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1.xml" ContentType="application/vnd.openxmlformats-officedocument.themeOverride+xml"/>
  <Override PartName="/ppt/charts/chart3.xml" ContentType="application/vnd.openxmlformats-officedocument.drawingml.chart+xml"/>
  <Override PartName="/ppt/theme/themeOverride2.xml" ContentType="application/vnd.openxmlformats-officedocument.themeOverride+xml"/>
  <Override PartName="/ppt/charts/chart4.xml" ContentType="application/vnd.openxmlformats-officedocument.drawingml.chart+xml"/>
  <Override PartName="/ppt/theme/themeOverride3.xml" ContentType="application/vnd.openxmlformats-officedocument.themeOverride+xml"/>
  <Override PartName="/ppt/charts/chart5.xml" ContentType="application/vnd.openxmlformats-officedocument.drawingml.chart+xml"/>
  <Override PartName="/ppt/theme/themeOverride4.xml" ContentType="application/vnd.openxmlformats-officedocument.themeOverride+xml"/>
  <Override PartName="/ppt/charts/chart6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5.xml" ContentType="application/vnd.openxmlformats-officedocument.themeOverride+xml"/>
  <Override PartName="/ppt/charts/chart7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8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heme/themeOverride6.xml" ContentType="application/vnd.openxmlformats-officedocument.themeOverride+xml"/>
  <Override PartName="/ppt/drawings/drawing2.xml" ContentType="application/vnd.openxmlformats-officedocument.drawingml.chartshapes+xml"/>
  <Override PartName="/ppt/notesSlides/notesSlide1.xml" ContentType="application/vnd.openxmlformats-officedocument.presentationml.notesSlide+xml"/>
  <Override PartName="/ppt/charts/chart9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heme/themeOverride7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0.xml" ContentType="application/vnd.openxmlformats-officedocument.drawingml.chart+xml"/>
  <Override PartName="/ppt/drawings/drawing3.xml" ContentType="application/vnd.openxmlformats-officedocument.drawingml.chartshapes+xml"/>
  <Override PartName="/ppt/charts/chart11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heme/themeOverride8.xml" ContentType="application/vnd.openxmlformats-officedocument.themeOverride+xml"/>
  <Override PartName="/ppt/charts/chart12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heme/themeOverride9.xml" ContentType="application/vnd.openxmlformats-officedocument.themeOverr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8" r:id="rId1"/>
  </p:sldMasterIdLst>
  <p:notesMasterIdLst>
    <p:notesMasterId r:id="rId19"/>
  </p:notesMasterIdLst>
  <p:sldIdLst>
    <p:sldId id="1866" r:id="rId2"/>
    <p:sldId id="1862" r:id="rId3"/>
    <p:sldId id="1239" r:id="rId4"/>
    <p:sldId id="1863" r:id="rId5"/>
    <p:sldId id="1867" r:id="rId6"/>
    <p:sldId id="1864" r:id="rId7"/>
    <p:sldId id="1859" r:id="rId8"/>
    <p:sldId id="1094" r:id="rId9"/>
    <p:sldId id="1858" r:id="rId10"/>
    <p:sldId id="1095" r:id="rId11"/>
    <p:sldId id="1096" r:id="rId12"/>
    <p:sldId id="1865" r:id="rId13"/>
    <p:sldId id="1098" r:id="rId14"/>
    <p:sldId id="272" r:id="rId15"/>
    <p:sldId id="319" r:id="rId16"/>
    <p:sldId id="1313" r:id="rId17"/>
    <p:sldId id="270" r:id="rId18"/>
  </p:sldIdLst>
  <p:sldSz cx="9144000" cy="6858000" type="screen4x3"/>
  <p:notesSz cx="7023100" cy="9309100"/>
  <p:custDataLst>
    <p:tags r:id="rId2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95959"/>
    <a:srgbClr val="33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61" autoAdjust="0"/>
    <p:restoredTop sz="96357" autoAdjust="0"/>
  </p:normalViewPr>
  <p:slideViewPr>
    <p:cSldViewPr snapToGrid="0">
      <p:cViewPr varScale="1">
        <p:scale>
          <a:sx n="106" d="100"/>
          <a:sy n="106" d="100"/>
        </p:scale>
        <p:origin x="1668" y="10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8.xml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9.xml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package" Target="../embeddings/Microsoft_Excel_Worksheet11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2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3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.xlsx"/><Relationship Id="rId1" Type="http://schemas.openxmlformats.org/officeDocument/2006/relationships/themeOverride" Target="../theme/themeOverride4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.xml"/><Relationship Id="rId2" Type="http://schemas.microsoft.com/office/2011/relationships/chartColorStyle" Target="colors5.xml"/><Relationship Id="rId1" Type="http://schemas.microsoft.com/office/2011/relationships/chartStyle" Target="style5.xml"/><Relationship Id="rId5" Type="http://schemas.openxmlformats.org/officeDocument/2006/relationships/chartUserShapes" Target="../drawings/drawing2.xml"/><Relationship Id="rId4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.xm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Global LNG Supply</a:t>
            </a:r>
          </a:p>
        </c:rich>
      </c:tx>
      <c:layout>
        <c:manualLayout>
          <c:xMode val="edge"/>
          <c:yMode val="edge"/>
          <c:x val="0.41179802488165967"/>
          <c:y val="1.54082833063179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7.8768373438202643E-2"/>
          <c:y val="7.1990740740740744E-2"/>
          <c:w val="0.90928687105601158"/>
          <c:h val="0.86555555555555552"/>
        </c:manualLayout>
      </c:layout>
      <c:barChart>
        <c:barDir val="col"/>
        <c:grouping val="stacked"/>
        <c:varyColors val="0"/>
        <c:ser>
          <c:idx val="4"/>
          <c:order val="0"/>
          <c:tx>
            <c:strRef>
              <c:f>'Top Suppliers 2019'!$B$31</c:f>
              <c:strCache>
                <c:ptCount val="1"/>
                <c:pt idx="0">
                  <c:v>ROW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Lit>
              <c:formatCode>General</c:formatCode>
              <c:ptCount val="2"/>
              <c:pt idx="0">
                <c:v>2010</c:v>
              </c:pt>
              <c:pt idx="1">
                <c:v>2019</c:v>
              </c:pt>
            </c:numLit>
          </c:cat>
          <c:val>
            <c:numRef>
              <c:f>('Top Suppliers 2019'!$C$31,'Top Suppliers 2019'!$L$31)</c:f>
              <c:numCache>
                <c:formatCode>0.00</c:formatCode>
                <c:ptCount val="2"/>
                <c:pt idx="0">
                  <c:v>139.008736</c:v>
                </c:pt>
                <c:pt idx="1">
                  <c:v>141.99579599999998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A8-4ECA-8889-A500A2C7392C}"/>
            </c:ext>
          </c:extLst>
        </c:ser>
        <c:ser>
          <c:idx val="0"/>
          <c:order val="1"/>
          <c:tx>
            <c:strRef>
              <c:f>'Top Suppliers 2019'!$B$27</c:f>
              <c:strCache>
                <c:ptCount val="1"/>
                <c:pt idx="0">
                  <c:v>Qatar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Lit>
              <c:formatCode>General</c:formatCode>
              <c:ptCount val="2"/>
              <c:pt idx="0">
                <c:v>2010</c:v>
              </c:pt>
              <c:pt idx="1">
                <c:v>2019</c:v>
              </c:pt>
            </c:numLit>
          </c:cat>
          <c:val>
            <c:numRef>
              <c:f>('Top Suppliers 2019'!$C$27,'Top Suppliers 2019'!$L$27)</c:f>
              <c:numCache>
                <c:formatCode>0.00</c:formatCode>
                <c:ptCount val="2"/>
                <c:pt idx="0">
                  <c:v>59.828880999999996</c:v>
                </c:pt>
                <c:pt idx="1">
                  <c:v>80.274938000000034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8A8-4ECA-8889-A500A2C7392C}"/>
            </c:ext>
          </c:extLst>
        </c:ser>
        <c:ser>
          <c:idx val="2"/>
          <c:order val="2"/>
          <c:tx>
            <c:strRef>
              <c:f>'Top Suppliers 2019'!$B$29</c:f>
              <c:strCache>
                <c:ptCount val="1"/>
                <c:pt idx="0">
                  <c:v>Australia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84F9-4983-A37B-A7A332494C12}"/>
              </c:ext>
            </c:extLst>
          </c:dPt>
          <c:cat>
            <c:numLit>
              <c:formatCode>General</c:formatCode>
              <c:ptCount val="2"/>
              <c:pt idx="0">
                <c:v>2010</c:v>
              </c:pt>
              <c:pt idx="1">
                <c:v>2019</c:v>
              </c:pt>
            </c:numLit>
          </c:cat>
          <c:val>
            <c:numRef>
              <c:f>('Top Suppliers 2019'!$C$29,'Top Suppliers 2019'!$L$29)</c:f>
              <c:numCache>
                <c:formatCode>0.00_);\(0.00\)</c:formatCode>
                <c:ptCount val="2"/>
                <c:pt idx="0">
                  <c:v>19.895118</c:v>
                </c:pt>
                <c:pt idx="1">
                  <c:v>77.538810999999967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8A8-4ECA-8889-A500A2C7392C}"/>
            </c:ext>
          </c:extLst>
        </c:ser>
        <c:ser>
          <c:idx val="3"/>
          <c:order val="3"/>
          <c:tx>
            <c:strRef>
              <c:f>'Top Suppliers 2019'!$B$30</c:f>
              <c:strCache>
                <c:ptCount val="1"/>
                <c:pt idx="0">
                  <c:v>Russia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4F9-4983-A37B-A7A332494C12}"/>
              </c:ext>
            </c:extLst>
          </c:dPt>
          <c:cat>
            <c:numLit>
              <c:formatCode>General</c:formatCode>
              <c:ptCount val="2"/>
              <c:pt idx="0">
                <c:v>2010</c:v>
              </c:pt>
              <c:pt idx="1">
                <c:v>2019</c:v>
              </c:pt>
            </c:numLit>
          </c:cat>
          <c:val>
            <c:numRef>
              <c:f>('Top Suppliers 2019'!$C$30,'Top Suppliers 2019'!$L$30)</c:f>
              <c:numCache>
                <c:formatCode>0.00</c:formatCode>
                <c:ptCount val="2"/>
                <c:pt idx="0">
                  <c:v>10.156032999999999</c:v>
                </c:pt>
                <c:pt idx="1">
                  <c:v>29.455380999999978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8A8-4ECA-8889-A500A2C7392C}"/>
            </c:ext>
          </c:extLst>
        </c:ser>
        <c:ser>
          <c:idx val="1"/>
          <c:order val="4"/>
          <c:tx>
            <c:strRef>
              <c:f>'Top Suppliers 2019'!$B$28</c:f>
              <c:strCache>
                <c:ptCount val="1"/>
                <c:pt idx="0">
                  <c:v>USA</c:v>
                </c:pt>
              </c:strCache>
            </c:strRef>
          </c:tx>
          <c:spPr>
            <a:solidFill>
              <a:srgbClr val="F2652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84F9-4983-A37B-A7A332494C12}"/>
              </c:ext>
            </c:extLst>
          </c:dPt>
          <c:cat>
            <c:numLit>
              <c:formatCode>General</c:formatCode>
              <c:ptCount val="2"/>
              <c:pt idx="0">
                <c:v>2010</c:v>
              </c:pt>
              <c:pt idx="1">
                <c:v>2019</c:v>
              </c:pt>
            </c:numLit>
          </c:cat>
          <c:val>
            <c:numRef>
              <c:f>('Top Suppliers 2019'!$C$28,'Top Suppliers 2019'!$L$28)</c:f>
              <c:numCache>
                <c:formatCode>0.00</c:formatCode>
                <c:ptCount val="2"/>
                <c:pt idx="0">
                  <c:v>1.2741560000000001</c:v>
                </c:pt>
                <c:pt idx="1">
                  <c:v>36.655115000000009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A8-4ECA-8889-A500A2C739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924406832"/>
        <c:axId val="1514118672"/>
      </c:barChart>
      <c:catAx>
        <c:axId val="924406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14118672"/>
        <c:crosses val="autoZero"/>
        <c:auto val="1"/>
        <c:lblAlgn val="ctr"/>
        <c:lblOffset val="100"/>
        <c:noMultiLvlLbl val="0"/>
      </c:catAx>
      <c:valAx>
        <c:axId val="1514118672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/>
                  <a:t>mtpa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24406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  <c:userShapes r:id="rId4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629963125069912"/>
          <c:y val="5.9136171722987851E-2"/>
          <c:w val="0.84093792114460131"/>
          <c:h val="0.86356229039304466"/>
        </c:manualLayout>
      </c:layout>
      <c:areaChart>
        <c:grouping val="stacked"/>
        <c:varyColors val="0"/>
        <c:ser>
          <c:idx val="0"/>
          <c:order val="0"/>
          <c:tx>
            <c:strRef>
              <c:f>'Chart 12.31.2019'!$B$3</c:f>
              <c:strCache>
                <c:ptCount val="1"/>
                <c:pt idx="0">
                  <c:v>Algeria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12.31.2019'!$C$3:$AG$3</c:f>
              <c:numCache>
                <c:formatCode>_(* #,##0.0_);_(* \(#,##0.0\);_(* "-"?_);_(@_)</c:formatCode>
                <c:ptCount val="31"/>
                <c:pt idx="0">
                  <c:v>19.709373771412526</c:v>
                </c:pt>
                <c:pt idx="1">
                  <c:v>18.96750301232737</c:v>
                </c:pt>
                <c:pt idx="2">
                  <c:v>19.936329203539824</c:v>
                </c:pt>
                <c:pt idx="3">
                  <c:v>21.325747479521109</c:v>
                </c:pt>
                <c:pt idx="4">
                  <c:v>17.849571333382688</c:v>
                </c:pt>
                <c:pt idx="5">
                  <c:v>17.992019899805172</c:v>
                </c:pt>
                <c:pt idx="6">
                  <c:v>17.233688268771804</c:v>
                </c:pt>
                <c:pt idx="7">
                  <c:v>17.735677806341045</c:v>
                </c:pt>
                <c:pt idx="8">
                  <c:v>15.310615968719897</c:v>
                </c:pt>
                <c:pt idx="9">
                  <c:v>15.839795056584656</c:v>
                </c:pt>
                <c:pt idx="10">
                  <c:v>13.481575675675677</c:v>
                </c:pt>
                <c:pt idx="11">
                  <c:v>12.130232615384619</c:v>
                </c:pt>
                <c:pt idx="12">
                  <c:v>11.382448861043109</c:v>
                </c:pt>
                <c:pt idx="13">
                  <c:v>10.827308265694882</c:v>
                </c:pt>
                <c:pt idx="14">
                  <c:v>13.010877493574837</c:v>
                </c:pt>
                <c:pt idx="15">
                  <c:v>12.573510681176943</c:v>
                </c:pt>
                <c:pt idx="16">
                  <c:v>11.45385207369778</c:v>
                </c:pt>
                <c:pt idx="17">
                  <c:v>12.289113702819888</c:v>
                </c:pt>
                <c:pt idx="18">
                  <c:v>10.50930143452673</c:v>
                </c:pt>
                <c:pt idx="19">
                  <c:v>11.33281261035158</c:v>
                </c:pt>
                <c:pt idx="20">
                  <c:v>10.963131349316422</c:v>
                </c:pt>
                <c:pt idx="21">
                  <c:v>10.630418214384781</c:v>
                </c:pt>
                <c:pt idx="22">
                  <c:v>10.330976392946301</c:v>
                </c:pt>
                <c:pt idx="23">
                  <c:v>10.250127101157913</c:v>
                </c:pt>
                <c:pt idx="24">
                  <c:v>10.171703288123176</c:v>
                </c:pt>
                <c:pt idx="25">
                  <c:v>9.3577425326356387</c:v>
                </c:pt>
                <c:pt idx="26">
                  <c:v>9.2200031300247876</c:v>
                </c:pt>
                <c:pt idx="27">
                  <c:v>9.0140827231215646</c:v>
                </c:pt>
                <c:pt idx="28">
                  <c:v>8.9906553168284997</c:v>
                </c:pt>
                <c:pt idx="29">
                  <c:v>8.9906553168284997</c:v>
                </c:pt>
                <c:pt idx="30">
                  <c:v>8.9906553168284997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B2-49E8-B92E-4FA416C0A95E}"/>
            </c:ext>
          </c:extLst>
        </c:ser>
        <c:ser>
          <c:idx val="2"/>
          <c:order val="1"/>
          <c:tx>
            <c:strRef>
              <c:f>'Chart 12.31.2019'!$B$6</c:f>
              <c:strCache>
                <c:ptCount val="1"/>
                <c:pt idx="0">
                  <c:v>Trinidad &amp; Tobago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12.31.2019'!$C$6:$AG$6</c:f>
              <c:numCache>
                <c:formatCode>_(* #,##0.0_);_(* \(#,##0.0\);_(* "-"?_);_(@_)</c:formatCode>
                <c:ptCount val="31"/>
                <c:pt idx="0">
                  <c:v>2.6933258448001505</c:v>
                </c:pt>
                <c:pt idx="1">
                  <c:v>2.6152015942163316</c:v>
                </c:pt>
                <c:pt idx="2">
                  <c:v>3.8542265486725666</c:v>
                </c:pt>
                <c:pt idx="3">
                  <c:v>8.565825456836798</c:v>
                </c:pt>
                <c:pt idx="4">
                  <c:v>9.6276005034426593</c:v>
                </c:pt>
                <c:pt idx="5">
                  <c:v>9.7959824659059258</c:v>
                </c:pt>
                <c:pt idx="6">
                  <c:v>12.370668869714219</c:v>
                </c:pt>
                <c:pt idx="7">
                  <c:v>13.379546415309912</c:v>
                </c:pt>
                <c:pt idx="8">
                  <c:v>13.772784042613479</c:v>
                </c:pt>
                <c:pt idx="9">
                  <c:v>14.892463262203709</c:v>
                </c:pt>
                <c:pt idx="10">
                  <c:v>14.339583783783786</c:v>
                </c:pt>
                <c:pt idx="11">
                  <c:v>13.564884923076926</c:v>
                </c:pt>
                <c:pt idx="12">
                  <c:v>13.609876353678271</c:v>
                </c:pt>
                <c:pt idx="13">
                  <c:v>13.785535862183204</c:v>
                </c:pt>
                <c:pt idx="14">
                  <c:v>13.45652184555134</c:v>
                </c:pt>
                <c:pt idx="15">
                  <c:v>12.26899596936719</c:v>
                </c:pt>
                <c:pt idx="16">
                  <c:v>10.260538706497842</c:v>
                </c:pt>
                <c:pt idx="17">
                  <c:v>10.408126911571944</c:v>
                </c:pt>
                <c:pt idx="18">
                  <c:v>11.718590914664052</c:v>
                </c:pt>
                <c:pt idx="19">
                  <c:v>10.820612137303618</c:v>
                </c:pt>
                <c:pt idx="20">
                  <c:v>11.03594547063695</c:v>
                </c:pt>
                <c:pt idx="21">
                  <c:v>11.03594547063695</c:v>
                </c:pt>
                <c:pt idx="22">
                  <c:v>10.093278803970268</c:v>
                </c:pt>
                <c:pt idx="23">
                  <c:v>9.2016121373036039</c:v>
                </c:pt>
                <c:pt idx="24">
                  <c:v>6.487612137303608</c:v>
                </c:pt>
                <c:pt idx="25">
                  <c:v>5.6709454706369451</c:v>
                </c:pt>
                <c:pt idx="26">
                  <c:v>4.9949653474938422</c:v>
                </c:pt>
                <c:pt idx="27">
                  <c:v>4.5125134002607563</c:v>
                </c:pt>
                <c:pt idx="28">
                  <c:v>3.9391995309169898</c:v>
                </c:pt>
                <c:pt idx="29">
                  <c:v>3.4391382163469761</c:v>
                </c:pt>
                <c:pt idx="30">
                  <c:v>2.0270659382858089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B2-49E8-B92E-4FA416C0A95E}"/>
            </c:ext>
          </c:extLst>
        </c:ser>
        <c:ser>
          <c:idx val="3"/>
          <c:order val="2"/>
          <c:tx>
            <c:strRef>
              <c:f>'Chart 12.31.2019'!$B$7</c:f>
              <c:strCache>
                <c:ptCount val="1"/>
                <c:pt idx="0">
                  <c:v>Egypt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12.31.2019'!$C$7:$AG$7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5.6930559421096572</c:v>
                </c:pt>
                <c:pt idx="6">
                  <c:v>10.665705893152197</c:v>
                </c:pt>
                <c:pt idx="7">
                  <c:v>9.8888071979434446</c:v>
                </c:pt>
                <c:pt idx="8">
                  <c:v>9.8556649855499536</c:v>
                </c:pt>
                <c:pt idx="9">
                  <c:v>10.196549743820734</c:v>
                </c:pt>
                <c:pt idx="10">
                  <c:v>7.011997297297297</c:v>
                </c:pt>
                <c:pt idx="11">
                  <c:v>6.6290830769230782</c:v>
                </c:pt>
                <c:pt idx="12">
                  <c:v>4.8473532218580138</c:v>
                </c:pt>
                <c:pt idx="13">
                  <c:v>2.8898857048202751</c:v>
                </c:pt>
                <c:pt idx="14">
                  <c:v>0.32938930363480601</c:v>
                </c:pt>
                <c:pt idx="15">
                  <c:v>0</c:v>
                </c:pt>
                <c:pt idx="16">
                  <c:v>0.58687542649177349</c:v>
                </c:pt>
                <c:pt idx="17">
                  <c:v>0.79097906093503201</c:v>
                </c:pt>
                <c:pt idx="18">
                  <c:v>1.4396303334968124</c:v>
                </c:pt>
                <c:pt idx="19">
                  <c:v>2.0160000000000013</c:v>
                </c:pt>
                <c:pt idx="20">
                  <c:v>2.0160000000000013</c:v>
                </c:pt>
                <c:pt idx="21">
                  <c:v>4.7359999999999971</c:v>
                </c:pt>
                <c:pt idx="22">
                  <c:v>4.7359999999999971</c:v>
                </c:pt>
                <c:pt idx="23">
                  <c:v>4.7359999999999971</c:v>
                </c:pt>
                <c:pt idx="24">
                  <c:v>4.7359999999999971</c:v>
                </c:pt>
                <c:pt idx="25">
                  <c:v>4.7359999999999971</c:v>
                </c:pt>
                <c:pt idx="26">
                  <c:v>4.7359999999999971</c:v>
                </c:pt>
                <c:pt idx="27">
                  <c:v>5.7060000000000031</c:v>
                </c:pt>
                <c:pt idx="28">
                  <c:v>5.7060000000000031</c:v>
                </c:pt>
                <c:pt idx="29">
                  <c:v>5.7060000000000031</c:v>
                </c:pt>
                <c:pt idx="30">
                  <c:v>5.7060000000000031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AB2-49E8-B92E-4FA416C0A95E}"/>
            </c:ext>
          </c:extLst>
        </c:ser>
        <c:ser>
          <c:idx val="4"/>
          <c:order val="3"/>
          <c:tx>
            <c:strRef>
              <c:f>'Chart 12.31.2019'!$B$8</c:f>
              <c:strCache>
                <c:ptCount val="1"/>
                <c:pt idx="0">
                  <c:v>Equatorial Guinea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12.31.2019'!$C$8:$AG$8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1.4196321051128249</c:v>
                </c:pt>
                <c:pt idx="8">
                  <c:v>3.2884456281520946</c:v>
                </c:pt>
                <c:pt idx="9">
                  <c:v>3.9726817183717142</c:v>
                </c:pt>
                <c:pt idx="10">
                  <c:v>3.6490000000000005</c:v>
                </c:pt>
                <c:pt idx="11">
                  <c:v>4.0566030769230776</c:v>
                </c:pt>
                <c:pt idx="12">
                  <c:v>3.7287332475830874</c:v>
                </c:pt>
                <c:pt idx="13">
                  <c:v>3.8857246976975319</c:v>
                </c:pt>
                <c:pt idx="14">
                  <c:v>3.7104736262391382</c:v>
                </c:pt>
                <c:pt idx="15">
                  <c:v>3.6443534864973799</c:v>
                </c:pt>
                <c:pt idx="16">
                  <c:v>3.5310338160588373</c:v>
                </c:pt>
                <c:pt idx="17">
                  <c:v>3.7523274963869202</c:v>
                </c:pt>
                <c:pt idx="18">
                  <c:v>3.3879300514958315</c:v>
                </c:pt>
                <c:pt idx="19">
                  <c:v>3.7258333333333331</c:v>
                </c:pt>
                <c:pt idx="20">
                  <c:v>3.5022833333333332</c:v>
                </c:pt>
                <c:pt idx="21">
                  <c:v>3.5022833333333332</c:v>
                </c:pt>
                <c:pt idx="22">
                  <c:v>3.5022833333333332</c:v>
                </c:pt>
                <c:pt idx="23">
                  <c:v>3.5022833333333332</c:v>
                </c:pt>
                <c:pt idx="24">
                  <c:v>3.5022833333333332</c:v>
                </c:pt>
                <c:pt idx="25">
                  <c:v>3.3271691666666667</c:v>
                </c:pt>
                <c:pt idx="26">
                  <c:v>3.3271691666666667</c:v>
                </c:pt>
                <c:pt idx="27">
                  <c:v>2.9944522500000001</c:v>
                </c:pt>
                <c:pt idx="28">
                  <c:v>2.9944522500000001</c:v>
                </c:pt>
                <c:pt idx="29">
                  <c:v>2.9944522500000001</c:v>
                </c:pt>
                <c:pt idx="30">
                  <c:v>2.9944522500000001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AB2-49E8-B92E-4FA416C0A95E}"/>
            </c:ext>
          </c:extLst>
        </c:ser>
        <c:ser>
          <c:idx val="5"/>
          <c:order val="4"/>
          <c:tx>
            <c:strRef>
              <c:f>'Chart 12.31.2019'!$B$9</c:f>
              <c:strCache>
                <c:ptCount val="1"/>
                <c:pt idx="0">
                  <c:v>Norway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12.31.2019'!$C$9:$AG$9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0.10695858326192516</c:v>
                </c:pt>
                <c:pt idx="8">
                  <c:v>1.7022542075140255</c:v>
                </c:pt>
                <c:pt idx="9">
                  <c:v>2.5262181183491927</c:v>
                </c:pt>
                <c:pt idx="10">
                  <c:v>3.6884486486486492</c:v>
                </c:pt>
                <c:pt idx="11">
                  <c:v>3.1958116923076929</c:v>
                </c:pt>
                <c:pt idx="12">
                  <c:v>3.4049222023982408</c:v>
                </c:pt>
                <c:pt idx="13">
                  <c:v>3.1339638893490145</c:v>
                </c:pt>
                <c:pt idx="14">
                  <c:v>3.787976991800269</c:v>
                </c:pt>
                <c:pt idx="15">
                  <c:v>4.2730290205562271</c:v>
                </c:pt>
                <c:pt idx="16">
                  <c:v>4.4309094700128906</c:v>
                </c:pt>
                <c:pt idx="17">
                  <c:v>4.0513561657647985</c:v>
                </c:pt>
                <c:pt idx="18">
                  <c:v>4.4340614271701826</c:v>
                </c:pt>
                <c:pt idx="19">
                  <c:v>3.7499583333333342</c:v>
                </c:pt>
                <c:pt idx="20">
                  <c:v>3.7499583333333342</c:v>
                </c:pt>
                <c:pt idx="21">
                  <c:v>3.7499583333333342</c:v>
                </c:pt>
                <c:pt idx="22">
                  <c:v>3.7499583333333342</c:v>
                </c:pt>
                <c:pt idx="23">
                  <c:v>3.7499583333333342</c:v>
                </c:pt>
                <c:pt idx="24">
                  <c:v>3.7499583333333342</c:v>
                </c:pt>
                <c:pt idx="25">
                  <c:v>3.7499583333333342</c:v>
                </c:pt>
                <c:pt idx="26">
                  <c:v>3.7499583333333342</c:v>
                </c:pt>
                <c:pt idx="27">
                  <c:v>3.7499583333333342</c:v>
                </c:pt>
                <c:pt idx="28">
                  <c:v>3.7499583333333342</c:v>
                </c:pt>
                <c:pt idx="29">
                  <c:v>3.7499583333333342</c:v>
                </c:pt>
                <c:pt idx="30">
                  <c:v>3.7499583333333342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AB2-49E8-B92E-4FA416C0A95E}"/>
            </c:ext>
          </c:extLst>
        </c:ser>
        <c:ser>
          <c:idx val="6"/>
          <c:order val="5"/>
          <c:tx>
            <c:strRef>
              <c:f>'Chart 12.31.2019'!$B$10</c:f>
              <c:strCache>
                <c:ptCount val="1"/>
                <c:pt idx="0">
                  <c:v>Brunei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12.31.2019'!$C$10:$AG$10</c:f>
              <c:numCache>
                <c:formatCode>_(* #,##0.0_);_(* \(#,##0.0\);_(* "-"?_);_(@_)</c:formatCode>
                <c:ptCount val="31"/>
                <c:pt idx="0">
                  <c:v>6.1850304221660597</c:v>
                </c:pt>
                <c:pt idx="1">
                  <c:v>6.5136991380109377</c:v>
                </c:pt>
                <c:pt idx="2">
                  <c:v>6.6715292035398237</c:v>
                </c:pt>
                <c:pt idx="3">
                  <c:v>7.0658191556395717</c:v>
                </c:pt>
                <c:pt idx="4">
                  <c:v>6.7778307544236318</c:v>
                </c:pt>
                <c:pt idx="5">
                  <c:v>6.7727734483718329</c:v>
                </c:pt>
                <c:pt idx="6">
                  <c:v>6.9845358301205573</c:v>
                </c:pt>
                <c:pt idx="7">
                  <c:v>7.0981605255641238</c:v>
                </c:pt>
                <c:pt idx="8">
                  <c:v>7.060486201620674</c:v>
                </c:pt>
                <c:pt idx="9">
                  <c:v>6.2136816620685789</c:v>
                </c:pt>
                <c:pt idx="10">
                  <c:v>6.7062702702702701</c:v>
                </c:pt>
                <c:pt idx="11">
                  <c:v>6.8764369230769242</c:v>
                </c:pt>
                <c:pt idx="12">
                  <c:v>6.623407742417327</c:v>
                </c:pt>
                <c:pt idx="13">
                  <c:v>6.6389266191817127</c:v>
                </c:pt>
                <c:pt idx="14">
                  <c:v>5.9483833068167904</c:v>
                </c:pt>
                <c:pt idx="15">
                  <c:v>6.2081708988311162</c:v>
                </c:pt>
                <c:pt idx="16">
                  <c:v>6.0643794070816597</c:v>
                </c:pt>
                <c:pt idx="17">
                  <c:v>5.6622525459617536</c:v>
                </c:pt>
                <c:pt idx="18">
                  <c:v>5.8640942251103496</c:v>
                </c:pt>
                <c:pt idx="19">
                  <c:v>5.1849351936000003</c:v>
                </c:pt>
                <c:pt idx="20">
                  <c:v>5.1849351936000003</c:v>
                </c:pt>
                <c:pt idx="21">
                  <c:v>5.1849351936000003</c:v>
                </c:pt>
                <c:pt idx="22">
                  <c:v>5.1849351936000003</c:v>
                </c:pt>
                <c:pt idx="23">
                  <c:v>5.0553118137599995</c:v>
                </c:pt>
                <c:pt idx="24">
                  <c:v>4.9036524593471995</c:v>
                </c:pt>
                <c:pt idx="25">
                  <c:v>4.7467355806480898</c:v>
                </c:pt>
                <c:pt idx="26">
                  <c:v>3.5125843296795862</c:v>
                </c:pt>
                <c:pt idx="27">
                  <c:v>3.0032596018760458</c:v>
                </c:pt>
                <c:pt idx="28">
                  <c:v>2.5077217675664984</c:v>
                </c:pt>
                <c:pt idx="29">
                  <c:v>2.0036696922856323</c:v>
                </c:pt>
                <c:pt idx="30">
                  <c:v>1.5027522692142243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AB2-49E8-B92E-4FA416C0A95E}"/>
            </c:ext>
          </c:extLst>
        </c:ser>
        <c:ser>
          <c:idx val="7"/>
          <c:order val="6"/>
          <c:tx>
            <c:strRef>
              <c:f>'Chart 12.31.2019'!$B$11</c:f>
              <c:strCache>
                <c:ptCount val="1"/>
                <c:pt idx="0">
                  <c:v>United Arab Emirates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12.31.2019'!$C$11:$AG$11</c:f>
              <c:numCache>
                <c:formatCode>_(* #,##0.0_);_(* \(#,##0.0\);_(* "-"?_);_(@_)</c:formatCode>
                <c:ptCount val="31"/>
                <c:pt idx="0">
                  <c:v>5.0788430216231406</c:v>
                </c:pt>
                <c:pt idx="1">
                  <c:v>4.8901353230141815</c:v>
                </c:pt>
                <c:pt idx="2">
                  <c:v>5.0476672566371681</c:v>
                </c:pt>
                <c:pt idx="3">
                  <c:v>5.2993643667296784</c:v>
                </c:pt>
                <c:pt idx="4">
                  <c:v>5.5551254904864136</c:v>
                </c:pt>
                <c:pt idx="5">
                  <c:v>5.3298782354578336</c:v>
                </c:pt>
                <c:pt idx="6">
                  <c:v>5.4248821981518889</c:v>
                </c:pt>
                <c:pt idx="7">
                  <c:v>5.4451642387889168</c:v>
                </c:pt>
                <c:pt idx="8">
                  <c:v>5.5903575678585611</c:v>
                </c:pt>
                <c:pt idx="9">
                  <c:v>5.3172816845898332</c:v>
                </c:pt>
                <c:pt idx="10">
                  <c:v>5.7792270270270274</c:v>
                </c:pt>
                <c:pt idx="11">
                  <c:v>5.560514461538463</c:v>
                </c:pt>
                <c:pt idx="12">
                  <c:v>5.7697240778390935</c:v>
                </c:pt>
                <c:pt idx="13">
                  <c:v>5.6430876263044558</c:v>
                </c:pt>
                <c:pt idx="14">
                  <c:v>5.6189940031819843</c:v>
                </c:pt>
                <c:pt idx="15">
                  <c:v>5.343742039500202</c:v>
                </c:pt>
                <c:pt idx="16">
                  <c:v>5.5753165516718486</c:v>
                </c:pt>
                <c:pt idx="17">
                  <c:v>5.430746479346622</c:v>
                </c:pt>
                <c:pt idx="18">
                  <c:v>5.3650223761647871</c:v>
                </c:pt>
                <c:pt idx="19">
                  <c:v>5.5283418172413796</c:v>
                </c:pt>
                <c:pt idx="20">
                  <c:v>2.7641709086206898</c:v>
                </c:pt>
                <c:pt idx="21">
                  <c:v>2.7641709086206898</c:v>
                </c:pt>
                <c:pt idx="22">
                  <c:v>2.7641709086206898</c:v>
                </c:pt>
                <c:pt idx="23">
                  <c:v>2.7641709086206898</c:v>
                </c:pt>
                <c:pt idx="24">
                  <c:v>2.7641709086206898</c:v>
                </c:pt>
                <c:pt idx="25">
                  <c:v>2.7641709086206898</c:v>
                </c:pt>
                <c:pt idx="26">
                  <c:v>1.658502545172414</c:v>
                </c:pt>
                <c:pt idx="27">
                  <c:v>1.658502545172414</c:v>
                </c:pt>
                <c:pt idx="28">
                  <c:v>1.658502545172414</c:v>
                </c:pt>
                <c:pt idx="29">
                  <c:v>1.658502545172414</c:v>
                </c:pt>
                <c:pt idx="30">
                  <c:v>1.658502545172414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AB2-49E8-B92E-4FA416C0A95E}"/>
            </c:ext>
          </c:extLst>
        </c:ser>
        <c:ser>
          <c:idx val="8"/>
          <c:order val="7"/>
          <c:tx>
            <c:strRef>
              <c:f>'Chart 12.31.2019'!$B$12</c:f>
              <c:strCache>
                <c:ptCount val="1"/>
                <c:pt idx="0">
                  <c:v>Libya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12.31.2019'!$C$12:$AG$12</c:f>
              <c:numCache>
                <c:formatCode>_(* #,##0.0_);_(* \(#,##0.0\);_(* "-"?_);_(@_)</c:formatCode>
                <c:ptCount val="31"/>
                <c:pt idx="0">
                  <c:v>0.57714125245717507</c:v>
                </c:pt>
                <c:pt idx="1">
                  <c:v>0.62220409676522392</c:v>
                </c:pt>
                <c:pt idx="2">
                  <c:v>0.46955044247787608</c:v>
                </c:pt>
                <c:pt idx="3">
                  <c:v>0.87829316320100825</c:v>
                </c:pt>
                <c:pt idx="4">
                  <c:v>0.58728363071000222</c:v>
                </c:pt>
                <c:pt idx="5">
                  <c:v>0.7459866406902308</c:v>
                </c:pt>
                <c:pt idx="6">
                  <c:v>0.57155008873385971</c:v>
                </c:pt>
                <c:pt idx="7">
                  <c:v>0.64175149957155098</c:v>
                </c:pt>
                <c:pt idx="8">
                  <c:v>0.43523545078483605</c:v>
                </c:pt>
                <c:pt idx="9">
                  <c:v>0.63155452958729819</c:v>
                </c:pt>
                <c:pt idx="10">
                  <c:v>0.2761405405405406</c:v>
                </c:pt>
                <c:pt idx="11">
                  <c:v>9.8941538461538477E-3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AB2-49E8-B92E-4FA416C0A95E}"/>
            </c:ext>
          </c:extLst>
        </c:ser>
        <c:ser>
          <c:idx val="9"/>
          <c:order val="8"/>
          <c:tx>
            <c:strRef>
              <c:f>'Chart 12.31.2019'!$B$13</c:f>
              <c:strCache>
                <c:ptCount val="1"/>
                <c:pt idx="0">
                  <c:v>Oman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12.31.2019'!$C$13:$AG$13</c:f>
              <c:numCache>
                <c:formatCode>_(* #,##0.0_);_(* \(#,##0.0\);_(* "-"?_);_(@_)</c:formatCode>
                <c:ptCount val="31"/>
                <c:pt idx="0">
                  <c:v>2.2219938219601243</c:v>
                </c:pt>
                <c:pt idx="1">
                  <c:v>5.7262220780424506</c:v>
                </c:pt>
                <c:pt idx="2">
                  <c:v>6.3584955752212391</c:v>
                </c:pt>
                <c:pt idx="3">
                  <c:v>6.9868714555765594</c:v>
                </c:pt>
                <c:pt idx="4">
                  <c:v>6.6719271488857625</c:v>
                </c:pt>
                <c:pt idx="5">
                  <c:v>6.8611139716114646</c:v>
                </c:pt>
                <c:pt idx="6">
                  <c:v>8.7476225445199223</c:v>
                </c:pt>
                <c:pt idx="7">
                  <c:v>8.9456269637246493</c:v>
                </c:pt>
                <c:pt idx="8">
                  <c:v>8.4629115430384783</c:v>
                </c:pt>
                <c:pt idx="9">
                  <c:v>8.9130679578852572</c:v>
                </c:pt>
                <c:pt idx="10">
                  <c:v>8.6885648648648637</c:v>
                </c:pt>
                <c:pt idx="11">
                  <c:v>8.5782313846153855</c:v>
                </c:pt>
                <c:pt idx="12">
                  <c:v>8.0560263059624084</c:v>
                </c:pt>
                <c:pt idx="13">
                  <c:v>8.2888951465959924</c:v>
                </c:pt>
                <c:pt idx="14">
                  <c:v>7.5178264594296902</c:v>
                </c:pt>
                <c:pt idx="15">
                  <c:v>8.03525916968964</c:v>
                </c:pt>
                <c:pt idx="16">
                  <c:v>8.3238497990749867</c:v>
                </c:pt>
                <c:pt idx="17">
                  <c:v>8.2956340537088735</c:v>
                </c:pt>
                <c:pt idx="18">
                  <c:v>9.6167306277587059</c:v>
                </c:pt>
                <c:pt idx="19">
                  <c:v>9.7204383368369864</c:v>
                </c:pt>
                <c:pt idx="20">
                  <c:v>9.7204383368369864</c:v>
                </c:pt>
                <c:pt idx="21">
                  <c:v>9.8460716275942861</c:v>
                </c:pt>
                <c:pt idx="22">
                  <c:v>11.070499216953234</c:v>
                </c:pt>
                <c:pt idx="23">
                  <c:v>11.070499216953234</c:v>
                </c:pt>
                <c:pt idx="24">
                  <c:v>11.070499216953234</c:v>
                </c:pt>
                <c:pt idx="25">
                  <c:v>9.9634492952579112</c:v>
                </c:pt>
                <c:pt idx="26">
                  <c:v>9.4099243344102508</c:v>
                </c:pt>
                <c:pt idx="27">
                  <c:v>9.4099243344102508</c:v>
                </c:pt>
                <c:pt idx="28">
                  <c:v>9.4099243344102508</c:v>
                </c:pt>
                <c:pt idx="29">
                  <c:v>9.4099243344102508</c:v>
                </c:pt>
                <c:pt idx="30">
                  <c:v>9.4099243344102508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7AB2-49E8-B92E-4FA416C0A95E}"/>
            </c:ext>
          </c:extLst>
        </c:ser>
        <c:ser>
          <c:idx val="10"/>
          <c:order val="9"/>
          <c:tx>
            <c:strRef>
              <c:f>'Chart 12.31.2019'!$B$14</c:f>
              <c:strCache>
                <c:ptCount val="1"/>
                <c:pt idx="0">
                  <c:v>Yemen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12.31.2019'!$C$14:$AG$14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0.4278272619784923</c:v>
                </c:pt>
                <c:pt idx="10">
                  <c:v>4.5464567567567569</c:v>
                </c:pt>
                <c:pt idx="11">
                  <c:v>6.4707766153846169</c:v>
                </c:pt>
                <c:pt idx="12">
                  <c:v>4.984727604663707</c:v>
                </c:pt>
                <c:pt idx="13">
                  <c:v>7.3223455358621834</c:v>
                </c:pt>
                <c:pt idx="14">
                  <c:v>6.3746518174030102</c:v>
                </c:pt>
                <c:pt idx="15">
                  <c:v>1.4439891172914145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AB2-49E8-B92E-4FA416C0A95E}"/>
            </c:ext>
          </c:extLst>
        </c:ser>
        <c:ser>
          <c:idx val="11"/>
          <c:order val="10"/>
          <c:tx>
            <c:strRef>
              <c:f>'Chart 12.31.2019'!$B$15</c:f>
              <c:strCache>
                <c:ptCount val="1"/>
                <c:pt idx="0">
                  <c:v>Alaska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12.31.2019'!$C$15:$AG$15</c:f>
              <c:numCache>
                <c:formatCode>_(* #,##0.0_);_(* \(#,##0.0\);_(* "-"?_);_(@_)</c:formatCode>
                <c:ptCount val="31"/>
                <c:pt idx="0">
                  <c:v>1.298567818028644</c:v>
                </c:pt>
                <c:pt idx="1">
                  <c:v>1.3221837056261008</c:v>
                </c:pt>
                <c:pt idx="2">
                  <c:v>1.2814814159292036</c:v>
                </c:pt>
                <c:pt idx="3">
                  <c:v>1.3322424385633271</c:v>
                </c:pt>
                <c:pt idx="4">
                  <c:v>1.2323328644406604</c:v>
                </c:pt>
                <c:pt idx="5">
                  <c:v>1.3152922349011966</c:v>
                </c:pt>
                <c:pt idx="6">
                  <c:v>1.230285784223732</c:v>
                </c:pt>
                <c:pt idx="7">
                  <c:v>0.95290374178806048</c:v>
                </c:pt>
                <c:pt idx="8">
                  <c:v>0.83178330594435335</c:v>
                </c:pt>
                <c:pt idx="9">
                  <c:v>0.64174089296773851</c:v>
                </c:pt>
                <c:pt idx="10">
                  <c:v>0.60159189189189188</c:v>
                </c:pt>
                <c:pt idx="11">
                  <c:v>0.33640123076923084</c:v>
                </c:pt>
                <c:pt idx="12">
                  <c:v>0.19624911829384672</c:v>
                </c:pt>
                <c:pt idx="13">
                  <c:v>0</c:v>
                </c:pt>
                <c:pt idx="14">
                  <c:v>0.26157385876881656</c:v>
                </c:pt>
                <c:pt idx="15">
                  <c:v>0.33398387746876262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AB2-49E8-B92E-4FA416C0A95E}"/>
            </c:ext>
          </c:extLst>
        </c:ser>
        <c:ser>
          <c:idx val="13"/>
          <c:order val="11"/>
          <c:tx>
            <c:strRef>
              <c:f>'Chart 12.31.2019'!$B$17</c:f>
              <c:strCache>
                <c:ptCount val="1"/>
                <c:pt idx="0">
                  <c:v>Peru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12.31.2019'!$C$17:$AG$17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1.6173945945945944</c:v>
                </c:pt>
                <c:pt idx="11">
                  <c:v>4.0071323076923084</c:v>
                </c:pt>
                <c:pt idx="12">
                  <c:v>3.7974204389859341</c:v>
                </c:pt>
                <c:pt idx="13">
                  <c:v>4.0614609905582242</c:v>
                </c:pt>
                <c:pt idx="14">
                  <c:v>4.0301750091788033</c:v>
                </c:pt>
                <c:pt idx="15">
                  <c:v>3.5854151551793629</c:v>
                </c:pt>
                <c:pt idx="16">
                  <c:v>4.2157218136325723</c:v>
                </c:pt>
                <c:pt idx="17">
                  <c:v>4.0031257352199798</c:v>
                </c:pt>
                <c:pt idx="18">
                  <c:v>3.6566610470819034</c:v>
                </c:pt>
                <c:pt idx="19">
                  <c:v>3.9615</c:v>
                </c:pt>
                <c:pt idx="20">
                  <c:v>3.9615</c:v>
                </c:pt>
                <c:pt idx="21">
                  <c:v>3.9615</c:v>
                </c:pt>
                <c:pt idx="22">
                  <c:v>3.9615</c:v>
                </c:pt>
                <c:pt idx="23">
                  <c:v>3.9615</c:v>
                </c:pt>
                <c:pt idx="24">
                  <c:v>3.9615</c:v>
                </c:pt>
                <c:pt idx="25">
                  <c:v>3.9615</c:v>
                </c:pt>
                <c:pt idx="26">
                  <c:v>3.9615</c:v>
                </c:pt>
                <c:pt idx="27">
                  <c:v>3.9615</c:v>
                </c:pt>
                <c:pt idx="28">
                  <c:v>3.9615</c:v>
                </c:pt>
                <c:pt idx="29">
                  <c:v>3.9615</c:v>
                </c:pt>
                <c:pt idx="30">
                  <c:v>3.9615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7AB2-49E8-B92E-4FA416C0A95E}"/>
            </c:ext>
          </c:extLst>
        </c:ser>
        <c:ser>
          <c:idx val="14"/>
          <c:order val="12"/>
          <c:tx>
            <c:strRef>
              <c:f>'Chart 12.31.2019'!$B$18</c:f>
              <c:strCache>
                <c:ptCount val="1"/>
                <c:pt idx="0">
                  <c:v>Malaysia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12.31.2019'!$C$18:$AG$18</c:f>
              <c:numCache>
                <c:formatCode>_(* #,##0.0_);_(* \(#,##0.0\);_(* "-"?_);_(@_)</c:formatCode>
                <c:ptCount val="31"/>
                <c:pt idx="0">
                  <c:v>15.198052981372278</c:v>
                </c:pt>
                <c:pt idx="1">
                  <c:v>15.457883029011029</c:v>
                </c:pt>
                <c:pt idx="2">
                  <c:v>14.683233628318586</c:v>
                </c:pt>
                <c:pt idx="3">
                  <c:v>17.141519376181471</c:v>
                </c:pt>
                <c:pt idx="4">
                  <c:v>19.582539424002373</c:v>
                </c:pt>
                <c:pt idx="5">
                  <c:v>21.240988032284996</c:v>
                </c:pt>
                <c:pt idx="6">
                  <c:v>20.876109173245219</c:v>
                </c:pt>
                <c:pt idx="7">
                  <c:v>22.082085689802909</c:v>
                </c:pt>
                <c:pt idx="8">
                  <c:v>22.138976596588662</c:v>
                </c:pt>
                <c:pt idx="9">
                  <c:v>21.472854005968138</c:v>
                </c:pt>
                <c:pt idx="10">
                  <c:v>22.870354054054051</c:v>
                </c:pt>
                <c:pt idx="11">
                  <c:v>24.58697230769231</c:v>
                </c:pt>
                <c:pt idx="12">
                  <c:v>23.324207709223682</c:v>
                </c:pt>
                <c:pt idx="13">
                  <c:v>24.407818452873943</c:v>
                </c:pt>
                <c:pt idx="14">
                  <c:v>24.461999755231922</c:v>
                </c:pt>
                <c:pt idx="15">
                  <c:v>24.704983877468759</c:v>
                </c:pt>
                <c:pt idx="16">
                  <c:v>24.942205625900378</c:v>
                </c:pt>
                <c:pt idx="17">
                  <c:v>26.304876819144297</c:v>
                </c:pt>
                <c:pt idx="18">
                  <c:v>23.533157184894559</c:v>
                </c:pt>
                <c:pt idx="19">
                  <c:v>28.015749480893991</c:v>
                </c:pt>
                <c:pt idx="20">
                  <c:v>28.539499480893987</c:v>
                </c:pt>
                <c:pt idx="21">
                  <c:v>28.721984491276107</c:v>
                </c:pt>
                <c:pt idx="22">
                  <c:v>28.37646980145059</c:v>
                </c:pt>
                <c:pt idx="23">
                  <c:v>27.860240405421536</c:v>
                </c:pt>
                <c:pt idx="24">
                  <c:v>27.354335597313106</c:v>
                </c:pt>
                <c:pt idx="25">
                  <c:v>25.979548885366864</c:v>
                </c:pt>
                <c:pt idx="26">
                  <c:v>26.126048885366863</c:v>
                </c:pt>
                <c:pt idx="27">
                  <c:v>26.126048885366863</c:v>
                </c:pt>
                <c:pt idx="28">
                  <c:v>26.126048885366863</c:v>
                </c:pt>
                <c:pt idx="29">
                  <c:v>26.126048885366863</c:v>
                </c:pt>
                <c:pt idx="30">
                  <c:v>26.126048885366863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7AB2-49E8-B92E-4FA416C0A95E}"/>
            </c:ext>
          </c:extLst>
        </c:ser>
        <c:ser>
          <c:idx val="15"/>
          <c:order val="13"/>
          <c:tx>
            <c:strRef>
              <c:f>'Chart 12.31.2019'!$B$19</c:f>
              <c:strCache>
                <c:ptCount val="1"/>
                <c:pt idx="0">
                  <c:v>Indonesia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12.31.2019'!$C$19:$AG$19</c:f>
              <c:numCache>
                <c:formatCode>_(* #,##0.0_);_(* \(#,##0.0\);_(* "-"?_);_(@_)</c:formatCode>
                <c:ptCount val="31"/>
                <c:pt idx="0">
                  <c:v>26.346498174670042</c:v>
                </c:pt>
                <c:pt idx="1">
                  <c:v>23.760418945221986</c:v>
                </c:pt>
                <c:pt idx="2">
                  <c:v>25.962226548672565</c:v>
                </c:pt>
                <c:pt idx="3">
                  <c:v>26.694191083805922</c:v>
                </c:pt>
                <c:pt idx="4">
                  <c:v>24.72367809284075</c:v>
                </c:pt>
                <c:pt idx="5">
                  <c:v>23.086323406623986</c:v>
                </c:pt>
                <c:pt idx="6">
                  <c:v>22.10639495746895</c:v>
                </c:pt>
                <c:pt idx="7">
                  <c:v>20.701347614967151</c:v>
                </c:pt>
                <c:pt idx="8">
                  <c:v>20.146565421884745</c:v>
                </c:pt>
                <c:pt idx="9">
                  <c:v>20.097694949608695</c:v>
                </c:pt>
                <c:pt idx="10">
                  <c:v>23.98477837837838</c:v>
                </c:pt>
                <c:pt idx="11">
                  <c:v>21.866080000000004</c:v>
                </c:pt>
                <c:pt idx="12">
                  <c:v>19.987972698228287</c:v>
                </c:pt>
                <c:pt idx="13">
                  <c:v>18.325390094417756</c:v>
                </c:pt>
                <c:pt idx="14">
                  <c:v>16.701975278423696</c:v>
                </c:pt>
                <c:pt idx="15">
                  <c:v>17.504684401451026</c:v>
                </c:pt>
                <c:pt idx="16">
                  <c:v>18.740888619303966</c:v>
                </c:pt>
                <c:pt idx="17">
                  <c:v>17.661983665512729</c:v>
                </c:pt>
                <c:pt idx="18">
                  <c:v>18.129744666503189</c:v>
                </c:pt>
                <c:pt idx="19">
                  <c:v>17.103699563324778</c:v>
                </c:pt>
                <c:pt idx="20">
                  <c:v>16.32578408102497</c:v>
                </c:pt>
                <c:pt idx="21">
                  <c:v>16.080514542671082</c:v>
                </c:pt>
                <c:pt idx="22">
                  <c:v>18.220208662360871</c:v>
                </c:pt>
                <c:pt idx="23">
                  <c:v>17.548028297099069</c:v>
                </c:pt>
                <c:pt idx="24">
                  <c:v>16.773125752748211</c:v>
                </c:pt>
                <c:pt idx="25">
                  <c:v>16.192674877883853</c:v>
                </c:pt>
                <c:pt idx="26">
                  <c:v>15.699291634249153</c:v>
                </c:pt>
                <c:pt idx="27">
                  <c:v>15.279915877159656</c:v>
                </c:pt>
                <c:pt idx="28">
                  <c:v>14.923446483633581</c:v>
                </c:pt>
                <c:pt idx="29">
                  <c:v>14.44561109103717</c:v>
                </c:pt>
                <c:pt idx="30">
                  <c:v>14.188061954214582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7AB2-49E8-B92E-4FA416C0A95E}"/>
            </c:ext>
          </c:extLst>
        </c:ser>
        <c:ser>
          <c:idx val="1"/>
          <c:order val="14"/>
          <c:tx>
            <c:strRef>
              <c:f>'Chart 12.31.2019'!$B$5</c:f>
              <c:strCache>
                <c:ptCount val="1"/>
                <c:pt idx="0">
                  <c:v>Nigeria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12.31.2019'!$C$5:$AG$5</c:f>
              <c:numCache>
                <c:formatCode>_(* #,##0.0_);_(* \(#,##0.0\);_(* "-"?_);_(@_)</c:formatCode>
                <c:ptCount val="31"/>
                <c:pt idx="0">
                  <c:v>4.6267490405316867</c:v>
                </c:pt>
                <c:pt idx="1">
                  <c:v>5.6581685049587547</c:v>
                </c:pt>
                <c:pt idx="2">
                  <c:v>6.0650265486725665</c:v>
                </c:pt>
                <c:pt idx="3">
                  <c:v>8.7039839319470698</c:v>
                </c:pt>
                <c:pt idx="4">
                  <c:v>9.6468557044495444</c:v>
                </c:pt>
                <c:pt idx="5">
                  <c:v>9.2463080990815456</c:v>
                </c:pt>
                <c:pt idx="6">
                  <c:v>13.29096138547213</c:v>
                </c:pt>
                <c:pt idx="7">
                  <c:v>17.988489003141957</c:v>
                </c:pt>
                <c:pt idx="8">
                  <c:v>17.380402334674454</c:v>
                </c:pt>
                <c:pt idx="9">
                  <c:v>12.203263329767472</c:v>
                </c:pt>
                <c:pt idx="10">
                  <c:v>17.722305405405407</c:v>
                </c:pt>
                <c:pt idx="11">
                  <c:v>18.670268307692307</c:v>
                </c:pt>
                <c:pt idx="12">
                  <c:v>19.929097962740137</c:v>
                </c:pt>
                <c:pt idx="13">
                  <c:v>16.997604770581415</c:v>
                </c:pt>
                <c:pt idx="14">
                  <c:v>19.143331293599314</c:v>
                </c:pt>
                <c:pt idx="15">
                  <c:v>19.596995163240628</c:v>
                </c:pt>
                <c:pt idx="16">
                  <c:v>17.488887709454854</c:v>
                </c:pt>
                <c:pt idx="17">
                  <c:v>20.034920848317821</c:v>
                </c:pt>
                <c:pt idx="18">
                  <c:v>19.953276422265819</c:v>
                </c:pt>
                <c:pt idx="19">
                  <c:v>19.093272999476984</c:v>
                </c:pt>
                <c:pt idx="20">
                  <c:v>19.093272999476984</c:v>
                </c:pt>
                <c:pt idx="21">
                  <c:v>19.093272999476984</c:v>
                </c:pt>
                <c:pt idx="22">
                  <c:v>19.093272999476984</c:v>
                </c:pt>
                <c:pt idx="23">
                  <c:v>19.093272999476984</c:v>
                </c:pt>
                <c:pt idx="24">
                  <c:v>19.31993966614365</c:v>
                </c:pt>
                <c:pt idx="25">
                  <c:v>23.667272999476985</c:v>
                </c:pt>
                <c:pt idx="26">
                  <c:v>26.313272999476975</c:v>
                </c:pt>
                <c:pt idx="27">
                  <c:v>26.313272999476975</c:v>
                </c:pt>
                <c:pt idx="28">
                  <c:v>26.313272999476975</c:v>
                </c:pt>
                <c:pt idx="29">
                  <c:v>26.313272999476975</c:v>
                </c:pt>
                <c:pt idx="30">
                  <c:v>26.313272999476975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B2-49E8-B92E-4FA416C0A95E}"/>
            </c:ext>
          </c:extLst>
        </c:ser>
        <c:ser>
          <c:idx val="12"/>
          <c:order val="15"/>
          <c:tx>
            <c:strRef>
              <c:f>'Chart 12.31.2019'!$B$16</c:f>
              <c:strCache>
                <c:ptCount val="1"/>
                <c:pt idx="0">
                  <c:v>Russia East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12.31.2019'!$C$16:$AG$16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3.5754135465345427</c:v>
                </c:pt>
                <c:pt idx="10">
                  <c:v>9.8621621621621625</c:v>
                </c:pt>
                <c:pt idx="11">
                  <c:v>10.685686153846156</c:v>
                </c:pt>
                <c:pt idx="12">
                  <c:v>10.695576947014647</c:v>
                </c:pt>
                <c:pt idx="13">
                  <c:v>10.583230081166143</c:v>
                </c:pt>
                <c:pt idx="14">
                  <c:v>10.385450985191531</c:v>
                </c:pt>
                <c:pt idx="15">
                  <c:v>10.628545747682386</c:v>
                </c:pt>
                <c:pt idx="16">
                  <c:v>10.739820304799455</c:v>
                </c:pt>
                <c:pt idx="17">
                  <c:v>11.285920747487653</c:v>
                </c:pt>
                <c:pt idx="18">
                  <c:v>19.233461255517412</c:v>
                </c:pt>
                <c:pt idx="19">
                  <c:v>27.151097930333336</c:v>
                </c:pt>
                <c:pt idx="20">
                  <c:v>29.205614597</c:v>
                </c:pt>
                <c:pt idx="21">
                  <c:v>29.889614596999991</c:v>
                </c:pt>
                <c:pt idx="22">
                  <c:v>29.889614596999991</c:v>
                </c:pt>
                <c:pt idx="23">
                  <c:v>29.889614596999991</c:v>
                </c:pt>
                <c:pt idx="24">
                  <c:v>36.588614597000003</c:v>
                </c:pt>
                <c:pt idx="25">
                  <c:v>47.330114597000019</c:v>
                </c:pt>
                <c:pt idx="26">
                  <c:v>48.699614597000021</c:v>
                </c:pt>
                <c:pt idx="27">
                  <c:v>48.699614597000021</c:v>
                </c:pt>
                <c:pt idx="28">
                  <c:v>48.699614597000021</c:v>
                </c:pt>
                <c:pt idx="29">
                  <c:v>48.699614597000021</c:v>
                </c:pt>
                <c:pt idx="30">
                  <c:v>48.699614597000021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7AB2-49E8-B92E-4FA416C0A95E}"/>
            </c:ext>
          </c:extLst>
        </c:ser>
        <c:ser>
          <c:idx val="16"/>
          <c:order val="16"/>
          <c:tx>
            <c:strRef>
              <c:f>'Chart 12.31.2019'!$B$20</c:f>
              <c:strCache>
                <c:ptCount val="1"/>
                <c:pt idx="0">
                  <c:v>Qatar</c:v>
                </c:pt>
              </c:strCache>
            </c:strRef>
          </c:tx>
          <c:spPr>
            <a:solidFill>
              <a:srgbClr val="4AA0DA"/>
            </a:solidFill>
          </c:spPr>
          <c:dLbls>
            <c:dLbl>
              <c:idx val="0"/>
              <c:layout>
                <c:manualLayout>
                  <c:x val="0.31819359468490127"/>
                  <c:y val="-4.1382107939778062E-2"/>
                </c:manualLayout>
              </c:layout>
              <c:spPr/>
              <c:txPr>
                <a:bodyPr/>
                <a:lstStyle/>
                <a:p>
                  <a:pPr>
                    <a:defRPr sz="1400"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7AB2-49E8-B92E-4FA416C0A95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12.31.2019'!$C$20:$AG$20</c:f>
              <c:numCache>
                <c:formatCode>_(* #,##0.0_);_(* \(#,##0.0\);_(* "-"?_);_(@_)</c:formatCode>
                <c:ptCount val="31"/>
                <c:pt idx="0">
                  <c:v>11.590920153514935</c:v>
                </c:pt>
                <c:pt idx="1">
                  <c:v>12.074648252850126</c:v>
                </c:pt>
                <c:pt idx="2">
                  <c:v>12.814814159292036</c:v>
                </c:pt>
                <c:pt idx="3">
                  <c:v>13.815847511027094</c:v>
                </c:pt>
                <c:pt idx="4">
                  <c:v>19.033766195306136</c:v>
                </c:pt>
                <c:pt idx="5">
                  <c:v>21.093753826885603</c:v>
                </c:pt>
                <c:pt idx="6">
                  <c:v>25.051331007894259</c:v>
                </c:pt>
                <c:pt idx="7">
                  <c:v>29.462227934875745</c:v>
                </c:pt>
                <c:pt idx="8">
                  <c:v>29.586338754462517</c:v>
                </c:pt>
                <c:pt idx="9">
                  <c:v>34.990158211812407</c:v>
                </c:pt>
                <c:pt idx="10">
                  <c:v>54.587067567567573</c:v>
                </c:pt>
                <c:pt idx="11">
                  <c:v>74.918532923076938</c:v>
                </c:pt>
                <c:pt idx="12">
                  <c:v>75.487223351728133</c:v>
                </c:pt>
                <c:pt idx="13">
                  <c:v>76.503866158688098</c:v>
                </c:pt>
                <c:pt idx="14">
                  <c:v>75.139512911516334</c:v>
                </c:pt>
                <c:pt idx="15">
                  <c:v>77.729835953244645</c:v>
                </c:pt>
                <c:pt idx="16">
                  <c:v>76.107961558874834</c:v>
                </c:pt>
                <c:pt idx="17">
                  <c:v>75.249117736026648</c:v>
                </c:pt>
                <c:pt idx="18">
                  <c:v>75.714958006375682</c:v>
                </c:pt>
                <c:pt idx="19">
                  <c:v>77.077389311999966</c:v>
                </c:pt>
                <c:pt idx="20">
                  <c:v>77.077389311999966</c:v>
                </c:pt>
                <c:pt idx="21">
                  <c:v>77.077389311999966</c:v>
                </c:pt>
                <c:pt idx="22">
                  <c:v>77.077389311999966</c:v>
                </c:pt>
                <c:pt idx="23">
                  <c:v>77.077389311999966</c:v>
                </c:pt>
                <c:pt idx="24">
                  <c:v>77.077389311999966</c:v>
                </c:pt>
                <c:pt idx="25">
                  <c:v>77.077389311999966</c:v>
                </c:pt>
                <c:pt idx="26">
                  <c:v>77.077389311999966</c:v>
                </c:pt>
                <c:pt idx="27">
                  <c:v>77.077389311999966</c:v>
                </c:pt>
                <c:pt idx="28">
                  <c:v>77.077389311999966</c:v>
                </c:pt>
                <c:pt idx="29">
                  <c:v>77.077389311999966</c:v>
                </c:pt>
                <c:pt idx="30">
                  <c:v>77.077389311999951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7AB2-49E8-B92E-4FA416C0A95E}"/>
            </c:ext>
          </c:extLst>
        </c:ser>
        <c:ser>
          <c:idx val="17"/>
          <c:order val="17"/>
          <c:tx>
            <c:strRef>
              <c:f>'Chart 12.31.2019'!$B$21</c:f>
              <c:strCache>
                <c:ptCount val="1"/>
                <c:pt idx="0">
                  <c:v>Australia</c:v>
                </c:pt>
              </c:strCache>
            </c:strRef>
          </c:tx>
          <c:spPr>
            <a:solidFill>
              <a:srgbClr val="004574"/>
            </a:solidFill>
          </c:spPr>
          <c:dLbls>
            <c:dLbl>
              <c:idx val="0"/>
              <c:layout>
                <c:manualLayout>
                  <c:x val="0.33580620031798508"/>
                  <c:y val="-8.4738154945945734E-2"/>
                </c:manualLayout>
              </c:layout>
              <c:spPr/>
              <c:txPr>
                <a:bodyPr/>
                <a:lstStyle/>
                <a:p>
                  <a:pPr rtl="0">
                    <a:defRPr sz="1400"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7AB2-49E8-B92E-4FA416C0A9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rtl="0">
                  <a:defRPr/>
                </a:pPr>
                <a:endParaRPr lang="en-US"/>
              </a:p>
            </c:txPr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12.31.2019'!$C$21:$AG$21</c:f>
              <c:numCache>
                <c:formatCode>_(* #,##0.0_);_(* \(#,##0.0\);_(* "-"?_);_(@_)</c:formatCode>
                <c:ptCount val="31"/>
                <c:pt idx="0">
                  <c:v>7.2335036974632612</c:v>
                </c:pt>
                <c:pt idx="1">
                  <c:v>7.2817323199555108</c:v>
                </c:pt>
                <c:pt idx="2">
                  <c:v>7.3954194690265487</c:v>
                </c:pt>
                <c:pt idx="3">
                  <c:v>7.4802945809703845</c:v>
                </c:pt>
                <c:pt idx="4">
                  <c:v>8.7514888576293774</c:v>
                </c:pt>
                <c:pt idx="5">
                  <c:v>11.896523796270522</c:v>
                </c:pt>
                <c:pt idx="6">
                  <c:v>13.746263998531305</c:v>
                </c:pt>
                <c:pt idx="7">
                  <c:v>14.361620679805769</c:v>
                </c:pt>
                <c:pt idx="8">
                  <c:v>15.117177990593305</c:v>
                </c:pt>
                <c:pt idx="9">
                  <c:v>19.007754067901587</c:v>
                </c:pt>
                <c:pt idx="10">
                  <c:v>19.527081081081082</c:v>
                </c:pt>
                <c:pt idx="11">
                  <c:v>19.02645784615385</c:v>
                </c:pt>
                <c:pt idx="12">
                  <c:v>20.665032156342061</c:v>
                </c:pt>
                <c:pt idx="13">
                  <c:v>22.201351664734137</c:v>
                </c:pt>
                <c:pt idx="14">
                  <c:v>23.522271447803206</c:v>
                </c:pt>
                <c:pt idx="15">
                  <c:v>28.388629584844821</c:v>
                </c:pt>
                <c:pt idx="16">
                  <c:v>42.636499734627336</c:v>
                </c:pt>
                <c:pt idx="17">
                  <c:v>55.84119248479147</c:v>
                </c:pt>
                <c:pt idx="18">
                  <c:v>67.365102072094174</c:v>
                </c:pt>
                <c:pt idx="19">
                  <c:v>76.603003245315037</c:v>
                </c:pt>
                <c:pt idx="20">
                  <c:v>79.1654199119818</c:v>
                </c:pt>
                <c:pt idx="21">
                  <c:v>80.084628245315031</c:v>
                </c:pt>
                <c:pt idx="22">
                  <c:v>79.457016588439814</c:v>
                </c:pt>
                <c:pt idx="23">
                  <c:v>75.731900488999116</c:v>
                </c:pt>
                <c:pt idx="24">
                  <c:v>76.296562840366647</c:v>
                </c:pt>
                <c:pt idx="25">
                  <c:v>75.871112864515169</c:v>
                </c:pt>
                <c:pt idx="26">
                  <c:v>76.094039767745173</c:v>
                </c:pt>
                <c:pt idx="27">
                  <c:v>77.284819963289749</c:v>
                </c:pt>
                <c:pt idx="28">
                  <c:v>77.284819963289749</c:v>
                </c:pt>
                <c:pt idx="29">
                  <c:v>77.284819963289749</c:v>
                </c:pt>
                <c:pt idx="30">
                  <c:v>77.284819963289749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3-7AB2-49E8-B92E-4FA416C0A95E}"/>
            </c:ext>
          </c:extLst>
        </c:ser>
        <c:ser>
          <c:idx val="18"/>
          <c:order val="18"/>
          <c:tx>
            <c:strRef>
              <c:f>'Chart 12.31.2019'!$B$22</c:f>
              <c:strCache>
                <c:ptCount val="1"/>
                <c:pt idx="0">
                  <c:v>Angola</c:v>
                </c:pt>
              </c:strCache>
            </c:strRef>
          </c:tx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12.31.2019'!$C$22:$AG$22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0.26360443929103861</c:v>
                </c:pt>
                <c:pt idx="14">
                  <c:v>0.34876514502508871</c:v>
                </c:pt>
                <c:pt idx="15">
                  <c:v>0</c:v>
                </c:pt>
                <c:pt idx="16">
                  <c:v>0.82162559708848293</c:v>
                </c:pt>
                <c:pt idx="17">
                  <c:v>3.8391422713675945</c:v>
                </c:pt>
                <c:pt idx="18">
                  <c:v>3.9733797204512018</c:v>
                </c:pt>
                <c:pt idx="19">
                  <c:v>4.16</c:v>
                </c:pt>
                <c:pt idx="20">
                  <c:v>4.16</c:v>
                </c:pt>
                <c:pt idx="21">
                  <c:v>4.16</c:v>
                </c:pt>
                <c:pt idx="22">
                  <c:v>4.3159999999999998</c:v>
                </c:pt>
                <c:pt idx="23">
                  <c:v>4.3159999999999998</c:v>
                </c:pt>
                <c:pt idx="24">
                  <c:v>4.3159999999999998</c:v>
                </c:pt>
                <c:pt idx="25">
                  <c:v>4.3159999999999998</c:v>
                </c:pt>
                <c:pt idx="26">
                  <c:v>4.3159999999999998</c:v>
                </c:pt>
                <c:pt idx="27">
                  <c:v>4.3159999999999998</c:v>
                </c:pt>
                <c:pt idx="28">
                  <c:v>4.3159999999999998</c:v>
                </c:pt>
                <c:pt idx="29">
                  <c:v>4.3159999999999998</c:v>
                </c:pt>
                <c:pt idx="30">
                  <c:v>4.3159999999999998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7AB2-49E8-B92E-4FA416C0A95E}"/>
            </c:ext>
          </c:extLst>
        </c:ser>
        <c:ser>
          <c:idx val="19"/>
          <c:order val="19"/>
          <c:tx>
            <c:strRef>
              <c:f>'Chart 12.31.2019'!$B$23</c:f>
              <c:strCache>
                <c:ptCount val="1"/>
                <c:pt idx="0">
                  <c:v>Papua New Guinea</c:v>
                </c:pt>
              </c:strCache>
            </c:strRef>
          </c:tx>
          <c:spPr>
            <a:solidFill>
              <a:srgbClr val="A2CBEC"/>
            </a:solidFill>
          </c:spPr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12.31.2019'!$C$23:$AG$23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3.7298494676294212</c:v>
                </c:pt>
                <c:pt idx="15">
                  <c:v>7.4458758565094714</c:v>
                </c:pt>
                <c:pt idx="16">
                  <c:v>7.8250056865569801</c:v>
                </c:pt>
                <c:pt idx="17">
                  <c:v>7.9097906093503196</c:v>
                </c:pt>
                <c:pt idx="18">
                  <c:v>6.9006280652280543</c:v>
                </c:pt>
                <c:pt idx="19">
                  <c:v>7.9908518751721713</c:v>
                </c:pt>
                <c:pt idx="20">
                  <c:v>7.9908518751721713</c:v>
                </c:pt>
                <c:pt idx="21">
                  <c:v>7.9908518751721713</c:v>
                </c:pt>
                <c:pt idx="22">
                  <c:v>7.9908518751721713</c:v>
                </c:pt>
                <c:pt idx="23">
                  <c:v>7.9908518751721713</c:v>
                </c:pt>
                <c:pt idx="24">
                  <c:v>7.9908518751721713</c:v>
                </c:pt>
                <c:pt idx="25">
                  <c:v>7.9908518751721713</c:v>
                </c:pt>
                <c:pt idx="26">
                  <c:v>7.9908518751721713</c:v>
                </c:pt>
                <c:pt idx="27">
                  <c:v>7.9908518751721713</c:v>
                </c:pt>
                <c:pt idx="28">
                  <c:v>7.9908518751721713</c:v>
                </c:pt>
                <c:pt idx="29">
                  <c:v>7.9908518751721713</c:v>
                </c:pt>
                <c:pt idx="30">
                  <c:v>7.9908518751721713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7AB2-49E8-B92E-4FA416C0A95E}"/>
            </c:ext>
          </c:extLst>
        </c:ser>
        <c:ser>
          <c:idx val="20"/>
          <c:order val="20"/>
          <c:tx>
            <c:strRef>
              <c:f>'Chart 12.31.2019'!$B$24</c:f>
              <c:strCache>
                <c:ptCount val="1"/>
                <c:pt idx="0">
                  <c:v>US East</c:v>
                </c:pt>
              </c:strCache>
            </c:strRef>
          </c:tx>
          <c:spPr>
            <a:solidFill>
              <a:srgbClr val="F26522"/>
            </a:solidFill>
          </c:spPr>
          <c:dLbls>
            <c:dLbl>
              <c:idx val="0"/>
              <c:layout>
                <c:manualLayout>
                  <c:x val="0.32120970822531253"/>
                  <c:y val="-0.17129538878208528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2B50"/>
                        </a:solidFill>
                      </a:defRPr>
                    </a:pPr>
                    <a:r>
                      <a:rPr lang="en-US" sz="1400">
                        <a:solidFill>
                          <a:srgbClr val="002B50"/>
                        </a:solidFill>
                      </a:rPr>
                      <a:t>USA</a:t>
                    </a:r>
                  </a:p>
                </c:rich>
              </c:tx>
              <c:spPr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7AB2-49E8-B92E-4FA416C0A95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'Chart 12.31.2019'!$C$2:$AG$2</c:f>
              <c:strCache>
                <c:ptCount val="31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  <c:pt idx="26">
                  <c:v>2026</c:v>
                </c:pt>
                <c:pt idx="27">
                  <c:v>2027</c:v>
                </c:pt>
                <c:pt idx="28">
                  <c:v>2028</c:v>
                </c:pt>
                <c:pt idx="29">
                  <c:v>2029</c:v>
                </c:pt>
                <c:pt idx="30">
                  <c:v>2030</c:v>
                </c:pt>
              </c:strCache>
            </c:strRef>
          </c:cat>
          <c:val>
            <c:numRef>
              <c:f>'Chart 12.31.2019'!$C$24:$AG$24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4.2646280991735548</c:v>
                </c:pt>
                <c:pt idx="17">
                  <c:v>14.189392666285759</c:v>
                </c:pt>
                <c:pt idx="18">
                  <c:v>21.642442680235412</c:v>
                </c:pt>
                <c:pt idx="19">
                  <c:v>35.632911111111099</c:v>
                </c:pt>
                <c:pt idx="20">
                  <c:v>59.68594444444448</c:v>
                </c:pt>
                <c:pt idx="21">
                  <c:v>67.773658333333373</c:v>
                </c:pt>
                <c:pt idx="22">
                  <c:v>68.998802777777826</c:v>
                </c:pt>
                <c:pt idx="23">
                  <c:v>73.580594444444472</c:v>
                </c:pt>
                <c:pt idx="24">
                  <c:v>81.545688888888847</c:v>
                </c:pt>
                <c:pt idx="25">
                  <c:v>83.182638888888874</c:v>
                </c:pt>
                <c:pt idx="26">
                  <c:v>90.929138888888858</c:v>
                </c:pt>
                <c:pt idx="27">
                  <c:v>96.84814444444433</c:v>
                </c:pt>
                <c:pt idx="28">
                  <c:v>97.270599999999874</c:v>
                </c:pt>
                <c:pt idx="29">
                  <c:v>97.889027777777727</c:v>
                </c:pt>
                <c:pt idx="30">
                  <c:v>98.444161111111129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7-7AB2-49E8-B92E-4FA416C0A95E}"/>
            </c:ext>
          </c:extLst>
        </c:ser>
        <c:ser>
          <c:idx val="24"/>
          <c:order val="21"/>
          <c:tx>
            <c:strRef>
              <c:f>'Chart 12.31.2019'!$B$25</c:f>
              <c:strCache>
                <c:ptCount val="1"/>
                <c:pt idx="0">
                  <c:v>Cameroon</c:v>
                </c:pt>
              </c:strCache>
            </c:strRef>
          </c:tx>
          <c:val>
            <c:numRef>
              <c:f>'Chart 12.31.2019'!$C$25:$AG$25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0.67182748896517908</c:v>
                </c:pt>
                <c:pt idx="19">
                  <c:v>1.2</c:v>
                </c:pt>
                <c:pt idx="20">
                  <c:v>1.2</c:v>
                </c:pt>
                <c:pt idx="21">
                  <c:v>1.2</c:v>
                </c:pt>
                <c:pt idx="22">
                  <c:v>1.2</c:v>
                </c:pt>
                <c:pt idx="23">
                  <c:v>1.2</c:v>
                </c:pt>
                <c:pt idx="24">
                  <c:v>1.2</c:v>
                </c:pt>
                <c:pt idx="25">
                  <c:v>1.2</c:v>
                </c:pt>
                <c:pt idx="26">
                  <c:v>1.2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C-7AB2-49E8-B92E-4FA416C0A95E}"/>
            </c:ext>
          </c:extLst>
        </c:ser>
        <c:ser>
          <c:idx val="21"/>
          <c:order val="22"/>
          <c:tx>
            <c:strRef>
              <c:f>'Chart 12.31.2019'!$B$27</c:f>
              <c:strCache>
                <c:ptCount val="1"/>
                <c:pt idx="0">
                  <c:v>Argentina</c:v>
                </c:pt>
              </c:strCache>
            </c:strRef>
          </c:tx>
          <c:cat>
            <c:strRef>
              <c:f>'Chart 12.31.2019'!$C$2:$AB$2</c:f>
              <c:strCache>
                <c:ptCount val="26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</c:strCache>
            </c:strRef>
          </c:cat>
          <c:val>
            <c:numRef>
              <c:f>'Chart 12.31.2019'!$C$27:$AG$27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7.9166666666666663E-2</c:v>
                </c:pt>
                <c:pt idx="20">
                  <c:v>0.15833333333333333</c:v>
                </c:pt>
                <c:pt idx="21">
                  <c:v>0.15833333333333333</c:v>
                </c:pt>
                <c:pt idx="22">
                  <c:v>0.15833333333333333</c:v>
                </c:pt>
                <c:pt idx="23">
                  <c:v>0.15833333333333333</c:v>
                </c:pt>
                <c:pt idx="24">
                  <c:v>0.15833333333333333</c:v>
                </c:pt>
                <c:pt idx="25">
                  <c:v>0.15833333333333333</c:v>
                </c:pt>
                <c:pt idx="26">
                  <c:v>0.15833333333333333</c:v>
                </c:pt>
                <c:pt idx="27">
                  <c:v>0.15833333333333333</c:v>
                </c:pt>
                <c:pt idx="28">
                  <c:v>0.15833333333333333</c:v>
                </c:pt>
                <c:pt idx="29">
                  <c:v>0.15833333333333333</c:v>
                </c:pt>
                <c:pt idx="30">
                  <c:v>0.15833333333333333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B-7AB2-49E8-B92E-4FA416C0A95E}"/>
            </c:ext>
          </c:extLst>
        </c:ser>
        <c:ser>
          <c:idx val="26"/>
          <c:order val="23"/>
          <c:tx>
            <c:strRef>
              <c:f>'Chart 12.31.2019'!$B$4</c:f>
              <c:strCache>
                <c:ptCount val="1"/>
                <c:pt idx="0">
                  <c:v>Mauritania/Senegal</c:v>
                </c:pt>
              </c:strCache>
            </c:strRef>
          </c:tx>
          <c:val>
            <c:numRef>
              <c:f>'Chart 12.31.2019'!$C$4:$AG$4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1.14375</c:v>
                </c:pt>
                <c:pt idx="23">
                  <c:v>2.1979166666666665</c:v>
                </c:pt>
                <c:pt idx="24">
                  <c:v>2.375</c:v>
                </c:pt>
                <c:pt idx="25">
                  <c:v>2.375</c:v>
                </c:pt>
                <c:pt idx="26">
                  <c:v>2.375</c:v>
                </c:pt>
                <c:pt idx="27">
                  <c:v>2.375</c:v>
                </c:pt>
                <c:pt idx="28">
                  <c:v>2.375</c:v>
                </c:pt>
                <c:pt idx="29">
                  <c:v>2.375</c:v>
                </c:pt>
                <c:pt idx="30">
                  <c:v>2.375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7AB2-49E8-B92E-4FA416C0A95E}"/>
            </c:ext>
          </c:extLst>
        </c:ser>
        <c:ser>
          <c:idx val="25"/>
          <c:order val="24"/>
          <c:tx>
            <c:strRef>
              <c:f>'Chart 12.31.2019'!$B$28</c:f>
              <c:strCache>
                <c:ptCount val="1"/>
                <c:pt idx="0">
                  <c:v>Canada</c:v>
                </c:pt>
              </c:strCache>
            </c:strRef>
          </c:tx>
          <c:spPr>
            <a:solidFill>
              <a:srgbClr val="BFD5EF"/>
            </a:solidFill>
            <a:ln>
              <a:noFill/>
            </a:ln>
          </c:spP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7AB2-49E8-B92E-4FA416C0A95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'Chart 12.31.2019'!$C$28:$AG$28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2.811666666666667</c:v>
                </c:pt>
                <c:pt idx="25">
                  <c:v>11.124166666666666</c:v>
                </c:pt>
                <c:pt idx="26">
                  <c:v>13.037500000000001</c:v>
                </c:pt>
                <c:pt idx="27">
                  <c:v>13.3</c:v>
                </c:pt>
                <c:pt idx="28">
                  <c:v>13.3</c:v>
                </c:pt>
                <c:pt idx="29">
                  <c:v>13.3</c:v>
                </c:pt>
                <c:pt idx="30">
                  <c:v>13.3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9-7AB2-49E8-B92E-4FA416C0A95E}"/>
            </c:ext>
          </c:extLst>
        </c:ser>
        <c:ser>
          <c:idx val="23"/>
          <c:order val="26"/>
          <c:tx>
            <c:strRef>
              <c:f>'Chart 12.31.2019'!$B$26</c:f>
              <c:strCache>
                <c:ptCount val="1"/>
                <c:pt idx="0">
                  <c:v>Mozambique</c:v>
                </c:pt>
              </c:strCache>
            </c:strRef>
          </c:tx>
          <c:dLbls>
            <c:dLbl>
              <c:idx val="0"/>
              <c:layout>
                <c:manualLayout>
                  <c:x val="0.34269459502290711"/>
                  <c:y val="-0.29062160439890899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noAutofit/>
                </a:bodyPr>
                <a:lstStyle/>
                <a:p>
                  <a:pPr>
                    <a:defRPr sz="900">
                      <a:solidFill>
                        <a:srgbClr val="002060"/>
                      </a:solidFill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5367614780135029E-2"/>
                      <c:h val="3.9968924049153233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266C-4706-BEA1-D2A220F96D2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'Chart 12.31.2019'!$C$26:$AG$26</c:f>
              <c:numCache>
                <c:formatCode>_(* #,##0.0_);_(* \(#,##0.0\);_(* "-"?_);_(@_)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1.1843333333333335</c:v>
                </c:pt>
                <c:pt idx="23">
                  <c:v>3.2299999999999991</c:v>
                </c:pt>
                <c:pt idx="24">
                  <c:v>6.4929333333333314</c:v>
                </c:pt>
                <c:pt idx="25">
                  <c:v>14.140433333333327</c:v>
                </c:pt>
                <c:pt idx="26">
                  <c:v>15.46599999999999</c:v>
                </c:pt>
                <c:pt idx="27">
                  <c:v>15.46599999999999</c:v>
                </c:pt>
                <c:pt idx="28">
                  <c:v>15.46599999999999</c:v>
                </c:pt>
                <c:pt idx="29">
                  <c:v>15.46599999999999</c:v>
                </c:pt>
                <c:pt idx="30">
                  <c:v>15.46599999999999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7AB2-49E8-B92E-4FA416C0A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1189504"/>
        <c:axId val="291191040"/>
      </c:areaChart>
      <c:lineChart>
        <c:grouping val="standard"/>
        <c:varyColors val="0"/>
        <c:ser>
          <c:idx val="22"/>
          <c:order val="25"/>
          <c:tx>
            <c:strRef>
              <c:f>'Chart 12.31.2019'!$B$30</c:f>
              <c:strCache>
                <c:ptCount val="1"/>
                <c:pt idx="0">
                  <c:v>Research Supply Trade (April 19)</c:v>
                </c:pt>
              </c:strCache>
            </c:strRef>
          </c:tx>
          <c:spPr>
            <a:ln>
              <a:solidFill>
                <a:schemeClr val="accent2"/>
              </a:solidFill>
              <a:prstDash val="dash"/>
            </a:ln>
          </c:spPr>
          <c:marker>
            <c:symbol val="none"/>
          </c:marker>
          <c:dPt>
            <c:idx val="26"/>
            <c:bubble3D val="0"/>
            <c:extLst>
              <c:ext xmlns:c16="http://schemas.microsoft.com/office/drawing/2014/chart" uri="{C3380CC4-5D6E-409C-BE32-E72D297353CC}">
                <c16:uniqueId val="{0000001D-7AB2-49E8-B92E-4FA416C0A95E}"/>
              </c:ext>
            </c:extLst>
          </c:dPt>
          <c:cat>
            <c:strRef>
              <c:f>'Chart 12.31.2019'!$C$2:$AB$2</c:f>
              <c:strCache>
                <c:ptCount val="26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  <c:pt idx="23">
                  <c:v>2023</c:v>
                </c:pt>
                <c:pt idx="24">
                  <c:v>2024</c:v>
                </c:pt>
                <c:pt idx="25">
                  <c:v>2025</c:v>
                </c:pt>
              </c:strCache>
            </c:strRef>
          </c:cat>
          <c:val>
            <c:numRef>
              <c:f>'Chart 12.31.2019'!$C$30:$AG$30</c:f>
              <c:numCache>
                <c:formatCode>#,##0.0;[Red]\-#,##0.0;\-</c:formatCode>
                <c:ptCount val="31"/>
                <c:pt idx="0">
                  <c:v>102.76</c:v>
                </c:pt>
                <c:pt idx="1">
                  <c:v>104.89</c:v>
                </c:pt>
                <c:pt idx="2">
                  <c:v>110.54</c:v>
                </c:pt>
                <c:pt idx="3">
                  <c:v>125.29</c:v>
                </c:pt>
                <c:pt idx="4">
                  <c:v>130.04</c:v>
                </c:pt>
                <c:pt idx="5">
                  <c:v>141.07</c:v>
                </c:pt>
                <c:pt idx="6">
                  <c:v>158.30000000000001</c:v>
                </c:pt>
                <c:pt idx="7">
                  <c:v>170.21</c:v>
                </c:pt>
                <c:pt idx="8">
                  <c:v>170.68</c:v>
                </c:pt>
                <c:pt idx="9">
                  <c:v>180.92</c:v>
                </c:pt>
                <c:pt idx="10">
                  <c:v>218.94</c:v>
                </c:pt>
                <c:pt idx="11">
                  <c:v>241.17</c:v>
                </c:pt>
                <c:pt idx="12">
                  <c:v>236.49</c:v>
                </c:pt>
                <c:pt idx="13">
                  <c:v>235.76</c:v>
                </c:pt>
                <c:pt idx="14">
                  <c:v>237.48</c:v>
                </c:pt>
                <c:pt idx="15">
                  <c:v>243.71</c:v>
                </c:pt>
                <c:pt idx="16">
                  <c:v>258.01</c:v>
                </c:pt>
                <c:pt idx="17" formatCode="_(* #,##0.0_);_(* \(#,##0.0\);_(* &quot;-&quot;?_);_(@_)">
                  <c:v>287</c:v>
                </c:pt>
                <c:pt idx="18" formatCode="_(* #,##0.0_);_(* \(#,##0.0\);_(* &quot;-&quot;?_);_(@_)">
                  <c:v>313.11</c:v>
                </c:pt>
                <c:pt idx="19" formatCode="_(* #,##0.0_);_(* \(#,##0.0\);_(* &quot;-&quot;?_);_(@_)">
                  <c:v>351.48085172407195</c:v>
                </c:pt>
                <c:pt idx="20" formatCode="_(* #,##0.0_);_(* \(#,##0.0\);_(* &quot;-&quot;?_);_(@_)">
                  <c:v>374.92539518322758</c:v>
                </c:pt>
                <c:pt idx="21" formatCode="_(* #,##0.0_);_(* \(#,##0.0\);_(* &quot;-&quot;?_);_(@_)">
                  <c:v>386.43957414441479</c:v>
                </c:pt>
                <c:pt idx="22" formatCode="_(* #,##0.0_);_(* \(#,##0.0\);_(* &quot;-&quot;?_);_(@_)">
                  <c:v>394.59397685199087</c:v>
                </c:pt>
                <c:pt idx="23" formatCode="_(* #,##0.0_);_(* \(#,##0.0\);_(* &quot;-&quot;?_);_(@_)">
                  <c:v>396.399779430742</c:v>
                </c:pt>
                <c:pt idx="24" formatCode="_(* #,##0.0_);_(* \(#,##0.0\);_(* &quot;-&quot;?_);_(@_)">
                  <c:v>433.69625376220262</c:v>
                </c:pt>
                <c:pt idx="25" formatCode="_(* #,##0.0_);_(* \(#,##0.0\);_(* &quot;-&quot;?_);_(@_)">
                  <c:v>486.34751392143642</c:v>
                </c:pt>
                <c:pt idx="26" formatCode="_(* #,##0.0_);_(* \(#,##0.0\);_(* &quot;-&quot;?_);_(@_)">
                  <c:v>513.20429181334657</c:v>
                </c:pt>
                <c:pt idx="27" formatCode="_(* #,##0.0_);_(* \(#,##0.0\);_(* &quot;-&quot;?_);_(@_)">
                  <c:v>529.53202947541752</c:v>
                </c:pt>
                <c:pt idx="28" formatCode="_(* #,##0.0_);_(* \(#,##0.0\);_(* &quot;-&quot;?_);_(@_)">
                  <c:v>537.54669763861193</c:v>
                </c:pt>
                <c:pt idx="29" formatCode="_(* #,##0.0_);_(* \(#,##0.0\);_(* &quot;-&quot;?_);_(@_)">
                  <c:v>544.13309330060918</c:v>
                </c:pt>
                <c:pt idx="30" formatCode="_(* #,##0.0_);_(* \(#,##0.0\);_(* &quot;-&quot;?_);_(@_)">
                  <c:v>546.50913001820936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E-7AB2-49E8-B92E-4FA416C0A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91189504"/>
        <c:axId val="291191040"/>
      </c:lineChart>
      <c:catAx>
        <c:axId val="29118950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extTo"/>
        <c:crossAx val="291191040"/>
        <c:crosses val="autoZero"/>
        <c:auto val="1"/>
        <c:lblAlgn val="ctr"/>
        <c:lblOffset val="100"/>
        <c:tickLblSkip val="5"/>
        <c:noMultiLvlLbl val="0"/>
      </c:catAx>
      <c:valAx>
        <c:axId val="291191040"/>
        <c:scaling>
          <c:orientation val="minMax"/>
          <c:max val="600"/>
          <c:min val="0"/>
        </c:scaling>
        <c:delete val="0"/>
        <c:axPos val="l"/>
        <c:numFmt formatCode="#,##0" sourceLinked="0"/>
        <c:majorTickMark val="none"/>
        <c:minorTickMark val="none"/>
        <c:tickLblPos val="nextTo"/>
        <c:crossAx val="291189504"/>
        <c:crosses val="autoZero"/>
        <c:crossBetween val="midCat"/>
        <c:majorUnit val="100"/>
      </c:valAx>
    </c:plotArea>
    <c:plotVisOnly val="1"/>
    <c:dispBlanksAs val="zero"/>
    <c:showDLblsOverMax val="0"/>
  </c:chart>
  <c:txPr>
    <a:bodyPr/>
    <a:lstStyle/>
    <a:p>
      <a:pPr algn="ctr">
        <a:defRPr lang="en-GB" sz="1000" b="0" i="0" u="none" strike="noStrike" kern="1200" baseline="0">
          <a:solidFill>
            <a:srgbClr val="636466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pPr>
      <a:endParaRPr lang="en-US"/>
    </a:p>
  </c:txPr>
  <c:externalData r:id="rId1">
    <c:autoUpdate val="0"/>
  </c:externalData>
  <c:userShapes r:id="rId2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rgbClr val="595959"/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Henry Hub Forward Curve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rgbClr val="595959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v>Forward Curve Today</c:v>
          </c:tx>
          <c:spPr>
            <a:ln w="28575" cap="rnd">
              <a:solidFill>
                <a:srgbClr val="002B50"/>
              </a:solidFill>
              <a:round/>
            </a:ln>
            <a:effectLst/>
          </c:spPr>
          <c:marker>
            <c:symbol val="none"/>
          </c:marker>
          <c:cat>
            <c:strRef>
              <c:f>HH!$C$15:$C$144</c:f>
              <c:strCache>
                <c:ptCount val="130"/>
                <c:pt idx="0">
                  <c:v>03/2020</c:v>
                </c:pt>
                <c:pt idx="1">
                  <c:v>04/2020</c:v>
                </c:pt>
                <c:pt idx="2">
                  <c:v>05/2020</c:v>
                </c:pt>
                <c:pt idx="3">
                  <c:v>06/2020</c:v>
                </c:pt>
                <c:pt idx="4">
                  <c:v>07/2020</c:v>
                </c:pt>
                <c:pt idx="5">
                  <c:v>08/2020</c:v>
                </c:pt>
                <c:pt idx="6">
                  <c:v>09/2020</c:v>
                </c:pt>
                <c:pt idx="7">
                  <c:v>10/2020</c:v>
                </c:pt>
                <c:pt idx="8">
                  <c:v>11/2020</c:v>
                </c:pt>
                <c:pt idx="9">
                  <c:v>12/2020</c:v>
                </c:pt>
                <c:pt idx="10">
                  <c:v>01/2021</c:v>
                </c:pt>
                <c:pt idx="11">
                  <c:v>02/2021</c:v>
                </c:pt>
                <c:pt idx="12">
                  <c:v>03/2021</c:v>
                </c:pt>
                <c:pt idx="13">
                  <c:v>04/2021</c:v>
                </c:pt>
                <c:pt idx="14">
                  <c:v>05/2021</c:v>
                </c:pt>
                <c:pt idx="15">
                  <c:v>06/2021</c:v>
                </c:pt>
                <c:pt idx="16">
                  <c:v>07/2021</c:v>
                </c:pt>
                <c:pt idx="17">
                  <c:v>08/2021</c:v>
                </c:pt>
                <c:pt idx="18">
                  <c:v>09/2021</c:v>
                </c:pt>
                <c:pt idx="19">
                  <c:v>10/2021</c:v>
                </c:pt>
                <c:pt idx="20">
                  <c:v>11/2021</c:v>
                </c:pt>
                <c:pt idx="21">
                  <c:v>12/2021</c:v>
                </c:pt>
                <c:pt idx="22">
                  <c:v>01/2022</c:v>
                </c:pt>
                <c:pt idx="23">
                  <c:v>02/2022</c:v>
                </c:pt>
                <c:pt idx="24">
                  <c:v>03/2022</c:v>
                </c:pt>
                <c:pt idx="25">
                  <c:v>04/2022</c:v>
                </c:pt>
                <c:pt idx="26">
                  <c:v>05/2022</c:v>
                </c:pt>
                <c:pt idx="27">
                  <c:v>06/2022</c:v>
                </c:pt>
                <c:pt idx="28">
                  <c:v>07/2022</c:v>
                </c:pt>
                <c:pt idx="29">
                  <c:v>08/2022</c:v>
                </c:pt>
                <c:pt idx="30">
                  <c:v>09/2022</c:v>
                </c:pt>
                <c:pt idx="31">
                  <c:v>10/2022</c:v>
                </c:pt>
                <c:pt idx="32">
                  <c:v>11/2022</c:v>
                </c:pt>
                <c:pt idx="33">
                  <c:v>12/2022</c:v>
                </c:pt>
                <c:pt idx="34">
                  <c:v>01/2023</c:v>
                </c:pt>
                <c:pt idx="35">
                  <c:v>02/2023</c:v>
                </c:pt>
                <c:pt idx="36">
                  <c:v>03/2023</c:v>
                </c:pt>
                <c:pt idx="37">
                  <c:v>04/2023</c:v>
                </c:pt>
                <c:pt idx="38">
                  <c:v>05/2023</c:v>
                </c:pt>
                <c:pt idx="39">
                  <c:v>06/2023</c:v>
                </c:pt>
                <c:pt idx="40">
                  <c:v>07/2023</c:v>
                </c:pt>
                <c:pt idx="41">
                  <c:v>08/2023</c:v>
                </c:pt>
                <c:pt idx="42">
                  <c:v>09/2023</c:v>
                </c:pt>
                <c:pt idx="43">
                  <c:v>10/2023</c:v>
                </c:pt>
                <c:pt idx="44">
                  <c:v>11/2023</c:v>
                </c:pt>
                <c:pt idx="45">
                  <c:v>12/2023</c:v>
                </c:pt>
                <c:pt idx="46">
                  <c:v>01/2024</c:v>
                </c:pt>
                <c:pt idx="47">
                  <c:v>02/2024</c:v>
                </c:pt>
                <c:pt idx="48">
                  <c:v>03/2024</c:v>
                </c:pt>
                <c:pt idx="49">
                  <c:v>04/2024</c:v>
                </c:pt>
                <c:pt idx="50">
                  <c:v>05/2024</c:v>
                </c:pt>
                <c:pt idx="51">
                  <c:v>06/2024</c:v>
                </c:pt>
                <c:pt idx="52">
                  <c:v>07/2024</c:v>
                </c:pt>
                <c:pt idx="53">
                  <c:v>08/2024</c:v>
                </c:pt>
                <c:pt idx="54">
                  <c:v>09/2024</c:v>
                </c:pt>
                <c:pt idx="55">
                  <c:v>10/2024</c:v>
                </c:pt>
                <c:pt idx="56">
                  <c:v>11/2024</c:v>
                </c:pt>
                <c:pt idx="57">
                  <c:v>12/2024</c:v>
                </c:pt>
                <c:pt idx="58">
                  <c:v>01/2025</c:v>
                </c:pt>
                <c:pt idx="59">
                  <c:v>02/2025</c:v>
                </c:pt>
                <c:pt idx="60">
                  <c:v>03/2025</c:v>
                </c:pt>
                <c:pt idx="61">
                  <c:v>04/2025</c:v>
                </c:pt>
                <c:pt idx="62">
                  <c:v>05/2025</c:v>
                </c:pt>
                <c:pt idx="63">
                  <c:v>06/2025</c:v>
                </c:pt>
                <c:pt idx="64">
                  <c:v>07/2025</c:v>
                </c:pt>
                <c:pt idx="65">
                  <c:v>08/2025</c:v>
                </c:pt>
                <c:pt idx="66">
                  <c:v>09/2025</c:v>
                </c:pt>
                <c:pt idx="67">
                  <c:v>10/2025</c:v>
                </c:pt>
                <c:pt idx="68">
                  <c:v>11/2025</c:v>
                </c:pt>
                <c:pt idx="69">
                  <c:v>12/2025</c:v>
                </c:pt>
                <c:pt idx="70">
                  <c:v>01/2026</c:v>
                </c:pt>
                <c:pt idx="71">
                  <c:v>02/2026</c:v>
                </c:pt>
                <c:pt idx="72">
                  <c:v>03/2026</c:v>
                </c:pt>
                <c:pt idx="73">
                  <c:v>04/2026</c:v>
                </c:pt>
                <c:pt idx="74">
                  <c:v>05/2026</c:v>
                </c:pt>
                <c:pt idx="75">
                  <c:v>06/2026</c:v>
                </c:pt>
                <c:pt idx="76">
                  <c:v>07/2026</c:v>
                </c:pt>
                <c:pt idx="77">
                  <c:v>08/2026</c:v>
                </c:pt>
                <c:pt idx="78">
                  <c:v>09/2026</c:v>
                </c:pt>
                <c:pt idx="79">
                  <c:v>10/2026</c:v>
                </c:pt>
                <c:pt idx="80">
                  <c:v>11/2026</c:v>
                </c:pt>
                <c:pt idx="81">
                  <c:v>12/2026</c:v>
                </c:pt>
                <c:pt idx="82">
                  <c:v>01/2027</c:v>
                </c:pt>
                <c:pt idx="83">
                  <c:v>02/2027</c:v>
                </c:pt>
                <c:pt idx="84">
                  <c:v>03/2027</c:v>
                </c:pt>
                <c:pt idx="85">
                  <c:v>04/2027</c:v>
                </c:pt>
                <c:pt idx="86">
                  <c:v>05/2027</c:v>
                </c:pt>
                <c:pt idx="87">
                  <c:v>06/2027</c:v>
                </c:pt>
                <c:pt idx="88">
                  <c:v>07/2027</c:v>
                </c:pt>
                <c:pt idx="89">
                  <c:v>08/2027</c:v>
                </c:pt>
                <c:pt idx="90">
                  <c:v>09/2027</c:v>
                </c:pt>
                <c:pt idx="91">
                  <c:v>10/2027</c:v>
                </c:pt>
                <c:pt idx="92">
                  <c:v>11/2027</c:v>
                </c:pt>
                <c:pt idx="93">
                  <c:v>12/2027</c:v>
                </c:pt>
                <c:pt idx="94">
                  <c:v>01/2028</c:v>
                </c:pt>
                <c:pt idx="95">
                  <c:v>02/2028</c:v>
                </c:pt>
                <c:pt idx="96">
                  <c:v>03/2028</c:v>
                </c:pt>
                <c:pt idx="97">
                  <c:v>04/2028</c:v>
                </c:pt>
                <c:pt idx="98">
                  <c:v>05/2028</c:v>
                </c:pt>
                <c:pt idx="99">
                  <c:v>06/2028</c:v>
                </c:pt>
                <c:pt idx="100">
                  <c:v>07/2028</c:v>
                </c:pt>
                <c:pt idx="101">
                  <c:v>08/2028</c:v>
                </c:pt>
                <c:pt idx="102">
                  <c:v>09/2028</c:v>
                </c:pt>
                <c:pt idx="103">
                  <c:v>10/2028</c:v>
                </c:pt>
                <c:pt idx="104">
                  <c:v>11/2028</c:v>
                </c:pt>
                <c:pt idx="105">
                  <c:v>12/2028</c:v>
                </c:pt>
                <c:pt idx="106">
                  <c:v>01/2029</c:v>
                </c:pt>
                <c:pt idx="107">
                  <c:v>02/2029</c:v>
                </c:pt>
                <c:pt idx="108">
                  <c:v>03/2029</c:v>
                </c:pt>
                <c:pt idx="109">
                  <c:v>04/2029</c:v>
                </c:pt>
                <c:pt idx="110">
                  <c:v>05/2029</c:v>
                </c:pt>
                <c:pt idx="111">
                  <c:v>06/2029</c:v>
                </c:pt>
                <c:pt idx="112">
                  <c:v>07/2029</c:v>
                </c:pt>
                <c:pt idx="113">
                  <c:v>08/2029</c:v>
                </c:pt>
                <c:pt idx="114">
                  <c:v>09/2029</c:v>
                </c:pt>
                <c:pt idx="115">
                  <c:v>10/2029</c:v>
                </c:pt>
                <c:pt idx="116">
                  <c:v>11/2029</c:v>
                </c:pt>
                <c:pt idx="117">
                  <c:v>12/2029</c:v>
                </c:pt>
                <c:pt idx="118">
                  <c:v>01/2030</c:v>
                </c:pt>
                <c:pt idx="119">
                  <c:v>02/2030</c:v>
                </c:pt>
                <c:pt idx="120">
                  <c:v>03/2030</c:v>
                </c:pt>
                <c:pt idx="121">
                  <c:v>04/2030</c:v>
                </c:pt>
                <c:pt idx="122">
                  <c:v>05/2030</c:v>
                </c:pt>
                <c:pt idx="123">
                  <c:v>06/2030</c:v>
                </c:pt>
                <c:pt idx="124">
                  <c:v>07/2030</c:v>
                </c:pt>
                <c:pt idx="125">
                  <c:v>08/2030</c:v>
                </c:pt>
                <c:pt idx="126">
                  <c:v>09/2030</c:v>
                </c:pt>
                <c:pt idx="127">
                  <c:v>10/2030</c:v>
                </c:pt>
                <c:pt idx="128">
                  <c:v>11/2030</c:v>
                </c:pt>
                <c:pt idx="129">
                  <c:v>12/2030</c:v>
                </c:pt>
              </c:strCache>
            </c:strRef>
          </c:cat>
          <c:val>
            <c:numRef>
              <c:f>HH!$D$15:$D$144</c:f>
              <c:numCache>
                <c:formatCode>[$$]#,##0.00;\([$$]#,##0.00\);"–";@</c:formatCode>
                <c:ptCount val="130"/>
                <c:pt idx="0">
                  <c:v>1.845</c:v>
                </c:pt>
                <c:pt idx="1">
                  <c:v>1.8839999999999999</c:v>
                </c:pt>
                <c:pt idx="2">
                  <c:v>1.94</c:v>
                </c:pt>
                <c:pt idx="3">
                  <c:v>2.008</c:v>
                </c:pt>
                <c:pt idx="4">
                  <c:v>2.0779999999999998</c:v>
                </c:pt>
                <c:pt idx="5">
                  <c:v>2.1059999999999999</c:v>
                </c:pt>
                <c:pt idx="6">
                  <c:v>2.1019999999999999</c:v>
                </c:pt>
                <c:pt idx="7">
                  <c:v>2.1339999999999999</c:v>
                </c:pt>
                <c:pt idx="8">
                  <c:v>2.2450000000000001</c:v>
                </c:pt>
                <c:pt idx="9">
                  <c:v>2.4359999999999999</c:v>
                </c:pt>
                <c:pt idx="10">
                  <c:v>2.5459999999999998</c:v>
                </c:pt>
                <c:pt idx="11">
                  <c:v>2.5139999999999998</c:v>
                </c:pt>
                <c:pt idx="12">
                  <c:v>2.42</c:v>
                </c:pt>
                <c:pt idx="13">
                  <c:v>2.2090000000000001</c:v>
                </c:pt>
                <c:pt idx="14">
                  <c:v>2.1920000000000002</c:v>
                </c:pt>
                <c:pt idx="15">
                  <c:v>2.23</c:v>
                </c:pt>
                <c:pt idx="16">
                  <c:v>2.2719999999999998</c:v>
                </c:pt>
                <c:pt idx="17">
                  <c:v>2.2770000000000001</c:v>
                </c:pt>
                <c:pt idx="18">
                  <c:v>2.2610000000000001</c:v>
                </c:pt>
                <c:pt idx="19">
                  <c:v>2.2850000000000001</c:v>
                </c:pt>
                <c:pt idx="20">
                  <c:v>2.3540000000000001</c:v>
                </c:pt>
                <c:pt idx="21">
                  <c:v>2.5259999999999998</c:v>
                </c:pt>
                <c:pt idx="22">
                  <c:v>2.64</c:v>
                </c:pt>
                <c:pt idx="23">
                  <c:v>2.605</c:v>
                </c:pt>
                <c:pt idx="24">
                  <c:v>2.4780000000000002</c:v>
                </c:pt>
                <c:pt idx="25">
                  <c:v>2.2370000000000001</c:v>
                </c:pt>
                <c:pt idx="26">
                  <c:v>2.21</c:v>
                </c:pt>
                <c:pt idx="27">
                  <c:v>2.25</c:v>
                </c:pt>
                <c:pt idx="28">
                  <c:v>2.3039999999999998</c:v>
                </c:pt>
                <c:pt idx="29">
                  <c:v>2.3130000000000002</c:v>
                </c:pt>
                <c:pt idx="30">
                  <c:v>2.306</c:v>
                </c:pt>
                <c:pt idx="31">
                  <c:v>2.331</c:v>
                </c:pt>
                <c:pt idx="32">
                  <c:v>2.399</c:v>
                </c:pt>
                <c:pt idx="33">
                  <c:v>2.5670000000000002</c:v>
                </c:pt>
                <c:pt idx="34">
                  <c:v>2.69</c:v>
                </c:pt>
                <c:pt idx="35">
                  <c:v>2.6389999999999998</c:v>
                </c:pt>
                <c:pt idx="36">
                  <c:v>2.5049999999999999</c:v>
                </c:pt>
                <c:pt idx="37">
                  <c:v>2.2450000000000001</c:v>
                </c:pt>
                <c:pt idx="38">
                  <c:v>2.2309999999999999</c:v>
                </c:pt>
                <c:pt idx="39">
                  <c:v>2.2730000000000001</c:v>
                </c:pt>
                <c:pt idx="40">
                  <c:v>2.3149999999999999</c:v>
                </c:pt>
                <c:pt idx="41">
                  <c:v>2.33</c:v>
                </c:pt>
                <c:pt idx="42">
                  <c:v>2.323</c:v>
                </c:pt>
                <c:pt idx="43">
                  <c:v>2.3519999999999999</c:v>
                </c:pt>
                <c:pt idx="44">
                  <c:v>2.4260000000000002</c:v>
                </c:pt>
                <c:pt idx="45">
                  <c:v>2.6040000000000001</c:v>
                </c:pt>
                <c:pt idx="46">
                  <c:v>2.7160000000000002</c:v>
                </c:pt>
                <c:pt idx="47">
                  <c:v>2.6869999999999998</c:v>
                </c:pt>
                <c:pt idx="48">
                  <c:v>2.5630000000000002</c:v>
                </c:pt>
                <c:pt idx="49">
                  <c:v>2.3029999999999999</c:v>
                </c:pt>
                <c:pt idx="50">
                  <c:v>2.2829999999999999</c:v>
                </c:pt>
                <c:pt idx="51">
                  <c:v>2.3140000000000001</c:v>
                </c:pt>
                <c:pt idx="52">
                  <c:v>2.3439999999999999</c:v>
                </c:pt>
                <c:pt idx="53">
                  <c:v>2.3519999999999999</c:v>
                </c:pt>
                <c:pt idx="54">
                  <c:v>2.3460000000000001</c:v>
                </c:pt>
                <c:pt idx="55">
                  <c:v>2.3690000000000002</c:v>
                </c:pt>
                <c:pt idx="56">
                  <c:v>2.431</c:v>
                </c:pt>
                <c:pt idx="57">
                  <c:v>2.6120000000000001</c:v>
                </c:pt>
                <c:pt idx="58">
                  <c:v>2.7330000000000001</c:v>
                </c:pt>
                <c:pt idx="59">
                  <c:v>2.7029999999999998</c:v>
                </c:pt>
                <c:pt idx="60">
                  <c:v>2.589</c:v>
                </c:pt>
                <c:pt idx="61">
                  <c:v>2.3340000000000001</c:v>
                </c:pt>
                <c:pt idx="62">
                  <c:v>2.3220000000000001</c:v>
                </c:pt>
                <c:pt idx="63">
                  <c:v>2.3519999999999999</c:v>
                </c:pt>
                <c:pt idx="64">
                  <c:v>2.3839999999999999</c:v>
                </c:pt>
                <c:pt idx="65">
                  <c:v>2.391</c:v>
                </c:pt>
                <c:pt idx="66">
                  <c:v>2.3849999999999998</c:v>
                </c:pt>
                <c:pt idx="67">
                  <c:v>2.4350000000000001</c:v>
                </c:pt>
                <c:pt idx="68">
                  <c:v>2.4969999999999999</c:v>
                </c:pt>
                <c:pt idx="69">
                  <c:v>2.6589999999999998</c:v>
                </c:pt>
                <c:pt idx="70">
                  <c:v>2.7789999999999999</c:v>
                </c:pt>
                <c:pt idx="71">
                  <c:v>2.7440000000000002</c:v>
                </c:pt>
                <c:pt idx="72">
                  <c:v>2.6309999999999998</c:v>
                </c:pt>
                <c:pt idx="73">
                  <c:v>2.371</c:v>
                </c:pt>
                <c:pt idx="74">
                  <c:v>2.3610000000000002</c:v>
                </c:pt>
                <c:pt idx="75">
                  <c:v>2.391</c:v>
                </c:pt>
                <c:pt idx="76">
                  <c:v>2.423</c:v>
                </c:pt>
                <c:pt idx="77">
                  <c:v>2.4369999999999998</c:v>
                </c:pt>
                <c:pt idx="78">
                  <c:v>2.4329999999999998</c:v>
                </c:pt>
                <c:pt idx="79">
                  <c:v>2.4569999999999999</c:v>
                </c:pt>
                <c:pt idx="80">
                  <c:v>2.5219999999999998</c:v>
                </c:pt>
                <c:pt idx="81">
                  <c:v>2.6920000000000002</c:v>
                </c:pt>
                <c:pt idx="82">
                  <c:v>2.8159999999999998</c:v>
                </c:pt>
                <c:pt idx="83">
                  <c:v>2.7810000000000001</c:v>
                </c:pt>
                <c:pt idx="84">
                  <c:v>2.6859999999999999</c:v>
                </c:pt>
                <c:pt idx="85">
                  <c:v>2.4209999999999998</c:v>
                </c:pt>
                <c:pt idx="86">
                  <c:v>2.411</c:v>
                </c:pt>
                <c:pt idx="87">
                  <c:v>2.44</c:v>
                </c:pt>
                <c:pt idx="88">
                  <c:v>2.472</c:v>
                </c:pt>
                <c:pt idx="89">
                  <c:v>2.4870000000000001</c:v>
                </c:pt>
                <c:pt idx="90">
                  <c:v>2.492</c:v>
                </c:pt>
                <c:pt idx="91">
                  <c:v>2.52</c:v>
                </c:pt>
                <c:pt idx="92">
                  <c:v>2.5859999999999999</c:v>
                </c:pt>
                <c:pt idx="93">
                  <c:v>2.754</c:v>
                </c:pt>
                <c:pt idx="94">
                  <c:v>2.8740000000000001</c:v>
                </c:pt>
                <c:pt idx="95">
                  <c:v>2.8340000000000001</c:v>
                </c:pt>
                <c:pt idx="96">
                  <c:v>2.7389999999999999</c:v>
                </c:pt>
                <c:pt idx="97">
                  <c:v>2.4689999999999999</c:v>
                </c:pt>
                <c:pt idx="98">
                  <c:v>2.4489999999999998</c:v>
                </c:pt>
                <c:pt idx="99">
                  <c:v>2.4809999999999999</c:v>
                </c:pt>
                <c:pt idx="100">
                  <c:v>2.5209999999999999</c:v>
                </c:pt>
                <c:pt idx="101">
                  <c:v>2.536</c:v>
                </c:pt>
                <c:pt idx="102">
                  <c:v>2.5459999999999998</c:v>
                </c:pt>
                <c:pt idx="103">
                  <c:v>2.581</c:v>
                </c:pt>
                <c:pt idx="104">
                  <c:v>2.6469999999999998</c:v>
                </c:pt>
                <c:pt idx="105">
                  <c:v>2.7989999999999999</c:v>
                </c:pt>
                <c:pt idx="106">
                  <c:v>2.9220000000000002</c:v>
                </c:pt>
                <c:pt idx="107">
                  <c:v>2.887</c:v>
                </c:pt>
                <c:pt idx="108">
                  <c:v>2.7919999999999998</c:v>
                </c:pt>
                <c:pt idx="109">
                  <c:v>2.4969999999999999</c:v>
                </c:pt>
                <c:pt idx="110">
                  <c:v>2.4750000000000001</c:v>
                </c:pt>
                <c:pt idx="111">
                  <c:v>2.5099999999999998</c:v>
                </c:pt>
                <c:pt idx="112">
                  <c:v>2.5499999999999998</c:v>
                </c:pt>
                <c:pt idx="113">
                  <c:v>2.5649999999999999</c:v>
                </c:pt>
                <c:pt idx="114">
                  <c:v>2.5750000000000002</c:v>
                </c:pt>
                <c:pt idx="115">
                  <c:v>2.61</c:v>
                </c:pt>
                <c:pt idx="116">
                  <c:v>2.6819999999999999</c:v>
                </c:pt>
                <c:pt idx="117">
                  <c:v>2.8370000000000002</c:v>
                </c:pt>
                <c:pt idx="118">
                  <c:v>2.9670000000000001</c:v>
                </c:pt>
                <c:pt idx="119">
                  <c:v>2.9319999999999999</c:v>
                </c:pt>
                <c:pt idx="120">
                  <c:v>2.847</c:v>
                </c:pt>
                <c:pt idx="121">
                  <c:v>2.5419999999999998</c:v>
                </c:pt>
                <c:pt idx="122">
                  <c:v>2.52</c:v>
                </c:pt>
                <c:pt idx="123">
                  <c:v>2.5550000000000002</c:v>
                </c:pt>
                <c:pt idx="124">
                  <c:v>2.5950000000000002</c:v>
                </c:pt>
                <c:pt idx="125">
                  <c:v>2.6349999999999998</c:v>
                </c:pt>
                <c:pt idx="126">
                  <c:v>2.65</c:v>
                </c:pt>
                <c:pt idx="127">
                  <c:v>2.6960000000000002</c:v>
                </c:pt>
                <c:pt idx="128">
                  <c:v>2.7679999999999998</c:v>
                </c:pt>
                <c:pt idx="129">
                  <c:v>2.923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586-4444-9057-4ED71F341627}"/>
            </c:ext>
          </c:extLst>
        </c:ser>
        <c:ser>
          <c:idx val="2"/>
          <c:order val="1"/>
          <c:tx>
            <c:v>Forward Curve 2 Years Ago</c:v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val>
            <c:numRef>
              <c:f>HH!$J$15:$J$144</c:f>
              <c:numCache>
                <c:formatCode>[$$]#,##0.00;\([$$]#,##0.00\);"–";@</c:formatCode>
                <c:ptCount val="130"/>
                <c:pt idx="0">
                  <c:v>3.0249999999999999</c:v>
                </c:pt>
                <c:pt idx="1">
                  <c:v>2.7050000000000001</c:v>
                </c:pt>
                <c:pt idx="2">
                  <c:v>2.6680000000000001</c:v>
                </c:pt>
                <c:pt idx="3">
                  <c:v>2.6930000000000001</c:v>
                </c:pt>
                <c:pt idx="4">
                  <c:v>2.72</c:v>
                </c:pt>
                <c:pt idx="5">
                  <c:v>2.722</c:v>
                </c:pt>
                <c:pt idx="6">
                  <c:v>2.7090000000000001</c:v>
                </c:pt>
                <c:pt idx="7">
                  <c:v>2.7330000000000001</c:v>
                </c:pt>
                <c:pt idx="8">
                  <c:v>2.7789999999999999</c:v>
                </c:pt>
                <c:pt idx="9">
                  <c:v>2.9060000000000001</c:v>
                </c:pt>
                <c:pt idx="10">
                  <c:v>3.0190000000000001</c:v>
                </c:pt>
                <c:pt idx="11">
                  <c:v>2.9990000000000001</c:v>
                </c:pt>
                <c:pt idx="12">
                  <c:v>2.9329999999999998</c:v>
                </c:pt>
                <c:pt idx="13">
                  <c:v>2.669</c:v>
                </c:pt>
                <c:pt idx="14">
                  <c:v>2.6560000000000001</c:v>
                </c:pt>
                <c:pt idx="15">
                  <c:v>2.6840000000000002</c:v>
                </c:pt>
                <c:pt idx="16">
                  <c:v>2.7130000000000001</c:v>
                </c:pt>
                <c:pt idx="17">
                  <c:v>2.7170000000000001</c:v>
                </c:pt>
                <c:pt idx="18">
                  <c:v>2.7130000000000001</c:v>
                </c:pt>
                <c:pt idx="19">
                  <c:v>2.7440000000000002</c:v>
                </c:pt>
                <c:pt idx="20">
                  <c:v>2.8039999999999998</c:v>
                </c:pt>
                <c:pt idx="21">
                  <c:v>2.9489999999999998</c:v>
                </c:pt>
                <c:pt idx="22">
                  <c:v>3.0590000000000002</c:v>
                </c:pt>
                <c:pt idx="23">
                  <c:v>3.0390000000000001</c:v>
                </c:pt>
                <c:pt idx="24">
                  <c:v>2.9809999999999999</c:v>
                </c:pt>
                <c:pt idx="25">
                  <c:v>2.7040000000000002</c:v>
                </c:pt>
                <c:pt idx="26">
                  <c:v>2.6890000000000001</c:v>
                </c:pt>
                <c:pt idx="27">
                  <c:v>2.7120000000000002</c:v>
                </c:pt>
                <c:pt idx="28">
                  <c:v>2.7370000000000001</c:v>
                </c:pt>
                <c:pt idx="29">
                  <c:v>2.7519999999999998</c:v>
                </c:pt>
                <c:pt idx="30">
                  <c:v>2.75</c:v>
                </c:pt>
                <c:pt idx="31">
                  <c:v>2.7789999999999999</c:v>
                </c:pt>
                <c:pt idx="32">
                  <c:v>2.8410000000000002</c:v>
                </c:pt>
                <c:pt idx="33">
                  <c:v>2.9860000000000002</c:v>
                </c:pt>
                <c:pt idx="34">
                  <c:v>3.0960000000000001</c:v>
                </c:pt>
                <c:pt idx="35">
                  <c:v>3.0760000000000001</c:v>
                </c:pt>
                <c:pt idx="36">
                  <c:v>3.0209999999999999</c:v>
                </c:pt>
                <c:pt idx="37">
                  <c:v>2.7429999999999999</c:v>
                </c:pt>
                <c:pt idx="38">
                  <c:v>2.7240000000000002</c:v>
                </c:pt>
                <c:pt idx="39">
                  <c:v>2.7490000000000001</c:v>
                </c:pt>
                <c:pt idx="40">
                  <c:v>2.7759999999999998</c:v>
                </c:pt>
                <c:pt idx="41">
                  <c:v>2.794</c:v>
                </c:pt>
                <c:pt idx="42">
                  <c:v>2.794</c:v>
                </c:pt>
                <c:pt idx="43">
                  <c:v>2.82</c:v>
                </c:pt>
                <c:pt idx="44">
                  <c:v>2.8849999999999998</c:v>
                </c:pt>
                <c:pt idx="45">
                  <c:v>3.032</c:v>
                </c:pt>
                <c:pt idx="46">
                  <c:v>3.1419999999999999</c:v>
                </c:pt>
                <c:pt idx="47">
                  <c:v>3.1190000000000002</c:v>
                </c:pt>
                <c:pt idx="48">
                  <c:v>3.0640000000000001</c:v>
                </c:pt>
                <c:pt idx="49">
                  <c:v>2.7759999999999998</c:v>
                </c:pt>
                <c:pt idx="50">
                  <c:v>2.7559999999999998</c:v>
                </c:pt>
                <c:pt idx="51">
                  <c:v>2.7810000000000001</c:v>
                </c:pt>
                <c:pt idx="52">
                  <c:v>2.8079999999999998</c:v>
                </c:pt>
                <c:pt idx="53">
                  <c:v>2.831</c:v>
                </c:pt>
                <c:pt idx="54">
                  <c:v>2.8340000000000001</c:v>
                </c:pt>
                <c:pt idx="55">
                  <c:v>2.8620000000000001</c:v>
                </c:pt>
                <c:pt idx="56">
                  <c:v>2.9319999999999999</c:v>
                </c:pt>
                <c:pt idx="57">
                  <c:v>3.0790000000000002</c:v>
                </c:pt>
                <c:pt idx="58">
                  <c:v>3.1890000000000001</c:v>
                </c:pt>
                <c:pt idx="59">
                  <c:v>3.1640000000000001</c:v>
                </c:pt>
                <c:pt idx="60">
                  <c:v>3.109</c:v>
                </c:pt>
                <c:pt idx="61">
                  <c:v>2.8109999999999999</c:v>
                </c:pt>
                <c:pt idx="62">
                  <c:v>2.7909999999999999</c:v>
                </c:pt>
                <c:pt idx="63">
                  <c:v>2.8180000000000001</c:v>
                </c:pt>
                <c:pt idx="64">
                  <c:v>2.847</c:v>
                </c:pt>
                <c:pt idx="65">
                  <c:v>2.87</c:v>
                </c:pt>
                <c:pt idx="66">
                  <c:v>2.8740000000000001</c:v>
                </c:pt>
                <c:pt idx="67">
                  <c:v>2.9039999999999999</c:v>
                </c:pt>
                <c:pt idx="68">
                  <c:v>2.9740000000000002</c:v>
                </c:pt>
                <c:pt idx="69">
                  <c:v>3.121</c:v>
                </c:pt>
                <c:pt idx="70">
                  <c:v>3.2320000000000002</c:v>
                </c:pt>
                <c:pt idx="71">
                  <c:v>3.2050000000000001</c:v>
                </c:pt>
                <c:pt idx="72">
                  <c:v>3.149</c:v>
                </c:pt>
                <c:pt idx="73">
                  <c:v>2.851</c:v>
                </c:pt>
                <c:pt idx="74">
                  <c:v>2.831</c:v>
                </c:pt>
                <c:pt idx="75">
                  <c:v>2.859</c:v>
                </c:pt>
                <c:pt idx="76">
                  <c:v>2.8889999999999998</c:v>
                </c:pt>
                <c:pt idx="77">
                  <c:v>2.9169999999999998</c:v>
                </c:pt>
                <c:pt idx="78">
                  <c:v>2.9220000000000002</c:v>
                </c:pt>
                <c:pt idx="79">
                  <c:v>2.952</c:v>
                </c:pt>
                <c:pt idx="80">
                  <c:v>3.0219999999999998</c:v>
                </c:pt>
                <c:pt idx="81">
                  <c:v>3.17</c:v>
                </c:pt>
                <c:pt idx="82">
                  <c:v>3.2850000000000001</c:v>
                </c:pt>
                <c:pt idx="83">
                  <c:v>3.2549999999999999</c:v>
                </c:pt>
                <c:pt idx="84">
                  <c:v>3.1949999999999998</c:v>
                </c:pt>
                <c:pt idx="85">
                  <c:v>2.895</c:v>
                </c:pt>
                <c:pt idx="86">
                  <c:v>2.875</c:v>
                </c:pt>
                <c:pt idx="87">
                  <c:v>2.903</c:v>
                </c:pt>
                <c:pt idx="88">
                  <c:v>2.9329999999999998</c:v>
                </c:pt>
                <c:pt idx="89">
                  <c:v>2.9620000000000002</c:v>
                </c:pt>
                <c:pt idx="90">
                  <c:v>2.97</c:v>
                </c:pt>
                <c:pt idx="91">
                  <c:v>3.01</c:v>
                </c:pt>
                <c:pt idx="92">
                  <c:v>3.0819999999999999</c:v>
                </c:pt>
                <c:pt idx="93">
                  <c:v>3.2320000000000002</c:v>
                </c:pt>
                <c:pt idx="94">
                  <c:v>3.3570000000000002</c:v>
                </c:pt>
                <c:pt idx="95">
                  <c:v>3.3250000000000002</c:v>
                </c:pt>
                <c:pt idx="96">
                  <c:v>3.2629999999999999</c:v>
                </c:pt>
                <c:pt idx="97">
                  <c:v>2.9529999999999998</c:v>
                </c:pt>
                <c:pt idx="98">
                  <c:v>2.9329999999999998</c:v>
                </c:pt>
                <c:pt idx="99">
                  <c:v>2.9580000000000002</c:v>
                </c:pt>
                <c:pt idx="100">
                  <c:v>2.9870000000000001</c:v>
                </c:pt>
                <c:pt idx="101">
                  <c:v>3.0150000000000001</c:v>
                </c:pt>
                <c:pt idx="102">
                  <c:v>3.0249999999999999</c:v>
                </c:pt>
                <c:pt idx="103">
                  <c:v>3.0649999999999999</c:v>
                </c:pt>
                <c:pt idx="104">
                  <c:v>3.1379999999999999</c:v>
                </c:pt>
                <c:pt idx="105">
                  <c:v>3.29</c:v>
                </c:pt>
                <c:pt idx="106">
                  <c:v>3.4180000000000001</c:v>
                </c:pt>
                <c:pt idx="107">
                  <c:v>3.3849999999999998</c:v>
                </c:pt>
                <c:pt idx="108">
                  <c:v>3.3210000000000002</c:v>
                </c:pt>
                <c:pt idx="109">
                  <c:v>2.996</c:v>
                </c:pt>
                <c:pt idx="110">
                  <c:v>2.976</c:v>
                </c:pt>
                <c:pt idx="111">
                  <c:v>3.0059999999999998</c:v>
                </c:pt>
                <c:pt idx="112">
                  <c:v>3.0459999999999998</c:v>
                </c:pt>
                <c:pt idx="113">
                  <c:v>3.0859999999999999</c:v>
                </c:pt>
                <c:pt idx="114">
                  <c:v>3.0990000000000002</c:v>
                </c:pt>
                <c:pt idx="115">
                  <c:v>3.149</c:v>
                </c:pt>
                <c:pt idx="116">
                  <c:v>3.2240000000000002</c:v>
                </c:pt>
                <c:pt idx="117">
                  <c:v>3.3769999999999998</c:v>
                </c:pt>
                <c:pt idx="118">
                  <c:v>3.5049999999999999</c:v>
                </c:pt>
                <c:pt idx="119">
                  <c:v>3.47</c:v>
                </c:pt>
                <c:pt idx="120">
                  <c:v>3.4049999999999998</c:v>
                </c:pt>
                <c:pt idx="121">
                  <c:v>3.0619999999999998</c:v>
                </c:pt>
                <c:pt idx="122">
                  <c:v>3.0419999999999998</c:v>
                </c:pt>
                <c:pt idx="123">
                  <c:v>3.0720000000000001</c:v>
                </c:pt>
                <c:pt idx="124">
                  <c:v>3.1120000000000001</c:v>
                </c:pt>
                <c:pt idx="125">
                  <c:v>3.1520000000000001</c:v>
                </c:pt>
                <c:pt idx="126">
                  <c:v>3.1669999999999998</c:v>
                </c:pt>
                <c:pt idx="127">
                  <c:v>3.2170000000000001</c:v>
                </c:pt>
                <c:pt idx="128">
                  <c:v>3.2919999999999998</c:v>
                </c:pt>
                <c:pt idx="129">
                  <c:v>3.4449999999999998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586-4444-9057-4ED71F3416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10497583"/>
        <c:axId val="1714208095"/>
      </c:lineChart>
      <c:catAx>
        <c:axId val="1710497583"/>
        <c:scaling>
          <c:orientation val="minMax"/>
        </c:scaling>
        <c:delete val="0"/>
        <c:axPos val="b"/>
        <c:numFmt formatCode="m/d/yy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27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rgbClr val="595959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14208095"/>
        <c:crosses val="autoZero"/>
        <c:auto val="1"/>
        <c:lblAlgn val="ctr"/>
        <c:lblOffset val="100"/>
        <c:tickLblSkip val="12"/>
        <c:noMultiLvlLbl val="0"/>
      </c:catAx>
      <c:valAx>
        <c:axId val="1714208095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595959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$/MMBtu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595959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[$$]#,##0.00;\([$$]#,##0.00\);&quot;–&quot;;@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595959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1049758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rgbClr val="595959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rgbClr val="595959"/>
          </a:solidFill>
          <a:latin typeface="+mn-lt"/>
        </a:defRPr>
      </a:pPr>
      <a:endParaRPr lang="en-US"/>
    </a:p>
  </c:txPr>
  <c:externalData r:id="rId4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lineChart>
        <c:grouping val="standard"/>
        <c:varyColors val="0"/>
        <c:ser>
          <c:idx val="0"/>
          <c:order val="0"/>
          <c:tx>
            <c:v>Japan LNG DES Spot Price</c:v>
          </c:tx>
          <c:spPr>
            <a:ln w="28575" cap="rnd">
              <a:solidFill>
                <a:srgbClr val="002B50"/>
              </a:solidFill>
              <a:round/>
            </a:ln>
            <a:effectLst/>
          </c:spPr>
          <c:marker>
            <c:symbol val="none"/>
          </c:marker>
          <c:cat>
            <c:numRef>
              <c:f>'DES Japan'!$R$2:$AB$2</c:f>
              <c:numCache>
                <c:formatCode>General</c:formatCode>
                <c:ptCount val="11"/>
                <c:pt idx="0">
                  <c:v>2025</c:v>
                </c:pt>
                <c:pt idx="1">
                  <c:v>2026</c:v>
                </c:pt>
                <c:pt idx="2">
                  <c:v>2027</c:v>
                </c:pt>
                <c:pt idx="3">
                  <c:v>2028</c:v>
                </c:pt>
                <c:pt idx="4">
                  <c:v>2029</c:v>
                </c:pt>
                <c:pt idx="5">
                  <c:v>2030</c:v>
                </c:pt>
                <c:pt idx="6">
                  <c:v>2031</c:v>
                </c:pt>
                <c:pt idx="7">
                  <c:v>2032</c:v>
                </c:pt>
                <c:pt idx="8">
                  <c:v>2033</c:v>
                </c:pt>
                <c:pt idx="9">
                  <c:v>2034</c:v>
                </c:pt>
                <c:pt idx="10">
                  <c:v>2035</c:v>
                </c:pt>
              </c:numCache>
            </c:numRef>
          </c:cat>
          <c:val>
            <c:numRef>
              <c:f>'DES Japan'!$R$10:$AB$10</c:f>
              <c:numCache>
                <c:formatCode>[$$]#,##0.00;\([$$]#,##0.00\);"–";@</c:formatCode>
                <c:ptCount val="11"/>
                <c:pt idx="0">
                  <c:v>8.6665562891629175</c:v>
                </c:pt>
                <c:pt idx="1">
                  <c:v>6.4072952648185009</c:v>
                </c:pt>
                <c:pt idx="2">
                  <c:v>5.6789435131507808</c:v>
                </c:pt>
                <c:pt idx="3">
                  <c:v>6.115741254830378</c:v>
                </c:pt>
                <c:pt idx="4">
                  <c:v>6.9537881374853709</c:v>
                </c:pt>
                <c:pt idx="5">
                  <c:v>8.656946479966221</c:v>
                </c:pt>
                <c:pt idx="6">
                  <c:v>8.918681947060275</c:v>
                </c:pt>
                <c:pt idx="7">
                  <c:v>9.0416153804968697</c:v>
                </c:pt>
                <c:pt idx="8">
                  <c:v>9.1312491968336964</c:v>
                </c:pt>
                <c:pt idx="9">
                  <c:v>9.2606650766547869</c:v>
                </c:pt>
                <c:pt idx="10">
                  <c:v>9.4478512112940454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7D7-448C-874D-383699FB834D}"/>
            </c:ext>
          </c:extLst>
        </c:ser>
        <c:ser>
          <c:idx val="1"/>
          <c:order val="1"/>
          <c:tx>
            <c:v>US Gulf Coast LNG Price (DES Japan)</c:v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cat>
            <c:numRef>
              <c:f>'DES Japan'!$R$2:$AB$2</c:f>
              <c:numCache>
                <c:formatCode>General</c:formatCode>
                <c:ptCount val="11"/>
                <c:pt idx="0">
                  <c:v>2025</c:v>
                </c:pt>
                <c:pt idx="1">
                  <c:v>2026</c:v>
                </c:pt>
                <c:pt idx="2">
                  <c:v>2027</c:v>
                </c:pt>
                <c:pt idx="3">
                  <c:v>2028</c:v>
                </c:pt>
                <c:pt idx="4">
                  <c:v>2029</c:v>
                </c:pt>
                <c:pt idx="5">
                  <c:v>2030</c:v>
                </c:pt>
                <c:pt idx="6">
                  <c:v>2031</c:v>
                </c:pt>
                <c:pt idx="7">
                  <c:v>2032</c:v>
                </c:pt>
                <c:pt idx="8">
                  <c:v>2033</c:v>
                </c:pt>
                <c:pt idx="9">
                  <c:v>2034</c:v>
                </c:pt>
                <c:pt idx="10">
                  <c:v>2035</c:v>
                </c:pt>
              </c:numCache>
            </c:numRef>
          </c:cat>
          <c:val>
            <c:numRef>
              <c:f>'DES Japan'!$R$19:$AB$19</c:f>
              <c:numCache>
                <c:formatCode>[$$-380A]\ #,##0.00;\-[$$-380A]\ #,##0.00</c:formatCode>
                <c:ptCount val="11"/>
                <c:pt idx="0">
                  <c:v>7.4976250000000002</c:v>
                </c:pt>
                <c:pt idx="1">
                  <c:v>7.4976250000000002</c:v>
                </c:pt>
                <c:pt idx="2">
                  <c:v>7.4976250000000002</c:v>
                </c:pt>
                <c:pt idx="3">
                  <c:v>7.4976250000000002</c:v>
                </c:pt>
                <c:pt idx="4">
                  <c:v>7.4976250000000002</c:v>
                </c:pt>
                <c:pt idx="5">
                  <c:v>7.4976250000000002</c:v>
                </c:pt>
                <c:pt idx="6">
                  <c:v>7.4976250000000002</c:v>
                </c:pt>
                <c:pt idx="7">
                  <c:v>7.4976250000000002</c:v>
                </c:pt>
                <c:pt idx="8">
                  <c:v>7.4976250000000002</c:v>
                </c:pt>
                <c:pt idx="9">
                  <c:v>7.4976250000000002</c:v>
                </c:pt>
                <c:pt idx="10">
                  <c:v>7.4976250000000002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7D7-448C-874D-383699FB83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17523343"/>
        <c:axId val="2000033695"/>
      </c:lineChart>
      <c:catAx>
        <c:axId val="171752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595959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2000033695"/>
        <c:crosses val="autoZero"/>
        <c:auto val="1"/>
        <c:lblAlgn val="ctr"/>
        <c:lblOffset val="100"/>
        <c:noMultiLvlLbl val="0"/>
      </c:catAx>
      <c:valAx>
        <c:axId val="2000033695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595959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/>
                  <a:t>$/MMBtu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595959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[$$]#,##0.00;\([$$]#,##0.00\);&quot;–&quot;;@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595959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71752334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rgbClr val="595959"/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3051164784310001"/>
          <c:y val="7.2865356766738609E-2"/>
          <c:w val="0.77806932482444635"/>
          <c:h val="0.72832362150780117"/>
        </c:manualLayout>
      </c:layout>
      <c:lineChart>
        <c:grouping val="standard"/>
        <c:varyColors val="0"/>
        <c:ser>
          <c:idx val="0"/>
          <c:order val="0"/>
          <c:tx>
            <c:v>Lots</c:v>
          </c:tx>
          <c:spPr>
            <a:ln w="158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3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</c:marker>
          <c:cat>
            <c:numRef>
              <c:f>Chart!$B$39:$B$99</c:f>
              <c:numCache>
                <c:formatCode>mmm\-yyyy</c:formatCode>
                <c:ptCount val="61"/>
                <c:pt idx="0">
                  <c:v>42005</c:v>
                </c:pt>
                <c:pt idx="1">
                  <c:v>42036</c:v>
                </c:pt>
                <c:pt idx="2">
                  <c:v>42064</c:v>
                </c:pt>
                <c:pt idx="3">
                  <c:v>42095</c:v>
                </c:pt>
                <c:pt idx="4">
                  <c:v>42125</c:v>
                </c:pt>
                <c:pt idx="5">
                  <c:v>42156</c:v>
                </c:pt>
                <c:pt idx="6">
                  <c:v>42186</c:v>
                </c:pt>
                <c:pt idx="7">
                  <c:v>42217</c:v>
                </c:pt>
                <c:pt idx="8">
                  <c:v>42248</c:v>
                </c:pt>
                <c:pt idx="9">
                  <c:v>42278</c:v>
                </c:pt>
                <c:pt idx="10">
                  <c:v>42309</c:v>
                </c:pt>
                <c:pt idx="11">
                  <c:v>42339</c:v>
                </c:pt>
                <c:pt idx="12">
                  <c:v>42370</c:v>
                </c:pt>
                <c:pt idx="13">
                  <c:v>42401</c:v>
                </c:pt>
                <c:pt idx="14">
                  <c:v>42430</c:v>
                </c:pt>
                <c:pt idx="15">
                  <c:v>42461</c:v>
                </c:pt>
                <c:pt idx="16">
                  <c:v>42491</c:v>
                </c:pt>
                <c:pt idx="17">
                  <c:v>42522</c:v>
                </c:pt>
                <c:pt idx="18">
                  <c:v>42552</c:v>
                </c:pt>
                <c:pt idx="19">
                  <c:v>42583</c:v>
                </c:pt>
                <c:pt idx="20">
                  <c:v>42614</c:v>
                </c:pt>
                <c:pt idx="21">
                  <c:v>42644</c:v>
                </c:pt>
                <c:pt idx="22">
                  <c:v>42675</c:v>
                </c:pt>
                <c:pt idx="23">
                  <c:v>42705</c:v>
                </c:pt>
                <c:pt idx="24">
                  <c:v>42736</c:v>
                </c:pt>
                <c:pt idx="25">
                  <c:v>42767</c:v>
                </c:pt>
                <c:pt idx="26">
                  <c:v>42795</c:v>
                </c:pt>
                <c:pt idx="27">
                  <c:v>42826</c:v>
                </c:pt>
                <c:pt idx="28">
                  <c:v>42856</c:v>
                </c:pt>
                <c:pt idx="29">
                  <c:v>42887</c:v>
                </c:pt>
                <c:pt idx="30">
                  <c:v>42917</c:v>
                </c:pt>
                <c:pt idx="31">
                  <c:v>42948</c:v>
                </c:pt>
                <c:pt idx="32">
                  <c:v>42979</c:v>
                </c:pt>
                <c:pt idx="33">
                  <c:v>43009</c:v>
                </c:pt>
                <c:pt idx="34">
                  <c:v>43040</c:v>
                </c:pt>
                <c:pt idx="35">
                  <c:v>43070</c:v>
                </c:pt>
                <c:pt idx="36">
                  <c:v>43101</c:v>
                </c:pt>
                <c:pt idx="37">
                  <c:v>43132</c:v>
                </c:pt>
                <c:pt idx="38">
                  <c:v>43160</c:v>
                </c:pt>
                <c:pt idx="39">
                  <c:v>43191</c:v>
                </c:pt>
                <c:pt idx="40">
                  <c:v>43221</c:v>
                </c:pt>
                <c:pt idx="41">
                  <c:v>43252</c:v>
                </c:pt>
                <c:pt idx="42">
                  <c:v>43282</c:v>
                </c:pt>
                <c:pt idx="43">
                  <c:v>43313</c:v>
                </c:pt>
                <c:pt idx="44">
                  <c:v>43344</c:v>
                </c:pt>
                <c:pt idx="45">
                  <c:v>43374</c:v>
                </c:pt>
                <c:pt idx="46">
                  <c:v>43405</c:v>
                </c:pt>
                <c:pt idx="47">
                  <c:v>43435</c:v>
                </c:pt>
                <c:pt idx="48">
                  <c:v>43466</c:v>
                </c:pt>
                <c:pt idx="49">
                  <c:v>43497</c:v>
                </c:pt>
                <c:pt idx="50">
                  <c:v>43525</c:v>
                </c:pt>
                <c:pt idx="51">
                  <c:v>43556</c:v>
                </c:pt>
                <c:pt idx="52">
                  <c:v>43586</c:v>
                </c:pt>
                <c:pt idx="53">
                  <c:v>43617</c:v>
                </c:pt>
                <c:pt idx="54">
                  <c:v>43647</c:v>
                </c:pt>
                <c:pt idx="55">
                  <c:v>43678</c:v>
                </c:pt>
                <c:pt idx="56">
                  <c:v>43709</c:v>
                </c:pt>
                <c:pt idx="57">
                  <c:v>43739</c:v>
                </c:pt>
                <c:pt idx="58">
                  <c:v>43770</c:v>
                </c:pt>
                <c:pt idx="59">
                  <c:v>43800</c:v>
                </c:pt>
                <c:pt idx="60">
                  <c:v>43831</c:v>
                </c:pt>
              </c:numCache>
            </c:numRef>
          </c:cat>
          <c:val>
            <c:numRef>
              <c:f>Chart!$D$39:$D$99</c:f>
              <c:numCache>
                <c:formatCode>#,##0</c:formatCode>
                <c:ptCount val="61"/>
                <c:pt idx="0">
                  <c:v>90</c:v>
                </c:pt>
                <c:pt idx="1">
                  <c:v>46</c:v>
                </c:pt>
                <c:pt idx="2">
                  <c:v>70</c:v>
                </c:pt>
                <c:pt idx="3">
                  <c:v>180</c:v>
                </c:pt>
                <c:pt idx="4">
                  <c:v>60</c:v>
                </c:pt>
                <c:pt idx="5">
                  <c:v>215</c:v>
                </c:pt>
                <c:pt idx="6">
                  <c:v>620</c:v>
                </c:pt>
                <c:pt idx="7">
                  <c:v>320</c:v>
                </c:pt>
                <c:pt idx="8">
                  <c:v>30</c:v>
                </c:pt>
                <c:pt idx="9">
                  <c:v>40</c:v>
                </c:pt>
                <c:pt idx="10">
                  <c:v>580</c:v>
                </c:pt>
                <c:pt idx="11">
                  <c:v>540</c:v>
                </c:pt>
                <c:pt idx="12">
                  <c:v>385</c:v>
                </c:pt>
                <c:pt idx="13">
                  <c:v>830</c:v>
                </c:pt>
                <c:pt idx="14">
                  <c:v>340</c:v>
                </c:pt>
                <c:pt idx="15">
                  <c:v>1295</c:v>
                </c:pt>
                <c:pt idx="16">
                  <c:v>490</c:v>
                </c:pt>
                <c:pt idx="17">
                  <c:v>540</c:v>
                </c:pt>
                <c:pt idx="18">
                  <c:v>399</c:v>
                </c:pt>
                <c:pt idx="19">
                  <c:v>513</c:v>
                </c:pt>
                <c:pt idx="20">
                  <c:v>1286</c:v>
                </c:pt>
                <c:pt idx="21">
                  <c:v>1455</c:v>
                </c:pt>
                <c:pt idx="22">
                  <c:v>2474</c:v>
                </c:pt>
                <c:pt idx="23">
                  <c:v>2710</c:v>
                </c:pt>
                <c:pt idx="24">
                  <c:v>1730</c:v>
                </c:pt>
                <c:pt idx="25">
                  <c:v>2460</c:v>
                </c:pt>
                <c:pt idx="26">
                  <c:v>2830</c:v>
                </c:pt>
                <c:pt idx="27">
                  <c:v>1730</c:v>
                </c:pt>
                <c:pt idx="28">
                  <c:v>4140</c:v>
                </c:pt>
                <c:pt idx="29">
                  <c:v>2944</c:v>
                </c:pt>
                <c:pt idx="30">
                  <c:v>4861</c:v>
                </c:pt>
                <c:pt idx="31">
                  <c:v>6720</c:v>
                </c:pt>
                <c:pt idx="32">
                  <c:v>4371</c:v>
                </c:pt>
                <c:pt idx="33">
                  <c:v>5825</c:v>
                </c:pt>
                <c:pt idx="34">
                  <c:v>6190</c:v>
                </c:pt>
                <c:pt idx="35">
                  <c:v>6465</c:v>
                </c:pt>
                <c:pt idx="36">
                  <c:v>9548</c:v>
                </c:pt>
                <c:pt idx="37">
                  <c:v>5390</c:v>
                </c:pt>
                <c:pt idx="38">
                  <c:v>10831</c:v>
                </c:pt>
                <c:pt idx="39">
                  <c:v>17184</c:v>
                </c:pt>
                <c:pt idx="40">
                  <c:v>18892</c:v>
                </c:pt>
                <c:pt idx="41">
                  <c:v>14693</c:v>
                </c:pt>
                <c:pt idx="42">
                  <c:v>18079</c:v>
                </c:pt>
                <c:pt idx="43">
                  <c:v>12765</c:v>
                </c:pt>
                <c:pt idx="44">
                  <c:v>13544</c:v>
                </c:pt>
                <c:pt idx="45">
                  <c:v>17149</c:v>
                </c:pt>
                <c:pt idx="46">
                  <c:v>24191</c:v>
                </c:pt>
                <c:pt idx="47">
                  <c:v>17529</c:v>
                </c:pt>
                <c:pt idx="48">
                  <c:v>26069</c:v>
                </c:pt>
                <c:pt idx="49">
                  <c:v>27402</c:v>
                </c:pt>
                <c:pt idx="50">
                  <c:v>41096</c:v>
                </c:pt>
                <c:pt idx="51">
                  <c:v>38414</c:v>
                </c:pt>
                <c:pt idx="52">
                  <c:v>46349</c:v>
                </c:pt>
                <c:pt idx="53">
                  <c:v>42763</c:v>
                </c:pt>
                <c:pt idx="54">
                  <c:v>48427</c:v>
                </c:pt>
                <c:pt idx="55">
                  <c:v>36002</c:v>
                </c:pt>
                <c:pt idx="56">
                  <c:v>56693</c:v>
                </c:pt>
                <c:pt idx="57">
                  <c:v>72207</c:v>
                </c:pt>
                <c:pt idx="58">
                  <c:v>75039</c:v>
                </c:pt>
                <c:pt idx="59">
                  <c:v>42250</c:v>
                </c:pt>
                <c:pt idx="60">
                  <c:v>85710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0E9-4B3F-B0F5-2B1C47EAA6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53455408"/>
        <c:axId val="501534720"/>
      </c:lineChart>
      <c:lineChart>
        <c:grouping val="standard"/>
        <c:varyColors val="0"/>
        <c:ser>
          <c:idx val="1"/>
          <c:order val="1"/>
          <c:tx>
            <c:v>Cargoes</c:v>
          </c:tx>
          <c:spPr>
            <a:ln w="12700" cap="rnd">
              <a:noFill/>
              <a:round/>
            </a:ln>
            <a:effectLst/>
          </c:spPr>
          <c:marker>
            <c:symbol val="none"/>
          </c:marker>
          <c:val>
            <c:numRef>
              <c:f>Chart!$E$39:$E$99</c:f>
              <c:numCache>
                <c:formatCode>#,##0.0</c:formatCode>
                <c:ptCount val="61"/>
                <c:pt idx="0">
                  <c:v>0.3</c:v>
                </c:pt>
                <c:pt idx="1">
                  <c:v>0.15333333333333332</c:v>
                </c:pt>
                <c:pt idx="2">
                  <c:v>0.23333333333333334</c:v>
                </c:pt>
                <c:pt idx="3">
                  <c:v>0.6</c:v>
                </c:pt>
                <c:pt idx="4">
                  <c:v>0.2</c:v>
                </c:pt>
                <c:pt idx="5">
                  <c:v>0.71666666666666667</c:v>
                </c:pt>
                <c:pt idx="6">
                  <c:v>2.0666666666666669</c:v>
                </c:pt>
                <c:pt idx="7">
                  <c:v>1.0666666666666667</c:v>
                </c:pt>
                <c:pt idx="8">
                  <c:v>0.1</c:v>
                </c:pt>
                <c:pt idx="9">
                  <c:v>0.13333333333333333</c:v>
                </c:pt>
                <c:pt idx="10">
                  <c:v>1.9333333333333333</c:v>
                </c:pt>
                <c:pt idx="11">
                  <c:v>1.8</c:v>
                </c:pt>
                <c:pt idx="12">
                  <c:v>1.2833333333333334</c:v>
                </c:pt>
                <c:pt idx="13">
                  <c:v>2.7666666666666666</c:v>
                </c:pt>
                <c:pt idx="14">
                  <c:v>1.1333333333333333</c:v>
                </c:pt>
                <c:pt idx="15">
                  <c:v>4.3166666666666664</c:v>
                </c:pt>
                <c:pt idx="16">
                  <c:v>1.6333333333333333</c:v>
                </c:pt>
                <c:pt idx="17">
                  <c:v>1.8</c:v>
                </c:pt>
                <c:pt idx="18">
                  <c:v>1.33</c:v>
                </c:pt>
                <c:pt idx="19">
                  <c:v>1.71</c:v>
                </c:pt>
                <c:pt idx="20">
                  <c:v>4.2866666666666671</c:v>
                </c:pt>
                <c:pt idx="21">
                  <c:v>4.8499999999999996</c:v>
                </c:pt>
                <c:pt idx="22">
                  <c:v>8.2466666666666661</c:v>
                </c:pt>
                <c:pt idx="23">
                  <c:v>9.0333333333333332</c:v>
                </c:pt>
                <c:pt idx="24">
                  <c:v>5.7666666666666666</c:v>
                </c:pt>
                <c:pt idx="25">
                  <c:v>8.1999999999999993</c:v>
                </c:pt>
                <c:pt idx="26">
                  <c:v>9.4333333333333336</c:v>
                </c:pt>
                <c:pt idx="27">
                  <c:v>5.7666666666666666</c:v>
                </c:pt>
                <c:pt idx="28">
                  <c:v>13.8</c:v>
                </c:pt>
                <c:pt idx="29">
                  <c:v>9.8133333333333326</c:v>
                </c:pt>
                <c:pt idx="30">
                  <c:v>16.203333333333333</c:v>
                </c:pt>
                <c:pt idx="31">
                  <c:v>22.4</c:v>
                </c:pt>
                <c:pt idx="32">
                  <c:v>14.57</c:v>
                </c:pt>
                <c:pt idx="33">
                  <c:v>19.416666666666668</c:v>
                </c:pt>
                <c:pt idx="34">
                  <c:v>20.633333333333333</c:v>
                </c:pt>
                <c:pt idx="35">
                  <c:v>21.55</c:v>
                </c:pt>
                <c:pt idx="36">
                  <c:v>31.826666666666668</c:v>
                </c:pt>
                <c:pt idx="37">
                  <c:v>17.966666666666665</c:v>
                </c:pt>
                <c:pt idx="38">
                  <c:v>36.103333333333332</c:v>
                </c:pt>
                <c:pt idx="39">
                  <c:v>57.28</c:v>
                </c:pt>
                <c:pt idx="40">
                  <c:v>62.973333333333336</c:v>
                </c:pt>
                <c:pt idx="41">
                  <c:v>48.976666666666667</c:v>
                </c:pt>
                <c:pt idx="42">
                  <c:v>60.263333333333335</c:v>
                </c:pt>
                <c:pt idx="43">
                  <c:v>42.55</c:v>
                </c:pt>
                <c:pt idx="44">
                  <c:v>45.146666666666668</c:v>
                </c:pt>
                <c:pt idx="45">
                  <c:v>57.163333333333334</c:v>
                </c:pt>
                <c:pt idx="46">
                  <c:v>80.63666666666667</c:v>
                </c:pt>
                <c:pt idx="47">
                  <c:v>58.43</c:v>
                </c:pt>
                <c:pt idx="48">
                  <c:v>86.896666666666661</c:v>
                </c:pt>
                <c:pt idx="49">
                  <c:v>91.34</c:v>
                </c:pt>
                <c:pt idx="50">
                  <c:v>136.98666666666668</c:v>
                </c:pt>
                <c:pt idx="51">
                  <c:v>128.04666666666665</c:v>
                </c:pt>
                <c:pt idx="52">
                  <c:v>154.49666666666667</c:v>
                </c:pt>
                <c:pt idx="53">
                  <c:v>142.54333333333332</c:v>
                </c:pt>
                <c:pt idx="54">
                  <c:v>161.42333333333335</c:v>
                </c:pt>
                <c:pt idx="55">
                  <c:v>120.00666666666666</c:v>
                </c:pt>
                <c:pt idx="56">
                  <c:v>188.97666666666666</c:v>
                </c:pt>
                <c:pt idx="57">
                  <c:v>240.69</c:v>
                </c:pt>
                <c:pt idx="58">
                  <c:v>250.13</c:v>
                </c:pt>
                <c:pt idx="59">
                  <c:v>140.83333333333334</c:v>
                </c:pt>
                <c:pt idx="60">
                  <c:v>285.7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0E9-4B3F-B0F5-2B1C47EAA6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65807568"/>
        <c:axId val="510200464"/>
      </c:lineChart>
      <c:dateAx>
        <c:axId val="853455408"/>
        <c:scaling>
          <c:orientation val="minMax"/>
        </c:scaling>
        <c:delete val="0"/>
        <c:axPos val="b"/>
        <c:numFmt formatCode="yyyy" sourceLinked="0"/>
        <c:majorTickMark val="out"/>
        <c:minorTickMark val="none"/>
        <c:tickLblPos val="nextTo"/>
        <c:spPr>
          <a:noFill/>
          <a:ln w="9525" cap="flat" cmpd="sng" algn="ctr">
            <a:solidFill>
              <a:srgbClr val="636466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636466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534720"/>
        <c:crosses val="autoZero"/>
        <c:auto val="1"/>
        <c:lblOffset val="100"/>
        <c:baseTimeUnit val="months"/>
        <c:majorUnit val="12"/>
        <c:majorTimeUnit val="months"/>
      </c:dateAx>
      <c:valAx>
        <c:axId val="501534720"/>
        <c:scaling>
          <c:orientation val="minMax"/>
          <c:max val="90000"/>
          <c:min val="0"/>
        </c:scaling>
        <c:delete val="0"/>
        <c:axPos val="l"/>
        <c:numFmt formatCode="#,##0" sourceLinked="1"/>
        <c:majorTickMark val="none"/>
        <c:minorTickMark val="none"/>
        <c:tickLblPos val="nextTo"/>
        <c:spPr>
          <a:noFill/>
          <a:ln>
            <a:solidFill>
              <a:srgbClr val="636466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636466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53455408"/>
        <c:crosses val="autoZero"/>
        <c:crossBetween val="midCat"/>
      </c:valAx>
      <c:valAx>
        <c:axId val="510200464"/>
        <c:scaling>
          <c:orientation val="minMax"/>
          <c:max val="300"/>
          <c:min val="0"/>
        </c:scaling>
        <c:delete val="0"/>
        <c:axPos val="r"/>
        <c:numFmt formatCode="#,##0" sourceLinked="0"/>
        <c:majorTickMark val="out"/>
        <c:minorTickMark val="none"/>
        <c:tickLblPos val="nextTo"/>
        <c:spPr>
          <a:noFill/>
          <a:ln>
            <a:solidFill>
              <a:srgbClr val="636466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636466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65807568"/>
        <c:crosses val="max"/>
        <c:crossBetween val="between"/>
      </c:valAx>
      <c:catAx>
        <c:axId val="865807568"/>
        <c:scaling>
          <c:orientation val="minMax"/>
        </c:scaling>
        <c:delete val="1"/>
        <c:axPos val="b"/>
        <c:majorTickMark val="out"/>
        <c:minorTickMark val="none"/>
        <c:tickLblPos val="nextTo"/>
        <c:crossAx val="51020046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4377177468201091"/>
          <c:y val="5.5980361592262606E-2"/>
          <c:w val="0.8193051483949122"/>
          <c:h val="0.74952746342049159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2B50"/>
            </a:solidFill>
          </c:spPr>
          <c:invertIfNegative val="0"/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3B6-4180-A817-0914A1F36DF6}"/>
              </c:ext>
            </c:extLst>
          </c:dPt>
          <c:dPt>
            <c:idx val="7"/>
            <c:invertIfNegative val="0"/>
            <c:bubble3D val="0"/>
            <c:spPr>
              <a:solidFill>
                <a:srgbClr val="002B50">
                  <a:alpha val="69804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0-45DA-4CDB-A2F6-AAD66EF9E474}"/>
              </c:ext>
            </c:extLst>
          </c:dPt>
          <c:dLbls>
            <c:dLbl>
              <c:idx val="7"/>
              <c:tx>
                <c:rich>
                  <a:bodyPr/>
                  <a:lstStyle/>
                  <a:p>
                    <a:r>
                      <a:rPr lang="en-US"/>
                      <a:t>~50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5DA-4CDB-A2F6-AAD66EF9E474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rgbClr val="636466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Chart!$E$4:$L$4</c:f>
              <c:strCache>
                <c:ptCount val="8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2019E</c:v>
                </c:pt>
              </c:strCache>
            </c:strRef>
          </c:cat>
          <c:val>
            <c:numRef>
              <c:f>Chart!$E$9:$L$9</c:f>
              <c:numCache>
                <c:formatCode>#,##0.0</c:formatCode>
                <c:ptCount val="8"/>
                <c:pt idx="0">
                  <c:v>2.3859999999999997</c:v>
                </c:pt>
                <c:pt idx="1">
                  <c:v>4.0999999999999996</c:v>
                </c:pt>
                <c:pt idx="2">
                  <c:v>3.22</c:v>
                </c:pt>
                <c:pt idx="3">
                  <c:v>8.9</c:v>
                </c:pt>
                <c:pt idx="4">
                  <c:v>16.799999999999997</c:v>
                </c:pt>
                <c:pt idx="5">
                  <c:v>27.6</c:v>
                </c:pt>
                <c:pt idx="6">
                  <c:v>35.65</c:v>
                </c:pt>
                <c:pt idx="7">
                  <c:v>50.793420792405563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B6-4180-A817-0914A1F36D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82213632"/>
        <c:axId val="31777536"/>
      </c:barChart>
      <c:catAx>
        <c:axId val="182213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solidFill>
              <a:srgbClr val="636466"/>
            </a:solidFill>
          </a:ln>
        </c:spPr>
        <c:txPr>
          <a:bodyPr/>
          <a:lstStyle/>
          <a:p>
            <a:pPr>
              <a:defRPr sz="900">
                <a:solidFill>
                  <a:srgbClr val="636466"/>
                </a:solidFill>
              </a:defRPr>
            </a:pPr>
            <a:endParaRPr lang="en-US"/>
          </a:p>
        </c:txPr>
        <c:crossAx val="31777536"/>
        <c:crosses val="autoZero"/>
        <c:auto val="1"/>
        <c:lblAlgn val="ctr"/>
        <c:lblOffset val="100"/>
        <c:noMultiLvlLbl val="0"/>
      </c:catAx>
      <c:valAx>
        <c:axId val="31777536"/>
        <c:scaling>
          <c:orientation val="minMax"/>
          <c:max val="55"/>
          <c:min val="0"/>
        </c:scaling>
        <c:delete val="0"/>
        <c:axPos val="l"/>
        <c:numFmt formatCode="0" sourceLinked="0"/>
        <c:majorTickMark val="none"/>
        <c:minorTickMark val="none"/>
        <c:tickLblPos val="nextTo"/>
        <c:spPr>
          <a:ln>
            <a:solidFill>
              <a:srgbClr val="636466"/>
            </a:solidFill>
          </a:ln>
        </c:spPr>
        <c:txPr>
          <a:bodyPr/>
          <a:lstStyle/>
          <a:p>
            <a:pPr>
              <a:defRPr sz="900">
                <a:solidFill>
                  <a:srgbClr val="636466"/>
                </a:solidFill>
              </a:defRPr>
            </a:pPr>
            <a:endParaRPr lang="en-US"/>
          </a:p>
        </c:txPr>
        <c:crossAx val="182213632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4945920822397199"/>
          <c:y val="2.6481937602627258E-2"/>
          <c:w val="0.81369887357830273"/>
          <c:h val="0.77578369905956113"/>
        </c:manualLayout>
      </c:layout>
      <c:barChart>
        <c:barDir val="col"/>
        <c:grouping val="stacked"/>
        <c:varyColors val="0"/>
        <c:ser>
          <c:idx val="0"/>
          <c:order val="0"/>
          <c:tx>
            <c:v>Spot and Short-term*</c:v>
          </c:tx>
          <c:spPr>
            <a:solidFill>
              <a:srgbClr val="0070C0"/>
            </a:solidFill>
          </c:spPr>
          <c:invertIfNegative val="0"/>
          <c:cat>
            <c:numRef>
              <c:f>'GIIGNL Spot'!$O$69:$O$86</c:f>
              <c:numCache>
                <c:formatCode>General</c:formatCode>
                <c:ptCount val="18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</c:numCache>
            </c:numRef>
          </c:cat>
          <c:val>
            <c:numRef>
              <c:f>'GIIGNL Spot'!$Q$69:$Q$87</c:f>
              <c:numCache>
                <c:formatCode>0.0</c:formatCode>
                <c:ptCount val="19"/>
                <c:pt idx="0">
                  <c:v>7.3885757187099204</c:v>
                </c:pt>
                <c:pt idx="1">
                  <c:v>8.5743965130707718</c:v>
                </c:pt>
                <c:pt idx="2">
                  <c:v>9.3497408786144067</c:v>
                </c:pt>
                <c:pt idx="3">
                  <c:v>13.374690305627681</c:v>
                </c:pt>
                <c:pt idx="4">
                  <c:v>15.266074472633241</c:v>
                </c:pt>
                <c:pt idx="5">
                  <c:v>18.377155385245612</c:v>
                </c:pt>
                <c:pt idx="6">
                  <c:v>25.467864744476525</c:v>
                </c:pt>
                <c:pt idx="7">
                  <c:v>33.840713369772544</c:v>
                </c:pt>
                <c:pt idx="8">
                  <c:v>30.699120874519675</c:v>
                </c:pt>
                <c:pt idx="9">
                  <c:v>29.682845481495598</c:v>
                </c:pt>
                <c:pt idx="10">
                  <c:v>41.627078801929166</c:v>
                </c:pt>
                <c:pt idx="11">
                  <c:v>61.206000000000003</c:v>
                </c:pt>
                <c:pt idx="12">
                  <c:v>59.168999999999997</c:v>
                </c:pt>
                <c:pt idx="13">
                  <c:v>64.98</c:v>
                </c:pt>
                <c:pt idx="14">
                  <c:v>69.576999999999998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5D-41BC-B599-FE3F7DF9B2DE}"/>
            </c:ext>
          </c:extLst>
        </c:ser>
        <c:ser>
          <c:idx val="1"/>
          <c:order val="1"/>
          <c:tx>
            <c:v>Short-term</c:v>
          </c:tx>
          <c:spPr>
            <a:solidFill>
              <a:srgbClr val="BFD5EF"/>
            </a:solidFill>
          </c:spPr>
          <c:invertIfNegative val="0"/>
          <c:cat>
            <c:numRef>
              <c:f>'GIIGNL Spot'!$O$69:$O$86</c:f>
              <c:numCache>
                <c:formatCode>General</c:formatCode>
                <c:ptCount val="18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</c:numCache>
            </c:numRef>
          </c:cat>
          <c:val>
            <c:numRef>
              <c:f>'GIIGNL Spot'!$R$69:$R$87</c:f>
              <c:numCache>
                <c:formatCode>General</c:formatCode>
                <c:ptCount val="19"/>
                <c:pt idx="15" formatCode="0.0">
                  <c:v>31.611499999999999</c:v>
                </c:pt>
                <c:pt idx="16" formatCode="0.0">
                  <c:v>27.150800000000011</c:v>
                </c:pt>
                <c:pt idx="17" formatCode="0.0">
                  <c:v>16.099999999999994</c:v>
                </c:pt>
                <c:pt idx="18" formatCode="0.0">
                  <c:v>20.599999999999994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5D-41BC-B599-FE3F7DF9B2DE}"/>
            </c:ext>
          </c:extLst>
        </c:ser>
        <c:ser>
          <c:idx val="2"/>
          <c:order val="2"/>
          <c:tx>
            <c:strRef>
              <c:f>'GIIGNL Spot'!$S$68</c:f>
              <c:strCache>
                <c:ptCount val="1"/>
                <c:pt idx="0">
                  <c:v>Spot</c:v>
                </c:pt>
              </c:strCache>
            </c:strRef>
          </c:tx>
          <c:spPr>
            <a:solidFill>
              <a:srgbClr val="FF6600"/>
            </a:solidFill>
          </c:spPr>
          <c:invertIfNegative val="0"/>
          <c:cat>
            <c:numRef>
              <c:f>'GIIGNL Spot'!$O$69:$O$86</c:f>
              <c:numCache>
                <c:formatCode>General</c:formatCode>
                <c:ptCount val="18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</c:numCache>
            </c:numRef>
          </c:cat>
          <c:val>
            <c:numRef>
              <c:f>'GIIGNL Spot'!$S$69:$S$87</c:f>
              <c:numCache>
                <c:formatCode>General</c:formatCode>
                <c:ptCount val="19"/>
                <c:pt idx="15" formatCode="0.0">
                  <c:v>36.778500000000001</c:v>
                </c:pt>
                <c:pt idx="16" formatCode="0.0">
                  <c:v>47.448</c:v>
                </c:pt>
                <c:pt idx="17" formatCode="0.0">
                  <c:v>61.5</c:v>
                </c:pt>
                <c:pt idx="18" formatCode="0.0">
                  <c:v>78.7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15D-41BC-B599-FE3F7DF9B2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82246400"/>
        <c:axId val="182248192"/>
      </c:barChart>
      <c:catAx>
        <c:axId val="182246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solidFill>
              <a:srgbClr val="636466"/>
            </a:solidFill>
          </a:ln>
        </c:spPr>
        <c:txPr>
          <a:bodyPr rot="0" vert="horz"/>
          <a:lstStyle/>
          <a:p>
            <a:pPr>
              <a:defRPr sz="900">
                <a:solidFill>
                  <a:srgbClr val="636466"/>
                </a:solidFill>
              </a:defRPr>
            </a:pPr>
            <a:endParaRPr lang="en-US"/>
          </a:p>
        </c:txPr>
        <c:crossAx val="182248192"/>
        <c:crosses val="autoZero"/>
        <c:auto val="1"/>
        <c:lblAlgn val="ctr"/>
        <c:lblOffset val="100"/>
        <c:tickLblSkip val="5"/>
        <c:tickMarkSkip val="5"/>
        <c:noMultiLvlLbl val="0"/>
      </c:catAx>
      <c:valAx>
        <c:axId val="182248192"/>
        <c:scaling>
          <c:orientation val="minMax"/>
          <c:max val="100"/>
        </c:scaling>
        <c:delete val="0"/>
        <c:axPos val="l"/>
        <c:numFmt formatCode="0" sourceLinked="0"/>
        <c:majorTickMark val="none"/>
        <c:minorTickMark val="none"/>
        <c:tickLblPos val="nextTo"/>
        <c:spPr>
          <a:ln>
            <a:solidFill>
              <a:srgbClr val="636466"/>
            </a:solidFill>
          </a:ln>
        </c:spPr>
        <c:txPr>
          <a:bodyPr/>
          <a:lstStyle/>
          <a:p>
            <a:pPr>
              <a:defRPr sz="900">
                <a:solidFill>
                  <a:srgbClr val="636466"/>
                </a:solidFill>
              </a:defRPr>
            </a:pPr>
            <a:endParaRPr lang="en-US"/>
          </a:p>
        </c:txPr>
        <c:crossAx val="182246400"/>
        <c:crosses val="autoZero"/>
        <c:crossBetween val="between"/>
        <c:majorUnit val="20"/>
      </c:valAx>
    </c:plotArea>
    <c:legend>
      <c:legendPos val="t"/>
      <c:layout>
        <c:manualLayout>
          <c:xMode val="edge"/>
          <c:yMode val="edge"/>
          <c:x val="0.14927939631820444"/>
          <c:y val="3.7064504823633534E-2"/>
          <c:w val="0.41400781933508313"/>
          <c:h val="0.28169527558898083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1292102924752104"/>
          <c:y val="5.9899033425359523E-2"/>
          <c:w val="0.82194039625323023"/>
          <c:h val="0.7606507006779611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BFD5E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Chart!$I$3:$N$3</c:f>
              <c:numCache>
                <c:formatCode>General</c:formatCode>
                <c:ptCount val="6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  <c:pt idx="5">
                  <c:v>2018</c:v>
                </c:pt>
              </c:numCache>
            </c:numRef>
          </c:cat>
          <c:val>
            <c:numRef>
              <c:f>Chart!$I$4:$N$4</c:f>
              <c:numCache>
                <c:formatCode>#,##0</c:formatCode>
                <c:ptCount val="6"/>
                <c:pt idx="0">
                  <c:v>9</c:v>
                </c:pt>
                <c:pt idx="1">
                  <c:v>125</c:v>
                </c:pt>
                <c:pt idx="2">
                  <c:v>170</c:v>
                </c:pt>
                <c:pt idx="3">
                  <c:v>370.54999999989997</c:v>
                </c:pt>
                <c:pt idx="4">
                  <c:v>460.44999999890007</c:v>
                </c:pt>
                <c:pt idx="5">
                  <c:v>447.06666666689966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7D-497C-9863-1BF55CCFD4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82400896"/>
        <c:axId val="182402432"/>
      </c:barChart>
      <c:catAx>
        <c:axId val="182400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solidFill>
              <a:srgbClr val="636466"/>
            </a:solidFill>
          </a:ln>
        </c:spPr>
        <c:txPr>
          <a:bodyPr/>
          <a:lstStyle/>
          <a:p>
            <a:pPr>
              <a:defRPr sz="900">
                <a:solidFill>
                  <a:srgbClr val="636466"/>
                </a:solidFill>
              </a:defRPr>
            </a:pPr>
            <a:endParaRPr lang="en-US"/>
          </a:p>
        </c:txPr>
        <c:crossAx val="182402432"/>
        <c:crosses val="autoZero"/>
        <c:auto val="1"/>
        <c:lblAlgn val="ctr"/>
        <c:lblOffset val="100"/>
        <c:noMultiLvlLbl val="0"/>
      </c:catAx>
      <c:valAx>
        <c:axId val="182402432"/>
        <c:scaling>
          <c:orientation val="minMax"/>
          <c:max val="500"/>
          <c:min val="0"/>
        </c:scaling>
        <c:delete val="0"/>
        <c:axPos val="l"/>
        <c:numFmt formatCode="#,##0" sourceLinked="1"/>
        <c:majorTickMark val="none"/>
        <c:minorTickMark val="none"/>
        <c:tickLblPos val="nextTo"/>
        <c:spPr>
          <a:ln>
            <a:solidFill>
              <a:srgbClr val="636466"/>
            </a:solidFill>
          </a:ln>
        </c:spPr>
        <c:txPr>
          <a:bodyPr/>
          <a:lstStyle/>
          <a:p>
            <a:pPr>
              <a:defRPr sz="900">
                <a:solidFill>
                  <a:srgbClr val="636466"/>
                </a:solidFill>
              </a:defRPr>
            </a:pPr>
            <a:endParaRPr lang="en-US"/>
          </a:p>
        </c:txPr>
        <c:crossAx val="182400896"/>
        <c:crosses val="autoZero"/>
        <c:crossBetween val="between"/>
        <c:majorUnit val="100"/>
      </c:valAx>
    </c:plotArea>
    <c:plotVisOnly val="1"/>
    <c:dispBlanksAs val="gap"/>
    <c:showDLblsOverMax val="0"/>
  </c:chart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rgbClr val="595959"/>
                </a:solidFill>
                <a:latin typeface="+mn-lt"/>
                <a:ea typeface="+mn-ea"/>
                <a:cs typeface="+mn-cs"/>
              </a:defRPr>
            </a:pPr>
            <a:r>
              <a:rPr lang="en-US">
                <a:solidFill>
                  <a:srgbClr val="595959"/>
                </a:solidFill>
              </a:rPr>
              <a:t>Global LNG Supply YoY Growth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rgbClr val="595959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Supply</c:v>
                </c:pt>
              </c:strCache>
            </c:strRef>
          </c:tx>
          <c:spPr>
            <a:solidFill>
              <a:srgbClr val="002B50"/>
            </a:solidFill>
            <a:ln>
              <a:noFill/>
            </a:ln>
            <a:effectLst/>
          </c:spPr>
          <c:invertIfNegative val="0"/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4BF-4076-8B47-5B7D126A10C1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Sheet1!$C$6:$L$6</c:f>
              <c:strCache>
                <c:ptCount val="1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2020E</c:v>
                </c:pt>
              </c:strCache>
            </c:strRef>
          </c:cat>
          <c:val>
            <c:numRef>
              <c:f>Sheet1!$C$7:$L$7</c:f>
              <c:numCache>
                <c:formatCode>#,##0.0;\(#,##0.0\);"–";@</c:formatCode>
                <c:ptCount val="10"/>
                <c:pt idx="0">
                  <c:v>19.7</c:v>
                </c:pt>
                <c:pt idx="1">
                  <c:v>0</c:v>
                </c:pt>
                <c:pt idx="2">
                  <c:v>1</c:v>
                </c:pt>
                <c:pt idx="3">
                  <c:v>3.6</c:v>
                </c:pt>
                <c:pt idx="4">
                  <c:v>2.8</c:v>
                </c:pt>
                <c:pt idx="5">
                  <c:v>16.2</c:v>
                </c:pt>
                <c:pt idx="6">
                  <c:v>30.4</c:v>
                </c:pt>
                <c:pt idx="7">
                  <c:v>27.3</c:v>
                </c:pt>
                <c:pt idx="8">
                  <c:v>39.5</c:v>
                </c:pt>
                <c:pt idx="9">
                  <c:v>16.399999999999999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4BF-4076-8B47-5B7D126A10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1724154383"/>
        <c:axId val="1565642335"/>
      </c:barChart>
      <c:catAx>
        <c:axId val="172415438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65642335"/>
        <c:crosses val="autoZero"/>
        <c:auto val="1"/>
        <c:lblAlgn val="ctr"/>
        <c:lblOffset val="100"/>
        <c:noMultiLvlLbl val="0"/>
      </c:catAx>
      <c:valAx>
        <c:axId val="1565642335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mtpa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2415438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0"/>
        <c:delete val="1"/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latin typeface="+mn-lt"/>
        </a:defRPr>
      </a:pPr>
      <a:endParaRPr lang="en-US"/>
    </a:p>
  </c:txPr>
  <c:externalData r:id="rId4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rgbClr val="595959"/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Global Gas Prices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rgbClr val="595959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1"/>
          <c:order val="0"/>
          <c:tx>
            <c:strRef>
              <c:f>Sheet1!$B$8</c:f>
              <c:strCache>
                <c:ptCount val="1"/>
                <c:pt idx="0">
                  <c:v>US (Henry Hub)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9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A6C-43DD-BA34-8A12A9BD54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595959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Sheet1!$C$6:$L$6</c:f>
              <c:strCache>
                <c:ptCount val="1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2020E</c:v>
                </c:pt>
              </c:strCache>
            </c:strRef>
          </c:cat>
          <c:val>
            <c:numRef>
              <c:f>Sheet1!$C$8:$L$8</c:f>
              <c:numCache>
                <c:formatCode>[$$]#,##0.00;\([$$]#,##0.00\);"–";@</c:formatCode>
                <c:ptCount val="10"/>
                <c:pt idx="0">
                  <c:v>4.0415833333333326</c:v>
                </c:pt>
                <c:pt idx="1">
                  <c:v>2.7893333333333334</c:v>
                </c:pt>
                <c:pt idx="2">
                  <c:v>3.6523333333333334</c:v>
                </c:pt>
                <c:pt idx="3">
                  <c:v>4.4146666666666663</c:v>
                </c:pt>
                <c:pt idx="4">
                  <c:v>2.6641666666666666</c:v>
                </c:pt>
                <c:pt idx="5">
                  <c:v>2.4602499999999998</c:v>
                </c:pt>
                <c:pt idx="6">
                  <c:v>3.108166666666667</c:v>
                </c:pt>
                <c:pt idx="7">
                  <c:v>3.0857499999999995</c:v>
                </c:pt>
                <c:pt idx="8">
                  <c:v>2.6280833333333331</c:v>
                </c:pt>
                <c:pt idx="9">
                  <c:v>2.11775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A6C-43DD-BA34-8A12A9BD5451}"/>
            </c:ext>
          </c:extLst>
        </c:ser>
        <c:ser>
          <c:idx val="2"/>
          <c:order val="1"/>
          <c:tx>
            <c:strRef>
              <c:f>Sheet1!$B$9</c:f>
              <c:strCache>
                <c:ptCount val="1"/>
                <c:pt idx="0">
                  <c:v>Europe (TTF)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dLbls>
            <c:dLbl>
              <c:idx val="9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A6C-43DD-BA34-8A12A9BD54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595959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Sheet1!$C$6:$L$6</c:f>
              <c:strCache>
                <c:ptCount val="1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2020E</c:v>
                </c:pt>
              </c:strCache>
            </c:strRef>
          </c:cat>
          <c:val>
            <c:numRef>
              <c:f>Sheet1!$C$9:$L$9</c:f>
              <c:numCache>
                <c:formatCode>[$$]#,##0.00;\([$$]#,##0.00\);"–";@</c:formatCode>
                <c:ptCount val="10"/>
                <c:pt idx="0">
                  <c:v>9.5202938378278503</c:v>
                </c:pt>
                <c:pt idx="1">
                  <c:v>9.2479251189833587</c:v>
                </c:pt>
                <c:pt idx="2">
                  <c:v>10.359706127444964</c:v>
                </c:pt>
                <c:pt idx="3">
                  <c:v>8.5081304811584904</c:v>
                </c:pt>
                <c:pt idx="4">
                  <c:v>6.6019400936488664</c:v>
                </c:pt>
                <c:pt idx="5">
                  <c:v>4.513576559221403</c:v>
                </c:pt>
                <c:pt idx="6">
                  <c:v>5.6233099204109784</c:v>
                </c:pt>
                <c:pt idx="7">
                  <c:v>7.5842376754757632</c:v>
                </c:pt>
                <c:pt idx="8">
                  <c:v>5.0454197494717308</c:v>
                </c:pt>
                <c:pt idx="9">
                  <c:v>3.8152393772520976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A6C-43DD-BA34-8A12A9BD5451}"/>
            </c:ext>
          </c:extLst>
        </c:ser>
        <c:ser>
          <c:idx val="3"/>
          <c:order val="2"/>
          <c:tx>
            <c:strRef>
              <c:f>Sheet1!$B$10</c:f>
              <c:strCache>
                <c:ptCount val="1"/>
                <c:pt idx="0">
                  <c:v>Asia (JKM)</c:v>
                </c:pt>
              </c:strCache>
            </c:strRef>
          </c:tx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dLbls>
            <c:dLbl>
              <c:idx val="9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A6C-43DD-BA34-8A12A9BD54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595959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Sheet1!$C$6:$L$6</c:f>
              <c:strCache>
                <c:ptCount val="1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2020E</c:v>
                </c:pt>
              </c:strCache>
            </c:strRef>
          </c:cat>
          <c:val>
            <c:numRef>
              <c:f>Sheet1!$C$10:$L$10</c:f>
              <c:numCache>
                <c:formatCode>[$$]#,##0.00;\([$$]#,##0.00\);"–";@</c:formatCode>
                <c:ptCount val="10"/>
                <c:pt idx="0">
                  <c:v>13.063810040100799</c:v>
                </c:pt>
                <c:pt idx="1">
                  <c:v>15.21691351959444</c:v>
                </c:pt>
                <c:pt idx="2">
                  <c:v>16.210294599723948</c:v>
                </c:pt>
                <c:pt idx="3">
                  <c:v>14.994148581681477</c:v>
                </c:pt>
                <c:pt idx="4">
                  <c:v>7.8110863095238088</c:v>
                </c:pt>
                <c:pt idx="5">
                  <c:v>5.5834415976535539</c:v>
                </c:pt>
                <c:pt idx="6">
                  <c:v>6.8956127091031263</c:v>
                </c:pt>
                <c:pt idx="7">
                  <c:v>9.8489451593410404</c:v>
                </c:pt>
                <c:pt idx="8">
                  <c:v>5.9711115019240024</c:v>
                </c:pt>
                <c:pt idx="9">
                  <c:v>4.3846132936507942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CA6C-43DD-BA34-8A12A9BD54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24154383"/>
        <c:axId val="1565642335"/>
      </c:lineChart>
      <c:catAx>
        <c:axId val="172415438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595959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65642335"/>
        <c:crosses val="autoZero"/>
        <c:auto val="1"/>
        <c:lblAlgn val="ctr"/>
        <c:lblOffset val="100"/>
        <c:noMultiLvlLbl val="0"/>
      </c:catAx>
      <c:valAx>
        <c:axId val="1565642335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595959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$/MMBtu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595959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&quot;$&quot;#,##0.00_);\(&quot;$&quot;#,##0.00\)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595959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2415438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rgbClr val="595959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595959"/>
          </a:solidFill>
          <a:latin typeface="+mn-lt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184258288003451E-2"/>
          <c:y val="2.6101538159720113E-2"/>
          <c:w val="0.89222404848306236"/>
          <c:h val="0.84629762666579478"/>
        </c:manualLayout>
      </c:layout>
      <c:lineChart>
        <c:grouping val="standard"/>
        <c:varyColors val="0"/>
        <c:ser>
          <c:idx val="0"/>
          <c:order val="0"/>
          <c:tx>
            <c:strRef>
              <c:f>Summary!$E$5</c:f>
              <c:strCache>
                <c:ptCount val="1"/>
                <c:pt idx="0">
                  <c:v>Asia USGC Netback</c:v>
                </c:pt>
              </c:strCache>
            </c:strRef>
          </c:tx>
          <c:spPr>
            <a:ln w="28575" cap="rnd">
              <a:solidFill>
                <a:srgbClr val="BFD5EF">
                  <a:lumMod val="75000"/>
                </a:srgbClr>
              </a:solidFill>
              <a:round/>
            </a:ln>
            <a:effectLst/>
          </c:spPr>
          <c:marker>
            <c:symbol val="none"/>
          </c:marker>
          <c:cat>
            <c:numRef>
              <c:f>Summary!$D$6:$D$18</c:f>
              <c:numCache>
                <c:formatCode>General</c:formatCode>
                <c:ptCount val="13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</c:numCache>
            </c:numRef>
          </c:cat>
          <c:val>
            <c:numRef>
              <c:f>Summary!$E$6:$E$18</c:f>
              <c:numCache>
                <c:formatCode>"$"#,##0.00_);\("$"#,##0.00\)</c:formatCode>
                <c:ptCount val="13"/>
                <c:pt idx="0">
                  <c:v>0.54664116012618424</c:v>
                </c:pt>
                <c:pt idx="1">
                  <c:v>5.4058052792345483</c:v>
                </c:pt>
                <c:pt idx="2">
                  <c:v>7.4981035423651941</c:v>
                </c:pt>
                <c:pt idx="3">
                  <c:v>8.2383048387951323</c:v>
                </c:pt>
                <c:pt idx="4">
                  <c:v>6.7893568517121947</c:v>
                </c:pt>
                <c:pt idx="5">
                  <c:v>3.0688835914459989</c:v>
                </c:pt>
                <c:pt idx="6">
                  <c:v>1.4927255826481183</c:v>
                </c:pt>
                <c:pt idx="7">
                  <c:v>1.9570068741529065</c:v>
                </c:pt>
                <c:pt idx="8">
                  <c:v>3.8904899471700247</c:v>
                </c:pt>
                <c:pt idx="9">
                  <c:v>0.83291191700042511</c:v>
                </c:pt>
                <c:pt idx="10">
                  <c:v>1.9465970230327552E-3</c:v>
                </c:pt>
                <c:pt idx="11">
                  <c:v>1.0266780909968127</c:v>
                </c:pt>
                <c:pt idx="12">
                  <c:v>1.5909024799060811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BD9-40B7-9E7D-C11AE1546CE6}"/>
            </c:ext>
          </c:extLst>
        </c:ser>
        <c:ser>
          <c:idx val="1"/>
          <c:order val="1"/>
          <c:tx>
            <c:strRef>
              <c:f>Summary!$F$5</c:f>
              <c:strCache>
                <c:ptCount val="1"/>
                <c:pt idx="0">
                  <c:v>Europe USGC Netback</c:v>
                </c:pt>
              </c:strCache>
            </c:strRef>
          </c:tx>
          <c:spPr>
            <a:ln w="28575" cap="rnd">
              <a:solidFill>
                <a:srgbClr val="002B50"/>
              </a:solidFill>
              <a:round/>
            </a:ln>
            <a:effectLst/>
          </c:spPr>
          <c:marker>
            <c:symbol val="none"/>
          </c:marker>
          <c:cat>
            <c:numRef>
              <c:f>Summary!$D$6:$D$18</c:f>
              <c:numCache>
                <c:formatCode>General</c:formatCode>
                <c:ptCount val="13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</c:numCache>
            </c:numRef>
          </c:cat>
          <c:val>
            <c:numRef>
              <c:f>Summary!$F$6:$F$18</c:f>
              <c:numCache>
                <c:formatCode>"$"#,##0.00_);\("$"#,##0.00\)</c:formatCode>
                <c:ptCount val="13"/>
                <c:pt idx="0">
                  <c:v>0.65046025392482443</c:v>
                </c:pt>
                <c:pt idx="1">
                  <c:v>3.2451169498634673</c:v>
                </c:pt>
                <c:pt idx="2">
                  <c:v>4.2828665029840653</c:v>
                </c:pt>
                <c:pt idx="3">
                  <c:v>4.4968180179561488</c:v>
                </c:pt>
                <c:pt idx="4">
                  <c:v>2.1083172510542139</c:v>
                </c:pt>
                <c:pt idx="5">
                  <c:v>2.6502465819653325</c:v>
                </c:pt>
                <c:pt idx="6">
                  <c:v>1.1268720056061161</c:v>
                </c:pt>
                <c:pt idx="7">
                  <c:v>1.4955394456881708</c:v>
                </c:pt>
                <c:pt idx="8">
                  <c:v>2.9312642938850164</c:v>
                </c:pt>
                <c:pt idx="9">
                  <c:v>0.87164059310805808</c:v>
                </c:pt>
                <c:pt idx="10">
                  <c:v>0.44377599557491559</c:v>
                </c:pt>
                <c:pt idx="11">
                  <c:v>1.4398312609535127</c:v>
                </c:pt>
                <c:pt idx="12">
                  <c:v>1.9259909225201877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BD9-40B7-9E7D-C11AE1546C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10942495"/>
        <c:axId val="1954342240"/>
      </c:lineChart>
      <c:catAx>
        <c:axId val="11094249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b" anchorCtr="1"/>
          <a:lstStyle/>
          <a:p>
            <a:pPr>
              <a:defRPr sz="1000" b="0" i="0" u="none" strike="noStrike" kern="1200" baseline="0">
                <a:solidFill>
                  <a:srgbClr val="636466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954342240"/>
        <c:crosses val="autoZero"/>
        <c:auto val="1"/>
        <c:lblAlgn val="ctr"/>
        <c:lblOffset val="100"/>
        <c:noMultiLvlLbl val="0"/>
      </c:catAx>
      <c:valAx>
        <c:axId val="1954342240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dirty="0"/>
                  <a:t>$/MMBtu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&quot;$&quot;#,##0.00_);\(&quot;$&quot;#,##0.00\)" sourceLinked="1"/>
        <c:majorTickMark val="out"/>
        <c:minorTickMark val="none"/>
        <c:tickLblPos val="nextTo"/>
        <c:spPr>
          <a:noFill/>
          <a:ln>
            <a:solidFill>
              <a:srgbClr val="868686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636466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1094249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462336630221413"/>
          <c:y val="0.92527788365767405"/>
          <c:w val="0.38775013741487591"/>
          <c:h val="7.38667893786004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rgbClr val="636466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4">
    <c:autoUpdate val="0"/>
  </c:externalData>
  <c:userShapes r:id="rId5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272760434750752E-2"/>
          <c:y val="0.10182811120372628"/>
          <c:w val="0.92428754268588009"/>
          <c:h val="0.7833947413637960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'FID List'!$P$5</c:f>
              <c:strCache>
                <c:ptCount val="1"/>
                <c:pt idx="0">
                  <c:v>Qatar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cat>
            <c:numRef>
              <c:f>'FID List'!$O$6:$O$21</c:f>
              <c:numCache>
                <c:formatCode>yyyy</c:formatCode>
                <c:ptCount val="16"/>
                <c:pt idx="0">
                  <c:v>37987</c:v>
                </c:pt>
                <c:pt idx="1">
                  <c:v>38353</c:v>
                </c:pt>
                <c:pt idx="2">
                  <c:v>38718</c:v>
                </c:pt>
                <c:pt idx="3">
                  <c:v>39083</c:v>
                </c:pt>
                <c:pt idx="4">
                  <c:v>39448</c:v>
                </c:pt>
                <c:pt idx="5">
                  <c:v>39814</c:v>
                </c:pt>
                <c:pt idx="6">
                  <c:v>40179</c:v>
                </c:pt>
                <c:pt idx="7">
                  <c:v>40544</c:v>
                </c:pt>
                <c:pt idx="8">
                  <c:v>40909</c:v>
                </c:pt>
                <c:pt idx="9">
                  <c:v>41275</c:v>
                </c:pt>
                <c:pt idx="10">
                  <c:v>41640</c:v>
                </c:pt>
                <c:pt idx="11">
                  <c:v>42005</c:v>
                </c:pt>
                <c:pt idx="12">
                  <c:v>42370</c:v>
                </c:pt>
                <c:pt idx="13">
                  <c:v>42736</c:v>
                </c:pt>
                <c:pt idx="14">
                  <c:v>43101</c:v>
                </c:pt>
                <c:pt idx="15" formatCode="General">
                  <c:v>2019</c:v>
                </c:pt>
              </c:numCache>
            </c:numRef>
          </c:cat>
          <c:val>
            <c:numRef>
              <c:f>'FID List'!$P$6:$P$21</c:f>
              <c:numCache>
                <c:formatCode>#,##0.0</c:formatCode>
                <c:ptCount val="16"/>
                <c:pt idx="0">
                  <c:v>15.6</c:v>
                </c:pt>
                <c:pt idx="1">
                  <c:v>31.2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51-4ACD-9A69-84EC792705CC}"/>
            </c:ext>
          </c:extLst>
        </c:ser>
        <c:ser>
          <c:idx val="1"/>
          <c:order val="1"/>
          <c:tx>
            <c:strRef>
              <c:f>'FID List'!$Q$5</c:f>
              <c:strCache>
                <c:ptCount val="1"/>
                <c:pt idx="0">
                  <c:v>Australia</c:v>
                </c:pt>
              </c:strCache>
            </c:strRef>
          </c:tx>
          <c:spPr>
            <a:solidFill>
              <a:srgbClr val="F26522"/>
            </a:solidFill>
            <a:ln>
              <a:noFill/>
            </a:ln>
            <a:effectLst/>
          </c:spPr>
          <c:invertIfNegative val="0"/>
          <c:cat>
            <c:numRef>
              <c:f>'FID List'!$O$6:$O$21</c:f>
              <c:numCache>
                <c:formatCode>yyyy</c:formatCode>
                <c:ptCount val="16"/>
                <c:pt idx="0">
                  <c:v>37987</c:v>
                </c:pt>
                <c:pt idx="1">
                  <c:v>38353</c:v>
                </c:pt>
                <c:pt idx="2">
                  <c:v>38718</c:v>
                </c:pt>
                <c:pt idx="3">
                  <c:v>39083</c:v>
                </c:pt>
                <c:pt idx="4">
                  <c:v>39448</c:v>
                </c:pt>
                <c:pt idx="5">
                  <c:v>39814</c:v>
                </c:pt>
                <c:pt idx="6">
                  <c:v>40179</c:v>
                </c:pt>
                <c:pt idx="7">
                  <c:v>40544</c:v>
                </c:pt>
                <c:pt idx="8">
                  <c:v>40909</c:v>
                </c:pt>
                <c:pt idx="9">
                  <c:v>41275</c:v>
                </c:pt>
                <c:pt idx="10">
                  <c:v>41640</c:v>
                </c:pt>
                <c:pt idx="11">
                  <c:v>42005</c:v>
                </c:pt>
                <c:pt idx="12">
                  <c:v>42370</c:v>
                </c:pt>
                <c:pt idx="13">
                  <c:v>42736</c:v>
                </c:pt>
                <c:pt idx="14">
                  <c:v>43101</c:v>
                </c:pt>
                <c:pt idx="15" formatCode="General">
                  <c:v>2019</c:v>
                </c:pt>
              </c:numCache>
            </c:numRef>
          </c:cat>
          <c:val>
            <c:numRef>
              <c:f>'FID List'!$Q$6:$Q$21</c:f>
              <c:numCache>
                <c:formatCode>#,##0.0</c:formatCode>
                <c:ptCount val="1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4.8</c:v>
                </c:pt>
                <c:pt idx="4">
                  <c:v>0</c:v>
                </c:pt>
                <c:pt idx="5">
                  <c:v>15.6</c:v>
                </c:pt>
                <c:pt idx="6">
                  <c:v>8.5</c:v>
                </c:pt>
                <c:pt idx="7">
                  <c:v>24.8</c:v>
                </c:pt>
                <c:pt idx="8">
                  <c:v>12.9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51-4ACD-9A69-84EC792705CC}"/>
            </c:ext>
          </c:extLst>
        </c:ser>
        <c:ser>
          <c:idx val="2"/>
          <c:order val="2"/>
          <c:tx>
            <c:strRef>
              <c:f>'FID List'!$R$5</c:f>
              <c:strCache>
                <c:ptCount val="1"/>
                <c:pt idx="0">
                  <c:v>USA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numRef>
              <c:f>'FID List'!$O$6:$O$21</c:f>
              <c:numCache>
                <c:formatCode>yyyy</c:formatCode>
                <c:ptCount val="16"/>
                <c:pt idx="0">
                  <c:v>37987</c:v>
                </c:pt>
                <c:pt idx="1">
                  <c:v>38353</c:v>
                </c:pt>
                <c:pt idx="2">
                  <c:v>38718</c:v>
                </c:pt>
                <c:pt idx="3">
                  <c:v>39083</c:v>
                </c:pt>
                <c:pt idx="4">
                  <c:v>39448</c:v>
                </c:pt>
                <c:pt idx="5">
                  <c:v>39814</c:v>
                </c:pt>
                <c:pt idx="6">
                  <c:v>40179</c:v>
                </c:pt>
                <c:pt idx="7">
                  <c:v>40544</c:v>
                </c:pt>
                <c:pt idx="8">
                  <c:v>40909</c:v>
                </c:pt>
                <c:pt idx="9">
                  <c:v>41275</c:v>
                </c:pt>
                <c:pt idx="10">
                  <c:v>41640</c:v>
                </c:pt>
                <c:pt idx="11">
                  <c:v>42005</c:v>
                </c:pt>
                <c:pt idx="12">
                  <c:v>42370</c:v>
                </c:pt>
                <c:pt idx="13">
                  <c:v>42736</c:v>
                </c:pt>
                <c:pt idx="14">
                  <c:v>43101</c:v>
                </c:pt>
                <c:pt idx="15" formatCode="General">
                  <c:v>2019</c:v>
                </c:pt>
              </c:numCache>
            </c:numRef>
          </c:cat>
          <c:val>
            <c:numRef>
              <c:f>'FID List'!$R$6:$R$21</c:f>
              <c:numCache>
                <c:formatCode>#,##0.0</c:formatCode>
                <c:ptCount val="1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9</c:v>
                </c:pt>
                <c:pt idx="9">
                  <c:v>9</c:v>
                </c:pt>
                <c:pt idx="10">
                  <c:v>28.75</c:v>
                </c:pt>
                <c:pt idx="11">
                  <c:v>21</c:v>
                </c:pt>
                <c:pt idx="12">
                  <c:v>0</c:v>
                </c:pt>
                <c:pt idx="13">
                  <c:v>0</c:v>
                </c:pt>
                <c:pt idx="14">
                  <c:v>4.5</c:v>
                </c:pt>
                <c:pt idx="15">
                  <c:v>30.000000000000004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51-4ACD-9A69-84EC792705CC}"/>
            </c:ext>
          </c:extLst>
        </c:ser>
        <c:ser>
          <c:idx val="3"/>
          <c:order val="3"/>
          <c:tx>
            <c:strRef>
              <c:f>'FID List'!$S$5</c:f>
              <c:strCache>
                <c:ptCount val="1"/>
                <c:pt idx="0">
                  <c:v>Others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'FID List'!$O$6:$O$21</c:f>
              <c:numCache>
                <c:formatCode>yyyy</c:formatCode>
                <c:ptCount val="16"/>
                <c:pt idx="0">
                  <c:v>37987</c:v>
                </c:pt>
                <c:pt idx="1">
                  <c:v>38353</c:v>
                </c:pt>
                <c:pt idx="2">
                  <c:v>38718</c:v>
                </c:pt>
                <c:pt idx="3">
                  <c:v>39083</c:v>
                </c:pt>
                <c:pt idx="4">
                  <c:v>39448</c:v>
                </c:pt>
                <c:pt idx="5">
                  <c:v>39814</c:v>
                </c:pt>
                <c:pt idx="6">
                  <c:v>40179</c:v>
                </c:pt>
                <c:pt idx="7">
                  <c:v>40544</c:v>
                </c:pt>
                <c:pt idx="8">
                  <c:v>40909</c:v>
                </c:pt>
                <c:pt idx="9">
                  <c:v>41275</c:v>
                </c:pt>
                <c:pt idx="10">
                  <c:v>41640</c:v>
                </c:pt>
                <c:pt idx="11">
                  <c:v>42005</c:v>
                </c:pt>
                <c:pt idx="12">
                  <c:v>42370</c:v>
                </c:pt>
                <c:pt idx="13">
                  <c:v>42736</c:v>
                </c:pt>
                <c:pt idx="14">
                  <c:v>43101</c:v>
                </c:pt>
                <c:pt idx="15" formatCode="General">
                  <c:v>2019</c:v>
                </c:pt>
              </c:numCache>
            </c:numRef>
          </c:cat>
          <c:val>
            <c:numRef>
              <c:f>'FID List'!$S$6:$S$21</c:f>
              <c:numCache>
                <c:formatCode>#,##0.0</c:formatCode>
                <c:ptCount val="16"/>
                <c:pt idx="0">
                  <c:v>7.77</c:v>
                </c:pt>
                <c:pt idx="1">
                  <c:v>14.3</c:v>
                </c:pt>
                <c:pt idx="2">
                  <c:v>4.45</c:v>
                </c:pt>
                <c:pt idx="3">
                  <c:v>5.2</c:v>
                </c:pt>
                <c:pt idx="4">
                  <c:v>4.7</c:v>
                </c:pt>
                <c:pt idx="5">
                  <c:v>6.9</c:v>
                </c:pt>
                <c:pt idx="6">
                  <c:v>0</c:v>
                </c:pt>
                <c:pt idx="7">
                  <c:v>2</c:v>
                </c:pt>
                <c:pt idx="8">
                  <c:v>1.2</c:v>
                </c:pt>
                <c:pt idx="9">
                  <c:v>20</c:v>
                </c:pt>
                <c:pt idx="10">
                  <c:v>1.5</c:v>
                </c:pt>
                <c:pt idx="11">
                  <c:v>1.2</c:v>
                </c:pt>
                <c:pt idx="12">
                  <c:v>3.8</c:v>
                </c:pt>
                <c:pt idx="13">
                  <c:v>3.4</c:v>
                </c:pt>
                <c:pt idx="14">
                  <c:v>17</c:v>
                </c:pt>
                <c:pt idx="15">
                  <c:v>36.799999999999997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51-4ACD-9A69-84EC792705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268356447"/>
        <c:axId val="1832588991"/>
      </c:barChart>
      <c:lineChart>
        <c:grouping val="standard"/>
        <c:varyColors val="0"/>
        <c:ser>
          <c:idx val="4"/>
          <c:order val="4"/>
          <c:tx>
            <c:v>Total</c:v>
          </c:tx>
          <c:spPr>
            <a:ln w="28575" cap="rnd">
              <a:noFill/>
              <a:round/>
            </a:ln>
            <a:effectLst/>
          </c:spPr>
          <c:marker>
            <c:symbol val="none"/>
          </c:marker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'FID List'!$T$6:$T$21</c:f>
              <c:numCache>
                <c:formatCode>#,##0.0</c:formatCode>
                <c:ptCount val="16"/>
                <c:pt idx="0">
                  <c:v>23.369999999999997</c:v>
                </c:pt>
                <c:pt idx="1">
                  <c:v>45.5</c:v>
                </c:pt>
                <c:pt idx="2">
                  <c:v>4.45</c:v>
                </c:pt>
                <c:pt idx="3">
                  <c:v>10</c:v>
                </c:pt>
                <c:pt idx="4">
                  <c:v>4.7</c:v>
                </c:pt>
                <c:pt idx="5">
                  <c:v>22.5</c:v>
                </c:pt>
                <c:pt idx="6">
                  <c:v>8.5</c:v>
                </c:pt>
                <c:pt idx="7">
                  <c:v>26.8</c:v>
                </c:pt>
                <c:pt idx="8">
                  <c:v>23.099999999999998</c:v>
                </c:pt>
                <c:pt idx="9">
                  <c:v>29</c:v>
                </c:pt>
                <c:pt idx="10">
                  <c:v>30.25</c:v>
                </c:pt>
                <c:pt idx="11">
                  <c:v>22.2</c:v>
                </c:pt>
                <c:pt idx="12">
                  <c:v>3.8</c:v>
                </c:pt>
                <c:pt idx="13">
                  <c:v>3.4</c:v>
                </c:pt>
                <c:pt idx="14">
                  <c:v>21.5</c:v>
                </c:pt>
                <c:pt idx="15">
                  <c:v>66.8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A51-4ACD-9A69-84EC792705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8356447"/>
        <c:axId val="1832588991"/>
      </c:lineChart>
      <c:catAx>
        <c:axId val="1268356447"/>
        <c:scaling>
          <c:orientation val="minMax"/>
          <c:min val="1"/>
        </c:scaling>
        <c:delete val="0"/>
        <c:axPos val="b"/>
        <c:numFmt formatCode="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2588991"/>
        <c:crosses val="autoZero"/>
        <c:auto val="1"/>
        <c:lblAlgn val="ctr"/>
        <c:lblOffset val="100"/>
        <c:noMultiLvlLbl val="1"/>
      </c:catAx>
      <c:valAx>
        <c:axId val="1832588991"/>
        <c:scaling>
          <c:orientation val="minMax"/>
          <c:max val="70"/>
        </c:scaling>
        <c:delete val="0"/>
        <c:axPos val="l"/>
        <c:title>
          <c:tx>
            <c:rich>
              <a:bodyPr rot="0" spcFirstLastPara="1" vertOverflow="ellipsis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mtpa</a:t>
                </a:r>
              </a:p>
            </c:rich>
          </c:tx>
          <c:layout>
            <c:manualLayout>
              <c:xMode val="edge"/>
              <c:yMode val="edge"/>
              <c:x val="0"/>
              <c:y val="3.5806895124115947E-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6835644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4"/>
        <c:delete val="1"/>
      </c:legendEntry>
      <c:layout>
        <c:manualLayout>
          <c:xMode val="edge"/>
          <c:yMode val="edge"/>
          <c:x val="3.5970645283071687E-2"/>
          <c:y val="0.96017015324202781"/>
          <c:w val="0.95302776603676742"/>
          <c:h val="3.982984675797209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0.72425</cdr:x>
      <cdr:y>0.09979</cdr:y>
    </cdr:from>
    <cdr:to>
      <cdr:x>0.77481</cdr:x>
      <cdr:y>0.15161</cdr:y>
    </cdr:to>
    <cdr:sp macro="" textlink="">
      <cdr:nvSpPr>
        <cdr:cNvPr id="2" name="TextBox 7">
          <a:extLst xmlns:a="http://schemas.openxmlformats.org/drawingml/2006/main">
            <a:ext uri="{FF2B5EF4-FFF2-40B4-BE49-F238E27FC236}">
              <a16:creationId xmlns:a16="http://schemas.microsoft.com/office/drawing/2014/main" id="{FD6636D4-036F-45C8-866C-2D2E2DEC3773}"/>
            </a:ext>
          </a:extLst>
        </cdr:cNvPr>
        <cdr:cNvSpPr txBox="1"/>
      </cdr:nvSpPr>
      <cdr:spPr>
        <a:xfrm xmlns:a="http://schemas.openxmlformats.org/drawingml/2006/main">
          <a:off x="6296025" y="533400"/>
          <a:ext cx="439544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200" dirty="0">
              <a:solidFill>
                <a:srgbClr val="616161"/>
              </a:solidFill>
            </a:rPr>
            <a:t>366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0.09747</cdr:x>
      <cdr:y>0.68328</cdr:y>
    </cdr:from>
    <cdr:to>
      <cdr:x>0.96578</cdr:x>
      <cdr:y>0.68328</cdr:y>
    </cdr:to>
    <cdr:cxnSp macro="">
      <cdr:nvCxnSpPr>
        <cdr:cNvPr id="3" name="Straight Connector 2">
          <a:extLst xmlns:a="http://schemas.openxmlformats.org/drawingml/2006/main">
            <a:ext uri="{FF2B5EF4-FFF2-40B4-BE49-F238E27FC236}">
              <a16:creationId xmlns:a16="http://schemas.microsoft.com/office/drawing/2014/main" id="{7230B2B0-7C3C-42C3-A369-7B301BA00E68}"/>
            </a:ext>
          </a:extLst>
        </cdr:cNvPr>
        <cdr:cNvCxnSpPr/>
      </cdr:nvCxnSpPr>
      <cdr:spPr>
        <a:xfrm xmlns:a="http://schemas.openxmlformats.org/drawingml/2006/main" flipV="1">
          <a:off x="854619" y="3657029"/>
          <a:ext cx="7613106" cy="0"/>
        </a:xfrm>
        <a:prstGeom xmlns:a="http://schemas.openxmlformats.org/drawingml/2006/main" prst="line">
          <a:avLst/>
        </a:prstGeom>
        <a:ln xmlns:a="http://schemas.openxmlformats.org/drawingml/2006/main" w="19050">
          <a:solidFill>
            <a:srgbClr val="FF0000"/>
          </a:solidFill>
          <a:prstDash val="dash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0.57147</cdr:x>
      <cdr:y>0.08703</cdr:y>
    </cdr:from>
    <cdr:to>
      <cdr:x>0.79017</cdr:x>
      <cdr:y>0.14114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4812661" y="483911"/>
          <a:ext cx="1841804" cy="30088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000" dirty="0">
              <a:solidFill>
                <a:schemeClr val="accent2"/>
              </a:solidFill>
              <a:latin typeface="Arial" panose="020B0604020202020204" pitchFamily="34" charset="0"/>
              <a:cs typeface="Arial" panose="020B0604020202020204" pitchFamily="34" charset="0"/>
            </a:rPr>
            <a:t>LNG Trade Forecast</a:t>
          </a:r>
        </a:p>
      </cdr:txBody>
    </cdr:sp>
  </cdr:relSizeAnchor>
  <cdr:relSizeAnchor xmlns:cdr="http://schemas.openxmlformats.org/drawingml/2006/chartDrawing">
    <cdr:from>
      <cdr:x>0.80708</cdr:x>
      <cdr:y>0.69545</cdr:y>
    </cdr:from>
    <cdr:to>
      <cdr:x>0.91566</cdr:x>
      <cdr:y>0.76187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7597908E-C06D-41E1-B254-4BCD4E2D2683}"/>
            </a:ext>
          </a:extLst>
        </cdr:cNvPr>
        <cdr:cNvSpPr txBox="1"/>
      </cdr:nvSpPr>
      <cdr:spPr>
        <a:xfrm xmlns:a="http://schemas.openxmlformats.org/drawingml/2006/main">
          <a:off x="6401649" y="2816767"/>
          <a:ext cx="861237" cy="26901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rPr>
            <a:t>Russia</a:t>
          </a:r>
        </a:p>
      </cdr:txBody>
    </cdr:sp>
  </cdr:relSizeAnchor>
  <cdr:relSizeAnchor xmlns:cdr="http://schemas.openxmlformats.org/drawingml/2006/chartDrawing">
    <cdr:from>
      <cdr:x>0.84091</cdr:x>
      <cdr:y>0.32597</cdr:y>
    </cdr:from>
    <cdr:to>
      <cdr:x>0.94949</cdr:x>
      <cdr:y>0.49041</cdr:y>
    </cdr:to>
    <cdr:sp macro="" textlink="">
      <cdr:nvSpPr>
        <cdr:cNvPr id="5" name="TextBox 4">
          <a:extLst xmlns:a="http://schemas.openxmlformats.org/drawingml/2006/main">
            <a:ext uri="{FF2B5EF4-FFF2-40B4-BE49-F238E27FC236}">
              <a16:creationId xmlns:a16="http://schemas.microsoft.com/office/drawing/2014/main" id="{FA6EAEF2-5F59-41EF-94F7-F8E7FEFAC9CC}"/>
            </a:ext>
          </a:extLst>
        </cdr:cNvPr>
        <cdr:cNvSpPr txBox="1"/>
      </cdr:nvSpPr>
      <cdr:spPr>
        <a:xfrm xmlns:a="http://schemas.openxmlformats.org/drawingml/2006/main">
          <a:off x="7081838" y="1812584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en-US" sz="11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43343" cy="467072"/>
          </a:xfrm>
          <a:prstGeom prst="rect">
            <a:avLst/>
          </a:prstGeom>
        </p:spPr>
        <p:txBody>
          <a:bodyPr vert="horz" lIns="93324" tIns="46662" rIns="93324" bIns="46662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8132" y="0"/>
            <a:ext cx="3043343" cy="467072"/>
          </a:xfrm>
          <a:prstGeom prst="rect">
            <a:avLst/>
          </a:prstGeom>
        </p:spPr>
        <p:txBody>
          <a:bodyPr vert="horz" lIns="93324" tIns="46662" rIns="93324" bIns="46662" rtlCol="0"/>
          <a:lstStyle>
            <a:lvl1pPr algn="r">
              <a:defRPr sz="1200"/>
            </a:lvl1pPr>
          </a:lstStyle>
          <a:p>
            <a:fld id="{061949BD-6D1D-452D-890D-0DAF3921BF04}" type="datetimeFigureOut">
              <a:rPr lang="en-US" smtClean="0"/>
              <a:t>2/4/2020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417638" y="1163638"/>
            <a:ext cx="4187825" cy="31416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324" tIns="46662" rIns="93324" bIns="46662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2310" y="4480004"/>
            <a:ext cx="5618480" cy="3665458"/>
          </a:xfrm>
          <a:prstGeom prst="rect">
            <a:avLst/>
          </a:prstGeom>
        </p:spPr>
        <p:txBody>
          <a:bodyPr vert="horz" lIns="93324" tIns="46662" rIns="93324" bIns="46662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42030"/>
            <a:ext cx="3043343" cy="467071"/>
          </a:xfrm>
          <a:prstGeom prst="rect">
            <a:avLst/>
          </a:prstGeom>
        </p:spPr>
        <p:txBody>
          <a:bodyPr vert="horz" lIns="93324" tIns="46662" rIns="93324" bIns="46662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8132" y="8842030"/>
            <a:ext cx="3043343" cy="467071"/>
          </a:xfrm>
          <a:prstGeom prst="rect">
            <a:avLst/>
          </a:prstGeom>
        </p:spPr>
        <p:txBody>
          <a:bodyPr vert="horz" lIns="93324" tIns="46662" rIns="93324" bIns="46662" rtlCol="0" anchor="b"/>
          <a:lstStyle>
            <a:lvl1pPr algn="r">
              <a:defRPr sz="1200"/>
            </a:lvl1pPr>
          </a:lstStyle>
          <a:p>
            <a:fld id="{675499D2-477E-472E-A431-B09428937F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48981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89013" y="773113"/>
            <a:ext cx="5137150" cy="3852862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Cf. WM’s LNG FID Tracker, updated quarterly.</a:t>
            </a:r>
          </a:p>
          <a:p>
            <a:endParaRPr lang="en-US" dirty="0"/>
          </a:p>
          <a:p>
            <a:pPr marL="178307" indent="-178307">
              <a:buFont typeface="Arial" panose="020B0604020202020204" pitchFamily="34" charset="0"/>
              <a:buChar char="•"/>
            </a:pPr>
            <a:r>
              <a:rPr lang="en-US" dirty="0"/>
              <a:t>CCL T3: 4.5 mtpa</a:t>
            </a:r>
          </a:p>
          <a:p>
            <a:pPr marL="178307" indent="-178307">
              <a:buFont typeface="Arial" panose="020B0604020202020204" pitchFamily="34" charset="0"/>
              <a:buChar char="•"/>
            </a:pPr>
            <a:r>
              <a:rPr lang="en-US" dirty="0"/>
              <a:t>LNG Canada:</a:t>
            </a:r>
            <a:r>
              <a:rPr lang="en-US" baseline="0" dirty="0"/>
              <a:t> 14.0 mtpa</a:t>
            </a:r>
          </a:p>
          <a:p>
            <a:pPr marL="178307" indent="-178307">
              <a:buFont typeface="Arial" panose="020B0604020202020204" pitchFamily="34" charset="0"/>
              <a:buChar char="•"/>
            </a:pPr>
            <a:r>
              <a:rPr lang="en-US" baseline="0" dirty="0"/>
              <a:t>Tortue FLNG: 2.5 mtpa</a:t>
            </a:r>
            <a:endParaRPr lang="en-US" dirty="0"/>
          </a:p>
          <a:p>
            <a:endParaRPr lang="en-US" dirty="0"/>
          </a:p>
          <a:p>
            <a:r>
              <a:rPr lang="en-US" dirty="0"/>
              <a:t>Adjustments to WM data:</a:t>
            </a:r>
          </a:p>
          <a:p>
            <a:endParaRPr lang="en-US" dirty="0"/>
          </a:p>
          <a:p>
            <a:pPr marL="181967" indent="-181967">
              <a:buFont typeface="Arial" panose="020B0604020202020204" pitchFamily="34" charset="0"/>
              <a:buChar char="•"/>
            </a:pPr>
            <a:r>
              <a:rPr lang="en-US" dirty="0"/>
              <a:t>Moved Elba FID to 2015, when</a:t>
            </a:r>
            <a:r>
              <a:rPr lang="en-US" baseline="0" dirty="0"/>
              <a:t> FID was taken on the modules.</a:t>
            </a:r>
          </a:p>
          <a:p>
            <a:pPr marL="181967" indent="-181967">
              <a:buFont typeface="Arial" panose="020B0604020202020204" pitchFamily="34" charset="0"/>
              <a:buChar char="•"/>
            </a:pPr>
            <a:r>
              <a:rPr lang="en-US" dirty="0"/>
              <a:t>Excludes Russia’s Vysotsk (0.7mtpa)</a:t>
            </a:r>
            <a:r>
              <a:rPr lang="en-US" baseline="0" dirty="0"/>
              <a:t> &amp; </a:t>
            </a:r>
            <a:r>
              <a:rPr lang="en-US" dirty="0"/>
              <a:t>Portovaya (1.5mtpa) FIDs</a:t>
            </a:r>
            <a:r>
              <a:rPr lang="en-US" baseline="0" dirty="0"/>
              <a:t> in 2016 because of uncertainly/validity</a:t>
            </a:r>
          </a:p>
          <a:p>
            <a:pPr marL="181967" indent="-181967">
              <a:buFont typeface="Arial" panose="020B0604020202020204" pitchFamily="34" charset="0"/>
              <a:buChar char="•"/>
            </a:pPr>
            <a:r>
              <a:rPr lang="en-US" baseline="0" dirty="0"/>
              <a:t>Hardcoded Tortue FLNG (2.5 mtpa)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50969">
              <a:defRPr/>
            </a:pPr>
            <a:fld id="{CE1A854F-CADF-43EA-90F7-F239C96BB197}" type="slidenum">
              <a:rPr lang="en-US">
                <a:solidFill>
                  <a:prstClr val="black"/>
                </a:solidFill>
                <a:latin typeface="Calibri"/>
              </a:rPr>
              <a:pPr defTabSz="950969">
                <a:defRPr/>
              </a:pPr>
              <a:t>7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0926229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118812-3231-4C51-90B6-FDC8E980AD16}" type="slidenum">
              <a:rPr lang="en-US" smtClean="0">
                <a:solidFill>
                  <a:prstClr val="black"/>
                </a:solidFill>
              </a:rPr>
              <a:pPr/>
              <a:t>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4500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979738" y="538163"/>
            <a:ext cx="3573462" cy="26797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3720">
              <a:defRPr/>
            </a:pPr>
            <a:r>
              <a:rPr lang="en-US" dirty="0"/>
              <a:t>S/D Gap based on April 2019 forecast, edited 01/07/20:</a:t>
            </a:r>
            <a:endParaRPr lang="en-US" baseline="0" dirty="0"/>
          </a:p>
          <a:p>
            <a:pPr defTabSz="933720">
              <a:defRPr/>
            </a:pPr>
            <a:endParaRPr lang="en-US" baseline="0" dirty="0"/>
          </a:p>
          <a:p>
            <a:pPr marL="175203" indent="-175203" defTabSz="933720">
              <a:buFont typeface="Arial" panose="020B0604020202020204" pitchFamily="34" charset="0"/>
              <a:buChar char="•"/>
              <a:defRPr/>
            </a:pPr>
            <a:r>
              <a:rPr lang="en-US" baseline="0" dirty="0"/>
              <a:t>47.5 mtpa in 2025</a:t>
            </a:r>
          </a:p>
          <a:p>
            <a:pPr marL="175203" indent="-175203" defTabSz="933720">
              <a:buFont typeface="Arial" panose="020B0604020202020204" pitchFamily="34" charset="0"/>
              <a:buChar char="•"/>
              <a:defRPr/>
            </a:pPr>
            <a:r>
              <a:rPr lang="en-US" baseline="0" dirty="0"/>
              <a:t>94.8 mtpa in 2030</a:t>
            </a:r>
          </a:p>
          <a:p>
            <a:pPr marL="175203" indent="-175203" defTabSz="933720">
              <a:buFont typeface="Arial" panose="020B0604020202020204" pitchFamily="34" charset="0"/>
              <a:buChar char="•"/>
              <a:defRPr/>
            </a:pPr>
            <a:endParaRPr lang="en-US" baseline="0" dirty="0"/>
          </a:p>
          <a:p>
            <a:pPr defTabSz="933720">
              <a:defRPr/>
            </a:pPr>
            <a:r>
              <a:rPr lang="en-US" baseline="0" dirty="0"/>
              <a:t>Includes FIDs as of Dec 31, 2019 (GP, LNG Canada, Argentina, </a:t>
            </a:r>
            <a:r>
              <a:rPr lang="en-US" baseline="0" dirty="0" err="1"/>
              <a:t>Tortue</a:t>
            </a:r>
            <a:r>
              <a:rPr lang="en-US" baseline="0" dirty="0"/>
              <a:t>, SPLT6, Oman </a:t>
            </a:r>
            <a:r>
              <a:rPr lang="en-US" baseline="0" dirty="0" err="1"/>
              <a:t>Debkl</a:t>
            </a:r>
            <a:r>
              <a:rPr lang="en-US" baseline="0" dirty="0"/>
              <a:t>, </a:t>
            </a:r>
            <a:r>
              <a:rPr lang="en-US" baseline="0" dirty="0" err="1"/>
              <a:t>Moz</a:t>
            </a:r>
            <a:r>
              <a:rPr lang="en-US" baseline="0" dirty="0"/>
              <a:t>, Calcasieu Pass, Arctic LNG 2, NLNG T7 &amp; </a:t>
            </a:r>
            <a:r>
              <a:rPr lang="en-US" baseline="0" dirty="0" err="1"/>
              <a:t>Debkl</a:t>
            </a:r>
            <a:r>
              <a:rPr lang="en-US" baseline="0" dirty="0"/>
              <a:t>)</a:t>
            </a:r>
            <a:endParaRPr lang="en-US" dirty="0"/>
          </a:p>
          <a:p>
            <a:pPr defTabSz="933720"/>
            <a:r>
              <a:rPr lang="en-US" dirty="0"/>
              <a:t>Delayed GP start date by a year with T1 Sept 2025 and T2&amp;T3 in 2026 vs T1&amp;T2 in 2024 and T3 in 2025</a:t>
            </a:r>
          </a:p>
          <a:p>
            <a:pPr defTabSz="932432"/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118812-3231-4C51-90B6-FDC8E980AD16}" type="slidenum">
              <a:rPr lang="en-US" smtClean="0">
                <a:solidFill>
                  <a:prstClr val="black"/>
                </a:solidFill>
              </a:rPr>
              <a:pPr/>
              <a:t>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7142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E1A854F-CADF-43EA-90F7-F239C96BB19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4235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MAKE SURE THIS IS UP TO DATE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E1A854F-CADF-43EA-90F7-F239C96BB19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506448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8235" indent="-178235">
              <a:buFont typeface="Arial" panose="020B0604020202020204" pitchFamily="34" charset="0"/>
              <a:buChar char="•"/>
            </a:pPr>
            <a:r>
              <a:rPr lang="en-US" dirty="0"/>
              <a:t>This the resulting supply outcome including the competitive supplies that we think have the potential of answering the demand call: </a:t>
            </a:r>
          </a:p>
          <a:p>
            <a:pPr marL="178235" indent="-178235">
              <a:buFont typeface="Arial" panose="020B0604020202020204" pitchFamily="34" charset="0"/>
              <a:buChar char="•"/>
            </a:pPr>
            <a:r>
              <a:rPr lang="en-US" dirty="0"/>
              <a:t>The US will take a 25% share (53 MT) of the supply that will fill the gap by 2020, which is above what is currently under construction. </a:t>
            </a:r>
          </a:p>
          <a:p>
            <a:pPr marL="178235" indent="-178235" defTabSz="950595">
              <a:buFont typeface="Arial" panose="020B0604020202020204" pitchFamily="34" charset="0"/>
              <a:buChar char="•"/>
              <a:defRPr/>
            </a:pPr>
            <a:r>
              <a:rPr lang="en-US" dirty="0"/>
              <a:t>Roughly 31% of that volume is already contracted. 16.3 SPAs excluding the recent Aramco HOA.</a:t>
            </a:r>
          </a:p>
          <a:p>
            <a:pPr marL="178235" indent="-178235">
              <a:buFont typeface="Arial" panose="020B0604020202020204" pitchFamily="34" charset="0"/>
              <a:buChar char="•"/>
            </a:pPr>
            <a:r>
              <a:rPr lang="en-US" dirty="0"/>
              <a:t>We ran an analysis on the projects and out of the total of 150 mtpa competing for the gap, 27.5 mtpa is committed under SPAs – representing 17.3%. mainly between </a:t>
            </a:r>
            <a:r>
              <a:rPr lang="en-US" dirty="0" err="1"/>
              <a:t>Moz</a:t>
            </a:r>
            <a:r>
              <a:rPr lang="en-US" dirty="0"/>
              <a:t> and USA. </a:t>
            </a:r>
          </a:p>
          <a:p>
            <a:pPr marL="178235" indent="-178235">
              <a:buFont typeface="Arial" panose="020B0604020202020204" pitchFamily="34" charset="0"/>
              <a:buChar char="•"/>
            </a:pPr>
            <a:r>
              <a:rPr lang="en-US" dirty="0"/>
              <a:t>This is expected to create fierce competition in contracting. This does not even include the projects that are outside the gap in the U/C segment that are fully exposed such as GP, (to an extent LNG Canada)</a:t>
            </a:r>
          </a:p>
          <a:p>
            <a:pPr marL="178235" indent="-178235">
              <a:buFont typeface="Arial" panose="020B0604020202020204" pitchFamily="34" charset="0"/>
              <a:buChar char="•"/>
            </a:pPr>
            <a:r>
              <a:rPr lang="en-US" dirty="0"/>
              <a:t>No SPAs in the international projects other than </a:t>
            </a:r>
            <a:r>
              <a:rPr lang="en-US" dirty="0" err="1"/>
              <a:t>Moz</a:t>
            </a:r>
            <a:r>
              <a:rPr lang="en-US" dirty="0"/>
              <a:t> LNG. potential equity liftings in Arctic.</a:t>
            </a:r>
          </a:p>
          <a:p>
            <a:pPr marL="178235" indent="-178235">
              <a:buFont typeface="Arial" panose="020B0604020202020204" pitchFamily="34" charset="0"/>
              <a:buChar char="•"/>
            </a:pPr>
            <a:r>
              <a:rPr lang="en-US" dirty="0"/>
              <a:t>An additional 12 mtpa has been signed under preliminary agreements (incl: CNOOC/VG; Sempra for ECA and Aramco, </a:t>
            </a:r>
            <a:r>
              <a:rPr lang="en-US" dirty="0" err="1"/>
              <a:t>Moz</a:t>
            </a:r>
            <a:r>
              <a:rPr lang="en-US" dirty="0"/>
              <a:t> BP/PTT)</a:t>
            </a:r>
          </a:p>
          <a:p>
            <a:pPr marL="178235" indent="-178235">
              <a:buFont typeface="Arial" panose="020B0604020202020204" pitchFamily="34" charset="0"/>
              <a:buChar char="•"/>
            </a:pPr>
            <a:r>
              <a:rPr lang="en-US" dirty="0"/>
              <a:t>There maybe more signed under rumored deals such as those for </a:t>
            </a:r>
            <a:r>
              <a:rPr lang="en-US" dirty="0" err="1"/>
              <a:t>woodfibre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50692">
              <a:defRPr/>
            </a:pPr>
            <a:fld id="{6C118812-3231-4C51-90B6-FDC8E980AD16}" type="slidenum">
              <a:rPr lang="en-US">
                <a:solidFill>
                  <a:prstClr val="black"/>
                </a:solidFill>
                <a:latin typeface="Calibri"/>
              </a:rPr>
              <a:pPr defTabSz="950692">
                <a:defRPr/>
              </a:pPr>
              <a:t>16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816213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E1A854F-CADF-43EA-90F7-F239C96BB19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39694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5" Type="http://schemas.microsoft.com/office/2007/relationships/hdphoto" Target="../media/hdphoto1.wdp"/><Relationship Id="rId4" Type="http://schemas.openxmlformats.org/officeDocument/2006/relationships/image" Target="../media/image3.jpe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 not remove" hidden="1">
            <a:extLst>
              <a:ext uri="{FF2B5EF4-FFF2-40B4-BE49-F238E27FC236}">
                <a16:creationId xmlns:a16="http://schemas.microsoft.com/office/drawing/2014/main" id="{0D34963A-B834-4ED6-9CEA-06C39883B6E8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700" cy="12700"/>
          </a:xfrm>
          <a:prstGeom prst="octagon">
            <a:avLst/>
          </a:prstGeom>
          <a:noFill/>
          <a:ln w="2540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5" descr="Logo&amp;Slogan copy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5664" b="39241"/>
          <a:stretch/>
        </p:blipFill>
        <p:spPr bwMode="auto">
          <a:xfrm>
            <a:off x="6096000" y="3505200"/>
            <a:ext cx="2438400" cy="70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688104" y="3976383"/>
            <a:ext cx="5103095" cy="302002"/>
          </a:xfrm>
        </p:spPr>
        <p:txBody>
          <a:bodyPr anchor="t">
            <a:normAutofit/>
          </a:bodyPr>
          <a:lstStyle>
            <a:lvl1pPr marL="0" indent="0" algn="l">
              <a:buNone/>
              <a:defRPr sz="1200" baseline="0">
                <a:solidFill>
                  <a:srgbClr val="636466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Month and Year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90922" y="3783928"/>
            <a:ext cx="5097012" cy="276344"/>
          </a:xfrm>
        </p:spPr>
        <p:txBody>
          <a:bodyPr anchor="b">
            <a:noAutofit/>
          </a:bodyPr>
          <a:lstStyle>
            <a:lvl1pPr algn="l">
              <a:defRPr sz="1200" b="0">
                <a:solidFill>
                  <a:srgbClr val="006DB7"/>
                </a:solidFill>
              </a:defRPr>
            </a:lvl1pPr>
          </a:lstStyle>
          <a:p>
            <a:r>
              <a:rPr lang="en-US" dirty="0"/>
              <a:t>PRESENTATION NAME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51"/>
          <a:stretch/>
        </p:blipFill>
        <p:spPr>
          <a:xfrm>
            <a:off x="0" y="4572000"/>
            <a:ext cx="9144000" cy="2294389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0"/>
            <a:ext cx="9144000" cy="3124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0" y="4557320"/>
            <a:ext cx="9144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H="1">
            <a:off x="1398" y="3124200"/>
            <a:ext cx="9144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690725" y="3429000"/>
            <a:ext cx="26657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prstClr val="black"/>
                </a:solidFill>
                <a:cs typeface="Arial" panose="020B0604020202020204" pitchFamily="34" charset="0"/>
              </a:rPr>
              <a:t>CHENIERE ENERGY, INC.</a:t>
            </a:r>
          </a:p>
        </p:txBody>
      </p:sp>
    </p:spTree>
    <p:extLst>
      <p:ext uri="{BB962C8B-B14F-4D97-AF65-F5344CB8AC3E}">
        <p14:creationId xmlns:p14="http://schemas.microsoft.com/office/powerpoint/2010/main" val="27863137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Do not remove" hidden="1">
            <a:extLst>
              <a:ext uri="{FF2B5EF4-FFF2-40B4-BE49-F238E27FC236}">
                <a16:creationId xmlns:a16="http://schemas.microsoft.com/office/drawing/2014/main" id="{F8E69420-12D5-41EA-ACF5-A2120D881BA7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700" cy="12700"/>
          </a:xfrm>
          <a:prstGeom prst="octagon">
            <a:avLst/>
          </a:prstGeom>
          <a:noFill/>
          <a:ln w="2540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612" y="76200"/>
            <a:ext cx="8760126" cy="685800"/>
          </a:xfrm>
        </p:spPr>
        <p:txBody>
          <a:bodyPr anchor="b"/>
          <a:lstStyle>
            <a:lvl1pPr>
              <a:lnSpc>
                <a:spcPct val="80000"/>
              </a:lnSpc>
              <a:defRPr>
                <a:solidFill>
                  <a:srgbClr val="002B50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1430" y="1225098"/>
            <a:ext cx="8767308" cy="4976813"/>
          </a:xfrm>
        </p:spPr>
        <p:txBody>
          <a:bodyPr/>
          <a:lstStyle>
            <a:lvl1pPr marL="227013" indent="-227013">
              <a:lnSpc>
                <a:spcPct val="100000"/>
              </a:lnSpc>
              <a:buClr>
                <a:srgbClr val="006DB7"/>
              </a:buClr>
              <a:buFont typeface="Wingdings" panose="05000000000000000000" pitchFamily="2" charset="2"/>
              <a:buChar char="§"/>
              <a:defRPr>
                <a:solidFill>
                  <a:srgbClr val="636466"/>
                </a:solidFill>
              </a:defRPr>
            </a:lvl1pPr>
            <a:lvl2pPr marL="511175" indent="-165100" algn="l">
              <a:lnSpc>
                <a:spcPct val="100000"/>
              </a:lnSpc>
              <a:buClr>
                <a:srgbClr val="006DB7"/>
              </a:buClr>
              <a:buFont typeface="Arial" panose="020B0604020202020204" pitchFamily="34" charset="0"/>
              <a:buChar char="•"/>
              <a:defRPr>
                <a:solidFill>
                  <a:srgbClr val="636466"/>
                </a:solidFill>
              </a:defRPr>
            </a:lvl2pPr>
            <a:lvl3pPr marL="796925" indent="-171450">
              <a:lnSpc>
                <a:spcPct val="100000"/>
              </a:lnSpc>
              <a:buClr>
                <a:srgbClr val="006DB7"/>
              </a:buClr>
              <a:buFont typeface="Arial" panose="020B0604020202020204" pitchFamily="34" charset="0"/>
              <a:buChar char="–"/>
              <a:defRPr>
                <a:solidFill>
                  <a:srgbClr val="636466"/>
                </a:solidFill>
              </a:defRPr>
            </a:lvl3pPr>
            <a:lvl4pPr marL="1031875" indent="-117475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88079" y="6558144"/>
            <a:ext cx="315334" cy="144907"/>
          </a:xfrm>
          <a:prstGeom prst="rect">
            <a:avLst/>
          </a:prstGeom>
        </p:spPr>
        <p:txBody>
          <a:bodyPr vert="horz" lIns="18288" tIns="18288" rIns="18288" bIns="18288" rtlCol="0" anchor="ctr"/>
          <a:lstStyle>
            <a:lvl1pPr algn="l">
              <a:defRPr sz="800" b="0">
                <a:solidFill>
                  <a:srgbClr val="636466"/>
                </a:solidFill>
              </a:defRPr>
            </a:lvl1pPr>
          </a:lstStyle>
          <a:p>
            <a:fld id="{54C66C45-D9F4-420C-A804-5ED9FE1D8EEE}" type="slidenum">
              <a:rPr lang="en-US" smtClean="0"/>
              <a:t>‹#›</a:t>
            </a:fld>
            <a:endParaRPr lang="en-US"/>
          </a:p>
        </p:txBody>
      </p:sp>
      <p:sp>
        <p:nvSpPr>
          <p:cNvPr id="5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190500" y="6290345"/>
            <a:ext cx="8758237" cy="201613"/>
          </a:xfrm>
          <a:prstGeom prst="rect">
            <a:avLst/>
          </a:prstGeom>
        </p:spPr>
        <p:txBody>
          <a:bodyPr/>
          <a:lstStyle>
            <a:lvl1pPr>
              <a:defRPr sz="700" i="1">
                <a:solidFill>
                  <a:srgbClr val="636466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Text Placeholder 2"/>
          <p:cNvSpPr>
            <a:spLocks noGrp="1"/>
          </p:cNvSpPr>
          <p:nvPr>
            <p:ph type="body" idx="13"/>
          </p:nvPr>
        </p:nvSpPr>
        <p:spPr>
          <a:xfrm>
            <a:off x="190498" y="762000"/>
            <a:ext cx="8758239" cy="381000"/>
          </a:xfrm>
        </p:spPr>
        <p:txBody>
          <a:bodyPr anchor="b">
            <a:normAutofit/>
          </a:bodyPr>
          <a:lstStyle>
            <a:lvl1pPr marL="0" indent="0">
              <a:buNone/>
              <a:defRPr sz="1600" b="0">
                <a:solidFill>
                  <a:srgbClr val="006DB7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609979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 not remove" hidden="1">
            <a:extLst>
              <a:ext uri="{FF2B5EF4-FFF2-40B4-BE49-F238E27FC236}">
                <a16:creationId xmlns:a16="http://schemas.microsoft.com/office/drawing/2014/main" id="{5FCD3BC9-2EA6-4149-92ED-AACFDB456B77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700" cy="12700"/>
          </a:xfrm>
          <a:prstGeom prst="octagon">
            <a:avLst/>
          </a:prstGeom>
          <a:noFill/>
          <a:ln w="2540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5262" y="76200"/>
            <a:ext cx="8753476" cy="685800"/>
          </a:xfrm>
        </p:spPr>
        <p:txBody>
          <a:bodyPr/>
          <a:lstStyle>
            <a:lvl1pPr>
              <a:defRPr>
                <a:solidFill>
                  <a:srgbClr val="002B50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191942" y="6557232"/>
            <a:ext cx="315334" cy="144907"/>
          </a:xfrm>
        </p:spPr>
        <p:txBody>
          <a:bodyPr/>
          <a:lstStyle>
            <a:lvl1pPr>
              <a:defRPr>
                <a:solidFill>
                  <a:srgbClr val="636466"/>
                </a:solidFill>
              </a:defRPr>
            </a:lvl1pPr>
          </a:lstStyle>
          <a:p>
            <a:fld id="{54C66C45-D9F4-420C-A804-5ED9FE1D8EEE}" type="slidenum">
              <a:rPr lang="en-US" smtClean="0"/>
              <a:t>‹#›</a:t>
            </a:fld>
            <a:endParaRPr lang="en-US"/>
          </a:p>
        </p:txBody>
      </p:sp>
      <p:sp>
        <p:nvSpPr>
          <p:cNvPr id="4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177800" y="6290345"/>
            <a:ext cx="8770937" cy="201613"/>
          </a:xfrm>
          <a:prstGeom prst="rect">
            <a:avLst/>
          </a:prstGeom>
        </p:spPr>
        <p:txBody>
          <a:bodyPr/>
          <a:lstStyle>
            <a:lvl1pPr>
              <a:defRPr sz="700" i="1">
                <a:solidFill>
                  <a:srgbClr val="636466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90055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500" y="0"/>
            <a:ext cx="8758238" cy="762000"/>
          </a:xfrm>
        </p:spPr>
        <p:txBody>
          <a:bodyPr anchor="b"/>
          <a:lstStyle>
            <a:lvl1pPr>
              <a:lnSpc>
                <a:spcPct val="80000"/>
              </a:lnSpc>
              <a:defRPr>
                <a:solidFill>
                  <a:srgbClr val="002B50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1430" y="1616978"/>
            <a:ext cx="4126346" cy="4584933"/>
          </a:xfrm>
        </p:spPr>
        <p:txBody>
          <a:bodyPr/>
          <a:lstStyle>
            <a:lvl1pPr marL="227013" indent="-227013">
              <a:lnSpc>
                <a:spcPct val="100000"/>
              </a:lnSpc>
              <a:buClr>
                <a:srgbClr val="006DB7"/>
              </a:buClr>
              <a:buFont typeface="Wingdings" panose="05000000000000000000" pitchFamily="2" charset="2"/>
              <a:buChar char="§"/>
              <a:defRPr>
                <a:solidFill>
                  <a:srgbClr val="636466"/>
                </a:solidFill>
              </a:defRPr>
            </a:lvl1pPr>
            <a:lvl2pPr marL="511175" indent="-165100" algn="l">
              <a:lnSpc>
                <a:spcPct val="100000"/>
              </a:lnSpc>
              <a:buClr>
                <a:srgbClr val="006DB7"/>
              </a:buClr>
              <a:buFont typeface="Arial" panose="020B0604020202020204" pitchFamily="34" charset="0"/>
              <a:buChar char="•"/>
              <a:defRPr>
                <a:solidFill>
                  <a:srgbClr val="636466"/>
                </a:solidFill>
              </a:defRPr>
            </a:lvl2pPr>
            <a:lvl3pPr marL="796925" indent="-171450">
              <a:lnSpc>
                <a:spcPct val="100000"/>
              </a:lnSpc>
              <a:buClr>
                <a:srgbClr val="006DB7"/>
              </a:buClr>
              <a:buFont typeface="Arial" panose="020B0604020202020204" pitchFamily="34" charset="0"/>
              <a:buChar char="–"/>
              <a:defRPr>
                <a:solidFill>
                  <a:srgbClr val="636466"/>
                </a:solidFill>
              </a:defRPr>
            </a:lvl3pPr>
            <a:lvl4pPr marL="1031875" indent="-117475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88079" y="6558144"/>
            <a:ext cx="315334" cy="144907"/>
          </a:xfrm>
          <a:prstGeom prst="rect">
            <a:avLst/>
          </a:prstGeom>
        </p:spPr>
        <p:txBody>
          <a:bodyPr vert="horz" lIns="18288" tIns="18288" rIns="18288" bIns="18288" rtlCol="0" anchor="ctr"/>
          <a:lstStyle>
            <a:lvl1pPr algn="l">
              <a:defRPr sz="800" b="0">
                <a:solidFill>
                  <a:srgbClr val="636466"/>
                </a:solidFill>
              </a:defRPr>
            </a:lvl1pPr>
          </a:lstStyle>
          <a:p>
            <a:fld id="{54C66C45-D9F4-420C-A804-5ED9FE1D8EEE}" type="slidenum">
              <a:rPr lang="en-US" smtClean="0"/>
              <a:t>‹#›</a:t>
            </a:fld>
            <a:endParaRPr lang="en-US"/>
          </a:p>
        </p:txBody>
      </p:sp>
      <p:sp>
        <p:nvSpPr>
          <p:cNvPr id="5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190501" y="6290345"/>
            <a:ext cx="8753994" cy="201613"/>
          </a:xfrm>
          <a:prstGeom prst="rect">
            <a:avLst/>
          </a:prstGeom>
        </p:spPr>
        <p:txBody>
          <a:bodyPr/>
          <a:lstStyle>
            <a:lvl1pPr>
              <a:defRPr sz="700" i="1">
                <a:solidFill>
                  <a:srgbClr val="636466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Text Placeholder 2"/>
          <p:cNvSpPr>
            <a:spLocks noGrp="1"/>
          </p:cNvSpPr>
          <p:nvPr>
            <p:ph type="body" idx="13"/>
          </p:nvPr>
        </p:nvSpPr>
        <p:spPr>
          <a:xfrm>
            <a:off x="190498" y="762000"/>
            <a:ext cx="8758239" cy="381000"/>
          </a:xfrm>
        </p:spPr>
        <p:txBody>
          <a:bodyPr anchor="b">
            <a:normAutofit/>
          </a:bodyPr>
          <a:lstStyle>
            <a:lvl1pPr marL="0" indent="0">
              <a:buNone/>
              <a:defRPr sz="1600" b="0">
                <a:solidFill>
                  <a:srgbClr val="006DB7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idx="14"/>
          </p:nvPr>
        </p:nvSpPr>
        <p:spPr>
          <a:xfrm>
            <a:off x="4747778" y="1625367"/>
            <a:ext cx="4200959" cy="4584933"/>
          </a:xfrm>
        </p:spPr>
        <p:txBody>
          <a:bodyPr/>
          <a:lstStyle>
            <a:lvl1pPr marL="227013" indent="-227013">
              <a:lnSpc>
                <a:spcPct val="100000"/>
              </a:lnSpc>
              <a:buClr>
                <a:srgbClr val="006DB7"/>
              </a:buClr>
              <a:buFont typeface="Wingdings" panose="05000000000000000000" pitchFamily="2" charset="2"/>
              <a:buChar char="§"/>
              <a:defRPr>
                <a:solidFill>
                  <a:srgbClr val="636466"/>
                </a:solidFill>
              </a:defRPr>
            </a:lvl1pPr>
            <a:lvl2pPr marL="511175" indent="-165100" algn="l">
              <a:lnSpc>
                <a:spcPct val="100000"/>
              </a:lnSpc>
              <a:buClr>
                <a:srgbClr val="006DB7"/>
              </a:buClr>
              <a:buFont typeface="Arial" panose="020B0604020202020204" pitchFamily="34" charset="0"/>
              <a:buChar char="•"/>
              <a:defRPr>
                <a:solidFill>
                  <a:srgbClr val="636466"/>
                </a:solidFill>
              </a:defRPr>
            </a:lvl2pPr>
            <a:lvl3pPr marL="796925" indent="-171450">
              <a:lnSpc>
                <a:spcPct val="100000"/>
              </a:lnSpc>
              <a:buClr>
                <a:srgbClr val="006DB7"/>
              </a:buClr>
              <a:buFont typeface="Arial" panose="020B0604020202020204" pitchFamily="34" charset="0"/>
              <a:buChar char="–"/>
              <a:defRPr>
                <a:solidFill>
                  <a:srgbClr val="636466"/>
                </a:solidFill>
              </a:defRPr>
            </a:lvl3pPr>
            <a:lvl4pPr marL="1031875" indent="-117475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190499" y="1235978"/>
            <a:ext cx="4121441" cy="3810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rgbClr val="636466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6"/>
          </p:nvPr>
        </p:nvSpPr>
        <p:spPr>
          <a:xfrm>
            <a:off x="4744295" y="1235978"/>
            <a:ext cx="4204443" cy="3810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rgbClr val="636466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569759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19355" y="3614956"/>
            <a:ext cx="8154770" cy="405442"/>
          </a:xfrm>
        </p:spPr>
        <p:txBody>
          <a:bodyPr anchor="b">
            <a:normAutofit/>
          </a:bodyPr>
          <a:lstStyle>
            <a:lvl1pPr algn="l">
              <a:defRPr sz="1400" b="1">
                <a:solidFill>
                  <a:srgbClr val="006DB7"/>
                </a:solidFill>
              </a:defRPr>
            </a:lvl1pPr>
          </a:lstStyle>
          <a:p>
            <a:r>
              <a:rPr lang="en-US" dirty="0"/>
              <a:t>SECTION DIVIDER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0" y="0"/>
            <a:ext cx="9144000" cy="3124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0" y="4557320"/>
            <a:ext cx="9144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H="1">
            <a:off x="1398" y="3124200"/>
            <a:ext cx="9144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76200" y="6277645"/>
            <a:ext cx="8915400" cy="241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64528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riped Tab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Do not remove" hidden="1"/>
          <p:cNvSpPr/>
          <p:nvPr>
            <p:custDataLst>
              <p:tags r:id="rId1"/>
            </p:custDataLst>
          </p:nvPr>
        </p:nvSpPr>
        <p:spPr>
          <a:xfrm>
            <a:off x="0" y="0"/>
            <a:ext cx="12700" cy="12700"/>
          </a:xfrm>
          <a:prstGeom prst="octagon">
            <a:avLst/>
          </a:prstGeom>
          <a:noFill/>
          <a:ln w="2540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C66C45-D9F4-420C-A804-5ED9FE1D8EEE}" type="slidenum">
              <a:rPr lang="en-US" smtClean="0"/>
              <a:t>‹#›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2912980"/>
              </p:ext>
            </p:extLst>
          </p:nvPr>
        </p:nvGraphicFramePr>
        <p:xfrm>
          <a:off x="228600" y="1066803"/>
          <a:ext cx="8686800" cy="50291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373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82249">
                <a:tc>
                  <a:txBody>
                    <a:bodyPr/>
                    <a:lstStyle/>
                    <a:p>
                      <a:r>
                        <a:rPr lang="en-US" sz="1400" u="sng" dirty="0">
                          <a:solidFill>
                            <a:schemeClr val="accent2"/>
                          </a:solidFill>
                        </a:rPr>
                        <a:t>Text</a:t>
                      </a:r>
                    </a:p>
                  </a:txBody>
                  <a:tcPr anchor="ctr"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u="sng" dirty="0"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u="sng" dirty="0"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u="sng" dirty="0"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u="sng" dirty="0"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7825">
                <a:tc>
                  <a:txBody>
                    <a:bodyPr/>
                    <a:lstStyle/>
                    <a:p>
                      <a:r>
                        <a:rPr lang="en-US" sz="1200" b="1" dirty="0">
                          <a:solidFill>
                            <a:schemeClr val="accent2"/>
                          </a:solidFill>
                        </a:rPr>
                        <a:t>Text</a:t>
                      </a:r>
                    </a:p>
                  </a:txBody>
                  <a:tcPr anchor="ctr"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900" dirty="0"/>
                        <a:t>Text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7825">
                <a:tc>
                  <a:txBody>
                    <a:bodyPr/>
                    <a:lstStyle/>
                    <a:p>
                      <a:endParaRPr lang="en-US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7825">
                <a:tc>
                  <a:txBody>
                    <a:bodyPr/>
                    <a:lstStyle/>
                    <a:p>
                      <a:endParaRPr lang="en-US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7825">
                <a:tc>
                  <a:txBody>
                    <a:bodyPr/>
                    <a:lstStyle/>
                    <a:p>
                      <a:endParaRPr lang="en-US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57825">
                <a:tc>
                  <a:txBody>
                    <a:bodyPr/>
                    <a:lstStyle/>
                    <a:p>
                      <a:endParaRPr lang="en-US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57825">
                <a:tc>
                  <a:txBody>
                    <a:bodyPr/>
                    <a:lstStyle/>
                    <a:p>
                      <a:endParaRPr lang="en-US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51523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le of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Do not remove" hidden="1"/>
          <p:cNvSpPr/>
          <p:nvPr>
            <p:custDataLst>
              <p:tags r:id="rId1"/>
            </p:custDataLst>
          </p:nvPr>
        </p:nvSpPr>
        <p:spPr>
          <a:xfrm>
            <a:off x="0" y="0"/>
            <a:ext cx="12700" cy="12700"/>
          </a:xfrm>
          <a:prstGeom prst="octagon">
            <a:avLst/>
          </a:prstGeom>
          <a:noFill/>
          <a:ln w="2540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C66C45-D9F4-420C-A804-5ED9FE1D8EEE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09600" y="1219200"/>
            <a:ext cx="8229600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12713">
              <a:lnSpc>
                <a:spcPct val="100000"/>
              </a:lnSpc>
              <a:buClr>
                <a:srgbClr val="0070C0"/>
              </a:buClr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266700" y="1219200"/>
            <a:ext cx="457200" cy="4572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7" name="Rectangle 6"/>
          <p:cNvSpPr/>
          <p:nvPr/>
        </p:nvSpPr>
        <p:spPr>
          <a:xfrm>
            <a:off x="609600" y="2512052"/>
            <a:ext cx="8229600" cy="457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7013" indent="-227013">
              <a:buClr>
                <a:srgbClr val="0070C0"/>
              </a:buClr>
            </a:pP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</a:p>
        </p:txBody>
      </p:sp>
      <p:sp>
        <p:nvSpPr>
          <p:cNvPr id="8" name="Oval 7"/>
          <p:cNvSpPr/>
          <p:nvPr/>
        </p:nvSpPr>
        <p:spPr>
          <a:xfrm>
            <a:off x="266700" y="2512052"/>
            <a:ext cx="457200" cy="457200"/>
          </a:xfrm>
          <a:prstGeom prst="ellipse">
            <a:avLst/>
          </a:prstGeom>
          <a:solidFill>
            <a:schemeClr val="tx2">
              <a:lumMod val="50000"/>
              <a:lumOff val="50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9" name="Rectangle 8"/>
          <p:cNvSpPr/>
          <p:nvPr/>
        </p:nvSpPr>
        <p:spPr>
          <a:xfrm>
            <a:off x="609600" y="3158478"/>
            <a:ext cx="8229600" cy="457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7013" indent="-227013">
              <a:buClr>
                <a:srgbClr val="0070C0"/>
              </a:buClr>
            </a:pP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</a:p>
        </p:txBody>
      </p:sp>
      <p:sp>
        <p:nvSpPr>
          <p:cNvPr id="10" name="Oval 9"/>
          <p:cNvSpPr/>
          <p:nvPr/>
        </p:nvSpPr>
        <p:spPr>
          <a:xfrm>
            <a:off x="266700" y="3158478"/>
            <a:ext cx="457200" cy="457200"/>
          </a:xfrm>
          <a:prstGeom prst="ellipse">
            <a:avLst/>
          </a:prstGeom>
          <a:solidFill>
            <a:schemeClr val="tx2">
              <a:lumMod val="50000"/>
              <a:lumOff val="50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24550" y="3804904"/>
            <a:ext cx="8229600" cy="457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7013" indent="-227013">
              <a:buClr>
                <a:srgbClr val="0070C0"/>
              </a:buClr>
            </a:pP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</a:p>
        </p:txBody>
      </p:sp>
      <p:sp>
        <p:nvSpPr>
          <p:cNvPr id="12" name="Oval 11"/>
          <p:cNvSpPr/>
          <p:nvPr/>
        </p:nvSpPr>
        <p:spPr>
          <a:xfrm>
            <a:off x="281650" y="3804904"/>
            <a:ext cx="457200" cy="457200"/>
          </a:xfrm>
          <a:prstGeom prst="ellipse">
            <a:avLst/>
          </a:prstGeom>
          <a:solidFill>
            <a:schemeClr val="tx2">
              <a:lumMod val="50000"/>
              <a:lumOff val="50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09600" y="1865626"/>
            <a:ext cx="8229600" cy="457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7013" indent="-227013">
              <a:buClr>
                <a:srgbClr val="0070C0"/>
              </a:buClr>
            </a:pP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</a:p>
        </p:txBody>
      </p:sp>
      <p:sp>
        <p:nvSpPr>
          <p:cNvPr id="14" name="Oval 13"/>
          <p:cNvSpPr/>
          <p:nvPr/>
        </p:nvSpPr>
        <p:spPr>
          <a:xfrm>
            <a:off x="266700" y="1865626"/>
            <a:ext cx="457200" cy="457200"/>
          </a:xfrm>
          <a:prstGeom prst="ellipse">
            <a:avLst/>
          </a:prstGeom>
          <a:solidFill>
            <a:schemeClr val="tx2">
              <a:lumMod val="50000"/>
              <a:lumOff val="50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1"/>
          </p:nvPr>
        </p:nvSpPr>
        <p:spPr>
          <a:xfrm>
            <a:off x="723899" y="3804904"/>
            <a:ext cx="8101012" cy="457200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0"/>
          <p:cNvSpPr>
            <a:spLocks noGrp="1"/>
          </p:cNvSpPr>
          <p:nvPr>
            <p:ph type="body" sz="quarter" idx="12"/>
          </p:nvPr>
        </p:nvSpPr>
        <p:spPr>
          <a:xfrm>
            <a:off x="723899" y="1865626"/>
            <a:ext cx="8106849" cy="457200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20"/>
          <p:cNvSpPr>
            <a:spLocks noGrp="1"/>
          </p:cNvSpPr>
          <p:nvPr>
            <p:ph type="body" sz="quarter" idx="13"/>
          </p:nvPr>
        </p:nvSpPr>
        <p:spPr>
          <a:xfrm>
            <a:off x="723899" y="2512052"/>
            <a:ext cx="8101012" cy="457200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0"/>
          <p:cNvSpPr>
            <a:spLocks noGrp="1"/>
          </p:cNvSpPr>
          <p:nvPr>
            <p:ph type="body" sz="quarter" idx="14"/>
          </p:nvPr>
        </p:nvSpPr>
        <p:spPr>
          <a:xfrm>
            <a:off x="723899" y="1215190"/>
            <a:ext cx="8108156" cy="457200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0"/>
          <p:cNvSpPr>
            <a:spLocks noGrp="1"/>
          </p:cNvSpPr>
          <p:nvPr>
            <p:ph type="body" sz="quarter" idx="15"/>
          </p:nvPr>
        </p:nvSpPr>
        <p:spPr>
          <a:xfrm>
            <a:off x="723899" y="3158478"/>
            <a:ext cx="8101012" cy="457200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652435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 not remove" hidden="1">
            <a:extLst>
              <a:ext uri="{FF2B5EF4-FFF2-40B4-BE49-F238E27FC236}">
                <a16:creationId xmlns:a16="http://schemas.microsoft.com/office/drawing/2014/main" id="{49E56210-8656-427A-A834-79646217A7CF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700" cy="12700"/>
          </a:xfrm>
          <a:prstGeom prst="octagon">
            <a:avLst/>
          </a:prstGeom>
          <a:noFill/>
          <a:ln w="2540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5264" y="0"/>
            <a:ext cx="8948737" cy="762000"/>
          </a:xfrm>
        </p:spPr>
        <p:txBody>
          <a:bodyPr anchor="b"/>
          <a:lstStyle>
            <a:lvl1pPr>
              <a:lnSpc>
                <a:spcPct val="80000"/>
              </a:lnSpc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1430" y="992189"/>
            <a:ext cx="8692696" cy="5345112"/>
          </a:xfrm>
        </p:spPr>
        <p:txBody>
          <a:bodyPr/>
          <a:lstStyle>
            <a:lvl1pPr marL="227013" indent="-227013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511175" indent="-165100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 marL="796925" indent="-171450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 marL="1031875" indent="-117475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88079" y="6558145"/>
            <a:ext cx="315334" cy="144907"/>
          </a:xfrm>
          <a:prstGeom prst="rect">
            <a:avLst/>
          </a:prstGeom>
        </p:spPr>
        <p:txBody>
          <a:bodyPr vert="horz" lIns="18288" tIns="18288" rIns="18288" bIns="18288" rtlCol="0" anchor="ctr"/>
          <a:lstStyle>
            <a:lvl1pPr algn="l">
              <a:defRPr sz="900" b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37CB541D-F291-4562-B47C-62A886D26F12}" type="slidenum">
              <a:rPr lang="en-US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3416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o not remove" hidden="1">
            <a:extLst>
              <a:ext uri="{FF2B5EF4-FFF2-40B4-BE49-F238E27FC236}">
                <a16:creationId xmlns:a16="http://schemas.microsoft.com/office/drawing/2014/main" id="{08C4DA14-BF90-44C6-A2CD-AFF4825C457B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700" cy="12700"/>
          </a:xfrm>
          <a:prstGeom prst="octagon">
            <a:avLst/>
          </a:prstGeom>
          <a:noFill/>
          <a:ln w="2540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90584" y="6555881"/>
            <a:ext cx="315334" cy="144907"/>
          </a:xfrm>
          <a:prstGeom prst="rect">
            <a:avLst/>
          </a:prstGeom>
        </p:spPr>
        <p:txBody>
          <a:bodyPr/>
          <a:lstStyle/>
          <a:p>
            <a:fld id="{59808C33-1D45-4077-AC51-BA14B8665673}" type="slidenum">
              <a:rPr lang="en-GB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en-GB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1430" y="992189"/>
            <a:ext cx="4161970" cy="5345112"/>
          </a:xfrm>
        </p:spPr>
        <p:txBody>
          <a:bodyPr/>
          <a:lstStyle>
            <a:lvl1pPr marL="227013" indent="-227013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511175" indent="-165100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 marL="796925" indent="-171450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 marL="1031875" indent="-117475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3"/>
          </p:nvPr>
        </p:nvSpPr>
        <p:spPr>
          <a:xfrm>
            <a:off x="4648200" y="1000125"/>
            <a:ext cx="4191000" cy="5345112"/>
          </a:xfrm>
        </p:spPr>
        <p:txBody>
          <a:bodyPr/>
          <a:lstStyle>
            <a:lvl1pPr marL="227013" indent="-227013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511175" indent="-165100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 marL="796925" indent="-171450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 marL="1031875" indent="-117475">
              <a:lnSpc>
                <a:spcPct val="100000"/>
              </a:lnSpc>
              <a:buClr>
                <a:srgbClr val="0070C0"/>
              </a:buClr>
              <a:buFont typeface="Wingdings" panose="05000000000000000000" pitchFamily="2" charset="2"/>
              <a:buChar char="§"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195262" y="0"/>
            <a:ext cx="8948737" cy="76200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828167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5" descr="Logo&amp;Slogan copy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5664" b="39241"/>
          <a:stretch/>
        </p:blipFill>
        <p:spPr bwMode="auto">
          <a:xfrm>
            <a:off x="8347077" y="6582474"/>
            <a:ext cx="613576" cy="176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/>
        </p:nvCxnSpPr>
        <p:spPr bwMode="auto">
          <a:xfrm>
            <a:off x="188975" y="762000"/>
            <a:ext cx="8759763" cy="0"/>
          </a:xfrm>
          <a:prstGeom prst="line">
            <a:avLst/>
          </a:prstGeom>
          <a:noFill/>
          <a:ln w="190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88611" y="76200"/>
            <a:ext cx="8755883" cy="6858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0584" y="6555881"/>
            <a:ext cx="315334" cy="144907"/>
          </a:xfrm>
          <a:prstGeom prst="rect">
            <a:avLst/>
          </a:prstGeom>
        </p:spPr>
        <p:txBody>
          <a:bodyPr vert="horz" lIns="18288" tIns="18288" rIns="18288" bIns="18288" rtlCol="0" anchor="ctr"/>
          <a:lstStyle>
            <a:lvl1pPr algn="l">
              <a:defRPr sz="800" b="0">
                <a:solidFill>
                  <a:srgbClr val="636466"/>
                </a:solidFill>
              </a:defRPr>
            </a:lvl1pPr>
          </a:lstStyle>
          <a:p>
            <a:fld id="{54C66C45-D9F4-420C-A804-5ED9FE1D8EEE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1427" y="990600"/>
            <a:ext cx="8769625" cy="52140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cxnSp>
        <p:nvCxnSpPr>
          <p:cNvPr id="12" name="Straight Connector 11"/>
          <p:cNvCxnSpPr/>
          <p:nvPr/>
        </p:nvCxnSpPr>
        <p:spPr bwMode="auto">
          <a:xfrm>
            <a:off x="190500" y="6505575"/>
            <a:ext cx="8758238" cy="0"/>
          </a:xfrm>
          <a:prstGeom prst="line">
            <a:avLst/>
          </a:prstGeom>
          <a:noFill/>
          <a:ln w="190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" name="Footer Placeholder 7"/>
          <p:cNvSpPr>
            <a:spLocks noGrp="1"/>
          </p:cNvSpPr>
          <p:nvPr>
            <p:ph type="ftr" sz="quarter" idx="3"/>
          </p:nvPr>
        </p:nvSpPr>
        <p:spPr>
          <a:xfrm>
            <a:off x="190500" y="6290345"/>
            <a:ext cx="8757319" cy="201613"/>
          </a:xfrm>
          <a:prstGeom prst="rect">
            <a:avLst/>
          </a:prstGeom>
        </p:spPr>
        <p:txBody>
          <a:bodyPr/>
          <a:lstStyle>
            <a:lvl1pPr>
              <a:defRPr sz="700" i="1">
                <a:solidFill>
                  <a:srgbClr val="636466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1438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2200" b="0" kern="1200">
          <a:solidFill>
            <a:schemeClr val="accent2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7013" indent="-227013" algn="l" defTabSz="914400" rtl="0" eaLnBrk="1" latinLnBrk="0" hangingPunct="1">
        <a:lnSpc>
          <a:spcPct val="100000"/>
        </a:lnSpc>
        <a:spcBef>
          <a:spcPct val="20000"/>
        </a:spcBef>
        <a:buClr>
          <a:srgbClr val="006DB7"/>
        </a:buClr>
        <a:buFont typeface="Wingdings" panose="05000000000000000000" pitchFamily="2" charset="2"/>
        <a:buChar char="§"/>
        <a:defRPr sz="1400" b="0" kern="1200">
          <a:solidFill>
            <a:srgbClr val="636466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511175" indent="-165100" algn="l" defTabSz="914400" rtl="0" eaLnBrk="1" latinLnBrk="0" hangingPunct="1">
        <a:lnSpc>
          <a:spcPct val="100000"/>
        </a:lnSpc>
        <a:spcBef>
          <a:spcPct val="20000"/>
        </a:spcBef>
        <a:buClr>
          <a:srgbClr val="006DB7"/>
        </a:buClr>
        <a:buFont typeface="Arial" panose="020B0604020202020204" pitchFamily="34" charset="0"/>
        <a:buChar char="•"/>
        <a:defRPr sz="1200" kern="1200">
          <a:solidFill>
            <a:srgbClr val="636466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796925" indent="-171450" algn="l" defTabSz="914400" rtl="0" eaLnBrk="1" latinLnBrk="0" hangingPunct="1">
        <a:lnSpc>
          <a:spcPct val="100000"/>
        </a:lnSpc>
        <a:spcBef>
          <a:spcPct val="20000"/>
        </a:spcBef>
        <a:buClr>
          <a:srgbClr val="006DB7"/>
        </a:buClr>
        <a:buFont typeface="Arial" panose="020B0604020202020204" pitchFamily="34" charset="0"/>
        <a:buChar char="–"/>
        <a:defRPr sz="1100" kern="1200">
          <a:solidFill>
            <a:srgbClr val="636466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031875" indent="-117475" algn="l" defTabSz="914400" rtl="0" eaLnBrk="1" latinLnBrk="0" hangingPunct="1">
        <a:lnSpc>
          <a:spcPct val="100000"/>
        </a:lnSpc>
        <a:spcBef>
          <a:spcPct val="20000"/>
        </a:spcBef>
        <a:buClr>
          <a:schemeClr val="accent2">
            <a:lumMod val="60000"/>
            <a:lumOff val="40000"/>
          </a:schemeClr>
        </a:buClr>
        <a:buFont typeface="Wingdings" panose="05000000000000000000" pitchFamily="2" charset="2"/>
        <a:buChar char="§"/>
        <a:defRPr sz="1050" kern="12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emf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09027CE4-1666-45E9-AB0F-DBE7504E60B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February 2020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73429B9-1F33-45C9-8C8D-DFB93D6D963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90922" y="3750372"/>
            <a:ext cx="5097012" cy="276344"/>
          </a:xfrm>
        </p:spPr>
        <p:txBody>
          <a:bodyPr/>
          <a:lstStyle/>
          <a:p>
            <a:r>
              <a:rPr lang="en-US" dirty="0"/>
              <a:t>US LNG Infrastructure and Export Outlook</a:t>
            </a:r>
          </a:p>
        </p:txBody>
      </p:sp>
    </p:spTree>
    <p:extLst>
      <p:ext uri="{BB962C8B-B14F-4D97-AF65-F5344CB8AC3E}">
        <p14:creationId xmlns:p14="http://schemas.microsoft.com/office/powerpoint/2010/main" val="292777925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D5789A-CF74-4E96-8B17-B87F0E67F0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Global Supply Side Competition Fierce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A75BA4-65DE-4B72-8967-5C3B755BC5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54C66C45-D9F4-420C-A804-5ED9FE1D8EEE}" type="slidenum">
              <a:rPr lang="en-US" smtClean="0"/>
              <a:t>10</a:t>
            </a:fld>
            <a:endParaRPr lang="en-US"/>
          </a:p>
        </p:txBody>
      </p:sp>
      <p:sp>
        <p:nvSpPr>
          <p:cNvPr id="6" name="Freeform 1264">
            <a:extLst>
              <a:ext uri="{FF2B5EF4-FFF2-40B4-BE49-F238E27FC236}">
                <a16:creationId xmlns:a16="http://schemas.microsoft.com/office/drawing/2014/main" id="{91B2CAEB-D07F-4557-B36F-A52C074DA41B}"/>
              </a:ext>
            </a:extLst>
          </p:cNvPr>
          <p:cNvSpPr>
            <a:spLocks/>
          </p:cNvSpPr>
          <p:nvPr/>
        </p:nvSpPr>
        <p:spPr bwMode="auto">
          <a:xfrm>
            <a:off x="1851027" y="3937000"/>
            <a:ext cx="385763" cy="603251"/>
          </a:xfrm>
          <a:custGeom>
            <a:avLst/>
            <a:gdLst>
              <a:gd name="T0" fmla="*/ 10080638 w 243"/>
              <a:gd name="T1" fmla="*/ 211693125 h 380"/>
              <a:gd name="T2" fmla="*/ 45362871 w 243"/>
              <a:gd name="T3" fmla="*/ 176410938 h 380"/>
              <a:gd name="T4" fmla="*/ 35282233 w 243"/>
              <a:gd name="T5" fmla="*/ 211693125 h 380"/>
              <a:gd name="T6" fmla="*/ 65524147 w 243"/>
              <a:gd name="T7" fmla="*/ 226814063 h 380"/>
              <a:gd name="T8" fmla="*/ 95766062 w 243"/>
              <a:gd name="T9" fmla="*/ 257055938 h 380"/>
              <a:gd name="T10" fmla="*/ 118448291 w 243"/>
              <a:gd name="T11" fmla="*/ 231854375 h 380"/>
              <a:gd name="T12" fmla="*/ 128528929 w 243"/>
              <a:gd name="T13" fmla="*/ 186491563 h 380"/>
              <a:gd name="T14" fmla="*/ 158770843 w 243"/>
              <a:gd name="T15" fmla="*/ 151209375 h 380"/>
              <a:gd name="T16" fmla="*/ 209174034 w 243"/>
              <a:gd name="T17" fmla="*/ 131048125 h 380"/>
              <a:gd name="T18" fmla="*/ 249496586 w 243"/>
              <a:gd name="T19" fmla="*/ 85685313 h 380"/>
              <a:gd name="T20" fmla="*/ 269657862 w 243"/>
              <a:gd name="T21" fmla="*/ 50403125 h 380"/>
              <a:gd name="T22" fmla="*/ 259577224 w 243"/>
              <a:gd name="T23" fmla="*/ 10080625 h 380"/>
              <a:gd name="T24" fmla="*/ 294859457 w 243"/>
              <a:gd name="T25" fmla="*/ 10080625 h 380"/>
              <a:gd name="T26" fmla="*/ 320061052 w 243"/>
              <a:gd name="T27" fmla="*/ 50403125 h 380"/>
              <a:gd name="T28" fmla="*/ 355343286 w 243"/>
              <a:gd name="T29" fmla="*/ 80645000 h 380"/>
              <a:gd name="T30" fmla="*/ 375504562 w 243"/>
              <a:gd name="T31" fmla="*/ 120967500 h 380"/>
              <a:gd name="T32" fmla="*/ 425907752 w 243"/>
              <a:gd name="T33" fmla="*/ 120967500 h 380"/>
              <a:gd name="T34" fmla="*/ 471270623 w 243"/>
              <a:gd name="T35" fmla="*/ 110886875 h 380"/>
              <a:gd name="T36" fmla="*/ 511593176 w 243"/>
              <a:gd name="T37" fmla="*/ 141128750 h 380"/>
              <a:gd name="T38" fmla="*/ 486391580 w 243"/>
              <a:gd name="T39" fmla="*/ 191531875 h 380"/>
              <a:gd name="T40" fmla="*/ 521673814 w 243"/>
              <a:gd name="T41" fmla="*/ 221773750 h 380"/>
              <a:gd name="T42" fmla="*/ 486391580 w 243"/>
              <a:gd name="T43" fmla="*/ 216733438 h 380"/>
              <a:gd name="T44" fmla="*/ 430948071 w 243"/>
              <a:gd name="T45" fmla="*/ 231854375 h 380"/>
              <a:gd name="T46" fmla="*/ 385585200 w 243"/>
              <a:gd name="T47" fmla="*/ 267136563 h 380"/>
              <a:gd name="T48" fmla="*/ 375504562 w 243"/>
              <a:gd name="T49" fmla="*/ 307459063 h 380"/>
              <a:gd name="T50" fmla="*/ 360383605 w 243"/>
              <a:gd name="T51" fmla="*/ 347781563 h 380"/>
              <a:gd name="T52" fmla="*/ 340222328 w 243"/>
              <a:gd name="T53" fmla="*/ 393144375 h 380"/>
              <a:gd name="T54" fmla="*/ 370464243 w 243"/>
              <a:gd name="T55" fmla="*/ 438507188 h 380"/>
              <a:gd name="T56" fmla="*/ 385585200 w 243"/>
              <a:gd name="T57" fmla="*/ 483870000 h 380"/>
              <a:gd name="T58" fmla="*/ 425907752 w 243"/>
              <a:gd name="T59" fmla="*/ 504031250 h 380"/>
              <a:gd name="T60" fmla="*/ 486391580 w 243"/>
              <a:gd name="T61" fmla="*/ 509071563 h 380"/>
              <a:gd name="T62" fmla="*/ 501512538 w 243"/>
              <a:gd name="T63" fmla="*/ 519152188 h 380"/>
              <a:gd name="T64" fmla="*/ 506552857 w 243"/>
              <a:gd name="T65" fmla="*/ 564515000 h 380"/>
              <a:gd name="T66" fmla="*/ 546875409 w 243"/>
              <a:gd name="T67" fmla="*/ 569555313 h 380"/>
              <a:gd name="T68" fmla="*/ 577117323 w 243"/>
              <a:gd name="T69" fmla="*/ 604837500 h 380"/>
              <a:gd name="T70" fmla="*/ 602318918 w 243"/>
              <a:gd name="T71" fmla="*/ 650200313 h 380"/>
              <a:gd name="T72" fmla="*/ 592238280 w 243"/>
              <a:gd name="T73" fmla="*/ 695563125 h 380"/>
              <a:gd name="T74" fmla="*/ 592238280 w 243"/>
              <a:gd name="T75" fmla="*/ 745966250 h 380"/>
              <a:gd name="T76" fmla="*/ 587197961 w 243"/>
              <a:gd name="T77" fmla="*/ 791329063 h 380"/>
              <a:gd name="T78" fmla="*/ 592238280 w 243"/>
              <a:gd name="T79" fmla="*/ 836691875 h 380"/>
              <a:gd name="T80" fmla="*/ 602318918 w 243"/>
              <a:gd name="T81" fmla="*/ 861893438 h 380"/>
              <a:gd name="T82" fmla="*/ 577117323 w 243"/>
              <a:gd name="T83" fmla="*/ 902215938 h 380"/>
              <a:gd name="T84" fmla="*/ 577117323 w 243"/>
              <a:gd name="T85" fmla="*/ 937498125 h 380"/>
              <a:gd name="T86" fmla="*/ 541835090 w 243"/>
              <a:gd name="T87" fmla="*/ 952619063 h 380"/>
              <a:gd name="T88" fmla="*/ 501512538 w 243"/>
              <a:gd name="T89" fmla="*/ 917336875 h 380"/>
              <a:gd name="T90" fmla="*/ 461189985 w 243"/>
              <a:gd name="T91" fmla="*/ 887095000 h 380"/>
              <a:gd name="T92" fmla="*/ 420867433 w 243"/>
              <a:gd name="T93" fmla="*/ 861893438 h 380"/>
              <a:gd name="T94" fmla="*/ 375504562 w 243"/>
              <a:gd name="T95" fmla="*/ 836691875 h 380"/>
              <a:gd name="T96" fmla="*/ 320061052 w 243"/>
              <a:gd name="T97" fmla="*/ 806450000 h 380"/>
              <a:gd name="T98" fmla="*/ 289819138 w 243"/>
              <a:gd name="T99" fmla="*/ 771167813 h 380"/>
              <a:gd name="T100" fmla="*/ 259577224 w 243"/>
              <a:gd name="T101" fmla="*/ 730845313 h 380"/>
              <a:gd name="T102" fmla="*/ 259577224 w 243"/>
              <a:gd name="T103" fmla="*/ 695563125 h 380"/>
              <a:gd name="T104" fmla="*/ 229335310 w 243"/>
              <a:gd name="T105" fmla="*/ 650200313 h 380"/>
              <a:gd name="T106" fmla="*/ 209174034 w 243"/>
              <a:gd name="T107" fmla="*/ 614918125 h 380"/>
              <a:gd name="T108" fmla="*/ 178932119 w 243"/>
              <a:gd name="T109" fmla="*/ 569555313 h 380"/>
              <a:gd name="T110" fmla="*/ 153730524 w 243"/>
              <a:gd name="T111" fmla="*/ 524192500 h 380"/>
              <a:gd name="T112" fmla="*/ 138609567 w 243"/>
              <a:gd name="T113" fmla="*/ 478829688 h 380"/>
              <a:gd name="T114" fmla="*/ 115927338 w 243"/>
              <a:gd name="T115" fmla="*/ 438507188 h 380"/>
              <a:gd name="T116" fmla="*/ 85685424 w 243"/>
              <a:gd name="T117" fmla="*/ 388104063 h 380"/>
              <a:gd name="T118" fmla="*/ 65524147 w 243"/>
              <a:gd name="T119" fmla="*/ 347781563 h 380"/>
              <a:gd name="T120" fmla="*/ 10080638 w 243"/>
              <a:gd name="T121" fmla="*/ 317539688 h 380"/>
              <a:gd name="T122" fmla="*/ 10080638 w 243"/>
              <a:gd name="T123" fmla="*/ 277217188 h 38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3" h="380">
                <a:moveTo>
                  <a:pt x="0" y="92"/>
                </a:move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0"/>
                </a:lnTo>
                <a:lnTo>
                  <a:pt x="8" y="78"/>
                </a:lnTo>
                <a:lnTo>
                  <a:pt x="8" y="76"/>
                </a:lnTo>
                <a:lnTo>
                  <a:pt x="10" y="74"/>
                </a:lnTo>
                <a:lnTo>
                  <a:pt x="14" y="72"/>
                </a:lnTo>
                <a:lnTo>
                  <a:pt x="16" y="72"/>
                </a:lnTo>
                <a:lnTo>
                  <a:pt x="16" y="70"/>
                </a:lnTo>
                <a:lnTo>
                  <a:pt x="18" y="70"/>
                </a:lnTo>
                <a:lnTo>
                  <a:pt x="18" y="72"/>
                </a:lnTo>
                <a:lnTo>
                  <a:pt x="20" y="74"/>
                </a:lnTo>
                <a:lnTo>
                  <a:pt x="20" y="76"/>
                </a:lnTo>
                <a:lnTo>
                  <a:pt x="20" y="78"/>
                </a:lnTo>
                <a:lnTo>
                  <a:pt x="20" y="80"/>
                </a:lnTo>
                <a:lnTo>
                  <a:pt x="18" y="82"/>
                </a:lnTo>
                <a:lnTo>
                  <a:pt x="16" y="82"/>
                </a:lnTo>
                <a:lnTo>
                  <a:pt x="14" y="84"/>
                </a:lnTo>
                <a:lnTo>
                  <a:pt x="14" y="86"/>
                </a:lnTo>
                <a:lnTo>
                  <a:pt x="16" y="86"/>
                </a:lnTo>
                <a:lnTo>
                  <a:pt x="16" y="88"/>
                </a:lnTo>
                <a:lnTo>
                  <a:pt x="14" y="90"/>
                </a:lnTo>
                <a:lnTo>
                  <a:pt x="16" y="92"/>
                </a:lnTo>
                <a:lnTo>
                  <a:pt x="18" y="92"/>
                </a:lnTo>
                <a:lnTo>
                  <a:pt x="22" y="88"/>
                </a:lnTo>
                <a:lnTo>
                  <a:pt x="24" y="90"/>
                </a:lnTo>
                <a:lnTo>
                  <a:pt x="26" y="90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2" y="94"/>
                </a:lnTo>
                <a:lnTo>
                  <a:pt x="34" y="96"/>
                </a:lnTo>
                <a:lnTo>
                  <a:pt x="34" y="98"/>
                </a:lnTo>
                <a:lnTo>
                  <a:pt x="34" y="100"/>
                </a:lnTo>
                <a:lnTo>
                  <a:pt x="36" y="100"/>
                </a:lnTo>
                <a:lnTo>
                  <a:pt x="38" y="102"/>
                </a:lnTo>
                <a:lnTo>
                  <a:pt x="40" y="102"/>
                </a:lnTo>
                <a:lnTo>
                  <a:pt x="42" y="102"/>
                </a:lnTo>
                <a:lnTo>
                  <a:pt x="42" y="100"/>
                </a:lnTo>
                <a:lnTo>
                  <a:pt x="44" y="98"/>
                </a:lnTo>
                <a:lnTo>
                  <a:pt x="44" y="96"/>
                </a:lnTo>
                <a:lnTo>
                  <a:pt x="46" y="94"/>
                </a:lnTo>
                <a:lnTo>
                  <a:pt x="47" y="94"/>
                </a:lnTo>
                <a:lnTo>
                  <a:pt x="47" y="92"/>
                </a:lnTo>
                <a:lnTo>
                  <a:pt x="47" y="90"/>
                </a:lnTo>
                <a:lnTo>
                  <a:pt x="47" y="88"/>
                </a:lnTo>
                <a:lnTo>
                  <a:pt x="47" y="86"/>
                </a:lnTo>
                <a:lnTo>
                  <a:pt x="49" y="84"/>
                </a:lnTo>
                <a:lnTo>
                  <a:pt x="49" y="82"/>
                </a:lnTo>
                <a:lnTo>
                  <a:pt x="49" y="80"/>
                </a:lnTo>
                <a:lnTo>
                  <a:pt x="51" y="78"/>
                </a:lnTo>
                <a:lnTo>
                  <a:pt x="51" y="76"/>
                </a:lnTo>
                <a:lnTo>
                  <a:pt x="51" y="74"/>
                </a:lnTo>
                <a:lnTo>
                  <a:pt x="51" y="72"/>
                </a:lnTo>
                <a:lnTo>
                  <a:pt x="53" y="70"/>
                </a:lnTo>
                <a:lnTo>
                  <a:pt x="55" y="72"/>
                </a:lnTo>
                <a:lnTo>
                  <a:pt x="55" y="70"/>
                </a:lnTo>
                <a:lnTo>
                  <a:pt x="55" y="68"/>
                </a:lnTo>
                <a:lnTo>
                  <a:pt x="57" y="66"/>
                </a:lnTo>
                <a:lnTo>
                  <a:pt x="57" y="64"/>
                </a:lnTo>
                <a:lnTo>
                  <a:pt x="61" y="62"/>
                </a:lnTo>
                <a:lnTo>
                  <a:pt x="61" y="60"/>
                </a:lnTo>
                <a:lnTo>
                  <a:pt x="63" y="60"/>
                </a:lnTo>
                <a:lnTo>
                  <a:pt x="65" y="60"/>
                </a:lnTo>
                <a:lnTo>
                  <a:pt x="67" y="58"/>
                </a:lnTo>
                <a:lnTo>
                  <a:pt x="69" y="58"/>
                </a:lnTo>
                <a:lnTo>
                  <a:pt x="71" y="56"/>
                </a:lnTo>
                <a:lnTo>
                  <a:pt x="73" y="56"/>
                </a:lnTo>
                <a:lnTo>
                  <a:pt x="75" y="56"/>
                </a:lnTo>
                <a:lnTo>
                  <a:pt x="79" y="54"/>
                </a:lnTo>
                <a:lnTo>
                  <a:pt x="81" y="54"/>
                </a:lnTo>
                <a:lnTo>
                  <a:pt x="83" y="52"/>
                </a:lnTo>
                <a:lnTo>
                  <a:pt x="85" y="50"/>
                </a:lnTo>
                <a:lnTo>
                  <a:pt x="87" y="48"/>
                </a:lnTo>
                <a:lnTo>
                  <a:pt x="89" y="48"/>
                </a:lnTo>
                <a:lnTo>
                  <a:pt x="89" y="46"/>
                </a:lnTo>
                <a:lnTo>
                  <a:pt x="93" y="42"/>
                </a:lnTo>
                <a:lnTo>
                  <a:pt x="95" y="40"/>
                </a:lnTo>
                <a:lnTo>
                  <a:pt x="97" y="40"/>
                </a:lnTo>
                <a:lnTo>
                  <a:pt x="97" y="38"/>
                </a:lnTo>
                <a:lnTo>
                  <a:pt x="99" y="36"/>
                </a:lnTo>
                <a:lnTo>
                  <a:pt x="99" y="34"/>
                </a:lnTo>
                <a:lnTo>
                  <a:pt x="101" y="32"/>
                </a:lnTo>
                <a:lnTo>
                  <a:pt x="103" y="30"/>
                </a:lnTo>
                <a:lnTo>
                  <a:pt x="103" y="28"/>
                </a:lnTo>
                <a:lnTo>
                  <a:pt x="103" y="26"/>
                </a:lnTo>
                <a:lnTo>
                  <a:pt x="103" y="24"/>
                </a:lnTo>
                <a:lnTo>
                  <a:pt x="105" y="22"/>
                </a:lnTo>
                <a:lnTo>
                  <a:pt x="105" y="20"/>
                </a:lnTo>
                <a:lnTo>
                  <a:pt x="105" y="18"/>
                </a:lnTo>
                <a:lnTo>
                  <a:pt x="107" y="20"/>
                </a:lnTo>
                <a:lnTo>
                  <a:pt x="109" y="20"/>
                </a:lnTo>
                <a:lnTo>
                  <a:pt x="109" y="18"/>
                </a:lnTo>
                <a:lnTo>
                  <a:pt x="107" y="16"/>
                </a:lnTo>
                <a:lnTo>
                  <a:pt x="107" y="14"/>
                </a:lnTo>
                <a:lnTo>
                  <a:pt x="107" y="12"/>
                </a:lnTo>
                <a:lnTo>
                  <a:pt x="107" y="10"/>
                </a:lnTo>
                <a:lnTo>
                  <a:pt x="107" y="8"/>
                </a:lnTo>
                <a:lnTo>
                  <a:pt x="105" y="6"/>
                </a:lnTo>
                <a:lnTo>
                  <a:pt x="103" y="4"/>
                </a:lnTo>
                <a:lnTo>
                  <a:pt x="101" y="2"/>
                </a:lnTo>
                <a:lnTo>
                  <a:pt x="103" y="2"/>
                </a:lnTo>
                <a:lnTo>
                  <a:pt x="105" y="2"/>
                </a:lnTo>
                <a:lnTo>
                  <a:pt x="107" y="2"/>
                </a:lnTo>
                <a:lnTo>
                  <a:pt x="109" y="0"/>
                </a:lnTo>
                <a:lnTo>
                  <a:pt x="111" y="0"/>
                </a:lnTo>
                <a:lnTo>
                  <a:pt x="113" y="2"/>
                </a:lnTo>
                <a:lnTo>
                  <a:pt x="115" y="2"/>
                </a:lnTo>
                <a:lnTo>
                  <a:pt x="117" y="4"/>
                </a:lnTo>
                <a:lnTo>
                  <a:pt x="119" y="6"/>
                </a:lnTo>
                <a:lnTo>
                  <a:pt x="121" y="8"/>
                </a:lnTo>
                <a:lnTo>
                  <a:pt x="121" y="10"/>
                </a:lnTo>
                <a:lnTo>
                  <a:pt x="123" y="10"/>
                </a:lnTo>
                <a:lnTo>
                  <a:pt x="125" y="10"/>
                </a:lnTo>
                <a:lnTo>
                  <a:pt x="125" y="12"/>
                </a:lnTo>
                <a:lnTo>
                  <a:pt x="125" y="14"/>
                </a:lnTo>
                <a:lnTo>
                  <a:pt x="125" y="16"/>
                </a:lnTo>
                <a:lnTo>
                  <a:pt x="125" y="18"/>
                </a:lnTo>
                <a:lnTo>
                  <a:pt x="127" y="20"/>
                </a:lnTo>
                <a:lnTo>
                  <a:pt x="129" y="20"/>
                </a:lnTo>
                <a:lnTo>
                  <a:pt x="131" y="20"/>
                </a:lnTo>
                <a:lnTo>
                  <a:pt x="131" y="22"/>
                </a:lnTo>
                <a:lnTo>
                  <a:pt x="133" y="22"/>
                </a:lnTo>
                <a:lnTo>
                  <a:pt x="133" y="24"/>
                </a:lnTo>
                <a:lnTo>
                  <a:pt x="135" y="26"/>
                </a:lnTo>
                <a:lnTo>
                  <a:pt x="137" y="26"/>
                </a:lnTo>
                <a:lnTo>
                  <a:pt x="139" y="28"/>
                </a:lnTo>
                <a:lnTo>
                  <a:pt x="139" y="30"/>
                </a:lnTo>
                <a:lnTo>
                  <a:pt x="141" y="32"/>
                </a:lnTo>
                <a:lnTo>
                  <a:pt x="141" y="34"/>
                </a:lnTo>
                <a:lnTo>
                  <a:pt x="141" y="36"/>
                </a:lnTo>
                <a:lnTo>
                  <a:pt x="143" y="38"/>
                </a:lnTo>
                <a:lnTo>
                  <a:pt x="145" y="38"/>
                </a:lnTo>
                <a:lnTo>
                  <a:pt x="147" y="38"/>
                </a:lnTo>
                <a:lnTo>
                  <a:pt x="147" y="40"/>
                </a:lnTo>
                <a:lnTo>
                  <a:pt x="149" y="42"/>
                </a:lnTo>
                <a:lnTo>
                  <a:pt x="149" y="44"/>
                </a:lnTo>
                <a:lnTo>
                  <a:pt x="147" y="46"/>
                </a:lnTo>
                <a:lnTo>
                  <a:pt x="149" y="48"/>
                </a:lnTo>
                <a:lnTo>
                  <a:pt x="151" y="50"/>
                </a:lnTo>
                <a:lnTo>
                  <a:pt x="153" y="50"/>
                </a:lnTo>
                <a:lnTo>
                  <a:pt x="155" y="50"/>
                </a:lnTo>
                <a:lnTo>
                  <a:pt x="157" y="50"/>
                </a:lnTo>
                <a:lnTo>
                  <a:pt x="159" y="50"/>
                </a:lnTo>
                <a:lnTo>
                  <a:pt x="161" y="50"/>
                </a:lnTo>
                <a:lnTo>
                  <a:pt x="163" y="50"/>
                </a:lnTo>
                <a:lnTo>
                  <a:pt x="167" y="50"/>
                </a:lnTo>
                <a:lnTo>
                  <a:pt x="169" y="48"/>
                </a:lnTo>
                <a:lnTo>
                  <a:pt x="171" y="46"/>
                </a:lnTo>
                <a:lnTo>
                  <a:pt x="173" y="44"/>
                </a:lnTo>
                <a:lnTo>
                  <a:pt x="175" y="44"/>
                </a:lnTo>
                <a:lnTo>
                  <a:pt x="177" y="46"/>
                </a:lnTo>
                <a:lnTo>
                  <a:pt x="177" y="48"/>
                </a:lnTo>
                <a:lnTo>
                  <a:pt x="179" y="48"/>
                </a:lnTo>
                <a:lnTo>
                  <a:pt x="181" y="48"/>
                </a:lnTo>
                <a:lnTo>
                  <a:pt x="183" y="48"/>
                </a:lnTo>
                <a:lnTo>
                  <a:pt x="185" y="46"/>
                </a:lnTo>
                <a:lnTo>
                  <a:pt x="187" y="44"/>
                </a:lnTo>
                <a:lnTo>
                  <a:pt x="189" y="46"/>
                </a:lnTo>
                <a:lnTo>
                  <a:pt x="191" y="46"/>
                </a:lnTo>
                <a:lnTo>
                  <a:pt x="193" y="48"/>
                </a:lnTo>
                <a:lnTo>
                  <a:pt x="193" y="50"/>
                </a:lnTo>
                <a:lnTo>
                  <a:pt x="195" y="50"/>
                </a:lnTo>
                <a:lnTo>
                  <a:pt x="197" y="52"/>
                </a:lnTo>
                <a:lnTo>
                  <a:pt x="199" y="50"/>
                </a:lnTo>
                <a:lnTo>
                  <a:pt x="201" y="52"/>
                </a:lnTo>
                <a:lnTo>
                  <a:pt x="203" y="54"/>
                </a:lnTo>
                <a:lnTo>
                  <a:pt x="203" y="56"/>
                </a:lnTo>
                <a:lnTo>
                  <a:pt x="203" y="58"/>
                </a:lnTo>
                <a:lnTo>
                  <a:pt x="201" y="60"/>
                </a:lnTo>
                <a:lnTo>
                  <a:pt x="199" y="62"/>
                </a:lnTo>
                <a:lnTo>
                  <a:pt x="199" y="64"/>
                </a:lnTo>
                <a:lnTo>
                  <a:pt x="197" y="66"/>
                </a:lnTo>
                <a:lnTo>
                  <a:pt x="197" y="68"/>
                </a:lnTo>
                <a:lnTo>
                  <a:pt x="195" y="70"/>
                </a:lnTo>
                <a:lnTo>
                  <a:pt x="195" y="72"/>
                </a:lnTo>
                <a:lnTo>
                  <a:pt x="193" y="74"/>
                </a:lnTo>
                <a:lnTo>
                  <a:pt x="193" y="76"/>
                </a:lnTo>
                <a:lnTo>
                  <a:pt x="193" y="78"/>
                </a:lnTo>
                <a:lnTo>
                  <a:pt x="195" y="78"/>
                </a:lnTo>
                <a:lnTo>
                  <a:pt x="197" y="78"/>
                </a:lnTo>
                <a:lnTo>
                  <a:pt x="199" y="78"/>
                </a:lnTo>
                <a:lnTo>
                  <a:pt x="201" y="78"/>
                </a:lnTo>
                <a:lnTo>
                  <a:pt x="203" y="80"/>
                </a:lnTo>
                <a:lnTo>
                  <a:pt x="203" y="82"/>
                </a:lnTo>
                <a:lnTo>
                  <a:pt x="205" y="84"/>
                </a:lnTo>
                <a:lnTo>
                  <a:pt x="205" y="86"/>
                </a:lnTo>
                <a:lnTo>
                  <a:pt x="207" y="86"/>
                </a:lnTo>
                <a:lnTo>
                  <a:pt x="207" y="88"/>
                </a:lnTo>
                <a:lnTo>
                  <a:pt x="205" y="88"/>
                </a:lnTo>
                <a:lnTo>
                  <a:pt x="203" y="88"/>
                </a:lnTo>
                <a:lnTo>
                  <a:pt x="201" y="88"/>
                </a:lnTo>
                <a:lnTo>
                  <a:pt x="201" y="86"/>
                </a:lnTo>
                <a:lnTo>
                  <a:pt x="199" y="84"/>
                </a:lnTo>
                <a:lnTo>
                  <a:pt x="197" y="86"/>
                </a:lnTo>
                <a:lnTo>
                  <a:pt x="195" y="86"/>
                </a:lnTo>
                <a:lnTo>
                  <a:pt x="193" y="84"/>
                </a:lnTo>
                <a:lnTo>
                  <a:pt x="193" y="86"/>
                </a:lnTo>
                <a:lnTo>
                  <a:pt x="191" y="86"/>
                </a:lnTo>
                <a:lnTo>
                  <a:pt x="189" y="88"/>
                </a:lnTo>
                <a:lnTo>
                  <a:pt x="187" y="90"/>
                </a:lnTo>
                <a:lnTo>
                  <a:pt x="185" y="90"/>
                </a:lnTo>
                <a:lnTo>
                  <a:pt x="183" y="90"/>
                </a:lnTo>
                <a:lnTo>
                  <a:pt x="181" y="90"/>
                </a:lnTo>
                <a:lnTo>
                  <a:pt x="179" y="92"/>
                </a:lnTo>
                <a:lnTo>
                  <a:pt x="177" y="92"/>
                </a:lnTo>
                <a:lnTo>
                  <a:pt x="173" y="92"/>
                </a:lnTo>
                <a:lnTo>
                  <a:pt x="171" y="92"/>
                </a:lnTo>
                <a:lnTo>
                  <a:pt x="169" y="94"/>
                </a:lnTo>
                <a:lnTo>
                  <a:pt x="167" y="96"/>
                </a:lnTo>
                <a:lnTo>
                  <a:pt x="165" y="98"/>
                </a:lnTo>
                <a:lnTo>
                  <a:pt x="163" y="98"/>
                </a:lnTo>
                <a:lnTo>
                  <a:pt x="163" y="100"/>
                </a:lnTo>
                <a:lnTo>
                  <a:pt x="161" y="102"/>
                </a:lnTo>
                <a:lnTo>
                  <a:pt x="159" y="102"/>
                </a:lnTo>
                <a:lnTo>
                  <a:pt x="157" y="104"/>
                </a:lnTo>
                <a:lnTo>
                  <a:pt x="155" y="104"/>
                </a:lnTo>
                <a:lnTo>
                  <a:pt x="153" y="106"/>
                </a:lnTo>
                <a:lnTo>
                  <a:pt x="153" y="108"/>
                </a:lnTo>
                <a:lnTo>
                  <a:pt x="153" y="110"/>
                </a:lnTo>
                <a:lnTo>
                  <a:pt x="153" y="112"/>
                </a:lnTo>
                <a:lnTo>
                  <a:pt x="153" y="114"/>
                </a:lnTo>
                <a:lnTo>
                  <a:pt x="153" y="116"/>
                </a:lnTo>
                <a:lnTo>
                  <a:pt x="151" y="118"/>
                </a:lnTo>
                <a:lnTo>
                  <a:pt x="151" y="120"/>
                </a:lnTo>
                <a:lnTo>
                  <a:pt x="149" y="122"/>
                </a:lnTo>
                <a:lnTo>
                  <a:pt x="149" y="124"/>
                </a:lnTo>
                <a:lnTo>
                  <a:pt x="149" y="126"/>
                </a:lnTo>
                <a:lnTo>
                  <a:pt x="149" y="128"/>
                </a:lnTo>
                <a:lnTo>
                  <a:pt x="149" y="130"/>
                </a:lnTo>
                <a:lnTo>
                  <a:pt x="151" y="132"/>
                </a:lnTo>
                <a:lnTo>
                  <a:pt x="149" y="134"/>
                </a:lnTo>
                <a:lnTo>
                  <a:pt x="149" y="136"/>
                </a:lnTo>
                <a:lnTo>
                  <a:pt x="147" y="136"/>
                </a:lnTo>
                <a:lnTo>
                  <a:pt x="145" y="136"/>
                </a:lnTo>
                <a:lnTo>
                  <a:pt x="143" y="138"/>
                </a:lnTo>
                <a:lnTo>
                  <a:pt x="141" y="140"/>
                </a:lnTo>
                <a:lnTo>
                  <a:pt x="139" y="142"/>
                </a:lnTo>
                <a:lnTo>
                  <a:pt x="139" y="144"/>
                </a:lnTo>
                <a:lnTo>
                  <a:pt x="139" y="146"/>
                </a:lnTo>
                <a:lnTo>
                  <a:pt x="139" y="148"/>
                </a:lnTo>
                <a:lnTo>
                  <a:pt x="141" y="150"/>
                </a:lnTo>
                <a:lnTo>
                  <a:pt x="139" y="152"/>
                </a:lnTo>
                <a:lnTo>
                  <a:pt x="137" y="152"/>
                </a:lnTo>
                <a:lnTo>
                  <a:pt x="137" y="154"/>
                </a:lnTo>
                <a:lnTo>
                  <a:pt x="135" y="156"/>
                </a:lnTo>
                <a:lnTo>
                  <a:pt x="137" y="156"/>
                </a:lnTo>
                <a:lnTo>
                  <a:pt x="137" y="158"/>
                </a:lnTo>
                <a:lnTo>
                  <a:pt x="139" y="160"/>
                </a:lnTo>
                <a:lnTo>
                  <a:pt x="141" y="162"/>
                </a:lnTo>
                <a:lnTo>
                  <a:pt x="139" y="164"/>
                </a:lnTo>
                <a:lnTo>
                  <a:pt x="141" y="164"/>
                </a:lnTo>
                <a:lnTo>
                  <a:pt x="143" y="166"/>
                </a:lnTo>
                <a:lnTo>
                  <a:pt x="143" y="168"/>
                </a:lnTo>
                <a:lnTo>
                  <a:pt x="145" y="170"/>
                </a:lnTo>
                <a:lnTo>
                  <a:pt x="145" y="172"/>
                </a:lnTo>
                <a:lnTo>
                  <a:pt x="147" y="174"/>
                </a:lnTo>
                <a:lnTo>
                  <a:pt x="149" y="174"/>
                </a:lnTo>
                <a:lnTo>
                  <a:pt x="149" y="176"/>
                </a:lnTo>
                <a:lnTo>
                  <a:pt x="149" y="178"/>
                </a:lnTo>
                <a:lnTo>
                  <a:pt x="151" y="180"/>
                </a:lnTo>
                <a:lnTo>
                  <a:pt x="153" y="182"/>
                </a:lnTo>
                <a:lnTo>
                  <a:pt x="155" y="184"/>
                </a:lnTo>
                <a:lnTo>
                  <a:pt x="155" y="186"/>
                </a:lnTo>
                <a:lnTo>
                  <a:pt x="155" y="188"/>
                </a:lnTo>
                <a:lnTo>
                  <a:pt x="155" y="190"/>
                </a:lnTo>
                <a:lnTo>
                  <a:pt x="153" y="192"/>
                </a:lnTo>
                <a:lnTo>
                  <a:pt x="151" y="194"/>
                </a:lnTo>
                <a:lnTo>
                  <a:pt x="153" y="194"/>
                </a:lnTo>
                <a:lnTo>
                  <a:pt x="157" y="194"/>
                </a:lnTo>
                <a:lnTo>
                  <a:pt x="159" y="194"/>
                </a:lnTo>
                <a:lnTo>
                  <a:pt x="161" y="194"/>
                </a:lnTo>
                <a:lnTo>
                  <a:pt x="163" y="194"/>
                </a:lnTo>
                <a:lnTo>
                  <a:pt x="163" y="196"/>
                </a:lnTo>
                <a:lnTo>
                  <a:pt x="165" y="196"/>
                </a:lnTo>
                <a:lnTo>
                  <a:pt x="167" y="196"/>
                </a:lnTo>
                <a:lnTo>
                  <a:pt x="169" y="198"/>
                </a:lnTo>
                <a:lnTo>
                  <a:pt x="169" y="200"/>
                </a:lnTo>
                <a:lnTo>
                  <a:pt x="169" y="202"/>
                </a:lnTo>
                <a:lnTo>
                  <a:pt x="171" y="204"/>
                </a:lnTo>
                <a:lnTo>
                  <a:pt x="171" y="206"/>
                </a:lnTo>
                <a:lnTo>
                  <a:pt x="173" y="206"/>
                </a:lnTo>
                <a:lnTo>
                  <a:pt x="185" y="206"/>
                </a:lnTo>
                <a:lnTo>
                  <a:pt x="187" y="206"/>
                </a:lnTo>
                <a:lnTo>
                  <a:pt x="189" y="204"/>
                </a:lnTo>
                <a:lnTo>
                  <a:pt x="191" y="202"/>
                </a:lnTo>
                <a:lnTo>
                  <a:pt x="193" y="202"/>
                </a:lnTo>
                <a:lnTo>
                  <a:pt x="195" y="200"/>
                </a:lnTo>
                <a:lnTo>
                  <a:pt x="197" y="198"/>
                </a:lnTo>
                <a:lnTo>
                  <a:pt x="199" y="196"/>
                </a:lnTo>
                <a:lnTo>
                  <a:pt x="199" y="194"/>
                </a:lnTo>
                <a:lnTo>
                  <a:pt x="201" y="194"/>
                </a:lnTo>
                <a:lnTo>
                  <a:pt x="201" y="196"/>
                </a:lnTo>
                <a:lnTo>
                  <a:pt x="199" y="198"/>
                </a:lnTo>
                <a:lnTo>
                  <a:pt x="201" y="200"/>
                </a:lnTo>
                <a:lnTo>
                  <a:pt x="199" y="202"/>
                </a:lnTo>
                <a:lnTo>
                  <a:pt x="199" y="206"/>
                </a:lnTo>
                <a:lnTo>
                  <a:pt x="199" y="208"/>
                </a:lnTo>
                <a:lnTo>
                  <a:pt x="199" y="210"/>
                </a:lnTo>
                <a:lnTo>
                  <a:pt x="199" y="212"/>
                </a:lnTo>
                <a:lnTo>
                  <a:pt x="199" y="214"/>
                </a:lnTo>
                <a:lnTo>
                  <a:pt x="201" y="216"/>
                </a:lnTo>
                <a:lnTo>
                  <a:pt x="201" y="218"/>
                </a:lnTo>
                <a:lnTo>
                  <a:pt x="201" y="220"/>
                </a:lnTo>
                <a:lnTo>
                  <a:pt x="201" y="222"/>
                </a:lnTo>
                <a:lnTo>
                  <a:pt x="201" y="224"/>
                </a:lnTo>
                <a:lnTo>
                  <a:pt x="201" y="226"/>
                </a:lnTo>
                <a:lnTo>
                  <a:pt x="203" y="226"/>
                </a:lnTo>
                <a:lnTo>
                  <a:pt x="205" y="228"/>
                </a:lnTo>
                <a:lnTo>
                  <a:pt x="207" y="228"/>
                </a:lnTo>
                <a:lnTo>
                  <a:pt x="209" y="228"/>
                </a:lnTo>
                <a:lnTo>
                  <a:pt x="211" y="226"/>
                </a:lnTo>
                <a:lnTo>
                  <a:pt x="213" y="226"/>
                </a:lnTo>
                <a:lnTo>
                  <a:pt x="215" y="226"/>
                </a:lnTo>
                <a:lnTo>
                  <a:pt x="217" y="226"/>
                </a:lnTo>
                <a:lnTo>
                  <a:pt x="219" y="226"/>
                </a:lnTo>
                <a:lnTo>
                  <a:pt x="221" y="226"/>
                </a:lnTo>
                <a:lnTo>
                  <a:pt x="221" y="228"/>
                </a:lnTo>
                <a:lnTo>
                  <a:pt x="223" y="230"/>
                </a:lnTo>
                <a:lnTo>
                  <a:pt x="223" y="232"/>
                </a:lnTo>
                <a:lnTo>
                  <a:pt x="225" y="234"/>
                </a:lnTo>
                <a:lnTo>
                  <a:pt x="227" y="236"/>
                </a:lnTo>
                <a:lnTo>
                  <a:pt x="227" y="238"/>
                </a:lnTo>
                <a:lnTo>
                  <a:pt x="229" y="240"/>
                </a:lnTo>
                <a:lnTo>
                  <a:pt x="229" y="242"/>
                </a:lnTo>
                <a:lnTo>
                  <a:pt x="231" y="246"/>
                </a:lnTo>
                <a:lnTo>
                  <a:pt x="233" y="248"/>
                </a:lnTo>
                <a:lnTo>
                  <a:pt x="235" y="250"/>
                </a:lnTo>
                <a:lnTo>
                  <a:pt x="235" y="252"/>
                </a:lnTo>
                <a:lnTo>
                  <a:pt x="237" y="254"/>
                </a:lnTo>
                <a:lnTo>
                  <a:pt x="237" y="256"/>
                </a:lnTo>
                <a:lnTo>
                  <a:pt x="239" y="258"/>
                </a:lnTo>
                <a:lnTo>
                  <a:pt x="237" y="260"/>
                </a:lnTo>
                <a:lnTo>
                  <a:pt x="237" y="262"/>
                </a:lnTo>
                <a:lnTo>
                  <a:pt x="237" y="264"/>
                </a:lnTo>
                <a:lnTo>
                  <a:pt x="235" y="266"/>
                </a:lnTo>
                <a:lnTo>
                  <a:pt x="233" y="266"/>
                </a:lnTo>
                <a:lnTo>
                  <a:pt x="233" y="268"/>
                </a:lnTo>
                <a:lnTo>
                  <a:pt x="235" y="270"/>
                </a:lnTo>
                <a:lnTo>
                  <a:pt x="235" y="272"/>
                </a:lnTo>
                <a:lnTo>
                  <a:pt x="235" y="274"/>
                </a:lnTo>
                <a:lnTo>
                  <a:pt x="235" y="276"/>
                </a:lnTo>
                <a:lnTo>
                  <a:pt x="235" y="278"/>
                </a:lnTo>
                <a:lnTo>
                  <a:pt x="235" y="280"/>
                </a:lnTo>
                <a:lnTo>
                  <a:pt x="235" y="282"/>
                </a:lnTo>
                <a:lnTo>
                  <a:pt x="233" y="284"/>
                </a:lnTo>
                <a:lnTo>
                  <a:pt x="235" y="286"/>
                </a:lnTo>
                <a:lnTo>
                  <a:pt x="235" y="288"/>
                </a:lnTo>
                <a:lnTo>
                  <a:pt x="237" y="290"/>
                </a:lnTo>
                <a:lnTo>
                  <a:pt x="237" y="292"/>
                </a:lnTo>
                <a:lnTo>
                  <a:pt x="237" y="294"/>
                </a:lnTo>
                <a:lnTo>
                  <a:pt x="235" y="296"/>
                </a:lnTo>
                <a:lnTo>
                  <a:pt x="235" y="298"/>
                </a:lnTo>
                <a:lnTo>
                  <a:pt x="235" y="300"/>
                </a:lnTo>
                <a:lnTo>
                  <a:pt x="233" y="300"/>
                </a:lnTo>
                <a:lnTo>
                  <a:pt x="231" y="302"/>
                </a:lnTo>
                <a:lnTo>
                  <a:pt x="233" y="304"/>
                </a:lnTo>
                <a:lnTo>
                  <a:pt x="231" y="306"/>
                </a:lnTo>
                <a:lnTo>
                  <a:pt x="231" y="308"/>
                </a:lnTo>
                <a:lnTo>
                  <a:pt x="229" y="310"/>
                </a:lnTo>
                <a:lnTo>
                  <a:pt x="231" y="310"/>
                </a:lnTo>
                <a:lnTo>
                  <a:pt x="231" y="312"/>
                </a:lnTo>
                <a:lnTo>
                  <a:pt x="233" y="314"/>
                </a:lnTo>
                <a:lnTo>
                  <a:pt x="235" y="316"/>
                </a:lnTo>
                <a:lnTo>
                  <a:pt x="233" y="316"/>
                </a:lnTo>
                <a:lnTo>
                  <a:pt x="233" y="318"/>
                </a:lnTo>
                <a:lnTo>
                  <a:pt x="231" y="320"/>
                </a:lnTo>
                <a:lnTo>
                  <a:pt x="231" y="322"/>
                </a:lnTo>
                <a:lnTo>
                  <a:pt x="231" y="324"/>
                </a:lnTo>
                <a:lnTo>
                  <a:pt x="233" y="326"/>
                </a:lnTo>
                <a:lnTo>
                  <a:pt x="233" y="328"/>
                </a:lnTo>
                <a:lnTo>
                  <a:pt x="233" y="330"/>
                </a:lnTo>
                <a:lnTo>
                  <a:pt x="235" y="332"/>
                </a:lnTo>
                <a:lnTo>
                  <a:pt x="235" y="334"/>
                </a:lnTo>
                <a:lnTo>
                  <a:pt x="237" y="336"/>
                </a:lnTo>
                <a:lnTo>
                  <a:pt x="239" y="336"/>
                </a:lnTo>
                <a:lnTo>
                  <a:pt x="241" y="336"/>
                </a:lnTo>
                <a:lnTo>
                  <a:pt x="243" y="336"/>
                </a:lnTo>
                <a:lnTo>
                  <a:pt x="243" y="338"/>
                </a:lnTo>
                <a:lnTo>
                  <a:pt x="241" y="340"/>
                </a:lnTo>
                <a:lnTo>
                  <a:pt x="239" y="342"/>
                </a:lnTo>
                <a:lnTo>
                  <a:pt x="239" y="344"/>
                </a:lnTo>
                <a:lnTo>
                  <a:pt x="241" y="344"/>
                </a:lnTo>
                <a:lnTo>
                  <a:pt x="239" y="346"/>
                </a:lnTo>
                <a:lnTo>
                  <a:pt x="237" y="348"/>
                </a:lnTo>
                <a:lnTo>
                  <a:pt x="235" y="350"/>
                </a:lnTo>
                <a:lnTo>
                  <a:pt x="235" y="352"/>
                </a:lnTo>
                <a:lnTo>
                  <a:pt x="233" y="354"/>
                </a:lnTo>
                <a:lnTo>
                  <a:pt x="231" y="356"/>
                </a:lnTo>
                <a:lnTo>
                  <a:pt x="231" y="358"/>
                </a:lnTo>
                <a:lnTo>
                  <a:pt x="229" y="358"/>
                </a:lnTo>
                <a:lnTo>
                  <a:pt x="231" y="358"/>
                </a:lnTo>
                <a:lnTo>
                  <a:pt x="233" y="360"/>
                </a:lnTo>
                <a:lnTo>
                  <a:pt x="233" y="362"/>
                </a:lnTo>
                <a:lnTo>
                  <a:pt x="233" y="364"/>
                </a:lnTo>
                <a:lnTo>
                  <a:pt x="231" y="366"/>
                </a:lnTo>
                <a:lnTo>
                  <a:pt x="229" y="366"/>
                </a:lnTo>
                <a:lnTo>
                  <a:pt x="227" y="368"/>
                </a:lnTo>
                <a:lnTo>
                  <a:pt x="229" y="370"/>
                </a:lnTo>
                <a:lnTo>
                  <a:pt x="229" y="372"/>
                </a:lnTo>
                <a:lnTo>
                  <a:pt x="229" y="374"/>
                </a:lnTo>
                <a:lnTo>
                  <a:pt x="227" y="376"/>
                </a:lnTo>
                <a:lnTo>
                  <a:pt x="227" y="378"/>
                </a:lnTo>
                <a:lnTo>
                  <a:pt x="225" y="378"/>
                </a:lnTo>
                <a:lnTo>
                  <a:pt x="223" y="380"/>
                </a:lnTo>
                <a:lnTo>
                  <a:pt x="221" y="380"/>
                </a:lnTo>
                <a:lnTo>
                  <a:pt x="219" y="380"/>
                </a:lnTo>
                <a:lnTo>
                  <a:pt x="217" y="378"/>
                </a:lnTo>
                <a:lnTo>
                  <a:pt x="215" y="378"/>
                </a:lnTo>
                <a:lnTo>
                  <a:pt x="215" y="376"/>
                </a:lnTo>
                <a:lnTo>
                  <a:pt x="213" y="374"/>
                </a:lnTo>
                <a:lnTo>
                  <a:pt x="211" y="374"/>
                </a:lnTo>
                <a:lnTo>
                  <a:pt x="209" y="372"/>
                </a:lnTo>
                <a:lnTo>
                  <a:pt x="207" y="370"/>
                </a:lnTo>
                <a:lnTo>
                  <a:pt x="205" y="370"/>
                </a:lnTo>
                <a:lnTo>
                  <a:pt x="203" y="368"/>
                </a:lnTo>
                <a:lnTo>
                  <a:pt x="201" y="366"/>
                </a:lnTo>
                <a:lnTo>
                  <a:pt x="199" y="366"/>
                </a:lnTo>
                <a:lnTo>
                  <a:pt x="199" y="364"/>
                </a:lnTo>
                <a:lnTo>
                  <a:pt x="199" y="362"/>
                </a:lnTo>
                <a:lnTo>
                  <a:pt x="199" y="360"/>
                </a:lnTo>
                <a:lnTo>
                  <a:pt x="197" y="358"/>
                </a:lnTo>
                <a:lnTo>
                  <a:pt x="195" y="358"/>
                </a:lnTo>
                <a:lnTo>
                  <a:pt x="193" y="356"/>
                </a:lnTo>
                <a:lnTo>
                  <a:pt x="191" y="356"/>
                </a:lnTo>
                <a:lnTo>
                  <a:pt x="189" y="356"/>
                </a:lnTo>
                <a:lnTo>
                  <a:pt x="189" y="354"/>
                </a:lnTo>
                <a:lnTo>
                  <a:pt x="187" y="352"/>
                </a:lnTo>
                <a:lnTo>
                  <a:pt x="185" y="352"/>
                </a:lnTo>
                <a:lnTo>
                  <a:pt x="183" y="352"/>
                </a:lnTo>
                <a:lnTo>
                  <a:pt x="183" y="350"/>
                </a:lnTo>
                <a:lnTo>
                  <a:pt x="181" y="348"/>
                </a:lnTo>
                <a:lnTo>
                  <a:pt x="179" y="346"/>
                </a:lnTo>
                <a:lnTo>
                  <a:pt x="177" y="346"/>
                </a:lnTo>
                <a:lnTo>
                  <a:pt x="175" y="344"/>
                </a:lnTo>
                <a:lnTo>
                  <a:pt x="173" y="344"/>
                </a:lnTo>
                <a:lnTo>
                  <a:pt x="171" y="344"/>
                </a:lnTo>
                <a:lnTo>
                  <a:pt x="169" y="342"/>
                </a:lnTo>
                <a:lnTo>
                  <a:pt x="167" y="342"/>
                </a:lnTo>
                <a:lnTo>
                  <a:pt x="165" y="340"/>
                </a:lnTo>
                <a:lnTo>
                  <a:pt x="163" y="340"/>
                </a:lnTo>
                <a:lnTo>
                  <a:pt x="161" y="338"/>
                </a:lnTo>
                <a:lnTo>
                  <a:pt x="159" y="336"/>
                </a:lnTo>
                <a:lnTo>
                  <a:pt x="157" y="336"/>
                </a:lnTo>
                <a:lnTo>
                  <a:pt x="155" y="336"/>
                </a:lnTo>
                <a:lnTo>
                  <a:pt x="153" y="336"/>
                </a:lnTo>
                <a:lnTo>
                  <a:pt x="151" y="334"/>
                </a:lnTo>
                <a:lnTo>
                  <a:pt x="149" y="332"/>
                </a:lnTo>
                <a:lnTo>
                  <a:pt x="147" y="330"/>
                </a:lnTo>
                <a:lnTo>
                  <a:pt x="145" y="328"/>
                </a:lnTo>
                <a:lnTo>
                  <a:pt x="143" y="328"/>
                </a:lnTo>
                <a:lnTo>
                  <a:pt x="141" y="328"/>
                </a:lnTo>
                <a:lnTo>
                  <a:pt x="139" y="326"/>
                </a:lnTo>
                <a:lnTo>
                  <a:pt x="137" y="324"/>
                </a:lnTo>
                <a:lnTo>
                  <a:pt x="135" y="324"/>
                </a:lnTo>
                <a:lnTo>
                  <a:pt x="131" y="322"/>
                </a:lnTo>
                <a:lnTo>
                  <a:pt x="129" y="320"/>
                </a:lnTo>
                <a:lnTo>
                  <a:pt x="127" y="320"/>
                </a:lnTo>
                <a:lnTo>
                  <a:pt x="125" y="318"/>
                </a:lnTo>
                <a:lnTo>
                  <a:pt x="125" y="316"/>
                </a:lnTo>
                <a:lnTo>
                  <a:pt x="123" y="314"/>
                </a:lnTo>
                <a:lnTo>
                  <a:pt x="121" y="312"/>
                </a:lnTo>
                <a:lnTo>
                  <a:pt x="121" y="310"/>
                </a:lnTo>
                <a:lnTo>
                  <a:pt x="119" y="310"/>
                </a:lnTo>
                <a:lnTo>
                  <a:pt x="119" y="308"/>
                </a:lnTo>
                <a:lnTo>
                  <a:pt x="117" y="308"/>
                </a:lnTo>
                <a:lnTo>
                  <a:pt x="115" y="306"/>
                </a:lnTo>
                <a:lnTo>
                  <a:pt x="113" y="306"/>
                </a:lnTo>
                <a:lnTo>
                  <a:pt x="111" y="304"/>
                </a:lnTo>
                <a:lnTo>
                  <a:pt x="111" y="302"/>
                </a:lnTo>
                <a:lnTo>
                  <a:pt x="109" y="300"/>
                </a:lnTo>
                <a:lnTo>
                  <a:pt x="107" y="298"/>
                </a:lnTo>
                <a:lnTo>
                  <a:pt x="107" y="296"/>
                </a:lnTo>
                <a:lnTo>
                  <a:pt x="105" y="294"/>
                </a:lnTo>
                <a:lnTo>
                  <a:pt x="103" y="292"/>
                </a:lnTo>
                <a:lnTo>
                  <a:pt x="103" y="290"/>
                </a:lnTo>
                <a:lnTo>
                  <a:pt x="103" y="288"/>
                </a:lnTo>
                <a:lnTo>
                  <a:pt x="101" y="288"/>
                </a:lnTo>
                <a:lnTo>
                  <a:pt x="101" y="286"/>
                </a:lnTo>
                <a:lnTo>
                  <a:pt x="103" y="286"/>
                </a:lnTo>
                <a:lnTo>
                  <a:pt x="103" y="284"/>
                </a:lnTo>
                <a:lnTo>
                  <a:pt x="103" y="282"/>
                </a:lnTo>
                <a:lnTo>
                  <a:pt x="103" y="280"/>
                </a:lnTo>
                <a:lnTo>
                  <a:pt x="103" y="278"/>
                </a:lnTo>
                <a:lnTo>
                  <a:pt x="103" y="276"/>
                </a:lnTo>
                <a:lnTo>
                  <a:pt x="101" y="276"/>
                </a:lnTo>
                <a:lnTo>
                  <a:pt x="101" y="274"/>
                </a:lnTo>
                <a:lnTo>
                  <a:pt x="99" y="272"/>
                </a:lnTo>
                <a:lnTo>
                  <a:pt x="97" y="270"/>
                </a:lnTo>
                <a:lnTo>
                  <a:pt x="97" y="268"/>
                </a:lnTo>
                <a:lnTo>
                  <a:pt x="97" y="266"/>
                </a:lnTo>
                <a:lnTo>
                  <a:pt x="95" y="266"/>
                </a:lnTo>
                <a:lnTo>
                  <a:pt x="93" y="264"/>
                </a:lnTo>
                <a:lnTo>
                  <a:pt x="93" y="262"/>
                </a:lnTo>
                <a:lnTo>
                  <a:pt x="93" y="260"/>
                </a:lnTo>
                <a:lnTo>
                  <a:pt x="91" y="258"/>
                </a:lnTo>
                <a:lnTo>
                  <a:pt x="91" y="256"/>
                </a:lnTo>
                <a:lnTo>
                  <a:pt x="89" y="254"/>
                </a:lnTo>
                <a:lnTo>
                  <a:pt x="87" y="254"/>
                </a:lnTo>
                <a:lnTo>
                  <a:pt x="85" y="252"/>
                </a:lnTo>
                <a:lnTo>
                  <a:pt x="85" y="250"/>
                </a:lnTo>
                <a:lnTo>
                  <a:pt x="83" y="250"/>
                </a:lnTo>
                <a:lnTo>
                  <a:pt x="83" y="248"/>
                </a:lnTo>
                <a:lnTo>
                  <a:pt x="83" y="246"/>
                </a:lnTo>
                <a:lnTo>
                  <a:pt x="83" y="244"/>
                </a:lnTo>
                <a:lnTo>
                  <a:pt x="83" y="242"/>
                </a:lnTo>
                <a:lnTo>
                  <a:pt x="81" y="240"/>
                </a:lnTo>
                <a:lnTo>
                  <a:pt x="79" y="238"/>
                </a:lnTo>
                <a:lnTo>
                  <a:pt x="79" y="236"/>
                </a:lnTo>
                <a:lnTo>
                  <a:pt x="77" y="236"/>
                </a:lnTo>
                <a:lnTo>
                  <a:pt x="75" y="234"/>
                </a:lnTo>
                <a:lnTo>
                  <a:pt x="73" y="232"/>
                </a:lnTo>
                <a:lnTo>
                  <a:pt x="73" y="230"/>
                </a:lnTo>
                <a:lnTo>
                  <a:pt x="73" y="228"/>
                </a:lnTo>
                <a:lnTo>
                  <a:pt x="71" y="226"/>
                </a:lnTo>
                <a:lnTo>
                  <a:pt x="71" y="224"/>
                </a:lnTo>
                <a:lnTo>
                  <a:pt x="71" y="222"/>
                </a:lnTo>
                <a:lnTo>
                  <a:pt x="69" y="220"/>
                </a:lnTo>
                <a:lnTo>
                  <a:pt x="67" y="220"/>
                </a:lnTo>
                <a:lnTo>
                  <a:pt x="67" y="218"/>
                </a:lnTo>
                <a:lnTo>
                  <a:pt x="65" y="216"/>
                </a:lnTo>
                <a:lnTo>
                  <a:pt x="65" y="214"/>
                </a:lnTo>
                <a:lnTo>
                  <a:pt x="63" y="212"/>
                </a:lnTo>
                <a:lnTo>
                  <a:pt x="63" y="210"/>
                </a:lnTo>
                <a:lnTo>
                  <a:pt x="61" y="208"/>
                </a:lnTo>
                <a:lnTo>
                  <a:pt x="61" y="206"/>
                </a:lnTo>
                <a:lnTo>
                  <a:pt x="59" y="204"/>
                </a:lnTo>
                <a:lnTo>
                  <a:pt x="59" y="202"/>
                </a:lnTo>
                <a:lnTo>
                  <a:pt x="59" y="200"/>
                </a:lnTo>
                <a:lnTo>
                  <a:pt x="57" y="198"/>
                </a:lnTo>
                <a:lnTo>
                  <a:pt x="57" y="196"/>
                </a:lnTo>
                <a:lnTo>
                  <a:pt x="57" y="194"/>
                </a:lnTo>
                <a:lnTo>
                  <a:pt x="55" y="192"/>
                </a:lnTo>
                <a:lnTo>
                  <a:pt x="55" y="190"/>
                </a:lnTo>
                <a:lnTo>
                  <a:pt x="53" y="190"/>
                </a:lnTo>
                <a:lnTo>
                  <a:pt x="53" y="188"/>
                </a:lnTo>
                <a:lnTo>
                  <a:pt x="51" y="186"/>
                </a:lnTo>
                <a:lnTo>
                  <a:pt x="51" y="184"/>
                </a:lnTo>
                <a:lnTo>
                  <a:pt x="51" y="182"/>
                </a:lnTo>
                <a:lnTo>
                  <a:pt x="49" y="180"/>
                </a:lnTo>
                <a:lnTo>
                  <a:pt x="49" y="178"/>
                </a:lnTo>
                <a:lnTo>
                  <a:pt x="47" y="176"/>
                </a:lnTo>
                <a:lnTo>
                  <a:pt x="46" y="174"/>
                </a:lnTo>
                <a:lnTo>
                  <a:pt x="46" y="172"/>
                </a:lnTo>
                <a:lnTo>
                  <a:pt x="46" y="170"/>
                </a:lnTo>
                <a:lnTo>
                  <a:pt x="44" y="168"/>
                </a:lnTo>
                <a:lnTo>
                  <a:pt x="42" y="166"/>
                </a:lnTo>
                <a:lnTo>
                  <a:pt x="40" y="164"/>
                </a:lnTo>
                <a:lnTo>
                  <a:pt x="38" y="162"/>
                </a:lnTo>
                <a:lnTo>
                  <a:pt x="38" y="160"/>
                </a:lnTo>
                <a:lnTo>
                  <a:pt x="36" y="158"/>
                </a:lnTo>
                <a:lnTo>
                  <a:pt x="36" y="156"/>
                </a:lnTo>
                <a:lnTo>
                  <a:pt x="34" y="154"/>
                </a:lnTo>
                <a:lnTo>
                  <a:pt x="34" y="152"/>
                </a:lnTo>
                <a:lnTo>
                  <a:pt x="32" y="150"/>
                </a:lnTo>
                <a:lnTo>
                  <a:pt x="32" y="148"/>
                </a:lnTo>
                <a:lnTo>
                  <a:pt x="30" y="146"/>
                </a:lnTo>
                <a:lnTo>
                  <a:pt x="30" y="144"/>
                </a:lnTo>
                <a:lnTo>
                  <a:pt x="28" y="142"/>
                </a:lnTo>
                <a:lnTo>
                  <a:pt x="26" y="140"/>
                </a:lnTo>
                <a:lnTo>
                  <a:pt x="26" y="138"/>
                </a:lnTo>
                <a:lnTo>
                  <a:pt x="24" y="136"/>
                </a:lnTo>
                <a:lnTo>
                  <a:pt x="22" y="136"/>
                </a:lnTo>
                <a:lnTo>
                  <a:pt x="20" y="134"/>
                </a:lnTo>
                <a:lnTo>
                  <a:pt x="18" y="134"/>
                </a:lnTo>
                <a:lnTo>
                  <a:pt x="16" y="132"/>
                </a:lnTo>
                <a:lnTo>
                  <a:pt x="14" y="130"/>
                </a:lnTo>
                <a:lnTo>
                  <a:pt x="10" y="130"/>
                </a:lnTo>
                <a:lnTo>
                  <a:pt x="8" y="128"/>
                </a:lnTo>
                <a:lnTo>
                  <a:pt x="6" y="128"/>
                </a:lnTo>
                <a:lnTo>
                  <a:pt x="6" y="126"/>
                </a:lnTo>
                <a:lnTo>
                  <a:pt x="4" y="126"/>
                </a:lnTo>
                <a:lnTo>
                  <a:pt x="4" y="124"/>
                </a:lnTo>
                <a:lnTo>
                  <a:pt x="4" y="122"/>
                </a:lnTo>
                <a:lnTo>
                  <a:pt x="4" y="120"/>
                </a:lnTo>
                <a:lnTo>
                  <a:pt x="6" y="120"/>
                </a:lnTo>
                <a:lnTo>
                  <a:pt x="8" y="120"/>
                </a:lnTo>
                <a:lnTo>
                  <a:pt x="8" y="118"/>
                </a:lnTo>
                <a:lnTo>
                  <a:pt x="8" y="116"/>
                </a:lnTo>
                <a:lnTo>
                  <a:pt x="8" y="114"/>
                </a:lnTo>
                <a:lnTo>
                  <a:pt x="8" y="112"/>
                </a:lnTo>
                <a:lnTo>
                  <a:pt x="6" y="112"/>
                </a:lnTo>
                <a:lnTo>
                  <a:pt x="4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4" y="102"/>
                </a:lnTo>
                <a:lnTo>
                  <a:pt x="2" y="100"/>
                </a:lnTo>
                <a:lnTo>
                  <a:pt x="2" y="98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" name="Freeform 1265">
            <a:extLst>
              <a:ext uri="{FF2B5EF4-FFF2-40B4-BE49-F238E27FC236}">
                <a16:creationId xmlns:a16="http://schemas.microsoft.com/office/drawing/2014/main" id="{7A9F573A-B656-4633-87FB-293E21A059C5}"/>
              </a:ext>
            </a:extLst>
          </p:cNvPr>
          <p:cNvSpPr>
            <a:spLocks/>
          </p:cNvSpPr>
          <p:nvPr/>
        </p:nvSpPr>
        <p:spPr bwMode="auto">
          <a:xfrm>
            <a:off x="1851027" y="3937000"/>
            <a:ext cx="385763" cy="603251"/>
          </a:xfrm>
          <a:custGeom>
            <a:avLst/>
            <a:gdLst>
              <a:gd name="T0" fmla="*/ 10080638 w 243"/>
              <a:gd name="T1" fmla="*/ 211693125 h 380"/>
              <a:gd name="T2" fmla="*/ 45362871 w 243"/>
              <a:gd name="T3" fmla="*/ 176410938 h 380"/>
              <a:gd name="T4" fmla="*/ 35282233 w 243"/>
              <a:gd name="T5" fmla="*/ 211693125 h 380"/>
              <a:gd name="T6" fmla="*/ 65524147 w 243"/>
              <a:gd name="T7" fmla="*/ 226814063 h 380"/>
              <a:gd name="T8" fmla="*/ 95766062 w 243"/>
              <a:gd name="T9" fmla="*/ 257055938 h 380"/>
              <a:gd name="T10" fmla="*/ 118448291 w 243"/>
              <a:gd name="T11" fmla="*/ 231854375 h 380"/>
              <a:gd name="T12" fmla="*/ 128528929 w 243"/>
              <a:gd name="T13" fmla="*/ 186491563 h 380"/>
              <a:gd name="T14" fmla="*/ 158770843 w 243"/>
              <a:gd name="T15" fmla="*/ 151209375 h 380"/>
              <a:gd name="T16" fmla="*/ 209174034 w 243"/>
              <a:gd name="T17" fmla="*/ 131048125 h 380"/>
              <a:gd name="T18" fmla="*/ 249496586 w 243"/>
              <a:gd name="T19" fmla="*/ 85685313 h 380"/>
              <a:gd name="T20" fmla="*/ 269657862 w 243"/>
              <a:gd name="T21" fmla="*/ 50403125 h 380"/>
              <a:gd name="T22" fmla="*/ 259577224 w 243"/>
              <a:gd name="T23" fmla="*/ 10080625 h 380"/>
              <a:gd name="T24" fmla="*/ 294859457 w 243"/>
              <a:gd name="T25" fmla="*/ 10080625 h 380"/>
              <a:gd name="T26" fmla="*/ 320061052 w 243"/>
              <a:gd name="T27" fmla="*/ 50403125 h 380"/>
              <a:gd name="T28" fmla="*/ 355343286 w 243"/>
              <a:gd name="T29" fmla="*/ 80645000 h 380"/>
              <a:gd name="T30" fmla="*/ 375504562 w 243"/>
              <a:gd name="T31" fmla="*/ 120967500 h 380"/>
              <a:gd name="T32" fmla="*/ 425907752 w 243"/>
              <a:gd name="T33" fmla="*/ 120967500 h 380"/>
              <a:gd name="T34" fmla="*/ 471270623 w 243"/>
              <a:gd name="T35" fmla="*/ 110886875 h 380"/>
              <a:gd name="T36" fmla="*/ 511593176 w 243"/>
              <a:gd name="T37" fmla="*/ 141128750 h 380"/>
              <a:gd name="T38" fmla="*/ 486391580 w 243"/>
              <a:gd name="T39" fmla="*/ 191531875 h 380"/>
              <a:gd name="T40" fmla="*/ 521673814 w 243"/>
              <a:gd name="T41" fmla="*/ 221773750 h 380"/>
              <a:gd name="T42" fmla="*/ 486391580 w 243"/>
              <a:gd name="T43" fmla="*/ 216733438 h 380"/>
              <a:gd name="T44" fmla="*/ 430948071 w 243"/>
              <a:gd name="T45" fmla="*/ 231854375 h 380"/>
              <a:gd name="T46" fmla="*/ 385585200 w 243"/>
              <a:gd name="T47" fmla="*/ 267136563 h 380"/>
              <a:gd name="T48" fmla="*/ 375504562 w 243"/>
              <a:gd name="T49" fmla="*/ 307459063 h 380"/>
              <a:gd name="T50" fmla="*/ 360383605 w 243"/>
              <a:gd name="T51" fmla="*/ 347781563 h 380"/>
              <a:gd name="T52" fmla="*/ 340222328 w 243"/>
              <a:gd name="T53" fmla="*/ 393144375 h 380"/>
              <a:gd name="T54" fmla="*/ 370464243 w 243"/>
              <a:gd name="T55" fmla="*/ 438507188 h 380"/>
              <a:gd name="T56" fmla="*/ 385585200 w 243"/>
              <a:gd name="T57" fmla="*/ 483870000 h 380"/>
              <a:gd name="T58" fmla="*/ 425907752 w 243"/>
              <a:gd name="T59" fmla="*/ 504031250 h 380"/>
              <a:gd name="T60" fmla="*/ 486391580 w 243"/>
              <a:gd name="T61" fmla="*/ 509071563 h 380"/>
              <a:gd name="T62" fmla="*/ 501512538 w 243"/>
              <a:gd name="T63" fmla="*/ 519152188 h 380"/>
              <a:gd name="T64" fmla="*/ 506552857 w 243"/>
              <a:gd name="T65" fmla="*/ 564515000 h 380"/>
              <a:gd name="T66" fmla="*/ 546875409 w 243"/>
              <a:gd name="T67" fmla="*/ 569555313 h 380"/>
              <a:gd name="T68" fmla="*/ 577117323 w 243"/>
              <a:gd name="T69" fmla="*/ 604837500 h 380"/>
              <a:gd name="T70" fmla="*/ 602318918 w 243"/>
              <a:gd name="T71" fmla="*/ 650200313 h 380"/>
              <a:gd name="T72" fmla="*/ 592238280 w 243"/>
              <a:gd name="T73" fmla="*/ 695563125 h 380"/>
              <a:gd name="T74" fmla="*/ 592238280 w 243"/>
              <a:gd name="T75" fmla="*/ 745966250 h 380"/>
              <a:gd name="T76" fmla="*/ 587197961 w 243"/>
              <a:gd name="T77" fmla="*/ 791329063 h 380"/>
              <a:gd name="T78" fmla="*/ 592238280 w 243"/>
              <a:gd name="T79" fmla="*/ 836691875 h 380"/>
              <a:gd name="T80" fmla="*/ 602318918 w 243"/>
              <a:gd name="T81" fmla="*/ 861893438 h 380"/>
              <a:gd name="T82" fmla="*/ 577117323 w 243"/>
              <a:gd name="T83" fmla="*/ 902215938 h 380"/>
              <a:gd name="T84" fmla="*/ 577117323 w 243"/>
              <a:gd name="T85" fmla="*/ 937498125 h 380"/>
              <a:gd name="T86" fmla="*/ 541835090 w 243"/>
              <a:gd name="T87" fmla="*/ 952619063 h 380"/>
              <a:gd name="T88" fmla="*/ 501512538 w 243"/>
              <a:gd name="T89" fmla="*/ 917336875 h 380"/>
              <a:gd name="T90" fmla="*/ 461189985 w 243"/>
              <a:gd name="T91" fmla="*/ 887095000 h 380"/>
              <a:gd name="T92" fmla="*/ 420867433 w 243"/>
              <a:gd name="T93" fmla="*/ 861893438 h 380"/>
              <a:gd name="T94" fmla="*/ 375504562 w 243"/>
              <a:gd name="T95" fmla="*/ 836691875 h 380"/>
              <a:gd name="T96" fmla="*/ 320061052 w 243"/>
              <a:gd name="T97" fmla="*/ 806450000 h 380"/>
              <a:gd name="T98" fmla="*/ 289819138 w 243"/>
              <a:gd name="T99" fmla="*/ 771167813 h 380"/>
              <a:gd name="T100" fmla="*/ 259577224 w 243"/>
              <a:gd name="T101" fmla="*/ 730845313 h 380"/>
              <a:gd name="T102" fmla="*/ 259577224 w 243"/>
              <a:gd name="T103" fmla="*/ 695563125 h 380"/>
              <a:gd name="T104" fmla="*/ 229335310 w 243"/>
              <a:gd name="T105" fmla="*/ 650200313 h 380"/>
              <a:gd name="T106" fmla="*/ 209174034 w 243"/>
              <a:gd name="T107" fmla="*/ 614918125 h 380"/>
              <a:gd name="T108" fmla="*/ 178932119 w 243"/>
              <a:gd name="T109" fmla="*/ 569555313 h 380"/>
              <a:gd name="T110" fmla="*/ 153730524 w 243"/>
              <a:gd name="T111" fmla="*/ 524192500 h 380"/>
              <a:gd name="T112" fmla="*/ 138609567 w 243"/>
              <a:gd name="T113" fmla="*/ 478829688 h 380"/>
              <a:gd name="T114" fmla="*/ 115927338 w 243"/>
              <a:gd name="T115" fmla="*/ 438507188 h 380"/>
              <a:gd name="T116" fmla="*/ 85685424 w 243"/>
              <a:gd name="T117" fmla="*/ 388104063 h 380"/>
              <a:gd name="T118" fmla="*/ 65524147 w 243"/>
              <a:gd name="T119" fmla="*/ 347781563 h 380"/>
              <a:gd name="T120" fmla="*/ 10080638 w 243"/>
              <a:gd name="T121" fmla="*/ 317539688 h 380"/>
              <a:gd name="T122" fmla="*/ 10080638 w 243"/>
              <a:gd name="T123" fmla="*/ 277217188 h 38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3" h="380">
                <a:moveTo>
                  <a:pt x="0" y="92"/>
                </a:move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0"/>
                </a:lnTo>
                <a:lnTo>
                  <a:pt x="8" y="78"/>
                </a:lnTo>
                <a:lnTo>
                  <a:pt x="8" y="76"/>
                </a:lnTo>
                <a:lnTo>
                  <a:pt x="10" y="74"/>
                </a:lnTo>
                <a:lnTo>
                  <a:pt x="14" y="72"/>
                </a:lnTo>
                <a:lnTo>
                  <a:pt x="16" y="72"/>
                </a:lnTo>
                <a:lnTo>
                  <a:pt x="16" y="70"/>
                </a:lnTo>
                <a:lnTo>
                  <a:pt x="18" y="70"/>
                </a:lnTo>
                <a:lnTo>
                  <a:pt x="18" y="72"/>
                </a:lnTo>
                <a:lnTo>
                  <a:pt x="20" y="74"/>
                </a:lnTo>
                <a:lnTo>
                  <a:pt x="20" y="76"/>
                </a:lnTo>
                <a:lnTo>
                  <a:pt x="20" y="78"/>
                </a:lnTo>
                <a:lnTo>
                  <a:pt x="20" y="80"/>
                </a:lnTo>
                <a:lnTo>
                  <a:pt x="18" y="82"/>
                </a:lnTo>
                <a:lnTo>
                  <a:pt x="16" y="82"/>
                </a:lnTo>
                <a:lnTo>
                  <a:pt x="14" y="84"/>
                </a:lnTo>
                <a:lnTo>
                  <a:pt x="14" y="86"/>
                </a:lnTo>
                <a:lnTo>
                  <a:pt x="16" y="86"/>
                </a:lnTo>
                <a:lnTo>
                  <a:pt x="16" y="88"/>
                </a:lnTo>
                <a:lnTo>
                  <a:pt x="14" y="90"/>
                </a:lnTo>
                <a:lnTo>
                  <a:pt x="16" y="92"/>
                </a:lnTo>
                <a:lnTo>
                  <a:pt x="18" y="92"/>
                </a:lnTo>
                <a:lnTo>
                  <a:pt x="22" y="88"/>
                </a:lnTo>
                <a:lnTo>
                  <a:pt x="24" y="90"/>
                </a:lnTo>
                <a:lnTo>
                  <a:pt x="26" y="90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2" y="94"/>
                </a:lnTo>
                <a:lnTo>
                  <a:pt x="34" y="96"/>
                </a:lnTo>
                <a:lnTo>
                  <a:pt x="34" y="98"/>
                </a:lnTo>
                <a:lnTo>
                  <a:pt x="34" y="100"/>
                </a:lnTo>
                <a:lnTo>
                  <a:pt x="36" y="100"/>
                </a:lnTo>
                <a:lnTo>
                  <a:pt x="38" y="102"/>
                </a:lnTo>
                <a:lnTo>
                  <a:pt x="40" y="102"/>
                </a:lnTo>
                <a:lnTo>
                  <a:pt x="42" y="102"/>
                </a:lnTo>
                <a:lnTo>
                  <a:pt x="42" y="100"/>
                </a:lnTo>
                <a:lnTo>
                  <a:pt x="44" y="98"/>
                </a:lnTo>
                <a:lnTo>
                  <a:pt x="44" y="96"/>
                </a:lnTo>
                <a:lnTo>
                  <a:pt x="46" y="94"/>
                </a:lnTo>
                <a:lnTo>
                  <a:pt x="47" y="94"/>
                </a:lnTo>
                <a:lnTo>
                  <a:pt x="47" y="92"/>
                </a:lnTo>
                <a:lnTo>
                  <a:pt x="47" y="90"/>
                </a:lnTo>
                <a:lnTo>
                  <a:pt x="47" y="88"/>
                </a:lnTo>
                <a:lnTo>
                  <a:pt x="47" y="86"/>
                </a:lnTo>
                <a:lnTo>
                  <a:pt x="49" y="84"/>
                </a:lnTo>
                <a:lnTo>
                  <a:pt x="49" y="82"/>
                </a:lnTo>
                <a:lnTo>
                  <a:pt x="49" y="80"/>
                </a:lnTo>
                <a:lnTo>
                  <a:pt x="51" y="78"/>
                </a:lnTo>
                <a:lnTo>
                  <a:pt x="51" y="76"/>
                </a:lnTo>
                <a:lnTo>
                  <a:pt x="51" y="74"/>
                </a:lnTo>
                <a:lnTo>
                  <a:pt x="51" y="72"/>
                </a:lnTo>
                <a:lnTo>
                  <a:pt x="53" y="70"/>
                </a:lnTo>
                <a:lnTo>
                  <a:pt x="55" y="72"/>
                </a:lnTo>
                <a:lnTo>
                  <a:pt x="55" y="70"/>
                </a:lnTo>
                <a:lnTo>
                  <a:pt x="55" y="68"/>
                </a:lnTo>
                <a:lnTo>
                  <a:pt x="57" y="66"/>
                </a:lnTo>
                <a:lnTo>
                  <a:pt x="57" y="64"/>
                </a:lnTo>
                <a:lnTo>
                  <a:pt x="61" y="62"/>
                </a:lnTo>
                <a:lnTo>
                  <a:pt x="61" y="60"/>
                </a:lnTo>
                <a:lnTo>
                  <a:pt x="63" y="60"/>
                </a:lnTo>
                <a:lnTo>
                  <a:pt x="65" y="60"/>
                </a:lnTo>
                <a:lnTo>
                  <a:pt x="67" y="58"/>
                </a:lnTo>
                <a:lnTo>
                  <a:pt x="69" y="58"/>
                </a:lnTo>
                <a:lnTo>
                  <a:pt x="71" y="56"/>
                </a:lnTo>
                <a:lnTo>
                  <a:pt x="73" y="56"/>
                </a:lnTo>
                <a:lnTo>
                  <a:pt x="75" y="56"/>
                </a:lnTo>
                <a:lnTo>
                  <a:pt x="79" y="54"/>
                </a:lnTo>
                <a:lnTo>
                  <a:pt x="81" y="54"/>
                </a:lnTo>
                <a:lnTo>
                  <a:pt x="83" y="52"/>
                </a:lnTo>
                <a:lnTo>
                  <a:pt x="85" y="50"/>
                </a:lnTo>
                <a:lnTo>
                  <a:pt x="87" y="48"/>
                </a:lnTo>
                <a:lnTo>
                  <a:pt x="89" y="48"/>
                </a:lnTo>
                <a:lnTo>
                  <a:pt x="89" y="46"/>
                </a:lnTo>
                <a:lnTo>
                  <a:pt x="93" y="42"/>
                </a:lnTo>
                <a:lnTo>
                  <a:pt x="95" y="40"/>
                </a:lnTo>
                <a:lnTo>
                  <a:pt x="97" y="40"/>
                </a:lnTo>
                <a:lnTo>
                  <a:pt x="97" y="38"/>
                </a:lnTo>
                <a:lnTo>
                  <a:pt x="99" y="36"/>
                </a:lnTo>
                <a:lnTo>
                  <a:pt x="99" y="34"/>
                </a:lnTo>
                <a:lnTo>
                  <a:pt x="101" y="32"/>
                </a:lnTo>
                <a:lnTo>
                  <a:pt x="103" y="30"/>
                </a:lnTo>
                <a:lnTo>
                  <a:pt x="103" y="28"/>
                </a:lnTo>
                <a:lnTo>
                  <a:pt x="103" y="26"/>
                </a:lnTo>
                <a:lnTo>
                  <a:pt x="103" y="24"/>
                </a:lnTo>
                <a:lnTo>
                  <a:pt x="105" y="22"/>
                </a:lnTo>
                <a:lnTo>
                  <a:pt x="105" y="20"/>
                </a:lnTo>
                <a:lnTo>
                  <a:pt x="105" y="18"/>
                </a:lnTo>
                <a:lnTo>
                  <a:pt x="107" y="20"/>
                </a:lnTo>
                <a:lnTo>
                  <a:pt x="109" y="20"/>
                </a:lnTo>
                <a:lnTo>
                  <a:pt x="109" y="18"/>
                </a:lnTo>
                <a:lnTo>
                  <a:pt x="107" y="16"/>
                </a:lnTo>
                <a:lnTo>
                  <a:pt x="107" y="14"/>
                </a:lnTo>
                <a:lnTo>
                  <a:pt x="107" y="12"/>
                </a:lnTo>
                <a:lnTo>
                  <a:pt x="107" y="10"/>
                </a:lnTo>
                <a:lnTo>
                  <a:pt x="107" y="8"/>
                </a:lnTo>
                <a:lnTo>
                  <a:pt x="105" y="6"/>
                </a:lnTo>
                <a:lnTo>
                  <a:pt x="103" y="4"/>
                </a:lnTo>
                <a:lnTo>
                  <a:pt x="101" y="2"/>
                </a:lnTo>
                <a:lnTo>
                  <a:pt x="103" y="2"/>
                </a:lnTo>
                <a:lnTo>
                  <a:pt x="105" y="2"/>
                </a:lnTo>
                <a:lnTo>
                  <a:pt x="107" y="2"/>
                </a:lnTo>
                <a:lnTo>
                  <a:pt x="109" y="0"/>
                </a:lnTo>
                <a:lnTo>
                  <a:pt x="111" y="0"/>
                </a:lnTo>
                <a:lnTo>
                  <a:pt x="113" y="2"/>
                </a:lnTo>
                <a:lnTo>
                  <a:pt x="115" y="2"/>
                </a:lnTo>
                <a:lnTo>
                  <a:pt x="117" y="4"/>
                </a:lnTo>
                <a:lnTo>
                  <a:pt x="119" y="6"/>
                </a:lnTo>
                <a:lnTo>
                  <a:pt x="121" y="8"/>
                </a:lnTo>
                <a:lnTo>
                  <a:pt x="121" y="10"/>
                </a:lnTo>
                <a:lnTo>
                  <a:pt x="123" y="10"/>
                </a:lnTo>
                <a:lnTo>
                  <a:pt x="125" y="10"/>
                </a:lnTo>
                <a:lnTo>
                  <a:pt x="125" y="12"/>
                </a:lnTo>
                <a:lnTo>
                  <a:pt x="125" y="14"/>
                </a:lnTo>
                <a:lnTo>
                  <a:pt x="125" y="16"/>
                </a:lnTo>
                <a:lnTo>
                  <a:pt x="125" y="18"/>
                </a:lnTo>
                <a:lnTo>
                  <a:pt x="127" y="20"/>
                </a:lnTo>
                <a:lnTo>
                  <a:pt x="129" y="20"/>
                </a:lnTo>
                <a:lnTo>
                  <a:pt x="131" y="20"/>
                </a:lnTo>
                <a:lnTo>
                  <a:pt x="131" y="22"/>
                </a:lnTo>
                <a:lnTo>
                  <a:pt x="133" y="22"/>
                </a:lnTo>
                <a:lnTo>
                  <a:pt x="133" y="24"/>
                </a:lnTo>
                <a:lnTo>
                  <a:pt x="135" y="26"/>
                </a:lnTo>
                <a:lnTo>
                  <a:pt x="137" y="26"/>
                </a:lnTo>
                <a:lnTo>
                  <a:pt x="139" y="28"/>
                </a:lnTo>
                <a:lnTo>
                  <a:pt x="139" y="30"/>
                </a:lnTo>
                <a:lnTo>
                  <a:pt x="141" y="32"/>
                </a:lnTo>
                <a:lnTo>
                  <a:pt x="141" y="34"/>
                </a:lnTo>
                <a:lnTo>
                  <a:pt x="141" y="36"/>
                </a:lnTo>
                <a:lnTo>
                  <a:pt x="143" y="38"/>
                </a:lnTo>
                <a:lnTo>
                  <a:pt x="145" y="38"/>
                </a:lnTo>
                <a:lnTo>
                  <a:pt x="147" y="38"/>
                </a:lnTo>
                <a:lnTo>
                  <a:pt x="147" y="40"/>
                </a:lnTo>
                <a:lnTo>
                  <a:pt x="149" y="42"/>
                </a:lnTo>
                <a:lnTo>
                  <a:pt x="149" y="44"/>
                </a:lnTo>
                <a:lnTo>
                  <a:pt x="147" y="46"/>
                </a:lnTo>
                <a:lnTo>
                  <a:pt x="149" y="48"/>
                </a:lnTo>
                <a:lnTo>
                  <a:pt x="151" y="50"/>
                </a:lnTo>
                <a:lnTo>
                  <a:pt x="153" y="50"/>
                </a:lnTo>
                <a:lnTo>
                  <a:pt x="155" y="50"/>
                </a:lnTo>
                <a:lnTo>
                  <a:pt x="157" y="50"/>
                </a:lnTo>
                <a:lnTo>
                  <a:pt x="159" y="50"/>
                </a:lnTo>
                <a:lnTo>
                  <a:pt x="161" y="50"/>
                </a:lnTo>
                <a:lnTo>
                  <a:pt x="163" y="50"/>
                </a:lnTo>
                <a:lnTo>
                  <a:pt x="167" y="50"/>
                </a:lnTo>
                <a:lnTo>
                  <a:pt x="169" y="48"/>
                </a:lnTo>
                <a:lnTo>
                  <a:pt x="171" y="46"/>
                </a:lnTo>
                <a:lnTo>
                  <a:pt x="173" y="44"/>
                </a:lnTo>
                <a:lnTo>
                  <a:pt x="175" y="44"/>
                </a:lnTo>
                <a:lnTo>
                  <a:pt x="177" y="46"/>
                </a:lnTo>
                <a:lnTo>
                  <a:pt x="177" y="48"/>
                </a:lnTo>
                <a:lnTo>
                  <a:pt x="179" y="48"/>
                </a:lnTo>
                <a:lnTo>
                  <a:pt x="181" y="48"/>
                </a:lnTo>
                <a:lnTo>
                  <a:pt x="183" y="48"/>
                </a:lnTo>
                <a:lnTo>
                  <a:pt x="185" y="46"/>
                </a:lnTo>
                <a:lnTo>
                  <a:pt x="187" y="44"/>
                </a:lnTo>
                <a:lnTo>
                  <a:pt x="189" y="46"/>
                </a:lnTo>
                <a:lnTo>
                  <a:pt x="191" y="46"/>
                </a:lnTo>
                <a:lnTo>
                  <a:pt x="193" y="48"/>
                </a:lnTo>
                <a:lnTo>
                  <a:pt x="193" y="50"/>
                </a:lnTo>
                <a:lnTo>
                  <a:pt x="195" y="50"/>
                </a:lnTo>
                <a:lnTo>
                  <a:pt x="197" y="52"/>
                </a:lnTo>
                <a:lnTo>
                  <a:pt x="199" y="50"/>
                </a:lnTo>
                <a:lnTo>
                  <a:pt x="201" y="52"/>
                </a:lnTo>
                <a:lnTo>
                  <a:pt x="203" y="54"/>
                </a:lnTo>
                <a:lnTo>
                  <a:pt x="203" y="56"/>
                </a:lnTo>
                <a:lnTo>
                  <a:pt x="203" y="58"/>
                </a:lnTo>
                <a:lnTo>
                  <a:pt x="201" y="60"/>
                </a:lnTo>
                <a:lnTo>
                  <a:pt x="199" y="62"/>
                </a:lnTo>
                <a:lnTo>
                  <a:pt x="199" y="64"/>
                </a:lnTo>
                <a:lnTo>
                  <a:pt x="197" y="66"/>
                </a:lnTo>
                <a:lnTo>
                  <a:pt x="197" y="68"/>
                </a:lnTo>
                <a:lnTo>
                  <a:pt x="195" y="70"/>
                </a:lnTo>
                <a:lnTo>
                  <a:pt x="195" y="72"/>
                </a:lnTo>
                <a:lnTo>
                  <a:pt x="193" y="74"/>
                </a:lnTo>
                <a:lnTo>
                  <a:pt x="193" y="76"/>
                </a:lnTo>
                <a:lnTo>
                  <a:pt x="193" y="78"/>
                </a:lnTo>
                <a:lnTo>
                  <a:pt x="195" y="78"/>
                </a:lnTo>
                <a:lnTo>
                  <a:pt x="197" y="78"/>
                </a:lnTo>
                <a:lnTo>
                  <a:pt x="199" y="78"/>
                </a:lnTo>
                <a:lnTo>
                  <a:pt x="201" y="78"/>
                </a:lnTo>
                <a:lnTo>
                  <a:pt x="203" y="80"/>
                </a:lnTo>
                <a:lnTo>
                  <a:pt x="203" y="82"/>
                </a:lnTo>
                <a:lnTo>
                  <a:pt x="205" y="84"/>
                </a:lnTo>
                <a:lnTo>
                  <a:pt x="205" y="86"/>
                </a:lnTo>
                <a:lnTo>
                  <a:pt x="207" y="86"/>
                </a:lnTo>
                <a:lnTo>
                  <a:pt x="207" y="88"/>
                </a:lnTo>
                <a:lnTo>
                  <a:pt x="205" y="88"/>
                </a:lnTo>
                <a:lnTo>
                  <a:pt x="203" y="88"/>
                </a:lnTo>
                <a:lnTo>
                  <a:pt x="201" y="88"/>
                </a:lnTo>
                <a:lnTo>
                  <a:pt x="201" y="86"/>
                </a:lnTo>
                <a:lnTo>
                  <a:pt x="199" y="84"/>
                </a:lnTo>
                <a:lnTo>
                  <a:pt x="197" y="86"/>
                </a:lnTo>
                <a:lnTo>
                  <a:pt x="195" y="86"/>
                </a:lnTo>
                <a:lnTo>
                  <a:pt x="193" y="84"/>
                </a:lnTo>
                <a:lnTo>
                  <a:pt x="193" y="86"/>
                </a:lnTo>
                <a:lnTo>
                  <a:pt x="191" y="86"/>
                </a:lnTo>
                <a:lnTo>
                  <a:pt x="189" y="88"/>
                </a:lnTo>
                <a:lnTo>
                  <a:pt x="187" y="90"/>
                </a:lnTo>
                <a:lnTo>
                  <a:pt x="185" y="90"/>
                </a:lnTo>
                <a:lnTo>
                  <a:pt x="183" y="90"/>
                </a:lnTo>
                <a:lnTo>
                  <a:pt x="181" y="90"/>
                </a:lnTo>
                <a:lnTo>
                  <a:pt x="179" y="92"/>
                </a:lnTo>
                <a:lnTo>
                  <a:pt x="177" y="92"/>
                </a:lnTo>
                <a:lnTo>
                  <a:pt x="173" y="92"/>
                </a:lnTo>
                <a:lnTo>
                  <a:pt x="171" y="92"/>
                </a:lnTo>
                <a:lnTo>
                  <a:pt x="169" y="94"/>
                </a:lnTo>
                <a:lnTo>
                  <a:pt x="167" y="96"/>
                </a:lnTo>
                <a:lnTo>
                  <a:pt x="165" y="98"/>
                </a:lnTo>
                <a:lnTo>
                  <a:pt x="163" y="98"/>
                </a:lnTo>
                <a:lnTo>
                  <a:pt x="163" y="100"/>
                </a:lnTo>
                <a:lnTo>
                  <a:pt x="161" y="102"/>
                </a:lnTo>
                <a:lnTo>
                  <a:pt x="159" y="102"/>
                </a:lnTo>
                <a:lnTo>
                  <a:pt x="157" y="104"/>
                </a:lnTo>
                <a:lnTo>
                  <a:pt x="155" y="104"/>
                </a:lnTo>
                <a:lnTo>
                  <a:pt x="153" y="106"/>
                </a:lnTo>
                <a:lnTo>
                  <a:pt x="153" y="108"/>
                </a:lnTo>
                <a:lnTo>
                  <a:pt x="153" y="110"/>
                </a:lnTo>
                <a:lnTo>
                  <a:pt x="153" y="112"/>
                </a:lnTo>
                <a:lnTo>
                  <a:pt x="153" y="114"/>
                </a:lnTo>
                <a:lnTo>
                  <a:pt x="153" y="116"/>
                </a:lnTo>
                <a:lnTo>
                  <a:pt x="151" y="118"/>
                </a:lnTo>
                <a:lnTo>
                  <a:pt x="151" y="120"/>
                </a:lnTo>
                <a:lnTo>
                  <a:pt x="149" y="122"/>
                </a:lnTo>
                <a:lnTo>
                  <a:pt x="149" y="124"/>
                </a:lnTo>
                <a:lnTo>
                  <a:pt x="149" y="126"/>
                </a:lnTo>
                <a:lnTo>
                  <a:pt x="149" y="128"/>
                </a:lnTo>
                <a:lnTo>
                  <a:pt x="149" y="130"/>
                </a:lnTo>
                <a:lnTo>
                  <a:pt x="151" y="132"/>
                </a:lnTo>
                <a:lnTo>
                  <a:pt x="149" y="134"/>
                </a:lnTo>
                <a:lnTo>
                  <a:pt x="149" y="136"/>
                </a:lnTo>
                <a:lnTo>
                  <a:pt x="147" y="136"/>
                </a:lnTo>
                <a:lnTo>
                  <a:pt x="145" y="136"/>
                </a:lnTo>
                <a:lnTo>
                  <a:pt x="143" y="138"/>
                </a:lnTo>
                <a:lnTo>
                  <a:pt x="141" y="140"/>
                </a:lnTo>
                <a:lnTo>
                  <a:pt x="139" y="142"/>
                </a:lnTo>
                <a:lnTo>
                  <a:pt x="139" y="144"/>
                </a:lnTo>
                <a:lnTo>
                  <a:pt x="139" y="146"/>
                </a:lnTo>
                <a:lnTo>
                  <a:pt x="139" y="148"/>
                </a:lnTo>
                <a:lnTo>
                  <a:pt x="141" y="150"/>
                </a:lnTo>
                <a:lnTo>
                  <a:pt x="139" y="152"/>
                </a:lnTo>
                <a:lnTo>
                  <a:pt x="137" y="152"/>
                </a:lnTo>
                <a:lnTo>
                  <a:pt x="137" y="154"/>
                </a:lnTo>
                <a:lnTo>
                  <a:pt x="135" y="156"/>
                </a:lnTo>
                <a:lnTo>
                  <a:pt x="137" y="156"/>
                </a:lnTo>
                <a:lnTo>
                  <a:pt x="137" y="158"/>
                </a:lnTo>
                <a:lnTo>
                  <a:pt x="139" y="160"/>
                </a:lnTo>
                <a:lnTo>
                  <a:pt x="141" y="162"/>
                </a:lnTo>
                <a:lnTo>
                  <a:pt x="139" y="164"/>
                </a:lnTo>
                <a:lnTo>
                  <a:pt x="141" y="164"/>
                </a:lnTo>
                <a:lnTo>
                  <a:pt x="143" y="166"/>
                </a:lnTo>
                <a:lnTo>
                  <a:pt x="143" y="168"/>
                </a:lnTo>
                <a:lnTo>
                  <a:pt x="145" y="170"/>
                </a:lnTo>
                <a:lnTo>
                  <a:pt x="145" y="172"/>
                </a:lnTo>
                <a:lnTo>
                  <a:pt x="147" y="174"/>
                </a:lnTo>
                <a:lnTo>
                  <a:pt x="149" y="174"/>
                </a:lnTo>
                <a:lnTo>
                  <a:pt x="149" y="176"/>
                </a:lnTo>
                <a:lnTo>
                  <a:pt x="149" y="178"/>
                </a:lnTo>
                <a:lnTo>
                  <a:pt x="151" y="180"/>
                </a:lnTo>
                <a:lnTo>
                  <a:pt x="153" y="182"/>
                </a:lnTo>
                <a:lnTo>
                  <a:pt x="155" y="184"/>
                </a:lnTo>
                <a:lnTo>
                  <a:pt x="155" y="186"/>
                </a:lnTo>
                <a:lnTo>
                  <a:pt x="155" y="188"/>
                </a:lnTo>
                <a:lnTo>
                  <a:pt x="155" y="190"/>
                </a:lnTo>
                <a:lnTo>
                  <a:pt x="153" y="192"/>
                </a:lnTo>
                <a:lnTo>
                  <a:pt x="151" y="194"/>
                </a:lnTo>
                <a:lnTo>
                  <a:pt x="153" y="194"/>
                </a:lnTo>
                <a:lnTo>
                  <a:pt x="157" y="194"/>
                </a:lnTo>
                <a:lnTo>
                  <a:pt x="159" y="194"/>
                </a:lnTo>
                <a:lnTo>
                  <a:pt x="161" y="194"/>
                </a:lnTo>
                <a:lnTo>
                  <a:pt x="163" y="194"/>
                </a:lnTo>
                <a:lnTo>
                  <a:pt x="163" y="196"/>
                </a:lnTo>
                <a:lnTo>
                  <a:pt x="165" y="196"/>
                </a:lnTo>
                <a:lnTo>
                  <a:pt x="167" y="196"/>
                </a:lnTo>
                <a:lnTo>
                  <a:pt x="169" y="198"/>
                </a:lnTo>
                <a:lnTo>
                  <a:pt x="169" y="200"/>
                </a:lnTo>
                <a:lnTo>
                  <a:pt x="169" y="202"/>
                </a:lnTo>
                <a:lnTo>
                  <a:pt x="171" y="204"/>
                </a:lnTo>
                <a:lnTo>
                  <a:pt x="171" y="206"/>
                </a:lnTo>
                <a:lnTo>
                  <a:pt x="173" y="206"/>
                </a:lnTo>
                <a:lnTo>
                  <a:pt x="185" y="206"/>
                </a:lnTo>
                <a:lnTo>
                  <a:pt x="187" y="206"/>
                </a:lnTo>
                <a:lnTo>
                  <a:pt x="189" y="204"/>
                </a:lnTo>
                <a:lnTo>
                  <a:pt x="191" y="202"/>
                </a:lnTo>
                <a:lnTo>
                  <a:pt x="193" y="202"/>
                </a:lnTo>
                <a:lnTo>
                  <a:pt x="195" y="200"/>
                </a:lnTo>
                <a:lnTo>
                  <a:pt x="197" y="198"/>
                </a:lnTo>
                <a:lnTo>
                  <a:pt x="199" y="196"/>
                </a:lnTo>
                <a:lnTo>
                  <a:pt x="199" y="194"/>
                </a:lnTo>
                <a:lnTo>
                  <a:pt x="201" y="194"/>
                </a:lnTo>
                <a:lnTo>
                  <a:pt x="201" y="196"/>
                </a:lnTo>
                <a:lnTo>
                  <a:pt x="199" y="198"/>
                </a:lnTo>
                <a:lnTo>
                  <a:pt x="201" y="200"/>
                </a:lnTo>
                <a:lnTo>
                  <a:pt x="199" y="202"/>
                </a:lnTo>
                <a:lnTo>
                  <a:pt x="199" y="206"/>
                </a:lnTo>
                <a:lnTo>
                  <a:pt x="199" y="208"/>
                </a:lnTo>
                <a:lnTo>
                  <a:pt x="199" y="210"/>
                </a:lnTo>
                <a:lnTo>
                  <a:pt x="199" y="212"/>
                </a:lnTo>
                <a:lnTo>
                  <a:pt x="199" y="214"/>
                </a:lnTo>
                <a:lnTo>
                  <a:pt x="201" y="216"/>
                </a:lnTo>
                <a:lnTo>
                  <a:pt x="201" y="218"/>
                </a:lnTo>
                <a:lnTo>
                  <a:pt x="201" y="220"/>
                </a:lnTo>
                <a:lnTo>
                  <a:pt x="201" y="222"/>
                </a:lnTo>
                <a:lnTo>
                  <a:pt x="201" y="224"/>
                </a:lnTo>
                <a:lnTo>
                  <a:pt x="201" y="226"/>
                </a:lnTo>
                <a:lnTo>
                  <a:pt x="203" y="226"/>
                </a:lnTo>
                <a:lnTo>
                  <a:pt x="205" y="228"/>
                </a:lnTo>
                <a:lnTo>
                  <a:pt x="207" y="228"/>
                </a:lnTo>
                <a:lnTo>
                  <a:pt x="209" y="228"/>
                </a:lnTo>
                <a:lnTo>
                  <a:pt x="211" y="226"/>
                </a:lnTo>
                <a:lnTo>
                  <a:pt x="213" y="226"/>
                </a:lnTo>
                <a:lnTo>
                  <a:pt x="215" y="226"/>
                </a:lnTo>
                <a:lnTo>
                  <a:pt x="217" y="226"/>
                </a:lnTo>
                <a:lnTo>
                  <a:pt x="219" y="226"/>
                </a:lnTo>
                <a:lnTo>
                  <a:pt x="221" y="226"/>
                </a:lnTo>
                <a:lnTo>
                  <a:pt x="221" y="228"/>
                </a:lnTo>
                <a:lnTo>
                  <a:pt x="223" y="230"/>
                </a:lnTo>
                <a:lnTo>
                  <a:pt x="223" y="232"/>
                </a:lnTo>
                <a:lnTo>
                  <a:pt x="225" y="234"/>
                </a:lnTo>
                <a:lnTo>
                  <a:pt x="227" y="236"/>
                </a:lnTo>
                <a:lnTo>
                  <a:pt x="227" y="238"/>
                </a:lnTo>
                <a:lnTo>
                  <a:pt x="229" y="240"/>
                </a:lnTo>
                <a:lnTo>
                  <a:pt x="229" y="242"/>
                </a:lnTo>
                <a:lnTo>
                  <a:pt x="231" y="246"/>
                </a:lnTo>
                <a:lnTo>
                  <a:pt x="233" y="248"/>
                </a:lnTo>
                <a:lnTo>
                  <a:pt x="235" y="250"/>
                </a:lnTo>
                <a:lnTo>
                  <a:pt x="235" y="252"/>
                </a:lnTo>
                <a:lnTo>
                  <a:pt x="237" y="254"/>
                </a:lnTo>
                <a:lnTo>
                  <a:pt x="237" y="256"/>
                </a:lnTo>
                <a:lnTo>
                  <a:pt x="239" y="258"/>
                </a:lnTo>
                <a:lnTo>
                  <a:pt x="237" y="260"/>
                </a:lnTo>
                <a:lnTo>
                  <a:pt x="237" y="262"/>
                </a:lnTo>
                <a:lnTo>
                  <a:pt x="237" y="264"/>
                </a:lnTo>
                <a:lnTo>
                  <a:pt x="235" y="266"/>
                </a:lnTo>
                <a:lnTo>
                  <a:pt x="233" y="266"/>
                </a:lnTo>
                <a:lnTo>
                  <a:pt x="233" y="268"/>
                </a:lnTo>
                <a:lnTo>
                  <a:pt x="235" y="270"/>
                </a:lnTo>
                <a:lnTo>
                  <a:pt x="235" y="272"/>
                </a:lnTo>
                <a:lnTo>
                  <a:pt x="235" y="274"/>
                </a:lnTo>
                <a:lnTo>
                  <a:pt x="235" y="276"/>
                </a:lnTo>
                <a:lnTo>
                  <a:pt x="235" y="278"/>
                </a:lnTo>
                <a:lnTo>
                  <a:pt x="235" y="280"/>
                </a:lnTo>
                <a:lnTo>
                  <a:pt x="235" y="282"/>
                </a:lnTo>
                <a:lnTo>
                  <a:pt x="233" y="284"/>
                </a:lnTo>
                <a:lnTo>
                  <a:pt x="235" y="286"/>
                </a:lnTo>
                <a:lnTo>
                  <a:pt x="235" y="288"/>
                </a:lnTo>
                <a:lnTo>
                  <a:pt x="237" y="290"/>
                </a:lnTo>
                <a:lnTo>
                  <a:pt x="237" y="292"/>
                </a:lnTo>
                <a:lnTo>
                  <a:pt x="237" y="294"/>
                </a:lnTo>
                <a:lnTo>
                  <a:pt x="235" y="296"/>
                </a:lnTo>
                <a:lnTo>
                  <a:pt x="235" y="298"/>
                </a:lnTo>
                <a:lnTo>
                  <a:pt x="235" y="300"/>
                </a:lnTo>
                <a:lnTo>
                  <a:pt x="233" y="300"/>
                </a:lnTo>
                <a:lnTo>
                  <a:pt x="231" y="302"/>
                </a:lnTo>
                <a:lnTo>
                  <a:pt x="233" y="304"/>
                </a:lnTo>
                <a:lnTo>
                  <a:pt x="231" y="306"/>
                </a:lnTo>
                <a:lnTo>
                  <a:pt x="231" y="308"/>
                </a:lnTo>
                <a:lnTo>
                  <a:pt x="229" y="310"/>
                </a:lnTo>
                <a:lnTo>
                  <a:pt x="231" y="310"/>
                </a:lnTo>
                <a:lnTo>
                  <a:pt x="231" y="312"/>
                </a:lnTo>
                <a:lnTo>
                  <a:pt x="233" y="314"/>
                </a:lnTo>
                <a:lnTo>
                  <a:pt x="235" y="316"/>
                </a:lnTo>
                <a:lnTo>
                  <a:pt x="233" y="316"/>
                </a:lnTo>
                <a:lnTo>
                  <a:pt x="233" y="318"/>
                </a:lnTo>
                <a:lnTo>
                  <a:pt x="231" y="320"/>
                </a:lnTo>
                <a:lnTo>
                  <a:pt x="231" y="322"/>
                </a:lnTo>
                <a:lnTo>
                  <a:pt x="231" y="324"/>
                </a:lnTo>
                <a:lnTo>
                  <a:pt x="233" y="326"/>
                </a:lnTo>
                <a:lnTo>
                  <a:pt x="233" y="328"/>
                </a:lnTo>
                <a:lnTo>
                  <a:pt x="233" y="330"/>
                </a:lnTo>
                <a:lnTo>
                  <a:pt x="235" y="332"/>
                </a:lnTo>
                <a:lnTo>
                  <a:pt x="235" y="334"/>
                </a:lnTo>
                <a:lnTo>
                  <a:pt x="237" y="336"/>
                </a:lnTo>
                <a:lnTo>
                  <a:pt x="239" y="336"/>
                </a:lnTo>
                <a:lnTo>
                  <a:pt x="241" y="336"/>
                </a:lnTo>
                <a:lnTo>
                  <a:pt x="243" y="336"/>
                </a:lnTo>
                <a:lnTo>
                  <a:pt x="243" y="338"/>
                </a:lnTo>
                <a:lnTo>
                  <a:pt x="241" y="340"/>
                </a:lnTo>
                <a:lnTo>
                  <a:pt x="239" y="342"/>
                </a:lnTo>
                <a:lnTo>
                  <a:pt x="239" y="344"/>
                </a:lnTo>
                <a:lnTo>
                  <a:pt x="241" y="344"/>
                </a:lnTo>
                <a:lnTo>
                  <a:pt x="239" y="346"/>
                </a:lnTo>
                <a:lnTo>
                  <a:pt x="237" y="348"/>
                </a:lnTo>
                <a:lnTo>
                  <a:pt x="235" y="350"/>
                </a:lnTo>
                <a:lnTo>
                  <a:pt x="235" y="352"/>
                </a:lnTo>
                <a:lnTo>
                  <a:pt x="233" y="354"/>
                </a:lnTo>
                <a:lnTo>
                  <a:pt x="231" y="356"/>
                </a:lnTo>
                <a:lnTo>
                  <a:pt x="231" y="358"/>
                </a:lnTo>
                <a:lnTo>
                  <a:pt x="229" y="358"/>
                </a:lnTo>
                <a:lnTo>
                  <a:pt x="231" y="358"/>
                </a:lnTo>
                <a:lnTo>
                  <a:pt x="233" y="360"/>
                </a:lnTo>
                <a:lnTo>
                  <a:pt x="233" y="362"/>
                </a:lnTo>
                <a:lnTo>
                  <a:pt x="233" y="364"/>
                </a:lnTo>
                <a:lnTo>
                  <a:pt x="231" y="366"/>
                </a:lnTo>
                <a:lnTo>
                  <a:pt x="229" y="366"/>
                </a:lnTo>
                <a:lnTo>
                  <a:pt x="227" y="368"/>
                </a:lnTo>
                <a:lnTo>
                  <a:pt x="229" y="370"/>
                </a:lnTo>
                <a:lnTo>
                  <a:pt x="229" y="372"/>
                </a:lnTo>
                <a:lnTo>
                  <a:pt x="229" y="374"/>
                </a:lnTo>
                <a:lnTo>
                  <a:pt x="227" y="376"/>
                </a:lnTo>
                <a:lnTo>
                  <a:pt x="227" y="378"/>
                </a:lnTo>
                <a:lnTo>
                  <a:pt x="225" y="378"/>
                </a:lnTo>
                <a:lnTo>
                  <a:pt x="223" y="380"/>
                </a:lnTo>
                <a:lnTo>
                  <a:pt x="221" y="380"/>
                </a:lnTo>
                <a:lnTo>
                  <a:pt x="219" y="380"/>
                </a:lnTo>
                <a:lnTo>
                  <a:pt x="217" y="378"/>
                </a:lnTo>
                <a:lnTo>
                  <a:pt x="215" y="378"/>
                </a:lnTo>
                <a:lnTo>
                  <a:pt x="215" y="376"/>
                </a:lnTo>
                <a:lnTo>
                  <a:pt x="213" y="374"/>
                </a:lnTo>
                <a:lnTo>
                  <a:pt x="211" y="374"/>
                </a:lnTo>
                <a:lnTo>
                  <a:pt x="209" y="372"/>
                </a:lnTo>
                <a:lnTo>
                  <a:pt x="207" y="370"/>
                </a:lnTo>
                <a:lnTo>
                  <a:pt x="205" y="370"/>
                </a:lnTo>
                <a:lnTo>
                  <a:pt x="203" y="368"/>
                </a:lnTo>
                <a:lnTo>
                  <a:pt x="201" y="366"/>
                </a:lnTo>
                <a:lnTo>
                  <a:pt x="199" y="366"/>
                </a:lnTo>
                <a:lnTo>
                  <a:pt x="199" y="364"/>
                </a:lnTo>
                <a:lnTo>
                  <a:pt x="199" y="362"/>
                </a:lnTo>
                <a:lnTo>
                  <a:pt x="199" y="360"/>
                </a:lnTo>
                <a:lnTo>
                  <a:pt x="197" y="358"/>
                </a:lnTo>
                <a:lnTo>
                  <a:pt x="195" y="358"/>
                </a:lnTo>
                <a:lnTo>
                  <a:pt x="193" y="356"/>
                </a:lnTo>
                <a:lnTo>
                  <a:pt x="191" y="356"/>
                </a:lnTo>
                <a:lnTo>
                  <a:pt x="189" y="356"/>
                </a:lnTo>
                <a:lnTo>
                  <a:pt x="189" y="354"/>
                </a:lnTo>
                <a:lnTo>
                  <a:pt x="187" y="352"/>
                </a:lnTo>
                <a:lnTo>
                  <a:pt x="185" y="352"/>
                </a:lnTo>
                <a:lnTo>
                  <a:pt x="183" y="352"/>
                </a:lnTo>
                <a:lnTo>
                  <a:pt x="183" y="350"/>
                </a:lnTo>
                <a:lnTo>
                  <a:pt x="181" y="348"/>
                </a:lnTo>
                <a:lnTo>
                  <a:pt x="179" y="346"/>
                </a:lnTo>
                <a:lnTo>
                  <a:pt x="177" y="346"/>
                </a:lnTo>
                <a:lnTo>
                  <a:pt x="175" y="344"/>
                </a:lnTo>
                <a:lnTo>
                  <a:pt x="173" y="344"/>
                </a:lnTo>
                <a:lnTo>
                  <a:pt x="171" y="344"/>
                </a:lnTo>
                <a:lnTo>
                  <a:pt x="169" y="342"/>
                </a:lnTo>
                <a:lnTo>
                  <a:pt x="167" y="342"/>
                </a:lnTo>
                <a:lnTo>
                  <a:pt x="165" y="340"/>
                </a:lnTo>
                <a:lnTo>
                  <a:pt x="163" y="340"/>
                </a:lnTo>
                <a:lnTo>
                  <a:pt x="161" y="338"/>
                </a:lnTo>
                <a:lnTo>
                  <a:pt x="159" y="336"/>
                </a:lnTo>
                <a:lnTo>
                  <a:pt x="157" y="336"/>
                </a:lnTo>
                <a:lnTo>
                  <a:pt x="155" y="336"/>
                </a:lnTo>
                <a:lnTo>
                  <a:pt x="153" y="336"/>
                </a:lnTo>
                <a:lnTo>
                  <a:pt x="151" y="334"/>
                </a:lnTo>
                <a:lnTo>
                  <a:pt x="149" y="332"/>
                </a:lnTo>
                <a:lnTo>
                  <a:pt x="147" y="330"/>
                </a:lnTo>
                <a:lnTo>
                  <a:pt x="145" y="328"/>
                </a:lnTo>
                <a:lnTo>
                  <a:pt x="143" y="328"/>
                </a:lnTo>
                <a:lnTo>
                  <a:pt x="141" y="328"/>
                </a:lnTo>
                <a:lnTo>
                  <a:pt x="139" y="326"/>
                </a:lnTo>
                <a:lnTo>
                  <a:pt x="137" y="324"/>
                </a:lnTo>
                <a:lnTo>
                  <a:pt x="135" y="324"/>
                </a:lnTo>
                <a:lnTo>
                  <a:pt x="131" y="322"/>
                </a:lnTo>
                <a:lnTo>
                  <a:pt x="129" y="320"/>
                </a:lnTo>
                <a:lnTo>
                  <a:pt x="127" y="320"/>
                </a:lnTo>
                <a:lnTo>
                  <a:pt x="125" y="318"/>
                </a:lnTo>
                <a:lnTo>
                  <a:pt x="125" y="316"/>
                </a:lnTo>
                <a:lnTo>
                  <a:pt x="123" y="314"/>
                </a:lnTo>
                <a:lnTo>
                  <a:pt x="121" y="312"/>
                </a:lnTo>
                <a:lnTo>
                  <a:pt x="121" y="310"/>
                </a:lnTo>
                <a:lnTo>
                  <a:pt x="119" y="310"/>
                </a:lnTo>
                <a:lnTo>
                  <a:pt x="119" y="308"/>
                </a:lnTo>
                <a:lnTo>
                  <a:pt x="117" y="308"/>
                </a:lnTo>
                <a:lnTo>
                  <a:pt x="115" y="306"/>
                </a:lnTo>
                <a:lnTo>
                  <a:pt x="113" y="306"/>
                </a:lnTo>
                <a:lnTo>
                  <a:pt x="111" y="304"/>
                </a:lnTo>
                <a:lnTo>
                  <a:pt x="111" y="302"/>
                </a:lnTo>
                <a:lnTo>
                  <a:pt x="109" y="300"/>
                </a:lnTo>
                <a:lnTo>
                  <a:pt x="107" y="298"/>
                </a:lnTo>
                <a:lnTo>
                  <a:pt x="107" y="296"/>
                </a:lnTo>
                <a:lnTo>
                  <a:pt x="105" y="294"/>
                </a:lnTo>
                <a:lnTo>
                  <a:pt x="103" y="292"/>
                </a:lnTo>
                <a:lnTo>
                  <a:pt x="103" y="290"/>
                </a:lnTo>
                <a:lnTo>
                  <a:pt x="103" y="288"/>
                </a:lnTo>
                <a:lnTo>
                  <a:pt x="101" y="288"/>
                </a:lnTo>
                <a:lnTo>
                  <a:pt x="101" y="286"/>
                </a:lnTo>
                <a:lnTo>
                  <a:pt x="103" y="286"/>
                </a:lnTo>
                <a:lnTo>
                  <a:pt x="103" y="284"/>
                </a:lnTo>
                <a:lnTo>
                  <a:pt x="103" y="282"/>
                </a:lnTo>
                <a:lnTo>
                  <a:pt x="103" y="280"/>
                </a:lnTo>
                <a:lnTo>
                  <a:pt x="103" y="278"/>
                </a:lnTo>
                <a:lnTo>
                  <a:pt x="103" y="276"/>
                </a:lnTo>
                <a:lnTo>
                  <a:pt x="101" y="276"/>
                </a:lnTo>
                <a:lnTo>
                  <a:pt x="101" y="274"/>
                </a:lnTo>
                <a:lnTo>
                  <a:pt x="99" y="272"/>
                </a:lnTo>
                <a:lnTo>
                  <a:pt x="97" y="270"/>
                </a:lnTo>
                <a:lnTo>
                  <a:pt x="97" y="268"/>
                </a:lnTo>
                <a:lnTo>
                  <a:pt x="97" y="266"/>
                </a:lnTo>
                <a:lnTo>
                  <a:pt x="95" y="266"/>
                </a:lnTo>
                <a:lnTo>
                  <a:pt x="93" y="264"/>
                </a:lnTo>
                <a:lnTo>
                  <a:pt x="93" y="262"/>
                </a:lnTo>
                <a:lnTo>
                  <a:pt x="93" y="260"/>
                </a:lnTo>
                <a:lnTo>
                  <a:pt x="91" y="258"/>
                </a:lnTo>
                <a:lnTo>
                  <a:pt x="91" y="256"/>
                </a:lnTo>
                <a:lnTo>
                  <a:pt x="89" y="254"/>
                </a:lnTo>
                <a:lnTo>
                  <a:pt x="87" y="254"/>
                </a:lnTo>
                <a:lnTo>
                  <a:pt x="85" y="252"/>
                </a:lnTo>
                <a:lnTo>
                  <a:pt x="85" y="250"/>
                </a:lnTo>
                <a:lnTo>
                  <a:pt x="83" y="250"/>
                </a:lnTo>
                <a:lnTo>
                  <a:pt x="83" y="248"/>
                </a:lnTo>
                <a:lnTo>
                  <a:pt x="83" y="246"/>
                </a:lnTo>
                <a:lnTo>
                  <a:pt x="83" y="244"/>
                </a:lnTo>
                <a:lnTo>
                  <a:pt x="83" y="242"/>
                </a:lnTo>
                <a:lnTo>
                  <a:pt x="81" y="240"/>
                </a:lnTo>
                <a:lnTo>
                  <a:pt x="79" y="238"/>
                </a:lnTo>
                <a:lnTo>
                  <a:pt x="79" y="236"/>
                </a:lnTo>
                <a:lnTo>
                  <a:pt x="77" y="236"/>
                </a:lnTo>
                <a:lnTo>
                  <a:pt x="75" y="234"/>
                </a:lnTo>
                <a:lnTo>
                  <a:pt x="73" y="232"/>
                </a:lnTo>
                <a:lnTo>
                  <a:pt x="73" y="230"/>
                </a:lnTo>
                <a:lnTo>
                  <a:pt x="73" y="228"/>
                </a:lnTo>
                <a:lnTo>
                  <a:pt x="71" y="226"/>
                </a:lnTo>
                <a:lnTo>
                  <a:pt x="71" y="224"/>
                </a:lnTo>
                <a:lnTo>
                  <a:pt x="71" y="222"/>
                </a:lnTo>
                <a:lnTo>
                  <a:pt x="69" y="220"/>
                </a:lnTo>
                <a:lnTo>
                  <a:pt x="67" y="220"/>
                </a:lnTo>
                <a:lnTo>
                  <a:pt x="67" y="218"/>
                </a:lnTo>
                <a:lnTo>
                  <a:pt x="65" y="216"/>
                </a:lnTo>
                <a:lnTo>
                  <a:pt x="65" y="214"/>
                </a:lnTo>
                <a:lnTo>
                  <a:pt x="63" y="212"/>
                </a:lnTo>
                <a:lnTo>
                  <a:pt x="63" y="210"/>
                </a:lnTo>
                <a:lnTo>
                  <a:pt x="61" y="208"/>
                </a:lnTo>
                <a:lnTo>
                  <a:pt x="61" y="206"/>
                </a:lnTo>
                <a:lnTo>
                  <a:pt x="59" y="204"/>
                </a:lnTo>
                <a:lnTo>
                  <a:pt x="59" y="202"/>
                </a:lnTo>
                <a:lnTo>
                  <a:pt x="59" y="200"/>
                </a:lnTo>
                <a:lnTo>
                  <a:pt x="57" y="198"/>
                </a:lnTo>
                <a:lnTo>
                  <a:pt x="57" y="196"/>
                </a:lnTo>
                <a:lnTo>
                  <a:pt x="57" y="194"/>
                </a:lnTo>
                <a:lnTo>
                  <a:pt x="55" y="192"/>
                </a:lnTo>
                <a:lnTo>
                  <a:pt x="55" y="190"/>
                </a:lnTo>
                <a:lnTo>
                  <a:pt x="53" y="190"/>
                </a:lnTo>
                <a:lnTo>
                  <a:pt x="53" y="188"/>
                </a:lnTo>
                <a:lnTo>
                  <a:pt x="51" y="186"/>
                </a:lnTo>
                <a:lnTo>
                  <a:pt x="51" y="184"/>
                </a:lnTo>
                <a:lnTo>
                  <a:pt x="51" y="182"/>
                </a:lnTo>
                <a:lnTo>
                  <a:pt x="49" y="180"/>
                </a:lnTo>
                <a:lnTo>
                  <a:pt x="49" y="178"/>
                </a:lnTo>
                <a:lnTo>
                  <a:pt x="47" y="176"/>
                </a:lnTo>
                <a:lnTo>
                  <a:pt x="46" y="174"/>
                </a:lnTo>
                <a:lnTo>
                  <a:pt x="46" y="172"/>
                </a:lnTo>
                <a:lnTo>
                  <a:pt x="46" y="170"/>
                </a:lnTo>
                <a:lnTo>
                  <a:pt x="44" y="168"/>
                </a:lnTo>
                <a:lnTo>
                  <a:pt x="42" y="166"/>
                </a:lnTo>
                <a:lnTo>
                  <a:pt x="40" y="164"/>
                </a:lnTo>
                <a:lnTo>
                  <a:pt x="38" y="162"/>
                </a:lnTo>
                <a:lnTo>
                  <a:pt x="38" y="160"/>
                </a:lnTo>
                <a:lnTo>
                  <a:pt x="36" y="158"/>
                </a:lnTo>
                <a:lnTo>
                  <a:pt x="36" y="156"/>
                </a:lnTo>
                <a:lnTo>
                  <a:pt x="34" y="154"/>
                </a:lnTo>
                <a:lnTo>
                  <a:pt x="34" y="152"/>
                </a:lnTo>
                <a:lnTo>
                  <a:pt x="32" y="150"/>
                </a:lnTo>
                <a:lnTo>
                  <a:pt x="32" y="148"/>
                </a:lnTo>
                <a:lnTo>
                  <a:pt x="30" y="146"/>
                </a:lnTo>
                <a:lnTo>
                  <a:pt x="30" y="144"/>
                </a:lnTo>
                <a:lnTo>
                  <a:pt x="28" y="142"/>
                </a:lnTo>
                <a:lnTo>
                  <a:pt x="26" y="140"/>
                </a:lnTo>
                <a:lnTo>
                  <a:pt x="26" y="138"/>
                </a:lnTo>
                <a:lnTo>
                  <a:pt x="24" y="136"/>
                </a:lnTo>
                <a:lnTo>
                  <a:pt x="22" y="136"/>
                </a:lnTo>
                <a:lnTo>
                  <a:pt x="20" y="134"/>
                </a:lnTo>
                <a:lnTo>
                  <a:pt x="18" y="134"/>
                </a:lnTo>
                <a:lnTo>
                  <a:pt x="16" y="132"/>
                </a:lnTo>
                <a:lnTo>
                  <a:pt x="14" y="130"/>
                </a:lnTo>
                <a:lnTo>
                  <a:pt x="10" y="130"/>
                </a:lnTo>
                <a:lnTo>
                  <a:pt x="8" y="128"/>
                </a:lnTo>
                <a:lnTo>
                  <a:pt x="6" y="128"/>
                </a:lnTo>
                <a:lnTo>
                  <a:pt x="6" y="126"/>
                </a:lnTo>
                <a:lnTo>
                  <a:pt x="4" y="126"/>
                </a:lnTo>
                <a:lnTo>
                  <a:pt x="4" y="124"/>
                </a:lnTo>
                <a:lnTo>
                  <a:pt x="4" y="122"/>
                </a:lnTo>
                <a:lnTo>
                  <a:pt x="4" y="120"/>
                </a:lnTo>
                <a:lnTo>
                  <a:pt x="6" y="120"/>
                </a:lnTo>
                <a:lnTo>
                  <a:pt x="8" y="120"/>
                </a:lnTo>
                <a:lnTo>
                  <a:pt x="8" y="118"/>
                </a:lnTo>
                <a:lnTo>
                  <a:pt x="8" y="116"/>
                </a:lnTo>
                <a:lnTo>
                  <a:pt x="8" y="114"/>
                </a:lnTo>
                <a:lnTo>
                  <a:pt x="8" y="112"/>
                </a:lnTo>
                <a:lnTo>
                  <a:pt x="6" y="112"/>
                </a:lnTo>
                <a:lnTo>
                  <a:pt x="4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4" y="102"/>
                </a:lnTo>
                <a:lnTo>
                  <a:pt x="2" y="100"/>
                </a:lnTo>
                <a:lnTo>
                  <a:pt x="2" y="98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" name="Freeform 1266">
            <a:extLst>
              <a:ext uri="{FF2B5EF4-FFF2-40B4-BE49-F238E27FC236}">
                <a16:creationId xmlns:a16="http://schemas.microsoft.com/office/drawing/2014/main" id="{D1E53355-8D93-4BB2-9B54-B72CDBC5CA37}"/>
              </a:ext>
            </a:extLst>
          </p:cNvPr>
          <p:cNvSpPr>
            <a:spLocks/>
          </p:cNvSpPr>
          <p:nvPr/>
        </p:nvSpPr>
        <p:spPr bwMode="auto">
          <a:xfrm>
            <a:off x="2624138" y="3748088"/>
            <a:ext cx="87312" cy="120651"/>
          </a:xfrm>
          <a:custGeom>
            <a:avLst/>
            <a:gdLst>
              <a:gd name="T0" fmla="*/ 5040284 w 55"/>
              <a:gd name="T1" fmla="*/ 171370625 h 76"/>
              <a:gd name="T2" fmla="*/ 15120851 w 55"/>
              <a:gd name="T3" fmla="*/ 161290000 h 76"/>
              <a:gd name="T4" fmla="*/ 20161135 w 55"/>
              <a:gd name="T5" fmla="*/ 146169063 h 76"/>
              <a:gd name="T6" fmla="*/ 20161135 w 55"/>
              <a:gd name="T7" fmla="*/ 136088438 h 76"/>
              <a:gd name="T8" fmla="*/ 25201418 w 55"/>
              <a:gd name="T9" fmla="*/ 126007813 h 76"/>
              <a:gd name="T10" fmla="*/ 30241702 w 55"/>
              <a:gd name="T11" fmla="*/ 115927188 h 76"/>
              <a:gd name="T12" fmla="*/ 25201418 w 55"/>
              <a:gd name="T13" fmla="*/ 100806250 h 76"/>
              <a:gd name="T14" fmla="*/ 15120851 w 55"/>
              <a:gd name="T15" fmla="*/ 90725625 h 76"/>
              <a:gd name="T16" fmla="*/ 10080567 w 55"/>
              <a:gd name="T17" fmla="*/ 75604688 h 76"/>
              <a:gd name="T18" fmla="*/ 10080567 w 55"/>
              <a:gd name="T19" fmla="*/ 65524063 h 76"/>
              <a:gd name="T20" fmla="*/ 10080567 w 55"/>
              <a:gd name="T21" fmla="*/ 50403125 h 76"/>
              <a:gd name="T22" fmla="*/ 10080567 w 55"/>
              <a:gd name="T23" fmla="*/ 35282188 h 76"/>
              <a:gd name="T24" fmla="*/ 15120851 w 55"/>
              <a:gd name="T25" fmla="*/ 25201563 h 76"/>
              <a:gd name="T26" fmla="*/ 30241702 w 55"/>
              <a:gd name="T27" fmla="*/ 15120938 h 76"/>
              <a:gd name="T28" fmla="*/ 30241702 w 55"/>
              <a:gd name="T29" fmla="*/ 5040313 h 76"/>
              <a:gd name="T30" fmla="*/ 40322269 w 55"/>
              <a:gd name="T31" fmla="*/ 0 h 76"/>
              <a:gd name="T32" fmla="*/ 55443120 w 55"/>
              <a:gd name="T33" fmla="*/ 10080625 h 76"/>
              <a:gd name="T34" fmla="*/ 65523687 w 55"/>
              <a:gd name="T35" fmla="*/ 10080625 h 76"/>
              <a:gd name="T36" fmla="*/ 75604255 w 55"/>
              <a:gd name="T37" fmla="*/ 15120938 h 76"/>
              <a:gd name="T38" fmla="*/ 85684822 w 55"/>
              <a:gd name="T39" fmla="*/ 20161250 h 76"/>
              <a:gd name="T40" fmla="*/ 98284737 w 55"/>
              <a:gd name="T41" fmla="*/ 35282188 h 76"/>
              <a:gd name="T42" fmla="*/ 103325021 w 55"/>
              <a:gd name="T43" fmla="*/ 40322500 h 76"/>
              <a:gd name="T44" fmla="*/ 103325021 w 55"/>
              <a:gd name="T45" fmla="*/ 50403125 h 76"/>
              <a:gd name="T46" fmla="*/ 113405588 w 55"/>
              <a:gd name="T47" fmla="*/ 45362813 h 76"/>
              <a:gd name="T48" fmla="*/ 123486155 w 55"/>
              <a:gd name="T49" fmla="*/ 60483750 h 76"/>
              <a:gd name="T50" fmla="*/ 118445872 w 55"/>
              <a:gd name="T51" fmla="*/ 70564375 h 76"/>
              <a:gd name="T52" fmla="*/ 128526439 w 55"/>
              <a:gd name="T53" fmla="*/ 55443438 h 76"/>
              <a:gd name="T54" fmla="*/ 133566723 w 55"/>
              <a:gd name="T55" fmla="*/ 70564375 h 76"/>
              <a:gd name="T56" fmla="*/ 133566723 w 55"/>
              <a:gd name="T57" fmla="*/ 85685313 h 76"/>
              <a:gd name="T58" fmla="*/ 128526439 w 55"/>
              <a:gd name="T59" fmla="*/ 95765938 h 76"/>
              <a:gd name="T60" fmla="*/ 118445872 w 55"/>
              <a:gd name="T61" fmla="*/ 105846563 h 76"/>
              <a:gd name="T62" fmla="*/ 113405588 w 55"/>
              <a:gd name="T63" fmla="*/ 120967500 h 76"/>
              <a:gd name="T64" fmla="*/ 103325021 w 55"/>
              <a:gd name="T65" fmla="*/ 136088438 h 76"/>
              <a:gd name="T66" fmla="*/ 98284737 w 55"/>
              <a:gd name="T67" fmla="*/ 146169063 h 76"/>
              <a:gd name="T68" fmla="*/ 93244454 w 55"/>
              <a:gd name="T69" fmla="*/ 156249688 h 76"/>
              <a:gd name="T70" fmla="*/ 88204170 w 55"/>
              <a:gd name="T71" fmla="*/ 176410938 h 76"/>
              <a:gd name="T72" fmla="*/ 75604255 w 55"/>
              <a:gd name="T73" fmla="*/ 186491563 h 76"/>
              <a:gd name="T74" fmla="*/ 60483404 w 55"/>
              <a:gd name="T75" fmla="*/ 186491563 h 76"/>
              <a:gd name="T76" fmla="*/ 55443120 w 55"/>
              <a:gd name="T77" fmla="*/ 181451250 h 76"/>
              <a:gd name="T78" fmla="*/ 40322269 w 55"/>
              <a:gd name="T79" fmla="*/ 181451250 h 76"/>
              <a:gd name="T80" fmla="*/ 30241702 w 55"/>
              <a:gd name="T81" fmla="*/ 181451250 h 76"/>
              <a:gd name="T82" fmla="*/ 15120851 w 55"/>
              <a:gd name="T83" fmla="*/ 186491563 h 76"/>
              <a:gd name="T84" fmla="*/ 5040284 w 55"/>
              <a:gd name="T85" fmla="*/ 181451250 h 7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5" h="76">
                <a:moveTo>
                  <a:pt x="0" y="70"/>
                </a:moveTo>
                <a:lnTo>
                  <a:pt x="2" y="70"/>
                </a:lnTo>
                <a:lnTo>
                  <a:pt x="2" y="68"/>
                </a:lnTo>
                <a:lnTo>
                  <a:pt x="4" y="68"/>
                </a:lnTo>
                <a:lnTo>
                  <a:pt x="4" y="66"/>
                </a:lnTo>
                <a:lnTo>
                  <a:pt x="6" y="64"/>
                </a:lnTo>
                <a:lnTo>
                  <a:pt x="6" y="62"/>
                </a:lnTo>
                <a:lnTo>
                  <a:pt x="8" y="60"/>
                </a:lnTo>
                <a:lnTo>
                  <a:pt x="8" y="58"/>
                </a:lnTo>
                <a:lnTo>
                  <a:pt x="8" y="56"/>
                </a:lnTo>
                <a:lnTo>
                  <a:pt x="8" y="54"/>
                </a:lnTo>
                <a:lnTo>
                  <a:pt x="8" y="52"/>
                </a:lnTo>
                <a:lnTo>
                  <a:pt x="10" y="50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2" y="44"/>
                </a:lnTo>
                <a:lnTo>
                  <a:pt x="10" y="42"/>
                </a:lnTo>
                <a:lnTo>
                  <a:pt x="10" y="40"/>
                </a:lnTo>
                <a:lnTo>
                  <a:pt x="8" y="38"/>
                </a:lnTo>
                <a:lnTo>
                  <a:pt x="6" y="36"/>
                </a:lnTo>
                <a:lnTo>
                  <a:pt x="6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2" y="4"/>
                </a:lnTo>
                <a:lnTo>
                  <a:pt x="12" y="2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4" y="8"/>
                </a:lnTo>
                <a:lnTo>
                  <a:pt x="35" y="10"/>
                </a:lnTo>
                <a:lnTo>
                  <a:pt x="37" y="12"/>
                </a:lnTo>
                <a:lnTo>
                  <a:pt x="39" y="14"/>
                </a:lnTo>
                <a:lnTo>
                  <a:pt x="41" y="14"/>
                </a:lnTo>
                <a:lnTo>
                  <a:pt x="41" y="16"/>
                </a:lnTo>
                <a:lnTo>
                  <a:pt x="43" y="18"/>
                </a:lnTo>
                <a:lnTo>
                  <a:pt x="43" y="20"/>
                </a:lnTo>
                <a:lnTo>
                  <a:pt x="41" y="20"/>
                </a:lnTo>
                <a:lnTo>
                  <a:pt x="43" y="18"/>
                </a:lnTo>
                <a:lnTo>
                  <a:pt x="45" y="18"/>
                </a:lnTo>
                <a:lnTo>
                  <a:pt x="47" y="20"/>
                </a:lnTo>
                <a:lnTo>
                  <a:pt x="47" y="22"/>
                </a:lnTo>
                <a:lnTo>
                  <a:pt x="49" y="24"/>
                </a:lnTo>
                <a:lnTo>
                  <a:pt x="49" y="26"/>
                </a:lnTo>
                <a:lnTo>
                  <a:pt x="49" y="28"/>
                </a:lnTo>
                <a:lnTo>
                  <a:pt x="47" y="28"/>
                </a:lnTo>
                <a:lnTo>
                  <a:pt x="49" y="28"/>
                </a:lnTo>
                <a:lnTo>
                  <a:pt x="49" y="24"/>
                </a:lnTo>
                <a:lnTo>
                  <a:pt x="51" y="22"/>
                </a:lnTo>
                <a:lnTo>
                  <a:pt x="51" y="24"/>
                </a:lnTo>
                <a:lnTo>
                  <a:pt x="53" y="26"/>
                </a:lnTo>
                <a:lnTo>
                  <a:pt x="53" y="28"/>
                </a:lnTo>
                <a:lnTo>
                  <a:pt x="53" y="30"/>
                </a:lnTo>
                <a:lnTo>
                  <a:pt x="55" y="32"/>
                </a:lnTo>
                <a:lnTo>
                  <a:pt x="53" y="34"/>
                </a:lnTo>
                <a:lnTo>
                  <a:pt x="53" y="36"/>
                </a:lnTo>
                <a:lnTo>
                  <a:pt x="51" y="38"/>
                </a:lnTo>
                <a:lnTo>
                  <a:pt x="51" y="40"/>
                </a:lnTo>
                <a:lnTo>
                  <a:pt x="49" y="40"/>
                </a:lnTo>
                <a:lnTo>
                  <a:pt x="47" y="42"/>
                </a:lnTo>
                <a:lnTo>
                  <a:pt x="47" y="44"/>
                </a:lnTo>
                <a:lnTo>
                  <a:pt x="45" y="46"/>
                </a:lnTo>
                <a:lnTo>
                  <a:pt x="45" y="48"/>
                </a:lnTo>
                <a:lnTo>
                  <a:pt x="43" y="50"/>
                </a:lnTo>
                <a:lnTo>
                  <a:pt x="43" y="52"/>
                </a:lnTo>
                <a:lnTo>
                  <a:pt x="41" y="54"/>
                </a:lnTo>
                <a:lnTo>
                  <a:pt x="41" y="56"/>
                </a:lnTo>
                <a:lnTo>
                  <a:pt x="39" y="58"/>
                </a:lnTo>
                <a:lnTo>
                  <a:pt x="39" y="60"/>
                </a:lnTo>
                <a:lnTo>
                  <a:pt x="39" y="62"/>
                </a:lnTo>
                <a:lnTo>
                  <a:pt x="37" y="62"/>
                </a:lnTo>
                <a:lnTo>
                  <a:pt x="37" y="64"/>
                </a:lnTo>
                <a:lnTo>
                  <a:pt x="37" y="66"/>
                </a:lnTo>
                <a:lnTo>
                  <a:pt x="35" y="70"/>
                </a:lnTo>
                <a:lnTo>
                  <a:pt x="34" y="70"/>
                </a:lnTo>
                <a:lnTo>
                  <a:pt x="32" y="72"/>
                </a:lnTo>
                <a:lnTo>
                  <a:pt x="30" y="74"/>
                </a:lnTo>
                <a:lnTo>
                  <a:pt x="28" y="74"/>
                </a:lnTo>
                <a:lnTo>
                  <a:pt x="26" y="72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72"/>
                </a:lnTo>
                <a:lnTo>
                  <a:pt x="20" y="72"/>
                </a:lnTo>
                <a:lnTo>
                  <a:pt x="18" y="72"/>
                </a:lnTo>
                <a:lnTo>
                  <a:pt x="16" y="72"/>
                </a:lnTo>
                <a:lnTo>
                  <a:pt x="16" y="70"/>
                </a:lnTo>
                <a:lnTo>
                  <a:pt x="14" y="72"/>
                </a:lnTo>
                <a:lnTo>
                  <a:pt x="12" y="72"/>
                </a:lnTo>
                <a:lnTo>
                  <a:pt x="10" y="74"/>
                </a:lnTo>
                <a:lnTo>
                  <a:pt x="8" y="76"/>
                </a:lnTo>
                <a:lnTo>
                  <a:pt x="6" y="74"/>
                </a:lnTo>
                <a:lnTo>
                  <a:pt x="4" y="74"/>
                </a:lnTo>
                <a:lnTo>
                  <a:pt x="2" y="72"/>
                </a:lnTo>
                <a:lnTo>
                  <a:pt x="0" y="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" name="Freeform 1267">
            <a:extLst>
              <a:ext uri="{FF2B5EF4-FFF2-40B4-BE49-F238E27FC236}">
                <a16:creationId xmlns:a16="http://schemas.microsoft.com/office/drawing/2014/main" id="{6DC8F37A-FB05-4D30-82C1-66E30EF45F31}"/>
              </a:ext>
            </a:extLst>
          </p:cNvPr>
          <p:cNvSpPr>
            <a:spLocks/>
          </p:cNvSpPr>
          <p:nvPr/>
        </p:nvSpPr>
        <p:spPr bwMode="auto">
          <a:xfrm>
            <a:off x="2624138" y="3748088"/>
            <a:ext cx="87312" cy="120651"/>
          </a:xfrm>
          <a:custGeom>
            <a:avLst/>
            <a:gdLst>
              <a:gd name="T0" fmla="*/ 5040284 w 55"/>
              <a:gd name="T1" fmla="*/ 171370625 h 76"/>
              <a:gd name="T2" fmla="*/ 15120851 w 55"/>
              <a:gd name="T3" fmla="*/ 161290000 h 76"/>
              <a:gd name="T4" fmla="*/ 20161135 w 55"/>
              <a:gd name="T5" fmla="*/ 146169063 h 76"/>
              <a:gd name="T6" fmla="*/ 20161135 w 55"/>
              <a:gd name="T7" fmla="*/ 136088438 h 76"/>
              <a:gd name="T8" fmla="*/ 25201418 w 55"/>
              <a:gd name="T9" fmla="*/ 126007813 h 76"/>
              <a:gd name="T10" fmla="*/ 30241702 w 55"/>
              <a:gd name="T11" fmla="*/ 115927188 h 76"/>
              <a:gd name="T12" fmla="*/ 25201418 w 55"/>
              <a:gd name="T13" fmla="*/ 100806250 h 76"/>
              <a:gd name="T14" fmla="*/ 15120851 w 55"/>
              <a:gd name="T15" fmla="*/ 90725625 h 76"/>
              <a:gd name="T16" fmla="*/ 10080567 w 55"/>
              <a:gd name="T17" fmla="*/ 75604688 h 76"/>
              <a:gd name="T18" fmla="*/ 10080567 w 55"/>
              <a:gd name="T19" fmla="*/ 65524063 h 76"/>
              <a:gd name="T20" fmla="*/ 10080567 w 55"/>
              <a:gd name="T21" fmla="*/ 50403125 h 76"/>
              <a:gd name="T22" fmla="*/ 10080567 w 55"/>
              <a:gd name="T23" fmla="*/ 35282188 h 76"/>
              <a:gd name="T24" fmla="*/ 15120851 w 55"/>
              <a:gd name="T25" fmla="*/ 25201563 h 76"/>
              <a:gd name="T26" fmla="*/ 30241702 w 55"/>
              <a:gd name="T27" fmla="*/ 15120938 h 76"/>
              <a:gd name="T28" fmla="*/ 30241702 w 55"/>
              <a:gd name="T29" fmla="*/ 5040313 h 76"/>
              <a:gd name="T30" fmla="*/ 40322269 w 55"/>
              <a:gd name="T31" fmla="*/ 0 h 76"/>
              <a:gd name="T32" fmla="*/ 55443120 w 55"/>
              <a:gd name="T33" fmla="*/ 10080625 h 76"/>
              <a:gd name="T34" fmla="*/ 65523687 w 55"/>
              <a:gd name="T35" fmla="*/ 10080625 h 76"/>
              <a:gd name="T36" fmla="*/ 75604255 w 55"/>
              <a:gd name="T37" fmla="*/ 15120938 h 76"/>
              <a:gd name="T38" fmla="*/ 85684822 w 55"/>
              <a:gd name="T39" fmla="*/ 20161250 h 76"/>
              <a:gd name="T40" fmla="*/ 98284737 w 55"/>
              <a:gd name="T41" fmla="*/ 35282188 h 76"/>
              <a:gd name="T42" fmla="*/ 103325021 w 55"/>
              <a:gd name="T43" fmla="*/ 40322500 h 76"/>
              <a:gd name="T44" fmla="*/ 103325021 w 55"/>
              <a:gd name="T45" fmla="*/ 50403125 h 76"/>
              <a:gd name="T46" fmla="*/ 113405588 w 55"/>
              <a:gd name="T47" fmla="*/ 45362813 h 76"/>
              <a:gd name="T48" fmla="*/ 123486155 w 55"/>
              <a:gd name="T49" fmla="*/ 60483750 h 76"/>
              <a:gd name="T50" fmla="*/ 118445872 w 55"/>
              <a:gd name="T51" fmla="*/ 70564375 h 76"/>
              <a:gd name="T52" fmla="*/ 128526439 w 55"/>
              <a:gd name="T53" fmla="*/ 55443438 h 76"/>
              <a:gd name="T54" fmla="*/ 133566723 w 55"/>
              <a:gd name="T55" fmla="*/ 70564375 h 76"/>
              <a:gd name="T56" fmla="*/ 133566723 w 55"/>
              <a:gd name="T57" fmla="*/ 85685313 h 76"/>
              <a:gd name="T58" fmla="*/ 128526439 w 55"/>
              <a:gd name="T59" fmla="*/ 95765938 h 76"/>
              <a:gd name="T60" fmla="*/ 118445872 w 55"/>
              <a:gd name="T61" fmla="*/ 105846563 h 76"/>
              <a:gd name="T62" fmla="*/ 113405588 w 55"/>
              <a:gd name="T63" fmla="*/ 120967500 h 76"/>
              <a:gd name="T64" fmla="*/ 103325021 w 55"/>
              <a:gd name="T65" fmla="*/ 136088438 h 76"/>
              <a:gd name="T66" fmla="*/ 98284737 w 55"/>
              <a:gd name="T67" fmla="*/ 146169063 h 76"/>
              <a:gd name="T68" fmla="*/ 93244454 w 55"/>
              <a:gd name="T69" fmla="*/ 156249688 h 76"/>
              <a:gd name="T70" fmla="*/ 88204170 w 55"/>
              <a:gd name="T71" fmla="*/ 176410938 h 76"/>
              <a:gd name="T72" fmla="*/ 75604255 w 55"/>
              <a:gd name="T73" fmla="*/ 186491563 h 76"/>
              <a:gd name="T74" fmla="*/ 60483404 w 55"/>
              <a:gd name="T75" fmla="*/ 186491563 h 76"/>
              <a:gd name="T76" fmla="*/ 55443120 w 55"/>
              <a:gd name="T77" fmla="*/ 181451250 h 76"/>
              <a:gd name="T78" fmla="*/ 40322269 w 55"/>
              <a:gd name="T79" fmla="*/ 181451250 h 76"/>
              <a:gd name="T80" fmla="*/ 30241702 w 55"/>
              <a:gd name="T81" fmla="*/ 181451250 h 76"/>
              <a:gd name="T82" fmla="*/ 15120851 w 55"/>
              <a:gd name="T83" fmla="*/ 186491563 h 76"/>
              <a:gd name="T84" fmla="*/ 5040284 w 55"/>
              <a:gd name="T85" fmla="*/ 181451250 h 7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5" h="76">
                <a:moveTo>
                  <a:pt x="0" y="70"/>
                </a:moveTo>
                <a:lnTo>
                  <a:pt x="2" y="70"/>
                </a:lnTo>
                <a:lnTo>
                  <a:pt x="2" y="68"/>
                </a:lnTo>
                <a:lnTo>
                  <a:pt x="4" y="68"/>
                </a:lnTo>
                <a:lnTo>
                  <a:pt x="4" y="66"/>
                </a:lnTo>
                <a:lnTo>
                  <a:pt x="6" y="64"/>
                </a:lnTo>
                <a:lnTo>
                  <a:pt x="6" y="62"/>
                </a:lnTo>
                <a:lnTo>
                  <a:pt x="8" y="60"/>
                </a:lnTo>
                <a:lnTo>
                  <a:pt x="8" y="58"/>
                </a:lnTo>
                <a:lnTo>
                  <a:pt x="8" y="56"/>
                </a:lnTo>
                <a:lnTo>
                  <a:pt x="8" y="54"/>
                </a:lnTo>
                <a:lnTo>
                  <a:pt x="8" y="52"/>
                </a:lnTo>
                <a:lnTo>
                  <a:pt x="10" y="50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2" y="44"/>
                </a:lnTo>
                <a:lnTo>
                  <a:pt x="10" y="42"/>
                </a:lnTo>
                <a:lnTo>
                  <a:pt x="10" y="40"/>
                </a:lnTo>
                <a:lnTo>
                  <a:pt x="8" y="38"/>
                </a:lnTo>
                <a:lnTo>
                  <a:pt x="6" y="36"/>
                </a:lnTo>
                <a:lnTo>
                  <a:pt x="6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2" y="4"/>
                </a:lnTo>
                <a:lnTo>
                  <a:pt x="12" y="2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4" y="8"/>
                </a:lnTo>
                <a:lnTo>
                  <a:pt x="35" y="10"/>
                </a:lnTo>
                <a:lnTo>
                  <a:pt x="37" y="12"/>
                </a:lnTo>
                <a:lnTo>
                  <a:pt x="39" y="14"/>
                </a:lnTo>
                <a:lnTo>
                  <a:pt x="41" y="14"/>
                </a:lnTo>
                <a:lnTo>
                  <a:pt x="41" y="16"/>
                </a:lnTo>
                <a:lnTo>
                  <a:pt x="43" y="18"/>
                </a:lnTo>
                <a:lnTo>
                  <a:pt x="43" y="20"/>
                </a:lnTo>
                <a:lnTo>
                  <a:pt x="41" y="20"/>
                </a:lnTo>
                <a:lnTo>
                  <a:pt x="43" y="18"/>
                </a:lnTo>
                <a:lnTo>
                  <a:pt x="45" y="18"/>
                </a:lnTo>
                <a:lnTo>
                  <a:pt x="47" y="20"/>
                </a:lnTo>
                <a:lnTo>
                  <a:pt x="47" y="22"/>
                </a:lnTo>
                <a:lnTo>
                  <a:pt x="49" y="24"/>
                </a:lnTo>
                <a:lnTo>
                  <a:pt x="49" y="26"/>
                </a:lnTo>
                <a:lnTo>
                  <a:pt x="49" y="28"/>
                </a:lnTo>
                <a:lnTo>
                  <a:pt x="47" y="28"/>
                </a:lnTo>
                <a:lnTo>
                  <a:pt x="49" y="28"/>
                </a:lnTo>
                <a:lnTo>
                  <a:pt x="49" y="24"/>
                </a:lnTo>
                <a:lnTo>
                  <a:pt x="51" y="22"/>
                </a:lnTo>
                <a:lnTo>
                  <a:pt x="51" y="24"/>
                </a:lnTo>
                <a:lnTo>
                  <a:pt x="53" y="26"/>
                </a:lnTo>
                <a:lnTo>
                  <a:pt x="53" y="28"/>
                </a:lnTo>
                <a:lnTo>
                  <a:pt x="53" y="30"/>
                </a:lnTo>
                <a:lnTo>
                  <a:pt x="55" y="32"/>
                </a:lnTo>
                <a:lnTo>
                  <a:pt x="53" y="34"/>
                </a:lnTo>
                <a:lnTo>
                  <a:pt x="53" y="36"/>
                </a:lnTo>
                <a:lnTo>
                  <a:pt x="51" y="38"/>
                </a:lnTo>
                <a:lnTo>
                  <a:pt x="51" y="40"/>
                </a:lnTo>
                <a:lnTo>
                  <a:pt x="49" y="40"/>
                </a:lnTo>
                <a:lnTo>
                  <a:pt x="47" y="42"/>
                </a:lnTo>
                <a:lnTo>
                  <a:pt x="47" y="44"/>
                </a:lnTo>
                <a:lnTo>
                  <a:pt x="45" y="46"/>
                </a:lnTo>
                <a:lnTo>
                  <a:pt x="45" y="48"/>
                </a:lnTo>
                <a:lnTo>
                  <a:pt x="43" y="50"/>
                </a:lnTo>
                <a:lnTo>
                  <a:pt x="43" y="52"/>
                </a:lnTo>
                <a:lnTo>
                  <a:pt x="41" y="54"/>
                </a:lnTo>
                <a:lnTo>
                  <a:pt x="41" y="56"/>
                </a:lnTo>
                <a:lnTo>
                  <a:pt x="39" y="58"/>
                </a:lnTo>
                <a:lnTo>
                  <a:pt x="39" y="60"/>
                </a:lnTo>
                <a:lnTo>
                  <a:pt x="39" y="62"/>
                </a:lnTo>
                <a:lnTo>
                  <a:pt x="37" y="62"/>
                </a:lnTo>
                <a:lnTo>
                  <a:pt x="37" y="64"/>
                </a:lnTo>
                <a:lnTo>
                  <a:pt x="37" y="66"/>
                </a:lnTo>
                <a:lnTo>
                  <a:pt x="35" y="70"/>
                </a:lnTo>
                <a:lnTo>
                  <a:pt x="34" y="70"/>
                </a:lnTo>
                <a:lnTo>
                  <a:pt x="32" y="72"/>
                </a:lnTo>
                <a:lnTo>
                  <a:pt x="30" y="74"/>
                </a:lnTo>
                <a:lnTo>
                  <a:pt x="28" y="74"/>
                </a:lnTo>
                <a:lnTo>
                  <a:pt x="26" y="72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72"/>
                </a:lnTo>
                <a:lnTo>
                  <a:pt x="20" y="72"/>
                </a:lnTo>
                <a:lnTo>
                  <a:pt x="18" y="72"/>
                </a:lnTo>
                <a:lnTo>
                  <a:pt x="16" y="72"/>
                </a:lnTo>
                <a:lnTo>
                  <a:pt x="16" y="70"/>
                </a:lnTo>
                <a:lnTo>
                  <a:pt x="14" y="72"/>
                </a:lnTo>
                <a:lnTo>
                  <a:pt x="12" y="72"/>
                </a:lnTo>
                <a:lnTo>
                  <a:pt x="10" y="74"/>
                </a:lnTo>
                <a:lnTo>
                  <a:pt x="8" y="76"/>
                </a:lnTo>
                <a:lnTo>
                  <a:pt x="6" y="74"/>
                </a:lnTo>
                <a:lnTo>
                  <a:pt x="4" y="74"/>
                </a:lnTo>
                <a:lnTo>
                  <a:pt x="2" y="72"/>
                </a:lnTo>
                <a:lnTo>
                  <a:pt x="0" y="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" name="Freeform 1268">
            <a:extLst>
              <a:ext uri="{FF2B5EF4-FFF2-40B4-BE49-F238E27FC236}">
                <a16:creationId xmlns:a16="http://schemas.microsoft.com/office/drawing/2014/main" id="{2817CA39-4ED1-4474-B3EF-6E8986967D7B}"/>
              </a:ext>
            </a:extLst>
          </p:cNvPr>
          <p:cNvSpPr>
            <a:spLocks/>
          </p:cNvSpPr>
          <p:nvPr/>
        </p:nvSpPr>
        <p:spPr bwMode="auto">
          <a:xfrm>
            <a:off x="2201866" y="4254500"/>
            <a:ext cx="365125" cy="433388"/>
          </a:xfrm>
          <a:custGeom>
            <a:avLst/>
            <a:gdLst>
              <a:gd name="T0" fmla="*/ 35282188 w 230"/>
              <a:gd name="T1" fmla="*/ 70564456 h 273"/>
              <a:gd name="T2" fmla="*/ 60483750 w 230"/>
              <a:gd name="T3" fmla="*/ 60483820 h 273"/>
              <a:gd name="T4" fmla="*/ 90725625 w 230"/>
              <a:gd name="T5" fmla="*/ 40322547 h 273"/>
              <a:gd name="T6" fmla="*/ 120967500 w 230"/>
              <a:gd name="T7" fmla="*/ 15120955 h 273"/>
              <a:gd name="T8" fmla="*/ 161290000 w 230"/>
              <a:gd name="T9" fmla="*/ 5040318 h 273"/>
              <a:gd name="T10" fmla="*/ 191531875 w 230"/>
              <a:gd name="T11" fmla="*/ 10080637 h 273"/>
              <a:gd name="T12" fmla="*/ 186491563 w 230"/>
              <a:gd name="T13" fmla="*/ 50403183 h 273"/>
              <a:gd name="T14" fmla="*/ 191531875 w 230"/>
              <a:gd name="T15" fmla="*/ 85685411 h 273"/>
              <a:gd name="T16" fmla="*/ 211693125 w 230"/>
              <a:gd name="T17" fmla="*/ 115927321 h 273"/>
              <a:gd name="T18" fmla="*/ 236894688 w 230"/>
              <a:gd name="T19" fmla="*/ 136088595 h 273"/>
              <a:gd name="T20" fmla="*/ 267136563 w 230"/>
              <a:gd name="T21" fmla="*/ 146169231 h 273"/>
              <a:gd name="T22" fmla="*/ 302418750 w 230"/>
              <a:gd name="T23" fmla="*/ 156249868 h 273"/>
              <a:gd name="T24" fmla="*/ 337700938 w 230"/>
              <a:gd name="T25" fmla="*/ 181451459 h 273"/>
              <a:gd name="T26" fmla="*/ 372983125 w 230"/>
              <a:gd name="T27" fmla="*/ 201612733 h 273"/>
              <a:gd name="T28" fmla="*/ 413305625 w 230"/>
              <a:gd name="T29" fmla="*/ 211693369 h 273"/>
              <a:gd name="T30" fmla="*/ 433466875 w 230"/>
              <a:gd name="T31" fmla="*/ 241935279 h 273"/>
              <a:gd name="T32" fmla="*/ 433466875 w 230"/>
              <a:gd name="T33" fmla="*/ 282257826 h 273"/>
              <a:gd name="T34" fmla="*/ 448587813 w 230"/>
              <a:gd name="T35" fmla="*/ 322580372 h 273"/>
              <a:gd name="T36" fmla="*/ 473789375 w 230"/>
              <a:gd name="T37" fmla="*/ 342741645 h 273"/>
              <a:gd name="T38" fmla="*/ 519152188 w 230"/>
              <a:gd name="T39" fmla="*/ 347781964 h 273"/>
              <a:gd name="T40" fmla="*/ 529232813 w 230"/>
              <a:gd name="T41" fmla="*/ 367943237 h 273"/>
              <a:gd name="T42" fmla="*/ 549394063 w 230"/>
              <a:gd name="T43" fmla="*/ 403225465 h 273"/>
              <a:gd name="T44" fmla="*/ 569555313 w 230"/>
              <a:gd name="T45" fmla="*/ 418346420 h 273"/>
              <a:gd name="T46" fmla="*/ 574595625 w 230"/>
              <a:gd name="T47" fmla="*/ 458668967 h 273"/>
              <a:gd name="T48" fmla="*/ 574595625 w 230"/>
              <a:gd name="T49" fmla="*/ 493951195 h 273"/>
              <a:gd name="T50" fmla="*/ 569555313 w 230"/>
              <a:gd name="T51" fmla="*/ 534273741 h 273"/>
              <a:gd name="T52" fmla="*/ 559474688 w 230"/>
              <a:gd name="T53" fmla="*/ 534273741 h 273"/>
              <a:gd name="T54" fmla="*/ 509071563 w 230"/>
              <a:gd name="T55" fmla="*/ 504031832 h 273"/>
              <a:gd name="T56" fmla="*/ 448587813 w 230"/>
              <a:gd name="T57" fmla="*/ 509072150 h 273"/>
              <a:gd name="T58" fmla="*/ 408265313 w 230"/>
              <a:gd name="T59" fmla="*/ 519152786 h 273"/>
              <a:gd name="T60" fmla="*/ 388104063 w 230"/>
              <a:gd name="T61" fmla="*/ 544354378 h 273"/>
              <a:gd name="T62" fmla="*/ 378023438 w 230"/>
              <a:gd name="T63" fmla="*/ 579636606 h 273"/>
              <a:gd name="T64" fmla="*/ 378023438 w 230"/>
              <a:gd name="T65" fmla="*/ 617439787 h 273"/>
              <a:gd name="T66" fmla="*/ 372983125 w 230"/>
              <a:gd name="T67" fmla="*/ 647681697 h 273"/>
              <a:gd name="T68" fmla="*/ 322580000 w 230"/>
              <a:gd name="T69" fmla="*/ 642641379 h 273"/>
              <a:gd name="T70" fmla="*/ 302418750 w 230"/>
              <a:gd name="T71" fmla="*/ 667842970 h 273"/>
              <a:gd name="T72" fmla="*/ 292338125 w 230"/>
              <a:gd name="T73" fmla="*/ 677923607 h 273"/>
              <a:gd name="T74" fmla="*/ 272176875 w 230"/>
              <a:gd name="T75" fmla="*/ 647681697 h 273"/>
              <a:gd name="T76" fmla="*/ 226814063 w 230"/>
              <a:gd name="T77" fmla="*/ 647681697 h 273"/>
              <a:gd name="T78" fmla="*/ 201612500 w 230"/>
              <a:gd name="T79" fmla="*/ 647681697 h 273"/>
              <a:gd name="T80" fmla="*/ 176410938 w 230"/>
              <a:gd name="T81" fmla="*/ 677923607 h 273"/>
              <a:gd name="T82" fmla="*/ 136088438 w 230"/>
              <a:gd name="T83" fmla="*/ 682963925 h 273"/>
              <a:gd name="T84" fmla="*/ 126007813 w 230"/>
              <a:gd name="T85" fmla="*/ 642641379 h 273"/>
              <a:gd name="T86" fmla="*/ 110886875 w 230"/>
              <a:gd name="T87" fmla="*/ 604838198 h 273"/>
              <a:gd name="T88" fmla="*/ 95765938 w 230"/>
              <a:gd name="T89" fmla="*/ 579636606 h 273"/>
              <a:gd name="T90" fmla="*/ 85685313 w 230"/>
              <a:gd name="T91" fmla="*/ 544354378 h 273"/>
              <a:gd name="T92" fmla="*/ 85685313 w 230"/>
              <a:gd name="T93" fmla="*/ 519152786 h 273"/>
              <a:gd name="T94" fmla="*/ 60483750 w 230"/>
              <a:gd name="T95" fmla="*/ 483870558 h 273"/>
              <a:gd name="T96" fmla="*/ 50403125 w 230"/>
              <a:gd name="T97" fmla="*/ 443548012 h 273"/>
              <a:gd name="T98" fmla="*/ 30241875 w 230"/>
              <a:gd name="T99" fmla="*/ 413306102 h 273"/>
              <a:gd name="T100" fmla="*/ 30241875 w 230"/>
              <a:gd name="T101" fmla="*/ 388104510 h 273"/>
              <a:gd name="T102" fmla="*/ 45362813 w 230"/>
              <a:gd name="T103" fmla="*/ 357862600 h 273"/>
              <a:gd name="T104" fmla="*/ 35282188 w 230"/>
              <a:gd name="T105" fmla="*/ 332661009 h 273"/>
              <a:gd name="T106" fmla="*/ 30241875 w 230"/>
              <a:gd name="T107" fmla="*/ 297378781 h 273"/>
              <a:gd name="T108" fmla="*/ 30241875 w 230"/>
              <a:gd name="T109" fmla="*/ 262096552 h 273"/>
              <a:gd name="T110" fmla="*/ 35282188 w 230"/>
              <a:gd name="T111" fmla="*/ 221774006 h 273"/>
              <a:gd name="T112" fmla="*/ 35282188 w 230"/>
              <a:gd name="T113" fmla="*/ 181451459 h 273"/>
              <a:gd name="T114" fmla="*/ 45362813 w 230"/>
              <a:gd name="T115" fmla="*/ 146169231 h 273"/>
              <a:gd name="T116" fmla="*/ 25201563 w 230"/>
              <a:gd name="T117" fmla="*/ 115927321 h 273"/>
              <a:gd name="T118" fmla="*/ 0 w 230"/>
              <a:gd name="T119" fmla="*/ 70564456 h 2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273">
                <a:moveTo>
                  <a:pt x="0" y="26"/>
                </a:move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4" y="26"/>
                </a:lnTo>
                <a:lnTo>
                  <a:pt x="24" y="24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6" y="8"/>
                </a:lnTo>
                <a:lnTo>
                  <a:pt x="48" y="6"/>
                </a:lnTo>
                <a:lnTo>
                  <a:pt x="50" y="6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0"/>
                </a:lnTo>
                <a:lnTo>
                  <a:pt x="74" y="2"/>
                </a:lnTo>
                <a:lnTo>
                  <a:pt x="76" y="4"/>
                </a:lnTo>
                <a:lnTo>
                  <a:pt x="76" y="6"/>
                </a:lnTo>
                <a:lnTo>
                  <a:pt x="76" y="8"/>
                </a:lnTo>
                <a:lnTo>
                  <a:pt x="76" y="10"/>
                </a:lnTo>
                <a:lnTo>
                  <a:pt x="76" y="12"/>
                </a:lnTo>
                <a:lnTo>
                  <a:pt x="74" y="14"/>
                </a:lnTo>
                <a:lnTo>
                  <a:pt x="74" y="16"/>
                </a:lnTo>
                <a:lnTo>
                  <a:pt x="74" y="18"/>
                </a:lnTo>
                <a:lnTo>
                  <a:pt x="74" y="20"/>
                </a:lnTo>
                <a:lnTo>
                  <a:pt x="76" y="22"/>
                </a:lnTo>
                <a:lnTo>
                  <a:pt x="74" y="24"/>
                </a:lnTo>
                <a:lnTo>
                  <a:pt x="76" y="24"/>
                </a:lnTo>
                <a:lnTo>
                  <a:pt x="76" y="26"/>
                </a:lnTo>
                <a:lnTo>
                  <a:pt x="78" y="28"/>
                </a:lnTo>
                <a:lnTo>
                  <a:pt x="76" y="28"/>
                </a:lnTo>
                <a:lnTo>
                  <a:pt x="76" y="30"/>
                </a:lnTo>
                <a:lnTo>
                  <a:pt x="76" y="32"/>
                </a:lnTo>
                <a:lnTo>
                  <a:pt x="76" y="34"/>
                </a:lnTo>
                <a:lnTo>
                  <a:pt x="76" y="36"/>
                </a:lnTo>
                <a:lnTo>
                  <a:pt x="78" y="38"/>
                </a:lnTo>
                <a:lnTo>
                  <a:pt x="80" y="38"/>
                </a:lnTo>
                <a:lnTo>
                  <a:pt x="80" y="40"/>
                </a:lnTo>
                <a:lnTo>
                  <a:pt x="80" y="42"/>
                </a:lnTo>
                <a:lnTo>
                  <a:pt x="82" y="42"/>
                </a:lnTo>
                <a:lnTo>
                  <a:pt x="82" y="44"/>
                </a:lnTo>
                <a:lnTo>
                  <a:pt x="84" y="46"/>
                </a:lnTo>
                <a:lnTo>
                  <a:pt x="84" y="48"/>
                </a:lnTo>
                <a:lnTo>
                  <a:pt x="86" y="48"/>
                </a:lnTo>
                <a:lnTo>
                  <a:pt x="88" y="48"/>
                </a:lnTo>
                <a:lnTo>
                  <a:pt x="88" y="50"/>
                </a:lnTo>
                <a:lnTo>
                  <a:pt x="90" y="52"/>
                </a:lnTo>
                <a:lnTo>
                  <a:pt x="92" y="52"/>
                </a:lnTo>
                <a:lnTo>
                  <a:pt x="94" y="54"/>
                </a:lnTo>
                <a:lnTo>
                  <a:pt x="94" y="56"/>
                </a:lnTo>
                <a:lnTo>
                  <a:pt x="96" y="58"/>
                </a:lnTo>
                <a:lnTo>
                  <a:pt x="98" y="58"/>
                </a:lnTo>
                <a:lnTo>
                  <a:pt x="100" y="58"/>
                </a:lnTo>
                <a:lnTo>
                  <a:pt x="102" y="58"/>
                </a:lnTo>
                <a:lnTo>
                  <a:pt x="102" y="60"/>
                </a:lnTo>
                <a:lnTo>
                  <a:pt x="104" y="60"/>
                </a:lnTo>
                <a:lnTo>
                  <a:pt x="106" y="58"/>
                </a:lnTo>
                <a:lnTo>
                  <a:pt x="108" y="58"/>
                </a:lnTo>
                <a:lnTo>
                  <a:pt x="110" y="58"/>
                </a:lnTo>
                <a:lnTo>
                  <a:pt x="112" y="60"/>
                </a:lnTo>
                <a:lnTo>
                  <a:pt x="114" y="62"/>
                </a:lnTo>
                <a:lnTo>
                  <a:pt x="116" y="62"/>
                </a:lnTo>
                <a:lnTo>
                  <a:pt x="118" y="62"/>
                </a:lnTo>
                <a:lnTo>
                  <a:pt x="120" y="62"/>
                </a:lnTo>
                <a:lnTo>
                  <a:pt x="122" y="64"/>
                </a:lnTo>
                <a:lnTo>
                  <a:pt x="122" y="66"/>
                </a:lnTo>
                <a:lnTo>
                  <a:pt x="124" y="68"/>
                </a:lnTo>
                <a:lnTo>
                  <a:pt x="126" y="68"/>
                </a:lnTo>
                <a:lnTo>
                  <a:pt x="128" y="68"/>
                </a:lnTo>
                <a:lnTo>
                  <a:pt x="130" y="70"/>
                </a:lnTo>
                <a:lnTo>
                  <a:pt x="132" y="70"/>
                </a:lnTo>
                <a:lnTo>
                  <a:pt x="134" y="72"/>
                </a:lnTo>
                <a:lnTo>
                  <a:pt x="136" y="72"/>
                </a:lnTo>
                <a:lnTo>
                  <a:pt x="138" y="74"/>
                </a:lnTo>
                <a:lnTo>
                  <a:pt x="140" y="76"/>
                </a:lnTo>
                <a:lnTo>
                  <a:pt x="142" y="76"/>
                </a:lnTo>
                <a:lnTo>
                  <a:pt x="144" y="78"/>
                </a:lnTo>
                <a:lnTo>
                  <a:pt x="144" y="80"/>
                </a:lnTo>
                <a:lnTo>
                  <a:pt x="146" y="80"/>
                </a:lnTo>
                <a:lnTo>
                  <a:pt x="148" y="80"/>
                </a:lnTo>
                <a:lnTo>
                  <a:pt x="150" y="80"/>
                </a:lnTo>
                <a:lnTo>
                  <a:pt x="152" y="80"/>
                </a:lnTo>
                <a:lnTo>
                  <a:pt x="154" y="80"/>
                </a:lnTo>
                <a:lnTo>
                  <a:pt x="156" y="80"/>
                </a:lnTo>
                <a:lnTo>
                  <a:pt x="158" y="78"/>
                </a:lnTo>
                <a:lnTo>
                  <a:pt x="158" y="80"/>
                </a:lnTo>
                <a:lnTo>
                  <a:pt x="160" y="82"/>
                </a:lnTo>
                <a:lnTo>
                  <a:pt x="162" y="82"/>
                </a:lnTo>
                <a:lnTo>
                  <a:pt x="164" y="84"/>
                </a:lnTo>
                <a:lnTo>
                  <a:pt x="166" y="84"/>
                </a:lnTo>
                <a:lnTo>
                  <a:pt x="168" y="86"/>
                </a:lnTo>
                <a:lnTo>
                  <a:pt x="170" y="86"/>
                </a:lnTo>
                <a:lnTo>
                  <a:pt x="170" y="88"/>
                </a:lnTo>
                <a:lnTo>
                  <a:pt x="170" y="90"/>
                </a:lnTo>
                <a:lnTo>
                  <a:pt x="170" y="92"/>
                </a:lnTo>
                <a:lnTo>
                  <a:pt x="170" y="94"/>
                </a:lnTo>
                <a:lnTo>
                  <a:pt x="172" y="96"/>
                </a:lnTo>
                <a:lnTo>
                  <a:pt x="172" y="98"/>
                </a:lnTo>
                <a:lnTo>
                  <a:pt x="172" y="100"/>
                </a:lnTo>
                <a:lnTo>
                  <a:pt x="174" y="104"/>
                </a:lnTo>
                <a:lnTo>
                  <a:pt x="174" y="106"/>
                </a:lnTo>
                <a:lnTo>
                  <a:pt x="174" y="108"/>
                </a:lnTo>
                <a:lnTo>
                  <a:pt x="174" y="110"/>
                </a:lnTo>
                <a:lnTo>
                  <a:pt x="174" y="112"/>
                </a:lnTo>
                <a:lnTo>
                  <a:pt x="172" y="112"/>
                </a:lnTo>
                <a:lnTo>
                  <a:pt x="170" y="112"/>
                </a:lnTo>
                <a:lnTo>
                  <a:pt x="170" y="114"/>
                </a:lnTo>
                <a:lnTo>
                  <a:pt x="172" y="116"/>
                </a:lnTo>
                <a:lnTo>
                  <a:pt x="174" y="118"/>
                </a:lnTo>
                <a:lnTo>
                  <a:pt x="176" y="120"/>
                </a:lnTo>
                <a:lnTo>
                  <a:pt x="176" y="122"/>
                </a:lnTo>
                <a:lnTo>
                  <a:pt x="176" y="124"/>
                </a:lnTo>
                <a:lnTo>
                  <a:pt x="178" y="126"/>
                </a:lnTo>
                <a:lnTo>
                  <a:pt x="178" y="128"/>
                </a:lnTo>
                <a:lnTo>
                  <a:pt x="178" y="130"/>
                </a:lnTo>
                <a:lnTo>
                  <a:pt x="178" y="132"/>
                </a:lnTo>
                <a:lnTo>
                  <a:pt x="178" y="134"/>
                </a:lnTo>
                <a:lnTo>
                  <a:pt x="178" y="136"/>
                </a:lnTo>
                <a:lnTo>
                  <a:pt x="180" y="136"/>
                </a:lnTo>
                <a:lnTo>
                  <a:pt x="182" y="136"/>
                </a:lnTo>
                <a:lnTo>
                  <a:pt x="184" y="136"/>
                </a:lnTo>
                <a:lnTo>
                  <a:pt x="186" y="136"/>
                </a:lnTo>
                <a:lnTo>
                  <a:pt x="188" y="136"/>
                </a:lnTo>
                <a:lnTo>
                  <a:pt x="190" y="138"/>
                </a:lnTo>
                <a:lnTo>
                  <a:pt x="192" y="138"/>
                </a:lnTo>
                <a:lnTo>
                  <a:pt x="194" y="138"/>
                </a:lnTo>
                <a:lnTo>
                  <a:pt x="196" y="138"/>
                </a:lnTo>
                <a:lnTo>
                  <a:pt x="200" y="138"/>
                </a:lnTo>
                <a:lnTo>
                  <a:pt x="204" y="138"/>
                </a:lnTo>
                <a:lnTo>
                  <a:pt x="206" y="138"/>
                </a:lnTo>
                <a:lnTo>
                  <a:pt x="208" y="138"/>
                </a:lnTo>
                <a:lnTo>
                  <a:pt x="210" y="138"/>
                </a:lnTo>
                <a:lnTo>
                  <a:pt x="212" y="138"/>
                </a:lnTo>
                <a:lnTo>
                  <a:pt x="212" y="140"/>
                </a:lnTo>
                <a:lnTo>
                  <a:pt x="212" y="142"/>
                </a:lnTo>
                <a:lnTo>
                  <a:pt x="210" y="144"/>
                </a:lnTo>
                <a:lnTo>
                  <a:pt x="210" y="146"/>
                </a:lnTo>
                <a:lnTo>
                  <a:pt x="210" y="148"/>
                </a:lnTo>
                <a:lnTo>
                  <a:pt x="212" y="150"/>
                </a:lnTo>
                <a:lnTo>
                  <a:pt x="212" y="152"/>
                </a:lnTo>
                <a:lnTo>
                  <a:pt x="212" y="154"/>
                </a:lnTo>
                <a:lnTo>
                  <a:pt x="212" y="156"/>
                </a:lnTo>
                <a:lnTo>
                  <a:pt x="214" y="158"/>
                </a:lnTo>
                <a:lnTo>
                  <a:pt x="216" y="160"/>
                </a:lnTo>
                <a:lnTo>
                  <a:pt x="218" y="160"/>
                </a:lnTo>
                <a:lnTo>
                  <a:pt x="220" y="162"/>
                </a:lnTo>
                <a:lnTo>
                  <a:pt x="222" y="162"/>
                </a:lnTo>
                <a:lnTo>
                  <a:pt x="224" y="164"/>
                </a:lnTo>
                <a:lnTo>
                  <a:pt x="224" y="166"/>
                </a:lnTo>
                <a:lnTo>
                  <a:pt x="226" y="166"/>
                </a:lnTo>
                <a:lnTo>
                  <a:pt x="226" y="168"/>
                </a:lnTo>
                <a:lnTo>
                  <a:pt x="226" y="170"/>
                </a:lnTo>
                <a:lnTo>
                  <a:pt x="228" y="172"/>
                </a:lnTo>
                <a:lnTo>
                  <a:pt x="228" y="174"/>
                </a:lnTo>
                <a:lnTo>
                  <a:pt x="230" y="176"/>
                </a:lnTo>
                <a:lnTo>
                  <a:pt x="230" y="178"/>
                </a:lnTo>
                <a:lnTo>
                  <a:pt x="230" y="180"/>
                </a:lnTo>
                <a:lnTo>
                  <a:pt x="228" y="182"/>
                </a:lnTo>
                <a:lnTo>
                  <a:pt x="228" y="184"/>
                </a:lnTo>
                <a:lnTo>
                  <a:pt x="228" y="186"/>
                </a:lnTo>
                <a:lnTo>
                  <a:pt x="228" y="188"/>
                </a:lnTo>
                <a:lnTo>
                  <a:pt x="228" y="190"/>
                </a:lnTo>
                <a:lnTo>
                  <a:pt x="228" y="192"/>
                </a:lnTo>
                <a:lnTo>
                  <a:pt x="228" y="194"/>
                </a:lnTo>
                <a:lnTo>
                  <a:pt x="228" y="196"/>
                </a:lnTo>
                <a:lnTo>
                  <a:pt x="226" y="198"/>
                </a:lnTo>
                <a:lnTo>
                  <a:pt x="226" y="200"/>
                </a:lnTo>
                <a:lnTo>
                  <a:pt x="226" y="202"/>
                </a:lnTo>
                <a:lnTo>
                  <a:pt x="224" y="202"/>
                </a:lnTo>
                <a:lnTo>
                  <a:pt x="224" y="204"/>
                </a:lnTo>
                <a:lnTo>
                  <a:pt x="224" y="206"/>
                </a:lnTo>
                <a:lnTo>
                  <a:pt x="224" y="208"/>
                </a:lnTo>
                <a:lnTo>
                  <a:pt x="224" y="210"/>
                </a:lnTo>
                <a:lnTo>
                  <a:pt x="226" y="212"/>
                </a:lnTo>
                <a:lnTo>
                  <a:pt x="228" y="214"/>
                </a:lnTo>
                <a:lnTo>
                  <a:pt x="226" y="216"/>
                </a:lnTo>
                <a:lnTo>
                  <a:pt x="224" y="216"/>
                </a:lnTo>
                <a:lnTo>
                  <a:pt x="224" y="218"/>
                </a:lnTo>
                <a:lnTo>
                  <a:pt x="224" y="216"/>
                </a:lnTo>
                <a:lnTo>
                  <a:pt x="224" y="214"/>
                </a:lnTo>
                <a:lnTo>
                  <a:pt x="222" y="212"/>
                </a:lnTo>
                <a:lnTo>
                  <a:pt x="222" y="210"/>
                </a:lnTo>
                <a:lnTo>
                  <a:pt x="218" y="208"/>
                </a:lnTo>
                <a:lnTo>
                  <a:pt x="216" y="206"/>
                </a:lnTo>
                <a:lnTo>
                  <a:pt x="212" y="204"/>
                </a:lnTo>
                <a:lnTo>
                  <a:pt x="210" y="204"/>
                </a:lnTo>
                <a:lnTo>
                  <a:pt x="210" y="202"/>
                </a:lnTo>
                <a:lnTo>
                  <a:pt x="206" y="200"/>
                </a:lnTo>
                <a:lnTo>
                  <a:pt x="204" y="200"/>
                </a:lnTo>
                <a:lnTo>
                  <a:pt x="202" y="200"/>
                </a:lnTo>
                <a:lnTo>
                  <a:pt x="200" y="200"/>
                </a:lnTo>
                <a:lnTo>
                  <a:pt x="190" y="200"/>
                </a:lnTo>
                <a:lnTo>
                  <a:pt x="188" y="200"/>
                </a:lnTo>
                <a:lnTo>
                  <a:pt x="186" y="200"/>
                </a:lnTo>
                <a:lnTo>
                  <a:pt x="184" y="202"/>
                </a:lnTo>
                <a:lnTo>
                  <a:pt x="182" y="202"/>
                </a:lnTo>
                <a:lnTo>
                  <a:pt x="180" y="202"/>
                </a:lnTo>
                <a:lnTo>
                  <a:pt x="178" y="202"/>
                </a:lnTo>
                <a:lnTo>
                  <a:pt x="176" y="204"/>
                </a:lnTo>
                <a:lnTo>
                  <a:pt x="174" y="204"/>
                </a:lnTo>
                <a:lnTo>
                  <a:pt x="172" y="204"/>
                </a:lnTo>
                <a:lnTo>
                  <a:pt x="170" y="204"/>
                </a:lnTo>
                <a:lnTo>
                  <a:pt x="168" y="204"/>
                </a:lnTo>
                <a:lnTo>
                  <a:pt x="168" y="206"/>
                </a:lnTo>
                <a:lnTo>
                  <a:pt x="166" y="206"/>
                </a:lnTo>
                <a:lnTo>
                  <a:pt x="164" y="206"/>
                </a:lnTo>
                <a:lnTo>
                  <a:pt x="162" y="206"/>
                </a:lnTo>
                <a:lnTo>
                  <a:pt x="160" y="206"/>
                </a:lnTo>
                <a:lnTo>
                  <a:pt x="158" y="208"/>
                </a:lnTo>
                <a:lnTo>
                  <a:pt x="156" y="208"/>
                </a:lnTo>
                <a:lnTo>
                  <a:pt x="156" y="210"/>
                </a:lnTo>
                <a:lnTo>
                  <a:pt x="156" y="212"/>
                </a:lnTo>
                <a:lnTo>
                  <a:pt x="156" y="214"/>
                </a:lnTo>
                <a:lnTo>
                  <a:pt x="156" y="216"/>
                </a:lnTo>
                <a:lnTo>
                  <a:pt x="154" y="216"/>
                </a:lnTo>
                <a:lnTo>
                  <a:pt x="154" y="218"/>
                </a:lnTo>
                <a:lnTo>
                  <a:pt x="152" y="220"/>
                </a:lnTo>
                <a:lnTo>
                  <a:pt x="152" y="222"/>
                </a:lnTo>
                <a:lnTo>
                  <a:pt x="150" y="224"/>
                </a:lnTo>
                <a:lnTo>
                  <a:pt x="150" y="226"/>
                </a:lnTo>
                <a:lnTo>
                  <a:pt x="150" y="228"/>
                </a:lnTo>
                <a:lnTo>
                  <a:pt x="150" y="230"/>
                </a:lnTo>
                <a:lnTo>
                  <a:pt x="150" y="232"/>
                </a:lnTo>
                <a:lnTo>
                  <a:pt x="150" y="234"/>
                </a:lnTo>
                <a:lnTo>
                  <a:pt x="152" y="234"/>
                </a:lnTo>
                <a:lnTo>
                  <a:pt x="152" y="236"/>
                </a:lnTo>
                <a:lnTo>
                  <a:pt x="150" y="238"/>
                </a:lnTo>
                <a:lnTo>
                  <a:pt x="150" y="240"/>
                </a:lnTo>
                <a:lnTo>
                  <a:pt x="150" y="242"/>
                </a:lnTo>
                <a:lnTo>
                  <a:pt x="150" y="244"/>
                </a:lnTo>
                <a:lnTo>
                  <a:pt x="150" y="245"/>
                </a:lnTo>
                <a:lnTo>
                  <a:pt x="150" y="247"/>
                </a:lnTo>
                <a:lnTo>
                  <a:pt x="150" y="249"/>
                </a:lnTo>
                <a:lnTo>
                  <a:pt x="148" y="249"/>
                </a:lnTo>
                <a:lnTo>
                  <a:pt x="148" y="251"/>
                </a:lnTo>
                <a:lnTo>
                  <a:pt x="148" y="253"/>
                </a:lnTo>
                <a:lnTo>
                  <a:pt x="148" y="255"/>
                </a:lnTo>
                <a:lnTo>
                  <a:pt x="148" y="257"/>
                </a:lnTo>
                <a:lnTo>
                  <a:pt x="148" y="259"/>
                </a:lnTo>
                <a:lnTo>
                  <a:pt x="146" y="259"/>
                </a:lnTo>
                <a:lnTo>
                  <a:pt x="144" y="257"/>
                </a:lnTo>
                <a:lnTo>
                  <a:pt x="144" y="255"/>
                </a:lnTo>
                <a:lnTo>
                  <a:pt x="136" y="255"/>
                </a:lnTo>
                <a:lnTo>
                  <a:pt x="134" y="255"/>
                </a:lnTo>
                <a:lnTo>
                  <a:pt x="128" y="255"/>
                </a:lnTo>
                <a:lnTo>
                  <a:pt x="124" y="255"/>
                </a:lnTo>
                <a:lnTo>
                  <a:pt x="122" y="257"/>
                </a:lnTo>
                <a:lnTo>
                  <a:pt x="122" y="259"/>
                </a:lnTo>
                <a:lnTo>
                  <a:pt x="120" y="261"/>
                </a:lnTo>
                <a:lnTo>
                  <a:pt x="120" y="263"/>
                </a:lnTo>
                <a:lnTo>
                  <a:pt x="120" y="265"/>
                </a:lnTo>
                <a:lnTo>
                  <a:pt x="120" y="267"/>
                </a:lnTo>
                <a:lnTo>
                  <a:pt x="118" y="269"/>
                </a:lnTo>
                <a:lnTo>
                  <a:pt x="118" y="271"/>
                </a:lnTo>
                <a:lnTo>
                  <a:pt x="118" y="273"/>
                </a:lnTo>
                <a:lnTo>
                  <a:pt x="118" y="271"/>
                </a:lnTo>
                <a:lnTo>
                  <a:pt x="116" y="269"/>
                </a:lnTo>
                <a:lnTo>
                  <a:pt x="116" y="267"/>
                </a:lnTo>
                <a:lnTo>
                  <a:pt x="114" y="265"/>
                </a:lnTo>
                <a:lnTo>
                  <a:pt x="114" y="263"/>
                </a:lnTo>
                <a:lnTo>
                  <a:pt x="114" y="261"/>
                </a:lnTo>
                <a:lnTo>
                  <a:pt x="112" y="259"/>
                </a:lnTo>
                <a:lnTo>
                  <a:pt x="110" y="259"/>
                </a:lnTo>
                <a:lnTo>
                  <a:pt x="108" y="257"/>
                </a:lnTo>
                <a:lnTo>
                  <a:pt x="106" y="257"/>
                </a:lnTo>
                <a:lnTo>
                  <a:pt x="104" y="257"/>
                </a:lnTo>
                <a:lnTo>
                  <a:pt x="102" y="257"/>
                </a:lnTo>
                <a:lnTo>
                  <a:pt x="96" y="257"/>
                </a:lnTo>
                <a:lnTo>
                  <a:pt x="94" y="257"/>
                </a:lnTo>
                <a:lnTo>
                  <a:pt x="92" y="257"/>
                </a:lnTo>
                <a:lnTo>
                  <a:pt x="90" y="257"/>
                </a:lnTo>
                <a:lnTo>
                  <a:pt x="88" y="255"/>
                </a:lnTo>
                <a:lnTo>
                  <a:pt x="88" y="253"/>
                </a:lnTo>
                <a:lnTo>
                  <a:pt x="86" y="253"/>
                </a:lnTo>
                <a:lnTo>
                  <a:pt x="84" y="251"/>
                </a:lnTo>
                <a:lnTo>
                  <a:pt x="82" y="251"/>
                </a:lnTo>
                <a:lnTo>
                  <a:pt x="82" y="253"/>
                </a:lnTo>
                <a:lnTo>
                  <a:pt x="82" y="255"/>
                </a:lnTo>
                <a:lnTo>
                  <a:pt x="80" y="257"/>
                </a:lnTo>
                <a:lnTo>
                  <a:pt x="78" y="259"/>
                </a:lnTo>
                <a:lnTo>
                  <a:pt x="76" y="259"/>
                </a:lnTo>
                <a:lnTo>
                  <a:pt x="74" y="261"/>
                </a:lnTo>
                <a:lnTo>
                  <a:pt x="74" y="263"/>
                </a:lnTo>
                <a:lnTo>
                  <a:pt x="72" y="265"/>
                </a:lnTo>
                <a:lnTo>
                  <a:pt x="70" y="267"/>
                </a:lnTo>
                <a:lnTo>
                  <a:pt x="70" y="269"/>
                </a:lnTo>
                <a:lnTo>
                  <a:pt x="68" y="271"/>
                </a:lnTo>
                <a:lnTo>
                  <a:pt x="66" y="273"/>
                </a:lnTo>
                <a:lnTo>
                  <a:pt x="64" y="273"/>
                </a:lnTo>
                <a:lnTo>
                  <a:pt x="62" y="273"/>
                </a:lnTo>
                <a:lnTo>
                  <a:pt x="60" y="273"/>
                </a:lnTo>
                <a:lnTo>
                  <a:pt x="58" y="273"/>
                </a:lnTo>
                <a:lnTo>
                  <a:pt x="56" y="273"/>
                </a:lnTo>
                <a:lnTo>
                  <a:pt x="54" y="271"/>
                </a:lnTo>
                <a:lnTo>
                  <a:pt x="54" y="269"/>
                </a:lnTo>
                <a:lnTo>
                  <a:pt x="54" y="267"/>
                </a:lnTo>
                <a:lnTo>
                  <a:pt x="54" y="265"/>
                </a:lnTo>
                <a:lnTo>
                  <a:pt x="54" y="263"/>
                </a:lnTo>
                <a:lnTo>
                  <a:pt x="52" y="261"/>
                </a:lnTo>
                <a:lnTo>
                  <a:pt x="52" y="259"/>
                </a:lnTo>
                <a:lnTo>
                  <a:pt x="52" y="257"/>
                </a:lnTo>
                <a:lnTo>
                  <a:pt x="50" y="255"/>
                </a:lnTo>
                <a:lnTo>
                  <a:pt x="48" y="253"/>
                </a:lnTo>
                <a:lnTo>
                  <a:pt x="48" y="251"/>
                </a:lnTo>
                <a:lnTo>
                  <a:pt x="48" y="249"/>
                </a:lnTo>
                <a:lnTo>
                  <a:pt x="46" y="247"/>
                </a:lnTo>
                <a:lnTo>
                  <a:pt x="46" y="245"/>
                </a:lnTo>
                <a:lnTo>
                  <a:pt x="46" y="244"/>
                </a:lnTo>
                <a:lnTo>
                  <a:pt x="46" y="242"/>
                </a:lnTo>
                <a:lnTo>
                  <a:pt x="44" y="240"/>
                </a:lnTo>
                <a:lnTo>
                  <a:pt x="44" y="238"/>
                </a:lnTo>
                <a:lnTo>
                  <a:pt x="42" y="236"/>
                </a:lnTo>
                <a:lnTo>
                  <a:pt x="40" y="234"/>
                </a:lnTo>
                <a:lnTo>
                  <a:pt x="38" y="234"/>
                </a:lnTo>
                <a:lnTo>
                  <a:pt x="38" y="232"/>
                </a:lnTo>
                <a:lnTo>
                  <a:pt x="38" y="230"/>
                </a:lnTo>
                <a:lnTo>
                  <a:pt x="38" y="228"/>
                </a:lnTo>
                <a:lnTo>
                  <a:pt x="38" y="226"/>
                </a:lnTo>
                <a:lnTo>
                  <a:pt x="36" y="226"/>
                </a:lnTo>
                <a:lnTo>
                  <a:pt x="34" y="224"/>
                </a:lnTo>
                <a:lnTo>
                  <a:pt x="32" y="222"/>
                </a:lnTo>
                <a:lnTo>
                  <a:pt x="34" y="220"/>
                </a:lnTo>
                <a:lnTo>
                  <a:pt x="32" y="218"/>
                </a:lnTo>
                <a:lnTo>
                  <a:pt x="32" y="216"/>
                </a:lnTo>
                <a:lnTo>
                  <a:pt x="34" y="216"/>
                </a:lnTo>
                <a:lnTo>
                  <a:pt x="36" y="216"/>
                </a:lnTo>
                <a:lnTo>
                  <a:pt x="36" y="214"/>
                </a:lnTo>
                <a:lnTo>
                  <a:pt x="36" y="212"/>
                </a:lnTo>
                <a:lnTo>
                  <a:pt x="34" y="210"/>
                </a:lnTo>
                <a:lnTo>
                  <a:pt x="32" y="208"/>
                </a:lnTo>
                <a:lnTo>
                  <a:pt x="34" y="206"/>
                </a:lnTo>
                <a:lnTo>
                  <a:pt x="36" y="204"/>
                </a:lnTo>
                <a:lnTo>
                  <a:pt x="36" y="202"/>
                </a:lnTo>
                <a:lnTo>
                  <a:pt x="34" y="200"/>
                </a:lnTo>
                <a:lnTo>
                  <a:pt x="32" y="198"/>
                </a:lnTo>
                <a:lnTo>
                  <a:pt x="30" y="198"/>
                </a:lnTo>
                <a:lnTo>
                  <a:pt x="28" y="196"/>
                </a:lnTo>
                <a:lnTo>
                  <a:pt x="26" y="194"/>
                </a:lnTo>
                <a:lnTo>
                  <a:pt x="24" y="192"/>
                </a:lnTo>
                <a:lnTo>
                  <a:pt x="26" y="190"/>
                </a:lnTo>
                <a:lnTo>
                  <a:pt x="24" y="188"/>
                </a:lnTo>
                <a:lnTo>
                  <a:pt x="24" y="186"/>
                </a:lnTo>
                <a:lnTo>
                  <a:pt x="24" y="184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6"/>
                </a:lnTo>
                <a:lnTo>
                  <a:pt x="22" y="174"/>
                </a:lnTo>
                <a:lnTo>
                  <a:pt x="20" y="174"/>
                </a:lnTo>
                <a:lnTo>
                  <a:pt x="18" y="172"/>
                </a:lnTo>
                <a:lnTo>
                  <a:pt x="16" y="172"/>
                </a:lnTo>
                <a:lnTo>
                  <a:pt x="16" y="170"/>
                </a:lnTo>
                <a:lnTo>
                  <a:pt x="16" y="168"/>
                </a:lnTo>
                <a:lnTo>
                  <a:pt x="14" y="166"/>
                </a:lnTo>
                <a:lnTo>
                  <a:pt x="12" y="164"/>
                </a:lnTo>
                <a:lnTo>
                  <a:pt x="12" y="162"/>
                </a:lnTo>
                <a:lnTo>
                  <a:pt x="12" y="160"/>
                </a:lnTo>
                <a:lnTo>
                  <a:pt x="10" y="158"/>
                </a:lnTo>
                <a:lnTo>
                  <a:pt x="8" y="158"/>
                </a:lnTo>
                <a:lnTo>
                  <a:pt x="10" y="158"/>
                </a:lnTo>
                <a:lnTo>
                  <a:pt x="10" y="156"/>
                </a:lnTo>
                <a:lnTo>
                  <a:pt x="12" y="154"/>
                </a:lnTo>
                <a:lnTo>
                  <a:pt x="14" y="152"/>
                </a:lnTo>
                <a:lnTo>
                  <a:pt x="14" y="150"/>
                </a:lnTo>
                <a:lnTo>
                  <a:pt x="16" y="148"/>
                </a:lnTo>
                <a:lnTo>
                  <a:pt x="18" y="146"/>
                </a:lnTo>
                <a:lnTo>
                  <a:pt x="20" y="144"/>
                </a:lnTo>
                <a:lnTo>
                  <a:pt x="18" y="144"/>
                </a:lnTo>
                <a:lnTo>
                  <a:pt x="18" y="142"/>
                </a:lnTo>
                <a:lnTo>
                  <a:pt x="20" y="140"/>
                </a:lnTo>
                <a:lnTo>
                  <a:pt x="22" y="138"/>
                </a:lnTo>
                <a:lnTo>
                  <a:pt x="22" y="136"/>
                </a:lnTo>
                <a:lnTo>
                  <a:pt x="20" y="136"/>
                </a:lnTo>
                <a:lnTo>
                  <a:pt x="18" y="136"/>
                </a:lnTo>
                <a:lnTo>
                  <a:pt x="16" y="136"/>
                </a:lnTo>
                <a:lnTo>
                  <a:pt x="14" y="134"/>
                </a:lnTo>
                <a:lnTo>
                  <a:pt x="14" y="132"/>
                </a:lnTo>
                <a:lnTo>
                  <a:pt x="12" y="130"/>
                </a:lnTo>
                <a:lnTo>
                  <a:pt x="12" y="128"/>
                </a:lnTo>
                <a:lnTo>
                  <a:pt x="12" y="126"/>
                </a:lnTo>
                <a:lnTo>
                  <a:pt x="10" y="124"/>
                </a:lnTo>
                <a:lnTo>
                  <a:pt x="10" y="122"/>
                </a:lnTo>
                <a:lnTo>
                  <a:pt x="10" y="120"/>
                </a:lnTo>
                <a:lnTo>
                  <a:pt x="12" y="118"/>
                </a:lnTo>
                <a:lnTo>
                  <a:pt x="12" y="116"/>
                </a:lnTo>
                <a:lnTo>
                  <a:pt x="14" y="116"/>
                </a:lnTo>
                <a:lnTo>
                  <a:pt x="12" y="114"/>
                </a:lnTo>
                <a:lnTo>
                  <a:pt x="10" y="112"/>
                </a:lnTo>
                <a:lnTo>
                  <a:pt x="10" y="110"/>
                </a:lnTo>
                <a:lnTo>
                  <a:pt x="8" y="110"/>
                </a:lnTo>
                <a:lnTo>
                  <a:pt x="10" y="108"/>
                </a:lnTo>
                <a:lnTo>
                  <a:pt x="10" y="106"/>
                </a:lnTo>
                <a:lnTo>
                  <a:pt x="12" y="104"/>
                </a:lnTo>
                <a:lnTo>
                  <a:pt x="10" y="102"/>
                </a:lnTo>
                <a:lnTo>
                  <a:pt x="12" y="100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6" y="94"/>
                </a:lnTo>
                <a:lnTo>
                  <a:pt x="16" y="92"/>
                </a:lnTo>
                <a:lnTo>
                  <a:pt x="16" y="90"/>
                </a:lnTo>
                <a:lnTo>
                  <a:pt x="14" y="88"/>
                </a:lnTo>
                <a:lnTo>
                  <a:pt x="14" y="86"/>
                </a:lnTo>
                <a:lnTo>
                  <a:pt x="12" y="84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4" y="76"/>
                </a:lnTo>
                <a:lnTo>
                  <a:pt x="14" y="74"/>
                </a:lnTo>
                <a:lnTo>
                  <a:pt x="14" y="72"/>
                </a:lnTo>
                <a:lnTo>
                  <a:pt x="14" y="70"/>
                </a:lnTo>
                <a:lnTo>
                  <a:pt x="12" y="68"/>
                </a:lnTo>
                <a:lnTo>
                  <a:pt x="12" y="66"/>
                </a:lnTo>
                <a:lnTo>
                  <a:pt x="14" y="66"/>
                </a:lnTo>
                <a:lnTo>
                  <a:pt x="16" y="64"/>
                </a:lnTo>
                <a:lnTo>
                  <a:pt x="16" y="62"/>
                </a:lnTo>
                <a:lnTo>
                  <a:pt x="16" y="60"/>
                </a:lnTo>
                <a:lnTo>
                  <a:pt x="18" y="58"/>
                </a:lnTo>
                <a:lnTo>
                  <a:pt x="16" y="56"/>
                </a:lnTo>
                <a:lnTo>
                  <a:pt x="16" y="54"/>
                </a:lnTo>
                <a:lnTo>
                  <a:pt x="14" y="52"/>
                </a:lnTo>
                <a:lnTo>
                  <a:pt x="14" y="50"/>
                </a:lnTo>
                <a:lnTo>
                  <a:pt x="12" y="48"/>
                </a:lnTo>
                <a:lnTo>
                  <a:pt x="10" y="46"/>
                </a:lnTo>
                <a:lnTo>
                  <a:pt x="8" y="42"/>
                </a:lnTo>
                <a:lnTo>
                  <a:pt x="8" y="40"/>
                </a:lnTo>
                <a:lnTo>
                  <a:pt x="6" y="38"/>
                </a:lnTo>
                <a:lnTo>
                  <a:pt x="6" y="36"/>
                </a:lnTo>
                <a:lnTo>
                  <a:pt x="4" y="34"/>
                </a:lnTo>
                <a:lnTo>
                  <a:pt x="2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" name="Freeform 1269">
            <a:extLst>
              <a:ext uri="{FF2B5EF4-FFF2-40B4-BE49-F238E27FC236}">
                <a16:creationId xmlns:a16="http://schemas.microsoft.com/office/drawing/2014/main" id="{2036F885-9D40-422F-A36B-DE3460225B3A}"/>
              </a:ext>
            </a:extLst>
          </p:cNvPr>
          <p:cNvSpPr>
            <a:spLocks/>
          </p:cNvSpPr>
          <p:nvPr/>
        </p:nvSpPr>
        <p:spPr bwMode="auto">
          <a:xfrm>
            <a:off x="2201866" y="4254500"/>
            <a:ext cx="365125" cy="433388"/>
          </a:xfrm>
          <a:custGeom>
            <a:avLst/>
            <a:gdLst>
              <a:gd name="T0" fmla="*/ 35282188 w 230"/>
              <a:gd name="T1" fmla="*/ 70564456 h 273"/>
              <a:gd name="T2" fmla="*/ 60483750 w 230"/>
              <a:gd name="T3" fmla="*/ 60483820 h 273"/>
              <a:gd name="T4" fmla="*/ 90725625 w 230"/>
              <a:gd name="T5" fmla="*/ 40322547 h 273"/>
              <a:gd name="T6" fmla="*/ 120967500 w 230"/>
              <a:gd name="T7" fmla="*/ 15120955 h 273"/>
              <a:gd name="T8" fmla="*/ 161290000 w 230"/>
              <a:gd name="T9" fmla="*/ 5040318 h 273"/>
              <a:gd name="T10" fmla="*/ 191531875 w 230"/>
              <a:gd name="T11" fmla="*/ 10080637 h 273"/>
              <a:gd name="T12" fmla="*/ 186491563 w 230"/>
              <a:gd name="T13" fmla="*/ 50403183 h 273"/>
              <a:gd name="T14" fmla="*/ 191531875 w 230"/>
              <a:gd name="T15" fmla="*/ 85685411 h 273"/>
              <a:gd name="T16" fmla="*/ 211693125 w 230"/>
              <a:gd name="T17" fmla="*/ 115927321 h 273"/>
              <a:gd name="T18" fmla="*/ 236894688 w 230"/>
              <a:gd name="T19" fmla="*/ 136088595 h 273"/>
              <a:gd name="T20" fmla="*/ 267136563 w 230"/>
              <a:gd name="T21" fmla="*/ 146169231 h 273"/>
              <a:gd name="T22" fmla="*/ 302418750 w 230"/>
              <a:gd name="T23" fmla="*/ 156249868 h 273"/>
              <a:gd name="T24" fmla="*/ 337700938 w 230"/>
              <a:gd name="T25" fmla="*/ 181451459 h 273"/>
              <a:gd name="T26" fmla="*/ 372983125 w 230"/>
              <a:gd name="T27" fmla="*/ 201612733 h 273"/>
              <a:gd name="T28" fmla="*/ 413305625 w 230"/>
              <a:gd name="T29" fmla="*/ 211693369 h 273"/>
              <a:gd name="T30" fmla="*/ 433466875 w 230"/>
              <a:gd name="T31" fmla="*/ 241935279 h 273"/>
              <a:gd name="T32" fmla="*/ 433466875 w 230"/>
              <a:gd name="T33" fmla="*/ 282257826 h 273"/>
              <a:gd name="T34" fmla="*/ 448587813 w 230"/>
              <a:gd name="T35" fmla="*/ 322580372 h 273"/>
              <a:gd name="T36" fmla="*/ 473789375 w 230"/>
              <a:gd name="T37" fmla="*/ 342741645 h 273"/>
              <a:gd name="T38" fmla="*/ 519152188 w 230"/>
              <a:gd name="T39" fmla="*/ 347781964 h 273"/>
              <a:gd name="T40" fmla="*/ 529232813 w 230"/>
              <a:gd name="T41" fmla="*/ 367943237 h 273"/>
              <a:gd name="T42" fmla="*/ 549394063 w 230"/>
              <a:gd name="T43" fmla="*/ 403225465 h 273"/>
              <a:gd name="T44" fmla="*/ 569555313 w 230"/>
              <a:gd name="T45" fmla="*/ 418346420 h 273"/>
              <a:gd name="T46" fmla="*/ 574595625 w 230"/>
              <a:gd name="T47" fmla="*/ 458668967 h 273"/>
              <a:gd name="T48" fmla="*/ 574595625 w 230"/>
              <a:gd name="T49" fmla="*/ 493951195 h 273"/>
              <a:gd name="T50" fmla="*/ 569555313 w 230"/>
              <a:gd name="T51" fmla="*/ 534273741 h 273"/>
              <a:gd name="T52" fmla="*/ 559474688 w 230"/>
              <a:gd name="T53" fmla="*/ 534273741 h 273"/>
              <a:gd name="T54" fmla="*/ 509071563 w 230"/>
              <a:gd name="T55" fmla="*/ 504031832 h 273"/>
              <a:gd name="T56" fmla="*/ 448587813 w 230"/>
              <a:gd name="T57" fmla="*/ 509072150 h 273"/>
              <a:gd name="T58" fmla="*/ 408265313 w 230"/>
              <a:gd name="T59" fmla="*/ 519152786 h 273"/>
              <a:gd name="T60" fmla="*/ 388104063 w 230"/>
              <a:gd name="T61" fmla="*/ 544354378 h 273"/>
              <a:gd name="T62" fmla="*/ 378023438 w 230"/>
              <a:gd name="T63" fmla="*/ 579636606 h 273"/>
              <a:gd name="T64" fmla="*/ 378023438 w 230"/>
              <a:gd name="T65" fmla="*/ 617439787 h 273"/>
              <a:gd name="T66" fmla="*/ 372983125 w 230"/>
              <a:gd name="T67" fmla="*/ 647681697 h 273"/>
              <a:gd name="T68" fmla="*/ 322580000 w 230"/>
              <a:gd name="T69" fmla="*/ 642641379 h 273"/>
              <a:gd name="T70" fmla="*/ 302418750 w 230"/>
              <a:gd name="T71" fmla="*/ 667842970 h 273"/>
              <a:gd name="T72" fmla="*/ 292338125 w 230"/>
              <a:gd name="T73" fmla="*/ 677923607 h 273"/>
              <a:gd name="T74" fmla="*/ 272176875 w 230"/>
              <a:gd name="T75" fmla="*/ 647681697 h 273"/>
              <a:gd name="T76" fmla="*/ 226814063 w 230"/>
              <a:gd name="T77" fmla="*/ 647681697 h 273"/>
              <a:gd name="T78" fmla="*/ 201612500 w 230"/>
              <a:gd name="T79" fmla="*/ 647681697 h 273"/>
              <a:gd name="T80" fmla="*/ 176410938 w 230"/>
              <a:gd name="T81" fmla="*/ 677923607 h 273"/>
              <a:gd name="T82" fmla="*/ 136088438 w 230"/>
              <a:gd name="T83" fmla="*/ 682963925 h 273"/>
              <a:gd name="T84" fmla="*/ 126007813 w 230"/>
              <a:gd name="T85" fmla="*/ 642641379 h 273"/>
              <a:gd name="T86" fmla="*/ 110886875 w 230"/>
              <a:gd name="T87" fmla="*/ 604838198 h 273"/>
              <a:gd name="T88" fmla="*/ 95765938 w 230"/>
              <a:gd name="T89" fmla="*/ 579636606 h 273"/>
              <a:gd name="T90" fmla="*/ 85685313 w 230"/>
              <a:gd name="T91" fmla="*/ 544354378 h 273"/>
              <a:gd name="T92" fmla="*/ 85685313 w 230"/>
              <a:gd name="T93" fmla="*/ 519152786 h 273"/>
              <a:gd name="T94" fmla="*/ 60483750 w 230"/>
              <a:gd name="T95" fmla="*/ 483870558 h 273"/>
              <a:gd name="T96" fmla="*/ 50403125 w 230"/>
              <a:gd name="T97" fmla="*/ 443548012 h 273"/>
              <a:gd name="T98" fmla="*/ 30241875 w 230"/>
              <a:gd name="T99" fmla="*/ 413306102 h 273"/>
              <a:gd name="T100" fmla="*/ 30241875 w 230"/>
              <a:gd name="T101" fmla="*/ 388104510 h 273"/>
              <a:gd name="T102" fmla="*/ 45362813 w 230"/>
              <a:gd name="T103" fmla="*/ 357862600 h 273"/>
              <a:gd name="T104" fmla="*/ 35282188 w 230"/>
              <a:gd name="T105" fmla="*/ 332661009 h 273"/>
              <a:gd name="T106" fmla="*/ 30241875 w 230"/>
              <a:gd name="T107" fmla="*/ 297378781 h 273"/>
              <a:gd name="T108" fmla="*/ 30241875 w 230"/>
              <a:gd name="T109" fmla="*/ 262096552 h 273"/>
              <a:gd name="T110" fmla="*/ 35282188 w 230"/>
              <a:gd name="T111" fmla="*/ 221774006 h 273"/>
              <a:gd name="T112" fmla="*/ 35282188 w 230"/>
              <a:gd name="T113" fmla="*/ 181451459 h 273"/>
              <a:gd name="T114" fmla="*/ 45362813 w 230"/>
              <a:gd name="T115" fmla="*/ 146169231 h 273"/>
              <a:gd name="T116" fmla="*/ 25201563 w 230"/>
              <a:gd name="T117" fmla="*/ 115927321 h 273"/>
              <a:gd name="T118" fmla="*/ 0 w 230"/>
              <a:gd name="T119" fmla="*/ 70564456 h 2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273">
                <a:moveTo>
                  <a:pt x="0" y="26"/>
                </a:move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4" y="26"/>
                </a:lnTo>
                <a:lnTo>
                  <a:pt x="24" y="24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6" y="8"/>
                </a:lnTo>
                <a:lnTo>
                  <a:pt x="48" y="6"/>
                </a:lnTo>
                <a:lnTo>
                  <a:pt x="50" y="6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0"/>
                </a:lnTo>
                <a:lnTo>
                  <a:pt x="74" y="2"/>
                </a:lnTo>
                <a:lnTo>
                  <a:pt x="76" y="4"/>
                </a:lnTo>
                <a:lnTo>
                  <a:pt x="76" y="6"/>
                </a:lnTo>
                <a:lnTo>
                  <a:pt x="76" y="8"/>
                </a:lnTo>
                <a:lnTo>
                  <a:pt x="76" y="10"/>
                </a:lnTo>
                <a:lnTo>
                  <a:pt x="76" y="12"/>
                </a:lnTo>
                <a:lnTo>
                  <a:pt x="74" y="14"/>
                </a:lnTo>
                <a:lnTo>
                  <a:pt x="74" y="16"/>
                </a:lnTo>
                <a:lnTo>
                  <a:pt x="74" y="18"/>
                </a:lnTo>
                <a:lnTo>
                  <a:pt x="74" y="20"/>
                </a:lnTo>
                <a:lnTo>
                  <a:pt x="76" y="22"/>
                </a:lnTo>
                <a:lnTo>
                  <a:pt x="74" y="24"/>
                </a:lnTo>
                <a:lnTo>
                  <a:pt x="76" y="24"/>
                </a:lnTo>
                <a:lnTo>
                  <a:pt x="76" y="26"/>
                </a:lnTo>
                <a:lnTo>
                  <a:pt x="78" y="28"/>
                </a:lnTo>
                <a:lnTo>
                  <a:pt x="76" y="28"/>
                </a:lnTo>
                <a:lnTo>
                  <a:pt x="76" y="30"/>
                </a:lnTo>
                <a:lnTo>
                  <a:pt x="76" y="32"/>
                </a:lnTo>
                <a:lnTo>
                  <a:pt x="76" y="34"/>
                </a:lnTo>
                <a:lnTo>
                  <a:pt x="76" y="36"/>
                </a:lnTo>
                <a:lnTo>
                  <a:pt x="78" y="38"/>
                </a:lnTo>
                <a:lnTo>
                  <a:pt x="80" y="38"/>
                </a:lnTo>
                <a:lnTo>
                  <a:pt x="80" y="40"/>
                </a:lnTo>
                <a:lnTo>
                  <a:pt x="80" y="42"/>
                </a:lnTo>
                <a:lnTo>
                  <a:pt x="82" y="42"/>
                </a:lnTo>
                <a:lnTo>
                  <a:pt x="82" y="44"/>
                </a:lnTo>
                <a:lnTo>
                  <a:pt x="84" y="46"/>
                </a:lnTo>
                <a:lnTo>
                  <a:pt x="84" y="48"/>
                </a:lnTo>
                <a:lnTo>
                  <a:pt x="86" y="48"/>
                </a:lnTo>
                <a:lnTo>
                  <a:pt x="88" y="48"/>
                </a:lnTo>
                <a:lnTo>
                  <a:pt x="88" y="50"/>
                </a:lnTo>
                <a:lnTo>
                  <a:pt x="90" y="52"/>
                </a:lnTo>
                <a:lnTo>
                  <a:pt x="92" y="52"/>
                </a:lnTo>
                <a:lnTo>
                  <a:pt x="94" y="54"/>
                </a:lnTo>
                <a:lnTo>
                  <a:pt x="94" y="56"/>
                </a:lnTo>
                <a:lnTo>
                  <a:pt x="96" y="58"/>
                </a:lnTo>
                <a:lnTo>
                  <a:pt x="98" y="58"/>
                </a:lnTo>
                <a:lnTo>
                  <a:pt x="100" y="58"/>
                </a:lnTo>
                <a:lnTo>
                  <a:pt x="102" y="58"/>
                </a:lnTo>
                <a:lnTo>
                  <a:pt x="102" y="60"/>
                </a:lnTo>
                <a:lnTo>
                  <a:pt x="104" y="60"/>
                </a:lnTo>
                <a:lnTo>
                  <a:pt x="106" y="58"/>
                </a:lnTo>
                <a:lnTo>
                  <a:pt x="108" y="58"/>
                </a:lnTo>
                <a:lnTo>
                  <a:pt x="110" y="58"/>
                </a:lnTo>
                <a:lnTo>
                  <a:pt x="112" y="60"/>
                </a:lnTo>
                <a:lnTo>
                  <a:pt x="114" y="62"/>
                </a:lnTo>
                <a:lnTo>
                  <a:pt x="116" y="62"/>
                </a:lnTo>
                <a:lnTo>
                  <a:pt x="118" y="62"/>
                </a:lnTo>
                <a:lnTo>
                  <a:pt x="120" y="62"/>
                </a:lnTo>
                <a:lnTo>
                  <a:pt x="122" y="64"/>
                </a:lnTo>
                <a:lnTo>
                  <a:pt x="122" y="66"/>
                </a:lnTo>
                <a:lnTo>
                  <a:pt x="124" y="68"/>
                </a:lnTo>
                <a:lnTo>
                  <a:pt x="126" y="68"/>
                </a:lnTo>
                <a:lnTo>
                  <a:pt x="128" y="68"/>
                </a:lnTo>
                <a:lnTo>
                  <a:pt x="130" y="70"/>
                </a:lnTo>
                <a:lnTo>
                  <a:pt x="132" y="70"/>
                </a:lnTo>
                <a:lnTo>
                  <a:pt x="134" y="72"/>
                </a:lnTo>
                <a:lnTo>
                  <a:pt x="136" y="72"/>
                </a:lnTo>
                <a:lnTo>
                  <a:pt x="138" y="74"/>
                </a:lnTo>
                <a:lnTo>
                  <a:pt x="140" y="76"/>
                </a:lnTo>
                <a:lnTo>
                  <a:pt x="142" y="76"/>
                </a:lnTo>
                <a:lnTo>
                  <a:pt x="144" y="78"/>
                </a:lnTo>
                <a:lnTo>
                  <a:pt x="144" y="80"/>
                </a:lnTo>
                <a:lnTo>
                  <a:pt x="146" y="80"/>
                </a:lnTo>
                <a:lnTo>
                  <a:pt x="148" y="80"/>
                </a:lnTo>
                <a:lnTo>
                  <a:pt x="150" y="80"/>
                </a:lnTo>
                <a:lnTo>
                  <a:pt x="152" y="80"/>
                </a:lnTo>
                <a:lnTo>
                  <a:pt x="154" y="80"/>
                </a:lnTo>
                <a:lnTo>
                  <a:pt x="156" y="80"/>
                </a:lnTo>
                <a:lnTo>
                  <a:pt x="158" y="78"/>
                </a:lnTo>
                <a:lnTo>
                  <a:pt x="158" y="80"/>
                </a:lnTo>
                <a:lnTo>
                  <a:pt x="160" y="82"/>
                </a:lnTo>
                <a:lnTo>
                  <a:pt x="162" y="82"/>
                </a:lnTo>
                <a:lnTo>
                  <a:pt x="164" y="84"/>
                </a:lnTo>
                <a:lnTo>
                  <a:pt x="166" y="84"/>
                </a:lnTo>
                <a:lnTo>
                  <a:pt x="168" y="86"/>
                </a:lnTo>
                <a:lnTo>
                  <a:pt x="170" y="86"/>
                </a:lnTo>
                <a:lnTo>
                  <a:pt x="170" y="88"/>
                </a:lnTo>
                <a:lnTo>
                  <a:pt x="170" y="90"/>
                </a:lnTo>
                <a:lnTo>
                  <a:pt x="170" y="92"/>
                </a:lnTo>
                <a:lnTo>
                  <a:pt x="170" y="94"/>
                </a:lnTo>
                <a:lnTo>
                  <a:pt x="172" y="96"/>
                </a:lnTo>
                <a:lnTo>
                  <a:pt x="172" y="98"/>
                </a:lnTo>
                <a:lnTo>
                  <a:pt x="172" y="100"/>
                </a:lnTo>
                <a:lnTo>
                  <a:pt x="174" y="104"/>
                </a:lnTo>
                <a:lnTo>
                  <a:pt x="174" y="106"/>
                </a:lnTo>
                <a:lnTo>
                  <a:pt x="174" y="108"/>
                </a:lnTo>
                <a:lnTo>
                  <a:pt x="174" y="110"/>
                </a:lnTo>
                <a:lnTo>
                  <a:pt x="174" y="112"/>
                </a:lnTo>
                <a:lnTo>
                  <a:pt x="172" y="112"/>
                </a:lnTo>
                <a:lnTo>
                  <a:pt x="170" y="112"/>
                </a:lnTo>
                <a:lnTo>
                  <a:pt x="170" y="114"/>
                </a:lnTo>
                <a:lnTo>
                  <a:pt x="172" y="116"/>
                </a:lnTo>
                <a:lnTo>
                  <a:pt x="174" y="118"/>
                </a:lnTo>
                <a:lnTo>
                  <a:pt x="176" y="120"/>
                </a:lnTo>
                <a:lnTo>
                  <a:pt x="176" y="122"/>
                </a:lnTo>
                <a:lnTo>
                  <a:pt x="176" y="124"/>
                </a:lnTo>
                <a:lnTo>
                  <a:pt x="178" y="126"/>
                </a:lnTo>
                <a:lnTo>
                  <a:pt x="178" y="128"/>
                </a:lnTo>
                <a:lnTo>
                  <a:pt x="178" y="130"/>
                </a:lnTo>
                <a:lnTo>
                  <a:pt x="178" y="132"/>
                </a:lnTo>
                <a:lnTo>
                  <a:pt x="178" y="134"/>
                </a:lnTo>
                <a:lnTo>
                  <a:pt x="178" y="136"/>
                </a:lnTo>
                <a:lnTo>
                  <a:pt x="180" y="136"/>
                </a:lnTo>
                <a:lnTo>
                  <a:pt x="182" y="136"/>
                </a:lnTo>
                <a:lnTo>
                  <a:pt x="184" y="136"/>
                </a:lnTo>
                <a:lnTo>
                  <a:pt x="186" y="136"/>
                </a:lnTo>
                <a:lnTo>
                  <a:pt x="188" y="136"/>
                </a:lnTo>
                <a:lnTo>
                  <a:pt x="190" y="138"/>
                </a:lnTo>
                <a:lnTo>
                  <a:pt x="192" y="138"/>
                </a:lnTo>
                <a:lnTo>
                  <a:pt x="194" y="138"/>
                </a:lnTo>
                <a:lnTo>
                  <a:pt x="196" y="138"/>
                </a:lnTo>
                <a:lnTo>
                  <a:pt x="200" y="138"/>
                </a:lnTo>
                <a:lnTo>
                  <a:pt x="204" y="138"/>
                </a:lnTo>
                <a:lnTo>
                  <a:pt x="206" y="138"/>
                </a:lnTo>
                <a:lnTo>
                  <a:pt x="208" y="138"/>
                </a:lnTo>
                <a:lnTo>
                  <a:pt x="210" y="138"/>
                </a:lnTo>
                <a:lnTo>
                  <a:pt x="212" y="138"/>
                </a:lnTo>
                <a:lnTo>
                  <a:pt x="212" y="140"/>
                </a:lnTo>
                <a:lnTo>
                  <a:pt x="212" y="142"/>
                </a:lnTo>
                <a:lnTo>
                  <a:pt x="210" y="144"/>
                </a:lnTo>
                <a:lnTo>
                  <a:pt x="210" y="146"/>
                </a:lnTo>
                <a:lnTo>
                  <a:pt x="210" y="148"/>
                </a:lnTo>
                <a:lnTo>
                  <a:pt x="212" y="150"/>
                </a:lnTo>
                <a:lnTo>
                  <a:pt x="212" y="152"/>
                </a:lnTo>
                <a:lnTo>
                  <a:pt x="212" y="154"/>
                </a:lnTo>
                <a:lnTo>
                  <a:pt x="212" y="156"/>
                </a:lnTo>
                <a:lnTo>
                  <a:pt x="214" y="158"/>
                </a:lnTo>
                <a:lnTo>
                  <a:pt x="216" y="160"/>
                </a:lnTo>
                <a:lnTo>
                  <a:pt x="218" y="160"/>
                </a:lnTo>
                <a:lnTo>
                  <a:pt x="220" y="162"/>
                </a:lnTo>
                <a:lnTo>
                  <a:pt x="222" y="162"/>
                </a:lnTo>
                <a:lnTo>
                  <a:pt x="224" y="164"/>
                </a:lnTo>
                <a:lnTo>
                  <a:pt x="224" y="166"/>
                </a:lnTo>
                <a:lnTo>
                  <a:pt x="226" y="166"/>
                </a:lnTo>
                <a:lnTo>
                  <a:pt x="226" y="168"/>
                </a:lnTo>
                <a:lnTo>
                  <a:pt x="226" y="170"/>
                </a:lnTo>
                <a:lnTo>
                  <a:pt x="228" y="172"/>
                </a:lnTo>
                <a:lnTo>
                  <a:pt x="228" y="174"/>
                </a:lnTo>
                <a:lnTo>
                  <a:pt x="230" y="176"/>
                </a:lnTo>
                <a:lnTo>
                  <a:pt x="230" y="178"/>
                </a:lnTo>
                <a:lnTo>
                  <a:pt x="230" y="180"/>
                </a:lnTo>
                <a:lnTo>
                  <a:pt x="228" y="182"/>
                </a:lnTo>
                <a:lnTo>
                  <a:pt x="228" y="184"/>
                </a:lnTo>
                <a:lnTo>
                  <a:pt x="228" y="186"/>
                </a:lnTo>
                <a:lnTo>
                  <a:pt x="228" y="188"/>
                </a:lnTo>
                <a:lnTo>
                  <a:pt x="228" y="190"/>
                </a:lnTo>
                <a:lnTo>
                  <a:pt x="228" y="192"/>
                </a:lnTo>
                <a:lnTo>
                  <a:pt x="228" y="194"/>
                </a:lnTo>
                <a:lnTo>
                  <a:pt x="228" y="196"/>
                </a:lnTo>
                <a:lnTo>
                  <a:pt x="226" y="198"/>
                </a:lnTo>
                <a:lnTo>
                  <a:pt x="226" y="200"/>
                </a:lnTo>
                <a:lnTo>
                  <a:pt x="226" y="202"/>
                </a:lnTo>
                <a:lnTo>
                  <a:pt x="224" y="202"/>
                </a:lnTo>
                <a:lnTo>
                  <a:pt x="224" y="204"/>
                </a:lnTo>
                <a:lnTo>
                  <a:pt x="224" y="206"/>
                </a:lnTo>
                <a:lnTo>
                  <a:pt x="224" y="208"/>
                </a:lnTo>
                <a:lnTo>
                  <a:pt x="224" y="210"/>
                </a:lnTo>
                <a:lnTo>
                  <a:pt x="226" y="212"/>
                </a:lnTo>
                <a:lnTo>
                  <a:pt x="228" y="214"/>
                </a:lnTo>
                <a:lnTo>
                  <a:pt x="226" y="216"/>
                </a:lnTo>
                <a:lnTo>
                  <a:pt x="224" y="216"/>
                </a:lnTo>
                <a:lnTo>
                  <a:pt x="224" y="218"/>
                </a:lnTo>
                <a:lnTo>
                  <a:pt x="224" y="216"/>
                </a:lnTo>
                <a:lnTo>
                  <a:pt x="224" y="214"/>
                </a:lnTo>
                <a:lnTo>
                  <a:pt x="222" y="212"/>
                </a:lnTo>
                <a:lnTo>
                  <a:pt x="222" y="210"/>
                </a:lnTo>
                <a:lnTo>
                  <a:pt x="218" y="208"/>
                </a:lnTo>
                <a:lnTo>
                  <a:pt x="216" y="206"/>
                </a:lnTo>
                <a:lnTo>
                  <a:pt x="212" y="204"/>
                </a:lnTo>
                <a:lnTo>
                  <a:pt x="210" y="204"/>
                </a:lnTo>
                <a:lnTo>
                  <a:pt x="210" y="202"/>
                </a:lnTo>
                <a:lnTo>
                  <a:pt x="206" y="200"/>
                </a:lnTo>
                <a:lnTo>
                  <a:pt x="204" y="200"/>
                </a:lnTo>
                <a:lnTo>
                  <a:pt x="202" y="200"/>
                </a:lnTo>
                <a:lnTo>
                  <a:pt x="200" y="200"/>
                </a:lnTo>
                <a:lnTo>
                  <a:pt x="190" y="200"/>
                </a:lnTo>
                <a:lnTo>
                  <a:pt x="188" y="200"/>
                </a:lnTo>
                <a:lnTo>
                  <a:pt x="186" y="200"/>
                </a:lnTo>
                <a:lnTo>
                  <a:pt x="184" y="202"/>
                </a:lnTo>
                <a:lnTo>
                  <a:pt x="182" y="202"/>
                </a:lnTo>
                <a:lnTo>
                  <a:pt x="180" y="202"/>
                </a:lnTo>
                <a:lnTo>
                  <a:pt x="178" y="202"/>
                </a:lnTo>
                <a:lnTo>
                  <a:pt x="176" y="204"/>
                </a:lnTo>
                <a:lnTo>
                  <a:pt x="174" y="204"/>
                </a:lnTo>
                <a:lnTo>
                  <a:pt x="172" y="204"/>
                </a:lnTo>
                <a:lnTo>
                  <a:pt x="170" y="204"/>
                </a:lnTo>
                <a:lnTo>
                  <a:pt x="168" y="204"/>
                </a:lnTo>
                <a:lnTo>
                  <a:pt x="168" y="206"/>
                </a:lnTo>
                <a:lnTo>
                  <a:pt x="166" y="206"/>
                </a:lnTo>
                <a:lnTo>
                  <a:pt x="164" y="206"/>
                </a:lnTo>
                <a:lnTo>
                  <a:pt x="162" y="206"/>
                </a:lnTo>
                <a:lnTo>
                  <a:pt x="160" y="206"/>
                </a:lnTo>
                <a:lnTo>
                  <a:pt x="158" y="208"/>
                </a:lnTo>
                <a:lnTo>
                  <a:pt x="156" y="208"/>
                </a:lnTo>
                <a:lnTo>
                  <a:pt x="156" y="210"/>
                </a:lnTo>
                <a:lnTo>
                  <a:pt x="156" y="212"/>
                </a:lnTo>
                <a:lnTo>
                  <a:pt x="156" y="214"/>
                </a:lnTo>
                <a:lnTo>
                  <a:pt x="156" y="216"/>
                </a:lnTo>
                <a:lnTo>
                  <a:pt x="154" y="216"/>
                </a:lnTo>
                <a:lnTo>
                  <a:pt x="154" y="218"/>
                </a:lnTo>
                <a:lnTo>
                  <a:pt x="152" y="220"/>
                </a:lnTo>
                <a:lnTo>
                  <a:pt x="152" y="222"/>
                </a:lnTo>
                <a:lnTo>
                  <a:pt x="150" y="224"/>
                </a:lnTo>
                <a:lnTo>
                  <a:pt x="150" y="226"/>
                </a:lnTo>
                <a:lnTo>
                  <a:pt x="150" y="228"/>
                </a:lnTo>
                <a:lnTo>
                  <a:pt x="150" y="230"/>
                </a:lnTo>
                <a:lnTo>
                  <a:pt x="150" y="232"/>
                </a:lnTo>
                <a:lnTo>
                  <a:pt x="150" y="234"/>
                </a:lnTo>
                <a:lnTo>
                  <a:pt x="152" y="234"/>
                </a:lnTo>
                <a:lnTo>
                  <a:pt x="152" y="236"/>
                </a:lnTo>
                <a:lnTo>
                  <a:pt x="150" y="238"/>
                </a:lnTo>
                <a:lnTo>
                  <a:pt x="150" y="240"/>
                </a:lnTo>
                <a:lnTo>
                  <a:pt x="150" y="242"/>
                </a:lnTo>
                <a:lnTo>
                  <a:pt x="150" y="244"/>
                </a:lnTo>
                <a:lnTo>
                  <a:pt x="150" y="245"/>
                </a:lnTo>
                <a:lnTo>
                  <a:pt x="150" y="247"/>
                </a:lnTo>
                <a:lnTo>
                  <a:pt x="150" y="249"/>
                </a:lnTo>
                <a:lnTo>
                  <a:pt x="148" y="249"/>
                </a:lnTo>
                <a:lnTo>
                  <a:pt x="148" y="251"/>
                </a:lnTo>
                <a:lnTo>
                  <a:pt x="148" y="253"/>
                </a:lnTo>
                <a:lnTo>
                  <a:pt x="148" y="255"/>
                </a:lnTo>
                <a:lnTo>
                  <a:pt x="148" y="257"/>
                </a:lnTo>
                <a:lnTo>
                  <a:pt x="148" y="259"/>
                </a:lnTo>
                <a:lnTo>
                  <a:pt x="146" y="259"/>
                </a:lnTo>
                <a:lnTo>
                  <a:pt x="144" y="257"/>
                </a:lnTo>
                <a:lnTo>
                  <a:pt x="144" y="255"/>
                </a:lnTo>
                <a:lnTo>
                  <a:pt x="136" y="255"/>
                </a:lnTo>
                <a:lnTo>
                  <a:pt x="134" y="255"/>
                </a:lnTo>
                <a:lnTo>
                  <a:pt x="128" y="255"/>
                </a:lnTo>
                <a:lnTo>
                  <a:pt x="124" y="255"/>
                </a:lnTo>
                <a:lnTo>
                  <a:pt x="122" y="257"/>
                </a:lnTo>
                <a:lnTo>
                  <a:pt x="122" y="259"/>
                </a:lnTo>
                <a:lnTo>
                  <a:pt x="120" y="261"/>
                </a:lnTo>
                <a:lnTo>
                  <a:pt x="120" y="263"/>
                </a:lnTo>
                <a:lnTo>
                  <a:pt x="120" y="265"/>
                </a:lnTo>
                <a:lnTo>
                  <a:pt x="120" y="267"/>
                </a:lnTo>
                <a:lnTo>
                  <a:pt x="118" y="269"/>
                </a:lnTo>
                <a:lnTo>
                  <a:pt x="118" y="271"/>
                </a:lnTo>
                <a:lnTo>
                  <a:pt x="118" y="273"/>
                </a:lnTo>
                <a:lnTo>
                  <a:pt x="118" y="271"/>
                </a:lnTo>
                <a:lnTo>
                  <a:pt x="116" y="269"/>
                </a:lnTo>
                <a:lnTo>
                  <a:pt x="116" y="267"/>
                </a:lnTo>
                <a:lnTo>
                  <a:pt x="114" y="265"/>
                </a:lnTo>
                <a:lnTo>
                  <a:pt x="114" y="263"/>
                </a:lnTo>
                <a:lnTo>
                  <a:pt x="114" y="261"/>
                </a:lnTo>
                <a:lnTo>
                  <a:pt x="112" y="259"/>
                </a:lnTo>
                <a:lnTo>
                  <a:pt x="110" y="259"/>
                </a:lnTo>
                <a:lnTo>
                  <a:pt x="108" y="257"/>
                </a:lnTo>
                <a:lnTo>
                  <a:pt x="106" y="257"/>
                </a:lnTo>
                <a:lnTo>
                  <a:pt x="104" y="257"/>
                </a:lnTo>
                <a:lnTo>
                  <a:pt x="102" y="257"/>
                </a:lnTo>
                <a:lnTo>
                  <a:pt x="96" y="257"/>
                </a:lnTo>
                <a:lnTo>
                  <a:pt x="94" y="257"/>
                </a:lnTo>
                <a:lnTo>
                  <a:pt x="92" y="257"/>
                </a:lnTo>
                <a:lnTo>
                  <a:pt x="90" y="257"/>
                </a:lnTo>
                <a:lnTo>
                  <a:pt x="88" y="255"/>
                </a:lnTo>
                <a:lnTo>
                  <a:pt x="88" y="253"/>
                </a:lnTo>
                <a:lnTo>
                  <a:pt x="86" y="253"/>
                </a:lnTo>
                <a:lnTo>
                  <a:pt x="84" y="251"/>
                </a:lnTo>
                <a:lnTo>
                  <a:pt x="82" y="251"/>
                </a:lnTo>
                <a:lnTo>
                  <a:pt x="82" y="253"/>
                </a:lnTo>
                <a:lnTo>
                  <a:pt x="82" y="255"/>
                </a:lnTo>
                <a:lnTo>
                  <a:pt x="80" y="257"/>
                </a:lnTo>
                <a:lnTo>
                  <a:pt x="78" y="259"/>
                </a:lnTo>
                <a:lnTo>
                  <a:pt x="76" y="259"/>
                </a:lnTo>
                <a:lnTo>
                  <a:pt x="74" y="261"/>
                </a:lnTo>
                <a:lnTo>
                  <a:pt x="74" y="263"/>
                </a:lnTo>
                <a:lnTo>
                  <a:pt x="72" y="265"/>
                </a:lnTo>
                <a:lnTo>
                  <a:pt x="70" y="267"/>
                </a:lnTo>
                <a:lnTo>
                  <a:pt x="70" y="269"/>
                </a:lnTo>
                <a:lnTo>
                  <a:pt x="68" y="271"/>
                </a:lnTo>
                <a:lnTo>
                  <a:pt x="66" y="273"/>
                </a:lnTo>
                <a:lnTo>
                  <a:pt x="64" y="273"/>
                </a:lnTo>
                <a:lnTo>
                  <a:pt x="62" y="273"/>
                </a:lnTo>
                <a:lnTo>
                  <a:pt x="60" y="273"/>
                </a:lnTo>
                <a:lnTo>
                  <a:pt x="58" y="273"/>
                </a:lnTo>
                <a:lnTo>
                  <a:pt x="56" y="273"/>
                </a:lnTo>
                <a:lnTo>
                  <a:pt x="54" y="271"/>
                </a:lnTo>
                <a:lnTo>
                  <a:pt x="54" y="269"/>
                </a:lnTo>
                <a:lnTo>
                  <a:pt x="54" y="267"/>
                </a:lnTo>
                <a:lnTo>
                  <a:pt x="54" y="265"/>
                </a:lnTo>
                <a:lnTo>
                  <a:pt x="54" y="263"/>
                </a:lnTo>
                <a:lnTo>
                  <a:pt x="52" y="261"/>
                </a:lnTo>
                <a:lnTo>
                  <a:pt x="52" y="259"/>
                </a:lnTo>
                <a:lnTo>
                  <a:pt x="52" y="257"/>
                </a:lnTo>
                <a:lnTo>
                  <a:pt x="50" y="255"/>
                </a:lnTo>
                <a:lnTo>
                  <a:pt x="48" y="253"/>
                </a:lnTo>
                <a:lnTo>
                  <a:pt x="48" y="251"/>
                </a:lnTo>
                <a:lnTo>
                  <a:pt x="48" y="249"/>
                </a:lnTo>
                <a:lnTo>
                  <a:pt x="46" y="247"/>
                </a:lnTo>
                <a:lnTo>
                  <a:pt x="46" y="245"/>
                </a:lnTo>
                <a:lnTo>
                  <a:pt x="46" y="244"/>
                </a:lnTo>
                <a:lnTo>
                  <a:pt x="46" y="242"/>
                </a:lnTo>
                <a:lnTo>
                  <a:pt x="44" y="240"/>
                </a:lnTo>
                <a:lnTo>
                  <a:pt x="44" y="238"/>
                </a:lnTo>
                <a:lnTo>
                  <a:pt x="42" y="236"/>
                </a:lnTo>
                <a:lnTo>
                  <a:pt x="40" y="234"/>
                </a:lnTo>
                <a:lnTo>
                  <a:pt x="38" y="234"/>
                </a:lnTo>
                <a:lnTo>
                  <a:pt x="38" y="232"/>
                </a:lnTo>
                <a:lnTo>
                  <a:pt x="38" y="230"/>
                </a:lnTo>
                <a:lnTo>
                  <a:pt x="38" y="228"/>
                </a:lnTo>
                <a:lnTo>
                  <a:pt x="38" y="226"/>
                </a:lnTo>
                <a:lnTo>
                  <a:pt x="36" y="226"/>
                </a:lnTo>
                <a:lnTo>
                  <a:pt x="34" y="224"/>
                </a:lnTo>
                <a:lnTo>
                  <a:pt x="32" y="222"/>
                </a:lnTo>
                <a:lnTo>
                  <a:pt x="34" y="220"/>
                </a:lnTo>
                <a:lnTo>
                  <a:pt x="32" y="218"/>
                </a:lnTo>
                <a:lnTo>
                  <a:pt x="32" y="216"/>
                </a:lnTo>
                <a:lnTo>
                  <a:pt x="34" y="216"/>
                </a:lnTo>
                <a:lnTo>
                  <a:pt x="36" y="216"/>
                </a:lnTo>
                <a:lnTo>
                  <a:pt x="36" y="214"/>
                </a:lnTo>
                <a:lnTo>
                  <a:pt x="36" y="212"/>
                </a:lnTo>
                <a:lnTo>
                  <a:pt x="34" y="210"/>
                </a:lnTo>
                <a:lnTo>
                  <a:pt x="32" y="208"/>
                </a:lnTo>
                <a:lnTo>
                  <a:pt x="34" y="206"/>
                </a:lnTo>
                <a:lnTo>
                  <a:pt x="36" y="204"/>
                </a:lnTo>
                <a:lnTo>
                  <a:pt x="36" y="202"/>
                </a:lnTo>
                <a:lnTo>
                  <a:pt x="34" y="200"/>
                </a:lnTo>
                <a:lnTo>
                  <a:pt x="32" y="198"/>
                </a:lnTo>
                <a:lnTo>
                  <a:pt x="30" y="198"/>
                </a:lnTo>
                <a:lnTo>
                  <a:pt x="28" y="196"/>
                </a:lnTo>
                <a:lnTo>
                  <a:pt x="26" y="194"/>
                </a:lnTo>
                <a:lnTo>
                  <a:pt x="24" y="192"/>
                </a:lnTo>
                <a:lnTo>
                  <a:pt x="26" y="190"/>
                </a:lnTo>
                <a:lnTo>
                  <a:pt x="24" y="188"/>
                </a:lnTo>
                <a:lnTo>
                  <a:pt x="24" y="186"/>
                </a:lnTo>
                <a:lnTo>
                  <a:pt x="24" y="184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6"/>
                </a:lnTo>
                <a:lnTo>
                  <a:pt x="22" y="174"/>
                </a:lnTo>
                <a:lnTo>
                  <a:pt x="20" y="174"/>
                </a:lnTo>
                <a:lnTo>
                  <a:pt x="18" y="172"/>
                </a:lnTo>
                <a:lnTo>
                  <a:pt x="16" y="172"/>
                </a:lnTo>
                <a:lnTo>
                  <a:pt x="16" y="170"/>
                </a:lnTo>
                <a:lnTo>
                  <a:pt x="16" y="168"/>
                </a:lnTo>
                <a:lnTo>
                  <a:pt x="14" y="166"/>
                </a:lnTo>
                <a:lnTo>
                  <a:pt x="12" y="164"/>
                </a:lnTo>
                <a:lnTo>
                  <a:pt x="12" y="162"/>
                </a:lnTo>
                <a:lnTo>
                  <a:pt x="12" y="160"/>
                </a:lnTo>
                <a:lnTo>
                  <a:pt x="10" y="158"/>
                </a:lnTo>
                <a:lnTo>
                  <a:pt x="8" y="158"/>
                </a:lnTo>
                <a:lnTo>
                  <a:pt x="10" y="158"/>
                </a:lnTo>
                <a:lnTo>
                  <a:pt x="10" y="156"/>
                </a:lnTo>
                <a:lnTo>
                  <a:pt x="12" y="154"/>
                </a:lnTo>
                <a:lnTo>
                  <a:pt x="14" y="152"/>
                </a:lnTo>
                <a:lnTo>
                  <a:pt x="14" y="150"/>
                </a:lnTo>
                <a:lnTo>
                  <a:pt x="16" y="148"/>
                </a:lnTo>
                <a:lnTo>
                  <a:pt x="18" y="146"/>
                </a:lnTo>
                <a:lnTo>
                  <a:pt x="20" y="144"/>
                </a:lnTo>
                <a:lnTo>
                  <a:pt x="18" y="144"/>
                </a:lnTo>
                <a:lnTo>
                  <a:pt x="18" y="142"/>
                </a:lnTo>
                <a:lnTo>
                  <a:pt x="20" y="140"/>
                </a:lnTo>
                <a:lnTo>
                  <a:pt x="22" y="138"/>
                </a:lnTo>
                <a:lnTo>
                  <a:pt x="22" y="136"/>
                </a:lnTo>
                <a:lnTo>
                  <a:pt x="20" y="136"/>
                </a:lnTo>
                <a:lnTo>
                  <a:pt x="18" y="136"/>
                </a:lnTo>
                <a:lnTo>
                  <a:pt x="16" y="136"/>
                </a:lnTo>
                <a:lnTo>
                  <a:pt x="14" y="134"/>
                </a:lnTo>
                <a:lnTo>
                  <a:pt x="14" y="132"/>
                </a:lnTo>
                <a:lnTo>
                  <a:pt x="12" y="130"/>
                </a:lnTo>
                <a:lnTo>
                  <a:pt x="12" y="128"/>
                </a:lnTo>
                <a:lnTo>
                  <a:pt x="12" y="126"/>
                </a:lnTo>
                <a:lnTo>
                  <a:pt x="10" y="124"/>
                </a:lnTo>
                <a:lnTo>
                  <a:pt x="10" y="122"/>
                </a:lnTo>
                <a:lnTo>
                  <a:pt x="10" y="120"/>
                </a:lnTo>
                <a:lnTo>
                  <a:pt x="12" y="118"/>
                </a:lnTo>
                <a:lnTo>
                  <a:pt x="12" y="116"/>
                </a:lnTo>
                <a:lnTo>
                  <a:pt x="14" y="116"/>
                </a:lnTo>
                <a:lnTo>
                  <a:pt x="12" y="114"/>
                </a:lnTo>
                <a:lnTo>
                  <a:pt x="10" y="112"/>
                </a:lnTo>
                <a:lnTo>
                  <a:pt x="10" y="110"/>
                </a:lnTo>
                <a:lnTo>
                  <a:pt x="8" y="110"/>
                </a:lnTo>
                <a:lnTo>
                  <a:pt x="10" y="108"/>
                </a:lnTo>
                <a:lnTo>
                  <a:pt x="10" y="106"/>
                </a:lnTo>
                <a:lnTo>
                  <a:pt x="12" y="104"/>
                </a:lnTo>
                <a:lnTo>
                  <a:pt x="10" y="102"/>
                </a:lnTo>
                <a:lnTo>
                  <a:pt x="12" y="100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6" y="94"/>
                </a:lnTo>
                <a:lnTo>
                  <a:pt x="16" y="92"/>
                </a:lnTo>
                <a:lnTo>
                  <a:pt x="16" y="90"/>
                </a:lnTo>
                <a:lnTo>
                  <a:pt x="14" y="88"/>
                </a:lnTo>
                <a:lnTo>
                  <a:pt x="14" y="86"/>
                </a:lnTo>
                <a:lnTo>
                  <a:pt x="12" y="84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4" y="76"/>
                </a:lnTo>
                <a:lnTo>
                  <a:pt x="14" y="74"/>
                </a:lnTo>
                <a:lnTo>
                  <a:pt x="14" y="72"/>
                </a:lnTo>
                <a:lnTo>
                  <a:pt x="14" y="70"/>
                </a:lnTo>
                <a:lnTo>
                  <a:pt x="12" y="68"/>
                </a:lnTo>
                <a:lnTo>
                  <a:pt x="12" y="66"/>
                </a:lnTo>
                <a:lnTo>
                  <a:pt x="14" y="66"/>
                </a:lnTo>
                <a:lnTo>
                  <a:pt x="16" y="64"/>
                </a:lnTo>
                <a:lnTo>
                  <a:pt x="16" y="62"/>
                </a:lnTo>
                <a:lnTo>
                  <a:pt x="16" y="60"/>
                </a:lnTo>
                <a:lnTo>
                  <a:pt x="18" y="58"/>
                </a:lnTo>
                <a:lnTo>
                  <a:pt x="16" y="56"/>
                </a:lnTo>
                <a:lnTo>
                  <a:pt x="16" y="54"/>
                </a:lnTo>
                <a:lnTo>
                  <a:pt x="14" y="52"/>
                </a:lnTo>
                <a:lnTo>
                  <a:pt x="14" y="50"/>
                </a:lnTo>
                <a:lnTo>
                  <a:pt x="12" y="48"/>
                </a:lnTo>
                <a:lnTo>
                  <a:pt x="10" y="46"/>
                </a:lnTo>
                <a:lnTo>
                  <a:pt x="8" y="42"/>
                </a:lnTo>
                <a:lnTo>
                  <a:pt x="8" y="40"/>
                </a:lnTo>
                <a:lnTo>
                  <a:pt x="6" y="38"/>
                </a:lnTo>
                <a:lnTo>
                  <a:pt x="6" y="36"/>
                </a:lnTo>
                <a:lnTo>
                  <a:pt x="4" y="34"/>
                </a:lnTo>
                <a:lnTo>
                  <a:pt x="2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" name="Freeform 1270">
            <a:extLst>
              <a:ext uri="{FF2B5EF4-FFF2-40B4-BE49-F238E27FC236}">
                <a16:creationId xmlns:a16="http://schemas.microsoft.com/office/drawing/2014/main" id="{F851AABE-C20F-464F-B35F-4BA02A30B5B3}"/>
              </a:ext>
            </a:extLst>
          </p:cNvPr>
          <p:cNvSpPr>
            <a:spLocks/>
          </p:cNvSpPr>
          <p:nvPr/>
        </p:nvSpPr>
        <p:spPr bwMode="auto">
          <a:xfrm>
            <a:off x="2065341" y="3763963"/>
            <a:ext cx="1138237" cy="1282700"/>
          </a:xfrm>
          <a:custGeom>
            <a:avLst/>
            <a:gdLst>
              <a:gd name="T0" fmla="*/ 45362793 w 717"/>
              <a:gd name="T1" fmla="*/ 541834388 h 808"/>
              <a:gd name="T2" fmla="*/ 176410860 w 717"/>
              <a:gd name="T3" fmla="*/ 496471575 h 808"/>
              <a:gd name="T4" fmla="*/ 201612411 w 717"/>
              <a:gd name="T5" fmla="*/ 355342825 h 808"/>
              <a:gd name="T6" fmla="*/ 206652722 w 717"/>
              <a:gd name="T7" fmla="*/ 241935000 h 808"/>
              <a:gd name="T8" fmla="*/ 297378307 w 717"/>
              <a:gd name="T9" fmla="*/ 166330313 h 808"/>
              <a:gd name="T10" fmla="*/ 388103892 w 717"/>
              <a:gd name="T11" fmla="*/ 231854375 h 808"/>
              <a:gd name="T12" fmla="*/ 478829477 w 717"/>
              <a:gd name="T13" fmla="*/ 146169063 h 808"/>
              <a:gd name="T14" fmla="*/ 438506995 w 717"/>
              <a:gd name="T15" fmla="*/ 55443438 h 808"/>
              <a:gd name="T16" fmla="*/ 559474442 w 717"/>
              <a:gd name="T17" fmla="*/ 50403125 h 808"/>
              <a:gd name="T18" fmla="*/ 640119406 w 717"/>
              <a:gd name="T19" fmla="*/ 25201563 h 808"/>
              <a:gd name="T20" fmla="*/ 650200027 w 717"/>
              <a:gd name="T21" fmla="*/ 156249688 h 808"/>
              <a:gd name="T22" fmla="*/ 745965922 w 717"/>
              <a:gd name="T23" fmla="*/ 186491563 h 808"/>
              <a:gd name="T24" fmla="*/ 851812438 w 717"/>
              <a:gd name="T25" fmla="*/ 146169063 h 808"/>
              <a:gd name="T26" fmla="*/ 972779885 w 717"/>
              <a:gd name="T27" fmla="*/ 151209375 h 808"/>
              <a:gd name="T28" fmla="*/ 1045863591 w 717"/>
              <a:gd name="T29" fmla="*/ 65524063 h 808"/>
              <a:gd name="T30" fmla="*/ 1091226383 w 717"/>
              <a:gd name="T31" fmla="*/ 181451250 h 808"/>
              <a:gd name="T32" fmla="*/ 1035782970 w 717"/>
              <a:gd name="T33" fmla="*/ 284778450 h 808"/>
              <a:gd name="T34" fmla="*/ 1005541108 w 717"/>
              <a:gd name="T35" fmla="*/ 355342825 h 808"/>
              <a:gd name="T36" fmla="*/ 1101307004 w 717"/>
              <a:gd name="T37" fmla="*/ 370463763 h 808"/>
              <a:gd name="T38" fmla="*/ 1151710107 w 717"/>
              <a:gd name="T39" fmla="*/ 360383138 h 808"/>
              <a:gd name="T40" fmla="*/ 1212193830 w 717"/>
              <a:gd name="T41" fmla="*/ 309980013 h 808"/>
              <a:gd name="T42" fmla="*/ 1282758174 w 717"/>
              <a:gd name="T43" fmla="*/ 330141263 h 808"/>
              <a:gd name="T44" fmla="*/ 1343241897 w 717"/>
              <a:gd name="T45" fmla="*/ 360383138 h 808"/>
              <a:gd name="T46" fmla="*/ 1338201587 w 717"/>
              <a:gd name="T47" fmla="*/ 446068450 h 808"/>
              <a:gd name="T48" fmla="*/ 1398685311 w 717"/>
              <a:gd name="T49" fmla="*/ 395665325 h 808"/>
              <a:gd name="T50" fmla="*/ 1524693068 w 717"/>
              <a:gd name="T51" fmla="*/ 420866888 h 808"/>
              <a:gd name="T52" fmla="*/ 1665821756 w 717"/>
              <a:gd name="T53" fmla="*/ 506552200 h 808"/>
              <a:gd name="T54" fmla="*/ 1786789203 w 717"/>
              <a:gd name="T55" fmla="*/ 577116575 h 808"/>
              <a:gd name="T56" fmla="*/ 1801910133 w 717"/>
              <a:gd name="T57" fmla="*/ 693043763 h 808"/>
              <a:gd name="T58" fmla="*/ 1756547341 w 717"/>
              <a:gd name="T59" fmla="*/ 788809700 h 808"/>
              <a:gd name="T60" fmla="*/ 1685982997 w 717"/>
              <a:gd name="T61" fmla="*/ 874495013 h 808"/>
              <a:gd name="T62" fmla="*/ 1630539584 w 717"/>
              <a:gd name="T63" fmla="*/ 945059388 h 808"/>
              <a:gd name="T64" fmla="*/ 1625499273 w 717"/>
              <a:gd name="T65" fmla="*/ 1030744700 h 808"/>
              <a:gd name="T66" fmla="*/ 1625499273 w 717"/>
              <a:gd name="T67" fmla="*/ 1186994388 h 808"/>
              <a:gd name="T68" fmla="*/ 1595257412 w 717"/>
              <a:gd name="T69" fmla="*/ 1318042513 h 808"/>
              <a:gd name="T70" fmla="*/ 1529733378 w 717"/>
              <a:gd name="T71" fmla="*/ 1436489063 h 808"/>
              <a:gd name="T72" fmla="*/ 1449088413 w 717"/>
              <a:gd name="T73" fmla="*/ 1476811563 h 808"/>
              <a:gd name="T74" fmla="*/ 1368443449 w 717"/>
              <a:gd name="T75" fmla="*/ 1507053438 h 808"/>
              <a:gd name="T76" fmla="*/ 1267637243 w 717"/>
              <a:gd name="T77" fmla="*/ 1577617813 h 808"/>
              <a:gd name="T78" fmla="*/ 1242435692 w 717"/>
              <a:gd name="T79" fmla="*/ 1633061250 h 808"/>
              <a:gd name="T80" fmla="*/ 1252516312 w 717"/>
              <a:gd name="T81" fmla="*/ 1754028750 h 808"/>
              <a:gd name="T82" fmla="*/ 1197072899 w 717"/>
              <a:gd name="T83" fmla="*/ 1859875313 h 808"/>
              <a:gd name="T84" fmla="*/ 1156750417 w 717"/>
              <a:gd name="T85" fmla="*/ 1920359063 h 808"/>
              <a:gd name="T86" fmla="*/ 1151710107 w 717"/>
              <a:gd name="T87" fmla="*/ 1854835000 h 808"/>
              <a:gd name="T88" fmla="*/ 1131548865 w 717"/>
              <a:gd name="T89" fmla="*/ 1955641250 h 808"/>
              <a:gd name="T90" fmla="*/ 1086186073 w 717"/>
              <a:gd name="T91" fmla="*/ 1975802500 h 808"/>
              <a:gd name="T92" fmla="*/ 967739575 w 717"/>
              <a:gd name="T93" fmla="*/ 1890117188 h 808"/>
              <a:gd name="T94" fmla="*/ 897175231 w 717"/>
              <a:gd name="T95" fmla="*/ 1819552813 h 808"/>
              <a:gd name="T96" fmla="*/ 975299247 w 717"/>
              <a:gd name="T97" fmla="*/ 1713706250 h 808"/>
              <a:gd name="T98" fmla="*/ 975299247 w 717"/>
              <a:gd name="T99" fmla="*/ 1612900000 h 808"/>
              <a:gd name="T100" fmla="*/ 937497713 w 717"/>
              <a:gd name="T101" fmla="*/ 1527214688 h 808"/>
              <a:gd name="T102" fmla="*/ 861893059 w 717"/>
              <a:gd name="T103" fmla="*/ 1426408438 h 808"/>
              <a:gd name="T104" fmla="*/ 791328715 w 717"/>
              <a:gd name="T105" fmla="*/ 1358365013 h 808"/>
              <a:gd name="T106" fmla="*/ 796369025 w 717"/>
              <a:gd name="T107" fmla="*/ 1232357200 h 808"/>
              <a:gd name="T108" fmla="*/ 740925612 w 717"/>
              <a:gd name="T109" fmla="*/ 1126510638 h 808"/>
              <a:gd name="T110" fmla="*/ 655240337 w 717"/>
              <a:gd name="T111" fmla="*/ 1045865638 h 808"/>
              <a:gd name="T112" fmla="*/ 554434131 w 717"/>
              <a:gd name="T113" fmla="*/ 960180325 h 808"/>
              <a:gd name="T114" fmla="*/ 428426374 w 717"/>
              <a:gd name="T115" fmla="*/ 899696575 h 808"/>
              <a:gd name="T116" fmla="*/ 398184513 w 717"/>
              <a:gd name="T117" fmla="*/ 783769388 h 808"/>
              <a:gd name="T118" fmla="*/ 277217066 w 717"/>
              <a:gd name="T119" fmla="*/ 844253138 h 808"/>
              <a:gd name="T120" fmla="*/ 166330239 w 717"/>
              <a:gd name="T121" fmla="*/ 824091888 h 808"/>
              <a:gd name="T122" fmla="*/ 70564344 w 717"/>
              <a:gd name="T123" fmla="*/ 768648450 h 8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17" h="808">
                <a:moveTo>
                  <a:pt x="0" y="265"/>
                </a:moveTo>
                <a:lnTo>
                  <a:pt x="2" y="263"/>
                </a:lnTo>
                <a:lnTo>
                  <a:pt x="2" y="261"/>
                </a:lnTo>
                <a:lnTo>
                  <a:pt x="4" y="261"/>
                </a:lnTo>
                <a:lnTo>
                  <a:pt x="6" y="259"/>
                </a:lnTo>
                <a:lnTo>
                  <a:pt x="4" y="257"/>
                </a:lnTo>
                <a:lnTo>
                  <a:pt x="4" y="255"/>
                </a:lnTo>
                <a:lnTo>
                  <a:pt x="4" y="253"/>
                </a:lnTo>
                <a:lnTo>
                  <a:pt x="4" y="251"/>
                </a:lnTo>
                <a:lnTo>
                  <a:pt x="6" y="249"/>
                </a:lnTo>
                <a:lnTo>
                  <a:pt x="8" y="247"/>
                </a:lnTo>
                <a:lnTo>
                  <a:pt x="10" y="245"/>
                </a:lnTo>
                <a:lnTo>
                  <a:pt x="12" y="245"/>
                </a:lnTo>
                <a:lnTo>
                  <a:pt x="14" y="245"/>
                </a:lnTo>
                <a:lnTo>
                  <a:pt x="14" y="243"/>
                </a:lnTo>
                <a:lnTo>
                  <a:pt x="16" y="241"/>
                </a:lnTo>
                <a:lnTo>
                  <a:pt x="14" y="239"/>
                </a:lnTo>
                <a:lnTo>
                  <a:pt x="14" y="237"/>
                </a:lnTo>
                <a:lnTo>
                  <a:pt x="14" y="235"/>
                </a:lnTo>
                <a:lnTo>
                  <a:pt x="14" y="233"/>
                </a:lnTo>
                <a:lnTo>
                  <a:pt x="14" y="231"/>
                </a:lnTo>
                <a:lnTo>
                  <a:pt x="16" y="229"/>
                </a:lnTo>
                <a:lnTo>
                  <a:pt x="16" y="227"/>
                </a:lnTo>
                <a:lnTo>
                  <a:pt x="18" y="225"/>
                </a:lnTo>
                <a:lnTo>
                  <a:pt x="18" y="223"/>
                </a:lnTo>
                <a:lnTo>
                  <a:pt x="18" y="221"/>
                </a:lnTo>
                <a:lnTo>
                  <a:pt x="18" y="219"/>
                </a:lnTo>
                <a:lnTo>
                  <a:pt x="18" y="217"/>
                </a:lnTo>
                <a:lnTo>
                  <a:pt x="18" y="215"/>
                </a:lnTo>
                <a:lnTo>
                  <a:pt x="20" y="213"/>
                </a:lnTo>
                <a:lnTo>
                  <a:pt x="22" y="213"/>
                </a:lnTo>
                <a:lnTo>
                  <a:pt x="24" y="211"/>
                </a:lnTo>
                <a:lnTo>
                  <a:pt x="26" y="211"/>
                </a:lnTo>
                <a:lnTo>
                  <a:pt x="28" y="209"/>
                </a:lnTo>
                <a:lnTo>
                  <a:pt x="28" y="207"/>
                </a:lnTo>
                <a:lnTo>
                  <a:pt x="30" y="207"/>
                </a:lnTo>
                <a:lnTo>
                  <a:pt x="32" y="205"/>
                </a:lnTo>
                <a:lnTo>
                  <a:pt x="34" y="203"/>
                </a:lnTo>
                <a:lnTo>
                  <a:pt x="36" y="201"/>
                </a:lnTo>
                <a:lnTo>
                  <a:pt x="38" y="201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8" y="199"/>
                </a:lnTo>
                <a:lnTo>
                  <a:pt x="50" y="199"/>
                </a:lnTo>
                <a:lnTo>
                  <a:pt x="52" y="199"/>
                </a:lnTo>
                <a:lnTo>
                  <a:pt x="54" y="197"/>
                </a:lnTo>
                <a:lnTo>
                  <a:pt x="56" y="195"/>
                </a:lnTo>
                <a:lnTo>
                  <a:pt x="58" y="195"/>
                </a:lnTo>
                <a:lnTo>
                  <a:pt x="58" y="193"/>
                </a:lnTo>
                <a:lnTo>
                  <a:pt x="60" y="195"/>
                </a:lnTo>
                <a:lnTo>
                  <a:pt x="62" y="195"/>
                </a:lnTo>
                <a:lnTo>
                  <a:pt x="64" y="193"/>
                </a:lnTo>
                <a:lnTo>
                  <a:pt x="66" y="195"/>
                </a:lnTo>
                <a:lnTo>
                  <a:pt x="66" y="197"/>
                </a:lnTo>
                <a:lnTo>
                  <a:pt x="68" y="197"/>
                </a:lnTo>
                <a:lnTo>
                  <a:pt x="70" y="197"/>
                </a:lnTo>
                <a:lnTo>
                  <a:pt x="72" y="197"/>
                </a:lnTo>
                <a:lnTo>
                  <a:pt x="72" y="195"/>
                </a:lnTo>
                <a:lnTo>
                  <a:pt x="72" y="193"/>
                </a:lnTo>
                <a:lnTo>
                  <a:pt x="72" y="191"/>
                </a:lnTo>
                <a:lnTo>
                  <a:pt x="72" y="189"/>
                </a:lnTo>
                <a:lnTo>
                  <a:pt x="72" y="187"/>
                </a:lnTo>
                <a:lnTo>
                  <a:pt x="74" y="185"/>
                </a:lnTo>
                <a:lnTo>
                  <a:pt x="74" y="183"/>
                </a:lnTo>
                <a:lnTo>
                  <a:pt x="74" y="181"/>
                </a:lnTo>
                <a:lnTo>
                  <a:pt x="74" y="179"/>
                </a:lnTo>
                <a:lnTo>
                  <a:pt x="74" y="177"/>
                </a:lnTo>
                <a:lnTo>
                  <a:pt x="74" y="175"/>
                </a:lnTo>
                <a:lnTo>
                  <a:pt x="74" y="173"/>
                </a:lnTo>
                <a:lnTo>
                  <a:pt x="74" y="171"/>
                </a:lnTo>
                <a:lnTo>
                  <a:pt x="76" y="169"/>
                </a:lnTo>
                <a:lnTo>
                  <a:pt x="76" y="167"/>
                </a:lnTo>
                <a:lnTo>
                  <a:pt x="76" y="165"/>
                </a:lnTo>
                <a:lnTo>
                  <a:pt x="76" y="163"/>
                </a:lnTo>
                <a:lnTo>
                  <a:pt x="76" y="161"/>
                </a:lnTo>
                <a:lnTo>
                  <a:pt x="76" y="159"/>
                </a:lnTo>
                <a:lnTo>
                  <a:pt x="76" y="157"/>
                </a:lnTo>
                <a:lnTo>
                  <a:pt x="78" y="155"/>
                </a:lnTo>
                <a:lnTo>
                  <a:pt x="78" y="153"/>
                </a:lnTo>
                <a:lnTo>
                  <a:pt x="78" y="151"/>
                </a:lnTo>
                <a:lnTo>
                  <a:pt x="78" y="149"/>
                </a:lnTo>
                <a:lnTo>
                  <a:pt x="78" y="147"/>
                </a:lnTo>
                <a:lnTo>
                  <a:pt x="78" y="145"/>
                </a:lnTo>
                <a:lnTo>
                  <a:pt x="78" y="143"/>
                </a:lnTo>
                <a:lnTo>
                  <a:pt x="80" y="141"/>
                </a:lnTo>
                <a:lnTo>
                  <a:pt x="80" y="139"/>
                </a:lnTo>
                <a:lnTo>
                  <a:pt x="80" y="137"/>
                </a:lnTo>
                <a:lnTo>
                  <a:pt x="80" y="135"/>
                </a:lnTo>
                <a:lnTo>
                  <a:pt x="80" y="133"/>
                </a:lnTo>
                <a:lnTo>
                  <a:pt x="80" y="131"/>
                </a:lnTo>
                <a:lnTo>
                  <a:pt x="80" y="129"/>
                </a:lnTo>
                <a:lnTo>
                  <a:pt x="78" y="127"/>
                </a:lnTo>
                <a:lnTo>
                  <a:pt x="78" y="125"/>
                </a:lnTo>
                <a:lnTo>
                  <a:pt x="76" y="123"/>
                </a:lnTo>
                <a:lnTo>
                  <a:pt x="76" y="121"/>
                </a:lnTo>
                <a:lnTo>
                  <a:pt x="76" y="119"/>
                </a:lnTo>
                <a:lnTo>
                  <a:pt x="74" y="117"/>
                </a:lnTo>
                <a:lnTo>
                  <a:pt x="72" y="115"/>
                </a:lnTo>
                <a:lnTo>
                  <a:pt x="70" y="115"/>
                </a:lnTo>
                <a:lnTo>
                  <a:pt x="70" y="113"/>
                </a:lnTo>
                <a:lnTo>
                  <a:pt x="68" y="111"/>
                </a:lnTo>
                <a:lnTo>
                  <a:pt x="68" y="107"/>
                </a:lnTo>
                <a:lnTo>
                  <a:pt x="68" y="100"/>
                </a:lnTo>
                <a:lnTo>
                  <a:pt x="68" y="98"/>
                </a:lnTo>
                <a:lnTo>
                  <a:pt x="70" y="96"/>
                </a:lnTo>
                <a:lnTo>
                  <a:pt x="72" y="96"/>
                </a:lnTo>
                <a:lnTo>
                  <a:pt x="74" y="96"/>
                </a:lnTo>
                <a:lnTo>
                  <a:pt x="76" y="96"/>
                </a:lnTo>
                <a:lnTo>
                  <a:pt x="78" y="94"/>
                </a:lnTo>
                <a:lnTo>
                  <a:pt x="80" y="94"/>
                </a:lnTo>
                <a:lnTo>
                  <a:pt x="82" y="96"/>
                </a:lnTo>
                <a:lnTo>
                  <a:pt x="84" y="96"/>
                </a:lnTo>
                <a:lnTo>
                  <a:pt x="84" y="94"/>
                </a:lnTo>
                <a:lnTo>
                  <a:pt x="84" y="92"/>
                </a:lnTo>
                <a:lnTo>
                  <a:pt x="86" y="90"/>
                </a:lnTo>
                <a:lnTo>
                  <a:pt x="84" y="90"/>
                </a:lnTo>
                <a:lnTo>
                  <a:pt x="82" y="88"/>
                </a:lnTo>
                <a:lnTo>
                  <a:pt x="80" y="86"/>
                </a:lnTo>
                <a:lnTo>
                  <a:pt x="76" y="86"/>
                </a:lnTo>
                <a:lnTo>
                  <a:pt x="74" y="86"/>
                </a:lnTo>
                <a:lnTo>
                  <a:pt x="72" y="86"/>
                </a:lnTo>
                <a:lnTo>
                  <a:pt x="72" y="84"/>
                </a:lnTo>
                <a:lnTo>
                  <a:pt x="72" y="74"/>
                </a:lnTo>
                <a:lnTo>
                  <a:pt x="74" y="72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102" y="72"/>
                </a:lnTo>
                <a:lnTo>
                  <a:pt x="102" y="70"/>
                </a:lnTo>
                <a:lnTo>
                  <a:pt x="102" y="68"/>
                </a:lnTo>
                <a:lnTo>
                  <a:pt x="104" y="68"/>
                </a:lnTo>
                <a:lnTo>
                  <a:pt x="104" y="70"/>
                </a:lnTo>
                <a:lnTo>
                  <a:pt x="106" y="72"/>
                </a:lnTo>
                <a:lnTo>
                  <a:pt x="108" y="72"/>
                </a:lnTo>
                <a:lnTo>
                  <a:pt x="110" y="72"/>
                </a:lnTo>
                <a:lnTo>
                  <a:pt x="110" y="70"/>
                </a:lnTo>
                <a:lnTo>
                  <a:pt x="112" y="68"/>
                </a:lnTo>
                <a:lnTo>
                  <a:pt x="114" y="66"/>
                </a:lnTo>
                <a:lnTo>
                  <a:pt x="116" y="66"/>
                </a:lnTo>
                <a:lnTo>
                  <a:pt x="118" y="64"/>
                </a:lnTo>
                <a:lnTo>
                  <a:pt x="118" y="66"/>
                </a:lnTo>
                <a:lnTo>
                  <a:pt x="120" y="68"/>
                </a:lnTo>
                <a:lnTo>
                  <a:pt x="120" y="70"/>
                </a:lnTo>
                <a:lnTo>
                  <a:pt x="122" y="72"/>
                </a:lnTo>
                <a:lnTo>
                  <a:pt x="122" y="74"/>
                </a:lnTo>
                <a:lnTo>
                  <a:pt x="124" y="76"/>
                </a:lnTo>
                <a:lnTo>
                  <a:pt x="124" y="78"/>
                </a:lnTo>
                <a:lnTo>
                  <a:pt x="122" y="80"/>
                </a:lnTo>
                <a:lnTo>
                  <a:pt x="122" y="82"/>
                </a:lnTo>
                <a:lnTo>
                  <a:pt x="122" y="84"/>
                </a:lnTo>
                <a:lnTo>
                  <a:pt x="124" y="84"/>
                </a:lnTo>
                <a:lnTo>
                  <a:pt x="126" y="84"/>
                </a:lnTo>
                <a:lnTo>
                  <a:pt x="128" y="86"/>
                </a:lnTo>
                <a:lnTo>
                  <a:pt x="130" y="88"/>
                </a:lnTo>
                <a:lnTo>
                  <a:pt x="132" y="88"/>
                </a:lnTo>
                <a:lnTo>
                  <a:pt x="134" y="90"/>
                </a:lnTo>
                <a:lnTo>
                  <a:pt x="136" y="92"/>
                </a:lnTo>
                <a:lnTo>
                  <a:pt x="138" y="94"/>
                </a:lnTo>
                <a:lnTo>
                  <a:pt x="140" y="94"/>
                </a:lnTo>
                <a:lnTo>
                  <a:pt x="142" y="92"/>
                </a:lnTo>
                <a:lnTo>
                  <a:pt x="144" y="90"/>
                </a:lnTo>
                <a:lnTo>
                  <a:pt x="146" y="90"/>
                </a:lnTo>
                <a:lnTo>
                  <a:pt x="148" y="88"/>
                </a:lnTo>
                <a:lnTo>
                  <a:pt x="150" y="88"/>
                </a:lnTo>
                <a:lnTo>
                  <a:pt x="152" y="90"/>
                </a:lnTo>
                <a:lnTo>
                  <a:pt x="152" y="92"/>
                </a:lnTo>
                <a:lnTo>
                  <a:pt x="150" y="94"/>
                </a:lnTo>
                <a:lnTo>
                  <a:pt x="152" y="96"/>
                </a:lnTo>
                <a:lnTo>
                  <a:pt x="152" y="94"/>
                </a:lnTo>
                <a:lnTo>
                  <a:pt x="154" y="92"/>
                </a:lnTo>
                <a:lnTo>
                  <a:pt x="154" y="90"/>
                </a:lnTo>
                <a:lnTo>
                  <a:pt x="156" y="90"/>
                </a:lnTo>
                <a:lnTo>
                  <a:pt x="158" y="88"/>
                </a:lnTo>
                <a:lnTo>
                  <a:pt x="158" y="86"/>
                </a:lnTo>
                <a:lnTo>
                  <a:pt x="160" y="86"/>
                </a:lnTo>
                <a:lnTo>
                  <a:pt x="162" y="84"/>
                </a:lnTo>
                <a:lnTo>
                  <a:pt x="164" y="84"/>
                </a:lnTo>
                <a:lnTo>
                  <a:pt x="166" y="82"/>
                </a:lnTo>
                <a:lnTo>
                  <a:pt x="168" y="82"/>
                </a:lnTo>
                <a:lnTo>
                  <a:pt x="170" y="80"/>
                </a:lnTo>
                <a:lnTo>
                  <a:pt x="172" y="78"/>
                </a:lnTo>
                <a:lnTo>
                  <a:pt x="174" y="80"/>
                </a:lnTo>
                <a:lnTo>
                  <a:pt x="174" y="78"/>
                </a:lnTo>
                <a:lnTo>
                  <a:pt x="176" y="76"/>
                </a:lnTo>
                <a:lnTo>
                  <a:pt x="178" y="76"/>
                </a:lnTo>
                <a:lnTo>
                  <a:pt x="178" y="74"/>
                </a:lnTo>
                <a:lnTo>
                  <a:pt x="178" y="72"/>
                </a:lnTo>
                <a:lnTo>
                  <a:pt x="178" y="70"/>
                </a:lnTo>
                <a:lnTo>
                  <a:pt x="180" y="68"/>
                </a:lnTo>
                <a:lnTo>
                  <a:pt x="182" y="68"/>
                </a:lnTo>
                <a:lnTo>
                  <a:pt x="184" y="68"/>
                </a:lnTo>
                <a:lnTo>
                  <a:pt x="186" y="66"/>
                </a:lnTo>
                <a:lnTo>
                  <a:pt x="188" y="66"/>
                </a:lnTo>
                <a:lnTo>
                  <a:pt x="188" y="64"/>
                </a:lnTo>
                <a:lnTo>
                  <a:pt x="190" y="64"/>
                </a:lnTo>
                <a:lnTo>
                  <a:pt x="192" y="62"/>
                </a:lnTo>
                <a:lnTo>
                  <a:pt x="192" y="60"/>
                </a:lnTo>
                <a:lnTo>
                  <a:pt x="192" y="58"/>
                </a:lnTo>
                <a:lnTo>
                  <a:pt x="190" y="58"/>
                </a:lnTo>
                <a:lnTo>
                  <a:pt x="188" y="58"/>
                </a:lnTo>
                <a:lnTo>
                  <a:pt x="186" y="58"/>
                </a:lnTo>
                <a:lnTo>
                  <a:pt x="184" y="58"/>
                </a:lnTo>
                <a:lnTo>
                  <a:pt x="182" y="58"/>
                </a:lnTo>
                <a:lnTo>
                  <a:pt x="180" y="58"/>
                </a:lnTo>
                <a:lnTo>
                  <a:pt x="180" y="56"/>
                </a:lnTo>
                <a:lnTo>
                  <a:pt x="180" y="54"/>
                </a:lnTo>
                <a:lnTo>
                  <a:pt x="180" y="52"/>
                </a:lnTo>
                <a:lnTo>
                  <a:pt x="180" y="50"/>
                </a:lnTo>
                <a:lnTo>
                  <a:pt x="178" y="48"/>
                </a:lnTo>
                <a:lnTo>
                  <a:pt x="178" y="46"/>
                </a:lnTo>
                <a:lnTo>
                  <a:pt x="176" y="44"/>
                </a:lnTo>
                <a:lnTo>
                  <a:pt x="176" y="42"/>
                </a:lnTo>
                <a:lnTo>
                  <a:pt x="176" y="40"/>
                </a:lnTo>
                <a:lnTo>
                  <a:pt x="176" y="38"/>
                </a:lnTo>
                <a:lnTo>
                  <a:pt x="176" y="36"/>
                </a:lnTo>
                <a:lnTo>
                  <a:pt x="176" y="34"/>
                </a:lnTo>
                <a:lnTo>
                  <a:pt x="176" y="32"/>
                </a:lnTo>
                <a:lnTo>
                  <a:pt x="174" y="32"/>
                </a:lnTo>
                <a:lnTo>
                  <a:pt x="172" y="30"/>
                </a:lnTo>
                <a:lnTo>
                  <a:pt x="170" y="28"/>
                </a:lnTo>
                <a:lnTo>
                  <a:pt x="170" y="26"/>
                </a:lnTo>
                <a:lnTo>
                  <a:pt x="168" y="26"/>
                </a:lnTo>
                <a:lnTo>
                  <a:pt x="168" y="24"/>
                </a:lnTo>
                <a:lnTo>
                  <a:pt x="166" y="22"/>
                </a:lnTo>
                <a:lnTo>
                  <a:pt x="166" y="20"/>
                </a:lnTo>
                <a:lnTo>
                  <a:pt x="168" y="22"/>
                </a:lnTo>
                <a:lnTo>
                  <a:pt x="170" y="22"/>
                </a:lnTo>
                <a:lnTo>
                  <a:pt x="170" y="24"/>
                </a:lnTo>
                <a:lnTo>
                  <a:pt x="172" y="24"/>
                </a:lnTo>
                <a:lnTo>
                  <a:pt x="174" y="22"/>
                </a:lnTo>
                <a:lnTo>
                  <a:pt x="176" y="24"/>
                </a:lnTo>
                <a:lnTo>
                  <a:pt x="178" y="24"/>
                </a:lnTo>
                <a:lnTo>
                  <a:pt x="180" y="26"/>
                </a:lnTo>
                <a:lnTo>
                  <a:pt x="180" y="28"/>
                </a:lnTo>
                <a:lnTo>
                  <a:pt x="182" y="28"/>
                </a:lnTo>
                <a:lnTo>
                  <a:pt x="184" y="26"/>
                </a:lnTo>
                <a:lnTo>
                  <a:pt x="186" y="28"/>
                </a:lnTo>
                <a:lnTo>
                  <a:pt x="188" y="26"/>
                </a:lnTo>
                <a:lnTo>
                  <a:pt x="188" y="28"/>
                </a:lnTo>
                <a:lnTo>
                  <a:pt x="190" y="28"/>
                </a:lnTo>
                <a:lnTo>
                  <a:pt x="192" y="26"/>
                </a:lnTo>
                <a:lnTo>
                  <a:pt x="194" y="28"/>
                </a:lnTo>
                <a:lnTo>
                  <a:pt x="194" y="30"/>
                </a:lnTo>
                <a:lnTo>
                  <a:pt x="196" y="30"/>
                </a:lnTo>
                <a:lnTo>
                  <a:pt x="198" y="32"/>
                </a:lnTo>
                <a:lnTo>
                  <a:pt x="200" y="34"/>
                </a:lnTo>
                <a:lnTo>
                  <a:pt x="202" y="34"/>
                </a:lnTo>
                <a:lnTo>
                  <a:pt x="204" y="32"/>
                </a:lnTo>
                <a:lnTo>
                  <a:pt x="204" y="30"/>
                </a:lnTo>
                <a:lnTo>
                  <a:pt x="202" y="28"/>
                </a:lnTo>
                <a:lnTo>
                  <a:pt x="204" y="26"/>
                </a:lnTo>
                <a:lnTo>
                  <a:pt x="204" y="24"/>
                </a:lnTo>
                <a:lnTo>
                  <a:pt x="206" y="24"/>
                </a:lnTo>
                <a:lnTo>
                  <a:pt x="208" y="24"/>
                </a:lnTo>
                <a:lnTo>
                  <a:pt x="208" y="22"/>
                </a:lnTo>
                <a:lnTo>
                  <a:pt x="210" y="22"/>
                </a:lnTo>
                <a:lnTo>
                  <a:pt x="212" y="24"/>
                </a:lnTo>
                <a:lnTo>
                  <a:pt x="214" y="24"/>
                </a:lnTo>
                <a:lnTo>
                  <a:pt x="216" y="24"/>
                </a:lnTo>
                <a:lnTo>
                  <a:pt x="218" y="22"/>
                </a:lnTo>
                <a:lnTo>
                  <a:pt x="220" y="22"/>
                </a:lnTo>
                <a:lnTo>
                  <a:pt x="222" y="20"/>
                </a:lnTo>
                <a:lnTo>
                  <a:pt x="224" y="20"/>
                </a:lnTo>
                <a:lnTo>
                  <a:pt x="226" y="20"/>
                </a:lnTo>
                <a:lnTo>
                  <a:pt x="226" y="18"/>
                </a:lnTo>
                <a:lnTo>
                  <a:pt x="228" y="18"/>
                </a:lnTo>
                <a:lnTo>
                  <a:pt x="230" y="16"/>
                </a:lnTo>
                <a:lnTo>
                  <a:pt x="230" y="14"/>
                </a:lnTo>
                <a:lnTo>
                  <a:pt x="232" y="16"/>
                </a:lnTo>
                <a:lnTo>
                  <a:pt x="234" y="16"/>
                </a:lnTo>
                <a:lnTo>
                  <a:pt x="236" y="14"/>
                </a:lnTo>
                <a:lnTo>
                  <a:pt x="238" y="12"/>
                </a:lnTo>
                <a:lnTo>
                  <a:pt x="238" y="10"/>
                </a:lnTo>
                <a:lnTo>
                  <a:pt x="240" y="10"/>
                </a:lnTo>
                <a:lnTo>
                  <a:pt x="242" y="8"/>
                </a:lnTo>
                <a:lnTo>
                  <a:pt x="244" y="6"/>
                </a:lnTo>
                <a:lnTo>
                  <a:pt x="244" y="4"/>
                </a:lnTo>
                <a:lnTo>
                  <a:pt x="242" y="2"/>
                </a:lnTo>
                <a:lnTo>
                  <a:pt x="242" y="0"/>
                </a:lnTo>
                <a:lnTo>
                  <a:pt x="244" y="0"/>
                </a:lnTo>
                <a:lnTo>
                  <a:pt x="246" y="0"/>
                </a:lnTo>
                <a:lnTo>
                  <a:pt x="248" y="0"/>
                </a:lnTo>
                <a:lnTo>
                  <a:pt x="250" y="0"/>
                </a:lnTo>
                <a:lnTo>
                  <a:pt x="252" y="0"/>
                </a:lnTo>
                <a:lnTo>
                  <a:pt x="254" y="2"/>
                </a:lnTo>
                <a:lnTo>
                  <a:pt x="254" y="4"/>
                </a:lnTo>
                <a:lnTo>
                  <a:pt x="254" y="6"/>
                </a:lnTo>
                <a:lnTo>
                  <a:pt x="254" y="8"/>
                </a:lnTo>
                <a:lnTo>
                  <a:pt x="254" y="10"/>
                </a:lnTo>
                <a:lnTo>
                  <a:pt x="254" y="12"/>
                </a:lnTo>
                <a:lnTo>
                  <a:pt x="252" y="14"/>
                </a:lnTo>
                <a:lnTo>
                  <a:pt x="254" y="16"/>
                </a:lnTo>
                <a:lnTo>
                  <a:pt x="256" y="16"/>
                </a:lnTo>
                <a:lnTo>
                  <a:pt x="258" y="16"/>
                </a:lnTo>
                <a:lnTo>
                  <a:pt x="260" y="18"/>
                </a:lnTo>
                <a:lnTo>
                  <a:pt x="258" y="20"/>
                </a:lnTo>
                <a:lnTo>
                  <a:pt x="258" y="22"/>
                </a:lnTo>
                <a:lnTo>
                  <a:pt x="260" y="24"/>
                </a:lnTo>
                <a:lnTo>
                  <a:pt x="260" y="26"/>
                </a:lnTo>
                <a:lnTo>
                  <a:pt x="262" y="26"/>
                </a:lnTo>
                <a:lnTo>
                  <a:pt x="262" y="28"/>
                </a:lnTo>
                <a:lnTo>
                  <a:pt x="260" y="30"/>
                </a:lnTo>
                <a:lnTo>
                  <a:pt x="260" y="32"/>
                </a:lnTo>
                <a:lnTo>
                  <a:pt x="258" y="34"/>
                </a:lnTo>
                <a:lnTo>
                  <a:pt x="256" y="34"/>
                </a:lnTo>
                <a:lnTo>
                  <a:pt x="258" y="36"/>
                </a:lnTo>
                <a:lnTo>
                  <a:pt x="256" y="38"/>
                </a:lnTo>
                <a:lnTo>
                  <a:pt x="256" y="40"/>
                </a:lnTo>
                <a:lnTo>
                  <a:pt x="256" y="42"/>
                </a:lnTo>
                <a:lnTo>
                  <a:pt x="256" y="44"/>
                </a:lnTo>
                <a:lnTo>
                  <a:pt x="254" y="46"/>
                </a:lnTo>
                <a:lnTo>
                  <a:pt x="254" y="48"/>
                </a:lnTo>
                <a:lnTo>
                  <a:pt x="254" y="50"/>
                </a:lnTo>
                <a:lnTo>
                  <a:pt x="254" y="52"/>
                </a:lnTo>
                <a:lnTo>
                  <a:pt x="254" y="54"/>
                </a:lnTo>
                <a:lnTo>
                  <a:pt x="256" y="58"/>
                </a:lnTo>
                <a:lnTo>
                  <a:pt x="254" y="60"/>
                </a:lnTo>
                <a:lnTo>
                  <a:pt x="256" y="62"/>
                </a:lnTo>
                <a:lnTo>
                  <a:pt x="258" y="62"/>
                </a:lnTo>
                <a:lnTo>
                  <a:pt x="258" y="64"/>
                </a:lnTo>
                <a:lnTo>
                  <a:pt x="258" y="66"/>
                </a:lnTo>
                <a:lnTo>
                  <a:pt x="258" y="68"/>
                </a:lnTo>
                <a:lnTo>
                  <a:pt x="258" y="70"/>
                </a:lnTo>
                <a:lnTo>
                  <a:pt x="260" y="70"/>
                </a:lnTo>
                <a:lnTo>
                  <a:pt x="258" y="72"/>
                </a:lnTo>
                <a:lnTo>
                  <a:pt x="260" y="72"/>
                </a:lnTo>
                <a:lnTo>
                  <a:pt x="262" y="74"/>
                </a:lnTo>
                <a:lnTo>
                  <a:pt x="264" y="76"/>
                </a:lnTo>
                <a:lnTo>
                  <a:pt x="266" y="78"/>
                </a:lnTo>
                <a:lnTo>
                  <a:pt x="266" y="80"/>
                </a:lnTo>
                <a:lnTo>
                  <a:pt x="268" y="80"/>
                </a:lnTo>
                <a:lnTo>
                  <a:pt x="270" y="82"/>
                </a:lnTo>
                <a:lnTo>
                  <a:pt x="272" y="82"/>
                </a:lnTo>
                <a:lnTo>
                  <a:pt x="272" y="84"/>
                </a:lnTo>
                <a:lnTo>
                  <a:pt x="274" y="84"/>
                </a:lnTo>
                <a:lnTo>
                  <a:pt x="276" y="82"/>
                </a:lnTo>
                <a:lnTo>
                  <a:pt x="278" y="82"/>
                </a:lnTo>
                <a:lnTo>
                  <a:pt x="280" y="82"/>
                </a:lnTo>
                <a:lnTo>
                  <a:pt x="280" y="80"/>
                </a:lnTo>
                <a:lnTo>
                  <a:pt x="280" y="78"/>
                </a:lnTo>
                <a:lnTo>
                  <a:pt x="282" y="78"/>
                </a:lnTo>
                <a:lnTo>
                  <a:pt x="284" y="76"/>
                </a:lnTo>
                <a:lnTo>
                  <a:pt x="286" y="76"/>
                </a:lnTo>
                <a:lnTo>
                  <a:pt x="288" y="78"/>
                </a:lnTo>
                <a:lnTo>
                  <a:pt x="290" y="76"/>
                </a:lnTo>
                <a:lnTo>
                  <a:pt x="292" y="74"/>
                </a:lnTo>
                <a:lnTo>
                  <a:pt x="294" y="74"/>
                </a:lnTo>
                <a:lnTo>
                  <a:pt x="296" y="74"/>
                </a:lnTo>
                <a:lnTo>
                  <a:pt x="298" y="74"/>
                </a:lnTo>
                <a:lnTo>
                  <a:pt x="298" y="72"/>
                </a:lnTo>
                <a:lnTo>
                  <a:pt x="300" y="70"/>
                </a:lnTo>
                <a:lnTo>
                  <a:pt x="302" y="68"/>
                </a:lnTo>
                <a:lnTo>
                  <a:pt x="304" y="68"/>
                </a:lnTo>
                <a:lnTo>
                  <a:pt x="306" y="66"/>
                </a:lnTo>
                <a:lnTo>
                  <a:pt x="308" y="68"/>
                </a:lnTo>
                <a:lnTo>
                  <a:pt x="310" y="68"/>
                </a:lnTo>
                <a:lnTo>
                  <a:pt x="312" y="70"/>
                </a:lnTo>
                <a:lnTo>
                  <a:pt x="314" y="68"/>
                </a:lnTo>
                <a:lnTo>
                  <a:pt x="316" y="70"/>
                </a:lnTo>
                <a:lnTo>
                  <a:pt x="318" y="68"/>
                </a:lnTo>
                <a:lnTo>
                  <a:pt x="320" y="68"/>
                </a:lnTo>
                <a:lnTo>
                  <a:pt x="322" y="70"/>
                </a:lnTo>
                <a:lnTo>
                  <a:pt x="324" y="70"/>
                </a:lnTo>
                <a:lnTo>
                  <a:pt x="326" y="70"/>
                </a:lnTo>
                <a:lnTo>
                  <a:pt x="328" y="68"/>
                </a:lnTo>
                <a:lnTo>
                  <a:pt x="328" y="66"/>
                </a:lnTo>
                <a:lnTo>
                  <a:pt x="324" y="62"/>
                </a:lnTo>
                <a:lnTo>
                  <a:pt x="324" y="60"/>
                </a:lnTo>
                <a:lnTo>
                  <a:pt x="326" y="60"/>
                </a:lnTo>
                <a:lnTo>
                  <a:pt x="326" y="58"/>
                </a:lnTo>
                <a:lnTo>
                  <a:pt x="328" y="56"/>
                </a:lnTo>
                <a:lnTo>
                  <a:pt x="330" y="58"/>
                </a:lnTo>
                <a:lnTo>
                  <a:pt x="332" y="58"/>
                </a:lnTo>
                <a:lnTo>
                  <a:pt x="334" y="58"/>
                </a:lnTo>
                <a:lnTo>
                  <a:pt x="336" y="58"/>
                </a:lnTo>
                <a:lnTo>
                  <a:pt x="338" y="58"/>
                </a:lnTo>
                <a:lnTo>
                  <a:pt x="338" y="56"/>
                </a:lnTo>
                <a:lnTo>
                  <a:pt x="340" y="56"/>
                </a:lnTo>
                <a:lnTo>
                  <a:pt x="342" y="56"/>
                </a:lnTo>
                <a:lnTo>
                  <a:pt x="344" y="56"/>
                </a:lnTo>
                <a:lnTo>
                  <a:pt x="346" y="56"/>
                </a:lnTo>
                <a:lnTo>
                  <a:pt x="348" y="58"/>
                </a:lnTo>
                <a:lnTo>
                  <a:pt x="350" y="60"/>
                </a:lnTo>
                <a:lnTo>
                  <a:pt x="352" y="60"/>
                </a:lnTo>
                <a:lnTo>
                  <a:pt x="354" y="62"/>
                </a:lnTo>
                <a:lnTo>
                  <a:pt x="356" y="64"/>
                </a:lnTo>
                <a:lnTo>
                  <a:pt x="358" y="64"/>
                </a:lnTo>
                <a:lnTo>
                  <a:pt x="360" y="66"/>
                </a:lnTo>
                <a:lnTo>
                  <a:pt x="362" y="64"/>
                </a:lnTo>
                <a:lnTo>
                  <a:pt x="364" y="62"/>
                </a:lnTo>
                <a:lnTo>
                  <a:pt x="366" y="62"/>
                </a:lnTo>
                <a:lnTo>
                  <a:pt x="368" y="60"/>
                </a:lnTo>
                <a:lnTo>
                  <a:pt x="368" y="62"/>
                </a:lnTo>
                <a:lnTo>
                  <a:pt x="370" y="62"/>
                </a:lnTo>
                <a:lnTo>
                  <a:pt x="372" y="62"/>
                </a:lnTo>
                <a:lnTo>
                  <a:pt x="374" y="62"/>
                </a:lnTo>
                <a:lnTo>
                  <a:pt x="376" y="60"/>
                </a:lnTo>
                <a:lnTo>
                  <a:pt x="376" y="62"/>
                </a:lnTo>
                <a:lnTo>
                  <a:pt x="376" y="64"/>
                </a:lnTo>
                <a:lnTo>
                  <a:pt x="378" y="62"/>
                </a:lnTo>
                <a:lnTo>
                  <a:pt x="380" y="64"/>
                </a:lnTo>
                <a:lnTo>
                  <a:pt x="382" y="64"/>
                </a:lnTo>
                <a:lnTo>
                  <a:pt x="384" y="62"/>
                </a:lnTo>
                <a:lnTo>
                  <a:pt x="386" y="60"/>
                </a:lnTo>
                <a:lnTo>
                  <a:pt x="387" y="60"/>
                </a:lnTo>
                <a:lnTo>
                  <a:pt x="389" y="56"/>
                </a:lnTo>
                <a:lnTo>
                  <a:pt x="389" y="54"/>
                </a:lnTo>
                <a:lnTo>
                  <a:pt x="389" y="52"/>
                </a:lnTo>
                <a:lnTo>
                  <a:pt x="391" y="52"/>
                </a:lnTo>
                <a:lnTo>
                  <a:pt x="391" y="50"/>
                </a:lnTo>
                <a:lnTo>
                  <a:pt x="391" y="48"/>
                </a:lnTo>
                <a:lnTo>
                  <a:pt x="393" y="46"/>
                </a:lnTo>
                <a:lnTo>
                  <a:pt x="393" y="44"/>
                </a:lnTo>
                <a:lnTo>
                  <a:pt x="395" y="42"/>
                </a:lnTo>
                <a:lnTo>
                  <a:pt x="395" y="40"/>
                </a:lnTo>
                <a:lnTo>
                  <a:pt x="397" y="38"/>
                </a:lnTo>
                <a:lnTo>
                  <a:pt x="397" y="36"/>
                </a:lnTo>
                <a:lnTo>
                  <a:pt x="399" y="34"/>
                </a:lnTo>
                <a:lnTo>
                  <a:pt x="399" y="32"/>
                </a:lnTo>
                <a:lnTo>
                  <a:pt x="401" y="30"/>
                </a:lnTo>
                <a:lnTo>
                  <a:pt x="403" y="30"/>
                </a:lnTo>
                <a:lnTo>
                  <a:pt x="403" y="28"/>
                </a:lnTo>
                <a:lnTo>
                  <a:pt x="405" y="26"/>
                </a:lnTo>
                <a:lnTo>
                  <a:pt x="407" y="24"/>
                </a:lnTo>
                <a:lnTo>
                  <a:pt x="407" y="22"/>
                </a:lnTo>
                <a:lnTo>
                  <a:pt x="409" y="24"/>
                </a:lnTo>
                <a:lnTo>
                  <a:pt x="409" y="26"/>
                </a:lnTo>
                <a:lnTo>
                  <a:pt x="409" y="24"/>
                </a:lnTo>
                <a:lnTo>
                  <a:pt x="409" y="22"/>
                </a:lnTo>
                <a:lnTo>
                  <a:pt x="407" y="20"/>
                </a:lnTo>
                <a:lnTo>
                  <a:pt x="409" y="18"/>
                </a:lnTo>
                <a:lnTo>
                  <a:pt x="411" y="20"/>
                </a:lnTo>
                <a:lnTo>
                  <a:pt x="413" y="22"/>
                </a:lnTo>
                <a:lnTo>
                  <a:pt x="413" y="24"/>
                </a:lnTo>
                <a:lnTo>
                  <a:pt x="415" y="26"/>
                </a:lnTo>
                <a:lnTo>
                  <a:pt x="415" y="30"/>
                </a:lnTo>
                <a:lnTo>
                  <a:pt x="415" y="32"/>
                </a:lnTo>
                <a:lnTo>
                  <a:pt x="415" y="30"/>
                </a:lnTo>
                <a:lnTo>
                  <a:pt x="417" y="28"/>
                </a:lnTo>
                <a:lnTo>
                  <a:pt x="417" y="30"/>
                </a:lnTo>
                <a:lnTo>
                  <a:pt x="417" y="32"/>
                </a:lnTo>
                <a:lnTo>
                  <a:pt x="417" y="34"/>
                </a:lnTo>
                <a:lnTo>
                  <a:pt x="417" y="38"/>
                </a:lnTo>
                <a:lnTo>
                  <a:pt x="417" y="40"/>
                </a:lnTo>
                <a:lnTo>
                  <a:pt x="417" y="42"/>
                </a:lnTo>
                <a:lnTo>
                  <a:pt x="417" y="44"/>
                </a:lnTo>
                <a:lnTo>
                  <a:pt x="419" y="46"/>
                </a:lnTo>
                <a:lnTo>
                  <a:pt x="419" y="48"/>
                </a:lnTo>
                <a:lnTo>
                  <a:pt x="419" y="50"/>
                </a:lnTo>
                <a:lnTo>
                  <a:pt x="421" y="52"/>
                </a:lnTo>
                <a:lnTo>
                  <a:pt x="421" y="54"/>
                </a:lnTo>
                <a:lnTo>
                  <a:pt x="421" y="56"/>
                </a:lnTo>
                <a:lnTo>
                  <a:pt x="421" y="58"/>
                </a:lnTo>
                <a:lnTo>
                  <a:pt x="421" y="60"/>
                </a:lnTo>
                <a:lnTo>
                  <a:pt x="423" y="62"/>
                </a:lnTo>
                <a:lnTo>
                  <a:pt x="423" y="64"/>
                </a:lnTo>
                <a:lnTo>
                  <a:pt x="421" y="66"/>
                </a:lnTo>
                <a:lnTo>
                  <a:pt x="423" y="64"/>
                </a:lnTo>
                <a:lnTo>
                  <a:pt x="425" y="66"/>
                </a:lnTo>
                <a:lnTo>
                  <a:pt x="425" y="68"/>
                </a:lnTo>
                <a:lnTo>
                  <a:pt x="427" y="70"/>
                </a:lnTo>
                <a:lnTo>
                  <a:pt x="427" y="72"/>
                </a:lnTo>
                <a:lnTo>
                  <a:pt x="429" y="70"/>
                </a:lnTo>
                <a:lnTo>
                  <a:pt x="431" y="70"/>
                </a:lnTo>
                <a:lnTo>
                  <a:pt x="433" y="72"/>
                </a:lnTo>
                <a:lnTo>
                  <a:pt x="435" y="72"/>
                </a:lnTo>
                <a:lnTo>
                  <a:pt x="437" y="74"/>
                </a:lnTo>
                <a:lnTo>
                  <a:pt x="437" y="76"/>
                </a:lnTo>
                <a:lnTo>
                  <a:pt x="437" y="78"/>
                </a:lnTo>
                <a:lnTo>
                  <a:pt x="437" y="80"/>
                </a:lnTo>
                <a:lnTo>
                  <a:pt x="437" y="82"/>
                </a:lnTo>
                <a:lnTo>
                  <a:pt x="435" y="82"/>
                </a:lnTo>
                <a:lnTo>
                  <a:pt x="433" y="84"/>
                </a:lnTo>
                <a:lnTo>
                  <a:pt x="435" y="84"/>
                </a:lnTo>
                <a:lnTo>
                  <a:pt x="437" y="84"/>
                </a:lnTo>
                <a:lnTo>
                  <a:pt x="435" y="86"/>
                </a:lnTo>
                <a:lnTo>
                  <a:pt x="433" y="88"/>
                </a:lnTo>
                <a:lnTo>
                  <a:pt x="431" y="90"/>
                </a:lnTo>
                <a:lnTo>
                  <a:pt x="429" y="92"/>
                </a:lnTo>
                <a:lnTo>
                  <a:pt x="427" y="94"/>
                </a:lnTo>
                <a:lnTo>
                  <a:pt x="427" y="96"/>
                </a:lnTo>
                <a:lnTo>
                  <a:pt x="425" y="98"/>
                </a:lnTo>
                <a:lnTo>
                  <a:pt x="425" y="100"/>
                </a:lnTo>
                <a:lnTo>
                  <a:pt x="423" y="101"/>
                </a:lnTo>
                <a:lnTo>
                  <a:pt x="421" y="103"/>
                </a:lnTo>
                <a:lnTo>
                  <a:pt x="421" y="105"/>
                </a:lnTo>
                <a:lnTo>
                  <a:pt x="419" y="105"/>
                </a:lnTo>
                <a:lnTo>
                  <a:pt x="417" y="107"/>
                </a:lnTo>
                <a:lnTo>
                  <a:pt x="415" y="107"/>
                </a:lnTo>
                <a:lnTo>
                  <a:pt x="415" y="109"/>
                </a:lnTo>
                <a:lnTo>
                  <a:pt x="413" y="111"/>
                </a:lnTo>
                <a:lnTo>
                  <a:pt x="411" y="111"/>
                </a:lnTo>
                <a:lnTo>
                  <a:pt x="411" y="113"/>
                </a:lnTo>
                <a:lnTo>
                  <a:pt x="409" y="115"/>
                </a:lnTo>
                <a:lnTo>
                  <a:pt x="409" y="117"/>
                </a:lnTo>
                <a:lnTo>
                  <a:pt x="409" y="119"/>
                </a:lnTo>
                <a:lnTo>
                  <a:pt x="407" y="121"/>
                </a:lnTo>
                <a:lnTo>
                  <a:pt x="405" y="121"/>
                </a:lnTo>
                <a:lnTo>
                  <a:pt x="403" y="123"/>
                </a:lnTo>
                <a:lnTo>
                  <a:pt x="403" y="125"/>
                </a:lnTo>
                <a:lnTo>
                  <a:pt x="403" y="127"/>
                </a:lnTo>
                <a:lnTo>
                  <a:pt x="403" y="129"/>
                </a:lnTo>
                <a:lnTo>
                  <a:pt x="403" y="131"/>
                </a:lnTo>
                <a:lnTo>
                  <a:pt x="401" y="131"/>
                </a:lnTo>
                <a:lnTo>
                  <a:pt x="399" y="133"/>
                </a:lnTo>
                <a:lnTo>
                  <a:pt x="399" y="135"/>
                </a:lnTo>
                <a:lnTo>
                  <a:pt x="399" y="137"/>
                </a:lnTo>
                <a:lnTo>
                  <a:pt x="397" y="137"/>
                </a:lnTo>
                <a:lnTo>
                  <a:pt x="395" y="135"/>
                </a:lnTo>
                <a:lnTo>
                  <a:pt x="393" y="137"/>
                </a:lnTo>
                <a:lnTo>
                  <a:pt x="391" y="137"/>
                </a:lnTo>
                <a:lnTo>
                  <a:pt x="389" y="139"/>
                </a:lnTo>
                <a:lnTo>
                  <a:pt x="387" y="139"/>
                </a:lnTo>
                <a:lnTo>
                  <a:pt x="386" y="141"/>
                </a:lnTo>
                <a:lnTo>
                  <a:pt x="387" y="141"/>
                </a:lnTo>
                <a:lnTo>
                  <a:pt x="389" y="141"/>
                </a:lnTo>
                <a:lnTo>
                  <a:pt x="391" y="141"/>
                </a:lnTo>
                <a:lnTo>
                  <a:pt x="393" y="139"/>
                </a:lnTo>
                <a:lnTo>
                  <a:pt x="395" y="141"/>
                </a:lnTo>
                <a:lnTo>
                  <a:pt x="393" y="143"/>
                </a:lnTo>
                <a:lnTo>
                  <a:pt x="395" y="141"/>
                </a:lnTo>
                <a:lnTo>
                  <a:pt x="397" y="141"/>
                </a:lnTo>
                <a:lnTo>
                  <a:pt x="399" y="141"/>
                </a:lnTo>
                <a:lnTo>
                  <a:pt x="401" y="139"/>
                </a:lnTo>
                <a:lnTo>
                  <a:pt x="403" y="139"/>
                </a:lnTo>
                <a:lnTo>
                  <a:pt x="405" y="137"/>
                </a:lnTo>
                <a:lnTo>
                  <a:pt x="407" y="137"/>
                </a:lnTo>
                <a:lnTo>
                  <a:pt x="409" y="135"/>
                </a:lnTo>
                <a:lnTo>
                  <a:pt x="411" y="135"/>
                </a:lnTo>
                <a:lnTo>
                  <a:pt x="413" y="133"/>
                </a:lnTo>
                <a:lnTo>
                  <a:pt x="413" y="131"/>
                </a:lnTo>
                <a:lnTo>
                  <a:pt x="415" y="131"/>
                </a:lnTo>
                <a:lnTo>
                  <a:pt x="417" y="129"/>
                </a:lnTo>
                <a:lnTo>
                  <a:pt x="419" y="127"/>
                </a:lnTo>
                <a:lnTo>
                  <a:pt x="421" y="129"/>
                </a:lnTo>
                <a:lnTo>
                  <a:pt x="421" y="131"/>
                </a:lnTo>
                <a:lnTo>
                  <a:pt x="421" y="133"/>
                </a:lnTo>
                <a:lnTo>
                  <a:pt x="419" y="135"/>
                </a:lnTo>
                <a:lnTo>
                  <a:pt x="421" y="137"/>
                </a:lnTo>
                <a:lnTo>
                  <a:pt x="421" y="139"/>
                </a:lnTo>
                <a:lnTo>
                  <a:pt x="423" y="141"/>
                </a:lnTo>
                <a:lnTo>
                  <a:pt x="423" y="143"/>
                </a:lnTo>
                <a:lnTo>
                  <a:pt x="423" y="145"/>
                </a:lnTo>
                <a:lnTo>
                  <a:pt x="425" y="145"/>
                </a:lnTo>
                <a:lnTo>
                  <a:pt x="427" y="147"/>
                </a:lnTo>
                <a:lnTo>
                  <a:pt x="427" y="149"/>
                </a:lnTo>
                <a:lnTo>
                  <a:pt x="429" y="149"/>
                </a:lnTo>
                <a:lnTo>
                  <a:pt x="431" y="147"/>
                </a:lnTo>
                <a:lnTo>
                  <a:pt x="433" y="149"/>
                </a:lnTo>
                <a:lnTo>
                  <a:pt x="433" y="147"/>
                </a:lnTo>
                <a:lnTo>
                  <a:pt x="435" y="145"/>
                </a:lnTo>
                <a:lnTo>
                  <a:pt x="437" y="147"/>
                </a:lnTo>
                <a:lnTo>
                  <a:pt x="437" y="149"/>
                </a:lnTo>
                <a:lnTo>
                  <a:pt x="439" y="149"/>
                </a:lnTo>
                <a:lnTo>
                  <a:pt x="441" y="147"/>
                </a:lnTo>
                <a:lnTo>
                  <a:pt x="443" y="147"/>
                </a:lnTo>
                <a:lnTo>
                  <a:pt x="445" y="145"/>
                </a:lnTo>
                <a:lnTo>
                  <a:pt x="447" y="145"/>
                </a:lnTo>
                <a:lnTo>
                  <a:pt x="449" y="143"/>
                </a:lnTo>
                <a:lnTo>
                  <a:pt x="447" y="145"/>
                </a:lnTo>
                <a:lnTo>
                  <a:pt x="447" y="147"/>
                </a:lnTo>
                <a:lnTo>
                  <a:pt x="447" y="149"/>
                </a:lnTo>
                <a:lnTo>
                  <a:pt x="445" y="151"/>
                </a:lnTo>
                <a:lnTo>
                  <a:pt x="445" y="153"/>
                </a:lnTo>
                <a:lnTo>
                  <a:pt x="445" y="155"/>
                </a:lnTo>
                <a:lnTo>
                  <a:pt x="445" y="157"/>
                </a:lnTo>
                <a:lnTo>
                  <a:pt x="445" y="159"/>
                </a:lnTo>
                <a:lnTo>
                  <a:pt x="445" y="161"/>
                </a:lnTo>
                <a:lnTo>
                  <a:pt x="445" y="159"/>
                </a:lnTo>
                <a:lnTo>
                  <a:pt x="445" y="157"/>
                </a:lnTo>
                <a:lnTo>
                  <a:pt x="447" y="155"/>
                </a:lnTo>
                <a:lnTo>
                  <a:pt x="447" y="153"/>
                </a:lnTo>
                <a:lnTo>
                  <a:pt x="449" y="151"/>
                </a:lnTo>
                <a:lnTo>
                  <a:pt x="449" y="149"/>
                </a:lnTo>
                <a:lnTo>
                  <a:pt x="451" y="147"/>
                </a:lnTo>
                <a:lnTo>
                  <a:pt x="453" y="147"/>
                </a:lnTo>
                <a:lnTo>
                  <a:pt x="455" y="145"/>
                </a:lnTo>
                <a:lnTo>
                  <a:pt x="457" y="143"/>
                </a:lnTo>
                <a:lnTo>
                  <a:pt x="457" y="141"/>
                </a:lnTo>
                <a:lnTo>
                  <a:pt x="459" y="139"/>
                </a:lnTo>
                <a:lnTo>
                  <a:pt x="461" y="139"/>
                </a:lnTo>
                <a:lnTo>
                  <a:pt x="463" y="141"/>
                </a:lnTo>
                <a:lnTo>
                  <a:pt x="465" y="143"/>
                </a:lnTo>
                <a:lnTo>
                  <a:pt x="463" y="141"/>
                </a:lnTo>
                <a:lnTo>
                  <a:pt x="463" y="139"/>
                </a:lnTo>
                <a:lnTo>
                  <a:pt x="465" y="139"/>
                </a:lnTo>
                <a:lnTo>
                  <a:pt x="467" y="139"/>
                </a:lnTo>
                <a:lnTo>
                  <a:pt x="469" y="139"/>
                </a:lnTo>
                <a:lnTo>
                  <a:pt x="467" y="137"/>
                </a:lnTo>
                <a:lnTo>
                  <a:pt x="465" y="139"/>
                </a:lnTo>
                <a:lnTo>
                  <a:pt x="463" y="139"/>
                </a:lnTo>
                <a:lnTo>
                  <a:pt x="463" y="137"/>
                </a:lnTo>
                <a:lnTo>
                  <a:pt x="465" y="135"/>
                </a:lnTo>
                <a:lnTo>
                  <a:pt x="467" y="133"/>
                </a:lnTo>
                <a:lnTo>
                  <a:pt x="467" y="131"/>
                </a:lnTo>
                <a:lnTo>
                  <a:pt x="467" y="129"/>
                </a:lnTo>
                <a:lnTo>
                  <a:pt x="467" y="127"/>
                </a:lnTo>
                <a:lnTo>
                  <a:pt x="469" y="125"/>
                </a:lnTo>
                <a:lnTo>
                  <a:pt x="471" y="123"/>
                </a:lnTo>
                <a:lnTo>
                  <a:pt x="473" y="125"/>
                </a:lnTo>
                <a:lnTo>
                  <a:pt x="475" y="123"/>
                </a:lnTo>
                <a:lnTo>
                  <a:pt x="475" y="121"/>
                </a:lnTo>
                <a:lnTo>
                  <a:pt x="477" y="123"/>
                </a:lnTo>
                <a:lnTo>
                  <a:pt x="479" y="123"/>
                </a:lnTo>
                <a:lnTo>
                  <a:pt x="481" y="123"/>
                </a:lnTo>
                <a:lnTo>
                  <a:pt x="483" y="123"/>
                </a:lnTo>
                <a:lnTo>
                  <a:pt x="481" y="121"/>
                </a:lnTo>
                <a:lnTo>
                  <a:pt x="483" y="119"/>
                </a:lnTo>
                <a:lnTo>
                  <a:pt x="485" y="121"/>
                </a:lnTo>
                <a:lnTo>
                  <a:pt x="487" y="123"/>
                </a:lnTo>
                <a:lnTo>
                  <a:pt x="489" y="123"/>
                </a:lnTo>
                <a:lnTo>
                  <a:pt x="489" y="125"/>
                </a:lnTo>
                <a:lnTo>
                  <a:pt x="491" y="125"/>
                </a:lnTo>
                <a:lnTo>
                  <a:pt x="493" y="125"/>
                </a:lnTo>
                <a:lnTo>
                  <a:pt x="493" y="123"/>
                </a:lnTo>
                <a:lnTo>
                  <a:pt x="493" y="125"/>
                </a:lnTo>
                <a:lnTo>
                  <a:pt x="495" y="125"/>
                </a:lnTo>
                <a:lnTo>
                  <a:pt x="495" y="127"/>
                </a:lnTo>
                <a:lnTo>
                  <a:pt x="495" y="125"/>
                </a:lnTo>
                <a:lnTo>
                  <a:pt x="497" y="125"/>
                </a:lnTo>
                <a:lnTo>
                  <a:pt x="497" y="127"/>
                </a:lnTo>
                <a:lnTo>
                  <a:pt x="495" y="129"/>
                </a:lnTo>
                <a:lnTo>
                  <a:pt x="497" y="129"/>
                </a:lnTo>
                <a:lnTo>
                  <a:pt x="499" y="129"/>
                </a:lnTo>
                <a:lnTo>
                  <a:pt x="501" y="129"/>
                </a:lnTo>
                <a:lnTo>
                  <a:pt x="503" y="129"/>
                </a:lnTo>
                <a:lnTo>
                  <a:pt x="501" y="131"/>
                </a:lnTo>
                <a:lnTo>
                  <a:pt x="503" y="129"/>
                </a:lnTo>
                <a:lnTo>
                  <a:pt x="505" y="129"/>
                </a:lnTo>
                <a:lnTo>
                  <a:pt x="505" y="131"/>
                </a:lnTo>
                <a:lnTo>
                  <a:pt x="507" y="131"/>
                </a:lnTo>
                <a:lnTo>
                  <a:pt x="507" y="133"/>
                </a:lnTo>
                <a:lnTo>
                  <a:pt x="509" y="131"/>
                </a:lnTo>
                <a:lnTo>
                  <a:pt x="509" y="133"/>
                </a:lnTo>
                <a:lnTo>
                  <a:pt x="511" y="133"/>
                </a:lnTo>
                <a:lnTo>
                  <a:pt x="511" y="135"/>
                </a:lnTo>
                <a:lnTo>
                  <a:pt x="513" y="133"/>
                </a:lnTo>
                <a:lnTo>
                  <a:pt x="515" y="135"/>
                </a:lnTo>
                <a:lnTo>
                  <a:pt x="515" y="137"/>
                </a:lnTo>
                <a:lnTo>
                  <a:pt x="517" y="135"/>
                </a:lnTo>
                <a:lnTo>
                  <a:pt x="517" y="137"/>
                </a:lnTo>
                <a:lnTo>
                  <a:pt x="519" y="135"/>
                </a:lnTo>
                <a:lnTo>
                  <a:pt x="517" y="137"/>
                </a:lnTo>
                <a:lnTo>
                  <a:pt x="519" y="139"/>
                </a:lnTo>
                <a:lnTo>
                  <a:pt x="519" y="137"/>
                </a:lnTo>
                <a:lnTo>
                  <a:pt x="521" y="137"/>
                </a:lnTo>
                <a:lnTo>
                  <a:pt x="521" y="139"/>
                </a:lnTo>
                <a:lnTo>
                  <a:pt x="521" y="141"/>
                </a:lnTo>
                <a:lnTo>
                  <a:pt x="521" y="143"/>
                </a:lnTo>
                <a:lnTo>
                  <a:pt x="523" y="143"/>
                </a:lnTo>
                <a:lnTo>
                  <a:pt x="523" y="141"/>
                </a:lnTo>
                <a:lnTo>
                  <a:pt x="523" y="139"/>
                </a:lnTo>
                <a:lnTo>
                  <a:pt x="525" y="139"/>
                </a:lnTo>
                <a:lnTo>
                  <a:pt x="527" y="139"/>
                </a:lnTo>
                <a:lnTo>
                  <a:pt x="527" y="141"/>
                </a:lnTo>
                <a:lnTo>
                  <a:pt x="527" y="139"/>
                </a:lnTo>
                <a:lnTo>
                  <a:pt x="529" y="137"/>
                </a:lnTo>
                <a:lnTo>
                  <a:pt x="529" y="139"/>
                </a:lnTo>
                <a:lnTo>
                  <a:pt x="529" y="141"/>
                </a:lnTo>
                <a:lnTo>
                  <a:pt x="531" y="141"/>
                </a:lnTo>
                <a:lnTo>
                  <a:pt x="531" y="143"/>
                </a:lnTo>
                <a:lnTo>
                  <a:pt x="531" y="145"/>
                </a:lnTo>
                <a:lnTo>
                  <a:pt x="533" y="143"/>
                </a:lnTo>
                <a:lnTo>
                  <a:pt x="531" y="145"/>
                </a:lnTo>
                <a:lnTo>
                  <a:pt x="533" y="145"/>
                </a:lnTo>
                <a:lnTo>
                  <a:pt x="535" y="145"/>
                </a:lnTo>
                <a:lnTo>
                  <a:pt x="533" y="145"/>
                </a:lnTo>
                <a:lnTo>
                  <a:pt x="535" y="147"/>
                </a:lnTo>
                <a:lnTo>
                  <a:pt x="537" y="149"/>
                </a:lnTo>
                <a:lnTo>
                  <a:pt x="535" y="149"/>
                </a:lnTo>
                <a:lnTo>
                  <a:pt x="535" y="151"/>
                </a:lnTo>
                <a:lnTo>
                  <a:pt x="535" y="153"/>
                </a:lnTo>
                <a:lnTo>
                  <a:pt x="533" y="155"/>
                </a:lnTo>
                <a:lnTo>
                  <a:pt x="531" y="155"/>
                </a:lnTo>
                <a:lnTo>
                  <a:pt x="533" y="155"/>
                </a:lnTo>
                <a:lnTo>
                  <a:pt x="533" y="157"/>
                </a:lnTo>
                <a:lnTo>
                  <a:pt x="533" y="155"/>
                </a:lnTo>
                <a:lnTo>
                  <a:pt x="535" y="153"/>
                </a:lnTo>
                <a:lnTo>
                  <a:pt x="537" y="153"/>
                </a:lnTo>
                <a:lnTo>
                  <a:pt x="539" y="155"/>
                </a:lnTo>
                <a:lnTo>
                  <a:pt x="537" y="157"/>
                </a:lnTo>
                <a:lnTo>
                  <a:pt x="537" y="159"/>
                </a:lnTo>
                <a:lnTo>
                  <a:pt x="535" y="161"/>
                </a:lnTo>
                <a:lnTo>
                  <a:pt x="535" y="163"/>
                </a:lnTo>
                <a:lnTo>
                  <a:pt x="533" y="165"/>
                </a:lnTo>
                <a:lnTo>
                  <a:pt x="533" y="167"/>
                </a:lnTo>
                <a:lnTo>
                  <a:pt x="533" y="169"/>
                </a:lnTo>
                <a:lnTo>
                  <a:pt x="535" y="171"/>
                </a:lnTo>
                <a:lnTo>
                  <a:pt x="533" y="173"/>
                </a:lnTo>
                <a:lnTo>
                  <a:pt x="531" y="175"/>
                </a:lnTo>
                <a:lnTo>
                  <a:pt x="531" y="177"/>
                </a:lnTo>
                <a:lnTo>
                  <a:pt x="533" y="175"/>
                </a:lnTo>
                <a:lnTo>
                  <a:pt x="535" y="173"/>
                </a:lnTo>
                <a:lnTo>
                  <a:pt x="535" y="171"/>
                </a:lnTo>
                <a:lnTo>
                  <a:pt x="537" y="169"/>
                </a:lnTo>
                <a:lnTo>
                  <a:pt x="539" y="167"/>
                </a:lnTo>
                <a:lnTo>
                  <a:pt x="539" y="165"/>
                </a:lnTo>
                <a:lnTo>
                  <a:pt x="539" y="163"/>
                </a:lnTo>
                <a:lnTo>
                  <a:pt x="539" y="161"/>
                </a:lnTo>
                <a:lnTo>
                  <a:pt x="541" y="161"/>
                </a:lnTo>
                <a:lnTo>
                  <a:pt x="541" y="159"/>
                </a:lnTo>
                <a:lnTo>
                  <a:pt x="543" y="159"/>
                </a:lnTo>
                <a:lnTo>
                  <a:pt x="545" y="159"/>
                </a:lnTo>
                <a:lnTo>
                  <a:pt x="543" y="161"/>
                </a:lnTo>
                <a:lnTo>
                  <a:pt x="543" y="163"/>
                </a:lnTo>
                <a:lnTo>
                  <a:pt x="541" y="165"/>
                </a:lnTo>
                <a:lnTo>
                  <a:pt x="541" y="167"/>
                </a:lnTo>
                <a:lnTo>
                  <a:pt x="541" y="165"/>
                </a:lnTo>
                <a:lnTo>
                  <a:pt x="541" y="167"/>
                </a:lnTo>
                <a:lnTo>
                  <a:pt x="543" y="167"/>
                </a:lnTo>
                <a:lnTo>
                  <a:pt x="545" y="165"/>
                </a:lnTo>
                <a:lnTo>
                  <a:pt x="545" y="163"/>
                </a:lnTo>
                <a:lnTo>
                  <a:pt x="547" y="161"/>
                </a:lnTo>
                <a:lnTo>
                  <a:pt x="547" y="163"/>
                </a:lnTo>
                <a:lnTo>
                  <a:pt x="549" y="161"/>
                </a:lnTo>
                <a:lnTo>
                  <a:pt x="551" y="161"/>
                </a:lnTo>
                <a:lnTo>
                  <a:pt x="551" y="159"/>
                </a:lnTo>
                <a:lnTo>
                  <a:pt x="553" y="159"/>
                </a:lnTo>
                <a:lnTo>
                  <a:pt x="555" y="159"/>
                </a:lnTo>
                <a:lnTo>
                  <a:pt x="555" y="157"/>
                </a:lnTo>
                <a:lnTo>
                  <a:pt x="557" y="157"/>
                </a:lnTo>
                <a:lnTo>
                  <a:pt x="559" y="157"/>
                </a:lnTo>
                <a:lnTo>
                  <a:pt x="561" y="159"/>
                </a:lnTo>
                <a:lnTo>
                  <a:pt x="563" y="159"/>
                </a:lnTo>
                <a:lnTo>
                  <a:pt x="565" y="159"/>
                </a:lnTo>
                <a:lnTo>
                  <a:pt x="567" y="161"/>
                </a:lnTo>
                <a:lnTo>
                  <a:pt x="569" y="161"/>
                </a:lnTo>
                <a:lnTo>
                  <a:pt x="571" y="163"/>
                </a:lnTo>
                <a:lnTo>
                  <a:pt x="573" y="165"/>
                </a:lnTo>
                <a:lnTo>
                  <a:pt x="575" y="165"/>
                </a:lnTo>
                <a:lnTo>
                  <a:pt x="577" y="165"/>
                </a:lnTo>
                <a:lnTo>
                  <a:pt x="577" y="167"/>
                </a:lnTo>
                <a:lnTo>
                  <a:pt x="579" y="165"/>
                </a:lnTo>
                <a:lnTo>
                  <a:pt x="581" y="167"/>
                </a:lnTo>
                <a:lnTo>
                  <a:pt x="583" y="167"/>
                </a:lnTo>
                <a:lnTo>
                  <a:pt x="583" y="165"/>
                </a:lnTo>
                <a:lnTo>
                  <a:pt x="585" y="165"/>
                </a:lnTo>
                <a:lnTo>
                  <a:pt x="587" y="165"/>
                </a:lnTo>
                <a:lnTo>
                  <a:pt x="589" y="167"/>
                </a:lnTo>
                <a:lnTo>
                  <a:pt x="591" y="169"/>
                </a:lnTo>
                <a:lnTo>
                  <a:pt x="593" y="169"/>
                </a:lnTo>
                <a:lnTo>
                  <a:pt x="595" y="169"/>
                </a:lnTo>
                <a:lnTo>
                  <a:pt x="597" y="171"/>
                </a:lnTo>
                <a:lnTo>
                  <a:pt x="597" y="169"/>
                </a:lnTo>
                <a:lnTo>
                  <a:pt x="597" y="167"/>
                </a:lnTo>
                <a:lnTo>
                  <a:pt x="599" y="167"/>
                </a:lnTo>
                <a:lnTo>
                  <a:pt x="601" y="167"/>
                </a:lnTo>
                <a:lnTo>
                  <a:pt x="603" y="167"/>
                </a:lnTo>
                <a:lnTo>
                  <a:pt x="605" y="167"/>
                </a:lnTo>
                <a:lnTo>
                  <a:pt x="607" y="167"/>
                </a:lnTo>
                <a:lnTo>
                  <a:pt x="609" y="167"/>
                </a:lnTo>
                <a:lnTo>
                  <a:pt x="613" y="167"/>
                </a:lnTo>
                <a:lnTo>
                  <a:pt x="615" y="167"/>
                </a:lnTo>
                <a:lnTo>
                  <a:pt x="617" y="167"/>
                </a:lnTo>
                <a:lnTo>
                  <a:pt x="619" y="167"/>
                </a:lnTo>
                <a:lnTo>
                  <a:pt x="621" y="169"/>
                </a:lnTo>
                <a:lnTo>
                  <a:pt x="623" y="169"/>
                </a:lnTo>
                <a:lnTo>
                  <a:pt x="625" y="171"/>
                </a:lnTo>
                <a:lnTo>
                  <a:pt x="627" y="171"/>
                </a:lnTo>
                <a:lnTo>
                  <a:pt x="629" y="173"/>
                </a:lnTo>
                <a:lnTo>
                  <a:pt x="631" y="175"/>
                </a:lnTo>
                <a:lnTo>
                  <a:pt x="633" y="177"/>
                </a:lnTo>
                <a:lnTo>
                  <a:pt x="635" y="177"/>
                </a:lnTo>
                <a:lnTo>
                  <a:pt x="637" y="179"/>
                </a:lnTo>
                <a:lnTo>
                  <a:pt x="641" y="181"/>
                </a:lnTo>
                <a:lnTo>
                  <a:pt x="643" y="183"/>
                </a:lnTo>
                <a:lnTo>
                  <a:pt x="645" y="185"/>
                </a:lnTo>
                <a:lnTo>
                  <a:pt x="647" y="185"/>
                </a:lnTo>
                <a:lnTo>
                  <a:pt x="649" y="187"/>
                </a:lnTo>
                <a:lnTo>
                  <a:pt x="649" y="189"/>
                </a:lnTo>
                <a:lnTo>
                  <a:pt x="651" y="191"/>
                </a:lnTo>
                <a:lnTo>
                  <a:pt x="653" y="193"/>
                </a:lnTo>
                <a:lnTo>
                  <a:pt x="655" y="195"/>
                </a:lnTo>
                <a:lnTo>
                  <a:pt x="657" y="197"/>
                </a:lnTo>
                <a:lnTo>
                  <a:pt x="659" y="199"/>
                </a:lnTo>
                <a:lnTo>
                  <a:pt x="661" y="199"/>
                </a:lnTo>
                <a:lnTo>
                  <a:pt x="661" y="201"/>
                </a:lnTo>
                <a:lnTo>
                  <a:pt x="663" y="203"/>
                </a:lnTo>
                <a:lnTo>
                  <a:pt x="665" y="205"/>
                </a:lnTo>
                <a:lnTo>
                  <a:pt x="667" y="205"/>
                </a:lnTo>
                <a:lnTo>
                  <a:pt x="669" y="207"/>
                </a:lnTo>
                <a:lnTo>
                  <a:pt x="671" y="209"/>
                </a:lnTo>
                <a:lnTo>
                  <a:pt x="673" y="211"/>
                </a:lnTo>
                <a:lnTo>
                  <a:pt x="675" y="211"/>
                </a:lnTo>
                <a:lnTo>
                  <a:pt x="677" y="211"/>
                </a:lnTo>
                <a:lnTo>
                  <a:pt x="679" y="213"/>
                </a:lnTo>
                <a:lnTo>
                  <a:pt x="681" y="213"/>
                </a:lnTo>
                <a:lnTo>
                  <a:pt x="683" y="213"/>
                </a:lnTo>
                <a:lnTo>
                  <a:pt x="685" y="213"/>
                </a:lnTo>
                <a:lnTo>
                  <a:pt x="687" y="213"/>
                </a:lnTo>
                <a:lnTo>
                  <a:pt x="691" y="213"/>
                </a:lnTo>
                <a:lnTo>
                  <a:pt x="693" y="213"/>
                </a:lnTo>
                <a:lnTo>
                  <a:pt x="695" y="213"/>
                </a:lnTo>
                <a:lnTo>
                  <a:pt x="697" y="213"/>
                </a:lnTo>
                <a:lnTo>
                  <a:pt x="699" y="213"/>
                </a:lnTo>
                <a:lnTo>
                  <a:pt x="701" y="215"/>
                </a:lnTo>
                <a:lnTo>
                  <a:pt x="703" y="215"/>
                </a:lnTo>
                <a:lnTo>
                  <a:pt x="705" y="217"/>
                </a:lnTo>
                <a:lnTo>
                  <a:pt x="705" y="219"/>
                </a:lnTo>
                <a:lnTo>
                  <a:pt x="705" y="221"/>
                </a:lnTo>
                <a:lnTo>
                  <a:pt x="707" y="223"/>
                </a:lnTo>
                <a:lnTo>
                  <a:pt x="707" y="225"/>
                </a:lnTo>
                <a:lnTo>
                  <a:pt x="709" y="227"/>
                </a:lnTo>
                <a:lnTo>
                  <a:pt x="709" y="229"/>
                </a:lnTo>
                <a:lnTo>
                  <a:pt x="709" y="231"/>
                </a:lnTo>
                <a:lnTo>
                  <a:pt x="709" y="233"/>
                </a:lnTo>
                <a:lnTo>
                  <a:pt x="709" y="235"/>
                </a:lnTo>
                <a:lnTo>
                  <a:pt x="709" y="237"/>
                </a:lnTo>
                <a:lnTo>
                  <a:pt x="711" y="237"/>
                </a:lnTo>
                <a:lnTo>
                  <a:pt x="711" y="239"/>
                </a:lnTo>
                <a:lnTo>
                  <a:pt x="713" y="241"/>
                </a:lnTo>
                <a:lnTo>
                  <a:pt x="713" y="243"/>
                </a:lnTo>
                <a:lnTo>
                  <a:pt x="713" y="245"/>
                </a:lnTo>
                <a:lnTo>
                  <a:pt x="713" y="247"/>
                </a:lnTo>
                <a:lnTo>
                  <a:pt x="713" y="249"/>
                </a:lnTo>
                <a:lnTo>
                  <a:pt x="713" y="251"/>
                </a:lnTo>
                <a:lnTo>
                  <a:pt x="715" y="253"/>
                </a:lnTo>
                <a:lnTo>
                  <a:pt x="713" y="255"/>
                </a:lnTo>
                <a:lnTo>
                  <a:pt x="715" y="255"/>
                </a:lnTo>
                <a:lnTo>
                  <a:pt x="715" y="253"/>
                </a:lnTo>
                <a:lnTo>
                  <a:pt x="715" y="255"/>
                </a:lnTo>
                <a:lnTo>
                  <a:pt x="717" y="257"/>
                </a:lnTo>
                <a:lnTo>
                  <a:pt x="715" y="259"/>
                </a:lnTo>
                <a:lnTo>
                  <a:pt x="717" y="261"/>
                </a:lnTo>
                <a:lnTo>
                  <a:pt x="715" y="263"/>
                </a:lnTo>
                <a:lnTo>
                  <a:pt x="715" y="265"/>
                </a:lnTo>
                <a:lnTo>
                  <a:pt x="713" y="265"/>
                </a:lnTo>
                <a:lnTo>
                  <a:pt x="715" y="265"/>
                </a:lnTo>
                <a:lnTo>
                  <a:pt x="715" y="267"/>
                </a:lnTo>
                <a:lnTo>
                  <a:pt x="715" y="269"/>
                </a:lnTo>
                <a:lnTo>
                  <a:pt x="715" y="271"/>
                </a:lnTo>
                <a:lnTo>
                  <a:pt x="715" y="273"/>
                </a:lnTo>
                <a:lnTo>
                  <a:pt x="715" y="275"/>
                </a:lnTo>
                <a:lnTo>
                  <a:pt x="715" y="277"/>
                </a:lnTo>
                <a:lnTo>
                  <a:pt x="715" y="279"/>
                </a:lnTo>
                <a:lnTo>
                  <a:pt x="715" y="281"/>
                </a:lnTo>
                <a:lnTo>
                  <a:pt x="713" y="283"/>
                </a:lnTo>
                <a:lnTo>
                  <a:pt x="713" y="285"/>
                </a:lnTo>
                <a:lnTo>
                  <a:pt x="713" y="287"/>
                </a:lnTo>
                <a:lnTo>
                  <a:pt x="711" y="289"/>
                </a:lnTo>
                <a:lnTo>
                  <a:pt x="711" y="291"/>
                </a:lnTo>
                <a:lnTo>
                  <a:pt x="711" y="293"/>
                </a:lnTo>
                <a:lnTo>
                  <a:pt x="711" y="295"/>
                </a:lnTo>
                <a:lnTo>
                  <a:pt x="709" y="297"/>
                </a:lnTo>
                <a:lnTo>
                  <a:pt x="709" y="299"/>
                </a:lnTo>
                <a:lnTo>
                  <a:pt x="707" y="299"/>
                </a:lnTo>
                <a:lnTo>
                  <a:pt x="705" y="301"/>
                </a:lnTo>
                <a:lnTo>
                  <a:pt x="705" y="303"/>
                </a:lnTo>
                <a:lnTo>
                  <a:pt x="703" y="305"/>
                </a:lnTo>
                <a:lnTo>
                  <a:pt x="701" y="307"/>
                </a:lnTo>
                <a:lnTo>
                  <a:pt x="701" y="309"/>
                </a:lnTo>
                <a:lnTo>
                  <a:pt x="699" y="307"/>
                </a:lnTo>
                <a:lnTo>
                  <a:pt x="699" y="309"/>
                </a:lnTo>
                <a:lnTo>
                  <a:pt x="697" y="309"/>
                </a:lnTo>
                <a:lnTo>
                  <a:pt x="699" y="311"/>
                </a:lnTo>
                <a:lnTo>
                  <a:pt x="699" y="309"/>
                </a:lnTo>
                <a:lnTo>
                  <a:pt x="699" y="311"/>
                </a:lnTo>
                <a:lnTo>
                  <a:pt x="697" y="313"/>
                </a:lnTo>
                <a:lnTo>
                  <a:pt x="695" y="315"/>
                </a:lnTo>
                <a:lnTo>
                  <a:pt x="695" y="317"/>
                </a:lnTo>
                <a:lnTo>
                  <a:pt x="693" y="319"/>
                </a:lnTo>
                <a:lnTo>
                  <a:pt x="691" y="321"/>
                </a:lnTo>
                <a:lnTo>
                  <a:pt x="691" y="323"/>
                </a:lnTo>
                <a:lnTo>
                  <a:pt x="689" y="323"/>
                </a:lnTo>
                <a:lnTo>
                  <a:pt x="689" y="325"/>
                </a:lnTo>
                <a:lnTo>
                  <a:pt x="689" y="327"/>
                </a:lnTo>
                <a:lnTo>
                  <a:pt x="687" y="327"/>
                </a:lnTo>
                <a:lnTo>
                  <a:pt x="685" y="327"/>
                </a:lnTo>
                <a:lnTo>
                  <a:pt x="683" y="329"/>
                </a:lnTo>
                <a:lnTo>
                  <a:pt x="681" y="331"/>
                </a:lnTo>
                <a:lnTo>
                  <a:pt x="679" y="333"/>
                </a:lnTo>
                <a:lnTo>
                  <a:pt x="677" y="333"/>
                </a:lnTo>
                <a:lnTo>
                  <a:pt x="675" y="331"/>
                </a:lnTo>
                <a:lnTo>
                  <a:pt x="675" y="333"/>
                </a:lnTo>
                <a:lnTo>
                  <a:pt x="677" y="333"/>
                </a:lnTo>
                <a:lnTo>
                  <a:pt x="677" y="335"/>
                </a:lnTo>
                <a:lnTo>
                  <a:pt x="677" y="337"/>
                </a:lnTo>
                <a:lnTo>
                  <a:pt x="675" y="339"/>
                </a:lnTo>
                <a:lnTo>
                  <a:pt x="673" y="337"/>
                </a:lnTo>
                <a:lnTo>
                  <a:pt x="675" y="339"/>
                </a:lnTo>
                <a:lnTo>
                  <a:pt x="675" y="341"/>
                </a:lnTo>
                <a:lnTo>
                  <a:pt x="673" y="343"/>
                </a:lnTo>
                <a:lnTo>
                  <a:pt x="671" y="343"/>
                </a:lnTo>
                <a:lnTo>
                  <a:pt x="673" y="341"/>
                </a:lnTo>
                <a:lnTo>
                  <a:pt x="671" y="343"/>
                </a:lnTo>
                <a:lnTo>
                  <a:pt x="671" y="345"/>
                </a:lnTo>
                <a:lnTo>
                  <a:pt x="669" y="347"/>
                </a:lnTo>
                <a:lnTo>
                  <a:pt x="671" y="347"/>
                </a:lnTo>
                <a:lnTo>
                  <a:pt x="671" y="349"/>
                </a:lnTo>
                <a:lnTo>
                  <a:pt x="671" y="351"/>
                </a:lnTo>
                <a:lnTo>
                  <a:pt x="669" y="351"/>
                </a:lnTo>
                <a:lnTo>
                  <a:pt x="669" y="353"/>
                </a:lnTo>
                <a:lnTo>
                  <a:pt x="669" y="355"/>
                </a:lnTo>
                <a:lnTo>
                  <a:pt x="667" y="357"/>
                </a:lnTo>
                <a:lnTo>
                  <a:pt x="667" y="359"/>
                </a:lnTo>
                <a:lnTo>
                  <a:pt x="665" y="361"/>
                </a:lnTo>
                <a:lnTo>
                  <a:pt x="663" y="365"/>
                </a:lnTo>
                <a:lnTo>
                  <a:pt x="661" y="367"/>
                </a:lnTo>
                <a:lnTo>
                  <a:pt x="661" y="369"/>
                </a:lnTo>
                <a:lnTo>
                  <a:pt x="659" y="371"/>
                </a:lnTo>
                <a:lnTo>
                  <a:pt x="659" y="373"/>
                </a:lnTo>
                <a:lnTo>
                  <a:pt x="657" y="375"/>
                </a:lnTo>
                <a:lnTo>
                  <a:pt x="655" y="377"/>
                </a:lnTo>
                <a:lnTo>
                  <a:pt x="653" y="377"/>
                </a:lnTo>
                <a:lnTo>
                  <a:pt x="653" y="375"/>
                </a:lnTo>
                <a:lnTo>
                  <a:pt x="653" y="373"/>
                </a:lnTo>
                <a:lnTo>
                  <a:pt x="651" y="373"/>
                </a:lnTo>
                <a:lnTo>
                  <a:pt x="649" y="371"/>
                </a:lnTo>
                <a:lnTo>
                  <a:pt x="649" y="369"/>
                </a:lnTo>
                <a:lnTo>
                  <a:pt x="649" y="371"/>
                </a:lnTo>
                <a:lnTo>
                  <a:pt x="647" y="373"/>
                </a:lnTo>
                <a:lnTo>
                  <a:pt x="647" y="375"/>
                </a:lnTo>
                <a:lnTo>
                  <a:pt x="645" y="373"/>
                </a:lnTo>
                <a:lnTo>
                  <a:pt x="647" y="375"/>
                </a:lnTo>
                <a:lnTo>
                  <a:pt x="649" y="377"/>
                </a:lnTo>
                <a:lnTo>
                  <a:pt x="647" y="379"/>
                </a:lnTo>
                <a:lnTo>
                  <a:pt x="645" y="381"/>
                </a:lnTo>
                <a:lnTo>
                  <a:pt x="647" y="381"/>
                </a:lnTo>
                <a:lnTo>
                  <a:pt x="645" y="383"/>
                </a:lnTo>
                <a:lnTo>
                  <a:pt x="645" y="385"/>
                </a:lnTo>
                <a:lnTo>
                  <a:pt x="643" y="385"/>
                </a:lnTo>
                <a:lnTo>
                  <a:pt x="643" y="387"/>
                </a:lnTo>
                <a:lnTo>
                  <a:pt x="643" y="389"/>
                </a:lnTo>
                <a:lnTo>
                  <a:pt x="643" y="391"/>
                </a:lnTo>
                <a:lnTo>
                  <a:pt x="643" y="389"/>
                </a:lnTo>
                <a:lnTo>
                  <a:pt x="643" y="387"/>
                </a:lnTo>
                <a:lnTo>
                  <a:pt x="645" y="389"/>
                </a:lnTo>
                <a:lnTo>
                  <a:pt x="645" y="391"/>
                </a:lnTo>
                <a:lnTo>
                  <a:pt x="645" y="393"/>
                </a:lnTo>
                <a:lnTo>
                  <a:pt x="645" y="395"/>
                </a:lnTo>
                <a:lnTo>
                  <a:pt x="643" y="393"/>
                </a:lnTo>
                <a:lnTo>
                  <a:pt x="643" y="395"/>
                </a:lnTo>
                <a:lnTo>
                  <a:pt x="643" y="397"/>
                </a:lnTo>
                <a:lnTo>
                  <a:pt x="645" y="399"/>
                </a:lnTo>
                <a:lnTo>
                  <a:pt x="645" y="401"/>
                </a:lnTo>
                <a:lnTo>
                  <a:pt x="645" y="399"/>
                </a:lnTo>
                <a:lnTo>
                  <a:pt x="647" y="397"/>
                </a:lnTo>
                <a:lnTo>
                  <a:pt x="647" y="399"/>
                </a:lnTo>
                <a:lnTo>
                  <a:pt x="645" y="401"/>
                </a:lnTo>
                <a:lnTo>
                  <a:pt x="645" y="403"/>
                </a:lnTo>
                <a:lnTo>
                  <a:pt x="645" y="405"/>
                </a:lnTo>
                <a:lnTo>
                  <a:pt x="645" y="407"/>
                </a:lnTo>
                <a:lnTo>
                  <a:pt x="645" y="409"/>
                </a:lnTo>
                <a:lnTo>
                  <a:pt x="645" y="411"/>
                </a:lnTo>
                <a:lnTo>
                  <a:pt x="645" y="413"/>
                </a:lnTo>
                <a:lnTo>
                  <a:pt x="645" y="415"/>
                </a:lnTo>
                <a:lnTo>
                  <a:pt x="645" y="417"/>
                </a:lnTo>
                <a:lnTo>
                  <a:pt x="645" y="419"/>
                </a:lnTo>
                <a:lnTo>
                  <a:pt x="645" y="423"/>
                </a:lnTo>
                <a:lnTo>
                  <a:pt x="647" y="425"/>
                </a:lnTo>
                <a:lnTo>
                  <a:pt x="647" y="427"/>
                </a:lnTo>
                <a:lnTo>
                  <a:pt x="647" y="429"/>
                </a:lnTo>
                <a:lnTo>
                  <a:pt x="647" y="431"/>
                </a:lnTo>
                <a:lnTo>
                  <a:pt x="647" y="433"/>
                </a:lnTo>
                <a:lnTo>
                  <a:pt x="649" y="435"/>
                </a:lnTo>
                <a:lnTo>
                  <a:pt x="649" y="437"/>
                </a:lnTo>
                <a:lnTo>
                  <a:pt x="649" y="439"/>
                </a:lnTo>
                <a:lnTo>
                  <a:pt x="649" y="441"/>
                </a:lnTo>
                <a:lnTo>
                  <a:pt x="649" y="443"/>
                </a:lnTo>
                <a:lnTo>
                  <a:pt x="647" y="445"/>
                </a:lnTo>
                <a:lnTo>
                  <a:pt x="647" y="447"/>
                </a:lnTo>
                <a:lnTo>
                  <a:pt x="647" y="449"/>
                </a:lnTo>
                <a:lnTo>
                  <a:pt x="647" y="451"/>
                </a:lnTo>
                <a:lnTo>
                  <a:pt x="647" y="453"/>
                </a:lnTo>
                <a:lnTo>
                  <a:pt x="647" y="455"/>
                </a:lnTo>
                <a:lnTo>
                  <a:pt x="645" y="457"/>
                </a:lnTo>
                <a:lnTo>
                  <a:pt x="645" y="459"/>
                </a:lnTo>
                <a:lnTo>
                  <a:pt x="645" y="461"/>
                </a:lnTo>
                <a:lnTo>
                  <a:pt x="645" y="463"/>
                </a:lnTo>
                <a:lnTo>
                  <a:pt x="645" y="465"/>
                </a:lnTo>
                <a:lnTo>
                  <a:pt x="645" y="467"/>
                </a:lnTo>
                <a:lnTo>
                  <a:pt x="645" y="469"/>
                </a:lnTo>
                <a:lnTo>
                  <a:pt x="645" y="471"/>
                </a:lnTo>
                <a:lnTo>
                  <a:pt x="645" y="473"/>
                </a:lnTo>
                <a:lnTo>
                  <a:pt x="647" y="475"/>
                </a:lnTo>
                <a:lnTo>
                  <a:pt x="645" y="477"/>
                </a:lnTo>
                <a:lnTo>
                  <a:pt x="643" y="479"/>
                </a:lnTo>
                <a:lnTo>
                  <a:pt x="643" y="481"/>
                </a:lnTo>
                <a:lnTo>
                  <a:pt x="641" y="481"/>
                </a:lnTo>
                <a:lnTo>
                  <a:pt x="639" y="483"/>
                </a:lnTo>
                <a:lnTo>
                  <a:pt x="639" y="485"/>
                </a:lnTo>
                <a:lnTo>
                  <a:pt x="639" y="487"/>
                </a:lnTo>
                <a:lnTo>
                  <a:pt x="639" y="489"/>
                </a:lnTo>
                <a:lnTo>
                  <a:pt x="637" y="491"/>
                </a:lnTo>
                <a:lnTo>
                  <a:pt x="637" y="493"/>
                </a:lnTo>
                <a:lnTo>
                  <a:pt x="637" y="495"/>
                </a:lnTo>
                <a:lnTo>
                  <a:pt x="637" y="497"/>
                </a:lnTo>
                <a:lnTo>
                  <a:pt x="637" y="499"/>
                </a:lnTo>
                <a:lnTo>
                  <a:pt x="637" y="501"/>
                </a:lnTo>
                <a:lnTo>
                  <a:pt x="639" y="503"/>
                </a:lnTo>
                <a:lnTo>
                  <a:pt x="639" y="505"/>
                </a:lnTo>
                <a:lnTo>
                  <a:pt x="639" y="507"/>
                </a:lnTo>
                <a:lnTo>
                  <a:pt x="639" y="509"/>
                </a:lnTo>
                <a:lnTo>
                  <a:pt x="639" y="511"/>
                </a:lnTo>
                <a:lnTo>
                  <a:pt x="639" y="513"/>
                </a:lnTo>
                <a:lnTo>
                  <a:pt x="639" y="515"/>
                </a:lnTo>
                <a:lnTo>
                  <a:pt x="637" y="515"/>
                </a:lnTo>
                <a:lnTo>
                  <a:pt x="637" y="517"/>
                </a:lnTo>
                <a:lnTo>
                  <a:pt x="635" y="517"/>
                </a:lnTo>
                <a:lnTo>
                  <a:pt x="633" y="519"/>
                </a:lnTo>
                <a:lnTo>
                  <a:pt x="633" y="521"/>
                </a:lnTo>
                <a:lnTo>
                  <a:pt x="633" y="523"/>
                </a:lnTo>
                <a:lnTo>
                  <a:pt x="633" y="525"/>
                </a:lnTo>
                <a:lnTo>
                  <a:pt x="631" y="527"/>
                </a:lnTo>
                <a:lnTo>
                  <a:pt x="631" y="529"/>
                </a:lnTo>
                <a:lnTo>
                  <a:pt x="629" y="529"/>
                </a:lnTo>
                <a:lnTo>
                  <a:pt x="629" y="531"/>
                </a:lnTo>
                <a:lnTo>
                  <a:pt x="629" y="533"/>
                </a:lnTo>
                <a:lnTo>
                  <a:pt x="629" y="535"/>
                </a:lnTo>
                <a:lnTo>
                  <a:pt x="627" y="537"/>
                </a:lnTo>
                <a:lnTo>
                  <a:pt x="627" y="539"/>
                </a:lnTo>
                <a:lnTo>
                  <a:pt x="625" y="541"/>
                </a:lnTo>
                <a:lnTo>
                  <a:pt x="623" y="541"/>
                </a:lnTo>
                <a:lnTo>
                  <a:pt x="621" y="543"/>
                </a:lnTo>
                <a:lnTo>
                  <a:pt x="621" y="545"/>
                </a:lnTo>
                <a:lnTo>
                  <a:pt x="621" y="547"/>
                </a:lnTo>
                <a:lnTo>
                  <a:pt x="619" y="549"/>
                </a:lnTo>
                <a:lnTo>
                  <a:pt x="619" y="551"/>
                </a:lnTo>
                <a:lnTo>
                  <a:pt x="619" y="553"/>
                </a:lnTo>
                <a:lnTo>
                  <a:pt x="619" y="554"/>
                </a:lnTo>
                <a:lnTo>
                  <a:pt x="619" y="556"/>
                </a:lnTo>
                <a:lnTo>
                  <a:pt x="619" y="558"/>
                </a:lnTo>
                <a:lnTo>
                  <a:pt x="619" y="560"/>
                </a:lnTo>
                <a:lnTo>
                  <a:pt x="621" y="562"/>
                </a:lnTo>
                <a:lnTo>
                  <a:pt x="621" y="564"/>
                </a:lnTo>
                <a:lnTo>
                  <a:pt x="619" y="566"/>
                </a:lnTo>
                <a:lnTo>
                  <a:pt x="617" y="566"/>
                </a:lnTo>
                <a:lnTo>
                  <a:pt x="615" y="568"/>
                </a:lnTo>
                <a:lnTo>
                  <a:pt x="613" y="568"/>
                </a:lnTo>
                <a:lnTo>
                  <a:pt x="609" y="568"/>
                </a:lnTo>
                <a:lnTo>
                  <a:pt x="607" y="570"/>
                </a:lnTo>
                <a:lnTo>
                  <a:pt x="607" y="572"/>
                </a:lnTo>
                <a:lnTo>
                  <a:pt x="605" y="574"/>
                </a:lnTo>
                <a:lnTo>
                  <a:pt x="603" y="576"/>
                </a:lnTo>
                <a:lnTo>
                  <a:pt x="603" y="578"/>
                </a:lnTo>
                <a:lnTo>
                  <a:pt x="605" y="580"/>
                </a:lnTo>
                <a:lnTo>
                  <a:pt x="603" y="582"/>
                </a:lnTo>
                <a:lnTo>
                  <a:pt x="603" y="584"/>
                </a:lnTo>
                <a:lnTo>
                  <a:pt x="601" y="584"/>
                </a:lnTo>
                <a:lnTo>
                  <a:pt x="597" y="584"/>
                </a:lnTo>
                <a:lnTo>
                  <a:pt x="595" y="584"/>
                </a:lnTo>
                <a:lnTo>
                  <a:pt x="593" y="584"/>
                </a:lnTo>
                <a:lnTo>
                  <a:pt x="591" y="584"/>
                </a:lnTo>
                <a:lnTo>
                  <a:pt x="589" y="584"/>
                </a:lnTo>
                <a:lnTo>
                  <a:pt x="587" y="584"/>
                </a:lnTo>
                <a:lnTo>
                  <a:pt x="585" y="584"/>
                </a:lnTo>
                <a:lnTo>
                  <a:pt x="583" y="582"/>
                </a:lnTo>
                <a:lnTo>
                  <a:pt x="585" y="580"/>
                </a:lnTo>
                <a:lnTo>
                  <a:pt x="585" y="578"/>
                </a:lnTo>
                <a:lnTo>
                  <a:pt x="583" y="578"/>
                </a:lnTo>
                <a:lnTo>
                  <a:pt x="581" y="580"/>
                </a:lnTo>
                <a:lnTo>
                  <a:pt x="581" y="582"/>
                </a:lnTo>
                <a:lnTo>
                  <a:pt x="583" y="582"/>
                </a:lnTo>
                <a:lnTo>
                  <a:pt x="583" y="584"/>
                </a:lnTo>
                <a:lnTo>
                  <a:pt x="581" y="584"/>
                </a:lnTo>
                <a:lnTo>
                  <a:pt x="579" y="584"/>
                </a:lnTo>
                <a:lnTo>
                  <a:pt x="577" y="586"/>
                </a:lnTo>
                <a:lnTo>
                  <a:pt x="575" y="586"/>
                </a:lnTo>
                <a:lnTo>
                  <a:pt x="573" y="586"/>
                </a:lnTo>
                <a:lnTo>
                  <a:pt x="571" y="586"/>
                </a:lnTo>
                <a:lnTo>
                  <a:pt x="569" y="586"/>
                </a:lnTo>
                <a:lnTo>
                  <a:pt x="571" y="586"/>
                </a:lnTo>
                <a:lnTo>
                  <a:pt x="573" y="586"/>
                </a:lnTo>
                <a:lnTo>
                  <a:pt x="575" y="584"/>
                </a:lnTo>
                <a:lnTo>
                  <a:pt x="573" y="584"/>
                </a:lnTo>
                <a:lnTo>
                  <a:pt x="573" y="582"/>
                </a:lnTo>
                <a:lnTo>
                  <a:pt x="571" y="582"/>
                </a:lnTo>
                <a:lnTo>
                  <a:pt x="569" y="582"/>
                </a:lnTo>
                <a:lnTo>
                  <a:pt x="567" y="584"/>
                </a:lnTo>
                <a:lnTo>
                  <a:pt x="565" y="586"/>
                </a:lnTo>
                <a:lnTo>
                  <a:pt x="563" y="584"/>
                </a:lnTo>
                <a:lnTo>
                  <a:pt x="561" y="584"/>
                </a:lnTo>
                <a:lnTo>
                  <a:pt x="559" y="584"/>
                </a:lnTo>
                <a:lnTo>
                  <a:pt x="559" y="586"/>
                </a:lnTo>
                <a:lnTo>
                  <a:pt x="557" y="586"/>
                </a:lnTo>
                <a:lnTo>
                  <a:pt x="555" y="588"/>
                </a:lnTo>
                <a:lnTo>
                  <a:pt x="555" y="590"/>
                </a:lnTo>
                <a:lnTo>
                  <a:pt x="557" y="590"/>
                </a:lnTo>
                <a:lnTo>
                  <a:pt x="559" y="590"/>
                </a:lnTo>
                <a:lnTo>
                  <a:pt x="557" y="592"/>
                </a:lnTo>
                <a:lnTo>
                  <a:pt x="555" y="592"/>
                </a:lnTo>
                <a:lnTo>
                  <a:pt x="553" y="592"/>
                </a:lnTo>
                <a:lnTo>
                  <a:pt x="551" y="592"/>
                </a:lnTo>
                <a:lnTo>
                  <a:pt x="551" y="594"/>
                </a:lnTo>
                <a:lnTo>
                  <a:pt x="549" y="594"/>
                </a:lnTo>
                <a:lnTo>
                  <a:pt x="547" y="596"/>
                </a:lnTo>
                <a:lnTo>
                  <a:pt x="545" y="596"/>
                </a:lnTo>
                <a:lnTo>
                  <a:pt x="543" y="598"/>
                </a:lnTo>
                <a:lnTo>
                  <a:pt x="545" y="600"/>
                </a:lnTo>
                <a:lnTo>
                  <a:pt x="543" y="602"/>
                </a:lnTo>
                <a:lnTo>
                  <a:pt x="541" y="602"/>
                </a:lnTo>
                <a:lnTo>
                  <a:pt x="541" y="600"/>
                </a:lnTo>
                <a:lnTo>
                  <a:pt x="539" y="600"/>
                </a:lnTo>
                <a:lnTo>
                  <a:pt x="537" y="600"/>
                </a:lnTo>
                <a:lnTo>
                  <a:pt x="535" y="600"/>
                </a:lnTo>
                <a:lnTo>
                  <a:pt x="533" y="602"/>
                </a:lnTo>
                <a:lnTo>
                  <a:pt x="531" y="604"/>
                </a:lnTo>
                <a:lnTo>
                  <a:pt x="531" y="606"/>
                </a:lnTo>
                <a:lnTo>
                  <a:pt x="529" y="606"/>
                </a:lnTo>
                <a:lnTo>
                  <a:pt x="529" y="604"/>
                </a:lnTo>
                <a:lnTo>
                  <a:pt x="527" y="604"/>
                </a:lnTo>
                <a:lnTo>
                  <a:pt x="527" y="606"/>
                </a:lnTo>
                <a:lnTo>
                  <a:pt x="525" y="606"/>
                </a:lnTo>
                <a:lnTo>
                  <a:pt x="523" y="608"/>
                </a:lnTo>
                <a:lnTo>
                  <a:pt x="521" y="608"/>
                </a:lnTo>
                <a:lnTo>
                  <a:pt x="519" y="610"/>
                </a:lnTo>
                <a:lnTo>
                  <a:pt x="517" y="612"/>
                </a:lnTo>
                <a:lnTo>
                  <a:pt x="517" y="614"/>
                </a:lnTo>
                <a:lnTo>
                  <a:pt x="515" y="616"/>
                </a:lnTo>
                <a:lnTo>
                  <a:pt x="513" y="618"/>
                </a:lnTo>
                <a:lnTo>
                  <a:pt x="511" y="618"/>
                </a:lnTo>
                <a:lnTo>
                  <a:pt x="507" y="620"/>
                </a:lnTo>
                <a:lnTo>
                  <a:pt x="505" y="622"/>
                </a:lnTo>
                <a:lnTo>
                  <a:pt x="503" y="624"/>
                </a:lnTo>
                <a:lnTo>
                  <a:pt x="503" y="626"/>
                </a:lnTo>
                <a:lnTo>
                  <a:pt x="501" y="628"/>
                </a:lnTo>
                <a:lnTo>
                  <a:pt x="503" y="628"/>
                </a:lnTo>
                <a:lnTo>
                  <a:pt x="501" y="630"/>
                </a:lnTo>
                <a:lnTo>
                  <a:pt x="499" y="632"/>
                </a:lnTo>
                <a:lnTo>
                  <a:pt x="499" y="634"/>
                </a:lnTo>
                <a:lnTo>
                  <a:pt x="497" y="636"/>
                </a:lnTo>
                <a:lnTo>
                  <a:pt x="497" y="634"/>
                </a:lnTo>
                <a:lnTo>
                  <a:pt x="499" y="632"/>
                </a:lnTo>
                <a:lnTo>
                  <a:pt x="497" y="632"/>
                </a:lnTo>
                <a:lnTo>
                  <a:pt x="495" y="632"/>
                </a:lnTo>
                <a:lnTo>
                  <a:pt x="493" y="632"/>
                </a:lnTo>
                <a:lnTo>
                  <a:pt x="493" y="634"/>
                </a:lnTo>
                <a:lnTo>
                  <a:pt x="493" y="636"/>
                </a:lnTo>
                <a:lnTo>
                  <a:pt x="491" y="636"/>
                </a:lnTo>
                <a:lnTo>
                  <a:pt x="489" y="634"/>
                </a:lnTo>
                <a:lnTo>
                  <a:pt x="489" y="636"/>
                </a:lnTo>
                <a:lnTo>
                  <a:pt x="491" y="636"/>
                </a:lnTo>
                <a:lnTo>
                  <a:pt x="493" y="636"/>
                </a:lnTo>
                <a:lnTo>
                  <a:pt x="493" y="638"/>
                </a:lnTo>
                <a:lnTo>
                  <a:pt x="495" y="638"/>
                </a:lnTo>
                <a:lnTo>
                  <a:pt x="493" y="640"/>
                </a:lnTo>
                <a:lnTo>
                  <a:pt x="493" y="642"/>
                </a:lnTo>
                <a:lnTo>
                  <a:pt x="493" y="644"/>
                </a:lnTo>
                <a:lnTo>
                  <a:pt x="491" y="644"/>
                </a:lnTo>
                <a:lnTo>
                  <a:pt x="489" y="644"/>
                </a:lnTo>
                <a:lnTo>
                  <a:pt x="491" y="644"/>
                </a:lnTo>
                <a:lnTo>
                  <a:pt x="493" y="644"/>
                </a:lnTo>
                <a:lnTo>
                  <a:pt x="493" y="646"/>
                </a:lnTo>
                <a:lnTo>
                  <a:pt x="493" y="648"/>
                </a:lnTo>
                <a:lnTo>
                  <a:pt x="493" y="650"/>
                </a:lnTo>
                <a:lnTo>
                  <a:pt x="491" y="652"/>
                </a:lnTo>
                <a:lnTo>
                  <a:pt x="489" y="650"/>
                </a:lnTo>
                <a:lnTo>
                  <a:pt x="489" y="652"/>
                </a:lnTo>
                <a:lnTo>
                  <a:pt x="491" y="654"/>
                </a:lnTo>
                <a:lnTo>
                  <a:pt x="493" y="654"/>
                </a:lnTo>
                <a:lnTo>
                  <a:pt x="493" y="656"/>
                </a:lnTo>
                <a:lnTo>
                  <a:pt x="493" y="658"/>
                </a:lnTo>
                <a:lnTo>
                  <a:pt x="493" y="660"/>
                </a:lnTo>
                <a:lnTo>
                  <a:pt x="493" y="662"/>
                </a:lnTo>
                <a:lnTo>
                  <a:pt x="495" y="664"/>
                </a:lnTo>
                <a:lnTo>
                  <a:pt x="493" y="664"/>
                </a:lnTo>
                <a:lnTo>
                  <a:pt x="495" y="666"/>
                </a:lnTo>
                <a:lnTo>
                  <a:pt x="495" y="668"/>
                </a:lnTo>
                <a:lnTo>
                  <a:pt x="495" y="670"/>
                </a:lnTo>
                <a:lnTo>
                  <a:pt x="497" y="670"/>
                </a:lnTo>
                <a:lnTo>
                  <a:pt x="497" y="672"/>
                </a:lnTo>
                <a:lnTo>
                  <a:pt x="495" y="674"/>
                </a:lnTo>
                <a:lnTo>
                  <a:pt x="497" y="674"/>
                </a:lnTo>
                <a:lnTo>
                  <a:pt x="495" y="676"/>
                </a:lnTo>
                <a:lnTo>
                  <a:pt x="495" y="678"/>
                </a:lnTo>
                <a:lnTo>
                  <a:pt x="497" y="680"/>
                </a:lnTo>
                <a:lnTo>
                  <a:pt x="497" y="682"/>
                </a:lnTo>
                <a:lnTo>
                  <a:pt x="497" y="684"/>
                </a:lnTo>
                <a:lnTo>
                  <a:pt x="497" y="686"/>
                </a:lnTo>
                <a:lnTo>
                  <a:pt x="497" y="688"/>
                </a:lnTo>
                <a:lnTo>
                  <a:pt x="497" y="690"/>
                </a:lnTo>
                <a:lnTo>
                  <a:pt x="497" y="692"/>
                </a:lnTo>
                <a:lnTo>
                  <a:pt x="497" y="694"/>
                </a:lnTo>
                <a:lnTo>
                  <a:pt x="497" y="696"/>
                </a:lnTo>
                <a:lnTo>
                  <a:pt x="497" y="698"/>
                </a:lnTo>
                <a:lnTo>
                  <a:pt x="495" y="698"/>
                </a:lnTo>
                <a:lnTo>
                  <a:pt x="493" y="696"/>
                </a:lnTo>
                <a:lnTo>
                  <a:pt x="495" y="698"/>
                </a:lnTo>
                <a:lnTo>
                  <a:pt x="497" y="700"/>
                </a:lnTo>
                <a:lnTo>
                  <a:pt x="495" y="702"/>
                </a:lnTo>
                <a:lnTo>
                  <a:pt x="493" y="702"/>
                </a:lnTo>
                <a:lnTo>
                  <a:pt x="491" y="704"/>
                </a:lnTo>
                <a:lnTo>
                  <a:pt x="489" y="706"/>
                </a:lnTo>
                <a:lnTo>
                  <a:pt x="487" y="706"/>
                </a:lnTo>
                <a:lnTo>
                  <a:pt x="487" y="708"/>
                </a:lnTo>
                <a:lnTo>
                  <a:pt x="485" y="710"/>
                </a:lnTo>
                <a:lnTo>
                  <a:pt x="485" y="712"/>
                </a:lnTo>
                <a:lnTo>
                  <a:pt x="483" y="714"/>
                </a:lnTo>
                <a:lnTo>
                  <a:pt x="483" y="716"/>
                </a:lnTo>
                <a:lnTo>
                  <a:pt x="481" y="716"/>
                </a:lnTo>
                <a:lnTo>
                  <a:pt x="481" y="718"/>
                </a:lnTo>
                <a:lnTo>
                  <a:pt x="481" y="720"/>
                </a:lnTo>
                <a:lnTo>
                  <a:pt x="479" y="722"/>
                </a:lnTo>
                <a:lnTo>
                  <a:pt x="479" y="724"/>
                </a:lnTo>
                <a:lnTo>
                  <a:pt x="479" y="726"/>
                </a:lnTo>
                <a:lnTo>
                  <a:pt x="477" y="726"/>
                </a:lnTo>
                <a:lnTo>
                  <a:pt x="477" y="728"/>
                </a:lnTo>
                <a:lnTo>
                  <a:pt x="477" y="730"/>
                </a:lnTo>
                <a:lnTo>
                  <a:pt x="477" y="732"/>
                </a:lnTo>
                <a:lnTo>
                  <a:pt x="475" y="734"/>
                </a:lnTo>
                <a:lnTo>
                  <a:pt x="475" y="736"/>
                </a:lnTo>
                <a:lnTo>
                  <a:pt x="475" y="738"/>
                </a:lnTo>
                <a:lnTo>
                  <a:pt x="475" y="740"/>
                </a:lnTo>
                <a:lnTo>
                  <a:pt x="475" y="742"/>
                </a:lnTo>
                <a:lnTo>
                  <a:pt x="473" y="744"/>
                </a:lnTo>
                <a:lnTo>
                  <a:pt x="473" y="746"/>
                </a:lnTo>
                <a:lnTo>
                  <a:pt x="471" y="748"/>
                </a:lnTo>
                <a:lnTo>
                  <a:pt x="471" y="750"/>
                </a:lnTo>
                <a:lnTo>
                  <a:pt x="471" y="752"/>
                </a:lnTo>
                <a:lnTo>
                  <a:pt x="469" y="754"/>
                </a:lnTo>
                <a:lnTo>
                  <a:pt x="469" y="756"/>
                </a:lnTo>
                <a:lnTo>
                  <a:pt x="467" y="756"/>
                </a:lnTo>
                <a:lnTo>
                  <a:pt x="465" y="758"/>
                </a:lnTo>
                <a:lnTo>
                  <a:pt x="465" y="760"/>
                </a:lnTo>
                <a:lnTo>
                  <a:pt x="463" y="762"/>
                </a:lnTo>
                <a:lnTo>
                  <a:pt x="461" y="764"/>
                </a:lnTo>
                <a:lnTo>
                  <a:pt x="459" y="766"/>
                </a:lnTo>
                <a:lnTo>
                  <a:pt x="457" y="766"/>
                </a:lnTo>
                <a:lnTo>
                  <a:pt x="455" y="768"/>
                </a:lnTo>
                <a:lnTo>
                  <a:pt x="455" y="770"/>
                </a:lnTo>
                <a:lnTo>
                  <a:pt x="453" y="772"/>
                </a:lnTo>
                <a:lnTo>
                  <a:pt x="451" y="772"/>
                </a:lnTo>
                <a:lnTo>
                  <a:pt x="451" y="774"/>
                </a:lnTo>
                <a:lnTo>
                  <a:pt x="451" y="772"/>
                </a:lnTo>
                <a:lnTo>
                  <a:pt x="449" y="770"/>
                </a:lnTo>
                <a:lnTo>
                  <a:pt x="449" y="768"/>
                </a:lnTo>
                <a:lnTo>
                  <a:pt x="451" y="768"/>
                </a:lnTo>
                <a:lnTo>
                  <a:pt x="453" y="768"/>
                </a:lnTo>
                <a:lnTo>
                  <a:pt x="455" y="768"/>
                </a:lnTo>
                <a:lnTo>
                  <a:pt x="457" y="766"/>
                </a:lnTo>
                <a:lnTo>
                  <a:pt x="457" y="764"/>
                </a:lnTo>
                <a:lnTo>
                  <a:pt x="459" y="764"/>
                </a:lnTo>
                <a:lnTo>
                  <a:pt x="459" y="762"/>
                </a:lnTo>
                <a:lnTo>
                  <a:pt x="461" y="762"/>
                </a:lnTo>
                <a:lnTo>
                  <a:pt x="463" y="760"/>
                </a:lnTo>
                <a:lnTo>
                  <a:pt x="463" y="758"/>
                </a:lnTo>
                <a:lnTo>
                  <a:pt x="463" y="756"/>
                </a:lnTo>
                <a:lnTo>
                  <a:pt x="463" y="754"/>
                </a:lnTo>
                <a:lnTo>
                  <a:pt x="465" y="752"/>
                </a:lnTo>
                <a:lnTo>
                  <a:pt x="465" y="754"/>
                </a:lnTo>
                <a:lnTo>
                  <a:pt x="465" y="752"/>
                </a:lnTo>
                <a:lnTo>
                  <a:pt x="465" y="750"/>
                </a:lnTo>
                <a:lnTo>
                  <a:pt x="467" y="748"/>
                </a:lnTo>
                <a:lnTo>
                  <a:pt x="469" y="746"/>
                </a:lnTo>
                <a:lnTo>
                  <a:pt x="469" y="744"/>
                </a:lnTo>
                <a:lnTo>
                  <a:pt x="469" y="742"/>
                </a:lnTo>
                <a:lnTo>
                  <a:pt x="469" y="740"/>
                </a:lnTo>
                <a:lnTo>
                  <a:pt x="469" y="738"/>
                </a:lnTo>
                <a:lnTo>
                  <a:pt x="471" y="740"/>
                </a:lnTo>
                <a:lnTo>
                  <a:pt x="471" y="736"/>
                </a:lnTo>
                <a:lnTo>
                  <a:pt x="471" y="734"/>
                </a:lnTo>
                <a:lnTo>
                  <a:pt x="469" y="734"/>
                </a:lnTo>
                <a:lnTo>
                  <a:pt x="467" y="736"/>
                </a:lnTo>
                <a:lnTo>
                  <a:pt x="465" y="736"/>
                </a:lnTo>
                <a:lnTo>
                  <a:pt x="463" y="738"/>
                </a:lnTo>
                <a:lnTo>
                  <a:pt x="463" y="736"/>
                </a:lnTo>
                <a:lnTo>
                  <a:pt x="461" y="734"/>
                </a:lnTo>
                <a:lnTo>
                  <a:pt x="459" y="734"/>
                </a:lnTo>
                <a:lnTo>
                  <a:pt x="459" y="732"/>
                </a:lnTo>
                <a:lnTo>
                  <a:pt x="457" y="730"/>
                </a:lnTo>
                <a:lnTo>
                  <a:pt x="457" y="732"/>
                </a:lnTo>
                <a:lnTo>
                  <a:pt x="457" y="734"/>
                </a:lnTo>
                <a:lnTo>
                  <a:pt x="457" y="736"/>
                </a:lnTo>
                <a:lnTo>
                  <a:pt x="459" y="736"/>
                </a:lnTo>
                <a:lnTo>
                  <a:pt x="461" y="738"/>
                </a:lnTo>
                <a:lnTo>
                  <a:pt x="459" y="740"/>
                </a:lnTo>
                <a:lnTo>
                  <a:pt x="459" y="742"/>
                </a:lnTo>
                <a:lnTo>
                  <a:pt x="459" y="744"/>
                </a:lnTo>
                <a:lnTo>
                  <a:pt x="459" y="746"/>
                </a:lnTo>
                <a:lnTo>
                  <a:pt x="459" y="744"/>
                </a:lnTo>
                <a:lnTo>
                  <a:pt x="457" y="742"/>
                </a:lnTo>
                <a:lnTo>
                  <a:pt x="457" y="744"/>
                </a:lnTo>
                <a:lnTo>
                  <a:pt x="457" y="746"/>
                </a:lnTo>
                <a:lnTo>
                  <a:pt x="459" y="748"/>
                </a:lnTo>
                <a:lnTo>
                  <a:pt x="457" y="750"/>
                </a:lnTo>
                <a:lnTo>
                  <a:pt x="457" y="752"/>
                </a:lnTo>
                <a:lnTo>
                  <a:pt x="455" y="754"/>
                </a:lnTo>
                <a:lnTo>
                  <a:pt x="453" y="756"/>
                </a:lnTo>
                <a:lnTo>
                  <a:pt x="451" y="756"/>
                </a:lnTo>
                <a:lnTo>
                  <a:pt x="449" y="758"/>
                </a:lnTo>
                <a:lnTo>
                  <a:pt x="449" y="760"/>
                </a:lnTo>
                <a:lnTo>
                  <a:pt x="449" y="762"/>
                </a:lnTo>
                <a:lnTo>
                  <a:pt x="449" y="764"/>
                </a:lnTo>
                <a:lnTo>
                  <a:pt x="447" y="766"/>
                </a:lnTo>
                <a:lnTo>
                  <a:pt x="447" y="768"/>
                </a:lnTo>
                <a:lnTo>
                  <a:pt x="449" y="770"/>
                </a:lnTo>
                <a:lnTo>
                  <a:pt x="447" y="772"/>
                </a:lnTo>
                <a:lnTo>
                  <a:pt x="449" y="774"/>
                </a:lnTo>
                <a:lnTo>
                  <a:pt x="449" y="772"/>
                </a:lnTo>
                <a:lnTo>
                  <a:pt x="449" y="774"/>
                </a:lnTo>
                <a:lnTo>
                  <a:pt x="449" y="776"/>
                </a:lnTo>
                <a:lnTo>
                  <a:pt x="447" y="778"/>
                </a:lnTo>
                <a:lnTo>
                  <a:pt x="447" y="780"/>
                </a:lnTo>
                <a:lnTo>
                  <a:pt x="447" y="782"/>
                </a:lnTo>
                <a:lnTo>
                  <a:pt x="447" y="784"/>
                </a:lnTo>
                <a:lnTo>
                  <a:pt x="447" y="786"/>
                </a:lnTo>
                <a:lnTo>
                  <a:pt x="445" y="788"/>
                </a:lnTo>
                <a:lnTo>
                  <a:pt x="445" y="790"/>
                </a:lnTo>
                <a:lnTo>
                  <a:pt x="445" y="792"/>
                </a:lnTo>
                <a:lnTo>
                  <a:pt x="445" y="794"/>
                </a:lnTo>
                <a:lnTo>
                  <a:pt x="445" y="796"/>
                </a:lnTo>
                <a:lnTo>
                  <a:pt x="443" y="798"/>
                </a:lnTo>
                <a:lnTo>
                  <a:pt x="441" y="798"/>
                </a:lnTo>
                <a:lnTo>
                  <a:pt x="441" y="800"/>
                </a:lnTo>
                <a:lnTo>
                  <a:pt x="439" y="802"/>
                </a:lnTo>
                <a:lnTo>
                  <a:pt x="437" y="804"/>
                </a:lnTo>
                <a:lnTo>
                  <a:pt x="437" y="806"/>
                </a:lnTo>
                <a:lnTo>
                  <a:pt x="435" y="808"/>
                </a:lnTo>
                <a:lnTo>
                  <a:pt x="433" y="806"/>
                </a:lnTo>
                <a:lnTo>
                  <a:pt x="431" y="806"/>
                </a:lnTo>
                <a:lnTo>
                  <a:pt x="431" y="804"/>
                </a:lnTo>
                <a:lnTo>
                  <a:pt x="431" y="802"/>
                </a:lnTo>
                <a:lnTo>
                  <a:pt x="431" y="800"/>
                </a:lnTo>
                <a:lnTo>
                  <a:pt x="431" y="798"/>
                </a:lnTo>
                <a:lnTo>
                  <a:pt x="429" y="798"/>
                </a:lnTo>
                <a:lnTo>
                  <a:pt x="429" y="796"/>
                </a:lnTo>
                <a:lnTo>
                  <a:pt x="429" y="794"/>
                </a:lnTo>
                <a:lnTo>
                  <a:pt x="431" y="792"/>
                </a:lnTo>
                <a:lnTo>
                  <a:pt x="433" y="790"/>
                </a:lnTo>
                <a:lnTo>
                  <a:pt x="433" y="788"/>
                </a:lnTo>
                <a:lnTo>
                  <a:pt x="435" y="786"/>
                </a:lnTo>
                <a:lnTo>
                  <a:pt x="433" y="784"/>
                </a:lnTo>
                <a:lnTo>
                  <a:pt x="431" y="784"/>
                </a:lnTo>
                <a:lnTo>
                  <a:pt x="429" y="784"/>
                </a:lnTo>
                <a:lnTo>
                  <a:pt x="427" y="782"/>
                </a:lnTo>
                <a:lnTo>
                  <a:pt x="425" y="780"/>
                </a:lnTo>
                <a:lnTo>
                  <a:pt x="423" y="778"/>
                </a:lnTo>
                <a:lnTo>
                  <a:pt x="423" y="776"/>
                </a:lnTo>
                <a:lnTo>
                  <a:pt x="423" y="774"/>
                </a:lnTo>
                <a:lnTo>
                  <a:pt x="421" y="774"/>
                </a:lnTo>
                <a:lnTo>
                  <a:pt x="419" y="772"/>
                </a:lnTo>
                <a:lnTo>
                  <a:pt x="417" y="770"/>
                </a:lnTo>
                <a:lnTo>
                  <a:pt x="415" y="770"/>
                </a:lnTo>
                <a:lnTo>
                  <a:pt x="413" y="770"/>
                </a:lnTo>
                <a:lnTo>
                  <a:pt x="411" y="768"/>
                </a:lnTo>
                <a:lnTo>
                  <a:pt x="409" y="768"/>
                </a:lnTo>
                <a:lnTo>
                  <a:pt x="409" y="766"/>
                </a:lnTo>
                <a:lnTo>
                  <a:pt x="407" y="764"/>
                </a:lnTo>
                <a:lnTo>
                  <a:pt x="407" y="762"/>
                </a:lnTo>
                <a:lnTo>
                  <a:pt x="405" y="762"/>
                </a:lnTo>
                <a:lnTo>
                  <a:pt x="403" y="760"/>
                </a:lnTo>
                <a:lnTo>
                  <a:pt x="401" y="760"/>
                </a:lnTo>
                <a:lnTo>
                  <a:pt x="399" y="760"/>
                </a:lnTo>
                <a:lnTo>
                  <a:pt x="397" y="758"/>
                </a:lnTo>
                <a:lnTo>
                  <a:pt x="395" y="756"/>
                </a:lnTo>
                <a:lnTo>
                  <a:pt x="395" y="758"/>
                </a:lnTo>
                <a:lnTo>
                  <a:pt x="393" y="756"/>
                </a:lnTo>
                <a:lnTo>
                  <a:pt x="391" y="754"/>
                </a:lnTo>
                <a:lnTo>
                  <a:pt x="389" y="752"/>
                </a:lnTo>
                <a:lnTo>
                  <a:pt x="387" y="750"/>
                </a:lnTo>
                <a:lnTo>
                  <a:pt x="386" y="748"/>
                </a:lnTo>
                <a:lnTo>
                  <a:pt x="384" y="748"/>
                </a:lnTo>
                <a:lnTo>
                  <a:pt x="384" y="750"/>
                </a:lnTo>
                <a:lnTo>
                  <a:pt x="382" y="750"/>
                </a:lnTo>
                <a:lnTo>
                  <a:pt x="380" y="752"/>
                </a:lnTo>
                <a:lnTo>
                  <a:pt x="378" y="752"/>
                </a:lnTo>
                <a:lnTo>
                  <a:pt x="378" y="750"/>
                </a:lnTo>
                <a:lnTo>
                  <a:pt x="378" y="748"/>
                </a:lnTo>
                <a:lnTo>
                  <a:pt x="378" y="746"/>
                </a:lnTo>
                <a:lnTo>
                  <a:pt x="376" y="746"/>
                </a:lnTo>
                <a:lnTo>
                  <a:pt x="374" y="744"/>
                </a:lnTo>
                <a:lnTo>
                  <a:pt x="372" y="742"/>
                </a:lnTo>
                <a:lnTo>
                  <a:pt x="370" y="740"/>
                </a:lnTo>
                <a:lnTo>
                  <a:pt x="368" y="738"/>
                </a:lnTo>
                <a:lnTo>
                  <a:pt x="366" y="736"/>
                </a:lnTo>
                <a:lnTo>
                  <a:pt x="364" y="734"/>
                </a:lnTo>
                <a:lnTo>
                  <a:pt x="362" y="734"/>
                </a:lnTo>
                <a:lnTo>
                  <a:pt x="360" y="732"/>
                </a:lnTo>
                <a:lnTo>
                  <a:pt x="358" y="732"/>
                </a:lnTo>
                <a:lnTo>
                  <a:pt x="356" y="732"/>
                </a:lnTo>
                <a:lnTo>
                  <a:pt x="354" y="734"/>
                </a:lnTo>
                <a:lnTo>
                  <a:pt x="354" y="736"/>
                </a:lnTo>
                <a:lnTo>
                  <a:pt x="352" y="736"/>
                </a:lnTo>
                <a:lnTo>
                  <a:pt x="350" y="736"/>
                </a:lnTo>
                <a:lnTo>
                  <a:pt x="348" y="736"/>
                </a:lnTo>
                <a:lnTo>
                  <a:pt x="348" y="734"/>
                </a:lnTo>
                <a:lnTo>
                  <a:pt x="346" y="734"/>
                </a:lnTo>
                <a:lnTo>
                  <a:pt x="348" y="734"/>
                </a:lnTo>
                <a:lnTo>
                  <a:pt x="350" y="730"/>
                </a:lnTo>
                <a:lnTo>
                  <a:pt x="352" y="728"/>
                </a:lnTo>
                <a:lnTo>
                  <a:pt x="352" y="726"/>
                </a:lnTo>
                <a:lnTo>
                  <a:pt x="354" y="724"/>
                </a:lnTo>
                <a:lnTo>
                  <a:pt x="356" y="722"/>
                </a:lnTo>
                <a:lnTo>
                  <a:pt x="358" y="720"/>
                </a:lnTo>
                <a:lnTo>
                  <a:pt x="358" y="718"/>
                </a:lnTo>
                <a:lnTo>
                  <a:pt x="360" y="716"/>
                </a:lnTo>
                <a:lnTo>
                  <a:pt x="360" y="714"/>
                </a:lnTo>
                <a:lnTo>
                  <a:pt x="360" y="712"/>
                </a:lnTo>
                <a:lnTo>
                  <a:pt x="362" y="710"/>
                </a:lnTo>
                <a:lnTo>
                  <a:pt x="364" y="710"/>
                </a:lnTo>
                <a:lnTo>
                  <a:pt x="366" y="708"/>
                </a:lnTo>
                <a:lnTo>
                  <a:pt x="366" y="706"/>
                </a:lnTo>
                <a:lnTo>
                  <a:pt x="366" y="704"/>
                </a:lnTo>
                <a:lnTo>
                  <a:pt x="368" y="702"/>
                </a:lnTo>
                <a:lnTo>
                  <a:pt x="370" y="700"/>
                </a:lnTo>
                <a:lnTo>
                  <a:pt x="370" y="698"/>
                </a:lnTo>
                <a:lnTo>
                  <a:pt x="370" y="696"/>
                </a:lnTo>
                <a:lnTo>
                  <a:pt x="372" y="696"/>
                </a:lnTo>
                <a:lnTo>
                  <a:pt x="374" y="696"/>
                </a:lnTo>
                <a:lnTo>
                  <a:pt x="374" y="694"/>
                </a:lnTo>
                <a:lnTo>
                  <a:pt x="372" y="694"/>
                </a:lnTo>
                <a:lnTo>
                  <a:pt x="374" y="692"/>
                </a:lnTo>
                <a:lnTo>
                  <a:pt x="376" y="690"/>
                </a:lnTo>
                <a:lnTo>
                  <a:pt x="378" y="690"/>
                </a:lnTo>
                <a:lnTo>
                  <a:pt x="380" y="688"/>
                </a:lnTo>
                <a:lnTo>
                  <a:pt x="380" y="686"/>
                </a:lnTo>
                <a:lnTo>
                  <a:pt x="382" y="686"/>
                </a:lnTo>
                <a:lnTo>
                  <a:pt x="384" y="684"/>
                </a:lnTo>
                <a:lnTo>
                  <a:pt x="386" y="682"/>
                </a:lnTo>
                <a:lnTo>
                  <a:pt x="386" y="680"/>
                </a:lnTo>
                <a:lnTo>
                  <a:pt x="387" y="680"/>
                </a:lnTo>
                <a:lnTo>
                  <a:pt x="389" y="678"/>
                </a:lnTo>
                <a:lnTo>
                  <a:pt x="391" y="678"/>
                </a:lnTo>
                <a:lnTo>
                  <a:pt x="393" y="676"/>
                </a:lnTo>
                <a:lnTo>
                  <a:pt x="395" y="676"/>
                </a:lnTo>
                <a:lnTo>
                  <a:pt x="397" y="674"/>
                </a:lnTo>
                <a:lnTo>
                  <a:pt x="399" y="672"/>
                </a:lnTo>
                <a:lnTo>
                  <a:pt x="401" y="670"/>
                </a:lnTo>
                <a:lnTo>
                  <a:pt x="403" y="672"/>
                </a:lnTo>
                <a:lnTo>
                  <a:pt x="403" y="670"/>
                </a:lnTo>
                <a:lnTo>
                  <a:pt x="403" y="668"/>
                </a:lnTo>
                <a:lnTo>
                  <a:pt x="403" y="666"/>
                </a:lnTo>
                <a:lnTo>
                  <a:pt x="403" y="664"/>
                </a:lnTo>
                <a:lnTo>
                  <a:pt x="403" y="662"/>
                </a:lnTo>
                <a:lnTo>
                  <a:pt x="403" y="660"/>
                </a:lnTo>
                <a:lnTo>
                  <a:pt x="403" y="656"/>
                </a:lnTo>
                <a:lnTo>
                  <a:pt x="403" y="654"/>
                </a:lnTo>
                <a:lnTo>
                  <a:pt x="403" y="652"/>
                </a:lnTo>
                <a:lnTo>
                  <a:pt x="403" y="650"/>
                </a:lnTo>
                <a:lnTo>
                  <a:pt x="401" y="648"/>
                </a:lnTo>
                <a:lnTo>
                  <a:pt x="401" y="646"/>
                </a:lnTo>
                <a:lnTo>
                  <a:pt x="399" y="646"/>
                </a:lnTo>
                <a:lnTo>
                  <a:pt x="399" y="644"/>
                </a:lnTo>
                <a:lnTo>
                  <a:pt x="397" y="642"/>
                </a:lnTo>
                <a:lnTo>
                  <a:pt x="397" y="640"/>
                </a:lnTo>
                <a:lnTo>
                  <a:pt x="395" y="638"/>
                </a:lnTo>
                <a:lnTo>
                  <a:pt x="393" y="638"/>
                </a:lnTo>
                <a:lnTo>
                  <a:pt x="391" y="638"/>
                </a:lnTo>
                <a:lnTo>
                  <a:pt x="389" y="638"/>
                </a:lnTo>
                <a:lnTo>
                  <a:pt x="387" y="640"/>
                </a:lnTo>
                <a:lnTo>
                  <a:pt x="386" y="638"/>
                </a:lnTo>
                <a:lnTo>
                  <a:pt x="386" y="636"/>
                </a:lnTo>
                <a:lnTo>
                  <a:pt x="384" y="636"/>
                </a:lnTo>
                <a:lnTo>
                  <a:pt x="384" y="634"/>
                </a:lnTo>
                <a:lnTo>
                  <a:pt x="386" y="634"/>
                </a:lnTo>
                <a:lnTo>
                  <a:pt x="386" y="632"/>
                </a:lnTo>
                <a:lnTo>
                  <a:pt x="386" y="630"/>
                </a:lnTo>
                <a:lnTo>
                  <a:pt x="386" y="628"/>
                </a:lnTo>
                <a:lnTo>
                  <a:pt x="386" y="626"/>
                </a:lnTo>
                <a:lnTo>
                  <a:pt x="386" y="624"/>
                </a:lnTo>
                <a:lnTo>
                  <a:pt x="386" y="622"/>
                </a:lnTo>
                <a:lnTo>
                  <a:pt x="387" y="620"/>
                </a:lnTo>
                <a:lnTo>
                  <a:pt x="387" y="618"/>
                </a:lnTo>
                <a:lnTo>
                  <a:pt x="387" y="616"/>
                </a:lnTo>
                <a:lnTo>
                  <a:pt x="387" y="614"/>
                </a:lnTo>
                <a:lnTo>
                  <a:pt x="387" y="612"/>
                </a:lnTo>
                <a:lnTo>
                  <a:pt x="386" y="610"/>
                </a:lnTo>
                <a:lnTo>
                  <a:pt x="386" y="608"/>
                </a:lnTo>
                <a:lnTo>
                  <a:pt x="387" y="606"/>
                </a:lnTo>
                <a:lnTo>
                  <a:pt x="386" y="606"/>
                </a:lnTo>
                <a:lnTo>
                  <a:pt x="384" y="604"/>
                </a:lnTo>
                <a:lnTo>
                  <a:pt x="382" y="602"/>
                </a:lnTo>
                <a:lnTo>
                  <a:pt x="380" y="602"/>
                </a:lnTo>
                <a:lnTo>
                  <a:pt x="378" y="602"/>
                </a:lnTo>
                <a:lnTo>
                  <a:pt x="376" y="604"/>
                </a:lnTo>
                <a:lnTo>
                  <a:pt x="374" y="604"/>
                </a:lnTo>
                <a:lnTo>
                  <a:pt x="372" y="606"/>
                </a:lnTo>
                <a:lnTo>
                  <a:pt x="370" y="606"/>
                </a:lnTo>
                <a:lnTo>
                  <a:pt x="368" y="606"/>
                </a:lnTo>
                <a:lnTo>
                  <a:pt x="366" y="604"/>
                </a:lnTo>
                <a:lnTo>
                  <a:pt x="366" y="602"/>
                </a:lnTo>
                <a:lnTo>
                  <a:pt x="366" y="600"/>
                </a:lnTo>
                <a:lnTo>
                  <a:pt x="366" y="598"/>
                </a:lnTo>
                <a:lnTo>
                  <a:pt x="364" y="596"/>
                </a:lnTo>
                <a:lnTo>
                  <a:pt x="364" y="594"/>
                </a:lnTo>
                <a:lnTo>
                  <a:pt x="362" y="592"/>
                </a:lnTo>
                <a:lnTo>
                  <a:pt x="364" y="590"/>
                </a:lnTo>
                <a:lnTo>
                  <a:pt x="362" y="588"/>
                </a:lnTo>
                <a:lnTo>
                  <a:pt x="362" y="586"/>
                </a:lnTo>
                <a:lnTo>
                  <a:pt x="360" y="584"/>
                </a:lnTo>
                <a:lnTo>
                  <a:pt x="360" y="582"/>
                </a:lnTo>
                <a:lnTo>
                  <a:pt x="360" y="580"/>
                </a:lnTo>
                <a:lnTo>
                  <a:pt x="360" y="578"/>
                </a:lnTo>
                <a:lnTo>
                  <a:pt x="360" y="576"/>
                </a:lnTo>
                <a:lnTo>
                  <a:pt x="358" y="576"/>
                </a:lnTo>
                <a:lnTo>
                  <a:pt x="358" y="574"/>
                </a:lnTo>
                <a:lnTo>
                  <a:pt x="356" y="572"/>
                </a:lnTo>
                <a:lnTo>
                  <a:pt x="354" y="570"/>
                </a:lnTo>
                <a:lnTo>
                  <a:pt x="352" y="570"/>
                </a:lnTo>
                <a:lnTo>
                  <a:pt x="350" y="570"/>
                </a:lnTo>
                <a:lnTo>
                  <a:pt x="348" y="568"/>
                </a:lnTo>
                <a:lnTo>
                  <a:pt x="346" y="568"/>
                </a:lnTo>
                <a:lnTo>
                  <a:pt x="344" y="566"/>
                </a:lnTo>
                <a:lnTo>
                  <a:pt x="342" y="566"/>
                </a:lnTo>
                <a:lnTo>
                  <a:pt x="340" y="568"/>
                </a:lnTo>
                <a:lnTo>
                  <a:pt x="338" y="570"/>
                </a:lnTo>
                <a:lnTo>
                  <a:pt x="336" y="568"/>
                </a:lnTo>
                <a:lnTo>
                  <a:pt x="334" y="568"/>
                </a:lnTo>
                <a:lnTo>
                  <a:pt x="332" y="568"/>
                </a:lnTo>
                <a:lnTo>
                  <a:pt x="330" y="568"/>
                </a:lnTo>
                <a:lnTo>
                  <a:pt x="328" y="568"/>
                </a:lnTo>
                <a:lnTo>
                  <a:pt x="326" y="568"/>
                </a:lnTo>
                <a:lnTo>
                  <a:pt x="324" y="568"/>
                </a:lnTo>
                <a:lnTo>
                  <a:pt x="322" y="566"/>
                </a:lnTo>
                <a:lnTo>
                  <a:pt x="320" y="566"/>
                </a:lnTo>
                <a:lnTo>
                  <a:pt x="318" y="566"/>
                </a:lnTo>
                <a:lnTo>
                  <a:pt x="316" y="566"/>
                </a:lnTo>
                <a:lnTo>
                  <a:pt x="316" y="564"/>
                </a:lnTo>
                <a:lnTo>
                  <a:pt x="316" y="562"/>
                </a:lnTo>
                <a:lnTo>
                  <a:pt x="316" y="560"/>
                </a:lnTo>
                <a:lnTo>
                  <a:pt x="316" y="558"/>
                </a:lnTo>
                <a:lnTo>
                  <a:pt x="318" y="558"/>
                </a:lnTo>
                <a:lnTo>
                  <a:pt x="316" y="558"/>
                </a:lnTo>
                <a:lnTo>
                  <a:pt x="316" y="556"/>
                </a:lnTo>
                <a:lnTo>
                  <a:pt x="316" y="554"/>
                </a:lnTo>
                <a:lnTo>
                  <a:pt x="316" y="553"/>
                </a:lnTo>
                <a:lnTo>
                  <a:pt x="316" y="551"/>
                </a:lnTo>
                <a:lnTo>
                  <a:pt x="316" y="549"/>
                </a:lnTo>
                <a:lnTo>
                  <a:pt x="316" y="547"/>
                </a:lnTo>
                <a:lnTo>
                  <a:pt x="316" y="545"/>
                </a:lnTo>
                <a:lnTo>
                  <a:pt x="316" y="543"/>
                </a:lnTo>
                <a:lnTo>
                  <a:pt x="316" y="541"/>
                </a:lnTo>
                <a:lnTo>
                  <a:pt x="314" y="539"/>
                </a:lnTo>
                <a:lnTo>
                  <a:pt x="316" y="537"/>
                </a:lnTo>
                <a:lnTo>
                  <a:pt x="314" y="537"/>
                </a:lnTo>
                <a:lnTo>
                  <a:pt x="312" y="535"/>
                </a:lnTo>
                <a:lnTo>
                  <a:pt x="312" y="533"/>
                </a:lnTo>
                <a:lnTo>
                  <a:pt x="312" y="531"/>
                </a:lnTo>
                <a:lnTo>
                  <a:pt x="310" y="531"/>
                </a:lnTo>
                <a:lnTo>
                  <a:pt x="310" y="529"/>
                </a:lnTo>
                <a:lnTo>
                  <a:pt x="310" y="527"/>
                </a:lnTo>
                <a:lnTo>
                  <a:pt x="310" y="525"/>
                </a:lnTo>
                <a:lnTo>
                  <a:pt x="312" y="525"/>
                </a:lnTo>
                <a:lnTo>
                  <a:pt x="314" y="523"/>
                </a:lnTo>
                <a:lnTo>
                  <a:pt x="312" y="521"/>
                </a:lnTo>
                <a:lnTo>
                  <a:pt x="310" y="519"/>
                </a:lnTo>
                <a:lnTo>
                  <a:pt x="310" y="517"/>
                </a:lnTo>
                <a:lnTo>
                  <a:pt x="310" y="515"/>
                </a:lnTo>
                <a:lnTo>
                  <a:pt x="310" y="513"/>
                </a:lnTo>
                <a:lnTo>
                  <a:pt x="310" y="511"/>
                </a:lnTo>
                <a:lnTo>
                  <a:pt x="312" y="511"/>
                </a:lnTo>
                <a:lnTo>
                  <a:pt x="312" y="509"/>
                </a:lnTo>
                <a:lnTo>
                  <a:pt x="312" y="507"/>
                </a:lnTo>
                <a:lnTo>
                  <a:pt x="314" y="505"/>
                </a:lnTo>
                <a:lnTo>
                  <a:pt x="314" y="503"/>
                </a:lnTo>
                <a:lnTo>
                  <a:pt x="314" y="501"/>
                </a:lnTo>
                <a:lnTo>
                  <a:pt x="314" y="499"/>
                </a:lnTo>
                <a:lnTo>
                  <a:pt x="314" y="497"/>
                </a:lnTo>
                <a:lnTo>
                  <a:pt x="314" y="495"/>
                </a:lnTo>
                <a:lnTo>
                  <a:pt x="314" y="493"/>
                </a:lnTo>
                <a:lnTo>
                  <a:pt x="314" y="491"/>
                </a:lnTo>
                <a:lnTo>
                  <a:pt x="316" y="489"/>
                </a:lnTo>
                <a:lnTo>
                  <a:pt x="316" y="487"/>
                </a:lnTo>
                <a:lnTo>
                  <a:pt x="316" y="485"/>
                </a:lnTo>
                <a:lnTo>
                  <a:pt x="314" y="483"/>
                </a:lnTo>
                <a:lnTo>
                  <a:pt x="314" y="481"/>
                </a:lnTo>
                <a:lnTo>
                  <a:pt x="312" y="479"/>
                </a:lnTo>
                <a:lnTo>
                  <a:pt x="312" y="477"/>
                </a:lnTo>
                <a:lnTo>
                  <a:pt x="312" y="475"/>
                </a:lnTo>
                <a:lnTo>
                  <a:pt x="310" y="475"/>
                </a:lnTo>
                <a:lnTo>
                  <a:pt x="310" y="473"/>
                </a:lnTo>
                <a:lnTo>
                  <a:pt x="308" y="471"/>
                </a:lnTo>
                <a:lnTo>
                  <a:pt x="306" y="471"/>
                </a:lnTo>
                <a:lnTo>
                  <a:pt x="304" y="469"/>
                </a:lnTo>
                <a:lnTo>
                  <a:pt x="302" y="469"/>
                </a:lnTo>
                <a:lnTo>
                  <a:pt x="300" y="467"/>
                </a:lnTo>
                <a:lnTo>
                  <a:pt x="298" y="465"/>
                </a:lnTo>
                <a:lnTo>
                  <a:pt x="298" y="463"/>
                </a:lnTo>
                <a:lnTo>
                  <a:pt x="298" y="461"/>
                </a:lnTo>
                <a:lnTo>
                  <a:pt x="298" y="459"/>
                </a:lnTo>
                <a:lnTo>
                  <a:pt x="296" y="457"/>
                </a:lnTo>
                <a:lnTo>
                  <a:pt x="296" y="455"/>
                </a:lnTo>
                <a:lnTo>
                  <a:pt x="296" y="453"/>
                </a:lnTo>
                <a:lnTo>
                  <a:pt x="298" y="451"/>
                </a:lnTo>
                <a:lnTo>
                  <a:pt x="298" y="449"/>
                </a:lnTo>
                <a:lnTo>
                  <a:pt x="298" y="447"/>
                </a:lnTo>
                <a:lnTo>
                  <a:pt x="296" y="447"/>
                </a:lnTo>
                <a:lnTo>
                  <a:pt x="294" y="447"/>
                </a:lnTo>
                <a:lnTo>
                  <a:pt x="292" y="447"/>
                </a:lnTo>
                <a:lnTo>
                  <a:pt x="290" y="447"/>
                </a:lnTo>
                <a:lnTo>
                  <a:pt x="286" y="447"/>
                </a:lnTo>
                <a:lnTo>
                  <a:pt x="282" y="447"/>
                </a:lnTo>
                <a:lnTo>
                  <a:pt x="280" y="447"/>
                </a:lnTo>
                <a:lnTo>
                  <a:pt x="278" y="447"/>
                </a:lnTo>
                <a:lnTo>
                  <a:pt x="276" y="447"/>
                </a:lnTo>
                <a:lnTo>
                  <a:pt x="274" y="445"/>
                </a:lnTo>
                <a:lnTo>
                  <a:pt x="272" y="445"/>
                </a:lnTo>
                <a:lnTo>
                  <a:pt x="270" y="445"/>
                </a:lnTo>
                <a:lnTo>
                  <a:pt x="268" y="445"/>
                </a:lnTo>
                <a:lnTo>
                  <a:pt x="266" y="445"/>
                </a:lnTo>
                <a:lnTo>
                  <a:pt x="264" y="445"/>
                </a:lnTo>
                <a:lnTo>
                  <a:pt x="264" y="443"/>
                </a:lnTo>
                <a:lnTo>
                  <a:pt x="264" y="441"/>
                </a:lnTo>
                <a:lnTo>
                  <a:pt x="264" y="439"/>
                </a:lnTo>
                <a:lnTo>
                  <a:pt x="264" y="437"/>
                </a:lnTo>
                <a:lnTo>
                  <a:pt x="264" y="435"/>
                </a:lnTo>
                <a:lnTo>
                  <a:pt x="262" y="433"/>
                </a:lnTo>
                <a:lnTo>
                  <a:pt x="262" y="431"/>
                </a:lnTo>
                <a:lnTo>
                  <a:pt x="262" y="429"/>
                </a:lnTo>
                <a:lnTo>
                  <a:pt x="260" y="427"/>
                </a:lnTo>
                <a:lnTo>
                  <a:pt x="258" y="425"/>
                </a:lnTo>
                <a:lnTo>
                  <a:pt x="256" y="423"/>
                </a:lnTo>
                <a:lnTo>
                  <a:pt x="256" y="421"/>
                </a:lnTo>
                <a:lnTo>
                  <a:pt x="258" y="421"/>
                </a:lnTo>
                <a:lnTo>
                  <a:pt x="260" y="421"/>
                </a:lnTo>
                <a:lnTo>
                  <a:pt x="260" y="419"/>
                </a:lnTo>
                <a:lnTo>
                  <a:pt x="260" y="417"/>
                </a:lnTo>
                <a:lnTo>
                  <a:pt x="260" y="415"/>
                </a:lnTo>
                <a:lnTo>
                  <a:pt x="260" y="413"/>
                </a:lnTo>
                <a:lnTo>
                  <a:pt x="258" y="409"/>
                </a:lnTo>
                <a:lnTo>
                  <a:pt x="258" y="407"/>
                </a:lnTo>
                <a:lnTo>
                  <a:pt x="258" y="405"/>
                </a:lnTo>
                <a:lnTo>
                  <a:pt x="256" y="403"/>
                </a:lnTo>
                <a:lnTo>
                  <a:pt x="256" y="401"/>
                </a:lnTo>
                <a:lnTo>
                  <a:pt x="256" y="399"/>
                </a:lnTo>
                <a:lnTo>
                  <a:pt x="256" y="397"/>
                </a:lnTo>
                <a:lnTo>
                  <a:pt x="256" y="395"/>
                </a:lnTo>
                <a:lnTo>
                  <a:pt x="254" y="395"/>
                </a:lnTo>
                <a:lnTo>
                  <a:pt x="252" y="393"/>
                </a:lnTo>
                <a:lnTo>
                  <a:pt x="250" y="393"/>
                </a:lnTo>
                <a:lnTo>
                  <a:pt x="248" y="391"/>
                </a:lnTo>
                <a:lnTo>
                  <a:pt x="246" y="391"/>
                </a:lnTo>
                <a:lnTo>
                  <a:pt x="244" y="389"/>
                </a:lnTo>
                <a:lnTo>
                  <a:pt x="244" y="387"/>
                </a:lnTo>
                <a:lnTo>
                  <a:pt x="242" y="389"/>
                </a:lnTo>
                <a:lnTo>
                  <a:pt x="240" y="389"/>
                </a:lnTo>
                <a:lnTo>
                  <a:pt x="238" y="389"/>
                </a:lnTo>
                <a:lnTo>
                  <a:pt x="236" y="389"/>
                </a:lnTo>
                <a:lnTo>
                  <a:pt x="234" y="389"/>
                </a:lnTo>
                <a:lnTo>
                  <a:pt x="232" y="389"/>
                </a:lnTo>
                <a:lnTo>
                  <a:pt x="230" y="389"/>
                </a:lnTo>
                <a:lnTo>
                  <a:pt x="230" y="387"/>
                </a:lnTo>
                <a:lnTo>
                  <a:pt x="228" y="385"/>
                </a:lnTo>
                <a:lnTo>
                  <a:pt x="226" y="385"/>
                </a:lnTo>
                <a:lnTo>
                  <a:pt x="224" y="383"/>
                </a:lnTo>
                <a:lnTo>
                  <a:pt x="222" y="381"/>
                </a:lnTo>
                <a:lnTo>
                  <a:pt x="220" y="381"/>
                </a:lnTo>
                <a:lnTo>
                  <a:pt x="218" y="379"/>
                </a:lnTo>
                <a:lnTo>
                  <a:pt x="216" y="379"/>
                </a:lnTo>
                <a:lnTo>
                  <a:pt x="214" y="377"/>
                </a:lnTo>
                <a:lnTo>
                  <a:pt x="212" y="377"/>
                </a:lnTo>
                <a:lnTo>
                  <a:pt x="210" y="377"/>
                </a:lnTo>
                <a:lnTo>
                  <a:pt x="208" y="375"/>
                </a:lnTo>
                <a:lnTo>
                  <a:pt x="208" y="373"/>
                </a:lnTo>
                <a:lnTo>
                  <a:pt x="206" y="371"/>
                </a:lnTo>
                <a:lnTo>
                  <a:pt x="204" y="371"/>
                </a:lnTo>
                <a:lnTo>
                  <a:pt x="202" y="371"/>
                </a:lnTo>
                <a:lnTo>
                  <a:pt x="200" y="371"/>
                </a:lnTo>
                <a:lnTo>
                  <a:pt x="198" y="369"/>
                </a:lnTo>
                <a:lnTo>
                  <a:pt x="196" y="367"/>
                </a:lnTo>
                <a:lnTo>
                  <a:pt x="194" y="367"/>
                </a:lnTo>
                <a:lnTo>
                  <a:pt x="192" y="367"/>
                </a:lnTo>
                <a:lnTo>
                  <a:pt x="190" y="369"/>
                </a:lnTo>
                <a:lnTo>
                  <a:pt x="188" y="369"/>
                </a:lnTo>
                <a:lnTo>
                  <a:pt x="188" y="367"/>
                </a:lnTo>
                <a:lnTo>
                  <a:pt x="186" y="367"/>
                </a:lnTo>
                <a:lnTo>
                  <a:pt x="184" y="367"/>
                </a:lnTo>
                <a:lnTo>
                  <a:pt x="182" y="367"/>
                </a:lnTo>
                <a:lnTo>
                  <a:pt x="180" y="365"/>
                </a:lnTo>
                <a:lnTo>
                  <a:pt x="180" y="363"/>
                </a:lnTo>
                <a:lnTo>
                  <a:pt x="178" y="361"/>
                </a:lnTo>
                <a:lnTo>
                  <a:pt x="176" y="361"/>
                </a:lnTo>
                <a:lnTo>
                  <a:pt x="174" y="359"/>
                </a:lnTo>
                <a:lnTo>
                  <a:pt x="174" y="357"/>
                </a:lnTo>
                <a:lnTo>
                  <a:pt x="172" y="357"/>
                </a:lnTo>
                <a:lnTo>
                  <a:pt x="170" y="357"/>
                </a:lnTo>
                <a:lnTo>
                  <a:pt x="170" y="355"/>
                </a:lnTo>
                <a:lnTo>
                  <a:pt x="168" y="353"/>
                </a:lnTo>
                <a:lnTo>
                  <a:pt x="168" y="351"/>
                </a:lnTo>
                <a:lnTo>
                  <a:pt x="166" y="351"/>
                </a:lnTo>
                <a:lnTo>
                  <a:pt x="166" y="349"/>
                </a:lnTo>
                <a:lnTo>
                  <a:pt x="166" y="347"/>
                </a:lnTo>
                <a:lnTo>
                  <a:pt x="164" y="347"/>
                </a:lnTo>
                <a:lnTo>
                  <a:pt x="162" y="345"/>
                </a:lnTo>
                <a:lnTo>
                  <a:pt x="162" y="343"/>
                </a:lnTo>
                <a:lnTo>
                  <a:pt x="162" y="341"/>
                </a:lnTo>
                <a:lnTo>
                  <a:pt x="162" y="339"/>
                </a:lnTo>
                <a:lnTo>
                  <a:pt x="162" y="337"/>
                </a:lnTo>
                <a:lnTo>
                  <a:pt x="164" y="337"/>
                </a:lnTo>
                <a:lnTo>
                  <a:pt x="162" y="335"/>
                </a:lnTo>
                <a:lnTo>
                  <a:pt x="162" y="333"/>
                </a:lnTo>
                <a:lnTo>
                  <a:pt x="160" y="333"/>
                </a:lnTo>
                <a:lnTo>
                  <a:pt x="162" y="331"/>
                </a:lnTo>
                <a:lnTo>
                  <a:pt x="160" y="329"/>
                </a:lnTo>
                <a:lnTo>
                  <a:pt x="160" y="327"/>
                </a:lnTo>
                <a:lnTo>
                  <a:pt x="160" y="325"/>
                </a:lnTo>
                <a:lnTo>
                  <a:pt x="160" y="323"/>
                </a:lnTo>
                <a:lnTo>
                  <a:pt x="162" y="321"/>
                </a:lnTo>
                <a:lnTo>
                  <a:pt x="162" y="319"/>
                </a:lnTo>
                <a:lnTo>
                  <a:pt x="162" y="317"/>
                </a:lnTo>
                <a:lnTo>
                  <a:pt x="162" y="315"/>
                </a:lnTo>
                <a:lnTo>
                  <a:pt x="162" y="313"/>
                </a:lnTo>
                <a:lnTo>
                  <a:pt x="160" y="311"/>
                </a:lnTo>
                <a:lnTo>
                  <a:pt x="158" y="309"/>
                </a:lnTo>
                <a:lnTo>
                  <a:pt x="158" y="311"/>
                </a:lnTo>
                <a:lnTo>
                  <a:pt x="156" y="311"/>
                </a:lnTo>
                <a:lnTo>
                  <a:pt x="154" y="311"/>
                </a:lnTo>
                <a:lnTo>
                  <a:pt x="152" y="311"/>
                </a:lnTo>
                <a:lnTo>
                  <a:pt x="150" y="311"/>
                </a:lnTo>
                <a:lnTo>
                  <a:pt x="148" y="311"/>
                </a:lnTo>
                <a:lnTo>
                  <a:pt x="146" y="311"/>
                </a:lnTo>
                <a:lnTo>
                  <a:pt x="144" y="311"/>
                </a:lnTo>
                <a:lnTo>
                  <a:pt x="142" y="313"/>
                </a:lnTo>
                <a:lnTo>
                  <a:pt x="140" y="313"/>
                </a:lnTo>
                <a:lnTo>
                  <a:pt x="138" y="313"/>
                </a:lnTo>
                <a:lnTo>
                  <a:pt x="136" y="315"/>
                </a:lnTo>
                <a:lnTo>
                  <a:pt x="134" y="315"/>
                </a:lnTo>
                <a:lnTo>
                  <a:pt x="132" y="317"/>
                </a:lnTo>
                <a:lnTo>
                  <a:pt x="132" y="319"/>
                </a:lnTo>
                <a:lnTo>
                  <a:pt x="130" y="321"/>
                </a:lnTo>
                <a:lnTo>
                  <a:pt x="128" y="323"/>
                </a:lnTo>
                <a:lnTo>
                  <a:pt x="126" y="323"/>
                </a:lnTo>
                <a:lnTo>
                  <a:pt x="124" y="323"/>
                </a:lnTo>
                <a:lnTo>
                  <a:pt x="122" y="325"/>
                </a:lnTo>
                <a:lnTo>
                  <a:pt x="120" y="327"/>
                </a:lnTo>
                <a:lnTo>
                  <a:pt x="120" y="329"/>
                </a:lnTo>
                <a:lnTo>
                  <a:pt x="118" y="329"/>
                </a:lnTo>
                <a:lnTo>
                  <a:pt x="118" y="331"/>
                </a:lnTo>
                <a:lnTo>
                  <a:pt x="116" y="329"/>
                </a:lnTo>
                <a:lnTo>
                  <a:pt x="114" y="329"/>
                </a:lnTo>
                <a:lnTo>
                  <a:pt x="112" y="331"/>
                </a:lnTo>
                <a:lnTo>
                  <a:pt x="110" y="333"/>
                </a:lnTo>
                <a:lnTo>
                  <a:pt x="110" y="335"/>
                </a:lnTo>
                <a:lnTo>
                  <a:pt x="108" y="337"/>
                </a:lnTo>
                <a:lnTo>
                  <a:pt x="106" y="337"/>
                </a:lnTo>
                <a:lnTo>
                  <a:pt x="104" y="337"/>
                </a:lnTo>
                <a:lnTo>
                  <a:pt x="104" y="339"/>
                </a:lnTo>
                <a:lnTo>
                  <a:pt x="102" y="339"/>
                </a:lnTo>
                <a:lnTo>
                  <a:pt x="100" y="339"/>
                </a:lnTo>
                <a:lnTo>
                  <a:pt x="100" y="337"/>
                </a:lnTo>
                <a:lnTo>
                  <a:pt x="98" y="337"/>
                </a:lnTo>
                <a:lnTo>
                  <a:pt x="96" y="337"/>
                </a:lnTo>
                <a:lnTo>
                  <a:pt x="94" y="335"/>
                </a:lnTo>
                <a:lnTo>
                  <a:pt x="92" y="335"/>
                </a:lnTo>
                <a:lnTo>
                  <a:pt x="90" y="335"/>
                </a:lnTo>
                <a:lnTo>
                  <a:pt x="88" y="335"/>
                </a:lnTo>
                <a:lnTo>
                  <a:pt x="86" y="335"/>
                </a:lnTo>
                <a:lnTo>
                  <a:pt x="84" y="335"/>
                </a:lnTo>
                <a:lnTo>
                  <a:pt x="82" y="335"/>
                </a:lnTo>
                <a:lnTo>
                  <a:pt x="80" y="335"/>
                </a:lnTo>
                <a:lnTo>
                  <a:pt x="78" y="335"/>
                </a:lnTo>
                <a:lnTo>
                  <a:pt x="76" y="335"/>
                </a:lnTo>
                <a:lnTo>
                  <a:pt x="74" y="337"/>
                </a:lnTo>
                <a:lnTo>
                  <a:pt x="72" y="337"/>
                </a:lnTo>
                <a:lnTo>
                  <a:pt x="70" y="337"/>
                </a:lnTo>
                <a:lnTo>
                  <a:pt x="68" y="335"/>
                </a:lnTo>
                <a:lnTo>
                  <a:pt x="66" y="335"/>
                </a:lnTo>
                <a:lnTo>
                  <a:pt x="66" y="333"/>
                </a:lnTo>
                <a:lnTo>
                  <a:pt x="66" y="331"/>
                </a:lnTo>
                <a:lnTo>
                  <a:pt x="66" y="329"/>
                </a:lnTo>
                <a:lnTo>
                  <a:pt x="66" y="327"/>
                </a:lnTo>
                <a:lnTo>
                  <a:pt x="66" y="325"/>
                </a:lnTo>
                <a:lnTo>
                  <a:pt x="64" y="323"/>
                </a:lnTo>
                <a:lnTo>
                  <a:pt x="64" y="321"/>
                </a:lnTo>
                <a:lnTo>
                  <a:pt x="64" y="319"/>
                </a:lnTo>
                <a:lnTo>
                  <a:pt x="64" y="317"/>
                </a:lnTo>
                <a:lnTo>
                  <a:pt x="64" y="315"/>
                </a:lnTo>
                <a:lnTo>
                  <a:pt x="64" y="311"/>
                </a:lnTo>
                <a:lnTo>
                  <a:pt x="66" y="309"/>
                </a:lnTo>
                <a:lnTo>
                  <a:pt x="64" y="307"/>
                </a:lnTo>
                <a:lnTo>
                  <a:pt x="66" y="305"/>
                </a:lnTo>
                <a:lnTo>
                  <a:pt x="66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0" y="309"/>
                </a:lnTo>
                <a:lnTo>
                  <a:pt x="58" y="311"/>
                </a:lnTo>
                <a:lnTo>
                  <a:pt x="56" y="311"/>
                </a:lnTo>
                <a:lnTo>
                  <a:pt x="54" y="313"/>
                </a:lnTo>
                <a:lnTo>
                  <a:pt x="52" y="315"/>
                </a:lnTo>
                <a:lnTo>
                  <a:pt x="50" y="315"/>
                </a:lnTo>
                <a:lnTo>
                  <a:pt x="38" y="315"/>
                </a:lnTo>
                <a:lnTo>
                  <a:pt x="36" y="315"/>
                </a:lnTo>
                <a:lnTo>
                  <a:pt x="36" y="313"/>
                </a:lnTo>
                <a:lnTo>
                  <a:pt x="34" y="311"/>
                </a:lnTo>
                <a:lnTo>
                  <a:pt x="34" y="309"/>
                </a:lnTo>
                <a:lnTo>
                  <a:pt x="34" y="307"/>
                </a:lnTo>
                <a:lnTo>
                  <a:pt x="32" y="305"/>
                </a:lnTo>
                <a:lnTo>
                  <a:pt x="30" y="305"/>
                </a:lnTo>
                <a:lnTo>
                  <a:pt x="28" y="305"/>
                </a:lnTo>
                <a:lnTo>
                  <a:pt x="28" y="303"/>
                </a:lnTo>
                <a:lnTo>
                  <a:pt x="26" y="303"/>
                </a:lnTo>
                <a:lnTo>
                  <a:pt x="24" y="303"/>
                </a:lnTo>
                <a:lnTo>
                  <a:pt x="22" y="303"/>
                </a:lnTo>
                <a:lnTo>
                  <a:pt x="18" y="303"/>
                </a:lnTo>
                <a:lnTo>
                  <a:pt x="16" y="303"/>
                </a:lnTo>
                <a:lnTo>
                  <a:pt x="18" y="301"/>
                </a:lnTo>
                <a:lnTo>
                  <a:pt x="20" y="299"/>
                </a:lnTo>
                <a:lnTo>
                  <a:pt x="20" y="297"/>
                </a:lnTo>
                <a:lnTo>
                  <a:pt x="20" y="295"/>
                </a:lnTo>
                <a:lnTo>
                  <a:pt x="20" y="293"/>
                </a:lnTo>
                <a:lnTo>
                  <a:pt x="18" y="291"/>
                </a:lnTo>
                <a:lnTo>
                  <a:pt x="16" y="289"/>
                </a:lnTo>
                <a:lnTo>
                  <a:pt x="14" y="287"/>
                </a:lnTo>
                <a:lnTo>
                  <a:pt x="14" y="285"/>
                </a:lnTo>
                <a:lnTo>
                  <a:pt x="14" y="283"/>
                </a:lnTo>
                <a:lnTo>
                  <a:pt x="12" y="283"/>
                </a:lnTo>
                <a:lnTo>
                  <a:pt x="10" y="281"/>
                </a:lnTo>
                <a:lnTo>
                  <a:pt x="10" y="279"/>
                </a:lnTo>
                <a:lnTo>
                  <a:pt x="8" y="277"/>
                </a:lnTo>
                <a:lnTo>
                  <a:pt x="8" y="275"/>
                </a:lnTo>
                <a:lnTo>
                  <a:pt x="6" y="273"/>
                </a:lnTo>
                <a:lnTo>
                  <a:pt x="4" y="273"/>
                </a:lnTo>
                <a:lnTo>
                  <a:pt x="6" y="271"/>
                </a:lnTo>
                <a:lnTo>
                  <a:pt x="4" y="269"/>
                </a:lnTo>
                <a:lnTo>
                  <a:pt x="2" y="267"/>
                </a:lnTo>
                <a:lnTo>
                  <a:pt x="2" y="265"/>
                </a:lnTo>
                <a:lnTo>
                  <a:pt x="0" y="26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r>
              <a:rPr lang="en-US" kern="0" dirty="0">
                <a:solidFill>
                  <a:prstClr val="black"/>
                </a:solidFill>
              </a:rPr>
              <a:t>z</a:t>
            </a:r>
          </a:p>
        </p:txBody>
      </p:sp>
      <p:sp>
        <p:nvSpPr>
          <p:cNvPr id="13" name="Freeform 1271">
            <a:extLst>
              <a:ext uri="{FF2B5EF4-FFF2-40B4-BE49-F238E27FC236}">
                <a16:creationId xmlns:a16="http://schemas.microsoft.com/office/drawing/2014/main" id="{3A38D056-57AD-4C12-B0F3-F7FFC13D9115}"/>
              </a:ext>
            </a:extLst>
          </p:cNvPr>
          <p:cNvSpPr>
            <a:spLocks/>
          </p:cNvSpPr>
          <p:nvPr/>
        </p:nvSpPr>
        <p:spPr bwMode="auto">
          <a:xfrm>
            <a:off x="2065341" y="3763963"/>
            <a:ext cx="1138237" cy="1282700"/>
          </a:xfrm>
          <a:custGeom>
            <a:avLst/>
            <a:gdLst>
              <a:gd name="T0" fmla="*/ 45362793 w 717"/>
              <a:gd name="T1" fmla="*/ 541834388 h 808"/>
              <a:gd name="T2" fmla="*/ 176410860 w 717"/>
              <a:gd name="T3" fmla="*/ 496471575 h 808"/>
              <a:gd name="T4" fmla="*/ 201612411 w 717"/>
              <a:gd name="T5" fmla="*/ 355342825 h 808"/>
              <a:gd name="T6" fmla="*/ 206652722 w 717"/>
              <a:gd name="T7" fmla="*/ 241935000 h 808"/>
              <a:gd name="T8" fmla="*/ 297378307 w 717"/>
              <a:gd name="T9" fmla="*/ 166330313 h 808"/>
              <a:gd name="T10" fmla="*/ 388103892 w 717"/>
              <a:gd name="T11" fmla="*/ 231854375 h 808"/>
              <a:gd name="T12" fmla="*/ 478829477 w 717"/>
              <a:gd name="T13" fmla="*/ 146169063 h 808"/>
              <a:gd name="T14" fmla="*/ 438506995 w 717"/>
              <a:gd name="T15" fmla="*/ 55443438 h 808"/>
              <a:gd name="T16" fmla="*/ 559474442 w 717"/>
              <a:gd name="T17" fmla="*/ 50403125 h 808"/>
              <a:gd name="T18" fmla="*/ 640119406 w 717"/>
              <a:gd name="T19" fmla="*/ 25201563 h 808"/>
              <a:gd name="T20" fmla="*/ 650200027 w 717"/>
              <a:gd name="T21" fmla="*/ 156249688 h 808"/>
              <a:gd name="T22" fmla="*/ 745965922 w 717"/>
              <a:gd name="T23" fmla="*/ 186491563 h 808"/>
              <a:gd name="T24" fmla="*/ 851812438 w 717"/>
              <a:gd name="T25" fmla="*/ 146169063 h 808"/>
              <a:gd name="T26" fmla="*/ 972779885 w 717"/>
              <a:gd name="T27" fmla="*/ 151209375 h 808"/>
              <a:gd name="T28" fmla="*/ 1045863591 w 717"/>
              <a:gd name="T29" fmla="*/ 65524063 h 808"/>
              <a:gd name="T30" fmla="*/ 1091226383 w 717"/>
              <a:gd name="T31" fmla="*/ 181451250 h 808"/>
              <a:gd name="T32" fmla="*/ 1035782970 w 717"/>
              <a:gd name="T33" fmla="*/ 284778450 h 808"/>
              <a:gd name="T34" fmla="*/ 1005541108 w 717"/>
              <a:gd name="T35" fmla="*/ 355342825 h 808"/>
              <a:gd name="T36" fmla="*/ 1101307004 w 717"/>
              <a:gd name="T37" fmla="*/ 370463763 h 808"/>
              <a:gd name="T38" fmla="*/ 1151710107 w 717"/>
              <a:gd name="T39" fmla="*/ 360383138 h 808"/>
              <a:gd name="T40" fmla="*/ 1212193830 w 717"/>
              <a:gd name="T41" fmla="*/ 309980013 h 808"/>
              <a:gd name="T42" fmla="*/ 1282758174 w 717"/>
              <a:gd name="T43" fmla="*/ 330141263 h 808"/>
              <a:gd name="T44" fmla="*/ 1343241897 w 717"/>
              <a:gd name="T45" fmla="*/ 360383138 h 808"/>
              <a:gd name="T46" fmla="*/ 1338201587 w 717"/>
              <a:gd name="T47" fmla="*/ 446068450 h 808"/>
              <a:gd name="T48" fmla="*/ 1398685311 w 717"/>
              <a:gd name="T49" fmla="*/ 395665325 h 808"/>
              <a:gd name="T50" fmla="*/ 1524693068 w 717"/>
              <a:gd name="T51" fmla="*/ 420866888 h 808"/>
              <a:gd name="T52" fmla="*/ 1665821756 w 717"/>
              <a:gd name="T53" fmla="*/ 506552200 h 808"/>
              <a:gd name="T54" fmla="*/ 1786789203 w 717"/>
              <a:gd name="T55" fmla="*/ 577116575 h 808"/>
              <a:gd name="T56" fmla="*/ 1801910133 w 717"/>
              <a:gd name="T57" fmla="*/ 693043763 h 808"/>
              <a:gd name="T58" fmla="*/ 1756547341 w 717"/>
              <a:gd name="T59" fmla="*/ 788809700 h 808"/>
              <a:gd name="T60" fmla="*/ 1685982997 w 717"/>
              <a:gd name="T61" fmla="*/ 874495013 h 808"/>
              <a:gd name="T62" fmla="*/ 1630539584 w 717"/>
              <a:gd name="T63" fmla="*/ 945059388 h 808"/>
              <a:gd name="T64" fmla="*/ 1625499273 w 717"/>
              <a:gd name="T65" fmla="*/ 1030744700 h 808"/>
              <a:gd name="T66" fmla="*/ 1625499273 w 717"/>
              <a:gd name="T67" fmla="*/ 1186994388 h 808"/>
              <a:gd name="T68" fmla="*/ 1595257412 w 717"/>
              <a:gd name="T69" fmla="*/ 1318042513 h 808"/>
              <a:gd name="T70" fmla="*/ 1529733378 w 717"/>
              <a:gd name="T71" fmla="*/ 1436489063 h 808"/>
              <a:gd name="T72" fmla="*/ 1449088413 w 717"/>
              <a:gd name="T73" fmla="*/ 1476811563 h 808"/>
              <a:gd name="T74" fmla="*/ 1368443449 w 717"/>
              <a:gd name="T75" fmla="*/ 1507053438 h 808"/>
              <a:gd name="T76" fmla="*/ 1267637243 w 717"/>
              <a:gd name="T77" fmla="*/ 1577617813 h 808"/>
              <a:gd name="T78" fmla="*/ 1242435692 w 717"/>
              <a:gd name="T79" fmla="*/ 1633061250 h 808"/>
              <a:gd name="T80" fmla="*/ 1252516312 w 717"/>
              <a:gd name="T81" fmla="*/ 1754028750 h 808"/>
              <a:gd name="T82" fmla="*/ 1197072899 w 717"/>
              <a:gd name="T83" fmla="*/ 1859875313 h 808"/>
              <a:gd name="T84" fmla="*/ 1156750417 w 717"/>
              <a:gd name="T85" fmla="*/ 1920359063 h 808"/>
              <a:gd name="T86" fmla="*/ 1151710107 w 717"/>
              <a:gd name="T87" fmla="*/ 1854835000 h 808"/>
              <a:gd name="T88" fmla="*/ 1131548865 w 717"/>
              <a:gd name="T89" fmla="*/ 1955641250 h 808"/>
              <a:gd name="T90" fmla="*/ 1086186073 w 717"/>
              <a:gd name="T91" fmla="*/ 1975802500 h 808"/>
              <a:gd name="T92" fmla="*/ 967739575 w 717"/>
              <a:gd name="T93" fmla="*/ 1890117188 h 808"/>
              <a:gd name="T94" fmla="*/ 897175231 w 717"/>
              <a:gd name="T95" fmla="*/ 1819552813 h 808"/>
              <a:gd name="T96" fmla="*/ 975299247 w 717"/>
              <a:gd name="T97" fmla="*/ 1713706250 h 808"/>
              <a:gd name="T98" fmla="*/ 975299247 w 717"/>
              <a:gd name="T99" fmla="*/ 1612900000 h 808"/>
              <a:gd name="T100" fmla="*/ 937497713 w 717"/>
              <a:gd name="T101" fmla="*/ 1527214688 h 808"/>
              <a:gd name="T102" fmla="*/ 861893059 w 717"/>
              <a:gd name="T103" fmla="*/ 1426408438 h 808"/>
              <a:gd name="T104" fmla="*/ 791328715 w 717"/>
              <a:gd name="T105" fmla="*/ 1358365013 h 808"/>
              <a:gd name="T106" fmla="*/ 796369025 w 717"/>
              <a:gd name="T107" fmla="*/ 1232357200 h 808"/>
              <a:gd name="T108" fmla="*/ 740925612 w 717"/>
              <a:gd name="T109" fmla="*/ 1126510638 h 808"/>
              <a:gd name="T110" fmla="*/ 655240337 w 717"/>
              <a:gd name="T111" fmla="*/ 1045865638 h 808"/>
              <a:gd name="T112" fmla="*/ 554434131 w 717"/>
              <a:gd name="T113" fmla="*/ 960180325 h 808"/>
              <a:gd name="T114" fmla="*/ 428426374 w 717"/>
              <a:gd name="T115" fmla="*/ 899696575 h 808"/>
              <a:gd name="T116" fmla="*/ 398184513 w 717"/>
              <a:gd name="T117" fmla="*/ 783769388 h 808"/>
              <a:gd name="T118" fmla="*/ 277217066 w 717"/>
              <a:gd name="T119" fmla="*/ 844253138 h 808"/>
              <a:gd name="T120" fmla="*/ 166330239 w 717"/>
              <a:gd name="T121" fmla="*/ 824091888 h 808"/>
              <a:gd name="T122" fmla="*/ 70564344 w 717"/>
              <a:gd name="T123" fmla="*/ 768648450 h 8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17" h="808">
                <a:moveTo>
                  <a:pt x="0" y="265"/>
                </a:moveTo>
                <a:lnTo>
                  <a:pt x="2" y="263"/>
                </a:lnTo>
                <a:lnTo>
                  <a:pt x="2" y="261"/>
                </a:lnTo>
                <a:lnTo>
                  <a:pt x="4" y="261"/>
                </a:lnTo>
                <a:lnTo>
                  <a:pt x="6" y="259"/>
                </a:lnTo>
                <a:lnTo>
                  <a:pt x="4" y="257"/>
                </a:lnTo>
                <a:lnTo>
                  <a:pt x="4" y="255"/>
                </a:lnTo>
                <a:lnTo>
                  <a:pt x="4" y="253"/>
                </a:lnTo>
                <a:lnTo>
                  <a:pt x="4" y="251"/>
                </a:lnTo>
                <a:lnTo>
                  <a:pt x="6" y="249"/>
                </a:lnTo>
                <a:lnTo>
                  <a:pt x="8" y="247"/>
                </a:lnTo>
                <a:lnTo>
                  <a:pt x="10" y="245"/>
                </a:lnTo>
                <a:lnTo>
                  <a:pt x="12" y="245"/>
                </a:lnTo>
                <a:lnTo>
                  <a:pt x="14" y="245"/>
                </a:lnTo>
                <a:lnTo>
                  <a:pt x="14" y="243"/>
                </a:lnTo>
                <a:lnTo>
                  <a:pt x="16" y="241"/>
                </a:lnTo>
                <a:lnTo>
                  <a:pt x="14" y="239"/>
                </a:lnTo>
                <a:lnTo>
                  <a:pt x="14" y="237"/>
                </a:lnTo>
                <a:lnTo>
                  <a:pt x="14" y="235"/>
                </a:lnTo>
                <a:lnTo>
                  <a:pt x="14" y="233"/>
                </a:lnTo>
                <a:lnTo>
                  <a:pt x="14" y="231"/>
                </a:lnTo>
                <a:lnTo>
                  <a:pt x="16" y="229"/>
                </a:lnTo>
                <a:lnTo>
                  <a:pt x="16" y="227"/>
                </a:lnTo>
                <a:lnTo>
                  <a:pt x="18" y="225"/>
                </a:lnTo>
                <a:lnTo>
                  <a:pt x="18" y="223"/>
                </a:lnTo>
                <a:lnTo>
                  <a:pt x="18" y="221"/>
                </a:lnTo>
                <a:lnTo>
                  <a:pt x="18" y="219"/>
                </a:lnTo>
                <a:lnTo>
                  <a:pt x="18" y="217"/>
                </a:lnTo>
                <a:lnTo>
                  <a:pt x="18" y="215"/>
                </a:lnTo>
                <a:lnTo>
                  <a:pt x="20" y="213"/>
                </a:lnTo>
                <a:lnTo>
                  <a:pt x="22" y="213"/>
                </a:lnTo>
                <a:lnTo>
                  <a:pt x="24" y="211"/>
                </a:lnTo>
                <a:lnTo>
                  <a:pt x="26" y="211"/>
                </a:lnTo>
                <a:lnTo>
                  <a:pt x="28" y="209"/>
                </a:lnTo>
                <a:lnTo>
                  <a:pt x="28" y="207"/>
                </a:lnTo>
                <a:lnTo>
                  <a:pt x="30" y="207"/>
                </a:lnTo>
                <a:lnTo>
                  <a:pt x="32" y="205"/>
                </a:lnTo>
                <a:lnTo>
                  <a:pt x="34" y="203"/>
                </a:lnTo>
                <a:lnTo>
                  <a:pt x="36" y="201"/>
                </a:lnTo>
                <a:lnTo>
                  <a:pt x="38" y="201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8" y="199"/>
                </a:lnTo>
                <a:lnTo>
                  <a:pt x="50" y="199"/>
                </a:lnTo>
                <a:lnTo>
                  <a:pt x="52" y="199"/>
                </a:lnTo>
                <a:lnTo>
                  <a:pt x="54" y="197"/>
                </a:lnTo>
                <a:lnTo>
                  <a:pt x="56" y="195"/>
                </a:lnTo>
                <a:lnTo>
                  <a:pt x="58" y="195"/>
                </a:lnTo>
                <a:lnTo>
                  <a:pt x="58" y="193"/>
                </a:lnTo>
                <a:lnTo>
                  <a:pt x="60" y="195"/>
                </a:lnTo>
                <a:lnTo>
                  <a:pt x="62" y="195"/>
                </a:lnTo>
                <a:lnTo>
                  <a:pt x="64" y="193"/>
                </a:lnTo>
                <a:lnTo>
                  <a:pt x="66" y="195"/>
                </a:lnTo>
                <a:lnTo>
                  <a:pt x="66" y="197"/>
                </a:lnTo>
                <a:lnTo>
                  <a:pt x="68" y="197"/>
                </a:lnTo>
                <a:lnTo>
                  <a:pt x="70" y="197"/>
                </a:lnTo>
                <a:lnTo>
                  <a:pt x="72" y="197"/>
                </a:lnTo>
                <a:lnTo>
                  <a:pt x="72" y="195"/>
                </a:lnTo>
                <a:lnTo>
                  <a:pt x="72" y="193"/>
                </a:lnTo>
                <a:lnTo>
                  <a:pt x="72" y="191"/>
                </a:lnTo>
                <a:lnTo>
                  <a:pt x="72" y="189"/>
                </a:lnTo>
                <a:lnTo>
                  <a:pt x="72" y="187"/>
                </a:lnTo>
                <a:lnTo>
                  <a:pt x="74" y="185"/>
                </a:lnTo>
                <a:lnTo>
                  <a:pt x="74" y="183"/>
                </a:lnTo>
                <a:lnTo>
                  <a:pt x="74" y="181"/>
                </a:lnTo>
                <a:lnTo>
                  <a:pt x="74" y="179"/>
                </a:lnTo>
                <a:lnTo>
                  <a:pt x="74" y="177"/>
                </a:lnTo>
                <a:lnTo>
                  <a:pt x="74" y="175"/>
                </a:lnTo>
                <a:lnTo>
                  <a:pt x="74" y="173"/>
                </a:lnTo>
                <a:lnTo>
                  <a:pt x="74" y="171"/>
                </a:lnTo>
                <a:lnTo>
                  <a:pt x="76" y="169"/>
                </a:lnTo>
                <a:lnTo>
                  <a:pt x="76" y="167"/>
                </a:lnTo>
                <a:lnTo>
                  <a:pt x="76" y="165"/>
                </a:lnTo>
                <a:lnTo>
                  <a:pt x="76" y="163"/>
                </a:lnTo>
                <a:lnTo>
                  <a:pt x="76" y="161"/>
                </a:lnTo>
                <a:lnTo>
                  <a:pt x="76" y="159"/>
                </a:lnTo>
                <a:lnTo>
                  <a:pt x="76" y="157"/>
                </a:lnTo>
                <a:lnTo>
                  <a:pt x="78" y="155"/>
                </a:lnTo>
                <a:lnTo>
                  <a:pt x="78" y="153"/>
                </a:lnTo>
                <a:lnTo>
                  <a:pt x="78" y="151"/>
                </a:lnTo>
                <a:lnTo>
                  <a:pt x="78" y="149"/>
                </a:lnTo>
                <a:lnTo>
                  <a:pt x="78" y="147"/>
                </a:lnTo>
                <a:lnTo>
                  <a:pt x="78" y="145"/>
                </a:lnTo>
                <a:lnTo>
                  <a:pt x="78" y="143"/>
                </a:lnTo>
                <a:lnTo>
                  <a:pt x="80" y="141"/>
                </a:lnTo>
                <a:lnTo>
                  <a:pt x="80" y="139"/>
                </a:lnTo>
                <a:lnTo>
                  <a:pt x="80" y="137"/>
                </a:lnTo>
                <a:lnTo>
                  <a:pt x="80" y="135"/>
                </a:lnTo>
                <a:lnTo>
                  <a:pt x="80" y="133"/>
                </a:lnTo>
                <a:lnTo>
                  <a:pt x="80" y="131"/>
                </a:lnTo>
                <a:lnTo>
                  <a:pt x="80" y="129"/>
                </a:lnTo>
                <a:lnTo>
                  <a:pt x="78" y="127"/>
                </a:lnTo>
                <a:lnTo>
                  <a:pt x="78" y="125"/>
                </a:lnTo>
                <a:lnTo>
                  <a:pt x="76" y="123"/>
                </a:lnTo>
                <a:lnTo>
                  <a:pt x="76" y="121"/>
                </a:lnTo>
                <a:lnTo>
                  <a:pt x="76" y="119"/>
                </a:lnTo>
                <a:lnTo>
                  <a:pt x="74" y="117"/>
                </a:lnTo>
                <a:lnTo>
                  <a:pt x="72" y="115"/>
                </a:lnTo>
                <a:lnTo>
                  <a:pt x="70" y="115"/>
                </a:lnTo>
                <a:lnTo>
                  <a:pt x="70" y="113"/>
                </a:lnTo>
                <a:lnTo>
                  <a:pt x="68" y="111"/>
                </a:lnTo>
                <a:lnTo>
                  <a:pt x="68" y="107"/>
                </a:lnTo>
                <a:lnTo>
                  <a:pt x="68" y="100"/>
                </a:lnTo>
                <a:lnTo>
                  <a:pt x="68" y="98"/>
                </a:lnTo>
                <a:lnTo>
                  <a:pt x="70" y="96"/>
                </a:lnTo>
                <a:lnTo>
                  <a:pt x="72" y="96"/>
                </a:lnTo>
                <a:lnTo>
                  <a:pt x="74" y="96"/>
                </a:lnTo>
                <a:lnTo>
                  <a:pt x="76" y="96"/>
                </a:lnTo>
                <a:lnTo>
                  <a:pt x="78" y="94"/>
                </a:lnTo>
                <a:lnTo>
                  <a:pt x="80" y="94"/>
                </a:lnTo>
                <a:lnTo>
                  <a:pt x="82" y="96"/>
                </a:lnTo>
                <a:lnTo>
                  <a:pt x="84" y="96"/>
                </a:lnTo>
                <a:lnTo>
                  <a:pt x="84" y="94"/>
                </a:lnTo>
                <a:lnTo>
                  <a:pt x="84" y="92"/>
                </a:lnTo>
                <a:lnTo>
                  <a:pt x="86" y="90"/>
                </a:lnTo>
                <a:lnTo>
                  <a:pt x="84" y="90"/>
                </a:lnTo>
                <a:lnTo>
                  <a:pt x="82" y="88"/>
                </a:lnTo>
                <a:lnTo>
                  <a:pt x="80" y="86"/>
                </a:lnTo>
                <a:lnTo>
                  <a:pt x="76" y="86"/>
                </a:lnTo>
                <a:lnTo>
                  <a:pt x="74" y="86"/>
                </a:lnTo>
                <a:lnTo>
                  <a:pt x="72" y="86"/>
                </a:lnTo>
                <a:lnTo>
                  <a:pt x="72" y="84"/>
                </a:lnTo>
                <a:lnTo>
                  <a:pt x="72" y="74"/>
                </a:lnTo>
                <a:lnTo>
                  <a:pt x="74" y="72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102" y="72"/>
                </a:lnTo>
                <a:lnTo>
                  <a:pt x="102" y="70"/>
                </a:lnTo>
                <a:lnTo>
                  <a:pt x="102" y="68"/>
                </a:lnTo>
                <a:lnTo>
                  <a:pt x="104" y="68"/>
                </a:lnTo>
                <a:lnTo>
                  <a:pt x="104" y="70"/>
                </a:lnTo>
                <a:lnTo>
                  <a:pt x="106" y="72"/>
                </a:lnTo>
                <a:lnTo>
                  <a:pt x="108" y="72"/>
                </a:lnTo>
                <a:lnTo>
                  <a:pt x="110" y="72"/>
                </a:lnTo>
                <a:lnTo>
                  <a:pt x="110" y="70"/>
                </a:lnTo>
                <a:lnTo>
                  <a:pt x="112" y="68"/>
                </a:lnTo>
                <a:lnTo>
                  <a:pt x="114" y="66"/>
                </a:lnTo>
                <a:lnTo>
                  <a:pt x="116" y="66"/>
                </a:lnTo>
                <a:lnTo>
                  <a:pt x="118" y="64"/>
                </a:lnTo>
                <a:lnTo>
                  <a:pt x="118" y="66"/>
                </a:lnTo>
                <a:lnTo>
                  <a:pt x="120" y="68"/>
                </a:lnTo>
                <a:lnTo>
                  <a:pt x="120" y="70"/>
                </a:lnTo>
                <a:lnTo>
                  <a:pt x="122" y="72"/>
                </a:lnTo>
                <a:lnTo>
                  <a:pt x="122" y="74"/>
                </a:lnTo>
                <a:lnTo>
                  <a:pt x="124" y="76"/>
                </a:lnTo>
                <a:lnTo>
                  <a:pt x="124" y="78"/>
                </a:lnTo>
                <a:lnTo>
                  <a:pt x="122" y="80"/>
                </a:lnTo>
                <a:lnTo>
                  <a:pt x="122" y="82"/>
                </a:lnTo>
                <a:lnTo>
                  <a:pt x="122" y="84"/>
                </a:lnTo>
                <a:lnTo>
                  <a:pt x="124" y="84"/>
                </a:lnTo>
                <a:lnTo>
                  <a:pt x="126" y="84"/>
                </a:lnTo>
                <a:lnTo>
                  <a:pt x="128" y="86"/>
                </a:lnTo>
                <a:lnTo>
                  <a:pt x="130" y="88"/>
                </a:lnTo>
                <a:lnTo>
                  <a:pt x="132" y="88"/>
                </a:lnTo>
                <a:lnTo>
                  <a:pt x="134" y="90"/>
                </a:lnTo>
                <a:lnTo>
                  <a:pt x="136" y="92"/>
                </a:lnTo>
                <a:lnTo>
                  <a:pt x="138" y="94"/>
                </a:lnTo>
                <a:lnTo>
                  <a:pt x="140" y="94"/>
                </a:lnTo>
                <a:lnTo>
                  <a:pt x="142" y="92"/>
                </a:lnTo>
                <a:lnTo>
                  <a:pt x="144" y="90"/>
                </a:lnTo>
                <a:lnTo>
                  <a:pt x="146" y="90"/>
                </a:lnTo>
                <a:lnTo>
                  <a:pt x="148" y="88"/>
                </a:lnTo>
                <a:lnTo>
                  <a:pt x="150" y="88"/>
                </a:lnTo>
                <a:lnTo>
                  <a:pt x="152" y="90"/>
                </a:lnTo>
                <a:lnTo>
                  <a:pt x="152" y="92"/>
                </a:lnTo>
                <a:lnTo>
                  <a:pt x="150" y="94"/>
                </a:lnTo>
                <a:lnTo>
                  <a:pt x="152" y="96"/>
                </a:lnTo>
                <a:lnTo>
                  <a:pt x="152" y="94"/>
                </a:lnTo>
                <a:lnTo>
                  <a:pt x="154" y="92"/>
                </a:lnTo>
                <a:lnTo>
                  <a:pt x="154" y="90"/>
                </a:lnTo>
                <a:lnTo>
                  <a:pt x="156" y="90"/>
                </a:lnTo>
                <a:lnTo>
                  <a:pt x="158" y="88"/>
                </a:lnTo>
                <a:lnTo>
                  <a:pt x="158" y="86"/>
                </a:lnTo>
                <a:lnTo>
                  <a:pt x="160" y="86"/>
                </a:lnTo>
                <a:lnTo>
                  <a:pt x="162" y="84"/>
                </a:lnTo>
                <a:lnTo>
                  <a:pt x="164" y="84"/>
                </a:lnTo>
                <a:lnTo>
                  <a:pt x="166" y="82"/>
                </a:lnTo>
                <a:lnTo>
                  <a:pt x="168" y="82"/>
                </a:lnTo>
                <a:lnTo>
                  <a:pt x="170" y="80"/>
                </a:lnTo>
                <a:lnTo>
                  <a:pt x="172" y="78"/>
                </a:lnTo>
                <a:lnTo>
                  <a:pt x="174" y="80"/>
                </a:lnTo>
                <a:lnTo>
                  <a:pt x="174" y="78"/>
                </a:lnTo>
                <a:lnTo>
                  <a:pt x="176" y="76"/>
                </a:lnTo>
                <a:lnTo>
                  <a:pt x="178" y="76"/>
                </a:lnTo>
                <a:lnTo>
                  <a:pt x="178" y="74"/>
                </a:lnTo>
                <a:lnTo>
                  <a:pt x="178" y="72"/>
                </a:lnTo>
                <a:lnTo>
                  <a:pt x="178" y="70"/>
                </a:lnTo>
                <a:lnTo>
                  <a:pt x="180" y="68"/>
                </a:lnTo>
                <a:lnTo>
                  <a:pt x="182" y="68"/>
                </a:lnTo>
                <a:lnTo>
                  <a:pt x="184" y="68"/>
                </a:lnTo>
                <a:lnTo>
                  <a:pt x="186" y="66"/>
                </a:lnTo>
                <a:lnTo>
                  <a:pt x="188" y="66"/>
                </a:lnTo>
                <a:lnTo>
                  <a:pt x="188" y="64"/>
                </a:lnTo>
                <a:lnTo>
                  <a:pt x="190" y="64"/>
                </a:lnTo>
                <a:lnTo>
                  <a:pt x="192" y="62"/>
                </a:lnTo>
                <a:lnTo>
                  <a:pt x="192" y="60"/>
                </a:lnTo>
                <a:lnTo>
                  <a:pt x="192" y="58"/>
                </a:lnTo>
                <a:lnTo>
                  <a:pt x="190" y="58"/>
                </a:lnTo>
                <a:lnTo>
                  <a:pt x="188" y="58"/>
                </a:lnTo>
                <a:lnTo>
                  <a:pt x="186" y="58"/>
                </a:lnTo>
                <a:lnTo>
                  <a:pt x="184" y="58"/>
                </a:lnTo>
                <a:lnTo>
                  <a:pt x="182" y="58"/>
                </a:lnTo>
                <a:lnTo>
                  <a:pt x="180" y="58"/>
                </a:lnTo>
                <a:lnTo>
                  <a:pt x="180" y="56"/>
                </a:lnTo>
                <a:lnTo>
                  <a:pt x="180" y="54"/>
                </a:lnTo>
                <a:lnTo>
                  <a:pt x="180" y="52"/>
                </a:lnTo>
                <a:lnTo>
                  <a:pt x="180" y="50"/>
                </a:lnTo>
                <a:lnTo>
                  <a:pt x="178" y="48"/>
                </a:lnTo>
                <a:lnTo>
                  <a:pt x="178" y="46"/>
                </a:lnTo>
                <a:lnTo>
                  <a:pt x="176" y="44"/>
                </a:lnTo>
                <a:lnTo>
                  <a:pt x="176" y="42"/>
                </a:lnTo>
                <a:lnTo>
                  <a:pt x="176" y="40"/>
                </a:lnTo>
                <a:lnTo>
                  <a:pt x="176" y="38"/>
                </a:lnTo>
                <a:lnTo>
                  <a:pt x="176" y="36"/>
                </a:lnTo>
                <a:lnTo>
                  <a:pt x="176" y="34"/>
                </a:lnTo>
                <a:lnTo>
                  <a:pt x="176" y="32"/>
                </a:lnTo>
                <a:lnTo>
                  <a:pt x="174" y="32"/>
                </a:lnTo>
                <a:lnTo>
                  <a:pt x="172" y="30"/>
                </a:lnTo>
                <a:lnTo>
                  <a:pt x="170" y="28"/>
                </a:lnTo>
                <a:lnTo>
                  <a:pt x="170" y="26"/>
                </a:lnTo>
                <a:lnTo>
                  <a:pt x="168" y="26"/>
                </a:lnTo>
                <a:lnTo>
                  <a:pt x="168" y="24"/>
                </a:lnTo>
                <a:lnTo>
                  <a:pt x="166" y="22"/>
                </a:lnTo>
                <a:lnTo>
                  <a:pt x="166" y="20"/>
                </a:lnTo>
                <a:lnTo>
                  <a:pt x="168" y="22"/>
                </a:lnTo>
                <a:lnTo>
                  <a:pt x="170" y="22"/>
                </a:lnTo>
                <a:lnTo>
                  <a:pt x="170" y="24"/>
                </a:lnTo>
                <a:lnTo>
                  <a:pt x="172" y="24"/>
                </a:lnTo>
                <a:lnTo>
                  <a:pt x="174" y="22"/>
                </a:lnTo>
                <a:lnTo>
                  <a:pt x="176" y="24"/>
                </a:lnTo>
                <a:lnTo>
                  <a:pt x="178" y="24"/>
                </a:lnTo>
                <a:lnTo>
                  <a:pt x="180" y="26"/>
                </a:lnTo>
                <a:lnTo>
                  <a:pt x="180" y="28"/>
                </a:lnTo>
                <a:lnTo>
                  <a:pt x="182" y="28"/>
                </a:lnTo>
                <a:lnTo>
                  <a:pt x="184" y="26"/>
                </a:lnTo>
                <a:lnTo>
                  <a:pt x="186" y="28"/>
                </a:lnTo>
                <a:lnTo>
                  <a:pt x="188" y="26"/>
                </a:lnTo>
                <a:lnTo>
                  <a:pt x="188" y="28"/>
                </a:lnTo>
                <a:lnTo>
                  <a:pt x="190" y="28"/>
                </a:lnTo>
                <a:lnTo>
                  <a:pt x="192" y="26"/>
                </a:lnTo>
                <a:lnTo>
                  <a:pt x="194" y="28"/>
                </a:lnTo>
                <a:lnTo>
                  <a:pt x="194" y="30"/>
                </a:lnTo>
                <a:lnTo>
                  <a:pt x="196" y="30"/>
                </a:lnTo>
                <a:lnTo>
                  <a:pt x="198" y="32"/>
                </a:lnTo>
                <a:lnTo>
                  <a:pt x="200" y="34"/>
                </a:lnTo>
                <a:lnTo>
                  <a:pt x="202" y="34"/>
                </a:lnTo>
                <a:lnTo>
                  <a:pt x="204" y="32"/>
                </a:lnTo>
                <a:lnTo>
                  <a:pt x="204" y="30"/>
                </a:lnTo>
                <a:lnTo>
                  <a:pt x="202" y="28"/>
                </a:lnTo>
                <a:lnTo>
                  <a:pt x="204" y="26"/>
                </a:lnTo>
                <a:lnTo>
                  <a:pt x="204" y="24"/>
                </a:lnTo>
                <a:lnTo>
                  <a:pt x="206" y="24"/>
                </a:lnTo>
                <a:lnTo>
                  <a:pt x="208" y="24"/>
                </a:lnTo>
                <a:lnTo>
                  <a:pt x="208" y="22"/>
                </a:lnTo>
                <a:lnTo>
                  <a:pt x="210" y="22"/>
                </a:lnTo>
                <a:lnTo>
                  <a:pt x="212" y="24"/>
                </a:lnTo>
                <a:lnTo>
                  <a:pt x="214" y="24"/>
                </a:lnTo>
                <a:lnTo>
                  <a:pt x="216" y="24"/>
                </a:lnTo>
                <a:lnTo>
                  <a:pt x="218" y="22"/>
                </a:lnTo>
                <a:lnTo>
                  <a:pt x="220" y="22"/>
                </a:lnTo>
                <a:lnTo>
                  <a:pt x="222" y="20"/>
                </a:lnTo>
                <a:lnTo>
                  <a:pt x="224" y="20"/>
                </a:lnTo>
                <a:lnTo>
                  <a:pt x="226" y="20"/>
                </a:lnTo>
                <a:lnTo>
                  <a:pt x="226" y="18"/>
                </a:lnTo>
                <a:lnTo>
                  <a:pt x="228" y="18"/>
                </a:lnTo>
                <a:lnTo>
                  <a:pt x="230" y="16"/>
                </a:lnTo>
                <a:lnTo>
                  <a:pt x="230" y="14"/>
                </a:lnTo>
                <a:lnTo>
                  <a:pt x="232" y="16"/>
                </a:lnTo>
                <a:lnTo>
                  <a:pt x="234" y="16"/>
                </a:lnTo>
                <a:lnTo>
                  <a:pt x="236" y="14"/>
                </a:lnTo>
                <a:lnTo>
                  <a:pt x="238" y="12"/>
                </a:lnTo>
                <a:lnTo>
                  <a:pt x="238" y="10"/>
                </a:lnTo>
                <a:lnTo>
                  <a:pt x="240" y="10"/>
                </a:lnTo>
                <a:lnTo>
                  <a:pt x="242" y="8"/>
                </a:lnTo>
                <a:lnTo>
                  <a:pt x="244" y="6"/>
                </a:lnTo>
                <a:lnTo>
                  <a:pt x="244" y="4"/>
                </a:lnTo>
                <a:lnTo>
                  <a:pt x="242" y="2"/>
                </a:lnTo>
                <a:lnTo>
                  <a:pt x="242" y="0"/>
                </a:lnTo>
                <a:lnTo>
                  <a:pt x="244" y="0"/>
                </a:lnTo>
                <a:lnTo>
                  <a:pt x="246" y="0"/>
                </a:lnTo>
                <a:lnTo>
                  <a:pt x="248" y="0"/>
                </a:lnTo>
                <a:lnTo>
                  <a:pt x="250" y="0"/>
                </a:lnTo>
                <a:lnTo>
                  <a:pt x="252" y="0"/>
                </a:lnTo>
                <a:lnTo>
                  <a:pt x="254" y="2"/>
                </a:lnTo>
                <a:lnTo>
                  <a:pt x="254" y="4"/>
                </a:lnTo>
                <a:lnTo>
                  <a:pt x="254" y="6"/>
                </a:lnTo>
                <a:lnTo>
                  <a:pt x="254" y="8"/>
                </a:lnTo>
                <a:lnTo>
                  <a:pt x="254" y="10"/>
                </a:lnTo>
                <a:lnTo>
                  <a:pt x="254" y="12"/>
                </a:lnTo>
                <a:lnTo>
                  <a:pt x="252" y="14"/>
                </a:lnTo>
                <a:lnTo>
                  <a:pt x="254" y="16"/>
                </a:lnTo>
                <a:lnTo>
                  <a:pt x="256" y="16"/>
                </a:lnTo>
                <a:lnTo>
                  <a:pt x="258" y="16"/>
                </a:lnTo>
                <a:lnTo>
                  <a:pt x="260" y="18"/>
                </a:lnTo>
                <a:lnTo>
                  <a:pt x="258" y="20"/>
                </a:lnTo>
                <a:lnTo>
                  <a:pt x="258" y="22"/>
                </a:lnTo>
                <a:lnTo>
                  <a:pt x="260" y="24"/>
                </a:lnTo>
                <a:lnTo>
                  <a:pt x="260" y="26"/>
                </a:lnTo>
                <a:lnTo>
                  <a:pt x="262" y="26"/>
                </a:lnTo>
                <a:lnTo>
                  <a:pt x="262" y="28"/>
                </a:lnTo>
                <a:lnTo>
                  <a:pt x="260" y="30"/>
                </a:lnTo>
                <a:lnTo>
                  <a:pt x="260" y="32"/>
                </a:lnTo>
                <a:lnTo>
                  <a:pt x="258" y="34"/>
                </a:lnTo>
                <a:lnTo>
                  <a:pt x="256" y="34"/>
                </a:lnTo>
                <a:lnTo>
                  <a:pt x="258" y="36"/>
                </a:lnTo>
                <a:lnTo>
                  <a:pt x="256" y="38"/>
                </a:lnTo>
                <a:lnTo>
                  <a:pt x="256" y="40"/>
                </a:lnTo>
                <a:lnTo>
                  <a:pt x="256" y="42"/>
                </a:lnTo>
                <a:lnTo>
                  <a:pt x="256" y="44"/>
                </a:lnTo>
                <a:lnTo>
                  <a:pt x="254" y="46"/>
                </a:lnTo>
                <a:lnTo>
                  <a:pt x="254" y="48"/>
                </a:lnTo>
                <a:lnTo>
                  <a:pt x="254" y="50"/>
                </a:lnTo>
                <a:lnTo>
                  <a:pt x="254" y="52"/>
                </a:lnTo>
                <a:lnTo>
                  <a:pt x="254" y="54"/>
                </a:lnTo>
                <a:lnTo>
                  <a:pt x="256" y="58"/>
                </a:lnTo>
                <a:lnTo>
                  <a:pt x="254" y="60"/>
                </a:lnTo>
                <a:lnTo>
                  <a:pt x="256" y="62"/>
                </a:lnTo>
                <a:lnTo>
                  <a:pt x="258" y="62"/>
                </a:lnTo>
                <a:lnTo>
                  <a:pt x="258" y="64"/>
                </a:lnTo>
                <a:lnTo>
                  <a:pt x="258" y="66"/>
                </a:lnTo>
                <a:lnTo>
                  <a:pt x="258" y="68"/>
                </a:lnTo>
                <a:lnTo>
                  <a:pt x="258" y="70"/>
                </a:lnTo>
                <a:lnTo>
                  <a:pt x="260" y="70"/>
                </a:lnTo>
                <a:lnTo>
                  <a:pt x="258" y="72"/>
                </a:lnTo>
                <a:lnTo>
                  <a:pt x="260" y="72"/>
                </a:lnTo>
                <a:lnTo>
                  <a:pt x="262" y="74"/>
                </a:lnTo>
                <a:lnTo>
                  <a:pt x="264" y="76"/>
                </a:lnTo>
                <a:lnTo>
                  <a:pt x="266" y="78"/>
                </a:lnTo>
                <a:lnTo>
                  <a:pt x="266" y="80"/>
                </a:lnTo>
                <a:lnTo>
                  <a:pt x="268" y="80"/>
                </a:lnTo>
                <a:lnTo>
                  <a:pt x="270" y="82"/>
                </a:lnTo>
                <a:lnTo>
                  <a:pt x="272" y="82"/>
                </a:lnTo>
                <a:lnTo>
                  <a:pt x="272" y="84"/>
                </a:lnTo>
                <a:lnTo>
                  <a:pt x="274" y="84"/>
                </a:lnTo>
                <a:lnTo>
                  <a:pt x="276" y="82"/>
                </a:lnTo>
                <a:lnTo>
                  <a:pt x="278" y="82"/>
                </a:lnTo>
                <a:lnTo>
                  <a:pt x="280" y="82"/>
                </a:lnTo>
                <a:lnTo>
                  <a:pt x="280" y="80"/>
                </a:lnTo>
                <a:lnTo>
                  <a:pt x="280" y="78"/>
                </a:lnTo>
                <a:lnTo>
                  <a:pt x="282" y="78"/>
                </a:lnTo>
                <a:lnTo>
                  <a:pt x="284" y="76"/>
                </a:lnTo>
                <a:lnTo>
                  <a:pt x="286" y="76"/>
                </a:lnTo>
                <a:lnTo>
                  <a:pt x="288" y="78"/>
                </a:lnTo>
                <a:lnTo>
                  <a:pt x="290" y="76"/>
                </a:lnTo>
                <a:lnTo>
                  <a:pt x="292" y="74"/>
                </a:lnTo>
                <a:lnTo>
                  <a:pt x="294" y="74"/>
                </a:lnTo>
                <a:lnTo>
                  <a:pt x="296" y="74"/>
                </a:lnTo>
                <a:lnTo>
                  <a:pt x="298" y="74"/>
                </a:lnTo>
                <a:lnTo>
                  <a:pt x="298" y="72"/>
                </a:lnTo>
                <a:lnTo>
                  <a:pt x="300" y="70"/>
                </a:lnTo>
                <a:lnTo>
                  <a:pt x="302" y="68"/>
                </a:lnTo>
                <a:lnTo>
                  <a:pt x="304" y="68"/>
                </a:lnTo>
                <a:lnTo>
                  <a:pt x="306" y="66"/>
                </a:lnTo>
                <a:lnTo>
                  <a:pt x="308" y="68"/>
                </a:lnTo>
                <a:lnTo>
                  <a:pt x="310" y="68"/>
                </a:lnTo>
                <a:lnTo>
                  <a:pt x="312" y="70"/>
                </a:lnTo>
                <a:lnTo>
                  <a:pt x="314" y="68"/>
                </a:lnTo>
                <a:lnTo>
                  <a:pt x="316" y="70"/>
                </a:lnTo>
                <a:lnTo>
                  <a:pt x="318" y="68"/>
                </a:lnTo>
                <a:lnTo>
                  <a:pt x="320" y="68"/>
                </a:lnTo>
                <a:lnTo>
                  <a:pt x="322" y="70"/>
                </a:lnTo>
                <a:lnTo>
                  <a:pt x="324" y="70"/>
                </a:lnTo>
                <a:lnTo>
                  <a:pt x="326" y="70"/>
                </a:lnTo>
                <a:lnTo>
                  <a:pt x="328" y="68"/>
                </a:lnTo>
                <a:lnTo>
                  <a:pt x="328" y="66"/>
                </a:lnTo>
                <a:lnTo>
                  <a:pt x="324" y="62"/>
                </a:lnTo>
                <a:lnTo>
                  <a:pt x="324" y="60"/>
                </a:lnTo>
                <a:lnTo>
                  <a:pt x="326" y="60"/>
                </a:lnTo>
                <a:lnTo>
                  <a:pt x="326" y="58"/>
                </a:lnTo>
                <a:lnTo>
                  <a:pt x="328" y="56"/>
                </a:lnTo>
                <a:lnTo>
                  <a:pt x="330" y="58"/>
                </a:lnTo>
                <a:lnTo>
                  <a:pt x="332" y="58"/>
                </a:lnTo>
                <a:lnTo>
                  <a:pt x="334" y="58"/>
                </a:lnTo>
                <a:lnTo>
                  <a:pt x="336" y="58"/>
                </a:lnTo>
                <a:lnTo>
                  <a:pt x="338" y="58"/>
                </a:lnTo>
                <a:lnTo>
                  <a:pt x="338" y="56"/>
                </a:lnTo>
                <a:lnTo>
                  <a:pt x="340" y="56"/>
                </a:lnTo>
                <a:lnTo>
                  <a:pt x="342" y="56"/>
                </a:lnTo>
                <a:lnTo>
                  <a:pt x="344" y="56"/>
                </a:lnTo>
                <a:lnTo>
                  <a:pt x="346" y="56"/>
                </a:lnTo>
                <a:lnTo>
                  <a:pt x="348" y="58"/>
                </a:lnTo>
                <a:lnTo>
                  <a:pt x="350" y="60"/>
                </a:lnTo>
                <a:lnTo>
                  <a:pt x="352" y="60"/>
                </a:lnTo>
                <a:lnTo>
                  <a:pt x="354" y="62"/>
                </a:lnTo>
                <a:lnTo>
                  <a:pt x="356" y="64"/>
                </a:lnTo>
                <a:lnTo>
                  <a:pt x="358" y="64"/>
                </a:lnTo>
                <a:lnTo>
                  <a:pt x="360" y="66"/>
                </a:lnTo>
                <a:lnTo>
                  <a:pt x="362" y="64"/>
                </a:lnTo>
                <a:lnTo>
                  <a:pt x="364" y="62"/>
                </a:lnTo>
                <a:lnTo>
                  <a:pt x="366" y="62"/>
                </a:lnTo>
                <a:lnTo>
                  <a:pt x="368" y="60"/>
                </a:lnTo>
                <a:lnTo>
                  <a:pt x="368" y="62"/>
                </a:lnTo>
                <a:lnTo>
                  <a:pt x="370" y="62"/>
                </a:lnTo>
                <a:lnTo>
                  <a:pt x="372" y="62"/>
                </a:lnTo>
                <a:lnTo>
                  <a:pt x="374" y="62"/>
                </a:lnTo>
                <a:lnTo>
                  <a:pt x="376" y="60"/>
                </a:lnTo>
                <a:lnTo>
                  <a:pt x="376" y="62"/>
                </a:lnTo>
                <a:lnTo>
                  <a:pt x="376" y="64"/>
                </a:lnTo>
                <a:lnTo>
                  <a:pt x="378" y="62"/>
                </a:lnTo>
                <a:lnTo>
                  <a:pt x="380" y="64"/>
                </a:lnTo>
                <a:lnTo>
                  <a:pt x="382" y="64"/>
                </a:lnTo>
                <a:lnTo>
                  <a:pt x="384" y="62"/>
                </a:lnTo>
                <a:lnTo>
                  <a:pt x="386" y="60"/>
                </a:lnTo>
                <a:lnTo>
                  <a:pt x="387" y="60"/>
                </a:lnTo>
                <a:lnTo>
                  <a:pt x="389" y="56"/>
                </a:lnTo>
                <a:lnTo>
                  <a:pt x="389" y="54"/>
                </a:lnTo>
                <a:lnTo>
                  <a:pt x="389" y="52"/>
                </a:lnTo>
                <a:lnTo>
                  <a:pt x="391" y="52"/>
                </a:lnTo>
                <a:lnTo>
                  <a:pt x="391" y="50"/>
                </a:lnTo>
                <a:lnTo>
                  <a:pt x="391" y="48"/>
                </a:lnTo>
                <a:lnTo>
                  <a:pt x="393" y="46"/>
                </a:lnTo>
                <a:lnTo>
                  <a:pt x="393" y="44"/>
                </a:lnTo>
                <a:lnTo>
                  <a:pt x="395" y="42"/>
                </a:lnTo>
                <a:lnTo>
                  <a:pt x="395" y="40"/>
                </a:lnTo>
                <a:lnTo>
                  <a:pt x="397" y="38"/>
                </a:lnTo>
                <a:lnTo>
                  <a:pt x="397" y="36"/>
                </a:lnTo>
                <a:lnTo>
                  <a:pt x="399" y="34"/>
                </a:lnTo>
                <a:lnTo>
                  <a:pt x="399" y="32"/>
                </a:lnTo>
                <a:lnTo>
                  <a:pt x="401" y="30"/>
                </a:lnTo>
                <a:lnTo>
                  <a:pt x="403" y="30"/>
                </a:lnTo>
                <a:lnTo>
                  <a:pt x="403" y="28"/>
                </a:lnTo>
                <a:lnTo>
                  <a:pt x="405" y="26"/>
                </a:lnTo>
                <a:lnTo>
                  <a:pt x="407" y="24"/>
                </a:lnTo>
                <a:lnTo>
                  <a:pt x="407" y="22"/>
                </a:lnTo>
                <a:lnTo>
                  <a:pt x="409" y="24"/>
                </a:lnTo>
                <a:lnTo>
                  <a:pt x="409" y="26"/>
                </a:lnTo>
                <a:lnTo>
                  <a:pt x="409" y="24"/>
                </a:lnTo>
                <a:lnTo>
                  <a:pt x="409" y="22"/>
                </a:lnTo>
                <a:lnTo>
                  <a:pt x="407" y="20"/>
                </a:lnTo>
                <a:lnTo>
                  <a:pt x="409" y="18"/>
                </a:lnTo>
                <a:lnTo>
                  <a:pt x="411" y="20"/>
                </a:lnTo>
                <a:lnTo>
                  <a:pt x="413" y="22"/>
                </a:lnTo>
                <a:lnTo>
                  <a:pt x="413" y="24"/>
                </a:lnTo>
                <a:lnTo>
                  <a:pt x="415" y="26"/>
                </a:lnTo>
                <a:lnTo>
                  <a:pt x="415" y="30"/>
                </a:lnTo>
                <a:lnTo>
                  <a:pt x="415" y="32"/>
                </a:lnTo>
                <a:lnTo>
                  <a:pt x="415" y="30"/>
                </a:lnTo>
                <a:lnTo>
                  <a:pt x="417" y="28"/>
                </a:lnTo>
                <a:lnTo>
                  <a:pt x="417" y="30"/>
                </a:lnTo>
                <a:lnTo>
                  <a:pt x="417" y="32"/>
                </a:lnTo>
                <a:lnTo>
                  <a:pt x="417" y="34"/>
                </a:lnTo>
                <a:lnTo>
                  <a:pt x="417" y="38"/>
                </a:lnTo>
                <a:lnTo>
                  <a:pt x="417" y="40"/>
                </a:lnTo>
                <a:lnTo>
                  <a:pt x="417" y="42"/>
                </a:lnTo>
                <a:lnTo>
                  <a:pt x="417" y="44"/>
                </a:lnTo>
                <a:lnTo>
                  <a:pt x="419" y="46"/>
                </a:lnTo>
                <a:lnTo>
                  <a:pt x="419" y="48"/>
                </a:lnTo>
                <a:lnTo>
                  <a:pt x="419" y="50"/>
                </a:lnTo>
                <a:lnTo>
                  <a:pt x="421" y="52"/>
                </a:lnTo>
                <a:lnTo>
                  <a:pt x="421" y="54"/>
                </a:lnTo>
                <a:lnTo>
                  <a:pt x="421" y="56"/>
                </a:lnTo>
                <a:lnTo>
                  <a:pt x="421" y="58"/>
                </a:lnTo>
                <a:lnTo>
                  <a:pt x="421" y="60"/>
                </a:lnTo>
                <a:lnTo>
                  <a:pt x="423" y="62"/>
                </a:lnTo>
                <a:lnTo>
                  <a:pt x="423" y="64"/>
                </a:lnTo>
                <a:lnTo>
                  <a:pt x="421" y="66"/>
                </a:lnTo>
                <a:lnTo>
                  <a:pt x="423" y="64"/>
                </a:lnTo>
                <a:lnTo>
                  <a:pt x="425" y="66"/>
                </a:lnTo>
                <a:lnTo>
                  <a:pt x="425" y="68"/>
                </a:lnTo>
                <a:lnTo>
                  <a:pt x="427" y="70"/>
                </a:lnTo>
                <a:lnTo>
                  <a:pt x="427" y="72"/>
                </a:lnTo>
                <a:lnTo>
                  <a:pt x="429" y="70"/>
                </a:lnTo>
                <a:lnTo>
                  <a:pt x="431" y="70"/>
                </a:lnTo>
                <a:lnTo>
                  <a:pt x="433" y="72"/>
                </a:lnTo>
                <a:lnTo>
                  <a:pt x="435" y="72"/>
                </a:lnTo>
                <a:lnTo>
                  <a:pt x="437" y="74"/>
                </a:lnTo>
                <a:lnTo>
                  <a:pt x="437" y="76"/>
                </a:lnTo>
                <a:lnTo>
                  <a:pt x="437" y="78"/>
                </a:lnTo>
                <a:lnTo>
                  <a:pt x="437" y="80"/>
                </a:lnTo>
                <a:lnTo>
                  <a:pt x="437" y="82"/>
                </a:lnTo>
                <a:lnTo>
                  <a:pt x="435" y="82"/>
                </a:lnTo>
                <a:lnTo>
                  <a:pt x="433" y="84"/>
                </a:lnTo>
                <a:lnTo>
                  <a:pt x="435" y="84"/>
                </a:lnTo>
                <a:lnTo>
                  <a:pt x="437" y="84"/>
                </a:lnTo>
                <a:lnTo>
                  <a:pt x="435" y="86"/>
                </a:lnTo>
                <a:lnTo>
                  <a:pt x="433" y="88"/>
                </a:lnTo>
                <a:lnTo>
                  <a:pt x="431" y="90"/>
                </a:lnTo>
                <a:lnTo>
                  <a:pt x="429" y="92"/>
                </a:lnTo>
                <a:lnTo>
                  <a:pt x="427" y="94"/>
                </a:lnTo>
                <a:lnTo>
                  <a:pt x="427" y="96"/>
                </a:lnTo>
                <a:lnTo>
                  <a:pt x="425" y="98"/>
                </a:lnTo>
                <a:lnTo>
                  <a:pt x="425" y="100"/>
                </a:lnTo>
                <a:lnTo>
                  <a:pt x="423" y="101"/>
                </a:lnTo>
                <a:lnTo>
                  <a:pt x="421" y="103"/>
                </a:lnTo>
                <a:lnTo>
                  <a:pt x="421" y="105"/>
                </a:lnTo>
                <a:lnTo>
                  <a:pt x="419" y="105"/>
                </a:lnTo>
                <a:lnTo>
                  <a:pt x="417" y="107"/>
                </a:lnTo>
                <a:lnTo>
                  <a:pt x="415" y="107"/>
                </a:lnTo>
                <a:lnTo>
                  <a:pt x="415" y="109"/>
                </a:lnTo>
                <a:lnTo>
                  <a:pt x="413" y="111"/>
                </a:lnTo>
                <a:lnTo>
                  <a:pt x="411" y="111"/>
                </a:lnTo>
                <a:lnTo>
                  <a:pt x="411" y="113"/>
                </a:lnTo>
                <a:lnTo>
                  <a:pt x="409" y="115"/>
                </a:lnTo>
                <a:lnTo>
                  <a:pt x="409" y="117"/>
                </a:lnTo>
                <a:lnTo>
                  <a:pt x="409" y="119"/>
                </a:lnTo>
                <a:lnTo>
                  <a:pt x="407" y="121"/>
                </a:lnTo>
                <a:lnTo>
                  <a:pt x="405" y="121"/>
                </a:lnTo>
                <a:lnTo>
                  <a:pt x="403" y="123"/>
                </a:lnTo>
                <a:lnTo>
                  <a:pt x="403" y="125"/>
                </a:lnTo>
                <a:lnTo>
                  <a:pt x="403" y="127"/>
                </a:lnTo>
                <a:lnTo>
                  <a:pt x="403" y="129"/>
                </a:lnTo>
                <a:lnTo>
                  <a:pt x="403" y="131"/>
                </a:lnTo>
                <a:lnTo>
                  <a:pt x="401" y="131"/>
                </a:lnTo>
                <a:lnTo>
                  <a:pt x="399" y="133"/>
                </a:lnTo>
                <a:lnTo>
                  <a:pt x="399" y="135"/>
                </a:lnTo>
                <a:lnTo>
                  <a:pt x="399" y="137"/>
                </a:lnTo>
                <a:lnTo>
                  <a:pt x="397" y="137"/>
                </a:lnTo>
                <a:lnTo>
                  <a:pt x="395" y="135"/>
                </a:lnTo>
                <a:lnTo>
                  <a:pt x="393" y="137"/>
                </a:lnTo>
                <a:lnTo>
                  <a:pt x="391" y="137"/>
                </a:lnTo>
                <a:lnTo>
                  <a:pt x="389" y="139"/>
                </a:lnTo>
                <a:lnTo>
                  <a:pt x="387" y="139"/>
                </a:lnTo>
                <a:lnTo>
                  <a:pt x="386" y="141"/>
                </a:lnTo>
                <a:lnTo>
                  <a:pt x="387" y="141"/>
                </a:lnTo>
                <a:lnTo>
                  <a:pt x="389" y="141"/>
                </a:lnTo>
                <a:lnTo>
                  <a:pt x="391" y="141"/>
                </a:lnTo>
                <a:lnTo>
                  <a:pt x="393" y="139"/>
                </a:lnTo>
                <a:lnTo>
                  <a:pt x="395" y="141"/>
                </a:lnTo>
                <a:lnTo>
                  <a:pt x="393" y="143"/>
                </a:lnTo>
                <a:lnTo>
                  <a:pt x="395" y="141"/>
                </a:lnTo>
                <a:lnTo>
                  <a:pt x="397" y="141"/>
                </a:lnTo>
                <a:lnTo>
                  <a:pt x="399" y="141"/>
                </a:lnTo>
                <a:lnTo>
                  <a:pt x="401" y="139"/>
                </a:lnTo>
                <a:lnTo>
                  <a:pt x="403" y="139"/>
                </a:lnTo>
                <a:lnTo>
                  <a:pt x="405" y="137"/>
                </a:lnTo>
                <a:lnTo>
                  <a:pt x="407" y="137"/>
                </a:lnTo>
                <a:lnTo>
                  <a:pt x="409" y="135"/>
                </a:lnTo>
                <a:lnTo>
                  <a:pt x="411" y="135"/>
                </a:lnTo>
                <a:lnTo>
                  <a:pt x="413" y="133"/>
                </a:lnTo>
                <a:lnTo>
                  <a:pt x="413" y="131"/>
                </a:lnTo>
                <a:lnTo>
                  <a:pt x="415" y="131"/>
                </a:lnTo>
                <a:lnTo>
                  <a:pt x="417" y="129"/>
                </a:lnTo>
                <a:lnTo>
                  <a:pt x="419" y="127"/>
                </a:lnTo>
                <a:lnTo>
                  <a:pt x="421" y="129"/>
                </a:lnTo>
                <a:lnTo>
                  <a:pt x="421" y="131"/>
                </a:lnTo>
                <a:lnTo>
                  <a:pt x="421" y="133"/>
                </a:lnTo>
                <a:lnTo>
                  <a:pt x="419" y="135"/>
                </a:lnTo>
                <a:lnTo>
                  <a:pt x="421" y="137"/>
                </a:lnTo>
                <a:lnTo>
                  <a:pt x="421" y="139"/>
                </a:lnTo>
                <a:lnTo>
                  <a:pt x="423" y="141"/>
                </a:lnTo>
                <a:lnTo>
                  <a:pt x="423" y="143"/>
                </a:lnTo>
                <a:lnTo>
                  <a:pt x="423" y="145"/>
                </a:lnTo>
                <a:lnTo>
                  <a:pt x="425" y="145"/>
                </a:lnTo>
                <a:lnTo>
                  <a:pt x="427" y="147"/>
                </a:lnTo>
                <a:lnTo>
                  <a:pt x="427" y="149"/>
                </a:lnTo>
                <a:lnTo>
                  <a:pt x="429" y="149"/>
                </a:lnTo>
                <a:lnTo>
                  <a:pt x="431" y="147"/>
                </a:lnTo>
                <a:lnTo>
                  <a:pt x="433" y="149"/>
                </a:lnTo>
                <a:lnTo>
                  <a:pt x="433" y="147"/>
                </a:lnTo>
                <a:lnTo>
                  <a:pt x="435" y="145"/>
                </a:lnTo>
                <a:lnTo>
                  <a:pt x="437" y="147"/>
                </a:lnTo>
                <a:lnTo>
                  <a:pt x="437" y="149"/>
                </a:lnTo>
                <a:lnTo>
                  <a:pt x="439" y="149"/>
                </a:lnTo>
                <a:lnTo>
                  <a:pt x="441" y="147"/>
                </a:lnTo>
                <a:lnTo>
                  <a:pt x="443" y="147"/>
                </a:lnTo>
                <a:lnTo>
                  <a:pt x="445" y="145"/>
                </a:lnTo>
                <a:lnTo>
                  <a:pt x="447" y="145"/>
                </a:lnTo>
                <a:lnTo>
                  <a:pt x="449" y="143"/>
                </a:lnTo>
                <a:lnTo>
                  <a:pt x="447" y="145"/>
                </a:lnTo>
                <a:lnTo>
                  <a:pt x="447" y="147"/>
                </a:lnTo>
                <a:lnTo>
                  <a:pt x="447" y="149"/>
                </a:lnTo>
                <a:lnTo>
                  <a:pt x="445" y="151"/>
                </a:lnTo>
                <a:lnTo>
                  <a:pt x="445" y="153"/>
                </a:lnTo>
                <a:lnTo>
                  <a:pt x="445" y="155"/>
                </a:lnTo>
                <a:lnTo>
                  <a:pt x="445" y="157"/>
                </a:lnTo>
                <a:lnTo>
                  <a:pt x="445" y="159"/>
                </a:lnTo>
                <a:lnTo>
                  <a:pt x="445" y="161"/>
                </a:lnTo>
                <a:lnTo>
                  <a:pt x="445" y="159"/>
                </a:lnTo>
                <a:lnTo>
                  <a:pt x="445" y="157"/>
                </a:lnTo>
                <a:lnTo>
                  <a:pt x="447" y="155"/>
                </a:lnTo>
                <a:lnTo>
                  <a:pt x="447" y="153"/>
                </a:lnTo>
                <a:lnTo>
                  <a:pt x="449" y="151"/>
                </a:lnTo>
                <a:lnTo>
                  <a:pt x="449" y="149"/>
                </a:lnTo>
                <a:lnTo>
                  <a:pt x="451" y="147"/>
                </a:lnTo>
                <a:lnTo>
                  <a:pt x="453" y="147"/>
                </a:lnTo>
                <a:lnTo>
                  <a:pt x="455" y="145"/>
                </a:lnTo>
                <a:lnTo>
                  <a:pt x="457" y="143"/>
                </a:lnTo>
                <a:lnTo>
                  <a:pt x="457" y="141"/>
                </a:lnTo>
                <a:lnTo>
                  <a:pt x="459" y="139"/>
                </a:lnTo>
                <a:lnTo>
                  <a:pt x="461" y="139"/>
                </a:lnTo>
                <a:lnTo>
                  <a:pt x="463" y="141"/>
                </a:lnTo>
                <a:lnTo>
                  <a:pt x="465" y="143"/>
                </a:lnTo>
                <a:lnTo>
                  <a:pt x="463" y="141"/>
                </a:lnTo>
                <a:lnTo>
                  <a:pt x="463" y="139"/>
                </a:lnTo>
                <a:lnTo>
                  <a:pt x="465" y="139"/>
                </a:lnTo>
                <a:lnTo>
                  <a:pt x="467" y="139"/>
                </a:lnTo>
                <a:lnTo>
                  <a:pt x="469" y="139"/>
                </a:lnTo>
                <a:lnTo>
                  <a:pt x="467" y="137"/>
                </a:lnTo>
                <a:lnTo>
                  <a:pt x="465" y="139"/>
                </a:lnTo>
                <a:lnTo>
                  <a:pt x="463" y="139"/>
                </a:lnTo>
                <a:lnTo>
                  <a:pt x="463" y="137"/>
                </a:lnTo>
                <a:lnTo>
                  <a:pt x="465" y="135"/>
                </a:lnTo>
                <a:lnTo>
                  <a:pt x="467" y="133"/>
                </a:lnTo>
                <a:lnTo>
                  <a:pt x="467" y="131"/>
                </a:lnTo>
                <a:lnTo>
                  <a:pt x="467" y="129"/>
                </a:lnTo>
                <a:lnTo>
                  <a:pt x="467" y="127"/>
                </a:lnTo>
                <a:lnTo>
                  <a:pt x="469" y="125"/>
                </a:lnTo>
                <a:lnTo>
                  <a:pt x="471" y="123"/>
                </a:lnTo>
                <a:lnTo>
                  <a:pt x="473" y="125"/>
                </a:lnTo>
                <a:lnTo>
                  <a:pt x="475" y="123"/>
                </a:lnTo>
                <a:lnTo>
                  <a:pt x="475" y="121"/>
                </a:lnTo>
                <a:lnTo>
                  <a:pt x="477" y="123"/>
                </a:lnTo>
                <a:lnTo>
                  <a:pt x="479" y="123"/>
                </a:lnTo>
                <a:lnTo>
                  <a:pt x="481" y="123"/>
                </a:lnTo>
                <a:lnTo>
                  <a:pt x="483" y="123"/>
                </a:lnTo>
                <a:lnTo>
                  <a:pt x="481" y="121"/>
                </a:lnTo>
                <a:lnTo>
                  <a:pt x="483" y="119"/>
                </a:lnTo>
                <a:lnTo>
                  <a:pt x="485" y="121"/>
                </a:lnTo>
                <a:lnTo>
                  <a:pt x="487" y="123"/>
                </a:lnTo>
                <a:lnTo>
                  <a:pt x="489" y="123"/>
                </a:lnTo>
                <a:lnTo>
                  <a:pt x="489" y="125"/>
                </a:lnTo>
                <a:lnTo>
                  <a:pt x="491" y="125"/>
                </a:lnTo>
                <a:lnTo>
                  <a:pt x="493" y="125"/>
                </a:lnTo>
                <a:lnTo>
                  <a:pt x="493" y="123"/>
                </a:lnTo>
                <a:lnTo>
                  <a:pt x="493" y="125"/>
                </a:lnTo>
                <a:lnTo>
                  <a:pt x="495" y="125"/>
                </a:lnTo>
                <a:lnTo>
                  <a:pt x="495" y="127"/>
                </a:lnTo>
                <a:lnTo>
                  <a:pt x="495" y="125"/>
                </a:lnTo>
                <a:lnTo>
                  <a:pt x="497" y="125"/>
                </a:lnTo>
                <a:lnTo>
                  <a:pt x="497" y="127"/>
                </a:lnTo>
                <a:lnTo>
                  <a:pt x="495" y="129"/>
                </a:lnTo>
                <a:lnTo>
                  <a:pt x="497" y="129"/>
                </a:lnTo>
                <a:lnTo>
                  <a:pt x="499" y="129"/>
                </a:lnTo>
                <a:lnTo>
                  <a:pt x="501" y="129"/>
                </a:lnTo>
                <a:lnTo>
                  <a:pt x="503" y="129"/>
                </a:lnTo>
                <a:lnTo>
                  <a:pt x="501" y="131"/>
                </a:lnTo>
                <a:lnTo>
                  <a:pt x="503" y="129"/>
                </a:lnTo>
                <a:lnTo>
                  <a:pt x="505" y="129"/>
                </a:lnTo>
                <a:lnTo>
                  <a:pt x="505" y="131"/>
                </a:lnTo>
                <a:lnTo>
                  <a:pt x="507" y="131"/>
                </a:lnTo>
                <a:lnTo>
                  <a:pt x="507" y="133"/>
                </a:lnTo>
                <a:lnTo>
                  <a:pt x="509" y="131"/>
                </a:lnTo>
                <a:lnTo>
                  <a:pt x="509" y="133"/>
                </a:lnTo>
                <a:lnTo>
                  <a:pt x="511" y="133"/>
                </a:lnTo>
                <a:lnTo>
                  <a:pt x="511" y="135"/>
                </a:lnTo>
                <a:lnTo>
                  <a:pt x="513" y="133"/>
                </a:lnTo>
                <a:lnTo>
                  <a:pt x="515" y="135"/>
                </a:lnTo>
                <a:lnTo>
                  <a:pt x="515" y="137"/>
                </a:lnTo>
                <a:lnTo>
                  <a:pt x="517" y="135"/>
                </a:lnTo>
                <a:lnTo>
                  <a:pt x="517" y="137"/>
                </a:lnTo>
                <a:lnTo>
                  <a:pt x="519" y="135"/>
                </a:lnTo>
                <a:lnTo>
                  <a:pt x="517" y="137"/>
                </a:lnTo>
                <a:lnTo>
                  <a:pt x="519" y="139"/>
                </a:lnTo>
                <a:lnTo>
                  <a:pt x="519" y="137"/>
                </a:lnTo>
                <a:lnTo>
                  <a:pt x="521" y="137"/>
                </a:lnTo>
                <a:lnTo>
                  <a:pt x="521" y="139"/>
                </a:lnTo>
                <a:lnTo>
                  <a:pt x="521" y="141"/>
                </a:lnTo>
                <a:lnTo>
                  <a:pt x="521" y="143"/>
                </a:lnTo>
                <a:lnTo>
                  <a:pt x="523" y="143"/>
                </a:lnTo>
                <a:lnTo>
                  <a:pt x="523" y="141"/>
                </a:lnTo>
                <a:lnTo>
                  <a:pt x="523" y="139"/>
                </a:lnTo>
                <a:lnTo>
                  <a:pt x="525" y="139"/>
                </a:lnTo>
                <a:lnTo>
                  <a:pt x="527" y="139"/>
                </a:lnTo>
                <a:lnTo>
                  <a:pt x="527" y="141"/>
                </a:lnTo>
                <a:lnTo>
                  <a:pt x="527" y="139"/>
                </a:lnTo>
                <a:lnTo>
                  <a:pt x="529" y="137"/>
                </a:lnTo>
                <a:lnTo>
                  <a:pt x="529" y="139"/>
                </a:lnTo>
                <a:lnTo>
                  <a:pt x="529" y="141"/>
                </a:lnTo>
                <a:lnTo>
                  <a:pt x="531" y="141"/>
                </a:lnTo>
                <a:lnTo>
                  <a:pt x="531" y="143"/>
                </a:lnTo>
                <a:lnTo>
                  <a:pt x="531" y="145"/>
                </a:lnTo>
                <a:lnTo>
                  <a:pt x="533" y="143"/>
                </a:lnTo>
                <a:lnTo>
                  <a:pt x="531" y="145"/>
                </a:lnTo>
                <a:lnTo>
                  <a:pt x="533" y="145"/>
                </a:lnTo>
                <a:lnTo>
                  <a:pt x="535" y="145"/>
                </a:lnTo>
                <a:lnTo>
                  <a:pt x="533" y="145"/>
                </a:lnTo>
                <a:lnTo>
                  <a:pt x="535" y="147"/>
                </a:lnTo>
                <a:lnTo>
                  <a:pt x="537" y="149"/>
                </a:lnTo>
                <a:lnTo>
                  <a:pt x="535" y="149"/>
                </a:lnTo>
                <a:lnTo>
                  <a:pt x="535" y="151"/>
                </a:lnTo>
                <a:lnTo>
                  <a:pt x="535" y="153"/>
                </a:lnTo>
                <a:lnTo>
                  <a:pt x="533" y="155"/>
                </a:lnTo>
                <a:lnTo>
                  <a:pt x="531" y="155"/>
                </a:lnTo>
                <a:lnTo>
                  <a:pt x="533" y="155"/>
                </a:lnTo>
                <a:lnTo>
                  <a:pt x="533" y="157"/>
                </a:lnTo>
                <a:lnTo>
                  <a:pt x="533" y="155"/>
                </a:lnTo>
                <a:lnTo>
                  <a:pt x="535" y="153"/>
                </a:lnTo>
                <a:lnTo>
                  <a:pt x="537" y="153"/>
                </a:lnTo>
                <a:lnTo>
                  <a:pt x="539" y="155"/>
                </a:lnTo>
                <a:lnTo>
                  <a:pt x="537" y="157"/>
                </a:lnTo>
                <a:lnTo>
                  <a:pt x="537" y="159"/>
                </a:lnTo>
                <a:lnTo>
                  <a:pt x="535" y="161"/>
                </a:lnTo>
                <a:lnTo>
                  <a:pt x="535" y="163"/>
                </a:lnTo>
                <a:lnTo>
                  <a:pt x="533" y="165"/>
                </a:lnTo>
                <a:lnTo>
                  <a:pt x="533" y="167"/>
                </a:lnTo>
                <a:lnTo>
                  <a:pt x="533" y="169"/>
                </a:lnTo>
                <a:lnTo>
                  <a:pt x="535" y="171"/>
                </a:lnTo>
                <a:lnTo>
                  <a:pt x="533" y="173"/>
                </a:lnTo>
                <a:lnTo>
                  <a:pt x="531" y="175"/>
                </a:lnTo>
                <a:lnTo>
                  <a:pt x="531" y="177"/>
                </a:lnTo>
                <a:lnTo>
                  <a:pt x="533" y="175"/>
                </a:lnTo>
                <a:lnTo>
                  <a:pt x="535" y="173"/>
                </a:lnTo>
                <a:lnTo>
                  <a:pt x="535" y="171"/>
                </a:lnTo>
                <a:lnTo>
                  <a:pt x="537" y="169"/>
                </a:lnTo>
                <a:lnTo>
                  <a:pt x="539" y="167"/>
                </a:lnTo>
                <a:lnTo>
                  <a:pt x="539" y="165"/>
                </a:lnTo>
                <a:lnTo>
                  <a:pt x="539" y="163"/>
                </a:lnTo>
                <a:lnTo>
                  <a:pt x="539" y="161"/>
                </a:lnTo>
                <a:lnTo>
                  <a:pt x="541" y="161"/>
                </a:lnTo>
                <a:lnTo>
                  <a:pt x="541" y="159"/>
                </a:lnTo>
                <a:lnTo>
                  <a:pt x="543" y="159"/>
                </a:lnTo>
                <a:lnTo>
                  <a:pt x="545" y="159"/>
                </a:lnTo>
                <a:lnTo>
                  <a:pt x="543" y="161"/>
                </a:lnTo>
                <a:lnTo>
                  <a:pt x="543" y="163"/>
                </a:lnTo>
                <a:lnTo>
                  <a:pt x="541" y="165"/>
                </a:lnTo>
                <a:lnTo>
                  <a:pt x="541" y="167"/>
                </a:lnTo>
                <a:lnTo>
                  <a:pt x="541" y="165"/>
                </a:lnTo>
                <a:lnTo>
                  <a:pt x="541" y="167"/>
                </a:lnTo>
                <a:lnTo>
                  <a:pt x="543" y="167"/>
                </a:lnTo>
                <a:lnTo>
                  <a:pt x="545" y="165"/>
                </a:lnTo>
                <a:lnTo>
                  <a:pt x="545" y="163"/>
                </a:lnTo>
                <a:lnTo>
                  <a:pt x="547" y="161"/>
                </a:lnTo>
                <a:lnTo>
                  <a:pt x="547" y="163"/>
                </a:lnTo>
                <a:lnTo>
                  <a:pt x="549" y="161"/>
                </a:lnTo>
                <a:lnTo>
                  <a:pt x="551" y="161"/>
                </a:lnTo>
                <a:lnTo>
                  <a:pt x="551" y="159"/>
                </a:lnTo>
                <a:lnTo>
                  <a:pt x="553" y="159"/>
                </a:lnTo>
                <a:lnTo>
                  <a:pt x="555" y="159"/>
                </a:lnTo>
                <a:lnTo>
                  <a:pt x="555" y="157"/>
                </a:lnTo>
                <a:lnTo>
                  <a:pt x="557" y="157"/>
                </a:lnTo>
                <a:lnTo>
                  <a:pt x="559" y="157"/>
                </a:lnTo>
                <a:lnTo>
                  <a:pt x="561" y="159"/>
                </a:lnTo>
                <a:lnTo>
                  <a:pt x="563" y="159"/>
                </a:lnTo>
                <a:lnTo>
                  <a:pt x="565" y="159"/>
                </a:lnTo>
                <a:lnTo>
                  <a:pt x="567" y="161"/>
                </a:lnTo>
                <a:lnTo>
                  <a:pt x="569" y="161"/>
                </a:lnTo>
                <a:lnTo>
                  <a:pt x="571" y="163"/>
                </a:lnTo>
                <a:lnTo>
                  <a:pt x="573" y="165"/>
                </a:lnTo>
                <a:lnTo>
                  <a:pt x="575" y="165"/>
                </a:lnTo>
                <a:lnTo>
                  <a:pt x="577" y="165"/>
                </a:lnTo>
                <a:lnTo>
                  <a:pt x="577" y="167"/>
                </a:lnTo>
                <a:lnTo>
                  <a:pt x="579" y="165"/>
                </a:lnTo>
                <a:lnTo>
                  <a:pt x="581" y="167"/>
                </a:lnTo>
                <a:lnTo>
                  <a:pt x="583" y="167"/>
                </a:lnTo>
                <a:lnTo>
                  <a:pt x="583" y="165"/>
                </a:lnTo>
                <a:lnTo>
                  <a:pt x="585" y="165"/>
                </a:lnTo>
                <a:lnTo>
                  <a:pt x="587" y="165"/>
                </a:lnTo>
                <a:lnTo>
                  <a:pt x="589" y="167"/>
                </a:lnTo>
                <a:lnTo>
                  <a:pt x="591" y="169"/>
                </a:lnTo>
                <a:lnTo>
                  <a:pt x="593" y="169"/>
                </a:lnTo>
                <a:lnTo>
                  <a:pt x="595" y="169"/>
                </a:lnTo>
                <a:lnTo>
                  <a:pt x="597" y="171"/>
                </a:lnTo>
                <a:lnTo>
                  <a:pt x="597" y="169"/>
                </a:lnTo>
                <a:lnTo>
                  <a:pt x="597" y="167"/>
                </a:lnTo>
                <a:lnTo>
                  <a:pt x="599" y="167"/>
                </a:lnTo>
                <a:lnTo>
                  <a:pt x="601" y="167"/>
                </a:lnTo>
                <a:lnTo>
                  <a:pt x="603" y="167"/>
                </a:lnTo>
                <a:lnTo>
                  <a:pt x="605" y="167"/>
                </a:lnTo>
                <a:lnTo>
                  <a:pt x="607" y="167"/>
                </a:lnTo>
                <a:lnTo>
                  <a:pt x="609" y="167"/>
                </a:lnTo>
                <a:lnTo>
                  <a:pt x="613" y="167"/>
                </a:lnTo>
                <a:lnTo>
                  <a:pt x="615" y="167"/>
                </a:lnTo>
                <a:lnTo>
                  <a:pt x="617" y="167"/>
                </a:lnTo>
                <a:lnTo>
                  <a:pt x="619" y="167"/>
                </a:lnTo>
                <a:lnTo>
                  <a:pt x="621" y="169"/>
                </a:lnTo>
                <a:lnTo>
                  <a:pt x="623" y="169"/>
                </a:lnTo>
                <a:lnTo>
                  <a:pt x="625" y="171"/>
                </a:lnTo>
                <a:lnTo>
                  <a:pt x="627" y="171"/>
                </a:lnTo>
                <a:lnTo>
                  <a:pt x="629" y="173"/>
                </a:lnTo>
                <a:lnTo>
                  <a:pt x="631" y="175"/>
                </a:lnTo>
                <a:lnTo>
                  <a:pt x="633" y="177"/>
                </a:lnTo>
                <a:lnTo>
                  <a:pt x="635" y="177"/>
                </a:lnTo>
                <a:lnTo>
                  <a:pt x="637" y="179"/>
                </a:lnTo>
                <a:lnTo>
                  <a:pt x="641" y="181"/>
                </a:lnTo>
                <a:lnTo>
                  <a:pt x="643" y="183"/>
                </a:lnTo>
                <a:lnTo>
                  <a:pt x="645" y="185"/>
                </a:lnTo>
                <a:lnTo>
                  <a:pt x="647" y="185"/>
                </a:lnTo>
                <a:lnTo>
                  <a:pt x="649" y="187"/>
                </a:lnTo>
                <a:lnTo>
                  <a:pt x="649" y="189"/>
                </a:lnTo>
                <a:lnTo>
                  <a:pt x="651" y="191"/>
                </a:lnTo>
                <a:lnTo>
                  <a:pt x="653" y="193"/>
                </a:lnTo>
                <a:lnTo>
                  <a:pt x="655" y="195"/>
                </a:lnTo>
                <a:lnTo>
                  <a:pt x="657" y="197"/>
                </a:lnTo>
                <a:lnTo>
                  <a:pt x="659" y="199"/>
                </a:lnTo>
                <a:lnTo>
                  <a:pt x="661" y="199"/>
                </a:lnTo>
                <a:lnTo>
                  <a:pt x="661" y="201"/>
                </a:lnTo>
                <a:lnTo>
                  <a:pt x="663" y="203"/>
                </a:lnTo>
                <a:lnTo>
                  <a:pt x="665" y="205"/>
                </a:lnTo>
                <a:lnTo>
                  <a:pt x="667" y="205"/>
                </a:lnTo>
                <a:lnTo>
                  <a:pt x="669" y="207"/>
                </a:lnTo>
                <a:lnTo>
                  <a:pt x="671" y="209"/>
                </a:lnTo>
                <a:lnTo>
                  <a:pt x="673" y="211"/>
                </a:lnTo>
                <a:lnTo>
                  <a:pt x="675" y="211"/>
                </a:lnTo>
                <a:lnTo>
                  <a:pt x="677" y="211"/>
                </a:lnTo>
                <a:lnTo>
                  <a:pt x="679" y="213"/>
                </a:lnTo>
                <a:lnTo>
                  <a:pt x="681" y="213"/>
                </a:lnTo>
                <a:lnTo>
                  <a:pt x="683" y="213"/>
                </a:lnTo>
                <a:lnTo>
                  <a:pt x="685" y="213"/>
                </a:lnTo>
                <a:lnTo>
                  <a:pt x="687" y="213"/>
                </a:lnTo>
                <a:lnTo>
                  <a:pt x="691" y="213"/>
                </a:lnTo>
                <a:lnTo>
                  <a:pt x="693" y="213"/>
                </a:lnTo>
                <a:lnTo>
                  <a:pt x="695" y="213"/>
                </a:lnTo>
                <a:lnTo>
                  <a:pt x="697" y="213"/>
                </a:lnTo>
                <a:lnTo>
                  <a:pt x="699" y="213"/>
                </a:lnTo>
                <a:lnTo>
                  <a:pt x="701" y="215"/>
                </a:lnTo>
                <a:lnTo>
                  <a:pt x="703" y="215"/>
                </a:lnTo>
                <a:lnTo>
                  <a:pt x="705" y="217"/>
                </a:lnTo>
                <a:lnTo>
                  <a:pt x="705" y="219"/>
                </a:lnTo>
                <a:lnTo>
                  <a:pt x="705" y="221"/>
                </a:lnTo>
                <a:lnTo>
                  <a:pt x="707" y="223"/>
                </a:lnTo>
                <a:lnTo>
                  <a:pt x="707" y="225"/>
                </a:lnTo>
                <a:lnTo>
                  <a:pt x="709" y="227"/>
                </a:lnTo>
                <a:lnTo>
                  <a:pt x="709" y="229"/>
                </a:lnTo>
                <a:lnTo>
                  <a:pt x="709" y="231"/>
                </a:lnTo>
                <a:lnTo>
                  <a:pt x="709" y="233"/>
                </a:lnTo>
                <a:lnTo>
                  <a:pt x="709" y="235"/>
                </a:lnTo>
                <a:lnTo>
                  <a:pt x="709" y="237"/>
                </a:lnTo>
                <a:lnTo>
                  <a:pt x="711" y="237"/>
                </a:lnTo>
                <a:lnTo>
                  <a:pt x="711" y="239"/>
                </a:lnTo>
                <a:lnTo>
                  <a:pt x="713" y="241"/>
                </a:lnTo>
                <a:lnTo>
                  <a:pt x="713" y="243"/>
                </a:lnTo>
                <a:lnTo>
                  <a:pt x="713" y="245"/>
                </a:lnTo>
                <a:lnTo>
                  <a:pt x="713" y="247"/>
                </a:lnTo>
                <a:lnTo>
                  <a:pt x="713" y="249"/>
                </a:lnTo>
                <a:lnTo>
                  <a:pt x="713" y="251"/>
                </a:lnTo>
                <a:lnTo>
                  <a:pt x="715" y="253"/>
                </a:lnTo>
                <a:lnTo>
                  <a:pt x="713" y="255"/>
                </a:lnTo>
                <a:lnTo>
                  <a:pt x="715" y="255"/>
                </a:lnTo>
                <a:lnTo>
                  <a:pt x="715" y="253"/>
                </a:lnTo>
                <a:lnTo>
                  <a:pt x="715" y="255"/>
                </a:lnTo>
                <a:lnTo>
                  <a:pt x="717" y="257"/>
                </a:lnTo>
                <a:lnTo>
                  <a:pt x="715" y="259"/>
                </a:lnTo>
                <a:lnTo>
                  <a:pt x="717" y="261"/>
                </a:lnTo>
                <a:lnTo>
                  <a:pt x="715" y="263"/>
                </a:lnTo>
                <a:lnTo>
                  <a:pt x="715" y="265"/>
                </a:lnTo>
                <a:lnTo>
                  <a:pt x="713" y="265"/>
                </a:lnTo>
                <a:lnTo>
                  <a:pt x="715" y="265"/>
                </a:lnTo>
                <a:lnTo>
                  <a:pt x="715" y="267"/>
                </a:lnTo>
                <a:lnTo>
                  <a:pt x="715" y="269"/>
                </a:lnTo>
                <a:lnTo>
                  <a:pt x="715" y="271"/>
                </a:lnTo>
                <a:lnTo>
                  <a:pt x="715" y="273"/>
                </a:lnTo>
                <a:lnTo>
                  <a:pt x="715" y="275"/>
                </a:lnTo>
                <a:lnTo>
                  <a:pt x="715" y="277"/>
                </a:lnTo>
                <a:lnTo>
                  <a:pt x="715" y="279"/>
                </a:lnTo>
                <a:lnTo>
                  <a:pt x="715" y="281"/>
                </a:lnTo>
                <a:lnTo>
                  <a:pt x="713" y="283"/>
                </a:lnTo>
                <a:lnTo>
                  <a:pt x="713" y="285"/>
                </a:lnTo>
                <a:lnTo>
                  <a:pt x="713" y="287"/>
                </a:lnTo>
                <a:lnTo>
                  <a:pt x="711" y="289"/>
                </a:lnTo>
                <a:lnTo>
                  <a:pt x="711" y="291"/>
                </a:lnTo>
                <a:lnTo>
                  <a:pt x="711" y="293"/>
                </a:lnTo>
                <a:lnTo>
                  <a:pt x="711" y="295"/>
                </a:lnTo>
                <a:lnTo>
                  <a:pt x="709" y="297"/>
                </a:lnTo>
                <a:lnTo>
                  <a:pt x="709" y="299"/>
                </a:lnTo>
                <a:lnTo>
                  <a:pt x="707" y="299"/>
                </a:lnTo>
                <a:lnTo>
                  <a:pt x="705" y="301"/>
                </a:lnTo>
                <a:lnTo>
                  <a:pt x="705" y="303"/>
                </a:lnTo>
                <a:lnTo>
                  <a:pt x="703" y="305"/>
                </a:lnTo>
                <a:lnTo>
                  <a:pt x="701" y="307"/>
                </a:lnTo>
                <a:lnTo>
                  <a:pt x="701" y="309"/>
                </a:lnTo>
                <a:lnTo>
                  <a:pt x="699" y="307"/>
                </a:lnTo>
                <a:lnTo>
                  <a:pt x="699" y="309"/>
                </a:lnTo>
                <a:lnTo>
                  <a:pt x="697" y="309"/>
                </a:lnTo>
                <a:lnTo>
                  <a:pt x="699" y="311"/>
                </a:lnTo>
                <a:lnTo>
                  <a:pt x="699" y="309"/>
                </a:lnTo>
                <a:lnTo>
                  <a:pt x="699" y="311"/>
                </a:lnTo>
                <a:lnTo>
                  <a:pt x="697" y="313"/>
                </a:lnTo>
                <a:lnTo>
                  <a:pt x="695" y="315"/>
                </a:lnTo>
                <a:lnTo>
                  <a:pt x="695" y="317"/>
                </a:lnTo>
                <a:lnTo>
                  <a:pt x="693" y="319"/>
                </a:lnTo>
                <a:lnTo>
                  <a:pt x="691" y="321"/>
                </a:lnTo>
                <a:lnTo>
                  <a:pt x="691" y="323"/>
                </a:lnTo>
                <a:lnTo>
                  <a:pt x="689" y="323"/>
                </a:lnTo>
                <a:lnTo>
                  <a:pt x="689" y="325"/>
                </a:lnTo>
                <a:lnTo>
                  <a:pt x="689" y="327"/>
                </a:lnTo>
                <a:lnTo>
                  <a:pt x="687" y="327"/>
                </a:lnTo>
                <a:lnTo>
                  <a:pt x="685" y="327"/>
                </a:lnTo>
                <a:lnTo>
                  <a:pt x="683" y="329"/>
                </a:lnTo>
                <a:lnTo>
                  <a:pt x="681" y="331"/>
                </a:lnTo>
                <a:lnTo>
                  <a:pt x="679" y="333"/>
                </a:lnTo>
                <a:lnTo>
                  <a:pt x="677" y="333"/>
                </a:lnTo>
                <a:lnTo>
                  <a:pt x="675" y="331"/>
                </a:lnTo>
                <a:lnTo>
                  <a:pt x="675" y="333"/>
                </a:lnTo>
                <a:lnTo>
                  <a:pt x="677" y="333"/>
                </a:lnTo>
                <a:lnTo>
                  <a:pt x="677" y="335"/>
                </a:lnTo>
                <a:lnTo>
                  <a:pt x="677" y="337"/>
                </a:lnTo>
                <a:lnTo>
                  <a:pt x="675" y="339"/>
                </a:lnTo>
                <a:lnTo>
                  <a:pt x="673" y="337"/>
                </a:lnTo>
                <a:lnTo>
                  <a:pt x="675" y="339"/>
                </a:lnTo>
                <a:lnTo>
                  <a:pt x="675" y="341"/>
                </a:lnTo>
                <a:lnTo>
                  <a:pt x="673" y="343"/>
                </a:lnTo>
                <a:lnTo>
                  <a:pt x="671" y="343"/>
                </a:lnTo>
                <a:lnTo>
                  <a:pt x="673" y="341"/>
                </a:lnTo>
                <a:lnTo>
                  <a:pt x="671" y="343"/>
                </a:lnTo>
                <a:lnTo>
                  <a:pt x="671" y="345"/>
                </a:lnTo>
                <a:lnTo>
                  <a:pt x="669" y="347"/>
                </a:lnTo>
                <a:lnTo>
                  <a:pt x="671" y="347"/>
                </a:lnTo>
                <a:lnTo>
                  <a:pt x="671" y="349"/>
                </a:lnTo>
                <a:lnTo>
                  <a:pt x="671" y="351"/>
                </a:lnTo>
                <a:lnTo>
                  <a:pt x="669" y="351"/>
                </a:lnTo>
                <a:lnTo>
                  <a:pt x="669" y="353"/>
                </a:lnTo>
                <a:lnTo>
                  <a:pt x="669" y="355"/>
                </a:lnTo>
                <a:lnTo>
                  <a:pt x="667" y="357"/>
                </a:lnTo>
                <a:lnTo>
                  <a:pt x="667" y="359"/>
                </a:lnTo>
                <a:lnTo>
                  <a:pt x="665" y="361"/>
                </a:lnTo>
                <a:lnTo>
                  <a:pt x="663" y="365"/>
                </a:lnTo>
                <a:lnTo>
                  <a:pt x="661" y="367"/>
                </a:lnTo>
                <a:lnTo>
                  <a:pt x="661" y="369"/>
                </a:lnTo>
                <a:lnTo>
                  <a:pt x="659" y="371"/>
                </a:lnTo>
                <a:lnTo>
                  <a:pt x="659" y="373"/>
                </a:lnTo>
                <a:lnTo>
                  <a:pt x="657" y="375"/>
                </a:lnTo>
                <a:lnTo>
                  <a:pt x="655" y="377"/>
                </a:lnTo>
                <a:lnTo>
                  <a:pt x="653" y="377"/>
                </a:lnTo>
                <a:lnTo>
                  <a:pt x="653" y="375"/>
                </a:lnTo>
                <a:lnTo>
                  <a:pt x="653" y="373"/>
                </a:lnTo>
                <a:lnTo>
                  <a:pt x="651" y="373"/>
                </a:lnTo>
                <a:lnTo>
                  <a:pt x="649" y="371"/>
                </a:lnTo>
                <a:lnTo>
                  <a:pt x="649" y="369"/>
                </a:lnTo>
                <a:lnTo>
                  <a:pt x="649" y="371"/>
                </a:lnTo>
                <a:lnTo>
                  <a:pt x="647" y="373"/>
                </a:lnTo>
                <a:lnTo>
                  <a:pt x="647" y="375"/>
                </a:lnTo>
                <a:lnTo>
                  <a:pt x="645" y="373"/>
                </a:lnTo>
                <a:lnTo>
                  <a:pt x="647" y="375"/>
                </a:lnTo>
                <a:lnTo>
                  <a:pt x="649" y="377"/>
                </a:lnTo>
                <a:lnTo>
                  <a:pt x="647" y="379"/>
                </a:lnTo>
                <a:lnTo>
                  <a:pt x="645" y="381"/>
                </a:lnTo>
                <a:lnTo>
                  <a:pt x="647" y="381"/>
                </a:lnTo>
                <a:lnTo>
                  <a:pt x="645" y="383"/>
                </a:lnTo>
                <a:lnTo>
                  <a:pt x="645" y="385"/>
                </a:lnTo>
                <a:lnTo>
                  <a:pt x="643" y="385"/>
                </a:lnTo>
                <a:lnTo>
                  <a:pt x="643" y="387"/>
                </a:lnTo>
                <a:lnTo>
                  <a:pt x="643" y="389"/>
                </a:lnTo>
                <a:lnTo>
                  <a:pt x="643" y="391"/>
                </a:lnTo>
                <a:lnTo>
                  <a:pt x="643" y="389"/>
                </a:lnTo>
                <a:lnTo>
                  <a:pt x="643" y="387"/>
                </a:lnTo>
                <a:lnTo>
                  <a:pt x="645" y="389"/>
                </a:lnTo>
                <a:lnTo>
                  <a:pt x="645" y="391"/>
                </a:lnTo>
                <a:lnTo>
                  <a:pt x="645" y="393"/>
                </a:lnTo>
                <a:lnTo>
                  <a:pt x="645" y="395"/>
                </a:lnTo>
                <a:lnTo>
                  <a:pt x="643" y="393"/>
                </a:lnTo>
                <a:lnTo>
                  <a:pt x="643" y="395"/>
                </a:lnTo>
                <a:lnTo>
                  <a:pt x="643" y="397"/>
                </a:lnTo>
                <a:lnTo>
                  <a:pt x="645" y="399"/>
                </a:lnTo>
                <a:lnTo>
                  <a:pt x="645" y="401"/>
                </a:lnTo>
                <a:lnTo>
                  <a:pt x="645" y="399"/>
                </a:lnTo>
                <a:lnTo>
                  <a:pt x="647" y="397"/>
                </a:lnTo>
                <a:lnTo>
                  <a:pt x="647" y="399"/>
                </a:lnTo>
                <a:lnTo>
                  <a:pt x="645" y="401"/>
                </a:lnTo>
                <a:lnTo>
                  <a:pt x="645" y="403"/>
                </a:lnTo>
                <a:lnTo>
                  <a:pt x="645" y="405"/>
                </a:lnTo>
                <a:lnTo>
                  <a:pt x="645" y="407"/>
                </a:lnTo>
                <a:lnTo>
                  <a:pt x="645" y="409"/>
                </a:lnTo>
                <a:lnTo>
                  <a:pt x="645" y="411"/>
                </a:lnTo>
                <a:lnTo>
                  <a:pt x="645" y="413"/>
                </a:lnTo>
                <a:lnTo>
                  <a:pt x="645" y="415"/>
                </a:lnTo>
                <a:lnTo>
                  <a:pt x="645" y="417"/>
                </a:lnTo>
                <a:lnTo>
                  <a:pt x="645" y="419"/>
                </a:lnTo>
                <a:lnTo>
                  <a:pt x="645" y="423"/>
                </a:lnTo>
                <a:lnTo>
                  <a:pt x="647" y="425"/>
                </a:lnTo>
                <a:lnTo>
                  <a:pt x="647" y="427"/>
                </a:lnTo>
                <a:lnTo>
                  <a:pt x="647" y="429"/>
                </a:lnTo>
                <a:lnTo>
                  <a:pt x="647" y="431"/>
                </a:lnTo>
                <a:lnTo>
                  <a:pt x="647" y="433"/>
                </a:lnTo>
                <a:lnTo>
                  <a:pt x="649" y="435"/>
                </a:lnTo>
                <a:lnTo>
                  <a:pt x="649" y="437"/>
                </a:lnTo>
                <a:lnTo>
                  <a:pt x="649" y="439"/>
                </a:lnTo>
                <a:lnTo>
                  <a:pt x="649" y="441"/>
                </a:lnTo>
                <a:lnTo>
                  <a:pt x="649" y="443"/>
                </a:lnTo>
                <a:lnTo>
                  <a:pt x="647" y="445"/>
                </a:lnTo>
                <a:lnTo>
                  <a:pt x="647" y="447"/>
                </a:lnTo>
                <a:lnTo>
                  <a:pt x="647" y="449"/>
                </a:lnTo>
                <a:lnTo>
                  <a:pt x="647" y="451"/>
                </a:lnTo>
                <a:lnTo>
                  <a:pt x="647" y="453"/>
                </a:lnTo>
                <a:lnTo>
                  <a:pt x="647" y="455"/>
                </a:lnTo>
                <a:lnTo>
                  <a:pt x="645" y="457"/>
                </a:lnTo>
                <a:lnTo>
                  <a:pt x="645" y="459"/>
                </a:lnTo>
                <a:lnTo>
                  <a:pt x="645" y="461"/>
                </a:lnTo>
                <a:lnTo>
                  <a:pt x="645" y="463"/>
                </a:lnTo>
                <a:lnTo>
                  <a:pt x="645" y="465"/>
                </a:lnTo>
                <a:lnTo>
                  <a:pt x="645" y="467"/>
                </a:lnTo>
                <a:lnTo>
                  <a:pt x="645" y="469"/>
                </a:lnTo>
                <a:lnTo>
                  <a:pt x="645" y="471"/>
                </a:lnTo>
                <a:lnTo>
                  <a:pt x="645" y="473"/>
                </a:lnTo>
                <a:lnTo>
                  <a:pt x="647" y="475"/>
                </a:lnTo>
                <a:lnTo>
                  <a:pt x="645" y="477"/>
                </a:lnTo>
                <a:lnTo>
                  <a:pt x="643" y="479"/>
                </a:lnTo>
                <a:lnTo>
                  <a:pt x="643" y="481"/>
                </a:lnTo>
                <a:lnTo>
                  <a:pt x="641" y="481"/>
                </a:lnTo>
                <a:lnTo>
                  <a:pt x="639" y="483"/>
                </a:lnTo>
                <a:lnTo>
                  <a:pt x="639" y="485"/>
                </a:lnTo>
                <a:lnTo>
                  <a:pt x="639" y="487"/>
                </a:lnTo>
                <a:lnTo>
                  <a:pt x="639" y="489"/>
                </a:lnTo>
                <a:lnTo>
                  <a:pt x="637" y="491"/>
                </a:lnTo>
                <a:lnTo>
                  <a:pt x="637" y="493"/>
                </a:lnTo>
                <a:lnTo>
                  <a:pt x="637" y="495"/>
                </a:lnTo>
                <a:lnTo>
                  <a:pt x="637" y="497"/>
                </a:lnTo>
                <a:lnTo>
                  <a:pt x="637" y="499"/>
                </a:lnTo>
                <a:lnTo>
                  <a:pt x="637" y="501"/>
                </a:lnTo>
                <a:lnTo>
                  <a:pt x="639" y="503"/>
                </a:lnTo>
                <a:lnTo>
                  <a:pt x="639" y="505"/>
                </a:lnTo>
                <a:lnTo>
                  <a:pt x="639" y="507"/>
                </a:lnTo>
                <a:lnTo>
                  <a:pt x="639" y="509"/>
                </a:lnTo>
                <a:lnTo>
                  <a:pt x="639" y="511"/>
                </a:lnTo>
                <a:lnTo>
                  <a:pt x="639" y="513"/>
                </a:lnTo>
                <a:lnTo>
                  <a:pt x="639" y="515"/>
                </a:lnTo>
                <a:lnTo>
                  <a:pt x="637" y="515"/>
                </a:lnTo>
                <a:lnTo>
                  <a:pt x="637" y="517"/>
                </a:lnTo>
                <a:lnTo>
                  <a:pt x="635" y="517"/>
                </a:lnTo>
                <a:lnTo>
                  <a:pt x="633" y="519"/>
                </a:lnTo>
                <a:lnTo>
                  <a:pt x="633" y="521"/>
                </a:lnTo>
                <a:lnTo>
                  <a:pt x="633" y="523"/>
                </a:lnTo>
                <a:lnTo>
                  <a:pt x="633" y="525"/>
                </a:lnTo>
                <a:lnTo>
                  <a:pt x="631" y="527"/>
                </a:lnTo>
                <a:lnTo>
                  <a:pt x="631" y="529"/>
                </a:lnTo>
                <a:lnTo>
                  <a:pt x="629" y="529"/>
                </a:lnTo>
                <a:lnTo>
                  <a:pt x="629" y="531"/>
                </a:lnTo>
                <a:lnTo>
                  <a:pt x="629" y="533"/>
                </a:lnTo>
                <a:lnTo>
                  <a:pt x="629" y="535"/>
                </a:lnTo>
                <a:lnTo>
                  <a:pt x="627" y="537"/>
                </a:lnTo>
                <a:lnTo>
                  <a:pt x="627" y="539"/>
                </a:lnTo>
                <a:lnTo>
                  <a:pt x="625" y="541"/>
                </a:lnTo>
                <a:lnTo>
                  <a:pt x="623" y="541"/>
                </a:lnTo>
                <a:lnTo>
                  <a:pt x="621" y="543"/>
                </a:lnTo>
                <a:lnTo>
                  <a:pt x="621" y="545"/>
                </a:lnTo>
                <a:lnTo>
                  <a:pt x="621" y="547"/>
                </a:lnTo>
                <a:lnTo>
                  <a:pt x="619" y="549"/>
                </a:lnTo>
                <a:lnTo>
                  <a:pt x="619" y="551"/>
                </a:lnTo>
                <a:lnTo>
                  <a:pt x="619" y="553"/>
                </a:lnTo>
                <a:lnTo>
                  <a:pt x="619" y="554"/>
                </a:lnTo>
                <a:lnTo>
                  <a:pt x="619" y="556"/>
                </a:lnTo>
                <a:lnTo>
                  <a:pt x="619" y="558"/>
                </a:lnTo>
                <a:lnTo>
                  <a:pt x="619" y="560"/>
                </a:lnTo>
                <a:lnTo>
                  <a:pt x="621" y="562"/>
                </a:lnTo>
                <a:lnTo>
                  <a:pt x="621" y="564"/>
                </a:lnTo>
                <a:lnTo>
                  <a:pt x="619" y="566"/>
                </a:lnTo>
                <a:lnTo>
                  <a:pt x="617" y="566"/>
                </a:lnTo>
                <a:lnTo>
                  <a:pt x="615" y="568"/>
                </a:lnTo>
                <a:lnTo>
                  <a:pt x="613" y="568"/>
                </a:lnTo>
                <a:lnTo>
                  <a:pt x="609" y="568"/>
                </a:lnTo>
                <a:lnTo>
                  <a:pt x="607" y="570"/>
                </a:lnTo>
                <a:lnTo>
                  <a:pt x="607" y="572"/>
                </a:lnTo>
                <a:lnTo>
                  <a:pt x="605" y="574"/>
                </a:lnTo>
                <a:lnTo>
                  <a:pt x="603" y="576"/>
                </a:lnTo>
                <a:lnTo>
                  <a:pt x="603" y="578"/>
                </a:lnTo>
                <a:lnTo>
                  <a:pt x="605" y="580"/>
                </a:lnTo>
                <a:lnTo>
                  <a:pt x="603" y="582"/>
                </a:lnTo>
                <a:lnTo>
                  <a:pt x="603" y="584"/>
                </a:lnTo>
                <a:lnTo>
                  <a:pt x="601" y="584"/>
                </a:lnTo>
                <a:lnTo>
                  <a:pt x="597" y="584"/>
                </a:lnTo>
                <a:lnTo>
                  <a:pt x="595" y="584"/>
                </a:lnTo>
                <a:lnTo>
                  <a:pt x="593" y="584"/>
                </a:lnTo>
                <a:lnTo>
                  <a:pt x="591" y="584"/>
                </a:lnTo>
                <a:lnTo>
                  <a:pt x="589" y="584"/>
                </a:lnTo>
                <a:lnTo>
                  <a:pt x="587" y="584"/>
                </a:lnTo>
                <a:lnTo>
                  <a:pt x="585" y="584"/>
                </a:lnTo>
                <a:lnTo>
                  <a:pt x="583" y="582"/>
                </a:lnTo>
                <a:lnTo>
                  <a:pt x="585" y="580"/>
                </a:lnTo>
                <a:lnTo>
                  <a:pt x="585" y="578"/>
                </a:lnTo>
                <a:lnTo>
                  <a:pt x="583" y="578"/>
                </a:lnTo>
                <a:lnTo>
                  <a:pt x="581" y="580"/>
                </a:lnTo>
                <a:lnTo>
                  <a:pt x="581" y="582"/>
                </a:lnTo>
                <a:lnTo>
                  <a:pt x="583" y="582"/>
                </a:lnTo>
                <a:lnTo>
                  <a:pt x="583" y="584"/>
                </a:lnTo>
                <a:lnTo>
                  <a:pt x="581" y="584"/>
                </a:lnTo>
                <a:lnTo>
                  <a:pt x="579" y="584"/>
                </a:lnTo>
                <a:lnTo>
                  <a:pt x="577" y="586"/>
                </a:lnTo>
                <a:lnTo>
                  <a:pt x="575" y="586"/>
                </a:lnTo>
                <a:lnTo>
                  <a:pt x="573" y="586"/>
                </a:lnTo>
                <a:lnTo>
                  <a:pt x="571" y="586"/>
                </a:lnTo>
                <a:lnTo>
                  <a:pt x="569" y="586"/>
                </a:lnTo>
                <a:lnTo>
                  <a:pt x="571" y="586"/>
                </a:lnTo>
                <a:lnTo>
                  <a:pt x="573" y="586"/>
                </a:lnTo>
                <a:lnTo>
                  <a:pt x="575" y="584"/>
                </a:lnTo>
                <a:lnTo>
                  <a:pt x="573" y="584"/>
                </a:lnTo>
                <a:lnTo>
                  <a:pt x="573" y="582"/>
                </a:lnTo>
                <a:lnTo>
                  <a:pt x="571" y="582"/>
                </a:lnTo>
                <a:lnTo>
                  <a:pt x="569" y="582"/>
                </a:lnTo>
                <a:lnTo>
                  <a:pt x="567" y="584"/>
                </a:lnTo>
                <a:lnTo>
                  <a:pt x="565" y="586"/>
                </a:lnTo>
                <a:lnTo>
                  <a:pt x="563" y="584"/>
                </a:lnTo>
                <a:lnTo>
                  <a:pt x="561" y="584"/>
                </a:lnTo>
                <a:lnTo>
                  <a:pt x="559" y="584"/>
                </a:lnTo>
                <a:lnTo>
                  <a:pt x="559" y="586"/>
                </a:lnTo>
                <a:lnTo>
                  <a:pt x="557" y="586"/>
                </a:lnTo>
                <a:lnTo>
                  <a:pt x="555" y="588"/>
                </a:lnTo>
                <a:lnTo>
                  <a:pt x="555" y="590"/>
                </a:lnTo>
                <a:lnTo>
                  <a:pt x="557" y="590"/>
                </a:lnTo>
                <a:lnTo>
                  <a:pt x="559" y="590"/>
                </a:lnTo>
                <a:lnTo>
                  <a:pt x="557" y="592"/>
                </a:lnTo>
                <a:lnTo>
                  <a:pt x="555" y="592"/>
                </a:lnTo>
                <a:lnTo>
                  <a:pt x="553" y="592"/>
                </a:lnTo>
                <a:lnTo>
                  <a:pt x="551" y="592"/>
                </a:lnTo>
                <a:lnTo>
                  <a:pt x="551" y="594"/>
                </a:lnTo>
                <a:lnTo>
                  <a:pt x="549" y="594"/>
                </a:lnTo>
                <a:lnTo>
                  <a:pt x="547" y="596"/>
                </a:lnTo>
                <a:lnTo>
                  <a:pt x="545" y="596"/>
                </a:lnTo>
                <a:lnTo>
                  <a:pt x="543" y="598"/>
                </a:lnTo>
                <a:lnTo>
                  <a:pt x="545" y="600"/>
                </a:lnTo>
                <a:lnTo>
                  <a:pt x="543" y="602"/>
                </a:lnTo>
                <a:lnTo>
                  <a:pt x="541" y="602"/>
                </a:lnTo>
                <a:lnTo>
                  <a:pt x="541" y="600"/>
                </a:lnTo>
                <a:lnTo>
                  <a:pt x="539" y="600"/>
                </a:lnTo>
                <a:lnTo>
                  <a:pt x="537" y="600"/>
                </a:lnTo>
                <a:lnTo>
                  <a:pt x="535" y="600"/>
                </a:lnTo>
                <a:lnTo>
                  <a:pt x="533" y="602"/>
                </a:lnTo>
                <a:lnTo>
                  <a:pt x="531" y="604"/>
                </a:lnTo>
                <a:lnTo>
                  <a:pt x="531" y="606"/>
                </a:lnTo>
                <a:lnTo>
                  <a:pt x="529" y="606"/>
                </a:lnTo>
                <a:lnTo>
                  <a:pt x="529" y="604"/>
                </a:lnTo>
                <a:lnTo>
                  <a:pt x="527" y="604"/>
                </a:lnTo>
                <a:lnTo>
                  <a:pt x="527" y="606"/>
                </a:lnTo>
                <a:lnTo>
                  <a:pt x="525" y="606"/>
                </a:lnTo>
                <a:lnTo>
                  <a:pt x="523" y="608"/>
                </a:lnTo>
                <a:lnTo>
                  <a:pt x="521" y="608"/>
                </a:lnTo>
                <a:lnTo>
                  <a:pt x="519" y="610"/>
                </a:lnTo>
                <a:lnTo>
                  <a:pt x="517" y="612"/>
                </a:lnTo>
                <a:lnTo>
                  <a:pt x="517" y="614"/>
                </a:lnTo>
                <a:lnTo>
                  <a:pt x="515" y="616"/>
                </a:lnTo>
                <a:lnTo>
                  <a:pt x="513" y="618"/>
                </a:lnTo>
                <a:lnTo>
                  <a:pt x="511" y="618"/>
                </a:lnTo>
                <a:lnTo>
                  <a:pt x="507" y="620"/>
                </a:lnTo>
                <a:lnTo>
                  <a:pt x="505" y="622"/>
                </a:lnTo>
                <a:lnTo>
                  <a:pt x="503" y="624"/>
                </a:lnTo>
                <a:lnTo>
                  <a:pt x="503" y="626"/>
                </a:lnTo>
                <a:lnTo>
                  <a:pt x="501" y="628"/>
                </a:lnTo>
                <a:lnTo>
                  <a:pt x="503" y="628"/>
                </a:lnTo>
                <a:lnTo>
                  <a:pt x="501" y="630"/>
                </a:lnTo>
                <a:lnTo>
                  <a:pt x="499" y="632"/>
                </a:lnTo>
                <a:lnTo>
                  <a:pt x="499" y="634"/>
                </a:lnTo>
                <a:lnTo>
                  <a:pt x="497" y="636"/>
                </a:lnTo>
                <a:lnTo>
                  <a:pt x="497" y="634"/>
                </a:lnTo>
                <a:lnTo>
                  <a:pt x="499" y="632"/>
                </a:lnTo>
                <a:lnTo>
                  <a:pt x="497" y="632"/>
                </a:lnTo>
                <a:lnTo>
                  <a:pt x="495" y="632"/>
                </a:lnTo>
                <a:lnTo>
                  <a:pt x="493" y="632"/>
                </a:lnTo>
                <a:lnTo>
                  <a:pt x="493" y="634"/>
                </a:lnTo>
                <a:lnTo>
                  <a:pt x="493" y="636"/>
                </a:lnTo>
                <a:lnTo>
                  <a:pt x="491" y="636"/>
                </a:lnTo>
                <a:lnTo>
                  <a:pt x="489" y="634"/>
                </a:lnTo>
                <a:lnTo>
                  <a:pt x="489" y="636"/>
                </a:lnTo>
                <a:lnTo>
                  <a:pt x="491" y="636"/>
                </a:lnTo>
                <a:lnTo>
                  <a:pt x="493" y="636"/>
                </a:lnTo>
                <a:lnTo>
                  <a:pt x="493" y="638"/>
                </a:lnTo>
                <a:lnTo>
                  <a:pt x="495" y="638"/>
                </a:lnTo>
                <a:lnTo>
                  <a:pt x="493" y="640"/>
                </a:lnTo>
                <a:lnTo>
                  <a:pt x="493" y="642"/>
                </a:lnTo>
                <a:lnTo>
                  <a:pt x="493" y="644"/>
                </a:lnTo>
                <a:lnTo>
                  <a:pt x="491" y="644"/>
                </a:lnTo>
                <a:lnTo>
                  <a:pt x="489" y="644"/>
                </a:lnTo>
                <a:lnTo>
                  <a:pt x="491" y="644"/>
                </a:lnTo>
                <a:lnTo>
                  <a:pt x="493" y="644"/>
                </a:lnTo>
                <a:lnTo>
                  <a:pt x="493" y="646"/>
                </a:lnTo>
                <a:lnTo>
                  <a:pt x="493" y="648"/>
                </a:lnTo>
                <a:lnTo>
                  <a:pt x="493" y="650"/>
                </a:lnTo>
                <a:lnTo>
                  <a:pt x="491" y="652"/>
                </a:lnTo>
                <a:lnTo>
                  <a:pt x="489" y="650"/>
                </a:lnTo>
                <a:lnTo>
                  <a:pt x="489" y="652"/>
                </a:lnTo>
                <a:lnTo>
                  <a:pt x="491" y="654"/>
                </a:lnTo>
                <a:lnTo>
                  <a:pt x="493" y="654"/>
                </a:lnTo>
                <a:lnTo>
                  <a:pt x="493" y="656"/>
                </a:lnTo>
                <a:lnTo>
                  <a:pt x="493" y="658"/>
                </a:lnTo>
                <a:lnTo>
                  <a:pt x="493" y="660"/>
                </a:lnTo>
                <a:lnTo>
                  <a:pt x="493" y="662"/>
                </a:lnTo>
                <a:lnTo>
                  <a:pt x="495" y="664"/>
                </a:lnTo>
                <a:lnTo>
                  <a:pt x="493" y="664"/>
                </a:lnTo>
                <a:lnTo>
                  <a:pt x="495" y="666"/>
                </a:lnTo>
                <a:lnTo>
                  <a:pt x="495" y="668"/>
                </a:lnTo>
                <a:lnTo>
                  <a:pt x="495" y="670"/>
                </a:lnTo>
                <a:lnTo>
                  <a:pt x="497" y="670"/>
                </a:lnTo>
                <a:lnTo>
                  <a:pt x="497" y="672"/>
                </a:lnTo>
                <a:lnTo>
                  <a:pt x="495" y="674"/>
                </a:lnTo>
                <a:lnTo>
                  <a:pt x="497" y="674"/>
                </a:lnTo>
                <a:lnTo>
                  <a:pt x="495" y="676"/>
                </a:lnTo>
                <a:lnTo>
                  <a:pt x="495" y="678"/>
                </a:lnTo>
                <a:lnTo>
                  <a:pt x="497" y="680"/>
                </a:lnTo>
                <a:lnTo>
                  <a:pt x="497" y="682"/>
                </a:lnTo>
                <a:lnTo>
                  <a:pt x="497" y="684"/>
                </a:lnTo>
                <a:lnTo>
                  <a:pt x="497" y="686"/>
                </a:lnTo>
                <a:lnTo>
                  <a:pt x="497" y="688"/>
                </a:lnTo>
                <a:lnTo>
                  <a:pt x="497" y="690"/>
                </a:lnTo>
                <a:lnTo>
                  <a:pt x="497" y="692"/>
                </a:lnTo>
                <a:lnTo>
                  <a:pt x="497" y="694"/>
                </a:lnTo>
                <a:lnTo>
                  <a:pt x="497" y="696"/>
                </a:lnTo>
                <a:lnTo>
                  <a:pt x="497" y="698"/>
                </a:lnTo>
                <a:lnTo>
                  <a:pt x="495" y="698"/>
                </a:lnTo>
                <a:lnTo>
                  <a:pt x="493" y="696"/>
                </a:lnTo>
                <a:lnTo>
                  <a:pt x="495" y="698"/>
                </a:lnTo>
                <a:lnTo>
                  <a:pt x="497" y="700"/>
                </a:lnTo>
                <a:lnTo>
                  <a:pt x="495" y="702"/>
                </a:lnTo>
                <a:lnTo>
                  <a:pt x="493" y="702"/>
                </a:lnTo>
                <a:lnTo>
                  <a:pt x="491" y="704"/>
                </a:lnTo>
                <a:lnTo>
                  <a:pt x="489" y="706"/>
                </a:lnTo>
                <a:lnTo>
                  <a:pt x="487" y="706"/>
                </a:lnTo>
                <a:lnTo>
                  <a:pt x="487" y="708"/>
                </a:lnTo>
                <a:lnTo>
                  <a:pt x="485" y="710"/>
                </a:lnTo>
                <a:lnTo>
                  <a:pt x="485" y="712"/>
                </a:lnTo>
                <a:lnTo>
                  <a:pt x="483" y="714"/>
                </a:lnTo>
                <a:lnTo>
                  <a:pt x="483" y="716"/>
                </a:lnTo>
                <a:lnTo>
                  <a:pt x="481" y="716"/>
                </a:lnTo>
                <a:lnTo>
                  <a:pt x="481" y="718"/>
                </a:lnTo>
                <a:lnTo>
                  <a:pt x="481" y="720"/>
                </a:lnTo>
                <a:lnTo>
                  <a:pt x="479" y="722"/>
                </a:lnTo>
                <a:lnTo>
                  <a:pt x="479" y="724"/>
                </a:lnTo>
                <a:lnTo>
                  <a:pt x="479" y="726"/>
                </a:lnTo>
                <a:lnTo>
                  <a:pt x="477" y="726"/>
                </a:lnTo>
                <a:lnTo>
                  <a:pt x="477" y="728"/>
                </a:lnTo>
                <a:lnTo>
                  <a:pt x="477" y="730"/>
                </a:lnTo>
                <a:lnTo>
                  <a:pt x="477" y="732"/>
                </a:lnTo>
                <a:lnTo>
                  <a:pt x="475" y="734"/>
                </a:lnTo>
                <a:lnTo>
                  <a:pt x="475" y="736"/>
                </a:lnTo>
                <a:lnTo>
                  <a:pt x="475" y="738"/>
                </a:lnTo>
                <a:lnTo>
                  <a:pt x="475" y="740"/>
                </a:lnTo>
                <a:lnTo>
                  <a:pt x="475" y="742"/>
                </a:lnTo>
                <a:lnTo>
                  <a:pt x="473" y="744"/>
                </a:lnTo>
                <a:lnTo>
                  <a:pt x="473" y="746"/>
                </a:lnTo>
                <a:lnTo>
                  <a:pt x="471" y="748"/>
                </a:lnTo>
                <a:lnTo>
                  <a:pt x="471" y="750"/>
                </a:lnTo>
                <a:lnTo>
                  <a:pt x="471" y="752"/>
                </a:lnTo>
                <a:lnTo>
                  <a:pt x="469" y="754"/>
                </a:lnTo>
                <a:lnTo>
                  <a:pt x="469" y="756"/>
                </a:lnTo>
                <a:lnTo>
                  <a:pt x="467" y="756"/>
                </a:lnTo>
                <a:lnTo>
                  <a:pt x="465" y="758"/>
                </a:lnTo>
                <a:lnTo>
                  <a:pt x="465" y="760"/>
                </a:lnTo>
                <a:lnTo>
                  <a:pt x="463" y="762"/>
                </a:lnTo>
                <a:lnTo>
                  <a:pt x="461" y="764"/>
                </a:lnTo>
                <a:lnTo>
                  <a:pt x="459" y="766"/>
                </a:lnTo>
                <a:lnTo>
                  <a:pt x="457" y="766"/>
                </a:lnTo>
                <a:lnTo>
                  <a:pt x="455" y="768"/>
                </a:lnTo>
                <a:lnTo>
                  <a:pt x="455" y="770"/>
                </a:lnTo>
                <a:lnTo>
                  <a:pt x="453" y="772"/>
                </a:lnTo>
                <a:lnTo>
                  <a:pt x="451" y="772"/>
                </a:lnTo>
                <a:lnTo>
                  <a:pt x="451" y="774"/>
                </a:lnTo>
                <a:lnTo>
                  <a:pt x="451" y="772"/>
                </a:lnTo>
                <a:lnTo>
                  <a:pt x="449" y="770"/>
                </a:lnTo>
                <a:lnTo>
                  <a:pt x="449" y="768"/>
                </a:lnTo>
                <a:lnTo>
                  <a:pt x="451" y="768"/>
                </a:lnTo>
                <a:lnTo>
                  <a:pt x="453" y="768"/>
                </a:lnTo>
                <a:lnTo>
                  <a:pt x="455" y="768"/>
                </a:lnTo>
                <a:lnTo>
                  <a:pt x="457" y="766"/>
                </a:lnTo>
                <a:lnTo>
                  <a:pt x="457" y="764"/>
                </a:lnTo>
                <a:lnTo>
                  <a:pt x="459" y="764"/>
                </a:lnTo>
                <a:lnTo>
                  <a:pt x="459" y="762"/>
                </a:lnTo>
                <a:lnTo>
                  <a:pt x="461" y="762"/>
                </a:lnTo>
                <a:lnTo>
                  <a:pt x="463" y="760"/>
                </a:lnTo>
                <a:lnTo>
                  <a:pt x="463" y="758"/>
                </a:lnTo>
                <a:lnTo>
                  <a:pt x="463" y="756"/>
                </a:lnTo>
                <a:lnTo>
                  <a:pt x="463" y="754"/>
                </a:lnTo>
                <a:lnTo>
                  <a:pt x="465" y="752"/>
                </a:lnTo>
                <a:lnTo>
                  <a:pt x="465" y="754"/>
                </a:lnTo>
                <a:lnTo>
                  <a:pt x="465" y="752"/>
                </a:lnTo>
                <a:lnTo>
                  <a:pt x="465" y="750"/>
                </a:lnTo>
                <a:lnTo>
                  <a:pt x="467" y="748"/>
                </a:lnTo>
                <a:lnTo>
                  <a:pt x="469" y="746"/>
                </a:lnTo>
                <a:lnTo>
                  <a:pt x="469" y="744"/>
                </a:lnTo>
                <a:lnTo>
                  <a:pt x="469" y="742"/>
                </a:lnTo>
                <a:lnTo>
                  <a:pt x="469" y="740"/>
                </a:lnTo>
                <a:lnTo>
                  <a:pt x="469" y="738"/>
                </a:lnTo>
                <a:lnTo>
                  <a:pt x="471" y="740"/>
                </a:lnTo>
                <a:lnTo>
                  <a:pt x="471" y="736"/>
                </a:lnTo>
                <a:lnTo>
                  <a:pt x="471" y="734"/>
                </a:lnTo>
                <a:lnTo>
                  <a:pt x="469" y="734"/>
                </a:lnTo>
                <a:lnTo>
                  <a:pt x="467" y="736"/>
                </a:lnTo>
                <a:lnTo>
                  <a:pt x="465" y="736"/>
                </a:lnTo>
                <a:lnTo>
                  <a:pt x="463" y="738"/>
                </a:lnTo>
                <a:lnTo>
                  <a:pt x="463" y="736"/>
                </a:lnTo>
                <a:lnTo>
                  <a:pt x="461" y="734"/>
                </a:lnTo>
                <a:lnTo>
                  <a:pt x="459" y="734"/>
                </a:lnTo>
                <a:lnTo>
                  <a:pt x="459" y="732"/>
                </a:lnTo>
                <a:lnTo>
                  <a:pt x="457" y="730"/>
                </a:lnTo>
                <a:lnTo>
                  <a:pt x="457" y="732"/>
                </a:lnTo>
                <a:lnTo>
                  <a:pt x="457" y="734"/>
                </a:lnTo>
                <a:lnTo>
                  <a:pt x="457" y="736"/>
                </a:lnTo>
                <a:lnTo>
                  <a:pt x="459" y="736"/>
                </a:lnTo>
                <a:lnTo>
                  <a:pt x="461" y="738"/>
                </a:lnTo>
                <a:lnTo>
                  <a:pt x="459" y="740"/>
                </a:lnTo>
                <a:lnTo>
                  <a:pt x="459" y="742"/>
                </a:lnTo>
                <a:lnTo>
                  <a:pt x="459" y="744"/>
                </a:lnTo>
                <a:lnTo>
                  <a:pt x="459" y="746"/>
                </a:lnTo>
                <a:lnTo>
                  <a:pt x="459" y="744"/>
                </a:lnTo>
                <a:lnTo>
                  <a:pt x="457" y="742"/>
                </a:lnTo>
                <a:lnTo>
                  <a:pt x="457" y="744"/>
                </a:lnTo>
                <a:lnTo>
                  <a:pt x="457" y="746"/>
                </a:lnTo>
                <a:lnTo>
                  <a:pt x="459" y="748"/>
                </a:lnTo>
                <a:lnTo>
                  <a:pt x="457" y="750"/>
                </a:lnTo>
                <a:lnTo>
                  <a:pt x="457" y="752"/>
                </a:lnTo>
                <a:lnTo>
                  <a:pt x="455" y="754"/>
                </a:lnTo>
                <a:lnTo>
                  <a:pt x="453" y="756"/>
                </a:lnTo>
                <a:lnTo>
                  <a:pt x="451" y="756"/>
                </a:lnTo>
                <a:lnTo>
                  <a:pt x="449" y="758"/>
                </a:lnTo>
                <a:lnTo>
                  <a:pt x="449" y="760"/>
                </a:lnTo>
                <a:lnTo>
                  <a:pt x="449" y="762"/>
                </a:lnTo>
                <a:lnTo>
                  <a:pt x="449" y="764"/>
                </a:lnTo>
                <a:lnTo>
                  <a:pt x="447" y="766"/>
                </a:lnTo>
                <a:lnTo>
                  <a:pt x="447" y="768"/>
                </a:lnTo>
                <a:lnTo>
                  <a:pt x="449" y="770"/>
                </a:lnTo>
                <a:lnTo>
                  <a:pt x="447" y="772"/>
                </a:lnTo>
                <a:lnTo>
                  <a:pt x="449" y="774"/>
                </a:lnTo>
                <a:lnTo>
                  <a:pt x="449" y="772"/>
                </a:lnTo>
                <a:lnTo>
                  <a:pt x="449" y="774"/>
                </a:lnTo>
                <a:lnTo>
                  <a:pt x="449" y="776"/>
                </a:lnTo>
                <a:lnTo>
                  <a:pt x="447" y="778"/>
                </a:lnTo>
                <a:lnTo>
                  <a:pt x="447" y="780"/>
                </a:lnTo>
                <a:lnTo>
                  <a:pt x="447" y="782"/>
                </a:lnTo>
                <a:lnTo>
                  <a:pt x="447" y="784"/>
                </a:lnTo>
                <a:lnTo>
                  <a:pt x="447" y="786"/>
                </a:lnTo>
                <a:lnTo>
                  <a:pt x="445" y="788"/>
                </a:lnTo>
                <a:lnTo>
                  <a:pt x="445" y="790"/>
                </a:lnTo>
                <a:lnTo>
                  <a:pt x="445" y="792"/>
                </a:lnTo>
                <a:lnTo>
                  <a:pt x="445" y="794"/>
                </a:lnTo>
                <a:lnTo>
                  <a:pt x="445" y="796"/>
                </a:lnTo>
                <a:lnTo>
                  <a:pt x="443" y="798"/>
                </a:lnTo>
                <a:lnTo>
                  <a:pt x="441" y="798"/>
                </a:lnTo>
                <a:lnTo>
                  <a:pt x="441" y="800"/>
                </a:lnTo>
                <a:lnTo>
                  <a:pt x="439" y="802"/>
                </a:lnTo>
                <a:lnTo>
                  <a:pt x="437" y="804"/>
                </a:lnTo>
                <a:lnTo>
                  <a:pt x="437" y="806"/>
                </a:lnTo>
                <a:lnTo>
                  <a:pt x="435" y="808"/>
                </a:lnTo>
                <a:lnTo>
                  <a:pt x="433" y="806"/>
                </a:lnTo>
                <a:lnTo>
                  <a:pt x="431" y="806"/>
                </a:lnTo>
                <a:lnTo>
                  <a:pt x="431" y="804"/>
                </a:lnTo>
                <a:lnTo>
                  <a:pt x="431" y="802"/>
                </a:lnTo>
                <a:lnTo>
                  <a:pt x="431" y="800"/>
                </a:lnTo>
                <a:lnTo>
                  <a:pt x="431" y="798"/>
                </a:lnTo>
                <a:lnTo>
                  <a:pt x="429" y="798"/>
                </a:lnTo>
                <a:lnTo>
                  <a:pt x="429" y="796"/>
                </a:lnTo>
                <a:lnTo>
                  <a:pt x="429" y="794"/>
                </a:lnTo>
                <a:lnTo>
                  <a:pt x="431" y="792"/>
                </a:lnTo>
                <a:lnTo>
                  <a:pt x="433" y="790"/>
                </a:lnTo>
                <a:lnTo>
                  <a:pt x="433" y="788"/>
                </a:lnTo>
                <a:lnTo>
                  <a:pt x="435" y="786"/>
                </a:lnTo>
                <a:lnTo>
                  <a:pt x="433" y="784"/>
                </a:lnTo>
                <a:lnTo>
                  <a:pt x="431" y="784"/>
                </a:lnTo>
                <a:lnTo>
                  <a:pt x="429" y="784"/>
                </a:lnTo>
                <a:lnTo>
                  <a:pt x="427" y="782"/>
                </a:lnTo>
                <a:lnTo>
                  <a:pt x="425" y="780"/>
                </a:lnTo>
                <a:lnTo>
                  <a:pt x="423" y="778"/>
                </a:lnTo>
                <a:lnTo>
                  <a:pt x="423" y="776"/>
                </a:lnTo>
                <a:lnTo>
                  <a:pt x="423" y="774"/>
                </a:lnTo>
                <a:lnTo>
                  <a:pt x="421" y="774"/>
                </a:lnTo>
                <a:lnTo>
                  <a:pt x="419" y="772"/>
                </a:lnTo>
                <a:lnTo>
                  <a:pt x="417" y="770"/>
                </a:lnTo>
                <a:lnTo>
                  <a:pt x="415" y="770"/>
                </a:lnTo>
                <a:lnTo>
                  <a:pt x="413" y="770"/>
                </a:lnTo>
                <a:lnTo>
                  <a:pt x="411" y="768"/>
                </a:lnTo>
                <a:lnTo>
                  <a:pt x="409" y="768"/>
                </a:lnTo>
                <a:lnTo>
                  <a:pt x="409" y="766"/>
                </a:lnTo>
                <a:lnTo>
                  <a:pt x="407" y="764"/>
                </a:lnTo>
                <a:lnTo>
                  <a:pt x="407" y="762"/>
                </a:lnTo>
                <a:lnTo>
                  <a:pt x="405" y="762"/>
                </a:lnTo>
                <a:lnTo>
                  <a:pt x="403" y="760"/>
                </a:lnTo>
                <a:lnTo>
                  <a:pt x="401" y="760"/>
                </a:lnTo>
                <a:lnTo>
                  <a:pt x="399" y="760"/>
                </a:lnTo>
                <a:lnTo>
                  <a:pt x="397" y="758"/>
                </a:lnTo>
                <a:lnTo>
                  <a:pt x="395" y="756"/>
                </a:lnTo>
                <a:lnTo>
                  <a:pt x="395" y="758"/>
                </a:lnTo>
                <a:lnTo>
                  <a:pt x="393" y="756"/>
                </a:lnTo>
                <a:lnTo>
                  <a:pt x="391" y="754"/>
                </a:lnTo>
                <a:lnTo>
                  <a:pt x="389" y="752"/>
                </a:lnTo>
                <a:lnTo>
                  <a:pt x="387" y="750"/>
                </a:lnTo>
                <a:lnTo>
                  <a:pt x="386" y="748"/>
                </a:lnTo>
                <a:lnTo>
                  <a:pt x="384" y="748"/>
                </a:lnTo>
                <a:lnTo>
                  <a:pt x="384" y="750"/>
                </a:lnTo>
                <a:lnTo>
                  <a:pt x="382" y="750"/>
                </a:lnTo>
                <a:lnTo>
                  <a:pt x="380" y="752"/>
                </a:lnTo>
                <a:lnTo>
                  <a:pt x="378" y="752"/>
                </a:lnTo>
                <a:lnTo>
                  <a:pt x="378" y="750"/>
                </a:lnTo>
                <a:lnTo>
                  <a:pt x="378" y="748"/>
                </a:lnTo>
                <a:lnTo>
                  <a:pt x="378" y="746"/>
                </a:lnTo>
                <a:lnTo>
                  <a:pt x="376" y="746"/>
                </a:lnTo>
                <a:lnTo>
                  <a:pt x="374" y="744"/>
                </a:lnTo>
                <a:lnTo>
                  <a:pt x="372" y="742"/>
                </a:lnTo>
                <a:lnTo>
                  <a:pt x="370" y="740"/>
                </a:lnTo>
                <a:lnTo>
                  <a:pt x="368" y="738"/>
                </a:lnTo>
                <a:lnTo>
                  <a:pt x="366" y="736"/>
                </a:lnTo>
                <a:lnTo>
                  <a:pt x="364" y="734"/>
                </a:lnTo>
                <a:lnTo>
                  <a:pt x="362" y="734"/>
                </a:lnTo>
                <a:lnTo>
                  <a:pt x="360" y="732"/>
                </a:lnTo>
                <a:lnTo>
                  <a:pt x="358" y="732"/>
                </a:lnTo>
                <a:lnTo>
                  <a:pt x="356" y="732"/>
                </a:lnTo>
                <a:lnTo>
                  <a:pt x="354" y="734"/>
                </a:lnTo>
                <a:lnTo>
                  <a:pt x="354" y="736"/>
                </a:lnTo>
                <a:lnTo>
                  <a:pt x="352" y="736"/>
                </a:lnTo>
                <a:lnTo>
                  <a:pt x="350" y="736"/>
                </a:lnTo>
                <a:lnTo>
                  <a:pt x="348" y="736"/>
                </a:lnTo>
                <a:lnTo>
                  <a:pt x="348" y="734"/>
                </a:lnTo>
                <a:lnTo>
                  <a:pt x="346" y="734"/>
                </a:lnTo>
                <a:lnTo>
                  <a:pt x="348" y="734"/>
                </a:lnTo>
                <a:lnTo>
                  <a:pt x="350" y="730"/>
                </a:lnTo>
                <a:lnTo>
                  <a:pt x="352" y="728"/>
                </a:lnTo>
                <a:lnTo>
                  <a:pt x="352" y="726"/>
                </a:lnTo>
                <a:lnTo>
                  <a:pt x="354" y="724"/>
                </a:lnTo>
                <a:lnTo>
                  <a:pt x="356" y="722"/>
                </a:lnTo>
                <a:lnTo>
                  <a:pt x="358" y="720"/>
                </a:lnTo>
                <a:lnTo>
                  <a:pt x="358" y="718"/>
                </a:lnTo>
                <a:lnTo>
                  <a:pt x="360" y="716"/>
                </a:lnTo>
                <a:lnTo>
                  <a:pt x="360" y="714"/>
                </a:lnTo>
                <a:lnTo>
                  <a:pt x="360" y="712"/>
                </a:lnTo>
                <a:lnTo>
                  <a:pt x="362" y="710"/>
                </a:lnTo>
                <a:lnTo>
                  <a:pt x="364" y="710"/>
                </a:lnTo>
                <a:lnTo>
                  <a:pt x="366" y="708"/>
                </a:lnTo>
                <a:lnTo>
                  <a:pt x="366" y="706"/>
                </a:lnTo>
                <a:lnTo>
                  <a:pt x="366" y="704"/>
                </a:lnTo>
                <a:lnTo>
                  <a:pt x="368" y="702"/>
                </a:lnTo>
                <a:lnTo>
                  <a:pt x="370" y="700"/>
                </a:lnTo>
                <a:lnTo>
                  <a:pt x="370" y="698"/>
                </a:lnTo>
                <a:lnTo>
                  <a:pt x="370" y="696"/>
                </a:lnTo>
                <a:lnTo>
                  <a:pt x="372" y="696"/>
                </a:lnTo>
                <a:lnTo>
                  <a:pt x="374" y="696"/>
                </a:lnTo>
                <a:lnTo>
                  <a:pt x="374" y="694"/>
                </a:lnTo>
                <a:lnTo>
                  <a:pt x="372" y="694"/>
                </a:lnTo>
                <a:lnTo>
                  <a:pt x="374" y="692"/>
                </a:lnTo>
                <a:lnTo>
                  <a:pt x="376" y="690"/>
                </a:lnTo>
                <a:lnTo>
                  <a:pt x="378" y="690"/>
                </a:lnTo>
                <a:lnTo>
                  <a:pt x="380" y="688"/>
                </a:lnTo>
                <a:lnTo>
                  <a:pt x="380" y="686"/>
                </a:lnTo>
                <a:lnTo>
                  <a:pt x="382" y="686"/>
                </a:lnTo>
                <a:lnTo>
                  <a:pt x="384" y="684"/>
                </a:lnTo>
                <a:lnTo>
                  <a:pt x="386" y="682"/>
                </a:lnTo>
                <a:lnTo>
                  <a:pt x="386" y="680"/>
                </a:lnTo>
                <a:lnTo>
                  <a:pt x="387" y="680"/>
                </a:lnTo>
                <a:lnTo>
                  <a:pt x="389" y="678"/>
                </a:lnTo>
                <a:lnTo>
                  <a:pt x="391" y="678"/>
                </a:lnTo>
                <a:lnTo>
                  <a:pt x="393" y="676"/>
                </a:lnTo>
                <a:lnTo>
                  <a:pt x="395" y="676"/>
                </a:lnTo>
                <a:lnTo>
                  <a:pt x="397" y="674"/>
                </a:lnTo>
                <a:lnTo>
                  <a:pt x="399" y="672"/>
                </a:lnTo>
                <a:lnTo>
                  <a:pt x="401" y="670"/>
                </a:lnTo>
                <a:lnTo>
                  <a:pt x="403" y="672"/>
                </a:lnTo>
                <a:lnTo>
                  <a:pt x="403" y="670"/>
                </a:lnTo>
                <a:lnTo>
                  <a:pt x="403" y="668"/>
                </a:lnTo>
                <a:lnTo>
                  <a:pt x="403" y="666"/>
                </a:lnTo>
                <a:lnTo>
                  <a:pt x="403" y="664"/>
                </a:lnTo>
                <a:lnTo>
                  <a:pt x="403" y="662"/>
                </a:lnTo>
                <a:lnTo>
                  <a:pt x="403" y="660"/>
                </a:lnTo>
                <a:lnTo>
                  <a:pt x="403" y="656"/>
                </a:lnTo>
                <a:lnTo>
                  <a:pt x="403" y="654"/>
                </a:lnTo>
                <a:lnTo>
                  <a:pt x="403" y="652"/>
                </a:lnTo>
                <a:lnTo>
                  <a:pt x="403" y="650"/>
                </a:lnTo>
                <a:lnTo>
                  <a:pt x="401" y="648"/>
                </a:lnTo>
                <a:lnTo>
                  <a:pt x="401" y="646"/>
                </a:lnTo>
                <a:lnTo>
                  <a:pt x="399" y="646"/>
                </a:lnTo>
                <a:lnTo>
                  <a:pt x="399" y="644"/>
                </a:lnTo>
                <a:lnTo>
                  <a:pt x="397" y="642"/>
                </a:lnTo>
                <a:lnTo>
                  <a:pt x="397" y="640"/>
                </a:lnTo>
                <a:lnTo>
                  <a:pt x="395" y="638"/>
                </a:lnTo>
                <a:lnTo>
                  <a:pt x="393" y="638"/>
                </a:lnTo>
                <a:lnTo>
                  <a:pt x="391" y="638"/>
                </a:lnTo>
                <a:lnTo>
                  <a:pt x="389" y="638"/>
                </a:lnTo>
                <a:lnTo>
                  <a:pt x="387" y="640"/>
                </a:lnTo>
                <a:lnTo>
                  <a:pt x="386" y="638"/>
                </a:lnTo>
                <a:lnTo>
                  <a:pt x="386" y="636"/>
                </a:lnTo>
                <a:lnTo>
                  <a:pt x="384" y="636"/>
                </a:lnTo>
                <a:lnTo>
                  <a:pt x="384" y="634"/>
                </a:lnTo>
                <a:lnTo>
                  <a:pt x="386" y="634"/>
                </a:lnTo>
                <a:lnTo>
                  <a:pt x="386" y="632"/>
                </a:lnTo>
                <a:lnTo>
                  <a:pt x="386" y="630"/>
                </a:lnTo>
                <a:lnTo>
                  <a:pt x="386" y="628"/>
                </a:lnTo>
                <a:lnTo>
                  <a:pt x="386" y="626"/>
                </a:lnTo>
                <a:lnTo>
                  <a:pt x="386" y="624"/>
                </a:lnTo>
                <a:lnTo>
                  <a:pt x="386" y="622"/>
                </a:lnTo>
                <a:lnTo>
                  <a:pt x="387" y="620"/>
                </a:lnTo>
                <a:lnTo>
                  <a:pt x="387" y="618"/>
                </a:lnTo>
                <a:lnTo>
                  <a:pt x="387" y="616"/>
                </a:lnTo>
                <a:lnTo>
                  <a:pt x="387" y="614"/>
                </a:lnTo>
                <a:lnTo>
                  <a:pt x="387" y="612"/>
                </a:lnTo>
                <a:lnTo>
                  <a:pt x="386" y="610"/>
                </a:lnTo>
                <a:lnTo>
                  <a:pt x="386" y="608"/>
                </a:lnTo>
                <a:lnTo>
                  <a:pt x="387" y="606"/>
                </a:lnTo>
                <a:lnTo>
                  <a:pt x="386" y="606"/>
                </a:lnTo>
                <a:lnTo>
                  <a:pt x="384" y="604"/>
                </a:lnTo>
                <a:lnTo>
                  <a:pt x="382" y="602"/>
                </a:lnTo>
                <a:lnTo>
                  <a:pt x="380" y="602"/>
                </a:lnTo>
                <a:lnTo>
                  <a:pt x="378" y="602"/>
                </a:lnTo>
                <a:lnTo>
                  <a:pt x="376" y="604"/>
                </a:lnTo>
                <a:lnTo>
                  <a:pt x="374" y="604"/>
                </a:lnTo>
                <a:lnTo>
                  <a:pt x="372" y="606"/>
                </a:lnTo>
                <a:lnTo>
                  <a:pt x="370" y="606"/>
                </a:lnTo>
                <a:lnTo>
                  <a:pt x="368" y="606"/>
                </a:lnTo>
                <a:lnTo>
                  <a:pt x="366" y="604"/>
                </a:lnTo>
                <a:lnTo>
                  <a:pt x="366" y="602"/>
                </a:lnTo>
                <a:lnTo>
                  <a:pt x="366" y="600"/>
                </a:lnTo>
                <a:lnTo>
                  <a:pt x="366" y="598"/>
                </a:lnTo>
                <a:lnTo>
                  <a:pt x="364" y="596"/>
                </a:lnTo>
                <a:lnTo>
                  <a:pt x="364" y="594"/>
                </a:lnTo>
                <a:lnTo>
                  <a:pt x="362" y="592"/>
                </a:lnTo>
                <a:lnTo>
                  <a:pt x="364" y="590"/>
                </a:lnTo>
                <a:lnTo>
                  <a:pt x="362" y="588"/>
                </a:lnTo>
                <a:lnTo>
                  <a:pt x="362" y="586"/>
                </a:lnTo>
                <a:lnTo>
                  <a:pt x="360" y="584"/>
                </a:lnTo>
                <a:lnTo>
                  <a:pt x="360" y="582"/>
                </a:lnTo>
                <a:lnTo>
                  <a:pt x="360" y="580"/>
                </a:lnTo>
                <a:lnTo>
                  <a:pt x="360" y="578"/>
                </a:lnTo>
                <a:lnTo>
                  <a:pt x="360" y="576"/>
                </a:lnTo>
                <a:lnTo>
                  <a:pt x="358" y="576"/>
                </a:lnTo>
                <a:lnTo>
                  <a:pt x="358" y="574"/>
                </a:lnTo>
                <a:lnTo>
                  <a:pt x="356" y="572"/>
                </a:lnTo>
                <a:lnTo>
                  <a:pt x="354" y="570"/>
                </a:lnTo>
                <a:lnTo>
                  <a:pt x="352" y="570"/>
                </a:lnTo>
                <a:lnTo>
                  <a:pt x="350" y="570"/>
                </a:lnTo>
                <a:lnTo>
                  <a:pt x="348" y="568"/>
                </a:lnTo>
                <a:lnTo>
                  <a:pt x="346" y="568"/>
                </a:lnTo>
                <a:lnTo>
                  <a:pt x="344" y="566"/>
                </a:lnTo>
                <a:lnTo>
                  <a:pt x="342" y="566"/>
                </a:lnTo>
                <a:lnTo>
                  <a:pt x="340" y="568"/>
                </a:lnTo>
                <a:lnTo>
                  <a:pt x="338" y="570"/>
                </a:lnTo>
                <a:lnTo>
                  <a:pt x="336" y="568"/>
                </a:lnTo>
                <a:lnTo>
                  <a:pt x="334" y="568"/>
                </a:lnTo>
                <a:lnTo>
                  <a:pt x="332" y="568"/>
                </a:lnTo>
                <a:lnTo>
                  <a:pt x="330" y="568"/>
                </a:lnTo>
                <a:lnTo>
                  <a:pt x="328" y="568"/>
                </a:lnTo>
                <a:lnTo>
                  <a:pt x="326" y="568"/>
                </a:lnTo>
                <a:lnTo>
                  <a:pt x="324" y="568"/>
                </a:lnTo>
                <a:lnTo>
                  <a:pt x="322" y="566"/>
                </a:lnTo>
                <a:lnTo>
                  <a:pt x="320" y="566"/>
                </a:lnTo>
                <a:lnTo>
                  <a:pt x="318" y="566"/>
                </a:lnTo>
                <a:lnTo>
                  <a:pt x="316" y="566"/>
                </a:lnTo>
                <a:lnTo>
                  <a:pt x="316" y="564"/>
                </a:lnTo>
                <a:lnTo>
                  <a:pt x="316" y="562"/>
                </a:lnTo>
                <a:lnTo>
                  <a:pt x="316" y="560"/>
                </a:lnTo>
                <a:lnTo>
                  <a:pt x="316" y="558"/>
                </a:lnTo>
                <a:lnTo>
                  <a:pt x="318" y="558"/>
                </a:lnTo>
                <a:lnTo>
                  <a:pt x="316" y="558"/>
                </a:lnTo>
                <a:lnTo>
                  <a:pt x="316" y="556"/>
                </a:lnTo>
                <a:lnTo>
                  <a:pt x="316" y="554"/>
                </a:lnTo>
                <a:lnTo>
                  <a:pt x="316" y="553"/>
                </a:lnTo>
                <a:lnTo>
                  <a:pt x="316" y="551"/>
                </a:lnTo>
                <a:lnTo>
                  <a:pt x="316" y="549"/>
                </a:lnTo>
                <a:lnTo>
                  <a:pt x="316" y="547"/>
                </a:lnTo>
                <a:lnTo>
                  <a:pt x="316" y="545"/>
                </a:lnTo>
                <a:lnTo>
                  <a:pt x="316" y="543"/>
                </a:lnTo>
                <a:lnTo>
                  <a:pt x="316" y="541"/>
                </a:lnTo>
                <a:lnTo>
                  <a:pt x="314" y="539"/>
                </a:lnTo>
                <a:lnTo>
                  <a:pt x="316" y="537"/>
                </a:lnTo>
                <a:lnTo>
                  <a:pt x="314" y="537"/>
                </a:lnTo>
                <a:lnTo>
                  <a:pt x="312" y="535"/>
                </a:lnTo>
                <a:lnTo>
                  <a:pt x="312" y="533"/>
                </a:lnTo>
                <a:lnTo>
                  <a:pt x="312" y="531"/>
                </a:lnTo>
                <a:lnTo>
                  <a:pt x="310" y="531"/>
                </a:lnTo>
                <a:lnTo>
                  <a:pt x="310" y="529"/>
                </a:lnTo>
                <a:lnTo>
                  <a:pt x="310" y="527"/>
                </a:lnTo>
                <a:lnTo>
                  <a:pt x="310" y="525"/>
                </a:lnTo>
                <a:lnTo>
                  <a:pt x="312" y="525"/>
                </a:lnTo>
                <a:lnTo>
                  <a:pt x="314" y="523"/>
                </a:lnTo>
                <a:lnTo>
                  <a:pt x="312" y="521"/>
                </a:lnTo>
                <a:lnTo>
                  <a:pt x="310" y="519"/>
                </a:lnTo>
                <a:lnTo>
                  <a:pt x="310" y="517"/>
                </a:lnTo>
                <a:lnTo>
                  <a:pt x="310" y="515"/>
                </a:lnTo>
                <a:lnTo>
                  <a:pt x="310" y="513"/>
                </a:lnTo>
                <a:lnTo>
                  <a:pt x="310" y="511"/>
                </a:lnTo>
                <a:lnTo>
                  <a:pt x="312" y="511"/>
                </a:lnTo>
                <a:lnTo>
                  <a:pt x="312" y="509"/>
                </a:lnTo>
                <a:lnTo>
                  <a:pt x="312" y="507"/>
                </a:lnTo>
                <a:lnTo>
                  <a:pt x="314" y="505"/>
                </a:lnTo>
                <a:lnTo>
                  <a:pt x="314" y="503"/>
                </a:lnTo>
                <a:lnTo>
                  <a:pt x="314" y="501"/>
                </a:lnTo>
                <a:lnTo>
                  <a:pt x="314" y="499"/>
                </a:lnTo>
                <a:lnTo>
                  <a:pt x="314" y="497"/>
                </a:lnTo>
                <a:lnTo>
                  <a:pt x="314" y="495"/>
                </a:lnTo>
                <a:lnTo>
                  <a:pt x="314" y="493"/>
                </a:lnTo>
                <a:lnTo>
                  <a:pt x="314" y="491"/>
                </a:lnTo>
                <a:lnTo>
                  <a:pt x="316" y="489"/>
                </a:lnTo>
                <a:lnTo>
                  <a:pt x="316" y="487"/>
                </a:lnTo>
                <a:lnTo>
                  <a:pt x="316" y="485"/>
                </a:lnTo>
                <a:lnTo>
                  <a:pt x="314" y="483"/>
                </a:lnTo>
                <a:lnTo>
                  <a:pt x="314" y="481"/>
                </a:lnTo>
                <a:lnTo>
                  <a:pt x="312" y="479"/>
                </a:lnTo>
                <a:lnTo>
                  <a:pt x="312" y="477"/>
                </a:lnTo>
                <a:lnTo>
                  <a:pt x="312" y="475"/>
                </a:lnTo>
                <a:lnTo>
                  <a:pt x="310" y="475"/>
                </a:lnTo>
                <a:lnTo>
                  <a:pt x="310" y="473"/>
                </a:lnTo>
                <a:lnTo>
                  <a:pt x="308" y="471"/>
                </a:lnTo>
                <a:lnTo>
                  <a:pt x="306" y="471"/>
                </a:lnTo>
                <a:lnTo>
                  <a:pt x="304" y="469"/>
                </a:lnTo>
                <a:lnTo>
                  <a:pt x="302" y="469"/>
                </a:lnTo>
                <a:lnTo>
                  <a:pt x="300" y="467"/>
                </a:lnTo>
                <a:lnTo>
                  <a:pt x="298" y="465"/>
                </a:lnTo>
                <a:lnTo>
                  <a:pt x="298" y="463"/>
                </a:lnTo>
                <a:lnTo>
                  <a:pt x="298" y="461"/>
                </a:lnTo>
                <a:lnTo>
                  <a:pt x="298" y="459"/>
                </a:lnTo>
                <a:lnTo>
                  <a:pt x="296" y="457"/>
                </a:lnTo>
                <a:lnTo>
                  <a:pt x="296" y="455"/>
                </a:lnTo>
                <a:lnTo>
                  <a:pt x="296" y="453"/>
                </a:lnTo>
                <a:lnTo>
                  <a:pt x="298" y="451"/>
                </a:lnTo>
                <a:lnTo>
                  <a:pt x="298" y="449"/>
                </a:lnTo>
                <a:lnTo>
                  <a:pt x="298" y="447"/>
                </a:lnTo>
                <a:lnTo>
                  <a:pt x="296" y="447"/>
                </a:lnTo>
                <a:lnTo>
                  <a:pt x="294" y="447"/>
                </a:lnTo>
                <a:lnTo>
                  <a:pt x="292" y="447"/>
                </a:lnTo>
                <a:lnTo>
                  <a:pt x="290" y="447"/>
                </a:lnTo>
                <a:lnTo>
                  <a:pt x="286" y="447"/>
                </a:lnTo>
                <a:lnTo>
                  <a:pt x="282" y="447"/>
                </a:lnTo>
                <a:lnTo>
                  <a:pt x="280" y="447"/>
                </a:lnTo>
                <a:lnTo>
                  <a:pt x="278" y="447"/>
                </a:lnTo>
                <a:lnTo>
                  <a:pt x="276" y="447"/>
                </a:lnTo>
                <a:lnTo>
                  <a:pt x="274" y="445"/>
                </a:lnTo>
                <a:lnTo>
                  <a:pt x="272" y="445"/>
                </a:lnTo>
                <a:lnTo>
                  <a:pt x="270" y="445"/>
                </a:lnTo>
                <a:lnTo>
                  <a:pt x="268" y="445"/>
                </a:lnTo>
                <a:lnTo>
                  <a:pt x="266" y="445"/>
                </a:lnTo>
                <a:lnTo>
                  <a:pt x="264" y="445"/>
                </a:lnTo>
                <a:lnTo>
                  <a:pt x="264" y="443"/>
                </a:lnTo>
                <a:lnTo>
                  <a:pt x="264" y="441"/>
                </a:lnTo>
                <a:lnTo>
                  <a:pt x="264" y="439"/>
                </a:lnTo>
                <a:lnTo>
                  <a:pt x="264" y="437"/>
                </a:lnTo>
                <a:lnTo>
                  <a:pt x="264" y="435"/>
                </a:lnTo>
                <a:lnTo>
                  <a:pt x="262" y="433"/>
                </a:lnTo>
                <a:lnTo>
                  <a:pt x="262" y="431"/>
                </a:lnTo>
                <a:lnTo>
                  <a:pt x="262" y="429"/>
                </a:lnTo>
                <a:lnTo>
                  <a:pt x="260" y="427"/>
                </a:lnTo>
                <a:lnTo>
                  <a:pt x="258" y="425"/>
                </a:lnTo>
                <a:lnTo>
                  <a:pt x="256" y="423"/>
                </a:lnTo>
                <a:lnTo>
                  <a:pt x="256" y="421"/>
                </a:lnTo>
                <a:lnTo>
                  <a:pt x="258" y="421"/>
                </a:lnTo>
                <a:lnTo>
                  <a:pt x="260" y="421"/>
                </a:lnTo>
                <a:lnTo>
                  <a:pt x="260" y="419"/>
                </a:lnTo>
                <a:lnTo>
                  <a:pt x="260" y="417"/>
                </a:lnTo>
                <a:lnTo>
                  <a:pt x="260" y="415"/>
                </a:lnTo>
                <a:lnTo>
                  <a:pt x="260" y="413"/>
                </a:lnTo>
                <a:lnTo>
                  <a:pt x="258" y="409"/>
                </a:lnTo>
                <a:lnTo>
                  <a:pt x="258" y="407"/>
                </a:lnTo>
                <a:lnTo>
                  <a:pt x="258" y="405"/>
                </a:lnTo>
                <a:lnTo>
                  <a:pt x="256" y="403"/>
                </a:lnTo>
                <a:lnTo>
                  <a:pt x="256" y="401"/>
                </a:lnTo>
                <a:lnTo>
                  <a:pt x="256" y="399"/>
                </a:lnTo>
                <a:lnTo>
                  <a:pt x="256" y="397"/>
                </a:lnTo>
                <a:lnTo>
                  <a:pt x="256" y="395"/>
                </a:lnTo>
                <a:lnTo>
                  <a:pt x="254" y="395"/>
                </a:lnTo>
                <a:lnTo>
                  <a:pt x="252" y="393"/>
                </a:lnTo>
                <a:lnTo>
                  <a:pt x="250" y="393"/>
                </a:lnTo>
                <a:lnTo>
                  <a:pt x="248" y="391"/>
                </a:lnTo>
                <a:lnTo>
                  <a:pt x="246" y="391"/>
                </a:lnTo>
                <a:lnTo>
                  <a:pt x="244" y="389"/>
                </a:lnTo>
                <a:lnTo>
                  <a:pt x="244" y="387"/>
                </a:lnTo>
                <a:lnTo>
                  <a:pt x="242" y="389"/>
                </a:lnTo>
                <a:lnTo>
                  <a:pt x="240" y="389"/>
                </a:lnTo>
                <a:lnTo>
                  <a:pt x="238" y="389"/>
                </a:lnTo>
                <a:lnTo>
                  <a:pt x="236" y="389"/>
                </a:lnTo>
                <a:lnTo>
                  <a:pt x="234" y="389"/>
                </a:lnTo>
                <a:lnTo>
                  <a:pt x="232" y="389"/>
                </a:lnTo>
                <a:lnTo>
                  <a:pt x="230" y="389"/>
                </a:lnTo>
                <a:lnTo>
                  <a:pt x="230" y="387"/>
                </a:lnTo>
                <a:lnTo>
                  <a:pt x="228" y="385"/>
                </a:lnTo>
                <a:lnTo>
                  <a:pt x="226" y="385"/>
                </a:lnTo>
                <a:lnTo>
                  <a:pt x="224" y="383"/>
                </a:lnTo>
                <a:lnTo>
                  <a:pt x="222" y="381"/>
                </a:lnTo>
                <a:lnTo>
                  <a:pt x="220" y="381"/>
                </a:lnTo>
                <a:lnTo>
                  <a:pt x="218" y="379"/>
                </a:lnTo>
                <a:lnTo>
                  <a:pt x="216" y="379"/>
                </a:lnTo>
                <a:lnTo>
                  <a:pt x="214" y="377"/>
                </a:lnTo>
                <a:lnTo>
                  <a:pt x="212" y="377"/>
                </a:lnTo>
                <a:lnTo>
                  <a:pt x="210" y="377"/>
                </a:lnTo>
                <a:lnTo>
                  <a:pt x="208" y="375"/>
                </a:lnTo>
                <a:lnTo>
                  <a:pt x="208" y="373"/>
                </a:lnTo>
                <a:lnTo>
                  <a:pt x="206" y="371"/>
                </a:lnTo>
                <a:lnTo>
                  <a:pt x="204" y="371"/>
                </a:lnTo>
                <a:lnTo>
                  <a:pt x="202" y="371"/>
                </a:lnTo>
                <a:lnTo>
                  <a:pt x="200" y="371"/>
                </a:lnTo>
                <a:lnTo>
                  <a:pt x="198" y="369"/>
                </a:lnTo>
                <a:lnTo>
                  <a:pt x="196" y="367"/>
                </a:lnTo>
                <a:lnTo>
                  <a:pt x="194" y="367"/>
                </a:lnTo>
                <a:lnTo>
                  <a:pt x="192" y="367"/>
                </a:lnTo>
                <a:lnTo>
                  <a:pt x="190" y="369"/>
                </a:lnTo>
                <a:lnTo>
                  <a:pt x="188" y="369"/>
                </a:lnTo>
                <a:lnTo>
                  <a:pt x="188" y="367"/>
                </a:lnTo>
                <a:lnTo>
                  <a:pt x="186" y="367"/>
                </a:lnTo>
                <a:lnTo>
                  <a:pt x="184" y="367"/>
                </a:lnTo>
                <a:lnTo>
                  <a:pt x="182" y="367"/>
                </a:lnTo>
                <a:lnTo>
                  <a:pt x="180" y="365"/>
                </a:lnTo>
                <a:lnTo>
                  <a:pt x="180" y="363"/>
                </a:lnTo>
                <a:lnTo>
                  <a:pt x="178" y="361"/>
                </a:lnTo>
                <a:lnTo>
                  <a:pt x="176" y="361"/>
                </a:lnTo>
                <a:lnTo>
                  <a:pt x="174" y="359"/>
                </a:lnTo>
                <a:lnTo>
                  <a:pt x="174" y="357"/>
                </a:lnTo>
                <a:lnTo>
                  <a:pt x="172" y="357"/>
                </a:lnTo>
                <a:lnTo>
                  <a:pt x="170" y="357"/>
                </a:lnTo>
                <a:lnTo>
                  <a:pt x="170" y="355"/>
                </a:lnTo>
                <a:lnTo>
                  <a:pt x="168" y="353"/>
                </a:lnTo>
                <a:lnTo>
                  <a:pt x="168" y="351"/>
                </a:lnTo>
                <a:lnTo>
                  <a:pt x="166" y="351"/>
                </a:lnTo>
                <a:lnTo>
                  <a:pt x="166" y="349"/>
                </a:lnTo>
                <a:lnTo>
                  <a:pt x="166" y="347"/>
                </a:lnTo>
                <a:lnTo>
                  <a:pt x="164" y="347"/>
                </a:lnTo>
                <a:lnTo>
                  <a:pt x="162" y="345"/>
                </a:lnTo>
                <a:lnTo>
                  <a:pt x="162" y="343"/>
                </a:lnTo>
                <a:lnTo>
                  <a:pt x="162" y="341"/>
                </a:lnTo>
                <a:lnTo>
                  <a:pt x="162" y="339"/>
                </a:lnTo>
                <a:lnTo>
                  <a:pt x="162" y="337"/>
                </a:lnTo>
                <a:lnTo>
                  <a:pt x="164" y="337"/>
                </a:lnTo>
                <a:lnTo>
                  <a:pt x="162" y="335"/>
                </a:lnTo>
                <a:lnTo>
                  <a:pt x="162" y="333"/>
                </a:lnTo>
                <a:lnTo>
                  <a:pt x="160" y="333"/>
                </a:lnTo>
                <a:lnTo>
                  <a:pt x="162" y="331"/>
                </a:lnTo>
                <a:lnTo>
                  <a:pt x="160" y="329"/>
                </a:lnTo>
                <a:lnTo>
                  <a:pt x="160" y="327"/>
                </a:lnTo>
                <a:lnTo>
                  <a:pt x="160" y="325"/>
                </a:lnTo>
                <a:lnTo>
                  <a:pt x="160" y="323"/>
                </a:lnTo>
                <a:lnTo>
                  <a:pt x="162" y="321"/>
                </a:lnTo>
                <a:lnTo>
                  <a:pt x="162" y="319"/>
                </a:lnTo>
                <a:lnTo>
                  <a:pt x="162" y="317"/>
                </a:lnTo>
                <a:lnTo>
                  <a:pt x="162" y="315"/>
                </a:lnTo>
                <a:lnTo>
                  <a:pt x="162" y="313"/>
                </a:lnTo>
                <a:lnTo>
                  <a:pt x="160" y="311"/>
                </a:lnTo>
                <a:lnTo>
                  <a:pt x="158" y="309"/>
                </a:lnTo>
                <a:lnTo>
                  <a:pt x="158" y="311"/>
                </a:lnTo>
                <a:lnTo>
                  <a:pt x="156" y="311"/>
                </a:lnTo>
                <a:lnTo>
                  <a:pt x="154" y="311"/>
                </a:lnTo>
                <a:lnTo>
                  <a:pt x="152" y="311"/>
                </a:lnTo>
                <a:lnTo>
                  <a:pt x="150" y="311"/>
                </a:lnTo>
                <a:lnTo>
                  <a:pt x="148" y="311"/>
                </a:lnTo>
                <a:lnTo>
                  <a:pt x="146" y="311"/>
                </a:lnTo>
                <a:lnTo>
                  <a:pt x="144" y="311"/>
                </a:lnTo>
                <a:lnTo>
                  <a:pt x="142" y="313"/>
                </a:lnTo>
                <a:lnTo>
                  <a:pt x="140" y="313"/>
                </a:lnTo>
                <a:lnTo>
                  <a:pt x="138" y="313"/>
                </a:lnTo>
                <a:lnTo>
                  <a:pt x="136" y="315"/>
                </a:lnTo>
                <a:lnTo>
                  <a:pt x="134" y="315"/>
                </a:lnTo>
                <a:lnTo>
                  <a:pt x="132" y="317"/>
                </a:lnTo>
                <a:lnTo>
                  <a:pt x="132" y="319"/>
                </a:lnTo>
                <a:lnTo>
                  <a:pt x="130" y="321"/>
                </a:lnTo>
                <a:lnTo>
                  <a:pt x="128" y="323"/>
                </a:lnTo>
                <a:lnTo>
                  <a:pt x="126" y="323"/>
                </a:lnTo>
                <a:lnTo>
                  <a:pt x="124" y="323"/>
                </a:lnTo>
                <a:lnTo>
                  <a:pt x="122" y="325"/>
                </a:lnTo>
                <a:lnTo>
                  <a:pt x="120" y="327"/>
                </a:lnTo>
                <a:lnTo>
                  <a:pt x="120" y="329"/>
                </a:lnTo>
                <a:lnTo>
                  <a:pt x="118" y="329"/>
                </a:lnTo>
                <a:lnTo>
                  <a:pt x="118" y="331"/>
                </a:lnTo>
                <a:lnTo>
                  <a:pt x="116" y="329"/>
                </a:lnTo>
                <a:lnTo>
                  <a:pt x="114" y="329"/>
                </a:lnTo>
                <a:lnTo>
                  <a:pt x="112" y="331"/>
                </a:lnTo>
                <a:lnTo>
                  <a:pt x="110" y="333"/>
                </a:lnTo>
                <a:lnTo>
                  <a:pt x="110" y="335"/>
                </a:lnTo>
                <a:lnTo>
                  <a:pt x="108" y="337"/>
                </a:lnTo>
                <a:lnTo>
                  <a:pt x="106" y="337"/>
                </a:lnTo>
                <a:lnTo>
                  <a:pt x="104" y="337"/>
                </a:lnTo>
                <a:lnTo>
                  <a:pt x="104" y="339"/>
                </a:lnTo>
                <a:lnTo>
                  <a:pt x="102" y="339"/>
                </a:lnTo>
                <a:lnTo>
                  <a:pt x="100" y="339"/>
                </a:lnTo>
                <a:lnTo>
                  <a:pt x="100" y="337"/>
                </a:lnTo>
                <a:lnTo>
                  <a:pt x="98" y="337"/>
                </a:lnTo>
                <a:lnTo>
                  <a:pt x="96" y="337"/>
                </a:lnTo>
                <a:lnTo>
                  <a:pt x="94" y="335"/>
                </a:lnTo>
                <a:lnTo>
                  <a:pt x="92" y="335"/>
                </a:lnTo>
                <a:lnTo>
                  <a:pt x="90" y="335"/>
                </a:lnTo>
                <a:lnTo>
                  <a:pt x="88" y="335"/>
                </a:lnTo>
                <a:lnTo>
                  <a:pt x="86" y="335"/>
                </a:lnTo>
                <a:lnTo>
                  <a:pt x="84" y="335"/>
                </a:lnTo>
                <a:lnTo>
                  <a:pt x="82" y="335"/>
                </a:lnTo>
                <a:lnTo>
                  <a:pt x="80" y="335"/>
                </a:lnTo>
                <a:lnTo>
                  <a:pt x="78" y="335"/>
                </a:lnTo>
                <a:lnTo>
                  <a:pt x="76" y="335"/>
                </a:lnTo>
                <a:lnTo>
                  <a:pt x="74" y="337"/>
                </a:lnTo>
                <a:lnTo>
                  <a:pt x="72" y="337"/>
                </a:lnTo>
                <a:lnTo>
                  <a:pt x="70" y="337"/>
                </a:lnTo>
                <a:lnTo>
                  <a:pt x="68" y="335"/>
                </a:lnTo>
                <a:lnTo>
                  <a:pt x="66" y="335"/>
                </a:lnTo>
                <a:lnTo>
                  <a:pt x="66" y="333"/>
                </a:lnTo>
                <a:lnTo>
                  <a:pt x="66" y="331"/>
                </a:lnTo>
                <a:lnTo>
                  <a:pt x="66" y="329"/>
                </a:lnTo>
                <a:lnTo>
                  <a:pt x="66" y="327"/>
                </a:lnTo>
                <a:lnTo>
                  <a:pt x="66" y="325"/>
                </a:lnTo>
                <a:lnTo>
                  <a:pt x="64" y="323"/>
                </a:lnTo>
                <a:lnTo>
                  <a:pt x="64" y="321"/>
                </a:lnTo>
                <a:lnTo>
                  <a:pt x="64" y="319"/>
                </a:lnTo>
                <a:lnTo>
                  <a:pt x="64" y="317"/>
                </a:lnTo>
                <a:lnTo>
                  <a:pt x="64" y="315"/>
                </a:lnTo>
                <a:lnTo>
                  <a:pt x="64" y="311"/>
                </a:lnTo>
                <a:lnTo>
                  <a:pt x="66" y="309"/>
                </a:lnTo>
                <a:lnTo>
                  <a:pt x="64" y="307"/>
                </a:lnTo>
                <a:lnTo>
                  <a:pt x="66" y="305"/>
                </a:lnTo>
                <a:lnTo>
                  <a:pt x="66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0" y="309"/>
                </a:lnTo>
                <a:lnTo>
                  <a:pt x="58" y="311"/>
                </a:lnTo>
                <a:lnTo>
                  <a:pt x="56" y="311"/>
                </a:lnTo>
                <a:lnTo>
                  <a:pt x="54" y="313"/>
                </a:lnTo>
                <a:lnTo>
                  <a:pt x="52" y="315"/>
                </a:lnTo>
                <a:lnTo>
                  <a:pt x="50" y="315"/>
                </a:lnTo>
                <a:lnTo>
                  <a:pt x="38" y="315"/>
                </a:lnTo>
                <a:lnTo>
                  <a:pt x="36" y="315"/>
                </a:lnTo>
                <a:lnTo>
                  <a:pt x="36" y="313"/>
                </a:lnTo>
                <a:lnTo>
                  <a:pt x="34" y="311"/>
                </a:lnTo>
                <a:lnTo>
                  <a:pt x="34" y="309"/>
                </a:lnTo>
                <a:lnTo>
                  <a:pt x="34" y="307"/>
                </a:lnTo>
                <a:lnTo>
                  <a:pt x="32" y="305"/>
                </a:lnTo>
                <a:lnTo>
                  <a:pt x="30" y="305"/>
                </a:lnTo>
                <a:lnTo>
                  <a:pt x="28" y="305"/>
                </a:lnTo>
                <a:lnTo>
                  <a:pt x="28" y="303"/>
                </a:lnTo>
                <a:lnTo>
                  <a:pt x="26" y="303"/>
                </a:lnTo>
                <a:lnTo>
                  <a:pt x="24" y="303"/>
                </a:lnTo>
                <a:lnTo>
                  <a:pt x="22" y="303"/>
                </a:lnTo>
                <a:lnTo>
                  <a:pt x="18" y="303"/>
                </a:lnTo>
                <a:lnTo>
                  <a:pt x="16" y="303"/>
                </a:lnTo>
                <a:lnTo>
                  <a:pt x="18" y="301"/>
                </a:lnTo>
                <a:lnTo>
                  <a:pt x="20" y="299"/>
                </a:lnTo>
                <a:lnTo>
                  <a:pt x="20" y="297"/>
                </a:lnTo>
                <a:lnTo>
                  <a:pt x="20" y="295"/>
                </a:lnTo>
                <a:lnTo>
                  <a:pt x="20" y="293"/>
                </a:lnTo>
                <a:lnTo>
                  <a:pt x="18" y="291"/>
                </a:lnTo>
                <a:lnTo>
                  <a:pt x="16" y="289"/>
                </a:lnTo>
                <a:lnTo>
                  <a:pt x="14" y="287"/>
                </a:lnTo>
                <a:lnTo>
                  <a:pt x="14" y="285"/>
                </a:lnTo>
                <a:lnTo>
                  <a:pt x="14" y="283"/>
                </a:lnTo>
                <a:lnTo>
                  <a:pt x="12" y="283"/>
                </a:lnTo>
                <a:lnTo>
                  <a:pt x="10" y="281"/>
                </a:lnTo>
                <a:lnTo>
                  <a:pt x="10" y="279"/>
                </a:lnTo>
                <a:lnTo>
                  <a:pt x="8" y="277"/>
                </a:lnTo>
                <a:lnTo>
                  <a:pt x="8" y="275"/>
                </a:lnTo>
                <a:lnTo>
                  <a:pt x="6" y="273"/>
                </a:lnTo>
                <a:lnTo>
                  <a:pt x="4" y="273"/>
                </a:lnTo>
                <a:lnTo>
                  <a:pt x="6" y="271"/>
                </a:lnTo>
                <a:lnTo>
                  <a:pt x="4" y="269"/>
                </a:lnTo>
                <a:lnTo>
                  <a:pt x="2" y="267"/>
                </a:lnTo>
                <a:lnTo>
                  <a:pt x="2" y="265"/>
                </a:lnTo>
                <a:lnTo>
                  <a:pt x="0" y="26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" name="Freeform 1272">
            <a:extLst>
              <a:ext uri="{FF2B5EF4-FFF2-40B4-BE49-F238E27FC236}">
                <a16:creationId xmlns:a16="http://schemas.microsoft.com/office/drawing/2014/main" id="{943DC40D-AFFE-49DE-88C5-C065A06FFA67}"/>
              </a:ext>
            </a:extLst>
          </p:cNvPr>
          <p:cNvSpPr>
            <a:spLocks/>
          </p:cNvSpPr>
          <p:nvPr/>
        </p:nvSpPr>
        <p:spPr bwMode="auto">
          <a:xfrm>
            <a:off x="2733675" y="3937001"/>
            <a:ext cx="69850" cy="57151"/>
          </a:xfrm>
          <a:custGeom>
            <a:avLst/>
            <a:gdLst>
              <a:gd name="T0" fmla="*/ 5040313 w 44"/>
              <a:gd name="T1" fmla="*/ 80645000 h 36"/>
              <a:gd name="T2" fmla="*/ 10080625 w 44"/>
              <a:gd name="T3" fmla="*/ 90725625 h 36"/>
              <a:gd name="T4" fmla="*/ 20161250 w 44"/>
              <a:gd name="T5" fmla="*/ 90725625 h 36"/>
              <a:gd name="T6" fmla="*/ 20161250 w 44"/>
              <a:gd name="T7" fmla="*/ 90725625 h 36"/>
              <a:gd name="T8" fmla="*/ 30241875 w 44"/>
              <a:gd name="T9" fmla="*/ 85685313 h 36"/>
              <a:gd name="T10" fmla="*/ 40322500 w 44"/>
              <a:gd name="T11" fmla="*/ 90725625 h 36"/>
              <a:gd name="T12" fmla="*/ 45362813 w 44"/>
              <a:gd name="T13" fmla="*/ 90725625 h 36"/>
              <a:gd name="T14" fmla="*/ 50403125 w 44"/>
              <a:gd name="T15" fmla="*/ 90725625 h 36"/>
              <a:gd name="T16" fmla="*/ 60483750 w 44"/>
              <a:gd name="T17" fmla="*/ 80645000 h 36"/>
              <a:gd name="T18" fmla="*/ 60483750 w 44"/>
              <a:gd name="T19" fmla="*/ 80645000 h 36"/>
              <a:gd name="T20" fmla="*/ 70564375 w 44"/>
              <a:gd name="T21" fmla="*/ 80645000 h 36"/>
              <a:gd name="T22" fmla="*/ 80645000 w 44"/>
              <a:gd name="T23" fmla="*/ 80645000 h 36"/>
              <a:gd name="T24" fmla="*/ 90725625 w 44"/>
              <a:gd name="T25" fmla="*/ 75604688 h 36"/>
              <a:gd name="T26" fmla="*/ 90725625 w 44"/>
              <a:gd name="T27" fmla="*/ 65524063 h 36"/>
              <a:gd name="T28" fmla="*/ 90725625 w 44"/>
              <a:gd name="T29" fmla="*/ 60483750 h 36"/>
              <a:gd name="T30" fmla="*/ 100806250 w 44"/>
              <a:gd name="T31" fmla="*/ 50403125 h 36"/>
              <a:gd name="T32" fmla="*/ 105846563 w 44"/>
              <a:gd name="T33" fmla="*/ 45362813 h 36"/>
              <a:gd name="T34" fmla="*/ 105846563 w 44"/>
              <a:gd name="T35" fmla="*/ 35282188 h 36"/>
              <a:gd name="T36" fmla="*/ 105846563 w 44"/>
              <a:gd name="T37" fmla="*/ 25201563 h 36"/>
              <a:gd name="T38" fmla="*/ 110886875 w 44"/>
              <a:gd name="T39" fmla="*/ 15120938 h 36"/>
              <a:gd name="T40" fmla="*/ 100806250 w 44"/>
              <a:gd name="T41" fmla="*/ 10080625 h 36"/>
              <a:gd name="T42" fmla="*/ 95765938 w 44"/>
              <a:gd name="T43" fmla="*/ 10080625 h 36"/>
              <a:gd name="T44" fmla="*/ 85685313 w 44"/>
              <a:gd name="T45" fmla="*/ 5040313 h 36"/>
              <a:gd name="T46" fmla="*/ 75604688 w 44"/>
              <a:gd name="T47" fmla="*/ 5040313 h 36"/>
              <a:gd name="T48" fmla="*/ 70564375 w 44"/>
              <a:gd name="T49" fmla="*/ 5040313 h 36"/>
              <a:gd name="T50" fmla="*/ 65524063 w 44"/>
              <a:gd name="T51" fmla="*/ 10080625 h 36"/>
              <a:gd name="T52" fmla="*/ 55443438 w 44"/>
              <a:gd name="T53" fmla="*/ 10080625 h 36"/>
              <a:gd name="T54" fmla="*/ 45362813 w 44"/>
              <a:gd name="T55" fmla="*/ 10080625 h 36"/>
              <a:gd name="T56" fmla="*/ 35282188 w 44"/>
              <a:gd name="T57" fmla="*/ 5040313 h 36"/>
              <a:gd name="T58" fmla="*/ 25201563 w 44"/>
              <a:gd name="T59" fmla="*/ 5040313 h 36"/>
              <a:gd name="T60" fmla="*/ 15120938 w 44"/>
              <a:gd name="T61" fmla="*/ 0 h 36"/>
              <a:gd name="T62" fmla="*/ 10080625 w 44"/>
              <a:gd name="T63" fmla="*/ 10080625 h 36"/>
              <a:gd name="T64" fmla="*/ 5040313 w 44"/>
              <a:gd name="T65" fmla="*/ 15120938 h 36"/>
              <a:gd name="T66" fmla="*/ 5040313 w 44"/>
              <a:gd name="T67" fmla="*/ 25201563 h 36"/>
              <a:gd name="T68" fmla="*/ 10080625 w 44"/>
              <a:gd name="T69" fmla="*/ 35282188 h 36"/>
              <a:gd name="T70" fmla="*/ 5040313 w 44"/>
              <a:gd name="T71" fmla="*/ 30241875 h 36"/>
              <a:gd name="T72" fmla="*/ 0 w 44"/>
              <a:gd name="T73" fmla="*/ 35282188 h 36"/>
              <a:gd name="T74" fmla="*/ 0 w 44"/>
              <a:gd name="T75" fmla="*/ 40322500 h 36"/>
              <a:gd name="T76" fmla="*/ 0 w 44"/>
              <a:gd name="T77" fmla="*/ 45362813 h 36"/>
              <a:gd name="T78" fmla="*/ 0 w 44"/>
              <a:gd name="T79" fmla="*/ 55443438 h 36"/>
              <a:gd name="T80" fmla="*/ 5040313 w 44"/>
              <a:gd name="T81" fmla="*/ 55443438 h 36"/>
              <a:gd name="T82" fmla="*/ 15120938 w 44"/>
              <a:gd name="T83" fmla="*/ 50403125 h 36"/>
              <a:gd name="T84" fmla="*/ 10080625 w 44"/>
              <a:gd name="T85" fmla="*/ 60483750 h 36"/>
              <a:gd name="T86" fmla="*/ 5040313 w 44"/>
              <a:gd name="T87" fmla="*/ 55443438 h 36"/>
              <a:gd name="T88" fmla="*/ 0 w 44"/>
              <a:gd name="T89" fmla="*/ 60483750 h 36"/>
              <a:gd name="T90" fmla="*/ 0 w 44"/>
              <a:gd name="T91" fmla="*/ 70564375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4" h="36">
                <a:moveTo>
                  <a:pt x="0" y="30"/>
                </a:moveTo>
                <a:lnTo>
                  <a:pt x="2" y="32"/>
                </a:lnTo>
                <a:lnTo>
                  <a:pt x="2" y="34"/>
                </a:lnTo>
                <a:lnTo>
                  <a:pt x="4" y="36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2" y="34"/>
                </a:lnTo>
                <a:lnTo>
                  <a:pt x="14" y="36"/>
                </a:lnTo>
                <a:lnTo>
                  <a:pt x="16" y="36"/>
                </a:lnTo>
                <a:lnTo>
                  <a:pt x="18" y="36"/>
                </a:lnTo>
                <a:lnTo>
                  <a:pt x="18" y="34"/>
                </a:lnTo>
                <a:lnTo>
                  <a:pt x="20" y="36"/>
                </a:lnTo>
                <a:lnTo>
                  <a:pt x="22" y="34"/>
                </a:lnTo>
                <a:lnTo>
                  <a:pt x="24" y="32"/>
                </a:lnTo>
                <a:lnTo>
                  <a:pt x="24" y="30"/>
                </a:lnTo>
                <a:lnTo>
                  <a:pt x="24" y="32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0"/>
                </a:lnTo>
                <a:lnTo>
                  <a:pt x="36" y="30"/>
                </a:lnTo>
                <a:lnTo>
                  <a:pt x="36" y="28"/>
                </a:lnTo>
                <a:lnTo>
                  <a:pt x="36" y="26"/>
                </a:lnTo>
                <a:lnTo>
                  <a:pt x="36" y="24"/>
                </a:lnTo>
                <a:lnTo>
                  <a:pt x="38" y="22"/>
                </a:lnTo>
                <a:lnTo>
                  <a:pt x="40" y="20"/>
                </a:lnTo>
                <a:lnTo>
                  <a:pt x="40" y="18"/>
                </a:lnTo>
                <a:lnTo>
                  <a:pt x="42" y="18"/>
                </a:lnTo>
                <a:lnTo>
                  <a:pt x="42" y="16"/>
                </a:lnTo>
                <a:lnTo>
                  <a:pt x="42" y="14"/>
                </a:lnTo>
                <a:lnTo>
                  <a:pt x="42" y="12"/>
                </a:lnTo>
                <a:lnTo>
                  <a:pt x="42" y="10"/>
                </a:lnTo>
                <a:lnTo>
                  <a:pt x="42" y="8"/>
                </a:lnTo>
                <a:lnTo>
                  <a:pt x="44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4"/>
                </a:lnTo>
                <a:lnTo>
                  <a:pt x="2" y="12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4" y="20"/>
                </a:lnTo>
                <a:lnTo>
                  <a:pt x="6" y="20"/>
                </a:lnTo>
                <a:lnTo>
                  <a:pt x="4" y="22"/>
                </a:lnTo>
                <a:lnTo>
                  <a:pt x="4" y="24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" name="Freeform 1273">
            <a:extLst>
              <a:ext uri="{FF2B5EF4-FFF2-40B4-BE49-F238E27FC236}">
                <a16:creationId xmlns:a16="http://schemas.microsoft.com/office/drawing/2014/main" id="{D5F970C0-2A28-46AE-8EC6-B36C7FD75DBA}"/>
              </a:ext>
            </a:extLst>
          </p:cNvPr>
          <p:cNvSpPr>
            <a:spLocks/>
          </p:cNvSpPr>
          <p:nvPr/>
        </p:nvSpPr>
        <p:spPr bwMode="auto">
          <a:xfrm>
            <a:off x="2733675" y="3937001"/>
            <a:ext cx="69850" cy="57151"/>
          </a:xfrm>
          <a:custGeom>
            <a:avLst/>
            <a:gdLst>
              <a:gd name="T0" fmla="*/ 5040313 w 44"/>
              <a:gd name="T1" fmla="*/ 80645000 h 36"/>
              <a:gd name="T2" fmla="*/ 10080625 w 44"/>
              <a:gd name="T3" fmla="*/ 90725625 h 36"/>
              <a:gd name="T4" fmla="*/ 20161250 w 44"/>
              <a:gd name="T5" fmla="*/ 90725625 h 36"/>
              <a:gd name="T6" fmla="*/ 20161250 w 44"/>
              <a:gd name="T7" fmla="*/ 90725625 h 36"/>
              <a:gd name="T8" fmla="*/ 30241875 w 44"/>
              <a:gd name="T9" fmla="*/ 85685313 h 36"/>
              <a:gd name="T10" fmla="*/ 40322500 w 44"/>
              <a:gd name="T11" fmla="*/ 90725625 h 36"/>
              <a:gd name="T12" fmla="*/ 45362813 w 44"/>
              <a:gd name="T13" fmla="*/ 90725625 h 36"/>
              <a:gd name="T14" fmla="*/ 50403125 w 44"/>
              <a:gd name="T15" fmla="*/ 90725625 h 36"/>
              <a:gd name="T16" fmla="*/ 60483750 w 44"/>
              <a:gd name="T17" fmla="*/ 80645000 h 36"/>
              <a:gd name="T18" fmla="*/ 60483750 w 44"/>
              <a:gd name="T19" fmla="*/ 80645000 h 36"/>
              <a:gd name="T20" fmla="*/ 70564375 w 44"/>
              <a:gd name="T21" fmla="*/ 80645000 h 36"/>
              <a:gd name="T22" fmla="*/ 80645000 w 44"/>
              <a:gd name="T23" fmla="*/ 80645000 h 36"/>
              <a:gd name="T24" fmla="*/ 90725625 w 44"/>
              <a:gd name="T25" fmla="*/ 75604688 h 36"/>
              <a:gd name="T26" fmla="*/ 90725625 w 44"/>
              <a:gd name="T27" fmla="*/ 65524063 h 36"/>
              <a:gd name="T28" fmla="*/ 90725625 w 44"/>
              <a:gd name="T29" fmla="*/ 60483750 h 36"/>
              <a:gd name="T30" fmla="*/ 100806250 w 44"/>
              <a:gd name="T31" fmla="*/ 50403125 h 36"/>
              <a:gd name="T32" fmla="*/ 105846563 w 44"/>
              <a:gd name="T33" fmla="*/ 45362813 h 36"/>
              <a:gd name="T34" fmla="*/ 105846563 w 44"/>
              <a:gd name="T35" fmla="*/ 35282188 h 36"/>
              <a:gd name="T36" fmla="*/ 105846563 w 44"/>
              <a:gd name="T37" fmla="*/ 25201563 h 36"/>
              <a:gd name="T38" fmla="*/ 110886875 w 44"/>
              <a:gd name="T39" fmla="*/ 15120938 h 36"/>
              <a:gd name="T40" fmla="*/ 100806250 w 44"/>
              <a:gd name="T41" fmla="*/ 10080625 h 36"/>
              <a:gd name="T42" fmla="*/ 95765938 w 44"/>
              <a:gd name="T43" fmla="*/ 10080625 h 36"/>
              <a:gd name="T44" fmla="*/ 85685313 w 44"/>
              <a:gd name="T45" fmla="*/ 5040313 h 36"/>
              <a:gd name="T46" fmla="*/ 75604688 w 44"/>
              <a:gd name="T47" fmla="*/ 5040313 h 36"/>
              <a:gd name="T48" fmla="*/ 70564375 w 44"/>
              <a:gd name="T49" fmla="*/ 5040313 h 36"/>
              <a:gd name="T50" fmla="*/ 65524063 w 44"/>
              <a:gd name="T51" fmla="*/ 10080625 h 36"/>
              <a:gd name="T52" fmla="*/ 55443438 w 44"/>
              <a:gd name="T53" fmla="*/ 10080625 h 36"/>
              <a:gd name="T54" fmla="*/ 45362813 w 44"/>
              <a:gd name="T55" fmla="*/ 10080625 h 36"/>
              <a:gd name="T56" fmla="*/ 35282188 w 44"/>
              <a:gd name="T57" fmla="*/ 5040313 h 36"/>
              <a:gd name="T58" fmla="*/ 25201563 w 44"/>
              <a:gd name="T59" fmla="*/ 5040313 h 36"/>
              <a:gd name="T60" fmla="*/ 15120938 w 44"/>
              <a:gd name="T61" fmla="*/ 0 h 36"/>
              <a:gd name="T62" fmla="*/ 10080625 w 44"/>
              <a:gd name="T63" fmla="*/ 10080625 h 36"/>
              <a:gd name="T64" fmla="*/ 5040313 w 44"/>
              <a:gd name="T65" fmla="*/ 15120938 h 36"/>
              <a:gd name="T66" fmla="*/ 5040313 w 44"/>
              <a:gd name="T67" fmla="*/ 25201563 h 36"/>
              <a:gd name="T68" fmla="*/ 10080625 w 44"/>
              <a:gd name="T69" fmla="*/ 35282188 h 36"/>
              <a:gd name="T70" fmla="*/ 5040313 w 44"/>
              <a:gd name="T71" fmla="*/ 30241875 h 36"/>
              <a:gd name="T72" fmla="*/ 0 w 44"/>
              <a:gd name="T73" fmla="*/ 35282188 h 36"/>
              <a:gd name="T74" fmla="*/ 0 w 44"/>
              <a:gd name="T75" fmla="*/ 40322500 h 36"/>
              <a:gd name="T76" fmla="*/ 0 w 44"/>
              <a:gd name="T77" fmla="*/ 45362813 h 36"/>
              <a:gd name="T78" fmla="*/ 0 w 44"/>
              <a:gd name="T79" fmla="*/ 55443438 h 36"/>
              <a:gd name="T80" fmla="*/ 5040313 w 44"/>
              <a:gd name="T81" fmla="*/ 55443438 h 36"/>
              <a:gd name="T82" fmla="*/ 15120938 w 44"/>
              <a:gd name="T83" fmla="*/ 50403125 h 36"/>
              <a:gd name="T84" fmla="*/ 10080625 w 44"/>
              <a:gd name="T85" fmla="*/ 60483750 h 36"/>
              <a:gd name="T86" fmla="*/ 5040313 w 44"/>
              <a:gd name="T87" fmla="*/ 55443438 h 36"/>
              <a:gd name="T88" fmla="*/ 0 w 44"/>
              <a:gd name="T89" fmla="*/ 60483750 h 36"/>
              <a:gd name="T90" fmla="*/ 0 w 44"/>
              <a:gd name="T91" fmla="*/ 70564375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4" h="36">
                <a:moveTo>
                  <a:pt x="0" y="30"/>
                </a:moveTo>
                <a:lnTo>
                  <a:pt x="2" y="32"/>
                </a:lnTo>
                <a:lnTo>
                  <a:pt x="2" y="34"/>
                </a:lnTo>
                <a:lnTo>
                  <a:pt x="4" y="36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2" y="34"/>
                </a:lnTo>
                <a:lnTo>
                  <a:pt x="14" y="36"/>
                </a:lnTo>
                <a:lnTo>
                  <a:pt x="16" y="36"/>
                </a:lnTo>
                <a:lnTo>
                  <a:pt x="18" y="36"/>
                </a:lnTo>
                <a:lnTo>
                  <a:pt x="18" y="34"/>
                </a:lnTo>
                <a:lnTo>
                  <a:pt x="20" y="36"/>
                </a:lnTo>
                <a:lnTo>
                  <a:pt x="22" y="34"/>
                </a:lnTo>
                <a:lnTo>
                  <a:pt x="24" y="32"/>
                </a:lnTo>
                <a:lnTo>
                  <a:pt x="24" y="30"/>
                </a:lnTo>
                <a:lnTo>
                  <a:pt x="24" y="32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0"/>
                </a:lnTo>
                <a:lnTo>
                  <a:pt x="36" y="30"/>
                </a:lnTo>
                <a:lnTo>
                  <a:pt x="36" y="28"/>
                </a:lnTo>
                <a:lnTo>
                  <a:pt x="36" y="26"/>
                </a:lnTo>
                <a:lnTo>
                  <a:pt x="36" y="24"/>
                </a:lnTo>
                <a:lnTo>
                  <a:pt x="38" y="22"/>
                </a:lnTo>
                <a:lnTo>
                  <a:pt x="40" y="20"/>
                </a:lnTo>
                <a:lnTo>
                  <a:pt x="40" y="18"/>
                </a:lnTo>
                <a:lnTo>
                  <a:pt x="42" y="18"/>
                </a:lnTo>
                <a:lnTo>
                  <a:pt x="42" y="16"/>
                </a:lnTo>
                <a:lnTo>
                  <a:pt x="42" y="14"/>
                </a:lnTo>
                <a:lnTo>
                  <a:pt x="42" y="12"/>
                </a:lnTo>
                <a:lnTo>
                  <a:pt x="42" y="10"/>
                </a:lnTo>
                <a:lnTo>
                  <a:pt x="42" y="8"/>
                </a:lnTo>
                <a:lnTo>
                  <a:pt x="44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4"/>
                </a:lnTo>
                <a:lnTo>
                  <a:pt x="2" y="12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4" y="20"/>
                </a:lnTo>
                <a:lnTo>
                  <a:pt x="6" y="20"/>
                </a:lnTo>
                <a:lnTo>
                  <a:pt x="4" y="22"/>
                </a:lnTo>
                <a:lnTo>
                  <a:pt x="4" y="24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" name="Freeform 1274">
            <a:extLst>
              <a:ext uri="{FF2B5EF4-FFF2-40B4-BE49-F238E27FC236}">
                <a16:creationId xmlns:a16="http://schemas.microsoft.com/office/drawing/2014/main" id="{626C76A9-90F9-4E11-BC87-4245AFA9FBBE}"/>
              </a:ext>
            </a:extLst>
          </p:cNvPr>
          <p:cNvSpPr>
            <a:spLocks/>
          </p:cNvSpPr>
          <p:nvPr/>
        </p:nvSpPr>
        <p:spPr bwMode="auto">
          <a:xfrm>
            <a:off x="2087565" y="3535362"/>
            <a:ext cx="390525" cy="381000"/>
          </a:xfrm>
          <a:custGeom>
            <a:avLst/>
            <a:gdLst>
              <a:gd name="T0" fmla="*/ 20161250 w 246"/>
              <a:gd name="T1" fmla="*/ 110886875 h 240"/>
              <a:gd name="T2" fmla="*/ 45362813 w 246"/>
              <a:gd name="T3" fmla="*/ 55443438 h 240"/>
              <a:gd name="T4" fmla="*/ 90725625 w 246"/>
              <a:gd name="T5" fmla="*/ 20161250 h 240"/>
              <a:gd name="T6" fmla="*/ 70564375 w 246"/>
              <a:gd name="T7" fmla="*/ 40322500 h 240"/>
              <a:gd name="T8" fmla="*/ 85685313 w 246"/>
              <a:gd name="T9" fmla="*/ 85685313 h 240"/>
              <a:gd name="T10" fmla="*/ 60483750 w 246"/>
              <a:gd name="T11" fmla="*/ 115927188 h 240"/>
              <a:gd name="T12" fmla="*/ 75604688 w 246"/>
              <a:gd name="T13" fmla="*/ 161290000 h 240"/>
              <a:gd name="T14" fmla="*/ 105846563 w 246"/>
              <a:gd name="T15" fmla="*/ 136088438 h 240"/>
              <a:gd name="T16" fmla="*/ 95765938 w 246"/>
              <a:gd name="T17" fmla="*/ 100806250 h 240"/>
              <a:gd name="T18" fmla="*/ 90725625 w 246"/>
              <a:gd name="T19" fmla="*/ 70564375 h 240"/>
              <a:gd name="T20" fmla="*/ 146169063 w 246"/>
              <a:gd name="T21" fmla="*/ 45362813 h 240"/>
              <a:gd name="T22" fmla="*/ 171370625 w 246"/>
              <a:gd name="T23" fmla="*/ 35282188 h 240"/>
              <a:gd name="T24" fmla="*/ 151209375 w 246"/>
              <a:gd name="T25" fmla="*/ 15120938 h 240"/>
              <a:gd name="T26" fmla="*/ 171370625 w 246"/>
              <a:gd name="T27" fmla="*/ 25201563 h 240"/>
              <a:gd name="T28" fmla="*/ 216733438 w 246"/>
              <a:gd name="T29" fmla="*/ 40322500 h 240"/>
              <a:gd name="T30" fmla="*/ 236894688 w 246"/>
              <a:gd name="T31" fmla="*/ 80645000 h 240"/>
              <a:gd name="T32" fmla="*/ 282257500 w 246"/>
              <a:gd name="T33" fmla="*/ 85685313 h 240"/>
              <a:gd name="T34" fmla="*/ 332660625 w 246"/>
              <a:gd name="T35" fmla="*/ 80645000 h 240"/>
              <a:gd name="T36" fmla="*/ 383063750 w 246"/>
              <a:gd name="T37" fmla="*/ 110886875 h 240"/>
              <a:gd name="T38" fmla="*/ 423386250 w 246"/>
              <a:gd name="T39" fmla="*/ 90725625 h 240"/>
              <a:gd name="T40" fmla="*/ 438507188 w 246"/>
              <a:gd name="T41" fmla="*/ 80645000 h 240"/>
              <a:gd name="T42" fmla="*/ 493950625 w 246"/>
              <a:gd name="T43" fmla="*/ 75604688 h 240"/>
              <a:gd name="T44" fmla="*/ 514111875 w 246"/>
              <a:gd name="T45" fmla="*/ 80645000 h 240"/>
              <a:gd name="T46" fmla="*/ 478829688 w 246"/>
              <a:gd name="T47" fmla="*/ 95765938 h 240"/>
              <a:gd name="T48" fmla="*/ 483870000 w 246"/>
              <a:gd name="T49" fmla="*/ 115927188 h 240"/>
              <a:gd name="T50" fmla="*/ 509071563 w 246"/>
              <a:gd name="T51" fmla="*/ 120967500 h 240"/>
              <a:gd name="T52" fmla="*/ 514111875 w 246"/>
              <a:gd name="T53" fmla="*/ 131048125 h 240"/>
              <a:gd name="T54" fmla="*/ 529232813 w 246"/>
              <a:gd name="T55" fmla="*/ 126007813 h 240"/>
              <a:gd name="T56" fmla="*/ 549394063 w 246"/>
              <a:gd name="T57" fmla="*/ 126007813 h 240"/>
              <a:gd name="T58" fmla="*/ 564515000 w 246"/>
              <a:gd name="T59" fmla="*/ 161290000 h 240"/>
              <a:gd name="T60" fmla="*/ 544353750 w 246"/>
              <a:gd name="T61" fmla="*/ 186491563 h 240"/>
              <a:gd name="T62" fmla="*/ 569555313 w 246"/>
              <a:gd name="T63" fmla="*/ 186491563 h 240"/>
              <a:gd name="T64" fmla="*/ 614918125 w 246"/>
              <a:gd name="T65" fmla="*/ 191531875 h 240"/>
              <a:gd name="T66" fmla="*/ 594756875 w 246"/>
              <a:gd name="T67" fmla="*/ 226814063 h 240"/>
              <a:gd name="T68" fmla="*/ 589716563 w 246"/>
              <a:gd name="T69" fmla="*/ 262096250 h 240"/>
              <a:gd name="T70" fmla="*/ 559474688 w 246"/>
              <a:gd name="T71" fmla="*/ 287297813 h 240"/>
              <a:gd name="T72" fmla="*/ 549394063 w 246"/>
              <a:gd name="T73" fmla="*/ 332660625 h 240"/>
              <a:gd name="T74" fmla="*/ 574595625 w 246"/>
              <a:gd name="T75" fmla="*/ 383063750 h 240"/>
              <a:gd name="T76" fmla="*/ 534273125 w 246"/>
              <a:gd name="T77" fmla="*/ 413305625 h 240"/>
              <a:gd name="T78" fmla="*/ 478829688 w 246"/>
              <a:gd name="T79" fmla="*/ 423386250 h 240"/>
              <a:gd name="T80" fmla="*/ 448587813 w 246"/>
              <a:gd name="T81" fmla="*/ 428426563 h 240"/>
              <a:gd name="T82" fmla="*/ 403225000 w 246"/>
              <a:gd name="T83" fmla="*/ 418345938 h 240"/>
              <a:gd name="T84" fmla="*/ 403225000 w 246"/>
              <a:gd name="T85" fmla="*/ 443547500 h 240"/>
              <a:gd name="T86" fmla="*/ 418345938 w 246"/>
              <a:gd name="T87" fmla="*/ 493950625 h 240"/>
              <a:gd name="T88" fmla="*/ 448587813 w 246"/>
              <a:gd name="T89" fmla="*/ 519152188 h 240"/>
              <a:gd name="T90" fmla="*/ 408265313 w 246"/>
              <a:gd name="T91" fmla="*/ 554434375 h 240"/>
              <a:gd name="T92" fmla="*/ 367942813 w 246"/>
              <a:gd name="T93" fmla="*/ 579635938 h 240"/>
              <a:gd name="T94" fmla="*/ 337700938 w 246"/>
              <a:gd name="T95" fmla="*/ 584676250 h 240"/>
              <a:gd name="T96" fmla="*/ 282257500 w 246"/>
              <a:gd name="T97" fmla="*/ 574595625 h 240"/>
              <a:gd name="T98" fmla="*/ 272176875 w 246"/>
              <a:gd name="T99" fmla="*/ 529232813 h 240"/>
              <a:gd name="T100" fmla="*/ 241935000 w 246"/>
              <a:gd name="T101" fmla="*/ 488910313 h 240"/>
              <a:gd name="T102" fmla="*/ 252015625 w 246"/>
              <a:gd name="T103" fmla="*/ 438507188 h 240"/>
              <a:gd name="T104" fmla="*/ 241935000 w 246"/>
              <a:gd name="T105" fmla="*/ 388104063 h 240"/>
              <a:gd name="T106" fmla="*/ 252015625 w 246"/>
              <a:gd name="T107" fmla="*/ 342741250 h 240"/>
              <a:gd name="T108" fmla="*/ 241935000 w 246"/>
              <a:gd name="T109" fmla="*/ 307459063 h 240"/>
              <a:gd name="T110" fmla="*/ 191531875 w 246"/>
              <a:gd name="T111" fmla="*/ 312499375 h 240"/>
              <a:gd name="T112" fmla="*/ 151209375 w 246"/>
              <a:gd name="T113" fmla="*/ 282257500 h 240"/>
              <a:gd name="T114" fmla="*/ 105846563 w 246"/>
              <a:gd name="T115" fmla="*/ 267136563 h 240"/>
              <a:gd name="T116" fmla="*/ 55443438 w 246"/>
              <a:gd name="T117" fmla="*/ 267136563 h 240"/>
              <a:gd name="T118" fmla="*/ 35282188 w 246"/>
              <a:gd name="T119" fmla="*/ 231854375 h 240"/>
              <a:gd name="T120" fmla="*/ 30241875 w 246"/>
              <a:gd name="T121" fmla="*/ 186491563 h 240"/>
              <a:gd name="T122" fmla="*/ 15120938 w 246"/>
              <a:gd name="T123" fmla="*/ 151209375 h 24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6" h="240">
                <a:moveTo>
                  <a:pt x="0" y="62"/>
                </a:moveTo>
                <a:lnTo>
                  <a:pt x="0" y="60"/>
                </a:lnTo>
                <a:lnTo>
                  <a:pt x="2" y="58"/>
                </a:lnTo>
                <a:lnTo>
                  <a:pt x="4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8" y="48"/>
                </a:lnTo>
                <a:lnTo>
                  <a:pt x="8" y="46"/>
                </a:lnTo>
                <a:lnTo>
                  <a:pt x="8" y="44"/>
                </a:lnTo>
                <a:lnTo>
                  <a:pt x="8" y="42"/>
                </a:lnTo>
                <a:lnTo>
                  <a:pt x="8" y="40"/>
                </a:lnTo>
                <a:lnTo>
                  <a:pt x="10" y="38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4" y="30"/>
                </a:lnTo>
                <a:lnTo>
                  <a:pt x="14" y="28"/>
                </a:lnTo>
                <a:lnTo>
                  <a:pt x="16" y="26"/>
                </a:lnTo>
                <a:lnTo>
                  <a:pt x="16" y="24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6" y="14"/>
                </a:lnTo>
                <a:lnTo>
                  <a:pt x="28" y="12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8"/>
                </a:lnTo>
                <a:lnTo>
                  <a:pt x="38" y="10"/>
                </a:lnTo>
                <a:lnTo>
                  <a:pt x="36" y="10"/>
                </a:lnTo>
                <a:lnTo>
                  <a:pt x="34" y="10"/>
                </a:lnTo>
                <a:lnTo>
                  <a:pt x="32" y="10"/>
                </a:lnTo>
                <a:lnTo>
                  <a:pt x="30" y="12"/>
                </a:lnTo>
                <a:lnTo>
                  <a:pt x="28" y="12"/>
                </a:lnTo>
                <a:lnTo>
                  <a:pt x="28" y="14"/>
                </a:lnTo>
                <a:lnTo>
                  <a:pt x="28" y="16"/>
                </a:lnTo>
                <a:lnTo>
                  <a:pt x="30" y="18"/>
                </a:lnTo>
                <a:lnTo>
                  <a:pt x="30" y="20"/>
                </a:lnTo>
                <a:lnTo>
                  <a:pt x="32" y="22"/>
                </a:lnTo>
                <a:lnTo>
                  <a:pt x="34" y="24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4" y="30"/>
                </a:lnTo>
                <a:lnTo>
                  <a:pt x="34" y="32"/>
                </a:lnTo>
                <a:lnTo>
                  <a:pt x="34" y="34"/>
                </a:lnTo>
                <a:lnTo>
                  <a:pt x="32" y="36"/>
                </a:lnTo>
                <a:lnTo>
                  <a:pt x="30" y="38"/>
                </a:lnTo>
                <a:lnTo>
                  <a:pt x="30" y="40"/>
                </a:lnTo>
                <a:lnTo>
                  <a:pt x="28" y="40"/>
                </a:lnTo>
                <a:lnTo>
                  <a:pt x="28" y="42"/>
                </a:lnTo>
                <a:lnTo>
                  <a:pt x="26" y="42"/>
                </a:lnTo>
                <a:lnTo>
                  <a:pt x="26" y="44"/>
                </a:lnTo>
                <a:lnTo>
                  <a:pt x="26" y="46"/>
                </a:lnTo>
                <a:lnTo>
                  <a:pt x="24" y="46"/>
                </a:lnTo>
                <a:lnTo>
                  <a:pt x="24" y="48"/>
                </a:lnTo>
                <a:lnTo>
                  <a:pt x="24" y="50"/>
                </a:lnTo>
                <a:lnTo>
                  <a:pt x="24" y="52"/>
                </a:lnTo>
                <a:lnTo>
                  <a:pt x="26" y="54"/>
                </a:lnTo>
                <a:lnTo>
                  <a:pt x="26" y="56"/>
                </a:lnTo>
                <a:lnTo>
                  <a:pt x="28" y="56"/>
                </a:lnTo>
                <a:lnTo>
                  <a:pt x="28" y="58"/>
                </a:lnTo>
                <a:lnTo>
                  <a:pt x="30" y="58"/>
                </a:lnTo>
                <a:lnTo>
                  <a:pt x="30" y="60"/>
                </a:lnTo>
                <a:lnTo>
                  <a:pt x="28" y="62"/>
                </a:lnTo>
                <a:lnTo>
                  <a:pt x="28" y="64"/>
                </a:lnTo>
                <a:lnTo>
                  <a:pt x="30" y="64"/>
                </a:lnTo>
                <a:lnTo>
                  <a:pt x="32" y="66"/>
                </a:lnTo>
                <a:lnTo>
                  <a:pt x="34" y="64"/>
                </a:lnTo>
                <a:lnTo>
                  <a:pt x="36" y="64"/>
                </a:lnTo>
                <a:lnTo>
                  <a:pt x="38" y="64"/>
                </a:lnTo>
                <a:lnTo>
                  <a:pt x="38" y="62"/>
                </a:lnTo>
                <a:lnTo>
                  <a:pt x="40" y="60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2" y="50"/>
                </a:lnTo>
                <a:lnTo>
                  <a:pt x="42" y="48"/>
                </a:lnTo>
                <a:lnTo>
                  <a:pt x="40" y="46"/>
                </a:lnTo>
                <a:lnTo>
                  <a:pt x="40" y="44"/>
                </a:lnTo>
                <a:lnTo>
                  <a:pt x="38" y="42"/>
                </a:lnTo>
                <a:lnTo>
                  <a:pt x="38" y="40"/>
                </a:lnTo>
                <a:lnTo>
                  <a:pt x="36" y="38"/>
                </a:lnTo>
                <a:lnTo>
                  <a:pt x="36" y="36"/>
                </a:lnTo>
                <a:lnTo>
                  <a:pt x="36" y="34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44" y="22"/>
                </a:lnTo>
                <a:lnTo>
                  <a:pt x="46" y="22"/>
                </a:lnTo>
                <a:lnTo>
                  <a:pt x="46" y="20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8" y="18"/>
                </a:lnTo>
                <a:lnTo>
                  <a:pt x="60" y="18"/>
                </a:lnTo>
                <a:lnTo>
                  <a:pt x="60" y="16"/>
                </a:lnTo>
                <a:lnTo>
                  <a:pt x="62" y="14"/>
                </a:lnTo>
                <a:lnTo>
                  <a:pt x="62" y="16"/>
                </a:lnTo>
                <a:lnTo>
                  <a:pt x="62" y="14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68" y="14"/>
                </a:lnTo>
                <a:lnTo>
                  <a:pt x="68" y="12"/>
                </a:lnTo>
                <a:lnTo>
                  <a:pt x="68" y="10"/>
                </a:lnTo>
                <a:lnTo>
                  <a:pt x="66" y="10"/>
                </a:lnTo>
                <a:lnTo>
                  <a:pt x="64" y="10"/>
                </a:lnTo>
                <a:lnTo>
                  <a:pt x="62" y="12"/>
                </a:lnTo>
                <a:lnTo>
                  <a:pt x="60" y="12"/>
                </a:lnTo>
                <a:lnTo>
                  <a:pt x="60" y="10"/>
                </a:lnTo>
                <a:lnTo>
                  <a:pt x="60" y="8"/>
                </a:lnTo>
                <a:lnTo>
                  <a:pt x="60" y="6"/>
                </a:lnTo>
                <a:lnTo>
                  <a:pt x="60" y="4"/>
                </a:lnTo>
                <a:lnTo>
                  <a:pt x="62" y="2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2"/>
                </a:lnTo>
                <a:lnTo>
                  <a:pt x="68" y="4"/>
                </a:lnTo>
                <a:lnTo>
                  <a:pt x="68" y="6"/>
                </a:lnTo>
                <a:lnTo>
                  <a:pt x="68" y="8"/>
                </a:lnTo>
                <a:lnTo>
                  <a:pt x="68" y="10"/>
                </a:lnTo>
                <a:lnTo>
                  <a:pt x="70" y="12"/>
                </a:lnTo>
                <a:lnTo>
                  <a:pt x="70" y="14"/>
                </a:lnTo>
                <a:lnTo>
                  <a:pt x="72" y="16"/>
                </a:lnTo>
                <a:lnTo>
                  <a:pt x="74" y="14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6"/>
                </a:lnTo>
                <a:lnTo>
                  <a:pt x="86" y="16"/>
                </a:lnTo>
                <a:lnTo>
                  <a:pt x="88" y="18"/>
                </a:lnTo>
                <a:lnTo>
                  <a:pt x="90" y="18"/>
                </a:lnTo>
                <a:lnTo>
                  <a:pt x="92" y="20"/>
                </a:lnTo>
                <a:lnTo>
                  <a:pt x="94" y="22"/>
                </a:lnTo>
                <a:lnTo>
                  <a:pt x="94" y="24"/>
                </a:lnTo>
                <a:lnTo>
                  <a:pt x="94" y="26"/>
                </a:lnTo>
                <a:lnTo>
                  <a:pt x="94" y="28"/>
                </a:lnTo>
                <a:lnTo>
                  <a:pt x="94" y="30"/>
                </a:lnTo>
                <a:lnTo>
                  <a:pt x="94" y="32"/>
                </a:lnTo>
                <a:lnTo>
                  <a:pt x="96" y="34"/>
                </a:lnTo>
                <a:lnTo>
                  <a:pt x="98" y="36"/>
                </a:lnTo>
                <a:lnTo>
                  <a:pt x="100" y="36"/>
                </a:lnTo>
                <a:lnTo>
                  <a:pt x="102" y="36"/>
                </a:lnTo>
                <a:lnTo>
                  <a:pt x="104" y="36"/>
                </a:lnTo>
                <a:lnTo>
                  <a:pt x="104" y="34"/>
                </a:lnTo>
                <a:lnTo>
                  <a:pt x="106" y="34"/>
                </a:lnTo>
                <a:lnTo>
                  <a:pt x="108" y="34"/>
                </a:lnTo>
                <a:lnTo>
                  <a:pt x="110" y="34"/>
                </a:lnTo>
                <a:lnTo>
                  <a:pt x="112" y="34"/>
                </a:lnTo>
                <a:lnTo>
                  <a:pt x="114" y="34"/>
                </a:lnTo>
                <a:lnTo>
                  <a:pt x="116" y="34"/>
                </a:lnTo>
                <a:lnTo>
                  <a:pt x="118" y="32"/>
                </a:lnTo>
                <a:lnTo>
                  <a:pt x="120" y="32"/>
                </a:lnTo>
                <a:lnTo>
                  <a:pt x="122" y="32"/>
                </a:lnTo>
                <a:lnTo>
                  <a:pt x="124" y="32"/>
                </a:lnTo>
                <a:lnTo>
                  <a:pt x="126" y="32"/>
                </a:lnTo>
                <a:lnTo>
                  <a:pt x="128" y="32"/>
                </a:lnTo>
                <a:lnTo>
                  <a:pt x="130" y="32"/>
                </a:lnTo>
                <a:lnTo>
                  <a:pt x="132" y="32"/>
                </a:lnTo>
                <a:lnTo>
                  <a:pt x="134" y="32"/>
                </a:lnTo>
                <a:lnTo>
                  <a:pt x="134" y="34"/>
                </a:lnTo>
                <a:lnTo>
                  <a:pt x="134" y="36"/>
                </a:lnTo>
                <a:lnTo>
                  <a:pt x="138" y="38"/>
                </a:lnTo>
                <a:lnTo>
                  <a:pt x="138" y="40"/>
                </a:lnTo>
                <a:lnTo>
                  <a:pt x="140" y="40"/>
                </a:lnTo>
                <a:lnTo>
                  <a:pt x="142" y="42"/>
                </a:lnTo>
                <a:lnTo>
                  <a:pt x="144" y="42"/>
                </a:lnTo>
                <a:lnTo>
                  <a:pt x="146" y="42"/>
                </a:lnTo>
                <a:lnTo>
                  <a:pt x="148" y="42"/>
                </a:lnTo>
                <a:lnTo>
                  <a:pt x="150" y="42"/>
                </a:lnTo>
                <a:lnTo>
                  <a:pt x="152" y="44"/>
                </a:lnTo>
                <a:lnTo>
                  <a:pt x="150" y="44"/>
                </a:lnTo>
                <a:lnTo>
                  <a:pt x="152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4"/>
                </a:lnTo>
                <a:lnTo>
                  <a:pt x="158" y="42"/>
                </a:lnTo>
                <a:lnTo>
                  <a:pt x="160" y="40"/>
                </a:lnTo>
                <a:lnTo>
                  <a:pt x="162" y="40"/>
                </a:lnTo>
                <a:lnTo>
                  <a:pt x="164" y="40"/>
                </a:lnTo>
                <a:lnTo>
                  <a:pt x="164" y="38"/>
                </a:lnTo>
                <a:lnTo>
                  <a:pt x="166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6"/>
                </a:lnTo>
                <a:lnTo>
                  <a:pt x="174" y="36"/>
                </a:lnTo>
                <a:lnTo>
                  <a:pt x="176" y="36"/>
                </a:lnTo>
                <a:lnTo>
                  <a:pt x="178" y="36"/>
                </a:lnTo>
                <a:lnTo>
                  <a:pt x="176" y="34"/>
                </a:lnTo>
                <a:lnTo>
                  <a:pt x="174" y="34"/>
                </a:lnTo>
                <a:lnTo>
                  <a:pt x="172" y="34"/>
                </a:lnTo>
                <a:lnTo>
                  <a:pt x="170" y="34"/>
                </a:lnTo>
                <a:lnTo>
                  <a:pt x="168" y="34"/>
                </a:lnTo>
                <a:lnTo>
                  <a:pt x="166" y="32"/>
                </a:lnTo>
                <a:lnTo>
                  <a:pt x="174" y="32"/>
                </a:lnTo>
                <a:lnTo>
                  <a:pt x="176" y="30"/>
                </a:lnTo>
                <a:lnTo>
                  <a:pt x="178" y="32"/>
                </a:lnTo>
                <a:lnTo>
                  <a:pt x="180" y="32"/>
                </a:lnTo>
                <a:lnTo>
                  <a:pt x="182" y="32"/>
                </a:lnTo>
                <a:lnTo>
                  <a:pt x="184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200" y="30"/>
                </a:lnTo>
                <a:lnTo>
                  <a:pt x="202" y="30"/>
                </a:lnTo>
                <a:lnTo>
                  <a:pt x="204" y="30"/>
                </a:lnTo>
                <a:lnTo>
                  <a:pt x="206" y="32"/>
                </a:lnTo>
                <a:lnTo>
                  <a:pt x="208" y="30"/>
                </a:lnTo>
                <a:lnTo>
                  <a:pt x="210" y="30"/>
                </a:lnTo>
                <a:lnTo>
                  <a:pt x="212" y="30"/>
                </a:lnTo>
                <a:lnTo>
                  <a:pt x="210" y="32"/>
                </a:lnTo>
                <a:lnTo>
                  <a:pt x="208" y="32"/>
                </a:lnTo>
                <a:lnTo>
                  <a:pt x="206" y="32"/>
                </a:lnTo>
                <a:lnTo>
                  <a:pt x="204" y="32"/>
                </a:lnTo>
                <a:lnTo>
                  <a:pt x="204" y="34"/>
                </a:lnTo>
                <a:lnTo>
                  <a:pt x="202" y="34"/>
                </a:lnTo>
                <a:lnTo>
                  <a:pt x="200" y="34"/>
                </a:lnTo>
                <a:lnTo>
                  <a:pt x="198" y="34"/>
                </a:lnTo>
                <a:lnTo>
                  <a:pt x="196" y="34"/>
                </a:lnTo>
                <a:lnTo>
                  <a:pt x="194" y="34"/>
                </a:lnTo>
                <a:lnTo>
                  <a:pt x="192" y="34"/>
                </a:lnTo>
                <a:lnTo>
                  <a:pt x="190" y="36"/>
                </a:lnTo>
                <a:lnTo>
                  <a:pt x="192" y="34"/>
                </a:lnTo>
                <a:lnTo>
                  <a:pt x="194" y="36"/>
                </a:lnTo>
                <a:lnTo>
                  <a:pt x="192" y="36"/>
                </a:lnTo>
                <a:lnTo>
                  <a:pt x="190" y="38"/>
                </a:lnTo>
                <a:lnTo>
                  <a:pt x="192" y="38"/>
                </a:lnTo>
                <a:lnTo>
                  <a:pt x="194" y="36"/>
                </a:lnTo>
                <a:lnTo>
                  <a:pt x="196" y="38"/>
                </a:lnTo>
                <a:lnTo>
                  <a:pt x="196" y="40"/>
                </a:lnTo>
                <a:lnTo>
                  <a:pt x="196" y="42"/>
                </a:lnTo>
                <a:lnTo>
                  <a:pt x="194" y="44"/>
                </a:lnTo>
                <a:lnTo>
                  <a:pt x="192" y="44"/>
                </a:lnTo>
                <a:lnTo>
                  <a:pt x="190" y="44"/>
                </a:lnTo>
                <a:lnTo>
                  <a:pt x="190" y="46"/>
                </a:lnTo>
                <a:lnTo>
                  <a:pt x="192" y="46"/>
                </a:lnTo>
                <a:lnTo>
                  <a:pt x="192" y="44"/>
                </a:lnTo>
                <a:lnTo>
                  <a:pt x="194" y="46"/>
                </a:lnTo>
                <a:lnTo>
                  <a:pt x="196" y="44"/>
                </a:lnTo>
                <a:lnTo>
                  <a:pt x="198" y="42"/>
                </a:lnTo>
                <a:lnTo>
                  <a:pt x="198" y="40"/>
                </a:lnTo>
                <a:lnTo>
                  <a:pt x="198" y="42"/>
                </a:lnTo>
                <a:lnTo>
                  <a:pt x="200" y="44"/>
                </a:lnTo>
                <a:lnTo>
                  <a:pt x="200" y="46"/>
                </a:lnTo>
                <a:lnTo>
                  <a:pt x="202" y="48"/>
                </a:lnTo>
                <a:lnTo>
                  <a:pt x="202" y="50"/>
                </a:lnTo>
                <a:lnTo>
                  <a:pt x="202" y="52"/>
                </a:lnTo>
                <a:lnTo>
                  <a:pt x="204" y="50"/>
                </a:lnTo>
                <a:lnTo>
                  <a:pt x="204" y="48"/>
                </a:lnTo>
                <a:lnTo>
                  <a:pt x="204" y="46"/>
                </a:lnTo>
                <a:lnTo>
                  <a:pt x="204" y="48"/>
                </a:lnTo>
                <a:lnTo>
                  <a:pt x="204" y="50"/>
                </a:lnTo>
                <a:lnTo>
                  <a:pt x="204" y="52"/>
                </a:lnTo>
                <a:lnTo>
                  <a:pt x="204" y="50"/>
                </a:lnTo>
                <a:lnTo>
                  <a:pt x="204" y="48"/>
                </a:lnTo>
                <a:lnTo>
                  <a:pt x="206" y="48"/>
                </a:lnTo>
                <a:lnTo>
                  <a:pt x="208" y="48"/>
                </a:lnTo>
                <a:lnTo>
                  <a:pt x="206" y="46"/>
                </a:lnTo>
                <a:lnTo>
                  <a:pt x="204" y="46"/>
                </a:lnTo>
                <a:lnTo>
                  <a:pt x="206" y="46"/>
                </a:lnTo>
                <a:lnTo>
                  <a:pt x="208" y="46"/>
                </a:lnTo>
                <a:lnTo>
                  <a:pt x="210" y="48"/>
                </a:lnTo>
                <a:lnTo>
                  <a:pt x="210" y="50"/>
                </a:lnTo>
                <a:lnTo>
                  <a:pt x="212" y="50"/>
                </a:lnTo>
                <a:lnTo>
                  <a:pt x="210" y="52"/>
                </a:lnTo>
                <a:lnTo>
                  <a:pt x="212" y="50"/>
                </a:lnTo>
                <a:lnTo>
                  <a:pt x="214" y="50"/>
                </a:lnTo>
                <a:lnTo>
                  <a:pt x="216" y="50"/>
                </a:lnTo>
                <a:lnTo>
                  <a:pt x="214" y="48"/>
                </a:lnTo>
                <a:lnTo>
                  <a:pt x="216" y="48"/>
                </a:lnTo>
                <a:lnTo>
                  <a:pt x="218" y="50"/>
                </a:lnTo>
                <a:lnTo>
                  <a:pt x="218" y="52"/>
                </a:lnTo>
                <a:lnTo>
                  <a:pt x="220" y="54"/>
                </a:lnTo>
                <a:lnTo>
                  <a:pt x="222" y="54"/>
                </a:lnTo>
                <a:lnTo>
                  <a:pt x="224" y="54"/>
                </a:lnTo>
                <a:lnTo>
                  <a:pt x="226" y="54"/>
                </a:lnTo>
                <a:lnTo>
                  <a:pt x="228" y="56"/>
                </a:lnTo>
                <a:lnTo>
                  <a:pt x="230" y="58"/>
                </a:lnTo>
                <a:lnTo>
                  <a:pt x="230" y="60"/>
                </a:lnTo>
                <a:lnTo>
                  <a:pt x="228" y="60"/>
                </a:lnTo>
                <a:lnTo>
                  <a:pt x="226" y="62"/>
                </a:lnTo>
                <a:lnTo>
                  <a:pt x="224" y="64"/>
                </a:lnTo>
                <a:lnTo>
                  <a:pt x="226" y="64"/>
                </a:lnTo>
                <a:lnTo>
                  <a:pt x="224" y="66"/>
                </a:lnTo>
                <a:lnTo>
                  <a:pt x="224" y="68"/>
                </a:lnTo>
                <a:lnTo>
                  <a:pt x="222" y="68"/>
                </a:lnTo>
                <a:lnTo>
                  <a:pt x="224" y="70"/>
                </a:lnTo>
                <a:lnTo>
                  <a:pt x="222" y="70"/>
                </a:lnTo>
                <a:lnTo>
                  <a:pt x="222" y="72"/>
                </a:lnTo>
                <a:lnTo>
                  <a:pt x="222" y="74"/>
                </a:lnTo>
                <a:lnTo>
                  <a:pt x="220" y="74"/>
                </a:lnTo>
                <a:lnTo>
                  <a:pt x="218" y="74"/>
                </a:lnTo>
                <a:lnTo>
                  <a:pt x="216" y="74"/>
                </a:lnTo>
                <a:lnTo>
                  <a:pt x="214" y="74"/>
                </a:lnTo>
                <a:lnTo>
                  <a:pt x="212" y="74"/>
                </a:lnTo>
                <a:lnTo>
                  <a:pt x="214" y="76"/>
                </a:lnTo>
                <a:lnTo>
                  <a:pt x="216" y="76"/>
                </a:lnTo>
                <a:lnTo>
                  <a:pt x="218" y="76"/>
                </a:lnTo>
                <a:lnTo>
                  <a:pt x="220" y="78"/>
                </a:lnTo>
                <a:lnTo>
                  <a:pt x="222" y="76"/>
                </a:lnTo>
                <a:lnTo>
                  <a:pt x="224" y="78"/>
                </a:lnTo>
                <a:lnTo>
                  <a:pt x="224" y="76"/>
                </a:lnTo>
                <a:lnTo>
                  <a:pt x="226" y="74"/>
                </a:lnTo>
                <a:lnTo>
                  <a:pt x="228" y="74"/>
                </a:lnTo>
                <a:lnTo>
                  <a:pt x="230" y="74"/>
                </a:lnTo>
                <a:lnTo>
                  <a:pt x="232" y="76"/>
                </a:lnTo>
                <a:lnTo>
                  <a:pt x="234" y="76"/>
                </a:lnTo>
                <a:lnTo>
                  <a:pt x="236" y="74"/>
                </a:lnTo>
                <a:lnTo>
                  <a:pt x="238" y="74"/>
                </a:lnTo>
                <a:lnTo>
                  <a:pt x="240" y="74"/>
                </a:lnTo>
                <a:lnTo>
                  <a:pt x="242" y="76"/>
                </a:lnTo>
                <a:lnTo>
                  <a:pt x="244" y="76"/>
                </a:lnTo>
                <a:lnTo>
                  <a:pt x="246" y="78"/>
                </a:lnTo>
                <a:lnTo>
                  <a:pt x="246" y="80"/>
                </a:lnTo>
                <a:lnTo>
                  <a:pt x="246" y="82"/>
                </a:lnTo>
                <a:lnTo>
                  <a:pt x="244" y="82"/>
                </a:lnTo>
                <a:lnTo>
                  <a:pt x="242" y="84"/>
                </a:lnTo>
                <a:lnTo>
                  <a:pt x="242" y="86"/>
                </a:lnTo>
                <a:lnTo>
                  <a:pt x="240" y="88"/>
                </a:lnTo>
                <a:lnTo>
                  <a:pt x="238" y="88"/>
                </a:lnTo>
                <a:lnTo>
                  <a:pt x="236" y="90"/>
                </a:lnTo>
                <a:lnTo>
                  <a:pt x="234" y="90"/>
                </a:lnTo>
                <a:lnTo>
                  <a:pt x="232" y="90"/>
                </a:lnTo>
                <a:lnTo>
                  <a:pt x="232" y="92"/>
                </a:lnTo>
                <a:lnTo>
                  <a:pt x="232" y="94"/>
                </a:lnTo>
                <a:lnTo>
                  <a:pt x="230" y="96"/>
                </a:lnTo>
                <a:lnTo>
                  <a:pt x="230" y="98"/>
                </a:lnTo>
                <a:lnTo>
                  <a:pt x="230" y="100"/>
                </a:lnTo>
                <a:lnTo>
                  <a:pt x="232" y="102"/>
                </a:lnTo>
                <a:lnTo>
                  <a:pt x="230" y="102"/>
                </a:lnTo>
                <a:lnTo>
                  <a:pt x="232" y="104"/>
                </a:lnTo>
                <a:lnTo>
                  <a:pt x="234" y="104"/>
                </a:lnTo>
                <a:lnTo>
                  <a:pt x="236" y="104"/>
                </a:lnTo>
                <a:lnTo>
                  <a:pt x="236" y="106"/>
                </a:lnTo>
                <a:lnTo>
                  <a:pt x="236" y="108"/>
                </a:lnTo>
                <a:lnTo>
                  <a:pt x="234" y="108"/>
                </a:lnTo>
                <a:lnTo>
                  <a:pt x="232" y="110"/>
                </a:lnTo>
                <a:lnTo>
                  <a:pt x="230" y="110"/>
                </a:lnTo>
                <a:lnTo>
                  <a:pt x="228" y="112"/>
                </a:lnTo>
                <a:lnTo>
                  <a:pt x="226" y="112"/>
                </a:lnTo>
                <a:lnTo>
                  <a:pt x="224" y="114"/>
                </a:lnTo>
                <a:lnTo>
                  <a:pt x="222" y="114"/>
                </a:lnTo>
                <a:lnTo>
                  <a:pt x="220" y="114"/>
                </a:lnTo>
                <a:lnTo>
                  <a:pt x="220" y="116"/>
                </a:lnTo>
                <a:lnTo>
                  <a:pt x="220" y="118"/>
                </a:lnTo>
                <a:lnTo>
                  <a:pt x="220" y="122"/>
                </a:lnTo>
                <a:lnTo>
                  <a:pt x="220" y="124"/>
                </a:lnTo>
                <a:lnTo>
                  <a:pt x="220" y="126"/>
                </a:lnTo>
                <a:lnTo>
                  <a:pt x="218" y="126"/>
                </a:lnTo>
                <a:lnTo>
                  <a:pt x="218" y="128"/>
                </a:lnTo>
                <a:lnTo>
                  <a:pt x="216" y="130"/>
                </a:lnTo>
                <a:lnTo>
                  <a:pt x="218" y="132"/>
                </a:lnTo>
                <a:lnTo>
                  <a:pt x="218" y="134"/>
                </a:lnTo>
                <a:lnTo>
                  <a:pt x="220" y="136"/>
                </a:lnTo>
                <a:lnTo>
                  <a:pt x="222" y="138"/>
                </a:lnTo>
                <a:lnTo>
                  <a:pt x="222" y="140"/>
                </a:lnTo>
                <a:lnTo>
                  <a:pt x="224" y="142"/>
                </a:lnTo>
                <a:lnTo>
                  <a:pt x="226" y="142"/>
                </a:lnTo>
                <a:lnTo>
                  <a:pt x="228" y="144"/>
                </a:lnTo>
                <a:lnTo>
                  <a:pt x="228" y="146"/>
                </a:lnTo>
                <a:lnTo>
                  <a:pt x="230" y="148"/>
                </a:lnTo>
                <a:lnTo>
                  <a:pt x="230" y="150"/>
                </a:lnTo>
                <a:lnTo>
                  <a:pt x="228" y="152"/>
                </a:lnTo>
                <a:lnTo>
                  <a:pt x="226" y="154"/>
                </a:lnTo>
                <a:lnTo>
                  <a:pt x="224" y="154"/>
                </a:lnTo>
                <a:lnTo>
                  <a:pt x="224" y="156"/>
                </a:lnTo>
                <a:lnTo>
                  <a:pt x="222" y="158"/>
                </a:lnTo>
                <a:lnTo>
                  <a:pt x="220" y="160"/>
                </a:lnTo>
                <a:lnTo>
                  <a:pt x="218" y="160"/>
                </a:lnTo>
                <a:lnTo>
                  <a:pt x="216" y="158"/>
                </a:lnTo>
                <a:lnTo>
                  <a:pt x="216" y="160"/>
                </a:lnTo>
                <a:lnTo>
                  <a:pt x="214" y="162"/>
                </a:lnTo>
                <a:lnTo>
                  <a:pt x="212" y="162"/>
                </a:lnTo>
                <a:lnTo>
                  <a:pt x="212" y="164"/>
                </a:lnTo>
                <a:lnTo>
                  <a:pt x="210" y="164"/>
                </a:lnTo>
                <a:lnTo>
                  <a:pt x="208" y="164"/>
                </a:lnTo>
                <a:lnTo>
                  <a:pt x="206" y="166"/>
                </a:lnTo>
                <a:lnTo>
                  <a:pt x="204" y="166"/>
                </a:lnTo>
                <a:lnTo>
                  <a:pt x="202" y="168"/>
                </a:lnTo>
                <a:lnTo>
                  <a:pt x="200" y="168"/>
                </a:lnTo>
                <a:lnTo>
                  <a:pt x="198" y="168"/>
                </a:lnTo>
                <a:lnTo>
                  <a:pt x="196" y="166"/>
                </a:lnTo>
                <a:lnTo>
                  <a:pt x="194" y="166"/>
                </a:lnTo>
                <a:lnTo>
                  <a:pt x="194" y="168"/>
                </a:lnTo>
                <a:lnTo>
                  <a:pt x="192" y="168"/>
                </a:lnTo>
                <a:lnTo>
                  <a:pt x="190" y="168"/>
                </a:lnTo>
                <a:lnTo>
                  <a:pt x="190" y="170"/>
                </a:lnTo>
                <a:lnTo>
                  <a:pt x="188" y="172"/>
                </a:lnTo>
                <a:lnTo>
                  <a:pt x="190" y="174"/>
                </a:lnTo>
                <a:lnTo>
                  <a:pt x="190" y="176"/>
                </a:lnTo>
                <a:lnTo>
                  <a:pt x="188" y="178"/>
                </a:lnTo>
                <a:lnTo>
                  <a:pt x="186" y="178"/>
                </a:lnTo>
                <a:lnTo>
                  <a:pt x="184" y="176"/>
                </a:lnTo>
                <a:lnTo>
                  <a:pt x="182" y="174"/>
                </a:lnTo>
                <a:lnTo>
                  <a:pt x="180" y="174"/>
                </a:lnTo>
                <a:lnTo>
                  <a:pt x="180" y="172"/>
                </a:lnTo>
                <a:lnTo>
                  <a:pt x="178" y="170"/>
                </a:lnTo>
                <a:lnTo>
                  <a:pt x="176" y="172"/>
                </a:lnTo>
                <a:lnTo>
                  <a:pt x="174" y="172"/>
                </a:lnTo>
                <a:lnTo>
                  <a:pt x="174" y="170"/>
                </a:lnTo>
                <a:lnTo>
                  <a:pt x="172" y="172"/>
                </a:lnTo>
                <a:lnTo>
                  <a:pt x="170" y="170"/>
                </a:lnTo>
                <a:lnTo>
                  <a:pt x="168" y="172"/>
                </a:lnTo>
                <a:lnTo>
                  <a:pt x="166" y="172"/>
                </a:lnTo>
                <a:lnTo>
                  <a:pt x="166" y="170"/>
                </a:lnTo>
                <a:lnTo>
                  <a:pt x="164" y="168"/>
                </a:lnTo>
                <a:lnTo>
                  <a:pt x="162" y="168"/>
                </a:lnTo>
                <a:lnTo>
                  <a:pt x="160" y="166"/>
                </a:lnTo>
                <a:lnTo>
                  <a:pt x="158" y="168"/>
                </a:lnTo>
                <a:lnTo>
                  <a:pt x="156" y="168"/>
                </a:lnTo>
                <a:lnTo>
                  <a:pt x="156" y="166"/>
                </a:lnTo>
                <a:lnTo>
                  <a:pt x="154" y="166"/>
                </a:lnTo>
                <a:lnTo>
                  <a:pt x="152" y="164"/>
                </a:lnTo>
                <a:lnTo>
                  <a:pt x="152" y="166"/>
                </a:lnTo>
                <a:lnTo>
                  <a:pt x="154" y="168"/>
                </a:lnTo>
                <a:lnTo>
                  <a:pt x="154" y="170"/>
                </a:lnTo>
                <a:lnTo>
                  <a:pt x="156" y="170"/>
                </a:lnTo>
                <a:lnTo>
                  <a:pt x="156" y="172"/>
                </a:lnTo>
                <a:lnTo>
                  <a:pt x="158" y="174"/>
                </a:lnTo>
                <a:lnTo>
                  <a:pt x="160" y="176"/>
                </a:lnTo>
                <a:lnTo>
                  <a:pt x="162" y="176"/>
                </a:lnTo>
                <a:lnTo>
                  <a:pt x="162" y="178"/>
                </a:lnTo>
                <a:lnTo>
                  <a:pt x="162" y="180"/>
                </a:lnTo>
                <a:lnTo>
                  <a:pt x="162" y="182"/>
                </a:lnTo>
                <a:lnTo>
                  <a:pt x="162" y="184"/>
                </a:lnTo>
                <a:lnTo>
                  <a:pt x="162" y="186"/>
                </a:lnTo>
                <a:lnTo>
                  <a:pt x="162" y="188"/>
                </a:lnTo>
                <a:lnTo>
                  <a:pt x="164" y="190"/>
                </a:lnTo>
                <a:lnTo>
                  <a:pt x="164" y="192"/>
                </a:lnTo>
                <a:lnTo>
                  <a:pt x="166" y="194"/>
                </a:lnTo>
                <a:lnTo>
                  <a:pt x="166" y="196"/>
                </a:lnTo>
                <a:lnTo>
                  <a:pt x="166" y="198"/>
                </a:lnTo>
                <a:lnTo>
                  <a:pt x="166" y="200"/>
                </a:lnTo>
                <a:lnTo>
                  <a:pt x="166" y="202"/>
                </a:lnTo>
                <a:lnTo>
                  <a:pt x="168" y="202"/>
                </a:lnTo>
                <a:lnTo>
                  <a:pt x="170" y="202"/>
                </a:lnTo>
                <a:lnTo>
                  <a:pt x="172" y="202"/>
                </a:lnTo>
                <a:lnTo>
                  <a:pt x="174" y="202"/>
                </a:lnTo>
                <a:lnTo>
                  <a:pt x="176" y="202"/>
                </a:lnTo>
                <a:lnTo>
                  <a:pt x="178" y="202"/>
                </a:lnTo>
                <a:lnTo>
                  <a:pt x="178" y="204"/>
                </a:lnTo>
                <a:lnTo>
                  <a:pt x="178" y="206"/>
                </a:lnTo>
                <a:lnTo>
                  <a:pt x="176" y="208"/>
                </a:lnTo>
                <a:lnTo>
                  <a:pt x="174" y="208"/>
                </a:lnTo>
                <a:lnTo>
                  <a:pt x="174" y="210"/>
                </a:lnTo>
                <a:lnTo>
                  <a:pt x="172" y="210"/>
                </a:lnTo>
                <a:lnTo>
                  <a:pt x="170" y="212"/>
                </a:lnTo>
                <a:lnTo>
                  <a:pt x="168" y="212"/>
                </a:lnTo>
                <a:lnTo>
                  <a:pt x="166" y="212"/>
                </a:lnTo>
                <a:lnTo>
                  <a:pt x="164" y="214"/>
                </a:lnTo>
                <a:lnTo>
                  <a:pt x="164" y="216"/>
                </a:lnTo>
                <a:lnTo>
                  <a:pt x="164" y="218"/>
                </a:lnTo>
                <a:lnTo>
                  <a:pt x="164" y="220"/>
                </a:lnTo>
                <a:lnTo>
                  <a:pt x="162" y="220"/>
                </a:lnTo>
                <a:lnTo>
                  <a:pt x="160" y="222"/>
                </a:lnTo>
                <a:lnTo>
                  <a:pt x="160" y="224"/>
                </a:lnTo>
                <a:lnTo>
                  <a:pt x="158" y="222"/>
                </a:lnTo>
                <a:lnTo>
                  <a:pt x="156" y="224"/>
                </a:lnTo>
                <a:lnTo>
                  <a:pt x="154" y="226"/>
                </a:lnTo>
                <a:lnTo>
                  <a:pt x="152" y="226"/>
                </a:lnTo>
                <a:lnTo>
                  <a:pt x="150" y="228"/>
                </a:lnTo>
                <a:lnTo>
                  <a:pt x="148" y="228"/>
                </a:lnTo>
                <a:lnTo>
                  <a:pt x="146" y="230"/>
                </a:lnTo>
                <a:lnTo>
                  <a:pt x="144" y="230"/>
                </a:lnTo>
                <a:lnTo>
                  <a:pt x="144" y="232"/>
                </a:lnTo>
                <a:lnTo>
                  <a:pt x="142" y="234"/>
                </a:lnTo>
                <a:lnTo>
                  <a:pt x="140" y="234"/>
                </a:lnTo>
                <a:lnTo>
                  <a:pt x="140" y="236"/>
                </a:lnTo>
                <a:lnTo>
                  <a:pt x="138" y="238"/>
                </a:lnTo>
                <a:lnTo>
                  <a:pt x="138" y="240"/>
                </a:lnTo>
                <a:lnTo>
                  <a:pt x="136" y="238"/>
                </a:lnTo>
                <a:lnTo>
                  <a:pt x="138" y="236"/>
                </a:lnTo>
                <a:lnTo>
                  <a:pt x="138" y="234"/>
                </a:lnTo>
                <a:lnTo>
                  <a:pt x="136" y="232"/>
                </a:lnTo>
                <a:lnTo>
                  <a:pt x="134" y="232"/>
                </a:lnTo>
                <a:lnTo>
                  <a:pt x="132" y="234"/>
                </a:lnTo>
                <a:lnTo>
                  <a:pt x="130" y="234"/>
                </a:lnTo>
                <a:lnTo>
                  <a:pt x="128" y="236"/>
                </a:lnTo>
                <a:lnTo>
                  <a:pt x="126" y="238"/>
                </a:lnTo>
                <a:lnTo>
                  <a:pt x="124" y="238"/>
                </a:lnTo>
                <a:lnTo>
                  <a:pt x="122" y="236"/>
                </a:lnTo>
                <a:lnTo>
                  <a:pt x="120" y="234"/>
                </a:lnTo>
                <a:lnTo>
                  <a:pt x="118" y="232"/>
                </a:lnTo>
                <a:lnTo>
                  <a:pt x="116" y="232"/>
                </a:lnTo>
                <a:lnTo>
                  <a:pt x="114" y="230"/>
                </a:lnTo>
                <a:lnTo>
                  <a:pt x="112" y="228"/>
                </a:lnTo>
                <a:lnTo>
                  <a:pt x="112" y="226"/>
                </a:lnTo>
                <a:lnTo>
                  <a:pt x="112" y="224"/>
                </a:lnTo>
                <a:lnTo>
                  <a:pt x="112" y="222"/>
                </a:lnTo>
                <a:lnTo>
                  <a:pt x="110" y="220"/>
                </a:lnTo>
                <a:lnTo>
                  <a:pt x="110" y="218"/>
                </a:lnTo>
                <a:lnTo>
                  <a:pt x="110" y="216"/>
                </a:lnTo>
                <a:lnTo>
                  <a:pt x="110" y="214"/>
                </a:lnTo>
                <a:lnTo>
                  <a:pt x="108" y="212"/>
                </a:lnTo>
                <a:lnTo>
                  <a:pt x="108" y="210"/>
                </a:lnTo>
                <a:lnTo>
                  <a:pt x="108" y="208"/>
                </a:lnTo>
                <a:lnTo>
                  <a:pt x="106" y="206"/>
                </a:lnTo>
                <a:lnTo>
                  <a:pt x="108" y="204"/>
                </a:lnTo>
                <a:lnTo>
                  <a:pt x="106" y="202"/>
                </a:lnTo>
                <a:lnTo>
                  <a:pt x="104" y="200"/>
                </a:lnTo>
                <a:lnTo>
                  <a:pt x="102" y="198"/>
                </a:lnTo>
                <a:lnTo>
                  <a:pt x="100" y="198"/>
                </a:lnTo>
                <a:lnTo>
                  <a:pt x="100" y="196"/>
                </a:lnTo>
                <a:lnTo>
                  <a:pt x="98" y="194"/>
                </a:lnTo>
                <a:lnTo>
                  <a:pt x="96" y="194"/>
                </a:lnTo>
                <a:lnTo>
                  <a:pt x="98" y="192"/>
                </a:lnTo>
                <a:lnTo>
                  <a:pt x="100" y="190"/>
                </a:lnTo>
                <a:lnTo>
                  <a:pt x="102" y="186"/>
                </a:lnTo>
                <a:lnTo>
                  <a:pt x="104" y="186"/>
                </a:lnTo>
                <a:lnTo>
                  <a:pt x="106" y="184"/>
                </a:lnTo>
                <a:lnTo>
                  <a:pt x="106" y="182"/>
                </a:lnTo>
                <a:lnTo>
                  <a:pt x="104" y="180"/>
                </a:lnTo>
                <a:lnTo>
                  <a:pt x="104" y="178"/>
                </a:lnTo>
                <a:lnTo>
                  <a:pt x="102" y="176"/>
                </a:lnTo>
                <a:lnTo>
                  <a:pt x="100" y="176"/>
                </a:lnTo>
                <a:lnTo>
                  <a:pt x="100" y="174"/>
                </a:lnTo>
                <a:lnTo>
                  <a:pt x="100" y="172"/>
                </a:lnTo>
                <a:lnTo>
                  <a:pt x="98" y="170"/>
                </a:lnTo>
                <a:lnTo>
                  <a:pt x="98" y="168"/>
                </a:lnTo>
                <a:lnTo>
                  <a:pt x="98" y="166"/>
                </a:lnTo>
                <a:lnTo>
                  <a:pt x="96" y="164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58"/>
                </a:lnTo>
                <a:lnTo>
                  <a:pt x="96" y="156"/>
                </a:lnTo>
                <a:lnTo>
                  <a:pt x="96" y="154"/>
                </a:lnTo>
                <a:lnTo>
                  <a:pt x="96" y="152"/>
                </a:lnTo>
                <a:lnTo>
                  <a:pt x="98" y="150"/>
                </a:lnTo>
                <a:lnTo>
                  <a:pt x="98" y="148"/>
                </a:lnTo>
                <a:lnTo>
                  <a:pt x="98" y="146"/>
                </a:lnTo>
                <a:lnTo>
                  <a:pt x="96" y="144"/>
                </a:lnTo>
                <a:lnTo>
                  <a:pt x="98" y="142"/>
                </a:lnTo>
                <a:lnTo>
                  <a:pt x="100" y="140"/>
                </a:lnTo>
                <a:lnTo>
                  <a:pt x="100" y="138"/>
                </a:lnTo>
                <a:lnTo>
                  <a:pt x="100" y="136"/>
                </a:lnTo>
                <a:lnTo>
                  <a:pt x="100" y="134"/>
                </a:lnTo>
                <a:lnTo>
                  <a:pt x="102" y="132"/>
                </a:lnTo>
                <a:lnTo>
                  <a:pt x="104" y="130"/>
                </a:lnTo>
                <a:lnTo>
                  <a:pt x="106" y="128"/>
                </a:lnTo>
                <a:lnTo>
                  <a:pt x="104" y="126"/>
                </a:lnTo>
                <a:lnTo>
                  <a:pt x="104" y="124"/>
                </a:lnTo>
                <a:lnTo>
                  <a:pt x="102" y="122"/>
                </a:lnTo>
                <a:lnTo>
                  <a:pt x="100" y="122"/>
                </a:lnTo>
                <a:lnTo>
                  <a:pt x="98" y="122"/>
                </a:lnTo>
                <a:lnTo>
                  <a:pt x="96" y="122"/>
                </a:lnTo>
                <a:lnTo>
                  <a:pt x="96" y="124"/>
                </a:lnTo>
                <a:lnTo>
                  <a:pt x="94" y="124"/>
                </a:lnTo>
                <a:lnTo>
                  <a:pt x="92" y="124"/>
                </a:lnTo>
                <a:lnTo>
                  <a:pt x="90" y="124"/>
                </a:lnTo>
                <a:lnTo>
                  <a:pt x="88" y="124"/>
                </a:lnTo>
                <a:lnTo>
                  <a:pt x="86" y="124"/>
                </a:lnTo>
                <a:lnTo>
                  <a:pt x="84" y="124"/>
                </a:lnTo>
                <a:lnTo>
                  <a:pt x="82" y="126"/>
                </a:lnTo>
                <a:lnTo>
                  <a:pt x="82" y="124"/>
                </a:lnTo>
                <a:lnTo>
                  <a:pt x="80" y="124"/>
                </a:lnTo>
                <a:lnTo>
                  <a:pt x="78" y="124"/>
                </a:lnTo>
                <a:lnTo>
                  <a:pt x="76" y="124"/>
                </a:lnTo>
                <a:lnTo>
                  <a:pt x="74" y="124"/>
                </a:lnTo>
                <a:lnTo>
                  <a:pt x="72" y="126"/>
                </a:lnTo>
                <a:lnTo>
                  <a:pt x="70" y="126"/>
                </a:lnTo>
                <a:lnTo>
                  <a:pt x="68" y="126"/>
                </a:lnTo>
                <a:lnTo>
                  <a:pt x="68" y="124"/>
                </a:lnTo>
                <a:lnTo>
                  <a:pt x="66" y="124"/>
                </a:lnTo>
                <a:lnTo>
                  <a:pt x="66" y="122"/>
                </a:lnTo>
                <a:lnTo>
                  <a:pt x="64" y="120"/>
                </a:lnTo>
                <a:lnTo>
                  <a:pt x="64" y="118"/>
                </a:lnTo>
                <a:lnTo>
                  <a:pt x="62" y="116"/>
                </a:lnTo>
                <a:lnTo>
                  <a:pt x="60" y="114"/>
                </a:lnTo>
                <a:lnTo>
                  <a:pt x="60" y="112"/>
                </a:lnTo>
                <a:lnTo>
                  <a:pt x="58" y="112"/>
                </a:lnTo>
                <a:lnTo>
                  <a:pt x="58" y="108"/>
                </a:lnTo>
                <a:lnTo>
                  <a:pt x="56" y="108"/>
                </a:lnTo>
                <a:lnTo>
                  <a:pt x="54" y="108"/>
                </a:lnTo>
                <a:lnTo>
                  <a:pt x="52" y="108"/>
                </a:lnTo>
                <a:lnTo>
                  <a:pt x="50" y="106"/>
                </a:lnTo>
                <a:lnTo>
                  <a:pt x="48" y="106"/>
                </a:lnTo>
                <a:lnTo>
                  <a:pt x="46" y="106"/>
                </a:lnTo>
                <a:lnTo>
                  <a:pt x="44" y="106"/>
                </a:lnTo>
                <a:lnTo>
                  <a:pt x="42" y="106"/>
                </a:lnTo>
                <a:lnTo>
                  <a:pt x="40" y="108"/>
                </a:lnTo>
                <a:lnTo>
                  <a:pt x="38" y="108"/>
                </a:lnTo>
                <a:lnTo>
                  <a:pt x="36" y="108"/>
                </a:lnTo>
                <a:lnTo>
                  <a:pt x="34" y="108"/>
                </a:lnTo>
                <a:lnTo>
                  <a:pt x="32" y="106"/>
                </a:lnTo>
                <a:lnTo>
                  <a:pt x="30" y="108"/>
                </a:lnTo>
                <a:lnTo>
                  <a:pt x="30" y="106"/>
                </a:lnTo>
                <a:lnTo>
                  <a:pt x="28" y="106"/>
                </a:lnTo>
                <a:lnTo>
                  <a:pt x="26" y="108"/>
                </a:lnTo>
                <a:lnTo>
                  <a:pt x="24" y="108"/>
                </a:lnTo>
                <a:lnTo>
                  <a:pt x="22" y="106"/>
                </a:lnTo>
                <a:lnTo>
                  <a:pt x="20" y="104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6" y="98"/>
                </a:lnTo>
                <a:lnTo>
                  <a:pt x="14" y="98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4" y="90"/>
                </a:lnTo>
                <a:lnTo>
                  <a:pt x="14" y="88"/>
                </a:lnTo>
                <a:lnTo>
                  <a:pt x="16" y="88"/>
                </a:lnTo>
                <a:lnTo>
                  <a:pt x="18" y="86"/>
                </a:lnTo>
                <a:lnTo>
                  <a:pt x="18" y="84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4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6" y="62"/>
                </a:lnTo>
                <a:lnTo>
                  <a:pt x="6" y="60"/>
                </a:lnTo>
                <a:lnTo>
                  <a:pt x="4" y="60"/>
                </a:lnTo>
                <a:lnTo>
                  <a:pt x="2" y="62"/>
                </a:lnTo>
                <a:lnTo>
                  <a:pt x="0" y="6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" name="Freeform 1275">
            <a:extLst>
              <a:ext uri="{FF2B5EF4-FFF2-40B4-BE49-F238E27FC236}">
                <a16:creationId xmlns:a16="http://schemas.microsoft.com/office/drawing/2014/main" id="{05636F63-C3C9-43B0-82BC-3BC3D7035C16}"/>
              </a:ext>
            </a:extLst>
          </p:cNvPr>
          <p:cNvSpPr>
            <a:spLocks/>
          </p:cNvSpPr>
          <p:nvPr/>
        </p:nvSpPr>
        <p:spPr bwMode="auto">
          <a:xfrm>
            <a:off x="2087565" y="3535362"/>
            <a:ext cx="390525" cy="381000"/>
          </a:xfrm>
          <a:custGeom>
            <a:avLst/>
            <a:gdLst>
              <a:gd name="T0" fmla="*/ 20161250 w 246"/>
              <a:gd name="T1" fmla="*/ 110886875 h 240"/>
              <a:gd name="T2" fmla="*/ 45362813 w 246"/>
              <a:gd name="T3" fmla="*/ 55443438 h 240"/>
              <a:gd name="T4" fmla="*/ 90725625 w 246"/>
              <a:gd name="T5" fmla="*/ 20161250 h 240"/>
              <a:gd name="T6" fmla="*/ 70564375 w 246"/>
              <a:gd name="T7" fmla="*/ 40322500 h 240"/>
              <a:gd name="T8" fmla="*/ 85685313 w 246"/>
              <a:gd name="T9" fmla="*/ 85685313 h 240"/>
              <a:gd name="T10" fmla="*/ 60483750 w 246"/>
              <a:gd name="T11" fmla="*/ 115927188 h 240"/>
              <a:gd name="T12" fmla="*/ 75604688 w 246"/>
              <a:gd name="T13" fmla="*/ 161290000 h 240"/>
              <a:gd name="T14" fmla="*/ 105846563 w 246"/>
              <a:gd name="T15" fmla="*/ 136088438 h 240"/>
              <a:gd name="T16" fmla="*/ 95765938 w 246"/>
              <a:gd name="T17" fmla="*/ 100806250 h 240"/>
              <a:gd name="T18" fmla="*/ 90725625 w 246"/>
              <a:gd name="T19" fmla="*/ 70564375 h 240"/>
              <a:gd name="T20" fmla="*/ 146169063 w 246"/>
              <a:gd name="T21" fmla="*/ 45362813 h 240"/>
              <a:gd name="T22" fmla="*/ 171370625 w 246"/>
              <a:gd name="T23" fmla="*/ 35282188 h 240"/>
              <a:gd name="T24" fmla="*/ 151209375 w 246"/>
              <a:gd name="T25" fmla="*/ 15120938 h 240"/>
              <a:gd name="T26" fmla="*/ 171370625 w 246"/>
              <a:gd name="T27" fmla="*/ 25201563 h 240"/>
              <a:gd name="T28" fmla="*/ 216733438 w 246"/>
              <a:gd name="T29" fmla="*/ 40322500 h 240"/>
              <a:gd name="T30" fmla="*/ 236894688 w 246"/>
              <a:gd name="T31" fmla="*/ 80645000 h 240"/>
              <a:gd name="T32" fmla="*/ 282257500 w 246"/>
              <a:gd name="T33" fmla="*/ 85685313 h 240"/>
              <a:gd name="T34" fmla="*/ 332660625 w 246"/>
              <a:gd name="T35" fmla="*/ 80645000 h 240"/>
              <a:gd name="T36" fmla="*/ 383063750 w 246"/>
              <a:gd name="T37" fmla="*/ 110886875 h 240"/>
              <a:gd name="T38" fmla="*/ 423386250 w 246"/>
              <a:gd name="T39" fmla="*/ 90725625 h 240"/>
              <a:gd name="T40" fmla="*/ 438507188 w 246"/>
              <a:gd name="T41" fmla="*/ 80645000 h 240"/>
              <a:gd name="T42" fmla="*/ 493950625 w 246"/>
              <a:gd name="T43" fmla="*/ 75604688 h 240"/>
              <a:gd name="T44" fmla="*/ 514111875 w 246"/>
              <a:gd name="T45" fmla="*/ 80645000 h 240"/>
              <a:gd name="T46" fmla="*/ 478829688 w 246"/>
              <a:gd name="T47" fmla="*/ 95765938 h 240"/>
              <a:gd name="T48" fmla="*/ 483870000 w 246"/>
              <a:gd name="T49" fmla="*/ 115927188 h 240"/>
              <a:gd name="T50" fmla="*/ 509071563 w 246"/>
              <a:gd name="T51" fmla="*/ 120967500 h 240"/>
              <a:gd name="T52" fmla="*/ 514111875 w 246"/>
              <a:gd name="T53" fmla="*/ 131048125 h 240"/>
              <a:gd name="T54" fmla="*/ 529232813 w 246"/>
              <a:gd name="T55" fmla="*/ 126007813 h 240"/>
              <a:gd name="T56" fmla="*/ 549394063 w 246"/>
              <a:gd name="T57" fmla="*/ 126007813 h 240"/>
              <a:gd name="T58" fmla="*/ 564515000 w 246"/>
              <a:gd name="T59" fmla="*/ 161290000 h 240"/>
              <a:gd name="T60" fmla="*/ 544353750 w 246"/>
              <a:gd name="T61" fmla="*/ 186491563 h 240"/>
              <a:gd name="T62" fmla="*/ 569555313 w 246"/>
              <a:gd name="T63" fmla="*/ 186491563 h 240"/>
              <a:gd name="T64" fmla="*/ 614918125 w 246"/>
              <a:gd name="T65" fmla="*/ 191531875 h 240"/>
              <a:gd name="T66" fmla="*/ 594756875 w 246"/>
              <a:gd name="T67" fmla="*/ 226814063 h 240"/>
              <a:gd name="T68" fmla="*/ 589716563 w 246"/>
              <a:gd name="T69" fmla="*/ 262096250 h 240"/>
              <a:gd name="T70" fmla="*/ 559474688 w 246"/>
              <a:gd name="T71" fmla="*/ 287297813 h 240"/>
              <a:gd name="T72" fmla="*/ 549394063 w 246"/>
              <a:gd name="T73" fmla="*/ 332660625 h 240"/>
              <a:gd name="T74" fmla="*/ 574595625 w 246"/>
              <a:gd name="T75" fmla="*/ 383063750 h 240"/>
              <a:gd name="T76" fmla="*/ 534273125 w 246"/>
              <a:gd name="T77" fmla="*/ 413305625 h 240"/>
              <a:gd name="T78" fmla="*/ 478829688 w 246"/>
              <a:gd name="T79" fmla="*/ 423386250 h 240"/>
              <a:gd name="T80" fmla="*/ 448587813 w 246"/>
              <a:gd name="T81" fmla="*/ 428426563 h 240"/>
              <a:gd name="T82" fmla="*/ 403225000 w 246"/>
              <a:gd name="T83" fmla="*/ 418345938 h 240"/>
              <a:gd name="T84" fmla="*/ 403225000 w 246"/>
              <a:gd name="T85" fmla="*/ 443547500 h 240"/>
              <a:gd name="T86" fmla="*/ 418345938 w 246"/>
              <a:gd name="T87" fmla="*/ 493950625 h 240"/>
              <a:gd name="T88" fmla="*/ 448587813 w 246"/>
              <a:gd name="T89" fmla="*/ 519152188 h 240"/>
              <a:gd name="T90" fmla="*/ 408265313 w 246"/>
              <a:gd name="T91" fmla="*/ 554434375 h 240"/>
              <a:gd name="T92" fmla="*/ 367942813 w 246"/>
              <a:gd name="T93" fmla="*/ 579635938 h 240"/>
              <a:gd name="T94" fmla="*/ 337700938 w 246"/>
              <a:gd name="T95" fmla="*/ 584676250 h 240"/>
              <a:gd name="T96" fmla="*/ 282257500 w 246"/>
              <a:gd name="T97" fmla="*/ 574595625 h 240"/>
              <a:gd name="T98" fmla="*/ 272176875 w 246"/>
              <a:gd name="T99" fmla="*/ 529232813 h 240"/>
              <a:gd name="T100" fmla="*/ 241935000 w 246"/>
              <a:gd name="T101" fmla="*/ 488910313 h 240"/>
              <a:gd name="T102" fmla="*/ 252015625 w 246"/>
              <a:gd name="T103" fmla="*/ 438507188 h 240"/>
              <a:gd name="T104" fmla="*/ 241935000 w 246"/>
              <a:gd name="T105" fmla="*/ 388104063 h 240"/>
              <a:gd name="T106" fmla="*/ 252015625 w 246"/>
              <a:gd name="T107" fmla="*/ 342741250 h 240"/>
              <a:gd name="T108" fmla="*/ 241935000 w 246"/>
              <a:gd name="T109" fmla="*/ 307459063 h 240"/>
              <a:gd name="T110" fmla="*/ 191531875 w 246"/>
              <a:gd name="T111" fmla="*/ 312499375 h 240"/>
              <a:gd name="T112" fmla="*/ 151209375 w 246"/>
              <a:gd name="T113" fmla="*/ 282257500 h 240"/>
              <a:gd name="T114" fmla="*/ 105846563 w 246"/>
              <a:gd name="T115" fmla="*/ 267136563 h 240"/>
              <a:gd name="T116" fmla="*/ 55443438 w 246"/>
              <a:gd name="T117" fmla="*/ 267136563 h 240"/>
              <a:gd name="T118" fmla="*/ 35282188 w 246"/>
              <a:gd name="T119" fmla="*/ 231854375 h 240"/>
              <a:gd name="T120" fmla="*/ 30241875 w 246"/>
              <a:gd name="T121" fmla="*/ 186491563 h 240"/>
              <a:gd name="T122" fmla="*/ 15120938 w 246"/>
              <a:gd name="T123" fmla="*/ 151209375 h 24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6" h="240">
                <a:moveTo>
                  <a:pt x="0" y="62"/>
                </a:moveTo>
                <a:lnTo>
                  <a:pt x="0" y="60"/>
                </a:lnTo>
                <a:lnTo>
                  <a:pt x="2" y="58"/>
                </a:lnTo>
                <a:lnTo>
                  <a:pt x="4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8" y="48"/>
                </a:lnTo>
                <a:lnTo>
                  <a:pt x="8" y="46"/>
                </a:lnTo>
                <a:lnTo>
                  <a:pt x="8" y="44"/>
                </a:lnTo>
                <a:lnTo>
                  <a:pt x="8" y="42"/>
                </a:lnTo>
                <a:lnTo>
                  <a:pt x="8" y="40"/>
                </a:lnTo>
                <a:lnTo>
                  <a:pt x="10" y="38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4" y="30"/>
                </a:lnTo>
                <a:lnTo>
                  <a:pt x="14" y="28"/>
                </a:lnTo>
                <a:lnTo>
                  <a:pt x="16" y="26"/>
                </a:lnTo>
                <a:lnTo>
                  <a:pt x="16" y="24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6" y="14"/>
                </a:lnTo>
                <a:lnTo>
                  <a:pt x="28" y="12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8"/>
                </a:lnTo>
                <a:lnTo>
                  <a:pt x="38" y="10"/>
                </a:lnTo>
                <a:lnTo>
                  <a:pt x="36" y="10"/>
                </a:lnTo>
                <a:lnTo>
                  <a:pt x="34" y="10"/>
                </a:lnTo>
                <a:lnTo>
                  <a:pt x="32" y="10"/>
                </a:lnTo>
                <a:lnTo>
                  <a:pt x="30" y="12"/>
                </a:lnTo>
                <a:lnTo>
                  <a:pt x="28" y="12"/>
                </a:lnTo>
                <a:lnTo>
                  <a:pt x="28" y="14"/>
                </a:lnTo>
                <a:lnTo>
                  <a:pt x="28" y="16"/>
                </a:lnTo>
                <a:lnTo>
                  <a:pt x="30" y="18"/>
                </a:lnTo>
                <a:lnTo>
                  <a:pt x="30" y="20"/>
                </a:lnTo>
                <a:lnTo>
                  <a:pt x="32" y="22"/>
                </a:lnTo>
                <a:lnTo>
                  <a:pt x="34" y="24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4" y="30"/>
                </a:lnTo>
                <a:lnTo>
                  <a:pt x="34" y="32"/>
                </a:lnTo>
                <a:lnTo>
                  <a:pt x="34" y="34"/>
                </a:lnTo>
                <a:lnTo>
                  <a:pt x="32" y="36"/>
                </a:lnTo>
                <a:lnTo>
                  <a:pt x="30" y="38"/>
                </a:lnTo>
                <a:lnTo>
                  <a:pt x="30" y="40"/>
                </a:lnTo>
                <a:lnTo>
                  <a:pt x="28" y="40"/>
                </a:lnTo>
                <a:lnTo>
                  <a:pt x="28" y="42"/>
                </a:lnTo>
                <a:lnTo>
                  <a:pt x="26" y="42"/>
                </a:lnTo>
                <a:lnTo>
                  <a:pt x="26" y="44"/>
                </a:lnTo>
                <a:lnTo>
                  <a:pt x="26" y="46"/>
                </a:lnTo>
                <a:lnTo>
                  <a:pt x="24" y="46"/>
                </a:lnTo>
                <a:lnTo>
                  <a:pt x="24" y="48"/>
                </a:lnTo>
                <a:lnTo>
                  <a:pt x="24" y="50"/>
                </a:lnTo>
                <a:lnTo>
                  <a:pt x="24" y="52"/>
                </a:lnTo>
                <a:lnTo>
                  <a:pt x="26" y="54"/>
                </a:lnTo>
                <a:lnTo>
                  <a:pt x="26" y="56"/>
                </a:lnTo>
                <a:lnTo>
                  <a:pt x="28" y="56"/>
                </a:lnTo>
                <a:lnTo>
                  <a:pt x="28" y="58"/>
                </a:lnTo>
                <a:lnTo>
                  <a:pt x="30" y="58"/>
                </a:lnTo>
                <a:lnTo>
                  <a:pt x="30" y="60"/>
                </a:lnTo>
                <a:lnTo>
                  <a:pt x="28" y="62"/>
                </a:lnTo>
                <a:lnTo>
                  <a:pt x="28" y="64"/>
                </a:lnTo>
                <a:lnTo>
                  <a:pt x="30" y="64"/>
                </a:lnTo>
                <a:lnTo>
                  <a:pt x="32" y="66"/>
                </a:lnTo>
                <a:lnTo>
                  <a:pt x="34" y="64"/>
                </a:lnTo>
                <a:lnTo>
                  <a:pt x="36" y="64"/>
                </a:lnTo>
                <a:lnTo>
                  <a:pt x="38" y="64"/>
                </a:lnTo>
                <a:lnTo>
                  <a:pt x="38" y="62"/>
                </a:lnTo>
                <a:lnTo>
                  <a:pt x="40" y="60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2" y="50"/>
                </a:lnTo>
                <a:lnTo>
                  <a:pt x="42" y="48"/>
                </a:lnTo>
                <a:lnTo>
                  <a:pt x="40" y="46"/>
                </a:lnTo>
                <a:lnTo>
                  <a:pt x="40" y="44"/>
                </a:lnTo>
                <a:lnTo>
                  <a:pt x="38" y="42"/>
                </a:lnTo>
                <a:lnTo>
                  <a:pt x="38" y="40"/>
                </a:lnTo>
                <a:lnTo>
                  <a:pt x="36" y="38"/>
                </a:lnTo>
                <a:lnTo>
                  <a:pt x="36" y="36"/>
                </a:lnTo>
                <a:lnTo>
                  <a:pt x="36" y="34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44" y="22"/>
                </a:lnTo>
                <a:lnTo>
                  <a:pt x="46" y="22"/>
                </a:lnTo>
                <a:lnTo>
                  <a:pt x="46" y="20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8" y="18"/>
                </a:lnTo>
                <a:lnTo>
                  <a:pt x="60" y="18"/>
                </a:lnTo>
                <a:lnTo>
                  <a:pt x="60" y="16"/>
                </a:lnTo>
                <a:lnTo>
                  <a:pt x="62" y="14"/>
                </a:lnTo>
                <a:lnTo>
                  <a:pt x="62" y="16"/>
                </a:lnTo>
                <a:lnTo>
                  <a:pt x="62" y="14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68" y="14"/>
                </a:lnTo>
                <a:lnTo>
                  <a:pt x="68" y="12"/>
                </a:lnTo>
                <a:lnTo>
                  <a:pt x="68" y="10"/>
                </a:lnTo>
                <a:lnTo>
                  <a:pt x="66" y="10"/>
                </a:lnTo>
                <a:lnTo>
                  <a:pt x="64" y="10"/>
                </a:lnTo>
                <a:lnTo>
                  <a:pt x="62" y="12"/>
                </a:lnTo>
                <a:lnTo>
                  <a:pt x="60" y="12"/>
                </a:lnTo>
                <a:lnTo>
                  <a:pt x="60" y="10"/>
                </a:lnTo>
                <a:lnTo>
                  <a:pt x="60" y="8"/>
                </a:lnTo>
                <a:lnTo>
                  <a:pt x="60" y="6"/>
                </a:lnTo>
                <a:lnTo>
                  <a:pt x="60" y="4"/>
                </a:lnTo>
                <a:lnTo>
                  <a:pt x="62" y="2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2"/>
                </a:lnTo>
                <a:lnTo>
                  <a:pt x="68" y="4"/>
                </a:lnTo>
                <a:lnTo>
                  <a:pt x="68" y="6"/>
                </a:lnTo>
                <a:lnTo>
                  <a:pt x="68" y="8"/>
                </a:lnTo>
                <a:lnTo>
                  <a:pt x="68" y="10"/>
                </a:lnTo>
                <a:lnTo>
                  <a:pt x="70" y="12"/>
                </a:lnTo>
                <a:lnTo>
                  <a:pt x="70" y="14"/>
                </a:lnTo>
                <a:lnTo>
                  <a:pt x="72" y="16"/>
                </a:lnTo>
                <a:lnTo>
                  <a:pt x="74" y="14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6"/>
                </a:lnTo>
                <a:lnTo>
                  <a:pt x="86" y="16"/>
                </a:lnTo>
                <a:lnTo>
                  <a:pt x="88" y="18"/>
                </a:lnTo>
                <a:lnTo>
                  <a:pt x="90" y="18"/>
                </a:lnTo>
                <a:lnTo>
                  <a:pt x="92" y="20"/>
                </a:lnTo>
                <a:lnTo>
                  <a:pt x="94" y="22"/>
                </a:lnTo>
                <a:lnTo>
                  <a:pt x="94" y="24"/>
                </a:lnTo>
                <a:lnTo>
                  <a:pt x="94" y="26"/>
                </a:lnTo>
                <a:lnTo>
                  <a:pt x="94" y="28"/>
                </a:lnTo>
                <a:lnTo>
                  <a:pt x="94" y="30"/>
                </a:lnTo>
                <a:lnTo>
                  <a:pt x="94" y="32"/>
                </a:lnTo>
                <a:lnTo>
                  <a:pt x="96" y="34"/>
                </a:lnTo>
                <a:lnTo>
                  <a:pt x="98" y="36"/>
                </a:lnTo>
                <a:lnTo>
                  <a:pt x="100" y="36"/>
                </a:lnTo>
                <a:lnTo>
                  <a:pt x="102" y="36"/>
                </a:lnTo>
                <a:lnTo>
                  <a:pt x="104" y="36"/>
                </a:lnTo>
                <a:lnTo>
                  <a:pt x="104" y="34"/>
                </a:lnTo>
                <a:lnTo>
                  <a:pt x="106" y="34"/>
                </a:lnTo>
                <a:lnTo>
                  <a:pt x="108" y="34"/>
                </a:lnTo>
                <a:lnTo>
                  <a:pt x="110" y="34"/>
                </a:lnTo>
                <a:lnTo>
                  <a:pt x="112" y="34"/>
                </a:lnTo>
                <a:lnTo>
                  <a:pt x="114" y="34"/>
                </a:lnTo>
                <a:lnTo>
                  <a:pt x="116" y="34"/>
                </a:lnTo>
                <a:lnTo>
                  <a:pt x="118" y="32"/>
                </a:lnTo>
                <a:lnTo>
                  <a:pt x="120" y="32"/>
                </a:lnTo>
                <a:lnTo>
                  <a:pt x="122" y="32"/>
                </a:lnTo>
                <a:lnTo>
                  <a:pt x="124" y="32"/>
                </a:lnTo>
                <a:lnTo>
                  <a:pt x="126" y="32"/>
                </a:lnTo>
                <a:lnTo>
                  <a:pt x="128" y="32"/>
                </a:lnTo>
                <a:lnTo>
                  <a:pt x="130" y="32"/>
                </a:lnTo>
                <a:lnTo>
                  <a:pt x="132" y="32"/>
                </a:lnTo>
                <a:lnTo>
                  <a:pt x="134" y="32"/>
                </a:lnTo>
                <a:lnTo>
                  <a:pt x="134" y="34"/>
                </a:lnTo>
                <a:lnTo>
                  <a:pt x="134" y="36"/>
                </a:lnTo>
                <a:lnTo>
                  <a:pt x="138" y="38"/>
                </a:lnTo>
                <a:lnTo>
                  <a:pt x="138" y="40"/>
                </a:lnTo>
                <a:lnTo>
                  <a:pt x="140" y="40"/>
                </a:lnTo>
                <a:lnTo>
                  <a:pt x="142" y="42"/>
                </a:lnTo>
                <a:lnTo>
                  <a:pt x="144" y="42"/>
                </a:lnTo>
                <a:lnTo>
                  <a:pt x="146" y="42"/>
                </a:lnTo>
                <a:lnTo>
                  <a:pt x="148" y="42"/>
                </a:lnTo>
                <a:lnTo>
                  <a:pt x="150" y="42"/>
                </a:lnTo>
                <a:lnTo>
                  <a:pt x="152" y="44"/>
                </a:lnTo>
                <a:lnTo>
                  <a:pt x="150" y="44"/>
                </a:lnTo>
                <a:lnTo>
                  <a:pt x="152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4"/>
                </a:lnTo>
                <a:lnTo>
                  <a:pt x="158" y="42"/>
                </a:lnTo>
                <a:lnTo>
                  <a:pt x="160" y="40"/>
                </a:lnTo>
                <a:lnTo>
                  <a:pt x="162" y="40"/>
                </a:lnTo>
                <a:lnTo>
                  <a:pt x="164" y="40"/>
                </a:lnTo>
                <a:lnTo>
                  <a:pt x="164" y="38"/>
                </a:lnTo>
                <a:lnTo>
                  <a:pt x="166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6"/>
                </a:lnTo>
                <a:lnTo>
                  <a:pt x="174" y="36"/>
                </a:lnTo>
                <a:lnTo>
                  <a:pt x="176" y="36"/>
                </a:lnTo>
                <a:lnTo>
                  <a:pt x="178" y="36"/>
                </a:lnTo>
                <a:lnTo>
                  <a:pt x="176" y="34"/>
                </a:lnTo>
                <a:lnTo>
                  <a:pt x="174" y="34"/>
                </a:lnTo>
                <a:lnTo>
                  <a:pt x="172" y="34"/>
                </a:lnTo>
                <a:lnTo>
                  <a:pt x="170" y="34"/>
                </a:lnTo>
                <a:lnTo>
                  <a:pt x="168" y="34"/>
                </a:lnTo>
                <a:lnTo>
                  <a:pt x="166" y="32"/>
                </a:lnTo>
                <a:lnTo>
                  <a:pt x="174" y="32"/>
                </a:lnTo>
                <a:lnTo>
                  <a:pt x="176" y="30"/>
                </a:lnTo>
                <a:lnTo>
                  <a:pt x="178" y="32"/>
                </a:lnTo>
                <a:lnTo>
                  <a:pt x="180" y="32"/>
                </a:lnTo>
                <a:lnTo>
                  <a:pt x="182" y="32"/>
                </a:lnTo>
                <a:lnTo>
                  <a:pt x="184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200" y="30"/>
                </a:lnTo>
                <a:lnTo>
                  <a:pt x="202" y="30"/>
                </a:lnTo>
                <a:lnTo>
                  <a:pt x="204" y="30"/>
                </a:lnTo>
                <a:lnTo>
                  <a:pt x="206" y="32"/>
                </a:lnTo>
                <a:lnTo>
                  <a:pt x="208" y="30"/>
                </a:lnTo>
                <a:lnTo>
                  <a:pt x="210" y="30"/>
                </a:lnTo>
                <a:lnTo>
                  <a:pt x="212" y="30"/>
                </a:lnTo>
                <a:lnTo>
                  <a:pt x="210" y="32"/>
                </a:lnTo>
                <a:lnTo>
                  <a:pt x="208" y="32"/>
                </a:lnTo>
                <a:lnTo>
                  <a:pt x="206" y="32"/>
                </a:lnTo>
                <a:lnTo>
                  <a:pt x="204" y="32"/>
                </a:lnTo>
                <a:lnTo>
                  <a:pt x="204" y="34"/>
                </a:lnTo>
                <a:lnTo>
                  <a:pt x="202" y="34"/>
                </a:lnTo>
                <a:lnTo>
                  <a:pt x="200" y="34"/>
                </a:lnTo>
                <a:lnTo>
                  <a:pt x="198" y="34"/>
                </a:lnTo>
                <a:lnTo>
                  <a:pt x="196" y="34"/>
                </a:lnTo>
                <a:lnTo>
                  <a:pt x="194" y="34"/>
                </a:lnTo>
                <a:lnTo>
                  <a:pt x="192" y="34"/>
                </a:lnTo>
                <a:lnTo>
                  <a:pt x="190" y="36"/>
                </a:lnTo>
                <a:lnTo>
                  <a:pt x="192" y="34"/>
                </a:lnTo>
                <a:lnTo>
                  <a:pt x="194" y="36"/>
                </a:lnTo>
                <a:lnTo>
                  <a:pt x="192" y="36"/>
                </a:lnTo>
                <a:lnTo>
                  <a:pt x="190" y="38"/>
                </a:lnTo>
                <a:lnTo>
                  <a:pt x="192" y="38"/>
                </a:lnTo>
                <a:lnTo>
                  <a:pt x="194" y="36"/>
                </a:lnTo>
                <a:lnTo>
                  <a:pt x="196" y="38"/>
                </a:lnTo>
                <a:lnTo>
                  <a:pt x="196" y="40"/>
                </a:lnTo>
                <a:lnTo>
                  <a:pt x="196" y="42"/>
                </a:lnTo>
                <a:lnTo>
                  <a:pt x="194" y="44"/>
                </a:lnTo>
                <a:lnTo>
                  <a:pt x="192" y="44"/>
                </a:lnTo>
                <a:lnTo>
                  <a:pt x="190" y="44"/>
                </a:lnTo>
                <a:lnTo>
                  <a:pt x="190" y="46"/>
                </a:lnTo>
                <a:lnTo>
                  <a:pt x="192" y="46"/>
                </a:lnTo>
                <a:lnTo>
                  <a:pt x="192" y="44"/>
                </a:lnTo>
                <a:lnTo>
                  <a:pt x="194" y="46"/>
                </a:lnTo>
                <a:lnTo>
                  <a:pt x="196" y="44"/>
                </a:lnTo>
                <a:lnTo>
                  <a:pt x="198" y="42"/>
                </a:lnTo>
                <a:lnTo>
                  <a:pt x="198" y="40"/>
                </a:lnTo>
                <a:lnTo>
                  <a:pt x="198" y="42"/>
                </a:lnTo>
                <a:lnTo>
                  <a:pt x="200" y="44"/>
                </a:lnTo>
                <a:lnTo>
                  <a:pt x="200" y="46"/>
                </a:lnTo>
                <a:lnTo>
                  <a:pt x="202" y="48"/>
                </a:lnTo>
                <a:lnTo>
                  <a:pt x="202" y="50"/>
                </a:lnTo>
                <a:lnTo>
                  <a:pt x="202" y="52"/>
                </a:lnTo>
                <a:lnTo>
                  <a:pt x="204" y="50"/>
                </a:lnTo>
                <a:lnTo>
                  <a:pt x="204" y="48"/>
                </a:lnTo>
                <a:lnTo>
                  <a:pt x="204" y="46"/>
                </a:lnTo>
                <a:lnTo>
                  <a:pt x="204" y="48"/>
                </a:lnTo>
                <a:lnTo>
                  <a:pt x="204" y="50"/>
                </a:lnTo>
                <a:lnTo>
                  <a:pt x="204" y="52"/>
                </a:lnTo>
                <a:lnTo>
                  <a:pt x="204" y="50"/>
                </a:lnTo>
                <a:lnTo>
                  <a:pt x="204" y="48"/>
                </a:lnTo>
                <a:lnTo>
                  <a:pt x="206" y="48"/>
                </a:lnTo>
                <a:lnTo>
                  <a:pt x="208" y="48"/>
                </a:lnTo>
                <a:lnTo>
                  <a:pt x="206" y="46"/>
                </a:lnTo>
                <a:lnTo>
                  <a:pt x="204" y="46"/>
                </a:lnTo>
                <a:lnTo>
                  <a:pt x="206" y="46"/>
                </a:lnTo>
                <a:lnTo>
                  <a:pt x="208" y="46"/>
                </a:lnTo>
                <a:lnTo>
                  <a:pt x="210" y="48"/>
                </a:lnTo>
                <a:lnTo>
                  <a:pt x="210" y="50"/>
                </a:lnTo>
                <a:lnTo>
                  <a:pt x="212" y="50"/>
                </a:lnTo>
                <a:lnTo>
                  <a:pt x="210" y="52"/>
                </a:lnTo>
                <a:lnTo>
                  <a:pt x="212" y="50"/>
                </a:lnTo>
                <a:lnTo>
                  <a:pt x="214" y="50"/>
                </a:lnTo>
                <a:lnTo>
                  <a:pt x="216" y="50"/>
                </a:lnTo>
                <a:lnTo>
                  <a:pt x="214" y="48"/>
                </a:lnTo>
                <a:lnTo>
                  <a:pt x="216" y="48"/>
                </a:lnTo>
                <a:lnTo>
                  <a:pt x="218" y="50"/>
                </a:lnTo>
                <a:lnTo>
                  <a:pt x="218" y="52"/>
                </a:lnTo>
                <a:lnTo>
                  <a:pt x="220" y="54"/>
                </a:lnTo>
                <a:lnTo>
                  <a:pt x="222" y="54"/>
                </a:lnTo>
                <a:lnTo>
                  <a:pt x="224" y="54"/>
                </a:lnTo>
                <a:lnTo>
                  <a:pt x="226" y="54"/>
                </a:lnTo>
                <a:lnTo>
                  <a:pt x="228" y="56"/>
                </a:lnTo>
                <a:lnTo>
                  <a:pt x="230" y="58"/>
                </a:lnTo>
                <a:lnTo>
                  <a:pt x="230" y="60"/>
                </a:lnTo>
                <a:lnTo>
                  <a:pt x="228" y="60"/>
                </a:lnTo>
                <a:lnTo>
                  <a:pt x="226" y="62"/>
                </a:lnTo>
                <a:lnTo>
                  <a:pt x="224" y="64"/>
                </a:lnTo>
                <a:lnTo>
                  <a:pt x="226" y="64"/>
                </a:lnTo>
                <a:lnTo>
                  <a:pt x="224" y="66"/>
                </a:lnTo>
                <a:lnTo>
                  <a:pt x="224" y="68"/>
                </a:lnTo>
                <a:lnTo>
                  <a:pt x="222" y="68"/>
                </a:lnTo>
                <a:lnTo>
                  <a:pt x="224" y="70"/>
                </a:lnTo>
                <a:lnTo>
                  <a:pt x="222" y="70"/>
                </a:lnTo>
                <a:lnTo>
                  <a:pt x="222" y="72"/>
                </a:lnTo>
                <a:lnTo>
                  <a:pt x="222" y="74"/>
                </a:lnTo>
                <a:lnTo>
                  <a:pt x="220" y="74"/>
                </a:lnTo>
                <a:lnTo>
                  <a:pt x="218" y="74"/>
                </a:lnTo>
                <a:lnTo>
                  <a:pt x="216" y="74"/>
                </a:lnTo>
                <a:lnTo>
                  <a:pt x="214" y="74"/>
                </a:lnTo>
                <a:lnTo>
                  <a:pt x="212" y="74"/>
                </a:lnTo>
                <a:lnTo>
                  <a:pt x="214" y="76"/>
                </a:lnTo>
                <a:lnTo>
                  <a:pt x="216" y="76"/>
                </a:lnTo>
                <a:lnTo>
                  <a:pt x="218" y="76"/>
                </a:lnTo>
                <a:lnTo>
                  <a:pt x="220" y="78"/>
                </a:lnTo>
                <a:lnTo>
                  <a:pt x="222" y="76"/>
                </a:lnTo>
                <a:lnTo>
                  <a:pt x="224" y="78"/>
                </a:lnTo>
                <a:lnTo>
                  <a:pt x="224" y="76"/>
                </a:lnTo>
                <a:lnTo>
                  <a:pt x="226" y="74"/>
                </a:lnTo>
                <a:lnTo>
                  <a:pt x="228" y="74"/>
                </a:lnTo>
                <a:lnTo>
                  <a:pt x="230" y="74"/>
                </a:lnTo>
                <a:lnTo>
                  <a:pt x="232" y="76"/>
                </a:lnTo>
                <a:lnTo>
                  <a:pt x="234" y="76"/>
                </a:lnTo>
                <a:lnTo>
                  <a:pt x="236" y="74"/>
                </a:lnTo>
                <a:lnTo>
                  <a:pt x="238" y="74"/>
                </a:lnTo>
                <a:lnTo>
                  <a:pt x="240" y="74"/>
                </a:lnTo>
                <a:lnTo>
                  <a:pt x="242" y="76"/>
                </a:lnTo>
                <a:lnTo>
                  <a:pt x="244" y="76"/>
                </a:lnTo>
                <a:lnTo>
                  <a:pt x="246" y="78"/>
                </a:lnTo>
                <a:lnTo>
                  <a:pt x="246" y="80"/>
                </a:lnTo>
                <a:lnTo>
                  <a:pt x="246" y="82"/>
                </a:lnTo>
                <a:lnTo>
                  <a:pt x="244" y="82"/>
                </a:lnTo>
                <a:lnTo>
                  <a:pt x="242" y="84"/>
                </a:lnTo>
                <a:lnTo>
                  <a:pt x="242" y="86"/>
                </a:lnTo>
                <a:lnTo>
                  <a:pt x="240" y="88"/>
                </a:lnTo>
                <a:lnTo>
                  <a:pt x="238" y="88"/>
                </a:lnTo>
                <a:lnTo>
                  <a:pt x="236" y="90"/>
                </a:lnTo>
                <a:lnTo>
                  <a:pt x="234" y="90"/>
                </a:lnTo>
                <a:lnTo>
                  <a:pt x="232" y="90"/>
                </a:lnTo>
                <a:lnTo>
                  <a:pt x="232" y="92"/>
                </a:lnTo>
                <a:lnTo>
                  <a:pt x="232" y="94"/>
                </a:lnTo>
                <a:lnTo>
                  <a:pt x="230" y="96"/>
                </a:lnTo>
                <a:lnTo>
                  <a:pt x="230" y="98"/>
                </a:lnTo>
                <a:lnTo>
                  <a:pt x="230" y="100"/>
                </a:lnTo>
                <a:lnTo>
                  <a:pt x="232" y="102"/>
                </a:lnTo>
                <a:lnTo>
                  <a:pt x="230" y="102"/>
                </a:lnTo>
                <a:lnTo>
                  <a:pt x="232" y="104"/>
                </a:lnTo>
                <a:lnTo>
                  <a:pt x="234" y="104"/>
                </a:lnTo>
                <a:lnTo>
                  <a:pt x="236" y="104"/>
                </a:lnTo>
                <a:lnTo>
                  <a:pt x="236" y="106"/>
                </a:lnTo>
                <a:lnTo>
                  <a:pt x="236" y="108"/>
                </a:lnTo>
                <a:lnTo>
                  <a:pt x="234" y="108"/>
                </a:lnTo>
                <a:lnTo>
                  <a:pt x="232" y="110"/>
                </a:lnTo>
                <a:lnTo>
                  <a:pt x="230" y="110"/>
                </a:lnTo>
                <a:lnTo>
                  <a:pt x="228" y="112"/>
                </a:lnTo>
                <a:lnTo>
                  <a:pt x="226" y="112"/>
                </a:lnTo>
                <a:lnTo>
                  <a:pt x="224" y="114"/>
                </a:lnTo>
                <a:lnTo>
                  <a:pt x="222" y="114"/>
                </a:lnTo>
                <a:lnTo>
                  <a:pt x="220" y="114"/>
                </a:lnTo>
                <a:lnTo>
                  <a:pt x="220" y="116"/>
                </a:lnTo>
                <a:lnTo>
                  <a:pt x="220" y="118"/>
                </a:lnTo>
                <a:lnTo>
                  <a:pt x="220" y="122"/>
                </a:lnTo>
                <a:lnTo>
                  <a:pt x="220" y="124"/>
                </a:lnTo>
                <a:lnTo>
                  <a:pt x="220" y="126"/>
                </a:lnTo>
                <a:lnTo>
                  <a:pt x="218" y="126"/>
                </a:lnTo>
                <a:lnTo>
                  <a:pt x="218" y="128"/>
                </a:lnTo>
                <a:lnTo>
                  <a:pt x="216" y="130"/>
                </a:lnTo>
                <a:lnTo>
                  <a:pt x="218" y="132"/>
                </a:lnTo>
                <a:lnTo>
                  <a:pt x="218" y="134"/>
                </a:lnTo>
                <a:lnTo>
                  <a:pt x="220" y="136"/>
                </a:lnTo>
                <a:lnTo>
                  <a:pt x="222" y="138"/>
                </a:lnTo>
                <a:lnTo>
                  <a:pt x="222" y="140"/>
                </a:lnTo>
                <a:lnTo>
                  <a:pt x="224" y="142"/>
                </a:lnTo>
                <a:lnTo>
                  <a:pt x="226" y="142"/>
                </a:lnTo>
                <a:lnTo>
                  <a:pt x="228" y="144"/>
                </a:lnTo>
                <a:lnTo>
                  <a:pt x="228" y="146"/>
                </a:lnTo>
                <a:lnTo>
                  <a:pt x="230" y="148"/>
                </a:lnTo>
                <a:lnTo>
                  <a:pt x="230" y="150"/>
                </a:lnTo>
                <a:lnTo>
                  <a:pt x="228" y="152"/>
                </a:lnTo>
                <a:lnTo>
                  <a:pt x="226" y="154"/>
                </a:lnTo>
                <a:lnTo>
                  <a:pt x="224" y="154"/>
                </a:lnTo>
                <a:lnTo>
                  <a:pt x="224" y="156"/>
                </a:lnTo>
                <a:lnTo>
                  <a:pt x="222" y="158"/>
                </a:lnTo>
                <a:lnTo>
                  <a:pt x="220" y="160"/>
                </a:lnTo>
                <a:lnTo>
                  <a:pt x="218" y="160"/>
                </a:lnTo>
                <a:lnTo>
                  <a:pt x="216" y="158"/>
                </a:lnTo>
                <a:lnTo>
                  <a:pt x="216" y="160"/>
                </a:lnTo>
                <a:lnTo>
                  <a:pt x="214" y="162"/>
                </a:lnTo>
                <a:lnTo>
                  <a:pt x="212" y="162"/>
                </a:lnTo>
                <a:lnTo>
                  <a:pt x="212" y="164"/>
                </a:lnTo>
                <a:lnTo>
                  <a:pt x="210" y="164"/>
                </a:lnTo>
                <a:lnTo>
                  <a:pt x="208" y="164"/>
                </a:lnTo>
                <a:lnTo>
                  <a:pt x="206" y="166"/>
                </a:lnTo>
                <a:lnTo>
                  <a:pt x="204" y="166"/>
                </a:lnTo>
                <a:lnTo>
                  <a:pt x="202" y="168"/>
                </a:lnTo>
                <a:lnTo>
                  <a:pt x="200" y="168"/>
                </a:lnTo>
                <a:lnTo>
                  <a:pt x="198" y="168"/>
                </a:lnTo>
                <a:lnTo>
                  <a:pt x="196" y="166"/>
                </a:lnTo>
                <a:lnTo>
                  <a:pt x="194" y="166"/>
                </a:lnTo>
                <a:lnTo>
                  <a:pt x="194" y="168"/>
                </a:lnTo>
                <a:lnTo>
                  <a:pt x="192" y="168"/>
                </a:lnTo>
                <a:lnTo>
                  <a:pt x="190" y="168"/>
                </a:lnTo>
                <a:lnTo>
                  <a:pt x="190" y="170"/>
                </a:lnTo>
                <a:lnTo>
                  <a:pt x="188" y="172"/>
                </a:lnTo>
                <a:lnTo>
                  <a:pt x="190" y="174"/>
                </a:lnTo>
                <a:lnTo>
                  <a:pt x="190" y="176"/>
                </a:lnTo>
                <a:lnTo>
                  <a:pt x="188" y="178"/>
                </a:lnTo>
                <a:lnTo>
                  <a:pt x="186" y="178"/>
                </a:lnTo>
                <a:lnTo>
                  <a:pt x="184" y="176"/>
                </a:lnTo>
                <a:lnTo>
                  <a:pt x="182" y="174"/>
                </a:lnTo>
                <a:lnTo>
                  <a:pt x="180" y="174"/>
                </a:lnTo>
                <a:lnTo>
                  <a:pt x="180" y="172"/>
                </a:lnTo>
                <a:lnTo>
                  <a:pt x="178" y="170"/>
                </a:lnTo>
                <a:lnTo>
                  <a:pt x="176" y="172"/>
                </a:lnTo>
                <a:lnTo>
                  <a:pt x="174" y="172"/>
                </a:lnTo>
                <a:lnTo>
                  <a:pt x="174" y="170"/>
                </a:lnTo>
                <a:lnTo>
                  <a:pt x="172" y="172"/>
                </a:lnTo>
                <a:lnTo>
                  <a:pt x="170" y="170"/>
                </a:lnTo>
                <a:lnTo>
                  <a:pt x="168" y="172"/>
                </a:lnTo>
                <a:lnTo>
                  <a:pt x="166" y="172"/>
                </a:lnTo>
                <a:lnTo>
                  <a:pt x="166" y="170"/>
                </a:lnTo>
                <a:lnTo>
                  <a:pt x="164" y="168"/>
                </a:lnTo>
                <a:lnTo>
                  <a:pt x="162" y="168"/>
                </a:lnTo>
                <a:lnTo>
                  <a:pt x="160" y="166"/>
                </a:lnTo>
                <a:lnTo>
                  <a:pt x="158" y="168"/>
                </a:lnTo>
                <a:lnTo>
                  <a:pt x="156" y="168"/>
                </a:lnTo>
                <a:lnTo>
                  <a:pt x="156" y="166"/>
                </a:lnTo>
                <a:lnTo>
                  <a:pt x="154" y="166"/>
                </a:lnTo>
                <a:lnTo>
                  <a:pt x="152" y="164"/>
                </a:lnTo>
                <a:lnTo>
                  <a:pt x="152" y="166"/>
                </a:lnTo>
                <a:lnTo>
                  <a:pt x="154" y="168"/>
                </a:lnTo>
                <a:lnTo>
                  <a:pt x="154" y="170"/>
                </a:lnTo>
                <a:lnTo>
                  <a:pt x="156" y="170"/>
                </a:lnTo>
                <a:lnTo>
                  <a:pt x="156" y="172"/>
                </a:lnTo>
                <a:lnTo>
                  <a:pt x="158" y="174"/>
                </a:lnTo>
                <a:lnTo>
                  <a:pt x="160" y="176"/>
                </a:lnTo>
                <a:lnTo>
                  <a:pt x="162" y="176"/>
                </a:lnTo>
                <a:lnTo>
                  <a:pt x="162" y="178"/>
                </a:lnTo>
                <a:lnTo>
                  <a:pt x="162" y="180"/>
                </a:lnTo>
                <a:lnTo>
                  <a:pt x="162" y="182"/>
                </a:lnTo>
                <a:lnTo>
                  <a:pt x="162" y="184"/>
                </a:lnTo>
                <a:lnTo>
                  <a:pt x="162" y="186"/>
                </a:lnTo>
                <a:lnTo>
                  <a:pt x="162" y="188"/>
                </a:lnTo>
                <a:lnTo>
                  <a:pt x="164" y="190"/>
                </a:lnTo>
                <a:lnTo>
                  <a:pt x="164" y="192"/>
                </a:lnTo>
                <a:lnTo>
                  <a:pt x="166" y="194"/>
                </a:lnTo>
                <a:lnTo>
                  <a:pt x="166" y="196"/>
                </a:lnTo>
                <a:lnTo>
                  <a:pt x="166" y="198"/>
                </a:lnTo>
                <a:lnTo>
                  <a:pt x="166" y="200"/>
                </a:lnTo>
                <a:lnTo>
                  <a:pt x="166" y="202"/>
                </a:lnTo>
                <a:lnTo>
                  <a:pt x="168" y="202"/>
                </a:lnTo>
                <a:lnTo>
                  <a:pt x="170" y="202"/>
                </a:lnTo>
                <a:lnTo>
                  <a:pt x="172" y="202"/>
                </a:lnTo>
                <a:lnTo>
                  <a:pt x="174" y="202"/>
                </a:lnTo>
                <a:lnTo>
                  <a:pt x="176" y="202"/>
                </a:lnTo>
                <a:lnTo>
                  <a:pt x="178" y="202"/>
                </a:lnTo>
                <a:lnTo>
                  <a:pt x="178" y="204"/>
                </a:lnTo>
                <a:lnTo>
                  <a:pt x="178" y="206"/>
                </a:lnTo>
                <a:lnTo>
                  <a:pt x="176" y="208"/>
                </a:lnTo>
                <a:lnTo>
                  <a:pt x="174" y="208"/>
                </a:lnTo>
                <a:lnTo>
                  <a:pt x="174" y="210"/>
                </a:lnTo>
                <a:lnTo>
                  <a:pt x="172" y="210"/>
                </a:lnTo>
                <a:lnTo>
                  <a:pt x="170" y="212"/>
                </a:lnTo>
                <a:lnTo>
                  <a:pt x="168" y="212"/>
                </a:lnTo>
                <a:lnTo>
                  <a:pt x="166" y="212"/>
                </a:lnTo>
                <a:lnTo>
                  <a:pt x="164" y="214"/>
                </a:lnTo>
                <a:lnTo>
                  <a:pt x="164" y="216"/>
                </a:lnTo>
                <a:lnTo>
                  <a:pt x="164" y="218"/>
                </a:lnTo>
                <a:lnTo>
                  <a:pt x="164" y="220"/>
                </a:lnTo>
                <a:lnTo>
                  <a:pt x="162" y="220"/>
                </a:lnTo>
                <a:lnTo>
                  <a:pt x="160" y="222"/>
                </a:lnTo>
                <a:lnTo>
                  <a:pt x="160" y="224"/>
                </a:lnTo>
                <a:lnTo>
                  <a:pt x="158" y="222"/>
                </a:lnTo>
                <a:lnTo>
                  <a:pt x="156" y="224"/>
                </a:lnTo>
                <a:lnTo>
                  <a:pt x="154" y="226"/>
                </a:lnTo>
                <a:lnTo>
                  <a:pt x="152" y="226"/>
                </a:lnTo>
                <a:lnTo>
                  <a:pt x="150" y="228"/>
                </a:lnTo>
                <a:lnTo>
                  <a:pt x="148" y="228"/>
                </a:lnTo>
                <a:lnTo>
                  <a:pt x="146" y="230"/>
                </a:lnTo>
                <a:lnTo>
                  <a:pt x="144" y="230"/>
                </a:lnTo>
                <a:lnTo>
                  <a:pt x="144" y="232"/>
                </a:lnTo>
                <a:lnTo>
                  <a:pt x="142" y="234"/>
                </a:lnTo>
                <a:lnTo>
                  <a:pt x="140" y="234"/>
                </a:lnTo>
                <a:lnTo>
                  <a:pt x="140" y="236"/>
                </a:lnTo>
                <a:lnTo>
                  <a:pt x="138" y="238"/>
                </a:lnTo>
                <a:lnTo>
                  <a:pt x="138" y="240"/>
                </a:lnTo>
                <a:lnTo>
                  <a:pt x="136" y="238"/>
                </a:lnTo>
                <a:lnTo>
                  <a:pt x="138" y="236"/>
                </a:lnTo>
                <a:lnTo>
                  <a:pt x="138" y="234"/>
                </a:lnTo>
                <a:lnTo>
                  <a:pt x="136" y="232"/>
                </a:lnTo>
                <a:lnTo>
                  <a:pt x="134" y="232"/>
                </a:lnTo>
                <a:lnTo>
                  <a:pt x="132" y="234"/>
                </a:lnTo>
                <a:lnTo>
                  <a:pt x="130" y="234"/>
                </a:lnTo>
                <a:lnTo>
                  <a:pt x="128" y="236"/>
                </a:lnTo>
                <a:lnTo>
                  <a:pt x="126" y="238"/>
                </a:lnTo>
                <a:lnTo>
                  <a:pt x="124" y="238"/>
                </a:lnTo>
                <a:lnTo>
                  <a:pt x="122" y="236"/>
                </a:lnTo>
                <a:lnTo>
                  <a:pt x="120" y="234"/>
                </a:lnTo>
                <a:lnTo>
                  <a:pt x="118" y="232"/>
                </a:lnTo>
                <a:lnTo>
                  <a:pt x="116" y="232"/>
                </a:lnTo>
                <a:lnTo>
                  <a:pt x="114" y="230"/>
                </a:lnTo>
                <a:lnTo>
                  <a:pt x="112" y="228"/>
                </a:lnTo>
                <a:lnTo>
                  <a:pt x="112" y="226"/>
                </a:lnTo>
                <a:lnTo>
                  <a:pt x="112" y="224"/>
                </a:lnTo>
                <a:lnTo>
                  <a:pt x="112" y="222"/>
                </a:lnTo>
                <a:lnTo>
                  <a:pt x="110" y="220"/>
                </a:lnTo>
                <a:lnTo>
                  <a:pt x="110" y="218"/>
                </a:lnTo>
                <a:lnTo>
                  <a:pt x="110" y="216"/>
                </a:lnTo>
                <a:lnTo>
                  <a:pt x="110" y="214"/>
                </a:lnTo>
                <a:lnTo>
                  <a:pt x="108" y="212"/>
                </a:lnTo>
                <a:lnTo>
                  <a:pt x="108" y="210"/>
                </a:lnTo>
                <a:lnTo>
                  <a:pt x="108" y="208"/>
                </a:lnTo>
                <a:lnTo>
                  <a:pt x="106" y="206"/>
                </a:lnTo>
                <a:lnTo>
                  <a:pt x="108" y="204"/>
                </a:lnTo>
                <a:lnTo>
                  <a:pt x="106" y="202"/>
                </a:lnTo>
                <a:lnTo>
                  <a:pt x="104" y="200"/>
                </a:lnTo>
                <a:lnTo>
                  <a:pt x="102" y="198"/>
                </a:lnTo>
                <a:lnTo>
                  <a:pt x="100" y="198"/>
                </a:lnTo>
                <a:lnTo>
                  <a:pt x="100" y="196"/>
                </a:lnTo>
                <a:lnTo>
                  <a:pt x="98" y="194"/>
                </a:lnTo>
                <a:lnTo>
                  <a:pt x="96" y="194"/>
                </a:lnTo>
                <a:lnTo>
                  <a:pt x="98" y="192"/>
                </a:lnTo>
                <a:lnTo>
                  <a:pt x="100" y="190"/>
                </a:lnTo>
                <a:lnTo>
                  <a:pt x="102" y="186"/>
                </a:lnTo>
                <a:lnTo>
                  <a:pt x="104" y="186"/>
                </a:lnTo>
                <a:lnTo>
                  <a:pt x="106" y="184"/>
                </a:lnTo>
                <a:lnTo>
                  <a:pt x="106" y="182"/>
                </a:lnTo>
                <a:lnTo>
                  <a:pt x="104" y="180"/>
                </a:lnTo>
                <a:lnTo>
                  <a:pt x="104" y="178"/>
                </a:lnTo>
                <a:lnTo>
                  <a:pt x="102" y="176"/>
                </a:lnTo>
                <a:lnTo>
                  <a:pt x="100" y="176"/>
                </a:lnTo>
                <a:lnTo>
                  <a:pt x="100" y="174"/>
                </a:lnTo>
                <a:lnTo>
                  <a:pt x="100" y="172"/>
                </a:lnTo>
                <a:lnTo>
                  <a:pt x="98" y="170"/>
                </a:lnTo>
                <a:lnTo>
                  <a:pt x="98" y="168"/>
                </a:lnTo>
                <a:lnTo>
                  <a:pt x="98" y="166"/>
                </a:lnTo>
                <a:lnTo>
                  <a:pt x="96" y="164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58"/>
                </a:lnTo>
                <a:lnTo>
                  <a:pt x="96" y="156"/>
                </a:lnTo>
                <a:lnTo>
                  <a:pt x="96" y="154"/>
                </a:lnTo>
                <a:lnTo>
                  <a:pt x="96" y="152"/>
                </a:lnTo>
                <a:lnTo>
                  <a:pt x="98" y="150"/>
                </a:lnTo>
                <a:lnTo>
                  <a:pt x="98" y="148"/>
                </a:lnTo>
                <a:lnTo>
                  <a:pt x="98" y="146"/>
                </a:lnTo>
                <a:lnTo>
                  <a:pt x="96" y="144"/>
                </a:lnTo>
                <a:lnTo>
                  <a:pt x="98" y="142"/>
                </a:lnTo>
                <a:lnTo>
                  <a:pt x="100" y="140"/>
                </a:lnTo>
                <a:lnTo>
                  <a:pt x="100" y="138"/>
                </a:lnTo>
                <a:lnTo>
                  <a:pt x="100" y="136"/>
                </a:lnTo>
                <a:lnTo>
                  <a:pt x="100" y="134"/>
                </a:lnTo>
                <a:lnTo>
                  <a:pt x="102" y="132"/>
                </a:lnTo>
                <a:lnTo>
                  <a:pt x="104" y="130"/>
                </a:lnTo>
                <a:lnTo>
                  <a:pt x="106" y="128"/>
                </a:lnTo>
                <a:lnTo>
                  <a:pt x="104" y="126"/>
                </a:lnTo>
                <a:lnTo>
                  <a:pt x="104" y="124"/>
                </a:lnTo>
                <a:lnTo>
                  <a:pt x="102" y="122"/>
                </a:lnTo>
                <a:lnTo>
                  <a:pt x="100" y="122"/>
                </a:lnTo>
                <a:lnTo>
                  <a:pt x="98" y="122"/>
                </a:lnTo>
                <a:lnTo>
                  <a:pt x="96" y="122"/>
                </a:lnTo>
                <a:lnTo>
                  <a:pt x="96" y="124"/>
                </a:lnTo>
                <a:lnTo>
                  <a:pt x="94" y="124"/>
                </a:lnTo>
                <a:lnTo>
                  <a:pt x="92" y="124"/>
                </a:lnTo>
                <a:lnTo>
                  <a:pt x="90" y="124"/>
                </a:lnTo>
                <a:lnTo>
                  <a:pt x="88" y="124"/>
                </a:lnTo>
                <a:lnTo>
                  <a:pt x="86" y="124"/>
                </a:lnTo>
                <a:lnTo>
                  <a:pt x="84" y="124"/>
                </a:lnTo>
                <a:lnTo>
                  <a:pt x="82" y="126"/>
                </a:lnTo>
                <a:lnTo>
                  <a:pt x="82" y="124"/>
                </a:lnTo>
                <a:lnTo>
                  <a:pt x="80" y="124"/>
                </a:lnTo>
                <a:lnTo>
                  <a:pt x="78" y="124"/>
                </a:lnTo>
                <a:lnTo>
                  <a:pt x="76" y="124"/>
                </a:lnTo>
                <a:lnTo>
                  <a:pt x="74" y="124"/>
                </a:lnTo>
                <a:lnTo>
                  <a:pt x="72" y="126"/>
                </a:lnTo>
                <a:lnTo>
                  <a:pt x="70" y="126"/>
                </a:lnTo>
                <a:lnTo>
                  <a:pt x="68" y="126"/>
                </a:lnTo>
                <a:lnTo>
                  <a:pt x="68" y="124"/>
                </a:lnTo>
                <a:lnTo>
                  <a:pt x="66" y="124"/>
                </a:lnTo>
                <a:lnTo>
                  <a:pt x="66" y="122"/>
                </a:lnTo>
                <a:lnTo>
                  <a:pt x="64" y="120"/>
                </a:lnTo>
                <a:lnTo>
                  <a:pt x="64" y="118"/>
                </a:lnTo>
                <a:lnTo>
                  <a:pt x="62" y="116"/>
                </a:lnTo>
                <a:lnTo>
                  <a:pt x="60" y="114"/>
                </a:lnTo>
                <a:lnTo>
                  <a:pt x="60" y="112"/>
                </a:lnTo>
                <a:lnTo>
                  <a:pt x="58" y="112"/>
                </a:lnTo>
                <a:lnTo>
                  <a:pt x="58" y="108"/>
                </a:lnTo>
                <a:lnTo>
                  <a:pt x="56" y="108"/>
                </a:lnTo>
                <a:lnTo>
                  <a:pt x="54" y="108"/>
                </a:lnTo>
                <a:lnTo>
                  <a:pt x="52" y="108"/>
                </a:lnTo>
                <a:lnTo>
                  <a:pt x="50" y="106"/>
                </a:lnTo>
                <a:lnTo>
                  <a:pt x="48" y="106"/>
                </a:lnTo>
                <a:lnTo>
                  <a:pt x="46" y="106"/>
                </a:lnTo>
                <a:lnTo>
                  <a:pt x="44" y="106"/>
                </a:lnTo>
                <a:lnTo>
                  <a:pt x="42" y="106"/>
                </a:lnTo>
                <a:lnTo>
                  <a:pt x="40" y="108"/>
                </a:lnTo>
                <a:lnTo>
                  <a:pt x="38" y="108"/>
                </a:lnTo>
                <a:lnTo>
                  <a:pt x="36" y="108"/>
                </a:lnTo>
                <a:lnTo>
                  <a:pt x="34" y="108"/>
                </a:lnTo>
                <a:lnTo>
                  <a:pt x="32" y="106"/>
                </a:lnTo>
                <a:lnTo>
                  <a:pt x="30" y="108"/>
                </a:lnTo>
                <a:lnTo>
                  <a:pt x="30" y="106"/>
                </a:lnTo>
                <a:lnTo>
                  <a:pt x="28" y="106"/>
                </a:lnTo>
                <a:lnTo>
                  <a:pt x="26" y="108"/>
                </a:lnTo>
                <a:lnTo>
                  <a:pt x="24" y="108"/>
                </a:lnTo>
                <a:lnTo>
                  <a:pt x="22" y="106"/>
                </a:lnTo>
                <a:lnTo>
                  <a:pt x="20" y="104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6" y="98"/>
                </a:lnTo>
                <a:lnTo>
                  <a:pt x="14" y="98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4" y="90"/>
                </a:lnTo>
                <a:lnTo>
                  <a:pt x="14" y="88"/>
                </a:lnTo>
                <a:lnTo>
                  <a:pt x="16" y="88"/>
                </a:lnTo>
                <a:lnTo>
                  <a:pt x="18" y="86"/>
                </a:lnTo>
                <a:lnTo>
                  <a:pt x="18" y="84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4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6" y="62"/>
                </a:lnTo>
                <a:lnTo>
                  <a:pt x="6" y="60"/>
                </a:lnTo>
                <a:lnTo>
                  <a:pt x="4" y="60"/>
                </a:lnTo>
                <a:lnTo>
                  <a:pt x="2" y="62"/>
                </a:lnTo>
                <a:lnTo>
                  <a:pt x="0" y="6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" name="Freeform 1276">
            <a:extLst>
              <a:ext uri="{FF2B5EF4-FFF2-40B4-BE49-F238E27FC236}">
                <a16:creationId xmlns:a16="http://schemas.microsoft.com/office/drawing/2014/main" id="{634E661A-D5AF-4C33-BD03-1D4B0D4CA4F4}"/>
              </a:ext>
            </a:extLst>
          </p:cNvPr>
          <p:cNvSpPr>
            <a:spLocks/>
          </p:cNvSpPr>
          <p:nvPr/>
        </p:nvSpPr>
        <p:spPr bwMode="auto">
          <a:xfrm>
            <a:off x="1914525" y="3525839"/>
            <a:ext cx="350838" cy="547687"/>
          </a:xfrm>
          <a:custGeom>
            <a:avLst/>
            <a:gdLst>
              <a:gd name="T0" fmla="*/ 17641913 w 221"/>
              <a:gd name="T1" fmla="*/ 549393561 h 345"/>
              <a:gd name="T2" fmla="*/ 37803191 w 221"/>
              <a:gd name="T3" fmla="*/ 519151714 h 345"/>
              <a:gd name="T4" fmla="*/ 57964470 w 221"/>
              <a:gd name="T5" fmla="*/ 509071098 h 345"/>
              <a:gd name="T6" fmla="*/ 78125749 w 221"/>
              <a:gd name="T7" fmla="*/ 468748635 h 345"/>
              <a:gd name="T8" fmla="*/ 83166069 w 221"/>
              <a:gd name="T9" fmla="*/ 438506787 h 345"/>
              <a:gd name="T10" fmla="*/ 78125749 w 221"/>
              <a:gd name="T11" fmla="*/ 413305248 h 345"/>
              <a:gd name="T12" fmla="*/ 78125749 w 221"/>
              <a:gd name="T13" fmla="*/ 367942477 h 345"/>
              <a:gd name="T14" fmla="*/ 78125749 w 221"/>
              <a:gd name="T15" fmla="*/ 327620013 h 345"/>
              <a:gd name="T16" fmla="*/ 63004790 w 221"/>
              <a:gd name="T17" fmla="*/ 282257242 h 345"/>
              <a:gd name="T18" fmla="*/ 73085429 w 221"/>
              <a:gd name="T19" fmla="*/ 252015395 h 345"/>
              <a:gd name="T20" fmla="*/ 88206388 w 221"/>
              <a:gd name="T21" fmla="*/ 221773548 h 345"/>
              <a:gd name="T22" fmla="*/ 98287028 w 221"/>
              <a:gd name="T23" fmla="*/ 216733240 h 345"/>
              <a:gd name="T24" fmla="*/ 113407987 w 221"/>
              <a:gd name="T25" fmla="*/ 226813855 h 345"/>
              <a:gd name="T26" fmla="*/ 133569265 w 221"/>
              <a:gd name="T27" fmla="*/ 186491392 h 345"/>
              <a:gd name="T28" fmla="*/ 173891823 w 221"/>
              <a:gd name="T29" fmla="*/ 151209237 h 345"/>
              <a:gd name="T30" fmla="*/ 173891823 w 221"/>
              <a:gd name="T31" fmla="*/ 115927082 h 345"/>
              <a:gd name="T32" fmla="*/ 199093421 w 221"/>
              <a:gd name="T33" fmla="*/ 80644926 h 345"/>
              <a:gd name="T34" fmla="*/ 224295020 w 221"/>
              <a:gd name="T35" fmla="*/ 85685234 h 345"/>
              <a:gd name="T36" fmla="*/ 244456298 w 221"/>
              <a:gd name="T37" fmla="*/ 60483695 h 345"/>
              <a:gd name="T38" fmla="*/ 304940135 w 221"/>
              <a:gd name="T39" fmla="*/ 45362771 h 345"/>
              <a:gd name="T40" fmla="*/ 340222372 w 221"/>
              <a:gd name="T41" fmla="*/ 20161232 h 345"/>
              <a:gd name="T42" fmla="*/ 360383651 w 221"/>
              <a:gd name="T43" fmla="*/ 5040308 h 345"/>
              <a:gd name="T44" fmla="*/ 375504610 w 221"/>
              <a:gd name="T45" fmla="*/ 30241847 h 345"/>
              <a:gd name="T46" fmla="*/ 335182053 w 221"/>
              <a:gd name="T47" fmla="*/ 60483695 h 345"/>
              <a:gd name="T48" fmla="*/ 299899815 w 221"/>
              <a:gd name="T49" fmla="*/ 100806158 h 345"/>
              <a:gd name="T50" fmla="*/ 289819176 w 221"/>
              <a:gd name="T51" fmla="*/ 151209237 h 345"/>
              <a:gd name="T52" fmla="*/ 289819176 w 221"/>
              <a:gd name="T53" fmla="*/ 176410776 h 345"/>
              <a:gd name="T54" fmla="*/ 304940135 w 221"/>
              <a:gd name="T55" fmla="*/ 201612316 h 345"/>
              <a:gd name="T56" fmla="*/ 309980454 w 221"/>
              <a:gd name="T57" fmla="*/ 246975087 h 345"/>
              <a:gd name="T58" fmla="*/ 330141733 w 221"/>
              <a:gd name="T59" fmla="*/ 282257242 h 345"/>
              <a:gd name="T60" fmla="*/ 370464290 w 221"/>
              <a:gd name="T61" fmla="*/ 287297550 h 345"/>
              <a:gd name="T62" fmla="*/ 415827168 w 221"/>
              <a:gd name="T63" fmla="*/ 287297550 h 345"/>
              <a:gd name="T64" fmla="*/ 446069086 w 221"/>
              <a:gd name="T65" fmla="*/ 332660321 h 345"/>
              <a:gd name="T66" fmla="*/ 496472283 w 221"/>
              <a:gd name="T67" fmla="*/ 327620013 h 345"/>
              <a:gd name="T68" fmla="*/ 536794840 w 221"/>
              <a:gd name="T69" fmla="*/ 332660321 h 345"/>
              <a:gd name="T70" fmla="*/ 516633561 w 221"/>
              <a:gd name="T71" fmla="*/ 378023092 h 345"/>
              <a:gd name="T72" fmla="*/ 521673881 w 221"/>
              <a:gd name="T73" fmla="*/ 418345556 h 345"/>
              <a:gd name="T74" fmla="*/ 536794840 w 221"/>
              <a:gd name="T75" fmla="*/ 463708327 h 345"/>
              <a:gd name="T76" fmla="*/ 516633561 w 221"/>
              <a:gd name="T77" fmla="*/ 504030790 h 345"/>
              <a:gd name="T78" fmla="*/ 546875479 w 221"/>
              <a:gd name="T79" fmla="*/ 544353253 h 345"/>
              <a:gd name="T80" fmla="*/ 556956119 w 221"/>
              <a:gd name="T81" fmla="*/ 589716024 h 345"/>
              <a:gd name="T82" fmla="*/ 541835160 w 221"/>
              <a:gd name="T83" fmla="*/ 549393561 h 345"/>
              <a:gd name="T84" fmla="*/ 501512602 w 221"/>
              <a:gd name="T85" fmla="*/ 549393561 h 345"/>
              <a:gd name="T86" fmla="*/ 420867487 w 221"/>
              <a:gd name="T87" fmla="*/ 589716024 h 345"/>
              <a:gd name="T88" fmla="*/ 451109405 w 221"/>
              <a:gd name="T89" fmla="*/ 619957872 h 345"/>
              <a:gd name="T90" fmla="*/ 410786848 w 221"/>
              <a:gd name="T91" fmla="*/ 647678771 h 345"/>
              <a:gd name="T92" fmla="*/ 430948127 w 221"/>
              <a:gd name="T93" fmla="*/ 688001234 h 345"/>
              <a:gd name="T94" fmla="*/ 441028766 w 221"/>
              <a:gd name="T95" fmla="*/ 728323698 h 345"/>
              <a:gd name="T96" fmla="*/ 430948127 w 221"/>
              <a:gd name="T97" fmla="*/ 783767084 h 345"/>
              <a:gd name="T98" fmla="*/ 425907807 w 221"/>
              <a:gd name="T99" fmla="*/ 829129856 h 345"/>
              <a:gd name="T100" fmla="*/ 415827168 w 221"/>
              <a:gd name="T101" fmla="*/ 869452319 h 345"/>
              <a:gd name="T102" fmla="*/ 390625569 w 221"/>
              <a:gd name="T103" fmla="*/ 834170163 h 345"/>
              <a:gd name="T104" fmla="*/ 410786848 w 221"/>
              <a:gd name="T105" fmla="*/ 788807392 h 345"/>
              <a:gd name="T106" fmla="*/ 360383651 w 221"/>
              <a:gd name="T107" fmla="*/ 773686469 h 345"/>
              <a:gd name="T108" fmla="*/ 320061094 w 221"/>
              <a:gd name="T109" fmla="*/ 778726777 h 345"/>
              <a:gd name="T110" fmla="*/ 269657897 w 221"/>
              <a:gd name="T111" fmla="*/ 768646161 h 345"/>
              <a:gd name="T112" fmla="*/ 249496618 w 221"/>
              <a:gd name="T113" fmla="*/ 728323698 h 345"/>
              <a:gd name="T114" fmla="*/ 214214380 w 221"/>
              <a:gd name="T115" fmla="*/ 693041542 h 345"/>
              <a:gd name="T116" fmla="*/ 183972462 w 221"/>
              <a:gd name="T117" fmla="*/ 657759387 h 345"/>
              <a:gd name="T118" fmla="*/ 143649905 w 221"/>
              <a:gd name="T119" fmla="*/ 642638463 h 345"/>
              <a:gd name="T120" fmla="*/ 108367667 w 221"/>
              <a:gd name="T121" fmla="*/ 637598155 h 345"/>
              <a:gd name="T122" fmla="*/ 68045109 w 221"/>
              <a:gd name="T123" fmla="*/ 619957872 h 345"/>
              <a:gd name="T124" fmla="*/ 32762872 w 221"/>
              <a:gd name="T125" fmla="*/ 599796640 h 34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1" h="345">
                <a:moveTo>
                  <a:pt x="2" y="226"/>
                </a:moveTo>
                <a:lnTo>
                  <a:pt x="2" y="226"/>
                </a:lnTo>
                <a:lnTo>
                  <a:pt x="0" y="226"/>
                </a:lnTo>
                <a:lnTo>
                  <a:pt x="0" y="224"/>
                </a:lnTo>
                <a:lnTo>
                  <a:pt x="2" y="222"/>
                </a:lnTo>
                <a:lnTo>
                  <a:pt x="4" y="220"/>
                </a:lnTo>
                <a:lnTo>
                  <a:pt x="4" y="222"/>
                </a:lnTo>
                <a:lnTo>
                  <a:pt x="6" y="222"/>
                </a:lnTo>
                <a:lnTo>
                  <a:pt x="7" y="222"/>
                </a:lnTo>
                <a:lnTo>
                  <a:pt x="7" y="220"/>
                </a:lnTo>
                <a:lnTo>
                  <a:pt x="7" y="218"/>
                </a:lnTo>
                <a:lnTo>
                  <a:pt x="7" y="216"/>
                </a:lnTo>
                <a:lnTo>
                  <a:pt x="6" y="216"/>
                </a:lnTo>
                <a:lnTo>
                  <a:pt x="6" y="214"/>
                </a:lnTo>
                <a:lnTo>
                  <a:pt x="6" y="212"/>
                </a:lnTo>
                <a:lnTo>
                  <a:pt x="7" y="212"/>
                </a:lnTo>
                <a:lnTo>
                  <a:pt x="7" y="210"/>
                </a:lnTo>
                <a:lnTo>
                  <a:pt x="9" y="208"/>
                </a:lnTo>
                <a:lnTo>
                  <a:pt x="11" y="208"/>
                </a:lnTo>
                <a:lnTo>
                  <a:pt x="13" y="208"/>
                </a:lnTo>
                <a:lnTo>
                  <a:pt x="15" y="206"/>
                </a:lnTo>
                <a:lnTo>
                  <a:pt x="17" y="206"/>
                </a:lnTo>
                <a:lnTo>
                  <a:pt x="19" y="204"/>
                </a:lnTo>
                <a:lnTo>
                  <a:pt x="21" y="206"/>
                </a:lnTo>
                <a:lnTo>
                  <a:pt x="23" y="206"/>
                </a:lnTo>
                <a:lnTo>
                  <a:pt x="23" y="204"/>
                </a:lnTo>
                <a:lnTo>
                  <a:pt x="23" y="202"/>
                </a:lnTo>
                <a:lnTo>
                  <a:pt x="25" y="200"/>
                </a:lnTo>
                <a:lnTo>
                  <a:pt x="25" y="198"/>
                </a:lnTo>
                <a:lnTo>
                  <a:pt x="23" y="196"/>
                </a:lnTo>
                <a:lnTo>
                  <a:pt x="25" y="196"/>
                </a:lnTo>
                <a:lnTo>
                  <a:pt x="27" y="196"/>
                </a:lnTo>
                <a:lnTo>
                  <a:pt x="27" y="194"/>
                </a:lnTo>
                <a:lnTo>
                  <a:pt x="29" y="192"/>
                </a:lnTo>
                <a:lnTo>
                  <a:pt x="29" y="190"/>
                </a:lnTo>
                <a:lnTo>
                  <a:pt x="29" y="188"/>
                </a:lnTo>
                <a:lnTo>
                  <a:pt x="31" y="188"/>
                </a:lnTo>
                <a:lnTo>
                  <a:pt x="31" y="186"/>
                </a:lnTo>
                <a:lnTo>
                  <a:pt x="33" y="184"/>
                </a:lnTo>
                <a:lnTo>
                  <a:pt x="35" y="182"/>
                </a:lnTo>
                <a:lnTo>
                  <a:pt x="33" y="182"/>
                </a:lnTo>
                <a:lnTo>
                  <a:pt x="35" y="180"/>
                </a:lnTo>
                <a:lnTo>
                  <a:pt x="35" y="178"/>
                </a:lnTo>
                <a:lnTo>
                  <a:pt x="33" y="180"/>
                </a:lnTo>
                <a:lnTo>
                  <a:pt x="31" y="178"/>
                </a:lnTo>
                <a:lnTo>
                  <a:pt x="33" y="176"/>
                </a:lnTo>
                <a:lnTo>
                  <a:pt x="33" y="174"/>
                </a:lnTo>
                <a:lnTo>
                  <a:pt x="31" y="174"/>
                </a:lnTo>
                <a:lnTo>
                  <a:pt x="31" y="176"/>
                </a:lnTo>
                <a:lnTo>
                  <a:pt x="29" y="176"/>
                </a:lnTo>
                <a:lnTo>
                  <a:pt x="29" y="174"/>
                </a:lnTo>
                <a:lnTo>
                  <a:pt x="29" y="172"/>
                </a:lnTo>
                <a:lnTo>
                  <a:pt x="33" y="170"/>
                </a:lnTo>
                <a:lnTo>
                  <a:pt x="31" y="170"/>
                </a:lnTo>
                <a:lnTo>
                  <a:pt x="31" y="168"/>
                </a:lnTo>
                <a:lnTo>
                  <a:pt x="31" y="166"/>
                </a:lnTo>
                <a:lnTo>
                  <a:pt x="31" y="164"/>
                </a:lnTo>
                <a:lnTo>
                  <a:pt x="33" y="162"/>
                </a:lnTo>
                <a:lnTo>
                  <a:pt x="33" y="160"/>
                </a:lnTo>
                <a:lnTo>
                  <a:pt x="31" y="158"/>
                </a:lnTo>
                <a:lnTo>
                  <a:pt x="31" y="156"/>
                </a:lnTo>
                <a:lnTo>
                  <a:pt x="31" y="154"/>
                </a:lnTo>
                <a:lnTo>
                  <a:pt x="31" y="152"/>
                </a:lnTo>
                <a:lnTo>
                  <a:pt x="31" y="150"/>
                </a:lnTo>
                <a:lnTo>
                  <a:pt x="31" y="148"/>
                </a:lnTo>
                <a:lnTo>
                  <a:pt x="31" y="146"/>
                </a:lnTo>
                <a:lnTo>
                  <a:pt x="29" y="144"/>
                </a:lnTo>
                <a:lnTo>
                  <a:pt x="29" y="142"/>
                </a:lnTo>
                <a:lnTo>
                  <a:pt x="31" y="142"/>
                </a:lnTo>
                <a:lnTo>
                  <a:pt x="33" y="142"/>
                </a:lnTo>
                <a:lnTo>
                  <a:pt x="35" y="140"/>
                </a:lnTo>
                <a:lnTo>
                  <a:pt x="33" y="138"/>
                </a:lnTo>
                <a:lnTo>
                  <a:pt x="33" y="136"/>
                </a:lnTo>
                <a:lnTo>
                  <a:pt x="33" y="134"/>
                </a:lnTo>
                <a:lnTo>
                  <a:pt x="31" y="132"/>
                </a:lnTo>
                <a:lnTo>
                  <a:pt x="31" y="130"/>
                </a:lnTo>
                <a:lnTo>
                  <a:pt x="33" y="128"/>
                </a:lnTo>
                <a:lnTo>
                  <a:pt x="31" y="126"/>
                </a:lnTo>
                <a:lnTo>
                  <a:pt x="33" y="124"/>
                </a:lnTo>
                <a:lnTo>
                  <a:pt x="33" y="122"/>
                </a:lnTo>
                <a:lnTo>
                  <a:pt x="31" y="122"/>
                </a:lnTo>
                <a:lnTo>
                  <a:pt x="31" y="120"/>
                </a:lnTo>
                <a:lnTo>
                  <a:pt x="29" y="118"/>
                </a:lnTo>
                <a:lnTo>
                  <a:pt x="27" y="116"/>
                </a:lnTo>
                <a:lnTo>
                  <a:pt x="27" y="114"/>
                </a:lnTo>
                <a:lnTo>
                  <a:pt x="27" y="112"/>
                </a:lnTo>
                <a:lnTo>
                  <a:pt x="25" y="112"/>
                </a:lnTo>
                <a:lnTo>
                  <a:pt x="25" y="110"/>
                </a:lnTo>
                <a:lnTo>
                  <a:pt x="23" y="108"/>
                </a:lnTo>
                <a:lnTo>
                  <a:pt x="25" y="108"/>
                </a:lnTo>
                <a:lnTo>
                  <a:pt x="25" y="106"/>
                </a:lnTo>
                <a:lnTo>
                  <a:pt x="25" y="104"/>
                </a:lnTo>
                <a:lnTo>
                  <a:pt x="27" y="104"/>
                </a:lnTo>
                <a:lnTo>
                  <a:pt x="27" y="102"/>
                </a:lnTo>
                <a:lnTo>
                  <a:pt x="27" y="100"/>
                </a:lnTo>
                <a:lnTo>
                  <a:pt x="27" y="98"/>
                </a:lnTo>
                <a:lnTo>
                  <a:pt x="29" y="100"/>
                </a:lnTo>
                <a:lnTo>
                  <a:pt x="29" y="102"/>
                </a:lnTo>
                <a:lnTo>
                  <a:pt x="31" y="102"/>
                </a:lnTo>
                <a:lnTo>
                  <a:pt x="33" y="100"/>
                </a:lnTo>
                <a:lnTo>
                  <a:pt x="35" y="98"/>
                </a:lnTo>
                <a:lnTo>
                  <a:pt x="35" y="96"/>
                </a:lnTo>
                <a:lnTo>
                  <a:pt x="35" y="94"/>
                </a:lnTo>
                <a:lnTo>
                  <a:pt x="37" y="94"/>
                </a:lnTo>
                <a:lnTo>
                  <a:pt x="37" y="92"/>
                </a:lnTo>
                <a:lnTo>
                  <a:pt x="37" y="90"/>
                </a:lnTo>
                <a:lnTo>
                  <a:pt x="35" y="88"/>
                </a:lnTo>
                <a:lnTo>
                  <a:pt x="35" y="86"/>
                </a:lnTo>
                <a:lnTo>
                  <a:pt x="35" y="84"/>
                </a:lnTo>
                <a:lnTo>
                  <a:pt x="33" y="82"/>
                </a:lnTo>
                <a:lnTo>
                  <a:pt x="33" y="80"/>
                </a:lnTo>
                <a:lnTo>
                  <a:pt x="35" y="78"/>
                </a:lnTo>
                <a:lnTo>
                  <a:pt x="35" y="80"/>
                </a:lnTo>
                <a:lnTo>
                  <a:pt x="37" y="82"/>
                </a:lnTo>
                <a:lnTo>
                  <a:pt x="39" y="84"/>
                </a:lnTo>
                <a:lnTo>
                  <a:pt x="39" y="86"/>
                </a:lnTo>
                <a:lnTo>
                  <a:pt x="41" y="88"/>
                </a:lnTo>
                <a:lnTo>
                  <a:pt x="43" y="90"/>
                </a:lnTo>
                <a:lnTo>
                  <a:pt x="43" y="92"/>
                </a:lnTo>
                <a:lnTo>
                  <a:pt x="43" y="94"/>
                </a:lnTo>
                <a:lnTo>
                  <a:pt x="45" y="94"/>
                </a:lnTo>
                <a:lnTo>
                  <a:pt x="45" y="92"/>
                </a:lnTo>
                <a:lnTo>
                  <a:pt x="45" y="90"/>
                </a:lnTo>
                <a:lnTo>
                  <a:pt x="45" y="88"/>
                </a:lnTo>
                <a:lnTo>
                  <a:pt x="45" y="86"/>
                </a:lnTo>
                <a:lnTo>
                  <a:pt x="45" y="84"/>
                </a:lnTo>
                <a:lnTo>
                  <a:pt x="43" y="82"/>
                </a:lnTo>
                <a:lnTo>
                  <a:pt x="43" y="80"/>
                </a:lnTo>
                <a:lnTo>
                  <a:pt x="45" y="80"/>
                </a:lnTo>
                <a:lnTo>
                  <a:pt x="47" y="78"/>
                </a:lnTo>
                <a:lnTo>
                  <a:pt x="49" y="78"/>
                </a:lnTo>
                <a:lnTo>
                  <a:pt x="51" y="76"/>
                </a:lnTo>
                <a:lnTo>
                  <a:pt x="53" y="74"/>
                </a:lnTo>
                <a:lnTo>
                  <a:pt x="55" y="74"/>
                </a:lnTo>
                <a:lnTo>
                  <a:pt x="55" y="72"/>
                </a:lnTo>
                <a:lnTo>
                  <a:pt x="57" y="70"/>
                </a:lnTo>
                <a:lnTo>
                  <a:pt x="57" y="68"/>
                </a:lnTo>
                <a:lnTo>
                  <a:pt x="59" y="66"/>
                </a:lnTo>
                <a:lnTo>
                  <a:pt x="61" y="64"/>
                </a:lnTo>
                <a:lnTo>
                  <a:pt x="63" y="64"/>
                </a:lnTo>
                <a:lnTo>
                  <a:pt x="63" y="62"/>
                </a:lnTo>
                <a:lnTo>
                  <a:pt x="65" y="64"/>
                </a:lnTo>
                <a:lnTo>
                  <a:pt x="67" y="62"/>
                </a:lnTo>
                <a:lnTo>
                  <a:pt x="69" y="60"/>
                </a:lnTo>
                <a:lnTo>
                  <a:pt x="69" y="58"/>
                </a:lnTo>
                <a:lnTo>
                  <a:pt x="67" y="58"/>
                </a:lnTo>
                <a:lnTo>
                  <a:pt x="67" y="56"/>
                </a:lnTo>
                <a:lnTo>
                  <a:pt x="67" y="54"/>
                </a:lnTo>
                <a:lnTo>
                  <a:pt x="69" y="52"/>
                </a:lnTo>
                <a:lnTo>
                  <a:pt x="69" y="50"/>
                </a:lnTo>
                <a:lnTo>
                  <a:pt x="71" y="48"/>
                </a:lnTo>
                <a:lnTo>
                  <a:pt x="69" y="48"/>
                </a:lnTo>
                <a:lnTo>
                  <a:pt x="69" y="46"/>
                </a:lnTo>
                <a:lnTo>
                  <a:pt x="71" y="44"/>
                </a:lnTo>
                <a:lnTo>
                  <a:pt x="71" y="42"/>
                </a:lnTo>
                <a:lnTo>
                  <a:pt x="71" y="40"/>
                </a:lnTo>
                <a:lnTo>
                  <a:pt x="73" y="38"/>
                </a:lnTo>
                <a:lnTo>
                  <a:pt x="75" y="36"/>
                </a:lnTo>
                <a:lnTo>
                  <a:pt x="77" y="36"/>
                </a:lnTo>
                <a:lnTo>
                  <a:pt x="77" y="34"/>
                </a:lnTo>
                <a:lnTo>
                  <a:pt x="79" y="34"/>
                </a:lnTo>
                <a:lnTo>
                  <a:pt x="79" y="32"/>
                </a:lnTo>
                <a:lnTo>
                  <a:pt x="81" y="30"/>
                </a:lnTo>
                <a:lnTo>
                  <a:pt x="83" y="30"/>
                </a:lnTo>
                <a:lnTo>
                  <a:pt x="83" y="28"/>
                </a:lnTo>
                <a:lnTo>
                  <a:pt x="85" y="28"/>
                </a:lnTo>
                <a:lnTo>
                  <a:pt x="89" y="30"/>
                </a:lnTo>
                <a:lnTo>
                  <a:pt x="91" y="30"/>
                </a:lnTo>
                <a:lnTo>
                  <a:pt x="93" y="30"/>
                </a:lnTo>
                <a:lnTo>
                  <a:pt x="93" y="32"/>
                </a:lnTo>
                <a:lnTo>
                  <a:pt x="91" y="32"/>
                </a:lnTo>
                <a:lnTo>
                  <a:pt x="89" y="34"/>
                </a:lnTo>
                <a:lnTo>
                  <a:pt x="89" y="36"/>
                </a:lnTo>
                <a:lnTo>
                  <a:pt x="91" y="36"/>
                </a:lnTo>
                <a:lnTo>
                  <a:pt x="93" y="34"/>
                </a:lnTo>
                <a:lnTo>
                  <a:pt x="93" y="32"/>
                </a:lnTo>
                <a:lnTo>
                  <a:pt x="95" y="30"/>
                </a:lnTo>
                <a:lnTo>
                  <a:pt x="95" y="28"/>
                </a:lnTo>
                <a:lnTo>
                  <a:pt x="95" y="26"/>
                </a:lnTo>
                <a:lnTo>
                  <a:pt x="95" y="24"/>
                </a:lnTo>
                <a:lnTo>
                  <a:pt x="97" y="24"/>
                </a:lnTo>
                <a:lnTo>
                  <a:pt x="99" y="24"/>
                </a:lnTo>
                <a:lnTo>
                  <a:pt x="101" y="24"/>
                </a:lnTo>
                <a:lnTo>
                  <a:pt x="103" y="24"/>
                </a:lnTo>
                <a:lnTo>
                  <a:pt x="105" y="24"/>
                </a:lnTo>
                <a:lnTo>
                  <a:pt x="109" y="24"/>
                </a:lnTo>
                <a:lnTo>
                  <a:pt x="111" y="24"/>
                </a:lnTo>
                <a:lnTo>
                  <a:pt x="113" y="24"/>
                </a:lnTo>
                <a:lnTo>
                  <a:pt x="115" y="22"/>
                </a:lnTo>
                <a:lnTo>
                  <a:pt x="117" y="20"/>
                </a:lnTo>
                <a:lnTo>
                  <a:pt x="119" y="20"/>
                </a:lnTo>
                <a:lnTo>
                  <a:pt x="121" y="18"/>
                </a:lnTo>
                <a:lnTo>
                  <a:pt x="123" y="16"/>
                </a:lnTo>
                <a:lnTo>
                  <a:pt x="125" y="16"/>
                </a:lnTo>
                <a:lnTo>
                  <a:pt x="127" y="14"/>
                </a:lnTo>
                <a:lnTo>
                  <a:pt x="129" y="14"/>
                </a:lnTo>
                <a:lnTo>
                  <a:pt x="131" y="14"/>
                </a:lnTo>
                <a:lnTo>
                  <a:pt x="133" y="12"/>
                </a:lnTo>
                <a:lnTo>
                  <a:pt x="133" y="10"/>
                </a:lnTo>
                <a:lnTo>
                  <a:pt x="135" y="8"/>
                </a:lnTo>
                <a:lnTo>
                  <a:pt x="135" y="6"/>
                </a:lnTo>
                <a:lnTo>
                  <a:pt x="137" y="4"/>
                </a:lnTo>
                <a:lnTo>
                  <a:pt x="139" y="4"/>
                </a:lnTo>
                <a:lnTo>
                  <a:pt x="137" y="6"/>
                </a:lnTo>
                <a:lnTo>
                  <a:pt x="139" y="6"/>
                </a:lnTo>
                <a:lnTo>
                  <a:pt x="139" y="4"/>
                </a:lnTo>
                <a:lnTo>
                  <a:pt x="141" y="2"/>
                </a:lnTo>
                <a:lnTo>
                  <a:pt x="143" y="2"/>
                </a:lnTo>
                <a:lnTo>
                  <a:pt x="145" y="0"/>
                </a:lnTo>
                <a:lnTo>
                  <a:pt x="147" y="0"/>
                </a:lnTo>
                <a:lnTo>
                  <a:pt x="149" y="2"/>
                </a:lnTo>
                <a:lnTo>
                  <a:pt x="151" y="2"/>
                </a:lnTo>
                <a:lnTo>
                  <a:pt x="151" y="4"/>
                </a:lnTo>
                <a:lnTo>
                  <a:pt x="153" y="6"/>
                </a:lnTo>
                <a:lnTo>
                  <a:pt x="153" y="8"/>
                </a:lnTo>
                <a:lnTo>
                  <a:pt x="151" y="10"/>
                </a:lnTo>
                <a:lnTo>
                  <a:pt x="151" y="12"/>
                </a:lnTo>
                <a:lnTo>
                  <a:pt x="149" y="12"/>
                </a:lnTo>
                <a:lnTo>
                  <a:pt x="149" y="14"/>
                </a:lnTo>
                <a:lnTo>
                  <a:pt x="147" y="14"/>
                </a:lnTo>
                <a:lnTo>
                  <a:pt x="145" y="14"/>
                </a:lnTo>
                <a:lnTo>
                  <a:pt x="143" y="16"/>
                </a:lnTo>
                <a:lnTo>
                  <a:pt x="141" y="16"/>
                </a:lnTo>
                <a:lnTo>
                  <a:pt x="139" y="16"/>
                </a:lnTo>
                <a:lnTo>
                  <a:pt x="137" y="18"/>
                </a:lnTo>
                <a:lnTo>
                  <a:pt x="135" y="20"/>
                </a:lnTo>
                <a:lnTo>
                  <a:pt x="133" y="22"/>
                </a:lnTo>
                <a:lnTo>
                  <a:pt x="133" y="24"/>
                </a:lnTo>
                <a:lnTo>
                  <a:pt x="133" y="26"/>
                </a:lnTo>
                <a:lnTo>
                  <a:pt x="131" y="28"/>
                </a:lnTo>
                <a:lnTo>
                  <a:pt x="129" y="28"/>
                </a:lnTo>
                <a:lnTo>
                  <a:pt x="127" y="28"/>
                </a:lnTo>
                <a:lnTo>
                  <a:pt x="125" y="30"/>
                </a:lnTo>
                <a:lnTo>
                  <a:pt x="125" y="32"/>
                </a:lnTo>
                <a:lnTo>
                  <a:pt x="123" y="34"/>
                </a:lnTo>
                <a:lnTo>
                  <a:pt x="123" y="36"/>
                </a:lnTo>
                <a:lnTo>
                  <a:pt x="121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4"/>
                </a:lnTo>
                <a:lnTo>
                  <a:pt x="117" y="46"/>
                </a:lnTo>
                <a:lnTo>
                  <a:pt x="117" y="48"/>
                </a:lnTo>
                <a:lnTo>
                  <a:pt x="117" y="50"/>
                </a:lnTo>
                <a:lnTo>
                  <a:pt x="117" y="52"/>
                </a:lnTo>
                <a:lnTo>
                  <a:pt x="117" y="54"/>
                </a:lnTo>
                <a:lnTo>
                  <a:pt x="115" y="56"/>
                </a:lnTo>
                <a:lnTo>
                  <a:pt x="115" y="58"/>
                </a:lnTo>
                <a:lnTo>
                  <a:pt x="115" y="60"/>
                </a:lnTo>
                <a:lnTo>
                  <a:pt x="113" y="62"/>
                </a:lnTo>
                <a:lnTo>
                  <a:pt x="111" y="64"/>
                </a:lnTo>
                <a:lnTo>
                  <a:pt x="109" y="66"/>
                </a:lnTo>
                <a:lnTo>
                  <a:pt x="109" y="68"/>
                </a:lnTo>
                <a:lnTo>
                  <a:pt x="111" y="68"/>
                </a:lnTo>
                <a:lnTo>
                  <a:pt x="113" y="66"/>
                </a:lnTo>
                <a:lnTo>
                  <a:pt x="115" y="66"/>
                </a:lnTo>
                <a:lnTo>
                  <a:pt x="115" y="68"/>
                </a:lnTo>
                <a:lnTo>
                  <a:pt x="115" y="70"/>
                </a:lnTo>
                <a:lnTo>
                  <a:pt x="117" y="70"/>
                </a:lnTo>
                <a:lnTo>
                  <a:pt x="119" y="70"/>
                </a:lnTo>
                <a:lnTo>
                  <a:pt x="119" y="72"/>
                </a:lnTo>
                <a:lnTo>
                  <a:pt x="119" y="74"/>
                </a:lnTo>
                <a:lnTo>
                  <a:pt x="121" y="76"/>
                </a:lnTo>
                <a:lnTo>
                  <a:pt x="121" y="78"/>
                </a:lnTo>
                <a:lnTo>
                  <a:pt x="121" y="80"/>
                </a:lnTo>
                <a:lnTo>
                  <a:pt x="123" y="82"/>
                </a:lnTo>
                <a:lnTo>
                  <a:pt x="125" y="84"/>
                </a:lnTo>
                <a:lnTo>
                  <a:pt x="125" y="86"/>
                </a:lnTo>
                <a:lnTo>
                  <a:pt x="125" y="88"/>
                </a:lnTo>
                <a:lnTo>
                  <a:pt x="127" y="90"/>
                </a:lnTo>
                <a:lnTo>
                  <a:pt x="127" y="92"/>
                </a:lnTo>
                <a:lnTo>
                  <a:pt x="125" y="94"/>
                </a:lnTo>
                <a:lnTo>
                  <a:pt x="123" y="94"/>
                </a:lnTo>
                <a:lnTo>
                  <a:pt x="123" y="96"/>
                </a:lnTo>
                <a:lnTo>
                  <a:pt x="123" y="98"/>
                </a:lnTo>
                <a:lnTo>
                  <a:pt x="123" y="100"/>
                </a:lnTo>
                <a:lnTo>
                  <a:pt x="123" y="102"/>
                </a:lnTo>
                <a:lnTo>
                  <a:pt x="123" y="104"/>
                </a:lnTo>
                <a:lnTo>
                  <a:pt x="125" y="104"/>
                </a:lnTo>
                <a:lnTo>
                  <a:pt x="125" y="106"/>
                </a:lnTo>
                <a:lnTo>
                  <a:pt x="127" y="106"/>
                </a:lnTo>
                <a:lnTo>
                  <a:pt x="129" y="106"/>
                </a:lnTo>
                <a:lnTo>
                  <a:pt x="129" y="108"/>
                </a:lnTo>
                <a:lnTo>
                  <a:pt x="129" y="110"/>
                </a:lnTo>
                <a:lnTo>
                  <a:pt x="131" y="112"/>
                </a:lnTo>
                <a:lnTo>
                  <a:pt x="133" y="114"/>
                </a:lnTo>
                <a:lnTo>
                  <a:pt x="135" y="114"/>
                </a:lnTo>
                <a:lnTo>
                  <a:pt x="137" y="112"/>
                </a:lnTo>
                <a:lnTo>
                  <a:pt x="139" y="112"/>
                </a:lnTo>
                <a:lnTo>
                  <a:pt x="139" y="114"/>
                </a:lnTo>
                <a:lnTo>
                  <a:pt x="141" y="112"/>
                </a:lnTo>
                <a:lnTo>
                  <a:pt x="143" y="114"/>
                </a:lnTo>
                <a:lnTo>
                  <a:pt x="145" y="114"/>
                </a:lnTo>
                <a:lnTo>
                  <a:pt x="147" y="114"/>
                </a:lnTo>
                <a:lnTo>
                  <a:pt x="149" y="114"/>
                </a:lnTo>
                <a:lnTo>
                  <a:pt x="151" y="112"/>
                </a:lnTo>
                <a:lnTo>
                  <a:pt x="153" y="112"/>
                </a:lnTo>
                <a:lnTo>
                  <a:pt x="155" y="112"/>
                </a:lnTo>
                <a:lnTo>
                  <a:pt x="157" y="112"/>
                </a:lnTo>
                <a:lnTo>
                  <a:pt x="159" y="112"/>
                </a:lnTo>
                <a:lnTo>
                  <a:pt x="161" y="114"/>
                </a:lnTo>
                <a:lnTo>
                  <a:pt x="163" y="114"/>
                </a:lnTo>
                <a:lnTo>
                  <a:pt x="165" y="114"/>
                </a:lnTo>
                <a:lnTo>
                  <a:pt x="167" y="114"/>
                </a:lnTo>
                <a:lnTo>
                  <a:pt x="167" y="118"/>
                </a:lnTo>
                <a:lnTo>
                  <a:pt x="169" y="118"/>
                </a:lnTo>
                <a:lnTo>
                  <a:pt x="169" y="120"/>
                </a:lnTo>
                <a:lnTo>
                  <a:pt x="171" y="122"/>
                </a:lnTo>
                <a:lnTo>
                  <a:pt x="173" y="124"/>
                </a:lnTo>
                <a:lnTo>
                  <a:pt x="173" y="126"/>
                </a:lnTo>
                <a:lnTo>
                  <a:pt x="175" y="128"/>
                </a:lnTo>
                <a:lnTo>
                  <a:pt x="175" y="130"/>
                </a:lnTo>
                <a:lnTo>
                  <a:pt x="177" y="130"/>
                </a:lnTo>
                <a:lnTo>
                  <a:pt x="177" y="132"/>
                </a:lnTo>
                <a:lnTo>
                  <a:pt x="179" y="132"/>
                </a:lnTo>
                <a:lnTo>
                  <a:pt x="181" y="132"/>
                </a:lnTo>
                <a:lnTo>
                  <a:pt x="183" y="130"/>
                </a:lnTo>
                <a:lnTo>
                  <a:pt x="185" y="130"/>
                </a:lnTo>
                <a:lnTo>
                  <a:pt x="187" y="130"/>
                </a:lnTo>
                <a:lnTo>
                  <a:pt x="189" y="130"/>
                </a:lnTo>
                <a:lnTo>
                  <a:pt x="191" y="130"/>
                </a:lnTo>
                <a:lnTo>
                  <a:pt x="191" y="132"/>
                </a:lnTo>
                <a:lnTo>
                  <a:pt x="193" y="130"/>
                </a:lnTo>
                <a:lnTo>
                  <a:pt x="195" y="130"/>
                </a:lnTo>
                <a:lnTo>
                  <a:pt x="197" y="130"/>
                </a:lnTo>
                <a:lnTo>
                  <a:pt x="199" y="130"/>
                </a:lnTo>
                <a:lnTo>
                  <a:pt x="201" y="130"/>
                </a:lnTo>
                <a:lnTo>
                  <a:pt x="203" y="130"/>
                </a:lnTo>
                <a:lnTo>
                  <a:pt x="205" y="130"/>
                </a:lnTo>
                <a:lnTo>
                  <a:pt x="205" y="128"/>
                </a:lnTo>
                <a:lnTo>
                  <a:pt x="207" y="128"/>
                </a:lnTo>
                <a:lnTo>
                  <a:pt x="209" y="128"/>
                </a:lnTo>
                <a:lnTo>
                  <a:pt x="211" y="128"/>
                </a:lnTo>
                <a:lnTo>
                  <a:pt x="213" y="130"/>
                </a:lnTo>
                <a:lnTo>
                  <a:pt x="213" y="132"/>
                </a:lnTo>
                <a:lnTo>
                  <a:pt x="215" y="134"/>
                </a:lnTo>
                <a:lnTo>
                  <a:pt x="213" y="136"/>
                </a:lnTo>
                <a:lnTo>
                  <a:pt x="211" y="138"/>
                </a:lnTo>
                <a:lnTo>
                  <a:pt x="209" y="140"/>
                </a:lnTo>
                <a:lnTo>
                  <a:pt x="209" y="142"/>
                </a:lnTo>
                <a:lnTo>
                  <a:pt x="209" y="144"/>
                </a:lnTo>
                <a:lnTo>
                  <a:pt x="209" y="146"/>
                </a:lnTo>
                <a:lnTo>
                  <a:pt x="207" y="148"/>
                </a:lnTo>
                <a:lnTo>
                  <a:pt x="205" y="150"/>
                </a:lnTo>
                <a:lnTo>
                  <a:pt x="207" y="152"/>
                </a:lnTo>
                <a:lnTo>
                  <a:pt x="207" y="154"/>
                </a:lnTo>
                <a:lnTo>
                  <a:pt x="207" y="156"/>
                </a:lnTo>
                <a:lnTo>
                  <a:pt x="205" y="158"/>
                </a:lnTo>
                <a:lnTo>
                  <a:pt x="205" y="160"/>
                </a:lnTo>
                <a:lnTo>
                  <a:pt x="205" y="162"/>
                </a:lnTo>
                <a:lnTo>
                  <a:pt x="205" y="164"/>
                </a:lnTo>
                <a:lnTo>
                  <a:pt x="205" y="166"/>
                </a:lnTo>
                <a:lnTo>
                  <a:pt x="207" y="166"/>
                </a:lnTo>
                <a:lnTo>
                  <a:pt x="207" y="168"/>
                </a:lnTo>
                <a:lnTo>
                  <a:pt x="205" y="170"/>
                </a:lnTo>
                <a:lnTo>
                  <a:pt x="207" y="172"/>
                </a:lnTo>
                <a:lnTo>
                  <a:pt x="207" y="174"/>
                </a:lnTo>
                <a:lnTo>
                  <a:pt x="207" y="176"/>
                </a:lnTo>
                <a:lnTo>
                  <a:pt x="209" y="178"/>
                </a:lnTo>
                <a:lnTo>
                  <a:pt x="209" y="180"/>
                </a:lnTo>
                <a:lnTo>
                  <a:pt x="209" y="182"/>
                </a:lnTo>
                <a:lnTo>
                  <a:pt x="211" y="182"/>
                </a:lnTo>
                <a:lnTo>
                  <a:pt x="213" y="184"/>
                </a:lnTo>
                <a:lnTo>
                  <a:pt x="213" y="186"/>
                </a:lnTo>
                <a:lnTo>
                  <a:pt x="215" y="188"/>
                </a:lnTo>
                <a:lnTo>
                  <a:pt x="215" y="190"/>
                </a:lnTo>
                <a:lnTo>
                  <a:pt x="213" y="192"/>
                </a:lnTo>
                <a:lnTo>
                  <a:pt x="211" y="192"/>
                </a:lnTo>
                <a:lnTo>
                  <a:pt x="209" y="196"/>
                </a:lnTo>
                <a:lnTo>
                  <a:pt x="207" y="198"/>
                </a:lnTo>
                <a:lnTo>
                  <a:pt x="205" y="200"/>
                </a:lnTo>
                <a:lnTo>
                  <a:pt x="207" y="200"/>
                </a:lnTo>
                <a:lnTo>
                  <a:pt x="209" y="202"/>
                </a:lnTo>
                <a:lnTo>
                  <a:pt x="209" y="204"/>
                </a:lnTo>
                <a:lnTo>
                  <a:pt x="211" y="204"/>
                </a:lnTo>
                <a:lnTo>
                  <a:pt x="213" y="206"/>
                </a:lnTo>
                <a:lnTo>
                  <a:pt x="215" y="208"/>
                </a:lnTo>
                <a:lnTo>
                  <a:pt x="217" y="210"/>
                </a:lnTo>
                <a:lnTo>
                  <a:pt x="215" y="212"/>
                </a:lnTo>
                <a:lnTo>
                  <a:pt x="217" y="214"/>
                </a:lnTo>
                <a:lnTo>
                  <a:pt x="217" y="216"/>
                </a:lnTo>
                <a:lnTo>
                  <a:pt x="217" y="218"/>
                </a:lnTo>
                <a:lnTo>
                  <a:pt x="219" y="220"/>
                </a:lnTo>
                <a:lnTo>
                  <a:pt x="219" y="222"/>
                </a:lnTo>
                <a:lnTo>
                  <a:pt x="219" y="224"/>
                </a:lnTo>
                <a:lnTo>
                  <a:pt x="219" y="226"/>
                </a:lnTo>
                <a:lnTo>
                  <a:pt x="221" y="228"/>
                </a:lnTo>
                <a:lnTo>
                  <a:pt x="221" y="230"/>
                </a:lnTo>
                <a:lnTo>
                  <a:pt x="221" y="232"/>
                </a:lnTo>
                <a:lnTo>
                  <a:pt x="221" y="234"/>
                </a:lnTo>
                <a:lnTo>
                  <a:pt x="219" y="234"/>
                </a:lnTo>
                <a:lnTo>
                  <a:pt x="217" y="234"/>
                </a:lnTo>
                <a:lnTo>
                  <a:pt x="217" y="232"/>
                </a:lnTo>
                <a:lnTo>
                  <a:pt x="217" y="230"/>
                </a:lnTo>
                <a:lnTo>
                  <a:pt x="219" y="228"/>
                </a:lnTo>
                <a:lnTo>
                  <a:pt x="219" y="226"/>
                </a:lnTo>
                <a:lnTo>
                  <a:pt x="217" y="224"/>
                </a:lnTo>
                <a:lnTo>
                  <a:pt x="217" y="222"/>
                </a:lnTo>
                <a:lnTo>
                  <a:pt x="215" y="220"/>
                </a:lnTo>
                <a:lnTo>
                  <a:pt x="215" y="218"/>
                </a:lnTo>
                <a:lnTo>
                  <a:pt x="213" y="216"/>
                </a:lnTo>
                <a:lnTo>
                  <a:pt x="213" y="214"/>
                </a:lnTo>
                <a:lnTo>
                  <a:pt x="211" y="216"/>
                </a:lnTo>
                <a:lnTo>
                  <a:pt x="209" y="216"/>
                </a:lnTo>
                <a:lnTo>
                  <a:pt x="207" y="218"/>
                </a:lnTo>
                <a:lnTo>
                  <a:pt x="205" y="220"/>
                </a:lnTo>
                <a:lnTo>
                  <a:pt x="205" y="222"/>
                </a:lnTo>
                <a:lnTo>
                  <a:pt x="203" y="222"/>
                </a:lnTo>
                <a:lnTo>
                  <a:pt x="201" y="222"/>
                </a:lnTo>
                <a:lnTo>
                  <a:pt x="199" y="220"/>
                </a:lnTo>
                <a:lnTo>
                  <a:pt x="199" y="218"/>
                </a:lnTo>
                <a:lnTo>
                  <a:pt x="197" y="218"/>
                </a:lnTo>
                <a:lnTo>
                  <a:pt x="197" y="220"/>
                </a:lnTo>
                <a:lnTo>
                  <a:pt x="197" y="222"/>
                </a:lnTo>
                <a:lnTo>
                  <a:pt x="175" y="222"/>
                </a:lnTo>
                <a:lnTo>
                  <a:pt x="173" y="222"/>
                </a:lnTo>
                <a:lnTo>
                  <a:pt x="171" y="222"/>
                </a:lnTo>
                <a:lnTo>
                  <a:pt x="169" y="222"/>
                </a:lnTo>
                <a:lnTo>
                  <a:pt x="167" y="224"/>
                </a:lnTo>
                <a:lnTo>
                  <a:pt x="167" y="234"/>
                </a:lnTo>
                <a:lnTo>
                  <a:pt x="167" y="236"/>
                </a:lnTo>
                <a:lnTo>
                  <a:pt x="169" y="236"/>
                </a:lnTo>
                <a:lnTo>
                  <a:pt x="171" y="236"/>
                </a:lnTo>
                <a:lnTo>
                  <a:pt x="175" y="236"/>
                </a:lnTo>
                <a:lnTo>
                  <a:pt x="177" y="238"/>
                </a:lnTo>
                <a:lnTo>
                  <a:pt x="179" y="240"/>
                </a:lnTo>
                <a:lnTo>
                  <a:pt x="181" y="240"/>
                </a:lnTo>
                <a:lnTo>
                  <a:pt x="179" y="242"/>
                </a:lnTo>
                <a:lnTo>
                  <a:pt x="179" y="244"/>
                </a:lnTo>
                <a:lnTo>
                  <a:pt x="179" y="246"/>
                </a:lnTo>
                <a:lnTo>
                  <a:pt x="177" y="246"/>
                </a:lnTo>
                <a:lnTo>
                  <a:pt x="175" y="244"/>
                </a:lnTo>
                <a:lnTo>
                  <a:pt x="173" y="244"/>
                </a:lnTo>
                <a:lnTo>
                  <a:pt x="171" y="246"/>
                </a:lnTo>
                <a:lnTo>
                  <a:pt x="169" y="246"/>
                </a:lnTo>
                <a:lnTo>
                  <a:pt x="167" y="246"/>
                </a:lnTo>
                <a:lnTo>
                  <a:pt x="165" y="246"/>
                </a:lnTo>
                <a:lnTo>
                  <a:pt x="163" y="248"/>
                </a:lnTo>
                <a:lnTo>
                  <a:pt x="163" y="250"/>
                </a:lnTo>
                <a:lnTo>
                  <a:pt x="163" y="257"/>
                </a:lnTo>
                <a:lnTo>
                  <a:pt x="163" y="261"/>
                </a:lnTo>
                <a:lnTo>
                  <a:pt x="165" y="263"/>
                </a:lnTo>
                <a:lnTo>
                  <a:pt x="165" y="265"/>
                </a:lnTo>
                <a:lnTo>
                  <a:pt x="167" y="265"/>
                </a:lnTo>
                <a:lnTo>
                  <a:pt x="169" y="267"/>
                </a:lnTo>
                <a:lnTo>
                  <a:pt x="171" y="269"/>
                </a:lnTo>
                <a:lnTo>
                  <a:pt x="171" y="271"/>
                </a:lnTo>
                <a:lnTo>
                  <a:pt x="171" y="273"/>
                </a:lnTo>
                <a:lnTo>
                  <a:pt x="173" y="275"/>
                </a:lnTo>
                <a:lnTo>
                  <a:pt x="173" y="277"/>
                </a:lnTo>
                <a:lnTo>
                  <a:pt x="175" y="279"/>
                </a:lnTo>
                <a:lnTo>
                  <a:pt x="175" y="281"/>
                </a:lnTo>
                <a:lnTo>
                  <a:pt x="175" y="283"/>
                </a:lnTo>
                <a:lnTo>
                  <a:pt x="175" y="285"/>
                </a:lnTo>
                <a:lnTo>
                  <a:pt x="175" y="287"/>
                </a:lnTo>
                <a:lnTo>
                  <a:pt x="175" y="289"/>
                </a:lnTo>
                <a:lnTo>
                  <a:pt x="175" y="291"/>
                </a:lnTo>
                <a:lnTo>
                  <a:pt x="173" y="293"/>
                </a:lnTo>
                <a:lnTo>
                  <a:pt x="173" y="295"/>
                </a:lnTo>
                <a:lnTo>
                  <a:pt x="173" y="297"/>
                </a:lnTo>
                <a:lnTo>
                  <a:pt x="173" y="299"/>
                </a:lnTo>
                <a:lnTo>
                  <a:pt x="173" y="301"/>
                </a:lnTo>
                <a:lnTo>
                  <a:pt x="173" y="303"/>
                </a:lnTo>
                <a:lnTo>
                  <a:pt x="173" y="305"/>
                </a:lnTo>
                <a:lnTo>
                  <a:pt x="171" y="307"/>
                </a:lnTo>
                <a:lnTo>
                  <a:pt x="171" y="309"/>
                </a:lnTo>
                <a:lnTo>
                  <a:pt x="171" y="311"/>
                </a:lnTo>
                <a:lnTo>
                  <a:pt x="171" y="313"/>
                </a:lnTo>
                <a:lnTo>
                  <a:pt x="171" y="315"/>
                </a:lnTo>
                <a:lnTo>
                  <a:pt x="171" y="317"/>
                </a:lnTo>
                <a:lnTo>
                  <a:pt x="171" y="319"/>
                </a:lnTo>
                <a:lnTo>
                  <a:pt x="169" y="321"/>
                </a:lnTo>
                <a:lnTo>
                  <a:pt x="169" y="323"/>
                </a:lnTo>
                <a:lnTo>
                  <a:pt x="169" y="325"/>
                </a:lnTo>
                <a:lnTo>
                  <a:pt x="169" y="327"/>
                </a:lnTo>
                <a:lnTo>
                  <a:pt x="169" y="329"/>
                </a:lnTo>
                <a:lnTo>
                  <a:pt x="169" y="331"/>
                </a:lnTo>
                <a:lnTo>
                  <a:pt x="169" y="333"/>
                </a:lnTo>
                <a:lnTo>
                  <a:pt x="169" y="335"/>
                </a:lnTo>
                <a:lnTo>
                  <a:pt x="167" y="337"/>
                </a:lnTo>
                <a:lnTo>
                  <a:pt x="167" y="339"/>
                </a:lnTo>
                <a:lnTo>
                  <a:pt x="167" y="341"/>
                </a:lnTo>
                <a:lnTo>
                  <a:pt x="167" y="343"/>
                </a:lnTo>
                <a:lnTo>
                  <a:pt x="167" y="345"/>
                </a:lnTo>
                <a:lnTo>
                  <a:pt x="165" y="345"/>
                </a:lnTo>
                <a:lnTo>
                  <a:pt x="165" y="343"/>
                </a:lnTo>
                <a:lnTo>
                  <a:pt x="163" y="341"/>
                </a:lnTo>
                <a:lnTo>
                  <a:pt x="163" y="339"/>
                </a:lnTo>
                <a:lnTo>
                  <a:pt x="161" y="337"/>
                </a:lnTo>
                <a:lnTo>
                  <a:pt x="159" y="337"/>
                </a:lnTo>
                <a:lnTo>
                  <a:pt x="157" y="337"/>
                </a:lnTo>
                <a:lnTo>
                  <a:pt x="155" y="337"/>
                </a:lnTo>
                <a:lnTo>
                  <a:pt x="153" y="337"/>
                </a:lnTo>
                <a:lnTo>
                  <a:pt x="153" y="335"/>
                </a:lnTo>
                <a:lnTo>
                  <a:pt x="153" y="333"/>
                </a:lnTo>
                <a:lnTo>
                  <a:pt x="155" y="331"/>
                </a:lnTo>
                <a:lnTo>
                  <a:pt x="155" y="329"/>
                </a:lnTo>
                <a:lnTo>
                  <a:pt x="157" y="327"/>
                </a:lnTo>
                <a:lnTo>
                  <a:pt x="157" y="325"/>
                </a:lnTo>
                <a:lnTo>
                  <a:pt x="159" y="323"/>
                </a:lnTo>
                <a:lnTo>
                  <a:pt x="159" y="321"/>
                </a:lnTo>
                <a:lnTo>
                  <a:pt x="161" y="319"/>
                </a:lnTo>
                <a:lnTo>
                  <a:pt x="163" y="317"/>
                </a:lnTo>
                <a:lnTo>
                  <a:pt x="163" y="315"/>
                </a:lnTo>
                <a:lnTo>
                  <a:pt x="163" y="313"/>
                </a:lnTo>
                <a:lnTo>
                  <a:pt x="161" y="311"/>
                </a:lnTo>
                <a:lnTo>
                  <a:pt x="159" y="309"/>
                </a:lnTo>
                <a:lnTo>
                  <a:pt x="157" y="311"/>
                </a:lnTo>
                <a:lnTo>
                  <a:pt x="155" y="309"/>
                </a:lnTo>
                <a:lnTo>
                  <a:pt x="153" y="309"/>
                </a:lnTo>
                <a:lnTo>
                  <a:pt x="153" y="307"/>
                </a:lnTo>
                <a:lnTo>
                  <a:pt x="151" y="305"/>
                </a:lnTo>
                <a:lnTo>
                  <a:pt x="149" y="305"/>
                </a:lnTo>
                <a:lnTo>
                  <a:pt x="147" y="303"/>
                </a:lnTo>
                <a:lnTo>
                  <a:pt x="145" y="305"/>
                </a:lnTo>
                <a:lnTo>
                  <a:pt x="143" y="307"/>
                </a:lnTo>
                <a:lnTo>
                  <a:pt x="141" y="307"/>
                </a:lnTo>
                <a:lnTo>
                  <a:pt x="139" y="307"/>
                </a:lnTo>
                <a:lnTo>
                  <a:pt x="137" y="307"/>
                </a:lnTo>
                <a:lnTo>
                  <a:pt x="137" y="305"/>
                </a:lnTo>
                <a:lnTo>
                  <a:pt x="135" y="303"/>
                </a:lnTo>
                <a:lnTo>
                  <a:pt x="133" y="303"/>
                </a:lnTo>
                <a:lnTo>
                  <a:pt x="131" y="305"/>
                </a:lnTo>
                <a:lnTo>
                  <a:pt x="129" y="307"/>
                </a:lnTo>
                <a:lnTo>
                  <a:pt x="127" y="309"/>
                </a:lnTo>
                <a:lnTo>
                  <a:pt x="123" y="309"/>
                </a:lnTo>
                <a:lnTo>
                  <a:pt x="121" y="309"/>
                </a:lnTo>
                <a:lnTo>
                  <a:pt x="119" y="309"/>
                </a:lnTo>
                <a:lnTo>
                  <a:pt x="117" y="309"/>
                </a:lnTo>
                <a:lnTo>
                  <a:pt x="115" y="309"/>
                </a:lnTo>
                <a:lnTo>
                  <a:pt x="113" y="309"/>
                </a:lnTo>
                <a:lnTo>
                  <a:pt x="111" y="309"/>
                </a:lnTo>
                <a:lnTo>
                  <a:pt x="109" y="307"/>
                </a:lnTo>
                <a:lnTo>
                  <a:pt x="107" y="305"/>
                </a:lnTo>
                <a:lnTo>
                  <a:pt x="109" y="303"/>
                </a:lnTo>
                <a:lnTo>
                  <a:pt x="109" y="301"/>
                </a:lnTo>
                <a:lnTo>
                  <a:pt x="107" y="299"/>
                </a:lnTo>
                <a:lnTo>
                  <a:pt x="107" y="297"/>
                </a:lnTo>
                <a:lnTo>
                  <a:pt x="105" y="297"/>
                </a:lnTo>
                <a:lnTo>
                  <a:pt x="103" y="297"/>
                </a:lnTo>
                <a:lnTo>
                  <a:pt x="101" y="295"/>
                </a:lnTo>
                <a:lnTo>
                  <a:pt x="101" y="293"/>
                </a:lnTo>
                <a:lnTo>
                  <a:pt x="101" y="291"/>
                </a:lnTo>
                <a:lnTo>
                  <a:pt x="99" y="289"/>
                </a:lnTo>
                <a:lnTo>
                  <a:pt x="99" y="287"/>
                </a:lnTo>
                <a:lnTo>
                  <a:pt x="97" y="285"/>
                </a:lnTo>
                <a:lnTo>
                  <a:pt x="95" y="285"/>
                </a:lnTo>
                <a:lnTo>
                  <a:pt x="93" y="283"/>
                </a:lnTo>
                <a:lnTo>
                  <a:pt x="93" y="281"/>
                </a:lnTo>
                <a:lnTo>
                  <a:pt x="91" y="281"/>
                </a:lnTo>
                <a:lnTo>
                  <a:pt x="91" y="279"/>
                </a:lnTo>
                <a:lnTo>
                  <a:pt x="89" y="279"/>
                </a:lnTo>
                <a:lnTo>
                  <a:pt x="87" y="279"/>
                </a:lnTo>
                <a:lnTo>
                  <a:pt x="85" y="277"/>
                </a:lnTo>
                <a:lnTo>
                  <a:pt x="85" y="275"/>
                </a:lnTo>
                <a:lnTo>
                  <a:pt x="85" y="273"/>
                </a:lnTo>
                <a:lnTo>
                  <a:pt x="85" y="271"/>
                </a:lnTo>
                <a:lnTo>
                  <a:pt x="85" y="269"/>
                </a:lnTo>
                <a:lnTo>
                  <a:pt x="83" y="269"/>
                </a:lnTo>
                <a:lnTo>
                  <a:pt x="81" y="269"/>
                </a:lnTo>
                <a:lnTo>
                  <a:pt x="81" y="267"/>
                </a:lnTo>
                <a:lnTo>
                  <a:pt x="79" y="265"/>
                </a:lnTo>
                <a:lnTo>
                  <a:pt x="77" y="263"/>
                </a:lnTo>
                <a:lnTo>
                  <a:pt x="75" y="261"/>
                </a:lnTo>
                <a:lnTo>
                  <a:pt x="73" y="261"/>
                </a:lnTo>
                <a:lnTo>
                  <a:pt x="71" y="259"/>
                </a:lnTo>
                <a:lnTo>
                  <a:pt x="69" y="259"/>
                </a:lnTo>
                <a:lnTo>
                  <a:pt x="67" y="261"/>
                </a:lnTo>
                <a:lnTo>
                  <a:pt x="67" y="259"/>
                </a:lnTo>
                <a:lnTo>
                  <a:pt x="65" y="259"/>
                </a:lnTo>
                <a:lnTo>
                  <a:pt x="63" y="257"/>
                </a:lnTo>
                <a:lnTo>
                  <a:pt x="61" y="257"/>
                </a:lnTo>
                <a:lnTo>
                  <a:pt x="59" y="257"/>
                </a:lnTo>
                <a:lnTo>
                  <a:pt x="57" y="255"/>
                </a:lnTo>
                <a:lnTo>
                  <a:pt x="55" y="253"/>
                </a:lnTo>
                <a:lnTo>
                  <a:pt x="53" y="251"/>
                </a:lnTo>
                <a:lnTo>
                  <a:pt x="53" y="250"/>
                </a:lnTo>
                <a:lnTo>
                  <a:pt x="51" y="250"/>
                </a:lnTo>
                <a:lnTo>
                  <a:pt x="49" y="250"/>
                </a:lnTo>
                <a:lnTo>
                  <a:pt x="47" y="250"/>
                </a:lnTo>
                <a:lnTo>
                  <a:pt x="47" y="251"/>
                </a:lnTo>
                <a:lnTo>
                  <a:pt x="47" y="253"/>
                </a:lnTo>
                <a:lnTo>
                  <a:pt x="45" y="253"/>
                </a:lnTo>
                <a:lnTo>
                  <a:pt x="43" y="253"/>
                </a:lnTo>
                <a:lnTo>
                  <a:pt x="41" y="253"/>
                </a:lnTo>
                <a:lnTo>
                  <a:pt x="39" y="253"/>
                </a:lnTo>
                <a:lnTo>
                  <a:pt x="37" y="253"/>
                </a:lnTo>
                <a:lnTo>
                  <a:pt x="37" y="251"/>
                </a:lnTo>
                <a:lnTo>
                  <a:pt x="35" y="251"/>
                </a:lnTo>
                <a:lnTo>
                  <a:pt x="33" y="251"/>
                </a:lnTo>
                <a:lnTo>
                  <a:pt x="31" y="251"/>
                </a:lnTo>
                <a:lnTo>
                  <a:pt x="29" y="250"/>
                </a:lnTo>
                <a:lnTo>
                  <a:pt x="27" y="248"/>
                </a:lnTo>
                <a:lnTo>
                  <a:pt x="27" y="246"/>
                </a:lnTo>
                <a:lnTo>
                  <a:pt x="25" y="244"/>
                </a:lnTo>
                <a:lnTo>
                  <a:pt x="23" y="242"/>
                </a:lnTo>
                <a:lnTo>
                  <a:pt x="21" y="242"/>
                </a:lnTo>
                <a:lnTo>
                  <a:pt x="19" y="240"/>
                </a:lnTo>
                <a:lnTo>
                  <a:pt x="17" y="240"/>
                </a:lnTo>
                <a:lnTo>
                  <a:pt x="15" y="240"/>
                </a:lnTo>
                <a:lnTo>
                  <a:pt x="13" y="238"/>
                </a:lnTo>
                <a:lnTo>
                  <a:pt x="11" y="236"/>
                </a:lnTo>
                <a:lnTo>
                  <a:pt x="9" y="234"/>
                </a:lnTo>
                <a:lnTo>
                  <a:pt x="7" y="234"/>
                </a:lnTo>
                <a:lnTo>
                  <a:pt x="7" y="232"/>
                </a:lnTo>
                <a:lnTo>
                  <a:pt x="6" y="232"/>
                </a:lnTo>
                <a:lnTo>
                  <a:pt x="6" y="230"/>
                </a:lnTo>
                <a:lnTo>
                  <a:pt x="4" y="230"/>
                </a:lnTo>
                <a:lnTo>
                  <a:pt x="2" y="228"/>
                </a:lnTo>
                <a:lnTo>
                  <a:pt x="2" y="2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" name="Freeform 1277">
            <a:extLst>
              <a:ext uri="{FF2B5EF4-FFF2-40B4-BE49-F238E27FC236}">
                <a16:creationId xmlns:a16="http://schemas.microsoft.com/office/drawing/2014/main" id="{DA354E68-CA4A-44E3-BA05-63AB2D42EE74}"/>
              </a:ext>
            </a:extLst>
          </p:cNvPr>
          <p:cNvSpPr>
            <a:spLocks/>
          </p:cNvSpPr>
          <p:nvPr/>
        </p:nvSpPr>
        <p:spPr bwMode="auto">
          <a:xfrm>
            <a:off x="1914525" y="3525839"/>
            <a:ext cx="350838" cy="547687"/>
          </a:xfrm>
          <a:custGeom>
            <a:avLst/>
            <a:gdLst>
              <a:gd name="T0" fmla="*/ 17641913 w 221"/>
              <a:gd name="T1" fmla="*/ 549393561 h 345"/>
              <a:gd name="T2" fmla="*/ 37803191 w 221"/>
              <a:gd name="T3" fmla="*/ 519151714 h 345"/>
              <a:gd name="T4" fmla="*/ 57964470 w 221"/>
              <a:gd name="T5" fmla="*/ 509071098 h 345"/>
              <a:gd name="T6" fmla="*/ 78125749 w 221"/>
              <a:gd name="T7" fmla="*/ 468748635 h 345"/>
              <a:gd name="T8" fmla="*/ 83166069 w 221"/>
              <a:gd name="T9" fmla="*/ 438506787 h 345"/>
              <a:gd name="T10" fmla="*/ 78125749 w 221"/>
              <a:gd name="T11" fmla="*/ 413305248 h 345"/>
              <a:gd name="T12" fmla="*/ 78125749 w 221"/>
              <a:gd name="T13" fmla="*/ 367942477 h 345"/>
              <a:gd name="T14" fmla="*/ 78125749 w 221"/>
              <a:gd name="T15" fmla="*/ 327620013 h 345"/>
              <a:gd name="T16" fmla="*/ 63004790 w 221"/>
              <a:gd name="T17" fmla="*/ 282257242 h 345"/>
              <a:gd name="T18" fmla="*/ 73085429 w 221"/>
              <a:gd name="T19" fmla="*/ 252015395 h 345"/>
              <a:gd name="T20" fmla="*/ 88206388 w 221"/>
              <a:gd name="T21" fmla="*/ 221773548 h 345"/>
              <a:gd name="T22" fmla="*/ 98287028 w 221"/>
              <a:gd name="T23" fmla="*/ 216733240 h 345"/>
              <a:gd name="T24" fmla="*/ 113407987 w 221"/>
              <a:gd name="T25" fmla="*/ 226813855 h 345"/>
              <a:gd name="T26" fmla="*/ 133569265 w 221"/>
              <a:gd name="T27" fmla="*/ 186491392 h 345"/>
              <a:gd name="T28" fmla="*/ 173891823 w 221"/>
              <a:gd name="T29" fmla="*/ 151209237 h 345"/>
              <a:gd name="T30" fmla="*/ 173891823 w 221"/>
              <a:gd name="T31" fmla="*/ 115927082 h 345"/>
              <a:gd name="T32" fmla="*/ 199093421 w 221"/>
              <a:gd name="T33" fmla="*/ 80644926 h 345"/>
              <a:gd name="T34" fmla="*/ 224295020 w 221"/>
              <a:gd name="T35" fmla="*/ 85685234 h 345"/>
              <a:gd name="T36" fmla="*/ 244456298 w 221"/>
              <a:gd name="T37" fmla="*/ 60483695 h 345"/>
              <a:gd name="T38" fmla="*/ 304940135 w 221"/>
              <a:gd name="T39" fmla="*/ 45362771 h 345"/>
              <a:gd name="T40" fmla="*/ 340222372 w 221"/>
              <a:gd name="T41" fmla="*/ 20161232 h 345"/>
              <a:gd name="T42" fmla="*/ 360383651 w 221"/>
              <a:gd name="T43" fmla="*/ 5040308 h 345"/>
              <a:gd name="T44" fmla="*/ 375504610 w 221"/>
              <a:gd name="T45" fmla="*/ 30241847 h 345"/>
              <a:gd name="T46" fmla="*/ 335182053 w 221"/>
              <a:gd name="T47" fmla="*/ 60483695 h 345"/>
              <a:gd name="T48" fmla="*/ 299899815 w 221"/>
              <a:gd name="T49" fmla="*/ 100806158 h 345"/>
              <a:gd name="T50" fmla="*/ 289819176 w 221"/>
              <a:gd name="T51" fmla="*/ 151209237 h 345"/>
              <a:gd name="T52" fmla="*/ 289819176 w 221"/>
              <a:gd name="T53" fmla="*/ 176410776 h 345"/>
              <a:gd name="T54" fmla="*/ 304940135 w 221"/>
              <a:gd name="T55" fmla="*/ 201612316 h 345"/>
              <a:gd name="T56" fmla="*/ 309980454 w 221"/>
              <a:gd name="T57" fmla="*/ 246975087 h 345"/>
              <a:gd name="T58" fmla="*/ 330141733 w 221"/>
              <a:gd name="T59" fmla="*/ 282257242 h 345"/>
              <a:gd name="T60" fmla="*/ 370464290 w 221"/>
              <a:gd name="T61" fmla="*/ 287297550 h 345"/>
              <a:gd name="T62" fmla="*/ 415827168 w 221"/>
              <a:gd name="T63" fmla="*/ 287297550 h 345"/>
              <a:gd name="T64" fmla="*/ 446069086 w 221"/>
              <a:gd name="T65" fmla="*/ 332660321 h 345"/>
              <a:gd name="T66" fmla="*/ 496472283 w 221"/>
              <a:gd name="T67" fmla="*/ 327620013 h 345"/>
              <a:gd name="T68" fmla="*/ 536794840 w 221"/>
              <a:gd name="T69" fmla="*/ 332660321 h 345"/>
              <a:gd name="T70" fmla="*/ 516633561 w 221"/>
              <a:gd name="T71" fmla="*/ 378023092 h 345"/>
              <a:gd name="T72" fmla="*/ 521673881 w 221"/>
              <a:gd name="T73" fmla="*/ 418345556 h 345"/>
              <a:gd name="T74" fmla="*/ 536794840 w 221"/>
              <a:gd name="T75" fmla="*/ 463708327 h 345"/>
              <a:gd name="T76" fmla="*/ 516633561 w 221"/>
              <a:gd name="T77" fmla="*/ 504030790 h 345"/>
              <a:gd name="T78" fmla="*/ 546875479 w 221"/>
              <a:gd name="T79" fmla="*/ 544353253 h 345"/>
              <a:gd name="T80" fmla="*/ 556956119 w 221"/>
              <a:gd name="T81" fmla="*/ 589716024 h 345"/>
              <a:gd name="T82" fmla="*/ 541835160 w 221"/>
              <a:gd name="T83" fmla="*/ 549393561 h 345"/>
              <a:gd name="T84" fmla="*/ 501512602 w 221"/>
              <a:gd name="T85" fmla="*/ 549393561 h 345"/>
              <a:gd name="T86" fmla="*/ 420867487 w 221"/>
              <a:gd name="T87" fmla="*/ 589716024 h 345"/>
              <a:gd name="T88" fmla="*/ 451109405 w 221"/>
              <a:gd name="T89" fmla="*/ 619957872 h 345"/>
              <a:gd name="T90" fmla="*/ 410786848 w 221"/>
              <a:gd name="T91" fmla="*/ 647678771 h 345"/>
              <a:gd name="T92" fmla="*/ 430948127 w 221"/>
              <a:gd name="T93" fmla="*/ 688001234 h 345"/>
              <a:gd name="T94" fmla="*/ 441028766 w 221"/>
              <a:gd name="T95" fmla="*/ 728323698 h 345"/>
              <a:gd name="T96" fmla="*/ 430948127 w 221"/>
              <a:gd name="T97" fmla="*/ 783767084 h 345"/>
              <a:gd name="T98" fmla="*/ 425907807 w 221"/>
              <a:gd name="T99" fmla="*/ 829129856 h 345"/>
              <a:gd name="T100" fmla="*/ 415827168 w 221"/>
              <a:gd name="T101" fmla="*/ 869452319 h 345"/>
              <a:gd name="T102" fmla="*/ 390625569 w 221"/>
              <a:gd name="T103" fmla="*/ 834170163 h 345"/>
              <a:gd name="T104" fmla="*/ 410786848 w 221"/>
              <a:gd name="T105" fmla="*/ 788807392 h 345"/>
              <a:gd name="T106" fmla="*/ 360383651 w 221"/>
              <a:gd name="T107" fmla="*/ 773686469 h 345"/>
              <a:gd name="T108" fmla="*/ 320061094 w 221"/>
              <a:gd name="T109" fmla="*/ 778726777 h 345"/>
              <a:gd name="T110" fmla="*/ 269657897 w 221"/>
              <a:gd name="T111" fmla="*/ 768646161 h 345"/>
              <a:gd name="T112" fmla="*/ 249496618 w 221"/>
              <a:gd name="T113" fmla="*/ 728323698 h 345"/>
              <a:gd name="T114" fmla="*/ 214214380 w 221"/>
              <a:gd name="T115" fmla="*/ 693041542 h 345"/>
              <a:gd name="T116" fmla="*/ 183972462 w 221"/>
              <a:gd name="T117" fmla="*/ 657759387 h 345"/>
              <a:gd name="T118" fmla="*/ 143649905 w 221"/>
              <a:gd name="T119" fmla="*/ 642638463 h 345"/>
              <a:gd name="T120" fmla="*/ 108367667 w 221"/>
              <a:gd name="T121" fmla="*/ 637598155 h 345"/>
              <a:gd name="T122" fmla="*/ 68045109 w 221"/>
              <a:gd name="T123" fmla="*/ 619957872 h 345"/>
              <a:gd name="T124" fmla="*/ 32762872 w 221"/>
              <a:gd name="T125" fmla="*/ 599796640 h 34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1" h="345">
                <a:moveTo>
                  <a:pt x="2" y="226"/>
                </a:moveTo>
                <a:lnTo>
                  <a:pt x="2" y="226"/>
                </a:lnTo>
                <a:lnTo>
                  <a:pt x="0" y="226"/>
                </a:lnTo>
                <a:lnTo>
                  <a:pt x="0" y="224"/>
                </a:lnTo>
                <a:lnTo>
                  <a:pt x="2" y="222"/>
                </a:lnTo>
                <a:lnTo>
                  <a:pt x="4" y="220"/>
                </a:lnTo>
                <a:lnTo>
                  <a:pt x="4" y="222"/>
                </a:lnTo>
                <a:lnTo>
                  <a:pt x="6" y="222"/>
                </a:lnTo>
                <a:lnTo>
                  <a:pt x="7" y="222"/>
                </a:lnTo>
                <a:lnTo>
                  <a:pt x="7" y="220"/>
                </a:lnTo>
                <a:lnTo>
                  <a:pt x="7" y="218"/>
                </a:lnTo>
                <a:lnTo>
                  <a:pt x="7" y="216"/>
                </a:lnTo>
                <a:lnTo>
                  <a:pt x="6" y="216"/>
                </a:lnTo>
                <a:lnTo>
                  <a:pt x="6" y="214"/>
                </a:lnTo>
                <a:lnTo>
                  <a:pt x="6" y="212"/>
                </a:lnTo>
                <a:lnTo>
                  <a:pt x="7" y="212"/>
                </a:lnTo>
                <a:lnTo>
                  <a:pt x="7" y="210"/>
                </a:lnTo>
                <a:lnTo>
                  <a:pt x="9" y="208"/>
                </a:lnTo>
                <a:lnTo>
                  <a:pt x="11" y="208"/>
                </a:lnTo>
                <a:lnTo>
                  <a:pt x="13" y="208"/>
                </a:lnTo>
                <a:lnTo>
                  <a:pt x="15" y="206"/>
                </a:lnTo>
                <a:lnTo>
                  <a:pt x="17" y="206"/>
                </a:lnTo>
                <a:lnTo>
                  <a:pt x="19" y="204"/>
                </a:lnTo>
                <a:lnTo>
                  <a:pt x="21" y="206"/>
                </a:lnTo>
                <a:lnTo>
                  <a:pt x="23" y="206"/>
                </a:lnTo>
                <a:lnTo>
                  <a:pt x="23" y="204"/>
                </a:lnTo>
                <a:lnTo>
                  <a:pt x="23" y="202"/>
                </a:lnTo>
                <a:lnTo>
                  <a:pt x="25" y="200"/>
                </a:lnTo>
                <a:lnTo>
                  <a:pt x="25" y="198"/>
                </a:lnTo>
                <a:lnTo>
                  <a:pt x="23" y="196"/>
                </a:lnTo>
                <a:lnTo>
                  <a:pt x="25" y="196"/>
                </a:lnTo>
                <a:lnTo>
                  <a:pt x="27" y="196"/>
                </a:lnTo>
                <a:lnTo>
                  <a:pt x="27" y="194"/>
                </a:lnTo>
                <a:lnTo>
                  <a:pt x="29" y="192"/>
                </a:lnTo>
                <a:lnTo>
                  <a:pt x="29" y="190"/>
                </a:lnTo>
                <a:lnTo>
                  <a:pt x="29" y="188"/>
                </a:lnTo>
                <a:lnTo>
                  <a:pt x="31" y="188"/>
                </a:lnTo>
                <a:lnTo>
                  <a:pt x="31" y="186"/>
                </a:lnTo>
                <a:lnTo>
                  <a:pt x="33" y="184"/>
                </a:lnTo>
                <a:lnTo>
                  <a:pt x="35" y="182"/>
                </a:lnTo>
                <a:lnTo>
                  <a:pt x="33" y="182"/>
                </a:lnTo>
                <a:lnTo>
                  <a:pt x="35" y="180"/>
                </a:lnTo>
                <a:lnTo>
                  <a:pt x="35" y="178"/>
                </a:lnTo>
                <a:lnTo>
                  <a:pt x="33" y="180"/>
                </a:lnTo>
                <a:lnTo>
                  <a:pt x="31" y="178"/>
                </a:lnTo>
                <a:lnTo>
                  <a:pt x="33" y="176"/>
                </a:lnTo>
                <a:lnTo>
                  <a:pt x="33" y="174"/>
                </a:lnTo>
                <a:lnTo>
                  <a:pt x="31" y="174"/>
                </a:lnTo>
                <a:lnTo>
                  <a:pt x="31" y="176"/>
                </a:lnTo>
                <a:lnTo>
                  <a:pt x="29" y="176"/>
                </a:lnTo>
                <a:lnTo>
                  <a:pt x="29" y="174"/>
                </a:lnTo>
                <a:lnTo>
                  <a:pt x="29" y="172"/>
                </a:lnTo>
                <a:lnTo>
                  <a:pt x="33" y="170"/>
                </a:lnTo>
                <a:lnTo>
                  <a:pt x="31" y="170"/>
                </a:lnTo>
                <a:lnTo>
                  <a:pt x="31" y="168"/>
                </a:lnTo>
                <a:lnTo>
                  <a:pt x="31" y="166"/>
                </a:lnTo>
                <a:lnTo>
                  <a:pt x="31" y="164"/>
                </a:lnTo>
                <a:lnTo>
                  <a:pt x="33" y="162"/>
                </a:lnTo>
                <a:lnTo>
                  <a:pt x="33" y="160"/>
                </a:lnTo>
                <a:lnTo>
                  <a:pt x="31" y="158"/>
                </a:lnTo>
                <a:lnTo>
                  <a:pt x="31" y="156"/>
                </a:lnTo>
                <a:lnTo>
                  <a:pt x="31" y="154"/>
                </a:lnTo>
                <a:lnTo>
                  <a:pt x="31" y="152"/>
                </a:lnTo>
                <a:lnTo>
                  <a:pt x="31" y="150"/>
                </a:lnTo>
                <a:lnTo>
                  <a:pt x="31" y="148"/>
                </a:lnTo>
                <a:lnTo>
                  <a:pt x="31" y="146"/>
                </a:lnTo>
                <a:lnTo>
                  <a:pt x="29" y="144"/>
                </a:lnTo>
                <a:lnTo>
                  <a:pt x="29" y="142"/>
                </a:lnTo>
                <a:lnTo>
                  <a:pt x="31" y="142"/>
                </a:lnTo>
                <a:lnTo>
                  <a:pt x="33" y="142"/>
                </a:lnTo>
                <a:lnTo>
                  <a:pt x="35" y="140"/>
                </a:lnTo>
                <a:lnTo>
                  <a:pt x="33" y="138"/>
                </a:lnTo>
                <a:lnTo>
                  <a:pt x="33" y="136"/>
                </a:lnTo>
                <a:lnTo>
                  <a:pt x="33" y="134"/>
                </a:lnTo>
                <a:lnTo>
                  <a:pt x="31" y="132"/>
                </a:lnTo>
                <a:lnTo>
                  <a:pt x="31" y="130"/>
                </a:lnTo>
                <a:lnTo>
                  <a:pt x="33" y="128"/>
                </a:lnTo>
                <a:lnTo>
                  <a:pt x="31" y="126"/>
                </a:lnTo>
                <a:lnTo>
                  <a:pt x="33" y="124"/>
                </a:lnTo>
                <a:lnTo>
                  <a:pt x="33" y="122"/>
                </a:lnTo>
                <a:lnTo>
                  <a:pt x="31" y="122"/>
                </a:lnTo>
                <a:lnTo>
                  <a:pt x="31" y="120"/>
                </a:lnTo>
                <a:lnTo>
                  <a:pt x="29" y="118"/>
                </a:lnTo>
                <a:lnTo>
                  <a:pt x="27" y="116"/>
                </a:lnTo>
                <a:lnTo>
                  <a:pt x="27" y="114"/>
                </a:lnTo>
                <a:lnTo>
                  <a:pt x="27" y="112"/>
                </a:lnTo>
                <a:lnTo>
                  <a:pt x="25" y="112"/>
                </a:lnTo>
                <a:lnTo>
                  <a:pt x="25" y="110"/>
                </a:lnTo>
                <a:lnTo>
                  <a:pt x="23" y="108"/>
                </a:lnTo>
                <a:lnTo>
                  <a:pt x="25" y="108"/>
                </a:lnTo>
                <a:lnTo>
                  <a:pt x="25" y="106"/>
                </a:lnTo>
                <a:lnTo>
                  <a:pt x="25" y="104"/>
                </a:lnTo>
                <a:lnTo>
                  <a:pt x="27" y="104"/>
                </a:lnTo>
                <a:lnTo>
                  <a:pt x="27" y="102"/>
                </a:lnTo>
                <a:lnTo>
                  <a:pt x="27" y="100"/>
                </a:lnTo>
                <a:lnTo>
                  <a:pt x="27" y="98"/>
                </a:lnTo>
                <a:lnTo>
                  <a:pt x="29" y="100"/>
                </a:lnTo>
                <a:lnTo>
                  <a:pt x="29" y="102"/>
                </a:lnTo>
                <a:lnTo>
                  <a:pt x="31" y="102"/>
                </a:lnTo>
                <a:lnTo>
                  <a:pt x="33" y="100"/>
                </a:lnTo>
                <a:lnTo>
                  <a:pt x="35" y="98"/>
                </a:lnTo>
                <a:lnTo>
                  <a:pt x="35" y="96"/>
                </a:lnTo>
                <a:lnTo>
                  <a:pt x="35" y="94"/>
                </a:lnTo>
                <a:lnTo>
                  <a:pt x="37" y="94"/>
                </a:lnTo>
                <a:lnTo>
                  <a:pt x="37" y="92"/>
                </a:lnTo>
                <a:lnTo>
                  <a:pt x="37" y="90"/>
                </a:lnTo>
                <a:lnTo>
                  <a:pt x="35" y="88"/>
                </a:lnTo>
                <a:lnTo>
                  <a:pt x="35" y="86"/>
                </a:lnTo>
                <a:lnTo>
                  <a:pt x="35" y="84"/>
                </a:lnTo>
                <a:lnTo>
                  <a:pt x="33" y="82"/>
                </a:lnTo>
                <a:lnTo>
                  <a:pt x="33" y="80"/>
                </a:lnTo>
                <a:lnTo>
                  <a:pt x="35" y="78"/>
                </a:lnTo>
                <a:lnTo>
                  <a:pt x="35" y="80"/>
                </a:lnTo>
                <a:lnTo>
                  <a:pt x="37" y="82"/>
                </a:lnTo>
                <a:lnTo>
                  <a:pt x="39" y="84"/>
                </a:lnTo>
                <a:lnTo>
                  <a:pt x="39" y="86"/>
                </a:lnTo>
                <a:lnTo>
                  <a:pt x="41" y="88"/>
                </a:lnTo>
                <a:lnTo>
                  <a:pt x="43" y="90"/>
                </a:lnTo>
                <a:lnTo>
                  <a:pt x="43" y="92"/>
                </a:lnTo>
                <a:lnTo>
                  <a:pt x="43" y="94"/>
                </a:lnTo>
                <a:lnTo>
                  <a:pt x="45" y="94"/>
                </a:lnTo>
                <a:lnTo>
                  <a:pt x="45" y="92"/>
                </a:lnTo>
                <a:lnTo>
                  <a:pt x="45" y="90"/>
                </a:lnTo>
                <a:lnTo>
                  <a:pt x="45" y="88"/>
                </a:lnTo>
                <a:lnTo>
                  <a:pt x="45" y="86"/>
                </a:lnTo>
                <a:lnTo>
                  <a:pt x="45" y="84"/>
                </a:lnTo>
                <a:lnTo>
                  <a:pt x="43" y="82"/>
                </a:lnTo>
                <a:lnTo>
                  <a:pt x="43" y="80"/>
                </a:lnTo>
                <a:lnTo>
                  <a:pt x="45" y="80"/>
                </a:lnTo>
                <a:lnTo>
                  <a:pt x="47" y="78"/>
                </a:lnTo>
                <a:lnTo>
                  <a:pt x="49" y="78"/>
                </a:lnTo>
                <a:lnTo>
                  <a:pt x="51" y="76"/>
                </a:lnTo>
                <a:lnTo>
                  <a:pt x="53" y="74"/>
                </a:lnTo>
                <a:lnTo>
                  <a:pt x="55" y="74"/>
                </a:lnTo>
                <a:lnTo>
                  <a:pt x="55" y="72"/>
                </a:lnTo>
                <a:lnTo>
                  <a:pt x="57" y="70"/>
                </a:lnTo>
                <a:lnTo>
                  <a:pt x="57" y="68"/>
                </a:lnTo>
                <a:lnTo>
                  <a:pt x="59" y="66"/>
                </a:lnTo>
                <a:lnTo>
                  <a:pt x="61" y="64"/>
                </a:lnTo>
                <a:lnTo>
                  <a:pt x="63" y="64"/>
                </a:lnTo>
                <a:lnTo>
                  <a:pt x="63" y="62"/>
                </a:lnTo>
                <a:lnTo>
                  <a:pt x="65" y="64"/>
                </a:lnTo>
                <a:lnTo>
                  <a:pt x="67" y="62"/>
                </a:lnTo>
                <a:lnTo>
                  <a:pt x="69" y="60"/>
                </a:lnTo>
                <a:lnTo>
                  <a:pt x="69" y="58"/>
                </a:lnTo>
                <a:lnTo>
                  <a:pt x="67" y="58"/>
                </a:lnTo>
                <a:lnTo>
                  <a:pt x="67" y="56"/>
                </a:lnTo>
                <a:lnTo>
                  <a:pt x="67" y="54"/>
                </a:lnTo>
                <a:lnTo>
                  <a:pt x="69" y="52"/>
                </a:lnTo>
                <a:lnTo>
                  <a:pt x="69" y="50"/>
                </a:lnTo>
                <a:lnTo>
                  <a:pt x="71" y="48"/>
                </a:lnTo>
                <a:lnTo>
                  <a:pt x="69" y="48"/>
                </a:lnTo>
                <a:lnTo>
                  <a:pt x="69" y="46"/>
                </a:lnTo>
                <a:lnTo>
                  <a:pt x="71" y="44"/>
                </a:lnTo>
                <a:lnTo>
                  <a:pt x="71" y="42"/>
                </a:lnTo>
                <a:lnTo>
                  <a:pt x="71" y="40"/>
                </a:lnTo>
                <a:lnTo>
                  <a:pt x="73" y="38"/>
                </a:lnTo>
                <a:lnTo>
                  <a:pt x="75" y="36"/>
                </a:lnTo>
                <a:lnTo>
                  <a:pt x="77" y="36"/>
                </a:lnTo>
                <a:lnTo>
                  <a:pt x="77" y="34"/>
                </a:lnTo>
                <a:lnTo>
                  <a:pt x="79" y="34"/>
                </a:lnTo>
                <a:lnTo>
                  <a:pt x="79" y="32"/>
                </a:lnTo>
                <a:lnTo>
                  <a:pt x="81" y="30"/>
                </a:lnTo>
                <a:lnTo>
                  <a:pt x="83" y="30"/>
                </a:lnTo>
                <a:lnTo>
                  <a:pt x="83" y="28"/>
                </a:lnTo>
                <a:lnTo>
                  <a:pt x="85" y="28"/>
                </a:lnTo>
                <a:lnTo>
                  <a:pt x="89" y="30"/>
                </a:lnTo>
                <a:lnTo>
                  <a:pt x="91" y="30"/>
                </a:lnTo>
                <a:lnTo>
                  <a:pt x="93" y="30"/>
                </a:lnTo>
                <a:lnTo>
                  <a:pt x="93" y="32"/>
                </a:lnTo>
                <a:lnTo>
                  <a:pt x="91" y="32"/>
                </a:lnTo>
                <a:lnTo>
                  <a:pt x="89" y="34"/>
                </a:lnTo>
                <a:lnTo>
                  <a:pt x="89" y="36"/>
                </a:lnTo>
                <a:lnTo>
                  <a:pt x="91" y="36"/>
                </a:lnTo>
                <a:lnTo>
                  <a:pt x="93" y="34"/>
                </a:lnTo>
                <a:lnTo>
                  <a:pt x="93" y="32"/>
                </a:lnTo>
                <a:lnTo>
                  <a:pt x="95" y="30"/>
                </a:lnTo>
                <a:lnTo>
                  <a:pt x="95" y="28"/>
                </a:lnTo>
                <a:lnTo>
                  <a:pt x="95" y="26"/>
                </a:lnTo>
                <a:lnTo>
                  <a:pt x="95" y="24"/>
                </a:lnTo>
                <a:lnTo>
                  <a:pt x="97" y="24"/>
                </a:lnTo>
                <a:lnTo>
                  <a:pt x="99" y="24"/>
                </a:lnTo>
                <a:lnTo>
                  <a:pt x="101" y="24"/>
                </a:lnTo>
                <a:lnTo>
                  <a:pt x="103" y="24"/>
                </a:lnTo>
                <a:lnTo>
                  <a:pt x="105" y="24"/>
                </a:lnTo>
                <a:lnTo>
                  <a:pt x="109" y="24"/>
                </a:lnTo>
                <a:lnTo>
                  <a:pt x="111" y="24"/>
                </a:lnTo>
                <a:lnTo>
                  <a:pt x="113" y="24"/>
                </a:lnTo>
                <a:lnTo>
                  <a:pt x="115" y="22"/>
                </a:lnTo>
                <a:lnTo>
                  <a:pt x="117" y="20"/>
                </a:lnTo>
                <a:lnTo>
                  <a:pt x="119" y="20"/>
                </a:lnTo>
                <a:lnTo>
                  <a:pt x="121" y="18"/>
                </a:lnTo>
                <a:lnTo>
                  <a:pt x="123" y="16"/>
                </a:lnTo>
                <a:lnTo>
                  <a:pt x="125" y="16"/>
                </a:lnTo>
                <a:lnTo>
                  <a:pt x="127" y="14"/>
                </a:lnTo>
                <a:lnTo>
                  <a:pt x="129" y="14"/>
                </a:lnTo>
                <a:lnTo>
                  <a:pt x="131" y="14"/>
                </a:lnTo>
                <a:lnTo>
                  <a:pt x="133" y="12"/>
                </a:lnTo>
                <a:lnTo>
                  <a:pt x="133" y="10"/>
                </a:lnTo>
                <a:lnTo>
                  <a:pt x="135" y="8"/>
                </a:lnTo>
                <a:lnTo>
                  <a:pt x="135" y="6"/>
                </a:lnTo>
                <a:lnTo>
                  <a:pt x="137" y="4"/>
                </a:lnTo>
                <a:lnTo>
                  <a:pt x="139" y="4"/>
                </a:lnTo>
                <a:lnTo>
                  <a:pt x="137" y="6"/>
                </a:lnTo>
                <a:lnTo>
                  <a:pt x="139" y="6"/>
                </a:lnTo>
                <a:lnTo>
                  <a:pt x="139" y="4"/>
                </a:lnTo>
                <a:lnTo>
                  <a:pt x="141" y="2"/>
                </a:lnTo>
                <a:lnTo>
                  <a:pt x="143" y="2"/>
                </a:lnTo>
                <a:lnTo>
                  <a:pt x="145" y="0"/>
                </a:lnTo>
                <a:lnTo>
                  <a:pt x="147" y="0"/>
                </a:lnTo>
                <a:lnTo>
                  <a:pt x="149" y="2"/>
                </a:lnTo>
                <a:lnTo>
                  <a:pt x="151" y="2"/>
                </a:lnTo>
                <a:lnTo>
                  <a:pt x="151" y="4"/>
                </a:lnTo>
                <a:lnTo>
                  <a:pt x="153" y="6"/>
                </a:lnTo>
                <a:lnTo>
                  <a:pt x="153" y="8"/>
                </a:lnTo>
                <a:lnTo>
                  <a:pt x="151" y="10"/>
                </a:lnTo>
                <a:lnTo>
                  <a:pt x="151" y="12"/>
                </a:lnTo>
                <a:lnTo>
                  <a:pt x="149" y="12"/>
                </a:lnTo>
                <a:lnTo>
                  <a:pt x="149" y="14"/>
                </a:lnTo>
                <a:lnTo>
                  <a:pt x="147" y="14"/>
                </a:lnTo>
                <a:lnTo>
                  <a:pt x="145" y="14"/>
                </a:lnTo>
                <a:lnTo>
                  <a:pt x="143" y="16"/>
                </a:lnTo>
                <a:lnTo>
                  <a:pt x="141" y="16"/>
                </a:lnTo>
                <a:lnTo>
                  <a:pt x="139" y="16"/>
                </a:lnTo>
                <a:lnTo>
                  <a:pt x="137" y="18"/>
                </a:lnTo>
                <a:lnTo>
                  <a:pt x="135" y="20"/>
                </a:lnTo>
                <a:lnTo>
                  <a:pt x="133" y="22"/>
                </a:lnTo>
                <a:lnTo>
                  <a:pt x="133" y="24"/>
                </a:lnTo>
                <a:lnTo>
                  <a:pt x="133" y="26"/>
                </a:lnTo>
                <a:lnTo>
                  <a:pt x="131" y="28"/>
                </a:lnTo>
                <a:lnTo>
                  <a:pt x="129" y="28"/>
                </a:lnTo>
                <a:lnTo>
                  <a:pt x="127" y="28"/>
                </a:lnTo>
                <a:lnTo>
                  <a:pt x="125" y="30"/>
                </a:lnTo>
                <a:lnTo>
                  <a:pt x="125" y="32"/>
                </a:lnTo>
                <a:lnTo>
                  <a:pt x="123" y="34"/>
                </a:lnTo>
                <a:lnTo>
                  <a:pt x="123" y="36"/>
                </a:lnTo>
                <a:lnTo>
                  <a:pt x="121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4"/>
                </a:lnTo>
                <a:lnTo>
                  <a:pt x="117" y="46"/>
                </a:lnTo>
                <a:lnTo>
                  <a:pt x="117" y="48"/>
                </a:lnTo>
                <a:lnTo>
                  <a:pt x="117" y="50"/>
                </a:lnTo>
                <a:lnTo>
                  <a:pt x="117" y="52"/>
                </a:lnTo>
                <a:lnTo>
                  <a:pt x="117" y="54"/>
                </a:lnTo>
                <a:lnTo>
                  <a:pt x="115" y="56"/>
                </a:lnTo>
                <a:lnTo>
                  <a:pt x="115" y="58"/>
                </a:lnTo>
                <a:lnTo>
                  <a:pt x="115" y="60"/>
                </a:lnTo>
                <a:lnTo>
                  <a:pt x="113" y="62"/>
                </a:lnTo>
                <a:lnTo>
                  <a:pt x="111" y="64"/>
                </a:lnTo>
                <a:lnTo>
                  <a:pt x="109" y="66"/>
                </a:lnTo>
                <a:lnTo>
                  <a:pt x="109" y="68"/>
                </a:lnTo>
                <a:lnTo>
                  <a:pt x="111" y="68"/>
                </a:lnTo>
                <a:lnTo>
                  <a:pt x="113" y="66"/>
                </a:lnTo>
                <a:lnTo>
                  <a:pt x="115" y="66"/>
                </a:lnTo>
                <a:lnTo>
                  <a:pt x="115" y="68"/>
                </a:lnTo>
                <a:lnTo>
                  <a:pt x="115" y="70"/>
                </a:lnTo>
                <a:lnTo>
                  <a:pt x="117" y="70"/>
                </a:lnTo>
                <a:lnTo>
                  <a:pt x="119" y="70"/>
                </a:lnTo>
                <a:lnTo>
                  <a:pt x="119" y="72"/>
                </a:lnTo>
                <a:lnTo>
                  <a:pt x="119" y="74"/>
                </a:lnTo>
                <a:lnTo>
                  <a:pt x="121" y="76"/>
                </a:lnTo>
                <a:lnTo>
                  <a:pt x="121" y="78"/>
                </a:lnTo>
                <a:lnTo>
                  <a:pt x="121" y="80"/>
                </a:lnTo>
                <a:lnTo>
                  <a:pt x="123" y="82"/>
                </a:lnTo>
                <a:lnTo>
                  <a:pt x="125" y="84"/>
                </a:lnTo>
                <a:lnTo>
                  <a:pt x="125" y="86"/>
                </a:lnTo>
                <a:lnTo>
                  <a:pt x="125" y="88"/>
                </a:lnTo>
                <a:lnTo>
                  <a:pt x="127" y="90"/>
                </a:lnTo>
                <a:lnTo>
                  <a:pt x="127" y="92"/>
                </a:lnTo>
                <a:lnTo>
                  <a:pt x="125" y="94"/>
                </a:lnTo>
                <a:lnTo>
                  <a:pt x="123" y="94"/>
                </a:lnTo>
                <a:lnTo>
                  <a:pt x="123" y="96"/>
                </a:lnTo>
                <a:lnTo>
                  <a:pt x="123" y="98"/>
                </a:lnTo>
                <a:lnTo>
                  <a:pt x="123" y="100"/>
                </a:lnTo>
                <a:lnTo>
                  <a:pt x="123" y="102"/>
                </a:lnTo>
                <a:lnTo>
                  <a:pt x="123" y="104"/>
                </a:lnTo>
                <a:lnTo>
                  <a:pt x="125" y="104"/>
                </a:lnTo>
                <a:lnTo>
                  <a:pt x="125" y="106"/>
                </a:lnTo>
                <a:lnTo>
                  <a:pt x="127" y="106"/>
                </a:lnTo>
                <a:lnTo>
                  <a:pt x="129" y="106"/>
                </a:lnTo>
                <a:lnTo>
                  <a:pt x="129" y="108"/>
                </a:lnTo>
                <a:lnTo>
                  <a:pt x="129" y="110"/>
                </a:lnTo>
                <a:lnTo>
                  <a:pt x="131" y="112"/>
                </a:lnTo>
                <a:lnTo>
                  <a:pt x="133" y="114"/>
                </a:lnTo>
                <a:lnTo>
                  <a:pt x="135" y="114"/>
                </a:lnTo>
                <a:lnTo>
                  <a:pt x="137" y="112"/>
                </a:lnTo>
                <a:lnTo>
                  <a:pt x="139" y="112"/>
                </a:lnTo>
                <a:lnTo>
                  <a:pt x="139" y="114"/>
                </a:lnTo>
                <a:lnTo>
                  <a:pt x="141" y="112"/>
                </a:lnTo>
                <a:lnTo>
                  <a:pt x="143" y="114"/>
                </a:lnTo>
                <a:lnTo>
                  <a:pt x="145" y="114"/>
                </a:lnTo>
                <a:lnTo>
                  <a:pt x="147" y="114"/>
                </a:lnTo>
                <a:lnTo>
                  <a:pt x="149" y="114"/>
                </a:lnTo>
                <a:lnTo>
                  <a:pt x="151" y="112"/>
                </a:lnTo>
                <a:lnTo>
                  <a:pt x="153" y="112"/>
                </a:lnTo>
                <a:lnTo>
                  <a:pt x="155" y="112"/>
                </a:lnTo>
                <a:lnTo>
                  <a:pt x="157" y="112"/>
                </a:lnTo>
                <a:lnTo>
                  <a:pt x="159" y="112"/>
                </a:lnTo>
                <a:lnTo>
                  <a:pt x="161" y="114"/>
                </a:lnTo>
                <a:lnTo>
                  <a:pt x="163" y="114"/>
                </a:lnTo>
                <a:lnTo>
                  <a:pt x="165" y="114"/>
                </a:lnTo>
                <a:lnTo>
                  <a:pt x="167" y="114"/>
                </a:lnTo>
                <a:lnTo>
                  <a:pt x="167" y="118"/>
                </a:lnTo>
                <a:lnTo>
                  <a:pt x="169" y="118"/>
                </a:lnTo>
                <a:lnTo>
                  <a:pt x="169" y="120"/>
                </a:lnTo>
                <a:lnTo>
                  <a:pt x="171" y="122"/>
                </a:lnTo>
                <a:lnTo>
                  <a:pt x="173" y="124"/>
                </a:lnTo>
                <a:lnTo>
                  <a:pt x="173" y="126"/>
                </a:lnTo>
                <a:lnTo>
                  <a:pt x="175" y="128"/>
                </a:lnTo>
                <a:lnTo>
                  <a:pt x="175" y="130"/>
                </a:lnTo>
                <a:lnTo>
                  <a:pt x="177" y="130"/>
                </a:lnTo>
                <a:lnTo>
                  <a:pt x="177" y="132"/>
                </a:lnTo>
                <a:lnTo>
                  <a:pt x="179" y="132"/>
                </a:lnTo>
                <a:lnTo>
                  <a:pt x="181" y="132"/>
                </a:lnTo>
                <a:lnTo>
                  <a:pt x="183" y="130"/>
                </a:lnTo>
                <a:lnTo>
                  <a:pt x="185" y="130"/>
                </a:lnTo>
                <a:lnTo>
                  <a:pt x="187" y="130"/>
                </a:lnTo>
                <a:lnTo>
                  <a:pt x="189" y="130"/>
                </a:lnTo>
                <a:lnTo>
                  <a:pt x="191" y="130"/>
                </a:lnTo>
                <a:lnTo>
                  <a:pt x="191" y="132"/>
                </a:lnTo>
                <a:lnTo>
                  <a:pt x="193" y="130"/>
                </a:lnTo>
                <a:lnTo>
                  <a:pt x="195" y="130"/>
                </a:lnTo>
                <a:lnTo>
                  <a:pt x="197" y="130"/>
                </a:lnTo>
                <a:lnTo>
                  <a:pt x="199" y="130"/>
                </a:lnTo>
                <a:lnTo>
                  <a:pt x="201" y="130"/>
                </a:lnTo>
                <a:lnTo>
                  <a:pt x="203" y="130"/>
                </a:lnTo>
                <a:lnTo>
                  <a:pt x="205" y="130"/>
                </a:lnTo>
                <a:lnTo>
                  <a:pt x="205" y="128"/>
                </a:lnTo>
                <a:lnTo>
                  <a:pt x="207" y="128"/>
                </a:lnTo>
                <a:lnTo>
                  <a:pt x="209" y="128"/>
                </a:lnTo>
                <a:lnTo>
                  <a:pt x="211" y="128"/>
                </a:lnTo>
                <a:lnTo>
                  <a:pt x="213" y="130"/>
                </a:lnTo>
                <a:lnTo>
                  <a:pt x="213" y="132"/>
                </a:lnTo>
                <a:lnTo>
                  <a:pt x="215" y="134"/>
                </a:lnTo>
                <a:lnTo>
                  <a:pt x="213" y="136"/>
                </a:lnTo>
                <a:lnTo>
                  <a:pt x="211" y="138"/>
                </a:lnTo>
                <a:lnTo>
                  <a:pt x="209" y="140"/>
                </a:lnTo>
                <a:lnTo>
                  <a:pt x="209" y="142"/>
                </a:lnTo>
                <a:lnTo>
                  <a:pt x="209" y="144"/>
                </a:lnTo>
                <a:lnTo>
                  <a:pt x="209" y="146"/>
                </a:lnTo>
                <a:lnTo>
                  <a:pt x="207" y="148"/>
                </a:lnTo>
                <a:lnTo>
                  <a:pt x="205" y="150"/>
                </a:lnTo>
                <a:lnTo>
                  <a:pt x="207" y="152"/>
                </a:lnTo>
                <a:lnTo>
                  <a:pt x="207" y="154"/>
                </a:lnTo>
                <a:lnTo>
                  <a:pt x="207" y="156"/>
                </a:lnTo>
                <a:lnTo>
                  <a:pt x="205" y="158"/>
                </a:lnTo>
                <a:lnTo>
                  <a:pt x="205" y="160"/>
                </a:lnTo>
                <a:lnTo>
                  <a:pt x="205" y="162"/>
                </a:lnTo>
                <a:lnTo>
                  <a:pt x="205" y="164"/>
                </a:lnTo>
                <a:lnTo>
                  <a:pt x="205" y="166"/>
                </a:lnTo>
                <a:lnTo>
                  <a:pt x="207" y="166"/>
                </a:lnTo>
                <a:lnTo>
                  <a:pt x="207" y="168"/>
                </a:lnTo>
                <a:lnTo>
                  <a:pt x="205" y="170"/>
                </a:lnTo>
                <a:lnTo>
                  <a:pt x="207" y="172"/>
                </a:lnTo>
                <a:lnTo>
                  <a:pt x="207" y="174"/>
                </a:lnTo>
                <a:lnTo>
                  <a:pt x="207" y="176"/>
                </a:lnTo>
                <a:lnTo>
                  <a:pt x="209" y="178"/>
                </a:lnTo>
                <a:lnTo>
                  <a:pt x="209" y="180"/>
                </a:lnTo>
                <a:lnTo>
                  <a:pt x="209" y="182"/>
                </a:lnTo>
                <a:lnTo>
                  <a:pt x="211" y="182"/>
                </a:lnTo>
                <a:lnTo>
                  <a:pt x="213" y="184"/>
                </a:lnTo>
                <a:lnTo>
                  <a:pt x="213" y="186"/>
                </a:lnTo>
                <a:lnTo>
                  <a:pt x="215" y="188"/>
                </a:lnTo>
                <a:lnTo>
                  <a:pt x="215" y="190"/>
                </a:lnTo>
                <a:lnTo>
                  <a:pt x="213" y="192"/>
                </a:lnTo>
                <a:lnTo>
                  <a:pt x="211" y="192"/>
                </a:lnTo>
                <a:lnTo>
                  <a:pt x="209" y="196"/>
                </a:lnTo>
                <a:lnTo>
                  <a:pt x="207" y="198"/>
                </a:lnTo>
                <a:lnTo>
                  <a:pt x="205" y="200"/>
                </a:lnTo>
                <a:lnTo>
                  <a:pt x="207" y="200"/>
                </a:lnTo>
                <a:lnTo>
                  <a:pt x="209" y="202"/>
                </a:lnTo>
                <a:lnTo>
                  <a:pt x="209" y="204"/>
                </a:lnTo>
                <a:lnTo>
                  <a:pt x="211" y="204"/>
                </a:lnTo>
                <a:lnTo>
                  <a:pt x="213" y="206"/>
                </a:lnTo>
                <a:lnTo>
                  <a:pt x="215" y="208"/>
                </a:lnTo>
                <a:lnTo>
                  <a:pt x="217" y="210"/>
                </a:lnTo>
                <a:lnTo>
                  <a:pt x="215" y="212"/>
                </a:lnTo>
                <a:lnTo>
                  <a:pt x="217" y="214"/>
                </a:lnTo>
                <a:lnTo>
                  <a:pt x="217" y="216"/>
                </a:lnTo>
                <a:lnTo>
                  <a:pt x="217" y="218"/>
                </a:lnTo>
                <a:lnTo>
                  <a:pt x="219" y="220"/>
                </a:lnTo>
                <a:lnTo>
                  <a:pt x="219" y="222"/>
                </a:lnTo>
                <a:lnTo>
                  <a:pt x="219" y="224"/>
                </a:lnTo>
                <a:lnTo>
                  <a:pt x="219" y="226"/>
                </a:lnTo>
                <a:lnTo>
                  <a:pt x="221" y="228"/>
                </a:lnTo>
                <a:lnTo>
                  <a:pt x="221" y="230"/>
                </a:lnTo>
                <a:lnTo>
                  <a:pt x="221" y="232"/>
                </a:lnTo>
                <a:lnTo>
                  <a:pt x="221" y="234"/>
                </a:lnTo>
                <a:lnTo>
                  <a:pt x="219" y="234"/>
                </a:lnTo>
                <a:lnTo>
                  <a:pt x="217" y="234"/>
                </a:lnTo>
                <a:lnTo>
                  <a:pt x="217" y="232"/>
                </a:lnTo>
                <a:lnTo>
                  <a:pt x="217" y="230"/>
                </a:lnTo>
                <a:lnTo>
                  <a:pt x="219" y="228"/>
                </a:lnTo>
                <a:lnTo>
                  <a:pt x="219" y="226"/>
                </a:lnTo>
                <a:lnTo>
                  <a:pt x="217" y="224"/>
                </a:lnTo>
                <a:lnTo>
                  <a:pt x="217" y="222"/>
                </a:lnTo>
                <a:lnTo>
                  <a:pt x="215" y="220"/>
                </a:lnTo>
                <a:lnTo>
                  <a:pt x="215" y="218"/>
                </a:lnTo>
                <a:lnTo>
                  <a:pt x="213" y="216"/>
                </a:lnTo>
                <a:lnTo>
                  <a:pt x="213" y="214"/>
                </a:lnTo>
                <a:lnTo>
                  <a:pt x="211" y="216"/>
                </a:lnTo>
                <a:lnTo>
                  <a:pt x="209" y="216"/>
                </a:lnTo>
                <a:lnTo>
                  <a:pt x="207" y="218"/>
                </a:lnTo>
                <a:lnTo>
                  <a:pt x="205" y="220"/>
                </a:lnTo>
                <a:lnTo>
                  <a:pt x="205" y="222"/>
                </a:lnTo>
                <a:lnTo>
                  <a:pt x="203" y="222"/>
                </a:lnTo>
                <a:lnTo>
                  <a:pt x="201" y="222"/>
                </a:lnTo>
                <a:lnTo>
                  <a:pt x="199" y="220"/>
                </a:lnTo>
                <a:lnTo>
                  <a:pt x="199" y="218"/>
                </a:lnTo>
                <a:lnTo>
                  <a:pt x="197" y="218"/>
                </a:lnTo>
                <a:lnTo>
                  <a:pt x="197" y="220"/>
                </a:lnTo>
                <a:lnTo>
                  <a:pt x="197" y="222"/>
                </a:lnTo>
                <a:lnTo>
                  <a:pt x="175" y="222"/>
                </a:lnTo>
                <a:lnTo>
                  <a:pt x="173" y="222"/>
                </a:lnTo>
                <a:lnTo>
                  <a:pt x="171" y="222"/>
                </a:lnTo>
                <a:lnTo>
                  <a:pt x="169" y="222"/>
                </a:lnTo>
                <a:lnTo>
                  <a:pt x="167" y="224"/>
                </a:lnTo>
                <a:lnTo>
                  <a:pt x="167" y="234"/>
                </a:lnTo>
                <a:lnTo>
                  <a:pt x="167" y="236"/>
                </a:lnTo>
                <a:lnTo>
                  <a:pt x="169" y="236"/>
                </a:lnTo>
                <a:lnTo>
                  <a:pt x="171" y="236"/>
                </a:lnTo>
                <a:lnTo>
                  <a:pt x="175" y="236"/>
                </a:lnTo>
                <a:lnTo>
                  <a:pt x="177" y="238"/>
                </a:lnTo>
                <a:lnTo>
                  <a:pt x="179" y="240"/>
                </a:lnTo>
                <a:lnTo>
                  <a:pt x="181" y="240"/>
                </a:lnTo>
                <a:lnTo>
                  <a:pt x="179" y="242"/>
                </a:lnTo>
                <a:lnTo>
                  <a:pt x="179" y="244"/>
                </a:lnTo>
                <a:lnTo>
                  <a:pt x="179" y="246"/>
                </a:lnTo>
                <a:lnTo>
                  <a:pt x="177" y="246"/>
                </a:lnTo>
                <a:lnTo>
                  <a:pt x="175" y="244"/>
                </a:lnTo>
                <a:lnTo>
                  <a:pt x="173" y="244"/>
                </a:lnTo>
                <a:lnTo>
                  <a:pt x="171" y="246"/>
                </a:lnTo>
                <a:lnTo>
                  <a:pt x="169" y="246"/>
                </a:lnTo>
                <a:lnTo>
                  <a:pt x="167" y="246"/>
                </a:lnTo>
                <a:lnTo>
                  <a:pt x="165" y="246"/>
                </a:lnTo>
                <a:lnTo>
                  <a:pt x="163" y="248"/>
                </a:lnTo>
                <a:lnTo>
                  <a:pt x="163" y="250"/>
                </a:lnTo>
                <a:lnTo>
                  <a:pt x="163" y="257"/>
                </a:lnTo>
                <a:lnTo>
                  <a:pt x="163" y="261"/>
                </a:lnTo>
                <a:lnTo>
                  <a:pt x="165" y="263"/>
                </a:lnTo>
                <a:lnTo>
                  <a:pt x="165" y="265"/>
                </a:lnTo>
                <a:lnTo>
                  <a:pt x="167" y="265"/>
                </a:lnTo>
                <a:lnTo>
                  <a:pt x="169" y="267"/>
                </a:lnTo>
                <a:lnTo>
                  <a:pt x="171" y="269"/>
                </a:lnTo>
                <a:lnTo>
                  <a:pt x="171" y="271"/>
                </a:lnTo>
                <a:lnTo>
                  <a:pt x="171" y="273"/>
                </a:lnTo>
                <a:lnTo>
                  <a:pt x="173" y="275"/>
                </a:lnTo>
                <a:lnTo>
                  <a:pt x="173" y="277"/>
                </a:lnTo>
                <a:lnTo>
                  <a:pt x="175" y="279"/>
                </a:lnTo>
                <a:lnTo>
                  <a:pt x="175" y="281"/>
                </a:lnTo>
                <a:lnTo>
                  <a:pt x="175" y="283"/>
                </a:lnTo>
                <a:lnTo>
                  <a:pt x="175" y="285"/>
                </a:lnTo>
                <a:lnTo>
                  <a:pt x="175" y="287"/>
                </a:lnTo>
                <a:lnTo>
                  <a:pt x="175" y="289"/>
                </a:lnTo>
                <a:lnTo>
                  <a:pt x="175" y="291"/>
                </a:lnTo>
                <a:lnTo>
                  <a:pt x="173" y="293"/>
                </a:lnTo>
                <a:lnTo>
                  <a:pt x="173" y="295"/>
                </a:lnTo>
                <a:lnTo>
                  <a:pt x="173" y="297"/>
                </a:lnTo>
                <a:lnTo>
                  <a:pt x="173" y="299"/>
                </a:lnTo>
                <a:lnTo>
                  <a:pt x="173" y="301"/>
                </a:lnTo>
                <a:lnTo>
                  <a:pt x="173" y="303"/>
                </a:lnTo>
                <a:lnTo>
                  <a:pt x="173" y="305"/>
                </a:lnTo>
                <a:lnTo>
                  <a:pt x="171" y="307"/>
                </a:lnTo>
                <a:lnTo>
                  <a:pt x="171" y="309"/>
                </a:lnTo>
                <a:lnTo>
                  <a:pt x="171" y="311"/>
                </a:lnTo>
                <a:lnTo>
                  <a:pt x="171" y="313"/>
                </a:lnTo>
                <a:lnTo>
                  <a:pt x="171" y="315"/>
                </a:lnTo>
                <a:lnTo>
                  <a:pt x="171" y="317"/>
                </a:lnTo>
                <a:lnTo>
                  <a:pt x="171" y="319"/>
                </a:lnTo>
                <a:lnTo>
                  <a:pt x="169" y="321"/>
                </a:lnTo>
                <a:lnTo>
                  <a:pt x="169" y="323"/>
                </a:lnTo>
                <a:lnTo>
                  <a:pt x="169" y="325"/>
                </a:lnTo>
                <a:lnTo>
                  <a:pt x="169" y="327"/>
                </a:lnTo>
                <a:lnTo>
                  <a:pt x="169" y="329"/>
                </a:lnTo>
                <a:lnTo>
                  <a:pt x="169" y="331"/>
                </a:lnTo>
                <a:lnTo>
                  <a:pt x="169" y="333"/>
                </a:lnTo>
                <a:lnTo>
                  <a:pt x="169" y="335"/>
                </a:lnTo>
                <a:lnTo>
                  <a:pt x="167" y="337"/>
                </a:lnTo>
                <a:lnTo>
                  <a:pt x="167" y="339"/>
                </a:lnTo>
                <a:lnTo>
                  <a:pt x="167" y="341"/>
                </a:lnTo>
                <a:lnTo>
                  <a:pt x="167" y="343"/>
                </a:lnTo>
                <a:lnTo>
                  <a:pt x="167" y="345"/>
                </a:lnTo>
                <a:lnTo>
                  <a:pt x="165" y="345"/>
                </a:lnTo>
                <a:lnTo>
                  <a:pt x="165" y="343"/>
                </a:lnTo>
                <a:lnTo>
                  <a:pt x="163" y="341"/>
                </a:lnTo>
                <a:lnTo>
                  <a:pt x="163" y="339"/>
                </a:lnTo>
                <a:lnTo>
                  <a:pt x="161" y="337"/>
                </a:lnTo>
                <a:lnTo>
                  <a:pt x="159" y="337"/>
                </a:lnTo>
                <a:lnTo>
                  <a:pt x="157" y="337"/>
                </a:lnTo>
                <a:lnTo>
                  <a:pt x="155" y="337"/>
                </a:lnTo>
                <a:lnTo>
                  <a:pt x="153" y="337"/>
                </a:lnTo>
                <a:lnTo>
                  <a:pt x="153" y="335"/>
                </a:lnTo>
                <a:lnTo>
                  <a:pt x="153" y="333"/>
                </a:lnTo>
                <a:lnTo>
                  <a:pt x="155" y="331"/>
                </a:lnTo>
                <a:lnTo>
                  <a:pt x="155" y="329"/>
                </a:lnTo>
                <a:lnTo>
                  <a:pt x="157" y="327"/>
                </a:lnTo>
                <a:lnTo>
                  <a:pt x="157" y="325"/>
                </a:lnTo>
                <a:lnTo>
                  <a:pt x="159" y="323"/>
                </a:lnTo>
                <a:lnTo>
                  <a:pt x="159" y="321"/>
                </a:lnTo>
                <a:lnTo>
                  <a:pt x="161" y="319"/>
                </a:lnTo>
                <a:lnTo>
                  <a:pt x="163" y="317"/>
                </a:lnTo>
                <a:lnTo>
                  <a:pt x="163" y="315"/>
                </a:lnTo>
                <a:lnTo>
                  <a:pt x="163" y="313"/>
                </a:lnTo>
                <a:lnTo>
                  <a:pt x="161" y="311"/>
                </a:lnTo>
                <a:lnTo>
                  <a:pt x="159" y="309"/>
                </a:lnTo>
                <a:lnTo>
                  <a:pt x="157" y="311"/>
                </a:lnTo>
                <a:lnTo>
                  <a:pt x="155" y="309"/>
                </a:lnTo>
                <a:lnTo>
                  <a:pt x="153" y="309"/>
                </a:lnTo>
                <a:lnTo>
                  <a:pt x="153" y="307"/>
                </a:lnTo>
                <a:lnTo>
                  <a:pt x="151" y="305"/>
                </a:lnTo>
                <a:lnTo>
                  <a:pt x="149" y="305"/>
                </a:lnTo>
                <a:lnTo>
                  <a:pt x="147" y="303"/>
                </a:lnTo>
                <a:lnTo>
                  <a:pt x="145" y="305"/>
                </a:lnTo>
                <a:lnTo>
                  <a:pt x="143" y="307"/>
                </a:lnTo>
                <a:lnTo>
                  <a:pt x="141" y="307"/>
                </a:lnTo>
                <a:lnTo>
                  <a:pt x="139" y="307"/>
                </a:lnTo>
                <a:lnTo>
                  <a:pt x="137" y="307"/>
                </a:lnTo>
                <a:lnTo>
                  <a:pt x="137" y="305"/>
                </a:lnTo>
                <a:lnTo>
                  <a:pt x="135" y="303"/>
                </a:lnTo>
                <a:lnTo>
                  <a:pt x="133" y="303"/>
                </a:lnTo>
                <a:lnTo>
                  <a:pt x="131" y="305"/>
                </a:lnTo>
                <a:lnTo>
                  <a:pt x="129" y="307"/>
                </a:lnTo>
                <a:lnTo>
                  <a:pt x="127" y="309"/>
                </a:lnTo>
                <a:lnTo>
                  <a:pt x="123" y="309"/>
                </a:lnTo>
                <a:lnTo>
                  <a:pt x="121" y="309"/>
                </a:lnTo>
                <a:lnTo>
                  <a:pt x="119" y="309"/>
                </a:lnTo>
                <a:lnTo>
                  <a:pt x="117" y="309"/>
                </a:lnTo>
                <a:lnTo>
                  <a:pt x="115" y="309"/>
                </a:lnTo>
                <a:lnTo>
                  <a:pt x="113" y="309"/>
                </a:lnTo>
                <a:lnTo>
                  <a:pt x="111" y="309"/>
                </a:lnTo>
                <a:lnTo>
                  <a:pt x="109" y="307"/>
                </a:lnTo>
                <a:lnTo>
                  <a:pt x="107" y="305"/>
                </a:lnTo>
                <a:lnTo>
                  <a:pt x="109" y="303"/>
                </a:lnTo>
                <a:lnTo>
                  <a:pt x="109" y="301"/>
                </a:lnTo>
                <a:lnTo>
                  <a:pt x="107" y="299"/>
                </a:lnTo>
                <a:lnTo>
                  <a:pt x="107" y="297"/>
                </a:lnTo>
                <a:lnTo>
                  <a:pt x="105" y="297"/>
                </a:lnTo>
                <a:lnTo>
                  <a:pt x="103" y="297"/>
                </a:lnTo>
                <a:lnTo>
                  <a:pt x="101" y="295"/>
                </a:lnTo>
                <a:lnTo>
                  <a:pt x="101" y="293"/>
                </a:lnTo>
                <a:lnTo>
                  <a:pt x="101" y="291"/>
                </a:lnTo>
                <a:lnTo>
                  <a:pt x="99" y="289"/>
                </a:lnTo>
                <a:lnTo>
                  <a:pt x="99" y="287"/>
                </a:lnTo>
                <a:lnTo>
                  <a:pt x="97" y="285"/>
                </a:lnTo>
                <a:lnTo>
                  <a:pt x="95" y="285"/>
                </a:lnTo>
                <a:lnTo>
                  <a:pt x="93" y="283"/>
                </a:lnTo>
                <a:lnTo>
                  <a:pt x="93" y="281"/>
                </a:lnTo>
                <a:lnTo>
                  <a:pt x="91" y="281"/>
                </a:lnTo>
                <a:lnTo>
                  <a:pt x="91" y="279"/>
                </a:lnTo>
                <a:lnTo>
                  <a:pt x="89" y="279"/>
                </a:lnTo>
                <a:lnTo>
                  <a:pt x="87" y="279"/>
                </a:lnTo>
                <a:lnTo>
                  <a:pt x="85" y="277"/>
                </a:lnTo>
                <a:lnTo>
                  <a:pt x="85" y="275"/>
                </a:lnTo>
                <a:lnTo>
                  <a:pt x="85" y="273"/>
                </a:lnTo>
                <a:lnTo>
                  <a:pt x="85" y="271"/>
                </a:lnTo>
                <a:lnTo>
                  <a:pt x="85" y="269"/>
                </a:lnTo>
                <a:lnTo>
                  <a:pt x="83" y="269"/>
                </a:lnTo>
                <a:lnTo>
                  <a:pt x="81" y="269"/>
                </a:lnTo>
                <a:lnTo>
                  <a:pt x="81" y="267"/>
                </a:lnTo>
                <a:lnTo>
                  <a:pt x="79" y="265"/>
                </a:lnTo>
                <a:lnTo>
                  <a:pt x="77" y="263"/>
                </a:lnTo>
                <a:lnTo>
                  <a:pt x="75" y="261"/>
                </a:lnTo>
                <a:lnTo>
                  <a:pt x="73" y="261"/>
                </a:lnTo>
                <a:lnTo>
                  <a:pt x="71" y="259"/>
                </a:lnTo>
                <a:lnTo>
                  <a:pt x="69" y="259"/>
                </a:lnTo>
                <a:lnTo>
                  <a:pt x="67" y="261"/>
                </a:lnTo>
                <a:lnTo>
                  <a:pt x="67" y="259"/>
                </a:lnTo>
                <a:lnTo>
                  <a:pt x="65" y="259"/>
                </a:lnTo>
                <a:lnTo>
                  <a:pt x="63" y="257"/>
                </a:lnTo>
                <a:lnTo>
                  <a:pt x="61" y="257"/>
                </a:lnTo>
                <a:lnTo>
                  <a:pt x="59" y="257"/>
                </a:lnTo>
                <a:lnTo>
                  <a:pt x="57" y="255"/>
                </a:lnTo>
                <a:lnTo>
                  <a:pt x="55" y="253"/>
                </a:lnTo>
                <a:lnTo>
                  <a:pt x="53" y="251"/>
                </a:lnTo>
                <a:lnTo>
                  <a:pt x="53" y="250"/>
                </a:lnTo>
                <a:lnTo>
                  <a:pt x="51" y="250"/>
                </a:lnTo>
                <a:lnTo>
                  <a:pt x="49" y="250"/>
                </a:lnTo>
                <a:lnTo>
                  <a:pt x="47" y="250"/>
                </a:lnTo>
                <a:lnTo>
                  <a:pt x="47" y="251"/>
                </a:lnTo>
                <a:lnTo>
                  <a:pt x="47" y="253"/>
                </a:lnTo>
                <a:lnTo>
                  <a:pt x="45" y="253"/>
                </a:lnTo>
                <a:lnTo>
                  <a:pt x="43" y="253"/>
                </a:lnTo>
                <a:lnTo>
                  <a:pt x="41" y="253"/>
                </a:lnTo>
                <a:lnTo>
                  <a:pt x="39" y="253"/>
                </a:lnTo>
                <a:lnTo>
                  <a:pt x="37" y="253"/>
                </a:lnTo>
                <a:lnTo>
                  <a:pt x="37" y="251"/>
                </a:lnTo>
                <a:lnTo>
                  <a:pt x="35" y="251"/>
                </a:lnTo>
                <a:lnTo>
                  <a:pt x="33" y="251"/>
                </a:lnTo>
                <a:lnTo>
                  <a:pt x="31" y="251"/>
                </a:lnTo>
                <a:lnTo>
                  <a:pt x="29" y="250"/>
                </a:lnTo>
                <a:lnTo>
                  <a:pt x="27" y="248"/>
                </a:lnTo>
                <a:lnTo>
                  <a:pt x="27" y="246"/>
                </a:lnTo>
                <a:lnTo>
                  <a:pt x="25" y="244"/>
                </a:lnTo>
                <a:lnTo>
                  <a:pt x="23" y="242"/>
                </a:lnTo>
                <a:lnTo>
                  <a:pt x="21" y="242"/>
                </a:lnTo>
                <a:lnTo>
                  <a:pt x="19" y="240"/>
                </a:lnTo>
                <a:lnTo>
                  <a:pt x="17" y="240"/>
                </a:lnTo>
                <a:lnTo>
                  <a:pt x="15" y="240"/>
                </a:lnTo>
                <a:lnTo>
                  <a:pt x="13" y="238"/>
                </a:lnTo>
                <a:lnTo>
                  <a:pt x="11" y="236"/>
                </a:lnTo>
                <a:lnTo>
                  <a:pt x="9" y="234"/>
                </a:lnTo>
                <a:lnTo>
                  <a:pt x="7" y="234"/>
                </a:lnTo>
                <a:lnTo>
                  <a:pt x="7" y="232"/>
                </a:lnTo>
                <a:lnTo>
                  <a:pt x="6" y="232"/>
                </a:lnTo>
                <a:lnTo>
                  <a:pt x="6" y="230"/>
                </a:lnTo>
                <a:lnTo>
                  <a:pt x="4" y="230"/>
                </a:lnTo>
                <a:lnTo>
                  <a:pt x="2" y="228"/>
                </a:lnTo>
                <a:lnTo>
                  <a:pt x="2" y="2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" name="Freeform 1278">
            <a:extLst>
              <a:ext uri="{FF2B5EF4-FFF2-40B4-BE49-F238E27FC236}">
                <a16:creationId xmlns:a16="http://schemas.microsoft.com/office/drawing/2014/main" id="{EEA2CA0C-11E8-4A0B-BC78-65F256AE890E}"/>
              </a:ext>
            </a:extLst>
          </p:cNvPr>
          <p:cNvSpPr>
            <a:spLocks/>
          </p:cNvSpPr>
          <p:nvPr/>
        </p:nvSpPr>
        <p:spPr bwMode="auto">
          <a:xfrm>
            <a:off x="2262188" y="4652963"/>
            <a:ext cx="442912" cy="995363"/>
          </a:xfrm>
          <a:custGeom>
            <a:avLst/>
            <a:gdLst>
              <a:gd name="T0" fmla="*/ 25201534 w 279"/>
              <a:gd name="T1" fmla="*/ 312499218 h 627"/>
              <a:gd name="T2" fmla="*/ 35282148 w 279"/>
              <a:gd name="T3" fmla="*/ 236894569 h 627"/>
              <a:gd name="T4" fmla="*/ 25201534 w 279"/>
              <a:gd name="T5" fmla="*/ 151209299 h 627"/>
              <a:gd name="T6" fmla="*/ 80644909 w 279"/>
              <a:gd name="T7" fmla="*/ 75604650 h 627"/>
              <a:gd name="T8" fmla="*/ 110886750 w 279"/>
              <a:gd name="T9" fmla="*/ 0 h 627"/>
              <a:gd name="T10" fmla="*/ 191531659 w 279"/>
              <a:gd name="T11" fmla="*/ 30241860 h 627"/>
              <a:gd name="T12" fmla="*/ 226813806 w 279"/>
              <a:gd name="T13" fmla="*/ 10080620 h 627"/>
              <a:gd name="T14" fmla="*/ 307458715 w 279"/>
              <a:gd name="T15" fmla="*/ 60483720 h 627"/>
              <a:gd name="T16" fmla="*/ 383063318 w 279"/>
              <a:gd name="T17" fmla="*/ 110886819 h 627"/>
              <a:gd name="T18" fmla="*/ 458667920 w 279"/>
              <a:gd name="T19" fmla="*/ 151209299 h 627"/>
              <a:gd name="T20" fmla="*/ 524191908 w 279"/>
              <a:gd name="T21" fmla="*/ 196572089 h 627"/>
              <a:gd name="T22" fmla="*/ 493950067 w 279"/>
              <a:gd name="T23" fmla="*/ 272176738 h 627"/>
              <a:gd name="T24" fmla="*/ 564514363 w 279"/>
              <a:gd name="T25" fmla="*/ 297378288 h 627"/>
              <a:gd name="T26" fmla="*/ 640118965 w 279"/>
              <a:gd name="T27" fmla="*/ 267136428 h 627"/>
              <a:gd name="T28" fmla="*/ 660280192 w 279"/>
              <a:gd name="T29" fmla="*/ 196572089 h 627"/>
              <a:gd name="T30" fmla="*/ 703122006 w 279"/>
              <a:gd name="T31" fmla="*/ 241934878 h 627"/>
              <a:gd name="T32" fmla="*/ 655239885 w 279"/>
              <a:gd name="T33" fmla="*/ 312499218 h 627"/>
              <a:gd name="T34" fmla="*/ 609877124 w 279"/>
              <a:gd name="T35" fmla="*/ 367942628 h 627"/>
              <a:gd name="T36" fmla="*/ 559474056 w 279"/>
              <a:gd name="T37" fmla="*/ 443547277 h 627"/>
              <a:gd name="T38" fmla="*/ 559474056 w 279"/>
              <a:gd name="T39" fmla="*/ 514111617 h 627"/>
              <a:gd name="T40" fmla="*/ 564514363 w 279"/>
              <a:gd name="T41" fmla="*/ 589716266 h 627"/>
              <a:gd name="T42" fmla="*/ 564514363 w 279"/>
              <a:gd name="T43" fmla="*/ 655240296 h 627"/>
              <a:gd name="T44" fmla="*/ 640118965 w 279"/>
              <a:gd name="T45" fmla="*/ 715724015 h 627"/>
              <a:gd name="T46" fmla="*/ 672880165 w 279"/>
              <a:gd name="T47" fmla="*/ 786288355 h 627"/>
              <a:gd name="T48" fmla="*/ 624998044 w 279"/>
              <a:gd name="T49" fmla="*/ 871973624 h 627"/>
              <a:gd name="T50" fmla="*/ 539312829 w 279"/>
              <a:gd name="T51" fmla="*/ 897175174 h 627"/>
              <a:gd name="T52" fmla="*/ 463708227 w 279"/>
              <a:gd name="T53" fmla="*/ 902215484 h 627"/>
              <a:gd name="T54" fmla="*/ 478829147 w 279"/>
              <a:gd name="T55" fmla="*/ 967739514 h 627"/>
              <a:gd name="T56" fmla="*/ 438506692 w 279"/>
              <a:gd name="T57" fmla="*/ 1013102304 h 627"/>
              <a:gd name="T58" fmla="*/ 378023011 w 279"/>
              <a:gd name="T59" fmla="*/ 1013102304 h 627"/>
              <a:gd name="T60" fmla="*/ 433466386 w 279"/>
              <a:gd name="T61" fmla="*/ 1078626333 h 627"/>
              <a:gd name="T62" fmla="*/ 463708227 w 279"/>
              <a:gd name="T63" fmla="*/ 1098787573 h 627"/>
              <a:gd name="T64" fmla="*/ 443546999 w 279"/>
              <a:gd name="T65" fmla="*/ 1103827883 h 627"/>
              <a:gd name="T66" fmla="*/ 428426079 w 279"/>
              <a:gd name="T67" fmla="*/ 1176911584 h 627"/>
              <a:gd name="T68" fmla="*/ 393143931 w 279"/>
              <a:gd name="T69" fmla="*/ 1212193754 h 627"/>
              <a:gd name="T70" fmla="*/ 393143931 w 279"/>
              <a:gd name="T71" fmla="*/ 1292838713 h 627"/>
              <a:gd name="T72" fmla="*/ 468748533 w 279"/>
              <a:gd name="T73" fmla="*/ 1343241813 h 627"/>
              <a:gd name="T74" fmla="*/ 448587306 w 279"/>
              <a:gd name="T75" fmla="*/ 1388604602 h 627"/>
              <a:gd name="T76" fmla="*/ 433466386 w 279"/>
              <a:gd name="T77" fmla="*/ 1464209252 h 627"/>
              <a:gd name="T78" fmla="*/ 393143931 w 279"/>
              <a:gd name="T79" fmla="*/ 1464209252 h 627"/>
              <a:gd name="T80" fmla="*/ 398184238 w 279"/>
              <a:gd name="T81" fmla="*/ 1514612352 h 627"/>
              <a:gd name="T82" fmla="*/ 433466386 w 279"/>
              <a:gd name="T83" fmla="*/ 1544854211 h 627"/>
              <a:gd name="T84" fmla="*/ 448587306 w 279"/>
              <a:gd name="T85" fmla="*/ 1575096071 h 627"/>
              <a:gd name="T86" fmla="*/ 292337795 w 279"/>
              <a:gd name="T87" fmla="*/ 1539813902 h 627"/>
              <a:gd name="T88" fmla="*/ 241934727 w 279"/>
              <a:gd name="T89" fmla="*/ 1499491422 h 627"/>
              <a:gd name="T90" fmla="*/ 206652579 w 279"/>
              <a:gd name="T91" fmla="*/ 1423886772 h 627"/>
              <a:gd name="T92" fmla="*/ 201612272 w 279"/>
              <a:gd name="T93" fmla="*/ 1353322433 h 627"/>
              <a:gd name="T94" fmla="*/ 206652579 w 279"/>
              <a:gd name="T95" fmla="*/ 1282758093 h 627"/>
              <a:gd name="T96" fmla="*/ 196571966 w 279"/>
              <a:gd name="T97" fmla="*/ 1232354993 h 627"/>
              <a:gd name="T98" fmla="*/ 191531659 w 279"/>
              <a:gd name="T99" fmla="*/ 1192032514 h 627"/>
              <a:gd name="T100" fmla="*/ 151209204 w 279"/>
              <a:gd name="T101" fmla="*/ 1136589104 h 627"/>
              <a:gd name="T102" fmla="*/ 105846443 w 279"/>
              <a:gd name="T103" fmla="*/ 1073586023 h 627"/>
              <a:gd name="T104" fmla="*/ 85685216 w 279"/>
              <a:gd name="T105" fmla="*/ 992941064 h 627"/>
              <a:gd name="T106" fmla="*/ 80644909 w 279"/>
              <a:gd name="T107" fmla="*/ 932457344 h 627"/>
              <a:gd name="T108" fmla="*/ 80644909 w 279"/>
              <a:gd name="T109" fmla="*/ 856852695 h 627"/>
              <a:gd name="T110" fmla="*/ 50403068 w 279"/>
              <a:gd name="T111" fmla="*/ 776207735 h 627"/>
              <a:gd name="T112" fmla="*/ 55443375 w 279"/>
              <a:gd name="T113" fmla="*/ 705643396 h 627"/>
              <a:gd name="T114" fmla="*/ 65523989 w 279"/>
              <a:gd name="T115" fmla="*/ 635079056 h 627"/>
              <a:gd name="T116" fmla="*/ 35282148 w 279"/>
              <a:gd name="T117" fmla="*/ 564514716 h 627"/>
              <a:gd name="T118" fmla="*/ 0 w 279"/>
              <a:gd name="T119" fmla="*/ 493950377 h 627"/>
              <a:gd name="T120" fmla="*/ 15120920 w 279"/>
              <a:gd name="T121" fmla="*/ 423386037 h 6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79" h="627">
                <a:moveTo>
                  <a:pt x="0" y="154"/>
                </a:moveTo>
                <a:lnTo>
                  <a:pt x="2" y="152"/>
                </a:lnTo>
                <a:lnTo>
                  <a:pt x="4" y="152"/>
                </a:lnTo>
                <a:lnTo>
                  <a:pt x="4" y="150"/>
                </a:lnTo>
                <a:lnTo>
                  <a:pt x="4" y="148"/>
                </a:lnTo>
                <a:lnTo>
                  <a:pt x="4" y="146"/>
                </a:lnTo>
                <a:lnTo>
                  <a:pt x="4" y="144"/>
                </a:lnTo>
                <a:lnTo>
                  <a:pt x="2" y="142"/>
                </a:lnTo>
                <a:lnTo>
                  <a:pt x="4" y="142"/>
                </a:lnTo>
                <a:lnTo>
                  <a:pt x="4" y="140"/>
                </a:lnTo>
                <a:lnTo>
                  <a:pt x="4" y="138"/>
                </a:lnTo>
                <a:lnTo>
                  <a:pt x="4" y="136"/>
                </a:lnTo>
                <a:lnTo>
                  <a:pt x="4" y="134"/>
                </a:lnTo>
                <a:lnTo>
                  <a:pt x="6" y="134"/>
                </a:lnTo>
                <a:lnTo>
                  <a:pt x="8" y="132"/>
                </a:lnTo>
                <a:lnTo>
                  <a:pt x="8" y="130"/>
                </a:lnTo>
                <a:lnTo>
                  <a:pt x="8" y="128"/>
                </a:lnTo>
                <a:lnTo>
                  <a:pt x="10" y="126"/>
                </a:lnTo>
                <a:lnTo>
                  <a:pt x="10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8"/>
                </a:lnTo>
                <a:lnTo>
                  <a:pt x="12" y="116"/>
                </a:lnTo>
                <a:lnTo>
                  <a:pt x="12" y="114"/>
                </a:lnTo>
                <a:lnTo>
                  <a:pt x="12" y="112"/>
                </a:lnTo>
                <a:lnTo>
                  <a:pt x="14" y="110"/>
                </a:lnTo>
                <a:lnTo>
                  <a:pt x="16" y="110"/>
                </a:lnTo>
                <a:lnTo>
                  <a:pt x="18" y="110"/>
                </a:lnTo>
                <a:lnTo>
                  <a:pt x="20" y="108"/>
                </a:lnTo>
                <a:lnTo>
                  <a:pt x="22" y="108"/>
                </a:lnTo>
                <a:lnTo>
                  <a:pt x="22" y="106"/>
                </a:lnTo>
                <a:lnTo>
                  <a:pt x="20" y="104"/>
                </a:lnTo>
                <a:lnTo>
                  <a:pt x="18" y="102"/>
                </a:lnTo>
                <a:lnTo>
                  <a:pt x="18" y="100"/>
                </a:lnTo>
                <a:lnTo>
                  <a:pt x="16" y="98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6" y="92"/>
                </a:lnTo>
                <a:lnTo>
                  <a:pt x="18" y="90"/>
                </a:lnTo>
                <a:lnTo>
                  <a:pt x="16" y="88"/>
                </a:lnTo>
                <a:lnTo>
                  <a:pt x="14" y="84"/>
                </a:lnTo>
                <a:lnTo>
                  <a:pt x="14" y="82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4" y="68"/>
                </a:lnTo>
                <a:lnTo>
                  <a:pt x="12" y="66"/>
                </a:lnTo>
                <a:lnTo>
                  <a:pt x="12" y="64"/>
                </a:lnTo>
                <a:lnTo>
                  <a:pt x="10" y="64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2" y="56"/>
                </a:lnTo>
                <a:lnTo>
                  <a:pt x="14" y="56"/>
                </a:lnTo>
                <a:lnTo>
                  <a:pt x="14" y="54"/>
                </a:lnTo>
                <a:lnTo>
                  <a:pt x="16" y="52"/>
                </a:lnTo>
                <a:lnTo>
                  <a:pt x="22" y="50"/>
                </a:lnTo>
                <a:lnTo>
                  <a:pt x="24" y="48"/>
                </a:lnTo>
                <a:lnTo>
                  <a:pt x="26" y="48"/>
                </a:lnTo>
                <a:lnTo>
                  <a:pt x="28" y="46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lnTo>
                  <a:pt x="30" y="38"/>
                </a:lnTo>
                <a:lnTo>
                  <a:pt x="30" y="36"/>
                </a:lnTo>
                <a:lnTo>
                  <a:pt x="32" y="34"/>
                </a:lnTo>
                <a:lnTo>
                  <a:pt x="32" y="32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0" y="22"/>
                </a:lnTo>
                <a:lnTo>
                  <a:pt x="30" y="20"/>
                </a:lnTo>
                <a:lnTo>
                  <a:pt x="32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8" y="8"/>
                </a:lnTo>
                <a:lnTo>
                  <a:pt x="40" y="8"/>
                </a:lnTo>
                <a:lnTo>
                  <a:pt x="42" y="6"/>
                </a:lnTo>
                <a:lnTo>
                  <a:pt x="44" y="4"/>
                </a:lnTo>
                <a:lnTo>
                  <a:pt x="44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0" y="4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6" y="10"/>
                </a:lnTo>
                <a:lnTo>
                  <a:pt x="76" y="12"/>
                </a:lnTo>
                <a:lnTo>
                  <a:pt x="76" y="14"/>
                </a:lnTo>
                <a:lnTo>
                  <a:pt x="78" y="16"/>
                </a:lnTo>
                <a:lnTo>
                  <a:pt x="78" y="18"/>
                </a:lnTo>
                <a:lnTo>
                  <a:pt x="80" y="20"/>
                </a:lnTo>
                <a:lnTo>
                  <a:pt x="80" y="22"/>
                </a:lnTo>
                <a:lnTo>
                  <a:pt x="80" y="20"/>
                </a:lnTo>
                <a:lnTo>
                  <a:pt x="80" y="18"/>
                </a:lnTo>
                <a:lnTo>
                  <a:pt x="82" y="16"/>
                </a:lnTo>
                <a:lnTo>
                  <a:pt x="82" y="14"/>
                </a:lnTo>
                <a:lnTo>
                  <a:pt x="82" y="12"/>
                </a:lnTo>
                <a:lnTo>
                  <a:pt x="82" y="10"/>
                </a:lnTo>
                <a:lnTo>
                  <a:pt x="84" y="8"/>
                </a:lnTo>
                <a:lnTo>
                  <a:pt x="84" y="6"/>
                </a:lnTo>
                <a:lnTo>
                  <a:pt x="86" y="4"/>
                </a:lnTo>
                <a:lnTo>
                  <a:pt x="90" y="4"/>
                </a:lnTo>
                <a:lnTo>
                  <a:pt x="96" y="4"/>
                </a:lnTo>
                <a:lnTo>
                  <a:pt x="98" y="4"/>
                </a:lnTo>
                <a:lnTo>
                  <a:pt x="106" y="4"/>
                </a:lnTo>
                <a:lnTo>
                  <a:pt x="106" y="6"/>
                </a:lnTo>
                <a:lnTo>
                  <a:pt x="108" y="8"/>
                </a:lnTo>
                <a:lnTo>
                  <a:pt x="110" y="8"/>
                </a:lnTo>
                <a:lnTo>
                  <a:pt x="110" y="10"/>
                </a:lnTo>
                <a:lnTo>
                  <a:pt x="112" y="12"/>
                </a:lnTo>
                <a:lnTo>
                  <a:pt x="114" y="14"/>
                </a:lnTo>
                <a:lnTo>
                  <a:pt x="116" y="14"/>
                </a:lnTo>
                <a:lnTo>
                  <a:pt x="118" y="16"/>
                </a:lnTo>
                <a:lnTo>
                  <a:pt x="118" y="18"/>
                </a:lnTo>
                <a:lnTo>
                  <a:pt x="120" y="20"/>
                </a:lnTo>
                <a:lnTo>
                  <a:pt x="122" y="22"/>
                </a:lnTo>
                <a:lnTo>
                  <a:pt x="122" y="24"/>
                </a:lnTo>
                <a:lnTo>
                  <a:pt x="124" y="26"/>
                </a:lnTo>
                <a:lnTo>
                  <a:pt x="126" y="26"/>
                </a:lnTo>
                <a:lnTo>
                  <a:pt x="128" y="28"/>
                </a:lnTo>
                <a:lnTo>
                  <a:pt x="128" y="30"/>
                </a:lnTo>
                <a:lnTo>
                  <a:pt x="130" y="30"/>
                </a:lnTo>
                <a:lnTo>
                  <a:pt x="132" y="32"/>
                </a:lnTo>
                <a:lnTo>
                  <a:pt x="134" y="34"/>
                </a:lnTo>
                <a:lnTo>
                  <a:pt x="136" y="34"/>
                </a:lnTo>
                <a:lnTo>
                  <a:pt x="138" y="36"/>
                </a:lnTo>
                <a:lnTo>
                  <a:pt x="140" y="36"/>
                </a:lnTo>
                <a:lnTo>
                  <a:pt x="140" y="38"/>
                </a:lnTo>
                <a:lnTo>
                  <a:pt x="142" y="40"/>
                </a:lnTo>
                <a:lnTo>
                  <a:pt x="144" y="42"/>
                </a:lnTo>
                <a:lnTo>
                  <a:pt x="146" y="42"/>
                </a:lnTo>
                <a:lnTo>
                  <a:pt x="148" y="44"/>
                </a:lnTo>
                <a:lnTo>
                  <a:pt x="150" y="44"/>
                </a:lnTo>
                <a:lnTo>
                  <a:pt x="152" y="44"/>
                </a:lnTo>
                <a:lnTo>
                  <a:pt x="154" y="46"/>
                </a:lnTo>
                <a:lnTo>
                  <a:pt x="156" y="46"/>
                </a:lnTo>
                <a:lnTo>
                  <a:pt x="158" y="46"/>
                </a:lnTo>
                <a:lnTo>
                  <a:pt x="160" y="46"/>
                </a:lnTo>
                <a:lnTo>
                  <a:pt x="162" y="48"/>
                </a:lnTo>
                <a:lnTo>
                  <a:pt x="164" y="48"/>
                </a:lnTo>
                <a:lnTo>
                  <a:pt x="166" y="50"/>
                </a:lnTo>
                <a:lnTo>
                  <a:pt x="168" y="50"/>
                </a:lnTo>
                <a:lnTo>
                  <a:pt x="170" y="52"/>
                </a:lnTo>
                <a:lnTo>
                  <a:pt x="172" y="52"/>
                </a:lnTo>
                <a:lnTo>
                  <a:pt x="174" y="54"/>
                </a:lnTo>
                <a:lnTo>
                  <a:pt x="176" y="56"/>
                </a:lnTo>
                <a:lnTo>
                  <a:pt x="178" y="58"/>
                </a:lnTo>
                <a:lnTo>
                  <a:pt x="180" y="58"/>
                </a:lnTo>
                <a:lnTo>
                  <a:pt x="182" y="60"/>
                </a:lnTo>
                <a:lnTo>
                  <a:pt x="184" y="62"/>
                </a:lnTo>
                <a:lnTo>
                  <a:pt x="186" y="62"/>
                </a:lnTo>
                <a:lnTo>
                  <a:pt x="188" y="62"/>
                </a:lnTo>
                <a:lnTo>
                  <a:pt x="190" y="62"/>
                </a:lnTo>
                <a:lnTo>
                  <a:pt x="192" y="64"/>
                </a:lnTo>
                <a:lnTo>
                  <a:pt x="192" y="66"/>
                </a:lnTo>
                <a:lnTo>
                  <a:pt x="194" y="64"/>
                </a:lnTo>
                <a:lnTo>
                  <a:pt x="196" y="66"/>
                </a:lnTo>
                <a:lnTo>
                  <a:pt x="198" y="66"/>
                </a:lnTo>
                <a:lnTo>
                  <a:pt x="200" y="68"/>
                </a:lnTo>
                <a:lnTo>
                  <a:pt x="202" y="68"/>
                </a:lnTo>
                <a:lnTo>
                  <a:pt x="204" y="70"/>
                </a:lnTo>
                <a:lnTo>
                  <a:pt x="204" y="72"/>
                </a:lnTo>
                <a:lnTo>
                  <a:pt x="206" y="72"/>
                </a:lnTo>
                <a:lnTo>
                  <a:pt x="206" y="74"/>
                </a:lnTo>
                <a:lnTo>
                  <a:pt x="208" y="76"/>
                </a:lnTo>
                <a:lnTo>
                  <a:pt x="208" y="78"/>
                </a:lnTo>
                <a:lnTo>
                  <a:pt x="206" y="80"/>
                </a:lnTo>
                <a:lnTo>
                  <a:pt x="206" y="82"/>
                </a:lnTo>
                <a:lnTo>
                  <a:pt x="204" y="84"/>
                </a:lnTo>
                <a:lnTo>
                  <a:pt x="204" y="86"/>
                </a:lnTo>
                <a:lnTo>
                  <a:pt x="204" y="88"/>
                </a:lnTo>
                <a:lnTo>
                  <a:pt x="202" y="88"/>
                </a:lnTo>
                <a:lnTo>
                  <a:pt x="200" y="90"/>
                </a:lnTo>
                <a:lnTo>
                  <a:pt x="200" y="92"/>
                </a:lnTo>
                <a:lnTo>
                  <a:pt x="200" y="94"/>
                </a:lnTo>
                <a:lnTo>
                  <a:pt x="200" y="96"/>
                </a:lnTo>
                <a:lnTo>
                  <a:pt x="200" y="98"/>
                </a:lnTo>
                <a:lnTo>
                  <a:pt x="200" y="100"/>
                </a:lnTo>
                <a:lnTo>
                  <a:pt x="200" y="102"/>
                </a:lnTo>
                <a:lnTo>
                  <a:pt x="198" y="104"/>
                </a:lnTo>
                <a:lnTo>
                  <a:pt x="198" y="106"/>
                </a:lnTo>
                <a:lnTo>
                  <a:pt x="196" y="106"/>
                </a:lnTo>
                <a:lnTo>
                  <a:pt x="196" y="108"/>
                </a:lnTo>
                <a:lnTo>
                  <a:pt x="196" y="110"/>
                </a:lnTo>
                <a:lnTo>
                  <a:pt x="194" y="112"/>
                </a:lnTo>
                <a:lnTo>
                  <a:pt x="196" y="114"/>
                </a:lnTo>
                <a:lnTo>
                  <a:pt x="198" y="114"/>
                </a:lnTo>
                <a:lnTo>
                  <a:pt x="200" y="114"/>
                </a:lnTo>
                <a:lnTo>
                  <a:pt x="202" y="114"/>
                </a:lnTo>
                <a:lnTo>
                  <a:pt x="204" y="114"/>
                </a:lnTo>
                <a:lnTo>
                  <a:pt x="206" y="114"/>
                </a:lnTo>
                <a:lnTo>
                  <a:pt x="208" y="114"/>
                </a:lnTo>
                <a:lnTo>
                  <a:pt x="210" y="114"/>
                </a:lnTo>
                <a:lnTo>
                  <a:pt x="212" y="114"/>
                </a:lnTo>
                <a:lnTo>
                  <a:pt x="214" y="116"/>
                </a:lnTo>
                <a:lnTo>
                  <a:pt x="216" y="116"/>
                </a:lnTo>
                <a:lnTo>
                  <a:pt x="218" y="116"/>
                </a:lnTo>
                <a:lnTo>
                  <a:pt x="220" y="118"/>
                </a:lnTo>
                <a:lnTo>
                  <a:pt x="222" y="118"/>
                </a:lnTo>
                <a:lnTo>
                  <a:pt x="224" y="118"/>
                </a:lnTo>
                <a:lnTo>
                  <a:pt x="226" y="116"/>
                </a:lnTo>
                <a:lnTo>
                  <a:pt x="228" y="118"/>
                </a:lnTo>
                <a:lnTo>
                  <a:pt x="230" y="118"/>
                </a:lnTo>
                <a:lnTo>
                  <a:pt x="230" y="116"/>
                </a:lnTo>
                <a:lnTo>
                  <a:pt x="232" y="116"/>
                </a:lnTo>
                <a:lnTo>
                  <a:pt x="234" y="118"/>
                </a:lnTo>
                <a:lnTo>
                  <a:pt x="236" y="120"/>
                </a:lnTo>
                <a:lnTo>
                  <a:pt x="236" y="118"/>
                </a:lnTo>
                <a:lnTo>
                  <a:pt x="236" y="116"/>
                </a:lnTo>
                <a:lnTo>
                  <a:pt x="238" y="114"/>
                </a:lnTo>
                <a:lnTo>
                  <a:pt x="240" y="114"/>
                </a:lnTo>
                <a:lnTo>
                  <a:pt x="242" y="114"/>
                </a:lnTo>
                <a:lnTo>
                  <a:pt x="244" y="114"/>
                </a:lnTo>
                <a:lnTo>
                  <a:pt x="246" y="116"/>
                </a:lnTo>
                <a:lnTo>
                  <a:pt x="248" y="116"/>
                </a:lnTo>
                <a:lnTo>
                  <a:pt x="248" y="114"/>
                </a:lnTo>
                <a:lnTo>
                  <a:pt x="248" y="112"/>
                </a:lnTo>
                <a:lnTo>
                  <a:pt x="248" y="110"/>
                </a:lnTo>
                <a:lnTo>
                  <a:pt x="252" y="106"/>
                </a:lnTo>
                <a:lnTo>
                  <a:pt x="254" y="106"/>
                </a:lnTo>
                <a:lnTo>
                  <a:pt x="256" y="106"/>
                </a:lnTo>
                <a:lnTo>
                  <a:pt x="256" y="104"/>
                </a:lnTo>
                <a:lnTo>
                  <a:pt x="258" y="104"/>
                </a:lnTo>
                <a:lnTo>
                  <a:pt x="258" y="102"/>
                </a:lnTo>
                <a:lnTo>
                  <a:pt x="258" y="100"/>
                </a:lnTo>
                <a:lnTo>
                  <a:pt x="260" y="100"/>
                </a:lnTo>
                <a:lnTo>
                  <a:pt x="260" y="98"/>
                </a:lnTo>
                <a:lnTo>
                  <a:pt x="262" y="96"/>
                </a:lnTo>
                <a:lnTo>
                  <a:pt x="262" y="94"/>
                </a:lnTo>
                <a:lnTo>
                  <a:pt x="262" y="92"/>
                </a:lnTo>
                <a:lnTo>
                  <a:pt x="262" y="90"/>
                </a:lnTo>
                <a:lnTo>
                  <a:pt x="262" y="88"/>
                </a:lnTo>
                <a:lnTo>
                  <a:pt x="262" y="86"/>
                </a:lnTo>
                <a:lnTo>
                  <a:pt x="262" y="84"/>
                </a:lnTo>
                <a:lnTo>
                  <a:pt x="262" y="82"/>
                </a:lnTo>
                <a:lnTo>
                  <a:pt x="260" y="80"/>
                </a:lnTo>
                <a:lnTo>
                  <a:pt x="262" y="78"/>
                </a:lnTo>
                <a:lnTo>
                  <a:pt x="263" y="80"/>
                </a:lnTo>
                <a:lnTo>
                  <a:pt x="265" y="78"/>
                </a:lnTo>
                <a:lnTo>
                  <a:pt x="267" y="78"/>
                </a:lnTo>
                <a:lnTo>
                  <a:pt x="269" y="78"/>
                </a:lnTo>
                <a:lnTo>
                  <a:pt x="271" y="78"/>
                </a:lnTo>
                <a:lnTo>
                  <a:pt x="273" y="80"/>
                </a:lnTo>
                <a:lnTo>
                  <a:pt x="273" y="82"/>
                </a:lnTo>
                <a:lnTo>
                  <a:pt x="275" y="84"/>
                </a:lnTo>
                <a:lnTo>
                  <a:pt x="275" y="86"/>
                </a:lnTo>
                <a:lnTo>
                  <a:pt x="277" y="86"/>
                </a:lnTo>
                <a:lnTo>
                  <a:pt x="277" y="88"/>
                </a:lnTo>
                <a:lnTo>
                  <a:pt x="279" y="90"/>
                </a:lnTo>
                <a:lnTo>
                  <a:pt x="279" y="92"/>
                </a:lnTo>
                <a:lnTo>
                  <a:pt x="279" y="94"/>
                </a:lnTo>
                <a:lnTo>
                  <a:pt x="279" y="96"/>
                </a:lnTo>
                <a:lnTo>
                  <a:pt x="279" y="100"/>
                </a:lnTo>
                <a:lnTo>
                  <a:pt x="279" y="102"/>
                </a:lnTo>
                <a:lnTo>
                  <a:pt x="279" y="104"/>
                </a:lnTo>
                <a:lnTo>
                  <a:pt x="279" y="106"/>
                </a:lnTo>
                <a:lnTo>
                  <a:pt x="279" y="108"/>
                </a:lnTo>
                <a:lnTo>
                  <a:pt x="279" y="110"/>
                </a:lnTo>
                <a:lnTo>
                  <a:pt x="279" y="112"/>
                </a:lnTo>
                <a:lnTo>
                  <a:pt x="277" y="110"/>
                </a:lnTo>
                <a:lnTo>
                  <a:pt x="275" y="112"/>
                </a:lnTo>
                <a:lnTo>
                  <a:pt x="273" y="114"/>
                </a:lnTo>
                <a:lnTo>
                  <a:pt x="271" y="116"/>
                </a:lnTo>
                <a:lnTo>
                  <a:pt x="269" y="116"/>
                </a:lnTo>
                <a:lnTo>
                  <a:pt x="267" y="118"/>
                </a:lnTo>
                <a:lnTo>
                  <a:pt x="265" y="118"/>
                </a:lnTo>
                <a:lnTo>
                  <a:pt x="263" y="120"/>
                </a:lnTo>
                <a:lnTo>
                  <a:pt x="262" y="120"/>
                </a:lnTo>
                <a:lnTo>
                  <a:pt x="262" y="122"/>
                </a:lnTo>
                <a:lnTo>
                  <a:pt x="260" y="124"/>
                </a:lnTo>
                <a:lnTo>
                  <a:pt x="258" y="126"/>
                </a:lnTo>
                <a:lnTo>
                  <a:pt x="256" y="126"/>
                </a:lnTo>
                <a:lnTo>
                  <a:pt x="256" y="128"/>
                </a:lnTo>
                <a:lnTo>
                  <a:pt x="254" y="130"/>
                </a:lnTo>
                <a:lnTo>
                  <a:pt x="252" y="130"/>
                </a:lnTo>
                <a:lnTo>
                  <a:pt x="250" y="132"/>
                </a:lnTo>
                <a:lnTo>
                  <a:pt x="248" y="134"/>
                </a:lnTo>
                <a:lnTo>
                  <a:pt x="250" y="134"/>
                </a:lnTo>
                <a:lnTo>
                  <a:pt x="250" y="136"/>
                </a:lnTo>
                <a:lnTo>
                  <a:pt x="248" y="136"/>
                </a:lnTo>
                <a:lnTo>
                  <a:pt x="246" y="136"/>
                </a:lnTo>
                <a:lnTo>
                  <a:pt x="246" y="138"/>
                </a:lnTo>
                <a:lnTo>
                  <a:pt x="246" y="140"/>
                </a:lnTo>
                <a:lnTo>
                  <a:pt x="244" y="142"/>
                </a:lnTo>
                <a:lnTo>
                  <a:pt x="242" y="144"/>
                </a:lnTo>
                <a:lnTo>
                  <a:pt x="242" y="146"/>
                </a:lnTo>
                <a:lnTo>
                  <a:pt x="242" y="148"/>
                </a:lnTo>
                <a:lnTo>
                  <a:pt x="240" y="150"/>
                </a:lnTo>
                <a:lnTo>
                  <a:pt x="238" y="150"/>
                </a:lnTo>
                <a:lnTo>
                  <a:pt x="236" y="152"/>
                </a:lnTo>
                <a:lnTo>
                  <a:pt x="236" y="154"/>
                </a:lnTo>
                <a:lnTo>
                  <a:pt x="236" y="156"/>
                </a:lnTo>
                <a:lnTo>
                  <a:pt x="234" y="158"/>
                </a:lnTo>
                <a:lnTo>
                  <a:pt x="234" y="160"/>
                </a:lnTo>
                <a:lnTo>
                  <a:pt x="232" y="162"/>
                </a:lnTo>
                <a:lnTo>
                  <a:pt x="230" y="164"/>
                </a:lnTo>
                <a:lnTo>
                  <a:pt x="228" y="166"/>
                </a:lnTo>
                <a:lnTo>
                  <a:pt x="228" y="168"/>
                </a:lnTo>
                <a:lnTo>
                  <a:pt x="226" y="170"/>
                </a:lnTo>
                <a:lnTo>
                  <a:pt x="224" y="174"/>
                </a:lnTo>
                <a:lnTo>
                  <a:pt x="222" y="174"/>
                </a:lnTo>
                <a:lnTo>
                  <a:pt x="222" y="176"/>
                </a:lnTo>
                <a:lnTo>
                  <a:pt x="222" y="178"/>
                </a:lnTo>
                <a:lnTo>
                  <a:pt x="220" y="180"/>
                </a:lnTo>
                <a:lnTo>
                  <a:pt x="220" y="182"/>
                </a:lnTo>
                <a:lnTo>
                  <a:pt x="222" y="184"/>
                </a:lnTo>
                <a:lnTo>
                  <a:pt x="222" y="186"/>
                </a:lnTo>
                <a:lnTo>
                  <a:pt x="222" y="188"/>
                </a:lnTo>
                <a:lnTo>
                  <a:pt x="220" y="190"/>
                </a:lnTo>
                <a:lnTo>
                  <a:pt x="222" y="192"/>
                </a:lnTo>
                <a:lnTo>
                  <a:pt x="222" y="194"/>
                </a:lnTo>
                <a:lnTo>
                  <a:pt x="222" y="196"/>
                </a:lnTo>
                <a:lnTo>
                  <a:pt x="220" y="198"/>
                </a:lnTo>
                <a:lnTo>
                  <a:pt x="220" y="200"/>
                </a:lnTo>
                <a:lnTo>
                  <a:pt x="220" y="202"/>
                </a:lnTo>
                <a:lnTo>
                  <a:pt x="222" y="202"/>
                </a:lnTo>
                <a:lnTo>
                  <a:pt x="222" y="204"/>
                </a:lnTo>
                <a:lnTo>
                  <a:pt x="222" y="206"/>
                </a:lnTo>
                <a:lnTo>
                  <a:pt x="220" y="208"/>
                </a:lnTo>
                <a:lnTo>
                  <a:pt x="220" y="210"/>
                </a:lnTo>
                <a:lnTo>
                  <a:pt x="220" y="212"/>
                </a:lnTo>
                <a:lnTo>
                  <a:pt x="220" y="214"/>
                </a:lnTo>
                <a:lnTo>
                  <a:pt x="222" y="216"/>
                </a:lnTo>
                <a:lnTo>
                  <a:pt x="222" y="218"/>
                </a:lnTo>
                <a:lnTo>
                  <a:pt x="222" y="220"/>
                </a:lnTo>
                <a:lnTo>
                  <a:pt x="222" y="222"/>
                </a:lnTo>
                <a:lnTo>
                  <a:pt x="222" y="224"/>
                </a:lnTo>
                <a:lnTo>
                  <a:pt x="222" y="226"/>
                </a:lnTo>
                <a:lnTo>
                  <a:pt x="224" y="226"/>
                </a:lnTo>
                <a:lnTo>
                  <a:pt x="224" y="228"/>
                </a:lnTo>
                <a:lnTo>
                  <a:pt x="224" y="230"/>
                </a:lnTo>
                <a:lnTo>
                  <a:pt x="224" y="232"/>
                </a:lnTo>
                <a:lnTo>
                  <a:pt x="224" y="234"/>
                </a:lnTo>
                <a:lnTo>
                  <a:pt x="222" y="234"/>
                </a:lnTo>
                <a:lnTo>
                  <a:pt x="220" y="236"/>
                </a:lnTo>
                <a:lnTo>
                  <a:pt x="222" y="236"/>
                </a:lnTo>
                <a:lnTo>
                  <a:pt x="222" y="238"/>
                </a:lnTo>
                <a:lnTo>
                  <a:pt x="220" y="240"/>
                </a:lnTo>
                <a:lnTo>
                  <a:pt x="220" y="242"/>
                </a:lnTo>
                <a:lnTo>
                  <a:pt x="220" y="244"/>
                </a:lnTo>
                <a:lnTo>
                  <a:pt x="220" y="246"/>
                </a:lnTo>
                <a:lnTo>
                  <a:pt x="222" y="248"/>
                </a:lnTo>
                <a:lnTo>
                  <a:pt x="222" y="250"/>
                </a:lnTo>
                <a:lnTo>
                  <a:pt x="224" y="250"/>
                </a:lnTo>
                <a:lnTo>
                  <a:pt x="224" y="252"/>
                </a:lnTo>
                <a:lnTo>
                  <a:pt x="224" y="254"/>
                </a:lnTo>
                <a:lnTo>
                  <a:pt x="226" y="254"/>
                </a:lnTo>
                <a:lnTo>
                  <a:pt x="226" y="256"/>
                </a:lnTo>
                <a:lnTo>
                  <a:pt x="226" y="258"/>
                </a:lnTo>
                <a:lnTo>
                  <a:pt x="224" y="258"/>
                </a:lnTo>
                <a:lnTo>
                  <a:pt x="224" y="260"/>
                </a:lnTo>
                <a:lnTo>
                  <a:pt x="226" y="260"/>
                </a:lnTo>
                <a:lnTo>
                  <a:pt x="226" y="262"/>
                </a:lnTo>
                <a:lnTo>
                  <a:pt x="226" y="264"/>
                </a:lnTo>
                <a:lnTo>
                  <a:pt x="228" y="266"/>
                </a:lnTo>
                <a:lnTo>
                  <a:pt x="230" y="266"/>
                </a:lnTo>
                <a:lnTo>
                  <a:pt x="232" y="268"/>
                </a:lnTo>
                <a:lnTo>
                  <a:pt x="234" y="268"/>
                </a:lnTo>
                <a:lnTo>
                  <a:pt x="234" y="270"/>
                </a:lnTo>
                <a:lnTo>
                  <a:pt x="236" y="270"/>
                </a:lnTo>
                <a:lnTo>
                  <a:pt x="238" y="270"/>
                </a:lnTo>
                <a:lnTo>
                  <a:pt x="240" y="272"/>
                </a:lnTo>
                <a:lnTo>
                  <a:pt x="242" y="272"/>
                </a:lnTo>
                <a:lnTo>
                  <a:pt x="244" y="274"/>
                </a:lnTo>
                <a:lnTo>
                  <a:pt x="246" y="274"/>
                </a:lnTo>
                <a:lnTo>
                  <a:pt x="248" y="276"/>
                </a:lnTo>
                <a:lnTo>
                  <a:pt x="252" y="280"/>
                </a:lnTo>
                <a:lnTo>
                  <a:pt x="254" y="282"/>
                </a:lnTo>
                <a:lnTo>
                  <a:pt x="254" y="284"/>
                </a:lnTo>
                <a:lnTo>
                  <a:pt x="252" y="286"/>
                </a:lnTo>
                <a:lnTo>
                  <a:pt x="252" y="288"/>
                </a:lnTo>
                <a:lnTo>
                  <a:pt x="252" y="290"/>
                </a:lnTo>
                <a:lnTo>
                  <a:pt x="252" y="292"/>
                </a:lnTo>
                <a:lnTo>
                  <a:pt x="252" y="294"/>
                </a:lnTo>
                <a:lnTo>
                  <a:pt x="254" y="296"/>
                </a:lnTo>
                <a:lnTo>
                  <a:pt x="256" y="298"/>
                </a:lnTo>
                <a:lnTo>
                  <a:pt x="258" y="300"/>
                </a:lnTo>
                <a:lnTo>
                  <a:pt x="260" y="302"/>
                </a:lnTo>
                <a:lnTo>
                  <a:pt x="262" y="302"/>
                </a:lnTo>
                <a:lnTo>
                  <a:pt x="263" y="300"/>
                </a:lnTo>
                <a:lnTo>
                  <a:pt x="265" y="302"/>
                </a:lnTo>
                <a:lnTo>
                  <a:pt x="265" y="304"/>
                </a:lnTo>
                <a:lnTo>
                  <a:pt x="267" y="306"/>
                </a:lnTo>
                <a:lnTo>
                  <a:pt x="267" y="308"/>
                </a:lnTo>
                <a:lnTo>
                  <a:pt x="267" y="310"/>
                </a:lnTo>
                <a:lnTo>
                  <a:pt x="267" y="312"/>
                </a:lnTo>
                <a:lnTo>
                  <a:pt x="267" y="314"/>
                </a:lnTo>
                <a:lnTo>
                  <a:pt x="267" y="316"/>
                </a:lnTo>
                <a:lnTo>
                  <a:pt x="265" y="318"/>
                </a:lnTo>
                <a:lnTo>
                  <a:pt x="265" y="320"/>
                </a:lnTo>
                <a:lnTo>
                  <a:pt x="265" y="322"/>
                </a:lnTo>
                <a:lnTo>
                  <a:pt x="263" y="324"/>
                </a:lnTo>
                <a:lnTo>
                  <a:pt x="263" y="326"/>
                </a:lnTo>
                <a:lnTo>
                  <a:pt x="262" y="328"/>
                </a:lnTo>
                <a:lnTo>
                  <a:pt x="262" y="330"/>
                </a:lnTo>
                <a:lnTo>
                  <a:pt x="260" y="332"/>
                </a:lnTo>
                <a:lnTo>
                  <a:pt x="260" y="334"/>
                </a:lnTo>
                <a:lnTo>
                  <a:pt x="260" y="336"/>
                </a:lnTo>
                <a:lnTo>
                  <a:pt x="260" y="338"/>
                </a:lnTo>
                <a:lnTo>
                  <a:pt x="258" y="340"/>
                </a:lnTo>
                <a:lnTo>
                  <a:pt x="256" y="342"/>
                </a:lnTo>
                <a:lnTo>
                  <a:pt x="254" y="344"/>
                </a:lnTo>
                <a:lnTo>
                  <a:pt x="252" y="344"/>
                </a:lnTo>
                <a:lnTo>
                  <a:pt x="250" y="346"/>
                </a:lnTo>
                <a:lnTo>
                  <a:pt x="248" y="346"/>
                </a:lnTo>
                <a:lnTo>
                  <a:pt x="246" y="346"/>
                </a:lnTo>
                <a:lnTo>
                  <a:pt x="244" y="348"/>
                </a:lnTo>
                <a:lnTo>
                  <a:pt x="242" y="348"/>
                </a:lnTo>
                <a:lnTo>
                  <a:pt x="240" y="348"/>
                </a:lnTo>
                <a:lnTo>
                  <a:pt x="238" y="350"/>
                </a:lnTo>
                <a:lnTo>
                  <a:pt x="236" y="350"/>
                </a:lnTo>
                <a:lnTo>
                  <a:pt x="234" y="350"/>
                </a:lnTo>
                <a:lnTo>
                  <a:pt x="232" y="352"/>
                </a:lnTo>
                <a:lnTo>
                  <a:pt x="230" y="352"/>
                </a:lnTo>
                <a:lnTo>
                  <a:pt x="228" y="352"/>
                </a:lnTo>
                <a:lnTo>
                  <a:pt x="226" y="354"/>
                </a:lnTo>
                <a:lnTo>
                  <a:pt x="224" y="354"/>
                </a:lnTo>
                <a:lnTo>
                  <a:pt x="222" y="354"/>
                </a:lnTo>
                <a:lnTo>
                  <a:pt x="220" y="354"/>
                </a:lnTo>
                <a:lnTo>
                  <a:pt x="218" y="354"/>
                </a:lnTo>
                <a:lnTo>
                  <a:pt x="216" y="354"/>
                </a:lnTo>
                <a:lnTo>
                  <a:pt x="214" y="356"/>
                </a:lnTo>
                <a:lnTo>
                  <a:pt x="212" y="356"/>
                </a:lnTo>
                <a:lnTo>
                  <a:pt x="210" y="356"/>
                </a:lnTo>
                <a:lnTo>
                  <a:pt x="208" y="356"/>
                </a:lnTo>
                <a:lnTo>
                  <a:pt x="206" y="356"/>
                </a:lnTo>
                <a:lnTo>
                  <a:pt x="204" y="356"/>
                </a:lnTo>
                <a:lnTo>
                  <a:pt x="202" y="356"/>
                </a:lnTo>
                <a:lnTo>
                  <a:pt x="200" y="356"/>
                </a:lnTo>
                <a:lnTo>
                  <a:pt x="198" y="356"/>
                </a:lnTo>
                <a:lnTo>
                  <a:pt x="196" y="356"/>
                </a:lnTo>
                <a:lnTo>
                  <a:pt x="194" y="356"/>
                </a:lnTo>
                <a:lnTo>
                  <a:pt x="192" y="356"/>
                </a:lnTo>
                <a:lnTo>
                  <a:pt x="190" y="356"/>
                </a:lnTo>
                <a:lnTo>
                  <a:pt x="188" y="356"/>
                </a:lnTo>
                <a:lnTo>
                  <a:pt x="188" y="354"/>
                </a:lnTo>
                <a:lnTo>
                  <a:pt x="186" y="352"/>
                </a:lnTo>
                <a:lnTo>
                  <a:pt x="184" y="352"/>
                </a:lnTo>
                <a:lnTo>
                  <a:pt x="182" y="352"/>
                </a:lnTo>
                <a:lnTo>
                  <a:pt x="182" y="354"/>
                </a:lnTo>
                <a:lnTo>
                  <a:pt x="184" y="356"/>
                </a:lnTo>
                <a:lnTo>
                  <a:pt x="184" y="358"/>
                </a:lnTo>
                <a:lnTo>
                  <a:pt x="184" y="360"/>
                </a:lnTo>
                <a:lnTo>
                  <a:pt x="186" y="360"/>
                </a:lnTo>
                <a:lnTo>
                  <a:pt x="188" y="362"/>
                </a:lnTo>
                <a:lnTo>
                  <a:pt x="190" y="362"/>
                </a:lnTo>
                <a:lnTo>
                  <a:pt x="190" y="364"/>
                </a:lnTo>
                <a:lnTo>
                  <a:pt x="188" y="364"/>
                </a:lnTo>
                <a:lnTo>
                  <a:pt x="190" y="366"/>
                </a:lnTo>
                <a:lnTo>
                  <a:pt x="192" y="366"/>
                </a:lnTo>
                <a:lnTo>
                  <a:pt x="192" y="368"/>
                </a:lnTo>
                <a:lnTo>
                  <a:pt x="192" y="370"/>
                </a:lnTo>
                <a:lnTo>
                  <a:pt x="192" y="372"/>
                </a:lnTo>
                <a:lnTo>
                  <a:pt x="192" y="374"/>
                </a:lnTo>
                <a:lnTo>
                  <a:pt x="190" y="374"/>
                </a:lnTo>
                <a:lnTo>
                  <a:pt x="190" y="376"/>
                </a:lnTo>
                <a:lnTo>
                  <a:pt x="190" y="378"/>
                </a:lnTo>
                <a:lnTo>
                  <a:pt x="190" y="380"/>
                </a:lnTo>
                <a:lnTo>
                  <a:pt x="190" y="382"/>
                </a:lnTo>
                <a:lnTo>
                  <a:pt x="190" y="384"/>
                </a:lnTo>
                <a:lnTo>
                  <a:pt x="192" y="386"/>
                </a:lnTo>
                <a:lnTo>
                  <a:pt x="194" y="388"/>
                </a:lnTo>
                <a:lnTo>
                  <a:pt x="194" y="390"/>
                </a:lnTo>
                <a:lnTo>
                  <a:pt x="196" y="390"/>
                </a:lnTo>
                <a:lnTo>
                  <a:pt x="196" y="392"/>
                </a:lnTo>
                <a:lnTo>
                  <a:pt x="196" y="394"/>
                </a:lnTo>
                <a:lnTo>
                  <a:pt x="194" y="396"/>
                </a:lnTo>
                <a:lnTo>
                  <a:pt x="192" y="396"/>
                </a:lnTo>
                <a:lnTo>
                  <a:pt x="190" y="398"/>
                </a:lnTo>
                <a:lnTo>
                  <a:pt x="188" y="400"/>
                </a:lnTo>
                <a:lnTo>
                  <a:pt x="184" y="400"/>
                </a:lnTo>
                <a:lnTo>
                  <a:pt x="182" y="402"/>
                </a:lnTo>
                <a:lnTo>
                  <a:pt x="182" y="400"/>
                </a:lnTo>
                <a:lnTo>
                  <a:pt x="180" y="402"/>
                </a:lnTo>
                <a:lnTo>
                  <a:pt x="178" y="400"/>
                </a:lnTo>
                <a:lnTo>
                  <a:pt x="176" y="402"/>
                </a:lnTo>
                <a:lnTo>
                  <a:pt x="174" y="402"/>
                </a:lnTo>
                <a:lnTo>
                  <a:pt x="172" y="400"/>
                </a:lnTo>
                <a:lnTo>
                  <a:pt x="170" y="400"/>
                </a:lnTo>
                <a:lnTo>
                  <a:pt x="166" y="398"/>
                </a:lnTo>
                <a:lnTo>
                  <a:pt x="164" y="398"/>
                </a:lnTo>
                <a:lnTo>
                  <a:pt x="164" y="396"/>
                </a:lnTo>
                <a:lnTo>
                  <a:pt x="162" y="396"/>
                </a:lnTo>
                <a:lnTo>
                  <a:pt x="160" y="396"/>
                </a:lnTo>
                <a:lnTo>
                  <a:pt x="158" y="396"/>
                </a:lnTo>
                <a:lnTo>
                  <a:pt x="156" y="394"/>
                </a:lnTo>
                <a:lnTo>
                  <a:pt x="154" y="394"/>
                </a:lnTo>
                <a:lnTo>
                  <a:pt x="152" y="394"/>
                </a:lnTo>
                <a:lnTo>
                  <a:pt x="154" y="394"/>
                </a:lnTo>
                <a:lnTo>
                  <a:pt x="152" y="392"/>
                </a:lnTo>
                <a:lnTo>
                  <a:pt x="150" y="392"/>
                </a:lnTo>
                <a:lnTo>
                  <a:pt x="148" y="394"/>
                </a:lnTo>
                <a:lnTo>
                  <a:pt x="148" y="396"/>
                </a:lnTo>
                <a:lnTo>
                  <a:pt x="148" y="398"/>
                </a:lnTo>
                <a:lnTo>
                  <a:pt x="150" y="400"/>
                </a:lnTo>
                <a:lnTo>
                  <a:pt x="150" y="402"/>
                </a:lnTo>
                <a:lnTo>
                  <a:pt x="152" y="404"/>
                </a:lnTo>
                <a:lnTo>
                  <a:pt x="152" y="406"/>
                </a:lnTo>
                <a:lnTo>
                  <a:pt x="154" y="408"/>
                </a:lnTo>
                <a:lnTo>
                  <a:pt x="156" y="410"/>
                </a:lnTo>
                <a:lnTo>
                  <a:pt x="156" y="412"/>
                </a:lnTo>
                <a:lnTo>
                  <a:pt x="156" y="414"/>
                </a:lnTo>
                <a:lnTo>
                  <a:pt x="156" y="416"/>
                </a:lnTo>
                <a:lnTo>
                  <a:pt x="158" y="418"/>
                </a:lnTo>
                <a:lnTo>
                  <a:pt x="158" y="420"/>
                </a:lnTo>
                <a:lnTo>
                  <a:pt x="160" y="422"/>
                </a:lnTo>
                <a:lnTo>
                  <a:pt x="164" y="424"/>
                </a:lnTo>
                <a:lnTo>
                  <a:pt x="166" y="424"/>
                </a:lnTo>
                <a:lnTo>
                  <a:pt x="168" y="424"/>
                </a:lnTo>
                <a:lnTo>
                  <a:pt x="168" y="426"/>
                </a:lnTo>
                <a:lnTo>
                  <a:pt x="170" y="428"/>
                </a:lnTo>
                <a:lnTo>
                  <a:pt x="172" y="428"/>
                </a:lnTo>
                <a:lnTo>
                  <a:pt x="174" y="428"/>
                </a:lnTo>
                <a:lnTo>
                  <a:pt x="176" y="426"/>
                </a:lnTo>
                <a:lnTo>
                  <a:pt x="176" y="424"/>
                </a:lnTo>
                <a:lnTo>
                  <a:pt x="174" y="424"/>
                </a:lnTo>
                <a:lnTo>
                  <a:pt x="172" y="424"/>
                </a:lnTo>
                <a:lnTo>
                  <a:pt x="170" y="424"/>
                </a:lnTo>
                <a:lnTo>
                  <a:pt x="172" y="424"/>
                </a:lnTo>
                <a:lnTo>
                  <a:pt x="174" y="422"/>
                </a:lnTo>
                <a:lnTo>
                  <a:pt x="176" y="422"/>
                </a:lnTo>
                <a:lnTo>
                  <a:pt x="178" y="420"/>
                </a:lnTo>
                <a:lnTo>
                  <a:pt x="180" y="420"/>
                </a:lnTo>
                <a:lnTo>
                  <a:pt x="182" y="422"/>
                </a:lnTo>
                <a:lnTo>
                  <a:pt x="182" y="424"/>
                </a:lnTo>
                <a:lnTo>
                  <a:pt x="184" y="426"/>
                </a:lnTo>
                <a:lnTo>
                  <a:pt x="184" y="428"/>
                </a:lnTo>
                <a:lnTo>
                  <a:pt x="186" y="430"/>
                </a:lnTo>
                <a:lnTo>
                  <a:pt x="186" y="432"/>
                </a:lnTo>
                <a:lnTo>
                  <a:pt x="186" y="434"/>
                </a:lnTo>
                <a:lnTo>
                  <a:pt x="184" y="436"/>
                </a:lnTo>
                <a:lnTo>
                  <a:pt x="182" y="436"/>
                </a:lnTo>
                <a:lnTo>
                  <a:pt x="180" y="436"/>
                </a:lnTo>
                <a:lnTo>
                  <a:pt x="178" y="436"/>
                </a:lnTo>
                <a:lnTo>
                  <a:pt x="178" y="434"/>
                </a:lnTo>
                <a:lnTo>
                  <a:pt x="176" y="434"/>
                </a:lnTo>
                <a:lnTo>
                  <a:pt x="176" y="432"/>
                </a:lnTo>
                <a:lnTo>
                  <a:pt x="174" y="430"/>
                </a:lnTo>
                <a:lnTo>
                  <a:pt x="172" y="430"/>
                </a:lnTo>
                <a:lnTo>
                  <a:pt x="170" y="428"/>
                </a:lnTo>
                <a:lnTo>
                  <a:pt x="168" y="428"/>
                </a:lnTo>
                <a:lnTo>
                  <a:pt x="166" y="430"/>
                </a:lnTo>
                <a:lnTo>
                  <a:pt x="166" y="432"/>
                </a:lnTo>
                <a:lnTo>
                  <a:pt x="164" y="432"/>
                </a:lnTo>
                <a:lnTo>
                  <a:pt x="164" y="434"/>
                </a:lnTo>
                <a:lnTo>
                  <a:pt x="168" y="436"/>
                </a:lnTo>
                <a:lnTo>
                  <a:pt x="170" y="438"/>
                </a:lnTo>
                <a:lnTo>
                  <a:pt x="172" y="438"/>
                </a:lnTo>
                <a:lnTo>
                  <a:pt x="174" y="438"/>
                </a:lnTo>
                <a:lnTo>
                  <a:pt x="176" y="438"/>
                </a:lnTo>
                <a:lnTo>
                  <a:pt x="176" y="440"/>
                </a:lnTo>
                <a:lnTo>
                  <a:pt x="174" y="440"/>
                </a:lnTo>
                <a:lnTo>
                  <a:pt x="172" y="442"/>
                </a:lnTo>
                <a:lnTo>
                  <a:pt x="170" y="442"/>
                </a:lnTo>
                <a:lnTo>
                  <a:pt x="168" y="444"/>
                </a:lnTo>
                <a:lnTo>
                  <a:pt x="166" y="446"/>
                </a:lnTo>
                <a:lnTo>
                  <a:pt x="166" y="448"/>
                </a:lnTo>
                <a:lnTo>
                  <a:pt x="166" y="449"/>
                </a:lnTo>
                <a:lnTo>
                  <a:pt x="164" y="451"/>
                </a:lnTo>
                <a:lnTo>
                  <a:pt x="166" y="453"/>
                </a:lnTo>
                <a:lnTo>
                  <a:pt x="166" y="455"/>
                </a:lnTo>
                <a:lnTo>
                  <a:pt x="168" y="457"/>
                </a:lnTo>
                <a:lnTo>
                  <a:pt x="168" y="459"/>
                </a:lnTo>
                <a:lnTo>
                  <a:pt x="170" y="461"/>
                </a:lnTo>
                <a:lnTo>
                  <a:pt x="168" y="463"/>
                </a:lnTo>
                <a:lnTo>
                  <a:pt x="170" y="465"/>
                </a:lnTo>
                <a:lnTo>
                  <a:pt x="170" y="467"/>
                </a:lnTo>
                <a:lnTo>
                  <a:pt x="170" y="469"/>
                </a:lnTo>
                <a:lnTo>
                  <a:pt x="168" y="471"/>
                </a:lnTo>
                <a:lnTo>
                  <a:pt x="166" y="471"/>
                </a:lnTo>
                <a:lnTo>
                  <a:pt x="166" y="473"/>
                </a:lnTo>
                <a:lnTo>
                  <a:pt x="166" y="475"/>
                </a:lnTo>
                <a:lnTo>
                  <a:pt x="168" y="475"/>
                </a:lnTo>
                <a:lnTo>
                  <a:pt x="170" y="477"/>
                </a:lnTo>
                <a:lnTo>
                  <a:pt x="170" y="479"/>
                </a:lnTo>
                <a:lnTo>
                  <a:pt x="168" y="479"/>
                </a:lnTo>
                <a:lnTo>
                  <a:pt x="166" y="479"/>
                </a:lnTo>
                <a:lnTo>
                  <a:pt x="164" y="479"/>
                </a:lnTo>
                <a:lnTo>
                  <a:pt x="162" y="479"/>
                </a:lnTo>
                <a:lnTo>
                  <a:pt x="160" y="479"/>
                </a:lnTo>
                <a:lnTo>
                  <a:pt x="158" y="479"/>
                </a:lnTo>
                <a:lnTo>
                  <a:pt x="156" y="481"/>
                </a:lnTo>
                <a:lnTo>
                  <a:pt x="156" y="483"/>
                </a:lnTo>
                <a:lnTo>
                  <a:pt x="154" y="483"/>
                </a:lnTo>
                <a:lnTo>
                  <a:pt x="152" y="483"/>
                </a:lnTo>
                <a:lnTo>
                  <a:pt x="150" y="483"/>
                </a:lnTo>
                <a:lnTo>
                  <a:pt x="150" y="485"/>
                </a:lnTo>
                <a:lnTo>
                  <a:pt x="148" y="487"/>
                </a:lnTo>
                <a:lnTo>
                  <a:pt x="148" y="491"/>
                </a:lnTo>
                <a:lnTo>
                  <a:pt x="146" y="493"/>
                </a:lnTo>
                <a:lnTo>
                  <a:pt x="146" y="495"/>
                </a:lnTo>
                <a:lnTo>
                  <a:pt x="146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3"/>
                </a:lnTo>
                <a:lnTo>
                  <a:pt x="148" y="505"/>
                </a:lnTo>
                <a:lnTo>
                  <a:pt x="148" y="507"/>
                </a:lnTo>
                <a:lnTo>
                  <a:pt x="152" y="511"/>
                </a:lnTo>
                <a:lnTo>
                  <a:pt x="154" y="511"/>
                </a:lnTo>
                <a:lnTo>
                  <a:pt x="156" y="513"/>
                </a:lnTo>
                <a:lnTo>
                  <a:pt x="158" y="513"/>
                </a:lnTo>
                <a:lnTo>
                  <a:pt x="160" y="515"/>
                </a:lnTo>
                <a:lnTo>
                  <a:pt x="160" y="517"/>
                </a:lnTo>
                <a:lnTo>
                  <a:pt x="162" y="517"/>
                </a:lnTo>
                <a:lnTo>
                  <a:pt x="164" y="519"/>
                </a:lnTo>
                <a:lnTo>
                  <a:pt x="166" y="519"/>
                </a:lnTo>
                <a:lnTo>
                  <a:pt x="168" y="521"/>
                </a:lnTo>
                <a:lnTo>
                  <a:pt x="170" y="521"/>
                </a:lnTo>
                <a:lnTo>
                  <a:pt x="172" y="521"/>
                </a:lnTo>
                <a:lnTo>
                  <a:pt x="174" y="521"/>
                </a:lnTo>
                <a:lnTo>
                  <a:pt x="178" y="521"/>
                </a:lnTo>
                <a:lnTo>
                  <a:pt x="180" y="521"/>
                </a:lnTo>
                <a:lnTo>
                  <a:pt x="182" y="523"/>
                </a:lnTo>
                <a:lnTo>
                  <a:pt x="184" y="525"/>
                </a:lnTo>
                <a:lnTo>
                  <a:pt x="186" y="527"/>
                </a:lnTo>
                <a:lnTo>
                  <a:pt x="186" y="529"/>
                </a:lnTo>
                <a:lnTo>
                  <a:pt x="186" y="531"/>
                </a:lnTo>
                <a:lnTo>
                  <a:pt x="186" y="533"/>
                </a:lnTo>
                <a:lnTo>
                  <a:pt x="186" y="535"/>
                </a:lnTo>
                <a:lnTo>
                  <a:pt x="184" y="535"/>
                </a:lnTo>
                <a:lnTo>
                  <a:pt x="182" y="537"/>
                </a:lnTo>
                <a:lnTo>
                  <a:pt x="180" y="537"/>
                </a:lnTo>
                <a:lnTo>
                  <a:pt x="182" y="537"/>
                </a:lnTo>
                <a:lnTo>
                  <a:pt x="184" y="535"/>
                </a:lnTo>
                <a:lnTo>
                  <a:pt x="186" y="535"/>
                </a:lnTo>
                <a:lnTo>
                  <a:pt x="188" y="537"/>
                </a:lnTo>
                <a:lnTo>
                  <a:pt x="190" y="539"/>
                </a:lnTo>
                <a:lnTo>
                  <a:pt x="188" y="539"/>
                </a:lnTo>
                <a:lnTo>
                  <a:pt x="188" y="541"/>
                </a:lnTo>
                <a:lnTo>
                  <a:pt x="186" y="541"/>
                </a:lnTo>
                <a:lnTo>
                  <a:pt x="186" y="543"/>
                </a:lnTo>
                <a:lnTo>
                  <a:pt x="184" y="545"/>
                </a:lnTo>
                <a:lnTo>
                  <a:pt x="182" y="547"/>
                </a:lnTo>
                <a:lnTo>
                  <a:pt x="180" y="549"/>
                </a:lnTo>
                <a:lnTo>
                  <a:pt x="178" y="549"/>
                </a:lnTo>
                <a:lnTo>
                  <a:pt x="178" y="551"/>
                </a:lnTo>
                <a:lnTo>
                  <a:pt x="176" y="553"/>
                </a:lnTo>
                <a:lnTo>
                  <a:pt x="174" y="553"/>
                </a:lnTo>
                <a:lnTo>
                  <a:pt x="174" y="555"/>
                </a:lnTo>
                <a:lnTo>
                  <a:pt x="172" y="557"/>
                </a:lnTo>
                <a:lnTo>
                  <a:pt x="170" y="559"/>
                </a:lnTo>
                <a:lnTo>
                  <a:pt x="170" y="561"/>
                </a:lnTo>
                <a:lnTo>
                  <a:pt x="170" y="563"/>
                </a:lnTo>
                <a:lnTo>
                  <a:pt x="170" y="565"/>
                </a:lnTo>
                <a:lnTo>
                  <a:pt x="168" y="567"/>
                </a:lnTo>
                <a:lnTo>
                  <a:pt x="170" y="567"/>
                </a:lnTo>
                <a:lnTo>
                  <a:pt x="172" y="565"/>
                </a:lnTo>
                <a:lnTo>
                  <a:pt x="172" y="567"/>
                </a:lnTo>
                <a:lnTo>
                  <a:pt x="172" y="569"/>
                </a:lnTo>
                <a:lnTo>
                  <a:pt x="172" y="571"/>
                </a:lnTo>
                <a:lnTo>
                  <a:pt x="172" y="573"/>
                </a:lnTo>
                <a:lnTo>
                  <a:pt x="172" y="575"/>
                </a:lnTo>
                <a:lnTo>
                  <a:pt x="174" y="577"/>
                </a:lnTo>
                <a:lnTo>
                  <a:pt x="174" y="579"/>
                </a:lnTo>
                <a:lnTo>
                  <a:pt x="172" y="581"/>
                </a:lnTo>
                <a:lnTo>
                  <a:pt x="170" y="581"/>
                </a:lnTo>
                <a:lnTo>
                  <a:pt x="168" y="583"/>
                </a:lnTo>
                <a:lnTo>
                  <a:pt x="166" y="583"/>
                </a:lnTo>
                <a:lnTo>
                  <a:pt x="166" y="581"/>
                </a:lnTo>
                <a:lnTo>
                  <a:pt x="164" y="581"/>
                </a:lnTo>
                <a:lnTo>
                  <a:pt x="164" y="579"/>
                </a:lnTo>
                <a:lnTo>
                  <a:pt x="162" y="579"/>
                </a:lnTo>
                <a:lnTo>
                  <a:pt x="160" y="577"/>
                </a:lnTo>
                <a:lnTo>
                  <a:pt x="158" y="575"/>
                </a:lnTo>
                <a:lnTo>
                  <a:pt x="156" y="575"/>
                </a:lnTo>
                <a:lnTo>
                  <a:pt x="158" y="575"/>
                </a:lnTo>
                <a:lnTo>
                  <a:pt x="160" y="577"/>
                </a:lnTo>
                <a:lnTo>
                  <a:pt x="160" y="579"/>
                </a:lnTo>
                <a:lnTo>
                  <a:pt x="156" y="579"/>
                </a:lnTo>
                <a:lnTo>
                  <a:pt x="156" y="581"/>
                </a:lnTo>
                <a:lnTo>
                  <a:pt x="154" y="581"/>
                </a:lnTo>
                <a:lnTo>
                  <a:pt x="156" y="581"/>
                </a:lnTo>
                <a:lnTo>
                  <a:pt x="158" y="579"/>
                </a:lnTo>
                <a:lnTo>
                  <a:pt x="160" y="579"/>
                </a:lnTo>
                <a:lnTo>
                  <a:pt x="162" y="581"/>
                </a:lnTo>
                <a:lnTo>
                  <a:pt x="164" y="581"/>
                </a:lnTo>
                <a:lnTo>
                  <a:pt x="166" y="583"/>
                </a:lnTo>
                <a:lnTo>
                  <a:pt x="164" y="585"/>
                </a:lnTo>
                <a:lnTo>
                  <a:pt x="162" y="585"/>
                </a:lnTo>
                <a:lnTo>
                  <a:pt x="160" y="587"/>
                </a:lnTo>
                <a:lnTo>
                  <a:pt x="160" y="589"/>
                </a:lnTo>
                <a:lnTo>
                  <a:pt x="158" y="591"/>
                </a:lnTo>
                <a:lnTo>
                  <a:pt x="158" y="593"/>
                </a:lnTo>
                <a:lnTo>
                  <a:pt x="160" y="595"/>
                </a:lnTo>
                <a:lnTo>
                  <a:pt x="160" y="597"/>
                </a:lnTo>
                <a:lnTo>
                  <a:pt x="160" y="599"/>
                </a:lnTo>
                <a:lnTo>
                  <a:pt x="160" y="601"/>
                </a:lnTo>
                <a:lnTo>
                  <a:pt x="158" y="601"/>
                </a:lnTo>
                <a:lnTo>
                  <a:pt x="160" y="599"/>
                </a:lnTo>
                <a:lnTo>
                  <a:pt x="162" y="601"/>
                </a:lnTo>
                <a:lnTo>
                  <a:pt x="162" y="603"/>
                </a:lnTo>
                <a:lnTo>
                  <a:pt x="164" y="605"/>
                </a:lnTo>
                <a:lnTo>
                  <a:pt x="166" y="607"/>
                </a:lnTo>
                <a:lnTo>
                  <a:pt x="168" y="607"/>
                </a:lnTo>
                <a:lnTo>
                  <a:pt x="168" y="609"/>
                </a:lnTo>
                <a:lnTo>
                  <a:pt x="170" y="611"/>
                </a:lnTo>
                <a:lnTo>
                  <a:pt x="168" y="613"/>
                </a:lnTo>
                <a:lnTo>
                  <a:pt x="166" y="611"/>
                </a:lnTo>
                <a:lnTo>
                  <a:pt x="164" y="611"/>
                </a:lnTo>
                <a:lnTo>
                  <a:pt x="162" y="611"/>
                </a:lnTo>
                <a:lnTo>
                  <a:pt x="160" y="613"/>
                </a:lnTo>
                <a:lnTo>
                  <a:pt x="162" y="613"/>
                </a:lnTo>
                <a:lnTo>
                  <a:pt x="164" y="611"/>
                </a:lnTo>
                <a:lnTo>
                  <a:pt x="166" y="613"/>
                </a:lnTo>
                <a:lnTo>
                  <a:pt x="168" y="613"/>
                </a:lnTo>
                <a:lnTo>
                  <a:pt x="170" y="613"/>
                </a:lnTo>
                <a:lnTo>
                  <a:pt x="172" y="613"/>
                </a:lnTo>
                <a:lnTo>
                  <a:pt x="172" y="615"/>
                </a:lnTo>
                <a:lnTo>
                  <a:pt x="174" y="617"/>
                </a:lnTo>
                <a:lnTo>
                  <a:pt x="176" y="619"/>
                </a:lnTo>
                <a:lnTo>
                  <a:pt x="178" y="621"/>
                </a:lnTo>
                <a:lnTo>
                  <a:pt x="180" y="621"/>
                </a:lnTo>
                <a:lnTo>
                  <a:pt x="182" y="623"/>
                </a:lnTo>
                <a:lnTo>
                  <a:pt x="184" y="625"/>
                </a:lnTo>
                <a:lnTo>
                  <a:pt x="186" y="625"/>
                </a:lnTo>
                <a:lnTo>
                  <a:pt x="186" y="627"/>
                </a:lnTo>
                <a:lnTo>
                  <a:pt x="184" y="627"/>
                </a:lnTo>
                <a:lnTo>
                  <a:pt x="182" y="627"/>
                </a:lnTo>
                <a:lnTo>
                  <a:pt x="182" y="625"/>
                </a:lnTo>
                <a:lnTo>
                  <a:pt x="180" y="625"/>
                </a:lnTo>
                <a:lnTo>
                  <a:pt x="178" y="625"/>
                </a:lnTo>
                <a:lnTo>
                  <a:pt x="176" y="625"/>
                </a:lnTo>
                <a:lnTo>
                  <a:pt x="174" y="623"/>
                </a:lnTo>
                <a:lnTo>
                  <a:pt x="172" y="623"/>
                </a:lnTo>
                <a:lnTo>
                  <a:pt x="168" y="623"/>
                </a:lnTo>
                <a:lnTo>
                  <a:pt x="166" y="623"/>
                </a:lnTo>
                <a:lnTo>
                  <a:pt x="164" y="623"/>
                </a:lnTo>
                <a:lnTo>
                  <a:pt x="164" y="621"/>
                </a:lnTo>
                <a:lnTo>
                  <a:pt x="162" y="621"/>
                </a:lnTo>
                <a:lnTo>
                  <a:pt x="160" y="621"/>
                </a:lnTo>
                <a:lnTo>
                  <a:pt x="158" y="621"/>
                </a:lnTo>
                <a:lnTo>
                  <a:pt x="128" y="621"/>
                </a:lnTo>
                <a:lnTo>
                  <a:pt x="126" y="619"/>
                </a:lnTo>
                <a:lnTo>
                  <a:pt x="126" y="617"/>
                </a:lnTo>
                <a:lnTo>
                  <a:pt x="124" y="617"/>
                </a:lnTo>
                <a:lnTo>
                  <a:pt x="122" y="615"/>
                </a:lnTo>
                <a:lnTo>
                  <a:pt x="120" y="615"/>
                </a:lnTo>
                <a:lnTo>
                  <a:pt x="118" y="613"/>
                </a:lnTo>
                <a:lnTo>
                  <a:pt x="116" y="611"/>
                </a:lnTo>
                <a:lnTo>
                  <a:pt x="116" y="609"/>
                </a:lnTo>
                <a:lnTo>
                  <a:pt x="116" y="607"/>
                </a:lnTo>
                <a:lnTo>
                  <a:pt x="114" y="605"/>
                </a:lnTo>
                <a:lnTo>
                  <a:pt x="116" y="605"/>
                </a:lnTo>
                <a:lnTo>
                  <a:pt x="114" y="605"/>
                </a:lnTo>
                <a:lnTo>
                  <a:pt x="112" y="603"/>
                </a:lnTo>
                <a:lnTo>
                  <a:pt x="112" y="601"/>
                </a:lnTo>
                <a:lnTo>
                  <a:pt x="112" y="599"/>
                </a:lnTo>
                <a:lnTo>
                  <a:pt x="112" y="597"/>
                </a:lnTo>
                <a:lnTo>
                  <a:pt x="110" y="597"/>
                </a:lnTo>
                <a:lnTo>
                  <a:pt x="108" y="595"/>
                </a:lnTo>
                <a:lnTo>
                  <a:pt x="108" y="593"/>
                </a:lnTo>
                <a:lnTo>
                  <a:pt x="106" y="593"/>
                </a:lnTo>
                <a:lnTo>
                  <a:pt x="104" y="593"/>
                </a:lnTo>
                <a:lnTo>
                  <a:pt x="102" y="593"/>
                </a:lnTo>
                <a:lnTo>
                  <a:pt x="100" y="593"/>
                </a:lnTo>
                <a:lnTo>
                  <a:pt x="98" y="593"/>
                </a:lnTo>
                <a:lnTo>
                  <a:pt x="98" y="595"/>
                </a:lnTo>
                <a:lnTo>
                  <a:pt x="96" y="595"/>
                </a:lnTo>
                <a:lnTo>
                  <a:pt x="94" y="593"/>
                </a:lnTo>
                <a:lnTo>
                  <a:pt x="92" y="591"/>
                </a:lnTo>
                <a:lnTo>
                  <a:pt x="92" y="589"/>
                </a:lnTo>
                <a:lnTo>
                  <a:pt x="90" y="587"/>
                </a:lnTo>
                <a:lnTo>
                  <a:pt x="90" y="585"/>
                </a:lnTo>
                <a:lnTo>
                  <a:pt x="88" y="585"/>
                </a:lnTo>
                <a:lnTo>
                  <a:pt x="86" y="583"/>
                </a:lnTo>
                <a:lnTo>
                  <a:pt x="84" y="581"/>
                </a:lnTo>
                <a:lnTo>
                  <a:pt x="84" y="579"/>
                </a:lnTo>
                <a:lnTo>
                  <a:pt x="82" y="579"/>
                </a:lnTo>
                <a:lnTo>
                  <a:pt x="82" y="577"/>
                </a:lnTo>
                <a:lnTo>
                  <a:pt x="82" y="575"/>
                </a:lnTo>
                <a:lnTo>
                  <a:pt x="80" y="573"/>
                </a:lnTo>
                <a:lnTo>
                  <a:pt x="78" y="571"/>
                </a:lnTo>
                <a:lnTo>
                  <a:pt x="78" y="569"/>
                </a:lnTo>
                <a:lnTo>
                  <a:pt x="78" y="567"/>
                </a:lnTo>
                <a:lnTo>
                  <a:pt x="80" y="567"/>
                </a:lnTo>
                <a:lnTo>
                  <a:pt x="82" y="565"/>
                </a:lnTo>
                <a:lnTo>
                  <a:pt x="82" y="563"/>
                </a:lnTo>
                <a:lnTo>
                  <a:pt x="82" y="561"/>
                </a:lnTo>
                <a:lnTo>
                  <a:pt x="82" y="559"/>
                </a:lnTo>
                <a:lnTo>
                  <a:pt x="84" y="559"/>
                </a:lnTo>
                <a:lnTo>
                  <a:pt x="86" y="557"/>
                </a:lnTo>
                <a:lnTo>
                  <a:pt x="88" y="557"/>
                </a:lnTo>
                <a:lnTo>
                  <a:pt x="88" y="555"/>
                </a:lnTo>
                <a:lnTo>
                  <a:pt x="86" y="553"/>
                </a:lnTo>
                <a:lnTo>
                  <a:pt x="86" y="551"/>
                </a:lnTo>
                <a:lnTo>
                  <a:pt x="84" y="549"/>
                </a:lnTo>
                <a:lnTo>
                  <a:pt x="86" y="547"/>
                </a:lnTo>
                <a:lnTo>
                  <a:pt x="88" y="547"/>
                </a:lnTo>
                <a:lnTo>
                  <a:pt x="86" y="545"/>
                </a:lnTo>
                <a:lnTo>
                  <a:pt x="86" y="543"/>
                </a:lnTo>
                <a:lnTo>
                  <a:pt x="84" y="541"/>
                </a:lnTo>
                <a:lnTo>
                  <a:pt x="82" y="539"/>
                </a:lnTo>
                <a:lnTo>
                  <a:pt x="80" y="539"/>
                </a:lnTo>
                <a:lnTo>
                  <a:pt x="80" y="537"/>
                </a:lnTo>
                <a:lnTo>
                  <a:pt x="80" y="535"/>
                </a:lnTo>
                <a:lnTo>
                  <a:pt x="80" y="533"/>
                </a:lnTo>
                <a:lnTo>
                  <a:pt x="80" y="531"/>
                </a:lnTo>
                <a:lnTo>
                  <a:pt x="80" y="529"/>
                </a:lnTo>
                <a:lnTo>
                  <a:pt x="80" y="527"/>
                </a:lnTo>
                <a:lnTo>
                  <a:pt x="82" y="527"/>
                </a:lnTo>
                <a:lnTo>
                  <a:pt x="84" y="525"/>
                </a:lnTo>
                <a:lnTo>
                  <a:pt x="84" y="523"/>
                </a:lnTo>
                <a:lnTo>
                  <a:pt x="86" y="523"/>
                </a:lnTo>
                <a:lnTo>
                  <a:pt x="84" y="521"/>
                </a:lnTo>
                <a:lnTo>
                  <a:pt x="82" y="521"/>
                </a:lnTo>
                <a:lnTo>
                  <a:pt x="82" y="519"/>
                </a:lnTo>
                <a:lnTo>
                  <a:pt x="82" y="517"/>
                </a:lnTo>
                <a:lnTo>
                  <a:pt x="82" y="515"/>
                </a:lnTo>
                <a:lnTo>
                  <a:pt x="84" y="513"/>
                </a:lnTo>
                <a:lnTo>
                  <a:pt x="82" y="511"/>
                </a:lnTo>
                <a:lnTo>
                  <a:pt x="82" y="509"/>
                </a:lnTo>
                <a:lnTo>
                  <a:pt x="80" y="507"/>
                </a:lnTo>
                <a:lnTo>
                  <a:pt x="80" y="505"/>
                </a:lnTo>
                <a:lnTo>
                  <a:pt x="78" y="503"/>
                </a:lnTo>
                <a:lnTo>
                  <a:pt x="76" y="501"/>
                </a:lnTo>
                <a:lnTo>
                  <a:pt x="78" y="501"/>
                </a:lnTo>
                <a:lnTo>
                  <a:pt x="78" y="499"/>
                </a:lnTo>
                <a:lnTo>
                  <a:pt x="78" y="497"/>
                </a:lnTo>
                <a:lnTo>
                  <a:pt x="76" y="497"/>
                </a:lnTo>
                <a:lnTo>
                  <a:pt x="76" y="495"/>
                </a:lnTo>
                <a:lnTo>
                  <a:pt x="74" y="493"/>
                </a:lnTo>
                <a:lnTo>
                  <a:pt x="74" y="491"/>
                </a:lnTo>
                <a:lnTo>
                  <a:pt x="74" y="489"/>
                </a:lnTo>
                <a:lnTo>
                  <a:pt x="76" y="489"/>
                </a:lnTo>
                <a:lnTo>
                  <a:pt x="78" y="489"/>
                </a:lnTo>
                <a:lnTo>
                  <a:pt x="78" y="487"/>
                </a:lnTo>
                <a:lnTo>
                  <a:pt x="78" y="485"/>
                </a:lnTo>
                <a:lnTo>
                  <a:pt x="78" y="483"/>
                </a:lnTo>
                <a:lnTo>
                  <a:pt x="76" y="483"/>
                </a:lnTo>
                <a:lnTo>
                  <a:pt x="74" y="481"/>
                </a:lnTo>
                <a:lnTo>
                  <a:pt x="72" y="479"/>
                </a:lnTo>
                <a:lnTo>
                  <a:pt x="70" y="479"/>
                </a:lnTo>
                <a:lnTo>
                  <a:pt x="68" y="477"/>
                </a:lnTo>
                <a:lnTo>
                  <a:pt x="66" y="477"/>
                </a:lnTo>
                <a:lnTo>
                  <a:pt x="64" y="477"/>
                </a:lnTo>
                <a:lnTo>
                  <a:pt x="62" y="475"/>
                </a:lnTo>
                <a:lnTo>
                  <a:pt x="64" y="475"/>
                </a:lnTo>
                <a:lnTo>
                  <a:pt x="66" y="473"/>
                </a:lnTo>
                <a:lnTo>
                  <a:pt x="68" y="475"/>
                </a:lnTo>
                <a:lnTo>
                  <a:pt x="70" y="473"/>
                </a:lnTo>
                <a:lnTo>
                  <a:pt x="72" y="473"/>
                </a:lnTo>
                <a:lnTo>
                  <a:pt x="74" y="475"/>
                </a:lnTo>
                <a:lnTo>
                  <a:pt x="76" y="473"/>
                </a:lnTo>
                <a:lnTo>
                  <a:pt x="74" y="471"/>
                </a:lnTo>
                <a:lnTo>
                  <a:pt x="76" y="469"/>
                </a:lnTo>
                <a:lnTo>
                  <a:pt x="74" y="467"/>
                </a:lnTo>
                <a:lnTo>
                  <a:pt x="72" y="467"/>
                </a:lnTo>
                <a:lnTo>
                  <a:pt x="70" y="467"/>
                </a:lnTo>
                <a:lnTo>
                  <a:pt x="68" y="467"/>
                </a:lnTo>
                <a:lnTo>
                  <a:pt x="66" y="467"/>
                </a:lnTo>
                <a:lnTo>
                  <a:pt x="64" y="467"/>
                </a:lnTo>
                <a:lnTo>
                  <a:pt x="62" y="467"/>
                </a:lnTo>
                <a:lnTo>
                  <a:pt x="62" y="465"/>
                </a:lnTo>
                <a:lnTo>
                  <a:pt x="62" y="463"/>
                </a:lnTo>
                <a:lnTo>
                  <a:pt x="60" y="461"/>
                </a:lnTo>
                <a:lnTo>
                  <a:pt x="62" y="459"/>
                </a:lnTo>
                <a:lnTo>
                  <a:pt x="62" y="457"/>
                </a:lnTo>
                <a:lnTo>
                  <a:pt x="60" y="455"/>
                </a:lnTo>
                <a:lnTo>
                  <a:pt x="58" y="453"/>
                </a:lnTo>
                <a:lnTo>
                  <a:pt x="60" y="451"/>
                </a:lnTo>
                <a:lnTo>
                  <a:pt x="58" y="449"/>
                </a:lnTo>
                <a:lnTo>
                  <a:pt x="56" y="449"/>
                </a:lnTo>
                <a:lnTo>
                  <a:pt x="54" y="448"/>
                </a:lnTo>
                <a:lnTo>
                  <a:pt x="52" y="448"/>
                </a:lnTo>
                <a:lnTo>
                  <a:pt x="54" y="446"/>
                </a:lnTo>
                <a:lnTo>
                  <a:pt x="56" y="444"/>
                </a:lnTo>
                <a:lnTo>
                  <a:pt x="54" y="442"/>
                </a:lnTo>
                <a:lnTo>
                  <a:pt x="52" y="442"/>
                </a:lnTo>
                <a:lnTo>
                  <a:pt x="50" y="442"/>
                </a:lnTo>
                <a:lnTo>
                  <a:pt x="48" y="440"/>
                </a:lnTo>
                <a:lnTo>
                  <a:pt x="46" y="438"/>
                </a:lnTo>
                <a:lnTo>
                  <a:pt x="46" y="436"/>
                </a:lnTo>
                <a:lnTo>
                  <a:pt x="46" y="434"/>
                </a:lnTo>
                <a:lnTo>
                  <a:pt x="44" y="432"/>
                </a:lnTo>
                <a:lnTo>
                  <a:pt x="44" y="430"/>
                </a:lnTo>
                <a:lnTo>
                  <a:pt x="44" y="428"/>
                </a:lnTo>
                <a:lnTo>
                  <a:pt x="42" y="426"/>
                </a:lnTo>
                <a:lnTo>
                  <a:pt x="42" y="424"/>
                </a:lnTo>
                <a:lnTo>
                  <a:pt x="42" y="422"/>
                </a:lnTo>
                <a:lnTo>
                  <a:pt x="42" y="420"/>
                </a:lnTo>
                <a:lnTo>
                  <a:pt x="44" y="422"/>
                </a:lnTo>
                <a:lnTo>
                  <a:pt x="46" y="420"/>
                </a:lnTo>
                <a:lnTo>
                  <a:pt x="46" y="418"/>
                </a:lnTo>
                <a:lnTo>
                  <a:pt x="44" y="418"/>
                </a:lnTo>
                <a:lnTo>
                  <a:pt x="44" y="416"/>
                </a:lnTo>
                <a:lnTo>
                  <a:pt x="42" y="414"/>
                </a:lnTo>
                <a:lnTo>
                  <a:pt x="42" y="412"/>
                </a:lnTo>
                <a:lnTo>
                  <a:pt x="40" y="410"/>
                </a:lnTo>
                <a:lnTo>
                  <a:pt x="40" y="408"/>
                </a:lnTo>
                <a:lnTo>
                  <a:pt x="38" y="406"/>
                </a:lnTo>
                <a:lnTo>
                  <a:pt x="38" y="404"/>
                </a:lnTo>
                <a:lnTo>
                  <a:pt x="36" y="402"/>
                </a:lnTo>
                <a:lnTo>
                  <a:pt x="36" y="400"/>
                </a:lnTo>
                <a:lnTo>
                  <a:pt x="36" y="398"/>
                </a:lnTo>
                <a:lnTo>
                  <a:pt x="36" y="396"/>
                </a:lnTo>
                <a:lnTo>
                  <a:pt x="34" y="394"/>
                </a:lnTo>
                <a:lnTo>
                  <a:pt x="32" y="392"/>
                </a:lnTo>
                <a:lnTo>
                  <a:pt x="34" y="390"/>
                </a:lnTo>
                <a:lnTo>
                  <a:pt x="32" y="388"/>
                </a:lnTo>
                <a:lnTo>
                  <a:pt x="32" y="386"/>
                </a:lnTo>
                <a:lnTo>
                  <a:pt x="34" y="384"/>
                </a:lnTo>
                <a:lnTo>
                  <a:pt x="32" y="382"/>
                </a:lnTo>
                <a:lnTo>
                  <a:pt x="30" y="380"/>
                </a:lnTo>
                <a:lnTo>
                  <a:pt x="30" y="378"/>
                </a:lnTo>
                <a:lnTo>
                  <a:pt x="32" y="380"/>
                </a:lnTo>
                <a:lnTo>
                  <a:pt x="32" y="378"/>
                </a:lnTo>
                <a:lnTo>
                  <a:pt x="32" y="376"/>
                </a:lnTo>
                <a:lnTo>
                  <a:pt x="30" y="374"/>
                </a:lnTo>
                <a:lnTo>
                  <a:pt x="30" y="372"/>
                </a:lnTo>
                <a:lnTo>
                  <a:pt x="28" y="370"/>
                </a:lnTo>
                <a:lnTo>
                  <a:pt x="30" y="368"/>
                </a:lnTo>
                <a:lnTo>
                  <a:pt x="32" y="370"/>
                </a:lnTo>
                <a:lnTo>
                  <a:pt x="32" y="368"/>
                </a:lnTo>
                <a:lnTo>
                  <a:pt x="32" y="366"/>
                </a:lnTo>
                <a:lnTo>
                  <a:pt x="32" y="364"/>
                </a:lnTo>
                <a:lnTo>
                  <a:pt x="32" y="362"/>
                </a:lnTo>
                <a:lnTo>
                  <a:pt x="32" y="360"/>
                </a:lnTo>
                <a:lnTo>
                  <a:pt x="30" y="358"/>
                </a:lnTo>
                <a:lnTo>
                  <a:pt x="30" y="356"/>
                </a:lnTo>
                <a:lnTo>
                  <a:pt x="30" y="354"/>
                </a:lnTo>
                <a:lnTo>
                  <a:pt x="32" y="354"/>
                </a:lnTo>
                <a:lnTo>
                  <a:pt x="32" y="352"/>
                </a:lnTo>
                <a:lnTo>
                  <a:pt x="34" y="352"/>
                </a:lnTo>
                <a:lnTo>
                  <a:pt x="36" y="350"/>
                </a:lnTo>
                <a:lnTo>
                  <a:pt x="36" y="348"/>
                </a:lnTo>
                <a:lnTo>
                  <a:pt x="36" y="346"/>
                </a:lnTo>
                <a:lnTo>
                  <a:pt x="34" y="346"/>
                </a:lnTo>
                <a:lnTo>
                  <a:pt x="32" y="344"/>
                </a:lnTo>
                <a:lnTo>
                  <a:pt x="32" y="342"/>
                </a:lnTo>
                <a:lnTo>
                  <a:pt x="32" y="340"/>
                </a:lnTo>
                <a:lnTo>
                  <a:pt x="30" y="338"/>
                </a:lnTo>
                <a:lnTo>
                  <a:pt x="30" y="336"/>
                </a:lnTo>
                <a:lnTo>
                  <a:pt x="28" y="334"/>
                </a:lnTo>
                <a:lnTo>
                  <a:pt x="26" y="332"/>
                </a:lnTo>
                <a:lnTo>
                  <a:pt x="26" y="330"/>
                </a:lnTo>
                <a:lnTo>
                  <a:pt x="24" y="328"/>
                </a:lnTo>
                <a:lnTo>
                  <a:pt x="26" y="326"/>
                </a:lnTo>
                <a:lnTo>
                  <a:pt x="24" y="324"/>
                </a:lnTo>
                <a:lnTo>
                  <a:pt x="24" y="322"/>
                </a:lnTo>
                <a:lnTo>
                  <a:pt x="22" y="320"/>
                </a:lnTo>
                <a:lnTo>
                  <a:pt x="22" y="318"/>
                </a:lnTo>
                <a:lnTo>
                  <a:pt x="22" y="316"/>
                </a:lnTo>
                <a:lnTo>
                  <a:pt x="22" y="314"/>
                </a:lnTo>
                <a:lnTo>
                  <a:pt x="20" y="314"/>
                </a:lnTo>
                <a:lnTo>
                  <a:pt x="20" y="312"/>
                </a:lnTo>
                <a:lnTo>
                  <a:pt x="20" y="310"/>
                </a:lnTo>
                <a:lnTo>
                  <a:pt x="20" y="308"/>
                </a:lnTo>
                <a:lnTo>
                  <a:pt x="20" y="306"/>
                </a:lnTo>
                <a:lnTo>
                  <a:pt x="20" y="304"/>
                </a:lnTo>
                <a:lnTo>
                  <a:pt x="22" y="304"/>
                </a:lnTo>
                <a:lnTo>
                  <a:pt x="22" y="302"/>
                </a:lnTo>
                <a:lnTo>
                  <a:pt x="24" y="304"/>
                </a:lnTo>
                <a:lnTo>
                  <a:pt x="24" y="302"/>
                </a:lnTo>
                <a:lnTo>
                  <a:pt x="24" y="300"/>
                </a:lnTo>
                <a:lnTo>
                  <a:pt x="26" y="298"/>
                </a:lnTo>
                <a:lnTo>
                  <a:pt x="28" y="298"/>
                </a:lnTo>
                <a:lnTo>
                  <a:pt x="28" y="296"/>
                </a:lnTo>
                <a:lnTo>
                  <a:pt x="28" y="294"/>
                </a:lnTo>
                <a:lnTo>
                  <a:pt x="28" y="292"/>
                </a:lnTo>
                <a:lnTo>
                  <a:pt x="28" y="290"/>
                </a:lnTo>
                <a:lnTo>
                  <a:pt x="26" y="288"/>
                </a:lnTo>
                <a:lnTo>
                  <a:pt x="26" y="286"/>
                </a:lnTo>
                <a:lnTo>
                  <a:pt x="24" y="284"/>
                </a:lnTo>
                <a:lnTo>
                  <a:pt x="24" y="282"/>
                </a:lnTo>
                <a:lnTo>
                  <a:pt x="22" y="280"/>
                </a:lnTo>
                <a:lnTo>
                  <a:pt x="22" y="278"/>
                </a:lnTo>
                <a:lnTo>
                  <a:pt x="24" y="278"/>
                </a:lnTo>
                <a:lnTo>
                  <a:pt x="24" y="276"/>
                </a:lnTo>
                <a:lnTo>
                  <a:pt x="24" y="274"/>
                </a:lnTo>
                <a:lnTo>
                  <a:pt x="24" y="272"/>
                </a:lnTo>
                <a:lnTo>
                  <a:pt x="24" y="270"/>
                </a:lnTo>
                <a:lnTo>
                  <a:pt x="24" y="268"/>
                </a:lnTo>
                <a:lnTo>
                  <a:pt x="24" y="266"/>
                </a:lnTo>
                <a:lnTo>
                  <a:pt x="24" y="264"/>
                </a:lnTo>
                <a:lnTo>
                  <a:pt x="24" y="262"/>
                </a:lnTo>
                <a:lnTo>
                  <a:pt x="24" y="260"/>
                </a:lnTo>
                <a:lnTo>
                  <a:pt x="24" y="258"/>
                </a:lnTo>
                <a:lnTo>
                  <a:pt x="26" y="258"/>
                </a:lnTo>
                <a:lnTo>
                  <a:pt x="28" y="258"/>
                </a:lnTo>
                <a:lnTo>
                  <a:pt x="28" y="256"/>
                </a:lnTo>
                <a:lnTo>
                  <a:pt x="26" y="256"/>
                </a:lnTo>
                <a:lnTo>
                  <a:pt x="26" y="254"/>
                </a:lnTo>
                <a:lnTo>
                  <a:pt x="26" y="252"/>
                </a:lnTo>
                <a:lnTo>
                  <a:pt x="24" y="250"/>
                </a:lnTo>
                <a:lnTo>
                  <a:pt x="24" y="248"/>
                </a:lnTo>
                <a:lnTo>
                  <a:pt x="24" y="246"/>
                </a:lnTo>
                <a:lnTo>
                  <a:pt x="24" y="244"/>
                </a:lnTo>
                <a:lnTo>
                  <a:pt x="24" y="242"/>
                </a:lnTo>
                <a:lnTo>
                  <a:pt x="24" y="240"/>
                </a:lnTo>
                <a:lnTo>
                  <a:pt x="22" y="238"/>
                </a:lnTo>
                <a:lnTo>
                  <a:pt x="20" y="238"/>
                </a:lnTo>
                <a:lnTo>
                  <a:pt x="18" y="236"/>
                </a:lnTo>
                <a:lnTo>
                  <a:pt x="18" y="234"/>
                </a:lnTo>
                <a:lnTo>
                  <a:pt x="16" y="234"/>
                </a:lnTo>
                <a:lnTo>
                  <a:pt x="18" y="232"/>
                </a:lnTo>
                <a:lnTo>
                  <a:pt x="18" y="230"/>
                </a:lnTo>
                <a:lnTo>
                  <a:pt x="16" y="228"/>
                </a:lnTo>
                <a:lnTo>
                  <a:pt x="14" y="226"/>
                </a:lnTo>
                <a:lnTo>
                  <a:pt x="14" y="224"/>
                </a:lnTo>
                <a:lnTo>
                  <a:pt x="14" y="222"/>
                </a:lnTo>
                <a:lnTo>
                  <a:pt x="12" y="222"/>
                </a:lnTo>
                <a:lnTo>
                  <a:pt x="12" y="220"/>
                </a:lnTo>
                <a:lnTo>
                  <a:pt x="10" y="218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10" y="210"/>
                </a:lnTo>
                <a:lnTo>
                  <a:pt x="8" y="208"/>
                </a:lnTo>
                <a:lnTo>
                  <a:pt x="6" y="208"/>
                </a:lnTo>
                <a:lnTo>
                  <a:pt x="4" y="208"/>
                </a:lnTo>
                <a:lnTo>
                  <a:pt x="4" y="206"/>
                </a:lnTo>
                <a:lnTo>
                  <a:pt x="2" y="204"/>
                </a:lnTo>
                <a:lnTo>
                  <a:pt x="0" y="202"/>
                </a:lnTo>
                <a:lnTo>
                  <a:pt x="0" y="200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2"/>
                </a:lnTo>
                <a:lnTo>
                  <a:pt x="2" y="194"/>
                </a:lnTo>
                <a:lnTo>
                  <a:pt x="2" y="192"/>
                </a:lnTo>
                <a:lnTo>
                  <a:pt x="2" y="190"/>
                </a:lnTo>
                <a:lnTo>
                  <a:pt x="2" y="188"/>
                </a:lnTo>
                <a:lnTo>
                  <a:pt x="2" y="186"/>
                </a:lnTo>
                <a:lnTo>
                  <a:pt x="2" y="184"/>
                </a:lnTo>
                <a:lnTo>
                  <a:pt x="2" y="182"/>
                </a:lnTo>
                <a:lnTo>
                  <a:pt x="2" y="180"/>
                </a:lnTo>
                <a:lnTo>
                  <a:pt x="4" y="180"/>
                </a:lnTo>
                <a:lnTo>
                  <a:pt x="2" y="178"/>
                </a:lnTo>
                <a:lnTo>
                  <a:pt x="4" y="178"/>
                </a:lnTo>
                <a:lnTo>
                  <a:pt x="6" y="178"/>
                </a:lnTo>
                <a:lnTo>
                  <a:pt x="8" y="176"/>
                </a:lnTo>
                <a:lnTo>
                  <a:pt x="8" y="174"/>
                </a:lnTo>
                <a:lnTo>
                  <a:pt x="8" y="172"/>
                </a:lnTo>
                <a:lnTo>
                  <a:pt x="6" y="172"/>
                </a:lnTo>
                <a:lnTo>
                  <a:pt x="6" y="170"/>
                </a:lnTo>
                <a:lnTo>
                  <a:pt x="6" y="168"/>
                </a:lnTo>
                <a:lnTo>
                  <a:pt x="4" y="166"/>
                </a:lnTo>
                <a:lnTo>
                  <a:pt x="4" y="164"/>
                </a:lnTo>
                <a:lnTo>
                  <a:pt x="2" y="162"/>
                </a:lnTo>
                <a:lnTo>
                  <a:pt x="2" y="160"/>
                </a:lnTo>
                <a:lnTo>
                  <a:pt x="2" y="158"/>
                </a:lnTo>
                <a:lnTo>
                  <a:pt x="0" y="156"/>
                </a:lnTo>
                <a:lnTo>
                  <a:pt x="0" y="1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" name="Freeform 1279">
            <a:extLst>
              <a:ext uri="{FF2B5EF4-FFF2-40B4-BE49-F238E27FC236}">
                <a16:creationId xmlns:a16="http://schemas.microsoft.com/office/drawing/2014/main" id="{344DB6C2-1969-4CDF-B5A2-FCBB75086D57}"/>
              </a:ext>
            </a:extLst>
          </p:cNvPr>
          <p:cNvSpPr>
            <a:spLocks/>
          </p:cNvSpPr>
          <p:nvPr/>
        </p:nvSpPr>
        <p:spPr bwMode="auto">
          <a:xfrm>
            <a:off x="2262188" y="4652963"/>
            <a:ext cx="442912" cy="995363"/>
          </a:xfrm>
          <a:custGeom>
            <a:avLst/>
            <a:gdLst>
              <a:gd name="T0" fmla="*/ 25201534 w 279"/>
              <a:gd name="T1" fmla="*/ 312499218 h 627"/>
              <a:gd name="T2" fmla="*/ 35282148 w 279"/>
              <a:gd name="T3" fmla="*/ 236894569 h 627"/>
              <a:gd name="T4" fmla="*/ 25201534 w 279"/>
              <a:gd name="T5" fmla="*/ 151209299 h 627"/>
              <a:gd name="T6" fmla="*/ 80644909 w 279"/>
              <a:gd name="T7" fmla="*/ 75604650 h 627"/>
              <a:gd name="T8" fmla="*/ 110886750 w 279"/>
              <a:gd name="T9" fmla="*/ 0 h 627"/>
              <a:gd name="T10" fmla="*/ 191531659 w 279"/>
              <a:gd name="T11" fmla="*/ 30241860 h 627"/>
              <a:gd name="T12" fmla="*/ 226813806 w 279"/>
              <a:gd name="T13" fmla="*/ 10080620 h 627"/>
              <a:gd name="T14" fmla="*/ 307458715 w 279"/>
              <a:gd name="T15" fmla="*/ 60483720 h 627"/>
              <a:gd name="T16" fmla="*/ 383063318 w 279"/>
              <a:gd name="T17" fmla="*/ 110886819 h 627"/>
              <a:gd name="T18" fmla="*/ 458667920 w 279"/>
              <a:gd name="T19" fmla="*/ 151209299 h 627"/>
              <a:gd name="T20" fmla="*/ 524191908 w 279"/>
              <a:gd name="T21" fmla="*/ 196572089 h 627"/>
              <a:gd name="T22" fmla="*/ 493950067 w 279"/>
              <a:gd name="T23" fmla="*/ 272176738 h 627"/>
              <a:gd name="T24" fmla="*/ 564514363 w 279"/>
              <a:gd name="T25" fmla="*/ 297378288 h 627"/>
              <a:gd name="T26" fmla="*/ 640118965 w 279"/>
              <a:gd name="T27" fmla="*/ 267136428 h 627"/>
              <a:gd name="T28" fmla="*/ 660280192 w 279"/>
              <a:gd name="T29" fmla="*/ 196572089 h 627"/>
              <a:gd name="T30" fmla="*/ 703122006 w 279"/>
              <a:gd name="T31" fmla="*/ 241934878 h 627"/>
              <a:gd name="T32" fmla="*/ 655239885 w 279"/>
              <a:gd name="T33" fmla="*/ 312499218 h 627"/>
              <a:gd name="T34" fmla="*/ 609877124 w 279"/>
              <a:gd name="T35" fmla="*/ 367942628 h 627"/>
              <a:gd name="T36" fmla="*/ 559474056 w 279"/>
              <a:gd name="T37" fmla="*/ 443547277 h 627"/>
              <a:gd name="T38" fmla="*/ 559474056 w 279"/>
              <a:gd name="T39" fmla="*/ 514111617 h 627"/>
              <a:gd name="T40" fmla="*/ 564514363 w 279"/>
              <a:gd name="T41" fmla="*/ 589716266 h 627"/>
              <a:gd name="T42" fmla="*/ 564514363 w 279"/>
              <a:gd name="T43" fmla="*/ 655240296 h 627"/>
              <a:gd name="T44" fmla="*/ 640118965 w 279"/>
              <a:gd name="T45" fmla="*/ 715724015 h 627"/>
              <a:gd name="T46" fmla="*/ 672880165 w 279"/>
              <a:gd name="T47" fmla="*/ 786288355 h 627"/>
              <a:gd name="T48" fmla="*/ 624998044 w 279"/>
              <a:gd name="T49" fmla="*/ 871973624 h 627"/>
              <a:gd name="T50" fmla="*/ 539312829 w 279"/>
              <a:gd name="T51" fmla="*/ 897175174 h 627"/>
              <a:gd name="T52" fmla="*/ 463708227 w 279"/>
              <a:gd name="T53" fmla="*/ 902215484 h 627"/>
              <a:gd name="T54" fmla="*/ 478829147 w 279"/>
              <a:gd name="T55" fmla="*/ 967739514 h 627"/>
              <a:gd name="T56" fmla="*/ 438506692 w 279"/>
              <a:gd name="T57" fmla="*/ 1013102304 h 627"/>
              <a:gd name="T58" fmla="*/ 378023011 w 279"/>
              <a:gd name="T59" fmla="*/ 1013102304 h 627"/>
              <a:gd name="T60" fmla="*/ 433466386 w 279"/>
              <a:gd name="T61" fmla="*/ 1078626333 h 627"/>
              <a:gd name="T62" fmla="*/ 463708227 w 279"/>
              <a:gd name="T63" fmla="*/ 1098787573 h 627"/>
              <a:gd name="T64" fmla="*/ 443546999 w 279"/>
              <a:gd name="T65" fmla="*/ 1103827883 h 627"/>
              <a:gd name="T66" fmla="*/ 428426079 w 279"/>
              <a:gd name="T67" fmla="*/ 1176911584 h 627"/>
              <a:gd name="T68" fmla="*/ 393143931 w 279"/>
              <a:gd name="T69" fmla="*/ 1212193754 h 627"/>
              <a:gd name="T70" fmla="*/ 393143931 w 279"/>
              <a:gd name="T71" fmla="*/ 1292838713 h 627"/>
              <a:gd name="T72" fmla="*/ 468748533 w 279"/>
              <a:gd name="T73" fmla="*/ 1343241813 h 627"/>
              <a:gd name="T74" fmla="*/ 448587306 w 279"/>
              <a:gd name="T75" fmla="*/ 1388604602 h 627"/>
              <a:gd name="T76" fmla="*/ 433466386 w 279"/>
              <a:gd name="T77" fmla="*/ 1464209252 h 627"/>
              <a:gd name="T78" fmla="*/ 393143931 w 279"/>
              <a:gd name="T79" fmla="*/ 1464209252 h 627"/>
              <a:gd name="T80" fmla="*/ 398184238 w 279"/>
              <a:gd name="T81" fmla="*/ 1514612352 h 627"/>
              <a:gd name="T82" fmla="*/ 433466386 w 279"/>
              <a:gd name="T83" fmla="*/ 1544854211 h 627"/>
              <a:gd name="T84" fmla="*/ 448587306 w 279"/>
              <a:gd name="T85" fmla="*/ 1575096071 h 627"/>
              <a:gd name="T86" fmla="*/ 292337795 w 279"/>
              <a:gd name="T87" fmla="*/ 1539813902 h 627"/>
              <a:gd name="T88" fmla="*/ 241934727 w 279"/>
              <a:gd name="T89" fmla="*/ 1499491422 h 627"/>
              <a:gd name="T90" fmla="*/ 206652579 w 279"/>
              <a:gd name="T91" fmla="*/ 1423886772 h 627"/>
              <a:gd name="T92" fmla="*/ 201612272 w 279"/>
              <a:gd name="T93" fmla="*/ 1353322433 h 627"/>
              <a:gd name="T94" fmla="*/ 206652579 w 279"/>
              <a:gd name="T95" fmla="*/ 1282758093 h 627"/>
              <a:gd name="T96" fmla="*/ 196571966 w 279"/>
              <a:gd name="T97" fmla="*/ 1232354993 h 627"/>
              <a:gd name="T98" fmla="*/ 191531659 w 279"/>
              <a:gd name="T99" fmla="*/ 1192032514 h 627"/>
              <a:gd name="T100" fmla="*/ 151209204 w 279"/>
              <a:gd name="T101" fmla="*/ 1136589104 h 627"/>
              <a:gd name="T102" fmla="*/ 105846443 w 279"/>
              <a:gd name="T103" fmla="*/ 1073586023 h 627"/>
              <a:gd name="T104" fmla="*/ 85685216 w 279"/>
              <a:gd name="T105" fmla="*/ 992941064 h 627"/>
              <a:gd name="T106" fmla="*/ 80644909 w 279"/>
              <a:gd name="T107" fmla="*/ 932457344 h 627"/>
              <a:gd name="T108" fmla="*/ 80644909 w 279"/>
              <a:gd name="T109" fmla="*/ 856852695 h 627"/>
              <a:gd name="T110" fmla="*/ 50403068 w 279"/>
              <a:gd name="T111" fmla="*/ 776207735 h 627"/>
              <a:gd name="T112" fmla="*/ 55443375 w 279"/>
              <a:gd name="T113" fmla="*/ 705643396 h 627"/>
              <a:gd name="T114" fmla="*/ 65523989 w 279"/>
              <a:gd name="T115" fmla="*/ 635079056 h 627"/>
              <a:gd name="T116" fmla="*/ 35282148 w 279"/>
              <a:gd name="T117" fmla="*/ 564514716 h 627"/>
              <a:gd name="T118" fmla="*/ 0 w 279"/>
              <a:gd name="T119" fmla="*/ 493950377 h 627"/>
              <a:gd name="T120" fmla="*/ 15120920 w 279"/>
              <a:gd name="T121" fmla="*/ 423386037 h 6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79" h="627">
                <a:moveTo>
                  <a:pt x="0" y="154"/>
                </a:moveTo>
                <a:lnTo>
                  <a:pt x="2" y="152"/>
                </a:lnTo>
                <a:lnTo>
                  <a:pt x="4" y="152"/>
                </a:lnTo>
                <a:lnTo>
                  <a:pt x="4" y="150"/>
                </a:lnTo>
                <a:lnTo>
                  <a:pt x="4" y="148"/>
                </a:lnTo>
                <a:lnTo>
                  <a:pt x="4" y="146"/>
                </a:lnTo>
                <a:lnTo>
                  <a:pt x="4" y="144"/>
                </a:lnTo>
                <a:lnTo>
                  <a:pt x="2" y="142"/>
                </a:lnTo>
                <a:lnTo>
                  <a:pt x="4" y="142"/>
                </a:lnTo>
                <a:lnTo>
                  <a:pt x="4" y="140"/>
                </a:lnTo>
                <a:lnTo>
                  <a:pt x="4" y="138"/>
                </a:lnTo>
                <a:lnTo>
                  <a:pt x="4" y="136"/>
                </a:lnTo>
                <a:lnTo>
                  <a:pt x="4" y="134"/>
                </a:lnTo>
                <a:lnTo>
                  <a:pt x="6" y="134"/>
                </a:lnTo>
                <a:lnTo>
                  <a:pt x="8" y="132"/>
                </a:lnTo>
                <a:lnTo>
                  <a:pt x="8" y="130"/>
                </a:lnTo>
                <a:lnTo>
                  <a:pt x="8" y="128"/>
                </a:lnTo>
                <a:lnTo>
                  <a:pt x="10" y="126"/>
                </a:lnTo>
                <a:lnTo>
                  <a:pt x="10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8"/>
                </a:lnTo>
                <a:lnTo>
                  <a:pt x="12" y="116"/>
                </a:lnTo>
                <a:lnTo>
                  <a:pt x="12" y="114"/>
                </a:lnTo>
                <a:lnTo>
                  <a:pt x="12" y="112"/>
                </a:lnTo>
                <a:lnTo>
                  <a:pt x="14" y="110"/>
                </a:lnTo>
                <a:lnTo>
                  <a:pt x="16" y="110"/>
                </a:lnTo>
                <a:lnTo>
                  <a:pt x="18" y="110"/>
                </a:lnTo>
                <a:lnTo>
                  <a:pt x="20" y="108"/>
                </a:lnTo>
                <a:lnTo>
                  <a:pt x="22" y="108"/>
                </a:lnTo>
                <a:lnTo>
                  <a:pt x="22" y="106"/>
                </a:lnTo>
                <a:lnTo>
                  <a:pt x="20" y="104"/>
                </a:lnTo>
                <a:lnTo>
                  <a:pt x="18" y="102"/>
                </a:lnTo>
                <a:lnTo>
                  <a:pt x="18" y="100"/>
                </a:lnTo>
                <a:lnTo>
                  <a:pt x="16" y="98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6" y="92"/>
                </a:lnTo>
                <a:lnTo>
                  <a:pt x="18" y="90"/>
                </a:lnTo>
                <a:lnTo>
                  <a:pt x="16" y="88"/>
                </a:lnTo>
                <a:lnTo>
                  <a:pt x="14" y="84"/>
                </a:lnTo>
                <a:lnTo>
                  <a:pt x="14" y="82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4" y="68"/>
                </a:lnTo>
                <a:lnTo>
                  <a:pt x="12" y="66"/>
                </a:lnTo>
                <a:lnTo>
                  <a:pt x="12" y="64"/>
                </a:lnTo>
                <a:lnTo>
                  <a:pt x="10" y="64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2" y="56"/>
                </a:lnTo>
                <a:lnTo>
                  <a:pt x="14" y="56"/>
                </a:lnTo>
                <a:lnTo>
                  <a:pt x="14" y="54"/>
                </a:lnTo>
                <a:lnTo>
                  <a:pt x="16" y="52"/>
                </a:lnTo>
                <a:lnTo>
                  <a:pt x="22" y="50"/>
                </a:lnTo>
                <a:lnTo>
                  <a:pt x="24" y="48"/>
                </a:lnTo>
                <a:lnTo>
                  <a:pt x="26" y="48"/>
                </a:lnTo>
                <a:lnTo>
                  <a:pt x="28" y="46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lnTo>
                  <a:pt x="30" y="38"/>
                </a:lnTo>
                <a:lnTo>
                  <a:pt x="30" y="36"/>
                </a:lnTo>
                <a:lnTo>
                  <a:pt x="32" y="34"/>
                </a:lnTo>
                <a:lnTo>
                  <a:pt x="32" y="32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0" y="22"/>
                </a:lnTo>
                <a:lnTo>
                  <a:pt x="30" y="20"/>
                </a:lnTo>
                <a:lnTo>
                  <a:pt x="32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8" y="8"/>
                </a:lnTo>
                <a:lnTo>
                  <a:pt x="40" y="8"/>
                </a:lnTo>
                <a:lnTo>
                  <a:pt x="42" y="6"/>
                </a:lnTo>
                <a:lnTo>
                  <a:pt x="44" y="4"/>
                </a:lnTo>
                <a:lnTo>
                  <a:pt x="44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0" y="4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6" y="10"/>
                </a:lnTo>
                <a:lnTo>
                  <a:pt x="76" y="12"/>
                </a:lnTo>
                <a:lnTo>
                  <a:pt x="76" y="14"/>
                </a:lnTo>
                <a:lnTo>
                  <a:pt x="78" y="16"/>
                </a:lnTo>
                <a:lnTo>
                  <a:pt x="78" y="18"/>
                </a:lnTo>
                <a:lnTo>
                  <a:pt x="80" y="20"/>
                </a:lnTo>
                <a:lnTo>
                  <a:pt x="80" y="22"/>
                </a:lnTo>
                <a:lnTo>
                  <a:pt x="80" y="20"/>
                </a:lnTo>
                <a:lnTo>
                  <a:pt x="80" y="18"/>
                </a:lnTo>
                <a:lnTo>
                  <a:pt x="82" y="16"/>
                </a:lnTo>
                <a:lnTo>
                  <a:pt x="82" y="14"/>
                </a:lnTo>
                <a:lnTo>
                  <a:pt x="82" y="12"/>
                </a:lnTo>
                <a:lnTo>
                  <a:pt x="82" y="10"/>
                </a:lnTo>
                <a:lnTo>
                  <a:pt x="84" y="8"/>
                </a:lnTo>
                <a:lnTo>
                  <a:pt x="84" y="6"/>
                </a:lnTo>
                <a:lnTo>
                  <a:pt x="86" y="4"/>
                </a:lnTo>
                <a:lnTo>
                  <a:pt x="90" y="4"/>
                </a:lnTo>
                <a:lnTo>
                  <a:pt x="96" y="4"/>
                </a:lnTo>
                <a:lnTo>
                  <a:pt x="98" y="4"/>
                </a:lnTo>
                <a:lnTo>
                  <a:pt x="106" y="4"/>
                </a:lnTo>
                <a:lnTo>
                  <a:pt x="106" y="6"/>
                </a:lnTo>
                <a:lnTo>
                  <a:pt x="108" y="8"/>
                </a:lnTo>
                <a:lnTo>
                  <a:pt x="110" y="8"/>
                </a:lnTo>
                <a:lnTo>
                  <a:pt x="110" y="10"/>
                </a:lnTo>
                <a:lnTo>
                  <a:pt x="112" y="12"/>
                </a:lnTo>
                <a:lnTo>
                  <a:pt x="114" y="14"/>
                </a:lnTo>
                <a:lnTo>
                  <a:pt x="116" y="14"/>
                </a:lnTo>
                <a:lnTo>
                  <a:pt x="118" y="16"/>
                </a:lnTo>
                <a:lnTo>
                  <a:pt x="118" y="18"/>
                </a:lnTo>
                <a:lnTo>
                  <a:pt x="120" y="20"/>
                </a:lnTo>
                <a:lnTo>
                  <a:pt x="122" y="22"/>
                </a:lnTo>
                <a:lnTo>
                  <a:pt x="122" y="24"/>
                </a:lnTo>
                <a:lnTo>
                  <a:pt x="124" y="26"/>
                </a:lnTo>
                <a:lnTo>
                  <a:pt x="126" y="26"/>
                </a:lnTo>
                <a:lnTo>
                  <a:pt x="128" y="28"/>
                </a:lnTo>
                <a:lnTo>
                  <a:pt x="128" y="30"/>
                </a:lnTo>
                <a:lnTo>
                  <a:pt x="130" y="30"/>
                </a:lnTo>
                <a:lnTo>
                  <a:pt x="132" y="32"/>
                </a:lnTo>
                <a:lnTo>
                  <a:pt x="134" y="34"/>
                </a:lnTo>
                <a:lnTo>
                  <a:pt x="136" y="34"/>
                </a:lnTo>
                <a:lnTo>
                  <a:pt x="138" y="36"/>
                </a:lnTo>
                <a:lnTo>
                  <a:pt x="140" y="36"/>
                </a:lnTo>
                <a:lnTo>
                  <a:pt x="140" y="38"/>
                </a:lnTo>
                <a:lnTo>
                  <a:pt x="142" y="40"/>
                </a:lnTo>
                <a:lnTo>
                  <a:pt x="144" y="42"/>
                </a:lnTo>
                <a:lnTo>
                  <a:pt x="146" y="42"/>
                </a:lnTo>
                <a:lnTo>
                  <a:pt x="148" y="44"/>
                </a:lnTo>
                <a:lnTo>
                  <a:pt x="150" y="44"/>
                </a:lnTo>
                <a:lnTo>
                  <a:pt x="152" y="44"/>
                </a:lnTo>
                <a:lnTo>
                  <a:pt x="154" y="46"/>
                </a:lnTo>
                <a:lnTo>
                  <a:pt x="156" y="46"/>
                </a:lnTo>
                <a:lnTo>
                  <a:pt x="158" y="46"/>
                </a:lnTo>
                <a:lnTo>
                  <a:pt x="160" y="46"/>
                </a:lnTo>
                <a:lnTo>
                  <a:pt x="162" y="48"/>
                </a:lnTo>
                <a:lnTo>
                  <a:pt x="164" y="48"/>
                </a:lnTo>
                <a:lnTo>
                  <a:pt x="166" y="50"/>
                </a:lnTo>
                <a:lnTo>
                  <a:pt x="168" y="50"/>
                </a:lnTo>
                <a:lnTo>
                  <a:pt x="170" y="52"/>
                </a:lnTo>
                <a:lnTo>
                  <a:pt x="172" y="52"/>
                </a:lnTo>
                <a:lnTo>
                  <a:pt x="174" y="54"/>
                </a:lnTo>
                <a:lnTo>
                  <a:pt x="176" y="56"/>
                </a:lnTo>
                <a:lnTo>
                  <a:pt x="178" y="58"/>
                </a:lnTo>
                <a:lnTo>
                  <a:pt x="180" y="58"/>
                </a:lnTo>
                <a:lnTo>
                  <a:pt x="182" y="60"/>
                </a:lnTo>
                <a:lnTo>
                  <a:pt x="184" y="62"/>
                </a:lnTo>
                <a:lnTo>
                  <a:pt x="186" y="62"/>
                </a:lnTo>
                <a:lnTo>
                  <a:pt x="188" y="62"/>
                </a:lnTo>
                <a:lnTo>
                  <a:pt x="190" y="62"/>
                </a:lnTo>
                <a:lnTo>
                  <a:pt x="192" y="64"/>
                </a:lnTo>
                <a:lnTo>
                  <a:pt x="192" y="66"/>
                </a:lnTo>
                <a:lnTo>
                  <a:pt x="194" y="64"/>
                </a:lnTo>
                <a:lnTo>
                  <a:pt x="196" y="66"/>
                </a:lnTo>
                <a:lnTo>
                  <a:pt x="198" y="66"/>
                </a:lnTo>
                <a:lnTo>
                  <a:pt x="200" y="68"/>
                </a:lnTo>
                <a:lnTo>
                  <a:pt x="202" y="68"/>
                </a:lnTo>
                <a:lnTo>
                  <a:pt x="204" y="70"/>
                </a:lnTo>
                <a:lnTo>
                  <a:pt x="204" y="72"/>
                </a:lnTo>
                <a:lnTo>
                  <a:pt x="206" y="72"/>
                </a:lnTo>
                <a:lnTo>
                  <a:pt x="206" y="74"/>
                </a:lnTo>
                <a:lnTo>
                  <a:pt x="208" y="76"/>
                </a:lnTo>
                <a:lnTo>
                  <a:pt x="208" y="78"/>
                </a:lnTo>
                <a:lnTo>
                  <a:pt x="206" y="80"/>
                </a:lnTo>
                <a:lnTo>
                  <a:pt x="206" y="82"/>
                </a:lnTo>
                <a:lnTo>
                  <a:pt x="204" y="84"/>
                </a:lnTo>
                <a:lnTo>
                  <a:pt x="204" y="86"/>
                </a:lnTo>
                <a:lnTo>
                  <a:pt x="204" y="88"/>
                </a:lnTo>
                <a:lnTo>
                  <a:pt x="202" y="88"/>
                </a:lnTo>
                <a:lnTo>
                  <a:pt x="200" y="90"/>
                </a:lnTo>
                <a:lnTo>
                  <a:pt x="200" y="92"/>
                </a:lnTo>
                <a:lnTo>
                  <a:pt x="200" y="94"/>
                </a:lnTo>
                <a:lnTo>
                  <a:pt x="200" y="96"/>
                </a:lnTo>
                <a:lnTo>
                  <a:pt x="200" y="98"/>
                </a:lnTo>
                <a:lnTo>
                  <a:pt x="200" y="100"/>
                </a:lnTo>
                <a:lnTo>
                  <a:pt x="200" y="102"/>
                </a:lnTo>
                <a:lnTo>
                  <a:pt x="198" y="104"/>
                </a:lnTo>
                <a:lnTo>
                  <a:pt x="198" y="106"/>
                </a:lnTo>
                <a:lnTo>
                  <a:pt x="196" y="106"/>
                </a:lnTo>
                <a:lnTo>
                  <a:pt x="196" y="108"/>
                </a:lnTo>
                <a:lnTo>
                  <a:pt x="196" y="110"/>
                </a:lnTo>
                <a:lnTo>
                  <a:pt x="194" y="112"/>
                </a:lnTo>
                <a:lnTo>
                  <a:pt x="196" y="114"/>
                </a:lnTo>
                <a:lnTo>
                  <a:pt x="198" y="114"/>
                </a:lnTo>
                <a:lnTo>
                  <a:pt x="200" y="114"/>
                </a:lnTo>
                <a:lnTo>
                  <a:pt x="202" y="114"/>
                </a:lnTo>
                <a:lnTo>
                  <a:pt x="204" y="114"/>
                </a:lnTo>
                <a:lnTo>
                  <a:pt x="206" y="114"/>
                </a:lnTo>
                <a:lnTo>
                  <a:pt x="208" y="114"/>
                </a:lnTo>
                <a:lnTo>
                  <a:pt x="210" y="114"/>
                </a:lnTo>
                <a:lnTo>
                  <a:pt x="212" y="114"/>
                </a:lnTo>
                <a:lnTo>
                  <a:pt x="214" y="116"/>
                </a:lnTo>
                <a:lnTo>
                  <a:pt x="216" y="116"/>
                </a:lnTo>
                <a:lnTo>
                  <a:pt x="218" y="116"/>
                </a:lnTo>
                <a:lnTo>
                  <a:pt x="220" y="118"/>
                </a:lnTo>
                <a:lnTo>
                  <a:pt x="222" y="118"/>
                </a:lnTo>
                <a:lnTo>
                  <a:pt x="224" y="118"/>
                </a:lnTo>
                <a:lnTo>
                  <a:pt x="226" y="116"/>
                </a:lnTo>
                <a:lnTo>
                  <a:pt x="228" y="118"/>
                </a:lnTo>
                <a:lnTo>
                  <a:pt x="230" y="118"/>
                </a:lnTo>
                <a:lnTo>
                  <a:pt x="230" y="116"/>
                </a:lnTo>
                <a:lnTo>
                  <a:pt x="232" y="116"/>
                </a:lnTo>
                <a:lnTo>
                  <a:pt x="234" y="118"/>
                </a:lnTo>
                <a:lnTo>
                  <a:pt x="236" y="120"/>
                </a:lnTo>
                <a:lnTo>
                  <a:pt x="236" y="118"/>
                </a:lnTo>
                <a:lnTo>
                  <a:pt x="236" y="116"/>
                </a:lnTo>
                <a:lnTo>
                  <a:pt x="238" y="114"/>
                </a:lnTo>
                <a:lnTo>
                  <a:pt x="240" y="114"/>
                </a:lnTo>
                <a:lnTo>
                  <a:pt x="242" y="114"/>
                </a:lnTo>
                <a:lnTo>
                  <a:pt x="244" y="114"/>
                </a:lnTo>
                <a:lnTo>
                  <a:pt x="246" y="116"/>
                </a:lnTo>
                <a:lnTo>
                  <a:pt x="248" y="116"/>
                </a:lnTo>
                <a:lnTo>
                  <a:pt x="248" y="114"/>
                </a:lnTo>
                <a:lnTo>
                  <a:pt x="248" y="112"/>
                </a:lnTo>
                <a:lnTo>
                  <a:pt x="248" y="110"/>
                </a:lnTo>
                <a:lnTo>
                  <a:pt x="252" y="106"/>
                </a:lnTo>
                <a:lnTo>
                  <a:pt x="254" y="106"/>
                </a:lnTo>
                <a:lnTo>
                  <a:pt x="256" y="106"/>
                </a:lnTo>
                <a:lnTo>
                  <a:pt x="256" y="104"/>
                </a:lnTo>
                <a:lnTo>
                  <a:pt x="258" y="104"/>
                </a:lnTo>
                <a:lnTo>
                  <a:pt x="258" y="102"/>
                </a:lnTo>
                <a:lnTo>
                  <a:pt x="258" y="100"/>
                </a:lnTo>
                <a:lnTo>
                  <a:pt x="260" y="100"/>
                </a:lnTo>
                <a:lnTo>
                  <a:pt x="260" y="98"/>
                </a:lnTo>
                <a:lnTo>
                  <a:pt x="262" y="96"/>
                </a:lnTo>
                <a:lnTo>
                  <a:pt x="262" y="94"/>
                </a:lnTo>
                <a:lnTo>
                  <a:pt x="262" y="92"/>
                </a:lnTo>
                <a:lnTo>
                  <a:pt x="262" y="90"/>
                </a:lnTo>
                <a:lnTo>
                  <a:pt x="262" y="88"/>
                </a:lnTo>
                <a:lnTo>
                  <a:pt x="262" y="86"/>
                </a:lnTo>
                <a:lnTo>
                  <a:pt x="262" y="84"/>
                </a:lnTo>
                <a:lnTo>
                  <a:pt x="262" y="82"/>
                </a:lnTo>
                <a:lnTo>
                  <a:pt x="260" y="80"/>
                </a:lnTo>
                <a:lnTo>
                  <a:pt x="262" y="78"/>
                </a:lnTo>
                <a:lnTo>
                  <a:pt x="263" y="80"/>
                </a:lnTo>
                <a:lnTo>
                  <a:pt x="265" y="78"/>
                </a:lnTo>
                <a:lnTo>
                  <a:pt x="267" y="78"/>
                </a:lnTo>
                <a:lnTo>
                  <a:pt x="269" y="78"/>
                </a:lnTo>
                <a:lnTo>
                  <a:pt x="271" y="78"/>
                </a:lnTo>
                <a:lnTo>
                  <a:pt x="273" y="80"/>
                </a:lnTo>
                <a:lnTo>
                  <a:pt x="273" y="82"/>
                </a:lnTo>
                <a:lnTo>
                  <a:pt x="275" y="84"/>
                </a:lnTo>
                <a:lnTo>
                  <a:pt x="275" y="86"/>
                </a:lnTo>
                <a:lnTo>
                  <a:pt x="277" y="86"/>
                </a:lnTo>
                <a:lnTo>
                  <a:pt x="277" y="88"/>
                </a:lnTo>
                <a:lnTo>
                  <a:pt x="279" y="90"/>
                </a:lnTo>
                <a:lnTo>
                  <a:pt x="279" y="92"/>
                </a:lnTo>
                <a:lnTo>
                  <a:pt x="279" y="94"/>
                </a:lnTo>
                <a:lnTo>
                  <a:pt x="279" y="96"/>
                </a:lnTo>
                <a:lnTo>
                  <a:pt x="279" y="100"/>
                </a:lnTo>
                <a:lnTo>
                  <a:pt x="279" y="102"/>
                </a:lnTo>
                <a:lnTo>
                  <a:pt x="279" y="104"/>
                </a:lnTo>
                <a:lnTo>
                  <a:pt x="279" y="106"/>
                </a:lnTo>
                <a:lnTo>
                  <a:pt x="279" y="108"/>
                </a:lnTo>
                <a:lnTo>
                  <a:pt x="279" y="110"/>
                </a:lnTo>
                <a:lnTo>
                  <a:pt x="279" y="112"/>
                </a:lnTo>
                <a:lnTo>
                  <a:pt x="277" y="110"/>
                </a:lnTo>
                <a:lnTo>
                  <a:pt x="275" y="112"/>
                </a:lnTo>
                <a:lnTo>
                  <a:pt x="273" y="114"/>
                </a:lnTo>
                <a:lnTo>
                  <a:pt x="271" y="116"/>
                </a:lnTo>
                <a:lnTo>
                  <a:pt x="269" y="116"/>
                </a:lnTo>
                <a:lnTo>
                  <a:pt x="267" y="118"/>
                </a:lnTo>
                <a:lnTo>
                  <a:pt x="265" y="118"/>
                </a:lnTo>
                <a:lnTo>
                  <a:pt x="263" y="120"/>
                </a:lnTo>
                <a:lnTo>
                  <a:pt x="262" y="120"/>
                </a:lnTo>
                <a:lnTo>
                  <a:pt x="262" y="122"/>
                </a:lnTo>
                <a:lnTo>
                  <a:pt x="260" y="124"/>
                </a:lnTo>
                <a:lnTo>
                  <a:pt x="258" y="126"/>
                </a:lnTo>
                <a:lnTo>
                  <a:pt x="256" y="126"/>
                </a:lnTo>
                <a:lnTo>
                  <a:pt x="256" y="128"/>
                </a:lnTo>
                <a:lnTo>
                  <a:pt x="254" y="130"/>
                </a:lnTo>
                <a:lnTo>
                  <a:pt x="252" y="130"/>
                </a:lnTo>
                <a:lnTo>
                  <a:pt x="250" y="132"/>
                </a:lnTo>
                <a:lnTo>
                  <a:pt x="248" y="134"/>
                </a:lnTo>
                <a:lnTo>
                  <a:pt x="250" y="134"/>
                </a:lnTo>
                <a:lnTo>
                  <a:pt x="250" y="136"/>
                </a:lnTo>
                <a:lnTo>
                  <a:pt x="248" y="136"/>
                </a:lnTo>
                <a:lnTo>
                  <a:pt x="246" y="136"/>
                </a:lnTo>
                <a:lnTo>
                  <a:pt x="246" y="138"/>
                </a:lnTo>
                <a:lnTo>
                  <a:pt x="246" y="140"/>
                </a:lnTo>
                <a:lnTo>
                  <a:pt x="244" y="142"/>
                </a:lnTo>
                <a:lnTo>
                  <a:pt x="242" y="144"/>
                </a:lnTo>
                <a:lnTo>
                  <a:pt x="242" y="146"/>
                </a:lnTo>
                <a:lnTo>
                  <a:pt x="242" y="148"/>
                </a:lnTo>
                <a:lnTo>
                  <a:pt x="240" y="150"/>
                </a:lnTo>
                <a:lnTo>
                  <a:pt x="238" y="150"/>
                </a:lnTo>
                <a:lnTo>
                  <a:pt x="236" y="152"/>
                </a:lnTo>
                <a:lnTo>
                  <a:pt x="236" y="154"/>
                </a:lnTo>
                <a:lnTo>
                  <a:pt x="236" y="156"/>
                </a:lnTo>
                <a:lnTo>
                  <a:pt x="234" y="158"/>
                </a:lnTo>
                <a:lnTo>
                  <a:pt x="234" y="160"/>
                </a:lnTo>
                <a:lnTo>
                  <a:pt x="232" y="162"/>
                </a:lnTo>
                <a:lnTo>
                  <a:pt x="230" y="164"/>
                </a:lnTo>
                <a:lnTo>
                  <a:pt x="228" y="166"/>
                </a:lnTo>
                <a:lnTo>
                  <a:pt x="228" y="168"/>
                </a:lnTo>
                <a:lnTo>
                  <a:pt x="226" y="170"/>
                </a:lnTo>
                <a:lnTo>
                  <a:pt x="224" y="174"/>
                </a:lnTo>
                <a:lnTo>
                  <a:pt x="222" y="174"/>
                </a:lnTo>
                <a:lnTo>
                  <a:pt x="222" y="176"/>
                </a:lnTo>
                <a:lnTo>
                  <a:pt x="222" y="178"/>
                </a:lnTo>
                <a:lnTo>
                  <a:pt x="220" y="180"/>
                </a:lnTo>
                <a:lnTo>
                  <a:pt x="220" y="182"/>
                </a:lnTo>
                <a:lnTo>
                  <a:pt x="222" y="184"/>
                </a:lnTo>
                <a:lnTo>
                  <a:pt x="222" y="186"/>
                </a:lnTo>
                <a:lnTo>
                  <a:pt x="222" y="188"/>
                </a:lnTo>
                <a:lnTo>
                  <a:pt x="220" y="190"/>
                </a:lnTo>
                <a:lnTo>
                  <a:pt x="222" y="192"/>
                </a:lnTo>
                <a:lnTo>
                  <a:pt x="222" y="194"/>
                </a:lnTo>
                <a:lnTo>
                  <a:pt x="222" y="196"/>
                </a:lnTo>
                <a:lnTo>
                  <a:pt x="220" y="198"/>
                </a:lnTo>
                <a:lnTo>
                  <a:pt x="220" y="200"/>
                </a:lnTo>
                <a:lnTo>
                  <a:pt x="220" y="202"/>
                </a:lnTo>
                <a:lnTo>
                  <a:pt x="222" y="202"/>
                </a:lnTo>
                <a:lnTo>
                  <a:pt x="222" y="204"/>
                </a:lnTo>
                <a:lnTo>
                  <a:pt x="222" y="206"/>
                </a:lnTo>
                <a:lnTo>
                  <a:pt x="220" y="208"/>
                </a:lnTo>
                <a:lnTo>
                  <a:pt x="220" y="210"/>
                </a:lnTo>
                <a:lnTo>
                  <a:pt x="220" y="212"/>
                </a:lnTo>
                <a:lnTo>
                  <a:pt x="220" y="214"/>
                </a:lnTo>
                <a:lnTo>
                  <a:pt x="222" y="216"/>
                </a:lnTo>
                <a:lnTo>
                  <a:pt x="222" y="218"/>
                </a:lnTo>
                <a:lnTo>
                  <a:pt x="222" y="220"/>
                </a:lnTo>
                <a:lnTo>
                  <a:pt x="222" y="222"/>
                </a:lnTo>
                <a:lnTo>
                  <a:pt x="222" y="224"/>
                </a:lnTo>
                <a:lnTo>
                  <a:pt x="222" y="226"/>
                </a:lnTo>
                <a:lnTo>
                  <a:pt x="224" y="226"/>
                </a:lnTo>
                <a:lnTo>
                  <a:pt x="224" y="228"/>
                </a:lnTo>
                <a:lnTo>
                  <a:pt x="224" y="230"/>
                </a:lnTo>
                <a:lnTo>
                  <a:pt x="224" y="232"/>
                </a:lnTo>
                <a:lnTo>
                  <a:pt x="224" y="234"/>
                </a:lnTo>
                <a:lnTo>
                  <a:pt x="222" y="234"/>
                </a:lnTo>
                <a:lnTo>
                  <a:pt x="220" y="236"/>
                </a:lnTo>
                <a:lnTo>
                  <a:pt x="222" y="236"/>
                </a:lnTo>
                <a:lnTo>
                  <a:pt x="222" y="238"/>
                </a:lnTo>
                <a:lnTo>
                  <a:pt x="220" y="240"/>
                </a:lnTo>
                <a:lnTo>
                  <a:pt x="220" y="242"/>
                </a:lnTo>
                <a:lnTo>
                  <a:pt x="220" y="244"/>
                </a:lnTo>
                <a:lnTo>
                  <a:pt x="220" y="246"/>
                </a:lnTo>
                <a:lnTo>
                  <a:pt x="222" y="248"/>
                </a:lnTo>
                <a:lnTo>
                  <a:pt x="222" y="250"/>
                </a:lnTo>
                <a:lnTo>
                  <a:pt x="224" y="250"/>
                </a:lnTo>
                <a:lnTo>
                  <a:pt x="224" y="252"/>
                </a:lnTo>
                <a:lnTo>
                  <a:pt x="224" y="254"/>
                </a:lnTo>
                <a:lnTo>
                  <a:pt x="226" y="254"/>
                </a:lnTo>
                <a:lnTo>
                  <a:pt x="226" y="256"/>
                </a:lnTo>
                <a:lnTo>
                  <a:pt x="226" y="258"/>
                </a:lnTo>
                <a:lnTo>
                  <a:pt x="224" y="258"/>
                </a:lnTo>
                <a:lnTo>
                  <a:pt x="224" y="260"/>
                </a:lnTo>
                <a:lnTo>
                  <a:pt x="226" y="260"/>
                </a:lnTo>
                <a:lnTo>
                  <a:pt x="226" y="262"/>
                </a:lnTo>
                <a:lnTo>
                  <a:pt x="226" y="264"/>
                </a:lnTo>
                <a:lnTo>
                  <a:pt x="228" y="266"/>
                </a:lnTo>
                <a:lnTo>
                  <a:pt x="230" y="266"/>
                </a:lnTo>
                <a:lnTo>
                  <a:pt x="232" y="268"/>
                </a:lnTo>
                <a:lnTo>
                  <a:pt x="234" y="268"/>
                </a:lnTo>
                <a:lnTo>
                  <a:pt x="234" y="270"/>
                </a:lnTo>
                <a:lnTo>
                  <a:pt x="236" y="270"/>
                </a:lnTo>
                <a:lnTo>
                  <a:pt x="238" y="270"/>
                </a:lnTo>
                <a:lnTo>
                  <a:pt x="240" y="272"/>
                </a:lnTo>
                <a:lnTo>
                  <a:pt x="242" y="272"/>
                </a:lnTo>
                <a:lnTo>
                  <a:pt x="244" y="274"/>
                </a:lnTo>
                <a:lnTo>
                  <a:pt x="246" y="274"/>
                </a:lnTo>
                <a:lnTo>
                  <a:pt x="248" y="276"/>
                </a:lnTo>
                <a:lnTo>
                  <a:pt x="252" y="280"/>
                </a:lnTo>
                <a:lnTo>
                  <a:pt x="254" y="282"/>
                </a:lnTo>
                <a:lnTo>
                  <a:pt x="254" y="284"/>
                </a:lnTo>
                <a:lnTo>
                  <a:pt x="252" y="286"/>
                </a:lnTo>
                <a:lnTo>
                  <a:pt x="252" y="288"/>
                </a:lnTo>
                <a:lnTo>
                  <a:pt x="252" y="290"/>
                </a:lnTo>
                <a:lnTo>
                  <a:pt x="252" y="292"/>
                </a:lnTo>
                <a:lnTo>
                  <a:pt x="252" y="294"/>
                </a:lnTo>
                <a:lnTo>
                  <a:pt x="254" y="296"/>
                </a:lnTo>
                <a:lnTo>
                  <a:pt x="256" y="298"/>
                </a:lnTo>
                <a:lnTo>
                  <a:pt x="258" y="300"/>
                </a:lnTo>
                <a:lnTo>
                  <a:pt x="260" y="302"/>
                </a:lnTo>
                <a:lnTo>
                  <a:pt x="262" y="302"/>
                </a:lnTo>
                <a:lnTo>
                  <a:pt x="263" y="300"/>
                </a:lnTo>
                <a:lnTo>
                  <a:pt x="265" y="302"/>
                </a:lnTo>
                <a:lnTo>
                  <a:pt x="265" y="304"/>
                </a:lnTo>
                <a:lnTo>
                  <a:pt x="267" y="306"/>
                </a:lnTo>
                <a:lnTo>
                  <a:pt x="267" y="308"/>
                </a:lnTo>
                <a:lnTo>
                  <a:pt x="267" y="310"/>
                </a:lnTo>
                <a:lnTo>
                  <a:pt x="267" y="312"/>
                </a:lnTo>
                <a:lnTo>
                  <a:pt x="267" y="314"/>
                </a:lnTo>
                <a:lnTo>
                  <a:pt x="267" y="316"/>
                </a:lnTo>
                <a:lnTo>
                  <a:pt x="265" y="318"/>
                </a:lnTo>
                <a:lnTo>
                  <a:pt x="265" y="320"/>
                </a:lnTo>
                <a:lnTo>
                  <a:pt x="265" y="322"/>
                </a:lnTo>
                <a:lnTo>
                  <a:pt x="263" y="324"/>
                </a:lnTo>
                <a:lnTo>
                  <a:pt x="263" y="326"/>
                </a:lnTo>
                <a:lnTo>
                  <a:pt x="262" y="328"/>
                </a:lnTo>
                <a:lnTo>
                  <a:pt x="262" y="330"/>
                </a:lnTo>
                <a:lnTo>
                  <a:pt x="260" y="332"/>
                </a:lnTo>
                <a:lnTo>
                  <a:pt x="260" y="334"/>
                </a:lnTo>
                <a:lnTo>
                  <a:pt x="260" y="336"/>
                </a:lnTo>
                <a:lnTo>
                  <a:pt x="260" y="338"/>
                </a:lnTo>
                <a:lnTo>
                  <a:pt x="258" y="340"/>
                </a:lnTo>
                <a:lnTo>
                  <a:pt x="256" y="342"/>
                </a:lnTo>
                <a:lnTo>
                  <a:pt x="254" y="344"/>
                </a:lnTo>
                <a:lnTo>
                  <a:pt x="252" y="344"/>
                </a:lnTo>
                <a:lnTo>
                  <a:pt x="250" y="346"/>
                </a:lnTo>
                <a:lnTo>
                  <a:pt x="248" y="346"/>
                </a:lnTo>
                <a:lnTo>
                  <a:pt x="246" y="346"/>
                </a:lnTo>
                <a:lnTo>
                  <a:pt x="244" y="348"/>
                </a:lnTo>
                <a:lnTo>
                  <a:pt x="242" y="348"/>
                </a:lnTo>
                <a:lnTo>
                  <a:pt x="240" y="348"/>
                </a:lnTo>
                <a:lnTo>
                  <a:pt x="238" y="350"/>
                </a:lnTo>
                <a:lnTo>
                  <a:pt x="236" y="350"/>
                </a:lnTo>
                <a:lnTo>
                  <a:pt x="234" y="350"/>
                </a:lnTo>
                <a:lnTo>
                  <a:pt x="232" y="352"/>
                </a:lnTo>
                <a:lnTo>
                  <a:pt x="230" y="352"/>
                </a:lnTo>
                <a:lnTo>
                  <a:pt x="228" y="352"/>
                </a:lnTo>
                <a:lnTo>
                  <a:pt x="226" y="354"/>
                </a:lnTo>
                <a:lnTo>
                  <a:pt x="224" y="354"/>
                </a:lnTo>
                <a:lnTo>
                  <a:pt x="222" y="354"/>
                </a:lnTo>
                <a:lnTo>
                  <a:pt x="220" y="354"/>
                </a:lnTo>
                <a:lnTo>
                  <a:pt x="218" y="354"/>
                </a:lnTo>
                <a:lnTo>
                  <a:pt x="216" y="354"/>
                </a:lnTo>
                <a:lnTo>
                  <a:pt x="214" y="356"/>
                </a:lnTo>
                <a:lnTo>
                  <a:pt x="212" y="356"/>
                </a:lnTo>
                <a:lnTo>
                  <a:pt x="210" y="356"/>
                </a:lnTo>
                <a:lnTo>
                  <a:pt x="208" y="356"/>
                </a:lnTo>
                <a:lnTo>
                  <a:pt x="206" y="356"/>
                </a:lnTo>
                <a:lnTo>
                  <a:pt x="204" y="356"/>
                </a:lnTo>
                <a:lnTo>
                  <a:pt x="202" y="356"/>
                </a:lnTo>
                <a:lnTo>
                  <a:pt x="200" y="356"/>
                </a:lnTo>
                <a:lnTo>
                  <a:pt x="198" y="356"/>
                </a:lnTo>
                <a:lnTo>
                  <a:pt x="196" y="356"/>
                </a:lnTo>
                <a:lnTo>
                  <a:pt x="194" y="356"/>
                </a:lnTo>
                <a:lnTo>
                  <a:pt x="192" y="356"/>
                </a:lnTo>
                <a:lnTo>
                  <a:pt x="190" y="356"/>
                </a:lnTo>
                <a:lnTo>
                  <a:pt x="188" y="356"/>
                </a:lnTo>
                <a:lnTo>
                  <a:pt x="188" y="354"/>
                </a:lnTo>
                <a:lnTo>
                  <a:pt x="186" y="352"/>
                </a:lnTo>
                <a:lnTo>
                  <a:pt x="184" y="352"/>
                </a:lnTo>
                <a:lnTo>
                  <a:pt x="182" y="352"/>
                </a:lnTo>
                <a:lnTo>
                  <a:pt x="182" y="354"/>
                </a:lnTo>
                <a:lnTo>
                  <a:pt x="184" y="356"/>
                </a:lnTo>
                <a:lnTo>
                  <a:pt x="184" y="358"/>
                </a:lnTo>
                <a:lnTo>
                  <a:pt x="184" y="360"/>
                </a:lnTo>
                <a:lnTo>
                  <a:pt x="186" y="360"/>
                </a:lnTo>
                <a:lnTo>
                  <a:pt x="188" y="362"/>
                </a:lnTo>
                <a:lnTo>
                  <a:pt x="190" y="362"/>
                </a:lnTo>
                <a:lnTo>
                  <a:pt x="190" y="364"/>
                </a:lnTo>
                <a:lnTo>
                  <a:pt x="188" y="364"/>
                </a:lnTo>
                <a:lnTo>
                  <a:pt x="190" y="366"/>
                </a:lnTo>
                <a:lnTo>
                  <a:pt x="192" y="366"/>
                </a:lnTo>
                <a:lnTo>
                  <a:pt x="192" y="368"/>
                </a:lnTo>
                <a:lnTo>
                  <a:pt x="192" y="370"/>
                </a:lnTo>
                <a:lnTo>
                  <a:pt x="192" y="372"/>
                </a:lnTo>
                <a:lnTo>
                  <a:pt x="192" y="374"/>
                </a:lnTo>
                <a:lnTo>
                  <a:pt x="190" y="374"/>
                </a:lnTo>
                <a:lnTo>
                  <a:pt x="190" y="376"/>
                </a:lnTo>
                <a:lnTo>
                  <a:pt x="190" y="378"/>
                </a:lnTo>
                <a:lnTo>
                  <a:pt x="190" y="380"/>
                </a:lnTo>
                <a:lnTo>
                  <a:pt x="190" y="382"/>
                </a:lnTo>
                <a:lnTo>
                  <a:pt x="190" y="384"/>
                </a:lnTo>
                <a:lnTo>
                  <a:pt x="192" y="386"/>
                </a:lnTo>
                <a:lnTo>
                  <a:pt x="194" y="388"/>
                </a:lnTo>
                <a:lnTo>
                  <a:pt x="194" y="390"/>
                </a:lnTo>
                <a:lnTo>
                  <a:pt x="196" y="390"/>
                </a:lnTo>
                <a:lnTo>
                  <a:pt x="196" y="392"/>
                </a:lnTo>
                <a:lnTo>
                  <a:pt x="196" y="394"/>
                </a:lnTo>
                <a:lnTo>
                  <a:pt x="194" y="396"/>
                </a:lnTo>
                <a:lnTo>
                  <a:pt x="192" y="396"/>
                </a:lnTo>
                <a:lnTo>
                  <a:pt x="190" y="398"/>
                </a:lnTo>
                <a:lnTo>
                  <a:pt x="188" y="400"/>
                </a:lnTo>
                <a:lnTo>
                  <a:pt x="184" y="400"/>
                </a:lnTo>
                <a:lnTo>
                  <a:pt x="182" y="402"/>
                </a:lnTo>
                <a:lnTo>
                  <a:pt x="182" y="400"/>
                </a:lnTo>
                <a:lnTo>
                  <a:pt x="180" y="402"/>
                </a:lnTo>
                <a:lnTo>
                  <a:pt x="178" y="400"/>
                </a:lnTo>
                <a:lnTo>
                  <a:pt x="176" y="402"/>
                </a:lnTo>
                <a:lnTo>
                  <a:pt x="174" y="402"/>
                </a:lnTo>
                <a:lnTo>
                  <a:pt x="172" y="400"/>
                </a:lnTo>
                <a:lnTo>
                  <a:pt x="170" y="400"/>
                </a:lnTo>
                <a:lnTo>
                  <a:pt x="166" y="398"/>
                </a:lnTo>
                <a:lnTo>
                  <a:pt x="164" y="398"/>
                </a:lnTo>
                <a:lnTo>
                  <a:pt x="164" y="396"/>
                </a:lnTo>
                <a:lnTo>
                  <a:pt x="162" y="396"/>
                </a:lnTo>
                <a:lnTo>
                  <a:pt x="160" y="396"/>
                </a:lnTo>
                <a:lnTo>
                  <a:pt x="158" y="396"/>
                </a:lnTo>
                <a:lnTo>
                  <a:pt x="156" y="394"/>
                </a:lnTo>
                <a:lnTo>
                  <a:pt x="154" y="394"/>
                </a:lnTo>
                <a:lnTo>
                  <a:pt x="152" y="394"/>
                </a:lnTo>
                <a:lnTo>
                  <a:pt x="154" y="394"/>
                </a:lnTo>
                <a:lnTo>
                  <a:pt x="152" y="392"/>
                </a:lnTo>
                <a:lnTo>
                  <a:pt x="150" y="392"/>
                </a:lnTo>
                <a:lnTo>
                  <a:pt x="148" y="394"/>
                </a:lnTo>
                <a:lnTo>
                  <a:pt x="148" y="396"/>
                </a:lnTo>
                <a:lnTo>
                  <a:pt x="148" y="398"/>
                </a:lnTo>
                <a:lnTo>
                  <a:pt x="150" y="400"/>
                </a:lnTo>
                <a:lnTo>
                  <a:pt x="150" y="402"/>
                </a:lnTo>
                <a:lnTo>
                  <a:pt x="152" y="404"/>
                </a:lnTo>
                <a:lnTo>
                  <a:pt x="152" y="406"/>
                </a:lnTo>
                <a:lnTo>
                  <a:pt x="154" y="408"/>
                </a:lnTo>
                <a:lnTo>
                  <a:pt x="156" y="410"/>
                </a:lnTo>
                <a:lnTo>
                  <a:pt x="156" y="412"/>
                </a:lnTo>
                <a:lnTo>
                  <a:pt x="156" y="414"/>
                </a:lnTo>
                <a:lnTo>
                  <a:pt x="156" y="416"/>
                </a:lnTo>
                <a:lnTo>
                  <a:pt x="158" y="418"/>
                </a:lnTo>
                <a:lnTo>
                  <a:pt x="158" y="420"/>
                </a:lnTo>
                <a:lnTo>
                  <a:pt x="160" y="422"/>
                </a:lnTo>
                <a:lnTo>
                  <a:pt x="164" y="424"/>
                </a:lnTo>
                <a:lnTo>
                  <a:pt x="166" y="424"/>
                </a:lnTo>
                <a:lnTo>
                  <a:pt x="168" y="424"/>
                </a:lnTo>
                <a:lnTo>
                  <a:pt x="168" y="426"/>
                </a:lnTo>
                <a:lnTo>
                  <a:pt x="170" y="428"/>
                </a:lnTo>
                <a:lnTo>
                  <a:pt x="172" y="428"/>
                </a:lnTo>
                <a:lnTo>
                  <a:pt x="174" y="428"/>
                </a:lnTo>
                <a:lnTo>
                  <a:pt x="176" y="426"/>
                </a:lnTo>
                <a:lnTo>
                  <a:pt x="176" y="424"/>
                </a:lnTo>
                <a:lnTo>
                  <a:pt x="174" y="424"/>
                </a:lnTo>
                <a:lnTo>
                  <a:pt x="172" y="424"/>
                </a:lnTo>
                <a:lnTo>
                  <a:pt x="170" y="424"/>
                </a:lnTo>
                <a:lnTo>
                  <a:pt x="172" y="424"/>
                </a:lnTo>
                <a:lnTo>
                  <a:pt x="174" y="422"/>
                </a:lnTo>
                <a:lnTo>
                  <a:pt x="176" y="422"/>
                </a:lnTo>
                <a:lnTo>
                  <a:pt x="178" y="420"/>
                </a:lnTo>
                <a:lnTo>
                  <a:pt x="180" y="420"/>
                </a:lnTo>
                <a:lnTo>
                  <a:pt x="182" y="422"/>
                </a:lnTo>
                <a:lnTo>
                  <a:pt x="182" y="424"/>
                </a:lnTo>
                <a:lnTo>
                  <a:pt x="184" y="426"/>
                </a:lnTo>
                <a:lnTo>
                  <a:pt x="184" y="428"/>
                </a:lnTo>
                <a:lnTo>
                  <a:pt x="186" y="430"/>
                </a:lnTo>
                <a:lnTo>
                  <a:pt x="186" y="432"/>
                </a:lnTo>
                <a:lnTo>
                  <a:pt x="186" y="434"/>
                </a:lnTo>
                <a:lnTo>
                  <a:pt x="184" y="436"/>
                </a:lnTo>
                <a:lnTo>
                  <a:pt x="182" y="436"/>
                </a:lnTo>
                <a:lnTo>
                  <a:pt x="180" y="436"/>
                </a:lnTo>
                <a:lnTo>
                  <a:pt x="178" y="436"/>
                </a:lnTo>
                <a:lnTo>
                  <a:pt x="178" y="434"/>
                </a:lnTo>
                <a:lnTo>
                  <a:pt x="176" y="434"/>
                </a:lnTo>
                <a:lnTo>
                  <a:pt x="176" y="432"/>
                </a:lnTo>
                <a:lnTo>
                  <a:pt x="174" y="430"/>
                </a:lnTo>
                <a:lnTo>
                  <a:pt x="172" y="430"/>
                </a:lnTo>
                <a:lnTo>
                  <a:pt x="170" y="428"/>
                </a:lnTo>
                <a:lnTo>
                  <a:pt x="168" y="428"/>
                </a:lnTo>
                <a:lnTo>
                  <a:pt x="166" y="430"/>
                </a:lnTo>
                <a:lnTo>
                  <a:pt x="166" y="432"/>
                </a:lnTo>
                <a:lnTo>
                  <a:pt x="164" y="432"/>
                </a:lnTo>
                <a:lnTo>
                  <a:pt x="164" y="434"/>
                </a:lnTo>
                <a:lnTo>
                  <a:pt x="168" y="436"/>
                </a:lnTo>
                <a:lnTo>
                  <a:pt x="170" y="438"/>
                </a:lnTo>
                <a:lnTo>
                  <a:pt x="172" y="438"/>
                </a:lnTo>
                <a:lnTo>
                  <a:pt x="174" y="438"/>
                </a:lnTo>
                <a:lnTo>
                  <a:pt x="176" y="438"/>
                </a:lnTo>
                <a:lnTo>
                  <a:pt x="176" y="440"/>
                </a:lnTo>
                <a:lnTo>
                  <a:pt x="174" y="440"/>
                </a:lnTo>
                <a:lnTo>
                  <a:pt x="172" y="442"/>
                </a:lnTo>
                <a:lnTo>
                  <a:pt x="170" y="442"/>
                </a:lnTo>
                <a:lnTo>
                  <a:pt x="168" y="444"/>
                </a:lnTo>
                <a:lnTo>
                  <a:pt x="166" y="446"/>
                </a:lnTo>
                <a:lnTo>
                  <a:pt x="166" y="448"/>
                </a:lnTo>
                <a:lnTo>
                  <a:pt x="166" y="449"/>
                </a:lnTo>
                <a:lnTo>
                  <a:pt x="164" y="451"/>
                </a:lnTo>
                <a:lnTo>
                  <a:pt x="166" y="453"/>
                </a:lnTo>
                <a:lnTo>
                  <a:pt x="166" y="455"/>
                </a:lnTo>
                <a:lnTo>
                  <a:pt x="168" y="457"/>
                </a:lnTo>
                <a:lnTo>
                  <a:pt x="168" y="459"/>
                </a:lnTo>
                <a:lnTo>
                  <a:pt x="170" y="461"/>
                </a:lnTo>
                <a:lnTo>
                  <a:pt x="168" y="463"/>
                </a:lnTo>
                <a:lnTo>
                  <a:pt x="170" y="465"/>
                </a:lnTo>
                <a:lnTo>
                  <a:pt x="170" y="467"/>
                </a:lnTo>
                <a:lnTo>
                  <a:pt x="170" y="469"/>
                </a:lnTo>
                <a:lnTo>
                  <a:pt x="168" y="471"/>
                </a:lnTo>
                <a:lnTo>
                  <a:pt x="166" y="471"/>
                </a:lnTo>
                <a:lnTo>
                  <a:pt x="166" y="473"/>
                </a:lnTo>
                <a:lnTo>
                  <a:pt x="166" y="475"/>
                </a:lnTo>
                <a:lnTo>
                  <a:pt x="168" y="475"/>
                </a:lnTo>
                <a:lnTo>
                  <a:pt x="170" y="477"/>
                </a:lnTo>
                <a:lnTo>
                  <a:pt x="170" y="479"/>
                </a:lnTo>
                <a:lnTo>
                  <a:pt x="168" y="479"/>
                </a:lnTo>
                <a:lnTo>
                  <a:pt x="166" y="479"/>
                </a:lnTo>
                <a:lnTo>
                  <a:pt x="164" y="479"/>
                </a:lnTo>
                <a:lnTo>
                  <a:pt x="162" y="479"/>
                </a:lnTo>
                <a:lnTo>
                  <a:pt x="160" y="479"/>
                </a:lnTo>
                <a:lnTo>
                  <a:pt x="158" y="479"/>
                </a:lnTo>
                <a:lnTo>
                  <a:pt x="156" y="481"/>
                </a:lnTo>
                <a:lnTo>
                  <a:pt x="156" y="483"/>
                </a:lnTo>
                <a:lnTo>
                  <a:pt x="154" y="483"/>
                </a:lnTo>
                <a:lnTo>
                  <a:pt x="152" y="483"/>
                </a:lnTo>
                <a:lnTo>
                  <a:pt x="150" y="483"/>
                </a:lnTo>
                <a:lnTo>
                  <a:pt x="150" y="485"/>
                </a:lnTo>
                <a:lnTo>
                  <a:pt x="148" y="487"/>
                </a:lnTo>
                <a:lnTo>
                  <a:pt x="148" y="491"/>
                </a:lnTo>
                <a:lnTo>
                  <a:pt x="146" y="493"/>
                </a:lnTo>
                <a:lnTo>
                  <a:pt x="146" y="495"/>
                </a:lnTo>
                <a:lnTo>
                  <a:pt x="146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3"/>
                </a:lnTo>
                <a:lnTo>
                  <a:pt x="148" y="505"/>
                </a:lnTo>
                <a:lnTo>
                  <a:pt x="148" y="507"/>
                </a:lnTo>
                <a:lnTo>
                  <a:pt x="152" y="511"/>
                </a:lnTo>
                <a:lnTo>
                  <a:pt x="154" y="511"/>
                </a:lnTo>
                <a:lnTo>
                  <a:pt x="156" y="513"/>
                </a:lnTo>
                <a:lnTo>
                  <a:pt x="158" y="513"/>
                </a:lnTo>
                <a:lnTo>
                  <a:pt x="160" y="515"/>
                </a:lnTo>
                <a:lnTo>
                  <a:pt x="160" y="517"/>
                </a:lnTo>
                <a:lnTo>
                  <a:pt x="162" y="517"/>
                </a:lnTo>
                <a:lnTo>
                  <a:pt x="164" y="519"/>
                </a:lnTo>
                <a:lnTo>
                  <a:pt x="166" y="519"/>
                </a:lnTo>
                <a:lnTo>
                  <a:pt x="168" y="521"/>
                </a:lnTo>
                <a:lnTo>
                  <a:pt x="170" y="521"/>
                </a:lnTo>
                <a:lnTo>
                  <a:pt x="172" y="521"/>
                </a:lnTo>
                <a:lnTo>
                  <a:pt x="174" y="521"/>
                </a:lnTo>
                <a:lnTo>
                  <a:pt x="178" y="521"/>
                </a:lnTo>
                <a:lnTo>
                  <a:pt x="180" y="521"/>
                </a:lnTo>
                <a:lnTo>
                  <a:pt x="182" y="523"/>
                </a:lnTo>
                <a:lnTo>
                  <a:pt x="184" y="525"/>
                </a:lnTo>
                <a:lnTo>
                  <a:pt x="186" y="527"/>
                </a:lnTo>
                <a:lnTo>
                  <a:pt x="186" y="529"/>
                </a:lnTo>
                <a:lnTo>
                  <a:pt x="186" y="531"/>
                </a:lnTo>
                <a:lnTo>
                  <a:pt x="186" y="533"/>
                </a:lnTo>
                <a:lnTo>
                  <a:pt x="186" y="535"/>
                </a:lnTo>
                <a:lnTo>
                  <a:pt x="184" y="535"/>
                </a:lnTo>
                <a:lnTo>
                  <a:pt x="182" y="537"/>
                </a:lnTo>
                <a:lnTo>
                  <a:pt x="180" y="537"/>
                </a:lnTo>
                <a:lnTo>
                  <a:pt x="182" y="537"/>
                </a:lnTo>
                <a:lnTo>
                  <a:pt x="184" y="535"/>
                </a:lnTo>
                <a:lnTo>
                  <a:pt x="186" y="535"/>
                </a:lnTo>
                <a:lnTo>
                  <a:pt x="188" y="537"/>
                </a:lnTo>
                <a:lnTo>
                  <a:pt x="190" y="539"/>
                </a:lnTo>
                <a:lnTo>
                  <a:pt x="188" y="539"/>
                </a:lnTo>
                <a:lnTo>
                  <a:pt x="188" y="541"/>
                </a:lnTo>
                <a:lnTo>
                  <a:pt x="186" y="541"/>
                </a:lnTo>
                <a:lnTo>
                  <a:pt x="186" y="543"/>
                </a:lnTo>
                <a:lnTo>
                  <a:pt x="184" y="545"/>
                </a:lnTo>
                <a:lnTo>
                  <a:pt x="182" y="547"/>
                </a:lnTo>
                <a:lnTo>
                  <a:pt x="180" y="549"/>
                </a:lnTo>
                <a:lnTo>
                  <a:pt x="178" y="549"/>
                </a:lnTo>
                <a:lnTo>
                  <a:pt x="178" y="551"/>
                </a:lnTo>
                <a:lnTo>
                  <a:pt x="176" y="553"/>
                </a:lnTo>
                <a:lnTo>
                  <a:pt x="174" y="553"/>
                </a:lnTo>
                <a:lnTo>
                  <a:pt x="174" y="555"/>
                </a:lnTo>
                <a:lnTo>
                  <a:pt x="172" y="557"/>
                </a:lnTo>
                <a:lnTo>
                  <a:pt x="170" y="559"/>
                </a:lnTo>
                <a:lnTo>
                  <a:pt x="170" y="561"/>
                </a:lnTo>
                <a:lnTo>
                  <a:pt x="170" y="563"/>
                </a:lnTo>
                <a:lnTo>
                  <a:pt x="170" y="565"/>
                </a:lnTo>
                <a:lnTo>
                  <a:pt x="168" y="567"/>
                </a:lnTo>
                <a:lnTo>
                  <a:pt x="170" y="567"/>
                </a:lnTo>
                <a:lnTo>
                  <a:pt x="172" y="565"/>
                </a:lnTo>
                <a:lnTo>
                  <a:pt x="172" y="567"/>
                </a:lnTo>
                <a:lnTo>
                  <a:pt x="172" y="569"/>
                </a:lnTo>
                <a:lnTo>
                  <a:pt x="172" y="571"/>
                </a:lnTo>
                <a:lnTo>
                  <a:pt x="172" y="573"/>
                </a:lnTo>
                <a:lnTo>
                  <a:pt x="172" y="575"/>
                </a:lnTo>
                <a:lnTo>
                  <a:pt x="174" y="577"/>
                </a:lnTo>
                <a:lnTo>
                  <a:pt x="174" y="579"/>
                </a:lnTo>
                <a:lnTo>
                  <a:pt x="172" y="581"/>
                </a:lnTo>
                <a:lnTo>
                  <a:pt x="170" y="581"/>
                </a:lnTo>
                <a:lnTo>
                  <a:pt x="168" y="583"/>
                </a:lnTo>
                <a:lnTo>
                  <a:pt x="166" y="583"/>
                </a:lnTo>
                <a:lnTo>
                  <a:pt x="166" y="581"/>
                </a:lnTo>
                <a:lnTo>
                  <a:pt x="164" y="581"/>
                </a:lnTo>
                <a:lnTo>
                  <a:pt x="164" y="579"/>
                </a:lnTo>
                <a:lnTo>
                  <a:pt x="162" y="579"/>
                </a:lnTo>
                <a:lnTo>
                  <a:pt x="160" y="577"/>
                </a:lnTo>
                <a:lnTo>
                  <a:pt x="158" y="575"/>
                </a:lnTo>
                <a:lnTo>
                  <a:pt x="156" y="575"/>
                </a:lnTo>
                <a:lnTo>
                  <a:pt x="158" y="575"/>
                </a:lnTo>
                <a:lnTo>
                  <a:pt x="160" y="577"/>
                </a:lnTo>
                <a:lnTo>
                  <a:pt x="160" y="579"/>
                </a:lnTo>
                <a:lnTo>
                  <a:pt x="156" y="579"/>
                </a:lnTo>
                <a:lnTo>
                  <a:pt x="156" y="581"/>
                </a:lnTo>
                <a:lnTo>
                  <a:pt x="154" y="581"/>
                </a:lnTo>
                <a:lnTo>
                  <a:pt x="156" y="581"/>
                </a:lnTo>
                <a:lnTo>
                  <a:pt x="158" y="579"/>
                </a:lnTo>
                <a:lnTo>
                  <a:pt x="160" y="579"/>
                </a:lnTo>
                <a:lnTo>
                  <a:pt x="162" y="581"/>
                </a:lnTo>
                <a:lnTo>
                  <a:pt x="164" y="581"/>
                </a:lnTo>
                <a:lnTo>
                  <a:pt x="166" y="583"/>
                </a:lnTo>
                <a:lnTo>
                  <a:pt x="164" y="585"/>
                </a:lnTo>
                <a:lnTo>
                  <a:pt x="162" y="585"/>
                </a:lnTo>
                <a:lnTo>
                  <a:pt x="160" y="587"/>
                </a:lnTo>
                <a:lnTo>
                  <a:pt x="160" y="589"/>
                </a:lnTo>
                <a:lnTo>
                  <a:pt x="158" y="591"/>
                </a:lnTo>
                <a:lnTo>
                  <a:pt x="158" y="593"/>
                </a:lnTo>
                <a:lnTo>
                  <a:pt x="160" y="595"/>
                </a:lnTo>
                <a:lnTo>
                  <a:pt x="160" y="597"/>
                </a:lnTo>
                <a:lnTo>
                  <a:pt x="160" y="599"/>
                </a:lnTo>
                <a:lnTo>
                  <a:pt x="160" y="601"/>
                </a:lnTo>
                <a:lnTo>
                  <a:pt x="158" y="601"/>
                </a:lnTo>
                <a:lnTo>
                  <a:pt x="160" y="599"/>
                </a:lnTo>
                <a:lnTo>
                  <a:pt x="162" y="601"/>
                </a:lnTo>
                <a:lnTo>
                  <a:pt x="162" y="603"/>
                </a:lnTo>
                <a:lnTo>
                  <a:pt x="164" y="605"/>
                </a:lnTo>
                <a:lnTo>
                  <a:pt x="166" y="607"/>
                </a:lnTo>
                <a:lnTo>
                  <a:pt x="168" y="607"/>
                </a:lnTo>
                <a:lnTo>
                  <a:pt x="168" y="609"/>
                </a:lnTo>
                <a:lnTo>
                  <a:pt x="170" y="611"/>
                </a:lnTo>
                <a:lnTo>
                  <a:pt x="168" y="613"/>
                </a:lnTo>
                <a:lnTo>
                  <a:pt x="166" y="611"/>
                </a:lnTo>
                <a:lnTo>
                  <a:pt x="164" y="611"/>
                </a:lnTo>
                <a:lnTo>
                  <a:pt x="162" y="611"/>
                </a:lnTo>
                <a:lnTo>
                  <a:pt x="160" y="613"/>
                </a:lnTo>
                <a:lnTo>
                  <a:pt x="162" y="613"/>
                </a:lnTo>
                <a:lnTo>
                  <a:pt x="164" y="611"/>
                </a:lnTo>
                <a:lnTo>
                  <a:pt x="166" y="613"/>
                </a:lnTo>
                <a:lnTo>
                  <a:pt x="168" y="613"/>
                </a:lnTo>
                <a:lnTo>
                  <a:pt x="170" y="613"/>
                </a:lnTo>
                <a:lnTo>
                  <a:pt x="172" y="613"/>
                </a:lnTo>
                <a:lnTo>
                  <a:pt x="172" y="615"/>
                </a:lnTo>
                <a:lnTo>
                  <a:pt x="174" y="617"/>
                </a:lnTo>
                <a:lnTo>
                  <a:pt x="176" y="619"/>
                </a:lnTo>
                <a:lnTo>
                  <a:pt x="178" y="621"/>
                </a:lnTo>
                <a:lnTo>
                  <a:pt x="180" y="621"/>
                </a:lnTo>
                <a:lnTo>
                  <a:pt x="182" y="623"/>
                </a:lnTo>
                <a:lnTo>
                  <a:pt x="184" y="625"/>
                </a:lnTo>
                <a:lnTo>
                  <a:pt x="186" y="625"/>
                </a:lnTo>
                <a:lnTo>
                  <a:pt x="186" y="627"/>
                </a:lnTo>
                <a:lnTo>
                  <a:pt x="184" y="627"/>
                </a:lnTo>
                <a:lnTo>
                  <a:pt x="182" y="627"/>
                </a:lnTo>
                <a:lnTo>
                  <a:pt x="182" y="625"/>
                </a:lnTo>
                <a:lnTo>
                  <a:pt x="180" y="625"/>
                </a:lnTo>
                <a:lnTo>
                  <a:pt x="178" y="625"/>
                </a:lnTo>
                <a:lnTo>
                  <a:pt x="176" y="625"/>
                </a:lnTo>
                <a:lnTo>
                  <a:pt x="174" y="623"/>
                </a:lnTo>
                <a:lnTo>
                  <a:pt x="172" y="623"/>
                </a:lnTo>
                <a:lnTo>
                  <a:pt x="168" y="623"/>
                </a:lnTo>
                <a:lnTo>
                  <a:pt x="166" y="623"/>
                </a:lnTo>
                <a:lnTo>
                  <a:pt x="164" y="623"/>
                </a:lnTo>
                <a:lnTo>
                  <a:pt x="164" y="621"/>
                </a:lnTo>
                <a:lnTo>
                  <a:pt x="162" y="621"/>
                </a:lnTo>
                <a:lnTo>
                  <a:pt x="160" y="621"/>
                </a:lnTo>
                <a:lnTo>
                  <a:pt x="158" y="621"/>
                </a:lnTo>
                <a:lnTo>
                  <a:pt x="128" y="621"/>
                </a:lnTo>
                <a:lnTo>
                  <a:pt x="126" y="619"/>
                </a:lnTo>
                <a:lnTo>
                  <a:pt x="126" y="617"/>
                </a:lnTo>
                <a:lnTo>
                  <a:pt x="124" y="617"/>
                </a:lnTo>
                <a:lnTo>
                  <a:pt x="122" y="615"/>
                </a:lnTo>
                <a:lnTo>
                  <a:pt x="120" y="615"/>
                </a:lnTo>
                <a:lnTo>
                  <a:pt x="118" y="613"/>
                </a:lnTo>
                <a:lnTo>
                  <a:pt x="116" y="611"/>
                </a:lnTo>
                <a:lnTo>
                  <a:pt x="116" y="609"/>
                </a:lnTo>
                <a:lnTo>
                  <a:pt x="116" y="607"/>
                </a:lnTo>
                <a:lnTo>
                  <a:pt x="114" y="605"/>
                </a:lnTo>
                <a:lnTo>
                  <a:pt x="116" y="605"/>
                </a:lnTo>
                <a:lnTo>
                  <a:pt x="114" y="605"/>
                </a:lnTo>
                <a:lnTo>
                  <a:pt x="112" y="603"/>
                </a:lnTo>
                <a:lnTo>
                  <a:pt x="112" y="601"/>
                </a:lnTo>
                <a:lnTo>
                  <a:pt x="112" y="599"/>
                </a:lnTo>
                <a:lnTo>
                  <a:pt x="112" y="597"/>
                </a:lnTo>
                <a:lnTo>
                  <a:pt x="110" y="597"/>
                </a:lnTo>
                <a:lnTo>
                  <a:pt x="108" y="595"/>
                </a:lnTo>
                <a:lnTo>
                  <a:pt x="108" y="593"/>
                </a:lnTo>
                <a:lnTo>
                  <a:pt x="106" y="593"/>
                </a:lnTo>
                <a:lnTo>
                  <a:pt x="104" y="593"/>
                </a:lnTo>
                <a:lnTo>
                  <a:pt x="102" y="593"/>
                </a:lnTo>
                <a:lnTo>
                  <a:pt x="100" y="593"/>
                </a:lnTo>
                <a:lnTo>
                  <a:pt x="98" y="593"/>
                </a:lnTo>
                <a:lnTo>
                  <a:pt x="98" y="595"/>
                </a:lnTo>
                <a:lnTo>
                  <a:pt x="96" y="595"/>
                </a:lnTo>
                <a:lnTo>
                  <a:pt x="94" y="593"/>
                </a:lnTo>
                <a:lnTo>
                  <a:pt x="92" y="591"/>
                </a:lnTo>
                <a:lnTo>
                  <a:pt x="92" y="589"/>
                </a:lnTo>
                <a:lnTo>
                  <a:pt x="90" y="587"/>
                </a:lnTo>
                <a:lnTo>
                  <a:pt x="90" y="585"/>
                </a:lnTo>
                <a:lnTo>
                  <a:pt x="88" y="585"/>
                </a:lnTo>
                <a:lnTo>
                  <a:pt x="86" y="583"/>
                </a:lnTo>
                <a:lnTo>
                  <a:pt x="84" y="581"/>
                </a:lnTo>
                <a:lnTo>
                  <a:pt x="84" y="579"/>
                </a:lnTo>
                <a:lnTo>
                  <a:pt x="82" y="579"/>
                </a:lnTo>
                <a:lnTo>
                  <a:pt x="82" y="577"/>
                </a:lnTo>
                <a:lnTo>
                  <a:pt x="82" y="575"/>
                </a:lnTo>
                <a:lnTo>
                  <a:pt x="80" y="573"/>
                </a:lnTo>
                <a:lnTo>
                  <a:pt x="78" y="571"/>
                </a:lnTo>
                <a:lnTo>
                  <a:pt x="78" y="569"/>
                </a:lnTo>
                <a:lnTo>
                  <a:pt x="78" y="567"/>
                </a:lnTo>
                <a:lnTo>
                  <a:pt x="80" y="567"/>
                </a:lnTo>
                <a:lnTo>
                  <a:pt x="82" y="565"/>
                </a:lnTo>
                <a:lnTo>
                  <a:pt x="82" y="563"/>
                </a:lnTo>
                <a:lnTo>
                  <a:pt x="82" y="561"/>
                </a:lnTo>
                <a:lnTo>
                  <a:pt x="82" y="559"/>
                </a:lnTo>
                <a:lnTo>
                  <a:pt x="84" y="559"/>
                </a:lnTo>
                <a:lnTo>
                  <a:pt x="86" y="557"/>
                </a:lnTo>
                <a:lnTo>
                  <a:pt x="88" y="557"/>
                </a:lnTo>
                <a:lnTo>
                  <a:pt x="88" y="555"/>
                </a:lnTo>
                <a:lnTo>
                  <a:pt x="86" y="553"/>
                </a:lnTo>
                <a:lnTo>
                  <a:pt x="86" y="551"/>
                </a:lnTo>
                <a:lnTo>
                  <a:pt x="84" y="549"/>
                </a:lnTo>
                <a:lnTo>
                  <a:pt x="86" y="547"/>
                </a:lnTo>
                <a:lnTo>
                  <a:pt x="88" y="547"/>
                </a:lnTo>
                <a:lnTo>
                  <a:pt x="86" y="545"/>
                </a:lnTo>
                <a:lnTo>
                  <a:pt x="86" y="543"/>
                </a:lnTo>
                <a:lnTo>
                  <a:pt x="84" y="541"/>
                </a:lnTo>
                <a:lnTo>
                  <a:pt x="82" y="539"/>
                </a:lnTo>
                <a:lnTo>
                  <a:pt x="80" y="539"/>
                </a:lnTo>
                <a:lnTo>
                  <a:pt x="80" y="537"/>
                </a:lnTo>
                <a:lnTo>
                  <a:pt x="80" y="535"/>
                </a:lnTo>
                <a:lnTo>
                  <a:pt x="80" y="533"/>
                </a:lnTo>
                <a:lnTo>
                  <a:pt x="80" y="531"/>
                </a:lnTo>
                <a:lnTo>
                  <a:pt x="80" y="529"/>
                </a:lnTo>
                <a:lnTo>
                  <a:pt x="80" y="527"/>
                </a:lnTo>
                <a:lnTo>
                  <a:pt x="82" y="527"/>
                </a:lnTo>
                <a:lnTo>
                  <a:pt x="84" y="525"/>
                </a:lnTo>
                <a:lnTo>
                  <a:pt x="84" y="523"/>
                </a:lnTo>
                <a:lnTo>
                  <a:pt x="86" y="523"/>
                </a:lnTo>
                <a:lnTo>
                  <a:pt x="84" y="521"/>
                </a:lnTo>
                <a:lnTo>
                  <a:pt x="82" y="521"/>
                </a:lnTo>
                <a:lnTo>
                  <a:pt x="82" y="519"/>
                </a:lnTo>
                <a:lnTo>
                  <a:pt x="82" y="517"/>
                </a:lnTo>
                <a:lnTo>
                  <a:pt x="82" y="515"/>
                </a:lnTo>
                <a:lnTo>
                  <a:pt x="84" y="513"/>
                </a:lnTo>
                <a:lnTo>
                  <a:pt x="82" y="511"/>
                </a:lnTo>
                <a:lnTo>
                  <a:pt x="82" y="509"/>
                </a:lnTo>
                <a:lnTo>
                  <a:pt x="80" y="507"/>
                </a:lnTo>
                <a:lnTo>
                  <a:pt x="80" y="505"/>
                </a:lnTo>
                <a:lnTo>
                  <a:pt x="78" y="503"/>
                </a:lnTo>
                <a:lnTo>
                  <a:pt x="76" y="501"/>
                </a:lnTo>
                <a:lnTo>
                  <a:pt x="78" y="501"/>
                </a:lnTo>
                <a:lnTo>
                  <a:pt x="78" y="499"/>
                </a:lnTo>
                <a:lnTo>
                  <a:pt x="78" y="497"/>
                </a:lnTo>
                <a:lnTo>
                  <a:pt x="76" y="497"/>
                </a:lnTo>
                <a:lnTo>
                  <a:pt x="76" y="495"/>
                </a:lnTo>
                <a:lnTo>
                  <a:pt x="74" y="493"/>
                </a:lnTo>
                <a:lnTo>
                  <a:pt x="74" y="491"/>
                </a:lnTo>
                <a:lnTo>
                  <a:pt x="74" y="489"/>
                </a:lnTo>
                <a:lnTo>
                  <a:pt x="76" y="489"/>
                </a:lnTo>
                <a:lnTo>
                  <a:pt x="78" y="489"/>
                </a:lnTo>
                <a:lnTo>
                  <a:pt x="78" y="487"/>
                </a:lnTo>
                <a:lnTo>
                  <a:pt x="78" y="485"/>
                </a:lnTo>
                <a:lnTo>
                  <a:pt x="78" y="483"/>
                </a:lnTo>
                <a:lnTo>
                  <a:pt x="76" y="483"/>
                </a:lnTo>
                <a:lnTo>
                  <a:pt x="74" y="481"/>
                </a:lnTo>
                <a:lnTo>
                  <a:pt x="72" y="479"/>
                </a:lnTo>
                <a:lnTo>
                  <a:pt x="70" y="479"/>
                </a:lnTo>
                <a:lnTo>
                  <a:pt x="68" y="477"/>
                </a:lnTo>
                <a:lnTo>
                  <a:pt x="66" y="477"/>
                </a:lnTo>
                <a:lnTo>
                  <a:pt x="64" y="477"/>
                </a:lnTo>
                <a:lnTo>
                  <a:pt x="62" y="475"/>
                </a:lnTo>
                <a:lnTo>
                  <a:pt x="64" y="475"/>
                </a:lnTo>
                <a:lnTo>
                  <a:pt x="66" y="473"/>
                </a:lnTo>
                <a:lnTo>
                  <a:pt x="68" y="475"/>
                </a:lnTo>
                <a:lnTo>
                  <a:pt x="70" y="473"/>
                </a:lnTo>
                <a:lnTo>
                  <a:pt x="72" y="473"/>
                </a:lnTo>
                <a:lnTo>
                  <a:pt x="74" y="475"/>
                </a:lnTo>
                <a:lnTo>
                  <a:pt x="76" y="473"/>
                </a:lnTo>
                <a:lnTo>
                  <a:pt x="74" y="471"/>
                </a:lnTo>
                <a:lnTo>
                  <a:pt x="76" y="469"/>
                </a:lnTo>
                <a:lnTo>
                  <a:pt x="74" y="467"/>
                </a:lnTo>
                <a:lnTo>
                  <a:pt x="72" y="467"/>
                </a:lnTo>
                <a:lnTo>
                  <a:pt x="70" y="467"/>
                </a:lnTo>
                <a:lnTo>
                  <a:pt x="68" y="467"/>
                </a:lnTo>
                <a:lnTo>
                  <a:pt x="66" y="467"/>
                </a:lnTo>
                <a:lnTo>
                  <a:pt x="64" y="467"/>
                </a:lnTo>
                <a:lnTo>
                  <a:pt x="62" y="467"/>
                </a:lnTo>
                <a:lnTo>
                  <a:pt x="62" y="465"/>
                </a:lnTo>
                <a:lnTo>
                  <a:pt x="62" y="463"/>
                </a:lnTo>
                <a:lnTo>
                  <a:pt x="60" y="461"/>
                </a:lnTo>
                <a:lnTo>
                  <a:pt x="62" y="459"/>
                </a:lnTo>
                <a:lnTo>
                  <a:pt x="62" y="457"/>
                </a:lnTo>
                <a:lnTo>
                  <a:pt x="60" y="455"/>
                </a:lnTo>
                <a:lnTo>
                  <a:pt x="58" y="453"/>
                </a:lnTo>
                <a:lnTo>
                  <a:pt x="60" y="451"/>
                </a:lnTo>
                <a:lnTo>
                  <a:pt x="58" y="449"/>
                </a:lnTo>
                <a:lnTo>
                  <a:pt x="56" y="449"/>
                </a:lnTo>
                <a:lnTo>
                  <a:pt x="54" y="448"/>
                </a:lnTo>
                <a:lnTo>
                  <a:pt x="52" y="448"/>
                </a:lnTo>
                <a:lnTo>
                  <a:pt x="54" y="446"/>
                </a:lnTo>
                <a:lnTo>
                  <a:pt x="56" y="444"/>
                </a:lnTo>
                <a:lnTo>
                  <a:pt x="54" y="442"/>
                </a:lnTo>
                <a:lnTo>
                  <a:pt x="52" y="442"/>
                </a:lnTo>
                <a:lnTo>
                  <a:pt x="50" y="442"/>
                </a:lnTo>
                <a:lnTo>
                  <a:pt x="48" y="440"/>
                </a:lnTo>
                <a:lnTo>
                  <a:pt x="46" y="438"/>
                </a:lnTo>
                <a:lnTo>
                  <a:pt x="46" y="436"/>
                </a:lnTo>
                <a:lnTo>
                  <a:pt x="46" y="434"/>
                </a:lnTo>
                <a:lnTo>
                  <a:pt x="44" y="432"/>
                </a:lnTo>
                <a:lnTo>
                  <a:pt x="44" y="430"/>
                </a:lnTo>
                <a:lnTo>
                  <a:pt x="44" y="428"/>
                </a:lnTo>
                <a:lnTo>
                  <a:pt x="42" y="426"/>
                </a:lnTo>
                <a:lnTo>
                  <a:pt x="42" y="424"/>
                </a:lnTo>
                <a:lnTo>
                  <a:pt x="42" y="422"/>
                </a:lnTo>
                <a:lnTo>
                  <a:pt x="42" y="420"/>
                </a:lnTo>
                <a:lnTo>
                  <a:pt x="44" y="422"/>
                </a:lnTo>
                <a:lnTo>
                  <a:pt x="46" y="420"/>
                </a:lnTo>
                <a:lnTo>
                  <a:pt x="46" y="418"/>
                </a:lnTo>
                <a:lnTo>
                  <a:pt x="44" y="418"/>
                </a:lnTo>
                <a:lnTo>
                  <a:pt x="44" y="416"/>
                </a:lnTo>
                <a:lnTo>
                  <a:pt x="42" y="414"/>
                </a:lnTo>
                <a:lnTo>
                  <a:pt x="42" y="412"/>
                </a:lnTo>
                <a:lnTo>
                  <a:pt x="40" y="410"/>
                </a:lnTo>
                <a:lnTo>
                  <a:pt x="40" y="408"/>
                </a:lnTo>
                <a:lnTo>
                  <a:pt x="38" y="406"/>
                </a:lnTo>
                <a:lnTo>
                  <a:pt x="38" y="404"/>
                </a:lnTo>
                <a:lnTo>
                  <a:pt x="36" y="402"/>
                </a:lnTo>
                <a:lnTo>
                  <a:pt x="36" y="400"/>
                </a:lnTo>
                <a:lnTo>
                  <a:pt x="36" y="398"/>
                </a:lnTo>
                <a:lnTo>
                  <a:pt x="36" y="396"/>
                </a:lnTo>
                <a:lnTo>
                  <a:pt x="34" y="394"/>
                </a:lnTo>
                <a:lnTo>
                  <a:pt x="32" y="392"/>
                </a:lnTo>
                <a:lnTo>
                  <a:pt x="34" y="390"/>
                </a:lnTo>
                <a:lnTo>
                  <a:pt x="32" y="388"/>
                </a:lnTo>
                <a:lnTo>
                  <a:pt x="32" y="386"/>
                </a:lnTo>
                <a:lnTo>
                  <a:pt x="34" y="384"/>
                </a:lnTo>
                <a:lnTo>
                  <a:pt x="32" y="382"/>
                </a:lnTo>
                <a:lnTo>
                  <a:pt x="30" y="380"/>
                </a:lnTo>
                <a:lnTo>
                  <a:pt x="30" y="378"/>
                </a:lnTo>
                <a:lnTo>
                  <a:pt x="32" y="380"/>
                </a:lnTo>
                <a:lnTo>
                  <a:pt x="32" y="378"/>
                </a:lnTo>
                <a:lnTo>
                  <a:pt x="32" y="376"/>
                </a:lnTo>
                <a:lnTo>
                  <a:pt x="30" y="374"/>
                </a:lnTo>
                <a:lnTo>
                  <a:pt x="30" y="372"/>
                </a:lnTo>
                <a:lnTo>
                  <a:pt x="28" y="370"/>
                </a:lnTo>
                <a:lnTo>
                  <a:pt x="30" y="368"/>
                </a:lnTo>
                <a:lnTo>
                  <a:pt x="32" y="370"/>
                </a:lnTo>
                <a:lnTo>
                  <a:pt x="32" y="368"/>
                </a:lnTo>
                <a:lnTo>
                  <a:pt x="32" y="366"/>
                </a:lnTo>
                <a:lnTo>
                  <a:pt x="32" y="364"/>
                </a:lnTo>
                <a:lnTo>
                  <a:pt x="32" y="362"/>
                </a:lnTo>
                <a:lnTo>
                  <a:pt x="32" y="360"/>
                </a:lnTo>
                <a:lnTo>
                  <a:pt x="30" y="358"/>
                </a:lnTo>
                <a:lnTo>
                  <a:pt x="30" y="356"/>
                </a:lnTo>
                <a:lnTo>
                  <a:pt x="30" y="354"/>
                </a:lnTo>
                <a:lnTo>
                  <a:pt x="32" y="354"/>
                </a:lnTo>
                <a:lnTo>
                  <a:pt x="32" y="352"/>
                </a:lnTo>
                <a:lnTo>
                  <a:pt x="34" y="352"/>
                </a:lnTo>
                <a:lnTo>
                  <a:pt x="36" y="350"/>
                </a:lnTo>
                <a:lnTo>
                  <a:pt x="36" y="348"/>
                </a:lnTo>
                <a:lnTo>
                  <a:pt x="36" y="346"/>
                </a:lnTo>
                <a:lnTo>
                  <a:pt x="34" y="346"/>
                </a:lnTo>
                <a:lnTo>
                  <a:pt x="32" y="344"/>
                </a:lnTo>
                <a:lnTo>
                  <a:pt x="32" y="342"/>
                </a:lnTo>
                <a:lnTo>
                  <a:pt x="32" y="340"/>
                </a:lnTo>
                <a:lnTo>
                  <a:pt x="30" y="338"/>
                </a:lnTo>
                <a:lnTo>
                  <a:pt x="30" y="336"/>
                </a:lnTo>
                <a:lnTo>
                  <a:pt x="28" y="334"/>
                </a:lnTo>
                <a:lnTo>
                  <a:pt x="26" y="332"/>
                </a:lnTo>
                <a:lnTo>
                  <a:pt x="26" y="330"/>
                </a:lnTo>
                <a:lnTo>
                  <a:pt x="24" y="328"/>
                </a:lnTo>
                <a:lnTo>
                  <a:pt x="26" y="326"/>
                </a:lnTo>
                <a:lnTo>
                  <a:pt x="24" y="324"/>
                </a:lnTo>
                <a:lnTo>
                  <a:pt x="24" y="322"/>
                </a:lnTo>
                <a:lnTo>
                  <a:pt x="22" y="320"/>
                </a:lnTo>
                <a:lnTo>
                  <a:pt x="22" y="318"/>
                </a:lnTo>
                <a:lnTo>
                  <a:pt x="22" y="316"/>
                </a:lnTo>
                <a:lnTo>
                  <a:pt x="22" y="314"/>
                </a:lnTo>
                <a:lnTo>
                  <a:pt x="20" y="314"/>
                </a:lnTo>
                <a:lnTo>
                  <a:pt x="20" y="312"/>
                </a:lnTo>
                <a:lnTo>
                  <a:pt x="20" y="310"/>
                </a:lnTo>
                <a:lnTo>
                  <a:pt x="20" y="308"/>
                </a:lnTo>
                <a:lnTo>
                  <a:pt x="20" y="306"/>
                </a:lnTo>
                <a:lnTo>
                  <a:pt x="20" y="304"/>
                </a:lnTo>
                <a:lnTo>
                  <a:pt x="22" y="304"/>
                </a:lnTo>
                <a:lnTo>
                  <a:pt x="22" y="302"/>
                </a:lnTo>
                <a:lnTo>
                  <a:pt x="24" y="304"/>
                </a:lnTo>
                <a:lnTo>
                  <a:pt x="24" y="302"/>
                </a:lnTo>
                <a:lnTo>
                  <a:pt x="24" y="300"/>
                </a:lnTo>
                <a:lnTo>
                  <a:pt x="26" y="298"/>
                </a:lnTo>
                <a:lnTo>
                  <a:pt x="28" y="298"/>
                </a:lnTo>
                <a:lnTo>
                  <a:pt x="28" y="296"/>
                </a:lnTo>
                <a:lnTo>
                  <a:pt x="28" y="294"/>
                </a:lnTo>
                <a:lnTo>
                  <a:pt x="28" y="292"/>
                </a:lnTo>
                <a:lnTo>
                  <a:pt x="28" y="290"/>
                </a:lnTo>
                <a:lnTo>
                  <a:pt x="26" y="288"/>
                </a:lnTo>
                <a:lnTo>
                  <a:pt x="26" y="286"/>
                </a:lnTo>
                <a:lnTo>
                  <a:pt x="24" y="284"/>
                </a:lnTo>
                <a:lnTo>
                  <a:pt x="24" y="282"/>
                </a:lnTo>
                <a:lnTo>
                  <a:pt x="22" y="280"/>
                </a:lnTo>
                <a:lnTo>
                  <a:pt x="22" y="278"/>
                </a:lnTo>
                <a:lnTo>
                  <a:pt x="24" y="278"/>
                </a:lnTo>
                <a:lnTo>
                  <a:pt x="24" y="276"/>
                </a:lnTo>
                <a:lnTo>
                  <a:pt x="24" y="274"/>
                </a:lnTo>
                <a:lnTo>
                  <a:pt x="24" y="272"/>
                </a:lnTo>
                <a:lnTo>
                  <a:pt x="24" y="270"/>
                </a:lnTo>
                <a:lnTo>
                  <a:pt x="24" y="268"/>
                </a:lnTo>
                <a:lnTo>
                  <a:pt x="24" y="266"/>
                </a:lnTo>
                <a:lnTo>
                  <a:pt x="24" y="264"/>
                </a:lnTo>
                <a:lnTo>
                  <a:pt x="24" y="262"/>
                </a:lnTo>
                <a:lnTo>
                  <a:pt x="24" y="260"/>
                </a:lnTo>
                <a:lnTo>
                  <a:pt x="24" y="258"/>
                </a:lnTo>
                <a:lnTo>
                  <a:pt x="26" y="258"/>
                </a:lnTo>
                <a:lnTo>
                  <a:pt x="28" y="258"/>
                </a:lnTo>
                <a:lnTo>
                  <a:pt x="28" y="256"/>
                </a:lnTo>
                <a:lnTo>
                  <a:pt x="26" y="256"/>
                </a:lnTo>
                <a:lnTo>
                  <a:pt x="26" y="254"/>
                </a:lnTo>
                <a:lnTo>
                  <a:pt x="26" y="252"/>
                </a:lnTo>
                <a:lnTo>
                  <a:pt x="24" y="250"/>
                </a:lnTo>
                <a:lnTo>
                  <a:pt x="24" y="248"/>
                </a:lnTo>
                <a:lnTo>
                  <a:pt x="24" y="246"/>
                </a:lnTo>
                <a:lnTo>
                  <a:pt x="24" y="244"/>
                </a:lnTo>
                <a:lnTo>
                  <a:pt x="24" y="242"/>
                </a:lnTo>
                <a:lnTo>
                  <a:pt x="24" y="240"/>
                </a:lnTo>
                <a:lnTo>
                  <a:pt x="22" y="238"/>
                </a:lnTo>
                <a:lnTo>
                  <a:pt x="20" y="238"/>
                </a:lnTo>
                <a:lnTo>
                  <a:pt x="18" y="236"/>
                </a:lnTo>
                <a:lnTo>
                  <a:pt x="18" y="234"/>
                </a:lnTo>
                <a:lnTo>
                  <a:pt x="16" y="234"/>
                </a:lnTo>
                <a:lnTo>
                  <a:pt x="18" y="232"/>
                </a:lnTo>
                <a:lnTo>
                  <a:pt x="18" y="230"/>
                </a:lnTo>
                <a:lnTo>
                  <a:pt x="16" y="228"/>
                </a:lnTo>
                <a:lnTo>
                  <a:pt x="14" y="226"/>
                </a:lnTo>
                <a:lnTo>
                  <a:pt x="14" y="224"/>
                </a:lnTo>
                <a:lnTo>
                  <a:pt x="14" y="222"/>
                </a:lnTo>
                <a:lnTo>
                  <a:pt x="12" y="222"/>
                </a:lnTo>
                <a:lnTo>
                  <a:pt x="12" y="220"/>
                </a:lnTo>
                <a:lnTo>
                  <a:pt x="10" y="218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10" y="210"/>
                </a:lnTo>
                <a:lnTo>
                  <a:pt x="8" y="208"/>
                </a:lnTo>
                <a:lnTo>
                  <a:pt x="6" y="208"/>
                </a:lnTo>
                <a:lnTo>
                  <a:pt x="4" y="208"/>
                </a:lnTo>
                <a:lnTo>
                  <a:pt x="4" y="206"/>
                </a:lnTo>
                <a:lnTo>
                  <a:pt x="2" y="204"/>
                </a:lnTo>
                <a:lnTo>
                  <a:pt x="0" y="202"/>
                </a:lnTo>
                <a:lnTo>
                  <a:pt x="0" y="200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2"/>
                </a:lnTo>
                <a:lnTo>
                  <a:pt x="2" y="194"/>
                </a:lnTo>
                <a:lnTo>
                  <a:pt x="2" y="192"/>
                </a:lnTo>
                <a:lnTo>
                  <a:pt x="2" y="190"/>
                </a:lnTo>
                <a:lnTo>
                  <a:pt x="2" y="188"/>
                </a:lnTo>
                <a:lnTo>
                  <a:pt x="2" y="186"/>
                </a:lnTo>
                <a:lnTo>
                  <a:pt x="2" y="184"/>
                </a:lnTo>
                <a:lnTo>
                  <a:pt x="2" y="182"/>
                </a:lnTo>
                <a:lnTo>
                  <a:pt x="2" y="180"/>
                </a:lnTo>
                <a:lnTo>
                  <a:pt x="4" y="180"/>
                </a:lnTo>
                <a:lnTo>
                  <a:pt x="2" y="178"/>
                </a:lnTo>
                <a:lnTo>
                  <a:pt x="4" y="178"/>
                </a:lnTo>
                <a:lnTo>
                  <a:pt x="6" y="178"/>
                </a:lnTo>
                <a:lnTo>
                  <a:pt x="8" y="176"/>
                </a:lnTo>
                <a:lnTo>
                  <a:pt x="8" y="174"/>
                </a:lnTo>
                <a:lnTo>
                  <a:pt x="8" y="172"/>
                </a:lnTo>
                <a:lnTo>
                  <a:pt x="6" y="172"/>
                </a:lnTo>
                <a:lnTo>
                  <a:pt x="6" y="170"/>
                </a:lnTo>
                <a:lnTo>
                  <a:pt x="6" y="168"/>
                </a:lnTo>
                <a:lnTo>
                  <a:pt x="4" y="166"/>
                </a:lnTo>
                <a:lnTo>
                  <a:pt x="4" y="164"/>
                </a:lnTo>
                <a:lnTo>
                  <a:pt x="2" y="162"/>
                </a:lnTo>
                <a:lnTo>
                  <a:pt x="2" y="160"/>
                </a:lnTo>
                <a:lnTo>
                  <a:pt x="2" y="158"/>
                </a:lnTo>
                <a:lnTo>
                  <a:pt x="0" y="156"/>
                </a:lnTo>
                <a:lnTo>
                  <a:pt x="0" y="1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" name="Freeform 1280">
            <a:extLst>
              <a:ext uri="{FF2B5EF4-FFF2-40B4-BE49-F238E27FC236}">
                <a16:creationId xmlns:a16="http://schemas.microsoft.com/office/drawing/2014/main" id="{DB8BC18A-6C37-41F5-9A3C-96155AE4AB51}"/>
              </a:ext>
            </a:extLst>
          </p:cNvPr>
          <p:cNvSpPr>
            <a:spLocks/>
          </p:cNvSpPr>
          <p:nvPr/>
        </p:nvSpPr>
        <p:spPr bwMode="auto">
          <a:xfrm>
            <a:off x="2525715" y="3738564"/>
            <a:ext cx="117475" cy="136525"/>
          </a:xfrm>
          <a:custGeom>
            <a:avLst/>
            <a:gdLst>
              <a:gd name="T0" fmla="*/ 10080625 w 74"/>
              <a:gd name="T1" fmla="*/ 120967500 h 86"/>
              <a:gd name="T2" fmla="*/ 0 w 74"/>
              <a:gd name="T3" fmla="*/ 105846563 h 86"/>
              <a:gd name="T4" fmla="*/ 0 w 74"/>
              <a:gd name="T5" fmla="*/ 90725625 h 86"/>
              <a:gd name="T6" fmla="*/ 5040313 w 74"/>
              <a:gd name="T7" fmla="*/ 80645000 h 86"/>
              <a:gd name="T8" fmla="*/ 5040313 w 74"/>
              <a:gd name="T9" fmla="*/ 65524063 h 86"/>
              <a:gd name="T10" fmla="*/ 15120938 w 74"/>
              <a:gd name="T11" fmla="*/ 55443438 h 86"/>
              <a:gd name="T12" fmla="*/ 30241875 w 74"/>
              <a:gd name="T13" fmla="*/ 55443438 h 86"/>
              <a:gd name="T14" fmla="*/ 35282188 w 74"/>
              <a:gd name="T15" fmla="*/ 50403125 h 86"/>
              <a:gd name="T16" fmla="*/ 40322500 w 74"/>
              <a:gd name="T17" fmla="*/ 40322500 h 86"/>
              <a:gd name="T18" fmla="*/ 35282188 w 74"/>
              <a:gd name="T19" fmla="*/ 30241875 h 86"/>
              <a:gd name="T20" fmla="*/ 40322500 w 74"/>
              <a:gd name="T21" fmla="*/ 20161250 h 86"/>
              <a:gd name="T22" fmla="*/ 45362813 w 74"/>
              <a:gd name="T23" fmla="*/ 5040313 h 86"/>
              <a:gd name="T24" fmla="*/ 50403125 w 74"/>
              <a:gd name="T25" fmla="*/ 0 h 86"/>
              <a:gd name="T26" fmla="*/ 65524063 w 74"/>
              <a:gd name="T27" fmla="*/ 5040313 h 86"/>
              <a:gd name="T28" fmla="*/ 75604688 w 74"/>
              <a:gd name="T29" fmla="*/ 5040313 h 86"/>
              <a:gd name="T30" fmla="*/ 90725625 w 74"/>
              <a:gd name="T31" fmla="*/ 10080625 h 86"/>
              <a:gd name="T32" fmla="*/ 100806250 w 74"/>
              <a:gd name="T33" fmla="*/ 20161250 h 86"/>
              <a:gd name="T34" fmla="*/ 100806250 w 74"/>
              <a:gd name="T35" fmla="*/ 10080625 h 86"/>
              <a:gd name="T36" fmla="*/ 110886875 w 74"/>
              <a:gd name="T37" fmla="*/ 0 h 86"/>
              <a:gd name="T38" fmla="*/ 131048125 w 74"/>
              <a:gd name="T39" fmla="*/ 5040313 h 86"/>
              <a:gd name="T40" fmla="*/ 136088438 w 74"/>
              <a:gd name="T41" fmla="*/ 10080625 h 86"/>
              <a:gd name="T42" fmla="*/ 146169063 w 74"/>
              <a:gd name="T43" fmla="*/ 10080625 h 86"/>
              <a:gd name="T44" fmla="*/ 136088438 w 74"/>
              <a:gd name="T45" fmla="*/ 5040313 h 86"/>
              <a:gd name="T46" fmla="*/ 151209375 w 74"/>
              <a:gd name="T47" fmla="*/ 0 h 86"/>
              <a:gd name="T48" fmla="*/ 161290000 w 74"/>
              <a:gd name="T49" fmla="*/ 5040313 h 86"/>
              <a:gd name="T50" fmla="*/ 176410938 w 74"/>
              <a:gd name="T51" fmla="*/ 5040313 h 86"/>
              <a:gd name="T52" fmla="*/ 186491563 w 74"/>
              <a:gd name="T53" fmla="*/ 10080625 h 86"/>
              <a:gd name="T54" fmla="*/ 186491563 w 74"/>
              <a:gd name="T55" fmla="*/ 25201563 h 86"/>
              <a:gd name="T56" fmla="*/ 176410938 w 74"/>
              <a:gd name="T57" fmla="*/ 35282188 h 86"/>
              <a:gd name="T58" fmla="*/ 171370625 w 74"/>
              <a:gd name="T59" fmla="*/ 45362813 h 86"/>
              <a:gd name="T60" fmla="*/ 166330313 w 74"/>
              <a:gd name="T61" fmla="*/ 60483750 h 86"/>
              <a:gd name="T62" fmla="*/ 166330313 w 74"/>
              <a:gd name="T63" fmla="*/ 75604688 h 86"/>
              <a:gd name="T64" fmla="*/ 166330313 w 74"/>
              <a:gd name="T65" fmla="*/ 85685313 h 86"/>
              <a:gd name="T66" fmla="*/ 171370625 w 74"/>
              <a:gd name="T67" fmla="*/ 100806250 h 86"/>
              <a:gd name="T68" fmla="*/ 176410938 w 74"/>
              <a:gd name="T69" fmla="*/ 110886875 h 86"/>
              <a:gd name="T70" fmla="*/ 186491563 w 74"/>
              <a:gd name="T71" fmla="*/ 126007813 h 86"/>
              <a:gd name="T72" fmla="*/ 181451250 w 74"/>
              <a:gd name="T73" fmla="*/ 136088438 h 86"/>
              <a:gd name="T74" fmla="*/ 176410938 w 74"/>
              <a:gd name="T75" fmla="*/ 146169063 h 86"/>
              <a:gd name="T76" fmla="*/ 176410938 w 74"/>
              <a:gd name="T77" fmla="*/ 156249688 h 86"/>
              <a:gd name="T78" fmla="*/ 171370625 w 74"/>
              <a:gd name="T79" fmla="*/ 171370625 h 86"/>
              <a:gd name="T80" fmla="*/ 166330313 w 74"/>
              <a:gd name="T81" fmla="*/ 186491563 h 86"/>
              <a:gd name="T82" fmla="*/ 156249688 w 74"/>
              <a:gd name="T83" fmla="*/ 191531875 h 86"/>
              <a:gd name="T84" fmla="*/ 146169063 w 74"/>
              <a:gd name="T85" fmla="*/ 186491563 h 86"/>
              <a:gd name="T86" fmla="*/ 136088438 w 74"/>
              <a:gd name="T87" fmla="*/ 181451250 h 86"/>
              <a:gd name="T88" fmla="*/ 131048125 w 74"/>
              <a:gd name="T89" fmla="*/ 181451250 h 86"/>
              <a:gd name="T90" fmla="*/ 120967500 w 74"/>
              <a:gd name="T91" fmla="*/ 186491563 h 86"/>
              <a:gd name="T92" fmla="*/ 105846563 w 74"/>
              <a:gd name="T93" fmla="*/ 186491563 h 86"/>
              <a:gd name="T94" fmla="*/ 90725625 w 74"/>
              <a:gd name="T95" fmla="*/ 186491563 h 86"/>
              <a:gd name="T96" fmla="*/ 85685313 w 74"/>
              <a:gd name="T97" fmla="*/ 196572188 h 86"/>
              <a:gd name="T98" fmla="*/ 95765938 w 74"/>
              <a:gd name="T99" fmla="*/ 211693125 h 86"/>
              <a:gd name="T100" fmla="*/ 80645000 w 74"/>
              <a:gd name="T101" fmla="*/ 216733438 h 86"/>
              <a:gd name="T102" fmla="*/ 70564375 w 74"/>
              <a:gd name="T103" fmla="*/ 211693125 h 86"/>
              <a:gd name="T104" fmla="*/ 55443438 w 74"/>
              <a:gd name="T105" fmla="*/ 201612500 h 86"/>
              <a:gd name="T106" fmla="*/ 50403125 w 74"/>
              <a:gd name="T107" fmla="*/ 191531875 h 86"/>
              <a:gd name="T108" fmla="*/ 45362813 w 74"/>
              <a:gd name="T109" fmla="*/ 181451250 h 86"/>
              <a:gd name="T110" fmla="*/ 35282188 w 74"/>
              <a:gd name="T111" fmla="*/ 166330313 h 86"/>
              <a:gd name="T112" fmla="*/ 35282188 w 74"/>
              <a:gd name="T113" fmla="*/ 151209375 h 86"/>
              <a:gd name="T114" fmla="*/ 30241875 w 74"/>
              <a:gd name="T115" fmla="*/ 136088438 h 86"/>
              <a:gd name="T116" fmla="*/ 20161250 w 74"/>
              <a:gd name="T117" fmla="*/ 141128750 h 86"/>
              <a:gd name="T118" fmla="*/ 15120938 w 74"/>
              <a:gd name="T119" fmla="*/ 131048125 h 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4" h="86">
                <a:moveTo>
                  <a:pt x="6" y="50"/>
                </a:move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6" y="22"/>
                </a:lnTo>
                <a:lnTo>
                  <a:pt x="8" y="20"/>
                </a:lnTo>
                <a:lnTo>
                  <a:pt x="10" y="20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4" y="18"/>
                </a:lnTo>
                <a:lnTo>
                  <a:pt x="16" y="18"/>
                </a:lnTo>
                <a:lnTo>
                  <a:pt x="16" y="16"/>
                </a:lnTo>
                <a:lnTo>
                  <a:pt x="14" y="14"/>
                </a:lnTo>
                <a:lnTo>
                  <a:pt x="14" y="12"/>
                </a:lnTo>
                <a:lnTo>
                  <a:pt x="16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42" y="2"/>
                </a:lnTo>
                <a:lnTo>
                  <a:pt x="44" y="0"/>
                </a:lnTo>
                <a:lnTo>
                  <a:pt x="48" y="0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8" y="2"/>
                </a:lnTo>
                <a:lnTo>
                  <a:pt x="56" y="4"/>
                </a:lnTo>
                <a:lnTo>
                  <a:pt x="54" y="2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4" y="8"/>
                </a:lnTo>
                <a:lnTo>
                  <a:pt x="74" y="10"/>
                </a:lnTo>
                <a:lnTo>
                  <a:pt x="72" y="12"/>
                </a:lnTo>
                <a:lnTo>
                  <a:pt x="72" y="14"/>
                </a:lnTo>
                <a:lnTo>
                  <a:pt x="70" y="14"/>
                </a:lnTo>
                <a:lnTo>
                  <a:pt x="68" y="16"/>
                </a:lnTo>
                <a:lnTo>
                  <a:pt x="68" y="18"/>
                </a:lnTo>
                <a:lnTo>
                  <a:pt x="66" y="20"/>
                </a:lnTo>
                <a:lnTo>
                  <a:pt x="66" y="22"/>
                </a:lnTo>
                <a:lnTo>
                  <a:pt x="66" y="24"/>
                </a:lnTo>
                <a:lnTo>
                  <a:pt x="66" y="26"/>
                </a:lnTo>
                <a:lnTo>
                  <a:pt x="66" y="28"/>
                </a:lnTo>
                <a:lnTo>
                  <a:pt x="66" y="30"/>
                </a:lnTo>
                <a:lnTo>
                  <a:pt x="66" y="32"/>
                </a:lnTo>
                <a:lnTo>
                  <a:pt x="66" y="34"/>
                </a:lnTo>
                <a:lnTo>
                  <a:pt x="66" y="36"/>
                </a:lnTo>
                <a:lnTo>
                  <a:pt x="66" y="38"/>
                </a:lnTo>
                <a:lnTo>
                  <a:pt x="68" y="40"/>
                </a:lnTo>
                <a:lnTo>
                  <a:pt x="68" y="42"/>
                </a:lnTo>
                <a:lnTo>
                  <a:pt x="70" y="44"/>
                </a:lnTo>
                <a:lnTo>
                  <a:pt x="72" y="46"/>
                </a:lnTo>
                <a:lnTo>
                  <a:pt x="72" y="48"/>
                </a:lnTo>
                <a:lnTo>
                  <a:pt x="74" y="50"/>
                </a:lnTo>
                <a:lnTo>
                  <a:pt x="74" y="52"/>
                </a:lnTo>
                <a:lnTo>
                  <a:pt x="74" y="54"/>
                </a:lnTo>
                <a:lnTo>
                  <a:pt x="72" y="54"/>
                </a:lnTo>
                <a:lnTo>
                  <a:pt x="72" y="56"/>
                </a:lnTo>
                <a:lnTo>
                  <a:pt x="70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70" y="66"/>
                </a:lnTo>
                <a:lnTo>
                  <a:pt x="68" y="68"/>
                </a:lnTo>
                <a:lnTo>
                  <a:pt x="68" y="70"/>
                </a:lnTo>
                <a:lnTo>
                  <a:pt x="66" y="72"/>
                </a:lnTo>
                <a:lnTo>
                  <a:pt x="66" y="74"/>
                </a:lnTo>
                <a:lnTo>
                  <a:pt x="64" y="74"/>
                </a:lnTo>
                <a:lnTo>
                  <a:pt x="64" y="76"/>
                </a:lnTo>
                <a:lnTo>
                  <a:pt x="62" y="76"/>
                </a:lnTo>
                <a:lnTo>
                  <a:pt x="60" y="76"/>
                </a:lnTo>
                <a:lnTo>
                  <a:pt x="58" y="74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0" y="72"/>
                </a:lnTo>
                <a:lnTo>
                  <a:pt x="48" y="72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2" y="74"/>
                </a:lnTo>
                <a:lnTo>
                  <a:pt x="40" y="74"/>
                </a:lnTo>
                <a:lnTo>
                  <a:pt x="38" y="72"/>
                </a:lnTo>
                <a:lnTo>
                  <a:pt x="36" y="74"/>
                </a:lnTo>
                <a:lnTo>
                  <a:pt x="36" y="76"/>
                </a:lnTo>
                <a:lnTo>
                  <a:pt x="34" y="76"/>
                </a:lnTo>
                <a:lnTo>
                  <a:pt x="34" y="78"/>
                </a:lnTo>
                <a:lnTo>
                  <a:pt x="38" y="82"/>
                </a:lnTo>
                <a:lnTo>
                  <a:pt x="38" y="84"/>
                </a:lnTo>
                <a:lnTo>
                  <a:pt x="36" y="86"/>
                </a:lnTo>
                <a:lnTo>
                  <a:pt x="34" y="86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6" y="82"/>
                </a:lnTo>
                <a:lnTo>
                  <a:pt x="24" y="82"/>
                </a:lnTo>
                <a:lnTo>
                  <a:pt x="22" y="80"/>
                </a:lnTo>
                <a:lnTo>
                  <a:pt x="22" y="78"/>
                </a:lnTo>
                <a:lnTo>
                  <a:pt x="20" y="78"/>
                </a:lnTo>
                <a:lnTo>
                  <a:pt x="20" y="76"/>
                </a:lnTo>
                <a:lnTo>
                  <a:pt x="20" y="74"/>
                </a:lnTo>
                <a:lnTo>
                  <a:pt x="18" y="72"/>
                </a:lnTo>
                <a:lnTo>
                  <a:pt x="16" y="70"/>
                </a:lnTo>
                <a:lnTo>
                  <a:pt x="16" y="68"/>
                </a:lnTo>
                <a:lnTo>
                  <a:pt x="14" y="66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2" y="54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" name="Freeform 1281">
            <a:extLst>
              <a:ext uri="{FF2B5EF4-FFF2-40B4-BE49-F238E27FC236}">
                <a16:creationId xmlns:a16="http://schemas.microsoft.com/office/drawing/2014/main" id="{305C80B0-DD34-44B5-8210-2D36F3C5BD29}"/>
              </a:ext>
            </a:extLst>
          </p:cNvPr>
          <p:cNvSpPr>
            <a:spLocks/>
          </p:cNvSpPr>
          <p:nvPr/>
        </p:nvSpPr>
        <p:spPr bwMode="auto">
          <a:xfrm>
            <a:off x="2525715" y="3738564"/>
            <a:ext cx="117475" cy="136525"/>
          </a:xfrm>
          <a:custGeom>
            <a:avLst/>
            <a:gdLst>
              <a:gd name="T0" fmla="*/ 10080625 w 74"/>
              <a:gd name="T1" fmla="*/ 120967500 h 86"/>
              <a:gd name="T2" fmla="*/ 0 w 74"/>
              <a:gd name="T3" fmla="*/ 105846563 h 86"/>
              <a:gd name="T4" fmla="*/ 0 w 74"/>
              <a:gd name="T5" fmla="*/ 90725625 h 86"/>
              <a:gd name="T6" fmla="*/ 5040313 w 74"/>
              <a:gd name="T7" fmla="*/ 80645000 h 86"/>
              <a:gd name="T8" fmla="*/ 5040313 w 74"/>
              <a:gd name="T9" fmla="*/ 65524063 h 86"/>
              <a:gd name="T10" fmla="*/ 15120938 w 74"/>
              <a:gd name="T11" fmla="*/ 55443438 h 86"/>
              <a:gd name="T12" fmla="*/ 30241875 w 74"/>
              <a:gd name="T13" fmla="*/ 55443438 h 86"/>
              <a:gd name="T14" fmla="*/ 35282188 w 74"/>
              <a:gd name="T15" fmla="*/ 50403125 h 86"/>
              <a:gd name="T16" fmla="*/ 40322500 w 74"/>
              <a:gd name="T17" fmla="*/ 40322500 h 86"/>
              <a:gd name="T18" fmla="*/ 35282188 w 74"/>
              <a:gd name="T19" fmla="*/ 30241875 h 86"/>
              <a:gd name="T20" fmla="*/ 40322500 w 74"/>
              <a:gd name="T21" fmla="*/ 20161250 h 86"/>
              <a:gd name="T22" fmla="*/ 45362813 w 74"/>
              <a:gd name="T23" fmla="*/ 5040313 h 86"/>
              <a:gd name="T24" fmla="*/ 50403125 w 74"/>
              <a:gd name="T25" fmla="*/ 0 h 86"/>
              <a:gd name="T26" fmla="*/ 65524063 w 74"/>
              <a:gd name="T27" fmla="*/ 5040313 h 86"/>
              <a:gd name="T28" fmla="*/ 75604688 w 74"/>
              <a:gd name="T29" fmla="*/ 5040313 h 86"/>
              <a:gd name="T30" fmla="*/ 90725625 w 74"/>
              <a:gd name="T31" fmla="*/ 10080625 h 86"/>
              <a:gd name="T32" fmla="*/ 100806250 w 74"/>
              <a:gd name="T33" fmla="*/ 20161250 h 86"/>
              <a:gd name="T34" fmla="*/ 100806250 w 74"/>
              <a:gd name="T35" fmla="*/ 10080625 h 86"/>
              <a:gd name="T36" fmla="*/ 110886875 w 74"/>
              <a:gd name="T37" fmla="*/ 0 h 86"/>
              <a:gd name="T38" fmla="*/ 131048125 w 74"/>
              <a:gd name="T39" fmla="*/ 5040313 h 86"/>
              <a:gd name="T40" fmla="*/ 136088438 w 74"/>
              <a:gd name="T41" fmla="*/ 10080625 h 86"/>
              <a:gd name="T42" fmla="*/ 146169063 w 74"/>
              <a:gd name="T43" fmla="*/ 10080625 h 86"/>
              <a:gd name="T44" fmla="*/ 136088438 w 74"/>
              <a:gd name="T45" fmla="*/ 5040313 h 86"/>
              <a:gd name="T46" fmla="*/ 151209375 w 74"/>
              <a:gd name="T47" fmla="*/ 0 h 86"/>
              <a:gd name="T48" fmla="*/ 161290000 w 74"/>
              <a:gd name="T49" fmla="*/ 5040313 h 86"/>
              <a:gd name="T50" fmla="*/ 176410938 w 74"/>
              <a:gd name="T51" fmla="*/ 5040313 h 86"/>
              <a:gd name="T52" fmla="*/ 186491563 w 74"/>
              <a:gd name="T53" fmla="*/ 10080625 h 86"/>
              <a:gd name="T54" fmla="*/ 186491563 w 74"/>
              <a:gd name="T55" fmla="*/ 25201563 h 86"/>
              <a:gd name="T56" fmla="*/ 176410938 w 74"/>
              <a:gd name="T57" fmla="*/ 35282188 h 86"/>
              <a:gd name="T58" fmla="*/ 171370625 w 74"/>
              <a:gd name="T59" fmla="*/ 45362813 h 86"/>
              <a:gd name="T60" fmla="*/ 166330313 w 74"/>
              <a:gd name="T61" fmla="*/ 60483750 h 86"/>
              <a:gd name="T62" fmla="*/ 166330313 w 74"/>
              <a:gd name="T63" fmla="*/ 75604688 h 86"/>
              <a:gd name="T64" fmla="*/ 166330313 w 74"/>
              <a:gd name="T65" fmla="*/ 85685313 h 86"/>
              <a:gd name="T66" fmla="*/ 171370625 w 74"/>
              <a:gd name="T67" fmla="*/ 100806250 h 86"/>
              <a:gd name="T68" fmla="*/ 176410938 w 74"/>
              <a:gd name="T69" fmla="*/ 110886875 h 86"/>
              <a:gd name="T70" fmla="*/ 186491563 w 74"/>
              <a:gd name="T71" fmla="*/ 126007813 h 86"/>
              <a:gd name="T72" fmla="*/ 181451250 w 74"/>
              <a:gd name="T73" fmla="*/ 136088438 h 86"/>
              <a:gd name="T74" fmla="*/ 176410938 w 74"/>
              <a:gd name="T75" fmla="*/ 146169063 h 86"/>
              <a:gd name="T76" fmla="*/ 176410938 w 74"/>
              <a:gd name="T77" fmla="*/ 156249688 h 86"/>
              <a:gd name="T78" fmla="*/ 171370625 w 74"/>
              <a:gd name="T79" fmla="*/ 171370625 h 86"/>
              <a:gd name="T80" fmla="*/ 166330313 w 74"/>
              <a:gd name="T81" fmla="*/ 186491563 h 86"/>
              <a:gd name="T82" fmla="*/ 156249688 w 74"/>
              <a:gd name="T83" fmla="*/ 191531875 h 86"/>
              <a:gd name="T84" fmla="*/ 146169063 w 74"/>
              <a:gd name="T85" fmla="*/ 186491563 h 86"/>
              <a:gd name="T86" fmla="*/ 136088438 w 74"/>
              <a:gd name="T87" fmla="*/ 181451250 h 86"/>
              <a:gd name="T88" fmla="*/ 131048125 w 74"/>
              <a:gd name="T89" fmla="*/ 181451250 h 86"/>
              <a:gd name="T90" fmla="*/ 120967500 w 74"/>
              <a:gd name="T91" fmla="*/ 186491563 h 86"/>
              <a:gd name="T92" fmla="*/ 105846563 w 74"/>
              <a:gd name="T93" fmla="*/ 186491563 h 86"/>
              <a:gd name="T94" fmla="*/ 90725625 w 74"/>
              <a:gd name="T95" fmla="*/ 186491563 h 86"/>
              <a:gd name="T96" fmla="*/ 85685313 w 74"/>
              <a:gd name="T97" fmla="*/ 196572188 h 86"/>
              <a:gd name="T98" fmla="*/ 95765938 w 74"/>
              <a:gd name="T99" fmla="*/ 211693125 h 86"/>
              <a:gd name="T100" fmla="*/ 80645000 w 74"/>
              <a:gd name="T101" fmla="*/ 216733438 h 86"/>
              <a:gd name="T102" fmla="*/ 70564375 w 74"/>
              <a:gd name="T103" fmla="*/ 211693125 h 86"/>
              <a:gd name="T104" fmla="*/ 55443438 w 74"/>
              <a:gd name="T105" fmla="*/ 201612500 h 86"/>
              <a:gd name="T106" fmla="*/ 50403125 w 74"/>
              <a:gd name="T107" fmla="*/ 191531875 h 86"/>
              <a:gd name="T108" fmla="*/ 45362813 w 74"/>
              <a:gd name="T109" fmla="*/ 181451250 h 86"/>
              <a:gd name="T110" fmla="*/ 35282188 w 74"/>
              <a:gd name="T111" fmla="*/ 166330313 h 86"/>
              <a:gd name="T112" fmla="*/ 35282188 w 74"/>
              <a:gd name="T113" fmla="*/ 151209375 h 86"/>
              <a:gd name="T114" fmla="*/ 30241875 w 74"/>
              <a:gd name="T115" fmla="*/ 136088438 h 86"/>
              <a:gd name="T116" fmla="*/ 20161250 w 74"/>
              <a:gd name="T117" fmla="*/ 141128750 h 86"/>
              <a:gd name="T118" fmla="*/ 15120938 w 74"/>
              <a:gd name="T119" fmla="*/ 131048125 h 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4" h="86">
                <a:moveTo>
                  <a:pt x="6" y="50"/>
                </a:move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6" y="22"/>
                </a:lnTo>
                <a:lnTo>
                  <a:pt x="8" y="20"/>
                </a:lnTo>
                <a:lnTo>
                  <a:pt x="10" y="20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4" y="18"/>
                </a:lnTo>
                <a:lnTo>
                  <a:pt x="16" y="18"/>
                </a:lnTo>
                <a:lnTo>
                  <a:pt x="16" y="16"/>
                </a:lnTo>
                <a:lnTo>
                  <a:pt x="14" y="14"/>
                </a:lnTo>
                <a:lnTo>
                  <a:pt x="14" y="12"/>
                </a:lnTo>
                <a:lnTo>
                  <a:pt x="16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42" y="2"/>
                </a:lnTo>
                <a:lnTo>
                  <a:pt x="44" y="0"/>
                </a:lnTo>
                <a:lnTo>
                  <a:pt x="48" y="0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8" y="2"/>
                </a:lnTo>
                <a:lnTo>
                  <a:pt x="56" y="4"/>
                </a:lnTo>
                <a:lnTo>
                  <a:pt x="54" y="2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4" y="8"/>
                </a:lnTo>
                <a:lnTo>
                  <a:pt x="74" y="10"/>
                </a:lnTo>
                <a:lnTo>
                  <a:pt x="72" y="12"/>
                </a:lnTo>
                <a:lnTo>
                  <a:pt x="72" y="14"/>
                </a:lnTo>
                <a:lnTo>
                  <a:pt x="70" y="14"/>
                </a:lnTo>
                <a:lnTo>
                  <a:pt x="68" y="16"/>
                </a:lnTo>
                <a:lnTo>
                  <a:pt x="68" y="18"/>
                </a:lnTo>
                <a:lnTo>
                  <a:pt x="66" y="20"/>
                </a:lnTo>
                <a:lnTo>
                  <a:pt x="66" y="22"/>
                </a:lnTo>
                <a:lnTo>
                  <a:pt x="66" y="24"/>
                </a:lnTo>
                <a:lnTo>
                  <a:pt x="66" y="26"/>
                </a:lnTo>
                <a:lnTo>
                  <a:pt x="66" y="28"/>
                </a:lnTo>
                <a:lnTo>
                  <a:pt x="66" y="30"/>
                </a:lnTo>
                <a:lnTo>
                  <a:pt x="66" y="32"/>
                </a:lnTo>
                <a:lnTo>
                  <a:pt x="66" y="34"/>
                </a:lnTo>
                <a:lnTo>
                  <a:pt x="66" y="36"/>
                </a:lnTo>
                <a:lnTo>
                  <a:pt x="66" y="38"/>
                </a:lnTo>
                <a:lnTo>
                  <a:pt x="68" y="40"/>
                </a:lnTo>
                <a:lnTo>
                  <a:pt x="68" y="42"/>
                </a:lnTo>
                <a:lnTo>
                  <a:pt x="70" y="44"/>
                </a:lnTo>
                <a:lnTo>
                  <a:pt x="72" y="46"/>
                </a:lnTo>
                <a:lnTo>
                  <a:pt x="72" y="48"/>
                </a:lnTo>
                <a:lnTo>
                  <a:pt x="74" y="50"/>
                </a:lnTo>
                <a:lnTo>
                  <a:pt x="74" y="52"/>
                </a:lnTo>
                <a:lnTo>
                  <a:pt x="74" y="54"/>
                </a:lnTo>
                <a:lnTo>
                  <a:pt x="72" y="54"/>
                </a:lnTo>
                <a:lnTo>
                  <a:pt x="72" y="56"/>
                </a:lnTo>
                <a:lnTo>
                  <a:pt x="70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70" y="66"/>
                </a:lnTo>
                <a:lnTo>
                  <a:pt x="68" y="68"/>
                </a:lnTo>
                <a:lnTo>
                  <a:pt x="68" y="70"/>
                </a:lnTo>
                <a:lnTo>
                  <a:pt x="66" y="72"/>
                </a:lnTo>
                <a:lnTo>
                  <a:pt x="66" y="74"/>
                </a:lnTo>
                <a:lnTo>
                  <a:pt x="64" y="74"/>
                </a:lnTo>
                <a:lnTo>
                  <a:pt x="64" y="76"/>
                </a:lnTo>
                <a:lnTo>
                  <a:pt x="62" y="76"/>
                </a:lnTo>
                <a:lnTo>
                  <a:pt x="60" y="76"/>
                </a:lnTo>
                <a:lnTo>
                  <a:pt x="58" y="74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0" y="72"/>
                </a:lnTo>
                <a:lnTo>
                  <a:pt x="48" y="72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2" y="74"/>
                </a:lnTo>
                <a:lnTo>
                  <a:pt x="40" y="74"/>
                </a:lnTo>
                <a:lnTo>
                  <a:pt x="38" y="72"/>
                </a:lnTo>
                <a:lnTo>
                  <a:pt x="36" y="74"/>
                </a:lnTo>
                <a:lnTo>
                  <a:pt x="36" y="76"/>
                </a:lnTo>
                <a:lnTo>
                  <a:pt x="34" y="76"/>
                </a:lnTo>
                <a:lnTo>
                  <a:pt x="34" y="78"/>
                </a:lnTo>
                <a:lnTo>
                  <a:pt x="38" y="82"/>
                </a:lnTo>
                <a:lnTo>
                  <a:pt x="38" y="84"/>
                </a:lnTo>
                <a:lnTo>
                  <a:pt x="36" y="86"/>
                </a:lnTo>
                <a:lnTo>
                  <a:pt x="34" y="86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6" y="82"/>
                </a:lnTo>
                <a:lnTo>
                  <a:pt x="24" y="82"/>
                </a:lnTo>
                <a:lnTo>
                  <a:pt x="22" y="80"/>
                </a:lnTo>
                <a:lnTo>
                  <a:pt x="22" y="78"/>
                </a:lnTo>
                <a:lnTo>
                  <a:pt x="20" y="78"/>
                </a:lnTo>
                <a:lnTo>
                  <a:pt x="20" y="76"/>
                </a:lnTo>
                <a:lnTo>
                  <a:pt x="20" y="74"/>
                </a:lnTo>
                <a:lnTo>
                  <a:pt x="18" y="72"/>
                </a:lnTo>
                <a:lnTo>
                  <a:pt x="16" y="70"/>
                </a:lnTo>
                <a:lnTo>
                  <a:pt x="16" y="68"/>
                </a:lnTo>
                <a:lnTo>
                  <a:pt x="14" y="66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2" y="54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" name="Freeform 1282">
            <a:extLst>
              <a:ext uri="{FF2B5EF4-FFF2-40B4-BE49-F238E27FC236}">
                <a16:creationId xmlns:a16="http://schemas.microsoft.com/office/drawing/2014/main" id="{8C8D1DB5-488D-49E3-9AED-D840E727F326}"/>
              </a:ext>
            </a:extLst>
          </p:cNvPr>
          <p:cNvSpPr>
            <a:spLocks/>
          </p:cNvSpPr>
          <p:nvPr/>
        </p:nvSpPr>
        <p:spPr bwMode="auto">
          <a:xfrm>
            <a:off x="2436816" y="4572001"/>
            <a:ext cx="242887" cy="271463"/>
          </a:xfrm>
          <a:custGeom>
            <a:avLst/>
            <a:gdLst>
              <a:gd name="T0" fmla="*/ 0 w 153"/>
              <a:gd name="T1" fmla="*/ 128528999 h 171"/>
              <a:gd name="T2" fmla="*/ 5040302 w 153"/>
              <a:gd name="T3" fmla="*/ 110887079 h 171"/>
              <a:gd name="T4" fmla="*/ 5040302 w 153"/>
              <a:gd name="T5" fmla="*/ 85685470 h 171"/>
              <a:gd name="T6" fmla="*/ 5040302 w 153"/>
              <a:gd name="T7" fmla="*/ 60483861 h 171"/>
              <a:gd name="T8" fmla="*/ 20161208 w 153"/>
              <a:gd name="T9" fmla="*/ 40322574 h 171"/>
              <a:gd name="T10" fmla="*/ 25201511 w 153"/>
              <a:gd name="T11" fmla="*/ 20161287 h 171"/>
              <a:gd name="T12" fmla="*/ 50403021 w 153"/>
              <a:gd name="T13" fmla="*/ 10080644 h 171"/>
              <a:gd name="T14" fmla="*/ 80644834 w 153"/>
              <a:gd name="T15" fmla="*/ 5040322 h 171"/>
              <a:gd name="T16" fmla="*/ 105846345 w 153"/>
              <a:gd name="T17" fmla="*/ 0 h 171"/>
              <a:gd name="T18" fmla="*/ 156249366 w 153"/>
              <a:gd name="T19" fmla="*/ 10080644 h 171"/>
              <a:gd name="T20" fmla="*/ 191531481 w 153"/>
              <a:gd name="T21" fmla="*/ 35282252 h 171"/>
              <a:gd name="T22" fmla="*/ 196571783 w 153"/>
              <a:gd name="T23" fmla="*/ 60483861 h 171"/>
              <a:gd name="T24" fmla="*/ 206652387 w 153"/>
              <a:gd name="T25" fmla="*/ 85685470 h 171"/>
              <a:gd name="T26" fmla="*/ 206652387 w 153"/>
              <a:gd name="T27" fmla="*/ 110887079 h 171"/>
              <a:gd name="T28" fmla="*/ 206652387 w 153"/>
              <a:gd name="T29" fmla="*/ 128528999 h 171"/>
              <a:gd name="T30" fmla="*/ 216732991 w 153"/>
              <a:gd name="T31" fmla="*/ 143649965 h 171"/>
              <a:gd name="T32" fmla="*/ 241934502 w 153"/>
              <a:gd name="T33" fmla="*/ 148690286 h 171"/>
              <a:gd name="T34" fmla="*/ 267136013 w 153"/>
              <a:gd name="T35" fmla="*/ 148690286 h 171"/>
              <a:gd name="T36" fmla="*/ 287297221 w 153"/>
              <a:gd name="T37" fmla="*/ 148690286 h 171"/>
              <a:gd name="T38" fmla="*/ 312498732 w 153"/>
              <a:gd name="T39" fmla="*/ 163811252 h 171"/>
              <a:gd name="T40" fmla="*/ 317539034 w 153"/>
              <a:gd name="T41" fmla="*/ 189012861 h 171"/>
              <a:gd name="T42" fmla="*/ 327619638 w 153"/>
              <a:gd name="T43" fmla="*/ 214214470 h 171"/>
              <a:gd name="T44" fmla="*/ 332659940 w 153"/>
              <a:gd name="T45" fmla="*/ 234375757 h 171"/>
              <a:gd name="T46" fmla="*/ 352821149 w 153"/>
              <a:gd name="T47" fmla="*/ 239416078 h 171"/>
              <a:gd name="T48" fmla="*/ 378022659 w 153"/>
              <a:gd name="T49" fmla="*/ 239416078 h 171"/>
              <a:gd name="T50" fmla="*/ 385582319 w 153"/>
              <a:gd name="T51" fmla="*/ 259577366 h 171"/>
              <a:gd name="T52" fmla="*/ 383062961 w 153"/>
              <a:gd name="T53" fmla="*/ 284778975 h 171"/>
              <a:gd name="T54" fmla="*/ 383062961 w 153"/>
              <a:gd name="T55" fmla="*/ 315020905 h 171"/>
              <a:gd name="T56" fmla="*/ 378022659 w 153"/>
              <a:gd name="T57" fmla="*/ 330141871 h 171"/>
              <a:gd name="T58" fmla="*/ 383062961 w 153"/>
              <a:gd name="T59" fmla="*/ 355343479 h 171"/>
              <a:gd name="T60" fmla="*/ 378022659 w 153"/>
              <a:gd name="T61" fmla="*/ 380545088 h 171"/>
              <a:gd name="T62" fmla="*/ 362901753 w 153"/>
              <a:gd name="T63" fmla="*/ 395666054 h 171"/>
              <a:gd name="T64" fmla="*/ 347780847 w 153"/>
              <a:gd name="T65" fmla="*/ 420867663 h 171"/>
              <a:gd name="T66" fmla="*/ 317539034 w 153"/>
              <a:gd name="T67" fmla="*/ 420867663 h 171"/>
              <a:gd name="T68" fmla="*/ 302418127 w 153"/>
              <a:gd name="T69" fmla="*/ 425907984 h 171"/>
              <a:gd name="T70" fmla="*/ 272176315 w 153"/>
              <a:gd name="T71" fmla="*/ 420867663 h 171"/>
              <a:gd name="T72" fmla="*/ 246974804 w 153"/>
              <a:gd name="T73" fmla="*/ 415827341 h 171"/>
              <a:gd name="T74" fmla="*/ 216732991 w 153"/>
              <a:gd name="T75" fmla="*/ 415827341 h 171"/>
              <a:gd name="T76" fmla="*/ 216732991 w 153"/>
              <a:gd name="T77" fmla="*/ 395666054 h 171"/>
              <a:gd name="T78" fmla="*/ 226813596 w 153"/>
              <a:gd name="T79" fmla="*/ 375504767 h 171"/>
              <a:gd name="T80" fmla="*/ 231853898 w 153"/>
              <a:gd name="T81" fmla="*/ 350303158 h 171"/>
              <a:gd name="T82" fmla="*/ 241934502 w 153"/>
              <a:gd name="T83" fmla="*/ 330141871 h 171"/>
              <a:gd name="T84" fmla="*/ 241934502 w 153"/>
              <a:gd name="T85" fmla="*/ 309980583 h 171"/>
              <a:gd name="T86" fmla="*/ 216732991 w 153"/>
              <a:gd name="T87" fmla="*/ 294859618 h 171"/>
              <a:gd name="T88" fmla="*/ 196571783 w 153"/>
              <a:gd name="T89" fmla="*/ 284778975 h 171"/>
              <a:gd name="T90" fmla="*/ 171370272 w 153"/>
              <a:gd name="T91" fmla="*/ 274698331 h 171"/>
              <a:gd name="T92" fmla="*/ 146168762 w 153"/>
              <a:gd name="T93" fmla="*/ 254537044 h 171"/>
              <a:gd name="T94" fmla="*/ 120967251 w 153"/>
              <a:gd name="T95" fmla="*/ 244456400 h 171"/>
              <a:gd name="T96" fmla="*/ 100806042 w 153"/>
              <a:gd name="T97" fmla="*/ 239416078 h 171"/>
              <a:gd name="T98" fmla="*/ 75604532 w 153"/>
              <a:gd name="T99" fmla="*/ 224295113 h 171"/>
              <a:gd name="T100" fmla="*/ 60483625 w 153"/>
              <a:gd name="T101" fmla="*/ 214214470 h 171"/>
              <a:gd name="T102" fmla="*/ 35282115 w 153"/>
              <a:gd name="T103" fmla="*/ 194053182 h 171"/>
              <a:gd name="T104" fmla="*/ 15120906 w 153"/>
              <a:gd name="T105" fmla="*/ 163811252 h 1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3" h="171">
                <a:moveTo>
                  <a:pt x="0" y="59"/>
                </a:moveTo>
                <a:lnTo>
                  <a:pt x="0" y="57"/>
                </a:lnTo>
                <a:lnTo>
                  <a:pt x="0" y="55"/>
                </a:lnTo>
                <a:lnTo>
                  <a:pt x="0" y="53"/>
                </a:lnTo>
                <a:lnTo>
                  <a:pt x="0" y="51"/>
                </a:lnTo>
                <a:lnTo>
                  <a:pt x="0" y="49"/>
                </a:lnTo>
                <a:lnTo>
                  <a:pt x="2" y="49"/>
                </a:lnTo>
                <a:lnTo>
                  <a:pt x="2" y="47"/>
                </a:lnTo>
                <a:lnTo>
                  <a:pt x="2" y="45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52" y="0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2" y="2"/>
                </a:lnTo>
                <a:lnTo>
                  <a:pt x="62" y="4"/>
                </a:lnTo>
                <a:lnTo>
                  <a:pt x="64" y="4"/>
                </a:lnTo>
                <a:lnTo>
                  <a:pt x="68" y="6"/>
                </a:lnTo>
                <a:lnTo>
                  <a:pt x="70" y="8"/>
                </a:lnTo>
                <a:lnTo>
                  <a:pt x="74" y="10"/>
                </a:lnTo>
                <a:lnTo>
                  <a:pt x="74" y="12"/>
                </a:lnTo>
                <a:lnTo>
                  <a:pt x="76" y="14"/>
                </a:lnTo>
                <a:lnTo>
                  <a:pt x="76" y="16"/>
                </a:lnTo>
                <a:lnTo>
                  <a:pt x="76" y="18"/>
                </a:lnTo>
                <a:lnTo>
                  <a:pt x="76" y="20"/>
                </a:lnTo>
                <a:lnTo>
                  <a:pt x="76" y="22"/>
                </a:lnTo>
                <a:lnTo>
                  <a:pt x="78" y="22"/>
                </a:lnTo>
                <a:lnTo>
                  <a:pt x="78" y="24"/>
                </a:lnTo>
                <a:lnTo>
                  <a:pt x="78" y="26"/>
                </a:lnTo>
                <a:lnTo>
                  <a:pt x="80" y="28"/>
                </a:lnTo>
                <a:lnTo>
                  <a:pt x="82" y="28"/>
                </a:lnTo>
                <a:lnTo>
                  <a:pt x="80" y="30"/>
                </a:lnTo>
                <a:lnTo>
                  <a:pt x="82" y="32"/>
                </a:lnTo>
                <a:lnTo>
                  <a:pt x="82" y="34"/>
                </a:lnTo>
                <a:lnTo>
                  <a:pt x="82" y="36"/>
                </a:lnTo>
                <a:lnTo>
                  <a:pt x="82" y="38"/>
                </a:lnTo>
                <a:lnTo>
                  <a:pt x="82" y="40"/>
                </a:lnTo>
                <a:lnTo>
                  <a:pt x="82" y="42"/>
                </a:lnTo>
                <a:lnTo>
                  <a:pt x="82" y="44"/>
                </a:lnTo>
                <a:lnTo>
                  <a:pt x="82" y="45"/>
                </a:lnTo>
                <a:lnTo>
                  <a:pt x="82" y="47"/>
                </a:lnTo>
                <a:lnTo>
                  <a:pt x="82" y="49"/>
                </a:lnTo>
                <a:lnTo>
                  <a:pt x="84" y="49"/>
                </a:lnTo>
                <a:lnTo>
                  <a:pt x="82" y="49"/>
                </a:lnTo>
                <a:lnTo>
                  <a:pt x="82" y="51"/>
                </a:lnTo>
                <a:lnTo>
                  <a:pt x="82" y="53"/>
                </a:lnTo>
                <a:lnTo>
                  <a:pt x="82" y="55"/>
                </a:lnTo>
                <a:lnTo>
                  <a:pt x="82" y="57"/>
                </a:lnTo>
                <a:lnTo>
                  <a:pt x="84" y="57"/>
                </a:lnTo>
                <a:lnTo>
                  <a:pt x="86" y="57"/>
                </a:lnTo>
                <a:lnTo>
                  <a:pt x="88" y="57"/>
                </a:lnTo>
                <a:lnTo>
                  <a:pt x="90" y="59"/>
                </a:lnTo>
                <a:lnTo>
                  <a:pt x="92" y="59"/>
                </a:lnTo>
                <a:lnTo>
                  <a:pt x="94" y="59"/>
                </a:lnTo>
                <a:lnTo>
                  <a:pt x="96" y="59"/>
                </a:lnTo>
                <a:lnTo>
                  <a:pt x="98" y="59"/>
                </a:lnTo>
                <a:lnTo>
                  <a:pt x="100" y="59"/>
                </a:lnTo>
                <a:lnTo>
                  <a:pt x="102" y="59"/>
                </a:lnTo>
                <a:lnTo>
                  <a:pt x="104" y="61"/>
                </a:lnTo>
                <a:lnTo>
                  <a:pt x="106" y="59"/>
                </a:lnTo>
                <a:lnTo>
                  <a:pt x="108" y="57"/>
                </a:lnTo>
                <a:lnTo>
                  <a:pt x="110" y="57"/>
                </a:lnTo>
                <a:lnTo>
                  <a:pt x="112" y="59"/>
                </a:lnTo>
                <a:lnTo>
                  <a:pt x="114" y="59"/>
                </a:lnTo>
                <a:lnTo>
                  <a:pt x="116" y="61"/>
                </a:lnTo>
                <a:lnTo>
                  <a:pt x="118" y="61"/>
                </a:lnTo>
                <a:lnTo>
                  <a:pt x="120" y="61"/>
                </a:lnTo>
                <a:lnTo>
                  <a:pt x="122" y="63"/>
                </a:lnTo>
                <a:lnTo>
                  <a:pt x="124" y="65"/>
                </a:lnTo>
                <a:lnTo>
                  <a:pt x="124" y="67"/>
                </a:lnTo>
                <a:lnTo>
                  <a:pt x="126" y="67"/>
                </a:lnTo>
                <a:lnTo>
                  <a:pt x="126" y="69"/>
                </a:lnTo>
                <a:lnTo>
                  <a:pt x="126" y="71"/>
                </a:lnTo>
                <a:lnTo>
                  <a:pt x="126" y="73"/>
                </a:lnTo>
                <a:lnTo>
                  <a:pt x="126" y="75"/>
                </a:lnTo>
                <a:lnTo>
                  <a:pt x="128" y="77"/>
                </a:lnTo>
                <a:lnTo>
                  <a:pt x="128" y="79"/>
                </a:lnTo>
                <a:lnTo>
                  <a:pt x="130" y="81"/>
                </a:lnTo>
                <a:lnTo>
                  <a:pt x="128" y="83"/>
                </a:lnTo>
                <a:lnTo>
                  <a:pt x="130" y="85"/>
                </a:lnTo>
                <a:lnTo>
                  <a:pt x="130" y="87"/>
                </a:lnTo>
                <a:lnTo>
                  <a:pt x="132" y="89"/>
                </a:lnTo>
                <a:lnTo>
                  <a:pt x="132" y="91"/>
                </a:lnTo>
                <a:lnTo>
                  <a:pt x="132" y="93"/>
                </a:lnTo>
                <a:lnTo>
                  <a:pt x="132" y="95"/>
                </a:lnTo>
                <a:lnTo>
                  <a:pt x="134" y="97"/>
                </a:lnTo>
                <a:lnTo>
                  <a:pt x="136" y="97"/>
                </a:lnTo>
                <a:lnTo>
                  <a:pt x="138" y="97"/>
                </a:lnTo>
                <a:lnTo>
                  <a:pt x="140" y="95"/>
                </a:lnTo>
                <a:lnTo>
                  <a:pt x="142" y="95"/>
                </a:lnTo>
                <a:lnTo>
                  <a:pt x="144" y="93"/>
                </a:lnTo>
                <a:lnTo>
                  <a:pt x="146" y="93"/>
                </a:lnTo>
                <a:lnTo>
                  <a:pt x="148" y="93"/>
                </a:lnTo>
                <a:lnTo>
                  <a:pt x="150" y="95"/>
                </a:lnTo>
                <a:lnTo>
                  <a:pt x="152" y="97"/>
                </a:lnTo>
                <a:lnTo>
                  <a:pt x="153" y="97"/>
                </a:lnTo>
                <a:lnTo>
                  <a:pt x="152" y="99"/>
                </a:lnTo>
                <a:lnTo>
                  <a:pt x="152" y="101"/>
                </a:lnTo>
                <a:lnTo>
                  <a:pt x="153" y="103"/>
                </a:lnTo>
                <a:lnTo>
                  <a:pt x="153" y="105"/>
                </a:lnTo>
                <a:lnTo>
                  <a:pt x="153" y="107"/>
                </a:lnTo>
                <a:lnTo>
                  <a:pt x="153" y="109"/>
                </a:lnTo>
                <a:lnTo>
                  <a:pt x="153" y="111"/>
                </a:lnTo>
                <a:lnTo>
                  <a:pt x="152" y="113"/>
                </a:lnTo>
                <a:lnTo>
                  <a:pt x="152" y="115"/>
                </a:lnTo>
                <a:lnTo>
                  <a:pt x="152" y="117"/>
                </a:lnTo>
                <a:lnTo>
                  <a:pt x="152" y="119"/>
                </a:lnTo>
                <a:lnTo>
                  <a:pt x="152" y="121"/>
                </a:lnTo>
                <a:lnTo>
                  <a:pt x="152" y="123"/>
                </a:lnTo>
                <a:lnTo>
                  <a:pt x="152" y="125"/>
                </a:lnTo>
                <a:lnTo>
                  <a:pt x="150" y="125"/>
                </a:lnTo>
                <a:lnTo>
                  <a:pt x="150" y="127"/>
                </a:lnTo>
                <a:lnTo>
                  <a:pt x="152" y="127"/>
                </a:lnTo>
                <a:lnTo>
                  <a:pt x="152" y="129"/>
                </a:lnTo>
                <a:lnTo>
                  <a:pt x="150" y="131"/>
                </a:lnTo>
                <a:lnTo>
                  <a:pt x="152" y="133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2" y="141"/>
                </a:lnTo>
                <a:lnTo>
                  <a:pt x="152" y="143"/>
                </a:lnTo>
                <a:lnTo>
                  <a:pt x="152" y="145"/>
                </a:lnTo>
                <a:lnTo>
                  <a:pt x="152" y="147"/>
                </a:lnTo>
                <a:lnTo>
                  <a:pt x="150" y="149"/>
                </a:lnTo>
                <a:lnTo>
                  <a:pt x="150" y="151"/>
                </a:lnTo>
                <a:lnTo>
                  <a:pt x="148" y="151"/>
                </a:lnTo>
                <a:lnTo>
                  <a:pt x="148" y="153"/>
                </a:lnTo>
                <a:lnTo>
                  <a:pt x="148" y="155"/>
                </a:lnTo>
                <a:lnTo>
                  <a:pt x="146" y="155"/>
                </a:lnTo>
                <a:lnTo>
                  <a:pt x="146" y="157"/>
                </a:lnTo>
                <a:lnTo>
                  <a:pt x="144" y="157"/>
                </a:lnTo>
                <a:lnTo>
                  <a:pt x="142" y="157"/>
                </a:lnTo>
                <a:lnTo>
                  <a:pt x="138" y="161"/>
                </a:lnTo>
                <a:lnTo>
                  <a:pt x="138" y="163"/>
                </a:lnTo>
                <a:lnTo>
                  <a:pt x="138" y="165"/>
                </a:lnTo>
                <a:lnTo>
                  <a:pt x="138" y="167"/>
                </a:lnTo>
                <a:lnTo>
                  <a:pt x="136" y="167"/>
                </a:lnTo>
                <a:lnTo>
                  <a:pt x="134" y="165"/>
                </a:lnTo>
                <a:lnTo>
                  <a:pt x="132" y="165"/>
                </a:lnTo>
                <a:lnTo>
                  <a:pt x="130" y="165"/>
                </a:lnTo>
                <a:lnTo>
                  <a:pt x="128" y="165"/>
                </a:lnTo>
                <a:lnTo>
                  <a:pt x="126" y="167"/>
                </a:lnTo>
                <a:lnTo>
                  <a:pt x="126" y="169"/>
                </a:lnTo>
                <a:lnTo>
                  <a:pt x="126" y="171"/>
                </a:lnTo>
                <a:lnTo>
                  <a:pt x="124" y="169"/>
                </a:lnTo>
                <a:lnTo>
                  <a:pt x="122" y="167"/>
                </a:lnTo>
                <a:lnTo>
                  <a:pt x="120" y="167"/>
                </a:lnTo>
                <a:lnTo>
                  <a:pt x="120" y="169"/>
                </a:lnTo>
                <a:lnTo>
                  <a:pt x="118" y="169"/>
                </a:lnTo>
                <a:lnTo>
                  <a:pt x="116" y="167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7"/>
                </a:lnTo>
                <a:lnTo>
                  <a:pt x="106" y="167"/>
                </a:lnTo>
                <a:lnTo>
                  <a:pt x="104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6" y="165"/>
                </a:lnTo>
                <a:lnTo>
                  <a:pt x="94" y="165"/>
                </a:lnTo>
                <a:lnTo>
                  <a:pt x="92" y="165"/>
                </a:lnTo>
                <a:lnTo>
                  <a:pt x="90" y="165"/>
                </a:lnTo>
                <a:lnTo>
                  <a:pt x="88" y="165"/>
                </a:lnTo>
                <a:lnTo>
                  <a:pt x="86" y="165"/>
                </a:lnTo>
                <a:lnTo>
                  <a:pt x="84" y="163"/>
                </a:lnTo>
                <a:lnTo>
                  <a:pt x="86" y="161"/>
                </a:lnTo>
                <a:lnTo>
                  <a:pt x="86" y="159"/>
                </a:lnTo>
                <a:lnTo>
                  <a:pt x="86" y="157"/>
                </a:lnTo>
                <a:lnTo>
                  <a:pt x="88" y="157"/>
                </a:lnTo>
                <a:lnTo>
                  <a:pt x="88" y="155"/>
                </a:lnTo>
                <a:lnTo>
                  <a:pt x="90" y="153"/>
                </a:lnTo>
                <a:lnTo>
                  <a:pt x="90" y="151"/>
                </a:lnTo>
                <a:lnTo>
                  <a:pt x="90" y="149"/>
                </a:lnTo>
                <a:lnTo>
                  <a:pt x="90" y="147"/>
                </a:lnTo>
                <a:lnTo>
                  <a:pt x="90" y="145"/>
                </a:lnTo>
                <a:lnTo>
                  <a:pt x="90" y="143"/>
                </a:lnTo>
                <a:lnTo>
                  <a:pt x="90" y="141"/>
                </a:lnTo>
                <a:lnTo>
                  <a:pt x="92" y="139"/>
                </a:lnTo>
                <a:lnTo>
                  <a:pt x="94" y="139"/>
                </a:lnTo>
                <a:lnTo>
                  <a:pt x="94" y="137"/>
                </a:lnTo>
                <a:lnTo>
                  <a:pt x="94" y="135"/>
                </a:lnTo>
                <a:lnTo>
                  <a:pt x="96" y="133"/>
                </a:lnTo>
                <a:lnTo>
                  <a:pt x="96" y="131"/>
                </a:lnTo>
                <a:lnTo>
                  <a:pt x="98" y="129"/>
                </a:lnTo>
                <a:lnTo>
                  <a:pt x="98" y="127"/>
                </a:lnTo>
                <a:lnTo>
                  <a:pt x="96" y="125"/>
                </a:lnTo>
                <a:lnTo>
                  <a:pt x="96" y="123"/>
                </a:lnTo>
                <a:lnTo>
                  <a:pt x="94" y="123"/>
                </a:lnTo>
                <a:lnTo>
                  <a:pt x="94" y="121"/>
                </a:lnTo>
                <a:lnTo>
                  <a:pt x="92" y="119"/>
                </a:lnTo>
                <a:lnTo>
                  <a:pt x="90" y="119"/>
                </a:lnTo>
                <a:lnTo>
                  <a:pt x="88" y="117"/>
                </a:lnTo>
                <a:lnTo>
                  <a:pt x="86" y="117"/>
                </a:lnTo>
                <a:lnTo>
                  <a:pt x="84" y="115"/>
                </a:lnTo>
                <a:lnTo>
                  <a:pt x="82" y="117"/>
                </a:lnTo>
                <a:lnTo>
                  <a:pt x="82" y="115"/>
                </a:lnTo>
                <a:lnTo>
                  <a:pt x="80" y="113"/>
                </a:lnTo>
                <a:lnTo>
                  <a:pt x="78" y="113"/>
                </a:lnTo>
                <a:lnTo>
                  <a:pt x="76" y="113"/>
                </a:lnTo>
                <a:lnTo>
                  <a:pt x="74" y="113"/>
                </a:lnTo>
                <a:lnTo>
                  <a:pt x="72" y="111"/>
                </a:lnTo>
                <a:lnTo>
                  <a:pt x="70" y="109"/>
                </a:lnTo>
                <a:lnTo>
                  <a:pt x="68" y="109"/>
                </a:lnTo>
                <a:lnTo>
                  <a:pt x="66" y="107"/>
                </a:lnTo>
                <a:lnTo>
                  <a:pt x="64" y="105"/>
                </a:lnTo>
                <a:lnTo>
                  <a:pt x="62" y="103"/>
                </a:lnTo>
                <a:lnTo>
                  <a:pt x="60" y="103"/>
                </a:lnTo>
                <a:lnTo>
                  <a:pt x="58" y="101"/>
                </a:lnTo>
                <a:lnTo>
                  <a:pt x="56" y="101"/>
                </a:lnTo>
                <a:lnTo>
                  <a:pt x="54" y="99"/>
                </a:lnTo>
                <a:lnTo>
                  <a:pt x="52" y="99"/>
                </a:lnTo>
                <a:lnTo>
                  <a:pt x="50" y="97"/>
                </a:lnTo>
                <a:lnTo>
                  <a:pt x="48" y="97"/>
                </a:lnTo>
                <a:lnTo>
                  <a:pt x="46" y="97"/>
                </a:lnTo>
                <a:lnTo>
                  <a:pt x="44" y="97"/>
                </a:lnTo>
                <a:lnTo>
                  <a:pt x="42" y="95"/>
                </a:lnTo>
                <a:lnTo>
                  <a:pt x="40" y="95"/>
                </a:lnTo>
                <a:lnTo>
                  <a:pt x="38" y="95"/>
                </a:lnTo>
                <a:lnTo>
                  <a:pt x="36" y="93"/>
                </a:lnTo>
                <a:lnTo>
                  <a:pt x="34" y="93"/>
                </a:lnTo>
                <a:lnTo>
                  <a:pt x="32" y="91"/>
                </a:lnTo>
                <a:lnTo>
                  <a:pt x="30" y="89"/>
                </a:lnTo>
                <a:lnTo>
                  <a:pt x="30" y="87"/>
                </a:lnTo>
                <a:lnTo>
                  <a:pt x="28" y="87"/>
                </a:lnTo>
                <a:lnTo>
                  <a:pt x="26" y="85"/>
                </a:lnTo>
                <a:lnTo>
                  <a:pt x="24" y="85"/>
                </a:lnTo>
                <a:lnTo>
                  <a:pt x="22" y="83"/>
                </a:lnTo>
                <a:lnTo>
                  <a:pt x="20" y="81"/>
                </a:lnTo>
                <a:lnTo>
                  <a:pt x="18" y="81"/>
                </a:lnTo>
                <a:lnTo>
                  <a:pt x="18" y="79"/>
                </a:lnTo>
                <a:lnTo>
                  <a:pt x="16" y="77"/>
                </a:lnTo>
                <a:lnTo>
                  <a:pt x="14" y="77"/>
                </a:lnTo>
                <a:lnTo>
                  <a:pt x="12" y="75"/>
                </a:lnTo>
                <a:lnTo>
                  <a:pt x="12" y="73"/>
                </a:lnTo>
                <a:lnTo>
                  <a:pt x="10" y="71"/>
                </a:lnTo>
                <a:lnTo>
                  <a:pt x="8" y="69"/>
                </a:lnTo>
                <a:lnTo>
                  <a:pt x="8" y="67"/>
                </a:lnTo>
                <a:lnTo>
                  <a:pt x="6" y="65"/>
                </a:lnTo>
                <a:lnTo>
                  <a:pt x="4" y="65"/>
                </a:lnTo>
                <a:lnTo>
                  <a:pt x="2" y="63"/>
                </a:lnTo>
                <a:lnTo>
                  <a:pt x="0" y="61"/>
                </a:lnTo>
                <a:lnTo>
                  <a:pt x="0" y="5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" name="Freeform 1283">
            <a:extLst>
              <a:ext uri="{FF2B5EF4-FFF2-40B4-BE49-F238E27FC236}">
                <a16:creationId xmlns:a16="http://schemas.microsoft.com/office/drawing/2014/main" id="{10DCC261-14AE-4EEC-BA7B-53CA9A4CA725}"/>
              </a:ext>
            </a:extLst>
          </p:cNvPr>
          <p:cNvSpPr>
            <a:spLocks/>
          </p:cNvSpPr>
          <p:nvPr/>
        </p:nvSpPr>
        <p:spPr bwMode="auto">
          <a:xfrm>
            <a:off x="2436816" y="4572001"/>
            <a:ext cx="242887" cy="271463"/>
          </a:xfrm>
          <a:custGeom>
            <a:avLst/>
            <a:gdLst>
              <a:gd name="T0" fmla="*/ 0 w 153"/>
              <a:gd name="T1" fmla="*/ 128528999 h 171"/>
              <a:gd name="T2" fmla="*/ 5040302 w 153"/>
              <a:gd name="T3" fmla="*/ 110887079 h 171"/>
              <a:gd name="T4" fmla="*/ 5040302 w 153"/>
              <a:gd name="T5" fmla="*/ 85685470 h 171"/>
              <a:gd name="T6" fmla="*/ 5040302 w 153"/>
              <a:gd name="T7" fmla="*/ 60483861 h 171"/>
              <a:gd name="T8" fmla="*/ 20161208 w 153"/>
              <a:gd name="T9" fmla="*/ 40322574 h 171"/>
              <a:gd name="T10" fmla="*/ 25201511 w 153"/>
              <a:gd name="T11" fmla="*/ 20161287 h 171"/>
              <a:gd name="T12" fmla="*/ 50403021 w 153"/>
              <a:gd name="T13" fmla="*/ 10080644 h 171"/>
              <a:gd name="T14" fmla="*/ 80644834 w 153"/>
              <a:gd name="T15" fmla="*/ 5040322 h 171"/>
              <a:gd name="T16" fmla="*/ 105846345 w 153"/>
              <a:gd name="T17" fmla="*/ 0 h 171"/>
              <a:gd name="T18" fmla="*/ 156249366 w 153"/>
              <a:gd name="T19" fmla="*/ 10080644 h 171"/>
              <a:gd name="T20" fmla="*/ 191531481 w 153"/>
              <a:gd name="T21" fmla="*/ 35282252 h 171"/>
              <a:gd name="T22" fmla="*/ 196571783 w 153"/>
              <a:gd name="T23" fmla="*/ 60483861 h 171"/>
              <a:gd name="T24" fmla="*/ 206652387 w 153"/>
              <a:gd name="T25" fmla="*/ 85685470 h 171"/>
              <a:gd name="T26" fmla="*/ 206652387 w 153"/>
              <a:gd name="T27" fmla="*/ 110887079 h 171"/>
              <a:gd name="T28" fmla="*/ 206652387 w 153"/>
              <a:gd name="T29" fmla="*/ 128528999 h 171"/>
              <a:gd name="T30" fmla="*/ 216732991 w 153"/>
              <a:gd name="T31" fmla="*/ 143649965 h 171"/>
              <a:gd name="T32" fmla="*/ 241934502 w 153"/>
              <a:gd name="T33" fmla="*/ 148690286 h 171"/>
              <a:gd name="T34" fmla="*/ 267136013 w 153"/>
              <a:gd name="T35" fmla="*/ 148690286 h 171"/>
              <a:gd name="T36" fmla="*/ 287297221 w 153"/>
              <a:gd name="T37" fmla="*/ 148690286 h 171"/>
              <a:gd name="T38" fmla="*/ 312498732 w 153"/>
              <a:gd name="T39" fmla="*/ 163811252 h 171"/>
              <a:gd name="T40" fmla="*/ 317539034 w 153"/>
              <a:gd name="T41" fmla="*/ 189012861 h 171"/>
              <a:gd name="T42" fmla="*/ 327619638 w 153"/>
              <a:gd name="T43" fmla="*/ 214214470 h 171"/>
              <a:gd name="T44" fmla="*/ 332659940 w 153"/>
              <a:gd name="T45" fmla="*/ 234375757 h 171"/>
              <a:gd name="T46" fmla="*/ 352821149 w 153"/>
              <a:gd name="T47" fmla="*/ 239416078 h 171"/>
              <a:gd name="T48" fmla="*/ 378022659 w 153"/>
              <a:gd name="T49" fmla="*/ 239416078 h 171"/>
              <a:gd name="T50" fmla="*/ 385582319 w 153"/>
              <a:gd name="T51" fmla="*/ 259577366 h 171"/>
              <a:gd name="T52" fmla="*/ 383062961 w 153"/>
              <a:gd name="T53" fmla="*/ 284778975 h 171"/>
              <a:gd name="T54" fmla="*/ 383062961 w 153"/>
              <a:gd name="T55" fmla="*/ 315020905 h 171"/>
              <a:gd name="T56" fmla="*/ 378022659 w 153"/>
              <a:gd name="T57" fmla="*/ 330141871 h 171"/>
              <a:gd name="T58" fmla="*/ 383062961 w 153"/>
              <a:gd name="T59" fmla="*/ 355343479 h 171"/>
              <a:gd name="T60" fmla="*/ 378022659 w 153"/>
              <a:gd name="T61" fmla="*/ 380545088 h 171"/>
              <a:gd name="T62" fmla="*/ 362901753 w 153"/>
              <a:gd name="T63" fmla="*/ 395666054 h 171"/>
              <a:gd name="T64" fmla="*/ 347780847 w 153"/>
              <a:gd name="T65" fmla="*/ 420867663 h 171"/>
              <a:gd name="T66" fmla="*/ 317539034 w 153"/>
              <a:gd name="T67" fmla="*/ 420867663 h 171"/>
              <a:gd name="T68" fmla="*/ 302418127 w 153"/>
              <a:gd name="T69" fmla="*/ 425907984 h 171"/>
              <a:gd name="T70" fmla="*/ 272176315 w 153"/>
              <a:gd name="T71" fmla="*/ 420867663 h 171"/>
              <a:gd name="T72" fmla="*/ 246974804 w 153"/>
              <a:gd name="T73" fmla="*/ 415827341 h 171"/>
              <a:gd name="T74" fmla="*/ 216732991 w 153"/>
              <a:gd name="T75" fmla="*/ 415827341 h 171"/>
              <a:gd name="T76" fmla="*/ 216732991 w 153"/>
              <a:gd name="T77" fmla="*/ 395666054 h 171"/>
              <a:gd name="T78" fmla="*/ 226813596 w 153"/>
              <a:gd name="T79" fmla="*/ 375504767 h 171"/>
              <a:gd name="T80" fmla="*/ 231853898 w 153"/>
              <a:gd name="T81" fmla="*/ 350303158 h 171"/>
              <a:gd name="T82" fmla="*/ 241934502 w 153"/>
              <a:gd name="T83" fmla="*/ 330141871 h 171"/>
              <a:gd name="T84" fmla="*/ 241934502 w 153"/>
              <a:gd name="T85" fmla="*/ 309980583 h 171"/>
              <a:gd name="T86" fmla="*/ 216732991 w 153"/>
              <a:gd name="T87" fmla="*/ 294859618 h 171"/>
              <a:gd name="T88" fmla="*/ 196571783 w 153"/>
              <a:gd name="T89" fmla="*/ 284778975 h 171"/>
              <a:gd name="T90" fmla="*/ 171370272 w 153"/>
              <a:gd name="T91" fmla="*/ 274698331 h 171"/>
              <a:gd name="T92" fmla="*/ 146168762 w 153"/>
              <a:gd name="T93" fmla="*/ 254537044 h 171"/>
              <a:gd name="T94" fmla="*/ 120967251 w 153"/>
              <a:gd name="T95" fmla="*/ 244456400 h 171"/>
              <a:gd name="T96" fmla="*/ 100806042 w 153"/>
              <a:gd name="T97" fmla="*/ 239416078 h 171"/>
              <a:gd name="T98" fmla="*/ 75604532 w 153"/>
              <a:gd name="T99" fmla="*/ 224295113 h 171"/>
              <a:gd name="T100" fmla="*/ 60483625 w 153"/>
              <a:gd name="T101" fmla="*/ 214214470 h 171"/>
              <a:gd name="T102" fmla="*/ 35282115 w 153"/>
              <a:gd name="T103" fmla="*/ 194053182 h 171"/>
              <a:gd name="T104" fmla="*/ 15120906 w 153"/>
              <a:gd name="T105" fmla="*/ 163811252 h 1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3" h="171">
                <a:moveTo>
                  <a:pt x="0" y="59"/>
                </a:moveTo>
                <a:lnTo>
                  <a:pt x="0" y="57"/>
                </a:lnTo>
                <a:lnTo>
                  <a:pt x="0" y="55"/>
                </a:lnTo>
                <a:lnTo>
                  <a:pt x="0" y="53"/>
                </a:lnTo>
                <a:lnTo>
                  <a:pt x="0" y="51"/>
                </a:lnTo>
                <a:lnTo>
                  <a:pt x="0" y="49"/>
                </a:lnTo>
                <a:lnTo>
                  <a:pt x="2" y="49"/>
                </a:lnTo>
                <a:lnTo>
                  <a:pt x="2" y="47"/>
                </a:lnTo>
                <a:lnTo>
                  <a:pt x="2" y="45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52" y="0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2" y="2"/>
                </a:lnTo>
                <a:lnTo>
                  <a:pt x="62" y="4"/>
                </a:lnTo>
                <a:lnTo>
                  <a:pt x="64" y="4"/>
                </a:lnTo>
                <a:lnTo>
                  <a:pt x="68" y="6"/>
                </a:lnTo>
                <a:lnTo>
                  <a:pt x="70" y="8"/>
                </a:lnTo>
                <a:lnTo>
                  <a:pt x="74" y="10"/>
                </a:lnTo>
                <a:lnTo>
                  <a:pt x="74" y="12"/>
                </a:lnTo>
                <a:lnTo>
                  <a:pt x="76" y="14"/>
                </a:lnTo>
                <a:lnTo>
                  <a:pt x="76" y="16"/>
                </a:lnTo>
                <a:lnTo>
                  <a:pt x="76" y="18"/>
                </a:lnTo>
                <a:lnTo>
                  <a:pt x="76" y="20"/>
                </a:lnTo>
                <a:lnTo>
                  <a:pt x="76" y="22"/>
                </a:lnTo>
                <a:lnTo>
                  <a:pt x="78" y="22"/>
                </a:lnTo>
                <a:lnTo>
                  <a:pt x="78" y="24"/>
                </a:lnTo>
                <a:lnTo>
                  <a:pt x="78" y="26"/>
                </a:lnTo>
                <a:lnTo>
                  <a:pt x="80" y="28"/>
                </a:lnTo>
                <a:lnTo>
                  <a:pt x="82" y="28"/>
                </a:lnTo>
                <a:lnTo>
                  <a:pt x="80" y="30"/>
                </a:lnTo>
                <a:lnTo>
                  <a:pt x="82" y="32"/>
                </a:lnTo>
                <a:lnTo>
                  <a:pt x="82" y="34"/>
                </a:lnTo>
                <a:lnTo>
                  <a:pt x="82" y="36"/>
                </a:lnTo>
                <a:lnTo>
                  <a:pt x="82" y="38"/>
                </a:lnTo>
                <a:lnTo>
                  <a:pt x="82" y="40"/>
                </a:lnTo>
                <a:lnTo>
                  <a:pt x="82" y="42"/>
                </a:lnTo>
                <a:lnTo>
                  <a:pt x="82" y="44"/>
                </a:lnTo>
                <a:lnTo>
                  <a:pt x="82" y="45"/>
                </a:lnTo>
                <a:lnTo>
                  <a:pt x="82" y="47"/>
                </a:lnTo>
                <a:lnTo>
                  <a:pt x="82" y="49"/>
                </a:lnTo>
                <a:lnTo>
                  <a:pt x="84" y="49"/>
                </a:lnTo>
                <a:lnTo>
                  <a:pt x="82" y="49"/>
                </a:lnTo>
                <a:lnTo>
                  <a:pt x="82" y="51"/>
                </a:lnTo>
                <a:lnTo>
                  <a:pt x="82" y="53"/>
                </a:lnTo>
                <a:lnTo>
                  <a:pt x="82" y="55"/>
                </a:lnTo>
                <a:lnTo>
                  <a:pt x="82" y="57"/>
                </a:lnTo>
                <a:lnTo>
                  <a:pt x="84" y="57"/>
                </a:lnTo>
                <a:lnTo>
                  <a:pt x="86" y="57"/>
                </a:lnTo>
                <a:lnTo>
                  <a:pt x="88" y="57"/>
                </a:lnTo>
                <a:lnTo>
                  <a:pt x="90" y="59"/>
                </a:lnTo>
                <a:lnTo>
                  <a:pt x="92" y="59"/>
                </a:lnTo>
                <a:lnTo>
                  <a:pt x="94" y="59"/>
                </a:lnTo>
                <a:lnTo>
                  <a:pt x="96" y="59"/>
                </a:lnTo>
                <a:lnTo>
                  <a:pt x="98" y="59"/>
                </a:lnTo>
                <a:lnTo>
                  <a:pt x="100" y="59"/>
                </a:lnTo>
                <a:lnTo>
                  <a:pt x="102" y="59"/>
                </a:lnTo>
                <a:lnTo>
                  <a:pt x="104" y="61"/>
                </a:lnTo>
                <a:lnTo>
                  <a:pt x="106" y="59"/>
                </a:lnTo>
                <a:lnTo>
                  <a:pt x="108" y="57"/>
                </a:lnTo>
                <a:lnTo>
                  <a:pt x="110" y="57"/>
                </a:lnTo>
                <a:lnTo>
                  <a:pt x="112" y="59"/>
                </a:lnTo>
                <a:lnTo>
                  <a:pt x="114" y="59"/>
                </a:lnTo>
                <a:lnTo>
                  <a:pt x="116" y="61"/>
                </a:lnTo>
                <a:lnTo>
                  <a:pt x="118" y="61"/>
                </a:lnTo>
                <a:lnTo>
                  <a:pt x="120" y="61"/>
                </a:lnTo>
                <a:lnTo>
                  <a:pt x="122" y="63"/>
                </a:lnTo>
                <a:lnTo>
                  <a:pt x="124" y="65"/>
                </a:lnTo>
                <a:lnTo>
                  <a:pt x="124" y="67"/>
                </a:lnTo>
                <a:lnTo>
                  <a:pt x="126" y="67"/>
                </a:lnTo>
                <a:lnTo>
                  <a:pt x="126" y="69"/>
                </a:lnTo>
                <a:lnTo>
                  <a:pt x="126" y="71"/>
                </a:lnTo>
                <a:lnTo>
                  <a:pt x="126" y="73"/>
                </a:lnTo>
                <a:lnTo>
                  <a:pt x="126" y="75"/>
                </a:lnTo>
                <a:lnTo>
                  <a:pt x="128" y="77"/>
                </a:lnTo>
                <a:lnTo>
                  <a:pt x="128" y="79"/>
                </a:lnTo>
                <a:lnTo>
                  <a:pt x="130" y="81"/>
                </a:lnTo>
                <a:lnTo>
                  <a:pt x="128" y="83"/>
                </a:lnTo>
                <a:lnTo>
                  <a:pt x="130" y="85"/>
                </a:lnTo>
                <a:lnTo>
                  <a:pt x="130" y="87"/>
                </a:lnTo>
                <a:lnTo>
                  <a:pt x="132" y="89"/>
                </a:lnTo>
                <a:lnTo>
                  <a:pt x="132" y="91"/>
                </a:lnTo>
                <a:lnTo>
                  <a:pt x="132" y="93"/>
                </a:lnTo>
                <a:lnTo>
                  <a:pt x="132" y="95"/>
                </a:lnTo>
                <a:lnTo>
                  <a:pt x="134" y="97"/>
                </a:lnTo>
                <a:lnTo>
                  <a:pt x="136" y="97"/>
                </a:lnTo>
                <a:lnTo>
                  <a:pt x="138" y="97"/>
                </a:lnTo>
                <a:lnTo>
                  <a:pt x="140" y="95"/>
                </a:lnTo>
                <a:lnTo>
                  <a:pt x="142" y="95"/>
                </a:lnTo>
                <a:lnTo>
                  <a:pt x="144" y="93"/>
                </a:lnTo>
                <a:lnTo>
                  <a:pt x="146" y="93"/>
                </a:lnTo>
                <a:lnTo>
                  <a:pt x="148" y="93"/>
                </a:lnTo>
                <a:lnTo>
                  <a:pt x="150" y="95"/>
                </a:lnTo>
                <a:lnTo>
                  <a:pt x="152" y="97"/>
                </a:lnTo>
                <a:lnTo>
                  <a:pt x="153" y="97"/>
                </a:lnTo>
                <a:lnTo>
                  <a:pt x="152" y="99"/>
                </a:lnTo>
                <a:lnTo>
                  <a:pt x="152" y="101"/>
                </a:lnTo>
                <a:lnTo>
                  <a:pt x="153" y="103"/>
                </a:lnTo>
                <a:lnTo>
                  <a:pt x="153" y="105"/>
                </a:lnTo>
                <a:lnTo>
                  <a:pt x="153" y="107"/>
                </a:lnTo>
                <a:lnTo>
                  <a:pt x="153" y="109"/>
                </a:lnTo>
                <a:lnTo>
                  <a:pt x="153" y="111"/>
                </a:lnTo>
                <a:lnTo>
                  <a:pt x="152" y="113"/>
                </a:lnTo>
                <a:lnTo>
                  <a:pt x="152" y="115"/>
                </a:lnTo>
                <a:lnTo>
                  <a:pt x="152" y="117"/>
                </a:lnTo>
                <a:lnTo>
                  <a:pt x="152" y="119"/>
                </a:lnTo>
                <a:lnTo>
                  <a:pt x="152" y="121"/>
                </a:lnTo>
                <a:lnTo>
                  <a:pt x="152" y="123"/>
                </a:lnTo>
                <a:lnTo>
                  <a:pt x="152" y="125"/>
                </a:lnTo>
                <a:lnTo>
                  <a:pt x="150" y="125"/>
                </a:lnTo>
                <a:lnTo>
                  <a:pt x="150" y="127"/>
                </a:lnTo>
                <a:lnTo>
                  <a:pt x="152" y="127"/>
                </a:lnTo>
                <a:lnTo>
                  <a:pt x="152" y="129"/>
                </a:lnTo>
                <a:lnTo>
                  <a:pt x="150" y="131"/>
                </a:lnTo>
                <a:lnTo>
                  <a:pt x="152" y="133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2" y="141"/>
                </a:lnTo>
                <a:lnTo>
                  <a:pt x="152" y="143"/>
                </a:lnTo>
                <a:lnTo>
                  <a:pt x="152" y="145"/>
                </a:lnTo>
                <a:lnTo>
                  <a:pt x="152" y="147"/>
                </a:lnTo>
                <a:lnTo>
                  <a:pt x="150" y="149"/>
                </a:lnTo>
                <a:lnTo>
                  <a:pt x="150" y="151"/>
                </a:lnTo>
                <a:lnTo>
                  <a:pt x="148" y="151"/>
                </a:lnTo>
                <a:lnTo>
                  <a:pt x="148" y="153"/>
                </a:lnTo>
                <a:lnTo>
                  <a:pt x="148" y="155"/>
                </a:lnTo>
                <a:lnTo>
                  <a:pt x="146" y="155"/>
                </a:lnTo>
                <a:lnTo>
                  <a:pt x="146" y="157"/>
                </a:lnTo>
                <a:lnTo>
                  <a:pt x="144" y="157"/>
                </a:lnTo>
                <a:lnTo>
                  <a:pt x="142" y="157"/>
                </a:lnTo>
                <a:lnTo>
                  <a:pt x="138" y="161"/>
                </a:lnTo>
                <a:lnTo>
                  <a:pt x="138" y="163"/>
                </a:lnTo>
                <a:lnTo>
                  <a:pt x="138" y="165"/>
                </a:lnTo>
                <a:lnTo>
                  <a:pt x="138" y="167"/>
                </a:lnTo>
                <a:lnTo>
                  <a:pt x="136" y="167"/>
                </a:lnTo>
                <a:lnTo>
                  <a:pt x="134" y="165"/>
                </a:lnTo>
                <a:lnTo>
                  <a:pt x="132" y="165"/>
                </a:lnTo>
                <a:lnTo>
                  <a:pt x="130" y="165"/>
                </a:lnTo>
                <a:lnTo>
                  <a:pt x="128" y="165"/>
                </a:lnTo>
                <a:lnTo>
                  <a:pt x="126" y="167"/>
                </a:lnTo>
                <a:lnTo>
                  <a:pt x="126" y="169"/>
                </a:lnTo>
                <a:lnTo>
                  <a:pt x="126" y="171"/>
                </a:lnTo>
                <a:lnTo>
                  <a:pt x="124" y="169"/>
                </a:lnTo>
                <a:lnTo>
                  <a:pt x="122" y="167"/>
                </a:lnTo>
                <a:lnTo>
                  <a:pt x="120" y="167"/>
                </a:lnTo>
                <a:lnTo>
                  <a:pt x="120" y="169"/>
                </a:lnTo>
                <a:lnTo>
                  <a:pt x="118" y="169"/>
                </a:lnTo>
                <a:lnTo>
                  <a:pt x="116" y="167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7"/>
                </a:lnTo>
                <a:lnTo>
                  <a:pt x="106" y="167"/>
                </a:lnTo>
                <a:lnTo>
                  <a:pt x="104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6" y="165"/>
                </a:lnTo>
                <a:lnTo>
                  <a:pt x="94" y="165"/>
                </a:lnTo>
                <a:lnTo>
                  <a:pt x="92" y="165"/>
                </a:lnTo>
                <a:lnTo>
                  <a:pt x="90" y="165"/>
                </a:lnTo>
                <a:lnTo>
                  <a:pt x="88" y="165"/>
                </a:lnTo>
                <a:lnTo>
                  <a:pt x="86" y="165"/>
                </a:lnTo>
                <a:lnTo>
                  <a:pt x="84" y="163"/>
                </a:lnTo>
                <a:lnTo>
                  <a:pt x="86" y="161"/>
                </a:lnTo>
                <a:lnTo>
                  <a:pt x="86" y="159"/>
                </a:lnTo>
                <a:lnTo>
                  <a:pt x="86" y="157"/>
                </a:lnTo>
                <a:lnTo>
                  <a:pt x="88" y="157"/>
                </a:lnTo>
                <a:lnTo>
                  <a:pt x="88" y="155"/>
                </a:lnTo>
                <a:lnTo>
                  <a:pt x="90" y="153"/>
                </a:lnTo>
                <a:lnTo>
                  <a:pt x="90" y="151"/>
                </a:lnTo>
                <a:lnTo>
                  <a:pt x="90" y="149"/>
                </a:lnTo>
                <a:lnTo>
                  <a:pt x="90" y="147"/>
                </a:lnTo>
                <a:lnTo>
                  <a:pt x="90" y="145"/>
                </a:lnTo>
                <a:lnTo>
                  <a:pt x="90" y="143"/>
                </a:lnTo>
                <a:lnTo>
                  <a:pt x="90" y="141"/>
                </a:lnTo>
                <a:lnTo>
                  <a:pt x="92" y="139"/>
                </a:lnTo>
                <a:lnTo>
                  <a:pt x="94" y="139"/>
                </a:lnTo>
                <a:lnTo>
                  <a:pt x="94" y="137"/>
                </a:lnTo>
                <a:lnTo>
                  <a:pt x="94" y="135"/>
                </a:lnTo>
                <a:lnTo>
                  <a:pt x="96" y="133"/>
                </a:lnTo>
                <a:lnTo>
                  <a:pt x="96" y="131"/>
                </a:lnTo>
                <a:lnTo>
                  <a:pt x="98" y="129"/>
                </a:lnTo>
                <a:lnTo>
                  <a:pt x="98" y="127"/>
                </a:lnTo>
                <a:lnTo>
                  <a:pt x="96" y="125"/>
                </a:lnTo>
                <a:lnTo>
                  <a:pt x="96" y="123"/>
                </a:lnTo>
                <a:lnTo>
                  <a:pt x="94" y="123"/>
                </a:lnTo>
                <a:lnTo>
                  <a:pt x="94" y="121"/>
                </a:lnTo>
                <a:lnTo>
                  <a:pt x="92" y="119"/>
                </a:lnTo>
                <a:lnTo>
                  <a:pt x="90" y="119"/>
                </a:lnTo>
                <a:lnTo>
                  <a:pt x="88" y="117"/>
                </a:lnTo>
                <a:lnTo>
                  <a:pt x="86" y="117"/>
                </a:lnTo>
                <a:lnTo>
                  <a:pt x="84" y="115"/>
                </a:lnTo>
                <a:lnTo>
                  <a:pt x="82" y="117"/>
                </a:lnTo>
                <a:lnTo>
                  <a:pt x="82" y="115"/>
                </a:lnTo>
                <a:lnTo>
                  <a:pt x="80" y="113"/>
                </a:lnTo>
                <a:lnTo>
                  <a:pt x="78" y="113"/>
                </a:lnTo>
                <a:lnTo>
                  <a:pt x="76" y="113"/>
                </a:lnTo>
                <a:lnTo>
                  <a:pt x="74" y="113"/>
                </a:lnTo>
                <a:lnTo>
                  <a:pt x="72" y="111"/>
                </a:lnTo>
                <a:lnTo>
                  <a:pt x="70" y="109"/>
                </a:lnTo>
                <a:lnTo>
                  <a:pt x="68" y="109"/>
                </a:lnTo>
                <a:lnTo>
                  <a:pt x="66" y="107"/>
                </a:lnTo>
                <a:lnTo>
                  <a:pt x="64" y="105"/>
                </a:lnTo>
                <a:lnTo>
                  <a:pt x="62" y="103"/>
                </a:lnTo>
                <a:lnTo>
                  <a:pt x="60" y="103"/>
                </a:lnTo>
                <a:lnTo>
                  <a:pt x="58" y="101"/>
                </a:lnTo>
                <a:lnTo>
                  <a:pt x="56" y="101"/>
                </a:lnTo>
                <a:lnTo>
                  <a:pt x="54" y="99"/>
                </a:lnTo>
                <a:lnTo>
                  <a:pt x="52" y="99"/>
                </a:lnTo>
                <a:lnTo>
                  <a:pt x="50" y="97"/>
                </a:lnTo>
                <a:lnTo>
                  <a:pt x="48" y="97"/>
                </a:lnTo>
                <a:lnTo>
                  <a:pt x="46" y="97"/>
                </a:lnTo>
                <a:lnTo>
                  <a:pt x="44" y="97"/>
                </a:lnTo>
                <a:lnTo>
                  <a:pt x="42" y="95"/>
                </a:lnTo>
                <a:lnTo>
                  <a:pt x="40" y="95"/>
                </a:lnTo>
                <a:lnTo>
                  <a:pt x="38" y="95"/>
                </a:lnTo>
                <a:lnTo>
                  <a:pt x="36" y="93"/>
                </a:lnTo>
                <a:lnTo>
                  <a:pt x="34" y="93"/>
                </a:lnTo>
                <a:lnTo>
                  <a:pt x="32" y="91"/>
                </a:lnTo>
                <a:lnTo>
                  <a:pt x="30" y="89"/>
                </a:lnTo>
                <a:lnTo>
                  <a:pt x="30" y="87"/>
                </a:lnTo>
                <a:lnTo>
                  <a:pt x="28" y="87"/>
                </a:lnTo>
                <a:lnTo>
                  <a:pt x="26" y="85"/>
                </a:lnTo>
                <a:lnTo>
                  <a:pt x="24" y="85"/>
                </a:lnTo>
                <a:lnTo>
                  <a:pt x="22" y="83"/>
                </a:lnTo>
                <a:lnTo>
                  <a:pt x="20" y="81"/>
                </a:lnTo>
                <a:lnTo>
                  <a:pt x="18" y="81"/>
                </a:lnTo>
                <a:lnTo>
                  <a:pt x="18" y="79"/>
                </a:lnTo>
                <a:lnTo>
                  <a:pt x="16" y="77"/>
                </a:lnTo>
                <a:lnTo>
                  <a:pt x="14" y="77"/>
                </a:lnTo>
                <a:lnTo>
                  <a:pt x="12" y="75"/>
                </a:lnTo>
                <a:lnTo>
                  <a:pt x="12" y="73"/>
                </a:lnTo>
                <a:lnTo>
                  <a:pt x="10" y="71"/>
                </a:lnTo>
                <a:lnTo>
                  <a:pt x="8" y="69"/>
                </a:lnTo>
                <a:lnTo>
                  <a:pt x="8" y="67"/>
                </a:lnTo>
                <a:lnTo>
                  <a:pt x="6" y="65"/>
                </a:lnTo>
                <a:lnTo>
                  <a:pt x="4" y="65"/>
                </a:lnTo>
                <a:lnTo>
                  <a:pt x="2" y="63"/>
                </a:lnTo>
                <a:lnTo>
                  <a:pt x="0" y="61"/>
                </a:lnTo>
                <a:lnTo>
                  <a:pt x="0" y="5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" name="Freeform 1284">
            <a:extLst>
              <a:ext uri="{FF2B5EF4-FFF2-40B4-BE49-F238E27FC236}">
                <a16:creationId xmlns:a16="http://schemas.microsoft.com/office/drawing/2014/main" id="{F28C9BE7-73D0-4C2D-AD8D-20677FC81CF4}"/>
              </a:ext>
            </a:extLst>
          </p:cNvPr>
          <p:cNvSpPr>
            <a:spLocks/>
          </p:cNvSpPr>
          <p:nvPr/>
        </p:nvSpPr>
        <p:spPr bwMode="auto">
          <a:xfrm>
            <a:off x="2430464" y="3656013"/>
            <a:ext cx="139700" cy="241300"/>
          </a:xfrm>
          <a:custGeom>
            <a:avLst/>
            <a:gdLst>
              <a:gd name="T0" fmla="*/ 10080625 w 88"/>
              <a:gd name="T1" fmla="*/ 120967500 h 152"/>
              <a:gd name="T2" fmla="*/ 10080625 w 88"/>
              <a:gd name="T3" fmla="*/ 95765938 h 152"/>
              <a:gd name="T4" fmla="*/ 30241875 w 88"/>
              <a:gd name="T5" fmla="*/ 90725625 h 152"/>
              <a:gd name="T6" fmla="*/ 50403125 w 88"/>
              <a:gd name="T7" fmla="*/ 80645000 h 152"/>
              <a:gd name="T8" fmla="*/ 35282188 w 88"/>
              <a:gd name="T9" fmla="*/ 65524063 h 152"/>
              <a:gd name="T10" fmla="*/ 40322500 w 88"/>
              <a:gd name="T11" fmla="*/ 45362813 h 152"/>
              <a:gd name="T12" fmla="*/ 50403125 w 88"/>
              <a:gd name="T13" fmla="*/ 35282188 h 152"/>
              <a:gd name="T14" fmla="*/ 70564375 w 88"/>
              <a:gd name="T15" fmla="*/ 15120938 h 152"/>
              <a:gd name="T16" fmla="*/ 70564375 w 88"/>
              <a:gd name="T17" fmla="*/ 0 h 152"/>
              <a:gd name="T18" fmla="*/ 80645000 w 88"/>
              <a:gd name="T19" fmla="*/ 10080625 h 152"/>
              <a:gd name="T20" fmla="*/ 85685313 w 88"/>
              <a:gd name="T21" fmla="*/ 15120938 h 152"/>
              <a:gd name="T22" fmla="*/ 90725625 w 88"/>
              <a:gd name="T23" fmla="*/ 15120938 h 152"/>
              <a:gd name="T24" fmla="*/ 110886875 w 88"/>
              <a:gd name="T25" fmla="*/ 30241875 h 152"/>
              <a:gd name="T26" fmla="*/ 131048125 w 88"/>
              <a:gd name="T27" fmla="*/ 50403125 h 152"/>
              <a:gd name="T28" fmla="*/ 136088438 w 88"/>
              <a:gd name="T29" fmla="*/ 70564375 h 152"/>
              <a:gd name="T30" fmla="*/ 131048125 w 88"/>
              <a:gd name="T31" fmla="*/ 95765938 h 152"/>
              <a:gd name="T32" fmla="*/ 126007813 w 88"/>
              <a:gd name="T33" fmla="*/ 110886875 h 152"/>
              <a:gd name="T34" fmla="*/ 131048125 w 88"/>
              <a:gd name="T35" fmla="*/ 100806250 h 152"/>
              <a:gd name="T36" fmla="*/ 146169063 w 88"/>
              <a:gd name="T37" fmla="*/ 90725625 h 152"/>
              <a:gd name="T38" fmla="*/ 166330313 w 88"/>
              <a:gd name="T39" fmla="*/ 100806250 h 152"/>
              <a:gd name="T40" fmla="*/ 176410938 w 88"/>
              <a:gd name="T41" fmla="*/ 115927188 h 152"/>
              <a:gd name="T42" fmla="*/ 196572188 w 88"/>
              <a:gd name="T43" fmla="*/ 131048125 h 152"/>
              <a:gd name="T44" fmla="*/ 191531875 w 88"/>
              <a:gd name="T45" fmla="*/ 151209375 h 152"/>
              <a:gd name="T46" fmla="*/ 191531875 w 88"/>
              <a:gd name="T47" fmla="*/ 171370625 h 152"/>
              <a:gd name="T48" fmla="*/ 186491563 w 88"/>
              <a:gd name="T49" fmla="*/ 181451250 h 152"/>
              <a:gd name="T50" fmla="*/ 166330313 w 88"/>
              <a:gd name="T51" fmla="*/ 186491563 h 152"/>
              <a:gd name="T52" fmla="*/ 161290000 w 88"/>
              <a:gd name="T53" fmla="*/ 206652813 h 152"/>
              <a:gd name="T54" fmla="*/ 151209375 w 88"/>
              <a:gd name="T55" fmla="*/ 226814063 h 152"/>
              <a:gd name="T56" fmla="*/ 161290000 w 88"/>
              <a:gd name="T57" fmla="*/ 252015625 h 152"/>
              <a:gd name="T58" fmla="*/ 166330313 w 88"/>
              <a:gd name="T59" fmla="*/ 272176875 h 152"/>
              <a:gd name="T60" fmla="*/ 186491563 w 88"/>
              <a:gd name="T61" fmla="*/ 272176875 h 152"/>
              <a:gd name="T62" fmla="*/ 186491563 w 88"/>
              <a:gd name="T63" fmla="*/ 297378438 h 152"/>
              <a:gd name="T64" fmla="*/ 201612500 w 88"/>
              <a:gd name="T65" fmla="*/ 317539688 h 152"/>
              <a:gd name="T66" fmla="*/ 211693125 w 88"/>
              <a:gd name="T67" fmla="*/ 337700938 h 152"/>
              <a:gd name="T68" fmla="*/ 211693125 w 88"/>
              <a:gd name="T69" fmla="*/ 342741250 h 152"/>
              <a:gd name="T70" fmla="*/ 191531875 w 88"/>
              <a:gd name="T71" fmla="*/ 337700938 h 152"/>
              <a:gd name="T72" fmla="*/ 171370625 w 88"/>
              <a:gd name="T73" fmla="*/ 352821875 h 152"/>
              <a:gd name="T74" fmla="*/ 151209375 w 88"/>
              <a:gd name="T75" fmla="*/ 362902500 h 152"/>
              <a:gd name="T76" fmla="*/ 131048125 w 88"/>
              <a:gd name="T77" fmla="*/ 367942813 h 152"/>
              <a:gd name="T78" fmla="*/ 120967500 w 88"/>
              <a:gd name="T79" fmla="*/ 378023438 h 152"/>
              <a:gd name="T80" fmla="*/ 105846563 w 88"/>
              <a:gd name="T81" fmla="*/ 378023438 h 152"/>
              <a:gd name="T82" fmla="*/ 85685313 w 88"/>
              <a:gd name="T83" fmla="*/ 362902500 h 152"/>
              <a:gd name="T84" fmla="*/ 75604688 w 88"/>
              <a:gd name="T85" fmla="*/ 347781563 h 152"/>
              <a:gd name="T86" fmla="*/ 70564375 w 88"/>
              <a:gd name="T87" fmla="*/ 327620313 h 152"/>
              <a:gd name="T88" fmla="*/ 60483750 w 88"/>
              <a:gd name="T89" fmla="*/ 302418750 h 152"/>
              <a:gd name="T90" fmla="*/ 65524063 w 88"/>
              <a:gd name="T91" fmla="*/ 282257500 h 152"/>
              <a:gd name="T92" fmla="*/ 65524063 w 88"/>
              <a:gd name="T93" fmla="*/ 257055938 h 152"/>
              <a:gd name="T94" fmla="*/ 80645000 w 88"/>
              <a:gd name="T95" fmla="*/ 236894688 h 152"/>
              <a:gd name="T96" fmla="*/ 75604688 w 88"/>
              <a:gd name="T97" fmla="*/ 216733438 h 152"/>
              <a:gd name="T98" fmla="*/ 60483750 w 88"/>
              <a:gd name="T99" fmla="*/ 211693125 h 152"/>
              <a:gd name="T100" fmla="*/ 60483750 w 88"/>
              <a:gd name="T101" fmla="*/ 186491563 h 152"/>
              <a:gd name="T102" fmla="*/ 55443438 w 88"/>
              <a:gd name="T103" fmla="*/ 171370625 h 152"/>
              <a:gd name="T104" fmla="*/ 35282188 w 88"/>
              <a:gd name="T105" fmla="*/ 171370625 h 152"/>
              <a:gd name="T106" fmla="*/ 15120938 w 88"/>
              <a:gd name="T107" fmla="*/ 161290000 h 152"/>
              <a:gd name="T108" fmla="*/ 0 w 88"/>
              <a:gd name="T109" fmla="*/ 136088438 h 1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88" h="152">
                <a:moveTo>
                  <a:pt x="0" y="54"/>
                </a:move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4" y="48"/>
                </a:lnTo>
                <a:lnTo>
                  <a:pt x="4" y="46"/>
                </a:lnTo>
                <a:lnTo>
                  <a:pt x="4" y="42"/>
                </a:lnTo>
                <a:lnTo>
                  <a:pt x="4" y="40"/>
                </a:lnTo>
                <a:lnTo>
                  <a:pt x="4" y="38"/>
                </a:lnTo>
                <a:lnTo>
                  <a:pt x="6" y="38"/>
                </a:lnTo>
                <a:lnTo>
                  <a:pt x="8" y="38"/>
                </a:lnTo>
                <a:lnTo>
                  <a:pt x="10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18" y="32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6"/>
                </a:lnTo>
                <a:lnTo>
                  <a:pt x="16" y="26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6" y="18"/>
                </a:lnTo>
                <a:lnTo>
                  <a:pt x="16" y="16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2" y="12"/>
                </a:lnTo>
                <a:lnTo>
                  <a:pt x="24" y="12"/>
                </a:lnTo>
                <a:lnTo>
                  <a:pt x="26" y="10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28" y="0"/>
                </a:lnTo>
                <a:lnTo>
                  <a:pt x="28" y="2"/>
                </a:lnTo>
                <a:lnTo>
                  <a:pt x="30" y="4"/>
                </a:lnTo>
                <a:lnTo>
                  <a:pt x="32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36" y="6"/>
                </a:lnTo>
                <a:lnTo>
                  <a:pt x="34" y="6"/>
                </a:lnTo>
                <a:lnTo>
                  <a:pt x="32" y="4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8" y="8"/>
                </a:lnTo>
                <a:lnTo>
                  <a:pt x="40" y="8"/>
                </a:lnTo>
                <a:lnTo>
                  <a:pt x="42" y="10"/>
                </a:lnTo>
                <a:lnTo>
                  <a:pt x="44" y="12"/>
                </a:lnTo>
                <a:lnTo>
                  <a:pt x="46" y="14"/>
                </a:lnTo>
                <a:lnTo>
                  <a:pt x="48" y="16"/>
                </a:lnTo>
                <a:lnTo>
                  <a:pt x="48" y="18"/>
                </a:lnTo>
                <a:lnTo>
                  <a:pt x="50" y="20"/>
                </a:lnTo>
                <a:lnTo>
                  <a:pt x="52" y="20"/>
                </a:lnTo>
                <a:lnTo>
                  <a:pt x="52" y="22"/>
                </a:lnTo>
                <a:lnTo>
                  <a:pt x="54" y="24"/>
                </a:lnTo>
                <a:lnTo>
                  <a:pt x="54" y="26"/>
                </a:lnTo>
                <a:lnTo>
                  <a:pt x="54" y="28"/>
                </a:lnTo>
                <a:lnTo>
                  <a:pt x="54" y="30"/>
                </a:lnTo>
                <a:lnTo>
                  <a:pt x="54" y="32"/>
                </a:lnTo>
                <a:lnTo>
                  <a:pt x="52" y="34"/>
                </a:lnTo>
                <a:lnTo>
                  <a:pt x="52" y="36"/>
                </a:lnTo>
                <a:lnTo>
                  <a:pt x="52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52" y="44"/>
                </a:lnTo>
                <a:lnTo>
                  <a:pt x="52" y="42"/>
                </a:lnTo>
                <a:lnTo>
                  <a:pt x="52" y="40"/>
                </a:lnTo>
                <a:lnTo>
                  <a:pt x="52" y="38"/>
                </a:lnTo>
                <a:lnTo>
                  <a:pt x="54" y="36"/>
                </a:lnTo>
                <a:lnTo>
                  <a:pt x="56" y="34"/>
                </a:lnTo>
                <a:lnTo>
                  <a:pt x="58" y="34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8"/>
                </a:lnTo>
                <a:lnTo>
                  <a:pt x="66" y="40"/>
                </a:lnTo>
                <a:lnTo>
                  <a:pt x="68" y="42"/>
                </a:lnTo>
                <a:lnTo>
                  <a:pt x="70" y="44"/>
                </a:lnTo>
                <a:lnTo>
                  <a:pt x="70" y="46"/>
                </a:lnTo>
                <a:lnTo>
                  <a:pt x="72" y="46"/>
                </a:lnTo>
                <a:lnTo>
                  <a:pt x="74" y="46"/>
                </a:lnTo>
                <a:lnTo>
                  <a:pt x="76" y="48"/>
                </a:lnTo>
                <a:lnTo>
                  <a:pt x="76" y="50"/>
                </a:lnTo>
                <a:lnTo>
                  <a:pt x="78" y="52"/>
                </a:lnTo>
                <a:lnTo>
                  <a:pt x="78" y="54"/>
                </a:lnTo>
                <a:lnTo>
                  <a:pt x="78" y="56"/>
                </a:lnTo>
                <a:lnTo>
                  <a:pt x="76" y="58"/>
                </a:lnTo>
                <a:lnTo>
                  <a:pt x="76" y="60"/>
                </a:lnTo>
                <a:lnTo>
                  <a:pt x="76" y="62"/>
                </a:lnTo>
                <a:lnTo>
                  <a:pt x="74" y="64"/>
                </a:lnTo>
                <a:lnTo>
                  <a:pt x="74" y="66"/>
                </a:lnTo>
                <a:lnTo>
                  <a:pt x="76" y="68"/>
                </a:lnTo>
                <a:lnTo>
                  <a:pt x="76" y="70"/>
                </a:lnTo>
                <a:lnTo>
                  <a:pt x="74" y="70"/>
                </a:lnTo>
                <a:lnTo>
                  <a:pt x="74" y="72"/>
                </a:lnTo>
                <a:lnTo>
                  <a:pt x="72" y="72"/>
                </a:lnTo>
                <a:lnTo>
                  <a:pt x="72" y="74"/>
                </a:lnTo>
                <a:lnTo>
                  <a:pt x="70" y="72"/>
                </a:lnTo>
                <a:lnTo>
                  <a:pt x="68" y="72"/>
                </a:lnTo>
                <a:lnTo>
                  <a:pt x="66" y="74"/>
                </a:lnTo>
                <a:lnTo>
                  <a:pt x="64" y="74"/>
                </a:lnTo>
                <a:lnTo>
                  <a:pt x="62" y="76"/>
                </a:lnTo>
                <a:lnTo>
                  <a:pt x="62" y="78"/>
                </a:lnTo>
                <a:lnTo>
                  <a:pt x="64" y="80"/>
                </a:lnTo>
                <a:lnTo>
                  <a:pt x="64" y="82"/>
                </a:lnTo>
                <a:lnTo>
                  <a:pt x="62" y="84"/>
                </a:lnTo>
                <a:lnTo>
                  <a:pt x="62" y="86"/>
                </a:lnTo>
                <a:lnTo>
                  <a:pt x="60" y="88"/>
                </a:lnTo>
                <a:lnTo>
                  <a:pt x="60" y="90"/>
                </a:lnTo>
                <a:lnTo>
                  <a:pt x="60" y="92"/>
                </a:lnTo>
                <a:lnTo>
                  <a:pt x="60" y="94"/>
                </a:lnTo>
                <a:lnTo>
                  <a:pt x="62" y="96"/>
                </a:lnTo>
                <a:lnTo>
                  <a:pt x="62" y="98"/>
                </a:lnTo>
                <a:lnTo>
                  <a:pt x="64" y="100"/>
                </a:lnTo>
                <a:lnTo>
                  <a:pt x="64" y="102"/>
                </a:lnTo>
                <a:lnTo>
                  <a:pt x="66" y="102"/>
                </a:lnTo>
                <a:lnTo>
                  <a:pt x="66" y="104"/>
                </a:lnTo>
                <a:lnTo>
                  <a:pt x="66" y="106"/>
                </a:lnTo>
                <a:lnTo>
                  <a:pt x="66" y="108"/>
                </a:lnTo>
                <a:lnTo>
                  <a:pt x="68" y="108"/>
                </a:lnTo>
                <a:lnTo>
                  <a:pt x="70" y="108"/>
                </a:lnTo>
                <a:lnTo>
                  <a:pt x="72" y="106"/>
                </a:lnTo>
                <a:lnTo>
                  <a:pt x="74" y="108"/>
                </a:lnTo>
                <a:lnTo>
                  <a:pt x="74" y="110"/>
                </a:lnTo>
                <a:lnTo>
                  <a:pt x="74" y="112"/>
                </a:lnTo>
                <a:lnTo>
                  <a:pt x="74" y="114"/>
                </a:lnTo>
                <a:lnTo>
                  <a:pt x="74" y="116"/>
                </a:lnTo>
                <a:lnTo>
                  <a:pt x="74" y="118"/>
                </a:lnTo>
                <a:lnTo>
                  <a:pt x="76" y="120"/>
                </a:lnTo>
                <a:lnTo>
                  <a:pt x="76" y="122"/>
                </a:lnTo>
                <a:lnTo>
                  <a:pt x="78" y="124"/>
                </a:lnTo>
                <a:lnTo>
                  <a:pt x="80" y="126"/>
                </a:lnTo>
                <a:lnTo>
                  <a:pt x="80" y="128"/>
                </a:lnTo>
                <a:lnTo>
                  <a:pt x="80" y="130"/>
                </a:lnTo>
                <a:lnTo>
                  <a:pt x="82" y="130"/>
                </a:lnTo>
                <a:lnTo>
                  <a:pt x="82" y="132"/>
                </a:lnTo>
                <a:lnTo>
                  <a:pt x="84" y="134"/>
                </a:lnTo>
                <a:lnTo>
                  <a:pt x="86" y="134"/>
                </a:lnTo>
                <a:lnTo>
                  <a:pt x="88" y="136"/>
                </a:lnTo>
                <a:lnTo>
                  <a:pt x="86" y="138"/>
                </a:lnTo>
                <a:lnTo>
                  <a:pt x="84" y="136"/>
                </a:lnTo>
                <a:lnTo>
                  <a:pt x="82" y="138"/>
                </a:lnTo>
                <a:lnTo>
                  <a:pt x="80" y="136"/>
                </a:lnTo>
                <a:lnTo>
                  <a:pt x="78" y="136"/>
                </a:lnTo>
                <a:lnTo>
                  <a:pt x="76" y="134"/>
                </a:lnTo>
                <a:lnTo>
                  <a:pt x="74" y="136"/>
                </a:lnTo>
                <a:lnTo>
                  <a:pt x="72" y="136"/>
                </a:lnTo>
                <a:lnTo>
                  <a:pt x="70" y="138"/>
                </a:lnTo>
                <a:lnTo>
                  <a:pt x="68" y="140"/>
                </a:lnTo>
                <a:lnTo>
                  <a:pt x="68" y="142"/>
                </a:lnTo>
                <a:lnTo>
                  <a:pt x="66" y="142"/>
                </a:lnTo>
                <a:lnTo>
                  <a:pt x="64" y="142"/>
                </a:lnTo>
                <a:lnTo>
                  <a:pt x="62" y="142"/>
                </a:lnTo>
                <a:lnTo>
                  <a:pt x="60" y="144"/>
                </a:lnTo>
                <a:lnTo>
                  <a:pt x="58" y="146"/>
                </a:lnTo>
                <a:lnTo>
                  <a:pt x="56" y="144"/>
                </a:lnTo>
                <a:lnTo>
                  <a:pt x="54" y="144"/>
                </a:lnTo>
                <a:lnTo>
                  <a:pt x="52" y="146"/>
                </a:lnTo>
                <a:lnTo>
                  <a:pt x="50" y="146"/>
                </a:lnTo>
                <a:lnTo>
                  <a:pt x="50" y="148"/>
                </a:lnTo>
                <a:lnTo>
                  <a:pt x="50" y="150"/>
                </a:lnTo>
                <a:lnTo>
                  <a:pt x="48" y="150"/>
                </a:lnTo>
                <a:lnTo>
                  <a:pt x="46" y="150"/>
                </a:lnTo>
                <a:lnTo>
                  <a:pt x="44" y="152"/>
                </a:lnTo>
                <a:lnTo>
                  <a:pt x="42" y="152"/>
                </a:lnTo>
                <a:lnTo>
                  <a:pt x="42" y="150"/>
                </a:lnTo>
                <a:lnTo>
                  <a:pt x="40" y="150"/>
                </a:lnTo>
                <a:lnTo>
                  <a:pt x="38" y="148"/>
                </a:lnTo>
                <a:lnTo>
                  <a:pt x="36" y="148"/>
                </a:lnTo>
                <a:lnTo>
                  <a:pt x="36" y="146"/>
                </a:lnTo>
                <a:lnTo>
                  <a:pt x="34" y="144"/>
                </a:lnTo>
                <a:lnTo>
                  <a:pt x="32" y="142"/>
                </a:lnTo>
                <a:lnTo>
                  <a:pt x="30" y="140"/>
                </a:lnTo>
                <a:lnTo>
                  <a:pt x="28" y="140"/>
                </a:lnTo>
                <a:lnTo>
                  <a:pt x="30" y="138"/>
                </a:lnTo>
                <a:lnTo>
                  <a:pt x="28" y="138"/>
                </a:lnTo>
                <a:lnTo>
                  <a:pt x="28" y="136"/>
                </a:lnTo>
                <a:lnTo>
                  <a:pt x="28" y="134"/>
                </a:lnTo>
                <a:lnTo>
                  <a:pt x="28" y="132"/>
                </a:lnTo>
                <a:lnTo>
                  <a:pt x="28" y="130"/>
                </a:lnTo>
                <a:lnTo>
                  <a:pt x="26" y="130"/>
                </a:lnTo>
                <a:lnTo>
                  <a:pt x="24" y="128"/>
                </a:lnTo>
                <a:lnTo>
                  <a:pt x="26" y="126"/>
                </a:lnTo>
                <a:lnTo>
                  <a:pt x="24" y="122"/>
                </a:lnTo>
                <a:lnTo>
                  <a:pt x="24" y="120"/>
                </a:lnTo>
                <a:lnTo>
                  <a:pt x="24" y="118"/>
                </a:lnTo>
                <a:lnTo>
                  <a:pt x="24" y="116"/>
                </a:lnTo>
                <a:lnTo>
                  <a:pt x="24" y="114"/>
                </a:lnTo>
                <a:lnTo>
                  <a:pt x="26" y="112"/>
                </a:lnTo>
                <a:lnTo>
                  <a:pt x="26" y="110"/>
                </a:lnTo>
                <a:lnTo>
                  <a:pt x="26" y="108"/>
                </a:lnTo>
                <a:lnTo>
                  <a:pt x="26" y="106"/>
                </a:lnTo>
                <a:lnTo>
                  <a:pt x="28" y="104"/>
                </a:lnTo>
                <a:lnTo>
                  <a:pt x="26" y="102"/>
                </a:lnTo>
                <a:lnTo>
                  <a:pt x="28" y="102"/>
                </a:lnTo>
                <a:lnTo>
                  <a:pt x="30" y="100"/>
                </a:lnTo>
                <a:lnTo>
                  <a:pt x="30" y="98"/>
                </a:lnTo>
                <a:lnTo>
                  <a:pt x="32" y="96"/>
                </a:lnTo>
                <a:lnTo>
                  <a:pt x="32" y="94"/>
                </a:lnTo>
                <a:lnTo>
                  <a:pt x="30" y="94"/>
                </a:lnTo>
                <a:lnTo>
                  <a:pt x="30" y="92"/>
                </a:lnTo>
                <a:lnTo>
                  <a:pt x="28" y="90"/>
                </a:lnTo>
                <a:lnTo>
                  <a:pt x="28" y="88"/>
                </a:lnTo>
                <a:lnTo>
                  <a:pt x="30" y="86"/>
                </a:lnTo>
                <a:lnTo>
                  <a:pt x="28" y="84"/>
                </a:lnTo>
                <a:lnTo>
                  <a:pt x="26" y="84"/>
                </a:lnTo>
                <a:lnTo>
                  <a:pt x="24" y="84"/>
                </a:lnTo>
                <a:lnTo>
                  <a:pt x="22" y="82"/>
                </a:lnTo>
                <a:lnTo>
                  <a:pt x="24" y="80"/>
                </a:lnTo>
                <a:lnTo>
                  <a:pt x="24" y="78"/>
                </a:lnTo>
                <a:lnTo>
                  <a:pt x="24" y="76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68"/>
                </a:lnTo>
                <a:lnTo>
                  <a:pt x="20" y="68"/>
                </a:lnTo>
                <a:lnTo>
                  <a:pt x="18" y="68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6"/>
                </a:lnTo>
                <a:lnTo>
                  <a:pt x="8" y="66"/>
                </a:lnTo>
                <a:lnTo>
                  <a:pt x="6" y="64"/>
                </a:lnTo>
                <a:lnTo>
                  <a:pt x="6" y="62"/>
                </a:lnTo>
                <a:lnTo>
                  <a:pt x="4" y="60"/>
                </a:lnTo>
                <a:lnTo>
                  <a:pt x="2" y="58"/>
                </a:lnTo>
                <a:lnTo>
                  <a:pt x="2" y="56"/>
                </a:lnTo>
                <a:lnTo>
                  <a:pt x="0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" name="Freeform 1285">
            <a:extLst>
              <a:ext uri="{FF2B5EF4-FFF2-40B4-BE49-F238E27FC236}">
                <a16:creationId xmlns:a16="http://schemas.microsoft.com/office/drawing/2014/main" id="{BAC595C5-5E86-4528-8EEE-755A5E62F5C6}"/>
              </a:ext>
            </a:extLst>
          </p:cNvPr>
          <p:cNvSpPr>
            <a:spLocks/>
          </p:cNvSpPr>
          <p:nvPr/>
        </p:nvSpPr>
        <p:spPr bwMode="auto">
          <a:xfrm>
            <a:off x="2430464" y="3656013"/>
            <a:ext cx="139700" cy="241300"/>
          </a:xfrm>
          <a:custGeom>
            <a:avLst/>
            <a:gdLst>
              <a:gd name="T0" fmla="*/ 10080625 w 88"/>
              <a:gd name="T1" fmla="*/ 120967500 h 152"/>
              <a:gd name="T2" fmla="*/ 10080625 w 88"/>
              <a:gd name="T3" fmla="*/ 95765938 h 152"/>
              <a:gd name="T4" fmla="*/ 30241875 w 88"/>
              <a:gd name="T5" fmla="*/ 90725625 h 152"/>
              <a:gd name="T6" fmla="*/ 50403125 w 88"/>
              <a:gd name="T7" fmla="*/ 80645000 h 152"/>
              <a:gd name="T8" fmla="*/ 35282188 w 88"/>
              <a:gd name="T9" fmla="*/ 65524063 h 152"/>
              <a:gd name="T10" fmla="*/ 40322500 w 88"/>
              <a:gd name="T11" fmla="*/ 45362813 h 152"/>
              <a:gd name="T12" fmla="*/ 50403125 w 88"/>
              <a:gd name="T13" fmla="*/ 35282188 h 152"/>
              <a:gd name="T14" fmla="*/ 70564375 w 88"/>
              <a:gd name="T15" fmla="*/ 15120938 h 152"/>
              <a:gd name="T16" fmla="*/ 70564375 w 88"/>
              <a:gd name="T17" fmla="*/ 0 h 152"/>
              <a:gd name="T18" fmla="*/ 80645000 w 88"/>
              <a:gd name="T19" fmla="*/ 10080625 h 152"/>
              <a:gd name="T20" fmla="*/ 85685313 w 88"/>
              <a:gd name="T21" fmla="*/ 15120938 h 152"/>
              <a:gd name="T22" fmla="*/ 90725625 w 88"/>
              <a:gd name="T23" fmla="*/ 15120938 h 152"/>
              <a:gd name="T24" fmla="*/ 110886875 w 88"/>
              <a:gd name="T25" fmla="*/ 30241875 h 152"/>
              <a:gd name="T26" fmla="*/ 131048125 w 88"/>
              <a:gd name="T27" fmla="*/ 50403125 h 152"/>
              <a:gd name="T28" fmla="*/ 136088438 w 88"/>
              <a:gd name="T29" fmla="*/ 70564375 h 152"/>
              <a:gd name="T30" fmla="*/ 131048125 w 88"/>
              <a:gd name="T31" fmla="*/ 95765938 h 152"/>
              <a:gd name="T32" fmla="*/ 126007813 w 88"/>
              <a:gd name="T33" fmla="*/ 110886875 h 152"/>
              <a:gd name="T34" fmla="*/ 131048125 w 88"/>
              <a:gd name="T35" fmla="*/ 100806250 h 152"/>
              <a:gd name="T36" fmla="*/ 146169063 w 88"/>
              <a:gd name="T37" fmla="*/ 90725625 h 152"/>
              <a:gd name="T38" fmla="*/ 166330313 w 88"/>
              <a:gd name="T39" fmla="*/ 100806250 h 152"/>
              <a:gd name="T40" fmla="*/ 176410938 w 88"/>
              <a:gd name="T41" fmla="*/ 115927188 h 152"/>
              <a:gd name="T42" fmla="*/ 196572188 w 88"/>
              <a:gd name="T43" fmla="*/ 131048125 h 152"/>
              <a:gd name="T44" fmla="*/ 191531875 w 88"/>
              <a:gd name="T45" fmla="*/ 151209375 h 152"/>
              <a:gd name="T46" fmla="*/ 191531875 w 88"/>
              <a:gd name="T47" fmla="*/ 171370625 h 152"/>
              <a:gd name="T48" fmla="*/ 186491563 w 88"/>
              <a:gd name="T49" fmla="*/ 181451250 h 152"/>
              <a:gd name="T50" fmla="*/ 166330313 w 88"/>
              <a:gd name="T51" fmla="*/ 186491563 h 152"/>
              <a:gd name="T52" fmla="*/ 161290000 w 88"/>
              <a:gd name="T53" fmla="*/ 206652813 h 152"/>
              <a:gd name="T54" fmla="*/ 151209375 w 88"/>
              <a:gd name="T55" fmla="*/ 226814063 h 152"/>
              <a:gd name="T56" fmla="*/ 161290000 w 88"/>
              <a:gd name="T57" fmla="*/ 252015625 h 152"/>
              <a:gd name="T58" fmla="*/ 166330313 w 88"/>
              <a:gd name="T59" fmla="*/ 272176875 h 152"/>
              <a:gd name="T60" fmla="*/ 186491563 w 88"/>
              <a:gd name="T61" fmla="*/ 272176875 h 152"/>
              <a:gd name="T62" fmla="*/ 186491563 w 88"/>
              <a:gd name="T63" fmla="*/ 297378438 h 152"/>
              <a:gd name="T64" fmla="*/ 201612500 w 88"/>
              <a:gd name="T65" fmla="*/ 317539688 h 152"/>
              <a:gd name="T66" fmla="*/ 211693125 w 88"/>
              <a:gd name="T67" fmla="*/ 337700938 h 152"/>
              <a:gd name="T68" fmla="*/ 211693125 w 88"/>
              <a:gd name="T69" fmla="*/ 342741250 h 152"/>
              <a:gd name="T70" fmla="*/ 191531875 w 88"/>
              <a:gd name="T71" fmla="*/ 337700938 h 152"/>
              <a:gd name="T72" fmla="*/ 171370625 w 88"/>
              <a:gd name="T73" fmla="*/ 352821875 h 152"/>
              <a:gd name="T74" fmla="*/ 151209375 w 88"/>
              <a:gd name="T75" fmla="*/ 362902500 h 152"/>
              <a:gd name="T76" fmla="*/ 131048125 w 88"/>
              <a:gd name="T77" fmla="*/ 367942813 h 152"/>
              <a:gd name="T78" fmla="*/ 120967500 w 88"/>
              <a:gd name="T79" fmla="*/ 378023438 h 152"/>
              <a:gd name="T80" fmla="*/ 105846563 w 88"/>
              <a:gd name="T81" fmla="*/ 378023438 h 152"/>
              <a:gd name="T82" fmla="*/ 85685313 w 88"/>
              <a:gd name="T83" fmla="*/ 362902500 h 152"/>
              <a:gd name="T84" fmla="*/ 75604688 w 88"/>
              <a:gd name="T85" fmla="*/ 347781563 h 152"/>
              <a:gd name="T86" fmla="*/ 70564375 w 88"/>
              <a:gd name="T87" fmla="*/ 327620313 h 152"/>
              <a:gd name="T88" fmla="*/ 60483750 w 88"/>
              <a:gd name="T89" fmla="*/ 302418750 h 152"/>
              <a:gd name="T90" fmla="*/ 65524063 w 88"/>
              <a:gd name="T91" fmla="*/ 282257500 h 152"/>
              <a:gd name="T92" fmla="*/ 65524063 w 88"/>
              <a:gd name="T93" fmla="*/ 257055938 h 152"/>
              <a:gd name="T94" fmla="*/ 80645000 w 88"/>
              <a:gd name="T95" fmla="*/ 236894688 h 152"/>
              <a:gd name="T96" fmla="*/ 75604688 w 88"/>
              <a:gd name="T97" fmla="*/ 216733438 h 152"/>
              <a:gd name="T98" fmla="*/ 60483750 w 88"/>
              <a:gd name="T99" fmla="*/ 211693125 h 152"/>
              <a:gd name="T100" fmla="*/ 60483750 w 88"/>
              <a:gd name="T101" fmla="*/ 186491563 h 152"/>
              <a:gd name="T102" fmla="*/ 55443438 w 88"/>
              <a:gd name="T103" fmla="*/ 171370625 h 152"/>
              <a:gd name="T104" fmla="*/ 35282188 w 88"/>
              <a:gd name="T105" fmla="*/ 171370625 h 152"/>
              <a:gd name="T106" fmla="*/ 15120938 w 88"/>
              <a:gd name="T107" fmla="*/ 161290000 h 152"/>
              <a:gd name="T108" fmla="*/ 0 w 88"/>
              <a:gd name="T109" fmla="*/ 136088438 h 1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88" h="152">
                <a:moveTo>
                  <a:pt x="0" y="54"/>
                </a:move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4" y="48"/>
                </a:lnTo>
                <a:lnTo>
                  <a:pt x="4" y="46"/>
                </a:lnTo>
                <a:lnTo>
                  <a:pt x="4" y="42"/>
                </a:lnTo>
                <a:lnTo>
                  <a:pt x="4" y="40"/>
                </a:lnTo>
                <a:lnTo>
                  <a:pt x="4" y="38"/>
                </a:lnTo>
                <a:lnTo>
                  <a:pt x="6" y="38"/>
                </a:lnTo>
                <a:lnTo>
                  <a:pt x="8" y="38"/>
                </a:lnTo>
                <a:lnTo>
                  <a:pt x="10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18" y="32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6"/>
                </a:lnTo>
                <a:lnTo>
                  <a:pt x="16" y="26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6" y="18"/>
                </a:lnTo>
                <a:lnTo>
                  <a:pt x="16" y="16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2" y="12"/>
                </a:lnTo>
                <a:lnTo>
                  <a:pt x="24" y="12"/>
                </a:lnTo>
                <a:lnTo>
                  <a:pt x="26" y="10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28" y="0"/>
                </a:lnTo>
                <a:lnTo>
                  <a:pt x="28" y="2"/>
                </a:lnTo>
                <a:lnTo>
                  <a:pt x="30" y="4"/>
                </a:lnTo>
                <a:lnTo>
                  <a:pt x="32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36" y="6"/>
                </a:lnTo>
                <a:lnTo>
                  <a:pt x="34" y="6"/>
                </a:lnTo>
                <a:lnTo>
                  <a:pt x="32" y="4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8" y="8"/>
                </a:lnTo>
                <a:lnTo>
                  <a:pt x="40" y="8"/>
                </a:lnTo>
                <a:lnTo>
                  <a:pt x="42" y="10"/>
                </a:lnTo>
                <a:lnTo>
                  <a:pt x="44" y="12"/>
                </a:lnTo>
                <a:lnTo>
                  <a:pt x="46" y="14"/>
                </a:lnTo>
                <a:lnTo>
                  <a:pt x="48" y="16"/>
                </a:lnTo>
                <a:lnTo>
                  <a:pt x="48" y="18"/>
                </a:lnTo>
                <a:lnTo>
                  <a:pt x="50" y="20"/>
                </a:lnTo>
                <a:lnTo>
                  <a:pt x="52" y="20"/>
                </a:lnTo>
                <a:lnTo>
                  <a:pt x="52" y="22"/>
                </a:lnTo>
                <a:lnTo>
                  <a:pt x="54" y="24"/>
                </a:lnTo>
                <a:lnTo>
                  <a:pt x="54" y="26"/>
                </a:lnTo>
                <a:lnTo>
                  <a:pt x="54" y="28"/>
                </a:lnTo>
                <a:lnTo>
                  <a:pt x="54" y="30"/>
                </a:lnTo>
                <a:lnTo>
                  <a:pt x="54" y="32"/>
                </a:lnTo>
                <a:lnTo>
                  <a:pt x="52" y="34"/>
                </a:lnTo>
                <a:lnTo>
                  <a:pt x="52" y="36"/>
                </a:lnTo>
                <a:lnTo>
                  <a:pt x="52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52" y="44"/>
                </a:lnTo>
                <a:lnTo>
                  <a:pt x="52" y="42"/>
                </a:lnTo>
                <a:lnTo>
                  <a:pt x="52" y="40"/>
                </a:lnTo>
                <a:lnTo>
                  <a:pt x="52" y="38"/>
                </a:lnTo>
                <a:lnTo>
                  <a:pt x="54" y="36"/>
                </a:lnTo>
                <a:lnTo>
                  <a:pt x="56" y="34"/>
                </a:lnTo>
                <a:lnTo>
                  <a:pt x="58" y="34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8"/>
                </a:lnTo>
                <a:lnTo>
                  <a:pt x="66" y="40"/>
                </a:lnTo>
                <a:lnTo>
                  <a:pt x="68" y="42"/>
                </a:lnTo>
                <a:lnTo>
                  <a:pt x="70" y="44"/>
                </a:lnTo>
                <a:lnTo>
                  <a:pt x="70" y="46"/>
                </a:lnTo>
                <a:lnTo>
                  <a:pt x="72" y="46"/>
                </a:lnTo>
                <a:lnTo>
                  <a:pt x="74" y="46"/>
                </a:lnTo>
                <a:lnTo>
                  <a:pt x="76" y="48"/>
                </a:lnTo>
                <a:lnTo>
                  <a:pt x="76" y="50"/>
                </a:lnTo>
                <a:lnTo>
                  <a:pt x="78" y="52"/>
                </a:lnTo>
                <a:lnTo>
                  <a:pt x="78" y="54"/>
                </a:lnTo>
                <a:lnTo>
                  <a:pt x="78" y="56"/>
                </a:lnTo>
                <a:lnTo>
                  <a:pt x="76" y="58"/>
                </a:lnTo>
                <a:lnTo>
                  <a:pt x="76" y="60"/>
                </a:lnTo>
                <a:lnTo>
                  <a:pt x="76" y="62"/>
                </a:lnTo>
                <a:lnTo>
                  <a:pt x="74" y="64"/>
                </a:lnTo>
                <a:lnTo>
                  <a:pt x="74" y="66"/>
                </a:lnTo>
                <a:lnTo>
                  <a:pt x="76" y="68"/>
                </a:lnTo>
                <a:lnTo>
                  <a:pt x="76" y="70"/>
                </a:lnTo>
                <a:lnTo>
                  <a:pt x="74" y="70"/>
                </a:lnTo>
                <a:lnTo>
                  <a:pt x="74" y="72"/>
                </a:lnTo>
                <a:lnTo>
                  <a:pt x="72" y="72"/>
                </a:lnTo>
                <a:lnTo>
                  <a:pt x="72" y="74"/>
                </a:lnTo>
                <a:lnTo>
                  <a:pt x="70" y="72"/>
                </a:lnTo>
                <a:lnTo>
                  <a:pt x="68" y="72"/>
                </a:lnTo>
                <a:lnTo>
                  <a:pt x="66" y="74"/>
                </a:lnTo>
                <a:lnTo>
                  <a:pt x="64" y="74"/>
                </a:lnTo>
                <a:lnTo>
                  <a:pt x="62" y="76"/>
                </a:lnTo>
                <a:lnTo>
                  <a:pt x="62" y="78"/>
                </a:lnTo>
                <a:lnTo>
                  <a:pt x="64" y="80"/>
                </a:lnTo>
                <a:lnTo>
                  <a:pt x="64" y="82"/>
                </a:lnTo>
                <a:lnTo>
                  <a:pt x="62" y="84"/>
                </a:lnTo>
                <a:lnTo>
                  <a:pt x="62" y="86"/>
                </a:lnTo>
                <a:lnTo>
                  <a:pt x="60" y="88"/>
                </a:lnTo>
                <a:lnTo>
                  <a:pt x="60" y="90"/>
                </a:lnTo>
                <a:lnTo>
                  <a:pt x="60" y="92"/>
                </a:lnTo>
                <a:lnTo>
                  <a:pt x="60" y="94"/>
                </a:lnTo>
                <a:lnTo>
                  <a:pt x="62" y="96"/>
                </a:lnTo>
                <a:lnTo>
                  <a:pt x="62" y="98"/>
                </a:lnTo>
                <a:lnTo>
                  <a:pt x="64" y="100"/>
                </a:lnTo>
                <a:lnTo>
                  <a:pt x="64" y="102"/>
                </a:lnTo>
                <a:lnTo>
                  <a:pt x="66" y="102"/>
                </a:lnTo>
                <a:lnTo>
                  <a:pt x="66" y="104"/>
                </a:lnTo>
                <a:lnTo>
                  <a:pt x="66" y="106"/>
                </a:lnTo>
                <a:lnTo>
                  <a:pt x="66" y="108"/>
                </a:lnTo>
                <a:lnTo>
                  <a:pt x="68" y="108"/>
                </a:lnTo>
                <a:lnTo>
                  <a:pt x="70" y="108"/>
                </a:lnTo>
                <a:lnTo>
                  <a:pt x="72" y="106"/>
                </a:lnTo>
                <a:lnTo>
                  <a:pt x="74" y="108"/>
                </a:lnTo>
                <a:lnTo>
                  <a:pt x="74" y="110"/>
                </a:lnTo>
                <a:lnTo>
                  <a:pt x="74" y="112"/>
                </a:lnTo>
                <a:lnTo>
                  <a:pt x="74" y="114"/>
                </a:lnTo>
                <a:lnTo>
                  <a:pt x="74" y="116"/>
                </a:lnTo>
                <a:lnTo>
                  <a:pt x="74" y="118"/>
                </a:lnTo>
                <a:lnTo>
                  <a:pt x="76" y="120"/>
                </a:lnTo>
                <a:lnTo>
                  <a:pt x="76" y="122"/>
                </a:lnTo>
                <a:lnTo>
                  <a:pt x="78" y="124"/>
                </a:lnTo>
                <a:lnTo>
                  <a:pt x="80" y="126"/>
                </a:lnTo>
                <a:lnTo>
                  <a:pt x="80" y="128"/>
                </a:lnTo>
                <a:lnTo>
                  <a:pt x="80" y="130"/>
                </a:lnTo>
                <a:lnTo>
                  <a:pt x="82" y="130"/>
                </a:lnTo>
                <a:lnTo>
                  <a:pt x="82" y="132"/>
                </a:lnTo>
                <a:lnTo>
                  <a:pt x="84" y="134"/>
                </a:lnTo>
                <a:lnTo>
                  <a:pt x="86" y="134"/>
                </a:lnTo>
                <a:lnTo>
                  <a:pt x="88" y="136"/>
                </a:lnTo>
                <a:lnTo>
                  <a:pt x="86" y="138"/>
                </a:lnTo>
                <a:lnTo>
                  <a:pt x="84" y="136"/>
                </a:lnTo>
                <a:lnTo>
                  <a:pt x="82" y="138"/>
                </a:lnTo>
                <a:lnTo>
                  <a:pt x="80" y="136"/>
                </a:lnTo>
                <a:lnTo>
                  <a:pt x="78" y="136"/>
                </a:lnTo>
                <a:lnTo>
                  <a:pt x="76" y="134"/>
                </a:lnTo>
                <a:lnTo>
                  <a:pt x="74" y="136"/>
                </a:lnTo>
                <a:lnTo>
                  <a:pt x="72" y="136"/>
                </a:lnTo>
                <a:lnTo>
                  <a:pt x="70" y="138"/>
                </a:lnTo>
                <a:lnTo>
                  <a:pt x="68" y="140"/>
                </a:lnTo>
                <a:lnTo>
                  <a:pt x="68" y="142"/>
                </a:lnTo>
                <a:lnTo>
                  <a:pt x="66" y="142"/>
                </a:lnTo>
                <a:lnTo>
                  <a:pt x="64" y="142"/>
                </a:lnTo>
                <a:lnTo>
                  <a:pt x="62" y="142"/>
                </a:lnTo>
                <a:lnTo>
                  <a:pt x="60" y="144"/>
                </a:lnTo>
                <a:lnTo>
                  <a:pt x="58" y="146"/>
                </a:lnTo>
                <a:lnTo>
                  <a:pt x="56" y="144"/>
                </a:lnTo>
                <a:lnTo>
                  <a:pt x="54" y="144"/>
                </a:lnTo>
                <a:lnTo>
                  <a:pt x="52" y="146"/>
                </a:lnTo>
                <a:lnTo>
                  <a:pt x="50" y="146"/>
                </a:lnTo>
                <a:lnTo>
                  <a:pt x="50" y="148"/>
                </a:lnTo>
                <a:lnTo>
                  <a:pt x="50" y="150"/>
                </a:lnTo>
                <a:lnTo>
                  <a:pt x="48" y="150"/>
                </a:lnTo>
                <a:lnTo>
                  <a:pt x="46" y="150"/>
                </a:lnTo>
                <a:lnTo>
                  <a:pt x="44" y="152"/>
                </a:lnTo>
                <a:lnTo>
                  <a:pt x="42" y="152"/>
                </a:lnTo>
                <a:lnTo>
                  <a:pt x="42" y="150"/>
                </a:lnTo>
                <a:lnTo>
                  <a:pt x="40" y="150"/>
                </a:lnTo>
                <a:lnTo>
                  <a:pt x="38" y="148"/>
                </a:lnTo>
                <a:lnTo>
                  <a:pt x="36" y="148"/>
                </a:lnTo>
                <a:lnTo>
                  <a:pt x="36" y="146"/>
                </a:lnTo>
                <a:lnTo>
                  <a:pt x="34" y="144"/>
                </a:lnTo>
                <a:lnTo>
                  <a:pt x="32" y="142"/>
                </a:lnTo>
                <a:lnTo>
                  <a:pt x="30" y="140"/>
                </a:lnTo>
                <a:lnTo>
                  <a:pt x="28" y="140"/>
                </a:lnTo>
                <a:lnTo>
                  <a:pt x="30" y="138"/>
                </a:lnTo>
                <a:lnTo>
                  <a:pt x="28" y="138"/>
                </a:lnTo>
                <a:lnTo>
                  <a:pt x="28" y="136"/>
                </a:lnTo>
                <a:lnTo>
                  <a:pt x="28" y="134"/>
                </a:lnTo>
                <a:lnTo>
                  <a:pt x="28" y="132"/>
                </a:lnTo>
                <a:lnTo>
                  <a:pt x="28" y="130"/>
                </a:lnTo>
                <a:lnTo>
                  <a:pt x="26" y="130"/>
                </a:lnTo>
                <a:lnTo>
                  <a:pt x="24" y="128"/>
                </a:lnTo>
                <a:lnTo>
                  <a:pt x="26" y="126"/>
                </a:lnTo>
                <a:lnTo>
                  <a:pt x="24" y="122"/>
                </a:lnTo>
                <a:lnTo>
                  <a:pt x="24" y="120"/>
                </a:lnTo>
                <a:lnTo>
                  <a:pt x="24" y="118"/>
                </a:lnTo>
                <a:lnTo>
                  <a:pt x="24" y="116"/>
                </a:lnTo>
                <a:lnTo>
                  <a:pt x="24" y="114"/>
                </a:lnTo>
                <a:lnTo>
                  <a:pt x="26" y="112"/>
                </a:lnTo>
                <a:lnTo>
                  <a:pt x="26" y="110"/>
                </a:lnTo>
                <a:lnTo>
                  <a:pt x="26" y="108"/>
                </a:lnTo>
                <a:lnTo>
                  <a:pt x="26" y="106"/>
                </a:lnTo>
                <a:lnTo>
                  <a:pt x="28" y="104"/>
                </a:lnTo>
                <a:lnTo>
                  <a:pt x="26" y="102"/>
                </a:lnTo>
                <a:lnTo>
                  <a:pt x="28" y="102"/>
                </a:lnTo>
                <a:lnTo>
                  <a:pt x="30" y="100"/>
                </a:lnTo>
                <a:lnTo>
                  <a:pt x="30" y="98"/>
                </a:lnTo>
                <a:lnTo>
                  <a:pt x="32" y="96"/>
                </a:lnTo>
                <a:lnTo>
                  <a:pt x="32" y="94"/>
                </a:lnTo>
                <a:lnTo>
                  <a:pt x="30" y="94"/>
                </a:lnTo>
                <a:lnTo>
                  <a:pt x="30" y="92"/>
                </a:lnTo>
                <a:lnTo>
                  <a:pt x="28" y="90"/>
                </a:lnTo>
                <a:lnTo>
                  <a:pt x="28" y="88"/>
                </a:lnTo>
                <a:lnTo>
                  <a:pt x="30" y="86"/>
                </a:lnTo>
                <a:lnTo>
                  <a:pt x="28" y="84"/>
                </a:lnTo>
                <a:lnTo>
                  <a:pt x="26" y="84"/>
                </a:lnTo>
                <a:lnTo>
                  <a:pt x="24" y="84"/>
                </a:lnTo>
                <a:lnTo>
                  <a:pt x="22" y="82"/>
                </a:lnTo>
                <a:lnTo>
                  <a:pt x="24" y="80"/>
                </a:lnTo>
                <a:lnTo>
                  <a:pt x="24" y="78"/>
                </a:lnTo>
                <a:lnTo>
                  <a:pt x="24" y="76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68"/>
                </a:lnTo>
                <a:lnTo>
                  <a:pt x="20" y="68"/>
                </a:lnTo>
                <a:lnTo>
                  <a:pt x="18" y="68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6"/>
                </a:lnTo>
                <a:lnTo>
                  <a:pt x="8" y="66"/>
                </a:lnTo>
                <a:lnTo>
                  <a:pt x="6" y="64"/>
                </a:lnTo>
                <a:lnTo>
                  <a:pt x="6" y="62"/>
                </a:lnTo>
                <a:lnTo>
                  <a:pt x="4" y="60"/>
                </a:lnTo>
                <a:lnTo>
                  <a:pt x="2" y="58"/>
                </a:lnTo>
                <a:lnTo>
                  <a:pt x="2" y="56"/>
                </a:lnTo>
                <a:lnTo>
                  <a:pt x="0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" name="Freeform 1286">
            <a:extLst>
              <a:ext uri="{FF2B5EF4-FFF2-40B4-BE49-F238E27FC236}">
                <a16:creationId xmlns:a16="http://schemas.microsoft.com/office/drawing/2014/main" id="{7D8FFB09-850B-4253-833A-ECA7673D6D9B}"/>
              </a:ext>
            </a:extLst>
          </p:cNvPr>
          <p:cNvSpPr>
            <a:spLocks/>
          </p:cNvSpPr>
          <p:nvPr/>
        </p:nvSpPr>
        <p:spPr bwMode="auto">
          <a:xfrm>
            <a:off x="2611438" y="4926014"/>
            <a:ext cx="144462" cy="158751"/>
          </a:xfrm>
          <a:custGeom>
            <a:avLst/>
            <a:gdLst>
              <a:gd name="T0" fmla="*/ 0 w 91"/>
              <a:gd name="T1" fmla="*/ 20161250 h 100"/>
              <a:gd name="T2" fmla="*/ 5040295 w 91"/>
              <a:gd name="T3" fmla="*/ 5040313 h 100"/>
              <a:gd name="T4" fmla="*/ 10080590 w 91"/>
              <a:gd name="T5" fmla="*/ 10080625 h 100"/>
              <a:gd name="T6" fmla="*/ 25201475 w 91"/>
              <a:gd name="T7" fmla="*/ 10080625 h 100"/>
              <a:gd name="T8" fmla="*/ 35282065 w 91"/>
              <a:gd name="T9" fmla="*/ 0 h 100"/>
              <a:gd name="T10" fmla="*/ 50402951 w 91"/>
              <a:gd name="T11" fmla="*/ 5040313 h 100"/>
              <a:gd name="T12" fmla="*/ 60483541 w 91"/>
              <a:gd name="T13" fmla="*/ 15120938 h 100"/>
              <a:gd name="T14" fmla="*/ 75604426 w 91"/>
              <a:gd name="T15" fmla="*/ 30241875 h 100"/>
              <a:gd name="T16" fmla="*/ 85685016 w 91"/>
              <a:gd name="T17" fmla="*/ 40322500 h 100"/>
              <a:gd name="T18" fmla="*/ 90725311 w 91"/>
              <a:gd name="T19" fmla="*/ 50403125 h 100"/>
              <a:gd name="T20" fmla="*/ 100805901 w 91"/>
              <a:gd name="T21" fmla="*/ 40322500 h 100"/>
              <a:gd name="T22" fmla="*/ 108365550 w 91"/>
              <a:gd name="T23" fmla="*/ 45362813 h 100"/>
              <a:gd name="T24" fmla="*/ 123486435 w 91"/>
              <a:gd name="T25" fmla="*/ 60483750 h 100"/>
              <a:gd name="T26" fmla="*/ 133567025 w 91"/>
              <a:gd name="T27" fmla="*/ 65524063 h 100"/>
              <a:gd name="T28" fmla="*/ 148687910 w 91"/>
              <a:gd name="T29" fmla="*/ 70564375 h 100"/>
              <a:gd name="T30" fmla="*/ 158768500 w 91"/>
              <a:gd name="T31" fmla="*/ 80645000 h 100"/>
              <a:gd name="T32" fmla="*/ 168849091 w 91"/>
              <a:gd name="T33" fmla="*/ 90725625 h 100"/>
              <a:gd name="T34" fmla="*/ 183969976 w 91"/>
              <a:gd name="T35" fmla="*/ 95765938 h 100"/>
              <a:gd name="T36" fmla="*/ 194050566 w 91"/>
              <a:gd name="T37" fmla="*/ 105846563 h 100"/>
              <a:gd name="T38" fmla="*/ 199090861 w 91"/>
              <a:gd name="T39" fmla="*/ 115927188 h 100"/>
              <a:gd name="T40" fmla="*/ 214211746 w 91"/>
              <a:gd name="T41" fmla="*/ 131048125 h 100"/>
              <a:gd name="T42" fmla="*/ 224292336 w 91"/>
              <a:gd name="T43" fmla="*/ 131048125 h 100"/>
              <a:gd name="T44" fmla="*/ 224292336 w 91"/>
              <a:gd name="T45" fmla="*/ 146169063 h 100"/>
              <a:gd name="T46" fmla="*/ 214211746 w 91"/>
              <a:gd name="T47" fmla="*/ 161290000 h 100"/>
              <a:gd name="T48" fmla="*/ 219252041 w 91"/>
              <a:gd name="T49" fmla="*/ 171370625 h 100"/>
              <a:gd name="T50" fmla="*/ 219252041 w 91"/>
              <a:gd name="T51" fmla="*/ 186491563 h 100"/>
              <a:gd name="T52" fmla="*/ 224292336 w 91"/>
              <a:gd name="T53" fmla="*/ 191531875 h 100"/>
              <a:gd name="T54" fmla="*/ 224292336 w 91"/>
              <a:gd name="T55" fmla="*/ 206652813 h 100"/>
              <a:gd name="T56" fmla="*/ 214211746 w 91"/>
              <a:gd name="T57" fmla="*/ 221773750 h 100"/>
              <a:gd name="T58" fmla="*/ 209171451 w 91"/>
              <a:gd name="T59" fmla="*/ 231854375 h 100"/>
              <a:gd name="T60" fmla="*/ 194050566 w 91"/>
              <a:gd name="T61" fmla="*/ 236894688 h 100"/>
              <a:gd name="T62" fmla="*/ 189010271 w 91"/>
              <a:gd name="T63" fmla="*/ 246975313 h 100"/>
              <a:gd name="T64" fmla="*/ 173889386 w 91"/>
              <a:gd name="T65" fmla="*/ 252015625 h 100"/>
              <a:gd name="T66" fmla="*/ 158768500 w 91"/>
              <a:gd name="T67" fmla="*/ 252015625 h 100"/>
              <a:gd name="T68" fmla="*/ 148687910 w 91"/>
              <a:gd name="T69" fmla="*/ 246975313 h 100"/>
              <a:gd name="T70" fmla="*/ 133567025 w 91"/>
              <a:gd name="T71" fmla="*/ 246975313 h 100"/>
              <a:gd name="T72" fmla="*/ 123486435 w 91"/>
              <a:gd name="T73" fmla="*/ 252015625 h 100"/>
              <a:gd name="T74" fmla="*/ 108365550 w 91"/>
              <a:gd name="T75" fmla="*/ 252015625 h 100"/>
              <a:gd name="T76" fmla="*/ 105846196 w 91"/>
              <a:gd name="T77" fmla="*/ 241935000 h 100"/>
              <a:gd name="T78" fmla="*/ 90725311 w 91"/>
              <a:gd name="T79" fmla="*/ 241935000 h 100"/>
              <a:gd name="T80" fmla="*/ 75604426 w 91"/>
              <a:gd name="T81" fmla="*/ 231854375 h 100"/>
              <a:gd name="T82" fmla="*/ 60483541 w 91"/>
              <a:gd name="T83" fmla="*/ 226814063 h 100"/>
              <a:gd name="T84" fmla="*/ 50402951 w 91"/>
              <a:gd name="T85" fmla="*/ 226814063 h 100"/>
              <a:gd name="T86" fmla="*/ 40322360 w 91"/>
              <a:gd name="T87" fmla="*/ 226814063 h 100"/>
              <a:gd name="T88" fmla="*/ 20161180 w 91"/>
              <a:gd name="T89" fmla="*/ 211693125 h 100"/>
              <a:gd name="T90" fmla="*/ 10080590 w 91"/>
              <a:gd name="T91" fmla="*/ 196572188 h 100"/>
              <a:gd name="T92" fmla="*/ 10080590 w 91"/>
              <a:gd name="T93" fmla="*/ 186491563 h 100"/>
              <a:gd name="T94" fmla="*/ 5040295 w 91"/>
              <a:gd name="T95" fmla="*/ 171370625 h 100"/>
              <a:gd name="T96" fmla="*/ 5040295 w 91"/>
              <a:gd name="T97" fmla="*/ 161290000 h 100"/>
              <a:gd name="T98" fmla="*/ 15120885 w 91"/>
              <a:gd name="T99" fmla="*/ 156249688 h 100"/>
              <a:gd name="T100" fmla="*/ 15120885 w 91"/>
              <a:gd name="T101" fmla="*/ 141128750 h 100"/>
              <a:gd name="T102" fmla="*/ 5040295 w 91"/>
              <a:gd name="T103" fmla="*/ 131048125 h 100"/>
              <a:gd name="T104" fmla="*/ 5040295 w 91"/>
              <a:gd name="T105" fmla="*/ 120967500 h 100"/>
              <a:gd name="T106" fmla="*/ 5040295 w 91"/>
              <a:gd name="T107" fmla="*/ 110886875 h 100"/>
              <a:gd name="T108" fmla="*/ 0 w 91"/>
              <a:gd name="T109" fmla="*/ 105846563 h 100"/>
              <a:gd name="T110" fmla="*/ 0 w 91"/>
              <a:gd name="T111" fmla="*/ 90725625 h 100"/>
              <a:gd name="T112" fmla="*/ 5040295 w 91"/>
              <a:gd name="T113" fmla="*/ 75604688 h 100"/>
              <a:gd name="T114" fmla="*/ 0 w 91"/>
              <a:gd name="T115" fmla="*/ 65524063 h 100"/>
              <a:gd name="T116" fmla="*/ 5040295 w 91"/>
              <a:gd name="T117" fmla="*/ 55443438 h 100"/>
              <a:gd name="T118" fmla="*/ 0 w 91"/>
              <a:gd name="T119" fmla="*/ 45362813 h 100"/>
              <a:gd name="T120" fmla="*/ 5040295 w 91"/>
              <a:gd name="T121" fmla="*/ 35282188 h 100"/>
              <a:gd name="T122" fmla="*/ 0 w 91"/>
              <a:gd name="T123" fmla="*/ 20161250 h 1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1" h="100">
                <a:moveTo>
                  <a:pt x="0" y="8"/>
                </a:move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2"/>
                </a:lnTo>
                <a:lnTo>
                  <a:pt x="20" y="2"/>
                </a:lnTo>
                <a:lnTo>
                  <a:pt x="22" y="4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30" y="12"/>
                </a:lnTo>
                <a:lnTo>
                  <a:pt x="32" y="14"/>
                </a:lnTo>
                <a:lnTo>
                  <a:pt x="34" y="14"/>
                </a:lnTo>
                <a:lnTo>
                  <a:pt x="34" y="16"/>
                </a:lnTo>
                <a:lnTo>
                  <a:pt x="34" y="18"/>
                </a:lnTo>
                <a:lnTo>
                  <a:pt x="34" y="20"/>
                </a:lnTo>
                <a:lnTo>
                  <a:pt x="36" y="20"/>
                </a:lnTo>
                <a:lnTo>
                  <a:pt x="38" y="18"/>
                </a:lnTo>
                <a:lnTo>
                  <a:pt x="40" y="18"/>
                </a:lnTo>
                <a:lnTo>
                  <a:pt x="40" y="16"/>
                </a:lnTo>
                <a:lnTo>
                  <a:pt x="42" y="16"/>
                </a:lnTo>
                <a:lnTo>
                  <a:pt x="43" y="18"/>
                </a:lnTo>
                <a:lnTo>
                  <a:pt x="45" y="20"/>
                </a:lnTo>
                <a:lnTo>
                  <a:pt x="47" y="22"/>
                </a:lnTo>
                <a:lnTo>
                  <a:pt x="49" y="24"/>
                </a:lnTo>
                <a:lnTo>
                  <a:pt x="51" y="26"/>
                </a:lnTo>
                <a:lnTo>
                  <a:pt x="51" y="24"/>
                </a:lnTo>
                <a:lnTo>
                  <a:pt x="53" y="26"/>
                </a:lnTo>
                <a:lnTo>
                  <a:pt x="55" y="28"/>
                </a:lnTo>
                <a:lnTo>
                  <a:pt x="57" y="28"/>
                </a:lnTo>
                <a:lnTo>
                  <a:pt x="59" y="28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6"/>
                </a:lnTo>
                <a:lnTo>
                  <a:pt x="67" y="36"/>
                </a:lnTo>
                <a:lnTo>
                  <a:pt x="69" y="38"/>
                </a:lnTo>
                <a:lnTo>
                  <a:pt x="71" y="38"/>
                </a:lnTo>
                <a:lnTo>
                  <a:pt x="73" y="38"/>
                </a:lnTo>
                <a:lnTo>
                  <a:pt x="75" y="40"/>
                </a:lnTo>
                <a:lnTo>
                  <a:pt x="77" y="42"/>
                </a:lnTo>
                <a:lnTo>
                  <a:pt x="79" y="42"/>
                </a:lnTo>
                <a:lnTo>
                  <a:pt x="79" y="44"/>
                </a:lnTo>
                <a:lnTo>
                  <a:pt x="79" y="46"/>
                </a:lnTo>
                <a:lnTo>
                  <a:pt x="81" y="48"/>
                </a:lnTo>
                <a:lnTo>
                  <a:pt x="83" y="50"/>
                </a:lnTo>
                <a:lnTo>
                  <a:pt x="85" y="52"/>
                </a:lnTo>
                <a:lnTo>
                  <a:pt x="87" y="52"/>
                </a:lnTo>
                <a:lnTo>
                  <a:pt x="89" y="52"/>
                </a:lnTo>
                <a:lnTo>
                  <a:pt x="91" y="54"/>
                </a:lnTo>
                <a:lnTo>
                  <a:pt x="89" y="56"/>
                </a:lnTo>
                <a:lnTo>
                  <a:pt x="89" y="58"/>
                </a:lnTo>
                <a:lnTo>
                  <a:pt x="87" y="60"/>
                </a:lnTo>
                <a:lnTo>
                  <a:pt x="85" y="62"/>
                </a:lnTo>
                <a:lnTo>
                  <a:pt x="85" y="64"/>
                </a:lnTo>
                <a:lnTo>
                  <a:pt x="85" y="66"/>
                </a:lnTo>
                <a:lnTo>
                  <a:pt x="87" y="66"/>
                </a:lnTo>
                <a:lnTo>
                  <a:pt x="87" y="68"/>
                </a:lnTo>
                <a:lnTo>
                  <a:pt x="87" y="70"/>
                </a:lnTo>
                <a:lnTo>
                  <a:pt x="87" y="72"/>
                </a:lnTo>
                <a:lnTo>
                  <a:pt x="87" y="74"/>
                </a:lnTo>
                <a:lnTo>
                  <a:pt x="89" y="74"/>
                </a:lnTo>
                <a:lnTo>
                  <a:pt x="91" y="76"/>
                </a:lnTo>
                <a:lnTo>
                  <a:pt x="89" y="76"/>
                </a:lnTo>
                <a:lnTo>
                  <a:pt x="89" y="78"/>
                </a:lnTo>
                <a:lnTo>
                  <a:pt x="89" y="80"/>
                </a:lnTo>
                <a:lnTo>
                  <a:pt x="89" y="82"/>
                </a:lnTo>
                <a:lnTo>
                  <a:pt x="87" y="84"/>
                </a:lnTo>
                <a:lnTo>
                  <a:pt x="87" y="86"/>
                </a:lnTo>
                <a:lnTo>
                  <a:pt x="85" y="88"/>
                </a:lnTo>
                <a:lnTo>
                  <a:pt x="85" y="90"/>
                </a:lnTo>
                <a:lnTo>
                  <a:pt x="83" y="92"/>
                </a:lnTo>
                <a:lnTo>
                  <a:pt x="81" y="94"/>
                </a:lnTo>
                <a:lnTo>
                  <a:pt x="79" y="94"/>
                </a:lnTo>
                <a:lnTo>
                  <a:pt x="77" y="94"/>
                </a:lnTo>
                <a:lnTo>
                  <a:pt x="79" y="96"/>
                </a:lnTo>
                <a:lnTo>
                  <a:pt x="75" y="98"/>
                </a:lnTo>
                <a:lnTo>
                  <a:pt x="73" y="98"/>
                </a:lnTo>
                <a:lnTo>
                  <a:pt x="71" y="100"/>
                </a:lnTo>
                <a:lnTo>
                  <a:pt x="69" y="100"/>
                </a:lnTo>
                <a:lnTo>
                  <a:pt x="67" y="100"/>
                </a:lnTo>
                <a:lnTo>
                  <a:pt x="65" y="100"/>
                </a:lnTo>
                <a:lnTo>
                  <a:pt x="63" y="100"/>
                </a:lnTo>
                <a:lnTo>
                  <a:pt x="63" y="98"/>
                </a:lnTo>
                <a:lnTo>
                  <a:pt x="61" y="98"/>
                </a:lnTo>
                <a:lnTo>
                  <a:pt x="59" y="98"/>
                </a:lnTo>
                <a:lnTo>
                  <a:pt x="57" y="98"/>
                </a:lnTo>
                <a:lnTo>
                  <a:pt x="55" y="98"/>
                </a:lnTo>
                <a:lnTo>
                  <a:pt x="53" y="98"/>
                </a:lnTo>
                <a:lnTo>
                  <a:pt x="51" y="98"/>
                </a:lnTo>
                <a:lnTo>
                  <a:pt x="49" y="100"/>
                </a:lnTo>
                <a:lnTo>
                  <a:pt x="47" y="100"/>
                </a:lnTo>
                <a:lnTo>
                  <a:pt x="45" y="100"/>
                </a:lnTo>
                <a:lnTo>
                  <a:pt x="43" y="100"/>
                </a:lnTo>
                <a:lnTo>
                  <a:pt x="43" y="98"/>
                </a:lnTo>
                <a:lnTo>
                  <a:pt x="42" y="98"/>
                </a:lnTo>
                <a:lnTo>
                  <a:pt x="42" y="96"/>
                </a:lnTo>
                <a:lnTo>
                  <a:pt x="40" y="96"/>
                </a:lnTo>
                <a:lnTo>
                  <a:pt x="38" y="96"/>
                </a:lnTo>
                <a:lnTo>
                  <a:pt x="36" y="96"/>
                </a:lnTo>
                <a:lnTo>
                  <a:pt x="34" y="94"/>
                </a:lnTo>
                <a:lnTo>
                  <a:pt x="32" y="92"/>
                </a:lnTo>
                <a:lnTo>
                  <a:pt x="30" y="92"/>
                </a:lnTo>
                <a:lnTo>
                  <a:pt x="28" y="90"/>
                </a:lnTo>
                <a:lnTo>
                  <a:pt x="24" y="90"/>
                </a:lnTo>
                <a:lnTo>
                  <a:pt x="22" y="90"/>
                </a:lnTo>
                <a:lnTo>
                  <a:pt x="20" y="90"/>
                </a:lnTo>
                <a:lnTo>
                  <a:pt x="18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4"/>
                </a:lnTo>
                <a:lnTo>
                  <a:pt x="8" y="82"/>
                </a:lnTo>
                <a:lnTo>
                  <a:pt x="6" y="80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4" y="62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4" y="54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" name="Freeform 1287">
            <a:extLst>
              <a:ext uri="{FF2B5EF4-FFF2-40B4-BE49-F238E27FC236}">
                <a16:creationId xmlns:a16="http://schemas.microsoft.com/office/drawing/2014/main" id="{E039FB81-635F-46B5-9BFE-17DB4D461798}"/>
              </a:ext>
            </a:extLst>
          </p:cNvPr>
          <p:cNvSpPr>
            <a:spLocks/>
          </p:cNvSpPr>
          <p:nvPr/>
        </p:nvSpPr>
        <p:spPr bwMode="auto">
          <a:xfrm>
            <a:off x="2611438" y="4926014"/>
            <a:ext cx="144462" cy="158751"/>
          </a:xfrm>
          <a:custGeom>
            <a:avLst/>
            <a:gdLst>
              <a:gd name="T0" fmla="*/ 0 w 91"/>
              <a:gd name="T1" fmla="*/ 20161250 h 100"/>
              <a:gd name="T2" fmla="*/ 5040295 w 91"/>
              <a:gd name="T3" fmla="*/ 5040313 h 100"/>
              <a:gd name="T4" fmla="*/ 10080590 w 91"/>
              <a:gd name="T5" fmla="*/ 10080625 h 100"/>
              <a:gd name="T6" fmla="*/ 25201475 w 91"/>
              <a:gd name="T7" fmla="*/ 10080625 h 100"/>
              <a:gd name="T8" fmla="*/ 35282065 w 91"/>
              <a:gd name="T9" fmla="*/ 0 h 100"/>
              <a:gd name="T10" fmla="*/ 50402951 w 91"/>
              <a:gd name="T11" fmla="*/ 5040313 h 100"/>
              <a:gd name="T12" fmla="*/ 60483541 w 91"/>
              <a:gd name="T13" fmla="*/ 15120938 h 100"/>
              <a:gd name="T14" fmla="*/ 75604426 w 91"/>
              <a:gd name="T15" fmla="*/ 30241875 h 100"/>
              <a:gd name="T16" fmla="*/ 85685016 w 91"/>
              <a:gd name="T17" fmla="*/ 40322500 h 100"/>
              <a:gd name="T18" fmla="*/ 90725311 w 91"/>
              <a:gd name="T19" fmla="*/ 50403125 h 100"/>
              <a:gd name="T20" fmla="*/ 100805901 w 91"/>
              <a:gd name="T21" fmla="*/ 40322500 h 100"/>
              <a:gd name="T22" fmla="*/ 108365550 w 91"/>
              <a:gd name="T23" fmla="*/ 45362813 h 100"/>
              <a:gd name="T24" fmla="*/ 123486435 w 91"/>
              <a:gd name="T25" fmla="*/ 60483750 h 100"/>
              <a:gd name="T26" fmla="*/ 133567025 w 91"/>
              <a:gd name="T27" fmla="*/ 65524063 h 100"/>
              <a:gd name="T28" fmla="*/ 148687910 w 91"/>
              <a:gd name="T29" fmla="*/ 70564375 h 100"/>
              <a:gd name="T30" fmla="*/ 158768500 w 91"/>
              <a:gd name="T31" fmla="*/ 80645000 h 100"/>
              <a:gd name="T32" fmla="*/ 168849091 w 91"/>
              <a:gd name="T33" fmla="*/ 90725625 h 100"/>
              <a:gd name="T34" fmla="*/ 183969976 w 91"/>
              <a:gd name="T35" fmla="*/ 95765938 h 100"/>
              <a:gd name="T36" fmla="*/ 194050566 w 91"/>
              <a:gd name="T37" fmla="*/ 105846563 h 100"/>
              <a:gd name="T38" fmla="*/ 199090861 w 91"/>
              <a:gd name="T39" fmla="*/ 115927188 h 100"/>
              <a:gd name="T40" fmla="*/ 214211746 w 91"/>
              <a:gd name="T41" fmla="*/ 131048125 h 100"/>
              <a:gd name="T42" fmla="*/ 224292336 w 91"/>
              <a:gd name="T43" fmla="*/ 131048125 h 100"/>
              <a:gd name="T44" fmla="*/ 224292336 w 91"/>
              <a:gd name="T45" fmla="*/ 146169063 h 100"/>
              <a:gd name="T46" fmla="*/ 214211746 w 91"/>
              <a:gd name="T47" fmla="*/ 161290000 h 100"/>
              <a:gd name="T48" fmla="*/ 219252041 w 91"/>
              <a:gd name="T49" fmla="*/ 171370625 h 100"/>
              <a:gd name="T50" fmla="*/ 219252041 w 91"/>
              <a:gd name="T51" fmla="*/ 186491563 h 100"/>
              <a:gd name="T52" fmla="*/ 224292336 w 91"/>
              <a:gd name="T53" fmla="*/ 191531875 h 100"/>
              <a:gd name="T54" fmla="*/ 224292336 w 91"/>
              <a:gd name="T55" fmla="*/ 206652813 h 100"/>
              <a:gd name="T56" fmla="*/ 214211746 w 91"/>
              <a:gd name="T57" fmla="*/ 221773750 h 100"/>
              <a:gd name="T58" fmla="*/ 209171451 w 91"/>
              <a:gd name="T59" fmla="*/ 231854375 h 100"/>
              <a:gd name="T60" fmla="*/ 194050566 w 91"/>
              <a:gd name="T61" fmla="*/ 236894688 h 100"/>
              <a:gd name="T62" fmla="*/ 189010271 w 91"/>
              <a:gd name="T63" fmla="*/ 246975313 h 100"/>
              <a:gd name="T64" fmla="*/ 173889386 w 91"/>
              <a:gd name="T65" fmla="*/ 252015625 h 100"/>
              <a:gd name="T66" fmla="*/ 158768500 w 91"/>
              <a:gd name="T67" fmla="*/ 252015625 h 100"/>
              <a:gd name="T68" fmla="*/ 148687910 w 91"/>
              <a:gd name="T69" fmla="*/ 246975313 h 100"/>
              <a:gd name="T70" fmla="*/ 133567025 w 91"/>
              <a:gd name="T71" fmla="*/ 246975313 h 100"/>
              <a:gd name="T72" fmla="*/ 123486435 w 91"/>
              <a:gd name="T73" fmla="*/ 252015625 h 100"/>
              <a:gd name="T74" fmla="*/ 108365550 w 91"/>
              <a:gd name="T75" fmla="*/ 252015625 h 100"/>
              <a:gd name="T76" fmla="*/ 105846196 w 91"/>
              <a:gd name="T77" fmla="*/ 241935000 h 100"/>
              <a:gd name="T78" fmla="*/ 90725311 w 91"/>
              <a:gd name="T79" fmla="*/ 241935000 h 100"/>
              <a:gd name="T80" fmla="*/ 75604426 w 91"/>
              <a:gd name="T81" fmla="*/ 231854375 h 100"/>
              <a:gd name="T82" fmla="*/ 60483541 w 91"/>
              <a:gd name="T83" fmla="*/ 226814063 h 100"/>
              <a:gd name="T84" fmla="*/ 50402951 w 91"/>
              <a:gd name="T85" fmla="*/ 226814063 h 100"/>
              <a:gd name="T86" fmla="*/ 40322360 w 91"/>
              <a:gd name="T87" fmla="*/ 226814063 h 100"/>
              <a:gd name="T88" fmla="*/ 20161180 w 91"/>
              <a:gd name="T89" fmla="*/ 211693125 h 100"/>
              <a:gd name="T90" fmla="*/ 10080590 w 91"/>
              <a:gd name="T91" fmla="*/ 196572188 h 100"/>
              <a:gd name="T92" fmla="*/ 10080590 w 91"/>
              <a:gd name="T93" fmla="*/ 186491563 h 100"/>
              <a:gd name="T94" fmla="*/ 5040295 w 91"/>
              <a:gd name="T95" fmla="*/ 171370625 h 100"/>
              <a:gd name="T96" fmla="*/ 5040295 w 91"/>
              <a:gd name="T97" fmla="*/ 161290000 h 100"/>
              <a:gd name="T98" fmla="*/ 15120885 w 91"/>
              <a:gd name="T99" fmla="*/ 156249688 h 100"/>
              <a:gd name="T100" fmla="*/ 15120885 w 91"/>
              <a:gd name="T101" fmla="*/ 141128750 h 100"/>
              <a:gd name="T102" fmla="*/ 5040295 w 91"/>
              <a:gd name="T103" fmla="*/ 131048125 h 100"/>
              <a:gd name="T104" fmla="*/ 5040295 w 91"/>
              <a:gd name="T105" fmla="*/ 120967500 h 100"/>
              <a:gd name="T106" fmla="*/ 5040295 w 91"/>
              <a:gd name="T107" fmla="*/ 110886875 h 100"/>
              <a:gd name="T108" fmla="*/ 0 w 91"/>
              <a:gd name="T109" fmla="*/ 105846563 h 100"/>
              <a:gd name="T110" fmla="*/ 0 w 91"/>
              <a:gd name="T111" fmla="*/ 90725625 h 100"/>
              <a:gd name="T112" fmla="*/ 5040295 w 91"/>
              <a:gd name="T113" fmla="*/ 75604688 h 100"/>
              <a:gd name="T114" fmla="*/ 0 w 91"/>
              <a:gd name="T115" fmla="*/ 65524063 h 100"/>
              <a:gd name="T116" fmla="*/ 5040295 w 91"/>
              <a:gd name="T117" fmla="*/ 55443438 h 100"/>
              <a:gd name="T118" fmla="*/ 0 w 91"/>
              <a:gd name="T119" fmla="*/ 45362813 h 100"/>
              <a:gd name="T120" fmla="*/ 5040295 w 91"/>
              <a:gd name="T121" fmla="*/ 35282188 h 100"/>
              <a:gd name="T122" fmla="*/ 0 w 91"/>
              <a:gd name="T123" fmla="*/ 20161250 h 1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1" h="100">
                <a:moveTo>
                  <a:pt x="0" y="8"/>
                </a:move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2"/>
                </a:lnTo>
                <a:lnTo>
                  <a:pt x="20" y="2"/>
                </a:lnTo>
                <a:lnTo>
                  <a:pt x="22" y="4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30" y="12"/>
                </a:lnTo>
                <a:lnTo>
                  <a:pt x="32" y="14"/>
                </a:lnTo>
                <a:lnTo>
                  <a:pt x="34" y="14"/>
                </a:lnTo>
                <a:lnTo>
                  <a:pt x="34" y="16"/>
                </a:lnTo>
                <a:lnTo>
                  <a:pt x="34" y="18"/>
                </a:lnTo>
                <a:lnTo>
                  <a:pt x="34" y="20"/>
                </a:lnTo>
                <a:lnTo>
                  <a:pt x="36" y="20"/>
                </a:lnTo>
                <a:lnTo>
                  <a:pt x="38" y="18"/>
                </a:lnTo>
                <a:lnTo>
                  <a:pt x="40" y="18"/>
                </a:lnTo>
                <a:lnTo>
                  <a:pt x="40" y="16"/>
                </a:lnTo>
                <a:lnTo>
                  <a:pt x="42" y="16"/>
                </a:lnTo>
                <a:lnTo>
                  <a:pt x="43" y="18"/>
                </a:lnTo>
                <a:lnTo>
                  <a:pt x="45" y="20"/>
                </a:lnTo>
                <a:lnTo>
                  <a:pt x="47" y="22"/>
                </a:lnTo>
                <a:lnTo>
                  <a:pt x="49" y="24"/>
                </a:lnTo>
                <a:lnTo>
                  <a:pt x="51" y="26"/>
                </a:lnTo>
                <a:lnTo>
                  <a:pt x="51" y="24"/>
                </a:lnTo>
                <a:lnTo>
                  <a:pt x="53" y="26"/>
                </a:lnTo>
                <a:lnTo>
                  <a:pt x="55" y="28"/>
                </a:lnTo>
                <a:lnTo>
                  <a:pt x="57" y="28"/>
                </a:lnTo>
                <a:lnTo>
                  <a:pt x="59" y="28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6"/>
                </a:lnTo>
                <a:lnTo>
                  <a:pt x="67" y="36"/>
                </a:lnTo>
                <a:lnTo>
                  <a:pt x="69" y="38"/>
                </a:lnTo>
                <a:lnTo>
                  <a:pt x="71" y="38"/>
                </a:lnTo>
                <a:lnTo>
                  <a:pt x="73" y="38"/>
                </a:lnTo>
                <a:lnTo>
                  <a:pt x="75" y="40"/>
                </a:lnTo>
                <a:lnTo>
                  <a:pt x="77" y="42"/>
                </a:lnTo>
                <a:lnTo>
                  <a:pt x="79" y="42"/>
                </a:lnTo>
                <a:lnTo>
                  <a:pt x="79" y="44"/>
                </a:lnTo>
                <a:lnTo>
                  <a:pt x="79" y="46"/>
                </a:lnTo>
                <a:lnTo>
                  <a:pt x="81" y="48"/>
                </a:lnTo>
                <a:lnTo>
                  <a:pt x="83" y="50"/>
                </a:lnTo>
                <a:lnTo>
                  <a:pt x="85" y="52"/>
                </a:lnTo>
                <a:lnTo>
                  <a:pt x="87" y="52"/>
                </a:lnTo>
                <a:lnTo>
                  <a:pt x="89" y="52"/>
                </a:lnTo>
                <a:lnTo>
                  <a:pt x="91" y="54"/>
                </a:lnTo>
                <a:lnTo>
                  <a:pt x="89" y="56"/>
                </a:lnTo>
                <a:lnTo>
                  <a:pt x="89" y="58"/>
                </a:lnTo>
                <a:lnTo>
                  <a:pt x="87" y="60"/>
                </a:lnTo>
                <a:lnTo>
                  <a:pt x="85" y="62"/>
                </a:lnTo>
                <a:lnTo>
                  <a:pt x="85" y="64"/>
                </a:lnTo>
                <a:lnTo>
                  <a:pt x="85" y="66"/>
                </a:lnTo>
                <a:lnTo>
                  <a:pt x="87" y="66"/>
                </a:lnTo>
                <a:lnTo>
                  <a:pt x="87" y="68"/>
                </a:lnTo>
                <a:lnTo>
                  <a:pt x="87" y="70"/>
                </a:lnTo>
                <a:lnTo>
                  <a:pt x="87" y="72"/>
                </a:lnTo>
                <a:lnTo>
                  <a:pt x="87" y="74"/>
                </a:lnTo>
                <a:lnTo>
                  <a:pt x="89" y="74"/>
                </a:lnTo>
                <a:lnTo>
                  <a:pt x="91" y="76"/>
                </a:lnTo>
                <a:lnTo>
                  <a:pt x="89" y="76"/>
                </a:lnTo>
                <a:lnTo>
                  <a:pt x="89" y="78"/>
                </a:lnTo>
                <a:lnTo>
                  <a:pt x="89" y="80"/>
                </a:lnTo>
                <a:lnTo>
                  <a:pt x="89" y="82"/>
                </a:lnTo>
                <a:lnTo>
                  <a:pt x="87" y="84"/>
                </a:lnTo>
                <a:lnTo>
                  <a:pt x="87" y="86"/>
                </a:lnTo>
                <a:lnTo>
                  <a:pt x="85" y="88"/>
                </a:lnTo>
                <a:lnTo>
                  <a:pt x="85" y="90"/>
                </a:lnTo>
                <a:lnTo>
                  <a:pt x="83" y="92"/>
                </a:lnTo>
                <a:lnTo>
                  <a:pt x="81" y="94"/>
                </a:lnTo>
                <a:lnTo>
                  <a:pt x="79" y="94"/>
                </a:lnTo>
                <a:lnTo>
                  <a:pt x="77" y="94"/>
                </a:lnTo>
                <a:lnTo>
                  <a:pt x="79" y="96"/>
                </a:lnTo>
                <a:lnTo>
                  <a:pt x="75" y="98"/>
                </a:lnTo>
                <a:lnTo>
                  <a:pt x="73" y="98"/>
                </a:lnTo>
                <a:lnTo>
                  <a:pt x="71" y="100"/>
                </a:lnTo>
                <a:lnTo>
                  <a:pt x="69" y="100"/>
                </a:lnTo>
                <a:lnTo>
                  <a:pt x="67" y="100"/>
                </a:lnTo>
                <a:lnTo>
                  <a:pt x="65" y="100"/>
                </a:lnTo>
                <a:lnTo>
                  <a:pt x="63" y="100"/>
                </a:lnTo>
                <a:lnTo>
                  <a:pt x="63" y="98"/>
                </a:lnTo>
                <a:lnTo>
                  <a:pt x="61" y="98"/>
                </a:lnTo>
                <a:lnTo>
                  <a:pt x="59" y="98"/>
                </a:lnTo>
                <a:lnTo>
                  <a:pt x="57" y="98"/>
                </a:lnTo>
                <a:lnTo>
                  <a:pt x="55" y="98"/>
                </a:lnTo>
                <a:lnTo>
                  <a:pt x="53" y="98"/>
                </a:lnTo>
                <a:lnTo>
                  <a:pt x="51" y="98"/>
                </a:lnTo>
                <a:lnTo>
                  <a:pt x="49" y="100"/>
                </a:lnTo>
                <a:lnTo>
                  <a:pt x="47" y="100"/>
                </a:lnTo>
                <a:lnTo>
                  <a:pt x="45" y="100"/>
                </a:lnTo>
                <a:lnTo>
                  <a:pt x="43" y="100"/>
                </a:lnTo>
                <a:lnTo>
                  <a:pt x="43" y="98"/>
                </a:lnTo>
                <a:lnTo>
                  <a:pt x="42" y="98"/>
                </a:lnTo>
                <a:lnTo>
                  <a:pt x="42" y="96"/>
                </a:lnTo>
                <a:lnTo>
                  <a:pt x="40" y="96"/>
                </a:lnTo>
                <a:lnTo>
                  <a:pt x="38" y="96"/>
                </a:lnTo>
                <a:lnTo>
                  <a:pt x="36" y="96"/>
                </a:lnTo>
                <a:lnTo>
                  <a:pt x="34" y="94"/>
                </a:lnTo>
                <a:lnTo>
                  <a:pt x="32" y="92"/>
                </a:lnTo>
                <a:lnTo>
                  <a:pt x="30" y="92"/>
                </a:lnTo>
                <a:lnTo>
                  <a:pt x="28" y="90"/>
                </a:lnTo>
                <a:lnTo>
                  <a:pt x="24" y="90"/>
                </a:lnTo>
                <a:lnTo>
                  <a:pt x="22" y="90"/>
                </a:lnTo>
                <a:lnTo>
                  <a:pt x="20" y="90"/>
                </a:lnTo>
                <a:lnTo>
                  <a:pt x="18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4"/>
                </a:lnTo>
                <a:lnTo>
                  <a:pt x="8" y="82"/>
                </a:lnTo>
                <a:lnTo>
                  <a:pt x="6" y="80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4" y="62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4" y="54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" name="Freeform 1288">
            <a:extLst>
              <a:ext uri="{FF2B5EF4-FFF2-40B4-BE49-F238E27FC236}">
                <a16:creationId xmlns:a16="http://schemas.microsoft.com/office/drawing/2014/main" id="{844D22CD-0CED-4910-AEB0-5C9380DE35C1}"/>
              </a:ext>
            </a:extLst>
          </p:cNvPr>
          <p:cNvSpPr>
            <a:spLocks/>
          </p:cNvSpPr>
          <p:nvPr/>
        </p:nvSpPr>
        <p:spPr bwMode="auto">
          <a:xfrm>
            <a:off x="2198689" y="4511676"/>
            <a:ext cx="355600" cy="1184275"/>
          </a:xfrm>
          <a:custGeom>
            <a:avLst/>
            <a:gdLst>
              <a:gd name="T0" fmla="*/ 55443438 w 224"/>
              <a:gd name="T1" fmla="*/ 30241875 h 746"/>
              <a:gd name="T2" fmla="*/ 90725625 w 224"/>
              <a:gd name="T3" fmla="*/ 120967500 h 746"/>
              <a:gd name="T4" fmla="*/ 120967500 w 224"/>
              <a:gd name="T5" fmla="*/ 201612500 h 746"/>
              <a:gd name="T6" fmla="*/ 181451250 w 224"/>
              <a:gd name="T7" fmla="*/ 284778450 h 746"/>
              <a:gd name="T8" fmla="*/ 126007813 w 224"/>
              <a:gd name="T9" fmla="*/ 380544388 h 746"/>
              <a:gd name="T10" fmla="*/ 156249688 w 224"/>
              <a:gd name="T11" fmla="*/ 491431263 h 746"/>
              <a:gd name="T12" fmla="*/ 110886875 w 224"/>
              <a:gd name="T13" fmla="*/ 582156888 h 746"/>
              <a:gd name="T14" fmla="*/ 105846563 w 224"/>
              <a:gd name="T15" fmla="*/ 672882513 h 746"/>
              <a:gd name="T16" fmla="*/ 120967500 w 224"/>
              <a:gd name="T17" fmla="*/ 768648450 h 746"/>
              <a:gd name="T18" fmla="*/ 161290000 w 224"/>
              <a:gd name="T19" fmla="*/ 849293450 h 746"/>
              <a:gd name="T20" fmla="*/ 166330313 w 224"/>
              <a:gd name="T21" fmla="*/ 945059388 h 746"/>
              <a:gd name="T22" fmla="*/ 156249688 w 224"/>
              <a:gd name="T23" fmla="*/ 1030744700 h 746"/>
              <a:gd name="T24" fmla="*/ 176410938 w 224"/>
              <a:gd name="T25" fmla="*/ 1126510638 h 746"/>
              <a:gd name="T26" fmla="*/ 181451250 w 224"/>
              <a:gd name="T27" fmla="*/ 1212195950 h 746"/>
              <a:gd name="T28" fmla="*/ 211693125 w 224"/>
              <a:gd name="T29" fmla="*/ 1307961888 h 746"/>
              <a:gd name="T30" fmla="*/ 252015625 w 224"/>
              <a:gd name="T31" fmla="*/ 1386085938 h 746"/>
              <a:gd name="T32" fmla="*/ 282257500 w 224"/>
              <a:gd name="T33" fmla="*/ 1431448750 h 746"/>
              <a:gd name="T34" fmla="*/ 302418750 w 224"/>
              <a:gd name="T35" fmla="*/ 1502013125 h 746"/>
              <a:gd name="T36" fmla="*/ 312499375 w 224"/>
              <a:gd name="T37" fmla="*/ 1587698438 h 746"/>
              <a:gd name="T38" fmla="*/ 307459063 w 224"/>
              <a:gd name="T39" fmla="*/ 1678424063 h 746"/>
              <a:gd name="T40" fmla="*/ 383063750 w 224"/>
              <a:gd name="T41" fmla="*/ 1743948125 h 746"/>
              <a:gd name="T42" fmla="*/ 539313438 w 224"/>
              <a:gd name="T43" fmla="*/ 1794351250 h 746"/>
              <a:gd name="T44" fmla="*/ 514111875 w 224"/>
              <a:gd name="T45" fmla="*/ 1809472188 h 746"/>
              <a:gd name="T46" fmla="*/ 478829688 w 224"/>
              <a:gd name="T47" fmla="*/ 1880036563 h 746"/>
              <a:gd name="T48" fmla="*/ 458668438 w 224"/>
              <a:gd name="T49" fmla="*/ 1849794688 h 746"/>
              <a:gd name="T50" fmla="*/ 428426563 w 224"/>
              <a:gd name="T51" fmla="*/ 1854835000 h 746"/>
              <a:gd name="T52" fmla="*/ 408265313 w 224"/>
              <a:gd name="T53" fmla="*/ 1824593125 h 746"/>
              <a:gd name="T54" fmla="*/ 408265313 w 224"/>
              <a:gd name="T55" fmla="*/ 1814512500 h 746"/>
              <a:gd name="T56" fmla="*/ 388104063 w 224"/>
              <a:gd name="T57" fmla="*/ 1814512500 h 746"/>
              <a:gd name="T58" fmla="*/ 383063750 w 224"/>
              <a:gd name="T59" fmla="*/ 1794351250 h 746"/>
              <a:gd name="T60" fmla="*/ 398184688 w 224"/>
              <a:gd name="T61" fmla="*/ 1784270625 h 746"/>
              <a:gd name="T62" fmla="*/ 357862188 w 224"/>
              <a:gd name="T63" fmla="*/ 1769149688 h 746"/>
              <a:gd name="T64" fmla="*/ 352821875 w 224"/>
              <a:gd name="T65" fmla="*/ 1774190000 h 746"/>
              <a:gd name="T66" fmla="*/ 312499375 w 224"/>
              <a:gd name="T67" fmla="*/ 1743948125 h 746"/>
              <a:gd name="T68" fmla="*/ 292338125 w 224"/>
              <a:gd name="T69" fmla="*/ 1708665938 h 746"/>
              <a:gd name="T70" fmla="*/ 292338125 w 224"/>
              <a:gd name="T71" fmla="*/ 1698585313 h 746"/>
              <a:gd name="T72" fmla="*/ 282257500 w 224"/>
              <a:gd name="T73" fmla="*/ 1663303125 h 746"/>
              <a:gd name="T74" fmla="*/ 257055938 w 224"/>
              <a:gd name="T75" fmla="*/ 1653222500 h 746"/>
              <a:gd name="T76" fmla="*/ 246975313 w 224"/>
              <a:gd name="T77" fmla="*/ 1597779063 h 746"/>
              <a:gd name="T78" fmla="*/ 272176875 w 224"/>
              <a:gd name="T79" fmla="*/ 1592738750 h 746"/>
              <a:gd name="T80" fmla="*/ 226814063 w 224"/>
              <a:gd name="T81" fmla="*/ 1572577500 h 746"/>
              <a:gd name="T82" fmla="*/ 221773750 w 224"/>
              <a:gd name="T83" fmla="*/ 1542335625 h 746"/>
              <a:gd name="T84" fmla="*/ 171370625 w 224"/>
              <a:gd name="T85" fmla="*/ 1512093750 h 746"/>
              <a:gd name="T86" fmla="*/ 166330313 w 224"/>
              <a:gd name="T87" fmla="*/ 1502013125 h 746"/>
              <a:gd name="T88" fmla="*/ 181451250 w 224"/>
              <a:gd name="T89" fmla="*/ 1471771250 h 746"/>
              <a:gd name="T90" fmla="*/ 216733438 w 224"/>
              <a:gd name="T91" fmla="*/ 1496972813 h 746"/>
              <a:gd name="T92" fmla="*/ 211693125 w 224"/>
              <a:gd name="T93" fmla="*/ 1466730938 h 746"/>
              <a:gd name="T94" fmla="*/ 221773750 w 224"/>
              <a:gd name="T95" fmla="*/ 1421368125 h 746"/>
              <a:gd name="T96" fmla="*/ 196572188 w 224"/>
              <a:gd name="T97" fmla="*/ 1360884375 h 746"/>
              <a:gd name="T98" fmla="*/ 181451250 w 224"/>
              <a:gd name="T99" fmla="*/ 1287800638 h 746"/>
              <a:gd name="T100" fmla="*/ 176410938 w 224"/>
              <a:gd name="T101" fmla="*/ 1262599075 h 746"/>
              <a:gd name="T102" fmla="*/ 105846563 w 224"/>
              <a:gd name="T103" fmla="*/ 1237397513 h 746"/>
              <a:gd name="T104" fmla="*/ 105846563 w 224"/>
              <a:gd name="T105" fmla="*/ 1141631575 h 746"/>
              <a:gd name="T106" fmla="*/ 55443438 w 224"/>
              <a:gd name="T107" fmla="*/ 1045865638 h 746"/>
              <a:gd name="T108" fmla="*/ 70564375 w 224"/>
              <a:gd name="T109" fmla="*/ 970260950 h 746"/>
              <a:gd name="T110" fmla="*/ 75604688 w 224"/>
              <a:gd name="T111" fmla="*/ 874495013 h 746"/>
              <a:gd name="T112" fmla="*/ 70564375 w 224"/>
              <a:gd name="T113" fmla="*/ 768648450 h 746"/>
              <a:gd name="T114" fmla="*/ 45362813 w 224"/>
              <a:gd name="T115" fmla="*/ 667842200 h 746"/>
              <a:gd name="T116" fmla="*/ 40322500 w 224"/>
              <a:gd name="T117" fmla="*/ 567035950 h 746"/>
              <a:gd name="T118" fmla="*/ 45362813 w 224"/>
              <a:gd name="T119" fmla="*/ 461189388 h 746"/>
              <a:gd name="T120" fmla="*/ 35282188 w 224"/>
              <a:gd name="T121" fmla="*/ 345262200 h 746"/>
              <a:gd name="T122" fmla="*/ 35282188 w 224"/>
              <a:gd name="T123" fmla="*/ 234375325 h 746"/>
              <a:gd name="T124" fmla="*/ 25201563 w 224"/>
              <a:gd name="T125" fmla="*/ 136088438 h 7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746">
                <a:moveTo>
                  <a:pt x="0" y="18"/>
                </a:moveTo>
                <a:lnTo>
                  <a:pt x="2" y="18"/>
                </a:lnTo>
                <a:lnTo>
                  <a:pt x="4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8" y="6"/>
                </a:ln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4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18" y="10"/>
                </a:lnTo>
                <a:lnTo>
                  <a:pt x="20" y="10"/>
                </a:lnTo>
                <a:lnTo>
                  <a:pt x="22" y="12"/>
                </a:lnTo>
                <a:lnTo>
                  <a:pt x="24" y="12"/>
                </a:lnTo>
                <a:lnTo>
                  <a:pt x="22" y="14"/>
                </a:lnTo>
                <a:lnTo>
                  <a:pt x="24" y="16"/>
                </a:lnTo>
                <a:lnTo>
                  <a:pt x="24" y="18"/>
                </a:lnTo>
                <a:lnTo>
                  <a:pt x="24" y="20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8" y="28"/>
                </a:lnTo>
                <a:lnTo>
                  <a:pt x="26" y="30"/>
                </a:lnTo>
                <a:lnTo>
                  <a:pt x="28" y="32"/>
                </a:lnTo>
                <a:lnTo>
                  <a:pt x="30" y="34"/>
                </a:lnTo>
                <a:lnTo>
                  <a:pt x="32" y="36"/>
                </a:lnTo>
                <a:lnTo>
                  <a:pt x="34" y="36"/>
                </a:lnTo>
                <a:lnTo>
                  <a:pt x="36" y="38"/>
                </a:lnTo>
                <a:lnTo>
                  <a:pt x="38" y="40"/>
                </a:lnTo>
                <a:lnTo>
                  <a:pt x="38" y="42"/>
                </a:lnTo>
                <a:lnTo>
                  <a:pt x="36" y="44"/>
                </a:lnTo>
                <a:lnTo>
                  <a:pt x="34" y="46"/>
                </a:lnTo>
                <a:lnTo>
                  <a:pt x="36" y="48"/>
                </a:lnTo>
                <a:lnTo>
                  <a:pt x="38" y="50"/>
                </a:lnTo>
                <a:lnTo>
                  <a:pt x="38" y="52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4" y="56"/>
                </a:lnTo>
                <a:lnTo>
                  <a:pt x="36" y="58"/>
                </a:lnTo>
                <a:lnTo>
                  <a:pt x="34" y="60"/>
                </a:lnTo>
                <a:lnTo>
                  <a:pt x="36" y="62"/>
                </a:lnTo>
                <a:lnTo>
                  <a:pt x="38" y="64"/>
                </a:lnTo>
                <a:lnTo>
                  <a:pt x="40" y="64"/>
                </a:lnTo>
                <a:lnTo>
                  <a:pt x="40" y="66"/>
                </a:lnTo>
                <a:lnTo>
                  <a:pt x="40" y="68"/>
                </a:lnTo>
                <a:lnTo>
                  <a:pt x="40" y="70"/>
                </a:lnTo>
                <a:lnTo>
                  <a:pt x="40" y="72"/>
                </a:lnTo>
                <a:lnTo>
                  <a:pt x="42" y="72"/>
                </a:lnTo>
                <a:lnTo>
                  <a:pt x="44" y="74"/>
                </a:lnTo>
                <a:lnTo>
                  <a:pt x="46" y="76"/>
                </a:lnTo>
                <a:lnTo>
                  <a:pt x="46" y="78"/>
                </a:lnTo>
                <a:lnTo>
                  <a:pt x="48" y="80"/>
                </a:lnTo>
                <a:lnTo>
                  <a:pt x="48" y="82"/>
                </a:lnTo>
                <a:lnTo>
                  <a:pt x="48" y="83"/>
                </a:lnTo>
                <a:lnTo>
                  <a:pt x="48" y="85"/>
                </a:lnTo>
                <a:lnTo>
                  <a:pt x="50" y="87"/>
                </a:lnTo>
                <a:lnTo>
                  <a:pt x="50" y="89"/>
                </a:lnTo>
                <a:lnTo>
                  <a:pt x="50" y="91"/>
                </a:lnTo>
                <a:lnTo>
                  <a:pt x="52" y="93"/>
                </a:lnTo>
                <a:lnTo>
                  <a:pt x="54" y="95"/>
                </a:lnTo>
                <a:lnTo>
                  <a:pt x="54" y="97"/>
                </a:lnTo>
                <a:lnTo>
                  <a:pt x="54" y="99"/>
                </a:lnTo>
                <a:lnTo>
                  <a:pt x="56" y="101"/>
                </a:lnTo>
                <a:lnTo>
                  <a:pt x="56" y="103"/>
                </a:lnTo>
                <a:lnTo>
                  <a:pt x="56" y="105"/>
                </a:lnTo>
                <a:lnTo>
                  <a:pt x="56" y="107"/>
                </a:lnTo>
                <a:lnTo>
                  <a:pt x="56" y="109"/>
                </a:lnTo>
                <a:lnTo>
                  <a:pt x="58" y="111"/>
                </a:lnTo>
                <a:lnTo>
                  <a:pt x="60" y="111"/>
                </a:lnTo>
                <a:lnTo>
                  <a:pt x="62" y="111"/>
                </a:lnTo>
                <a:lnTo>
                  <a:pt x="64" y="111"/>
                </a:lnTo>
                <a:lnTo>
                  <a:pt x="66" y="111"/>
                </a:lnTo>
                <a:lnTo>
                  <a:pt x="68" y="111"/>
                </a:lnTo>
                <a:lnTo>
                  <a:pt x="70" y="109"/>
                </a:lnTo>
                <a:lnTo>
                  <a:pt x="70" y="111"/>
                </a:lnTo>
                <a:lnTo>
                  <a:pt x="72" y="113"/>
                </a:lnTo>
                <a:lnTo>
                  <a:pt x="72" y="115"/>
                </a:lnTo>
                <a:lnTo>
                  <a:pt x="72" y="117"/>
                </a:lnTo>
                <a:lnTo>
                  <a:pt x="72" y="119"/>
                </a:lnTo>
                <a:lnTo>
                  <a:pt x="72" y="121"/>
                </a:lnTo>
                <a:lnTo>
                  <a:pt x="72" y="123"/>
                </a:lnTo>
                <a:lnTo>
                  <a:pt x="70" y="125"/>
                </a:lnTo>
                <a:lnTo>
                  <a:pt x="70" y="127"/>
                </a:lnTo>
                <a:lnTo>
                  <a:pt x="70" y="129"/>
                </a:lnTo>
                <a:lnTo>
                  <a:pt x="70" y="131"/>
                </a:lnTo>
                <a:lnTo>
                  <a:pt x="70" y="133"/>
                </a:lnTo>
                <a:lnTo>
                  <a:pt x="70" y="135"/>
                </a:lnTo>
                <a:lnTo>
                  <a:pt x="68" y="135"/>
                </a:lnTo>
                <a:lnTo>
                  <a:pt x="66" y="137"/>
                </a:lnTo>
                <a:lnTo>
                  <a:pt x="64" y="137"/>
                </a:lnTo>
                <a:lnTo>
                  <a:pt x="62" y="139"/>
                </a:lnTo>
                <a:lnTo>
                  <a:pt x="56" y="141"/>
                </a:lnTo>
                <a:lnTo>
                  <a:pt x="54" y="143"/>
                </a:lnTo>
                <a:lnTo>
                  <a:pt x="54" y="145"/>
                </a:lnTo>
                <a:lnTo>
                  <a:pt x="52" y="145"/>
                </a:lnTo>
                <a:lnTo>
                  <a:pt x="50" y="147"/>
                </a:lnTo>
                <a:lnTo>
                  <a:pt x="50" y="149"/>
                </a:lnTo>
                <a:lnTo>
                  <a:pt x="50" y="151"/>
                </a:lnTo>
                <a:lnTo>
                  <a:pt x="50" y="153"/>
                </a:lnTo>
                <a:lnTo>
                  <a:pt x="52" y="153"/>
                </a:lnTo>
                <a:lnTo>
                  <a:pt x="52" y="155"/>
                </a:lnTo>
                <a:lnTo>
                  <a:pt x="54" y="157"/>
                </a:lnTo>
                <a:lnTo>
                  <a:pt x="52" y="159"/>
                </a:lnTo>
                <a:lnTo>
                  <a:pt x="52" y="161"/>
                </a:lnTo>
                <a:lnTo>
                  <a:pt x="52" y="163"/>
                </a:lnTo>
                <a:lnTo>
                  <a:pt x="52" y="165"/>
                </a:lnTo>
                <a:lnTo>
                  <a:pt x="52" y="167"/>
                </a:lnTo>
                <a:lnTo>
                  <a:pt x="54" y="171"/>
                </a:lnTo>
                <a:lnTo>
                  <a:pt x="54" y="173"/>
                </a:lnTo>
                <a:lnTo>
                  <a:pt x="56" y="177"/>
                </a:lnTo>
                <a:lnTo>
                  <a:pt x="58" y="179"/>
                </a:lnTo>
                <a:lnTo>
                  <a:pt x="56" y="181"/>
                </a:lnTo>
                <a:lnTo>
                  <a:pt x="54" y="181"/>
                </a:lnTo>
                <a:lnTo>
                  <a:pt x="54" y="183"/>
                </a:lnTo>
                <a:lnTo>
                  <a:pt x="54" y="185"/>
                </a:lnTo>
                <a:lnTo>
                  <a:pt x="56" y="187"/>
                </a:lnTo>
                <a:lnTo>
                  <a:pt x="58" y="189"/>
                </a:lnTo>
                <a:lnTo>
                  <a:pt x="58" y="191"/>
                </a:lnTo>
                <a:lnTo>
                  <a:pt x="60" y="193"/>
                </a:lnTo>
                <a:lnTo>
                  <a:pt x="62" y="195"/>
                </a:lnTo>
                <a:lnTo>
                  <a:pt x="62" y="197"/>
                </a:lnTo>
                <a:lnTo>
                  <a:pt x="60" y="197"/>
                </a:lnTo>
                <a:lnTo>
                  <a:pt x="58" y="199"/>
                </a:lnTo>
                <a:lnTo>
                  <a:pt x="56" y="199"/>
                </a:lnTo>
                <a:lnTo>
                  <a:pt x="54" y="199"/>
                </a:lnTo>
                <a:lnTo>
                  <a:pt x="52" y="201"/>
                </a:lnTo>
                <a:lnTo>
                  <a:pt x="52" y="203"/>
                </a:lnTo>
                <a:lnTo>
                  <a:pt x="52" y="205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7"/>
                </a:lnTo>
                <a:lnTo>
                  <a:pt x="48" y="219"/>
                </a:lnTo>
                <a:lnTo>
                  <a:pt x="48" y="221"/>
                </a:lnTo>
                <a:lnTo>
                  <a:pt x="46" y="223"/>
                </a:lnTo>
                <a:lnTo>
                  <a:pt x="44" y="223"/>
                </a:lnTo>
                <a:lnTo>
                  <a:pt x="44" y="225"/>
                </a:lnTo>
                <a:lnTo>
                  <a:pt x="44" y="227"/>
                </a:lnTo>
                <a:lnTo>
                  <a:pt x="44" y="229"/>
                </a:lnTo>
                <a:lnTo>
                  <a:pt x="44" y="231"/>
                </a:lnTo>
                <a:lnTo>
                  <a:pt x="42" y="231"/>
                </a:lnTo>
                <a:lnTo>
                  <a:pt x="44" y="233"/>
                </a:lnTo>
                <a:lnTo>
                  <a:pt x="44" y="235"/>
                </a:lnTo>
                <a:lnTo>
                  <a:pt x="44" y="237"/>
                </a:lnTo>
                <a:lnTo>
                  <a:pt x="44" y="239"/>
                </a:lnTo>
                <a:lnTo>
                  <a:pt x="44" y="241"/>
                </a:lnTo>
                <a:lnTo>
                  <a:pt x="42" y="241"/>
                </a:lnTo>
                <a:lnTo>
                  <a:pt x="40" y="243"/>
                </a:lnTo>
                <a:lnTo>
                  <a:pt x="40" y="245"/>
                </a:lnTo>
                <a:lnTo>
                  <a:pt x="42" y="247"/>
                </a:lnTo>
                <a:lnTo>
                  <a:pt x="42" y="249"/>
                </a:lnTo>
                <a:lnTo>
                  <a:pt x="42" y="251"/>
                </a:lnTo>
                <a:lnTo>
                  <a:pt x="44" y="253"/>
                </a:lnTo>
                <a:lnTo>
                  <a:pt x="44" y="255"/>
                </a:lnTo>
                <a:lnTo>
                  <a:pt x="46" y="257"/>
                </a:lnTo>
                <a:lnTo>
                  <a:pt x="46" y="259"/>
                </a:lnTo>
                <a:lnTo>
                  <a:pt x="46" y="261"/>
                </a:lnTo>
                <a:lnTo>
                  <a:pt x="48" y="261"/>
                </a:lnTo>
                <a:lnTo>
                  <a:pt x="48" y="263"/>
                </a:lnTo>
                <a:lnTo>
                  <a:pt x="48" y="265"/>
                </a:lnTo>
                <a:lnTo>
                  <a:pt x="46" y="267"/>
                </a:lnTo>
                <a:lnTo>
                  <a:pt x="44" y="267"/>
                </a:lnTo>
                <a:lnTo>
                  <a:pt x="42" y="267"/>
                </a:lnTo>
                <a:lnTo>
                  <a:pt x="44" y="269"/>
                </a:lnTo>
                <a:lnTo>
                  <a:pt x="42" y="269"/>
                </a:lnTo>
                <a:lnTo>
                  <a:pt x="42" y="271"/>
                </a:lnTo>
                <a:lnTo>
                  <a:pt x="42" y="273"/>
                </a:lnTo>
                <a:lnTo>
                  <a:pt x="42" y="275"/>
                </a:lnTo>
                <a:lnTo>
                  <a:pt x="42" y="277"/>
                </a:lnTo>
                <a:lnTo>
                  <a:pt x="42" y="279"/>
                </a:lnTo>
                <a:lnTo>
                  <a:pt x="42" y="281"/>
                </a:lnTo>
                <a:lnTo>
                  <a:pt x="42" y="283"/>
                </a:lnTo>
                <a:lnTo>
                  <a:pt x="40" y="281"/>
                </a:lnTo>
                <a:lnTo>
                  <a:pt x="40" y="283"/>
                </a:lnTo>
                <a:lnTo>
                  <a:pt x="40" y="285"/>
                </a:lnTo>
                <a:lnTo>
                  <a:pt x="40" y="287"/>
                </a:lnTo>
                <a:lnTo>
                  <a:pt x="40" y="289"/>
                </a:lnTo>
                <a:lnTo>
                  <a:pt x="40" y="291"/>
                </a:lnTo>
                <a:lnTo>
                  <a:pt x="42" y="293"/>
                </a:lnTo>
                <a:lnTo>
                  <a:pt x="44" y="295"/>
                </a:lnTo>
                <a:lnTo>
                  <a:pt x="44" y="297"/>
                </a:lnTo>
                <a:lnTo>
                  <a:pt x="46" y="297"/>
                </a:lnTo>
                <a:lnTo>
                  <a:pt x="48" y="297"/>
                </a:lnTo>
                <a:lnTo>
                  <a:pt x="50" y="299"/>
                </a:lnTo>
                <a:lnTo>
                  <a:pt x="48" y="301"/>
                </a:lnTo>
                <a:lnTo>
                  <a:pt x="48" y="303"/>
                </a:lnTo>
                <a:lnTo>
                  <a:pt x="48" y="305"/>
                </a:lnTo>
                <a:lnTo>
                  <a:pt x="50" y="307"/>
                </a:lnTo>
                <a:lnTo>
                  <a:pt x="52" y="309"/>
                </a:lnTo>
                <a:lnTo>
                  <a:pt x="52" y="311"/>
                </a:lnTo>
                <a:lnTo>
                  <a:pt x="54" y="311"/>
                </a:lnTo>
                <a:lnTo>
                  <a:pt x="54" y="313"/>
                </a:lnTo>
                <a:lnTo>
                  <a:pt x="54" y="315"/>
                </a:lnTo>
                <a:lnTo>
                  <a:pt x="56" y="317"/>
                </a:lnTo>
                <a:lnTo>
                  <a:pt x="58" y="319"/>
                </a:lnTo>
                <a:lnTo>
                  <a:pt x="58" y="321"/>
                </a:lnTo>
                <a:lnTo>
                  <a:pt x="56" y="323"/>
                </a:lnTo>
                <a:lnTo>
                  <a:pt x="58" y="323"/>
                </a:lnTo>
                <a:lnTo>
                  <a:pt x="58" y="325"/>
                </a:lnTo>
                <a:lnTo>
                  <a:pt x="60" y="327"/>
                </a:lnTo>
                <a:lnTo>
                  <a:pt x="62" y="327"/>
                </a:lnTo>
                <a:lnTo>
                  <a:pt x="64" y="329"/>
                </a:lnTo>
                <a:lnTo>
                  <a:pt x="64" y="331"/>
                </a:lnTo>
                <a:lnTo>
                  <a:pt x="64" y="333"/>
                </a:lnTo>
                <a:lnTo>
                  <a:pt x="64" y="335"/>
                </a:lnTo>
                <a:lnTo>
                  <a:pt x="64" y="337"/>
                </a:lnTo>
                <a:lnTo>
                  <a:pt x="64" y="339"/>
                </a:lnTo>
                <a:lnTo>
                  <a:pt x="66" y="341"/>
                </a:lnTo>
                <a:lnTo>
                  <a:pt x="66" y="343"/>
                </a:lnTo>
                <a:lnTo>
                  <a:pt x="66" y="345"/>
                </a:lnTo>
                <a:lnTo>
                  <a:pt x="68" y="345"/>
                </a:lnTo>
                <a:lnTo>
                  <a:pt x="68" y="347"/>
                </a:lnTo>
                <a:lnTo>
                  <a:pt x="66" y="347"/>
                </a:lnTo>
                <a:lnTo>
                  <a:pt x="64" y="347"/>
                </a:lnTo>
                <a:lnTo>
                  <a:pt x="64" y="349"/>
                </a:lnTo>
                <a:lnTo>
                  <a:pt x="64" y="351"/>
                </a:lnTo>
                <a:lnTo>
                  <a:pt x="64" y="353"/>
                </a:lnTo>
                <a:lnTo>
                  <a:pt x="64" y="355"/>
                </a:lnTo>
                <a:lnTo>
                  <a:pt x="64" y="357"/>
                </a:lnTo>
                <a:lnTo>
                  <a:pt x="64" y="359"/>
                </a:lnTo>
                <a:lnTo>
                  <a:pt x="64" y="361"/>
                </a:lnTo>
                <a:lnTo>
                  <a:pt x="64" y="363"/>
                </a:lnTo>
                <a:lnTo>
                  <a:pt x="64" y="365"/>
                </a:lnTo>
                <a:lnTo>
                  <a:pt x="64" y="367"/>
                </a:lnTo>
                <a:lnTo>
                  <a:pt x="62" y="367"/>
                </a:lnTo>
                <a:lnTo>
                  <a:pt x="62" y="369"/>
                </a:lnTo>
                <a:lnTo>
                  <a:pt x="64" y="371"/>
                </a:lnTo>
                <a:lnTo>
                  <a:pt x="64" y="373"/>
                </a:lnTo>
                <a:lnTo>
                  <a:pt x="66" y="375"/>
                </a:lnTo>
                <a:lnTo>
                  <a:pt x="66" y="377"/>
                </a:lnTo>
                <a:lnTo>
                  <a:pt x="68" y="379"/>
                </a:lnTo>
                <a:lnTo>
                  <a:pt x="68" y="381"/>
                </a:lnTo>
                <a:lnTo>
                  <a:pt x="68" y="383"/>
                </a:lnTo>
                <a:lnTo>
                  <a:pt x="68" y="385"/>
                </a:lnTo>
                <a:lnTo>
                  <a:pt x="68" y="387"/>
                </a:lnTo>
                <a:lnTo>
                  <a:pt x="66" y="387"/>
                </a:lnTo>
                <a:lnTo>
                  <a:pt x="64" y="389"/>
                </a:lnTo>
                <a:lnTo>
                  <a:pt x="64" y="391"/>
                </a:lnTo>
                <a:lnTo>
                  <a:pt x="64" y="393"/>
                </a:lnTo>
                <a:lnTo>
                  <a:pt x="62" y="391"/>
                </a:lnTo>
                <a:lnTo>
                  <a:pt x="62" y="393"/>
                </a:lnTo>
                <a:lnTo>
                  <a:pt x="60" y="393"/>
                </a:lnTo>
                <a:lnTo>
                  <a:pt x="60" y="395"/>
                </a:lnTo>
                <a:lnTo>
                  <a:pt x="60" y="397"/>
                </a:lnTo>
                <a:lnTo>
                  <a:pt x="60" y="399"/>
                </a:lnTo>
                <a:lnTo>
                  <a:pt x="60" y="401"/>
                </a:lnTo>
                <a:lnTo>
                  <a:pt x="60" y="403"/>
                </a:lnTo>
                <a:lnTo>
                  <a:pt x="62" y="403"/>
                </a:lnTo>
                <a:lnTo>
                  <a:pt x="62" y="405"/>
                </a:lnTo>
                <a:lnTo>
                  <a:pt x="62" y="407"/>
                </a:lnTo>
                <a:lnTo>
                  <a:pt x="62" y="409"/>
                </a:lnTo>
                <a:lnTo>
                  <a:pt x="64" y="411"/>
                </a:lnTo>
                <a:lnTo>
                  <a:pt x="64" y="413"/>
                </a:lnTo>
                <a:lnTo>
                  <a:pt x="66" y="415"/>
                </a:lnTo>
                <a:lnTo>
                  <a:pt x="64" y="417"/>
                </a:lnTo>
                <a:lnTo>
                  <a:pt x="66" y="419"/>
                </a:lnTo>
                <a:lnTo>
                  <a:pt x="66" y="421"/>
                </a:lnTo>
                <a:lnTo>
                  <a:pt x="68" y="423"/>
                </a:lnTo>
                <a:lnTo>
                  <a:pt x="70" y="425"/>
                </a:lnTo>
                <a:lnTo>
                  <a:pt x="70" y="427"/>
                </a:lnTo>
                <a:lnTo>
                  <a:pt x="72" y="429"/>
                </a:lnTo>
                <a:lnTo>
                  <a:pt x="72" y="431"/>
                </a:lnTo>
                <a:lnTo>
                  <a:pt x="72" y="433"/>
                </a:lnTo>
                <a:lnTo>
                  <a:pt x="74" y="435"/>
                </a:lnTo>
                <a:lnTo>
                  <a:pt x="76" y="435"/>
                </a:lnTo>
                <a:lnTo>
                  <a:pt x="76" y="437"/>
                </a:lnTo>
                <a:lnTo>
                  <a:pt x="76" y="439"/>
                </a:lnTo>
                <a:lnTo>
                  <a:pt x="74" y="441"/>
                </a:lnTo>
                <a:lnTo>
                  <a:pt x="72" y="441"/>
                </a:lnTo>
                <a:lnTo>
                  <a:pt x="72" y="443"/>
                </a:lnTo>
                <a:lnTo>
                  <a:pt x="70" y="443"/>
                </a:lnTo>
                <a:lnTo>
                  <a:pt x="70" y="445"/>
                </a:lnTo>
                <a:lnTo>
                  <a:pt x="70" y="447"/>
                </a:lnTo>
                <a:lnTo>
                  <a:pt x="72" y="449"/>
                </a:lnTo>
                <a:lnTo>
                  <a:pt x="72" y="451"/>
                </a:lnTo>
                <a:lnTo>
                  <a:pt x="72" y="453"/>
                </a:lnTo>
                <a:lnTo>
                  <a:pt x="72" y="455"/>
                </a:lnTo>
                <a:lnTo>
                  <a:pt x="72" y="457"/>
                </a:lnTo>
                <a:lnTo>
                  <a:pt x="72" y="459"/>
                </a:lnTo>
                <a:lnTo>
                  <a:pt x="70" y="457"/>
                </a:lnTo>
                <a:lnTo>
                  <a:pt x="68" y="459"/>
                </a:lnTo>
                <a:lnTo>
                  <a:pt x="70" y="461"/>
                </a:lnTo>
                <a:lnTo>
                  <a:pt x="70" y="463"/>
                </a:lnTo>
                <a:lnTo>
                  <a:pt x="72" y="465"/>
                </a:lnTo>
                <a:lnTo>
                  <a:pt x="72" y="467"/>
                </a:lnTo>
                <a:lnTo>
                  <a:pt x="72" y="469"/>
                </a:lnTo>
                <a:lnTo>
                  <a:pt x="70" y="467"/>
                </a:lnTo>
                <a:lnTo>
                  <a:pt x="70" y="469"/>
                </a:lnTo>
                <a:lnTo>
                  <a:pt x="72" y="471"/>
                </a:lnTo>
                <a:lnTo>
                  <a:pt x="74" y="473"/>
                </a:lnTo>
                <a:lnTo>
                  <a:pt x="72" y="475"/>
                </a:lnTo>
                <a:lnTo>
                  <a:pt x="72" y="477"/>
                </a:lnTo>
                <a:lnTo>
                  <a:pt x="74" y="479"/>
                </a:lnTo>
                <a:lnTo>
                  <a:pt x="72" y="481"/>
                </a:lnTo>
                <a:lnTo>
                  <a:pt x="74" y="483"/>
                </a:lnTo>
                <a:lnTo>
                  <a:pt x="76" y="485"/>
                </a:lnTo>
                <a:lnTo>
                  <a:pt x="76" y="487"/>
                </a:lnTo>
                <a:lnTo>
                  <a:pt x="76" y="489"/>
                </a:lnTo>
                <a:lnTo>
                  <a:pt x="76" y="491"/>
                </a:lnTo>
                <a:lnTo>
                  <a:pt x="78" y="493"/>
                </a:lnTo>
                <a:lnTo>
                  <a:pt x="78" y="495"/>
                </a:lnTo>
                <a:lnTo>
                  <a:pt x="80" y="497"/>
                </a:lnTo>
                <a:lnTo>
                  <a:pt x="80" y="499"/>
                </a:lnTo>
                <a:lnTo>
                  <a:pt x="82" y="501"/>
                </a:lnTo>
                <a:lnTo>
                  <a:pt x="82" y="503"/>
                </a:lnTo>
                <a:lnTo>
                  <a:pt x="84" y="505"/>
                </a:lnTo>
                <a:lnTo>
                  <a:pt x="84" y="507"/>
                </a:lnTo>
                <a:lnTo>
                  <a:pt x="86" y="507"/>
                </a:lnTo>
                <a:lnTo>
                  <a:pt x="86" y="509"/>
                </a:lnTo>
                <a:lnTo>
                  <a:pt x="84" y="511"/>
                </a:lnTo>
                <a:lnTo>
                  <a:pt x="82" y="509"/>
                </a:lnTo>
                <a:lnTo>
                  <a:pt x="82" y="511"/>
                </a:lnTo>
                <a:lnTo>
                  <a:pt x="82" y="513"/>
                </a:lnTo>
                <a:lnTo>
                  <a:pt x="82" y="515"/>
                </a:lnTo>
                <a:lnTo>
                  <a:pt x="84" y="517"/>
                </a:lnTo>
                <a:lnTo>
                  <a:pt x="84" y="519"/>
                </a:lnTo>
                <a:lnTo>
                  <a:pt x="84" y="521"/>
                </a:lnTo>
                <a:lnTo>
                  <a:pt x="86" y="523"/>
                </a:lnTo>
                <a:lnTo>
                  <a:pt x="86" y="525"/>
                </a:lnTo>
                <a:lnTo>
                  <a:pt x="86" y="527"/>
                </a:lnTo>
                <a:lnTo>
                  <a:pt x="88" y="529"/>
                </a:lnTo>
                <a:lnTo>
                  <a:pt x="90" y="531"/>
                </a:lnTo>
                <a:lnTo>
                  <a:pt x="92" y="531"/>
                </a:lnTo>
                <a:lnTo>
                  <a:pt x="94" y="531"/>
                </a:lnTo>
                <a:lnTo>
                  <a:pt x="96" y="533"/>
                </a:lnTo>
                <a:lnTo>
                  <a:pt x="94" y="535"/>
                </a:lnTo>
                <a:lnTo>
                  <a:pt x="92" y="537"/>
                </a:lnTo>
                <a:lnTo>
                  <a:pt x="94" y="537"/>
                </a:lnTo>
                <a:lnTo>
                  <a:pt x="96" y="538"/>
                </a:lnTo>
                <a:lnTo>
                  <a:pt x="98" y="538"/>
                </a:lnTo>
                <a:lnTo>
                  <a:pt x="100" y="540"/>
                </a:lnTo>
                <a:lnTo>
                  <a:pt x="98" y="542"/>
                </a:lnTo>
                <a:lnTo>
                  <a:pt x="100" y="544"/>
                </a:lnTo>
                <a:lnTo>
                  <a:pt x="102" y="546"/>
                </a:lnTo>
                <a:lnTo>
                  <a:pt x="102" y="548"/>
                </a:lnTo>
                <a:lnTo>
                  <a:pt x="100" y="550"/>
                </a:lnTo>
                <a:lnTo>
                  <a:pt x="102" y="552"/>
                </a:lnTo>
                <a:lnTo>
                  <a:pt x="102" y="554"/>
                </a:lnTo>
                <a:lnTo>
                  <a:pt x="102" y="556"/>
                </a:lnTo>
                <a:lnTo>
                  <a:pt x="104" y="556"/>
                </a:lnTo>
                <a:lnTo>
                  <a:pt x="106" y="556"/>
                </a:lnTo>
                <a:lnTo>
                  <a:pt x="108" y="556"/>
                </a:lnTo>
                <a:lnTo>
                  <a:pt x="110" y="556"/>
                </a:lnTo>
                <a:lnTo>
                  <a:pt x="112" y="556"/>
                </a:lnTo>
                <a:lnTo>
                  <a:pt x="114" y="556"/>
                </a:lnTo>
                <a:lnTo>
                  <a:pt x="116" y="558"/>
                </a:lnTo>
                <a:lnTo>
                  <a:pt x="114" y="560"/>
                </a:lnTo>
                <a:lnTo>
                  <a:pt x="116" y="562"/>
                </a:lnTo>
                <a:lnTo>
                  <a:pt x="114" y="564"/>
                </a:lnTo>
                <a:lnTo>
                  <a:pt x="112" y="562"/>
                </a:lnTo>
                <a:lnTo>
                  <a:pt x="110" y="562"/>
                </a:lnTo>
                <a:lnTo>
                  <a:pt x="108" y="564"/>
                </a:lnTo>
                <a:lnTo>
                  <a:pt x="106" y="562"/>
                </a:lnTo>
                <a:lnTo>
                  <a:pt x="104" y="564"/>
                </a:lnTo>
                <a:lnTo>
                  <a:pt x="102" y="564"/>
                </a:lnTo>
                <a:lnTo>
                  <a:pt x="104" y="566"/>
                </a:lnTo>
                <a:lnTo>
                  <a:pt x="106" y="566"/>
                </a:lnTo>
                <a:lnTo>
                  <a:pt x="108" y="566"/>
                </a:lnTo>
                <a:lnTo>
                  <a:pt x="110" y="568"/>
                </a:lnTo>
                <a:lnTo>
                  <a:pt x="112" y="568"/>
                </a:lnTo>
                <a:lnTo>
                  <a:pt x="114" y="570"/>
                </a:lnTo>
                <a:lnTo>
                  <a:pt x="116" y="572"/>
                </a:lnTo>
                <a:lnTo>
                  <a:pt x="118" y="572"/>
                </a:lnTo>
                <a:lnTo>
                  <a:pt x="118" y="574"/>
                </a:lnTo>
                <a:lnTo>
                  <a:pt x="118" y="576"/>
                </a:lnTo>
                <a:lnTo>
                  <a:pt x="118" y="578"/>
                </a:lnTo>
                <a:lnTo>
                  <a:pt x="116" y="578"/>
                </a:lnTo>
                <a:lnTo>
                  <a:pt x="114" y="578"/>
                </a:lnTo>
                <a:lnTo>
                  <a:pt x="114" y="580"/>
                </a:lnTo>
                <a:lnTo>
                  <a:pt x="114" y="582"/>
                </a:lnTo>
                <a:lnTo>
                  <a:pt x="116" y="584"/>
                </a:lnTo>
                <a:lnTo>
                  <a:pt x="116" y="586"/>
                </a:lnTo>
                <a:lnTo>
                  <a:pt x="118" y="586"/>
                </a:lnTo>
                <a:lnTo>
                  <a:pt x="118" y="588"/>
                </a:lnTo>
                <a:lnTo>
                  <a:pt x="118" y="590"/>
                </a:lnTo>
                <a:lnTo>
                  <a:pt x="116" y="590"/>
                </a:lnTo>
                <a:lnTo>
                  <a:pt x="118" y="592"/>
                </a:lnTo>
                <a:lnTo>
                  <a:pt x="120" y="594"/>
                </a:lnTo>
                <a:lnTo>
                  <a:pt x="120" y="596"/>
                </a:lnTo>
                <a:lnTo>
                  <a:pt x="122" y="598"/>
                </a:lnTo>
                <a:lnTo>
                  <a:pt x="122" y="600"/>
                </a:lnTo>
                <a:lnTo>
                  <a:pt x="124" y="602"/>
                </a:lnTo>
                <a:lnTo>
                  <a:pt x="122" y="604"/>
                </a:lnTo>
                <a:lnTo>
                  <a:pt x="122" y="606"/>
                </a:lnTo>
                <a:lnTo>
                  <a:pt x="122" y="608"/>
                </a:lnTo>
                <a:lnTo>
                  <a:pt x="122" y="610"/>
                </a:lnTo>
                <a:lnTo>
                  <a:pt x="124" y="610"/>
                </a:lnTo>
                <a:lnTo>
                  <a:pt x="126" y="612"/>
                </a:lnTo>
                <a:lnTo>
                  <a:pt x="124" y="612"/>
                </a:lnTo>
                <a:lnTo>
                  <a:pt x="124" y="614"/>
                </a:lnTo>
                <a:lnTo>
                  <a:pt x="122" y="616"/>
                </a:lnTo>
                <a:lnTo>
                  <a:pt x="120" y="616"/>
                </a:lnTo>
                <a:lnTo>
                  <a:pt x="120" y="618"/>
                </a:lnTo>
                <a:lnTo>
                  <a:pt x="120" y="620"/>
                </a:lnTo>
                <a:lnTo>
                  <a:pt x="120" y="622"/>
                </a:lnTo>
                <a:lnTo>
                  <a:pt x="120" y="624"/>
                </a:lnTo>
                <a:lnTo>
                  <a:pt x="120" y="626"/>
                </a:lnTo>
                <a:lnTo>
                  <a:pt x="120" y="628"/>
                </a:lnTo>
                <a:lnTo>
                  <a:pt x="122" y="628"/>
                </a:lnTo>
                <a:lnTo>
                  <a:pt x="124" y="630"/>
                </a:lnTo>
                <a:lnTo>
                  <a:pt x="126" y="632"/>
                </a:lnTo>
                <a:lnTo>
                  <a:pt x="126" y="634"/>
                </a:lnTo>
                <a:lnTo>
                  <a:pt x="128" y="636"/>
                </a:lnTo>
                <a:lnTo>
                  <a:pt x="126" y="636"/>
                </a:lnTo>
                <a:lnTo>
                  <a:pt x="124" y="638"/>
                </a:lnTo>
                <a:lnTo>
                  <a:pt x="126" y="640"/>
                </a:lnTo>
                <a:lnTo>
                  <a:pt x="126" y="642"/>
                </a:lnTo>
                <a:lnTo>
                  <a:pt x="128" y="644"/>
                </a:lnTo>
                <a:lnTo>
                  <a:pt x="128" y="646"/>
                </a:lnTo>
                <a:lnTo>
                  <a:pt x="126" y="646"/>
                </a:lnTo>
                <a:lnTo>
                  <a:pt x="124" y="648"/>
                </a:lnTo>
                <a:lnTo>
                  <a:pt x="122" y="648"/>
                </a:lnTo>
                <a:lnTo>
                  <a:pt x="122" y="650"/>
                </a:lnTo>
                <a:lnTo>
                  <a:pt x="122" y="652"/>
                </a:lnTo>
                <a:lnTo>
                  <a:pt x="122" y="654"/>
                </a:lnTo>
                <a:lnTo>
                  <a:pt x="120" y="656"/>
                </a:lnTo>
                <a:lnTo>
                  <a:pt x="118" y="656"/>
                </a:lnTo>
                <a:lnTo>
                  <a:pt x="118" y="658"/>
                </a:lnTo>
                <a:lnTo>
                  <a:pt x="118" y="660"/>
                </a:lnTo>
                <a:lnTo>
                  <a:pt x="120" y="662"/>
                </a:lnTo>
                <a:lnTo>
                  <a:pt x="122" y="664"/>
                </a:lnTo>
                <a:lnTo>
                  <a:pt x="122" y="666"/>
                </a:lnTo>
                <a:lnTo>
                  <a:pt x="122" y="668"/>
                </a:lnTo>
                <a:lnTo>
                  <a:pt x="124" y="668"/>
                </a:lnTo>
                <a:lnTo>
                  <a:pt x="124" y="670"/>
                </a:lnTo>
                <a:lnTo>
                  <a:pt x="126" y="672"/>
                </a:lnTo>
                <a:lnTo>
                  <a:pt x="128" y="674"/>
                </a:lnTo>
                <a:lnTo>
                  <a:pt x="130" y="674"/>
                </a:lnTo>
                <a:lnTo>
                  <a:pt x="130" y="676"/>
                </a:lnTo>
                <a:lnTo>
                  <a:pt x="132" y="678"/>
                </a:lnTo>
                <a:lnTo>
                  <a:pt x="132" y="680"/>
                </a:lnTo>
                <a:lnTo>
                  <a:pt x="134" y="682"/>
                </a:lnTo>
                <a:lnTo>
                  <a:pt x="136" y="684"/>
                </a:lnTo>
                <a:lnTo>
                  <a:pt x="138" y="684"/>
                </a:lnTo>
                <a:lnTo>
                  <a:pt x="138" y="682"/>
                </a:lnTo>
                <a:lnTo>
                  <a:pt x="140" y="682"/>
                </a:lnTo>
                <a:lnTo>
                  <a:pt x="142" y="682"/>
                </a:lnTo>
                <a:lnTo>
                  <a:pt x="144" y="682"/>
                </a:lnTo>
                <a:lnTo>
                  <a:pt x="146" y="682"/>
                </a:lnTo>
                <a:lnTo>
                  <a:pt x="148" y="682"/>
                </a:lnTo>
                <a:lnTo>
                  <a:pt x="148" y="684"/>
                </a:lnTo>
                <a:lnTo>
                  <a:pt x="150" y="686"/>
                </a:lnTo>
                <a:lnTo>
                  <a:pt x="152" y="686"/>
                </a:lnTo>
                <a:lnTo>
                  <a:pt x="152" y="688"/>
                </a:lnTo>
                <a:lnTo>
                  <a:pt x="152" y="690"/>
                </a:lnTo>
                <a:lnTo>
                  <a:pt x="152" y="692"/>
                </a:lnTo>
                <a:lnTo>
                  <a:pt x="154" y="694"/>
                </a:lnTo>
                <a:lnTo>
                  <a:pt x="156" y="694"/>
                </a:lnTo>
                <a:lnTo>
                  <a:pt x="154" y="694"/>
                </a:lnTo>
                <a:lnTo>
                  <a:pt x="156" y="696"/>
                </a:lnTo>
                <a:lnTo>
                  <a:pt x="156" y="698"/>
                </a:lnTo>
                <a:lnTo>
                  <a:pt x="156" y="700"/>
                </a:lnTo>
                <a:lnTo>
                  <a:pt x="158" y="702"/>
                </a:lnTo>
                <a:lnTo>
                  <a:pt x="160" y="704"/>
                </a:lnTo>
                <a:lnTo>
                  <a:pt x="162" y="704"/>
                </a:lnTo>
                <a:lnTo>
                  <a:pt x="164" y="706"/>
                </a:lnTo>
                <a:lnTo>
                  <a:pt x="166" y="706"/>
                </a:lnTo>
                <a:lnTo>
                  <a:pt x="166" y="708"/>
                </a:lnTo>
                <a:lnTo>
                  <a:pt x="168" y="710"/>
                </a:lnTo>
                <a:lnTo>
                  <a:pt x="198" y="710"/>
                </a:lnTo>
                <a:lnTo>
                  <a:pt x="200" y="710"/>
                </a:lnTo>
                <a:lnTo>
                  <a:pt x="202" y="710"/>
                </a:lnTo>
                <a:lnTo>
                  <a:pt x="204" y="710"/>
                </a:lnTo>
                <a:lnTo>
                  <a:pt x="204" y="712"/>
                </a:lnTo>
                <a:lnTo>
                  <a:pt x="206" y="712"/>
                </a:lnTo>
                <a:lnTo>
                  <a:pt x="208" y="712"/>
                </a:lnTo>
                <a:lnTo>
                  <a:pt x="212" y="712"/>
                </a:lnTo>
                <a:lnTo>
                  <a:pt x="214" y="712"/>
                </a:lnTo>
                <a:lnTo>
                  <a:pt x="216" y="714"/>
                </a:lnTo>
                <a:lnTo>
                  <a:pt x="218" y="714"/>
                </a:lnTo>
                <a:lnTo>
                  <a:pt x="220" y="714"/>
                </a:lnTo>
                <a:lnTo>
                  <a:pt x="222" y="714"/>
                </a:lnTo>
                <a:lnTo>
                  <a:pt x="222" y="716"/>
                </a:lnTo>
                <a:lnTo>
                  <a:pt x="224" y="716"/>
                </a:lnTo>
                <a:lnTo>
                  <a:pt x="222" y="716"/>
                </a:lnTo>
                <a:lnTo>
                  <a:pt x="220" y="716"/>
                </a:lnTo>
                <a:lnTo>
                  <a:pt x="220" y="714"/>
                </a:lnTo>
                <a:lnTo>
                  <a:pt x="218" y="714"/>
                </a:lnTo>
                <a:lnTo>
                  <a:pt x="216" y="714"/>
                </a:lnTo>
                <a:lnTo>
                  <a:pt x="214" y="714"/>
                </a:lnTo>
                <a:lnTo>
                  <a:pt x="212" y="714"/>
                </a:lnTo>
                <a:lnTo>
                  <a:pt x="210" y="714"/>
                </a:lnTo>
                <a:lnTo>
                  <a:pt x="208" y="714"/>
                </a:lnTo>
                <a:lnTo>
                  <a:pt x="208" y="716"/>
                </a:lnTo>
                <a:lnTo>
                  <a:pt x="208" y="718"/>
                </a:lnTo>
                <a:lnTo>
                  <a:pt x="206" y="720"/>
                </a:lnTo>
                <a:lnTo>
                  <a:pt x="204" y="718"/>
                </a:lnTo>
                <a:lnTo>
                  <a:pt x="202" y="720"/>
                </a:lnTo>
                <a:lnTo>
                  <a:pt x="200" y="722"/>
                </a:lnTo>
                <a:lnTo>
                  <a:pt x="198" y="722"/>
                </a:lnTo>
                <a:lnTo>
                  <a:pt x="196" y="722"/>
                </a:lnTo>
                <a:lnTo>
                  <a:pt x="194" y="722"/>
                </a:lnTo>
                <a:lnTo>
                  <a:pt x="194" y="724"/>
                </a:lnTo>
                <a:lnTo>
                  <a:pt x="192" y="724"/>
                </a:lnTo>
                <a:lnTo>
                  <a:pt x="192" y="726"/>
                </a:lnTo>
                <a:lnTo>
                  <a:pt x="194" y="728"/>
                </a:lnTo>
                <a:lnTo>
                  <a:pt x="194" y="730"/>
                </a:lnTo>
                <a:lnTo>
                  <a:pt x="194" y="732"/>
                </a:lnTo>
                <a:lnTo>
                  <a:pt x="196" y="734"/>
                </a:lnTo>
                <a:lnTo>
                  <a:pt x="196" y="736"/>
                </a:lnTo>
                <a:lnTo>
                  <a:pt x="196" y="738"/>
                </a:lnTo>
                <a:lnTo>
                  <a:pt x="198" y="740"/>
                </a:lnTo>
                <a:lnTo>
                  <a:pt x="198" y="742"/>
                </a:lnTo>
                <a:lnTo>
                  <a:pt x="200" y="744"/>
                </a:lnTo>
                <a:lnTo>
                  <a:pt x="200" y="746"/>
                </a:lnTo>
                <a:lnTo>
                  <a:pt x="198" y="746"/>
                </a:lnTo>
                <a:lnTo>
                  <a:pt x="196" y="746"/>
                </a:lnTo>
                <a:lnTo>
                  <a:pt x="194" y="746"/>
                </a:lnTo>
                <a:lnTo>
                  <a:pt x="192" y="746"/>
                </a:lnTo>
                <a:lnTo>
                  <a:pt x="190" y="746"/>
                </a:lnTo>
                <a:lnTo>
                  <a:pt x="188" y="744"/>
                </a:lnTo>
                <a:lnTo>
                  <a:pt x="186" y="744"/>
                </a:lnTo>
                <a:lnTo>
                  <a:pt x="184" y="744"/>
                </a:lnTo>
                <a:lnTo>
                  <a:pt x="184" y="742"/>
                </a:lnTo>
                <a:lnTo>
                  <a:pt x="182" y="742"/>
                </a:lnTo>
                <a:lnTo>
                  <a:pt x="180" y="742"/>
                </a:lnTo>
                <a:lnTo>
                  <a:pt x="178" y="740"/>
                </a:lnTo>
                <a:lnTo>
                  <a:pt x="176" y="740"/>
                </a:lnTo>
                <a:lnTo>
                  <a:pt x="174" y="738"/>
                </a:lnTo>
                <a:lnTo>
                  <a:pt x="174" y="736"/>
                </a:lnTo>
                <a:lnTo>
                  <a:pt x="174" y="734"/>
                </a:lnTo>
                <a:lnTo>
                  <a:pt x="176" y="734"/>
                </a:lnTo>
                <a:lnTo>
                  <a:pt x="178" y="734"/>
                </a:lnTo>
                <a:lnTo>
                  <a:pt x="178" y="736"/>
                </a:lnTo>
                <a:lnTo>
                  <a:pt x="178" y="738"/>
                </a:lnTo>
                <a:lnTo>
                  <a:pt x="180" y="738"/>
                </a:lnTo>
                <a:lnTo>
                  <a:pt x="180" y="736"/>
                </a:lnTo>
                <a:lnTo>
                  <a:pt x="180" y="734"/>
                </a:lnTo>
                <a:lnTo>
                  <a:pt x="182" y="734"/>
                </a:lnTo>
                <a:lnTo>
                  <a:pt x="182" y="736"/>
                </a:lnTo>
                <a:lnTo>
                  <a:pt x="184" y="738"/>
                </a:lnTo>
                <a:lnTo>
                  <a:pt x="182" y="740"/>
                </a:lnTo>
                <a:lnTo>
                  <a:pt x="184" y="738"/>
                </a:lnTo>
                <a:lnTo>
                  <a:pt x="184" y="736"/>
                </a:lnTo>
                <a:lnTo>
                  <a:pt x="182" y="734"/>
                </a:lnTo>
                <a:lnTo>
                  <a:pt x="184" y="732"/>
                </a:lnTo>
                <a:lnTo>
                  <a:pt x="186" y="732"/>
                </a:lnTo>
                <a:lnTo>
                  <a:pt x="188" y="732"/>
                </a:lnTo>
                <a:lnTo>
                  <a:pt x="188" y="730"/>
                </a:lnTo>
                <a:lnTo>
                  <a:pt x="188" y="728"/>
                </a:lnTo>
                <a:lnTo>
                  <a:pt x="188" y="726"/>
                </a:lnTo>
                <a:lnTo>
                  <a:pt x="186" y="726"/>
                </a:lnTo>
                <a:lnTo>
                  <a:pt x="184" y="724"/>
                </a:lnTo>
                <a:lnTo>
                  <a:pt x="182" y="724"/>
                </a:lnTo>
                <a:lnTo>
                  <a:pt x="184" y="724"/>
                </a:lnTo>
                <a:lnTo>
                  <a:pt x="182" y="726"/>
                </a:lnTo>
                <a:lnTo>
                  <a:pt x="178" y="728"/>
                </a:lnTo>
                <a:lnTo>
                  <a:pt x="178" y="730"/>
                </a:lnTo>
                <a:lnTo>
                  <a:pt x="176" y="732"/>
                </a:lnTo>
                <a:lnTo>
                  <a:pt x="174" y="730"/>
                </a:lnTo>
                <a:lnTo>
                  <a:pt x="172" y="730"/>
                </a:lnTo>
                <a:lnTo>
                  <a:pt x="170" y="730"/>
                </a:lnTo>
                <a:lnTo>
                  <a:pt x="168" y="730"/>
                </a:lnTo>
                <a:lnTo>
                  <a:pt x="170" y="730"/>
                </a:lnTo>
                <a:lnTo>
                  <a:pt x="172" y="732"/>
                </a:lnTo>
                <a:lnTo>
                  <a:pt x="174" y="734"/>
                </a:lnTo>
                <a:lnTo>
                  <a:pt x="172" y="734"/>
                </a:lnTo>
                <a:lnTo>
                  <a:pt x="170" y="732"/>
                </a:lnTo>
                <a:lnTo>
                  <a:pt x="170" y="734"/>
                </a:lnTo>
                <a:lnTo>
                  <a:pt x="170" y="736"/>
                </a:lnTo>
                <a:lnTo>
                  <a:pt x="172" y="736"/>
                </a:lnTo>
                <a:lnTo>
                  <a:pt x="174" y="738"/>
                </a:lnTo>
                <a:lnTo>
                  <a:pt x="176" y="740"/>
                </a:lnTo>
                <a:lnTo>
                  <a:pt x="174" y="740"/>
                </a:lnTo>
                <a:lnTo>
                  <a:pt x="172" y="738"/>
                </a:lnTo>
                <a:lnTo>
                  <a:pt x="170" y="738"/>
                </a:lnTo>
                <a:lnTo>
                  <a:pt x="168" y="738"/>
                </a:lnTo>
                <a:lnTo>
                  <a:pt x="166" y="736"/>
                </a:lnTo>
                <a:lnTo>
                  <a:pt x="164" y="736"/>
                </a:lnTo>
                <a:lnTo>
                  <a:pt x="162" y="734"/>
                </a:lnTo>
                <a:lnTo>
                  <a:pt x="160" y="734"/>
                </a:lnTo>
                <a:lnTo>
                  <a:pt x="158" y="732"/>
                </a:lnTo>
                <a:lnTo>
                  <a:pt x="160" y="732"/>
                </a:lnTo>
                <a:lnTo>
                  <a:pt x="162" y="732"/>
                </a:lnTo>
                <a:lnTo>
                  <a:pt x="164" y="732"/>
                </a:lnTo>
                <a:lnTo>
                  <a:pt x="166" y="734"/>
                </a:lnTo>
                <a:lnTo>
                  <a:pt x="166" y="732"/>
                </a:lnTo>
                <a:lnTo>
                  <a:pt x="164" y="732"/>
                </a:lnTo>
                <a:lnTo>
                  <a:pt x="162" y="730"/>
                </a:lnTo>
                <a:lnTo>
                  <a:pt x="162" y="728"/>
                </a:lnTo>
                <a:lnTo>
                  <a:pt x="160" y="726"/>
                </a:lnTo>
                <a:lnTo>
                  <a:pt x="160" y="724"/>
                </a:lnTo>
                <a:lnTo>
                  <a:pt x="162" y="724"/>
                </a:lnTo>
                <a:lnTo>
                  <a:pt x="164" y="724"/>
                </a:lnTo>
                <a:lnTo>
                  <a:pt x="164" y="726"/>
                </a:lnTo>
                <a:lnTo>
                  <a:pt x="166" y="726"/>
                </a:lnTo>
                <a:lnTo>
                  <a:pt x="168" y="726"/>
                </a:lnTo>
                <a:lnTo>
                  <a:pt x="170" y="724"/>
                </a:lnTo>
                <a:lnTo>
                  <a:pt x="170" y="722"/>
                </a:lnTo>
                <a:lnTo>
                  <a:pt x="172" y="722"/>
                </a:lnTo>
                <a:lnTo>
                  <a:pt x="174" y="722"/>
                </a:lnTo>
                <a:lnTo>
                  <a:pt x="176" y="722"/>
                </a:lnTo>
                <a:lnTo>
                  <a:pt x="178" y="722"/>
                </a:lnTo>
                <a:lnTo>
                  <a:pt x="180" y="722"/>
                </a:lnTo>
                <a:lnTo>
                  <a:pt x="178" y="720"/>
                </a:lnTo>
                <a:lnTo>
                  <a:pt x="176" y="720"/>
                </a:lnTo>
                <a:lnTo>
                  <a:pt x="174" y="720"/>
                </a:lnTo>
                <a:lnTo>
                  <a:pt x="172" y="720"/>
                </a:lnTo>
                <a:lnTo>
                  <a:pt x="170" y="720"/>
                </a:lnTo>
                <a:lnTo>
                  <a:pt x="168" y="720"/>
                </a:lnTo>
                <a:lnTo>
                  <a:pt x="166" y="720"/>
                </a:lnTo>
                <a:lnTo>
                  <a:pt x="166" y="722"/>
                </a:lnTo>
                <a:lnTo>
                  <a:pt x="164" y="720"/>
                </a:lnTo>
                <a:lnTo>
                  <a:pt x="166" y="720"/>
                </a:lnTo>
                <a:lnTo>
                  <a:pt x="164" y="720"/>
                </a:lnTo>
                <a:lnTo>
                  <a:pt x="162" y="720"/>
                </a:lnTo>
                <a:lnTo>
                  <a:pt x="160" y="720"/>
                </a:lnTo>
                <a:lnTo>
                  <a:pt x="158" y="720"/>
                </a:lnTo>
                <a:lnTo>
                  <a:pt x="158" y="722"/>
                </a:lnTo>
                <a:lnTo>
                  <a:pt x="160" y="722"/>
                </a:lnTo>
                <a:lnTo>
                  <a:pt x="162" y="722"/>
                </a:lnTo>
                <a:lnTo>
                  <a:pt x="162" y="724"/>
                </a:lnTo>
                <a:lnTo>
                  <a:pt x="160" y="726"/>
                </a:lnTo>
                <a:lnTo>
                  <a:pt x="162" y="728"/>
                </a:lnTo>
                <a:lnTo>
                  <a:pt x="160" y="730"/>
                </a:lnTo>
                <a:lnTo>
                  <a:pt x="158" y="730"/>
                </a:lnTo>
                <a:lnTo>
                  <a:pt x="156" y="730"/>
                </a:lnTo>
                <a:lnTo>
                  <a:pt x="154" y="728"/>
                </a:lnTo>
                <a:lnTo>
                  <a:pt x="156" y="726"/>
                </a:lnTo>
                <a:lnTo>
                  <a:pt x="154" y="728"/>
                </a:lnTo>
                <a:lnTo>
                  <a:pt x="152" y="726"/>
                </a:lnTo>
                <a:lnTo>
                  <a:pt x="152" y="724"/>
                </a:lnTo>
                <a:lnTo>
                  <a:pt x="154" y="724"/>
                </a:lnTo>
                <a:lnTo>
                  <a:pt x="152" y="724"/>
                </a:lnTo>
                <a:lnTo>
                  <a:pt x="154" y="722"/>
                </a:lnTo>
                <a:lnTo>
                  <a:pt x="154" y="720"/>
                </a:lnTo>
                <a:lnTo>
                  <a:pt x="156" y="720"/>
                </a:lnTo>
                <a:lnTo>
                  <a:pt x="154" y="720"/>
                </a:lnTo>
                <a:lnTo>
                  <a:pt x="156" y="718"/>
                </a:lnTo>
                <a:lnTo>
                  <a:pt x="154" y="718"/>
                </a:lnTo>
                <a:lnTo>
                  <a:pt x="152" y="718"/>
                </a:lnTo>
                <a:lnTo>
                  <a:pt x="154" y="720"/>
                </a:lnTo>
                <a:lnTo>
                  <a:pt x="152" y="722"/>
                </a:lnTo>
                <a:lnTo>
                  <a:pt x="152" y="720"/>
                </a:lnTo>
                <a:lnTo>
                  <a:pt x="150" y="720"/>
                </a:lnTo>
                <a:lnTo>
                  <a:pt x="150" y="722"/>
                </a:lnTo>
                <a:lnTo>
                  <a:pt x="148" y="724"/>
                </a:lnTo>
                <a:lnTo>
                  <a:pt x="148" y="722"/>
                </a:lnTo>
                <a:lnTo>
                  <a:pt x="146" y="722"/>
                </a:lnTo>
                <a:lnTo>
                  <a:pt x="148" y="720"/>
                </a:lnTo>
                <a:lnTo>
                  <a:pt x="146" y="718"/>
                </a:lnTo>
                <a:lnTo>
                  <a:pt x="146" y="716"/>
                </a:lnTo>
                <a:lnTo>
                  <a:pt x="144" y="714"/>
                </a:lnTo>
                <a:lnTo>
                  <a:pt x="142" y="712"/>
                </a:lnTo>
                <a:lnTo>
                  <a:pt x="140" y="712"/>
                </a:lnTo>
                <a:lnTo>
                  <a:pt x="140" y="710"/>
                </a:lnTo>
                <a:lnTo>
                  <a:pt x="142" y="712"/>
                </a:lnTo>
                <a:lnTo>
                  <a:pt x="144" y="712"/>
                </a:lnTo>
                <a:lnTo>
                  <a:pt x="146" y="712"/>
                </a:lnTo>
                <a:lnTo>
                  <a:pt x="148" y="714"/>
                </a:lnTo>
                <a:lnTo>
                  <a:pt x="148" y="712"/>
                </a:lnTo>
                <a:lnTo>
                  <a:pt x="150" y="710"/>
                </a:lnTo>
                <a:lnTo>
                  <a:pt x="152" y="712"/>
                </a:lnTo>
                <a:lnTo>
                  <a:pt x="152" y="714"/>
                </a:lnTo>
                <a:lnTo>
                  <a:pt x="154" y="714"/>
                </a:lnTo>
                <a:lnTo>
                  <a:pt x="156" y="714"/>
                </a:lnTo>
                <a:lnTo>
                  <a:pt x="154" y="712"/>
                </a:lnTo>
                <a:lnTo>
                  <a:pt x="154" y="714"/>
                </a:lnTo>
                <a:lnTo>
                  <a:pt x="152" y="712"/>
                </a:lnTo>
                <a:lnTo>
                  <a:pt x="152" y="708"/>
                </a:lnTo>
                <a:lnTo>
                  <a:pt x="154" y="708"/>
                </a:lnTo>
                <a:lnTo>
                  <a:pt x="156" y="710"/>
                </a:lnTo>
                <a:lnTo>
                  <a:pt x="158" y="712"/>
                </a:lnTo>
                <a:lnTo>
                  <a:pt x="160" y="712"/>
                </a:lnTo>
                <a:lnTo>
                  <a:pt x="160" y="714"/>
                </a:lnTo>
                <a:lnTo>
                  <a:pt x="158" y="716"/>
                </a:lnTo>
                <a:lnTo>
                  <a:pt x="158" y="718"/>
                </a:lnTo>
                <a:lnTo>
                  <a:pt x="160" y="718"/>
                </a:lnTo>
                <a:lnTo>
                  <a:pt x="162" y="718"/>
                </a:lnTo>
                <a:lnTo>
                  <a:pt x="160" y="716"/>
                </a:lnTo>
                <a:lnTo>
                  <a:pt x="162" y="714"/>
                </a:lnTo>
                <a:lnTo>
                  <a:pt x="160" y="712"/>
                </a:lnTo>
                <a:lnTo>
                  <a:pt x="158" y="712"/>
                </a:lnTo>
                <a:lnTo>
                  <a:pt x="156" y="710"/>
                </a:lnTo>
                <a:lnTo>
                  <a:pt x="156" y="708"/>
                </a:lnTo>
                <a:lnTo>
                  <a:pt x="158" y="708"/>
                </a:lnTo>
                <a:lnTo>
                  <a:pt x="156" y="706"/>
                </a:lnTo>
                <a:lnTo>
                  <a:pt x="156" y="704"/>
                </a:lnTo>
                <a:lnTo>
                  <a:pt x="154" y="702"/>
                </a:lnTo>
                <a:lnTo>
                  <a:pt x="152" y="702"/>
                </a:lnTo>
                <a:lnTo>
                  <a:pt x="150" y="700"/>
                </a:lnTo>
                <a:lnTo>
                  <a:pt x="148" y="700"/>
                </a:lnTo>
                <a:lnTo>
                  <a:pt x="146" y="700"/>
                </a:lnTo>
                <a:lnTo>
                  <a:pt x="144" y="698"/>
                </a:lnTo>
                <a:lnTo>
                  <a:pt x="142" y="700"/>
                </a:lnTo>
                <a:lnTo>
                  <a:pt x="144" y="700"/>
                </a:lnTo>
                <a:lnTo>
                  <a:pt x="146" y="700"/>
                </a:lnTo>
                <a:lnTo>
                  <a:pt x="148" y="700"/>
                </a:lnTo>
                <a:lnTo>
                  <a:pt x="150" y="702"/>
                </a:lnTo>
                <a:lnTo>
                  <a:pt x="152" y="702"/>
                </a:lnTo>
                <a:lnTo>
                  <a:pt x="154" y="704"/>
                </a:lnTo>
                <a:lnTo>
                  <a:pt x="156" y="704"/>
                </a:lnTo>
                <a:lnTo>
                  <a:pt x="154" y="706"/>
                </a:lnTo>
                <a:lnTo>
                  <a:pt x="152" y="706"/>
                </a:lnTo>
                <a:lnTo>
                  <a:pt x="152" y="704"/>
                </a:lnTo>
                <a:lnTo>
                  <a:pt x="150" y="704"/>
                </a:lnTo>
                <a:lnTo>
                  <a:pt x="148" y="704"/>
                </a:lnTo>
                <a:lnTo>
                  <a:pt x="146" y="704"/>
                </a:lnTo>
                <a:lnTo>
                  <a:pt x="144" y="702"/>
                </a:lnTo>
                <a:lnTo>
                  <a:pt x="142" y="702"/>
                </a:lnTo>
                <a:lnTo>
                  <a:pt x="144" y="704"/>
                </a:lnTo>
                <a:lnTo>
                  <a:pt x="146" y="704"/>
                </a:lnTo>
                <a:lnTo>
                  <a:pt x="148" y="704"/>
                </a:lnTo>
                <a:lnTo>
                  <a:pt x="148" y="706"/>
                </a:lnTo>
                <a:lnTo>
                  <a:pt x="150" y="708"/>
                </a:lnTo>
                <a:lnTo>
                  <a:pt x="148" y="708"/>
                </a:lnTo>
                <a:lnTo>
                  <a:pt x="148" y="710"/>
                </a:lnTo>
                <a:lnTo>
                  <a:pt x="146" y="708"/>
                </a:lnTo>
                <a:lnTo>
                  <a:pt x="144" y="706"/>
                </a:lnTo>
                <a:lnTo>
                  <a:pt x="142" y="704"/>
                </a:lnTo>
                <a:lnTo>
                  <a:pt x="144" y="706"/>
                </a:lnTo>
                <a:lnTo>
                  <a:pt x="146" y="708"/>
                </a:lnTo>
                <a:lnTo>
                  <a:pt x="146" y="710"/>
                </a:lnTo>
                <a:lnTo>
                  <a:pt x="146" y="712"/>
                </a:lnTo>
                <a:lnTo>
                  <a:pt x="144" y="710"/>
                </a:lnTo>
                <a:lnTo>
                  <a:pt x="142" y="708"/>
                </a:lnTo>
                <a:lnTo>
                  <a:pt x="140" y="708"/>
                </a:lnTo>
                <a:lnTo>
                  <a:pt x="140" y="706"/>
                </a:lnTo>
                <a:lnTo>
                  <a:pt x="142" y="706"/>
                </a:lnTo>
                <a:lnTo>
                  <a:pt x="142" y="708"/>
                </a:lnTo>
                <a:lnTo>
                  <a:pt x="142" y="706"/>
                </a:lnTo>
                <a:lnTo>
                  <a:pt x="140" y="704"/>
                </a:lnTo>
                <a:lnTo>
                  <a:pt x="140" y="702"/>
                </a:lnTo>
                <a:lnTo>
                  <a:pt x="138" y="704"/>
                </a:lnTo>
                <a:lnTo>
                  <a:pt x="136" y="704"/>
                </a:lnTo>
                <a:lnTo>
                  <a:pt x="136" y="702"/>
                </a:lnTo>
                <a:lnTo>
                  <a:pt x="134" y="702"/>
                </a:lnTo>
                <a:lnTo>
                  <a:pt x="132" y="700"/>
                </a:lnTo>
                <a:lnTo>
                  <a:pt x="130" y="698"/>
                </a:lnTo>
                <a:lnTo>
                  <a:pt x="130" y="696"/>
                </a:lnTo>
                <a:lnTo>
                  <a:pt x="132" y="698"/>
                </a:lnTo>
                <a:lnTo>
                  <a:pt x="134" y="698"/>
                </a:lnTo>
                <a:lnTo>
                  <a:pt x="136" y="700"/>
                </a:lnTo>
                <a:lnTo>
                  <a:pt x="138" y="702"/>
                </a:lnTo>
                <a:lnTo>
                  <a:pt x="136" y="700"/>
                </a:lnTo>
                <a:lnTo>
                  <a:pt x="134" y="698"/>
                </a:lnTo>
                <a:lnTo>
                  <a:pt x="134" y="696"/>
                </a:lnTo>
                <a:lnTo>
                  <a:pt x="132" y="694"/>
                </a:lnTo>
                <a:lnTo>
                  <a:pt x="130" y="694"/>
                </a:lnTo>
                <a:lnTo>
                  <a:pt x="132" y="694"/>
                </a:lnTo>
                <a:lnTo>
                  <a:pt x="132" y="692"/>
                </a:lnTo>
                <a:lnTo>
                  <a:pt x="130" y="692"/>
                </a:lnTo>
                <a:lnTo>
                  <a:pt x="130" y="694"/>
                </a:lnTo>
                <a:lnTo>
                  <a:pt x="128" y="692"/>
                </a:lnTo>
                <a:lnTo>
                  <a:pt x="126" y="692"/>
                </a:lnTo>
                <a:lnTo>
                  <a:pt x="126" y="694"/>
                </a:lnTo>
                <a:lnTo>
                  <a:pt x="124" y="692"/>
                </a:lnTo>
                <a:lnTo>
                  <a:pt x="124" y="690"/>
                </a:lnTo>
                <a:lnTo>
                  <a:pt x="122" y="690"/>
                </a:lnTo>
                <a:lnTo>
                  <a:pt x="122" y="688"/>
                </a:lnTo>
                <a:lnTo>
                  <a:pt x="122" y="686"/>
                </a:lnTo>
                <a:lnTo>
                  <a:pt x="124" y="686"/>
                </a:lnTo>
                <a:lnTo>
                  <a:pt x="126" y="686"/>
                </a:lnTo>
                <a:lnTo>
                  <a:pt x="128" y="686"/>
                </a:lnTo>
                <a:lnTo>
                  <a:pt x="126" y="684"/>
                </a:lnTo>
                <a:lnTo>
                  <a:pt x="126" y="682"/>
                </a:lnTo>
                <a:lnTo>
                  <a:pt x="128" y="682"/>
                </a:lnTo>
                <a:lnTo>
                  <a:pt x="126" y="682"/>
                </a:lnTo>
                <a:lnTo>
                  <a:pt x="124" y="680"/>
                </a:lnTo>
                <a:lnTo>
                  <a:pt x="126" y="678"/>
                </a:lnTo>
                <a:lnTo>
                  <a:pt x="124" y="680"/>
                </a:lnTo>
                <a:lnTo>
                  <a:pt x="124" y="682"/>
                </a:lnTo>
                <a:lnTo>
                  <a:pt x="126" y="684"/>
                </a:lnTo>
                <a:lnTo>
                  <a:pt x="124" y="686"/>
                </a:lnTo>
                <a:lnTo>
                  <a:pt x="122" y="686"/>
                </a:lnTo>
                <a:lnTo>
                  <a:pt x="120" y="684"/>
                </a:lnTo>
                <a:lnTo>
                  <a:pt x="118" y="682"/>
                </a:lnTo>
                <a:lnTo>
                  <a:pt x="118" y="680"/>
                </a:lnTo>
                <a:lnTo>
                  <a:pt x="116" y="678"/>
                </a:lnTo>
                <a:lnTo>
                  <a:pt x="118" y="680"/>
                </a:lnTo>
                <a:lnTo>
                  <a:pt x="120" y="680"/>
                </a:lnTo>
                <a:lnTo>
                  <a:pt x="118" y="678"/>
                </a:lnTo>
                <a:lnTo>
                  <a:pt x="120" y="680"/>
                </a:lnTo>
                <a:lnTo>
                  <a:pt x="122" y="680"/>
                </a:lnTo>
                <a:lnTo>
                  <a:pt x="120" y="678"/>
                </a:lnTo>
                <a:lnTo>
                  <a:pt x="118" y="676"/>
                </a:lnTo>
                <a:lnTo>
                  <a:pt x="116" y="678"/>
                </a:lnTo>
                <a:lnTo>
                  <a:pt x="114" y="676"/>
                </a:lnTo>
                <a:lnTo>
                  <a:pt x="114" y="674"/>
                </a:lnTo>
                <a:lnTo>
                  <a:pt x="114" y="676"/>
                </a:lnTo>
                <a:lnTo>
                  <a:pt x="112" y="676"/>
                </a:lnTo>
                <a:lnTo>
                  <a:pt x="110" y="674"/>
                </a:lnTo>
                <a:lnTo>
                  <a:pt x="108" y="674"/>
                </a:lnTo>
                <a:lnTo>
                  <a:pt x="106" y="672"/>
                </a:lnTo>
                <a:lnTo>
                  <a:pt x="108" y="672"/>
                </a:lnTo>
                <a:lnTo>
                  <a:pt x="110" y="672"/>
                </a:lnTo>
                <a:lnTo>
                  <a:pt x="112" y="672"/>
                </a:lnTo>
                <a:lnTo>
                  <a:pt x="114" y="672"/>
                </a:lnTo>
                <a:lnTo>
                  <a:pt x="114" y="674"/>
                </a:lnTo>
                <a:lnTo>
                  <a:pt x="116" y="674"/>
                </a:lnTo>
                <a:lnTo>
                  <a:pt x="118" y="674"/>
                </a:lnTo>
                <a:lnTo>
                  <a:pt x="120" y="674"/>
                </a:lnTo>
                <a:lnTo>
                  <a:pt x="118" y="674"/>
                </a:lnTo>
                <a:lnTo>
                  <a:pt x="116" y="674"/>
                </a:lnTo>
                <a:lnTo>
                  <a:pt x="114" y="674"/>
                </a:lnTo>
                <a:lnTo>
                  <a:pt x="114" y="672"/>
                </a:lnTo>
                <a:lnTo>
                  <a:pt x="112" y="670"/>
                </a:lnTo>
                <a:lnTo>
                  <a:pt x="110" y="670"/>
                </a:lnTo>
                <a:lnTo>
                  <a:pt x="110" y="668"/>
                </a:lnTo>
                <a:lnTo>
                  <a:pt x="112" y="670"/>
                </a:lnTo>
                <a:lnTo>
                  <a:pt x="114" y="670"/>
                </a:lnTo>
                <a:lnTo>
                  <a:pt x="116" y="670"/>
                </a:lnTo>
                <a:lnTo>
                  <a:pt x="118" y="670"/>
                </a:lnTo>
                <a:lnTo>
                  <a:pt x="116" y="670"/>
                </a:lnTo>
                <a:lnTo>
                  <a:pt x="116" y="668"/>
                </a:lnTo>
                <a:lnTo>
                  <a:pt x="116" y="666"/>
                </a:lnTo>
                <a:lnTo>
                  <a:pt x="114" y="668"/>
                </a:lnTo>
                <a:lnTo>
                  <a:pt x="112" y="668"/>
                </a:lnTo>
                <a:lnTo>
                  <a:pt x="110" y="668"/>
                </a:lnTo>
                <a:lnTo>
                  <a:pt x="108" y="666"/>
                </a:lnTo>
                <a:lnTo>
                  <a:pt x="110" y="664"/>
                </a:lnTo>
                <a:lnTo>
                  <a:pt x="112" y="664"/>
                </a:lnTo>
                <a:lnTo>
                  <a:pt x="110" y="664"/>
                </a:lnTo>
                <a:lnTo>
                  <a:pt x="108" y="664"/>
                </a:lnTo>
                <a:lnTo>
                  <a:pt x="106" y="662"/>
                </a:lnTo>
                <a:lnTo>
                  <a:pt x="108" y="660"/>
                </a:lnTo>
                <a:lnTo>
                  <a:pt x="110" y="660"/>
                </a:lnTo>
                <a:lnTo>
                  <a:pt x="112" y="660"/>
                </a:lnTo>
                <a:lnTo>
                  <a:pt x="114" y="662"/>
                </a:lnTo>
                <a:lnTo>
                  <a:pt x="116" y="662"/>
                </a:lnTo>
                <a:lnTo>
                  <a:pt x="118" y="664"/>
                </a:lnTo>
                <a:lnTo>
                  <a:pt x="116" y="662"/>
                </a:lnTo>
                <a:lnTo>
                  <a:pt x="114" y="662"/>
                </a:lnTo>
                <a:lnTo>
                  <a:pt x="112" y="660"/>
                </a:lnTo>
                <a:lnTo>
                  <a:pt x="110" y="660"/>
                </a:lnTo>
                <a:lnTo>
                  <a:pt x="108" y="658"/>
                </a:lnTo>
                <a:lnTo>
                  <a:pt x="108" y="656"/>
                </a:lnTo>
                <a:lnTo>
                  <a:pt x="110" y="656"/>
                </a:lnTo>
                <a:lnTo>
                  <a:pt x="110" y="654"/>
                </a:lnTo>
                <a:lnTo>
                  <a:pt x="108" y="654"/>
                </a:lnTo>
                <a:lnTo>
                  <a:pt x="108" y="652"/>
                </a:lnTo>
                <a:lnTo>
                  <a:pt x="108" y="650"/>
                </a:lnTo>
                <a:lnTo>
                  <a:pt x="110" y="650"/>
                </a:lnTo>
                <a:lnTo>
                  <a:pt x="108" y="650"/>
                </a:lnTo>
                <a:lnTo>
                  <a:pt x="106" y="650"/>
                </a:lnTo>
                <a:lnTo>
                  <a:pt x="108" y="652"/>
                </a:lnTo>
                <a:lnTo>
                  <a:pt x="106" y="654"/>
                </a:lnTo>
                <a:lnTo>
                  <a:pt x="106" y="656"/>
                </a:lnTo>
                <a:lnTo>
                  <a:pt x="108" y="658"/>
                </a:lnTo>
                <a:lnTo>
                  <a:pt x="106" y="660"/>
                </a:lnTo>
                <a:lnTo>
                  <a:pt x="104" y="658"/>
                </a:lnTo>
                <a:lnTo>
                  <a:pt x="102" y="656"/>
                </a:lnTo>
                <a:lnTo>
                  <a:pt x="102" y="654"/>
                </a:lnTo>
                <a:lnTo>
                  <a:pt x="102" y="652"/>
                </a:lnTo>
                <a:lnTo>
                  <a:pt x="100" y="650"/>
                </a:lnTo>
                <a:lnTo>
                  <a:pt x="100" y="648"/>
                </a:lnTo>
                <a:lnTo>
                  <a:pt x="98" y="646"/>
                </a:lnTo>
                <a:lnTo>
                  <a:pt x="98" y="644"/>
                </a:lnTo>
                <a:lnTo>
                  <a:pt x="100" y="644"/>
                </a:lnTo>
                <a:lnTo>
                  <a:pt x="102" y="644"/>
                </a:lnTo>
                <a:lnTo>
                  <a:pt x="104" y="644"/>
                </a:lnTo>
                <a:lnTo>
                  <a:pt x="102" y="644"/>
                </a:lnTo>
                <a:lnTo>
                  <a:pt x="100" y="644"/>
                </a:lnTo>
                <a:lnTo>
                  <a:pt x="98" y="642"/>
                </a:lnTo>
                <a:lnTo>
                  <a:pt x="96" y="640"/>
                </a:lnTo>
                <a:lnTo>
                  <a:pt x="98" y="638"/>
                </a:lnTo>
                <a:lnTo>
                  <a:pt x="100" y="638"/>
                </a:lnTo>
                <a:lnTo>
                  <a:pt x="102" y="640"/>
                </a:lnTo>
                <a:lnTo>
                  <a:pt x="104" y="640"/>
                </a:lnTo>
                <a:lnTo>
                  <a:pt x="102" y="638"/>
                </a:lnTo>
                <a:lnTo>
                  <a:pt x="102" y="636"/>
                </a:lnTo>
                <a:lnTo>
                  <a:pt x="100" y="636"/>
                </a:lnTo>
                <a:lnTo>
                  <a:pt x="98" y="636"/>
                </a:lnTo>
                <a:lnTo>
                  <a:pt x="96" y="636"/>
                </a:lnTo>
                <a:lnTo>
                  <a:pt x="98" y="634"/>
                </a:lnTo>
                <a:lnTo>
                  <a:pt x="96" y="636"/>
                </a:lnTo>
                <a:lnTo>
                  <a:pt x="94" y="634"/>
                </a:lnTo>
                <a:lnTo>
                  <a:pt x="92" y="632"/>
                </a:lnTo>
                <a:lnTo>
                  <a:pt x="90" y="630"/>
                </a:lnTo>
                <a:lnTo>
                  <a:pt x="88" y="630"/>
                </a:lnTo>
                <a:lnTo>
                  <a:pt x="88" y="628"/>
                </a:lnTo>
                <a:lnTo>
                  <a:pt x="90" y="628"/>
                </a:lnTo>
                <a:lnTo>
                  <a:pt x="92" y="630"/>
                </a:lnTo>
                <a:lnTo>
                  <a:pt x="94" y="630"/>
                </a:lnTo>
                <a:lnTo>
                  <a:pt x="96" y="632"/>
                </a:lnTo>
                <a:lnTo>
                  <a:pt x="94" y="630"/>
                </a:lnTo>
                <a:lnTo>
                  <a:pt x="92" y="628"/>
                </a:lnTo>
                <a:lnTo>
                  <a:pt x="94" y="628"/>
                </a:lnTo>
                <a:lnTo>
                  <a:pt x="96" y="628"/>
                </a:lnTo>
                <a:lnTo>
                  <a:pt x="98" y="630"/>
                </a:lnTo>
                <a:lnTo>
                  <a:pt x="100" y="630"/>
                </a:lnTo>
                <a:lnTo>
                  <a:pt x="102" y="630"/>
                </a:lnTo>
                <a:lnTo>
                  <a:pt x="104" y="630"/>
                </a:lnTo>
                <a:lnTo>
                  <a:pt x="106" y="632"/>
                </a:lnTo>
                <a:lnTo>
                  <a:pt x="106" y="634"/>
                </a:lnTo>
                <a:lnTo>
                  <a:pt x="108" y="632"/>
                </a:lnTo>
                <a:lnTo>
                  <a:pt x="110" y="634"/>
                </a:lnTo>
                <a:lnTo>
                  <a:pt x="110" y="632"/>
                </a:lnTo>
                <a:lnTo>
                  <a:pt x="110" y="630"/>
                </a:lnTo>
                <a:lnTo>
                  <a:pt x="108" y="632"/>
                </a:lnTo>
                <a:lnTo>
                  <a:pt x="106" y="632"/>
                </a:lnTo>
                <a:lnTo>
                  <a:pt x="104" y="630"/>
                </a:lnTo>
                <a:lnTo>
                  <a:pt x="104" y="628"/>
                </a:lnTo>
                <a:lnTo>
                  <a:pt x="102" y="626"/>
                </a:lnTo>
                <a:lnTo>
                  <a:pt x="104" y="628"/>
                </a:lnTo>
                <a:lnTo>
                  <a:pt x="106" y="628"/>
                </a:lnTo>
                <a:lnTo>
                  <a:pt x="108" y="628"/>
                </a:lnTo>
                <a:lnTo>
                  <a:pt x="110" y="628"/>
                </a:lnTo>
                <a:lnTo>
                  <a:pt x="108" y="628"/>
                </a:lnTo>
                <a:lnTo>
                  <a:pt x="106" y="628"/>
                </a:lnTo>
                <a:lnTo>
                  <a:pt x="104" y="626"/>
                </a:lnTo>
                <a:lnTo>
                  <a:pt x="104" y="624"/>
                </a:lnTo>
                <a:lnTo>
                  <a:pt x="102" y="624"/>
                </a:lnTo>
                <a:lnTo>
                  <a:pt x="100" y="624"/>
                </a:lnTo>
                <a:lnTo>
                  <a:pt x="98" y="622"/>
                </a:lnTo>
                <a:lnTo>
                  <a:pt x="98" y="620"/>
                </a:lnTo>
                <a:lnTo>
                  <a:pt x="98" y="622"/>
                </a:lnTo>
                <a:lnTo>
                  <a:pt x="100" y="624"/>
                </a:lnTo>
                <a:lnTo>
                  <a:pt x="98" y="626"/>
                </a:lnTo>
                <a:lnTo>
                  <a:pt x="96" y="626"/>
                </a:lnTo>
                <a:lnTo>
                  <a:pt x="94" y="624"/>
                </a:lnTo>
                <a:lnTo>
                  <a:pt x="92" y="624"/>
                </a:lnTo>
                <a:lnTo>
                  <a:pt x="90" y="624"/>
                </a:lnTo>
                <a:lnTo>
                  <a:pt x="88" y="624"/>
                </a:lnTo>
                <a:lnTo>
                  <a:pt x="86" y="624"/>
                </a:lnTo>
                <a:lnTo>
                  <a:pt x="84" y="624"/>
                </a:lnTo>
                <a:lnTo>
                  <a:pt x="82" y="622"/>
                </a:lnTo>
                <a:lnTo>
                  <a:pt x="84" y="622"/>
                </a:lnTo>
                <a:lnTo>
                  <a:pt x="84" y="620"/>
                </a:lnTo>
                <a:lnTo>
                  <a:pt x="86" y="620"/>
                </a:lnTo>
                <a:lnTo>
                  <a:pt x="88" y="620"/>
                </a:lnTo>
                <a:lnTo>
                  <a:pt x="88" y="622"/>
                </a:lnTo>
                <a:lnTo>
                  <a:pt x="90" y="624"/>
                </a:lnTo>
                <a:lnTo>
                  <a:pt x="92" y="624"/>
                </a:lnTo>
                <a:lnTo>
                  <a:pt x="90" y="622"/>
                </a:lnTo>
                <a:lnTo>
                  <a:pt x="92" y="622"/>
                </a:lnTo>
                <a:lnTo>
                  <a:pt x="92" y="620"/>
                </a:lnTo>
                <a:lnTo>
                  <a:pt x="90" y="620"/>
                </a:lnTo>
                <a:lnTo>
                  <a:pt x="88" y="620"/>
                </a:lnTo>
                <a:lnTo>
                  <a:pt x="86" y="620"/>
                </a:lnTo>
                <a:lnTo>
                  <a:pt x="86" y="618"/>
                </a:lnTo>
                <a:lnTo>
                  <a:pt x="84" y="618"/>
                </a:lnTo>
                <a:lnTo>
                  <a:pt x="84" y="616"/>
                </a:lnTo>
                <a:lnTo>
                  <a:pt x="86" y="614"/>
                </a:lnTo>
                <a:lnTo>
                  <a:pt x="88" y="612"/>
                </a:lnTo>
                <a:lnTo>
                  <a:pt x="88" y="614"/>
                </a:lnTo>
                <a:lnTo>
                  <a:pt x="88" y="612"/>
                </a:lnTo>
                <a:lnTo>
                  <a:pt x="90" y="612"/>
                </a:lnTo>
                <a:lnTo>
                  <a:pt x="90" y="610"/>
                </a:lnTo>
                <a:lnTo>
                  <a:pt x="88" y="612"/>
                </a:lnTo>
                <a:lnTo>
                  <a:pt x="86" y="610"/>
                </a:lnTo>
                <a:lnTo>
                  <a:pt x="88" y="610"/>
                </a:lnTo>
                <a:lnTo>
                  <a:pt x="90" y="610"/>
                </a:lnTo>
                <a:lnTo>
                  <a:pt x="88" y="608"/>
                </a:lnTo>
                <a:lnTo>
                  <a:pt x="86" y="608"/>
                </a:lnTo>
                <a:lnTo>
                  <a:pt x="84" y="606"/>
                </a:lnTo>
                <a:lnTo>
                  <a:pt x="82" y="604"/>
                </a:lnTo>
                <a:lnTo>
                  <a:pt x="80" y="604"/>
                </a:lnTo>
                <a:lnTo>
                  <a:pt x="78" y="604"/>
                </a:lnTo>
                <a:lnTo>
                  <a:pt x="76" y="606"/>
                </a:lnTo>
                <a:lnTo>
                  <a:pt x="78" y="606"/>
                </a:lnTo>
                <a:lnTo>
                  <a:pt x="80" y="606"/>
                </a:lnTo>
                <a:lnTo>
                  <a:pt x="78" y="606"/>
                </a:lnTo>
                <a:lnTo>
                  <a:pt x="76" y="606"/>
                </a:lnTo>
                <a:lnTo>
                  <a:pt x="74" y="604"/>
                </a:lnTo>
                <a:lnTo>
                  <a:pt x="72" y="604"/>
                </a:lnTo>
                <a:lnTo>
                  <a:pt x="70" y="602"/>
                </a:lnTo>
                <a:lnTo>
                  <a:pt x="68" y="600"/>
                </a:lnTo>
                <a:lnTo>
                  <a:pt x="68" y="598"/>
                </a:lnTo>
                <a:lnTo>
                  <a:pt x="66" y="600"/>
                </a:lnTo>
                <a:lnTo>
                  <a:pt x="64" y="602"/>
                </a:lnTo>
                <a:lnTo>
                  <a:pt x="62" y="602"/>
                </a:lnTo>
                <a:lnTo>
                  <a:pt x="60" y="602"/>
                </a:lnTo>
                <a:lnTo>
                  <a:pt x="60" y="604"/>
                </a:lnTo>
                <a:lnTo>
                  <a:pt x="62" y="602"/>
                </a:lnTo>
                <a:lnTo>
                  <a:pt x="64" y="604"/>
                </a:lnTo>
                <a:lnTo>
                  <a:pt x="66" y="606"/>
                </a:lnTo>
                <a:lnTo>
                  <a:pt x="64" y="608"/>
                </a:lnTo>
                <a:lnTo>
                  <a:pt x="62" y="608"/>
                </a:lnTo>
                <a:lnTo>
                  <a:pt x="62" y="606"/>
                </a:lnTo>
                <a:lnTo>
                  <a:pt x="60" y="606"/>
                </a:lnTo>
                <a:lnTo>
                  <a:pt x="60" y="604"/>
                </a:lnTo>
                <a:lnTo>
                  <a:pt x="58" y="602"/>
                </a:lnTo>
                <a:lnTo>
                  <a:pt x="58" y="600"/>
                </a:lnTo>
                <a:lnTo>
                  <a:pt x="60" y="598"/>
                </a:lnTo>
                <a:lnTo>
                  <a:pt x="62" y="598"/>
                </a:lnTo>
                <a:lnTo>
                  <a:pt x="62" y="596"/>
                </a:lnTo>
                <a:lnTo>
                  <a:pt x="64" y="594"/>
                </a:lnTo>
                <a:lnTo>
                  <a:pt x="66" y="596"/>
                </a:lnTo>
                <a:lnTo>
                  <a:pt x="64" y="594"/>
                </a:lnTo>
                <a:lnTo>
                  <a:pt x="64" y="592"/>
                </a:lnTo>
                <a:lnTo>
                  <a:pt x="66" y="594"/>
                </a:lnTo>
                <a:lnTo>
                  <a:pt x="68" y="592"/>
                </a:lnTo>
                <a:lnTo>
                  <a:pt x="70" y="592"/>
                </a:lnTo>
                <a:lnTo>
                  <a:pt x="68" y="590"/>
                </a:lnTo>
                <a:lnTo>
                  <a:pt x="68" y="588"/>
                </a:lnTo>
                <a:lnTo>
                  <a:pt x="68" y="586"/>
                </a:lnTo>
                <a:lnTo>
                  <a:pt x="68" y="588"/>
                </a:lnTo>
                <a:lnTo>
                  <a:pt x="66" y="590"/>
                </a:lnTo>
                <a:lnTo>
                  <a:pt x="64" y="590"/>
                </a:lnTo>
                <a:lnTo>
                  <a:pt x="64" y="588"/>
                </a:lnTo>
                <a:lnTo>
                  <a:pt x="66" y="588"/>
                </a:lnTo>
                <a:lnTo>
                  <a:pt x="64" y="588"/>
                </a:lnTo>
                <a:lnTo>
                  <a:pt x="62" y="588"/>
                </a:lnTo>
                <a:lnTo>
                  <a:pt x="62" y="586"/>
                </a:lnTo>
                <a:lnTo>
                  <a:pt x="64" y="586"/>
                </a:lnTo>
                <a:lnTo>
                  <a:pt x="66" y="584"/>
                </a:lnTo>
                <a:lnTo>
                  <a:pt x="68" y="584"/>
                </a:lnTo>
                <a:lnTo>
                  <a:pt x="70" y="584"/>
                </a:lnTo>
                <a:lnTo>
                  <a:pt x="72" y="586"/>
                </a:lnTo>
                <a:lnTo>
                  <a:pt x="72" y="588"/>
                </a:lnTo>
                <a:lnTo>
                  <a:pt x="72" y="586"/>
                </a:lnTo>
                <a:lnTo>
                  <a:pt x="72" y="584"/>
                </a:lnTo>
                <a:lnTo>
                  <a:pt x="74" y="584"/>
                </a:lnTo>
                <a:lnTo>
                  <a:pt x="76" y="584"/>
                </a:lnTo>
                <a:lnTo>
                  <a:pt x="76" y="586"/>
                </a:lnTo>
                <a:lnTo>
                  <a:pt x="78" y="586"/>
                </a:lnTo>
                <a:lnTo>
                  <a:pt x="78" y="588"/>
                </a:lnTo>
                <a:lnTo>
                  <a:pt x="80" y="590"/>
                </a:lnTo>
                <a:lnTo>
                  <a:pt x="80" y="588"/>
                </a:lnTo>
                <a:lnTo>
                  <a:pt x="82" y="590"/>
                </a:lnTo>
                <a:lnTo>
                  <a:pt x="82" y="592"/>
                </a:lnTo>
                <a:lnTo>
                  <a:pt x="80" y="592"/>
                </a:lnTo>
                <a:lnTo>
                  <a:pt x="78" y="594"/>
                </a:lnTo>
                <a:lnTo>
                  <a:pt x="76" y="592"/>
                </a:lnTo>
                <a:lnTo>
                  <a:pt x="74" y="592"/>
                </a:lnTo>
                <a:lnTo>
                  <a:pt x="76" y="594"/>
                </a:lnTo>
                <a:lnTo>
                  <a:pt x="78" y="594"/>
                </a:lnTo>
                <a:lnTo>
                  <a:pt x="80" y="594"/>
                </a:lnTo>
                <a:lnTo>
                  <a:pt x="82" y="592"/>
                </a:lnTo>
                <a:lnTo>
                  <a:pt x="82" y="594"/>
                </a:lnTo>
                <a:lnTo>
                  <a:pt x="84" y="594"/>
                </a:lnTo>
                <a:lnTo>
                  <a:pt x="82" y="592"/>
                </a:lnTo>
                <a:lnTo>
                  <a:pt x="84" y="592"/>
                </a:lnTo>
                <a:lnTo>
                  <a:pt x="86" y="592"/>
                </a:lnTo>
                <a:lnTo>
                  <a:pt x="86" y="594"/>
                </a:lnTo>
                <a:lnTo>
                  <a:pt x="86" y="596"/>
                </a:lnTo>
                <a:lnTo>
                  <a:pt x="86" y="598"/>
                </a:lnTo>
                <a:lnTo>
                  <a:pt x="86" y="600"/>
                </a:lnTo>
                <a:lnTo>
                  <a:pt x="88" y="600"/>
                </a:lnTo>
                <a:lnTo>
                  <a:pt x="88" y="598"/>
                </a:lnTo>
                <a:lnTo>
                  <a:pt x="88" y="596"/>
                </a:lnTo>
                <a:lnTo>
                  <a:pt x="90" y="594"/>
                </a:lnTo>
                <a:lnTo>
                  <a:pt x="90" y="592"/>
                </a:lnTo>
                <a:lnTo>
                  <a:pt x="90" y="590"/>
                </a:lnTo>
                <a:lnTo>
                  <a:pt x="90" y="588"/>
                </a:lnTo>
                <a:lnTo>
                  <a:pt x="90" y="590"/>
                </a:lnTo>
                <a:lnTo>
                  <a:pt x="88" y="592"/>
                </a:lnTo>
                <a:lnTo>
                  <a:pt x="88" y="594"/>
                </a:lnTo>
                <a:lnTo>
                  <a:pt x="88" y="592"/>
                </a:lnTo>
                <a:lnTo>
                  <a:pt x="88" y="590"/>
                </a:lnTo>
                <a:lnTo>
                  <a:pt x="86" y="588"/>
                </a:lnTo>
                <a:lnTo>
                  <a:pt x="86" y="586"/>
                </a:lnTo>
                <a:lnTo>
                  <a:pt x="86" y="584"/>
                </a:lnTo>
                <a:lnTo>
                  <a:pt x="88" y="582"/>
                </a:lnTo>
                <a:lnTo>
                  <a:pt x="90" y="582"/>
                </a:lnTo>
                <a:lnTo>
                  <a:pt x="88" y="580"/>
                </a:lnTo>
                <a:lnTo>
                  <a:pt x="86" y="582"/>
                </a:lnTo>
                <a:lnTo>
                  <a:pt x="84" y="584"/>
                </a:lnTo>
                <a:lnTo>
                  <a:pt x="84" y="582"/>
                </a:lnTo>
                <a:lnTo>
                  <a:pt x="84" y="580"/>
                </a:lnTo>
                <a:lnTo>
                  <a:pt x="84" y="578"/>
                </a:lnTo>
                <a:lnTo>
                  <a:pt x="84" y="576"/>
                </a:lnTo>
                <a:lnTo>
                  <a:pt x="86" y="576"/>
                </a:lnTo>
                <a:lnTo>
                  <a:pt x="88" y="574"/>
                </a:lnTo>
                <a:lnTo>
                  <a:pt x="90" y="576"/>
                </a:lnTo>
                <a:lnTo>
                  <a:pt x="92" y="578"/>
                </a:lnTo>
                <a:lnTo>
                  <a:pt x="94" y="578"/>
                </a:lnTo>
                <a:lnTo>
                  <a:pt x="94" y="576"/>
                </a:lnTo>
                <a:lnTo>
                  <a:pt x="92" y="576"/>
                </a:lnTo>
                <a:lnTo>
                  <a:pt x="90" y="576"/>
                </a:lnTo>
                <a:lnTo>
                  <a:pt x="88" y="574"/>
                </a:lnTo>
                <a:lnTo>
                  <a:pt x="86" y="572"/>
                </a:lnTo>
                <a:lnTo>
                  <a:pt x="84" y="574"/>
                </a:lnTo>
                <a:lnTo>
                  <a:pt x="82" y="574"/>
                </a:lnTo>
                <a:lnTo>
                  <a:pt x="84" y="572"/>
                </a:lnTo>
                <a:lnTo>
                  <a:pt x="82" y="570"/>
                </a:lnTo>
                <a:lnTo>
                  <a:pt x="82" y="568"/>
                </a:lnTo>
                <a:lnTo>
                  <a:pt x="82" y="566"/>
                </a:lnTo>
                <a:lnTo>
                  <a:pt x="84" y="568"/>
                </a:lnTo>
                <a:lnTo>
                  <a:pt x="86" y="566"/>
                </a:lnTo>
                <a:lnTo>
                  <a:pt x="88" y="564"/>
                </a:lnTo>
                <a:lnTo>
                  <a:pt x="90" y="562"/>
                </a:lnTo>
                <a:lnTo>
                  <a:pt x="90" y="560"/>
                </a:lnTo>
                <a:lnTo>
                  <a:pt x="90" y="558"/>
                </a:lnTo>
                <a:lnTo>
                  <a:pt x="90" y="556"/>
                </a:lnTo>
                <a:lnTo>
                  <a:pt x="90" y="554"/>
                </a:lnTo>
                <a:lnTo>
                  <a:pt x="88" y="556"/>
                </a:lnTo>
                <a:lnTo>
                  <a:pt x="86" y="556"/>
                </a:lnTo>
                <a:lnTo>
                  <a:pt x="84" y="554"/>
                </a:lnTo>
                <a:lnTo>
                  <a:pt x="82" y="554"/>
                </a:lnTo>
                <a:lnTo>
                  <a:pt x="80" y="552"/>
                </a:lnTo>
                <a:lnTo>
                  <a:pt x="78" y="552"/>
                </a:lnTo>
                <a:lnTo>
                  <a:pt x="76" y="550"/>
                </a:lnTo>
                <a:lnTo>
                  <a:pt x="76" y="548"/>
                </a:lnTo>
                <a:lnTo>
                  <a:pt x="78" y="550"/>
                </a:lnTo>
                <a:lnTo>
                  <a:pt x="78" y="548"/>
                </a:lnTo>
                <a:lnTo>
                  <a:pt x="78" y="546"/>
                </a:lnTo>
                <a:lnTo>
                  <a:pt x="78" y="544"/>
                </a:lnTo>
                <a:lnTo>
                  <a:pt x="80" y="542"/>
                </a:lnTo>
                <a:lnTo>
                  <a:pt x="80" y="540"/>
                </a:lnTo>
                <a:lnTo>
                  <a:pt x="78" y="542"/>
                </a:lnTo>
                <a:lnTo>
                  <a:pt x="76" y="542"/>
                </a:lnTo>
                <a:lnTo>
                  <a:pt x="78" y="540"/>
                </a:lnTo>
                <a:lnTo>
                  <a:pt x="76" y="538"/>
                </a:lnTo>
                <a:lnTo>
                  <a:pt x="74" y="537"/>
                </a:lnTo>
                <a:lnTo>
                  <a:pt x="74" y="535"/>
                </a:lnTo>
                <a:lnTo>
                  <a:pt x="74" y="533"/>
                </a:lnTo>
                <a:lnTo>
                  <a:pt x="76" y="531"/>
                </a:lnTo>
                <a:lnTo>
                  <a:pt x="74" y="531"/>
                </a:lnTo>
                <a:lnTo>
                  <a:pt x="74" y="529"/>
                </a:lnTo>
                <a:lnTo>
                  <a:pt x="76" y="529"/>
                </a:lnTo>
                <a:lnTo>
                  <a:pt x="76" y="527"/>
                </a:lnTo>
                <a:lnTo>
                  <a:pt x="76" y="525"/>
                </a:lnTo>
                <a:lnTo>
                  <a:pt x="74" y="525"/>
                </a:lnTo>
                <a:lnTo>
                  <a:pt x="72" y="523"/>
                </a:lnTo>
                <a:lnTo>
                  <a:pt x="72" y="521"/>
                </a:lnTo>
                <a:lnTo>
                  <a:pt x="72" y="519"/>
                </a:lnTo>
                <a:lnTo>
                  <a:pt x="72" y="517"/>
                </a:lnTo>
                <a:lnTo>
                  <a:pt x="74" y="517"/>
                </a:lnTo>
                <a:lnTo>
                  <a:pt x="76" y="519"/>
                </a:lnTo>
                <a:lnTo>
                  <a:pt x="74" y="517"/>
                </a:lnTo>
                <a:lnTo>
                  <a:pt x="72" y="515"/>
                </a:lnTo>
                <a:lnTo>
                  <a:pt x="70" y="515"/>
                </a:lnTo>
                <a:lnTo>
                  <a:pt x="70" y="513"/>
                </a:lnTo>
                <a:lnTo>
                  <a:pt x="72" y="511"/>
                </a:lnTo>
                <a:lnTo>
                  <a:pt x="74" y="513"/>
                </a:lnTo>
                <a:lnTo>
                  <a:pt x="76" y="515"/>
                </a:lnTo>
                <a:lnTo>
                  <a:pt x="78" y="517"/>
                </a:lnTo>
                <a:lnTo>
                  <a:pt x="76" y="515"/>
                </a:lnTo>
                <a:lnTo>
                  <a:pt x="76" y="513"/>
                </a:lnTo>
                <a:lnTo>
                  <a:pt x="74" y="513"/>
                </a:lnTo>
                <a:lnTo>
                  <a:pt x="74" y="511"/>
                </a:lnTo>
                <a:lnTo>
                  <a:pt x="74" y="509"/>
                </a:lnTo>
                <a:lnTo>
                  <a:pt x="72" y="507"/>
                </a:lnTo>
                <a:lnTo>
                  <a:pt x="70" y="507"/>
                </a:lnTo>
                <a:lnTo>
                  <a:pt x="68" y="507"/>
                </a:lnTo>
                <a:lnTo>
                  <a:pt x="66" y="505"/>
                </a:lnTo>
                <a:lnTo>
                  <a:pt x="66" y="503"/>
                </a:lnTo>
                <a:lnTo>
                  <a:pt x="68" y="501"/>
                </a:lnTo>
                <a:lnTo>
                  <a:pt x="70" y="501"/>
                </a:lnTo>
                <a:lnTo>
                  <a:pt x="72" y="501"/>
                </a:lnTo>
                <a:lnTo>
                  <a:pt x="72" y="499"/>
                </a:lnTo>
                <a:lnTo>
                  <a:pt x="72" y="497"/>
                </a:lnTo>
                <a:lnTo>
                  <a:pt x="72" y="495"/>
                </a:lnTo>
                <a:lnTo>
                  <a:pt x="72" y="497"/>
                </a:lnTo>
                <a:lnTo>
                  <a:pt x="72" y="499"/>
                </a:lnTo>
                <a:lnTo>
                  <a:pt x="70" y="501"/>
                </a:lnTo>
                <a:lnTo>
                  <a:pt x="68" y="501"/>
                </a:lnTo>
                <a:lnTo>
                  <a:pt x="66" y="499"/>
                </a:lnTo>
                <a:lnTo>
                  <a:pt x="64" y="497"/>
                </a:lnTo>
                <a:lnTo>
                  <a:pt x="62" y="497"/>
                </a:lnTo>
                <a:lnTo>
                  <a:pt x="60" y="497"/>
                </a:lnTo>
                <a:lnTo>
                  <a:pt x="60" y="499"/>
                </a:lnTo>
                <a:lnTo>
                  <a:pt x="60" y="501"/>
                </a:lnTo>
                <a:lnTo>
                  <a:pt x="60" y="503"/>
                </a:lnTo>
                <a:lnTo>
                  <a:pt x="58" y="503"/>
                </a:lnTo>
                <a:lnTo>
                  <a:pt x="56" y="503"/>
                </a:lnTo>
                <a:lnTo>
                  <a:pt x="54" y="503"/>
                </a:lnTo>
                <a:lnTo>
                  <a:pt x="52" y="503"/>
                </a:lnTo>
                <a:lnTo>
                  <a:pt x="50" y="503"/>
                </a:lnTo>
                <a:lnTo>
                  <a:pt x="50" y="501"/>
                </a:lnTo>
                <a:lnTo>
                  <a:pt x="52" y="499"/>
                </a:lnTo>
                <a:lnTo>
                  <a:pt x="50" y="499"/>
                </a:lnTo>
                <a:lnTo>
                  <a:pt x="48" y="499"/>
                </a:lnTo>
                <a:lnTo>
                  <a:pt x="46" y="497"/>
                </a:lnTo>
                <a:lnTo>
                  <a:pt x="46" y="495"/>
                </a:lnTo>
                <a:lnTo>
                  <a:pt x="44" y="493"/>
                </a:lnTo>
                <a:lnTo>
                  <a:pt x="44" y="491"/>
                </a:lnTo>
                <a:lnTo>
                  <a:pt x="42" y="491"/>
                </a:lnTo>
                <a:lnTo>
                  <a:pt x="40" y="489"/>
                </a:lnTo>
                <a:lnTo>
                  <a:pt x="40" y="487"/>
                </a:lnTo>
                <a:lnTo>
                  <a:pt x="40" y="485"/>
                </a:lnTo>
                <a:lnTo>
                  <a:pt x="40" y="483"/>
                </a:lnTo>
                <a:lnTo>
                  <a:pt x="40" y="481"/>
                </a:lnTo>
                <a:lnTo>
                  <a:pt x="40" y="479"/>
                </a:lnTo>
                <a:lnTo>
                  <a:pt x="40" y="477"/>
                </a:lnTo>
                <a:lnTo>
                  <a:pt x="40" y="475"/>
                </a:lnTo>
                <a:lnTo>
                  <a:pt x="38" y="473"/>
                </a:lnTo>
                <a:lnTo>
                  <a:pt x="38" y="471"/>
                </a:lnTo>
                <a:lnTo>
                  <a:pt x="38" y="469"/>
                </a:lnTo>
                <a:lnTo>
                  <a:pt x="38" y="467"/>
                </a:lnTo>
                <a:lnTo>
                  <a:pt x="38" y="465"/>
                </a:lnTo>
                <a:lnTo>
                  <a:pt x="40" y="463"/>
                </a:lnTo>
                <a:lnTo>
                  <a:pt x="42" y="463"/>
                </a:lnTo>
                <a:lnTo>
                  <a:pt x="42" y="461"/>
                </a:lnTo>
                <a:lnTo>
                  <a:pt x="42" y="459"/>
                </a:lnTo>
                <a:lnTo>
                  <a:pt x="42" y="457"/>
                </a:lnTo>
                <a:lnTo>
                  <a:pt x="42" y="455"/>
                </a:lnTo>
                <a:lnTo>
                  <a:pt x="42" y="453"/>
                </a:lnTo>
                <a:lnTo>
                  <a:pt x="40" y="451"/>
                </a:lnTo>
                <a:lnTo>
                  <a:pt x="40" y="449"/>
                </a:lnTo>
                <a:lnTo>
                  <a:pt x="40" y="451"/>
                </a:lnTo>
                <a:lnTo>
                  <a:pt x="40" y="449"/>
                </a:lnTo>
                <a:lnTo>
                  <a:pt x="38" y="447"/>
                </a:lnTo>
                <a:lnTo>
                  <a:pt x="36" y="445"/>
                </a:lnTo>
                <a:lnTo>
                  <a:pt x="36" y="443"/>
                </a:lnTo>
                <a:lnTo>
                  <a:pt x="34" y="441"/>
                </a:lnTo>
                <a:lnTo>
                  <a:pt x="34" y="439"/>
                </a:lnTo>
                <a:lnTo>
                  <a:pt x="32" y="439"/>
                </a:lnTo>
                <a:lnTo>
                  <a:pt x="30" y="437"/>
                </a:lnTo>
                <a:lnTo>
                  <a:pt x="30" y="435"/>
                </a:lnTo>
                <a:lnTo>
                  <a:pt x="30" y="433"/>
                </a:lnTo>
                <a:lnTo>
                  <a:pt x="28" y="431"/>
                </a:lnTo>
                <a:lnTo>
                  <a:pt x="30" y="429"/>
                </a:lnTo>
                <a:lnTo>
                  <a:pt x="28" y="427"/>
                </a:lnTo>
                <a:lnTo>
                  <a:pt x="28" y="425"/>
                </a:lnTo>
                <a:lnTo>
                  <a:pt x="26" y="423"/>
                </a:lnTo>
                <a:lnTo>
                  <a:pt x="26" y="421"/>
                </a:lnTo>
                <a:lnTo>
                  <a:pt x="24" y="419"/>
                </a:lnTo>
                <a:lnTo>
                  <a:pt x="22" y="417"/>
                </a:lnTo>
                <a:lnTo>
                  <a:pt x="22" y="415"/>
                </a:lnTo>
                <a:lnTo>
                  <a:pt x="22" y="413"/>
                </a:lnTo>
                <a:lnTo>
                  <a:pt x="20" y="411"/>
                </a:lnTo>
                <a:lnTo>
                  <a:pt x="20" y="409"/>
                </a:lnTo>
                <a:lnTo>
                  <a:pt x="20" y="407"/>
                </a:lnTo>
                <a:lnTo>
                  <a:pt x="22" y="409"/>
                </a:lnTo>
                <a:lnTo>
                  <a:pt x="24" y="409"/>
                </a:lnTo>
                <a:lnTo>
                  <a:pt x="26" y="409"/>
                </a:lnTo>
                <a:lnTo>
                  <a:pt x="28" y="407"/>
                </a:lnTo>
                <a:lnTo>
                  <a:pt x="28" y="405"/>
                </a:lnTo>
                <a:lnTo>
                  <a:pt x="26" y="403"/>
                </a:lnTo>
                <a:lnTo>
                  <a:pt x="26" y="401"/>
                </a:lnTo>
                <a:lnTo>
                  <a:pt x="26" y="399"/>
                </a:lnTo>
                <a:lnTo>
                  <a:pt x="24" y="399"/>
                </a:lnTo>
                <a:lnTo>
                  <a:pt x="26" y="397"/>
                </a:lnTo>
                <a:lnTo>
                  <a:pt x="28" y="399"/>
                </a:lnTo>
                <a:lnTo>
                  <a:pt x="28" y="397"/>
                </a:lnTo>
                <a:lnTo>
                  <a:pt x="26" y="395"/>
                </a:lnTo>
                <a:lnTo>
                  <a:pt x="28" y="393"/>
                </a:lnTo>
                <a:lnTo>
                  <a:pt x="28" y="391"/>
                </a:lnTo>
                <a:lnTo>
                  <a:pt x="28" y="389"/>
                </a:lnTo>
                <a:lnTo>
                  <a:pt x="28" y="387"/>
                </a:lnTo>
                <a:lnTo>
                  <a:pt x="28" y="385"/>
                </a:lnTo>
                <a:lnTo>
                  <a:pt x="28" y="383"/>
                </a:lnTo>
                <a:lnTo>
                  <a:pt x="28" y="381"/>
                </a:lnTo>
                <a:lnTo>
                  <a:pt x="30" y="379"/>
                </a:lnTo>
                <a:lnTo>
                  <a:pt x="28" y="377"/>
                </a:lnTo>
                <a:lnTo>
                  <a:pt x="26" y="375"/>
                </a:lnTo>
                <a:lnTo>
                  <a:pt x="28" y="373"/>
                </a:lnTo>
                <a:lnTo>
                  <a:pt x="28" y="371"/>
                </a:lnTo>
                <a:lnTo>
                  <a:pt x="30" y="369"/>
                </a:lnTo>
                <a:lnTo>
                  <a:pt x="30" y="367"/>
                </a:lnTo>
                <a:lnTo>
                  <a:pt x="32" y="365"/>
                </a:lnTo>
                <a:lnTo>
                  <a:pt x="32" y="363"/>
                </a:lnTo>
                <a:lnTo>
                  <a:pt x="30" y="361"/>
                </a:lnTo>
                <a:lnTo>
                  <a:pt x="32" y="359"/>
                </a:lnTo>
                <a:lnTo>
                  <a:pt x="32" y="357"/>
                </a:lnTo>
                <a:lnTo>
                  <a:pt x="32" y="355"/>
                </a:lnTo>
                <a:lnTo>
                  <a:pt x="32" y="353"/>
                </a:lnTo>
                <a:lnTo>
                  <a:pt x="30" y="351"/>
                </a:lnTo>
                <a:lnTo>
                  <a:pt x="30" y="349"/>
                </a:lnTo>
                <a:lnTo>
                  <a:pt x="32" y="349"/>
                </a:lnTo>
                <a:lnTo>
                  <a:pt x="30" y="347"/>
                </a:lnTo>
                <a:lnTo>
                  <a:pt x="30" y="345"/>
                </a:lnTo>
                <a:lnTo>
                  <a:pt x="30" y="343"/>
                </a:lnTo>
                <a:lnTo>
                  <a:pt x="30" y="341"/>
                </a:lnTo>
                <a:lnTo>
                  <a:pt x="30" y="339"/>
                </a:lnTo>
                <a:lnTo>
                  <a:pt x="32" y="337"/>
                </a:lnTo>
                <a:lnTo>
                  <a:pt x="34" y="335"/>
                </a:lnTo>
                <a:lnTo>
                  <a:pt x="34" y="333"/>
                </a:lnTo>
                <a:lnTo>
                  <a:pt x="32" y="331"/>
                </a:lnTo>
                <a:lnTo>
                  <a:pt x="30" y="331"/>
                </a:lnTo>
                <a:lnTo>
                  <a:pt x="32" y="329"/>
                </a:lnTo>
                <a:lnTo>
                  <a:pt x="30" y="327"/>
                </a:lnTo>
                <a:lnTo>
                  <a:pt x="30" y="325"/>
                </a:lnTo>
                <a:lnTo>
                  <a:pt x="30" y="323"/>
                </a:lnTo>
                <a:lnTo>
                  <a:pt x="32" y="321"/>
                </a:lnTo>
                <a:lnTo>
                  <a:pt x="30" y="319"/>
                </a:lnTo>
                <a:lnTo>
                  <a:pt x="32" y="319"/>
                </a:lnTo>
                <a:lnTo>
                  <a:pt x="30" y="317"/>
                </a:lnTo>
                <a:lnTo>
                  <a:pt x="32" y="315"/>
                </a:lnTo>
                <a:lnTo>
                  <a:pt x="32" y="313"/>
                </a:lnTo>
                <a:lnTo>
                  <a:pt x="30" y="311"/>
                </a:lnTo>
                <a:lnTo>
                  <a:pt x="30" y="309"/>
                </a:lnTo>
                <a:lnTo>
                  <a:pt x="30" y="307"/>
                </a:lnTo>
                <a:lnTo>
                  <a:pt x="28" y="307"/>
                </a:lnTo>
                <a:lnTo>
                  <a:pt x="28" y="305"/>
                </a:lnTo>
                <a:lnTo>
                  <a:pt x="28" y="303"/>
                </a:lnTo>
                <a:lnTo>
                  <a:pt x="26" y="301"/>
                </a:lnTo>
                <a:lnTo>
                  <a:pt x="26" y="299"/>
                </a:lnTo>
                <a:lnTo>
                  <a:pt x="26" y="297"/>
                </a:lnTo>
                <a:lnTo>
                  <a:pt x="26" y="295"/>
                </a:lnTo>
                <a:lnTo>
                  <a:pt x="24" y="295"/>
                </a:lnTo>
                <a:lnTo>
                  <a:pt x="24" y="293"/>
                </a:lnTo>
                <a:lnTo>
                  <a:pt x="24" y="291"/>
                </a:lnTo>
                <a:lnTo>
                  <a:pt x="24" y="289"/>
                </a:lnTo>
                <a:lnTo>
                  <a:pt x="22" y="287"/>
                </a:lnTo>
                <a:lnTo>
                  <a:pt x="20" y="285"/>
                </a:lnTo>
                <a:lnTo>
                  <a:pt x="20" y="283"/>
                </a:lnTo>
                <a:lnTo>
                  <a:pt x="20" y="281"/>
                </a:lnTo>
                <a:lnTo>
                  <a:pt x="20" y="279"/>
                </a:lnTo>
                <a:lnTo>
                  <a:pt x="18" y="277"/>
                </a:lnTo>
                <a:lnTo>
                  <a:pt x="18" y="275"/>
                </a:lnTo>
                <a:lnTo>
                  <a:pt x="18" y="273"/>
                </a:lnTo>
                <a:lnTo>
                  <a:pt x="16" y="271"/>
                </a:lnTo>
                <a:lnTo>
                  <a:pt x="16" y="269"/>
                </a:lnTo>
                <a:lnTo>
                  <a:pt x="16" y="267"/>
                </a:lnTo>
                <a:lnTo>
                  <a:pt x="16" y="265"/>
                </a:lnTo>
                <a:lnTo>
                  <a:pt x="18" y="265"/>
                </a:lnTo>
                <a:lnTo>
                  <a:pt x="20" y="263"/>
                </a:lnTo>
                <a:lnTo>
                  <a:pt x="20" y="261"/>
                </a:lnTo>
                <a:lnTo>
                  <a:pt x="20" y="259"/>
                </a:lnTo>
                <a:lnTo>
                  <a:pt x="20" y="257"/>
                </a:lnTo>
                <a:lnTo>
                  <a:pt x="20" y="255"/>
                </a:lnTo>
                <a:lnTo>
                  <a:pt x="20" y="253"/>
                </a:lnTo>
                <a:lnTo>
                  <a:pt x="20" y="251"/>
                </a:lnTo>
                <a:lnTo>
                  <a:pt x="18" y="249"/>
                </a:lnTo>
                <a:lnTo>
                  <a:pt x="18" y="247"/>
                </a:lnTo>
                <a:lnTo>
                  <a:pt x="18" y="245"/>
                </a:lnTo>
                <a:lnTo>
                  <a:pt x="16" y="243"/>
                </a:lnTo>
                <a:lnTo>
                  <a:pt x="14" y="243"/>
                </a:lnTo>
                <a:lnTo>
                  <a:pt x="14" y="241"/>
                </a:lnTo>
                <a:lnTo>
                  <a:pt x="14" y="239"/>
                </a:lnTo>
                <a:lnTo>
                  <a:pt x="12" y="237"/>
                </a:lnTo>
                <a:lnTo>
                  <a:pt x="12" y="235"/>
                </a:lnTo>
                <a:lnTo>
                  <a:pt x="14" y="233"/>
                </a:lnTo>
                <a:lnTo>
                  <a:pt x="16" y="231"/>
                </a:lnTo>
                <a:lnTo>
                  <a:pt x="16" y="229"/>
                </a:lnTo>
                <a:lnTo>
                  <a:pt x="16" y="227"/>
                </a:lnTo>
                <a:lnTo>
                  <a:pt x="16" y="225"/>
                </a:lnTo>
                <a:lnTo>
                  <a:pt x="16" y="223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5"/>
                </a:lnTo>
                <a:lnTo>
                  <a:pt x="16" y="213"/>
                </a:lnTo>
                <a:lnTo>
                  <a:pt x="18" y="211"/>
                </a:lnTo>
                <a:lnTo>
                  <a:pt x="18" y="207"/>
                </a:lnTo>
                <a:lnTo>
                  <a:pt x="16" y="205"/>
                </a:lnTo>
                <a:lnTo>
                  <a:pt x="16" y="203"/>
                </a:lnTo>
                <a:lnTo>
                  <a:pt x="16" y="201"/>
                </a:lnTo>
                <a:lnTo>
                  <a:pt x="16" y="199"/>
                </a:lnTo>
                <a:lnTo>
                  <a:pt x="18" y="197"/>
                </a:lnTo>
                <a:lnTo>
                  <a:pt x="18" y="195"/>
                </a:lnTo>
                <a:lnTo>
                  <a:pt x="16" y="193"/>
                </a:lnTo>
                <a:lnTo>
                  <a:pt x="18" y="191"/>
                </a:lnTo>
                <a:lnTo>
                  <a:pt x="18" y="189"/>
                </a:lnTo>
                <a:lnTo>
                  <a:pt x="18" y="187"/>
                </a:lnTo>
                <a:lnTo>
                  <a:pt x="18" y="183"/>
                </a:lnTo>
                <a:lnTo>
                  <a:pt x="18" y="181"/>
                </a:lnTo>
                <a:lnTo>
                  <a:pt x="16" y="179"/>
                </a:lnTo>
                <a:lnTo>
                  <a:pt x="16" y="177"/>
                </a:lnTo>
                <a:lnTo>
                  <a:pt x="18" y="177"/>
                </a:lnTo>
                <a:lnTo>
                  <a:pt x="16" y="175"/>
                </a:lnTo>
                <a:lnTo>
                  <a:pt x="16" y="173"/>
                </a:lnTo>
                <a:lnTo>
                  <a:pt x="14" y="171"/>
                </a:lnTo>
                <a:lnTo>
                  <a:pt x="14" y="169"/>
                </a:lnTo>
                <a:lnTo>
                  <a:pt x="16" y="167"/>
                </a:lnTo>
                <a:lnTo>
                  <a:pt x="16" y="165"/>
                </a:lnTo>
                <a:lnTo>
                  <a:pt x="18" y="163"/>
                </a:lnTo>
                <a:lnTo>
                  <a:pt x="18" y="159"/>
                </a:lnTo>
                <a:lnTo>
                  <a:pt x="16" y="157"/>
                </a:lnTo>
                <a:lnTo>
                  <a:pt x="16" y="155"/>
                </a:lnTo>
                <a:lnTo>
                  <a:pt x="16" y="153"/>
                </a:lnTo>
                <a:lnTo>
                  <a:pt x="14" y="151"/>
                </a:lnTo>
                <a:lnTo>
                  <a:pt x="14" y="149"/>
                </a:lnTo>
                <a:lnTo>
                  <a:pt x="14" y="147"/>
                </a:lnTo>
                <a:lnTo>
                  <a:pt x="14" y="145"/>
                </a:lnTo>
                <a:lnTo>
                  <a:pt x="14" y="143"/>
                </a:lnTo>
                <a:lnTo>
                  <a:pt x="14" y="141"/>
                </a:lnTo>
                <a:lnTo>
                  <a:pt x="14" y="139"/>
                </a:lnTo>
                <a:lnTo>
                  <a:pt x="14" y="137"/>
                </a:lnTo>
                <a:lnTo>
                  <a:pt x="12" y="135"/>
                </a:lnTo>
                <a:lnTo>
                  <a:pt x="12" y="131"/>
                </a:lnTo>
                <a:lnTo>
                  <a:pt x="12" y="129"/>
                </a:lnTo>
                <a:lnTo>
                  <a:pt x="14" y="127"/>
                </a:lnTo>
                <a:lnTo>
                  <a:pt x="14" y="125"/>
                </a:lnTo>
                <a:lnTo>
                  <a:pt x="14" y="123"/>
                </a:lnTo>
                <a:lnTo>
                  <a:pt x="12" y="123"/>
                </a:lnTo>
                <a:lnTo>
                  <a:pt x="10" y="123"/>
                </a:lnTo>
                <a:lnTo>
                  <a:pt x="10" y="121"/>
                </a:lnTo>
                <a:lnTo>
                  <a:pt x="10" y="119"/>
                </a:lnTo>
                <a:lnTo>
                  <a:pt x="10" y="117"/>
                </a:lnTo>
                <a:lnTo>
                  <a:pt x="10" y="115"/>
                </a:lnTo>
                <a:lnTo>
                  <a:pt x="12" y="115"/>
                </a:lnTo>
                <a:lnTo>
                  <a:pt x="14" y="113"/>
                </a:lnTo>
                <a:lnTo>
                  <a:pt x="14" y="111"/>
                </a:lnTo>
                <a:lnTo>
                  <a:pt x="14" y="109"/>
                </a:lnTo>
                <a:lnTo>
                  <a:pt x="14" y="107"/>
                </a:lnTo>
                <a:lnTo>
                  <a:pt x="14" y="105"/>
                </a:lnTo>
                <a:lnTo>
                  <a:pt x="14" y="103"/>
                </a:lnTo>
                <a:lnTo>
                  <a:pt x="14" y="101"/>
                </a:lnTo>
                <a:lnTo>
                  <a:pt x="14" y="95"/>
                </a:lnTo>
                <a:lnTo>
                  <a:pt x="14" y="93"/>
                </a:lnTo>
                <a:lnTo>
                  <a:pt x="14" y="91"/>
                </a:lnTo>
                <a:lnTo>
                  <a:pt x="14" y="89"/>
                </a:lnTo>
                <a:lnTo>
                  <a:pt x="14" y="87"/>
                </a:lnTo>
                <a:lnTo>
                  <a:pt x="14" y="85"/>
                </a:lnTo>
                <a:lnTo>
                  <a:pt x="14" y="83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2" y="76"/>
                </a:lnTo>
                <a:lnTo>
                  <a:pt x="12" y="74"/>
                </a:lnTo>
                <a:lnTo>
                  <a:pt x="10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10" y="64"/>
                </a:lnTo>
                <a:lnTo>
                  <a:pt x="10" y="62"/>
                </a:lnTo>
                <a:lnTo>
                  <a:pt x="8" y="60"/>
                </a:lnTo>
                <a:lnTo>
                  <a:pt x="10" y="58"/>
                </a:lnTo>
                <a:lnTo>
                  <a:pt x="8" y="56"/>
                </a:lnTo>
                <a:lnTo>
                  <a:pt x="10" y="56"/>
                </a:lnTo>
                <a:lnTo>
                  <a:pt x="10" y="54"/>
                </a:lnTo>
                <a:lnTo>
                  <a:pt x="10" y="52"/>
                </a:lnTo>
                <a:lnTo>
                  <a:pt x="8" y="50"/>
                </a:lnTo>
                <a:lnTo>
                  <a:pt x="8" y="48"/>
                </a:lnTo>
                <a:lnTo>
                  <a:pt x="8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" name="Freeform 1289">
            <a:extLst>
              <a:ext uri="{FF2B5EF4-FFF2-40B4-BE49-F238E27FC236}">
                <a16:creationId xmlns:a16="http://schemas.microsoft.com/office/drawing/2014/main" id="{BB5FCD70-B322-4667-89EC-E4ED1DEC9478}"/>
              </a:ext>
            </a:extLst>
          </p:cNvPr>
          <p:cNvSpPr>
            <a:spLocks/>
          </p:cNvSpPr>
          <p:nvPr/>
        </p:nvSpPr>
        <p:spPr bwMode="auto">
          <a:xfrm>
            <a:off x="2198689" y="4511676"/>
            <a:ext cx="355600" cy="1184275"/>
          </a:xfrm>
          <a:custGeom>
            <a:avLst/>
            <a:gdLst>
              <a:gd name="T0" fmla="*/ 55443438 w 224"/>
              <a:gd name="T1" fmla="*/ 30241875 h 746"/>
              <a:gd name="T2" fmla="*/ 90725625 w 224"/>
              <a:gd name="T3" fmla="*/ 120967500 h 746"/>
              <a:gd name="T4" fmla="*/ 120967500 w 224"/>
              <a:gd name="T5" fmla="*/ 201612500 h 746"/>
              <a:gd name="T6" fmla="*/ 181451250 w 224"/>
              <a:gd name="T7" fmla="*/ 284778450 h 746"/>
              <a:gd name="T8" fmla="*/ 126007813 w 224"/>
              <a:gd name="T9" fmla="*/ 380544388 h 746"/>
              <a:gd name="T10" fmla="*/ 156249688 w 224"/>
              <a:gd name="T11" fmla="*/ 491431263 h 746"/>
              <a:gd name="T12" fmla="*/ 110886875 w 224"/>
              <a:gd name="T13" fmla="*/ 582156888 h 746"/>
              <a:gd name="T14" fmla="*/ 105846563 w 224"/>
              <a:gd name="T15" fmla="*/ 672882513 h 746"/>
              <a:gd name="T16" fmla="*/ 120967500 w 224"/>
              <a:gd name="T17" fmla="*/ 768648450 h 746"/>
              <a:gd name="T18" fmla="*/ 161290000 w 224"/>
              <a:gd name="T19" fmla="*/ 849293450 h 746"/>
              <a:gd name="T20" fmla="*/ 166330313 w 224"/>
              <a:gd name="T21" fmla="*/ 945059388 h 746"/>
              <a:gd name="T22" fmla="*/ 156249688 w 224"/>
              <a:gd name="T23" fmla="*/ 1030744700 h 746"/>
              <a:gd name="T24" fmla="*/ 176410938 w 224"/>
              <a:gd name="T25" fmla="*/ 1126510638 h 746"/>
              <a:gd name="T26" fmla="*/ 181451250 w 224"/>
              <a:gd name="T27" fmla="*/ 1212195950 h 746"/>
              <a:gd name="T28" fmla="*/ 211693125 w 224"/>
              <a:gd name="T29" fmla="*/ 1307961888 h 746"/>
              <a:gd name="T30" fmla="*/ 252015625 w 224"/>
              <a:gd name="T31" fmla="*/ 1386085938 h 746"/>
              <a:gd name="T32" fmla="*/ 282257500 w 224"/>
              <a:gd name="T33" fmla="*/ 1431448750 h 746"/>
              <a:gd name="T34" fmla="*/ 302418750 w 224"/>
              <a:gd name="T35" fmla="*/ 1502013125 h 746"/>
              <a:gd name="T36" fmla="*/ 312499375 w 224"/>
              <a:gd name="T37" fmla="*/ 1587698438 h 746"/>
              <a:gd name="T38" fmla="*/ 307459063 w 224"/>
              <a:gd name="T39" fmla="*/ 1678424063 h 746"/>
              <a:gd name="T40" fmla="*/ 383063750 w 224"/>
              <a:gd name="T41" fmla="*/ 1743948125 h 746"/>
              <a:gd name="T42" fmla="*/ 539313438 w 224"/>
              <a:gd name="T43" fmla="*/ 1794351250 h 746"/>
              <a:gd name="T44" fmla="*/ 514111875 w 224"/>
              <a:gd name="T45" fmla="*/ 1809472188 h 746"/>
              <a:gd name="T46" fmla="*/ 478829688 w 224"/>
              <a:gd name="T47" fmla="*/ 1880036563 h 746"/>
              <a:gd name="T48" fmla="*/ 458668438 w 224"/>
              <a:gd name="T49" fmla="*/ 1849794688 h 746"/>
              <a:gd name="T50" fmla="*/ 428426563 w 224"/>
              <a:gd name="T51" fmla="*/ 1854835000 h 746"/>
              <a:gd name="T52" fmla="*/ 408265313 w 224"/>
              <a:gd name="T53" fmla="*/ 1824593125 h 746"/>
              <a:gd name="T54" fmla="*/ 408265313 w 224"/>
              <a:gd name="T55" fmla="*/ 1814512500 h 746"/>
              <a:gd name="T56" fmla="*/ 388104063 w 224"/>
              <a:gd name="T57" fmla="*/ 1814512500 h 746"/>
              <a:gd name="T58" fmla="*/ 383063750 w 224"/>
              <a:gd name="T59" fmla="*/ 1794351250 h 746"/>
              <a:gd name="T60" fmla="*/ 398184688 w 224"/>
              <a:gd name="T61" fmla="*/ 1784270625 h 746"/>
              <a:gd name="T62" fmla="*/ 357862188 w 224"/>
              <a:gd name="T63" fmla="*/ 1769149688 h 746"/>
              <a:gd name="T64" fmla="*/ 352821875 w 224"/>
              <a:gd name="T65" fmla="*/ 1774190000 h 746"/>
              <a:gd name="T66" fmla="*/ 312499375 w 224"/>
              <a:gd name="T67" fmla="*/ 1743948125 h 746"/>
              <a:gd name="T68" fmla="*/ 292338125 w 224"/>
              <a:gd name="T69" fmla="*/ 1708665938 h 746"/>
              <a:gd name="T70" fmla="*/ 292338125 w 224"/>
              <a:gd name="T71" fmla="*/ 1698585313 h 746"/>
              <a:gd name="T72" fmla="*/ 282257500 w 224"/>
              <a:gd name="T73" fmla="*/ 1663303125 h 746"/>
              <a:gd name="T74" fmla="*/ 257055938 w 224"/>
              <a:gd name="T75" fmla="*/ 1653222500 h 746"/>
              <a:gd name="T76" fmla="*/ 246975313 w 224"/>
              <a:gd name="T77" fmla="*/ 1597779063 h 746"/>
              <a:gd name="T78" fmla="*/ 272176875 w 224"/>
              <a:gd name="T79" fmla="*/ 1592738750 h 746"/>
              <a:gd name="T80" fmla="*/ 226814063 w 224"/>
              <a:gd name="T81" fmla="*/ 1572577500 h 746"/>
              <a:gd name="T82" fmla="*/ 221773750 w 224"/>
              <a:gd name="T83" fmla="*/ 1542335625 h 746"/>
              <a:gd name="T84" fmla="*/ 171370625 w 224"/>
              <a:gd name="T85" fmla="*/ 1512093750 h 746"/>
              <a:gd name="T86" fmla="*/ 166330313 w 224"/>
              <a:gd name="T87" fmla="*/ 1502013125 h 746"/>
              <a:gd name="T88" fmla="*/ 181451250 w 224"/>
              <a:gd name="T89" fmla="*/ 1471771250 h 746"/>
              <a:gd name="T90" fmla="*/ 216733438 w 224"/>
              <a:gd name="T91" fmla="*/ 1496972813 h 746"/>
              <a:gd name="T92" fmla="*/ 211693125 w 224"/>
              <a:gd name="T93" fmla="*/ 1466730938 h 746"/>
              <a:gd name="T94" fmla="*/ 221773750 w 224"/>
              <a:gd name="T95" fmla="*/ 1421368125 h 746"/>
              <a:gd name="T96" fmla="*/ 196572188 w 224"/>
              <a:gd name="T97" fmla="*/ 1360884375 h 746"/>
              <a:gd name="T98" fmla="*/ 181451250 w 224"/>
              <a:gd name="T99" fmla="*/ 1287800638 h 746"/>
              <a:gd name="T100" fmla="*/ 176410938 w 224"/>
              <a:gd name="T101" fmla="*/ 1262599075 h 746"/>
              <a:gd name="T102" fmla="*/ 105846563 w 224"/>
              <a:gd name="T103" fmla="*/ 1237397513 h 746"/>
              <a:gd name="T104" fmla="*/ 105846563 w 224"/>
              <a:gd name="T105" fmla="*/ 1141631575 h 746"/>
              <a:gd name="T106" fmla="*/ 55443438 w 224"/>
              <a:gd name="T107" fmla="*/ 1045865638 h 746"/>
              <a:gd name="T108" fmla="*/ 70564375 w 224"/>
              <a:gd name="T109" fmla="*/ 970260950 h 746"/>
              <a:gd name="T110" fmla="*/ 75604688 w 224"/>
              <a:gd name="T111" fmla="*/ 874495013 h 746"/>
              <a:gd name="T112" fmla="*/ 70564375 w 224"/>
              <a:gd name="T113" fmla="*/ 768648450 h 746"/>
              <a:gd name="T114" fmla="*/ 45362813 w 224"/>
              <a:gd name="T115" fmla="*/ 667842200 h 746"/>
              <a:gd name="T116" fmla="*/ 40322500 w 224"/>
              <a:gd name="T117" fmla="*/ 567035950 h 746"/>
              <a:gd name="T118" fmla="*/ 45362813 w 224"/>
              <a:gd name="T119" fmla="*/ 461189388 h 746"/>
              <a:gd name="T120" fmla="*/ 35282188 w 224"/>
              <a:gd name="T121" fmla="*/ 345262200 h 746"/>
              <a:gd name="T122" fmla="*/ 35282188 w 224"/>
              <a:gd name="T123" fmla="*/ 234375325 h 746"/>
              <a:gd name="T124" fmla="*/ 25201563 w 224"/>
              <a:gd name="T125" fmla="*/ 136088438 h 7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746">
                <a:moveTo>
                  <a:pt x="0" y="18"/>
                </a:moveTo>
                <a:lnTo>
                  <a:pt x="2" y="18"/>
                </a:lnTo>
                <a:lnTo>
                  <a:pt x="4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8" y="6"/>
                </a:ln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4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18" y="10"/>
                </a:lnTo>
                <a:lnTo>
                  <a:pt x="20" y="10"/>
                </a:lnTo>
                <a:lnTo>
                  <a:pt x="22" y="12"/>
                </a:lnTo>
                <a:lnTo>
                  <a:pt x="24" y="12"/>
                </a:lnTo>
                <a:lnTo>
                  <a:pt x="22" y="14"/>
                </a:lnTo>
                <a:lnTo>
                  <a:pt x="24" y="16"/>
                </a:lnTo>
                <a:lnTo>
                  <a:pt x="24" y="18"/>
                </a:lnTo>
                <a:lnTo>
                  <a:pt x="24" y="20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8" y="28"/>
                </a:lnTo>
                <a:lnTo>
                  <a:pt x="26" y="30"/>
                </a:lnTo>
                <a:lnTo>
                  <a:pt x="28" y="32"/>
                </a:lnTo>
                <a:lnTo>
                  <a:pt x="30" y="34"/>
                </a:lnTo>
                <a:lnTo>
                  <a:pt x="32" y="36"/>
                </a:lnTo>
                <a:lnTo>
                  <a:pt x="34" y="36"/>
                </a:lnTo>
                <a:lnTo>
                  <a:pt x="36" y="38"/>
                </a:lnTo>
                <a:lnTo>
                  <a:pt x="38" y="40"/>
                </a:lnTo>
                <a:lnTo>
                  <a:pt x="38" y="42"/>
                </a:lnTo>
                <a:lnTo>
                  <a:pt x="36" y="44"/>
                </a:lnTo>
                <a:lnTo>
                  <a:pt x="34" y="46"/>
                </a:lnTo>
                <a:lnTo>
                  <a:pt x="36" y="48"/>
                </a:lnTo>
                <a:lnTo>
                  <a:pt x="38" y="50"/>
                </a:lnTo>
                <a:lnTo>
                  <a:pt x="38" y="52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4" y="56"/>
                </a:lnTo>
                <a:lnTo>
                  <a:pt x="36" y="58"/>
                </a:lnTo>
                <a:lnTo>
                  <a:pt x="34" y="60"/>
                </a:lnTo>
                <a:lnTo>
                  <a:pt x="36" y="62"/>
                </a:lnTo>
                <a:lnTo>
                  <a:pt x="38" y="64"/>
                </a:lnTo>
                <a:lnTo>
                  <a:pt x="40" y="64"/>
                </a:lnTo>
                <a:lnTo>
                  <a:pt x="40" y="66"/>
                </a:lnTo>
                <a:lnTo>
                  <a:pt x="40" y="68"/>
                </a:lnTo>
                <a:lnTo>
                  <a:pt x="40" y="70"/>
                </a:lnTo>
                <a:lnTo>
                  <a:pt x="40" y="72"/>
                </a:lnTo>
                <a:lnTo>
                  <a:pt x="42" y="72"/>
                </a:lnTo>
                <a:lnTo>
                  <a:pt x="44" y="74"/>
                </a:lnTo>
                <a:lnTo>
                  <a:pt x="46" y="76"/>
                </a:lnTo>
                <a:lnTo>
                  <a:pt x="46" y="78"/>
                </a:lnTo>
                <a:lnTo>
                  <a:pt x="48" y="80"/>
                </a:lnTo>
                <a:lnTo>
                  <a:pt x="48" y="82"/>
                </a:lnTo>
                <a:lnTo>
                  <a:pt x="48" y="83"/>
                </a:lnTo>
                <a:lnTo>
                  <a:pt x="48" y="85"/>
                </a:lnTo>
                <a:lnTo>
                  <a:pt x="50" y="87"/>
                </a:lnTo>
                <a:lnTo>
                  <a:pt x="50" y="89"/>
                </a:lnTo>
                <a:lnTo>
                  <a:pt x="50" y="91"/>
                </a:lnTo>
                <a:lnTo>
                  <a:pt x="52" y="93"/>
                </a:lnTo>
                <a:lnTo>
                  <a:pt x="54" y="95"/>
                </a:lnTo>
                <a:lnTo>
                  <a:pt x="54" y="97"/>
                </a:lnTo>
                <a:lnTo>
                  <a:pt x="54" y="99"/>
                </a:lnTo>
                <a:lnTo>
                  <a:pt x="56" y="101"/>
                </a:lnTo>
                <a:lnTo>
                  <a:pt x="56" y="103"/>
                </a:lnTo>
                <a:lnTo>
                  <a:pt x="56" y="105"/>
                </a:lnTo>
                <a:lnTo>
                  <a:pt x="56" y="107"/>
                </a:lnTo>
                <a:lnTo>
                  <a:pt x="56" y="109"/>
                </a:lnTo>
                <a:lnTo>
                  <a:pt x="58" y="111"/>
                </a:lnTo>
                <a:lnTo>
                  <a:pt x="60" y="111"/>
                </a:lnTo>
                <a:lnTo>
                  <a:pt x="62" y="111"/>
                </a:lnTo>
                <a:lnTo>
                  <a:pt x="64" y="111"/>
                </a:lnTo>
                <a:lnTo>
                  <a:pt x="66" y="111"/>
                </a:lnTo>
                <a:lnTo>
                  <a:pt x="68" y="111"/>
                </a:lnTo>
                <a:lnTo>
                  <a:pt x="70" y="109"/>
                </a:lnTo>
                <a:lnTo>
                  <a:pt x="70" y="111"/>
                </a:lnTo>
                <a:lnTo>
                  <a:pt x="72" y="113"/>
                </a:lnTo>
                <a:lnTo>
                  <a:pt x="72" y="115"/>
                </a:lnTo>
                <a:lnTo>
                  <a:pt x="72" y="117"/>
                </a:lnTo>
                <a:lnTo>
                  <a:pt x="72" y="119"/>
                </a:lnTo>
                <a:lnTo>
                  <a:pt x="72" y="121"/>
                </a:lnTo>
                <a:lnTo>
                  <a:pt x="72" y="123"/>
                </a:lnTo>
                <a:lnTo>
                  <a:pt x="70" y="125"/>
                </a:lnTo>
                <a:lnTo>
                  <a:pt x="70" y="127"/>
                </a:lnTo>
                <a:lnTo>
                  <a:pt x="70" y="129"/>
                </a:lnTo>
                <a:lnTo>
                  <a:pt x="70" y="131"/>
                </a:lnTo>
                <a:lnTo>
                  <a:pt x="70" y="133"/>
                </a:lnTo>
                <a:lnTo>
                  <a:pt x="70" y="135"/>
                </a:lnTo>
                <a:lnTo>
                  <a:pt x="68" y="135"/>
                </a:lnTo>
                <a:lnTo>
                  <a:pt x="66" y="137"/>
                </a:lnTo>
                <a:lnTo>
                  <a:pt x="64" y="137"/>
                </a:lnTo>
                <a:lnTo>
                  <a:pt x="62" y="139"/>
                </a:lnTo>
                <a:lnTo>
                  <a:pt x="56" y="141"/>
                </a:lnTo>
                <a:lnTo>
                  <a:pt x="54" y="143"/>
                </a:lnTo>
                <a:lnTo>
                  <a:pt x="54" y="145"/>
                </a:lnTo>
                <a:lnTo>
                  <a:pt x="52" y="145"/>
                </a:lnTo>
                <a:lnTo>
                  <a:pt x="50" y="147"/>
                </a:lnTo>
                <a:lnTo>
                  <a:pt x="50" y="149"/>
                </a:lnTo>
                <a:lnTo>
                  <a:pt x="50" y="151"/>
                </a:lnTo>
                <a:lnTo>
                  <a:pt x="50" y="153"/>
                </a:lnTo>
                <a:lnTo>
                  <a:pt x="52" y="153"/>
                </a:lnTo>
                <a:lnTo>
                  <a:pt x="52" y="155"/>
                </a:lnTo>
                <a:lnTo>
                  <a:pt x="54" y="157"/>
                </a:lnTo>
                <a:lnTo>
                  <a:pt x="52" y="159"/>
                </a:lnTo>
                <a:lnTo>
                  <a:pt x="52" y="161"/>
                </a:lnTo>
                <a:lnTo>
                  <a:pt x="52" y="163"/>
                </a:lnTo>
                <a:lnTo>
                  <a:pt x="52" y="165"/>
                </a:lnTo>
                <a:lnTo>
                  <a:pt x="52" y="167"/>
                </a:lnTo>
                <a:lnTo>
                  <a:pt x="54" y="171"/>
                </a:lnTo>
                <a:lnTo>
                  <a:pt x="54" y="173"/>
                </a:lnTo>
                <a:lnTo>
                  <a:pt x="56" y="177"/>
                </a:lnTo>
                <a:lnTo>
                  <a:pt x="58" y="179"/>
                </a:lnTo>
                <a:lnTo>
                  <a:pt x="56" y="181"/>
                </a:lnTo>
                <a:lnTo>
                  <a:pt x="54" y="181"/>
                </a:lnTo>
                <a:lnTo>
                  <a:pt x="54" y="183"/>
                </a:lnTo>
                <a:lnTo>
                  <a:pt x="54" y="185"/>
                </a:lnTo>
                <a:lnTo>
                  <a:pt x="56" y="187"/>
                </a:lnTo>
                <a:lnTo>
                  <a:pt x="58" y="189"/>
                </a:lnTo>
                <a:lnTo>
                  <a:pt x="58" y="191"/>
                </a:lnTo>
                <a:lnTo>
                  <a:pt x="60" y="193"/>
                </a:lnTo>
                <a:lnTo>
                  <a:pt x="62" y="195"/>
                </a:lnTo>
                <a:lnTo>
                  <a:pt x="62" y="197"/>
                </a:lnTo>
                <a:lnTo>
                  <a:pt x="60" y="197"/>
                </a:lnTo>
                <a:lnTo>
                  <a:pt x="58" y="199"/>
                </a:lnTo>
                <a:lnTo>
                  <a:pt x="56" y="199"/>
                </a:lnTo>
                <a:lnTo>
                  <a:pt x="54" y="199"/>
                </a:lnTo>
                <a:lnTo>
                  <a:pt x="52" y="201"/>
                </a:lnTo>
                <a:lnTo>
                  <a:pt x="52" y="203"/>
                </a:lnTo>
                <a:lnTo>
                  <a:pt x="52" y="205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7"/>
                </a:lnTo>
                <a:lnTo>
                  <a:pt x="48" y="219"/>
                </a:lnTo>
                <a:lnTo>
                  <a:pt x="48" y="221"/>
                </a:lnTo>
                <a:lnTo>
                  <a:pt x="46" y="223"/>
                </a:lnTo>
                <a:lnTo>
                  <a:pt x="44" y="223"/>
                </a:lnTo>
                <a:lnTo>
                  <a:pt x="44" y="225"/>
                </a:lnTo>
                <a:lnTo>
                  <a:pt x="44" y="227"/>
                </a:lnTo>
                <a:lnTo>
                  <a:pt x="44" y="229"/>
                </a:lnTo>
                <a:lnTo>
                  <a:pt x="44" y="231"/>
                </a:lnTo>
                <a:lnTo>
                  <a:pt x="42" y="231"/>
                </a:lnTo>
                <a:lnTo>
                  <a:pt x="44" y="233"/>
                </a:lnTo>
                <a:lnTo>
                  <a:pt x="44" y="235"/>
                </a:lnTo>
                <a:lnTo>
                  <a:pt x="44" y="237"/>
                </a:lnTo>
                <a:lnTo>
                  <a:pt x="44" y="239"/>
                </a:lnTo>
                <a:lnTo>
                  <a:pt x="44" y="241"/>
                </a:lnTo>
                <a:lnTo>
                  <a:pt x="42" y="241"/>
                </a:lnTo>
                <a:lnTo>
                  <a:pt x="40" y="243"/>
                </a:lnTo>
                <a:lnTo>
                  <a:pt x="40" y="245"/>
                </a:lnTo>
                <a:lnTo>
                  <a:pt x="42" y="247"/>
                </a:lnTo>
                <a:lnTo>
                  <a:pt x="42" y="249"/>
                </a:lnTo>
                <a:lnTo>
                  <a:pt x="42" y="251"/>
                </a:lnTo>
                <a:lnTo>
                  <a:pt x="44" y="253"/>
                </a:lnTo>
                <a:lnTo>
                  <a:pt x="44" y="255"/>
                </a:lnTo>
                <a:lnTo>
                  <a:pt x="46" y="257"/>
                </a:lnTo>
                <a:lnTo>
                  <a:pt x="46" y="259"/>
                </a:lnTo>
                <a:lnTo>
                  <a:pt x="46" y="261"/>
                </a:lnTo>
                <a:lnTo>
                  <a:pt x="48" y="261"/>
                </a:lnTo>
                <a:lnTo>
                  <a:pt x="48" y="263"/>
                </a:lnTo>
                <a:lnTo>
                  <a:pt x="48" y="265"/>
                </a:lnTo>
                <a:lnTo>
                  <a:pt x="46" y="267"/>
                </a:lnTo>
                <a:lnTo>
                  <a:pt x="44" y="267"/>
                </a:lnTo>
                <a:lnTo>
                  <a:pt x="42" y="267"/>
                </a:lnTo>
                <a:lnTo>
                  <a:pt x="44" y="269"/>
                </a:lnTo>
                <a:lnTo>
                  <a:pt x="42" y="269"/>
                </a:lnTo>
                <a:lnTo>
                  <a:pt x="42" y="271"/>
                </a:lnTo>
                <a:lnTo>
                  <a:pt x="42" y="273"/>
                </a:lnTo>
                <a:lnTo>
                  <a:pt x="42" y="275"/>
                </a:lnTo>
                <a:lnTo>
                  <a:pt x="42" y="277"/>
                </a:lnTo>
                <a:lnTo>
                  <a:pt x="42" y="279"/>
                </a:lnTo>
                <a:lnTo>
                  <a:pt x="42" y="281"/>
                </a:lnTo>
                <a:lnTo>
                  <a:pt x="42" y="283"/>
                </a:lnTo>
                <a:lnTo>
                  <a:pt x="40" y="281"/>
                </a:lnTo>
                <a:lnTo>
                  <a:pt x="40" y="283"/>
                </a:lnTo>
                <a:lnTo>
                  <a:pt x="40" y="285"/>
                </a:lnTo>
                <a:lnTo>
                  <a:pt x="40" y="287"/>
                </a:lnTo>
                <a:lnTo>
                  <a:pt x="40" y="289"/>
                </a:lnTo>
                <a:lnTo>
                  <a:pt x="40" y="291"/>
                </a:lnTo>
                <a:lnTo>
                  <a:pt x="42" y="293"/>
                </a:lnTo>
                <a:lnTo>
                  <a:pt x="44" y="295"/>
                </a:lnTo>
                <a:lnTo>
                  <a:pt x="44" y="297"/>
                </a:lnTo>
                <a:lnTo>
                  <a:pt x="46" y="297"/>
                </a:lnTo>
                <a:lnTo>
                  <a:pt x="48" y="297"/>
                </a:lnTo>
                <a:lnTo>
                  <a:pt x="50" y="299"/>
                </a:lnTo>
                <a:lnTo>
                  <a:pt x="48" y="301"/>
                </a:lnTo>
                <a:lnTo>
                  <a:pt x="48" y="303"/>
                </a:lnTo>
                <a:lnTo>
                  <a:pt x="48" y="305"/>
                </a:lnTo>
                <a:lnTo>
                  <a:pt x="50" y="307"/>
                </a:lnTo>
                <a:lnTo>
                  <a:pt x="52" y="309"/>
                </a:lnTo>
                <a:lnTo>
                  <a:pt x="52" y="311"/>
                </a:lnTo>
                <a:lnTo>
                  <a:pt x="54" y="311"/>
                </a:lnTo>
                <a:lnTo>
                  <a:pt x="54" y="313"/>
                </a:lnTo>
                <a:lnTo>
                  <a:pt x="54" y="315"/>
                </a:lnTo>
                <a:lnTo>
                  <a:pt x="56" y="317"/>
                </a:lnTo>
                <a:lnTo>
                  <a:pt x="58" y="319"/>
                </a:lnTo>
                <a:lnTo>
                  <a:pt x="58" y="321"/>
                </a:lnTo>
                <a:lnTo>
                  <a:pt x="56" y="323"/>
                </a:lnTo>
                <a:lnTo>
                  <a:pt x="58" y="323"/>
                </a:lnTo>
                <a:lnTo>
                  <a:pt x="58" y="325"/>
                </a:lnTo>
                <a:lnTo>
                  <a:pt x="60" y="327"/>
                </a:lnTo>
                <a:lnTo>
                  <a:pt x="62" y="327"/>
                </a:lnTo>
                <a:lnTo>
                  <a:pt x="64" y="329"/>
                </a:lnTo>
                <a:lnTo>
                  <a:pt x="64" y="331"/>
                </a:lnTo>
                <a:lnTo>
                  <a:pt x="64" y="333"/>
                </a:lnTo>
                <a:lnTo>
                  <a:pt x="64" y="335"/>
                </a:lnTo>
                <a:lnTo>
                  <a:pt x="64" y="337"/>
                </a:lnTo>
                <a:lnTo>
                  <a:pt x="64" y="339"/>
                </a:lnTo>
                <a:lnTo>
                  <a:pt x="66" y="341"/>
                </a:lnTo>
                <a:lnTo>
                  <a:pt x="66" y="343"/>
                </a:lnTo>
                <a:lnTo>
                  <a:pt x="66" y="345"/>
                </a:lnTo>
                <a:lnTo>
                  <a:pt x="68" y="345"/>
                </a:lnTo>
                <a:lnTo>
                  <a:pt x="68" y="347"/>
                </a:lnTo>
                <a:lnTo>
                  <a:pt x="66" y="347"/>
                </a:lnTo>
                <a:lnTo>
                  <a:pt x="64" y="347"/>
                </a:lnTo>
                <a:lnTo>
                  <a:pt x="64" y="349"/>
                </a:lnTo>
                <a:lnTo>
                  <a:pt x="64" y="351"/>
                </a:lnTo>
                <a:lnTo>
                  <a:pt x="64" y="353"/>
                </a:lnTo>
                <a:lnTo>
                  <a:pt x="64" y="355"/>
                </a:lnTo>
                <a:lnTo>
                  <a:pt x="64" y="357"/>
                </a:lnTo>
                <a:lnTo>
                  <a:pt x="64" y="359"/>
                </a:lnTo>
                <a:lnTo>
                  <a:pt x="64" y="361"/>
                </a:lnTo>
                <a:lnTo>
                  <a:pt x="64" y="363"/>
                </a:lnTo>
                <a:lnTo>
                  <a:pt x="64" y="365"/>
                </a:lnTo>
                <a:lnTo>
                  <a:pt x="64" y="367"/>
                </a:lnTo>
                <a:lnTo>
                  <a:pt x="62" y="367"/>
                </a:lnTo>
                <a:lnTo>
                  <a:pt x="62" y="369"/>
                </a:lnTo>
                <a:lnTo>
                  <a:pt x="64" y="371"/>
                </a:lnTo>
                <a:lnTo>
                  <a:pt x="64" y="373"/>
                </a:lnTo>
                <a:lnTo>
                  <a:pt x="66" y="375"/>
                </a:lnTo>
                <a:lnTo>
                  <a:pt x="66" y="377"/>
                </a:lnTo>
                <a:lnTo>
                  <a:pt x="68" y="379"/>
                </a:lnTo>
                <a:lnTo>
                  <a:pt x="68" y="381"/>
                </a:lnTo>
                <a:lnTo>
                  <a:pt x="68" y="383"/>
                </a:lnTo>
                <a:lnTo>
                  <a:pt x="68" y="385"/>
                </a:lnTo>
                <a:lnTo>
                  <a:pt x="68" y="387"/>
                </a:lnTo>
                <a:lnTo>
                  <a:pt x="66" y="387"/>
                </a:lnTo>
                <a:lnTo>
                  <a:pt x="64" y="389"/>
                </a:lnTo>
                <a:lnTo>
                  <a:pt x="64" y="391"/>
                </a:lnTo>
                <a:lnTo>
                  <a:pt x="64" y="393"/>
                </a:lnTo>
                <a:lnTo>
                  <a:pt x="62" y="391"/>
                </a:lnTo>
                <a:lnTo>
                  <a:pt x="62" y="393"/>
                </a:lnTo>
                <a:lnTo>
                  <a:pt x="60" y="393"/>
                </a:lnTo>
                <a:lnTo>
                  <a:pt x="60" y="395"/>
                </a:lnTo>
                <a:lnTo>
                  <a:pt x="60" y="397"/>
                </a:lnTo>
                <a:lnTo>
                  <a:pt x="60" y="399"/>
                </a:lnTo>
                <a:lnTo>
                  <a:pt x="60" y="401"/>
                </a:lnTo>
                <a:lnTo>
                  <a:pt x="60" y="403"/>
                </a:lnTo>
                <a:lnTo>
                  <a:pt x="62" y="403"/>
                </a:lnTo>
                <a:lnTo>
                  <a:pt x="62" y="405"/>
                </a:lnTo>
                <a:lnTo>
                  <a:pt x="62" y="407"/>
                </a:lnTo>
                <a:lnTo>
                  <a:pt x="62" y="409"/>
                </a:lnTo>
                <a:lnTo>
                  <a:pt x="64" y="411"/>
                </a:lnTo>
                <a:lnTo>
                  <a:pt x="64" y="413"/>
                </a:lnTo>
                <a:lnTo>
                  <a:pt x="66" y="415"/>
                </a:lnTo>
                <a:lnTo>
                  <a:pt x="64" y="417"/>
                </a:lnTo>
                <a:lnTo>
                  <a:pt x="66" y="419"/>
                </a:lnTo>
                <a:lnTo>
                  <a:pt x="66" y="421"/>
                </a:lnTo>
                <a:lnTo>
                  <a:pt x="68" y="423"/>
                </a:lnTo>
                <a:lnTo>
                  <a:pt x="70" y="425"/>
                </a:lnTo>
                <a:lnTo>
                  <a:pt x="70" y="427"/>
                </a:lnTo>
                <a:lnTo>
                  <a:pt x="72" y="429"/>
                </a:lnTo>
                <a:lnTo>
                  <a:pt x="72" y="431"/>
                </a:lnTo>
                <a:lnTo>
                  <a:pt x="72" y="433"/>
                </a:lnTo>
                <a:lnTo>
                  <a:pt x="74" y="435"/>
                </a:lnTo>
                <a:lnTo>
                  <a:pt x="76" y="435"/>
                </a:lnTo>
                <a:lnTo>
                  <a:pt x="76" y="437"/>
                </a:lnTo>
                <a:lnTo>
                  <a:pt x="76" y="439"/>
                </a:lnTo>
                <a:lnTo>
                  <a:pt x="74" y="441"/>
                </a:lnTo>
                <a:lnTo>
                  <a:pt x="72" y="441"/>
                </a:lnTo>
                <a:lnTo>
                  <a:pt x="72" y="443"/>
                </a:lnTo>
                <a:lnTo>
                  <a:pt x="70" y="443"/>
                </a:lnTo>
                <a:lnTo>
                  <a:pt x="70" y="445"/>
                </a:lnTo>
                <a:lnTo>
                  <a:pt x="70" y="447"/>
                </a:lnTo>
                <a:lnTo>
                  <a:pt x="72" y="449"/>
                </a:lnTo>
                <a:lnTo>
                  <a:pt x="72" y="451"/>
                </a:lnTo>
                <a:lnTo>
                  <a:pt x="72" y="453"/>
                </a:lnTo>
                <a:lnTo>
                  <a:pt x="72" y="455"/>
                </a:lnTo>
                <a:lnTo>
                  <a:pt x="72" y="457"/>
                </a:lnTo>
                <a:lnTo>
                  <a:pt x="72" y="459"/>
                </a:lnTo>
                <a:lnTo>
                  <a:pt x="70" y="457"/>
                </a:lnTo>
                <a:lnTo>
                  <a:pt x="68" y="459"/>
                </a:lnTo>
                <a:lnTo>
                  <a:pt x="70" y="461"/>
                </a:lnTo>
                <a:lnTo>
                  <a:pt x="70" y="463"/>
                </a:lnTo>
                <a:lnTo>
                  <a:pt x="72" y="465"/>
                </a:lnTo>
                <a:lnTo>
                  <a:pt x="72" y="467"/>
                </a:lnTo>
                <a:lnTo>
                  <a:pt x="72" y="469"/>
                </a:lnTo>
                <a:lnTo>
                  <a:pt x="70" y="467"/>
                </a:lnTo>
                <a:lnTo>
                  <a:pt x="70" y="469"/>
                </a:lnTo>
                <a:lnTo>
                  <a:pt x="72" y="471"/>
                </a:lnTo>
                <a:lnTo>
                  <a:pt x="74" y="473"/>
                </a:lnTo>
                <a:lnTo>
                  <a:pt x="72" y="475"/>
                </a:lnTo>
                <a:lnTo>
                  <a:pt x="72" y="477"/>
                </a:lnTo>
                <a:lnTo>
                  <a:pt x="74" y="479"/>
                </a:lnTo>
                <a:lnTo>
                  <a:pt x="72" y="481"/>
                </a:lnTo>
                <a:lnTo>
                  <a:pt x="74" y="483"/>
                </a:lnTo>
                <a:lnTo>
                  <a:pt x="76" y="485"/>
                </a:lnTo>
                <a:lnTo>
                  <a:pt x="76" y="487"/>
                </a:lnTo>
                <a:lnTo>
                  <a:pt x="76" y="489"/>
                </a:lnTo>
                <a:lnTo>
                  <a:pt x="76" y="491"/>
                </a:lnTo>
                <a:lnTo>
                  <a:pt x="78" y="493"/>
                </a:lnTo>
                <a:lnTo>
                  <a:pt x="78" y="495"/>
                </a:lnTo>
                <a:lnTo>
                  <a:pt x="80" y="497"/>
                </a:lnTo>
                <a:lnTo>
                  <a:pt x="80" y="499"/>
                </a:lnTo>
                <a:lnTo>
                  <a:pt x="82" y="501"/>
                </a:lnTo>
                <a:lnTo>
                  <a:pt x="82" y="503"/>
                </a:lnTo>
                <a:lnTo>
                  <a:pt x="84" y="505"/>
                </a:lnTo>
                <a:lnTo>
                  <a:pt x="84" y="507"/>
                </a:lnTo>
                <a:lnTo>
                  <a:pt x="86" y="507"/>
                </a:lnTo>
                <a:lnTo>
                  <a:pt x="86" y="509"/>
                </a:lnTo>
                <a:lnTo>
                  <a:pt x="84" y="511"/>
                </a:lnTo>
                <a:lnTo>
                  <a:pt x="82" y="509"/>
                </a:lnTo>
                <a:lnTo>
                  <a:pt x="82" y="511"/>
                </a:lnTo>
                <a:lnTo>
                  <a:pt x="82" y="513"/>
                </a:lnTo>
                <a:lnTo>
                  <a:pt x="82" y="515"/>
                </a:lnTo>
                <a:lnTo>
                  <a:pt x="84" y="517"/>
                </a:lnTo>
                <a:lnTo>
                  <a:pt x="84" y="519"/>
                </a:lnTo>
                <a:lnTo>
                  <a:pt x="84" y="521"/>
                </a:lnTo>
                <a:lnTo>
                  <a:pt x="86" y="523"/>
                </a:lnTo>
                <a:lnTo>
                  <a:pt x="86" y="525"/>
                </a:lnTo>
                <a:lnTo>
                  <a:pt x="86" y="527"/>
                </a:lnTo>
                <a:lnTo>
                  <a:pt x="88" y="529"/>
                </a:lnTo>
                <a:lnTo>
                  <a:pt x="90" y="531"/>
                </a:lnTo>
                <a:lnTo>
                  <a:pt x="92" y="531"/>
                </a:lnTo>
                <a:lnTo>
                  <a:pt x="94" y="531"/>
                </a:lnTo>
                <a:lnTo>
                  <a:pt x="96" y="533"/>
                </a:lnTo>
                <a:lnTo>
                  <a:pt x="94" y="535"/>
                </a:lnTo>
                <a:lnTo>
                  <a:pt x="92" y="537"/>
                </a:lnTo>
                <a:lnTo>
                  <a:pt x="94" y="537"/>
                </a:lnTo>
                <a:lnTo>
                  <a:pt x="96" y="538"/>
                </a:lnTo>
                <a:lnTo>
                  <a:pt x="98" y="538"/>
                </a:lnTo>
                <a:lnTo>
                  <a:pt x="100" y="540"/>
                </a:lnTo>
                <a:lnTo>
                  <a:pt x="98" y="542"/>
                </a:lnTo>
                <a:lnTo>
                  <a:pt x="100" y="544"/>
                </a:lnTo>
                <a:lnTo>
                  <a:pt x="102" y="546"/>
                </a:lnTo>
                <a:lnTo>
                  <a:pt x="102" y="548"/>
                </a:lnTo>
                <a:lnTo>
                  <a:pt x="100" y="550"/>
                </a:lnTo>
                <a:lnTo>
                  <a:pt x="102" y="552"/>
                </a:lnTo>
                <a:lnTo>
                  <a:pt x="102" y="554"/>
                </a:lnTo>
                <a:lnTo>
                  <a:pt x="102" y="556"/>
                </a:lnTo>
                <a:lnTo>
                  <a:pt x="104" y="556"/>
                </a:lnTo>
                <a:lnTo>
                  <a:pt x="106" y="556"/>
                </a:lnTo>
                <a:lnTo>
                  <a:pt x="108" y="556"/>
                </a:lnTo>
                <a:lnTo>
                  <a:pt x="110" y="556"/>
                </a:lnTo>
                <a:lnTo>
                  <a:pt x="112" y="556"/>
                </a:lnTo>
                <a:lnTo>
                  <a:pt x="114" y="556"/>
                </a:lnTo>
                <a:lnTo>
                  <a:pt x="116" y="558"/>
                </a:lnTo>
                <a:lnTo>
                  <a:pt x="114" y="560"/>
                </a:lnTo>
                <a:lnTo>
                  <a:pt x="116" y="562"/>
                </a:lnTo>
                <a:lnTo>
                  <a:pt x="114" y="564"/>
                </a:lnTo>
                <a:lnTo>
                  <a:pt x="112" y="562"/>
                </a:lnTo>
                <a:lnTo>
                  <a:pt x="110" y="562"/>
                </a:lnTo>
                <a:lnTo>
                  <a:pt x="108" y="564"/>
                </a:lnTo>
                <a:lnTo>
                  <a:pt x="106" y="562"/>
                </a:lnTo>
                <a:lnTo>
                  <a:pt x="104" y="564"/>
                </a:lnTo>
                <a:lnTo>
                  <a:pt x="102" y="564"/>
                </a:lnTo>
                <a:lnTo>
                  <a:pt x="104" y="566"/>
                </a:lnTo>
                <a:lnTo>
                  <a:pt x="106" y="566"/>
                </a:lnTo>
                <a:lnTo>
                  <a:pt x="108" y="566"/>
                </a:lnTo>
                <a:lnTo>
                  <a:pt x="110" y="568"/>
                </a:lnTo>
                <a:lnTo>
                  <a:pt x="112" y="568"/>
                </a:lnTo>
                <a:lnTo>
                  <a:pt x="114" y="570"/>
                </a:lnTo>
                <a:lnTo>
                  <a:pt x="116" y="572"/>
                </a:lnTo>
                <a:lnTo>
                  <a:pt x="118" y="572"/>
                </a:lnTo>
                <a:lnTo>
                  <a:pt x="118" y="574"/>
                </a:lnTo>
                <a:lnTo>
                  <a:pt x="118" y="576"/>
                </a:lnTo>
                <a:lnTo>
                  <a:pt x="118" y="578"/>
                </a:lnTo>
                <a:lnTo>
                  <a:pt x="116" y="578"/>
                </a:lnTo>
                <a:lnTo>
                  <a:pt x="114" y="578"/>
                </a:lnTo>
                <a:lnTo>
                  <a:pt x="114" y="580"/>
                </a:lnTo>
                <a:lnTo>
                  <a:pt x="114" y="582"/>
                </a:lnTo>
                <a:lnTo>
                  <a:pt x="116" y="584"/>
                </a:lnTo>
                <a:lnTo>
                  <a:pt x="116" y="586"/>
                </a:lnTo>
                <a:lnTo>
                  <a:pt x="118" y="586"/>
                </a:lnTo>
                <a:lnTo>
                  <a:pt x="118" y="588"/>
                </a:lnTo>
                <a:lnTo>
                  <a:pt x="118" y="590"/>
                </a:lnTo>
                <a:lnTo>
                  <a:pt x="116" y="590"/>
                </a:lnTo>
                <a:lnTo>
                  <a:pt x="118" y="592"/>
                </a:lnTo>
                <a:lnTo>
                  <a:pt x="120" y="594"/>
                </a:lnTo>
                <a:lnTo>
                  <a:pt x="120" y="596"/>
                </a:lnTo>
                <a:lnTo>
                  <a:pt x="122" y="598"/>
                </a:lnTo>
                <a:lnTo>
                  <a:pt x="122" y="600"/>
                </a:lnTo>
                <a:lnTo>
                  <a:pt x="124" y="602"/>
                </a:lnTo>
                <a:lnTo>
                  <a:pt x="122" y="604"/>
                </a:lnTo>
                <a:lnTo>
                  <a:pt x="122" y="606"/>
                </a:lnTo>
                <a:lnTo>
                  <a:pt x="122" y="608"/>
                </a:lnTo>
                <a:lnTo>
                  <a:pt x="122" y="610"/>
                </a:lnTo>
                <a:lnTo>
                  <a:pt x="124" y="610"/>
                </a:lnTo>
                <a:lnTo>
                  <a:pt x="126" y="612"/>
                </a:lnTo>
                <a:lnTo>
                  <a:pt x="124" y="612"/>
                </a:lnTo>
                <a:lnTo>
                  <a:pt x="124" y="614"/>
                </a:lnTo>
                <a:lnTo>
                  <a:pt x="122" y="616"/>
                </a:lnTo>
                <a:lnTo>
                  <a:pt x="120" y="616"/>
                </a:lnTo>
                <a:lnTo>
                  <a:pt x="120" y="618"/>
                </a:lnTo>
                <a:lnTo>
                  <a:pt x="120" y="620"/>
                </a:lnTo>
                <a:lnTo>
                  <a:pt x="120" y="622"/>
                </a:lnTo>
                <a:lnTo>
                  <a:pt x="120" y="624"/>
                </a:lnTo>
                <a:lnTo>
                  <a:pt x="120" y="626"/>
                </a:lnTo>
                <a:lnTo>
                  <a:pt x="120" y="628"/>
                </a:lnTo>
                <a:lnTo>
                  <a:pt x="122" y="628"/>
                </a:lnTo>
                <a:lnTo>
                  <a:pt x="124" y="630"/>
                </a:lnTo>
                <a:lnTo>
                  <a:pt x="126" y="632"/>
                </a:lnTo>
                <a:lnTo>
                  <a:pt x="126" y="634"/>
                </a:lnTo>
                <a:lnTo>
                  <a:pt x="128" y="636"/>
                </a:lnTo>
                <a:lnTo>
                  <a:pt x="126" y="636"/>
                </a:lnTo>
                <a:lnTo>
                  <a:pt x="124" y="638"/>
                </a:lnTo>
                <a:lnTo>
                  <a:pt x="126" y="640"/>
                </a:lnTo>
                <a:lnTo>
                  <a:pt x="126" y="642"/>
                </a:lnTo>
                <a:lnTo>
                  <a:pt x="128" y="644"/>
                </a:lnTo>
                <a:lnTo>
                  <a:pt x="128" y="646"/>
                </a:lnTo>
                <a:lnTo>
                  <a:pt x="126" y="646"/>
                </a:lnTo>
                <a:lnTo>
                  <a:pt x="124" y="648"/>
                </a:lnTo>
                <a:lnTo>
                  <a:pt x="122" y="648"/>
                </a:lnTo>
                <a:lnTo>
                  <a:pt x="122" y="650"/>
                </a:lnTo>
                <a:lnTo>
                  <a:pt x="122" y="652"/>
                </a:lnTo>
                <a:lnTo>
                  <a:pt x="122" y="654"/>
                </a:lnTo>
                <a:lnTo>
                  <a:pt x="120" y="656"/>
                </a:lnTo>
                <a:lnTo>
                  <a:pt x="118" y="656"/>
                </a:lnTo>
                <a:lnTo>
                  <a:pt x="118" y="658"/>
                </a:lnTo>
                <a:lnTo>
                  <a:pt x="118" y="660"/>
                </a:lnTo>
                <a:lnTo>
                  <a:pt x="120" y="662"/>
                </a:lnTo>
                <a:lnTo>
                  <a:pt x="122" y="664"/>
                </a:lnTo>
                <a:lnTo>
                  <a:pt x="122" y="666"/>
                </a:lnTo>
                <a:lnTo>
                  <a:pt x="122" y="668"/>
                </a:lnTo>
                <a:lnTo>
                  <a:pt x="124" y="668"/>
                </a:lnTo>
                <a:lnTo>
                  <a:pt x="124" y="670"/>
                </a:lnTo>
                <a:lnTo>
                  <a:pt x="126" y="672"/>
                </a:lnTo>
                <a:lnTo>
                  <a:pt x="128" y="674"/>
                </a:lnTo>
                <a:lnTo>
                  <a:pt x="130" y="674"/>
                </a:lnTo>
                <a:lnTo>
                  <a:pt x="130" y="676"/>
                </a:lnTo>
                <a:lnTo>
                  <a:pt x="132" y="678"/>
                </a:lnTo>
                <a:lnTo>
                  <a:pt x="132" y="680"/>
                </a:lnTo>
                <a:lnTo>
                  <a:pt x="134" y="682"/>
                </a:lnTo>
                <a:lnTo>
                  <a:pt x="136" y="684"/>
                </a:lnTo>
                <a:lnTo>
                  <a:pt x="138" y="684"/>
                </a:lnTo>
                <a:lnTo>
                  <a:pt x="138" y="682"/>
                </a:lnTo>
                <a:lnTo>
                  <a:pt x="140" y="682"/>
                </a:lnTo>
                <a:lnTo>
                  <a:pt x="142" y="682"/>
                </a:lnTo>
                <a:lnTo>
                  <a:pt x="144" y="682"/>
                </a:lnTo>
                <a:lnTo>
                  <a:pt x="146" y="682"/>
                </a:lnTo>
                <a:lnTo>
                  <a:pt x="148" y="682"/>
                </a:lnTo>
                <a:lnTo>
                  <a:pt x="148" y="684"/>
                </a:lnTo>
                <a:lnTo>
                  <a:pt x="150" y="686"/>
                </a:lnTo>
                <a:lnTo>
                  <a:pt x="152" y="686"/>
                </a:lnTo>
                <a:lnTo>
                  <a:pt x="152" y="688"/>
                </a:lnTo>
                <a:lnTo>
                  <a:pt x="152" y="690"/>
                </a:lnTo>
                <a:lnTo>
                  <a:pt x="152" y="692"/>
                </a:lnTo>
                <a:lnTo>
                  <a:pt x="154" y="694"/>
                </a:lnTo>
                <a:lnTo>
                  <a:pt x="156" y="694"/>
                </a:lnTo>
                <a:lnTo>
                  <a:pt x="154" y="694"/>
                </a:lnTo>
                <a:lnTo>
                  <a:pt x="156" y="696"/>
                </a:lnTo>
                <a:lnTo>
                  <a:pt x="156" y="698"/>
                </a:lnTo>
                <a:lnTo>
                  <a:pt x="156" y="700"/>
                </a:lnTo>
                <a:lnTo>
                  <a:pt x="158" y="702"/>
                </a:lnTo>
                <a:lnTo>
                  <a:pt x="160" y="704"/>
                </a:lnTo>
                <a:lnTo>
                  <a:pt x="162" y="704"/>
                </a:lnTo>
                <a:lnTo>
                  <a:pt x="164" y="706"/>
                </a:lnTo>
                <a:lnTo>
                  <a:pt x="166" y="706"/>
                </a:lnTo>
                <a:lnTo>
                  <a:pt x="166" y="708"/>
                </a:lnTo>
                <a:lnTo>
                  <a:pt x="168" y="710"/>
                </a:lnTo>
                <a:lnTo>
                  <a:pt x="198" y="710"/>
                </a:lnTo>
                <a:lnTo>
                  <a:pt x="200" y="710"/>
                </a:lnTo>
                <a:lnTo>
                  <a:pt x="202" y="710"/>
                </a:lnTo>
                <a:lnTo>
                  <a:pt x="204" y="710"/>
                </a:lnTo>
                <a:lnTo>
                  <a:pt x="204" y="712"/>
                </a:lnTo>
                <a:lnTo>
                  <a:pt x="206" y="712"/>
                </a:lnTo>
                <a:lnTo>
                  <a:pt x="208" y="712"/>
                </a:lnTo>
                <a:lnTo>
                  <a:pt x="212" y="712"/>
                </a:lnTo>
                <a:lnTo>
                  <a:pt x="214" y="712"/>
                </a:lnTo>
                <a:lnTo>
                  <a:pt x="216" y="714"/>
                </a:lnTo>
                <a:lnTo>
                  <a:pt x="218" y="714"/>
                </a:lnTo>
                <a:lnTo>
                  <a:pt x="220" y="714"/>
                </a:lnTo>
                <a:lnTo>
                  <a:pt x="222" y="714"/>
                </a:lnTo>
                <a:lnTo>
                  <a:pt x="222" y="716"/>
                </a:lnTo>
                <a:lnTo>
                  <a:pt x="224" y="716"/>
                </a:lnTo>
                <a:lnTo>
                  <a:pt x="222" y="716"/>
                </a:lnTo>
                <a:lnTo>
                  <a:pt x="220" y="716"/>
                </a:lnTo>
                <a:lnTo>
                  <a:pt x="220" y="714"/>
                </a:lnTo>
                <a:lnTo>
                  <a:pt x="218" y="714"/>
                </a:lnTo>
                <a:lnTo>
                  <a:pt x="216" y="714"/>
                </a:lnTo>
                <a:lnTo>
                  <a:pt x="214" y="714"/>
                </a:lnTo>
                <a:lnTo>
                  <a:pt x="212" y="714"/>
                </a:lnTo>
                <a:lnTo>
                  <a:pt x="210" y="714"/>
                </a:lnTo>
                <a:lnTo>
                  <a:pt x="208" y="714"/>
                </a:lnTo>
                <a:lnTo>
                  <a:pt x="208" y="716"/>
                </a:lnTo>
                <a:lnTo>
                  <a:pt x="208" y="718"/>
                </a:lnTo>
                <a:lnTo>
                  <a:pt x="206" y="720"/>
                </a:lnTo>
                <a:lnTo>
                  <a:pt x="204" y="718"/>
                </a:lnTo>
                <a:lnTo>
                  <a:pt x="202" y="720"/>
                </a:lnTo>
                <a:lnTo>
                  <a:pt x="200" y="722"/>
                </a:lnTo>
                <a:lnTo>
                  <a:pt x="198" y="722"/>
                </a:lnTo>
                <a:lnTo>
                  <a:pt x="196" y="722"/>
                </a:lnTo>
                <a:lnTo>
                  <a:pt x="194" y="722"/>
                </a:lnTo>
                <a:lnTo>
                  <a:pt x="194" y="724"/>
                </a:lnTo>
                <a:lnTo>
                  <a:pt x="192" y="724"/>
                </a:lnTo>
                <a:lnTo>
                  <a:pt x="192" y="726"/>
                </a:lnTo>
                <a:lnTo>
                  <a:pt x="194" y="728"/>
                </a:lnTo>
                <a:lnTo>
                  <a:pt x="194" y="730"/>
                </a:lnTo>
                <a:lnTo>
                  <a:pt x="194" y="732"/>
                </a:lnTo>
                <a:lnTo>
                  <a:pt x="196" y="734"/>
                </a:lnTo>
                <a:lnTo>
                  <a:pt x="196" y="736"/>
                </a:lnTo>
                <a:lnTo>
                  <a:pt x="196" y="738"/>
                </a:lnTo>
                <a:lnTo>
                  <a:pt x="198" y="740"/>
                </a:lnTo>
                <a:lnTo>
                  <a:pt x="198" y="742"/>
                </a:lnTo>
                <a:lnTo>
                  <a:pt x="200" y="744"/>
                </a:lnTo>
                <a:lnTo>
                  <a:pt x="200" y="746"/>
                </a:lnTo>
                <a:lnTo>
                  <a:pt x="198" y="746"/>
                </a:lnTo>
                <a:lnTo>
                  <a:pt x="196" y="746"/>
                </a:lnTo>
                <a:lnTo>
                  <a:pt x="194" y="746"/>
                </a:lnTo>
                <a:lnTo>
                  <a:pt x="192" y="746"/>
                </a:lnTo>
                <a:lnTo>
                  <a:pt x="190" y="746"/>
                </a:lnTo>
                <a:lnTo>
                  <a:pt x="188" y="744"/>
                </a:lnTo>
                <a:lnTo>
                  <a:pt x="186" y="744"/>
                </a:lnTo>
                <a:lnTo>
                  <a:pt x="184" y="744"/>
                </a:lnTo>
                <a:lnTo>
                  <a:pt x="184" y="742"/>
                </a:lnTo>
                <a:lnTo>
                  <a:pt x="182" y="742"/>
                </a:lnTo>
                <a:lnTo>
                  <a:pt x="180" y="742"/>
                </a:lnTo>
                <a:lnTo>
                  <a:pt x="178" y="740"/>
                </a:lnTo>
                <a:lnTo>
                  <a:pt x="176" y="740"/>
                </a:lnTo>
                <a:lnTo>
                  <a:pt x="174" y="738"/>
                </a:lnTo>
                <a:lnTo>
                  <a:pt x="174" y="736"/>
                </a:lnTo>
                <a:lnTo>
                  <a:pt x="174" y="734"/>
                </a:lnTo>
                <a:lnTo>
                  <a:pt x="176" y="734"/>
                </a:lnTo>
                <a:lnTo>
                  <a:pt x="178" y="734"/>
                </a:lnTo>
                <a:lnTo>
                  <a:pt x="178" y="736"/>
                </a:lnTo>
                <a:lnTo>
                  <a:pt x="178" y="738"/>
                </a:lnTo>
                <a:lnTo>
                  <a:pt x="180" y="738"/>
                </a:lnTo>
                <a:lnTo>
                  <a:pt x="180" y="736"/>
                </a:lnTo>
                <a:lnTo>
                  <a:pt x="180" y="734"/>
                </a:lnTo>
                <a:lnTo>
                  <a:pt x="182" y="734"/>
                </a:lnTo>
                <a:lnTo>
                  <a:pt x="182" y="736"/>
                </a:lnTo>
                <a:lnTo>
                  <a:pt x="184" y="738"/>
                </a:lnTo>
                <a:lnTo>
                  <a:pt x="182" y="740"/>
                </a:lnTo>
                <a:lnTo>
                  <a:pt x="184" y="738"/>
                </a:lnTo>
                <a:lnTo>
                  <a:pt x="184" y="736"/>
                </a:lnTo>
                <a:lnTo>
                  <a:pt x="182" y="734"/>
                </a:lnTo>
                <a:lnTo>
                  <a:pt x="184" y="732"/>
                </a:lnTo>
                <a:lnTo>
                  <a:pt x="186" y="732"/>
                </a:lnTo>
                <a:lnTo>
                  <a:pt x="188" y="732"/>
                </a:lnTo>
                <a:lnTo>
                  <a:pt x="188" y="730"/>
                </a:lnTo>
                <a:lnTo>
                  <a:pt x="188" y="728"/>
                </a:lnTo>
                <a:lnTo>
                  <a:pt x="188" y="726"/>
                </a:lnTo>
                <a:lnTo>
                  <a:pt x="186" y="726"/>
                </a:lnTo>
                <a:lnTo>
                  <a:pt x="184" y="724"/>
                </a:lnTo>
                <a:lnTo>
                  <a:pt x="182" y="724"/>
                </a:lnTo>
                <a:lnTo>
                  <a:pt x="184" y="724"/>
                </a:lnTo>
                <a:lnTo>
                  <a:pt x="182" y="726"/>
                </a:lnTo>
                <a:lnTo>
                  <a:pt x="178" y="728"/>
                </a:lnTo>
                <a:lnTo>
                  <a:pt x="178" y="730"/>
                </a:lnTo>
                <a:lnTo>
                  <a:pt x="176" y="732"/>
                </a:lnTo>
                <a:lnTo>
                  <a:pt x="174" y="730"/>
                </a:lnTo>
                <a:lnTo>
                  <a:pt x="172" y="730"/>
                </a:lnTo>
                <a:lnTo>
                  <a:pt x="170" y="730"/>
                </a:lnTo>
                <a:lnTo>
                  <a:pt x="168" y="730"/>
                </a:lnTo>
                <a:lnTo>
                  <a:pt x="170" y="730"/>
                </a:lnTo>
                <a:lnTo>
                  <a:pt x="172" y="732"/>
                </a:lnTo>
                <a:lnTo>
                  <a:pt x="174" y="734"/>
                </a:lnTo>
                <a:lnTo>
                  <a:pt x="172" y="734"/>
                </a:lnTo>
                <a:lnTo>
                  <a:pt x="170" y="732"/>
                </a:lnTo>
                <a:lnTo>
                  <a:pt x="170" y="734"/>
                </a:lnTo>
                <a:lnTo>
                  <a:pt x="170" y="736"/>
                </a:lnTo>
                <a:lnTo>
                  <a:pt x="172" y="736"/>
                </a:lnTo>
                <a:lnTo>
                  <a:pt x="174" y="738"/>
                </a:lnTo>
                <a:lnTo>
                  <a:pt x="176" y="740"/>
                </a:lnTo>
                <a:lnTo>
                  <a:pt x="174" y="740"/>
                </a:lnTo>
                <a:lnTo>
                  <a:pt x="172" y="738"/>
                </a:lnTo>
                <a:lnTo>
                  <a:pt x="170" y="738"/>
                </a:lnTo>
                <a:lnTo>
                  <a:pt x="168" y="738"/>
                </a:lnTo>
                <a:lnTo>
                  <a:pt x="166" y="736"/>
                </a:lnTo>
                <a:lnTo>
                  <a:pt x="164" y="736"/>
                </a:lnTo>
                <a:lnTo>
                  <a:pt x="162" y="734"/>
                </a:lnTo>
                <a:lnTo>
                  <a:pt x="160" y="734"/>
                </a:lnTo>
                <a:lnTo>
                  <a:pt x="158" y="732"/>
                </a:lnTo>
                <a:lnTo>
                  <a:pt x="160" y="732"/>
                </a:lnTo>
                <a:lnTo>
                  <a:pt x="162" y="732"/>
                </a:lnTo>
                <a:lnTo>
                  <a:pt x="164" y="732"/>
                </a:lnTo>
                <a:lnTo>
                  <a:pt x="166" y="734"/>
                </a:lnTo>
                <a:lnTo>
                  <a:pt x="166" y="732"/>
                </a:lnTo>
                <a:lnTo>
                  <a:pt x="164" y="732"/>
                </a:lnTo>
                <a:lnTo>
                  <a:pt x="162" y="730"/>
                </a:lnTo>
                <a:lnTo>
                  <a:pt x="162" y="728"/>
                </a:lnTo>
                <a:lnTo>
                  <a:pt x="160" y="726"/>
                </a:lnTo>
                <a:lnTo>
                  <a:pt x="160" y="724"/>
                </a:lnTo>
                <a:lnTo>
                  <a:pt x="162" y="724"/>
                </a:lnTo>
                <a:lnTo>
                  <a:pt x="164" y="724"/>
                </a:lnTo>
                <a:lnTo>
                  <a:pt x="164" y="726"/>
                </a:lnTo>
                <a:lnTo>
                  <a:pt x="166" y="726"/>
                </a:lnTo>
                <a:lnTo>
                  <a:pt x="168" y="726"/>
                </a:lnTo>
                <a:lnTo>
                  <a:pt x="170" y="724"/>
                </a:lnTo>
                <a:lnTo>
                  <a:pt x="170" y="722"/>
                </a:lnTo>
                <a:lnTo>
                  <a:pt x="172" y="722"/>
                </a:lnTo>
                <a:lnTo>
                  <a:pt x="174" y="722"/>
                </a:lnTo>
                <a:lnTo>
                  <a:pt x="176" y="722"/>
                </a:lnTo>
                <a:lnTo>
                  <a:pt x="178" y="722"/>
                </a:lnTo>
                <a:lnTo>
                  <a:pt x="180" y="722"/>
                </a:lnTo>
                <a:lnTo>
                  <a:pt x="178" y="720"/>
                </a:lnTo>
                <a:lnTo>
                  <a:pt x="176" y="720"/>
                </a:lnTo>
                <a:lnTo>
                  <a:pt x="174" y="720"/>
                </a:lnTo>
                <a:lnTo>
                  <a:pt x="172" y="720"/>
                </a:lnTo>
                <a:lnTo>
                  <a:pt x="170" y="720"/>
                </a:lnTo>
                <a:lnTo>
                  <a:pt x="168" y="720"/>
                </a:lnTo>
                <a:lnTo>
                  <a:pt x="166" y="720"/>
                </a:lnTo>
                <a:lnTo>
                  <a:pt x="166" y="722"/>
                </a:lnTo>
                <a:lnTo>
                  <a:pt x="164" y="720"/>
                </a:lnTo>
                <a:lnTo>
                  <a:pt x="166" y="720"/>
                </a:lnTo>
                <a:lnTo>
                  <a:pt x="164" y="720"/>
                </a:lnTo>
                <a:lnTo>
                  <a:pt x="162" y="720"/>
                </a:lnTo>
                <a:lnTo>
                  <a:pt x="160" y="720"/>
                </a:lnTo>
                <a:lnTo>
                  <a:pt x="158" y="720"/>
                </a:lnTo>
                <a:lnTo>
                  <a:pt x="158" y="722"/>
                </a:lnTo>
                <a:lnTo>
                  <a:pt x="160" y="722"/>
                </a:lnTo>
                <a:lnTo>
                  <a:pt x="162" y="722"/>
                </a:lnTo>
                <a:lnTo>
                  <a:pt x="162" y="724"/>
                </a:lnTo>
                <a:lnTo>
                  <a:pt x="160" y="726"/>
                </a:lnTo>
                <a:lnTo>
                  <a:pt x="162" y="728"/>
                </a:lnTo>
                <a:lnTo>
                  <a:pt x="160" y="730"/>
                </a:lnTo>
                <a:lnTo>
                  <a:pt x="158" y="730"/>
                </a:lnTo>
                <a:lnTo>
                  <a:pt x="156" y="730"/>
                </a:lnTo>
                <a:lnTo>
                  <a:pt x="154" y="728"/>
                </a:lnTo>
                <a:lnTo>
                  <a:pt x="156" y="726"/>
                </a:lnTo>
                <a:lnTo>
                  <a:pt x="154" y="728"/>
                </a:lnTo>
                <a:lnTo>
                  <a:pt x="152" y="726"/>
                </a:lnTo>
                <a:lnTo>
                  <a:pt x="152" y="724"/>
                </a:lnTo>
                <a:lnTo>
                  <a:pt x="154" y="724"/>
                </a:lnTo>
                <a:lnTo>
                  <a:pt x="152" y="724"/>
                </a:lnTo>
                <a:lnTo>
                  <a:pt x="154" y="722"/>
                </a:lnTo>
                <a:lnTo>
                  <a:pt x="154" y="720"/>
                </a:lnTo>
                <a:lnTo>
                  <a:pt x="156" y="720"/>
                </a:lnTo>
                <a:lnTo>
                  <a:pt x="154" y="720"/>
                </a:lnTo>
                <a:lnTo>
                  <a:pt x="156" y="718"/>
                </a:lnTo>
                <a:lnTo>
                  <a:pt x="154" y="718"/>
                </a:lnTo>
                <a:lnTo>
                  <a:pt x="152" y="718"/>
                </a:lnTo>
                <a:lnTo>
                  <a:pt x="154" y="720"/>
                </a:lnTo>
                <a:lnTo>
                  <a:pt x="152" y="722"/>
                </a:lnTo>
                <a:lnTo>
                  <a:pt x="152" y="720"/>
                </a:lnTo>
                <a:lnTo>
                  <a:pt x="150" y="720"/>
                </a:lnTo>
                <a:lnTo>
                  <a:pt x="150" y="722"/>
                </a:lnTo>
                <a:lnTo>
                  <a:pt x="148" y="724"/>
                </a:lnTo>
                <a:lnTo>
                  <a:pt x="148" y="722"/>
                </a:lnTo>
                <a:lnTo>
                  <a:pt x="146" y="722"/>
                </a:lnTo>
                <a:lnTo>
                  <a:pt x="148" y="720"/>
                </a:lnTo>
                <a:lnTo>
                  <a:pt x="146" y="718"/>
                </a:lnTo>
                <a:lnTo>
                  <a:pt x="146" y="716"/>
                </a:lnTo>
                <a:lnTo>
                  <a:pt x="144" y="714"/>
                </a:lnTo>
                <a:lnTo>
                  <a:pt x="142" y="712"/>
                </a:lnTo>
                <a:lnTo>
                  <a:pt x="140" y="712"/>
                </a:lnTo>
                <a:lnTo>
                  <a:pt x="140" y="710"/>
                </a:lnTo>
                <a:lnTo>
                  <a:pt x="142" y="712"/>
                </a:lnTo>
                <a:lnTo>
                  <a:pt x="144" y="712"/>
                </a:lnTo>
                <a:lnTo>
                  <a:pt x="146" y="712"/>
                </a:lnTo>
                <a:lnTo>
                  <a:pt x="148" y="714"/>
                </a:lnTo>
                <a:lnTo>
                  <a:pt x="148" y="712"/>
                </a:lnTo>
                <a:lnTo>
                  <a:pt x="150" y="710"/>
                </a:lnTo>
                <a:lnTo>
                  <a:pt x="152" y="712"/>
                </a:lnTo>
                <a:lnTo>
                  <a:pt x="152" y="714"/>
                </a:lnTo>
                <a:lnTo>
                  <a:pt x="154" y="714"/>
                </a:lnTo>
                <a:lnTo>
                  <a:pt x="156" y="714"/>
                </a:lnTo>
                <a:lnTo>
                  <a:pt x="154" y="712"/>
                </a:lnTo>
                <a:lnTo>
                  <a:pt x="154" y="714"/>
                </a:lnTo>
                <a:lnTo>
                  <a:pt x="152" y="712"/>
                </a:lnTo>
                <a:lnTo>
                  <a:pt x="152" y="708"/>
                </a:lnTo>
                <a:lnTo>
                  <a:pt x="154" y="708"/>
                </a:lnTo>
                <a:lnTo>
                  <a:pt x="156" y="710"/>
                </a:lnTo>
                <a:lnTo>
                  <a:pt x="158" y="712"/>
                </a:lnTo>
                <a:lnTo>
                  <a:pt x="160" y="712"/>
                </a:lnTo>
                <a:lnTo>
                  <a:pt x="160" y="714"/>
                </a:lnTo>
                <a:lnTo>
                  <a:pt x="158" y="716"/>
                </a:lnTo>
                <a:lnTo>
                  <a:pt x="158" y="718"/>
                </a:lnTo>
                <a:lnTo>
                  <a:pt x="160" y="718"/>
                </a:lnTo>
                <a:lnTo>
                  <a:pt x="162" y="718"/>
                </a:lnTo>
                <a:lnTo>
                  <a:pt x="160" y="716"/>
                </a:lnTo>
                <a:lnTo>
                  <a:pt x="162" y="714"/>
                </a:lnTo>
                <a:lnTo>
                  <a:pt x="160" y="712"/>
                </a:lnTo>
                <a:lnTo>
                  <a:pt x="158" y="712"/>
                </a:lnTo>
                <a:lnTo>
                  <a:pt x="156" y="710"/>
                </a:lnTo>
                <a:lnTo>
                  <a:pt x="156" y="708"/>
                </a:lnTo>
                <a:lnTo>
                  <a:pt x="158" y="708"/>
                </a:lnTo>
                <a:lnTo>
                  <a:pt x="156" y="706"/>
                </a:lnTo>
                <a:lnTo>
                  <a:pt x="156" y="704"/>
                </a:lnTo>
                <a:lnTo>
                  <a:pt x="154" y="702"/>
                </a:lnTo>
                <a:lnTo>
                  <a:pt x="152" y="702"/>
                </a:lnTo>
                <a:lnTo>
                  <a:pt x="150" y="700"/>
                </a:lnTo>
                <a:lnTo>
                  <a:pt x="148" y="700"/>
                </a:lnTo>
                <a:lnTo>
                  <a:pt x="146" y="700"/>
                </a:lnTo>
                <a:lnTo>
                  <a:pt x="144" y="698"/>
                </a:lnTo>
                <a:lnTo>
                  <a:pt x="142" y="700"/>
                </a:lnTo>
                <a:lnTo>
                  <a:pt x="144" y="700"/>
                </a:lnTo>
                <a:lnTo>
                  <a:pt x="146" y="700"/>
                </a:lnTo>
                <a:lnTo>
                  <a:pt x="148" y="700"/>
                </a:lnTo>
                <a:lnTo>
                  <a:pt x="150" y="702"/>
                </a:lnTo>
                <a:lnTo>
                  <a:pt x="152" y="702"/>
                </a:lnTo>
                <a:lnTo>
                  <a:pt x="154" y="704"/>
                </a:lnTo>
                <a:lnTo>
                  <a:pt x="156" y="704"/>
                </a:lnTo>
                <a:lnTo>
                  <a:pt x="154" y="706"/>
                </a:lnTo>
                <a:lnTo>
                  <a:pt x="152" y="706"/>
                </a:lnTo>
                <a:lnTo>
                  <a:pt x="152" y="704"/>
                </a:lnTo>
                <a:lnTo>
                  <a:pt x="150" y="704"/>
                </a:lnTo>
                <a:lnTo>
                  <a:pt x="148" y="704"/>
                </a:lnTo>
                <a:lnTo>
                  <a:pt x="146" y="704"/>
                </a:lnTo>
                <a:lnTo>
                  <a:pt x="144" y="702"/>
                </a:lnTo>
                <a:lnTo>
                  <a:pt x="142" y="702"/>
                </a:lnTo>
                <a:lnTo>
                  <a:pt x="144" y="704"/>
                </a:lnTo>
                <a:lnTo>
                  <a:pt x="146" y="704"/>
                </a:lnTo>
                <a:lnTo>
                  <a:pt x="148" y="704"/>
                </a:lnTo>
                <a:lnTo>
                  <a:pt x="148" y="706"/>
                </a:lnTo>
                <a:lnTo>
                  <a:pt x="150" y="708"/>
                </a:lnTo>
                <a:lnTo>
                  <a:pt x="148" y="708"/>
                </a:lnTo>
                <a:lnTo>
                  <a:pt x="148" y="710"/>
                </a:lnTo>
                <a:lnTo>
                  <a:pt x="146" y="708"/>
                </a:lnTo>
                <a:lnTo>
                  <a:pt x="144" y="706"/>
                </a:lnTo>
                <a:lnTo>
                  <a:pt x="142" y="704"/>
                </a:lnTo>
                <a:lnTo>
                  <a:pt x="144" y="706"/>
                </a:lnTo>
                <a:lnTo>
                  <a:pt x="146" y="708"/>
                </a:lnTo>
                <a:lnTo>
                  <a:pt x="146" y="710"/>
                </a:lnTo>
                <a:lnTo>
                  <a:pt x="146" y="712"/>
                </a:lnTo>
                <a:lnTo>
                  <a:pt x="144" y="710"/>
                </a:lnTo>
                <a:lnTo>
                  <a:pt x="142" y="708"/>
                </a:lnTo>
                <a:lnTo>
                  <a:pt x="140" y="708"/>
                </a:lnTo>
                <a:lnTo>
                  <a:pt x="140" y="706"/>
                </a:lnTo>
                <a:lnTo>
                  <a:pt x="142" y="706"/>
                </a:lnTo>
                <a:lnTo>
                  <a:pt x="142" y="708"/>
                </a:lnTo>
                <a:lnTo>
                  <a:pt x="142" y="706"/>
                </a:lnTo>
                <a:lnTo>
                  <a:pt x="140" y="704"/>
                </a:lnTo>
                <a:lnTo>
                  <a:pt x="140" y="702"/>
                </a:lnTo>
                <a:lnTo>
                  <a:pt x="138" y="704"/>
                </a:lnTo>
                <a:lnTo>
                  <a:pt x="136" y="704"/>
                </a:lnTo>
                <a:lnTo>
                  <a:pt x="136" y="702"/>
                </a:lnTo>
                <a:lnTo>
                  <a:pt x="134" y="702"/>
                </a:lnTo>
                <a:lnTo>
                  <a:pt x="132" y="700"/>
                </a:lnTo>
                <a:lnTo>
                  <a:pt x="130" y="698"/>
                </a:lnTo>
                <a:lnTo>
                  <a:pt x="130" y="696"/>
                </a:lnTo>
                <a:lnTo>
                  <a:pt x="132" y="698"/>
                </a:lnTo>
                <a:lnTo>
                  <a:pt x="134" y="698"/>
                </a:lnTo>
                <a:lnTo>
                  <a:pt x="136" y="700"/>
                </a:lnTo>
                <a:lnTo>
                  <a:pt x="138" y="702"/>
                </a:lnTo>
                <a:lnTo>
                  <a:pt x="136" y="700"/>
                </a:lnTo>
                <a:lnTo>
                  <a:pt x="134" y="698"/>
                </a:lnTo>
                <a:lnTo>
                  <a:pt x="134" y="696"/>
                </a:lnTo>
                <a:lnTo>
                  <a:pt x="132" y="694"/>
                </a:lnTo>
                <a:lnTo>
                  <a:pt x="130" y="694"/>
                </a:lnTo>
                <a:lnTo>
                  <a:pt x="132" y="694"/>
                </a:lnTo>
                <a:lnTo>
                  <a:pt x="132" y="692"/>
                </a:lnTo>
                <a:lnTo>
                  <a:pt x="130" y="692"/>
                </a:lnTo>
                <a:lnTo>
                  <a:pt x="130" y="694"/>
                </a:lnTo>
                <a:lnTo>
                  <a:pt x="128" y="692"/>
                </a:lnTo>
                <a:lnTo>
                  <a:pt x="126" y="692"/>
                </a:lnTo>
                <a:lnTo>
                  <a:pt x="126" y="694"/>
                </a:lnTo>
                <a:lnTo>
                  <a:pt x="124" y="692"/>
                </a:lnTo>
                <a:lnTo>
                  <a:pt x="124" y="690"/>
                </a:lnTo>
                <a:lnTo>
                  <a:pt x="122" y="690"/>
                </a:lnTo>
                <a:lnTo>
                  <a:pt x="122" y="688"/>
                </a:lnTo>
                <a:lnTo>
                  <a:pt x="122" y="686"/>
                </a:lnTo>
                <a:lnTo>
                  <a:pt x="124" y="686"/>
                </a:lnTo>
                <a:lnTo>
                  <a:pt x="126" y="686"/>
                </a:lnTo>
                <a:lnTo>
                  <a:pt x="128" y="686"/>
                </a:lnTo>
                <a:lnTo>
                  <a:pt x="126" y="684"/>
                </a:lnTo>
                <a:lnTo>
                  <a:pt x="126" y="682"/>
                </a:lnTo>
                <a:lnTo>
                  <a:pt x="128" y="682"/>
                </a:lnTo>
                <a:lnTo>
                  <a:pt x="126" y="682"/>
                </a:lnTo>
                <a:lnTo>
                  <a:pt x="124" y="680"/>
                </a:lnTo>
                <a:lnTo>
                  <a:pt x="126" y="678"/>
                </a:lnTo>
                <a:lnTo>
                  <a:pt x="124" y="680"/>
                </a:lnTo>
                <a:lnTo>
                  <a:pt x="124" y="682"/>
                </a:lnTo>
                <a:lnTo>
                  <a:pt x="126" y="684"/>
                </a:lnTo>
                <a:lnTo>
                  <a:pt x="124" y="686"/>
                </a:lnTo>
                <a:lnTo>
                  <a:pt x="122" y="686"/>
                </a:lnTo>
                <a:lnTo>
                  <a:pt x="120" y="684"/>
                </a:lnTo>
                <a:lnTo>
                  <a:pt x="118" y="682"/>
                </a:lnTo>
                <a:lnTo>
                  <a:pt x="118" y="680"/>
                </a:lnTo>
                <a:lnTo>
                  <a:pt x="116" y="678"/>
                </a:lnTo>
                <a:lnTo>
                  <a:pt x="118" y="680"/>
                </a:lnTo>
                <a:lnTo>
                  <a:pt x="120" y="680"/>
                </a:lnTo>
                <a:lnTo>
                  <a:pt x="118" y="678"/>
                </a:lnTo>
                <a:lnTo>
                  <a:pt x="120" y="680"/>
                </a:lnTo>
                <a:lnTo>
                  <a:pt x="122" y="680"/>
                </a:lnTo>
                <a:lnTo>
                  <a:pt x="120" y="678"/>
                </a:lnTo>
                <a:lnTo>
                  <a:pt x="118" y="676"/>
                </a:lnTo>
                <a:lnTo>
                  <a:pt x="116" y="678"/>
                </a:lnTo>
                <a:lnTo>
                  <a:pt x="114" y="676"/>
                </a:lnTo>
                <a:lnTo>
                  <a:pt x="114" y="674"/>
                </a:lnTo>
                <a:lnTo>
                  <a:pt x="114" y="676"/>
                </a:lnTo>
                <a:lnTo>
                  <a:pt x="112" y="676"/>
                </a:lnTo>
                <a:lnTo>
                  <a:pt x="110" y="674"/>
                </a:lnTo>
                <a:lnTo>
                  <a:pt x="108" y="674"/>
                </a:lnTo>
                <a:lnTo>
                  <a:pt x="106" y="672"/>
                </a:lnTo>
                <a:lnTo>
                  <a:pt x="108" y="672"/>
                </a:lnTo>
                <a:lnTo>
                  <a:pt x="110" y="672"/>
                </a:lnTo>
                <a:lnTo>
                  <a:pt x="112" y="672"/>
                </a:lnTo>
                <a:lnTo>
                  <a:pt x="114" y="672"/>
                </a:lnTo>
                <a:lnTo>
                  <a:pt x="114" y="674"/>
                </a:lnTo>
                <a:lnTo>
                  <a:pt x="116" y="674"/>
                </a:lnTo>
                <a:lnTo>
                  <a:pt x="118" y="674"/>
                </a:lnTo>
                <a:lnTo>
                  <a:pt x="120" y="674"/>
                </a:lnTo>
                <a:lnTo>
                  <a:pt x="118" y="674"/>
                </a:lnTo>
                <a:lnTo>
                  <a:pt x="116" y="674"/>
                </a:lnTo>
                <a:lnTo>
                  <a:pt x="114" y="674"/>
                </a:lnTo>
                <a:lnTo>
                  <a:pt x="114" y="672"/>
                </a:lnTo>
                <a:lnTo>
                  <a:pt x="112" y="670"/>
                </a:lnTo>
                <a:lnTo>
                  <a:pt x="110" y="670"/>
                </a:lnTo>
                <a:lnTo>
                  <a:pt x="110" y="668"/>
                </a:lnTo>
                <a:lnTo>
                  <a:pt x="112" y="670"/>
                </a:lnTo>
                <a:lnTo>
                  <a:pt x="114" y="670"/>
                </a:lnTo>
                <a:lnTo>
                  <a:pt x="116" y="670"/>
                </a:lnTo>
                <a:lnTo>
                  <a:pt x="118" y="670"/>
                </a:lnTo>
                <a:lnTo>
                  <a:pt x="116" y="670"/>
                </a:lnTo>
                <a:lnTo>
                  <a:pt x="116" y="668"/>
                </a:lnTo>
                <a:lnTo>
                  <a:pt x="116" y="666"/>
                </a:lnTo>
                <a:lnTo>
                  <a:pt x="114" y="668"/>
                </a:lnTo>
                <a:lnTo>
                  <a:pt x="112" y="668"/>
                </a:lnTo>
                <a:lnTo>
                  <a:pt x="110" y="668"/>
                </a:lnTo>
                <a:lnTo>
                  <a:pt x="108" y="666"/>
                </a:lnTo>
                <a:lnTo>
                  <a:pt x="110" y="664"/>
                </a:lnTo>
                <a:lnTo>
                  <a:pt x="112" y="664"/>
                </a:lnTo>
                <a:lnTo>
                  <a:pt x="110" y="664"/>
                </a:lnTo>
                <a:lnTo>
                  <a:pt x="108" y="664"/>
                </a:lnTo>
                <a:lnTo>
                  <a:pt x="106" y="662"/>
                </a:lnTo>
                <a:lnTo>
                  <a:pt x="108" y="660"/>
                </a:lnTo>
                <a:lnTo>
                  <a:pt x="110" y="660"/>
                </a:lnTo>
                <a:lnTo>
                  <a:pt x="112" y="660"/>
                </a:lnTo>
                <a:lnTo>
                  <a:pt x="114" y="662"/>
                </a:lnTo>
                <a:lnTo>
                  <a:pt x="116" y="662"/>
                </a:lnTo>
                <a:lnTo>
                  <a:pt x="118" y="664"/>
                </a:lnTo>
                <a:lnTo>
                  <a:pt x="116" y="662"/>
                </a:lnTo>
                <a:lnTo>
                  <a:pt x="114" y="662"/>
                </a:lnTo>
                <a:lnTo>
                  <a:pt x="112" y="660"/>
                </a:lnTo>
                <a:lnTo>
                  <a:pt x="110" y="660"/>
                </a:lnTo>
                <a:lnTo>
                  <a:pt x="108" y="658"/>
                </a:lnTo>
                <a:lnTo>
                  <a:pt x="108" y="656"/>
                </a:lnTo>
                <a:lnTo>
                  <a:pt x="110" y="656"/>
                </a:lnTo>
                <a:lnTo>
                  <a:pt x="110" y="654"/>
                </a:lnTo>
                <a:lnTo>
                  <a:pt x="108" y="654"/>
                </a:lnTo>
                <a:lnTo>
                  <a:pt x="108" y="652"/>
                </a:lnTo>
                <a:lnTo>
                  <a:pt x="108" y="650"/>
                </a:lnTo>
                <a:lnTo>
                  <a:pt x="110" y="650"/>
                </a:lnTo>
                <a:lnTo>
                  <a:pt x="108" y="650"/>
                </a:lnTo>
                <a:lnTo>
                  <a:pt x="106" y="650"/>
                </a:lnTo>
                <a:lnTo>
                  <a:pt x="108" y="652"/>
                </a:lnTo>
                <a:lnTo>
                  <a:pt x="106" y="654"/>
                </a:lnTo>
                <a:lnTo>
                  <a:pt x="106" y="656"/>
                </a:lnTo>
                <a:lnTo>
                  <a:pt x="108" y="658"/>
                </a:lnTo>
                <a:lnTo>
                  <a:pt x="106" y="660"/>
                </a:lnTo>
                <a:lnTo>
                  <a:pt x="104" y="658"/>
                </a:lnTo>
                <a:lnTo>
                  <a:pt x="102" y="656"/>
                </a:lnTo>
                <a:lnTo>
                  <a:pt x="102" y="654"/>
                </a:lnTo>
                <a:lnTo>
                  <a:pt x="102" y="652"/>
                </a:lnTo>
                <a:lnTo>
                  <a:pt x="100" y="650"/>
                </a:lnTo>
                <a:lnTo>
                  <a:pt x="100" y="648"/>
                </a:lnTo>
                <a:lnTo>
                  <a:pt x="98" y="646"/>
                </a:lnTo>
                <a:lnTo>
                  <a:pt x="98" y="644"/>
                </a:lnTo>
                <a:lnTo>
                  <a:pt x="100" y="644"/>
                </a:lnTo>
                <a:lnTo>
                  <a:pt x="102" y="644"/>
                </a:lnTo>
                <a:lnTo>
                  <a:pt x="104" y="644"/>
                </a:lnTo>
                <a:lnTo>
                  <a:pt x="102" y="644"/>
                </a:lnTo>
                <a:lnTo>
                  <a:pt x="100" y="644"/>
                </a:lnTo>
                <a:lnTo>
                  <a:pt x="98" y="642"/>
                </a:lnTo>
                <a:lnTo>
                  <a:pt x="96" y="640"/>
                </a:lnTo>
                <a:lnTo>
                  <a:pt x="98" y="638"/>
                </a:lnTo>
                <a:lnTo>
                  <a:pt x="100" y="638"/>
                </a:lnTo>
                <a:lnTo>
                  <a:pt x="102" y="640"/>
                </a:lnTo>
                <a:lnTo>
                  <a:pt x="104" y="640"/>
                </a:lnTo>
                <a:lnTo>
                  <a:pt x="102" y="638"/>
                </a:lnTo>
                <a:lnTo>
                  <a:pt x="102" y="636"/>
                </a:lnTo>
                <a:lnTo>
                  <a:pt x="100" y="636"/>
                </a:lnTo>
                <a:lnTo>
                  <a:pt x="98" y="636"/>
                </a:lnTo>
                <a:lnTo>
                  <a:pt x="96" y="636"/>
                </a:lnTo>
                <a:lnTo>
                  <a:pt x="98" y="634"/>
                </a:lnTo>
                <a:lnTo>
                  <a:pt x="96" y="636"/>
                </a:lnTo>
                <a:lnTo>
                  <a:pt x="94" y="634"/>
                </a:lnTo>
                <a:lnTo>
                  <a:pt x="92" y="632"/>
                </a:lnTo>
                <a:lnTo>
                  <a:pt x="90" y="630"/>
                </a:lnTo>
                <a:lnTo>
                  <a:pt x="88" y="630"/>
                </a:lnTo>
                <a:lnTo>
                  <a:pt x="88" y="628"/>
                </a:lnTo>
                <a:lnTo>
                  <a:pt x="90" y="628"/>
                </a:lnTo>
                <a:lnTo>
                  <a:pt x="92" y="630"/>
                </a:lnTo>
                <a:lnTo>
                  <a:pt x="94" y="630"/>
                </a:lnTo>
                <a:lnTo>
                  <a:pt x="96" y="632"/>
                </a:lnTo>
                <a:lnTo>
                  <a:pt x="94" y="630"/>
                </a:lnTo>
                <a:lnTo>
                  <a:pt x="92" y="628"/>
                </a:lnTo>
                <a:lnTo>
                  <a:pt x="94" y="628"/>
                </a:lnTo>
                <a:lnTo>
                  <a:pt x="96" y="628"/>
                </a:lnTo>
                <a:lnTo>
                  <a:pt x="98" y="630"/>
                </a:lnTo>
                <a:lnTo>
                  <a:pt x="100" y="630"/>
                </a:lnTo>
                <a:lnTo>
                  <a:pt x="102" y="630"/>
                </a:lnTo>
                <a:lnTo>
                  <a:pt x="104" y="630"/>
                </a:lnTo>
                <a:lnTo>
                  <a:pt x="106" y="632"/>
                </a:lnTo>
                <a:lnTo>
                  <a:pt x="106" y="634"/>
                </a:lnTo>
                <a:lnTo>
                  <a:pt x="108" y="632"/>
                </a:lnTo>
                <a:lnTo>
                  <a:pt x="110" y="634"/>
                </a:lnTo>
                <a:lnTo>
                  <a:pt x="110" y="632"/>
                </a:lnTo>
                <a:lnTo>
                  <a:pt x="110" y="630"/>
                </a:lnTo>
                <a:lnTo>
                  <a:pt x="108" y="632"/>
                </a:lnTo>
                <a:lnTo>
                  <a:pt x="106" y="632"/>
                </a:lnTo>
                <a:lnTo>
                  <a:pt x="104" y="630"/>
                </a:lnTo>
                <a:lnTo>
                  <a:pt x="104" y="628"/>
                </a:lnTo>
                <a:lnTo>
                  <a:pt x="102" y="626"/>
                </a:lnTo>
                <a:lnTo>
                  <a:pt x="104" y="628"/>
                </a:lnTo>
                <a:lnTo>
                  <a:pt x="106" y="628"/>
                </a:lnTo>
                <a:lnTo>
                  <a:pt x="108" y="628"/>
                </a:lnTo>
                <a:lnTo>
                  <a:pt x="110" y="628"/>
                </a:lnTo>
                <a:lnTo>
                  <a:pt x="108" y="628"/>
                </a:lnTo>
                <a:lnTo>
                  <a:pt x="106" y="628"/>
                </a:lnTo>
                <a:lnTo>
                  <a:pt x="104" y="626"/>
                </a:lnTo>
                <a:lnTo>
                  <a:pt x="104" y="624"/>
                </a:lnTo>
                <a:lnTo>
                  <a:pt x="102" y="624"/>
                </a:lnTo>
                <a:lnTo>
                  <a:pt x="100" y="624"/>
                </a:lnTo>
                <a:lnTo>
                  <a:pt x="98" y="622"/>
                </a:lnTo>
                <a:lnTo>
                  <a:pt x="98" y="620"/>
                </a:lnTo>
                <a:lnTo>
                  <a:pt x="98" y="622"/>
                </a:lnTo>
                <a:lnTo>
                  <a:pt x="100" y="624"/>
                </a:lnTo>
                <a:lnTo>
                  <a:pt x="98" y="626"/>
                </a:lnTo>
                <a:lnTo>
                  <a:pt x="96" y="626"/>
                </a:lnTo>
                <a:lnTo>
                  <a:pt x="94" y="624"/>
                </a:lnTo>
                <a:lnTo>
                  <a:pt x="92" y="624"/>
                </a:lnTo>
                <a:lnTo>
                  <a:pt x="90" y="624"/>
                </a:lnTo>
                <a:lnTo>
                  <a:pt x="88" y="624"/>
                </a:lnTo>
                <a:lnTo>
                  <a:pt x="86" y="624"/>
                </a:lnTo>
                <a:lnTo>
                  <a:pt x="84" y="624"/>
                </a:lnTo>
                <a:lnTo>
                  <a:pt x="82" y="622"/>
                </a:lnTo>
                <a:lnTo>
                  <a:pt x="84" y="622"/>
                </a:lnTo>
                <a:lnTo>
                  <a:pt x="84" y="620"/>
                </a:lnTo>
                <a:lnTo>
                  <a:pt x="86" y="620"/>
                </a:lnTo>
                <a:lnTo>
                  <a:pt x="88" y="620"/>
                </a:lnTo>
                <a:lnTo>
                  <a:pt x="88" y="622"/>
                </a:lnTo>
                <a:lnTo>
                  <a:pt x="90" y="624"/>
                </a:lnTo>
                <a:lnTo>
                  <a:pt x="92" y="624"/>
                </a:lnTo>
                <a:lnTo>
                  <a:pt x="90" y="622"/>
                </a:lnTo>
                <a:lnTo>
                  <a:pt x="92" y="622"/>
                </a:lnTo>
                <a:lnTo>
                  <a:pt x="92" y="620"/>
                </a:lnTo>
                <a:lnTo>
                  <a:pt x="90" y="620"/>
                </a:lnTo>
                <a:lnTo>
                  <a:pt x="88" y="620"/>
                </a:lnTo>
                <a:lnTo>
                  <a:pt x="86" y="620"/>
                </a:lnTo>
                <a:lnTo>
                  <a:pt x="86" y="618"/>
                </a:lnTo>
                <a:lnTo>
                  <a:pt x="84" y="618"/>
                </a:lnTo>
                <a:lnTo>
                  <a:pt x="84" y="616"/>
                </a:lnTo>
                <a:lnTo>
                  <a:pt x="86" y="614"/>
                </a:lnTo>
                <a:lnTo>
                  <a:pt x="88" y="612"/>
                </a:lnTo>
                <a:lnTo>
                  <a:pt x="88" y="614"/>
                </a:lnTo>
                <a:lnTo>
                  <a:pt x="88" y="612"/>
                </a:lnTo>
                <a:lnTo>
                  <a:pt x="90" y="612"/>
                </a:lnTo>
                <a:lnTo>
                  <a:pt x="90" y="610"/>
                </a:lnTo>
                <a:lnTo>
                  <a:pt x="88" y="612"/>
                </a:lnTo>
                <a:lnTo>
                  <a:pt x="86" y="610"/>
                </a:lnTo>
                <a:lnTo>
                  <a:pt x="88" y="610"/>
                </a:lnTo>
                <a:lnTo>
                  <a:pt x="90" y="610"/>
                </a:lnTo>
                <a:lnTo>
                  <a:pt x="88" y="608"/>
                </a:lnTo>
                <a:lnTo>
                  <a:pt x="86" y="608"/>
                </a:lnTo>
                <a:lnTo>
                  <a:pt x="84" y="606"/>
                </a:lnTo>
                <a:lnTo>
                  <a:pt x="82" y="604"/>
                </a:lnTo>
                <a:lnTo>
                  <a:pt x="80" y="604"/>
                </a:lnTo>
                <a:lnTo>
                  <a:pt x="78" y="604"/>
                </a:lnTo>
                <a:lnTo>
                  <a:pt x="76" y="606"/>
                </a:lnTo>
                <a:lnTo>
                  <a:pt x="78" y="606"/>
                </a:lnTo>
                <a:lnTo>
                  <a:pt x="80" y="606"/>
                </a:lnTo>
                <a:lnTo>
                  <a:pt x="78" y="606"/>
                </a:lnTo>
                <a:lnTo>
                  <a:pt x="76" y="606"/>
                </a:lnTo>
                <a:lnTo>
                  <a:pt x="74" y="604"/>
                </a:lnTo>
                <a:lnTo>
                  <a:pt x="72" y="604"/>
                </a:lnTo>
                <a:lnTo>
                  <a:pt x="70" y="602"/>
                </a:lnTo>
                <a:lnTo>
                  <a:pt x="68" y="600"/>
                </a:lnTo>
                <a:lnTo>
                  <a:pt x="68" y="598"/>
                </a:lnTo>
                <a:lnTo>
                  <a:pt x="66" y="600"/>
                </a:lnTo>
                <a:lnTo>
                  <a:pt x="64" y="602"/>
                </a:lnTo>
                <a:lnTo>
                  <a:pt x="62" y="602"/>
                </a:lnTo>
                <a:lnTo>
                  <a:pt x="60" y="602"/>
                </a:lnTo>
                <a:lnTo>
                  <a:pt x="60" y="604"/>
                </a:lnTo>
                <a:lnTo>
                  <a:pt x="62" y="602"/>
                </a:lnTo>
                <a:lnTo>
                  <a:pt x="64" y="604"/>
                </a:lnTo>
                <a:lnTo>
                  <a:pt x="66" y="606"/>
                </a:lnTo>
                <a:lnTo>
                  <a:pt x="64" y="608"/>
                </a:lnTo>
                <a:lnTo>
                  <a:pt x="62" y="608"/>
                </a:lnTo>
                <a:lnTo>
                  <a:pt x="62" y="606"/>
                </a:lnTo>
                <a:lnTo>
                  <a:pt x="60" y="606"/>
                </a:lnTo>
                <a:lnTo>
                  <a:pt x="60" y="604"/>
                </a:lnTo>
                <a:lnTo>
                  <a:pt x="58" y="602"/>
                </a:lnTo>
                <a:lnTo>
                  <a:pt x="58" y="600"/>
                </a:lnTo>
                <a:lnTo>
                  <a:pt x="60" y="598"/>
                </a:lnTo>
                <a:lnTo>
                  <a:pt x="62" y="598"/>
                </a:lnTo>
                <a:lnTo>
                  <a:pt x="62" y="596"/>
                </a:lnTo>
                <a:lnTo>
                  <a:pt x="64" y="594"/>
                </a:lnTo>
                <a:lnTo>
                  <a:pt x="66" y="596"/>
                </a:lnTo>
                <a:lnTo>
                  <a:pt x="64" y="594"/>
                </a:lnTo>
                <a:lnTo>
                  <a:pt x="64" y="592"/>
                </a:lnTo>
                <a:lnTo>
                  <a:pt x="66" y="594"/>
                </a:lnTo>
                <a:lnTo>
                  <a:pt x="68" y="592"/>
                </a:lnTo>
                <a:lnTo>
                  <a:pt x="70" y="592"/>
                </a:lnTo>
                <a:lnTo>
                  <a:pt x="68" y="590"/>
                </a:lnTo>
                <a:lnTo>
                  <a:pt x="68" y="588"/>
                </a:lnTo>
                <a:lnTo>
                  <a:pt x="68" y="586"/>
                </a:lnTo>
                <a:lnTo>
                  <a:pt x="68" y="588"/>
                </a:lnTo>
                <a:lnTo>
                  <a:pt x="66" y="590"/>
                </a:lnTo>
                <a:lnTo>
                  <a:pt x="64" y="590"/>
                </a:lnTo>
                <a:lnTo>
                  <a:pt x="64" y="588"/>
                </a:lnTo>
                <a:lnTo>
                  <a:pt x="66" y="588"/>
                </a:lnTo>
                <a:lnTo>
                  <a:pt x="64" y="588"/>
                </a:lnTo>
                <a:lnTo>
                  <a:pt x="62" y="588"/>
                </a:lnTo>
                <a:lnTo>
                  <a:pt x="62" y="586"/>
                </a:lnTo>
                <a:lnTo>
                  <a:pt x="64" y="586"/>
                </a:lnTo>
                <a:lnTo>
                  <a:pt x="66" y="584"/>
                </a:lnTo>
                <a:lnTo>
                  <a:pt x="68" y="584"/>
                </a:lnTo>
                <a:lnTo>
                  <a:pt x="70" y="584"/>
                </a:lnTo>
                <a:lnTo>
                  <a:pt x="72" y="586"/>
                </a:lnTo>
                <a:lnTo>
                  <a:pt x="72" y="588"/>
                </a:lnTo>
                <a:lnTo>
                  <a:pt x="72" y="586"/>
                </a:lnTo>
                <a:lnTo>
                  <a:pt x="72" y="584"/>
                </a:lnTo>
                <a:lnTo>
                  <a:pt x="74" y="584"/>
                </a:lnTo>
                <a:lnTo>
                  <a:pt x="76" y="584"/>
                </a:lnTo>
                <a:lnTo>
                  <a:pt x="76" y="586"/>
                </a:lnTo>
                <a:lnTo>
                  <a:pt x="78" y="586"/>
                </a:lnTo>
                <a:lnTo>
                  <a:pt x="78" y="588"/>
                </a:lnTo>
                <a:lnTo>
                  <a:pt x="80" y="590"/>
                </a:lnTo>
                <a:lnTo>
                  <a:pt x="80" y="588"/>
                </a:lnTo>
                <a:lnTo>
                  <a:pt x="82" y="590"/>
                </a:lnTo>
                <a:lnTo>
                  <a:pt x="82" y="592"/>
                </a:lnTo>
                <a:lnTo>
                  <a:pt x="80" y="592"/>
                </a:lnTo>
                <a:lnTo>
                  <a:pt x="78" y="594"/>
                </a:lnTo>
                <a:lnTo>
                  <a:pt x="76" y="592"/>
                </a:lnTo>
                <a:lnTo>
                  <a:pt x="74" y="592"/>
                </a:lnTo>
                <a:lnTo>
                  <a:pt x="76" y="594"/>
                </a:lnTo>
                <a:lnTo>
                  <a:pt x="78" y="594"/>
                </a:lnTo>
                <a:lnTo>
                  <a:pt x="80" y="594"/>
                </a:lnTo>
                <a:lnTo>
                  <a:pt x="82" y="592"/>
                </a:lnTo>
                <a:lnTo>
                  <a:pt x="82" y="594"/>
                </a:lnTo>
                <a:lnTo>
                  <a:pt x="84" y="594"/>
                </a:lnTo>
                <a:lnTo>
                  <a:pt x="82" y="592"/>
                </a:lnTo>
                <a:lnTo>
                  <a:pt x="84" y="592"/>
                </a:lnTo>
                <a:lnTo>
                  <a:pt x="86" y="592"/>
                </a:lnTo>
                <a:lnTo>
                  <a:pt x="86" y="594"/>
                </a:lnTo>
                <a:lnTo>
                  <a:pt x="86" y="596"/>
                </a:lnTo>
                <a:lnTo>
                  <a:pt x="86" y="598"/>
                </a:lnTo>
                <a:lnTo>
                  <a:pt x="86" y="600"/>
                </a:lnTo>
                <a:lnTo>
                  <a:pt x="88" y="600"/>
                </a:lnTo>
                <a:lnTo>
                  <a:pt x="88" y="598"/>
                </a:lnTo>
                <a:lnTo>
                  <a:pt x="88" y="596"/>
                </a:lnTo>
                <a:lnTo>
                  <a:pt x="90" y="594"/>
                </a:lnTo>
                <a:lnTo>
                  <a:pt x="90" y="592"/>
                </a:lnTo>
                <a:lnTo>
                  <a:pt x="90" y="590"/>
                </a:lnTo>
                <a:lnTo>
                  <a:pt x="90" y="588"/>
                </a:lnTo>
                <a:lnTo>
                  <a:pt x="90" y="590"/>
                </a:lnTo>
                <a:lnTo>
                  <a:pt x="88" y="592"/>
                </a:lnTo>
                <a:lnTo>
                  <a:pt x="88" y="594"/>
                </a:lnTo>
                <a:lnTo>
                  <a:pt x="88" y="592"/>
                </a:lnTo>
                <a:lnTo>
                  <a:pt x="88" y="590"/>
                </a:lnTo>
                <a:lnTo>
                  <a:pt x="86" y="588"/>
                </a:lnTo>
                <a:lnTo>
                  <a:pt x="86" y="586"/>
                </a:lnTo>
                <a:lnTo>
                  <a:pt x="86" y="584"/>
                </a:lnTo>
                <a:lnTo>
                  <a:pt x="88" y="582"/>
                </a:lnTo>
                <a:lnTo>
                  <a:pt x="90" y="582"/>
                </a:lnTo>
                <a:lnTo>
                  <a:pt x="88" y="580"/>
                </a:lnTo>
                <a:lnTo>
                  <a:pt x="86" y="582"/>
                </a:lnTo>
                <a:lnTo>
                  <a:pt x="84" y="584"/>
                </a:lnTo>
                <a:lnTo>
                  <a:pt x="84" y="582"/>
                </a:lnTo>
                <a:lnTo>
                  <a:pt x="84" y="580"/>
                </a:lnTo>
                <a:lnTo>
                  <a:pt x="84" y="578"/>
                </a:lnTo>
                <a:lnTo>
                  <a:pt x="84" y="576"/>
                </a:lnTo>
                <a:lnTo>
                  <a:pt x="86" y="576"/>
                </a:lnTo>
                <a:lnTo>
                  <a:pt x="88" y="574"/>
                </a:lnTo>
                <a:lnTo>
                  <a:pt x="90" y="576"/>
                </a:lnTo>
                <a:lnTo>
                  <a:pt x="92" y="578"/>
                </a:lnTo>
                <a:lnTo>
                  <a:pt x="94" y="578"/>
                </a:lnTo>
                <a:lnTo>
                  <a:pt x="94" y="576"/>
                </a:lnTo>
                <a:lnTo>
                  <a:pt x="92" y="576"/>
                </a:lnTo>
                <a:lnTo>
                  <a:pt x="90" y="576"/>
                </a:lnTo>
                <a:lnTo>
                  <a:pt x="88" y="574"/>
                </a:lnTo>
                <a:lnTo>
                  <a:pt x="86" y="572"/>
                </a:lnTo>
                <a:lnTo>
                  <a:pt x="84" y="574"/>
                </a:lnTo>
                <a:lnTo>
                  <a:pt x="82" y="574"/>
                </a:lnTo>
                <a:lnTo>
                  <a:pt x="84" y="572"/>
                </a:lnTo>
                <a:lnTo>
                  <a:pt x="82" y="570"/>
                </a:lnTo>
                <a:lnTo>
                  <a:pt x="82" y="568"/>
                </a:lnTo>
                <a:lnTo>
                  <a:pt x="82" y="566"/>
                </a:lnTo>
                <a:lnTo>
                  <a:pt x="84" y="568"/>
                </a:lnTo>
                <a:lnTo>
                  <a:pt x="86" y="566"/>
                </a:lnTo>
                <a:lnTo>
                  <a:pt x="88" y="564"/>
                </a:lnTo>
                <a:lnTo>
                  <a:pt x="90" y="562"/>
                </a:lnTo>
                <a:lnTo>
                  <a:pt x="90" y="560"/>
                </a:lnTo>
                <a:lnTo>
                  <a:pt x="90" y="558"/>
                </a:lnTo>
                <a:lnTo>
                  <a:pt x="90" y="556"/>
                </a:lnTo>
                <a:lnTo>
                  <a:pt x="90" y="554"/>
                </a:lnTo>
                <a:lnTo>
                  <a:pt x="88" y="556"/>
                </a:lnTo>
                <a:lnTo>
                  <a:pt x="86" y="556"/>
                </a:lnTo>
                <a:lnTo>
                  <a:pt x="84" y="554"/>
                </a:lnTo>
                <a:lnTo>
                  <a:pt x="82" y="554"/>
                </a:lnTo>
                <a:lnTo>
                  <a:pt x="80" y="552"/>
                </a:lnTo>
                <a:lnTo>
                  <a:pt x="78" y="552"/>
                </a:lnTo>
                <a:lnTo>
                  <a:pt x="76" y="550"/>
                </a:lnTo>
                <a:lnTo>
                  <a:pt x="76" y="548"/>
                </a:lnTo>
                <a:lnTo>
                  <a:pt x="78" y="550"/>
                </a:lnTo>
                <a:lnTo>
                  <a:pt x="78" y="548"/>
                </a:lnTo>
                <a:lnTo>
                  <a:pt x="78" y="546"/>
                </a:lnTo>
                <a:lnTo>
                  <a:pt x="78" y="544"/>
                </a:lnTo>
                <a:lnTo>
                  <a:pt x="80" y="542"/>
                </a:lnTo>
                <a:lnTo>
                  <a:pt x="80" y="540"/>
                </a:lnTo>
                <a:lnTo>
                  <a:pt x="78" y="542"/>
                </a:lnTo>
                <a:lnTo>
                  <a:pt x="76" y="542"/>
                </a:lnTo>
                <a:lnTo>
                  <a:pt x="78" y="540"/>
                </a:lnTo>
                <a:lnTo>
                  <a:pt x="76" y="538"/>
                </a:lnTo>
                <a:lnTo>
                  <a:pt x="74" y="537"/>
                </a:lnTo>
                <a:lnTo>
                  <a:pt x="74" y="535"/>
                </a:lnTo>
                <a:lnTo>
                  <a:pt x="74" y="533"/>
                </a:lnTo>
                <a:lnTo>
                  <a:pt x="76" y="531"/>
                </a:lnTo>
                <a:lnTo>
                  <a:pt x="74" y="531"/>
                </a:lnTo>
                <a:lnTo>
                  <a:pt x="74" y="529"/>
                </a:lnTo>
                <a:lnTo>
                  <a:pt x="76" y="529"/>
                </a:lnTo>
                <a:lnTo>
                  <a:pt x="76" y="527"/>
                </a:lnTo>
                <a:lnTo>
                  <a:pt x="76" y="525"/>
                </a:lnTo>
                <a:lnTo>
                  <a:pt x="74" y="525"/>
                </a:lnTo>
                <a:lnTo>
                  <a:pt x="72" y="523"/>
                </a:lnTo>
                <a:lnTo>
                  <a:pt x="72" y="521"/>
                </a:lnTo>
                <a:lnTo>
                  <a:pt x="72" y="519"/>
                </a:lnTo>
                <a:lnTo>
                  <a:pt x="72" y="517"/>
                </a:lnTo>
                <a:lnTo>
                  <a:pt x="74" y="517"/>
                </a:lnTo>
                <a:lnTo>
                  <a:pt x="76" y="519"/>
                </a:lnTo>
                <a:lnTo>
                  <a:pt x="74" y="517"/>
                </a:lnTo>
                <a:lnTo>
                  <a:pt x="72" y="515"/>
                </a:lnTo>
                <a:lnTo>
                  <a:pt x="70" y="515"/>
                </a:lnTo>
                <a:lnTo>
                  <a:pt x="70" y="513"/>
                </a:lnTo>
                <a:lnTo>
                  <a:pt x="72" y="511"/>
                </a:lnTo>
                <a:lnTo>
                  <a:pt x="74" y="513"/>
                </a:lnTo>
                <a:lnTo>
                  <a:pt x="76" y="515"/>
                </a:lnTo>
                <a:lnTo>
                  <a:pt x="78" y="517"/>
                </a:lnTo>
                <a:lnTo>
                  <a:pt x="76" y="515"/>
                </a:lnTo>
                <a:lnTo>
                  <a:pt x="76" y="513"/>
                </a:lnTo>
                <a:lnTo>
                  <a:pt x="74" y="513"/>
                </a:lnTo>
                <a:lnTo>
                  <a:pt x="74" y="511"/>
                </a:lnTo>
                <a:lnTo>
                  <a:pt x="74" y="509"/>
                </a:lnTo>
                <a:lnTo>
                  <a:pt x="72" y="507"/>
                </a:lnTo>
                <a:lnTo>
                  <a:pt x="70" y="507"/>
                </a:lnTo>
                <a:lnTo>
                  <a:pt x="68" y="507"/>
                </a:lnTo>
                <a:lnTo>
                  <a:pt x="66" y="505"/>
                </a:lnTo>
                <a:lnTo>
                  <a:pt x="66" y="503"/>
                </a:lnTo>
                <a:lnTo>
                  <a:pt x="68" y="501"/>
                </a:lnTo>
                <a:lnTo>
                  <a:pt x="70" y="501"/>
                </a:lnTo>
                <a:lnTo>
                  <a:pt x="72" y="501"/>
                </a:lnTo>
                <a:lnTo>
                  <a:pt x="72" y="499"/>
                </a:lnTo>
                <a:lnTo>
                  <a:pt x="72" y="497"/>
                </a:lnTo>
                <a:lnTo>
                  <a:pt x="72" y="495"/>
                </a:lnTo>
                <a:lnTo>
                  <a:pt x="72" y="497"/>
                </a:lnTo>
                <a:lnTo>
                  <a:pt x="72" y="499"/>
                </a:lnTo>
                <a:lnTo>
                  <a:pt x="70" y="501"/>
                </a:lnTo>
                <a:lnTo>
                  <a:pt x="68" y="501"/>
                </a:lnTo>
                <a:lnTo>
                  <a:pt x="66" y="499"/>
                </a:lnTo>
                <a:lnTo>
                  <a:pt x="64" y="497"/>
                </a:lnTo>
                <a:lnTo>
                  <a:pt x="62" y="497"/>
                </a:lnTo>
                <a:lnTo>
                  <a:pt x="60" y="497"/>
                </a:lnTo>
                <a:lnTo>
                  <a:pt x="60" y="499"/>
                </a:lnTo>
                <a:lnTo>
                  <a:pt x="60" y="501"/>
                </a:lnTo>
                <a:lnTo>
                  <a:pt x="60" y="503"/>
                </a:lnTo>
                <a:lnTo>
                  <a:pt x="58" y="503"/>
                </a:lnTo>
                <a:lnTo>
                  <a:pt x="56" y="503"/>
                </a:lnTo>
                <a:lnTo>
                  <a:pt x="54" y="503"/>
                </a:lnTo>
                <a:lnTo>
                  <a:pt x="52" y="503"/>
                </a:lnTo>
                <a:lnTo>
                  <a:pt x="50" y="503"/>
                </a:lnTo>
                <a:lnTo>
                  <a:pt x="50" y="501"/>
                </a:lnTo>
                <a:lnTo>
                  <a:pt x="52" y="499"/>
                </a:lnTo>
                <a:lnTo>
                  <a:pt x="50" y="499"/>
                </a:lnTo>
                <a:lnTo>
                  <a:pt x="48" y="499"/>
                </a:lnTo>
                <a:lnTo>
                  <a:pt x="46" y="497"/>
                </a:lnTo>
                <a:lnTo>
                  <a:pt x="46" y="495"/>
                </a:lnTo>
                <a:lnTo>
                  <a:pt x="44" y="493"/>
                </a:lnTo>
                <a:lnTo>
                  <a:pt x="44" y="491"/>
                </a:lnTo>
                <a:lnTo>
                  <a:pt x="42" y="491"/>
                </a:lnTo>
                <a:lnTo>
                  <a:pt x="40" y="489"/>
                </a:lnTo>
                <a:lnTo>
                  <a:pt x="40" y="487"/>
                </a:lnTo>
                <a:lnTo>
                  <a:pt x="40" y="485"/>
                </a:lnTo>
                <a:lnTo>
                  <a:pt x="40" y="483"/>
                </a:lnTo>
                <a:lnTo>
                  <a:pt x="40" y="481"/>
                </a:lnTo>
                <a:lnTo>
                  <a:pt x="40" y="479"/>
                </a:lnTo>
                <a:lnTo>
                  <a:pt x="40" y="477"/>
                </a:lnTo>
                <a:lnTo>
                  <a:pt x="40" y="475"/>
                </a:lnTo>
                <a:lnTo>
                  <a:pt x="38" y="473"/>
                </a:lnTo>
                <a:lnTo>
                  <a:pt x="38" y="471"/>
                </a:lnTo>
                <a:lnTo>
                  <a:pt x="38" y="469"/>
                </a:lnTo>
                <a:lnTo>
                  <a:pt x="38" y="467"/>
                </a:lnTo>
                <a:lnTo>
                  <a:pt x="38" y="465"/>
                </a:lnTo>
                <a:lnTo>
                  <a:pt x="40" y="463"/>
                </a:lnTo>
                <a:lnTo>
                  <a:pt x="42" y="463"/>
                </a:lnTo>
                <a:lnTo>
                  <a:pt x="42" y="461"/>
                </a:lnTo>
                <a:lnTo>
                  <a:pt x="42" y="459"/>
                </a:lnTo>
                <a:lnTo>
                  <a:pt x="42" y="457"/>
                </a:lnTo>
                <a:lnTo>
                  <a:pt x="42" y="455"/>
                </a:lnTo>
                <a:lnTo>
                  <a:pt x="42" y="453"/>
                </a:lnTo>
                <a:lnTo>
                  <a:pt x="40" y="451"/>
                </a:lnTo>
                <a:lnTo>
                  <a:pt x="40" y="449"/>
                </a:lnTo>
                <a:lnTo>
                  <a:pt x="40" y="451"/>
                </a:lnTo>
                <a:lnTo>
                  <a:pt x="40" y="449"/>
                </a:lnTo>
                <a:lnTo>
                  <a:pt x="38" y="447"/>
                </a:lnTo>
                <a:lnTo>
                  <a:pt x="36" y="445"/>
                </a:lnTo>
                <a:lnTo>
                  <a:pt x="36" y="443"/>
                </a:lnTo>
                <a:lnTo>
                  <a:pt x="34" y="441"/>
                </a:lnTo>
                <a:lnTo>
                  <a:pt x="34" y="439"/>
                </a:lnTo>
                <a:lnTo>
                  <a:pt x="32" y="439"/>
                </a:lnTo>
                <a:lnTo>
                  <a:pt x="30" y="437"/>
                </a:lnTo>
                <a:lnTo>
                  <a:pt x="30" y="435"/>
                </a:lnTo>
                <a:lnTo>
                  <a:pt x="30" y="433"/>
                </a:lnTo>
                <a:lnTo>
                  <a:pt x="28" y="431"/>
                </a:lnTo>
                <a:lnTo>
                  <a:pt x="30" y="429"/>
                </a:lnTo>
                <a:lnTo>
                  <a:pt x="28" y="427"/>
                </a:lnTo>
                <a:lnTo>
                  <a:pt x="28" y="425"/>
                </a:lnTo>
                <a:lnTo>
                  <a:pt x="26" y="423"/>
                </a:lnTo>
                <a:lnTo>
                  <a:pt x="26" y="421"/>
                </a:lnTo>
                <a:lnTo>
                  <a:pt x="24" y="419"/>
                </a:lnTo>
                <a:lnTo>
                  <a:pt x="22" y="417"/>
                </a:lnTo>
                <a:lnTo>
                  <a:pt x="22" y="415"/>
                </a:lnTo>
                <a:lnTo>
                  <a:pt x="22" y="413"/>
                </a:lnTo>
                <a:lnTo>
                  <a:pt x="20" y="411"/>
                </a:lnTo>
                <a:lnTo>
                  <a:pt x="20" y="409"/>
                </a:lnTo>
                <a:lnTo>
                  <a:pt x="20" y="407"/>
                </a:lnTo>
                <a:lnTo>
                  <a:pt x="22" y="409"/>
                </a:lnTo>
                <a:lnTo>
                  <a:pt x="24" y="409"/>
                </a:lnTo>
                <a:lnTo>
                  <a:pt x="26" y="409"/>
                </a:lnTo>
                <a:lnTo>
                  <a:pt x="28" y="407"/>
                </a:lnTo>
                <a:lnTo>
                  <a:pt x="28" y="405"/>
                </a:lnTo>
                <a:lnTo>
                  <a:pt x="26" y="403"/>
                </a:lnTo>
                <a:lnTo>
                  <a:pt x="26" y="401"/>
                </a:lnTo>
                <a:lnTo>
                  <a:pt x="26" y="399"/>
                </a:lnTo>
                <a:lnTo>
                  <a:pt x="24" y="399"/>
                </a:lnTo>
                <a:lnTo>
                  <a:pt x="26" y="397"/>
                </a:lnTo>
                <a:lnTo>
                  <a:pt x="28" y="399"/>
                </a:lnTo>
                <a:lnTo>
                  <a:pt x="28" y="397"/>
                </a:lnTo>
                <a:lnTo>
                  <a:pt x="26" y="395"/>
                </a:lnTo>
                <a:lnTo>
                  <a:pt x="28" y="393"/>
                </a:lnTo>
                <a:lnTo>
                  <a:pt x="28" y="391"/>
                </a:lnTo>
                <a:lnTo>
                  <a:pt x="28" y="389"/>
                </a:lnTo>
                <a:lnTo>
                  <a:pt x="28" y="387"/>
                </a:lnTo>
                <a:lnTo>
                  <a:pt x="28" y="385"/>
                </a:lnTo>
                <a:lnTo>
                  <a:pt x="28" y="383"/>
                </a:lnTo>
                <a:lnTo>
                  <a:pt x="28" y="381"/>
                </a:lnTo>
                <a:lnTo>
                  <a:pt x="30" y="379"/>
                </a:lnTo>
                <a:lnTo>
                  <a:pt x="28" y="377"/>
                </a:lnTo>
                <a:lnTo>
                  <a:pt x="26" y="375"/>
                </a:lnTo>
                <a:lnTo>
                  <a:pt x="28" y="373"/>
                </a:lnTo>
                <a:lnTo>
                  <a:pt x="28" y="371"/>
                </a:lnTo>
                <a:lnTo>
                  <a:pt x="30" y="369"/>
                </a:lnTo>
                <a:lnTo>
                  <a:pt x="30" y="367"/>
                </a:lnTo>
                <a:lnTo>
                  <a:pt x="32" y="365"/>
                </a:lnTo>
                <a:lnTo>
                  <a:pt x="32" y="363"/>
                </a:lnTo>
                <a:lnTo>
                  <a:pt x="30" y="361"/>
                </a:lnTo>
                <a:lnTo>
                  <a:pt x="32" y="359"/>
                </a:lnTo>
                <a:lnTo>
                  <a:pt x="32" y="357"/>
                </a:lnTo>
                <a:lnTo>
                  <a:pt x="32" y="355"/>
                </a:lnTo>
                <a:lnTo>
                  <a:pt x="32" y="353"/>
                </a:lnTo>
                <a:lnTo>
                  <a:pt x="30" y="351"/>
                </a:lnTo>
                <a:lnTo>
                  <a:pt x="30" y="349"/>
                </a:lnTo>
                <a:lnTo>
                  <a:pt x="32" y="349"/>
                </a:lnTo>
                <a:lnTo>
                  <a:pt x="30" y="347"/>
                </a:lnTo>
                <a:lnTo>
                  <a:pt x="30" y="345"/>
                </a:lnTo>
                <a:lnTo>
                  <a:pt x="30" y="343"/>
                </a:lnTo>
                <a:lnTo>
                  <a:pt x="30" y="341"/>
                </a:lnTo>
                <a:lnTo>
                  <a:pt x="30" y="339"/>
                </a:lnTo>
                <a:lnTo>
                  <a:pt x="32" y="337"/>
                </a:lnTo>
                <a:lnTo>
                  <a:pt x="34" y="335"/>
                </a:lnTo>
                <a:lnTo>
                  <a:pt x="34" y="333"/>
                </a:lnTo>
                <a:lnTo>
                  <a:pt x="32" y="331"/>
                </a:lnTo>
                <a:lnTo>
                  <a:pt x="30" y="331"/>
                </a:lnTo>
                <a:lnTo>
                  <a:pt x="32" y="329"/>
                </a:lnTo>
                <a:lnTo>
                  <a:pt x="30" y="327"/>
                </a:lnTo>
                <a:lnTo>
                  <a:pt x="30" y="325"/>
                </a:lnTo>
                <a:lnTo>
                  <a:pt x="30" y="323"/>
                </a:lnTo>
                <a:lnTo>
                  <a:pt x="32" y="321"/>
                </a:lnTo>
                <a:lnTo>
                  <a:pt x="30" y="319"/>
                </a:lnTo>
                <a:lnTo>
                  <a:pt x="32" y="319"/>
                </a:lnTo>
                <a:lnTo>
                  <a:pt x="30" y="317"/>
                </a:lnTo>
                <a:lnTo>
                  <a:pt x="32" y="315"/>
                </a:lnTo>
                <a:lnTo>
                  <a:pt x="32" y="313"/>
                </a:lnTo>
                <a:lnTo>
                  <a:pt x="30" y="311"/>
                </a:lnTo>
                <a:lnTo>
                  <a:pt x="30" y="309"/>
                </a:lnTo>
                <a:lnTo>
                  <a:pt x="30" y="307"/>
                </a:lnTo>
                <a:lnTo>
                  <a:pt x="28" y="307"/>
                </a:lnTo>
                <a:lnTo>
                  <a:pt x="28" y="305"/>
                </a:lnTo>
                <a:lnTo>
                  <a:pt x="28" y="303"/>
                </a:lnTo>
                <a:lnTo>
                  <a:pt x="26" y="301"/>
                </a:lnTo>
                <a:lnTo>
                  <a:pt x="26" y="299"/>
                </a:lnTo>
                <a:lnTo>
                  <a:pt x="26" y="297"/>
                </a:lnTo>
                <a:lnTo>
                  <a:pt x="26" y="295"/>
                </a:lnTo>
                <a:lnTo>
                  <a:pt x="24" y="295"/>
                </a:lnTo>
                <a:lnTo>
                  <a:pt x="24" y="293"/>
                </a:lnTo>
                <a:lnTo>
                  <a:pt x="24" y="291"/>
                </a:lnTo>
                <a:lnTo>
                  <a:pt x="24" y="289"/>
                </a:lnTo>
                <a:lnTo>
                  <a:pt x="22" y="287"/>
                </a:lnTo>
                <a:lnTo>
                  <a:pt x="20" y="285"/>
                </a:lnTo>
                <a:lnTo>
                  <a:pt x="20" y="283"/>
                </a:lnTo>
                <a:lnTo>
                  <a:pt x="20" y="281"/>
                </a:lnTo>
                <a:lnTo>
                  <a:pt x="20" y="279"/>
                </a:lnTo>
                <a:lnTo>
                  <a:pt x="18" y="277"/>
                </a:lnTo>
                <a:lnTo>
                  <a:pt x="18" y="275"/>
                </a:lnTo>
                <a:lnTo>
                  <a:pt x="18" y="273"/>
                </a:lnTo>
                <a:lnTo>
                  <a:pt x="16" y="271"/>
                </a:lnTo>
                <a:lnTo>
                  <a:pt x="16" y="269"/>
                </a:lnTo>
                <a:lnTo>
                  <a:pt x="16" y="267"/>
                </a:lnTo>
                <a:lnTo>
                  <a:pt x="16" y="265"/>
                </a:lnTo>
                <a:lnTo>
                  <a:pt x="18" y="265"/>
                </a:lnTo>
                <a:lnTo>
                  <a:pt x="20" y="263"/>
                </a:lnTo>
                <a:lnTo>
                  <a:pt x="20" y="261"/>
                </a:lnTo>
                <a:lnTo>
                  <a:pt x="20" y="259"/>
                </a:lnTo>
                <a:lnTo>
                  <a:pt x="20" y="257"/>
                </a:lnTo>
                <a:lnTo>
                  <a:pt x="20" y="255"/>
                </a:lnTo>
                <a:lnTo>
                  <a:pt x="20" y="253"/>
                </a:lnTo>
                <a:lnTo>
                  <a:pt x="20" y="251"/>
                </a:lnTo>
                <a:lnTo>
                  <a:pt x="18" y="249"/>
                </a:lnTo>
                <a:lnTo>
                  <a:pt x="18" y="247"/>
                </a:lnTo>
                <a:lnTo>
                  <a:pt x="18" y="245"/>
                </a:lnTo>
                <a:lnTo>
                  <a:pt x="16" y="243"/>
                </a:lnTo>
                <a:lnTo>
                  <a:pt x="14" y="243"/>
                </a:lnTo>
                <a:lnTo>
                  <a:pt x="14" y="241"/>
                </a:lnTo>
                <a:lnTo>
                  <a:pt x="14" y="239"/>
                </a:lnTo>
                <a:lnTo>
                  <a:pt x="12" y="237"/>
                </a:lnTo>
                <a:lnTo>
                  <a:pt x="12" y="235"/>
                </a:lnTo>
                <a:lnTo>
                  <a:pt x="14" y="233"/>
                </a:lnTo>
                <a:lnTo>
                  <a:pt x="16" y="231"/>
                </a:lnTo>
                <a:lnTo>
                  <a:pt x="16" y="229"/>
                </a:lnTo>
                <a:lnTo>
                  <a:pt x="16" y="227"/>
                </a:lnTo>
                <a:lnTo>
                  <a:pt x="16" y="225"/>
                </a:lnTo>
                <a:lnTo>
                  <a:pt x="16" y="223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5"/>
                </a:lnTo>
                <a:lnTo>
                  <a:pt x="16" y="213"/>
                </a:lnTo>
                <a:lnTo>
                  <a:pt x="18" y="211"/>
                </a:lnTo>
                <a:lnTo>
                  <a:pt x="18" y="207"/>
                </a:lnTo>
                <a:lnTo>
                  <a:pt x="16" y="205"/>
                </a:lnTo>
                <a:lnTo>
                  <a:pt x="16" y="203"/>
                </a:lnTo>
                <a:lnTo>
                  <a:pt x="16" y="201"/>
                </a:lnTo>
                <a:lnTo>
                  <a:pt x="16" y="199"/>
                </a:lnTo>
                <a:lnTo>
                  <a:pt x="18" y="197"/>
                </a:lnTo>
                <a:lnTo>
                  <a:pt x="18" y="195"/>
                </a:lnTo>
                <a:lnTo>
                  <a:pt x="16" y="193"/>
                </a:lnTo>
                <a:lnTo>
                  <a:pt x="18" y="191"/>
                </a:lnTo>
                <a:lnTo>
                  <a:pt x="18" y="189"/>
                </a:lnTo>
                <a:lnTo>
                  <a:pt x="18" y="187"/>
                </a:lnTo>
                <a:lnTo>
                  <a:pt x="18" y="183"/>
                </a:lnTo>
                <a:lnTo>
                  <a:pt x="18" y="181"/>
                </a:lnTo>
                <a:lnTo>
                  <a:pt x="16" y="179"/>
                </a:lnTo>
                <a:lnTo>
                  <a:pt x="16" y="177"/>
                </a:lnTo>
                <a:lnTo>
                  <a:pt x="18" y="177"/>
                </a:lnTo>
                <a:lnTo>
                  <a:pt x="16" y="175"/>
                </a:lnTo>
                <a:lnTo>
                  <a:pt x="16" y="173"/>
                </a:lnTo>
                <a:lnTo>
                  <a:pt x="14" y="171"/>
                </a:lnTo>
                <a:lnTo>
                  <a:pt x="14" y="169"/>
                </a:lnTo>
                <a:lnTo>
                  <a:pt x="16" y="167"/>
                </a:lnTo>
                <a:lnTo>
                  <a:pt x="16" y="165"/>
                </a:lnTo>
                <a:lnTo>
                  <a:pt x="18" y="163"/>
                </a:lnTo>
                <a:lnTo>
                  <a:pt x="18" y="159"/>
                </a:lnTo>
                <a:lnTo>
                  <a:pt x="16" y="157"/>
                </a:lnTo>
                <a:lnTo>
                  <a:pt x="16" y="155"/>
                </a:lnTo>
                <a:lnTo>
                  <a:pt x="16" y="153"/>
                </a:lnTo>
                <a:lnTo>
                  <a:pt x="14" y="151"/>
                </a:lnTo>
                <a:lnTo>
                  <a:pt x="14" y="149"/>
                </a:lnTo>
                <a:lnTo>
                  <a:pt x="14" y="147"/>
                </a:lnTo>
                <a:lnTo>
                  <a:pt x="14" y="145"/>
                </a:lnTo>
                <a:lnTo>
                  <a:pt x="14" y="143"/>
                </a:lnTo>
                <a:lnTo>
                  <a:pt x="14" y="141"/>
                </a:lnTo>
                <a:lnTo>
                  <a:pt x="14" y="139"/>
                </a:lnTo>
                <a:lnTo>
                  <a:pt x="14" y="137"/>
                </a:lnTo>
                <a:lnTo>
                  <a:pt x="12" y="135"/>
                </a:lnTo>
                <a:lnTo>
                  <a:pt x="12" y="131"/>
                </a:lnTo>
                <a:lnTo>
                  <a:pt x="12" y="129"/>
                </a:lnTo>
                <a:lnTo>
                  <a:pt x="14" y="127"/>
                </a:lnTo>
                <a:lnTo>
                  <a:pt x="14" y="125"/>
                </a:lnTo>
                <a:lnTo>
                  <a:pt x="14" y="123"/>
                </a:lnTo>
                <a:lnTo>
                  <a:pt x="12" y="123"/>
                </a:lnTo>
                <a:lnTo>
                  <a:pt x="10" y="123"/>
                </a:lnTo>
                <a:lnTo>
                  <a:pt x="10" y="121"/>
                </a:lnTo>
                <a:lnTo>
                  <a:pt x="10" y="119"/>
                </a:lnTo>
                <a:lnTo>
                  <a:pt x="10" y="117"/>
                </a:lnTo>
                <a:lnTo>
                  <a:pt x="10" y="115"/>
                </a:lnTo>
                <a:lnTo>
                  <a:pt x="12" y="115"/>
                </a:lnTo>
                <a:lnTo>
                  <a:pt x="14" y="113"/>
                </a:lnTo>
                <a:lnTo>
                  <a:pt x="14" y="111"/>
                </a:lnTo>
                <a:lnTo>
                  <a:pt x="14" y="109"/>
                </a:lnTo>
                <a:lnTo>
                  <a:pt x="14" y="107"/>
                </a:lnTo>
                <a:lnTo>
                  <a:pt x="14" y="105"/>
                </a:lnTo>
                <a:lnTo>
                  <a:pt x="14" y="103"/>
                </a:lnTo>
                <a:lnTo>
                  <a:pt x="14" y="101"/>
                </a:lnTo>
                <a:lnTo>
                  <a:pt x="14" y="95"/>
                </a:lnTo>
                <a:lnTo>
                  <a:pt x="14" y="93"/>
                </a:lnTo>
                <a:lnTo>
                  <a:pt x="14" y="91"/>
                </a:lnTo>
                <a:lnTo>
                  <a:pt x="14" y="89"/>
                </a:lnTo>
                <a:lnTo>
                  <a:pt x="14" y="87"/>
                </a:lnTo>
                <a:lnTo>
                  <a:pt x="14" y="85"/>
                </a:lnTo>
                <a:lnTo>
                  <a:pt x="14" y="83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2" y="76"/>
                </a:lnTo>
                <a:lnTo>
                  <a:pt x="12" y="74"/>
                </a:lnTo>
                <a:lnTo>
                  <a:pt x="10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10" y="64"/>
                </a:lnTo>
                <a:lnTo>
                  <a:pt x="10" y="62"/>
                </a:lnTo>
                <a:lnTo>
                  <a:pt x="8" y="60"/>
                </a:lnTo>
                <a:lnTo>
                  <a:pt x="10" y="58"/>
                </a:lnTo>
                <a:lnTo>
                  <a:pt x="8" y="56"/>
                </a:lnTo>
                <a:lnTo>
                  <a:pt x="10" y="56"/>
                </a:lnTo>
                <a:lnTo>
                  <a:pt x="10" y="54"/>
                </a:lnTo>
                <a:lnTo>
                  <a:pt x="10" y="52"/>
                </a:lnTo>
                <a:lnTo>
                  <a:pt x="8" y="50"/>
                </a:lnTo>
                <a:lnTo>
                  <a:pt x="8" y="48"/>
                </a:lnTo>
                <a:lnTo>
                  <a:pt x="8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" name="Freeform 1290">
            <a:extLst>
              <a:ext uri="{FF2B5EF4-FFF2-40B4-BE49-F238E27FC236}">
                <a16:creationId xmlns:a16="http://schemas.microsoft.com/office/drawing/2014/main" id="{1EC21BF7-A077-4C60-A699-651DCF512308}"/>
              </a:ext>
            </a:extLst>
          </p:cNvPr>
          <p:cNvSpPr>
            <a:spLocks/>
          </p:cNvSpPr>
          <p:nvPr/>
        </p:nvSpPr>
        <p:spPr bwMode="auto">
          <a:xfrm>
            <a:off x="1857375" y="3890962"/>
            <a:ext cx="166688" cy="207963"/>
          </a:xfrm>
          <a:custGeom>
            <a:avLst/>
            <a:gdLst>
              <a:gd name="T0" fmla="*/ 10080655 w 105"/>
              <a:gd name="T1" fmla="*/ 173889569 h 131"/>
              <a:gd name="T2" fmla="*/ 5040328 w 105"/>
              <a:gd name="T3" fmla="*/ 158768668 h 131"/>
              <a:gd name="T4" fmla="*/ 5040328 w 105"/>
              <a:gd name="T5" fmla="*/ 133567166 h 131"/>
              <a:gd name="T6" fmla="*/ 15120983 w 105"/>
              <a:gd name="T7" fmla="*/ 118446265 h 131"/>
              <a:gd name="T8" fmla="*/ 30241966 w 105"/>
              <a:gd name="T9" fmla="*/ 103325364 h 131"/>
              <a:gd name="T10" fmla="*/ 20161310 w 105"/>
              <a:gd name="T11" fmla="*/ 93244763 h 131"/>
              <a:gd name="T12" fmla="*/ 40322621 w 105"/>
              <a:gd name="T13" fmla="*/ 68043261 h 131"/>
              <a:gd name="T14" fmla="*/ 45362949 w 105"/>
              <a:gd name="T15" fmla="*/ 50403004 h 131"/>
              <a:gd name="T16" fmla="*/ 40322621 w 105"/>
              <a:gd name="T17" fmla="*/ 35282103 h 131"/>
              <a:gd name="T18" fmla="*/ 55443604 w 105"/>
              <a:gd name="T19" fmla="*/ 20161202 h 131"/>
              <a:gd name="T20" fmla="*/ 60483931 w 105"/>
              <a:gd name="T21" fmla="*/ 25201502 h 131"/>
              <a:gd name="T22" fmla="*/ 75604914 w 105"/>
              <a:gd name="T23" fmla="*/ 15120901 h 131"/>
              <a:gd name="T24" fmla="*/ 95766225 w 105"/>
              <a:gd name="T25" fmla="*/ 10080601 h 131"/>
              <a:gd name="T26" fmla="*/ 105846880 w 105"/>
              <a:gd name="T27" fmla="*/ 5040300 h 131"/>
              <a:gd name="T28" fmla="*/ 118448493 w 105"/>
              <a:gd name="T29" fmla="*/ 15120901 h 131"/>
              <a:gd name="T30" fmla="*/ 138609803 w 105"/>
              <a:gd name="T31" fmla="*/ 25201502 h 131"/>
              <a:gd name="T32" fmla="*/ 153730786 w 105"/>
              <a:gd name="T33" fmla="*/ 35282103 h 131"/>
              <a:gd name="T34" fmla="*/ 168851769 w 105"/>
              <a:gd name="T35" fmla="*/ 52922360 h 131"/>
              <a:gd name="T36" fmla="*/ 183972752 w 105"/>
              <a:gd name="T37" fmla="*/ 57962661 h 131"/>
              <a:gd name="T38" fmla="*/ 209174390 w 105"/>
              <a:gd name="T39" fmla="*/ 57962661 h 131"/>
              <a:gd name="T40" fmla="*/ 219255045 w 105"/>
              <a:gd name="T41" fmla="*/ 50403004 h 131"/>
              <a:gd name="T42" fmla="*/ 234376028 w 105"/>
              <a:gd name="T43" fmla="*/ 63002961 h 131"/>
              <a:gd name="T44" fmla="*/ 254537339 w 105"/>
              <a:gd name="T45" fmla="*/ 73083562 h 131"/>
              <a:gd name="T46" fmla="*/ 244456683 w 105"/>
              <a:gd name="T47" fmla="*/ 78123862 h 131"/>
              <a:gd name="T48" fmla="*/ 254537339 w 105"/>
              <a:gd name="T49" fmla="*/ 88204463 h 131"/>
              <a:gd name="T50" fmla="*/ 259577666 w 105"/>
              <a:gd name="T51" fmla="*/ 108365664 h 131"/>
              <a:gd name="T52" fmla="*/ 254537339 w 105"/>
              <a:gd name="T53" fmla="*/ 118446265 h 131"/>
              <a:gd name="T54" fmla="*/ 249497011 w 105"/>
              <a:gd name="T55" fmla="*/ 143647767 h 131"/>
              <a:gd name="T56" fmla="*/ 239416356 w 105"/>
              <a:gd name="T57" fmla="*/ 158768668 h 131"/>
              <a:gd name="T58" fmla="*/ 224295373 w 105"/>
              <a:gd name="T59" fmla="*/ 178929870 h 131"/>
              <a:gd name="T60" fmla="*/ 204134062 w 105"/>
              <a:gd name="T61" fmla="*/ 199091071 h 131"/>
              <a:gd name="T62" fmla="*/ 178932424 w 105"/>
              <a:gd name="T63" fmla="*/ 214211972 h 131"/>
              <a:gd name="T64" fmla="*/ 158771114 w 105"/>
              <a:gd name="T65" fmla="*/ 219252273 h 131"/>
              <a:gd name="T66" fmla="*/ 133569476 w 105"/>
              <a:gd name="T67" fmla="*/ 234373174 h 131"/>
              <a:gd name="T68" fmla="*/ 123488820 w 105"/>
              <a:gd name="T69" fmla="*/ 249494075 h 131"/>
              <a:gd name="T70" fmla="*/ 118448493 w 105"/>
              <a:gd name="T71" fmla="*/ 269655277 h 131"/>
              <a:gd name="T72" fmla="*/ 108367838 w 105"/>
              <a:gd name="T73" fmla="*/ 289816478 h 131"/>
              <a:gd name="T74" fmla="*/ 108367838 w 105"/>
              <a:gd name="T75" fmla="*/ 309977680 h 131"/>
              <a:gd name="T76" fmla="*/ 95766225 w 105"/>
              <a:gd name="T77" fmla="*/ 325098581 h 131"/>
              <a:gd name="T78" fmla="*/ 85685570 w 105"/>
              <a:gd name="T79" fmla="*/ 330138881 h 131"/>
              <a:gd name="T80" fmla="*/ 75604914 w 105"/>
              <a:gd name="T81" fmla="*/ 315017980 h 131"/>
              <a:gd name="T82" fmla="*/ 60483931 w 105"/>
              <a:gd name="T83" fmla="*/ 304937379 h 131"/>
              <a:gd name="T84" fmla="*/ 45362949 w 105"/>
              <a:gd name="T85" fmla="*/ 294856779 h 131"/>
              <a:gd name="T86" fmla="*/ 30241966 w 105"/>
              <a:gd name="T87" fmla="*/ 289816478 h 131"/>
              <a:gd name="T88" fmla="*/ 35282293 w 105"/>
              <a:gd name="T89" fmla="*/ 279735877 h 131"/>
              <a:gd name="T90" fmla="*/ 35282293 w 105"/>
              <a:gd name="T91" fmla="*/ 254534376 h 131"/>
              <a:gd name="T92" fmla="*/ 30241966 w 105"/>
              <a:gd name="T93" fmla="*/ 249494075 h 131"/>
              <a:gd name="T94" fmla="*/ 40322621 w 105"/>
              <a:gd name="T95" fmla="*/ 244453775 h 131"/>
              <a:gd name="T96" fmla="*/ 50403276 w 105"/>
              <a:gd name="T97" fmla="*/ 239413474 h 131"/>
              <a:gd name="T98" fmla="*/ 55443604 w 105"/>
              <a:gd name="T99" fmla="*/ 214211972 h 131"/>
              <a:gd name="T100" fmla="*/ 55443604 w 105"/>
              <a:gd name="T101" fmla="*/ 194050771 h 131"/>
              <a:gd name="T102" fmla="*/ 55443604 w 105"/>
              <a:gd name="T103" fmla="*/ 173889569 h 131"/>
              <a:gd name="T104" fmla="*/ 50403276 w 105"/>
              <a:gd name="T105" fmla="*/ 189010471 h 131"/>
              <a:gd name="T106" fmla="*/ 45362949 w 105"/>
              <a:gd name="T107" fmla="*/ 209171672 h 131"/>
              <a:gd name="T108" fmla="*/ 45362949 w 105"/>
              <a:gd name="T109" fmla="*/ 199091071 h 131"/>
              <a:gd name="T110" fmla="*/ 45362949 w 105"/>
              <a:gd name="T111" fmla="*/ 194050771 h 131"/>
              <a:gd name="T112" fmla="*/ 35282293 w 105"/>
              <a:gd name="T113" fmla="*/ 214211972 h 131"/>
              <a:gd name="T114" fmla="*/ 15120983 w 105"/>
              <a:gd name="T115" fmla="*/ 194050771 h 13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5" h="131">
                <a:moveTo>
                  <a:pt x="0" y="73"/>
                </a:moveTo>
                <a:lnTo>
                  <a:pt x="2" y="73"/>
                </a:lnTo>
                <a:lnTo>
                  <a:pt x="4" y="71"/>
                </a:lnTo>
                <a:lnTo>
                  <a:pt x="4" y="69"/>
                </a:lnTo>
                <a:lnTo>
                  <a:pt x="4" y="67"/>
                </a:lnTo>
                <a:lnTo>
                  <a:pt x="4" y="65"/>
                </a:lnTo>
                <a:lnTo>
                  <a:pt x="2" y="63"/>
                </a:lnTo>
                <a:lnTo>
                  <a:pt x="2" y="61"/>
                </a:lnTo>
                <a:lnTo>
                  <a:pt x="4" y="59"/>
                </a:lnTo>
                <a:lnTo>
                  <a:pt x="4" y="57"/>
                </a:lnTo>
                <a:lnTo>
                  <a:pt x="4" y="55"/>
                </a:lnTo>
                <a:lnTo>
                  <a:pt x="2" y="53"/>
                </a:lnTo>
                <a:lnTo>
                  <a:pt x="2" y="51"/>
                </a:lnTo>
                <a:lnTo>
                  <a:pt x="2" y="49"/>
                </a:lnTo>
                <a:lnTo>
                  <a:pt x="4" y="47"/>
                </a:lnTo>
                <a:lnTo>
                  <a:pt x="6" y="47"/>
                </a:lnTo>
                <a:lnTo>
                  <a:pt x="8" y="47"/>
                </a:lnTo>
                <a:lnTo>
                  <a:pt x="8" y="45"/>
                </a:lnTo>
                <a:lnTo>
                  <a:pt x="8" y="43"/>
                </a:lnTo>
                <a:lnTo>
                  <a:pt x="10" y="41"/>
                </a:lnTo>
                <a:lnTo>
                  <a:pt x="12" y="41"/>
                </a:lnTo>
                <a:lnTo>
                  <a:pt x="10" y="41"/>
                </a:lnTo>
                <a:lnTo>
                  <a:pt x="10" y="39"/>
                </a:lnTo>
                <a:lnTo>
                  <a:pt x="8" y="37"/>
                </a:lnTo>
                <a:lnTo>
                  <a:pt x="10" y="35"/>
                </a:lnTo>
                <a:lnTo>
                  <a:pt x="10" y="33"/>
                </a:lnTo>
                <a:lnTo>
                  <a:pt x="14" y="29"/>
                </a:lnTo>
                <a:lnTo>
                  <a:pt x="16" y="27"/>
                </a:lnTo>
                <a:lnTo>
                  <a:pt x="18" y="25"/>
                </a:lnTo>
                <a:lnTo>
                  <a:pt x="16" y="23"/>
                </a:lnTo>
                <a:lnTo>
                  <a:pt x="18" y="21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2" y="8"/>
                </a:lnTo>
                <a:lnTo>
                  <a:pt x="24" y="10"/>
                </a:lnTo>
                <a:lnTo>
                  <a:pt x="24" y="12"/>
                </a:lnTo>
                <a:lnTo>
                  <a:pt x="24" y="10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4"/>
                </a:lnTo>
                <a:lnTo>
                  <a:pt x="36" y="6"/>
                </a:lnTo>
                <a:lnTo>
                  <a:pt x="38" y="4"/>
                </a:lnTo>
                <a:lnTo>
                  <a:pt x="38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2"/>
                </a:lnTo>
                <a:lnTo>
                  <a:pt x="43" y="2"/>
                </a:lnTo>
                <a:lnTo>
                  <a:pt x="43" y="4"/>
                </a:lnTo>
                <a:lnTo>
                  <a:pt x="45" y="4"/>
                </a:lnTo>
                <a:lnTo>
                  <a:pt x="47" y="6"/>
                </a:lnTo>
                <a:lnTo>
                  <a:pt x="49" y="8"/>
                </a:lnTo>
                <a:lnTo>
                  <a:pt x="51" y="10"/>
                </a:lnTo>
                <a:lnTo>
                  <a:pt x="53" y="10"/>
                </a:lnTo>
                <a:lnTo>
                  <a:pt x="55" y="10"/>
                </a:lnTo>
                <a:lnTo>
                  <a:pt x="57" y="12"/>
                </a:lnTo>
                <a:lnTo>
                  <a:pt x="59" y="12"/>
                </a:lnTo>
                <a:lnTo>
                  <a:pt x="61" y="14"/>
                </a:lnTo>
                <a:lnTo>
                  <a:pt x="63" y="16"/>
                </a:lnTo>
                <a:lnTo>
                  <a:pt x="63" y="18"/>
                </a:lnTo>
                <a:lnTo>
                  <a:pt x="65" y="20"/>
                </a:lnTo>
                <a:lnTo>
                  <a:pt x="67" y="21"/>
                </a:lnTo>
                <a:lnTo>
                  <a:pt x="69" y="21"/>
                </a:lnTo>
                <a:lnTo>
                  <a:pt x="71" y="21"/>
                </a:lnTo>
                <a:lnTo>
                  <a:pt x="73" y="21"/>
                </a:lnTo>
                <a:lnTo>
                  <a:pt x="73" y="23"/>
                </a:lnTo>
                <a:lnTo>
                  <a:pt x="75" y="23"/>
                </a:lnTo>
                <a:lnTo>
                  <a:pt x="77" y="23"/>
                </a:lnTo>
                <a:lnTo>
                  <a:pt x="79" y="23"/>
                </a:lnTo>
                <a:lnTo>
                  <a:pt x="81" y="23"/>
                </a:lnTo>
                <a:lnTo>
                  <a:pt x="83" y="23"/>
                </a:lnTo>
                <a:lnTo>
                  <a:pt x="83" y="21"/>
                </a:lnTo>
                <a:lnTo>
                  <a:pt x="83" y="20"/>
                </a:lnTo>
                <a:lnTo>
                  <a:pt x="85" y="20"/>
                </a:lnTo>
                <a:lnTo>
                  <a:pt x="87" y="20"/>
                </a:lnTo>
                <a:lnTo>
                  <a:pt x="89" y="20"/>
                </a:lnTo>
                <a:lnTo>
                  <a:pt x="89" y="21"/>
                </a:lnTo>
                <a:lnTo>
                  <a:pt x="91" y="23"/>
                </a:lnTo>
                <a:lnTo>
                  <a:pt x="93" y="25"/>
                </a:lnTo>
                <a:lnTo>
                  <a:pt x="95" y="27"/>
                </a:lnTo>
                <a:lnTo>
                  <a:pt x="97" y="27"/>
                </a:lnTo>
                <a:lnTo>
                  <a:pt x="99" y="27"/>
                </a:lnTo>
                <a:lnTo>
                  <a:pt x="101" y="29"/>
                </a:lnTo>
                <a:lnTo>
                  <a:pt x="103" y="29"/>
                </a:lnTo>
                <a:lnTo>
                  <a:pt x="103" y="31"/>
                </a:lnTo>
                <a:lnTo>
                  <a:pt x="101" y="31"/>
                </a:lnTo>
                <a:lnTo>
                  <a:pt x="99" y="31"/>
                </a:lnTo>
                <a:lnTo>
                  <a:pt x="97" y="31"/>
                </a:lnTo>
                <a:lnTo>
                  <a:pt x="99" y="33"/>
                </a:lnTo>
                <a:lnTo>
                  <a:pt x="101" y="35"/>
                </a:lnTo>
                <a:lnTo>
                  <a:pt x="103" y="37"/>
                </a:lnTo>
                <a:lnTo>
                  <a:pt x="103" y="39"/>
                </a:lnTo>
                <a:lnTo>
                  <a:pt x="103" y="41"/>
                </a:lnTo>
                <a:lnTo>
                  <a:pt x="103" y="43"/>
                </a:lnTo>
                <a:lnTo>
                  <a:pt x="103" y="45"/>
                </a:lnTo>
                <a:lnTo>
                  <a:pt x="105" y="47"/>
                </a:lnTo>
                <a:lnTo>
                  <a:pt x="105" y="49"/>
                </a:lnTo>
                <a:lnTo>
                  <a:pt x="103" y="49"/>
                </a:lnTo>
                <a:lnTo>
                  <a:pt x="101" y="47"/>
                </a:lnTo>
                <a:lnTo>
                  <a:pt x="101" y="49"/>
                </a:lnTo>
                <a:lnTo>
                  <a:pt x="101" y="51"/>
                </a:lnTo>
                <a:lnTo>
                  <a:pt x="99" y="53"/>
                </a:lnTo>
                <a:lnTo>
                  <a:pt x="99" y="55"/>
                </a:lnTo>
                <a:lnTo>
                  <a:pt x="99" y="57"/>
                </a:lnTo>
                <a:lnTo>
                  <a:pt x="99" y="59"/>
                </a:lnTo>
                <a:lnTo>
                  <a:pt x="97" y="61"/>
                </a:lnTo>
                <a:lnTo>
                  <a:pt x="95" y="63"/>
                </a:lnTo>
                <a:lnTo>
                  <a:pt x="95" y="65"/>
                </a:lnTo>
                <a:lnTo>
                  <a:pt x="93" y="67"/>
                </a:lnTo>
                <a:lnTo>
                  <a:pt x="93" y="69"/>
                </a:lnTo>
                <a:lnTo>
                  <a:pt x="91" y="69"/>
                </a:lnTo>
                <a:lnTo>
                  <a:pt x="89" y="71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9" y="81"/>
                </a:lnTo>
                <a:lnTo>
                  <a:pt x="77" y="83"/>
                </a:lnTo>
                <a:lnTo>
                  <a:pt x="75" y="83"/>
                </a:lnTo>
                <a:lnTo>
                  <a:pt x="71" y="85"/>
                </a:lnTo>
                <a:lnTo>
                  <a:pt x="69" y="85"/>
                </a:lnTo>
                <a:lnTo>
                  <a:pt x="67" y="85"/>
                </a:lnTo>
                <a:lnTo>
                  <a:pt x="65" y="87"/>
                </a:lnTo>
                <a:lnTo>
                  <a:pt x="63" y="87"/>
                </a:lnTo>
                <a:lnTo>
                  <a:pt x="61" y="89"/>
                </a:lnTo>
                <a:lnTo>
                  <a:pt x="59" y="89"/>
                </a:lnTo>
                <a:lnTo>
                  <a:pt x="57" y="89"/>
                </a:lnTo>
                <a:lnTo>
                  <a:pt x="57" y="91"/>
                </a:lnTo>
                <a:lnTo>
                  <a:pt x="53" y="93"/>
                </a:lnTo>
                <a:lnTo>
                  <a:pt x="53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99"/>
                </a:lnTo>
                <a:lnTo>
                  <a:pt x="47" y="101"/>
                </a:lnTo>
                <a:lnTo>
                  <a:pt x="47" y="103"/>
                </a:lnTo>
                <a:lnTo>
                  <a:pt x="47" y="105"/>
                </a:lnTo>
                <a:lnTo>
                  <a:pt x="47" y="107"/>
                </a:lnTo>
                <a:lnTo>
                  <a:pt x="45" y="109"/>
                </a:lnTo>
                <a:lnTo>
                  <a:pt x="45" y="111"/>
                </a:lnTo>
                <a:lnTo>
                  <a:pt x="45" y="113"/>
                </a:lnTo>
                <a:lnTo>
                  <a:pt x="43" y="115"/>
                </a:lnTo>
                <a:lnTo>
                  <a:pt x="43" y="117"/>
                </a:lnTo>
                <a:lnTo>
                  <a:pt x="43" y="119"/>
                </a:lnTo>
                <a:lnTo>
                  <a:pt x="43" y="121"/>
                </a:lnTo>
                <a:lnTo>
                  <a:pt x="43" y="123"/>
                </a:lnTo>
                <a:lnTo>
                  <a:pt x="42" y="123"/>
                </a:lnTo>
                <a:lnTo>
                  <a:pt x="40" y="125"/>
                </a:lnTo>
                <a:lnTo>
                  <a:pt x="40" y="127"/>
                </a:lnTo>
                <a:lnTo>
                  <a:pt x="38" y="129"/>
                </a:lnTo>
                <a:lnTo>
                  <a:pt x="38" y="131"/>
                </a:lnTo>
                <a:lnTo>
                  <a:pt x="36" y="131"/>
                </a:lnTo>
                <a:lnTo>
                  <a:pt x="34" y="131"/>
                </a:lnTo>
                <a:lnTo>
                  <a:pt x="32" y="129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28" y="123"/>
                </a:lnTo>
                <a:lnTo>
                  <a:pt x="28" y="121"/>
                </a:lnTo>
                <a:lnTo>
                  <a:pt x="26" y="121"/>
                </a:lnTo>
                <a:lnTo>
                  <a:pt x="24" y="121"/>
                </a:lnTo>
                <a:lnTo>
                  <a:pt x="22" y="119"/>
                </a:lnTo>
                <a:lnTo>
                  <a:pt x="20" y="119"/>
                </a:lnTo>
                <a:lnTo>
                  <a:pt x="18" y="117"/>
                </a:lnTo>
                <a:lnTo>
                  <a:pt x="14" y="121"/>
                </a:lnTo>
                <a:lnTo>
                  <a:pt x="12" y="121"/>
                </a:lnTo>
                <a:lnTo>
                  <a:pt x="10" y="119"/>
                </a:lnTo>
                <a:lnTo>
                  <a:pt x="12" y="117"/>
                </a:lnTo>
                <a:lnTo>
                  <a:pt x="12" y="115"/>
                </a:lnTo>
                <a:lnTo>
                  <a:pt x="10" y="115"/>
                </a:lnTo>
                <a:lnTo>
                  <a:pt x="10" y="113"/>
                </a:lnTo>
                <a:lnTo>
                  <a:pt x="12" y="111"/>
                </a:lnTo>
                <a:lnTo>
                  <a:pt x="14" y="111"/>
                </a:lnTo>
                <a:lnTo>
                  <a:pt x="16" y="109"/>
                </a:lnTo>
                <a:lnTo>
                  <a:pt x="16" y="107"/>
                </a:lnTo>
                <a:lnTo>
                  <a:pt x="16" y="105"/>
                </a:lnTo>
                <a:lnTo>
                  <a:pt x="16" y="103"/>
                </a:lnTo>
                <a:lnTo>
                  <a:pt x="14" y="101"/>
                </a:lnTo>
                <a:lnTo>
                  <a:pt x="14" y="99"/>
                </a:lnTo>
                <a:lnTo>
                  <a:pt x="12" y="99"/>
                </a:lnTo>
                <a:lnTo>
                  <a:pt x="12" y="97"/>
                </a:lnTo>
                <a:lnTo>
                  <a:pt x="14" y="97"/>
                </a:lnTo>
                <a:lnTo>
                  <a:pt x="16" y="97"/>
                </a:lnTo>
                <a:lnTo>
                  <a:pt x="18" y="97"/>
                </a:lnTo>
                <a:lnTo>
                  <a:pt x="18" y="95"/>
                </a:lnTo>
                <a:lnTo>
                  <a:pt x="20" y="95"/>
                </a:lnTo>
                <a:lnTo>
                  <a:pt x="20" y="93"/>
                </a:lnTo>
                <a:lnTo>
                  <a:pt x="20" y="91"/>
                </a:lnTo>
                <a:lnTo>
                  <a:pt x="20" y="89"/>
                </a:lnTo>
                <a:lnTo>
                  <a:pt x="22" y="87"/>
                </a:lnTo>
                <a:lnTo>
                  <a:pt x="22" y="85"/>
                </a:lnTo>
                <a:lnTo>
                  <a:pt x="24" y="83"/>
                </a:lnTo>
                <a:lnTo>
                  <a:pt x="24" y="81"/>
                </a:lnTo>
                <a:lnTo>
                  <a:pt x="22" y="79"/>
                </a:lnTo>
                <a:lnTo>
                  <a:pt x="22" y="77"/>
                </a:lnTo>
                <a:lnTo>
                  <a:pt x="22" y="75"/>
                </a:lnTo>
                <a:lnTo>
                  <a:pt x="20" y="73"/>
                </a:lnTo>
                <a:lnTo>
                  <a:pt x="22" y="71"/>
                </a:lnTo>
                <a:lnTo>
                  <a:pt x="22" y="69"/>
                </a:lnTo>
                <a:lnTo>
                  <a:pt x="20" y="71"/>
                </a:lnTo>
                <a:lnTo>
                  <a:pt x="20" y="73"/>
                </a:lnTo>
                <a:lnTo>
                  <a:pt x="20" y="75"/>
                </a:lnTo>
                <a:lnTo>
                  <a:pt x="20" y="77"/>
                </a:lnTo>
                <a:lnTo>
                  <a:pt x="20" y="79"/>
                </a:lnTo>
                <a:lnTo>
                  <a:pt x="20" y="81"/>
                </a:lnTo>
                <a:lnTo>
                  <a:pt x="18" y="83"/>
                </a:lnTo>
                <a:lnTo>
                  <a:pt x="18" y="81"/>
                </a:lnTo>
                <a:lnTo>
                  <a:pt x="18" y="79"/>
                </a:lnTo>
                <a:lnTo>
                  <a:pt x="20" y="79"/>
                </a:lnTo>
                <a:lnTo>
                  <a:pt x="18" y="79"/>
                </a:lnTo>
                <a:lnTo>
                  <a:pt x="18" y="77"/>
                </a:lnTo>
                <a:lnTo>
                  <a:pt x="18" y="79"/>
                </a:lnTo>
                <a:lnTo>
                  <a:pt x="16" y="79"/>
                </a:lnTo>
                <a:lnTo>
                  <a:pt x="16" y="81"/>
                </a:lnTo>
                <a:lnTo>
                  <a:pt x="14" y="83"/>
                </a:lnTo>
                <a:lnTo>
                  <a:pt x="14" y="85"/>
                </a:lnTo>
                <a:lnTo>
                  <a:pt x="12" y="83"/>
                </a:lnTo>
                <a:lnTo>
                  <a:pt x="10" y="83"/>
                </a:lnTo>
                <a:lnTo>
                  <a:pt x="8" y="81"/>
                </a:lnTo>
                <a:lnTo>
                  <a:pt x="6" y="79"/>
                </a:lnTo>
                <a:lnTo>
                  <a:pt x="6" y="77"/>
                </a:lnTo>
                <a:lnTo>
                  <a:pt x="4" y="77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" name="Freeform 1291">
            <a:extLst>
              <a:ext uri="{FF2B5EF4-FFF2-40B4-BE49-F238E27FC236}">
                <a16:creationId xmlns:a16="http://schemas.microsoft.com/office/drawing/2014/main" id="{79844FE7-FA3F-426C-9D09-EA21800271D6}"/>
              </a:ext>
            </a:extLst>
          </p:cNvPr>
          <p:cNvSpPr>
            <a:spLocks/>
          </p:cNvSpPr>
          <p:nvPr/>
        </p:nvSpPr>
        <p:spPr bwMode="auto">
          <a:xfrm>
            <a:off x="1857375" y="3890962"/>
            <a:ext cx="166688" cy="207963"/>
          </a:xfrm>
          <a:custGeom>
            <a:avLst/>
            <a:gdLst>
              <a:gd name="T0" fmla="*/ 10080655 w 105"/>
              <a:gd name="T1" fmla="*/ 173889569 h 131"/>
              <a:gd name="T2" fmla="*/ 5040328 w 105"/>
              <a:gd name="T3" fmla="*/ 158768668 h 131"/>
              <a:gd name="T4" fmla="*/ 5040328 w 105"/>
              <a:gd name="T5" fmla="*/ 133567166 h 131"/>
              <a:gd name="T6" fmla="*/ 15120983 w 105"/>
              <a:gd name="T7" fmla="*/ 118446265 h 131"/>
              <a:gd name="T8" fmla="*/ 30241966 w 105"/>
              <a:gd name="T9" fmla="*/ 103325364 h 131"/>
              <a:gd name="T10" fmla="*/ 20161310 w 105"/>
              <a:gd name="T11" fmla="*/ 93244763 h 131"/>
              <a:gd name="T12" fmla="*/ 40322621 w 105"/>
              <a:gd name="T13" fmla="*/ 68043261 h 131"/>
              <a:gd name="T14" fmla="*/ 45362949 w 105"/>
              <a:gd name="T15" fmla="*/ 50403004 h 131"/>
              <a:gd name="T16" fmla="*/ 40322621 w 105"/>
              <a:gd name="T17" fmla="*/ 35282103 h 131"/>
              <a:gd name="T18" fmla="*/ 55443604 w 105"/>
              <a:gd name="T19" fmla="*/ 20161202 h 131"/>
              <a:gd name="T20" fmla="*/ 60483931 w 105"/>
              <a:gd name="T21" fmla="*/ 25201502 h 131"/>
              <a:gd name="T22" fmla="*/ 75604914 w 105"/>
              <a:gd name="T23" fmla="*/ 15120901 h 131"/>
              <a:gd name="T24" fmla="*/ 95766225 w 105"/>
              <a:gd name="T25" fmla="*/ 10080601 h 131"/>
              <a:gd name="T26" fmla="*/ 105846880 w 105"/>
              <a:gd name="T27" fmla="*/ 5040300 h 131"/>
              <a:gd name="T28" fmla="*/ 118448493 w 105"/>
              <a:gd name="T29" fmla="*/ 15120901 h 131"/>
              <a:gd name="T30" fmla="*/ 138609803 w 105"/>
              <a:gd name="T31" fmla="*/ 25201502 h 131"/>
              <a:gd name="T32" fmla="*/ 153730786 w 105"/>
              <a:gd name="T33" fmla="*/ 35282103 h 131"/>
              <a:gd name="T34" fmla="*/ 168851769 w 105"/>
              <a:gd name="T35" fmla="*/ 52922360 h 131"/>
              <a:gd name="T36" fmla="*/ 183972752 w 105"/>
              <a:gd name="T37" fmla="*/ 57962661 h 131"/>
              <a:gd name="T38" fmla="*/ 209174390 w 105"/>
              <a:gd name="T39" fmla="*/ 57962661 h 131"/>
              <a:gd name="T40" fmla="*/ 219255045 w 105"/>
              <a:gd name="T41" fmla="*/ 50403004 h 131"/>
              <a:gd name="T42" fmla="*/ 234376028 w 105"/>
              <a:gd name="T43" fmla="*/ 63002961 h 131"/>
              <a:gd name="T44" fmla="*/ 254537339 w 105"/>
              <a:gd name="T45" fmla="*/ 73083562 h 131"/>
              <a:gd name="T46" fmla="*/ 244456683 w 105"/>
              <a:gd name="T47" fmla="*/ 78123862 h 131"/>
              <a:gd name="T48" fmla="*/ 254537339 w 105"/>
              <a:gd name="T49" fmla="*/ 88204463 h 131"/>
              <a:gd name="T50" fmla="*/ 259577666 w 105"/>
              <a:gd name="T51" fmla="*/ 108365664 h 131"/>
              <a:gd name="T52" fmla="*/ 254537339 w 105"/>
              <a:gd name="T53" fmla="*/ 118446265 h 131"/>
              <a:gd name="T54" fmla="*/ 249497011 w 105"/>
              <a:gd name="T55" fmla="*/ 143647767 h 131"/>
              <a:gd name="T56" fmla="*/ 239416356 w 105"/>
              <a:gd name="T57" fmla="*/ 158768668 h 131"/>
              <a:gd name="T58" fmla="*/ 224295373 w 105"/>
              <a:gd name="T59" fmla="*/ 178929870 h 131"/>
              <a:gd name="T60" fmla="*/ 204134062 w 105"/>
              <a:gd name="T61" fmla="*/ 199091071 h 131"/>
              <a:gd name="T62" fmla="*/ 178932424 w 105"/>
              <a:gd name="T63" fmla="*/ 214211972 h 131"/>
              <a:gd name="T64" fmla="*/ 158771114 w 105"/>
              <a:gd name="T65" fmla="*/ 219252273 h 131"/>
              <a:gd name="T66" fmla="*/ 133569476 w 105"/>
              <a:gd name="T67" fmla="*/ 234373174 h 131"/>
              <a:gd name="T68" fmla="*/ 123488820 w 105"/>
              <a:gd name="T69" fmla="*/ 249494075 h 131"/>
              <a:gd name="T70" fmla="*/ 118448493 w 105"/>
              <a:gd name="T71" fmla="*/ 269655277 h 131"/>
              <a:gd name="T72" fmla="*/ 108367838 w 105"/>
              <a:gd name="T73" fmla="*/ 289816478 h 131"/>
              <a:gd name="T74" fmla="*/ 108367838 w 105"/>
              <a:gd name="T75" fmla="*/ 309977680 h 131"/>
              <a:gd name="T76" fmla="*/ 95766225 w 105"/>
              <a:gd name="T77" fmla="*/ 325098581 h 131"/>
              <a:gd name="T78" fmla="*/ 85685570 w 105"/>
              <a:gd name="T79" fmla="*/ 330138881 h 131"/>
              <a:gd name="T80" fmla="*/ 75604914 w 105"/>
              <a:gd name="T81" fmla="*/ 315017980 h 131"/>
              <a:gd name="T82" fmla="*/ 60483931 w 105"/>
              <a:gd name="T83" fmla="*/ 304937379 h 131"/>
              <a:gd name="T84" fmla="*/ 45362949 w 105"/>
              <a:gd name="T85" fmla="*/ 294856779 h 131"/>
              <a:gd name="T86" fmla="*/ 30241966 w 105"/>
              <a:gd name="T87" fmla="*/ 289816478 h 131"/>
              <a:gd name="T88" fmla="*/ 35282293 w 105"/>
              <a:gd name="T89" fmla="*/ 279735877 h 131"/>
              <a:gd name="T90" fmla="*/ 35282293 w 105"/>
              <a:gd name="T91" fmla="*/ 254534376 h 131"/>
              <a:gd name="T92" fmla="*/ 30241966 w 105"/>
              <a:gd name="T93" fmla="*/ 249494075 h 131"/>
              <a:gd name="T94" fmla="*/ 40322621 w 105"/>
              <a:gd name="T95" fmla="*/ 244453775 h 131"/>
              <a:gd name="T96" fmla="*/ 50403276 w 105"/>
              <a:gd name="T97" fmla="*/ 239413474 h 131"/>
              <a:gd name="T98" fmla="*/ 55443604 w 105"/>
              <a:gd name="T99" fmla="*/ 214211972 h 131"/>
              <a:gd name="T100" fmla="*/ 55443604 w 105"/>
              <a:gd name="T101" fmla="*/ 194050771 h 131"/>
              <a:gd name="T102" fmla="*/ 55443604 w 105"/>
              <a:gd name="T103" fmla="*/ 173889569 h 131"/>
              <a:gd name="T104" fmla="*/ 50403276 w 105"/>
              <a:gd name="T105" fmla="*/ 189010471 h 131"/>
              <a:gd name="T106" fmla="*/ 45362949 w 105"/>
              <a:gd name="T107" fmla="*/ 209171672 h 131"/>
              <a:gd name="T108" fmla="*/ 45362949 w 105"/>
              <a:gd name="T109" fmla="*/ 199091071 h 131"/>
              <a:gd name="T110" fmla="*/ 45362949 w 105"/>
              <a:gd name="T111" fmla="*/ 194050771 h 131"/>
              <a:gd name="T112" fmla="*/ 35282293 w 105"/>
              <a:gd name="T113" fmla="*/ 214211972 h 131"/>
              <a:gd name="T114" fmla="*/ 15120983 w 105"/>
              <a:gd name="T115" fmla="*/ 194050771 h 13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5" h="131">
                <a:moveTo>
                  <a:pt x="0" y="73"/>
                </a:moveTo>
                <a:lnTo>
                  <a:pt x="2" y="73"/>
                </a:lnTo>
                <a:lnTo>
                  <a:pt x="4" y="71"/>
                </a:lnTo>
                <a:lnTo>
                  <a:pt x="4" y="69"/>
                </a:lnTo>
                <a:lnTo>
                  <a:pt x="4" y="67"/>
                </a:lnTo>
                <a:lnTo>
                  <a:pt x="4" y="65"/>
                </a:lnTo>
                <a:lnTo>
                  <a:pt x="2" y="63"/>
                </a:lnTo>
                <a:lnTo>
                  <a:pt x="2" y="61"/>
                </a:lnTo>
                <a:lnTo>
                  <a:pt x="4" y="59"/>
                </a:lnTo>
                <a:lnTo>
                  <a:pt x="4" y="57"/>
                </a:lnTo>
                <a:lnTo>
                  <a:pt x="4" y="55"/>
                </a:lnTo>
                <a:lnTo>
                  <a:pt x="2" y="53"/>
                </a:lnTo>
                <a:lnTo>
                  <a:pt x="2" y="51"/>
                </a:lnTo>
                <a:lnTo>
                  <a:pt x="2" y="49"/>
                </a:lnTo>
                <a:lnTo>
                  <a:pt x="4" y="47"/>
                </a:lnTo>
                <a:lnTo>
                  <a:pt x="6" y="47"/>
                </a:lnTo>
                <a:lnTo>
                  <a:pt x="8" y="47"/>
                </a:lnTo>
                <a:lnTo>
                  <a:pt x="8" y="45"/>
                </a:lnTo>
                <a:lnTo>
                  <a:pt x="8" y="43"/>
                </a:lnTo>
                <a:lnTo>
                  <a:pt x="10" y="41"/>
                </a:lnTo>
                <a:lnTo>
                  <a:pt x="12" y="41"/>
                </a:lnTo>
                <a:lnTo>
                  <a:pt x="10" y="41"/>
                </a:lnTo>
                <a:lnTo>
                  <a:pt x="10" y="39"/>
                </a:lnTo>
                <a:lnTo>
                  <a:pt x="8" y="37"/>
                </a:lnTo>
                <a:lnTo>
                  <a:pt x="10" y="35"/>
                </a:lnTo>
                <a:lnTo>
                  <a:pt x="10" y="33"/>
                </a:lnTo>
                <a:lnTo>
                  <a:pt x="14" y="29"/>
                </a:lnTo>
                <a:lnTo>
                  <a:pt x="16" y="27"/>
                </a:lnTo>
                <a:lnTo>
                  <a:pt x="18" y="25"/>
                </a:lnTo>
                <a:lnTo>
                  <a:pt x="16" y="23"/>
                </a:lnTo>
                <a:lnTo>
                  <a:pt x="18" y="21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2" y="8"/>
                </a:lnTo>
                <a:lnTo>
                  <a:pt x="24" y="10"/>
                </a:lnTo>
                <a:lnTo>
                  <a:pt x="24" y="12"/>
                </a:lnTo>
                <a:lnTo>
                  <a:pt x="24" y="10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4"/>
                </a:lnTo>
                <a:lnTo>
                  <a:pt x="36" y="6"/>
                </a:lnTo>
                <a:lnTo>
                  <a:pt x="38" y="4"/>
                </a:lnTo>
                <a:lnTo>
                  <a:pt x="38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2"/>
                </a:lnTo>
                <a:lnTo>
                  <a:pt x="43" y="2"/>
                </a:lnTo>
                <a:lnTo>
                  <a:pt x="43" y="4"/>
                </a:lnTo>
                <a:lnTo>
                  <a:pt x="45" y="4"/>
                </a:lnTo>
                <a:lnTo>
                  <a:pt x="47" y="6"/>
                </a:lnTo>
                <a:lnTo>
                  <a:pt x="49" y="8"/>
                </a:lnTo>
                <a:lnTo>
                  <a:pt x="51" y="10"/>
                </a:lnTo>
                <a:lnTo>
                  <a:pt x="53" y="10"/>
                </a:lnTo>
                <a:lnTo>
                  <a:pt x="55" y="10"/>
                </a:lnTo>
                <a:lnTo>
                  <a:pt x="57" y="12"/>
                </a:lnTo>
                <a:lnTo>
                  <a:pt x="59" y="12"/>
                </a:lnTo>
                <a:lnTo>
                  <a:pt x="61" y="14"/>
                </a:lnTo>
                <a:lnTo>
                  <a:pt x="63" y="16"/>
                </a:lnTo>
                <a:lnTo>
                  <a:pt x="63" y="18"/>
                </a:lnTo>
                <a:lnTo>
                  <a:pt x="65" y="20"/>
                </a:lnTo>
                <a:lnTo>
                  <a:pt x="67" y="21"/>
                </a:lnTo>
                <a:lnTo>
                  <a:pt x="69" y="21"/>
                </a:lnTo>
                <a:lnTo>
                  <a:pt x="71" y="21"/>
                </a:lnTo>
                <a:lnTo>
                  <a:pt x="73" y="21"/>
                </a:lnTo>
                <a:lnTo>
                  <a:pt x="73" y="23"/>
                </a:lnTo>
                <a:lnTo>
                  <a:pt x="75" y="23"/>
                </a:lnTo>
                <a:lnTo>
                  <a:pt x="77" y="23"/>
                </a:lnTo>
                <a:lnTo>
                  <a:pt x="79" y="23"/>
                </a:lnTo>
                <a:lnTo>
                  <a:pt x="81" y="23"/>
                </a:lnTo>
                <a:lnTo>
                  <a:pt x="83" y="23"/>
                </a:lnTo>
                <a:lnTo>
                  <a:pt x="83" y="21"/>
                </a:lnTo>
                <a:lnTo>
                  <a:pt x="83" y="20"/>
                </a:lnTo>
                <a:lnTo>
                  <a:pt x="85" y="20"/>
                </a:lnTo>
                <a:lnTo>
                  <a:pt x="87" y="20"/>
                </a:lnTo>
                <a:lnTo>
                  <a:pt x="89" y="20"/>
                </a:lnTo>
                <a:lnTo>
                  <a:pt x="89" y="21"/>
                </a:lnTo>
                <a:lnTo>
                  <a:pt x="91" y="23"/>
                </a:lnTo>
                <a:lnTo>
                  <a:pt x="93" y="25"/>
                </a:lnTo>
                <a:lnTo>
                  <a:pt x="95" y="27"/>
                </a:lnTo>
                <a:lnTo>
                  <a:pt x="97" y="27"/>
                </a:lnTo>
                <a:lnTo>
                  <a:pt x="99" y="27"/>
                </a:lnTo>
                <a:lnTo>
                  <a:pt x="101" y="29"/>
                </a:lnTo>
                <a:lnTo>
                  <a:pt x="103" y="29"/>
                </a:lnTo>
                <a:lnTo>
                  <a:pt x="103" y="31"/>
                </a:lnTo>
                <a:lnTo>
                  <a:pt x="101" y="31"/>
                </a:lnTo>
                <a:lnTo>
                  <a:pt x="99" y="31"/>
                </a:lnTo>
                <a:lnTo>
                  <a:pt x="97" y="31"/>
                </a:lnTo>
                <a:lnTo>
                  <a:pt x="99" y="33"/>
                </a:lnTo>
                <a:lnTo>
                  <a:pt x="101" y="35"/>
                </a:lnTo>
                <a:lnTo>
                  <a:pt x="103" y="37"/>
                </a:lnTo>
                <a:lnTo>
                  <a:pt x="103" y="39"/>
                </a:lnTo>
                <a:lnTo>
                  <a:pt x="103" y="41"/>
                </a:lnTo>
                <a:lnTo>
                  <a:pt x="103" y="43"/>
                </a:lnTo>
                <a:lnTo>
                  <a:pt x="103" y="45"/>
                </a:lnTo>
                <a:lnTo>
                  <a:pt x="105" y="47"/>
                </a:lnTo>
                <a:lnTo>
                  <a:pt x="105" y="49"/>
                </a:lnTo>
                <a:lnTo>
                  <a:pt x="103" y="49"/>
                </a:lnTo>
                <a:lnTo>
                  <a:pt x="101" y="47"/>
                </a:lnTo>
                <a:lnTo>
                  <a:pt x="101" y="49"/>
                </a:lnTo>
                <a:lnTo>
                  <a:pt x="101" y="51"/>
                </a:lnTo>
                <a:lnTo>
                  <a:pt x="99" y="53"/>
                </a:lnTo>
                <a:lnTo>
                  <a:pt x="99" y="55"/>
                </a:lnTo>
                <a:lnTo>
                  <a:pt x="99" y="57"/>
                </a:lnTo>
                <a:lnTo>
                  <a:pt x="99" y="59"/>
                </a:lnTo>
                <a:lnTo>
                  <a:pt x="97" y="61"/>
                </a:lnTo>
                <a:lnTo>
                  <a:pt x="95" y="63"/>
                </a:lnTo>
                <a:lnTo>
                  <a:pt x="95" y="65"/>
                </a:lnTo>
                <a:lnTo>
                  <a:pt x="93" y="67"/>
                </a:lnTo>
                <a:lnTo>
                  <a:pt x="93" y="69"/>
                </a:lnTo>
                <a:lnTo>
                  <a:pt x="91" y="69"/>
                </a:lnTo>
                <a:lnTo>
                  <a:pt x="89" y="71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9" y="81"/>
                </a:lnTo>
                <a:lnTo>
                  <a:pt x="77" y="83"/>
                </a:lnTo>
                <a:lnTo>
                  <a:pt x="75" y="83"/>
                </a:lnTo>
                <a:lnTo>
                  <a:pt x="71" y="85"/>
                </a:lnTo>
                <a:lnTo>
                  <a:pt x="69" y="85"/>
                </a:lnTo>
                <a:lnTo>
                  <a:pt x="67" y="85"/>
                </a:lnTo>
                <a:lnTo>
                  <a:pt x="65" y="87"/>
                </a:lnTo>
                <a:lnTo>
                  <a:pt x="63" y="87"/>
                </a:lnTo>
                <a:lnTo>
                  <a:pt x="61" y="89"/>
                </a:lnTo>
                <a:lnTo>
                  <a:pt x="59" y="89"/>
                </a:lnTo>
                <a:lnTo>
                  <a:pt x="57" y="89"/>
                </a:lnTo>
                <a:lnTo>
                  <a:pt x="57" y="91"/>
                </a:lnTo>
                <a:lnTo>
                  <a:pt x="53" y="93"/>
                </a:lnTo>
                <a:lnTo>
                  <a:pt x="53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99"/>
                </a:lnTo>
                <a:lnTo>
                  <a:pt x="47" y="101"/>
                </a:lnTo>
                <a:lnTo>
                  <a:pt x="47" y="103"/>
                </a:lnTo>
                <a:lnTo>
                  <a:pt x="47" y="105"/>
                </a:lnTo>
                <a:lnTo>
                  <a:pt x="47" y="107"/>
                </a:lnTo>
                <a:lnTo>
                  <a:pt x="45" y="109"/>
                </a:lnTo>
                <a:lnTo>
                  <a:pt x="45" y="111"/>
                </a:lnTo>
                <a:lnTo>
                  <a:pt x="45" y="113"/>
                </a:lnTo>
                <a:lnTo>
                  <a:pt x="43" y="115"/>
                </a:lnTo>
                <a:lnTo>
                  <a:pt x="43" y="117"/>
                </a:lnTo>
                <a:lnTo>
                  <a:pt x="43" y="119"/>
                </a:lnTo>
                <a:lnTo>
                  <a:pt x="43" y="121"/>
                </a:lnTo>
                <a:lnTo>
                  <a:pt x="43" y="123"/>
                </a:lnTo>
                <a:lnTo>
                  <a:pt x="42" y="123"/>
                </a:lnTo>
                <a:lnTo>
                  <a:pt x="40" y="125"/>
                </a:lnTo>
                <a:lnTo>
                  <a:pt x="40" y="127"/>
                </a:lnTo>
                <a:lnTo>
                  <a:pt x="38" y="129"/>
                </a:lnTo>
                <a:lnTo>
                  <a:pt x="38" y="131"/>
                </a:lnTo>
                <a:lnTo>
                  <a:pt x="36" y="131"/>
                </a:lnTo>
                <a:lnTo>
                  <a:pt x="34" y="131"/>
                </a:lnTo>
                <a:lnTo>
                  <a:pt x="32" y="129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28" y="123"/>
                </a:lnTo>
                <a:lnTo>
                  <a:pt x="28" y="121"/>
                </a:lnTo>
                <a:lnTo>
                  <a:pt x="26" y="121"/>
                </a:lnTo>
                <a:lnTo>
                  <a:pt x="24" y="121"/>
                </a:lnTo>
                <a:lnTo>
                  <a:pt x="22" y="119"/>
                </a:lnTo>
                <a:lnTo>
                  <a:pt x="20" y="119"/>
                </a:lnTo>
                <a:lnTo>
                  <a:pt x="18" y="117"/>
                </a:lnTo>
                <a:lnTo>
                  <a:pt x="14" y="121"/>
                </a:lnTo>
                <a:lnTo>
                  <a:pt x="12" y="121"/>
                </a:lnTo>
                <a:lnTo>
                  <a:pt x="10" y="119"/>
                </a:lnTo>
                <a:lnTo>
                  <a:pt x="12" y="117"/>
                </a:lnTo>
                <a:lnTo>
                  <a:pt x="12" y="115"/>
                </a:lnTo>
                <a:lnTo>
                  <a:pt x="10" y="115"/>
                </a:lnTo>
                <a:lnTo>
                  <a:pt x="10" y="113"/>
                </a:lnTo>
                <a:lnTo>
                  <a:pt x="12" y="111"/>
                </a:lnTo>
                <a:lnTo>
                  <a:pt x="14" y="111"/>
                </a:lnTo>
                <a:lnTo>
                  <a:pt x="16" y="109"/>
                </a:lnTo>
                <a:lnTo>
                  <a:pt x="16" y="107"/>
                </a:lnTo>
                <a:lnTo>
                  <a:pt x="16" y="105"/>
                </a:lnTo>
                <a:lnTo>
                  <a:pt x="16" y="103"/>
                </a:lnTo>
                <a:lnTo>
                  <a:pt x="14" y="101"/>
                </a:lnTo>
                <a:lnTo>
                  <a:pt x="14" y="99"/>
                </a:lnTo>
                <a:lnTo>
                  <a:pt x="12" y="99"/>
                </a:lnTo>
                <a:lnTo>
                  <a:pt x="12" y="97"/>
                </a:lnTo>
                <a:lnTo>
                  <a:pt x="14" y="97"/>
                </a:lnTo>
                <a:lnTo>
                  <a:pt x="16" y="97"/>
                </a:lnTo>
                <a:lnTo>
                  <a:pt x="18" y="97"/>
                </a:lnTo>
                <a:lnTo>
                  <a:pt x="18" y="95"/>
                </a:lnTo>
                <a:lnTo>
                  <a:pt x="20" y="95"/>
                </a:lnTo>
                <a:lnTo>
                  <a:pt x="20" y="93"/>
                </a:lnTo>
                <a:lnTo>
                  <a:pt x="20" y="91"/>
                </a:lnTo>
                <a:lnTo>
                  <a:pt x="20" y="89"/>
                </a:lnTo>
                <a:lnTo>
                  <a:pt x="22" y="87"/>
                </a:lnTo>
                <a:lnTo>
                  <a:pt x="22" y="85"/>
                </a:lnTo>
                <a:lnTo>
                  <a:pt x="24" y="83"/>
                </a:lnTo>
                <a:lnTo>
                  <a:pt x="24" y="81"/>
                </a:lnTo>
                <a:lnTo>
                  <a:pt x="22" y="79"/>
                </a:lnTo>
                <a:lnTo>
                  <a:pt x="22" y="77"/>
                </a:lnTo>
                <a:lnTo>
                  <a:pt x="22" y="75"/>
                </a:lnTo>
                <a:lnTo>
                  <a:pt x="20" y="73"/>
                </a:lnTo>
                <a:lnTo>
                  <a:pt x="22" y="71"/>
                </a:lnTo>
                <a:lnTo>
                  <a:pt x="22" y="69"/>
                </a:lnTo>
                <a:lnTo>
                  <a:pt x="20" y="71"/>
                </a:lnTo>
                <a:lnTo>
                  <a:pt x="20" y="73"/>
                </a:lnTo>
                <a:lnTo>
                  <a:pt x="20" y="75"/>
                </a:lnTo>
                <a:lnTo>
                  <a:pt x="20" y="77"/>
                </a:lnTo>
                <a:lnTo>
                  <a:pt x="20" y="79"/>
                </a:lnTo>
                <a:lnTo>
                  <a:pt x="20" y="81"/>
                </a:lnTo>
                <a:lnTo>
                  <a:pt x="18" y="83"/>
                </a:lnTo>
                <a:lnTo>
                  <a:pt x="18" y="81"/>
                </a:lnTo>
                <a:lnTo>
                  <a:pt x="18" y="79"/>
                </a:lnTo>
                <a:lnTo>
                  <a:pt x="20" y="79"/>
                </a:lnTo>
                <a:lnTo>
                  <a:pt x="18" y="79"/>
                </a:lnTo>
                <a:lnTo>
                  <a:pt x="18" y="77"/>
                </a:lnTo>
                <a:lnTo>
                  <a:pt x="18" y="79"/>
                </a:lnTo>
                <a:lnTo>
                  <a:pt x="16" y="79"/>
                </a:lnTo>
                <a:lnTo>
                  <a:pt x="16" y="81"/>
                </a:lnTo>
                <a:lnTo>
                  <a:pt x="14" y="83"/>
                </a:lnTo>
                <a:lnTo>
                  <a:pt x="14" y="85"/>
                </a:lnTo>
                <a:lnTo>
                  <a:pt x="12" y="83"/>
                </a:lnTo>
                <a:lnTo>
                  <a:pt x="10" y="83"/>
                </a:lnTo>
                <a:lnTo>
                  <a:pt x="8" y="81"/>
                </a:lnTo>
                <a:lnTo>
                  <a:pt x="6" y="79"/>
                </a:lnTo>
                <a:lnTo>
                  <a:pt x="6" y="77"/>
                </a:lnTo>
                <a:lnTo>
                  <a:pt x="4" y="77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" name="Freeform 1292">
            <a:extLst>
              <a:ext uri="{FF2B5EF4-FFF2-40B4-BE49-F238E27FC236}">
                <a16:creationId xmlns:a16="http://schemas.microsoft.com/office/drawing/2014/main" id="{B6EA8B08-4AE3-4D86-A1FC-7375B9D87AF0}"/>
              </a:ext>
            </a:extLst>
          </p:cNvPr>
          <p:cNvSpPr>
            <a:spLocks/>
          </p:cNvSpPr>
          <p:nvPr/>
        </p:nvSpPr>
        <p:spPr bwMode="auto">
          <a:xfrm>
            <a:off x="2698752" y="3952874"/>
            <a:ext cx="22225" cy="31751"/>
          </a:xfrm>
          <a:custGeom>
            <a:avLst/>
            <a:gdLst>
              <a:gd name="T0" fmla="*/ 5040313 w 14"/>
              <a:gd name="T1" fmla="*/ 50403125 h 20"/>
              <a:gd name="T2" fmla="*/ 5040313 w 14"/>
              <a:gd name="T3" fmla="*/ 50403125 h 20"/>
              <a:gd name="T4" fmla="*/ 10080625 w 14"/>
              <a:gd name="T5" fmla="*/ 45362813 h 20"/>
              <a:gd name="T6" fmla="*/ 15120938 w 14"/>
              <a:gd name="T7" fmla="*/ 45362813 h 20"/>
              <a:gd name="T8" fmla="*/ 20161250 w 14"/>
              <a:gd name="T9" fmla="*/ 40322500 h 20"/>
              <a:gd name="T10" fmla="*/ 25201563 w 14"/>
              <a:gd name="T11" fmla="*/ 35282188 h 20"/>
              <a:gd name="T12" fmla="*/ 25201563 w 14"/>
              <a:gd name="T13" fmla="*/ 30241875 h 20"/>
              <a:gd name="T14" fmla="*/ 30241875 w 14"/>
              <a:gd name="T15" fmla="*/ 25201563 h 20"/>
              <a:gd name="T16" fmla="*/ 35282188 w 14"/>
              <a:gd name="T17" fmla="*/ 20161250 h 20"/>
              <a:gd name="T18" fmla="*/ 35282188 w 14"/>
              <a:gd name="T19" fmla="*/ 20161250 h 20"/>
              <a:gd name="T20" fmla="*/ 35282188 w 14"/>
              <a:gd name="T21" fmla="*/ 15120938 h 20"/>
              <a:gd name="T22" fmla="*/ 35282188 w 14"/>
              <a:gd name="T23" fmla="*/ 10080625 h 20"/>
              <a:gd name="T24" fmla="*/ 35282188 w 14"/>
              <a:gd name="T25" fmla="*/ 5040313 h 20"/>
              <a:gd name="T26" fmla="*/ 30241875 w 14"/>
              <a:gd name="T27" fmla="*/ 0 h 20"/>
              <a:gd name="T28" fmla="*/ 25201563 w 14"/>
              <a:gd name="T29" fmla="*/ 0 h 20"/>
              <a:gd name="T30" fmla="*/ 25201563 w 14"/>
              <a:gd name="T31" fmla="*/ 5040313 h 20"/>
              <a:gd name="T32" fmla="*/ 20161250 w 14"/>
              <a:gd name="T33" fmla="*/ 5040313 h 20"/>
              <a:gd name="T34" fmla="*/ 15120938 w 14"/>
              <a:gd name="T35" fmla="*/ 10080625 h 20"/>
              <a:gd name="T36" fmla="*/ 15120938 w 14"/>
              <a:gd name="T37" fmla="*/ 15120938 h 20"/>
              <a:gd name="T38" fmla="*/ 15120938 w 14"/>
              <a:gd name="T39" fmla="*/ 20161250 h 20"/>
              <a:gd name="T40" fmla="*/ 15120938 w 14"/>
              <a:gd name="T41" fmla="*/ 25201563 h 20"/>
              <a:gd name="T42" fmla="*/ 15120938 w 14"/>
              <a:gd name="T43" fmla="*/ 30241875 h 20"/>
              <a:gd name="T44" fmla="*/ 10080625 w 14"/>
              <a:gd name="T45" fmla="*/ 30241875 h 20"/>
              <a:gd name="T46" fmla="*/ 5040313 w 14"/>
              <a:gd name="T47" fmla="*/ 35282188 h 20"/>
              <a:gd name="T48" fmla="*/ 5040313 w 14"/>
              <a:gd name="T49" fmla="*/ 40322500 h 20"/>
              <a:gd name="T50" fmla="*/ 0 w 14"/>
              <a:gd name="T51" fmla="*/ 45362813 h 20"/>
              <a:gd name="T52" fmla="*/ 5040313 w 14"/>
              <a:gd name="T53" fmla="*/ 50403125 h 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20">
                <a:moveTo>
                  <a:pt x="2" y="20"/>
                </a:move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0" y="12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0" y="18"/>
                </a:lnTo>
                <a:lnTo>
                  <a:pt x="2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" name="Freeform 1293">
            <a:extLst>
              <a:ext uri="{FF2B5EF4-FFF2-40B4-BE49-F238E27FC236}">
                <a16:creationId xmlns:a16="http://schemas.microsoft.com/office/drawing/2014/main" id="{98FA0885-BC0A-4D56-A93E-FB6BBAE70440}"/>
              </a:ext>
            </a:extLst>
          </p:cNvPr>
          <p:cNvSpPr>
            <a:spLocks/>
          </p:cNvSpPr>
          <p:nvPr/>
        </p:nvSpPr>
        <p:spPr bwMode="auto">
          <a:xfrm>
            <a:off x="2698752" y="3952874"/>
            <a:ext cx="22225" cy="31751"/>
          </a:xfrm>
          <a:custGeom>
            <a:avLst/>
            <a:gdLst>
              <a:gd name="T0" fmla="*/ 5040313 w 14"/>
              <a:gd name="T1" fmla="*/ 50403125 h 20"/>
              <a:gd name="T2" fmla="*/ 5040313 w 14"/>
              <a:gd name="T3" fmla="*/ 50403125 h 20"/>
              <a:gd name="T4" fmla="*/ 10080625 w 14"/>
              <a:gd name="T5" fmla="*/ 45362813 h 20"/>
              <a:gd name="T6" fmla="*/ 15120938 w 14"/>
              <a:gd name="T7" fmla="*/ 45362813 h 20"/>
              <a:gd name="T8" fmla="*/ 20161250 w 14"/>
              <a:gd name="T9" fmla="*/ 40322500 h 20"/>
              <a:gd name="T10" fmla="*/ 25201563 w 14"/>
              <a:gd name="T11" fmla="*/ 35282188 h 20"/>
              <a:gd name="T12" fmla="*/ 25201563 w 14"/>
              <a:gd name="T13" fmla="*/ 30241875 h 20"/>
              <a:gd name="T14" fmla="*/ 30241875 w 14"/>
              <a:gd name="T15" fmla="*/ 25201563 h 20"/>
              <a:gd name="T16" fmla="*/ 35282188 w 14"/>
              <a:gd name="T17" fmla="*/ 20161250 h 20"/>
              <a:gd name="T18" fmla="*/ 35282188 w 14"/>
              <a:gd name="T19" fmla="*/ 20161250 h 20"/>
              <a:gd name="T20" fmla="*/ 35282188 w 14"/>
              <a:gd name="T21" fmla="*/ 15120938 h 20"/>
              <a:gd name="T22" fmla="*/ 35282188 w 14"/>
              <a:gd name="T23" fmla="*/ 10080625 h 20"/>
              <a:gd name="T24" fmla="*/ 35282188 w 14"/>
              <a:gd name="T25" fmla="*/ 5040313 h 20"/>
              <a:gd name="T26" fmla="*/ 30241875 w 14"/>
              <a:gd name="T27" fmla="*/ 0 h 20"/>
              <a:gd name="T28" fmla="*/ 25201563 w 14"/>
              <a:gd name="T29" fmla="*/ 0 h 20"/>
              <a:gd name="T30" fmla="*/ 25201563 w 14"/>
              <a:gd name="T31" fmla="*/ 5040313 h 20"/>
              <a:gd name="T32" fmla="*/ 20161250 w 14"/>
              <a:gd name="T33" fmla="*/ 5040313 h 20"/>
              <a:gd name="T34" fmla="*/ 15120938 w 14"/>
              <a:gd name="T35" fmla="*/ 10080625 h 20"/>
              <a:gd name="T36" fmla="*/ 15120938 w 14"/>
              <a:gd name="T37" fmla="*/ 15120938 h 20"/>
              <a:gd name="T38" fmla="*/ 15120938 w 14"/>
              <a:gd name="T39" fmla="*/ 20161250 h 20"/>
              <a:gd name="T40" fmla="*/ 15120938 w 14"/>
              <a:gd name="T41" fmla="*/ 25201563 h 20"/>
              <a:gd name="T42" fmla="*/ 15120938 w 14"/>
              <a:gd name="T43" fmla="*/ 30241875 h 20"/>
              <a:gd name="T44" fmla="*/ 10080625 w 14"/>
              <a:gd name="T45" fmla="*/ 30241875 h 20"/>
              <a:gd name="T46" fmla="*/ 5040313 w 14"/>
              <a:gd name="T47" fmla="*/ 35282188 h 20"/>
              <a:gd name="T48" fmla="*/ 5040313 w 14"/>
              <a:gd name="T49" fmla="*/ 40322500 h 20"/>
              <a:gd name="T50" fmla="*/ 0 w 14"/>
              <a:gd name="T51" fmla="*/ 45362813 h 20"/>
              <a:gd name="T52" fmla="*/ 5040313 w 14"/>
              <a:gd name="T53" fmla="*/ 50403125 h 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20">
                <a:moveTo>
                  <a:pt x="2" y="20"/>
                </a:move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0" y="12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0" y="18"/>
                </a:lnTo>
                <a:lnTo>
                  <a:pt x="2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" name="Freeform 1294">
            <a:extLst>
              <a:ext uri="{FF2B5EF4-FFF2-40B4-BE49-F238E27FC236}">
                <a16:creationId xmlns:a16="http://schemas.microsoft.com/office/drawing/2014/main" id="{23005527-090C-473D-9B9F-8CAB59C6535B}"/>
              </a:ext>
            </a:extLst>
          </p:cNvPr>
          <p:cNvSpPr>
            <a:spLocks/>
          </p:cNvSpPr>
          <p:nvPr/>
        </p:nvSpPr>
        <p:spPr bwMode="auto">
          <a:xfrm>
            <a:off x="2724153" y="3943351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10080625 h 6"/>
              <a:gd name="T6" fmla="*/ 5040313 w 2"/>
              <a:gd name="T7" fmla="*/ 5040313 h 6"/>
              <a:gd name="T8" fmla="*/ 0 w 2"/>
              <a:gd name="T9" fmla="*/ 0 h 6"/>
              <a:gd name="T10" fmla="*/ 0 w 2"/>
              <a:gd name="T11" fmla="*/ 5040313 h 6"/>
              <a:gd name="T12" fmla="*/ 0 w 2"/>
              <a:gd name="T13" fmla="*/ 10080625 h 6"/>
              <a:gd name="T14" fmla="*/ 0 w 2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" name="Freeform 1295">
            <a:extLst>
              <a:ext uri="{FF2B5EF4-FFF2-40B4-BE49-F238E27FC236}">
                <a16:creationId xmlns:a16="http://schemas.microsoft.com/office/drawing/2014/main" id="{054CC54B-DBA1-4913-9E57-111EBADB54AC}"/>
              </a:ext>
            </a:extLst>
          </p:cNvPr>
          <p:cNvSpPr>
            <a:spLocks/>
          </p:cNvSpPr>
          <p:nvPr/>
        </p:nvSpPr>
        <p:spPr bwMode="auto">
          <a:xfrm>
            <a:off x="2724153" y="3943351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10080625 h 6"/>
              <a:gd name="T6" fmla="*/ 5040313 w 2"/>
              <a:gd name="T7" fmla="*/ 5040313 h 6"/>
              <a:gd name="T8" fmla="*/ 0 w 2"/>
              <a:gd name="T9" fmla="*/ 0 h 6"/>
              <a:gd name="T10" fmla="*/ 0 w 2"/>
              <a:gd name="T11" fmla="*/ 5040313 h 6"/>
              <a:gd name="T12" fmla="*/ 0 w 2"/>
              <a:gd name="T13" fmla="*/ 10080625 h 6"/>
              <a:gd name="T14" fmla="*/ 0 w 2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" name="Freeform 1296">
            <a:extLst>
              <a:ext uri="{FF2B5EF4-FFF2-40B4-BE49-F238E27FC236}">
                <a16:creationId xmlns:a16="http://schemas.microsoft.com/office/drawing/2014/main" id="{58B67F79-ACD9-410F-919D-1E310BA036D8}"/>
              </a:ext>
            </a:extLst>
          </p:cNvPr>
          <p:cNvSpPr>
            <a:spLocks/>
          </p:cNvSpPr>
          <p:nvPr/>
        </p:nvSpPr>
        <p:spPr bwMode="auto">
          <a:xfrm>
            <a:off x="2724153" y="3952874"/>
            <a:ext cx="9525" cy="12700"/>
          </a:xfrm>
          <a:custGeom>
            <a:avLst/>
            <a:gdLst>
              <a:gd name="T0" fmla="*/ 0 w 6"/>
              <a:gd name="T1" fmla="*/ 20161250 h 8"/>
              <a:gd name="T2" fmla="*/ 0 w 6"/>
              <a:gd name="T3" fmla="*/ 20161250 h 8"/>
              <a:gd name="T4" fmla="*/ 5040313 w 6"/>
              <a:gd name="T5" fmla="*/ 15120938 h 8"/>
              <a:gd name="T6" fmla="*/ 10080625 w 6"/>
              <a:gd name="T7" fmla="*/ 10080625 h 8"/>
              <a:gd name="T8" fmla="*/ 15120938 w 6"/>
              <a:gd name="T9" fmla="*/ 5040313 h 8"/>
              <a:gd name="T10" fmla="*/ 10080625 w 6"/>
              <a:gd name="T11" fmla="*/ 0 h 8"/>
              <a:gd name="T12" fmla="*/ 5040313 w 6"/>
              <a:gd name="T13" fmla="*/ 5040313 h 8"/>
              <a:gd name="T14" fmla="*/ 0 w 6"/>
              <a:gd name="T15" fmla="*/ 10080625 h 8"/>
              <a:gd name="T16" fmla="*/ 0 w 6"/>
              <a:gd name="T17" fmla="*/ 15120938 h 8"/>
              <a:gd name="T18" fmla="*/ 0 w 6"/>
              <a:gd name="T19" fmla="*/ 20161250 h 8"/>
              <a:gd name="T20" fmla="*/ 0 w 6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0" y="8"/>
                </a:move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" name="Freeform 1297">
            <a:extLst>
              <a:ext uri="{FF2B5EF4-FFF2-40B4-BE49-F238E27FC236}">
                <a16:creationId xmlns:a16="http://schemas.microsoft.com/office/drawing/2014/main" id="{9C1C7CA7-E8BB-4EA5-A91F-33C91903C28D}"/>
              </a:ext>
            </a:extLst>
          </p:cNvPr>
          <p:cNvSpPr>
            <a:spLocks/>
          </p:cNvSpPr>
          <p:nvPr/>
        </p:nvSpPr>
        <p:spPr bwMode="auto">
          <a:xfrm>
            <a:off x="2724153" y="3952874"/>
            <a:ext cx="9525" cy="12700"/>
          </a:xfrm>
          <a:custGeom>
            <a:avLst/>
            <a:gdLst>
              <a:gd name="T0" fmla="*/ 0 w 6"/>
              <a:gd name="T1" fmla="*/ 20161250 h 8"/>
              <a:gd name="T2" fmla="*/ 0 w 6"/>
              <a:gd name="T3" fmla="*/ 20161250 h 8"/>
              <a:gd name="T4" fmla="*/ 5040313 w 6"/>
              <a:gd name="T5" fmla="*/ 15120938 h 8"/>
              <a:gd name="T6" fmla="*/ 10080625 w 6"/>
              <a:gd name="T7" fmla="*/ 10080625 h 8"/>
              <a:gd name="T8" fmla="*/ 15120938 w 6"/>
              <a:gd name="T9" fmla="*/ 5040313 h 8"/>
              <a:gd name="T10" fmla="*/ 10080625 w 6"/>
              <a:gd name="T11" fmla="*/ 0 h 8"/>
              <a:gd name="T12" fmla="*/ 5040313 w 6"/>
              <a:gd name="T13" fmla="*/ 5040313 h 8"/>
              <a:gd name="T14" fmla="*/ 0 w 6"/>
              <a:gd name="T15" fmla="*/ 10080625 h 8"/>
              <a:gd name="T16" fmla="*/ 0 w 6"/>
              <a:gd name="T17" fmla="*/ 15120938 h 8"/>
              <a:gd name="T18" fmla="*/ 0 w 6"/>
              <a:gd name="T19" fmla="*/ 20161250 h 8"/>
              <a:gd name="T20" fmla="*/ 0 w 6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0" y="8"/>
                </a:move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" name="Freeform 1298">
            <a:extLst>
              <a:ext uri="{FF2B5EF4-FFF2-40B4-BE49-F238E27FC236}">
                <a16:creationId xmlns:a16="http://schemas.microsoft.com/office/drawing/2014/main" id="{2902E739-689C-4BA2-A978-A301A7211678}"/>
              </a:ext>
            </a:extLst>
          </p:cNvPr>
          <p:cNvSpPr>
            <a:spLocks/>
          </p:cNvSpPr>
          <p:nvPr/>
        </p:nvSpPr>
        <p:spPr bwMode="auto">
          <a:xfrm>
            <a:off x="2727328" y="3933826"/>
            <a:ext cx="9525" cy="9525"/>
          </a:xfrm>
          <a:custGeom>
            <a:avLst/>
            <a:gdLst>
              <a:gd name="T0" fmla="*/ 5040313 w 6"/>
              <a:gd name="T1" fmla="*/ 15120938 h 6"/>
              <a:gd name="T2" fmla="*/ 10080625 w 6"/>
              <a:gd name="T3" fmla="*/ 15120938 h 6"/>
              <a:gd name="T4" fmla="*/ 15120938 w 6"/>
              <a:gd name="T5" fmla="*/ 10080625 h 6"/>
              <a:gd name="T6" fmla="*/ 15120938 w 6"/>
              <a:gd name="T7" fmla="*/ 5040313 h 6"/>
              <a:gd name="T8" fmla="*/ 15120938 w 6"/>
              <a:gd name="T9" fmla="*/ 0 h 6"/>
              <a:gd name="T10" fmla="*/ 10080625 w 6"/>
              <a:gd name="T11" fmla="*/ 5040313 h 6"/>
              <a:gd name="T12" fmla="*/ 5040313 w 6"/>
              <a:gd name="T13" fmla="*/ 5040313 h 6"/>
              <a:gd name="T14" fmla="*/ 5040313 w 6"/>
              <a:gd name="T15" fmla="*/ 5040313 h 6"/>
              <a:gd name="T16" fmla="*/ 0 w 6"/>
              <a:gd name="T17" fmla="*/ 10080625 h 6"/>
              <a:gd name="T18" fmla="*/ 0 w 6"/>
              <a:gd name="T19" fmla="*/ 15120938 h 6"/>
              <a:gd name="T20" fmla="*/ 5040313 w 6"/>
              <a:gd name="T21" fmla="*/ 15120938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2" y="6"/>
                </a:move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" name="Freeform 1299">
            <a:extLst>
              <a:ext uri="{FF2B5EF4-FFF2-40B4-BE49-F238E27FC236}">
                <a16:creationId xmlns:a16="http://schemas.microsoft.com/office/drawing/2014/main" id="{013B96F7-CD12-4EC8-9BC4-67C7172E486E}"/>
              </a:ext>
            </a:extLst>
          </p:cNvPr>
          <p:cNvSpPr>
            <a:spLocks/>
          </p:cNvSpPr>
          <p:nvPr/>
        </p:nvSpPr>
        <p:spPr bwMode="auto">
          <a:xfrm>
            <a:off x="2727328" y="3933826"/>
            <a:ext cx="9525" cy="9525"/>
          </a:xfrm>
          <a:custGeom>
            <a:avLst/>
            <a:gdLst>
              <a:gd name="T0" fmla="*/ 5040313 w 6"/>
              <a:gd name="T1" fmla="*/ 15120938 h 6"/>
              <a:gd name="T2" fmla="*/ 10080625 w 6"/>
              <a:gd name="T3" fmla="*/ 15120938 h 6"/>
              <a:gd name="T4" fmla="*/ 15120938 w 6"/>
              <a:gd name="T5" fmla="*/ 10080625 h 6"/>
              <a:gd name="T6" fmla="*/ 15120938 w 6"/>
              <a:gd name="T7" fmla="*/ 5040313 h 6"/>
              <a:gd name="T8" fmla="*/ 15120938 w 6"/>
              <a:gd name="T9" fmla="*/ 0 h 6"/>
              <a:gd name="T10" fmla="*/ 10080625 w 6"/>
              <a:gd name="T11" fmla="*/ 5040313 h 6"/>
              <a:gd name="T12" fmla="*/ 5040313 w 6"/>
              <a:gd name="T13" fmla="*/ 5040313 h 6"/>
              <a:gd name="T14" fmla="*/ 5040313 w 6"/>
              <a:gd name="T15" fmla="*/ 5040313 h 6"/>
              <a:gd name="T16" fmla="*/ 0 w 6"/>
              <a:gd name="T17" fmla="*/ 10080625 h 6"/>
              <a:gd name="T18" fmla="*/ 0 w 6"/>
              <a:gd name="T19" fmla="*/ 15120938 h 6"/>
              <a:gd name="T20" fmla="*/ 5040313 w 6"/>
              <a:gd name="T21" fmla="*/ 15120938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2" y="6"/>
                </a:move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" name="Freeform 1300">
            <a:extLst>
              <a:ext uri="{FF2B5EF4-FFF2-40B4-BE49-F238E27FC236}">
                <a16:creationId xmlns:a16="http://schemas.microsoft.com/office/drawing/2014/main" id="{CED29550-ADF5-4FF5-ADA0-E2BB68079A69}"/>
              </a:ext>
            </a:extLst>
          </p:cNvPr>
          <p:cNvSpPr>
            <a:spLocks/>
          </p:cNvSpPr>
          <p:nvPr/>
        </p:nvSpPr>
        <p:spPr bwMode="auto">
          <a:xfrm>
            <a:off x="2727325" y="3946526"/>
            <a:ext cx="6350" cy="6351"/>
          </a:xfrm>
          <a:custGeom>
            <a:avLst/>
            <a:gdLst>
              <a:gd name="T0" fmla="*/ 0 w 4"/>
              <a:gd name="T1" fmla="*/ 10080625 h 4"/>
              <a:gd name="T2" fmla="*/ 0 w 4"/>
              <a:gd name="T3" fmla="*/ 10080625 h 4"/>
              <a:gd name="T4" fmla="*/ 5040313 w 4"/>
              <a:gd name="T5" fmla="*/ 10080625 h 4"/>
              <a:gd name="T6" fmla="*/ 10080625 w 4"/>
              <a:gd name="T7" fmla="*/ 5040313 h 4"/>
              <a:gd name="T8" fmla="*/ 10080625 w 4"/>
              <a:gd name="T9" fmla="*/ 0 h 4"/>
              <a:gd name="T10" fmla="*/ 5040313 w 4"/>
              <a:gd name="T11" fmla="*/ 5040313 h 4"/>
              <a:gd name="T12" fmla="*/ 5040313 w 4"/>
              <a:gd name="T13" fmla="*/ 5040313 h 4"/>
              <a:gd name="T14" fmla="*/ 0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" name="Freeform 1301">
            <a:extLst>
              <a:ext uri="{FF2B5EF4-FFF2-40B4-BE49-F238E27FC236}">
                <a16:creationId xmlns:a16="http://schemas.microsoft.com/office/drawing/2014/main" id="{E83E4ACE-720D-4046-BC13-DD147C7BA76A}"/>
              </a:ext>
            </a:extLst>
          </p:cNvPr>
          <p:cNvSpPr>
            <a:spLocks/>
          </p:cNvSpPr>
          <p:nvPr/>
        </p:nvSpPr>
        <p:spPr bwMode="auto">
          <a:xfrm>
            <a:off x="2727325" y="3946526"/>
            <a:ext cx="6350" cy="6351"/>
          </a:xfrm>
          <a:custGeom>
            <a:avLst/>
            <a:gdLst>
              <a:gd name="T0" fmla="*/ 0 w 4"/>
              <a:gd name="T1" fmla="*/ 10080625 h 4"/>
              <a:gd name="T2" fmla="*/ 0 w 4"/>
              <a:gd name="T3" fmla="*/ 10080625 h 4"/>
              <a:gd name="T4" fmla="*/ 5040313 w 4"/>
              <a:gd name="T5" fmla="*/ 10080625 h 4"/>
              <a:gd name="T6" fmla="*/ 10080625 w 4"/>
              <a:gd name="T7" fmla="*/ 5040313 h 4"/>
              <a:gd name="T8" fmla="*/ 10080625 w 4"/>
              <a:gd name="T9" fmla="*/ 0 h 4"/>
              <a:gd name="T10" fmla="*/ 5040313 w 4"/>
              <a:gd name="T11" fmla="*/ 5040313 h 4"/>
              <a:gd name="T12" fmla="*/ 5040313 w 4"/>
              <a:gd name="T13" fmla="*/ 5040313 h 4"/>
              <a:gd name="T14" fmla="*/ 0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" name="Freeform 1302">
            <a:extLst>
              <a:ext uri="{FF2B5EF4-FFF2-40B4-BE49-F238E27FC236}">
                <a16:creationId xmlns:a16="http://schemas.microsoft.com/office/drawing/2014/main" id="{B83E061B-AD6B-4EA0-B5AE-F591E21A1E7A}"/>
              </a:ext>
            </a:extLst>
          </p:cNvPr>
          <p:cNvSpPr>
            <a:spLocks/>
          </p:cNvSpPr>
          <p:nvPr/>
        </p:nvSpPr>
        <p:spPr bwMode="auto">
          <a:xfrm>
            <a:off x="2736850" y="3930650"/>
            <a:ext cx="6350" cy="6351"/>
          </a:xfrm>
          <a:custGeom>
            <a:avLst/>
            <a:gdLst>
              <a:gd name="T0" fmla="*/ 5040313 w 4"/>
              <a:gd name="T1" fmla="*/ 5040313 h 4"/>
              <a:gd name="T2" fmla="*/ 5040313 w 4"/>
              <a:gd name="T3" fmla="*/ 10080625 h 4"/>
              <a:gd name="T4" fmla="*/ 10080625 w 4"/>
              <a:gd name="T5" fmla="*/ 5040313 h 4"/>
              <a:gd name="T6" fmla="*/ 10080625 w 4"/>
              <a:gd name="T7" fmla="*/ 0 h 4"/>
              <a:gd name="T8" fmla="*/ 5040313 w 4"/>
              <a:gd name="T9" fmla="*/ 0 h 4"/>
              <a:gd name="T10" fmla="*/ 0 w 4"/>
              <a:gd name="T11" fmla="*/ 0 h 4"/>
              <a:gd name="T12" fmla="*/ 0 w 4"/>
              <a:gd name="T13" fmla="*/ 5040313 h 4"/>
              <a:gd name="T14" fmla="*/ 5040313 w 4"/>
              <a:gd name="T15" fmla="*/ 504031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" name="Freeform 1303">
            <a:extLst>
              <a:ext uri="{FF2B5EF4-FFF2-40B4-BE49-F238E27FC236}">
                <a16:creationId xmlns:a16="http://schemas.microsoft.com/office/drawing/2014/main" id="{C69E3551-D814-4553-B383-8A243EDB12F0}"/>
              </a:ext>
            </a:extLst>
          </p:cNvPr>
          <p:cNvSpPr>
            <a:spLocks/>
          </p:cNvSpPr>
          <p:nvPr/>
        </p:nvSpPr>
        <p:spPr bwMode="auto">
          <a:xfrm>
            <a:off x="2736850" y="3930650"/>
            <a:ext cx="6350" cy="6351"/>
          </a:xfrm>
          <a:custGeom>
            <a:avLst/>
            <a:gdLst>
              <a:gd name="T0" fmla="*/ 5040313 w 4"/>
              <a:gd name="T1" fmla="*/ 5040313 h 4"/>
              <a:gd name="T2" fmla="*/ 5040313 w 4"/>
              <a:gd name="T3" fmla="*/ 10080625 h 4"/>
              <a:gd name="T4" fmla="*/ 10080625 w 4"/>
              <a:gd name="T5" fmla="*/ 5040313 h 4"/>
              <a:gd name="T6" fmla="*/ 10080625 w 4"/>
              <a:gd name="T7" fmla="*/ 0 h 4"/>
              <a:gd name="T8" fmla="*/ 5040313 w 4"/>
              <a:gd name="T9" fmla="*/ 0 h 4"/>
              <a:gd name="T10" fmla="*/ 0 w 4"/>
              <a:gd name="T11" fmla="*/ 0 h 4"/>
              <a:gd name="T12" fmla="*/ 0 w 4"/>
              <a:gd name="T13" fmla="*/ 5040313 h 4"/>
              <a:gd name="T14" fmla="*/ 5040313 w 4"/>
              <a:gd name="T15" fmla="*/ 504031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" name="Freeform 1304">
            <a:extLst>
              <a:ext uri="{FF2B5EF4-FFF2-40B4-BE49-F238E27FC236}">
                <a16:creationId xmlns:a16="http://schemas.microsoft.com/office/drawing/2014/main" id="{A95B94ED-0307-4E16-B1E7-2E5F74B5CD48}"/>
              </a:ext>
            </a:extLst>
          </p:cNvPr>
          <p:cNvSpPr>
            <a:spLocks/>
          </p:cNvSpPr>
          <p:nvPr/>
        </p:nvSpPr>
        <p:spPr bwMode="auto">
          <a:xfrm>
            <a:off x="2740025" y="3919536"/>
            <a:ext cx="6350" cy="11112"/>
          </a:xfrm>
          <a:custGeom>
            <a:avLst/>
            <a:gdLst>
              <a:gd name="T0" fmla="*/ 5040313 w 4"/>
              <a:gd name="T1" fmla="*/ 17639506 h 7"/>
              <a:gd name="T2" fmla="*/ 5040313 w 4"/>
              <a:gd name="T3" fmla="*/ 12599421 h 7"/>
              <a:gd name="T4" fmla="*/ 10080625 w 4"/>
              <a:gd name="T5" fmla="*/ 7559335 h 7"/>
              <a:gd name="T6" fmla="*/ 10080625 w 4"/>
              <a:gd name="T7" fmla="*/ 5040086 h 7"/>
              <a:gd name="T8" fmla="*/ 10080625 w 4"/>
              <a:gd name="T9" fmla="*/ 0 h 7"/>
              <a:gd name="T10" fmla="*/ 5040313 w 4"/>
              <a:gd name="T11" fmla="*/ 0 h 7"/>
              <a:gd name="T12" fmla="*/ 5040313 w 4"/>
              <a:gd name="T13" fmla="*/ 0 h 7"/>
              <a:gd name="T14" fmla="*/ 5040313 w 4"/>
              <a:gd name="T15" fmla="*/ 5040086 h 7"/>
              <a:gd name="T16" fmla="*/ 5040313 w 4"/>
              <a:gd name="T17" fmla="*/ 7559335 h 7"/>
              <a:gd name="T18" fmla="*/ 0 w 4"/>
              <a:gd name="T19" fmla="*/ 12599421 h 7"/>
              <a:gd name="T20" fmla="*/ 5040313 w 4"/>
              <a:gd name="T21" fmla="*/ 17639506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7">
                <a:moveTo>
                  <a:pt x="2" y="7"/>
                </a:moveTo>
                <a:lnTo>
                  <a:pt x="2" y="5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  <a:lnTo>
                  <a:pt x="0" y="5"/>
                </a:lnTo>
                <a:lnTo>
                  <a:pt x="2" y="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" name="Freeform 1305">
            <a:extLst>
              <a:ext uri="{FF2B5EF4-FFF2-40B4-BE49-F238E27FC236}">
                <a16:creationId xmlns:a16="http://schemas.microsoft.com/office/drawing/2014/main" id="{531B9F90-72BA-4ECA-B797-636D24FA2EA8}"/>
              </a:ext>
            </a:extLst>
          </p:cNvPr>
          <p:cNvSpPr>
            <a:spLocks/>
          </p:cNvSpPr>
          <p:nvPr/>
        </p:nvSpPr>
        <p:spPr bwMode="auto">
          <a:xfrm>
            <a:off x="2740025" y="3919536"/>
            <a:ext cx="6350" cy="11112"/>
          </a:xfrm>
          <a:custGeom>
            <a:avLst/>
            <a:gdLst>
              <a:gd name="T0" fmla="*/ 5040313 w 4"/>
              <a:gd name="T1" fmla="*/ 17639506 h 7"/>
              <a:gd name="T2" fmla="*/ 5040313 w 4"/>
              <a:gd name="T3" fmla="*/ 12599421 h 7"/>
              <a:gd name="T4" fmla="*/ 10080625 w 4"/>
              <a:gd name="T5" fmla="*/ 7559335 h 7"/>
              <a:gd name="T6" fmla="*/ 10080625 w 4"/>
              <a:gd name="T7" fmla="*/ 5040086 h 7"/>
              <a:gd name="T8" fmla="*/ 10080625 w 4"/>
              <a:gd name="T9" fmla="*/ 0 h 7"/>
              <a:gd name="T10" fmla="*/ 5040313 w 4"/>
              <a:gd name="T11" fmla="*/ 0 h 7"/>
              <a:gd name="T12" fmla="*/ 5040313 w 4"/>
              <a:gd name="T13" fmla="*/ 0 h 7"/>
              <a:gd name="T14" fmla="*/ 5040313 w 4"/>
              <a:gd name="T15" fmla="*/ 5040086 h 7"/>
              <a:gd name="T16" fmla="*/ 5040313 w 4"/>
              <a:gd name="T17" fmla="*/ 7559335 h 7"/>
              <a:gd name="T18" fmla="*/ 0 w 4"/>
              <a:gd name="T19" fmla="*/ 12599421 h 7"/>
              <a:gd name="T20" fmla="*/ 5040313 w 4"/>
              <a:gd name="T21" fmla="*/ 17639506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7">
                <a:moveTo>
                  <a:pt x="2" y="7"/>
                </a:moveTo>
                <a:lnTo>
                  <a:pt x="2" y="5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  <a:lnTo>
                  <a:pt x="0" y="5"/>
                </a:lnTo>
                <a:lnTo>
                  <a:pt x="2" y="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" name="Freeform 1306">
            <a:extLst>
              <a:ext uri="{FF2B5EF4-FFF2-40B4-BE49-F238E27FC236}">
                <a16:creationId xmlns:a16="http://schemas.microsoft.com/office/drawing/2014/main" id="{666BCB70-5353-4FD2-A7D6-6787406F0913}"/>
              </a:ext>
            </a:extLst>
          </p:cNvPr>
          <p:cNvSpPr>
            <a:spLocks/>
          </p:cNvSpPr>
          <p:nvPr/>
        </p:nvSpPr>
        <p:spPr bwMode="auto">
          <a:xfrm>
            <a:off x="2743202" y="3924300"/>
            <a:ext cx="22225" cy="12700"/>
          </a:xfrm>
          <a:custGeom>
            <a:avLst/>
            <a:gdLst>
              <a:gd name="T0" fmla="*/ 15120938 w 14"/>
              <a:gd name="T1" fmla="*/ 15120938 h 8"/>
              <a:gd name="T2" fmla="*/ 20161250 w 14"/>
              <a:gd name="T3" fmla="*/ 20161250 h 8"/>
              <a:gd name="T4" fmla="*/ 20161250 w 14"/>
              <a:gd name="T5" fmla="*/ 20161250 h 8"/>
              <a:gd name="T6" fmla="*/ 25201563 w 14"/>
              <a:gd name="T7" fmla="*/ 15120938 h 8"/>
              <a:gd name="T8" fmla="*/ 25201563 w 14"/>
              <a:gd name="T9" fmla="*/ 15120938 h 8"/>
              <a:gd name="T10" fmla="*/ 30241875 w 14"/>
              <a:gd name="T11" fmla="*/ 10080625 h 8"/>
              <a:gd name="T12" fmla="*/ 35282188 w 14"/>
              <a:gd name="T13" fmla="*/ 10080625 h 8"/>
              <a:gd name="T14" fmla="*/ 35282188 w 14"/>
              <a:gd name="T15" fmla="*/ 5040313 h 8"/>
              <a:gd name="T16" fmla="*/ 35282188 w 14"/>
              <a:gd name="T17" fmla="*/ 0 h 8"/>
              <a:gd name="T18" fmla="*/ 30241875 w 14"/>
              <a:gd name="T19" fmla="*/ 0 h 8"/>
              <a:gd name="T20" fmla="*/ 25201563 w 14"/>
              <a:gd name="T21" fmla="*/ 0 h 8"/>
              <a:gd name="T22" fmla="*/ 20161250 w 14"/>
              <a:gd name="T23" fmla="*/ 0 h 8"/>
              <a:gd name="T24" fmla="*/ 15120938 w 14"/>
              <a:gd name="T25" fmla="*/ 5040313 h 8"/>
              <a:gd name="T26" fmla="*/ 10080625 w 14"/>
              <a:gd name="T27" fmla="*/ 5040313 h 8"/>
              <a:gd name="T28" fmla="*/ 5040313 w 14"/>
              <a:gd name="T29" fmla="*/ 5040313 h 8"/>
              <a:gd name="T30" fmla="*/ 0 w 14"/>
              <a:gd name="T31" fmla="*/ 10080625 h 8"/>
              <a:gd name="T32" fmla="*/ 5040313 w 14"/>
              <a:gd name="T33" fmla="*/ 15120938 h 8"/>
              <a:gd name="T34" fmla="*/ 10080625 w 14"/>
              <a:gd name="T35" fmla="*/ 15120938 h 8"/>
              <a:gd name="T36" fmla="*/ 10080625 w 14"/>
              <a:gd name="T37" fmla="*/ 15120938 h 8"/>
              <a:gd name="T38" fmla="*/ 15120938 w 14"/>
              <a:gd name="T39" fmla="*/ 15120938 h 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" h="8">
                <a:moveTo>
                  <a:pt x="6" y="6"/>
                </a:move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4" y="4"/>
                </a:lnTo>
                <a:lnTo>
                  <a:pt x="14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" name="Freeform 1307">
            <a:extLst>
              <a:ext uri="{FF2B5EF4-FFF2-40B4-BE49-F238E27FC236}">
                <a16:creationId xmlns:a16="http://schemas.microsoft.com/office/drawing/2014/main" id="{8AC1A4E5-A19E-4FC5-8800-9E814E6DB8D8}"/>
              </a:ext>
            </a:extLst>
          </p:cNvPr>
          <p:cNvSpPr>
            <a:spLocks/>
          </p:cNvSpPr>
          <p:nvPr/>
        </p:nvSpPr>
        <p:spPr bwMode="auto">
          <a:xfrm>
            <a:off x="2743202" y="3924300"/>
            <a:ext cx="22225" cy="12700"/>
          </a:xfrm>
          <a:custGeom>
            <a:avLst/>
            <a:gdLst>
              <a:gd name="T0" fmla="*/ 15120938 w 14"/>
              <a:gd name="T1" fmla="*/ 15120938 h 8"/>
              <a:gd name="T2" fmla="*/ 20161250 w 14"/>
              <a:gd name="T3" fmla="*/ 20161250 h 8"/>
              <a:gd name="T4" fmla="*/ 20161250 w 14"/>
              <a:gd name="T5" fmla="*/ 20161250 h 8"/>
              <a:gd name="T6" fmla="*/ 25201563 w 14"/>
              <a:gd name="T7" fmla="*/ 15120938 h 8"/>
              <a:gd name="T8" fmla="*/ 25201563 w 14"/>
              <a:gd name="T9" fmla="*/ 15120938 h 8"/>
              <a:gd name="T10" fmla="*/ 30241875 w 14"/>
              <a:gd name="T11" fmla="*/ 10080625 h 8"/>
              <a:gd name="T12" fmla="*/ 35282188 w 14"/>
              <a:gd name="T13" fmla="*/ 10080625 h 8"/>
              <a:gd name="T14" fmla="*/ 35282188 w 14"/>
              <a:gd name="T15" fmla="*/ 5040313 h 8"/>
              <a:gd name="T16" fmla="*/ 35282188 w 14"/>
              <a:gd name="T17" fmla="*/ 0 h 8"/>
              <a:gd name="T18" fmla="*/ 30241875 w 14"/>
              <a:gd name="T19" fmla="*/ 0 h 8"/>
              <a:gd name="T20" fmla="*/ 25201563 w 14"/>
              <a:gd name="T21" fmla="*/ 0 h 8"/>
              <a:gd name="T22" fmla="*/ 20161250 w 14"/>
              <a:gd name="T23" fmla="*/ 0 h 8"/>
              <a:gd name="T24" fmla="*/ 15120938 w 14"/>
              <a:gd name="T25" fmla="*/ 5040313 h 8"/>
              <a:gd name="T26" fmla="*/ 10080625 w 14"/>
              <a:gd name="T27" fmla="*/ 5040313 h 8"/>
              <a:gd name="T28" fmla="*/ 5040313 w 14"/>
              <a:gd name="T29" fmla="*/ 5040313 h 8"/>
              <a:gd name="T30" fmla="*/ 0 w 14"/>
              <a:gd name="T31" fmla="*/ 10080625 h 8"/>
              <a:gd name="T32" fmla="*/ 5040313 w 14"/>
              <a:gd name="T33" fmla="*/ 15120938 h 8"/>
              <a:gd name="T34" fmla="*/ 10080625 w 14"/>
              <a:gd name="T35" fmla="*/ 15120938 h 8"/>
              <a:gd name="T36" fmla="*/ 10080625 w 14"/>
              <a:gd name="T37" fmla="*/ 15120938 h 8"/>
              <a:gd name="T38" fmla="*/ 15120938 w 14"/>
              <a:gd name="T39" fmla="*/ 15120938 h 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" h="8">
                <a:moveTo>
                  <a:pt x="6" y="6"/>
                </a:move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4" y="4"/>
                </a:lnTo>
                <a:lnTo>
                  <a:pt x="14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" name="Freeform 1308">
            <a:extLst>
              <a:ext uri="{FF2B5EF4-FFF2-40B4-BE49-F238E27FC236}">
                <a16:creationId xmlns:a16="http://schemas.microsoft.com/office/drawing/2014/main" id="{4E0A6BBD-9DBB-4EAB-9CE7-8EACCE3C6C70}"/>
              </a:ext>
            </a:extLst>
          </p:cNvPr>
          <p:cNvSpPr>
            <a:spLocks/>
          </p:cNvSpPr>
          <p:nvPr/>
        </p:nvSpPr>
        <p:spPr bwMode="auto">
          <a:xfrm>
            <a:off x="2746377" y="3916365"/>
            <a:ext cx="9525" cy="7937"/>
          </a:xfrm>
          <a:custGeom>
            <a:avLst/>
            <a:gdLst>
              <a:gd name="T0" fmla="*/ 5040313 w 6"/>
              <a:gd name="T1" fmla="*/ 12599194 h 5"/>
              <a:gd name="T2" fmla="*/ 5040313 w 6"/>
              <a:gd name="T3" fmla="*/ 10079990 h 5"/>
              <a:gd name="T4" fmla="*/ 10080625 w 6"/>
              <a:gd name="T5" fmla="*/ 10079990 h 5"/>
              <a:gd name="T6" fmla="*/ 15120938 w 6"/>
              <a:gd name="T7" fmla="*/ 5039995 h 5"/>
              <a:gd name="T8" fmla="*/ 10080625 w 6"/>
              <a:gd name="T9" fmla="*/ 0 h 5"/>
              <a:gd name="T10" fmla="*/ 5040313 w 6"/>
              <a:gd name="T11" fmla="*/ 0 h 5"/>
              <a:gd name="T12" fmla="*/ 0 w 6"/>
              <a:gd name="T13" fmla="*/ 5039995 h 5"/>
              <a:gd name="T14" fmla="*/ 0 w 6"/>
              <a:gd name="T15" fmla="*/ 10079990 h 5"/>
              <a:gd name="T16" fmla="*/ 5040313 w 6"/>
              <a:gd name="T17" fmla="*/ 12599194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5">
                <a:moveTo>
                  <a:pt x="2" y="5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" name="Freeform 1309">
            <a:extLst>
              <a:ext uri="{FF2B5EF4-FFF2-40B4-BE49-F238E27FC236}">
                <a16:creationId xmlns:a16="http://schemas.microsoft.com/office/drawing/2014/main" id="{1DCF5A9A-96A8-4C4A-B384-39FB863ADFA9}"/>
              </a:ext>
            </a:extLst>
          </p:cNvPr>
          <p:cNvSpPr>
            <a:spLocks/>
          </p:cNvSpPr>
          <p:nvPr/>
        </p:nvSpPr>
        <p:spPr bwMode="auto">
          <a:xfrm>
            <a:off x="2746377" y="3916365"/>
            <a:ext cx="9525" cy="7937"/>
          </a:xfrm>
          <a:custGeom>
            <a:avLst/>
            <a:gdLst>
              <a:gd name="T0" fmla="*/ 5040313 w 6"/>
              <a:gd name="T1" fmla="*/ 12599194 h 5"/>
              <a:gd name="T2" fmla="*/ 5040313 w 6"/>
              <a:gd name="T3" fmla="*/ 10079990 h 5"/>
              <a:gd name="T4" fmla="*/ 10080625 w 6"/>
              <a:gd name="T5" fmla="*/ 10079990 h 5"/>
              <a:gd name="T6" fmla="*/ 15120938 w 6"/>
              <a:gd name="T7" fmla="*/ 5039995 h 5"/>
              <a:gd name="T8" fmla="*/ 10080625 w 6"/>
              <a:gd name="T9" fmla="*/ 0 h 5"/>
              <a:gd name="T10" fmla="*/ 5040313 w 6"/>
              <a:gd name="T11" fmla="*/ 0 h 5"/>
              <a:gd name="T12" fmla="*/ 0 w 6"/>
              <a:gd name="T13" fmla="*/ 5039995 h 5"/>
              <a:gd name="T14" fmla="*/ 0 w 6"/>
              <a:gd name="T15" fmla="*/ 10079990 h 5"/>
              <a:gd name="T16" fmla="*/ 5040313 w 6"/>
              <a:gd name="T17" fmla="*/ 12599194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5">
                <a:moveTo>
                  <a:pt x="2" y="5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" name="Freeform 1310">
            <a:extLst>
              <a:ext uri="{FF2B5EF4-FFF2-40B4-BE49-F238E27FC236}">
                <a16:creationId xmlns:a16="http://schemas.microsoft.com/office/drawing/2014/main" id="{23E0AE43-E2BC-40E5-93AC-8BD937C6DDDA}"/>
              </a:ext>
            </a:extLst>
          </p:cNvPr>
          <p:cNvSpPr>
            <a:spLocks/>
          </p:cNvSpPr>
          <p:nvPr/>
        </p:nvSpPr>
        <p:spPr bwMode="auto">
          <a:xfrm>
            <a:off x="2749552" y="3924302"/>
            <a:ext cx="3175" cy="3175"/>
          </a:xfrm>
          <a:custGeom>
            <a:avLst/>
            <a:gdLst>
              <a:gd name="T0" fmla="*/ 0 w 2"/>
              <a:gd name="T1" fmla="*/ 5040313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" name="Freeform 1311">
            <a:extLst>
              <a:ext uri="{FF2B5EF4-FFF2-40B4-BE49-F238E27FC236}">
                <a16:creationId xmlns:a16="http://schemas.microsoft.com/office/drawing/2014/main" id="{4F75B28F-DCF2-46B4-98AB-532764DB9ADB}"/>
              </a:ext>
            </a:extLst>
          </p:cNvPr>
          <p:cNvSpPr>
            <a:spLocks/>
          </p:cNvSpPr>
          <p:nvPr/>
        </p:nvSpPr>
        <p:spPr bwMode="auto">
          <a:xfrm>
            <a:off x="2749552" y="3924302"/>
            <a:ext cx="3175" cy="3175"/>
          </a:xfrm>
          <a:custGeom>
            <a:avLst/>
            <a:gdLst>
              <a:gd name="T0" fmla="*/ 0 w 2"/>
              <a:gd name="T1" fmla="*/ 5040313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" name="Freeform 1312">
            <a:extLst>
              <a:ext uri="{FF2B5EF4-FFF2-40B4-BE49-F238E27FC236}">
                <a16:creationId xmlns:a16="http://schemas.microsoft.com/office/drawing/2014/main" id="{8170747F-E1BC-4A99-BDF4-E172A1FF84F8}"/>
              </a:ext>
            </a:extLst>
          </p:cNvPr>
          <p:cNvSpPr>
            <a:spLocks/>
          </p:cNvSpPr>
          <p:nvPr/>
        </p:nvSpPr>
        <p:spPr bwMode="auto">
          <a:xfrm>
            <a:off x="2762250" y="3933826"/>
            <a:ext cx="12700" cy="6351"/>
          </a:xfrm>
          <a:custGeom>
            <a:avLst/>
            <a:gdLst>
              <a:gd name="T0" fmla="*/ 0 w 8"/>
              <a:gd name="T1" fmla="*/ 0 h 4"/>
              <a:gd name="T2" fmla="*/ 0 w 8"/>
              <a:gd name="T3" fmla="*/ 5040313 h 4"/>
              <a:gd name="T4" fmla="*/ 0 w 8"/>
              <a:gd name="T5" fmla="*/ 10080625 h 4"/>
              <a:gd name="T6" fmla="*/ 5040313 w 8"/>
              <a:gd name="T7" fmla="*/ 10080625 h 4"/>
              <a:gd name="T8" fmla="*/ 10080625 w 8"/>
              <a:gd name="T9" fmla="*/ 10080625 h 4"/>
              <a:gd name="T10" fmla="*/ 15120938 w 8"/>
              <a:gd name="T11" fmla="*/ 10080625 h 4"/>
              <a:gd name="T12" fmla="*/ 20161250 w 8"/>
              <a:gd name="T13" fmla="*/ 5040313 h 4"/>
              <a:gd name="T14" fmla="*/ 20161250 w 8"/>
              <a:gd name="T15" fmla="*/ 0 h 4"/>
              <a:gd name="T16" fmla="*/ 15120938 w 8"/>
              <a:gd name="T17" fmla="*/ 0 h 4"/>
              <a:gd name="T18" fmla="*/ 10080625 w 8"/>
              <a:gd name="T19" fmla="*/ 0 h 4"/>
              <a:gd name="T20" fmla="*/ 5040313 w 8"/>
              <a:gd name="T21" fmla="*/ 0 h 4"/>
              <a:gd name="T22" fmla="*/ 0 w 8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" name="Freeform 1313">
            <a:extLst>
              <a:ext uri="{FF2B5EF4-FFF2-40B4-BE49-F238E27FC236}">
                <a16:creationId xmlns:a16="http://schemas.microsoft.com/office/drawing/2014/main" id="{5E148272-E05E-4122-A68B-48C80724F8F5}"/>
              </a:ext>
            </a:extLst>
          </p:cNvPr>
          <p:cNvSpPr>
            <a:spLocks/>
          </p:cNvSpPr>
          <p:nvPr/>
        </p:nvSpPr>
        <p:spPr bwMode="auto">
          <a:xfrm>
            <a:off x="2762250" y="3933826"/>
            <a:ext cx="12700" cy="6351"/>
          </a:xfrm>
          <a:custGeom>
            <a:avLst/>
            <a:gdLst>
              <a:gd name="T0" fmla="*/ 0 w 8"/>
              <a:gd name="T1" fmla="*/ 0 h 4"/>
              <a:gd name="T2" fmla="*/ 0 w 8"/>
              <a:gd name="T3" fmla="*/ 5040313 h 4"/>
              <a:gd name="T4" fmla="*/ 0 w 8"/>
              <a:gd name="T5" fmla="*/ 10080625 h 4"/>
              <a:gd name="T6" fmla="*/ 5040313 w 8"/>
              <a:gd name="T7" fmla="*/ 10080625 h 4"/>
              <a:gd name="T8" fmla="*/ 10080625 w 8"/>
              <a:gd name="T9" fmla="*/ 10080625 h 4"/>
              <a:gd name="T10" fmla="*/ 15120938 w 8"/>
              <a:gd name="T11" fmla="*/ 10080625 h 4"/>
              <a:gd name="T12" fmla="*/ 20161250 w 8"/>
              <a:gd name="T13" fmla="*/ 5040313 h 4"/>
              <a:gd name="T14" fmla="*/ 20161250 w 8"/>
              <a:gd name="T15" fmla="*/ 0 h 4"/>
              <a:gd name="T16" fmla="*/ 15120938 w 8"/>
              <a:gd name="T17" fmla="*/ 0 h 4"/>
              <a:gd name="T18" fmla="*/ 10080625 w 8"/>
              <a:gd name="T19" fmla="*/ 0 h 4"/>
              <a:gd name="T20" fmla="*/ 5040313 w 8"/>
              <a:gd name="T21" fmla="*/ 0 h 4"/>
              <a:gd name="T22" fmla="*/ 0 w 8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" name="Freeform 1314">
            <a:extLst>
              <a:ext uri="{FF2B5EF4-FFF2-40B4-BE49-F238E27FC236}">
                <a16:creationId xmlns:a16="http://schemas.microsoft.com/office/drawing/2014/main" id="{C32BB4FF-352E-41B7-92CE-63F00A30459A}"/>
              </a:ext>
            </a:extLst>
          </p:cNvPr>
          <p:cNvSpPr>
            <a:spLocks/>
          </p:cNvSpPr>
          <p:nvPr/>
        </p:nvSpPr>
        <p:spPr bwMode="auto">
          <a:xfrm>
            <a:off x="2557463" y="5657850"/>
            <a:ext cx="114300" cy="76200"/>
          </a:xfrm>
          <a:custGeom>
            <a:avLst/>
            <a:gdLst>
              <a:gd name="T0" fmla="*/ 0 w 72"/>
              <a:gd name="T1" fmla="*/ 5040313 h 48"/>
              <a:gd name="T2" fmla="*/ 10080625 w 72"/>
              <a:gd name="T3" fmla="*/ 10080625 h 48"/>
              <a:gd name="T4" fmla="*/ 15120938 w 72"/>
              <a:gd name="T5" fmla="*/ 15120938 h 48"/>
              <a:gd name="T6" fmla="*/ 25201563 w 72"/>
              <a:gd name="T7" fmla="*/ 25201563 h 48"/>
              <a:gd name="T8" fmla="*/ 15120938 w 72"/>
              <a:gd name="T9" fmla="*/ 20161250 h 48"/>
              <a:gd name="T10" fmla="*/ 15120938 w 72"/>
              <a:gd name="T11" fmla="*/ 25201563 h 48"/>
              <a:gd name="T12" fmla="*/ 25201563 w 72"/>
              <a:gd name="T13" fmla="*/ 30241875 h 48"/>
              <a:gd name="T14" fmla="*/ 35282188 w 72"/>
              <a:gd name="T15" fmla="*/ 35282188 h 48"/>
              <a:gd name="T16" fmla="*/ 45362813 w 72"/>
              <a:gd name="T17" fmla="*/ 45362813 h 48"/>
              <a:gd name="T18" fmla="*/ 50403125 w 72"/>
              <a:gd name="T19" fmla="*/ 50403125 h 48"/>
              <a:gd name="T20" fmla="*/ 60483750 w 72"/>
              <a:gd name="T21" fmla="*/ 55443438 h 48"/>
              <a:gd name="T22" fmla="*/ 70564375 w 72"/>
              <a:gd name="T23" fmla="*/ 60483750 h 48"/>
              <a:gd name="T24" fmla="*/ 80645000 w 72"/>
              <a:gd name="T25" fmla="*/ 65524063 h 48"/>
              <a:gd name="T26" fmla="*/ 85685313 w 72"/>
              <a:gd name="T27" fmla="*/ 70564375 h 48"/>
              <a:gd name="T28" fmla="*/ 95765938 w 72"/>
              <a:gd name="T29" fmla="*/ 75604688 h 48"/>
              <a:gd name="T30" fmla="*/ 105846563 w 72"/>
              <a:gd name="T31" fmla="*/ 80645000 h 48"/>
              <a:gd name="T32" fmla="*/ 115927188 w 72"/>
              <a:gd name="T33" fmla="*/ 80645000 h 48"/>
              <a:gd name="T34" fmla="*/ 126007813 w 72"/>
              <a:gd name="T35" fmla="*/ 90725625 h 48"/>
              <a:gd name="T36" fmla="*/ 131048125 w 72"/>
              <a:gd name="T37" fmla="*/ 90725625 h 48"/>
              <a:gd name="T38" fmla="*/ 141128750 w 72"/>
              <a:gd name="T39" fmla="*/ 95765938 h 48"/>
              <a:gd name="T40" fmla="*/ 151209375 w 72"/>
              <a:gd name="T41" fmla="*/ 95765938 h 48"/>
              <a:gd name="T42" fmla="*/ 161290000 w 72"/>
              <a:gd name="T43" fmla="*/ 100806250 h 48"/>
              <a:gd name="T44" fmla="*/ 166330313 w 72"/>
              <a:gd name="T45" fmla="*/ 100806250 h 48"/>
              <a:gd name="T46" fmla="*/ 181451250 w 72"/>
              <a:gd name="T47" fmla="*/ 100806250 h 48"/>
              <a:gd name="T48" fmla="*/ 181451250 w 72"/>
              <a:gd name="T49" fmla="*/ 110886875 h 48"/>
              <a:gd name="T50" fmla="*/ 176410938 w 72"/>
              <a:gd name="T51" fmla="*/ 110886875 h 48"/>
              <a:gd name="T52" fmla="*/ 166330313 w 72"/>
              <a:gd name="T53" fmla="*/ 115927188 h 48"/>
              <a:gd name="T54" fmla="*/ 156249688 w 72"/>
              <a:gd name="T55" fmla="*/ 110886875 h 48"/>
              <a:gd name="T56" fmla="*/ 151209375 w 72"/>
              <a:gd name="T57" fmla="*/ 115927188 h 48"/>
              <a:gd name="T58" fmla="*/ 141128750 w 72"/>
              <a:gd name="T59" fmla="*/ 120967500 h 48"/>
              <a:gd name="T60" fmla="*/ 131048125 w 72"/>
              <a:gd name="T61" fmla="*/ 115927188 h 48"/>
              <a:gd name="T62" fmla="*/ 120967500 w 72"/>
              <a:gd name="T63" fmla="*/ 115927188 h 48"/>
              <a:gd name="T64" fmla="*/ 110886875 w 72"/>
              <a:gd name="T65" fmla="*/ 110886875 h 48"/>
              <a:gd name="T66" fmla="*/ 105846563 w 72"/>
              <a:gd name="T67" fmla="*/ 110886875 h 48"/>
              <a:gd name="T68" fmla="*/ 95765938 w 72"/>
              <a:gd name="T69" fmla="*/ 110886875 h 48"/>
              <a:gd name="T70" fmla="*/ 85685313 w 72"/>
              <a:gd name="T71" fmla="*/ 110886875 h 48"/>
              <a:gd name="T72" fmla="*/ 75604688 w 72"/>
              <a:gd name="T73" fmla="*/ 110886875 h 48"/>
              <a:gd name="T74" fmla="*/ 65524063 w 72"/>
              <a:gd name="T75" fmla="*/ 105846563 h 48"/>
              <a:gd name="T76" fmla="*/ 65524063 w 72"/>
              <a:gd name="T77" fmla="*/ 105846563 h 48"/>
              <a:gd name="T78" fmla="*/ 55443438 w 72"/>
              <a:gd name="T79" fmla="*/ 110886875 h 48"/>
              <a:gd name="T80" fmla="*/ 50403125 w 72"/>
              <a:gd name="T81" fmla="*/ 105846563 h 48"/>
              <a:gd name="T82" fmla="*/ 45362813 w 72"/>
              <a:gd name="T83" fmla="*/ 100806250 h 48"/>
              <a:gd name="T84" fmla="*/ 45362813 w 72"/>
              <a:gd name="T85" fmla="*/ 90725625 h 48"/>
              <a:gd name="T86" fmla="*/ 40322500 w 72"/>
              <a:gd name="T87" fmla="*/ 85685313 h 48"/>
              <a:gd name="T88" fmla="*/ 35282188 w 72"/>
              <a:gd name="T89" fmla="*/ 75604688 h 48"/>
              <a:gd name="T90" fmla="*/ 30241875 w 72"/>
              <a:gd name="T91" fmla="*/ 70564375 h 48"/>
              <a:gd name="T92" fmla="*/ 25201563 w 72"/>
              <a:gd name="T93" fmla="*/ 60483750 h 48"/>
              <a:gd name="T94" fmla="*/ 25201563 w 72"/>
              <a:gd name="T95" fmla="*/ 50403125 h 48"/>
              <a:gd name="T96" fmla="*/ 15120938 w 72"/>
              <a:gd name="T97" fmla="*/ 40322500 h 48"/>
              <a:gd name="T98" fmla="*/ 15120938 w 72"/>
              <a:gd name="T99" fmla="*/ 35282188 h 48"/>
              <a:gd name="T100" fmla="*/ 10080625 w 72"/>
              <a:gd name="T101" fmla="*/ 25201563 h 48"/>
              <a:gd name="T102" fmla="*/ 10080625 w 72"/>
              <a:gd name="T103" fmla="*/ 20161250 h 48"/>
              <a:gd name="T104" fmla="*/ 5040313 w 72"/>
              <a:gd name="T105" fmla="*/ 15120938 h 48"/>
              <a:gd name="T106" fmla="*/ 0 w 72"/>
              <a:gd name="T107" fmla="*/ 5040313 h 48"/>
              <a:gd name="T108" fmla="*/ 0 w 72"/>
              <a:gd name="T109" fmla="*/ 0 h 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48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4"/>
                </a:ln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30" y="26"/>
                </a:lnTo>
                <a:lnTo>
                  <a:pt x="32" y="26"/>
                </a:lnTo>
                <a:lnTo>
                  <a:pt x="34" y="28"/>
                </a:lnTo>
                <a:lnTo>
                  <a:pt x="36" y="30"/>
                </a:lnTo>
                <a:lnTo>
                  <a:pt x="38" y="30"/>
                </a:lnTo>
                <a:lnTo>
                  <a:pt x="40" y="30"/>
                </a:lnTo>
                <a:lnTo>
                  <a:pt x="42" y="32"/>
                </a:lnTo>
                <a:lnTo>
                  <a:pt x="44" y="32"/>
                </a:lnTo>
                <a:lnTo>
                  <a:pt x="46" y="32"/>
                </a:lnTo>
                <a:lnTo>
                  <a:pt x="48" y="34"/>
                </a:lnTo>
                <a:lnTo>
                  <a:pt x="50" y="36"/>
                </a:lnTo>
                <a:lnTo>
                  <a:pt x="52" y="36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2" y="40"/>
                </a:lnTo>
                <a:lnTo>
                  <a:pt x="64" y="40"/>
                </a:lnTo>
                <a:lnTo>
                  <a:pt x="66" y="40"/>
                </a:lnTo>
                <a:lnTo>
                  <a:pt x="70" y="40"/>
                </a:lnTo>
                <a:lnTo>
                  <a:pt x="72" y="40"/>
                </a:lnTo>
                <a:lnTo>
                  <a:pt x="72" y="42"/>
                </a:lnTo>
                <a:lnTo>
                  <a:pt x="72" y="44"/>
                </a:lnTo>
                <a:lnTo>
                  <a:pt x="70" y="44"/>
                </a:lnTo>
                <a:lnTo>
                  <a:pt x="68" y="44"/>
                </a:lnTo>
                <a:lnTo>
                  <a:pt x="66" y="46"/>
                </a:lnTo>
                <a:lnTo>
                  <a:pt x="64" y="44"/>
                </a:lnTo>
                <a:lnTo>
                  <a:pt x="62" y="44"/>
                </a:lnTo>
                <a:lnTo>
                  <a:pt x="62" y="46"/>
                </a:lnTo>
                <a:lnTo>
                  <a:pt x="60" y="46"/>
                </a:lnTo>
                <a:lnTo>
                  <a:pt x="58" y="46"/>
                </a:lnTo>
                <a:lnTo>
                  <a:pt x="56" y="48"/>
                </a:lnTo>
                <a:lnTo>
                  <a:pt x="54" y="48"/>
                </a:lnTo>
                <a:lnTo>
                  <a:pt x="52" y="46"/>
                </a:lnTo>
                <a:lnTo>
                  <a:pt x="50" y="46"/>
                </a:lnTo>
                <a:lnTo>
                  <a:pt x="48" y="46"/>
                </a:lnTo>
                <a:lnTo>
                  <a:pt x="46" y="44"/>
                </a:lnTo>
                <a:lnTo>
                  <a:pt x="44" y="44"/>
                </a:lnTo>
                <a:lnTo>
                  <a:pt x="42" y="44"/>
                </a:lnTo>
                <a:lnTo>
                  <a:pt x="40" y="44"/>
                </a:lnTo>
                <a:lnTo>
                  <a:pt x="38" y="44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0" y="44"/>
                </a:lnTo>
                <a:lnTo>
                  <a:pt x="28" y="44"/>
                </a:lnTo>
                <a:lnTo>
                  <a:pt x="26" y="42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8" y="38"/>
                </a:lnTo>
                <a:lnTo>
                  <a:pt x="18" y="36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4" y="30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6"/>
                </a:lnTo>
                <a:lnTo>
                  <a:pt x="6" y="16"/>
                </a:lnTo>
                <a:lnTo>
                  <a:pt x="6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" name="Freeform 1315">
            <a:extLst>
              <a:ext uri="{FF2B5EF4-FFF2-40B4-BE49-F238E27FC236}">
                <a16:creationId xmlns:a16="http://schemas.microsoft.com/office/drawing/2014/main" id="{6A6AA645-BAEF-4DF4-A9AD-4A983BE088D2}"/>
              </a:ext>
            </a:extLst>
          </p:cNvPr>
          <p:cNvSpPr>
            <a:spLocks/>
          </p:cNvSpPr>
          <p:nvPr/>
        </p:nvSpPr>
        <p:spPr bwMode="auto">
          <a:xfrm>
            <a:off x="2557463" y="5657850"/>
            <a:ext cx="114300" cy="76200"/>
          </a:xfrm>
          <a:custGeom>
            <a:avLst/>
            <a:gdLst>
              <a:gd name="T0" fmla="*/ 0 w 72"/>
              <a:gd name="T1" fmla="*/ 5040313 h 48"/>
              <a:gd name="T2" fmla="*/ 10080625 w 72"/>
              <a:gd name="T3" fmla="*/ 10080625 h 48"/>
              <a:gd name="T4" fmla="*/ 15120938 w 72"/>
              <a:gd name="T5" fmla="*/ 15120938 h 48"/>
              <a:gd name="T6" fmla="*/ 25201563 w 72"/>
              <a:gd name="T7" fmla="*/ 25201563 h 48"/>
              <a:gd name="T8" fmla="*/ 15120938 w 72"/>
              <a:gd name="T9" fmla="*/ 20161250 h 48"/>
              <a:gd name="T10" fmla="*/ 15120938 w 72"/>
              <a:gd name="T11" fmla="*/ 25201563 h 48"/>
              <a:gd name="T12" fmla="*/ 25201563 w 72"/>
              <a:gd name="T13" fmla="*/ 30241875 h 48"/>
              <a:gd name="T14" fmla="*/ 35282188 w 72"/>
              <a:gd name="T15" fmla="*/ 35282188 h 48"/>
              <a:gd name="T16" fmla="*/ 45362813 w 72"/>
              <a:gd name="T17" fmla="*/ 45362813 h 48"/>
              <a:gd name="T18" fmla="*/ 50403125 w 72"/>
              <a:gd name="T19" fmla="*/ 50403125 h 48"/>
              <a:gd name="T20" fmla="*/ 60483750 w 72"/>
              <a:gd name="T21" fmla="*/ 55443438 h 48"/>
              <a:gd name="T22" fmla="*/ 70564375 w 72"/>
              <a:gd name="T23" fmla="*/ 60483750 h 48"/>
              <a:gd name="T24" fmla="*/ 80645000 w 72"/>
              <a:gd name="T25" fmla="*/ 65524063 h 48"/>
              <a:gd name="T26" fmla="*/ 85685313 w 72"/>
              <a:gd name="T27" fmla="*/ 70564375 h 48"/>
              <a:gd name="T28" fmla="*/ 95765938 w 72"/>
              <a:gd name="T29" fmla="*/ 75604688 h 48"/>
              <a:gd name="T30" fmla="*/ 105846563 w 72"/>
              <a:gd name="T31" fmla="*/ 80645000 h 48"/>
              <a:gd name="T32" fmla="*/ 115927188 w 72"/>
              <a:gd name="T33" fmla="*/ 80645000 h 48"/>
              <a:gd name="T34" fmla="*/ 126007813 w 72"/>
              <a:gd name="T35" fmla="*/ 90725625 h 48"/>
              <a:gd name="T36" fmla="*/ 131048125 w 72"/>
              <a:gd name="T37" fmla="*/ 90725625 h 48"/>
              <a:gd name="T38" fmla="*/ 141128750 w 72"/>
              <a:gd name="T39" fmla="*/ 95765938 h 48"/>
              <a:gd name="T40" fmla="*/ 151209375 w 72"/>
              <a:gd name="T41" fmla="*/ 95765938 h 48"/>
              <a:gd name="T42" fmla="*/ 161290000 w 72"/>
              <a:gd name="T43" fmla="*/ 100806250 h 48"/>
              <a:gd name="T44" fmla="*/ 166330313 w 72"/>
              <a:gd name="T45" fmla="*/ 100806250 h 48"/>
              <a:gd name="T46" fmla="*/ 181451250 w 72"/>
              <a:gd name="T47" fmla="*/ 100806250 h 48"/>
              <a:gd name="T48" fmla="*/ 181451250 w 72"/>
              <a:gd name="T49" fmla="*/ 110886875 h 48"/>
              <a:gd name="T50" fmla="*/ 176410938 w 72"/>
              <a:gd name="T51" fmla="*/ 110886875 h 48"/>
              <a:gd name="T52" fmla="*/ 166330313 w 72"/>
              <a:gd name="T53" fmla="*/ 115927188 h 48"/>
              <a:gd name="T54" fmla="*/ 156249688 w 72"/>
              <a:gd name="T55" fmla="*/ 110886875 h 48"/>
              <a:gd name="T56" fmla="*/ 151209375 w 72"/>
              <a:gd name="T57" fmla="*/ 115927188 h 48"/>
              <a:gd name="T58" fmla="*/ 141128750 w 72"/>
              <a:gd name="T59" fmla="*/ 120967500 h 48"/>
              <a:gd name="T60" fmla="*/ 131048125 w 72"/>
              <a:gd name="T61" fmla="*/ 115927188 h 48"/>
              <a:gd name="T62" fmla="*/ 120967500 w 72"/>
              <a:gd name="T63" fmla="*/ 115927188 h 48"/>
              <a:gd name="T64" fmla="*/ 110886875 w 72"/>
              <a:gd name="T65" fmla="*/ 110886875 h 48"/>
              <a:gd name="T66" fmla="*/ 105846563 w 72"/>
              <a:gd name="T67" fmla="*/ 110886875 h 48"/>
              <a:gd name="T68" fmla="*/ 95765938 w 72"/>
              <a:gd name="T69" fmla="*/ 110886875 h 48"/>
              <a:gd name="T70" fmla="*/ 85685313 w 72"/>
              <a:gd name="T71" fmla="*/ 110886875 h 48"/>
              <a:gd name="T72" fmla="*/ 75604688 w 72"/>
              <a:gd name="T73" fmla="*/ 110886875 h 48"/>
              <a:gd name="T74" fmla="*/ 65524063 w 72"/>
              <a:gd name="T75" fmla="*/ 105846563 h 48"/>
              <a:gd name="T76" fmla="*/ 65524063 w 72"/>
              <a:gd name="T77" fmla="*/ 105846563 h 48"/>
              <a:gd name="T78" fmla="*/ 55443438 w 72"/>
              <a:gd name="T79" fmla="*/ 110886875 h 48"/>
              <a:gd name="T80" fmla="*/ 50403125 w 72"/>
              <a:gd name="T81" fmla="*/ 105846563 h 48"/>
              <a:gd name="T82" fmla="*/ 45362813 w 72"/>
              <a:gd name="T83" fmla="*/ 100806250 h 48"/>
              <a:gd name="T84" fmla="*/ 45362813 w 72"/>
              <a:gd name="T85" fmla="*/ 90725625 h 48"/>
              <a:gd name="T86" fmla="*/ 40322500 w 72"/>
              <a:gd name="T87" fmla="*/ 85685313 h 48"/>
              <a:gd name="T88" fmla="*/ 35282188 w 72"/>
              <a:gd name="T89" fmla="*/ 75604688 h 48"/>
              <a:gd name="T90" fmla="*/ 30241875 w 72"/>
              <a:gd name="T91" fmla="*/ 70564375 h 48"/>
              <a:gd name="T92" fmla="*/ 25201563 w 72"/>
              <a:gd name="T93" fmla="*/ 60483750 h 48"/>
              <a:gd name="T94" fmla="*/ 25201563 w 72"/>
              <a:gd name="T95" fmla="*/ 50403125 h 48"/>
              <a:gd name="T96" fmla="*/ 15120938 w 72"/>
              <a:gd name="T97" fmla="*/ 40322500 h 48"/>
              <a:gd name="T98" fmla="*/ 15120938 w 72"/>
              <a:gd name="T99" fmla="*/ 35282188 h 48"/>
              <a:gd name="T100" fmla="*/ 10080625 w 72"/>
              <a:gd name="T101" fmla="*/ 25201563 h 48"/>
              <a:gd name="T102" fmla="*/ 10080625 w 72"/>
              <a:gd name="T103" fmla="*/ 20161250 h 48"/>
              <a:gd name="T104" fmla="*/ 5040313 w 72"/>
              <a:gd name="T105" fmla="*/ 15120938 h 48"/>
              <a:gd name="T106" fmla="*/ 0 w 72"/>
              <a:gd name="T107" fmla="*/ 5040313 h 48"/>
              <a:gd name="T108" fmla="*/ 0 w 72"/>
              <a:gd name="T109" fmla="*/ 0 h 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48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4"/>
                </a:ln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30" y="26"/>
                </a:lnTo>
                <a:lnTo>
                  <a:pt x="32" y="26"/>
                </a:lnTo>
                <a:lnTo>
                  <a:pt x="34" y="28"/>
                </a:lnTo>
                <a:lnTo>
                  <a:pt x="36" y="30"/>
                </a:lnTo>
                <a:lnTo>
                  <a:pt x="38" y="30"/>
                </a:lnTo>
                <a:lnTo>
                  <a:pt x="40" y="30"/>
                </a:lnTo>
                <a:lnTo>
                  <a:pt x="42" y="32"/>
                </a:lnTo>
                <a:lnTo>
                  <a:pt x="44" y="32"/>
                </a:lnTo>
                <a:lnTo>
                  <a:pt x="46" y="32"/>
                </a:lnTo>
                <a:lnTo>
                  <a:pt x="48" y="34"/>
                </a:lnTo>
                <a:lnTo>
                  <a:pt x="50" y="36"/>
                </a:lnTo>
                <a:lnTo>
                  <a:pt x="52" y="36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2" y="40"/>
                </a:lnTo>
                <a:lnTo>
                  <a:pt x="64" y="40"/>
                </a:lnTo>
                <a:lnTo>
                  <a:pt x="66" y="40"/>
                </a:lnTo>
                <a:lnTo>
                  <a:pt x="70" y="40"/>
                </a:lnTo>
                <a:lnTo>
                  <a:pt x="72" y="40"/>
                </a:lnTo>
                <a:lnTo>
                  <a:pt x="72" y="42"/>
                </a:lnTo>
                <a:lnTo>
                  <a:pt x="72" y="44"/>
                </a:lnTo>
                <a:lnTo>
                  <a:pt x="70" y="44"/>
                </a:lnTo>
                <a:lnTo>
                  <a:pt x="68" y="44"/>
                </a:lnTo>
                <a:lnTo>
                  <a:pt x="66" y="46"/>
                </a:lnTo>
                <a:lnTo>
                  <a:pt x="64" y="44"/>
                </a:lnTo>
                <a:lnTo>
                  <a:pt x="62" y="44"/>
                </a:lnTo>
                <a:lnTo>
                  <a:pt x="62" y="46"/>
                </a:lnTo>
                <a:lnTo>
                  <a:pt x="60" y="46"/>
                </a:lnTo>
                <a:lnTo>
                  <a:pt x="58" y="46"/>
                </a:lnTo>
                <a:lnTo>
                  <a:pt x="56" y="48"/>
                </a:lnTo>
                <a:lnTo>
                  <a:pt x="54" y="48"/>
                </a:lnTo>
                <a:lnTo>
                  <a:pt x="52" y="46"/>
                </a:lnTo>
                <a:lnTo>
                  <a:pt x="50" y="46"/>
                </a:lnTo>
                <a:lnTo>
                  <a:pt x="48" y="46"/>
                </a:lnTo>
                <a:lnTo>
                  <a:pt x="46" y="44"/>
                </a:lnTo>
                <a:lnTo>
                  <a:pt x="44" y="44"/>
                </a:lnTo>
                <a:lnTo>
                  <a:pt x="42" y="44"/>
                </a:lnTo>
                <a:lnTo>
                  <a:pt x="40" y="44"/>
                </a:lnTo>
                <a:lnTo>
                  <a:pt x="38" y="44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0" y="44"/>
                </a:lnTo>
                <a:lnTo>
                  <a:pt x="28" y="44"/>
                </a:lnTo>
                <a:lnTo>
                  <a:pt x="26" y="42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8" y="38"/>
                </a:lnTo>
                <a:lnTo>
                  <a:pt x="18" y="36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4" y="30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6"/>
                </a:lnTo>
                <a:lnTo>
                  <a:pt x="6" y="16"/>
                </a:lnTo>
                <a:lnTo>
                  <a:pt x="6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" name="Freeform 1316">
            <a:extLst>
              <a:ext uri="{FF2B5EF4-FFF2-40B4-BE49-F238E27FC236}">
                <a16:creationId xmlns:a16="http://schemas.microsoft.com/office/drawing/2014/main" id="{B0DFABC8-D57A-4D0D-8E59-502039B635F7}"/>
              </a:ext>
            </a:extLst>
          </p:cNvPr>
          <p:cNvSpPr>
            <a:spLocks/>
          </p:cNvSpPr>
          <p:nvPr/>
        </p:nvSpPr>
        <p:spPr bwMode="auto">
          <a:xfrm>
            <a:off x="2682875" y="5721350"/>
            <a:ext cx="19050" cy="6351"/>
          </a:xfrm>
          <a:custGeom>
            <a:avLst/>
            <a:gdLst>
              <a:gd name="T0" fmla="*/ 5040313 w 12"/>
              <a:gd name="T1" fmla="*/ 10080625 h 4"/>
              <a:gd name="T2" fmla="*/ 10080625 w 12"/>
              <a:gd name="T3" fmla="*/ 10080625 h 4"/>
              <a:gd name="T4" fmla="*/ 15120938 w 12"/>
              <a:gd name="T5" fmla="*/ 5040313 h 4"/>
              <a:gd name="T6" fmla="*/ 25201563 w 12"/>
              <a:gd name="T7" fmla="*/ 5040313 h 4"/>
              <a:gd name="T8" fmla="*/ 25201563 w 12"/>
              <a:gd name="T9" fmla="*/ 5040313 h 4"/>
              <a:gd name="T10" fmla="*/ 30241875 w 12"/>
              <a:gd name="T11" fmla="*/ 5040313 h 4"/>
              <a:gd name="T12" fmla="*/ 25201563 w 12"/>
              <a:gd name="T13" fmla="*/ 0 h 4"/>
              <a:gd name="T14" fmla="*/ 25201563 w 12"/>
              <a:gd name="T15" fmla="*/ 0 h 4"/>
              <a:gd name="T16" fmla="*/ 20161250 w 12"/>
              <a:gd name="T17" fmla="*/ 5040313 h 4"/>
              <a:gd name="T18" fmla="*/ 15120938 w 12"/>
              <a:gd name="T19" fmla="*/ 0 h 4"/>
              <a:gd name="T20" fmla="*/ 10080625 w 12"/>
              <a:gd name="T21" fmla="*/ 5040313 h 4"/>
              <a:gd name="T22" fmla="*/ 5040313 w 12"/>
              <a:gd name="T23" fmla="*/ 5040313 h 4"/>
              <a:gd name="T24" fmla="*/ 0 w 12"/>
              <a:gd name="T25" fmla="*/ 10080625 h 4"/>
              <a:gd name="T26" fmla="*/ 5040313 w 12"/>
              <a:gd name="T27" fmla="*/ 10080625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4">
                <a:moveTo>
                  <a:pt x="2" y="4"/>
                </a:moveTo>
                <a:lnTo>
                  <a:pt x="4" y="4"/>
                </a:lnTo>
                <a:lnTo>
                  <a:pt x="6" y="2"/>
                </a:lnTo>
                <a:lnTo>
                  <a:pt x="10" y="2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" name="Freeform 1317">
            <a:extLst>
              <a:ext uri="{FF2B5EF4-FFF2-40B4-BE49-F238E27FC236}">
                <a16:creationId xmlns:a16="http://schemas.microsoft.com/office/drawing/2014/main" id="{A6D7B69D-3982-465A-A646-080A33D6BBE0}"/>
              </a:ext>
            </a:extLst>
          </p:cNvPr>
          <p:cNvSpPr>
            <a:spLocks/>
          </p:cNvSpPr>
          <p:nvPr/>
        </p:nvSpPr>
        <p:spPr bwMode="auto">
          <a:xfrm>
            <a:off x="2682875" y="5721350"/>
            <a:ext cx="19050" cy="6351"/>
          </a:xfrm>
          <a:custGeom>
            <a:avLst/>
            <a:gdLst>
              <a:gd name="T0" fmla="*/ 5040313 w 12"/>
              <a:gd name="T1" fmla="*/ 10080625 h 4"/>
              <a:gd name="T2" fmla="*/ 10080625 w 12"/>
              <a:gd name="T3" fmla="*/ 10080625 h 4"/>
              <a:gd name="T4" fmla="*/ 15120938 w 12"/>
              <a:gd name="T5" fmla="*/ 5040313 h 4"/>
              <a:gd name="T6" fmla="*/ 25201563 w 12"/>
              <a:gd name="T7" fmla="*/ 5040313 h 4"/>
              <a:gd name="T8" fmla="*/ 25201563 w 12"/>
              <a:gd name="T9" fmla="*/ 5040313 h 4"/>
              <a:gd name="T10" fmla="*/ 30241875 w 12"/>
              <a:gd name="T11" fmla="*/ 5040313 h 4"/>
              <a:gd name="T12" fmla="*/ 25201563 w 12"/>
              <a:gd name="T13" fmla="*/ 0 h 4"/>
              <a:gd name="T14" fmla="*/ 25201563 w 12"/>
              <a:gd name="T15" fmla="*/ 0 h 4"/>
              <a:gd name="T16" fmla="*/ 20161250 w 12"/>
              <a:gd name="T17" fmla="*/ 5040313 h 4"/>
              <a:gd name="T18" fmla="*/ 15120938 w 12"/>
              <a:gd name="T19" fmla="*/ 0 h 4"/>
              <a:gd name="T20" fmla="*/ 10080625 w 12"/>
              <a:gd name="T21" fmla="*/ 5040313 h 4"/>
              <a:gd name="T22" fmla="*/ 5040313 w 12"/>
              <a:gd name="T23" fmla="*/ 5040313 h 4"/>
              <a:gd name="T24" fmla="*/ 0 w 12"/>
              <a:gd name="T25" fmla="*/ 10080625 h 4"/>
              <a:gd name="T26" fmla="*/ 5040313 w 12"/>
              <a:gd name="T27" fmla="*/ 10080625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4">
                <a:moveTo>
                  <a:pt x="2" y="4"/>
                </a:moveTo>
                <a:lnTo>
                  <a:pt x="4" y="4"/>
                </a:lnTo>
                <a:lnTo>
                  <a:pt x="6" y="2"/>
                </a:lnTo>
                <a:lnTo>
                  <a:pt x="10" y="2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" name="Freeform 1318">
            <a:extLst>
              <a:ext uri="{FF2B5EF4-FFF2-40B4-BE49-F238E27FC236}">
                <a16:creationId xmlns:a16="http://schemas.microsoft.com/office/drawing/2014/main" id="{5123173A-20EA-4EC5-A3CF-FC3AF0687182}"/>
              </a:ext>
            </a:extLst>
          </p:cNvPr>
          <p:cNvSpPr>
            <a:spLocks/>
          </p:cNvSpPr>
          <p:nvPr/>
        </p:nvSpPr>
        <p:spPr bwMode="auto">
          <a:xfrm>
            <a:off x="2312990" y="5511799"/>
            <a:ext cx="22225" cy="19051"/>
          </a:xfrm>
          <a:custGeom>
            <a:avLst/>
            <a:gdLst>
              <a:gd name="T0" fmla="*/ 30241875 w 14"/>
              <a:gd name="T1" fmla="*/ 30241875 h 12"/>
              <a:gd name="T2" fmla="*/ 35282188 w 14"/>
              <a:gd name="T3" fmla="*/ 30241875 h 12"/>
              <a:gd name="T4" fmla="*/ 30241875 w 14"/>
              <a:gd name="T5" fmla="*/ 25201563 h 12"/>
              <a:gd name="T6" fmla="*/ 30241875 w 14"/>
              <a:gd name="T7" fmla="*/ 20161250 h 12"/>
              <a:gd name="T8" fmla="*/ 25201563 w 14"/>
              <a:gd name="T9" fmla="*/ 15120938 h 12"/>
              <a:gd name="T10" fmla="*/ 20161250 w 14"/>
              <a:gd name="T11" fmla="*/ 15120938 h 12"/>
              <a:gd name="T12" fmla="*/ 20161250 w 14"/>
              <a:gd name="T13" fmla="*/ 10080625 h 12"/>
              <a:gd name="T14" fmla="*/ 15120938 w 14"/>
              <a:gd name="T15" fmla="*/ 5040313 h 12"/>
              <a:gd name="T16" fmla="*/ 10080625 w 14"/>
              <a:gd name="T17" fmla="*/ 0 h 12"/>
              <a:gd name="T18" fmla="*/ 5040313 w 14"/>
              <a:gd name="T19" fmla="*/ 0 h 12"/>
              <a:gd name="T20" fmla="*/ 0 w 14"/>
              <a:gd name="T21" fmla="*/ 0 h 12"/>
              <a:gd name="T22" fmla="*/ 5040313 w 14"/>
              <a:gd name="T23" fmla="*/ 5040313 h 12"/>
              <a:gd name="T24" fmla="*/ 10080625 w 14"/>
              <a:gd name="T25" fmla="*/ 10080625 h 12"/>
              <a:gd name="T26" fmla="*/ 10080625 w 14"/>
              <a:gd name="T27" fmla="*/ 15120938 h 12"/>
              <a:gd name="T28" fmla="*/ 15120938 w 14"/>
              <a:gd name="T29" fmla="*/ 15120938 h 12"/>
              <a:gd name="T30" fmla="*/ 10080625 w 14"/>
              <a:gd name="T31" fmla="*/ 15120938 h 12"/>
              <a:gd name="T32" fmla="*/ 15120938 w 14"/>
              <a:gd name="T33" fmla="*/ 20161250 h 12"/>
              <a:gd name="T34" fmla="*/ 20161250 w 14"/>
              <a:gd name="T35" fmla="*/ 15120938 h 12"/>
              <a:gd name="T36" fmla="*/ 20161250 w 14"/>
              <a:gd name="T37" fmla="*/ 20161250 h 12"/>
              <a:gd name="T38" fmla="*/ 25201563 w 14"/>
              <a:gd name="T39" fmla="*/ 25201563 h 12"/>
              <a:gd name="T40" fmla="*/ 25201563 w 14"/>
              <a:gd name="T41" fmla="*/ 30241875 h 12"/>
              <a:gd name="T42" fmla="*/ 30241875 w 14"/>
              <a:gd name="T43" fmla="*/ 30241875 h 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12">
                <a:moveTo>
                  <a:pt x="12" y="12"/>
                </a:moveTo>
                <a:lnTo>
                  <a:pt x="14" y="12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4" y="6"/>
                </a:lnTo>
                <a:lnTo>
                  <a:pt x="6" y="8"/>
                </a:lnTo>
                <a:lnTo>
                  <a:pt x="8" y="6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" name="Freeform 1319">
            <a:extLst>
              <a:ext uri="{FF2B5EF4-FFF2-40B4-BE49-F238E27FC236}">
                <a16:creationId xmlns:a16="http://schemas.microsoft.com/office/drawing/2014/main" id="{6B0B9880-E6D4-48D6-9054-81A31116B1AE}"/>
              </a:ext>
            </a:extLst>
          </p:cNvPr>
          <p:cNvSpPr>
            <a:spLocks/>
          </p:cNvSpPr>
          <p:nvPr/>
        </p:nvSpPr>
        <p:spPr bwMode="auto">
          <a:xfrm>
            <a:off x="2312990" y="5511799"/>
            <a:ext cx="22225" cy="19051"/>
          </a:xfrm>
          <a:custGeom>
            <a:avLst/>
            <a:gdLst>
              <a:gd name="T0" fmla="*/ 30241875 w 14"/>
              <a:gd name="T1" fmla="*/ 30241875 h 12"/>
              <a:gd name="T2" fmla="*/ 35282188 w 14"/>
              <a:gd name="T3" fmla="*/ 30241875 h 12"/>
              <a:gd name="T4" fmla="*/ 30241875 w 14"/>
              <a:gd name="T5" fmla="*/ 25201563 h 12"/>
              <a:gd name="T6" fmla="*/ 30241875 w 14"/>
              <a:gd name="T7" fmla="*/ 20161250 h 12"/>
              <a:gd name="T8" fmla="*/ 25201563 w 14"/>
              <a:gd name="T9" fmla="*/ 15120938 h 12"/>
              <a:gd name="T10" fmla="*/ 20161250 w 14"/>
              <a:gd name="T11" fmla="*/ 15120938 h 12"/>
              <a:gd name="T12" fmla="*/ 20161250 w 14"/>
              <a:gd name="T13" fmla="*/ 10080625 h 12"/>
              <a:gd name="T14" fmla="*/ 15120938 w 14"/>
              <a:gd name="T15" fmla="*/ 5040313 h 12"/>
              <a:gd name="T16" fmla="*/ 10080625 w 14"/>
              <a:gd name="T17" fmla="*/ 0 h 12"/>
              <a:gd name="T18" fmla="*/ 5040313 w 14"/>
              <a:gd name="T19" fmla="*/ 0 h 12"/>
              <a:gd name="T20" fmla="*/ 0 w 14"/>
              <a:gd name="T21" fmla="*/ 0 h 12"/>
              <a:gd name="T22" fmla="*/ 5040313 w 14"/>
              <a:gd name="T23" fmla="*/ 5040313 h 12"/>
              <a:gd name="T24" fmla="*/ 10080625 w 14"/>
              <a:gd name="T25" fmla="*/ 10080625 h 12"/>
              <a:gd name="T26" fmla="*/ 10080625 w 14"/>
              <a:gd name="T27" fmla="*/ 15120938 h 12"/>
              <a:gd name="T28" fmla="*/ 15120938 w 14"/>
              <a:gd name="T29" fmla="*/ 15120938 h 12"/>
              <a:gd name="T30" fmla="*/ 10080625 w 14"/>
              <a:gd name="T31" fmla="*/ 15120938 h 12"/>
              <a:gd name="T32" fmla="*/ 15120938 w 14"/>
              <a:gd name="T33" fmla="*/ 20161250 h 12"/>
              <a:gd name="T34" fmla="*/ 20161250 w 14"/>
              <a:gd name="T35" fmla="*/ 15120938 h 12"/>
              <a:gd name="T36" fmla="*/ 20161250 w 14"/>
              <a:gd name="T37" fmla="*/ 20161250 h 12"/>
              <a:gd name="T38" fmla="*/ 25201563 w 14"/>
              <a:gd name="T39" fmla="*/ 25201563 h 12"/>
              <a:gd name="T40" fmla="*/ 25201563 w 14"/>
              <a:gd name="T41" fmla="*/ 30241875 h 12"/>
              <a:gd name="T42" fmla="*/ 30241875 w 14"/>
              <a:gd name="T43" fmla="*/ 30241875 h 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12">
                <a:moveTo>
                  <a:pt x="12" y="12"/>
                </a:moveTo>
                <a:lnTo>
                  <a:pt x="14" y="12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4" y="6"/>
                </a:lnTo>
                <a:lnTo>
                  <a:pt x="6" y="8"/>
                </a:lnTo>
                <a:lnTo>
                  <a:pt x="8" y="6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" name="Freeform 1320">
            <a:extLst>
              <a:ext uri="{FF2B5EF4-FFF2-40B4-BE49-F238E27FC236}">
                <a16:creationId xmlns:a16="http://schemas.microsoft.com/office/drawing/2014/main" id="{8FA8E31A-398C-4E67-AFCF-F7E231AFEF96}"/>
              </a:ext>
            </a:extLst>
          </p:cNvPr>
          <p:cNvSpPr>
            <a:spLocks/>
          </p:cNvSpPr>
          <p:nvPr/>
        </p:nvSpPr>
        <p:spPr bwMode="auto">
          <a:xfrm>
            <a:off x="2319341" y="5499101"/>
            <a:ext cx="3175" cy="6351"/>
          </a:xfrm>
          <a:custGeom>
            <a:avLst/>
            <a:gdLst>
              <a:gd name="T0" fmla="*/ 0 w 2"/>
              <a:gd name="T1" fmla="*/ 10080625 h 4"/>
              <a:gd name="T2" fmla="*/ 5040313 w 2"/>
              <a:gd name="T3" fmla="*/ 5040313 h 4"/>
              <a:gd name="T4" fmla="*/ 0 w 2"/>
              <a:gd name="T5" fmla="*/ 0 h 4"/>
              <a:gd name="T6" fmla="*/ 0 w 2"/>
              <a:gd name="T7" fmla="*/ 5040313 h 4"/>
              <a:gd name="T8" fmla="*/ 0 w 2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" name="Freeform 1321">
            <a:extLst>
              <a:ext uri="{FF2B5EF4-FFF2-40B4-BE49-F238E27FC236}">
                <a16:creationId xmlns:a16="http://schemas.microsoft.com/office/drawing/2014/main" id="{C304BF54-E705-4971-AD15-9A6BB39E7867}"/>
              </a:ext>
            </a:extLst>
          </p:cNvPr>
          <p:cNvSpPr>
            <a:spLocks/>
          </p:cNvSpPr>
          <p:nvPr/>
        </p:nvSpPr>
        <p:spPr bwMode="auto">
          <a:xfrm>
            <a:off x="2319341" y="5499101"/>
            <a:ext cx="3175" cy="6351"/>
          </a:xfrm>
          <a:custGeom>
            <a:avLst/>
            <a:gdLst>
              <a:gd name="T0" fmla="*/ 0 w 2"/>
              <a:gd name="T1" fmla="*/ 10080625 h 4"/>
              <a:gd name="T2" fmla="*/ 5040313 w 2"/>
              <a:gd name="T3" fmla="*/ 5040313 h 4"/>
              <a:gd name="T4" fmla="*/ 0 w 2"/>
              <a:gd name="T5" fmla="*/ 0 h 4"/>
              <a:gd name="T6" fmla="*/ 0 w 2"/>
              <a:gd name="T7" fmla="*/ 5040313 h 4"/>
              <a:gd name="T8" fmla="*/ 0 w 2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" name="Freeform 1322">
            <a:extLst>
              <a:ext uri="{FF2B5EF4-FFF2-40B4-BE49-F238E27FC236}">
                <a16:creationId xmlns:a16="http://schemas.microsoft.com/office/drawing/2014/main" id="{4F4627DF-C37B-4EA5-9F71-61B001C295FC}"/>
              </a:ext>
            </a:extLst>
          </p:cNvPr>
          <p:cNvSpPr>
            <a:spLocks/>
          </p:cNvSpPr>
          <p:nvPr/>
        </p:nvSpPr>
        <p:spPr bwMode="auto">
          <a:xfrm>
            <a:off x="2319341" y="5524501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10080625 w 6"/>
              <a:gd name="T3" fmla="*/ 10080625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0 h 4"/>
              <a:gd name="T10" fmla="*/ 5040313 w 6"/>
              <a:gd name="T11" fmla="*/ 0 h 4"/>
              <a:gd name="T12" fmla="*/ 0 w 6"/>
              <a:gd name="T13" fmla="*/ 5040313 h 4"/>
              <a:gd name="T14" fmla="*/ 0 w 6"/>
              <a:gd name="T15" fmla="*/ 5040313 h 4"/>
              <a:gd name="T16" fmla="*/ 5040313 w 6"/>
              <a:gd name="T17" fmla="*/ 10080625 h 4"/>
              <a:gd name="T18" fmla="*/ 10080625 w 6"/>
              <a:gd name="T19" fmla="*/ 10080625 h 4"/>
              <a:gd name="T20" fmla="*/ 5040313 w 6"/>
              <a:gd name="T21" fmla="*/ 10080625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4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" name="Freeform 1323">
            <a:extLst>
              <a:ext uri="{FF2B5EF4-FFF2-40B4-BE49-F238E27FC236}">
                <a16:creationId xmlns:a16="http://schemas.microsoft.com/office/drawing/2014/main" id="{5FC76AC8-C3C8-4B36-A527-169EB3E2D088}"/>
              </a:ext>
            </a:extLst>
          </p:cNvPr>
          <p:cNvSpPr>
            <a:spLocks/>
          </p:cNvSpPr>
          <p:nvPr/>
        </p:nvSpPr>
        <p:spPr bwMode="auto">
          <a:xfrm>
            <a:off x="2319341" y="5524501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10080625 w 6"/>
              <a:gd name="T3" fmla="*/ 10080625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0 h 4"/>
              <a:gd name="T10" fmla="*/ 5040313 w 6"/>
              <a:gd name="T11" fmla="*/ 0 h 4"/>
              <a:gd name="T12" fmla="*/ 0 w 6"/>
              <a:gd name="T13" fmla="*/ 5040313 h 4"/>
              <a:gd name="T14" fmla="*/ 0 w 6"/>
              <a:gd name="T15" fmla="*/ 5040313 h 4"/>
              <a:gd name="T16" fmla="*/ 5040313 w 6"/>
              <a:gd name="T17" fmla="*/ 10080625 h 4"/>
              <a:gd name="T18" fmla="*/ 10080625 w 6"/>
              <a:gd name="T19" fmla="*/ 10080625 h 4"/>
              <a:gd name="T20" fmla="*/ 5040313 w 6"/>
              <a:gd name="T21" fmla="*/ 10080625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4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" name="Freeform 1324">
            <a:extLst>
              <a:ext uri="{FF2B5EF4-FFF2-40B4-BE49-F238E27FC236}">
                <a16:creationId xmlns:a16="http://schemas.microsoft.com/office/drawing/2014/main" id="{2792343A-CEF6-48ED-8547-76700643CFD7}"/>
              </a:ext>
            </a:extLst>
          </p:cNvPr>
          <p:cNvSpPr>
            <a:spLocks/>
          </p:cNvSpPr>
          <p:nvPr/>
        </p:nvSpPr>
        <p:spPr bwMode="auto">
          <a:xfrm>
            <a:off x="2322513" y="5530851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5040313 h 2"/>
              <a:gd name="T4" fmla="*/ 5040313 w 4"/>
              <a:gd name="T5" fmla="*/ 5040313 h 2"/>
              <a:gd name="T6" fmla="*/ 10080625 w 4"/>
              <a:gd name="T7" fmla="*/ 0 h 2"/>
              <a:gd name="T8" fmla="*/ 5040313 w 4"/>
              <a:gd name="T9" fmla="*/ 0 h 2"/>
              <a:gd name="T10" fmla="*/ 5040313 w 4"/>
              <a:gd name="T11" fmla="*/ 5040313 h 2"/>
              <a:gd name="T12" fmla="*/ 0 w 4"/>
              <a:gd name="T13" fmla="*/ 5040313 h 2"/>
              <a:gd name="T14" fmla="*/ 0 w 4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" name="Freeform 1325">
            <a:extLst>
              <a:ext uri="{FF2B5EF4-FFF2-40B4-BE49-F238E27FC236}">
                <a16:creationId xmlns:a16="http://schemas.microsoft.com/office/drawing/2014/main" id="{E0DC00FC-5DFC-47A0-91EB-07C99D8B35E5}"/>
              </a:ext>
            </a:extLst>
          </p:cNvPr>
          <p:cNvSpPr>
            <a:spLocks/>
          </p:cNvSpPr>
          <p:nvPr/>
        </p:nvSpPr>
        <p:spPr bwMode="auto">
          <a:xfrm>
            <a:off x="2322513" y="5530851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5040313 h 2"/>
              <a:gd name="T4" fmla="*/ 5040313 w 4"/>
              <a:gd name="T5" fmla="*/ 5040313 h 2"/>
              <a:gd name="T6" fmla="*/ 10080625 w 4"/>
              <a:gd name="T7" fmla="*/ 0 h 2"/>
              <a:gd name="T8" fmla="*/ 5040313 w 4"/>
              <a:gd name="T9" fmla="*/ 0 h 2"/>
              <a:gd name="T10" fmla="*/ 5040313 w 4"/>
              <a:gd name="T11" fmla="*/ 5040313 h 2"/>
              <a:gd name="T12" fmla="*/ 0 w 4"/>
              <a:gd name="T13" fmla="*/ 5040313 h 2"/>
              <a:gd name="T14" fmla="*/ 0 w 4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" name="Freeform 1326">
            <a:extLst>
              <a:ext uri="{FF2B5EF4-FFF2-40B4-BE49-F238E27FC236}">
                <a16:creationId xmlns:a16="http://schemas.microsoft.com/office/drawing/2014/main" id="{868718D1-5B70-49C2-B66B-504612C49609}"/>
              </a:ext>
            </a:extLst>
          </p:cNvPr>
          <p:cNvSpPr>
            <a:spLocks/>
          </p:cNvSpPr>
          <p:nvPr/>
        </p:nvSpPr>
        <p:spPr bwMode="auto">
          <a:xfrm>
            <a:off x="2322516" y="54991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" name="Freeform 1327">
            <a:extLst>
              <a:ext uri="{FF2B5EF4-FFF2-40B4-BE49-F238E27FC236}">
                <a16:creationId xmlns:a16="http://schemas.microsoft.com/office/drawing/2014/main" id="{9267E6DF-6C69-445B-9612-800BD5935FFE}"/>
              </a:ext>
            </a:extLst>
          </p:cNvPr>
          <p:cNvSpPr>
            <a:spLocks/>
          </p:cNvSpPr>
          <p:nvPr/>
        </p:nvSpPr>
        <p:spPr bwMode="auto">
          <a:xfrm>
            <a:off x="2322516" y="54991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" name="Freeform 1328">
            <a:extLst>
              <a:ext uri="{FF2B5EF4-FFF2-40B4-BE49-F238E27FC236}">
                <a16:creationId xmlns:a16="http://schemas.microsoft.com/office/drawing/2014/main" id="{7B1E1B7F-308A-4B8E-88F8-C59A2278FEC6}"/>
              </a:ext>
            </a:extLst>
          </p:cNvPr>
          <p:cNvSpPr>
            <a:spLocks/>
          </p:cNvSpPr>
          <p:nvPr/>
        </p:nvSpPr>
        <p:spPr bwMode="auto">
          <a:xfrm>
            <a:off x="2322516" y="5505450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5120938 w 6"/>
              <a:gd name="T7" fmla="*/ 0 h 4"/>
              <a:gd name="T8" fmla="*/ 10080625 w 6"/>
              <a:gd name="T9" fmla="*/ 0 h 4"/>
              <a:gd name="T10" fmla="*/ 10080625 w 6"/>
              <a:gd name="T11" fmla="*/ 0 h 4"/>
              <a:gd name="T12" fmla="*/ 10080625 w 6"/>
              <a:gd name="T13" fmla="*/ 5040313 h 4"/>
              <a:gd name="T14" fmla="*/ 5040313 w 6"/>
              <a:gd name="T15" fmla="*/ 5040313 h 4"/>
              <a:gd name="T16" fmla="*/ 0 w 6"/>
              <a:gd name="T17" fmla="*/ 5040313 h 4"/>
              <a:gd name="T18" fmla="*/ 0 w 6"/>
              <a:gd name="T19" fmla="*/ 10080625 h 4"/>
              <a:gd name="T20" fmla="*/ 5040313 w 6"/>
              <a:gd name="T21" fmla="*/ 5040313 h 4"/>
              <a:gd name="T22" fmla="*/ 10080625 w 6"/>
              <a:gd name="T23" fmla="*/ 10080625 h 4"/>
              <a:gd name="T24" fmla="*/ 15120938 w 6"/>
              <a:gd name="T25" fmla="*/ 10080625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" name="Freeform 1329">
            <a:extLst>
              <a:ext uri="{FF2B5EF4-FFF2-40B4-BE49-F238E27FC236}">
                <a16:creationId xmlns:a16="http://schemas.microsoft.com/office/drawing/2014/main" id="{A599D95C-68D6-4295-9507-E562C921CFE4}"/>
              </a:ext>
            </a:extLst>
          </p:cNvPr>
          <p:cNvSpPr>
            <a:spLocks/>
          </p:cNvSpPr>
          <p:nvPr/>
        </p:nvSpPr>
        <p:spPr bwMode="auto">
          <a:xfrm>
            <a:off x="2322516" y="5505450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5120938 w 6"/>
              <a:gd name="T7" fmla="*/ 0 h 4"/>
              <a:gd name="T8" fmla="*/ 10080625 w 6"/>
              <a:gd name="T9" fmla="*/ 0 h 4"/>
              <a:gd name="T10" fmla="*/ 10080625 w 6"/>
              <a:gd name="T11" fmla="*/ 0 h 4"/>
              <a:gd name="T12" fmla="*/ 10080625 w 6"/>
              <a:gd name="T13" fmla="*/ 5040313 h 4"/>
              <a:gd name="T14" fmla="*/ 5040313 w 6"/>
              <a:gd name="T15" fmla="*/ 5040313 h 4"/>
              <a:gd name="T16" fmla="*/ 0 w 6"/>
              <a:gd name="T17" fmla="*/ 5040313 h 4"/>
              <a:gd name="T18" fmla="*/ 0 w 6"/>
              <a:gd name="T19" fmla="*/ 10080625 h 4"/>
              <a:gd name="T20" fmla="*/ 5040313 w 6"/>
              <a:gd name="T21" fmla="*/ 5040313 h 4"/>
              <a:gd name="T22" fmla="*/ 10080625 w 6"/>
              <a:gd name="T23" fmla="*/ 10080625 h 4"/>
              <a:gd name="T24" fmla="*/ 15120938 w 6"/>
              <a:gd name="T25" fmla="*/ 10080625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" name="Freeform 1330">
            <a:extLst>
              <a:ext uri="{FF2B5EF4-FFF2-40B4-BE49-F238E27FC236}">
                <a16:creationId xmlns:a16="http://schemas.microsoft.com/office/drawing/2014/main" id="{6CD53D58-C627-42CC-88F8-E19E486F2FBB}"/>
              </a:ext>
            </a:extLst>
          </p:cNvPr>
          <p:cNvSpPr>
            <a:spLocks/>
          </p:cNvSpPr>
          <p:nvPr/>
        </p:nvSpPr>
        <p:spPr bwMode="auto">
          <a:xfrm>
            <a:off x="2322514" y="5511800"/>
            <a:ext cx="15875" cy="12700"/>
          </a:xfrm>
          <a:custGeom>
            <a:avLst/>
            <a:gdLst>
              <a:gd name="T0" fmla="*/ 15120938 w 10"/>
              <a:gd name="T1" fmla="*/ 20161250 h 8"/>
              <a:gd name="T2" fmla="*/ 20161250 w 10"/>
              <a:gd name="T3" fmla="*/ 20161250 h 8"/>
              <a:gd name="T4" fmla="*/ 25201563 w 10"/>
              <a:gd name="T5" fmla="*/ 15120938 h 8"/>
              <a:gd name="T6" fmla="*/ 20161250 w 10"/>
              <a:gd name="T7" fmla="*/ 10080625 h 8"/>
              <a:gd name="T8" fmla="*/ 20161250 w 10"/>
              <a:gd name="T9" fmla="*/ 5040313 h 8"/>
              <a:gd name="T10" fmla="*/ 15120938 w 10"/>
              <a:gd name="T11" fmla="*/ 5040313 h 8"/>
              <a:gd name="T12" fmla="*/ 10080625 w 10"/>
              <a:gd name="T13" fmla="*/ 5040313 h 8"/>
              <a:gd name="T14" fmla="*/ 5040313 w 10"/>
              <a:gd name="T15" fmla="*/ 0 h 8"/>
              <a:gd name="T16" fmla="*/ 0 w 10"/>
              <a:gd name="T17" fmla="*/ 5040313 h 8"/>
              <a:gd name="T18" fmla="*/ 5040313 w 10"/>
              <a:gd name="T19" fmla="*/ 5040313 h 8"/>
              <a:gd name="T20" fmla="*/ 10080625 w 10"/>
              <a:gd name="T21" fmla="*/ 10080625 h 8"/>
              <a:gd name="T22" fmla="*/ 15120938 w 10"/>
              <a:gd name="T23" fmla="*/ 15120938 h 8"/>
              <a:gd name="T24" fmla="*/ 15120938 w 10"/>
              <a:gd name="T25" fmla="*/ 20161250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8">
                <a:moveTo>
                  <a:pt x="6" y="8"/>
                </a:moveTo>
                <a:lnTo>
                  <a:pt x="8" y="8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6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" name="Freeform 1331">
            <a:extLst>
              <a:ext uri="{FF2B5EF4-FFF2-40B4-BE49-F238E27FC236}">
                <a16:creationId xmlns:a16="http://schemas.microsoft.com/office/drawing/2014/main" id="{CCA7CC4A-AA87-4420-9D85-0C4EF9637E35}"/>
              </a:ext>
            </a:extLst>
          </p:cNvPr>
          <p:cNvSpPr>
            <a:spLocks/>
          </p:cNvSpPr>
          <p:nvPr/>
        </p:nvSpPr>
        <p:spPr bwMode="auto">
          <a:xfrm>
            <a:off x="2322514" y="5511800"/>
            <a:ext cx="15875" cy="12700"/>
          </a:xfrm>
          <a:custGeom>
            <a:avLst/>
            <a:gdLst>
              <a:gd name="T0" fmla="*/ 15120938 w 10"/>
              <a:gd name="T1" fmla="*/ 20161250 h 8"/>
              <a:gd name="T2" fmla="*/ 20161250 w 10"/>
              <a:gd name="T3" fmla="*/ 20161250 h 8"/>
              <a:gd name="T4" fmla="*/ 25201563 w 10"/>
              <a:gd name="T5" fmla="*/ 15120938 h 8"/>
              <a:gd name="T6" fmla="*/ 20161250 w 10"/>
              <a:gd name="T7" fmla="*/ 10080625 h 8"/>
              <a:gd name="T8" fmla="*/ 20161250 w 10"/>
              <a:gd name="T9" fmla="*/ 5040313 h 8"/>
              <a:gd name="T10" fmla="*/ 15120938 w 10"/>
              <a:gd name="T11" fmla="*/ 5040313 h 8"/>
              <a:gd name="T12" fmla="*/ 10080625 w 10"/>
              <a:gd name="T13" fmla="*/ 5040313 h 8"/>
              <a:gd name="T14" fmla="*/ 5040313 w 10"/>
              <a:gd name="T15" fmla="*/ 0 h 8"/>
              <a:gd name="T16" fmla="*/ 0 w 10"/>
              <a:gd name="T17" fmla="*/ 5040313 h 8"/>
              <a:gd name="T18" fmla="*/ 5040313 w 10"/>
              <a:gd name="T19" fmla="*/ 5040313 h 8"/>
              <a:gd name="T20" fmla="*/ 10080625 w 10"/>
              <a:gd name="T21" fmla="*/ 10080625 h 8"/>
              <a:gd name="T22" fmla="*/ 15120938 w 10"/>
              <a:gd name="T23" fmla="*/ 15120938 h 8"/>
              <a:gd name="T24" fmla="*/ 15120938 w 10"/>
              <a:gd name="T25" fmla="*/ 20161250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8">
                <a:moveTo>
                  <a:pt x="6" y="8"/>
                </a:moveTo>
                <a:lnTo>
                  <a:pt x="8" y="8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6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" name="Freeform 1332">
            <a:extLst>
              <a:ext uri="{FF2B5EF4-FFF2-40B4-BE49-F238E27FC236}">
                <a16:creationId xmlns:a16="http://schemas.microsoft.com/office/drawing/2014/main" id="{9B3BD56E-572D-47B7-87FE-558E89379CF0}"/>
              </a:ext>
            </a:extLst>
          </p:cNvPr>
          <p:cNvSpPr>
            <a:spLocks/>
          </p:cNvSpPr>
          <p:nvPr/>
        </p:nvSpPr>
        <p:spPr bwMode="auto">
          <a:xfrm>
            <a:off x="2325689" y="5537201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0 h 4"/>
              <a:gd name="T10" fmla="*/ 0 w 6"/>
              <a:gd name="T11" fmla="*/ 0 h 4"/>
              <a:gd name="T12" fmla="*/ 0 w 6"/>
              <a:gd name="T13" fmla="*/ 0 h 4"/>
              <a:gd name="T14" fmla="*/ 0 w 6"/>
              <a:gd name="T15" fmla="*/ 5040313 h 4"/>
              <a:gd name="T16" fmla="*/ 5040313 w 6"/>
              <a:gd name="T17" fmla="*/ 5040313 h 4"/>
              <a:gd name="T18" fmla="*/ 10080625 w 6"/>
              <a:gd name="T19" fmla="*/ 5040313 h 4"/>
              <a:gd name="T20" fmla="*/ 15120938 w 6"/>
              <a:gd name="T21" fmla="*/ 5040313 h 4"/>
              <a:gd name="T22" fmla="*/ 15120938 w 6"/>
              <a:gd name="T23" fmla="*/ 10080625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" name="Freeform 1333">
            <a:extLst>
              <a:ext uri="{FF2B5EF4-FFF2-40B4-BE49-F238E27FC236}">
                <a16:creationId xmlns:a16="http://schemas.microsoft.com/office/drawing/2014/main" id="{74422B0D-1468-46AF-AC77-2D98C0C61124}"/>
              </a:ext>
            </a:extLst>
          </p:cNvPr>
          <p:cNvSpPr>
            <a:spLocks/>
          </p:cNvSpPr>
          <p:nvPr/>
        </p:nvSpPr>
        <p:spPr bwMode="auto">
          <a:xfrm>
            <a:off x="2325689" y="5537201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0 h 4"/>
              <a:gd name="T10" fmla="*/ 0 w 6"/>
              <a:gd name="T11" fmla="*/ 0 h 4"/>
              <a:gd name="T12" fmla="*/ 0 w 6"/>
              <a:gd name="T13" fmla="*/ 0 h 4"/>
              <a:gd name="T14" fmla="*/ 0 w 6"/>
              <a:gd name="T15" fmla="*/ 5040313 h 4"/>
              <a:gd name="T16" fmla="*/ 5040313 w 6"/>
              <a:gd name="T17" fmla="*/ 5040313 h 4"/>
              <a:gd name="T18" fmla="*/ 10080625 w 6"/>
              <a:gd name="T19" fmla="*/ 5040313 h 4"/>
              <a:gd name="T20" fmla="*/ 15120938 w 6"/>
              <a:gd name="T21" fmla="*/ 5040313 h 4"/>
              <a:gd name="T22" fmla="*/ 15120938 w 6"/>
              <a:gd name="T23" fmla="*/ 10080625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" name="Freeform 1334">
            <a:extLst>
              <a:ext uri="{FF2B5EF4-FFF2-40B4-BE49-F238E27FC236}">
                <a16:creationId xmlns:a16="http://schemas.microsoft.com/office/drawing/2014/main" id="{C3C8E03C-E184-4F1E-90BC-D9B9C8D8B0DC}"/>
              </a:ext>
            </a:extLst>
          </p:cNvPr>
          <p:cNvSpPr>
            <a:spLocks/>
          </p:cNvSpPr>
          <p:nvPr/>
        </p:nvSpPr>
        <p:spPr bwMode="auto">
          <a:xfrm>
            <a:off x="2325688" y="5511802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" name="Freeform 1335">
            <a:extLst>
              <a:ext uri="{FF2B5EF4-FFF2-40B4-BE49-F238E27FC236}">
                <a16:creationId xmlns:a16="http://schemas.microsoft.com/office/drawing/2014/main" id="{8A10033E-988D-40FD-BEE8-AE07FB9EDA73}"/>
              </a:ext>
            </a:extLst>
          </p:cNvPr>
          <p:cNvSpPr>
            <a:spLocks/>
          </p:cNvSpPr>
          <p:nvPr/>
        </p:nvSpPr>
        <p:spPr bwMode="auto">
          <a:xfrm>
            <a:off x="2325688" y="5511802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" name="Freeform 1336">
            <a:extLst>
              <a:ext uri="{FF2B5EF4-FFF2-40B4-BE49-F238E27FC236}">
                <a16:creationId xmlns:a16="http://schemas.microsoft.com/office/drawing/2014/main" id="{D29D3C7C-EF3A-46E0-BB2E-6537EBD169E6}"/>
              </a:ext>
            </a:extLst>
          </p:cNvPr>
          <p:cNvSpPr>
            <a:spLocks/>
          </p:cNvSpPr>
          <p:nvPr/>
        </p:nvSpPr>
        <p:spPr bwMode="auto">
          <a:xfrm>
            <a:off x="2325691" y="55435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" name="Freeform 1337">
            <a:extLst>
              <a:ext uri="{FF2B5EF4-FFF2-40B4-BE49-F238E27FC236}">
                <a16:creationId xmlns:a16="http://schemas.microsoft.com/office/drawing/2014/main" id="{5900299B-78F9-4821-81A7-6818E3FFF399}"/>
              </a:ext>
            </a:extLst>
          </p:cNvPr>
          <p:cNvSpPr>
            <a:spLocks/>
          </p:cNvSpPr>
          <p:nvPr/>
        </p:nvSpPr>
        <p:spPr bwMode="auto">
          <a:xfrm>
            <a:off x="2325691" y="55435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" name="Rectangle 1338">
            <a:extLst>
              <a:ext uri="{FF2B5EF4-FFF2-40B4-BE49-F238E27FC236}">
                <a16:creationId xmlns:a16="http://schemas.microsoft.com/office/drawing/2014/main" id="{66512813-011F-43D4-84FA-CCD13FEF7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8864" y="5480051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81" name="Rectangle 1339">
            <a:extLst>
              <a:ext uri="{FF2B5EF4-FFF2-40B4-BE49-F238E27FC236}">
                <a16:creationId xmlns:a16="http://schemas.microsoft.com/office/drawing/2014/main" id="{12A4A973-CD17-4050-8F7E-F8C967ADB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8864" y="5480051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82" name="Freeform 1340">
            <a:extLst>
              <a:ext uri="{FF2B5EF4-FFF2-40B4-BE49-F238E27FC236}">
                <a16:creationId xmlns:a16="http://schemas.microsoft.com/office/drawing/2014/main" id="{DA204973-DE39-4C7B-BD8C-9F35DB970DA8}"/>
              </a:ext>
            </a:extLst>
          </p:cNvPr>
          <p:cNvSpPr>
            <a:spLocks/>
          </p:cNvSpPr>
          <p:nvPr/>
        </p:nvSpPr>
        <p:spPr bwMode="auto">
          <a:xfrm>
            <a:off x="2328863" y="55435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10080625 h 4"/>
              <a:gd name="T4" fmla="*/ 5040313 w 4"/>
              <a:gd name="T5" fmla="*/ 5040313 h 4"/>
              <a:gd name="T6" fmla="*/ 10080625 w 4"/>
              <a:gd name="T7" fmla="*/ 5040313 h 4"/>
              <a:gd name="T8" fmla="*/ 10080625 w 4"/>
              <a:gd name="T9" fmla="*/ 0 h 4"/>
              <a:gd name="T10" fmla="*/ 5040313 w 4"/>
              <a:gd name="T11" fmla="*/ 0 h 4"/>
              <a:gd name="T12" fmla="*/ 5040313 w 4"/>
              <a:gd name="T13" fmla="*/ 0 h 4"/>
              <a:gd name="T14" fmla="*/ 0 w 4"/>
              <a:gd name="T15" fmla="*/ 5040313 h 4"/>
              <a:gd name="T16" fmla="*/ 0 w 4"/>
              <a:gd name="T17" fmla="*/ 10080625 h 4"/>
              <a:gd name="T18" fmla="*/ 5040313 w 4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" name="Freeform 1341">
            <a:extLst>
              <a:ext uri="{FF2B5EF4-FFF2-40B4-BE49-F238E27FC236}">
                <a16:creationId xmlns:a16="http://schemas.microsoft.com/office/drawing/2014/main" id="{A141578F-9207-4ACB-A2E3-C52FCDF41B94}"/>
              </a:ext>
            </a:extLst>
          </p:cNvPr>
          <p:cNvSpPr>
            <a:spLocks/>
          </p:cNvSpPr>
          <p:nvPr/>
        </p:nvSpPr>
        <p:spPr bwMode="auto">
          <a:xfrm>
            <a:off x="2328863" y="55435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10080625 h 4"/>
              <a:gd name="T4" fmla="*/ 5040313 w 4"/>
              <a:gd name="T5" fmla="*/ 5040313 h 4"/>
              <a:gd name="T6" fmla="*/ 10080625 w 4"/>
              <a:gd name="T7" fmla="*/ 5040313 h 4"/>
              <a:gd name="T8" fmla="*/ 10080625 w 4"/>
              <a:gd name="T9" fmla="*/ 0 h 4"/>
              <a:gd name="T10" fmla="*/ 5040313 w 4"/>
              <a:gd name="T11" fmla="*/ 0 h 4"/>
              <a:gd name="T12" fmla="*/ 5040313 w 4"/>
              <a:gd name="T13" fmla="*/ 0 h 4"/>
              <a:gd name="T14" fmla="*/ 0 w 4"/>
              <a:gd name="T15" fmla="*/ 5040313 h 4"/>
              <a:gd name="T16" fmla="*/ 0 w 4"/>
              <a:gd name="T17" fmla="*/ 10080625 h 4"/>
              <a:gd name="T18" fmla="*/ 5040313 w 4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" name="Freeform 1342">
            <a:extLst>
              <a:ext uri="{FF2B5EF4-FFF2-40B4-BE49-F238E27FC236}">
                <a16:creationId xmlns:a16="http://schemas.microsoft.com/office/drawing/2014/main" id="{C11CD76B-F211-4464-B39E-2E7A2465D200}"/>
              </a:ext>
            </a:extLst>
          </p:cNvPr>
          <p:cNvSpPr>
            <a:spLocks/>
          </p:cNvSpPr>
          <p:nvPr/>
        </p:nvSpPr>
        <p:spPr bwMode="auto">
          <a:xfrm>
            <a:off x="2332038" y="5537202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10080625 w 4"/>
              <a:gd name="T5" fmla="*/ 5040313 h 2"/>
              <a:gd name="T6" fmla="*/ 10080625 w 4"/>
              <a:gd name="T7" fmla="*/ 0 h 2"/>
              <a:gd name="T8" fmla="*/ 5040313 w 4"/>
              <a:gd name="T9" fmla="*/ 0 h 2"/>
              <a:gd name="T10" fmla="*/ 0 w 4"/>
              <a:gd name="T11" fmla="*/ 0 h 2"/>
              <a:gd name="T12" fmla="*/ 5040313 w 4"/>
              <a:gd name="T13" fmla="*/ 5040313 h 2"/>
              <a:gd name="T14" fmla="*/ 5040313 w 4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" name="Freeform 1343">
            <a:extLst>
              <a:ext uri="{FF2B5EF4-FFF2-40B4-BE49-F238E27FC236}">
                <a16:creationId xmlns:a16="http://schemas.microsoft.com/office/drawing/2014/main" id="{5308D5F8-2128-415F-B78F-73C440229543}"/>
              </a:ext>
            </a:extLst>
          </p:cNvPr>
          <p:cNvSpPr>
            <a:spLocks/>
          </p:cNvSpPr>
          <p:nvPr/>
        </p:nvSpPr>
        <p:spPr bwMode="auto">
          <a:xfrm>
            <a:off x="2332038" y="5537202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10080625 w 4"/>
              <a:gd name="T5" fmla="*/ 5040313 h 2"/>
              <a:gd name="T6" fmla="*/ 10080625 w 4"/>
              <a:gd name="T7" fmla="*/ 0 h 2"/>
              <a:gd name="T8" fmla="*/ 5040313 w 4"/>
              <a:gd name="T9" fmla="*/ 0 h 2"/>
              <a:gd name="T10" fmla="*/ 0 w 4"/>
              <a:gd name="T11" fmla="*/ 0 h 2"/>
              <a:gd name="T12" fmla="*/ 5040313 w 4"/>
              <a:gd name="T13" fmla="*/ 5040313 h 2"/>
              <a:gd name="T14" fmla="*/ 5040313 w 4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" name="Freeform 1344">
            <a:extLst>
              <a:ext uri="{FF2B5EF4-FFF2-40B4-BE49-F238E27FC236}">
                <a16:creationId xmlns:a16="http://schemas.microsoft.com/office/drawing/2014/main" id="{425A1C42-70C9-4E15-9DAE-AAB853A7DD08}"/>
              </a:ext>
            </a:extLst>
          </p:cNvPr>
          <p:cNvSpPr>
            <a:spLocks/>
          </p:cNvSpPr>
          <p:nvPr/>
        </p:nvSpPr>
        <p:spPr bwMode="auto">
          <a:xfrm>
            <a:off x="2332039" y="5508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" name="Freeform 1345">
            <a:extLst>
              <a:ext uri="{FF2B5EF4-FFF2-40B4-BE49-F238E27FC236}">
                <a16:creationId xmlns:a16="http://schemas.microsoft.com/office/drawing/2014/main" id="{D5E98956-17EB-4C13-83B1-F05CFC31A66E}"/>
              </a:ext>
            </a:extLst>
          </p:cNvPr>
          <p:cNvSpPr>
            <a:spLocks/>
          </p:cNvSpPr>
          <p:nvPr/>
        </p:nvSpPr>
        <p:spPr bwMode="auto">
          <a:xfrm>
            <a:off x="2332039" y="5508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" name="Freeform 1346">
            <a:extLst>
              <a:ext uri="{FF2B5EF4-FFF2-40B4-BE49-F238E27FC236}">
                <a16:creationId xmlns:a16="http://schemas.microsoft.com/office/drawing/2014/main" id="{4155CBE6-5EA4-4DAD-B2B9-858DF075EABD}"/>
              </a:ext>
            </a:extLst>
          </p:cNvPr>
          <p:cNvSpPr>
            <a:spLocks/>
          </p:cNvSpPr>
          <p:nvPr/>
        </p:nvSpPr>
        <p:spPr bwMode="auto">
          <a:xfrm>
            <a:off x="2332039" y="5534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" name="Freeform 1347">
            <a:extLst>
              <a:ext uri="{FF2B5EF4-FFF2-40B4-BE49-F238E27FC236}">
                <a16:creationId xmlns:a16="http://schemas.microsoft.com/office/drawing/2014/main" id="{631A8564-86D4-4BA6-B69D-B5A62E3F5C8B}"/>
              </a:ext>
            </a:extLst>
          </p:cNvPr>
          <p:cNvSpPr>
            <a:spLocks/>
          </p:cNvSpPr>
          <p:nvPr/>
        </p:nvSpPr>
        <p:spPr bwMode="auto">
          <a:xfrm>
            <a:off x="2332039" y="5534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" name="Freeform 1348">
            <a:extLst>
              <a:ext uri="{FF2B5EF4-FFF2-40B4-BE49-F238E27FC236}">
                <a16:creationId xmlns:a16="http://schemas.microsoft.com/office/drawing/2014/main" id="{0E2A8BDB-A722-4E53-AB22-EF8C2A5A5662}"/>
              </a:ext>
            </a:extLst>
          </p:cNvPr>
          <p:cNvSpPr>
            <a:spLocks/>
          </p:cNvSpPr>
          <p:nvPr/>
        </p:nvSpPr>
        <p:spPr bwMode="auto">
          <a:xfrm>
            <a:off x="2335213" y="5514975"/>
            <a:ext cx="12700" cy="15875"/>
          </a:xfrm>
          <a:custGeom>
            <a:avLst/>
            <a:gdLst>
              <a:gd name="T0" fmla="*/ 20161250 w 8"/>
              <a:gd name="T1" fmla="*/ 25201563 h 10"/>
              <a:gd name="T2" fmla="*/ 20161250 w 8"/>
              <a:gd name="T3" fmla="*/ 25201563 h 10"/>
              <a:gd name="T4" fmla="*/ 20161250 w 8"/>
              <a:gd name="T5" fmla="*/ 20161250 h 10"/>
              <a:gd name="T6" fmla="*/ 15120938 w 8"/>
              <a:gd name="T7" fmla="*/ 20161250 h 10"/>
              <a:gd name="T8" fmla="*/ 15120938 w 8"/>
              <a:gd name="T9" fmla="*/ 15120938 h 10"/>
              <a:gd name="T10" fmla="*/ 15120938 w 8"/>
              <a:gd name="T11" fmla="*/ 10080625 h 10"/>
              <a:gd name="T12" fmla="*/ 10080625 w 8"/>
              <a:gd name="T13" fmla="*/ 10080625 h 10"/>
              <a:gd name="T14" fmla="*/ 5040313 w 8"/>
              <a:gd name="T15" fmla="*/ 5040313 h 10"/>
              <a:gd name="T16" fmla="*/ 0 w 8"/>
              <a:gd name="T17" fmla="*/ 0 h 10"/>
              <a:gd name="T18" fmla="*/ 0 w 8"/>
              <a:gd name="T19" fmla="*/ 5040313 h 10"/>
              <a:gd name="T20" fmla="*/ 5040313 w 8"/>
              <a:gd name="T21" fmla="*/ 10080625 h 10"/>
              <a:gd name="T22" fmla="*/ 5040313 w 8"/>
              <a:gd name="T23" fmla="*/ 10080625 h 10"/>
              <a:gd name="T24" fmla="*/ 10080625 w 8"/>
              <a:gd name="T25" fmla="*/ 15120938 h 10"/>
              <a:gd name="T26" fmla="*/ 5040313 w 8"/>
              <a:gd name="T27" fmla="*/ 10080625 h 10"/>
              <a:gd name="T28" fmla="*/ 0 w 8"/>
              <a:gd name="T29" fmla="*/ 15120938 h 10"/>
              <a:gd name="T30" fmla="*/ 0 w 8"/>
              <a:gd name="T31" fmla="*/ 20161250 h 10"/>
              <a:gd name="T32" fmla="*/ 0 w 8"/>
              <a:gd name="T33" fmla="*/ 20161250 h 10"/>
              <a:gd name="T34" fmla="*/ 5040313 w 8"/>
              <a:gd name="T35" fmla="*/ 25201563 h 10"/>
              <a:gd name="T36" fmla="*/ 10080625 w 8"/>
              <a:gd name="T37" fmla="*/ 25201563 h 10"/>
              <a:gd name="T38" fmla="*/ 15120938 w 8"/>
              <a:gd name="T39" fmla="*/ 25201563 h 10"/>
              <a:gd name="T40" fmla="*/ 20161250 w 8"/>
              <a:gd name="T41" fmla="*/ 25201563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" h="10">
                <a:moveTo>
                  <a:pt x="8" y="10"/>
                </a:move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" name="Freeform 1349">
            <a:extLst>
              <a:ext uri="{FF2B5EF4-FFF2-40B4-BE49-F238E27FC236}">
                <a16:creationId xmlns:a16="http://schemas.microsoft.com/office/drawing/2014/main" id="{DDA88000-DAA9-4AB0-9806-B942A1D87466}"/>
              </a:ext>
            </a:extLst>
          </p:cNvPr>
          <p:cNvSpPr>
            <a:spLocks/>
          </p:cNvSpPr>
          <p:nvPr/>
        </p:nvSpPr>
        <p:spPr bwMode="auto">
          <a:xfrm>
            <a:off x="2335213" y="5514975"/>
            <a:ext cx="12700" cy="15875"/>
          </a:xfrm>
          <a:custGeom>
            <a:avLst/>
            <a:gdLst>
              <a:gd name="T0" fmla="*/ 20161250 w 8"/>
              <a:gd name="T1" fmla="*/ 25201563 h 10"/>
              <a:gd name="T2" fmla="*/ 20161250 w 8"/>
              <a:gd name="T3" fmla="*/ 25201563 h 10"/>
              <a:gd name="T4" fmla="*/ 20161250 w 8"/>
              <a:gd name="T5" fmla="*/ 20161250 h 10"/>
              <a:gd name="T6" fmla="*/ 15120938 w 8"/>
              <a:gd name="T7" fmla="*/ 20161250 h 10"/>
              <a:gd name="T8" fmla="*/ 15120938 w 8"/>
              <a:gd name="T9" fmla="*/ 15120938 h 10"/>
              <a:gd name="T10" fmla="*/ 15120938 w 8"/>
              <a:gd name="T11" fmla="*/ 10080625 h 10"/>
              <a:gd name="T12" fmla="*/ 10080625 w 8"/>
              <a:gd name="T13" fmla="*/ 10080625 h 10"/>
              <a:gd name="T14" fmla="*/ 5040313 w 8"/>
              <a:gd name="T15" fmla="*/ 5040313 h 10"/>
              <a:gd name="T16" fmla="*/ 0 w 8"/>
              <a:gd name="T17" fmla="*/ 0 h 10"/>
              <a:gd name="T18" fmla="*/ 0 w 8"/>
              <a:gd name="T19" fmla="*/ 5040313 h 10"/>
              <a:gd name="T20" fmla="*/ 5040313 w 8"/>
              <a:gd name="T21" fmla="*/ 10080625 h 10"/>
              <a:gd name="T22" fmla="*/ 5040313 w 8"/>
              <a:gd name="T23" fmla="*/ 10080625 h 10"/>
              <a:gd name="T24" fmla="*/ 10080625 w 8"/>
              <a:gd name="T25" fmla="*/ 15120938 h 10"/>
              <a:gd name="T26" fmla="*/ 5040313 w 8"/>
              <a:gd name="T27" fmla="*/ 10080625 h 10"/>
              <a:gd name="T28" fmla="*/ 0 w 8"/>
              <a:gd name="T29" fmla="*/ 15120938 h 10"/>
              <a:gd name="T30" fmla="*/ 0 w 8"/>
              <a:gd name="T31" fmla="*/ 20161250 h 10"/>
              <a:gd name="T32" fmla="*/ 0 w 8"/>
              <a:gd name="T33" fmla="*/ 20161250 h 10"/>
              <a:gd name="T34" fmla="*/ 5040313 w 8"/>
              <a:gd name="T35" fmla="*/ 25201563 h 10"/>
              <a:gd name="T36" fmla="*/ 10080625 w 8"/>
              <a:gd name="T37" fmla="*/ 25201563 h 10"/>
              <a:gd name="T38" fmla="*/ 15120938 w 8"/>
              <a:gd name="T39" fmla="*/ 25201563 h 10"/>
              <a:gd name="T40" fmla="*/ 20161250 w 8"/>
              <a:gd name="T41" fmla="*/ 25201563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" h="10">
                <a:moveTo>
                  <a:pt x="8" y="10"/>
                </a:move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" name="Freeform 1350">
            <a:extLst>
              <a:ext uri="{FF2B5EF4-FFF2-40B4-BE49-F238E27FC236}">
                <a16:creationId xmlns:a16="http://schemas.microsoft.com/office/drawing/2014/main" id="{7F83884C-0160-4299-B068-711A41B01C80}"/>
              </a:ext>
            </a:extLst>
          </p:cNvPr>
          <p:cNvSpPr>
            <a:spLocks/>
          </p:cNvSpPr>
          <p:nvPr/>
        </p:nvSpPr>
        <p:spPr bwMode="auto">
          <a:xfrm>
            <a:off x="2335216" y="5556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" name="Freeform 1351">
            <a:extLst>
              <a:ext uri="{FF2B5EF4-FFF2-40B4-BE49-F238E27FC236}">
                <a16:creationId xmlns:a16="http://schemas.microsoft.com/office/drawing/2014/main" id="{AC3BDC74-2834-4669-8447-EA7A30433811}"/>
              </a:ext>
            </a:extLst>
          </p:cNvPr>
          <p:cNvSpPr>
            <a:spLocks/>
          </p:cNvSpPr>
          <p:nvPr/>
        </p:nvSpPr>
        <p:spPr bwMode="auto">
          <a:xfrm>
            <a:off x="2335216" y="5556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" name="Freeform 1352">
            <a:extLst>
              <a:ext uri="{FF2B5EF4-FFF2-40B4-BE49-F238E27FC236}">
                <a16:creationId xmlns:a16="http://schemas.microsoft.com/office/drawing/2014/main" id="{AB3F1B77-CA02-46EE-AD2F-BED00CD8E4D1}"/>
              </a:ext>
            </a:extLst>
          </p:cNvPr>
          <p:cNvSpPr>
            <a:spLocks/>
          </p:cNvSpPr>
          <p:nvPr/>
        </p:nvSpPr>
        <p:spPr bwMode="auto">
          <a:xfrm>
            <a:off x="2335216" y="5530849"/>
            <a:ext cx="34925" cy="44451"/>
          </a:xfrm>
          <a:custGeom>
            <a:avLst/>
            <a:gdLst>
              <a:gd name="T0" fmla="*/ 40322500 w 22"/>
              <a:gd name="T1" fmla="*/ 70564375 h 28"/>
              <a:gd name="T2" fmla="*/ 45362813 w 22"/>
              <a:gd name="T3" fmla="*/ 70564375 h 28"/>
              <a:gd name="T4" fmla="*/ 45362813 w 22"/>
              <a:gd name="T5" fmla="*/ 70564375 h 28"/>
              <a:gd name="T6" fmla="*/ 50403125 w 22"/>
              <a:gd name="T7" fmla="*/ 65524063 h 28"/>
              <a:gd name="T8" fmla="*/ 55443438 w 22"/>
              <a:gd name="T9" fmla="*/ 60483750 h 28"/>
              <a:gd name="T10" fmla="*/ 45362813 w 22"/>
              <a:gd name="T11" fmla="*/ 55443438 h 28"/>
              <a:gd name="T12" fmla="*/ 50403125 w 22"/>
              <a:gd name="T13" fmla="*/ 50403125 h 28"/>
              <a:gd name="T14" fmla="*/ 45362813 w 22"/>
              <a:gd name="T15" fmla="*/ 55443438 h 28"/>
              <a:gd name="T16" fmla="*/ 45362813 w 22"/>
              <a:gd name="T17" fmla="*/ 45362813 h 28"/>
              <a:gd name="T18" fmla="*/ 40322500 w 22"/>
              <a:gd name="T19" fmla="*/ 30241875 h 28"/>
              <a:gd name="T20" fmla="*/ 35282188 w 22"/>
              <a:gd name="T21" fmla="*/ 25201563 h 28"/>
              <a:gd name="T22" fmla="*/ 30241875 w 22"/>
              <a:gd name="T23" fmla="*/ 15120938 h 28"/>
              <a:gd name="T24" fmla="*/ 25201563 w 22"/>
              <a:gd name="T25" fmla="*/ 10080625 h 28"/>
              <a:gd name="T26" fmla="*/ 20161250 w 22"/>
              <a:gd name="T27" fmla="*/ 10080625 h 28"/>
              <a:gd name="T28" fmla="*/ 15120938 w 22"/>
              <a:gd name="T29" fmla="*/ 0 h 28"/>
              <a:gd name="T30" fmla="*/ 5040313 w 22"/>
              <a:gd name="T31" fmla="*/ 5040313 h 28"/>
              <a:gd name="T32" fmla="*/ 10080625 w 22"/>
              <a:gd name="T33" fmla="*/ 10080625 h 28"/>
              <a:gd name="T34" fmla="*/ 10080625 w 22"/>
              <a:gd name="T35" fmla="*/ 15120938 h 28"/>
              <a:gd name="T36" fmla="*/ 15120938 w 22"/>
              <a:gd name="T37" fmla="*/ 20161250 h 28"/>
              <a:gd name="T38" fmla="*/ 20161250 w 22"/>
              <a:gd name="T39" fmla="*/ 25201563 h 28"/>
              <a:gd name="T40" fmla="*/ 20161250 w 22"/>
              <a:gd name="T41" fmla="*/ 35282188 h 28"/>
              <a:gd name="T42" fmla="*/ 15120938 w 22"/>
              <a:gd name="T43" fmla="*/ 30241875 h 28"/>
              <a:gd name="T44" fmla="*/ 10080625 w 22"/>
              <a:gd name="T45" fmla="*/ 30241875 h 28"/>
              <a:gd name="T46" fmla="*/ 10080625 w 22"/>
              <a:gd name="T47" fmla="*/ 35282188 h 28"/>
              <a:gd name="T48" fmla="*/ 10080625 w 22"/>
              <a:gd name="T49" fmla="*/ 35282188 h 28"/>
              <a:gd name="T50" fmla="*/ 10080625 w 22"/>
              <a:gd name="T51" fmla="*/ 40322500 h 28"/>
              <a:gd name="T52" fmla="*/ 0 w 22"/>
              <a:gd name="T53" fmla="*/ 30241875 h 28"/>
              <a:gd name="T54" fmla="*/ 5040313 w 22"/>
              <a:gd name="T55" fmla="*/ 40322500 h 28"/>
              <a:gd name="T56" fmla="*/ 10080625 w 22"/>
              <a:gd name="T57" fmla="*/ 45362813 h 28"/>
              <a:gd name="T58" fmla="*/ 20161250 w 22"/>
              <a:gd name="T59" fmla="*/ 55443438 h 28"/>
              <a:gd name="T60" fmla="*/ 25201563 w 22"/>
              <a:gd name="T61" fmla="*/ 60483750 h 28"/>
              <a:gd name="T62" fmla="*/ 30241875 w 22"/>
              <a:gd name="T63" fmla="*/ 55443438 h 28"/>
              <a:gd name="T64" fmla="*/ 25201563 w 22"/>
              <a:gd name="T65" fmla="*/ 50403125 h 28"/>
              <a:gd name="T66" fmla="*/ 30241875 w 22"/>
              <a:gd name="T67" fmla="*/ 40322500 h 28"/>
              <a:gd name="T68" fmla="*/ 35282188 w 22"/>
              <a:gd name="T69" fmla="*/ 40322500 h 28"/>
              <a:gd name="T70" fmla="*/ 30241875 w 22"/>
              <a:gd name="T71" fmla="*/ 45362813 h 28"/>
              <a:gd name="T72" fmla="*/ 35282188 w 22"/>
              <a:gd name="T73" fmla="*/ 50403125 h 28"/>
              <a:gd name="T74" fmla="*/ 35282188 w 22"/>
              <a:gd name="T75" fmla="*/ 55443438 h 28"/>
              <a:gd name="T76" fmla="*/ 40322500 w 22"/>
              <a:gd name="T77" fmla="*/ 60483750 h 28"/>
              <a:gd name="T78" fmla="*/ 45362813 w 22"/>
              <a:gd name="T79" fmla="*/ 65524063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2" h="28">
                <a:moveTo>
                  <a:pt x="16" y="28"/>
                </a:move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20" y="22"/>
                </a:lnTo>
                <a:lnTo>
                  <a:pt x="20" y="20"/>
                </a:lnTo>
                <a:lnTo>
                  <a:pt x="18" y="20"/>
                </a:lnTo>
                <a:lnTo>
                  <a:pt x="18" y="22"/>
                </a:lnTo>
                <a:lnTo>
                  <a:pt x="18" y="20"/>
                </a:lnTo>
                <a:lnTo>
                  <a:pt x="18" y="18"/>
                </a:lnTo>
                <a:lnTo>
                  <a:pt x="16" y="16"/>
                </a:lnTo>
                <a:lnTo>
                  <a:pt x="16" y="12"/>
                </a:lnTo>
                <a:lnTo>
                  <a:pt x="14" y="10"/>
                </a:lnTo>
                <a:lnTo>
                  <a:pt x="12" y="8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2"/>
                </a:lnTo>
                <a:lnTo>
                  <a:pt x="6" y="14"/>
                </a:lnTo>
                <a:lnTo>
                  <a:pt x="4" y="12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4" y="14"/>
                </a:lnTo>
                <a:lnTo>
                  <a:pt x="6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4"/>
                </a:lnTo>
                <a:lnTo>
                  <a:pt x="2" y="16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2"/>
                </a:lnTo>
                <a:lnTo>
                  <a:pt x="10" y="24"/>
                </a:lnTo>
                <a:lnTo>
                  <a:pt x="12" y="24"/>
                </a:lnTo>
                <a:lnTo>
                  <a:pt x="12" y="22"/>
                </a:lnTo>
                <a:lnTo>
                  <a:pt x="10" y="22"/>
                </a:lnTo>
                <a:lnTo>
                  <a:pt x="10" y="20"/>
                </a:lnTo>
                <a:lnTo>
                  <a:pt x="10" y="18"/>
                </a:lnTo>
                <a:lnTo>
                  <a:pt x="12" y="16"/>
                </a:lnTo>
                <a:lnTo>
                  <a:pt x="14" y="16"/>
                </a:lnTo>
                <a:lnTo>
                  <a:pt x="14" y="18"/>
                </a:lnTo>
                <a:lnTo>
                  <a:pt x="12" y="18"/>
                </a:lnTo>
                <a:lnTo>
                  <a:pt x="14" y="20"/>
                </a:lnTo>
                <a:lnTo>
                  <a:pt x="12" y="20"/>
                </a:lnTo>
                <a:lnTo>
                  <a:pt x="14" y="22"/>
                </a:lnTo>
                <a:lnTo>
                  <a:pt x="16" y="24"/>
                </a:lnTo>
                <a:lnTo>
                  <a:pt x="16" y="26"/>
                </a:lnTo>
                <a:lnTo>
                  <a:pt x="18" y="26"/>
                </a:lnTo>
                <a:lnTo>
                  <a:pt x="16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" name="Freeform 1353">
            <a:extLst>
              <a:ext uri="{FF2B5EF4-FFF2-40B4-BE49-F238E27FC236}">
                <a16:creationId xmlns:a16="http://schemas.microsoft.com/office/drawing/2014/main" id="{9F5193F4-9FCF-49DD-86A9-427C35FD531E}"/>
              </a:ext>
            </a:extLst>
          </p:cNvPr>
          <p:cNvSpPr>
            <a:spLocks/>
          </p:cNvSpPr>
          <p:nvPr/>
        </p:nvSpPr>
        <p:spPr bwMode="auto">
          <a:xfrm>
            <a:off x="2335216" y="5530849"/>
            <a:ext cx="34925" cy="44451"/>
          </a:xfrm>
          <a:custGeom>
            <a:avLst/>
            <a:gdLst>
              <a:gd name="T0" fmla="*/ 40322500 w 22"/>
              <a:gd name="T1" fmla="*/ 70564375 h 28"/>
              <a:gd name="T2" fmla="*/ 45362813 w 22"/>
              <a:gd name="T3" fmla="*/ 70564375 h 28"/>
              <a:gd name="T4" fmla="*/ 45362813 w 22"/>
              <a:gd name="T5" fmla="*/ 70564375 h 28"/>
              <a:gd name="T6" fmla="*/ 50403125 w 22"/>
              <a:gd name="T7" fmla="*/ 65524063 h 28"/>
              <a:gd name="T8" fmla="*/ 55443438 w 22"/>
              <a:gd name="T9" fmla="*/ 60483750 h 28"/>
              <a:gd name="T10" fmla="*/ 45362813 w 22"/>
              <a:gd name="T11" fmla="*/ 55443438 h 28"/>
              <a:gd name="T12" fmla="*/ 50403125 w 22"/>
              <a:gd name="T13" fmla="*/ 50403125 h 28"/>
              <a:gd name="T14" fmla="*/ 45362813 w 22"/>
              <a:gd name="T15" fmla="*/ 55443438 h 28"/>
              <a:gd name="T16" fmla="*/ 45362813 w 22"/>
              <a:gd name="T17" fmla="*/ 45362813 h 28"/>
              <a:gd name="T18" fmla="*/ 40322500 w 22"/>
              <a:gd name="T19" fmla="*/ 30241875 h 28"/>
              <a:gd name="T20" fmla="*/ 35282188 w 22"/>
              <a:gd name="T21" fmla="*/ 25201563 h 28"/>
              <a:gd name="T22" fmla="*/ 30241875 w 22"/>
              <a:gd name="T23" fmla="*/ 15120938 h 28"/>
              <a:gd name="T24" fmla="*/ 25201563 w 22"/>
              <a:gd name="T25" fmla="*/ 10080625 h 28"/>
              <a:gd name="T26" fmla="*/ 20161250 w 22"/>
              <a:gd name="T27" fmla="*/ 10080625 h 28"/>
              <a:gd name="T28" fmla="*/ 15120938 w 22"/>
              <a:gd name="T29" fmla="*/ 0 h 28"/>
              <a:gd name="T30" fmla="*/ 5040313 w 22"/>
              <a:gd name="T31" fmla="*/ 5040313 h 28"/>
              <a:gd name="T32" fmla="*/ 10080625 w 22"/>
              <a:gd name="T33" fmla="*/ 10080625 h 28"/>
              <a:gd name="T34" fmla="*/ 10080625 w 22"/>
              <a:gd name="T35" fmla="*/ 15120938 h 28"/>
              <a:gd name="T36" fmla="*/ 15120938 w 22"/>
              <a:gd name="T37" fmla="*/ 20161250 h 28"/>
              <a:gd name="T38" fmla="*/ 20161250 w 22"/>
              <a:gd name="T39" fmla="*/ 25201563 h 28"/>
              <a:gd name="T40" fmla="*/ 20161250 w 22"/>
              <a:gd name="T41" fmla="*/ 35282188 h 28"/>
              <a:gd name="T42" fmla="*/ 15120938 w 22"/>
              <a:gd name="T43" fmla="*/ 30241875 h 28"/>
              <a:gd name="T44" fmla="*/ 10080625 w 22"/>
              <a:gd name="T45" fmla="*/ 30241875 h 28"/>
              <a:gd name="T46" fmla="*/ 10080625 w 22"/>
              <a:gd name="T47" fmla="*/ 35282188 h 28"/>
              <a:gd name="T48" fmla="*/ 10080625 w 22"/>
              <a:gd name="T49" fmla="*/ 35282188 h 28"/>
              <a:gd name="T50" fmla="*/ 10080625 w 22"/>
              <a:gd name="T51" fmla="*/ 40322500 h 28"/>
              <a:gd name="T52" fmla="*/ 0 w 22"/>
              <a:gd name="T53" fmla="*/ 30241875 h 28"/>
              <a:gd name="T54" fmla="*/ 5040313 w 22"/>
              <a:gd name="T55" fmla="*/ 40322500 h 28"/>
              <a:gd name="T56" fmla="*/ 10080625 w 22"/>
              <a:gd name="T57" fmla="*/ 45362813 h 28"/>
              <a:gd name="T58" fmla="*/ 20161250 w 22"/>
              <a:gd name="T59" fmla="*/ 55443438 h 28"/>
              <a:gd name="T60" fmla="*/ 25201563 w 22"/>
              <a:gd name="T61" fmla="*/ 60483750 h 28"/>
              <a:gd name="T62" fmla="*/ 30241875 w 22"/>
              <a:gd name="T63" fmla="*/ 55443438 h 28"/>
              <a:gd name="T64" fmla="*/ 25201563 w 22"/>
              <a:gd name="T65" fmla="*/ 50403125 h 28"/>
              <a:gd name="T66" fmla="*/ 30241875 w 22"/>
              <a:gd name="T67" fmla="*/ 40322500 h 28"/>
              <a:gd name="T68" fmla="*/ 35282188 w 22"/>
              <a:gd name="T69" fmla="*/ 40322500 h 28"/>
              <a:gd name="T70" fmla="*/ 30241875 w 22"/>
              <a:gd name="T71" fmla="*/ 45362813 h 28"/>
              <a:gd name="T72" fmla="*/ 35282188 w 22"/>
              <a:gd name="T73" fmla="*/ 50403125 h 28"/>
              <a:gd name="T74" fmla="*/ 35282188 w 22"/>
              <a:gd name="T75" fmla="*/ 55443438 h 28"/>
              <a:gd name="T76" fmla="*/ 40322500 w 22"/>
              <a:gd name="T77" fmla="*/ 60483750 h 28"/>
              <a:gd name="T78" fmla="*/ 45362813 w 22"/>
              <a:gd name="T79" fmla="*/ 65524063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2" h="28">
                <a:moveTo>
                  <a:pt x="16" y="28"/>
                </a:move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20" y="22"/>
                </a:lnTo>
                <a:lnTo>
                  <a:pt x="20" y="20"/>
                </a:lnTo>
                <a:lnTo>
                  <a:pt x="18" y="20"/>
                </a:lnTo>
                <a:lnTo>
                  <a:pt x="18" y="22"/>
                </a:lnTo>
                <a:lnTo>
                  <a:pt x="18" y="20"/>
                </a:lnTo>
                <a:lnTo>
                  <a:pt x="18" y="18"/>
                </a:lnTo>
                <a:lnTo>
                  <a:pt x="16" y="16"/>
                </a:lnTo>
                <a:lnTo>
                  <a:pt x="16" y="12"/>
                </a:lnTo>
                <a:lnTo>
                  <a:pt x="14" y="10"/>
                </a:lnTo>
                <a:lnTo>
                  <a:pt x="12" y="8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2"/>
                </a:lnTo>
                <a:lnTo>
                  <a:pt x="6" y="14"/>
                </a:lnTo>
                <a:lnTo>
                  <a:pt x="4" y="12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4" y="14"/>
                </a:lnTo>
                <a:lnTo>
                  <a:pt x="6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4"/>
                </a:lnTo>
                <a:lnTo>
                  <a:pt x="2" y="16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2"/>
                </a:lnTo>
                <a:lnTo>
                  <a:pt x="10" y="24"/>
                </a:lnTo>
                <a:lnTo>
                  <a:pt x="12" y="24"/>
                </a:lnTo>
                <a:lnTo>
                  <a:pt x="12" y="22"/>
                </a:lnTo>
                <a:lnTo>
                  <a:pt x="10" y="22"/>
                </a:lnTo>
                <a:lnTo>
                  <a:pt x="10" y="20"/>
                </a:lnTo>
                <a:lnTo>
                  <a:pt x="10" y="18"/>
                </a:lnTo>
                <a:lnTo>
                  <a:pt x="12" y="16"/>
                </a:lnTo>
                <a:lnTo>
                  <a:pt x="14" y="16"/>
                </a:lnTo>
                <a:lnTo>
                  <a:pt x="14" y="18"/>
                </a:lnTo>
                <a:lnTo>
                  <a:pt x="12" y="18"/>
                </a:lnTo>
                <a:lnTo>
                  <a:pt x="14" y="20"/>
                </a:lnTo>
                <a:lnTo>
                  <a:pt x="12" y="20"/>
                </a:lnTo>
                <a:lnTo>
                  <a:pt x="14" y="22"/>
                </a:lnTo>
                <a:lnTo>
                  <a:pt x="16" y="24"/>
                </a:lnTo>
                <a:lnTo>
                  <a:pt x="16" y="26"/>
                </a:lnTo>
                <a:lnTo>
                  <a:pt x="18" y="26"/>
                </a:lnTo>
                <a:lnTo>
                  <a:pt x="16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" name="Freeform 1354">
            <a:extLst>
              <a:ext uri="{FF2B5EF4-FFF2-40B4-BE49-F238E27FC236}">
                <a16:creationId xmlns:a16="http://schemas.microsoft.com/office/drawing/2014/main" id="{16D38E8A-5803-45C1-B241-58E4CD53EB8B}"/>
              </a:ext>
            </a:extLst>
          </p:cNvPr>
          <p:cNvSpPr>
            <a:spLocks/>
          </p:cNvSpPr>
          <p:nvPr/>
        </p:nvSpPr>
        <p:spPr bwMode="auto">
          <a:xfrm>
            <a:off x="2335216" y="5530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" name="Freeform 1355">
            <a:extLst>
              <a:ext uri="{FF2B5EF4-FFF2-40B4-BE49-F238E27FC236}">
                <a16:creationId xmlns:a16="http://schemas.microsoft.com/office/drawing/2014/main" id="{86F6A008-44EC-41E5-AD99-F047C5EE28EE}"/>
              </a:ext>
            </a:extLst>
          </p:cNvPr>
          <p:cNvSpPr>
            <a:spLocks/>
          </p:cNvSpPr>
          <p:nvPr/>
        </p:nvSpPr>
        <p:spPr bwMode="auto">
          <a:xfrm>
            <a:off x="2335216" y="5530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" name="Freeform 1356">
            <a:extLst>
              <a:ext uri="{FF2B5EF4-FFF2-40B4-BE49-F238E27FC236}">
                <a16:creationId xmlns:a16="http://schemas.microsoft.com/office/drawing/2014/main" id="{5FB81526-B111-4459-A655-4745CAFA5D7B}"/>
              </a:ext>
            </a:extLst>
          </p:cNvPr>
          <p:cNvSpPr>
            <a:spLocks/>
          </p:cNvSpPr>
          <p:nvPr/>
        </p:nvSpPr>
        <p:spPr bwMode="auto">
          <a:xfrm>
            <a:off x="2338388" y="5562600"/>
            <a:ext cx="12700" cy="9525"/>
          </a:xfrm>
          <a:custGeom>
            <a:avLst/>
            <a:gdLst>
              <a:gd name="T0" fmla="*/ 20161250 w 8"/>
              <a:gd name="T1" fmla="*/ 15120938 h 6"/>
              <a:gd name="T2" fmla="*/ 20161250 w 8"/>
              <a:gd name="T3" fmla="*/ 10080625 h 6"/>
              <a:gd name="T4" fmla="*/ 15120938 w 8"/>
              <a:gd name="T5" fmla="*/ 10080625 h 6"/>
              <a:gd name="T6" fmla="*/ 10080625 w 8"/>
              <a:gd name="T7" fmla="*/ 5040313 h 6"/>
              <a:gd name="T8" fmla="*/ 5040313 w 8"/>
              <a:gd name="T9" fmla="*/ 0 h 6"/>
              <a:gd name="T10" fmla="*/ 0 w 8"/>
              <a:gd name="T11" fmla="*/ 0 h 6"/>
              <a:gd name="T12" fmla="*/ 0 w 8"/>
              <a:gd name="T13" fmla="*/ 0 h 6"/>
              <a:gd name="T14" fmla="*/ 0 w 8"/>
              <a:gd name="T15" fmla="*/ 5040313 h 6"/>
              <a:gd name="T16" fmla="*/ 5040313 w 8"/>
              <a:gd name="T17" fmla="*/ 5040313 h 6"/>
              <a:gd name="T18" fmla="*/ 10080625 w 8"/>
              <a:gd name="T19" fmla="*/ 5040313 h 6"/>
              <a:gd name="T20" fmla="*/ 10080625 w 8"/>
              <a:gd name="T21" fmla="*/ 10080625 h 6"/>
              <a:gd name="T22" fmla="*/ 15120938 w 8"/>
              <a:gd name="T23" fmla="*/ 10080625 h 6"/>
              <a:gd name="T24" fmla="*/ 20161250 w 8"/>
              <a:gd name="T25" fmla="*/ 15120938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6">
                <a:moveTo>
                  <a:pt x="8" y="6"/>
                </a:moveTo>
                <a:lnTo>
                  <a:pt x="8" y="4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" name="Freeform 1357">
            <a:extLst>
              <a:ext uri="{FF2B5EF4-FFF2-40B4-BE49-F238E27FC236}">
                <a16:creationId xmlns:a16="http://schemas.microsoft.com/office/drawing/2014/main" id="{2855E5E1-5C41-4796-94D9-1E0083A28595}"/>
              </a:ext>
            </a:extLst>
          </p:cNvPr>
          <p:cNvSpPr>
            <a:spLocks/>
          </p:cNvSpPr>
          <p:nvPr/>
        </p:nvSpPr>
        <p:spPr bwMode="auto">
          <a:xfrm>
            <a:off x="2338388" y="5562600"/>
            <a:ext cx="12700" cy="9525"/>
          </a:xfrm>
          <a:custGeom>
            <a:avLst/>
            <a:gdLst>
              <a:gd name="T0" fmla="*/ 20161250 w 8"/>
              <a:gd name="T1" fmla="*/ 15120938 h 6"/>
              <a:gd name="T2" fmla="*/ 20161250 w 8"/>
              <a:gd name="T3" fmla="*/ 10080625 h 6"/>
              <a:gd name="T4" fmla="*/ 15120938 w 8"/>
              <a:gd name="T5" fmla="*/ 10080625 h 6"/>
              <a:gd name="T6" fmla="*/ 10080625 w 8"/>
              <a:gd name="T7" fmla="*/ 5040313 h 6"/>
              <a:gd name="T8" fmla="*/ 5040313 w 8"/>
              <a:gd name="T9" fmla="*/ 0 h 6"/>
              <a:gd name="T10" fmla="*/ 0 w 8"/>
              <a:gd name="T11" fmla="*/ 0 h 6"/>
              <a:gd name="T12" fmla="*/ 0 w 8"/>
              <a:gd name="T13" fmla="*/ 0 h 6"/>
              <a:gd name="T14" fmla="*/ 0 w 8"/>
              <a:gd name="T15" fmla="*/ 5040313 h 6"/>
              <a:gd name="T16" fmla="*/ 5040313 w 8"/>
              <a:gd name="T17" fmla="*/ 5040313 h 6"/>
              <a:gd name="T18" fmla="*/ 10080625 w 8"/>
              <a:gd name="T19" fmla="*/ 5040313 h 6"/>
              <a:gd name="T20" fmla="*/ 10080625 w 8"/>
              <a:gd name="T21" fmla="*/ 10080625 h 6"/>
              <a:gd name="T22" fmla="*/ 15120938 w 8"/>
              <a:gd name="T23" fmla="*/ 10080625 h 6"/>
              <a:gd name="T24" fmla="*/ 20161250 w 8"/>
              <a:gd name="T25" fmla="*/ 15120938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6">
                <a:moveTo>
                  <a:pt x="8" y="6"/>
                </a:moveTo>
                <a:lnTo>
                  <a:pt x="8" y="4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" name="Freeform 1358">
            <a:extLst>
              <a:ext uri="{FF2B5EF4-FFF2-40B4-BE49-F238E27FC236}">
                <a16:creationId xmlns:a16="http://schemas.microsoft.com/office/drawing/2014/main" id="{6409DB35-C912-4A6C-8B3B-6F0AC9ADC51E}"/>
              </a:ext>
            </a:extLst>
          </p:cNvPr>
          <p:cNvSpPr>
            <a:spLocks/>
          </p:cNvSpPr>
          <p:nvPr/>
        </p:nvSpPr>
        <p:spPr bwMode="auto">
          <a:xfrm>
            <a:off x="2338388" y="5502277"/>
            <a:ext cx="0" cy="3175"/>
          </a:xfrm>
          <a:custGeom>
            <a:avLst/>
            <a:gdLst>
              <a:gd name="T0" fmla="*/ 5040313 h 2"/>
              <a:gd name="T1" fmla="*/ 5040313 h 2"/>
              <a:gd name="T2" fmla="*/ 0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" name="Freeform 1359">
            <a:extLst>
              <a:ext uri="{FF2B5EF4-FFF2-40B4-BE49-F238E27FC236}">
                <a16:creationId xmlns:a16="http://schemas.microsoft.com/office/drawing/2014/main" id="{99D75A03-AF76-4773-931A-671C98820ECD}"/>
              </a:ext>
            </a:extLst>
          </p:cNvPr>
          <p:cNvSpPr>
            <a:spLocks/>
          </p:cNvSpPr>
          <p:nvPr/>
        </p:nvSpPr>
        <p:spPr bwMode="auto">
          <a:xfrm>
            <a:off x="2338388" y="5502277"/>
            <a:ext cx="0" cy="3175"/>
          </a:xfrm>
          <a:custGeom>
            <a:avLst/>
            <a:gdLst>
              <a:gd name="T0" fmla="*/ 5040313 h 2"/>
              <a:gd name="T1" fmla="*/ 5040313 h 2"/>
              <a:gd name="T2" fmla="*/ 0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" name="Freeform 1360">
            <a:extLst>
              <a:ext uri="{FF2B5EF4-FFF2-40B4-BE49-F238E27FC236}">
                <a16:creationId xmlns:a16="http://schemas.microsoft.com/office/drawing/2014/main" id="{5B0F4218-F8D7-4226-BDF7-92E0678133FA}"/>
              </a:ext>
            </a:extLst>
          </p:cNvPr>
          <p:cNvSpPr>
            <a:spLocks/>
          </p:cNvSpPr>
          <p:nvPr/>
        </p:nvSpPr>
        <p:spPr bwMode="auto">
          <a:xfrm>
            <a:off x="2338391" y="5543550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0080625 w 6"/>
              <a:gd name="T7" fmla="*/ 0 h 4"/>
              <a:gd name="T8" fmla="*/ 5040313 w 6"/>
              <a:gd name="T9" fmla="*/ 0 h 4"/>
              <a:gd name="T10" fmla="*/ 0 w 6"/>
              <a:gd name="T11" fmla="*/ 0 h 4"/>
              <a:gd name="T12" fmla="*/ 0 w 6"/>
              <a:gd name="T13" fmla="*/ 5040313 h 4"/>
              <a:gd name="T14" fmla="*/ 5040313 w 6"/>
              <a:gd name="T15" fmla="*/ 5040313 h 4"/>
              <a:gd name="T16" fmla="*/ 10080625 w 6"/>
              <a:gd name="T17" fmla="*/ 10080625 h 4"/>
              <a:gd name="T18" fmla="*/ 15120938 w 6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" name="Freeform 1361">
            <a:extLst>
              <a:ext uri="{FF2B5EF4-FFF2-40B4-BE49-F238E27FC236}">
                <a16:creationId xmlns:a16="http://schemas.microsoft.com/office/drawing/2014/main" id="{3DE7A297-B7BE-4D89-9236-87207BE2A388}"/>
              </a:ext>
            </a:extLst>
          </p:cNvPr>
          <p:cNvSpPr>
            <a:spLocks/>
          </p:cNvSpPr>
          <p:nvPr/>
        </p:nvSpPr>
        <p:spPr bwMode="auto">
          <a:xfrm>
            <a:off x="2338391" y="5543550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0080625 w 6"/>
              <a:gd name="T7" fmla="*/ 0 h 4"/>
              <a:gd name="T8" fmla="*/ 5040313 w 6"/>
              <a:gd name="T9" fmla="*/ 0 h 4"/>
              <a:gd name="T10" fmla="*/ 0 w 6"/>
              <a:gd name="T11" fmla="*/ 0 h 4"/>
              <a:gd name="T12" fmla="*/ 0 w 6"/>
              <a:gd name="T13" fmla="*/ 5040313 h 4"/>
              <a:gd name="T14" fmla="*/ 5040313 w 6"/>
              <a:gd name="T15" fmla="*/ 5040313 h 4"/>
              <a:gd name="T16" fmla="*/ 10080625 w 6"/>
              <a:gd name="T17" fmla="*/ 10080625 h 4"/>
              <a:gd name="T18" fmla="*/ 15120938 w 6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" name="Freeform 1362">
            <a:extLst>
              <a:ext uri="{FF2B5EF4-FFF2-40B4-BE49-F238E27FC236}">
                <a16:creationId xmlns:a16="http://schemas.microsoft.com/office/drawing/2014/main" id="{C109469C-5F19-452D-B219-A048CAD9B28D}"/>
              </a:ext>
            </a:extLst>
          </p:cNvPr>
          <p:cNvSpPr>
            <a:spLocks/>
          </p:cNvSpPr>
          <p:nvPr/>
        </p:nvSpPr>
        <p:spPr bwMode="auto">
          <a:xfrm>
            <a:off x="2338391" y="55498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" name="Freeform 1363">
            <a:extLst>
              <a:ext uri="{FF2B5EF4-FFF2-40B4-BE49-F238E27FC236}">
                <a16:creationId xmlns:a16="http://schemas.microsoft.com/office/drawing/2014/main" id="{543E5D1D-DEAB-4852-96E0-16FEE6DF9DD9}"/>
              </a:ext>
            </a:extLst>
          </p:cNvPr>
          <p:cNvSpPr>
            <a:spLocks/>
          </p:cNvSpPr>
          <p:nvPr/>
        </p:nvSpPr>
        <p:spPr bwMode="auto">
          <a:xfrm>
            <a:off x="2338391" y="55498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" name="Freeform 1364">
            <a:extLst>
              <a:ext uri="{FF2B5EF4-FFF2-40B4-BE49-F238E27FC236}">
                <a16:creationId xmlns:a16="http://schemas.microsoft.com/office/drawing/2014/main" id="{DBB09623-AC17-4453-907F-A6AEA53D95A8}"/>
              </a:ext>
            </a:extLst>
          </p:cNvPr>
          <p:cNvSpPr>
            <a:spLocks/>
          </p:cNvSpPr>
          <p:nvPr/>
        </p:nvSpPr>
        <p:spPr bwMode="auto">
          <a:xfrm>
            <a:off x="2341566" y="5514975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5040313 w 2"/>
              <a:gd name="T5" fmla="*/ 5040313 h 4"/>
              <a:gd name="T6" fmla="*/ 5040313 w 2"/>
              <a:gd name="T7" fmla="*/ 0 h 4"/>
              <a:gd name="T8" fmla="*/ 0 w 2"/>
              <a:gd name="T9" fmla="*/ 0 h 4"/>
              <a:gd name="T10" fmla="*/ 0 w 2"/>
              <a:gd name="T11" fmla="*/ 5040313 h 4"/>
              <a:gd name="T12" fmla="*/ 5040313 w 2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" name="Freeform 1365">
            <a:extLst>
              <a:ext uri="{FF2B5EF4-FFF2-40B4-BE49-F238E27FC236}">
                <a16:creationId xmlns:a16="http://schemas.microsoft.com/office/drawing/2014/main" id="{2EE22E4F-009A-4137-9EB8-4C637422162F}"/>
              </a:ext>
            </a:extLst>
          </p:cNvPr>
          <p:cNvSpPr>
            <a:spLocks/>
          </p:cNvSpPr>
          <p:nvPr/>
        </p:nvSpPr>
        <p:spPr bwMode="auto">
          <a:xfrm>
            <a:off x="2341566" y="5514975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5040313 w 2"/>
              <a:gd name="T5" fmla="*/ 5040313 h 4"/>
              <a:gd name="T6" fmla="*/ 5040313 w 2"/>
              <a:gd name="T7" fmla="*/ 0 h 4"/>
              <a:gd name="T8" fmla="*/ 0 w 2"/>
              <a:gd name="T9" fmla="*/ 0 h 4"/>
              <a:gd name="T10" fmla="*/ 0 w 2"/>
              <a:gd name="T11" fmla="*/ 5040313 h 4"/>
              <a:gd name="T12" fmla="*/ 5040313 w 2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" name="Freeform 1366">
            <a:extLst>
              <a:ext uri="{FF2B5EF4-FFF2-40B4-BE49-F238E27FC236}">
                <a16:creationId xmlns:a16="http://schemas.microsoft.com/office/drawing/2014/main" id="{B89DE1FF-85B3-489B-9759-B8FF1ECFC5B4}"/>
              </a:ext>
            </a:extLst>
          </p:cNvPr>
          <p:cNvSpPr>
            <a:spLocks/>
          </p:cNvSpPr>
          <p:nvPr/>
        </p:nvSpPr>
        <p:spPr bwMode="auto">
          <a:xfrm>
            <a:off x="2341563" y="5505451"/>
            <a:ext cx="12700" cy="3175"/>
          </a:xfrm>
          <a:custGeom>
            <a:avLst/>
            <a:gdLst>
              <a:gd name="T0" fmla="*/ 5040313 w 8"/>
              <a:gd name="T1" fmla="*/ 5040313 h 2"/>
              <a:gd name="T2" fmla="*/ 5040313 w 8"/>
              <a:gd name="T3" fmla="*/ 5040313 h 2"/>
              <a:gd name="T4" fmla="*/ 10080625 w 8"/>
              <a:gd name="T5" fmla="*/ 5040313 h 2"/>
              <a:gd name="T6" fmla="*/ 15120938 w 8"/>
              <a:gd name="T7" fmla="*/ 5040313 h 2"/>
              <a:gd name="T8" fmla="*/ 20161250 w 8"/>
              <a:gd name="T9" fmla="*/ 0 h 2"/>
              <a:gd name="T10" fmla="*/ 15120938 w 8"/>
              <a:gd name="T11" fmla="*/ 0 h 2"/>
              <a:gd name="T12" fmla="*/ 10080625 w 8"/>
              <a:gd name="T13" fmla="*/ 0 h 2"/>
              <a:gd name="T14" fmla="*/ 5040313 w 8"/>
              <a:gd name="T15" fmla="*/ 0 h 2"/>
              <a:gd name="T16" fmla="*/ 5040313 w 8"/>
              <a:gd name="T17" fmla="*/ 0 h 2"/>
              <a:gd name="T18" fmla="*/ 0 w 8"/>
              <a:gd name="T19" fmla="*/ 0 h 2"/>
              <a:gd name="T20" fmla="*/ 0 w 8"/>
              <a:gd name="T21" fmla="*/ 5040313 h 2"/>
              <a:gd name="T22" fmla="*/ 5040313 w 8"/>
              <a:gd name="T23" fmla="*/ 5040313 h 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2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" name="Freeform 1367">
            <a:extLst>
              <a:ext uri="{FF2B5EF4-FFF2-40B4-BE49-F238E27FC236}">
                <a16:creationId xmlns:a16="http://schemas.microsoft.com/office/drawing/2014/main" id="{21C8E527-1E84-451C-B26F-7ED2190ABA6A}"/>
              </a:ext>
            </a:extLst>
          </p:cNvPr>
          <p:cNvSpPr>
            <a:spLocks/>
          </p:cNvSpPr>
          <p:nvPr/>
        </p:nvSpPr>
        <p:spPr bwMode="auto">
          <a:xfrm>
            <a:off x="2341563" y="5505451"/>
            <a:ext cx="12700" cy="3175"/>
          </a:xfrm>
          <a:custGeom>
            <a:avLst/>
            <a:gdLst>
              <a:gd name="T0" fmla="*/ 5040313 w 8"/>
              <a:gd name="T1" fmla="*/ 5040313 h 2"/>
              <a:gd name="T2" fmla="*/ 5040313 w 8"/>
              <a:gd name="T3" fmla="*/ 5040313 h 2"/>
              <a:gd name="T4" fmla="*/ 10080625 w 8"/>
              <a:gd name="T5" fmla="*/ 5040313 h 2"/>
              <a:gd name="T6" fmla="*/ 15120938 w 8"/>
              <a:gd name="T7" fmla="*/ 5040313 h 2"/>
              <a:gd name="T8" fmla="*/ 20161250 w 8"/>
              <a:gd name="T9" fmla="*/ 0 h 2"/>
              <a:gd name="T10" fmla="*/ 15120938 w 8"/>
              <a:gd name="T11" fmla="*/ 0 h 2"/>
              <a:gd name="T12" fmla="*/ 10080625 w 8"/>
              <a:gd name="T13" fmla="*/ 0 h 2"/>
              <a:gd name="T14" fmla="*/ 5040313 w 8"/>
              <a:gd name="T15" fmla="*/ 0 h 2"/>
              <a:gd name="T16" fmla="*/ 5040313 w 8"/>
              <a:gd name="T17" fmla="*/ 0 h 2"/>
              <a:gd name="T18" fmla="*/ 0 w 8"/>
              <a:gd name="T19" fmla="*/ 0 h 2"/>
              <a:gd name="T20" fmla="*/ 0 w 8"/>
              <a:gd name="T21" fmla="*/ 5040313 h 2"/>
              <a:gd name="T22" fmla="*/ 5040313 w 8"/>
              <a:gd name="T23" fmla="*/ 5040313 h 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2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" name="Freeform 1368">
            <a:extLst>
              <a:ext uri="{FF2B5EF4-FFF2-40B4-BE49-F238E27FC236}">
                <a16:creationId xmlns:a16="http://schemas.microsoft.com/office/drawing/2014/main" id="{B08B7A05-A856-415E-B389-5D48CAF0FE82}"/>
              </a:ext>
            </a:extLst>
          </p:cNvPr>
          <p:cNvSpPr>
            <a:spLocks/>
          </p:cNvSpPr>
          <p:nvPr/>
        </p:nvSpPr>
        <p:spPr bwMode="auto">
          <a:xfrm>
            <a:off x="2347913" y="55181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0 w 4"/>
              <a:gd name="T7" fmla="*/ 0 h 4"/>
              <a:gd name="T8" fmla="*/ 0 w 4"/>
              <a:gd name="T9" fmla="*/ 5040313 h 4"/>
              <a:gd name="T10" fmla="*/ 5040313 w 4"/>
              <a:gd name="T11" fmla="*/ 10080625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" name="Freeform 1369">
            <a:extLst>
              <a:ext uri="{FF2B5EF4-FFF2-40B4-BE49-F238E27FC236}">
                <a16:creationId xmlns:a16="http://schemas.microsoft.com/office/drawing/2014/main" id="{8551BC8C-715B-4493-AE3E-20E00E74F5C2}"/>
              </a:ext>
            </a:extLst>
          </p:cNvPr>
          <p:cNvSpPr>
            <a:spLocks/>
          </p:cNvSpPr>
          <p:nvPr/>
        </p:nvSpPr>
        <p:spPr bwMode="auto">
          <a:xfrm>
            <a:off x="2347913" y="55181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0 w 4"/>
              <a:gd name="T7" fmla="*/ 0 h 4"/>
              <a:gd name="T8" fmla="*/ 0 w 4"/>
              <a:gd name="T9" fmla="*/ 5040313 h 4"/>
              <a:gd name="T10" fmla="*/ 5040313 w 4"/>
              <a:gd name="T11" fmla="*/ 10080625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" name="Freeform 1370">
            <a:extLst>
              <a:ext uri="{FF2B5EF4-FFF2-40B4-BE49-F238E27FC236}">
                <a16:creationId xmlns:a16="http://schemas.microsoft.com/office/drawing/2014/main" id="{F1E3BDC1-8837-4395-B951-4385D819F3FF}"/>
              </a:ext>
            </a:extLst>
          </p:cNvPr>
          <p:cNvSpPr>
            <a:spLocks/>
          </p:cNvSpPr>
          <p:nvPr/>
        </p:nvSpPr>
        <p:spPr bwMode="auto">
          <a:xfrm>
            <a:off x="2347916" y="5575300"/>
            <a:ext cx="15875" cy="12700"/>
          </a:xfrm>
          <a:custGeom>
            <a:avLst/>
            <a:gdLst>
              <a:gd name="T0" fmla="*/ 20161250 w 10"/>
              <a:gd name="T1" fmla="*/ 15120938 h 8"/>
              <a:gd name="T2" fmla="*/ 20161250 w 10"/>
              <a:gd name="T3" fmla="*/ 10080625 h 8"/>
              <a:gd name="T4" fmla="*/ 25201563 w 10"/>
              <a:gd name="T5" fmla="*/ 5040313 h 8"/>
              <a:gd name="T6" fmla="*/ 20161250 w 10"/>
              <a:gd name="T7" fmla="*/ 5040313 h 8"/>
              <a:gd name="T8" fmla="*/ 15120938 w 10"/>
              <a:gd name="T9" fmla="*/ 5040313 h 8"/>
              <a:gd name="T10" fmla="*/ 15120938 w 10"/>
              <a:gd name="T11" fmla="*/ 0 h 8"/>
              <a:gd name="T12" fmla="*/ 15120938 w 10"/>
              <a:gd name="T13" fmla="*/ 0 h 8"/>
              <a:gd name="T14" fmla="*/ 10080625 w 10"/>
              <a:gd name="T15" fmla="*/ 0 h 8"/>
              <a:gd name="T16" fmla="*/ 5040313 w 10"/>
              <a:gd name="T17" fmla="*/ 0 h 8"/>
              <a:gd name="T18" fmla="*/ 0 w 10"/>
              <a:gd name="T19" fmla="*/ 0 h 8"/>
              <a:gd name="T20" fmla="*/ 5040313 w 10"/>
              <a:gd name="T21" fmla="*/ 5040313 h 8"/>
              <a:gd name="T22" fmla="*/ 10080625 w 10"/>
              <a:gd name="T23" fmla="*/ 5040313 h 8"/>
              <a:gd name="T24" fmla="*/ 15120938 w 10"/>
              <a:gd name="T25" fmla="*/ 5040313 h 8"/>
              <a:gd name="T26" fmla="*/ 15120938 w 10"/>
              <a:gd name="T27" fmla="*/ 10080625 h 8"/>
              <a:gd name="T28" fmla="*/ 10080625 w 10"/>
              <a:gd name="T29" fmla="*/ 10080625 h 8"/>
              <a:gd name="T30" fmla="*/ 5040313 w 10"/>
              <a:gd name="T31" fmla="*/ 5040313 h 8"/>
              <a:gd name="T32" fmla="*/ 0 w 10"/>
              <a:gd name="T33" fmla="*/ 5040313 h 8"/>
              <a:gd name="T34" fmla="*/ 5040313 w 10"/>
              <a:gd name="T35" fmla="*/ 10080625 h 8"/>
              <a:gd name="T36" fmla="*/ 5040313 w 10"/>
              <a:gd name="T37" fmla="*/ 15120938 h 8"/>
              <a:gd name="T38" fmla="*/ 10080625 w 10"/>
              <a:gd name="T39" fmla="*/ 15120938 h 8"/>
              <a:gd name="T40" fmla="*/ 15120938 w 10"/>
              <a:gd name="T41" fmla="*/ 15120938 h 8"/>
              <a:gd name="T42" fmla="*/ 10080625 w 10"/>
              <a:gd name="T43" fmla="*/ 20161250 h 8"/>
              <a:gd name="T44" fmla="*/ 15120938 w 10"/>
              <a:gd name="T45" fmla="*/ 15120938 h 8"/>
              <a:gd name="T46" fmla="*/ 20161250 w 10"/>
              <a:gd name="T47" fmla="*/ 15120938 h 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" h="8">
                <a:moveTo>
                  <a:pt x="8" y="6"/>
                </a:moveTo>
                <a:lnTo>
                  <a:pt x="8" y="4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" name="Freeform 1371">
            <a:extLst>
              <a:ext uri="{FF2B5EF4-FFF2-40B4-BE49-F238E27FC236}">
                <a16:creationId xmlns:a16="http://schemas.microsoft.com/office/drawing/2014/main" id="{37FB0D02-2048-484E-A551-3A0A3E6C7415}"/>
              </a:ext>
            </a:extLst>
          </p:cNvPr>
          <p:cNvSpPr>
            <a:spLocks/>
          </p:cNvSpPr>
          <p:nvPr/>
        </p:nvSpPr>
        <p:spPr bwMode="auto">
          <a:xfrm>
            <a:off x="2347916" y="5575300"/>
            <a:ext cx="15875" cy="12700"/>
          </a:xfrm>
          <a:custGeom>
            <a:avLst/>
            <a:gdLst>
              <a:gd name="T0" fmla="*/ 20161250 w 10"/>
              <a:gd name="T1" fmla="*/ 15120938 h 8"/>
              <a:gd name="T2" fmla="*/ 20161250 w 10"/>
              <a:gd name="T3" fmla="*/ 10080625 h 8"/>
              <a:gd name="T4" fmla="*/ 25201563 w 10"/>
              <a:gd name="T5" fmla="*/ 5040313 h 8"/>
              <a:gd name="T6" fmla="*/ 20161250 w 10"/>
              <a:gd name="T7" fmla="*/ 5040313 h 8"/>
              <a:gd name="T8" fmla="*/ 15120938 w 10"/>
              <a:gd name="T9" fmla="*/ 5040313 h 8"/>
              <a:gd name="T10" fmla="*/ 15120938 w 10"/>
              <a:gd name="T11" fmla="*/ 0 h 8"/>
              <a:gd name="T12" fmla="*/ 15120938 w 10"/>
              <a:gd name="T13" fmla="*/ 0 h 8"/>
              <a:gd name="T14" fmla="*/ 10080625 w 10"/>
              <a:gd name="T15" fmla="*/ 0 h 8"/>
              <a:gd name="T16" fmla="*/ 5040313 w 10"/>
              <a:gd name="T17" fmla="*/ 0 h 8"/>
              <a:gd name="T18" fmla="*/ 0 w 10"/>
              <a:gd name="T19" fmla="*/ 0 h 8"/>
              <a:gd name="T20" fmla="*/ 5040313 w 10"/>
              <a:gd name="T21" fmla="*/ 5040313 h 8"/>
              <a:gd name="T22" fmla="*/ 10080625 w 10"/>
              <a:gd name="T23" fmla="*/ 5040313 h 8"/>
              <a:gd name="T24" fmla="*/ 15120938 w 10"/>
              <a:gd name="T25" fmla="*/ 5040313 h 8"/>
              <a:gd name="T26" fmla="*/ 15120938 w 10"/>
              <a:gd name="T27" fmla="*/ 10080625 h 8"/>
              <a:gd name="T28" fmla="*/ 10080625 w 10"/>
              <a:gd name="T29" fmla="*/ 10080625 h 8"/>
              <a:gd name="T30" fmla="*/ 5040313 w 10"/>
              <a:gd name="T31" fmla="*/ 5040313 h 8"/>
              <a:gd name="T32" fmla="*/ 0 w 10"/>
              <a:gd name="T33" fmla="*/ 5040313 h 8"/>
              <a:gd name="T34" fmla="*/ 5040313 w 10"/>
              <a:gd name="T35" fmla="*/ 10080625 h 8"/>
              <a:gd name="T36" fmla="*/ 5040313 w 10"/>
              <a:gd name="T37" fmla="*/ 15120938 h 8"/>
              <a:gd name="T38" fmla="*/ 10080625 w 10"/>
              <a:gd name="T39" fmla="*/ 15120938 h 8"/>
              <a:gd name="T40" fmla="*/ 15120938 w 10"/>
              <a:gd name="T41" fmla="*/ 15120938 h 8"/>
              <a:gd name="T42" fmla="*/ 10080625 w 10"/>
              <a:gd name="T43" fmla="*/ 20161250 h 8"/>
              <a:gd name="T44" fmla="*/ 15120938 w 10"/>
              <a:gd name="T45" fmla="*/ 15120938 h 8"/>
              <a:gd name="T46" fmla="*/ 20161250 w 10"/>
              <a:gd name="T47" fmla="*/ 15120938 h 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" h="8">
                <a:moveTo>
                  <a:pt x="8" y="6"/>
                </a:moveTo>
                <a:lnTo>
                  <a:pt x="8" y="4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" name="Freeform 1372">
            <a:extLst>
              <a:ext uri="{FF2B5EF4-FFF2-40B4-BE49-F238E27FC236}">
                <a16:creationId xmlns:a16="http://schemas.microsoft.com/office/drawing/2014/main" id="{15C497FA-40A4-4591-9396-F81C3B730805}"/>
              </a:ext>
            </a:extLst>
          </p:cNvPr>
          <p:cNvSpPr>
            <a:spLocks/>
          </p:cNvSpPr>
          <p:nvPr/>
        </p:nvSpPr>
        <p:spPr bwMode="auto">
          <a:xfrm>
            <a:off x="2354266" y="55213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" name="Freeform 1373">
            <a:extLst>
              <a:ext uri="{FF2B5EF4-FFF2-40B4-BE49-F238E27FC236}">
                <a16:creationId xmlns:a16="http://schemas.microsoft.com/office/drawing/2014/main" id="{729DC01D-FA9C-4C37-A6A8-1AAC67AC1B72}"/>
              </a:ext>
            </a:extLst>
          </p:cNvPr>
          <p:cNvSpPr>
            <a:spLocks/>
          </p:cNvSpPr>
          <p:nvPr/>
        </p:nvSpPr>
        <p:spPr bwMode="auto">
          <a:xfrm>
            <a:off x="2354266" y="55213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" name="Freeform 1374">
            <a:extLst>
              <a:ext uri="{FF2B5EF4-FFF2-40B4-BE49-F238E27FC236}">
                <a16:creationId xmlns:a16="http://schemas.microsoft.com/office/drawing/2014/main" id="{AD899566-F354-4C28-9A86-B24283D46F39}"/>
              </a:ext>
            </a:extLst>
          </p:cNvPr>
          <p:cNvSpPr>
            <a:spLocks/>
          </p:cNvSpPr>
          <p:nvPr/>
        </p:nvSpPr>
        <p:spPr bwMode="auto">
          <a:xfrm>
            <a:off x="2354263" y="5588000"/>
            <a:ext cx="6350" cy="12700"/>
          </a:xfrm>
          <a:custGeom>
            <a:avLst/>
            <a:gdLst>
              <a:gd name="T0" fmla="*/ 10080625 w 4"/>
              <a:gd name="T1" fmla="*/ 20161250 h 8"/>
              <a:gd name="T2" fmla="*/ 10080625 w 4"/>
              <a:gd name="T3" fmla="*/ 15120938 h 8"/>
              <a:gd name="T4" fmla="*/ 10080625 w 4"/>
              <a:gd name="T5" fmla="*/ 10080625 h 8"/>
              <a:gd name="T6" fmla="*/ 5040313 w 4"/>
              <a:gd name="T7" fmla="*/ 5040313 h 8"/>
              <a:gd name="T8" fmla="*/ 10080625 w 4"/>
              <a:gd name="T9" fmla="*/ 5040313 h 8"/>
              <a:gd name="T10" fmla="*/ 10080625 w 4"/>
              <a:gd name="T11" fmla="*/ 5040313 h 8"/>
              <a:gd name="T12" fmla="*/ 10080625 w 4"/>
              <a:gd name="T13" fmla="*/ 5040313 h 8"/>
              <a:gd name="T14" fmla="*/ 5040313 w 4"/>
              <a:gd name="T15" fmla="*/ 0 h 8"/>
              <a:gd name="T16" fmla="*/ 0 w 4"/>
              <a:gd name="T17" fmla="*/ 5040313 h 8"/>
              <a:gd name="T18" fmla="*/ 5040313 w 4"/>
              <a:gd name="T19" fmla="*/ 5040313 h 8"/>
              <a:gd name="T20" fmla="*/ 0 w 4"/>
              <a:gd name="T21" fmla="*/ 10080625 h 8"/>
              <a:gd name="T22" fmla="*/ 5040313 w 4"/>
              <a:gd name="T23" fmla="*/ 10080625 h 8"/>
              <a:gd name="T24" fmla="*/ 5040313 w 4"/>
              <a:gd name="T25" fmla="*/ 15120938 h 8"/>
              <a:gd name="T26" fmla="*/ 10080625 w 4"/>
              <a:gd name="T27" fmla="*/ 20161250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" h="8">
                <a:moveTo>
                  <a:pt x="4" y="8"/>
                </a:moveTo>
                <a:lnTo>
                  <a:pt x="4" y="6"/>
                </a:lnTo>
                <a:lnTo>
                  <a:pt x="4" y="4"/>
                </a:ln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" name="Freeform 1375">
            <a:extLst>
              <a:ext uri="{FF2B5EF4-FFF2-40B4-BE49-F238E27FC236}">
                <a16:creationId xmlns:a16="http://schemas.microsoft.com/office/drawing/2014/main" id="{B2C98D96-43CB-436E-B74A-3DEA0779DD10}"/>
              </a:ext>
            </a:extLst>
          </p:cNvPr>
          <p:cNvSpPr>
            <a:spLocks/>
          </p:cNvSpPr>
          <p:nvPr/>
        </p:nvSpPr>
        <p:spPr bwMode="auto">
          <a:xfrm>
            <a:off x="2354263" y="5588000"/>
            <a:ext cx="6350" cy="12700"/>
          </a:xfrm>
          <a:custGeom>
            <a:avLst/>
            <a:gdLst>
              <a:gd name="T0" fmla="*/ 10080625 w 4"/>
              <a:gd name="T1" fmla="*/ 20161250 h 8"/>
              <a:gd name="T2" fmla="*/ 10080625 w 4"/>
              <a:gd name="T3" fmla="*/ 15120938 h 8"/>
              <a:gd name="T4" fmla="*/ 10080625 w 4"/>
              <a:gd name="T5" fmla="*/ 10080625 h 8"/>
              <a:gd name="T6" fmla="*/ 5040313 w 4"/>
              <a:gd name="T7" fmla="*/ 5040313 h 8"/>
              <a:gd name="T8" fmla="*/ 10080625 w 4"/>
              <a:gd name="T9" fmla="*/ 5040313 h 8"/>
              <a:gd name="T10" fmla="*/ 10080625 w 4"/>
              <a:gd name="T11" fmla="*/ 5040313 h 8"/>
              <a:gd name="T12" fmla="*/ 10080625 w 4"/>
              <a:gd name="T13" fmla="*/ 5040313 h 8"/>
              <a:gd name="T14" fmla="*/ 5040313 w 4"/>
              <a:gd name="T15" fmla="*/ 0 h 8"/>
              <a:gd name="T16" fmla="*/ 0 w 4"/>
              <a:gd name="T17" fmla="*/ 5040313 h 8"/>
              <a:gd name="T18" fmla="*/ 5040313 w 4"/>
              <a:gd name="T19" fmla="*/ 5040313 h 8"/>
              <a:gd name="T20" fmla="*/ 0 w 4"/>
              <a:gd name="T21" fmla="*/ 10080625 h 8"/>
              <a:gd name="T22" fmla="*/ 5040313 w 4"/>
              <a:gd name="T23" fmla="*/ 10080625 h 8"/>
              <a:gd name="T24" fmla="*/ 5040313 w 4"/>
              <a:gd name="T25" fmla="*/ 15120938 h 8"/>
              <a:gd name="T26" fmla="*/ 10080625 w 4"/>
              <a:gd name="T27" fmla="*/ 20161250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" h="8">
                <a:moveTo>
                  <a:pt x="4" y="8"/>
                </a:moveTo>
                <a:lnTo>
                  <a:pt x="4" y="6"/>
                </a:lnTo>
                <a:lnTo>
                  <a:pt x="4" y="4"/>
                </a:ln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" name="Freeform 1376">
            <a:extLst>
              <a:ext uri="{FF2B5EF4-FFF2-40B4-BE49-F238E27FC236}">
                <a16:creationId xmlns:a16="http://schemas.microsoft.com/office/drawing/2014/main" id="{E9D875F5-B1B9-48FF-989E-AFB7A71094EC}"/>
              </a:ext>
            </a:extLst>
          </p:cNvPr>
          <p:cNvSpPr>
            <a:spLocks/>
          </p:cNvSpPr>
          <p:nvPr/>
        </p:nvSpPr>
        <p:spPr bwMode="auto">
          <a:xfrm>
            <a:off x="2357441" y="5508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" name="Freeform 1377">
            <a:extLst>
              <a:ext uri="{FF2B5EF4-FFF2-40B4-BE49-F238E27FC236}">
                <a16:creationId xmlns:a16="http://schemas.microsoft.com/office/drawing/2014/main" id="{A3DBDE9D-1CBB-45E6-A959-734726DA108D}"/>
              </a:ext>
            </a:extLst>
          </p:cNvPr>
          <p:cNvSpPr>
            <a:spLocks/>
          </p:cNvSpPr>
          <p:nvPr/>
        </p:nvSpPr>
        <p:spPr bwMode="auto">
          <a:xfrm>
            <a:off x="2357441" y="5508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" name="Freeform 1378">
            <a:extLst>
              <a:ext uri="{FF2B5EF4-FFF2-40B4-BE49-F238E27FC236}">
                <a16:creationId xmlns:a16="http://schemas.microsoft.com/office/drawing/2014/main" id="{A07683EC-B17A-4A1C-B63D-0DF9E11F2BA2}"/>
              </a:ext>
            </a:extLst>
          </p:cNvPr>
          <p:cNvSpPr>
            <a:spLocks/>
          </p:cNvSpPr>
          <p:nvPr/>
        </p:nvSpPr>
        <p:spPr bwMode="auto">
          <a:xfrm>
            <a:off x="2360616" y="5584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" name="Freeform 1379">
            <a:extLst>
              <a:ext uri="{FF2B5EF4-FFF2-40B4-BE49-F238E27FC236}">
                <a16:creationId xmlns:a16="http://schemas.microsoft.com/office/drawing/2014/main" id="{22B65D68-41FA-48E4-BC0B-43E442E09DB8}"/>
              </a:ext>
            </a:extLst>
          </p:cNvPr>
          <p:cNvSpPr>
            <a:spLocks/>
          </p:cNvSpPr>
          <p:nvPr/>
        </p:nvSpPr>
        <p:spPr bwMode="auto">
          <a:xfrm>
            <a:off x="2360616" y="5584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" name="Freeform 1380">
            <a:extLst>
              <a:ext uri="{FF2B5EF4-FFF2-40B4-BE49-F238E27FC236}">
                <a16:creationId xmlns:a16="http://schemas.microsoft.com/office/drawing/2014/main" id="{C9B5B5BD-BCE4-46E3-A31A-1074A3E91BA0}"/>
              </a:ext>
            </a:extLst>
          </p:cNvPr>
          <p:cNvSpPr>
            <a:spLocks/>
          </p:cNvSpPr>
          <p:nvPr/>
        </p:nvSpPr>
        <p:spPr bwMode="auto">
          <a:xfrm>
            <a:off x="2363791" y="55562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" name="Freeform 1381">
            <a:extLst>
              <a:ext uri="{FF2B5EF4-FFF2-40B4-BE49-F238E27FC236}">
                <a16:creationId xmlns:a16="http://schemas.microsoft.com/office/drawing/2014/main" id="{62F688FC-5399-4004-B066-F6C4C618FAD0}"/>
              </a:ext>
            </a:extLst>
          </p:cNvPr>
          <p:cNvSpPr>
            <a:spLocks/>
          </p:cNvSpPr>
          <p:nvPr/>
        </p:nvSpPr>
        <p:spPr bwMode="auto">
          <a:xfrm>
            <a:off x="2363791" y="55562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" name="Freeform 1382">
            <a:extLst>
              <a:ext uri="{FF2B5EF4-FFF2-40B4-BE49-F238E27FC236}">
                <a16:creationId xmlns:a16="http://schemas.microsoft.com/office/drawing/2014/main" id="{237B08A2-94A2-42E9-81CF-089967BB18DB}"/>
              </a:ext>
            </a:extLst>
          </p:cNvPr>
          <p:cNvSpPr>
            <a:spLocks/>
          </p:cNvSpPr>
          <p:nvPr/>
        </p:nvSpPr>
        <p:spPr bwMode="auto">
          <a:xfrm>
            <a:off x="2363791" y="55117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" name="Freeform 1383">
            <a:extLst>
              <a:ext uri="{FF2B5EF4-FFF2-40B4-BE49-F238E27FC236}">
                <a16:creationId xmlns:a16="http://schemas.microsoft.com/office/drawing/2014/main" id="{E195FBBC-0BCE-4D56-811E-2E1E5037DE19}"/>
              </a:ext>
            </a:extLst>
          </p:cNvPr>
          <p:cNvSpPr>
            <a:spLocks/>
          </p:cNvSpPr>
          <p:nvPr/>
        </p:nvSpPr>
        <p:spPr bwMode="auto">
          <a:xfrm>
            <a:off x="2363791" y="55117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" name="Freeform 1384">
            <a:extLst>
              <a:ext uri="{FF2B5EF4-FFF2-40B4-BE49-F238E27FC236}">
                <a16:creationId xmlns:a16="http://schemas.microsoft.com/office/drawing/2014/main" id="{643024A9-5764-4DF8-89FD-D652F0EA9488}"/>
              </a:ext>
            </a:extLst>
          </p:cNvPr>
          <p:cNvSpPr>
            <a:spLocks/>
          </p:cNvSpPr>
          <p:nvPr/>
        </p:nvSpPr>
        <p:spPr bwMode="auto">
          <a:xfrm>
            <a:off x="2363791" y="55943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5040313 w 2"/>
              <a:gd name="T5" fmla="*/ 0 h 4"/>
              <a:gd name="T6" fmla="*/ 0 w 2"/>
              <a:gd name="T7" fmla="*/ 0 h 4"/>
              <a:gd name="T8" fmla="*/ 5040313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7" name="Freeform 1385">
            <a:extLst>
              <a:ext uri="{FF2B5EF4-FFF2-40B4-BE49-F238E27FC236}">
                <a16:creationId xmlns:a16="http://schemas.microsoft.com/office/drawing/2014/main" id="{F3A17343-B7B1-4503-9DD2-913922042AAA}"/>
              </a:ext>
            </a:extLst>
          </p:cNvPr>
          <p:cNvSpPr>
            <a:spLocks/>
          </p:cNvSpPr>
          <p:nvPr/>
        </p:nvSpPr>
        <p:spPr bwMode="auto">
          <a:xfrm>
            <a:off x="2363791" y="55943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5040313 w 2"/>
              <a:gd name="T5" fmla="*/ 0 h 4"/>
              <a:gd name="T6" fmla="*/ 0 w 2"/>
              <a:gd name="T7" fmla="*/ 0 h 4"/>
              <a:gd name="T8" fmla="*/ 5040313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8" name="Rectangle 1386">
            <a:extLst>
              <a:ext uri="{FF2B5EF4-FFF2-40B4-BE49-F238E27FC236}">
                <a16:creationId xmlns:a16="http://schemas.microsoft.com/office/drawing/2014/main" id="{17B2A999-D054-4AF8-B892-B3E7CCBCD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0141" y="5575300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29" name="Freeform 1387">
            <a:extLst>
              <a:ext uri="{FF2B5EF4-FFF2-40B4-BE49-F238E27FC236}">
                <a16:creationId xmlns:a16="http://schemas.microsoft.com/office/drawing/2014/main" id="{64325FA4-3414-441E-A4E5-A02571D8EC49}"/>
              </a:ext>
            </a:extLst>
          </p:cNvPr>
          <p:cNvSpPr>
            <a:spLocks/>
          </p:cNvSpPr>
          <p:nvPr/>
        </p:nvSpPr>
        <p:spPr bwMode="auto">
          <a:xfrm>
            <a:off x="2370138" y="5575299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0" name="Freeform 1388">
            <a:extLst>
              <a:ext uri="{FF2B5EF4-FFF2-40B4-BE49-F238E27FC236}">
                <a16:creationId xmlns:a16="http://schemas.microsoft.com/office/drawing/2014/main" id="{23FD3B34-5497-4773-83B5-4F00CC62A091}"/>
              </a:ext>
            </a:extLst>
          </p:cNvPr>
          <p:cNvSpPr>
            <a:spLocks/>
          </p:cNvSpPr>
          <p:nvPr/>
        </p:nvSpPr>
        <p:spPr bwMode="auto">
          <a:xfrm>
            <a:off x="2370141" y="5584826"/>
            <a:ext cx="3175" cy="6351"/>
          </a:xfrm>
          <a:custGeom>
            <a:avLst/>
            <a:gdLst>
              <a:gd name="T0" fmla="*/ 0 w 2"/>
              <a:gd name="T1" fmla="*/ 10080625 h 4"/>
              <a:gd name="T2" fmla="*/ 0 w 2"/>
              <a:gd name="T3" fmla="*/ 5040313 h 4"/>
              <a:gd name="T4" fmla="*/ 5040313 w 2"/>
              <a:gd name="T5" fmla="*/ 0 h 4"/>
              <a:gd name="T6" fmla="*/ 0 w 2"/>
              <a:gd name="T7" fmla="*/ 5040313 h 4"/>
              <a:gd name="T8" fmla="*/ 0 w 2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0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1" name="Freeform 1389">
            <a:extLst>
              <a:ext uri="{FF2B5EF4-FFF2-40B4-BE49-F238E27FC236}">
                <a16:creationId xmlns:a16="http://schemas.microsoft.com/office/drawing/2014/main" id="{EE5AB855-CA78-49CA-A2D2-4E3E8B075949}"/>
              </a:ext>
            </a:extLst>
          </p:cNvPr>
          <p:cNvSpPr>
            <a:spLocks/>
          </p:cNvSpPr>
          <p:nvPr/>
        </p:nvSpPr>
        <p:spPr bwMode="auto">
          <a:xfrm>
            <a:off x="2370141" y="5584826"/>
            <a:ext cx="3175" cy="6351"/>
          </a:xfrm>
          <a:custGeom>
            <a:avLst/>
            <a:gdLst>
              <a:gd name="T0" fmla="*/ 0 w 2"/>
              <a:gd name="T1" fmla="*/ 10080625 h 4"/>
              <a:gd name="T2" fmla="*/ 0 w 2"/>
              <a:gd name="T3" fmla="*/ 5040313 h 4"/>
              <a:gd name="T4" fmla="*/ 5040313 w 2"/>
              <a:gd name="T5" fmla="*/ 0 h 4"/>
              <a:gd name="T6" fmla="*/ 0 w 2"/>
              <a:gd name="T7" fmla="*/ 5040313 h 4"/>
              <a:gd name="T8" fmla="*/ 0 w 2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0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2" name="Freeform 1390">
            <a:extLst>
              <a:ext uri="{FF2B5EF4-FFF2-40B4-BE49-F238E27FC236}">
                <a16:creationId xmlns:a16="http://schemas.microsoft.com/office/drawing/2014/main" id="{1CD0B8DE-E5BD-44DC-A230-FA3965BD1772}"/>
              </a:ext>
            </a:extLst>
          </p:cNvPr>
          <p:cNvSpPr>
            <a:spLocks/>
          </p:cNvSpPr>
          <p:nvPr/>
        </p:nvSpPr>
        <p:spPr bwMode="auto">
          <a:xfrm>
            <a:off x="2370138" y="55943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5040313 w 4"/>
              <a:gd name="T7" fmla="*/ 0 h 4"/>
              <a:gd name="T8" fmla="*/ 0 w 4"/>
              <a:gd name="T9" fmla="*/ 0 h 4"/>
              <a:gd name="T10" fmla="*/ 0 w 4"/>
              <a:gd name="T11" fmla="*/ 5040313 h 4"/>
              <a:gd name="T12" fmla="*/ 5040313 w 4"/>
              <a:gd name="T13" fmla="*/ 10080625 h 4"/>
              <a:gd name="T14" fmla="*/ 5040313 w 4"/>
              <a:gd name="T15" fmla="*/ 10080625 h 4"/>
              <a:gd name="T16" fmla="*/ 10080625 w 4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3" name="Freeform 1391">
            <a:extLst>
              <a:ext uri="{FF2B5EF4-FFF2-40B4-BE49-F238E27FC236}">
                <a16:creationId xmlns:a16="http://schemas.microsoft.com/office/drawing/2014/main" id="{0E3E3680-4F92-4C81-A563-684AB7644B45}"/>
              </a:ext>
            </a:extLst>
          </p:cNvPr>
          <p:cNvSpPr>
            <a:spLocks/>
          </p:cNvSpPr>
          <p:nvPr/>
        </p:nvSpPr>
        <p:spPr bwMode="auto">
          <a:xfrm>
            <a:off x="2370138" y="55943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5040313 w 4"/>
              <a:gd name="T7" fmla="*/ 0 h 4"/>
              <a:gd name="T8" fmla="*/ 0 w 4"/>
              <a:gd name="T9" fmla="*/ 0 h 4"/>
              <a:gd name="T10" fmla="*/ 0 w 4"/>
              <a:gd name="T11" fmla="*/ 5040313 h 4"/>
              <a:gd name="T12" fmla="*/ 5040313 w 4"/>
              <a:gd name="T13" fmla="*/ 10080625 h 4"/>
              <a:gd name="T14" fmla="*/ 5040313 w 4"/>
              <a:gd name="T15" fmla="*/ 10080625 h 4"/>
              <a:gd name="T16" fmla="*/ 10080625 w 4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4" name="Freeform 1392">
            <a:extLst>
              <a:ext uri="{FF2B5EF4-FFF2-40B4-BE49-F238E27FC236}">
                <a16:creationId xmlns:a16="http://schemas.microsoft.com/office/drawing/2014/main" id="{1ED6F8E4-22EC-4AEB-9D80-A7B8713F653A}"/>
              </a:ext>
            </a:extLst>
          </p:cNvPr>
          <p:cNvSpPr>
            <a:spLocks/>
          </p:cNvSpPr>
          <p:nvPr/>
        </p:nvSpPr>
        <p:spPr bwMode="auto">
          <a:xfrm>
            <a:off x="2373316" y="5597525"/>
            <a:ext cx="15875" cy="12700"/>
          </a:xfrm>
          <a:custGeom>
            <a:avLst/>
            <a:gdLst>
              <a:gd name="T0" fmla="*/ 10080625 w 10"/>
              <a:gd name="T1" fmla="*/ 20161250 h 8"/>
              <a:gd name="T2" fmla="*/ 15120938 w 10"/>
              <a:gd name="T3" fmla="*/ 15120938 h 8"/>
              <a:gd name="T4" fmla="*/ 20161250 w 10"/>
              <a:gd name="T5" fmla="*/ 15120938 h 8"/>
              <a:gd name="T6" fmla="*/ 25201563 w 10"/>
              <a:gd name="T7" fmla="*/ 15120938 h 8"/>
              <a:gd name="T8" fmla="*/ 20161250 w 10"/>
              <a:gd name="T9" fmla="*/ 10080625 h 8"/>
              <a:gd name="T10" fmla="*/ 20161250 w 10"/>
              <a:gd name="T11" fmla="*/ 5040313 h 8"/>
              <a:gd name="T12" fmla="*/ 15120938 w 10"/>
              <a:gd name="T13" fmla="*/ 5040313 h 8"/>
              <a:gd name="T14" fmla="*/ 10080625 w 10"/>
              <a:gd name="T15" fmla="*/ 0 h 8"/>
              <a:gd name="T16" fmla="*/ 5040313 w 10"/>
              <a:gd name="T17" fmla="*/ 0 h 8"/>
              <a:gd name="T18" fmla="*/ 10080625 w 10"/>
              <a:gd name="T19" fmla="*/ 5040313 h 8"/>
              <a:gd name="T20" fmla="*/ 10080625 w 10"/>
              <a:gd name="T21" fmla="*/ 10080625 h 8"/>
              <a:gd name="T22" fmla="*/ 5040313 w 10"/>
              <a:gd name="T23" fmla="*/ 10080625 h 8"/>
              <a:gd name="T24" fmla="*/ 0 w 10"/>
              <a:gd name="T25" fmla="*/ 10080625 h 8"/>
              <a:gd name="T26" fmla="*/ 0 w 10"/>
              <a:gd name="T27" fmla="*/ 5040313 h 8"/>
              <a:gd name="T28" fmla="*/ 0 w 10"/>
              <a:gd name="T29" fmla="*/ 10080625 h 8"/>
              <a:gd name="T30" fmla="*/ 5040313 w 10"/>
              <a:gd name="T31" fmla="*/ 10080625 h 8"/>
              <a:gd name="T32" fmla="*/ 5040313 w 10"/>
              <a:gd name="T33" fmla="*/ 15120938 h 8"/>
              <a:gd name="T34" fmla="*/ 10080625 w 10"/>
              <a:gd name="T35" fmla="*/ 15120938 h 8"/>
              <a:gd name="T36" fmla="*/ 10080625 w 10"/>
              <a:gd name="T37" fmla="*/ 2016125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8">
                <a:moveTo>
                  <a:pt x="4" y="8"/>
                </a:move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5" name="Freeform 1393">
            <a:extLst>
              <a:ext uri="{FF2B5EF4-FFF2-40B4-BE49-F238E27FC236}">
                <a16:creationId xmlns:a16="http://schemas.microsoft.com/office/drawing/2014/main" id="{1AA327A4-9EC3-4049-B8BF-1E269337CD61}"/>
              </a:ext>
            </a:extLst>
          </p:cNvPr>
          <p:cNvSpPr>
            <a:spLocks/>
          </p:cNvSpPr>
          <p:nvPr/>
        </p:nvSpPr>
        <p:spPr bwMode="auto">
          <a:xfrm>
            <a:off x="2373316" y="5597525"/>
            <a:ext cx="15875" cy="12700"/>
          </a:xfrm>
          <a:custGeom>
            <a:avLst/>
            <a:gdLst>
              <a:gd name="T0" fmla="*/ 10080625 w 10"/>
              <a:gd name="T1" fmla="*/ 20161250 h 8"/>
              <a:gd name="T2" fmla="*/ 15120938 w 10"/>
              <a:gd name="T3" fmla="*/ 15120938 h 8"/>
              <a:gd name="T4" fmla="*/ 20161250 w 10"/>
              <a:gd name="T5" fmla="*/ 15120938 h 8"/>
              <a:gd name="T6" fmla="*/ 25201563 w 10"/>
              <a:gd name="T7" fmla="*/ 15120938 h 8"/>
              <a:gd name="T8" fmla="*/ 20161250 w 10"/>
              <a:gd name="T9" fmla="*/ 10080625 h 8"/>
              <a:gd name="T10" fmla="*/ 20161250 w 10"/>
              <a:gd name="T11" fmla="*/ 5040313 h 8"/>
              <a:gd name="T12" fmla="*/ 15120938 w 10"/>
              <a:gd name="T13" fmla="*/ 5040313 h 8"/>
              <a:gd name="T14" fmla="*/ 10080625 w 10"/>
              <a:gd name="T15" fmla="*/ 0 h 8"/>
              <a:gd name="T16" fmla="*/ 5040313 w 10"/>
              <a:gd name="T17" fmla="*/ 0 h 8"/>
              <a:gd name="T18" fmla="*/ 10080625 w 10"/>
              <a:gd name="T19" fmla="*/ 5040313 h 8"/>
              <a:gd name="T20" fmla="*/ 10080625 w 10"/>
              <a:gd name="T21" fmla="*/ 10080625 h 8"/>
              <a:gd name="T22" fmla="*/ 5040313 w 10"/>
              <a:gd name="T23" fmla="*/ 10080625 h 8"/>
              <a:gd name="T24" fmla="*/ 0 w 10"/>
              <a:gd name="T25" fmla="*/ 10080625 h 8"/>
              <a:gd name="T26" fmla="*/ 0 w 10"/>
              <a:gd name="T27" fmla="*/ 5040313 h 8"/>
              <a:gd name="T28" fmla="*/ 0 w 10"/>
              <a:gd name="T29" fmla="*/ 10080625 h 8"/>
              <a:gd name="T30" fmla="*/ 5040313 w 10"/>
              <a:gd name="T31" fmla="*/ 10080625 h 8"/>
              <a:gd name="T32" fmla="*/ 5040313 w 10"/>
              <a:gd name="T33" fmla="*/ 15120938 h 8"/>
              <a:gd name="T34" fmla="*/ 10080625 w 10"/>
              <a:gd name="T35" fmla="*/ 15120938 h 8"/>
              <a:gd name="T36" fmla="*/ 10080625 w 10"/>
              <a:gd name="T37" fmla="*/ 2016125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8">
                <a:moveTo>
                  <a:pt x="4" y="8"/>
                </a:move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6" name="Freeform 1394">
            <a:extLst>
              <a:ext uri="{FF2B5EF4-FFF2-40B4-BE49-F238E27FC236}">
                <a16:creationId xmlns:a16="http://schemas.microsoft.com/office/drawing/2014/main" id="{E5856A63-EDE7-4D44-9A8D-CD1CA39DC973}"/>
              </a:ext>
            </a:extLst>
          </p:cNvPr>
          <p:cNvSpPr>
            <a:spLocks/>
          </p:cNvSpPr>
          <p:nvPr/>
        </p:nvSpPr>
        <p:spPr bwMode="auto">
          <a:xfrm>
            <a:off x="2373316" y="5613400"/>
            <a:ext cx="3175" cy="12700"/>
          </a:xfrm>
          <a:custGeom>
            <a:avLst/>
            <a:gdLst>
              <a:gd name="T0" fmla="*/ 0 w 2"/>
              <a:gd name="T1" fmla="*/ 20161250 h 8"/>
              <a:gd name="T2" fmla="*/ 5040313 w 2"/>
              <a:gd name="T3" fmla="*/ 20161250 h 8"/>
              <a:gd name="T4" fmla="*/ 5040313 w 2"/>
              <a:gd name="T5" fmla="*/ 15120938 h 8"/>
              <a:gd name="T6" fmla="*/ 5040313 w 2"/>
              <a:gd name="T7" fmla="*/ 10080625 h 8"/>
              <a:gd name="T8" fmla="*/ 5040313 w 2"/>
              <a:gd name="T9" fmla="*/ 5040313 h 8"/>
              <a:gd name="T10" fmla="*/ 0 w 2"/>
              <a:gd name="T11" fmla="*/ 5040313 h 8"/>
              <a:gd name="T12" fmla="*/ 0 w 2"/>
              <a:gd name="T13" fmla="*/ 0 h 8"/>
              <a:gd name="T14" fmla="*/ 0 w 2"/>
              <a:gd name="T15" fmla="*/ 5040313 h 8"/>
              <a:gd name="T16" fmla="*/ 0 w 2"/>
              <a:gd name="T17" fmla="*/ 10080625 h 8"/>
              <a:gd name="T18" fmla="*/ 0 w 2"/>
              <a:gd name="T19" fmla="*/ 15120938 h 8"/>
              <a:gd name="T20" fmla="*/ 0 w 2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7" name="Freeform 1395">
            <a:extLst>
              <a:ext uri="{FF2B5EF4-FFF2-40B4-BE49-F238E27FC236}">
                <a16:creationId xmlns:a16="http://schemas.microsoft.com/office/drawing/2014/main" id="{B1E3B1D8-DC1F-4D15-AB33-F7C80C7C1692}"/>
              </a:ext>
            </a:extLst>
          </p:cNvPr>
          <p:cNvSpPr>
            <a:spLocks/>
          </p:cNvSpPr>
          <p:nvPr/>
        </p:nvSpPr>
        <p:spPr bwMode="auto">
          <a:xfrm>
            <a:off x="2373316" y="5613400"/>
            <a:ext cx="3175" cy="12700"/>
          </a:xfrm>
          <a:custGeom>
            <a:avLst/>
            <a:gdLst>
              <a:gd name="T0" fmla="*/ 0 w 2"/>
              <a:gd name="T1" fmla="*/ 20161250 h 8"/>
              <a:gd name="T2" fmla="*/ 5040313 w 2"/>
              <a:gd name="T3" fmla="*/ 20161250 h 8"/>
              <a:gd name="T4" fmla="*/ 5040313 w 2"/>
              <a:gd name="T5" fmla="*/ 15120938 h 8"/>
              <a:gd name="T6" fmla="*/ 5040313 w 2"/>
              <a:gd name="T7" fmla="*/ 10080625 h 8"/>
              <a:gd name="T8" fmla="*/ 5040313 w 2"/>
              <a:gd name="T9" fmla="*/ 5040313 h 8"/>
              <a:gd name="T10" fmla="*/ 0 w 2"/>
              <a:gd name="T11" fmla="*/ 5040313 h 8"/>
              <a:gd name="T12" fmla="*/ 0 w 2"/>
              <a:gd name="T13" fmla="*/ 0 h 8"/>
              <a:gd name="T14" fmla="*/ 0 w 2"/>
              <a:gd name="T15" fmla="*/ 5040313 h 8"/>
              <a:gd name="T16" fmla="*/ 0 w 2"/>
              <a:gd name="T17" fmla="*/ 10080625 h 8"/>
              <a:gd name="T18" fmla="*/ 0 w 2"/>
              <a:gd name="T19" fmla="*/ 15120938 h 8"/>
              <a:gd name="T20" fmla="*/ 0 w 2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8" name="Freeform 1396">
            <a:extLst>
              <a:ext uri="{FF2B5EF4-FFF2-40B4-BE49-F238E27FC236}">
                <a16:creationId xmlns:a16="http://schemas.microsoft.com/office/drawing/2014/main" id="{9CC4F30A-DCDF-41A4-BAC9-D36CD3908B66}"/>
              </a:ext>
            </a:extLst>
          </p:cNvPr>
          <p:cNvSpPr>
            <a:spLocks/>
          </p:cNvSpPr>
          <p:nvPr/>
        </p:nvSpPr>
        <p:spPr bwMode="auto">
          <a:xfrm>
            <a:off x="2373316" y="5610224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9" name="Freeform 1397">
            <a:extLst>
              <a:ext uri="{FF2B5EF4-FFF2-40B4-BE49-F238E27FC236}">
                <a16:creationId xmlns:a16="http://schemas.microsoft.com/office/drawing/2014/main" id="{70F92255-FCC2-4BE1-B2C2-11E61EA13A83}"/>
              </a:ext>
            </a:extLst>
          </p:cNvPr>
          <p:cNvSpPr>
            <a:spLocks/>
          </p:cNvSpPr>
          <p:nvPr/>
        </p:nvSpPr>
        <p:spPr bwMode="auto">
          <a:xfrm>
            <a:off x="2373316" y="5610224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0" name="Freeform 1398">
            <a:extLst>
              <a:ext uri="{FF2B5EF4-FFF2-40B4-BE49-F238E27FC236}">
                <a16:creationId xmlns:a16="http://schemas.microsoft.com/office/drawing/2014/main" id="{42897EBA-6062-4EB8-8248-9D15CBC95A81}"/>
              </a:ext>
            </a:extLst>
          </p:cNvPr>
          <p:cNvSpPr>
            <a:spLocks/>
          </p:cNvSpPr>
          <p:nvPr/>
        </p:nvSpPr>
        <p:spPr bwMode="auto">
          <a:xfrm>
            <a:off x="2373316" y="5588000"/>
            <a:ext cx="15875" cy="12700"/>
          </a:xfrm>
          <a:custGeom>
            <a:avLst/>
            <a:gdLst>
              <a:gd name="T0" fmla="*/ 25201563 w 10"/>
              <a:gd name="T1" fmla="*/ 20161250 h 8"/>
              <a:gd name="T2" fmla="*/ 25201563 w 10"/>
              <a:gd name="T3" fmla="*/ 20161250 h 8"/>
              <a:gd name="T4" fmla="*/ 25201563 w 10"/>
              <a:gd name="T5" fmla="*/ 15120938 h 8"/>
              <a:gd name="T6" fmla="*/ 20161250 w 10"/>
              <a:gd name="T7" fmla="*/ 15120938 h 8"/>
              <a:gd name="T8" fmla="*/ 15120938 w 10"/>
              <a:gd name="T9" fmla="*/ 10080625 h 8"/>
              <a:gd name="T10" fmla="*/ 20161250 w 10"/>
              <a:gd name="T11" fmla="*/ 10080625 h 8"/>
              <a:gd name="T12" fmla="*/ 15120938 w 10"/>
              <a:gd name="T13" fmla="*/ 5040313 h 8"/>
              <a:gd name="T14" fmla="*/ 10080625 w 10"/>
              <a:gd name="T15" fmla="*/ 0 h 8"/>
              <a:gd name="T16" fmla="*/ 5040313 w 10"/>
              <a:gd name="T17" fmla="*/ 0 h 8"/>
              <a:gd name="T18" fmla="*/ 0 w 10"/>
              <a:gd name="T19" fmla="*/ 5040313 h 8"/>
              <a:gd name="T20" fmla="*/ 5040313 w 10"/>
              <a:gd name="T21" fmla="*/ 5040313 h 8"/>
              <a:gd name="T22" fmla="*/ 10080625 w 10"/>
              <a:gd name="T23" fmla="*/ 10080625 h 8"/>
              <a:gd name="T24" fmla="*/ 10080625 w 10"/>
              <a:gd name="T25" fmla="*/ 15120938 h 8"/>
              <a:gd name="T26" fmla="*/ 15120938 w 10"/>
              <a:gd name="T27" fmla="*/ 20161250 h 8"/>
              <a:gd name="T28" fmla="*/ 20161250 w 10"/>
              <a:gd name="T29" fmla="*/ 20161250 h 8"/>
              <a:gd name="T30" fmla="*/ 25201563 w 10"/>
              <a:gd name="T31" fmla="*/ 2016125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8">
                <a:moveTo>
                  <a:pt x="10" y="8"/>
                </a:move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1" name="Freeform 1399">
            <a:extLst>
              <a:ext uri="{FF2B5EF4-FFF2-40B4-BE49-F238E27FC236}">
                <a16:creationId xmlns:a16="http://schemas.microsoft.com/office/drawing/2014/main" id="{1659A5C5-B2C1-4DB2-9C4C-9E650841C6A2}"/>
              </a:ext>
            </a:extLst>
          </p:cNvPr>
          <p:cNvSpPr>
            <a:spLocks/>
          </p:cNvSpPr>
          <p:nvPr/>
        </p:nvSpPr>
        <p:spPr bwMode="auto">
          <a:xfrm>
            <a:off x="2373316" y="5588000"/>
            <a:ext cx="15875" cy="12700"/>
          </a:xfrm>
          <a:custGeom>
            <a:avLst/>
            <a:gdLst>
              <a:gd name="T0" fmla="*/ 25201563 w 10"/>
              <a:gd name="T1" fmla="*/ 20161250 h 8"/>
              <a:gd name="T2" fmla="*/ 25201563 w 10"/>
              <a:gd name="T3" fmla="*/ 20161250 h 8"/>
              <a:gd name="T4" fmla="*/ 25201563 w 10"/>
              <a:gd name="T5" fmla="*/ 15120938 h 8"/>
              <a:gd name="T6" fmla="*/ 20161250 w 10"/>
              <a:gd name="T7" fmla="*/ 15120938 h 8"/>
              <a:gd name="T8" fmla="*/ 15120938 w 10"/>
              <a:gd name="T9" fmla="*/ 10080625 h 8"/>
              <a:gd name="T10" fmla="*/ 20161250 w 10"/>
              <a:gd name="T11" fmla="*/ 10080625 h 8"/>
              <a:gd name="T12" fmla="*/ 15120938 w 10"/>
              <a:gd name="T13" fmla="*/ 5040313 h 8"/>
              <a:gd name="T14" fmla="*/ 10080625 w 10"/>
              <a:gd name="T15" fmla="*/ 0 h 8"/>
              <a:gd name="T16" fmla="*/ 5040313 w 10"/>
              <a:gd name="T17" fmla="*/ 0 h 8"/>
              <a:gd name="T18" fmla="*/ 0 w 10"/>
              <a:gd name="T19" fmla="*/ 5040313 h 8"/>
              <a:gd name="T20" fmla="*/ 5040313 w 10"/>
              <a:gd name="T21" fmla="*/ 5040313 h 8"/>
              <a:gd name="T22" fmla="*/ 10080625 w 10"/>
              <a:gd name="T23" fmla="*/ 10080625 h 8"/>
              <a:gd name="T24" fmla="*/ 10080625 w 10"/>
              <a:gd name="T25" fmla="*/ 15120938 h 8"/>
              <a:gd name="T26" fmla="*/ 15120938 w 10"/>
              <a:gd name="T27" fmla="*/ 20161250 h 8"/>
              <a:gd name="T28" fmla="*/ 20161250 w 10"/>
              <a:gd name="T29" fmla="*/ 20161250 h 8"/>
              <a:gd name="T30" fmla="*/ 25201563 w 10"/>
              <a:gd name="T31" fmla="*/ 2016125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8">
                <a:moveTo>
                  <a:pt x="10" y="8"/>
                </a:move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2" name="Freeform 1400">
            <a:extLst>
              <a:ext uri="{FF2B5EF4-FFF2-40B4-BE49-F238E27FC236}">
                <a16:creationId xmlns:a16="http://schemas.microsoft.com/office/drawing/2014/main" id="{6E22F0DD-9AD7-415E-9C66-6A44CAC4C398}"/>
              </a:ext>
            </a:extLst>
          </p:cNvPr>
          <p:cNvSpPr>
            <a:spLocks/>
          </p:cNvSpPr>
          <p:nvPr/>
        </p:nvSpPr>
        <p:spPr bwMode="auto">
          <a:xfrm>
            <a:off x="2379666" y="5613401"/>
            <a:ext cx="9525" cy="6351"/>
          </a:xfrm>
          <a:custGeom>
            <a:avLst/>
            <a:gdLst>
              <a:gd name="T0" fmla="*/ 0 w 6"/>
              <a:gd name="T1" fmla="*/ 10080625 h 4"/>
              <a:gd name="T2" fmla="*/ 5040313 w 6"/>
              <a:gd name="T3" fmla="*/ 10080625 h 4"/>
              <a:gd name="T4" fmla="*/ 5040313 w 6"/>
              <a:gd name="T5" fmla="*/ 10080625 h 4"/>
              <a:gd name="T6" fmla="*/ 10080625 w 6"/>
              <a:gd name="T7" fmla="*/ 5040313 h 4"/>
              <a:gd name="T8" fmla="*/ 10080625 w 6"/>
              <a:gd name="T9" fmla="*/ 10080625 h 4"/>
              <a:gd name="T10" fmla="*/ 10080625 w 6"/>
              <a:gd name="T11" fmla="*/ 10080625 h 4"/>
              <a:gd name="T12" fmla="*/ 10080625 w 6"/>
              <a:gd name="T13" fmla="*/ 5040313 h 4"/>
              <a:gd name="T14" fmla="*/ 10080625 w 6"/>
              <a:gd name="T15" fmla="*/ 5040313 h 4"/>
              <a:gd name="T16" fmla="*/ 15120938 w 6"/>
              <a:gd name="T17" fmla="*/ 10080625 h 4"/>
              <a:gd name="T18" fmla="*/ 10080625 w 6"/>
              <a:gd name="T19" fmla="*/ 5040313 h 4"/>
              <a:gd name="T20" fmla="*/ 10080625 w 6"/>
              <a:gd name="T21" fmla="*/ 0 h 4"/>
              <a:gd name="T22" fmla="*/ 5040313 w 6"/>
              <a:gd name="T23" fmla="*/ 0 h 4"/>
              <a:gd name="T24" fmla="*/ 0 w 6"/>
              <a:gd name="T25" fmla="*/ 0 h 4"/>
              <a:gd name="T26" fmla="*/ 0 w 6"/>
              <a:gd name="T27" fmla="*/ 5040313 h 4"/>
              <a:gd name="T28" fmla="*/ 0 w 6"/>
              <a:gd name="T29" fmla="*/ 5040313 h 4"/>
              <a:gd name="T30" fmla="*/ 0 w 6"/>
              <a:gd name="T31" fmla="*/ 10080625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4" y="4"/>
                </a:lnTo>
                <a:lnTo>
                  <a:pt x="4" y="2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3" name="Freeform 1401">
            <a:extLst>
              <a:ext uri="{FF2B5EF4-FFF2-40B4-BE49-F238E27FC236}">
                <a16:creationId xmlns:a16="http://schemas.microsoft.com/office/drawing/2014/main" id="{A7CAD77F-4BD8-424D-80A6-415E78B05C00}"/>
              </a:ext>
            </a:extLst>
          </p:cNvPr>
          <p:cNvSpPr>
            <a:spLocks/>
          </p:cNvSpPr>
          <p:nvPr/>
        </p:nvSpPr>
        <p:spPr bwMode="auto">
          <a:xfrm>
            <a:off x="2379666" y="5613401"/>
            <a:ext cx="9525" cy="6351"/>
          </a:xfrm>
          <a:custGeom>
            <a:avLst/>
            <a:gdLst>
              <a:gd name="T0" fmla="*/ 0 w 6"/>
              <a:gd name="T1" fmla="*/ 10080625 h 4"/>
              <a:gd name="T2" fmla="*/ 5040313 w 6"/>
              <a:gd name="T3" fmla="*/ 10080625 h 4"/>
              <a:gd name="T4" fmla="*/ 5040313 w 6"/>
              <a:gd name="T5" fmla="*/ 10080625 h 4"/>
              <a:gd name="T6" fmla="*/ 10080625 w 6"/>
              <a:gd name="T7" fmla="*/ 5040313 h 4"/>
              <a:gd name="T8" fmla="*/ 10080625 w 6"/>
              <a:gd name="T9" fmla="*/ 10080625 h 4"/>
              <a:gd name="T10" fmla="*/ 10080625 w 6"/>
              <a:gd name="T11" fmla="*/ 10080625 h 4"/>
              <a:gd name="T12" fmla="*/ 10080625 w 6"/>
              <a:gd name="T13" fmla="*/ 5040313 h 4"/>
              <a:gd name="T14" fmla="*/ 10080625 w 6"/>
              <a:gd name="T15" fmla="*/ 5040313 h 4"/>
              <a:gd name="T16" fmla="*/ 15120938 w 6"/>
              <a:gd name="T17" fmla="*/ 10080625 h 4"/>
              <a:gd name="T18" fmla="*/ 10080625 w 6"/>
              <a:gd name="T19" fmla="*/ 5040313 h 4"/>
              <a:gd name="T20" fmla="*/ 10080625 w 6"/>
              <a:gd name="T21" fmla="*/ 0 h 4"/>
              <a:gd name="T22" fmla="*/ 5040313 w 6"/>
              <a:gd name="T23" fmla="*/ 0 h 4"/>
              <a:gd name="T24" fmla="*/ 0 w 6"/>
              <a:gd name="T25" fmla="*/ 0 h 4"/>
              <a:gd name="T26" fmla="*/ 0 w 6"/>
              <a:gd name="T27" fmla="*/ 5040313 h 4"/>
              <a:gd name="T28" fmla="*/ 0 w 6"/>
              <a:gd name="T29" fmla="*/ 5040313 h 4"/>
              <a:gd name="T30" fmla="*/ 0 w 6"/>
              <a:gd name="T31" fmla="*/ 10080625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4" y="4"/>
                </a:lnTo>
                <a:lnTo>
                  <a:pt x="4" y="2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4" name="Freeform 1402">
            <a:extLst>
              <a:ext uri="{FF2B5EF4-FFF2-40B4-BE49-F238E27FC236}">
                <a16:creationId xmlns:a16="http://schemas.microsoft.com/office/drawing/2014/main" id="{F6B7822E-6951-4F8E-984B-6A905F7DA3D6}"/>
              </a:ext>
            </a:extLst>
          </p:cNvPr>
          <p:cNvSpPr>
            <a:spLocks/>
          </p:cNvSpPr>
          <p:nvPr/>
        </p:nvSpPr>
        <p:spPr bwMode="auto">
          <a:xfrm>
            <a:off x="2382841" y="5629277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5040313 w 2"/>
              <a:gd name="T5" fmla="*/ 5040313 h 2"/>
              <a:gd name="T6" fmla="*/ 0 w 2"/>
              <a:gd name="T7" fmla="*/ 0 h 2"/>
              <a:gd name="T8" fmla="*/ 0 w 2"/>
              <a:gd name="T9" fmla="*/ 5040313 h 2"/>
              <a:gd name="T10" fmla="*/ 0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5" name="Freeform 1403">
            <a:extLst>
              <a:ext uri="{FF2B5EF4-FFF2-40B4-BE49-F238E27FC236}">
                <a16:creationId xmlns:a16="http://schemas.microsoft.com/office/drawing/2014/main" id="{B0A10DA5-F301-4DD5-B304-46DD6003242A}"/>
              </a:ext>
            </a:extLst>
          </p:cNvPr>
          <p:cNvSpPr>
            <a:spLocks/>
          </p:cNvSpPr>
          <p:nvPr/>
        </p:nvSpPr>
        <p:spPr bwMode="auto">
          <a:xfrm>
            <a:off x="2382841" y="5629277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5040313 w 2"/>
              <a:gd name="T5" fmla="*/ 5040313 h 2"/>
              <a:gd name="T6" fmla="*/ 0 w 2"/>
              <a:gd name="T7" fmla="*/ 0 h 2"/>
              <a:gd name="T8" fmla="*/ 0 w 2"/>
              <a:gd name="T9" fmla="*/ 5040313 h 2"/>
              <a:gd name="T10" fmla="*/ 0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6" name="Freeform 1404">
            <a:extLst>
              <a:ext uri="{FF2B5EF4-FFF2-40B4-BE49-F238E27FC236}">
                <a16:creationId xmlns:a16="http://schemas.microsoft.com/office/drawing/2014/main" id="{F55FBFF4-07B2-4EAA-897B-58081E971BC2}"/>
              </a:ext>
            </a:extLst>
          </p:cNvPr>
          <p:cNvSpPr>
            <a:spLocks/>
          </p:cNvSpPr>
          <p:nvPr/>
        </p:nvSpPr>
        <p:spPr bwMode="auto">
          <a:xfrm>
            <a:off x="2382838" y="56070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5040313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7" name="Freeform 1405">
            <a:extLst>
              <a:ext uri="{FF2B5EF4-FFF2-40B4-BE49-F238E27FC236}">
                <a16:creationId xmlns:a16="http://schemas.microsoft.com/office/drawing/2014/main" id="{61669173-5945-4F7F-A9CB-F4B5167319B1}"/>
              </a:ext>
            </a:extLst>
          </p:cNvPr>
          <p:cNvSpPr>
            <a:spLocks/>
          </p:cNvSpPr>
          <p:nvPr/>
        </p:nvSpPr>
        <p:spPr bwMode="auto">
          <a:xfrm>
            <a:off x="2382838" y="56070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5040313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8" name="Freeform 1406">
            <a:extLst>
              <a:ext uri="{FF2B5EF4-FFF2-40B4-BE49-F238E27FC236}">
                <a16:creationId xmlns:a16="http://schemas.microsoft.com/office/drawing/2014/main" id="{220B18AF-D5D1-4533-9E7C-CE7AA8812B47}"/>
              </a:ext>
            </a:extLst>
          </p:cNvPr>
          <p:cNvSpPr>
            <a:spLocks/>
          </p:cNvSpPr>
          <p:nvPr/>
        </p:nvSpPr>
        <p:spPr bwMode="auto">
          <a:xfrm>
            <a:off x="2386013" y="5626101"/>
            <a:ext cx="6350" cy="15875"/>
          </a:xfrm>
          <a:custGeom>
            <a:avLst/>
            <a:gdLst>
              <a:gd name="T0" fmla="*/ 5040313 w 4"/>
              <a:gd name="T1" fmla="*/ 25201563 h 10"/>
              <a:gd name="T2" fmla="*/ 10080625 w 4"/>
              <a:gd name="T3" fmla="*/ 20161250 h 10"/>
              <a:gd name="T4" fmla="*/ 10080625 w 4"/>
              <a:gd name="T5" fmla="*/ 15120938 h 10"/>
              <a:gd name="T6" fmla="*/ 5040313 w 4"/>
              <a:gd name="T7" fmla="*/ 10080625 h 10"/>
              <a:gd name="T8" fmla="*/ 5040313 w 4"/>
              <a:gd name="T9" fmla="*/ 5040313 h 10"/>
              <a:gd name="T10" fmla="*/ 5040313 w 4"/>
              <a:gd name="T11" fmla="*/ 0 h 10"/>
              <a:gd name="T12" fmla="*/ 0 w 4"/>
              <a:gd name="T13" fmla="*/ 0 h 10"/>
              <a:gd name="T14" fmla="*/ 0 w 4"/>
              <a:gd name="T15" fmla="*/ 5040313 h 10"/>
              <a:gd name="T16" fmla="*/ 5040313 w 4"/>
              <a:gd name="T17" fmla="*/ 10080625 h 10"/>
              <a:gd name="T18" fmla="*/ 0 w 4"/>
              <a:gd name="T19" fmla="*/ 10080625 h 10"/>
              <a:gd name="T20" fmla="*/ 0 w 4"/>
              <a:gd name="T21" fmla="*/ 15120938 h 10"/>
              <a:gd name="T22" fmla="*/ 5040313 w 4"/>
              <a:gd name="T23" fmla="*/ 20161250 h 10"/>
              <a:gd name="T24" fmla="*/ 5040313 w 4"/>
              <a:gd name="T25" fmla="*/ 2520156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" h="10">
                <a:moveTo>
                  <a:pt x="2" y="10"/>
                </a:moveTo>
                <a:lnTo>
                  <a:pt x="4" y="8"/>
                </a:lnTo>
                <a:lnTo>
                  <a:pt x="4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9" name="Freeform 1407">
            <a:extLst>
              <a:ext uri="{FF2B5EF4-FFF2-40B4-BE49-F238E27FC236}">
                <a16:creationId xmlns:a16="http://schemas.microsoft.com/office/drawing/2014/main" id="{C1C6E9E1-79C9-43F3-9E9B-1A57F5560C28}"/>
              </a:ext>
            </a:extLst>
          </p:cNvPr>
          <p:cNvSpPr>
            <a:spLocks/>
          </p:cNvSpPr>
          <p:nvPr/>
        </p:nvSpPr>
        <p:spPr bwMode="auto">
          <a:xfrm>
            <a:off x="2386013" y="5626101"/>
            <a:ext cx="6350" cy="15875"/>
          </a:xfrm>
          <a:custGeom>
            <a:avLst/>
            <a:gdLst>
              <a:gd name="T0" fmla="*/ 5040313 w 4"/>
              <a:gd name="T1" fmla="*/ 25201563 h 10"/>
              <a:gd name="T2" fmla="*/ 10080625 w 4"/>
              <a:gd name="T3" fmla="*/ 20161250 h 10"/>
              <a:gd name="T4" fmla="*/ 10080625 w 4"/>
              <a:gd name="T5" fmla="*/ 15120938 h 10"/>
              <a:gd name="T6" fmla="*/ 5040313 w 4"/>
              <a:gd name="T7" fmla="*/ 10080625 h 10"/>
              <a:gd name="T8" fmla="*/ 5040313 w 4"/>
              <a:gd name="T9" fmla="*/ 5040313 h 10"/>
              <a:gd name="T10" fmla="*/ 5040313 w 4"/>
              <a:gd name="T11" fmla="*/ 0 h 10"/>
              <a:gd name="T12" fmla="*/ 0 w 4"/>
              <a:gd name="T13" fmla="*/ 0 h 10"/>
              <a:gd name="T14" fmla="*/ 0 w 4"/>
              <a:gd name="T15" fmla="*/ 5040313 h 10"/>
              <a:gd name="T16" fmla="*/ 5040313 w 4"/>
              <a:gd name="T17" fmla="*/ 10080625 h 10"/>
              <a:gd name="T18" fmla="*/ 0 w 4"/>
              <a:gd name="T19" fmla="*/ 10080625 h 10"/>
              <a:gd name="T20" fmla="*/ 0 w 4"/>
              <a:gd name="T21" fmla="*/ 15120938 h 10"/>
              <a:gd name="T22" fmla="*/ 5040313 w 4"/>
              <a:gd name="T23" fmla="*/ 20161250 h 10"/>
              <a:gd name="T24" fmla="*/ 5040313 w 4"/>
              <a:gd name="T25" fmla="*/ 2520156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" h="10">
                <a:moveTo>
                  <a:pt x="2" y="10"/>
                </a:moveTo>
                <a:lnTo>
                  <a:pt x="4" y="8"/>
                </a:lnTo>
                <a:lnTo>
                  <a:pt x="4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0" name="Freeform 1408">
            <a:extLst>
              <a:ext uri="{FF2B5EF4-FFF2-40B4-BE49-F238E27FC236}">
                <a16:creationId xmlns:a16="http://schemas.microsoft.com/office/drawing/2014/main" id="{0EA08A08-7778-4AF5-AB26-4AAF747B6A65}"/>
              </a:ext>
            </a:extLst>
          </p:cNvPr>
          <p:cNvSpPr>
            <a:spLocks/>
          </p:cNvSpPr>
          <p:nvPr/>
        </p:nvSpPr>
        <p:spPr bwMode="auto">
          <a:xfrm>
            <a:off x="2389188" y="5603876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10080625 w 4"/>
              <a:gd name="T3" fmla="*/ 15120938 h 6"/>
              <a:gd name="T4" fmla="*/ 5040313 w 4"/>
              <a:gd name="T5" fmla="*/ 10080625 h 6"/>
              <a:gd name="T6" fmla="*/ 5040313 w 4"/>
              <a:gd name="T7" fmla="*/ 5040313 h 6"/>
              <a:gd name="T8" fmla="*/ 0 w 4"/>
              <a:gd name="T9" fmla="*/ 0 h 6"/>
              <a:gd name="T10" fmla="*/ 0 w 4"/>
              <a:gd name="T11" fmla="*/ 5040313 h 6"/>
              <a:gd name="T12" fmla="*/ 5040313 w 4"/>
              <a:gd name="T13" fmla="*/ 10080625 h 6"/>
              <a:gd name="T14" fmla="*/ 5040313 w 4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6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1" name="Freeform 1409">
            <a:extLst>
              <a:ext uri="{FF2B5EF4-FFF2-40B4-BE49-F238E27FC236}">
                <a16:creationId xmlns:a16="http://schemas.microsoft.com/office/drawing/2014/main" id="{6B6130AE-9558-4B27-946B-7423ECF1ABE1}"/>
              </a:ext>
            </a:extLst>
          </p:cNvPr>
          <p:cNvSpPr>
            <a:spLocks/>
          </p:cNvSpPr>
          <p:nvPr/>
        </p:nvSpPr>
        <p:spPr bwMode="auto">
          <a:xfrm>
            <a:off x="2389188" y="5603876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10080625 w 4"/>
              <a:gd name="T3" fmla="*/ 15120938 h 6"/>
              <a:gd name="T4" fmla="*/ 5040313 w 4"/>
              <a:gd name="T5" fmla="*/ 10080625 h 6"/>
              <a:gd name="T6" fmla="*/ 5040313 w 4"/>
              <a:gd name="T7" fmla="*/ 5040313 h 6"/>
              <a:gd name="T8" fmla="*/ 0 w 4"/>
              <a:gd name="T9" fmla="*/ 0 h 6"/>
              <a:gd name="T10" fmla="*/ 0 w 4"/>
              <a:gd name="T11" fmla="*/ 5040313 h 6"/>
              <a:gd name="T12" fmla="*/ 5040313 w 4"/>
              <a:gd name="T13" fmla="*/ 10080625 h 6"/>
              <a:gd name="T14" fmla="*/ 5040313 w 4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6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2" name="Freeform 1410">
            <a:extLst>
              <a:ext uri="{FF2B5EF4-FFF2-40B4-BE49-F238E27FC236}">
                <a16:creationId xmlns:a16="http://schemas.microsoft.com/office/drawing/2014/main" id="{D78EDAEA-612E-4140-8CF0-0ABFF444E9F6}"/>
              </a:ext>
            </a:extLst>
          </p:cNvPr>
          <p:cNvSpPr>
            <a:spLocks/>
          </p:cNvSpPr>
          <p:nvPr/>
        </p:nvSpPr>
        <p:spPr bwMode="auto">
          <a:xfrm>
            <a:off x="2392366" y="5632451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5120938 h 6"/>
              <a:gd name="T4" fmla="*/ 5040313 w 2"/>
              <a:gd name="T5" fmla="*/ 10080625 h 6"/>
              <a:gd name="T6" fmla="*/ 5040313 w 2"/>
              <a:gd name="T7" fmla="*/ 5040313 h 6"/>
              <a:gd name="T8" fmla="*/ 5040313 w 2"/>
              <a:gd name="T9" fmla="*/ 0 h 6"/>
              <a:gd name="T10" fmla="*/ 0 w 2"/>
              <a:gd name="T11" fmla="*/ 0 h 6"/>
              <a:gd name="T12" fmla="*/ 0 w 2"/>
              <a:gd name="T13" fmla="*/ 5040313 h 6"/>
              <a:gd name="T14" fmla="*/ 0 w 2"/>
              <a:gd name="T15" fmla="*/ 10080625 h 6"/>
              <a:gd name="T16" fmla="*/ 0 w 2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3" name="Freeform 1411">
            <a:extLst>
              <a:ext uri="{FF2B5EF4-FFF2-40B4-BE49-F238E27FC236}">
                <a16:creationId xmlns:a16="http://schemas.microsoft.com/office/drawing/2014/main" id="{CBE40E8E-E71C-4EC2-84E5-5851A487E214}"/>
              </a:ext>
            </a:extLst>
          </p:cNvPr>
          <p:cNvSpPr>
            <a:spLocks/>
          </p:cNvSpPr>
          <p:nvPr/>
        </p:nvSpPr>
        <p:spPr bwMode="auto">
          <a:xfrm>
            <a:off x="2392366" y="5632451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5120938 h 6"/>
              <a:gd name="T4" fmla="*/ 5040313 w 2"/>
              <a:gd name="T5" fmla="*/ 10080625 h 6"/>
              <a:gd name="T6" fmla="*/ 5040313 w 2"/>
              <a:gd name="T7" fmla="*/ 5040313 h 6"/>
              <a:gd name="T8" fmla="*/ 5040313 w 2"/>
              <a:gd name="T9" fmla="*/ 0 h 6"/>
              <a:gd name="T10" fmla="*/ 0 w 2"/>
              <a:gd name="T11" fmla="*/ 0 h 6"/>
              <a:gd name="T12" fmla="*/ 0 w 2"/>
              <a:gd name="T13" fmla="*/ 5040313 h 6"/>
              <a:gd name="T14" fmla="*/ 0 w 2"/>
              <a:gd name="T15" fmla="*/ 10080625 h 6"/>
              <a:gd name="T16" fmla="*/ 0 w 2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4" name="Freeform 1412">
            <a:extLst>
              <a:ext uri="{FF2B5EF4-FFF2-40B4-BE49-F238E27FC236}">
                <a16:creationId xmlns:a16="http://schemas.microsoft.com/office/drawing/2014/main" id="{8060D1EF-585B-4218-8381-68121BCD218B}"/>
              </a:ext>
            </a:extLst>
          </p:cNvPr>
          <p:cNvSpPr>
            <a:spLocks/>
          </p:cNvSpPr>
          <p:nvPr/>
        </p:nvSpPr>
        <p:spPr bwMode="auto">
          <a:xfrm>
            <a:off x="2392366" y="5645151"/>
            <a:ext cx="9525" cy="3175"/>
          </a:xfrm>
          <a:custGeom>
            <a:avLst/>
            <a:gdLst>
              <a:gd name="T0" fmla="*/ 10080625 w 6"/>
              <a:gd name="T1" fmla="*/ 5040313 h 2"/>
              <a:gd name="T2" fmla="*/ 15120938 w 6"/>
              <a:gd name="T3" fmla="*/ 5040313 h 2"/>
              <a:gd name="T4" fmla="*/ 10080625 w 6"/>
              <a:gd name="T5" fmla="*/ 0 h 2"/>
              <a:gd name="T6" fmla="*/ 5040313 w 6"/>
              <a:gd name="T7" fmla="*/ 0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5" name="Freeform 1413">
            <a:extLst>
              <a:ext uri="{FF2B5EF4-FFF2-40B4-BE49-F238E27FC236}">
                <a16:creationId xmlns:a16="http://schemas.microsoft.com/office/drawing/2014/main" id="{A154A27C-ECBD-4270-92E6-8B39F8CCE79D}"/>
              </a:ext>
            </a:extLst>
          </p:cNvPr>
          <p:cNvSpPr>
            <a:spLocks/>
          </p:cNvSpPr>
          <p:nvPr/>
        </p:nvSpPr>
        <p:spPr bwMode="auto">
          <a:xfrm>
            <a:off x="2392366" y="5645151"/>
            <a:ext cx="9525" cy="3175"/>
          </a:xfrm>
          <a:custGeom>
            <a:avLst/>
            <a:gdLst>
              <a:gd name="T0" fmla="*/ 10080625 w 6"/>
              <a:gd name="T1" fmla="*/ 5040313 h 2"/>
              <a:gd name="T2" fmla="*/ 15120938 w 6"/>
              <a:gd name="T3" fmla="*/ 5040313 h 2"/>
              <a:gd name="T4" fmla="*/ 10080625 w 6"/>
              <a:gd name="T5" fmla="*/ 0 h 2"/>
              <a:gd name="T6" fmla="*/ 5040313 w 6"/>
              <a:gd name="T7" fmla="*/ 0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6" name="Freeform 1414">
            <a:extLst>
              <a:ext uri="{FF2B5EF4-FFF2-40B4-BE49-F238E27FC236}">
                <a16:creationId xmlns:a16="http://schemas.microsoft.com/office/drawing/2014/main" id="{6C4498AC-5986-4889-BCC3-946FE3DB5F44}"/>
              </a:ext>
            </a:extLst>
          </p:cNvPr>
          <p:cNvSpPr>
            <a:spLocks/>
          </p:cNvSpPr>
          <p:nvPr/>
        </p:nvSpPr>
        <p:spPr bwMode="auto">
          <a:xfrm>
            <a:off x="2395538" y="56165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7" name="Freeform 1415">
            <a:extLst>
              <a:ext uri="{FF2B5EF4-FFF2-40B4-BE49-F238E27FC236}">
                <a16:creationId xmlns:a16="http://schemas.microsoft.com/office/drawing/2014/main" id="{EA678C49-854F-447B-B2FB-D2B792107C1E}"/>
              </a:ext>
            </a:extLst>
          </p:cNvPr>
          <p:cNvSpPr>
            <a:spLocks/>
          </p:cNvSpPr>
          <p:nvPr/>
        </p:nvSpPr>
        <p:spPr bwMode="auto">
          <a:xfrm>
            <a:off x="2395538" y="56165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8" name="Rectangle 1416">
            <a:extLst>
              <a:ext uri="{FF2B5EF4-FFF2-40B4-BE49-F238E27FC236}">
                <a16:creationId xmlns:a16="http://schemas.microsoft.com/office/drawing/2014/main" id="{E78FB240-9862-4D97-8022-55514DC82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41" y="5635626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59" name="Rectangle 1417">
            <a:extLst>
              <a:ext uri="{FF2B5EF4-FFF2-40B4-BE49-F238E27FC236}">
                <a16:creationId xmlns:a16="http://schemas.microsoft.com/office/drawing/2014/main" id="{A060CC56-60AF-4391-8068-B3A79AA8E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41" y="5635626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60" name="Freeform 1418">
            <a:extLst>
              <a:ext uri="{FF2B5EF4-FFF2-40B4-BE49-F238E27FC236}">
                <a16:creationId xmlns:a16="http://schemas.microsoft.com/office/drawing/2014/main" id="{795AE4E1-FB9F-4E57-95ED-43D7DFE230CD}"/>
              </a:ext>
            </a:extLst>
          </p:cNvPr>
          <p:cNvSpPr>
            <a:spLocks/>
          </p:cNvSpPr>
          <p:nvPr/>
        </p:nvSpPr>
        <p:spPr bwMode="auto">
          <a:xfrm>
            <a:off x="2395538" y="5629275"/>
            <a:ext cx="12700" cy="6351"/>
          </a:xfrm>
          <a:custGeom>
            <a:avLst/>
            <a:gdLst>
              <a:gd name="T0" fmla="*/ 20161250 w 8"/>
              <a:gd name="T1" fmla="*/ 10080625 h 4"/>
              <a:gd name="T2" fmla="*/ 20161250 w 8"/>
              <a:gd name="T3" fmla="*/ 5040313 h 4"/>
              <a:gd name="T4" fmla="*/ 15120938 w 8"/>
              <a:gd name="T5" fmla="*/ 5040313 h 4"/>
              <a:gd name="T6" fmla="*/ 10080625 w 8"/>
              <a:gd name="T7" fmla="*/ 5040313 h 4"/>
              <a:gd name="T8" fmla="*/ 5040313 w 8"/>
              <a:gd name="T9" fmla="*/ 0 h 4"/>
              <a:gd name="T10" fmla="*/ 0 w 8"/>
              <a:gd name="T11" fmla="*/ 0 h 4"/>
              <a:gd name="T12" fmla="*/ 5040313 w 8"/>
              <a:gd name="T13" fmla="*/ 5040313 h 4"/>
              <a:gd name="T14" fmla="*/ 10080625 w 8"/>
              <a:gd name="T15" fmla="*/ 5040313 h 4"/>
              <a:gd name="T16" fmla="*/ 15120938 w 8"/>
              <a:gd name="T17" fmla="*/ 10080625 h 4"/>
              <a:gd name="T18" fmla="*/ 20161250 w 8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8" y="4"/>
                </a:move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1" name="Freeform 1419">
            <a:extLst>
              <a:ext uri="{FF2B5EF4-FFF2-40B4-BE49-F238E27FC236}">
                <a16:creationId xmlns:a16="http://schemas.microsoft.com/office/drawing/2014/main" id="{8A066538-F123-4E2C-B80E-97042A04B113}"/>
              </a:ext>
            </a:extLst>
          </p:cNvPr>
          <p:cNvSpPr>
            <a:spLocks/>
          </p:cNvSpPr>
          <p:nvPr/>
        </p:nvSpPr>
        <p:spPr bwMode="auto">
          <a:xfrm>
            <a:off x="2395538" y="5629275"/>
            <a:ext cx="12700" cy="6351"/>
          </a:xfrm>
          <a:custGeom>
            <a:avLst/>
            <a:gdLst>
              <a:gd name="T0" fmla="*/ 20161250 w 8"/>
              <a:gd name="T1" fmla="*/ 10080625 h 4"/>
              <a:gd name="T2" fmla="*/ 20161250 w 8"/>
              <a:gd name="T3" fmla="*/ 5040313 h 4"/>
              <a:gd name="T4" fmla="*/ 15120938 w 8"/>
              <a:gd name="T5" fmla="*/ 5040313 h 4"/>
              <a:gd name="T6" fmla="*/ 10080625 w 8"/>
              <a:gd name="T7" fmla="*/ 5040313 h 4"/>
              <a:gd name="T8" fmla="*/ 5040313 w 8"/>
              <a:gd name="T9" fmla="*/ 0 h 4"/>
              <a:gd name="T10" fmla="*/ 0 w 8"/>
              <a:gd name="T11" fmla="*/ 0 h 4"/>
              <a:gd name="T12" fmla="*/ 5040313 w 8"/>
              <a:gd name="T13" fmla="*/ 5040313 h 4"/>
              <a:gd name="T14" fmla="*/ 10080625 w 8"/>
              <a:gd name="T15" fmla="*/ 5040313 h 4"/>
              <a:gd name="T16" fmla="*/ 15120938 w 8"/>
              <a:gd name="T17" fmla="*/ 10080625 h 4"/>
              <a:gd name="T18" fmla="*/ 20161250 w 8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8" y="4"/>
                </a:move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2" name="Rectangle 1420">
            <a:extLst>
              <a:ext uri="{FF2B5EF4-FFF2-40B4-BE49-F238E27FC236}">
                <a16:creationId xmlns:a16="http://schemas.microsoft.com/office/drawing/2014/main" id="{C18D313F-7515-452D-8C99-D9B9A780B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41" y="5641974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63" name="Freeform 1421">
            <a:extLst>
              <a:ext uri="{FF2B5EF4-FFF2-40B4-BE49-F238E27FC236}">
                <a16:creationId xmlns:a16="http://schemas.microsoft.com/office/drawing/2014/main" id="{D0B56F87-06A2-45ED-83B6-E7B081AA69C2}"/>
              </a:ext>
            </a:extLst>
          </p:cNvPr>
          <p:cNvSpPr>
            <a:spLocks/>
          </p:cNvSpPr>
          <p:nvPr/>
        </p:nvSpPr>
        <p:spPr bwMode="auto">
          <a:xfrm>
            <a:off x="2395538" y="5641974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4" name="Freeform 1422">
            <a:extLst>
              <a:ext uri="{FF2B5EF4-FFF2-40B4-BE49-F238E27FC236}">
                <a16:creationId xmlns:a16="http://schemas.microsoft.com/office/drawing/2014/main" id="{03B658B0-9F9B-4F6D-A389-D05475465C30}"/>
              </a:ext>
            </a:extLst>
          </p:cNvPr>
          <p:cNvSpPr>
            <a:spLocks/>
          </p:cNvSpPr>
          <p:nvPr/>
        </p:nvSpPr>
        <p:spPr bwMode="auto">
          <a:xfrm>
            <a:off x="2398716" y="56134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5" name="Freeform 1423">
            <a:extLst>
              <a:ext uri="{FF2B5EF4-FFF2-40B4-BE49-F238E27FC236}">
                <a16:creationId xmlns:a16="http://schemas.microsoft.com/office/drawing/2014/main" id="{146E1258-1332-4C92-A3F4-F52C7CFBFCF1}"/>
              </a:ext>
            </a:extLst>
          </p:cNvPr>
          <p:cNvSpPr>
            <a:spLocks/>
          </p:cNvSpPr>
          <p:nvPr/>
        </p:nvSpPr>
        <p:spPr bwMode="auto">
          <a:xfrm>
            <a:off x="2398716" y="56134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6" name="Freeform 1424">
            <a:extLst>
              <a:ext uri="{FF2B5EF4-FFF2-40B4-BE49-F238E27FC236}">
                <a16:creationId xmlns:a16="http://schemas.microsoft.com/office/drawing/2014/main" id="{73110DAB-10CD-4341-9905-0DFB6E586224}"/>
              </a:ext>
            </a:extLst>
          </p:cNvPr>
          <p:cNvSpPr>
            <a:spLocks/>
          </p:cNvSpPr>
          <p:nvPr/>
        </p:nvSpPr>
        <p:spPr bwMode="auto">
          <a:xfrm>
            <a:off x="2401891" y="5622926"/>
            <a:ext cx="9525" cy="9525"/>
          </a:xfrm>
          <a:custGeom>
            <a:avLst/>
            <a:gdLst>
              <a:gd name="T0" fmla="*/ 10080625 w 6"/>
              <a:gd name="T1" fmla="*/ 15120938 h 6"/>
              <a:gd name="T2" fmla="*/ 15120938 w 6"/>
              <a:gd name="T3" fmla="*/ 10080625 h 6"/>
              <a:gd name="T4" fmla="*/ 10080625 w 6"/>
              <a:gd name="T5" fmla="*/ 5040313 h 6"/>
              <a:gd name="T6" fmla="*/ 5040313 w 6"/>
              <a:gd name="T7" fmla="*/ 5040313 h 6"/>
              <a:gd name="T8" fmla="*/ 0 w 6"/>
              <a:gd name="T9" fmla="*/ 0 h 6"/>
              <a:gd name="T10" fmla="*/ 5040313 w 6"/>
              <a:gd name="T11" fmla="*/ 5040313 h 6"/>
              <a:gd name="T12" fmla="*/ 0 w 6"/>
              <a:gd name="T13" fmla="*/ 10080625 h 6"/>
              <a:gd name="T14" fmla="*/ 10080625 w 6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6" y="4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0" y="4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7" name="Freeform 1425">
            <a:extLst>
              <a:ext uri="{FF2B5EF4-FFF2-40B4-BE49-F238E27FC236}">
                <a16:creationId xmlns:a16="http://schemas.microsoft.com/office/drawing/2014/main" id="{AA133004-FB98-4923-A957-1A34F9CC4833}"/>
              </a:ext>
            </a:extLst>
          </p:cNvPr>
          <p:cNvSpPr>
            <a:spLocks/>
          </p:cNvSpPr>
          <p:nvPr/>
        </p:nvSpPr>
        <p:spPr bwMode="auto">
          <a:xfrm>
            <a:off x="2401891" y="5622926"/>
            <a:ext cx="9525" cy="9525"/>
          </a:xfrm>
          <a:custGeom>
            <a:avLst/>
            <a:gdLst>
              <a:gd name="T0" fmla="*/ 10080625 w 6"/>
              <a:gd name="T1" fmla="*/ 15120938 h 6"/>
              <a:gd name="T2" fmla="*/ 15120938 w 6"/>
              <a:gd name="T3" fmla="*/ 10080625 h 6"/>
              <a:gd name="T4" fmla="*/ 10080625 w 6"/>
              <a:gd name="T5" fmla="*/ 5040313 h 6"/>
              <a:gd name="T6" fmla="*/ 5040313 w 6"/>
              <a:gd name="T7" fmla="*/ 5040313 h 6"/>
              <a:gd name="T8" fmla="*/ 0 w 6"/>
              <a:gd name="T9" fmla="*/ 0 h 6"/>
              <a:gd name="T10" fmla="*/ 5040313 w 6"/>
              <a:gd name="T11" fmla="*/ 5040313 h 6"/>
              <a:gd name="T12" fmla="*/ 0 w 6"/>
              <a:gd name="T13" fmla="*/ 10080625 h 6"/>
              <a:gd name="T14" fmla="*/ 10080625 w 6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6" y="4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0" y="4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8" name="Rectangle 1426">
            <a:extLst>
              <a:ext uri="{FF2B5EF4-FFF2-40B4-BE49-F238E27FC236}">
                <a16:creationId xmlns:a16="http://schemas.microsoft.com/office/drawing/2014/main" id="{DCAD0F43-FA0D-4E4E-B607-05B412E24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6" y="5613402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69" name="Rectangle 1427">
            <a:extLst>
              <a:ext uri="{FF2B5EF4-FFF2-40B4-BE49-F238E27FC236}">
                <a16:creationId xmlns:a16="http://schemas.microsoft.com/office/drawing/2014/main" id="{CDC89B21-F7D5-4CB4-980F-62922E776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6" y="5613402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70" name="Freeform 1428">
            <a:extLst>
              <a:ext uri="{FF2B5EF4-FFF2-40B4-BE49-F238E27FC236}">
                <a16:creationId xmlns:a16="http://schemas.microsoft.com/office/drawing/2014/main" id="{DDF98A3A-C057-400E-949E-0B88124380A4}"/>
              </a:ext>
            </a:extLst>
          </p:cNvPr>
          <p:cNvSpPr>
            <a:spLocks/>
          </p:cNvSpPr>
          <p:nvPr/>
        </p:nvSpPr>
        <p:spPr bwMode="auto">
          <a:xfrm>
            <a:off x="2405063" y="5641975"/>
            <a:ext cx="12700" cy="6351"/>
          </a:xfrm>
          <a:custGeom>
            <a:avLst/>
            <a:gdLst>
              <a:gd name="T0" fmla="*/ 15120938 w 8"/>
              <a:gd name="T1" fmla="*/ 10080625 h 4"/>
              <a:gd name="T2" fmla="*/ 20161250 w 8"/>
              <a:gd name="T3" fmla="*/ 10080625 h 4"/>
              <a:gd name="T4" fmla="*/ 20161250 w 8"/>
              <a:gd name="T5" fmla="*/ 10080625 h 4"/>
              <a:gd name="T6" fmla="*/ 20161250 w 8"/>
              <a:gd name="T7" fmla="*/ 5040313 h 4"/>
              <a:gd name="T8" fmla="*/ 15120938 w 8"/>
              <a:gd name="T9" fmla="*/ 5040313 h 4"/>
              <a:gd name="T10" fmla="*/ 10080625 w 8"/>
              <a:gd name="T11" fmla="*/ 0 h 4"/>
              <a:gd name="T12" fmla="*/ 5040313 w 8"/>
              <a:gd name="T13" fmla="*/ 0 h 4"/>
              <a:gd name="T14" fmla="*/ 0 w 8"/>
              <a:gd name="T15" fmla="*/ 0 h 4"/>
              <a:gd name="T16" fmla="*/ 5040313 w 8"/>
              <a:gd name="T17" fmla="*/ 0 h 4"/>
              <a:gd name="T18" fmla="*/ 10080625 w 8"/>
              <a:gd name="T19" fmla="*/ 5040313 h 4"/>
              <a:gd name="T20" fmla="*/ 15120938 w 8"/>
              <a:gd name="T21" fmla="*/ 5040313 h 4"/>
              <a:gd name="T22" fmla="*/ 10080625 w 8"/>
              <a:gd name="T23" fmla="*/ 5040313 h 4"/>
              <a:gd name="T24" fmla="*/ 10080625 w 8"/>
              <a:gd name="T25" fmla="*/ 10080625 h 4"/>
              <a:gd name="T26" fmla="*/ 15120938 w 8"/>
              <a:gd name="T27" fmla="*/ 10080625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4">
                <a:moveTo>
                  <a:pt x="6" y="4"/>
                </a:move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1" name="Freeform 1429">
            <a:extLst>
              <a:ext uri="{FF2B5EF4-FFF2-40B4-BE49-F238E27FC236}">
                <a16:creationId xmlns:a16="http://schemas.microsoft.com/office/drawing/2014/main" id="{E8212BD7-140B-428C-B001-4132688C288E}"/>
              </a:ext>
            </a:extLst>
          </p:cNvPr>
          <p:cNvSpPr>
            <a:spLocks/>
          </p:cNvSpPr>
          <p:nvPr/>
        </p:nvSpPr>
        <p:spPr bwMode="auto">
          <a:xfrm>
            <a:off x="2405063" y="5641975"/>
            <a:ext cx="12700" cy="6351"/>
          </a:xfrm>
          <a:custGeom>
            <a:avLst/>
            <a:gdLst>
              <a:gd name="T0" fmla="*/ 15120938 w 8"/>
              <a:gd name="T1" fmla="*/ 10080625 h 4"/>
              <a:gd name="T2" fmla="*/ 20161250 w 8"/>
              <a:gd name="T3" fmla="*/ 10080625 h 4"/>
              <a:gd name="T4" fmla="*/ 20161250 w 8"/>
              <a:gd name="T5" fmla="*/ 10080625 h 4"/>
              <a:gd name="T6" fmla="*/ 20161250 w 8"/>
              <a:gd name="T7" fmla="*/ 5040313 h 4"/>
              <a:gd name="T8" fmla="*/ 15120938 w 8"/>
              <a:gd name="T9" fmla="*/ 5040313 h 4"/>
              <a:gd name="T10" fmla="*/ 10080625 w 8"/>
              <a:gd name="T11" fmla="*/ 0 h 4"/>
              <a:gd name="T12" fmla="*/ 5040313 w 8"/>
              <a:gd name="T13" fmla="*/ 0 h 4"/>
              <a:gd name="T14" fmla="*/ 0 w 8"/>
              <a:gd name="T15" fmla="*/ 0 h 4"/>
              <a:gd name="T16" fmla="*/ 5040313 w 8"/>
              <a:gd name="T17" fmla="*/ 0 h 4"/>
              <a:gd name="T18" fmla="*/ 10080625 w 8"/>
              <a:gd name="T19" fmla="*/ 5040313 h 4"/>
              <a:gd name="T20" fmla="*/ 15120938 w 8"/>
              <a:gd name="T21" fmla="*/ 5040313 h 4"/>
              <a:gd name="T22" fmla="*/ 10080625 w 8"/>
              <a:gd name="T23" fmla="*/ 5040313 h 4"/>
              <a:gd name="T24" fmla="*/ 10080625 w 8"/>
              <a:gd name="T25" fmla="*/ 10080625 h 4"/>
              <a:gd name="T26" fmla="*/ 15120938 w 8"/>
              <a:gd name="T27" fmla="*/ 10080625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4">
                <a:moveTo>
                  <a:pt x="6" y="4"/>
                </a:move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2" name="Freeform 1430">
            <a:extLst>
              <a:ext uri="{FF2B5EF4-FFF2-40B4-BE49-F238E27FC236}">
                <a16:creationId xmlns:a16="http://schemas.microsoft.com/office/drawing/2014/main" id="{DECB9C8C-7031-4044-80DA-EA680923D513}"/>
              </a:ext>
            </a:extLst>
          </p:cNvPr>
          <p:cNvSpPr>
            <a:spLocks/>
          </p:cNvSpPr>
          <p:nvPr/>
        </p:nvSpPr>
        <p:spPr bwMode="auto">
          <a:xfrm>
            <a:off x="2405063" y="5661025"/>
            <a:ext cx="50800" cy="19051"/>
          </a:xfrm>
          <a:custGeom>
            <a:avLst/>
            <a:gdLst>
              <a:gd name="T0" fmla="*/ 65524063 w 32"/>
              <a:gd name="T1" fmla="*/ 30241875 h 12"/>
              <a:gd name="T2" fmla="*/ 70564375 w 32"/>
              <a:gd name="T3" fmla="*/ 30241875 h 12"/>
              <a:gd name="T4" fmla="*/ 75604688 w 32"/>
              <a:gd name="T5" fmla="*/ 30241875 h 12"/>
              <a:gd name="T6" fmla="*/ 80645000 w 32"/>
              <a:gd name="T7" fmla="*/ 30241875 h 12"/>
              <a:gd name="T8" fmla="*/ 75604688 w 32"/>
              <a:gd name="T9" fmla="*/ 25201563 h 12"/>
              <a:gd name="T10" fmla="*/ 70564375 w 32"/>
              <a:gd name="T11" fmla="*/ 25201563 h 12"/>
              <a:gd name="T12" fmla="*/ 65524063 w 32"/>
              <a:gd name="T13" fmla="*/ 20161250 h 12"/>
              <a:gd name="T14" fmla="*/ 60483750 w 32"/>
              <a:gd name="T15" fmla="*/ 20161250 h 12"/>
              <a:gd name="T16" fmla="*/ 65524063 w 32"/>
              <a:gd name="T17" fmla="*/ 25201563 h 12"/>
              <a:gd name="T18" fmla="*/ 60483750 w 32"/>
              <a:gd name="T19" fmla="*/ 20161250 h 12"/>
              <a:gd name="T20" fmla="*/ 55443438 w 32"/>
              <a:gd name="T21" fmla="*/ 20161250 h 12"/>
              <a:gd name="T22" fmla="*/ 50403125 w 32"/>
              <a:gd name="T23" fmla="*/ 15120938 h 12"/>
              <a:gd name="T24" fmla="*/ 55443438 w 32"/>
              <a:gd name="T25" fmla="*/ 20161250 h 12"/>
              <a:gd name="T26" fmla="*/ 50403125 w 32"/>
              <a:gd name="T27" fmla="*/ 15120938 h 12"/>
              <a:gd name="T28" fmla="*/ 45362813 w 32"/>
              <a:gd name="T29" fmla="*/ 15120938 h 12"/>
              <a:gd name="T30" fmla="*/ 45362813 w 32"/>
              <a:gd name="T31" fmla="*/ 15120938 h 12"/>
              <a:gd name="T32" fmla="*/ 40322500 w 32"/>
              <a:gd name="T33" fmla="*/ 10080625 h 12"/>
              <a:gd name="T34" fmla="*/ 35282188 w 32"/>
              <a:gd name="T35" fmla="*/ 10080625 h 12"/>
              <a:gd name="T36" fmla="*/ 30241875 w 32"/>
              <a:gd name="T37" fmla="*/ 10080625 h 12"/>
              <a:gd name="T38" fmla="*/ 25201563 w 32"/>
              <a:gd name="T39" fmla="*/ 10080625 h 12"/>
              <a:gd name="T40" fmla="*/ 20161250 w 32"/>
              <a:gd name="T41" fmla="*/ 10080625 h 12"/>
              <a:gd name="T42" fmla="*/ 15120938 w 32"/>
              <a:gd name="T43" fmla="*/ 5040313 h 12"/>
              <a:gd name="T44" fmla="*/ 10080625 w 32"/>
              <a:gd name="T45" fmla="*/ 0 h 12"/>
              <a:gd name="T46" fmla="*/ 5040313 w 32"/>
              <a:gd name="T47" fmla="*/ 0 h 12"/>
              <a:gd name="T48" fmla="*/ 0 w 32"/>
              <a:gd name="T49" fmla="*/ 0 h 12"/>
              <a:gd name="T50" fmla="*/ 5040313 w 32"/>
              <a:gd name="T51" fmla="*/ 5040313 h 12"/>
              <a:gd name="T52" fmla="*/ 10080625 w 32"/>
              <a:gd name="T53" fmla="*/ 5040313 h 12"/>
              <a:gd name="T54" fmla="*/ 15120938 w 32"/>
              <a:gd name="T55" fmla="*/ 10080625 h 12"/>
              <a:gd name="T56" fmla="*/ 20161250 w 32"/>
              <a:gd name="T57" fmla="*/ 10080625 h 12"/>
              <a:gd name="T58" fmla="*/ 25201563 w 32"/>
              <a:gd name="T59" fmla="*/ 15120938 h 12"/>
              <a:gd name="T60" fmla="*/ 25201563 w 32"/>
              <a:gd name="T61" fmla="*/ 15120938 h 12"/>
              <a:gd name="T62" fmla="*/ 30241875 w 32"/>
              <a:gd name="T63" fmla="*/ 15120938 h 12"/>
              <a:gd name="T64" fmla="*/ 35282188 w 32"/>
              <a:gd name="T65" fmla="*/ 20161250 h 12"/>
              <a:gd name="T66" fmla="*/ 40322500 w 32"/>
              <a:gd name="T67" fmla="*/ 15120938 h 12"/>
              <a:gd name="T68" fmla="*/ 45362813 w 32"/>
              <a:gd name="T69" fmla="*/ 15120938 h 12"/>
              <a:gd name="T70" fmla="*/ 50403125 w 32"/>
              <a:gd name="T71" fmla="*/ 20161250 h 12"/>
              <a:gd name="T72" fmla="*/ 55443438 w 32"/>
              <a:gd name="T73" fmla="*/ 20161250 h 12"/>
              <a:gd name="T74" fmla="*/ 60483750 w 32"/>
              <a:gd name="T75" fmla="*/ 25201563 h 12"/>
              <a:gd name="T76" fmla="*/ 60483750 w 32"/>
              <a:gd name="T77" fmla="*/ 30241875 h 12"/>
              <a:gd name="T78" fmla="*/ 65524063 w 32"/>
              <a:gd name="T79" fmla="*/ 30241875 h 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2" h="12">
                <a:moveTo>
                  <a:pt x="26" y="12"/>
                </a:moveTo>
                <a:lnTo>
                  <a:pt x="28" y="12"/>
                </a:lnTo>
                <a:lnTo>
                  <a:pt x="30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6" y="10"/>
                </a:lnTo>
                <a:lnTo>
                  <a:pt x="24" y="8"/>
                </a:lnTo>
                <a:lnTo>
                  <a:pt x="22" y="8"/>
                </a:lnTo>
                <a:lnTo>
                  <a:pt x="20" y="6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4" y="12"/>
                </a:lnTo>
                <a:lnTo>
                  <a:pt x="26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3" name="Freeform 1431">
            <a:extLst>
              <a:ext uri="{FF2B5EF4-FFF2-40B4-BE49-F238E27FC236}">
                <a16:creationId xmlns:a16="http://schemas.microsoft.com/office/drawing/2014/main" id="{CEF9CF79-804C-46B6-A05F-31DF9D705AE1}"/>
              </a:ext>
            </a:extLst>
          </p:cNvPr>
          <p:cNvSpPr>
            <a:spLocks/>
          </p:cNvSpPr>
          <p:nvPr/>
        </p:nvSpPr>
        <p:spPr bwMode="auto">
          <a:xfrm>
            <a:off x="2405063" y="5661025"/>
            <a:ext cx="50800" cy="19051"/>
          </a:xfrm>
          <a:custGeom>
            <a:avLst/>
            <a:gdLst>
              <a:gd name="T0" fmla="*/ 65524063 w 32"/>
              <a:gd name="T1" fmla="*/ 30241875 h 12"/>
              <a:gd name="T2" fmla="*/ 70564375 w 32"/>
              <a:gd name="T3" fmla="*/ 30241875 h 12"/>
              <a:gd name="T4" fmla="*/ 75604688 w 32"/>
              <a:gd name="T5" fmla="*/ 30241875 h 12"/>
              <a:gd name="T6" fmla="*/ 80645000 w 32"/>
              <a:gd name="T7" fmla="*/ 30241875 h 12"/>
              <a:gd name="T8" fmla="*/ 75604688 w 32"/>
              <a:gd name="T9" fmla="*/ 25201563 h 12"/>
              <a:gd name="T10" fmla="*/ 70564375 w 32"/>
              <a:gd name="T11" fmla="*/ 25201563 h 12"/>
              <a:gd name="T12" fmla="*/ 65524063 w 32"/>
              <a:gd name="T13" fmla="*/ 20161250 h 12"/>
              <a:gd name="T14" fmla="*/ 60483750 w 32"/>
              <a:gd name="T15" fmla="*/ 20161250 h 12"/>
              <a:gd name="T16" fmla="*/ 65524063 w 32"/>
              <a:gd name="T17" fmla="*/ 25201563 h 12"/>
              <a:gd name="T18" fmla="*/ 60483750 w 32"/>
              <a:gd name="T19" fmla="*/ 20161250 h 12"/>
              <a:gd name="T20" fmla="*/ 55443438 w 32"/>
              <a:gd name="T21" fmla="*/ 20161250 h 12"/>
              <a:gd name="T22" fmla="*/ 50403125 w 32"/>
              <a:gd name="T23" fmla="*/ 15120938 h 12"/>
              <a:gd name="T24" fmla="*/ 55443438 w 32"/>
              <a:gd name="T25" fmla="*/ 20161250 h 12"/>
              <a:gd name="T26" fmla="*/ 50403125 w 32"/>
              <a:gd name="T27" fmla="*/ 15120938 h 12"/>
              <a:gd name="T28" fmla="*/ 45362813 w 32"/>
              <a:gd name="T29" fmla="*/ 15120938 h 12"/>
              <a:gd name="T30" fmla="*/ 45362813 w 32"/>
              <a:gd name="T31" fmla="*/ 15120938 h 12"/>
              <a:gd name="T32" fmla="*/ 40322500 w 32"/>
              <a:gd name="T33" fmla="*/ 10080625 h 12"/>
              <a:gd name="T34" fmla="*/ 35282188 w 32"/>
              <a:gd name="T35" fmla="*/ 10080625 h 12"/>
              <a:gd name="T36" fmla="*/ 30241875 w 32"/>
              <a:gd name="T37" fmla="*/ 10080625 h 12"/>
              <a:gd name="T38" fmla="*/ 25201563 w 32"/>
              <a:gd name="T39" fmla="*/ 10080625 h 12"/>
              <a:gd name="T40" fmla="*/ 20161250 w 32"/>
              <a:gd name="T41" fmla="*/ 10080625 h 12"/>
              <a:gd name="T42" fmla="*/ 15120938 w 32"/>
              <a:gd name="T43" fmla="*/ 5040313 h 12"/>
              <a:gd name="T44" fmla="*/ 10080625 w 32"/>
              <a:gd name="T45" fmla="*/ 0 h 12"/>
              <a:gd name="T46" fmla="*/ 5040313 w 32"/>
              <a:gd name="T47" fmla="*/ 0 h 12"/>
              <a:gd name="T48" fmla="*/ 0 w 32"/>
              <a:gd name="T49" fmla="*/ 0 h 12"/>
              <a:gd name="T50" fmla="*/ 5040313 w 32"/>
              <a:gd name="T51" fmla="*/ 5040313 h 12"/>
              <a:gd name="T52" fmla="*/ 10080625 w 32"/>
              <a:gd name="T53" fmla="*/ 5040313 h 12"/>
              <a:gd name="T54" fmla="*/ 15120938 w 32"/>
              <a:gd name="T55" fmla="*/ 10080625 h 12"/>
              <a:gd name="T56" fmla="*/ 20161250 w 32"/>
              <a:gd name="T57" fmla="*/ 10080625 h 12"/>
              <a:gd name="T58" fmla="*/ 25201563 w 32"/>
              <a:gd name="T59" fmla="*/ 15120938 h 12"/>
              <a:gd name="T60" fmla="*/ 25201563 w 32"/>
              <a:gd name="T61" fmla="*/ 15120938 h 12"/>
              <a:gd name="T62" fmla="*/ 30241875 w 32"/>
              <a:gd name="T63" fmla="*/ 15120938 h 12"/>
              <a:gd name="T64" fmla="*/ 35282188 w 32"/>
              <a:gd name="T65" fmla="*/ 20161250 h 12"/>
              <a:gd name="T66" fmla="*/ 40322500 w 32"/>
              <a:gd name="T67" fmla="*/ 15120938 h 12"/>
              <a:gd name="T68" fmla="*/ 45362813 w 32"/>
              <a:gd name="T69" fmla="*/ 15120938 h 12"/>
              <a:gd name="T70" fmla="*/ 50403125 w 32"/>
              <a:gd name="T71" fmla="*/ 20161250 h 12"/>
              <a:gd name="T72" fmla="*/ 55443438 w 32"/>
              <a:gd name="T73" fmla="*/ 20161250 h 12"/>
              <a:gd name="T74" fmla="*/ 60483750 w 32"/>
              <a:gd name="T75" fmla="*/ 25201563 h 12"/>
              <a:gd name="T76" fmla="*/ 60483750 w 32"/>
              <a:gd name="T77" fmla="*/ 30241875 h 12"/>
              <a:gd name="T78" fmla="*/ 65524063 w 32"/>
              <a:gd name="T79" fmla="*/ 30241875 h 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2" h="12">
                <a:moveTo>
                  <a:pt x="26" y="12"/>
                </a:moveTo>
                <a:lnTo>
                  <a:pt x="28" y="12"/>
                </a:lnTo>
                <a:lnTo>
                  <a:pt x="30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6" y="10"/>
                </a:lnTo>
                <a:lnTo>
                  <a:pt x="24" y="8"/>
                </a:lnTo>
                <a:lnTo>
                  <a:pt x="22" y="8"/>
                </a:lnTo>
                <a:lnTo>
                  <a:pt x="20" y="6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4" y="12"/>
                </a:lnTo>
                <a:lnTo>
                  <a:pt x="26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4" name="Freeform 1432">
            <a:extLst>
              <a:ext uri="{FF2B5EF4-FFF2-40B4-BE49-F238E27FC236}">
                <a16:creationId xmlns:a16="http://schemas.microsoft.com/office/drawing/2014/main" id="{BB876487-0D5E-438D-B02D-A593FAB57AB1}"/>
              </a:ext>
            </a:extLst>
          </p:cNvPr>
          <p:cNvSpPr>
            <a:spLocks/>
          </p:cNvSpPr>
          <p:nvPr/>
        </p:nvSpPr>
        <p:spPr bwMode="auto">
          <a:xfrm>
            <a:off x="2408241" y="56388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5" name="Freeform 1433">
            <a:extLst>
              <a:ext uri="{FF2B5EF4-FFF2-40B4-BE49-F238E27FC236}">
                <a16:creationId xmlns:a16="http://schemas.microsoft.com/office/drawing/2014/main" id="{C49C97D3-4B39-41DE-A26A-C4DBD0B6E528}"/>
              </a:ext>
            </a:extLst>
          </p:cNvPr>
          <p:cNvSpPr>
            <a:spLocks/>
          </p:cNvSpPr>
          <p:nvPr/>
        </p:nvSpPr>
        <p:spPr bwMode="auto">
          <a:xfrm>
            <a:off x="2408241" y="56388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6" name="Freeform 1434">
            <a:extLst>
              <a:ext uri="{FF2B5EF4-FFF2-40B4-BE49-F238E27FC236}">
                <a16:creationId xmlns:a16="http://schemas.microsoft.com/office/drawing/2014/main" id="{501FDC6F-8090-4050-A6A7-7EA4EC4E6E83}"/>
              </a:ext>
            </a:extLst>
          </p:cNvPr>
          <p:cNvSpPr>
            <a:spLocks/>
          </p:cNvSpPr>
          <p:nvPr/>
        </p:nvSpPr>
        <p:spPr bwMode="auto">
          <a:xfrm>
            <a:off x="2408238" y="5626101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0 h 4"/>
              <a:gd name="T8" fmla="*/ 5040313 w 4"/>
              <a:gd name="T9" fmla="*/ 5040313 h 4"/>
              <a:gd name="T10" fmla="*/ 10080625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7" name="Freeform 1435">
            <a:extLst>
              <a:ext uri="{FF2B5EF4-FFF2-40B4-BE49-F238E27FC236}">
                <a16:creationId xmlns:a16="http://schemas.microsoft.com/office/drawing/2014/main" id="{70BC763D-068D-474A-9A84-625EFB535761}"/>
              </a:ext>
            </a:extLst>
          </p:cNvPr>
          <p:cNvSpPr>
            <a:spLocks/>
          </p:cNvSpPr>
          <p:nvPr/>
        </p:nvSpPr>
        <p:spPr bwMode="auto">
          <a:xfrm>
            <a:off x="2408238" y="5626101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0 h 4"/>
              <a:gd name="T8" fmla="*/ 5040313 w 4"/>
              <a:gd name="T9" fmla="*/ 5040313 h 4"/>
              <a:gd name="T10" fmla="*/ 10080625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8" name="Freeform 1436">
            <a:extLst>
              <a:ext uri="{FF2B5EF4-FFF2-40B4-BE49-F238E27FC236}">
                <a16:creationId xmlns:a16="http://schemas.microsoft.com/office/drawing/2014/main" id="{B584FB3F-0405-43DE-8FD1-6CB9753521C8}"/>
              </a:ext>
            </a:extLst>
          </p:cNvPr>
          <p:cNvSpPr>
            <a:spLocks/>
          </p:cNvSpPr>
          <p:nvPr/>
        </p:nvSpPr>
        <p:spPr bwMode="auto">
          <a:xfrm>
            <a:off x="2408241" y="5635626"/>
            <a:ext cx="15875" cy="9525"/>
          </a:xfrm>
          <a:custGeom>
            <a:avLst/>
            <a:gdLst>
              <a:gd name="T0" fmla="*/ 25201563 w 10"/>
              <a:gd name="T1" fmla="*/ 15120938 h 6"/>
              <a:gd name="T2" fmla="*/ 25201563 w 10"/>
              <a:gd name="T3" fmla="*/ 10080625 h 6"/>
              <a:gd name="T4" fmla="*/ 20161250 w 10"/>
              <a:gd name="T5" fmla="*/ 10080625 h 6"/>
              <a:gd name="T6" fmla="*/ 15120938 w 10"/>
              <a:gd name="T7" fmla="*/ 5040313 h 6"/>
              <a:gd name="T8" fmla="*/ 10080625 w 10"/>
              <a:gd name="T9" fmla="*/ 0 h 6"/>
              <a:gd name="T10" fmla="*/ 5040313 w 10"/>
              <a:gd name="T11" fmla="*/ 0 h 6"/>
              <a:gd name="T12" fmla="*/ 0 w 10"/>
              <a:gd name="T13" fmla="*/ 0 h 6"/>
              <a:gd name="T14" fmla="*/ 5040313 w 10"/>
              <a:gd name="T15" fmla="*/ 5040313 h 6"/>
              <a:gd name="T16" fmla="*/ 10080625 w 10"/>
              <a:gd name="T17" fmla="*/ 5040313 h 6"/>
              <a:gd name="T18" fmla="*/ 15120938 w 10"/>
              <a:gd name="T19" fmla="*/ 10080625 h 6"/>
              <a:gd name="T20" fmla="*/ 20161250 w 10"/>
              <a:gd name="T21" fmla="*/ 10080625 h 6"/>
              <a:gd name="T22" fmla="*/ 25201563 w 10"/>
              <a:gd name="T23" fmla="*/ 15120938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6">
                <a:moveTo>
                  <a:pt x="10" y="6"/>
                </a:moveTo>
                <a:lnTo>
                  <a:pt x="10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9" name="Freeform 1437">
            <a:extLst>
              <a:ext uri="{FF2B5EF4-FFF2-40B4-BE49-F238E27FC236}">
                <a16:creationId xmlns:a16="http://schemas.microsoft.com/office/drawing/2014/main" id="{27B901A3-19F6-44CF-B702-A4674D756C61}"/>
              </a:ext>
            </a:extLst>
          </p:cNvPr>
          <p:cNvSpPr>
            <a:spLocks/>
          </p:cNvSpPr>
          <p:nvPr/>
        </p:nvSpPr>
        <p:spPr bwMode="auto">
          <a:xfrm>
            <a:off x="2408241" y="5635626"/>
            <a:ext cx="15875" cy="9525"/>
          </a:xfrm>
          <a:custGeom>
            <a:avLst/>
            <a:gdLst>
              <a:gd name="T0" fmla="*/ 25201563 w 10"/>
              <a:gd name="T1" fmla="*/ 15120938 h 6"/>
              <a:gd name="T2" fmla="*/ 25201563 w 10"/>
              <a:gd name="T3" fmla="*/ 10080625 h 6"/>
              <a:gd name="T4" fmla="*/ 20161250 w 10"/>
              <a:gd name="T5" fmla="*/ 10080625 h 6"/>
              <a:gd name="T6" fmla="*/ 15120938 w 10"/>
              <a:gd name="T7" fmla="*/ 5040313 h 6"/>
              <a:gd name="T8" fmla="*/ 10080625 w 10"/>
              <a:gd name="T9" fmla="*/ 0 h 6"/>
              <a:gd name="T10" fmla="*/ 5040313 w 10"/>
              <a:gd name="T11" fmla="*/ 0 h 6"/>
              <a:gd name="T12" fmla="*/ 0 w 10"/>
              <a:gd name="T13" fmla="*/ 0 h 6"/>
              <a:gd name="T14" fmla="*/ 5040313 w 10"/>
              <a:gd name="T15" fmla="*/ 5040313 h 6"/>
              <a:gd name="T16" fmla="*/ 10080625 w 10"/>
              <a:gd name="T17" fmla="*/ 5040313 h 6"/>
              <a:gd name="T18" fmla="*/ 15120938 w 10"/>
              <a:gd name="T19" fmla="*/ 10080625 h 6"/>
              <a:gd name="T20" fmla="*/ 20161250 w 10"/>
              <a:gd name="T21" fmla="*/ 10080625 h 6"/>
              <a:gd name="T22" fmla="*/ 25201563 w 10"/>
              <a:gd name="T23" fmla="*/ 15120938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6">
                <a:moveTo>
                  <a:pt x="10" y="6"/>
                </a:moveTo>
                <a:lnTo>
                  <a:pt x="10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0" name="Freeform 1438">
            <a:extLst>
              <a:ext uri="{FF2B5EF4-FFF2-40B4-BE49-F238E27FC236}">
                <a16:creationId xmlns:a16="http://schemas.microsoft.com/office/drawing/2014/main" id="{89570C05-BBAA-43E7-B97A-A00BCCC4A997}"/>
              </a:ext>
            </a:extLst>
          </p:cNvPr>
          <p:cNvSpPr>
            <a:spLocks/>
          </p:cNvSpPr>
          <p:nvPr/>
        </p:nvSpPr>
        <p:spPr bwMode="auto">
          <a:xfrm>
            <a:off x="2411416" y="56324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1" name="Freeform 1439">
            <a:extLst>
              <a:ext uri="{FF2B5EF4-FFF2-40B4-BE49-F238E27FC236}">
                <a16:creationId xmlns:a16="http://schemas.microsoft.com/office/drawing/2014/main" id="{820BFA8F-17FB-4705-8120-712000B7EAD1}"/>
              </a:ext>
            </a:extLst>
          </p:cNvPr>
          <p:cNvSpPr>
            <a:spLocks/>
          </p:cNvSpPr>
          <p:nvPr/>
        </p:nvSpPr>
        <p:spPr bwMode="auto">
          <a:xfrm>
            <a:off x="2411416" y="56324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2" name="Freeform 1440">
            <a:extLst>
              <a:ext uri="{FF2B5EF4-FFF2-40B4-BE49-F238E27FC236}">
                <a16:creationId xmlns:a16="http://schemas.microsoft.com/office/drawing/2014/main" id="{93FD37D7-3661-4CDA-B6E3-F0EC26483D39}"/>
              </a:ext>
            </a:extLst>
          </p:cNvPr>
          <p:cNvSpPr>
            <a:spLocks/>
          </p:cNvSpPr>
          <p:nvPr/>
        </p:nvSpPr>
        <p:spPr bwMode="auto">
          <a:xfrm>
            <a:off x="2414591" y="5645151"/>
            <a:ext cx="9525" cy="3175"/>
          </a:xfrm>
          <a:custGeom>
            <a:avLst/>
            <a:gdLst>
              <a:gd name="T0" fmla="*/ 15120938 w 6"/>
              <a:gd name="T1" fmla="*/ 5040313 h 2"/>
              <a:gd name="T2" fmla="*/ 15120938 w 6"/>
              <a:gd name="T3" fmla="*/ 5040313 h 2"/>
              <a:gd name="T4" fmla="*/ 15120938 w 6"/>
              <a:gd name="T5" fmla="*/ 0 h 2"/>
              <a:gd name="T6" fmla="*/ 10080625 w 6"/>
              <a:gd name="T7" fmla="*/ 0 h 2"/>
              <a:gd name="T8" fmla="*/ 5040313 w 6"/>
              <a:gd name="T9" fmla="*/ 0 h 2"/>
              <a:gd name="T10" fmla="*/ 0 w 6"/>
              <a:gd name="T11" fmla="*/ 0 h 2"/>
              <a:gd name="T12" fmla="*/ 5040313 w 6"/>
              <a:gd name="T13" fmla="*/ 0 h 2"/>
              <a:gd name="T14" fmla="*/ 10080625 w 6"/>
              <a:gd name="T15" fmla="*/ 5040313 h 2"/>
              <a:gd name="T16" fmla="*/ 15120938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3" name="Freeform 1441">
            <a:extLst>
              <a:ext uri="{FF2B5EF4-FFF2-40B4-BE49-F238E27FC236}">
                <a16:creationId xmlns:a16="http://schemas.microsoft.com/office/drawing/2014/main" id="{E9E0598A-71C9-4D07-B699-04250890FB4B}"/>
              </a:ext>
            </a:extLst>
          </p:cNvPr>
          <p:cNvSpPr>
            <a:spLocks/>
          </p:cNvSpPr>
          <p:nvPr/>
        </p:nvSpPr>
        <p:spPr bwMode="auto">
          <a:xfrm>
            <a:off x="2414591" y="5645151"/>
            <a:ext cx="9525" cy="3175"/>
          </a:xfrm>
          <a:custGeom>
            <a:avLst/>
            <a:gdLst>
              <a:gd name="T0" fmla="*/ 15120938 w 6"/>
              <a:gd name="T1" fmla="*/ 5040313 h 2"/>
              <a:gd name="T2" fmla="*/ 15120938 w 6"/>
              <a:gd name="T3" fmla="*/ 5040313 h 2"/>
              <a:gd name="T4" fmla="*/ 15120938 w 6"/>
              <a:gd name="T5" fmla="*/ 0 h 2"/>
              <a:gd name="T6" fmla="*/ 10080625 w 6"/>
              <a:gd name="T7" fmla="*/ 0 h 2"/>
              <a:gd name="T8" fmla="*/ 5040313 w 6"/>
              <a:gd name="T9" fmla="*/ 0 h 2"/>
              <a:gd name="T10" fmla="*/ 0 w 6"/>
              <a:gd name="T11" fmla="*/ 0 h 2"/>
              <a:gd name="T12" fmla="*/ 5040313 w 6"/>
              <a:gd name="T13" fmla="*/ 0 h 2"/>
              <a:gd name="T14" fmla="*/ 10080625 w 6"/>
              <a:gd name="T15" fmla="*/ 5040313 h 2"/>
              <a:gd name="T16" fmla="*/ 15120938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4" name="Freeform 1442">
            <a:extLst>
              <a:ext uri="{FF2B5EF4-FFF2-40B4-BE49-F238E27FC236}">
                <a16:creationId xmlns:a16="http://schemas.microsoft.com/office/drawing/2014/main" id="{BB2529A2-C8FA-432D-8233-DF05682CC25C}"/>
              </a:ext>
            </a:extLst>
          </p:cNvPr>
          <p:cNvSpPr>
            <a:spLocks/>
          </p:cNvSpPr>
          <p:nvPr/>
        </p:nvSpPr>
        <p:spPr bwMode="auto">
          <a:xfrm>
            <a:off x="2414591" y="5635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5" name="Freeform 1443">
            <a:extLst>
              <a:ext uri="{FF2B5EF4-FFF2-40B4-BE49-F238E27FC236}">
                <a16:creationId xmlns:a16="http://schemas.microsoft.com/office/drawing/2014/main" id="{FDBC6AE6-E333-41A1-912F-B767C47E90B5}"/>
              </a:ext>
            </a:extLst>
          </p:cNvPr>
          <p:cNvSpPr>
            <a:spLocks/>
          </p:cNvSpPr>
          <p:nvPr/>
        </p:nvSpPr>
        <p:spPr bwMode="auto">
          <a:xfrm>
            <a:off x="2414591" y="5635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6" name="Freeform 1444">
            <a:extLst>
              <a:ext uri="{FF2B5EF4-FFF2-40B4-BE49-F238E27FC236}">
                <a16:creationId xmlns:a16="http://schemas.microsoft.com/office/drawing/2014/main" id="{B9D476DA-55CA-4785-98F9-228EB01A175B}"/>
              </a:ext>
            </a:extLst>
          </p:cNvPr>
          <p:cNvSpPr>
            <a:spLocks/>
          </p:cNvSpPr>
          <p:nvPr/>
        </p:nvSpPr>
        <p:spPr bwMode="auto">
          <a:xfrm>
            <a:off x="2417766" y="5641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7" name="Freeform 1445">
            <a:extLst>
              <a:ext uri="{FF2B5EF4-FFF2-40B4-BE49-F238E27FC236}">
                <a16:creationId xmlns:a16="http://schemas.microsoft.com/office/drawing/2014/main" id="{79D716FA-1C40-433D-B5E3-93667223DC83}"/>
              </a:ext>
            </a:extLst>
          </p:cNvPr>
          <p:cNvSpPr>
            <a:spLocks/>
          </p:cNvSpPr>
          <p:nvPr/>
        </p:nvSpPr>
        <p:spPr bwMode="auto">
          <a:xfrm>
            <a:off x="2417766" y="5641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8" name="Freeform 1446">
            <a:extLst>
              <a:ext uri="{FF2B5EF4-FFF2-40B4-BE49-F238E27FC236}">
                <a16:creationId xmlns:a16="http://schemas.microsoft.com/office/drawing/2014/main" id="{961A034C-B801-47B7-8869-3EDBB9EEC73E}"/>
              </a:ext>
            </a:extLst>
          </p:cNvPr>
          <p:cNvSpPr>
            <a:spLocks/>
          </p:cNvSpPr>
          <p:nvPr/>
        </p:nvSpPr>
        <p:spPr bwMode="auto">
          <a:xfrm>
            <a:off x="2420941" y="5651500"/>
            <a:ext cx="9525" cy="9525"/>
          </a:xfrm>
          <a:custGeom>
            <a:avLst/>
            <a:gdLst>
              <a:gd name="T0" fmla="*/ 10080625 w 6"/>
              <a:gd name="T1" fmla="*/ 15120938 h 6"/>
              <a:gd name="T2" fmla="*/ 10080625 w 6"/>
              <a:gd name="T3" fmla="*/ 15120938 h 6"/>
              <a:gd name="T4" fmla="*/ 15120938 w 6"/>
              <a:gd name="T5" fmla="*/ 10080625 h 6"/>
              <a:gd name="T6" fmla="*/ 10080625 w 6"/>
              <a:gd name="T7" fmla="*/ 5040313 h 6"/>
              <a:gd name="T8" fmla="*/ 10080625 w 6"/>
              <a:gd name="T9" fmla="*/ 0 h 6"/>
              <a:gd name="T10" fmla="*/ 5040313 w 6"/>
              <a:gd name="T11" fmla="*/ 0 h 6"/>
              <a:gd name="T12" fmla="*/ 0 w 6"/>
              <a:gd name="T13" fmla="*/ 5040313 h 6"/>
              <a:gd name="T14" fmla="*/ 5040313 w 6"/>
              <a:gd name="T15" fmla="*/ 5040313 h 6"/>
              <a:gd name="T16" fmla="*/ 5040313 w 6"/>
              <a:gd name="T17" fmla="*/ 10080625 h 6"/>
              <a:gd name="T18" fmla="*/ 10080625 w 6"/>
              <a:gd name="T19" fmla="*/ 15120938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4" y="6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9" name="Freeform 1447">
            <a:extLst>
              <a:ext uri="{FF2B5EF4-FFF2-40B4-BE49-F238E27FC236}">
                <a16:creationId xmlns:a16="http://schemas.microsoft.com/office/drawing/2014/main" id="{ABF2A132-36F8-42C5-9EA0-BA74F3563D0B}"/>
              </a:ext>
            </a:extLst>
          </p:cNvPr>
          <p:cNvSpPr>
            <a:spLocks/>
          </p:cNvSpPr>
          <p:nvPr/>
        </p:nvSpPr>
        <p:spPr bwMode="auto">
          <a:xfrm>
            <a:off x="2420941" y="5651500"/>
            <a:ext cx="9525" cy="9525"/>
          </a:xfrm>
          <a:custGeom>
            <a:avLst/>
            <a:gdLst>
              <a:gd name="T0" fmla="*/ 10080625 w 6"/>
              <a:gd name="T1" fmla="*/ 15120938 h 6"/>
              <a:gd name="T2" fmla="*/ 10080625 w 6"/>
              <a:gd name="T3" fmla="*/ 15120938 h 6"/>
              <a:gd name="T4" fmla="*/ 15120938 w 6"/>
              <a:gd name="T5" fmla="*/ 10080625 h 6"/>
              <a:gd name="T6" fmla="*/ 10080625 w 6"/>
              <a:gd name="T7" fmla="*/ 5040313 h 6"/>
              <a:gd name="T8" fmla="*/ 10080625 w 6"/>
              <a:gd name="T9" fmla="*/ 0 h 6"/>
              <a:gd name="T10" fmla="*/ 5040313 w 6"/>
              <a:gd name="T11" fmla="*/ 0 h 6"/>
              <a:gd name="T12" fmla="*/ 0 w 6"/>
              <a:gd name="T13" fmla="*/ 5040313 h 6"/>
              <a:gd name="T14" fmla="*/ 5040313 w 6"/>
              <a:gd name="T15" fmla="*/ 5040313 h 6"/>
              <a:gd name="T16" fmla="*/ 5040313 w 6"/>
              <a:gd name="T17" fmla="*/ 10080625 h 6"/>
              <a:gd name="T18" fmla="*/ 10080625 w 6"/>
              <a:gd name="T19" fmla="*/ 15120938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4" y="6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0" name="Freeform 1448">
            <a:extLst>
              <a:ext uri="{FF2B5EF4-FFF2-40B4-BE49-F238E27FC236}">
                <a16:creationId xmlns:a16="http://schemas.microsoft.com/office/drawing/2014/main" id="{D35C25A3-EFFA-4733-A53A-31FAD6A4B787}"/>
              </a:ext>
            </a:extLst>
          </p:cNvPr>
          <p:cNvSpPr>
            <a:spLocks/>
          </p:cNvSpPr>
          <p:nvPr/>
        </p:nvSpPr>
        <p:spPr bwMode="auto">
          <a:xfrm>
            <a:off x="2427291" y="5676902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1" name="Freeform 1449">
            <a:extLst>
              <a:ext uri="{FF2B5EF4-FFF2-40B4-BE49-F238E27FC236}">
                <a16:creationId xmlns:a16="http://schemas.microsoft.com/office/drawing/2014/main" id="{B6D43183-FEC4-4CC1-8621-955C69E30CCE}"/>
              </a:ext>
            </a:extLst>
          </p:cNvPr>
          <p:cNvSpPr>
            <a:spLocks/>
          </p:cNvSpPr>
          <p:nvPr/>
        </p:nvSpPr>
        <p:spPr bwMode="auto">
          <a:xfrm>
            <a:off x="2427291" y="5676902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2" name="Freeform 1450">
            <a:extLst>
              <a:ext uri="{FF2B5EF4-FFF2-40B4-BE49-F238E27FC236}">
                <a16:creationId xmlns:a16="http://schemas.microsoft.com/office/drawing/2014/main" id="{9F1D251B-8A24-4F39-843C-21C6B441D05B}"/>
              </a:ext>
            </a:extLst>
          </p:cNvPr>
          <p:cNvSpPr>
            <a:spLocks/>
          </p:cNvSpPr>
          <p:nvPr/>
        </p:nvSpPr>
        <p:spPr bwMode="auto">
          <a:xfrm>
            <a:off x="2433641" y="5673724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3" name="Freeform 1451">
            <a:extLst>
              <a:ext uri="{FF2B5EF4-FFF2-40B4-BE49-F238E27FC236}">
                <a16:creationId xmlns:a16="http://schemas.microsoft.com/office/drawing/2014/main" id="{C3500C3A-4E7D-4D8D-87E3-549010FC1E0B}"/>
              </a:ext>
            </a:extLst>
          </p:cNvPr>
          <p:cNvSpPr>
            <a:spLocks/>
          </p:cNvSpPr>
          <p:nvPr/>
        </p:nvSpPr>
        <p:spPr bwMode="auto">
          <a:xfrm>
            <a:off x="2433641" y="5673724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4" name="Freeform 1452">
            <a:extLst>
              <a:ext uri="{FF2B5EF4-FFF2-40B4-BE49-F238E27FC236}">
                <a16:creationId xmlns:a16="http://schemas.microsoft.com/office/drawing/2014/main" id="{4ECF4412-6CBE-42EA-A06C-116892C76185}"/>
              </a:ext>
            </a:extLst>
          </p:cNvPr>
          <p:cNvSpPr>
            <a:spLocks/>
          </p:cNvSpPr>
          <p:nvPr/>
        </p:nvSpPr>
        <p:spPr bwMode="auto">
          <a:xfrm>
            <a:off x="2433641" y="5664202"/>
            <a:ext cx="9525" cy="3175"/>
          </a:xfrm>
          <a:custGeom>
            <a:avLst/>
            <a:gdLst>
              <a:gd name="T0" fmla="*/ 15120938 w 6"/>
              <a:gd name="T1" fmla="*/ 5040313 h 2"/>
              <a:gd name="T2" fmla="*/ 15120938 w 6"/>
              <a:gd name="T3" fmla="*/ 5040313 h 2"/>
              <a:gd name="T4" fmla="*/ 10080625 w 6"/>
              <a:gd name="T5" fmla="*/ 0 h 2"/>
              <a:gd name="T6" fmla="*/ 5040313 w 6"/>
              <a:gd name="T7" fmla="*/ 0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5" name="Freeform 1453">
            <a:extLst>
              <a:ext uri="{FF2B5EF4-FFF2-40B4-BE49-F238E27FC236}">
                <a16:creationId xmlns:a16="http://schemas.microsoft.com/office/drawing/2014/main" id="{182F0EDF-D922-467D-AFEE-3B9F5621C3E0}"/>
              </a:ext>
            </a:extLst>
          </p:cNvPr>
          <p:cNvSpPr>
            <a:spLocks/>
          </p:cNvSpPr>
          <p:nvPr/>
        </p:nvSpPr>
        <p:spPr bwMode="auto">
          <a:xfrm>
            <a:off x="2433641" y="5664202"/>
            <a:ext cx="9525" cy="3175"/>
          </a:xfrm>
          <a:custGeom>
            <a:avLst/>
            <a:gdLst>
              <a:gd name="T0" fmla="*/ 15120938 w 6"/>
              <a:gd name="T1" fmla="*/ 5040313 h 2"/>
              <a:gd name="T2" fmla="*/ 15120938 w 6"/>
              <a:gd name="T3" fmla="*/ 5040313 h 2"/>
              <a:gd name="T4" fmla="*/ 10080625 w 6"/>
              <a:gd name="T5" fmla="*/ 0 h 2"/>
              <a:gd name="T6" fmla="*/ 5040313 w 6"/>
              <a:gd name="T7" fmla="*/ 0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6" name="Freeform 1454">
            <a:extLst>
              <a:ext uri="{FF2B5EF4-FFF2-40B4-BE49-F238E27FC236}">
                <a16:creationId xmlns:a16="http://schemas.microsoft.com/office/drawing/2014/main" id="{A5580784-4F9E-462A-9009-E73B5B63E56F}"/>
              </a:ext>
            </a:extLst>
          </p:cNvPr>
          <p:cNvSpPr>
            <a:spLocks/>
          </p:cNvSpPr>
          <p:nvPr/>
        </p:nvSpPr>
        <p:spPr bwMode="auto">
          <a:xfrm>
            <a:off x="2433638" y="56324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10080625 w 4"/>
              <a:gd name="T3" fmla="*/ 5040313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7" name="Freeform 1455">
            <a:extLst>
              <a:ext uri="{FF2B5EF4-FFF2-40B4-BE49-F238E27FC236}">
                <a16:creationId xmlns:a16="http://schemas.microsoft.com/office/drawing/2014/main" id="{58B4C072-B721-4748-B773-38EC11C9701F}"/>
              </a:ext>
            </a:extLst>
          </p:cNvPr>
          <p:cNvSpPr>
            <a:spLocks/>
          </p:cNvSpPr>
          <p:nvPr/>
        </p:nvSpPr>
        <p:spPr bwMode="auto">
          <a:xfrm>
            <a:off x="2433638" y="56324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10080625 w 4"/>
              <a:gd name="T3" fmla="*/ 5040313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8" name="Freeform 1456">
            <a:extLst>
              <a:ext uri="{FF2B5EF4-FFF2-40B4-BE49-F238E27FC236}">
                <a16:creationId xmlns:a16="http://schemas.microsoft.com/office/drawing/2014/main" id="{68B559C5-DF42-4EED-99F4-4803D3203BDC}"/>
              </a:ext>
            </a:extLst>
          </p:cNvPr>
          <p:cNvSpPr>
            <a:spLocks/>
          </p:cNvSpPr>
          <p:nvPr/>
        </p:nvSpPr>
        <p:spPr bwMode="auto">
          <a:xfrm>
            <a:off x="2439991" y="5683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9" name="Freeform 1457">
            <a:extLst>
              <a:ext uri="{FF2B5EF4-FFF2-40B4-BE49-F238E27FC236}">
                <a16:creationId xmlns:a16="http://schemas.microsoft.com/office/drawing/2014/main" id="{11A0045F-3C30-4586-8DFD-0173A518C604}"/>
              </a:ext>
            </a:extLst>
          </p:cNvPr>
          <p:cNvSpPr>
            <a:spLocks/>
          </p:cNvSpPr>
          <p:nvPr/>
        </p:nvSpPr>
        <p:spPr bwMode="auto">
          <a:xfrm>
            <a:off x="2439991" y="5683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0" name="Freeform 1458">
            <a:extLst>
              <a:ext uri="{FF2B5EF4-FFF2-40B4-BE49-F238E27FC236}">
                <a16:creationId xmlns:a16="http://schemas.microsoft.com/office/drawing/2014/main" id="{71914872-33C6-4138-9A54-25BF6869BBE7}"/>
              </a:ext>
            </a:extLst>
          </p:cNvPr>
          <p:cNvSpPr>
            <a:spLocks/>
          </p:cNvSpPr>
          <p:nvPr/>
        </p:nvSpPr>
        <p:spPr bwMode="auto">
          <a:xfrm>
            <a:off x="2443163" y="5680075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5040313 h 4"/>
              <a:gd name="T6" fmla="*/ 5040313 w 4"/>
              <a:gd name="T7" fmla="*/ 5040313 h 4"/>
              <a:gd name="T8" fmla="*/ 0 w 4"/>
              <a:gd name="T9" fmla="*/ 5040313 h 4"/>
              <a:gd name="T10" fmla="*/ 0 w 4"/>
              <a:gd name="T11" fmla="*/ 5040313 h 4"/>
              <a:gd name="T12" fmla="*/ 0 w 4"/>
              <a:gd name="T13" fmla="*/ 5040313 h 4"/>
              <a:gd name="T14" fmla="*/ 5040313 w 4"/>
              <a:gd name="T15" fmla="*/ 10080625 h 4"/>
              <a:gd name="T16" fmla="*/ 10080625 w 4"/>
              <a:gd name="T17" fmla="*/ 5040313 h 4"/>
              <a:gd name="T18" fmla="*/ 10080625 w 4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1" name="Freeform 1459">
            <a:extLst>
              <a:ext uri="{FF2B5EF4-FFF2-40B4-BE49-F238E27FC236}">
                <a16:creationId xmlns:a16="http://schemas.microsoft.com/office/drawing/2014/main" id="{BA439A1C-AF1A-4417-9741-9A58490A0F0C}"/>
              </a:ext>
            </a:extLst>
          </p:cNvPr>
          <p:cNvSpPr>
            <a:spLocks/>
          </p:cNvSpPr>
          <p:nvPr/>
        </p:nvSpPr>
        <p:spPr bwMode="auto">
          <a:xfrm>
            <a:off x="2443163" y="5680075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5040313 h 4"/>
              <a:gd name="T6" fmla="*/ 5040313 w 4"/>
              <a:gd name="T7" fmla="*/ 5040313 h 4"/>
              <a:gd name="T8" fmla="*/ 0 w 4"/>
              <a:gd name="T9" fmla="*/ 5040313 h 4"/>
              <a:gd name="T10" fmla="*/ 0 w 4"/>
              <a:gd name="T11" fmla="*/ 5040313 h 4"/>
              <a:gd name="T12" fmla="*/ 0 w 4"/>
              <a:gd name="T13" fmla="*/ 5040313 h 4"/>
              <a:gd name="T14" fmla="*/ 5040313 w 4"/>
              <a:gd name="T15" fmla="*/ 10080625 h 4"/>
              <a:gd name="T16" fmla="*/ 10080625 w 4"/>
              <a:gd name="T17" fmla="*/ 5040313 h 4"/>
              <a:gd name="T18" fmla="*/ 10080625 w 4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2" name="Freeform 1460">
            <a:extLst>
              <a:ext uri="{FF2B5EF4-FFF2-40B4-BE49-F238E27FC236}">
                <a16:creationId xmlns:a16="http://schemas.microsoft.com/office/drawing/2014/main" id="{3B739D80-1229-4F80-820F-F9F37EDEF445}"/>
              </a:ext>
            </a:extLst>
          </p:cNvPr>
          <p:cNvSpPr>
            <a:spLocks/>
          </p:cNvSpPr>
          <p:nvPr/>
        </p:nvSpPr>
        <p:spPr bwMode="auto">
          <a:xfrm>
            <a:off x="2449514" y="5680074"/>
            <a:ext cx="38100" cy="25400"/>
          </a:xfrm>
          <a:custGeom>
            <a:avLst/>
            <a:gdLst>
              <a:gd name="T0" fmla="*/ 40322500 w 24"/>
              <a:gd name="T1" fmla="*/ 40322500 h 16"/>
              <a:gd name="T2" fmla="*/ 45362813 w 24"/>
              <a:gd name="T3" fmla="*/ 35282188 h 16"/>
              <a:gd name="T4" fmla="*/ 50403125 w 24"/>
              <a:gd name="T5" fmla="*/ 35282188 h 16"/>
              <a:gd name="T6" fmla="*/ 55443438 w 24"/>
              <a:gd name="T7" fmla="*/ 35282188 h 16"/>
              <a:gd name="T8" fmla="*/ 60483750 w 24"/>
              <a:gd name="T9" fmla="*/ 30241875 h 16"/>
              <a:gd name="T10" fmla="*/ 55443438 w 24"/>
              <a:gd name="T11" fmla="*/ 30241875 h 16"/>
              <a:gd name="T12" fmla="*/ 55443438 w 24"/>
              <a:gd name="T13" fmla="*/ 25201563 h 16"/>
              <a:gd name="T14" fmla="*/ 60483750 w 24"/>
              <a:gd name="T15" fmla="*/ 25201563 h 16"/>
              <a:gd name="T16" fmla="*/ 55443438 w 24"/>
              <a:gd name="T17" fmla="*/ 20161250 h 16"/>
              <a:gd name="T18" fmla="*/ 55443438 w 24"/>
              <a:gd name="T19" fmla="*/ 20161250 h 16"/>
              <a:gd name="T20" fmla="*/ 50403125 w 24"/>
              <a:gd name="T21" fmla="*/ 15120938 h 16"/>
              <a:gd name="T22" fmla="*/ 45362813 w 24"/>
              <a:gd name="T23" fmla="*/ 15120938 h 16"/>
              <a:gd name="T24" fmla="*/ 45362813 w 24"/>
              <a:gd name="T25" fmla="*/ 10080625 h 16"/>
              <a:gd name="T26" fmla="*/ 40322500 w 24"/>
              <a:gd name="T27" fmla="*/ 10080625 h 16"/>
              <a:gd name="T28" fmla="*/ 35282188 w 24"/>
              <a:gd name="T29" fmla="*/ 10080625 h 16"/>
              <a:gd name="T30" fmla="*/ 35282188 w 24"/>
              <a:gd name="T31" fmla="*/ 15120938 h 16"/>
              <a:gd name="T32" fmla="*/ 30241875 w 24"/>
              <a:gd name="T33" fmla="*/ 10080625 h 16"/>
              <a:gd name="T34" fmla="*/ 25201563 w 24"/>
              <a:gd name="T35" fmla="*/ 10080625 h 16"/>
              <a:gd name="T36" fmla="*/ 25201563 w 24"/>
              <a:gd name="T37" fmla="*/ 15120938 h 16"/>
              <a:gd name="T38" fmla="*/ 20161250 w 24"/>
              <a:gd name="T39" fmla="*/ 10080625 h 16"/>
              <a:gd name="T40" fmla="*/ 20161250 w 24"/>
              <a:gd name="T41" fmla="*/ 5040313 h 16"/>
              <a:gd name="T42" fmla="*/ 15120938 w 24"/>
              <a:gd name="T43" fmla="*/ 0 h 16"/>
              <a:gd name="T44" fmla="*/ 10080625 w 24"/>
              <a:gd name="T45" fmla="*/ 5040313 h 16"/>
              <a:gd name="T46" fmla="*/ 15120938 w 24"/>
              <a:gd name="T47" fmla="*/ 5040313 h 16"/>
              <a:gd name="T48" fmla="*/ 10080625 w 24"/>
              <a:gd name="T49" fmla="*/ 5040313 h 16"/>
              <a:gd name="T50" fmla="*/ 5040313 w 24"/>
              <a:gd name="T51" fmla="*/ 5040313 h 16"/>
              <a:gd name="T52" fmla="*/ 10080625 w 24"/>
              <a:gd name="T53" fmla="*/ 10080625 h 16"/>
              <a:gd name="T54" fmla="*/ 10080625 w 24"/>
              <a:gd name="T55" fmla="*/ 15120938 h 16"/>
              <a:gd name="T56" fmla="*/ 15120938 w 24"/>
              <a:gd name="T57" fmla="*/ 15120938 h 16"/>
              <a:gd name="T58" fmla="*/ 20161250 w 24"/>
              <a:gd name="T59" fmla="*/ 15120938 h 16"/>
              <a:gd name="T60" fmla="*/ 15120938 w 24"/>
              <a:gd name="T61" fmla="*/ 15120938 h 16"/>
              <a:gd name="T62" fmla="*/ 10080625 w 24"/>
              <a:gd name="T63" fmla="*/ 15120938 h 16"/>
              <a:gd name="T64" fmla="*/ 10080625 w 24"/>
              <a:gd name="T65" fmla="*/ 10080625 h 16"/>
              <a:gd name="T66" fmla="*/ 5040313 w 24"/>
              <a:gd name="T67" fmla="*/ 10080625 h 16"/>
              <a:gd name="T68" fmla="*/ 0 w 24"/>
              <a:gd name="T69" fmla="*/ 15120938 h 16"/>
              <a:gd name="T70" fmla="*/ 5040313 w 24"/>
              <a:gd name="T71" fmla="*/ 15120938 h 16"/>
              <a:gd name="T72" fmla="*/ 5040313 w 24"/>
              <a:gd name="T73" fmla="*/ 20161250 h 16"/>
              <a:gd name="T74" fmla="*/ 10080625 w 24"/>
              <a:gd name="T75" fmla="*/ 20161250 h 16"/>
              <a:gd name="T76" fmla="*/ 15120938 w 24"/>
              <a:gd name="T77" fmla="*/ 15120938 h 16"/>
              <a:gd name="T78" fmla="*/ 15120938 w 24"/>
              <a:gd name="T79" fmla="*/ 20161250 h 16"/>
              <a:gd name="T80" fmla="*/ 20161250 w 24"/>
              <a:gd name="T81" fmla="*/ 25201563 h 16"/>
              <a:gd name="T82" fmla="*/ 20161250 w 24"/>
              <a:gd name="T83" fmla="*/ 30241875 h 16"/>
              <a:gd name="T84" fmla="*/ 25201563 w 24"/>
              <a:gd name="T85" fmla="*/ 30241875 h 16"/>
              <a:gd name="T86" fmla="*/ 30241875 w 24"/>
              <a:gd name="T87" fmla="*/ 30241875 h 16"/>
              <a:gd name="T88" fmla="*/ 30241875 w 24"/>
              <a:gd name="T89" fmla="*/ 25201563 h 16"/>
              <a:gd name="T90" fmla="*/ 35282188 w 24"/>
              <a:gd name="T91" fmla="*/ 25201563 h 16"/>
              <a:gd name="T92" fmla="*/ 40322500 w 24"/>
              <a:gd name="T93" fmla="*/ 25201563 h 16"/>
              <a:gd name="T94" fmla="*/ 40322500 w 24"/>
              <a:gd name="T95" fmla="*/ 25201563 h 16"/>
              <a:gd name="T96" fmla="*/ 40322500 w 24"/>
              <a:gd name="T97" fmla="*/ 30241875 h 16"/>
              <a:gd name="T98" fmla="*/ 40322500 w 24"/>
              <a:gd name="T99" fmla="*/ 35282188 h 16"/>
              <a:gd name="T100" fmla="*/ 40322500 w 24"/>
              <a:gd name="T101" fmla="*/ 35282188 h 16"/>
              <a:gd name="T102" fmla="*/ 35282188 w 24"/>
              <a:gd name="T103" fmla="*/ 35282188 h 16"/>
              <a:gd name="T104" fmla="*/ 40322500 w 24"/>
              <a:gd name="T105" fmla="*/ 35282188 h 16"/>
              <a:gd name="T106" fmla="*/ 40322500 w 24"/>
              <a:gd name="T107" fmla="*/ 40322500 h 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4" h="16">
                <a:moveTo>
                  <a:pt x="16" y="16"/>
                </a:move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2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6" y="8"/>
                </a:lnTo>
                <a:lnTo>
                  <a:pt x="8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4" y="14"/>
                </a:lnTo>
                <a:lnTo>
                  <a:pt x="16" y="14"/>
                </a:lnTo>
                <a:lnTo>
                  <a:pt x="16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3" name="Freeform 1461">
            <a:extLst>
              <a:ext uri="{FF2B5EF4-FFF2-40B4-BE49-F238E27FC236}">
                <a16:creationId xmlns:a16="http://schemas.microsoft.com/office/drawing/2014/main" id="{3CE0C633-8DA6-4486-B535-7EC0FEB0664C}"/>
              </a:ext>
            </a:extLst>
          </p:cNvPr>
          <p:cNvSpPr>
            <a:spLocks/>
          </p:cNvSpPr>
          <p:nvPr/>
        </p:nvSpPr>
        <p:spPr bwMode="auto">
          <a:xfrm>
            <a:off x="2449514" y="5680074"/>
            <a:ext cx="38100" cy="25400"/>
          </a:xfrm>
          <a:custGeom>
            <a:avLst/>
            <a:gdLst>
              <a:gd name="T0" fmla="*/ 40322500 w 24"/>
              <a:gd name="T1" fmla="*/ 40322500 h 16"/>
              <a:gd name="T2" fmla="*/ 45362813 w 24"/>
              <a:gd name="T3" fmla="*/ 35282188 h 16"/>
              <a:gd name="T4" fmla="*/ 50403125 w 24"/>
              <a:gd name="T5" fmla="*/ 35282188 h 16"/>
              <a:gd name="T6" fmla="*/ 55443438 w 24"/>
              <a:gd name="T7" fmla="*/ 35282188 h 16"/>
              <a:gd name="T8" fmla="*/ 60483750 w 24"/>
              <a:gd name="T9" fmla="*/ 30241875 h 16"/>
              <a:gd name="T10" fmla="*/ 55443438 w 24"/>
              <a:gd name="T11" fmla="*/ 30241875 h 16"/>
              <a:gd name="T12" fmla="*/ 55443438 w 24"/>
              <a:gd name="T13" fmla="*/ 25201563 h 16"/>
              <a:gd name="T14" fmla="*/ 60483750 w 24"/>
              <a:gd name="T15" fmla="*/ 25201563 h 16"/>
              <a:gd name="T16" fmla="*/ 55443438 w 24"/>
              <a:gd name="T17" fmla="*/ 20161250 h 16"/>
              <a:gd name="T18" fmla="*/ 55443438 w 24"/>
              <a:gd name="T19" fmla="*/ 20161250 h 16"/>
              <a:gd name="T20" fmla="*/ 50403125 w 24"/>
              <a:gd name="T21" fmla="*/ 15120938 h 16"/>
              <a:gd name="T22" fmla="*/ 45362813 w 24"/>
              <a:gd name="T23" fmla="*/ 15120938 h 16"/>
              <a:gd name="T24" fmla="*/ 45362813 w 24"/>
              <a:gd name="T25" fmla="*/ 10080625 h 16"/>
              <a:gd name="T26" fmla="*/ 40322500 w 24"/>
              <a:gd name="T27" fmla="*/ 10080625 h 16"/>
              <a:gd name="T28" fmla="*/ 35282188 w 24"/>
              <a:gd name="T29" fmla="*/ 10080625 h 16"/>
              <a:gd name="T30" fmla="*/ 35282188 w 24"/>
              <a:gd name="T31" fmla="*/ 15120938 h 16"/>
              <a:gd name="T32" fmla="*/ 30241875 w 24"/>
              <a:gd name="T33" fmla="*/ 10080625 h 16"/>
              <a:gd name="T34" fmla="*/ 25201563 w 24"/>
              <a:gd name="T35" fmla="*/ 10080625 h 16"/>
              <a:gd name="T36" fmla="*/ 25201563 w 24"/>
              <a:gd name="T37" fmla="*/ 15120938 h 16"/>
              <a:gd name="T38" fmla="*/ 20161250 w 24"/>
              <a:gd name="T39" fmla="*/ 10080625 h 16"/>
              <a:gd name="T40" fmla="*/ 20161250 w 24"/>
              <a:gd name="T41" fmla="*/ 5040313 h 16"/>
              <a:gd name="T42" fmla="*/ 15120938 w 24"/>
              <a:gd name="T43" fmla="*/ 0 h 16"/>
              <a:gd name="T44" fmla="*/ 10080625 w 24"/>
              <a:gd name="T45" fmla="*/ 5040313 h 16"/>
              <a:gd name="T46" fmla="*/ 15120938 w 24"/>
              <a:gd name="T47" fmla="*/ 5040313 h 16"/>
              <a:gd name="T48" fmla="*/ 10080625 w 24"/>
              <a:gd name="T49" fmla="*/ 5040313 h 16"/>
              <a:gd name="T50" fmla="*/ 5040313 w 24"/>
              <a:gd name="T51" fmla="*/ 5040313 h 16"/>
              <a:gd name="T52" fmla="*/ 10080625 w 24"/>
              <a:gd name="T53" fmla="*/ 10080625 h 16"/>
              <a:gd name="T54" fmla="*/ 10080625 w 24"/>
              <a:gd name="T55" fmla="*/ 15120938 h 16"/>
              <a:gd name="T56" fmla="*/ 15120938 w 24"/>
              <a:gd name="T57" fmla="*/ 15120938 h 16"/>
              <a:gd name="T58" fmla="*/ 20161250 w 24"/>
              <a:gd name="T59" fmla="*/ 15120938 h 16"/>
              <a:gd name="T60" fmla="*/ 15120938 w 24"/>
              <a:gd name="T61" fmla="*/ 15120938 h 16"/>
              <a:gd name="T62" fmla="*/ 10080625 w 24"/>
              <a:gd name="T63" fmla="*/ 15120938 h 16"/>
              <a:gd name="T64" fmla="*/ 10080625 w 24"/>
              <a:gd name="T65" fmla="*/ 10080625 h 16"/>
              <a:gd name="T66" fmla="*/ 5040313 w 24"/>
              <a:gd name="T67" fmla="*/ 10080625 h 16"/>
              <a:gd name="T68" fmla="*/ 0 w 24"/>
              <a:gd name="T69" fmla="*/ 15120938 h 16"/>
              <a:gd name="T70" fmla="*/ 5040313 w 24"/>
              <a:gd name="T71" fmla="*/ 15120938 h 16"/>
              <a:gd name="T72" fmla="*/ 5040313 w 24"/>
              <a:gd name="T73" fmla="*/ 20161250 h 16"/>
              <a:gd name="T74" fmla="*/ 10080625 w 24"/>
              <a:gd name="T75" fmla="*/ 20161250 h 16"/>
              <a:gd name="T76" fmla="*/ 15120938 w 24"/>
              <a:gd name="T77" fmla="*/ 15120938 h 16"/>
              <a:gd name="T78" fmla="*/ 15120938 w 24"/>
              <a:gd name="T79" fmla="*/ 20161250 h 16"/>
              <a:gd name="T80" fmla="*/ 20161250 w 24"/>
              <a:gd name="T81" fmla="*/ 25201563 h 16"/>
              <a:gd name="T82" fmla="*/ 20161250 w 24"/>
              <a:gd name="T83" fmla="*/ 30241875 h 16"/>
              <a:gd name="T84" fmla="*/ 25201563 w 24"/>
              <a:gd name="T85" fmla="*/ 30241875 h 16"/>
              <a:gd name="T86" fmla="*/ 30241875 w 24"/>
              <a:gd name="T87" fmla="*/ 30241875 h 16"/>
              <a:gd name="T88" fmla="*/ 30241875 w 24"/>
              <a:gd name="T89" fmla="*/ 25201563 h 16"/>
              <a:gd name="T90" fmla="*/ 35282188 w 24"/>
              <a:gd name="T91" fmla="*/ 25201563 h 16"/>
              <a:gd name="T92" fmla="*/ 40322500 w 24"/>
              <a:gd name="T93" fmla="*/ 25201563 h 16"/>
              <a:gd name="T94" fmla="*/ 40322500 w 24"/>
              <a:gd name="T95" fmla="*/ 25201563 h 16"/>
              <a:gd name="T96" fmla="*/ 40322500 w 24"/>
              <a:gd name="T97" fmla="*/ 30241875 h 16"/>
              <a:gd name="T98" fmla="*/ 40322500 w 24"/>
              <a:gd name="T99" fmla="*/ 35282188 h 16"/>
              <a:gd name="T100" fmla="*/ 40322500 w 24"/>
              <a:gd name="T101" fmla="*/ 35282188 h 16"/>
              <a:gd name="T102" fmla="*/ 35282188 w 24"/>
              <a:gd name="T103" fmla="*/ 35282188 h 16"/>
              <a:gd name="T104" fmla="*/ 40322500 w 24"/>
              <a:gd name="T105" fmla="*/ 35282188 h 16"/>
              <a:gd name="T106" fmla="*/ 40322500 w 24"/>
              <a:gd name="T107" fmla="*/ 40322500 h 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4" h="16">
                <a:moveTo>
                  <a:pt x="16" y="16"/>
                </a:move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2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6" y="8"/>
                </a:lnTo>
                <a:lnTo>
                  <a:pt x="8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4" y="14"/>
                </a:lnTo>
                <a:lnTo>
                  <a:pt x="16" y="14"/>
                </a:lnTo>
                <a:lnTo>
                  <a:pt x="16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4" name="Freeform 1462">
            <a:extLst>
              <a:ext uri="{FF2B5EF4-FFF2-40B4-BE49-F238E27FC236}">
                <a16:creationId xmlns:a16="http://schemas.microsoft.com/office/drawing/2014/main" id="{566DB696-7477-47A0-A5BF-3E38C13C3E7E}"/>
              </a:ext>
            </a:extLst>
          </p:cNvPr>
          <p:cNvSpPr>
            <a:spLocks/>
          </p:cNvSpPr>
          <p:nvPr/>
        </p:nvSpPr>
        <p:spPr bwMode="auto">
          <a:xfrm>
            <a:off x="2459038" y="5702302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5" name="Freeform 1463">
            <a:extLst>
              <a:ext uri="{FF2B5EF4-FFF2-40B4-BE49-F238E27FC236}">
                <a16:creationId xmlns:a16="http://schemas.microsoft.com/office/drawing/2014/main" id="{F1ED0AB3-FF7D-48C2-964B-7D580588F038}"/>
              </a:ext>
            </a:extLst>
          </p:cNvPr>
          <p:cNvSpPr>
            <a:spLocks/>
          </p:cNvSpPr>
          <p:nvPr/>
        </p:nvSpPr>
        <p:spPr bwMode="auto">
          <a:xfrm>
            <a:off x="2459038" y="5702302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6" name="Freeform 1465">
            <a:extLst>
              <a:ext uri="{FF2B5EF4-FFF2-40B4-BE49-F238E27FC236}">
                <a16:creationId xmlns:a16="http://schemas.microsoft.com/office/drawing/2014/main" id="{7432FA8C-AB82-4AB4-AA8D-1C2AA5ACAEC3}"/>
              </a:ext>
            </a:extLst>
          </p:cNvPr>
          <p:cNvSpPr>
            <a:spLocks/>
          </p:cNvSpPr>
          <p:nvPr/>
        </p:nvSpPr>
        <p:spPr bwMode="auto">
          <a:xfrm>
            <a:off x="2484438" y="5702301"/>
            <a:ext cx="6350" cy="6351"/>
          </a:xfrm>
          <a:custGeom>
            <a:avLst/>
            <a:gdLst>
              <a:gd name="T0" fmla="*/ 5040313 w 4"/>
              <a:gd name="T1" fmla="*/ 0 h 4"/>
              <a:gd name="T2" fmla="*/ 5040313 w 4"/>
              <a:gd name="T3" fmla="*/ 0 h 4"/>
              <a:gd name="T4" fmla="*/ 5040313 w 4"/>
              <a:gd name="T5" fmla="*/ 5040313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10080625 h 4"/>
              <a:gd name="T12" fmla="*/ 10080625 w 4"/>
              <a:gd name="T13" fmla="*/ 5040313 h 4"/>
              <a:gd name="T14" fmla="*/ 5040313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7" name="Freeform 1466">
            <a:extLst>
              <a:ext uri="{FF2B5EF4-FFF2-40B4-BE49-F238E27FC236}">
                <a16:creationId xmlns:a16="http://schemas.microsoft.com/office/drawing/2014/main" id="{71B1A97D-6561-4189-88E8-AAEA8F4E1783}"/>
              </a:ext>
            </a:extLst>
          </p:cNvPr>
          <p:cNvSpPr>
            <a:spLocks/>
          </p:cNvSpPr>
          <p:nvPr/>
        </p:nvSpPr>
        <p:spPr bwMode="auto">
          <a:xfrm>
            <a:off x="2484438" y="5702301"/>
            <a:ext cx="6350" cy="6351"/>
          </a:xfrm>
          <a:custGeom>
            <a:avLst/>
            <a:gdLst>
              <a:gd name="T0" fmla="*/ 5040313 w 4"/>
              <a:gd name="T1" fmla="*/ 0 h 4"/>
              <a:gd name="T2" fmla="*/ 5040313 w 4"/>
              <a:gd name="T3" fmla="*/ 0 h 4"/>
              <a:gd name="T4" fmla="*/ 5040313 w 4"/>
              <a:gd name="T5" fmla="*/ 5040313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10080625 h 4"/>
              <a:gd name="T12" fmla="*/ 10080625 w 4"/>
              <a:gd name="T13" fmla="*/ 5040313 h 4"/>
              <a:gd name="T14" fmla="*/ 5040313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8" name="Freeform 1467">
            <a:extLst>
              <a:ext uri="{FF2B5EF4-FFF2-40B4-BE49-F238E27FC236}">
                <a16:creationId xmlns:a16="http://schemas.microsoft.com/office/drawing/2014/main" id="{7317C1D6-7EC7-45E1-99C2-4C1BE37DCFE8}"/>
              </a:ext>
            </a:extLst>
          </p:cNvPr>
          <p:cNvSpPr>
            <a:spLocks/>
          </p:cNvSpPr>
          <p:nvPr/>
        </p:nvSpPr>
        <p:spPr bwMode="auto">
          <a:xfrm>
            <a:off x="2487613" y="5711826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5040313 w 4"/>
              <a:gd name="T3" fmla="*/ 0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9" name="Freeform 1468">
            <a:extLst>
              <a:ext uri="{FF2B5EF4-FFF2-40B4-BE49-F238E27FC236}">
                <a16:creationId xmlns:a16="http://schemas.microsoft.com/office/drawing/2014/main" id="{0AFC9F2F-E2E0-42DD-A833-C8A7583FDEE1}"/>
              </a:ext>
            </a:extLst>
          </p:cNvPr>
          <p:cNvSpPr>
            <a:spLocks/>
          </p:cNvSpPr>
          <p:nvPr/>
        </p:nvSpPr>
        <p:spPr bwMode="auto">
          <a:xfrm>
            <a:off x="2487613" y="5711826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5040313 w 4"/>
              <a:gd name="T3" fmla="*/ 0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0" name="Freeform 1469">
            <a:extLst>
              <a:ext uri="{FF2B5EF4-FFF2-40B4-BE49-F238E27FC236}">
                <a16:creationId xmlns:a16="http://schemas.microsoft.com/office/drawing/2014/main" id="{736E7F50-9A93-4B00-8BE4-442BBC75DA4F}"/>
              </a:ext>
            </a:extLst>
          </p:cNvPr>
          <p:cNvSpPr>
            <a:spLocks/>
          </p:cNvSpPr>
          <p:nvPr/>
        </p:nvSpPr>
        <p:spPr bwMode="auto">
          <a:xfrm>
            <a:off x="2487616" y="56959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1" name="Freeform 1470">
            <a:extLst>
              <a:ext uri="{FF2B5EF4-FFF2-40B4-BE49-F238E27FC236}">
                <a16:creationId xmlns:a16="http://schemas.microsoft.com/office/drawing/2014/main" id="{3350E263-4D47-41F8-A01E-038541428E67}"/>
              </a:ext>
            </a:extLst>
          </p:cNvPr>
          <p:cNvSpPr>
            <a:spLocks/>
          </p:cNvSpPr>
          <p:nvPr/>
        </p:nvSpPr>
        <p:spPr bwMode="auto">
          <a:xfrm>
            <a:off x="2487616" y="56959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2" name="Freeform 1471">
            <a:extLst>
              <a:ext uri="{FF2B5EF4-FFF2-40B4-BE49-F238E27FC236}">
                <a16:creationId xmlns:a16="http://schemas.microsoft.com/office/drawing/2014/main" id="{E441ED12-BBD5-4BB2-AE52-0D507863866E}"/>
              </a:ext>
            </a:extLst>
          </p:cNvPr>
          <p:cNvSpPr>
            <a:spLocks/>
          </p:cNvSpPr>
          <p:nvPr/>
        </p:nvSpPr>
        <p:spPr bwMode="auto">
          <a:xfrm>
            <a:off x="2487616" y="5695950"/>
            <a:ext cx="15875" cy="15875"/>
          </a:xfrm>
          <a:custGeom>
            <a:avLst/>
            <a:gdLst>
              <a:gd name="T0" fmla="*/ 20161250 w 10"/>
              <a:gd name="T1" fmla="*/ 5040313 h 10"/>
              <a:gd name="T2" fmla="*/ 20161250 w 10"/>
              <a:gd name="T3" fmla="*/ 0 h 10"/>
              <a:gd name="T4" fmla="*/ 15120938 w 10"/>
              <a:gd name="T5" fmla="*/ 5040313 h 10"/>
              <a:gd name="T6" fmla="*/ 10080625 w 10"/>
              <a:gd name="T7" fmla="*/ 0 h 10"/>
              <a:gd name="T8" fmla="*/ 10080625 w 10"/>
              <a:gd name="T9" fmla="*/ 0 h 10"/>
              <a:gd name="T10" fmla="*/ 5040313 w 10"/>
              <a:gd name="T11" fmla="*/ 5040313 h 10"/>
              <a:gd name="T12" fmla="*/ 0 w 10"/>
              <a:gd name="T13" fmla="*/ 5040313 h 10"/>
              <a:gd name="T14" fmla="*/ 5040313 w 10"/>
              <a:gd name="T15" fmla="*/ 10080625 h 10"/>
              <a:gd name="T16" fmla="*/ 10080625 w 10"/>
              <a:gd name="T17" fmla="*/ 10080625 h 10"/>
              <a:gd name="T18" fmla="*/ 10080625 w 10"/>
              <a:gd name="T19" fmla="*/ 15120938 h 10"/>
              <a:gd name="T20" fmla="*/ 15120938 w 10"/>
              <a:gd name="T21" fmla="*/ 15120938 h 10"/>
              <a:gd name="T22" fmla="*/ 20161250 w 10"/>
              <a:gd name="T23" fmla="*/ 20161250 h 10"/>
              <a:gd name="T24" fmla="*/ 20161250 w 10"/>
              <a:gd name="T25" fmla="*/ 25201563 h 10"/>
              <a:gd name="T26" fmla="*/ 25201563 w 10"/>
              <a:gd name="T27" fmla="*/ 20161250 h 10"/>
              <a:gd name="T28" fmla="*/ 25201563 w 10"/>
              <a:gd name="T29" fmla="*/ 20161250 h 10"/>
              <a:gd name="T30" fmla="*/ 20161250 w 10"/>
              <a:gd name="T31" fmla="*/ 15120938 h 10"/>
              <a:gd name="T32" fmla="*/ 15120938 w 10"/>
              <a:gd name="T33" fmla="*/ 10080625 h 10"/>
              <a:gd name="T34" fmla="*/ 20161250 w 10"/>
              <a:gd name="T35" fmla="*/ 15120938 h 10"/>
              <a:gd name="T36" fmla="*/ 25201563 w 10"/>
              <a:gd name="T37" fmla="*/ 15120938 h 10"/>
              <a:gd name="T38" fmla="*/ 25201563 w 10"/>
              <a:gd name="T39" fmla="*/ 10080625 h 10"/>
              <a:gd name="T40" fmla="*/ 20161250 w 10"/>
              <a:gd name="T41" fmla="*/ 5040313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" h="10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8" y="10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3" name="Freeform 1472">
            <a:extLst>
              <a:ext uri="{FF2B5EF4-FFF2-40B4-BE49-F238E27FC236}">
                <a16:creationId xmlns:a16="http://schemas.microsoft.com/office/drawing/2014/main" id="{9AEB8EDD-8311-439D-9D4B-0C880AEC0A9A}"/>
              </a:ext>
            </a:extLst>
          </p:cNvPr>
          <p:cNvSpPr>
            <a:spLocks/>
          </p:cNvSpPr>
          <p:nvPr/>
        </p:nvSpPr>
        <p:spPr bwMode="auto">
          <a:xfrm>
            <a:off x="2487616" y="5695950"/>
            <a:ext cx="15875" cy="15875"/>
          </a:xfrm>
          <a:custGeom>
            <a:avLst/>
            <a:gdLst>
              <a:gd name="T0" fmla="*/ 20161250 w 10"/>
              <a:gd name="T1" fmla="*/ 5040313 h 10"/>
              <a:gd name="T2" fmla="*/ 20161250 w 10"/>
              <a:gd name="T3" fmla="*/ 0 h 10"/>
              <a:gd name="T4" fmla="*/ 15120938 w 10"/>
              <a:gd name="T5" fmla="*/ 5040313 h 10"/>
              <a:gd name="T6" fmla="*/ 10080625 w 10"/>
              <a:gd name="T7" fmla="*/ 0 h 10"/>
              <a:gd name="T8" fmla="*/ 10080625 w 10"/>
              <a:gd name="T9" fmla="*/ 0 h 10"/>
              <a:gd name="T10" fmla="*/ 5040313 w 10"/>
              <a:gd name="T11" fmla="*/ 5040313 h 10"/>
              <a:gd name="T12" fmla="*/ 0 w 10"/>
              <a:gd name="T13" fmla="*/ 5040313 h 10"/>
              <a:gd name="T14" fmla="*/ 5040313 w 10"/>
              <a:gd name="T15" fmla="*/ 10080625 h 10"/>
              <a:gd name="T16" fmla="*/ 10080625 w 10"/>
              <a:gd name="T17" fmla="*/ 10080625 h 10"/>
              <a:gd name="T18" fmla="*/ 10080625 w 10"/>
              <a:gd name="T19" fmla="*/ 15120938 h 10"/>
              <a:gd name="T20" fmla="*/ 15120938 w 10"/>
              <a:gd name="T21" fmla="*/ 15120938 h 10"/>
              <a:gd name="T22" fmla="*/ 20161250 w 10"/>
              <a:gd name="T23" fmla="*/ 20161250 h 10"/>
              <a:gd name="T24" fmla="*/ 20161250 w 10"/>
              <a:gd name="T25" fmla="*/ 25201563 h 10"/>
              <a:gd name="T26" fmla="*/ 25201563 w 10"/>
              <a:gd name="T27" fmla="*/ 20161250 h 10"/>
              <a:gd name="T28" fmla="*/ 25201563 w 10"/>
              <a:gd name="T29" fmla="*/ 20161250 h 10"/>
              <a:gd name="T30" fmla="*/ 20161250 w 10"/>
              <a:gd name="T31" fmla="*/ 15120938 h 10"/>
              <a:gd name="T32" fmla="*/ 15120938 w 10"/>
              <a:gd name="T33" fmla="*/ 10080625 h 10"/>
              <a:gd name="T34" fmla="*/ 20161250 w 10"/>
              <a:gd name="T35" fmla="*/ 15120938 h 10"/>
              <a:gd name="T36" fmla="*/ 25201563 w 10"/>
              <a:gd name="T37" fmla="*/ 15120938 h 10"/>
              <a:gd name="T38" fmla="*/ 25201563 w 10"/>
              <a:gd name="T39" fmla="*/ 10080625 h 10"/>
              <a:gd name="T40" fmla="*/ 20161250 w 10"/>
              <a:gd name="T41" fmla="*/ 5040313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" h="10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8" y="10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4" name="Freeform 1473">
            <a:extLst>
              <a:ext uri="{FF2B5EF4-FFF2-40B4-BE49-F238E27FC236}">
                <a16:creationId xmlns:a16="http://schemas.microsoft.com/office/drawing/2014/main" id="{D2D3EF78-78F1-4FEA-BA06-177C60682D20}"/>
              </a:ext>
            </a:extLst>
          </p:cNvPr>
          <p:cNvSpPr>
            <a:spLocks/>
          </p:cNvSpPr>
          <p:nvPr/>
        </p:nvSpPr>
        <p:spPr bwMode="auto">
          <a:xfrm>
            <a:off x="2493966" y="57086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5" name="Freeform 1474">
            <a:extLst>
              <a:ext uri="{FF2B5EF4-FFF2-40B4-BE49-F238E27FC236}">
                <a16:creationId xmlns:a16="http://schemas.microsoft.com/office/drawing/2014/main" id="{0EA3FD15-FDA5-4DB3-8246-4597FD601D45}"/>
              </a:ext>
            </a:extLst>
          </p:cNvPr>
          <p:cNvSpPr>
            <a:spLocks/>
          </p:cNvSpPr>
          <p:nvPr/>
        </p:nvSpPr>
        <p:spPr bwMode="auto">
          <a:xfrm>
            <a:off x="2493966" y="57086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6" name="Freeform 1475">
            <a:extLst>
              <a:ext uri="{FF2B5EF4-FFF2-40B4-BE49-F238E27FC236}">
                <a16:creationId xmlns:a16="http://schemas.microsoft.com/office/drawing/2014/main" id="{64A43C0B-14C1-462F-88FA-59E63661960C}"/>
              </a:ext>
            </a:extLst>
          </p:cNvPr>
          <p:cNvSpPr>
            <a:spLocks/>
          </p:cNvSpPr>
          <p:nvPr/>
        </p:nvSpPr>
        <p:spPr bwMode="auto">
          <a:xfrm>
            <a:off x="2493966" y="57149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7" name="Freeform 1476">
            <a:extLst>
              <a:ext uri="{FF2B5EF4-FFF2-40B4-BE49-F238E27FC236}">
                <a16:creationId xmlns:a16="http://schemas.microsoft.com/office/drawing/2014/main" id="{D4CFDDBA-373D-4D9C-8F1D-BACE4DB12245}"/>
              </a:ext>
            </a:extLst>
          </p:cNvPr>
          <p:cNvSpPr>
            <a:spLocks/>
          </p:cNvSpPr>
          <p:nvPr/>
        </p:nvSpPr>
        <p:spPr bwMode="auto">
          <a:xfrm>
            <a:off x="2493966" y="57149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8" name="Freeform 1477">
            <a:extLst>
              <a:ext uri="{FF2B5EF4-FFF2-40B4-BE49-F238E27FC236}">
                <a16:creationId xmlns:a16="http://schemas.microsoft.com/office/drawing/2014/main" id="{C8CC00DE-ABAE-40EB-A8B3-3A60A3C44A52}"/>
              </a:ext>
            </a:extLst>
          </p:cNvPr>
          <p:cNvSpPr>
            <a:spLocks/>
          </p:cNvSpPr>
          <p:nvPr/>
        </p:nvSpPr>
        <p:spPr bwMode="auto">
          <a:xfrm>
            <a:off x="2493966" y="5711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9" name="Freeform 1478">
            <a:extLst>
              <a:ext uri="{FF2B5EF4-FFF2-40B4-BE49-F238E27FC236}">
                <a16:creationId xmlns:a16="http://schemas.microsoft.com/office/drawing/2014/main" id="{A2B24F7A-3F48-4DAC-9327-4CA1CE875119}"/>
              </a:ext>
            </a:extLst>
          </p:cNvPr>
          <p:cNvSpPr>
            <a:spLocks/>
          </p:cNvSpPr>
          <p:nvPr/>
        </p:nvSpPr>
        <p:spPr bwMode="auto">
          <a:xfrm>
            <a:off x="2493966" y="5711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0" name="Freeform 1479">
            <a:extLst>
              <a:ext uri="{FF2B5EF4-FFF2-40B4-BE49-F238E27FC236}">
                <a16:creationId xmlns:a16="http://schemas.microsoft.com/office/drawing/2014/main" id="{FE7808A6-AA72-459E-B301-83776219FCA8}"/>
              </a:ext>
            </a:extLst>
          </p:cNvPr>
          <p:cNvSpPr>
            <a:spLocks/>
          </p:cNvSpPr>
          <p:nvPr/>
        </p:nvSpPr>
        <p:spPr bwMode="auto">
          <a:xfrm>
            <a:off x="2503488" y="5699125"/>
            <a:ext cx="19050" cy="12700"/>
          </a:xfrm>
          <a:custGeom>
            <a:avLst/>
            <a:gdLst>
              <a:gd name="T0" fmla="*/ 15120938 w 12"/>
              <a:gd name="T1" fmla="*/ 0 h 8"/>
              <a:gd name="T2" fmla="*/ 10080625 w 12"/>
              <a:gd name="T3" fmla="*/ 0 h 8"/>
              <a:gd name="T4" fmla="*/ 5040313 w 12"/>
              <a:gd name="T5" fmla="*/ 0 h 8"/>
              <a:gd name="T6" fmla="*/ 5040313 w 12"/>
              <a:gd name="T7" fmla="*/ 0 h 8"/>
              <a:gd name="T8" fmla="*/ 0 w 12"/>
              <a:gd name="T9" fmla="*/ 0 h 8"/>
              <a:gd name="T10" fmla="*/ 0 w 12"/>
              <a:gd name="T11" fmla="*/ 5040313 h 8"/>
              <a:gd name="T12" fmla="*/ 0 w 12"/>
              <a:gd name="T13" fmla="*/ 10080625 h 8"/>
              <a:gd name="T14" fmla="*/ 5040313 w 12"/>
              <a:gd name="T15" fmla="*/ 15120938 h 8"/>
              <a:gd name="T16" fmla="*/ 10080625 w 12"/>
              <a:gd name="T17" fmla="*/ 10080625 h 8"/>
              <a:gd name="T18" fmla="*/ 10080625 w 12"/>
              <a:gd name="T19" fmla="*/ 10080625 h 8"/>
              <a:gd name="T20" fmla="*/ 15120938 w 12"/>
              <a:gd name="T21" fmla="*/ 10080625 h 8"/>
              <a:gd name="T22" fmla="*/ 20161250 w 12"/>
              <a:gd name="T23" fmla="*/ 15120938 h 8"/>
              <a:gd name="T24" fmla="*/ 20161250 w 12"/>
              <a:gd name="T25" fmla="*/ 15120938 h 8"/>
              <a:gd name="T26" fmla="*/ 20161250 w 12"/>
              <a:gd name="T27" fmla="*/ 20161250 h 8"/>
              <a:gd name="T28" fmla="*/ 25201563 w 12"/>
              <a:gd name="T29" fmla="*/ 15120938 h 8"/>
              <a:gd name="T30" fmla="*/ 30241875 w 12"/>
              <a:gd name="T31" fmla="*/ 15120938 h 8"/>
              <a:gd name="T32" fmla="*/ 25201563 w 12"/>
              <a:gd name="T33" fmla="*/ 10080625 h 8"/>
              <a:gd name="T34" fmla="*/ 25201563 w 12"/>
              <a:gd name="T35" fmla="*/ 5040313 h 8"/>
              <a:gd name="T36" fmla="*/ 20161250 w 12"/>
              <a:gd name="T37" fmla="*/ 5040313 h 8"/>
              <a:gd name="T38" fmla="*/ 20161250 w 12"/>
              <a:gd name="T39" fmla="*/ 10080625 h 8"/>
              <a:gd name="T40" fmla="*/ 15120938 w 12"/>
              <a:gd name="T41" fmla="*/ 5040313 h 8"/>
              <a:gd name="T42" fmla="*/ 15120938 w 12"/>
              <a:gd name="T43" fmla="*/ 0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8" y="8"/>
                </a:lnTo>
                <a:lnTo>
                  <a:pt x="10" y="6"/>
                </a:lnTo>
                <a:lnTo>
                  <a:pt x="12" y="6"/>
                </a:lnTo>
                <a:lnTo>
                  <a:pt x="10" y="4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1" name="Freeform 1480">
            <a:extLst>
              <a:ext uri="{FF2B5EF4-FFF2-40B4-BE49-F238E27FC236}">
                <a16:creationId xmlns:a16="http://schemas.microsoft.com/office/drawing/2014/main" id="{1A392330-2E2E-466D-BED4-1FD4E2068868}"/>
              </a:ext>
            </a:extLst>
          </p:cNvPr>
          <p:cNvSpPr>
            <a:spLocks/>
          </p:cNvSpPr>
          <p:nvPr/>
        </p:nvSpPr>
        <p:spPr bwMode="auto">
          <a:xfrm>
            <a:off x="2503488" y="5699125"/>
            <a:ext cx="19050" cy="12700"/>
          </a:xfrm>
          <a:custGeom>
            <a:avLst/>
            <a:gdLst>
              <a:gd name="T0" fmla="*/ 15120938 w 12"/>
              <a:gd name="T1" fmla="*/ 0 h 8"/>
              <a:gd name="T2" fmla="*/ 10080625 w 12"/>
              <a:gd name="T3" fmla="*/ 0 h 8"/>
              <a:gd name="T4" fmla="*/ 5040313 w 12"/>
              <a:gd name="T5" fmla="*/ 0 h 8"/>
              <a:gd name="T6" fmla="*/ 5040313 w 12"/>
              <a:gd name="T7" fmla="*/ 0 h 8"/>
              <a:gd name="T8" fmla="*/ 0 w 12"/>
              <a:gd name="T9" fmla="*/ 0 h 8"/>
              <a:gd name="T10" fmla="*/ 0 w 12"/>
              <a:gd name="T11" fmla="*/ 5040313 h 8"/>
              <a:gd name="T12" fmla="*/ 0 w 12"/>
              <a:gd name="T13" fmla="*/ 10080625 h 8"/>
              <a:gd name="T14" fmla="*/ 5040313 w 12"/>
              <a:gd name="T15" fmla="*/ 15120938 h 8"/>
              <a:gd name="T16" fmla="*/ 10080625 w 12"/>
              <a:gd name="T17" fmla="*/ 10080625 h 8"/>
              <a:gd name="T18" fmla="*/ 10080625 w 12"/>
              <a:gd name="T19" fmla="*/ 10080625 h 8"/>
              <a:gd name="T20" fmla="*/ 15120938 w 12"/>
              <a:gd name="T21" fmla="*/ 10080625 h 8"/>
              <a:gd name="T22" fmla="*/ 20161250 w 12"/>
              <a:gd name="T23" fmla="*/ 15120938 h 8"/>
              <a:gd name="T24" fmla="*/ 20161250 w 12"/>
              <a:gd name="T25" fmla="*/ 15120938 h 8"/>
              <a:gd name="T26" fmla="*/ 20161250 w 12"/>
              <a:gd name="T27" fmla="*/ 20161250 h 8"/>
              <a:gd name="T28" fmla="*/ 25201563 w 12"/>
              <a:gd name="T29" fmla="*/ 15120938 h 8"/>
              <a:gd name="T30" fmla="*/ 30241875 w 12"/>
              <a:gd name="T31" fmla="*/ 15120938 h 8"/>
              <a:gd name="T32" fmla="*/ 25201563 w 12"/>
              <a:gd name="T33" fmla="*/ 10080625 h 8"/>
              <a:gd name="T34" fmla="*/ 25201563 w 12"/>
              <a:gd name="T35" fmla="*/ 5040313 h 8"/>
              <a:gd name="T36" fmla="*/ 20161250 w 12"/>
              <a:gd name="T37" fmla="*/ 5040313 h 8"/>
              <a:gd name="T38" fmla="*/ 20161250 w 12"/>
              <a:gd name="T39" fmla="*/ 10080625 h 8"/>
              <a:gd name="T40" fmla="*/ 15120938 w 12"/>
              <a:gd name="T41" fmla="*/ 5040313 h 8"/>
              <a:gd name="T42" fmla="*/ 15120938 w 12"/>
              <a:gd name="T43" fmla="*/ 0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8" y="8"/>
                </a:lnTo>
                <a:lnTo>
                  <a:pt x="10" y="6"/>
                </a:lnTo>
                <a:lnTo>
                  <a:pt x="12" y="6"/>
                </a:lnTo>
                <a:lnTo>
                  <a:pt x="10" y="4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2" name="Freeform 1481">
            <a:extLst>
              <a:ext uri="{FF2B5EF4-FFF2-40B4-BE49-F238E27FC236}">
                <a16:creationId xmlns:a16="http://schemas.microsoft.com/office/drawing/2014/main" id="{B01C9CB2-33AE-4BF4-AD82-1670DEF24D83}"/>
              </a:ext>
            </a:extLst>
          </p:cNvPr>
          <p:cNvSpPr>
            <a:spLocks/>
          </p:cNvSpPr>
          <p:nvPr/>
        </p:nvSpPr>
        <p:spPr bwMode="auto">
          <a:xfrm>
            <a:off x="2503491" y="57213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3" name="Freeform 1482">
            <a:extLst>
              <a:ext uri="{FF2B5EF4-FFF2-40B4-BE49-F238E27FC236}">
                <a16:creationId xmlns:a16="http://schemas.microsoft.com/office/drawing/2014/main" id="{799AF4A3-8771-4A82-B7D8-96700C49383D}"/>
              </a:ext>
            </a:extLst>
          </p:cNvPr>
          <p:cNvSpPr>
            <a:spLocks/>
          </p:cNvSpPr>
          <p:nvPr/>
        </p:nvSpPr>
        <p:spPr bwMode="auto">
          <a:xfrm>
            <a:off x="2503491" y="57213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4" name="Freeform 1483">
            <a:extLst>
              <a:ext uri="{FF2B5EF4-FFF2-40B4-BE49-F238E27FC236}">
                <a16:creationId xmlns:a16="http://schemas.microsoft.com/office/drawing/2014/main" id="{57A262AE-A392-4A52-A983-0751F986CE0F}"/>
              </a:ext>
            </a:extLst>
          </p:cNvPr>
          <p:cNvSpPr>
            <a:spLocks/>
          </p:cNvSpPr>
          <p:nvPr/>
        </p:nvSpPr>
        <p:spPr bwMode="auto">
          <a:xfrm>
            <a:off x="2509841" y="5708651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5" name="Freeform 1484">
            <a:extLst>
              <a:ext uri="{FF2B5EF4-FFF2-40B4-BE49-F238E27FC236}">
                <a16:creationId xmlns:a16="http://schemas.microsoft.com/office/drawing/2014/main" id="{CE33D336-211F-4CEE-98F0-B4C33D3D87E6}"/>
              </a:ext>
            </a:extLst>
          </p:cNvPr>
          <p:cNvSpPr>
            <a:spLocks/>
          </p:cNvSpPr>
          <p:nvPr/>
        </p:nvSpPr>
        <p:spPr bwMode="auto">
          <a:xfrm>
            <a:off x="2509841" y="5708651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6" name="Freeform 1485">
            <a:extLst>
              <a:ext uri="{FF2B5EF4-FFF2-40B4-BE49-F238E27FC236}">
                <a16:creationId xmlns:a16="http://schemas.microsoft.com/office/drawing/2014/main" id="{4918C7C9-B65F-4DDD-9FF1-C6AA59AD8FFC}"/>
              </a:ext>
            </a:extLst>
          </p:cNvPr>
          <p:cNvSpPr>
            <a:spLocks/>
          </p:cNvSpPr>
          <p:nvPr/>
        </p:nvSpPr>
        <p:spPr bwMode="auto">
          <a:xfrm>
            <a:off x="2519366" y="5686426"/>
            <a:ext cx="15875" cy="22225"/>
          </a:xfrm>
          <a:custGeom>
            <a:avLst/>
            <a:gdLst>
              <a:gd name="T0" fmla="*/ 25201563 w 10"/>
              <a:gd name="T1" fmla="*/ 35282188 h 14"/>
              <a:gd name="T2" fmla="*/ 25201563 w 10"/>
              <a:gd name="T3" fmla="*/ 35282188 h 14"/>
              <a:gd name="T4" fmla="*/ 20161250 w 10"/>
              <a:gd name="T5" fmla="*/ 30241875 h 14"/>
              <a:gd name="T6" fmla="*/ 15120938 w 10"/>
              <a:gd name="T7" fmla="*/ 25201563 h 14"/>
              <a:gd name="T8" fmla="*/ 15120938 w 10"/>
              <a:gd name="T9" fmla="*/ 20161250 h 14"/>
              <a:gd name="T10" fmla="*/ 20161250 w 10"/>
              <a:gd name="T11" fmla="*/ 20161250 h 14"/>
              <a:gd name="T12" fmla="*/ 25201563 w 10"/>
              <a:gd name="T13" fmla="*/ 20161250 h 14"/>
              <a:gd name="T14" fmla="*/ 20161250 w 10"/>
              <a:gd name="T15" fmla="*/ 15120938 h 14"/>
              <a:gd name="T16" fmla="*/ 15120938 w 10"/>
              <a:gd name="T17" fmla="*/ 10080625 h 14"/>
              <a:gd name="T18" fmla="*/ 10080625 w 10"/>
              <a:gd name="T19" fmla="*/ 10080625 h 14"/>
              <a:gd name="T20" fmla="*/ 10080625 w 10"/>
              <a:gd name="T21" fmla="*/ 5040313 h 14"/>
              <a:gd name="T22" fmla="*/ 5040313 w 10"/>
              <a:gd name="T23" fmla="*/ 0 h 14"/>
              <a:gd name="T24" fmla="*/ 5040313 w 10"/>
              <a:gd name="T25" fmla="*/ 5040313 h 14"/>
              <a:gd name="T26" fmla="*/ 5040313 w 10"/>
              <a:gd name="T27" fmla="*/ 10080625 h 14"/>
              <a:gd name="T28" fmla="*/ 10080625 w 10"/>
              <a:gd name="T29" fmla="*/ 15120938 h 14"/>
              <a:gd name="T30" fmla="*/ 5040313 w 10"/>
              <a:gd name="T31" fmla="*/ 15120938 h 14"/>
              <a:gd name="T32" fmla="*/ 0 w 10"/>
              <a:gd name="T33" fmla="*/ 15120938 h 14"/>
              <a:gd name="T34" fmla="*/ 5040313 w 10"/>
              <a:gd name="T35" fmla="*/ 20161250 h 14"/>
              <a:gd name="T36" fmla="*/ 5040313 w 10"/>
              <a:gd name="T37" fmla="*/ 25201563 h 14"/>
              <a:gd name="T38" fmla="*/ 10080625 w 10"/>
              <a:gd name="T39" fmla="*/ 30241875 h 14"/>
              <a:gd name="T40" fmla="*/ 15120938 w 10"/>
              <a:gd name="T41" fmla="*/ 30241875 h 14"/>
              <a:gd name="T42" fmla="*/ 20161250 w 10"/>
              <a:gd name="T43" fmla="*/ 30241875 h 14"/>
              <a:gd name="T44" fmla="*/ 25201563 w 10"/>
              <a:gd name="T45" fmla="*/ 35282188 h 1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4">
                <a:moveTo>
                  <a:pt x="10" y="14"/>
                </a:moveTo>
                <a:lnTo>
                  <a:pt x="10" y="14"/>
                </a:lnTo>
                <a:lnTo>
                  <a:pt x="8" y="12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7" name="Freeform 1486">
            <a:extLst>
              <a:ext uri="{FF2B5EF4-FFF2-40B4-BE49-F238E27FC236}">
                <a16:creationId xmlns:a16="http://schemas.microsoft.com/office/drawing/2014/main" id="{1A3EFB05-7870-47C8-90CC-5996A6C59DD4}"/>
              </a:ext>
            </a:extLst>
          </p:cNvPr>
          <p:cNvSpPr>
            <a:spLocks/>
          </p:cNvSpPr>
          <p:nvPr/>
        </p:nvSpPr>
        <p:spPr bwMode="auto">
          <a:xfrm>
            <a:off x="2519366" y="5686426"/>
            <a:ext cx="15875" cy="22225"/>
          </a:xfrm>
          <a:custGeom>
            <a:avLst/>
            <a:gdLst>
              <a:gd name="T0" fmla="*/ 25201563 w 10"/>
              <a:gd name="T1" fmla="*/ 35282188 h 14"/>
              <a:gd name="T2" fmla="*/ 25201563 w 10"/>
              <a:gd name="T3" fmla="*/ 35282188 h 14"/>
              <a:gd name="T4" fmla="*/ 20161250 w 10"/>
              <a:gd name="T5" fmla="*/ 30241875 h 14"/>
              <a:gd name="T6" fmla="*/ 15120938 w 10"/>
              <a:gd name="T7" fmla="*/ 25201563 h 14"/>
              <a:gd name="T8" fmla="*/ 15120938 w 10"/>
              <a:gd name="T9" fmla="*/ 20161250 h 14"/>
              <a:gd name="T10" fmla="*/ 20161250 w 10"/>
              <a:gd name="T11" fmla="*/ 20161250 h 14"/>
              <a:gd name="T12" fmla="*/ 25201563 w 10"/>
              <a:gd name="T13" fmla="*/ 20161250 h 14"/>
              <a:gd name="T14" fmla="*/ 20161250 w 10"/>
              <a:gd name="T15" fmla="*/ 15120938 h 14"/>
              <a:gd name="T16" fmla="*/ 15120938 w 10"/>
              <a:gd name="T17" fmla="*/ 10080625 h 14"/>
              <a:gd name="T18" fmla="*/ 10080625 w 10"/>
              <a:gd name="T19" fmla="*/ 10080625 h 14"/>
              <a:gd name="T20" fmla="*/ 10080625 w 10"/>
              <a:gd name="T21" fmla="*/ 5040313 h 14"/>
              <a:gd name="T22" fmla="*/ 5040313 w 10"/>
              <a:gd name="T23" fmla="*/ 0 h 14"/>
              <a:gd name="T24" fmla="*/ 5040313 w 10"/>
              <a:gd name="T25" fmla="*/ 5040313 h 14"/>
              <a:gd name="T26" fmla="*/ 5040313 w 10"/>
              <a:gd name="T27" fmla="*/ 10080625 h 14"/>
              <a:gd name="T28" fmla="*/ 10080625 w 10"/>
              <a:gd name="T29" fmla="*/ 15120938 h 14"/>
              <a:gd name="T30" fmla="*/ 5040313 w 10"/>
              <a:gd name="T31" fmla="*/ 15120938 h 14"/>
              <a:gd name="T32" fmla="*/ 0 w 10"/>
              <a:gd name="T33" fmla="*/ 15120938 h 14"/>
              <a:gd name="T34" fmla="*/ 5040313 w 10"/>
              <a:gd name="T35" fmla="*/ 20161250 h 14"/>
              <a:gd name="T36" fmla="*/ 5040313 w 10"/>
              <a:gd name="T37" fmla="*/ 25201563 h 14"/>
              <a:gd name="T38" fmla="*/ 10080625 w 10"/>
              <a:gd name="T39" fmla="*/ 30241875 h 14"/>
              <a:gd name="T40" fmla="*/ 15120938 w 10"/>
              <a:gd name="T41" fmla="*/ 30241875 h 14"/>
              <a:gd name="T42" fmla="*/ 20161250 w 10"/>
              <a:gd name="T43" fmla="*/ 30241875 h 14"/>
              <a:gd name="T44" fmla="*/ 25201563 w 10"/>
              <a:gd name="T45" fmla="*/ 35282188 h 1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4">
                <a:moveTo>
                  <a:pt x="10" y="14"/>
                </a:moveTo>
                <a:lnTo>
                  <a:pt x="10" y="14"/>
                </a:lnTo>
                <a:lnTo>
                  <a:pt x="8" y="12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8" name="Freeform 1487">
            <a:extLst>
              <a:ext uri="{FF2B5EF4-FFF2-40B4-BE49-F238E27FC236}">
                <a16:creationId xmlns:a16="http://schemas.microsoft.com/office/drawing/2014/main" id="{2B6B4A4C-F43C-4F23-8C80-61405CD4808B}"/>
              </a:ext>
            </a:extLst>
          </p:cNvPr>
          <p:cNvSpPr>
            <a:spLocks/>
          </p:cNvSpPr>
          <p:nvPr/>
        </p:nvSpPr>
        <p:spPr bwMode="auto">
          <a:xfrm>
            <a:off x="2522538" y="5727702"/>
            <a:ext cx="12700" cy="3175"/>
          </a:xfrm>
          <a:custGeom>
            <a:avLst/>
            <a:gdLst>
              <a:gd name="T0" fmla="*/ 15120938 w 8"/>
              <a:gd name="T1" fmla="*/ 5040313 h 2"/>
              <a:gd name="T2" fmla="*/ 20161250 w 8"/>
              <a:gd name="T3" fmla="*/ 0 h 2"/>
              <a:gd name="T4" fmla="*/ 15120938 w 8"/>
              <a:gd name="T5" fmla="*/ 0 h 2"/>
              <a:gd name="T6" fmla="*/ 10080625 w 8"/>
              <a:gd name="T7" fmla="*/ 0 h 2"/>
              <a:gd name="T8" fmla="*/ 5040313 w 8"/>
              <a:gd name="T9" fmla="*/ 0 h 2"/>
              <a:gd name="T10" fmla="*/ 0 w 8"/>
              <a:gd name="T11" fmla="*/ 0 h 2"/>
              <a:gd name="T12" fmla="*/ 5040313 w 8"/>
              <a:gd name="T13" fmla="*/ 5040313 h 2"/>
              <a:gd name="T14" fmla="*/ 10080625 w 8"/>
              <a:gd name="T15" fmla="*/ 0 h 2"/>
              <a:gd name="T16" fmla="*/ 10080625 w 8"/>
              <a:gd name="T17" fmla="*/ 0 h 2"/>
              <a:gd name="T18" fmla="*/ 15120938 w 8"/>
              <a:gd name="T19" fmla="*/ 5040313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2">
                <a:moveTo>
                  <a:pt x="6" y="2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  <a:lnTo>
                  <a:pt x="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9" name="Freeform 1488">
            <a:extLst>
              <a:ext uri="{FF2B5EF4-FFF2-40B4-BE49-F238E27FC236}">
                <a16:creationId xmlns:a16="http://schemas.microsoft.com/office/drawing/2014/main" id="{44D674A8-D135-4F08-942D-D9BDD3FB1FB1}"/>
              </a:ext>
            </a:extLst>
          </p:cNvPr>
          <p:cNvSpPr>
            <a:spLocks/>
          </p:cNvSpPr>
          <p:nvPr/>
        </p:nvSpPr>
        <p:spPr bwMode="auto">
          <a:xfrm>
            <a:off x="2522538" y="5727702"/>
            <a:ext cx="12700" cy="3175"/>
          </a:xfrm>
          <a:custGeom>
            <a:avLst/>
            <a:gdLst>
              <a:gd name="T0" fmla="*/ 15120938 w 8"/>
              <a:gd name="T1" fmla="*/ 5040313 h 2"/>
              <a:gd name="T2" fmla="*/ 20161250 w 8"/>
              <a:gd name="T3" fmla="*/ 0 h 2"/>
              <a:gd name="T4" fmla="*/ 15120938 w 8"/>
              <a:gd name="T5" fmla="*/ 0 h 2"/>
              <a:gd name="T6" fmla="*/ 10080625 w 8"/>
              <a:gd name="T7" fmla="*/ 0 h 2"/>
              <a:gd name="T8" fmla="*/ 5040313 w 8"/>
              <a:gd name="T9" fmla="*/ 0 h 2"/>
              <a:gd name="T10" fmla="*/ 0 w 8"/>
              <a:gd name="T11" fmla="*/ 0 h 2"/>
              <a:gd name="T12" fmla="*/ 5040313 w 8"/>
              <a:gd name="T13" fmla="*/ 5040313 h 2"/>
              <a:gd name="T14" fmla="*/ 10080625 w 8"/>
              <a:gd name="T15" fmla="*/ 0 h 2"/>
              <a:gd name="T16" fmla="*/ 10080625 w 8"/>
              <a:gd name="T17" fmla="*/ 0 h 2"/>
              <a:gd name="T18" fmla="*/ 15120938 w 8"/>
              <a:gd name="T19" fmla="*/ 5040313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2">
                <a:moveTo>
                  <a:pt x="6" y="2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  <a:lnTo>
                  <a:pt x="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0" name="Freeform 1489">
            <a:extLst>
              <a:ext uri="{FF2B5EF4-FFF2-40B4-BE49-F238E27FC236}">
                <a16:creationId xmlns:a16="http://schemas.microsoft.com/office/drawing/2014/main" id="{AA59DE7E-E429-497E-BE8A-F62E833D0D75}"/>
              </a:ext>
            </a:extLst>
          </p:cNvPr>
          <p:cNvSpPr>
            <a:spLocks/>
          </p:cNvSpPr>
          <p:nvPr/>
        </p:nvSpPr>
        <p:spPr bwMode="auto">
          <a:xfrm>
            <a:off x="2535241" y="57023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1" name="Freeform 1490">
            <a:extLst>
              <a:ext uri="{FF2B5EF4-FFF2-40B4-BE49-F238E27FC236}">
                <a16:creationId xmlns:a16="http://schemas.microsoft.com/office/drawing/2014/main" id="{03822857-A18A-4B2B-B89C-3B9ABE6858BC}"/>
              </a:ext>
            </a:extLst>
          </p:cNvPr>
          <p:cNvSpPr>
            <a:spLocks/>
          </p:cNvSpPr>
          <p:nvPr/>
        </p:nvSpPr>
        <p:spPr bwMode="auto">
          <a:xfrm>
            <a:off x="2535241" y="57023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2" name="Freeform 1491">
            <a:extLst>
              <a:ext uri="{FF2B5EF4-FFF2-40B4-BE49-F238E27FC236}">
                <a16:creationId xmlns:a16="http://schemas.microsoft.com/office/drawing/2014/main" id="{92F3DD9E-C712-4E91-88F5-DFB08252B71D}"/>
              </a:ext>
            </a:extLst>
          </p:cNvPr>
          <p:cNvSpPr>
            <a:spLocks/>
          </p:cNvSpPr>
          <p:nvPr/>
        </p:nvSpPr>
        <p:spPr bwMode="auto">
          <a:xfrm>
            <a:off x="2535238" y="5727700"/>
            <a:ext cx="19050" cy="9525"/>
          </a:xfrm>
          <a:custGeom>
            <a:avLst/>
            <a:gdLst>
              <a:gd name="T0" fmla="*/ 25201563 w 12"/>
              <a:gd name="T1" fmla="*/ 15120938 h 6"/>
              <a:gd name="T2" fmla="*/ 25201563 w 12"/>
              <a:gd name="T3" fmla="*/ 15120938 h 6"/>
              <a:gd name="T4" fmla="*/ 25201563 w 12"/>
              <a:gd name="T5" fmla="*/ 10080625 h 6"/>
              <a:gd name="T6" fmla="*/ 30241875 w 12"/>
              <a:gd name="T7" fmla="*/ 10080625 h 6"/>
              <a:gd name="T8" fmla="*/ 30241875 w 12"/>
              <a:gd name="T9" fmla="*/ 10080625 h 6"/>
              <a:gd name="T10" fmla="*/ 25201563 w 12"/>
              <a:gd name="T11" fmla="*/ 10080625 h 6"/>
              <a:gd name="T12" fmla="*/ 20161250 w 12"/>
              <a:gd name="T13" fmla="*/ 5040313 h 6"/>
              <a:gd name="T14" fmla="*/ 15120938 w 12"/>
              <a:gd name="T15" fmla="*/ 5040313 h 6"/>
              <a:gd name="T16" fmla="*/ 20161250 w 12"/>
              <a:gd name="T17" fmla="*/ 5040313 h 6"/>
              <a:gd name="T18" fmla="*/ 20161250 w 12"/>
              <a:gd name="T19" fmla="*/ 0 h 6"/>
              <a:gd name="T20" fmla="*/ 15120938 w 12"/>
              <a:gd name="T21" fmla="*/ 0 h 6"/>
              <a:gd name="T22" fmla="*/ 15120938 w 12"/>
              <a:gd name="T23" fmla="*/ 5040313 h 6"/>
              <a:gd name="T24" fmla="*/ 10080625 w 12"/>
              <a:gd name="T25" fmla="*/ 5040313 h 6"/>
              <a:gd name="T26" fmla="*/ 5040313 w 12"/>
              <a:gd name="T27" fmla="*/ 5040313 h 6"/>
              <a:gd name="T28" fmla="*/ 0 w 12"/>
              <a:gd name="T29" fmla="*/ 5040313 h 6"/>
              <a:gd name="T30" fmla="*/ 0 w 12"/>
              <a:gd name="T31" fmla="*/ 10080625 h 6"/>
              <a:gd name="T32" fmla="*/ 5040313 w 12"/>
              <a:gd name="T33" fmla="*/ 10080625 h 6"/>
              <a:gd name="T34" fmla="*/ 10080625 w 12"/>
              <a:gd name="T35" fmla="*/ 10080625 h 6"/>
              <a:gd name="T36" fmla="*/ 15120938 w 12"/>
              <a:gd name="T37" fmla="*/ 10080625 h 6"/>
              <a:gd name="T38" fmla="*/ 20161250 w 12"/>
              <a:gd name="T39" fmla="*/ 10080625 h 6"/>
              <a:gd name="T40" fmla="*/ 25201563 w 12"/>
              <a:gd name="T41" fmla="*/ 15120938 h 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6">
                <a:moveTo>
                  <a:pt x="10" y="6"/>
                </a:move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3" name="Freeform 1492">
            <a:extLst>
              <a:ext uri="{FF2B5EF4-FFF2-40B4-BE49-F238E27FC236}">
                <a16:creationId xmlns:a16="http://schemas.microsoft.com/office/drawing/2014/main" id="{8F3CB1AE-3E58-4147-82D7-4D25602C888B}"/>
              </a:ext>
            </a:extLst>
          </p:cNvPr>
          <p:cNvSpPr>
            <a:spLocks/>
          </p:cNvSpPr>
          <p:nvPr/>
        </p:nvSpPr>
        <p:spPr bwMode="auto">
          <a:xfrm>
            <a:off x="2535238" y="5727700"/>
            <a:ext cx="19050" cy="9525"/>
          </a:xfrm>
          <a:custGeom>
            <a:avLst/>
            <a:gdLst>
              <a:gd name="T0" fmla="*/ 25201563 w 12"/>
              <a:gd name="T1" fmla="*/ 15120938 h 6"/>
              <a:gd name="T2" fmla="*/ 25201563 w 12"/>
              <a:gd name="T3" fmla="*/ 15120938 h 6"/>
              <a:gd name="T4" fmla="*/ 25201563 w 12"/>
              <a:gd name="T5" fmla="*/ 10080625 h 6"/>
              <a:gd name="T6" fmla="*/ 30241875 w 12"/>
              <a:gd name="T7" fmla="*/ 10080625 h 6"/>
              <a:gd name="T8" fmla="*/ 30241875 w 12"/>
              <a:gd name="T9" fmla="*/ 10080625 h 6"/>
              <a:gd name="T10" fmla="*/ 25201563 w 12"/>
              <a:gd name="T11" fmla="*/ 10080625 h 6"/>
              <a:gd name="T12" fmla="*/ 20161250 w 12"/>
              <a:gd name="T13" fmla="*/ 5040313 h 6"/>
              <a:gd name="T14" fmla="*/ 15120938 w 12"/>
              <a:gd name="T15" fmla="*/ 5040313 h 6"/>
              <a:gd name="T16" fmla="*/ 20161250 w 12"/>
              <a:gd name="T17" fmla="*/ 5040313 h 6"/>
              <a:gd name="T18" fmla="*/ 20161250 w 12"/>
              <a:gd name="T19" fmla="*/ 0 h 6"/>
              <a:gd name="T20" fmla="*/ 15120938 w 12"/>
              <a:gd name="T21" fmla="*/ 0 h 6"/>
              <a:gd name="T22" fmla="*/ 15120938 w 12"/>
              <a:gd name="T23" fmla="*/ 5040313 h 6"/>
              <a:gd name="T24" fmla="*/ 10080625 w 12"/>
              <a:gd name="T25" fmla="*/ 5040313 h 6"/>
              <a:gd name="T26" fmla="*/ 5040313 w 12"/>
              <a:gd name="T27" fmla="*/ 5040313 h 6"/>
              <a:gd name="T28" fmla="*/ 0 w 12"/>
              <a:gd name="T29" fmla="*/ 5040313 h 6"/>
              <a:gd name="T30" fmla="*/ 0 w 12"/>
              <a:gd name="T31" fmla="*/ 10080625 h 6"/>
              <a:gd name="T32" fmla="*/ 5040313 w 12"/>
              <a:gd name="T33" fmla="*/ 10080625 h 6"/>
              <a:gd name="T34" fmla="*/ 10080625 w 12"/>
              <a:gd name="T35" fmla="*/ 10080625 h 6"/>
              <a:gd name="T36" fmla="*/ 15120938 w 12"/>
              <a:gd name="T37" fmla="*/ 10080625 h 6"/>
              <a:gd name="T38" fmla="*/ 20161250 w 12"/>
              <a:gd name="T39" fmla="*/ 10080625 h 6"/>
              <a:gd name="T40" fmla="*/ 25201563 w 12"/>
              <a:gd name="T41" fmla="*/ 15120938 h 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6">
                <a:moveTo>
                  <a:pt x="10" y="6"/>
                </a:move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4" name="Freeform 1493">
            <a:extLst>
              <a:ext uri="{FF2B5EF4-FFF2-40B4-BE49-F238E27FC236}">
                <a16:creationId xmlns:a16="http://schemas.microsoft.com/office/drawing/2014/main" id="{F0092409-6850-4F72-A539-49691755C95F}"/>
              </a:ext>
            </a:extLst>
          </p:cNvPr>
          <p:cNvSpPr>
            <a:spLocks/>
          </p:cNvSpPr>
          <p:nvPr/>
        </p:nvSpPr>
        <p:spPr bwMode="auto">
          <a:xfrm>
            <a:off x="2535238" y="57054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5" name="Freeform 1494">
            <a:extLst>
              <a:ext uri="{FF2B5EF4-FFF2-40B4-BE49-F238E27FC236}">
                <a16:creationId xmlns:a16="http://schemas.microsoft.com/office/drawing/2014/main" id="{488F3E23-A6A8-4798-8DD9-D10D1F89CDC0}"/>
              </a:ext>
            </a:extLst>
          </p:cNvPr>
          <p:cNvSpPr>
            <a:spLocks/>
          </p:cNvSpPr>
          <p:nvPr/>
        </p:nvSpPr>
        <p:spPr bwMode="auto">
          <a:xfrm>
            <a:off x="2535238" y="57054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6" name="Freeform 1495">
            <a:extLst>
              <a:ext uri="{FF2B5EF4-FFF2-40B4-BE49-F238E27FC236}">
                <a16:creationId xmlns:a16="http://schemas.microsoft.com/office/drawing/2014/main" id="{63AEEA1F-F691-40E2-A651-9E3B4639CC1C}"/>
              </a:ext>
            </a:extLst>
          </p:cNvPr>
          <p:cNvSpPr>
            <a:spLocks/>
          </p:cNvSpPr>
          <p:nvPr/>
        </p:nvSpPr>
        <p:spPr bwMode="auto">
          <a:xfrm>
            <a:off x="2541591" y="5727699"/>
            <a:ext cx="3175" cy="0"/>
          </a:xfrm>
          <a:custGeom>
            <a:avLst/>
            <a:gdLst>
              <a:gd name="T0" fmla="*/ 5040313 w 2"/>
              <a:gd name="T1" fmla="*/ 0 w 2"/>
              <a:gd name="T2" fmla="*/ 0 w 2"/>
              <a:gd name="T3" fmla="*/ 0 w 2"/>
              <a:gd name="T4" fmla="*/ 504031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7" name="Freeform 1496">
            <a:extLst>
              <a:ext uri="{FF2B5EF4-FFF2-40B4-BE49-F238E27FC236}">
                <a16:creationId xmlns:a16="http://schemas.microsoft.com/office/drawing/2014/main" id="{31FED3E5-7AD0-4F7C-AA6C-8A46C9A8E03D}"/>
              </a:ext>
            </a:extLst>
          </p:cNvPr>
          <p:cNvSpPr>
            <a:spLocks/>
          </p:cNvSpPr>
          <p:nvPr/>
        </p:nvSpPr>
        <p:spPr bwMode="auto">
          <a:xfrm>
            <a:off x="2541591" y="5727699"/>
            <a:ext cx="3175" cy="0"/>
          </a:xfrm>
          <a:custGeom>
            <a:avLst/>
            <a:gdLst>
              <a:gd name="T0" fmla="*/ 5040313 w 2"/>
              <a:gd name="T1" fmla="*/ 0 w 2"/>
              <a:gd name="T2" fmla="*/ 0 w 2"/>
              <a:gd name="T3" fmla="*/ 0 w 2"/>
              <a:gd name="T4" fmla="*/ 504031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8" name="Rectangle 1497">
            <a:extLst>
              <a:ext uri="{FF2B5EF4-FFF2-40B4-BE49-F238E27FC236}">
                <a16:creationId xmlns:a16="http://schemas.microsoft.com/office/drawing/2014/main" id="{EF93718E-EF53-40B2-8E86-8BF3641FC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6" y="5727702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39" name="Freeform 1498">
            <a:extLst>
              <a:ext uri="{FF2B5EF4-FFF2-40B4-BE49-F238E27FC236}">
                <a16:creationId xmlns:a16="http://schemas.microsoft.com/office/drawing/2014/main" id="{BE1F84AB-988A-4F4D-BD01-C3E1647CD938}"/>
              </a:ext>
            </a:extLst>
          </p:cNvPr>
          <p:cNvSpPr>
            <a:spLocks/>
          </p:cNvSpPr>
          <p:nvPr/>
        </p:nvSpPr>
        <p:spPr bwMode="auto">
          <a:xfrm>
            <a:off x="2557463" y="5727702"/>
            <a:ext cx="0" cy="3175"/>
          </a:xfrm>
          <a:custGeom>
            <a:avLst/>
            <a:gdLst>
              <a:gd name="T0" fmla="*/ 0 h 2"/>
              <a:gd name="T1" fmla="*/ 5040313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0" name="Freeform 1499">
            <a:extLst>
              <a:ext uri="{FF2B5EF4-FFF2-40B4-BE49-F238E27FC236}">
                <a16:creationId xmlns:a16="http://schemas.microsoft.com/office/drawing/2014/main" id="{143023E0-99FA-414B-B19B-203EBEDBF88F}"/>
              </a:ext>
            </a:extLst>
          </p:cNvPr>
          <p:cNvSpPr>
            <a:spLocks/>
          </p:cNvSpPr>
          <p:nvPr/>
        </p:nvSpPr>
        <p:spPr bwMode="auto">
          <a:xfrm>
            <a:off x="2560641" y="57372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1" name="Freeform 1500">
            <a:extLst>
              <a:ext uri="{FF2B5EF4-FFF2-40B4-BE49-F238E27FC236}">
                <a16:creationId xmlns:a16="http://schemas.microsoft.com/office/drawing/2014/main" id="{010AB71F-5280-4BE6-85F3-2D511888CA6E}"/>
              </a:ext>
            </a:extLst>
          </p:cNvPr>
          <p:cNvSpPr>
            <a:spLocks/>
          </p:cNvSpPr>
          <p:nvPr/>
        </p:nvSpPr>
        <p:spPr bwMode="auto">
          <a:xfrm>
            <a:off x="2560641" y="57372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2" name="Freeform 1501">
            <a:extLst>
              <a:ext uri="{FF2B5EF4-FFF2-40B4-BE49-F238E27FC236}">
                <a16:creationId xmlns:a16="http://schemas.microsoft.com/office/drawing/2014/main" id="{DC33F970-3960-421B-B98B-F36CBCACCF75}"/>
              </a:ext>
            </a:extLst>
          </p:cNvPr>
          <p:cNvSpPr>
            <a:spLocks/>
          </p:cNvSpPr>
          <p:nvPr/>
        </p:nvSpPr>
        <p:spPr bwMode="auto">
          <a:xfrm>
            <a:off x="2560641" y="57403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3" name="Freeform 1502">
            <a:extLst>
              <a:ext uri="{FF2B5EF4-FFF2-40B4-BE49-F238E27FC236}">
                <a16:creationId xmlns:a16="http://schemas.microsoft.com/office/drawing/2014/main" id="{BA855532-7A7F-4CC7-A3B9-4C741BB13D10}"/>
              </a:ext>
            </a:extLst>
          </p:cNvPr>
          <p:cNvSpPr>
            <a:spLocks/>
          </p:cNvSpPr>
          <p:nvPr/>
        </p:nvSpPr>
        <p:spPr bwMode="auto">
          <a:xfrm>
            <a:off x="2560641" y="57403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4" name="Freeform 1503">
            <a:extLst>
              <a:ext uri="{FF2B5EF4-FFF2-40B4-BE49-F238E27FC236}">
                <a16:creationId xmlns:a16="http://schemas.microsoft.com/office/drawing/2014/main" id="{6C132344-1AC1-4344-884E-8D6E5A759FEF}"/>
              </a:ext>
            </a:extLst>
          </p:cNvPr>
          <p:cNvSpPr>
            <a:spLocks/>
          </p:cNvSpPr>
          <p:nvPr/>
        </p:nvSpPr>
        <p:spPr bwMode="auto">
          <a:xfrm>
            <a:off x="2560641" y="5727701"/>
            <a:ext cx="15875" cy="6351"/>
          </a:xfrm>
          <a:custGeom>
            <a:avLst/>
            <a:gdLst>
              <a:gd name="T0" fmla="*/ 5040313 w 10"/>
              <a:gd name="T1" fmla="*/ 10080625 h 4"/>
              <a:gd name="T2" fmla="*/ 5040313 w 10"/>
              <a:gd name="T3" fmla="*/ 10080625 h 4"/>
              <a:gd name="T4" fmla="*/ 10080625 w 10"/>
              <a:gd name="T5" fmla="*/ 10080625 h 4"/>
              <a:gd name="T6" fmla="*/ 15120938 w 10"/>
              <a:gd name="T7" fmla="*/ 5040313 h 4"/>
              <a:gd name="T8" fmla="*/ 20161250 w 10"/>
              <a:gd name="T9" fmla="*/ 5040313 h 4"/>
              <a:gd name="T10" fmla="*/ 25201563 w 10"/>
              <a:gd name="T11" fmla="*/ 5040313 h 4"/>
              <a:gd name="T12" fmla="*/ 20161250 w 10"/>
              <a:gd name="T13" fmla="*/ 0 h 4"/>
              <a:gd name="T14" fmla="*/ 15120938 w 10"/>
              <a:gd name="T15" fmla="*/ 0 h 4"/>
              <a:gd name="T16" fmla="*/ 10080625 w 10"/>
              <a:gd name="T17" fmla="*/ 0 h 4"/>
              <a:gd name="T18" fmla="*/ 10080625 w 10"/>
              <a:gd name="T19" fmla="*/ 5040313 h 4"/>
              <a:gd name="T20" fmla="*/ 5040313 w 10"/>
              <a:gd name="T21" fmla="*/ 0 h 4"/>
              <a:gd name="T22" fmla="*/ 0 w 10"/>
              <a:gd name="T23" fmla="*/ 5040313 h 4"/>
              <a:gd name="T24" fmla="*/ 5040313 w 10"/>
              <a:gd name="T25" fmla="*/ 10080625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4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5" name="Freeform 1504">
            <a:extLst>
              <a:ext uri="{FF2B5EF4-FFF2-40B4-BE49-F238E27FC236}">
                <a16:creationId xmlns:a16="http://schemas.microsoft.com/office/drawing/2014/main" id="{5B33F135-FD30-402D-BD24-6A90309B7066}"/>
              </a:ext>
            </a:extLst>
          </p:cNvPr>
          <p:cNvSpPr>
            <a:spLocks/>
          </p:cNvSpPr>
          <p:nvPr/>
        </p:nvSpPr>
        <p:spPr bwMode="auto">
          <a:xfrm>
            <a:off x="2560641" y="5727701"/>
            <a:ext cx="15875" cy="6351"/>
          </a:xfrm>
          <a:custGeom>
            <a:avLst/>
            <a:gdLst>
              <a:gd name="T0" fmla="*/ 5040313 w 10"/>
              <a:gd name="T1" fmla="*/ 10080625 h 4"/>
              <a:gd name="T2" fmla="*/ 5040313 w 10"/>
              <a:gd name="T3" fmla="*/ 10080625 h 4"/>
              <a:gd name="T4" fmla="*/ 10080625 w 10"/>
              <a:gd name="T5" fmla="*/ 10080625 h 4"/>
              <a:gd name="T6" fmla="*/ 15120938 w 10"/>
              <a:gd name="T7" fmla="*/ 5040313 h 4"/>
              <a:gd name="T8" fmla="*/ 20161250 w 10"/>
              <a:gd name="T9" fmla="*/ 5040313 h 4"/>
              <a:gd name="T10" fmla="*/ 25201563 w 10"/>
              <a:gd name="T11" fmla="*/ 5040313 h 4"/>
              <a:gd name="T12" fmla="*/ 20161250 w 10"/>
              <a:gd name="T13" fmla="*/ 0 h 4"/>
              <a:gd name="T14" fmla="*/ 15120938 w 10"/>
              <a:gd name="T15" fmla="*/ 0 h 4"/>
              <a:gd name="T16" fmla="*/ 10080625 w 10"/>
              <a:gd name="T17" fmla="*/ 0 h 4"/>
              <a:gd name="T18" fmla="*/ 10080625 w 10"/>
              <a:gd name="T19" fmla="*/ 5040313 h 4"/>
              <a:gd name="T20" fmla="*/ 5040313 w 10"/>
              <a:gd name="T21" fmla="*/ 0 h 4"/>
              <a:gd name="T22" fmla="*/ 0 w 10"/>
              <a:gd name="T23" fmla="*/ 5040313 h 4"/>
              <a:gd name="T24" fmla="*/ 5040313 w 10"/>
              <a:gd name="T25" fmla="*/ 10080625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4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6" name="Freeform 1505">
            <a:extLst>
              <a:ext uri="{FF2B5EF4-FFF2-40B4-BE49-F238E27FC236}">
                <a16:creationId xmlns:a16="http://schemas.microsoft.com/office/drawing/2014/main" id="{70ACDFB8-DF5C-46AF-A070-68B322315205}"/>
              </a:ext>
            </a:extLst>
          </p:cNvPr>
          <p:cNvSpPr>
            <a:spLocks/>
          </p:cNvSpPr>
          <p:nvPr/>
        </p:nvSpPr>
        <p:spPr bwMode="auto">
          <a:xfrm>
            <a:off x="2560639" y="5730876"/>
            <a:ext cx="57150" cy="22225"/>
          </a:xfrm>
          <a:custGeom>
            <a:avLst/>
            <a:gdLst>
              <a:gd name="T0" fmla="*/ 5040313 w 36"/>
              <a:gd name="T1" fmla="*/ 10080625 h 14"/>
              <a:gd name="T2" fmla="*/ 10080625 w 36"/>
              <a:gd name="T3" fmla="*/ 10080625 h 14"/>
              <a:gd name="T4" fmla="*/ 15120938 w 36"/>
              <a:gd name="T5" fmla="*/ 15120938 h 14"/>
              <a:gd name="T6" fmla="*/ 20161250 w 36"/>
              <a:gd name="T7" fmla="*/ 15120938 h 14"/>
              <a:gd name="T8" fmla="*/ 25201563 w 36"/>
              <a:gd name="T9" fmla="*/ 20161250 h 14"/>
              <a:gd name="T10" fmla="*/ 35282188 w 36"/>
              <a:gd name="T11" fmla="*/ 25201563 h 14"/>
              <a:gd name="T12" fmla="*/ 35282188 w 36"/>
              <a:gd name="T13" fmla="*/ 20161250 h 14"/>
              <a:gd name="T14" fmla="*/ 25201563 w 36"/>
              <a:gd name="T15" fmla="*/ 15120938 h 14"/>
              <a:gd name="T16" fmla="*/ 25201563 w 36"/>
              <a:gd name="T17" fmla="*/ 10080625 h 14"/>
              <a:gd name="T18" fmla="*/ 35282188 w 36"/>
              <a:gd name="T19" fmla="*/ 10080625 h 14"/>
              <a:gd name="T20" fmla="*/ 45362813 w 36"/>
              <a:gd name="T21" fmla="*/ 15120938 h 14"/>
              <a:gd name="T22" fmla="*/ 50403125 w 36"/>
              <a:gd name="T23" fmla="*/ 20161250 h 14"/>
              <a:gd name="T24" fmla="*/ 50403125 w 36"/>
              <a:gd name="T25" fmla="*/ 25201563 h 14"/>
              <a:gd name="T26" fmla="*/ 60483750 w 36"/>
              <a:gd name="T27" fmla="*/ 25201563 h 14"/>
              <a:gd name="T28" fmla="*/ 70564375 w 36"/>
              <a:gd name="T29" fmla="*/ 25201563 h 14"/>
              <a:gd name="T30" fmla="*/ 80645000 w 36"/>
              <a:gd name="T31" fmla="*/ 25201563 h 14"/>
              <a:gd name="T32" fmla="*/ 85685313 w 36"/>
              <a:gd name="T33" fmla="*/ 35282188 h 14"/>
              <a:gd name="T34" fmla="*/ 85685313 w 36"/>
              <a:gd name="T35" fmla="*/ 30241875 h 14"/>
              <a:gd name="T36" fmla="*/ 80645000 w 36"/>
              <a:gd name="T37" fmla="*/ 20161250 h 14"/>
              <a:gd name="T38" fmla="*/ 70564375 w 36"/>
              <a:gd name="T39" fmla="*/ 20161250 h 14"/>
              <a:gd name="T40" fmla="*/ 60483750 w 36"/>
              <a:gd name="T41" fmla="*/ 15120938 h 14"/>
              <a:gd name="T42" fmla="*/ 60483750 w 36"/>
              <a:gd name="T43" fmla="*/ 15120938 h 14"/>
              <a:gd name="T44" fmla="*/ 70564375 w 36"/>
              <a:gd name="T45" fmla="*/ 15120938 h 14"/>
              <a:gd name="T46" fmla="*/ 70564375 w 36"/>
              <a:gd name="T47" fmla="*/ 10080625 h 14"/>
              <a:gd name="T48" fmla="*/ 60483750 w 36"/>
              <a:gd name="T49" fmla="*/ 10080625 h 14"/>
              <a:gd name="T50" fmla="*/ 50403125 w 36"/>
              <a:gd name="T51" fmla="*/ 10080625 h 14"/>
              <a:gd name="T52" fmla="*/ 40322500 w 36"/>
              <a:gd name="T53" fmla="*/ 5040313 h 14"/>
              <a:gd name="T54" fmla="*/ 40322500 w 36"/>
              <a:gd name="T55" fmla="*/ 5040313 h 14"/>
              <a:gd name="T56" fmla="*/ 50403125 w 36"/>
              <a:gd name="T57" fmla="*/ 10080625 h 14"/>
              <a:gd name="T58" fmla="*/ 60483750 w 36"/>
              <a:gd name="T59" fmla="*/ 5040313 h 14"/>
              <a:gd name="T60" fmla="*/ 55443438 w 36"/>
              <a:gd name="T61" fmla="*/ 0 h 14"/>
              <a:gd name="T62" fmla="*/ 50403125 w 36"/>
              <a:gd name="T63" fmla="*/ 0 h 14"/>
              <a:gd name="T64" fmla="*/ 40322500 w 36"/>
              <a:gd name="T65" fmla="*/ 0 h 14"/>
              <a:gd name="T66" fmla="*/ 30241875 w 36"/>
              <a:gd name="T67" fmla="*/ 0 h 14"/>
              <a:gd name="T68" fmla="*/ 20161250 w 36"/>
              <a:gd name="T69" fmla="*/ 5040313 h 14"/>
              <a:gd name="T70" fmla="*/ 20161250 w 36"/>
              <a:gd name="T71" fmla="*/ 10080625 h 14"/>
              <a:gd name="T72" fmla="*/ 10080625 w 36"/>
              <a:gd name="T73" fmla="*/ 5040313 h 14"/>
              <a:gd name="T74" fmla="*/ 0 w 36"/>
              <a:gd name="T75" fmla="*/ 5040313 h 1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6" h="14">
                <a:moveTo>
                  <a:pt x="0" y="2"/>
                </a:move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4" y="8"/>
                </a:lnTo>
                <a:lnTo>
                  <a:pt x="12" y="6"/>
                </a:lnTo>
                <a:lnTo>
                  <a:pt x="10" y="6"/>
                </a:lnTo>
                <a:lnTo>
                  <a:pt x="12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8"/>
                </a:lnTo>
                <a:lnTo>
                  <a:pt x="20" y="10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0"/>
                </a:lnTo>
                <a:lnTo>
                  <a:pt x="32" y="12"/>
                </a:lnTo>
                <a:lnTo>
                  <a:pt x="34" y="14"/>
                </a:lnTo>
                <a:lnTo>
                  <a:pt x="36" y="14"/>
                </a:lnTo>
                <a:lnTo>
                  <a:pt x="34" y="12"/>
                </a:lnTo>
                <a:lnTo>
                  <a:pt x="34" y="10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8" y="4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7" name="Freeform 1506">
            <a:extLst>
              <a:ext uri="{FF2B5EF4-FFF2-40B4-BE49-F238E27FC236}">
                <a16:creationId xmlns:a16="http://schemas.microsoft.com/office/drawing/2014/main" id="{FD166D02-1CD1-4469-910D-92E54E025C54}"/>
              </a:ext>
            </a:extLst>
          </p:cNvPr>
          <p:cNvSpPr>
            <a:spLocks/>
          </p:cNvSpPr>
          <p:nvPr/>
        </p:nvSpPr>
        <p:spPr bwMode="auto">
          <a:xfrm>
            <a:off x="2560639" y="5730876"/>
            <a:ext cx="57150" cy="22225"/>
          </a:xfrm>
          <a:custGeom>
            <a:avLst/>
            <a:gdLst>
              <a:gd name="T0" fmla="*/ 5040313 w 36"/>
              <a:gd name="T1" fmla="*/ 10080625 h 14"/>
              <a:gd name="T2" fmla="*/ 10080625 w 36"/>
              <a:gd name="T3" fmla="*/ 10080625 h 14"/>
              <a:gd name="T4" fmla="*/ 15120938 w 36"/>
              <a:gd name="T5" fmla="*/ 15120938 h 14"/>
              <a:gd name="T6" fmla="*/ 20161250 w 36"/>
              <a:gd name="T7" fmla="*/ 15120938 h 14"/>
              <a:gd name="T8" fmla="*/ 25201563 w 36"/>
              <a:gd name="T9" fmla="*/ 20161250 h 14"/>
              <a:gd name="T10" fmla="*/ 35282188 w 36"/>
              <a:gd name="T11" fmla="*/ 25201563 h 14"/>
              <a:gd name="T12" fmla="*/ 35282188 w 36"/>
              <a:gd name="T13" fmla="*/ 20161250 h 14"/>
              <a:gd name="T14" fmla="*/ 25201563 w 36"/>
              <a:gd name="T15" fmla="*/ 15120938 h 14"/>
              <a:gd name="T16" fmla="*/ 25201563 w 36"/>
              <a:gd name="T17" fmla="*/ 10080625 h 14"/>
              <a:gd name="T18" fmla="*/ 35282188 w 36"/>
              <a:gd name="T19" fmla="*/ 10080625 h 14"/>
              <a:gd name="T20" fmla="*/ 45362813 w 36"/>
              <a:gd name="T21" fmla="*/ 15120938 h 14"/>
              <a:gd name="T22" fmla="*/ 50403125 w 36"/>
              <a:gd name="T23" fmla="*/ 20161250 h 14"/>
              <a:gd name="T24" fmla="*/ 50403125 w 36"/>
              <a:gd name="T25" fmla="*/ 25201563 h 14"/>
              <a:gd name="T26" fmla="*/ 60483750 w 36"/>
              <a:gd name="T27" fmla="*/ 25201563 h 14"/>
              <a:gd name="T28" fmla="*/ 70564375 w 36"/>
              <a:gd name="T29" fmla="*/ 25201563 h 14"/>
              <a:gd name="T30" fmla="*/ 80645000 w 36"/>
              <a:gd name="T31" fmla="*/ 25201563 h 14"/>
              <a:gd name="T32" fmla="*/ 85685313 w 36"/>
              <a:gd name="T33" fmla="*/ 35282188 h 14"/>
              <a:gd name="T34" fmla="*/ 85685313 w 36"/>
              <a:gd name="T35" fmla="*/ 30241875 h 14"/>
              <a:gd name="T36" fmla="*/ 80645000 w 36"/>
              <a:gd name="T37" fmla="*/ 20161250 h 14"/>
              <a:gd name="T38" fmla="*/ 70564375 w 36"/>
              <a:gd name="T39" fmla="*/ 20161250 h 14"/>
              <a:gd name="T40" fmla="*/ 60483750 w 36"/>
              <a:gd name="T41" fmla="*/ 15120938 h 14"/>
              <a:gd name="T42" fmla="*/ 60483750 w 36"/>
              <a:gd name="T43" fmla="*/ 15120938 h 14"/>
              <a:gd name="T44" fmla="*/ 70564375 w 36"/>
              <a:gd name="T45" fmla="*/ 15120938 h 14"/>
              <a:gd name="T46" fmla="*/ 70564375 w 36"/>
              <a:gd name="T47" fmla="*/ 10080625 h 14"/>
              <a:gd name="T48" fmla="*/ 60483750 w 36"/>
              <a:gd name="T49" fmla="*/ 10080625 h 14"/>
              <a:gd name="T50" fmla="*/ 50403125 w 36"/>
              <a:gd name="T51" fmla="*/ 10080625 h 14"/>
              <a:gd name="T52" fmla="*/ 40322500 w 36"/>
              <a:gd name="T53" fmla="*/ 5040313 h 14"/>
              <a:gd name="T54" fmla="*/ 40322500 w 36"/>
              <a:gd name="T55" fmla="*/ 5040313 h 14"/>
              <a:gd name="T56" fmla="*/ 50403125 w 36"/>
              <a:gd name="T57" fmla="*/ 10080625 h 14"/>
              <a:gd name="T58" fmla="*/ 60483750 w 36"/>
              <a:gd name="T59" fmla="*/ 5040313 h 14"/>
              <a:gd name="T60" fmla="*/ 55443438 w 36"/>
              <a:gd name="T61" fmla="*/ 0 h 14"/>
              <a:gd name="T62" fmla="*/ 50403125 w 36"/>
              <a:gd name="T63" fmla="*/ 0 h 14"/>
              <a:gd name="T64" fmla="*/ 40322500 w 36"/>
              <a:gd name="T65" fmla="*/ 0 h 14"/>
              <a:gd name="T66" fmla="*/ 30241875 w 36"/>
              <a:gd name="T67" fmla="*/ 0 h 14"/>
              <a:gd name="T68" fmla="*/ 20161250 w 36"/>
              <a:gd name="T69" fmla="*/ 5040313 h 14"/>
              <a:gd name="T70" fmla="*/ 20161250 w 36"/>
              <a:gd name="T71" fmla="*/ 10080625 h 14"/>
              <a:gd name="T72" fmla="*/ 10080625 w 36"/>
              <a:gd name="T73" fmla="*/ 5040313 h 14"/>
              <a:gd name="T74" fmla="*/ 0 w 36"/>
              <a:gd name="T75" fmla="*/ 5040313 h 1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6" h="14">
                <a:moveTo>
                  <a:pt x="0" y="2"/>
                </a:move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4" y="8"/>
                </a:lnTo>
                <a:lnTo>
                  <a:pt x="12" y="6"/>
                </a:lnTo>
                <a:lnTo>
                  <a:pt x="10" y="6"/>
                </a:lnTo>
                <a:lnTo>
                  <a:pt x="12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8"/>
                </a:lnTo>
                <a:lnTo>
                  <a:pt x="20" y="10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0"/>
                </a:lnTo>
                <a:lnTo>
                  <a:pt x="32" y="12"/>
                </a:lnTo>
                <a:lnTo>
                  <a:pt x="34" y="14"/>
                </a:lnTo>
                <a:lnTo>
                  <a:pt x="36" y="14"/>
                </a:lnTo>
                <a:lnTo>
                  <a:pt x="34" y="12"/>
                </a:lnTo>
                <a:lnTo>
                  <a:pt x="34" y="10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8" y="4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8" name="Freeform 1507">
            <a:extLst>
              <a:ext uri="{FF2B5EF4-FFF2-40B4-BE49-F238E27FC236}">
                <a16:creationId xmlns:a16="http://schemas.microsoft.com/office/drawing/2014/main" id="{6BD751C9-149B-49BD-B373-EFD254619612}"/>
              </a:ext>
            </a:extLst>
          </p:cNvPr>
          <p:cNvSpPr>
            <a:spLocks/>
          </p:cNvSpPr>
          <p:nvPr/>
        </p:nvSpPr>
        <p:spPr bwMode="auto">
          <a:xfrm>
            <a:off x="2563816" y="5740402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9" name="Freeform 1508">
            <a:extLst>
              <a:ext uri="{FF2B5EF4-FFF2-40B4-BE49-F238E27FC236}">
                <a16:creationId xmlns:a16="http://schemas.microsoft.com/office/drawing/2014/main" id="{B38A70B4-D9B5-4B87-AC2C-4A72EB213F76}"/>
              </a:ext>
            </a:extLst>
          </p:cNvPr>
          <p:cNvSpPr>
            <a:spLocks/>
          </p:cNvSpPr>
          <p:nvPr/>
        </p:nvSpPr>
        <p:spPr bwMode="auto">
          <a:xfrm>
            <a:off x="2563816" y="5740402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0" name="Freeform 1509">
            <a:extLst>
              <a:ext uri="{FF2B5EF4-FFF2-40B4-BE49-F238E27FC236}">
                <a16:creationId xmlns:a16="http://schemas.microsoft.com/office/drawing/2014/main" id="{A62A29BE-8C4B-41AD-A892-AFE10C2C2D8A}"/>
              </a:ext>
            </a:extLst>
          </p:cNvPr>
          <p:cNvSpPr>
            <a:spLocks/>
          </p:cNvSpPr>
          <p:nvPr/>
        </p:nvSpPr>
        <p:spPr bwMode="auto">
          <a:xfrm>
            <a:off x="2570166" y="574357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1" name="Freeform 1510">
            <a:extLst>
              <a:ext uri="{FF2B5EF4-FFF2-40B4-BE49-F238E27FC236}">
                <a16:creationId xmlns:a16="http://schemas.microsoft.com/office/drawing/2014/main" id="{74DB9907-6735-4C73-978D-2A52888D466B}"/>
              </a:ext>
            </a:extLst>
          </p:cNvPr>
          <p:cNvSpPr>
            <a:spLocks/>
          </p:cNvSpPr>
          <p:nvPr/>
        </p:nvSpPr>
        <p:spPr bwMode="auto">
          <a:xfrm>
            <a:off x="2570166" y="574357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2" name="Freeform 1511">
            <a:extLst>
              <a:ext uri="{FF2B5EF4-FFF2-40B4-BE49-F238E27FC236}">
                <a16:creationId xmlns:a16="http://schemas.microsoft.com/office/drawing/2014/main" id="{0C055708-B0A2-41F5-98CD-A7E0353820EC}"/>
              </a:ext>
            </a:extLst>
          </p:cNvPr>
          <p:cNvSpPr>
            <a:spLocks/>
          </p:cNvSpPr>
          <p:nvPr/>
        </p:nvSpPr>
        <p:spPr bwMode="auto">
          <a:xfrm>
            <a:off x="2576516" y="57435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3" name="Freeform 1512">
            <a:extLst>
              <a:ext uri="{FF2B5EF4-FFF2-40B4-BE49-F238E27FC236}">
                <a16:creationId xmlns:a16="http://schemas.microsoft.com/office/drawing/2014/main" id="{AD292D15-B598-46C7-9DFF-2360E7ED66DA}"/>
              </a:ext>
            </a:extLst>
          </p:cNvPr>
          <p:cNvSpPr>
            <a:spLocks/>
          </p:cNvSpPr>
          <p:nvPr/>
        </p:nvSpPr>
        <p:spPr bwMode="auto">
          <a:xfrm>
            <a:off x="2576516" y="57435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4" name="Freeform 1513">
            <a:extLst>
              <a:ext uri="{FF2B5EF4-FFF2-40B4-BE49-F238E27FC236}">
                <a16:creationId xmlns:a16="http://schemas.microsoft.com/office/drawing/2014/main" id="{D0FEF9D2-AD0A-4EB7-88AD-B53F1606BC1D}"/>
              </a:ext>
            </a:extLst>
          </p:cNvPr>
          <p:cNvSpPr>
            <a:spLocks/>
          </p:cNvSpPr>
          <p:nvPr/>
        </p:nvSpPr>
        <p:spPr bwMode="auto">
          <a:xfrm>
            <a:off x="2601914" y="5727700"/>
            <a:ext cx="31750" cy="12700"/>
          </a:xfrm>
          <a:custGeom>
            <a:avLst/>
            <a:gdLst>
              <a:gd name="T0" fmla="*/ 50403125 w 20"/>
              <a:gd name="T1" fmla="*/ 10080625 h 8"/>
              <a:gd name="T2" fmla="*/ 45362813 w 20"/>
              <a:gd name="T3" fmla="*/ 10080625 h 8"/>
              <a:gd name="T4" fmla="*/ 45362813 w 20"/>
              <a:gd name="T5" fmla="*/ 5040313 h 8"/>
              <a:gd name="T6" fmla="*/ 40322500 w 20"/>
              <a:gd name="T7" fmla="*/ 5040313 h 8"/>
              <a:gd name="T8" fmla="*/ 35282188 w 20"/>
              <a:gd name="T9" fmla="*/ 0 h 8"/>
              <a:gd name="T10" fmla="*/ 30241875 w 20"/>
              <a:gd name="T11" fmla="*/ 0 h 8"/>
              <a:gd name="T12" fmla="*/ 25201563 w 20"/>
              <a:gd name="T13" fmla="*/ 0 h 8"/>
              <a:gd name="T14" fmla="*/ 20161250 w 20"/>
              <a:gd name="T15" fmla="*/ 0 h 8"/>
              <a:gd name="T16" fmla="*/ 15120938 w 20"/>
              <a:gd name="T17" fmla="*/ 0 h 8"/>
              <a:gd name="T18" fmla="*/ 10080625 w 20"/>
              <a:gd name="T19" fmla="*/ 0 h 8"/>
              <a:gd name="T20" fmla="*/ 5040313 w 20"/>
              <a:gd name="T21" fmla="*/ 0 h 8"/>
              <a:gd name="T22" fmla="*/ 0 w 20"/>
              <a:gd name="T23" fmla="*/ 0 h 8"/>
              <a:gd name="T24" fmla="*/ 0 w 20"/>
              <a:gd name="T25" fmla="*/ 5040313 h 8"/>
              <a:gd name="T26" fmla="*/ 0 w 20"/>
              <a:gd name="T27" fmla="*/ 5040313 h 8"/>
              <a:gd name="T28" fmla="*/ 5040313 w 20"/>
              <a:gd name="T29" fmla="*/ 10080625 h 8"/>
              <a:gd name="T30" fmla="*/ 10080625 w 20"/>
              <a:gd name="T31" fmla="*/ 15120938 h 8"/>
              <a:gd name="T32" fmla="*/ 10080625 w 20"/>
              <a:gd name="T33" fmla="*/ 15120938 h 8"/>
              <a:gd name="T34" fmla="*/ 15120938 w 20"/>
              <a:gd name="T35" fmla="*/ 15120938 h 8"/>
              <a:gd name="T36" fmla="*/ 20161250 w 20"/>
              <a:gd name="T37" fmla="*/ 15120938 h 8"/>
              <a:gd name="T38" fmla="*/ 25201563 w 20"/>
              <a:gd name="T39" fmla="*/ 20161250 h 8"/>
              <a:gd name="T40" fmla="*/ 20161250 w 20"/>
              <a:gd name="T41" fmla="*/ 20161250 h 8"/>
              <a:gd name="T42" fmla="*/ 25201563 w 20"/>
              <a:gd name="T43" fmla="*/ 20161250 h 8"/>
              <a:gd name="T44" fmla="*/ 30241875 w 20"/>
              <a:gd name="T45" fmla="*/ 20161250 h 8"/>
              <a:gd name="T46" fmla="*/ 30241875 w 20"/>
              <a:gd name="T47" fmla="*/ 15120938 h 8"/>
              <a:gd name="T48" fmla="*/ 35282188 w 20"/>
              <a:gd name="T49" fmla="*/ 15120938 h 8"/>
              <a:gd name="T50" fmla="*/ 40322500 w 20"/>
              <a:gd name="T51" fmla="*/ 20161250 h 8"/>
              <a:gd name="T52" fmla="*/ 40322500 w 20"/>
              <a:gd name="T53" fmla="*/ 20161250 h 8"/>
              <a:gd name="T54" fmla="*/ 45362813 w 20"/>
              <a:gd name="T55" fmla="*/ 20161250 h 8"/>
              <a:gd name="T56" fmla="*/ 50403125 w 20"/>
              <a:gd name="T57" fmla="*/ 15120938 h 8"/>
              <a:gd name="T58" fmla="*/ 50403125 w 20"/>
              <a:gd name="T59" fmla="*/ 10080625 h 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0" h="8">
                <a:moveTo>
                  <a:pt x="20" y="4"/>
                </a:move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10" y="8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5" name="Freeform 1514">
            <a:extLst>
              <a:ext uri="{FF2B5EF4-FFF2-40B4-BE49-F238E27FC236}">
                <a16:creationId xmlns:a16="http://schemas.microsoft.com/office/drawing/2014/main" id="{1F4BD609-1F12-4C92-A18B-C73A76BA8DEE}"/>
              </a:ext>
            </a:extLst>
          </p:cNvPr>
          <p:cNvSpPr>
            <a:spLocks/>
          </p:cNvSpPr>
          <p:nvPr/>
        </p:nvSpPr>
        <p:spPr bwMode="auto">
          <a:xfrm>
            <a:off x="2601914" y="5727700"/>
            <a:ext cx="31750" cy="12700"/>
          </a:xfrm>
          <a:custGeom>
            <a:avLst/>
            <a:gdLst>
              <a:gd name="T0" fmla="*/ 50403125 w 20"/>
              <a:gd name="T1" fmla="*/ 10080625 h 8"/>
              <a:gd name="T2" fmla="*/ 45362813 w 20"/>
              <a:gd name="T3" fmla="*/ 10080625 h 8"/>
              <a:gd name="T4" fmla="*/ 45362813 w 20"/>
              <a:gd name="T5" fmla="*/ 5040313 h 8"/>
              <a:gd name="T6" fmla="*/ 40322500 w 20"/>
              <a:gd name="T7" fmla="*/ 5040313 h 8"/>
              <a:gd name="T8" fmla="*/ 35282188 w 20"/>
              <a:gd name="T9" fmla="*/ 0 h 8"/>
              <a:gd name="T10" fmla="*/ 30241875 w 20"/>
              <a:gd name="T11" fmla="*/ 0 h 8"/>
              <a:gd name="T12" fmla="*/ 25201563 w 20"/>
              <a:gd name="T13" fmla="*/ 0 h 8"/>
              <a:gd name="T14" fmla="*/ 20161250 w 20"/>
              <a:gd name="T15" fmla="*/ 0 h 8"/>
              <a:gd name="T16" fmla="*/ 15120938 w 20"/>
              <a:gd name="T17" fmla="*/ 0 h 8"/>
              <a:gd name="T18" fmla="*/ 10080625 w 20"/>
              <a:gd name="T19" fmla="*/ 0 h 8"/>
              <a:gd name="T20" fmla="*/ 5040313 w 20"/>
              <a:gd name="T21" fmla="*/ 0 h 8"/>
              <a:gd name="T22" fmla="*/ 0 w 20"/>
              <a:gd name="T23" fmla="*/ 0 h 8"/>
              <a:gd name="T24" fmla="*/ 0 w 20"/>
              <a:gd name="T25" fmla="*/ 5040313 h 8"/>
              <a:gd name="T26" fmla="*/ 0 w 20"/>
              <a:gd name="T27" fmla="*/ 5040313 h 8"/>
              <a:gd name="T28" fmla="*/ 5040313 w 20"/>
              <a:gd name="T29" fmla="*/ 10080625 h 8"/>
              <a:gd name="T30" fmla="*/ 10080625 w 20"/>
              <a:gd name="T31" fmla="*/ 15120938 h 8"/>
              <a:gd name="T32" fmla="*/ 10080625 w 20"/>
              <a:gd name="T33" fmla="*/ 15120938 h 8"/>
              <a:gd name="T34" fmla="*/ 15120938 w 20"/>
              <a:gd name="T35" fmla="*/ 15120938 h 8"/>
              <a:gd name="T36" fmla="*/ 20161250 w 20"/>
              <a:gd name="T37" fmla="*/ 15120938 h 8"/>
              <a:gd name="T38" fmla="*/ 25201563 w 20"/>
              <a:gd name="T39" fmla="*/ 20161250 h 8"/>
              <a:gd name="T40" fmla="*/ 20161250 w 20"/>
              <a:gd name="T41" fmla="*/ 20161250 h 8"/>
              <a:gd name="T42" fmla="*/ 25201563 w 20"/>
              <a:gd name="T43" fmla="*/ 20161250 h 8"/>
              <a:gd name="T44" fmla="*/ 30241875 w 20"/>
              <a:gd name="T45" fmla="*/ 20161250 h 8"/>
              <a:gd name="T46" fmla="*/ 30241875 w 20"/>
              <a:gd name="T47" fmla="*/ 15120938 h 8"/>
              <a:gd name="T48" fmla="*/ 35282188 w 20"/>
              <a:gd name="T49" fmla="*/ 15120938 h 8"/>
              <a:gd name="T50" fmla="*/ 40322500 w 20"/>
              <a:gd name="T51" fmla="*/ 20161250 h 8"/>
              <a:gd name="T52" fmla="*/ 40322500 w 20"/>
              <a:gd name="T53" fmla="*/ 20161250 h 8"/>
              <a:gd name="T54" fmla="*/ 45362813 w 20"/>
              <a:gd name="T55" fmla="*/ 20161250 h 8"/>
              <a:gd name="T56" fmla="*/ 50403125 w 20"/>
              <a:gd name="T57" fmla="*/ 15120938 h 8"/>
              <a:gd name="T58" fmla="*/ 50403125 w 20"/>
              <a:gd name="T59" fmla="*/ 10080625 h 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0" h="8">
                <a:moveTo>
                  <a:pt x="20" y="4"/>
                </a:move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10" y="8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6" name="Freeform 1515">
            <a:extLst>
              <a:ext uri="{FF2B5EF4-FFF2-40B4-BE49-F238E27FC236}">
                <a16:creationId xmlns:a16="http://schemas.microsoft.com/office/drawing/2014/main" id="{B9795675-7F40-4F6F-A8AC-3E0C7D7628D3}"/>
              </a:ext>
            </a:extLst>
          </p:cNvPr>
          <p:cNvSpPr>
            <a:spLocks/>
          </p:cNvSpPr>
          <p:nvPr/>
        </p:nvSpPr>
        <p:spPr bwMode="auto">
          <a:xfrm>
            <a:off x="2624141" y="5746751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7" name="Freeform 1516">
            <a:extLst>
              <a:ext uri="{FF2B5EF4-FFF2-40B4-BE49-F238E27FC236}">
                <a16:creationId xmlns:a16="http://schemas.microsoft.com/office/drawing/2014/main" id="{1965EA68-1A05-4484-AD86-F80C5BEF7C22}"/>
              </a:ext>
            </a:extLst>
          </p:cNvPr>
          <p:cNvSpPr>
            <a:spLocks/>
          </p:cNvSpPr>
          <p:nvPr/>
        </p:nvSpPr>
        <p:spPr bwMode="auto">
          <a:xfrm>
            <a:off x="2624141" y="5746751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8" name="Freeform 1517">
            <a:extLst>
              <a:ext uri="{FF2B5EF4-FFF2-40B4-BE49-F238E27FC236}">
                <a16:creationId xmlns:a16="http://schemas.microsoft.com/office/drawing/2014/main" id="{E7165DCF-B7A4-4ADD-98F9-802D8D7B1363}"/>
              </a:ext>
            </a:extLst>
          </p:cNvPr>
          <p:cNvSpPr>
            <a:spLocks/>
          </p:cNvSpPr>
          <p:nvPr/>
        </p:nvSpPr>
        <p:spPr bwMode="auto">
          <a:xfrm>
            <a:off x="2627313" y="5756277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9" name="Freeform 1518">
            <a:extLst>
              <a:ext uri="{FF2B5EF4-FFF2-40B4-BE49-F238E27FC236}">
                <a16:creationId xmlns:a16="http://schemas.microsoft.com/office/drawing/2014/main" id="{DA9FF0AA-A252-444F-BFEA-3AAEDE285CC5}"/>
              </a:ext>
            </a:extLst>
          </p:cNvPr>
          <p:cNvSpPr>
            <a:spLocks/>
          </p:cNvSpPr>
          <p:nvPr/>
        </p:nvSpPr>
        <p:spPr bwMode="auto">
          <a:xfrm>
            <a:off x="2627313" y="5756277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0" name="Freeform 1519">
            <a:extLst>
              <a:ext uri="{FF2B5EF4-FFF2-40B4-BE49-F238E27FC236}">
                <a16:creationId xmlns:a16="http://schemas.microsoft.com/office/drawing/2014/main" id="{52E0B27B-FD51-4969-B9B7-8A002F30B0C3}"/>
              </a:ext>
            </a:extLst>
          </p:cNvPr>
          <p:cNvSpPr>
            <a:spLocks/>
          </p:cNvSpPr>
          <p:nvPr/>
        </p:nvSpPr>
        <p:spPr bwMode="auto">
          <a:xfrm>
            <a:off x="2630488" y="5749926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1" name="Freeform 1520">
            <a:extLst>
              <a:ext uri="{FF2B5EF4-FFF2-40B4-BE49-F238E27FC236}">
                <a16:creationId xmlns:a16="http://schemas.microsoft.com/office/drawing/2014/main" id="{422A439C-5BDA-4F37-A62C-41D549F7BBFD}"/>
              </a:ext>
            </a:extLst>
          </p:cNvPr>
          <p:cNvSpPr>
            <a:spLocks/>
          </p:cNvSpPr>
          <p:nvPr/>
        </p:nvSpPr>
        <p:spPr bwMode="auto">
          <a:xfrm>
            <a:off x="2630488" y="5749926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2" name="Freeform 1521">
            <a:extLst>
              <a:ext uri="{FF2B5EF4-FFF2-40B4-BE49-F238E27FC236}">
                <a16:creationId xmlns:a16="http://schemas.microsoft.com/office/drawing/2014/main" id="{417AF6D7-FF55-4DF9-BC4E-9EE57DF90B02}"/>
              </a:ext>
            </a:extLst>
          </p:cNvPr>
          <p:cNvSpPr>
            <a:spLocks/>
          </p:cNvSpPr>
          <p:nvPr/>
        </p:nvSpPr>
        <p:spPr bwMode="auto">
          <a:xfrm>
            <a:off x="2630488" y="5730877"/>
            <a:ext cx="6350" cy="3175"/>
          </a:xfrm>
          <a:custGeom>
            <a:avLst/>
            <a:gdLst>
              <a:gd name="T0" fmla="*/ 5040313 w 4"/>
              <a:gd name="T1" fmla="*/ 0 h 2"/>
              <a:gd name="T2" fmla="*/ 0 w 4"/>
              <a:gd name="T3" fmla="*/ 5040313 h 2"/>
              <a:gd name="T4" fmla="*/ 5040313 w 4"/>
              <a:gd name="T5" fmla="*/ 5040313 h 2"/>
              <a:gd name="T6" fmla="*/ 10080625 w 4"/>
              <a:gd name="T7" fmla="*/ 5040313 h 2"/>
              <a:gd name="T8" fmla="*/ 5040313 w 4"/>
              <a:gd name="T9" fmla="*/ 0 h 2"/>
              <a:gd name="T10" fmla="*/ 5040313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3" name="Freeform 1522">
            <a:extLst>
              <a:ext uri="{FF2B5EF4-FFF2-40B4-BE49-F238E27FC236}">
                <a16:creationId xmlns:a16="http://schemas.microsoft.com/office/drawing/2014/main" id="{B706C3A5-C0AE-4797-8CE2-5B794786692F}"/>
              </a:ext>
            </a:extLst>
          </p:cNvPr>
          <p:cNvSpPr>
            <a:spLocks/>
          </p:cNvSpPr>
          <p:nvPr/>
        </p:nvSpPr>
        <p:spPr bwMode="auto">
          <a:xfrm>
            <a:off x="2630488" y="5730877"/>
            <a:ext cx="6350" cy="3175"/>
          </a:xfrm>
          <a:custGeom>
            <a:avLst/>
            <a:gdLst>
              <a:gd name="T0" fmla="*/ 5040313 w 4"/>
              <a:gd name="T1" fmla="*/ 0 h 2"/>
              <a:gd name="T2" fmla="*/ 0 w 4"/>
              <a:gd name="T3" fmla="*/ 5040313 h 2"/>
              <a:gd name="T4" fmla="*/ 5040313 w 4"/>
              <a:gd name="T5" fmla="*/ 5040313 h 2"/>
              <a:gd name="T6" fmla="*/ 10080625 w 4"/>
              <a:gd name="T7" fmla="*/ 5040313 h 2"/>
              <a:gd name="T8" fmla="*/ 5040313 w 4"/>
              <a:gd name="T9" fmla="*/ 0 h 2"/>
              <a:gd name="T10" fmla="*/ 5040313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4" name="Freeform 1523">
            <a:extLst>
              <a:ext uri="{FF2B5EF4-FFF2-40B4-BE49-F238E27FC236}">
                <a16:creationId xmlns:a16="http://schemas.microsoft.com/office/drawing/2014/main" id="{DF320139-42B6-4274-A923-1EC0F1C9F627}"/>
              </a:ext>
            </a:extLst>
          </p:cNvPr>
          <p:cNvSpPr>
            <a:spLocks/>
          </p:cNvSpPr>
          <p:nvPr/>
        </p:nvSpPr>
        <p:spPr bwMode="auto">
          <a:xfrm>
            <a:off x="2636841" y="5737226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5040313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5" name="Freeform 1524">
            <a:extLst>
              <a:ext uri="{FF2B5EF4-FFF2-40B4-BE49-F238E27FC236}">
                <a16:creationId xmlns:a16="http://schemas.microsoft.com/office/drawing/2014/main" id="{9EED209A-135B-43C8-8935-1E7C19628920}"/>
              </a:ext>
            </a:extLst>
          </p:cNvPr>
          <p:cNvSpPr>
            <a:spLocks/>
          </p:cNvSpPr>
          <p:nvPr/>
        </p:nvSpPr>
        <p:spPr bwMode="auto">
          <a:xfrm>
            <a:off x="2636841" y="5737226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5040313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6" name="Freeform 1525">
            <a:extLst>
              <a:ext uri="{FF2B5EF4-FFF2-40B4-BE49-F238E27FC236}">
                <a16:creationId xmlns:a16="http://schemas.microsoft.com/office/drawing/2014/main" id="{DCF9138B-ACD3-4C18-9D06-8A52CA6C63EA}"/>
              </a:ext>
            </a:extLst>
          </p:cNvPr>
          <p:cNvSpPr>
            <a:spLocks/>
          </p:cNvSpPr>
          <p:nvPr/>
        </p:nvSpPr>
        <p:spPr bwMode="auto">
          <a:xfrm>
            <a:off x="2636841" y="57594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7" name="Freeform 1526">
            <a:extLst>
              <a:ext uri="{FF2B5EF4-FFF2-40B4-BE49-F238E27FC236}">
                <a16:creationId xmlns:a16="http://schemas.microsoft.com/office/drawing/2014/main" id="{24B3CB88-BAAB-4996-BF11-01CCD1EBAA64}"/>
              </a:ext>
            </a:extLst>
          </p:cNvPr>
          <p:cNvSpPr>
            <a:spLocks/>
          </p:cNvSpPr>
          <p:nvPr/>
        </p:nvSpPr>
        <p:spPr bwMode="auto">
          <a:xfrm>
            <a:off x="2636841" y="57594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8" name="Freeform 1527">
            <a:extLst>
              <a:ext uri="{FF2B5EF4-FFF2-40B4-BE49-F238E27FC236}">
                <a16:creationId xmlns:a16="http://schemas.microsoft.com/office/drawing/2014/main" id="{05BB17F1-4DB8-414C-9832-9EEA551A0634}"/>
              </a:ext>
            </a:extLst>
          </p:cNvPr>
          <p:cNvSpPr>
            <a:spLocks/>
          </p:cNvSpPr>
          <p:nvPr/>
        </p:nvSpPr>
        <p:spPr bwMode="auto">
          <a:xfrm>
            <a:off x="2643191" y="5756277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9" name="Freeform 1528">
            <a:extLst>
              <a:ext uri="{FF2B5EF4-FFF2-40B4-BE49-F238E27FC236}">
                <a16:creationId xmlns:a16="http://schemas.microsoft.com/office/drawing/2014/main" id="{3EBA8A5F-7C94-4DF1-8A61-07C5DEF07194}"/>
              </a:ext>
            </a:extLst>
          </p:cNvPr>
          <p:cNvSpPr>
            <a:spLocks/>
          </p:cNvSpPr>
          <p:nvPr/>
        </p:nvSpPr>
        <p:spPr bwMode="auto">
          <a:xfrm>
            <a:off x="2643191" y="5756277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0" name="Rectangle 1529">
            <a:extLst>
              <a:ext uri="{FF2B5EF4-FFF2-40B4-BE49-F238E27FC236}">
                <a16:creationId xmlns:a16="http://schemas.microsoft.com/office/drawing/2014/main" id="{4CF0A96E-F2BF-42E9-B67F-BB60297F2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6366" y="5737226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1" name="Rectangle 1530">
            <a:extLst>
              <a:ext uri="{FF2B5EF4-FFF2-40B4-BE49-F238E27FC236}">
                <a16:creationId xmlns:a16="http://schemas.microsoft.com/office/drawing/2014/main" id="{A8D22FEE-DF1E-4994-A586-67FC88435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6366" y="5737226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2" name="Rectangle 1531">
            <a:extLst>
              <a:ext uri="{FF2B5EF4-FFF2-40B4-BE49-F238E27FC236}">
                <a16:creationId xmlns:a16="http://schemas.microsoft.com/office/drawing/2014/main" id="{46136C8E-EBE4-45FE-AB36-EEFB390B2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6" y="5616577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3" name="Rectangle 1532">
            <a:extLst>
              <a:ext uri="{FF2B5EF4-FFF2-40B4-BE49-F238E27FC236}">
                <a16:creationId xmlns:a16="http://schemas.microsoft.com/office/drawing/2014/main" id="{E426DD2E-CA3D-4C37-ABF0-80E606AE1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6" y="5616577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4" name="Rectangle 1533">
            <a:extLst>
              <a:ext uri="{FF2B5EF4-FFF2-40B4-BE49-F238E27FC236}">
                <a16:creationId xmlns:a16="http://schemas.microsoft.com/office/drawing/2014/main" id="{5D19F47E-EA9F-4696-98A5-3044630D1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6" y="5616574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5" name="Freeform 1534">
            <a:extLst>
              <a:ext uri="{FF2B5EF4-FFF2-40B4-BE49-F238E27FC236}">
                <a16:creationId xmlns:a16="http://schemas.microsoft.com/office/drawing/2014/main" id="{D0BBAAAE-9745-4AE9-9BF3-88B8DABE2A62}"/>
              </a:ext>
            </a:extLst>
          </p:cNvPr>
          <p:cNvSpPr>
            <a:spLocks/>
          </p:cNvSpPr>
          <p:nvPr/>
        </p:nvSpPr>
        <p:spPr bwMode="auto">
          <a:xfrm>
            <a:off x="2386013" y="5616574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6" name="Freeform 1535">
            <a:extLst>
              <a:ext uri="{FF2B5EF4-FFF2-40B4-BE49-F238E27FC236}">
                <a16:creationId xmlns:a16="http://schemas.microsoft.com/office/drawing/2014/main" id="{395553D1-A6FA-4F4C-8E84-657825669B98}"/>
              </a:ext>
            </a:extLst>
          </p:cNvPr>
          <p:cNvSpPr>
            <a:spLocks/>
          </p:cNvSpPr>
          <p:nvPr/>
        </p:nvSpPr>
        <p:spPr bwMode="auto">
          <a:xfrm>
            <a:off x="2443166" y="5641977"/>
            <a:ext cx="3175" cy="3175"/>
          </a:xfrm>
          <a:custGeom>
            <a:avLst/>
            <a:gdLst>
              <a:gd name="T0" fmla="*/ 0 w 2"/>
              <a:gd name="T1" fmla="*/ 5040313 h 2"/>
              <a:gd name="T2" fmla="*/ 0 w 2"/>
              <a:gd name="T3" fmla="*/ 0 h 2"/>
              <a:gd name="T4" fmla="*/ 5040313 w 2"/>
              <a:gd name="T5" fmla="*/ 5040313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7" name="Freeform 1536">
            <a:extLst>
              <a:ext uri="{FF2B5EF4-FFF2-40B4-BE49-F238E27FC236}">
                <a16:creationId xmlns:a16="http://schemas.microsoft.com/office/drawing/2014/main" id="{DE7EBF4F-977A-4EFC-8BD5-A3B03F695E47}"/>
              </a:ext>
            </a:extLst>
          </p:cNvPr>
          <p:cNvSpPr>
            <a:spLocks/>
          </p:cNvSpPr>
          <p:nvPr/>
        </p:nvSpPr>
        <p:spPr bwMode="auto">
          <a:xfrm>
            <a:off x="2443166" y="5641977"/>
            <a:ext cx="3175" cy="3175"/>
          </a:xfrm>
          <a:custGeom>
            <a:avLst/>
            <a:gdLst>
              <a:gd name="T0" fmla="*/ 0 w 2"/>
              <a:gd name="T1" fmla="*/ 5040313 h 2"/>
              <a:gd name="T2" fmla="*/ 0 w 2"/>
              <a:gd name="T3" fmla="*/ 0 h 2"/>
              <a:gd name="T4" fmla="*/ 5040313 w 2"/>
              <a:gd name="T5" fmla="*/ 5040313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8" name="Freeform 1537">
            <a:extLst>
              <a:ext uri="{FF2B5EF4-FFF2-40B4-BE49-F238E27FC236}">
                <a16:creationId xmlns:a16="http://schemas.microsoft.com/office/drawing/2014/main" id="{D947F760-B0F5-4735-8DE9-F3F85312F6F5}"/>
              </a:ext>
            </a:extLst>
          </p:cNvPr>
          <p:cNvSpPr>
            <a:spLocks/>
          </p:cNvSpPr>
          <p:nvPr/>
        </p:nvSpPr>
        <p:spPr bwMode="auto">
          <a:xfrm>
            <a:off x="2503491" y="5651502"/>
            <a:ext cx="85725" cy="79375"/>
          </a:xfrm>
          <a:custGeom>
            <a:avLst/>
            <a:gdLst>
              <a:gd name="T0" fmla="*/ 20161250 w 54"/>
              <a:gd name="T1" fmla="*/ 30241875 h 50"/>
              <a:gd name="T2" fmla="*/ 30241875 w 54"/>
              <a:gd name="T3" fmla="*/ 25201563 h 50"/>
              <a:gd name="T4" fmla="*/ 25201563 w 54"/>
              <a:gd name="T5" fmla="*/ 15120938 h 50"/>
              <a:gd name="T6" fmla="*/ 40322500 w 54"/>
              <a:gd name="T7" fmla="*/ 15120938 h 50"/>
              <a:gd name="T8" fmla="*/ 40322500 w 54"/>
              <a:gd name="T9" fmla="*/ 5040313 h 50"/>
              <a:gd name="T10" fmla="*/ 55443438 w 54"/>
              <a:gd name="T11" fmla="*/ 5040313 h 50"/>
              <a:gd name="T12" fmla="*/ 75604688 w 54"/>
              <a:gd name="T13" fmla="*/ 5040313 h 50"/>
              <a:gd name="T14" fmla="*/ 85685313 w 54"/>
              <a:gd name="T15" fmla="*/ 10080625 h 50"/>
              <a:gd name="T16" fmla="*/ 90725625 w 54"/>
              <a:gd name="T17" fmla="*/ 25201563 h 50"/>
              <a:gd name="T18" fmla="*/ 95765938 w 54"/>
              <a:gd name="T19" fmla="*/ 35282188 h 50"/>
              <a:gd name="T20" fmla="*/ 100806250 w 54"/>
              <a:gd name="T21" fmla="*/ 50403125 h 50"/>
              <a:gd name="T22" fmla="*/ 110886875 w 54"/>
              <a:gd name="T23" fmla="*/ 70564375 h 50"/>
              <a:gd name="T24" fmla="*/ 120967500 w 54"/>
              <a:gd name="T25" fmla="*/ 85685313 h 50"/>
              <a:gd name="T26" fmla="*/ 131048125 w 54"/>
              <a:gd name="T27" fmla="*/ 100806250 h 50"/>
              <a:gd name="T28" fmla="*/ 136088438 w 54"/>
              <a:gd name="T29" fmla="*/ 115927188 h 50"/>
              <a:gd name="T30" fmla="*/ 131048125 w 54"/>
              <a:gd name="T31" fmla="*/ 115927188 h 50"/>
              <a:gd name="T32" fmla="*/ 131048125 w 54"/>
              <a:gd name="T33" fmla="*/ 126007813 h 50"/>
              <a:gd name="T34" fmla="*/ 105846563 w 54"/>
              <a:gd name="T35" fmla="*/ 120967500 h 50"/>
              <a:gd name="T36" fmla="*/ 90725625 w 54"/>
              <a:gd name="T37" fmla="*/ 115927188 h 50"/>
              <a:gd name="T38" fmla="*/ 80645000 w 54"/>
              <a:gd name="T39" fmla="*/ 115927188 h 50"/>
              <a:gd name="T40" fmla="*/ 70564375 w 54"/>
              <a:gd name="T41" fmla="*/ 115927188 h 50"/>
              <a:gd name="T42" fmla="*/ 60483750 w 54"/>
              <a:gd name="T43" fmla="*/ 115927188 h 50"/>
              <a:gd name="T44" fmla="*/ 60483750 w 54"/>
              <a:gd name="T45" fmla="*/ 110886875 h 50"/>
              <a:gd name="T46" fmla="*/ 45362813 w 54"/>
              <a:gd name="T47" fmla="*/ 115927188 h 50"/>
              <a:gd name="T48" fmla="*/ 30241875 w 54"/>
              <a:gd name="T49" fmla="*/ 110886875 h 50"/>
              <a:gd name="T50" fmla="*/ 20161250 w 54"/>
              <a:gd name="T51" fmla="*/ 110886875 h 50"/>
              <a:gd name="T52" fmla="*/ 5040313 w 54"/>
              <a:gd name="T53" fmla="*/ 110886875 h 50"/>
              <a:gd name="T54" fmla="*/ 5040313 w 54"/>
              <a:gd name="T55" fmla="*/ 105846563 h 50"/>
              <a:gd name="T56" fmla="*/ 10080625 w 54"/>
              <a:gd name="T57" fmla="*/ 100806250 h 50"/>
              <a:gd name="T58" fmla="*/ 20161250 w 54"/>
              <a:gd name="T59" fmla="*/ 100806250 h 50"/>
              <a:gd name="T60" fmla="*/ 40322500 w 54"/>
              <a:gd name="T61" fmla="*/ 100806250 h 50"/>
              <a:gd name="T62" fmla="*/ 45362813 w 54"/>
              <a:gd name="T63" fmla="*/ 95765938 h 50"/>
              <a:gd name="T64" fmla="*/ 50403125 w 54"/>
              <a:gd name="T65" fmla="*/ 100806250 h 50"/>
              <a:gd name="T66" fmla="*/ 65524063 w 54"/>
              <a:gd name="T67" fmla="*/ 100806250 h 50"/>
              <a:gd name="T68" fmla="*/ 60483750 w 54"/>
              <a:gd name="T69" fmla="*/ 100806250 h 50"/>
              <a:gd name="T70" fmla="*/ 40322500 w 54"/>
              <a:gd name="T71" fmla="*/ 90725625 h 50"/>
              <a:gd name="T72" fmla="*/ 40322500 w 54"/>
              <a:gd name="T73" fmla="*/ 85685313 h 50"/>
              <a:gd name="T74" fmla="*/ 60483750 w 54"/>
              <a:gd name="T75" fmla="*/ 95765938 h 50"/>
              <a:gd name="T76" fmla="*/ 70564375 w 54"/>
              <a:gd name="T77" fmla="*/ 90725625 h 50"/>
              <a:gd name="T78" fmla="*/ 85685313 w 54"/>
              <a:gd name="T79" fmla="*/ 100806250 h 50"/>
              <a:gd name="T80" fmla="*/ 85685313 w 54"/>
              <a:gd name="T81" fmla="*/ 95765938 h 50"/>
              <a:gd name="T82" fmla="*/ 100806250 w 54"/>
              <a:gd name="T83" fmla="*/ 100806250 h 50"/>
              <a:gd name="T84" fmla="*/ 110886875 w 54"/>
              <a:gd name="T85" fmla="*/ 105846563 h 50"/>
              <a:gd name="T86" fmla="*/ 110886875 w 54"/>
              <a:gd name="T87" fmla="*/ 95765938 h 50"/>
              <a:gd name="T88" fmla="*/ 90725625 w 54"/>
              <a:gd name="T89" fmla="*/ 90725625 h 50"/>
              <a:gd name="T90" fmla="*/ 75604688 w 54"/>
              <a:gd name="T91" fmla="*/ 85685313 h 50"/>
              <a:gd name="T92" fmla="*/ 60483750 w 54"/>
              <a:gd name="T93" fmla="*/ 75604688 h 50"/>
              <a:gd name="T94" fmla="*/ 55443438 w 54"/>
              <a:gd name="T95" fmla="*/ 60483750 h 50"/>
              <a:gd name="T96" fmla="*/ 75604688 w 54"/>
              <a:gd name="T97" fmla="*/ 55443438 h 50"/>
              <a:gd name="T98" fmla="*/ 65524063 w 54"/>
              <a:gd name="T99" fmla="*/ 45362813 h 50"/>
              <a:gd name="T100" fmla="*/ 50403125 w 54"/>
              <a:gd name="T101" fmla="*/ 45362813 h 50"/>
              <a:gd name="T102" fmla="*/ 30241875 w 54"/>
              <a:gd name="T103" fmla="*/ 45362813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4" h="50">
                <a:moveTo>
                  <a:pt x="10" y="16"/>
                </a:moveTo>
                <a:lnTo>
                  <a:pt x="10" y="16"/>
                </a:lnTo>
                <a:lnTo>
                  <a:pt x="10" y="14"/>
                </a:lnTo>
                <a:lnTo>
                  <a:pt x="8" y="12"/>
                </a:lnTo>
                <a:lnTo>
                  <a:pt x="10" y="10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8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6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4"/>
                </a:lnTo>
                <a:lnTo>
                  <a:pt x="34" y="4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6"/>
                </a:lnTo>
                <a:lnTo>
                  <a:pt x="40" y="18"/>
                </a:lnTo>
                <a:lnTo>
                  <a:pt x="40" y="20"/>
                </a:lnTo>
                <a:lnTo>
                  <a:pt x="42" y="20"/>
                </a:lnTo>
                <a:lnTo>
                  <a:pt x="44" y="24"/>
                </a:lnTo>
                <a:lnTo>
                  <a:pt x="44" y="26"/>
                </a:lnTo>
                <a:lnTo>
                  <a:pt x="44" y="28"/>
                </a:lnTo>
                <a:lnTo>
                  <a:pt x="46" y="30"/>
                </a:lnTo>
                <a:lnTo>
                  <a:pt x="46" y="32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50" y="38"/>
                </a:lnTo>
                <a:lnTo>
                  <a:pt x="50" y="40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4"/>
                </a:lnTo>
                <a:lnTo>
                  <a:pt x="54" y="46"/>
                </a:lnTo>
                <a:lnTo>
                  <a:pt x="54" y="48"/>
                </a:lnTo>
                <a:lnTo>
                  <a:pt x="52" y="46"/>
                </a:lnTo>
                <a:lnTo>
                  <a:pt x="50" y="46"/>
                </a:lnTo>
                <a:lnTo>
                  <a:pt x="52" y="48"/>
                </a:lnTo>
                <a:lnTo>
                  <a:pt x="54" y="48"/>
                </a:lnTo>
                <a:lnTo>
                  <a:pt x="52" y="50"/>
                </a:lnTo>
                <a:lnTo>
                  <a:pt x="48" y="50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0" y="48"/>
                </a:lnTo>
                <a:lnTo>
                  <a:pt x="38" y="46"/>
                </a:lnTo>
                <a:lnTo>
                  <a:pt x="36" y="46"/>
                </a:lnTo>
                <a:lnTo>
                  <a:pt x="34" y="46"/>
                </a:lnTo>
                <a:lnTo>
                  <a:pt x="32" y="44"/>
                </a:lnTo>
                <a:lnTo>
                  <a:pt x="32" y="46"/>
                </a:lnTo>
                <a:lnTo>
                  <a:pt x="34" y="48"/>
                </a:lnTo>
                <a:lnTo>
                  <a:pt x="32" y="46"/>
                </a:lnTo>
                <a:lnTo>
                  <a:pt x="30" y="48"/>
                </a:lnTo>
                <a:lnTo>
                  <a:pt x="28" y="46"/>
                </a:lnTo>
                <a:lnTo>
                  <a:pt x="28" y="44"/>
                </a:lnTo>
                <a:lnTo>
                  <a:pt x="28" y="46"/>
                </a:lnTo>
                <a:lnTo>
                  <a:pt x="26" y="46"/>
                </a:lnTo>
                <a:lnTo>
                  <a:pt x="24" y="46"/>
                </a:lnTo>
                <a:lnTo>
                  <a:pt x="22" y="48"/>
                </a:lnTo>
                <a:lnTo>
                  <a:pt x="20" y="46"/>
                </a:lnTo>
                <a:lnTo>
                  <a:pt x="22" y="46"/>
                </a:lnTo>
                <a:lnTo>
                  <a:pt x="24" y="44"/>
                </a:lnTo>
                <a:lnTo>
                  <a:pt x="22" y="44"/>
                </a:lnTo>
                <a:lnTo>
                  <a:pt x="20" y="46"/>
                </a:lnTo>
                <a:lnTo>
                  <a:pt x="18" y="46"/>
                </a:lnTo>
                <a:lnTo>
                  <a:pt x="16" y="44"/>
                </a:lnTo>
                <a:lnTo>
                  <a:pt x="16" y="42"/>
                </a:lnTo>
                <a:lnTo>
                  <a:pt x="14" y="44"/>
                </a:lnTo>
                <a:lnTo>
                  <a:pt x="12" y="44"/>
                </a:lnTo>
                <a:lnTo>
                  <a:pt x="12" y="42"/>
                </a:lnTo>
                <a:lnTo>
                  <a:pt x="10" y="40"/>
                </a:lnTo>
                <a:lnTo>
                  <a:pt x="10" y="42"/>
                </a:lnTo>
                <a:lnTo>
                  <a:pt x="8" y="44"/>
                </a:lnTo>
                <a:lnTo>
                  <a:pt x="6" y="42"/>
                </a:lnTo>
                <a:lnTo>
                  <a:pt x="4" y="42"/>
                </a:lnTo>
                <a:lnTo>
                  <a:pt x="2" y="44"/>
                </a:lnTo>
                <a:lnTo>
                  <a:pt x="2" y="42"/>
                </a:lnTo>
                <a:lnTo>
                  <a:pt x="0" y="40"/>
                </a:lnTo>
                <a:lnTo>
                  <a:pt x="2" y="40"/>
                </a:lnTo>
                <a:lnTo>
                  <a:pt x="2" y="42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lnTo>
                  <a:pt x="4" y="40"/>
                </a:lnTo>
                <a:lnTo>
                  <a:pt x="6" y="40"/>
                </a:lnTo>
                <a:lnTo>
                  <a:pt x="4" y="40"/>
                </a:lnTo>
                <a:lnTo>
                  <a:pt x="6" y="40"/>
                </a:lnTo>
                <a:lnTo>
                  <a:pt x="8" y="40"/>
                </a:lnTo>
                <a:lnTo>
                  <a:pt x="10" y="38"/>
                </a:lnTo>
                <a:lnTo>
                  <a:pt x="12" y="40"/>
                </a:lnTo>
                <a:lnTo>
                  <a:pt x="14" y="40"/>
                </a:lnTo>
                <a:lnTo>
                  <a:pt x="16" y="40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40"/>
                </a:lnTo>
                <a:lnTo>
                  <a:pt x="20" y="42"/>
                </a:lnTo>
                <a:lnTo>
                  <a:pt x="22" y="42"/>
                </a:lnTo>
                <a:lnTo>
                  <a:pt x="20" y="40"/>
                </a:lnTo>
                <a:lnTo>
                  <a:pt x="22" y="40"/>
                </a:lnTo>
                <a:lnTo>
                  <a:pt x="24" y="40"/>
                </a:lnTo>
                <a:lnTo>
                  <a:pt x="26" y="40"/>
                </a:lnTo>
                <a:lnTo>
                  <a:pt x="26" y="42"/>
                </a:lnTo>
                <a:lnTo>
                  <a:pt x="28" y="42"/>
                </a:lnTo>
                <a:lnTo>
                  <a:pt x="26" y="40"/>
                </a:lnTo>
                <a:lnTo>
                  <a:pt x="24" y="40"/>
                </a:lnTo>
                <a:lnTo>
                  <a:pt x="22" y="38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6"/>
                </a:lnTo>
                <a:lnTo>
                  <a:pt x="12" y="34"/>
                </a:lnTo>
                <a:lnTo>
                  <a:pt x="14" y="34"/>
                </a:lnTo>
                <a:lnTo>
                  <a:pt x="16" y="34"/>
                </a:lnTo>
                <a:lnTo>
                  <a:pt x="18" y="36"/>
                </a:lnTo>
                <a:lnTo>
                  <a:pt x="20" y="36"/>
                </a:lnTo>
                <a:lnTo>
                  <a:pt x="22" y="36"/>
                </a:lnTo>
                <a:lnTo>
                  <a:pt x="24" y="38"/>
                </a:lnTo>
                <a:lnTo>
                  <a:pt x="26" y="38"/>
                </a:lnTo>
                <a:lnTo>
                  <a:pt x="28" y="36"/>
                </a:lnTo>
                <a:lnTo>
                  <a:pt x="30" y="38"/>
                </a:lnTo>
                <a:lnTo>
                  <a:pt x="32" y="38"/>
                </a:lnTo>
                <a:lnTo>
                  <a:pt x="34" y="40"/>
                </a:lnTo>
                <a:lnTo>
                  <a:pt x="32" y="38"/>
                </a:lnTo>
                <a:lnTo>
                  <a:pt x="30" y="38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40" y="38"/>
                </a:lnTo>
                <a:lnTo>
                  <a:pt x="40" y="40"/>
                </a:lnTo>
                <a:lnTo>
                  <a:pt x="42" y="42"/>
                </a:lnTo>
                <a:lnTo>
                  <a:pt x="40" y="42"/>
                </a:lnTo>
                <a:lnTo>
                  <a:pt x="42" y="42"/>
                </a:lnTo>
                <a:lnTo>
                  <a:pt x="44" y="42"/>
                </a:lnTo>
                <a:lnTo>
                  <a:pt x="42" y="40"/>
                </a:lnTo>
                <a:lnTo>
                  <a:pt x="44" y="40"/>
                </a:lnTo>
                <a:lnTo>
                  <a:pt x="46" y="40"/>
                </a:lnTo>
                <a:lnTo>
                  <a:pt x="44" y="38"/>
                </a:lnTo>
                <a:lnTo>
                  <a:pt x="42" y="38"/>
                </a:lnTo>
                <a:lnTo>
                  <a:pt x="40" y="38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4"/>
                </a:lnTo>
                <a:lnTo>
                  <a:pt x="30" y="34"/>
                </a:lnTo>
                <a:lnTo>
                  <a:pt x="28" y="34"/>
                </a:lnTo>
                <a:lnTo>
                  <a:pt x="26" y="34"/>
                </a:lnTo>
                <a:lnTo>
                  <a:pt x="24" y="32"/>
                </a:lnTo>
                <a:lnTo>
                  <a:pt x="24" y="30"/>
                </a:lnTo>
                <a:lnTo>
                  <a:pt x="22" y="28"/>
                </a:lnTo>
                <a:lnTo>
                  <a:pt x="20" y="26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8" y="22"/>
                </a:lnTo>
                <a:lnTo>
                  <a:pt x="30" y="22"/>
                </a:lnTo>
                <a:lnTo>
                  <a:pt x="30" y="20"/>
                </a:lnTo>
                <a:lnTo>
                  <a:pt x="28" y="18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20" y="18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2" y="18"/>
                </a:lnTo>
                <a:lnTo>
                  <a:pt x="1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9" name="Freeform 1538">
            <a:extLst>
              <a:ext uri="{FF2B5EF4-FFF2-40B4-BE49-F238E27FC236}">
                <a16:creationId xmlns:a16="http://schemas.microsoft.com/office/drawing/2014/main" id="{AD51B8E5-8D25-421A-BFDD-7D3AA14FBE47}"/>
              </a:ext>
            </a:extLst>
          </p:cNvPr>
          <p:cNvSpPr>
            <a:spLocks/>
          </p:cNvSpPr>
          <p:nvPr/>
        </p:nvSpPr>
        <p:spPr bwMode="auto">
          <a:xfrm>
            <a:off x="2503491" y="5651502"/>
            <a:ext cx="85725" cy="79375"/>
          </a:xfrm>
          <a:custGeom>
            <a:avLst/>
            <a:gdLst>
              <a:gd name="T0" fmla="*/ 20161250 w 54"/>
              <a:gd name="T1" fmla="*/ 30241875 h 50"/>
              <a:gd name="T2" fmla="*/ 30241875 w 54"/>
              <a:gd name="T3" fmla="*/ 25201563 h 50"/>
              <a:gd name="T4" fmla="*/ 25201563 w 54"/>
              <a:gd name="T5" fmla="*/ 15120938 h 50"/>
              <a:gd name="T6" fmla="*/ 40322500 w 54"/>
              <a:gd name="T7" fmla="*/ 15120938 h 50"/>
              <a:gd name="T8" fmla="*/ 40322500 w 54"/>
              <a:gd name="T9" fmla="*/ 5040313 h 50"/>
              <a:gd name="T10" fmla="*/ 55443438 w 54"/>
              <a:gd name="T11" fmla="*/ 5040313 h 50"/>
              <a:gd name="T12" fmla="*/ 75604688 w 54"/>
              <a:gd name="T13" fmla="*/ 5040313 h 50"/>
              <a:gd name="T14" fmla="*/ 85685313 w 54"/>
              <a:gd name="T15" fmla="*/ 10080625 h 50"/>
              <a:gd name="T16" fmla="*/ 90725625 w 54"/>
              <a:gd name="T17" fmla="*/ 25201563 h 50"/>
              <a:gd name="T18" fmla="*/ 95765938 w 54"/>
              <a:gd name="T19" fmla="*/ 35282188 h 50"/>
              <a:gd name="T20" fmla="*/ 100806250 w 54"/>
              <a:gd name="T21" fmla="*/ 50403125 h 50"/>
              <a:gd name="T22" fmla="*/ 110886875 w 54"/>
              <a:gd name="T23" fmla="*/ 70564375 h 50"/>
              <a:gd name="T24" fmla="*/ 120967500 w 54"/>
              <a:gd name="T25" fmla="*/ 85685313 h 50"/>
              <a:gd name="T26" fmla="*/ 131048125 w 54"/>
              <a:gd name="T27" fmla="*/ 100806250 h 50"/>
              <a:gd name="T28" fmla="*/ 136088438 w 54"/>
              <a:gd name="T29" fmla="*/ 115927188 h 50"/>
              <a:gd name="T30" fmla="*/ 131048125 w 54"/>
              <a:gd name="T31" fmla="*/ 115927188 h 50"/>
              <a:gd name="T32" fmla="*/ 131048125 w 54"/>
              <a:gd name="T33" fmla="*/ 126007813 h 50"/>
              <a:gd name="T34" fmla="*/ 105846563 w 54"/>
              <a:gd name="T35" fmla="*/ 120967500 h 50"/>
              <a:gd name="T36" fmla="*/ 90725625 w 54"/>
              <a:gd name="T37" fmla="*/ 115927188 h 50"/>
              <a:gd name="T38" fmla="*/ 80645000 w 54"/>
              <a:gd name="T39" fmla="*/ 115927188 h 50"/>
              <a:gd name="T40" fmla="*/ 70564375 w 54"/>
              <a:gd name="T41" fmla="*/ 115927188 h 50"/>
              <a:gd name="T42" fmla="*/ 60483750 w 54"/>
              <a:gd name="T43" fmla="*/ 115927188 h 50"/>
              <a:gd name="T44" fmla="*/ 60483750 w 54"/>
              <a:gd name="T45" fmla="*/ 110886875 h 50"/>
              <a:gd name="T46" fmla="*/ 45362813 w 54"/>
              <a:gd name="T47" fmla="*/ 115927188 h 50"/>
              <a:gd name="T48" fmla="*/ 30241875 w 54"/>
              <a:gd name="T49" fmla="*/ 110886875 h 50"/>
              <a:gd name="T50" fmla="*/ 20161250 w 54"/>
              <a:gd name="T51" fmla="*/ 110886875 h 50"/>
              <a:gd name="T52" fmla="*/ 5040313 w 54"/>
              <a:gd name="T53" fmla="*/ 110886875 h 50"/>
              <a:gd name="T54" fmla="*/ 5040313 w 54"/>
              <a:gd name="T55" fmla="*/ 105846563 h 50"/>
              <a:gd name="T56" fmla="*/ 10080625 w 54"/>
              <a:gd name="T57" fmla="*/ 100806250 h 50"/>
              <a:gd name="T58" fmla="*/ 20161250 w 54"/>
              <a:gd name="T59" fmla="*/ 100806250 h 50"/>
              <a:gd name="T60" fmla="*/ 40322500 w 54"/>
              <a:gd name="T61" fmla="*/ 100806250 h 50"/>
              <a:gd name="T62" fmla="*/ 45362813 w 54"/>
              <a:gd name="T63" fmla="*/ 95765938 h 50"/>
              <a:gd name="T64" fmla="*/ 50403125 w 54"/>
              <a:gd name="T65" fmla="*/ 100806250 h 50"/>
              <a:gd name="T66" fmla="*/ 65524063 w 54"/>
              <a:gd name="T67" fmla="*/ 100806250 h 50"/>
              <a:gd name="T68" fmla="*/ 60483750 w 54"/>
              <a:gd name="T69" fmla="*/ 100806250 h 50"/>
              <a:gd name="T70" fmla="*/ 40322500 w 54"/>
              <a:gd name="T71" fmla="*/ 90725625 h 50"/>
              <a:gd name="T72" fmla="*/ 40322500 w 54"/>
              <a:gd name="T73" fmla="*/ 85685313 h 50"/>
              <a:gd name="T74" fmla="*/ 60483750 w 54"/>
              <a:gd name="T75" fmla="*/ 95765938 h 50"/>
              <a:gd name="T76" fmla="*/ 70564375 w 54"/>
              <a:gd name="T77" fmla="*/ 90725625 h 50"/>
              <a:gd name="T78" fmla="*/ 85685313 w 54"/>
              <a:gd name="T79" fmla="*/ 100806250 h 50"/>
              <a:gd name="T80" fmla="*/ 85685313 w 54"/>
              <a:gd name="T81" fmla="*/ 95765938 h 50"/>
              <a:gd name="T82" fmla="*/ 100806250 w 54"/>
              <a:gd name="T83" fmla="*/ 100806250 h 50"/>
              <a:gd name="T84" fmla="*/ 110886875 w 54"/>
              <a:gd name="T85" fmla="*/ 105846563 h 50"/>
              <a:gd name="T86" fmla="*/ 110886875 w 54"/>
              <a:gd name="T87" fmla="*/ 95765938 h 50"/>
              <a:gd name="T88" fmla="*/ 90725625 w 54"/>
              <a:gd name="T89" fmla="*/ 90725625 h 50"/>
              <a:gd name="T90" fmla="*/ 75604688 w 54"/>
              <a:gd name="T91" fmla="*/ 85685313 h 50"/>
              <a:gd name="T92" fmla="*/ 60483750 w 54"/>
              <a:gd name="T93" fmla="*/ 75604688 h 50"/>
              <a:gd name="T94" fmla="*/ 55443438 w 54"/>
              <a:gd name="T95" fmla="*/ 60483750 h 50"/>
              <a:gd name="T96" fmla="*/ 75604688 w 54"/>
              <a:gd name="T97" fmla="*/ 55443438 h 50"/>
              <a:gd name="T98" fmla="*/ 65524063 w 54"/>
              <a:gd name="T99" fmla="*/ 45362813 h 50"/>
              <a:gd name="T100" fmla="*/ 50403125 w 54"/>
              <a:gd name="T101" fmla="*/ 45362813 h 50"/>
              <a:gd name="T102" fmla="*/ 30241875 w 54"/>
              <a:gd name="T103" fmla="*/ 45362813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4" h="50">
                <a:moveTo>
                  <a:pt x="10" y="16"/>
                </a:moveTo>
                <a:lnTo>
                  <a:pt x="10" y="16"/>
                </a:lnTo>
                <a:lnTo>
                  <a:pt x="10" y="14"/>
                </a:lnTo>
                <a:lnTo>
                  <a:pt x="8" y="12"/>
                </a:lnTo>
                <a:lnTo>
                  <a:pt x="10" y="10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8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6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4"/>
                </a:lnTo>
                <a:lnTo>
                  <a:pt x="34" y="4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6"/>
                </a:lnTo>
                <a:lnTo>
                  <a:pt x="40" y="18"/>
                </a:lnTo>
                <a:lnTo>
                  <a:pt x="40" y="20"/>
                </a:lnTo>
                <a:lnTo>
                  <a:pt x="42" y="20"/>
                </a:lnTo>
                <a:lnTo>
                  <a:pt x="44" y="24"/>
                </a:lnTo>
                <a:lnTo>
                  <a:pt x="44" y="26"/>
                </a:lnTo>
                <a:lnTo>
                  <a:pt x="44" y="28"/>
                </a:lnTo>
                <a:lnTo>
                  <a:pt x="46" y="30"/>
                </a:lnTo>
                <a:lnTo>
                  <a:pt x="46" y="32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50" y="38"/>
                </a:lnTo>
                <a:lnTo>
                  <a:pt x="50" y="40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4"/>
                </a:lnTo>
                <a:lnTo>
                  <a:pt x="54" y="46"/>
                </a:lnTo>
                <a:lnTo>
                  <a:pt x="54" y="48"/>
                </a:lnTo>
                <a:lnTo>
                  <a:pt x="52" y="46"/>
                </a:lnTo>
                <a:lnTo>
                  <a:pt x="50" y="46"/>
                </a:lnTo>
                <a:lnTo>
                  <a:pt x="52" y="48"/>
                </a:lnTo>
                <a:lnTo>
                  <a:pt x="54" y="48"/>
                </a:lnTo>
                <a:lnTo>
                  <a:pt x="52" y="50"/>
                </a:lnTo>
                <a:lnTo>
                  <a:pt x="48" y="50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0" y="48"/>
                </a:lnTo>
                <a:lnTo>
                  <a:pt x="38" y="46"/>
                </a:lnTo>
                <a:lnTo>
                  <a:pt x="36" y="46"/>
                </a:lnTo>
                <a:lnTo>
                  <a:pt x="34" y="46"/>
                </a:lnTo>
                <a:lnTo>
                  <a:pt x="32" y="44"/>
                </a:lnTo>
                <a:lnTo>
                  <a:pt x="32" y="46"/>
                </a:lnTo>
                <a:lnTo>
                  <a:pt x="34" y="48"/>
                </a:lnTo>
                <a:lnTo>
                  <a:pt x="32" y="46"/>
                </a:lnTo>
                <a:lnTo>
                  <a:pt x="30" y="48"/>
                </a:lnTo>
                <a:lnTo>
                  <a:pt x="28" y="46"/>
                </a:lnTo>
                <a:lnTo>
                  <a:pt x="28" y="44"/>
                </a:lnTo>
                <a:lnTo>
                  <a:pt x="28" y="46"/>
                </a:lnTo>
                <a:lnTo>
                  <a:pt x="26" y="46"/>
                </a:lnTo>
                <a:lnTo>
                  <a:pt x="24" y="46"/>
                </a:lnTo>
                <a:lnTo>
                  <a:pt x="22" y="48"/>
                </a:lnTo>
                <a:lnTo>
                  <a:pt x="20" y="46"/>
                </a:lnTo>
                <a:lnTo>
                  <a:pt x="22" y="46"/>
                </a:lnTo>
                <a:lnTo>
                  <a:pt x="24" y="44"/>
                </a:lnTo>
                <a:lnTo>
                  <a:pt x="22" y="44"/>
                </a:lnTo>
                <a:lnTo>
                  <a:pt x="20" y="46"/>
                </a:lnTo>
                <a:lnTo>
                  <a:pt x="18" y="46"/>
                </a:lnTo>
                <a:lnTo>
                  <a:pt x="16" y="44"/>
                </a:lnTo>
                <a:lnTo>
                  <a:pt x="16" y="42"/>
                </a:lnTo>
                <a:lnTo>
                  <a:pt x="14" y="44"/>
                </a:lnTo>
                <a:lnTo>
                  <a:pt x="12" y="44"/>
                </a:lnTo>
                <a:lnTo>
                  <a:pt x="12" y="42"/>
                </a:lnTo>
                <a:lnTo>
                  <a:pt x="10" y="40"/>
                </a:lnTo>
                <a:lnTo>
                  <a:pt x="10" y="42"/>
                </a:lnTo>
                <a:lnTo>
                  <a:pt x="8" y="44"/>
                </a:lnTo>
                <a:lnTo>
                  <a:pt x="6" y="42"/>
                </a:lnTo>
                <a:lnTo>
                  <a:pt x="4" y="42"/>
                </a:lnTo>
                <a:lnTo>
                  <a:pt x="2" y="44"/>
                </a:lnTo>
                <a:lnTo>
                  <a:pt x="2" y="42"/>
                </a:lnTo>
                <a:lnTo>
                  <a:pt x="0" y="40"/>
                </a:lnTo>
                <a:lnTo>
                  <a:pt x="2" y="40"/>
                </a:lnTo>
                <a:lnTo>
                  <a:pt x="2" y="42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lnTo>
                  <a:pt x="4" y="40"/>
                </a:lnTo>
                <a:lnTo>
                  <a:pt x="6" y="40"/>
                </a:lnTo>
                <a:lnTo>
                  <a:pt x="4" y="40"/>
                </a:lnTo>
                <a:lnTo>
                  <a:pt x="6" y="40"/>
                </a:lnTo>
                <a:lnTo>
                  <a:pt x="8" y="40"/>
                </a:lnTo>
                <a:lnTo>
                  <a:pt x="10" y="38"/>
                </a:lnTo>
                <a:lnTo>
                  <a:pt x="12" y="40"/>
                </a:lnTo>
                <a:lnTo>
                  <a:pt x="14" y="40"/>
                </a:lnTo>
                <a:lnTo>
                  <a:pt x="16" y="40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40"/>
                </a:lnTo>
                <a:lnTo>
                  <a:pt x="20" y="42"/>
                </a:lnTo>
                <a:lnTo>
                  <a:pt x="22" y="42"/>
                </a:lnTo>
                <a:lnTo>
                  <a:pt x="20" y="40"/>
                </a:lnTo>
                <a:lnTo>
                  <a:pt x="22" y="40"/>
                </a:lnTo>
                <a:lnTo>
                  <a:pt x="24" y="40"/>
                </a:lnTo>
                <a:lnTo>
                  <a:pt x="26" y="40"/>
                </a:lnTo>
                <a:lnTo>
                  <a:pt x="26" y="42"/>
                </a:lnTo>
                <a:lnTo>
                  <a:pt x="28" y="42"/>
                </a:lnTo>
                <a:lnTo>
                  <a:pt x="26" y="40"/>
                </a:lnTo>
                <a:lnTo>
                  <a:pt x="24" y="40"/>
                </a:lnTo>
                <a:lnTo>
                  <a:pt x="22" y="38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6"/>
                </a:lnTo>
                <a:lnTo>
                  <a:pt x="12" y="34"/>
                </a:lnTo>
                <a:lnTo>
                  <a:pt x="14" y="34"/>
                </a:lnTo>
                <a:lnTo>
                  <a:pt x="16" y="34"/>
                </a:lnTo>
                <a:lnTo>
                  <a:pt x="18" y="36"/>
                </a:lnTo>
                <a:lnTo>
                  <a:pt x="20" y="36"/>
                </a:lnTo>
                <a:lnTo>
                  <a:pt x="22" y="36"/>
                </a:lnTo>
                <a:lnTo>
                  <a:pt x="24" y="38"/>
                </a:lnTo>
                <a:lnTo>
                  <a:pt x="26" y="38"/>
                </a:lnTo>
                <a:lnTo>
                  <a:pt x="28" y="36"/>
                </a:lnTo>
                <a:lnTo>
                  <a:pt x="30" y="38"/>
                </a:lnTo>
                <a:lnTo>
                  <a:pt x="32" y="38"/>
                </a:lnTo>
                <a:lnTo>
                  <a:pt x="34" y="40"/>
                </a:lnTo>
                <a:lnTo>
                  <a:pt x="32" y="38"/>
                </a:lnTo>
                <a:lnTo>
                  <a:pt x="30" y="38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40" y="38"/>
                </a:lnTo>
                <a:lnTo>
                  <a:pt x="40" y="40"/>
                </a:lnTo>
                <a:lnTo>
                  <a:pt x="42" y="42"/>
                </a:lnTo>
                <a:lnTo>
                  <a:pt x="40" y="42"/>
                </a:lnTo>
                <a:lnTo>
                  <a:pt x="42" y="42"/>
                </a:lnTo>
                <a:lnTo>
                  <a:pt x="44" y="42"/>
                </a:lnTo>
                <a:lnTo>
                  <a:pt x="42" y="40"/>
                </a:lnTo>
                <a:lnTo>
                  <a:pt x="44" y="40"/>
                </a:lnTo>
                <a:lnTo>
                  <a:pt x="46" y="40"/>
                </a:lnTo>
                <a:lnTo>
                  <a:pt x="44" y="38"/>
                </a:lnTo>
                <a:lnTo>
                  <a:pt x="42" y="38"/>
                </a:lnTo>
                <a:lnTo>
                  <a:pt x="40" y="38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4"/>
                </a:lnTo>
                <a:lnTo>
                  <a:pt x="30" y="34"/>
                </a:lnTo>
                <a:lnTo>
                  <a:pt x="28" y="34"/>
                </a:lnTo>
                <a:lnTo>
                  <a:pt x="26" y="34"/>
                </a:lnTo>
                <a:lnTo>
                  <a:pt x="24" y="32"/>
                </a:lnTo>
                <a:lnTo>
                  <a:pt x="24" y="30"/>
                </a:lnTo>
                <a:lnTo>
                  <a:pt x="22" y="28"/>
                </a:lnTo>
                <a:lnTo>
                  <a:pt x="20" y="26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8" y="22"/>
                </a:lnTo>
                <a:lnTo>
                  <a:pt x="30" y="22"/>
                </a:lnTo>
                <a:lnTo>
                  <a:pt x="30" y="20"/>
                </a:lnTo>
                <a:lnTo>
                  <a:pt x="28" y="18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20" y="18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2" y="18"/>
                </a:lnTo>
                <a:lnTo>
                  <a:pt x="1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0" name="Rectangle 1539">
            <a:extLst>
              <a:ext uri="{FF2B5EF4-FFF2-40B4-BE49-F238E27FC236}">
                <a16:creationId xmlns:a16="http://schemas.microsoft.com/office/drawing/2014/main" id="{46E7DD55-693C-4082-BDF4-0FF525D4D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6" y="5648325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81" name="Freeform 1540">
            <a:extLst>
              <a:ext uri="{FF2B5EF4-FFF2-40B4-BE49-F238E27FC236}">
                <a16:creationId xmlns:a16="http://schemas.microsoft.com/office/drawing/2014/main" id="{9FAFD0F0-B962-4445-87D8-70B0B21DEEA8}"/>
              </a:ext>
            </a:extLst>
          </p:cNvPr>
          <p:cNvSpPr>
            <a:spLocks/>
          </p:cNvSpPr>
          <p:nvPr/>
        </p:nvSpPr>
        <p:spPr bwMode="auto">
          <a:xfrm>
            <a:off x="2557463" y="5648324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2" name="Freeform 1541">
            <a:extLst>
              <a:ext uri="{FF2B5EF4-FFF2-40B4-BE49-F238E27FC236}">
                <a16:creationId xmlns:a16="http://schemas.microsoft.com/office/drawing/2014/main" id="{DC6D9E62-E920-4D8E-80E6-F3DD2638BD2E}"/>
              </a:ext>
            </a:extLst>
          </p:cNvPr>
          <p:cNvSpPr>
            <a:spLocks/>
          </p:cNvSpPr>
          <p:nvPr/>
        </p:nvSpPr>
        <p:spPr bwMode="auto">
          <a:xfrm>
            <a:off x="2589216" y="5724526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5040313 h 2"/>
              <a:gd name="T4" fmla="*/ 0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3" name="Freeform 1542">
            <a:extLst>
              <a:ext uri="{FF2B5EF4-FFF2-40B4-BE49-F238E27FC236}">
                <a16:creationId xmlns:a16="http://schemas.microsoft.com/office/drawing/2014/main" id="{EDB701E2-44F7-4659-98BC-740FD47E8887}"/>
              </a:ext>
            </a:extLst>
          </p:cNvPr>
          <p:cNvSpPr>
            <a:spLocks/>
          </p:cNvSpPr>
          <p:nvPr/>
        </p:nvSpPr>
        <p:spPr bwMode="auto">
          <a:xfrm>
            <a:off x="2589216" y="5724526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5040313 h 2"/>
              <a:gd name="T4" fmla="*/ 0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4" name="Freeform 1543">
            <a:extLst>
              <a:ext uri="{FF2B5EF4-FFF2-40B4-BE49-F238E27FC236}">
                <a16:creationId xmlns:a16="http://schemas.microsoft.com/office/drawing/2014/main" id="{72734A5D-A9DB-4DDC-BA35-BDE8FA691510}"/>
              </a:ext>
            </a:extLst>
          </p:cNvPr>
          <p:cNvSpPr>
            <a:spLocks noEditPoints="1"/>
          </p:cNvSpPr>
          <p:nvPr/>
        </p:nvSpPr>
        <p:spPr bwMode="auto">
          <a:xfrm>
            <a:off x="2420938" y="5619751"/>
            <a:ext cx="69850" cy="66675"/>
          </a:xfrm>
          <a:custGeom>
            <a:avLst/>
            <a:gdLst>
              <a:gd name="T0" fmla="*/ 20161250 w 44"/>
              <a:gd name="T1" fmla="*/ 5040313 h 42"/>
              <a:gd name="T2" fmla="*/ 30241875 w 44"/>
              <a:gd name="T3" fmla="*/ 10080625 h 42"/>
              <a:gd name="T4" fmla="*/ 40322500 w 44"/>
              <a:gd name="T5" fmla="*/ 20161250 h 42"/>
              <a:gd name="T6" fmla="*/ 40322500 w 44"/>
              <a:gd name="T7" fmla="*/ 30241875 h 42"/>
              <a:gd name="T8" fmla="*/ 10080625 w 44"/>
              <a:gd name="T9" fmla="*/ 0 h 42"/>
              <a:gd name="T10" fmla="*/ 50403125 w 44"/>
              <a:gd name="T11" fmla="*/ 45362813 h 42"/>
              <a:gd name="T12" fmla="*/ 50403125 w 44"/>
              <a:gd name="T13" fmla="*/ 50403125 h 42"/>
              <a:gd name="T14" fmla="*/ 50403125 w 44"/>
              <a:gd name="T15" fmla="*/ 40322500 h 42"/>
              <a:gd name="T16" fmla="*/ 40322500 w 44"/>
              <a:gd name="T17" fmla="*/ 30241875 h 42"/>
              <a:gd name="T18" fmla="*/ 30241875 w 44"/>
              <a:gd name="T19" fmla="*/ 35282188 h 42"/>
              <a:gd name="T20" fmla="*/ 40322500 w 44"/>
              <a:gd name="T21" fmla="*/ 40322500 h 42"/>
              <a:gd name="T22" fmla="*/ 30241875 w 44"/>
              <a:gd name="T23" fmla="*/ 35282188 h 42"/>
              <a:gd name="T24" fmla="*/ 20161250 w 44"/>
              <a:gd name="T25" fmla="*/ 40322500 h 42"/>
              <a:gd name="T26" fmla="*/ 5040313 w 44"/>
              <a:gd name="T27" fmla="*/ 35282188 h 42"/>
              <a:gd name="T28" fmla="*/ 5040313 w 44"/>
              <a:gd name="T29" fmla="*/ 35282188 h 42"/>
              <a:gd name="T30" fmla="*/ 15120938 w 44"/>
              <a:gd name="T31" fmla="*/ 50403125 h 42"/>
              <a:gd name="T32" fmla="*/ 20161250 w 44"/>
              <a:gd name="T33" fmla="*/ 60483750 h 42"/>
              <a:gd name="T34" fmla="*/ 25201563 w 44"/>
              <a:gd name="T35" fmla="*/ 55443438 h 42"/>
              <a:gd name="T36" fmla="*/ 35282188 w 44"/>
              <a:gd name="T37" fmla="*/ 55443438 h 42"/>
              <a:gd name="T38" fmla="*/ 40322500 w 44"/>
              <a:gd name="T39" fmla="*/ 50403125 h 42"/>
              <a:gd name="T40" fmla="*/ 35282188 w 44"/>
              <a:gd name="T41" fmla="*/ 55443438 h 42"/>
              <a:gd name="T42" fmla="*/ 35282188 w 44"/>
              <a:gd name="T43" fmla="*/ 65524063 h 42"/>
              <a:gd name="T44" fmla="*/ 30241875 w 44"/>
              <a:gd name="T45" fmla="*/ 70564375 h 42"/>
              <a:gd name="T46" fmla="*/ 35282188 w 44"/>
              <a:gd name="T47" fmla="*/ 75604688 h 42"/>
              <a:gd name="T48" fmla="*/ 45362813 w 44"/>
              <a:gd name="T49" fmla="*/ 80645000 h 42"/>
              <a:gd name="T50" fmla="*/ 50403125 w 44"/>
              <a:gd name="T51" fmla="*/ 70564375 h 42"/>
              <a:gd name="T52" fmla="*/ 55443438 w 44"/>
              <a:gd name="T53" fmla="*/ 60483750 h 42"/>
              <a:gd name="T54" fmla="*/ 45362813 w 44"/>
              <a:gd name="T55" fmla="*/ 55443438 h 42"/>
              <a:gd name="T56" fmla="*/ 60483750 w 44"/>
              <a:gd name="T57" fmla="*/ 55443438 h 42"/>
              <a:gd name="T58" fmla="*/ 65524063 w 44"/>
              <a:gd name="T59" fmla="*/ 60483750 h 42"/>
              <a:gd name="T60" fmla="*/ 75604688 w 44"/>
              <a:gd name="T61" fmla="*/ 55443438 h 42"/>
              <a:gd name="T62" fmla="*/ 90725625 w 44"/>
              <a:gd name="T63" fmla="*/ 55443438 h 42"/>
              <a:gd name="T64" fmla="*/ 100806250 w 44"/>
              <a:gd name="T65" fmla="*/ 60483750 h 42"/>
              <a:gd name="T66" fmla="*/ 95765938 w 44"/>
              <a:gd name="T67" fmla="*/ 60483750 h 42"/>
              <a:gd name="T68" fmla="*/ 85685313 w 44"/>
              <a:gd name="T69" fmla="*/ 60483750 h 42"/>
              <a:gd name="T70" fmla="*/ 75604688 w 44"/>
              <a:gd name="T71" fmla="*/ 65524063 h 42"/>
              <a:gd name="T72" fmla="*/ 60483750 w 44"/>
              <a:gd name="T73" fmla="*/ 70564375 h 42"/>
              <a:gd name="T74" fmla="*/ 50403125 w 44"/>
              <a:gd name="T75" fmla="*/ 65524063 h 42"/>
              <a:gd name="T76" fmla="*/ 55443438 w 44"/>
              <a:gd name="T77" fmla="*/ 80645000 h 42"/>
              <a:gd name="T78" fmla="*/ 65524063 w 44"/>
              <a:gd name="T79" fmla="*/ 90725625 h 42"/>
              <a:gd name="T80" fmla="*/ 55443438 w 44"/>
              <a:gd name="T81" fmla="*/ 85685313 h 42"/>
              <a:gd name="T82" fmla="*/ 50403125 w 44"/>
              <a:gd name="T83" fmla="*/ 90725625 h 42"/>
              <a:gd name="T84" fmla="*/ 60483750 w 44"/>
              <a:gd name="T85" fmla="*/ 95765938 h 42"/>
              <a:gd name="T86" fmla="*/ 75604688 w 44"/>
              <a:gd name="T87" fmla="*/ 100806250 h 42"/>
              <a:gd name="T88" fmla="*/ 90725625 w 44"/>
              <a:gd name="T89" fmla="*/ 105846563 h 42"/>
              <a:gd name="T90" fmla="*/ 75604688 w 44"/>
              <a:gd name="T91" fmla="*/ 95765938 h 42"/>
              <a:gd name="T92" fmla="*/ 80645000 w 44"/>
              <a:gd name="T93" fmla="*/ 90725625 h 42"/>
              <a:gd name="T94" fmla="*/ 75604688 w 44"/>
              <a:gd name="T95" fmla="*/ 80645000 h 42"/>
              <a:gd name="T96" fmla="*/ 80645000 w 44"/>
              <a:gd name="T97" fmla="*/ 80645000 h 42"/>
              <a:gd name="T98" fmla="*/ 95765938 w 44"/>
              <a:gd name="T99" fmla="*/ 80645000 h 42"/>
              <a:gd name="T100" fmla="*/ 110886875 w 44"/>
              <a:gd name="T101" fmla="*/ 65524063 h 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4" h="42">
                <a:moveTo>
                  <a:pt x="4" y="0"/>
                </a:move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4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0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4" y="0"/>
                </a:lnTo>
                <a:close/>
                <a:moveTo>
                  <a:pt x="20" y="14"/>
                </a:moveTo>
                <a:lnTo>
                  <a:pt x="22" y="16"/>
                </a:lnTo>
                <a:lnTo>
                  <a:pt x="20" y="18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18" y="18"/>
                </a:lnTo>
                <a:lnTo>
                  <a:pt x="20" y="16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4" y="10"/>
                </a:lnTo>
                <a:lnTo>
                  <a:pt x="12" y="10"/>
                </a:lnTo>
                <a:lnTo>
                  <a:pt x="12" y="14"/>
                </a:lnTo>
                <a:lnTo>
                  <a:pt x="14" y="16"/>
                </a:lnTo>
                <a:lnTo>
                  <a:pt x="14" y="14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2" y="14"/>
                </a:lnTo>
                <a:lnTo>
                  <a:pt x="10" y="12"/>
                </a:lnTo>
                <a:lnTo>
                  <a:pt x="8" y="14"/>
                </a:lnTo>
                <a:lnTo>
                  <a:pt x="8" y="16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6" y="18"/>
                </a:lnTo>
                <a:lnTo>
                  <a:pt x="6" y="20"/>
                </a:lnTo>
                <a:lnTo>
                  <a:pt x="8" y="22"/>
                </a:lnTo>
                <a:lnTo>
                  <a:pt x="6" y="24"/>
                </a:lnTo>
                <a:lnTo>
                  <a:pt x="8" y="24"/>
                </a:lnTo>
                <a:lnTo>
                  <a:pt x="8" y="26"/>
                </a:lnTo>
                <a:lnTo>
                  <a:pt x="10" y="24"/>
                </a:lnTo>
                <a:lnTo>
                  <a:pt x="10" y="22"/>
                </a:lnTo>
                <a:lnTo>
                  <a:pt x="12" y="22"/>
                </a:lnTo>
                <a:lnTo>
                  <a:pt x="12" y="24"/>
                </a:lnTo>
                <a:lnTo>
                  <a:pt x="14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4" y="22"/>
                </a:lnTo>
                <a:lnTo>
                  <a:pt x="16" y="22"/>
                </a:lnTo>
                <a:lnTo>
                  <a:pt x="14" y="22"/>
                </a:lnTo>
                <a:lnTo>
                  <a:pt x="14" y="24"/>
                </a:lnTo>
                <a:lnTo>
                  <a:pt x="12" y="26"/>
                </a:lnTo>
                <a:lnTo>
                  <a:pt x="14" y="26"/>
                </a:lnTo>
                <a:lnTo>
                  <a:pt x="12" y="26"/>
                </a:lnTo>
                <a:lnTo>
                  <a:pt x="12" y="28"/>
                </a:lnTo>
                <a:lnTo>
                  <a:pt x="14" y="30"/>
                </a:lnTo>
                <a:lnTo>
                  <a:pt x="16" y="28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0" y="24"/>
                </a:lnTo>
                <a:lnTo>
                  <a:pt x="18" y="24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4" y="22"/>
                </a:lnTo>
                <a:lnTo>
                  <a:pt x="26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2"/>
                </a:lnTo>
                <a:lnTo>
                  <a:pt x="36" y="22"/>
                </a:lnTo>
                <a:lnTo>
                  <a:pt x="38" y="22"/>
                </a:lnTo>
                <a:lnTo>
                  <a:pt x="40" y="24"/>
                </a:lnTo>
                <a:lnTo>
                  <a:pt x="20" y="14"/>
                </a:lnTo>
                <a:close/>
                <a:moveTo>
                  <a:pt x="40" y="24"/>
                </a:move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2" y="24"/>
                </a:lnTo>
                <a:lnTo>
                  <a:pt x="30" y="24"/>
                </a:lnTo>
                <a:lnTo>
                  <a:pt x="30" y="26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20" y="28"/>
                </a:lnTo>
                <a:lnTo>
                  <a:pt x="22" y="30"/>
                </a:lnTo>
                <a:lnTo>
                  <a:pt x="22" y="32"/>
                </a:lnTo>
                <a:lnTo>
                  <a:pt x="24" y="34"/>
                </a:lnTo>
                <a:lnTo>
                  <a:pt x="26" y="34"/>
                </a:lnTo>
                <a:lnTo>
                  <a:pt x="26" y="36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20" y="36"/>
                </a:lnTo>
                <a:lnTo>
                  <a:pt x="22" y="36"/>
                </a:lnTo>
                <a:lnTo>
                  <a:pt x="24" y="38"/>
                </a:lnTo>
                <a:lnTo>
                  <a:pt x="26" y="38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42"/>
                </a:lnTo>
                <a:lnTo>
                  <a:pt x="36" y="42"/>
                </a:lnTo>
                <a:lnTo>
                  <a:pt x="34" y="40"/>
                </a:lnTo>
                <a:lnTo>
                  <a:pt x="32" y="38"/>
                </a:lnTo>
                <a:lnTo>
                  <a:pt x="30" y="38"/>
                </a:lnTo>
                <a:lnTo>
                  <a:pt x="30" y="36"/>
                </a:lnTo>
                <a:lnTo>
                  <a:pt x="30" y="34"/>
                </a:lnTo>
                <a:lnTo>
                  <a:pt x="32" y="36"/>
                </a:lnTo>
                <a:lnTo>
                  <a:pt x="34" y="36"/>
                </a:lnTo>
                <a:lnTo>
                  <a:pt x="32" y="34"/>
                </a:lnTo>
                <a:lnTo>
                  <a:pt x="30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2"/>
                </a:lnTo>
                <a:lnTo>
                  <a:pt x="36" y="34"/>
                </a:lnTo>
                <a:lnTo>
                  <a:pt x="38" y="32"/>
                </a:lnTo>
                <a:lnTo>
                  <a:pt x="38" y="30"/>
                </a:lnTo>
                <a:lnTo>
                  <a:pt x="42" y="28"/>
                </a:lnTo>
                <a:lnTo>
                  <a:pt x="44" y="26"/>
                </a:lnTo>
                <a:lnTo>
                  <a:pt x="42" y="26"/>
                </a:lnTo>
                <a:lnTo>
                  <a:pt x="40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5" name="Freeform 1544">
            <a:extLst>
              <a:ext uri="{FF2B5EF4-FFF2-40B4-BE49-F238E27FC236}">
                <a16:creationId xmlns:a16="http://schemas.microsoft.com/office/drawing/2014/main" id="{A1D55EF2-B3D6-4E64-943C-5D54E9856C9A}"/>
              </a:ext>
            </a:extLst>
          </p:cNvPr>
          <p:cNvSpPr>
            <a:spLocks noEditPoints="1"/>
          </p:cNvSpPr>
          <p:nvPr/>
        </p:nvSpPr>
        <p:spPr bwMode="auto">
          <a:xfrm>
            <a:off x="2420938" y="5619751"/>
            <a:ext cx="69850" cy="66675"/>
          </a:xfrm>
          <a:custGeom>
            <a:avLst/>
            <a:gdLst>
              <a:gd name="T0" fmla="*/ 20161250 w 44"/>
              <a:gd name="T1" fmla="*/ 5040313 h 42"/>
              <a:gd name="T2" fmla="*/ 30241875 w 44"/>
              <a:gd name="T3" fmla="*/ 10080625 h 42"/>
              <a:gd name="T4" fmla="*/ 40322500 w 44"/>
              <a:gd name="T5" fmla="*/ 20161250 h 42"/>
              <a:gd name="T6" fmla="*/ 40322500 w 44"/>
              <a:gd name="T7" fmla="*/ 30241875 h 42"/>
              <a:gd name="T8" fmla="*/ 50403125 w 44"/>
              <a:gd name="T9" fmla="*/ 35282188 h 42"/>
              <a:gd name="T10" fmla="*/ 55443438 w 44"/>
              <a:gd name="T11" fmla="*/ 50403125 h 42"/>
              <a:gd name="T12" fmla="*/ 45362813 w 44"/>
              <a:gd name="T13" fmla="*/ 50403125 h 42"/>
              <a:gd name="T14" fmla="*/ 50403125 w 44"/>
              <a:gd name="T15" fmla="*/ 35282188 h 42"/>
              <a:gd name="T16" fmla="*/ 35282188 w 44"/>
              <a:gd name="T17" fmla="*/ 25201563 h 42"/>
              <a:gd name="T18" fmla="*/ 35282188 w 44"/>
              <a:gd name="T19" fmla="*/ 40322500 h 42"/>
              <a:gd name="T20" fmla="*/ 35282188 w 44"/>
              <a:gd name="T21" fmla="*/ 40322500 h 42"/>
              <a:gd name="T22" fmla="*/ 25201563 w 44"/>
              <a:gd name="T23" fmla="*/ 30241875 h 42"/>
              <a:gd name="T24" fmla="*/ 15120938 w 44"/>
              <a:gd name="T25" fmla="*/ 35282188 h 42"/>
              <a:gd name="T26" fmla="*/ 0 w 44"/>
              <a:gd name="T27" fmla="*/ 30241875 h 42"/>
              <a:gd name="T28" fmla="*/ 10080625 w 44"/>
              <a:gd name="T29" fmla="*/ 40322500 h 42"/>
              <a:gd name="T30" fmla="*/ 20161250 w 44"/>
              <a:gd name="T31" fmla="*/ 55443438 h 42"/>
              <a:gd name="T32" fmla="*/ 20161250 w 44"/>
              <a:gd name="T33" fmla="*/ 65524063 h 42"/>
              <a:gd name="T34" fmla="*/ 30241875 w 44"/>
              <a:gd name="T35" fmla="*/ 55443438 h 42"/>
              <a:gd name="T36" fmla="*/ 30241875 w 44"/>
              <a:gd name="T37" fmla="*/ 50403125 h 42"/>
              <a:gd name="T38" fmla="*/ 35282188 w 44"/>
              <a:gd name="T39" fmla="*/ 55443438 h 42"/>
              <a:gd name="T40" fmla="*/ 35282188 w 44"/>
              <a:gd name="T41" fmla="*/ 60483750 h 42"/>
              <a:gd name="T42" fmla="*/ 30241875 w 44"/>
              <a:gd name="T43" fmla="*/ 65524063 h 42"/>
              <a:gd name="T44" fmla="*/ 35282188 w 44"/>
              <a:gd name="T45" fmla="*/ 75604688 h 42"/>
              <a:gd name="T46" fmla="*/ 40322500 w 44"/>
              <a:gd name="T47" fmla="*/ 80645000 h 42"/>
              <a:gd name="T48" fmla="*/ 50403125 w 44"/>
              <a:gd name="T49" fmla="*/ 80645000 h 42"/>
              <a:gd name="T50" fmla="*/ 50403125 w 44"/>
              <a:gd name="T51" fmla="*/ 70564375 h 42"/>
              <a:gd name="T52" fmla="*/ 50403125 w 44"/>
              <a:gd name="T53" fmla="*/ 60483750 h 42"/>
              <a:gd name="T54" fmla="*/ 50403125 w 44"/>
              <a:gd name="T55" fmla="*/ 55443438 h 42"/>
              <a:gd name="T56" fmla="*/ 65524063 w 44"/>
              <a:gd name="T57" fmla="*/ 55443438 h 42"/>
              <a:gd name="T58" fmla="*/ 65524063 w 44"/>
              <a:gd name="T59" fmla="*/ 55443438 h 42"/>
              <a:gd name="T60" fmla="*/ 80645000 w 44"/>
              <a:gd name="T61" fmla="*/ 55443438 h 42"/>
              <a:gd name="T62" fmla="*/ 90725625 w 44"/>
              <a:gd name="T63" fmla="*/ 55443438 h 42"/>
              <a:gd name="T64" fmla="*/ 100806250 w 44"/>
              <a:gd name="T65" fmla="*/ 60483750 h 42"/>
              <a:gd name="T66" fmla="*/ 90725625 w 44"/>
              <a:gd name="T67" fmla="*/ 60483750 h 42"/>
              <a:gd name="T68" fmla="*/ 75604688 w 44"/>
              <a:gd name="T69" fmla="*/ 60483750 h 42"/>
              <a:gd name="T70" fmla="*/ 65524063 w 44"/>
              <a:gd name="T71" fmla="*/ 70564375 h 42"/>
              <a:gd name="T72" fmla="*/ 55443438 w 44"/>
              <a:gd name="T73" fmla="*/ 65524063 h 42"/>
              <a:gd name="T74" fmla="*/ 55443438 w 44"/>
              <a:gd name="T75" fmla="*/ 75604688 h 42"/>
              <a:gd name="T76" fmla="*/ 65524063 w 44"/>
              <a:gd name="T77" fmla="*/ 85685313 h 42"/>
              <a:gd name="T78" fmla="*/ 55443438 w 44"/>
              <a:gd name="T79" fmla="*/ 85685313 h 42"/>
              <a:gd name="T80" fmla="*/ 45362813 w 44"/>
              <a:gd name="T81" fmla="*/ 85685313 h 42"/>
              <a:gd name="T82" fmla="*/ 55443438 w 44"/>
              <a:gd name="T83" fmla="*/ 90725625 h 42"/>
              <a:gd name="T84" fmla="*/ 70564375 w 44"/>
              <a:gd name="T85" fmla="*/ 100806250 h 42"/>
              <a:gd name="T86" fmla="*/ 85685313 w 44"/>
              <a:gd name="T87" fmla="*/ 105846563 h 42"/>
              <a:gd name="T88" fmla="*/ 80645000 w 44"/>
              <a:gd name="T89" fmla="*/ 95765938 h 42"/>
              <a:gd name="T90" fmla="*/ 75604688 w 44"/>
              <a:gd name="T91" fmla="*/ 85685313 h 42"/>
              <a:gd name="T92" fmla="*/ 80645000 w 44"/>
              <a:gd name="T93" fmla="*/ 85685313 h 42"/>
              <a:gd name="T94" fmla="*/ 75604688 w 44"/>
              <a:gd name="T95" fmla="*/ 80645000 h 42"/>
              <a:gd name="T96" fmla="*/ 90725625 w 44"/>
              <a:gd name="T97" fmla="*/ 85685313 h 42"/>
              <a:gd name="T98" fmla="*/ 105846563 w 44"/>
              <a:gd name="T99" fmla="*/ 70564375 h 4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" h="42">
                <a:moveTo>
                  <a:pt x="4" y="0"/>
                </a:move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4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0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moveTo>
                  <a:pt x="20" y="14"/>
                </a:moveTo>
                <a:lnTo>
                  <a:pt x="22" y="16"/>
                </a:lnTo>
                <a:lnTo>
                  <a:pt x="20" y="18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18" y="18"/>
                </a:lnTo>
                <a:lnTo>
                  <a:pt x="20" y="16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4" y="10"/>
                </a:lnTo>
                <a:lnTo>
                  <a:pt x="12" y="10"/>
                </a:lnTo>
                <a:lnTo>
                  <a:pt x="12" y="14"/>
                </a:lnTo>
                <a:lnTo>
                  <a:pt x="14" y="16"/>
                </a:lnTo>
                <a:lnTo>
                  <a:pt x="14" y="14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2" y="14"/>
                </a:lnTo>
                <a:lnTo>
                  <a:pt x="10" y="12"/>
                </a:lnTo>
                <a:lnTo>
                  <a:pt x="8" y="14"/>
                </a:lnTo>
                <a:lnTo>
                  <a:pt x="8" y="16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6" y="18"/>
                </a:lnTo>
                <a:lnTo>
                  <a:pt x="6" y="20"/>
                </a:lnTo>
                <a:lnTo>
                  <a:pt x="8" y="22"/>
                </a:lnTo>
                <a:lnTo>
                  <a:pt x="6" y="24"/>
                </a:lnTo>
                <a:lnTo>
                  <a:pt x="8" y="24"/>
                </a:lnTo>
                <a:lnTo>
                  <a:pt x="8" y="26"/>
                </a:lnTo>
                <a:lnTo>
                  <a:pt x="10" y="24"/>
                </a:lnTo>
                <a:lnTo>
                  <a:pt x="10" y="22"/>
                </a:lnTo>
                <a:lnTo>
                  <a:pt x="12" y="22"/>
                </a:lnTo>
                <a:lnTo>
                  <a:pt x="12" y="24"/>
                </a:lnTo>
                <a:lnTo>
                  <a:pt x="14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4" y="22"/>
                </a:lnTo>
                <a:lnTo>
                  <a:pt x="16" y="22"/>
                </a:lnTo>
                <a:lnTo>
                  <a:pt x="14" y="22"/>
                </a:lnTo>
                <a:lnTo>
                  <a:pt x="14" y="24"/>
                </a:lnTo>
                <a:lnTo>
                  <a:pt x="12" y="26"/>
                </a:lnTo>
                <a:lnTo>
                  <a:pt x="14" y="26"/>
                </a:lnTo>
                <a:lnTo>
                  <a:pt x="12" y="26"/>
                </a:lnTo>
                <a:lnTo>
                  <a:pt x="12" y="28"/>
                </a:lnTo>
                <a:lnTo>
                  <a:pt x="14" y="30"/>
                </a:lnTo>
                <a:lnTo>
                  <a:pt x="16" y="28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0" y="24"/>
                </a:lnTo>
                <a:lnTo>
                  <a:pt x="18" y="24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4" y="22"/>
                </a:lnTo>
                <a:lnTo>
                  <a:pt x="26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2"/>
                </a:lnTo>
                <a:lnTo>
                  <a:pt x="36" y="22"/>
                </a:lnTo>
                <a:lnTo>
                  <a:pt x="38" y="22"/>
                </a:lnTo>
                <a:lnTo>
                  <a:pt x="40" y="24"/>
                </a:lnTo>
                <a:moveTo>
                  <a:pt x="40" y="24"/>
                </a:move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2" y="24"/>
                </a:lnTo>
                <a:lnTo>
                  <a:pt x="30" y="24"/>
                </a:lnTo>
                <a:lnTo>
                  <a:pt x="30" y="26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20" y="28"/>
                </a:lnTo>
                <a:lnTo>
                  <a:pt x="22" y="30"/>
                </a:lnTo>
                <a:lnTo>
                  <a:pt x="22" y="32"/>
                </a:lnTo>
                <a:lnTo>
                  <a:pt x="24" y="34"/>
                </a:lnTo>
                <a:lnTo>
                  <a:pt x="26" y="34"/>
                </a:lnTo>
                <a:lnTo>
                  <a:pt x="26" y="36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20" y="36"/>
                </a:lnTo>
                <a:lnTo>
                  <a:pt x="22" y="36"/>
                </a:lnTo>
                <a:lnTo>
                  <a:pt x="24" y="38"/>
                </a:lnTo>
                <a:lnTo>
                  <a:pt x="26" y="38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42"/>
                </a:lnTo>
                <a:lnTo>
                  <a:pt x="36" y="42"/>
                </a:lnTo>
                <a:lnTo>
                  <a:pt x="34" y="40"/>
                </a:lnTo>
                <a:lnTo>
                  <a:pt x="32" y="38"/>
                </a:lnTo>
                <a:lnTo>
                  <a:pt x="30" y="38"/>
                </a:lnTo>
                <a:lnTo>
                  <a:pt x="30" y="36"/>
                </a:lnTo>
                <a:lnTo>
                  <a:pt x="30" y="34"/>
                </a:lnTo>
                <a:lnTo>
                  <a:pt x="32" y="36"/>
                </a:lnTo>
                <a:lnTo>
                  <a:pt x="34" y="36"/>
                </a:lnTo>
                <a:lnTo>
                  <a:pt x="32" y="34"/>
                </a:lnTo>
                <a:lnTo>
                  <a:pt x="30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2"/>
                </a:lnTo>
                <a:lnTo>
                  <a:pt x="36" y="34"/>
                </a:lnTo>
                <a:lnTo>
                  <a:pt x="38" y="32"/>
                </a:lnTo>
                <a:lnTo>
                  <a:pt x="38" y="30"/>
                </a:lnTo>
                <a:lnTo>
                  <a:pt x="42" y="28"/>
                </a:lnTo>
                <a:lnTo>
                  <a:pt x="44" y="26"/>
                </a:lnTo>
                <a:lnTo>
                  <a:pt x="42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6" name="Freeform 1545">
            <a:extLst>
              <a:ext uri="{FF2B5EF4-FFF2-40B4-BE49-F238E27FC236}">
                <a16:creationId xmlns:a16="http://schemas.microsoft.com/office/drawing/2014/main" id="{43056FAE-69A0-444A-A4B5-815DA2C7E63C}"/>
              </a:ext>
            </a:extLst>
          </p:cNvPr>
          <p:cNvSpPr>
            <a:spLocks/>
          </p:cNvSpPr>
          <p:nvPr/>
        </p:nvSpPr>
        <p:spPr bwMode="auto">
          <a:xfrm>
            <a:off x="2335213" y="5480051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0 w 4"/>
              <a:gd name="T3" fmla="*/ 0 h 2"/>
              <a:gd name="T4" fmla="*/ 5040313 w 4"/>
              <a:gd name="T5" fmla="*/ 0 h 2"/>
              <a:gd name="T6" fmla="*/ 10080625 w 4"/>
              <a:gd name="T7" fmla="*/ 0 h 2"/>
              <a:gd name="T8" fmla="*/ 5040313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7" name="Freeform 1546">
            <a:extLst>
              <a:ext uri="{FF2B5EF4-FFF2-40B4-BE49-F238E27FC236}">
                <a16:creationId xmlns:a16="http://schemas.microsoft.com/office/drawing/2014/main" id="{A1844A24-A1D8-48D8-B5E1-1D422B8A45DC}"/>
              </a:ext>
            </a:extLst>
          </p:cNvPr>
          <p:cNvSpPr>
            <a:spLocks/>
          </p:cNvSpPr>
          <p:nvPr/>
        </p:nvSpPr>
        <p:spPr bwMode="auto">
          <a:xfrm>
            <a:off x="2335213" y="5480051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0 w 4"/>
              <a:gd name="T3" fmla="*/ 0 h 2"/>
              <a:gd name="T4" fmla="*/ 5040313 w 4"/>
              <a:gd name="T5" fmla="*/ 0 h 2"/>
              <a:gd name="T6" fmla="*/ 10080625 w 4"/>
              <a:gd name="T7" fmla="*/ 0 h 2"/>
              <a:gd name="T8" fmla="*/ 5040313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8" name="Rectangle 1547">
            <a:extLst>
              <a:ext uri="{FF2B5EF4-FFF2-40B4-BE49-F238E27FC236}">
                <a16:creationId xmlns:a16="http://schemas.microsoft.com/office/drawing/2014/main" id="{281782D9-187C-4E97-873C-3D00D3856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8864" y="5480051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89" name="Rectangle 1548">
            <a:extLst>
              <a:ext uri="{FF2B5EF4-FFF2-40B4-BE49-F238E27FC236}">
                <a16:creationId xmlns:a16="http://schemas.microsoft.com/office/drawing/2014/main" id="{28E67A88-7FEE-4A71-BAC6-2E6CB5B1E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8864" y="5480051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90" name="Freeform 1549">
            <a:extLst>
              <a:ext uri="{FF2B5EF4-FFF2-40B4-BE49-F238E27FC236}">
                <a16:creationId xmlns:a16="http://schemas.microsoft.com/office/drawing/2014/main" id="{F2C3525B-5EAA-4D20-B2E6-3E8A707EE865}"/>
              </a:ext>
            </a:extLst>
          </p:cNvPr>
          <p:cNvSpPr>
            <a:spLocks/>
          </p:cNvSpPr>
          <p:nvPr/>
        </p:nvSpPr>
        <p:spPr bwMode="auto">
          <a:xfrm>
            <a:off x="2322516" y="54991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0 w 2"/>
              <a:gd name="T3" fmla="*/ 5040313 h 2"/>
              <a:gd name="T4" fmla="*/ 5040313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1" name="Freeform 1550">
            <a:extLst>
              <a:ext uri="{FF2B5EF4-FFF2-40B4-BE49-F238E27FC236}">
                <a16:creationId xmlns:a16="http://schemas.microsoft.com/office/drawing/2014/main" id="{AEBD80BB-132E-4F6F-8454-607C02933F26}"/>
              </a:ext>
            </a:extLst>
          </p:cNvPr>
          <p:cNvSpPr>
            <a:spLocks/>
          </p:cNvSpPr>
          <p:nvPr/>
        </p:nvSpPr>
        <p:spPr bwMode="auto">
          <a:xfrm>
            <a:off x="2322516" y="54991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0 w 2"/>
              <a:gd name="T3" fmla="*/ 5040313 h 2"/>
              <a:gd name="T4" fmla="*/ 5040313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2" name="Freeform 1551">
            <a:extLst>
              <a:ext uri="{FF2B5EF4-FFF2-40B4-BE49-F238E27FC236}">
                <a16:creationId xmlns:a16="http://schemas.microsoft.com/office/drawing/2014/main" id="{91C3C475-B24D-4D05-B782-5EF1F6E41D50}"/>
              </a:ext>
            </a:extLst>
          </p:cNvPr>
          <p:cNvSpPr>
            <a:spLocks noEditPoints="1"/>
          </p:cNvSpPr>
          <p:nvPr/>
        </p:nvSpPr>
        <p:spPr bwMode="auto">
          <a:xfrm>
            <a:off x="2312989" y="5499100"/>
            <a:ext cx="44450" cy="34925"/>
          </a:xfrm>
          <a:custGeom>
            <a:avLst/>
            <a:gdLst>
              <a:gd name="T0" fmla="*/ 10080625 w 28"/>
              <a:gd name="T1" fmla="*/ 0 h 22"/>
              <a:gd name="T2" fmla="*/ 50403125 w 28"/>
              <a:gd name="T3" fmla="*/ 15120938 h 22"/>
              <a:gd name="T4" fmla="*/ 50403125 w 28"/>
              <a:gd name="T5" fmla="*/ 10080625 h 22"/>
              <a:gd name="T6" fmla="*/ 60483750 w 28"/>
              <a:gd name="T7" fmla="*/ 10080625 h 22"/>
              <a:gd name="T8" fmla="*/ 55443438 w 28"/>
              <a:gd name="T9" fmla="*/ 15120938 h 22"/>
              <a:gd name="T10" fmla="*/ 30241875 w 28"/>
              <a:gd name="T11" fmla="*/ 20161250 h 22"/>
              <a:gd name="T12" fmla="*/ 15120938 w 28"/>
              <a:gd name="T13" fmla="*/ 20161250 h 22"/>
              <a:gd name="T14" fmla="*/ 25201563 w 28"/>
              <a:gd name="T15" fmla="*/ 15120938 h 22"/>
              <a:gd name="T16" fmla="*/ 30241875 w 28"/>
              <a:gd name="T17" fmla="*/ 10080625 h 22"/>
              <a:gd name="T18" fmla="*/ 30241875 w 28"/>
              <a:gd name="T19" fmla="*/ 20161250 h 22"/>
              <a:gd name="T20" fmla="*/ 45362813 w 28"/>
              <a:gd name="T21" fmla="*/ 25201563 h 22"/>
              <a:gd name="T22" fmla="*/ 50403125 w 28"/>
              <a:gd name="T23" fmla="*/ 30241875 h 22"/>
              <a:gd name="T24" fmla="*/ 30241875 w 28"/>
              <a:gd name="T25" fmla="*/ 35282188 h 22"/>
              <a:gd name="T26" fmla="*/ 15120938 w 28"/>
              <a:gd name="T27" fmla="*/ 25201563 h 22"/>
              <a:gd name="T28" fmla="*/ 30241875 w 28"/>
              <a:gd name="T29" fmla="*/ 25201563 h 22"/>
              <a:gd name="T30" fmla="*/ 40322500 w 28"/>
              <a:gd name="T31" fmla="*/ 35282188 h 22"/>
              <a:gd name="T32" fmla="*/ 65524063 w 28"/>
              <a:gd name="T33" fmla="*/ 40322500 h 22"/>
              <a:gd name="T34" fmla="*/ 55443438 w 28"/>
              <a:gd name="T35" fmla="*/ 30241875 h 22"/>
              <a:gd name="T36" fmla="*/ 65524063 w 28"/>
              <a:gd name="T37" fmla="*/ 40322500 h 22"/>
              <a:gd name="T38" fmla="*/ 65524063 w 28"/>
              <a:gd name="T39" fmla="*/ 35282188 h 22"/>
              <a:gd name="T40" fmla="*/ 70564375 w 28"/>
              <a:gd name="T41" fmla="*/ 40322500 h 22"/>
              <a:gd name="T42" fmla="*/ 45362813 w 28"/>
              <a:gd name="T43" fmla="*/ 50403125 h 22"/>
              <a:gd name="T44" fmla="*/ 35282188 w 28"/>
              <a:gd name="T45" fmla="*/ 45362813 h 22"/>
              <a:gd name="T46" fmla="*/ 45362813 w 28"/>
              <a:gd name="T47" fmla="*/ 40322500 h 22"/>
              <a:gd name="T48" fmla="*/ 35282188 w 28"/>
              <a:gd name="T49" fmla="*/ 30241875 h 22"/>
              <a:gd name="T50" fmla="*/ 45362813 w 28"/>
              <a:gd name="T51" fmla="*/ 35282188 h 22"/>
              <a:gd name="T52" fmla="*/ 50403125 w 28"/>
              <a:gd name="T53" fmla="*/ 45362813 h 22"/>
              <a:gd name="T54" fmla="*/ 55443438 w 28"/>
              <a:gd name="T55" fmla="*/ 50403125 h 22"/>
              <a:gd name="T56" fmla="*/ 15120938 w 28"/>
              <a:gd name="T57" fmla="*/ 50403125 h 22"/>
              <a:gd name="T58" fmla="*/ 15120938 w 28"/>
              <a:gd name="T59" fmla="*/ 40322500 h 22"/>
              <a:gd name="T60" fmla="*/ 25201563 w 28"/>
              <a:gd name="T61" fmla="*/ 45362813 h 22"/>
              <a:gd name="T62" fmla="*/ 30241875 w 28"/>
              <a:gd name="T63" fmla="*/ 50403125 h 22"/>
              <a:gd name="T64" fmla="*/ 20161250 w 28"/>
              <a:gd name="T65" fmla="*/ 40322500 h 22"/>
              <a:gd name="T66" fmla="*/ 10080625 w 28"/>
              <a:gd name="T67" fmla="*/ 35282188 h 22"/>
              <a:gd name="T68" fmla="*/ 10080625 w 28"/>
              <a:gd name="T69" fmla="*/ 30241875 h 22"/>
              <a:gd name="T70" fmla="*/ 5040313 w 28"/>
              <a:gd name="T71" fmla="*/ 20161250 h 22"/>
              <a:gd name="T72" fmla="*/ 20161250 w 28"/>
              <a:gd name="T73" fmla="*/ 30241875 h 22"/>
              <a:gd name="T74" fmla="*/ 30241875 w 28"/>
              <a:gd name="T75" fmla="*/ 40322500 h 22"/>
              <a:gd name="T76" fmla="*/ 30241875 w 28"/>
              <a:gd name="T77" fmla="*/ 50403125 h 22"/>
              <a:gd name="T78" fmla="*/ 40322500 w 28"/>
              <a:gd name="T79" fmla="*/ 50403125 h 22"/>
              <a:gd name="T80" fmla="*/ 15120938 w 28"/>
              <a:gd name="T81" fmla="*/ 55443438 h 22"/>
              <a:gd name="T82" fmla="*/ 20161250 w 28"/>
              <a:gd name="T83" fmla="*/ 50403125 h 22"/>
              <a:gd name="T84" fmla="*/ 20161250 w 28"/>
              <a:gd name="T85" fmla="*/ 55443438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8" h="22"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6" y="2"/>
                </a:lnTo>
                <a:lnTo>
                  <a:pt x="4" y="4"/>
                </a:lnTo>
                <a:close/>
                <a:moveTo>
                  <a:pt x="20" y="6"/>
                </a:moveTo>
                <a:lnTo>
                  <a:pt x="18" y="6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4" y="6"/>
                </a:lnTo>
                <a:lnTo>
                  <a:pt x="22" y="6"/>
                </a:lnTo>
                <a:lnTo>
                  <a:pt x="20" y="6"/>
                </a:lnTo>
                <a:close/>
                <a:moveTo>
                  <a:pt x="12" y="8"/>
                </a:moveTo>
                <a:lnTo>
                  <a:pt x="10" y="8"/>
                </a:lnTo>
                <a:lnTo>
                  <a:pt x="8" y="6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close/>
                <a:moveTo>
                  <a:pt x="20" y="14"/>
                </a:move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0" y="12"/>
                </a:lnTo>
                <a:lnTo>
                  <a:pt x="20" y="14"/>
                </a:lnTo>
                <a:close/>
                <a:moveTo>
                  <a:pt x="12" y="16"/>
                </a:moveTo>
                <a:lnTo>
                  <a:pt x="12" y="14"/>
                </a:lnTo>
                <a:lnTo>
                  <a:pt x="10" y="12"/>
                </a:lnTo>
                <a:lnTo>
                  <a:pt x="8" y="10"/>
                </a:lnTo>
                <a:lnTo>
                  <a:pt x="6" y="10"/>
                </a:lnTo>
                <a:lnTo>
                  <a:pt x="8" y="8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4" y="12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close/>
                <a:moveTo>
                  <a:pt x="26" y="16"/>
                </a:moveTo>
                <a:lnTo>
                  <a:pt x="24" y="16"/>
                </a:lnTo>
                <a:lnTo>
                  <a:pt x="22" y="14"/>
                </a:lnTo>
                <a:lnTo>
                  <a:pt x="22" y="12"/>
                </a:lnTo>
                <a:lnTo>
                  <a:pt x="24" y="14"/>
                </a:lnTo>
                <a:lnTo>
                  <a:pt x="26" y="16"/>
                </a:lnTo>
                <a:close/>
                <a:moveTo>
                  <a:pt x="28" y="16"/>
                </a:moveTo>
                <a:lnTo>
                  <a:pt x="26" y="16"/>
                </a:lnTo>
                <a:lnTo>
                  <a:pt x="26" y="14"/>
                </a:lnTo>
                <a:lnTo>
                  <a:pt x="28" y="16"/>
                </a:lnTo>
                <a:close/>
                <a:moveTo>
                  <a:pt x="22" y="20"/>
                </a:move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8" y="16"/>
                </a:lnTo>
                <a:lnTo>
                  <a:pt x="16" y="14"/>
                </a:lnTo>
                <a:lnTo>
                  <a:pt x="14" y="12"/>
                </a:lnTo>
                <a:lnTo>
                  <a:pt x="14" y="10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2" y="20"/>
                </a:lnTo>
                <a:close/>
                <a:moveTo>
                  <a:pt x="6" y="20"/>
                </a:moveTo>
                <a:lnTo>
                  <a:pt x="8" y="20"/>
                </a:lnTo>
                <a:lnTo>
                  <a:pt x="6" y="20"/>
                </a:lnTo>
                <a:lnTo>
                  <a:pt x="4" y="18"/>
                </a:ln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close/>
                <a:moveTo>
                  <a:pt x="12" y="20"/>
                </a:moveTo>
                <a:lnTo>
                  <a:pt x="10" y="20"/>
                </a:lnTo>
                <a:lnTo>
                  <a:pt x="10" y="18"/>
                </a:lnTo>
                <a:lnTo>
                  <a:pt x="8" y="16"/>
                </a:lnTo>
                <a:lnTo>
                  <a:pt x="8" y="14"/>
                </a:lnTo>
                <a:lnTo>
                  <a:pt x="6" y="16"/>
                </a:lnTo>
                <a:lnTo>
                  <a:pt x="4" y="14"/>
                </a:lnTo>
                <a:lnTo>
                  <a:pt x="6" y="14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10" y="14"/>
                </a:lnTo>
                <a:lnTo>
                  <a:pt x="12" y="16"/>
                </a:lnTo>
                <a:lnTo>
                  <a:pt x="12" y="18"/>
                </a:lnTo>
                <a:lnTo>
                  <a:pt x="14" y="20"/>
                </a:lnTo>
                <a:lnTo>
                  <a:pt x="12" y="20"/>
                </a:lnTo>
                <a:close/>
                <a:moveTo>
                  <a:pt x="16" y="22"/>
                </a:move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close/>
                <a:moveTo>
                  <a:pt x="6" y="22"/>
                </a:moveTo>
                <a:lnTo>
                  <a:pt x="6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8" y="22"/>
                </a:lnTo>
                <a:lnTo>
                  <a:pt x="6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3" name="Freeform 1552">
            <a:extLst>
              <a:ext uri="{FF2B5EF4-FFF2-40B4-BE49-F238E27FC236}">
                <a16:creationId xmlns:a16="http://schemas.microsoft.com/office/drawing/2014/main" id="{FB1F3E9A-D03C-4C95-8970-0D6BDB05ABF0}"/>
              </a:ext>
            </a:extLst>
          </p:cNvPr>
          <p:cNvSpPr>
            <a:spLocks noEditPoints="1"/>
          </p:cNvSpPr>
          <p:nvPr/>
        </p:nvSpPr>
        <p:spPr bwMode="auto">
          <a:xfrm>
            <a:off x="2312989" y="5499100"/>
            <a:ext cx="44450" cy="34925"/>
          </a:xfrm>
          <a:custGeom>
            <a:avLst/>
            <a:gdLst>
              <a:gd name="T0" fmla="*/ 10080625 w 28"/>
              <a:gd name="T1" fmla="*/ 0 h 22"/>
              <a:gd name="T2" fmla="*/ 50403125 w 28"/>
              <a:gd name="T3" fmla="*/ 15120938 h 22"/>
              <a:gd name="T4" fmla="*/ 50403125 w 28"/>
              <a:gd name="T5" fmla="*/ 10080625 h 22"/>
              <a:gd name="T6" fmla="*/ 60483750 w 28"/>
              <a:gd name="T7" fmla="*/ 10080625 h 22"/>
              <a:gd name="T8" fmla="*/ 55443438 w 28"/>
              <a:gd name="T9" fmla="*/ 15120938 h 22"/>
              <a:gd name="T10" fmla="*/ 30241875 w 28"/>
              <a:gd name="T11" fmla="*/ 20161250 h 22"/>
              <a:gd name="T12" fmla="*/ 15120938 w 28"/>
              <a:gd name="T13" fmla="*/ 20161250 h 22"/>
              <a:gd name="T14" fmla="*/ 25201563 w 28"/>
              <a:gd name="T15" fmla="*/ 15120938 h 22"/>
              <a:gd name="T16" fmla="*/ 30241875 w 28"/>
              <a:gd name="T17" fmla="*/ 10080625 h 22"/>
              <a:gd name="T18" fmla="*/ 30241875 w 28"/>
              <a:gd name="T19" fmla="*/ 20161250 h 22"/>
              <a:gd name="T20" fmla="*/ 45362813 w 28"/>
              <a:gd name="T21" fmla="*/ 25201563 h 22"/>
              <a:gd name="T22" fmla="*/ 50403125 w 28"/>
              <a:gd name="T23" fmla="*/ 30241875 h 22"/>
              <a:gd name="T24" fmla="*/ 30241875 w 28"/>
              <a:gd name="T25" fmla="*/ 35282188 h 22"/>
              <a:gd name="T26" fmla="*/ 15120938 w 28"/>
              <a:gd name="T27" fmla="*/ 25201563 h 22"/>
              <a:gd name="T28" fmla="*/ 30241875 w 28"/>
              <a:gd name="T29" fmla="*/ 25201563 h 22"/>
              <a:gd name="T30" fmla="*/ 40322500 w 28"/>
              <a:gd name="T31" fmla="*/ 35282188 h 22"/>
              <a:gd name="T32" fmla="*/ 65524063 w 28"/>
              <a:gd name="T33" fmla="*/ 40322500 h 22"/>
              <a:gd name="T34" fmla="*/ 55443438 w 28"/>
              <a:gd name="T35" fmla="*/ 30241875 h 22"/>
              <a:gd name="T36" fmla="*/ 65524063 w 28"/>
              <a:gd name="T37" fmla="*/ 40322500 h 22"/>
              <a:gd name="T38" fmla="*/ 65524063 w 28"/>
              <a:gd name="T39" fmla="*/ 35282188 h 22"/>
              <a:gd name="T40" fmla="*/ 70564375 w 28"/>
              <a:gd name="T41" fmla="*/ 40322500 h 22"/>
              <a:gd name="T42" fmla="*/ 45362813 w 28"/>
              <a:gd name="T43" fmla="*/ 50403125 h 22"/>
              <a:gd name="T44" fmla="*/ 35282188 w 28"/>
              <a:gd name="T45" fmla="*/ 45362813 h 22"/>
              <a:gd name="T46" fmla="*/ 45362813 w 28"/>
              <a:gd name="T47" fmla="*/ 40322500 h 22"/>
              <a:gd name="T48" fmla="*/ 35282188 w 28"/>
              <a:gd name="T49" fmla="*/ 30241875 h 22"/>
              <a:gd name="T50" fmla="*/ 45362813 w 28"/>
              <a:gd name="T51" fmla="*/ 35282188 h 22"/>
              <a:gd name="T52" fmla="*/ 50403125 w 28"/>
              <a:gd name="T53" fmla="*/ 45362813 h 22"/>
              <a:gd name="T54" fmla="*/ 55443438 w 28"/>
              <a:gd name="T55" fmla="*/ 50403125 h 22"/>
              <a:gd name="T56" fmla="*/ 15120938 w 28"/>
              <a:gd name="T57" fmla="*/ 50403125 h 22"/>
              <a:gd name="T58" fmla="*/ 15120938 w 28"/>
              <a:gd name="T59" fmla="*/ 40322500 h 22"/>
              <a:gd name="T60" fmla="*/ 25201563 w 28"/>
              <a:gd name="T61" fmla="*/ 45362813 h 22"/>
              <a:gd name="T62" fmla="*/ 30241875 w 28"/>
              <a:gd name="T63" fmla="*/ 50403125 h 22"/>
              <a:gd name="T64" fmla="*/ 20161250 w 28"/>
              <a:gd name="T65" fmla="*/ 40322500 h 22"/>
              <a:gd name="T66" fmla="*/ 10080625 w 28"/>
              <a:gd name="T67" fmla="*/ 35282188 h 22"/>
              <a:gd name="T68" fmla="*/ 10080625 w 28"/>
              <a:gd name="T69" fmla="*/ 30241875 h 22"/>
              <a:gd name="T70" fmla="*/ 5040313 w 28"/>
              <a:gd name="T71" fmla="*/ 20161250 h 22"/>
              <a:gd name="T72" fmla="*/ 20161250 w 28"/>
              <a:gd name="T73" fmla="*/ 30241875 h 22"/>
              <a:gd name="T74" fmla="*/ 30241875 w 28"/>
              <a:gd name="T75" fmla="*/ 40322500 h 22"/>
              <a:gd name="T76" fmla="*/ 30241875 w 28"/>
              <a:gd name="T77" fmla="*/ 50403125 h 22"/>
              <a:gd name="T78" fmla="*/ 40322500 w 28"/>
              <a:gd name="T79" fmla="*/ 50403125 h 22"/>
              <a:gd name="T80" fmla="*/ 15120938 w 28"/>
              <a:gd name="T81" fmla="*/ 55443438 h 22"/>
              <a:gd name="T82" fmla="*/ 20161250 w 28"/>
              <a:gd name="T83" fmla="*/ 50403125 h 22"/>
              <a:gd name="T84" fmla="*/ 20161250 w 28"/>
              <a:gd name="T85" fmla="*/ 55443438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8" h="22"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6" y="2"/>
                </a:lnTo>
                <a:lnTo>
                  <a:pt x="4" y="4"/>
                </a:lnTo>
                <a:moveTo>
                  <a:pt x="20" y="6"/>
                </a:moveTo>
                <a:lnTo>
                  <a:pt x="18" y="6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4" y="6"/>
                </a:lnTo>
                <a:lnTo>
                  <a:pt x="22" y="6"/>
                </a:lnTo>
                <a:lnTo>
                  <a:pt x="20" y="6"/>
                </a:lnTo>
                <a:moveTo>
                  <a:pt x="12" y="8"/>
                </a:moveTo>
                <a:lnTo>
                  <a:pt x="10" y="8"/>
                </a:lnTo>
                <a:lnTo>
                  <a:pt x="8" y="6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moveTo>
                  <a:pt x="20" y="14"/>
                </a:move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0" y="12"/>
                </a:lnTo>
                <a:lnTo>
                  <a:pt x="20" y="14"/>
                </a:lnTo>
                <a:moveTo>
                  <a:pt x="12" y="16"/>
                </a:moveTo>
                <a:lnTo>
                  <a:pt x="12" y="14"/>
                </a:lnTo>
                <a:lnTo>
                  <a:pt x="10" y="12"/>
                </a:lnTo>
                <a:lnTo>
                  <a:pt x="8" y="10"/>
                </a:lnTo>
                <a:lnTo>
                  <a:pt x="6" y="10"/>
                </a:lnTo>
                <a:lnTo>
                  <a:pt x="8" y="8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4" y="12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moveTo>
                  <a:pt x="26" y="16"/>
                </a:moveTo>
                <a:lnTo>
                  <a:pt x="24" y="16"/>
                </a:lnTo>
                <a:lnTo>
                  <a:pt x="22" y="14"/>
                </a:lnTo>
                <a:lnTo>
                  <a:pt x="22" y="12"/>
                </a:lnTo>
                <a:lnTo>
                  <a:pt x="24" y="14"/>
                </a:lnTo>
                <a:lnTo>
                  <a:pt x="26" y="16"/>
                </a:lnTo>
                <a:moveTo>
                  <a:pt x="28" y="16"/>
                </a:moveTo>
                <a:lnTo>
                  <a:pt x="26" y="16"/>
                </a:lnTo>
                <a:lnTo>
                  <a:pt x="26" y="14"/>
                </a:lnTo>
                <a:lnTo>
                  <a:pt x="28" y="16"/>
                </a:lnTo>
                <a:moveTo>
                  <a:pt x="22" y="20"/>
                </a:move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8" y="16"/>
                </a:lnTo>
                <a:lnTo>
                  <a:pt x="16" y="14"/>
                </a:lnTo>
                <a:lnTo>
                  <a:pt x="14" y="12"/>
                </a:lnTo>
                <a:lnTo>
                  <a:pt x="14" y="10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2" y="20"/>
                </a:lnTo>
                <a:moveTo>
                  <a:pt x="6" y="20"/>
                </a:moveTo>
                <a:lnTo>
                  <a:pt x="8" y="20"/>
                </a:lnTo>
                <a:lnTo>
                  <a:pt x="6" y="20"/>
                </a:lnTo>
                <a:lnTo>
                  <a:pt x="4" y="18"/>
                </a:ln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moveTo>
                  <a:pt x="12" y="20"/>
                </a:moveTo>
                <a:lnTo>
                  <a:pt x="10" y="20"/>
                </a:lnTo>
                <a:lnTo>
                  <a:pt x="10" y="18"/>
                </a:lnTo>
                <a:lnTo>
                  <a:pt x="8" y="16"/>
                </a:lnTo>
                <a:lnTo>
                  <a:pt x="8" y="14"/>
                </a:lnTo>
                <a:lnTo>
                  <a:pt x="6" y="16"/>
                </a:lnTo>
                <a:lnTo>
                  <a:pt x="4" y="14"/>
                </a:lnTo>
                <a:lnTo>
                  <a:pt x="6" y="14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10" y="14"/>
                </a:lnTo>
                <a:lnTo>
                  <a:pt x="12" y="16"/>
                </a:lnTo>
                <a:lnTo>
                  <a:pt x="12" y="18"/>
                </a:lnTo>
                <a:lnTo>
                  <a:pt x="14" y="20"/>
                </a:lnTo>
                <a:lnTo>
                  <a:pt x="12" y="20"/>
                </a:lnTo>
                <a:moveTo>
                  <a:pt x="16" y="22"/>
                </a:move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moveTo>
                  <a:pt x="6" y="22"/>
                </a:moveTo>
                <a:lnTo>
                  <a:pt x="6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8" y="22"/>
                </a:lnTo>
                <a:lnTo>
                  <a:pt x="6" y="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4" name="Freeform 1553">
            <a:extLst>
              <a:ext uri="{FF2B5EF4-FFF2-40B4-BE49-F238E27FC236}">
                <a16:creationId xmlns:a16="http://schemas.microsoft.com/office/drawing/2014/main" id="{8AC8D6ED-07A3-4B2D-B638-B5374B798E8E}"/>
              </a:ext>
            </a:extLst>
          </p:cNvPr>
          <p:cNvSpPr>
            <a:spLocks noEditPoints="1"/>
          </p:cNvSpPr>
          <p:nvPr/>
        </p:nvSpPr>
        <p:spPr bwMode="auto">
          <a:xfrm>
            <a:off x="2325688" y="5530849"/>
            <a:ext cx="44450" cy="44451"/>
          </a:xfrm>
          <a:custGeom>
            <a:avLst/>
            <a:gdLst>
              <a:gd name="T0" fmla="*/ 15120938 w 28"/>
              <a:gd name="T1" fmla="*/ 5040313 h 28"/>
              <a:gd name="T2" fmla="*/ 15120938 w 28"/>
              <a:gd name="T3" fmla="*/ 15120938 h 28"/>
              <a:gd name="T4" fmla="*/ 15120938 w 28"/>
              <a:gd name="T5" fmla="*/ 10080625 h 28"/>
              <a:gd name="T6" fmla="*/ 20161250 w 28"/>
              <a:gd name="T7" fmla="*/ 15120938 h 28"/>
              <a:gd name="T8" fmla="*/ 15120938 w 28"/>
              <a:gd name="T9" fmla="*/ 15120938 h 28"/>
              <a:gd name="T10" fmla="*/ 0 w 28"/>
              <a:gd name="T11" fmla="*/ 15120938 h 28"/>
              <a:gd name="T12" fmla="*/ 5040313 w 28"/>
              <a:gd name="T13" fmla="*/ 10080625 h 28"/>
              <a:gd name="T14" fmla="*/ 15120938 w 28"/>
              <a:gd name="T15" fmla="*/ 20161250 h 28"/>
              <a:gd name="T16" fmla="*/ 5040313 w 28"/>
              <a:gd name="T17" fmla="*/ 30241875 h 28"/>
              <a:gd name="T18" fmla="*/ 10080625 w 28"/>
              <a:gd name="T19" fmla="*/ 20161250 h 28"/>
              <a:gd name="T20" fmla="*/ 10080625 w 28"/>
              <a:gd name="T21" fmla="*/ 25201563 h 28"/>
              <a:gd name="T22" fmla="*/ 35282188 w 28"/>
              <a:gd name="T23" fmla="*/ 30241875 h 28"/>
              <a:gd name="T24" fmla="*/ 20161250 w 28"/>
              <a:gd name="T25" fmla="*/ 25201563 h 28"/>
              <a:gd name="T26" fmla="*/ 30241875 w 28"/>
              <a:gd name="T27" fmla="*/ 20161250 h 28"/>
              <a:gd name="T28" fmla="*/ 35282188 w 28"/>
              <a:gd name="T29" fmla="*/ 30241875 h 28"/>
              <a:gd name="T30" fmla="*/ 20161250 w 28"/>
              <a:gd name="T31" fmla="*/ 45362813 h 28"/>
              <a:gd name="T32" fmla="*/ 60483750 w 28"/>
              <a:gd name="T33" fmla="*/ 45362813 h 28"/>
              <a:gd name="T34" fmla="*/ 65524063 w 28"/>
              <a:gd name="T35" fmla="*/ 45362813 h 28"/>
              <a:gd name="T36" fmla="*/ 35282188 w 28"/>
              <a:gd name="T37" fmla="*/ 60483750 h 28"/>
              <a:gd name="T38" fmla="*/ 25201563 w 28"/>
              <a:gd name="T39" fmla="*/ 55443438 h 28"/>
              <a:gd name="T40" fmla="*/ 20161250 w 28"/>
              <a:gd name="T41" fmla="*/ 50403125 h 28"/>
              <a:gd name="T42" fmla="*/ 35282188 w 28"/>
              <a:gd name="T43" fmla="*/ 60483750 h 28"/>
              <a:gd name="T44" fmla="*/ 55443438 w 28"/>
              <a:gd name="T45" fmla="*/ 70564375 h 28"/>
              <a:gd name="T46" fmla="*/ 60483750 w 28"/>
              <a:gd name="T47" fmla="*/ 70564375 h 28"/>
              <a:gd name="T48" fmla="*/ 55443438 w 28"/>
              <a:gd name="T49" fmla="*/ 65524063 h 28"/>
              <a:gd name="T50" fmla="*/ 50403125 w 28"/>
              <a:gd name="T51" fmla="*/ 55443438 h 28"/>
              <a:gd name="T52" fmla="*/ 45362813 w 28"/>
              <a:gd name="T53" fmla="*/ 45362813 h 28"/>
              <a:gd name="T54" fmla="*/ 50403125 w 28"/>
              <a:gd name="T55" fmla="*/ 40322500 h 28"/>
              <a:gd name="T56" fmla="*/ 40322500 w 28"/>
              <a:gd name="T57" fmla="*/ 45362813 h 28"/>
              <a:gd name="T58" fmla="*/ 45362813 w 28"/>
              <a:gd name="T59" fmla="*/ 55443438 h 28"/>
              <a:gd name="T60" fmla="*/ 35282188 w 28"/>
              <a:gd name="T61" fmla="*/ 55443438 h 28"/>
              <a:gd name="T62" fmla="*/ 25201563 w 28"/>
              <a:gd name="T63" fmla="*/ 45362813 h 28"/>
              <a:gd name="T64" fmla="*/ 15120938 w 28"/>
              <a:gd name="T65" fmla="*/ 35282188 h 28"/>
              <a:gd name="T66" fmla="*/ 25201563 w 28"/>
              <a:gd name="T67" fmla="*/ 40322500 h 28"/>
              <a:gd name="T68" fmla="*/ 20161250 w 28"/>
              <a:gd name="T69" fmla="*/ 35282188 h 28"/>
              <a:gd name="T70" fmla="*/ 25201563 w 28"/>
              <a:gd name="T71" fmla="*/ 30241875 h 28"/>
              <a:gd name="T72" fmla="*/ 30241875 w 28"/>
              <a:gd name="T73" fmla="*/ 30241875 h 28"/>
              <a:gd name="T74" fmla="*/ 35282188 w 28"/>
              <a:gd name="T75" fmla="*/ 25201563 h 28"/>
              <a:gd name="T76" fmla="*/ 30241875 w 28"/>
              <a:gd name="T77" fmla="*/ 15120938 h 28"/>
              <a:gd name="T78" fmla="*/ 25201563 w 28"/>
              <a:gd name="T79" fmla="*/ 10080625 h 28"/>
              <a:gd name="T80" fmla="*/ 25201563 w 28"/>
              <a:gd name="T81" fmla="*/ 0 h 28"/>
              <a:gd name="T82" fmla="*/ 35282188 w 28"/>
              <a:gd name="T83" fmla="*/ 10080625 h 28"/>
              <a:gd name="T84" fmla="*/ 40322500 w 28"/>
              <a:gd name="T85" fmla="*/ 15120938 h 28"/>
              <a:gd name="T86" fmla="*/ 50403125 w 28"/>
              <a:gd name="T87" fmla="*/ 25201563 h 28"/>
              <a:gd name="T88" fmla="*/ 55443438 w 28"/>
              <a:gd name="T89" fmla="*/ 40322500 h 28"/>
              <a:gd name="T90" fmla="*/ 60483750 w 28"/>
              <a:gd name="T91" fmla="*/ 55443438 h 28"/>
              <a:gd name="T92" fmla="*/ 65524063 w 28"/>
              <a:gd name="T93" fmla="*/ 55443438 h 28"/>
              <a:gd name="T94" fmla="*/ 70564375 w 28"/>
              <a:gd name="T95" fmla="*/ 60483750 h 28"/>
              <a:gd name="T96" fmla="*/ 65524063 w 28"/>
              <a:gd name="T97" fmla="*/ 70564375 h 2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8" h="28">
                <a:moveTo>
                  <a:pt x="6" y="4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close/>
                <a:moveTo>
                  <a:pt x="6" y="6"/>
                </a:moveTo>
                <a:lnTo>
                  <a:pt x="6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6" y="6"/>
                </a:lnTo>
                <a:close/>
                <a:moveTo>
                  <a:pt x="6" y="8"/>
                </a:move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close/>
                <a:moveTo>
                  <a:pt x="4" y="12"/>
                </a:move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close/>
                <a:moveTo>
                  <a:pt x="14" y="12"/>
                </a:moveTo>
                <a:lnTo>
                  <a:pt x="12" y="12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4" y="12"/>
                </a:lnTo>
                <a:close/>
                <a:moveTo>
                  <a:pt x="8" y="18"/>
                </a:moveTo>
                <a:lnTo>
                  <a:pt x="6" y="16"/>
                </a:lnTo>
                <a:lnTo>
                  <a:pt x="8" y="18"/>
                </a:lnTo>
                <a:close/>
                <a:moveTo>
                  <a:pt x="26" y="20"/>
                </a:moveTo>
                <a:lnTo>
                  <a:pt x="24" y="18"/>
                </a:lnTo>
                <a:lnTo>
                  <a:pt x="24" y="16"/>
                </a:lnTo>
                <a:lnTo>
                  <a:pt x="26" y="18"/>
                </a:lnTo>
                <a:lnTo>
                  <a:pt x="26" y="20"/>
                </a:lnTo>
                <a:close/>
                <a:moveTo>
                  <a:pt x="16" y="26"/>
                </a:moveTo>
                <a:lnTo>
                  <a:pt x="14" y="24"/>
                </a:lnTo>
                <a:lnTo>
                  <a:pt x="12" y="24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2" y="22"/>
                </a:lnTo>
                <a:lnTo>
                  <a:pt x="14" y="24"/>
                </a:lnTo>
                <a:lnTo>
                  <a:pt x="16" y="24"/>
                </a:lnTo>
                <a:lnTo>
                  <a:pt x="16" y="26"/>
                </a:lnTo>
                <a:close/>
                <a:moveTo>
                  <a:pt x="22" y="28"/>
                </a:moveTo>
                <a:lnTo>
                  <a:pt x="22" y="28"/>
                </a:lnTo>
                <a:close/>
                <a:moveTo>
                  <a:pt x="24" y="28"/>
                </a:moveTo>
                <a:lnTo>
                  <a:pt x="24" y="28"/>
                </a:lnTo>
                <a:close/>
                <a:moveTo>
                  <a:pt x="22" y="28"/>
                </a:moveTo>
                <a:lnTo>
                  <a:pt x="24" y="26"/>
                </a:lnTo>
                <a:lnTo>
                  <a:pt x="22" y="26"/>
                </a:lnTo>
                <a:lnTo>
                  <a:pt x="22" y="24"/>
                </a:lnTo>
                <a:lnTo>
                  <a:pt x="20" y="22"/>
                </a:lnTo>
                <a:lnTo>
                  <a:pt x="18" y="20"/>
                </a:lnTo>
                <a:lnTo>
                  <a:pt x="20" y="20"/>
                </a:lnTo>
                <a:lnTo>
                  <a:pt x="18" y="18"/>
                </a:lnTo>
                <a:lnTo>
                  <a:pt x="20" y="18"/>
                </a:lnTo>
                <a:lnTo>
                  <a:pt x="20" y="16"/>
                </a:lnTo>
                <a:lnTo>
                  <a:pt x="18" y="16"/>
                </a:lnTo>
                <a:lnTo>
                  <a:pt x="16" y="18"/>
                </a:lnTo>
                <a:lnTo>
                  <a:pt x="16" y="20"/>
                </a:lnTo>
                <a:lnTo>
                  <a:pt x="16" y="22"/>
                </a:lnTo>
                <a:lnTo>
                  <a:pt x="18" y="22"/>
                </a:lnTo>
                <a:lnTo>
                  <a:pt x="18" y="24"/>
                </a:lnTo>
                <a:lnTo>
                  <a:pt x="16" y="24"/>
                </a:lnTo>
                <a:lnTo>
                  <a:pt x="14" y="22"/>
                </a:lnTo>
                <a:lnTo>
                  <a:pt x="12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4"/>
                </a:lnTo>
                <a:lnTo>
                  <a:pt x="6" y="12"/>
                </a:lnTo>
                <a:lnTo>
                  <a:pt x="8" y="14"/>
                </a:lnTo>
                <a:lnTo>
                  <a:pt x="10" y="16"/>
                </a:lnTo>
                <a:lnTo>
                  <a:pt x="12" y="16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4" y="14"/>
                </a:lnTo>
                <a:lnTo>
                  <a:pt x="14" y="12"/>
                </a:lnTo>
                <a:lnTo>
                  <a:pt x="14" y="10"/>
                </a:lnTo>
                <a:lnTo>
                  <a:pt x="14" y="8"/>
                </a:lnTo>
                <a:lnTo>
                  <a:pt x="12" y="8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2" y="12"/>
                </a:lnTo>
                <a:lnTo>
                  <a:pt x="22" y="16"/>
                </a:lnTo>
                <a:lnTo>
                  <a:pt x="24" y="18"/>
                </a:lnTo>
                <a:lnTo>
                  <a:pt x="24" y="20"/>
                </a:lnTo>
                <a:lnTo>
                  <a:pt x="24" y="22"/>
                </a:lnTo>
                <a:lnTo>
                  <a:pt x="24" y="20"/>
                </a:lnTo>
                <a:lnTo>
                  <a:pt x="26" y="20"/>
                </a:lnTo>
                <a:lnTo>
                  <a:pt x="26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  <a:lnTo>
                  <a:pt x="22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5" name="Freeform 1554">
            <a:extLst>
              <a:ext uri="{FF2B5EF4-FFF2-40B4-BE49-F238E27FC236}">
                <a16:creationId xmlns:a16="http://schemas.microsoft.com/office/drawing/2014/main" id="{5EC5F8BA-3EE0-4FAF-8635-0DA1C30BF200}"/>
              </a:ext>
            </a:extLst>
          </p:cNvPr>
          <p:cNvSpPr>
            <a:spLocks noEditPoints="1"/>
          </p:cNvSpPr>
          <p:nvPr/>
        </p:nvSpPr>
        <p:spPr bwMode="auto">
          <a:xfrm>
            <a:off x="2325688" y="5530849"/>
            <a:ext cx="44450" cy="44451"/>
          </a:xfrm>
          <a:custGeom>
            <a:avLst/>
            <a:gdLst>
              <a:gd name="T0" fmla="*/ 15120938 w 28"/>
              <a:gd name="T1" fmla="*/ 5040313 h 28"/>
              <a:gd name="T2" fmla="*/ 15120938 w 28"/>
              <a:gd name="T3" fmla="*/ 15120938 h 28"/>
              <a:gd name="T4" fmla="*/ 15120938 w 28"/>
              <a:gd name="T5" fmla="*/ 10080625 h 28"/>
              <a:gd name="T6" fmla="*/ 20161250 w 28"/>
              <a:gd name="T7" fmla="*/ 15120938 h 28"/>
              <a:gd name="T8" fmla="*/ 15120938 w 28"/>
              <a:gd name="T9" fmla="*/ 15120938 h 28"/>
              <a:gd name="T10" fmla="*/ 0 w 28"/>
              <a:gd name="T11" fmla="*/ 15120938 h 28"/>
              <a:gd name="T12" fmla="*/ 5040313 w 28"/>
              <a:gd name="T13" fmla="*/ 10080625 h 28"/>
              <a:gd name="T14" fmla="*/ 15120938 w 28"/>
              <a:gd name="T15" fmla="*/ 20161250 h 28"/>
              <a:gd name="T16" fmla="*/ 5040313 w 28"/>
              <a:gd name="T17" fmla="*/ 30241875 h 28"/>
              <a:gd name="T18" fmla="*/ 10080625 w 28"/>
              <a:gd name="T19" fmla="*/ 20161250 h 28"/>
              <a:gd name="T20" fmla="*/ 10080625 w 28"/>
              <a:gd name="T21" fmla="*/ 25201563 h 28"/>
              <a:gd name="T22" fmla="*/ 35282188 w 28"/>
              <a:gd name="T23" fmla="*/ 30241875 h 28"/>
              <a:gd name="T24" fmla="*/ 20161250 w 28"/>
              <a:gd name="T25" fmla="*/ 25201563 h 28"/>
              <a:gd name="T26" fmla="*/ 30241875 w 28"/>
              <a:gd name="T27" fmla="*/ 20161250 h 28"/>
              <a:gd name="T28" fmla="*/ 35282188 w 28"/>
              <a:gd name="T29" fmla="*/ 30241875 h 28"/>
              <a:gd name="T30" fmla="*/ 20161250 w 28"/>
              <a:gd name="T31" fmla="*/ 45362813 h 28"/>
              <a:gd name="T32" fmla="*/ 60483750 w 28"/>
              <a:gd name="T33" fmla="*/ 45362813 h 28"/>
              <a:gd name="T34" fmla="*/ 65524063 w 28"/>
              <a:gd name="T35" fmla="*/ 45362813 h 28"/>
              <a:gd name="T36" fmla="*/ 35282188 w 28"/>
              <a:gd name="T37" fmla="*/ 60483750 h 28"/>
              <a:gd name="T38" fmla="*/ 25201563 w 28"/>
              <a:gd name="T39" fmla="*/ 55443438 h 28"/>
              <a:gd name="T40" fmla="*/ 20161250 w 28"/>
              <a:gd name="T41" fmla="*/ 50403125 h 28"/>
              <a:gd name="T42" fmla="*/ 35282188 w 28"/>
              <a:gd name="T43" fmla="*/ 60483750 h 28"/>
              <a:gd name="T44" fmla="*/ 55443438 w 28"/>
              <a:gd name="T45" fmla="*/ 70564375 h 28"/>
              <a:gd name="T46" fmla="*/ 60483750 w 28"/>
              <a:gd name="T47" fmla="*/ 70564375 h 28"/>
              <a:gd name="T48" fmla="*/ 55443438 w 28"/>
              <a:gd name="T49" fmla="*/ 65524063 h 28"/>
              <a:gd name="T50" fmla="*/ 50403125 w 28"/>
              <a:gd name="T51" fmla="*/ 55443438 h 28"/>
              <a:gd name="T52" fmla="*/ 45362813 w 28"/>
              <a:gd name="T53" fmla="*/ 45362813 h 28"/>
              <a:gd name="T54" fmla="*/ 50403125 w 28"/>
              <a:gd name="T55" fmla="*/ 40322500 h 28"/>
              <a:gd name="T56" fmla="*/ 40322500 w 28"/>
              <a:gd name="T57" fmla="*/ 45362813 h 28"/>
              <a:gd name="T58" fmla="*/ 45362813 w 28"/>
              <a:gd name="T59" fmla="*/ 55443438 h 28"/>
              <a:gd name="T60" fmla="*/ 35282188 w 28"/>
              <a:gd name="T61" fmla="*/ 55443438 h 28"/>
              <a:gd name="T62" fmla="*/ 25201563 w 28"/>
              <a:gd name="T63" fmla="*/ 45362813 h 28"/>
              <a:gd name="T64" fmla="*/ 15120938 w 28"/>
              <a:gd name="T65" fmla="*/ 35282188 h 28"/>
              <a:gd name="T66" fmla="*/ 25201563 w 28"/>
              <a:gd name="T67" fmla="*/ 40322500 h 28"/>
              <a:gd name="T68" fmla="*/ 20161250 w 28"/>
              <a:gd name="T69" fmla="*/ 35282188 h 28"/>
              <a:gd name="T70" fmla="*/ 25201563 w 28"/>
              <a:gd name="T71" fmla="*/ 30241875 h 28"/>
              <a:gd name="T72" fmla="*/ 30241875 w 28"/>
              <a:gd name="T73" fmla="*/ 30241875 h 28"/>
              <a:gd name="T74" fmla="*/ 35282188 w 28"/>
              <a:gd name="T75" fmla="*/ 25201563 h 28"/>
              <a:gd name="T76" fmla="*/ 30241875 w 28"/>
              <a:gd name="T77" fmla="*/ 15120938 h 28"/>
              <a:gd name="T78" fmla="*/ 25201563 w 28"/>
              <a:gd name="T79" fmla="*/ 10080625 h 28"/>
              <a:gd name="T80" fmla="*/ 25201563 w 28"/>
              <a:gd name="T81" fmla="*/ 0 h 28"/>
              <a:gd name="T82" fmla="*/ 35282188 w 28"/>
              <a:gd name="T83" fmla="*/ 10080625 h 28"/>
              <a:gd name="T84" fmla="*/ 40322500 w 28"/>
              <a:gd name="T85" fmla="*/ 15120938 h 28"/>
              <a:gd name="T86" fmla="*/ 50403125 w 28"/>
              <a:gd name="T87" fmla="*/ 25201563 h 28"/>
              <a:gd name="T88" fmla="*/ 55443438 w 28"/>
              <a:gd name="T89" fmla="*/ 40322500 h 28"/>
              <a:gd name="T90" fmla="*/ 60483750 w 28"/>
              <a:gd name="T91" fmla="*/ 55443438 h 28"/>
              <a:gd name="T92" fmla="*/ 65524063 w 28"/>
              <a:gd name="T93" fmla="*/ 55443438 h 28"/>
              <a:gd name="T94" fmla="*/ 70564375 w 28"/>
              <a:gd name="T95" fmla="*/ 60483750 h 28"/>
              <a:gd name="T96" fmla="*/ 65524063 w 28"/>
              <a:gd name="T97" fmla="*/ 70564375 h 2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8" h="28">
                <a:moveTo>
                  <a:pt x="6" y="4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moveTo>
                  <a:pt x="6" y="6"/>
                </a:moveTo>
                <a:lnTo>
                  <a:pt x="6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6" y="6"/>
                </a:lnTo>
                <a:moveTo>
                  <a:pt x="6" y="8"/>
                </a:move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moveTo>
                  <a:pt x="4" y="12"/>
                </a:move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moveTo>
                  <a:pt x="14" y="12"/>
                </a:moveTo>
                <a:lnTo>
                  <a:pt x="12" y="12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4" y="12"/>
                </a:lnTo>
                <a:moveTo>
                  <a:pt x="8" y="18"/>
                </a:moveTo>
                <a:lnTo>
                  <a:pt x="6" y="16"/>
                </a:lnTo>
                <a:lnTo>
                  <a:pt x="8" y="18"/>
                </a:lnTo>
                <a:moveTo>
                  <a:pt x="26" y="20"/>
                </a:moveTo>
                <a:lnTo>
                  <a:pt x="24" y="18"/>
                </a:lnTo>
                <a:lnTo>
                  <a:pt x="24" y="16"/>
                </a:lnTo>
                <a:lnTo>
                  <a:pt x="26" y="18"/>
                </a:lnTo>
                <a:lnTo>
                  <a:pt x="26" y="20"/>
                </a:lnTo>
                <a:moveTo>
                  <a:pt x="16" y="26"/>
                </a:moveTo>
                <a:lnTo>
                  <a:pt x="14" y="24"/>
                </a:lnTo>
                <a:lnTo>
                  <a:pt x="12" y="24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2" y="22"/>
                </a:lnTo>
                <a:lnTo>
                  <a:pt x="14" y="24"/>
                </a:lnTo>
                <a:lnTo>
                  <a:pt x="16" y="24"/>
                </a:lnTo>
                <a:lnTo>
                  <a:pt x="16" y="26"/>
                </a:lnTo>
                <a:moveTo>
                  <a:pt x="22" y="28"/>
                </a:moveTo>
                <a:lnTo>
                  <a:pt x="22" y="28"/>
                </a:lnTo>
                <a:moveTo>
                  <a:pt x="24" y="28"/>
                </a:moveTo>
                <a:lnTo>
                  <a:pt x="24" y="28"/>
                </a:lnTo>
                <a:moveTo>
                  <a:pt x="22" y="28"/>
                </a:moveTo>
                <a:lnTo>
                  <a:pt x="24" y="26"/>
                </a:lnTo>
                <a:lnTo>
                  <a:pt x="22" y="26"/>
                </a:lnTo>
                <a:lnTo>
                  <a:pt x="22" y="24"/>
                </a:lnTo>
                <a:lnTo>
                  <a:pt x="20" y="22"/>
                </a:lnTo>
                <a:lnTo>
                  <a:pt x="18" y="20"/>
                </a:lnTo>
                <a:lnTo>
                  <a:pt x="20" y="20"/>
                </a:lnTo>
                <a:lnTo>
                  <a:pt x="18" y="18"/>
                </a:lnTo>
                <a:lnTo>
                  <a:pt x="20" y="18"/>
                </a:lnTo>
                <a:lnTo>
                  <a:pt x="20" y="16"/>
                </a:lnTo>
                <a:lnTo>
                  <a:pt x="18" y="16"/>
                </a:lnTo>
                <a:lnTo>
                  <a:pt x="16" y="18"/>
                </a:lnTo>
                <a:lnTo>
                  <a:pt x="16" y="20"/>
                </a:lnTo>
                <a:lnTo>
                  <a:pt x="16" y="22"/>
                </a:lnTo>
                <a:lnTo>
                  <a:pt x="18" y="22"/>
                </a:lnTo>
                <a:lnTo>
                  <a:pt x="18" y="24"/>
                </a:lnTo>
                <a:lnTo>
                  <a:pt x="16" y="24"/>
                </a:lnTo>
                <a:lnTo>
                  <a:pt x="14" y="22"/>
                </a:lnTo>
                <a:lnTo>
                  <a:pt x="12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4"/>
                </a:lnTo>
                <a:lnTo>
                  <a:pt x="6" y="12"/>
                </a:lnTo>
                <a:lnTo>
                  <a:pt x="8" y="14"/>
                </a:lnTo>
                <a:lnTo>
                  <a:pt x="10" y="16"/>
                </a:lnTo>
                <a:lnTo>
                  <a:pt x="12" y="16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4" y="14"/>
                </a:lnTo>
                <a:lnTo>
                  <a:pt x="14" y="12"/>
                </a:lnTo>
                <a:lnTo>
                  <a:pt x="14" y="10"/>
                </a:lnTo>
                <a:lnTo>
                  <a:pt x="14" y="8"/>
                </a:lnTo>
                <a:lnTo>
                  <a:pt x="12" y="8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2" y="12"/>
                </a:lnTo>
                <a:lnTo>
                  <a:pt x="22" y="16"/>
                </a:lnTo>
                <a:lnTo>
                  <a:pt x="24" y="18"/>
                </a:lnTo>
                <a:lnTo>
                  <a:pt x="24" y="20"/>
                </a:lnTo>
                <a:lnTo>
                  <a:pt x="24" y="22"/>
                </a:lnTo>
                <a:lnTo>
                  <a:pt x="24" y="20"/>
                </a:lnTo>
                <a:lnTo>
                  <a:pt x="26" y="20"/>
                </a:lnTo>
                <a:lnTo>
                  <a:pt x="26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6" name="Freeform 1555">
            <a:extLst>
              <a:ext uri="{FF2B5EF4-FFF2-40B4-BE49-F238E27FC236}">
                <a16:creationId xmlns:a16="http://schemas.microsoft.com/office/drawing/2014/main" id="{EE3D142F-92F3-481E-9471-1A4A12CE09B9}"/>
              </a:ext>
            </a:extLst>
          </p:cNvPr>
          <p:cNvSpPr>
            <a:spLocks noEditPoints="1"/>
          </p:cNvSpPr>
          <p:nvPr/>
        </p:nvSpPr>
        <p:spPr bwMode="auto">
          <a:xfrm>
            <a:off x="2373313" y="5613400"/>
            <a:ext cx="50800" cy="34925"/>
          </a:xfrm>
          <a:custGeom>
            <a:avLst/>
            <a:gdLst>
              <a:gd name="T0" fmla="*/ 45362813 w 32"/>
              <a:gd name="T1" fmla="*/ 0 h 22"/>
              <a:gd name="T2" fmla="*/ 45362813 w 32"/>
              <a:gd name="T3" fmla="*/ 10080625 h 22"/>
              <a:gd name="T4" fmla="*/ 40322500 w 32"/>
              <a:gd name="T5" fmla="*/ 5040313 h 22"/>
              <a:gd name="T6" fmla="*/ 10080625 w 32"/>
              <a:gd name="T7" fmla="*/ 10080625 h 22"/>
              <a:gd name="T8" fmla="*/ 10080625 w 32"/>
              <a:gd name="T9" fmla="*/ 0 h 22"/>
              <a:gd name="T10" fmla="*/ 20161250 w 32"/>
              <a:gd name="T11" fmla="*/ 5040313 h 22"/>
              <a:gd name="T12" fmla="*/ 15120938 w 32"/>
              <a:gd name="T13" fmla="*/ 10080625 h 22"/>
              <a:gd name="T14" fmla="*/ 0 w 32"/>
              <a:gd name="T15" fmla="*/ 20161250 h 22"/>
              <a:gd name="T16" fmla="*/ 0 w 32"/>
              <a:gd name="T17" fmla="*/ 5040313 h 22"/>
              <a:gd name="T18" fmla="*/ 5040313 w 32"/>
              <a:gd name="T19" fmla="*/ 5040313 h 22"/>
              <a:gd name="T20" fmla="*/ 5040313 w 32"/>
              <a:gd name="T21" fmla="*/ 20161250 h 22"/>
              <a:gd name="T22" fmla="*/ 45362813 w 32"/>
              <a:gd name="T23" fmla="*/ 25201563 h 22"/>
              <a:gd name="T24" fmla="*/ 50403125 w 32"/>
              <a:gd name="T25" fmla="*/ 20161250 h 22"/>
              <a:gd name="T26" fmla="*/ 55443438 w 32"/>
              <a:gd name="T27" fmla="*/ 30241875 h 22"/>
              <a:gd name="T28" fmla="*/ 55443438 w 32"/>
              <a:gd name="T29" fmla="*/ 20161250 h 22"/>
              <a:gd name="T30" fmla="*/ 65524063 w 32"/>
              <a:gd name="T31" fmla="*/ 30241875 h 22"/>
              <a:gd name="T32" fmla="*/ 15120938 w 32"/>
              <a:gd name="T33" fmla="*/ 25201563 h 22"/>
              <a:gd name="T34" fmla="*/ 15120938 w 32"/>
              <a:gd name="T35" fmla="*/ 30241875 h 22"/>
              <a:gd name="T36" fmla="*/ 45362813 w 32"/>
              <a:gd name="T37" fmla="*/ 30241875 h 22"/>
              <a:gd name="T38" fmla="*/ 40322500 w 32"/>
              <a:gd name="T39" fmla="*/ 25201563 h 22"/>
              <a:gd name="T40" fmla="*/ 55443438 w 32"/>
              <a:gd name="T41" fmla="*/ 30241875 h 22"/>
              <a:gd name="T42" fmla="*/ 35282188 w 32"/>
              <a:gd name="T43" fmla="*/ 35282188 h 22"/>
              <a:gd name="T44" fmla="*/ 35282188 w 32"/>
              <a:gd name="T45" fmla="*/ 40322500 h 22"/>
              <a:gd name="T46" fmla="*/ 20161250 w 32"/>
              <a:gd name="T47" fmla="*/ 35282188 h 22"/>
              <a:gd name="T48" fmla="*/ 20161250 w 32"/>
              <a:gd name="T49" fmla="*/ 25201563 h 22"/>
              <a:gd name="T50" fmla="*/ 25201563 w 32"/>
              <a:gd name="T51" fmla="*/ 25201563 h 22"/>
              <a:gd name="T52" fmla="*/ 30241875 w 32"/>
              <a:gd name="T53" fmla="*/ 40322500 h 22"/>
              <a:gd name="T54" fmla="*/ 30241875 w 32"/>
              <a:gd name="T55" fmla="*/ 40322500 h 22"/>
              <a:gd name="T56" fmla="*/ 35282188 w 32"/>
              <a:gd name="T57" fmla="*/ 30241875 h 22"/>
              <a:gd name="T58" fmla="*/ 30241875 w 32"/>
              <a:gd name="T59" fmla="*/ 45362813 h 22"/>
              <a:gd name="T60" fmla="*/ 35282188 w 32"/>
              <a:gd name="T61" fmla="*/ 45362813 h 22"/>
              <a:gd name="T62" fmla="*/ 80645000 w 32"/>
              <a:gd name="T63" fmla="*/ 50403125 h 22"/>
              <a:gd name="T64" fmla="*/ 65524063 w 32"/>
              <a:gd name="T65" fmla="*/ 40322500 h 22"/>
              <a:gd name="T66" fmla="*/ 60483750 w 32"/>
              <a:gd name="T67" fmla="*/ 35282188 h 22"/>
              <a:gd name="T68" fmla="*/ 75604688 w 32"/>
              <a:gd name="T69" fmla="*/ 45362813 h 22"/>
              <a:gd name="T70" fmla="*/ 40322500 w 32"/>
              <a:gd name="T71" fmla="*/ 55443438 h 22"/>
              <a:gd name="T72" fmla="*/ 35282188 w 32"/>
              <a:gd name="T73" fmla="*/ 50403125 h 22"/>
              <a:gd name="T74" fmla="*/ 40322500 w 32"/>
              <a:gd name="T75" fmla="*/ 55443438 h 22"/>
              <a:gd name="T76" fmla="*/ 70564375 w 32"/>
              <a:gd name="T77" fmla="*/ 50403125 h 22"/>
              <a:gd name="T78" fmla="*/ 75604688 w 32"/>
              <a:gd name="T79" fmla="*/ 50403125 h 22"/>
              <a:gd name="T80" fmla="*/ 80645000 w 32"/>
              <a:gd name="T81" fmla="*/ 55443438 h 22"/>
              <a:gd name="T82" fmla="*/ 60483750 w 32"/>
              <a:gd name="T83" fmla="*/ 50403125 h 22"/>
              <a:gd name="T84" fmla="*/ 55443438 w 32"/>
              <a:gd name="T85" fmla="*/ 45362813 h 22"/>
              <a:gd name="T86" fmla="*/ 60483750 w 32"/>
              <a:gd name="T87" fmla="*/ 45362813 h 22"/>
              <a:gd name="T88" fmla="*/ 70564375 w 32"/>
              <a:gd name="T89" fmla="*/ 55443438 h 2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2" h="22">
                <a:moveTo>
                  <a:pt x="18" y="2"/>
                </a:moveTo>
                <a:lnTo>
                  <a:pt x="16" y="0"/>
                </a:lnTo>
                <a:lnTo>
                  <a:pt x="18" y="0"/>
                </a:lnTo>
                <a:lnTo>
                  <a:pt x="18" y="2"/>
                </a:lnTo>
                <a:close/>
                <a:moveTo>
                  <a:pt x="18" y="4"/>
                </a:moveTo>
                <a:lnTo>
                  <a:pt x="16" y="4"/>
                </a:lnTo>
                <a:lnTo>
                  <a:pt x="14" y="2"/>
                </a:lnTo>
                <a:lnTo>
                  <a:pt x="16" y="2"/>
                </a:lnTo>
                <a:lnTo>
                  <a:pt x="18" y="4"/>
                </a:lnTo>
                <a:close/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  <a:moveTo>
                  <a:pt x="0" y="8"/>
                </a:move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0" y="8"/>
                </a:lnTo>
                <a:close/>
                <a:moveTo>
                  <a:pt x="22" y="12"/>
                </a:moveTo>
                <a:lnTo>
                  <a:pt x="18" y="10"/>
                </a:lnTo>
                <a:lnTo>
                  <a:pt x="20" y="8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2" y="12"/>
                </a:lnTo>
                <a:close/>
                <a:moveTo>
                  <a:pt x="26" y="12"/>
                </a:moveTo>
                <a:lnTo>
                  <a:pt x="24" y="10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6" y="12"/>
                </a:lnTo>
                <a:close/>
                <a:moveTo>
                  <a:pt x="6" y="12"/>
                </a:moveTo>
                <a:lnTo>
                  <a:pt x="6" y="12"/>
                </a:lnTo>
                <a:lnTo>
                  <a:pt x="6" y="10"/>
                </a:lnTo>
                <a:lnTo>
                  <a:pt x="8" y="12"/>
                </a:lnTo>
                <a:lnTo>
                  <a:pt x="6" y="12"/>
                </a:lnTo>
                <a:close/>
                <a:moveTo>
                  <a:pt x="22" y="14"/>
                </a:move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2" y="14"/>
                </a:lnTo>
                <a:close/>
                <a:moveTo>
                  <a:pt x="14" y="16"/>
                </a:moveTo>
                <a:lnTo>
                  <a:pt x="14" y="14"/>
                </a:lnTo>
                <a:lnTo>
                  <a:pt x="16" y="14"/>
                </a:lnTo>
                <a:lnTo>
                  <a:pt x="16" y="16"/>
                </a:lnTo>
                <a:lnTo>
                  <a:pt x="14" y="16"/>
                </a:lnTo>
                <a:close/>
                <a:moveTo>
                  <a:pt x="10" y="18"/>
                </a:moveTo>
                <a:lnTo>
                  <a:pt x="10" y="16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0" y="18"/>
                </a:lnTo>
                <a:close/>
                <a:moveTo>
                  <a:pt x="12" y="18"/>
                </a:moveTo>
                <a:lnTo>
                  <a:pt x="12" y="16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2" y="18"/>
                </a:lnTo>
                <a:close/>
                <a:moveTo>
                  <a:pt x="14" y="18"/>
                </a:moveTo>
                <a:lnTo>
                  <a:pt x="14" y="18"/>
                </a:lnTo>
                <a:close/>
                <a:moveTo>
                  <a:pt x="32" y="20"/>
                </a:moveTo>
                <a:lnTo>
                  <a:pt x="30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0" y="18"/>
                </a:lnTo>
                <a:lnTo>
                  <a:pt x="32" y="18"/>
                </a:lnTo>
                <a:lnTo>
                  <a:pt x="32" y="20"/>
                </a:lnTo>
                <a:close/>
                <a:moveTo>
                  <a:pt x="16" y="22"/>
                </a:moveTo>
                <a:lnTo>
                  <a:pt x="14" y="20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22"/>
                </a:lnTo>
                <a:lnTo>
                  <a:pt x="16" y="22"/>
                </a:lnTo>
                <a:close/>
                <a:moveTo>
                  <a:pt x="32" y="22"/>
                </a:moveTo>
                <a:lnTo>
                  <a:pt x="30" y="22"/>
                </a:lnTo>
                <a:lnTo>
                  <a:pt x="28" y="20"/>
                </a:lnTo>
                <a:lnTo>
                  <a:pt x="26" y="20"/>
                </a:lnTo>
                <a:lnTo>
                  <a:pt x="28" y="20"/>
                </a:lnTo>
                <a:lnTo>
                  <a:pt x="30" y="20"/>
                </a:lnTo>
                <a:lnTo>
                  <a:pt x="32" y="20"/>
                </a:lnTo>
                <a:lnTo>
                  <a:pt x="32" y="22"/>
                </a:lnTo>
                <a:close/>
                <a:moveTo>
                  <a:pt x="26" y="22"/>
                </a:moveTo>
                <a:lnTo>
                  <a:pt x="24" y="22"/>
                </a:lnTo>
                <a:lnTo>
                  <a:pt x="24" y="20"/>
                </a:lnTo>
                <a:lnTo>
                  <a:pt x="26" y="20"/>
                </a:lnTo>
                <a:lnTo>
                  <a:pt x="24" y="20"/>
                </a:lnTo>
                <a:lnTo>
                  <a:pt x="22" y="18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20"/>
                </a:lnTo>
                <a:lnTo>
                  <a:pt x="28" y="20"/>
                </a:lnTo>
                <a:lnTo>
                  <a:pt x="28" y="22"/>
                </a:lnTo>
                <a:lnTo>
                  <a:pt x="26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7" name="Freeform 1556">
            <a:extLst>
              <a:ext uri="{FF2B5EF4-FFF2-40B4-BE49-F238E27FC236}">
                <a16:creationId xmlns:a16="http://schemas.microsoft.com/office/drawing/2014/main" id="{419F156F-C568-4C6B-ADB3-84A2849AC961}"/>
              </a:ext>
            </a:extLst>
          </p:cNvPr>
          <p:cNvSpPr>
            <a:spLocks noEditPoints="1"/>
          </p:cNvSpPr>
          <p:nvPr/>
        </p:nvSpPr>
        <p:spPr bwMode="auto">
          <a:xfrm>
            <a:off x="2373313" y="5613400"/>
            <a:ext cx="50800" cy="34925"/>
          </a:xfrm>
          <a:custGeom>
            <a:avLst/>
            <a:gdLst>
              <a:gd name="T0" fmla="*/ 45362813 w 32"/>
              <a:gd name="T1" fmla="*/ 0 h 22"/>
              <a:gd name="T2" fmla="*/ 45362813 w 32"/>
              <a:gd name="T3" fmla="*/ 10080625 h 22"/>
              <a:gd name="T4" fmla="*/ 40322500 w 32"/>
              <a:gd name="T5" fmla="*/ 5040313 h 22"/>
              <a:gd name="T6" fmla="*/ 10080625 w 32"/>
              <a:gd name="T7" fmla="*/ 10080625 h 22"/>
              <a:gd name="T8" fmla="*/ 10080625 w 32"/>
              <a:gd name="T9" fmla="*/ 0 h 22"/>
              <a:gd name="T10" fmla="*/ 20161250 w 32"/>
              <a:gd name="T11" fmla="*/ 5040313 h 22"/>
              <a:gd name="T12" fmla="*/ 15120938 w 32"/>
              <a:gd name="T13" fmla="*/ 10080625 h 22"/>
              <a:gd name="T14" fmla="*/ 0 w 32"/>
              <a:gd name="T15" fmla="*/ 20161250 h 22"/>
              <a:gd name="T16" fmla="*/ 0 w 32"/>
              <a:gd name="T17" fmla="*/ 5040313 h 22"/>
              <a:gd name="T18" fmla="*/ 5040313 w 32"/>
              <a:gd name="T19" fmla="*/ 5040313 h 22"/>
              <a:gd name="T20" fmla="*/ 5040313 w 32"/>
              <a:gd name="T21" fmla="*/ 20161250 h 22"/>
              <a:gd name="T22" fmla="*/ 45362813 w 32"/>
              <a:gd name="T23" fmla="*/ 25201563 h 22"/>
              <a:gd name="T24" fmla="*/ 50403125 w 32"/>
              <a:gd name="T25" fmla="*/ 20161250 h 22"/>
              <a:gd name="T26" fmla="*/ 55443438 w 32"/>
              <a:gd name="T27" fmla="*/ 30241875 h 22"/>
              <a:gd name="T28" fmla="*/ 55443438 w 32"/>
              <a:gd name="T29" fmla="*/ 20161250 h 22"/>
              <a:gd name="T30" fmla="*/ 65524063 w 32"/>
              <a:gd name="T31" fmla="*/ 30241875 h 22"/>
              <a:gd name="T32" fmla="*/ 15120938 w 32"/>
              <a:gd name="T33" fmla="*/ 25201563 h 22"/>
              <a:gd name="T34" fmla="*/ 15120938 w 32"/>
              <a:gd name="T35" fmla="*/ 30241875 h 22"/>
              <a:gd name="T36" fmla="*/ 45362813 w 32"/>
              <a:gd name="T37" fmla="*/ 30241875 h 22"/>
              <a:gd name="T38" fmla="*/ 40322500 w 32"/>
              <a:gd name="T39" fmla="*/ 25201563 h 22"/>
              <a:gd name="T40" fmla="*/ 55443438 w 32"/>
              <a:gd name="T41" fmla="*/ 30241875 h 22"/>
              <a:gd name="T42" fmla="*/ 35282188 w 32"/>
              <a:gd name="T43" fmla="*/ 35282188 h 22"/>
              <a:gd name="T44" fmla="*/ 35282188 w 32"/>
              <a:gd name="T45" fmla="*/ 40322500 h 22"/>
              <a:gd name="T46" fmla="*/ 20161250 w 32"/>
              <a:gd name="T47" fmla="*/ 35282188 h 22"/>
              <a:gd name="T48" fmla="*/ 20161250 w 32"/>
              <a:gd name="T49" fmla="*/ 25201563 h 22"/>
              <a:gd name="T50" fmla="*/ 25201563 w 32"/>
              <a:gd name="T51" fmla="*/ 25201563 h 22"/>
              <a:gd name="T52" fmla="*/ 30241875 w 32"/>
              <a:gd name="T53" fmla="*/ 40322500 h 22"/>
              <a:gd name="T54" fmla="*/ 30241875 w 32"/>
              <a:gd name="T55" fmla="*/ 40322500 h 22"/>
              <a:gd name="T56" fmla="*/ 35282188 w 32"/>
              <a:gd name="T57" fmla="*/ 30241875 h 22"/>
              <a:gd name="T58" fmla="*/ 30241875 w 32"/>
              <a:gd name="T59" fmla="*/ 45362813 h 22"/>
              <a:gd name="T60" fmla="*/ 35282188 w 32"/>
              <a:gd name="T61" fmla="*/ 45362813 h 22"/>
              <a:gd name="T62" fmla="*/ 80645000 w 32"/>
              <a:gd name="T63" fmla="*/ 50403125 h 22"/>
              <a:gd name="T64" fmla="*/ 65524063 w 32"/>
              <a:gd name="T65" fmla="*/ 40322500 h 22"/>
              <a:gd name="T66" fmla="*/ 60483750 w 32"/>
              <a:gd name="T67" fmla="*/ 35282188 h 22"/>
              <a:gd name="T68" fmla="*/ 75604688 w 32"/>
              <a:gd name="T69" fmla="*/ 45362813 h 22"/>
              <a:gd name="T70" fmla="*/ 40322500 w 32"/>
              <a:gd name="T71" fmla="*/ 55443438 h 22"/>
              <a:gd name="T72" fmla="*/ 35282188 w 32"/>
              <a:gd name="T73" fmla="*/ 50403125 h 22"/>
              <a:gd name="T74" fmla="*/ 40322500 w 32"/>
              <a:gd name="T75" fmla="*/ 55443438 h 22"/>
              <a:gd name="T76" fmla="*/ 70564375 w 32"/>
              <a:gd name="T77" fmla="*/ 50403125 h 22"/>
              <a:gd name="T78" fmla="*/ 75604688 w 32"/>
              <a:gd name="T79" fmla="*/ 50403125 h 22"/>
              <a:gd name="T80" fmla="*/ 80645000 w 32"/>
              <a:gd name="T81" fmla="*/ 55443438 h 22"/>
              <a:gd name="T82" fmla="*/ 60483750 w 32"/>
              <a:gd name="T83" fmla="*/ 50403125 h 22"/>
              <a:gd name="T84" fmla="*/ 55443438 w 32"/>
              <a:gd name="T85" fmla="*/ 45362813 h 22"/>
              <a:gd name="T86" fmla="*/ 60483750 w 32"/>
              <a:gd name="T87" fmla="*/ 45362813 h 22"/>
              <a:gd name="T88" fmla="*/ 70564375 w 32"/>
              <a:gd name="T89" fmla="*/ 55443438 h 2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2" h="22">
                <a:moveTo>
                  <a:pt x="18" y="2"/>
                </a:moveTo>
                <a:lnTo>
                  <a:pt x="16" y="0"/>
                </a:lnTo>
                <a:lnTo>
                  <a:pt x="18" y="0"/>
                </a:lnTo>
                <a:lnTo>
                  <a:pt x="18" y="2"/>
                </a:lnTo>
                <a:moveTo>
                  <a:pt x="18" y="4"/>
                </a:moveTo>
                <a:lnTo>
                  <a:pt x="16" y="4"/>
                </a:lnTo>
                <a:lnTo>
                  <a:pt x="14" y="2"/>
                </a:lnTo>
                <a:lnTo>
                  <a:pt x="16" y="2"/>
                </a:lnTo>
                <a:lnTo>
                  <a:pt x="18" y="4"/>
                </a:lnTo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moveTo>
                  <a:pt x="0" y="8"/>
                </a:move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0" y="8"/>
                </a:lnTo>
                <a:moveTo>
                  <a:pt x="22" y="12"/>
                </a:moveTo>
                <a:lnTo>
                  <a:pt x="18" y="10"/>
                </a:lnTo>
                <a:lnTo>
                  <a:pt x="20" y="8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2" y="12"/>
                </a:lnTo>
                <a:moveTo>
                  <a:pt x="26" y="12"/>
                </a:moveTo>
                <a:lnTo>
                  <a:pt x="24" y="10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6" y="12"/>
                </a:lnTo>
                <a:moveTo>
                  <a:pt x="6" y="12"/>
                </a:moveTo>
                <a:lnTo>
                  <a:pt x="6" y="12"/>
                </a:lnTo>
                <a:lnTo>
                  <a:pt x="6" y="10"/>
                </a:lnTo>
                <a:lnTo>
                  <a:pt x="8" y="12"/>
                </a:lnTo>
                <a:lnTo>
                  <a:pt x="6" y="12"/>
                </a:lnTo>
                <a:moveTo>
                  <a:pt x="22" y="14"/>
                </a:move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2" y="14"/>
                </a:lnTo>
                <a:moveTo>
                  <a:pt x="14" y="16"/>
                </a:moveTo>
                <a:lnTo>
                  <a:pt x="14" y="14"/>
                </a:lnTo>
                <a:lnTo>
                  <a:pt x="16" y="14"/>
                </a:lnTo>
                <a:lnTo>
                  <a:pt x="16" y="16"/>
                </a:lnTo>
                <a:lnTo>
                  <a:pt x="14" y="16"/>
                </a:lnTo>
                <a:moveTo>
                  <a:pt x="10" y="18"/>
                </a:moveTo>
                <a:lnTo>
                  <a:pt x="10" y="16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0" y="18"/>
                </a:lnTo>
                <a:moveTo>
                  <a:pt x="12" y="18"/>
                </a:moveTo>
                <a:lnTo>
                  <a:pt x="12" y="16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2" y="18"/>
                </a:lnTo>
                <a:moveTo>
                  <a:pt x="14" y="18"/>
                </a:moveTo>
                <a:lnTo>
                  <a:pt x="14" y="18"/>
                </a:lnTo>
                <a:moveTo>
                  <a:pt x="32" y="20"/>
                </a:moveTo>
                <a:lnTo>
                  <a:pt x="30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0" y="18"/>
                </a:lnTo>
                <a:lnTo>
                  <a:pt x="32" y="18"/>
                </a:lnTo>
                <a:lnTo>
                  <a:pt x="32" y="20"/>
                </a:lnTo>
                <a:moveTo>
                  <a:pt x="16" y="22"/>
                </a:moveTo>
                <a:lnTo>
                  <a:pt x="14" y="20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22"/>
                </a:lnTo>
                <a:lnTo>
                  <a:pt x="16" y="22"/>
                </a:lnTo>
                <a:moveTo>
                  <a:pt x="32" y="22"/>
                </a:moveTo>
                <a:lnTo>
                  <a:pt x="30" y="22"/>
                </a:lnTo>
                <a:lnTo>
                  <a:pt x="28" y="20"/>
                </a:lnTo>
                <a:lnTo>
                  <a:pt x="26" y="20"/>
                </a:lnTo>
                <a:lnTo>
                  <a:pt x="28" y="20"/>
                </a:lnTo>
                <a:lnTo>
                  <a:pt x="30" y="20"/>
                </a:lnTo>
                <a:lnTo>
                  <a:pt x="32" y="20"/>
                </a:lnTo>
                <a:lnTo>
                  <a:pt x="32" y="22"/>
                </a:lnTo>
                <a:moveTo>
                  <a:pt x="26" y="22"/>
                </a:moveTo>
                <a:lnTo>
                  <a:pt x="24" y="22"/>
                </a:lnTo>
                <a:lnTo>
                  <a:pt x="24" y="20"/>
                </a:lnTo>
                <a:lnTo>
                  <a:pt x="26" y="20"/>
                </a:lnTo>
                <a:lnTo>
                  <a:pt x="24" y="20"/>
                </a:lnTo>
                <a:lnTo>
                  <a:pt x="22" y="18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20"/>
                </a:lnTo>
                <a:lnTo>
                  <a:pt x="28" y="20"/>
                </a:lnTo>
                <a:lnTo>
                  <a:pt x="28" y="22"/>
                </a:lnTo>
                <a:lnTo>
                  <a:pt x="26" y="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8" name="Freeform 1557">
            <a:extLst>
              <a:ext uri="{FF2B5EF4-FFF2-40B4-BE49-F238E27FC236}">
                <a16:creationId xmlns:a16="http://schemas.microsoft.com/office/drawing/2014/main" id="{6B6552F1-80FF-4A2C-8640-DCEDAEE3230B}"/>
              </a:ext>
            </a:extLst>
          </p:cNvPr>
          <p:cNvSpPr>
            <a:spLocks noEditPoints="1"/>
          </p:cNvSpPr>
          <p:nvPr/>
        </p:nvSpPr>
        <p:spPr bwMode="auto">
          <a:xfrm>
            <a:off x="2405066" y="5651502"/>
            <a:ext cx="130175" cy="53975"/>
          </a:xfrm>
          <a:custGeom>
            <a:avLst/>
            <a:gdLst>
              <a:gd name="T0" fmla="*/ 30241875 w 82"/>
              <a:gd name="T1" fmla="*/ 5040313 h 34"/>
              <a:gd name="T2" fmla="*/ 35282188 w 82"/>
              <a:gd name="T3" fmla="*/ 0 h 34"/>
              <a:gd name="T4" fmla="*/ 35282188 w 82"/>
              <a:gd name="T5" fmla="*/ 15120938 h 34"/>
              <a:gd name="T6" fmla="*/ 55443438 w 82"/>
              <a:gd name="T7" fmla="*/ 20161250 h 34"/>
              <a:gd name="T8" fmla="*/ 50403125 w 82"/>
              <a:gd name="T9" fmla="*/ 20161250 h 34"/>
              <a:gd name="T10" fmla="*/ 60483750 w 82"/>
              <a:gd name="T11" fmla="*/ 25201563 h 34"/>
              <a:gd name="T12" fmla="*/ 40322500 w 82"/>
              <a:gd name="T13" fmla="*/ 40322500 h 34"/>
              <a:gd name="T14" fmla="*/ 60483750 w 82"/>
              <a:gd name="T15" fmla="*/ 45362813 h 34"/>
              <a:gd name="T16" fmla="*/ 50403125 w 82"/>
              <a:gd name="T17" fmla="*/ 35282188 h 34"/>
              <a:gd name="T18" fmla="*/ 35282188 w 82"/>
              <a:gd name="T19" fmla="*/ 35282188 h 34"/>
              <a:gd name="T20" fmla="*/ 25201563 w 82"/>
              <a:gd name="T21" fmla="*/ 30241875 h 34"/>
              <a:gd name="T22" fmla="*/ 10080625 w 82"/>
              <a:gd name="T23" fmla="*/ 20161250 h 34"/>
              <a:gd name="T24" fmla="*/ 5040313 w 82"/>
              <a:gd name="T25" fmla="*/ 15120938 h 34"/>
              <a:gd name="T26" fmla="*/ 20161250 w 82"/>
              <a:gd name="T27" fmla="*/ 25201563 h 34"/>
              <a:gd name="T28" fmla="*/ 35282188 w 82"/>
              <a:gd name="T29" fmla="*/ 25201563 h 34"/>
              <a:gd name="T30" fmla="*/ 45362813 w 82"/>
              <a:gd name="T31" fmla="*/ 30241875 h 34"/>
              <a:gd name="T32" fmla="*/ 50403125 w 82"/>
              <a:gd name="T33" fmla="*/ 30241875 h 34"/>
              <a:gd name="T34" fmla="*/ 65524063 w 82"/>
              <a:gd name="T35" fmla="*/ 40322500 h 34"/>
              <a:gd name="T36" fmla="*/ 70564375 w 82"/>
              <a:gd name="T37" fmla="*/ 40322500 h 34"/>
              <a:gd name="T38" fmla="*/ 75604688 w 82"/>
              <a:gd name="T39" fmla="*/ 45362813 h 34"/>
              <a:gd name="T40" fmla="*/ 206652813 w 82"/>
              <a:gd name="T41" fmla="*/ 45362813 h 34"/>
              <a:gd name="T42" fmla="*/ 191531875 w 82"/>
              <a:gd name="T43" fmla="*/ 45362813 h 34"/>
              <a:gd name="T44" fmla="*/ 206652813 w 82"/>
              <a:gd name="T45" fmla="*/ 45362813 h 34"/>
              <a:gd name="T46" fmla="*/ 181451250 w 82"/>
              <a:gd name="T47" fmla="*/ 35282188 h 34"/>
              <a:gd name="T48" fmla="*/ 181451250 w 82"/>
              <a:gd name="T49" fmla="*/ 30241875 h 34"/>
              <a:gd name="T50" fmla="*/ 186491563 w 82"/>
              <a:gd name="T51" fmla="*/ 20161250 h 34"/>
              <a:gd name="T52" fmla="*/ 181451250 w 82"/>
              <a:gd name="T53" fmla="*/ 15120938 h 34"/>
              <a:gd name="T54" fmla="*/ 191531875 w 82"/>
              <a:gd name="T55" fmla="*/ 20161250 h 34"/>
              <a:gd name="T56" fmla="*/ 70564375 w 82"/>
              <a:gd name="T57" fmla="*/ 50403125 h 34"/>
              <a:gd name="T58" fmla="*/ 60483750 w 82"/>
              <a:gd name="T59" fmla="*/ 50403125 h 34"/>
              <a:gd name="T60" fmla="*/ 65524063 w 82"/>
              <a:gd name="T61" fmla="*/ 50403125 h 34"/>
              <a:gd name="T62" fmla="*/ 60483750 w 82"/>
              <a:gd name="T63" fmla="*/ 55443438 h 34"/>
              <a:gd name="T64" fmla="*/ 60483750 w 82"/>
              <a:gd name="T65" fmla="*/ 55443438 h 34"/>
              <a:gd name="T66" fmla="*/ 105846563 w 82"/>
              <a:gd name="T67" fmla="*/ 80645000 h 34"/>
              <a:gd name="T68" fmla="*/ 110886875 w 82"/>
              <a:gd name="T69" fmla="*/ 75604688 h 34"/>
              <a:gd name="T70" fmla="*/ 105846563 w 82"/>
              <a:gd name="T71" fmla="*/ 70564375 h 34"/>
              <a:gd name="T72" fmla="*/ 95765938 w 82"/>
              <a:gd name="T73" fmla="*/ 75604688 h 34"/>
              <a:gd name="T74" fmla="*/ 85685313 w 82"/>
              <a:gd name="T75" fmla="*/ 65524063 h 34"/>
              <a:gd name="T76" fmla="*/ 75604688 w 82"/>
              <a:gd name="T77" fmla="*/ 65524063 h 34"/>
              <a:gd name="T78" fmla="*/ 75604688 w 82"/>
              <a:gd name="T79" fmla="*/ 55443438 h 34"/>
              <a:gd name="T80" fmla="*/ 85685313 w 82"/>
              <a:gd name="T81" fmla="*/ 60483750 h 34"/>
              <a:gd name="T82" fmla="*/ 80645000 w 82"/>
              <a:gd name="T83" fmla="*/ 60483750 h 34"/>
              <a:gd name="T84" fmla="*/ 80645000 w 82"/>
              <a:gd name="T85" fmla="*/ 50403125 h 34"/>
              <a:gd name="T86" fmla="*/ 85685313 w 82"/>
              <a:gd name="T87" fmla="*/ 45362813 h 34"/>
              <a:gd name="T88" fmla="*/ 95765938 w 82"/>
              <a:gd name="T89" fmla="*/ 60483750 h 34"/>
              <a:gd name="T90" fmla="*/ 105846563 w 82"/>
              <a:gd name="T91" fmla="*/ 60483750 h 34"/>
              <a:gd name="T92" fmla="*/ 115927188 w 82"/>
              <a:gd name="T93" fmla="*/ 55443438 h 34"/>
              <a:gd name="T94" fmla="*/ 126007813 w 82"/>
              <a:gd name="T95" fmla="*/ 65524063 h 34"/>
              <a:gd name="T96" fmla="*/ 126007813 w 82"/>
              <a:gd name="T97" fmla="*/ 70564375 h 34"/>
              <a:gd name="T98" fmla="*/ 126007813 w 82"/>
              <a:gd name="T99" fmla="*/ 80645000 h 34"/>
              <a:gd name="T100" fmla="*/ 110886875 w 82"/>
              <a:gd name="T101" fmla="*/ 85685313 h 3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2" h="34">
                <a:moveTo>
                  <a:pt x="14" y="6"/>
                </a:move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4"/>
                </a:lnTo>
                <a:lnTo>
                  <a:pt x="14" y="6"/>
                </a:lnTo>
                <a:close/>
                <a:moveTo>
                  <a:pt x="24" y="10"/>
                </a:move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close/>
                <a:moveTo>
                  <a:pt x="16" y="16"/>
                </a:moveTo>
                <a:lnTo>
                  <a:pt x="14" y="18"/>
                </a:lnTo>
                <a:lnTo>
                  <a:pt x="16" y="16"/>
                </a:lnTo>
                <a:close/>
                <a:moveTo>
                  <a:pt x="26" y="18"/>
                </a:moveTo>
                <a:lnTo>
                  <a:pt x="24" y="18"/>
                </a:lnTo>
                <a:lnTo>
                  <a:pt x="24" y="16"/>
                </a:lnTo>
                <a:lnTo>
                  <a:pt x="22" y="14"/>
                </a:ln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4"/>
                </a:lnTo>
                <a:lnTo>
                  <a:pt x="12" y="12"/>
                </a:lnTo>
                <a:lnTo>
                  <a:pt x="10" y="12"/>
                </a:lnTo>
                <a:lnTo>
                  <a:pt x="8" y="10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8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4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6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26" y="18"/>
                </a:lnTo>
                <a:close/>
                <a:moveTo>
                  <a:pt x="82" y="18"/>
                </a:move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4" y="18"/>
                </a:lnTo>
                <a:lnTo>
                  <a:pt x="72" y="16"/>
                </a:lnTo>
                <a:lnTo>
                  <a:pt x="82" y="18"/>
                </a:lnTo>
                <a:close/>
                <a:moveTo>
                  <a:pt x="72" y="16"/>
                </a:moveTo>
                <a:lnTo>
                  <a:pt x="72" y="16"/>
                </a:lnTo>
                <a:lnTo>
                  <a:pt x="72" y="14"/>
                </a:lnTo>
                <a:lnTo>
                  <a:pt x="70" y="12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0"/>
                </a:lnTo>
                <a:lnTo>
                  <a:pt x="74" y="8"/>
                </a:lnTo>
                <a:lnTo>
                  <a:pt x="72" y="8"/>
                </a:lnTo>
                <a:lnTo>
                  <a:pt x="70" y="6"/>
                </a:lnTo>
                <a:lnTo>
                  <a:pt x="72" y="6"/>
                </a:lnTo>
                <a:lnTo>
                  <a:pt x="74" y="8"/>
                </a:lnTo>
                <a:lnTo>
                  <a:pt x="76" y="8"/>
                </a:lnTo>
                <a:lnTo>
                  <a:pt x="72" y="16"/>
                </a:lnTo>
                <a:close/>
                <a:moveTo>
                  <a:pt x="28" y="18"/>
                </a:moveTo>
                <a:lnTo>
                  <a:pt x="28" y="20"/>
                </a:lnTo>
                <a:lnTo>
                  <a:pt x="26" y="22"/>
                </a:lnTo>
                <a:lnTo>
                  <a:pt x="24" y="20"/>
                </a:lnTo>
                <a:lnTo>
                  <a:pt x="26" y="20"/>
                </a:lnTo>
                <a:lnTo>
                  <a:pt x="28" y="18"/>
                </a:lnTo>
                <a:close/>
                <a:moveTo>
                  <a:pt x="24" y="22"/>
                </a:moveTo>
                <a:lnTo>
                  <a:pt x="22" y="20"/>
                </a:lnTo>
                <a:lnTo>
                  <a:pt x="24" y="20"/>
                </a:lnTo>
                <a:lnTo>
                  <a:pt x="24" y="22"/>
                </a:lnTo>
                <a:close/>
                <a:moveTo>
                  <a:pt x="44" y="34"/>
                </a:moveTo>
                <a:lnTo>
                  <a:pt x="44" y="32"/>
                </a:lnTo>
                <a:lnTo>
                  <a:pt x="42" y="32"/>
                </a:lnTo>
                <a:lnTo>
                  <a:pt x="44" y="32"/>
                </a:lnTo>
                <a:lnTo>
                  <a:pt x="44" y="30"/>
                </a:lnTo>
                <a:lnTo>
                  <a:pt x="44" y="28"/>
                </a:lnTo>
                <a:lnTo>
                  <a:pt x="42" y="28"/>
                </a:lnTo>
                <a:lnTo>
                  <a:pt x="40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6" y="28"/>
                </a:lnTo>
                <a:lnTo>
                  <a:pt x="34" y="26"/>
                </a:lnTo>
                <a:lnTo>
                  <a:pt x="34" y="24"/>
                </a:lnTo>
                <a:lnTo>
                  <a:pt x="32" y="26"/>
                </a:lnTo>
                <a:lnTo>
                  <a:pt x="30" y="26"/>
                </a:lnTo>
                <a:lnTo>
                  <a:pt x="30" y="24"/>
                </a:lnTo>
                <a:lnTo>
                  <a:pt x="28" y="24"/>
                </a:lnTo>
                <a:lnTo>
                  <a:pt x="30" y="22"/>
                </a:lnTo>
                <a:lnTo>
                  <a:pt x="32" y="22"/>
                </a:lnTo>
                <a:lnTo>
                  <a:pt x="32" y="24"/>
                </a:lnTo>
                <a:lnTo>
                  <a:pt x="34" y="24"/>
                </a:lnTo>
                <a:lnTo>
                  <a:pt x="36" y="24"/>
                </a:lnTo>
                <a:lnTo>
                  <a:pt x="34" y="24"/>
                </a:lnTo>
                <a:lnTo>
                  <a:pt x="32" y="24"/>
                </a:lnTo>
                <a:lnTo>
                  <a:pt x="32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2" y="20"/>
                </a:lnTo>
                <a:lnTo>
                  <a:pt x="34" y="18"/>
                </a:lnTo>
                <a:lnTo>
                  <a:pt x="36" y="20"/>
                </a:lnTo>
                <a:lnTo>
                  <a:pt x="36" y="22"/>
                </a:lnTo>
                <a:lnTo>
                  <a:pt x="38" y="24"/>
                </a:lnTo>
                <a:lnTo>
                  <a:pt x="38" y="22"/>
                </a:lnTo>
                <a:lnTo>
                  <a:pt x="40" y="22"/>
                </a:lnTo>
                <a:lnTo>
                  <a:pt x="42" y="24"/>
                </a:lnTo>
                <a:lnTo>
                  <a:pt x="42" y="22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50" y="26"/>
                </a:lnTo>
                <a:lnTo>
                  <a:pt x="52" y="28"/>
                </a:lnTo>
                <a:lnTo>
                  <a:pt x="50" y="28"/>
                </a:lnTo>
                <a:lnTo>
                  <a:pt x="50" y="30"/>
                </a:lnTo>
                <a:lnTo>
                  <a:pt x="52" y="30"/>
                </a:lnTo>
                <a:lnTo>
                  <a:pt x="50" y="32"/>
                </a:lnTo>
                <a:lnTo>
                  <a:pt x="48" y="32"/>
                </a:lnTo>
                <a:lnTo>
                  <a:pt x="46" y="32"/>
                </a:lnTo>
                <a:lnTo>
                  <a:pt x="44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9" name="Freeform 1558">
            <a:extLst>
              <a:ext uri="{FF2B5EF4-FFF2-40B4-BE49-F238E27FC236}">
                <a16:creationId xmlns:a16="http://schemas.microsoft.com/office/drawing/2014/main" id="{FD55EEA4-B244-44AA-96B5-3FC4736BDA93}"/>
              </a:ext>
            </a:extLst>
          </p:cNvPr>
          <p:cNvSpPr>
            <a:spLocks noEditPoints="1"/>
          </p:cNvSpPr>
          <p:nvPr/>
        </p:nvSpPr>
        <p:spPr bwMode="auto">
          <a:xfrm>
            <a:off x="2405066" y="5651502"/>
            <a:ext cx="130175" cy="53975"/>
          </a:xfrm>
          <a:custGeom>
            <a:avLst/>
            <a:gdLst>
              <a:gd name="T0" fmla="*/ 30241875 w 82"/>
              <a:gd name="T1" fmla="*/ 5040313 h 34"/>
              <a:gd name="T2" fmla="*/ 35282188 w 82"/>
              <a:gd name="T3" fmla="*/ 0 h 34"/>
              <a:gd name="T4" fmla="*/ 35282188 w 82"/>
              <a:gd name="T5" fmla="*/ 15120938 h 34"/>
              <a:gd name="T6" fmla="*/ 55443438 w 82"/>
              <a:gd name="T7" fmla="*/ 20161250 h 34"/>
              <a:gd name="T8" fmla="*/ 50403125 w 82"/>
              <a:gd name="T9" fmla="*/ 20161250 h 34"/>
              <a:gd name="T10" fmla="*/ 60483750 w 82"/>
              <a:gd name="T11" fmla="*/ 25201563 h 34"/>
              <a:gd name="T12" fmla="*/ 40322500 w 82"/>
              <a:gd name="T13" fmla="*/ 40322500 h 34"/>
              <a:gd name="T14" fmla="*/ 60483750 w 82"/>
              <a:gd name="T15" fmla="*/ 45362813 h 34"/>
              <a:gd name="T16" fmla="*/ 50403125 w 82"/>
              <a:gd name="T17" fmla="*/ 35282188 h 34"/>
              <a:gd name="T18" fmla="*/ 35282188 w 82"/>
              <a:gd name="T19" fmla="*/ 35282188 h 34"/>
              <a:gd name="T20" fmla="*/ 25201563 w 82"/>
              <a:gd name="T21" fmla="*/ 30241875 h 34"/>
              <a:gd name="T22" fmla="*/ 10080625 w 82"/>
              <a:gd name="T23" fmla="*/ 20161250 h 34"/>
              <a:gd name="T24" fmla="*/ 5040313 w 82"/>
              <a:gd name="T25" fmla="*/ 15120938 h 34"/>
              <a:gd name="T26" fmla="*/ 20161250 w 82"/>
              <a:gd name="T27" fmla="*/ 25201563 h 34"/>
              <a:gd name="T28" fmla="*/ 35282188 w 82"/>
              <a:gd name="T29" fmla="*/ 25201563 h 34"/>
              <a:gd name="T30" fmla="*/ 45362813 w 82"/>
              <a:gd name="T31" fmla="*/ 30241875 h 34"/>
              <a:gd name="T32" fmla="*/ 50403125 w 82"/>
              <a:gd name="T33" fmla="*/ 30241875 h 34"/>
              <a:gd name="T34" fmla="*/ 65524063 w 82"/>
              <a:gd name="T35" fmla="*/ 40322500 h 34"/>
              <a:gd name="T36" fmla="*/ 70564375 w 82"/>
              <a:gd name="T37" fmla="*/ 40322500 h 34"/>
              <a:gd name="T38" fmla="*/ 75604688 w 82"/>
              <a:gd name="T39" fmla="*/ 45362813 h 34"/>
              <a:gd name="T40" fmla="*/ 206652813 w 82"/>
              <a:gd name="T41" fmla="*/ 45362813 h 34"/>
              <a:gd name="T42" fmla="*/ 191531875 w 82"/>
              <a:gd name="T43" fmla="*/ 45362813 h 34"/>
              <a:gd name="T44" fmla="*/ 181451250 w 82"/>
              <a:gd name="T45" fmla="*/ 40322500 h 34"/>
              <a:gd name="T46" fmla="*/ 176410938 w 82"/>
              <a:gd name="T47" fmla="*/ 30241875 h 34"/>
              <a:gd name="T48" fmla="*/ 186491563 w 82"/>
              <a:gd name="T49" fmla="*/ 30241875 h 34"/>
              <a:gd name="T50" fmla="*/ 181451250 w 82"/>
              <a:gd name="T51" fmla="*/ 20161250 h 34"/>
              <a:gd name="T52" fmla="*/ 181451250 w 82"/>
              <a:gd name="T53" fmla="*/ 15120938 h 34"/>
              <a:gd name="T54" fmla="*/ 70564375 w 82"/>
              <a:gd name="T55" fmla="*/ 45362813 h 34"/>
              <a:gd name="T56" fmla="*/ 60483750 w 82"/>
              <a:gd name="T57" fmla="*/ 50403125 h 34"/>
              <a:gd name="T58" fmla="*/ 65524063 w 82"/>
              <a:gd name="T59" fmla="*/ 50403125 h 34"/>
              <a:gd name="T60" fmla="*/ 70564375 w 82"/>
              <a:gd name="T61" fmla="*/ 45362813 h 34"/>
              <a:gd name="T62" fmla="*/ 60483750 w 82"/>
              <a:gd name="T63" fmla="*/ 50403125 h 34"/>
              <a:gd name="T64" fmla="*/ 110886875 w 82"/>
              <a:gd name="T65" fmla="*/ 80645000 h 34"/>
              <a:gd name="T66" fmla="*/ 110886875 w 82"/>
              <a:gd name="T67" fmla="*/ 80645000 h 34"/>
              <a:gd name="T68" fmla="*/ 110886875 w 82"/>
              <a:gd name="T69" fmla="*/ 70564375 h 34"/>
              <a:gd name="T70" fmla="*/ 100806250 w 82"/>
              <a:gd name="T71" fmla="*/ 75604688 h 34"/>
              <a:gd name="T72" fmla="*/ 90725625 w 82"/>
              <a:gd name="T73" fmla="*/ 70564375 h 34"/>
              <a:gd name="T74" fmla="*/ 80645000 w 82"/>
              <a:gd name="T75" fmla="*/ 65524063 h 34"/>
              <a:gd name="T76" fmla="*/ 70564375 w 82"/>
              <a:gd name="T77" fmla="*/ 60483750 h 34"/>
              <a:gd name="T78" fmla="*/ 80645000 w 82"/>
              <a:gd name="T79" fmla="*/ 60483750 h 34"/>
              <a:gd name="T80" fmla="*/ 85685313 w 82"/>
              <a:gd name="T81" fmla="*/ 60483750 h 34"/>
              <a:gd name="T82" fmla="*/ 75604688 w 82"/>
              <a:gd name="T83" fmla="*/ 50403125 h 34"/>
              <a:gd name="T84" fmla="*/ 80645000 w 82"/>
              <a:gd name="T85" fmla="*/ 50403125 h 34"/>
              <a:gd name="T86" fmla="*/ 90725625 w 82"/>
              <a:gd name="T87" fmla="*/ 55443438 h 34"/>
              <a:gd name="T88" fmla="*/ 100806250 w 82"/>
              <a:gd name="T89" fmla="*/ 55443438 h 34"/>
              <a:gd name="T90" fmla="*/ 110886875 w 82"/>
              <a:gd name="T91" fmla="*/ 55443438 h 34"/>
              <a:gd name="T92" fmla="*/ 120967500 w 82"/>
              <a:gd name="T93" fmla="*/ 60483750 h 34"/>
              <a:gd name="T94" fmla="*/ 131048125 w 82"/>
              <a:gd name="T95" fmla="*/ 70564375 h 34"/>
              <a:gd name="T96" fmla="*/ 131048125 w 82"/>
              <a:gd name="T97" fmla="*/ 75604688 h 34"/>
              <a:gd name="T98" fmla="*/ 115927188 w 82"/>
              <a:gd name="T99" fmla="*/ 80645000 h 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82" h="34">
                <a:moveTo>
                  <a:pt x="14" y="6"/>
                </a:move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4"/>
                </a:lnTo>
                <a:lnTo>
                  <a:pt x="14" y="6"/>
                </a:lnTo>
                <a:moveTo>
                  <a:pt x="24" y="10"/>
                </a:move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moveTo>
                  <a:pt x="16" y="16"/>
                </a:moveTo>
                <a:lnTo>
                  <a:pt x="14" y="18"/>
                </a:lnTo>
                <a:lnTo>
                  <a:pt x="16" y="16"/>
                </a:lnTo>
                <a:moveTo>
                  <a:pt x="26" y="18"/>
                </a:moveTo>
                <a:lnTo>
                  <a:pt x="24" y="18"/>
                </a:lnTo>
                <a:lnTo>
                  <a:pt x="24" y="16"/>
                </a:lnTo>
                <a:lnTo>
                  <a:pt x="22" y="14"/>
                </a:ln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4"/>
                </a:lnTo>
                <a:lnTo>
                  <a:pt x="12" y="12"/>
                </a:lnTo>
                <a:lnTo>
                  <a:pt x="10" y="12"/>
                </a:lnTo>
                <a:lnTo>
                  <a:pt x="8" y="10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8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4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6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26" y="18"/>
                </a:lnTo>
                <a:moveTo>
                  <a:pt x="82" y="18"/>
                </a:move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4" y="18"/>
                </a:lnTo>
                <a:lnTo>
                  <a:pt x="72" y="16"/>
                </a:lnTo>
                <a:moveTo>
                  <a:pt x="72" y="16"/>
                </a:moveTo>
                <a:lnTo>
                  <a:pt x="72" y="16"/>
                </a:lnTo>
                <a:lnTo>
                  <a:pt x="72" y="14"/>
                </a:lnTo>
                <a:lnTo>
                  <a:pt x="70" y="12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0"/>
                </a:lnTo>
                <a:lnTo>
                  <a:pt x="74" y="8"/>
                </a:lnTo>
                <a:lnTo>
                  <a:pt x="72" y="8"/>
                </a:lnTo>
                <a:lnTo>
                  <a:pt x="70" y="6"/>
                </a:lnTo>
                <a:lnTo>
                  <a:pt x="72" y="6"/>
                </a:lnTo>
                <a:lnTo>
                  <a:pt x="74" y="8"/>
                </a:lnTo>
                <a:lnTo>
                  <a:pt x="76" y="8"/>
                </a:lnTo>
                <a:moveTo>
                  <a:pt x="28" y="18"/>
                </a:moveTo>
                <a:lnTo>
                  <a:pt x="28" y="20"/>
                </a:lnTo>
                <a:lnTo>
                  <a:pt x="26" y="22"/>
                </a:lnTo>
                <a:lnTo>
                  <a:pt x="24" y="20"/>
                </a:lnTo>
                <a:lnTo>
                  <a:pt x="26" y="20"/>
                </a:lnTo>
                <a:lnTo>
                  <a:pt x="28" y="18"/>
                </a:lnTo>
                <a:moveTo>
                  <a:pt x="24" y="22"/>
                </a:moveTo>
                <a:lnTo>
                  <a:pt x="22" y="20"/>
                </a:lnTo>
                <a:lnTo>
                  <a:pt x="24" y="20"/>
                </a:lnTo>
                <a:lnTo>
                  <a:pt x="24" y="22"/>
                </a:lnTo>
                <a:moveTo>
                  <a:pt x="44" y="34"/>
                </a:moveTo>
                <a:lnTo>
                  <a:pt x="44" y="32"/>
                </a:lnTo>
                <a:lnTo>
                  <a:pt x="42" y="32"/>
                </a:lnTo>
                <a:lnTo>
                  <a:pt x="44" y="32"/>
                </a:lnTo>
                <a:lnTo>
                  <a:pt x="44" y="30"/>
                </a:lnTo>
                <a:lnTo>
                  <a:pt x="44" y="28"/>
                </a:lnTo>
                <a:lnTo>
                  <a:pt x="42" y="28"/>
                </a:lnTo>
                <a:lnTo>
                  <a:pt x="40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6" y="28"/>
                </a:lnTo>
                <a:lnTo>
                  <a:pt x="34" y="26"/>
                </a:lnTo>
                <a:lnTo>
                  <a:pt x="34" y="24"/>
                </a:lnTo>
                <a:lnTo>
                  <a:pt x="32" y="26"/>
                </a:lnTo>
                <a:lnTo>
                  <a:pt x="30" y="26"/>
                </a:lnTo>
                <a:lnTo>
                  <a:pt x="30" y="24"/>
                </a:lnTo>
                <a:lnTo>
                  <a:pt x="28" y="24"/>
                </a:lnTo>
                <a:lnTo>
                  <a:pt x="30" y="22"/>
                </a:lnTo>
                <a:lnTo>
                  <a:pt x="32" y="22"/>
                </a:lnTo>
                <a:lnTo>
                  <a:pt x="32" y="24"/>
                </a:lnTo>
                <a:lnTo>
                  <a:pt x="34" y="24"/>
                </a:lnTo>
                <a:lnTo>
                  <a:pt x="36" y="24"/>
                </a:lnTo>
                <a:lnTo>
                  <a:pt x="34" y="24"/>
                </a:lnTo>
                <a:lnTo>
                  <a:pt x="32" y="24"/>
                </a:lnTo>
                <a:lnTo>
                  <a:pt x="32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2" y="20"/>
                </a:lnTo>
                <a:lnTo>
                  <a:pt x="34" y="18"/>
                </a:lnTo>
                <a:lnTo>
                  <a:pt x="36" y="20"/>
                </a:lnTo>
                <a:lnTo>
                  <a:pt x="36" y="22"/>
                </a:lnTo>
                <a:lnTo>
                  <a:pt x="38" y="24"/>
                </a:lnTo>
                <a:lnTo>
                  <a:pt x="38" y="22"/>
                </a:lnTo>
                <a:lnTo>
                  <a:pt x="40" y="22"/>
                </a:lnTo>
                <a:lnTo>
                  <a:pt x="42" y="24"/>
                </a:lnTo>
                <a:lnTo>
                  <a:pt x="42" y="22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50" y="26"/>
                </a:lnTo>
                <a:lnTo>
                  <a:pt x="52" y="28"/>
                </a:lnTo>
                <a:lnTo>
                  <a:pt x="50" y="28"/>
                </a:lnTo>
                <a:lnTo>
                  <a:pt x="50" y="30"/>
                </a:lnTo>
                <a:lnTo>
                  <a:pt x="52" y="30"/>
                </a:lnTo>
                <a:lnTo>
                  <a:pt x="50" y="32"/>
                </a:lnTo>
                <a:lnTo>
                  <a:pt x="48" y="32"/>
                </a:lnTo>
                <a:lnTo>
                  <a:pt x="46" y="32"/>
                </a:lnTo>
                <a:lnTo>
                  <a:pt x="44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0" name="Freeform 1559">
            <a:extLst>
              <a:ext uri="{FF2B5EF4-FFF2-40B4-BE49-F238E27FC236}">
                <a16:creationId xmlns:a16="http://schemas.microsoft.com/office/drawing/2014/main" id="{D773BF47-D258-40FF-9446-6B23253B256F}"/>
              </a:ext>
            </a:extLst>
          </p:cNvPr>
          <p:cNvSpPr>
            <a:spLocks noEditPoints="1"/>
          </p:cNvSpPr>
          <p:nvPr/>
        </p:nvSpPr>
        <p:spPr bwMode="auto">
          <a:xfrm>
            <a:off x="2459038" y="5686426"/>
            <a:ext cx="82550" cy="28575"/>
          </a:xfrm>
          <a:custGeom>
            <a:avLst/>
            <a:gdLst>
              <a:gd name="T0" fmla="*/ 45362813 w 52"/>
              <a:gd name="T1" fmla="*/ 25201563 h 18"/>
              <a:gd name="T2" fmla="*/ 5040313 w 52"/>
              <a:gd name="T3" fmla="*/ 25201563 h 18"/>
              <a:gd name="T4" fmla="*/ 5040313 w 52"/>
              <a:gd name="T5" fmla="*/ 25201563 h 18"/>
              <a:gd name="T6" fmla="*/ 10080625 w 52"/>
              <a:gd name="T7" fmla="*/ 30241875 h 18"/>
              <a:gd name="T8" fmla="*/ 115927188 w 52"/>
              <a:gd name="T9" fmla="*/ 30241875 h 18"/>
              <a:gd name="T10" fmla="*/ 105846563 w 52"/>
              <a:gd name="T11" fmla="*/ 30241875 h 18"/>
              <a:gd name="T12" fmla="*/ 100806250 w 52"/>
              <a:gd name="T13" fmla="*/ 20161250 h 18"/>
              <a:gd name="T14" fmla="*/ 100806250 w 52"/>
              <a:gd name="T15" fmla="*/ 15120938 h 18"/>
              <a:gd name="T16" fmla="*/ 100806250 w 52"/>
              <a:gd name="T17" fmla="*/ 10080625 h 18"/>
              <a:gd name="T18" fmla="*/ 100806250 w 52"/>
              <a:gd name="T19" fmla="*/ 0 h 18"/>
              <a:gd name="T20" fmla="*/ 105846563 w 52"/>
              <a:gd name="T21" fmla="*/ 10080625 h 18"/>
              <a:gd name="T22" fmla="*/ 115927188 w 52"/>
              <a:gd name="T23" fmla="*/ 15120938 h 18"/>
              <a:gd name="T24" fmla="*/ 115927188 w 52"/>
              <a:gd name="T25" fmla="*/ 20161250 h 18"/>
              <a:gd name="T26" fmla="*/ 110886875 w 52"/>
              <a:gd name="T27" fmla="*/ 25201563 h 18"/>
              <a:gd name="T28" fmla="*/ 120967500 w 52"/>
              <a:gd name="T29" fmla="*/ 35282188 h 18"/>
              <a:gd name="T30" fmla="*/ 45362813 w 52"/>
              <a:gd name="T31" fmla="*/ 25201563 h 18"/>
              <a:gd name="T32" fmla="*/ 50403125 w 52"/>
              <a:gd name="T33" fmla="*/ 35282188 h 18"/>
              <a:gd name="T34" fmla="*/ 40322500 w 52"/>
              <a:gd name="T35" fmla="*/ 30241875 h 18"/>
              <a:gd name="T36" fmla="*/ 45362813 w 52"/>
              <a:gd name="T37" fmla="*/ 25201563 h 18"/>
              <a:gd name="T38" fmla="*/ 131048125 w 52"/>
              <a:gd name="T39" fmla="*/ 35282188 h 18"/>
              <a:gd name="T40" fmla="*/ 120967500 w 52"/>
              <a:gd name="T41" fmla="*/ 35282188 h 18"/>
              <a:gd name="T42" fmla="*/ 131048125 w 52"/>
              <a:gd name="T43" fmla="*/ 30241875 h 18"/>
              <a:gd name="T44" fmla="*/ 65524063 w 52"/>
              <a:gd name="T45" fmla="*/ 20161250 h 18"/>
              <a:gd name="T46" fmla="*/ 70564375 w 52"/>
              <a:gd name="T47" fmla="*/ 30241875 h 18"/>
              <a:gd name="T48" fmla="*/ 60483750 w 52"/>
              <a:gd name="T49" fmla="*/ 25201563 h 18"/>
              <a:gd name="T50" fmla="*/ 70564375 w 52"/>
              <a:gd name="T51" fmla="*/ 35282188 h 18"/>
              <a:gd name="T52" fmla="*/ 65524063 w 52"/>
              <a:gd name="T53" fmla="*/ 40322500 h 18"/>
              <a:gd name="T54" fmla="*/ 60483750 w 52"/>
              <a:gd name="T55" fmla="*/ 30241875 h 18"/>
              <a:gd name="T56" fmla="*/ 55443438 w 52"/>
              <a:gd name="T57" fmla="*/ 25201563 h 18"/>
              <a:gd name="T58" fmla="*/ 45362813 w 52"/>
              <a:gd name="T59" fmla="*/ 20161250 h 18"/>
              <a:gd name="T60" fmla="*/ 55443438 w 52"/>
              <a:gd name="T61" fmla="*/ 15120938 h 18"/>
              <a:gd name="T62" fmla="*/ 60483750 w 52"/>
              <a:gd name="T63" fmla="*/ 20161250 h 18"/>
              <a:gd name="T64" fmla="*/ 65524063 w 52"/>
              <a:gd name="T65" fmla="*/ 20161250 h 18"/>
              <a:gd name="T66" fmla="*/ 85685313 w 52"/>
              <a:gd name="T67" fmla="*/ 25201563 h 18"/>
              <a:gd name="T68" fmla="*/ 90725625 w 52"/>
              <a:gd name="T69" fmla="*/ 25201563 h 18"/>
              <a:gd name="T70" fmla="*/ 95765938 w 52"/>
              <a:gd name="T71" fmla="*/ 30241875 h 18"/>
              <a:gd name="T72" fmla="*/ 95765938 w 52"/>
              <a:gd name="T73" fmla="*/ 35282188 h 18"/>
              <a:gd name="T74" fmla="*/ 90725625 w 52"/>
              <a:gd name="T75" fmla="*/ 35282188 h 18"/>
              <a:gd name="T76" fmla="*/ 85685313 w 52"/>
              <a:gd name="T77" fmla="*/ 30241875 h 18"/>
              <a:gd name="T78" fmla="*/ 80645000 w 52"/>
              <a:gd name="T79" fmla="*/ 30241875 h 18"/>
              <a:gd name="T80" fmla="*/ 70564375 w 52"/>
              <a:gd name="T81" fmla="*/ 30241875 h 18"/>
              <a:gd name="T82" fmla="*/ 70564375 w 52"/>
              <a:gd name="T83" fmla="*/ 20161250 h 18"/>
              <a:gd name="T84" fmla="*/ 75604688 w 52"/>
              <a:gd name="T85" fmla="*/ 20161250 h 18"/>
              <a:gd name="T86" fmla="*/ 85685313 w 52"/>
              <a:gd name="T87" fmla="*/ 20161250 h 18"/>
              <a:gd name="T88" fmla="*/ 45362813 w 52"/>
              <a:gd name="T89" fmla="*/ 40322500 h 18"/>
              <a:gd name="T90" fmla="*/ 55443438 w 52"/>
              <a:gd name="T91" fmla="*/ 40322500 h 18"/>
              <a:gd name="T92" fmla="*/ 50403125 w 52"/>
              <a:gd name="T93" fmla="*/ 45362813 h 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8">
                <a:moveTo>
                  <a:pt x="18" y="10"/>
                </a:moveTo>
                <a:lnTo>
                  <a:pt x="18" y="10"/>
                </a:lnTo>
                <a:close/>
                <a:moveTo>
                  <a:pt x="4" y="12"/>
                </a:move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4" y="12"/>
                </a:lnTo>
                <a:close/>
                <a:moveTo>
                  <a:pt x="48" y="14"/>
                </a:move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0"/>
                </a:lnTo>
                <a:lnTo>
                  <a:pt x="40" y="8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0" y="4"/>
                </a:lnTo>
                <a:lnTo>
                  <a:pt x="40" y="2"/>
                </a:lnTo>
                <a:lnTo>
                  <a:pt x="40" y="0"/>
                </a:lnTo>
                <a:lnTo>
                  <a:pt x="42" y="2"/>
                </a:lnTo>
                <a:lnTo>
                  <a:pt x="42" y="4"/>
                </a:lnTo>
                <a:lnTo>
                  <a:pt x="44" y="4"/>
                </a:lnTo>
                <a:lnTo>
                  <a:pt x="46" y="6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4" y="10"/>
                </a:lnTo>
                <a:lnTo>
                  <a:pt x="46" y="12"/>
                </a:lnTo>
                <a:lnTo>
                  <a:pt x="48" y="14"/>
                </a:lnTo>
                <a:close/>
                <a:moveTo>
                  <a:pt x="18" y="10"/>
                </a:moveTo>
                <a:lnTo>
                  <a:pt x="20" y="12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close/>
                <a:moveTo>
                  <a:pt x="52" y="14"/>
                </a:moveTo>
                <a:lnTo>
                  <a:pt x="50" y="14"/>
                </a:lnTo>
                <a:lnTo>
                  <a:pt x="48" y="14"/>
                </a:lnTo>
                <a:lnTo>
                  <a:pt x="50" y="12"/>
                </a:lnTo>
                <a:lnTo>
                  <a:pt x="52" y="12"/>
                </a:lnTo>
                <a:lnTo>
                  <a:pt x="52" y="14"/>
                </a:lnTo>
                <a:close/>
                <a:moveTo>
                  <a:pt x="26" y="8"/>
                </a:moveTo>
                <a:lnTo>
                  <a:pt x="28" y="10"/>
                </a:lnTo>
                <a:lnTo>
                  <a:pt x="28" y="12"/>
                </a:lnTo>
                <a:lnTo>
                  <a:pt x="26" y="12"/>
                </a:lnTo>
                <a:lnTo>
                  <a:pt x="24" y="10"/>
                </a:lnTo>
                <a:lnTo>
                  <a:pt x="26" y="12"/>
                </a:lnTo>
                <a:lnTo>
                  <a:pt x="28" y="14"/>
                </a:lnTo>
                <a:lnTo>
                  <a:pt x="26" y="16"/>
                </a:lnTo>
                <a:lnTo>
                  <a:pt x="26" y="14"/>
                </a:lnTo>
                <a:lnTo>
                  <a:pt x="24" y="12"/>
                </a:lnTo>
                <a:lnTo>
                  <a:pt x="22" y="12"/>
                </a:lnTo>
                <a:lnTo>
                  <a:pt x="22" y="10"/>
                </a:lnTo>
                <a:lnTo>
                  <a:pt x="20" y="10"/>
                </a:lnTo>
                <a:lnTo>
                  <a:pt x="18" y="8"/>
                </a:lnTo>
                <a:lnTo>
                  <a:pt x="20" y="8"/>
                </a:lnTo>
                <a:lnTo>
                  <a:pt x="22" y="6"/>
                </a:lnTo>
                <a:lnTo>
                  <a:pt x="24" y="8"/>
                </a:lnTo>
                <a:lnTo>
                  <a:pt x="26" y="6"/>
                </a:lnTo>
                <a:lnTo>
                  <a:pt x="26" y="8"/>
                </a:lnTo>
                <a:close/>
                <a:moveTo>
                  <a:pt x="34" y="8"/>
                </a:moveTo>
                <a:lnTo>
                  <a:pt x="34" y="10"/>
                </a:lnTo>
                <a:lnTo>
                  <a:pt x="36" y="12"/>
                </a:lnTo>
                <a:lnTo>
                  <a:pt x="36" y="10"/>
                </a:lnTo>
                <a:lnTo>
                  <a:pt x="38" y="10"/>
                </a:lnTo>
                <a:lnTo>
                  <a:pt x="38" y="12"/>
                </a:lnTo>
                <a:lnTo>
                  <a:pt x="40" y="14"/>
                </a:lnTo>
                <a:lnTo>
                  <a:pt x="38" y="14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4"/>
                </a:lnTo>
                <a:lnTo>
                  <a:pt x="28" y="12"/>
                </a:lnTo>
                <a:lnTo>
                  <a:pt x="28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close/>
                <a:moveTo>
                  <a:pt x="20" y="18"/>
                </a:move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0" y="16"/>
                </a:lnTo>
                <a:lnTo>
                  <a:pt x="2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1" name="Freeform 1560">
            <a:extLst>
              <a:ext uri="{FF2B5EF4-FFF2-40B4-BE49-F238E27FC236}">
                <a16:creationId xmlns:a16="http://schemas.microsoft.com/office/drawing/2014/main" id="{09DA43EB-3AEF-4DAA-8333-CC9163B8E842}"/>
              </a:ext>
            </a:extLst>
          </p:cNvPr>
          <p:cNvSpPr>
            <a:spLocks noEditPoints="1"/>
          </p:cNvSpPr>
          <p:nvPr/>
        </p:nvSpPr>
        <p:spPr bwMode="auto">
          <a:xfrm>
            <a:off x="2459038" y="5686426"/>
            <a:ext cx="82550" cy="28575"/>
          </a:xfrm>
          <a:custGeom>
            <a:avLst/>
            <a:gdLst>
              <a:gd name="T0" fmla="*/ 45362813 w 52"/>
              <a:gd name="T1" fmla="*/ 25201563 h 18"/>
              <a:gd name="T2" fmla="*/ 5040313 w 52"/>
              <a:gd name="T3" fmla="*/ 25201563 h 18"/>
              <a:gd name="T4" fmla="*/ 5040313 w 52"/>
              <a:gd name="T5" fmla="*/ 25201563 h 18"/>
              <a:gd name="T6" fmla="*/ 10080625 w 52"/>
              <a:gd name="T7" fmla="*/ 30241875 h 18"/>
              <a:gd name="T8" fmla="*/ 115927188 w 52"/>
              <a:gd name="T9" fmla="*/ 30241875 h 18"/>
              <a:gd name="T10" fmla="*/ 105846563 w 52"/>
              <a:gd name="T11" fmla="*/ 30241875 h 18"/>
              <a:gd name="T12" fmla="*/ 100806250 w 52"/>
              <a:gd name="T13" fmla="*/ 20161250 h 18"/>
              <a:gd name="T14" fmla="*/ 100806250 w 52"/>
              <a:gd name="T15" fmla="*/ 15120938 h 18"/>
              <a:gd name="T16" fmla="*/ 100806250 w 52"/>
              <a:gd name="T17" fmla="*/ 10080625 h 18"/>
              <a:gd name="T18" fmla="*/ 100806250 w 52"/>
              <a:gd name="T19" fmla="*/ 0 h 18"/>
              <a:gd name="T20" fmla="*/ 105846563 w 52"/>
              <a:gd name="T21" fmla="*/ 10080625 h 18"/>
              <a:gd name="T22" fmla="*/ 115927188 w 52"/>
              <a:gd name="T23" fmla="*/ 15120938 h 18"/>
              <a:gd name="T24" fmla="*/ 115927188 w 52"/>
              <a:gd name="T25" fmla="*/ 20161250 h 18"/>
              <a:gd name="T26" fmla="*/ 110886875 w 52"/>
              <a:gd name="T27" fmla="*/ 25201563 h 18"/>
              <a:gd name="T28" fmla="*/ 120967500 w 52"/>
              <a:gd name="T29" fmla="*/ 35282188 h 18"/>
              <a:gd name="T30" fmla="*/ 45362813 w 52"/>
              <a:gd name="T31" fmla="*/ 25201563 h 18"/>
              <a:gd name="T32" fmla="*/ 50403125 w 52"/>
              <a:gd name="T33" fmla="*/ 35282188 h 18"/>
              <a:gd name="T34" fmla="*/ 40322500 w 52"/>
              <a:gd name="T35" fmla="*/ 30241875 h 18"/>
              <a:gd name="T36" fmla="*/ 45362813 w 52"/>
              <a:gd name="T37" fmla="*/ 25201563 h 18"/>
              <a:gd name="T38" fmla="*/ 131048125 w 52"/>
              <a:gd name="T39" fmla="*/ 35282188 h 18"/>
              <a:gd name="T40" fmla="*/ 120967500 w 52"/>
              <a:gd name="T41" fmla="*/ 35282188 h 18"/>
              <a:gd name="T42" fmla="*/ 131048125 w 52"/>
              <a:gd name="T43" fmla="*/ 30241875 h 18"/>
              <a:gd name="T44" fmla="*/ 65524063 w 52"/>
              <a:gd name="T45" fmla="*/ 20161250 h 18"/>
              <a:gd name="T46" fmla="*/ 70564375 w 52"/>
              <a:gd name="T47" fmla="*/ 30241875 h 18"/>
              <a:gd name="T48" fmla="*/ 60483750 w 52"/>
              <a:gd name="T49" fmla="*/ 25201563 h 18"/>
              <a:gd name="T50" fmla="*/ 70564375 w 52"/>
              <a:gd name="T51" fmla="*/ 35282188 h 18"/>
              <a:gd name="T52" fmla="*/ 65524063 w 52"/>
              <a:gd name="T53" fmla="*/ 40322500 h 18"/>
              <a:gd name="T54" fmla="*/ 60483750 w 52"/>
              <a:gd name="T55" fmla="*/ 30241875 h 18"/>
              <a:gd name="T56" fmla="*/ 55443438 w 52"/>
              <a:gd name="T57" fmla="*/ 25201563 h 18"/>
              <a:gd name="T58" fmla="*/ 45362813 w 52"/>
              <a:gd name="T59" fmla="*/ 20161250 h 18"/>
              <a:gd name="T60" fmla="*/ 55443438 w 52"/>
              <a:gd name="T61" fmla="*/ 15120938 h 18"/>
              <a:gd name="T62" fmla="*/ 60483750 w 52"/>
              <a:gd name="T63" fmla="*/ 20161250 h 18"/>
              <a:gd name="T64" fmla="*/ 65524063 w 52"/>
              <a:gd name="T65" fmla="*/ 20161250 h 18"/>
              <a:gd name="T66" fmla="*/ 85685313 w 52"/>
              <a:gd name="T67" fmla="*/ 25201563 h 18"/>
              <a:gd name="T68" fmla="*/ 90725625 w 52"/>
              <a:gd name="T69" fmla="*/ 25201563 h 18"/>
              <a:gd name="T70" fmla="*/ 95765938 w 52"/>
              <a:gd name="T71" fmla="*/ 30241875 h 18"/>
              <a:gd name="T72" fmla="*/ 95765938 w 52"/>
              <a:gd name="T73" fmla="*/ 35282188 h 18"/>
              <a:gd name="T74" fmla="*/ 90725625 w 52"/>
              <a:gd name="T75" fmla="*/ 35282188 h 18"/>
              <a:gd name="T76" fmla="*/ 85685313 w 52"/>
              <a:gd name="T77" fmla="*/ 30241875 h 18"/>
              <a:gd name="T78" fmla="*/ 80645000 w 52"/>
              <a:gd name="T79" fmla="*/ 30241875 h 18"/>
              <a:gd name="T80" fmla="*/ 70564375 w 52"/>
              <a:gd name="T81" fmla="*/ 30241875 h 18"/>
              <a:gd name="T82" fmla="*/ 70564375 w 52"/>
              <a:gd name="T83" fmla="*/ 20161250 h 18"/>
              <a:gd name="T84" fmla="*/ 75604688 w 52"/>
              <a:gd name="T85" fmla="*/ 20161250 h 18"/>
              <a:gd name="T86" fmla="*/ 85685313 w 52"/>
              <a:gd name="T87" fmla="*/ 20161250 h 18"/>
              <a:gd name="T88" fmla="*/ 45362813 w 52"/>
              <a:gd name="T89" fmla="*/ 40322500 h 18"/>
              <a:gd name="T90" fmla="*/ 55443438 w 52"/>
              <a:gd name="T91" fmla="*/ 40322500 h 18"/>
              <a:gd name="T92" fmla="*/ 50403125 w 52"/>
              <a:gd name="T93" fmla="*/ 45362813 h 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8">
                <a:moveTo>
                  <a:pt x="18" y="10"/>
                </a:moveTo>
                <a:lnTo>
                  <a:pt x="18" y="10"/>
                </a:lnTo>
                <a:moveTo>
                  <a:pt x="4" y="12"/>
                </a:move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4" y="12"/>
                </a:lnTo>
                <a:moveTo>
                  <a:pt x="48" y="14"/>
                </a:move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0"/>
                </a:lnTo>
                <a:lnTo>
                  <a:pt x="40" y="8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0" y="4"/>
                </a:lnTo>
                <a:lnTo>
                  <a:pt x="40" y="2"/>
                </a:lnTo>
                <a:lnTo>
                  <a:pt x="40" y="0"/>
                </a:lnTo>
                <a:lnTo>
                  <a:pt x="42" y="2"/>
                </a:lnTo>
                <a:lnTo>
                  <a:pt x="42" y="4"/>
                </a:lnTo>
                <a:lnTo>
                  <a:pt x="44" y="4"/>
                </a:lnTo>
                <a:lnTo>
                  <a:pt x="46" y="6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4" y="10"/>
                </a:lnTo>
                <a:lnTo>
                  <a:pt x="46" y="12"/>
                </a:lnTo>
                <a:lnTo>
                  <a:pt x="48" y="14"/>
                </a:lnTo>
                <a:moveTo>
                  <a:pt x="18" y="10"/>
                </a:moveTo>
                <a:lnTo>
                  <a:pt x="20" y="12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moveTo>
                  <a:pt x="52" y="14"/>
                </a:moveTo>
                <a:lnTo>
                  <a:pt x="50" y="14"/>
                </a:lnTo>
                <a:lnTo>
                  <a:pt x="48" y="14"/>
                </a:lnTo>
                <a:lnTo>
                  <a:pt x="50" y="12"/>
                </a:lnTo>
                <a:lnTo>
                  <a:pt x="52" y="12"/>
                </a:lnTo>
                <a:lnTo>
                  <a:pt x="52" y="14"/>
                </a:lnTo>
                <a:moveTo>
                  <a:pt x="26" y="8"/>
                </a:moveTo>
                <a:lnTo>
                  <a:pt x="28" y="10"/>
                </a:lnTo>
                <a:lnTo>
                  <a:pt x="28" y="12"/>
                </a:lnTo>
                <a:lnTo>
                  <a:pt x="26" y="12"/>
                </a:lnTo>
                <a:lnTo>
                  <a:pt x="24" y="10"/>
                </a:lnTo>
                <a:lnTo>
                  <a:pt x="26" y="12"/>
                </a:lnTo>
                <a:lnTo>
                  <a:pt x="28" y="14"/>
                </a:lnTo>
                <a:lnTo>
                  <a:pt x="26" y="16"/>
                </a:lnTo>
                <a:lnTo>
                  <a:pt x="26" y="14"/>
                </a:lnTo>
                <a:lnTo>
                  <a:pt x="24" y="12"/>
                </a:lnTo>
                <a:lnTo>
                  <a:pt x="22" y="12"/>
                </a:lnTo>
                <a:lnTo>
                  <a:pt x="22" y="10"/>
                </a:lnTo>
                <a:lnTo>
                  <a:pt x="20" y="10"/>
                </a:lnTo>
                <a:lnTo>
                  <a:pt x="18" y="8"/>
                </a:lnTo>
                <a:lnTo>
                  <a:pt x="20" y="8"/>
                </a:lnTo>
                <a:lnTo>
                  <a:pt x="22" y="6"/>
                </a:lnTo>
                <a:lnTo>
                  <a:pt x="24" y="8"/>
                </a:lnTo>
                <a:lnTo>
                  <a:pt x="26" y="6"/>
                </a:lnTo>
                <a:lnTo>
                  <a:pt x="26" y="8"/>
                </a:lnTo>
                <a:moveTo>
                  <a:pt x="34" y="8"/>
                </a:moveTo>
                <a:lnTo>
                  <a:pt x="34" y="10"/>
                </a:lnTo>
                <a:lnTo>
                  <a:pt x="36" y="12"/>
                </a:lnTo>
                <a:lnTo>
                  <a:pt x="36" y="10"/>
                </a:lnTo>
                <a:lnTo>
                  <a:pt x="38" y="10"/>
                </a:lnTo>
                <a:lnTo>
                  <a:pt x="38" y="12"/>
                </a:lnTo>
                <a:lnTo>
                  <a:pt x="40" y="14"/>
                </a:lnTo>
                <a:lnTo>
                  <a:pt x="38" y="14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4"/>
                </a:lnTo>
                <a:lnTo>
                  <a:pt x="28" y="12"/>
                </a:lnTo>
                <a:lnTo>
                  <a:pt x="28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moveTo>
                  <a:pt x="20" y="18"/>
                </a:move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0" y="16"/>
                </a:lnTo>
                <a:lnTo>
                  <a:pt x="2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2" name="Freeform 1561">
            <a:extLst>
              <a:ext uri="{FF2B5EF4-FFF2-40B4-BE49-F238E27FC236}">
                <a16:creationId xmlns:a16="http://schemas.microsoft.com/office/drawing/2014/main" id="{2C57251A-66B8-4432-8F30-AC825BF8B1B9}"/>
              </a:ext>
            </a:extLst>
          </p:cNvPr>
          <p:cNvSpPr>
            <a:spLocks noEditPoints="1"/>
          </p:cNvSpPr>
          <p:nvPr/>
        </p:nvSpPr>
        <p:spPr bwMode="auto">
          <a:xfrm>
            <a:off x="2503490" y="5689601"/>
            <a:ext cx="60325" cy="47625"/>
          </a:xfrm>
          <a:custGeom>
            <a:avLst/>
            <a:gdLst>
              <a:gd name="T0" fmla="*/ 75604688 w 38"/>
              <a:gd name="T1" fmla="*/ 60483750 h 30"/>
              <a:gd name="T2" fmla="*/ 70564375 w 38"/>
              <a:gd name="T3" fmla="*/ 55443438 h 30"/>
              <a:gd name="T4" fmla="*/ 55443438 w 38"/>
              <a:gd name="T5" fmla="*/ 60483750 h 30"/>
              <a:gd name="T6" fmla="*/ 60483750 w 38"/>
              <a:gd name="T7" fmla="*/ 50403125 h 30"/>
              <a:gd name="T8" fmla="*/ 45362813 w 38"/>
              <a:gd name="T9" fmla="*/ 55443438 h 30"/>
              <a:gd name="T10" fmla="*/ 40322500 w 38"/>
              <a:gd name="T11" fmla="*/ 45362813 h 30"/>
              <a:gd name="T12" fmla="*/ 30241875 w 38"/>
              <a:gd name="T13" fmla="*/ 45362813 h 30"/>
              <a:gd name="T14" fmla="*/ 20161250 w 38"/>
              <a:gd name="T15" fmla="*/ 50403125 h 30"/>
              <a:gd name="T16" fmla="*/ 10080625 w 38"/>
              <a:gd name="T17" fmla="*/ 45362813 h 30"/>
              <a:gd name="T18" fmla="*/ 0 w 38"/>
              <a:gd name="T19" fmla="*/ 40322500 h 30"/>
              <a:gd name="T20" fmla="*/ 10080625 w 38"/>
              <a:gd name="T21" fmla="*/ 45362813 h 30"/>
              <a:gd name="T22" fmla="*/ 10080625 w 38"/>
              <a:gd name="T23" fmla="*/ 40322500 h 30"/>
              <a:gd name="T24" fmla="*/ 15120938 w 38"/>
              <a:gd name="T25" fmla="*/ 40322500 h 30"/>
              <a:gd name="T26" fmla="*/ 30241875 w 38"/>
              <a:gd name="T27" fmla="*/ 40322500 h 30"/>
              <a:gd name="T28" fmla="*/ 35282188 w 38"/>
              <a:gd name="T29" fmla="*/ 35282188 h 30"/>
              <a:gd name="T30" fmla="*/ 45362813 w 38"/>
              <a:gd name="T31" fmla="*/ 35282188 h 30"/>
              <a:gd name="T32" fmla="*/ 55443438 w 38"/>
              <a:gd name="T33" fmla="*/ 45362813 h 30"/>
              <a:gd name="T34" fmla="*/ 55443438 w 38"/>
              <a:gd name="T35" fmla="*/ 40322500 h 30"/>
              <a:gd name="T36" fmla="*/ 65524063 w 38"/>
              <a:gd name="T37" fmla="*/ 45362813 h 30"/>
              <a:gd name="T38" fmla="*/ 60483750 w 38"/>
              <a:gd name="T39" fmla="*/ 40322500 h 30"/>
              <a:gd name="T40" fmla="*/ 45362813 w 38"/>
              <a:gd name="T41" fmla="*/ 30241875 h 30"/>
              <a:gd name="T42" fmla="*/ 30241875 w 38"/>
              <a:gd name="T43" fmla="*/ 25201563 h 30"/>
              <a:gd name="T44" fmla="*/ 45362813 w 38"/>
              <a:gd name="T45" fmla="*/ 30241875 h 30"/>
              <a:gd name="T46" fmla="*/ 60483750 w 38"/>
              <a:gd name="T47" fmla="*/ 35282188 h 30"/>
              <a:gd name="T48" fmla="*/ 65524063 w 38"/>
              <a:gd name="T49" fmla="*/ 35282188 h 30"/>
              <a:gd name="T50" fmla="*/ 85685313 w 38"/>
              <a:gd name="T51" fmla="*/ 60483750 h 30"/>
              <a:gd name="T52" fmla="*/ 60483750 w 38"/>
              <a:gd name="T53" fmla="*/ 15120938 h 30"/>
              <a:gd name="T54" fmla="*/ 55443438 w 38"/>
              <a:gd name="T55" fmla="*/ 0 h 30"/>
              <a:gd name="T56" fmla="*/ 5040313 w 38"/>
              <a:gd name="T57" fmla="*/ 55443438 h 30"/>
              <a:gd name="T58" fmla="*/ 5040313 w 38"/>
              <a:gd name="T59" fmla="*/ 55443438 h 30"/>
              <a:gd name="T60" fmla="*/ 60483750 w 38"/>
              <a:gd name="T61" fmla="*/ 60483750 h 30"/>
              <a:gd name="T62" fmla="*/ 75604688 w 38"/>
              <a:gd name="T63" fmla="*/ 75604688 h 30"/>
              <a:gd name="T64" fmla="*/ 60483750 w 38"/>
              <a:gd name="T65" fmla="*/ 70564375 h 30"/>
              <a:gd name="T66" fmla="*/ 50403125 w 38"/>
              <a:gd name="T67" fmla="*/ 65524063 h 30"/>
              <a:gd name="T68" fmla="*/ 65524063 w 38"/>
              <a:gd name="T69" fmla="*/ 65524063 h 30"/>
              <a:gd name="T70" fmla="*/ 70564375 w 38"/>
              <a:gd name="T71" fmla="*/ 65524063 h 30"/>
              <a:gd name="T72" fmla="*/ 75604688 w 38"/>
              <a:gd name="T73" fmla="*/ 70564375 h 30"/>
              <a:gd name="T74" fmla="*/ 75604688 w 38"/>
              <a:gd name="T75" fmla="*/ 70564375 h 30"/>
              <a:gd name="T76" fmla="*/ 80645000 w 38"/>
              <a:gd name="T77" fmla="*/ 50403125 h 30"/>
              <a:gd name="T78" fmla="*/ 45362813 w 38"/>
              <a:gd name="T79" fmla="*/ 65524063 h 30"/>
              <a:gd name="T80" fmla="*/ 35282188 w 38"/>
              <a:gd name="T81" fmla="*/ 65524063 h 30"/>
              <a:gd name="T82" fmla="*/ 40322500 w 38"/>
              <a:gd name="T83" fmla="*/ 60483750 h 30"/>
              <a:gd name="T84" fmla="*/ 45362813 w 38"/>
              <a:gd name="T85" fmla="*/ 65524063 h 30"/>
              <a:gd name="T86" fmla="*/ 95765938 w 38"/>
              <a:gd name="T87" fmla="*/ 75604688 h 3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8" h="30">
                <a:moveTo>
                  <a:pt x="34" y="24"/>
                </a:moveTo>
                <a:lnTo>
                  <a:pt x="32" y="22"/>
                </a:lnTo>
                <a:lnTo>
                  <a:pt x="30" y="24"/>
                </a:lnTo>
                <a:lnTo>
                  <a:pt x="28" y="22"/>
                </a:lnTo>
                <a:lnTo>
                  <a:pt x="28" y="20"/>
                </a:lnTo>
                <a:lnTo>
                  <a:pt x="28" y="22"/>
                </a:lnTo>
                <a:lnTo>
                  <a:pt x="26" y="22"/>
                </a:lnTo>
                <a:lnTo>
                  <a:pt x="24" y="22"/>
                </a:lnTo>
                <a:lnTo>
                  <a:pt x="22" y="24"/>
                </a:lnTo>
                <a:lnTo>
                  <a:pt x="20" y="22"/>
                </a:lnTo>
                <a:lnTo>
                  <a:pt x="22" y="22"/>
                </a:lnTo>
                <a:lnTo>
                  <a:pt x="24" y="20"/>
                </a:lnTo>
                <a:lnTo>
                  <a:pt x="22" y="20"/>
                </a:lnTo>
                <a:lnTo>
                  <a:pt x="20" y="22"/>
                </a:lnTo>
                <a:lnTo>
                  <a:pt x="18" y="22"/>
                </a:lnTo>
                <a:lnTo>
                  <a:pt x="16" y="20"/>
                </a:lnTo>
                <a:lnTo>
                  <a:pt x="16" y="18"/>
                </a:lnTo>
                <a:lnTo>
                  <a:pt x="14" y="20"/>
                </a:lnTo>
                <a:lnTo>
                  <a:pt x="12" y="20"/>
                </a:lnTo>
                <a:lnTo>
                  <a:pt x="12" y="18"/>
                </a:lnTo>
                <a:lnTo>
                  <a:pt x="10" y="16"/>
                </a:lnTo>
                <a:lnTo>
                  <a:pt x="10" y="18"/>
                </a:lnTo>
                <a:lnTo>
                  <a:pt x="8" y="20"/>
                </a:lnTo>
                <a:lnTo>
                  <a:pt x="6" y="18"/>
                </a:lnTo>
                <a:lnTo>
                  <a:pt x="4" y="18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2" y="16"/>
                </a:lnTo>
                <a:lnTo>
                  <a:pt x="2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10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4" y="24"/>
                </a:lnTo>
                <a:close/>
                <a:moveTo>
                  <a:pt x="26" y="10"/>
                </a:moveTo>
                <a:lnTo>
                  <a:pt x="24" y="8"/>
                </a:lnTo>
                <a:lnTo>
                  <a:pt x="24" y="6"/>
                </a:lnTo>
                <a:lnTo>
                  <a:pt x="22" y="4"/>
                </a:lnTo>
                <a:lnTo>
                  <a:pt x="20" y="2"/>
                </a:lnTo>
                <a:lnTo>
                  <a:pt x="22" y="0"/>
                </a:lnTo>
                <a:lnTo>
                  <a:pt x="26" y="10"/>
                </a:lnTo>
                <a:close/>
                <a:moveTo>
                  <a:pt x="2" y="22"/>
                </a:moveTo>
                <a:lnTo>
                  <a:pt x="0" y="20"/>
                </a:lnTo>
                <a:lnTo>
                  <a:pt x="2" y="20"/>
                </a:lnTo>
                <a:lnTo>
                  <a:pt x="2" y="22"/>
                </a:lnTo>
                <a:close/>
                <a:moveTo>
                  <a:pt x="26" y="24"/>
                </a:moveTo>
                <a:lnTo>
                  <a:pt x="24" y="24"/>
                </a:lnTo>
                <a:lnTo>
                  <a:pt x="26" y="24"/>
                </a:lnTo>
                <a:close/>
                <a:moveTo>
                  <a:pt x="30" y="30"/>
                </a:move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6" y="24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8" y="26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30" y="30"/>
                </a:lnTo>
                <a:close/>
                <a:moveTo>
                  <a:pt x="32" y="20"/>
                </a:moveTo>
                <a:lnTo>
                  <a:pt x="32" y="22"/>
                </a:lnTo>
                <a:lnTo>
                  <a:pt x="32" y="20"/>
                </a:lnTo>
                <a:close/>
                <a:moveTo>
                  <a:pt x="18" y="26"/>
                </a:moveTo>
                <a:lnTo>
                  <a:pt x="16" y="24"/>
                </a:lnTo>
                <a:lnTo>
                  <a:pt x="14" y="26"/>
                </a:lnTo>
                <a:lnTo>
                  <a:pt x="12" y="24"/>
                </a:lnTo>
                <a:lnTo>
                  <a:pt x="14" y="24"/>
                </a:lnTo>
                <a:lnTo>
                  <a:pt x="16" y="24"/>
                </a:lnTo>
                <a:lnTo>
                  <a:pt x="18" y="24"/>
                </a:lnTo>
                <a:lnTo>
                  <a:pt x="20" y="24"/>
                </a:lnTo>
                <a:lnTo>
                  <a:pt x="18" y="26"/>
                </a:lnTo>
                <a:close/>
                <a:moveTo>
                  <a:pt x="38" y="30"/>
                </a:moveTo>
                <a:lnTo>
                  <a:pt x="36" y="28"/>
                </a:lnTo>
                <a:lnTo>
                  <a:pt x="38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3" name="Freeform 1562">
            <a:extLst>
              <a:ext uri="{FF2B5EF4-FFF2-40B4-BE49-F238E27FC236}">
                <a16:creationId xmlns:a16="http://schemas.microsoft.com/office/drawing/2014/main" id="{7A083696-F4F9-4696-8709-F7E2E62DE384}"/>
              </a:ext>
            </a:extLst>
          </p:cNvPr>
          <p:cNvSpPr>
            <a:spLocks noEditPoints="1"/>
          </p:cNvSpPr>
          <p:nvPr/>
        </p:nvSpPr>
        <p:spPr bwMode="auto">
          <a:xfrm>
            <a:off x="2503490" y="5689601"/>
            <a:ext cx="60325" cy="47625"/>
          </a:xfrm>
          <a:custGeom>
            <a:avLst/>
            <a:gdLst>
              <a:gd name="T0" fmla="*/ 75604688 w 38"/>
              <a:gd name="T1" fmla="*/ 60483750 h 30"/>
              <a:gd name="T2" fmla="*/ 70564375 w 38"/>
              <a:gd name="T3" fmla="*/ 55443438 h 30"/>
              <a:gd name="T4" fmla="*/ 55443438 w 38"/>
              <a:gd name="T5" fmla="*/ 60483750 h 30"/>
              <a:gd name="T6" fmla="*/ 60483750 w 38"/>
              <a:gd name="T7" fmla="*/ 50403125 h 30"/>
              <a:gd name="T8" fmla="*/ 45362813 w 38"/>
              <a:gd name="T9" fmla="*/ 55443438 h 30"/>
              <a:gd name="T10" fmla="*/ 40322500 w 38"/>
              <a:gd name="T11" fmla="*/ 45362813 h 30"/>
              <a:gd name="T12" fmla="*/ 30241875 w 38"/>
              <a:gd name="T13" fmla="*/ 45362813 h 30"/>
              <a:gd name="T14" fmla="*/ 20161250 w 38"/>
              <a:gd name="T15" fmla="*/ 50403125 h 30"/>
              <a:gd name="T16" fmla="*/ 10080625 w 38"/>
              <a:gd name="T17" fmla="*/ 45362813 h 30"/>
              <a:gd name="T18" fmla="*/ 0 w 38"/>
              <a:gd name="T19" fmla="*/ 40322500 h 30"/>
              <a:gd name="T20" fmla="*/ 10080625 w 38"/>
              <a:gd name="T21" fmla="*/ 45362813 h 30"/>
              <a:gd name="T22" fmla="*/ 10080625 w 38"/>
              <a:gd name="T23" fmla="*/ 40322500 h 30"/>
              <a:gd name="T24" fmla="*/ 15120938 w 38"/>
              <a:gd name="T25" fmla="*/ 40322500 h 30"/>
              <a:gd name="T26" fmla="*/ 30241875 w 38"/>
              <a:gd name="T27" fmla="*/ 40322500 h 30"/>
              <a:gd name="T28" fmla="*/ 35282188 w 38"/>
              <a:gd name="T29" fmla="*/ 35282188 h 30"/>
              <a:gd name="T30" fmla="*/ 45362813 w 38"/>
              <a:gd name="T31" fmla="*/ 35282188 h 30"/>
              <a:gd name="T32" fmla="*/ 55443438 w 38"/>
              <a:gd name="T33" fmla="*/ 45362813 h 30"/>
              <a:gd name="T34" fmla="*/ 55443438 w 38"/>
              <a:gd name="T35" fmla="*/ 40322500 h 30"/>
              <a:gd name="T36" fmla="*/ 65524063 w 38"/>
              <a:gd name="T37" fmla="*/ 45362813 h 30"/>
              <a:gd name="T38" fmla="*/ 60483750 w 38"/>
              <a:gd name="T39" fmla="*/ 40322500 h 30"/>
              <a:gd name="T40" fmla="*/ 45362813 w 38"/>
              <a:gd name="T41" fmla="*/ 30241875 h 30"/>
              <a:gd name="T42" fmla="*/ 30241875 w 38"/>
              <a:gd name="T43" fmla="*/ 25201563 h 30"/>
              <a:gd name="T44" fmla="*/ 45362813 w 38"/>
              <a:gd name="T45" fmla="*/ 30241875 h 30"/>
              <a:gd name="T46" fmla="*/ 60483750 w 38"/>
              <a:gd name="T47" fmla="*/ 35282188 h 30"/>
              <a:gd name="T48" fmla="*/ 65524063 w 38"/>
              <a:gd name="T49" fmla="*/ 35282188 h 30"/>
              <a:gd name="T50" fmla="*/ 65524063 w 38"/>
              <a:gd name="T51" fmla="*/ 25201563 h 30"/>
              <a:gd name="T52" fmla="*/ 55443438 w 38"/>
              <a:gd name="T53" fmla="*/ 10080625 h 30"/>
              <a:gd name="T54" fmla="*/ 55443438 w 38"/>
              <a:gd name="T55" fmla="*/ 0 h 30"/>
              <a:gd name="T56" fmla="*/ 5040313 w 38"/>
              <a:gd name="T57" fmla="*/ 50403125 h 30"/>
              <a:gd name="T58" fmla="*/ 60483750 w 38"/>
              <a:gd name="T59" fmla="*/ 60483750 h 30"/>
              <a:gd name="T60" fmla="*/ 65524063 w 38"/>
              <a:gd name="T61" fmla="*/ 60483750 h 30"/>
              <a:gd name="T62" fmla="*/ 65524063 w 38"/>
              <a:gd name="T63" fmla="*/ 70564375 h 30"/>
              <a:gd name="T64" fmla="*/ 50403125 w 38"/>
              <a:gd name="T65" fmla="*/ 70564375 h 30"/>
              <a:gd name="T66" fmla="*/ 60483750 w 38"/>
              <a:gd name="T67" fmla="*/ 65524063 h 30"/>
              <a:gd name="T68" fmla="*/ 70564375 w 38"/>
              <a:gd name="T69" fmla="*/ 60483750 h 30"/>
              <a:gd name="T70" fmla="*/ 70564375 w 38"/>
              <a:gd name="T71" fmla="*/ 65524063 h 30"/>
              <a:gd name="T72" fmla="*/ 80645000 w 38"/>
              <a:gd name="T73" fmla="*/ 70564375 h 30"/>
              <a:gd name="T74" fmla="*/ 75604688 w 38"/>
              <a:gd name="T75" fmla="*/ 75604688 h 30"/>
              <a:gd name="T76" fmla="*/ 45362813 w 38"/>
              <a:gd name="T77" fmla="*/ 65524063 h 30"/>
              <a:gd name="T78" fmla="*/ 35282188 w 38"/>
              <a:gd name="T79" fmla="*/ 65524063 h 30"/>
              <a:gd name="T80" fmla="*/ 40322500 w 38"/>
              <a:gd name="T81" fmla="*/ 60483750 h 30"/>
              <a:gd name="T82" fmla="*/ 45362813 w 38"/>
              <a:gd name="T83" fmla="*/ 65524063 h 3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8" h="30">
                <a:moveTo>
                  <a:pt x="34" y="24"/>
                </a:moveTo>
                <a:lnTo>
                  <a:pt x="32" y="22"/>
                </a:lnTo>
                <a:lnTo>
                  <a:pt x="30" y="24"/>
                </a:lnTo>
                <a:lnTo>
                  <a:pt x="28" y="22"/>
                </a:lnTo>
                <a:lnTo>
                  <a:pt x="28" y="20"/>
                </a:lnTo>
                <a:lnTo>
                  <a:pt x="28" y="22"/>
                </a:lnTo>
                <a:lnTo>
                  <a:pt x="26" y="22"/>
                </a:lnTo>
                <a:lnTo>
                  <a:pt x="24" y="22"/>
                </a:lnTo>
                <a:lnTo>
                  <a:pt x="22" y="24"/>
                </a:lnTo>
                <a:lnTo>
                  <a:pt x="20" y="22"/>
                </a:lnTo>
                <a:lnTo>
                  <a:pt x="22" y="22"/>
                </a:lnTo>
                <a:lnTo>
                  <a:pt x="24" y="20"/>
                </a:lnTo>
                <a:lnTo>
                  <a:pt x="22" y="20"/>
                </a:lnTo>
                <a:lnTo>
                  <a:pt x="20" y="22"/>
                </a:lnTo>
                <a:lnTo>
                  <a:pt x="18" y="22"/>
                </a:lnTo>
                <a:lnTo>
                  <a:pt x="16" y="20"/>
                </a:lnTo>
                <a:lnTo>
                  <a:pt x="16" y="18"/>
                </a:lnTo>
                <a:lnTo>
                  <a:pt x="14" y="20"/>
                </a:lnTo>
                <a:lnTo>
                  <a:pt x="12" y="20"/>
                </a:lnTo>
                <a:lnTo>
                  <a:pt x="12" y="18"/>
                </a:lnTo>
                <a:lnTo>
                  <a:pt x="10" y="16"/>
                </a:lnTo>
                <a:lnTo>
                  <a:pt x="10" y="18"/>
                </a:lnTo>
                <a:lnTo>
                  <a:pt x="8" y="20"/>
                </a:lnTo>
                <a:lnTo>
                  <a:pt x="6" y="18"/>
                </a:lnTo>
                <a:lnTo>
                  <a:pt x="4" y="18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2" y="16"/>
                </a:lnTo>
                <a:lnTo>
                  <a:pt x="2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10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moveTo>
                  <a:pt x="26" y="10"/>
                </a:moveTo>
                <a:lnTo>
                  <a:pt x="24" y="8"/>
                </a:lnTo>
                <a:lnTo>
                  <a:pt x="24" y="6"/>
                </a:lnTo>
                <a:lnTo>
                  <a:pt x="22" y="4"/>
                </a:lnTo>
                <a:lnTo>
                  <a:pt x="20" y="2"/>
                </a:lnTo>
                <a:lnTo>
                  <a:pt x="22" y="0"/>
                </a:lnTo>
                <a:moveTo>
                  <a:pt x="2" y="22"/>
                </a:moveTo>
                <a:lnTo>
                  <a:pt x="0" y="20"/>
                </a:lnTo>
                <a:lnTo>
                  <a:pt x="2" y="20"/>
                </a:lnTo>
                <a:lnTo>
                  <a:pt x="2" y="22"/>
                </a:lnTo>
                <a:moveTo>
                  <a:pt x="26" y="24"/>
                </a:moveTo>
                <a:lnTo>
                  <a:pt x="24" y="24"/>
                </a:lnTo>
                <a:lnTo>
                  <a:pt x="26" y="24"/>
                </a:lnTo>
                <a:moveTo>
                  <a:pt x="30" y="30"/>
                </a:move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6" y="24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8" y="26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30" y="30"/>
                </a:lnTo>
                <a:moveTo>
                  <a:pt x="32" y="20"/>
                </a:moveTo>
                <a:lnTo>
                  <a:pt x="32" y="22"/>
                </a:lnTo>
                <a:moveTo>
                  <a:pt x="18" y="26"/>
                </a:moveTo>
                <a:lnTo>
                  <a:pt x="16" y="24"/>
                </a:lnTo>
                <a:lnTo>
                  <a:pt x="14" y="26"/>
                </a:lnTo>
                <a:lnTo>
                  <a:pt x="12" y="24"/>
                </a:lnTo>
                <a:lnTo>
                  <a:pt x="14" y="24"/>
                </a:lnTo>
                <a:lnTo>
                  <a:pt x="16" y="24"/>
                </a:lnTo>
                <a:lnTo>
                  <a:pt x="18" y="24"/>
                </a:lnTo>
                <a:lnTo>
                  <a:pt x="20" y="24"/>
                </a:lnTo>
                <a:lnTo>
                  <a:pt x="18" y="26"/>
                </a:lnTo>
                <a:moveTo>
                  <a:pt x="38" y="30"/>
                </a:moveTo>
                <a:lnTo>
                  <a:pt x="36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4" name="Freeform 1563">
            <a:extLst>
              <a:ext uri="{FF2B5EF4-FFF2-40B4-BE49-F238E27FC236}">
                <a16:creationId xmlns:a16="http://schemas.microsoft.com/office/drawing/2014/main" id="{54864673-B694-4E2F-A9EC-AE7638A8C95B}"/>
              </a:ext>
            </a:extLst>
          </p:cNvPr>
          <p:cNvSpPr>
            <a:spLocks noEditPoints="1"/>
          </p:cNvSpPr>
          <p:nvPr/>
        </p:nvSpPr>
        <p:spPr bwMode="auto">
          <a:xfrm>
            <a:off x="2544763" y="5692775"/>
            <a:ext cx="157162" cy="41275"/>
          </a:xfrm>
          <a:custGeom>
            <a:avLst/>
            <a:gdLst>
              <a:gd name="T0" fmla="*/ 90725336 w 99"/>
              <a:gd name="T1" fmla="*/ 5040313 h 26"/>
              <a:gd name="T2" fmla="*/ 105846226 w 99"/>
              <a:gd name="T3" fmla="*/ 15120938 h 26"/>
              <a:gd name="T4" fmla="*/ 115926819 w 99"/>
              <a:gd name="T5" fmla="*/ 20161250 h 26"/>
              <a:gd name="T6" fmla="*/ 131047708 w 99"/>
              <a:gd name="T7" fmla="*/ 25201563 h 26"/>
              <a:gd name="T8" fmla="*/ 146168597 w 99"/>
              <a:gd name="T9" fmla="*/ 35282188 h 26"/>
              <a:gd name="T10" fmla="*/ 156249190 w 99"/>
              <a:gd name="T11" fmla="*/ 40322500 h 26"/>
              <a:gd name="T12" fmla="*/ 171370080 w 99"/>
              <a:gd name="T13" fmla="*/ 40322500 h 26"/>
              <a:gd name="T14" fmla="*/ 186490969 w 99"/>
              <a:gd name="T15" fmla="*/ 45362813 h 26"/>
              <a:gd name="T16" fmla="*/ 201611859 w 99"/>
              <a:gd name="T17" fmla="*/ 45362813 h 26"/>
              <a:gd name="T18" fmla="*/ 201611859 w 99"/>
              <a:gd name="T19" fmla="*/ 55443438 h 26"/>
              <a:gd name="T20" fmla="*/ 186490969 w 99"/>
              <a:gd name="T21" fmla="*/ 60483750 h 26"/>
              <a:gd name="T22" fmla="*/ 176410376 w 99"/>
              <a:gd name="T23" fmla="*/ 60483750 h 26"/>
              <a:gd name="T24" fmla="*/ 161289487 w 99"/>
              <a:gd name="T25" fmla="*/ 65524063 h 26"/>
              <a:gd name="T26" fmla="*/ 146168597 w 99"/>
              <a:gd name="T27" fmla="*/ 60483750 h 26"/>
              <a:gd name="T28" fmla="*/ 131047708 w 99"/>
              <a:gd name="T29" fmla="*/ 55443438 h 26"/>
              <a:gd name="T30" fmla="*/ 120967115 w 99"/>
              <a:gd name="T31" fmla="*/ 55443438 h 26"/>
              <a:gd name="T32" fmla="*/ 105846226 w 99"/>
              <a:gd name="T33" fmla="*/ 55443438 h 26"/>
              <a:gd name="T34" fmla="*/ 90725336 w 99"/>
              <a:gd name="T35" fmla="*/ 55443438 h 26"/>
              <a:gd name="T36" fmla="*/ 80644743 w 99"/>
              <a:gd name="T37" fmla="*/ 0 h 26"/>
              <a:gd name="T38" fmla="*/ 85685040 w 99"/>
              <a:gd name="T39" fmla="*/ 50403125 h 26"/>
              <a:gd name="T40" fmla="*/ 85685040 w 99"/>
              <a:gd name="T41" fmla="*/ 50403125 h 26"/>
              <a:gd name="T42" fmla="*/ 70564151 w 99"/>
              <a:gd name="T43" fmla="*/ 50403125 h 26"/>
              <a:gd name="T44" fmla="*/ 10080593 w 99"/>
              <a:gd name="T45" fmla="*/ 30241875 h 26"/>
              <a:gd name="T46" fmla="*/ 15120889 w 99"/>
              <a:gd name="T47" fmla="*/ 30241875 h 26"/>
              <a:gd name="T48" fmla="*/ 20161186 w 99"/>
              <a:gd name="T49" fmla="*/ 30241875 h 26"/>
              <a:gd name="T50" fmla="*/ 35282075 w 99"/>
              <a:gd name="T51" fmla="*/ 30241875 h 26"/>
              <a:gd name="T52" fmla="*/ 35282075 w 99"/>
              <a:gd name="T53" fmla="*/ 40322500 h 26"/>
              <a:gd name="T54" fmla="*/ 40322372 w 99"/>
              <a:gd name="T55" fmla="*/ 35282188 h 26"/>
              <a:gd name="T56" fmla="*/ 5040296 w 99"/>
              <a:gd name="T57" fmla="*/ 25201563 h 26"/>
              <a:gd name="T58" fmla="*/ 40322372 w 99"/>
              <a:gd name="T59" fmla="*/ 30241875 h 26"/>
              <a:gd name="T60" fmla="*/ 25201482 w 99"/>
              <a:gd name="T61" fmla="*/ 25201563 h 26"/>
              <a:gd name="T62" fmla="*/ 10080593 w 99"/>
              <a:gd name="T63" fmla="*/ 20161250 h 26"/>
              <a:gd name="T64" fmla="*/ 0 w 99"/>
              <a:gd name="T65" fmla="*/ 20161250 h 26"/>
              <a:gd name="T66" fmla="*/ 70564151 w 99"/>
              <a:gd name="T67" fmla="*/ 50403125 h 26"/>
              <a:gd name="T68" fmla="*/ 70564151 w 99"/>
              <a:gd name="T69" fmla="*/ 50403125 h 26"/>
              <a:gd name="T70" fmla="*/ 75604447 w 99"/>
              <a:gd name="T71" fmla="*/ 55443438 h 26"/>
              <a:gd name="T72" fmla="*/ 224292399 w 99"/>
              <a:gd name="T73" fmla="*/ 50403125 h 26"/>
              <a:gd name="T74" fmla="*/ 239413288 w 99"/>
              <a:gd name="T75" fmla="*/ 50403125 h 26"/>
              <a:gd name="T76" fmla="*/ 249493881 w 99"/>
              <a:gd name="T77" fmla="*/ 50403125 h 26"/>
              <a:gd name="T78" fmla="*/ 234372992 w 99"/>
              <a:gd name="T79" fmla="*/ 50403125 h 26"/>
              <a:gd name="T80" fmla="*/ 70564151 w 99"/>
              <a:gd name="T81" fmla="*/ 55443438 h 26"/>
              <a:gd name="T82" fmla="*/ 60483558 w 99"/>
              <a:gd name="T83" fmla="*/ 50403125 h 26"/>
              <a:gd name="T84" fmla="*/ 65523854 w 99"/>
              <a:gd name="T85" fmla="*/ 60483750 h 26"/>
              <a:gd name="T86" fmla="*/ 45362668 w 99"/>
              <a:gd name="T87" fmla="*/ 55443438 h 26"/>
              <a:gd name="T88" fmla="*/ 30241779 w 99"/>
              <a:gd name="T89" fmla="*/ 50403125 h 26"/>
              <a:gd name="T90" fmla="*/ 20161186 w 99"/>
              <a:gd name="T91" fmla="*/ 50403125 h 26"/>
              <a:gd name="T92" fmla="*/ 70564151 w 99"/>
              <a:gd name="T93" fmla="*/ 55443438 h 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9" h="26">
                <a:moveTo>
                  <a:pt x="32" y="0"/>
                </a:moveTo>
                <a:lnTo>
                  <a:pt x="34" y="0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10"/>
                </a:lnTo>
                <a:lnTo>
                  <a:pt x="52" y="10"/>
                </a:lnTo>
                <a:lnTo>
                  <a:pt x="54" y="10"/>
                </a:lnTo>
                <a:lnTo>
                  <a:pt x="56" y="12"/>
                </a:lnTo>
                <a:lnTo>
                  <a:pt x="58" y="14"/>
                </a:lnTo>
                <a:lnTo>
                  <a:pt x="60" y="14"/>
                </a:lnTo>
                <a:lnTo>
                  <a:pt x="62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70" y="18"/>
                </a:lnTo>
                <a:lnTo>
                  <a:pt x="72" y="18"/>
                </a:lnTo>
                <a:lnTo>
                  <a:pt x="74" y="18"/>
                </a:lnTo>
                <a:lnTo>
                  <a:pt x="78" y="18"/>
                </a:lnTo>
                <a:lnTo>
                  <a:pt x="80" y="18"/>
                </a:lnTo>
                <a:lnTo>
                  <a:pt x="80" y="20"/>
                </a:lnTo>
                <a:lnTo>
                  <a:pt x="80" y="22"/>
                </a:lnTo>
                <a:lnTo>
                  <a:pt x="78" y="22"/>
                </a:lnTo>
                <a:lnTo>
                  <a:pt x="76" y="22"/>
                </a:lnTo>
                <a:lnTo>
                  <a:pt x="74" y="24"/>
                </a:lnTo>
                <a:lnTo>
                  <a:pt x="72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6" y="24"/>
                </a:lnTo>
                <a:lnTo>
                  <a:pt x="64" y="26"/>
                </a:lnTo>
                <a:lnTo>
                  <a:pt x="62" y="26"/>
                </a:lnTo>
                <a:lnTo>
                  <a:pt x="60" y="24"/>
                </a:lnTo>
                <a:lnTo>
                  <a:pt x="58" y="24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0" y="22"/>
                </a:lnTo>
                <a:lnTo>
                  <a:pt x="48" y="22"/>
                </a:lnTo>
                <a:lnTo>
                  <a:pt x="46" y="22"/>
                </a:lnTo>
                <a:lnTo>
                  <a:pt x="44" y="22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6" y="22"/>
                </a:lnTo>
                <a:lnTo>
                  <a:pt x="34" y="20"/>
                </a:lnTo>
                <a:lnTo>
                  <a:pt x="32" y="0"/>
                </a:lnTo>
                <a:close/>
                <a:moveTo>
                  <a:pt x="34" y="20"/>
                </a:moveTo>
                <a:lnTo>
                  <a:pt x="34" y="20"/>
                </a:lnTo>
                <a:close/>
                <a:moveTo>
                  <a:pt x="34" y="20"/>
                </a:moveTo>
                <a:lnTo>
                  <a:pt x="32" y="22"/>
                </a:lnTo>
                <a:lnTo>
                  <a:pt x="30" y="22"/>
                </a:lnTo>
                <a:lnTo>
                  <a:pt x="34" y="20"/>
                </a:lnTo>
                <a:close/>
                <a:moveTo>
                  <a:pt x="30" y="22"/>
                </a:moveTo>
                <a:lnTo>
                  <a:pt x="28" y="20"/>
                </a:lnTo>
                <a:lnTo>
                  <a:pt x="30" y="22"/>
                </a:lnTo>
                <a:close/>
                <a:moveTo>
                  <a:pt x="2" y="10"/>
                </a:moveTo>
                <a:lnTo>
                  <a:pt x="4" y="12"/>
                </a:lnTo>
                <a:lnTo>
                  <a:pt x="6" y="12"/>
                </a:lnTo>
                <a:lnTo>
                  <a:pt x="8" y="14"/>
                </a:lnTo>
                <a:lnTo>
                  <a:pt x="6" y="12"/>
                </a:lnTo>
                <a:lnTo>
                  <a:pt x="4" y="12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lnTo>
                  <a:pt x="16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" y="10"/>
                </a:lnTo>
                <a:close/>
                <a:moveTo>
                  <a:pt x="20" y="14"/>
                </a:move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20" y="14"/>
                </a:lnTo>
                <a:close/>
                <a:moveTo>
                  <a:pt x="28" y="20"/>
                </a:moveTo>
                <a:lnTo>
                  <a:pt x="28" y="20"/>
                </a:lnTo>
                <a:close/>
                <a:moveTo>
                  <a:pt x="28" y="20"/>
                </a:moveTo>
                <a:lnTo>
                  <a:pt x="30" y="22"/>
                </a:lnTo>
                <a:lnTo>
                  <a:pt x="28" y="20"/>
                </a:lnTo>
                <a:close/>
                <a:moveTo>
                  <a:pt x="30" y="22"/>
                </a:moveTo>
                <a:lnTo>
                  <a:pt x="28" y="22"/>
                </a:lnTo>
                <a:lnTo>
                  <a:pt x="30" y="22"/>
                </a:lnTo>
                <a:close/>
                <a:moveTo>
                  <a:pt x="89" y="22"/>
                </a:moveTo>
                <a:lnTo>
                  <a:pt x="87" y="22"/>
                </a:lnTo>
                <a:lnTo>
                  <a:pt x="89" y="20"/>
                </a:lnTo>
                <a:lnTo>
                  <a:pt x="91" y="20"/>
                </a:lnTo>
                <a:lnTo>
                  <a:pt x="93" y="18"/>
                </a:lnTo>
                <a:lnTo>
                  <a:pt x="95" y="20"/>
                </a:lnTo>
                <a:lnTo>
                  <a:pt x="97" y="18"/>
                </a:lnTo>
                <a:lnTo>
                  <a:pt x="99" y="20"/>
                </a:lnTo>
                <a:lnTo>
                  <a:pt x="97" y="20"/>
                </a:lnTo>
                <a:lnTo>
                  <a:pt x="93" y="20"/>
                </a:lnTo>
                <a:lnTo>
                  <a:pt x="91" y="22"/>
                </a:lnTo>
                <a:lnTo>
                  <a:pt x="89" y="22"/>
                </a:lnTo>
                <a:close/>
                <a:moveTo>
                  <a:pt x="28" y="22"/>
                </a:moveTo>
                <a:lnTo>
                  <a:pt x="28" y="22"/>
                </a:lnTo>
                <a:lnTo>
                  <a:pt x="26" y="20"/>
                </a:lnTo>
                <a:lnTo>
                  <a:pt x="24" y="20"/>
                </a:lnTo>
                <a:lnTo>
                  <a:pt x="26" y="22"/>
                </a:lnTo>
                <a:lnTo>
                  <a:pt x="28" y="22"/>
                </a:lnTo>
                <a:lnTo>
                  <a:pt x="26" y="24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4" y="22"/>
                </a:lnTo>
                <a:lnTo>
                  <a:pt x="12" y="20"/>
                </a:lnTo>
                <a:lnTo>
                  <a:pt x="10" y="20"/>
                </a:lnTo>
                <a:lnTo>
                  <a:pt x="8" y="20"/>
                </a:lnTo>
                <a:lnTo>
                  <a:pt x="6" y="18"/>
                </a:lnTo>
                <a:lnTo>
                  <a:pt x="28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5" name="Freeform 1564">
            <a:extLst>
              <a:ext uri="{FF2B5EF4-FFF2-40B4-BE49-F238E27FC236}">
                <a16:creationId xmlns:a16="http://schemas.microsoft.com/office/drawing/2014/main" id="{BF86D040-F79D-4C03-B1A3-25D11F57B297}"/>
              </a:ext>
            </a:extLst>
          </p:cNvPr>
          <p:cNvSpPr>
            <a:spLocks noEditPoints="1"/>
          </p:cNvSpPr>
          <p:nvPr/>
        </p:nvSpPr>
        <p:spPr bwMode="auto">
          <a:xfrm>
            <a:off x="2544763" y="5692775"/>
            <a:ext cx="157162" cy="41275"/>
          </a:xfrm>
          <a:custGeom>
            <a:avLst/>
            <a:gdLst>
              <a:gd name="T0" fmla="*/ 90725336 w 99"/>
              <a:gd name="T1" fmla="*/ 5040313 h 26"/>
              <a:gd name="T2" fmla="*/ 105846226 w 99"/>
              <a:gd name="T3" fmla="*/ 15120938 h 26"/>
              <a:gd name="T4" fmla="*/ 115926819 w 99"/>
              <a:gd name="T5" fmla="*/ 20161250 h 26"/>
              <a:gd name="T6" fmla="*/ 131047708 w 99"/>
              <a:gd name="T7" fmla="*/ 25201563 h 26"/>
              <a:gd name="T8" fmla="*/ 146168597 w 99"/>
              <a:gd name="T9" fmla="*/ 35282188 h 26"/>
              <a:gd name="T10" fmla="*/ 156249190 w 99"/>
              <a:gd name="T11" fmla="*/ 40322500 h 26"/>
              <a:gd name="T12" fmla="*/ 171370080 w 99"/>
              <a:gd name="T13" fmla="*/ 40322500 h 26"/>
              <a:gd name="T14" fmla="*/ 186490969 w 99"/>
              <a:gd name="T15" fmla="*/ 45362813 h 26"/>
              <a:gd name="T16" fmla="*/ 201611859 w 99"/>
              <a:gd name="T17" fmla="*/ 45362813 h 26"/>
              <a:gd name="T18" fmla="*/ 201611859 w 99"/>
              <a:gd name="T19" fmla="*/ 55443438 h 26"/>
              <a:gd name="T20" fmla="*/ 186490969 w 99"/>
              <a:gd name="T21" fmla="*/ 60483750 h 26"/>
              <a:gd name="T22" fmla="*/ 176410376 w 99"/>
              <a:gd name="T23" fmla="*/ 60483750 h 26"/>
              <a:gd name="T24" fmla="*/ 161289487 w 99"/>
              <a:gd name="T25" fmla="*/ 65524063 h 26"/>
              <a:gd name="T26" fmla="*/ 146168597 w 99"/>
              <a:gd name="T27" fmla="*/ 60483750 h 26"/>
              <a:gd name="T28" fmla="*/ 131047708 w 99"/>
              <a:gd name="T29" fmla="*/ 55443438 h 26"/>
              <a:gd name="T30" fmla="*/ 120967115 w 99"/>
              <a:gd name="T31" fmla="*/ 55443438 h 26"/>
              <a:gd name="T32" fmla="*/ 105846226 w 99"/>
              <a:gd name="T33" fmla="*/ 55443438 h 26"/>
              <a:gd name="T34" fmla="*/ 90725336 w 99"/>
              <a:gd name="T35" fmla="*/ 55443438 h 26"/>
              <a:gd name="T36" fmla="*/ 85685040 w 99"/>
              <a:gd name="T37" fmla="*/ 50403125 h 26"/>
              <a:gd name="T38" fmla="*/ 80644743 w 99"/>
              <a:gd name="T39" fmla="*/ 55443438 h 26"/>
              <a:gd name="T40" fmla="*/ 70564151 w 99"/>
              <a:gd name="T41" fmla="*/ 50403125 h 26"/>
              <a:gd name="T42" fmla="*/ 10080593 w 99"/>
              <a:gd name="T43" fmla="*/ 30241875 h 26"/>
              <a:gd name="T44" fmla="*/ 15120889 w 99"/>
              <a:gd name="T45" fmla="*/ 30241875 h 26"/>
              <a:gd name="T46" fmla="*/ 20161186 w 99"/>
              <a:gd name="T47" fmla="*/ 30241875 h 26"/>
              <a:gd name="T48" fmla="*/ 35282075 w 99"/>
              <a:gd name="T49" fmla="*/ 30241875 h 26"/>
              <a:gd name="T50" fmla="*/ 35282075 w 99"/>
              <a:gd name="T51" fmla="*/ 40322500 h 26"/>
              <a:gd name="T52" fmla="*/ 40322372 w 99"/>
              <a:gd name="T53" fmla="*/ 35282188 h 26"/>
              <a:gd name="T54" fmla="*/ 50402965 w 99"/>
              <a:gd name="T55" fmla="*/ 35282188 h 26"/>
              <a:gd name="T56" fmla="*/ 35282075 w 99"/>
              <a:gd name="T57" fmla="*/ 30241875 h 26"/>
              <a:gd name="T58" fmla="*/ 20161186 w 99"/>
              <a:gd name="T59" fmla="*/ 25201563 h 26"/>
              <a:gd name="T60" fmla="*/ 10080593 w 99"/>
              <a:gd name="T61" fmla="*/ 20161250 h 26"/>
              <a:gd name="T62" fmla="*/ 70564151 w 99"/>
              <a:gd name="T63" fmla="*/ 50403125 h 26"/>
              <a:gd name="T64" fmla="*/ 75604447 w 99"/>
              <a:gd name="T65" fmla="*/ 55443438 h 26"/>
              <a:gd name="T66" fmla="*/ 224292399 w 99"/>
              <a:gd name="T67" fmla="*/ 55443438 h 26"/>
              <a:gd name="T68" fmla="*/ 229332695 w 99"/>
              <a:gd name="T69" fmla="*/ 50403125 h 26"/>
              <a:gd name="T70" fmla="*/ 244453585 w 99"/>
              <a:gd name="T71" fmla="*/ 45362813 h 26"/>
              <a:gd name="T72" fmla="*/ 244453585 w 99"/>
              <a:gd name="T73" fmla="*/ 50403125 h 26"/>
              <a:gd name="T74" fmla="*/ 229332695 w 99"/>
              <a:gd name="T75" fmla="*/ 55443438 h 26"/>
              <a:gd name="T76" fmla="*/ 70564151 w 99"/>
              <a:gd name="T77" fmla="*/ 55443438 h 26"/>
              <a:gd name="T78" fmla="*/ 65523854 w 99"/>
              <a:gd name="T79" fmla="*/ 55443438 h 26"/>
              <a:gd name="T80" fmla="*/ 55443261 w 99"/>
              <a:gd name="T81" fmla="*/ 60483750 h 26"/>
              <a:gd name="T82" fmla="*/ 40322372 w 99"/>
              <a:gd name="T83" fmla="*/ 55443438 h 26"/>
              <a:gd name="T84" fmla="*/ 30241779 w 99"/>
              <a:gd name="T85" fmla="*/ 50403125 h 26"/>
              <a:gd name="T86" fmla="*/ 20161186 w 99"/>
              <a:gd name="T87" fmla="*/ 50403125 h 2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26">
                <a:moveTo>
                  <a:pt x="32" y="0"/>
                </a:moveTo>
                <a:lnTo>
                  <a:pt x="34" y="0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10"/>
                </a:lnTo>
                <a:lnTo>
                  <a:pt x="52" y="10"/>
                </a:lnTo>
                <a:lnTo>
                  <a:pt x="54" y="10"/>
                </a:lnTo>
                <a:lnTo>
                  <a:pt x="56" y="12"/>
                </a:lnTo>
                <a:lnTo>
                  <a:pt x="58" y="14"/>
                </a:lnTo>
                <a:lnTo>
                  <a:pt x="60" y="14"/>
                </a:lnTo>
                <a:lnTo>
                  <a:pt x="62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70" y="18"/>
                </a:lnTo>
                <a:lnTo>
                  <a:pt x="72" y="18"/>
                </a:lnTo>
                <a:lnTo>
                  <a:pt x="74" y="18"/>
                </a:lnTo>
                <a:lnTo>
                  <a:pt x="78" y="18"/>
                </a:lnTo>
                <a:lnTo>
                  <a:pt x="80" y="18"/>
                </a:lnTo>
                <a:lnTo>
                  <a:pt x="80" y="20"/>
                </a:lnTo>
                <a:lnTo>
                  <a:pt x="80" y="22"/>
                </a:lnTo>
                <a:lnTo>
                  <a:pt x="78" y="22"/>
                </a:lnTo>
                <a:lnTo>
                  <a:pt x="76" y="22"/>
                </a:lnTo>
                <a:lnTo>
                  <a:pt x="74" y="24"/>
                </a:lnTo>
                <a:lnTo>
                  <a:pt x="72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6" y="24"/>
                </a:lnTo>
                <a:lnTo>
                  <a:pt x="64" y="26"/>
                </a:lnTo>
                <a:lnTo>
                  <a:pt x="62" y="26"/>
                </a:lnTo>
                <a:lnTo>
                  <a:pt x="60" y="24"/>
                </a:lnTo>
                <a:lnTo>
                  <a:pt x="58" y="24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0" y="22"/>
                </a:lnTo>
                <a:lnTo>
                  <a:pt x="48" y="22"/>
                </a:lnTo>
                <a:lnTo>
                  <a:pt x="46" y="22"/>
                </a:lnTo>
                <a:lnTo>
                  <a:pt x="44" y="22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6" y="22"/>
                </a:lnTo>
                <a:lnTo>
                  <a:pt x="34" y="20"/>
                </a:lnTo>
                <a:moveTo>
                  <a:pt x="34" y="20"/>
                </a:moveTo>
                <a:lnTo>
                  <a:pt x="34" y="20"/>
                </a:lnTo>
                <a:moveTo>
                  <a:pt x="34" y="20"/>
                </a:moveTo>
                <a:lnTo>
                  <a:pt x="32" y="22"/>
                </a:lnTo>
                <a:lnTo>
                  <a:pt x="30" y="22"/>
                </a:lnTo>
                <a:moveTo>
                  <a:pt x="30" y="22"/>
                </a:moveTo>
                <a:lnTo>
                  <a:pt x="28" y="20"/>
                </a:lnTo>
                <a:moveTo>
                  <a:pt x="2" y="10"/>
                </a:moveTo>
                <a:lnTo>
                  <a:pt x="4" y="12"/>
                </a:lnTo>
                <a:lnTo>
                  <a:pt x="6" y="12"/>
                </a:lnTo>
                <a:lnTo>
                  <a:pt x="8" y="14"/>
                </a:lnTo>
                <a:lnTo>
                  <a:pt x="6" y="12"/>
                </a:lnTo>
                <a:lnTo>
                  <a:pt x="4" y="12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lnTo>
                  <a:pt x="16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moveTo>
                  <a:pt x="20" y="14"/>
                </a:move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moveTo>
                  <a:pt x="28" y="20"/>
                </a:moveTo>
                <a:lnTo>
                  <a:pt x="28" y="20"/>
                </a:lnTo>
                <a:moveTo>
                  <a:pt x="28" y="20"/>
                </a:moveTo>
                <a:lnTo>
                  <a:pt x="30" y="22"/>
                </a:lnTo>
                <a:moveTo>
                  <a:pt x="30" y="22"/>
                </a:moveTo>
                <a:lnTo>
                  <a:pt x="28" y="22"/>
                </a:lnTo>
                <a:moveTo>
                  <a:pt x="89" y="22"/>
                </a:moveTo>
                <a:lnTo>
                  <a:pt x="87" y="22"/>
                </a:lnTo>
                <a:lnTo>
                  <a:pt x="89" y="20"/>
                </a:lnTo>
                <a:lnTo>
                  <a:pt x="91" y="20"/>
                </a:lnTo>
                <a:lnTo>
                  <a:pt x="93" y="18"/>
                </a:lnTo>
                <a:lnTo>
                  <a:pt x="95" y="20"/>
                </a:lnTo>
                <a:lnTo>
                  <a:pt x="97" y="18"/>
                </a:lnTo>
                <a:lnTo>
                  <a:pt x="99" y="20"/>
                </a:lnTo>
                <a:lnTo>
                  <a:pt x="97" y="20"/>
                </a:lnTo>
                <a:lnTo>
                  <a:pt x="93" y="20"/>
                </a:lnTo>
                <a:lnTo>
                  <a:pt x="91" y="22"/>
                </a:lnTo>
                <a:lnTo>
                  <a:pt x="89" y="22"/>
                </a:lnTo>
                <a:moveTo>
                  <a:pt x="28" y="22"/>
                </a:moveTo>
                <a:lnTo>
                  <a:pt x="28" y="22"/>
                </a:lnTo>
                <a:lnTo>
                  <a:pt x="26" y="20"/>
                </a:lnTo>
                <a:lnTo>
                  <a:pt x="24" y="20"/>
                </a:lnTo>
                <a:lnTo>
                  <a:pt x="26" y="22"/>
                </a:lnTo>
                <a:lnTo>
                  <a:pt x="28" y="22"/>
                </a:lnTo>
                <a:lnTo>
                  <a:pt x="26" y="24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4" y="22"/>
                </a:lnTo>
                <a:lnTo>
                  <a:pt x="12" y="20"/>
                </a:lnTo>
                <a:lnTo>
                  <a:pt x="10" y="20"/>
                </a:lnTo>
                <a:lnTo>
                  <a:pt x="8" y="20"/>
                </a:lnTo>
                <a:lnTo>
                  <a:pt x="6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6" name="Freeform 1565">
            <a:extLst>
              <a:ext uri="{FF2B5EF4-FFF2-40B4-BE49-F238E27FC236}">
                <a16:creationId xmlns:a16="http://schemas.microsoft.com/office/drawing/2014/main" id="{E2FA6C1F-2E10-4118-9E32-91DDCA6C22E7}"/>
              </a:ext>
            </a:extLst>
          </p:cNvPr>
          <p:cNvSpPr>
            <a:spLocks noEditPoints="1"/>
          </p:cNvSpPr>
          <p:nvPr/>
        </p:nvSpPr>
        <p:spPr bwMode="auto">
          <a:xfrm>
            <a:off x="2554288" y="5724525"/>
            <a:ext cx="95250" cy="28575"/>
          </a:xfrm>
          <a:custGeom>
            <a:avLst/>
            <a:gdLst>
              <a:gd name="T0" fmla="*/ 0 w 60"/>
              <a:gd name="T1" fmla="*/ 0 h 18"/>
              <a:gd name="T2" fmla="*/ 15120938 w 60"/>
              <a:gd name="T3" fmla="*/ 5040313 h 18"/>
              <a:gd name="T4" fmla="*/ 25201563 w 60"/>
              <a:gd name="T5" fmla="*/ 5040313 h 18"/>
              <a:gd name="T6" fmla="*/ 30241875 w 60"/>
              <a:gd name="T7" fmla="*/ 10080625 h 18"/>
              <a:gd name="T8" fmla="*/ 15120938 w 60"/>
              <a:gd name="T9" fmla="*/ 15120938 h 18"/>
              <a:gd name="T10" fmla="*/ 126007813 w 60"/>
              <a:gd name="T11" fmla="*/ 10080625 h 18"/>
              <a:gd name="T12" fmla="*/ 120967500 w 60"/>
              <a:gd name="T13" fmla="*/ 15120938 h 18"/>
              <a:gd name="T14" fmla="*/ 15120938 w 60"/>
              <a:gd name="T15" fmla="*/ 15120938 h 18"/>
              <a:gd name="T16" fmla="*/ 30241875 w 60"/>
              <a:gd name="T17" fmla="*/ 20161250 h 18"/>
              <a:gd name="T18" fmla="*/ 35282188 w 60"/>
              <a:gd name="T19" fmla="*/ 10080625 h 18"/>
              <a:gd name="T20" fmla="*/ 50403125 w 60"/>
              <a:gd name="T21" fmla="*/ 10080625 h 18"/>
              <a:gd name="T22" fmla="*/ 65524063 w 60"/>
              <a:gd name="T23" fmla="*/ 10080625 h 18"/>
              <a:gd name="T24" fmla="*/ 70564375 w 60"/>
              <a:gd name="T25" fmla="*/ 15120938 h 18"/>
              <a:gd name="T26" fmla="*/ 55443438 w 60"/>
              <a:gd name="T27" fmla="*/ 15120938 h 18"/>
              <a:gd name="T28" fmla="*/ 50403125 w 60"/>
              <a:gd name="T29" fmla="*/ 15120938 h 18"/>
              <a:gd name="T30" fmla="*/ 65524063 w 60"/>
              <a:gd name="T31" fmla="*/ 20161250 h 18"/>
              <a:gd name="T32" fmla="*/ 80645000 w 60"/>
              <a:gd name="T33" fmla="*/ 20161250 h 18"/>
              <a:gd name="T34" fmla="*/ 75604688 w 60"/>
              <a:gd name="T35" fmla="*/ 25201563 h 18"/>
              <a:gd name="T36" fmla="*/ 70564375 w 60"/>
              <a:gd name="T37" fmla="*/ 25201563 h 18"/>
              <a:gd name="T38" fmla="*/ 85685313 w 60"/>
              <a:gd name="T39" fmla="*/ 30241875 h 18"/>
              <a:gd name="T40" fmla="*/ 95765938 w 60"/>
              <a:gd name="T41" fmla="*/ 40322500 h 18"/>
              <a:gd name="T42" fmla="*/ 90725625 w 60"/>
              <a:gd name="T43" fmla="*/ 40322500 h 18"/>
              <a:gd name="T44" fmla="*/ 80645000 w 60"/>
              <a:gd name="T45" fmla="*/ 35282188 h 18"/>
              <a:gd name="T46" fmla="*/ 65524063 w 60"/>
              <a:gd name="T47" fmla="*/ 30241875 h 18"/>
              <a:gd name="T48" fmla="*/ 60483750 w 60"/>
              <a:gd name="T49" fmla="*/ 30241875 h 18"/>
              <a:gd name="T50" fmla="*/ 50403125 w 60"/>
              <a:gd name="T51" fmla="*/ 20161250 h 18"/>
              <a:gd name="T52" fmla="*/ 35282188 w 60"/>
              <a:gd name="T53" fmla="*/ 20161250 h 18"/>
              <a:gd name="T54" fmla="*/ 40322500 w 60"/>
              <a:gd name="T55" fmla="*/ 25201563 h 18"/>
              <a:gd name="T56" fmla="*/ 45362813 w 60"/>
              <a:gd name="T57" fmla="*/ 35282188 h 18"/>
              <a:gd name="T58" fmla="*/ 30241875 w 60"/>
              <a:gd name="T59" fmla="*/ 30241875 h 18"/>
              <a:gd name="T60" fmla="*/ 25201563 w 60"/>
              <a:gd name="T61" fmla="*/ 25201563 h 18"/>
              <a:gd name="T62" fmla="*/ 15120938 w 60"/>
              <a:gd name="T63" fmla="*/ 20161250 h 18"/>
              <a:gd name="T64" fmla="*/ 146169063 w 60"/>
              <a:gd name="T65" fmla="*/ 25201563 h 18"/>
              <a:gd name="T66" fmla="*/ 151209375 w 60"/>
              <a:gd name="T67" fmla="*/ 25201563 h 18"/>
              <a:gd name="T68" fmla="*/ 126007813 w 60"/>
              <a:gd name="T69" fmla="*/ 20161250 h 18"/>
              <a:gd name="T70" fmla="*/ 115927188 w 60"/>
              <a:gd name="T71" fmla="*/ 25201563 h 18"/>
              <a:gd name="T72" fmla="*/ 105846563 w 60"/>
              <a:gd name="T73" fmla="*/ 25201563 h 18"/>
              <a:gd name="T74" fmla="*/ 100806250 w 60"/>
              <a:gd name="T75" fmla="*/ 25201563 h 18"/>
              <a:gd name="T76" fmla="*/ 85685313 w 60"/>
              <a:gd name="T77" fmla="*/ 20161250 h 18"/>
              <a:gd name="T78" fmla="*/ 75604688 w 60"/>
              <a:gd name="T79" fmla="*/ 10080625 h 18"/>
              <a:gd name="T80" fmla="*/ 80645000 w 60"/>
              <a:gd name="T81" fmla="*/ 5040313 h 18"/>
              <a:gd name="T82" fmla="*/ 95765938 w 60"/>
              <a:gd name="T83" fmla="*/ 5040313 h 18"/>
              <a:gd name="T84" fmla="*/ 110886875 w 60"/>
              <a:gd name="T85" fmla="*/ 5040313 h 18"/>
              <a:gd name="T86" fmla="*/ 120967500 w 60"/>
              <a:gd name="T87" fmla="*/ 15120938 h 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" h="18">
                <a:moveTo>
                  <a:pt x="0" y="0"/>
                </a:moveTo>
                <a:lnTo>
                  <a:pt x="2" y="2"/>
                </a:lnTo>
                <a:lnTo>
                  <a:pt x="0" y="0"/>
                </a:lnTo>
                <a:close/>
                <a:moveTo>
                  <a:pt x="6" y="6"/>
                </a:moveTo>
                <a:lnTo>
                  <a:pt x="4" y="4"/>
                </a:lnTo>
                <a:lnTo>
                  <a:pt x="6" y="2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close/>
                <a:moveTo>
                  <a:pt x="50" y="4"/>
                </a:moveTo>
                <a:lnTo>
                  <a:pt x="50" y="4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50" y="4"/>
                </a:lnTo>
                <a:close/>
                <a:moveTo>
                  <a:pt x="4" y="6"/>
                </a:move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28" y="6"/>
                </a:lnTo>
                <a:lnTo>
                  <a:pt x="26" y="6"/>
                </a:lnTo>
                <a:lnTo>
                  <a:pt x="24" y="8"/>
                </a:lnTo>
                <a:lnTo>
                  <a:pt x="22" y="6"/>
                </a:lnTo>
                <a:lnTo>
                  <a:pt x="20" y="6"/>
                </a:lnTo>
                <a:lnTo>
                  <a:pt x="18" y="6"/>
                </a:lnTo>
                <a:lnTo>
                  <a:pt x="20" y="6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2"/>
                </a:lnTo>
                <a:lnTo>
                  <a:pt x="34" y="12"/>
                </a:lnTo>
                <a:lnTo>
                  <a:pt x="36" y="12"/>
                </a:lnTo>
                <a:lnTo>
                  <a:pt x="38" y="14"/>
                </a:lnTo>
                <a:lnTo>
                  <a:pt x="38" y="16"/>
                </a:lnTo>
                <a:lnTo>
                  <a:pt x="40" y="18"/>
                </a:lnTo>
                <a:lnTo>
                  <a:pt x="38" y="18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4" y="14"/>
                </a:lnTo>
                <a:lnTo>
                  <a:pt x="26" y="12"/>
                </a:lnTo>
                <a:lnTo>
                  <a:pt x="24" y="12"/>
                </a:lnTo>
                <a:lnTo>
                  <a:pt x="24" y="10"/>
                </a:lnTo>
                <a:lnTo>
                  <a:pt x="22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6" y="8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4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4" y="6"/>
                </a:lnTo>
                <a:close/>
                <a:moveTo>
                  <a:pt x="58" y="10"/>
                </a:moveTo>
                <a:lnTo>
                  <a:pt x="58" y="8"/>
                </a:lnTo>
                <a:lnTo>
                  <a:pt x="60" y="8"/>
                </a:lnTo>
                <a:lnTo>
                  <a:pt x="60" y="10"/>
                </a:lnTo>
                <a:lnTo>
                  <a:pt x="58" y="10"/>
                </a:lnTo>
                <a:close/>
                <a:moveTo>
                  <a:pt x="50" y="6"/>
                </a:moveTo>
                <a:lnTo>
                  <a:pt x="50" y="8"/>
                </a:lnTo>
                <a:lnTo>
                  <a:pt x="48" y="10"/>
                </a:lnTo>
                <a:lnTo>
                  <a:pt x="46" y="10"/>
                </a:lnTo>
                <a:lnTo>
                  <a:pt x="44" y="8"/>
                </a:lnTo>
                <a:lnTo>
                  <a:pt x="42" y="8"/>
                </a:lnTo>
                <a:lnTo>
                  <a:pt x="42" y="10"/>
                </a:lnTo>
                <a:lnTo>
                  <a:pt x="40" y="10"/>
                </a:lnTo>
                <a:lnTo>
                  <a:pt x="38" y="10"/>
                </a:lnTo>
                <a:lnTo>
                  <a:pt x="40" y="10"/>
                </a:lnTo>
                <a:lnTo>
                  <a:pt x="38" y="8"/>
                </a:lnTo>
                <a:lnTo>
                  <a:pt x="36" y="8"/>
                </a:lnTo>
                <a:lnTo>
                  <a:pt x="34" y="8"/>
                </a:lnTo>
                <a:lnTo>
                  <a:pt x="32" y="6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4"/>
                </a:lnTo>
                <a:lnTo>
                  <a:pt x="48" y="4"/>
                </a:lnTo>
                <a:lnTo>
                  <a:pt x="48" y="6"/>
                </a:lnTo>
                <a:lnTo>
                  <a:pt x="5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7" name="Freeform 1566">
            <a:extLst>
              <a:ext uri="{FF2B5EF4-FFF2-40B4-BE49-F238E27FC236}">
                <a16:creationId xmlns:a16="http://schemas.microsoft.com/office/drawing/2014/main" id="{7CB05BED-4073-48C4-AED9-1BDF8DCA044E}"/>
              </a:ext>
            </a:extLst>
          </p:cNvPr>
          <p:cNvSpPr>
            <a:spLocks noEditPoints="1"/>
          </p:cNvSpPr>
          <p:nvPr/>
        </p:nvSpPr>
        <p:spPr bwMode="auto">
          <a:xfrm>
            <a:off x="2554288" y="5724525"/>
            <a:ext cx="95250" cy="28575"/>
          </a:xfrm>
          <a:custGeom>
            <a:avLst/>
            <a:gdLst>
              <a:gd name="T0" fmla="*/ 15120938 w 60"/>
              <a:gd name="T1" fmla="*/ 15120938 h 18"/>
              <a:gd name="T2" fmla="*/ 20161250 w 60"/>
              <a:gd name="T3" fmla="*/ 10080625 h 18"/>
              <a:gd name="T4" fmla="*/ 30241875 w 60"/>
              <a:gd name="T5" fmla="*/ 5040313 h 18"/>
              <a:gd name="T6" fmla="*/ 25201563 w 60"/>
              <a:gd name="T7" fmla="*/ 10080625 h 18"/>
              <a:gd name="T8" fmla="*/ 15120938 w 60"/>
              <a:gd name="T9" fmla="*/ 15120938 h 18"/>
              <a:gd name="T10" fmla="*/ 131048125 w 60"/>
              <a:gd name="T11" fmla="*/ 15120938 h 18"/>
              <a:gd name="T12" fmla="*/ 126007813 w 60"/>
              <a:gd name="T13" fmla="*/ 10080625 h 18"/>
              <a:gd name="T14" fmla="*/ 20161250 w 60"/>
              <a:gd name="T15" fmla="*/ 15120938 h 18"/>
              <a:gd name="T16" fmla="*/ 25201563 w 60"/>
              <a:gd name="T17" fmla="*/ 15120938 h 18"/>
              <a:gd name="T18" fmla="*/ 40322500 w 60"/>
              <a:gd name="T19" fmla="*/ 10080625 h 18"/>
              <a:gd name="T20" fmla="*/ 55443438 w 60"/>
              <a:gd name="T21" fmla="*/ 10080625 h 18"/>
              <a:gd name="T22" fmla="*/ 65524063 w 60"/>
              <a:gd name="T23" fmla="*/ 10080625 h 18"/>
              <a:gd name="T24" fmla="*/ 65524063 w 60"/>
              <a:gd name="T25" fmla="*/ 15120938 h 18"/>
              <a:gd name="T26" fmla="*/ 50403125 w 60"/>
              <a:gd name="T27" fmla="*/ 15120938 h 18"/>
              <a:gd name="T28" fmla="*/ 55443438 w 60"/>
              <a:gd name="T29" fmla="*/ 20161250 h 18"/>
              <a:gd name="T30" fmla="*/ 70564375 w 60"/>
              <a:gd name="T31" fmla="*/ 20161250 h 18"/>
              <a:gd name="T32" fmla="*/ 85685313 w 60"/>
              <a:gd name="T33" fmla="*/ 25201563 h 18"/>
              <a:gd name="T34" fmla="*/ 70564375 w 60"/>
              <a:gd name="T35" fmla="*/ 25201563 h 18"/>
              <a:gd name="T36" fmla="*/ 75604688 w 60"/>
              <a:gd name="T37" fmla="*/ 25201563 h 18"/>
              <a:gd name="T38" fmla="*/ 90725625 w 60"/>
              <a:gd name="T39" fmla="*/ 30241875 h 18"/>
              <a:gd name="T40" fmla="*/ 100806250 w 60"/>
              <a:gd name="T41" fmla="*/ 45362813 h 18"/>
              <a:gd name="T42" fmla="*/ 90725625 w 60"/>
              <a:gd name="T43" fmla="*/ 35282188 h 18"/>
              <a:gd name="T44" fmla="*/ 75604688 w 60"/>
              <a:gd name="T45" fmla="*/ 35282188 h 18"/>
              <a:gd name="T46" fmla="*/ 60483750 w 60"/>
              <a:gd name="T47" fmla="*/ 35282188 h 18"/>
              <a:gd name="T48" fmla="*/ 60483750 w 60"/>
              <a:gd name="T49" fmla="*/ 25201563 h 18"/>
              <a:gd name="T50" fmla="*/ 45362813 w 60"/>
              <a:gd name="T51" fmla="*/ 20161250 h 18"/>
              <a:gd name="T52" fmla="*/ 40322500 w 60"/>
              <a:gd name="T53" fmla="*/ 20161250 h 18"/>
              <a:gd name="T54" fmla="*/ 45362813 w 60"/>
              <a:gd name="T55" fmla="*/ 30241875 h 18"/>
              <a:gd name="T56" fmla="*/ 40322500 w 60"/>
              <a:gd name="T57" fmla="*/ 35282188 h 18"/>
              <a:gd name="T58" fmla="*/ 30241875 w 60"/>
              <a:gd name="T59" fmla="*/ 25201563 h 18"/>
              <a:gd name="T60" fmla="*/ 20161250 w 60"/>
              <a:gd name="T61" fmla="*/ 25201563 h 18"/>
              <a:gd name="T62" fmla="*/ 15120938 w 60"/>
              <a:gd name="T63" fmla="*/ 20161250 h 18"/>
              <a:gd name="T64" fmla="*/ 151209375 w 60"/>
              <a:gd name="T65" fmla="*/ 20161250 h 18"/>
              <a:gd name="T66" fmla="*/ 126007813 w 60"/>
              <a:gd name="T67" fmla="*/ 15120938 h 18"/>
              <a:gd name="T68" fmla="*/ 115927188 w 60"/>
              <a:gd name="T69" fmla="*/ 25201563 h 18"/>
              <a:gd name="T70" fmla="*/ 105846563 w 60"/>
              <a:gd name="T71" fmla="*/ 20161250 h 18"/>
              <a:gd name="T72" fmla="*/ 95765938 w 60"/>
              <a:gd name="T73" fmla="*/ 25201563 h 18"/>
              <a:gd name="T74" fmla="*/ 90725625 w 60"/>
              <a:gd name="T75" fmla="*/ 20161250 h 18"/>
              <a:gd name="T76" fmla="*/ 80645000 w 60"/>
              <a:gd name="T77" fmla="*/ 15120938 h 18"/>
              <a:gd name="T78" fmla="*/ 75604688 w 60"/>
              <a:gd name="T79" fmla="*/ 5040313 h 18"/>
              <a:gd name="T80" fmla="*/ 90725625 w 60"/>
              <a:gd name="T81" fmla="*/ 5040313 h 18"/>
              <a:gd name="T82" fmla="*/ 105846563 w 60"/>
              <a:gd name="T83" fmla="*/ 5040313 h 18"/>
              <a:gd name="T84" fmla="*/ 120967500 w 60"/>
              <a:gd name="T85" fmla="*/ 10080625 h 1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" h="18">
                <a:moveTo>
                  <a:pt x="0" y="0"/>
                </a:moveTo>
                <a:lnTo>
                  <a:pt x="2" y="2"/>
                </a:lnTo>
                <a:moveTo>
                  <a:pt x="6" y="6"/>
                </a:moveTo>
                <a:lnTo>
                  <a:pt x="4" y="4"/>
                </a:lnTo>
                <a:lnTo>
                  <a:pt x="6" y="2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moveTo>
                  <a:pt x="50" y="4"/>
                </a:moveTo>
                <a:lnTo>
                  <a:pt x="50" y="4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50" y="4"/>
                </a:lnTo>
                <a:moveTo>
                  <a:pt x="4" y="6"/>
                </a:move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28" y="6"/>
                </a:lnTo>
                <a:lnTo>
                  <a:pt x="26" y="6"/>
                </a:lnTo>
                <a:lnTo>
                  <a:pt x="24" y="8"/>
                </a:lnTo>
                <a:lnTo>
                  <a:pt x="22" y="6"/>
                </a:lnTo>
                <a:lnTo>
                  <a:pt x="20" y="6"/>
                </a:lnTo>
                <a:lnTo>
                  <a:pt x="18" y="6"/>
                </a:lnTo>
                <a:lnTo>
                  <a:pt x="20" y="6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2"/>
                </a:lnTo>
                <a:lnTo>
                  <a:pt x="34" y="12"/>
                </a:lnTo>
                <a:lnTo>
                  <a:pt x="36" y="12"/>
                </a:lnTo>
                <a:lnTo>
                  <a:pt x="38" y="14"/>
                </a:lnTo>
                <a:lnTo>
                  <a:pt x="38" y="16"/>
                </a:lnTo>
                <a:lnTo>
                  <a:pt x="40" y="18"/>
                </a:lnTo>
                <a:lnTo>
                  <a:pt x="38" y="18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4" y="14"/>
                </a:lnTo>
                <a:lnTo>
                  <a:pt x="26" y="12"/>
                </a:lnTo>
                <a:lnTo>
                  <a:pt x="24" y="12"/>
                </a:lnTo>
                <a:lnTo>
                  <a:pt x="24" y="10"/>
                </a:lnTo>
                <a:lnTo>
                  <a:pt x="22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6" y="8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4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moveTo>
                  <a:pt x="58" y="10"/>
                </a:moveTo>
                <a:lnTo>
                  <a:pt x="58" y="8"/>
                </a:lnTo>
                <a:lnTo>
                  <a:pt x="60" y="8"/>
                </a:lnTo>
                <a:lnTo>
                  <a:pt x="60" y="10"/>
                </a:lnTo>
                <a:lnTo>
                  <a:pt x="58" y="10"/>
                </a:lnTo>
                <a:moveTo>
                  <a:pt x="50" y="6"/>
                </a:moveTo>
                <a:lnTo>
                  <a:pt x="50" y="8"/>
                </a:lnTo>
                <a:lnTo>
                  <a:pt x="48" y="10"/>
                </a:lnTo>
                <a:lnTo>
                  <a:pt x="46" y="10"/>
                </a:lnTo>
                <a:lnTo>
                  <a:pt x="44" y="8"/>
                </a:lnTo>
                <a:lnTo>
                  <a:pt x="42" y="8"/>
                </a:lnTo>
                <a:lnTo>
                  <a:pt x="42" y="10"/>
                </a:lnTo>
                <a:lnTo>
                  <a:pt x="40" y="10"/>
                </a:lnTo>
                <a:lnTo>
                  <a:pt x="38" y="10"/>
                </a:lnTo>
                <a:lnTo>
                  <a:pt x="40" y="10"/>
                </a:lnTo>
                <a:lnTo>
                  <a:pt x="38" y="8"/>
                </a:lnTo>
                <a:lnTo>
                  <a:pt x="36" y="8"/>
                </a:lnTo>
                <a:lnTo>
                  <a:pt x="34" y="8"/>
                </a:lnTo>
                <a:lnTo>
                  <a:pt x="32" y="6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4"/>
                </a:lnTo>
                <a:lnTo>
                  <a:pt x="48" y="4"/>
                </a:lnTo>
                <a:lnTo>
                  <a:pt x="48" y="6"/>
                </a:lnTo>
                <a:lnTo>
                  <a:pt x="5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8" name="Freeform 1567">
            <a:extLst>
              <a:ext uri="{FF2B5EF4-FFF2-40B4-BE49-F238E27FC236}">
                <a16:creationId xmlns:a16="http://schemas.microsoft.com/office/drawing/2014/main" id="{4A823EC3-2D83-4A9C-9AF7-13E465DCADFB}"/>
              </a:ext>
            </a:extLst>
          </p:cNvPr>
          <p:cNvSpPr>
            <a:spLocks/>
          </p:cNvSpPr>
          <p:nvPr/>
        </p:nvSpPr>
        <p:spPr bwMode="auto">
          <a:xfrm>
            <a:off x="2560641" y="5737226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9" name="Freeform 1568">
            <a:extLst>
              <a:ext uri="{FF2B5EF4-FFF2-40B4-BE49-F238E27FC236}">
                <a16:creationId xmlns:a16="http://schemas.microsoft.com/office/drawing/2014/main" id="{BF87D7B0-3E86-4FEE-B950-2A171E680C61}"/>
              </a:ext>
            </a:extLst>
          </p:cNvPr>
          <p:cNvSpPr>
            <a:spLocks/>
          </p:cNvSpPr>
          <p:nvPr/>
        </p:nvSpPr>
        <p:spPr bwMode="auto">
          <a:xfrm>
            <a:off x="2493966" y="5711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0" name="Freeform 1569">
            <a:extLst>
              <a:ext uri="{FF2B5EF4-FFF2-40B4-BE49-F238E27FC236}">
                <a16:creationId xmlns:a16="http://schemas.microsoft.com/office/drawing/2014/main" id="{4824C513-A2A0-4CB7-850E-3DD293522006}"/>
              </a:ext>
            </a:extLst>
          </p:cNvPr>
          <p:cNvSpPr>
            <a:spLocks/>
          </p:cNvSpPr>
          <p:nvPr/>
        </p:nvSpPr>
        <p:spPr bwMode="auto">
          <a:xfrm>
            <a:off x="2509841" y="5708651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1" name="Freeform 1570">
            <a:extLst>
              <a:ext uri="{FF2B5EF4-FFF2-40B4-BE49-F238E27FC236}">
                <a16:creationId xmlns:a16="http://schemas.microsoft.com/office/drawing/2014/main" id="{3B7EFF27-83D7-4581-8D0B-C8438DA75086}"/>
              </a:ext>
            </a:extLst>
          </p:cNvPr>
          <p:cNvSpPr>
            <a:spLocks/>
          </p:cNvSpPr>
          <p:nvPr/>
        </p:nvSpPr>
        <p:spPr bwMode="auto">
          <a:xfrm>
            <a:off x="2535241" y="57023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2" name="Freeform 1571">
            <a:extLst>
              <a:ext uri="{FF2B5EF4-FFF2-40B4-BE49-F238E27FC236}">
                <a16:creationId xmlns:a16="http://schemas.microsoft.com/office/drawing/2014/main" id="{897C18D0-A5BA-47E6-B420-C5DC18DD38C3}"/>
              </a:ext>
            </a:extLst>
          </p:cNvPr>
          <p:cNvSpPr>
            <a:spLocks/>
          </p:cNvSpPr>
          <p:nvPr/>
        </p:nvSpPr>
        <p:spPr bwMode="auto">
          <a:xfrm>
            <a:off x="2557463" y="5727702"/>
            <a:ext cx="0" cy="3175"/>
          </a:xfrm>
          <a:custGeom>
            <a:avLst/>
            <a:gdLst>
              <a:gd name="T0" fmla="*/ 5040313 h 2"/>
              <a:gd name="T1" fmla="*/ 5040313 h 2"/>
              <a:gd name="T2" fmla="*/ 0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3" name="Rectangle 1572">
            <a:extLst>
              <a:ext uri="{FF2B5EF4-FFF2-40B4-BE49-F238E27FC236}">
                <a16:creationId xmlns:a16="http://schemas.microsoft.com/office/drawing/2014/main" id="{D3E46319-E0CB-48CE-A865-E0085BC34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9841" y="5724525"/>
            <a:ext cx="3175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14" name="Freeform 1573">
            <a:extLst>
              <a:ext uri="{FF2B5EF4-FFF2-40B4-BE49-F238E27FC236}">
                <a16:creationId xmlns:a16="http://schemas.microsoft.com/office/drawing/2014/main" id="{DE2B7272-70DB-405E-8CF9-6D2512123B16}"/>
              </a:ext>
            </a:extLst>
          </p:cNvPr>
          <p:cNvSpPr>
            <a:spLocks/>
          </p:cNvSpPr>
          <p:nvPr/>
        </p:nvSpPr>
        <p:spPr bwMode="auto">
          <a:xfrm>
            <a:off x="2433641" y="5673724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5" name="Freeform 1574">
            <a:extLst>
              <a:ext uri="{FF2B5EF4-FFF2-40B4-BE49-F238E27FC236}">
                <a16:creationId xmlns:a16="http://schemas.microsoft.com/office/drawing/2014/main" id="{C7F225D2-A7CB-4626-99A7-8D7D481FD210}"/>
              </a:ext>
            </a:extLst>
          </p:cNvPr>
          <p:cNvSpPr>
            <a:spLocks/>
          </p:cNvSpPr>
          <p:nvPr/>
        </p:nvSpPr>
        <p:spPr bwMode="auto">
          <a:xfrm>
            <a:off x="2417766" y="5641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6" name="Freeform 1575">
            <a:extLst>
              <a:ext uri="{FF2B5EF4-FFF2-40B4-BE49-F238E27FC236}">
                <a16:creationId xmlns:a16="http://schemas.microsoft.com/office/drawing/2014/main" id="{AE4E5BAC-51D8-41FB-A87F-6D5A6467DC51}"/>
              </a:ext>
            </a:extLst>
          </p:cNvPr>
          <p:cNvSpPr>
            <a:spLocks/>
          </p:cNvSpPr>
          <p:nvPr/>
        </p:nvSpPr>
        <p:spPr bwMode="auto">
          <a:xfrm>
            <a:off x="2493966" y="5708650"/>
            <a:ext cx="3175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7" name="Freeform 1576">
            <a:extLst>
              <a:ext uri="{FF2B5EF4-FFF2-40B4-BE49-F238E27FC236}">
                <a16:creationId xmlns:a16="http://schemas.microsoft.com/office/drawing/2014/main" id="{9B5F1F67-474F-49F9-BE4B-6B39D7A15172}"/>
              </a:ext>
            </a:extLst>
          </p:cNvPr>
          <p:cNvSpPr>
            <a:spLocks/>
          </p:cNvSpPr>
          <p:nvPr/>
        </p:nvSpPr>
        <p:spPr bwMode="auto">
          <a:xfrm>
            <a:off x="2487616" y="56959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8" name="Freeform 1577">
            <a:extLst>
              <a:ext uri="{FF2B5EF4-FFF2-40B4-BE49-F238E27FC236}">
                <a16:creationId xmlns:a16="http://schemas.microsoft.com/office/drawing/2014/main" id="{2137C031-0129-46BF-81BF-CF6727B2DE27}"/>
              </a:ext>
            </a:extLst>
          </p:cNvPr>
          <p:cNvSpPr>
            <a:spLocks/>
          </p:cNvSpPr>
          <p:nvPr/>
        </p:nvSpPr>
        <p:spPr bwMode="auto">
          <a:xfrm>
            <a:off x="2493966" y="57149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9" name="Freeform 1578">
            <a:extLst>
              <a:ext uri="{FF2B5EF4-FFF2-40B4-BE49-F238E27FC236}">
                <a16:creationId xmlns:a16="http://schemas.microsoft.com/office/drawing/2014/main" id="{DCB52947-B4DA-4F2E-A22E-1999B5421988}"/>
              </a:ext>
            </a:extLst>
          </p:cNvPr>
          <p:cNvSpPr>
            <a:spLocks/>
          </p:cNvSpPr>
          <p:nvPr/>
        </p:nvSpPr>
        <p:spPr bwMode="auto">
          <a:xfrm>
            <a:off x="2576516" y="57435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0" name="Rectangle 1579">
            <a:extLst>
              <a:ext uri="{FF2B5EF4-FFF2-40B4-BE49-F238E27FC236}">
                <a16:creationId xmlns:a16="http://schemas.microsoft.com/office/drawing/2014/main" id="{1B7E588F-9DD1-4473-AC55-BFDEE8C3D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0641" y="5740400"/>
            <a:ext cx="3175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21" name="Freeform 1580">
            <a:extLst>
              <a:ext uri="{FF2B5EF4-FFF2-40B4-BE49-F238E27FC236}">
                <a16:creationId xmlns:a16="http://schemas.microsoft.com/office/drawing/2014/main" id="{678FC918-C9CD-439A-934B-6C0F78CD9B7D}"/>
              </a:ext>
            </a:extLst>
          </p:cNvPr>
          <p:cNvSpPr>
            <a:spLocks/>
          </p:cNvSpPr>
          <p:nvPr/>
        </p:nvSpPr>
        <p:spPr bwMode="auto">
          <a:xfrm>
            <a:off x="2271715" y="5310190"/>
            <a:ext cx="28575" cy="53975"/>
          </a:xfrm>
          <a:custGeom>
            <a:avLst/>
            <a:gdLst>
              <a:gd name="T0" fmla="*/ 20161250 w 18"/>
              <a:gd name="T1" fmla="*/ 0 h 34"/>
              <a:gd name="T2" fmla="*/ 15120938 w 18"/>
              <a:gd name="T3" fmla="*/ 0 h 34"/>
              <a:gd name="T4" fmla="*/ 15120938 w 18"/>
              <a:gd name="T5" fmla="*/ 0 h 34"/>
              <a:gd name="T6" fmla="*/ 10080625 w 18"/>
              <a:gd name="T7" fmla="*/ 5040313 h 34"/>
              <a:gd name="T8" fmla="*/ 5040313 w 18"/>
              <a:gd name="T9" fmla="*/ 5040313 h 34"/>
              <a:gd name="T10" fmla="*/ 5040313 w 18"/>
              <a:gd name="T11" fmla="*/ 0 h 34"/>
              <a:gd name="T12" fmla="*/ 0 w 18"/>
              <a:gd name="T13" fmla="*/ 0 h 34"/>
              <a:gd name="T14" fmla="*/ 0 w 18"/>
              <a:gd name="T15" fmla="*/ 5040313 h 34"/>
              <a:gd name="T16" fmla="*/ 0 w 18"/>
              <a:gd name="T17" fmla="*/ 10080625 h 34"/>
              <a:gd name="T18" fmla="*/ 5040313 w 18"/>
              <a:gd name="T19" fmla="*/ 15120938 h 34"/>
              <a:gd name="T20" fmla="*/ 5040313 w 18"/>
              <a:gd name="T21" fmla="*/ 20161250 h 34"/>
              <a:gd name="T22" fmla="*/ 0 w 18"/>
              <a:gd name="T23" fmla="*/ 25201563 h 34"/>
              <a:gd name="T24" fmla="*/ 5040313 w 18"/>
              <a:gd name="T25" fmla="*/ 25201563 h 34"/>
              <a:gd name="T26" fmla="*/ 5040313 w 18"/>
              <a:gd name="T27" fmla="*/ 30241875 h 34"/>
              <a:gd name="T28" fmla="*/ 5040313 w 18"/>
              <a:gd name="T29" fmla="*/ 35282188 h 34"/>
              <a:gd name="T30" fmla="*/ 10080625 w 18"/>
              <a:gd name="T31" fmla="*/ 40322500 h 34"/>
              <a:gd name="T32" fmla="*/ 10080625 w 18"/>
              <a:gd name="T33" fmla="*/ 45362813 h 34"/>
              <a:gd name="T34" fmla="*/ 10080625 w 18"/>
              <a:gd name="T35" fmla="*/ 50403125 h 34"/>
              <a:gd name="T36" fmla="*/ 15120938 w 18"/>
              <a:gd name="T37" fmla="*/ 55443438 h 34"/>
              <a:gd name="T38" fmla="*/ 10080625 w 18"/>
              <a:gd name="T39" fmla="*/ 60483750 h 34"/>
              <a:gd name="T40" fmla="*/ 15120938 w 18"/>
              <a:gd name="T41" fmla="*/ 65524063 h 34"/>
              <a:gd name="T42" fmla="*/ 10080625 w 18"/>
              <a:gd name="T43" fmla="*/ 65524063 h 34"/>
              <a:gd name="T44" fmla="*/ 10080625 w 18"/>
              <a:gd name="T45" fmla="*/ 70564375 h 34"/>
              <a:gd name="T46" fmla="*/ 15120938 w 18"/>
              <a:gd name="T47" fmla="*/ 75604688 h 34"/>
              <a:gd name="T48" fmla="*/ 20161250 w 18"/>
              <a:gd name="T49" fmla="*/ 80645000 h 34"/>
              <a:gd name="T50" fmla="*/ 25201563 w 18"/>
              <a:gd name="T51" fmla="*/ 80645000 h 34"/>
              <a:gd name="T52" fmla="*/ 30241875 w 18"/>
              <a:gd name="T53" fmla="*/ 80645000 h 34"/>
              <a:gd name="T54" fmla="*/ 35282188 w 18"/>
              <a:gd name="T55" fmla="*/ 80645000 h 34"/>
              <a:gd name="T56" fmla="*/ 40322500 w 18"/>
              <a:gd name="T57" fmla="*/ 85685313 h 34"/>
              <a:gd name="T58" fmla="*/ 40322500 w 18"/>
              <a:gd name="T59" fmla="*/ 80645000 h 34"/>
              <a:gd name="T60" fmla="*/ 40322500 w 18"/>
              <a:gd name="T61" fmla="*/ 75604688 h 34"/>
              <a:gd name="T62" fmla="*/ 35282188 w 18"/>
              <a:gd name="T63" fmla="*/ 70564375 h 34"/>
              <a:gd name="T64" fmla="*/ 40322500 w 18"/>
              <a:gd name="T65" fmla="*/ 70564375 h 34"/>
              <a:gd name="T66" fmla="*/ 45362813 w 18"/>
              <a:gd name="T67" fmla="*/ 65524063 h 34"/>
              <a:gd name="T68" fmla="*/ 40322500 w 18"/>
              <a:gd name="T69" fmla="*/ 65524063 h 34"/>
              <a:gd name="T70" fmla="*/ 40322500 w 18"/>
              <a:gd name="T71" fmla="*/ 60483750 h 34"/>
              <a:gd name="T72" fmla="*/ 35282188 w 18"/>
              <a:gd name="T73" fmla="*/ 55443438 h 34"/>
              <a:gd name="T74" fmla="*/ 40322500 w 18"/>
              <a:gd name="T75" fmla="*/ 55443438 h 34"/>
              <a:gd name="T76" fmla="*/ 40322500 w 18"/>
              <a:gd name="T77" fmla="*/ 55443438 h 34"/>
              <a:gd name="T78" fmla="*/ 40322500 w 18"/>
              <a:gd name="T79" fmla="*/ 50403125 h 34"/>
              <a:gd name="T80" fmla="*/ 35282188 w 18"/>
              <a:gd name="T81" fmla="*/ 50403125 h 34"/>
              <a:gd name="T82" fmla="*/ 30241875 w 18"/>
              <a:gd name="T83" fmla="*/ 45362813 h 34"/>
              <a:gd name="T84" fmla="*/ 25201563 w 18"/>
              <a:gd name="T85" fmla="*/ 45362813 h 34"/>
              <a:gd name="T86" fmla="*/ 25201563 w 18"/>
              <a:gd name="T87" fmla="*/ 40322500 h 34"/>
              <a:gd name="T88" fmla="*/ 30241875 w 18"/>
              <a:gd name="T89" fmla="*/ 35282188 h 34"/>
              <a:gd name="T90" fmla="*/ 25201563 w 18"/>
              <a:gd name="T91" fmla="*/ 35282188 h 34"/>
              <a:gd name="T92" fmla="*/ 25201563 w 18"/>
              <a:gd name="T93" fmla="*/ 30241875 h 34"/>
              <a:gd name="T94" fmla="*/ 30241875 w 18"/>
              <a:gd name="T95" fmla="*/ 25201563 h 34"/>
              <a:gd name="T96" fmla="*/ 35282188 w 18"/>
              <a:gd name="T97" fmla="*/ 25201563 h 34"/>
              <a:gd name="T98" fmla="*/ 30241875 w 18"/>
              <a:gd name="T99" fmla="*/ 20161250 h 34"/>
              <a:gd name="T100" fmla="*/ 30241875 w 18"/>
              <a:gd name="T101" fmla="*/ 15120938 h 34"/>
              <a:gd name="T102" fmla="*/ 25201563 w 18"/>
              <a:gd name="T103" fmla="*/ 10080625 h 34"/>
              <a:gd name="T104" fmla="*/ 20161250 w 18"/>
              <a:gd name="T105" fmla="*/ 5040313 h 34"/>
              <a:gd name="T106" fmla="*/ 20161250 w 18"/>
              <a:gd name="T107" fmla="*/ 0 h 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" h="34">
                <a:moveTo>
                  <a:pt x="8" y="0"/>
                </a:move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6" y="22"/>
                </a:lnTo>
                <a:lnTo>
                  <a:pt x="4" y="24"/>
                </a:lnTo>
                <a:lnTo>
                  <a:pt x="6" y="26"/>
                </a:lnTo>
                <a:lnTo>
                  <a:pt x="4" y="26"/>
                </a:lnTo>
                <a:lnTo>
                  <a:pt x="4" y="28"/>
                </a:lnTo>
                <a:lnTo>
                  <a:pt x="6" y="30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4" y="32"/>
                </a:lnTo>
                <a:lnTo>
                  <a:pt x="16" y="34"/>
                </a:lnTo>
                <a:lnTo>
                  <a:pt x="16" y="32"/>
                </a:lnTo>
                <a:lnTo>
                  <a:pt x="16" y="30"/>
                </a:lnTo>
                <a:lnTo>
                  <a:pt x="14" y="28"/>
                </a:lnTo>
                <a:lnTo>
                  <a:pt x="16" y="28"/>
                </a:lnTo>
                <a:lnTo>
                  <a:pt x="18" y="26"/>
                </a:lnTo>
                <a:lnTo>
                  <a:pt x="16" y="26"/>
                </a:lnTo>
                <a:lnTo>
                  <a:pt x="16" y="24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4" y="20"/>
                </a:lnTo>
                <a:lnTo>
                  <a:pt x="12" y="18"/>
                </a:lnTo>
                <a:lnTo>
                  <a:pt x="10" y="18"/>
                </a:lnTo>
                <a:lnTo>
                  <a:pt x="10" y="16"/>
                </a:lnTo>
                <a:lnTo>
                  <a:pt x="12" y="14"/>
                </a:lnTo>
                <a:lnTo>
                  <a:pt x="10" y="14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2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2" name="Freeform 1581">
            <a:extLst>
              <a:ext uri="{FF2B5EF4-FFF2-40B4-BE49-F238E27FC236}">
                <a16:creationId xmlns:a16="http://schemas.microsoft.com/office/drawing/2014/main" id="{EFBD2B71-BDE9-40A3-AB12-155ACFAC6A10}"/>
              </a:ext>
            </a:extLst>
          </p:cNvPr>
          <p:cNvSpPr>
            <a:spLocks/>
          </p:cNvSpPr>
          <p:nvPr/>
        </p:nvSpPr>
        <p:spPr bwMode="auto">
          <a:xfrm>
            <a:off x="2271715" y="5310190"/>
            <a:ext cx="28575" cy="53975"/>
          </a:xfrm>
          <a:custGeom>
            <a:avLst/>
            <a:gdLst>
              <a:gd name="T0" fmla="*/ 20161250 w 18"/>
              <a:gd name="T1" fmla="*/ 0 h 34"/>
              <a:gd name="T2" fmla="*/ 15120938 w 18"/>
              <a:gd name="T3" fmla="*/ 0 h 34"/>
              <a:gd name="T4" fmla="*/ 15120938 w 18"/>
              <a:gd name="T5" fmla="*/ 0 h 34"/>
              <a:gd name="T6" fmla="*/ 10080625 w 18"/>
              <a:gd name="T7" fmla="*/ 5040313 h 34"/>
              <a:gd name="T8" fmla="*/ 5040313 w 18"/>
              <a:gd name="T9" fmla="*/ 5040313 h 34"/>
              <a:gd name="T10" fmla="*/ 5040313 w 18"/>
              <a:gd name="T11" fmla="*/ 0 h 34"/>
              <a:gd name="T12" fmla="*/ 0 w 18"/>
              <a:gd name="T13" fmla="*/ 0 h 34"/>
              <a:gd name="T14" fmla="*/ 0 w 18"/>
              <a:gd name="T15" fmla="*/ 5040313 h 34"/>
              <a:gd name="T16" fmla="*/ 0 w 18"/>
              <a:gd name="T17" fmla="*/ 10080625 h 34"/>
              <a:gd name="T18" fmla="*/ 5040313 w 18"/>
              <a:gd name="T19" fmla="*/ 15120938 h 34"/>
              <a:gd name="T20" fmla="*/ 5040313 w 18"/>
              <a:gd name="T21" fmla="*/ 20161250 h 34"/>
              <a:gd name="T22" fmla="*/ 0 w 18"/>
              <a:gd name="T23" fmla="*/ 25201563 h 34"/>
              <a:gd name="T24" fmla="*/ 5040313 w 18"/>
              <a:gd name="T25" fmla="*/ 25201563 h 34"/>
              <a:gd name="T26" fmla="*/ 5040313 w 18"/>
              <a:gd name="T27" fmla="*/ 30241875 h 34"/>
              <a:gd name="T28" fmla="*/ 5040313 w 18"/>
              <a:gd name="T29" fmla="*/ 35282188 h 34"/>
              <a:gd name="T30" fmla="*/ 10080625 w 18"/>
              <a:gd name="T31" fmla="*/ 40322500 h 34"/>
              <a:gd name="T32" fmla="*/ 10080625 w 18"/>
              <a:gd name="T33" fmla="*/ 45362813 h 34"/>
              <a:gd name="T34" fmla="*/ 10080625 w 18"/>
              <a:gd name="T35" fmla="*/ 50403125 h 34"/>
              <a:gd name="T36" fmla="*/ 15120938 w 18"/>
              <a:gd name="T37" fmla="*/ 55443438 h 34"/>
              <a:gd name="T38" fmla="*/ 10080625 w 18"/>
              <a:gd name="T39" fmla="*/ 60483750 h 34"/>
              <a:gd name="T40" fmla="*/ 15120938 w 18"/>
              <a:gd name="T41" fmla="*/ 65524063 h 34"/>
              <a:gd name="T42" fmla="*/ 10080625 w 18"/>
              <a:gd name="T43" fmla="*/ 65524063 h 34"/>
              <a:gd name="T44" fmla="*/ 10080625 w 18"/>
              <a:gd name="T45" fmla="*/ 70564375 h 34"/>
              <a:gd name="T46" fmla="*/ 15120938 w 18"/>
              <a:gd name="T47" fmla="*/ 75604688 h 34"/>
              <a:gd name="T48" fmla="*/ 20161250 w 18"/>
              <a:gd name="T49" fmla="*/ 80645000 h 34"/>
              <a:gd name="T50" fmla="*/ 25201563 w 18"/>
              <a:gd name="T51" fmla="*/ 80645000 h 34"/>
              <a:gd name="T52" fmla="*/ 30241875 w 18"/>
              <a:gd name="T53" fmla="*/ 80645000 h 34"/>
              <a:gd name="T54" fmla="*/ 35282188 w 18"/>
              <a:gd name="T55" fmla="*/ 80645000 h 34"/>
              <a:gd name="T56" fmla="*/ 40322500 w 18"/>
              <a:gd name="T57" fmla="*/ 85685313 h 34"/>
              <a:gd name="T58" fmla="*/ 40322500 w 18"/>
              <a:gd name="T59" fmla="*/ 80645000 h 34"/>
              <a:gd name="T60" fmla="*/ 40322500 w 18"/>
              <a:gd name="T61" fmla="*/ 75604688 h 34"/>
              <a:gd name="T62" fmla="*/ 35282188 w 18"/>
              <a:gd name="T63" fmla="*/ 70564375 h 34"/>
              <a:gd name="T64" fmla="*/ 40322500 w 18"/>
              <a:gd name="T65" fmla="*/ 70564375 h 34"/>
              <a:gd name="T66" fmla="*/ 45362813 w 18"/>
              <a:gd name="T67" fmla="*/ 65524063 h 34"/>
              <a:gd name="T68" fmla="*/ 40322500 w 18"/>
              <a:gd name="T69" fmla="*/ 65524063 h 34"/>
              <a:gd name="T70" fmla="*/ 40322500 w 18"/>
              <a:gd name="T71" fmla="*/ 60483750 h 34"/>
              <a:gd name="T72" fmla="*/ 35282188 w 18"/>
              <a:gd name="T73" fmla="*/ 55443438 h 34"/>
              <a:gd name="T74" fmla="*/ 40322500 w 18"/>
              <a:gd name="T75" fmla="*/ 55443438 h 34"/>
              <a:gd name="T76" fmla="*/ 40322500 w 18"/>
              <a:gd name="T77" fmla="*/ 55443438 h 34"/>
              <a:gd name="T78" fmla="*/ 40322500 w 18"/>
              <a:gd name="T79" fmla="*/ 50403125 h 34"/>
              <a:gd name="T80" fmla="*/ 35282188 w 18"/>
              <a:gd name="T81" fmla="*/ 50403125 h 34"/>
              <a:gd name="T82" fmla="*/ 30241875 w 18"/>
              <a:gd name="T83" fmla="*/ 45362813 h 34"/>
              <a:gd name="T84" fmla="*/ 25201563 w 18"/>
              <a:gd name="T85" fmla="*/ 45362813 h 34"/>
              <a:gd name="T86" fmla="*/ 25201563 w 18"/>
              <a:gd name="T87" fmla="*/ 40322500 h 34"/>
              <a:gd name="T88" fmla="*/ 30241875 w 18"/>
              <a:gd name="T89" fmla="*/ 35282188 h 34"/>
              <a:gd name="T90" fmla="*/ 25201563 w 18"/>
              <a:gd name="T91" fmla="*/ 35282188 h 34"/>
              <a:gd name="T92" fmla="*/ 25201563 w 18"/>
              <a:gd name="T93" fmla="*/ 30241875 h 34"/>
              <a:gd name="T94" fmla="*/ 30241875 w 18"/>
              <a:gd name="T95" fmla="*/ 25201563 h 34"/>
              <a:gd name="T96" fmla="*/ 35282188 w 18"/>
              <a:gd name="T97" fmla="*/ 25201563 h 34"/>
              <a:gd name="T98" fmla="*/ 30241875 w 18"/>
              <a:gd name="T99" fmla="*/ 20161250 h 34"/>
              <a:gd name="T100" fmla="*/ 30241875 w 18"/>
              <a:gd name="T101" fmla="*/ 15120938 h 34"/>
              <a:gd name="T102" fmla="*/ 25201563 w 18"/>
              <a:gd name="T103" fmla="*/ 10080625 h 34"/>
              <a:gd name="T104" fmla="*/ 20161250 w 18"/>
              <a:gd name="T105" fmla="*/ 5040313 h 34"/>
              <a:gd name="T106" fmla="*/ 20161250 w 18"/>
              <a:gd name="T107" fmla="*/ 0 h 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" h="34">
                <a:moveTo>
                  <a:pt x="8" y="0"/>
                </a:move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6" y="22"/>
                </a:lnTo>
                <a:lnTo>
                  <a:pt x="4" y="24"/>
                </a:lnTo>
                <a:lnTo>
                  <a:pt x="6" y="26"/>
                </a:lnTo>
                <a:lnTo>
                  <a:pt x="4" y="26"/>
                </a:lnTo>
                <a:lnTo>
                  <a:pt x="4" y="28"/>
                </a:lnTo>
                <a:lnTo>
                  <a:pt x="6" y="30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4" y="32"/>
                </a:lnTo>
                <a:lnTo>
                  <a:pt x="16" y="34"/>
                </a:lnTo>
                <a:lnTo>
                  <a:pt x="16" y="32"/>
                </a:lnTo>
                <a:lnTo>
                  <a:pt x="16" y="30"/>
                </a:lnTo>
                <a:lnTo>
                  <a:pt x="14" y="28"/>
                </a:lnTo>
                <a:lnTo>
                  <a:pt x="16" y="28"/>
                </a:lnTo>
                <a:lnTo>
                  <a:pt x="18" y="26"/>
                </a:lnTo>
                <a:lnTo>
                  <a:pt x="16" y="26"/>
                </a:lnTo>
                <a:lnTo>
                  <a:pt x="16" y="24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4" y="20"/>
                </a:lnTo>
                <a:lnTo>
                  <a:pt x="12" y="18"/>
                </a:lnTo>
                <a:lnTo>
                  <a:pt x="10" y="18"/>
                </a:lnTo>
                <a:lnTo>
                  <a:pt x="10" y="16"/>
                </a:lnTo>
                <a:lnTo>
                  <a:pt x="12" y="14"/>
                </a:lnTo>
                <a:lnTo>
                  <a:pt x="10" y="14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2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3" name="Freeform 1582">
            <a:extLst>
              <a:ext uri="{FF2B5EF4-FFF2-40B4-BE49-F238E27FC236}">
                <a16:creationId xmlns:a16="http://schemas.microsoft.com/office/drawing/2014/main" id="{38E6600F-FAAF-476A-B2E1-4EA9BDE12237}"/>
              </a:ext>
            </a:extLst>
          </p:cNvPr>
          <p:cNvSpPr>
            <a:spLocks/>
          </p:cNvSpPr>
          <p:nvPr/>
        </p:nvSpPr>
        <p:spPr bwMode="auto">
          <a:xfrm>
            <a:off x="2271713" y="5365751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4" name="Freeform 1583">
            <a:extLst>
              <a:ext uri="{FF2B5EF4-FFF2-40B4-BE49-F238E27FC236}">
                <a16:creationId xmlns:a16="http://schemas.microsoft.com/office/drawing/2014/main" id="{8F6B89AF-9473-44A0-AC2E-DC2C85F2913E}"/>
              </a:ext>
            </a:extLst>
          </p:cNvPr>
          <p:cNvSpPr>
            <a:spLocks/>
          </p:cNvSpPr>
          <p:nvPr/>
        </p:nvSpPr>
        <p:spPr bwMode="auto">
          <a:xfrm>
            <a:off x="2271713" y="5365751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5" name="Freeform 1584">
            <a:extLst>
              <a:ext uri="{FF2B5EF4-FFF2-40B4-BE49-F238E27FC236}">
                <a16:creationId xmlns:a16="http://schemas.microsoft.com/office/drawing/2014/main" id="{32B3E721-AFF9-491A-A28E-EF9795B61D9C}"/>
              </a:ext>
            </a:extLst>
          </p:cNvPr>
          <p:cNvSpPr>
            <a:spLocks/>
          </p:cNvSpPr>
          <p:nvPr/>
        </p:nvSpPr>
        <p:spPr bwMode="auto">
          <a:xfrm>
            <a:off x="2281241" y="5407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6" name="Freeform 1585">
            <a:extLst>
              <a:ext uri="{FF2B5EF4-FFF2-40B4-BE49-F238E27FC236}">
                <a16:creationId xmlns:a16="http://schemas.microsoft.com/office/drawing/2014/main" id="{95023283-FE22-42C7-8ADB-2EEF7E3DC0E1}"/>
              </a:ext>
            </a:extLst>
          </p:cNvPr>
          <p:cNvSpPr>
            <a:spLocks/>
          </p:cNvSpPr>
          <p:nvPr/>
        </p:nvSpPr>
        <p:spPr bwMode="auto">
          <a:xfrm>
            <a:off x="2281241" y="5407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7" name="Freeform 1586">
            <a:extLst>
              <a:ext uri="{FF2B5EF4-FFF2-40B4-BE49-F238E27FC236}">
                <a16:creationId xmlns:a16="http://schemas.microsoft.com/office/drawing/2014/main" id="{D2CDA414-069F-4458-946B-275DC47FFCFC}"/>
              </a:ext>
            </a:extLst>
          </p:cNvPr>
          <p:cNvSpPr>
            <a:spLocks/>
          </p:cNvSpPr>
          <p:nvPr/>
        </p:nvSpPr>
        <p:spPr bwMode="auto">
          <a:xfrm>
            <a:off x="2284416" y="54006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8" name="Freeform 1587">
            <a:extLst>
              <a:ext uri="{FF2B5EF4-FFF2-40B4-BE49-F238E27FC236}">
                <a16:creationId xmlns:a16="http://schemas.microsoft.com/office/drawing/2014/main" id="{D09040B1-C23E-4C84-A340-15096815D199}"/>
              </a:ext>
            </a:extLst>
          </p:cNvPr>
          <p:cNvSpPr>
            <a:spLocks/>
          </p:cNvSpPr>
          <p:nvPr/>
        </p:nvSpPr>
        <p:spPr bwMode="auto">
          <a:xfrm>
            <a:off x="2284416" y="54006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9" name="Freeform 1588">
            <a:extLst>
              <a:ext uri="{FF2B5EF4-FFF2-40B4-BE49-F238E27FC236}">
                <a16:creationId xmlns:a16="http://schemas.microsoft.com/office/drawing/2014/main" id="{D8D0A839-9697-4358-8611-E0097F830310}"/>
              </a:ext>
            </a:extLst>
          </p:cNvPr>
          <p:cNvSpPr>
            <a:spLocks/>
          </p:cNvSpPr>
          <p:nvPr/>
        </p:nvSpPr>
        <p:spPr bwMode="auto">
          <a:xfrm>
            <a:off x="2290763" y="5335590"/>
            <a:ext cx="0" cy="3175"/>
          </a:xfrm>
          <a:custGeom>
            <a:avLst/>
            <a:gdLst>
              <a:gd name="T0" fmla="*/ 5040313 h 2"/>
              <a:gd name="T1" fmla="*/ 0 h 2"/>
              <a:gd name="T2" fmla="*/ 5040313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0" name="Freeform 1589">
            <a:extLst>
              <a:ext uri="{FF2B5EF4-FFF2-40B4-BE49-F238E27FC236}">
                <a16:creationId xmlns:a16="http://schemas.microsoft.com/office/drawing/2014/main" id="{FB6C3054-52A2-4D65-8701-E16C0AC4D532}"/>
              </a:ext>
            </a:extLst>
          </p:cNvPr>
          <p:cNvSpPr>
            <a:spLocks/>
          </p:cNvSpPr>
          <p:nvPr/>
        </p:nvSpPr>
        <p:spPr bwMode="auto">
          <a:xfrm>
            <a:off x="2290763" y="5335590"/>
            <a:ext cx="0" cy="3175"/>
          </a:xfrm>
          <a:custGeom>
            <a:avLst/>
            <a:gdLst>
              <a:gd name="T0" fmla="*/ 5040313 h 2"/>
              <a:gd name="T1" fmla="*/ 0 h 2"/>
              <a:gd name="T2" fmla="*/ 5040313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1" name="Freeform 1590">
            <a:extLst>
              <a:ext uri="{FF2B5EF4-FFF2-40B4-BE49-F238E27FC236}">
                <a16:creationId xmlns:a16="http://schemas.microsoft.com/office/drawing/2014/main" id="{6D36161D-ECB4-4D96-B1C6-AB2A6099634F}"/>
              </a:ext>
            </a:extLst>
          </p:cNvPr>
          <p:cNvSpPr>
            <a:spLocks/>
          </p:cNvSpPr>
          <p:nvPr/>
        </p:nvSpPr>
        <p:spPr bwMode="auto">
          <a:xfrm>
            <a:off x="2290763" y="5332414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2" name="Freeform 1591">
            <a:extLst>
              <a:ext uri="{FF2B5EF4-FFF2-40B4-BE49-F238E27FC236}">
                <a16:creationId xmlns:a16="http://schemas.microsoft.com/office/drawing/2014/main" id="{AA934F3D-76EC-453B-9CD2-1950DED438FB}"/>
              </a:ext>
            </a:extLst>
          </p:cNvPr>
          <p:cNvSpPr>
            <a:spLocks/>
          </p:cNvSpPr>
          <p:nvPr/>
        </p:nvSpPr>
        <p:spPr bwMode="auto">
          <a:xfrm>
            <a:off x="2290763" y="5332414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3" name="Freeform 1592">
            <a:extLst>
              <a:ext uri="{FF2B5EF4-FFF2-40B4-BE49-F238E27FC236}">
                <a16:creationId xmlns:a16="http://schemas.microsoft.com/office/drawing/2014/main" id="{7931AE98-20A1-4151-BCC7-E378633E2E50}"/>
              </a:ext>
            </a:extLst>
          </p:cNvPr>
          <p:cNvSpPr>
            <a:spLocks/>
          </p:cNvSpPr>
          <p:nvPr/>
        </p:nvSpPr>
        <p:spPr bwMode="auto">
          <a:xfrm>
            <a:off x="2290763" y="54006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4" name="Freeform 1593">
            <a:extLst>
              <a:ext uri="{FF2B5EF4-FFF2-40B4-BE49-F238E27FC236}">
                <a16:creationId xmlns:a16="http://schemas.microsoft.com/office/drawing/2014/main" id="{3397E7E7-1353-4916-9B7E-DDA8901D1880}"/>
              </a:ext>
            </a:extLst>
          </p:cNvPr>
          <p:cNvSpPr>
            <a:spLocks/>
          </p:cNvSpPr>
          <p:nvPr/>
        </p:nvSpPr>
        <p:spPr bwMode="auto">
          <a:xfrm>
            <a:off x="2290763" y="54006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5" name="Freeform 1594">
            <a:extLst>
              <a:ext uri="{FF2B5EF4-FFF2-40B4-BE49-F238E27FC236}">
                <a16:creationId xmlns:a16="http://schemas.microsoft.com/office/drawing/2014/main" id="{714831C6-A71C-4B65-BE86-CE6DB116523A}"/>
              </a:ext>
            </a:extLst>
          </p:cNvPr>
          <p:cNvSpPr>
            <a:spLocks/>
          </p:cNvSpPr>
          <p:nvPr/>
        </p:nvSpPr>
        <p:spPr bwMode="auto">
          <a:xfrm>
            <a:off x="2290766" y="5381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6" name="Freeform 1595">
            <a:extLst>
              <a:ext uri="{FF2B5EF4-FFF2-40B4-BE49-F238E27FC236}">
                <a16:creationId xmlns:a16="http://schemas.microsoft.com/office/drawing/2014/main" id="{967D8CA2-5E81-418E-AE61-8F85A4469424}"/>
              </a:ext>
            </a:extLst>
          </p:cNvPr>
          <p:cNvSpPr>
            <a:spLocks/>
          </p:cNvSpPr>
          <p:nvPr/>
        </p:nvSpPr>
        <p:spPr bwMode="auto">
          <a:xfrm>
            <a:off x="2290766" y="5381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7" name="Freeform 1596">
            <a:extLst>
              <a:ext uri="{FF2B5EF4-FFF2-40B4-BE49-F238E27FC236}">
                <a16:creationId xmlns:a16="http://schemas.microsoft.com/office/drawing/2014/main" id="{78A41FDA-6373-470A-B219-53B6C6D13D96}"/>
              </a:ext>
            </a:extLst>
          </p:cNvPr>
          <p:cNvSpPr>
            <a:spLocks/>
          </p:cNvSpPr>
          <p:nvPr/>
        </p:nvSpPr>
        <p:spPr bwMode="auto">
          <a:xfrm>
            <a:off x="2290763" y="53943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8" name="Freeform 1597">
            <a:extLst>
              <a:ext uri="{FF2B5EF4-FFF2-40B4-BE49-F238E27FC236}">
                <a16:creationId xmlns:a16="http://schemas.microsoft.com/office/drawing/2014/main" id="{AA532DF2-9602-4035-929A-8C577A4D1C34}"/>
              </a:ext>
            </a:extLst>
          </p:cNvPr>
          <p:cNvSpPr>
            <a:spLocks/>
          </p:cNvSpPr>
          <p:nvPr/>
        </p:nvSpPr>
        <p:spPr bwMode="auto">
          <a:xfrm>
            <a:off x="2290763" y="53943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9" name="Rectangle 1598">
            <a:extLst>
              <a:ext uri="{FF2B5EF4-FFF2-40B4-BE49-F238E27FC236}">
                <a16:creationId xmlns:a16="http://schemas.microsoft.com/office/drawing/2014/main" id="{F523C0A4-137F-43A6-9483-7711B53B2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3941" y="5384800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40" name="Freeform 1599">
            <a:extLst>
              <a:ext uri="{FF2B5EF4-FFF2-40B4-BE49-F238E27FC236}">
                <a16:creationId xmlns:a16="http://schemas.microsoft.com/office/drawing/2014/main" id="{12AE6D74-94B0-498F-850A-6927F28B5441}"/>
              </a:ext>
            </a:extLst>
          </p:cNvPr>
          <p:cNvSpPr>
            <a:spLocks/>
          </p:cNvSpPr>
          <p:nvPr/>
        </p:nvSpPr>
        <p:spPr bwMode="auto">
          <a:xfrm>
            <a:off x="2293938" y="5384799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1" name="Freeform 1600">
            <a:extLst>
              <a:ext uri="{FF2B5EF4-FFF2-40B4-BE49-F238E27FC236}">
                <a16:creationId xmlns:a16="http://schemas.microsoft.com/office/drawing/2014/main" id="{96266574-68AA-41E4-80C3-0A8B5AFE16C4}"/>
              </a:ext>
            </a:extLst>
          </p:cNvPr>
          <p:cNvSpPr>
            <a:spLocks/>
          </p:cNvSpPr>
          <p:nvPr/>
        </p:nvSpPr>
        <p:spPr bwMode="auto">
          <a:xfrm>
            <a:off x="2293941" y="53911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2" name="Freeform 1601">
            <a:extLst>
              <a:ext uri="{FF2B5EF4-FFF2-40B4-BE49-F238E27FC236}">
                <a16:creationId xmlns:a16="http://schemas.microsoft.com/office/drawing/2014/main" id="{CC37051B-3B0A-410B-B26C-7B990FEA0D75}"/>
              </a:ext>
            </a:extLst>
          </p:cNvPr>
          <p:cNvSpPr>
            <a:spLocks/>
          </p:cNvSpPr>
          <p:nvPr/>
        </p:nvSpPr>
        <p:spPr bwMode="auto">
          <a:xfrm>
            <a:off x="2293941" y="53911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3" name="Freeform 1602">
            <a:extLst>
              <a:ext uri="{FF2B5EF4-FFF2-40B4-BE49-F238E27FC236}">
                <a16:creationId xmlns:a16="http://schemas.microsoft.com/office/drawing/2014/main" id="{4498944A-4F69-4391-AF7F-DF1CD0946A83}"/>
              </a:ext>
            </a:extLst>
          </p:cNvPr>
          <p:cNvSpPr>
            <a:spLocks/>
          </p:cNvSpPr>
          <p:nvPr/>
        </p:nvSpPr>
        <p:spPr bwMode="auto">
          <a:xfrm>
            <a:off x="2293941" y="5375277"/>
            <a:ext cx="9525" cy="3175"/>
          </a:xfrm>
          <a:custGeom>
            <a:avLst/>
            <a:gdLst>
              <a:gd name="T0" fmla="*/ 10080625 w 6"/>
              <a:gd name="T1" fmla="*/ 5040313 h 2"/>
              <a:gd name="T2" fmla="*/ 10080625 w 6"/>
              <a:gd name="T3" fmla="*/ 5040313 h 2"/>
              <a:gd name="T4" fmla="*/ 10080625 w 6"/>
              <a:gd name="T5" fmla="*/ 0 h 2"/>
              <a:gd name="T6" fmla="*/ 15120938 w 6"/>
              <a:gd name="T7" fmla="*/ 0 h 2"/>
              <a:gd name="T8" fmla="*/ 10080625 w 6"/>
              <a:gd name="T9" fmla="*/ 0 h 2"/>
              <a:gd name="T10" fmla="*/ 5040313 w 6"/>
              <a:gd name="T11" fmla="*/ 0 h 2"/>
              <a:gd name="T12" fmla="*/ 0 w 6"/>
              <a:gd name="T13" fmla="*/ 0 h 2"/>
              <a:gd name="T14" fmla="*/ 5040313 w 6"/>
              <a:gd name="T15" fmla="*/ 5040313 h 2"/>
              <a:gd name="T16" fmla="*/ 10080625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4" name="Freeform 1603">
            <a:extLst>
              <a:ext uri="{FF2B5EF4-FFF2-40B4-BE49-F238E27FC236}">
                <a16:creationId xmlns:a16="http://schemas.microsoft.com/office/drawing/2014/main" id="{B206B834-DC8B-46B7-BB7E-EB9696887D55}"/>
              </a:ext>
            </a:extLst>
          </p:cNvPr>
          <p:cNvSpPr>
            <a:spLocks/>
          </p:cNvSpPr>
          <p:nvPr/>
        </p:nvSpPr>
        <p:spPr bwMode="auto">
          <a:xfrm>
            <a:off x="2293941" y="5375277"/>
            <a:ext cx="9525" cy="3175"/>
          </a:xfrm>
          <a:custGeom>
            <a:avLst/>
            <a:gdLst>
              <a:gd name="T0" fmla="*/ 10080625 w 6"/>
              <a:gd name="T1" fmla="*/ 5040313 h 2"/>
              <a:gd name="T2" fmla="*/ 10080625 w 6"/>
              <a:gd name="T3" fmla="*/ 5040313 h 2"/>
              <a:gd name="T4" fmla="*/ 10080625 w 6"/>
              <a:gd name="T5" fmla="*/ 0 h 2"/>
              <a:gd name="T6" fmla="*/ 15120938 w 6"/>
              <a:gd name="T7" fmla="*/ 0 h 2"/>
              <a:gd name="T8" fmla="*/ 10080625 w 6"/>
              <a:gd name="T9" fmla="*/ 0 h 2"/>
              <a:gd name="T10" fmla="*/ 5040313 w 6"/>
              <a:gd name="T11" fmla="*/ 0 h 2"/>
              <a:gd name="T12" fmla="*/ 0 w 6"/>
              <a:gd name="T13" fmla="*/ 0 h 2"/>
              <a:gd name="T14" fmla="*/ 5040313 w 6"/>
              <a:gd name="T15" fmla="*/ 5040313 h 2"/>
              <a:gd name="T16" fmla="*/ 10080625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5" name="Freeform 1604">
            <a:extLst>
              <a:ext uri="{FF2B5EF4-FFF2-40B4-BE49-F238E27FC236}">
                <a16:creationId xmlns:a16="http://schemas.microsoft.com/office/drawing/2014/main" id="{E375C453-57D4-49A4-AC9E-E7546DA4A05F}"/>
              </a:ext>
            </a:extLst>
          </p:cNvPr>
          <p:cNvSpPr>
            <a:spLocks/>
          </p:cNvSpPr>
          <p:nvPr/>
        </p:nvSpPr>
        <p:spPr bwMode="auto">
          <a:xfrm>
            <a:off x="2297116" y="5403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6" name="Freeform 1605">
            <a:extLst>
              <a:ext uri="{FF2B5EF4-FFF2-40B4-BE49-F238E27FC236}">
                <a16:creationId xmlns:a16="http://schemas.microsoft.com/office/drawing/2014/main" id="{A4EFB110-0CE6-4A9E-A09A-78EC830F7243}"/>
              </a:ext>
            </a:extLst>
          </p:cNvPr>
          <p:cNvSpPr>
            <a:spLocks/>
          </p:cNvSpPr>
          <p:nvPr/>
        </p:nvSpPr>
        <p:spPr bwMode="auto">
          <a:xfrm>
            <a:off x="2297116" y="5403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7" name="Rectangle 1606">
            <a:extLst>
              <a:ext uri="{FF2B5EF4-FFF2-40B4-BE49-F238E27FC236}">
                <a16:creationId xmlns:a16="http://schemas.microsoft.com/office/drawing/2014/main" id="{150529C9-01A4-4BE8-8EF6-063BB3B9B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6" y="5310190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48" name="Freeform 1607">
            <a:extLst>
              <a:ext uri="{FF2B5EF4-FFF2-40B4-BE49-F238E27FC236}">
                <a16:creationId xmlns:a16="http://schemas.microsoft.com/office/drawing/2014/main" id="{10F00A32-DEA4-40C5-9C99-72C345B82B3E}"/>
              </a:ext>
            </a:extLst>
          </p:cNvPr>
          <p:cNvSpPr>
            <a:spLocks/>
          </p:cNvSpPr>
          <p:nvPr/>
        </p:nvSpPr>
        <p:spPr bwMode="auto">
          <a:xfrm>
            <a:off x="2297113" y="5310190"/>
            <a:ext cx="0" cy="3175"/>
          </a:xfrm>
          <a:custGeom>
            <a:avLst/>
            <a:gdLst>
              <a:gd name="T0" fmla="*/ 5040313 h 2"/>
              <a:gd name="T1" fmla="*/ 0 h 2"/>
              <a:gd name="T2" fmla="*/ 0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9" name="Freeform 1608">
            <a:extLst>
              <a:ext uri="{FF2B5EF4-FFF2-40B4-BE49-F238E27FC236}">
                <a16:creationId xmlns:a16="http://schemas.microsoft.com/office/drawing/2014/main" id="{68373289-BF6F-4AB5-BAFE-CDC47CE98959}"/>
              </a:ext>
            </a:extLst>
          </p:cNvPr>
          <p:cNvSpPr>
            <a:spLocks/>
          </p:cNvSpPr>
          <p:nvPr/>
        </p:nvSpPr>
        <p:spPr bwMode="auto">
          <a:xfrm>
            <a:off x="2297113" y="5348287"/>
            <a:ext cx="6350" cy="0"/>
          </a:xfrm>
          <a:custGeom>
            <a:avLst/>
            <a:gdLst>
              <a:gd name="T0" fmla="*/ 10080625 w 4"/>
              <a:gd name="T1" fmla="*/ 10080625 w 4"/>
              <a:gd name="T2" fmla="*/ 5040313 w 4"/>
              <a:gd name="T3" fmla="*/ 0 w 4"/>
              <a:gd name="T4" fmla="*/ 5040313 w 4"/>
              <a:gd name="T5" fmla="*/ 10080625 w 4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0" name="Freeform 1609">
            <a:extLst>
              <a:ext uri="{FF2B5EF4-FFF2-40B4-BE49-F238E27FC236}">
                <a16:creationId xmlns:a16="http://schemas.microsoft.com/office/drawing/2014/main" id="{080E9E97-E3CA-4ECF-90C2-CDACAB509EBA}"/>
              </a:ext>
            </a:extLst>
          </p:cNvPr>
          <p:cNvSpPr>
            <a:spLocks/>
          </p:cNvSpPr>
          <p:nvPr/>
        </p:nvSpPr>
        <p:spPr bwMode="auto">
          <a:xfrm>
            <a:off x="2297113" y="5348287"/>
            <a:ext cx="6350" cy="0"/>
          </a:xfrm>
          <a:custGeom>
            <a:avLst/>
            <a:gdLst>
              <a:gd name="T0" fmla="*/ 10080625 w 4"/>
              <a:gd name="T1" fmla="*/ 10080625 w 4"/>
              <a:gd name="T2" fmla="*/ 5040313 w 4"/>
              <a:gd name="T3" fmla="*/ 0 w 4"/>
              <a:gd name="T4" fmla="*/ 5040313 w 4"/>
              <a:gd name="T5" fmla="*/ 10080625 w 4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1" name="Freeform 1610">
            <a:extLst>
              <a:ext uri="{FF2B5EF4-FFF2-40B4-BE49-F238E27FC236}">
                <a16:creationId xmlns:a16="http://schemas.microsoft.com/office/drawing/2014/main" id="{4FF8AA5F-061C-4D9A-87AC-252B7C1F5449}"/>
              </a:ext>
            </a:extLst>
          </p:cNvPr>
          <p:cNvSpPr>
            <a:spLocks/>
          </p:cNvSpPr>
          <p:nvPr/>
        </p:nvSpPr>
        <p:spPr bwMode="auto">
          <a:xfrm>
            <a:off x="2297116" y="5400675"/>
            <a:ext cx="15875" cy="6351"/>
          </a:xfrm>
          <a:custGeom>
            <a:avLst/>
            <a:gdLst>
              <a:gd name="T0" fmla="*/ 10080625 w 10"/>
              <a:gd name="T1" fmla="*/ 10080625 h 4"/>
              <a:gd name="T2" fmla="*/ 15120938 w 10"/>
              <a:gd name="T3" fmla="*/ 10080625 h 4"/>
              <a:gd name="T4" fmla="*/ 20161250 w 10"/>
              <a:gd name="T5" fmla="*/ 5040313 h 4"/>
              <a:gd name="T6" fmla="*/ 25201563 w 10"/>
              <a:gd name="T7" fmla="*/ 5040313 h 4"/>
              <a:gd name="T8" fmla="*/ 20161250 w 10"/>
              <a:gd name="T9" fmla="*/ 0 h 4"/>
              <a:gd name="T10" fmla="*/ 15120938 w 10"/>
              <a:gd name="T11" fmla="*/ 0 h 4"/>
              <a:gd name="T12" fmla="*/ 10080625 w 10"/>
              <a:gd name="T13" fmla="*/ 0 h 4"/>
              <a:gd name="T14" fmla="*/ 5040313 w 10"/>
              <a:gd name="T15" fmla="*/ 0 h 4"/>
              <a:gd name="T16" fmla="*/ 0 w 10"/>
              <a:gd name="T17" fmla="*/ 5040313 h 4"/>
              <a:gd name="T18" fmla="*/ 5040313 w 10"/>
              <a:gd name="T19" fmla="*/ 10080625 h 4"/>
              <a:gd name="T20" fmla="*/ 10080625 w 10"/>
              <a:gd name="T21" fmla="*/ 10080625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4">
                <a:moveTo>
                  <a:pt x="4" y="4"/>
                </a:move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2" name="Freeform 1611">
            <a:extLst>
              <a:ext uri="{FF2B5EF4-FFF2-40B4-BE49-F238E27FC236}">
                <a16:creationId xmlns:a16="http://schemas.microsoft.com/office/drawing/2014/main" id="{594CED95-C7EF-4F16-A0D6-4A3344986EE5}"/>
              </a:ext>
            </a:extLst>
          </p:cNvPr>
          <p:cNvSpPr>
            <a:spLocks/>
          </p:cNvSpPr>
          <p:nvPr/>
        </p:nvSpPr>
        <p:spPr bwMode="auto">
          <a:xfrm>
            <a:off x="2297116" y="5400675"/>
            <a:ext cx="15875" cy="6351"/>
          </a:xfrm>
          <a:custGeom>
            <a:avLst/>
            <a:gdLst>
              <a:gd name="T0" fmla="*/ 10080625 w 10"/>
              <a:gd name="T1" fmla="*/ 10080625 h 4"/>
              <a:gd name="T2" fmla="*/ 15120938 w 10"/>
              <a:gd name="T3" fmla="*/ 10080625 h 4"/>
              <a:gd name="T4" fmla="*/ 20161250 w 10"/>
              <a:gd name="T5" fmla="*/ 5040313 h 4"/>
              <a:gd name="T6" fmla="*/ 25201563 w 10"/>
              <a:gd name="T7" fmla="*/ 5040313 h 4"/>
              <a:gd name="T8" fmla="*/ 20161250 w 10"/>
              <a:gd name="T9" fmla="*/ 0 h 4"/>
              <a:gd name="T10" fmla="*/ 15120938 w 10"/>
              <a:gd name="T11" fmla="*/ 0 h 4"/>
              <a:gd name="T12" fmla="*/ 10080625 w 10"/>
              <a:gd name="T13" fmla="*/ 0 h 4"/>
              <a:gd name="T14" fmla="*/ 5040313 w 10"/>
              <a:gd name="T15" fmla="*/ 0 h 4"/>
              <a:gd name="T16" fmla="*/ 0 w 10"/>
              <a:gd name="T17" fmla="*/ 5040313 h 4"/>
              <a:gd name="T18" fmla="*/ 5040313 w 10"/>
              <a:gd name="T19" fmla="*/ 10080625 h 4"/>
              <a:gd name="T20" fmla="*/ 10080625 w 10"/>
              <a:gd name="T21" fmla="*/ 10080625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4">
                <a:moveTo>
                  <a:pt x="4" y="4"/>
                </a:move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3" name="Freeform 1612">
            <a:extLst>
              <a:ext uri="{FF2B5EF4-FFF2-40B4-BE49-F238E27FC236}">
                <a16:creationId xmlns:a16="http://schemas.microsoft.com/office/drawing/2014/main" id="{E769B098-DF98-4A20-9116-D479358C1788}"/>
              </a:ext>
            </a:extLst>
          </p:cNvPr>
          <p:cNvSpPr>
            <a:spLocks/>
          </p:cNvSpPr>
          <p:nvPr/>
        </p:nvSpPr>
        <p:spPr bwMode="auto">
          <a:xfrm>
            <a:off x="2297113" y="53879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4" name="Freeform 1613">
            <a:extLst>
              <a:ext uri="{FF2B5EF4-FFF2-40B4-BE49-F238E27FC236}">
                <a16:creationId xmlns:a16="http://schemas.microsoft.com/office/drawing/2014/main" id="{2FE4F951-FD78-424D-8A5A-9A22A5420C31}"/>
              </a:ext>
            </a:extLst>
          </p:cNvPr>
          <p:cNvSpPr>
            <a:spLocks/>
          </p:cNvSpPr>
          <p:nvPr/>
        </p:nvSpPr>
        <p:spPr bwMode="auto">
          <a:xfrm>
            <a:off x="2297113" y="53879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5" name="Freeform 1614">
            <a:extLst>
              <a:ext uri="{FF2B5EF4-FFF2-40B4-BE49-F238E27FC236}">
                <a16:creationId xmlns:a16="http://schemas.microsoft.com/office/drawing/2014/main" id="{3A9F9F67-3708-4F17-8BFB-CF510BF3116C}"/>
              </a:ext>
            </a:extLst>
          </p:cNvPr>
          <p:cNvSpPr>
            <a:spLocks/>
          </p:cNvSpPr>
          <p:nvPr/>
        </p:nvSpPr>
        <p:spPr bwMode="auto">
          <a:xfrm>
            <a:off x="2300291" y="5394324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6" name="Freeform 1615">
            <a:extLst>
              <a:ext uri="{FF2B5EF4-FFF2-40B4-BE49-F238E27FC236}">
                <a16:creationId xmlns:a16="http://schemas.microsoft.com/office/drawing/2014/main" id="{81F93F40-F87A-4C1A-A3A4-B23A31FD6CA3}"/>
              </a:ext>
            </a:extLst>
          </p:cNvPr>
          <p:cNvSpPr>
            <a:spLocks/>
          </p:cNvSpPr>
          <p:nvPr/>
        </p:nvSpPr>
        <p:spPr bwMode="auto">
          <a:xfrm>
            <a:off x="2300291" y="5394324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7" name="Freeform 1616">
            <a:extLst>
              <a:ext uri="{FF2B5EF4-FFF2-40B4-BE49-F238E27FC236}">
                <a16:creationId xmlns:a16="http://schemas.microsoft.com/office/drawing/2014/main" id="{25A9EBC1-DD00-43CA-980B-2C8DF05492B2}"/>
              </a:ext>
            </a:extLst>
          </p:cNvPr>
          <p:cNvSpPr>
            <a:spLocks/>
          </p:cNvSpPr>
          <p:nvPr/>
        </p:nvSpPr>
        <p:spPr bwMode="auto">
          <a:xfrm>
            <a:off x="2300291" y="54355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8" name="Freeform 1617">
            <a:extLst>
              <a:ext uri="{FF2B5EF4-FFF2-40B4-BE49-F238E27FC236}">
                <a16:creationId xmlns:a16="http://schemas.microsoft.com/office/drawing/2014/main" id="{D4856B0F-504C-42FD-BDEA-C687A6EB62CA}"/>
              </a:ext>
            </a:extLst>
          </p:cNvPr>
          <p:cNvSpPr>
            <a:spLocks/>
          </p:cNvSpPr>
          <p:nvPr/>
        </p:nvSpPr>
        <p:spPr bwMode="auto">
          <a:xfrm>
            <a:off x="2300291" y="54355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9" name="Freeform 1618">
            <a:extLst>
              <a:ext uri="{FF2B5EF4-FFF2-40B4-BE49-F238E27FC236}">
                <a16:creationId xmlns:a16="http://schemas.microsoft.com/office/drawing/2014/main" id="{22CEC57A-39B8-47B3-B261-565BE6B58A45}"/>
              </a:ext>
            </a:extLst>
          </p:cNvPr>
          <p:cNvSpPr>
            <a:spLocks/>
          </p:cNvSpPr>
          <p:nvPr/>
        </p:nvSpPr>
        <p:spPr bwMode="auto">
          <a:xfrm>
            <a:off x="2300291" y="53784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0" name="Freeform 1619">
            <a:extLst>
              <a:ext uri="{FF2B5EF4-FFF2-40B4-BE49-F238E27FC236}">
                <a16:creationId xmlns:a16="http://schemas.microsoft.com/office/drawing/2014/main" id="{33F2EE03-060F-4F25-8898-5F7C33338799}"/>
              </a:ext>
            </a:extLst>
          </p:cNvPr>
          <p:cNvSpPr>
            <a:spLocks/>
          </p:cNvSpPr>
          <p:nvPr/>
        </p:nvSpPr>
        <p:spPr bwMode="auto">
          <a:xfrm>
            <a:off x="2300291" y="53784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1" name="Freeform 1620">
            <a:extLst>
              <a:ext uri="{FF2B5EF4-FFF2-40B4-BE49-F238E27FC236}">
                <a16:creationId xmlns:a16="http://schemas.microsoft.com/office/drawing/2014/main" id="{F8294950-B894-41CD-9EF3-AD733F97072A}"/>
              </a:ext>
            </a:extLst>
          </p:cNvPr>
          <p:cNvSpPr>
            <a:spLocks/>
          </p:cNvSpPr>
          <p:nvPr/>
        </p:nvSpPr>
        <p:spPr bwMode="auto">
          <a:xfrm>
            <a:off x="2300288" y="53943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2" name="Freeform 1621">
            <a:extLst>
              <a:ext uri="{FF2B5EF4-FFF2-40B4-BE49-F238E27FC236}">
                <a16:creationId xmlns:a16="http://schemas.microsoft.com/office/drawing/2014/main" id="{99989F77-9842-4C09-A577-345D928442FE}"/>
              </a:ext>
            </a:extLst>
          </p:cNvPr>
          <p:cNvSpPr>
            <a:spLocks/>
          </p:cNvSpPr>
          <p:nvPr/>
        </p:nvSpPr>
        <p:spPr bwMode="auto">
          <a:xfrm>
            <a:off x="2300288" y="53943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3" name="Rectangle 1622">
            <a:extLst>
              <a:ext uri="{FF2B5EF4-FFF2-40B4-BE49-F238E27FC236}">
                <a16:creationId xmlns:a16="http://schemas.microsoft.com/office/drawing/2014/main" id="{62A3D5A0-7EFE-4ECE-9E0E-62FEB489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6" y="5384802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64" name="Rectangle 1623">
            <a:extLst>
              <a:ext uri="{FF2B5EF4-FFF2-40B4-BE49-F238E27FC236}">
                <a16:creationId xmlns:a16="http://schemas.microsoft.com/office/drawing/2014/main" id="{83C591DE-6E07-4025-B446-D5AE5C025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6" y="5384802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65" name="Freeform 1624">
            <a:extLst>
              <a:ext uri="{FF2B5EF4-FFF2-40B4-BE49-F238E27FC236}">
                <a16:creationId xmlns:a16="http://schemas.microsoft.com/office/drawing/2014/main" id="{DE681171-0C8A-4FA1-8E98-F7E93FE5572D}"/>
              </a:ext>
            </a:extLst>
          </p:cNvPr>
          <p:cNvSpPr>
            <a:spLocks/>
          </p:cNvSpPr>
          <p:nvPr/>
        </p:nvSpPr>
        <p:spPr bwMode="auto">
          <a:xfrm>
            <a:off x="2303466" y="53911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5040313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6" name="Freeform 1625">
            <a:extLst>
              <a:ext uri="{FF2B5EF4-FFF2-40B4-BE49-F238E27FC236}">
                <a16:creationId xmlns:a16="http://schemas.microsoft.com/office/drawing/2014/main" id="{A638942C-01D6-4021-8D11-E1D93994AC19}"/>
              </a:ext>
            </a:extLst>
          </p:cNvPr>
          <p:cNvSpPr>
            <a:spLocks/>
          </p:cNvSpPr>
          <p:nvPr/>
        </p:nvSpPr>
        <p:spPr bwMode="auto">
          <a:xfrm>
            <a:off x="2303466" y="53911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5040313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7" name="Freeform 1626">
            <a:extLst>
              <a:ext uri="{FF2B5EF4-FFF2-40B4-BE49-F238E27FC236}">
                <a16:creationId xmlns:a16="http://schemas.microsoft.com/office/drawing/2014/main" id="{5317D31B-ACCC-4010-8F05-1D55AAE83B16}"/>
              </a:ext>
            </a:extLst>
          </p:cNvPr>
          <p:cNvSpPr>
            <a:spLocks/>
          </p:cNvSpPr>
          <p:nvPr/>
        </p:nvSpPr>
        <p:spPr bwMode="auto">
          <a:xfrm>
            <a:off x="2303466" y="5432426"/>
            <a:ext cx="3175" cy="6351"/>
          </a:xfrm>
          <a:custGeom>
            <a:avLst/>
            <a:gdLst>
              <a:gd name="T0" fmla="*/ 0 w 2"/>
              <a:gd name="T1" fmla="*/ 5040313 h 4"/>
              <a:gd name="T2" fmla="*/ 5040313 w 2"/>
              <a:gd name="T3" fmla="*/ 10080625 h 4"/>
              <a:gd name="T4" fmla="*/ 5040313 w 2"/>
              <a:gd name="T5" fmla="*/ 5040313 h 4"/>
              <a:gd name="T6" fmla="*/ 5040313 w 2"/>
              <a:gd name="T7" fmla="*/ 0 h 4"/>
              <a:gd name="T8" fmla="*/ 0 w 2"/>
              <a:gd name="T9" fmla="*/ 0 h 4"/>
              <a:gd name="T10" fmla="*/ 0 w 2"/>
              <a:gd name="T11" fmla="*/ 504031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8" name="Freeform 1627">
            <a:extLst>
              <a:ext uri="{FF2B5EF4-FFF2-40B4-BE49-F238E27FC236}">
                <a16:creationId xmlns:a16="http://schemas.microsoft.com/office/drawing/2014/main" id="{C4915A6B-549B-429A-9D32-D98308984C86}"/>
              </a:ext>
            </a:extLst>
          </p:cNvPr>
          <p:cNvSpPr>
            <a:spLocks/>
          </p:cNvSpPr>
          <p:nvPr/>
        </p:nvSpPr>
        <p:spPr bwMode="auto">
          <a:xfrm>
            <a:off x="2303466" y="5432426"/>
            <a:ext cx="3175" cy="6351"/>
          </a:xfrm>
          <a:custGeom>
            <a:avLst/>
            <a:gdLst>
              <a:gd name="T0" fmla="*/ 0 w 2"/>
              <a:gd name="T1" fmla="*/ 5040313 h 4"/>
              <a:gd name="T2" fmla="*/ 5040313 w 2"/>
              <a:gd name="T3" fmla="*/ 10080625 h 4"/>
              <a:gd name="T4" fmla="*/ 5040313 w 2"/>
              <a:gd name="T5" fmla="*/ 5040313 h 4"/>
              <a:gd name="T6" fmla="*/ 5040313 w 2"/>
              <a:gd name="T7" fmla="*/ 0 h 4"/>
              <a:gd name="T8" fmla="*/ 0 w 2"/>
              <a:gd name="T9" fmla="*/ 0 h 4"/>
              <a:gd name="T10" fmla="*/ 0 w 2"/>
              <a:gd name="T11" fmla="*/ 504031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9" name="Freeform 1628">
            <a:extLst>
              <a:ext uri="{FF2B5EF4-FFF2-40B4-BE49-F238E27FC236}">
                <a16:creationId xmlns:a16="http://schemas.microsoft.com/office/drawing/2014/main" id="{FCE52A5C-224F-4E86-8BFD-40BC91731976}"/>
              </a:ext>
            </a:extLst>
          </p:cNvPr>
          <p:cNvSpPr>
            <a:spLocks/>
          </p:cNvSpPr>
          <p:nvPr/>
        </p:nvSpPr>
        <p:spPr bwMode="auto">
          <a:xfrm>
            <a:off x="2303465" y="5410202"/>
            <a:ext cx="9525" cy="3175"/>
          </a:xfrm>
          <a:custGeom>
            <a:avLst/>
            <a:gdLst>
              <a:gd name="T0" fmla="*/ 0 w 6"/>
              <a:gd name="T1" fmla="*/ 5040313 h 2"/>
              <a:gd name="T2" fmla="*/ 0 w 6"/>
              <a:gd name="T3" fmla="*/ 5040313 h 2"/>
              <a:gd name="T4" fmla="*/ 5040313 w 6"/>
              <a:gd name="T5" fmla="*/ 5040313 h 2"/>
              <a:gd name="T6" fmla="*/ 10080625 w 6"/>
              <a:gd name="T7" fmla="*/ 5040313 h 2"/>
              <a:gd name="T8" fmla="*/ 15120938 w 6"/>
              <a:gd name="T9" fmla="*/ 0 h 2"/>
              <a:gd name="T10" fmla="*/ 10080625 w 6"/>
              <a:gd name="T11" fmla="*/ 0 h 2"/>
              <a:gd name="T12" fmla="*/ 5040313 w 6"/>
              <a:gd name="T13" fmla="*/ 0 h 2"/>
              <a:gd name="T14" fmla="*/ 5040313 w 6"/>
              <a:gd name="T15" fmla="*/ 0 h 2"/>
              <a:gd name="T16" fmla="*/ 0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0" name="Freeform 1629">
            <a:extLst>
              <a:ext uri="{FF2B5EF4-FFF2-40B4-BE49-F238E27FC236}">
                <a16:creationId xmlns:a16="http://schemas.microsoft.com/office/drawing/2014/main" id="{C0755399-D561-4F45-A0FC-0AF02E0EAE97}"/>
              </a:ext>
            </a:extLst>
          </p:cNvPr>
          <p:cNvSpPr>
            <a:spLocks/>
          </p:cNvSpPr>
          <p:nvPr/>
        </p:nvSpPr>
        <p:spPr bwMode="auto">
          <a:xfrm>
            <a:off x="2303465" y="5410202"/>
            <a:ext cx="9525" cy="3175"/>
          </a:xfrm>
          <a:custGeom>
            <a:avLst/>
            <a:gdLst>
              <a:gd name="T0" fmla="*/ 0 w 6"/>
              <a:gd name="T1" fmla="*/ 5040313 h 2"/>
              <a:gd name="T2" fmla="*/ 0 w 6"/>
              <a:gd name="T3" fmla="*/ 5040313 h 2"/>
              <a:gd name="T4" fmla="*/ 5040313 w 6"/>
              <a:gd name="T5" fmla="*/ 5040313 h 2"/>
              <a:gd name="T6" fmla="*/ 10080625 w 6"/>
              <a:gd name="T7" fmla="*/ 5040313 h 2"/>
              <a:gd name="T8" fmla="*/ 15120938 w 6"/>
              <a:gd name="T9" fmla="*/ 0 h 2"/>
              <a:gd name="T10" fmla="*/ 10080625 w 6"/>
              <a:gd name="T11" fmla="*/ 0 h 2"/>
              <a:gd name="T12" fmla="*/ 5040313 w 6"/>
              <a:gd name="T13" fmla="*/ 0 h 2"/>
              <a:gd name="T14" fmla="*/ 5040313 w 6"/>
              <a:gd name="T15" fmla="*/ 0 h 2"/>
              <a:gd name="T16" fmla="*/ 0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1" name="Freeform 1630">
            <a:extLst>
              <a:ext uri="{FF2B5EF4-FFF2-40B4-BE49-F238E27FC236}">
                <a16:creationId xmlns:a16="http://schemas.microsoft.com/office/drawing/2014/main" id="{69A785CE-8635-4E4B-9B8C-744A7E952F2F}"/>
              </a:ext>
            </a:extLst>
          </p:cNvPr>
          <p:cNvSpPr>
            <a:spLocks/>
          </p:cNvSpPr>
          <p:nvPr/>
        </p:nvSpPr>
        <p:spPr bwMode="auto">
          <a:xfrm>
            <a:off x="2303463" y="54165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0 w 4"/>
              <a:gd name="T7" fmla="*/ 0 h 4"/>
              <a:gd name="T8" fmla="*/ 5040313 w 4"/>
              <a:gd name="T9" fmla="*/ 5040313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2" name="Freeform 1631">
            <a:extLst>
              <a:ext uri="{FF2B5EF4-FFF2-40B4-BE49-F238E27FC236}">
                <a16:creationId xmlns:a16="http://schemas.microsoft.com/office/drawing/2014/main" id="{DDF73EB5-8FAF-4DF3-B23C-677B160144BE}"/>
              </a:ext>
            </a:extLst>
          </p:cNvPr>
          <p:cNvSpPr>
            <a:spLocks/>
          </p:cNvSpPr>
          <p:nvPr/>
        </p:nvSpPr>
        <p:spPr bwMode="auto">
          <a:xfrm>
            <a:off x="2303463" y="54165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0 w 4"/>
              <a:gd name="T7" fmla="*/ 0 h 4"/>
              <a:gd name="T8" fmla="*/ 5040313 w 4"/>
              <a:gd name="T9" fmla="*/ 5040313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3" name="Freeform 1632">
            <a:extLst>
              <a:ext uri="{FF2B5EF4-FFF2-40B4-BE49-F238E27FC236}">
                <a16:creationId xmlns:a16="http://schemas.microsoft.com/office/drawing/2014/main" id="{B2051461-0FCB-4529-A4CE-2569F53CB3A1}"/>
              </a:ext>
            </a:extLst>
          </p:cNvPr>
          <p:cNvSpPr>
            <a:spLocks/>
          </p:cNvSpPr>
          <p:nvPr/>
        </p:nvSpPr>
        <p:spPr bwMode="auto">
          <a:xfrm>
            <a:off x="2303466" y="5387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4" name="Freeform 1633">
            <a:extLst>
              <a:ext uri="{FF2B5EF4-FFF2-40B4-BE49-F238E27FC236}">
                <a16:creationId xmlns:a16="http://schemas.microsoft.com/office/drawing/2014/main" id="{C4C7ED6F-6C11-499D-9B4C-8A3E0902CB75}"/>
              </a:ext>
            </a:extLst>
          </p:cNvPr>
          <p:cNvSpPr>
            <a:spLocks/>
          </p:cNvSpPr>
          <p:nvPr/>
        </p:nvSpPr>
        <p:spPr bwMode="auto">
          <a:xfrm>
            <a:off x="2303466" y="5387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5" name="Freeform 1634">
            <a:extLst>
              <a:ext uri="{FF2B5EF4-FFF2-40B4-BE49-F238E27FC236}">
                <a16:creationId xmlns:a16="http://schemas.microsoft.com/office/drawing/2014/main" id="{5908F474-26CE-4216-AEB9-6ADA5BDE9962}"/>
              </a:ext>
            </a:extLst>
          </p:cNvPr>
          <p:cNvSpPr>
            <a:spLocks/>
          </p:cNvSpPr>
          <p:nvPr/>
        </p:nvSpPr>
        <p:spPr bwMode="auto">
          <a:xfrm>
            <a:off x="2303466" y="5429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6" name="Freeform 1635">
            <a:extLst>
              <a:ext uri="{FF2B5EF4-FFF2-40B4-BE49-F238E27FC236}">
                <a16:creationId xmlns:a16="http://schemas.microsoft.com/office/drawing/2014/main" id="{5F0A4F6B-E538-4002-A8DF-1B1DE8880AB1}"/>
              </a:ext>
            </a:extLst>
          </p:cNvPr>
          <p:cNvSpPr>
            <a:spLocks/>
          </p:cNvSpPr>
          <p:nvPr/>
        </p:nvSpPr>
        <p:spPr bwMode="auto">
          <a:xfrm>
            <a:off x="2303466" y="5429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7" name="Freeform 1636">
            <a:extLst>
              <a:ext uri="{FF2B5EF4-FFF2-40B4-BE49-F238E27FC236}">
                <a16:creationId xmlns:a16="http://schemas.microsoft.com/office/drawing/2014/main" id="{41664B74-B348-48ED-A91F-B86BFD687BDB}"/>
              </a:ext>
            </a:extLst>
          </p:cNvPr>
          <p:cNvSpPr>
            <a:spLocks/>
          </p:cNvSpPr>
          <p:nvPr/>
        </p:nvSpPr>
        <p:spPr bwMode="auto">
          <a:xfrm>
            <a:off x="2303466" y="54229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8" name="Freeform 1637">
            <a:extLst>
              <a:ext uri="{FF2B5EF4-FFF2-40B4-BE49-F238E27FC236}">
                <a16:creationId xmlns:a16="http://schemas.microsoft.com/office/drawing/2014/main" id="{61B7F02B-2EB0-4EF7-9507-4FF85FFC92A6}"/>
              </a:ext>
            </a:extLst>
          </p:cNvPr>
          <p:cNvSpPr>
            <a:spLocks/>
          </p:cNvSpPr>
          <p:nvPr/>
        </p:nvSpPr>
        <p:spPr bwMode="auto">
          <a:xfrm>
            <a:off x="2303466" y="54229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9" name="Freeform 1638">
            <a:extLst>
              <a:ext uri="{FF2B5EF4-FFF2-40B4-BE49-F238E27FC236}">
                <a16:creationId xmlns:a16="http://schemas.microsoft.com/office/drawing/2014/main" id="{D122A541-95A5-4E3D-9A0F-26C3AA61DD1C}"/>
              </a:ext>
            </a:extLst>
          </p:cNvPr>
          <p:cNvSpPr>
            <a:spLocks/>
          </p:cNvSpPr>
          <p:nvPr/>
        </p:nvSpPr>
        <p:spPr bwMode="auto">
          <a:xfrm>
            <a:off x="2306640" y="53784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5040313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0" name="Freeform 1639">
            <a:extLst>
              <a:ext uri="{FF2B5EF4-FFF2-40B4-BE49-F238E27FC236}">
                <a16:creationId xmlns:a16="http://schemas.microsoft.com/office/drawing/2014/main" id="{431F5A59-C971-46B5-94D3-A70817686DDC}"/>
              </a:ext>
            </a:extLst>
          </p:cNvPr>
          <p:cNvSpPr>
            <a:spLocks/>
          </p:cNvSpPr>
          <p:nvPr/>
        </p:nvSpPr>
        <p:spPr bwMode="auto">
          <a:xfrm>
            <a:off x="2306640" y="53784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5040313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1" name="Freeform 1640">
            <a:extLst>
              <a:ext uri="{FF2B5EF4-FFF2-40B4-BE49-F238E27FC236}">
                <a16:creationId xmlns:a16="http://schemas.microsoft.com/office/drawing/2014/main" id="{FFC91906-6E79-4AB9-A287-69348C5AC4A2}"/>
              </a:ext>
            </a:extLst>
          </p:cNvPr>
          <p:cNvSpPr>
            <a:spLocks/>
          </p:cNvSpPr>
          <p:nvPr/>
        </p:nvSpPr>
        <p:spPr bwMode="auto">
          <a:xfrm>
            <a:off x="2306640" y="539432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2" name="Freeform 1641">
            <a:extLst>
              <a:ext uri="{FF2B5EF4-FFF2-40B4-BE49-F238E27FC236}">
                <a16:creationId xmlns:a16="http://schemas.microsoft.com/office/drawing/2014/main" id="{415C92C8-9177-48C9-8EE7-FEDE51F1B687}"/>
              </a:ext>
            </a:extLst>
          </p:cNvPr>
          <p:cNvSpPr>
            <a:spLocks/>
          </p:cNvSpPr>
          <p:nvPr/>
        </p:nvSpPr>
        <p:spPr bwMode="auto">
          <a:xfrm>
            <a:off x="2306640" y="539432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3" name="Freeform 1642">
            <a:extLst>
              <a:ext uri="{FF2B5EF4-FFF2-40B4-BE49-F238E27FC236}">
                <a16:creationId xmlns:a16="http://schemas.microsoft.com/office/drawing/2014/main" id="{711EF650-45D9-4CBF-80C1-B80DE735144F}"/>
              </a:ext>
            </a:extLst>
          </p:cNvPr>
          <p:cNvSpPr>
            <a:spLocks/>
          </p:cNvSpPr>
          <p:nvPr/>
        </p:nvSpPr>
        <p:spPr bwMode="auto">
          <a:xfrm>
            <a:off x="2306640" y="5407024"/>
            <a:ext cx="3175" cy="0"/>
          </a:xfrm>
          <a:custGeom>
            <a:avLst/>
            <a:gdLst>
              <a:gd name="T0" fmla="*/ 5040313 w 2"/>
              <a:gd name="T1" fmla="*/ 5040313 w 2"/>
              <a:gd name="T2" fmla="*/ 5040313 w 2"/>
              <a:gd name="T3" fmla="*/ 0 w 2"/>
              <a:gd name="T4" fmla="*/ 504031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4" name="Freeform 1643">
            <a:extLst>
              <a:ext uri="{FF2B5EF4-FFF2-40B4-BE49-F238E27FC236}">
                <a16:creationId xmlns:a16="http://schemas.microsoft.com/office/drawing/2014/main" id="{E666B5A4-04AE-43E1-B967-0437E6C54268}"/>
              </a:ext>
            </a:extLst>
          </p:cNvPr>
          <p:cNvSpPr>
            <a:spLocks/>
          </p:cNvSpPr>
          <p:nvPr/>
        </p:nvSpPr>
        <p:spPr bwMode="auto">
          <a:xfrm>
            <a:off x="2306640" y="5407024"/>
            <a:ext cx="3175" cy="0"/>
          </a:xfrm>
          <a:custGeom>
            <a:avLst/>
            <a:gdLst>
              <a:gd name="T0" fmla="*/ 5040313 w 2"/>
              <a:gd name="T1" fmla="*/ 5040313 w 2"/>
              <a:gd name="T2" fmla="*/ 5040313 w 2"/>
              <a:gd name="T3" fmla="*/ 0 w 2"/>
              <a:gd name="T4" fmla="*/ 504031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5" name="Freeform 1644">
            <a:extLst>
              <a:ext uri="{FF2B5EF4-FFF2-40B4-BE49-F238E27FC236}">
                <a16:creationId xmlns:a16="http://schemas.microsoft.com/office/drawing/2014/main" id="{2558BF63-29E2-4AA7-9EF6-7948219BE6D2}"/>
              </a:ext>
            </a:extLst>
          </p:cNvPr>
          <p:cNvSpPr>
            <a:spLocks/>
          </p:cNvSpPr>
          <p:nvPr/>
        </p:nvSpPr>
        <p:spPr bwMode="auto">
          <a:xfrm>
            <a:off x="2306638" y="5429251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10080625 w 4"/>
              <a:gd name="T3" fmla="*/ 10080625 h 6"/>
              <a:gd name="T4" fmla="*/ 10080625 w 4"/>
              <a:gd name="T5" fmla="*/ 5040313 h 6"/>
              <a:gd name="T6" fmla="*/ 10080625 w 4"/>
              <a:gd name="T7" fmla="*/ 0 h 6"/>
              <a:gd name="T8" fmla="*/ 5040313 w 4"/>
              <a:gd name="T9" fmla="*/ 0 h 6"/>
              <a:gd name="T10" fmla="*/ 0 w 4"/>
              <a:gd name="T11" fmla="*/ 0 h 6"/>
              <a:gd name="T12" fmla="*/ 0 w 4"/>
              <a:gd name="T13" fmla="*/ 5040313 h 6"/>
              <a:gd name="T14" fmla="*/ 5040313 w 4"/>
              <a:gd name="T15" fmla="*/ 10080625 h 6"/>
              <a:gd name="T16" fmla="*/ 5040313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6" name="Freeform 1645">
            <a:extLst>
              <a:ext uri="{FF2B5EF4-FFF2-40B4-BE49-F238E27FC236}">
                <a16:creationId xmlns:a16="http://schemas.microsoft.com/office/drawing/2014/main" id="{45F35911-6102-40E4-8ACD-977678F39C3A}"/>
              </a:ext>
            </a:extLst>
          </p:cNvPr>
          <p:cNvSpPr>
            <a:spLocks/>
          </p:cNvSpPr>
          <p:nvPr/>
        </p:nvSpPr>
        <p:spPr bwMode="auto">
          <a:xfrm>
            <a:off x="2306638" y="5429251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10080625 w 4"/>
              <a:gd name="T3" fmla="*/ 10080625 h 6"/>
              <a:gd name="T4" fmla="*/ 10080625 w 4"/>
              <a:gd name="T5" fmla="*/ 5040313 h 6"/>
              <a:gd name="T6" fmla="*/ 10080625 w 4"/>
              <a:gd name="T7" fmla="*/ 0 h 6"/>
              <a:gd name="T8" fmla="*/ 5040313 w 4"/>
              <a:gd name="T9" fmla="*/ 0 h 6"/>
              <a:gd name="T10" fmla="*/ 0 w 4"/>
              <a:gd name="T11" fmla="*/ 0 h 6"/>
              <a:gd name="T12" fmla="*/ 0 w 4"/>
              <a:gd name="T13" fmla="*/ 5040313 h 6"/>
              <a:gd name="T14" fmla="*/ 5040313 w 4"/>
              <a:gd name="T15" fmla="*/ 10080625 h 6"/>
              <a:gd name="T16" fmla="*/ 5040313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7" name="Freeform 1646">
            <a:extLst>
              <a:ext uri="{FF2B5EF4-FFF2-40B4-BE49-F238E27FC236}">
                <a16:creationId xmlns:a16="http://schemas.microsoft.com/office/drawing/2014/main" id="{716680F4-93E5-4654-8B5B-EE9D39705652}"/>
              </a:ext>
            </a:extLst>
          </p:cNvPr>
          <p:cNvSpPr>
            <a:spLocks/>
          </p:cNvSpPr>
          <p:nvPr/>
        </p:nvSpPr>
        <p:spPr bwMode="auto">
          <a:xfrm>
            <a:off x="2306641" y="5413375"/>
            <a:ext cx="15875" cy="6351"/>
          </a:xfrm>
          <a:custGeom>
            <a:avLst/>
            <a:gdLst>
              <a:gd name="T0" fmla="*/ 15120938 w 10"/>
              <a:gd name="T1" fmla="*/ 0 h 4"/>
              <a:gd name="T2" fmla="*/ 10080625 w 10"/>
              <a:gd name="T3" fmla="*/ 0 h 4"/>
              <a:gd name="T4" fmla="*/ 5040313 w 10"/>
              <a:gd name="T5" fmla="*/ 0 h 4"/>
              <a:gd name="T6" fmla="*/ 0 w 10"/>
              <a:gd name="T7" fmla="*/ 5040313 h 4"/>
              <a:gd name="T8" fmla="*/ 5040313 w 10"/>
              <a:gd name="T9" fmla="*/ 5040313 h 4"/>
              <a:gd name="T10" fmla="*/ 5040313 w 10"/>
              <a:gd name="T11" fmla="*/ 10080625 h 4"/>
              <a:gd name="T12" fmla="*/ 10080625 w 10"/>
              <a:gd name="T13" fmla="*/ 10080625 h 4"/>
              <a:gd name="T14" fmla="*/ 15120938 w 10"/>
              <a:gd name="T15" fmla="*/ 10080625 h 4"/>
              <a:gd name="T16" fmla="*/ 20161250 w 10"/>
              <a:gd name="T17" fmla="*/ 10080625 h 4"/>
              <a:gd name="T18" fmla="*/ 25201563 w 10"/>
              <a:gd name="T19" fmla="*/ 10080625 h 4"/>
              <a:gd name="T20" fmla="*/ 25201563 w 10"/>
              <a:gd name="T21" fmla="*/ 5040313 h 4"/>
              <a:gd name="T22" fmla="*/ 20161250 w 10"/>
              <a:gd name="T23" fmla="*/ 0 h 4"/>
              <a:gd name="T24" fmla="*/ 15120938 w 10"/>
              <a:gd name="T25" fmla="*/ 0 h 4"/>
              <a:gd name="T26" fmla="*/ 15120938 w 10"/>
              <a:gd name="T27" fmla="*/ 0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4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8" name="Freeform 1647">
            <a:extLst>
              <a:ext uri="{FF2B5EF4-FFF2-40B4-BE49-F238E27FC236}">
                <a16:creationId xmlns:a16="http://schemas.microsoft.com/office/drawing/2014/main" id="{D6FC063F-59AF-4411-A9CC-106633988658}"/>
              </a:ext>
            </a:extLst>
          </p:cNvPr>
          <p:cNvSpPr>
            <a:spLocks/>
          </p:cNvSpPr>
          <p:nvPr/>
        </p:nvSpPr>
        <p:spPr bwMode="auto">
          <a:xfrm>
            <a:off x="2306641" y="5413375"/>
            <a:ext cx="15875" cy="6351"/>
          </a:xfrm>
          <a:custGeom>
            <a:avLst/>
            <a:gdLst>
              <a:gd name="T0" fmla="*/ 15120938 w 10"/>
              <a:gd name="T1" fmla="*/ 0 h 4"/>
              <a:gd name="T2" fmla="*/ 10080625 w 10"/>
              <a:gd name="T3" fmla="*/ 0 h 4"/>
              <a:gd name="T4" fmla="*/ 5040313 w 10"/>
              <a:gd name="T5" fmla="*/ 0 h 4"/>
              <a:gd name="T6" fmla="*/ 0 w 10"/>
              <a:gd name="T7" fmla="*/ 5040313 h 4"/>
              <a:gd name="T8" fmla="*/ 5040313 w 10"/>
              <a:gd name="T9" fmla="*/ 5040313 h 4"/>
              <a:gd name="T10" fmla="*/ 5040313 w 10"/>
              <a:gd name="T11" fmla="*/ 10080625 h 4"/>
              <a:gd name="T12" fmla="*/ 10080625 w 10"/>
              <a:gd name="T13" fmla="*/ 10080625 h 4"/>
              <a:gd name="T14" fmla="*/ 15120938 w 10"/>
              <a:gd name="T15" fmla="*/ 10080625 h 4"/>
              <a:gd name="T16" fmla="*/ 20161250 w 10"/>
              <a:gd name="T17" fmla="*/ 10080625 h 4"/>
              <a:gd name="T18" fmla="*/ 25201563 w 10"/>
              <a:gd name="T19" fmla="*/ 10080625 h 4"/>
              <a:gd name="T20" fmla="*/ 25201563 w 10"/>
              <a:gd name="T21" fmla="*/ 5040313 h 4"/>
              <a:gd name="T22" fmla="*/ 20161250 w 10"/>
              <a:gd name="T23" fmla="*/ 0 h 4"/>
              <a:gd name="T24" fmla="*/ 15120938 w 10"/>
              <a:gd name="T25" fmla="*/ 0 h 4"/>
              <a:gd name="T26" fmla="*/ 15120938 w 10"/>
              <a:gd name="T27" fmla="*/ 0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4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9" name="Freeform 1648">
            <a:extLst>
              <a:ext uri="{FF2B5EF4-FFF2-40B4-BE49-F238E27FC236}">
                <a16:creationId xmlns:a16="http://schemas.microsoft.com/office/drawing/2014/main" id="{F9B3F4EC-B1F1-4B91-8C98-5E1A13CE5912}"/>
              </a:ext>
            </a:extLst>
          </p:cNvPr>
          <p:cNvSpPr>
            <a:spLocks/>
          </p:cNvSpPr>
          <p:nvPr/>
        </p:nvSpPr>
        <p:spPr bwMode="auto">
          <a:xfrm>
            <a:off x="2312991" y="5419726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10080625 w 6"/>
              <a:gd name="T3" fmla="*/ 5040313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5040313 h 4"/>
              <a:gd name="T10" fmla="*/ 0 w 6"/>
              <a:gd name="T11" fmla="*/ 0 h 4"/>
              <a:gd name="T12" fmla="*/ 0 w 6"/>
              <a:gd name="T13" fmla="*/ 0 h 4"/>
              <a:gd name="T14" fmla="*/ 0 w 6"/>
              <a:gd name="T15" fmla="*/ 5040313 h 4"/>
              <a:gd name="T16" fmla="*/ 5040313 w 6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0" name="Freeform 1649">
            <a:extLst>
              <a:ext uri="{FF2B5EF4-FFF2-40B4-BE49-F238E27FC236}">
                <a16:creationId xmlns:a16="http://schemas.microsoft.com/office/drawing/2014/main" id="{629C956B-0AE3-4BF7-8089-B3A11C83B997}"/>
              </a:ext>
            </a:extLst>
          </p:cNvPr>
          <p:cNvSpPr>
            <a:spLocks/>
          </p:cNvSpPr>
          <p:nvPr/>
        </p:nvSpPr>
        <p:spPr bwMode="auto">
          <a:xfrm>
            <a:off x="2312991" y="5419726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10080625 w 6"/>
              <a:gd name="T3" fmla="*/ 5040313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5040313 h 4"/>
              <a:gd name="T10" fmla="*/ 0 w 6"/>
              <a:gd name="T11" fmla="*/ 0 h 4"/>
              <a:gd name="T12" fmla="*/ 0 w 6"/>
              <a:gd name="T13" fmla="*/ 0 h 4"/>
              <a:gd name="T14" fmla="*/ 0 w 6"/>
              <a:gd name="T15" fmla="*/ 5040313 h 4"/>
              <a:gd name="T16" fmla="*/ 5040313 w 6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1" name="Freeform 1650">
            <a:extLst>
              <a:ext uri="{FF2B5EF4-FFF2-40B4-BE49-F238E27FC236}">
                <a16:creationId xmlns:a16="http://schemas.microsoft.com/office/drawing/2014/main" id="{6D32AA06-4F97-45E0-A97B-186567FA0AC0}"/>
              </a:ext>
            </a:extLst>
          </p:cNvPr>
          <p:cNvSpPr>
            <a:spLocks/>
          </p:cNvSpPr>
          <p:nvPr/>
        </p:nvSpPr>
        <p:spPr bwMode="auto">
          <a:xfrm>
            <a:off x="2312991" y="5407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2" name="Freeform 1651">
            <a:extLst>
              <a:ext uri="{FF2B5EF4-FFF2-40B4-BE49-F238E27FC236}">
                <a16:creationId xmlns:a16="http://schemas.microsoft.com/office/drawing/2014/main" id="{BD88DAC4-4FCA-4E49-811A-0B8D5212409E}"/>
              </a:ext>
            </a:extLst>
          </p:cNvPr>
          <p:cNvSpPr>
            <a:spLocks/>
          </p:cNvSpPr>
          <p:nvPr/>
        </p:nvSpPr>
        <p:spPr bwMode="auto">
          <a:xfrm>
            <a:off x="2312991" y="5407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3" name="Freeform 1652">
            <a:extLst>
              <a:ext uri="{FF2B5EF4-FFF2-40B4-BE49-F238E27FC236}">
                <a16:creationId xmlns:a16="http://schemas.microsoft.com/office/drawing/2014/main" id="{C8F225C1-EA02-4B37-9B2D-13DD1222EE0A}"/>
              </a:ext>
            </a:extLst>
          </p:cNvPr>
          <p:cNvSpPr>
            <a:spLocks/>
          </p:cNvSpPr>
          <p:nvPr/>
        </p:nvSpPr>
        <p:spPr bwMode="auto">
          <a:xfrm>
            <a:off x="2312988" y="5397501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10080625 h 4"/>
              <a:gd name="T4" fmla="*/ 10080625 w 4"/>
              <a:gd name="T5" fmla="*/ 10080625 h 4"/>
              <a:gd name="T6" fmla="*/ 5040313 w 4"/>
              <a:gd name="T7" fmla="*/ 5040313 h 4"/>
              <a:gd name="T8" fmla="*/ 5040313 w 4"/>
              <a:gd name="T9" fmla="*/ 0 h 4"/>
              <a:gd name="T10" fmla="*/ 0 w 4"/>
              <a:gd name="T11" fmla="*/ 5040313 h 4"/>
              <a:gd name="T12" fmla="*/ 0 w 4"/>
              <a:gd name="T13" fmla="*/ 10080625 h 4"/>
              <a:gd name="T14" fmla="*/ 5040313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4" name="Freeform 1653">
            <a:extLst>
              <a:ext uri="{FF2B5EF4-FFF2-40B4-BE49-F238E27FC236}">
                <a16:creationId xmlns:a16="http://schemas.microsoft.com/office/drawing/2014/main" id="{4E7B2858-935A-45CC-84DB-76DDE37EC598}"/>
              </a:ext>
            </a:extLst>
          </p:cNvPr>
          <p:cNvSpPr>
            <a:spLocks/>
          </p:cNvSpPr>
          <p:nvPr/>
        </p:nvSpPr>
        <p:spPr bwMode="auto">
          <a:xfrm>
            <a:off x="2312988" y="5397501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10080625 h 4"/>
              <a:gd name="T4" fmla="*/ 10080625 w 4"/>
              <a:gd name="T5" fmla="*/ 10080625 h 4"/>
              <a:gd name="T6" fmla="*/ 5040313 w 4"/>
              <a:gd name="T7" fmla="*/ 5040313 h 4"/>
              <a:gd name="T8" fmla="*/ 5040313 w 4"/>
              <a:gd name="T9" fmla="*/ 0 h 4"/>
              <a:gd name="T10" fmla="*/ 0 w 4"/>
              <a:gd name="T11" fmla="*/ 5040313 h 4"/>
              <a:gd name="T12" fmla="*/ 0 w 4"/>
              <a:gd name="T13" fmla="*/ 10080625 h 4"/>
              <a:gd name="T14" fmla="*/ 5040313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5" name="Freeform 1654">
            <a:extLst>
              <a:ext uri="{FF2B5EF4-FFF2-40B4-BE49-F238E27FC236}">
                <a16:creationId xmlns:a16="http://schemas.microsoft.com/office/drawing/2014/main" id="{65F24081-D760-45F2-BB30-2B3E91436E70}"/>
              </a:ext>
            </a:extLst>
          </p:cNvPr>
          <p:cNvSpPr>
            <a:spLocks/>
          </p:cNvSpPr>
          <p:nvPr/>
        </p:nvSpPr>
        <p:spPr bwMode="auto">
          <a:xfrm>
            <a:off x="2312991" y="5319714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6" name="Freeform 1655">
            <a:extLst>
              <a:ext uri="{FF2B5EF4-FFF2-40B4-BE49-F238E27FC236}">
                <a16:creationId xmlns:a16="http://schemas.microsoft.com/office/drawing/2014/main" id="{B73E68D6-AEF7-4F0F-83BD-09D9FCCEEB0F}"/>
              </a:ext>
            </a:extLst>
          </p:cNvPr>
          <p:cNvSpPr>
            <a:spLocks/>
          </p:cNvSpPr>
          <p:nvPr/>
        </p:nvSpPr>
        <p:spPr bwMode="auto">
          <a:xfrm>
            <a:off x="2312991" y="5319714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7" name="Freeform 1656">
            <a:extLst>
              <a:ext uri="{FF2B5EF4-FFF2-40B4-BE49-F238E27FC236}">
                <a16:creationId xmlns:a16="http://schemas.microsoft.com/office/drawing/2014/main" id="{56E852D9-9168-4F2A-8751-DC465FC24F43}"/>
              </a:ext>
            </a:extLst>
          </p:cNvPr>
          <p:cNvSpPr>
            <a:spLocks/>
          </p:cNvSpPr>
          <p:nvPr/>
        </p:nvSpPr>
        <p:spPr bwMode="auto">
          <a:xfrm>
            <a:off x="2316163" y="5426075"/>
            <a:ext cx="6350" cy="6351"/>
          </a:xfrm>
          <a:custGeom>
            <a:avLst/>
            <a:gdLst>
              <a:gd name="T0" fmla="*/ 0 w 4"/>
              <a:gd name="T1" fmla="*/ 10080625 h 4"/>
              <a:gd name="T2" fmla="*/ 5040313 w 4"/>
              <a:gd name="T3" fmla="*/ 5040313 h 4"/>
              <a:gd name="T4" fmla="*/ 5040313 w 4"/>
              <a:gd name="T5" fmla="*/ 5040313 h 4"/>
              <a:gd name="T6" fmla="*/ 10080625 w 4"/>
              <a:gd name="T7" fmla="*/ 10080625 h 4"/>
              <a:gd name="T8" fmla="*/ 10080625 w 4"/>
              <a:gd name="T9" fmla="*/ 5040313 h 4"/>
              <a:gd name="T10" fmla="*/ 5040313 w 4"/>
              <a:gd name="T11" fmla="*/ 0 h 4"/>
              <a:gd name="T12" fmla="*/ 0 w 4"/>
              <a:gd name="T13" fmla="*/ 5040313 h 4"/>
              <a:gd name="T14" fmla="*/ 0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8" name="Freeform 1657">
            <a:extLst>
              <a:ext uri="{FF2B5EF4-FFF2-40B4-BE49-F238E27FC236}">
                <a16:creationId xmlns:a16="http://schemas.microsoft.com/office/drawing/2014/main" id="{095A5EF9-C653-4A51-8D3F-FD113B4D4987}"/>
              </a:ext>
            </a:extLst>
          </p:cNvPr>
          <p:cNvSpPr>
            <a:spLocks/>
          </p:cNvSpPr>
          <p:nvPr/>
        </p:nvSpPr>
        <p:spPr bwMode="auto">
          <a:xfrm>
            <a:off x="2316163" y="5426075"/>
            <a:ext cx="6350" cy="6351"/>
          </a:xfrm>
          <a:custGeom>
            <a:avLst/>
            <a:gdLst>
              <a:gd name="T0" fmla="*/ 0 w 4"/>
              <a:gd name="T1" fmla="*/ 10080625 h 4"/>
              <a:gd name="T2" fmla="*/ 5040313 w 4"/>
              <a:gd name="T3" fmla="*/ 5040313 h 4"/>
              <a:gd name="T4" fmla="*/ 5040313 w 4"/>
              <a:gd name="T5" fmla="*/ 5040313 h 4"/>
              <a:gd name="T6" fmla="*/ 10080625 w 4"/>
              <a:gd name="T7" fmla="*/ 10080625 h 4"/>
              <a:gd name="T8" fmla="*/ 10080625 w 4"/>
              <a:gd name="T9" fmla="*/ 5040313 h 4"/>
              <a:gd name="T10" fmla="*/ 5040313 w 4"/>
              <a:gd name="T11" fmla="*/ 0 h 4"/>
              <a:gd name="T12" fmla="*/ 0 w 4"/>
              <a:gd name="T13" fmla="*/ 5040313 h 4"/>
              <a:gd name="T14" fmla="*/ 0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9" name="Freeform 1658">
            <a:extLst>
              <a:ext uri="{FF2B5EF4-FFF2-40B4-BE49-F238E27FC236}">
                <a16:creationId xmlns:a16="http://schemas.microsoft.com/office/drawing/2014/main" id="{B1CD4AE4-ABCC-4002-8213-F7DAD2CB2B85}"/>
              </a:ext>
            </a:extLst>
          </p:cNvPr>
          <p:cNvSpPr>
            <a:spLocks/>
          </p:cNvSpPr>
          <p:nvPr/>
        </p:nvSpPr>
        <p:spPr bwMode="auto">
          <a:xfrm>
            <a:off x="2316166" y="5403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0" name="Freeform 1659">
            <a:extLst>
              <a:ext uri="{FF2B5EF4-FFF2-40B4-BE49-F238E27FC236}">
                <a16:creationId xmlns:a16="http://schemas.microsoft.com/office/drawing/2014/main" id="{53A0ED32-46DB-4205-9412-007F39C7FBE3}"/>
              </a:ext>
            </a:extLst>
          </p:cNvPr>
          <p:cNvSpPr>
            <a:spLocks/>
          </p:cNvSpPr>
          <p:nvPr/>
        </p:nvSpPr>
        <p:spPr bwMode="auto">
          <a:xfrm>
            <a:off x="2316166" y="5403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1" name="Freeform 1660">
            <a:extLst>
              <a:ext uri="{FF2B5EF4-FFF2-40B4-BE49-F238E27FC236}">
                <a16:creationId xmlns:a16="http://schemas.microsoft.com/office/drawing/2014/main" id="{E5F336D6-A364-4305-A2A2-8C6FF42CFBED}"/>
              </a:ext>
            </a:extLst>
          </p:cNvPr>
          <p:cNvSpPr>
            <a:spLocks/>
          </p:cNvSpPr>
          <p:nvPr/>
        </p:nvSpPr>
        <p:spPr bwMode="auto">
          <a:xfrm>
            <a:off x="2316166" y="542607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2" name="Freeform 1661">
            <a:extLst>
              <a:ext uri="{FF2B5EF4-FFF2-40B4-BE49-F238E27FC236}">
                <a16:creationId xmlns:a16="http://schemas.microsoft.com/office/drawing/2014/main" id="{D71D9FCE-73F3-4F6E-A911-E96EA5D57E71}"/>
              </a:ext>
            </a:extLst>
          </p:cNvPr>
          <p:cNvSpPr>
            <a:spLocks/>
          </p:cNvSpPr>
          <p:nvPr/>
        </p:nvSpPr>
        <p:spPr bwMode="auto">
          <a:xfrm>
            <a:off x="2316166" y="542607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3" name="Freeform 1662">
            <a:extLst>
              <a:ext uri="{FF2B5EF4-FFF2-40B4-BE49-F238E27FC236}">
                <a16:creationId xmlns:a16="http://schemas.microsoft.com/office/drawing/2014/main" id="{A1167602-8BB8-41F8-80D2-1F638051EBAA}"/>
              </a:ext>
            </a:extLst>
          </p:cNvPr>
          <p:cNvSpPr>
            <a:spLocks/>
          </p:cNvSpPr>
          <p:nvPr/>
        </p:nvSpPr>
        <p:spPr bwMode="auto">
          <a:xfrm>
            <a:off x="2316163" y="5378451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4" name="Freeform 1663">
            <a:extLst>
              <a:ext uri="{FF2B5EF4-FFF2-40B4-BE49-F238E27FC236}">
                <a16:creationId xmlns:a16="http://schemas.microsoft.com/office/drawing/2014/main" id="{5DC2C9F9-CB58-4181-8E63-2F875E459333}"/>
              </a:ext>
            </a:extLst>
          </p:cNvPr>
          <p:cNvSpPr>
            <a:spLocks/>
          </p:cNvSpPr>
          <p:nvPr/>
        </p:nvSpPr>
        <p:spPr bwMode="auto">
          <a:xfrm>
            <a:off x="2316163" y="5378451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5" name="Freeform 1664">
            <a:extLst>
              <a:ext uri="{FF2B5EF4-FFF2-40B4-BE49-F238E27FC236}">
                <a16:creationId xmlns:a16="http://schemas.microsoft.com/office/drawing/2014/main" id="{0B659D0B-9C62-4F22-A1A8-C792304A07F2}"/>
              </a:ext>
            </a:extLst>
          </p:cNvPr>
          <p:cNvSpPr>
            <a:spLocks/>
          </p:cNvSpPr>
          <p:nvPr/>
        </p:nvSpPr>
        <p:spPr bwMode="auto">
          <a:xfrm>
            <a:off x="2316163" y="54324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6" name="Freeform 1666">
            <a:extLst>
              <a:ext uri="{FF2B5EF4-FFF2-40B4-BE49-F238E27FC236}">
                <a16:creationId xmlns:a16="http://schemas.microsoft.com/office/drawing/2014/main" id="{78126DD7-A147-4639-92FC-94C2064E1EC6}"/>
              </a:ext>
            </a:extLst>
          </p:cNvPr>
          <p:cNvSpPr>
            <a:spLocks/>
          </p:cNvSpPr>
          <p:nvPr/>
        </p:nvSpPr>
        <p:spPr bwMode="auto">
          <a:xfrm>
            <a:off x="2316163" y="54324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7" name="Freeform 1667">
            <a:extLst>
              <a:ext uri="{FF2B5EF4-FFF2-40B4-BE49-F238E27FC236}">
                <a16:creationId xmlns:a16="http://schemas.microsoft.com/office/drawing/2014/main" id="{B5FFA775-BF68-4732-8026-2F16B1EEEC50}"/>
              </a:ext>
            </a:extLst>
          </p:cNvPr>
          <p:cNvSpPr>
            <a:spLocks/>
          </p:cNvSpPr>
          <p:nvPr/>
        </p:nvSpPr>
        <p:spPr bwMode="auto">
          <a:xfrm>
            <a:off x="2322516" y="5435601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5040313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8" name="Freeform 1668">
            <a:extLst>
              <a:ext uri="{FF2B5EF4-FFF2-40B4-BE49-F238E27FC236}">
                <a16:creationId xmlns:a16="http://schemas.microsoft.com/office/drawing/2014/main" id="{E78B5BBD-6A3C-48F3-ADFB-CB21AAF69BF9}"/>
              </a:ext>
            </a:extLst>
          </p:cNvPr>
          <p:cNvSpPr>
            <a:spLocks/>
          </p:cNvSpPr>
          <p:nvPr/>
        </p:nvSpPr>
        <p:spPr bwMode="auto">
          <a:xfrm>
            <a:off x="2322516" y="5435601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5040313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9" name="Freeform 1669">
            <a:extLst>
              <a:ext uri="{FF2B5EF4-FFF2-40B4-BE49-F238E27FC236}">
                <a16:creationId xmlns:a16="http://schemas.microsoft.com/office/drawing/2014/main" id="{53739545-02E9-418B-A88A-5AA27B4033D3}"/>
              </a:ext>
            </a:extLst>
          </p:cNvPr>
          <p:cNvSpPr>
            <a:spLocks/>
          </p:cNvSpPr>
          <p:nvPr/>
        </p:nvSpPr>
        <p:spPr bwMode="auto">
          <a:xfrm>
            <a:off x="2322514" y="5394324"/>
            <a:ext cx="15875" cy="15875"/>
          </a:xfrm>
          <a:custGeom>
            <a:avLst/>
            <a:gdLst>
              <a:gd name="T0" fmla="*/ 25201563 w 10"/>
              <a:gd name="T1" fmla="*/ 15120938 h 10"/>
              <a:gd name="T2" fmla="*/ 25201563 w 10"/>
              <a:gd name="T3" fmla="*/ 15120938 h 10"/>
              <a:gd name="T4" fmla="*/ 20161250 w 10"/>
              <a:gd name="T5" fmla="*/ 10080625 h 10"/>
              <a:gd name="T6" fmla="*/ 25201563 w 10"/>
              <a:gd name="T7" fmla="*/ 10080625 h 10"/>
              <a:gd name="T8" fmla="*/ 25201563 w 10"/>
              <a:gd name="T9" fmla="*/ 5040313 h 10"/>
              <a:gd name="T10" fmla="*/ 20161250 w 10"/>
              <a:gd name="T11" fmla="*/ 0 h 10"/>
              <a:gd name="T12" fmla="*/ 15120938 w 10"/>
              <a:gd name="T13" fmla="*/ 0 h 10"/>
              <a:gd name="T14" fmla="*/ 15120938 w 10"/>
              <a:gd name="T15" fmla="*/ 0 h 10"/>
              <a:gd name="T16" fmla="*/ 10080625 w 10"/>
              <a:gd name="T17" fmla="*/ 0 h 10"/>
              <a:gd name="T18" fmla="*/ 5040313 w 10"/>
              <a:gd name="T19" fmla="*/ 0 h 10"/>
              <a:gd name="T20" fmla="*/ 5040313 w 10"/>
              <a:gd name="T21" fmla="*/ 5040313 h 10"/>
              <a:gd name="T22" fmla="*/ 10080625 w 10"/>
              <a:gd name="T23" fmla="*/ 5040313 h 10"/>
              <a:gd name="T24" fmla="*/ 5040313 w 10"/>
              <a:gd name="T25" fmla="*/ 10080625 h 10"/>
              <a:gd name="T26" fmla="*/ 0 w 10"/>
              <a:gd name="T27" fmla="*/ 10080625 h 10"/>
              <a:gd name="T28" fmla="*/ 0 w 10"/>
              <a:gd name="T29" fmla="*/ 15120938 h 10"/>
              <a:gd name="T30" fmla="*/ 5040313 w 10"/>
              <a:gd name="T31" fmla="*/ 20161250 h 10"/>
              <a:gd name="T32" fmla="*/ 10080625 w 10"/>
              <a:gd name="T33" fmla="*/ 20161250 h 10"/>
              <a:gd name="T34" fmla="*/ 5040313 w 10"/>
              <a:gd name="T35" fmla="*/ 20161250 h 10"/>
              <a:gd name="T36" fmla="*/ 10080625 w 10"/>
              <a:gd name="T37" fmla="*/ 25201563 h 10"/>
              <a:gd name="T38" fmla="*/ 15120938 w 10"/>
              <a:gd name="T39" fmla="*/ 25201563 h 10"/>
              <a:gd name="T40" fmla="*/ 20161250 w 10"/>
              <a:gd name="T41" fmla="*/ 25201563 h 10"/>
              <a:gd name="T42" fmla="*/ 20161250 w 10"/>
              <a:gd name="T43" fmla="*/ 20161250 h 10"/>
              <a:gd name="T44" fmla="*/ 25201563 w 10"/>
              <a:gd name="T45" fmla="*/ 15120938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0">
                <a:moveTo>
                  <a:pt x="10" y="6"/>
                </a:moveTo>
                <a:lnTo>
                  <a:pt x="10" y="6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8"/>
                </a:lnTo>
                <a:lnTo>
                  <a:pt x="1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0" name="Freeform 1670">
            <a:extLst>
              <a:ext uri="{FF2B5EF4-FFF2-40B4-BE49-F238E27FC236}">
                <a16:creationId xmlns:a16="http://schemas.microsoft.com/office/drawing/2014/main" id="{F6C8D35C-C3EF-4975-B806-E21573D1C495}"/>
              </a:ext>
            </a:extLst>
          </p:cNvPr>
          <p:cNvSpPr>
            <a:spLocks/>
          </p:cNvSpPr>
          <p:nvPr/>
        </p:nvSpPr>
        <p:spPr bwMode="auto">
          <a:xfrm>
            <a:off x="2322514" y="5394324"/>
            <a:ext cx="15875" cy="15875"/>
          </a:xfrm>
          <a:custGeom>
            <a:avLst/>
            <a:gdLst>
              <a:gd name="T0" fmla="*/ 25201563 w 10"/>
              <a:gd name="T1" fmla="*/ 15120938 h 10"/>
              <a:gd name="T2" fmla="*/ 25201563 w 10"/>
              <a:gd name="T3" fmla="*/ 15120938 h 10"/>
              <a:gd name="T4" fmla="*/ 20161250 w 10"/>
              <a:gd name="T5" fmla="*/ 10080625 h 10"/>
              <a:gd name="T6" fmla="*/ 25201563 w 10"/>
              <a:gd name="T7" fmla="*/ 10080625 h 10"/>
              <a:gd name="T8" fmla="*/ 25201563 w 10"/>
              <a:gd name="T9" fmla="*/ 5040313 h 10"/>
              <a:gd name="T10" fmla="*/ 20161250 w 10"/>
              <a:gd name="T11" fmla="*/ 0 h 10"/>
              <a:gd name="T12" fmla="*/ 15120938 w 10"/>
              <a:gd name="T13" fmla="*/ 0 h 10"/>
              <a:gd name="T14" fmla="*/ 15120938 w 10"/>
              <a:gd name="T15" fmla="*/ 0 h 10"/>
              <a:gd name="T16" fmla="*/ 10080625 w 10"/>
              <a:gd name="T17" fmla="*/ 0 h 10"/>
              <a:gd name="T18" fmla="*/ 5040313 w 10"/>
              <a:gd name="T19" fmla="*/ 0 h 10"/>
              <a:gd name="T20" fmla="*/ 5040313 w 10"/>
              <a:gd name="T21" fmla="*/ 5040313 h 10"/>
              <a:gd name="T22" fmla="*/ 10080625 w 10"/>
              <a:gd name="T23" fmla="*/ 5040313 h 10"/>
              <a:gd name="T24" fmla="*/ 5040313 w 10"/>
              <a:gd name="T25" fmla="*/ 10080625 h 10"/>
              <a:gd name="T26" fmla="*/ 0 w 10"/>
              <a:gd name="T27" fmla="*/ 10080625 h 10"/>
              <a:gd name="T28" fmla="*/ 0 w 10"/>
              <a:gd name="T29" fmla="*/ 15120938 h 10"/>
              <a:gd name="T30" fmla="*/ 5040313 w 10"/>
              <a:gd name="T31" fmla="*/ 20161250 h 10"/>
              <a:gd name="T32" fmla="*/ 10080625 w 10"/>
              <a:gd name="T33" fmla="*/ 20161250 h 10"/>
              <a:gd name="T34" fmla="*/ 5040313 w 10"/>
              <a:gd name="T35" fmla="*/ 20161250 h 10"/>
              <a:gd name="T36" fmla="*/ 10080625 w 10"/>
              <a:gd name="T37" fmla="*/ 25201563 h 10"/>
              <a:gd name="T38" fmla="*/ 15120938 w 10"/>
              <a:gd name="T39" fmla="*/ 25201563 h 10"/>
              <a:gd name="T40" fmla="*/ 20161250 w 10"/>
              <a:gd name="T41" fmla="*/ 25201563 h 10"/>
              <a:gd name="T42" fmla="*/ 20161250 w 10"/>
              <a:gd name="T43" fmla="*/ 20161250 h 10"/>
              <a:gd name="T44" fmla="*/ 25201563 w 10"/>
              <a:gd name="T45" fmla="*/ 15120938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0">
                <a:moveTo>
                  <a:pt x="10" y="6"/>
                </a:moveTo>
                <a:lnTo>
                  <a:pt x="10" y="6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8"/>
                </a:lnTo>
                <a:lnTo>
                  <a:pt x="1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1" name="Freeform 1671">
            <a:extLst>
              <a:ext uri="{FF2B5EF4-FFF2-40B4-BE49-F238E27FC236}">
                <a16:creationId xmlns:a16="http://schemas.microsoft.com/office/drawing/2014/main" id="{66F117FE-63DF-43E6-9AA8-83C7E145DE75}"/>
              </a:ext>
            </a:extLst>
          </p:cNvPr>
          <p:cNvSpPr>
            <a:spLocks/>
          </p:cNvSpPr>
          <p:nvPr/>
        </p:nvSpPr>
        <p:spPr bwMode="auto">
          <a:xfrm>
            <a:off x="2325688" y="5429251"/>
            <a:ext cx="6350" cy="9525"/>
          </a:xfrm>
          <a:custGeom>
            <a:avLst/>
            <a:gdLst>
              <a:gd name="T0" fmla="*/ 10080625 w 4"/>
              <a:gd name="T1" fmla="*/ 15120938 h 6"/>
              <a:gd name="T2" fmla="*/ 10080625 w 4"/>
              <a:gd name="T3" fmla="*/ 10080625 h 6"/>
              <a:gd name="T4" fmla="*/ 10080625 w 4"/>
              <a:gd name="T5" fmla="*/ 5040313 h 6"/>
              <a:gd name="T6" fmla="*/ 5040313 w 4"/>
              <a:gd name="T7" fmla="*/ 0 h 6"/>
              <a:gd name="T8" fmla="*/ 5040313 w 4"/>
              <a:gd name="T9" fmla="*/ 0 h 6"/>
              <a:gd name="T10" fmla="*/ 0 w 4"/>
              <a:gd name="T11" fmla="*/ 0 h 6"/>
              <a:gd name="T12" fmla="*/ 0 w 4"/>
              <a:gd name="T13" fmla="*/ 5040313 h 6"/>
              <a:gd name="T14" fmla="*/ 0 w 4"/>
              <a:gd name="T15" fmla="*/ 10080625 h 6"/>
              <a:gd name="T16" fmla="*/ 5040313 w 4"/>
              <a:gd name="T17" fmla="*/ 10080625 h 6"/>
              <a:gd name="T18" fmla="*/ 10080625 w 4"/>
              <a:gd name="T19" fmla="*/ 15120938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2" name="Freeform 1672">
            <a:extLst>
              <a:ext uri="{FF2B5EF4-FFF2-40B4-BE49-F238E27FC236}">
                <a16:creationId xmlns:a16="http://schemas.microsoft.com/office/drawing/2014/main" id="{C62A1BD5-BEE2-4DE9-AB28-6AF17FE6038E}"/>
              </a:ext>
            </a:extLst>
          </p:cNvPr>
          <p:cNvSpPr>
            <a:spLocks/>
          </p:cNvSpPr>
          <p:nvPr/>
        </p:nvSpPr>
        <p:spPr bwMode="auto">
          <a:xfrm>
            <a:off x="2325688" y="5429251"/>
            <a:ext cx="6350" cy="9525"/>
          </a:xfrm>
          <a:custGeom>
            <a:avLst/>
            <a:gdLst>
              <a:gd name="T0" fmla="*/ 10080625 w 4"/>
              <a:gd name="T1" fmla="*/ 15120938 h 6"/>
              <a:gd name="T2" fmla="*/ 10080625 w 4"/>
              <a:gd name="T3" fmla="*/ 10080625 h 6"/>
              <a:gd name="T4" fmla="*/ 10080625 w 4"/>
              <a:gd name="T5" fmla="*/ 5040313 h 6"/>
              <a:gd name="T6" fmla="*/ 5040313 w 4"/>
              <a:gd name="T7" fmla="*/ 0 h 6"/>
              <a:gd name="T8" fmla="*/ 5040313 w 4"/>
              <a:gd name="T9" fmla="*/ 0 h 6"/>
              <a:gd name="T10" fmla="*/ 0 w 4"/>
              <a:gd name="T11" fmla="*/ 0 h 6"/>
              <a:gd name="T12" fmla="*/ 0 w 4"/>
              <a:gd name="T13" fmla="*/ 5040313 h 6"/>
              <a:gd name="T14" fmla="*/ 0 w 4"/>
              <a:gd name="T15" fmla="*/ 10080625 h 6"/>
              <a:gd name="T16" fmla="*/ 5040313 w 4"/>
              <a:gd name="T17" fmla="*/ 10080625 h 6"/>
              <a:gd name="T18" fmla="*/ 10080625 w 4"/>
              <a:gd name="T19" fmla="*/ 15120938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3" name="Freeform 1673">
            <a:extLst>
              <a:ext uri="{FF2B5EF4-FFF2-40B4-BE49-F238E27FC236}">
                <a16:creationId xmlns:a16="http://schemas.microsoft.com/office/drawing/2014/main" id="{3B8C7E54-21D9-4759-8BF5-41CE75F8B75F}"/>
              </a:ext>
            </a:extLst>
          </p:cNvPr>
          <p:cNvSpPr>
            <a:spLocks/>
          </p:cNvSpPr>
          <p:nvPr/>
        </p:nvSpPr>
        <p:spPr bwMode="auto">
          <a:xfrm>
            <a:off x="2325688" y="5438775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5040313 h 4"/>
              <a:gd name="T4" fmla="*/ 10080625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4" name="Freeform 1674">
            <a:extLst>
              <a:ext uri="{FF2B5EF4-FFF2-40B4-BE49-F238E27FC236}">
                <a16:creationId xmlns:a16="http://schemas.microsoft.com/office/drawing/2014/main" id="{FFBFD4B1-7568-4657-84BA-DE6B0A387E6A}"/>
              </a:ext>
            </a:extLst>
          </p:cNvPr>
          <p:cNvSpPr>
            <a:spLocks/>
          </p:cNvSpPr>
          <p:nvPr/>
        </p:nvSpPr>
        <p:spPr bwMode="auto">
          <a:xfrm>
            <a:off x="2325688" y="5438775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5040313 h 4"/>
              <a:gd name="T4" fmla="*/ 10080625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5" name="Freeform 1675">
            <a:extLst>
              <a:ext uri="{FF2B5EF4-FFF2-40B4-BE49-F238E27FC236}">
                <a16:creationId xmlns:a16="http://schemas.microsoft.com/office/drawing/2014/main" id="{1266DA0E-7003-4543-933C-0A9E7F1C487D}"/>
              </a:ext>
            </a:extLst>
          </p:cNvPr>
          <p:cNvSpPr>
            <a:spLocks/>
          </p:cNvSpPr>
          <p:nvPr/>
        </p:nvSpPr>
        <p:spPr bwMode="auto">
          <a:xfrm>
            <a:off x="2325691" y="54356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6" name="Freeform 1676">
            <a:extLst>
              <a:ext uri="{FF2B5EF4-FFF2-40B4-BE49-F238E27FC236}">
                <a16:creationId xmlns:a16="http://schemas.microsoft.com/office/drawing/2014/main" id="{36D83743-2CFA-4F5D-80CE-F238A8F9885E}"/>
              </a:ext>
            </a:extLst>
          </p:cNvPr>
          <p:cNvSpPr>
            <a:spLocks/>
          </p:cNvSpPr>
          <p:nvPr/>
        </p:nvSpPr>
        <p:spPr bwMode="auto">
          <a:xfrm>
            <a:off x="2325691" y="54356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7" name="Rectangle 1677">
            <a:extLst>
              <a:ext uri="{FF2B5EF4-FFF2-40B4-BE49-F238E27FC236}">
                <a16:creationId xmlns:a16="http://schemas.microsoft.com/office/drawing/2014/main" id="{BCABFC16-C92F-4DF7-9D95-2C9766969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91" y="5422900"/>
            <a:ext cx="3175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418" name="Freeform 1678">
            <a:extLst>
              <a:ext uri="{FF2B5EF4-FFF2-40B4-BE49-F238E27FC236}">
                <a16:creationId xmlns:a16="http://schemas.microsoft.com/office/drawing/2014/main" id="{96C3A497-581D-4CA5-953C-46D76E55DD23}"/>
              </a:ext>
            </a:extLst>
          </p:cNvPr>
          <p:cNvSpPr>
            <a:spLocks/>
          </p:cNvSpPr>
          <p:nvPr/>
        </p:nvSpPr>
        <p:spPr bwMode="auto">
          <a:xfrm>
            <a:off x="2325691" y="5422899"/>
            <a:ext cx="3175" cy="0"/>
          </a:xfrm>
          <a:custGeom>
            <a:avLst/>
            <a:gdLst>
              <a:gd name="T0" fmla="*/ 0 w 2"/>
              <a:gd name="T1" fmla="*/ 5040313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9" name="Freeform 1679">
            <a:extLst>
              <a:ext uri="{FF2B5EF4-FFF2-40B4-BE49-F238E27FC236}">
                <a16:creationId xmlns:a16="http://schemas.microsoft.com/office/drawing/2014/main" id="{7D859BE1-B450-470D-947E-7F3123021A8D}"/>
              </a:ext>
            </a:extLst>
          </p:cNvPr>
          <p:cNvSpPr>
            <a:spLocks/>
          </p:cNvSpPr>
          <p:nvPr/>
        </p:nvSpPr>
        <p:spPr bwMode="auto">
          <a:xfrm>
            <a:off x="2328864" y="54165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0" name="Freeform 1680">
            <a:extLst>
              <a:ext uri="{FF2B5EF4-FFF2-40B4-BE49-F238E27FC236}">
                <a16:creationId xmlns:a16="http://schemas.microsoft.com/office/drawing/2014/main" id="{C8668A6A-FB87-4CC7-BE35-9645F77F86DA}"/>
              </a:ext>
            </a:extLst>
          </p:cNvPr>
          <p:cNvSpPr>
            <a:spLocks/>
          </p:cNvSpPr>
          <p:nvPr/>
        </p:nvSpPr>
        <p:spPr bwMode="auto">
          <a:xfrm>
            <a:off x="2328864" y="54165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1" name="Freeform 1681">
            <a:extLst>
              <a:ext uri="{FF2B5EF4-FFF2-40B4-BE49-F238E27FC236}">
                <a16:creationId xmlns:a16="http://schemas.microsoft.com/office/drawing/2014/main" id="{52EA0C0B-10D8-4976-91E0-2A79C18E036F}"/>
              </a:ext>
            </a:extLst>
          </p:cNvPr>
          <p:cNvSpPr>
            <a:spLocks/>
          </p:cNvSpPr>
          <p:nvPr/>
        </p:nvSpPr>
        <p:spPr bwMode="auto">
          <a:xfrm>
            <a:off x="2328863" y="5445126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10080625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5040313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2" name="Freeform 1682">
            <a:extLst>
              <a:ext uri="{FF2B5EF4-FFF2-40B4-BE49-F238E27FC236}">
                <a16:creationId xmlns:a16="http://schemas.microsoft.com/office/drawing/2014/main" id="{45BBCF9F-00B6-444C-9891-91F2EC5A1C22}"/>
              </a:ext>
            </a:extLst>
          </p:cNvPr>
          <p:cNvSpPr>
            <a:spLocks/>
          </p:cNvSpPr>
          <p:nvPr/>
        </p:nvSpPr>
        <p:spPr bwMode="auto">
          <a:xfrm>
            <a:off x="2328863" y="5445126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10080625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5040313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3" name="Freeform 1683">
            <a:extLst>
              <a:ext uri="{FF2B5EF4-FFF2-40B4-BE49-F238E27FC236}">
                <a16:creationId xmlns:a16="http://schemas.microsoft.com/office/drawing/2014/main" id="{7D69FB7B-C030-46A4-B875-2EC793F7B2FB}"/>
              </a:ext>
            </a:extLst>
          </p:cNvPr>
          <p:cNvSpPr>
            <a:spLocks/>
          </p:cNvSpPr>
          <p:nvPr/>
        </p:nvSpPr>
        <p:spPr bwMode="auto">
          <a:xfrm>
            <a:off x="2328863" y="5441951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5040313 w 4"/>
              <a:gd name="T3" fmla="*/ 5040313 h 2"/>
              <a:gd name="T4" fmla="*/ 0 w 4"/>
              <a:gd name="T5" fmla="*/ 0 h 2"/>
              <a:gd name="T6" fmla="*/ 5040313 w 4"/>
              <a:gd name="T7" fmla="*/ 5040313 h 2"/>
              <a:gd name="T8" fmla="*/ 10080625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4" name="Freeform 1684">
            <a:extLst>
              <a:ext uri="{FF2B5EF4-FFF2-40B4-BE49-F238E27FC236}">
                <a16:creationId xmlns:a16="http://schemas.microsoft.com/office/drawing/2014/main" id="{87DB3F3F-F0C3-4800-8D07-E152786D777D}"/>
              </a:ext>
            </a:extLst>
          </p:cNvPr>
          <p:cNvSpPr>
            <a:spLocks/>
          </p:cNvSpPr>
          <p:nvPr/>
        </p:nvSpPr>
        <p:spPr bwMode="auto">
          <a:xfrm>
            <a:off x="2328863" y="5441951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5040313 w 4"/>
              <a:gd name="T3" fmla="*/ 5040313 h 2"/>
              <a:gd name="T4" fmla="*/ 0 w 4"/>
              <a:gd name="T5" fmla="*/ 0 h 2"/>
              <a:gd name="T6" fmla="*/ 5040313 w 4"/>
              <a:gd name="T7" fmla="*/ 5040313 h 2"/>
              <a:gd name="T8" fmla="*/ 10080625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5" name="Freeform 1685">
            <a:extLst>
              <a:ext uri="{FF2B5EF4-FFF2-40B4-BE49-F238E27FC236}">
                <a16:creationId xmlns:a16="http://schemas.microsoft.com/office/drawing/2014/main" id="{F3C658BE-7256-4CCF-93AC-7E8D2BC2A26D}"/>
              </a:ext>
            </a:extLst>
          </p:cNvPr>
          <p:cNvSpPr>
            <a:spLocks/>
          </p:cNvSpPr>
          <p:nvPr/>
        </p:nvSpPr>
        <p:spPr bwMode="auto">
          <a:xfrm>
            <a:off x="2312991" y="54356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0 w 2"/>
              <a:gd name="T3" fmla="*/ 0 h 2"/>
              <a:gd name="T4" fmla="*/ 5040313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6" name="Freeform 1686">
            <a:extLst>
              <a:ext uri="{FF2B5EF4-FFF2-40B4-BE49-F238E27FC236}">
                <a16:creationId xmlns:a16="http://schemas.microsoft.com/office/drawing/2014/main" id="{A40B83E8-DF86-4756-8067-B24D04F8C324}"/>
              </a:ext>
            </a:extLst>
          </p:cNvPr>
          <p:cNvSpPr>
            <a:spLocks/>
          </p:cNvSpPr>
          <p:nvPr/>
        </p:nvSpPr>
        <p:spPr bwMode="auto">
          <a:xfrm>
            <a:off x="2312991" y="54356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0 w 2"/>
              <a:gd name="T3" fmla="*/ 0 h 2"/>
              <a:gd name="T4" fmla="*/ 5040313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7" name="Freeform 1687">
            <a:extLst>
              <a:ext uri="{FF2B5EF4-FFF2-40B4-BE49-F238E27FC236}">
                <a16:creationId xmlns:a16="http://schemas.microsoft.com/office/drawing/2014/main" id="{416A28D8-1862-42C4-B988-D6D4EA911C98}"/>
              </a:ext>
            </a:extLst>
          </p:cNvPr>
          <p:cNvSpPr>
            <a:spLocks noEditPoints="1"/>
          </p:cNvSpPr>
          <p:nvPr/>
        </p:nvSpPr>
        <p:spPr bwMode="auto">
          <a:xfrm>
            <a:off x="2281238" y="5384801"/>
            <a:ext cx="57150" cy="28575"/>
          </a:xfrm>
          <a:custGeom>
            <a:avLst/>
            <a:gdLst>
              <a:gd name="T0" fmla="*/ 35282188 w 36"/>
              <a:gd name="T1" fmla="*/ 0 h 18"/>
              <a:gd name="T2" fmla="*/ 25201563 w 36"/>
              <a:gd name="T3" fmla="*/ 10080625 h 18"/>
              <a:gd name="T4" fmla="*/ 25201563 w 36"/>
              <a:gd name="T5" fmla="*/ 10080625 h 18"/>
              <a:gd name="T6" fmla="*/ 25201563 w 36"/>
              <a:gd name="T7" fmla="*/ 5040313 h 18"/>
              <a:gd name="T8" fmla="*/ 35282188 w 36"/>
              <a:gd name="T9" fmla="*/ 10080625 h 18"/>
              <a:gd name="T10" fmla="*/ 35282188 w 36"/>
              <a:gd name="T11" fmla="*/ 10080625 h 18"/>
              <a:gd name="T12" fmla="*/ 40322500 w 36"/>
              <a:gd name="T13" fmla="*/ 15120938 h 18"/>
              <a:gd name="T14" fmla="*/ 40322500 w 36"/>
              <a:gd name="T15" fmla="*/ 15120938 h 18"/>
              <a:gd name="T16" fmla="*/ 40322500 w 36"/>
              <a:gd name="T17" fmla="*/ 15120938 h 18"/>
              <a:gd name="T18" fmla="*/ 25201563 w 36"/>
              <a:gd name="T19" fmla="*/ 20161250 h 18"/>
              <a:gd name="T20" fmla="*/ 20161250 w 36"/>
              <a:gd name="T21" fmla="*/ 15120938 h 18"/>
              <a:gd name="T22" fmla="*/ 25201563 w 36"/>
              <a:gd name="T23" fmla="*/ 20161250 h 18"/>
              <a:gd name="T24" fmla="*/ 30241875 w 36"/>
              <a:gd name="T25" fmla="*/ 15120938 h 18"/>
              <a:gd name="T26" fmla="*/ 40322500 w 36"/>
              <a:gd name="T27" fmla="*/ 20161250 h 18"/>
              <a:gd name="T28" fmla="*/ 25201563 w 36"/>
              <a:gd name="T29" fmla="*/ 25201563 h 18"/>
              <a:gd name="T30" fmla="*/ 10080625 w 36"/>
              <a:gd name="T31" fmla="*/ 25201563 h 18"/>
              <a:gd name="T32" fmla="*/ 20161250 w 36"/>
              <a:gd name="T33" fmla="*/ 30241875 h 18"/>
              <a:gd name="T34" fmla="*/ 25201563 w 36"/>
              <a:gd name="T35" fmla="*/ 30241875 h 18"/>
              <a:gd name="T36" fmla="*/ 50403125 w 36"/>
              <a:gd name="T37" fmla="*/ 30241875 h 18"/>
              <a:gd name="T38" fmla="*/ 55443438 w 36"/>
              <a:gd name="T39" fmla="*/ 25201563 h 18"/>
              <a:gd name="T40" fmla="*/ 55443438 w 36"/>
              <a:gd name="T41" fmla="*/ 30241875 h 18"/>
              <a:gd name="T42" fmla="*/ 25201563 w 36"/>
              <a:gd name="T43" fmla="*/ 30241875 h 18"/>
              <a:gd name="T44" fmla="*/ 40322500 w 36"/>
              <a:gd name="T45" fmla="*/ 25201563 h 18"/>
              <a:gd name="T46" fmla="*/ 45362813 w 36"/>
              <a:gd name="T47" fmla="*/ 30241875 h 18"/>
              <a:gd name="T48" fmla="*/ 60483750 w 36"/>
              <a:gd name="T49" fmla="*/ 35282188 h 18"/>
              <a:gd name="T50" fmla="*/ 60483750 w 36"/>
              <a:gd name="T51" fmla="*/ 35282188 h 18"/>
              <a:gd name="T52" fmla="*/ 40322500 w 36"/>
              <a:gd name="T53" fmla="*/ 35282188 h 18"/>
              <a:gd name="T54" fmla="*/ 45362813 w 36"/>
              <a:gd name="T55" fmla="*/ 35282188 h 18"/>
              <a:gd name="T56" fmla="*/ 25201563 w 36"/>
              <a:gd name="T57" fmla="*/ 30241875 h 18"/>
              <a:gd name="T58" fmla="*/ 30241875 w 36"/>
              <a:gd name="T59" fmla="*/ 35282188 h 18"/>
              <a:gd name="T60" fmla="*/ 85685313 w 36"/>
              <a:gd name="T61" fmla="*/ 40322500 h 18"/>
              <a:gd name="T62" fmla="*/ 70564375 w 36"/>
              <a:gd name="T63" fmla="*/ 35282188 h 18"/>
              <a:gd name="T64" fmla="*/ 65524063 w 36"/>
              <a:gd name="T65" fmla="*/ 30241875 h 18"/>
              <a:gd name="T66" fmla="*/ 75604688 w 36"/>
              <a:gd name="T67" fmla="*/ 20161250 h 18"/>
              <a:gd name="T68" fmla="*/ 75604688 w 36"/>
              <a:gd name="T69" fmla="*/ 15120938 h 18"/>
              <a:gd name="T70" fmla="*/ 85685313 w 36"/>
              <a:gd name="T71" fmla="*/ 15120938 h 18"/>
              <a:gd name="T72" fmla="*/ 85685313 w 36"/>
              <a:gd name="T73" fmla="*/ 25201563 h 18"/>
              <a:gd name="T74" fmla="*/ 5040313 w 36"/>
              <a:gd name="T75" fmla="*/ 40322500 h 18"/>
              <a:gd name="T76" fmla="*/ 5040313 w 36"/>
              <a:gd name="T77" fmla="*/ 40322500 h 18"/>
              <a:gd name="T78" fmla="*/ 50403125 w 36"/>
              <a:gd name="T79" fmla="*/ 40322500 h 18"/>
              <a:gd name="T80" fmla="*/ 55443438 w 36"/>
              <a:gd name="T81" fmla="*/ 40322500 h 18"/>
              <a:gd name="T82" fmla="*/ 40322500 w 36"/>
              <a:gd name="T83" fmla="*/ 40322500 h 18"/>
              <a:gd name="T84" fmla="*/ 50403125 w 36"/>
              <a:gd name="T85" fmla="*/ 40322500 h 18"/>
              <a:gd name="T86" fmla="*/ 35282188 w 36"/>
              <a:gd name="T87" fmla="*/ 45362813 h 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6" h="18">
                <a:moveTo>
                  <a:pt x="16" y="2"/>
                </a:moveTo>
                <a:lnTo>
                  <a:pt x="14" y="2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close/>
                <a:moveTo>
                  <a:pt x="10" y="4"/>
                </a:moveTo>
                <a:lnTo>
                  <a:pt x="8" y="4"/>
                </a:lnTo>
                <a:lnTo>
                  <a:pt x="10" y="4"/>
                </a:lnTo>
                <a:close/>
                <a:moveTo>
                  <a:pt x="14" y="4"/>
                </a:moveTo>
                <a:lnTo>
                  <a:pt x="12" y="4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close/>
                <a:moveTo>
                  <a:pt x="16" y="4"/>
                </a:moveTo>
                <a:lnTo>
                  <a:pt x="14" y="4"/>
                </a:lnTo>
                <a:lnTo>
                  <a:pt x="16" y="2"/>
                </a:lnTo>
                <a:lnTo>
                  <a:pt x="16" y="4"/>
                </a:lnTo>
                <a:close/>
                <a:moveTo>
                  <a:pt x="16" y="6"/>
                </a:moveTo>
                <a:lnTo>
                  <a:pt x="14" y="6"/>
                </a:lnTo>
                <a:lnTo>
                  <a:pt x="16" y="4"/>
                </a:lnTo>
                <a:lnTo>
                  <a:pt x="16" y="6"/>
                </a:lnTo>
                <a:close/>
                <a:moveTo>
                  <a:pt x="18" y="6"/>
                </a:moveTo>
                <a:lnTo>
                  <a:pt x="16" y="6"/>
                </a:lnTo>
                <a:lnTo>
                  <a:pt x="18" y="6"/>
                </a:lnTo>
                <a:close/>
                <a:moveTo>
                  <a:pt x="10" y="8"/>
                </a:moveTo>
                <a:lnTo>
                  <a:pt x="8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close/>
                <a:moveTo>
                  <a:pt x="16" y="8"/>
                </a:moveTo>
                <a:lnTo>
                  <a:pt x="14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close/>
                <a:moveTo>
                  <a:pt x="10" y="10"/>
                </a:moveTo>
                <a:lnTo>
                  <a:pt x="12" y="8"/>
                </a:lnTo>
                <a:lnTo>
                  <a:pt x="10" y="10"/>
                </a:lnTo>
                <a:close/>
                <a:moveTo>
                  <a:pt x="4" y="12"/>
                </a:moveTo>
                <a:lnTo>
                  <a:pt x="2" y="10"/>
                </a:lnTo>
                <a:lnTo>
                  <a:pt x="4" y="10"/>
                </a:lnTo>
                <a:lnTo>
                  <a:pt x="4" y="12"/>
                </a:lnTo>
                <a:close/>
                <a:moveTo>
                  <a:pt x="10" y="12"/>
                </a:moveTo>
                <a:lnTo>
                  <a:pt x="8" y="12"/>
                </a:lnTo>
                <a:lnTo>
                  <a:pt x="6" y="12"/>
                </a:lnTo>
                <a:lnTo>
                  <a:pt x="8" y="10"/>
                </a:lnTo>
                <a:lnTo>
                  <a:pt x="10" y="12"/>
                </a:lnTo>
                <a:close/>
                <a:moveTo>
                  <a:pt x="22" y="12"/>
                </a:move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2" y="10"/>
                </a:lnTo>
                <a:lnTo>
                  <a:pt x="24" y="12"/>
                </a:lnTo>
                <a:lnTo>
                  <a:pt x="22" y="12"/>
                </a:lnTo>
                <a:close/>
                <a:moveTo>
                  <a:pt x="14" y="14"/>
                </a:moveTo>
                <a:lnTo>
                  <a:pt x="12" y="14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18" y="12"/>
                </a:lnTo>
                <a:lnTo>
                  <a:pt x="16" y="14"/>
                </a:lnTo>
                <a:lnTo>
                  <a:pt x="14" y="14"/>
                </a:lnTo>
                <a:close/>
                <a:moveTo>
                  <a:pt x="24" y="14"/>
                </a:moveTo>
                <a:lnTo>
                  <a:pt x="22" y="12"/>
                </a:lnTo>
                <a:lnTo>
                  <a:pt x="24" y="12"/>
                </a:lnTo>
                <a:lnTo>
                  <a:pt x="24" y="14"/>
                </a:lnTo>
                <a:close/>
                <a:moveTo>
                  <a:pt x="18" y="14"/>
                </a:moveTo>
                <a:lnTo>
                  <a:pt x="16" y="14"/>
                </a:lnTo>
                <a:lnTo>
                  <a:pt x="18" y="14"/>
                </a:lnTo>
                <a:close/>
                <a:moveTo>
                  <a:pt x="12" y="14"/>
                </a:moveTo>
                <a:lnTo>
                  <a:pt x="10" y="14"/>
                </a:lnTo>
                <a:lnTo>
                  <a:pt x="10" y="12"/>
                </a:lnTo>
                <a:lnTo>
                  <a:pt x="12" y="14"/>
                </a:lnTo>
                <a:close/>
                <a:moveTo>
                  <a:pt x="36" y="12"/>
                </a:moveTo>
                <a:lnTo>
                  <a:pt x="34" y="14"/>
                </a:lnTo>
                <a:lnTo>
                  <a:pt x="34" y="16"/>
                </a:lnTo>
                <a:lnTo>
                  <a:pt x="32" y="16"/>
                </a:lnTo>
                <a:lnTo>
                  <a:pt x="30" y="16"/>
                </a:lnTo>
                <a:lnTo>
                  <a:pt x="28" y="14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28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4" y="10"/>
                </a:lnTo>
                <a:lnTo>
                  <a:pt x="36" y="12"/>
                </a:lnTo>
                <a:close/>
                <a:moveTo>
                  <a:pt x="2" y="16"/>
                </a:move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close/>
                <a:moveTo>
                  <a:pt x="22" y="16"/>
                </a:moveTo>
                <a:lnTo>
                  <a:pt x="20" y="16"/>
                </a:lnTo>
                <a:lnTo>
                  <a:pt x="20" y="14"/>
                </a:lnTo>
                <a:lnTo>
                  <a:pt x="22" y="16"/>
                </a:lnTo>
                <a:close/>
                <a:moveTo>
                  <a:pt x="14" y="18"/>
                </a:move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8" name="Freeform 1688">
            <a:extLst>
              <a:ext uri="{FF2B5EF4-FFF2-40B4-BE49-F238E27FC236}">
                <a16:creationId xmlns:a16="http://schemas.microsoft.com/office/drawing/2014/main" id="{63FD888F-3522-44B8-A034-6DDADB53C6F3}"/>
              </a:ext>
            </a:extLst>
          </p:cNvPr>
          <p:cNvSpPr>
            <a:spLocks noEditPoints="1"/>
          </p:cNvSpPr>
          <p:nvPr/>
        </p:nvSpPr>
        <p:spPr bwMode="auto">
          <a:xfrm>
            <a:off x="2281238" y="5384801"/>
            <a:ext cx="57150" cy="28575"/>
          </a:xfrm>
          <a:custGeom>
            <a:avLst/>
            <a:gdLst>
              <a:gd name="T0" fmla="*/ 35282188 w 36"/>
              <a:gd name="T1" fmla="*/ 0 h 18"/>
              <a:gd name="T2" fmla="*/ 25201563 w 36"/>
              <a:gd name="T3" fmla="*/ 10080625 h 18"/>
              <a:gd name="T4" fmla="*/ 25201563 w 36"/>
              <a:gd name="T5" fmla="*/ 10080625 h 18"/>
              <a:gd name="T6" fmla="*/ 25201563 w 36"/>
              <a:gd name="T7" fmla="*/ 5040313 h 18"/>
              <a:gd name="T8" fmla="*/ 35282188 w 36"/>
              <a:gd name="T9" fmla="*/ 10080625 h 18"/>
              <a:gd name="T10" fmla="*/ 35282188 w 36"/>
              <a:gd name="T11" fmla="*/ 10080625 h 18"/>
              <a:gd name="T12" fmla="*/ 40322500 w 36"/>
              <a:gd name="T13" fmla="*/ 15120938 h 18"/>
              <a:gd name="T14" fmla="*/ 40322500 w 36"/>
              <a:gd name="T15" fmla="*/ 15120938 h 18"/>
              <a:gd name="T16" fmla="*/ 40322500 w 36"/>
              <a:gd name="T17" fmla="*/ 15120938 h 18"/>
              <a:gd name="T18" fmla="*/ 25201563 w 36"/>
              <a:gd name="T19" fmla="*/ 20161250 h 18"/>
              <a:gd name="T20" fmla="*/ 20161250 w 36"/>
              <a:gd name="T21" fmla="*/ 15120938 h 18"/>
              <a:gd name="T22" fmla="*/ 25201563 w 36"/>
              <a:gd name="T23" fmla="*/ 20161250 h 18"/>
              <a:gd name="T24" fmla="*/ 30241875 w 36"/>
              <a:gd name="T25" fmla="*/ 15120938 h 18"/>
              <a:gd name="T26" fmla="*/ 40322500 w 36"/>
              <a:gd name="T27" fmla="*/ 20161250 h 18"/>
              <a:gd name="T28" fmla="*/ 25201563 w 36"/>
              <a:gd name="T29" fmla="*/ 25201563 h 18"/>
              <a:gd name="T30" fmla="*/ 10080625 w 36"/>
              <a:gd name="T31" fmla="*/ 25201563 h 18"/>
              <a:gd name="T32" fmla="*/ 20161250 w 36"/>
              <a:gd name="T33" fmla="*/ 30241875 h 18"/>
              <a:gd name="T34" fmla="*/ 25201563 w 36"/>
              <a:gd name="T35" fmla="*/ 30241875 h 18"/>
              <a:gd name="T36" fmla="*/ 50403125 w 36"/>
              <a:gd name="T37" fmla="*/ 30241875 h 18"/>
              <a:gd name="T38" fmla="*/ 55443438 w 36"/>
              <a:gd name="T39" fmla="*/ 25201563 h 18"/>
              <a:gd name="T40" fmla="*/ 55443438 w 36"/>
              <a:gd name="T41" fmla="*/ 30241875 h 18"/>
              <a:gd name="T42" fmla="*/ 25201563 w 36"/>
              <a:gd name="T43" fmla="*/ 30241875 h 18"/>
              <a:gd name="T44" fmla="*/ 40322500 w 36"/>
              <a:gd name="T45" fmla="*/ 25201563 h 18"/>
              <a:gd name="T46" fmla="*/ 45362813 w 36"/>
              <a:gd name="T47" fmla="*/ 30241875 h 18"/>
              <a:gd name="T48" fmla="*/ 60483750 w 36"/>
              <a:gd name="T49" fmla="*/ 35282188 h 18"/>
              <a:gd name="T50" fmla="*/ 60483750 w 36"/>
              <a:gd name="T51" fmla="*/ 35282188 h 18"/>
              <a:gd name="T52" fmla="*/ 40322500 w 36"/>
              <a:gd name="T53" fmla="*/ 35282188 h 18"/>
              <a:gd name="T54" fmla="*/ 45362813 w 36"/>
              <a:gd name="T55" fmla="*/ 35282188 h 18"/>
              <a:gd name="T56" fmla="*/ 25201563 w 36"/>
              <a:gd name="T57" fmla="*/ 30241875 h 18"/>
              <a:gd name="T58" fmla="*/ 30241875 w 36"/>
              <a:gd name="T59" fmla="*/ 35282188 h 18"/>
              <a:gd name="T60" fmla="*/ 85685313 w 36"/>
              <a:gd name="T61" fmla="*/ 40322500 h 18"/>
              <a:gd name="T62" fmla="*/ 70564375 w 36"/>
              <a:gd name="T63" fmla="*/ 35282188 h 18"/>
              <a:gd name="T64" fmla="*/ 65524063 w 36"/>
              <a:gd name="T65" fmla="*/ 30241875 h 18"/>
              <a:gd name="T66" fmla="*/ 75604688 w 36"/>
              <a:gd name="T67" fmla="*/ 20161250 h 18"/>
              <a:gd name="T68" fmla="*/ 75604688 w 36"/>
              <a:gd name="T69" fmla="*/ 15120938 h 18"/>
              <a:gd name="T70" fmla="*/ 85685313 w 36"/>
              <a:gd name="T71" fmla="*/ 15120938 h 18"/>
              <a:gd name="T72" fmla="*/ 85685313 w 36"/>
              <a:gd name="T73" fmla="*/ 25201563 h 18"/>
              <a:gd name="T74" fmla="*/ 5040313 w 36"/>
              <a:gd name="T75" fmla="*/ 40322500 h 18"/>
              <a:gd name="T76" fmla="*/ 5040313 w 36"/>
              <a:gd name="T77" fmla="*/ 40322500 h 18"/>
              <a:gd name="T78" fmla="*/ 50403125 w 36"/>
              <a:gd name="T79" fmla="*/ 40322500 h 18"/>
              <a:gd name="T80" fmla="*/ 55443438 w 36"/>
              <a:gd name="T81" fmla="*/ 40322500 h 18"/>
              <a:gd name="T82" fmla="*/ 40322500 w 36"/>
              <a:gd name="T83" fmla="*/ 40322500 h 18"/>
              <a:gd name="T84" fmla="*/ 50403125 w 36"/>
              <a:gd name="T85" fmla="*/ 40322500 h 1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6" h="18">
                <a:moveTo>
                  <a:pt x="16" y="2"/>
                </a:moveTo>
                <a:lnTo>
                  <a:pt x="14" y="2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moveTo>
                  <a:pt x="10" y="4"/>
                </a:moveTo>
                <a:lnTo>
                  <a:pt x="8" y="4"/>
                </a:lnTo>
                <a:lnTo>
                  <a:pt x="10" y="4"/>
                </a:lnTo>
                <a:moveTo>
                  <a:pt x="14" y="4"/>
                </a:moveTo>
                <a:lnTo>
                  <a:pt x="12" y="4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moveTo>
                  <a:pt x="16" y="4"/>
                </a:moveTo>
                <a:lnTo>
                  <a:pt x="14" y="4"/>
                </a:lnTo>
                <a:lnTo>
                  <a:pt x="16" y="2"/>
                </a:lnTo>
                <a:lnTo>
                  <a:pt x="16" y="4"/>
                </a:lnTo>
                <a:moveTo>
                  <a:pt x="16" y="6"/>
                </a:moveTo>
                <a:lnTo>
                  <a:pt x="14" y="6"/>
                </a:lnTo>
                <a:lnTo>
                  <a:pt x="16" y="4"/>
                </a:lnTo>
                <a:lnTo>
                  <a:pt x="16" y="6"/>
                </a:lnTo>
                <a:moveTo>
                  <a:pt x="18" y="6"/>
                </a:moveTo>
                <a:lnTo>
                  <a:pt x="16" y="6"/>
                </a:lnTo>
                <a:lnTo>
                  <a:pt x="18" y="6"/>
                </a:lnTo>
                <a:moveTo>
                  <a:pt x="10" y="8"/>
                </a:moveTo>
                <a:lnTo>
                  <a:pt x="8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moveTo>
                  <a:pt x="16" y="8"/>
                </a:moveTo>
                <a:lnTo>
                  <a:pt x="14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moveTo>
                  <a:pt x="10" y="10"/>
                </a:moveTo>
                <a:lnTo>
                  <a:pt x="12" y="8"/>
                </a:lnTo>
                <a:lnTo>
                  <a:pt x="10" y="10"/>
                </a:lnTo>
                <a:moveTo>
                  <a:pt x="4" y="12"/>
                </a:moveTo>
                <a:lnTo>
                  <a:pt x="2" y="10"/>
                </a:lnTo>
                <a:lnTo>
                  <a:pt x="4" y="10"/>
                </a:lnTo>
                <a:lnTo>
                  <a:pt x="4" y="12"/>
                </a:lnTo>
                <a:moveTo>
                  <a:pt x="10" y="12"/>
                </a:moveTo>
                <a:lnTo>
                  <a:pt x="8" y="12"/>
                </a:lnTo>
                <a:lnTo>
                  <a:pt x="6" y="12"/>
                </a:lnTo>
                <a:lnTo>
                  <a:pt x="8" y="10"/>
                </a:lnTo>
                <a:lnTo>
                  <a:pt x="10" y="12"/>
                </a:lnTo>
                <a:moveTo>
                  <a:pt x="22" y="12"/>
                </a:move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2" y="10"/>
                </a:lnTo>
                <a:lnTo>
                  <a:pt x="24" y="12"/>
                </a:lnTo>
                <a:lnTo>
                  <a:pt x="22" y="12"/>
                </a:lnTo>
                <a:moveTo>
                  <a:pt x="14" y="14"/>
                </a:moveTo>
                <a:lnTo>
                  <a:pt x="12" y="14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18" y="12"/>
                </a:lnTo>
                <a:lnTo>
                  <a:pt x="16" y="14"/>
                </a:lnTo>
                <a:lnTo>
                  <a:pt x="14" y="14"/>
                </a:lnTo>
                <a:moveTo>
                  <a:pt x="24" y="14"/>
                </a:moveTo>
                <a:lnTo>
                  <a:pt x="22" y="12"/>
                </a:lnTo>
                <a:lnTo>
                  <a:pt x="24" y="12"/>
                </a:lnTo>
                <a:lnTo>
                  <a:pt x="24" y="14"/>
                </a:lnTo>
                <a:moveTo>
                  <a:pt x="18" y="14"/>
                </a:moveTo>
                <a:lnTo>
                  <a:pt x="16" y="14"/>
                </a:lnTo>
                <a:lnTo>
                  <a:pt x="18" y="14"/>
                </a:lnTo>
                <a:moveTo>
                  <a:pt x="12" y="14"/>
                </a:moveTo>
                <a:lnTo>
                  <a:pt x="10" y="14"/>
                </a:lnTo>
                <a:lnTo>
                  <a:pt x="10" y="12"/>
                </a:lnTo>
                <a:lnTo>
                  <a:pt x="12" y="14"/>
                </a:lnTo>
                <a:moveTo>
                  <a:pt x="36" y="12"/>
                </a:moveTo>
                <a:lnTo>
                  <a:pt x="34" y="14"/>
                </a:lnTo>
                <a:lnTo>
                  <a:pt x="34" y="16"/>
                </a:lnTo>
                <a:lnTo>
                  <a:pt x="32" y="16"/>
                </a:lnTo>
                <a:lnTo>
                  <a:pt x="30" y="16"/>
                </a:lnTo>
                <a:lnTo>
                  <a:pt x="28" y="14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28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4" y="10"/>
                </a:lnTo>
                <a:lnTo>
                  <a:pt x="36" y="12"/>
                </a:lnTo>
                <a:moveTo>
                  <a:pt x="2" y="16"/>
                </a:move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moveTo>
                  <a:pt x="22" y="16"/>
                </a:moveTo>
                <a:lnTo>
                  <a:pt x="20" y="16"/>
                </a:lnTo>
                <a:lnTo>
                  <a:pt x="20" y="14"/>
                </a:lnTo>
                <a:lnTo>
                  <a:pt x="22" y="16"/>
                </a:lnTo>
                <a:moveTo>
                  <a:pt x="14" y="18"/>
                </a:move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18" y="18"/>
                </a:lnTo>
                <a:lnTo>
                  <a:pt x="16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9" name="Freeform 1689">
            <a:extLst>
              <a:ext uri="{FF2B5EF4-FFF2-40B4-BE49-F238E27FC236}">
                <a16:creationId xmlns:a16="http://schemas.microsoft.com/office/drawing/2014/main" id="{74832D6C-1845-4D5D-850D-C806A0A2CF6A}"/>
              </a:ext>
            </a:extLst>
          </p:cNvPr>
          <p:cNvSpPr>
            <a:spLocks noEditPoints="1"/>
          </p:cNvSpPr>
          <p:nvPr/>
        </p:nvSpPr>
        <p:spPr bwMode="auto">
          <a:xfrm>
            <a:off x="2300291" y="5413375"/>
            <a:ext cx="34925" cy="38100"/>
          </a:xfrm>
          <a:custGeom>
            <a:avLst/>
            <a:gdLst>
              <a:gd name="T0" fmla="*/ 25201563 w 22"/>
              <a:gd name="T1" fmla="*/ 0 h 24"/>
              <a:gd name="T2" fmla="*/ 5040313 w 22"/>
              <a:gd name="T3" fmla="*/ 0 h 24"/>
              <a:gd name="T4" fmla="*/ 10080625 w 22"/>
              <a:gd name="T5" fmla="*/ 0 h 24"/>
              <a:gd name="T6" fmla="*/ 30241875 w 22"/>
              <a:gd name="T7" fmla="*/ 0 h 24"/>
              <a:gd name="T8" fmla="*/ 35282188 w 22"/>
              <a:gd name="T9" fmla="*/ 10080625 h 24"/>
              <a:gd name="T10" fmla="*/ 25201563 w 22"/>
              <a:gd name="T11" fmla="*/ 10080625 h 24"/>
              <a:gd name="T12" fmla="*/ 15120938 w 22"/>
              <a:gd name="T13" fmla="*/ 10080625 h 24"/>
              <a:gd name="T14" fmla="*/ 10080625 w 22"/>
              <a:gd name="T15" fmla="*/ 5040313 h 24"/>
              <a:gd name="T16" fmla="*/ 20161250 w 22"/>
              <a:gd name="T17" fmla="*/ 0 h 24"/>
              <a:gd name="T18" fmla="*/ 10080625 w 22"/>
              <a:gd name="T19" fmla="*/ 15120938 h 24"/>
              <a:gd name="T20" fmla="*/ 5040313 w 22"/>
              <a:gd name="T21" fmla="*/ 5040313 h 24"/>
              <a:gd name="T22" fmla="*/ 15120938 w 22"/>
              <a:gd name="T23" fmla="*/ 15120938 h 24"/>
              <a:gd name="T24" fmla="*/ 25201563 w 22"/>
              <a:gd name="T25" fmla="*/ 20161250 h 24"/>
              <a:gd name="T26" fmla="*/ 20161250 w 22"/>
              <a:gd name="T27" fmla="*/ 10080625 h 24"/>
              <a:gd name="T28" fmla="*/ 25201563 w 22"/>
              <a:gd name="T29" fmla="*/ 15120938 h 24"/>
              <a:gd name="T30" fmla="*/ 35282188 w 22"/>
              <a:gd name="T31" fmla="*/ 15120938 h 24"/>
              <a:gd name="T32" fmla="*/ 25201563 w 22"/>
              <a:gd name="T33" fmla="*/ 20161250 h 24"/>
              <a:gd name="T34" fmla="*/ 5040313 w 22"/>
              <a:gd name="T35" fmla="*/ 20161250 h 24"/>
              <a:gd name="T36" fmla="*/ 10080625 w 22"/>
              <a:gd name="T37" fmla="*/ 20161250 h 24"/>
              <a:gd name="T38" fmla="*/ 25201563 w 22"/>
              <a:gd name="T39" fmla="*/ 20161250 h 24"/>
              <a:gd name="T40" fmla="*/ 30241875 w 22"/>
              <a:gd name="T41" fmla="*/ 20161250 h 24"/>
              <a:gd name="T42" fmla="*/ 25201563 w 22"/>
              <a:gd name="T43" fmla="*/ 25201563 h 24"/>
              <a:gd name="T44" fmla="*/ 35282188 w 22"/>
              <a:gd name="T45" fmla="*/ 25201563 h 24"/>
              <a:gd name="T46" fmla="*/ 30241875 w 22"/>
              <a:gd name="T47" fmla="*/ 25201563 h 24"/>
              <a:gd name="T48" fmla="*/ 25201563 w 22"/>
              <a:gd name="T49" fmla="*/ 30241875 h 24"/>
              <a:gd name="T50" fmla="*/ 5040313 w 22"/>
              <a:gd name="T51" fmla="*/ 25201563 h 24"/>
              <a:gd name="T52" fmla="*/ 10080625 w 22"/>
              <a:gd name="T53" fmla="*/ 30241875 h 24"/>
              <a:gd name="T54" fmla="*/ 0 w 22"/>
              <a:gd name="T55" fmla="*/ 35282188 h 24"/>
              <a:gd name="T56" fmla="*/ 5040313 w 22"/>
              <a:gd name="T57" fmla="*/ 35282188 h 24"/>
              <a:gd name="T58" fmla="*/ 30241875 w 22"/>
              <a:gd name="T59" fmla="*/ 35282188 h 24"/>
              <a:gd name="T60" fmla="*/ 30241875 w 22"/>
              <a:gd name="T61" fmla="*/ 30241875 h 24"/>
              <a:gd name="T62" fmla="*/ 35282188 w 22"/>
              <a:gd name="T63" fmla="*/ 35282188 h 24"/>
              <a:gd name="T64" fmla="*/ 5040313 w 22"/>
              <a:gd name="T65" fmla="*/ 35282188 h 24"/>
              <a:gd name="T66" fmla="*/ 10080625 w 22"/>
              <a:gd name="T67" fmla="*/ 30241875 h 24"/>
              <a:gd name="T68" fmla="*/ 10080625 w 22"/>
              <a:gd name="T69" fmla="*/ 40322500 h 24"/>
              <a:gd name="T70" fmla="*/ 50403125 w 22"/>
              <a:gd name="T71" fmla="*/ 40322500 h 24"/>
              <a:gd name="T72" fmla="*/ 40322500 w 22"/>
              <a:gd name="T73" fmla="*/ 35282188 h 24"/>
              <a:gd name="T74" fmla="*/ 40322500 w 22"/>
              <a:gd name="T75" fmla="*/ 25201563 h 24"/>
              <a:gd name="T76" fmla="*/ 45362813 w 22"/>
              <a:gd name="T77" fmla="*/ 25201563 h 24"/>
              <a:gd name="T78" fmla="*/ 50403125 w 22"/>
              <a:gd name="T79" fmla="*/ 35282188 h 24"/>
              <a:gd name="T80" fmla="*/ 15120938 w 22"/>
              <a:gd name="T81" fmla="*/ 40322500 h 24"/>
              <a:gd name="T82" fmla="*/ 10080625 w 22"/>
              <a:gd name="T83" fmla="*/ 30241875 h 24"/>
              <a:gd name="T84" fmla="*/ 15120938 w 22"/>
              <a:gd name="T85" fmla="*/ 25201563 h 24"/>
              <a:gd name="T86" fmla="*/ 20161250 w 22"/>
              <a:gd name="T87" fmla="*/ 30241875 h 24"/>
              <a:gd name="T88" fmla="*/ 15120938 w 22"/>
              <a:gd name="T89" fmla="*/ 40322500 h 24"/>
              <a:gd name="T90" fmla="*/ 35282188 w 22"/>
              <a:gd name="T91" fmla="*/ 40322500 h 24"/>
              <a:gd name="T92" fmla="*/ 35282188 w 22"/>
              <a:gd name="T93" fmla="*/ 40322500 h 24"/>
              <a:gd name="T94" fmla="*/ 40322500 w 22"/>
              <a:gd name="T95" fmla="*/ 45362813 h 24"/>
              <a:gd name="T96" fmla="*/ 40322500 w 22"/>
              <a:gd name="T97" fmla="*/ 45362813 h 24"/>
              <a:gd name="T98" fmla="*/ 50403125 w 22"/>
              <a:gd name="T99" fmla="*/ 45362813 h 24"/>
              <a:gd name="T100" fmla="*/ 45362813 w 22"/>
              <a:gd name="T101" fmla="*/ 50403125 h 24"/>
              <a:gd name="T102" fmla="*/ 50403125 w 22"/>
              <a:gd name="T103" fmla="*/ 50403125 h 24"/>
              <a:gd name="T104" fmla="*/ 50403125 w 22"/>
              <a:gd name="T105" fmla="*/ 50403125 h 24"/>
              <a:gd name="T106" fmla="*/ 55443438 w 22"/>
              <a:gd name="T107" fmla="*/ 60483750 h 24"/>
              <a:gd name="T108" fmla="*/ 45362813 w 22"/>
              <a:gd name="T109" fmla="*/ 55443438 h 24"/>
              <a:gd name="T110" fmla="*/ 55443438 w 22"/>
              <a:gd name="T111" fmla="*/ 55443438 h 24"/>
              <a:gd name="T112" fmla="*/ 55443438 w 22"/>
              <a:gd name="T113" fmla="*/ 60483750 h 2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" h="24">
                <a:moveTo>
                  <a:pt x="10" y="0"/>
                </a:moveTo>
                <a:lnTo>
                  <a:pt x="10" y="0"/>
                </a:lnTo>
                <a:close/>
                <a:moveTo>
                  <a:pt x="4" y="0"/>
                </a:moveTo>
                <a:lnTo>
                  <a:pt x="2" y="0"/>
                </a:lnTo>
                <a:lnTo>
                  <a:pt x="4" y="0"/>
                </a:lnTo>
                <a:close/>
                <a:moveTo>
                  <a:pt x="10" y="0"/>
                </a:move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4" y="6"/>
                </a:moveTo>
                <a:lnTo>
                  <a:pt x="4" y="4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4" y="6"/>
                </a:lnTo>
                <a:close/>
                <a:moveTo>
                  <a:pt x="10" y="8"/>
                </a:moveTo>
                <a:lnTo>
                  <a:pt x="8" y="6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2" y="6"/>
                </a:lnTo>
                <a:lnTo>
                  <a:pt x="10" y="8"/>
                </a:lnTo>
                <a:close/>
                <a:moveTo>
                  <a:pt x="4" y="8"/>
                </a:moveTo>
                <a:lnTo>
                  <a:pt x="2" y="8"/>
                </a:lnTo>
                <a:lnTo>
                  <a:pt x="4" y="6"/>
                </a:lnTo>
                <a:lnTo>
                  <a:pt x="4" y="8"/>
                </a:lnTo>
                <a:close/>
                <a:moveTo>
                  <a:pt x="12" y="8"/>
                </a:moveTo>
                <a:lnTo>
                  <a:pt x="10" y="8"/>
                </a:lnTo>
                <a:lnTo>
                  <a:pt x="12" y="8"/>
                </a:lnTo>
                <a:close/>
                <a:moveTo>
                  <a:pt x="10" y="12"/>
                </a:moveTo>
                <a:lnTo>
                  <a:pt x="10" y="10"/>
                </a:lnTo>
                <a:lnTo>
                  <a:pt x="12" y="8"/>
                </a:lnTo>
                <a:lnTo>
                  <a:pt x="14" y="10"/>
                </a:lnTo>
                <a:lnTo>
                  <a:pt x="14" y="12"/>
                </a:lnTo>
                <a:lnTo>
                  <a:pt x="12" y="10"/>
                </a:lnTo>
                <a:lnTo>
                  <a:pt x="10" y="12"/>
                </a:lnTo>
                <a:close/>
                <a:moveTo>
                  <a:pt x="4" y="12"/>
                </a:moveTo>
                <a:lnTo>
                  <a:pt x="2" y="10"/>
                </a:lnTo>
                <a:lnTo>
                  <a:pt x="4" y="12"/>
                </a:lnTo>
                <a:close/>
                <a:moveTo>
                  <a:pt x="2" y="14"/>
                </a:moveTo>
                <a:lnTo>
                  <a:pt x="0" y="14"/>
                </a:lnTo>
                <a:lnTo>
                  <a:pt x="2" y="14"/>
                </a:lnTo>
                <a:close/>
                <a:moveTo>
                  <a:pt x="14" y="14"/>
                </a:moveTo>
                <a:lnTo>
                  <a:pt x="12" y="14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close/>
                <a:moveTo>
                  <a:pt x="2" y="14"/>
                </a:moveTo>
                <a:lnTo>
                  <a:pt x="2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2" y="14"/>
                </a:lnTo>
                <a:close/>
                <a:moveTo>
                  <a:pt x="20" y="16"/>
                </a:moveTo>
                <a:lnTo>
                  <a:pt x="18" y="14"/>
                </a:lnTo>
                <a:lnTo>
                  <a:pt x="16" y="14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20" y="14"/>
                </a:lnTo>
                <a:lnTo>
                  <a:pt x="20" y="16"/>
                </a:lnTo>
                <a:close/>
                <a:moveTo>
                  <a:pt x="6" y="16"/>
                </a:moveTo>
                <a:lnTo>
                  <a:pt x="6" y="14"/>
                </a:lnTo>
                <a:lnTo>
                  <a:pt x="4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6"/>
                </a:lnTo>
                <a:close/>
                <a:moveTo>
                  <a:pt x="16" y="18"/>
                </a:moveTo>
                <a:lnTo>
                  <a:pt x="14" y="16"/>
                </a:lnTo>
                <a:lnTo>
                  <a:pt x="14" y="14"/>
                </a:lnTo>
                <a:lnTo>
                  <a:pt x="14" y="16"/>
                </a:lnTo>
                <a:lnTo>
                  <a:pt x="16" y="16"/>
                </a:lnTo>
                <a:lnTo>
                  <a:pt x="16" y="18"/>
                </a:lnTo>
                <a:close/>
                <a:moveTo>
                  <a:pt x="18" y="20"/>
                </a:moveTo>
                <a:lnTo>
                  <a:pt x="16" y="18"/>
                </a:lnTo>
                <a:lnTo>
                  <a:pt x="18" y="16"/>
                </a:lnTo>
                <a:lnTo>
                  <a:pt x="20" y="18"/>
                </a:lnTo>
                <a:lnTo>
                  <a:pt x="18" y="18"/>
                </a:lnTo>
                <a:lnTo>
                  <a:pt x="18" y="20"/>
                </a:lnTo>
                <a:close/>
                <a:moveTo>
                  <a:pt x="22" y="20"/>
                </a:moveTo>
                <a:lnTo>
                  <a:pt x="20" y="20"/>
                </a:lnTo>
                <a:lnTo>
                  <a:pt x="18" y="18"/>
                </a:lnTo>
                <a:lnTo>
                  <a:pt x="20" y="20"/>
                </a:lnTo>
                <a:lnTo>
                  <a:pt x="22" y="20"/>
                </a:lnTo>
                <a:close/>
                <a:moveTo>
                  <a:pt x="22" y="24"/>
                </a:moveTo>
                <a:lnTo>
                  <a:pt x="20" y="22"/>
                </a:lnTo>
                <a:lnTo>
                  <a:pt x="18" y="22"/>
                </a:lnTo>
                <a:lnTo>
                  <a:pt x="20" y="20"/>
                </a:lnTo>
                <a:lnTo>
                  <a:pt x="22" y="22"/>
                </a:lnTo>
                <a:lnTo>
                  <a:pt x="22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0" name="Freeform 1690">
            <a:extLst>
              <a:ext uri="{FF2B5EF4-FFF2-40B4-BE49-F238E27FC236}">
                <a16:creationId xmlns:a16="http://schemas.microsoft.com/office/drawing/2014/main" id="{531A4611-3E8B-4366-A0E2-9E41AAAE0C14}"/>
              </a:ext>
            </a:extLst>
          </p:cNvPr>
          <p:cNvSpPr>
            <a:spLocks noEditPoints="1"/>
          </p:cNvSpPr>
          <p:nvPr/>
        </p:nvSpPr>
        <p:spPr bwMode="auto">
          <a:xfrm>
            <a:off x="2300291" y="5413375"/>
            <a:ext cx="34925" cy="38100"/>
          </a:xfrm>
          <a:custGeom>
            <a:avLst/>
            <a:gdLst>
              <a:gd name="T0" fmla="*/ 25201563 w 22"/>
              <a:gd name="T1" fmla="*/ 0 h 24"/>
              <a:gd name="T2" fmla="*/ 5040313 w 22"/>
              <a:gd name="T3" fmla="*/ 0 h 24"/>
              <a:gd name="T4" fmla="*/ 25201563 w 22"/>
              <a:gd name="T5" fmla="*/ 0 h 24"/>
              <a:gd name="T6" fmla="*/ 35282188 w 22"/>
              <a:gd name="T7" fmla="*/ 5040313 h 24"/>
              <a:gd name="T8" fmla="*/ 30241875 w 22"/>
              <a:gd name="T9" fmla="*/ 10080625 h 24"/>
              <a:gd name="T10" fmla="*/ 20161250 w 22"/>
              <a:gd name="T11" fmla="*/ 10080625 h 24"/>
              <a:gd name="T12" fmla="*/ 15120938 w 22"/>
              <a:gd name="T13" fmla="*/ 5040313 h 24"/>
              <a:gd name="T14" fmla="*/ 15120938 w 22"/>
              <a:gd name="T15" fmla="*/ 0 h 24"/>
              <a:gd name="T16" fmla="*/ 25201563 w 22"/>
              <a:gd name="T17" fmla="*/ 0 h 24"/>
              <a:gd name="T18" fmla="*/ 10080625 w 22"/>
              <a:gd name="T19" fmla="*/ 10080625 h 24"/>
              <a:gd name="T20" fmla="*/ 10080625 w 22"/>
              <a:gd name="T21" fmla="*/ 10080625 h 24"/>
              <a:gd name="T22" fmla="*/ 10080625 w 22"/>
              <a:gd name="T23" fmla="*/ 15120938 h 24"/>
              <a:gd name="T24" fmla="*/ 20161250 w 22"/>
              <a:gd name="T25" fmla="*/ 15120938 h 24"/>
              <a:gd name="T26" fmla="*/ 20161250 w 22"/>
              <a:gd name="T27" fmla="*/ 10080625 h 24"/>
              <a:gd name="T28" fmla="*/ 30241875 w 22"/>
              <a:gd name="T29" fmla="*/ 15120938 h 24"/>
              <a:gd name="T30" fmla="*/ 30241875 w 22"/>
              <a:gd name="T31" fmla="*/ 15120938 h 24"/>
              <a:gd name="T32" fmla="*/ 10080625 w 22"/>
              <a:gd name="T33" fmla="*/ 20161250 h 24"/>
              <a:gd name="T34" fmla="*/ 10080625 w 22"/>
              <a:gd name="T35" fmla="*/ 15120938 h 24"/>
              <a:gd name="T36" fmla="*/ 30241875 w 22"/>
              <a:gd name="T37" fmla="*/ 20161250 h 24"/>
              <a:gd name="T38" fmla="*/ 30241875 w 22"/>
              <a:gd name="T39" fmla="*/ 20161250 h 24"/>
              <a:gd name="T40" fmla="*/ 25201563 w 22"/>
              <a:gd name="T41" fmla="*/ 30241875 h 24"/>
              <a:gd name="T42" fmla="*/ 30241875 w 22"/>
              <a:gd name="T43" fmla="*/ 20161250 h 24"/>
              <a:gd name="T44" fmla="*/ 35282188 w 22"/>
              <a:gd name="T45" fmla="*/ 30241875 h 24"/>
              <a:gd name="T46" fmla="*/ 30241875 w 22"/>
              <a:gd name="T47" fmla="*/ 25201563 h 24"/>
              <a:gd name="T48" fmla="*/ 10080625 w 22"/>
              <a:gd name="T49" fmla="*/ 30241875 h 24"/>
              <a:gd name="T50" fmla="*/ 10080625 w 22"/>
              <a:gd name="T51" fmla="*/ 30241875 h 24"/>
              <a:gd name="T52" fmla="*/ 5040313 w 22"/>
              <a:gd name="T53" fmla="*/ 35282188 h 24"/>
              <a:gd name="T54" fmla="*/ 5040313 w 22"/>
              <a:gd name="T55" fmla="*/ 35282188 h 24"/>
              <a:gd name="T56" fmla="*/ 35282188 w 22"/>
              <a:gd name="T57" fmla="*/ 35282188 h 24"/>
              <a:gd name="T58" fmla="*/ 25201563 w 22"/>
              <a:gd name="T59" fmla="*/ 30241875 h 24"/>
              <a:gd name="T60" fmla="*/ 35282188 w 22"/>
              <a:gd name="T61" fmla="*/ 30241875 h 24"/>
              <a:gd name="T62" fmla="*/ 35282188 w 22"/>
              <a:gd name="T63" fmla="*/ 35282188 h 24"/>
              <a:gd name="T64" fmla="*/ 5040313 w 22"/>
              <a:gd name="T65" fmla="*/ 30241875 h 24"/>
              <a:gd name="T66" fmla="*/ 10080625 w 22"/>
              <a:gd name="T67" fmla="*/ 35282188 h 24"/>
              <a:gd name="T68" fmla="*/ 5040313 w 22"/>
              <a:gd name="T69" fmla="*/ 35282188 h 24"/>
              <a:gd name="T70" fmla="*/ 45362813 w 22"/>
              <a:gd name="T71" fmla="*/ 35282188 h 24"/>
              <a:gd name="T72" fmla="*/ 40322500 w 22"/>
              <a:gd name="T73" fmla="*/ 30241875 h 24"/>
              <a:gd name="T74" fmla="*/ 45362813 w 22"/>
              <a:gd name="T75" fmla="*/ 25201563 h 24"/>
              <a:gd name="T76" fmla="*/ 50403125 w 22"/>
              <a:gd name="T77" fmla="*/ 30241875 h 24"/>
              <a:gd name="T78" fmla="*/ 50403125 w 22"/>
              <a:gd name="T79" fmla="*/ 40322500 h 24"/>
              <a:gd name="T80" fmla="*/ 15120938 w 22"/>
              <a:gd name="T81" fmla="*/ 35282188 h 24"/>
              <a:gd name="T82" fmla="*/ 10080625 w 22"/>
              <a:gd name="T83" fmla="*/ 25201563 h 24"/>
              <a:gd name="T84" fmla="*/ 20161250 w 22"/>
              <a:gd name="T85" fmla="*/ 25201563 h 24"/>
              <a:gd name="T86" fmla="*/ 20161250 w 22"/>
              <a:gd name="T87" fmla="*/ 35282188 h 24"/>
              <a:gd name="T88" fmla="*/ 40322500 w 22"/>
              <a:gd name="T89" fmla="*/ 45362813 h 24"/>
              <a:gd name="T90" fmla="*/ 35282188 w 22"/>
              <a:gd name="T91" fmla="*/ 35282188 h 24"/>
              <a:gd name="T92" fmla="*/ 40322500 w 22"/>
              <a:gd name="T93" fmla="*/ 40322500 h 24"/>
              <a:gd name="T94" fmla="*/ 45362813 w 22"/>
              <a:gd name="T95" fmla="*/ 50403125 h 24"/>
              <a:gd name="T96" fmla="*/ 45362813 w 22"/>
              <a:gd name="T97" fmla="*/ 40322500 h 24"/>
              <a:gd name="T98" fmla="*/ 45362813 w 22"/>
              <a:gd name="T99" fmla="*/ 45362813 h 24"/>
              <a:gd name="T100" fmla="*/ 55443438 w 22"/>
              <a:gd name="T101" fmla="*/ 50403125 h 24"/>
              <a:gd name="T102" fmla="*/ 45362813 w 22"/>
              <a:gd name="T103" fmla="*/ 45362813 h 24"/>
              <a:gd name="T104" fmla="*/ 55443438 w 22"/>
              <a:gd name="T105" fmla="*/ 50403125 h 24"/>
              <a:gd name="T106" fmla="*/ 50403125 w 22"/>
              <a:gd name="T107" fmla="*/ 55443438 h 24"/>
              <a:gd name="T108" fmla="*/ 50403125 w 22"/>
              <a:gd name="T109" fmla="*/ 50403125 h 24"/>
              <a:gd name="T110" fmla="*/ 55443438 w 22"/>
              <a:gd name="T111" fmla="*/ 60483750 h 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" h="24">
                <a:moveTo>
                  <a:pt x="10" y="0"/>
                </a:moveTo>
                <a:lnTo>
                  <a:pt x="10" y="0"/>
                </a:lnTo>
                <a:moveTo>
                  <a:pt x="4" y="0"/>
                </a:moveTo>
                <a:lnTo>
                  <a:pt x="2" y="0"/>
                </a:lnTo>
                <a:moveTo>
                  <a:pt x="10" y="0"/>
                </a:move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moveTo>
                  <a:pt x="4" y="6"/>
                </a:moveTo>
                <a:lnTo>
                  <a:pt x="4" y="4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4" y="6"/>
                </a:lnTo>
                <a:moveTo>
                  <a:pt x="10" y="8"/>
                </a:moveTo>
                <a:lnTo>
                  <a:pt x="8" y="6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2" y="6"/>
                </a:lnTo>
                <a:lnTo>
                  <a:pt x="10" y="8"/>
                </a:lnTo>
                <a:moveTo>
                  <a:pt x="4" y="8"/>
                </a:moveTo>
                <a:lnTo>
                  <a:pt x="2" y="8"/>
                </a:lnTo>
                <a:lnTo>
                  <a:pt x="4" y="6"/>
                </a:lnTo>
                <a:lnTo>
                  <a:pt x="4" y="8"/>
                </a:lnTo>
                <a:moveTo>
                  <a:pt x="12" y="8"/>
                </a:moveTo>
                <a:lnTo>
                  <a:pt x="10" y="8"/>
                </a:lnTo>
                <a:lnTo>
                  <a:pt x="12" y="8"/>
                </a:lnTo>
                <a:moveTo>
                  <a:pt x="10" y="12"/>
                </a:moveTo>
                <a:lnTo>
                  <a:pt x="10" y="10"/>
                </a:lnTo>
                <a:lnTo>
                  <a:pt x="12" y="8"/>
                </a:lnTo>
                <a:lnTo>
                  <a:pt x="14" y="10"/>
                </a:lnTo>
                <a:lnTo>
                  <a:pt x="14" y="12"/>
                </a:lnTo>
                <a:lnTo>
                  <a:pt x="12" y="10"/>
                </a:lnTo>
                <a:lnTo>
                  <a:pt x="10" y="12"/>
                </a:lnTo>
                <a:moveTo>
                  <a:pt x="4" y="12"/>
                </a:moveTo>
                <a:lnTo>
                  <a:pt x="2" y="10"/>
                </a:lnTo>
                <a:lnTo>
                  <a:pt x="4" y="12"/>
                </a:lnTo>
                <a:moveTo>
                  <a:pt x="2" y="14"/>
                </a:moveTo>
                <a:lnTo>
                  <a:pt x="0" y="14"/>
                </a:lnTo>
                <a:lnTo>
                  <a:pt x="2" y="14"/>
                </a:lnTo>
                <a:moveTo>
                  <a:pt x="14" y="14"/>
                </a:moveTo>
                <a:lnTo>
                  <a:pt x="12" y="14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moveTo>
                  <a:pt x="2" y="14"/>
                </a:moveTo>
                <a:lnTo>
                  <a:pt x="2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2" y="14"/>
                </a:lnTo>
                <a:moveTo>
                  <a:pt x="20" y="16"/>
                </a:moveTo>
                <a:lnTo>
                  <a:pt x="18" y="14"/>
                </a:lnTo>
                <a:lnTo>
                  <a:pt x="16" y="14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20" y="14"/>
                </a:lnTo>
                <a:lnTo>
                  <a:pt x="20" y="16"/>
                </a:lnTo>
                <a:moveTo>
                  <a:pt x="6" y="16"/>
                </a:moveTo>
                <a:lnTo>
                  <a:pt x="6" y="14"/>
                </a:lnTo>
                <a:lnTo>
                  <a:pt x="4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6"/>
                </a:lnTo>
                <a:moveTo>
                  <a:pt x="16" y="18"/>
                </a:moveTo>
                <a:lnTo>
                  <a:pt x="14" y="16"/>
                </a:lnTo>
                <a:lnTo>
                  <a:pt x="14" y="14"/>
                </a:lnTo>
                <a:lnTo>
                  <a:pt x="14" y="16"/>
                </a:lnTo>
                <a:lnTo>
                  <a:pt x="16" y="16"/>
                </a:lnTo>
                <a:lnTo>
                  <a:pt x="16" y="18"/>
                </a:lnTo>
                <a:moveTo>
                  <a:pt x="18" y="20"/>
                </a:moveTo>
                <a:lnTo>
                  <a:pt x="16" y="18"/>
                </a:lnTo>
                <a:lnTo>
                  <a:pt x="18" y="16"/>
                </a:lnTo>
                <a:lnTo>
                  <a:pt x="20" y="18"/>
                </a:lnTo>
                <a:lnTo>
                  <a:pt x="18" y="18"/>
                </a:lnTo>
                <a:lnTo>
                  <a:pt x="18" y="20"/>
                </a:lnTo>
                <a:moveTo>
                  <a:pt x="22" y="20"/>
                </a:moveTo>
                <a:lnTo>
                  <a:pt x="20" y="20"/>
                </a:lnTo>
                <a:lnTo>
                  <a:pt x="18" y="18"/>
                </a:lnTo>
                <a:lnTo>
                  <a:pt x="20" y="20"/>
                </a:lnTo>
                <a:lnTo>
                  <a:pt x="22" y="20"/>
                </a:lnTo>
                <a:moveTo>
                  <a:pt x="22" y="24"/>
                </a:moveTo>
                <a:lnTo>
                  <a:pt x="20" y="22"/>
                </a:lnTo>
                <a:lnTo>
                  <a:pt x="18" y="22"/>
                </a:lnTo>
                <a:lnTo>
                  <a:pt x="20" y="20"/>
                </a:lnTo>
                <a:lnTo>
                  <a:pt x="22" y="22"/>
                </a:lnTo>
                <a:lnTo>
                  <a:pt x="22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1" name="Freeform 1693">
            <a:extLst>
              <a:ext uri="{FF2B5EF4-FFF2-40B4-BE49-F238E27FC236}">
                <a16:creationId xmlns:a16="http://schemas.microsoft.com/office/drawing/2014/main" id="{42E9225A-DC74-4952-B36E-4557FF1517D2}"/>
              </a:ext>
            </a:extLst>
          </p:cNvPr>
          <p:cNvSpPr>
            <a:spLocks/>
          </p:cNvSpPr>
          <p:nvPr/>
        </p:nvSpPr>
        <p:spPr bwMode="auto">
          <a:xfrm>
            <a:off x="982663" y="2860676"/>
            <a:ext cx="760412" cy="595313"/>
          </a:xfrm>
          <a:custGeom>
            <a:avLst/>
            <a:gdLst>
              <a:gd name="T0" fmla="*/ 80644947 w 479"/>
              <a:gd name="T1" fmla="*/ 0 h 375"/>
              <a:gd name="T2" fmla="*/ 151209276 w 479"/>
              <a:gd name="T3" fmla="*/ 30241900 h 375"/>
              <a:gd name="T4" fmla="*/ 241934841 w 479"/>
              <a:gd name="T5" fmla="*/ 65524118 h 375"/>
              <a:gd name="T6" fmla="*/ 481348733 w 479"/>
              <a:gd name="T7" fmla="*/ 85685384 h 375"/>
              <a:gd name="T8" fmla="*/ 516630898 w 479"/>
              <a:gd name="T9" fmla="*/ 166330452 h 375"/>
              <a:gd name="T10" fmla="*/ 592235536 w 479"/>
              <a:gd name="T11" fmla="*/ 156249819 h 375"/>
              <a:gd name="T12" fmla="*/ 667840173 w 479"/>
              <a:gd name="T13" fmla="*/ 191532036 h 375"/>
              <a:gd name="T14" fmla="*/ 698082028 w 479"/>
              <a:gd name="T15" fmla="*/ 267136787 h 375"/>
              <a:gd name="T16" fmla="*/ 718243265 w 479"/>
              <a:gd name="T17" fmla="*/ 332660904 h 375"/>
              <a:gd name="T18" fmla="*/ 778726975 w 479"/>
              <a:gd name="T19" fmla="*/ 367943122 h 375"/>
              <a:gd name="T20" fmla="*/ 738404502 w 479"/>
              <a:gd name="T21" fmla="*/ 463709139 h 375"/>
              <a:gd name="T22" fmla="*/ 718243265 w 479"/>
              <a:gd name="T23" fmla="*/ 546875159 h 375"/>
              <a:gd name="T24" fmla="*/ 723283574 w 479"/>
              <a:gd name="T25" fmla="*/ 556955793 h 375"/>
              <a:gd name="T26" fmla="*/ 738404502 w 479"/>
              <a:gd name="T27" fmla="*/ 637600861 h 375"/>
              <a:gd name="T28" fmla="*/ 773686666 w 479"/>
              <a:gd name="T29" fmla="*/ 713205612 h 375"/>
              <a:gd name="T30" fmla="*/ 778726975 w 479"/>
              <a:gd name="T31" fmla="*/ 723286245 h 375"/>
              <a:gd name="T32" fmla="*/ 844250995 w 479"/>
              <a:gd name="T33" fmla="*/ 758568462 h 375"/>
              <a:gd name="T34" fmla="*/ 894654087 w 479"/>
              <a:gd name="T35" fmla="*/ 743447512 h 375"/>
              <a:gd name="T36" fmla="*/ 955137797 w 479"/>
              <a:gd name="T37" fmla="*/ 733366878 h 375"/>
              <a:gd name="T38" fmla="*/ 980339343 w 479"/>
              <a:gd name="T39" fmla="*/ 718245928 h 375"/>
              <a:gd name="T40" fmla="*/ 1035782744 w 479"/>
              <a:gd name="T41" fmla="*/ 647681494 h 375"/>
              <a:gd name="T42" fmla="*/ 1071064908 w 479"/>
              <a:gd name="T43" fmla="*/ 597278327 h 375"/>
              <a:gd name="T44" fmla="*/ 1166830783 w 479"/>
              <a:gd name="T45" fmla="*/ 582157376 h 375"/>
              <a:gd name="T46" fmla="*/ 1207153256 w 479"/>
              <a:gd name="T47" fmla="*/ 607358960 h 375"/>
              <a:gd name="T48" fmla="*/ 1156750164 w 479"/>
              <a:gd name="T49" fmla="*/ 682963711 h 375"/>
              <a:gd name="T50" fmla="*/ 1141629237 w 479"/>
              <a:gd name="T51" fmla="*/ 748487829 h 375"/>
              <a:gd name="T52" fmla="*/ 1096266454 w 479"/>
              <a:gd name="T53" fmla="*/ 758568462 h 375"/>
              <a:gd name="T54" fmla="*/ 985379652 w 479"/>
              <a:gd name="T55" fmla="*/ 803931313 h 375"/>
              <a:gd name="T56" fmla="*/ 950097488 w 479"/>
              <a:gd name="T57" fmla="*/ 869455430 h 375"/>
              <a:gd name="T58" fmla="*/ 914815323 w 479"/>
              <a:gd name="T59" fmla="*/ 940019865 h 375"/>
              <a:gd name="T60" fmla="*/ 844250995 w 479"/>
              <a:gd name="T61" fmla="*/ 869455430 h 375"/>
              <a:gd name="T62" fmla="*/ 814009140 w 479"/>
              <a:gd name="T63" fmla="*/ 859374797 h 375"/>
              <a:gd name="T64" fmla="*/ 773686666 w 479"/>
              <a:gd name="T65" fmla="*/ 874495747 h 375"/>
              <a:gd name="T66" fmla="*/ 677920792 w 479"/>
              <a:gd name="T67" fmla="*/ 874495747 h 375"/>
              <a:gd name="T68" fmla="*/ 602316154 w 479"/>
              <a:gd name="T69" fmla="*/ 839213530 h 375"/>
              <a:gd name="T70" fmla="*/ 516630898 w 479"/>
              <a:gd name="T71" fmla="*/ 793850679 h 375"/>
              <a:gd name="T72" fmla="*/ 441026260 w 479"/>
              <a:gd name="T73" fmla="*/ 753528145 h 375"/>
              <a:gd name="T74" fmla="*/ 375502241 w 479"/>
              <a:gd name="T75" fmla="*/ 703124978 h 375"/>
              <a:gd name="T76" fmla="*/ 365421622 w 479"/>
              <a:gd name="T77" fmla="*/ 627520227 h 375"/>
              <a:gd name="T78" fmla="*/ 365421622 w 479"/>
              <a:gd name="T79" fmla="*/ 546875159 h 375"/>
              <a:gd name="T80" fmla="*/ 325099149 w 479"/>
              <a:gd name="T81" fmla="*/ 463709139 h 375"/>
              <a:gd name="T82" fmla="*/ 287297624 w 479"/>
              <a:gd name="T83" fmla="*/ 413305972 h 375"/>
              <a:gd name="T84" fmla="*/ 246975150 w 479"/>
              <a:gd name="T85" fmla="*/ 378023755 h 375"/>
              <a:gd name="T86" fmla="*/ 246975150 w 479"/>
              <a:gd name="T87" fmla="*/ 337701221 h 375"/>
              <a:gd name="T88" fmla="*/ 226813913 w 479"/>
              <a:gd name="T89" fmla="*/ 292338371 h 375"/>
              <a:gd name="T90" fmla="*/ 196572058 w 479"/>
              <a:gd name="T91" fmla="*/ 252015837 h 375"/>
              <a:gd name="T92" fmla="*/ 156249585 w 479"/>
              <a:gd name="T93" fmla="*/ 166330452 h 375"/>
              <a:gd name="T94" fmla="*/ 156249585 w 479"/>
              <a:gd name="T95" fmla="*/ 80645068 h 375"/>
              <a:gd name="T96" fmla="*/ 85685256 w 479"/>
              <a:gd name="T97" fmla="*/ 40322534 h 375"/>
              <a:gd name="T98" fmla="*/ 65524019 w 479"/>
              <a:gd name="T99" fmla="*/ 131048235 h 375"/>
              <a:gd name="T100" fmla="*/ 110886802 w 479"/>
              <a:gd name="T101" fmla="*/ 211693303 h 375"/>
              <a:gd name="T102" fmla="*/ 141128657 w 479"/>
              <a:gd name="T103" fmla="*/ 292338371 h 375"/>
              <a:gd name="T104" fmla="*/ 151209276 w 479"/>
              <a:gd name="T105" fmla="*/ 352822171 h 375"/>
              <a:gd name="T106" fmla="*/ 161289894 w 479"/>
              <a:gd name="T107" fmla="*/ 438507556 h 375"/>
              <a:gd name="T108" fmla="*/ 206652677 w 479"/>
              <a:gd name="T109" fmla="*/ 488910723 h 375"/>
              <a:gd name="T110" fmla="*/ 146168966 w 479"/>
              <a:gd name="T111" fmla="*/ 453628506 h 375"/>
              <a:gd name="T112" fmla="*/ 105846493 w 479"/>
              <a:gd name="T113" fmla="*/ 393144705 h 375"/>
              <a:gd name="T114" fmla="*/ 80644947 w 479"/>
              <a:gd name="T115" fmla="*/ 312499637 h 375"/>
              <a:gd name="T116" fmla="*/ 25201546 w 479"/>
              <a:gd name="T117" fmla="*/ 272177104 h 375"/>
              <a:gd name="T118" fmla="*/ 60483710 w 479"/>
              <a:gd name="T119" fmla="*/ 257056153 h 375"/>
              <a:gd name="T120" fmla="*/ 55443401 w 479"/>
              <a:gd name="T121" fmla="*/ 196572353 h 375"/>
              <a:gd name="T122" fmla="*/ 20161237 w 479"/>
              <a:gd name="T123" fmla="*/ 126007918 h 375"/>
              <a:gd name="T124" fmla="*/ 10080618 w 479"/>
              <a:gd name="T125" fmla="*/ 40322534 h 37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479" h="375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2" y="2"/>
                </a:lnTo>
                <a:lnTo>
                  <a:pt x="42" y="4"/>
                </a:lnTo>
                <a:lnTo>
                  <a:pt x="44" y="6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10"/>
                </a:lnTo>
                <a:lnTo>
                  <a:pt x="58" y="10"/>
                </a:lnTo>
                <a:lnTo>
                  <a:pt x="60" y="12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70" y="16"/>
                </a:lnTo>
                <a:lnTo>
                  <a:pt x="72" y="16"/>
                </a:lnTo>
                <a:lnTo>
                  <a:pt x="74" y="18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82" y="20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8"/>
                </a:lnTo>
                <a:lnTo>
                  <a:pt x="98" y="28"/>
                </a:lnTo>
                <a:lnTo>
                  <a:pt x="145" y="28"/>
                </a:lnTo>
                <a:lnTo>
                  <a:pt x="147" y="26"/>
                </a:lnTo>
                <a:lnTo>
                  <a:pt x="149" y="24"/>
                </a:lnTo>
                <a:lnTo>
                  <a:pt x="149" y="20"/>
                </a:lnTo>
                <a:lnTo>
                  <a:pt x="151" y="18"/>
                </a:lnTo>
                <a:lnTo>
                  <a:pt x="179" y="18"/>
                </a:lnTo>
                <a:lnTo>
                  <a:pt x="179" y="20"/>
                </a:lnTo>
                <a:lnTo>
                  <a:pt x="181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4"/>
                </a:lnTo>
                <a:lnTo>
                  <a:pt x="183" y="26"/>
                </a:lnTo>
                <a:lnTo>
                  <a:pt x="185" y="26"/>
                </a:lnTo>
                <a:lnTo>
                  <a:pt x="187" y="28"/>
                </a:lnTo>
                <a:lnTo>
                  <a:pt x="187" y="30"/>
                </a:lnTo>
                <a:lnTo>
                  <a:pt x="189" y="32"/>
                </a:lnTo>
                <a:lnTo>
                  <a:pt x="191" y="32"/>
                </a:lnTo>
                <a:lnTo>
                  <a:pt x="191" y="34"/>
                </a:lnTo>
                <a:lnTo>
                  <a:pt x="193" y="36"/>
                </a:lnTo>
                <a:lnTo>
                  <a:pt x="193" y="38"/>
                </a:lnTo>
                <a:lnTo>
                  <a:pt x="195" y="40"/>
                </a:lnTo>
                <a:lnTo>
                  <a:pt x="197" y="40"/>
                </a:lnTo>
                <a:lnTo>
                  <a:pt x="199" y="42"/>
                </a:lnTo>
                <a:lnTo>
                  <a:pt x="199" y="44"/>
                </a:lnTo>
                <a:lnTo>
                  <a:pt x="201" y="46"/>
                </a:lnTo>
                <a:lnTo>
                  <a:pt x="199" y="48"/>
                </a:lnTo>
                <a:lnTo>
                  <a:pt x="201" y="48"/>
                </a:lnTo>
                <a:lnTo>
                  <a:pt x="201" y="50"/>
                </a:lnTo>
                <a:lnTo>
                  <a:pt x="201" y="52"/>
                </a:lnTo>
                <a:lnTo>
                  <a:pt x="199" y="56"/>
                </a:lnTo>
                <a:lnTo>
                  <a:pt x="201" y="58"/>
                </a:lnTo>
                <a:lnTo>
                  <a:pt x="201" y="60"/>
                </a:lnTo>
                <a:lnTo>
                  <a:pt x="201" y="62"/>
                </a:lnTo>
                <a:lnTo>
                  <a:pt x="201" y="64"/>
                </a:lnTo>
                <a:lnTo>
                  <a:pt x="203" y="66"/>
                </a:lnTo>
                <a:lnTo>
                  <a:pt x="205" y="66"/>
                </a:lnTo>
                <a:lnTo>
                  <a:pt x="205" y="68"/>
                </a:lnTo>
                <a:lnTo>
                  <a:pt x="207" y="68"/>
                </a:lnTo>
                <a:lnTo>
                  <a:pt x="209" y="70"/>
                </a:lnTo>
                <a:lnTo>
                  <a:pt x="211" y="72"/>
                </a:lnTo>
                <a:lnTo>
                  <a:pt x="213" y="74"/>
                </a:lnTo>
                <a:lnTo>
                  <a:pt x="215" y="74"/>
                </a:lnTo>
                <a:lnTo>
                  <a:pt x="217" y="76"/>
                </a:lnTo>
                <a:lnTo>
                  <a:pt x="219" y="76"/>
                </a:lnTo>
                <a:lnTo>
                  <a:pt x="221" y="76"/>
                </a:lnTo>
                <a:lnTo>
                  <a:pt x="223" y="74"/>
                </a:lnTo>
                <a:lnTo>
                  <a:pt x="225" y="72"/>
                </a:lnTo>
                <a:lnTo>
                  <a:pt x="227" y="72"/>
                </a:lnTo>
                <a:lnTo>
                  <a:pt x="227" y="70"/>
                </a:lnTo>
                <a:lnTo>
                  <a:pt x="229" y="68"/>
                </a:lnTo>
                <a:lnTo>
                  <a:pt x="231" y="66"/>
                </a:lnTo>
                <a:lnTo>
                  <a:pt x="233" y="64"/>
                </a:lnTo>
                <a:lnTo>
                  <a:pt x="233" y="62"/>
                </a:lnTo>
                <a:lnTo>
                  <a:pt x="235" y="62"/>
                </a:lnTo>
                <a:lnTo>
                  <a:pt x="237" y="60"/>
                </a:lnTo>
                <a:lnTo>
                  <a:pt x="239" y="60"/>
                </a:lnTo>
                <a:lnTo>
                  <a:pt x="241" y="58"/>
                </a:lnTo>
                <a:lnTo>
                  <a:pt x="243" y="58"/>
                </a:lnTo>
                <a:lnTo>
                  <a:pt x="243" y="60"/>
                </a:lnTo>
                <a:lnTo>
                  <a:pt x="247" y="60"/>
                </a:lnTo>
                <a:lnTo>
                  <a:pt x="249" y="60"/>
                </a:lnTo>
                <a:lnTo>
                  <a:pt x="251" y="60"/>
                </a:lnTo>
                <a:lnTo>
                  <a:pt x="253" y="60"/>
                </a:lnTo>
                <a:lnTo>
                  <a:pt x="257" y="60"/>
                </a:lnTo>
                <a:lnTo>
                  <a:pt x="257" y="62"/>
                </a:lnTo>
                <a:lnTo>
                  <a:pt x="257" y="64"/>
                </a:lnTo>
                <a:lnTo>
                  <a:pt x="259" y="64"/>
                </a:lnTo>
                <a:lnTo>
                  <a:pt x="259" y="66"/>
                </a:lnTo>
                <a:lnTo>
                  <a:pt x="261" y="68"/>
                </a:lnTo>
                <a:lnTo>
                  <a:pt x="261" y="70"/>
                </a:lnTo>
                <a:lnTo>
                  <a:pt x="263" y="70"/>
                </a:lnTo>
                <a:lnTo>
                  <a:pt x="265" y="72"/>
                </a:lnTo>
                <a:lnTo>
                  <a:pt x="265" y="74"/>
                </a:lnTo>
                <a:lnTo>
                  <a:pt x="265" y="76"/>
                </a:lnTo>
                <a:lnTo>
                  <a:pt x="265" y="78"/>
                </a:lnTo>
                <a:lnTo>
                  <a:pt x="267" y="80"/>
                </a:lnTo>
                <a:lnTo>
                  <a:pt x="267" y="84"/>
                </a:lnTo>
                <a:lnTo>
                  <a:pt x="267" y="86"/>
                </a:lnTo>
                <a:lnTo>
                  <a:pt x="267" y="88"/>
                </a:lnTo>
                <a:lnTo>
                  <a:pt x="267" y="90"/>
                </a:lnTo>
                <a:lnTo>
                  <a:pt x="269" y="92"/>
                </a:lnTo>
                <a:lnTo>
                  <a:pt x="271" y="94"/>
                </a:lnTo>
                <a:lnTo>
                  <a:pt x="271" y="96"/>
                </a:lnTo>
                <a:lnTo>
                  <a:pt x="271" y="98"/>
                </a:lnTo>
                <a:lnTo>
                  <a:pt x="273" y="98"/>
                </a:lnTo>
                <a:lnTo>
                  <a:pt x="273" y="100"/>
                </a:lnTo>
                <a:lnTo>
                  <a:pt x="273" y="102"/>
                </a:lnTo>
                <a:lnTo>
                  <a:pt x="275" y="104"/>
                </a:lnTo>
                <a:lnTo>
                  <a:pt x="275" y="106"/>
                </a:lnTo>
                <a:lnTo>
                  <a:pt x="277" y="106"/>
                </a:lnTo>
                <a:lnTo>
                  <a:pt x="277" y="108"/>
                </a:lnTo>
                <a:lnTo>
                  <a:pt x="277" y="110"/>
                </a:lnTo>
                <a:lnTo>
                  <a:pt x="277" y="112"/>
                </a:lnTo>
                <a:lnTo>
                  <a:pt x="277" y="114"/>
                </a:lnTo>
                <a:lnTo>
                  <a:pt x="277" y="116"/>
                </a:lnTo>
                <a:lnTo>
                  <a:pt x="277" y="118"/>
                </a:lnTo>
                <a:lnTo>
                  <a:pt x="277" y="120"/>
                </a:lnTo>
                <a:lnTo>
                  <a:pt x="279" y="122"/>
                </a:lnTo>
                <a:lnTo>
                  <a:pt x="279" y="124"/>
                </a:lnTo>
                <a:lnTo>
                  <a:pt x="279" y="126"/>
                </a:lnTo>
                <a:lnTo>
                  <a:pt x="279" y="128"/>
                </a:lnTo>
                <a:lnTo>
                  <a:pt x="279" y="130"/>
                </a:lnTo>
                <a:lnTo>
                  <a:pt x="281" y="130"/>
                </a:lnTo>
                <a:lnTo>
                  <a:pt x="283" y="132"/>
                </a:lnTo>
                <a:lnTo>
                  <a:pt x="285" y="132"/>
                </a:lnTo>
                <a:lnTo>
                  <a:pt x="285" y="134"/>
                </a:lnTo>
                <a:lnTo>
                  <a:pt x="287" y="134"/>
                </a:lnTo>
                <a:lnTo>
                  <a:pt x="289" y="134"/>
                </a:lnTo>
                <a:lnTo>
                  <a:pt x="291" y="134"/>
                </a:lnTo>
                <a:lnTo>
                  <a:pt x="291" y="136"/>
                </a:lnTo>
                <a:lnTo>
                  <a:pt x="293" y="138"/>
                </a:lnTo>
                <a:lnTo>
                  <a:pt x="295" y="138"/>
                </a:lnTo>
                <a:lnTo>
                  <a:pt x="297" y="138"/>
                </a:lnTo>
                <a:lnTo>
                  <a:pt x="301" y="138"/>
                </a:lnTo>
                <a:lnTo>
                  <a:pt x="303" y="140"/>
                </a:lnTo>
                <a:lnTo>
                  <a:pt x="305" y="142"/>
                </a:lnTo>
                <a:lnTo>
                  <a:pt x="307" y="142"/>
                </a:lnTo>
                <a:lnTo>
                  <a:pt x="309" y="140"/>
                </a:lnTo>
                <a:lnTo>
                  <a:pt x="311" y="140"/>
                </a:lnTo>
                <a:lnTo>
                  <a:pt x="311" y="142"/>
                </a:lnTo>
                <a:lnTo>
                  <a:pt x="311" y="144"/>
                </a:lnTo>
                <a:lnTo>
                  <a:pt x="309" y="146"/>
                </a:lnTo>
                <a:lnTo>
                  <a:pt x="307" y="148"/>
                </a:lnTo>
                <a:lnTo>
                  <a:pt x="307" y="150"/>
                </a:lnTo>
                <a:lnTo>
                  <a:pt x="305" y="152"/>
                </a:lnTo>
                <a:lnTo>
                  <a:pt x="303" y="154"/>
                </a:lnTo>
                <a:lnTo>
                  <a:pt x="303" y="156"/>
                </a:lnTo>
                <a:lnTo>
                  <a:pt x="301" y="160"/>
                </a:lnTo>
                <a:lnTo>
                  <a:pt x="299" y="162"/>
                </a:lnTo>
                <a:lnTo>
                  <a:pt x="299" y="164"/>
                </a:lnTo>
                <a:lnTo>
                  <a:pt x="299" y="166"/>
                </a:lnTo>
                <a:lnTo>
                  <a:pt x="297" y="166"/>
                </a:lnTo>
                <a:lnTo>
                  <a:pt x="297" y="168"/>
                </a:lnTo>
                <a:lnTo>
                  <a:pt x="297" y="170"/>
                </a:lnTo>
                <a:lnTo>
                  <a:pt x="295" y="172"/>
                </a:lnTo>
                <a:lnTo>
                  <a:pt x="295" y="174"/>
                </a:lnTo>
                <a:lnTo>
                  <a:pt x="295" y="176"/>
                </a:lnTo>
                <a:lnTo>
                  <a:pt x="293" y="178"/>
                </a:lnTo>
                <a:lnTo>
                  <a:pt x="293" y="180"/>
                </a:lnTo>
                <a:lnTo>
                  <a:pt x="293" y="182"/>
                </a:lnTo>
                <a:lnTo>
                  <a:pt x="293" y="184"/>
                </a:lnTo>
                <a:lnTo>
                  <a:pt x="291" y="184"/>
                </a:lnTo>
                <a:lnTo>
                  <a:pt x="291" y="186"/>
                </a:lnTo>
                <a:lnTo>
                  <a:pt x="291" y="188"/>
                </a:lnTo>
                <a:lnTo>
                  <a:pt x="291" y="192"/>
                </a:lnTo>
                <a:lnTo>
                  <a:pt x="289" y="194"/>
                </a:lnTo>
                <a:lnTo>
                  <a:pt x="289" y="196"/>
                </a:lnTo>
                <a:lnTo>
                  <a:pt x="289" y="198"/>
                </a:lnTo>
                <a:lnTo>
                  <a:pt x="289" y="200"/>
                </a:lnTo>
                <a:lnTo>
                  <a:pt x="289" y="202"/>
                </a:lnTo>
                <a:lnTo>
                  <a:pt x="289" y="204"/>
                </a:lnTo>
                <a:lnTo>
                  <a:pt x="287" y="206"/>
                </a:lnTo>
                <a:lnTo>
                  <a:pt x="285" y="208"/>
                </a:lnTo>
                <a:lnTo>
                  <a:pt x="285" y="210"/>
                </a:lnTo>
                <a:lnTo>
                  <a:pt x="285" y="212"/>
                </a:lnTo>
                <a:lnTo>
                  <a:pt x="285" y="214"/>
                </a:lnTo>
                <a:lnTo>
                  <a:pt x="285" y="216"/>
                </a:lnTo>
                <a:lnTo>
                  <a:pt x="285" y="217"/>
                </a:lnTo>
                <a:lnTo>
                  <a:pt x="285" y="219"/>
                </a:lnTo>
                <a:lnTo>
                  <a:pt x="287" y="221"/>
                </a:lnTo>
                <a:lnTo>
                  <a:pt x="287" y="223"/>
                </a:lnTo>
                <a:lnTo>
                  <a:pt x="287" y="225"/>
                </a:lnTo>
                <a:lnTo>
                  <a:pt x="289" y="227"/>
                </a:lnTo>
                <a:lnTo>
                  <a:pt x="291" y="229"/>
                </a:lnTo>
                <a:lnTo>
                  <a:pt x="291" y="231"/>
                </a:lnTo>
                <a:lnTo>
                  <a:pt x="291" y="233"/>
                </a:lnTo>
                <a:lnTo>
                  <a:pt x="289" y="235"/>
                </a:lnTo>
                <a:lnTo>
                  <a:pt x="289" y="237"/>
                </a:lnTo>
                <a:lnTo>
                  <a:pt x="289" y="235"/>
                </a:lnTo>
                <a:lnTo>
                  <a:pt x="289" y="233"/>
                </a:lnTo>
                <a:lnTo>
                  <a:pt x="291" y="231"/>
                </a:lnTo>
                <a:lnTo>
                  <a:pt x="289" y="229"/>
                </a:lnTo>
                <a:lnTo>
                  <a:pt x="287" y="227"/>
                </a:lnTo>
                <a:lnTo>
                  <a:pt x="287" y="225"/>
                </a:lnTo>
                <a:lnTo>
                  <a:pt x="287" y="223"/>
                </a:lnTo>
                <a:lnTo>
                  <a:pt x="287" y="221"/>
                </a:lnTo>
                <a:lnTo>
                  <a:pt x="285" y="221"/>
                </a:lnTo>
                <a:lnTo>
                  <a:pt x="285" y="227"/>
                </a:lnTo>
                <a:lnTo>
                  <a:pt x="285" y="229"/>
                </a:lnTo>
                <a:lnTo>
                  <a:pt x="287" y="231"/>
                </a:lnTo>
                <a:lnTo>
                  <a:pt x="289" y="231"/>
                </a:lnTo>
                <a:lnTo>
                  <a:pt x="289" y="233"/>
                </a:lnTo>
                <a:lnTo>
                  <a:pt x="287" y="233"/>
                </a:lnTo>
                <a:lnTo>
                  <a:pt x="289" y="235"/>
                </a:lnTo>
                <a:lnTo>
                  <a:pt x="289" y="237"/>
                </a:lnTo>
                <a:lnTo>
                  <a:pt x="289" y="239"/>
                </a:lnTo>
                <a:lnTo>
                  <a:pt x="289" y="241"/>
                </a:lnTo>
                <a:lnTo>
                  <a:pt x="289" y="243"/>
                </a:lnTo>
                <a:lnTo>
                  <a:pt x="291" y="245"/>
                </a:lnTo>
                <a:lnTo>
                  <a:pt x="291" y="247"/>
                </a:lnTo>
                <a:lnTo>
                  <a:pt x="291" y="249"/>
                </a:lnTo>
                <a:lnTo>
                  <a:pt x="293" y="251"/>
                </a:lnTo>
                <a:lnTo>
                  <a:pt x="293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9"/>
                </a:lnTo>
                <a:lnTo>
                  <a:pt x="299" y="261"/>
                </a:lnTo>
                <a:lnTo>
                  <a:pt x="299" y="263"/>
                </a:lnTo>
                <a:lnTo>
                  <a:pt x="301" y="265"/>
                </a:lnTo>
                <a:lnTo>
                  <a:pt x="301" y="267"/>
                </a:lnTo>
                <a:lnTo>
                  <a:pt x="301" y="269"/>
                </a:lnTo>
                <a:lnTo>
                  <a:pt x="301" y="271"/>
                </a:lnTo>
                <a:lnTo>
                  <a:pt x="303" y="273"/>
                </a:lnTo>
                <a:lnTo>
                  <a:pt x="303" y="275"/>
                </a:lnTo>
                <a:lnTo>
                  <a:pt x="303" y="277"/>
                </a:lnTo>
                <a:lnTo>
                  <a:pt x="305" y="279"/>
                </a:lnTo>
                <a:lnTo>
                  <a:pt x="305" y="281"/>
                </a:lnTo>
                <a:lnTo>
                  <a:pt x="307" y="283"/>
                </a:lnTo>
                <a:lnTo>
                  <a:pt x="307" y="285"/>
                </a:lnTo>
                <a:lnTo>
                  <a:pt x="309" y="287"/>
                </a:lnTo>
                <a:lnTo>
                  <a:pt x="307" y="287"/>
                </a:lnTo>
                <a:lnTo>
                  <a:pt x="309" y="287"/>
                </a:lnTo>
                <a:lnTo>
                  <a:pt x="307" y="289"/>
                </a:lnTo>
                <a:lnTo>
                  <a:pt x="307" y="291"/>
                </a:lnTo>
                <a:lnTo>
                  <a:pt x="305" y="293"/>
                </a:lnTo>
                <a:lnTo>
                  <a:pt x="307" y="293"/>
                </a:lnTo>
                <a:lnTo>
                  <a:pt x="307" y="291"/>
                </a:lnTo>
                <a:lnTo>
                  <a:pt x="307" y="289"/>
                </a:lnTo>
                <a:lnTo>
                  <a:pt x="309" y="289"/>
                </a:lnTo>
                <a:lnTo>
                  <a:pt x="309" y="287"/>
                </a:lnTo>
                <a:lnTo>
                  <a:pt x="311" y="289"/>
                </a:lnTo>
                <a:lnTo>
                  <a:pt x="313" y="289"/>
                </a:lnTo>
                <a:lnTo>
                  <a:pt x="315" y="289"/>
                </a:lnTo>
                <a:lnTo>
                  <a:pt x="317" y="289"/>
                </a:lnTo>
                <a:lnTo>
                  <a:pt x="319" y="289"/>
                </a:lnTo>
                <a:lnTo>
                  <a:pt x="321" y="289"/>
                </a:lnTo>
                <a:lnTo>
                  <a:pt x="323" y="291"/>
                </a:lnTo>
                <a:lnTo>
                  <a:pt x="323" y="293"/>
                </a:lnTo>
                <a:lnTo>
                  <a:pt x="325" y="293"/>
                </a:lnTo>
                <a:lnTo>
                  <a:pt x="327" y="293"/>
                </a:lnTo>
                <a:lnTo>
                  <a:pt x="327" y="295"/>
                </a:lnTo>
                <a:lnTo>
                  <a:pt x="327" y="297"/>
                </a:lnTo>
                <a:lnTo>
                  <a:pt x="329" y="299"/>
                </a:lnTo>
                <a:lnTo>
                  <a:pt x="329" y="301"/>
                </a:lnTo>
                <a:lnTo>
                  <a:pt x="331" y="301"/>
                </a:lnTo>
                <a:lnTo>
                  <a:pt x="333" y="301"/>
                </a:lnTo>
                <a:lnTo>
                  <a:pt x="335" y="301"/>
                </a:lnTo>
                <a:lnTo>
                  <a:pt x="337" y="301"/>
                </a:lnTo>
                <a:lnTo>
                  <a:pt x="337" y="299"/>
                </a:lnTo>
                <a:lnTo>
                  <a:pt x="339" y="299"/>
                </a:lnTo>
                <a:lnTo>
                  <a:pt x="341" y="299"/>
                </a:lnTo>
                <a:lnTo>
                  <a:pt x="343" y="299"/>
                </a:lnTo>
                <a:lnTo>
                  <a:pt x="345" y="297"/>
                </a:lnTo>
                <a:lnTo>
                  <a:pt x="347" y="297"/>
                </a:lnTo>
                <a:lnTo>
                  <a:pt x="349" y="295"/>
                </a:lnTo>
                <a:lnTo>
                  <a:pt x="347" y="295"/>
                </a:lnTo>
                <a:lnTo>
                  <a:pt x="347" y="297"/>
                </a:lnTo>
                <a:lnTo>
                  <a:pt x="345" y="297"/>
                </a:lnTo>
                <a:lnTo>
                  <a:pt x="343" y="297"/>
                </a:lnTo>
                <a:lnTo>
                  <a:pt x="345" y="297"/>
                </a:lnTo>
                <a:lnTo>
                  <a:pt x="347" y="297"/>
                </a:lnTo>
                <a:lnTo>
                  <a:pt x="347" y="295"/>
                </a:lnTo>
                <a:lnTo>
                  <a:pt x="349" y="295"/>
                </a:lnTo>
                <a:lnTo>
                  <a:pt x="351" y="295"/>
                </a:lnTo>
                <a:lnTo>
                  <a:pt x="353" y="295"/>
                </a:lnTo>
                <a:lnTo>
                  <a:pt x="355" y="295"/>
                </a:lnTo>
                <a:lnTo>
                  <a:pt x="357" y="295"/>
                </a:lnTo>
                <a:lnTo>
                  <a:pt x="359" y="295"/>
                </a:lnTo>
                <a:lnTo>
                  <a:pt x="361" y="295"/>
                </a:lnTo>
                <a:lnTo>
                  <a:pt x="363" y="293"/>
                </a:lnTo>
                <a:lnTo>
                  <a:pt x="365" y="293"/>
                </a:lnTo>
                <a:lnTo>
                  <a:pt x="365" y="295"/>
                </a:lnTo>
                <a:lnTo>
                  <a:pt x="365" y="293"/>
                </a:lnTo>
                <a:lnTo>
                  <a:pt x="367" y="291"/>
                </a:lnTo>
                <a:lnTo>
                  <a:pt x="369" y="291"/>
                </a:lnTo>
                <a:lnTo>
                  <a:pt x="371" y="291"/>
                </a:lnTo>
                <a:lnTo>
                  <a:pt x="373" y="291"/>
                </a:lnTo>
                <a:lnTo>
                  <a:pt x="375" y="289"/>
                </a:lnTo>
                <a:lnTo>
                  <a:pt x="377" y="289"/>
                </a:lnTo>
                <a:lnTo>
                  <a:pt x="379" y="289"/>
                </a:lnTo>
                <a:lnTo>
                  <a:pt x="379" y="291"/>
                </a:lnTo>
                <a:lnTo>
                  <a:pt x="377" y="291"/>
                </a:lnTo>
                <a:lnTo>
                  <a:pt x="379" y="293"/>
                </a:lnTo>
                <a:lnTo>
                  <a:pt x="379" y="295"/>
                </a:lnTo>
                <a:lnTo>
                  <a:pt x="381" y="295"/>
                </a:lnTo>
                <a:lnTo>
                  <a:pt x="383" y="295"/>
                </a:lnTo>
                <a:lnTo>
                  <a:pt x="385" y="295"/>
                </a:lnTo>
                <a:lnTo>
                  <a:pt x="387" y="295"/>
                </a:lnTo>
                <a:lnTo>
                  <a:pt x="387" y="293"/>
                </a:lnTo>
                <a:lnTo>
                  <a:pt x="389" y="293"/>
                </a:lnTo>
                <a:lnTo>
                  <a:pt x="389" y="291"/>
                </a:lnTo>
                <a:lnTo>
                  <a:pt x="391" y="291"/>
                </a:lnTo>
                <a:lnTo>
                  <a:pt x="391" y="289"/>
                </a:lnTo>
                <a:lnTo>
                  <a:pt x="391" y="287"/>
                </a:lnTo>
                <a:lnTo>
                  <a:pt x="389" y="287"/>
                </a:lnTo>
                <a:lnTo>
                  <a:pt x="391" y="285"/>
                </a:lnTo>
                <a:lnTo>
                  <a:pt x="393" y="285"/>
                </a:lnTo>
                <a:lnTo>
                  <a:pt x="389" y="287"/>
                </a:lnTo>
                <a:lnTo>
                  <a:pt x="387" y="287"/>
                </a:lnTo>
                <a:lnTo>
                  <a:pt x="389" y="285"/>
                </a:lnTo>
                <a:lnTo>
                  <a:pt x="391" y="285"/>
                </a:lnTo>
                <a:lnTo>
                  <a:pt x="391" y="283"/>
                </a:lnTo>
                <a:lnTo>
                  <a:pt x="393" y="283"/>
                </a:lnTo>
                <a:lnTo>
                  <a:pt x="395" y="281"/>
                </a:lnTo>
                <a:lnTo>
                  <a:pt x="397" y="281"/>
                </a:lnTo>
                <a:lnTo>
                  <a:pt x="399" y="279"/>
                </a:lnTo>
                <a:lnTo>
                  <a:pt x="401" y="277"/>
                </a:lnTo>
                <a:lnTo>
                  <a:pt x="403" y="275"/>
                </a:lnTo>
                <a:lnTo>
                  <a:pt x="403" y="273"/>
                </a:lnTo>
                <a:lnTo>
                  <a:pt x="403" y="271"/>
                </a:lnTo>
                <a:lnTo>
                  <a:pt x="405" y="269"/>
                </a:lnTo>
                <a:lnTo>
                  <a:pt x="405" y="267"/>
                </a:lnTo>
                <a:lnTo>
                  <a:pt x="407" y="265"/>
                </a:lnTo>
                <a:lnTo>
                  <a:pt x="409" y="263"/>
                </a:lnTo>
                <a:lnTo>
                  <a:pt x="409" y="261"/>
                </a:lnTo>
                <a:lnTo>
                  <a:pt x="409" y="259"/>
                </a:lnTo>
                <a:lnTo>
                  <a:pt x="411" y="257"/>
                </a:lnTo>
                <a:lnTo>
                  <a:pt x="411" y="255"/>
                </a:lnTo>
                <a:lnTo>
                  <a:pt x="411" y="253"/>
                </a:lnTo>
                <a:lnTo>
                  <a:pt x="411" y="251"/>
                </a:lnTo>
                <a:lnTo>
                  <a:pt x="411" y="249"/>
                </a:lnTo>
                <a:lnTo>
                  <a:pt x="413" y="247"/>
                </a:lnTo>
                <a:lnTo>
                  <a:pt x="413" y="245"/>
                </a:lnTo>
                <a:lnTo>
                  <a:pt x="415" y="245"/>
                </a:lnTo>
                <a:lnTo>
                  <a:pt x="415" y="243"/>
                </a:lnTo>
                <a:lnTo>
                  <a:pt x="415" y="245"/>
                </a:lnTo>
                <a:lnTo>
                  <a:pt x="413" y="245"/>
                </a:lnTo>
                <a:lnTo>
                  <a:pt x="415" y="243"/>
                </a:lnTo>
                <a:lnTo>
                  <a:pt x="415" y="241"/>
                </a:lnTo>
                <a:lnTo>
                  <a:pt x="417" y="239"/>
                </a:lnTo>
                <a:lnTo>
                  <a:pt x="421" y="237"/>
                </a:lnTo>
                <a:lnTo>
                  <a:pt x="423" y="237"/>
                </a:lnTo>
                <a:lnTo>
                  <a:pt x="425" y="237"/>
                </a:lnTo>
                <a:lnTo>
                  <a:pt x="427" y="235"/>
                </a:lnTo>
                <a:lnTo>
                  <a:pt x="429" y="235"/>
                </a:lnTo>
                <a:lnTo>
                  <a:pt x="431" y="235"/>
                </a:lnTo>
                <a:lnTo>
                  <a:pt x="433" y="235"/>
                </a:lnTo>
                <a:lnTo>
                  <a:pt x="435" y="235"/>
                </a:lnTo>
                <a:lnTo>
                  <a:pt x="437" y="235"/>
                </a:lnTo>
                <a:lnTo>
                  <a:pt x="439" y="235"/>
                </a:lnTo>
                <a:lnTo>
                  <a:pt x="441" y="233"/>
                </a:lnTo>
                <a:lnTo>
                  <a:pt x="443" y="233"/>
                </a:lnTo>
                <a:lnTo>
                  <a:pt x="445" y="233"/>
                </a:lnTo>
                <a:lnTo>
                  <a:pt x="447" y="231"/>
                </a:lnTo>
                <a:lnTo>
                  <a:pt x="449" y="231"/>
                </a:lnTo>
                <a:lnTo>
                  <a:pt x="451" y="231"/>
                </a:lnTo>
                <a:lnTo>
                  <a:pt x="453" y="229"/>
                </a:lnTo>
                <a:lnTo>
                  <a:pt x="453" y="231"/>
                </a:lnTo>
                <a:lnTo>
                  <a:pt x="455" y="229"/>
                </a:lnTo>
                <a:lnTo>
                  <a:pt x="457" y="229"/>
                </a:lnTo>
                <a:lnTo>
                  <a:pt x="459" y="231"/>
                </a:lnTo>
                <a:lnTo>
                  <a:pt x="461" y="231"/>
                </a:lnTo>
                <a:lnTo>
                  <a:pt x="463" y="231"/>
                </a:lnTo>
                <a:lnTo>
                  <a:pt x="465" y="231"/>
                </a:lnTo>
                <a:lnTo>
                  <a:pt x="463" y="231"/>
                </a:lnTo>
                <a:lnTo>
                  <a:pt x="465" y="231"/>
                </a:lnTo>
                <a:lnTo>
                  <a:pt x="467" y="231"/>
                </a:lnTo>
                <a:lnTo>
                  <a:pt x="469" y="233"/>
                </a:lnTo>
                <a:lnTo>
                  <a:pt x="471" y="233"/>
                </a:lnTo>
                <a:lnTo>
                  <a:pt x="469" y="231"/>
                </a:lnTo>
                <a:lnTo>
                  <a:pt x="471" y="231"/>
                </a:lnTo>
                <a:lnTo>
                  <a:pt x="473" y="231"/>
                </a:lnTo>
                <a:lnTo>
                  <a:pt x="475" y="229"/>
                </a:lnTo>
                <a:lnTo>
                  <a:pt x="477" y="231"/>
                </a:lnTo>
                <a:lnTo>
                  <a:pt x="479" y="233"/>
                </a:lnTo>
                <a:lnTo>
                  <a:pt x="479" y="235"/>
                </a:lnTo>
                <a:lnTo>
                  <a:pt x="479" y="237"/>
                </a:lnTo>
                <a:lnTo>
                  <a:pt x="479" y="239"/>
                </a:lnTo>
                <a:lnTo>
                  <a:pt x="479" y="241"/>
                </a:lnTo>
                <a:lnTo>
                  <a:pt x="477" y="243"/>
                </a:lnTo>
                <a:lnTo>
                  <a:pt x="477" y="245"/>
                </a:lnTo>
                <a:lnTo>
                  <a:pt x="475" y="247"/>
                </a:lnTo>
                <a:lnTo>
                  <a:pt x="473" y="249"/>
                </a:lnTo>
                <a:lnTo>
                  <a:pt x="471" y="251"/>
                </a:lnTo>
                <a:lnTo>
                  <a:pt x="469" y="253"/>
                </a:lnTo>
                <a:lnTo>
                  <a:pt x="467" y="255"/>
                </a:lnTo>
                <a:lnTo>
                  <a:pt x="467" y="257"/>
                </a:lnTo>
                <a:lnTo>
                  <a:pt x="465" y="257"/>
                </a:lnTo>
                <a:lnTo>
                  <a:pt x="465" y="259"/>
                </a:lnTo>
                <a:lnTo>
                  <a:pt x="463" y="261"/>
                </a:lnTo>
                <a:lnTo>
                  <a:pt x="463" y="263"/>
                </a:lnTo>
                <a:lnTo>
                  <a:pt x="463" y="265"/>
                </a:lnTo>
                <a:lnTo>
                  <a:pt x="463" y="263"/>
                </a:lnTo>
                <a:lnTo>
                  <a:pt x="463" y="265"/>
                </a:lnTo>
                <a:lnTo>
                  <a:pt x="461" y="267"/>
                </a:lnTo>
                <a:lnTo>
                  <a:pt x="459" y="269"/>
                </a:lnTo>
                <a:lnTo>
                  <a:pt x="459" y="271"/>
                </a:lnTo>
                <a:lnTo>
                  <a:pt x="461" y="271"/>
                </a:lnTo>
                <a:lnTo>
                  <a:pt x="463" y="271"/>
                </a:lnTo>
                <a:lnTo>
                  <a:pt x="463" y="273"/>
                </a:lnTo>
                <a:lnTo>
                  <a:pt x="461" y="275"/>
                </a:lnTo>
                <a:lnTo>
                  <a:pt x="459" y="275"/>
                </a:lnTo>
                <a:lnTo>
                  <a:pt x="457" y="277"/>
                </a:lnTo>
                <a:lnTo>
                  <a:pt x="457" y="279"/>
                </a:lnTo>
                <a:lnTo>
                  <a:pt x="459" y="279"/>
                </a:lnTo>
                <a:lnTo>
                  <a:pt x="459" y="277"/>
                </a:lnTo>
                <a:lnTo>
                  <a:pt x="461" y="277"/>
                </a:lnTo>
                <a:lnTo>
                  <a:pt x="461" y="279"/>
                </a:lnTo>
                <a:lnTo>
                  <a:pt x="459" y="281"/>
                </a:lnTo>
                <a:lnTo>
                  <a:pt x="459" y="283"/>
                </a:lnTo>
                <a:lnTo>
                  <a:pt x="457" y="283"/>
                </a:lnTo>
                <a:lnTo>
                  <a:pt x="457" y="285"/>
                </a:lnTo>
                <a:lnTo>
                  <a:pt x="455" y="289"/>
                </a:lnTo>
                <a:lnTo>
                  <a:pt x="455" y="291"/>
                </a:lnTo>
                <a:lnTo>
                  <a:pt x="455" y="293"/>
                </a:lnTo>
                <a:lnTo>
                  <a:pt x="453" y="295"/>
                </a:lnTo>
                <a:lnTo>
                  <a:pt x="453" y="297"/>
                </a:lnTo>
                <a:lnTo>
                  <a:pt x="451" y="299"/>
                </a:lnTo>
                <a:lnTo>
                  <a:pt x="451" y="301"/>
                </a:lnTo>
                <a:lnTo>
                  <a:pt x="451" y="299"/>
                </a:lnTo>
                <a:lnTo>
                  <a:pt x="451" y="297"/>
                </a:lnTo>
                <a:lnTo>
                  <a:pt x="449" y="295"/>
                </a:lnTo>
                <a:lnTo>
                  <a:pt x="449" y="293"/>
                </a:lnTo>
                <a:lnTo>
                  <a:pt x="449" y="291"/>
                </a:lnTo>
                <a:lnTo>
                  <a:pt x="449" y="289"/>
                </a:lnTo>
                <a:lnTo>
                  <a:pt x="449" y="287"/>
                </a:lnTo>
                <a:lnTo>
                  <a:pt x="447" y="289"/>
                </a:lnTo>
                <a:lnTo>
                  <a:pt x="445" y="289"/>
                </a:lnTo>
                <a:lnTo>
                  <a:pt x="445" y="291"/>
                </a:lnTo>
                <a:lnTo>
                  <a:pt x="445" y="293"/>
                </a:lnTo>
                <a:lnTo>
                  <a:pt x="443" y="293"/>
                </a:lnTo>
                <a:lnTo>
                  <a:pt x="441" y="293"/>
                </a:lnTo>
                <a:lnTo>
                  <a:pt x="439" y="295"/>
                </a:lnTo>
                <a:lnTo>
                  <a:pt x="439" y="297"/>
                </a:lnTo>
                <a:lnTo>
                  <a:pt x="437" y="299"/>
                </a:lnTo>
                <a:lnTo>
                  <a:pt x="435" y="301"/>
                </a:lnTo>
                <a:lnTo>
                  <a:pt x="435" y="303"/>
                </a:lnTo>
                <a:lnTo>
                  <a:pt x="433" y="305"/>
                </a:lnTo>
                <a:lnTo>
                  <a:pt x="433" y="307"/>
                </a:lnTo>
                <a:lnTo>
                  <a:pt x="431" y="305"/>
                </a:lnTo>
                <a:lnTo>
                  <a:pt x="429" y="305"/>
                </a:lnTo>
                <a:lnTo>
                  <a:pt x="427" y="305"/>
                </a:lnTo>
                <a:lnTo>
                  <a:pt x="427" y="307"/>
                </a:lnTo>
                <a:lnTo>
                  <a:pt x="393" y="307"/>
                </a:lnTo>
                <a:lnTo>
                  <a:pt x="393" y="309"/>
                </a:lnTo>
                <a:lnTo>
                  <a:pt x="393" y="311"/>
                </a:lnTo>
                <a:lnTo>
                  <a:pt x="393" y="313"/>
                </a:lnTo>
                <a:lnTo>
                  <a:pt x="393" y="315"/>
                </a:lnTo>
                <a:lnTo>
                  <a:pt x="393" y="317"/>
                </a:lnTo>
                <a:lnTo>
                  <a:pt x="391" y="319"/>
                </a:lnTo>
                <a:lnTo>
                  <a:pt x="383" y="319"/>
                </a:lnTo>
                <a:lnTo>
                  <a:pt x="385" y="321"/>
                </a:lnTo>
                <a:lnTo>
                  <a:pt x="387" y="321"/>
                </a:lnTo>
                <a:lnTo>
                  <a:pt x="387" y="323"/>
                </a:lnTo>
                <a:lnTo>
                  <a:pt x="389" y="325"/>
                </a:lnTo>
                <a:lnTo>
                  <a:pt x="389" y="327"/>
                </a:lnTo>
                <a:lnTo>
                  <a:pt x="391" y="329"/>
                </a:lnTo>
                <a:lnTo>
                  <a:pt x="393" y="329"/>
                </a:lnTo>
                <a:lnTo>
                  <a:pt x="395" y="331"/>
                </a:lnTo>
                <a:lnTo>
                  <a:pt x="395" y="333"/>
                </a:lnTo>
                <a:lnTo>
                  <a:pt x="397" y="333"/>
                </a:lnTo>
                <a:lnTo>
                  <a:pt x="397" y="335"/>
                </a:lnTo>
                <a:lnTo>
                  <a:pt x="399" y="335"/>
                </a:lnTo>
                <a:lnTo>
                  <a:pt x="401" y="337"/>
                </a:lnTo>
                <a:lnTo>
                  <a:pt x="399" y="339"/>
                </a:lnTo>
                <a:lnTo>
                  <a:pt x="399" y="341"/>
                </a:lnTo>
                <a:lnTo>
                  <a:pt x="399" y="343"/>
                </a:lnTo>
                <a:lnTo>
                  <a:pt x="397" y="345"/>
                </a:lnTo>
                <a:lnTo>
                  <a:pt x="377" y="345"/>
                </a:lnTo>
                <a:lnTo>
                  <a:pt x="375" y="345"/>
                </a:lnTo>
                <a:lnTo>
                  <a:pt x="373" y="347"/>
                </a:lnTo>
                <a:lnTo>
                  <a:pt x="371" y="349"/>
                </a:lnTo>
                <a:lnTo>
                  <a:pt x="371" y="351"/>
                </a:lnTo>
                <a:lnTo>
                  <a:pt x="369" y="353"/>
                </a:lnTo>
                <a:lnTo>
                  <a:pt x="367" y="355"/>
                </a:lnTo>
                <a:lnTo>
                  <a:pt x="367" y="357"/>
                </a:lnTo>
                <a:lnTo>
                  <a:pt x="365" y="359"/>
                </a:lnTo>
                <a:lnTo>
                  <a:pt x="365" y="361"/>
                </a:lnTo>
                <a:lnTo>
                  <a:pt x="365" y="363"/>
                </a:lnTo>
                <a:lnTo>
                  <a:pt x="367" y="365"/>
                </a:lnTo>
                <a:lnTo>
                  <a:pt x="365" y="365"/>
                </a:lnTo>
                <a:lnTo>
                  <a:pt x="365" y="367"/>
                </a:lnTo>
                <a:lnTo>
                  <a:pt x="363" y="369"/>
                </a:lnTo>
                <a:lnTo>
                  <a:pt x="363" y="371"/>
                </a:lnTo>
                <a:lnTo>
                  <a:pt x="363" y="373"/>
                </a:lnTo>
                <a:lnTo>
                  <a:pt x="361" y="375"/>
                </a:lnTo>
                <a:lnTo>
                  <a:pt x="359" y="373"/>
                </a:lnTo>
                <a:lnTo>
                  <a:pt x="357" y="371"/>
                </a:lnTo>
                <a:lnTo>
                  <a:pt x="355" y="367"/>
                </a:lnTo>
                <a:lnTo>
                  <a:pt x="353" y="365"/>
                </a:lnTo>
                <a:lnTo>
                  <a:pt x="353" y="363"/>
                </a:lnTo>
                <a:lnTo>
                  <a:pt x="355" y="365"/>
                </a:lnTo>
                <a:lnTo>
                  <a:pt x="353" y="363"/>
                </a:lnTo>
                <a:lnTo>
                  <a:pt x="351" y="361"/>
                </a:lnTo>
                <a:lnTo>
                  <a:pt x="349" y="361"/>
                </a:lnTo>
                <a:lnTo>
                  <a:pt x="349" y="359"/>
                </a:lnTo>
                <a:lnTo>
                  <a:pt x="347" y="357"/>
                </a:lnTo>
                <a:lnTo>
                  <a:pt x="343" y="353"/>
                </a:lnTo>
                <a:lnTo>
                  <a:pt x="343" y="351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5"/>
                </a:lnTo>
                <a:lnTo>
                  <a:pt x="337" y="345"/>
                </a:lnTo>
                <a:lnTo>
                  <a:pt x="335" y="343"/>
                </a:lnTo>
                <a:lnTo>
                  <a:pt x="333" y="343"/>
                </a:lnTo>
                <a:lnTo>
                  <a:pt x="331" y="341"/>
                </a:lnTo>
                <a:lnTo>
                  <a:pt x="329" y="341"/>
                </a:lnTo>
                <a:lnTo>
                  <a:pt x="327" y="339"/>
                </a:lnTo>
                <a:lnTo>
                  <a:pt x="327" y="341"/>
                </a:lnTo>
                <a:lnTo>
                  <a:pt x="329" y="343"/>
                </a:lnTo>
                <a:lnTo>
                  <a:pt x="331" y="343"/>
                </a:lnTo>
                <a:lnTo>
                  <a:pt x="333" y="343"/>
                </a:lnTo>
                <a:lnTo>
                  <a:pt x="335" y="345"/>
                </a:lnTo>
                <a:lnTo>
                  <a:pt x="333" y="345"/>
                </a:lnTo>
                <a:lnTo>
                  <a:pt x="331" y="345"/>
                </a:lnTo>
                <a:lnTo>
                  <a:pt x="329" y="343"/>
                </a:lnTo>
                <a:lnTo>
                  <a:pt x="327" y="341"/>
                </a:lnTo>
                <a:lnTo>
                  <a:pt x="325" y="341"/>
                </a:lnTo>
                <a:lnTo>
                  <a:pt x="323" y="341"/>
                </a:lnTo>
                <a:lnTo>
                  <a:pt x="321" y="341"/>
                </a:lnTo>
                <a:lnTo>
                  <a:pt x="323" y="341"/>
                </a:lnTo>
                <a:lnTo>
                  <a:pt x="323" y="339"/>
                </a:lnTo>
                <a:lnTo>
                  <a:pt x="321" y="341"/>
                </a:lnTo>
                <a:lnTo>
                  <a:pt x="321" y="339"/>
                </a:lnTo>
                <a:lnTo>
                  <a:pt x="319" y="337"/>
                </a:lnTo>
                <a:lnTo>
                  <a:pt x="317" y="339"/>
                </a:lnTo>
                <a:lnTo>
                  <a:pt x="317" y="341"/>
                </a:lnTo>
                <a:lnTo>
                  <a:pt x="319" y="341"/>
                </a:lnTo>
                <a:lnTo>
                  <a:pt x="317" y="341"/>
                </a:lnTo>
                <a:lnTo>
                  <a:pt x="315" y="341"/>
                </a:lnTo>
                <a:lnTo>
                  <a:pt x="313" y="341"/>
                </a:lnTo>
                <a:lnTo>
                  <a:pt x="313" y="343"/>
                </a:lnTo>
                <a:lnTo>
                  <a:pt x="311" y="343"/>
                </a:lnTo>
                <a:lnTo>
                  <a:pt x="309" y="345"/>
                </a:lnTo>
                <a:lnTo>
                  <a:pt x="307" y="347"/>
                </a:lnTo>
                <a:lnTo>
                  <a:pt x="305" y="347"/>
                </a:lnTo>
                <a:lnTo>
                  <a:pt x="303" y="347"/>
                </a:lnTo>
                <a:lnTo>
                  <a:pt x="301" y="349"/>
                </a:lnTo>
                <a:lnTo>
                  <a:pt x="299" y="349"/>
                </a:lnTo>
                <a:lnTo>
                  <a:pt x="297" y="351"/>
                </a:lnTo>
                <a:lnTo>
                  <a:pt x="295" y="351"/>
                </a:lnTo>
                <a:lnTo>
                  <a:pt x="293" y="353"/>
                </a:lnTo>
                <a:lnTo>
                  <a:pt x="291" y="353"/>
                </a:lnTo>
                <a:lnTo>
                  <a:pt x="289" y="353"/>
                </a:lnTo>
                <a:lnTo>
                  <a:pt x="287" y="353"/>
                </a:lnTo>
                <a:lnTo>
                  <a:pt x="285" y="353"/>
                </a:lnTo>
                <a:lnTo>
                  <a:pt x="285" y="351"/>
                </a:lnTo>
                <a:lnTo>
                  <a:pt x="281" y="351"/>
                </a:lnTo>
                <a:lnTo>
                  <a:pt x="279" y="349"/>
                </a:lnTo>
                <a:lnTo>
                  <a:pt x="277" y="347"/>
                </a:lnTo>
                <a:lnTo>
                  <a:pt x="275" y="347"/>
                </a:lnTo>
                <a:lnTo>
                  <a:pt x="271" y="347"/>
                </a:lnTo>
                <a:lnTo>
                  <a:pt x="269" y="347"/>
                </a:lnTo>
                <a:lnTo>
                  <a:pt x="267" y="347"/>
                </a:lnTo>
                <a:lnTo>
                  <a:pt x="265" y="347"/>
                </a:lnTo>
                <a:lnTo>
                  <a:pt x="263" y="345"/>
                </a:lnTo>
                <a:lnTo>
                  <a:pt x="263" y="343"/>
                </a:lnTo>
                <a:lnTo>
                  <a:pt x="261" y="343"/>
                </a:lnTo>
                <a:lnTo>
                  <a:pt x="259" y="341"/>
                </a:lnTo>
                <a:lnTo>
                  <a:pt x="257" y="341"/>
                </a:lnTo>
                <a:lnTo>
                  <a:pt x="255" y="341"/>
                </a:lnTo>
                <a:lnTo>
                  <a:pt x="253" y="339"/>
                </a:lnTo>
                <a:lnTo>
                  <a:pt x="251" y="339"/>
                </a:lnTo>
                <a:lnTo>
                  <a:pt x="251" y="337"/>
                </a:lnTo>
                <a:lnTo>
                  <a:pt x="249" y="335"/>
                </a:lnTo>
                <a:lnTo>
                  <a:pt x="247" y="335"/>
                </a:lnTo>
                <a:lnTo>
                  <a:pt x="245" y="333"/>
                </a:lnTo>
                <a:lnTo>
                  <a:pt x="243" y="333"/>
                </a:lnTo>
                <a:lnTo>
                  <a:pt x="241" y="333"/>
                </a:lnTo>
                <a:lnTo>
                  <a:pt x="239" y="333"/>
                </a:lnTo>
                <a:lnTo>
                  <a:pt x="237" y="331"/>
                </a:lnTo>
                <a:lnTo>
                  <a:pt x="235" y="331"/>
                </a:lnTo>
                <a:lnTo>
                  <a:pt x="233" y="331"/>
                </a:lnTo>
                <a:lnTo>
                  <a:pt x="231" y="329"/>
                </a:lnTo>
                <a:lnTo>
                  <a:pt x="229" y="329"/>
                </a:lnTo>
                <a:lnTo>
                  <a:pt x="229" y="327"/>
                </a:lnTo>
                <a:lnTo>
                  <a:pt x="227" y="327"/>
                </a:lnTo>
                <a:lnTo>
                  <a:pt x="225" y="325"/>
                </a:lnTo>
                <a:lnTo>
                  <a:pt x="223" y="325"/>
                </a:lnTo>
                <a:lnTo>
                  <a:pt x="221" y="323"/>
                </a:lnTo>
                <a:lnTo>
                  <a:pt x="219" y="323"/>
                </a:lnTo>
                <a:lnTo>
                  <a:pt x="217" y="323"/>
                </a:lnTo>
                <a:lnTo>
                  <a:pt x="215" y="321"/>
                </a:lnTo>
                <a:lnTo>
                  <a:pt x="213" y="321"/>
                </a:lnTo>
                <a:lnTo>
                  <a:pt x="211" y="319"/>
                </a:lnTo>
                <a:lnTo>
                  <a:pt x="209" y="317"/>
                </a:lnTo>
                <a:lnTo>
                  <a:pt x="207" y="317"/>
                </a:lnTo>
                <a:lnTo>
                  <a:pt x="205" y="315"/>
                </a:lnTo>
                <a:lnTo>
                  <a:pt x="203" y="315"/>
                </a:lnTo>
                <a:lnTo>
                  <a:pt x="203" y="313"/>
                </a:lnTo>
                <a:lnTo>
                  <a:pt x="201" y="311"/>
                </a:lnTo>
                <a:lnTo>
                  <a:pt x="199" y="309"/>
                </a:lnTo>
                <a:lnTo>
                  <a:pt x="199" y="307"/>
                </a:lnTo>
                <a:lnTo>
                  <a:pt x="197" y="305"/>
                </a:lnTo>
                <a:lnTo>
                  <a:pt x="195" y="305"/>
                </a:lnTo>
                <a:lnTo>
                  <a:pt x="193" y="305"/>
                </a:lnTo>
                <a:lnTo>
                  <a:pt x="191" y="305"/>
                </a:lnTo>
                <a:lnTo>
                  <a:pt x="189" y="305"/>
                </a:lnTo>
                <a:lnTo>
                  <a:pt x="187" y="305"/>
                </a:lnTo>
                <a:lnTo>
                  <a:pt x="187" y="303"/>
                </a:lnTo>
                <a:lnTo>
                  <a:pt x="185" y="303"/>
                </a:lnTo>
                <a:lnTo>
                  <a:pt x="181" y="303"/>
                </a:lnTo>
                <a:lnTo>
                  <a:pt x="179" y="301"/>
                </a:lnTo>
                <a:lnTo>
                  <a:pt x="177" y="301"/>
                </a:lnTo>
                <a:lnTo>
                  <a:pt x="175" y="299"/>
                </a:lnTo>
                <a:lnTo>
                  <a:pt x="173" y="299"/>
                </a:lnTo>
                <a:lnTo>
                  <a:pt x="171" y="299"/>
                </a:lnTo>
                <a:lnTo>
                  <a:pt x="169" y="297"/>
                </a:lnTo>
                <a:lnTo>
                  <a:pt x="169" y="295"/>
                </a:lnTo>
                <a:lnTo>
                  <a:pt x="167" y="293"/>
                </a:lnTo>
                <a:lnTo>
                  <a:pt x="167" y="291"/>
                </a:lnTo>
                <a:lnTo>
                  <a:pt x="165" y="289"/>
                </a:lnTo>
                <a:lnTo>
                  <a:pt x="163" y="289"/>
                </a:lnTo>
                <a:lnTo>
                  <a:pt x="163" y="287"/>
                </a:lnTo>
                <a:lnTo>
                  <a:pt x="161" y="285"/>
                </a:lnTo>
                <a:lnTo>
                  <a:pt x="159" y="285"/>
                </a:lnTo>
                <a:lnTo>
                  <a:pt x="157" y="283"/>
                </a:lnTo>
                <a:lnTo>
                  <a:pt x="157" y="281"/>
                </a:lnTo>
                <a:lnTo>
                  <a:pt x="155" y="281"/>
                </a:lnTo>
                <a:lnTo>
                  <a:pt x="153" y="281"/>
                </a:lnTo>
                <a:lnTo>
                  <a:pt x="151" y="281"/>
                </a:lnTo>
                <a:lnTo>
                  <a:pt x="151" y="279"/>
                </a:lnTo>
                <a:lnTo>
                  <a:pt x="149" y="279"/>
                </a:lnTo>
                <a:lnTo>
                  <a:pt x="147" y="277"/>
                </a:lnTo>
                <a:lnTo>
                  <a:pt x="145" y="275"/>
                </a:lnTo>
                <a:lnTo>
                  <a:pt x="145" y="273"/>
                </a:lnTo>
                <a:lnTo>
                  <a:pt x="143" y="271"/>
                </a:lnTo>
                <a:lnTo>
                  <a:pt x="143" y="269"/>
                </a:lnTo>
                <a:lnTo>
                  <a:pt x="141" y="269"/>
                </a:lnTo>
                <a:lnTo>
                  <a:pt x="141" y="267"/>
                </a:lnTo>
                <a:lnTo>
                  <a:pt x="141" y="265"/>
                </a:lnTo>
                <a:lnTo>
                  <a:pt x="139" y="265"/>
                </a:lnTo>
                <a:lnTo>
                  <a:pt x="139" y="263"/>
                </a:lnTo>
                <a:lnTo>
                  <a:pt x="139" y="261"/>
                </a:lnTo>
                <a:lnTo>
                  <a:pt x="139" y="259"/>
                </a:lnTo>
                <a:lnTo>
                  <a:pt x="137" y="257"/>
                </a:lnTo>
                <a:lnTo>
                  <a:pt x="137" y="255"/>
                </a:lnTo>
                <a:lnTo>
                  <a:pt x="137" y="253"/>
                </a:lnTo>
                <a:lnTo>
                  <a:pt x="139" y="253"/>
                </a:lnTo>
                <a:lnTo>
                  <a:pt x="141" y="253"/>
                </a:lnTo>
                <a:lnTo>
                  <a:pt x="143" y="251"/>
                </a:lnTo>
                <a:lnTo>
                  <a:pt x="145" y="251"/>
                </a:lnTo>
                <a:lnTo>
                  <a:pt x="145" y="249"/>
                </a:lnTo>
                <a:lnTo>
                  <a:pt x="143" y="247"/>
                </a:lnTo>
                <a:lnTo>
                  <a:pt x="141" y="247"/>
                </a:lnTo>
                <a:lnTo>
                  <a:pt x="143" y="245"/>
                </a:lnTo>
                <a:lnTo>
                  <a:pt x="145" y="241"/>
                </a:lnTo>
                <a:lnTo>
                  <a:pt x="147" y="239"/>
                </a:lnTo>
                <a:lnTo>
                  <a:pt x="147" y="237"/>
                </a:lnTo>
                <a:lnTo>
                  <a:pt x="149" y="237"/>
                </a:lnTo>
                <a:lnTo>
                  <a:pt x="149" y="235"/>
                </a:lnTo>
                <a:lnTo>
                  <a:pt x="149" y="233"/>
                </a:lnTo>
                <a:lnTo>
                  <a:pt x="149" y="231"/>
                </a:lnTo>
                <a:lnTo>
                  <a:pt x="147" y="231"/>
                </a:lnTo>
                <a:lnTo>
                  <a:pt x="145" y="229"/>
                </a:lnTo>
                <a:lnTo>
                  <a:pt x="145" y="227"/>
                </a:lnTo>
                <a:lnTo>
                  <a:pt x="145" y="225"/>
                </a:lnTo>
                <a:lnTo>
                  <a:pt x="143" y="223"/>
                </a:lnTo>
                <a:lnTo>
                  <a:pt x="143" y="221"/>
                </a:lnTo>
                <a:lnTo>
                  <a:pt x="143" y="219"/>
                </a:lnTo>
                <a:lnTo>
                  <a:pt x="145" y="217"/>
                </a:lnTo>
                <a:lnTo>
                  <a:pt x="145" y="216"/>
                </a:lnTo>
                <a:lnTo>
                  <a:pt x="145" y="214"/>
                </a:lnTo>
                <a:lnTo>
                  <a:pt x="145" y="212"/>
                </a:lnTo>
                <a:lnTo>
                  <a:pt x="143" y="210"/>
                </a:lnTo>
                <a:lnTo>
                  <a:pt x="143" y="208"/>
                </a:lnTo>
                <a:lnTo>
                  <a:pt x="141" y="206"/>
                </a:lnTo>
                <a:lnTo>
                  <a:pt x="141" y="204"/>
                </a:lnTo>
                <a:lnTo>
                  <a:pt x="139" y="204"/>
                </a:lnTo>
                <a:lnTo>
                  <a:pt x="139" y="202"/>
                </a:lnTo>
                <a:lnTo>
                  <a:pt x="137" y="200"/>
                </a:lnTo>
                <a:lnTo>
                  <a:pt x="135" y="198"/>
                </a:lnTo>
                <a:lnTo>
                  <a:pt x="133" y="196"/>
                </a:lnTo>
                <a:lnTo>
                  <a:pt x="133" y="194"/>
                </a:lnTo>
                <a:lnTo>
                  <a:pt x="133" y="192"/>
                </a:lnTo>
                <a:lnTo>
                  <a:pt x="131" y="190"/>
                </a:lnTo>
                <a:lnTo>
                  <a:pt x="131" y="188"/>
                </a:lnTo>
                <a:lnTo>
                  <a:pt x="129" y="186"/>
                </a:lnTo>
                <a:lnTo>
                  <a:pt x="129" y="184"/>
                </a:lnTo>
                <a:lnTo>
                  <a:pt x="127" y="184"/>
                </a:lnTo>
                <a:lnTo>
                  <a:pt x="127" y="182"/>
                </a:lnTo>
                <a:lnTo>
                  <a:pt x="125" y="180"/>
                </a:lnTo>
                <a:lnTo>
                  <a:pt x="123" y="178"/>
                </a:lnTo>
                <a:lnTo>
                  <a:pt x="121" y="176"/>
                </a:lnTo>
                <a:lnTo>
                  <a:pt x="119" y="174"/>
                </a:lnTo>
                <a:lnTo>
                  <a:pt x="118" y="172"/>
                </a:lnTo>
                <a:lnTo>
                  <a:pt x="116" y="170"/>
                </a:lnTo>
                <a:lnTo>
                  <a:pt x="118" y="172"/>
                </a:lnTo>
                <a:lnTo>
                  <a:pt x="119" y="172"/>
                </a:lnTo>
                <a:lnTo>
                  <a:pt x="121" y="170"/>
                </a:lnTo>
                <a:lnTo>
                  <a:pt x="119" y="170"/>
                </a:lnTo>
                <a:lnTo>
                  <a:pt x="118" y="170"/>
                </a:lnTo>
                <a:lnTo>
                  <a:pt x="116" y="168"/>
                </a:lnTo>
                <a:lnTo>
                  <a:pt x="114" y="168"/>
                </a:lnTo>
                <a:lnTo>
                  <a:pt x="114" y="166"/>
                </a:lnTo>
                <a:lnTo>
                  <a:pt x="114" y="164"/>
                </a:lnTo>
                <a:lnTo>
                  <a:pt x="114" y="162"/>
                </a:lnTo>
                <a:lnTo>
                  <a:pt x="114" y="160"/>
                </a:lnTo>
                <a:lnTo>
                  <a:pt x="114" y="158"/>
                </a:lnTo>
                <a:lnTo>
                  <a:pt x="112" y="156"/>
                </a:lnTo>
                <a:lnTo>
                  <a:pt x="110" y="156"/>
                </a:lnTo>
                <a:lnTo>
                  <a:pt x="110" y="154"/>
                </a:lnTo>
                <a:lnTo>
                  <a:pt x="108" y="156"/>
                </a:lnTo>
                <a:lnTo>
                  <a:pt x="106" y="154"/>
                </a:lnTo>
                <a:lnTo>
                  <a:pt x="106" y="152"/>
                </a:lnTo>
                <a:lnTo>
                  <a:pt x="104" y="152"/>
                </a:lnTo>
                <a:lnTo>
                  <a:pt x="106" y="152"/>
                </a:lnTo>
                <a:lnTo>
                  <a:pt x="104" y="152"/>
                </a:lnTo>
                <a:lnTo>
                  <a:pt x="104" y="150"/>
                </a:lnTo>
                <a:lnTo>
                  <a:pt x="102" y="148"/>
                </a:lnTo>
                <a:lnTo>
                  <a:pt x="100" y="150"/>
                </a:lnTo>
                <a:lnTo>
                  <a:pt x="98" y="150"/>
                </a:lnTo>
                <a:lnTo>
                  <a:pt x="98" y="148"/>
                </a:lnTo>
                <a:lnTo>
                  <a:pt x="100" y="148"/>
                </a:lnTo>
                <a:lnTo>
                  <a:pt x="100" y="146"/>
                </a:lnTo>
                <a:lnTo>
                  <a:pt x="98" y="146"/>
                </a:lnTo>
                <a:lnTo>
                  <a:pt x="98" y="148"/>
                </a:lnTo>
                <a:lnTo>
                  <a:pt x="98" y="146"/>
                </a:lnTo>
                <a:lnTo>
                  <a:pt x="96" y="146"/>
                </a:lnTo>
                <a:lnTo>
                  <a:pt x="94" y="146"/>
                </a:lnTo>
                <a:lnTo>
                  <a:pt x="96" y="144"/>
                </a:lnTo>
                <a:lnTo>
                  <a:pt x="94" y="144"/>
                </a:lnTo>
                <a:lnTo>
                  <a:pt x="94" y="146"/>
                </a:lnTo>
                <a:lnTo>
                  <a:pt x="94" y="144"/>
                </a:lnTo>
                <a:lnTo>
                  <a:pt x="94" y="142"/>
                </a:lnTo>
                <a:lnTo>
                  <a:pt x="94" y="140"/>
                </a:lnTo>
                <a:lnTo>
                  <a:pt x="94" y="138"/>
                </a:lnTo>
                <a:lnTo>
                  <a:pt x="96" y="138"/>
                </a:lnTo>
                <a:lnTo>
                  <a:pt x="96" y="136"/>
                </a:lnTo>
                <a:lnTo>
                  <a:pt x="98" y="134"/>
                </a:lnTo>
                <a:lnTo>
                  <a:pt x="98" y="136"/>
                </a:lnTo>
                <a:lnTo>
                  <a:pt x="100" y="134"/>
                </a:lnTo>
                <a:lnTo>
                  <a:pt x="100" y="132"/>
                </a:lnTo>
                <a:lnTo>
                  <a:pt x="102" y="134"/>
                </a:lnTo>
                <a:lnTo>
                  <a:pt x="102" y="132"/>
                </a:lnTo>
                <a:lnTo>
                  <a:pt x="100" y="130"/>
                </a:lnTo>
                <a:lnTo>
                  <a:pt x="100" y="132"/>
                </a:lnTo>
                <a:lnTo>
                  <a:pt x="100" y="130"/>
                </a:lnTo>
                <a:lnTo>
                  <a:pt x="100" y="128"/>
                </a:lnTo>
                <a:lnTo>
                  <a:pt x="98" y="126"/>
                </a:lnTo>
                <a:lnTo>
                  <a:pt x="98" y="124"/>
                </a:lnTo>
                <a:lnTo>
                  <a:pt x="94" y="124"/>
                </a:lnTo>
                <a:lnTo>
                  <a:pt x="92" y="124"/>
                </a:lnTo>
                <a:lnTo>
                  <a:pt x="90" y="122"/>
                </a:lnTo>
                <a:lnTo>
                  <a:pt x="90" y="120"/>
                </a:lnTo>
                <a:lnTo>
                  <a:pt x="90" y="118"/>
                </a:lnTo>
                <a:lnTo>
                  <a:pt x="90" y="116"/>
                </a:lnTo>
                <a:lnTo>
                  <a:pt x="88" y="116"/>
                </a:lnTo>
                <a:lnTo>
                  <a:pt x="86" y="116"/>
                </a:lnTo>
                <a:lnTo>
                  <a:pt x="84" y="114"/>
                </a:lnTo>
                <a:lnTo>
                  <a:pt x="82" y="112"/>
                </a:lnTo>
                <a:lnTo>
                  <a:pt x="82" y="110"/>
                </a:lnTo>
                <a:lnTo>
                  <a:pt x="82" y="108"/>
                </a:lnTo>
                <a:lnTo>
                  <a:pt x="82" y="106"/>
                </a:lnTo>
                <a:lnTo>
                  <a:pt x="82" y="104"/>
                </a:lnTo>
                <a:lnTo>
                  <a:pt x="84" y="102"/>
                </a:lnTo>
                <a:lnTo>
                  <a:pt x="86" y="100"/>
                </a:lnTo>
                <a:lnTo>
                  <a:pt x="84" y="100"/>
                </a:lnTo>
                <a:lnTo>
                  <a:pt x="82" y="100"/>
                </a:lnTo>
                <a:lnTo>
                  <a:pt x="80" y="100"/>
                </a:lnTo>
                <a:lnTo>
                  <a:pt x="80" y="98"/>
                </a:lnTo>
                <a:lnTo>
                  <a:pt x="80" y="100"/>
                </a:lnTo>
                <a:lnTo>
                  <a:pt x="78" y="100"/>
                </a:lnTo>
                <a:lnTo>
                  <a:pt x="76" y="98"/>
                </a:lnTo>
                <a:lnTo>
                  <a:pt x="74" y="98"/>
                </a:lnTo>
                <a:lnTo>
                  <a:pt x="74" y="96"/>
                </a:lnTo>
                <a:lnTo>
                  <a:pt x="72" y="94"/>
                </a:lnTo>
                <a:lnTo>
                  <a:pt x="72" y="90"/>
                </a:lnTo>
                <a:lnTo>
                  <a:pt x="70" y="88"/>
                </a:lnTo>
                <a:lnTo>
                  <a:pt x="68" y="88"/>
                </a:lnTo>
                <a:lnTo>
                  <a:pt x="68" y="86"/>
                </a:lnTo>
                <a:lnTo>
                  <a:pt x="66" y="84"/>
                </a:lnTo>
                <a:lnTo>
                  <a:pt x="66" y="82"/>
                </a:lnTo>
                <a:lnTo>
                  <a:pt x="66" y="80"/>
                </a:lnTo>
                <a:lnTo>
                  <a:pt x="62" y="78"/>
                </a:lnTo>
                <a:lnTo>
                  <a:pt x="64" y="76"/>
                </a:lnTo>
                <a:lnTo>
                  <a:pt x="64" y="74"/>
                </a:lnTo>
                <a:lnTo>
                  <a:pt x="64" y="72"/>
                </a:lnTo>
                <a:lnTo>
                  <a:pt x="64" y="70"/>
                </a:lnTo>
                <a:lnTo>
                  <a:pt x="62" y="70"/>
                </a:lnTo>
                <a:lnTo>
                  <a:pt x="60" y="68"/>
                </a:lnTo>
                <a:lnTo>
                  <a:pt x="62" y="66"/>
                </a:lnTo>
                <a:lnTo>
                  <a:pt x="62" y="64"/>
                </a:lnTo>
                <a:lnTo>
                  <a:pt x="60" y="62"/>
                </a:lnTo>
                <a:lnTo>
                  <a:pt x="60" y="60"/>
                </a:lnTo>
                <a:lnTo>
                  <a:pt x="60" y="58"/>
                </a:lnTo>
                <a:lnTo>
                  <a:pt x="60" y="56"/>
                </a:lnTo>
                <a:lnTo>
                  <a:pt x="60" y="54"/>
                </a:lnTo>
                <a:lnTo>
                  <a:pt x="60" y="52"/>
                </a:lnTo>
                <a:lnTo>
                  <a:pt x="60" y="50"/>
                </a:lnTo>
                <a:lnTo>
                  <a:pt x="60" y="48"/>
                </a:lnTo>
                <a:lnTo>
                  <a:pt x="60" y="46"/>
                </a:lnTo>
                <a:lnTo>
                  <a:pt x="58" y="44"/>
                </a:lnTo>
                <a:lnTo>
                  <a:pt x="58" y="42"/>
                </a:lnTo>
                <a:lnTo>
                  <a:pt x="58" y="40"/>
                </a:lnTo>
                <a:lnTo>
                  <a:pt x="60" y="38"/>
                </a:lnTo>
                <a:lnTo>
                  <a:pt x="60" y="36"/>
                </a:lnTo>
                <a:lnTo>
                  <a:pt x="60" y="34"/>
                </a:lnTo>
                <a:lnTo>
                  <a:pt x="62" y="34"/>
                </a:lnTo>
                <a:lnTo>
                  <a:pt x="62" y="32"/>
                </a:lnTo>
                <a:lnTo>
                  <a:pt x="60" y="30"/>
                </a:lnTo>
                <a:lnTo>
                  <a:pt x="58" y="30"/>
                </a:lnTo>
                <a:lnTo>
                  <a:pt x="56" y="30"/>
                </a:lnTo>
                <a:lnTo>
                  <a:pt x="54" y="30"/>
                </a:lnTo>
                <a:lnTo>
                  <a:pt x="54" y="28"/>
                </a:lnTo>
                <a:lnTo>
                  <a:pt x="54" y="26"/>
                </a:lnTo>
                <a:lnTo>
                  <a:pt x="54" y="24"/>
                </a:lnTo>
                <a:lnTo>
                  <a:pt x="52" y="24"/>
                </a:lnTo>
                <a:lnTo>
                  <a:pt x="50" y="22"/>
                </a:lnTo>
                <a:lnTo>
                  <a:pt x="48" y="24"/>
                </a:lnTo>
                <a:lnTo>
                  <a:pt x="46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0" y="20"/>
                </a:lnTo>
                <a:lnTo>
                  <a:pt x="38" y="20"/>
                </a:lnTo>
                <a:lnTo>
                  <a:pt x="36" y="18"/>
                </a:lnTo>
                <a:lnTo>
                  <a:pt x="34" y="16"/>
                </a:lnTo>
                <a:lnTo>
                  <a:pt x="34" y="18"/>
                </a:lnTo>
                <a:lnTo>
                  <a:pt x="36" y="20"/>
                </a:lnTo>
                <a:lnTo>
                  <a:pt x="36" y="22"/>
                </a:lnTo>
                <a:lnTo>
                  <a:pt x="34" y="24"/>
                </a:lnTo>
                <a:lnTo>
                  <a:pt x="32" y="26"/>
                </a:lnTo>
                <a:lnTo>
                  <a:pt x="32" y="28"/>
                </a:lnTo>
                <a:lnTo>
                  <a:pt x="30" y="30"/>
                </a:lnTo>
                <a:lnTo>
                  <a:pt x="30" y="32"/>
                </a:lnTo>
                <a:lnTo>
                  <a:pt x="30" y="34"/>
                </a:lnTo>
                <a:lnTo>
                  <a:pt x="30" y="36"/>
                </a:lnTo>
                <a:lnTo>
                  <a:pt x="30" y="38"/>
                </a:lnTo>
                <a:lnTo>
                  <a:pt x="30" y="40"/>
                </a:lnTo>
                <a:lnTo>
                  <a:pt x="30" y="42"/>
                </a:lnTo>
                <a:lnTo>
                  <a:pt x="30" y="44"/>
                </a:lnTo>
                <a:lnTo>
                  <a:pt x="30" y="46"/>
                </a:lnTo>
                <a:lnTo>
                  <a:pt x="28" y="48"/>
                </a:lnTo>
                <a:lnTo>
                  <a:pt x="28" y="50"/>
                </a:lnTo>
                <a:lnTo>
                  <a:pt x="26" y="52"/>
                </a:lnTo>
                <a:lnTo>
                  <a:pt x="28" y="54"/>
                </a:lnTo>
                <a:lnTo>
                  <a:pt x="28" y="56"/>
                </a:lnTo>
                <a:lnTo>
                  <a:pt x="30" y="58"/>
                </a:lnTo>
                <a:lnTo>
                  <a:pt x="28" y="60"/>
                </a:lnTo>
                <a:lnTo>
                  <a:pt x="30" y="60"/>
                </a:lnTo>
                <a:lnTo>
                  <a:pt x="32" y="62"/>
                </a:lnTo>
                <a:lnTo>
                  <a:pt x="34" y="64"/>
                </a:lnTo>
                <a:lnTo>
                  <a:pt x="34" y="66"/>
                </a:lnTo>
                <a:lnTo>
                  <a:pt x="36" y="66"/>
                </a:lnTo>
                <a:lnTo>
                  <a:pt x="38" y="68"/>
                </a:lnTo>
                <a:lnTo>
                  <a:pt x="38" y="70"/>
                </a:lnTo>
                <a:lnTo>
                  <a:pt x="38" y="72"/>
                </a:lnTo>
                <a:lnTo>
                  <a:pt x="40" y="74"/>
                </a:lnTo>
                <a:lnTo>
                  <a:pt x="38" y="76"/>
                </a:lnTo>
                <a:lnTo>
                  <a:pt x="38" y="78"/>
                </a:lnTo>
                <a:lnTo>
                  <a:pt x="40" y="78"/>
                </a:lnTo>
                <a:lnTo>
                  <a:pt x="42" y="80"/>
                </a:lnTo>
                <a:lnTo>
                  <a:pt x="44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6" y="90"/>
                </a:lnTo>
                <a:lnTo>
                  <a:pt x="46" y="92"/>
                </a:lnTo>
                <a:lnTo>
                  <a:pt x="46" y="94"/>
                </a:lnTo>
                <a:lnTo>
                  <a:pt x="46" y="96"/>
                </a:lnTo>
                <a:lnTo>
                  <a:pt x="46" y="98"/>
                </a:lnTo>
                <a:lnTo>
                  <a:pt x="46" y="100"/>
                </a:lnTo>
                <a:lnTo>
                  <a:pt x="46" y="102"/>
                </a:lnTo>
                <a:lnTo>
                  <a:pt x="48" y="104"/>
                </a:lnTo>
                <a:lnTo>
                  <a:pt x="50" y="106"/>
                </a:lnTo>
                <a:lnTo>
                  <a:pt x="52" y="108"/>
                </a:lnTo>
                <a:lnTo>
                  <a:pt x="50" y="110"/>
                </a:lnTo>
                <a:lnTo>
                  <a:pt x="52" y="112"/>
                </a:lnTo>
                <a:lnTo>
                  <a:pt x="52" y="114"/>
                </a:lnTo>
                <a:lnTo>
                  <a:pt x="54" y="116"/>
                </a:lnTo>
                <a:lnTo>
                  <a:pt x="56" y="116"/>
                </a:lnTo>
                <a:lnTo>
                  <a:pt x="54" y="118"/>
                </a:lnTo>
                <a:lnTo>
                  <a:pt x="54" y="120"/>
                </a:lnTo>
                <a:lnTo>
                  <a:pt x="54" y="122"/>
                </a:lnTo>
                <a:lnTo>
                  <a:pt x="54" y="124"/>
                </a:lnTo>
                <a:lnTo>
                  <a:pt x="54" y="126"/>
                </a:lnTo>
                <a:lnTo>
                  <a:pt x="56" y="128"/>
                </a:lnTo>
                <a:lnTo>
                  <a:pt x="56" y="126"/>
                </a:lnTo>
                <a:lnTo>
                  <a:pt x="56" y="124"/>
                </a:lnTo>
                <a:lnTo>
                  <a:pt x="56" y="122"/>
                </a:lnTo>
                <a:lnTo>
                  <a:pt x="56" y="120"/>
                </a:lnTo>
                <a:lnTo>
                  <a:pt x="58" y="120"/>
                </a:lnTo>
                <a:lnTo>
                  <a:pt x="58" y="122"/>
                </a:lnTo>
                <a:lnTo>
                  <a:pt x="60" y="124"/>
                </a:lnTo>
                <a:lnTo>
                  <a:pt x="60" y="126"/>
                </a:lnTo>
                <a:lnTo>
                  <a:pt x="60" y="128"/>
                </a:lnTo>
                <a:lnTo>
                  <a:pt x="60" y="130"/>
                </a:lnTo>
                <a:lnTo>
                  <a:pt x="60" y="132"/>
                </a:lnTo>
                <a:lnTo>
                  <a:pt x="60" y="134"/>
                </a:lnTo>
                <a:lnTo>
                  <a:pt x="60" y="136"/>
                </a:lnTo>
                <a:lnTo>
                  <a:pt x="60" y="138"/>
                </a:lnTo>
                <a:lnTo>
                  <a:pt x="60" y="140"/>
                </a:lnTo>
                <a:lnTo>
                  <a:pt x="60" y="142"/>
                </a:lnTo>
                <a:lnTo>
                  <a:pt x="60" y="144"/>
                </a:lnTo>
                <a:lnTo>
                  <a:pt x="62" y="146"/>
                </a:lnTo>
                <a:lnTo>
                  <a:pt x="62" y="148"/>
                </a:lnTo>
                <a:lnTo>
                  <a:pt x="64" y="148"/>
                </a:lnTo>
                <a:lnTo>
                  <a:pt x="64" y="150"/>
                </a:lnTo>
                <a:lnTo>
                  <a:pt x="64" y="152"/>
                </a:lnTo>
                <a:lnTo>
                  <a:pt x="64" y="154"/>
                </a:lnTo>
                <a:lnTo>
                  <a:pt x="64" y="156"/>
                </a:lnTo>
                <a:lnTo>
                  <a:pt x="64" y="158"/>
                </a:lnTo>
                <a:lnTo>
                  <a:pt x="66" y="160"/>
                </a:lnTo>
                <a:lnTo>
                  <a:pt x="66" y="162"/>
                </a:lnTo>
                <a:lnTo>
                  <a:pt x="64" y="164"/>
                </a:lnTo>
                <a:lnTo>
                  <a:pt x="64" y="166"/>
                </a:lnTo>
                <a:lnTo>
                  <a:pt x="64" y="168"/>
                </a:lnTo>
                <a:lnTo>
                  <a:pt x="64" y="170"/>
                </a:lnTo>
                <a:lnTo>
                  <a:pt x="64" y="172"/>
                </a:lnTo>
                <a:lnTo>
                  <a:pt x="64" y="174"/>
                </a:lnTo>
                <a:lnTo>
                  <a:pt x="66" y="176"/>
                </a:lnTo>
                <a:lnTo>
                  <a:pt x="68" y="176"/>
                </a:lnTo>
                <a:lnTo>
                  <a:pt x="70" y="176"/>
                </a:lnTo>
                <a:lnTo>
                  <a:pt x="68" y="176"/>
                </a:lnTo>
                <a:lnTo>
                  <a:pt x="70" y="176"/>
                </a:lnTo>
                <a:lnTo>
                  <a:pt x="72" y="174"/>
                </a:lnTo>
                <a:lnTo>
                  <a:pt x="72" y="176"/>
                </a:lnTo>
                <a:lnTo>
                  <a:pt x="74" y="176"/>
                </a:lnTo>
                <a:lnTo>
                  <a:pt x="76" y="178"/>
                </a:lnTo>
                <a:lnTo>
                  <a:pt x="78" y="180"/>
                </a:lnTo>
                <a:lnTo>
                  <a:pt x="78" y="182"/>
                </a:lnTo>
                <a:lnTo>
                  <a:pt x="78" y="184"/>
                </a:lnTo>
                <a:lnTo>
                  <a:pt x="78" y="188"/>
                </a:lnTo>
                <a:lnTo>
                  <a:pt x="80" y="188"/>
                </a:lnTo>
                <a:lnTo>
                  <a:pt x="82" y="190"/>
                </a:lnTo>
                <a:lnTo>
                  <a:pt x="82" y="192"/>
                </a:lnTo>
                <a:lnTo>
                  <a:pt x="82" y="194"/>
                </a:lnTo>
                <a:lnTo>
                  <a:pt x="82" y="196"/>
                </a:lnTo>
                <a:lnTo>
                  <a:pt x="80" y="198"/>
                </a:lnTo>
                <a:lnTo>
                  <a:pt x="78" y="200"/>
                </a:lnTo>
                <a:lnTo>
                  <a:pt x="76" y="200"/>
                </a:lnTo>
                <a:lnTo>
                  <a:pt x="74" y="202"/>
                </a:lnTo>
                <a:lnTo>
                  <a:pt x="72" y="204"/>
                </a:lnTo>
                <a:lnTo>
                  <a:pt x="70" y="202"/>
                </a:lnTo>
                <a:lnTo>
                  <a:pt x="70" y="200"/>
                </a:lnTo>
                <a:lnTo>
                  <a:pt x="68" y="200"/>
                </a:lnTo>
                <a:lnTo>
                  <a:pt x="68" y="196"/>
                </a:lnTo>
                <a:lnTo>
                  <a:pt x="68" y="194"/>
                </a:lnTo>
                <a:lnTo>
                  <a:pt x="68" y="192"/>
                </a:lnTo>
                <a:lnTo>
                  <a:pt x="68" y="190"/>
                </a:lnTo>
                <a:lnTo>
                  <a:pt x="66" y="188"/>
                </a:lnTo>
                <a:lnTo>
                  <a:pt x="64" y="188"/>
                </a:lnTo>
                <a:lnTo>
                  <a:pt x="62" y="186"/>
                </a:lnTo>
                <a:lnTo>
                  <a:pt x="60" y="184"/>
                </a:lnTo>
                <a:lnTo>
                  <a:pt x="60" y="182"/>
                </a:lnTo>
                <a:lnTo>
                  <a:pt x="58" y="180"/>
                </a:lnTo>
                <a:lnTo>
                  <a:pt x="56" y="178"/>
                </a:lnTo>
                <a:lnTo>
                  <a:pt x="54" y="176"/>
                </a:lnTo>
                <a:lnTo>
                  <a:pt x="52" y="174"/>
                </a:lnTo>
                <a:lnTo>
                  <a:pt x="50" y="172"/>
                </a:lnTo>
                <a:lnTo>
                  <a:pt x="48" y="172"/>
                </a:lnTo>
                <a:lnTo>
                  <a:pt x="48" y="170"/>
                </a:lnTo>
                <a:lnTo>
                  <a:pt x="46" y="170"/>
                </a:lnTo>
                <a:lnTo>
                  <a:pt x="44" y="168"/>
                </a:lnTo>
                <a:lnTo>
                  <a:pt x="44" y="166"/>
                </a:lnTo>
                <a:lnTo>
                  <a:pt x="40" y="164"/>
                </a:lnTo>
                <a:lnTo>
                  <a:pt x="40" y="162"/>
                </a:lnTo>
                <a:lnTo>
                  <a:pt x="40" y="160"/>
                </a:lnTo>
                <a:lnTo>
                  <a:pt x="40" y="162"/>
                </a:lnTo>
                <a:lnTo>
                  <a:pt x="40" y="164"/>
                </a:lnTo>
                <a:lnTo>
                  <a:pt x="40" y="162"/>
                </a:lnTo>
                <a:lnTo>
                  <a:pt x="40" y="160"/>
                </a:lnTo>
                <a:lnTo>
                  <a:pt x="42" y="158"/>
                </a:lnTo>
                <a:lnTo>
                  <a:pt x="42" y="156"/>
                </a:lnTo>
                <a:lnTo>
                  <a:pt x="44" y="154"/>
                </a:lnTo>
                <a:lnTo>
                  <a:pt x="44" y="152"/>
                </a:lnTo>
                <a:lnTo>
                  <a:pt x="44" y="150"/>
                </a:lnTo>
                <a:lnTo>
                  <a:pt x="44" y="148"/>
                </a:lnTo>
                <a:lnTo>
                  <a:pt x="46" y="146"/>
                </a:lnTo>
                <a:lnTo>
                  <a:pt x="46" y="144"/>
                </a:lnTo>
                <a:lnTo>
                  <a:pt x="46" y="142"/>
                </a:lnTo>
                <a:lnTo>
                  <a:pt x="46" y="140"/>
                </a:lnTo>
                <a:lnTo>
                  <a:pt x="44" y="138"/>
                </a:lnTo>
                <a:lnTo>
                  <a:pt x="44" y="136"/>
                </a:lnTo>
                <a:lnTo>
                  <a:pt x="42" y="134"/>
                </a:lnTo>
                <a:lnTo>
                  <a:pt x="40" y="134"/>
                </a:lnTo>
                <a:lnTo>
                  <a:pt x="38" y="132"/>
                </a:lnTo>
                <a:lnTo>
                  <a:pt x="36" y="132"/>
                </a:lnTo>
                <a:lnTo>
                  <a:pt x="36" y="130"/>
                </a:lnTo>
                <a:lnTo>
                  <a:pt x="34" y="128"/>
                </a:lnTo>
                <a:lnTo>
                  <a:pt x="34" y="126"/>
                </a:lnTo>
                <a:lnTo>
                  <a:pt x="32" y="124"/>
                </a:lnTo>
                <a:lnTo>
                  <a:pt x="32" y="122"/>
                </a:lnTo>
                <a:lnTo>
                  <a:pt x="34" y="120"/>
                </a:lnTo>
                <a:lnTo>
                  <a:pt x="32" y="118"/>
                </a:lnTo>
                <a:lnTo>
                  <a:pt x="32" y="120"/>
                </a:lnTo>
                <a:lnTo>
                  <a:pt x="32" y="122"/>
                </a:lnTo>
                <a:lnTo>
                  <a:pt x="30" y="124"/>
                </a:lnTo>
                <a:lnTo>
                  <a:pt x="28" y="122"/>
                </a:lnTo>
                <a:lnTo>
                  <a:pt x="26" y="122"/>
                </a:lnTo>
                <a:lnTo>
                  <a:pt x="24" y="124"/>
                </a:lnTo>
                <a:lnTo>
                  <a:pt x="22" y="124"/>
                </a:lnTo>
                <a:lnTo>
                  <a:pt x="22" y="122"/>
                </a:lnTo>
                <a:lnTo>
                  <a:pt x="22" y="120"/>
                </a:lnTo>
                <a:lnTo>
                  <a:pt x="20" y="118"/>
                </a:lnTo>
                <a:lnTo>
                  <a:pt x="18" y="118"/>
                </a:lnTo>
                <a:lnTo>
                  <a:pt x="16" y="116"/>
                </a:lnTo>
                <a:lnTo>
                  <a:pt x="14" y="114"/>
                </a:lnTo>
                <a:lnTo>
                  <a:pt x="12" y="114"/>
                </a:lnTo>
                <a:lnTo>
                  <a:pt x="12" y="112"/>
                </a:lnTo>
                <a:lnTo>
                  <a:pt x="12" y="110"/>
                </a:lnTo>
                <a:lnTo>
                  <a:pt x="10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4"/>
                </a:lnTo>
                <a:lnTo>
                  <a:pt x="4" y="102"/>
                </a:lnTo>
                <a:lnTo>
                  <a:pt x="4" y="100"/>
                </a:lnTo>
                <a:lnTo>
                  <a:pt x="8" y="102"/>
                </a:lnTo>
                <a:lnTo>
                  <a:pt x="10" y="102"/>
                </a:lnTo>
                <a:lnTo>
                  <a:pt x="12" y="102"/>
                </a:lnTo>
                <a:lnTo>
                  <a:pt x="14" y="102"/>
                </a:lnTo>
                <a:lnTo>
                  <a:pt x="16" y="102"/>
                </a:lnTo>
                <a:lnTo>
                  <a:pt x="18" y="100"/>
                </a:lnTo>
                <a:lnTo>
                  <a:pt x="18" y="102"/>
                </a:lnTo>
                <a:lnTo>
                  <a:pt x="20" y="104"/>
                </a:lnTo>
                <a:lnTo>
                  <a:pt x="22" y="104"/>
                </a:lnTo>
                <a:lnTo>
                  <a:pt x="24" y="106"/>
                </a:lnTo>
                <a:lnTo>
                  <a:pt x="22" y="108"/>
                </a:lnTo>
                <a:lnTo>
                  <a:pt x="24" y="106"/>
                </a:lnTo>
                <a:lnTo>
                  <a:pt x="24" y="104"/>
                </a:lnTo>
                <a:lnTo>
                  <a:pt x="24" y="102"/>
                </a:lnTo>
                <a:lnTo>
                  <a:pt x="24" y="100"/>
                </a:lnTo>
                <a:lnTo>
                  <a:pt x="24" y="102"/>
                </a:lnTo>
                <a:lnTo>
                  <a:pt x="22" y="102"/>
                </a:lnTo>
                <a:lnTo>
                  <a:pt x="20" y="104"/>
                </a:lnTo>
                <a:lnTo>
                  <a:pt x="20" y="102"/>
                </a:lnTo>
                <a:lnTo>
                  <a:pt x="20" y="100"/>
                </a:lnTo>
                <a:lnTo>
                  <a:pt x="22" y="98"/>
                </a:lnTo>
                <a:lnTo>
                  <a:pt x="20" y="100"/>
                </a:lnTo>
                <a:lnTo>
                  <a:pt x="20" y="98"/>
                </a:lnTo>
                <a:lnTo>
                  <a:pt x="24" y="94"/>
                </a:lnTo>
                <a:lnTo>
                  <a:pt x="24" y="92"/>
                </a:lnTo>
                <a:lnTo>
                  <a:pt x="26" y="90"/>
                </a:lnTo>
                <a:lnTo>
                  <a:pt x="26" y="88"/>
                </a:lnTo>
                <a:lnTo>
                  <a:pt x="26" y="86"/>
                </a:lnTo>
                <a:lnTo>
                  <a:pt x="24" y="84"/>
                </a:lnTo>
                <a:lnTo>
                  <a:pt x="22" y="82"/>
                </a:lnTo>
                <a:lnTo>
                  <a:pt x="22" y="80"/>
                </a:lnTo>
                <a:lnTo>
                  <a:pt x="22" y="78"/>
                </a:lnTo>
                <a:lnTo>
                  <a:pt x="20" y="78"/>
                </a:lnTo>
                <a:lnTo>
                  <a:pt x="20" y="76"/>
                </a:lnTo>
                <a:lnTo>
                  <a:pt x="18" y="74"/>
                </a:lnTo>
                <a:lnTo>
                  <a:pt x="18" y="72"/>
                </a:lnTo>
                <a:lnTo>
                  <a:pt x="16" y="70"/>
                </a:lnTo>
                <a:lnTo>
                  <a:pt x="14" y="68"/>
                </a:lnTo>
                <a:lnTo>
                  <a:pt x="12" y="68"/>
                </a:lnTo>
                <a:lnTo>
                  <a:pt x="12" y="66"/>
                </a:lnTo>
                <a:lnTo>
                  <a:pt x="10" y="64"/>
                </a:lnTo>
                <a:lnTo>
                  <a:pt x="8" y="64"/>
                </a:lnTo>
                <a:lnTo>
                  <a:pt x="8" y="62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8" y="50"/>
                </a:lnTo>
                <a:lnTo>
                  <a:pt x="8" y="48"/>
                </a:lnTo>
                <a:lnTo>
                  <a:pt x="6" y="48"/>
                </a:lnTo>
                <a:lnTo>
                  <a:pt x="6" y="46"/>
                </a:lnTo>
                <a:lnTo>
                  <a:pt x="4" y="48"/>
                </a:lnTo>
                <a:lnTo>
                  <a:pt x="4" y="46"/>
                </a:lnTo>
                <a:lnTo>
                  <a:pt x="6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2" name="Freeform 1694">
            <a:extLst>
              <a:ext uri="{FF2B5EF4-FFF2-40B4-BE49-F238E27FC236}">
                <a16:creationId xmlns:a16="http://schemas.microsoft.com/office/drawing/2014/main" id="{5E0817EA-2201-42A5-AC45-3E37DB8712CD}"/>
              </a:ext>
            </a:extLst>
          </p:cNvPr>
          <p:cNvSpPr>
            <a:spLocks/>
          </p:cNvSpPr>
          <p:nvPr/>
        </p:nvSpPr>
        <p:spPr bwMode="auto">
          <a:xfrm>
            <a:off x="982663" y="2860676"/>
            <a:ext cx="760412" cy="595313"/>
          </a:xfrm>
          <a:custGeom>
            <a:avLst/>
            <a:gdLst>
              <a:gd name="T0" fmla="*/ 80644947 w 479"/>
              <a:gd name="T1" fmla="*/ 0 h 375"/>
              <a:gd name="T2" fmla="*/ 151209276 w 479"/>
              <a:gd name="T3" fmla="*/ 30241900 h 375"/>
              <a:gd name="T4" fmla="*/ 241934841 w 479"/>
              <a:gd name="T5" fmla="*/ 65524118 h 375"/>
              <a:gd name="T6" fmla="*/ 481348733 w 479"/>
              <a:gd name="T7" fmla="*/ 85685384 h 375"/>
              <a:gd name="T8" fmla="*/ 516630898 w 479"/>
              <a:gd name="T9" fmla="*/ 166330452 h 375"/>
              <a:gd name="T10" fmla="*/ 592235536 w 479"/>
              <a:gd name="T11" fmla="*/ 156249819 h 375"/>
              <a:gd name="T12" fmla="*/ 667840173 w 479"/>
              <a:gd name="T13" fmla="*/ 191532036 h 375"/>
              <a:gd name="T14" fmla="*/ 698082028 w 479"/>
              <a:gd name="T15" fmla="*/ 267136787 h 375"/>
              <a:gd name="T16" fmla="*/ 718243265 w 479"/>
              <a:gd name="T17" fmla="*/ 332660904 h 375"/>
              <a:gd name="T18" fmla="*/ 778726975 w 479"/>
              <a:gd name="T19" fmla="*/ 367943122 h 375"/>
              <a:gd name="T20" fmla="*/ 738404502 w 479"/>
              <a:gd name="T21" fmla="*/ 463709139 h 375"/>
              <a:gd name="T22" fmla="*/ 718243265 w 479"/>
              <a:gd name="T23" fmla="*/ 546875159 h 375"/>
              <a:gd name="T24" fmla="*/ 723283574 w 479"/>
              <a:gd name="T25" fmla="*/ 556955793 h 375"/>
              <a:gd name="T26" fmla="*/ 738404502 w 479"/>
              <a:gd name="T27" fmla="*/ 637600861 h 375"/>
              <a:gd name="T28" fmla="*/ 773686666 w 479"/>
              <a:gd name="T29" fmla="*/ 713205612 h 375"/>
              <a:gd name="T30" fmla="*/ 778726975 w 479"/>
              <a:gd name="T31" fmla="*/ 723286245 h 375"/>
              <a:gd name="T32" fmla="*/ 844250995 w 479"/>
              <a:gd name="T33" fmla="*/ 758568462 h 375"/>
              <a:gd name="T34" fmla="*/ 894654087 w 479"/>
              <a:gd name="T35" fmla="*/ 743447512 h 375"/>
              <a:gd name="T36" fmla="*/ 955137797 w 479"/>
              <a:gd name="T37" fmla="*/ 733366878 h 375"/>
              <a:gd name="T38" fmla="*/ 980339343 w 479"/>
              <a:gd name="T39" fmla="*/ 718245928 h 375"/>
              <a:gd name="T40" fmla="*/ 1035782744 w 479"/>
              <a:gd name="T41" fmla="*/ 647681494 h 375"/>
              <a:gd name="T42" fmla="*/ 1071064908 w 479"/>
              <a:gd name="T43" fmla="*/ 597278327 h 375"/>
              <a:gd name="T44" fmla="*/ 1166830783 w 479"/>
              <a:gd name="T45" fmla="*/ 582157376 h 375"/>
              <a:gd name="T46" fmla="*/ 1207153256 w 479"/>
              <a:gd name="T47" fmla="*/ 607358960 h 375"/>
              <a:gd name="T48" fmla="*/ 1156750164 w 479"/>
              <a:gd name="T49" fmla="*/ 682963711 h 375"/>
              <a:gd name="T50" fmla="*/ 1141629237 w 479"/>
              <a:gd name="T51" fmla="*/ 748487829 h 375"/>
              <a:gd name="T52" fmla="*/ 1096266454 w 479"/>
              <a:gd name="T53" fmla="*/ 758568462 h 375"/>
              <a:gd name="T54" fmla="*/ 985379652 w 479"/>
              <a:gd name="T55" fmla="*/ 803931313 h 375"/>
              <a:gd name="T56" fmla="*/ 950097488 w 479"/>
              <a:gd name="T57" fmla="*/ 869455430 h 375"/>
              <a:gd name="T58" fmla="*/ 914815323 w 479"/>
              <a:gd name="T59" fmla="*/ 940019865 h 375"/>
              <a:gd name="T60" fmla="*/ 844250995 w 479"/>
              <a:gd name="T61" fmla="*/ 869455430 h 375"/>
              <a:gd name="T62" fmla="*/ 814009140 w 479"/>
              <a:gd name="T63" fmla="*/ 859374797 h 375"/>
              <a:gd name="T64" fmla="*/ 773686666 w 479"/>
              <a:gd name="T65" fmla="*/ 874495747 h 375"/>
              <a:gd name="T66" fmla="*/ 677920792 w 479"/>
              <a:gd name="T67" fmla="*/ 874495747 h 375"/>
              <a:gd name="T68" fmla="*/ 602316154 w 479"/>
              <a:gd name="T69" fmla="*/ 839213530 h 375"/>
              <a:gd name="T70" fmla="*/ 516630898 w 479"/>
              <a:gd name="T71" fmla="*/ 793850679 h 375"/>
              <a:gd name="T72" fmla="*/ 441026260 w 479"/>
              <a:gd name="T73" fmla="*/ 753528145 h 375"/>
              <a:gd name="T74" fmla="*/ 375502241 w 479"/>
              <a:gd name="T75" fmla="*/ 703124978 h 375"/>
              <a:gd name="T76" fmla="*/ 365421622 w 479"/>
              <a:gd name="T77" fmla="*/ 627520227 h 375"/>
              <a:gd name="T78" fmla="*/ 365421622 w 479"/>
              <a:gd name="T79" fmla="*/ 546875159 h 375"/>
              <a:gd name="T80" fmla="*/ 325099149 w 479"/>
              <a:gd name="T81" fmla="*/ 463709139 h 375"/>
              <a:gd name="T82" fmla="*/ 287297624 w 479"/>
              <a:gd name="T83" fmla="*/ 413305972 h 375"/>
              <a:gd name="T84" fmla="*/ 246975150 w 479"/>
              <a:gd name="T85" fmla="*/ 378023755 h 375"/>
              <a:gd name="T86" fmla="*/ 246975150 w 479"/>
              <a:gd name="T87" fmla="*/ 337701221 h 375"/>
              <a:gd name="T88" fmla="*/ 226813913 w 479"/>
              <a:gd name="T89" fmla="*/ 292338371 h 375"/>
              <a:gd name="T90" fmla="*/ 196572058 w 479"/>
              <a:gd name="T91" fmla="*/ 252015837 h 375"/>
              <a:gd name="T92" fmla="*/ 156249585 w 479"/>
              <a:gd name="T93" fmla="*/ 166330452 h 375"/>
              <a:gd name="T94" fmla="*/ 156249585 w 479"/>
              <a:gd name="T95" fmla="*/ 80645068 h 375"/>
              <a:gd name="T96" fmla="*/ 85685256 w 479"/>
              <a:gd name="T97" fmla="*/ 40322534 h 375"/>
              <a:gd name="T98" fmla="*/ 65524019 w 479"/>
              <a:gd name="T99" fmla="*/ 131048235 h 375"/>
              <a:gd name="T100" fmla="*/ 110886802 w 479"/>
              <a:gd name="T101" fmla="*/ 211693303 h 375"/>
              <a:gd name="T102" fmla="*/ 141128657 w 479"/>
              <a:gd name="T103" fmla="*/ 292338371 h 375"/>
              <a:gd name="T104" fmla="*/ 151209276 w 479"/>
              <a:gd name="T105" fmla="*/ 352822171 h 375"/>
              <a:gd name="T106" fmla="*/ 161289894 w 479"/>
              <a:gd name="T107" fmla="*/ 438507556 h 375"/>
              <a:gd name="T108" fmla="*/ 206652677 w 479"/>
              <a:gd name="T109" fmla="*/ 488910723 h 375"/>
              <a:gd name="T110" fmla="*/ 146168966 w 479"/>
              <a:gd name="T111" fmla="*/ 453628506 h 375"/>
              <a:gd name="T112" fmla="*/ 105846493 w 479"/>
              <a:gd name="T113" fmla="*/ 393144705 h 375"/>
              <a:gd name="T114" fmla="*/ 80644947 w 479"/>
              <a:gd name="T115" fmla="*/ 312499637 h 375"/>
              <a:gd name="T116" fmla="*/ 25201546 w 479"/>
              <a:gd name="T117" fmla="*/ 272177104 h 375"/>
              <a:gd name="T118" fmla="*/ 60483710 w 479"/>
              <a:gd name="T119" fmla="*/ 257056153 h 375"/>
              <a:gd name="T120" fmla="*/ 55443401 w 479"/>
              <a:gd name="T121" fmla="*/ 196572353 h 375"/>
              <a:gd name="T122" fmla="*/ 20161237 w 479"/>
              <a:gd name="T123" fmla="*/ 126007918 h 375"/>
              <a:gd name="T124" fmla="*/ 10080618 w 479"/>
              <a:gd name="T125" fmla="*/ 40322534 h 37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479" h="375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2" y="2"/>
                </a:lnTo>
                <a:lnTo>
                  <a:pt x="42" y="4"/>
                </a:lnTo>
                <a:lnTo>
                  <a:pt x="44" y="6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10"/>
                </a:lnTo>
                <a:lnTo>
                  <a:pt x="58" y="10"/>
                </a:lnTo>
                <a:lnTo>
                  <a:pt x="60" y="12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70" y="16"/>
                </a:lnTo>
                <a:lnTo>
                  <a:pt x="72" y="16"/>
                </a:lnTo>
                <a:lnTo>
                  <a:pt x="74" y="18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82" y="20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8"/>
                </a:lnTo>
                <a:lnTo>
                  <a:pt x="98" y="28"/>
                </a:lnTo>
                <a:lnTo>
                  <a:pt x="145" y="28"/>
                </a:lnTo>
                <a:lnTo>
                  <a:pt x="147" y="26"/>
                </a:lnTo>
                <a:lnTo>
                  <a:pt x="149" y="24"/>
                </a:lnTo>
                <a:lnTo>
                  <a:pt x="149" y="20"/>
                </a:lnTo>
                <a:lnTo>
                  <a:pt x="151" y="18"/>
                </a:lnTo>
                <a:lnTo>
                  <a:pt x="179" y="18"/>
                </a:lnTo>
                <a:lnTo>
                  <a:pt x="179" y="20"/>
                </a:lnTo>
                <a:lnTo>
                  <a:pt x="181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4"/>
                </a:lnTo>
                <a:lnTo>
                  <a:pt x="183" y="26"/>
                </a:lnTo>
                <a:lnTo>
                  <a:pt x="185" y="26"/>
                </a:lnTo>
                <a:lnTo>
                  <a:pt x="187" y="28"/>
                </a:lnTo>
                <a:lnTo>
                  <a:pt x="187" y="30"/>
                </a:lnTo>
                <a:lnTo>
                  <a:pt x="189" y="32"/>
                </a:lnTo>
                <a:lnTo>
                  <a:pt x="191" y="32"/>
                </a:lnTo>
                <a:lnTo>
                  <a:pt x="191" y="34"/>
                </a:lnTo>
                <a:lnTo>
                  <a:pt x="193" y="36"/>
                </a:lnTo>
                <a:lnTo>
                  <a:pt x="193" y="38"/>
                </a:lnTo>
                <a:lnTo>
                  <a:pt x="195" y="40"/>
                </a:lnTo>
                <a:lnTo>
                  <a:pt x="197" y="40"/>
                </a:lnTo>
                <a:lnTo>
                  <a:pt x="199" y="42"/>
                </a:lnTo>
                <a:lnTo>
                  <a:pt x="199" y="44"/>
                </a:lnTo>
                <a:lnTo>
                  <a:pt x="201" y="46"/>
                </a:lnTo>
                <a:lnTo>
                  <a:pt x="199" y="48"/>
                </a:lnTo>
                <a:lnTo>
                  <a:pt x="201" y="48"/>
                </a:lnTo>
                <a:lnTo>
                  <a:pt x="201" y="50"/>
                </a:lnTo>
                <a:lnTo>
                  <a:pt x="201" y="52"/>
                </a:lnTo>
                <a:lnTo>
                  <a:pt x="199" y="56"/>
                </a:lnTo>
                <a:lnTo>
                  <a:pt x="201" y="58"/>
                </a:lnTo>
                <a:lnTo>
                  <a:pt x="201" y="60"/>
                </a:lnTo>
                <a:lnTo>
                  <a:pt x="201" y="62"/>
                </a:lnTo>
                <a:lnTo>
                  <a:pt x="201" y="64"/>
                </a:lnTo>
                <a:lnTo>
                  <a:pt x="203" y="66"/>
                </a:lnTo>
                <a:lnTo>
                  <a:pt x="205" y="66"/>
                </a:lnTo>
                <a:lnTo>
                  <a:pt x="205" y="68"/>
                </a:lnTo>
                <a:lnTo>
                  <a:pt x="207" y="68"/>
                </a:lnTo>
                <a:lnTo>
                  <a:pt x="209" y="70"/>
                </a:lnTo>
                <a:lnTo>
                  <a:pt x="211" y="72"/>
                </a:lnTo>
                <a:lnTo>
                  <a:pt x="213" y="74"/>
                </a:lnTo>
                <a:lnTo>
                  <a:pt x="215" y="74"/>
                </a:lnTo>
                <a:lnTo>
                  <a:pt x="217" y="76"/>
                </a:lnTo>
                <a:lnTo>
                  <a:pt x="219" y="76"/>
                </a:lnTo>
                <a:lnTo>
                  <a:pt x="221" y="76"/>
                </a:lnTo>
                <a:lnTo>
                  <a:pt x="223" y="74"/>
                </a:lnTo>
                <a:lnTo>
                  <a:pt x="225" y="72"/>
                </a:lnTo>
                <a:lnTo>
                  <a:pt x="227" y="72"/>
                </a:lnTo>
                <a:lnTo>
                  <a:pt x="227" y="70"/>
                </a:lnTo>
                <a:lnTo>
                  <a:pt x="229" y="68"/>
                </a:lnTo>
                <a:lnTo>
                  <a:pt x="231" y="66"/>
                </a:lnTo>
                <a:lnTo>
                  <a:pt x="233" y="64"/>
                </a:lnTo>
                <a:lnTo>
                  <a:pt x="233" y="62"/>
                </a:lnTo>
                <a:lnTo>
                  <a:pt x="235" y="62"/>
                </a:lnTo>
                <a:lnTo>
                  <a:pt x="237" y="60"/>
                </a:lnTo>
                <a:lnTo>
                  <a:pt x="239" y="60"/>
                </a:lnTo>
                <a:lnTo>
                  <a:pt x="241" y="58"/>
                </a:lnTo>
                <a:lnTo>
                  <a:pt x="243" y="58"/>
                </a:lnTo>
                <a:lnTo>
                  <a:pt x="243" y="60"/>
                </a:lnTo>
                <a:lnTo>
                  <a:pt x="247" y="60"/>
                </a:lnTo>
                <a:lnTo>
                  <a:pt x="249" y="60"/>
                </a:lnTo>
                <a:lnTo>
                  <a:pt x="251" y="60"/>
                </a:lnTo>
                <a:lnTo>
                  <a:pt x="253" y="60"/>
                </a:lnTo>
                <a:lnTo>
                  <a:pt x="257" y="60"/>
                </a:lnTo>
                <a:lnTo>
                  <a:pt x="257" y="62"/>
                </a:lnTo>
                <a:lnTo>
                  <a:pt x="257" y="64"/>
                </a:lnTo>
                <a:lnTo>
                  <a:pt x="259" y="64"/>
                </a:lnTo>
                <a:lnTo>
                  <a:pt x="259" y="66"/>
                </a:lnTo>
                <a:lnTo>
                  <a:pt x="261" y="68"/>
                </a:lnTo>
                <a:lnTo>
                  <a:pt x="261" y="70"/>
                </a:lnTo>
                <a:lnTo>
                  <a:pt x="263" y="70"/>
                </a:lnTo>
                <a:lnTo>
                  <a:pt x="265" y="72"/>
                </a:lnTo>
                <a:lnTo>
                  <a:pt x="265" y="74"/>
                </a:lnTo>
                <a:lnTo>
                  <a:pt x="265" y="76"/>
                </a:lnTo>
                <a:lnTo>
                  <a:pt x="265" y="78"/>
                </a:lnTo>
                <a:lnTo>
                  <a:pt x="267" y="80"/>
                </a:lnTo>
                <a:lnTo>
                  <a:pt x="267" y="84"/>
                </a:lnTo>
                <a:lnTo>
                  <a:pt x="267" y="86"/>
                </a:lnTo>
                <a:lnTo>
                  <a:pt x="267" y="88"/>
                </a:lnTo>
                <a:lnTo>
                  <a:pt x="267" y="90"/>
                </a:lnTo>
                <a:lnTo>
                  <a:pt x="269" y="92"/>
                </a:lnTo>
                <a:lnTo>
                  <a:pt x="271" y="94"/>
                </a:lnTo>
                <a:lnTo>
                  <a:pt x="271" y="96"/>
                </a:lnTo>
                <a:lnTo>
                  <a:pt x="271" y="98"/>
                </a:lnTo>
                <a:lnTo>
                  <a:pt x="273" y="98"/>
                </a:lnTo>
                <a:lnTo>
                  <a:pt x="273" y="100"/>
                </a:lnTo>
                <a:lnTo>
                  <a:pt x="273" y="102"/>
                </a:lnTo>
                <a:lnTo>
                  <a:pt x="275" y="104"/>
                </a:lnTo>
                <a:lnTo>
                  <a:pt x="275" y="106"/>
                </a:lnTo>
                <a:lnTo>
                  <a:pt x="277" y="106"/>
                </a:lnTo>
                <a:lnTo>
                  <a:pt x="277" y="108"/>
                </a:lnTo>
                <a:lnTo>
                  <a:pt x="277" y="110"/>
                </a:lnTo>
                <a:lnTo>
                  <a:pt x="277" y="112"/>
                </a:lnTo>
                <a:lnTo>
                  <a:pt x="277" y="114"/>
                </a:lnTo>
                <a:lnTo>
                  <a:pt x="277" y="116"/>
                </a:lnTo>
                <a:lnTo>
                  <a:pt x="277" y="118"/>
                </a:lnTo>
                <a:lnTo>
                  <a:pt x="277" y="120"/>
                </a:lnTo>
                <a:lnTo>
                  <a:pt x="279" y="122"/>
                </a:lnTo>
                <a:lnTo>
                  <a:pt x="279" y="124"/>
                </a:lnTo>
                <a:lnTo>
                  <a:pt x="279" y="126"/>
                </a:lnTo>
                <a:lnTo>
                  <a:pt x="279" y="128"/>
                </a:lnTo>
                <a:lnTo>
                  <a:pt x="279" y="130"/>
                </a:lnTo>
                <a:lnTo>
                  <a:pt x="281" y="130"/>
                </a:lnTo>
                <a:lnTo>
                  <a:pt x="283" y="132"/>
                </a:lnTo>
                <a:lnTo>
                  <a:pt x="285" y="132"/>
                </a:lnTo>
                <a:lnTo>
                  <a:pt x="285" y="134"/>
                </a:lnTo>
                <a:lnTo>
                  <a:pt x="287" y="134"/>
                </a:lnTo>
                <a:lnTo>
                  <a:pt x="289" y="134"/>
                </a:lnTo>
                <a:lnTo>
                  <a:pt x="291" y="134"/>
                </a:lnTo>
                <a:lnTo>
                  <a:pt x="291" y="136"/>
                </a:lnTo>
                <a:lnTo>
                  <a:pt x="293" y="138"/>
                </a:lnTo>
                <a:lnTo>
                  <a:pt x="295" y="138"/>
                </a:lnTo>
                <a:lnTo>
                  <a:pt x="297" y="138"/>
                </a:lnTo>
                <a:lnTo>
                  <a:pt x="301" y="138"/>
                </a:lnTo>
                <a:lnTo>
                  <a:pt x="303" y="140"/>
                </a:lnTo>
                <a:lnTo>
                  <a:pt x="305" y="142"/>
                </a:lnTo>
                <a:lnTo>
                  <a:pt x="307" y="142"/>
                </a:lnTo>
                <a:lnTo>
                  <a:pt x="309" y="140"/>
                </a:lnTo>
                <a:lnTo>
                  <a:pt x="311" y="140"/>
                </a:lnTo>
                <a:lnTo>
                  <a:pt x="311" y="142"/>
                </a:lnTo>
                <a:lnTo>
                  <a:pt x="311" y="144"/>
                </a:lnTo>
                <a:lnTo>
                  <a:pt x="309" y="146"/>
                </a:lnTo>
                <a:lnTo>
                  <a:pt x="307" y="148"/>
                </a:lnTo>
                <a:lnTo>
                  <a:pt x="307" y="150"/>
                </a:lnTo>
                <a:lnTo>
                  <a:pt x="305" y="152"/>
                </a:lnTo>
                <a:lnTo>
                  <a:pt x="303" y="154"/>
                </a:lnTo>
                <a:lnTo>
                  <a:pt x="303" y="156"/>
                </a:lnTo>
                <a:lnTo>
                  <a:pt x="301" y="160"/>
                </a:lnTo>
                <a:lnTo>
                  <a:pt x="299" y="162"/>
                </a:lnTo>
                <a:lnTo>
                  <a:pt x="299" y="164"/>
                </a:lnTo>
                <a:lnTo>
                  <a:pt x="299" y="166"/>
                </a:lnTo>
                <a:lnTo>
                  <a:pt x="297" y="166"/>
                </a:lnTo>
                <a:lnTo>
                  <a:pt x="297" y="168"/>
                </a:lnTo>
                <a:lnTo>
                  <a:pt x="297" y="170"/>
                </a:lnTo>
                <a:lnTo>
                  <a:pt x="295" y="172"/>
                </a:lnTo>
                <a:lnTo>
                  <a:pt x="295" y="174"/>
                </a:lnTo>
                <a:lnTo>
                  <a:pt x="295" y="176"/>
                </a:lnTo>
                <a:lnTo>
                  <a:pt x="293" y="178"/>
                </a:lnTo>
                <a:lnTo>
                  <a:pt x="293" y="180"/>
                </a:lnTo>
                <a:lnTo>
                  <a:pt x="293" y="182"/>
                </a:lnTo>
                <a:lnTo>
                  <a:pt x="293" y="184"/>
                </a:lnTo>
                <a:lnTo>
                  <a:pt x="291" y="184"/>
                </a:lnTo>
                <a:lnTo>
                  <a:pt x="291" y="186"/>
                </a:lnTo>
                <a:lnTo>
                  <a:pt x="291" y="188"/>
                </a:lnTo>
                <a:lnTo>
                  <a:pt x="291" y="192"/>
                </a:lnTo>
                <a:lnTo>
                  <a:pt x="289" y="194"/>
                </a:lnTo>
                <a:lnTo>
                  <a:pt x="289" y="196"/>
                </a:lnTo>
                <a:lnTo>
                  <a:pt x="289" y="198"/>
                </a:lnTo>
                <a:lnTo>
                  <a:pt x="289" y="200"/>
                </a:lnTo>
                <a:lnTo>
                  <a:pt x="289" y="202"/>
                </a:lnTo>
                <a:lnTo>
                  <a:pt x="289" y="204"/>
                </a:lnTo>
                <a:lnTo>
                  <a:pt x="287" y="206"/>
                </a:lnTo>
                <a:lnTo>
                  <a:pt x="285" y="208"/>
                </a:lnTo>
                <a:lnTo>
                  <a:pt x="285" y="210"/>
                </a:lnTo>
                <a:lnTo>
                  <a:pt x="285" y="212"/>
                </a:lnTo>
                <a:lnTo>
                  <a:pt x="285" y="214"/>
                </a:lnTo>
                <a:lnTo>
                  <a:pt x="285" y="216"/>
                </a:lnTo>
                <a:lnTo>
                  <a:pt x="285" y="217"/>
                </a:lnTo>
                <a:lnTo>
                  <a:pt x="285" y="219"/>
                </a:lnTo>
                <a:lnTo>
                  <a:pt x="287" y="221"/>
                </a:lnTo>
                <a:lnTo>
                  <a:pt x="287" y="223"/>
                </a:lnTo>
                <a:lnTo>
                  <a:pt x="287" y="225"/>
                </a:lnTo>
                <a:lnTo>
                  <a:pt x="289" y="227"/>
                </a:lnTo>
                <a:lnTo>
                  <a:pt x="291" y="229"/>
                </a:lnTo>
                <a:lnTo>
                  <a:pt x="291" y="231"/>
                </a:lnTo>
                <a:lnTo>
                  <a:pt x="291" y="233"/>
                </a:lnTo>
                <a:lnTo>
                  <a:pt x="289" y="235"/>
                </a:lnTo>
                <a:lnTo>
                  <a:pt x="289" y="237"/>
                </a:lnTo>
                <a:lnTo>
                  <a:pt x="289" y="235"/>
                </a:lnTo>
                <a:lnTo>
                  <a:pt x="289" y="233"/>
                </a:lnTo>
                <a:lnTo>
                  <a:pt x="291" y="231"/>
                </a:lnTo>
                <a:lnTo>
                  <a:pt x="289" y="229"/>
                </a:lnTo>
                <a:lnTo>
                  <a:pt x="287" y="227"/>
                </a:lnTo>
                <a:lnTo>
                  <a:pt x="287" y="225"/>
                </a:lnTo>
                <a:lnTo>
                  <a:pt x="287" y="223"/>
                </a:lnTo>
                <a:lnTo>
                  <a:pt x="287" y="221"/>
                </a:lnTo>
                <a:lnTo>
                  <a:pt x="285" y="221"/>
                </a:lnTo>
                <a:lnTo>
                  <a:pt x="285" y="227"/>
                </a:lnTo>
                <a:lnTo>
                  <a:pt x="285" y="229"/>
                </a:lnTo>
                <a:lnTo>
                  <a:pt x="287" y="231"/>
                </a:lnTo>
                <a:lnTo>
                  <a:pt x="289" y="231"/>
                </a:lnTo>
                <a:lnTo>
                  <a:pt x="289" y="233"/>
                </a:lnTo>
                <a:lnTo>
                  <a:pt x="287" y="233"/>
                </a:lnTo>
                <a:lnTo>
                  <a:pt x="289" y="235"/>
                </a:lnTo>
                <a:lnTo>
                  <a:pt x="289" y="237"/>
                </a:lnTo>
                <a:lnTo>
                  <a:pt x="289" y="239"/>
                </a:lnTo>
                <a:lnTo>
                  <a:pt x="289" y="241"/>
                </a:lnTo>
                <a:lnTo>
                  <a:pt x="289" y="243"/>
                </a:lnTo>
                <a:lnTo>
                  <a:pt x="291" y="245"/>
                </a:lnTo>
                <a:lnTo>
                  <a:pt x="291" y="247"/>
                </a:lnTo>
                <a:lnTo>
                  <a:pt x="291" y="249"/>
                </a:lnTo>
                <a:lnTo>
                  <a:pt x="293" y="251"/>
                </a:lnTo>
                <a:lnTo>
                  <a:pt x="293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9"/>
                </a:lnTo>
                <a:lnTo>
                  <a:pt x="299" y="261"/>
                </a:lnTo>
                <a:lnTo>
                  <a:pt x="299" y="263"/>
                </a:lnTo>
                <a:lnTo>
                  <a:pt x="301" y="265"/>
                </a:lnTo>
                <a:lnTo>
                  <a:pt x="301" y="267"/>
                </a:lnTo>
                <a:lnTo>
                  <a:pt x="301" y="269"/>
                </a:lnTo>
                <a:lnTo>
                  <a:pt x="301" y="271"/>
                </a:lnTo>
                <a:lnTo>
                  <a:pt x="303" y="273"/>
                </a:lnTo>
                <a:lnTo>
                  <a:pt x="303" y="275"/>
                </a:lnTo>
                <a:lnTo>
                  <a:pt x="303" y="277"/>
                </a:lnTo>
                <a:lnTo>
                  <a:pt x="305" y="279"/>
                </a:lnTo>
                <a:lnTo>
                  <a:pt x="305" y="281"/>
                </a:lnTo>
                <a:lnTo>
                  <a:pt x="307" y="283"/>
                </a:lnTo>
                <a:lnTo>
                  <a:pt x="307" y="285"/>
                </a:lnTo>
                <a:lnTo>
                  <a:pt x="309" y="287"/>
                </a:lnTo>
                <a:lnTo>
                  <a:pt x="307" y="287"/>
                </a:lnTo>
                <a:lnTo>
                  <a:pt x="309" y="287"/>
                </a:lnTo>
                <a:lnTo>
                  <a:pt x="307" y="289"/>
                </a:lnTo>
                <a:lnTo>
                  <a:pt x="307" y="291"/>
                </a:lnTo>
                <a:lnTo>
                  <a:pt x="305" y="293"/>
                </a:lnTo>
                <a:lnTo>
                  <a:pt x="307" y="293"/>
                </a:lnTo>
                <a:lnTo>
                  <a:pt x="307" y="291"/>
                </a:lnTo>
                <a:lnTo>
                  <a:pt x="307" y="289"/>
                </a:lnTo>
                <a:lnTo>
                  <a:pt x="309" y="289"/>
                </a:lnTo>
                <a:lnTo>
                  <a:pt x="309" y="287"/>
                </a:lnTo>
                <a:lnTo>
                  <a:pt x="311" y="289"/>
                </a:lnTo>
                <a:lnTo>
                  <a:pt x="313" y="289"/>
                </a:lnTo>
                <a:lnTo>
                  <a:pt x="315" y="289"/>
                </a:lnTo>
                <a:lnTo>
                  <a:pt x="317" y="289"/>
                </a:lnTo>
                <a:lnTo>
                  <a:pt x="319" y="289"/>
                </a:lnTo>
                <a:lnTo>
                  <a:pt x="321" y="289"/>
                </a:lnTo>
                <a:lnTo>
                  <a:pt x="323" y="291"/>
                </a:lnTo>
                <a:lnTo>
                  <a:pt x="323" y="293"/>
                </a:lnTo>
                <a:lnTo>
                  <a:pt x="325" y="293"/>
                </a:lnTo>
                <a:lnTo>
                  <a:pt x="327" y="293"/>
                </a:lnTo>
                <a:lnTo>
                  <a:pt x="327" y="295"/>
                </a:lnTo>
                <a:lnTo>
                  <a:pt x="327" y="297"/>
                </a:lnTo>
                <a:lnTo>
                  <a:pt x="329" y="299"/>
                </a:lnTo>
                <a:lnTo>
                  <a:pt x="329" y="301"/>
                </a:lnTo>
                <a:lnTo>
                  <a:pt x="331" y="301"/>
                </a:lnTo>
                <a:lnTo>
                  <a:pt x="333" y="301"/>
                </a:lnTo>
                <a:lnTo>
                  <a:pt x="335" y="301"/>
                </a:lnTo>
                <a:lnTo>
                  <a:pt x="337" y="301"/>
                </a:lnTo>
                <a:lnTo>
                  <a:pt x="337" y="299"/>
                </a:lnTo>
                <a:lnTo>
                  <a:pt x="339" y="299"/>
                </a:lnTo>
                <a:lnTo>
                  <a:pt x="341" y="299"/>
                </a:lnTo>
                <a:lnTo>
                  <a:pt x="343" y="299"/>
                </a:lnTo>
                <a:lnTo>
                  <a:pt x="345" y="297"/>
                </a:lnTo>
                <a:lnTo>
                  <a:pt x="347" y="297"/>
                </a:lnTo>
                <a:lnTo>
                  <a:pt x="349" y="295"/>
                </a:lnTo>
                <a:lnTo>
                  <a:pt x="347" y="295"/>
                </a:lnTo>
                <a:lnTo>
                  <a:pt x="347" y="297"/>
                </a:lnTo>
                <a:lnTo>
                  <a:pt x="345" y="297"/>
                </a:lnTo>
                <a:lnTo>
                  <a:pt x="343" y="297"/>
                </a:lnTo>
                <a:lnTo>
                  <a:pt x="345" y="297"/>
                </a:lnTo>
                <a:lnTo>
                  <a:pt x="347" y="297"/>
                </a:lnTo>
                <a:lnTo>
                  <a:pt x="347" y="295"/>
                </a:lnTo>
                <a:lnTo>
                  <a:pt x="349" y="295"/>
                </a:lnTo>
                <a:lnTo>
                  <a:pt x="351" y="295"/>
                </a:lnTo>
                <a:lnTo>
                  <a:pt x="353" y="295"/>
                </a:lnTo>
                <a:lnTo>
                  <a:pt x="355" y="295"/>
                </a:lnTo>
                <a:lnTo>
                  <a:pt x="357" y="295"/>
                </a:lnTo>
                <a:lnTo>
                  <a:pt x="359" y="295"/>
                </a:lnTo>
                <a:lnTo>
                  <a:pt x="361" y="295"/>
                </a:lnTo>
                <a:lnTo>
                  <a:pt x="363" y="293"/>
                </a:lnTo>
                <a:lnTo>
                  <a:pt x="365" y="293"/>
                </a:lnTo>
                <a:lnTo>
                  <a:pt x="365" y="295"/>
                </a:lnTo>
                <a:lnTo>
                  <a:pt x="365" y="293"/>
                </a:lnTo>
                <a:lnTo>
                  <a:pt x="367" y="291"/>
                </a:lnTo>
                <a:lnTo>
                  <a:pt x="369" y="291"/>
                </a:lnTo>
                <a:lnTo>
                  <a:pt x="371" y="291"/>
                </a:lnTo>
                <a:lnTo>
                  <a:pt x="373" y="291"/>
                </a:lnTo>
                <a:lnTo>
                  <a:pt x="375" y="289"/>
                </a:lnTo>
                <a:lnTo>
                  <a:pt x="377" y="289"/>
                </a:lnTo>
                <a:lnTo>
                  <a:pt x="379" y="289"/>
                </a:lnTo>
                <a:lnTo>
                  <a:pt x="379" y="291"/>
                </a:lnTo>
                <a:lnTo>
                  <a:pt x="377" y="291"/>
                </a:lnTo>
                <a:lnTo>
                  <a:pt x="379" y="293"/>
                </a:lnTo>
                <a:lnTo>
                  <a:pt x="379" y="295"/>
                </a:lnTo>
                <a:lnTo>
                  <a:pt x="381" y="295"/>
                </a:lnTo>
                <a:lnTo>
                  <a:pt x="383" y="295"/>
                </a:lnTo>
                <a:lnTo>
                  <a:pt x="385" y="295"/>
                </a:lnTo>
                <a:lnTo>
                  <a:pt x="387" y="295"/>
                </a:lnTo>
                <a:lnTo>
                  <a:pt x="387" y="293"/>
                </a:lnTo>
                <a:lnTo>
                  <a:pt x="389" y="293"/>
                </a:lnTo>
                <a:lnTo>
                  <a:pt x="389" y="291"/>
                </a:lnTo>
                <a:lnTo>
                  <a:pt x="391" y="291"/>
                </a:lnTo>
                <a:lnTo>
                  <a:pt x="391" y="289"/>
                </a:lnTo>
                <a:lnTo>
                  <a:pt x="391" y="287"/>
                </a:lnTo>
                <a:lnTo>
                  <a:pt x="389" y="287"/>
                </a:lnTo>
                <a:lnTo>
                  <a:pt x="391" y="285"/>
                </a:lnTo>
                <a:lnTo>
                  <a:pt x="393" y="285"/>
                </a:lnTo>
                <a:lnTo>
                  <a:pt x="389" y="287"/>
                </a:lnTo>
                <a:lnTo>
                  <a:pt x="387" y="287"/>
                </a:lnTo>
                <a:lnTo>
                  <a:pt x="389" y="285"/>
                </a:lnTo>
                <a:lnTo>
                  <a:pt x="391" y="285"/>
                </a:lnTo>
                <a:lnTo>
                  <a:pt x="391" y="283"/>
                </a:lnTo>
                <a:lnTo>
                  <a:pt x="393" y="283"/>
                </a:lnTo>
                <a:lnTo>
                  <a:pt x="395" y="281"/>
                </a:lnTo>
                <a:lnTo>
                  <a:pt x="397" y="281"/>
                </a:lnTo>
                <a:lnTo>
                  <a:pt x="399" y="279"/>
                </a:lnTo>
                <a:lnTo>
                  <a:pt x="401" y="277"/>
                </a:lnTo>
                <a:lnTo>
                  <a:pt x="403" y="275"/>
                </a:lnTo>
                <a:lnTo>
                  <a:pt x="403" y="273"/>
                </a:lnTo>
                <a:lnTo>
                  <a:pt x="403" y="271"/>
                </a:lnTo>
                <a:lnTo>
                  <a:pt x="405" y="269"/>
                </a:lnTo>
                <a:lnTo>
                  <a:pt x="405" y="267"/>
                </a:lnTo>
                <a:lnTo>
                  <a:pt x="407" y="265"/>
                </a:lnTo>
                <a:lnTo>
                  <a:pt x="409" y="263"/>
                </a:lnTo>
                <a:lnTo>
                  <a:pt x="409" y="261"/>
                </a:lnTo>
                <a:lnTo>
                  <a:pt x="409" y="259"/>
                </a:lnTo>
                <a:lnTo>
                  <a:pt x="411" y="257"/>
                </a:lnTo>
                <a:lnTo>
                  <a:pt x="411" y="255"/>
                </a:lnTo>
                <a:lnTo>
                  <a:pt x="411" y="253"/>
                </a:lnTo>
                <a:lnTo>
                  <a:pt x="411" y="251"/>
                </a:lnTo>
                <a:lnTo>
                  <a:pt x="411" y="249"/>
                </a:lnTo>
                <a:lnTo>
                  <a:pt x="413" y="247"/>
                </a:lnTo>
                <a:lnTo>
                  <a:pt x="413" y="245"/>
                </a:lnTo>
                <a:lnTo>
                  <a:pt x="415" y="245"/>
                </a:lnTo>
                <a:lnTo>
                  <a:pt x="415" y="243"/>
                </a:lnTo>
                <a:lnTo>
                  <a:pt x="415" y="245"/>
                </a:lnTo>
                <a:lnTo>
                  <a:pt x="413" y="245"/>
                </a:lnTo>
                <a:lnTo>
                  <a:pt x="415" y="243"/>
                </a:lnTo>
                <a:lnTo>
                  <a:pt x="415" y="241"/>
                </a:lnTo>
                <a:lnTo>
                  <a:pt x="417" y="239"/>
                </a:lnTo>
                <a:lnTo>
                  <a:pt x="421" y="237"/>
                </a:lnTo>
                <a:lnTo>
                  <a:pt x="423" y="237"/>
                </a:lnTo>
                <a:lnTo>
                  <a:pt x="425" y="237"/>
                </a:lnTo>
                <a:lnTo>
                  <a:pt x="427" y="235"/>
                </a:lnTo>
                <a:lnTo>
                  <a:pt x="429" y="235"/>
                </a:lnTo>
                <a:lnTo>
                  <a:pt x="431" y="235"/>
                </a:lnTo>
                <a:lnTo>
                  <a:pt x="433" y="235"/>
                </a:lnTo>
                <a:lnTo>
                  <a:pt x="435" y="235"/>
                </a:lnTo>
                <a:lnTo>
                  <a:pt x="437" y="235"/>
                </a:lnTo>
                <a:lnTo>
                  <a:pt x="439" y="235"/>
                </a:lnTo>
                <a:lnTo>
                  <a:pt x="441" y="233"/>
                </a:lnTo>
                <a:lnTo>
                  <a:pt x="443" y="233"/>
                </a:lnTo>
                <a:lnTo>
                  <a:pt x="445" y="233"/>
                </a:lnTo>
                <a:lnTo>
                  <a:pt x="447" y="231"/>
                </a:lnTo>
                <a:lnTo>
                  <a:pt x="449" y="231"/>
                </a:lnTo>
                <a:lnTo>
                  <a:pt x="451" y="231"/>
                </a:lnTo>
                <a:lnTo>
                  <a:pt x="453" y="229"/>
                </a:lnTo>
                <a:lnTo>
                  <a:pt x="453" y="231"/>
                </a:lnTo>
                <a:lnTo>
                  <a:pt x="455" y="229"/>
                </a:lnTo>
                <a:lnTo>
                  <a:pt x="457" y="229"/>
                </a:lnTo>
                <a:lnTo>
                  <a:pt x="459" y="231"/>
                </a:lnTo>
                <a:lnTo>
                  <a:pt x="461" y="231"/>
                </a:lnTo>
                <a:lnTo>
                  <a:pt x="463" y="231"/>
                </a:lnTo>
                <a:lnTo>
                  <a:pt x="465" y="231"/>
                </a:lnTo>
                <a:lnTo>
                  <a:pt x="463" y="231"/>
                </a:lnTo>
                <a:lnTo>
                  <a:pt x="465" y="231"/>
                </a:lnTo>
                <a:lnTo>
                  <a:pt x="467" y="231"/>
                </a:lnTo>
                <a:lnTo>
                  <a:pt x="469" y="233"/>
                </a:lnTo>
                <a:lnTo>
                  <a:pt x="471" y="233"/>
                </a:lnTo>
                <a:lnTo>
                  <a:pt x="469" y="231"/>
                </a:lnTo>
                <a:lnTo>
                  <a:pt x="471" y="231"/>
                </a:lnTo>
                <a:lnTo>
                  <a:pt x="473" y="231"/>
                </a:lnTo>
                <a:lnTo>
                  <a:pt x="475" y="229"/>
                </a:lnTo>
                <a:lnTo>
                  <a:pt x="477" y="231"/>
                </a:lnTo>
                <a:lnTo>
                  <a:pt x="479" y="233"/>
                </a:lnTo>
                <a:lnTo>
                  <a:pt x="479" y="235"/>
                </a:lnTo>
                <a:lnTo>
                  <a:pt x="479" y="237"/>
                </a:lnTo>
                <a:lnTo>
                  <a:pt x="479" y="239"/>
                </a:lnTo>
                <a:lnTo>
                  <a:pt x="479" y="241"/>
                </a:lnTo>
                <a:lnTo>
                  <a:pt x="477" y="243"/>
                </a:lnTo>
                <a:lnTo>
                  <a:pt x="477" y="245"/>
                </a:lnTo>
                <a:lnTo>
                  <a:pt x="475" y="247"/>
                </a:lnTo>
                <a:lnTo>
                  <a:pt x="473" y="249"/>
                </a:lnTo>
                <a:lnTo>
                  <a:pt x="471" y="251"/>
                </a:lnTo>
                <a:lnTo>
                  <a:pt x="469" y="253"/>
                </a:lnTo>
                <a:lnTo>
                  <a:pt x="467" y="255"/>
                </a:lnTo>
                <a:lnTo>
                  <a:pt x="467" y="257"/>
                </a:lnTo>
                <a:lnTo>
                  <a:pt x="465" y="257"/>
                </a:lnTo>
                <a:lnTo>
                  <a:pt x="465" y="259"/>
                </a:lnTo>
                <a:lnTo>
                  <a:pt x="463" y="261"/>
                </a:lnTo>
                <a:lnTo>
                  <a:pt x="463" y="263"/>
                </a:lnTo>
                <a:lnTo>
                  <a:pt x="463" y="265"/>
                </a:lnTo>
                <a:lnTo>
                  <a:pt x="463" y="263"/>
                </a:lnTo>
                <a:lnTo>
                  <a:pt x="463" y="265"/>
                </a:lnTo>
                <a:lnTo>
                  <a:pt x="461" y="267"/>
                </a:lnTo>
                <a:lnTo>
                  <a:pt x="459" y="269"/>
                </a:lnTo>
                <a:lnTo>
                  <a:pt x="459" y="271"/>
                </a:lnTo>
                <a:lnTo>
                  <a:pt x="461" y="271"/>
                </a:lnTo>
                <a:lnTo>
                  <a:pt x="463" y="271"/>
                </a:lnTo>
                <a:lnTo>
                  <a:pt x="463" y="273"/>
                </a:lnTo>
                <a:lnTo>
                  <a:pt x="461" y="275"/>
                </a:lnTo>
                <a:lnTo>
                  <a:pt x="459" y="275"/>
                </a:lnTo>
                <a:lnTo>
                  <a:pt x="457" y="277"/>
                </a:lnTo>
                <a:lnTo>
                  <a:pt x="457" y="279"/>
                </a:lnTo>
                <a:lnTo>
                  <a:pt x="459" y="279"/>
                </a:lnTo>
                <a:lnTo>
                  <a:pt x="459" y="277"/>
                </a:lnTo>
                <a:lnTo>
                  <a:pt x="461" y="277"/>
                </a:lnTo>
                <a:lnTo>
                  <a:pt x="461" y="279"/>
                </a:lnTo>
                <a:lnTo>
                  <a:pt x="459" y="281"/>
                </a:lnTo>
                <a:lnTo>
                  <a:pt x="459" y="283"/>
                </a:lnTo>
                <a:lnTo>
                  <a:pt x="457" y="283"/>
                </a:lnTo>
                <a:lnTo>
                  <a:pt x="457" y="285"/>
                </a:lnTo>
                <a:lnTo>
                  <a:pt x="455" y="289"/>
                </a:lnTo>
                <a:lnTo>
                  <a:pt x="455" y="291"/>
                </a:lnTo>
                <a:lnTo>
                  <a:pt x="455" y="293"/>
                </a:lnTo>
                <a:lnTo>
                  <a:pt x="453" y="295"/>
                </a:lnTo>
                <a:lnTo>
                  <a:pt x="453" y="297"/>
                </a:lnTo>
                <a:lnTo>
                  <a:pt x="451" y="299"/>
                </a:lnTo>
                <a:lnTo>
                  <a:pt x="451" y="301"/>
                </a:lnTo>
                <a:lnTo>
                  <a:pt x="451" y="299"/>
                </a:lnTo>
                <a:lnTo>
                  <a:pt x="451" y="297"/>
                </a:lnTo>
                <a:lnTo>
                  <a:pt x="449" y="295"/>
                </a:lnTo>
                <a:lnTo>
                  <a:pt x="449" y="293"/>
                </a:lnTo>
                <a:lnTo>
                  <a:pt x="449" y="291"/>
                </a:lnTo>
                <a:lnTo>
                  <a:pt x="449" y="289"/>
                </a:lnTo>
                <a:lnTo>
                  <a:pt x="449" y="287"/>
                </a:lnTo>
                <a:lnTo>
                  <a:pt x="447" y="289"/>
                </a:lnTo>
                <a:lnTo>
                  <a:pt x="445" y="289"/>
                </a:lnTo>
                <a:lnTo>
                  <a:pt x="445" y="291"/>
                </a:lnTo>
                <a:lnTo>
                  <a:pt x="445" y="293"/>
                </a:lnTo>
                <a:lnTo>
                  <a:pt x="443" y="293"/>
                </a:lnTo>
                <a:lnTo>
                  <a:pt x="441" y="293"/>
                </a:lnTo>
                <a:lnTo>
                  <a:pt x="439" y="295"/>
                </a:lnTo>
                <a:lnTo>
                  <a:pt x="439" y="297"/>
                </a:lnTo>
                <a:lnTo>
                  <a:pt x="437" y="299"/>
                </a:lnTo>
                <a:lnTo>
                  <a:pt x="435" y="301"/>
                </a:lnTo>
                <a:lnTo>
                  <a:pt x="435" y="303"/>
                </a:lnTo>
                <a:lnTo>
                  <a:pt x="433" y="305"/>
                </a:lnTo>
                <a:lnTo>
                  <a:pt x="433" y="307"/>
                </a:lnTo>
                <a:lnTo>
                  <a:pt x="431" y="305"/>
                </a:lnTo>
                <a:lnTo>
                  <a:pt x="429" y="305"/>
                </a:lnTo>
                <a:lnTo>
                  <a:pt x="427" y="305"/>
                </a:lnTo>
                <a:lnTo>
                  <a:pt x="427" y="307"/>
                </a:lnTo>
                <a:lnTo>
                  <a:pt x="393" y="307"/>
                </a:lnTo>
                <a:lnTo>
                  <a:pt x="393" y="309"/>
                </a:lnTo>
                <a:lnTo>
                  <a:pt x="393" y="311"/>
                </a:lnTo>
                <a:lnTo>
                  <a:pt x="393" y="313"/>
                </a:lnTo>
                <a:lnTo>
                  <a:pt x="393" y="315"/>
                </a:lnTo>
                <a:lnTo>
                  <a:pt x="393" y="317"/>
                </a:lnTo>
                <a:lnTo>
                  <a:pt x="391" y="319"/>
                </a:lnTo>
                <a:lnTo>
                  <a:pt x="383" y="319"/>
                </a:lnTo>
                <a:lnTo>
                  <a:pt x="385" y="321"/>
                </a:lnTo>
                <a:lnTo>
                  <a:pt x="387" y="321"/>
                </a:lnTo>
                <a:lnTo>
                  <a:pt x="387" y="323"/>
                </a:lnTo>
                <a:lnTo>
                  <a:pt x="389" y="325"/>
                </a:lnTo>
                <a:lnTo>
                  <a:pt x="389" y="327"/>
                </a:lnTo>
                <a:lnTo>
                  <a:pt x="391" y="329"/>
                </a:lnTo>
                <a:lnTo>
                  <a:pt x="393" y="329"/>
                </a:lnTo>
                <a:lnTo>
                  <a:pt x="395" y="331"/>
                </a:lnTo>
                <a:lnTo>
                  <a:pt x="395" y="333"/>
                </a:lnTo>
                <a:lnTo>
                  <a:pt x="397" y="333"/>
                </a:lnTo>
                <a:lnTo>
                  <a:pt x="397" y="335"/>
                </a:lnTo>
                <a:lnTo>
                  <a:pt x="399" y="335"/>
                </a:lnTo>
                <a:lnTo>
                  <a:pt x="401" y="337"/>
                </a:lnTo>
                <a:lnTo>
                  <a:pt x="399" y="339"/>
                </a:lnTo>
                <a:lnTo>
                  <a:pt x="399" y="341"/>
                </a:lnTo>
                <a:lnTo>
                  <a:pt x="399" y="343"/>
                </a:lnTo>
                <a:lnTo>
                  <a:pt x="397" y="345"/>
                </a:lnTo>
                <a:lnTo>
                  <a:pt x="377" y="345"/>
                </a:lnTo>
                <a:lnTo>
                  <a:pt x="375" y="345"/>
                </a:lnTo>
                <a:lnTo>
                  <a:pt x="373" y="347"/>
                </a:lnTo>
                <a:lnTo>
                  <a:pt x="371" y="349"/>
                </a:lnTo>
                <a:lnTo>
                  <a:pt x="371" y="351"/>
                </a:lnTo>
                <a:lnTo>
                  <a:pt x="369" y="353"/>
                </a:lnTo>
                <a:lnTo>
                  <a:pt x="367" y="355"/>
                </a:lnTo>
                <a:lnTo>
                  <a:pt x="367" y="357"/>
                </a:lnTo>
                <a:lnTo>
                  <a:pt x="365" y="359"/>
                </a:lnTo>
                <a:lnTo>
                  <a:pt x="365" y="361"/>
                </a:lnTo>
                <a:lnTo>
                  <a:pt x="365" y="363"/>
                </a:lnTo>
                <a:lnTo>
                  <a:pt x="367" y="365"/>
                </a:lnTo>
                <a:lnTo>
                  <a:pt x="365" y="365"/>
                </a:lnTo>
                <a:lnTo>
                  <a:pt x="365" y="367"/>
                </a:lnTo>
                <a:lnTo>
                  <a:pt x="363" y="369"/>
                </a:lnTo>
                <a:lnTo>
                  <a:pt x="363" y="371"/>
                </a:lnTo>
                <a:lnTo>
                  <a:pt x="363" y="373"/>
                </a:lnTo>
                <a:lnTo>
                  <a:pt x="361" y="375"/>
                </a:lnTo>
                <a:lnTo>
                  <a:pt x="359" y="373"/>
                </a:lnTo>
                <a:lnTo>
                  <a:pt x="357" y="371"/>
                </a:lnTo>
                <a:lnTo>
                  <a:pt x="355" y="367"/>
                </a:lnTo>
                <a:lnTo>
                  <a:pt x="353" y="365"/>
                </a:lnTo>
                <a:lnTo>
                  <a:pt x="353" y="363"/>
                </a:lnTo>
                <a:lnTo>
                  <a:pt x="355" y="365"/>
                </a:lnTo>
                <a:lnTo>
                  <a:pt x="353" y="363"/>
                </a:lnTo>
                <a:lnTo>
                  <a:pt x="351" y="361"/>
                </a:lnTo>
                <a:lnTo>
                  <a:pt x="349" y="361"/>
                </a:lnTo>
                <a:lnTo>
                  <a:pt x="349" y="359"/>
                </a:lnTo>
                <a:lnTo>
                  <a:pt x="347" y="357"/>
                </a:lnTo>
                <a:lnTo>
                  <a:pt x="343" y="353"/>
                </a:lnTo>
                <a:lnTo>
                  <a:pt x="343" y="351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5"/>
                </a:lnTo>
                <a:lnTo>
                  <a:pt x="337" y="345"/>
                </a:lnTo>
                <a:lnTo>
                  <a:pt x="335" y="343"/>
                </a:lnTo>
                <a:lnTo>
                  <a:pt x="333" y="343"/>
                </a:lnTo>
                <a:lnTo>
                  <a:pt x="331" y="341"/>
                </a:lnTo>
                <a:lnTo>
                  <a:pt x="329" y="341"/>
                </a:lnTo>
                <a:lnTo>
                  <a:pt x="327" y="339"/>
                </a:lnTo>
                <a:lnTo>
                  <a:pt x="327" y="341"/>
                </a:lnTo>
                <a:lnTo>
                  <a:pt x="329" y="343"/>
                </a:lnTo>
                <a:lnTo>
                  <a:pt x="331" y="343"/>
                </a:lnTo>
                <a:lnTo>
                  <a:pt x="333" y="343"/>
                </a:lnTo>
                <a:lnTo>
                  <a:pt x="335" y="345"/>
                </a:lnTo>
                <a:lnTo>
                  <a:pt x="333" y="345"/>
                </a:lnTo>
                <a:lnTo>
                  <a:pt x="331" y="345"/>
                </a:lnTo>
                <a:lnTo>
                  <a:pt x="329" y="343"/>
                </a:lnTo>
                <a:lnTo>
                  <a:pt x="327" y="341"/>
                </a:lnTo>
                <a:lnTo>
                  <a:pt x="325" y="341"/>
                </a:lnTo>
                <a:lnTo>
                  <a:pt x="323" y="341"/>
                </a:lnTo>
                <a:lnTo>
                  <a:pt x="321" y="341"/>
                </a:lnTo>
                <a:lnTo>
                  <a:pt x="323" y="341"/>
                </a:lnTo>
                <a:lnTo>
                  <a:pt x="323" y="339"/>
                </a:lnTo>
                <a:lnTo>
                  <a:pt x="321" y="341"/>
                </a:lnTo>
                <a:lnTo>
                  <a:pt x="321" y="339"/>
                </a:lnTo>
                <a:lnTo>
                  <a:pt x="319" y="337"/>
                </a:lnTo>
                <a:lnTo>
                  <a:pt x="317" y="339"/>
                </a:lnTo>
                <a:lnTo>
                  <a:pt x="317" y="341"/>
                </a:lnTo>
                <a:lnTo>
                  <a:pt x="319" y="341"/>
                </a:lnTo>
                <a:lnTo>
                  <a:pt x="317" y="341"/>
                </a:lnTo>
                <a:lnTo>
                  <a:pt x="315" y="341"/>
                </a:lnTo>
                <a:lnTo>
                  <a:pt x="313" y="341"/>
                </a:lnTo>
                <a:lnTo>
                  <a:pt x="313" y="343"/>
                </a:lnTo>
                <a:lnTo>
                  <a:pt x="311" y="343"/>
                </a:lnTo>
                <a:lnTo>
                  <a:pt x="309" y="345"/>
                </a:lnTo>
                <a:lnTo>
                  <a:pt x="307" y="347"/>
                </a:lnTo>
                <a:lnTo>
                  <a:pt x="305" y="347"/>
                </a:lnTo>
                <a:lnTo>
                  <a:pt x="303" y="347"/>
                </a:lnTo>
                <a:lnTo>
                  <a:pt x="301" y="349"/>
                </a:lnTo>
                <a:lnTo>
                  <a:pt x="299" y="349"/>
                </a:lnTo>
                <a:lnTo>
                  <a:pt x="297" y="351"/>
                </a:lnTo>
                <a:lnTo>
                  <a:pt x="295" y="351"/>
                </a:lnTo>
                <a:lnTo>
                  <a:pt x="293" y="353"/>
                </a:lnTo>
                <a:lnTo>
                  <a:pt x="291" y="353"/>
                </a:lnTo>
                <a:lnTo>
                  <a:pt x="289" y="353"/>
                </a:lnTo>
                <a:lnTo>
                  <a:pt x="287" y="353"/>
                </a:lnTo>
                <a:lnTo>
                  <a:pt x="285" y="353"/>
                </a:lnTo>
                <a:lnTo>
                  <a:pt x="285" y="351"/>
                </a:lnTo>
                <a:lnTo>
                  <a:pt x="281" y="351"/>
                </a:lnTo>
                <a:lnTo>
                  <a:pt x="279" y="349"/>
                </a:lnTo>
                <a:lnTo>
                  <a:pt x="277" y="347"/>
                </a:lnTo>
                <a:lnTo>
                  <a:pt x="275" y="347"/>
                </a:lnTo>
                <a:lnTo>
                  <a:pt x="271" y="347"/>
                </a:lnTo>
                <a:lnTo>
                  <a:pt x="269" y="347"/>
                </a:lnTo>
                <a:lnTo>
                  <a:pt x="267" y="347"/>
                </a:lnTo>
                <a:lnTo>
                  <a:pt x="265" y="347"/>
                </a:lnTo>
                <a:lnTo>
                  <a:pt x="263" y="345"/>
                </a:lnTo>
                <a:lnTo>
                  <a:pt x="263" y="343"/>
                </a:lnTo>
                <a:lnTo>
                  <a:pt x="261" y="343"/>
                </a:lnTo>
                <a:lnTo>
                  <a:pt x="259" y="341"/>
                </a:lnTo>
                <a:lnTo>
                  <a:pt x="257" y="341"/>
                </a:lnTo>
                <a:lnTo>
                  <a:pt x="255" y="341"/>
                </a:lnTo>
                <a:lnTo>
                  <a:pt x="253" y="339"/>
                </a:lnTo>
                <a:lnTo>
                  <a:pt x="251" y="339"/>
                </a:lnTo>
                <a:lnTo>
                  <a:pt x="251" y="337"/>
                </a:lnTo>
                <a:lnTo>
                  <a:pt x="249" y="335"/>
                </a:lnTo>
                <a:lnTo>
                  <a:pt x="247" y="335"/>
                </a:lnTo>
                <a:lnTo>
                  <a:pt x="245" y="333"/>
                </a:lnTo>
                <a:lnTo>
                  <a:pt x="243" y="333"/>
                </a:lnTo>
                <a:lnTo>
                  <a:pt x="241" y="333"/>
                </a:lnTo>
                <a:lnTo>
                  <a:pt x="239" y="333"/>
                </a:lnTo>
                <a:lnTo>
                  <a:pt x="237" y="331"/>
                </a:lnTo>
                <a:lnTo>
                  <a:pt x="235" y="331"/>
                </a:lnTo>
                <a:lnTo>
                  <a:pt x="233" y="331"/>
                </a:lnTo>
                <a:lnTo>
                  <a:pt x="231" y="329"/>
                </a:lnTo>
                <a:lnTo>
                  <a:pt x="229" y="329"/>
                </a:lnTo>
                <a:lnTo>
                  <a:pt x="229" y="327"/>
                </a:lnTo>
                <a:lnTo>
                  <a:pt x="227" y="327"/>
                </a:lnTo>
                <a:lnTo>
                  <a:pt x="225" y="325"/>
                </a:lnTo>
                <a:lnTo>
                  <a:pt x="223" y="325"/>
                </a:lnTo>
                <a:lnTo>
                  <a:pt x="221" y="323"/>
                </a:lnTo>
                <a:lnTo>
                  <a:pt x="219" y="323"/>
                </a:lnTo>
                <a:lnTo>
                  <a:pt x="217" y="323"/>
                </a:lnTo>
                <a:lnTo>
                  <a:pt x="215" y="321"/>
                </a:lnTo>
                <a:lnTo>
                  <a:pt x="213" y="321"/>
                </a:lnTo>
                <a:lnTo>
                  <a:pt x="211" y="319"/>
                </a:lnTo>
                <a:lnTo>
                  <a:pt x="209" y="317"/>
                </a:lnTo>
                <a:lnTo>
                  <a:pt x="207" y="317"/>
                </a:lnTo>
                <a:lnTo>
                  <a:pt x="205" y="315"/>
                </a:lnTo>
                <a:lnTo>
                  <a:pt x="203" y="315"/>
                </a:lnTo>
                <a:lnTo>
                  <a:pt x="203" y="313"/>
                </a:lnTo>
                <a:lnTo>
                  <a:pt x="201" y="311"/>
                </a:lnTo>
                <a:lnTo>
                  <a:pt x="199" y="309"/>
                </a:lnTo>
                <a:lnTo>
                  <a:pt x="199" y="307"/>
                </a:lnTo>
                <a:lnTo>
                  <a:pt x="197" y="305"/>
                </a:lnTo>
                <a:lnTo>
                  <a:pt x="195" y="305"/>
                </a:lnTo>
                <a:lnTo>
                  <a:pt x="193" y="305"/>
                </a:lnTo>
                <a:lnTo>
                  <a:pt x="191" y="305"/>
                </a:lnTo>
                <a:lnTo>
                  <a:pt x="189" y="305"/>
                </a:lnTo>
                <a:lnTo>
                  <a:pt x="187" y="305"/>
                </a:lnTo>
                <a:lnTo>
                  <a:pt x="187" y="303"/>
                </a:lnTo>
                <a:lnTo>
                  <a:pt x="185" y="303"/>
                </a:lnTo>
                <a:lnTo>
                  <a:pt x="181" y="303"/>
                </a:lnTo>
                <a:lnTo>
                  <a:pt x="179" y="301"/>
                </a:lnTo>
                <a:lnTo>
                  <a:pt x="177" y="301"/>
                </a:lnTo>
                <a:lnTo>
                  <a:pt x="175" y="299"/>
                </a:lnTo>
                <a:lnTo>
                  <a:pt x="173" y="299"/>
                </a:lnTo>
                <a:lnTo>
                  <a:pt x="171" y="299"/>
                </a:lnTo>
                <a:lnTo>
                  <a:pt x="169" y="297"/>
                </a:lnTo>
                <a:lnTo>
                  <a:pt x="169" y="295"/>
                </a:lnTo>
                <a:lnTo>
                  <a:pt x="167" y="293"/>
                </a:lnTo>
                <a:lnTo>
                  <a:pt x="167" y="291"/>
                </a:lnTo>
                <a:lnTo>
                  <a:pt x="165" y="289"/>
                </a:lnTo>
                <a:lnTo>
                  <a:pt x="163" y="289"/>
                </a:lnTo>
                <a:lnTo>
                  <a:pt x="163" y="287"/>
                </a:lnTo>
                <a:lnTo>
                  <a:pt x="161" y="285"/>
                </a:lnTo>
                <a:lnTo>
                  <a:pt x="159" y="285"/>
                </a:lnTo>
                <a:lnTo>
                  <a:pt x="157" y="283"/>
                </a:lnTo>
                <a:lnTo>
                  <a:pt x="157" y="281"/>
                </a:lnTo>
                <a:lnTo>
                  <a:pt x="155" y="281"/>
                </a:lnTo>
                <a:lnTo>
                  <a:pt x="153" y="281"/>
                </a:lnTo>
                <a:lnTo>
                  <a:pt x="151" y="281"/>
                </a:lnTo>
                <a:lnTo>
                  <a:pt x="151" y="279"/>
                </a:lnTo>
                <a:lnTo>
                  <a:pt x="149" y="279"/>
                </a:lnTo>
                <a:lnTo>
                  <a:pt x="147" y="277"/>
                </a:lnTo>
                <a:lnTo>
                  <a:pt x="145" y="275"/>
                </a:lnTo>
                <a:lnTo>
                  <a:pt x="145" y="273"/>
                </a:lnTo>
                <a:lnTo>
                  <a:pt x="143" y="271"/>
                </a:lnTo>
                <a:lnTo>
                  <a:pt x="143" y="269"/>
                </a:lnTo>
                <a:lnTo>
                  <a:pt x="141" y="269"/>
                </a:lnTo>
                <a:lnTo>
                  <a:pt x="141" y="267"/>
                </a:lnTo>
                <a:lnTo>
                  <a:pt x="141" y="265"/>
                </a:lnTo>
                <a:lnTo>
                  <a:pt x="139" y="265"/>
                </a:lnTo>
                <a:lnTo>
                  <a:pt x="139" y="263"/>
                </a:lnTo>
                <a:lnTo>
                  <a:pt x="139" y="261"/>
                </a:lnTo>
                <a:lnTo>
                  <a:pt x="139" y="259"/>
                </a:lnTo>
                <a:lnTo>
                  <a:pt x="137" y="257"/>
                </a:lnTo>
                <a:lnTo>
                  <a:pt x="137" y="255"/>
                </a:lnTo>
                <a:lnTo>
                  <a:pt x="137" y="253"/>
                </a:lnTo>
                <a:lnTo>
                  <a:pt x="139" y="253"/>
                </a:lnTo>
                <a:lnTo>
                  <a:pt x="141" y="253"/>
                </a:lnTo>
                <a:lnTo>
                  <a:pt x="143" y="251"/>
                </a:lnTo>
                <a:lnTo>
                  <a:pt x="145" y="251"/>
                </a:lnTo>
                <a:lnTo>
                  <a:pt x="145" y="249"/>
                </a:lnTo>
                <a:lnTo>
                  <a:pt x="143" y="247"/>
                </a:lnTo>
                <a:lnTo>
                  <a:pt x="141" y="247"/>
                </a:lnTo>
                <a:lnTo>
                  <a:pt x="143" y="245"/>
                </a:lnTo>
                <a:lnTo>
                  <a:pt x="145" y="241"/>
                </a:lnTo>
                <a:lnTo>
                  <a:pt x="147" y="239"/>
                </a:lnTo>
                <a:lnTo>
                  <a:pt x="147" y="237"/>
                </a:lnTo>
                <a:lnTo>
                  <a:pt x="149" y="237"/>
                </a:lnTo>
                <a:lnTo>
                  <a:pt x="149" y="235"/>
                </a:lnTo>
                <a:lnTo>
                  <a:pt x="149" y="233"/>
                </a:lnTo>
                <a:lnTo>
                  <a:pt x="149" y="231"/>
                </a:lnTo>
                <a:lnTo>
                  <a:pt x="147" y="231"/>
                </a:lnTo>
                <a:lnTo>
                  <a:pt x="145" y="229"/>
                </a:lnTo>
                <a:lnTo>
                  <a:pt x="145" y="227"/>
                </a:lnTo>
                <a:lnTo>
                  <a:pt x="145" y="225"/>
                </a:lnTo>
                <a:lnTo>
                  <a:pt x="143" y="223"/>
                </a:lnTo>
                <a:lnTo>
                  <a:pt x="143" y="221"/>
                </a:lnTo>
                <a:lnTo>
                  <a:pt x="143" y="219"/>
                </a:lnTo>
                <a:lnTo>
                  <a:pt x="145" y="217"/>
                </a:lnTo>
                <a:lnTo>
                  <a:pt x="145" y="216"/>
                </a:lnTo>
                <a:lnTo>
                  <a:pt x="145" y="214"/>
                </a:lnTo>
                <a:lnTo>
                  <a:pt x="145" y="212"/>
                </a:lnTo>
                <a:lnTo>
                  <a:pt x="143" y="210"/>
                </a:lnTo>
                <a:lnTo>
                  <a:pt x="143" y="208"/>
                </a:lnTo>
                <a:lnTo>
                  <a:pt x="141" y="206"/>
                </a:lnTo>
                <a:lnTo>
                  <a:pt x="141" y="204"/>
                </a:lnTo>
                <a:lnTo>
                  <a:pt x="139" y="204"/>
                </a:lnTo>
                <a:lnTo>
                  <a:pt x="139" y="202"/>
                </a:lnTo>
                <a:lnTo>
                  <a:pt x="137" y="200"/>
                </a:lnTo>
                <a:lnTo>
                  <a:pt x="135" y="198"/>
                </a:lnTo>
                <a:lnTo>
                  <a:pt x="133" y="196"/>
                </a:lnTo>
                <a:lnTo>
                  <a:pt x="133" y="194"/>
                </a:lnTo>
                <a:lnTo>
                  <a:pt x="133" y="192"/>
                </a:lnTo>
                <a:lnTo>
                  <a:pt x="131" y="190"/>
                </a:lnTo>
                <a:lnTo>
                  <a:pt x="131" y="188"/>
                </a:lnTo>
                <a:lnTo>
                  <a:pt x="129" y="186"/>
                </a:lnTo>
                <a:lnTo>
                  <a:pt x="129" y="184"/>
                </a:lnTo>
                <a:lnTo>
                  <a:pt x="127" y="184"/>
                </a:lnTo>
                <a:lnTo>
                  <a:pt x="127" y="182"/>
                </a:lnTo>
                <a:lnTo>
                  <a:pt x="125" y="180"/>
                </a:lnTo>
                <a:lnTo>
                  <a:pt x="123" y="178"/>
                </a:lnTo>
                <a:lnTo>
                  <a:pt x="121" y="176"/>
                </a:lnTo>
                <a:lnTo>
                  <a:pt x="119" y="174"/>
                </a:lnTo>
                <a:lnTo>
                  <a:pt x="118" y="172"/>
                </a:lnTo>
                <a:lnTo>
                  <a:pt x="116" y="170"/>
                </a:lnTo>
                <a:lnTo>
                  <a:pt x="118" y="172"/>
                </a:lnTo>
                <a:lnTo>
                  <a:pt x="119" y="172"/>
                </a:lnTo>
                <a:lnTo>
                  <a:pt x="121" y="170"/>
                </a:lnTo>
                <a:lnTo>
                  <a:pt x="119" y="170"/>
                </a:lnTo>
                <a:lnTo>
                  <a:pt x="118" y="170"/>
                </a:lnTo>
                <a:lnTo>
                  <a:pt x="116" y="168"/>
                </a:lnTo>
                <a:lnTo>
                  <a:pt x="114" y="168"/>
                </a:lnTo>
                <a:lnTo>
                  <a:pt x="114" y="166"/>
                </a:lnTo>
                <a:lnTo>
                  <a:pt x="114" y="164"/>
                </a:lnTo>
                <a:lnTo>
                  <a:pt x="114" y="162"/>
                </a:lnTo>
                <a:lnTo>
                  <a:pt x="114" y="160"/>
                </a:lnTo>
                <a:lnTo>
                  <a:pt x="114" y="158"/>
                </a:lnTo>
                <a:lnTo>
                  <a:pt x="112" y="156"/>
                </a:lnTo>
                <a:lnTo>
                  <a:pt x="110" y="156"/>
                </a:lnTo>
                <a:lnTo>
                  <a:pt x="110" y="154"/>
                </a:lnTo>
                <a:lnTo>
                  <a:pt x="108" y="156"/>
                </a:lnTo>
                <a:lnTo>
                  <a:pt x="106" y="154"/>
                </a:lnTo>
                <a:lnTo>
                  <a:pt x="106" y="152"/>
                </a:lnTo>
                <a:lnTo>
                  <a:pt x="104" y="152"/>
                </a:lnTo>
                <a:lnTo>
                  <a:pt x="106" y="152"/>
                </a:lnTo>
                <a:lnTo>
                  <a:pt x="104" y="152"/>
                </a:lnTo>
                <a:lnTo>
                  <a:pt x="104" y="150"/>
                </a:lnTo>
                <a:lnTo>
                  <a:pt x="102" y="148"/>
                </a:lnTo>
                <a:lnTo>
                  <a:pt x="100" y="150"/>
                </a:lnTo>
                <a:lnTo>
                  <a:pt x="98" y="150"/>
                </a:lnTo>
                <a:lnTo>
                  <a:pt x="98" y="148"/>
                </a:lnTo>
                <a:lnTo>
                  <a:pt x="100" y="148"/>
                </a:lnTo>
                <a:lnTo>
                  <a:pt x="100" y="146"/>
                </a:lnTo>
                <a:lnTo>
                  <a:pt x="98" y="146"/>
                </a:lnTo>
                <a:lnTo>
                  <a:pt x="98" y="148"/>
                </a:lnTo>
                <a:lnTo>
                  <a:pt x="98" y="146"/>
                </a:lnTo>
                <a:lnTo>
                  <a:pt x="96" y="146"/>
                </a:lnTo>
                <a:lnTo>
                  <a:pt x="94" y="146"/>
                </a:lnTo>
                <a:lnTo>
                  <a:pt x="96" y="144"/>
                </a:lnTo>
                <a:lnTo>
                  <a:pt x="94" y="144"/>
                </a:lnTo>
                <a:lnTo>
                  <a:pt x="94" y="146"/>
                </a:lnTo>
                <a:lnTo>
                  <a:pt x="94" y="144"/>
                </a:lnTo>
                <a:lnTo>
                  <a:pt x="94" y="142"/>
                </a:lnTo>
                <a:lnTo>
                  <a:pt x="94" y="140"/>
                </a:lnTo>
                <a:lnTo>
                  <a:pt x="94" y="138"/>
                </a:lnTo>
                <a:lnTo>
                  <a:pt x="96" y="138"/>
                </a:lnTo>
                <a:lnTo>
                  <a:pt x="96" y="136"/>
                </a:lnTo>
                <a:lnTo>
                  <a:pt x="98" y="134"/>
                </a:lnTo>
                <a:lnTo>
                  <a:pt x="98" y="136"/>
                </a:lnTo>
                <a:lnTo>
                  <a:pt x="100" y="134"/>
                </a:lnTo>
                <a:lnTo>
                  <a:pt x="100" y="132"/>
                </a:lnTo>
                <a:lnTo>
                  <a:pt x="102" y="134"/>
                </a:lnTo>
                <a:lnTo>
                  <a:pt x="102" y="132"/>
                </a:lnTo>
                <a:lnTo>
                  <a:pt x="100" y="130"/>
                </a:lnTo>
                <a:lnTo>
                  <a:pt x="100" y="132"/>
                </a:lnTo>
                <a:lnTo>
                  <a:pt x="100" y="130"/>
                </a:lnTo>
                <a:lnTo>
                  <a:pt x="100" y="128"/>
                </a:lnTo>
                <a:lnTo>
                  <a:pt x="98" y="126"/>
                </a:lnTo>
                <a:lnTo>
                  <a:pt x="98" y="124"/>
                </a:lnTo>
                <a:lnTo>
                  <a:pt x="94" y="124"/>
                </a:lnTo>
                <a:lnTo>
                  <a:pt x="92" y="124"/>
                </a:lnTo>
                <a:lnTo>
                  <a:pt x="90" y="122"/>
                </a:lnTo>
                <a:lnTo>
                  <a:pt x="90" y="120"/>
                </a:lnTo>
                <a:lnTo>
                  <a:pt x="90" y="118"/>
                </a:lnTo>
                <a:lnTo>
                  <a:pt x="90" y="116"/>
                </a:lnTo>
                <a:lnTo>
                  <a:pt x="88" y="116"/>
                </a:lnTo>
                <a:lnTo>
                  <a:pt x="86" y="116"/>
                </a:lnTo>
                <a:lnTo>
                  <a:pt x="84" y="114"/>
                </a:lnTo>
                <a:lnTo>
                  <a:pt x="82" y="112"/>
                </a:lnTo>
                <a:lnTo>
                  <a:pt x="82" y="110"/>
                </a:lnTo>
                <a:lnTo>
                  <a:pt x="82" y="108"/>
                </a:lnTo>
                <a:lnTo>
                  <a:pt x="82" y="106"/>
                </a:lnTo>
                <a:lnTo>
                  <a:pt x="82" y="104"/>
                </a:lnTo>
                <a:lnTo>
                  <a:pt x="84" y="102"/>
                </a:lnTo>
                <a:lnTo>
                  <a:pt x="86" y="100"/>
                </a:lnTo>
                <a:lnTo>
                  <a:pt x="84" y="100"/>
                </a:lnTo>
                <a:lnTo>
                  <a:pt x="82" y="100"/>
                </a:lnTo>
                <a:lnTo>
                  <a:pt x="80" y="100"/>
                </a:lnTo>
                <a:lnTo>
                  <a:pt x="80" y="98"/>
                </a:lnTo>
                <a:lnTo>
                  <a:pt x="80" y="100"/>
                </a:lnTo>
                <a:lnTo>
                  <a:pt x="78" y="100"/>
                </a:lnTo>
                <a:lnTo>
                  <a:pt x="76" y="98"/>
                </a:lnTo>
                <a:lnTo>
                  <a:pt x="74" y="98"/>
                </a:lnTo>
                <a:lnTo>
                  <a:pt x="74" y="96"/>
                </a:lnTo>
                <a:lnTo>
                  <a:pt x="72" y="94"/>
                </a:lnTo>
                <a:lnTo>
                  <a:pt x="72" y="90"/>
                </a:lnTo>
                <a:lnTo>
                  <a:pt x="70" y="88"/>
                </a:lnTo>
                <a:lnTo>
                  <a:pt x="68" y="88"/>
                </a:lnTo>
                <a:lnTo>
                  <a:pt x="68" y="86"/>
                </a:lnTo>
                <a:lnTo>
                  <a:pt x="66" y="84"/>
                </a:lnTo>
                <a:lnTo>
                  <a:pt x="66" y="82"/>
                </a:lnTo>
                <a:lnTo>
                  <a:pt x="66" y="80"/>
                </a:lnTo>
                <a:lnTo>
                  <a:pt x="62" y="78"/>
                </a:lnTo>
                <a:lnTo>
                  <a:pt x="64" y="76"/>
                </a:lnTo>
                <a:lnTo>
                  <a:pt x="64" y="74"/>
                </a:lnTo>
                <a:lnTo>
                  <a:pt x="64" y="72"/>
                </a:lnTo>
                <a:lnTo>
                  <a:pt x="64" y="70"/>
                </a:lnTo>
                <a:lnTo>
                  <a:pt x="62" y="70"/>
                </a:lnTo>
                <a:lnTo>
                  <a:pt x="60" y="68"/>
                </a:lnTo>
                <a:lnTo>
                  <a:pt x="62" y="66"/>
                </a:lnTo>
                <a:lnTo>
                  <a:pt x="62" y="64"/>
                </a:lnTo>
                <a:lnTo>
                  <a:pt x="60" y="62"/>
                </a:lnTo>
                <a:lnTo>
                  <a:pt x="60" y="60"/>
                </a:lnTo>
                <a:lnTo>
                  <a:pt x="60" y="58"/>
                </a:lnTo>
                <a:lnTo>
                  <a:pt x="60" y="56"/>
                </a:lnTo>
                <a:lnTo>
                  <a:pt x="60" y="54"/>
                </a:lnTo>
                <a:lnTo>
                  <a:pt x="60" y="52"/>
                </a:lnTo>
                <a:lnTo>
                  <a:pt x="60" y="50"/>
                </a:lnTo>
                <a:lnTo>
                  <a:pt x="60" y="48"/>
                </a:lnTo>
                <a:lnTo>
                  <a:pt x="60" y="46"/>
                </a:lnTo>
                <a:lnTo>
                  <a:pt x="58" y="44"/>
                </a:lnTo>
                <a:lnTo>
                  <a:pt x="58" y="42"/>
                </a:lnTo>
                <a:lnTo>
                  <a:pt x="58" y="40"/>
                </a:lnTo>
                <a:lnTo>
                  <a:pt x="60" y="38"/>
                </a:lnTo>
                <a:lnTo>
                  <a:pt x="60" y="36"/>
                </a:lnTo>
                <a:lnTo>
                  <a:pt x="60" y="34"/>
                </a:lnTo>
                <a:lnTo>
                  <a:pt x="62" y="34"/>
                </a:lnTo>
                <a:lnTo>
                  <a:pt x="62" y="32"/>
                </a:lnTo>
                <a:lnTo>
                  <a:pt x="60" y="30"/>
                </a:lnTo>
                <a:lnTo>
                  <a:pt x="58" y="30"/>
                </a:lnTo>
                <a:lnTo>
                  <a:pt x="56" y="30"/>
                </a:lnTo>
                <a:lnTo>
                  <a:pt x="54" y="30"/>
                </a:lnTo>
                <a:lnTo>
                  <a:pt x="54" y="28"/>
                </a:lnTo>
                <a:lnTo>
                  <a:pt x="54" y="26"/>
                </a:lnTo>
                <a:lnTo>
                  <a:pt x="54" y="24"/>
                </a:lnTo>
                <a:lnTo>
                  <a:pt x="52" y="24"/>
                </a:lnTo>
                <a:lnTo>
                  <a:pt x="50" y="22"/>
                </a:lnTo>
                <a:lnTo>
                  <a:pt x="48" y="24"/>
                </a:lnTo>
                <a:lnTo>
                  <a:pt x="46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0" y="20"/>
                </a:lnTo>
                <a:lnTo>
                  <a:pt x="38" y="20"/>
                </a:lnTo>
                <a:lnTo>
                  <a:pt x="36" y="18"/>
                </a:lnTo>
                <a:lnTo>
                  <a:pt x="34" y="16"/>
                </a:lnTo>
                <a:lnTo>
                  <a:pt x="34" y="18"/>
                </a:lnTo>
                <a:lnTo>
                  <a:pt x="36" y="20"/>
                </a:lnTo>
                <a:lnTo>
                  <a:pt x="36" y="22"/>
                </a:lnTo>
                <a:lnTo>
                  <a:pt x="34" y="24"/>
                </a:lnTo>
                <a:lnTo>
                  <a:pt x="32" y="26"/>
                </a:lnTo>
                <a:lnTo>
                  <a:pt x="32" y="28"/>
                </a:lnTo>
                <a:lnTo>
                  <a:pt x="30" y="30"/>
                </a:lnTo>
                <a:lnTo>
                  <a:pt x="30" y="32"/>
                </a:lnTo>
                <a:lnTo>
                  <a:pt x="30" y="34"/>
                </a:lnTo>
                <a:lnTo>
                  <a:pt x="30" y="36"/>
                </a:lnTo>
                <a:lnTo>
                  <a:pt x="30" y="38"/>
                </a:lnTo>
                <a:lnTo>
                  <a:pt x="30" y="40"/>
                </a:lnTo>
                <a:lnTo>
                  <a:pt x="30" y="42"/>
                </a:lnTo>
                <a:lnTo>
                  <a:pt x="30" y="44"/>
                </a:lnTo>
                <a:lnTo>
                  <a:pt x="30" y="46"/>
                </a:lnTo>
                <a:lnTo>
                  <a:pt x="28" y="48"/>
                </a:lnTo>
                <a:lnTo>
                  <a:pt x="28" y="50"/>
                </a:lnTo>
                <a:lnTo>
                  <a:pt x="26" y="52"/>
                </a:lnTo>
                <a:lnTo>
                  <a:pt x="28" y="54"/>
                </a:lnTo>
                <a:lnTo>
                  <a:pt x="28" y="56"/>
                </a:lnTo>
                <a:lnTo>
                  <a:pt x="30" y="58"/>
                </a:lnTo>
                <a:lnTo>
                  <a:pt x="28" y="60"/>
                </a:lnTo>
                <a:lnTo>
                  <a:pt x="30" y="60"/>
                </a:lnTo>
                <a:lnTo>
                  <a:pt x="32" y="62"/>
                </a:lnTo>
                <a:lnTo>
                  <a:pt x="34" y="64"/>
                </a:lnTo>
                <a:lnTo>
                  <a:pt x="34" y="66"/>
                </a:lnTo>
                <a:lnTo>
                  <a:pt x="36" y="66"/>
                </a:lnTo>
                <a:lnTo>
                  <a:pt x="38" y="68"/>
                </a:lnTo>
                <a:lnTo>
                  <a:pt x="38" y="70"/>
                </a:lnTo>
                <a:lnTo>
                  <a:pt x="38" y="72"/>
                </a:lnTo>
                <a:lnTo>
                  <a:pt x="40" y="74"/>
                </a:lnTo>
                <a:lnTo>
                  <a:pt x="38" y="76"/>
                </a:lnTo>
                <a:lnTo>
                  <a:pt x="38" y="78"/>
                </a:lnTo>
                <a:lnTo>
                  <a:pt x="40" y="78"/>
                </a:lnTo>
                <a:lnTo>
                  <a:pt x="42" y="80"/>
                </a:lnTo>
                <a:lnTo>
                  <a:pt x="44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6" y="90"/>
                </a:lnTo>
                <a:lnTo>
                  <a:pt x="46" y="92"/>
                </a:lnTo>
                <a:lnTo>
                  <a:pt x="46" y="94"/>
                </a:lnTo>
                <a:lnTo>
                  <a:pt x="46" y="96"/>
                </a:lnTo>
                <a:lnTo>
                  <a:pt x="46" y="98"/>
                </a:lnTo>
                <a:lnTo>
                  <a:pt x="46" y="100"/>
                </a:lnTo>
                <a:lnTo>
                  <a:pt x="46" y="102"/>
                </a:lnTo>
                <a:lnTo>
                  <a:pt x="48" y="104"/>
                </a:lnTo>
                <a:lnTo>
                  <a:pt x="50" y="106"/>
                </a:lnTo>
                <a:lnTo>
                  <a:pt x="52" y="108"/>
                </a:lnTo>
                <a:lnTo>
                  <a:pt x="50" y="110"/>
                </a:lnTo>
                <a:lnTo>
                  <a:pt x="52" y="112"/>
                </a:lnTo>
                <a:lnTo>
                  <a:pt x="52" y="114"/>
                </a:lnTo>
                <a:lnTo>
                  <a:pt x="54" y="116"/>
                </a:lnTo>
                <a:lnTo>
                  <a:pt x="56" y="116"/>
                </a:lnTo>
                <a:lnTo>
                  <a:pt x="54" y="118"/>
                </a:lnTo>
                <a:lnTo>
                  <a:pt x="54" y="120"/>
                </a:lnTo>
                <a:lnTo>
                  <a:pt x="54" y="122"/>
                </a:lnTo>
                <a:lnTo>
                  <a:pt x="54" y="124"/>
                </a:lnTo>
                <a:lnTo>
                  <a:pt x="54" y="126"/>
                </a:lnTo>
                <a:lnTo>
                  <a:pt x="56" y="128"/>
                </a:lnTo>
                <a:lnTo>
                  <a:pt x="56" y="126"/>
                </a:lnTo>
                <a:lnTo>
                  <a:pt x="56" y="124"/>
                </a:lnTo>
                <a:lnTo>
                  <a:pt x="56" y="122"/>
                </a:lnTo>
                <a:lnTo>
                  <a:pt x="56" y="120"/>
                </a:lnTo>
                <a:lnTo>
                  <a:pt x="58" y="120"/>
                </a:lnTo>
                <a:lnTo>
                  <a:pt x="58" y="122"/>
                </a:lnTo>
                <a:lnTo>
                  <a:pt x="60" y="124"/>
                </a:lnTo>
                <a:lnTo>
                  <a:pt x="60" y="126"/>
                </a:lnTo>
                <a:lnTo>
                  <a:pt x="60" y="128"/>
                </a:lnTo>
                <a:lnTo>
                  <a:pt x="60" y="130"/>
                </a:lnTo>
                <a:lnTo>
                  <a:pt x="60" y="132"/>
                </a:lnTo>
                <a:lnTo>
                  <a:pt x="60" y="134"/>
                </a:lnTo>
                <a:lnTo>
                  <a:pt x="60" y="136"/>
                </a:lnTo>
                <a:lnTo>
                  <a:pt x="60" y="138"/>
                </a:lnTo>
                <a:lnTo>
                  <a:pt x="60" y="140"/>
                </a:lnTo>
                <a:lnTo>
                  <a:pt x="60" y="142"/>
                </a:lnTo>
                <a:lnTo>
                  <a:pt x="60" y="144"/>
                </a:lnTo>
                <a:lnTo>
                  <a:pt x="62" y="146"/>
                </a:lnTo>
                <a:lnTo>
                  <a:pt x="62" y="148"/>
                </a:lnTo>
                <a:lnTo>
                  <a:pt x="64" y="148"/>
                </a:lnTo>
                <a:lnTo>
                  <a:pt x="64" y="150"/>
                </a:lnTo>
                <a:lnTo>
                  <a:pt x="64" y="152"/>
                </a:lnTo>
                <a:lnTo>
                  <a:pt x="64" y="154"/>
                </a:lnTo>
                <a:lnTo>
                  <a:pt x="64" y="156"/>
                </a:lnTo>
                <a:lnTo>
                  <a:pt x="64" y="158"/>
                </a:lnTo>
                <a:lnTo>
                  <a:pt x="66" y="160"/>
                </a:lnTo>
                <a:lnTo>
                  <a:pt x="66" y="162"/>
                </a:lnTo>
                <a:lnTo>
                  <a:pt x="64" y="164"/>
                </a:lnTo>
                <a:lnTo>
                  <a:pt x="64" y="166"/>
                </a:lnTo>
                <a:lnTo>
                  <a:pt x="64" y="168"/>
                </a:lnTo>
                <a:lnTo>
                  <a:pt x="64" y="170"/>
                </a:lnTo>
                <a:lnTo>
                  <a:pt x="64" y="172"/>
                </a:lnTo>
                <a:lnTo>
                  <a:pt x="64" y="174"/>
                </a:lnTo>
                <a:lnTo>
                  <a:pt x="66" y="176"/>
                </a:lnTo>
                <a:lnTo>
                  <a:pt x="68" y="176"/>
                </a:lnTo>
                <a:lnTo>
                  <a:pt x="70" y="176"/>
                </a:lnTo>
                <a:lnTo>
                  <a:pt x="68" y="176"/>
                </a:lnTo>
                <a:lnTo>
                  <a:pt x="70" y="176"/>
                </a:lnTo>
                <a:lnTo>
                  <a:pt x="72" y="174"/>
                </a:lnTo>
                <a:lnTo>
                  <a:pt x="72" y="176"/>
                </a:lnTo>
                <a:lnTo>
                  <a:pt x="74" y="176"/>
                </a:lnTo>
                <a:lnTo>
                  <a:pt x="76" y="178"/>
                </a:lnTo>
                <a:lnTo>
                  <a:pt x="78" y="180"/>
                </a:lnTo>
                <a:lnTo>
                  <a:pt x="78" y="182"/>
                </a:lnTo>
                <a:lnTo>
                  <a:pt x="78" y="184"/>
                </a:lnTo>
                <a:lnTo>
                  <a:pt x="78" y="188"/>
                </a:lnTo>
                <a:lnTo>
                  <a:pt x="80" y="188"/>
                </a:lnTo>
                <a:lnTo>
                  <a:pt x="82" y="190"/>
                </a:lnTo>
                <a:lnTo>
                  <a:pt x="82" y="192"/>
                </a:lnTo>
                <a:lnTo>
                  <a:pt x="82" y="194"/>
                </a:lnTo>
                <a:lnTo>
                  <a:pt x="82" y="196"/>
                </a:lnTo>
                <a:lnTo>
                  <a:pt x="80" y="198"/>
                </a:lnTo>
                <a:lnTo>
                  <a:pt x="78" y="200"/>
                </a:lnTo>
                <a:lnTo>
                  <a:pt x="76" y="200"/>
                </a:lnTo>
                <a:lnTo>
                  <a:pt x="74" y="202"/>
                </a:lnTo>
                <a:lnTo>
                  <a:pt x="72" y="204"/>
                </a:lnTo>
                <a:lnTo>
                  <a:pt x="70" y="202"/>
                </a:lnTo>
                <a:lnTo>
                  <a:pt x="70" y="200"/>
                </a:lnTo>
                <a:lnTo>
                  <a:pt x="68" y="200"/>
                </a:lnTo>
                <a:lnTo>
                  <a:pt x="68" y="196"/>
                </a:lnTo>
                <a:lnTo>
                  <a:pt x="68" y="194"/>
                </a:lnTo>
                <a:lnTo>
                  <a:pt x="68" y="192"/>
                </a:lnTo>
                <a:lnTo>
                  <a:pt x="68" y="190"/>
                </a:lnTo>
                <a:lnTo>
                  <a:pt x="66" y="188"/>
                </a:lnTo>
                <a:lnTo>
                  <a:pt x="64" y="188"/>
                </a:lnTo>
                <a:lnTo>
                  <a:pt x="62" y="186"/>
                </a:lnTo>
                <a:lnTo>
                  <a:pt x="60" y="184"/>
                </a:lnTo>
                <a:lnTo>
                  <a:pt x="60" y="182"/>
                </a:lnTo>
                <a:lnTo>
                  <a:pt x="58" y="180"/>
                </a:lnTo>
                <a:lnTo>
                  <a:pt x="56" y="178"/>
                </a:lnTo>
                <a:lnTo>
                  <a:pt x="54" y="176"/>
                </a:lnTo>
                <a:lnTo>
                  <a:pt x="52" y="174"/>
                </a:lnTo>
                <a:lnTo>
                  <a:pt x="50" y="172"/>
                </a:lnTo>
                <a:lnTo>
                  <a:pt x="48" y="172"/>
                </a:lnTo>
                <a:lnTo>
                  <a:pt x="48" y="170"/>
                </a:lnTo>
                <a:lnTo>
                  <a:pt x="46" y="170"/>
                </a:lnTo>
                <a:lnTo>
                  <a:pt x="44" y="168"/>
                </a:lnTo>
                <a:lnTo>
                  <a:pt x="44" y="166"/>
                </a:lnTo>
                <a:lnTo>
                  <a:pt x="40" y="164"/>
                </a:lnTo>
                <a:lnTo>
                  <a:pt x="40" y="162"/>
                </a:lnTo>
                <a:lnTo>
                  <a:pt x="40" y="160"/>
                </a:lnTo>
                <a:lnTo>
                  <a:pt x="40" y="162"/>
                </a:lnTo>
                <a:lnTo>
                  <a:pt x="40" y="164"/>
                </a:lnTo>
                <a:lnTo>
                  <a:pt x="40" y="162"/>
                </a:lnTo>
                <a:lnTo>
                  <a:pt x="40" y="160"/>
                </a:lnTo>
                <a:lnTo>
                  <a:pt x="42" y="158"/>
                </a:lnTo>
                <a:lnTo>
                  <a:pt x="42" y="156"/>
                </a:lnTo>
                <a:lnTo>
                  <a:pt x="44" y="154"/>
                </a:lnTo>
                <a:lnTo>
                  <a:pt x="44" y="152"/>
                </a:lnTo>
                <a:lnTo>
                  <a:pt x="44" y="150"/>
                </a:lnTo>
                <a:lnTo>
                  <a:pt x="44" y="148"/>
                </a:lnTo>
                <a:lnTo>
                  <a:pt x="46" y="146"/>
                </a:lnTo>
                <a:lnTo>
                  <a:pt x="46" y="144"/>
                </a:lnTo>
                <a:lnTo>
                  <a:pt x="46" y="142"/>
                </a:lnTo>
                <a:lnTo>
                  <a:pt x="46" y="140"/>
                </a:lnTo>
                <a:lnTo>
                  <a:pt x="44" y="138"/>
                </a:lnTo>
                <a:lnTo>
                  <a:pt x="44" y="136"/>
                </a:lnTo>
                <a:lnTo>
                  <a:pt x="42" y="134"/>
                </a:lnTo>
                <a:lnTo>
                  <a:pt x="40" y="134"/>
                </a:lnTo>
                <a:lnTo>
                  <a:pt x="38" y="132"/>
                </a:lnTo>
                <a:lnTo>
                  <a:pt x="36" y="132"/>
                </a:lnTo>
                <a:lnTo>
                  <a:pt x="36" y="130"/>
                </a:lnTo>
                <a:lnTo>
                  <a:pt x="34" y="128"/>
                </a:lnTo>
                <a:lnTo>
                  <a:pt x="34" y="126"/>
                </a:lnTo>
                <a:lnTo>
                  <a:pt x="32" y="124"/>
                </a:lnTo>
                <a:lnTo>
                  <a:pt x="32" y="122"/>
                </a:lnTo>
                <a:lnTo>
                  <a:pt x="34" y="120"/>
                </a:lnTo>
                <a:lnTo>
                  <a:pt x="32" y="118"/>
                </a:lnTo>
                <a:lnTo>
                  <a:pt x="32" y="120"/>
                </a:lnTo>
                <a:lnTo>
                  <a:pt x="32" y="122"/>
                </a:lnTo>
                <a:lnTo>
                  <a:pt x="30" y="124"/>
                </a:lnTo>
                <a:lnTo>
                  <a:pt x="28" y="122"/>
                </a:lnTo>
                <a:lnTo>
                  <a:pt x="26" y="122"/>
                </a:lnTo>
                <a:lnTo>
                  <a:pt x="24" y="124"/>
                </a:lnTo>
                <a:lnTo>
                  <a:pt x="22" y="124"/>
                </a:lnTo>
                <a:lnTo>
                  <a:pt x="22" y="122"/>
                </a:lnTo>
                <a:lnTo>
                  <a:pt x="22" y="120"/>
                </a:lnTo>
                <a:lnTo>
                  <a:pt x="20" y="118"/>
                </a:lnTo>
                <a:lnTo>
                  <a:pt x="18" y="118"/>
                </a:lnTo>
                <a:lnTo>
                  <a:pt x="16" y="116"/>
                </a:lnTo>
                <a:lnTo>
                  <a:pt x="14" y="114"/>
                </a:lnTo>
                <a:lnTo>
                  <a:pt x="12" y="114"/>
                </a:lnTo>
                <a:lnTo>
                  <a:pt x="12" y="112"/>
                </a:lnTo>
                <a:lnTo>
                  <a:pt x="12" y="110"/>
                </a:lnTo>
                <a:lnTo>
                  <a:pt x="10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4"/>
                </a:lnTo>
                <a:lnTo>
                  <a:pt x="4" y="102"/>
                </a:lnTo>
                <a:lnTo>
                  <a:pt x="4" y="100"/>
                </a:lnTo>
                <a:lnTo>
                  <a:pt x="8" y="102"/>
                </a:lnTo>
                <a:lnTo>
                  <a:pt x="10" y="102"/>
                </a:lnTo>
                <a:lnTo>
                  <a:pt x="12" y="102"/>
                </a:lnTo>
                <a:lnTo>
                  <a:pt x="14" y="102"/>
                </a:lnTo>
                <a:lnTo>
                  <a:pt x="16" y="102"/>
                </a:lnTo>
                <a:lnTo>
                  <a:pt x="18" y="100"/>
                </a:lnTo>
                <a:lnTo>
                  <a:pt x="18" y="102"/>
                </a:lnTo>
                <a:lnTo>
                  <a:pt x="20" y="104"/>
                </a:lnTo>
                <a:lnTo>
                  <a:pt x="22" y="104"/>
                </a:lnTo>
                <a:lnTo>
                  <a:pt x="24" y="106"/>
                </a:lnTo>
                <a:lnTo>
                  <a:pt x="22" y="108"/>
                </a:lnTo>
                <a:lnTo>
                  <a:pt x="24" y="106"/>
                </a:lnTo>
                <a:lnTo>
                  <a:pt x="24" y="104"/>
                </a:lnTo>
                <a:lnTo>
                  <a:pt x="24" y="102"/>
                </a:lnTo>
                <a:lnTo>
                  <a:pt x="24" y="100"/>
                </a:lnTo>
                <a:lnTo>
                  <a:pt x="24" y="102"/>
                </a:lnTo>
                <a:lnTo>
                  <a:pt x="22" y="102"/>
                </a:lnTo>
                <a:lnTo>
                  <a:pt x="20" y="104"/>
                </a:lnTo>
                <a:lnTo>
                  <a:pt x="20" y="102"/>
                </a:lnTo>
                <a:lnTo>
                  <a:pt x="20" y="100"/>
                </a:lnTo>
                <a:lnTo>
                  <a:pt x="22" y="98"/>
                </a:lnTo>
                <a:lnTo>
                  <a:pt x="20" y="100"/>
                </a:lnTo>
                <a:lnTo>
                  <a:pt x="20" y="98"/>
                </a:lnTo>
                <a:lnTo>
                  <a:pt x="24" y="94"/>
                </a:lnTo>
                <a:lnTo>
                  <a:pt x="24" y="92"/>
                </a:lnTo>
                <a:lnTo>
                  <a:pt x="26" y="90"/>
                </a:lnTo>
                <a:lnTo>
                  <a:pt x="26" y="88"/>
                </a:lnTo>
                <a:lnTo>
                  <a:pt x="26" y="86"/>
                </a:lnTo>
                <a:lnTo>
                  <a:pt x="24" y="84"/>
                </a:lnTo>
                <a:lnTo>
                  <a:pt x="22" y="82"/>
                </a:lnTo>
                <a:lnTo>
                  <a:pt x="22" y="80"/>
                </a:lnTo>
                <a:lnTo>
                  <a:pt x="22" y="78"/>
                </a:lnTo>
                <a:lnTo>
                  <a:pt x="20" y="78"/>
                </a:lnTo>
                <a:lnTo>
                  <a:pt x="20" y="76"/>
                </a:lnTo>
                <a:lnTo>
                  <a:pt x="18" y="74"/>
                </a:lnTo>
                <a:lnTo>
                  <a:pt x="18" y="72"/>
                </a:lnTo>
                <a:lnTo>
                  <a:pt x="16" y="70"/>
                </a:lnTo>
                <a:lnTo>
                  <a:pt x="14" y="68"/>
                </a:lnTo>
                <a:lnTo>
                  <a:pt x="12" y="68"/>
                </a:lnTo>
                <a:lnTo>
                  <a:pt x="12" y="66"/>
                </a:lnTo>
                <a:lnTo>
                  <a:pt x="10" y="64"/>
                </a:lnTo>
                <a:lnTo>
                  <a:pt x="8" y="64"/>
                </a:lnTo>
                <a:lnTo>
                  <a:pt x="8" y="62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8" y="50"/>
                </a:lnTo>
                <a:lnTo>
                  <a:pt x="8" y="48"/>
                </a:lnTo>
                <a:lnTo>
                  <a:pt x="6" y="48"/>
                </a:lnTo>
                <a:lnTo>
                  <a:pt x="6" y="46"/>
                </a:lnTo>
                <a:lnTo>
                  <a:pt x="4" y="48"/>
                </a:lnTo>
                <a:lnTo>
                  <a:pt x="4" y="46"/>
                </a:lnTo>
                <a:lnTo>
                  <a:pt x="6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3" name="Freeform 1695">
            <a:extLst>
              <a:ext uri="{FF2B5EF4-FFF2-40B4-BE49-F238E27FC236}">
                <a16:creationId xmlns:a16="http://schemas.microsoft.com/office/drawing/2014/main" id="{07F4E7A8-37A2-4B11-A4DF-20EBB48951AE}"/>
              </a:ext>
            </a:extLst>
          </p:cNvPr>
          <p:cNvSpPr>
            <a:spLocks/>
          </p:cNvSpPr>
          <p:nvPr/>
        </p:nvSpPr>
        <p:spPr bwMode="auto">
          <a:xfrm>
            <a:off x="1806575" y="3621090"/>
            <a:ext cx="166688" cy="79375"/>
          </a:xfrm>
          <a:custGeom>
            <a:avLst/>
            <a:gdLst>
              <a:gd name="T0" fmla="*/ 10080655 w 105"/>
              <a:gd name="T1" fmla="*/ 60483750 h 50"/>
              <a:gd name="T2" fmla="*/ 10080655 w 105"/>
              <a:gd name="T3" fmla="*/ 45362813 h 50"/>
              <a:gd name="T4" fmla="*/ 10080655 w 105"/>
              <a:gd name="T5" fmla="*/ 30241875 h 50"/>
              <a:gd name="T6" fmla="*/ 10080655 w 105"/>
              <a:gd name="T7" fmla="*/ 10080625 h 50"/>
              <a:gd name="T8" fmla="*/ 20161310 w 105"/>
              <a:gd name="T9" fmla="*/ 5040313 h 50"/>
              <a:gd name="T10" fmla="*/ 35282293 w 105"/>
              <a:gd name="T11" fmla="*/ 10080625 h 50"/>
              <a:gd name="T12" fmla="*/ 35282293 w 105"/>
              <a:gd name="T13" fmla="*/ 30241875 h 50"/>
              <a:gd name="T14" fmla="*/ 50403276 w 105"/>
              <a:gd name="T15" fmla="*/ 35282188 h 50"/>
              <a:gd name="T16" fmla="*/ 60483931 w 105"/>
              <a:gd name="T17" fmla="*/ 25201563 h 50"/>
              <a:gd name="T18" fmla="*/ 70564587 w 105"/>
              <a:gd name="T19" fmla="*/ 40322500 h 50"/>
              <a:gd name="T20" fmla="*/ 95766225 w 105"/>
              <a:gd name="T21" fmla="*/ 35282188 h 50"/>
              <a:gd name="T22" fmla="*/ 115927535 w 105"/>
              <a:gd name="T23" fmla="*/ 25201563 h 50"/>
              <a:gd name="T24" fmla="*/ 131048518 w 105"/>
              <a:gd name="T25" fmla="*/ 20161250 h 50"/>
              <a:gd name="T26" fmla="*/ 146169501 w 105"/>
              <a:gd name="T27" fmla="*/ 10080625 h 50"/>
              <a:gd name="T28" fmla="*/ 151209829 w 105"/>
              <a:gd name="T29" fmla="*/ 10080625 h 50"/>
              <a:gd name="T30" fmla="*/ 171371139 w 105"/>
              <a:gd name="T31" fmla="*/ 0 h 50"/>
              <a:gd name="T32" fmla="*/ 189013079 w 105"/>
              <a:gd name="T33" fmla="*/ 0 h 50"/>
              <a:gd name="T34" fmla="*/ 199093735 w 105"/>
              <a:gd name="T35" fmla="*/ 5040313 h 50"/>
              <a:gd name="T36" fmla="*/ 219255045 w 105"/>
              <a:gd name="T37" fmla="*/ 15120938 h 50"/>
              <a:gd name="T38" fmla="*/ 239416356 w 105"/>
              <a:gd name="T39" fmla="*/ 25201563 h 50"/>
              <a:gd name="T40" fmla="*/ 254537339 w 105"/>
              <a:gd name="T41" fmla="*/ 45362813 h 50"/>
              <a:gd name="T42" fmla="*/ 254537339 w 105"/>
              <a:gd name="T43" fmla="*/ 55443438 h 50"/>
              <a:gd name="T44" fmla="*/ 264617994 w 105"/>
              <a:gd name="T45" fmla="*/ 80645000 h 50"/>
              <a:gd name="T46" fmla="*/ 259577666 w 105"/>
              <a:gd name="T47" fmla="*/ 95765938 h 50"/>
              <a:gd name="T48" fmla="*/ 239416356 w 105"/>
              <a:gd name="T49" fmla="*/ 95765938 h 50"/>
              <a:gd name="T50" fmla="*/ 234376028 w 105"/>
              <a:gd name="T51" fmla="*/ 115927188 h 50"/>
              <a:gd name="T52" fmla="*/ 219255045 w 105"/>
              <a:gd name="T53" fmla="*/ 110886875 h 50"/>
              <a:gd name="T54" fmla="*/ 209174390 w 105"/>
              <a:gd name="T55" fmla="*/ 85685313 h 50"/>
              <a:gd name="T56" fmla="*/ 214214718 w 105"/>
              <a:gd name="T57" fmla="*/ 75604688 h 50"/>
              <a:gd name="T58" fmla="*/ 229335700 w 105"/>
              <a:gd name="T59" fmla="*/ 70564375 h 50"/>
              <a:gd name="T60" fmla="*/ 234376028 w 105"/>
              <a:gd name="T61" fmla="*/ 70564375 h 50"/>
              <a:gd name="T62" fmla="*/ 224295373 w 105"/>
              <a:gd name="T63" fmla="*/ 55443438 h 50"/>
              <a:gd name="T64" fmla="*/ 209174390 w 105"/>
              <a:gd name="T65" fmla="*/ 55443438 h 50"/>
              <a:gd name="T66" fmla="*/ 209174390 w 105"/>
              <a:gd name="T67" fmla="*/ 55443438 h 50"/>
              <a:gd name="T68" fmla="*/ 194053407 w 105"/>
              <a:gd name="T69" fmla="*/ 40322500 h 50"/>
              <a:gd name="T70" fmla="*/ 181451794 w 105"/>
              <a:gd name="T71" fmla="*/ 30241875 h 50"/>
              <a:gd name="T72" fmla="*/ 161290484 w 105"/>
              <a:gd name="T73" fmla="*/ 35282188 h 50"/>
              <a:gd name="T74" fmla="*/ 156250156 w 105"/>
              <a:gd name="T75" fmla="*/ 35282188 h 50"/>
              <a:gd name="T76" fmla="*/ 141129173 w 105"/>
              <a:gd name="T77" fmla="*/ 55443438 h 50"/>
              <a:gd name="T78" fmla="*/ 126008190 w 105"/>
              <a:gd name="T79" fmla="*/ 65524063 h 50"/>
              <a:gd name="T80" fmla="*/ 115927535 w 105"/>
              <a:gd name="T81" fmla="*/ 75604688 h 50"/>
              <a:gd name="T82" fmla="*/ 131048518 w 105"/>
              <a:gd name="T83" fmla="*/ 95765938 h 50"/>
              <a:gd name="T84" fmla="*/ 131048518 w 105"/>
              <a:gd name="T85" fmla="*/ 110886875 h 50"/>
              <a:gd name="T86" fmla="*/ 115927535 w 105"/>
              <a:gd name="T87" fmla="*/ 120967500 h 50"/>
              <a:gd name="T88" fmla="*/ 95766225 w 105"/>
              <a:gd name="T89" fmla="*/ 120967500 h 50"/>
              <a:gd name="T90" fmla="*/ 90725897 w 105"/>
              <a:gd name="T91" fmla="*/ 100806250 h 50"/>
              <a:gd name="T92" fmla="*/ 85685570 w 105"/>
              <a:gd name="T93" fmla="*/ 90725625 h 50"/>
              <a:gd name="T94" fmla="*/ 80645242 w 105"/>
              <a:gd name="T95" fmla="*/ 100806250 h 50"/>
              <a:gd name="T96" fmla="*/ 65524259 w 105"/>
              <a:gd name="T97" fmla="*/ 90725625 h 50"/>
              <a:gd name="T98" fmla="*/ 55443604 w 105"/>
              <a:gd name="T99" fmla="*/ 75604688 h 50"/>
              <a:gd name="T100" fmla="*/ 40322621 w 105"/>
              <a:gd name="T101" fmla="*/ 70564375 h 50"/>
              <a:gd name="T102" fmla="*/ 25201638 w 105"/>
              <a:gd name="T103" fmla="*/ 65524063 h 50"/>
              <a:gd name="T104" fmla="*/ 10080655 w 105"/>
              <a:gd name="T105" fmla="*/ 65524063 h 50"/>
              <a:gd name="T106" fmla="*/ 5040328 w 105"/>
              <a:gd name="T107" fmla="*/ 80645000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05" h="50">
                <a:moveTo>
                  <a:pt x="0" y="28"/>
                </a:moveTo>
                <a:lnTo>
                  <a:pt x="0" y="28"/>
                </a:lnTo>
                <a:lnTo>
                  <a:pt x="0" y="26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2" y="16"/>
                </a:lnTo>
                <a:lnTo>
                  <a:pt x="4" y="14"/>
                </a:lnTo>
                <a:lnTo>
                  <a:pt x="6" y="14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4" y="10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4" y="12"/>
                </a:lnTo>
                <a:lnTo>
                  <a:pt x="26" y="14"/>
                </a:lnTo>
                <a:lnTo>
                  <a:pt x="28" y="16"/>
                </a:lnTo>
                <a:lnTo>
                  <a:pt x="30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8"/>
                </a:lnTo>
                <a:lnTo>
                  <a:pt x="56" y="6"/>
                </a:lnTo>
                <a:lnTo>
                  <a:pt x="58" y="6"/>
                </a:lnTo>
                <a:lnTo>
                  <a:pt x="58" y="4"/>
                </a:lnTo>
                <a:lnTo>
                  <a:pt x="60" y="4"/>
                </a:lnTo>
                <a:lnTo>
                  <a:pt x="62" y="2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5" y="0"/>
                </a:lnTo>
                <a:lnTo>
                  <a:pt x="74" y="2"/>
                </a:lnTo>
                <a:lnTo>
                  <a:pt x="75" y="2"/>
                </a:lnTo>
                <a:lnTo>
                  <a:pt x="77" y="4"/>
                </a:lnTo>
                <a:lnTo>
                  <a:pt x="79" y="2"/>
                </a:lnTo>
                <a:lnTo>
                  <a:pt x="79" y="4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6"/>
                </a:lnTo>
                <a:lnTo>
                  <a:pt x="89" y="6"/>
                </a:lnTo>
                <a:lnTo>
                  <a:pt x="91" y="6"/>
                </a:lnTo>
                <a:lnTo>
                  <a:pt x="91" y="8"/>
                </a:lnTo>
                <a:lnTo>
                  <a:pt x="93" y="10"/>
                </a:lnTo>
                <a:lnTo>
                  <a:pt x="95" y="10"/>
                </a:lnTo>
                <a:lnTo>
                  <a:pt x="97" y="12"/>
                </a:lnTo>
                <a:lnTo>
                  <a:pt x="97" y="14"/>
                </a:lnTo>
                <a:lnTo>
                  <a:pt x="99" y="16"/>
                </a:lnTo>
                <a:lnTo>
                  <a:pt x="101" y="18"/>
                </a:lnTo>
                <a:lnTo>
                  <a:pt x="103" y="18"/>
                </a:lnTo>
                <a:lnTo>
                  <a:pt x="101" y="20"/>
                </a:lnTo>
                <a:lnTo>
                  <a:pt x="101" y="22"/>
                </a:lnTo>
                <a:lnTo>
                  <a:pt x="103" y="24"/>
                </a:lnTo>
                <a:lnTo>
                  <a:pt x="103" y="26"/>
                </a:lnTo>
                <a:lnTo>
                  <a:pt x="103" y="28"/>
                </a:lnTo>
                <a:lnTo>
                  <a:pt x="105" y="30"/>
                </a:lnTo>
                <a:lnTo>
                  <a:pt x="105" y="32"/>
                </a:lnTo>
                <a:lnTo>
                  <a:pt x="105" y="34"/>
                </a:lnTo>
                <a:lnTo>
                  <a:pt x="103" y="34"/>
                </a:lnTo>
                <a:lnTo>
                  <a:pt x="103" y="36"/>
                </a:lnTo>
                <a:lnTo>
                  <a:pt x="103" y="38"/>
                </a:lnTo>
                <a:lnTo>
                  <a:pt x="101" y="40"/>
                </a:lnTo>
                <a:lnTo>
                  <a:pt x="99" y="42"/>
                </a:lnTo>
                <a:lnTo>
                  <a:pt x="97" y="42"/>
                </a:lnTo>
                <a:lnTo>
                  <a:pt x="97" y="40"/>
                </a:lnTo>
                <a:lnTo>
                  <a:pt x="95" y="38"/>
                </a:lnTo>
                <a:lnTo>
                  <a:pt x="95" y="40"/>
                </a:lnTo>
                <a:lnTo>
                  <a:pt x="95" y="42"/>
                </a:lnTo>
                <a:lnTo>
                  <a:pt x="95" y="44"/>
                </a:lnTo>
                <a:lnTo>
                  <a:pt x="93" y="44"/>
                </a:lnTo>
                <a:lnTo>
                  <a:pt x="93" y="46"/>
                </a:lnTo>
                <a:lnTo>
                  <a:pt x="93" y="48"/>
                </a:lnTo>
                <a:lnTo>
                  <a:pt x="91" y="48"/>
                </a:lnTo>
                <a:lnTo>
                  <a:pt x="89" y="48"/>
                </a:lnTo>
                <a:lnTo>
                  <a:pt x="89" y="46"/>
                </a:lnTo>
                <a:lnTo>
                  <a:pt x="87" y="44"/>
                </a:lnTo>
                <a:lnTo>
                  <a:pt x="87" y="42"/>
                </a:lnTo>
                <a:lnTo>
                  <a:pt x="85" y="40"/>
                </a:lnTo>
                <a:lnTo>
                  <a:pt x="85" y="38"/>
                </a:lnTo>
                <a:lnTo>
                  <a:pt x="85" y="36"/>
                </a:lnTo>
                <a:lnTo>
                  <a:pt x="83" y="34"/>
                </a:lnTo>
                <a:lnTo>
                  <a:pt x="83" y="32"/>
                </a:lnTo>
                <a:lnTo>
                  <a:pt x="85" y="32"/>
                </a:lnTo>
                <a:lnTo>
                  <a:pt x="85" y="30"/>
                </a:lnTo>
                <a:lnTo>
                  <a:pt x="87" y="30"/>
                </a:lnTo>
                <a:lnTo>
                  <a:pt x="85" y="28"/>
                </a:lnTo>
                <a:lnTo>
                  <a:pt x="87" y="26"/>
                </a:lnTo>
                <a:lnTo>
                  <a:pt x="89" y="26"/>
                </a:lnTo>
                <a:lnTo>
                  <a:pt x="91" y="28"/>
                </a:lnTo>
                <a:lnTo>
                  <a:pt x="93" y="28"/>
                </a:lnTo>
                <a:lnTo>
                  <a:pt x="95" y="30"/>
                </a:lnTo>
                <a:lnTo>
                  <a:pt x="93" y="28"/>
                </a:lnTo>
                <a:lnTo>
                  <a:pt x="91" y="28"/>
                </a:lnTo>
                <a:lnTo>
                  <a:pt x="91" y="26"/>
                </a:lnTo>
                <a:lnTo>
                  <a:pt x="89" y="24"/>
                </a:lnTo>
                <a:lnTo>
                  <a:pt x="89" y="22"/>
                </a:lnTo>
                <a:lnTo>
                  <a:pt x="87" y="24"/>
                </a:lnTo>
                <a:lnTo>
                  <a:pt x="87" y="22"/>
                </a:lnTo>
                <a:lnTo>
                  <a:pt x="85" y="24"/>
                </a:lnTo>
                <a:lnTo>
                  <a:pt x="83" y="22"/>
                </a:lnTo>
                <a:lnTo>
                  <a:pt x="85" y="24"/>
                </a:lnTo>
                <a:lnTo>
                  <a:pt x="83" y="26"/>
                </a:lnTo>
                <a:lnTo>
                  <a:pt x="83" y="24"/>
                </a:lnTo>
                <a:lnTo>
                  <a:pt x="83" y="22"/>
                </a:lnTo>
                <a:lnTo>
                  <a:pt x="81" y="20"/>
                </a:lnTo>
                <a:lnTo>
                  <a:pt x="81" y="18"/>
                </a:lnTo>
                <a:lnTo>
                  <a:pt x="79" y="18"/>
                </a:lnTo>
                <a:lnTo>
                  <a:pt x="77" y="16"/>
                </a:lnTo>
                <a:lnTo>
                  <a:pt x="77" y="14"/>
                </a:lnTo>
                <a:lnTo>
                  <a:pt x="75" y="14"/>
                </a:lnTo>
                <a:lnTo>
                  <a:pt x="74" y="14"/>
                </a:lnTo>
                <a:lnTo>
                  <a:pt x="72" y="12"/>
                </a:lnTo>
                <a:lnTo>
                  <a:pt x="70" y="12"/>
                </a:lnTo>
                <a:lnTo>
                  <a:pt x="68" y="12"/>
                </a:lnTo>
                <a:lnTo>
                  <a:pt x="66" y="12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60" y="18"/>
                </a:lnTo>
                <a:lnTo>
                  <a:pt x="60" y="20"/>
                </a:lnTo>
                <a:lnTo>
                  <a:pt x="58" y="22"/>
                </a:lnTo>
                <a:lnTo>
                  <a:pt x="56" y="22"/>
                </a:lnTo>
                <a:lnTo>
                  <a:pt x="56" y="24"/>
                </a:lnTo>
                <a:lnTo>
                  <a:pt x="54" y="24"/>
                </a:lnTo>
                <a:lnTo>
                  <a:pt x="54" y="26"/>
                </a:lnTo>
                <a:lnTo>
                  <a:pt x="52" y="26"/>
                </a:lnTo>
                <a:lnTo>
                  <a:pt x="50" y="26"/>
                </a:lnTo>
                <a:lnTo>
                  <a:pt x="48" y="26"/>
                </a:lnTo>
                <a:lnTo>
                  <a:pt x="46" y="28"/>
                </a:lnTo>
                <a:lnTo>
                  <a:pt x="46" y="30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52" y="38"/>
                </a:lnTo>
                <a:lnTo>
                  <a:pt x="54" y="40"/>
                </a:lnTo>
                <a:lnTo>
                  <a:pt x="54" y="42"/>
                </a:lnTo>
                <a:lnTo>
                  <a:pt x="54" y="44"/>
                </a:lnTo>
                <a:lnTo>
                  <a:pt x="52" y="44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0" y="50"/>
                </a:lnTo>
                <a:lnTo>
                  <a:pt x="38" y="50"/>
                </a:lnTo>
                <a:lnTo>
                  <a:pt x="38" y="48"/>
                </a:lnTo>
                <a:lnTo>
                  <a:pt x="38" y="46"/>
                </a:lnTo>
                <a:lnTo>
                  <a:pt x="38" y="44"/>
                </a:lnTo>
                <a:lnTo>
                  <a:pt x="38" y="42"/>
                </a:lnTo>
                <a:lnTo>
                  <a:pt x="36" y="40"/>
                </a:lnTo>
                <a:lnTo>
                  <a:pt x="36" y="38"/>
                </a:lnTo>
                <a:lnTo>
                  <a:pt x="36" y="36"/>
                </a:lnTo>
                <a:lnTo>
                  <a:pt x="36" y="34"/>
                </a:lnTo>
                <a:lnTo>
                  <a:pt x="34" y="36"/>
                </a:lnTo>
                <a:lnTo>
                  <a:pt x="32" y="34"/>
                </a:lnTo>
                <a:lnTo>
                  <a:pt x="34" y="36"/>
                </a:lnTo>
                <a:lnTo>
                  <a:pt x="32" y="38"/>
                </a:lnTo>
                <a:lnTo>
                  <a:pt x="32" y="40"/>
                </a:lnTo>
                <a:lnTo>
                  <a:pt x="30" y="40"/>
                </a:lnTo>
                <a:lnTo>
                  <a:pt x="28" y="40"/>
                </a:lnTo>
                <a:lnTo>
                  <a:pt x="26" y="38"/>
                </a:lnTo>
                <a:lnTo>
                  <a:pt x="26" y="36"/>
                </a:lnTo>
                <a:lnTo>
                  <a:pt x="26" y="34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4" name="Freeform 1696">
            <a:extLst>
              <a:ext uri="{FF2B5EF4-FFF2-40B4-BE49-F238E27FC236}">
                <a16:creationId xmlns:a16="http://schemas.microsoft.com/office/drawing/2014/main" id="{F8913E11-5374-4C10-A765-FFC488211778}"/>
              </a:ext>
            </a:extLst>
          </p:cNvPr>
          <p:cNvSpPr>
            <a:spLocks/>
          </p:cNvSpPr>
          <p:nvPr/>
        </p:nvSpPr>
        <p:spPr bwMode="auto">
          <a:xfrm>
            <a:off x="1806575" y="3621090"/>
            <a:ext cx="166688" cy="79375"/>
          </a:xfrm>
          <a:custGeom>
            <a:avLst/>
            <a:gdLst>
              <a:gd name="T0" fmla="*/ 10080655 w 105"/>
              <a:gd name="T1" fmla="*/ 60483750 h 50"/>
              <a:gd name="T2" fmla="*/ 10080655 w 105"/>
              <a:gd name="T3" fmla="*/ 45362813 h 50"/>
              <a:gd name="T4" fmla="*/ 10080655 w 105"/>
              <a:gd name="T5" fmla="*/ 30241875 h 50"/>
              <a:gd name="T6" fmla="*/ 10080655 w 105"/>
              <a:gd name="T7" fmla="*/ 10080625 h 50"/>
              <a:gd name="T8" fmla="*/ 20161310 w 105"/>
              <a:gd name="T9" fmla="*/ 5040313 h 50"/>
              <a:gd name="T10" fmla="*/ 35282293 w 105"/>
              <a:gd name="T11" fmla="*/ 10080625 h 50"/>
              <a:gd name="T12" fmla="*/ 35282293 w 105"/>
              <a:gd name="T13" fmla="*/ 30241875 h 50"/>
              <a:gd name="T14" fmla="*/ 50403276 w 105"/>
              <a:gd name="T15" fmla="*/ 35282188 h 50"/>
              <a:gd name="T16" fmla="*/ 60483931 w 105"/>
              <a:gd name="T17" fmla="*/ 25201563 h 50"/>
              <a:gd name="T18" fmla="*/ 70564587 w 105"/>
              <a:gd name="T19" fmla="*/ 40322500 h 50"/>
              <a:gd name="T20" fmla="*/ 95766225 w 105"/>
              <a:gd name="T21" fmla="*/ 35282188 h 50"/>
              <a:gd name="T22" fmla="*/ 115927535 w 105"/>
              <a:gd name="T23" fmla="*/ 25201563 h 50"/>
              <a:gd name="T24" fmla="*/ 131048518 w 105"/>
              <a:gd name="T25" fmla="*/ 20161250 h 50"/>
              <a:gd name="T26" fmla="*/ 146169501 w 105"/>
              <a:gd name="T27" fmla="*/ 10080625 h 50"/>
              <a:gd name="T28" fmla="*/ 151209829 w 105"/>
              <a:gd name="T29" fmla="*/ 10080625 h 50"/>
              <a:gd name="T30" fmla="*/ 171371139 w 105"/>
              <a:gd name="T31" fmla="*/ 0 h 50"/>
              <a:gd name="T32" fmla="*/ 189013079 w 105"/>
              <a:gd name="T33" fmla="*/ 0 h 50"/>
              <a:gd name="T34" fmla="*/ 199093735 w 105"/>
              <a:gd name="T35" fmla="*/ 5040313 h 50"/>
              <a:gd name="T36" fmla="*/ 219255045 w 105"/>
              <a:gd name="T37" fmla="*/ 15120938 h 50"/>
              <a:gd name="T38" fmla="*/ 239416356 w 105"/>
              <a:gd name="T39" fmla="*/ 25201563 h 50"/>
              <a:gd name="T40" fmla="*/ 254537339 w 105"/>
              <a:gd name="T41" fmla="*/ 45362813 h 50"/>
              <a:gd name="T42" fmla="*/ 254537339 w 105"/>
              <a:gd name="T43" fmla="*/ 55443438 h 50"/>
              <a:gd name="T44" fmla="*/ 264617994 w 105"/>
              <a:gd name="T45" fmla="*/ 80645000 h 50"/>
              <a:gd name="T46" fmla="*/ 259577666 w 105"/>
              <a:gd name="T47" fmla="*/ 95765938 h 50"/>
              <a:gd name="T48" fmla="*/ 239416356 w 105"/>
              <a:gd name="T49" fmla="*/ 95765938 h 50"/>
              <a:gd name="T50" fmla="*/ 234376028 w 105"/>
              <a:gd name="T51" fmla="*/ 115927188 h 50"/>
              <a:gd name="T52" fmla="*/ 219255045 w 105"/>
              <a:gd name="T53" fmla="*/ 110886875 h 50"/>
              <a:gd name="T54" fmla="*/ 209174390 w 105"/>
              <a:gd name="T55" fmla="*/ 85685313 h 50"/>
              <a:gd name="T56" fmla="*/ 214214718 w 105"/>
              <a:gd name="T57" fmla="*/ 75604688 h 50"/>
              <a:gd name="T58" fmla="*/ 229335700 w 105"/>
              <a:gd name="T59" fmla="*/ 70564375 h 50"/>
              <a:gd name="T60" fmla="*/ 234376028 w 105"/>
              <a:gd name="T61" fmla="*/ 70564375 h 50"/>
              <a:gd name="T62" fmla="*/ 224295373 w 105"/>
              <a:gd name="T63" fmla="*/ 55443438 h 50"/>
              <a:gd name="T64" fmla="*/ 209174390 w 105"/>
              <a:gd name="T65" fmla="*/ 55443438 h 50"/>
              <a:gd name="T66" fmla="*/ 209174390 w 105"/>
              <a:gd name="T67" fmla="*/ 55443438 h 50"/>
              <a:gd name="T68" fmla="*/ 194053407 w 105"/>
              <a:gd name="T69" fmla="*/ 40322500 h 50"/>
              <a:gd name="T70" fmla="*/ 181451794 w 105"/>
              <a:gd name="T71" fmla="*/ 30241875 h 50"/>
              <a:gd name="T72" fmla="*/ 161290484 w 105"/>
              <a:gd name="T73" fmla="*/ 35282188 h 50"/>
              <a:gd name="T74" fmla="*/ 156250156 w 105"/>
              <a:gd name="T75" fmla="*/ 35282188 h 50"/>
              <a:gd name="T76" fmla="*/ 141129173 w 105"/>
              <a:gd name="T77" fmla="*/ 55443438 h 50"/>
              <a:gd name="T78" fmla="*/ 126008190 w 105"/>
              <a:gd name="T79" fmla="*/ 65524063 h 50"/>
              <a:gd name="T80" fmla="*/ 115927535 w 105"/>
              <a:gd name="T81" fmla="*/ 75604688 h 50"/>
              <a:gd name="T82" fmla="*/ 131048518 w 105"/>
              <a:gd name="T83" fmla="*/ 95765938 h 50"/>
              <a:gd name="T84" fmla="*/ 131048518 w 105"/>
              <a:gd name="T85" fmla="*/ 110886875 h 50"/>
              <a:gd name="T86" fmla="*/ 115927535 w 105"/>
              <a:gd name="T87" fmla="*/ 120967500 h 50"/>
              <a:gd name="T88" fmla="*/ 95766225 w 105"/>
              <a:gd name="T89" fmla="*/ 120967500 h 50"/>
              <a:gd name="T90" fmla="*/ 90725897 w 105"/>
              <a:gd name="T91" fmla="*/ 100806250 h 50"/>
              <a:gd name="T92" fmla="*/ 85685570 w 105"/>
              <a:gd name="T93" fmla="*/ 90725625 h 50"/>
              <a:gd name="T94" fmla="*/ 80645242 w 105"/>
              <a:gd name="T95" fmla="*/ 100806250 h 50"/>
              <a:gd name="T96" fmla="*/ 65524259 w 105"/>
              <a:gd name="T97" fmla="*/ 90725625 h 50"/>
              <a:gd name="T98" fmla="*/ 55443604 w 105"/>
              <a:gd name="T99" fmla="*/ 75604688 h 50"/>
              <a:gd name="T100" fmla="*/ 40322621 w 105"/>
              <a:gd name="T101" fmla="*/ 70564375 h 50"/>
              <a:gd name="T102" fmla="*/ 25201638 w 105"/>
              <a:gd name="T103" fmla="*/ 65524063 h 50"/>
              <a:gd name="T104" fmla="*/ 10080655 w 105"/>
              <a:gd name="T105" fmla="*/ 65524063 h 50"/>
              <a:gd name="T106" fmla="*/ 5040328 w 105"/>
              <a:gd name="T107" fmla="*/ 80645000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05" h="50">
                <a:moveTo>
                  <a:pt x="0" y="28"/>
                </a:moveTo>
                <a:lnTo>
                  <a:pt x="0" y="28"/>
                </a:lnTo>
                <a:lnTo>
                  <a:pt x="0" y="26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2" y="16"/>
                </a:lnTo>
                <a:lnTo>
                  <a:pt x="4" y="14"/>
                </a:lnTo>
                <a:lnTo>
                  <a:pt x="6" y="14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4" y="10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4" y="12"/>
                </a:lnTo>
                <a:lnTo>
                  <a:pt x="26" y="14"/>
                </a:lnTo>
                <a:lnTo>
                  <a:pt x="28" y="16"/>
                </a:lnTo>
                <a:lnTo>
                  <a:pt x="30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8"/>
                </a:lnTo>
                <a:lnTo>
                  <a:pt x="56" y="6"/>
                </a:lnTo>
                <a:lnTo>
                  <a:pt x="58" y="6"/>
                </a:lnTo>
                <a:lnTo>
                  <a:pt x="58" y="4"/>
                </a:lnTo>
                <a:lnTo>
                  <a:pt x="60" y="4"/>
                </a:lnTo>
                <a:lnTo>
                  <a:pt x="62" y="2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5" y="0"/>
                </a:lnTo>
                <a:lnTo>
                  <a:pt x="74" y="2"/>
                </a:lnTo>
                <a:lnTo>
                  <a:pt x="75" y="2"/>
                </a:lnTo>
                <a:lnTo>
                  <a:pt x="77" y="4"/>
                </a:lnTo>
                <a:lnTo>
                  <a:pt x="79" y="2"/>
                </a:lnTo>
                <a:lnTo>
                  <a:pt x="79" y="4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6"/>
                </a:lnTo>
                <a:lnTo>
                  <a:pt x="89" y="6"/>
                </a:lnTo>
                <a:lnTo>
                  <a:pt x="91" y="6"/>
                </a:lnTo>
                <a:lnTo>
                  <a:pt x="91" y="8"/>
                </a:lnTo>
                <a:lnTo>
                  <a:pt x="93" y="10"/>
                </a:lnTo>
                <a:lnTo>
                  <a:pt x="95" y="10"/>
                </a:lnTo>
                <a:lnTo>
                  <a:pt x="97" y="12"/>
                </a:lnTo>
                <a:lnTo>
                  <a:pt x="97" y="14"/>
                </a:lnTo>
                <a:lnTo>
                  <a:pt x="99" y="16"/>
                </a:lnTo>
                <a:lnTo>
                  <a:pt x="101" y="18"/>
                </a:lnTo>
                <a:lnTo>
                  <a:pt x="103" y="18"/>
                </a:lnTo>
                <a:lnTo>
                  <a:pt x="101" y="20"/>
                </a:lnTo>
                <a:lnTo>
                  <a:pt x="101" y="22"/>
                </a:lnTo>
                <a:lnTo>
                  <a:pt x="103" y="24"/>
                </a:lnTo>
                <a:lnTo>
                  <a:pt x="103" y="26"/>
                </a:lnTo>
                <a:lnTo>
                  <a:pt x="103" y="28"/>
                </a:lnTo>
                <a:lnTo>
                  <a:pt x="105" y="30"/>
                </a:lnTo>
                <a:lnTo>
                  <a:pt x="105" y="32"/>
                </a:lnTo>
                <a:lnTo>
                  <a:pt x="105" y="34"/>
                </a:lnTo>
                <a:lnTo>
                  <a:pt x="103" y="34"/>
                </a:lnTo>
                <a:lnTo>
                  <a:pt x="103" y="36"/>
                </a:lnTo>
                <a:lnTo>
                  <a:pt x="103" y="38"/>
                </a:lnTo>
                <a:lnTo>
                  <a:pt x="101" y="40"/>
                </a:lnTo>
                <a:lnTo>
                  <a:pt x="99" y="42"/>
                </a:lnTo>
                <a:lnTo>
                  <a:pt x="97" y="42"/>
                </a:lnTo>
                <a:lnTo>
                  <a:pt x="97" y="40"/>
                </a:lnTo>
                <a:lnTo>
                  <a:pt x="95" y="38"/>
                </a:lnTo>
                <a:lnTo>
                  <a:pt x="95" y="40"/>
                </a:lnTo>
                <a:lnTo>
                  <a:pt x="95" y="42"/>
                </a:lnTo>
                <a:lnTo>
                  <a:pt x="95" y="44"/>
                </a:lnTo>
                <a:lnTo>
                  <a:pt x="93" y="44"/>
                </a:lnTo>
                <a:lnTo>
                  <a:pt x="93" y="46"/>
                </a:lnTo>
                <a:lnTo>
                  <a:pt x="93" y="48"/>
                </a:lnTo>
                <a:lnTo>
                  <a:pt x="91" y="48"/>
                </a:lnTo>
                <a:lnTo>
                  <a:pt x="89" y="48"/>
                </a:lnTo>
                <a:lnTo>
                  <a:pt x="89" y="46"/>
                </a:lnTo>
                <a:lnTo>
                  <a:pt x="87" y="44"/>
                </a:lnTo>
                <a:lnTo>
                  <a:pt x="87" y="42"/>
                </a:lnTo>
                <a:lnTo>
                  <a:pt x="85" y="40"/>
                </a:lnTo>
                <a:lnTo>
                  <a:pt x="85" y="38"/>
                </a:lnTo>
                <a:lnTo>
                  <a:pt x="85" y="36"/>
                </a:lnTo>
                <a:lnTo>
                  <a:pt x="83" y="34"/>
                </a:lnTo>
                <a:lnTo>
                  <a:pt x="83" y="32"/>
                </a:lnTo>
                <a:lnTo>
                  <a:pt x="85" y="32"/>
                </a:lnTo>
                <a:lnTo>
                  <a:pt x="85" y="30"/>
                </a:lnTo>
                <a:lnTo>
                  <a:pt x="87" y="30"/>
                </a:lnTo>
                <a:lnTo>
                  <a:pt x="85" y="28"/>
                </a:lnTo>
                <a:lnTo>
                  <a:pt x="87" y="26"/>
                </a:lnTo>
                <a:lnTo>
                  <a:pt x="89" y="26"/>
                </a:lnTo>
                <a:lnTo>
                  <a:pt x="91" y="28"/>
                </a:lnTo>
                <a:lnTo>
                  <a:pt x="93" y="28"/>
                </a:lnTo>
                <a:lnTo>
                  <a:pt x="95" y="30"/>
                </a:lnTo>
                <a:lnTo>
                  <a:pt x="93" y="28"/>
                </a:lnTo>
                <a:lnTo>
                  <a:pt x="91" y="28"/>
                </a:lnTo>
                <a:lnTo>
                  <a:pt x="91" y="26"/>
                </a:lnTo>
                <a:lnTo>
                  <a:pt x="89" y="24"/>
                </a:lnTo>
                <a:lnTo>
                  <a:pt x="89" y="22"/>
                </a:lnTo>
                <a:lnTo>
                  <a:pt x="87" y="24"/>
                </a:lnTo>
                <a:lnTo>
                  <a:pt x="87" y="22"/>
                </a:lnTo>
                <a:lnTo>
                  <a:pt x="85" y="24"/>
                </a:lnTo>
                <a:lnTo>
                  <a:pt x="83" y="22"/>
                </a:lnTo>
                <a:lnTo>
                  <a:pt x="85" y="24"/>
                </a:lnTo>
                <a:lnTo>
                  <a:pt x="83" y="26"/>
                </a:lnTo>
                <a:lnTo>
                  <a:pt x="83" y="24"/>
                </a:lnTo>
                <a:lnTo>
                  <a:pt x="83" y="22"/>
                </a:lnTo>
                <a:lnTo>
                  <a:pt x="81" y="20"/>
                </a:lnTo>
                <a:lnTo>
                  <a:pt x="81" y="18"/>
                </a:lnTo>
                <a:lnTo>
                  <a:pt x="79" y="18"/>
                </a:lnTo>
                <a:lnTo>
                  <a:pt x="77" y="16"/>
                </a:lnTo>
                <a:lnTo>
                  <a:pt x="77" y="14"/>
                </a:lnTo>
                <a:lnTo>
                  <a:pt x="75" y="14"/>
                </a:lnTo>
                <a:lnTo>
                  <a:pt x="74" y="14"/>
                </a:lnTo>
                <a:lnTo>
                  <a:pt x="72" y="12"/>
                </a:lnTo>
                <a:lnTo>
                  <a:pt x="70" y="12"/>
                </a:lnTo>
                <a:lnTo>
                  <a:pt x="68" y="12"/>
                </a:lnTo>
                <a:lnTo>
                  <a:pt x="66" y="12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60" y="18"/>
                </a:lnTo>
                <a:lnTo>
                  <a:pt x="60" y="20"/>
                </a:lnTo>
                <a:lnTo>
                  <a:pt x="58" y="22"/>
                </a:lnTo>
                <a:lnTo>
                  <a:pt x="56" y="22"/>
                </a:lnTo>
                <a:lnTo>
                  <a:pt x="56" y="24"/>
                </a:lnTo>
                <a:lnTo>
                  <a:pt x="54" y="24"/>
                </a:lnTo>
                <a:lnTo>
                  <a:pt x="54" y="26"/>
                </a:lnTo>
                <a:lnTo>
                  <a:pt x="52" y="26"/>
                </a:lnTo>
                <a:lnTo>
                  <a:pt x="50" y="26"/>
                </a:lnTo>
                <a:lnTo>
                  <a:pt x="48" y="26"/>
                </a:lnTo>
                <a:lnTo>
                  <a:pt x="46" y="28"/>
                </a:lnTo>
                <a:lnTo>
                  <a:pt x="46" y="30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52" y="38"/>
                </a:lnTo>
                <a:lnTo>
                  <a:pt x="54" y="40"/>
                </a:lnTo>
                <a:lnTo>
                  <a:pt x="54" y="42"/>
                </a:lnTo>
                <a:lnTo>
                  <a:pt x="54" y="44"/>
                </a:lnTo>
                <a:lnTo>
                  <a:pt x="52" y="44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0" y="50"/>
                </a:lnTo>
                <a:lnTo>
                  <a:pt x="38" y="50"/>
                </a:lnTo>
                <a:lnTo>
                  <a:pt x="38" y="48"/>
                </a:lnTo>
                <a:lnTo>
                  <a:pt x="38" y="46"/>
                </a:lnTo>
                <a:lnTo>
                  <a:pt x="38" y="44"/>
                </a:lnTo>
                <a:lnTo>
                  <a:pt x="38" y="42"/>
                </a:lnTo>
                <a:lnTo>
                  <a:pt x="36" y="40"/>
                </a:lnTo>
                <a:lnTo>
                  <a:pt x="36" y="38"/>
                </a:lnTo>
                <a:lnTo>
                  <a:pt x="36" y="36"/>
                </a:lnTo>
                <a:lnTo>
                  <a:pt x="36" y="34"/>
                </a:lnTo>
                <a:lnTo>
                  <a:pt x="34" y="36"/>
                </a:lnTo>
                <a:lnTo>
                  <a:pt x="32" y="34"/>
                </a:lnTo>
                <a:lnTo>
                  <a:pt x="34" y="36"/>
                </a:lnTo>
                <a:lnTo>
                  <a:pt x="32" y="38"/>
                </a:lnTo>
                <a:lnTo>
                  <a:pt x="32" y="40"/>
                </a:lnTo>
                <a:lnTo>
                  <a:pt x="30" y="40"/>
                </a:lnTo>
                <a:lnTo>
                  <a:pt x="28" y="40"/>
                </a:lnTo>
                <a:lnTo>
                  <a:pt x="26" y="38"/>
                </a:lnTo>
                <a:lnTo>
                  <a:pt x="26" y="36"/>
                </a:lnTo>
                <a:lnTo>
                  <a:pt x="26" y="34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5" name="Freeform 1697">
            <a:extLst>
              <a:ext uri="{FF2B5EF4-FFF2-40B4-BE49-F238E27FC236}">
                <a16:creationId xmlns:a16="http://schemas.microsoft.com/office/drawing/2014/main" id="{5C88067C-A633-45F9-A690-04AFA2ECEBB4}"/>
              </a:ext>
            </a:extLst>
          </p:cNvPr>
          <p:cNvSpPr>
            <a:spLocks/>
          </p:cNvSpPr>
          <p:nvPr/>
        </p:nvSpPr>
        <p:spPr bwMode="auto">
          <a:xfrm>
            <a:off x="1651002" y="3325813"/>
            <a:ext cx="41275" cy="85725"/>
          </a:xfrm>
          <a:custGeom>
            <a:avLst/>
            <a:gdLst>
              <a:gd name="T0" fmla="*/ 0 w 26"/>
              <a:gd name="T1" fmla="*/ 131048125 h 54"/>
              <a:gd name="T2" fmla="*/ 0 w 26"/>
              <a:gd name="T3" fmla="*/ 126007813 h 54"/>
              <a:gd name="T4" fmla="*/ 5040313 w 26"/>
              <a:gd name="T5" fmla="*/ 110886875 h 54"/>
              <a:gd name="T6" fmla="*/ 5040313 w 26"/>
              <a:gd name="T7" fmla="*/ 105846563 h 54"/>
              <a:gd name="T8" fmla="*/ 5040313 w 26"/>
              <a:gd name="T9" fmla="*/ 95765938 h 54"/>
              <a:gd name="T10" fmla="*/ 5040313 w 26"/>
              <a:gd name="T11" fmla="*/ 85685313 h 54"/>
              <a:gd name="T12" fmla="*/ 10080625 w 26"/>
              <a:gd name="T13" fmla="*/ 80645000 h 54"/>
              <a:gd name="T14" fmla="*/ 10080625 w 26"/>
              <a:gd name="T15" fmla="*/ 70564375 h 54"/>
              <a:gd name="T16" fmla="*/ 10080625 w 26"/>
              <a:gd name="T17" fmla="*/ 60483750 h 54"/>
              <a:gd name="T18" fmla="*/ 10080625 w 26"/>
              <a:gd name="T19" fmla="*/ 55443438 h 54"/>
              <a:gd name="T20" fmla="*/ 15120938 w 26"/>
              <a:gd name="T21" fmla="*/ 45362813 h 54"/>
              <a:gd name="T22" fmla="*/ 15120938 w 26"/>
              <a:gd name="T23" fmla="*/ 35282188 h 54"/>
              <a:gd name="T24" fmla="*/ 15120938 w 26"/>
              <a:gd name="T25" fmla="*/ 30241875 h 54"/>
              <a:gd name="T26" fmla="*/ 25201563 w 26"/>
              <a:gd name="T27" fmla="*/ 30241875 h 54"/>
              <a:gd name="T28" fmla="*/ 30241875 w 26"/>
              <a:gd name="T29" fmla="*/ 35282188 h 54"/>
              <a:gd name="T30" fmla="*/ 30241875 w 26"/>
              <a:gd name="T31" fmla="*/ 35282188 h 54"/>
              <a:gd name="T32" fmla="*/ 35282188 w 26"/>
              <a:gd name="T33" fmla="*/ 25201563 h 54"/>
              <a:gd name="T34" fmla="*/ 35282188 w 26"/>
              <a:gd name="T35" fmla="*/ 20161250 h 54"/>
              <a:gd name="T36" fmla="*/ 40322500 w 26"/>
              <a:gd name="T37" fmla="*/ 15120938 h 54"/>
              <a:gd name="T38" fmla="*/ 45362813 w 26"/>
              <a:gd name="T39" fmla="*/ 5040313 h 54"/>
              <a:gd name="T40" fmla="*/ 55443438 w 26"/>
              <a:gd name="T41" fmla="*/ 0 h 54"/>
              <a:gd name="T42" fmla="*/ 55443438 w 26"/>
              <a:gd name="T43" fmla="*/ 10080625 h 54"/>
              <a:gd name="T44" fmla="*/ 60483750 w 26"/>
              <a:gd name="T45" fmla="*/ 10080625 h 54"/>
              <a:gd name="T46" fmla="*/ 65524063 w 26"/>
              <a:gd name="T47" fmla="*/ 20161250 h 54"/>
              <a:gd name="T48" fmla="*/ 60483750 w 26"/>
              <a:gd name="T49" fmla="*/ 30241875 h 54"/>
              <a:gd name="T50" fmla="*/ 55443438 w 26"/>
              <a:gd name="T51" fmla="*/ 35282188 h 54"/>
              <a:gd name="T52" fmla="*/ 55443438 w 26"/>
              <a:gd name="T53" fmla="*/ 45362813 h 54"/>
              <a:gd name="T54" fmla="*/ 55443438 w 26"/>
              <a:gd name="T55" fmla="*/ 50403125 h 54"/>
              <a:gd name="T56" fmla="*/ 50403125 w 26"/>
              <a:gd name="T57" fmla="*/ 60483750 h 54"/>
              <a:gd name="T58" fmla="*/ 50403125 w 26"/>
              <a:gd name="T59" fmla="*/ 70564375 h 54"/>
              <a:gd name="T60" fmla="*/ 50403125 w 26"/>
              <a:gd name="T61" fmla="*/ 80645000 h 54"/>
              <a:gd name="T62" fmla="*/ 45362813 w 26"/>
              <a:gd name="T63" fmla="*/ 90725625 h 54"/>
              <a:gd name="T64" fmla="*/ 45362813 w 26"/>
              <a:gd name="T65" fmla="*/ 95765938 h 54"/>
              <a:gd name="T66" fmla="*/ 40322500 w 26"/>
              <a:gd name="T67" fmla="*/ 105846563 h 54"/>
              <a:gd name="T68" fmla="*/ 40322500 w 26"/>
              <a:gd name="T69" fmla="*/ 105846563 h 54"/>
              <a:gd name="T70" fmla="*/ 35282188 w 26"/>
              <a:gd name="T71" fmla="*/ 110886875 h 54"/>
              <a:gd name="T72" fmla="*/ 25201563 w 26"/>
              <a:gd name="T73" fmla="*/ 115927188 h 54"/>
              <a:gd name="T74" fmla="*/ 20161250 w 26"/>
              <a:gd name="T75" fmla="*/ 126007813 h 54"/>
              <a:gd name="T76" fmla="*/ 15120938 w 26"/>
              <a:gd name="T77" fmla="*/ 131048125 h 54"/>
              <a:gd name="T78" fmla="*/ 10080625 w 26"/>
              <a:gd name="T79" fmla="*/ 136088438 h 54"/>
              <a:gd name="T80" fmla="*/ 5040313 w 26"/>
              <a:gd name="T81" fmla="*/ 136088438 h 54"/>
              <a:gd name="T82" fmla="*/ 0 w 26"/>
              <a:gd name="T83" fmla="*/ 136088438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4" y="10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6"/>
                </a:lnTo>
                <a:lnTo>
                  <a:pt x="26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2" y="16"/>
                </a:lnTo>
                <a:lnTo>
                  <a:pt x="22" y="18"/>
                </a:lnTo>
                <a:lnTo>
                  <a:pt x="20" y="20"/>
                </a:lnTo>
                <a:lnTo>
                  <a:pt x="22" y="20"/>
                </a:lnTo>
                <a:lnTo>
                  <a:pt x="20" y="22"/>
                </a:lnTo>
                <a:lnTo>
                  <a:pt x="20" y="24"/>
                </a:lnTo>
                <a:lnTo>
                  <a:pt x="20" y="26"/>
                </a:lnTo>
                <a:lnTo>
                  <a:pt x="20" y="28"/>
                </a:lnTo>
                <a:lnTo>
                  <a:pt x="20" y="30"/>
                </a:lnTo>
                <a:lnTo>
                  <a:pt x="20" y="32"/>
                </a:lnTo>
                <a:lnTo>
                  <a:pt x="20" y="34"/>
                </a:lnTo>
                <a:lnTo>
                  <a:pt x="18" y="36"/>
                </a:lnTo>
                <a:lnTo>
                  <a:pt x="18" y="38"/>
                </a:lnTo>
                <a:lnTo>
                  <a:pt x="18" y="40"/>
                </a:lnTo>
                <a:lnTo>
                  <a:pt x="16" y="42"/>
                </a:lnTo>
                <a:lnTo>
                  <a:pt x="16" y="40"/>
                </a:lnTo>
                <a:lnTo>
                  <a:pt x="16" y="42"/>
                </a:lnTo>
                <a:lnTo>
                  <a:pt x="16" y="44"/>
                </a:lnTo>
                <a:lnTo>
                  <a:pt x="14" y="44"/>
                </a:lnTo>
                <a:lnTo>
                  <a:pt x="12" y="46"/>
                </a:lnTo>
                <a:lnTo>
                  <a:pt x="10" y="46"/>
                </a:lnTo>
                <a:lnTo>
                  <a:pt x="10" y="48"/>
                </a:lnTo>
                <a:lnTo>
                  <a:pt x="8" y="50"/>
                </a:lnTo>
                <a:lnTo>
                  <a:pt x="6" y="52"/>
                </a:lnTo>
                <a:lnTo>
                  <a:pt x="4" y="54"/>
                </a:lnTo>
                <a:lnTo>
                  <a:pt x="2" y="54"/>
                </a:lnTo>
                <a:lnTo>
                  <a:pt x="0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6" name="Freeform 1698">
            <a:extLst>
              <a:ext uri="{FF2B5EF4-FFF2-40B4-BE49-F238E27FC236}">
                <a16:creationId xmlns:a16="http://schemas.microsoft.com/office/drawing/2014/main" id="{24D793E1-D582-4BD3-8091-2F907420D268}"/>
              </a:ext>
            </a:extLst>
          </p:cNvPr>
          <p:cNvSpPr>
            <a:spLocks/>
          </p:cNvSpPr>
          <p:nvPr/>
        </p:nvSpPr>
        <p:spPr bwMode="auto">
          <a:xfrm>
            <a:off x="1651002" y="3325813"/>
            <a:ext cx="41275" cy="85725"/>
          </a:xfrm>
          <a:custGeom>
            <a:avLst/>
            <a:gdLst>
              <a:gd name="T0" fmla="*/ 0 w 26"/>
              <a:gd name="T1" fmla="*/ 131048125 h 54"/>
              <a:gd name="T2" fmla="*/ 0 w 26"/>
              <a:gd name="T3" fmla="*/ 126007813 h 54"/>
              <a:gd name="T4" fmla="*/ 5040313 w 26"/>
              <a:gd name="T5" fmla="*/ 110886875 h 54"/>
              <a:gd name="T6" fmla="*/ 5040313 w 26"/>
              <a:gd name="T7" fmla="*/ 105846563 h 54"/>
              <a:gd name="T8" fmla="*/ 5040313 w 26"/>
              <a:gd name="T9" fmla="*/ 95765938 h 54"/>
              <a:gd name="T10" fmla="*/ 5040313 w 26"/>
              <a:gd name="T11" fmla="*/ 85685313 h 54"/>
              <a:gd name="T12" fmla="*/ 10080625 w 26"/>
              <a:gd name="T13" fmla="*/ 80645000 h 54"/>
              <a:gd name="T14" fmla="*/ 10080625 w 26"/>
              <a:gd name="T15" fmla="*/ 70564375 h 54"/>
              <a:gd name="T16" fmla="*/ 10080625 w 26"/>
              <a:gd name="T17" fmla="*/ 60483750 h 54"/>
              <a:gd name="T18" fmla="*/ 10080625 w 26"/>
              <a:gd name="T19" fmla="*/ 55443438 h 54"/>
              <a:gd name="T20" fmla="*/ 15120938 w 26"/>
              <a:gd name="T21" fmla="*/ 45362813 h 54"/>
              <a:gd name="T22" fmla="*/ 15120938 w 26"/>
              <a:gd name="T23" fmla="*/ 35282188 h 54"/>
              <a:gd name="T24" fmla="*/ 15120938 w 26"/>
              <a:gd name="T25" fmla="*/ 30241875 h 54"/>
              <a:gd name="T26" fmla="*/ 25201563 w 26"/>
              <a:gd name="T27" fmla="*/ 30241875 h 54"/>
              <a:gd name="T28" fmla="*/ 30241875 w 26"/>
              <a:gd name="T29" fmla="*/ 35282188 h 54"/>
              <a:gd name="T30" fmla="*/ 30241875 w 26"/>
              <a:gd name="T31" fmla="*/ 35282188 h 54"/>
              <a:gd name="T32" fmla="*/ 35282188 w 26"/>
              <a:gd name="T33" fmla="*/ 25201563 h 54"/>
              <a:gd name="T34" fmla="*/ 35282188 w 26"/>
              <a:gd name="T35" fmla="*/ 20161250 h 54"/>
              <a:gd name="T36" fmla="*/ 40322500 w 26"/>
              <a:gd name="T37" fmla="*/ 15120938 h 54"/>
              <a:gd name="T38" fmla="*/ 45362813 w 26"/>
              <a:gd name="T39" fmla="*/ 5040313 h 54"/>
              <a:gd name="T40" fmla="*/ 55443438 w 26"/>
              <a:gd name="T41" fmla="*/ 0 h 54"/>
              <a:gd name="T42" fmla="*/ 55443438 w 26"/>
              <a:gd name="T43" fmla="*/ 10080625 h 54"/>
              <a:gd name="T44" fmla="*/ 60483750 w 26"/>
              <a:gd name="T45" fmla="*/ 10080625 h 54"/>
              <a:gd name="T46" fmla="*/ 65524063 w 26"/>
              <a:gd name="T47" fmla="*/ 20161250 h 54"/>
              <a:gd name="T48" fmla="*/ 60483750 w 26"/>
              <a:gd name="T49" fmla="*/ 30241875 h 54"/>
              <a:gd name="T50" fmla="*/ 55443438 w 26"/>
              <a:gd name="T51" fmla="*/ 35282188 h 54"/>
              <a:gd name="T52" fmla="*/ 55443438 w 26"/>
              <a:gd name="T53" fmla="*/ 45362813 h 54"/>
              <a:gd name="T54" fmla="*/ 55443438 w 26"/>
              <a:gd name="T55" fmla="*/ 50403125 h 54"/>
              <a:gd name="T56" fmla="*/ 50403125 w 26"/>
              <a:gd name="T57" fmla="*/ 60483750 h 54"/>
              <a:gd name="T58" fmla="*/ 50403125 w 26"/>
              <a:gd name="T59" fmla="*/ 70564375 h 54"/>
              <a:gd name="T60" fmla="*/ 50403125 w 26"/>
              <a:gd name="T61" fmla="*/ 80645000 h 54"/>
              <a:gd name="T62" fmla="*/ 45362813 w 26"/>
              <a:gd name="T63" fmla="*/ 90725625 h 54"/>
              <a:gd name="T64" fmla="*/ 45362813 w 26"/>
              <a:gd name="T65" fmla="*/ 95765938 h 54"/>
              <a:gd name="T66" fmla="*/ 40322500 w 26"/>
              <a:gd name="T67" fmla="*/ 105846563 h 54"/>
              <a:gd name="T68" fmla="*/ 40322500 w 26"/>
              <a:gd name="T69" fmla="*/ 105846563 h 54"/>
              <a:gd name="T70" fmla="*/ 35282188 w 26"/>
              <a:gd name="T71" fmla="*/ 110886875 h 54"/>
              <a:gd name="T72" fmla="*/ 25201563 w 26"/>
              <a:gd name="T73" fmla="*/ 115927188 h 54"/>
              <a:gd name="T74" fmla="*/ 20161250 w 26"/>
              <a:gd name="T75" fmla="*/ 126007813 h 54"/>
              <a:gd name="T76" fmla="*/ 15120938 w 26"/>
              <a:gd name="T77" fmla="*/ 131048125 h 54"/>
              <a:gd name="T78" fmla="*/ 10080625 w 26"/>
              <a:gd name="T79" fmla="*/ 136088438 h 54"/>
              <a:gd name="T80" fmla="*/ 5040313 w 26"/>
              <a:gd name="T81" fmla="*/ 136088438 h 54"/>
              <a:gd name="T82" fmla="*/ 0 w 26"/>
              <a:gd name="T83" fmla="*/ 136088438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4" y="10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6"/>
                </a:lnTo>
                <a:lnTo>
                  <a:pt x="26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2" y="16"/>
                </a:lnTo>
                <a:lnTo>
                  <a:pt x="22" y="18"/>
                </a:lnTo>
                <a:lnTo>
                  <a:pt x="20" y="20"/>
                </a:lnTo>
                <a:lnTo>
                  <a:pt x="22" y="20"/>
                </a:lnTo>
                <a:lnTo>
                  <a:pt x="20" y="22"/>
                </a:lnTo>
                <a:lnTo>
                  <a:pt x="20" y="24"/>
                </a:lnTo>
                <a:lnTo>
                  <a:pt x="20" y="26"/>
                </a:lnTo>
                <a:lnTo>
                  <a:pt x="20" y="28"/>
                </a:lnTo>
                <a:lnTo>
                  <a:pt x="20" y="30"/>
                </a:lnTo>
                <a:lnTo>
                  <a:pt x="20" y="32"/>
                </a:lnTo>
                <a:lnTo>
                  <a:pt x="20" y="34"/>
                </a:lnTo>
                <a:lnTo>
                  <a:pt x="18" y="36"/>
                </a:lnTo>
                <a:lnTo>
                  <a:pt x="18" y="38"/>
                </a:lnTo>
                <a:lnTo>
                  <a:pt x="18" y="40"/>
                </a:lnTo>
                <a:lnTo>
                  <a:pt x="16" y="42"/>
                </a:lnTo>
                <a:lnTo>
                  <a:pt x="16" y="40"/>
                </a:lnTo>
                <a:lnTo>
                  <a:pt x="16" y="42"/>
                </a:lnTo>
                <a:lnTo>
                  <a:pt x="16" y="44"/>
                </a:lnTo>
                <a:lnTo>
                  <a:pt x="14" y="44"/>
                </a:lnTo>
                <a:lnTo>
                  <a:pt x="12" y="46"/>
                </a:lnTo>
                <a:lnTo>
                  <a:pt x="10" y="46"/>
                </a:lnTo>
                <a:lnTo>
                  <a:pt x="10" y="48"/>
                </a:lnTo>
                <a:lnTo>
                  <a:pt x="8" y="50"/>
                </a:lnTo>
                <a:lnTo>
                  <a:pt x="6" y="52"/>
                </a:lnTo>
                <a:lnTo>
                  <a:pt x="4" y="54"/>
                </a:lnTo>
                <a:lnTo>
                  <a:pt x="2" y="54"/>
                </a:lnTo>
                <a:lnTo>
                  <a:pt x="0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7" name="Freeform 1699">
            <a:extLst>
              <a:ext uri="{FF2B5EF4-FFF2-40B4-BE49-F238E27FC236}">
                <a16:creationId xmlns:a16="http://schemas.microsoft.com/office/drawing/2014/main" id="{3E4F4487-5DB7-4FD1-AEB5-42D872711570}"/>
              </a:ext>
            </a:extLst>
          </p:cNvPr>
          <p:cNvSpPr>
            <a:spLocks/>
          </p:cNvSpPr>
          <p:nvPr/>
        </p:nvSpPr>
        <p:spPr bwMode="auto">
          <a:xfrm>
            <a:off x="2154240" y="3278190"/>
            <a:ext cx="104775" cy="79375"/>
          </a:xfrm>
          <a:custGeom>
            <a:avLst/>
            <a:gdLst>
              <a:gd name="T0" fmla="*/ 5040313 w 66"/>
              <a:gd name="T1" fmla="*/ 95765938 h 50"/>
              <a:gd name="T2" fmla="*/ 10080625 w 66"/>
              <a:gd name="T3" fmla="*/ 90725625 h 50"/>
              <a:gd name="T4" fmla="*/ 5040313 w 66"/>
              <a:gd name="T5" fmla="*/ 80645000 h 50"/>
              <a:gd name="T6" fmla="*/ 0 w 66"/>
              <a:gd name="T7" fmla="*/ 70564375 h 50"/>
              <a:gd name="T8" fmla="*/ 10080625 w 66"/>
              <a:gd name="T9" fmla="*/ 70564375 h 50"/>
              <a:gd name="T10" fmla="*/ 15120938 w 66"/>
              <a:gd name="T11" fmla="*/ 60483750 h 50"/>
              <a:gd name="T12" fmla="*/ 10080625 w 66"/>
              <a:gd name="T13" fmla="*/ 55443438 h 50"/>
              <a:gd name="T14" fmla="*/ 10080625 w 66"/>
              <a:gd name="T15" fmla="*/ 50403125 h 50"/>
              <a:gd name="T16" fmla="*/ 15120938 w 66"/>
              <a:gd name="T17" fmla="*/ 45362813 h 50"/>
              <a:gd name="T18" fmla="*/ 20161250 w 66"/>
              <a:gd name="T19" fmla="*/ 40322500 h 50"/>
              <a:gd name="T20" fmla="*/ 15120938 w 66"/>
              <a:gd name="T21" fmla="*/ 30241875 h 50"/>
              <a:gd name="T22" fmla="*/ 20161250 w 66"/>
              <a:gd name="T23" fmla="*/ 25201563 h 50"/>
              <a:gd name="T24" fmla="*/ 15120938 w 66"/>
              <a:gd name="T25" fmla="*/ 10080625 h 50"/>
              <a:gd name="T26" fmla="*/ 25201563 w 66"/>
              <a:gd name="T27" fmla="*/ 5040313 h 50"/>
              <a:gd name="T28" fmla="*/ 35282188 w 66"/>
              <a:gd name="T29" fmla="*/ 5040313 h 50"/>
              <a:gd name="T30" fmla="*/ 45362813 w 66"/>
              <a:gd name="T31" fmla="*/ 5040313 h 50"/>
              <a:gd name="T32" fmla="*/ 55443438 w 66"/>
              <a:gd name="T33" fmla="*/ 0 h 50"/>
              <a:gd name="T34" fmla="*/ 60483750 w 66"/>
              <a:gd name="T35" fmla="*/ 5040313 h 50"/>
              <a:gd name="T36" fmla="*/ 70564375 w 66"/>
              <a:gd name="T37" fmla="*/ 10080625 h 50"/>
              <a:gd name="T38" fmla="*/ 80645000 w 66"/>
              <a:gd name="T39" fmla="*/ 15120938 h 50"/>
              <a:gd name="T40" fmla="*/ 90725625 w 66"/>
              <a:gd name="T41" fmla="*/ 20161250 h 50"/>
              <a:gd name="T42" fmla="*/ 95765938 w 66"/>
              <a:gd name="T43" fmla="*/ 15120938 h 50"/>
              <a:gd name="T44" fmla="*/ 100806250 w 66"/>
              <a:gd name="T45" fmla="*/ 20161250 h 50"/>
              <a:gd name="T46" fmla="*/ 100806250 w 66"/>
              <a:gd name="T47" fmla="*/ 30241875 h 50"/>
              <a:gd name="T48" fmla="*/ 110886875 w 66"/>
              <a:gd name="T49" fmla="*/ 35282188 h 50"/>
              <a:gd name="T50" fmla="*/ 120967500 w 66"/>
              <a:gd name="T51" fmla="*/ 35282188 h 50"/>
              <a:gd name="T52" fmla="*/ 126007813 w 66"/>
              <a:gd name="T53" fmla="*/ 35282188 h 50"/>
              <a:gd name="T54" fmla="*/ 131048125 w 66"/>
              <a:gd name="T55" fmla="*/ 40322500 h 50"/>
              <a:gd name="T56" fmla="*/ 120967500 w 66"/>
              <a:gd name="T57" fmla="*/ 40322500 h 50"/>
              <a:gd name="T58" fmla="*/ 110886875 w 66"/>
              <a:gd name="T59" fmla="*/ 40322500 h 50"/>
              <a:gd name="T60" fmla="*/ 110886875 w 66"/>
              <a:gd name="T61" fmla="*/ 45362813 h 50"/>
              <a:gd name="T62" fmla="*/ 120967500 w 66"/>
              <a:gd name="T63" fmla="*/ 45362813 h 50"/>
              <a:gd name="T64" fmla="*/ 126007813 w 66"/>
              <a:gd name="T65" fmla="*/ 50403125 h 50"/>
              <a:gd name="T66" fmla="*/ 136088438 w 66"/>
              <a:gd name="T67" fmla="*/ 50403125 h 50"/>
              <a:gd name="T68" fmla="*/ 146169063 w 66"/>
              <a:gd name="T69" fmla="*/ 50403125 h 50"/>
              <a:gd name="T70" fmla="*/ 156249688 w 66"/>
              <a:gd name="T71" fmla="*/ 60483750 h 50"/>
              <a:gd name="T72" fmla="*/ 161290000 w 66"/>
              <a:gd name="T73" fmla="*/ 65524063 h 50"/>
              <a:gd name="T74" fmla="*/ 166330313 w 66"/>
              <a:gd name="T75" fmla="*/ 75604688 h 50"/>
              <a:gd name="T76" fmla="*/ 161290000 w 66"/>
              <a:gd name="T77" fmla="*/ 85685313 h 50"/>
              <a:gd name="T78" fmla="*/ 151209375 w 66"/>
              <a:gd name="T79" fmla="*/ 85685313 h 50"/>
              <a:gd name="T80" fmla="*/ 151209375 w 66"/>
              <a:gd name="T81" fmla="*/ 90725625 h 50"/>
              <a:gd name="T82" fmla="*/ 141128750 w 66"/>
              <a:gd name="T83" fmla="*/ 90725625 h 50"/>
              <a:gd name="T84" fmla="*/ 136088438 w 66"/>
              <a:gd name="T85" fmla="*/ 80645000 h 50"/>
              <a:gd name="T86" fmla="*/ 126007813 w 66"/>
              <a:gd name="T87" fmla="*/ 80645000 h 50"/>
              <a:gd name="T88" fmla="*/ 120967500 w 66"/>
              <a:gd name="T89" fmla="*/ 80645000 h 50"/>
              <a:gd name="T90" fmla="*/ 110886875 w 66"/>
              <a:gd name="T91" fmla="*/ 80645000 h 50"/>
              <a:gd name="T92" fmla="*/ 100806250 w 66"/>
              <a:gd name="T93" fmla="*/ 80645000 h 50"/>
              <a:gd name="T94" fmla="*/ 95765938 w 66"/>
              <a:gd name="T95" fmla="*/ 80645000 h 50"/>
              <a:gd name="T96" fmla="*/ 90725625 w 66"/>
              <a:gd name="T97" fmla="*/ 80645000 h 50"/>
              <a:gd name="T98" fmla="*/ 80645000 w 66"/>
              <a:gd name="T99" fmla="*/ 90725625 h 50"/>
              <a:gd name="T100" fmla="*/ 70564375 w 66"/>
              <a:gd name="T101" fmla="*/ 90725625 h 50"/>
              <a:gd name="T102" fmla="*/ 65524063 w 66"/>
              <a:gd name="T103" fmla="*/ 90725625 h 50"/>
              <a:gd name="T104" fmla="*/ 60483750 w 66"/>
              <a:gd name="T105" fmla="*/ 85685313 h 50"/>
              <a:gd name="T106" fmla="*/ 55443438 w 66"/>
              <a:gd name="T107" fmla="*/ 85685313 h 50"/>
              <a:gd name="T108" fmla="*/ 45362813 w 66"/>
              <a:gd name="T109" fmla="*/ 90725625 h 50"/>
              <a:gd name="T110" fmla="*/ 40322500 w 66"/>
              <a:gd name="T111" fmla="*/ 90725625 h 50"/>
              <a:gd name="T112" fmla="*/ 40322500 w 66"/>
              <a:gd name="T113" fmla="*/ 95765938 h 50"/>
              <a:gd name="T114" fmla="*/ 30241875 w 66"/>
              <a:gd name="T115" fmla="*/ 105846563 h 50"/>
              <a:gd name="T116" fmla="*/ 25201563 w 66"/>
              <a:gd name="T117" fmla="*/ 115927188 h 50"/>
              <a:gd name="T118" fmla="*/ 20161250 w 66"/>
              <a:gd name="T119" fmla="*/ 126007813 h 50"/>
              <a:gd name="T120" fmla="*/ 10080625 w 66"/>
              <a:gd name="T121" fmla="*/ 115927188 h 50"/>
              <a:gd name="T122" fmla="*/ 10080625 w 66"/>
              <a:gd name="T123" fmla="*/ 105846563 h 50"/>
              <a:gd name="T124" fmla="*/ 5040313 w 66"/>
              <a:gd name="T125" fmla="*/ 100806250 h 5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6" h="50">
                <a:moveTo>
                  <a:pt x="2" y="40"/>
                </a:moveTo>
                <a:lnTo>
                  <a:pt x="2" y="38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4" y="28"/>
                </a:lnTo>
                <a:lnTo>
                  <a:pt x="6" y="26"/>
                </a:lnTo>
                <a:lnTo>
                  <a:pt x="6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6" y="18"/>
                </a:lnTo>
                <a:lnTo>
                  <a:pt x="8" y="16"/>
                </a:lnTo>
                <a:lnTo>
                  <a:pt x="6" y="14"/>
                </a:lnTo>
                <a:lnTo>
                  <a:pt x="6" y="12"/>
                </a:lnTo>
                <a:lnTo>
                  <a:pt x="8" y="10"/>
                </a:lnTo>
                <a:lnTo>
                  <a:pt x="6" y="8"/>
                </a:ln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0" y="10"/>
                </a:lnTo>
                <a:lnTo>
                  <a:pt x="40" y="12"/>
                </a:lnTo>
                <a:lnTo>
                  <a:pt x="42" y="14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4"/>
                </a:lnTo>
                <a:lnTo>
                  <a:pt x="52" y="16"/>
                </a:lnTo>
                <a:lnTo>
                  <a:pt x="50" y="16"/>
                </a:lnTo>
                <a:lnTo>
                  <a:pt x="48" y="16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6" y="20"/>
                </a:lnTo>
                <a:lnTo>
                  <a:pt x="58" y="20"/>
                </a:lnTo>
                <a:lnTo>
                  <a:pt x="60" y="22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6" y="30"/>
                </a:lnTo>
                <a:lnTo>
                  <a:pt x="64" y="32"/>
                </a:lnTo>
                <a:lnTo>
                  <a:pt x="64" y="34"/>
                </a:lnTo>
                <a:lnTo>
                  <a:pt x="62" y="34"/>
                </a:lnTo>
                <a:lnTo>
                  <a:pt x="60" y="34"/>
                </a:lnTo>
                <a:lnTo>
                  <a:pt x="60" y="36"/>
                </a:lnTo>
                <a:lnTo>
                  <a:pt x="58" y="36"/>
                </a:lnTo>
                <a:lnTo>
                  <a:pt x="56" y="36"/>
                </a:lnTo>
                <a:lnTo>
                  <a:pt x="56" y="34"/>
                </a:lnTo>
                <a:lnTo>
                  <a:pt x="54" y="32"/>
                </a:lnTo>
                <a:lnTo>
                  <a:pt x="52" y="32"/>
                </a:lnTo>
                <a:lnTo>
                  <a:pt x="50" y="32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4" y="34"/>
                </a:lnTo>
                <a:lnTo>
                  <a:pt x="24" y="32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16" y="34"/>
                </a:lnTo>
                <a:lnTo>
                  <a:pt x="16" y="36"/>
                </a:lnTo>
                <a:lnTo>
                  <a:pt x="16" y="38"/>
                </a:lnTo>
                <a:lnTo>
                  <a:pt x="14" y="40"/>
                </a:lnTo>
                <a:lnTo>
                  <a:pt x="12" y="42"/>
                </a:lnTo>
                <a:lnTo>
                  <a:pt x="12" y="44"/>
                </a:lnTo>
                <a:lnTo>
                  <a:pt x="10" y="46"/>
                </a:lnTo>
                <a:lnTo>
                  <a:pt x="10" y="48"/>
                </a:lnTo>
                <a:lnTo>
                  <a:pt x="8" y="50"/>
                </a:lnTo>
                <a:lnTo>
                  <a:pt x="6" y="48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8" name="Freeform 1700">
            <a:extLst>
              <a:ext uri="{FF2B5EF4-FFF2-40B4-BE49-F238E27FC236}">
                <a16:creationId xmlns:a16="http://schemas.microsoft.com/office/drawing/2014/main" id="{F6C34CA7-624A-44E0-80DB-FA3C4F64E4D2}"/>
              </a:ext>
            </a:extLst>
          </p:cNvPr>
          <p:cNvSpPr>
            <a:spLocks/>
          </p:cNvSpPr>
          <p:nvPr/>
        </p:nvSpPr>
        <p:spPr bwMode="auto">
          <a:xfrm>
            <a:off x="2154240" y="3278190"/>
            <a:ext cx="104775" cy="79375"/>
          </a:xfrm>
          <a:custGeom>
            <a:avLst/>
            <a:gdLst>
              <a:gd name="T0" fmla="*/ 5040313 w 66"/>
              <a:gd name="T1" fmla="*/ 95765938 h 50"/>
              <a:gd name="T2" fmla="*/ 10080625 w 66"/>
              <a:gd name="T3" fmla="*/ 90725625 h 50"/>
              <a:gd name="T4" fmla="*/ 5040313 w 66"/>
              <a:gd name="T5" fmla="*/ 80645000 h 50"/>
              <a:gd name="T6" fmla="*/ 0 w 66"/>
              <a:gd name="T7" fmla="*/ 70564375 h 50"/>
              <a:gd name="T8" fmla="*/ 10080625 w 66"/>
              <a:gd name="T9" fmla="*/ 70564375 h 50"/>
              <a:gd name="T10" fmla="*/ 15120938 w 66"/>
              <a:gd name="T11" fmla="*/ 60483750 h 50"/>
              <a:gd name="T12" fmla="*/ 10080625 w 66"/>
              <a:gd name="T13" fmla="*/ 55443438 h 50"/>
              <a:gd name="T14" fmla="*/ 10080625 w 66"/>
              <a:gd name="T15" fmla="*/ 50403125 h 50"/>
              <a:gd name="T16" fmla="*/ 15120938 w 66"/>
              <a:gd name="T17" fmla="*/ 45362813 h 50"/>
              <a:gd name="T18" fmla="*/ 20161250 w 66"/>
              <a:gd name="T19" fmla="*/ 40322500 h 50"/>
              <a:gd name="T20" fmla="*/ 15120938 w 66"/>
              <a:gd name="T21" fmla="*/ 30241875 h 50"/>
              <a:gd name="T22" fmla="*/ 20161250 w 66"/>
              <a:gd name="T23" fmla="*/ 25201563 h 50"/>
              <a:gd name="T24" fmla="*/ 15120938 w 66"/>
              <a:gd name="T25" fmla="*/ 10080625 h 50"/>
              <a:gd name="T26" fmla="*/ 25201563 w 66"/>
              <a:gd name="T27" fmla="*/ 5040313 h 50"/>
              <a:gd name="T28" fmla="*/ 35282188 w 66"/>
              <a:gd name="T29" fmla="*/ 5040313 h 50"/>
              <a:gd name="T30" fmla="*/ 45362813 w 66"/>
              <a:gd name="T31" fmla="*/ 5040313 h 50"/>
              <a:gd name="T32" fmla="*/ 55443438 w 66"/>
              <a:gd name="T33" fmla="*/ 0 h 50"/>
              <a:gd name="T34" fmla="*/ 60483750 w 66"/>
              <a:gd name="T35" fmla="*/ 5040313 h 50"/>
              <a:gd name="T36" fmla="*/ 70564375 w 66"/>
              <a:gd name="T37" fmla="*/ 10080625 h 50"/>
              <a:gd name="T38" fmla="*/ 80645000 w 66"/>
              <a:gd name="T39" fmla="*/ 15120938 h 50"/>
              <a:gd name="T40" fmla="*/ 90725625 w 66"/>
              <a:gd name="T41" fmla="*/ 20161250 h 50"/>
              <a:gd name="T42" fmla="*/ 95765938 w 66"/>
              <a:gd name="T43" fmla="*/ 15120938 h 50"/>
              <a:gd name="T44" fmla="*/ 100806250 w 66"/>
              <a:gd name="T45" fmla="*/ 20161250 h 50"/>
              <a:gd name="T46" fmla="*/ 100806250 w 66"/>
              <a:gd name="T47" fmla="*/ 30241875 h 50"/>
              <a:gd name="T48" fmla="*/ 110886875 w 66"/>
              <a:gd name="T49" fmla="*/ 35282188 h 50"/>
              <a:gd name="T50" fmla="*/ 120967500 w 66"/>
              <a:gd name="T51" fmla="*/ 35282188 h 50"/>
              <a:gd name="T52" fmla="*/ 126007813 w 66"/>
              <a:gd name="T53" fmla="*/ 35282188 h 50"/>
              <a:gd name="T54" fmla="*/ 131048125 w 66"/>
              <a:gd name="T55" fmla="*/ 40322500 h 50"/>
              <a:gd name="T56" fmla="*/ 120967500 w 66"/>
              <a:gd name="T57" fmla="*/ 40322500 h 50"/>
              <a:gd name="T58" fmla="*/ 110886875 w 66"/>
              <a:gd name="T59" fmla="*/ 40322500 h 50"/>
              <a:gd name="T60" fmla="*/ 110886875 w 66"/>
              <a:gd name="T61" fmla="*/ 45362813 h 50"/>
              <a:gd name="T62" fmla="*/ 120967500 w 66"/>
              <a:gd name="T63" fmla="*/ 45362813 h 50"/>
              <a:gd name="T64" fmla="*/ 126007813 w 66"/>
              <a:gd name="T65" fmla="*/ 50403125 h 50"/>
              <a:gd name="T66" fmla="*/ 136088438 w 66"/>
              <a:gd name="T67" fmla="*/ 50403125 h 50"/>
              <a:gd name="T68" fmla="*/ 146169063 w 66"/>
              <a:gd name="T69" fmla="*/ 50403125 h 50"/>
              <a:gd name="T70" fmla="*/ 156249688 w 66"/>
              <a:gd name="T71" fmla="*/ 60483750 h 50"/>
              <a:gd name="T72" fmla="*/ 161290000 w 66"/>
              <a:gd name="T73" fmla="*/ 65524063 h 50"/>
              <a:gd name="T74" fmla="*/ 166330313 w 66"/>
              <a:gd name="T75" fmla="*/ 75604688 h 50"/>
              <a:gd name="T76" fmla="*/ 161290000 w 66"/>
              <a:gd name="T77" fmla="*/ 85685313 h 50"/>
              <a:gd name="T78" fmla="*/ 151209375 w 66"/>
              <a:gd name="T79" fmla="*/ 85685313 h 50"/>
              <a:gd name="T80" fmla="*/ 151209375 w 66"/>
              <a:gd name="T81" fmla="*/ 90725625 h 50"/>
              <a:gd name="T82" fmla="*/ 141128750 w 66"/>
              <a:gd name="T83" fmla="*/ 90725625 h 50"/>
              <a:gd name="T84" fmla="*/ 136088438 w 66"/>
              <a:gd name="T85" fmla="*/ 80645000 h 50"/>
              <a:gd name="T86" fmla="*/ 126007813 w 66"/>
              <a:gd name="T87" fmla="*/ 80645000 h 50"/>
              <a:gd name="T88" fmla="*/ 120967500 w 66"/>
              <a:gd name="T89" fmla="*/ 80645000 h 50"/>
              <a:gd name="T90" fmla="*/ 110886875 w 66"/>
              <a:gd name="T91" fmla="*/ 80645000 h 50"/>
              <a:gd name="T92" fmla="*/ 100806250 w 66"/>
              <a:gd name="T93" fmla="*/ 80645000 h 50"/>
              <a:gd name="T94" fmla="*/ 95765938 w 66"/>
              <a:gd name="T95" fmla="*/ 80645000 h 50"/>
              <a:gd name="T96" fmla="*/ 90725625 w 66"/>
              <a:gd name="T97" fmla="*/ 80645000 h 50"/>
              <a:gd name="T98" fmla="*/ 80645000 w 66"/>
              <a:gd name="T99" fmla="*/ 90725625 h 50"/>
              <a:gd name="T100" fmla="*/ 70564375 w 66"/>
              <a:gd name="T101" fmla="*/ 90725625 h 50"/>
              <a:gd name="T102" fmla="*/ 65524063 w 66"/>
              <a:gd name="T103" fmla="*/ 90725625 h 50"/>
              <a:gd name="T104" fmla="*/ 60483750 w 66"/>
              <a:gd name="T105" fmla="*/ 85685313 h 50"/>
              <a:gd name="T106" fmla="*/ 55443438 w 66"/>
              <a:gd name="T107" fmla="*/ 85685313 h 50"/>
              <a:gd name="T108" fmla="*/ 45362813 w 66"/>
              <a:gd name="T109" fmla="*/ 90725625 h 50"/>
              <a:gd name="T110" fmla="*/ 40322500 w 66"/>
              <a:gd name="T111" fmla="*/ 90725625 h 50"/>
              <a:gd name="T112" fmla="*/ 40322500 w 66"/>
              <a:gd name="T113" fmla="*/ 95765938 h 50"/>
              <a:gd name="T114" fmla="*/ 30241875 w 66"/>
              <a:gd name="T115" fmla="*/ 105846563 h 50"/>
              <a:gd name="T116" fmla="*/ 25201563 w 66"/>
              <a:gd name="T117" fmla="*/ 115927188 h 50"/>
              <a:gd name="T118" fmla="*/ 20161250 w 66"/>
              <a:gd name="T119" fmla="*/ 126007813 h 50"/>
              <a:gd name="T120" fmla="*/ 10080625 w 66"/>
              <a:gd name="T121" fmla="*/ 115927188 h 50"/>
              <a:gd name="T122" fmla="*/ 10080625 w 66"/>
              <a:gd name="T123" fmla="*/ 105846563 h 50"/>
              <a:gd name="T124" fmla="*/ 5040313 w 66"/>
              <a:gd name="T125" fmla="*/ 100806250 h 5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6" h="50">
                <a:moveTo>
                  <a:pt x="2" y="40"/>
                </a:moveTo>
                <a:lnTo>
                  <a:pt x="2" y="38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4" y="28"/>
                </a:lnTo>
                <a:lnTo>
                  <a:pt x="6" y="26"/>
                </a:lnTo>
                <a:lnTo>
                  <a:pt x="6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6" y="18"/>
                </a:lnTo>
                <a:lnTo>
                  <a:pt x="8" y="16"/>
                </a:lnTo>
                <a:lnTo>
                  <a:pt x="6" y="14"/>
                </a:lnTo>
                <a:lnTo>
                  <a:pt x="6" y="12"/>
                </a:lnTo>
                <a:lnTo>
                  <a:pt x="8" y="10"/>
                </a:lnTo>
                <a:lnTo>
                  <a:pt x="6" y="8"/>
                </a:ln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0" y="10"/>
                </a:lnTo>
                <a:lnTo>
                  <a:pt x="40" y="12"/>
                </a:lnTo>
                <a:lnTo>
                  <a:pt x="42" y="14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4"/>
                </a:lnTo>
                <a:lnTo>
                  <a:pt x="52" y="16"/>
                </a:lnTo>
                <a:lnTo>
                  <a:pt x="50" y="16"/>
                </a:lnTo>
                <a:lnTo>
                  <a:pt x="48" y="16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6" y="20"/>
                </a:lnTo>
                <a:lnTo>
                  <a:pt x="58" y="20"/>
                </a:lnTo>
                <a:lnTo>
                  <a:pt x="60" y="22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6" y="30"/>
                </a:lnTo>
                <a:lnTo>
                  <a:pt x="64" y="32"/>
                </a:lnTo>
                <a:lnTo>
                  <a:pt x="64" y="34"/>
                </a:lnTo>
                <a:lnTo>
                  <a:pt x="62" y="34"/>
                </a:lnTo>
                <a:lnTo>
                  <a:pt x="60" y="34"/>
                </a:lnTo>
                <a:lnTo>
                  <a:pt x="60" y="36"/>
                </a:lnTo>
                <a:lnTo>
                  <a:pt x="58" y="36"/>
                </a:lnTo>
                <a:lnTo>
                  <a:pt x="56" y="36"/>
                </a:lnTo>
                <a:lnTo>
                  <a:pt x="56" y="34"/>
                </a:lnTo>
                <a:lnTo>
                  <a:pt x="54" y="32"/>
                </a:lnTo>
                <a:lnTo>
                  <a:pt x="52" y="32"/>
                </a:lnTo>
                <a:lnTo>
                  <a:pt x="50" y="32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4" y="34"/>
                </a:lnTo>
                <a:lnTo>
                  <a:pt x="24" y="32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16" y="34"/>
                </a:lnTo>
                <a:lnTo>
                  <a:pt x="16" y="36"/>
                </a:lnTo>
                <a:lnTo>
                  <a:pt x="16" y="38"/>
                </a:lnTo>
                <a:lnTo>
                  <a:pt x="14" y="40"/>
                </a:lnTo>
                <a:lnTo>
                  <a:pt x="12" y="42"/>
                </a:lnTo>
                <a:lnTo>
                  <a:pt x="12" y="44"/>
                </a:lnTo>
                <a:lnTo>
                  <a:pt x="10" y="46"/>
                </a:lnTo>
                <a:lnTo>
                  <a:pt x="10" y="48"/>
                </a:lnTo>
                <a:lnTo>
                  <a:pt x="8" y="50"/>
                </a:lnTo>
                <a:lnTo>
                  <a:pt x="6" y="48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9" name="Freeform 1701">
            <a:extLst>
              <a:ext uri="{FF2B5EF4-FFF2-40B4-BE49-F238E27FC236}">
                <a16:creationId xmlns:a16="http://schemas.microsoft.com/office/drawing/2014/main" id="{D024D4F1-8EFA-43AA-86A4-850C63FDA118}"/>
              </a:ext>
            </a:extLst>
          </p:cNvPr>
          <p:cNvSpPr>
            <a:spLocks/>
          </p:cNvSpPr>
          <p:nvPr/>
        </p:nvSpPr>
        <p:spPr bwMode="auto">
          <a:xfrm>
            <a:off x="1800225" y="3175001"/>
            <a:ext cx="300038" cy="106363"/>
          </a:xfrm>
          <a:custGeom>
            <a:avLst/>
            <a:gdLst>
              <a:gd name="T0" fmla="*/ 25201604 w 189"/>
              <a:gd name="T1" fmla="*/ 57964660 h 67"/>
              <a:gd name="T2" fmla="*/ 30241925 w 189"/>
              <a:gd name="T3" fmla="*/ 40322690 h 67"/>
              <a:gd name="T4" fmla="*/ 55443530 w 189"/>
              <a:gd name="T5" fmla="*/ 20161345 h 67"/>
              <a:gd name="T6" fmla="*/ 80645134 w 189"/>
              <a:gd name="T7" fmla="*/ 10080672 h 67"/>
              <a:gd name="T8" fmla="*/ 105846739 w 189"/>
              <a:gd name="T9" fmla="*/ 5040336 h 67"/>
              <a:gd name="T10" fmla="*/ 131048343 w 189"/>
              <a:gd name="T11" fmla="*/ 0 h 67"/>
              <a:gd name="T12" fmla="*/ 156249948 w 189"/>
              <a:gd name="T13" fmla="*/ 0 h 67"/>
              <a:gd name="T14" fmla="*/ 181451552 w 189"/>
              <a:gd name="T15" fmla="*/ 0 h 67"/>
              <a:gd name="T16" fmla="*/ 196572515 w 189"/>
              <a:gd name="T17" fmla="*/ 5040336 h 67"/>
              <a:gd name="T18" fmla="*/ 219254753 w 189"/>
              <a:gd name="T19" fmla="*/ 15121009 h 67"/>
              <a:gd name="T20" fmla="*/ 234375716 w 189"/>
              <a:gd name="T21" fmla="*/ 20161345 h 67"/>
              <a:gd name="T22" fmla="*/ 254536999 w 189"/>
              <a:gd name="T23" fmla="*/ 35282353 h 67"/>
              <a:gd name="T24" fmla="*/ 279738604 w 189"/>
              <a:gd name="T25" fmla="*/ 40322690 h 67"/>
              <a:gd name="T26" fmla="*/ 304940208 w 189"/>
              <a:gd name="T27" fmla="*/ 52924324 h 67"/>
              <a:gd name="T28" fmla="*/ 320061171 w 189"/>
              <a:gd name="T29" fmla="*/ 63004996 h 67"/>
              <a:gd name="T30" fmla="*/ 335182134 w 189"/>
              <a:gd name="T31" fmla="*/ 73085669 h 67"/>
              <a:gd name="T32" fmla="*/ 350303096 w 189"/>
              <a:gd name="T33" fmla="*/ 73085669 h 67"/>
              <a:gd name="T34" fmla="*/ 345262775 w 189"/>
              <a:gd name="T35" fmla="*/ 88206677 h 67"/>
              <a:gd name="T36" fmla="*/ 355343417 w 189"/>
              <a:gd name="T37" fmla="*/ 93247013 h 67"/>
              <a:gd name="T38" fmla="*/ 375504701 w 189"/>
              <a:gd name="T39" fmla="*/ 98287350 h 67"/>
              <a:gd name="T40" fmla="*/ 395665984 w 189"/>
              <a:gd name="T41" fmla="*/ 108368022 h 67"/>
              <a:gd name="T42" fmla="*/ 410786947 w 189"/>
              <a:gd name="T43" fmla="*/ 113408358 h 67"/>
              <a:gd name="T44" fmla="*/ 415827268 w 189"/>
              <a:gd name="T45" fmla="*/ 123489031 h 67"/>
              <a:gd name="T46" fmla="*/ 441028872 w 189"/>
              <a:gd name="T47" fmla="*/ 128529367 h 67"/>
              <a:gd name="T48" fmla="*/ 461190156 w 189"/>
              <a:gd name="T49" fmla="*/ 143650375 h 67"/>
              <a:gd name="T50" fmla="*/ 461190156 w 189"/>
              <a:gd name="T51" fmla="*/ 158771384 h 67"/>
              <a:gd name="T52" fmla="*/ 441028872 w 189"/>
              <a:gd name="T53" fmla="*/ 163811720 h 67"/>
              <a:gd name="T54" fmla="*/ 425907910 w 189"/>
              <a:gd name="T55" fmla="*/ 163811720 h 67"/>
              <a:gd name="T56" fmla="*/ 405746626 w 189"/>
              <a:gd name="T57" fmla="*/ 168852056 h 67"/>
              <a:gd name="T58" fmla="*/ 380545022 w 189"/>
              <a:gd name="T59" fmla="*/ 163811720 h 67"/>
              <a:gd name="T60" fmla="*/ 350303096 w 189"/>
              <a:gd name="T61" fmla="*/ 163811720 h 67"/>
              <a:gd name="T62" fmla="*/ 320061171 w 189"/>
              <a:gd name="T63" fmla="*/ 168852056 h 67"/>
              <a:gd name="T64" fmla="*/ 320061171 w 189"/>
              <a:gd name="T65" fmla="*/ 153731048 h 67"/>
              <a:gd name="T66" fmla="*/ 340222454 w 189"/>
              <a:gd name="T67" fmla="*/ 138610039 h 67"/>
              <a:gd name="T68" fmla="*/ 335182134 w 189"/>
              <a:gd name="T69" fmla="*/ 123489031 h 67"/>
              <a:gd name="T70" fmla="*/ 304940208 w 189"/>
              <a:gd name="T71" fmla="*/ 128529367 h 67"/>
              <a:gd name="T72" fmla="*/ 284778925 w 189"/>
              <a:gd name="T73" fmla="*/ 108368022 h 67"/>
              <a:gd name="T74" fmla="*/ 279738604 w 189"/>
              <a:gd name="T75" fmla="*/ 83166341 h 67"/>
              <a:gd name="T76" fmla="*/ 264617641 w 189"/>
              <a:gd name="T77" fmla="*/ 78126005 h 67"/>
              <a:gd name="T78" fmla="*/ 239416036 w 189"/>
              <a:gd name="T79" fmla="*/ 78126005 h 67"/>
              <a:gd name="T80" fmla="*/ 219254753 w 189"/>
              <a:gd name="T81" fmla="*/ 73085669 h 67"/>
              <a:gd name="T82" fmla="*/ 209174111 w 189"/>
              <a:gd name="T83" fmla="*/ 63004996 h 67"/>
              <a:gd name="T84" fmla="*/ 199093469 w 189"/>
              <a:gd name="T85" fmla="*/ 52924324 h 67"/>
              <a:gd name="T86" fmla="*/ 176411231 w 189"/>
              <a:gd name="T87" fmla="*/ 52924324 h 67"/>
              <a:gd name="T88" fmla="*/ 161290269 w 189"/>
              <a:gd name="T89" fmla="*/ 47883988 h 67"/>
              <a:gd name="T90" fmla="*/ 136088664 w 189"/>
              <a:gd name="T91" fmla="*/ 45363026 h 67"/>
              <a:gd name="T92" fmla="*/ 156249948 w 189"/>
              <a:gd name="T93" fmla="*/ 30242017 h 67"/>
              <a:gd name="T94" fmla="*/ 136088664 w 189"/>
              <a:gd name="T95" fmla="*/ 25201681 h 67"/>
              <a:gd name="T96" fmla="*/ 100806418 w 189"/>
              <a:gd name="T97" fmla="*/ 30242017 h 67"/>
              <a:gd name="T98" fmla="*/ 75604813 w 189"/>
              <a:gd name="T99" fmla="*/ 45363026 h 67"/>
              <a:gd name="T100" fmla="*/ 55443530 w 189"/>
              <a:gd name="T101" fmla="*/ 47883988 h 67"/>
              <a:gd name="T102" fmla="*/ 35282246 w 189"/>
              <a:gd name="T103" fmla="*/ 63004996 h 67"/>
              <a:gd name="T104" fmla="*/ 10080642 w 189"/>
              <a:gd name="T105" fmla="*/ 63004996 h 6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9" h="67">
                <a:moveTo>
                  <a:pt x="0" y="25"/>
                </a:moveTo>
                <a:lnTo>
                  <a:pt x="2" y="25"/>
                </a:lnTo>
                <a:lnTo>
                  <a:pt x="4" y="23"/>
                </a:lnTo>
                <a:lnTo>
                  <a:pt x="6" y="23"/>
                </a:lnTo>
                <a:lnTo>
                  <a:pt x="8" y="23"/>
                </a:lnTo>
                <a:lnTo>
                  <a:pt x="10" y="23"/>
                </a:lnTo>
                <a:lnTo>
                  <a:pt x="12" y="23"/>
                </a:lnTo>
                <a:lnTo>
                  <a:pt x="12" y="21"/>
                </a:lnTo>
                <a:lnTo>
                  <a:pt x="10" y="19"/>
                </a:lnTo>
                <a:lnTo>
                  <a:pt x="10" y="18"/>
                </a:lnTo>
                <a:lnTo>
                  <a:pt x="12" y="16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40" y="4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4" y="2"/>
                </a:lnTo>
                <a:lnTo>
                  <a:pt x="66" y="2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0" y="0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79" y="2"/>
                </a:lnTo>
                <a:lnTo>
                  <a:pt x="81" y="0"/>
                </a:lnTo>
                <a:lnTo>
                  <a:pt x="81" y="2"/>
                </a:lnTo>
                <a:lnTo>
                  <a:pt x="83" y="4"/>
                </a:lnTo>
                <a:lnTo>
                  <a:pt x="85" y="4"/>
                </a:lnTo>
                <a:lnTo>
                  <a:pt x="87" y="6"/>
                </a:lnTo>
                <a:lnTo>
                  <a:pt x="87" y="4"/>
                </a:lnTo>
                <a:lnTo>
                  <a:pt x="89" y="4"/>
                </a:lnTo>
                <a:lnTo>
                  <a:pt x="91" y="6"/>
                </a:lnTo>
                <a:lnTo>
                  <a:pt x="93" y="6"/>
                </a:lnTo>
                <a:lnTo>
                  <a:pt x="95" y="6"/>
                </a:lnTo>
                <a:lnTo>
                  <a:pt x="93" y="8"/>
                </a:lnTo>
                <a:lnTo>
                  <a:pt x="95" y="8"/>
                </a:lnTo>
                <a:lnTo>
                  <a:pt x="97" y="8"/>
                </a:lnTo>
                <a:lnTo>
                  <a:pt x="97" y="10"/>
                </a:lnTo>
                <a:lnTo>
                  <a:pt x="97" y="12"/>
                </a:lnTo>
                <a:lnTo>
                  <a:pt x="99" y="14"/>
                </a:lnTo>
                <a:lnTo>
                  <a:pt x="101" y="14"/>
                </a:lnTo>
                <a:lnTo>
                  <a:pt x="103" y="16"/>
                </a:lnTo>
                <a:lnTo>
                  <a:pt x="105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1" y="18"/>
                </a:lnTo>
                <a:lnTo>
                  <a:pt x="113" y="16"/>
                </a:lnTo>
                <a:lnTo>
                  <a:pt x="115" y="18"/>
                </a:lnTo>
                <a:lnTo>
                  <a:pt x="117" y="18"/>
                </a:lnTo>
                <a:lnTo>
                  <a:pt x="119" y="19"/>
                </a:lnTo>
                <a:lnTo>
                  <a:pt x="121" y="21"/>
                </a:lnTo>
                <a:lnTo>
                  <a:pt x="123" y="21"/>
                </a:lnTo>
                <a:lnTo>
                  <a:pt x="123" y="23"/>
                </a:lnTo>
                <a:lnTo>
                  <a:pt x="125" y="25"/>
                </a:lnTo>
                <a:lnTo>
                  <a:pt x="127" y="23"/>
                </a:lnTo>
                <a:lnTo>
                  <a:pt x="127" y="25"/>
                </a:lnTo>
                <a:lnTo>
                  <a:pt x="129" y="27"/>
                </a:lnTo>
                <a:lnTo>
                  <a:pt x="131" y="27"/>
                </a:lnTo>
                <a:lnTo>
                  <a:pt x="133" y="29"/>
                </a:lnTo>
                <a:lnTo>
                  <a:pt x="135" y="31"/>
                </a:lnTo>
                <a:lnTo>
                  <a:pt x="133" y="29"/>
                </a:lnTo>
                <a:lnTo>
                  <a:pt x="133" y="27"/>
                </a:lnTo>
                <a:lnTo>
                  <a:pt x="131" y="27"/>
                </a:lnTo>
                <a:lnTo>
                  <a:pt x="133" y="27"/>
                </a:lnTo>
                <a:lnTo>
                  <a:pt x="135" y="27"/>
                </a:lnTo>
                <a:lnTo>
                  <a:pt x="137" y="29"/>
                </a:lnTo>
                <a:lnTo>
                  <a:pt x="139" y="29"/>
                </a:lnTo>
                <a:lnTo>
                  <a:pt x="139" y="31"/>
                </a:lnTo>
                <a:lnTo>
                  <a:pt x="137" y="31"/>
                </a:lnTo>
                <a:lnTo>
                  <a:pt x="135" y="31"/>
                </a:lnTo>
                <a:lnTo>
                  <a:pt x="135" y="33"/>
                </a:lnTo>
                <a:lnTo>
                  <a:pt x="137" y="35"/>
                </a:lnTo>
                <a:lnTo>
                  <a:pt x="139" y="33"/>
                </a:lnTo>
                <a:lnTo>
                  <a:pt x="141" y="33"/>
                </a:lnTo>
                <a:lnTo>
                  <a:pt x="141" y="35"/>
                </a:lnTo>
                <a:lnTo>
                  <a:pt x="143" y="35"/>
                </a:lnTo>
                <a:lnTo>
                  <a:pt x="141" y="37"/>
                </a:lnTo>
                <a:lnTo>
                  <a:pt x="143" y="37"/>
                </a:lnTo>
                <a:lnTo>
                  <a:pt x="145" y="37"/>
                </a:lnTo>
                <a:lnTo>
                  <a:pt x="145" y="39"/>
                </a:lnTo>
                <a:lnTo>
                  <a:pt x="147" y="39"/>
                </a:lnTo>
                <a:lnTo>
                  <a:pt x="149" y="39"/>
                </a:lnTo>
                <a:lnTo>
                  <a:pt x="151" y="39"/>
                </a:lnTo>
                <a:lnTo>
                  <a:pt x="153" y="39"/>
                </a:lnTo>
                <a:lnTo>
                  <a:pt x="155" y="41"/>
                </a:lnTo>
                <a:lnTo>
                  <a:pt x="157" y="43"/>
                </a:lnTo>
                <a:lnTo>
                  <a:pt x="159" y="41"/>
                </a:lnTo>
                <a:lnTo>
                  <a:pt x="161" y="41"/>
                </a:lnTo>
                <a:lnTo>
                  <a:pt x="163" y="41"/>
                </a:lnTo>
                <a:lnTo>
                  <a:pt x="165" y="43"/>
                </a:lnTo>
                <a:lnTo>
                  <a:pt x="163" y="45"/>
                </a:lnTo>
                <a:lnTo>
                  <a:pt x="161" y="45"/>
                </a:lnTo>
                <a:lnTo>
                  <a:pt x="163" y="47"/>
                </a:lnTo>
                <a:lnTo>
                  <a:pt x="161" y="47"/>
                </a:lnTo>
                <a:lnTo>
                  <a:pt x="161" y="49"/>
                </a:lnTo>
                <a:lnTo>
                  <a:pt x="163" y="49"/>
                </a:lnTo>
                <a:lnTo>
                  <a:pt x="165" y="49"/>
                </a:lnTo>
                <a:lnTo>
                  <a:pt x="167" y="49"/>
                </a:lnTo>
                <a:lnTo>
                  <a:pt x="169" y="51"/>
                </a:lnTo>
                <a:lnTo>
                  <a:pt x="171" y="49"/>
                </a:lnTo>
                <a:lnTo>
                  <a:pt x="171" y="51"/>
                </a:lnTo>
                <a:lnTo>
                  <a:pt x="173" y="51"/>
                </a:lnTo>
                <a:lnTo>
                  <a:pt x="175" y="51"/>
                </a:lnTo>
                <a:lnTo>
                  <a:pt x="177" y="51"/>
                </a:lnTo>
                <a:lnTo>
                  <a:pt x="179" y="53"/>
                </a:lnTo>
                <a:lnTo>
                  <a:pt x="181" y="55"/>
                </a:lnTo>
                <a:lnTo>
                  <a:pt x="181" y="57"/>
                </a:lnTo>
                <a:lnTo>
                  <a:pt x="183" y="57"/>
                </a:lnTo>
                <a:lnTo>
                  <a:pt x="185" y="59"/>
                </a:lnTo>
                <a:lnTo>
                  <a:pt x="187" y="57"/>
                </a:lnTo>
                <a:lnTo>
                  <a:pt x="189" y="59"/>
                </a:lnTo>
                <a:lnTo>
                  <a:pt x="187" y="61"/>
                </a:lnTo>
                <a:lnTo>
                  <a:pt x="185" y="63"/>
                </a:lnTo>
                <a:lnTo>
                  <a:pt x="183" y="63"/>
                </a:lnTo>
                <a:lnTo>
                  <a:pt x="181" y="63"/>
                </a:lnTo>
                <a:lnTo>
                  <a:pt x="179" y="63"/>
                </a:lnTo>
                <a:lnTo>
                  <a:pt x="177" y="63"/>
                </a:lnTo>
                <a:lnTo>
                  <a:pt x="175" y="65"/>
                </a:lnTo>
                <a:lnTo>
                  <a:pt x="173" y="65"/>
                </a:lnTo>
                <a:lnTo>
                  <a:pt x="171" y="67"/>
                </a:lnTo>
                <a:lnTo>
                  <a:pt x="169" y="65"/>
                </a:lnTo>
                <a:lnTo>
                  <a:pt x="171" y="65"/>
                </a:lnTo>
                <a:lnTo>
                  <a:pt x="169" y="65"/>
                </a:lnTo>
                <a:lnTo>
                  <a:pt x="167" y="67"/>
                </a:lnTo>
                <a:lnTo>
                  <a:pt x="165" y="67"/>
                </a:lnTo>
                <a:lnTo>
                  <a:pt x="163" y="67"/>
                </a:lnTo>
                <a:lnTo>
                  <a:pt x="161" y="67"/>
                </a:lnTo>
                <a:lnTo>
                  <a:pt x="159" y="65"/>
                </a:lnTo>
                <a:lnTo>
                  <a:pt x="157" y="65"/>
                </a:lnTo>
                <a:lnTo>
                  <a:pt x="155" y="65"/>
                </a:lnTo>
                <a:lnTo>
                  <a:pt x="153" y="65"/>
                </a:lnTo>
                <a:lnTo>
                  <a:pt x="151" y="65"/>
                </a:lnTo>
                <a:lnTo>
                  <a:pt x="149" y="65"/>
                </a:lnTo>
                <a:lnTo>
                  <a:pt x="145" y="65"/>
                </a:lnTo>
                <a:lnTo>
                  <a:pt x="143" y="65"/>
                </a:lnTo>
                <a:lnTo>
                  <a:pt x="141" y="65"/>
                </a:lnTo>
                <a:lnTo>
                  <a:pt x="139" y="65"/>
                </a:lnTo>
                <a:lnTo>
                  <a:pt x="137" y="67"/>
                </a:lnTo>
                <a:lnTo>
                  <a:pt x="133" y="67"/>
                </a:lnTo>
                <a:lnTo>
                  <a:pt x="131" y="67"/>
                </a:lnTo>
                <a:lnTo>
                  <a:pt x="129" y="67"/>
                </a:lnTo>
                <a:lnTo>
                  <a:pt x="127" y="67"/>
                </a:lnTo>
                <a:lnTo>
                  <a:pt x="125" y="67"/>
                </a:lnTo>
                <a:lnTo>
                  <a:pt x="123" y="67"/>
                </a:lnTo>
                <a:lnTo>
                  <a:pt x="125" y="65"/>
                </a:lnTo>
                <a:lnTo>
                  <a:pt x="125" y="63"/>
                </a:lnTo>
                <a:lnTo>
                  <a:pt x="127" y="61"/>
                </a:lnTo>
                <a:lnTo>
                  <a:pt x="129" y="61"/>
                </a:lnTo>
                <a:lnTo>
                  <a:pt x="131" y="59"/>
                </a:lnTo>
                <a:lnTo>
                  <a:pt x="133" y="59"/>
                </a:lnTo>
                <a:lnTo>
                  <a:pt x="135" y="57"/>
                </a:lnTo>
                <a:lnTo>
                  <a:pt x="135" y="55"/>
                </a:lnTo>
                <a:lnTo>
                  <a:pt x="135" y="53"/>
                </a:lnTo>
                <a:lnTo>
                  <a:pt x="133" y="53"/>
                </a:lnTo>
                <a:lnTo>
                  <a:pt x="135" y="51"/>
                </a:lnTo>
                <a:lnTo>
                  <a:pt x="133" y="51"/>
                </a:lnTo>
                <a:lnTo>
                  <a:pt x="133" y="49"/>
                </a:lnTo>
                <a:lnTo>
                  <a:pt x="131" y="51"/>
                </a:lnTo>
                <a:lnTo>
                  <a:pt x="129" y="51"/>
                </a:lnTo>
                <a:lnTo>
                  <a:pt x="127" y="51"/>
                </a:lnTo>
                <a:lnTo>
                  <a:pt x="125" y="51"/>
                </a:lnTo>
                <a:lnTo>
                  <a:pt x="123" y="49"/>
                </a:lnTo>
                <a:lnTo>
                  <a:pt x="121" y="51"/>
                </a:lnTo>
                <a:lnTo>
                  <a:pt x="119" y="51"/>
                </a:lnTo>
                <a:lnTo>
                  <a:pt x="117" y="49"/>
                </a:lnTo>
                <a:lnTo>
                  <a:pt x="117" y="47"/>
                </a:lnTo>
                <a:lnTo>
                  <a:pt x="115" y="45"/>
                </a:lnTo>
                <a:lnTo>
                  <a:pt x="113" y="43"/>
                </a:lnTo>
                <a:lnTo>
                  <a:pt x="113" y="41"/>
                </a:lnTo>
                <a:lnTo>
                  <a:pt x="113" y="39"/>
                </a:lnTo>
                <a:lnTo>
                  <a:pt x="111" y="37"/>
                </a:lnTo>
                <a:lnTo>
                  <a:pt x="111" y="35"/>
                </a:lnTo>
                <a:lnTo>
                  <a:pt x="111" y="33"/>
                </a:lnTo>
                <a:lnTo>
                  <a:pt x="109" y="31"/>
                </a:lnTo>
                <a:lnTo>
                  <a:pt x="111" y="31"/>
                </a:lnTo>
                <a:lnTo>
                  <a:pt x="109" y="31"/>
                </a:lnTo>
                <a:lnTo>
                  <a:pt x="107" y="31"/>
                </a:lnTo>
                <a:lnTo>
                  <a:pt x="105" y="31"/>
                </a:lnTo>
                <a:lnTo>
                  <a:pt x="103" y="31"/>
                </a:lnTo>
                <a:lnTo>
                  <a:pt x="101" y="33"/>
                </a:lnTo>
                <a:lnTo>
                  <a:pt x="99" y="31"/>
                </a:lnTo>
                <a:lnTo>
                  <a:pt x="97" y="31"/>
                </a:lnTo>
                <a:lnTo>
                  <a:pt x="95" y="31"/>
                </a:lnTo>
                <a:lnTo>
                  <a:pt x="93" y="29"/>
                </a:lnTo>
                <a:lnTo>
                  <a:pt x="91" y="29"/>
                </a:lnTo>
                <a:lnTo>
                  <a:pt x="89" y="29"/>
                </a:lnTo>
                <a:lnTo>
                  <a:pt x="87" y="29"/>
                </a:lnTo>
                <a:lnTo>
                  <a:pt x="87" y="27"/>
                </a:lnTo>
                <a:lnTo>
                  <a:pt x="85" y="27"/>
                </a:lnTo>
                <a:lnTo>
                  <a:pt x="83" y="27"/>
                </a:lnTo>
                <a:lnTo>
                  <a:pt x="83" y="25"/>
                </a:lnTo>
                <a:lnTo>
                  <a:pt x="81" y="23"/>
                </a:lnTo>
                <a:lnTo>
                  <a:pt x="81" y="21"/>
                </a:lnTo>
                <a:lnTo>
                  <a:pt x="79" y="21"/>
                </a:lnTo>
                <a:lnTo>
                  <a:pt x="78" y="23"/>
                </a:lnTo>
                <a:lnTo>
                  <a:pt x="76" y="21"/>
                </a:lnTo>
                <a:lnTo>
                  <a:pt x="74" y="21"/>
                </a:lnTo>
                <a:lnTo>
                  <a:pt x="74" y="23"/>
                </a:lnTo>
                <a:lnTo>
                  <a:pt x="72" y="21"/>
                </a:lnTo>
                <a:lnTo>
                  <a:pt x="70" y="21"/>
                </a:lnTo>
                <a:lnTo>
                  <a:pt x="70" y="19"/>
                </a:lnTo>
                <a:lnTo>
                  <a:pt x="68" y="18"/>
                </a:lnTo>
                <a:lnTo>
                  <a:pt x="68" y="19"/>
                </a:lnTo>
                <a:lnTo>
                  <a:pt x="68" y="21"/>
                </a:lnTo>
                <a:lnTo>
                  <a:pt x="66" y="21"/>
                </a:lnTo>
                <a:lnTo>
                  <a:pt x="64" y="19"/>
                </a:lnTo>
                <a:lnTo>
                  <a:pt x="62" y="19"/>
                </a:lnTo>
                <a:lnTo>
                  <a:pt x="60" y="19"/>
                </a:lnTo>
                <a:lnTo>
                  <a:pt x="58" y="19"/>
                </a:lnTo>
                <a:lnTo>
                  <a:pt x="56" y="18"/>
                </a:lnTo>
                <a:lnTo>
                  <a:pt x="54" y="18"/>
                </a:lnTo>
                <a:lnTo>
                  <a:pt x="52" y="16"/>
                </a:lnTo>
                <a:lnTo>
                  <a:pt x="54" y="16"/>
                </a:lnTo>
                <a:lnTo>
                  <a:pt x="58" y="16"/>
                </a:lnTo>
                <a:lnTo>
                  <a:pt x="58" y="14"/>
                </a:lnTo>
                <a:lnTo>
                  <a:pt x="60" y="14"/>
                </a:lnTo>
                <a:lnTo>
                  <a:pt x="62" y="12"/>
                </a:lnTo>
                <a:lnTo>
                  <a:pt x="60" y="10"/>
                </a:lnTo>
                <a:lnTo>
                  <a:pt x="58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0" y="10"/>
                </a:lnTo>
                <a:lnTo>
                  <a:pt x="48" y="10"/>
                </a:lnTo>
                <a:lnTo>
                  <a:pt x="42" y="10"/>
                </a:lnTo>
                <a:lnTo>
                  <a:pt x="40" y="12"/>
                </a:lnTo>
                <a:lnTo>
                  <a:pt x="38" y="12"/>
                </a:lnTo>
                <a:lnTo>
                  <a:pt x="36" y="14"/>
                </a:lnTo>
                <a:lnTo>
                  <a:pt x="34" y="16"/>
                </a:lnTo>
                <a:lnTo>
                  <a:pt x="32" y="18"/>
                </a:lnTo>
                <a:lnTo>
                  <a:pt x="30" y="18"/>
                </a:lnTo>
                <a:lnTo>
                  <a:pt x="30" y="19"/>
                </a:lnTo>
                <a:lnTo>
                  <a:pt x="28" y="19"/>
                </a:lnTo>
                <a:lnTo>
                  <a:pt x="26" y="19"/>
                </a:lnTo>
                <a:lnTo>
                  <a:pt x="24" y="19"/>
                </a:lnTo>
                <a:lnTo>
                  <a:pt x="22" y="19"/>
                </a:lnTo>
                <a:lnTo>
                  <a:pt x="20" y="19"/>
                </a:lnTo>
                <a:lnTo>
                  <a:pt x="18" y="21"/>
                </a:lnTo>
                <a:lnTo>
                  <a:pt x="18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7"/>
                </a:lnTo>
                <a:lnTo>
                  <a:pt x="8" y="27"/>
                </a:lnTo>
                <a:lnTo>
                  <a:pt x="6" y="25"/>
                </a:lnTo>
                <a:lnTo>
                  <a:pt x="4" y="25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0" name="Freeform 1702">
            <a:extLst>
              <a:ext uri="{FF2B5EF4-FFF2-40B4-BE49-F238E27FC236}">
                <a16:creationId xmlns:a16="http://schemas.microsoft.com/office/drawing/2014/main" id="{D8BDF8A6-9702-4949-9D66-DC820448428B}"/>
              </a:ext>
            </a:extLst>
          </p:cNvPr>
          <p:cNvSpPr>
            <a:spLocks/>
          </p:cNvSpPr>
          <p:nvPr/>
        </p:nvSpPr>
        <p:spPr bwMode="auto">
          <a:xfrm>
            <a:off x="1800225" y="3175001"/>
            <a:ext cx="300038" cy="106363"/>
          </a:xfrm>
          <a:custGeom>
            <a:avLst/>
            <a:gdLst>
              <a:gd name="T0" fmla="*/ 25201604 w 189"/>
              <a:gd name="T1" fmla="*/ 57964660 h 67"/>
              <a:gd name="T2" fmla="*/ 30241925 w 189"/>
              <a:gd name="T3" fmla="*/ 40322690 h 67"/>
              <a:gd name="T4" fmla="*/ 55443530 w 189"/>
              <a:gd name="T5" fmla="*/ 20161345 h 67"/>
              <a:gd name="T6" fmla="*/ 80645134 w 189"/>
              <a:gd name="T7" fmla="*/ 10080672 h 67"/>
              <a:gd name="T8" fmla="*/ 105846739 w 189"/>
              <a:gd name="T9" fmla="*/ 5040336 h 67"/>
              <a:gd name="T10" fmla="*/ 131048343 w 189"/>
              <a:gd name="T11" fmla="*/ 0 h 67"/>
              <a:gd name="T12" fmla="*/ 156249948 w 189"/>
              <a:gd name="T13" fmla="*/ 0 h 67"/>
              <a:gd name="T14" fmla="*/ 181451552 w 189"/>
              <a:gd name="T15" fmla="*/ 0 h 67"/>
              <a:gd name="T16" fmla="*/ 196572515 w 189"/>
              <a:gd name="T17" fmla="*/ 5040336 h 67"/>
              <a:gd name="T18" fmla="*/ 219254753 w 189"/>
              <a:gd name="T19" fmla="*/ 15121009 h 67"/>
              <a:gd name="T20" fmla="*/ 234375716 w 189"/>
              <a:gd name="T21" fmla="*/ 20161345 h 67"/>
              <a:gd name="T22" fmla="*/ 254536999 w 189"/>
              <a:gd name="T23" fmla="*/ 35282353 h 67"/>
              <a:gd name="T24" fmla="*/ 279738604 w 189"/>
              <a:gd name="T25" fmla="*/ 40322690 h 67"/>
              <a:gd name="T26" fmla="*/ 304940208 w 189"/>
              <a:gd name="T27" fmla="*/ 52924324 h 67"/>
              <a:gd name="T28" fmla="*/ 320061171 w 189"/>
              <a:gd name="T29" fmla="*/ 63004996 h 67"/>
              <a:gd name="T30" fmla="*/ 335182134 w 189"/>
              <a:gd name="T31" fmla="*/ 73085669 h 67"/>
              <a:gd name="T32" fmla="*/ 350303096 w 189"/>
              <a:gd name="T33" fmla="*/ 73085669 h 67"/>
              <a:gd name="T34" fmla="*/ 345262775 w 189"/>
              <a:gd name="T35" fmla="*/ 88206677 h 67"/>
              <a:gd name="T36" fmla="*/ 355343417 w 189"/>
              <a:gd name="T37" fmla="*/ 93247013 h 67"/>
              <a:gd name="T38" fmla="*/ 375504701 w 189"/>
              <a:gd name="T39" fmla="*/ 98287350 h 67"/>
              <a:gd name="T40" fmla="*/ 395665984 w 189"/>
              <a:gd name="T41" fmla="*/ 108368022 h 67"/>
              <a:gd name="T42" fmla="*/ 410786947 w 189"/>
              <a:gd name="T43" fmla="*/ 113408358 h 67"/>
              <a:gd name="T44" fmla="*/ 415827268 w 189"/>
              <a:gd name="T45" fmla="*/ 123489031 h 67"/>
              <a:gd name="T46" fmla="*/ 441028872 w 189"/>
              <a:gd name="T47" fmla="*/ 128529367 h 67"/>
              <a:gd name="T48" fmla="*/ 461190156 w 189"/>
              <a:gd name="T49" fmla="*/ 143650375 h 67"/>
              <a:gd name="T50" fmla="*/ 461190156 w 189"/>
              <a:gd name="T51" fmla="*/ 158771384 h 67"/>
              <a:gd name="T52" fmla="*/ 441028872 w 189"/>
              <a:gd name="T53" fmla="*/ 163811720 h 67"/>
              <a:gd name="T54" fmla="*/ 425907910 w 189"/>
              <a:gd name="T55" fmla="*/ 163811720 h 67"/>
              <a:gd name="T56" fmla="*/ 405746626 w 189"/>
              <a:gd name="T57" fmla="*/ 168852056 h 67"/>
              <a:gd name="T58" fmla="*/ 380545022 w 189"/>
              <a:gd name="T59" fmla="*/ 163811720 h 67"/>
              <a:gd name="T60" fmla="*/ 350303096 w 189"/>
              <a:gd name="T61" fmla="*/ 163811720 h 67"/>
              <a:gd name="T62" fmla="*/ 320061171 w 189"/>
              <a:gd name="T63" fmla="*/ 168852056 h 67"/>
              <a:gd name="T64" fmla="*/ 320061171 w 189"/>
              <a:gd name="T65" fmla="*/ 153731048 h 67"/>
              <a:gd name="T66" fmla="*/ 340222454 w 189"/>
              <a:gd name="T67" fmla="*/ 138610039 h 67"/>
              <a:gd name="T68" fmla="*/ 335182134 w 189"/>
              <a:gd name="T69" fmla="*/ 123489031 h 67"/>
              <a:gd name="T70" fmla="*/ 304940208 w 189"/>
              <a:gd name="T71" fmla="*/ 128529367 h 67"/>
              <a:gd name="T72" fmla="*/ 284778925 w 189"/>
              <a:gd name="T73" fmla="*/ 108368022 h 67"/>
              <a:gd name="T74" fmla="*/ 279738604 w 189"/>
              <a:gd name="T75" fmla="*/ 83166341 h 67"/>
              <a:gd name="T76" fmla="*/ 264617641 w 189"/>
              <a:gd name="T77" fmla="*/ 78126005 h 67"/>
              <a:gd name="T78" fmla="*/ 239416036 w 189"/>
              <a:gd name="T79" fmla="*/ 78126005 h 67"/>
              <a:gd name="T80" fmla="*/ 219254753 w 189"/>
              <a:gd name="T81" fmla="*/ 73085669 h 67"/>
              <a:gd name="T82" fmla="*/ 209174111 w 189"/>
              <a:gd name="T83" fmla="*/ 63004996 h 67"/>
              <a:gd name="T84" fmla="*/ 199093469 w 189"/>
              <a:gd name="T85" fmla="*/ 52924324 h 67"/>
              <a:gd name="T86" fmla="*/ 176411231 w 189"/>
              <a:gd name="T87" fmla="*/ 52924324 h 67"/>
              <a:gd name="T88" fmla="*/ 161290269 w 189"/>
              <a:gd name="T89" fmla="*/ 47883988 h 67"/>
              <a:gd name="T90" fmla="*/ 136088664 w 189"/>
              <a:gd name="T91" fmla="*/ 45363026 h 67"/>
              <a:gd name="T92" fmla="*/ 156249948 w 189"/>
              <a:gd name="T93" fmla="*/ 30242017 h 67"/>
              <a:gd name="T94" fmla="*/ 136088664 w 189"/>
              <a:gd name="T95" fmla="*/ 25201681 h 67"/>
              <a:gd name="T96" fmla="*/ 100806418 w 189"/>
              <a:gd name="T97" fmla="*/ 30242017 h 67"/>
              <a:gd name="T98" fmla="*/ 75604813 w 189"/>
              <a:gd name="T99" fmla="*/ 45363026 h 67"/>
              <a:gd name="T100" fmla="*/ 55443530 w 189"/>
              <a:gd name="T101" fmla="*/ 47883988 h 67"/>
              <a:gd name="T102" fmla="*/ 35282246 w 189"/>
              <a:gd name="T103" fmla="*/ 63004996 h 67"/>
              <a:gd name="T104" fmla="*/ 10080642 w 189"/>
              <a:gd name="T105" fmla="*/ 63004996 h 6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9" h="67">
                <a:moveTo>
                  <a:pt x="0" y="25"/>
                </a:moveTo>
                <a:lnTo>
                  <a:pt x="2" y="25"/>
                </a:lnTo>
                <a:lnTo>
                  <a:pt x="4" y="23"/>
                </a:lnTo>
                <a:lnTo>
                  <a:pt x="6" y="23"/>
                </a:lnTo>
                <a:lnTo>
                  <a:pt x="8" y="23"/>
                </a:lnTo>
                <a:lnTo>
                  <a:pt x="10" y="23"/>
                </a:lnTo>
                <a:lnTo>
                  <a:pt x="12" y="23"/>
                </a:lnTo>
                <a:lnTo>
                  <a:pt x="12" y="21"/>
                </a:lnTo>
                <a:lnTo>
                  <a:pt x="10" y="19"/>
                </a:lnTo>
                <a:lnTo>
                  <a:pt x="10" y="18"/>
                </a:lnTo>
                <a:lnTo>
                  <a:pt x="12" y="16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40" y="4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4" y="2"/>
                </a:lnTo>
                <a:lnTo>
                  <a:pt x="66" y="2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0" y="0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79" y="2"/>
                </a:lnTo>
                <a:lnTo>
                  <a:pt x="81" y="0"/>
                </a:lnTo>
                <a:lnTo>
                  <a:pt x="81" y="2"/>
                </a:lnTo>
                <a:lnTo>
                  <a:pt x="83" y="4"/>
                </a:lnTo>
                <a:lnTo>
                  <a:pt x="85" y="4"/>
                </a:lnTo>
                <a:lnTo>
                  <a:pt x="87" y="6"/>
                </a:lnTo>
                <a:lnTo>
                  <a:pt x="87" y="4"/>
                </a:lnTo>
                <a:lnTo>
                  <a:pt x="89" y="4"/>
                </a:lnTo>
                <a:lnTo>
                  <a:pt x="91" y="6"/>
                </a:lnTo>
                <a:lnTo>
                  <a:pt x="93" y="6"/>
                </a:lnTo>
                <a:lnTo>
                  <a:pt x="95" y="6"/>
                </a:lnTo>
                <a:lnTo>
                  <a:pt x="93" y="8"/>
                </a:lnTo>
                <a:lnTo>
                  <a:pt x="95" y="8"/>
                </a:lnTo>
                <a:lnTo>
                  <a:pt x="97" y="8"/>
                </a:lnTo>
                <a:lnTo>
                  <a:pt x="97" y="10"/>
                </a:lnTo>
                <a:lnTo>
                  <a:pt x="97" y="12"/>
                </a:lnTo>
                <a:lnTo>
                  <a:pt x="99" y="14"/>
                </a:lnTo>
                <a:lnTo>
                  <a:pt x="101" y="14"/>
                </a:lnTo>
                <a:lnTo>
                  <a:pt x="103" y="16"/>
                </a:lnTo>
                <a:lnTo>
                  <a:pt x="105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1" y="18"/>
                </a:lnTo>
                <a:lnTo>
                  <a:pt x="113" y="16"/>
                </a:lnTo>
                <a:lnTo>
                  <a:pt x="115" y="18"/>
                </a:lnTo>
                <a:lnTo>
                  <a:pt x="117" y="18"/>
                </a:lnTo>
                <a:lnTo>
                  <a:pt x="119" y="19"/>
                </a:lnTo>
                <a:lnTo>
                  <a:pt x="121" y="21"/>
                </a:lnTo>
                <a:lnTo>
                  <a:pt x="123" y="21"/>
                </a:lnTo>
                <a:lnTo>
                  <a:pt x="123" y="23"/>
                </a:lnTo>
                <a:lnTo>
                  <a:pt x="125" y="25"/>
                </a:lnTo>
                <a:lnTo>
                  <a:pt x="127" y="23"/>
                </a:lnTo>
                <a:lnTo>
                  <a:pt x="127" y="25"/>
                </a:lnTo>
                <a:lnTo>
                  <a:pt x="129" y="27"/>
                </a:lnTo>
                <a:lnTo>
                  <a:pt x="131" y="27"/>
                </a:lnTo>
                <a:lnTo>
                  <a:pt x="133" y="29"/>
                </a:lnTo>
                <a:lnTo>
                  <a:pt x="135" y="31"/>
                </a:lnTo>
                <a:lnTo>
                  <a:pt x="133" y="29"/>
                </a:lnTo>
                <a:lnTo>
                  <a:pt x="133" y="27"/>
                </a:lnTo>
                <a:lnTo>
                  <a:pt x="131" y="27"/>
                </a:lnTo>
                <a:lnTo>
                  <a:pt x="133" y="27"/>
                </a:lnTo>
                <a:lnTo>
                  <a:pt x="135" y="27"/>
                </a:lnTo>
                <a:lnTo>
                  <a:pt x="137" y="29"/>
                </a:lnTo>
                <a:lnTo>
                  <a:pt x="139" y="29"/>
                </a:lnTo>
                <a:lnTo>
                  <a:pt x="139" y="31"/>
                </a:lnTo>
                <a:lnTo>
                  <a:pt x="137" y="31"/>
                </a:lnTo>
                <a:lnTo>
                  <a:pt x="135" y="31"/>
                </a:lnTo>
                <a:lnTo>
                  <a:pt x="135" y="33"/>
                </a:lnTo>
                <a:lnTo>
                  <a:pt x="137" y="35"/>
                </a:lnTo>
                <a:lnTo>
                  <a:pt x="139" y="33"/>
                </a:lnTo>
                <a:lnTo>
                  <a:pt x="141" y="33"/>
                </a:lnTo>
                <a:lnTo>
                  <a:pt x="141" y="35"/>
                </a:lnTo>
                <a:lnTo>
                  <a:pt x="143" y="35"/>
                </a:lnTo>
                <a:lnTo>
                  <a:pt x="141" y="37"/>
                </a:lnTo>
                <a:lnTo>
                  <a:pt x="143" y="37"/>
                </a:lnTo>
                <a:lnTo>
                  <a:pt x="145" y="37"/>
                </a:lnTo>
                <a:lnTo>
                  <a:pt x="145" y="39"/>
                </a:lnTo>
                <a:lnTo>
                  <a:pt x="147" y="39"/>
                </a:lnTo>
                <a:lnTo>
                  <a:pt x="149" y="39"/>
                </a:lnTo>
                <a:lnTo>
                  <a:pt x="151" y="39"/>
                </a:lnTo>
                <a:lnTo>
                  <a:pt x="153" y="39"/>
                </a:lnTo>
                <a:lnTo>
                  <a:pt x="155" y="41"/>
                </a:lnTo>
                <a:lnTo>
                  <a:pt x="157" y="43"/>
                </a:lnTo>
                <a:lnTo>
                  <a:pt x="159" y="41"/>
                </a:lnTo>
                <a:lnTo>
                  <a:pt x="161" y="41"/>
                </a:lnTo>
                <a:lnTo>
                  <a:pt x="163" y="41"/>
                </a:lnTo>
                <a:lnTo>
                  <a:pt x="165" y="43"/>
                </a:lnTo>
                <a:lnTo>
                  <a:pt x="163" y="45"/>
                </a:lnTo>
                <a:lnTo>
                  <a:pt x="161" y="45"/>
                </a:lnTo>
                <a:lnTo>
                  <a:pt x="163" y="47"/>
                </a:lnTo>
                <a:lnTo>
                  <a:pt x="161" y="47"/>
                </a:lnTo>
                <a:lnTo>
                  <a:pt x="161" y="49"/>
                </a:lnTo>
                <a:lnTo>
                  <a:pt x="163" y="49"/>
                </a:lnTo>
                <a:lnTo>
                  <a:pt x="165" y="49"/>
                </a:lnTo>
                <a:lnTo>
                  <a:pt x="167" y="49"/>
                </a:lnTo>
                <a:lnTo>
                  <a:pt x="169" y="51"/>
                </a:lnTo>
                <a:lnTo>
                  <a:pt x="171" y="49"/>
                </a:lnTo>
                <a:lnTo>
                  <a:pt x="171" y="51"/>
                </a:lnTo>
                <a:lnTo>
                  <a:pt x="173" y="51"/>
                </a:lnTo>
                <a:lnTo>
                  <a:pt x="175" y="51"/>
                </a:lnTo>
                <a:lnTo>
                  <a:pt x="177" y="51"/>
                </a:lnTo>
                <a:lnTo>
                  <a:pt x="179" y="53"/>
                </a:lnTo>
                <a:lnTo>
                  <a:pt x="181" y="55"/>
                </a:lnTo>
                <a:lnTo>
                  <a:pt x="181" y="57"/>
                </a:lnTo>
                <a:lnTo>
                  <a:pt x="183" y="57"/>
                </a:lnTo>
                <a:lnTo>
                  <a:pt x="185" y="59"/>
                </a:lnTo>
                <a:lnTo>
                  <a:pt x="187" y="57"/>
                </a:lnTo>
                <a:lnTo>
                  <a:pt x="189" y="59"/>
                </a:lnTo>
                <a:lnTo>
                  <a:pt x="187" y="61"/>
                </a:lnTo>
                <a:lnTo>
                  <a:pt x="185" y="63"/>
                </a:lnTo>
                <a:lnTo>
                  <a:pt x="183" y="63"/>
                </a:lnTo>
                <a:lnTo>
                  <a:pt x="181" y="63"/>
                </a:lnTo>
                <a:lnTo>
                  <a:pt x="179" y="63"/>
                </a:lnTo>
                <a:lnTo>
                  <a:pt x="177" y="63"/>
                </a:lnTo>
                <a:lnTo>
                  <a:pt x="175" y="65"/>
                </a:lnTo>
                <a:lnTo>
                  <a:pt x="173" y="65"/>
                </a:lnTo>
                <a:lnTo>
                  <a:pt x="171" y="67"/>
                </a:lnTo>
                <a:lnTo>
                  <a:pt x="169" y="65"/>
                </a:lnTo>
                <a:lnTo>
                  <a:pt x="171" y="65"/>
                </a:lnTo>
                <a:lnTo>
                  <a:pt x="169" y="65"/>
                </a:lnTo>
                <a:lnTo>
                  <a:pt x="167" y="67"/>
                </a:lnTo>
                <a:lnTo>
                  <a:pt x="165" y="67"/>
                </a:lnTo>
                <a:lnTo>
                  <a:pt x="163" y="67"/>
                </a:lnTo>
                <a:lnTo>
                  <a:pt x="161" y="67"/>
                </a:lnTo>
                <a:lnTo>
                  <a:pt x="159" y="65"/>
                </a:lnTo>
                <a:lnTo>
                  <a:pt x="157" y="65"/>
                </a:lnTo>
                <a:lnTo>
                  <a:pt x="155" y="65"/>
                </a:lnTo>
                <a:lnTo>
                  <a:pt x="153" y="65"/>
                </a:lnTo>
                <a:lnTo>
                  <a:pt x="151" y="65"/>
                </a:lnTo>
                <a:lnTo>
                  <a:pt x="149" y="65"/>
                </a:lnTo>
                <a:lnTo>
                  <a:pt x="145" y="65"/>
                </a:lnTo>
                <a:lnTo>
                  <a:pt x="143" y="65"/>
                </a:lnTo>
                <a:lnTo>
                  <a:pt x="141" y="65"/>
                </a:lnTo>
                <a:lnTo>
                  <a:pt x="139" y="65"/>
                </a:lnTo>
                <a:lnTo>
                  <a:pt x="137" y="67"/>
                </a:lnTo>
                <a:lnTo>
                  <a:pt x="133" y="67"/>
                </a:lnTo>
                <a:lnTo>
                  <a:pt x="131" y="67"/>
                </a:lnTo>
                <a:lnTo>
                  <a:pt x="129" y="67"/>
                </a:lnTo>
                <a:lnTo>
                  <a:pt x="127" y="67"/>
                </a:lnTo>
                <a:lnTo>
                  <a:pt x="125" y="67"/>
                </a:lnTo>
                <a:lnTo>
                  <a:pt x="123" y="67"/>
                </a:lnTo>
                <a:lnTo>
                  <a:pt x="125" y="65"/>
                </a:lnTo>
                <a:lnTo>
                  <a:pt x="125" y="63"/>
                </a:lnTo>
                <a:lnTo>
                  <a:pt x="127" y="61"/>
                </a:lnTo>
                <a:lnTo>
                  <a:pt x="129" y="61"/>
                </a:lnTo>
                <a:lnTo>
                  <a:pt x="131" y="59"/>
                </a:lnTo>
                <a:lnTo>
                  <a:pt x="133" y="59"/>
                </a:lnTo>
                <a:lnTo>
                  <a:pt x="135" y="57"/>
                </a:lnTo>
                <a:lnTo>
                  <a:pt x="135" y="55"/>
                </a:lnTo>
                <a:lnTo>
                  <a:pt x="135" y="53"/>
                </a:lnTo>
                <a:lnTo>
                  <a:pt x="133" y="53"/>
                </a:lnTo>
                <a:lnTo>
                  <a:pt x="135" y="51"/>
                </a:lnTo>
                <a:lnTo>
                  <a:pt x="133" y="51"/>
                </a:lnTo>
                <a:lnTo>
                  <a:pt x="133" y="49"/>
                </a:lnTo>
                <a:lnTo>
                  <a:pt x="131" y="51"/>
                </a:lnTo>
                <a:lnTo>
                  <a:pt x="129" y="51"/>
                </a:lnTo>
                <a:lnTo>
                  <a:pt x="127" y="51"/>
                </a:lnTo>
                <a:lnTo>
                  <a:pt x="125" y="51"/>
                </a:lnTo>
                <a:lnTo>
                  <a:pt x="123" y="49"/>
                </a:lnTo>
                <a:lnTo>
                  <a:pt x="121" y="51"/>
                </a:lnTo>
                <a:lnTo>
                  <a:pt x="119" y="51"/>
                </a:lnTo>
                <a:lnTo>
                  <a:pt x="117" y="49"/>
                </a:lnTo>
                <a:lnTo>
                  <a:pt x="117" y="47"/>
                </a:lnTo>
                <a:lnTo>
                  <a:pt x="115" y="45"/>
                </a:lnTo>
                <a:lnTo>
                  <a:pt x="113" y="43"/>
                </a:lnTo>
                <a:lnTo>
                  <a:pt x="113" y="41"/>
                </a:lnTo>
                <a:lnTo>
                  <a:pt x="113" y="39"/>
                </a:lnTo>
                <a:lnTo>
                  <a:pt x="111" y="37"/>
                </a:lnTo>
                <a:lnTo>
                  <a:pt x="111" y="35"/>
                </a:lnTo>
                <a:lnTo>
                  <a:pt x="111" y="33"/>
                </a:lnTo>
                <a:lnTo>
                  <a:pt x="109" y="31"/>
                </a:lnTo>
                <a:lnTo>
                  <a:pt x="111" y="31"/>
                </a:lnTo>
                <a:lnTo>
                  <a:pt x="109" y="31"/>
                </a:lnTo>
                <a:lnTo>
                  <a:pt x="107" y="31"/>
                </a:lnTo>
                <a:lnTo>
                  <a:pt x="105" y="31"/>
                </a:lnTo>
                <a:lnTo>
                  <a:pt x="103" y="31"/>
                </a:lnTo>
                <a:lnTo>
                  <a:pt x="101" y="33"/>
                </a:lnTo>
                <a:lnTo>
                  <a:pt x="99" y="31"/>
                </a:lnTo>
                <a:lnTo>
                  <a:pt x="97" y="31"/>
                </a:lnTo>
                <a:lnTo>
                  <a:pt x="95" y="31"/>
                </a:lnTo>
                <a:lnTo>
                  <a:pt x="93" y="29"/>
                </a:lnTo>
                <a:lnTo>
                  <a:pt x="91" y="29"/>
                </a:lnTo>
                <a:lnTo>
                  <a:pt x="89" y="29"/>
                </a:lnTo>
                <a:lnTo>
                  <a:pt x="87" y="29"/>
                </a:lnTo>
                <a:lnTo>
                  <a:pt x="87" y="27"/>
                </a:lnTo>
                <a:lnTo>
                  <a:pt x="85" y="27"/>
                </a:lnTo>
                <a:lnTo>
                  <a:pt x="83" y="27"/>
                </a:lnTo>
                <a:lnTo>
                  <a:pt x="83" y="25"/>
                </a:lnTo>
                <a:lnTo>
                  <a:pt x="81" y="23"/>
                </a:lnTo>
                <a:lnTo>
                  <a:pt x="81" y="21"/>
                </a:lnTo>
                <a:lnTo>
                  <a:pt x="79" y="21"/>
                </a:lnTo>
                <a:lnTo>
                  <a:pt x="78" y="23"/>
                </a:lnTo>
                <a:lnTo>
                  <a:pt x="76" y="21"/>
                </a:lnTo>
                <a:lnTo>
                  <a:pt x="74" y="21"/>
                </a:lnTo>
                <a:lnTo>
                  <a:pt x="74" y="23"/>
                </a:lnTo>
                <a:lnTo>
                  <a:pt x="72" y="21"/>
                </a:lnTo>
                <a:lnTo>
                  <a:pt x="70" y="21"/>
                </a:lnTo>
                <a:lnTo>
                  <a:pt x="70" y="19"/>
                </a:lnTo>
                <a:lnTo>
                  <a:pt x="68" y="18"/>
                </a:lnTo>
                <a:lnTo>
                  <a:pt x="68" y="19"/>
                </a:lnTo>
                <a:lnTo>
                  <a:pt x="68" y="21"/>
                </a:lnTo>
                <a:lnTo>
                  <a:pt x="66" y="21"/>
                </a:lnTo>
                <a:lnTo>
                  <a:pt x="64" y="19"/>
                </a:lnTo>
                <a:lnTo>
                  <a:pt x="62" y="19"/>
                </a:lnTo>
                <a:lnTo>
                  <a:pt x="60" y="19"/>
                </a:lnTo>
                <a:lnTo>
                  <a:pt x="58" y="19"/>
                </a:lnTo>
                <a:lnTo>
                  <a:pt x="56" y="18"/>
                </a:lnTo>
                <a:lnTo>
                  <a:pt x="54" y="18"/>
                </a:lnTo>
                <a:lnTo>
                  <a:pt x="52" y="16"/>
                </a:lnTo>
                <a:lnTo>
                  <a:pt x="54" y="16"/>
                </a:lnTo>
                <a:lnTo>
                  <a:pt x="58" y="16"/>
                </a:lnTo>
                <a:lnTo>
                  <a:pt x="58" y="14"/>
                </a:lnTo>
                <a:lnTo>
                  <a:pt x="60" y="14"/>
                </a:lnTo>
                <a:lnTo>
                  <a:pt x="62" y="12"/>
                </a:lnTo>
                <a:lnTo>
                  <a:pt x="60" y="10"/>
                </a:lnTo>
                <a:lnTo>
                  <a:pt x="58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0" y="10"/>
                </a:lnTo>
                <a:lnTo>
                  <a:pt x="48" y="10"/>
                </a:lnTo>
                <a:lnTo>
                  <a:pt x="42" y="10"/>
                </a:lnTo>
                <a:lnTo>
                  <a:pt x="40" y="12"/>
                </a:lnTo>
                <a:lnTo>
                  <a:pt x="38" y="12"/>
                </a:lnTo>
                <a:lnTo>
                  <a:pt x="36" y="14"/>
                </a:lnTo>
                <a:lnTo>
                  <a:pt x="34" y="16"/>
                </a:lnTo>
                <a:lnTo>
                  <a:pt x="32" y="18"/>
                </a:lnTo>
                <a:lnTo>
                  <a:pt x="30" y="18"/>
                </a:lnTo>
                <a:lnTo>
                  <a:pt x="30" y="19"/>
                </a:lnTo>
                <a:lnTo>
                  <a:pt x="28" y="19"/>
                </a:lnTo>
                <a:lnTo>
                  <a:pt x="26" y="19"/>
                </a:lnTo>
                <a:lnTo>
                  <a:pt x="24" y="19"/>
                </a:lnTo>
                <a:lnTo>
                  <a:pt x="22" y="19"/>
                </a:lnTo>
                <a:lnTo>
                  <a:pt x="20" y="19"/>
                </a:lnTo>
                <a:lnTo>
                  <a:pt x="18" y="21"/>
                </a:lnTo>
                <a:lnTo>
                  <a:pt x="18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7"/>
                </a:lnTo>
                <a:lnTo>
                  <a:pt x="8" y="27"/>
                </a:lnTo>
                <a:lnTo>
                  <a:pt x="6" y="25"/>
                </a:lnTo>
                <a:lnTo>
                  <a:pt x="4" y="25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1" name="Freeform 1703">
            <a:extLst>
              <a:ext uri="{FF2B5EF4-FFF2-40B4-BE49-F238E27FC236}">
                <a16:creationId xmlns:a16="http://schemas.microsoft.com/office/drawing/2014/main" id="{CE89A653-150B-48FE-A6B4-D81257F11236}"/>
              </a:ext>
            </a:extLst>
          </p:cNvPr>
          <p:cNvSpPr>
            <a:spLocks/>
          </p:cNvSpPr>
          <p:nvPr/>
        </p:nvSpPr>
        <p:spPr bwMode="auto">
          <a:xfrm>
            <a:off x="1847850" y="3214688"/>
            <a:ext cx="19050" cy="15875"/>
          </a:xfrm>
          <a:custGeom>
            <a:avLst/>
            <a:gdLst>
              <a:gd name="T0" fmla="*/ 15120938 w 12"/>
              <a:gd name="T1" fmla="*/ 25201563 h 10"/>
              <a:gd name="T2" fmla="*/ 10080625 w 12"/>
              <a:gd name="T3" fmla="*/ 25201563 h 10"/>
              <a:gd name="T4" fmla="*/ 5040313 w 12"/>
              <a:gd name="T5" fmla="*/ 20161250 h 10"/>
              <a:gd name="T6" fmla="*/ 0 w 12"/>
              <a:gd name="T7" fmla="*/ 15120938 h 10"/>
              <a:gd name="T8" fmla="*/ 5040313 w 12"/>
              <a:gd name="T9" fmla="*/ 20161250 h 10"/>
              <a:gd name="T10" fmla="*/ 10080625 w 12"/>
              <a:gd name="T11" fmla="*/ 15120938 h 10"/>
              <a:gd name="T12" fmla="*/ 10080625 w 12"/>
              <a:gd name="T13" fmla="*/ 10080625 h 10"/>
              <a:gd name="T14" fmla="*/ 10080625 w 12"/>
              <a:gd name="T15" fmla="*/ 10080625 h 10"/>
              <a:gd name="T16" fmla="*/ 10080625 w 12"/>
              <a:gd name="T17" fmla="*/ 5040313 h 10"/>
              <a:gd name="T18" fmla="*/ 15120938 w 12"/>
              <a:gd name="T19" fmla="*/ 0 h 10"/>
              <a:gd name="T20" fmla="*/ 15120938 w 12"/>
              <a:gd name="T21" fmla="*/ 0 h 10"/>
              <a:gd name="T22" fmla="*/ 20161250 w 12"/>
              <a:gd name="T23" fmla="*/ 0 h 10"/>
              <a:gd name="T24" fmla="*/ 25201563 w 12"/>
              <a:gd name="T25" fmla="*/ 5040313 h 10"/>
              <a:gd name="T26" fmla="*/ 30241875 w 12"/>
              <a:gd name="T27" fmla="*/ 10080625 h 10"/>
              <a:gd name="T28" fmla="*/ 30241875 w 12"/>
              <a:gd name="T29" fmla="*/ 15120938 h 10"/>
              <a:gd name="T30" fmla="*/ 30241875 w 12"/>
              <a:gd name="T31" fmla="*/ 20161250 h 10"/>
              <a:gd name="T32" fmla="*/ 25201563 w 12"/>
              <a:gd name="T33" fmla="*/ 20161250 h 10"/>
              <a:gd name="T34" fmla="*/ 20161250 w 12"/>
              <a:gd name="T35" fmla="*/ 20161250 h 10"/>
              <a:gd name="T36" fmla="*/ 15120938 w 12"/>
              <a:gd name="T37" fmla="*/ 25201563 h 10"/>
              <a:gd name="T38" fmla="*/ 15120938 w 12"/>
              <a:gd name="T39" fmla="*/ 25201563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0">
                <a:moveTo>
                  <a:pt x="6" y="10"/>
                </a:move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2" name="Freeform 1704">
            <a:extLst>
              <a:ext uri="{FF2B5EF4-FFF2-40B4-BE49-F238E27FC236}">
                <a16:creationId xmlns:a16="http://schemas.microsoft.com/office/drawing/2014/main" id="{590C6D1D-512B-41CE-A545-A50E9A731CEA}"/>
              </a:ext>
            </a:extLst>
          </p:cNvPr>
          <p:cNvSpPr>
            <a:spLocks/>
          </p:cNvSpPr>
          <p:nvPr/>
        </p:nvSpPr>
        <p:spPr bwMode="auto">
          <a:xfrm>
            <a:off x="1847850" y="3214688"/>
            <a:ext cx="19050" cy="15875"/>
          </a:xfrm>
          <a:custGeom>
            <a:avLst/>
            <a:gdLst>
              <a:gd name="T0" fmla="*/ 15120938 w 12"/>
              <a:gd name="T1" fmla="*/ 25201563 h 10"/>
              <a:gd name="T2" fmla="*/ 10080625 w 12"/>
              <a:gd name="T3" fmla="*/ 25201563 h 10"/>
              <a:gd name="T4" fmla="*/ 5040313 w 12"/>
              <a:gd name="T5" fmla="*/ 20161250 h 10"/>
              <a:gd name="T6" fmla="*/ 0 w 12"/>
              <a:gd name="T7" fmla="*/ 15120938 h 10"/>
              <a:gd name="T8" fmla="*/ 5040313 w 12"/>
              <a:gd name="T9" fmla="*/ 20161250 h 10"/>
              <a:gd name="T10" fmla="*/ 10080625 w 12"/>
              <a:gd name="T11" fmla="*/ 15120938 h 10"/>
              <a:gd name="T12" fmla="*/ 10080625 w 12"/>
              <a:gd name="T13" fmla="*/ 10080625 h 10"/>
              <a:gd name="T14" fmla="*/ 10080625 w 12"/>
              <a:gd name="T15" fmla="*/ 10080625 h 10"/>
              <a:gd name="T16" fmla="*/ 10080625 w 12"/>
              <a:gd name="T17" fmla="*/ 5040313 h 10"/>
              <a:gd name="T18" fmla="*/ 15120938 w 12"/>
              <a:gd name="T19" fmla="*/ 0 h 10"/>
              <a:gd name="T20" fmla="*/ 15120938 w 12"/>
              <a:gd name="T21" fmla="*/ 0 h 10"/>
              <a:gd name="T22" fmla="*/ 20161250 w 12"/>
              <a:gd name="T23" fmla="*/ 0 h 10"/>
              <a:gd name="T24" fmla="*/ 25201563 w 12"/>
              <a:gd name="T25" fmla="*/ 5040313 h 10"/>
              <a:gd name="T26" fmla="*/ 30241875 w 12"/>
              <a:gd name="T27" fmla="*/ 10080625 h 10"/>
              <a:gd name="T28" fmla="*/ 30241875 w 12"/>
              <a:gd name="T29" fmla="*/ 15120938 h 10"/>
              <a:gd name="T30" fmla="*/ 30241875 w 12"/>
              <a:gd name="T31" fmla="*/ 20161250 h 10"/>
              <a:gd name="T32" fmla="*/ 25201563 w 12"/>
              <a:gd name="T33" fmla="*/ 20161250 h 10"/>
              <a:gd name="T34" fmla="*/ 20161250 w 12"/>
              <a:gd name="T35" fmla="*/ 20161250 h 10"/>
              <a:gd name="T36" fmla="*/ 15120938 w 12"/>
              <a:gd name="T37" fmla="*/ 25201563 h 10"/>
              <a:gd name="T38" fmla="*/ 15120938 w 12"/>
              <a:gd name="T39" fmla="*/ 25201563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0">
                <a:moveTo>
                  <a:pt x="6" y="10"/>
                </a:move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3" name="Freeform 1706">
            <a:extLst>
              <a:ext uri="{FF2B5EF4-FFF2-40B4-BE49-F238E27FC236}">
                <a16:creationId xmlns:a16="http://schemas.microsoft.com/office/drawing/2014/main" id="{C035294E-4DF5-43EE-B1C3-8BC01D71336B}"/>
              </a:ext>
            </a:extLst>
          </p:cNvPr>
          <p:cNvSpPr>
            <a:spLocks/>
          </p:cNvSpPr>
          <p:nvPr/>
        </p:nvSpPr>
        <p:spPr bwMode="auto">
          <a:xfrm>
            <a:off x="2287590" y="3325812"/>
            <a:ext cx="47625" cy="19051"/>
          </a:xfrm>
          <a:custGeom>
            <a:avLst/>
            <a:gdLst>
              <a:gd name="T0" fmla="*/ 60483750 w 30"/>
              <a:gd name="T1" fmla="*/ 30241875 h 12"/>
              <a:gd name="T2" fmla="*/ 55443438 w 30"/>
              <a:gd name="T3" fmla="*/ 30241875 h 12"/>
              <a:gd name="T4" fmla="*/ 50403125 w 30"/>
              <a:gd name="T5" fmla="*/ 30241875 h 12"/>
              <a:gd name="T6" fmla="*/ 45362813 w 30"/>
              <a:gd name="T7" fmla="*/ 30241875 h 12"/>
              <a:gd name="T8" fmla="*/ 40322500 w 30"/>
              <a:gd name="T9" fmla="*/ 30241875 h 12"/>
              <a:gd name="T10" fmla="*/ 35282188 w 30"/>
              <a:gd name="T11" fmla="*/ 30241875 h 12"/>
              <a:gd name="T12" fmla="*/ 30241875 w 30"/>
              <a:gd name="T13" fmla="*/ 30241875 h 12"/>
              <a:gd name="T14" fmla="*/ 25201563 w 30"/>
              <a:gd name="T15" fmla="*/ 30241875 h 12"/>
              <a:gd name="T16" fmla="*/ 20161250 w 30"/>
              <a:gd name="T17" fmla="*/ 30241875 h 12"/>
              <a:gd name="T18" fmla="*/ 15120938 w 30"/>
              <a:gd name="T19" fmla="*/ 30241875 h 12"/>
              <a:gd name="T20" fmla="*/ 10080625 w 30"/>
              <a:gd name="T21" fmla="*/ 30241875 h 12"/>
              <a:gd name="T22" fmla="*/ 5040313 w 30"/>
              <a:gd name="T23" fmla="*/ 30241875 h 12"/>
              <a:gd name="T24" fmla="*/ 5040313 w 30"/>
              <a:gd name="T25" fmla="*/ 25201563 h 12"/>
              <a:gd name="T26" fmla="*/ 5040313 w 30"/>
              <a:gd name="T27" fmla="*/ 20161250 h 12"/>
              <a:gd name="T28" fmla="*/ 5040313 w 30"/>
              <a:gd name="T29" fmla="*/ 15120938 h 12"/>
              <a:gd name="T30" fmla="*/ 5040313 w 30"/>
              <a:gd name="T31" fmla="*/ 15120938 h 12"/>
              <a:gd name="T32" fmla="*/ 0 w 30"/>
              <a:gd name="T33" fmla="*/ 10080625 h 12"/>
              <a:gd name="T34" fmla="*/ 5040313 w 30"/>
              <a:gd name="T35" fmla="*/ 5040313 h 12"/>
              <a:gd name="T36" fmla="*/ 5040313 w 30"/>
              <a:gd name="T37" fmla="*/ 0 h 12"/>
              <a:gd name="T38" fmla="*/ 10080625 w 30"/>
              <a:gd name="T39" fmla="*/ 0 h 12"/>
              <a:gd name="T40" fmla="*/ 15120938 w 30"/>
              <a:gd name="T41" fmla="*/ 0 h 12"/>
              <a:gd name="T42" fmla="*/ 20161250 w 30"/>
              <a:gd name="T43" fmla="*/ 0 h 12"/>
              <a:gd name="T44" fmla="*/ 25201563 w 30"/>
              <a:gd name="T45" fmla="*/ 0 h 12"/>
              <a:gd name="T46" fmla="*/ 30241875 w 30"/>
              <a:gd name="T47" fmla="*/ 0 h 12"/>
              <a:gd name="T48" fmla="*/ 35282188 w 30"/>
              <a:gd name="T49" fmla="*/ 0 h 12"/>
              <a:gd name="T50" fmla="*/ 40322500 w 30"/>
              <a:gd name="T51" fmla="*/ 5040313 h 12"/>
              <a:gd name="T52" fmla="*/ 45362813 w 30"/>
              <a:gd name="T53" fmla="*/ 0 h 12"/>
              <a:gd name="T54" fmla="*/ 50403125 w 30"/>
              <a:gd name="T55" fmla="*/ 5040313 h 12"/>
              <a:gd name="T56" fmla="*/ 50403125 w 30"/>
              <a:gd name="T57" fmla="*/ 5040313 h 12"/>
              <a:gd name="T58" fmla="*/ 55443438 w 30"/>
              <a:gd name="T59" fmla="*/ 5040313 h 12"/>
              <a:gd name="T60" fmla="*/ 60483750 w 30"/>
              <a:gd name="T61" fmla="*/ 5040313 h 12"/>
              <a:gd name="T62" fmla="*/ 65524063 w 30"/>
              <a:gd name="T63" fmla="*/ 5040313 h 12"/>
              <a:gd name="T64" fmla="*/ 70564375 w 30"/>
              <a:gd name="T65" fmla="*/ 5040313 h 12"/>
              <a:gd name="T66" fmla="*/ 75604688 w 30"/>
              <a:gd name="T67" fmla="*/ 10080625 h 12"/>
              <a:gd name="T68" fmla="*/ 75604688 w 30"/>
              <a:gd name="T69" fmla="*/ 15120938 h 12"/>
              <a:gd name="T70" fmla="*/ 75604688 w 30"/>
              <a:gd name="T71" fmla="*/ 15120938 h 12"/>
              <a:gd name="T72" fmla="*/ 70564375 w 30"/>
              <a:gd name="T73" fmla="*/ 20161250 h 12"/>
              <a:gd name="T74" fmla="*/ 65524063 w 30"/>
              <a:gd name="T75" fmla="*/ 25201563 h 12"/>
              <a:gd name="T76" fmla="*/ 60483750 w 30"/>
              <a:gd name="T77" fmla="*/ 30241875 h 12"/>
              <a:gd name="T78" fmla="*/ 60483750 w 30"/>
              <a:gd name="T79" fmla="*/ 30241875 h 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" h="12">
                <a:moveTo>
                  <a:pt x="24" y="12"/>
                </a:move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30" y="4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4" name="Freeform 1707">
            <a:extLst>
              <a:ext uri="{FF2B5EF4-FFF2-40B4-BE49-F238E27FC236}">
                <a16:creationId xmlns:a16="http://schemas.microsoft.com/office/drawing/2014/main" id="{E6701CDC-BFA8-4237-9C0F-6F0E8EDA0ED2}"/>
              </a:ext>
            </a:extLst>
          </p:cNvPr>
          <p:cNvSpPr>
            <a:spLocks/>
          </p:cNvSpPr>
          <p:nvPr/>
        </p:nvSpPr>
        <p:spPr bwMode="auto">
          <a:xfrm>
            <a:off x="2287590" y="3325812"/>
            <a:ext cx="47625" cy="19051"/>
          </a:xfrm>
          <a:custGeom>
            <a:avLst/>
            <a:gdLst>
              <a:gd name="T0" fmla="*/ 60483750 w 30"/>
              <a:gd name="T1" fmla="*/ 30241875 h 12"/>
              <a:gd name="T2" fmla="*/ 55443438 w 30"/>
              <a:gd name="T3" fmla="*/ 30241875 h 12"/>
              <a:gd name="T4" fmla="*/ 50403125 w 30"/>
              <a:gd name="T5" fmla="*/ 30241875 h 12"/>
              <a:gd name="T6" fmla="*/ 45362813 w 30"/>
              <a:gd name="T7" fmla="*/ 30241875 h 12"/>
              <a:gd name="T8" fmla="*/ 40322500 w 30"/>
              <a:gd name="T9" fmla="*/ 30241875 h 12"/>
              <a:gd name="T10" fmla="*/ 35282188 w 30"/>
              <a:gd name="T11" fmla="*/ 30241875 h 12"/>
              <a:gd name="T12" fmla="*/ 30241875 w 30"/>
              <a:gd name="T13" fmla="*/ 30241875 h 12"/>
              <a:gd name="T14" fmla="*/ 25201563 w 30"/>
              <a:gd name="T15" fmla="*/ 30241875 h 12"/>
              <a:gd name="T16" fmla="*/ 20161250 w 30"/>
              <a:gd name="T17" fmla="*/ 30241875 h 12"/>
              <a:gd name="T18" fmla="*/ 15120938 w 30"/>
              <a:gd name="T19" fmla="*/ 30241875 h 12"/>
              <a:gd name="T20" fmla="*/ 10080625 w 30"/>
              <a:gd name="T21" fmla="*/ 30241875 h 12"/>
              <a:gd name="T22" fmla="*/ 5040313 w 30"/>
              <a:gd name="T23" fmla="*/ 30241875 h 12"/>
              <a:gd name="T24" fmla="*/ 5040313 w 30"/>
              <a:gd name="T25" fmla="*/ 25201563 h 12"/>
              <a:gd name="T26" fmla="*/ 5040313 w 30"/>
              <a:gd name="T27" fmla="*/ 20161250 h 12"/>
              <a:gd name="T28" fmla="*/ 5040313 w 30"/>
              <a:gd name="T29" fmla="*/ 15120938 h 12"/>
              <a:gd name="T30" fmla="*/ 5040313 w 30"/>
              <a:gd name="T31" fmla="*/ 15120938 h 12"/>
              <a:gd name="T32" fmla="*/ 0 w 30"/>
              <a:gd name="T33" fmla="*/ 10080625 h 12"/>
              <a:gd name="T34" fmla="*/ 5040313 w 30"/>
              <a:gd name="T35" fmla="*/ 5040313 h 12"/>
              <a:gd name="T36" fmla="*/ 5040313 w 30"/>
              <a:gd name="T37" fmla="*/ 0 h 12"/>
              <a:gd name="T38" fmla="*/ 10080625 w 30"/>
              <a:gd name="T39" fmla="*/ 0 h 12"/>
              <a:gd name="T40" fmla="*/ 15120938 w 30"/>
              <a:gd name="T41" fmla="*/ 0 h 12"/>
              <a:gd name="T42" fmla="*/ 20161250 w 30"/>
              <a:gd name="T43" fmla="*/ 0 h 12"/>
              <a:gd name="T44" fmla="*/ 25201563 w 30"/>
              <a:gd name="T45" fmla="*/ 0 h 12"/>
              <a:gd name="T46" fmla="*/ 30241875 w 30"/>
              <a:gd name="T47" fmla="*/ 0 h 12"/>
              <a:gd name="T48" fmla="*/ 35282188 w 30"/>
              <a:gd name="T49" fmla="*/ 0 h 12"/>
              <a:gd name="T50" fmla="*/ 40322500 w 30"/>
              <a:gd name="T51" fmla="*/ 5040313 h 12"/>
              <a:gd name="T52" fmla="*/ 45362813 w 30"/>
              <a:gd name="T53" fmla="*/ 0 h 12"/>
              <a:gd name="T54" fmla="*/ 50403125 w 30"/>
              <a:gd name="T55" fmla="*/ 5040313 h 12"/>
              <a:gd name="T56" fmla="*/ 50403125 w 30"/>
              <a:gd name="T57" fmla="*/ 5040313 h 12"/>
              <a:gd name="T58" fmla="*/ 55443438 w 30"/>
              <a:gd name="T59" fmla="*/ 5040313 h 12"/>
              <a:gd name="T60" fmla="*/ 60483750 w 30"/>
              <a:gd name="T61" fmla="*/ 5040313 h 12"/>
              <a:gd name="T62" fmla="*/ 65524063 w 30"/>
              <a:gd name="T63" fmla="*/ 5040313 h 12"/>
              <a:gd name="T64" fmla="*/ 70564375 w 30"/>
              <a:gd name="T65" fmla="*/ 5040313 h 12"/>
              <a:gd name="T66" fmla="*/ 75604688 w 30"/>
              <a:gd name="T67" fmla="*/ 10080625 h 12"/>
              <a:gd name="T68" fmla="*/ 75604688 w 30"/>
              <a:gd name="T69" fmla="*/ 15120938 h 12"/>
              <a:gd name="T70" fmla="*/ 75604688 w 30"/>
              <a:gd name="T71" fmla="*/ 15120938 h 12"/>
              <a:gd name="T72" fmla="*/ 70564375 w 30"/>
              <a:gd name="T73" fmla="*/ 20161250 h 12"/>
              <a:gd name="T74" fmla="*/ 65524063 w 30"/>
              <a:gd name="T75" fmla="*/ 25201563 h 12"/>
              <a:gd name="T76" fmla="*/ 60483750 w 30"/>
              <a:gd name="T77" fmla="*/ 30241875 h 12"/>
              <a:gd name="T78" fmla="*/ 60483750 w 30"/>
              <a:gd name="T79" fmla="*/ 30241875 h 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" h="12">
                <a:moveTo>
                  <a:pt x="24" y="12"/>
                </a:move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30" y="4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5" name="Freeform 1708">
            <a:extLst>
              <a:ext uri="{FF2B5EF4-FFF2-40B4-BE49-F238E27FC236}">
                <a16:creationId xmlns:a16="http://schemas.microsoft.com/office/drawing/2014/main" id="{9F950246-5538-4758-82DA-6328BA0DE556}"/>
              </a:ext>
            </a:extLst>
          </p:cNvPr>
          <p:cNvSpPr>
            <a:spLocks/>
          </p:cNvSpPr>
          <p:nvPr/>
        </p:nvSpPr>
        <p:spPr bwMode="auto">
          <a:xfrm>
            <a:off x="1555750" y="3348039"/>
            <a:ext cx="120650" cy="136525"/>
          </a:xfrm>
          <a:custGeom>
            <a:avLst/>
            <a:gdLst>
              <a:gd name="T0" fmla="*/ 5040313 w 76"/>
              <a:gd name="T1" fmla="*/ 166330313 h 86"/>
              <a:gd name="T2" fmla="*/ 5040313 w 76"/>
              <a:gd name="T3" fmla="*/ 156249688 h 86"/>
              <a:gd name="T4" fmla="*/ 10080625 w 76"/>
              <a:gd name="T5" fmla="*/ 146169063 h 86"/>
              <a:gd name="T6" fmla="*/ 10080625 w 76"/>
              <a:gd name="T7" fmla="*/ 141128750 h 86"/>
              <a:gd name="T8" fmla="*/ 15120938 w 76"/>
              <a:gd name="T9" fmla="*/ 126007813 h 86"/>
              <a:gd name="T10" fmla="*/ 20161250 w 76"/>
              <a:gd name="T11" fmla="*/ 115927188 h 86"/>
              <a:gd name="T12" fmla="*/ 25201563 w 76"/>
              <a:gd name="T13" fmla="*/ 105846563 h 86"/>
              <a:gd name="T14" fmla="*/ 35282188 w 76"/>
              <a:gd name="T15" fmla="*/ 95765938 h 86"/>
              <a:gd name="T16" fmla="*/ 95765938 w 76"/>
              <a:gd name="T17" fmla="*/ 90725625 h 86"/>
              <a:gd name="T18" fmla="*/ 95765938 w 76"/>
              <a:gd name="T19" fmla="*/ 80645000 h 86"/>
              <a:gd name="T20" fmla="*/ 90725625 w 76"/>
              <a:gd name="T21" fmla="*/ 70564375 h 86"/>
              <a:gd name="T22" fmla="*/ 85685313 w 76"/>
              <a:gd name="T23" fmla="*/ 60483750 h 86"/>
              <a:gd name="T24" fmla="*/ 75604688 w 76"/>
              <a:gd name="T25" fmla="*/ 55443438 h 86"/>
              <a:gd name="T26" fmla="*/ 65524063 w 76"/>
              <a:gd name="T27" fmla="*/ 40322500 h 86"/>
              <a:gd name="T28" fmla="*/ 55443438 w 76"/>
              <a:gd name="T29" fmla="*/ 30241875 h 86"/>
              <a:gd name="T30" fmla="*/ 80645000 w 76"/>
              <a:gd name="T31" fmla="*/ 25201563 h 86"/>
              <a:gd name="T32" fmla="*/ 80645000 w 76"/>
              <a:gd name="T33" fmla="*/ 10080625 h 86"/>
              <a:gd name="T34" fmla="*/ 80645000 w 76"/>
              <a:gd name="T35" fmla="*/ 0 h 86"/>
              <a:gd name="T36" fmla="*/ 166330313 w 76"/>
              <a:gd name="T37" fmla="*/ 10080625 h 86"/>
              <a:gd name="T38" fmla="*/ 161290000 w 76"/>
              <a:gd name="T39" fmla="*/ 25201563 h 86"/>
              <a:gd name="T40" fmla="*/ 161290000 w 76"/>
              <a:gd name="T41" fmla="*/ 35282188 h 86"/>
              <a:gd name="T42" fmla="*/ 161290000 w 76"/>
              <a:gd name="T43" fmla="*/ 45362813 h 86"/>
              <a:gd name="T44" fmla="*/ 156249688 w 76"/>
              <a:gd name="T45" fmla="*/ 60483750 h 86"/>
              <a:gd name="T46" fmla="*/ 156249688 w 76"/>
              <a:gd name="T47" fmla="*/ 75604688 h 86"/>
              <a:gd name="T48" fmla="*/ 151209375 w 76"/>
              <a:gd name="T49" fmla="*/ 90725625 h 86"/>
              <a:gd name="T50" fmla="*/ 151209375 w 76"/>
              <a:gd name="T51" fmla="*/ 100806250 h 86"/>
              <a:gd name="T52" fmla="*/ 161290000 w 76"/>
              <a:gd name="T53" fmla="*/ 100806250 h 86"/>
              <a:gd name="T54" fmla="*/ 166330313 w 76"/>
              <a:gd name="T55" fmla="*/ 105846563 h 86"/>
              <a:gd name="T56" fmla="*/ 176410938 w 76"/>
              <a:gd name="T57" fmla="*/ 110886875 h 86"/>
              <a:gd name="T58" fmla="*/ 176410938 w 76"/>
              <a:gd name="T59" fmla="*/ 110886875 h 86"/>
              <a:gd name="T60" fmla="*/ 176410938 w 76"/>
              <a:gd name="T61" fmla="*/ 100806250 h 86"/>
              <a:gd name="T62" fmla="*/ 191531875 w 76"/>
              <a:gd name="T63" fmla="*/ 110886875 h 86"/>
              <a:gd name="T64" fmla="*/ 191531875 w 76"/>
              <a:gd name="T65" fmla="*/ 115927188 h 86"/>
              <a:gd name="T66" fmla="*/ 181451250 w 76"/>
              <a:gd name="T67" fmla="*/ 120967500 h 86"/>
              <a:gd name="T68" fmla="*/ 166330313 w 76"/>
              <a:gd name="T69" fmla="*/ 136088438 h 86"/>
              <a:gd name="T70" fmla="*/ 156249688 w 76"/>
              <a:gd name="T71" fmla="*/ 141128750 h 86"/>
              <a:gd name="T72" fmla="*/ 146169063 w 76"/>
              <a:gd name="T73" fmla="*/ 146169063 h 86"/>
              <a:gd name="T74" fmla="*/ 146169063 w 76"/>
              <a:gd name="T75" fmla="*/ 156249688 h 86"/>
              <a:gd name="T76" fmla="*/ 146169063 w 76"/>
              <a:gd name="T77" fmla="*/ 166330313 h 86"/>
              <a:gd name="T78" fmla="*/ 141128750 w 76"/>
              <a:gd name="T79" fmla="*/ 171370625 h 86"/>
              <a:gd name="T80" fmla="*/ 136088438 w 76"/>
              <a:gd name="T81" fmla="*/ 181451250 h 86"/>
              <a:gd name="T82" fmla="*/ 126007813 w 76"/>
              <a:gd name="T83" fmla="*/ 181451250 h 86"/>
              <a:gd name="T84" fmla="*/ 126007813 w 76"/>
              <a:gd name="T85" fmla="*/ 191531875 h 86"/>
              <a:gd name="T86" fmla="*/ 115927188 w 76"/>
              <a:gd name="T87" fmla="*/ 191531875 h 86"/>
              <a:gd name="T88" fmla="*/ 110886875 w 76"/>
              <a:gd name="T89" fmla="*/ 196572188 h 86"/>
              <a:gd name="T90" fmla="*/ 100806250 w 76"/>
              <a:gd name="T91" fmla="*/ 201612500 h 86"/>
              <a:gd name="T92" fmla="*/ 95765938 w 76"/>
              <a:gd name="T93" fmla="*/ 211693125 h 86"/>
              <a:gd name="T94" fmla="*/ 90725625 w 76"/>
              <a:gd name="T95" fmla="*/ 211693125 h 86"/>
              <a:gd name="T96" fmla="*/ 75604688 w 76"/>
              <a:gd name="T97" fmla="*/ 206652813 h 86"/>
              <a:gd name="T98" fmla="*/ 65524063 w 76"/>
              <a:gd name="T99" fmla="*/ 206652813 h 86"/>
              <a:gd name="T100" fmla="*/ 45362813 w 76"/>
              <a:gd name="T101" fmla="*/ 206652813 h 86"/>
              <a:gd name="T102" fmla="*/ 35282188 w 76"/>
              <a:gd name="T103" fmla="*/ 201612500 h 86"/>
              <a:gd name="T104" fmla="*/ 25201563 w 76"/>
              <a:gd name="T105" fmla="*/ 196572188 h 86"/>
              <a:gd name="T106" fmla="*/ 15120938 w 76"/>
              <a:gd name="T107" fmla="*/ 186491563 h 8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76" h="86">
                <a:moveTo>
                  <a:pt x="0" y="68"/>
                </a:move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4" y="60"/>
                </a:lnTo>
                <a:lnTo>
                  <a:pt x="4" y="58"/>
                </a:lnTo>
                <a:lnTo>
                  <a:pt x="6" y="58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6" y="50"/>
                </a:lnTo>
                <a:lnTo>
                  <a:pt x="6" y="48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2" y="40"/>
                </a:lnTo>
                <a:lnTo>
                  <a:pt x="14" y="38"/>
                </a:lnTo>
                <a:lnTo>
                  <a:pt x="16" y="38"/>
                </a:lnTo>
                <a:lnTo>
                  <a:pt x="36" y="38"/>
                </a:lnTo>
                <a:lnTo>
                  <a:pt x="38" y="36"/>
                </a:lnTo>
                <a:lnTo>
                  <a:pt x="38" y="34"/>
                </a:lnTo>
                <a:lnTo>
                  <a:pt x="38" y="32"/>
                </a:lnTo>
                <a:lnTo>
                  <a:pt x="40" y="30"/>
                </a:lnTo>
                <a:lnTo>
                  <a:pt x="38" y="28"/>
                </a:lnTo>
                <a:lnTo>
                  <a:pt x="36" y="28"/>
                </a:lnTo>
                <a:lnTo>
                  <a:pt x="36" y="26"/>
                </a:lnTo>
                <a:lnTo>
                  <a:pt x="34" y="26"/>
                </a:lnTo>
                <a:lnTo>
                  <a:pt x="34" y="24"/>
                </a:lnTo>
                <a:lnTo>
                  <a:pt x="32" y="22"/>
                </a:lnTo>
                <a:lnTo>
                  <a:pt x="30" y="22"/>
                </a:lnTo>
                <a:lnTo>
                  <a:pt x="28" y="20"/>
                </a:lnTo>
                <a:lnTo>
                  <a:pt x="28" y="18"/>
                </a:lnTo>
                <a:lnTo>
                  <a:pt x="26" y="16"/>
                </a:lnTo>
                <a:lnTo>
                  <a:pt x="26" y="14"/>
                </a:lnTo>
                <a:lnTo>
                  <a:pt x="24" y="14"/>
                </a:lnTo>
                <a:lnTo>
                  <a:pt x="22" y="12"/>
                </a:lnTo>
                <a:lnTo>
                  <a:pt x="30" y="12"/>
                </a:lnTo>
                <a:lnTo>
                  <a:pt x="32" y="10"/>
                </a:lnTo>
                <a:lnTo>
                  <a:pt x="32" y="8"/>
                </a:lnTo>
                <a:lnTo>
                  <a:pt x="32" y="6"/>
                </a:lnTo>
                <a:lnTo>
                  <a:pt x="32" y="4"/>
                </a:lnTo>
                <a:lnTo>
                  <a:pt x="32" y="2"/>
                </a:lnTo>
                <a:lnTo>
                  <a:pt x="32" y="0"/>
                </a:lnTo>
                <a:lnTo>
                  <a:pt x="66" y="0"/>
                </a:lnTo>
                <a:lnTo>
                  <a:pt x="66" y="2"/>
                </a:lnTo>
                <a:lnTo>
                  <a:pt x="66" y="4"/>
                </a:lnTo>
                <a:lnTo>
                  <a:pt x="64" y="6"/>
                </a:lnTo>
                <a:lnTo>
                  <a:pt x="64" y="8"/>
                </a:lnTo>
                <a:lnTo>
                  <a:pt x="64" y="10"/>
                </a:lnTo>
                <a:lnTo>
                  <a:pt x="64" y="12"/>
                </a:lnTo>
                <a:lnTo>
                  <a:pt x="64" y="14"/>
                </a:lnTo>
                <a:lnTo>
                  <a:pt x="64" y="16"/>
                </a:lnTo>
                <a:lnTo>
                  <a:pt x="64" y="18"/>
                </a:lnTo>
                <a:lnTo>
                  <a:pt x="62" y="20"/>
                </a:lnTo>
                <a:lnTo>
                  <a:pt x="62" y="22"/>
                </a:lnTo>
                <a:lnTo>
                  <a:pt x="62" y="24"/>
                </a:lnTo>
                <a:lnTo>
                  <a:pt x="62" y="26"/>
                </a:lnTo>
                <a:lnTo>
                  <a:pt x="62" y="28"/>
                </a:lnTo>
                <a:lnTo>
                  <a:pt x="62" y="30"/>
                </a:lnTo>
                <a:lnTo>
                  <a:pt x="60" y="34"/>
                </a:lnTo>
                <a:lnTo>
                  <a:pt x="60" y="36"/>
                </a:lnTo>
                <a:lnTo>
                  <a:pt x="60" y="38"/>
                </a:lnTo>
                <a:lnTo>
                  <a:pt x="60" y="40"/>
                </a:lnTo>
                <a:lnTo>
                  <a:pt x="62" y="40"/>
                </a:lnTo>
                <a:lnTo>
                  <a:pt x="64" y="40"/>
                </a:lnTo>
                <a:lnTo>
                  <a:pt x="66" y="42"/>
                </a:lnTo>
                <a:lnTo>
                  <a:pt x="68" y="42"/>
                </a:lnTo>
                <a:lnTo>
                  <a:pt x="70" y="44"/>
                </a:lnTo>
                <a:lnTo>
                  <a:pt x="70" y="42"/>
                </a:lnTo>
                <a:lnTo>
                  <a:pt x="72" y="42"/>
                </a:lnTo>
                <a:lnTo>
                  <a:pt x="70" y="40"/>
                </a:lnTo>
                <a:lnTo>
                  <a:pt x="72" y="42"/>
                </a:lnTo>
                <a:lnTo>
                  <a:pt x="74" y="42"/>
                </a:lnTo>
                <a:lnTo>
                  <a:pt x="76" y="44"/>
                </a:lnTo>
                <a:lnTo>
                  <a:pt x="76" y="46"/>
                </a:lnTo>
                <a:lnTo>
                  <a:pt x="74" y="46"/>
                </a:lnTo>
                <a:lnTo>
                  <a:pt x="74" y="48"/>
                </a:lnTo>
                <a:lnTo>
                  <a:pt x="72" y="48"/>
                </a:lnTo>
                <a:lnTo>
                  <a:pt x="68" y="52"/>
                </a:lnTo>
                <a:lnTo>
                  <a:pt x="66" y="54"/>
                </a:lnTo>
                <a:lnTo>
                  <a:pt x="64" y="54"/>
                </a:lnTo>
                <a:lnTo>
                  <a:pt x="62" y="56"/>
                </a:lnTo>
                <a:lnTo>
                  <a:pt x="60" y="56"/>
                </a:lnTo>
                <a:lnTo>
                  <a:pt x="58" y="58"/>
                </a:lnTo>
                <a:lnTo>
                  <a:pt x="58" y="60"/>
                </a:lnTo>
                <a:lnTo>
                  <a:pt x="58" y="62"/>
                </a:lnTo>
                <a:lnTo>
                  <a:pt x="56" y="62"/>
                </a:lnTo>
                <a:lnTo>
                  <a:pt x="58" y="64"/>
                </a:lnTo>
                <a:lnTo>
                  <a:pt x="58" y="66"/>
                </a:lnTo>
                <a:lnTo>
                  <a:pt x="56" y="68"/>
                </a:lnTo>
                <a:lnTo>
                  <a:pt x="54" y="70"/>
                </a:lnTo>
                <a:lnTo>
                  <a:pt x="54" y="72"/>
                </a:lnTo>
                <a:lnTo>
                  <a:pt x="52" y="72"/>
                </a:lnTo>
                <a:lnTo>
                  <a:pt x="50" y="72"/>
                </a:lnTo>
                <a:lnTo>
                  <a:pt x="50" y="76"/>
                </a:lnTo>
                <a:lnTo>
                  <a:pt x="48" y="76"/>
                </a:lnTo>
                <a:lnTo>
                  <a:pt x="46" y="76"/>
                </a:lnTo>
                <a:lnTo>
                  <a:pt x="46" y="78"/>
                </a:lnTo>
                <a:lnTo>
                  <a:pt x="46" y="80"/>
                </a:lnTo>
                <a:lnTo>
                  <a:pt x="44" y="78"/>
                </a:lnTo>
                <a:lnTo>
                  <a:pt x="42" y="80"/>
                </a:lnTo>
                <a:lnTo>
                  <a:pt x="40" y="80"/>
                </a:lnTo>
                <a:lnTo>
                  <a:pt x="40" y="82"/>
                </a:lnTo>
                <a:lnTo>
                  <a:pt x="38" y="82"/>
                </a:lnTo>
                <a:lnTo>
                  <a:pt x="38" y="84"/>
                </a:lnTo>
                <a:lnTo>
                  <a:pt x="38" y="86"/>
                </a:lnTo>
                <a:lnTo>
                  <a:pt x="36" y="84"/>
                </a:lnTo>
                <a:lnTo>
                  <a:pt x="32" y="82"/>
                </a:lnTo>
                <a:lnTo>
                  <a:pt x="30" y="82"/>
                </a:lnTo>
                <a:lnTo>
                  <a:pt x="28" y="82"/>
                </a:lnTo>
                <a:lnTo>
                  <a:pt x="26" y="82"/>
                </a:lnTo>
                <a:lnTo>
                  <a:pt x="24" y="82"/>
                </a:lnTo>
                <a:lnTo>
                  <a:pt x="20" y="82"/>
                </a:lnTo>
                <a:lnTo>
                  <a:pt x="18" y="82"/>
                </a:lnTo>
                <a:lnTo>
                  <a:pt x="16" y="80"/>
                </a:lnTo>
                <a:lnTo>
                  <a:pt x="14" y="80"/>
                </a:lnTo>
                <a:lnTo>
                  <a:pt x="12" y="80"/>
                </a:lnTo>
                <a:lnTo>
                  <a:pt x="12" y="78"/>
                </a:lnTo>
                <a:lnTo>
                  <a:pt x="10" y="78"/>
                </a:lnTo>
                <a:lnTo>
                  <a:pt x="8" y="76"/>
                </a:lnTo>
                <a:lnTo>
                  <a:pt x="6" y="74"/>
                </a:lnTo>
                <a:lnTo>
                  <a:pt x="2" y="70"/>
                </a:lnTo>
                <a:lnTo>
                  <a:pt x="0" y="6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6" name="Freeform 1709">
            <a:extLst>
              <a:ext uri="{FF2B5EF4-FFF2-40B4-BE49-F238E27FC236}">
                <a16:creationId xmlns:a16="http://schemas.microsoft.com/office/drawing/2014/main" id="{1CD21558-2BD3-41A9-8688-18217F947CC0}"/>
              </a:ext>
            </a:extLst>
          </p:cNvPr>
          <p:cNvSpPr>
            <a:spLocks/>
          </p:cNvSpPr>
          <p:nvPr/>
        </p:nvSpPr>
        <p:spPr bwMode="auto">
          <a:xfrm>
            <a:off x="1555750" y="3348039"/>
            <a:ext cx="120650" cy="136525"/>
          </a:xfrm>
          <a:custGeom>
            <a:avLst/>
            <a:gdLst>
              <a:gd name="T0" fmla="*/ 5040313 w 76"/>
              <a:gd name="T1" fmla="*/ 166330313 h 86"/>
              <a:gd name="T2" fmla="*/ 5040313 w 76"/>
              <a:gd name="T3" fmla="*/ 156249688 h 86"/>
              <a:gd name="T4" fmla="*/ 10080625 w 76"/>
              <a:gd name="T5" fmla="*/ 146169063 h 86"/>
              <a:gd name="T6" fmla="*/ 10080625 w 76"/>
              <a:gd name="T7" fmla="*/ 141128750 h 86"/>
              <a:gd name="T8" fmla="*/ 15120938 w 76"/>
              <a:gd name="T9" fmla="*/ 126007813 h 86"/>
              <a:gd name="T10" fmla="*/ 20161250 w 76"/>
              <a:gd name="T11" fmla="*/ 115927188 h 86"/>
              <a:gd name="T12" fmla="*/ 25201563 w 76"/>
              <a:gd name="T13" fmla="*/ 105846563 h 86"/>
              <a:gd name="T14" fmla="*/ 35282188 w 76"/>
              <a:gd name="T15" fmla="*/ 95765938 h 86"/>
              <a:gd name="T16" fmla="*/ 95765938 w 76"/>
              <a:gd name="T17" fmla="*/ 90725625 h 86"/>
              <a:gd name="T18" fmla="*/ 95765938 w 76"/>
              <a:gd name="T19" fmla="*/ 80645000 h 86"/>
              <a:gd name="T20" fmla="*/ 90725625 w 76"/>
              <a:gd name="T21" fmla="*/ 70564375 h 86"/>
              <a:gd name="T22" fmla="*/ 85685313 w 76"/>
              <a:gd name="T23" fmla="*/ 60483750 h 86"/>
              <a:gd name="T24" fmla="*/ 75604688 w 76"/>
              <a:gd name="T25" fmla="*/ 55443438 h 86"/>
              <a:gd name="T26" fmla="*/ 65524063 w 76"/>
              <a:gd name="T27" fmla="*/ 40322500 h 86"/>
              <a:gd name="T28" fmla="*/ 55443438 w 76"/>
              <a:gd name="T29" fmla="*/ 30241875 h 86"/>
              <a:gd name="T30" fmla="*/ 80645000 w 76"/>
              <a:gd name="T31" fmla="*/ 25201563 h 86"/>
              <a:gd name="T32" fmla="*/ 80645000 w 76"/>
              <a:gd name="T33" fmla="*/ 10080625 h 86"/>
              <a:gd name="T34" fmla="*/ 80645000 w 76"/>
              <a:gd name="T35" fmla="*/ 0 h 86"/>
              <a:gd name="T36" fmla="*/ 166330313 w 76"/>
              <a:gd name="T37" fmla="*/ 10080625 h 86"/>
              <a:gd name="T38" fmla="*/ 161290000 w 76"/>
              <a:gd name="T39" fmla="*/ 25201563 h 86"/>
              <a:gd name="T40" fmla="*/ 161290000 w 76"/>
              <a:gd name="T41" fmla="*/ 35282188 h 86"/>
              <a:gd name="T42" fmla="*/ 161290000 w 76"/>
              <a:gd name="T43" fmla="*/ 45362813 h 86"/>
              <a:gd name="T44" fmla="*/ 156249688 w 76"/>
              <a:gd name="T45" fmla="*/ 60483750 h 86"/>
              <a:gd name="T46" fmla="*/ 156249688 w 76"/>
              <a:gd name="T47" fmla="*/ 75604688 h 86"/>
              <a:gd name="T48" fmla="*/ 151209375 w 76"/>
              <a:gd name="T49" fmla="*/ 90725625 h 86"/>
              <a:gd name="T50" fmla="*/ 151209375 w 76"/>
              <a:gd name="T51" fmla="*/ 100806250 h 86"/>
              <a:gd name="T52" fmla="*/ 161290000 w 76"/>
              <a:gd name="T53" fmla="*/ 100806250 h 86"/>
              <a:gd name="T54" fmla="*/ 166330313 w 76"/>
              <a:gd name="T55" fmla="*/ 105846563 h 86"/>
              <a:gd name="T56" fmla="*/ 176410938 w 76"/>
              <a:gd name="T57" fmla="*/ 110886875 h 86"/>
              <a:gd name="T58" fmla="*/ 176410938 w 76"/>
              <a:gd name="T59" fmla="*/ 110886875 h 86"/>
              <a:gd name="T60" fmla="*/ 176410938 w 76"/>
              <a:gd name="T61" fmla="*/ 100806250 h 86"/>
              <a:gd name="T62" fmla="*/ 191531875 w 76"/>
              <a:gd name="T63" fmla="*/ 110886875 h 86"/>
              <a:gd name="T64" fmla="*/ 191531875 w 76"/>
              <a:gd name="T65" fmla="*/ 115927188 h 86"/>
              <a:gd name="T66" fmla="*/ 181451250 w 76"/>
              <a:gd name="T67" fmla="*/ 120967500 h 86"/>
              <a:gd name="T68" fmla="*/ 166330313 w 76"/>
              <a:gd name="T69" fmla="*/ 136088438 h 86"/>
              <a:gd name="T70" fmla="*/ 156249688 w 76"/>
              <a:gd name="T71" fmla="*/ 141128750 h 86"/>
              <a:gd name="T72" fmla="*/ 146169063 w 76"/>
              <a:gd name="T73" fmla="*/ 146169063 h 86"/>
              <a:gd name="T74" fmla="*/ 146169063 w 76"/>
              <a:gd name="T75" fmla="*/ 156249688 h 86"/>
              <a:gd name="T76" fmla="*/ 146169063 w 76"/>
              <a:gd name="T77" fmla="*/ 166330313 h 86"/>
              <a:gd name="T78" fmla="*/ 141128750 w 76"/>
              <a:gd name="T79" fmla="*/ 171370625 h 86"/>
              <a:gd name="T80" fmla="*/ 136088438 w 76"/>
              <a:gd name="T81" fmla="*/ 181451250 h 86"/>
              <a:gd name="T82" fmla="*/ 126007813 w 76"/>
              <a:gd name="T83" fmla="*/ 181451250 h 86"/>
              <a:gd name="T84" fmla="*/ 126007813 w 76"/>
              <a:gd name="T85" fmla="*/ 191531875 h 86"/>
              <a:gd name="T86" fmla="*/ 115927188 w 76"/>
              <a:gd name="T87" fmla="*/ 191531875 h 86"/>
              <a:gd name="T88" fmla="*/ 110886875 w 76"/>
              <a:gd name="T89" fmla="*/ 196572188 h 86"/>
              <a:gd name="T90" fmla="*/ 100806250 w 76"/>
              <a:gd name="T91" fmla="*/ 201612500 h 86"/>
              <a:gd name="T92" fmla="*/ 95765938 w 76"/>
              <a:gd name="T93" fmla="*/ 211693125 h 86"/>
              <a:gd name="T94" fmla="*/ 90725625 w 76"/>
              <a:gd name="T95" fmla="*/ 211693125 h 86"/>
              <a:gd name="T96" fmla="*/ 75604688 w 76"/>
              <a:gd name="T97" fmla="*/ 206652813 h 86"/>
              <a:gd name="T98" fmla="*/ 65524063 w 76"/>
              <a:gd name="T99" fmla="*/ 206652813 h 86"/>
              <a:gd name="T100" fmla="*/ 45362813 w 76"/>
              <a:gd name="T101" fmla="*/ 206652813 h 86"/>
              <a:gd name="T102" fmla="*/ 35282188 w 76"/>
              <a:gd name="T103" fmla="*/ 201612500 h 86"/>
              <a:gd name="T104" fmla="*/ 25201563 w 76"/>
              <a:gd name="T105" fmla="*/ 196572188 h 86"/>
              <a:gd name="T106" fmla="*/ 15120938 w 76"/>
              <a:gd name="T107" fmla="*/ 186491563 h 8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76" h="86">
                <a:moveTo>
                  <a:pt x="0" y="68"/>
                </a:move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4" y="60"/>
                </a:lnTo>
                <a:lnTo>
                  <a:pt x="4" y="58"/>
                </a:lnTo>
                <a:lnTo>
                  <a:pt x="6" y="58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6" y="50"/>
                </a:lnTo>
                <a:lnTo>
                  <a:pt x="6" y="48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2" y="40"/>
                </a:lnTo>
                <a:lnTo>
                  <a:pt x="14" y="38"/>
                </a:lnTo>
                <a:lnTo>
                  <a:pt x="16" y="38"/>
                </a:lnTo>
                <a:lnTo>
                  <a:pt x="36" y="38"/>
                </a:lnTo>
                <a:lnTo>
                  <a:pt x="38" y="36"/>
                </a:lnTo>
                <a:lnTo>
                  <a:pt x="38" y="34"/>
                </a:lnTo>
                <a:lnTo>
                  <a:pt x="38" y="32"/>
                </a:lnTo>
                <a:lnTo>
                  <a:pt x="40" y="30"/>
                </a:lnTo>
                <a:lnTo>
                  <a:pt x="38" y="28"/>
                </a:lnTo>
                <a:lnTo>
                  <a:pt x="36" y="28"/>
                </a:lnTo>
                <a:lnTo>
                  <a:pt x="36" y="26"/>
                </a:lnTo>
                <a:lnTo>
                  <a:pt x="34" y="26"/>
                </a:lnTo>
                <a:lnTo>
                  <a:pt x="34" y="24"/>
                </a:lnTo>
                <a:lnTo>
                  <a:pt x="32" y="22"/>
                </a:lnTo>
                <a:lnTo>
                  <a:pt x="30" y="22"/>
                </a:lnTo>
                <a:lnTo>
                  <a:pt x="28" y="20"/>
                </a:lnTo>
                <a:lnTo>
                  <a:pt x="28" y="18"/>
                </a:lnTo>
                <a:lnTo>
                  <a:pt x="26" y="16"/>
                </a:lnTo>
                <a:lnTo>
                  <a:pt x="26" y="14"/>
                </a:lnTo>
                <a:lnTo>
                  <a:pt x="24" y="14"/>
                </a:lnTo>
                <a:lnTo>
                  <a:pt x="22" y="12"/>
                </a:lnTo>
                <a:lnTo>
                  <a:pt x="30" y="12"/>
                </a:lnTo>
                <a:lnTo>
                  <a:pt x="32" y="10"/>
                </a:lnTo>
                <a:lnTo>
                  <a:pt x="32" y="8"/>
                </a:lnTo>
                <a:lnTo>
                  <a:pt x="32" y="6"/>
                </a:lnTo>
                <a:lnTo>
                  <a:pt x="32" y="4"/>
                </a:lnTo>
                <a:lnTo>
                  <a:pt x="32" y="2"/>
                </a:lnTo>
                <a:lnTo>
                  <a:pt x="32" y="0"/>
                </a:lnTo>
                <a:lnTo>
                  <a:pt x="66" y="0"/>
                </a:lnTo>
                <a:lnTo>
                  <a:pt x="66" y="2"/>
                </a:lnTo>
                <a:lnTo>
                  <a:pt x="66" y="4"/>
                </a:lnTo>
                <a:lnTo>
                  <a:pt x="64" y="6"/>
                </a:lnTo>
                <a:lnTo>
                  <a:pt x="64" y="8"/>
                </a:lnTo>
                <a:lnTo>
                  <a:pt x="64" y="10"/>
                </a:lnTo>
                <a:lnTo>
                  <a:pt x="64" y="12"/>
                </a:lnTo>
                <a:lnTo>
                  <a:pt x="64" y="14"/>
                </a:lnTo>
                <a:lnTo>
                  <a:pt x="64" y="16"/>
                </a:lnTo>
                <a:lnTo>
                  <a:pt x="64" y="18"/>
                </a:lnTo>
                <a:lnTo>
                  <a:pt x="62" y="20"/>
                </a:lnTo>
                <a:lnTo>
                  <a:pt x="62" y="22"/>
                </a:lnTo>
                <a:lnTo>
                  <a:pt x="62" y="24"/>
                </a:lnTo>
                <a:lnTo>
                  <a:pt x="62" y="26"/>
                </a:lnTo>
                <a:lnTo>
                  <a:pt x="62" y="28"/>
                </a:lnTo>
                <a:lnTo>
                  <a:pt x="62" y="30"/>
                </a:lnTo>
                <a:lnTo>
                  <a:pt x="60" y="34"/>
                </a:lnTo>
                <a:lnTo>
                  <a:pt x="60" y="36"/>
                </a:lnTo>
                <a:lnTo>
                  <a:pt x="60" y="38"/>
                </a:lnTo>
                <a:lnTo>
                  <a:pt x="60" y="40"/>
                </a:lnTo>
                <a:lnTo>
                  <a:pt x="62" y="40"/>
                </a:lnTo>
                <a:lnTo>
                  <a:pt x="64" y="40"/>
                </a:lnTo>
                <a:lnTo>
                  <a:pt x="66" y="42"/>
                </a:lnTo>
                <a:lnTo>
                  <a:pt x="68" y="42"/>
                </a:lnTo>
                <a:lnTo>
                  <a:pt x="70" y="44"/>
                </a:lnTo>
                <a:lnTo>
                  <a:pt x="70" y="42"/>
                </a:lnTo>
                <a:lnTo>
                  <a:pt x="72" y="42"/>
                </a:lnTo>
                <a:lnTo>
                  <a:pt x="70" y="40"/>
                </a:lnTo>
                <a:lnTo>
                  <a:pt x="72" y="42"/>
                </a:lnTo>
                <a:lnTo>
                  <a:pt x="74" y="42"/>
                </a:lnTo>
                <a:lnTo>
                  <a:pt x="76" y="44"/>
                </a:lnTo>
                <a:lnTo>
                  <a:pt x="76" y="46"/>
                </a:lnTo>
                <a:lnTo>
                  <a:pt x="74" y="46"/>
                </a:lnTo>
                <a:lnTo>
                  <a:pt x="74" y="48"/>
                </a:lnTo>
                <a:lnTo>
                  <a:pt x="72" y="48"/>
                </a:lnTo>
                <a:lnTo>
                  <a:pt x="68" y="52"/>
                </a:lnTo>
                <a:lnTo>
                  <a:pt x="66" y="54"/>
                </a:lnTo>
                <a:lnTo>
                  <a:pt x="64" y="54"/>
                </a:lnTo>
                <a:lnTo>
                  <a:pt x="62" y="56"/>
                </a:lnTo>
                <a:lnTo>
                  <a:pt x="60" y="56"/>
                </a:lnTo>
                <a:lnTo>
                  <a:pt x="58" y="58"/>
                </a:lnTo>
                <a:lnTo>
                  <a:pt x="58" y="60"/>
                </a:lnTo>
                <a:lnTo>
                  <a:pt x="58" y="62"/>
                </a:lnTo>
                <a:lnTo>
                  <a:pt x="56" y="62"/>
                </a:lnTo>
                <a:lnTo>
                  <a:pt x="58" y="64"/>
                </a:lnTo>
                <a:lnTo>
                  <a:pt x="58" y="66"/>
                </a:lnTo>
                <a:lnTo>
                  <a:pt x="56" y="68"/>
                </a:lnTo>
                <a:lnTo>
                  <a:pt x="54" y="70"/>
                </a:lnTo>
                <a:lnTo>
                  <a:pt x="54" y="72"/>
                </a:lnTo>
                <a:lnTo>
                  <a:pt x="52" y="72"/>
                </a:lnTo>
                <a:lnTo>
                  <a:pt x="50" y="72"/>
                </a:lnTo>
                <a:lnTo>
                  <a:pt x="50" y="76"/>
                </a:lnTo>
                <a:lnTo>
                  <a:pt x="48" y="76"/>
                </a:lnTo>
                <a:lnTo>
                  <a:pt x="46" y="76"/>
                </a:lnTo>
                <a:lnTo>
                  <a:pt x="46" y="78"/>
                </a:lnTo>
                <a:lnTo>
                  <a:pt x="46" y="80"/>
                </a:lnTo>
                <a:lnTo>
                  <a:pt x="44" y="78"/>
                </a:lnTo>
                <a:lnTo>
                  <a:pt x="42" y="80"/>
                </a:lnTo>
                <a:lnTo>
                  <a:pt x="40" y="80"/>
                </a:lnTo>
                <a:lnTo>
                  <a:pt x="40" y="82"/>
                </a:lnTo>
                <a:lnTo>
                  <a:pt x="38" y="82"/>
                </a:lnTo>
                <a:lnTo>
                  <a:pt x="38" y="84"/>
                </a:lnTo>
                <a:lnTo>
                  <a:pt x="38" y="86"/>
                </a:lnTo>
                <a:lnTo>
                  <a:pt x="36" y="84"/>
                </a:lnTo>
                <a:lnTo>
                  <a:pt x="32" y="82"/>
                </a:lnTo>
                <a:lnTo>
                  <a:pt x="30" y="82"/>
                </a:lnTo>
                <a:lnTo>
                  <a:pt x="28" y="82"/>
                </a:lnTo>
                <a:lnTo>
                  <a:pt x="26" y="82"/>
                </a:lnTo>
                <a:lnTo>
                  <a:pt x="24" y="82"/>
                </a:lnTo>
                <a:lnTo>
                  <a:pt x="20" y="82"/>
                </a:lnTo>
                <a:lnTo>
                  <a:pt x="18" y="82"/>
                </a:lnTo>
                <a:lnTo>
                  <a:pt x="16" y="80"/>
                </a:lnTo>
                <a:lnTo>
                  <a:pt x="14" y="80"/>
                </a:lnTo>
                <a:lnTo>
                  <a:pt x="12" y="80"/>
                </a:lnTo>
                <a:lnTo>
                  <a:pt x="12" y="78"/>
                </a:lnTo>
                <a:lnTo>
                  <a:pt x="10" y="78"/>
                </a:lnTo>
                <a:lnTo>
                  <a:pt x="8" y="76"/>
                </a:lnTo>
                <a:lnTo>
                  <a:pt x="6" y="74"/>
                </a:lnTo>
                <a:lnTo>
                  <a:pt x="2" y="70"/>
                </a:lnTo>
                <a:lnTo>
                  <a:pt x="0" y="6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7" name="Freeform 1729">
            <a:extLst>
              <a:ext uri="{FF2B5EF4-FFF2-40B4-BE49-F238E27FC236}">
                <a16:creationId xmlns:a16="http://schemas.microsoft.com/office/drawing/2014/main" id="{B076EC69-F0CB-4BAF-9672-E618A3883532}"/>
              </a:ext>
            </a:extLst>
          </p:cNvPr>
          <p:cNvSpPr>
            <a:spLocks/>
          </p:cNvSpPr>
          <p:nvPr/>
        </p:nvSpPr>
        <p:spPr bwMode="auto">
          <a:xfrm>
            <a:off x="1727200" y="3567113"/>
            <a:ext cx="95250" cy="104775"/>
          </a:xfrm>
          <a:custGeom>
            <a:avLst/>
            <a:gdLst>
              <a:gd name="T0" fmla="*/ 5040313 w 60"/>
              <a:gd name="T1" fmla="*/ 35282188 h 66"/>
              <a:gd name="T2" fmla="*/ 15120938 w 60"/>
              <a:gd name="T3" fmla="*/ 25201563 h 66"/>
              <a:gd name="T4" fmla="*/ 5040313 w 60"/>
              <a:gd name="T5" fmla="*/ 15120938 h 66"/>
              <a:gd name="T6" fmla="*/ 15120938 w 60"/>
              <a:gd name="T7" fmla="*/ 5040313 h 66"/>
              <a:gd name="T8" fmla="*/ 20161250 w 60"/>
              <a:gd name="T9" fmla="*/ 5040313 h 66"/>
              <a:gd name="T10" fmla="*/ 35282188 w 60"/>
              <a:gd name="T11" fmla="*/ 10080625 h 66"/>
              <a:gd name="T12" fmla="*/ 45362813 w 60"/>
              <a:gd name="T13" fmla="*/ 10080625 h 66"/>
              <a:gd name="T14" fmla="*/ 55443438 w 60"/>
              <a:gd name="T15" fmla="*/ 10080625 h 66"/>
              <a:gd name="T16" fmla="*/ 70564375 w 60"/>
              <a:gd name="T17" fmla="*/ 15120938 h 66"/>
              <a:gd name="T18" fmla="*/ 80645000 w 60"/>
              <a:gd name="T19" fmla="*/ 20161250 h 66"/>
              <a:gd name="T20" fmla="*/ 85685313 w 60"/>
              <a:gd name="T21" fmla="*/ 25201563 h 66"/>
              <a:gd name="T22" fmla="*/ 95765938 w 60"/>
              <a:gd name="T23" fmla="*/ 25201563 h 66"/>
              <a:gd name="T24" fmla="*/ 105846563 w 60"/>
              <a:gd name="T25" fmla="*/ 15120938 h 66"/>
              <a:gd name="T26" fmla="*/ 105846563 w 60"/>
              <a:gd name="T27" fmla="*/ 25201563 h 66"/>
              <a:gd name="T28" fmla="*/ 110886875 w 60"/>
              <a:gd name="T29" fmla="*/ 35282188 h 66"/>
              <a:gd name="T30" fmla="*/ 115927188 w 60"/>
              <a:gd name="T31" fmla="*/ 50403125 h 66"/>
              <a:gd name="T32" fmla="*/ 126007813 w 60"/>
              <a:gd name="T33" fmla="*/ 55443438 h 66"/>
              <a:gd name="T34" fmla="*/ 126007813 w 60"/>
              <a:gd name="T35" fmla="*/ 65524063 h 66"/>
              <a:gd name="T36" fmla="*/ 136088438 w 60"/>
              <a:gd name="T37" fmla="*/ 70564375 h 66"/>
              <a:gd name="T38" fmla="*/ 146169063 w 60"/>
              <a:gd name="T39" fmla="*/ 80645000 h 66"/>
              <a:gd name="T40" fmla="*/ 151209375 w 60"/>
              <a:gd name="T41" fmla="*/ 90725625 h 66"/>
              <a:gd name="T42" fmla="*/ 136088438 w 60"/>
              <a:gd name="T43" fmla="*/ 85685313 h 66"/>
              <a:gd name="T44" fmla="*/ 136088438 w 60"/>
              <a:gd name="T45" fmla="*/ 95765938 h 66"/>
              <a:gd name="T46" fmla="*/ 131048125 w 60"/>
              <a:gd name="T47" fmla="*/ 105846563 h 66"/>
              <a:gd name="T48" fmla="*/ 141128750 w 60"/>
              <a:gd name="T49" fmla="*/ 115927188 h 66"/>
              <a:gd name="T50" fmla="*/ 131048125 w 60"/>
              <a:gd name="T51" fmla="*/ 126007813 h 66"/>
              <a:gd name="T52" fmla="*/ 136088438 w 60"/>
              <a:gd name="T53" fmla="*/ 141128750 h 66"/>
              <a:gd name="T54" fmla="*/ 136088438 w 60"/>
              <a:gd name="T55" fmla="*/ 146169063 h 66"/>
              <a:gd name="T56" fmla="*/ 126007813 w 60"/>
              <a:gd name="T57" fmla="*/ 156249688 h 66"/>
              <a:gd name="T58" fmla="*/ 131048125 w 60"/>
              <a:gd name="T59" fmla="*/ 161290000 h 66"/>
              <a:gd name="T60" fmla="*/ 131048125 w 60"/>
              <a:gd name="T61" fmla="*/ 156249688 h 66"/>
              <a:gd name="T62" fmla="*/ 120967500 w 60"/>
              <a:gd name="T63" fmla="*/ 146169063 h 66"/>
              <a:gd name="T64" fmla="*/ 115927188 w 60"/>
              <a:gd name="T65" fmla="*/ 136088438 h 66"/>
              <a:gd name="T66" fmla="*/ 105846563 w 60"/>
              <a:gd name="T67" fmla="*/ 131048125 h 66"/>
              <a:gd name="T68" fmla="*/ 115927188 w 60"/>
              <a:gd name="T69" fmla="*/ 141128750 h 66"/>
              <a:gd name="T70" fmla="*/ 110886875 w 60"/>
              <a:gd name="T71" fmla="*/ 146169063 h 66"/>
              <a:gd name="T72" fmla="*/ 95765938 w 60"/>
              <a:gd name="T73" fmla="*/ 141128750 h 66"/>
              <a:gd name="T74" fmla="*/ 100806250 w 60"/>
              <a:gd name="T75" fmla="*/ 126007813 h 66"/>
              <a:gd name="T76" fmla="*/ 100806250 w 60"/>
              <a:gd name="T77" fmla="*/ 115927188 h 66"/>
              <a:gd name="T78" fmla="*/ 90725625 w 60"/>
              <a:gd name="T79" fmla="*/ 105846563 h 66"/>
              <a:gd name="T80" fmla="*/ 80645000 w 60"/>
              <a:gd name="T81" fmla="*/ 95765938 h 66"/>
              <a:gd name="T82" fmla="*/ 70564375 w 60"/>
              <a:gd name="T83" fmla="*/ 90725625 h 66"/>
              <a:gd name="T84" fmla="*/ 60483750 w 60"/>
              <a:gd name="T85" fmla="*/ 90725625 h 66"/>
              <a:gd name="T86" fmla="*/ 55443438 w 60"/>
              <a:gd name="T87" fmla="*/ 75604688 h 66"/>
              <a:gd name="T88" fmla="*/ 50403125 w 60"/>
              <a:gd name="T89" fmla="*/ 65524063 h 66"/>
              <a:gd name="T90" fmla="*/ 40322500 w 60"/>
              <a:gd name="T91" fmla="*/ 60483750 h 66"/>
              <a:gd name="T92" fmla="*/ 35282188 w 60"/>
              <a:gd name="T93" fmla="*/ 55443438 h 66"/>
              <a:gd name="T94" fmla="*/ 30241875 w 60"/>
              <a:gd name="T95" fmla="*/ 50403125 h 66"/>
              <a:gd name="T96" fmla="*/ 30241875 w 60"/>
              <a:gd name="T97" fmla="*/ 60483750 h 66"/>
              <a:gd name="T98" fmla="*/ 40322500 w 60"/>
              <a:gd name="T99" fmla="*/ 65524063 h 66"/>
              <a:gd name="T100" fmla="*/ 45362813 w 60"/>
              <a:gd name="T101" fmla="*/ 75604688 h 66"/>
              <a:gd name="T102" fmla="*/ 30241875 w 60"/>
              <a:gd name="T103" fmla="*/ 80645000 h 66"/>
              <a:gd name="T104" fmla="*/ 25201563 w 60"/>
              <a:gd name="T105" fmla="*/ 70564375 h 66"/>
              <a:gd name="T106" fmla="*/ 10080625 w 60"/>
              <a:gd name="T107" fmla="*/ 70564375 h 66"/>
              <a:gd name="T108" fmla="*/ 5040313 w 60"/>
              <a:gd name="T109" fmla="*/ 60483750 h 66"/>
              <a:gd name="T110" fmla="*/ 0 w 60"/>
              <a:gd name="T111" fmla="*/ 45362813 h 6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" h="66">
                <a:moveTo>
                  <a:pt x="0" y="18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4" y="12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6"/>
                </a:lnTo>
                <a:lnTo>
                  <a:pt x="30" y="4"/>
                </a:lnTo>
                <a:lnTo>
                  <a:pt x="30" y="6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8"/>
                </a:lnTo>
                <a:lnTo>
                  <a:pt x="42" y="6"/>
                </a:lnTo>
                <a:lnTo>
                  <a:pt x="42" y="8"/>
                </a:lnTo>
                <a:lnTo>
                  <a:pt x="42" y="10"/>
                </a:lnTo>
                <a:lnTo>
                  <a:pt x="44" y="12"/>
                </a:lnTo>
                <a:lnTo>
                  <a:pt x="44" y="14"/>
                </a:lnTo>
                <a:lnTo>
                  <a:pt x="46" y="18"/>
                </a:lnTo>
                <a:lnTo>
                  <a:pt x="46" y="20"/>
                </a:lnTo>
                <a:lnTo>
                  <a:pt x="48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52" y="26"/>
                </a:lnTo>
                <a:lnTo>
                  <a:pt x="54" y="28"/>
                </a:lnTo>
                <a:lnTo>
                  <a:pt x="54" y="30"/>
                </a:lnTo>
                <a:lnTo>
                  <a:pt x="56" y="32"/>
                </a:lnTo>
                <a:lnTo>
                  <a:pt x="58" y="32"/>
                </a:lnTo>
                <a:lnTo>
                  <a:pt x="60" y="34"/>
                </a:lnTo>
                <a:lnTo>
                  <a:pt x="60" y="36"/>
                </a:lnTo>
                <a:lnTo>
                  <a:pt x="58" y="36"/>
                </a:lnTo>
                <a:lnTo>
                  <a:pt x="56" y="34"/>
                </a:lnTo>
                <a:lnTo>
                  <a:pt x="54" y="34"/>
                </a:lnTo>
                <a:lnTo>
                  <a:pt x="54" y="36"/>
                </a:lnTo>
                <a:lnTo>
                  <a:pt x="54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6"/>
                </a:lnTo>
                <a:lnTo>
                  <a:pt x="56" y="46"/>
                </a:lnTo>
                <a:lnTo>
                  <a:pt x="56" y="48"/>
                </a:lnTo>
                <a:lnTo>
                  <a:pt x="54" y="48"/>
                </a:lnTo>
                <a:lnTo>
                  <a:pt x="52" y="50"/>
                </a:lnTo>
                <a:lnTo>
                  <a:pt x="54" y="52"/>
                </a:lnTo>
                <a:lnTo>
                  <a:pt x="54" y="54"/>
                </a:lnTo>
                <a:lnTo>
                  <a:pt x="54" y="56"/>
                </a:lnTo>
                <a:lnTo>
                  <a:pt x="54" y="58"/>
                </a:lnTo>
                <a:lnTo>
                  <a:pt x="52" y="58"/>
                </a:lnTo>
                <a:lnTo>
                  <a:pt x="50" y="60"/>
                </a:lnTo>
                <a:lnTo>
                  <a:pt x="50" y="62"/>
                </a:lnTo>
                <a:lnTo>
                  <a:pt x="52" y="62"/>
                </a:lnTo>
                <a:lnTo>
                  <a:pt x="52" y="64"/>
                </a:lnTo>
                <a:lnTo>
                  <a:pt x="52" y="66"/>
                </a:lnTo>
                <a:lnTo>
                  <a:pt x="52" y="64"/>
                </a:lnTo>
                <a:lnTo>
                  <a:pt x="52" y="62"/>
                </a:lnTo>
                <a:lnTo>
                  <a:pt x="50" y="62"/>
                </a:lnTo>
                <a:lnTo>
                  <a:pt x="48" y="60"/>
                </a:lnTo>
                <a:lnTo>
                  <a:pt x="48" y="58"/>
                </a:lnTo>
                <a:lnTo>
                  <a:pt x="48" y="56"/>
                </a:lnTo>
                <a:lnTo>
                  <a:pt x="48" y="54"/>
                </a:lnTo>
                <a:lnTo>
                  <a:pt x="46" y="54"/>
                </a:lnTo>
                <a:lnTo>
                  <a:pt x="44" y="52"/>
                </a:lnTo>
                <a:lnTo>
                  <a:pt x="42" y="52"/>
                </a:lnTo>
                <a:lnTo>
                  <a:pt x="42" y="54"/>
                </a:lnTo>
                <a:lnTo>
                  <a:pt x="44" y="56"/>
                </a:lnTo>
                <a:lnTo>
                  <a:pt x="46" y="56"/>
                </a:lnTo>
                <a:lnTo>
                  <a:pt x="46" y="58"/>
                </a:lnTo>
                <a:lnTo>
                  <a:pt x="46" y="60"/>
                </a:lnTo>
                <a:lnTo>
                  <a:pt x="44" y="58"/>
                </a:lnTo>
                <a:lnTo>
                  <a:pt x="42" y="58"/>
                </a:lnTo>
                <a:lnTo>
                  <a:pt x="40" y="58"/>
                </a:lnTo>
                <a:lnTo>
                  <a:pt x="38" y="56"/>
                </a:lnTo>
                <a:lnTo>
                  <a:pt x="38" y="54"/>
                </a:lnTo>
                <a:lnTo>
                  <a:pt x="38" y="52"/>
                </a:lnTo>
                <a:lnTo>
                  <a:pt x="40" y="50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38" y="44"/>
                </a:lnTo>
                <a:lnTo>
                  <a:pt x="36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2" y="28"/>
                </a:lnTo>
                <a:lnTo>
                  <a:pt x="20" y="26"/>
                </a:lnTo>
                <a:lnTo>
                  <a:pt x="18" y="26"/>
                </a:lnTo>
                <a:lnTo>
                  <a:pt x="16" y="24"/>
                </a:lnTo>
                <a:lnTo>
                  <a:pt x="14" y="22"/>
                </a:lnTo>
                <a:lnTo>
                  <a:pt x="12" y="22"/>
                </a:lnTo>
                <a:lnTo>
                  <a:pt x="12" y="20"/>
                </a:lnTo>
                <a:lnTo>
                  <a:pt x="12" y="22"/>
                </a:lnTo>
                <a:lnTo>
                  <a:pt x="12" y="24"/>
                </a:lnTo>
                <a:lnTo>
                  <a:pt x="14" y="24"/>
                </a:lnTo>
                <a:lnTo>
                  <a:pt x="14" y="26"/>
                </a:lnTo>
                <a:lnTo>
                  <a:pt x="16" y="26"/>
                </a:lnTo>
                <a:lnTo>
                  <a:pt x="18" y="28"/>
                </a:lnTo>
                <a:lnTo>
                  <a:pt x="18" y="30"/>
                </a:lnTo>
                <a:lnTo>
                  <a:pt x="16" y="32"/>
                </a:lnTo>
                <a:lnTo>
                  <a:pt x="14" y="34"/>
                </a:lnTo>
                <a:lnTo>
                  <a:pt x="12" y="32"/>
                </a:lnTo>
                <a:lnTo>
                  <a:pt x="12" y="30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4" y="26"/>
                </a:lnTo>
                <a:lnTo>
                  <a:pt x="2" y="24"/>
                </a:lnTo>
                <a:lnTo>
                  <a:pt x="2" y="22"/>
                </a:lnTo>
                <a:lnTo>
                  <a:pt x="0" y="20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8" name="Freeform 1730">
            <a:extLst>
              <a:ext uri="{FF2B5EF4-FFF2-40B4-BE49-F238E27FC236}">
                <a16:creationId xmlns:a16="http://schemas.microsoft.com/office/drawing/2014/main" id="{18E8AC60-A8AB-4BB7-A57E-FF901854662D}"/>
              </a:ext>
            </a:extLst>
          </p:cNvPr>
          <p:cNvSpPr>
            <a:spLocks/>
          </p:cNvSpPr>
          <p:nvPr/>
        </p:nvSpPr>
        <p:spPr bwMode="auto">
          <a:xfrm>
            <a:off x="1727200" y="3567113"/>
            <a:ext cx="95250" cy="104775"/>
          </a:xfrm>
          <a:custGeom>
            <a:avLst/>
            <a:gdLst>
              <a:gd name="T0" fmla="*/ 5040313 w 60"/>
              <a:gd name="T1" fmla="*/ 35282188 h 66"/>
              <a:gd name="T2" fmla="*/ 15120938 w 60"/>
              <a:gd name="T3" fmla="*/ 25201563 h 66"/>
              <a:gd name="T4" fmla="*/ 5040313 w 60"/>
              <a:gd name="T5" fmla="*/ 15120938 h 66"/>
              <a:gd name="T6" fmla="*/ 15120938 w 60"/>
              <a:gd name="T7" fmla="*/ 5040313 h 66"/>
              <a:gd name="T8" fmla="*/ 20161250 w 60"/>
              <a:gd name="T9" fmla="*/ 5040313 h 66"/>
              <a:gd name="T10" fmla="*/ 35282188 w 60"/>
              <a:gd name="T11" fmla="*/ 10080625 h 66"/>
              <a:gd name="T12" fmla="*/ 45362813 w 60"/>
              <a:gd name="T13" fmla="*/ 10080625 h 66"/>
              <a:gd name="T14" fmla="*/ 55443438 w 60"/>
              <a:gd name="T15" fmla="*/ 10080625 h 66"/>
              <a:gd name="T16" fmla="*/ 70564375 w 60"/>
              <a:gd name="T17" fmla="*/ 15120938 h 66"/>
              <a:gd name="T18" fmla="*/ 80645000 w 60"/>
              <a:gd name="T19" fmla="*/ 20161250 h 66"/>
              <a:gd name="T20" fmla="*/ 85685313 w 60"/>
              <a:gd name="T21" fmla="*/ 25201563 h 66"/>
              <a:gd name="T22" fmla="*/ 95765938 w 60"/>
              <a:gd name="T23" fmla="*/ 25201563 h 66"/>
              <a:gd name="T24" fmla="*/ 105846563 w 60"/>
              <a:gd name="T25" fmla="*/ 15120938 h 66"/>
              <a:gd name="T26" fmla="*/ 105846563 w 60"/>
              <a:gd name="T27" fmla="*/ 25201563 h 66"/>
              <a:gd name="T28" fmla="*/ 110886875 w 60"/>
              <a:gd name="T29" fmla="*/ 35282188 h 66"/>
              <a:gd name="T30" fmla="*/ 115927188 w 60"/>
              <a:gd name="T31" fmla="*/ 50403125 h 66"/>
              <a:gd name="T32" fmla="*/ 126007813 w 60"/>
              <a:gd name="T33" fmla="*/ 55443438 h 66"/>
              <a:gd name="T34" fmla="*/ 126007813 w 60"/>
              <a:gd name="T35" fmla="*/ 65524063 h 66"/>
              <a:gd name="T36" fmla="*/ 136088438 w 60"/>
              <a:gd name="T37" fmla="*/ 70564375 h 66"/>
              <a:gd name="T38" fmla="*/ 146169063 w 60"/>
              <a:gd name="T39" fmla="*/ 80645000 h 66"/>
              <a:gd name="T40" fmla="*/ 151209375 w 60"/>
              <a:gd name="T41" fmla="*/ 90725625 h 66"/>
              <a:gd name="T42" fmla="*/ 136088438 w 60"/>
              <a:gd name="T43" fmla="*/ 85685313 h 66"/>
              <a:gd name="T44" fmla="*/ 136088438 w 60"/>
              <a:gd name="T45" fmla="*/ 95765938 h 66"/>
              <a:gd name="T46" fmla="*/ 131048125 w 60"/>
              <a:gd name="T47" fmla="*/ 105846563 h 66"/>
              <a:gd name="T48" fmla="*/ 141128750 w 60"/>
              <a:gd name="T49" fmla="*/ 115927188 h 66"/>
              <a:gd name="T50" fmla="*/ 131048125 w 60"/>
              <a:gd name="T51" fmla="*/ 126007813 h 66"/>
              <a:gd name="T52" fmla="*/ 136088438 w 60"/>
              <a:gd name="T53" fmla="*/ 141128750 h 66"/>
              <a:gd name="T54" fmla="*/ 136088438 w 60"/>
              <a:gd name="T55" fmla="*/ 146169063 h 66"/>
              <a:gd name="T56" fmla="*/ 126007813 w 60"/>
              <a:gd name="T57" fmla="*/ 156249688 h 66"/>
              <a:gd name="T58" fmla="*/ 131048125 w 60"/>
              <a:gd name="T59" fmla="*/ 161290000 h 66"/>
              <a:gd name="T60" fmla="*/ 131048125 w 60"/>
              <a:gd name="T61" fmla="*/ 156249688 h 66"/>
              <a:gd name="T62" fmla="*/ 120967500 w 60"/>
              <a:gd name="T63" fmla="*/ 146169063 h 66"/>
              <a:gd name="T64" fmla="*/ 115927188 w 60"/>
              <a:gd name="T65" fmla="*/ 136088438 h 66"/>
              <a:gd name="T66" fmla="*/ 105846563 w 60"/>
              <a:gd name="T67" fmla="*/ 131048125 h 66"/>
              <a:gd name="T68" fmla="*/ 115927188 w 60"/>
              <a:gd name="T69" fmla="*/ 141128750 h 66"/>
              <a:gd name="T70" fmla="*/ 110886875 w 60"/>
              <a:gd name="T71" fmla="*/ 146169063 h 66"/>
              <a:gd name="T72" fmla="*/ 95765938 w 60"/>
              <a:gd name="T73" fmla="*/ 141128750 h 66"/>
              <a:gd name="T74" fmla="*/ 100806250 w 60"/>
              <a:gd name="T75" fmla="*/ 126007813 h 66"/>
              <a:gd name="T76" fmla="*/ 100806250 w 60"/>
              <a:gd name="T77" fmla="*/ 115927188 h 66"/>
              <a:gd name="T78" fmla="*/ 90725625 w 60"/>
              <a:gd name="T79" fmla="*/ 105846563 h 66"/>
              <a:gd name="T80" fmla="*/ 80645000 w 60"/>
              <a:gd name="T81" fmla="*/ 95765938 h 66"/>
              <a:gd name="T82" fmla="*/ 70564375 w 60"/>
              <a:gd name="T83" fmla="*/ 90725625 h 66"/>
              <a:gd name="T84" fmla="*/ 60483750 w 60"/>
              <a:gd name="T85" fmla="*/ 90725625 h 66"/>
              <a:gd name="T86" fmla="*/ 55443438 w 60"/>
              <a:gd name="T87" fmla="*/ 75604688 h 66"/>
              <a:gd name="T88" fmla="*/ 50403125 w 60"/>
              <a:gd name="T89" fmla="*/ 65524063 h 66"/>
              <a:gd name="T90" fmla="*/ 40322500 w 60"/>
              <a:gd name="T91" fmla="*/ 60483750 h 66"/>
              <a:gd name="T92" fmla="*/ 35282188 w 60"/>
              <a:gd name="T93" fmla="*/ 55443438 h 66"/>
              <a:gd name="T94" fmla="*/ 30241875 w 60"/>
              <a:gd name="T95" fmla="*/ 50403125 h 66"/>
              <a:gd name="T96" fmla="*/ 30241875 w 60"/>
              <a:gd name="T97" fmla="*/ 60483750 h 66"/>
              <a:gd name="T98" fmla="*/ 40322500 w 60"/>
              <a:gd name="T99" fmla="*/ 65524063 h 66"/>
              <a:gd name="T100" fmla="*/ 45362813 w 60"/>
              <a:gd name="T101" fmla="*/ 75604688 h 66"/>
              <a:gd name="T102" fmla="*/ 30241875 w 60"/>
              <a:gd name="T103" fmla="*/ 80645000 h 66"/>
              <a:gd name="T104" fmla="*/ 25201563 w 60"/>
              <a:gd name="T105" fmla="*/ 70564375 h 66"/>
              <a:gd name="T106" fmla="*/ 10080625 w 60"/>
              <a:gd name="T107" fmla="*/ 70564375 h 66"/>
              <a:gd name="T108" fmla="*/ 5040313 w 60"/>
              <a:gd name="T109" fmla="*/ 60483750 h 66"/>
              <a:gd name="T110" fmla="*/ 0 w 60"/>
              <a:gd name="T111" fmla="*/ 45362813 h 6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" h="66">
                <a:moveTo>
                  <a:pt x="0" y="18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4" y="12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6"/>
                </a:lnTo>
                <a:lnTo>
                  <a:pt x="30" y="4"/>
                </a:lnTo>
                <a:lnTo>
                  <a:pt x="30" y="6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8"/>
                </a:lnTo>
                <a:lnTo>
                  <a:pt x="42" y="6"/>
                </a:lnTo>
                <a:lnTo>
                  <a:pt x="42" y="8"/>
                </a:lnTo>
                <a:lnTo>
                  <a:pt x="42" y="10"/>
                </a:lnTo>
                <a:lnTo>
                  <a:pt x="44" y="12"/>
                </a:lnTo>
                <a:lnTo>
                  <a:pt x="44" y="14"/>
                </a:lnTo>
                <a:lnTo>
                  <a:pt x="46" y="18"/>
                </a:lnTo>
                <a:lnTo>
                  <a:pt x="46" y="20"/>
                </a:lnTo>
                <a:lnTo>
                  <a:pt x="48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52" y="26"/>
                </a:lnTo>
                <a:lnTo>
                  <a:pt x="54" y="28"/>
                </a:lnTo>
                <a:lnTo>
                  <a:pt x="54" y="30"/>
                </a:lnTo>
                <a:lnTo>
                  <a:pt x="56" y="32"/>
                </a:lnTo>
                <a:lnTo>
                  <a:pt x="58" y="32"/>
                </a:lnTo>
                <a:lnTo>
                  <a:pt x="60" y="34"/>
                </a:lnTo>
                <a:lnTo>
                  <a:pt x="60" y="36"/>
                </a:lnTo>
                <a:lnTo>
                  <a:pt x="58" y="36"/>
                </a:lnTo>
                <a:lnTo>
                  <a:pt x="56" y="34"/>
                </a:lnTo>
                <a:lnTo>
                  <a:pt x="54" y="34"/>
                </a:lnTo>
                <a:lnTo>
                  <a:pt x="54" y="36"/>
                </a:lnTo>
                <a:lnTo>
                  <a:pt x="54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6"/>
                </a:lnTo>
                <a:lnTo>
                  <a:pt x="56" y="46"/>
                </a:lnTo>
                <a:lnTo>
                  <a:pt x="56" y="48"/>
                </a:lnTo>
                <a:lnTo>
                  <a:pt x="54" y="48"/>
                </a:lnTo>
                <a:lnTo>
                  <a:pt x="52" y="50"/>
                </a:lnTo>
                <a:lnTo>
                  <a:pt x="54" y="52"/>
                </a:lnTo>
                <a:lnTo>
                  <a:pt x="54" y="54"/>
                </a:lnTo>
                <a:lnTo>
                  <a:pt x="54" y="56"/>
                </a:lnTo>
                <a:lnTo>
                  <a:pt x="54" y="58"/>
                </a:lnTo>
                <a:lnTo>
                  <a:pt x="52" y="58"/>
                </a:lnTo>
                <a:lnTo>
                  <a:pt x="50" y="60"/>
                </a:lnTo>
                <a:lnTo>
                  <a:pt x="50" y="62"/>
                </a:lnTo>
                <a:lnTo>
                  <a:pt x="52" y="62"/>
                </a:lnTo>
                <a:lnTo>
                  <a:pt x="52" y="64"/>
                </a:lnTo>
                <a:lnTo>
                  <a:pt x="52" y="66"/>
                </a:lnTo>
                <a:lnTo>
                  <a:pt x="52" y="64"/>
                </a:lnTo>
                <a:lnTo>
                  <a:pt x="52" y="62"/>
                </a:lnTo>
                <a:lnTo>
                  <a:pt x="50" y="62"/>
                </a:lnTo>
                <a:lnTo>
                  <a:pt x="48" y="60"/>
                </a:lnTo>
                <a:lnTo>
                  <a:pt x="48" y="58"/>
                </a:lnTo>
                <a:lnTo>
                  <a:pt x="48" y="56"/>
                </a:lnTo>
                <a:lnTo>
                  <a:pt x="48" y="54"/>
                </a:lnTo>
                <a:lnTo>
                  <a:pt x="46" y="54"/>
                </a:lnTo>
                <a:lnTo>
                  <a:pt x="44" y="52"/>
                </a:lnTo>
                <a:lnTo>
                  <a:pt x="42" y="52"/>
                </a:lnTo>
                <a:lnTo>
                  <a:pt x="42" y="54"/>
                </a:lnTo>
                <a:lnTo>
                  <a:pt x="44" y="56"/>
                </a:lnTo>
                <a:lnTo>
                  <a:pt x="46" y="56"/>
                </a:lnTo>
                <a:lnTo>
                  <a:pt x="46" y="58"/>
                </a:lnTo>
                <a:lnTo>
                  <a:pt x="46" y="60"/>
                </a:lnTo>
                <a:lnTo>
                  <a:pt x="44" y="58"/>
                </a:lnTo>
                <a:lnTo>
                  <a:pt x="42" y="58"/>
                </a:lnTo>
                <a:lnTo>
                  <a:pt x="40" y="58"/>
                </a:lnTo>
                <a:lnTo>
                  <a:pt x="38" y="56"/>
                </a:lnTo>
                <a:lnTo>
                  <a:pt x="38" y="54"/>
                </a:lnTo>
                <a:lnTo>
                  <a:pt x="38" y="52"/>
                </a:lnTo>
                <a:lnTo>
                  <a:pt x="40" y="50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38" y="44"/>
                </a:lnTo>
                <a:lnTo>
                  <a:pt x="36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2" y="28"/>
                </a:lnTo>
                <a:lnTo>
                  <a:pt x="20" y="26"/>
                </a:lnTo>
                <a:lnTo>
                  <a:pt x="18" y="26"/>
                </a:lnTo>
                <a:lnTo>
                  <a:pt x="16" y="24"/>
                </a:lnTo>
                <a:lnTo>
                  <a:pt x="14" y="22"/>
                </a:lnTo>
                <a:lnTo>
                  <a:pt x="12" y="22"/>
                </a:lnTo>
                <a:lnTo>
                  <a:pt x="12" y="20"/>
                </a:lnTo>
                <a:lnTo>
                  <a:pt x="12" y="22"/>
                </a:lnTo>
                <a:lnTo>
                  <a:pt x="12" y="24"/>
                </a:lnTo>
                <a:lnTo>
                  <a:pt x="14" y="24"/>
                </a:lnTo>
                <a:lnTo>
                  <a:pt x="14" y="26"/>
                </a:lnTo>
                <a:lnTo>
                  <a:pt x="16" y="26"/>
                </a:lnTo>
                <a:lnTo>
                  <a:pt x="18" y="28"/>
                </a:lnTo>
                <a:lnTo>
                  <a:pt x="18" y="30"/>
                </a:lnTo>
                <a:lnTo>
                  <a:pt x="16" y="32"/>
                </a:lnTo>
                <a:lnTo>
                  <a:pt x="14" y="34"/>
                </a:lnTo>
                <a:lnTo>
                  <a:pt x="12" y="32"/>
                </a:lnTo>
                <a:lnTo>
                  <a:pt x="12" y="30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4" y="26"/>
                </a:lnTo>
                <a:lnTo>
                  <a:pt x="2" y="24"/>
                </a:lnTo>
                <a:lnTo>
                  <a:pt x="2" y="22"/>
                </a:lnTo>
                <a:lnTo>
                  <a:pt x="0" y="20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9" name="Freeform 1731">
            <a:extLst>
              <a:ext uri="{FF2B5EF4-FFF2-40B4-BE49-F238E27FC236}">
                <a16:creationId xmlns:a16="http://schemas.microsoft.com/office/drawing/2014/main" id="{228C137E-51F7-44E7-BF4F-29C33258BD32}"/>
              </a:ext>
            </a:extLst>
          </p:cNvPr>
          <p:cNvSpPr>
            <a:spLocks/>
          </p:cNvSpPr>
          <p:nvPr/>
        </p:nvSpPr>
        <p:spPr bwMode="auto">
          <a:xfrm>
            <a:off x="2081216" y="3278188"/>
            <a:ext cx="85725" cy="63500"/>
          </a:xfrm>
          <a:custGeom>
            <a:avLst/>
            <a:gdLst>
              <a:gd name="T0" fmla="*/ 25201563 w 54"/>
              <a:gd name="T1" fmla="*/ 70564375 h 40"/>
              <a:gd name="T2" fmla="*/ 35282188 w 54"/>
              <a:gd name="T3" fmla="*/ 75604688 h 40"/>
              <a:gd name="T4" fmla="*/ 40322500 w 54"/>
              <a:gd name="T5" fmla="*/ 75604688 h 40"/>
              <a:gd name="T6" fmla="*/ 40322500 w 54"/>
              <a:gd name="T7" fmla="*/ 75604688 h 40"/>
              <a:gd name="T8" fmla="*/ 45362813 w 54"/>
              <a:gd name="T9" fmla="*/ 75604688 h 40"/>
              <a:gd name="T10" fmla="*/ 55443438 w 54"/>
              <a:gd name="T11" fmla="*/ 80645000 h 40"/>
              <a:gd name="T12" fmla="*/ 65524063 w 54"/>
              <a:gd name="T13" fmla="*/ 80645000 h 40"/>
              <a:gd name="T14" fmla="*/ 75604688 w 54"/>
              <a:gd name="T15" fmla="*/ 80645000 h 40"/>
              <a:gd name="T16" fmla="*/ 80645000 w 54"/>
              <a:gd name="T17" fmla="*/ 80645000 h 40"/>
              <a:gd name="T18" fmla="*/ 90725625 w 54"/>
              <a:gd name="T19" fmla="*/ 75604688 h 40"/>
              <a:gd name="T20" fmla="*/ 95765938 w 54"/>
              <a:gd name="T21" fmla="*/ 75604688 h 40"/>
              <a:gd name="T22" fmla="*/ 100806250 w 54"/>
              <a:gd name="T23" fmla="*/ 65524063 h 40"/>
              <a:gd name="T24" fmla="*/ 90725625 w 54"/>
              <a:gd name="T25" fmla="*/ 60483750 h 40"/>
              <a:gd name="T26" fmla="*/ 80645000 w 54"/>
              <a:gd name="T27" fmla="*/ 50403125 h 40"/>
              <a:gd name="T28" fmla="*/ 85685313 w 54"/>
              <a:gd name="T29" fmla="*/ 45362813 h 40"/>
              <a:gd name="T30" fmla="*/ 85685313 w 54"/>
              <a:gd name="T31" fmla="*/ 40322500 h 40"/>
              <a:gd name="T32" fmla="*/ 85685313 w 54"/>
              <a:gd name="T33" fmla="*/ 30241875 h 40"/>
              <a:gd name="T34" fmla="*/ 75604688 w 54"/>
              <a:gd name="T35" fmla="*/ 20161250 h 40"/>
              <a:gd name="T36" fmla="*/ 65524063 w 54"/>
              <a:gd name="T37" fmla="*/ 15120938 h 40"/>
              <a:gd name="T38" fmla="*/ 55443438 w 54"/>
              <a:gd name="T39" fmla="*/ 20161250 h 40"/>
              <a:gd name="T40" fmla="*/ 60483750 w 54"/>
              <a:gd name="T41" fmla="*/ 10080625 h 40"/>
              <a:gd name="T42" fmla="*/ 70564375 w 54"/>
              <a:gd name="T43" fmla="*/ 5040313 h 40"/>
              <a:gd name="T44" fmla="*/ 80645000 w 54"/>
              <a:gd name="T45" fmla="*/ 5040313 h 40"/>
              <a:gd name="T46" fmla="*/ 85685313 w 54"/>
              <a:gd name="T47" fmla="*/ 0 h 40"/>
              <a:gd name="T48" fmla="*/ 95765938 w 54"/>
              <a:gd name="T49" fmla="*/ 5040313 h 40"/>
              <a:gd name="T50" fmla="*/ 100806250 w 54"/>
              <a:gd name="T51" fmla="*/ 10080625 h 40"/>
              <a:gd name="T52" fmla="*/ 110886875 w 54"/>
              <a:gd name="T53" fmla="*/ 10080625 h 40"/>
              <a:gd name="T54" fmla="*/ 120967500 w 54"/>
              <a:gd name="T55" fmla="*/ 15120938 h 40"/>
              <a:gd name="T56" fmla="*/ 126007813 w 54"/>
              <a:gd name="T57" fmla="*/ 15120938 h 40"/>
              <a:gd name="T58" fmla="*/ 131048125 w 54"/>
              <a:gd name="T59" fmla="*/ 15120938 h 40"/>
              <a:gd name="T60" fmla="*/ 136088438 w 54"/>
              <a:gd name="T61" fmla="*/ 25201563 h 40"/>
              <a:gd name="T62" fmla="*/ 131048125 w 54"/>
              <a:gd name="T63" fmla="*/ 30241875 h 40"/>
              <a:gd name="T64" fmla="*/ 136088438 w 54"/>
              <a:gd name="T65" fmla="*/ 40322500 h 40"/>
              <a:gd name="T66" fmla="*/ 131048125 w 54"/>
              <a:gd name="T67" fmla="*/ 45362813 h 40"/>
              <a:gd name="T68" fmla="*/ 126007813 w 54"/>
              <a:gd name="T69" fmla="*/ 50403125 h 40"/>
              <a:gd name="T70" fmla="*/ 126007813 w 54"/>
              <a:gd name="T71" fmla="*/ 55443438 h 40"/>
              <a:gd name="T72" fmla="*/ 131048125 w 54"/>
              <a:gd name="T73" fmla="*/ 60483750 h 40"/>
              <a:gd name="T74" fmla="*/ 126007813 w 54"/>
              <a:gd name="T75" fmla="*/ 70564375 h 40"/>
              <a:gd name="T76" fmla="*/ 115927188 w 54"/>
              <a:gd name="T77" fmla="*/ 70564375 h 40"/>
              <a:gd name="T78" fmla="*/ 120967500 w 54"/>
              <a:gd name="T79" fmla="*/ 80645000 h 40"/>
              <a:gd name="T80" fmla="*/ 126007813 w 54"/>
              <a:gd name="T81" fmla="*/ 90725625 h 40"/>
              <a:gd name="T82" fmla="*/ 120967500 w 54"/>
              <a:gd name="T83" fmla="*/ 95765938 h 40"/>
              <a:gd name="T84" fmla="*/ 120967500 w 54"/>
              <a:gd name="T85" fmla="*/ 95765938 h 40"/>
              <a:gd name="T86" fmla="*/ 110886875 w 54"/>
              <a:gd name="T87" fmla="*/ 90725625 h 40"/>
              <a:gd name="T88" fmla="*/ 95765938 w 54"/>
              <a:gd name="T89" fmla="*/ 90725625 h 40"/>
              <a:gd name="T90" fmla="*/ 85685313 w 54"/>
              <a:gd name="T91" fmla="*/ 90725625 h 40"/>
              <a:gd name="T92" fmla="*/ 80645000 w 54"/>
              <a:gd name="T93" fmla="*/ 95765938 h 40"/>
              <a:gd name="T94" fmla="*/ 70564375 w 54"/>
              <a:gd name="T95" fmla="*/ 95765938 h 40"/>
              <a:gd name="T96" fmla="*/ 60483750 w 54"/>
              <a:gd name="T97" fmla="*/ 95765938 h 40"/>
              <a:gd name="T98" fmla="*/ 50403125 w 54"/>
              <a:gd name="T99" fmla="*/ 90725625 h 40"/>
              <a:gd name="T100" fmla="*/ 45362813 w 54"/>
              <a:gd name="T101" fmla="*/ 90725625 h 40"/>
              <a:gd name="T102" fmla="*/ 35282188 w 54"/>
              <a:gd name="T103" fmla="*/ 95765938 h 40"/>
              <a:gd name="T104" fmla="*/ 30241875 w 54"/>
              <a:gd name="T105" fmla="*/ 100806250 h 40"/>
              <a:gd name="T106" fmla="*/ 25201563 w 54"/>
              <a:gd name="T107" fmla="*/ 95765938 h 40"/>
              <a:gd name="T108" fmla="*/ 15120938 w 54"/>
              <a:gd name="T109" fmla="*/ 90725625 h 40"/>
              <a:gd name="T110" fmla="*/ 5040313 w 54"/>
              <a:gd name="T111" fmla="*/ 90725625 h 40"/>
              <a:gd name="T112" fmla="*/ 0 w 54"/>
              <a:gd name="T113" fmla="*/ 80645000 h 40"/>
              <a:gd name="T114" fmla="*/ 5040313 w 54"/>
              <a:gd name="T115" fmla="*/ 70564375 h 40"/>
              <a:gd name="T116" fmla="*/ 15120938 w 54"/>
              <a:gd name="T117" fmla="*/ 70564375 h 40"/>
              <a:gd name="T118" fmla="*/ 20161250 w 54"/>
              <a:gd name="T119" fmla="*/ 70564375 h 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40">
                <a:moveTo>
                  <a:pt x="8" y="28"/>
                </a:moveTo>
                <a:lnTo>
                  <a:pt x="10" y="28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32"/>
                </a:lnTo>
                <a:lnTo>
                  <a:pt x="24" y="30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40" y="28"/>
                </a:lnTo>
                <a:lnTo>
                  <a:pt x="40" y="26"/>
                </a:lnTo>
                <a:lnTo>
                  <a:pt x="38" y="26"/>
                </a:lnTo>
                <a:lnTo>
                  <a:pt x="36" y="24"/>
                </a:lnTo>
                <a:lnTo>
                  <a:pt x="34" y="22"/>
                </a:lnTo>
                <a:lnTo>
                  <a:pt x="32" y="20"/>
                </a:lnTo>
                <a:lnTo>
                  <a:pt x="32" y="18"/>
                </a:lnTo>
                <a:lnTo>
                  <a:pt x="34" y="18"/>
                </a:lnTo>
                <a:lnTo>
                  <a:pt x="32" y="16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4" y="10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2" y="8"/>
                </a:lnTo>
                <a:lnTo>
                  <a:pt x="54" y="10"/>
                </a:lnTo>
                <a:lnTo>
                  <a:pt x="52" y="12"/>
                </a:lnTo>
                <a:lnTo>
                  <a:pt x="52" y="14"/>
                </a:lnTo>
                <a:lnTo>
                  <a:pt x="54" y="16"/>
                </a:lnTo>
                <a:lnTo>
                  <a:pt x="52" y="18"/>
                </a:lnTo>
                <a:lnTo>
                  <a:pt x="52" y="20"/>
                </a:lnTo>
                <a:lnTo>
                  <a:pt x="50" y="20"/>
                </a:lnTo>
                <a:lnTo>
                  <a:pt x="50" y="22"/>
                </a:lnTo>
                <a:lnTo>
                  <a:pt x="52" y="24"/>
                </a:lnTo>
                <a:lnTo>
                  <a:pt x="52" y="26"/>
                </a:lnTo>
                <a:lnTo>
                  <a:pt x="50" y="28"/>
                </a:lnTo>
                <a:lnTo>
                  <a:pt x="48" y="28"/>
                </a:lnTo>
                <a:lnTo>
                  <a:pt x="46" y="28"/>
                </a:lnTo>
                <a:lnTo>
                  <a:pt x="46" y="30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48" y="38"/>
                </a:lnTo>
                <a:lnTo>
                  <a:pt x="48" y="40"/>
                </a:lnTo>
                <a:lnTo>
                  <a:pt x="48" y="38"/>
                </a:lnTo>
                <a:lnTo>
                  <a:pt x="46" y="38"/>
                </a:lnTo>
                <a:lnTo>
                  <a:pt x="44" y="36"/>
                </a:lnTo>
                <a:lnTo>
                  <a:pt x="40" y="36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28" y="38"/>
                </a:lnTo>
                <a:lnTo>
                  <a:pt x="26" y="38"/>
                </a:lnTo>
                <a:lnTo>
                  <a:pt x="24" y="38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0" y="40"/>
                </a:lnTo>
                <a:lnTo>
                  <a:pt x="10" y="38"/>
                </a:lnTo>
                <a:lnTo>
                  <a:pt x="8" y="38"/>
                </a:lnTo>
                <a:lnTo>
                  <a:pt x="6" y="36"/>
                </a:lnTo>
                <a:lnTo>
                  <a:pt x="4" y="34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0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0" name="Freeform 1732">
            <a:extLst>
              <a:ext uri="{FF2B5EF4-FFF2-40B4-BE49-F238E27FC236}">
                <a16:creationId xmlns:a16="http://schemas.microsoft.com/office/drawing/2014/main" id="{7150901F-3CA5-40E8-A924-29EBF7828851}"/>
              </a:ext>
            </a:extLst>
          </p:cNvPr>
          <p:cNvSpPr>
            <a:spLocks/>
          </p:cNvSpPr>
          <p:nvPr/>
        </p:nvSpPr>
        <p:spPr bwMode="auto">
          <a:xfrm>
            <a:off x="2081216" y="3278188"/>
            <a:ext cx="85725" cy="63500"/>
          </a:xfrm>
          <a:custGeom>
            <a:avLst/>
            <a:gdLst>
              <a:gd name="T0" fmla="*/ 25201563 w 54"/>
              <a:gd name="T1" fmla="*/ 70564375 h 40"/>
              <a:gd name="T2" fmla="*/ 35282188 w 54"/>
              <a:gd name="T3" fmla="*/ 75604688 h 40"/>
              <a:gd name="T4" fmla="*/ 40322500 w 54"/>
              <a:gd name="T5" fmla="*/ 75604688 h 40"/>
              <a:gd name="T6" fmla="*/ 40322500 w 54"/>
              <a:gd name="T7" fmla="*/ 75604688 h 40"/>
              <a:gd name="T8" fmla="*/ 45362813 w 54"/>
              <a:gd name="T9" fmla="*/ 75604688 h 40"/>
              <a:gd name="T10" fmla="*/ 55443438 w 54"/>
              <a:gd name="T11" fmla="*/ 80645000 h 40"/>
              <a:gd name="T12" fmla="*/ 65524063 w 54"/>
              <a:gd name="T13" fmla="*/ 80645000 h 40"/>
              <a:gd name="T14" fmla="*/ 75604688 w 54"/>
              <a:gd name="T15" fmla="*/ 80645000 h 40"/>
              <a:gd name="T16" fmla="*/ 80645000 w 54"/>
              <a:gd name="T17" fmla="*/ 80645000 h 40"/>
              <a:gd name="T18" fmla="*/ 90725625 w 54"/>
              <a:gd name="T19" fmla="*/ 75604688 h 40"/>
              <a:gd name="T20" fmla="*/ 95765938 w 54"/>
              <a:gd name="T21" fmla="*/ 75604688 h 40"/>
              <a:gd name="T22" fmla="*/ 100806250 w 54"/>
              <a:gd name="T23" fmla="*/ 65524063 h 40"/>
              <a:gd name="T24" fmla="*/ 90725625 w 54"/>
              <a:gd name="T25" fmla="*/ 60483750 h 40"/>
              <a:gd name="T26" fmla="*/ 80645000 w 54"/>
              <a:gd name="T27" fmla="*/ 50403125 h 40"/>
              <a:gd name="T28" fmla="*/ 85685313 w 54"/>
              <a:gd name="T29" fmla="*/ 45362813 h 40"/>
              <a:gd name="T30" fmla="*/ 85685313 w 54"/>
              <a:gd name="T31" fmla="*/ 40322500 h 40"/>
              <a:gd name="T32" fmla="*/ 85685313 w 54"/>
              <a:gd name="T33" fmla="*/ 30241875 h 40"/>
              <a:gd name="T34" fmla="*/ 75604688 w 54"/>
              <a:gd name="T35" fmla="*/ 20161250 h 40"/>
              <a:gd name="T36" fmla="*/ 65524063 w 54"/>
              <a:gd name="T37" fmla="*/ 15120938 h 40"/>
              <a:gd name="T38" fmla="*/ 55443438 w 54"/>
              <a:gd name="T39" fmla="*/ 20161250 h 40"/>
              <a:gd name="T40" fmla="*/ 60483750 w 54"/>
              <a:gd name="T41" fmla="*/ 10080625 h 40"/>
              <a:gd name="T42" fmla="*/ 70564375 w 54"/>
              <a:gd name="T43" fmla="*/ 5040313 h 40"/>
              <a:gd name="T44" fmla="*/ 80645000 w 54"/>
              <a:gd name="T45" fmla="*/ 5040313 h 40"/>
              <a:gd name="T46" fmla="*/ 85685313 w 54"/>
              <a:gd name="T47" fmla="*/ 0 h 40"/>
              <a:gd name="T48" fmla="*/ 95765938 w 54"/>
              <a:gd name="T49" fmla="*/ 5040313 h 40"/>
              <a:gd name="T50" fmla="*/ 100806250 w 54"/>
              <a:gd name="T51" fmla="*/ 10080625 h 40"/>
              <a:gd name="T52" fmla="*/ 110886875 w 54"/>
              <a:gd name="T53" fmla="*/ 10080625 h 40"/>
              <a:gd name="T54" fmla="*/ 120967500 w 54"/>
              <a:gd name="T55" fmla="*/ 15120938 h 40"/>
              <a:gd name="T56" fmla="*/ 126007813 w 54"/>
              <a:gd name="T57" fmla="*/ 15120938 h 40"/>
              <a:gd name="T58" fmla="*/ 131048125 w 54"/>
              <a:gd name="T59" fmla="*/ 15120938 h 40"/>
              <a:gd name="T60" fmla="*/ 136088438 w 54"/>
              <a:gd name="T61" fmla="*/ 25201563 h 40"/>
              <a:gd name="T62" fmla="*/ 131048125 w 54"/>
              <a:gd name="T63" fmla="*/ 30241875 h 40"/>
              <a:gd name="T64" fmla="*/ 136088438 w 54"/>
              <a:gd name="T65" fmla="*/ 40322500 h 40"/>
              <a:gd name="T66" fmla="*/ 131048125 w 54"/>
              <a:gd name="T67" fmla="*/ 45362813 h 40"/>
              <a:gd name="T68" fmla="*/ 126007813 w 54"/>
              <a:gd name="T69" fmla="*/ 50403125 h 40"/>
              <a:gd name="T70" fmla="*/ 126007813 w 54"/>
              <a:gd name="T71" fmla="*/ 55443438 h 40"/>
              <a:gd name="T72" fmla="*/ 131048125 w 54"/>
              <a:gd name="T73" fmla="*/ 60483750 h 40"/>
              <a:gd name="T74" fmla="*/ 126007813 w 54"/>
              <a:gd name="T75" fmla="*/ 70564375 h 40"/>
              <a:gd name="T76" fmla="*/ 115927188 w 54"/>
              <a:gd name="T77" fmla="*/ 70564375 h 40"/>
              <a:gd name="T78" fmla="*/ 120967500 w 54"/>
              <a:gd name="T79" fmla="*/ 80645000 h 40"/>
              <a:gd name="T80" fmla="*/ 126007813 w 54"/>
              <a:gd name="T81" fmla="*/ 90725625 h 40"/>
              <a:gd name="T82" fmla="*/ 120967500 w 54"/>
              <a:gd name="T83" fmla="*/ 95765938 h 40"/>
              <a:gd name="T84" fmla="*/ 120967500 w 54"/>
              <a:gd name="T85" fmla="*/ 95765938 h 40"/>
              <a:gd name="T86" fmla="*/ 110886875 w 54"/>
              <a:gd name="T87" fmla="*/ 90725625 h 40"/>
              <a:gd name="T88" fmla="*/ 95765938 w 54"/>
              <a:gd name="T89" fmla="*/ 90725625 h 40"/>
              <a:gd name="T90" fmla="*/ 85685313 w 54"/>
              <a:gd name="T91" fmla="*/ 90725625 h 40"/>
              <a:gd name="T92" fmla="*/ 80645000 w 54"/>
              <a:gd name="T93" fmla="*/ 95765938 h 40"/>
              <a:gd name="T94" fmla="*/ 70564375 w 54"/>
              <a:gd name="T95" fmla="*/ 95765938 h 40"/>
              <a:gd name="T96" fmla="*/ 60483750 w 54"/>
              <a:gd name="T97" fmla="*/ 95765938 h 40"/>
              <a:gd name="T98" fmla="*/ 50403125 w 54"/>
              <a:gd name="T99" fmla="*/ 90725625 h 40"/>
              <a:gd name="T100" fmla="*/ 45362813 w 54"/>
              <a:gd name="T101" fmla="*/ 90725625 h 40"/>
              <a:gd name="T102" fmla="*/ 35282188 w 54"/>
              <a:gd name="T103" fmla="*/ 95765938 h 40"/>
              <a:gd name="T104" fmla="*/ 30241875 w 54"/>
              <a:gd name="T105" fmla="*/ 100806250 h 40"/>
              <a:gd name="T106" fmla="*/ 25201563 w 54"/>
              <a:gd name="T107" fmla="*/ 95765938 h 40"/>
              <a:gd name="T108" fmla="*/ 15120938 w 54"/>
              <a:gd name="T109" fmla="*/ 90725625 h 40"/>
              <a:gd name="T110" fmla="*/ 5040313 w 54"/>
              <a:gd name="T111" fmla="*/ 90725625 h 40"/>
              <a:gd name="T112" fmla="*/ 0 w 54"/>
              <a:gd name="T113" fmla="*/ 80645000 h 40"/>
              <a:gd name="T114" fmla="*/ 5040313 w 54"/>
              <a:gd name="T115" fmla="*/ 70564375 h 40"/>
              <a:gd name="T116" fmla="*/ 15120938 w 54"/>
              <a:gd name="T117" fmla="*/ 70564375 h 40"/>
              <a:gd name="T118" fmla="*/ 20161250 w 54"/>
              <a:gd name="T119" fmla="*/ 70564375 h 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40">
                <a:moveTo>
                  <a:pt x="8" y="28"/>
                </a:moveTo>
                <a:lnTo>
                  <a:pt x="10" y="28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32"/>
                </a:lnTo>
                <a:lnTo>
                  <a:pt x="24" y="30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40" y="28"/>
                </a:lnTo>
                <a:lnTo>
                  <a:pt x="40" y="26"/>
                </a:lnTo>
                <a:lnTo>
                  <a:pt x="38" y="26"/>
                </a:lnTo>
                <a:lnTo>
                  <a:pt x="36" y="24"/>
                </a:lnTo>
                <a:lnTo>
                  <a:pt x="34" y="22"/>
                </a:lnTo>
                <a:lnTo>
                  <a:pt x="32" y="20"/>
                </a:lnTo>
                <a:lnTo>
                  <a:pt x="32" y="18"/>
                </a:lnTo>
                <a:lnTo>
                  <a:pt x="34" y="18"/>
                </a:lnTo>
                <a:lnTo>
                  <a:pt x="32" y="16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4" y="10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2" y="8"/>
                </a:lnTo>
                <a:lnTo>
                  <a:pt x="54" y="10"/>
                </a:lnTo>
                <a:lnTo>
                  <a:pt x="52" y="12"/>
                </a:lnTo>
                <a:lnTo>
                  <a:pt x="52" y="14"/>
                </a:lnTo>
                <a:lnTo>
                  <a:pt x="54" y="16"/>
                </a:lnTo>
                <a:lnTo>
                  <a:pt x="52" y="18"/>
                </a:lnTo>
                <a:lnTo>
                  <a:pt x="52" y="20"/>
                </a:lnTo>
                <a:lnTo>
                  <a:pt x="50" y="20"/>
                </a:lnTo>
                <a:lnTo>
                  <a:pt x="50" y="22"/>
                </a:lnTo>
                <a:lnTo>
                  <a:pt x="52" y="24"/>
                </a:lnTo>
                <a:lnTo>
                  <a:pt x="52" y="26"/>
                </a:lnTo>
                <a:lnTo>
                  <a:pt x="50" y="28"/>
                </a:lnTo>
                <a:lnTo>
                  <a:pt x="48" y="28"/>
                </a:lnTo>
                <a:lnTo>
                  <a:pt x="46" y="28"/>
                </a:lnTo>
                <a:lnTo>
                  <a:pt x="46" y="30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48" y="38"/>
                </a:lnTo>
                <a:lnTo>
                  <a:pt x="48" y="40"/>
                </a:lnTo>
                <a:lnTo>
                  <a:pt x="48" y="38"/>
                </a:lnTo>
                <a:lnTo>
                  <a:pt x="46" y="38"/>
                </a:lnTo>
                <a:lnTo>
                  <a:pt x="44" y="36"/>
                </a:lnTo>
                <a:lnTo>
                  <a:pt x="40" y="36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28" y="38"/>
                </a:lnTo>
                <a:lnTo>
                  <a:pt x="26" y="38"/>
                </a:lnTo>
                <a:lnTo>
                  <a:pt x="24" y="38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0" y="40"/>
                </a:lnTo>
                <a:lnTo>
                  <a:pt x="10" y="38"/>
                </a:lnTo>
                <a:lnTo>
                  <a:pt x="8" y="38"/>
                </a:lnTo>
                <a:lnTo>
                  <a:pt x="6" y="36"/>
                </a:lnTo>
                <a:lnTo>
                  <a:pt x="4" y="34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0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1" name="Freeform 1733">
            <a:extLst>
              <a:ext uri="{FF2B5EF4-FFF2-40B4-BE49-F238E27FC236}">
                <a16:creationId xmlns:a16="http://schemas.microsoft.com/office/drawing/2014/main" id="{B0B02CC2-6099-4659-9D4B-1B1DCDC59DF5}"/>
              </a:ext>
            </a:extLst>
          </p:cNvPr>
          <p:cNvSpPr>
            <a:spLocks/>
          </p:cNvSpPr>
          <p:nvPr/>
        </p:nvSpPr>
        <p:spPr bwMode="auto">
          <a:xfrm>
            <a:off x="2119313" y="3309939"/>
            <a:ext cx="12700" cy="9525"/>
          </a:xfrm>
          <a:custGeom>
            <a:avLst/>
            <a:gdLst>
              <a:gd name="T0" fmla="*/ 20161250 w 8"/>
              <a:gd name="T1" fmla="*/ 15120938 h 6"/>
              <a:gd name="T2" fmla="*/ 15120938 w 8"/>
              <a:gd name="T3" fmla="*/ 15120938 h 6"/>
              <a:gd name="T4" fmla="*/ 10080625 w 8"/>
              <a:gd name="T5" fmla="*/ 15120938 h 6"/>
              <a:gd name="T6" fmla="*/ 5040313 w 8"/>
              <a:gd name="T7" fmla="*/ 10080625 h 6"/>
              <a:gd name="T8" fmla="*/ 0 w 8"/>
              <a:gd name="T9" fmla="*/ 10080625 h 6"/>
              <a:gd name="T10" fmla="*/ 0 w 8"/>
              <a:gd name="T11" fmla="*/ 5040313 h 6"/>
              <a:gd name="T12" fmla="*/ 0 w 8"/>
              <a:gd name="T13" fmla="*/ 0 h 6"/>
              <a:gd name="T14" fmla="*/ 5040313 w 8"/>
              <a:gd name="T15" fmla="*/ 5040313 h 6"/>
              <a:gd name="T16" fmla="*/ 10080625 w 8"/>
              <a:gd name="T17" fmla="*/ 5040313 h 6"/>
              <a:gd name="T18" fmla="*/ 15120938 w 8"/>
              <a:gd name="T19" fmla="*/ 10080625 h 6"/>
              <a:gd name="T20" fmla="*/ 20161250 w 8"/>
              <a:gd name="T21" fmla="*/ 15120938 h 6"/>
              <a:gd name="T22" fmla="*/ 20161250 w 8"/>
              <a:gd name="T23" fmla="*/ 15120938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6">
                <a:moveTo>
                  <a:pt x="8" y="6"/>
                </a:moveTo>
                <a:lnTo>
                  <a:pt x="6" y="6"/>
                </a:lnTo>
                <a:lnTo>
                  <a:pt x="4" y="6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2" name="Freeform 1734">
            <a:extLst>
              <a:ext uri="{FF2B5EF4-FFF2-40B4-BE49-F238E27FC236}">
                <a16:creationId xmlns:a16="http://schemas.microsoft.com/office/drawing/2014/main" id="{5AA379D3-79B5-4462-BA28-6B6C1E7D2EE5}"/>
              </a:ext>
            </a:extLst>
          </p:cNvPr>
          <p:cNvSpPr>
            <a:spLocks/>
          </p:cNvSpPr>
          <p:nvPr/>
        </p:nvSpPr>
        <p:spPr bwMode="auto">
          <a:xfrm>
            <a:off x="2119313" y="3309939"/>
            <a:ext cx="12700" cy="9525"/>
          </a:xfrm>
          <a:custGeom>
            <a:avLst/>
            <a:gdLst>
              <a:gd name="T0" fmla="*/ 20161250 w 8"/>
              <a:gd name="T1" fmla="*/ 15120938 h 6"/>
              <a:gd name="T2" fmla="*/ 15120938 w 8"/>
              <a:gd name="T3" fmla="*/ 15120938 h 6"/>
              <a:gd name="T4" fmla="*/ 10080625 w 8"/>
              <a:gd name="T5" fmla="*/ 15120938 h 6"/>
              <a:gd name="T6" fmla="*/ 5040313 w 8"/>
              <a:gd name="T7" fmla="*/ 10080625 h 6"/>
              <a:gd name="T8" fmla="*/ 0 w 8"/>
              <a:gd name="T9" fmla="*/ 10080625 h 6"/>
              <a:gd name="T10" fmla="*/ 0 w 8"/>
              <a:gd name="T11" fmla="*/ 5040313 h 6"/>
              <a:gd name="T12" fmla="*/ 0 w 8"/>
              <a:gd name="T13" fmla="*/ 0 h 6"/>
              <a:gd name="T14" fmla="*/ 5040313 w 8"/>
              <a:gd name="T15" fmla="*/ 5040313 h 6"/>
              <a:gd name="T16" fmla="*/ 10080625 w 8"/>
              <a:gd name="T17" fmla="*/ 5040313 h 6"/>
              <a:gd name="T18" fmla="*/ 15120938 w 8"/>
              <a:gd name="T19" fmla="*/ 10080625 h 6"/>
              <a:gd name="T20" fmla="*/ 20161250 w 8"/>
              <a:gd name="T21" fmla="*/ 15120938 h 6"/>
              <a:gd name="T22" fmla="*/ 20161250 w 8"/>
              <a:gd name="T23" fmla="*/ 15120938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6">
                <a:moveTo>
                  <a:pt x="8" y="6"/>
                </a:moveTo>
                <a:lnTo>
                  <a:pt x="6" y="6"/>
                </a:lnTo>
                <a:lnTo>
                  <a:pt x="4" y="6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3" name="Freeform 1735">
            <a:extLst>
              <a:ext uri="{FF2B5EF4-FFF2-40B4-BE49-F238E27FC236}">
                <a16:creationId xmlns:a16="http://schemas.microsoft.com/office/drawing/2014/main" id="{375DAB68-7B32-4617-A89B-236E40E782FC}"/>
              </a:ext>
            </a:extLst>
          </p:cNvPr>
          <p:cNvSpPr>
            <a:spLocks/>
          </p:cNvSpPr>
          <p:nvPr/>
        </p:nvSpPr>
        <p:spPr bwMode="auto">
          <a:xfrm>
            <a:off x="1616075" y="3462339"/>
            <a:ext cx="69850" cy="41275"/>
          </a:xfrm>
          <a:custGeom>
            <a:avLst/>
            <a:gdLst>
              <a:gd name="T0" fmla="*/ 0 w 44"/>
              <a:gd name="T1" fmla="*/ 30241875 h 26"/>
              <a:gd name="T2" fmla="*/ 5040313 w 44"/>
              <a:gd name="T3" fmla="*/ 25201563 h 26"/>
              <a:gd name="T4" fmla="*/ 10080625 w 44"/>
              <a:gd name="T5" fmla="*/ 20161250 h 26"/>
              <a:gd name="T6" fmla="*/ 15120938 w 44"/>
              <a:gd name="T7" fmla="*/ 15120938 h 26"/>
              <a:gd name="T8" fmla="*/ 20161250 w 44"/>
              <a:gd name="T9" fmla="*/ 15120938 h 26"/>
              <a:gd name="T10" fmla="*/ 20161250 w 44"/>
              <a:gd name="T11" fmla="*/ 10080625 h 26"/>
              <a:gd name="T12" fmla="*/ 30241875 w 44"/>
              <a:gd name="T13" fmla="*/ 10080625 h 26"/>
              <a:gd name="T14" fmla="*/ 30241875 w 44"/>
              <a:gd name="T15" fmla="*/ 0 h 26"/>
              <a:gd name="T16" fmla="*/ 30241875 w 44"/>
              <a:gd name="T17" fmla="*/ 0 h 26"/>
              <a:gd name="T18" fmla="*/ 40322500 w 44"/>
              <a:gd name="T19" fmla="*/ 0 h 26"/>
              <a:gd name="T20" fmla="*/ 45362813 w 44"/>
              <a:gd name="T21" fmla="*/ 0 h 26"/>
              <a:gd name="T22" fmla="*/ 50403125 w 44"/>
              <a:gd name="T23" fmla="*/ 5040313 h 26"/>
              <a:gd name="T24" fmla="*/ 55443438 w 44"/>
              <a:gd name="T25" fmla="*/ 10080625 h 26"/>
              <a:gd name="T26" fmla="*/ 60483750 w 44"/>
              <a:gd name="T27" fmla="*/ 15120938 h 26"/>
              <a:gd name="T28" fmla="*/ 65524063 w 44"/>
              <a:gd name="T29" fmla="*/ 20161250 h 26"/>
              <a:gd name="T30" fmla="*/ 70564375 w 44"/>
              <a:gd name="T31" fmla="*/ 20161250 h 26"/>
              <a:gd name="T32" fmla="*/ 75604688 w 44"/>
              <a:gd name="T33" fmla="*/ 25201563 h 26"/>
              <a:gd name="T34" fmla="*/ 80645000 w 44"/>
              <a:gd name="T35" fmla="*/ 25201563 h 26"/>
              <a:gd name="T36" fmla="*/ 80645000 w 44"/>
              <a:gd name="T37" fmla="*/ 25201563 h 26"/>
              <a:gd name="T38" fmla="*/ 90725625 w 44"/>
              <a:gd name="T39" fmla="*/ 20161250 h 26"/>
              <a:gd name="T40" fmla="*/ 95765938 w 44"/>
              <a:gd name="T41" fmla="*/ 25201563 h 26"/>
              <a:gd name="T42" fmla="*/ 100806250 w 44"/>
              <a:gd name="T43" fmla="*/ 25201563 h 26"/>
              <a:gd name="T44" fmla="*/ 105846563 w 44"/>
              <a:gd name="T45" fmla="*/ 25201563 h 26"/>
              <a:gd name="T46" fmla="*/ 110886875 w 44"/>
              <a:gd name="T47" fmla="*/ 30241875 h 26"/>
              <a:gd name="T48" fmla="*/ 105846563 w 44"/>
              <a:gd name="T49" fmla="*/ 40322500 h 26"/>
              <a:gd name="T50" fmla="*/ 105846563 w 44"/>
              <a:gd name="T51" fmla="*/ 45362813 h 26"/>
              <a:gd name="T52" fmla="*/ 105846563 w 44"/>
              <a:gd name="T53" fmla="*/ 50403125 h 26"/>
              <a:gd name="T54" fmla="*/ 100806250 w 44"/>
              <a:gd name="T55" fmla="*/ 50403125 h 26"/>
              <a:gd name="T56" fmla="*/ 100806250 w 44"/>
              <a:gd name="T57" fmla="*/ 55443438 h 26"/>
              <a:gd name="T58" fmla="*/ 100806250 w 44"/>
              <a:gd name="T59" fmla="*/ 60483750 h 26"/>
              <a:gd name="T60" fmla="*/ 90725625 w 44"/>
              <a:gd name="T61" fmla="*/ 65524063 h 26"/>
              <a:gd name="T62" fmla="*/ 85685313 w 44"/>
              <a:gd name="T63" fmla="*/ 65524063 h 26"/>
              <a:gd name="T64" fmla="*/ 75604688 w 44"/>
              <a:gd name="T65" fmla="*/ 60483750 h 26"/>
              <a:gd name="T66" fmla="*/ 70564375 w 44"/>
              <a:gd name="T67" fmla="*/ 60483750 h 26"/>
              <a:gd name="T68" fmla="*/ 65524063 w 44"/>
              <a:gd name="T69" fmla="*/ 60483750 h 26"/>
              <a:gd name="T70" fmla="*/ 65524063 w 44"/>
              <a:gd name="T71" fmla="*/ 60483750 h 26"/>
              <a:gd name="T72" fmla="*/ 55443438 w 44"/>
              <a:gd name="T73" fmla="*/ 60483750 h 26"/>
              <a:gd name="T74" fmla="*/ 50403125 w 44"/>
              <a:gd name="T75" fmla="*/ 55443438 h 26"/>
              <a:gd name="T76" fmla="*/ 45362813 w 44"/>
              <a:gd name="T77" fmla="*/ 55443438 h 26"/>
              <a:gd name="T78" fmla="*/ 40322500 w 44"/>
              <a:gd name="T79" fmla="*/ 50403125 h 26"/>
              <a:gd name="T80" fmla="*/ 30241875 w 44"/>
              <a:gd name="T81" fmla="*/ 45362813 h 26"/>
              <a:gd name="T82" fmla="*/ 20161250 w 44"/>
              <a:gd name="T83" fmla="*/ 45362813 h 26"/>
              <a:gd name="T84" fmla="*/ 10080625 w 44"/>
              <a:gd name="T85" fmla="*/ 45362813 h 26"/>
              <a:gd name="T86" fmla="*/ 5040313 w 44"/>
              <a:gd name="T87" fmla="*/ 40322500 h 26"/>
              <a:gd name="T88" fmla="*/ 5040313 w 44"/>
              <a:gd name="T89" fmla="*/ 35282188 h 2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4" h="26">
                <a:moveTo>
                  <a:pt x="0" y="14"/>
                </a:moveTo>
                <a:lnTo>
                  <a:pt x="0" y="12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4" y="6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8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2"/>
                </a:lnTo>
                <a:lnTo>
                  <a:pt x="44" y="14"/>
                </a:lnTo>
                <a:lnTo>
                  <a:pt x="42" y="16"/>
                </a:lnTo>
                <a:lnTo>
                  <a:pt x="42" y="18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38" y="26"/>
                </a:lnTo>
                <a:lnTo>
                  <a:pt x="36" y="26"/>
                </a:lnTo>
                <a:lnTo>
                  <a:pt x="34" y="26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16" y="20"/>
                </a:lnTo>
                <a:lnTo>
                  <a:pt x="14" y="18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4" name="Freeform 1736">
            <a:extLst>
              <a:ext uri="{FF2B5EF4-FFF2-40B4-BE49-F238E27FC236}">
                <a16:creationId xmlns:a16="http://schemas.microsoft.com/office/drawing/2014/main" id="{7CDE8A9F-4516-403C-B7A0-AB1A0E86D31E}"/>
              </a:ext>
            </a:extLst>
          </p:cNvPr>
          <p:cNvSpPr>
            <a:spLocks/>
          </p:cNvSpPr>
          <p:nvPr/>
        </p:nvSpPr>
        <p:spPr bwMode="auto">
          <a:xfrm>
            <a:off x="1616075" y="3462339"/>
            <a:ext cx="69850" cy="41275"/>
          </a:xfrm>
          <a:custGeom>
            <a:avLst/>
            <a:gdLst>
              <a:gd name="T0" fmla="*/ 0 w 44"/>
              <a:gd name="T1" fmla="*/ 30241875 h 26"/>
              <a:gd name="T2" fmla="*/ 5040313 w 44"/>
              <a:gd name="T3" fmla="*/ 25201563 h 26"/>
              <a:gd name="T4" fmla="*/ 10080625 w 44"/>
              <a:gd name="T5" fmla="*/ 20161250 h 26"/>
              <a:gd name="T6" fmla="*/ 15120938 w 44"/>
              <a:gd name="T7" fmla="*/ 15120938 h 26"/>
              <a:gd name="T8" fmla="*/ 20161250 w 44"/>
              <a:gd name="T9" fmla="*/ 15120938 h 26"/>
              <a:gd name="T10" fmla="*/ 20161250 w 44"/>
              <a:gd name="T11" fmla="*/ 10080625 h 26"/>
              <a:gd name="T12" fmla="*/ 30241875 w 44"/>
              <a:gd name="T13" fmla="*/ 10080625 h 26"/>
              <a:gd name="T14" fmla="*/ 30241875 w 44"/>
              <a:gd name="T15" fmla="*/ 0 h 26"/>
              <a:gd name="T16" fmla="*/ 30241875 w 44"/>
              <a:gd name="T17" fmla="*/ 0 h 26"/>
              <a:gd name="T18" fmla="*/ 40322500 w 44"/>
              <a:gd name="T19" fmla="*/ 0 h 26"/>
              <a:gd name="T20" fmla="*/ 45362813 w 44"/>
              <a:gd name="T21" fmla="*/ 0 h 26"/>
              <a:gd name="T22" fmla="*/ 50403125 w 44"/>
              <a:gd name="T23" fmla="*/ 5040313 h 26"/>
              <a:gd name="T24" fmla="*/ 55443438 w 44"/>
              <a:gd name="T25" fmla="*/ 10080625 h 26"/>
              <a:gd name="T26" fmla="*/ 60483750 w 44"/>
              <a:gd name="T27" fmla="*/ 15120938 h 26"/>
              <a:gd name="T28" fmla="*/ 65524063 w 44"/>
              <a:gd name="T29" fmla="*/ 20161250 h 26"/>
              <a:gd name="T30" fmla="*/ 70564375 w 44"/>
              <a:gd name="T31" fmla="*/ 20161250 h 26"/>
              <a:gd name="T32" fmla="*/ 75604688 w 44"/>
              <a:gd name="T33" fmla="*/ 25201563 h 26"/>
              <a:gd name="T34" fmla="*/ 80645000 w 44"/>
              <a:gd name="T35" fmla="*/ 25201563 h 26"/>
              <a:gd name="T36" fmla="*/ 80645000 w 44"/>
              <a:gd name="T37" fmla="*/ 25201563 h 26"/>
              <a:gd name="T38" fmla="*/ 90725625 w 44"/>
              <a:gd name="T39" fmla="*/ 20161250 h 26"/>
              <a:gd name="T40" fmla="*/ 95765938 w 44"/>
              <a:gd name="T41" fmla="*/ 25201563 h 26"/>
              <a:gd name="T42" fmla="*/ 100806250 w 44"/>
              <a:gd name="T43" fmla="*/ 25201563 h 26"/>
              <a:gd name="T44" fmla="*/ 105846563 w 44"/>
              <a:gd name="T45" fmla="*/ 25201563 h 26"/>
              <a:gd name="T46" fmla="*/ 110886875 w 44"/>
              <a:gd name="T47" fmla="*/ 30241875 h 26"/>
              <a:gd name="T48" fmla="*/ 105846563 w 44"/>
              <a:gd name="T49" fmla="*/ 40322500 h 26"/>
              <a:gd name="T50" fmla="*/ 105846563 w 44"/>
              <a:gd name="T51" fmla="*/ 45362813 h 26"/>
              <a:gd name="T52" fmla="*/ 105846563 w 44"/>
              <a:gd name="T53" fmla="*/ 50403125 h 26"/>
              <a:gd name="T54" fmla="*/ 100806250 w 44"/>
              <a:gd name="T55" fmla="*/ 50403125 h 26"/>
              <a:gd name="T56" fmla="*/ 100806250 w 44"/>
              <a:gd name="T57" fmla="*/ 55443438 h 26"/>
              <a:gd name="T58" fmla="*/ 100806250 w 44"/>
              <a:gd name="T59" fmla="*/ 60483750 h 26"/>
              <a:gd name="T60" fmla="*/ 90725625 w 44"/>
              <a:gd name="T61" fmla="*/ 65524063 h 26"/>
              <a:gd name="T62" fmla="*/ 85685313 w 44"/>
              <a:gd name="T63" fmla="*/ 65524063 h 26"/>
              <a:gd name="T64" fmla="*/ 75604688 w 44"/>
              <a:gd name="T65" fmla="*/ 60483750 h 26"/>
              <a:gd name="T66" fmla="*/ 70564375 w 44"/>
              <a:gd name="T67" fmla="*/ 60483750 h 26"/>
              <a:gd name="T68" fmla="*/ 65524063 w 44"/>
              <a:gd name="T69" fmla="*/ 60483750 h 26"/>
              <a:gd name="T70" fmla="*/ 65524063 w 44"/>
              <a:gd name="T71" fmla="*/ 60483750 h 26"/>
              <a:gd name="T72" fmla="*/ 55443438 w 44"/>
              <a:gd name="T73" fmla="*/ 60483750 h 26"/>
              <a:gd name="T74" fmla="*/ 50403125 w 44"/>
              <a:gd name="T75" fmla="*/ 55443438 h 26"/>
              <a:gd name="T76" fmla="*/ 45362813 w 44"/>
              <a:gd name="T77" fmla="*/ 55443438 h 26"/>
              <a:gd name="T78" fmla="*/ 40322500 w 44"/>
              <a:gd name="T79" fmla="*/ 50403125 h 26"/>
              <a:gd name="T80" fmla="*/ 30241875 w 44"/>
              <a:gd name="T81" fmla="*/ 45362813 h 26"/>
              <a:gd name="T82" fmla="*/ 20161250 w 44"/>
              <a:gd name="T83" fmla="*/ 45362813 h 26"/>
              <a:gd name="T84" fmla="*/ 10080625 w 44"/>
              <a:gd name="T85" fmla="*/ 45362813 h 26"/>
              <a:gd name="T86" fmla="*/ 5040313 w 44"/>
              <a:gd name="T87" fmla="*/ 40322500 h 26"/>
              <a:gd name="T88" fmla="*/ 5040313 w 44"/>
              <a:gd name="T89" fmla="*/ 35282188 h 2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4" h="26">
                <a:moveTo>
                  <a:pt x="0" y="14"/>
                </a:moveTo>
                <a:lnTo>
                  <a:pt x="0" y="12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4" y="6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8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2"/>
                </a:lnTo>
                <a:lnTo>
                  <a:pt x="44" y="14"/>
                </a:lnTo>
                <a:lnTo>
                  <a:pt x="42" y="16"/>
                </a:lnTo>
                <a:lnTo>
                  <a:pt x="42" y="18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38" y="26"/>
                </a:lnTo>
                <a:lnTo>
                  <a:pt x="36" y="26"/>
                </a:lnTo>
                <a:lnTo>
                  <a:pt x="34" y="26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16" y="20"/>
                </a:lnTo>
                <a:lnTo>
                  <a:pt x="14" y="18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5" name="Freeform 1737">
            <a:extLst>
              <a:ext uri="{FF2B5EF4-FFF2-40B4-BE49-F238E27FC236}">
                <a16:creationId xmlns:a16="http://schemas.microsoft.com/office/drawing/2014/main" id="{23CA5BAD-0D27-42B3-AC21-2C6404957EA1}"/>
              </a:ext>
            </a:extLst>
          </p:cNvPr>
          <p:cNvSpPr>
            <a:spLocks/>
          </p:cNvSpPr>
          <p:nvPr/>
        </p:nvSpPr>
        <p:spPr bwMode="auto">
          <a:xfrm>
            <a:off x="1970090" y="3325813"/>
            <a:ext cx="60325" cy="28575"/>
          </a:xfrm>
          <a:custGeom>
            <a:avLst/>
            <a:gdLst>
              <a:gd name="T0" fmla="*/ 0 w 38"/>
              <a:gd name="T1" fmla="*/ 15120938 h 18"/>
              <a:gd name="T2" fmla="*/ 0 w 38"/>
              <a:gd name="T3" fmla="*/ 10080625 h 18"/>
              <a:gd name="T4" fmla="*/ 5040313 w 38"/>
              <a:gd name="T5" fmla="*/ 10080625 h 18"/>
              <a:gd name="T6" fmla="*/ 10080625 w 38"/>
              <a:gd name="T7" fmla="*/ 5040313 h 18"/>
              <a:gd name="T8" fmla="*/ 10080625 w 38"/>
              <a:gd name="T9" fmla="*/ 5040313 h 18"/>
              <a:gd name="T10" fmla="*/ 15120938 w 38"/>
              <a:gd name="T11" fmla="*/ 5040313 h 18"/>
              <a:gd name="T12" fmla="*/ 20161250 w 38"/>
              <a:gd name="T13" fmla="*/ 0 h 18"/>
              <a:gd name="T14" fmla="*/ 25201563 w 38"/>
              <a:gd name="T15" fmla="*/ 0 h 18"/>
              <a:gd name="T16" fmla="*/ 30241875 w 38"/>
              <a:gd name="T17" fmla="*/ 0 h 18"/>
              <a:gd name="T18" fmla="*/ 35282188 w 38"/>
              <a:gd name="T19" fmla="*/ 0 h 18"/>
              <a:gd name="T20" fmla="*/ 40322500 w 38"/>
              <a:gd name="T21" fmla="*/ 0 h 18"/>
              <a:gd name="T22" fmla="*/ 40322500 w 38"/>
              <a:gd name="T23" fmla="*/ 5040313 h 18"/>
              <a:gd name="T24" fmla="*/ 45362813 w 38"/>
              <a:gd name="T25" fmla="*/ 5040313 h 18"/>
              <a:gd name="T26" fmla="*/ 50403125 w 38"/>
              <a:gd name="T27" fmla="*/ 5040313 h 18"/>
              <a:gd name="T28" fmla="*/ 60483750 w 38"/>
              <a:gd name="T29" fmla="*/ 5040313 h 18"/>
              <a:gd name="T30" fmla="*/ 65524063 w 38"/>
              <a:gd name="T31" fmla="*/ 5040313 h 18"/>
              <a:gd name="T32" fmla="*/ 70564375 w 38"/>
              <a:gd name="T33" fmla="*/ 10080625 h 18"/>
              <a:gd name="T34" fmla="*/ 70564375 w 38"/>
              <a:gd name="T35" fmla="*/ 15120938 h 18"/>
              <a:gd name="T36" fmla="*/ 75604688 w 38"/>
              <a:gd name="T37" fmla="*/ 15120938 h 18"/>
              <a:gd name="T38" fmla="*/ 80645000 w 38"/>
              <a:gd name="T39" fmla="*/ 15120938 h 18"/>
              <a:gd name="T40" fmla="*/ 85685313 w 38"/>
              <a:gd name="T41" fmla="*/ 15120938 h 18"/>
              <a:gd name="T42" fmla="*/ 90725625 w 38"/>
              <a:gd name="T43" fmla="*/ 20161250 h 18"/>
              <a:gd name="T44" fmla="*/ 90725625 w 38"/>
              <a:gd name="T45" fmla="*/ 25201563 h 18"/>
              <a:gd name="T46" fmla="*/ 95765938 w 38"/>
              <a:gd name="T47" fmla="*/ 30241875 h 18"/>
              <a:gd name="T48" fmla="*/ 95765938 w 38"/>
              <a:gd name="T49" fmla="*/ 30241875 h 18"/>
              <a:gd name="T50" fmla="*/ 90725625 w 38"/>
              <a:gd name="T51" fmla="*/ 35282188 h 18"/>
              <a:gd name="T52" fmla="*/ 85685313 w 38"/>
              <a:gd name="T53" fmla="*/ 35282188 h 18"/>
              <a:gd name="T54" fmla="*/ 80645000 w 38"/>
              <a:gd name="T55" fmla="*/ 35282188 h 18"/>
              <a:gd name="T56" fmla="*/ 75604688 w 38"/>
              <a:gd name="T57" fmla="*/ 30241875 h 18"/>
              <a:gd name="T58" fmla="*/ 70564375 w 38"/>
              <a:gd name="T59" fmla="*/ 30241875 h 18"/>
              <a:gd name="T60" fmla="*/ 70564375 w 38"/>
              <a:gd name="T61" fmla="*/ 30241875 h 18"/>
              <a:gd name="T62" fmla="*/ 70564375 w 38"/>
              <a:gd name="T63" fmla="*/ 30241875 h 18"/>
              <a:gd name="T64" fmla="*/ 70564375 w 38"/>
              <a:gd name="T65" fmla="*/ 30241875 h 18"/>
              <a:gd name="T66" fmla="*/ 70564375 w 38"/>
              <a:gd name="T67" fmla="*/ 30241875 h 18"/>
              <a:gd name="T68" fmla="*/ 65524063 w 38"/>
              <a:gd name="T69" fmla="*/ 30241875 h 18"/>
              <a:gd name="T70" fmla="*/ 65524063 w 38"/>
              <a:gd name="T71" fmla="*/ 35282188 h 18"/>
              <a:gd name="T72" fmla="*/ 60483750 w 38"/>
              <a:gd name="T73" fmla="*/ 35282188 h 18"/>
              <a:gd name="T74" fmla="*/ 55443438 w 38"/>
              <a:gd name="T75" fmla="*/ 35282188 h 18"/>
              <a:gd name="T76" fmla="*/ 50403125 w 38"/>
              <a:gd name="T77" fmla="*/ 35282188 h 18"/>
              <a:gd name="T78" fmla="*/ 50403125 w 38"/>
              <a:gd name="T79" fmla="*/ 40322500 h 18"/>
              <a:gd name="T80" fmla="*/ 50403125 w 38"/>
              <a:gd name="T81" fmla="*/ 45362813 h 18"/>
              <a:gd name="T82" fmla="*/ 45362813 w 38"/>
              <a:gd name="T83" fmla="*/ 40322500 h 18"/>
              <a:gd name="T84" fmla="*/ 45362813 w 38"/>
              <a:gd name="T85" fmla="*/ 35282188 h 18"/>
              <a:gd name="T86" fmla="*/ 40322500 w 38"/>
              <a:gd name="T87" fmla="*/ 35282188 h 18"/>
              <a:gd name="T88" fmla="*/ 35282188 w 38"/>
              <a:gd name="T89" fmla="*/ 35282188 h 18"/>
              <a:gd name="T90" fmla="*/ 35282188 w 38"/>
              <a:gd name="T91" fmla="*/ 35282188 h 18"/>
              <a:gd name="T92" fmla="*/ 30241875 w 38"/>
              <a:gd name="T93" fmla="*/ 35282188 h 18"/>
              <a:gd name="T94" fmla="*/ 25201563 w 38"/>
              <a:gd name="T95" fmla="*/ 35282188 h 18"/>
              <a:gd name="T96" fmla="*/ 20161250 w 38"/>
              <a:gd name="T97" fmla="*/ 30241875 h 18"/>
              <a:gd name="T98" fmla="*/ 15120938 w 38"/>
              <a:gd name="T99" fmla="*/ 25201563 h 18"/>
              <a:gd name="T100" fmla="*/ 15120938 w 38"/>
              <a:gd name="T101" fmla="*/ 25201563 h 18"/>
              <a:gd name="T102" fmla="*/ 15120938 w 38"/>
              <a:gd name="T103" fmla="*/ 20161250 h 18"/>
              <a:gd name="T104" fmla="*/ 10080625 w 38"/>
              <a:gd name="T105" fmla="*/ 20161250 h 18"/>
              <a:gd name="T106" fmla="*/ 5040313 w 38"/>
              <a:gd name="T107" fmla="*/ 20161250 h 18"/>
              <a:gd name="T108" fmla="*/ 0 w 38"/>
              <a:gd name="T109" fmla="*/ 15120938 h 18"/>
              <a:gd name="T110" fmla="*/ 0 w 38"/>
              <a:gd name="T111" fmla="*/ 15120938 h 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8" h="18">
                <a:moveTo>
                  <a:pt x="0" y="6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2"/>
                </a:lnTo>
                <a:lnTo>
                  <a:pt x="28" y="12"/>
                </a:lnTo>
                <a:lnTo>
                  <a:pt x="26" y="12"/>
                </a:lnTo>
                <a:lnTo>
                  <a:pt x="26" y="14"/>
                </a:lnTo>
                <a:lnTo>
                  <a:pt x="24" y="14"/>
                </a:lnTo>
                <a:lnTo>
                  <a:pt x="22" y="14"/>
                </a:ln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18" y="16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2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6" name="Freeform 1738">
            <a:extLst>
              <a:ext uri="{FF2B5EF4-FFF2-40B4-BE49-F238E27FC236}">
                <a16:creationId xmlns:a16="http://schemas.microsoft.com/office/drawing/2014/main" id="{4B161C50-4AFB-4E83-BDB4-2B6B34B3583C}"/>
              </a:ext>
            </a:extLst>
          </p:cNvPr>
          <p:cNvSpPr>
            <a:spLocks/>
          </p:cNvSpPr>
          <p:nvPr/>
        </p:nvSpPr>
        <p:spPr bwMode="auto">
          <a:xfrm>
            <a:off x="1970090" y="3325813"/>
            <a:ext cx="60325" cy="28575"/>
          </a:xfrm>
          <a:custGeom>
            <a:avLst/>
            <a:gdLst>
              <a:gd name="T0" fmla="*/ 0 w 38"/>
              <a:gd name="T1" fmla="*/ 15120938 h 18"/>
              <a:gd name="T2" fmla="*/ 0 w 38"/>
              <a:gd name="T3" fmla="*/ 10080625 h 18"/>
              <a:gd name="T4" fmla="*/ 5040313 w 38"/>
              <a:gd name="T5" fmla="*/ 10080625 h 18"/>
              <a:gd name="T6" fmla="*/ 10080625 w 38"/>
              <a:gd name="T7" fmla="*/ 5040313 h 18"/>
              <a:gd name="T8" fmla="*/ 10080625 w 38"/>
              <a:gd name="T9" fmla="*/ 5040313 h 18"/>
              <a:gd name="T10" fmla="*/ 15120938 w 38"/>
              <a:gd name="T11" fmla="*/ 5040313 h 18"/>
              <a:gd name="T12" fmla="*/ 20161250 w 38"/>
              <a:gd name="T13" fmla="*/ 0 h 18"/>
              <a:gd name="T14" fmla="*/ 25201563 w 38"/>
              <a:gd name="T15" fmla="*/ 0 h 18"/>
              <a:gd name="T16" fmla="*/ 30241875 w 38"/>
              <a:gd name="T17" fmla="*/ 0 h 18"/>
              <a:gd name="T18" fmla="*/ 35282188 w 38"/>
              <a:gd name="T19" fmla="*/ 0 h 18"/>
              <a:gd name="T20" fmla="*/ 40322500 w 38"/>
              <a:gd name="T21" fmla="*/ 0 h 18"/>
              <a:gd name="T22" fmla="*/ 40322500 w 38"/>
              <a:gd name="T23" fmla="*/ 5040313 h 18"/>
              <a:gd name="T24" fmla="*/ 45362813 w 38"/>
              <a:gd name="T25" fmla="*/ 5040313 h 18"/>
              <a:gd name="T26" fmla="*/ 50403125 w 38"/>
              <a:gd name="T27" fmla="*/ 5040313 h 18"/>
              <a:gd name="T28" fmla="*/ 60483750 w 38"/>
              <a:gd name="T29" fmla="*/ 5040313 h 18"/>
              <a:gd name="T30" fmla="*/ 65524063 w 38"/>
              <a:gd name="T31" fmla="*/ 5040313 h 18"/>
              <a:gd name="T32" fmla="*/ 70564375 w 38"/>
              <a:gd name="T33" fmla="*/ 10080625 h 18"/>
              <a:gd name="T34" fmla="*/ 70564375 w 38"/>
              <a:gd name="T35" fmla="*/ 15120938 h 18"/>
              <a:gd name="T36" fmla="*/ 75604688 w 38"/>
              <a:gd name="T37" fmla="*/ 15120938 h 18"/>
              <a:gd name="T38" fmla="*/ 80645000 w 38"/>
              <a:gd name="T39" fmla="*/ 15120938 h 18"/>
              <a:gd name="T40" fmla="*/ 85685313 w 38"/>
              <a:gd name="T41" fmla="*/ 15120938 h 18"/>
              <a:gd name="T42" fmla="*/ 90725625 w 38"/>
              <a:gd name="T43" fmla="*/ 20161250 h 18"/>
              <a:gd name="T44" fmla="*/ 90725625 w 38"/>
              <a:gd name="T45" fmla="*/ 25201563 h 18"/>
              <a:gd name="T46" fmla="*/ 95765938 w 38"/>
              <a:gd name="T47" fmla="*/ 30241875 h 18"/>
              <a:gd name="T48" fmla="*/ 95765938 w 38"/>
              <a:gd name="T49" fmla="*/ 30241875 h 18"/>
              <a:gd name="T50" fmla="*/ 90725625 w 38"/>
              <a:gd name="T51" fmla="*/ 35282188 h 18"/>
              <a:gd name="T52" fmla="*/ 85685313 w 38"/>
              <a:gd name="T53" fmla="*/ 35282188 h 18"/>
              <a:gd name="T54" fmla="*/ 80645000 w 38"/>
              <a:gd name="T55" fmla="*/ 35282188 h 18"/>
              <a:gd name="T56" fmla="*/ 75604688 w 38"/>
              <a:gd name="T57" fmla="*/ 30241875 h 18"/>
              <a:gd name="T58" fmla="*/ 70564375 w 38"/>
              <a:gd name="T59" fmla="*/ 30241875 h 18"/>
              <a:gd name="T60" fmla="*/ 70564375 w 38"/>
              <a:gd name="T61" fmla="*/ 30241875 h 18"/>
              <a:gd name="T62" fmla="*/ 70564375 w 38"/>
              <a:gd name="T63" fmla="*/ 30241875 h 18"/>
              <a:gd name="T64" fmla="*/ 70564375 w 38"/>
              <a:gd name="T65" fmla="*/ 30241875 h 18"/>
              <a:gd name="T66" fmla="*/ 70564375 w 38"/>
              <a:gd name="T67" fmla="*/ 30241875 h 18"/>
              <a:gd name="T68" fmla="*/ 65524063 w 38"/>
              <a:gd name="T69" fmla="*/ 30241875 h 18"/>
              <a:gd name="T70" fmla="*/ 65524063 w 38"/>
              <a:gd name="T71" fmla="*/ 35282188 h 18"/>
              <a:gd name="T72" fmla="*/ 60483750 w 38"/>
              <a:gd name="T73" fmla="*/ 35282188 h 18"/>
              <a:gd name="T74" fmla="*/ 55443438 w 38"/>
              <a:gd name="T75" fmla="*/ 35282188 h 18"/>
              <a:gd name="T76" fmla="*/ 50403125 w 38"/>
              <a:gd name="T77" fmla="*/ 35282188 h 18"/>
              <a:gd name="T78" fmla="*/ 50403125 w 38"/>
              <a:gd name="T79" fmla="*/ 40322500 h 18"/>
              <a:gd name="T80" fmla="*/ 50403125 w 38"/>
              <a:gd name="T81" fmla="*/ 45362813 h 18"/>
              <a:gd name="T82" fmla="*/ 45362813 w 38"/>
              <a:gd name="T83" fmla="*/ 40322500 h 18"/>
              <a:gd name="T84" fmla="*/ 45362813 w 38"/>
              <a:gd name="T85" fmla="*/ 35282188 h 18"/>
              <a:gd name="T86" fmla="*/ 40322500 w 38"/>
              <a:gd name="T87" fmla="*/ 35282188 h 18"/>
              <a:gd name="T88" fmla="*/ 35282188 w 38"/>
              <a:gd name="T89" fmla="*/ 35282188 h 18"/>
              <a:gd name="T90" fmla="*/ 35282188 w 38"/>
              <a:gd name="T91" fmla="*/ 35282188 h 18"/>
              <a:gd name="T92" fmla="*/ 30241875 w 38"/>
              <a:gd name="T93" fmla="*/ 35282188 h 18"/>
              <a:gd name="T94" fmla="*/ 25201563 w 38"/>
              <a:gd name="T95" fmla="*/ 35282188 h 18"/>
              <a:gd name="T96" fmla="*/ 20161250 w 38"/>
              <a:gd name="T97" fmla="*/ 30241875 h 18"/>
              <a:gd name="T98" fmla="*/ 15120938 w 38"/>
              <a:gd name="T99" fmla="*/ 25201563 h 18"/>
              <a:gd name="T100" fmla="*/ 15120938 w 38"/>
              <a:gd name="T101" fmla="*/ 25201563 h 18"/>
              <a:gd name="T102" fmla="*/ 15120938 w 38"/>
              <a:gd name="T103" fmla="*/ 20161250 h 18"/>
              <a:gd name="T104" fmla="*/ 10080625 w 38"/>
              <a:gd name="T105" fmla="*/ 20161250 h 18"/>
              <a:gd name="T106" fmla="*/ 5040313 w 38"/>
              <a:gd name="T107" fmla="*/ 20161250 h 18"/>
              <a:gd name="T108" fmla="*/ 0 w 38"/>
              <a:gd name="T109" fmla="*/ 15120938 h 18"/>
              <a:gd name="T110" fmla="*/ 0 w 38"/>
              <a:gd name="T111" fmla="*/ 15120938 h 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8" h="18">
                <a:moveTo>
                  <a:pt x="0" y="6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2"/>
                </a:lnTo>
                <a:lnTo>
                  <a:pt x="28" y="12"/>
                </a:lnTo>
                <a:lnTo>
                  <a:pt x="26" y="12"/>
                </a:lnTo>
                <a:lnTo>
                  <a:pt x="26" y="14"/>
                </a:lnTo>
                <a:lnTo>
                  <a:pt x="24" y="14"/>
                </a:lnTo>
                <a:lnTo>
                  <a:pt x="22" y="14"/>
                </a:ln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18" y="16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2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7" name="Freeform 1739">
            <a:extLst>
              <a:ext uri="{FF2B5EF4-FFF2-40B4-BE49-F238E27FC236}">
                <a16:creationId xmlns:a16="http://schemas.microsoft.com/office/drawing/2014/main" id="{25F25176-D634-48E0-B4C1-7925C0B5B07C}"/>
              </a:ext>
            </a:extLst>
          </p:cNvPr>
          <p:cNvSpPr>
            <a:spLocks/>
          </p:cNvSpPr>
          <p:nvPr/>
        </p:nvSpPr>
        <p:spPr bwMode="auto">
          <a:xfrm>
            <a:off x="1641478" y="3408362"/>
            <a:ext cx="180975" cy="101600"/>
          </a:xfrm>
          <a:custGeom>
            <a:avLst/>
            <a:gdLst>
              <a:gd name="T0" fmla="*/ 5040313 w 114"/>
              <a:gd name="T1" fmla="*/ 75604688 h 64"/>
              <a:gd name="T2" fmla="*/ 10080625 w 114"/>
              <a:gd name="T3" fmla="*/ 65524063 h 64"/>
              <a:gd name="T4" fmla="*/ 10080625 w 114"/>
              <a:gd name="T5" fmla="*/ 55443438 h 64"/>
              <a:gd name="T6" fmla="*/ 20161250 w 114"/>
              <a:gd name="T7" fmla="*/ 45362813 h 64"/>
              <a:gd name="T8" fmla="*/ 35282188 w 114"/>
              <a:gd name="T9" fmla="*/ 35282188 h 64"/>
              <a:gd name="T10" fmla="*/ 50403125 w 114"/>
              <a:gd name="T11" fmla="*/ 20161250 h 64"/>
              <a:gd name="T12" fmla="*/ 65524063 w 114"/>
              <a:gd name="T13" fmla="*/ 15120938 h 64"/>
              <a:gd name="T14" fmla="*/ 80645000 w 114"/>
              <a:gd name="T15" fmla="*/ 5040313 h 64"/>
              <a:gd name="T16" fmla="*/ 100806250 w 114"/>
              <a:gd name="T17" fmla="*/ 10080625 h 64"/>
              <a:gd name="T18" fmla="*/ 115927188 w 114"/>
              <a:gd name="T19" fmla="*/ 15120938 h 64"/>
              <a:gd name="T20" fmla="*/ 131048125 w 114"/>
              <a:gd name="T21" fmla="*/ 10080625 h 64"/>
              <a:gd name="T22" fmla="*/ 141128750 w 114"/>
              <a:gd name="T23" fmla="*/ 15120938 h 64"/>
              <a:gd name="T24" fmla="*/ 161290000 w 114"/>
              <a:gd name="T25" fmla="*/ 5040313 h 64"/>
              <a:gd name="T26" fmla="*/ 166330313 w 114"/>
              <a:gd name="T27" fmla="*/ 0 h 64"/>
              <a:gd name="T28" fmla="*/ 181451250 w 114"/>
              <a:gd name="T29" fmla="*/ 5040313 h 64"/>
              <a:gd name="T30" fmla="*/ 196572188 w 114"/>
              <a:gd name="T31" fmla="*/ 5040313 h 64"/>
              <a:gd name="T32" fmla="*/ 211693125 w 114"/>
              <a:gd name="T33" fmla="*/ 5040313 h 64"/>
              <a:gd name="T34" fmla="*/ 221773750 w 114"/>
              <a:gd name="T35" fmla="*/ 10080625 h 64"/>
              <a:gd name="T36" fmla="*/ 236894688 w 114"/>
              <a:gd name="T37" fmla="*/ 10080625 h 64"/>
              <a:gd name="T38" fmla="*/ 246975313 w 114"/>
              <a:gd name="T39" fmla="*/ 20161250 h 64"/>
              <a:gd name="T40" fmla="*/ 257055938 w 114"/>
              <a:gd name="T41" fmla="*/ 30241875 h 64"/>
              <a:gd name="T42" fmla="*/ 241935000 w 114"/>
              <a:gd name="T43" fmla="*/ 25201563 h 64"/>
              <a:gd name="T44" fmla="*/ 252015625 w 114"/>
              <a:gd name="T45" fmla="*/ 40322500 h 64"/>
              <a:gd name="T46" fmla="*/ 252015625 w 114"/>
              <a:gd name="T47" fmla="*/ 30241875 h 64"/>
              <a:gd name="T48" fmla="*/ 267136563 w 114"/>
              <a:gd name="T49" fmla="*/ 40322500 h 64"/>
              <a:gd name="T50" fmla="*/ 272176875 w 114"/>
              <a:gd name="T51" fmla="*/ 40322500 h 64"/>
              <a:gd name="T52" fmla="*/ 272176875 w 114"/>
              <a:gd name="T53" fmla="*/ 40322500 h 64"/>
              <a:gd name="T54" fmla="*/ 282257500 w 114"/>
              <a:gd name="T55" fmla="*/ 55443438 h 64"/>
              <a:gd name="T56" fmla="*/ 277217188 w 114"/>
              <a:gd name="T57" fmla="*/ 55443438 h 64"/>
              <a:gd name="T58" fmla="*/ 262096250 w 114"/>
              <a:gd name="T59" fmla="*/ 60483750 h 64"/>
              <a:gd name="T60" fmla="*/ 241935000 w 114"/>
              <a:gd name="T61" fmla="*/ 65524063 h 64"/>
              <a:gd name="T62" fmla="*/ 231854375 w 114"/>
              <a:gd name="T63" fmla="*/ 65524063 h 64"/>
              <a:gd name="T64" fmla="*/ 216733438 w 114"/>
              <a:gd name="T65" fmla="*/ 70564375 h 64"/>
              <a:gd name="T66" fmla="*/ 201612500 w 114"/>
              <a:gd name="T67" fmla="*/ 65524063 h 64"/>
              <a:gd name="T68" fmla="*/ 196572188 w 114"/>
              <a:gd name="T69" fmla="*/ 75604688 h 64"/>
              <a:gd name="T70" fmla="*/ 191531875 w 114"/>
              <a:gd name="T71" fmla="*/ 90725625 h 64"/>
              <a:gd name="T72" fmla="*/ 176410938 w 114"/>
              <a:gd name="T73" fmla="*/ 100806250 h 64"/>
              <a:gd name="T74" fmla="*/ 161290000 w 114"/>
              <a:gd name="T75" fmla="*/ 110886875 h 64"/>
              <a:gd name="T76" fmla="*/ 151209375 w 114"/>
              <a:gd name="T77" fmla="*/ 105846563 h 64"/>
              <a:gd name="T78" fmla="*/ 131048125 w 114"/>
              <a:gd name="T79" fmla="*/ 120967500 h 64"/>
              <a:gd name="T80" fmla="*/ 115927188 w 114"/>
              <a:gd name="T81" fmla="*/ 115927188 h 64"/>
              <a:gd name="T82" fmla="*/ 110886875 w 114"/>
              <a:gd name="T83" fmla="*/ 131048125 h 64"/>
              <a:gd name="T84" fmla="*/ 110886875 w 114"/>
              <a:gd name="T85" fmla="*/ 146169063 h 64"/>
              <a:gd name="T86" fmla="*/ 100806250 w 114"/>
              <a:gd name="T87" fmla="*/ 151209375 h 64"/>
              <a:gd name="T88" fmla="*/ 95765938 w 114"/>
              <a:gd name="T89" fmla="*/ 156249688 h 64"/>
              <a:gd name="T90" fmla="*/ 85685313 w 114"/>
              <a:gd name="T91" fmla="*/ 156249688 h 64"/>
              <a:gd name="T92" fmla="*/ 75604688 w 114"/>
              <a:gd name="T93" fmla="*/ 146169063 h 64"/>
              <a:gd name="T94" fmla="*/ 75604688 w 114"/>
              <a:gd name="T95" fmla="*/ 141128750 h 64"/>
              <a:gd name="T96" fmla="*/ 65524063 w 114"/>
              <a:gd name="T97" fmla="*/ 141128750 h 64"/>
              <a:gd name="T98" fmla="*/ 65524063 w 114"/>
              <a:gd name="T99" fmla="*/ 136088438 h 64"/>
              <a:gd name="T100" fmla="*/ 65524063 w 114"/>
              <a:gd name="T101" fmla="*/ 126007813 h 64"/>
              <a:gd name="T102" fmla="*/ 65524063 w 114"/>
              <a:gd name="T103" fmla="*/ 110886875 h 64"/>
              <a:gd name="T104" fmla="*/ 55443438 w 114"/>
              <a:gd name="T105" fmla="*/ 110886875 h 64"/>
              <a:gd name="T106" fmla="*/ 40322500 w 114"/>
              <a:gd name="T107" fmla="*/ 110886875 h 64"/>
              <a:gd name="T108" fmla="*/ 35282188 w 114"/>
              <a:gd name="T109" fmla="*/ 110886875 h 64"/>
              <a:gd name="T110" fmla="*/ 25201563 w 114"/>
              <a:gd name="T111" fmla="*/ 105846563 h 64"/>
              <a:gd name="T112" fmla="*/ 15120938 w 114"/>
              <a:gd name="T113" fmla="*/ 95765938 h 64"/>
              <a:gd name="T114" fmla="*/ 5040313 w 114"/>
              <a:gd name="T115" fmla="*/ 85685313 h 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4" h="64">
                <a:moveTo>
                  <a:pt x="0" y="34"/>
                </a:moveTo>
                <a:lnTo>
                  <a:pt x="0" y="32"/>
                </a:lnTo>
                <a:lnTo>
                  <a:pt x="2" y="30"/>
                </a:lnTo>
                <a:lnTo>
                  <a:pt x="4" y="28"/>
                </a:lnTo>
                <a:lnTo>
                  <a:pt x="4" y="26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8" y="18"/>
                </a:lnTo>
                <a:lnTo>
                  <a:pt x="10" y="16"/>
                </a:lnTo>
                <a:lnTo>
                  <a:pt x="12" y="16"/>
                </a:lnTo>
                <a:lnTo>
                  <a:pt x="14" y="14"/>
                </a:lnTo>
                <a:lnTo>
                  <a:pt x="18" y="10"/>
                </a:lnTo>
                <a:lnTo>
                  <a:pt x="20" y="10"/>
                </a:lnTo>
                <a:lnTo>
                  <a:pt x="20" y="8"/>
                </a:lnTo>
                <a:lnTo>
                  <a:pt x="22" y="8"/>
                </a:lnTo>
                <a:lnTo>
                  <a:pt x="22" y="6"/>
                </a:lnTo>
                <a:lnTo>
                  <a:pt x="24" y="8"/>
                </a:lnTo>
                <a:lnTo>
                  <a:pt x="26" y="6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6"/>
                </a:lnTo>
                <a:lnTo>
                  <a:pt x="46" y="6"/>
                </a:lnTo>
                <a:lnTo>
                  <a:pt x="48" y="6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6"/>
                </a:lnTo>
                <a:lnTo>
                  <a:pt x="58" y="4"/>
                </a:lnTo>
                <a:lnTo>
                  <a:pt x="60" y="4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0"/>
                </a:lnTo>
                <a:lnTo>
                  <a:pt x="84" y="2"/>
                </a:lnTo>
                <a:lnTo>
                  <a:pt x="86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4"/>
                </a:lnTo>
                <a:lnTo>
                  <a:pt x="96" y="4"/>
                </a:lnTo>
                <a:lnTo>
                  <a:pt x="96" y="6"/>
                </a:lnTo>
                <a:lnTo>
                  <a:pt x="98" y="8"/>
                </a:lnTo>
                <a:lnTo>
                  <a:pt x="102" y="12"/>
                </a:lnTo>
                <a:lnTo>
                  <a:pt x="104" y="12"/>
                </a:lnTo>
                <a:lnTo>
                  <a:pt x="104" y="14"/>
                </a:lnTo>
                <a:lnTo>
                  <a:pt x="102" y="12"/>
                </a:lnTo>
                <a:lnTo>
                  <a:pt x="100" y="10"/>
                </a:lnTo>
                <a:lnTo>
                  <a:pt x="98" y="10"/>
                </a:lnTo>
                <a:lnTo>
                  <a:pt x="96" y="12"/>
                </a:lnTo>
                <a:lnTo>
                  <a:pt x="96" y="10"/>
                </a:lnTo>
                <a:lnTo>
                  <a:pt x="96" y="12"/>
                </a:lnTo>
                <a:lnTo>
                  <a:pt x="96" y="14"/>
                </a:lnTo>
                <a:lnTo>
                  <a:pt x="98" y="14"/>
                </a:lnTo>
                <a:lnTo>
                  <a:pt x="100" y="16"/>
                </a:lnTo>
                <a:lnTo>
                  <a:pt x="100" y="14"/>
                </a:lnTo>
                <a:lnTo>
                  <a:pt x="98" y="14"/>
                </a:lnTo>
                <a:lnTo>
                  <a:pt x="100" y="12"/>
                </a:lnTo>
                <a:lnTo>
                  <a:pt x="102" y="14"/>
                </a:lnTo>
                <a:lnTo>
                  <a:pt x="102" y="16"/>
                </a:lnTo>
                <a:lnTo>
                  <a:pt x="104" y="16"/>
                </a:lnTo>
                <a:lnTo>
                  <a:pt x="106" y="16"/>
                </a:lnTo>
                <a:lnTo>
                  <a:pt x="106" y="18"/>
                </a:lnTo>
                <a:lnTo>
                  <a:pt x="108" y="18"/>
                </a:lnTo>
                <a:lnTo>
                  <a:pt x="108" y="16"/>
                </a:lnTo>
                <a:lnTo>
                  <a:pt x="106" y="16"/>
                </a:lnTo>
                <a:lnTo>
                  <a:pt x="104" y="14"/>
                </a:lnTo>
                <a:lnTo>
                  <a:pt x="106" y="14"/>
                </a:lnTo>
                <a:lnTo>
                  <a:pt x="108" y="16"/>
                </a:lnTo>
                <a:lnTo>
                  <a:pt x="110" y="16"/>
                </a:lnTo>
                <a:lnTo>
                  <a:pt x="110" y="18"/>
                </a:lnTo>
                <a:lnTo>
                  <a:pt x="110" y="20"/>
                </a:lnTo>
                <a:lnTo>
                  <a:pt x="112" y="22"/>
                </a:lnTo>
                <a:lnTo>
                  <a:pt x="114" y="22"/>
                </a:lnTo>
                <a:lnTo>
                  <a:pt x="112" y="22"/>
                </a:lnTo>
                <a:lnTo>
                  <a:pt x="110" y="22"/>
                </a:lnTo>
                <a:lnTo>
                  <a:pt x="108" y="22"/>
                </a:lnTo>
                <a:lnTo>
                  <a:pt x="106" y="22"/>
                </a:lnTo>
                <a:lnTo>
                  <a:pt x="104" y="24"/>
                </a:lnTo>
                <a:lnTo>
                  <a:pt x="102" y="24"/>
                </a:lnTo>
                <a:lnTo>
                  <a:pt x="100" y="26"/>
                </a:lnTo>
                <a:lnTo>
                  <a:pt x="98" y="26"/>
                </a:lnTo>
                <a:lnTo>
                  <a:pt x="96" y="26"/>
                </a:lnTo>
                <a:lnTo>
                  <a:pt x="94" y="28"/>
                </a:lnTo>
                <a:lnTo>
                  <a:pt x="92" y="26"/>
                </a:lnTo>
                <a:lnTo>
                  <a:pt x="90" y="28"/>
                </a:lnTo>
                <a:lnTo>
                  <a:pt x="88" y="28"/>
                </a:lnTo>
                <a:lnTo>
                  <a:pt x="86" y="28"/>
                </a:lnTo>
                <a:lnTo>
                  <a:pt x="84" y="26"/>
                </a:lnTo>
                <a:lnTo>
                  <a:pt x="82" y="26"/>
                </a:lnTo>
                <a:lnTo>
                  <a:pt x="80" y="26"/>
                </a:lnTo>
                <a:lnTo>
                  <a:pt x="78" y="28"/>
                </a:lnTo>
                <a:lnTo>
                  <a:pt x="78" y="30"/>
                </a:lnTo>
                <a:lnTo>
                  <a:pt x="76" y="32"/>
                </a:lnTo>
                <a:lnTo>
                  <a:pt x="74" y="34"/>
                </a:lnTo>
                <a:lnTo>
                  <a:pt x="76" y="36"/>
                </a:lnTo>
                <a:lnTo>
                  <a:pt x="74" y="36"/>
                </a:lnTo>
                <a:lnTo>
                  <a:pt x="72" y="36"/>
                </a:lnTo>
                <a:lnTo>
                  <a:pt x="70" y="38"/>
                </a:lnTo>
                <a:lnTo>
                  <a:pt x="70" y="40"/>
                </a:lnTo>
                <a:lnTo>
                  <a:pt x="68" y="42"/>
                </a:lnTo>
                <a:lnTo>
                  <a:pt x="66" y="42"/>
                </a:lnTo>
                <a:lnTo>
                  <a:pt x="64" y="44"/>
                </a:lnTo>
                <a:lnTo>
                  <a:pt x="64" y="46"/>
                </a:lnTo>
                <a:lnTo>
                  <a:pt x="62" y="46"/>
                </a:lnTo>
                <a:lnTo>
                  <a:pt x="62" y="44"/>
                </a:lnTo>
                <a:lnTo>
                  <a:pt x="60" y="42"/>
                </a:lnTo>
                <a:lnTo>
                  <a:pt x="58" y="42"/>
                </a:lnTo>
                <a:lnTo>
                  <a:pt x="56" y="42"/>
                </a:lnTo>
                <a:lnTo>
                  <a:pt x="56" y="44"/>
                </a:lnTo>
                <a:lnTo>
                  <a:pt x="52" y="48"/>
                </a:lnTo>
                <a:lnTo>
                  <a:pt x="50" y="46"/>
                </a:lnTo>
                <a:lnTo>
                  <a:pt x="48" y="46"/>
                </a:lnTo>
                <a:lnTo>
                  <a:pt x="46" y="46"/>
                </a:lnTo>
                <a:lnTo>
                  <a:pt x="44" y="48"/>
                </a:lnTo>
                <a:lnTo>
                  <a:pt x="44" y="50"/>
                </a:lnTo>
                <a:lnTo>
                  <a:pt x="44" y="52"/>
                </a:lnTo>
                <a:lnTo>
                  <a:pt x="44" y="54"/>
                </a:lnTo>
                <a:lnTo>
                  <a:pt x="46" y="56"/>
                </a:lnTo>
                <a:lnTo>
                  <a:pt x="44" y="58"/>
                </a:lnTo>
                <a:lnTo>
                  <a:pt x="42" y="56"/>
                </a:lnTo>
                <a:lnTo>
                  <a:pt x="40" y="58"/>
                </a:lnTo>
                <a:lnTo>
                  <a:pt x="40" y="60"/>
                </a:lnTo>
                <a:lnTo>
                  <a:pt x="40" y="62"/>
                </a:lnTo>
                <a:lnTo>
                  <a:pt x="38" y="62"/>
                </a:lnTo>
                <a:lnTo>
                  <a:pt x="36" y="64"/>
                </a:lnTo>
                <a:lnTo>
                  <a:pt x="34" y="64"/>
                </a:lnTo>
                <a:lnTo>
                  <a:pt x="34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30" y="56"/>
                </a:lnTo>
                <a:lnTo>
                  <a:pt x="32" y="56"/>
                </a:lnTo>
                <a:lnTo>
                  <a:pt x="30" y="56"/>
                </a:lnTo>
                <a:lnTo>
                  <a:pt x="28" y="54"/>
                </a:lnTo>
                <a:lnTo>
                  <a:pt x="28" y="56"/>
                </a:lnTo>
                <a:lnTo>
                  <a:pt x="26" y="56"/>
                </a:lnTo>
                <a:lnTo>
                  <a:pt x="26" y="54"/>
                </a:lnTo>
                <a:lnTo>
                  <a:pt x="24" y="54"/>
                </a:lnTo>
                <a:lnTo>
                  <a:pt x="26" y="54"/>
                </a:lnTo>
                <a:lnTo>
                  <a:pt x="26" y="52"/>
                </a:lnTo>
                <a:lnTo>
                  <a:pt x="26" y="50"/>
                </a:lnTo>
                <a:lnTo>
                  <a:pt x="28" y="48"/>
                </a:lnTo>
                <a:lnTo>
                  <a:pt x="28" y="46"/>
                </a:lnTo>
                <a:lnTo>
                  <a:pt x="26" y="44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4" y="42"/>
                </a:lnTo>
                <a:lnTo>
                  <a:pt x="12" y="42"/>
                </a:lnTo>
                <a:lnTo>
                  <a:pt x="10" y="42"/>
                </a:lnTo>
                <a:lnTo>
                  <a:pt x="10" y="40"/>
                </a:lnTo>
                <a:lnTo>
                  <a:pt x="8" y="40"/>
                </a:lnTo>
                <a:lnTo>
                  <a:pt x="8" y="38"/>
                </a:lnTo>
                <a:lnTo>
                  <a:pt x="6" y="38"/>
                </a:lnTo>
                <a:lnTo>
                  <a:pt x="6" y="36"/>
                </a:lnTo>
                <a:lnTo>
                  <a:pt x="4" y="36"/>
                </a:lnTo>
                <a:lnTo>
                  <a:pt x="2" y="34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8" name="Freeform 1740">
            <a:extLst>
              <a:ext uri="{FF2B5EF4-FFF2-40B4-BE49-F238E27FC236}">
                <a16:creationId xmlns:a16="http://schemas.microsoft.com/office/drawing/2014/main" id="{B0524B1C-05E2-422C-BDDD-5BCFDCB446B7}"/>
              </a:ext>
            </a:extLst>
          </p:cNvPr>
          <p:cNvSpPr>
            <a:spLocks/>
          </p:cNvSpPr>
          <p:nvPr/>
        </p:nvSpPr>
        <p:spPr bwMode="auto">
          <a:xfrm>
            <a:off x="1641478" y="3408362"/>
            <a:ext cx="180975" cy="101600"/>
          </a:xfrm>
          <a:custGeom>
            <a:avLst/>
            <a:gdLst>
              <a:gd name="T0" fmla="*/ 5040313 w 114"/>
              <a:gd name="T1" fmla="*/ 75604688 h 64"/>
              <a:gd name="T2" fmla="*/ 10080625 w 114"/>
              <a:gd name="T3" fmla="*/ 65524063 h 64"/>
              <a:gd name="T4" fmla="*/ 10080625 w 114"/>
              <a:gd name="T5" fmla="*/ 55443438 h 64"/>
              <a:gd name="T6" fmla="*/ 20161250 w 114"/>
              <a:gd name="T7" fmla="*/ 45362813 h 64"/>
              <a:gd name="T8" fmla="*/ 35282188 w 114"/>
              <a:gd name="T9" fmla="*/ 35282188 h 64"/>
              <a:gd name="T10" fmla="*/ 50403125 w 114"/>
              <a:gd name="T11" fmla="*/ 20161250 h 64"/>
              <a:gd name="T12" fmla="*/ 65524063 w 114"/>
              <a:gd name="T13" fmla="*/ 15120938 h 64"/>
              <a:gd name="T14" fmla="*/ 80645000 w 114"/>
              <a:gd name="T15" fmla="*/ 5040313 h 64"/>
              <a:gd name="T16" fmla="*/ 100806250 w 114"/>
              <a:gd name="T17" fmla="*/ 10080625 h 64"/>
              <a:gd name="T18" fmla="*/ 115927188 w 114"/>
              <a:gd name="T19" fmla="*/ 15120938 h 64"/>
              <a:gd name="T20" fmla="*/ 131048125 w 114"/>
              <a:gd name="T21" fmla="*/ 10080625 h 64"/>
              <a:gd name="T22" fmla="*/ 141128750 w 114"/>
              <a:gd name="T23" fmla="*/ 15120938 h 64"/>
              <a:gd name="T24" fmla="*/ 161290000 w 114"/>
              <a:gd name="T25" fmla="*/ 5040313 h 64"/>
              <a:gd name="T26" fmla="*/ 166330313 w 114"/>
              <a:gd name="T27" fmla="*/ 0 h 64"/>
              <a:gd name="T28" fmla="*/ 181451250 w 114"/>
              <a:gd name="T29" fmla="*/ 5040313 h 64"/>
              <a:gd name="T30" fmla="*/ 196572188 w 114"/>
              <a:gd name="T31" fmla="*/ 5040313 h 64"/>
              <a:gd name="T32" fmla="*/ 211693125 w 114"/>
              <a:gd name="T33" fmla="*/ 5040313 h 64"/>
              <a:gd name="T34" fmla="*/ 221773750 w 114"/>
              <a:gd name="T35" fmla="*/ 10080625 h 64"/>
              <a:gd name="T36" fmla="*/ 236894688 w 114"/>
              <a:gd name="T37" fmla="*/ 10080625 h 64"/>
              <a:gd name="T38" fmla="*/ 246975313 w 114"/>
              <a:gd name="T39" fmla="*/ 20161250 h 64"/>
              <a:gd name="T40" fmla="*/ 257055938 w 114"/>
              <a:gd name="T41" fmla="*/ 30241875 h 64"/>
              <a:gd name="T42" fmla="*/ 241935000 w 114"/>
              <a:gd name="T43" fmla="*/ 25201563 h 64"/>
              <a:gd name="T44" fmla="*/ 252015625 w 114"/>
              <a:gd name="T45" fmla="*/ 40322500 h 64"/>
              <a:gd name="T46" fmla="*/ 252015625 w 114"/>
              <a:gd name="T47" fmla="*/ 30241875 h 64"/>
              <a:gd name="T48" fmla="*/ 267136563 w 114"/>
              <a:gd name="T49" fmla="*/ 40322500 h 64"/>
              <a:gd name="T50" fmla="*/ 272176875 w 114"/>
              <a:gd name="T51" fmla="*/ 40322500 h 64"/>
              <a:gd name="T52" fmla="*/ 272176875 w 114"/>
              <a:gd name="T53" fmla="*/ 40322500 h 64"/>
              <a:gd name="T54" fmla="*/ 282257500 w 114"/>
              <a:gd name="T55" fmla="*/ 55443438 h 64"/>
              <a:gd name="T56" fmla="*/ 277217188 w 114"/>
              <a:gd name="T57" fmla="*/ 55443438 h 64"/>
              <a:gd name="T58" fmla="*/ 262096250 w 114"/>
              <a:gd name="T59" fmla="*/ 60483750 h 64"/>
              <a:gd name="T60" fmla="*/ 241935000 w 114"/>
              <a:gd name="T61" fmla="*/ 65524063 h 64"/>
              <a:gd name="T62" fmla="*/ 231854375 w 114"/>
              <a:gd name="T63" fmla="*/ 65524063 h 64"/>
              <a:gd name="T64" fmla="*/ 216733438 w 114"/>
              <a:gd name="T65" fmla="*/ 70564375 h 64"/>
              <a:gd name="T66" fmla="*/ 201612500 w 114"/>
              <a:gd name="T67" fmla="*/ 65524063 h 64"/>
              <a:gd name="T68" fmla="*/ 196572188 w 114"/>
              <a:gd name="T69" fmla="*/ 75604688 h 64"/>
              <a:gd name="T70" fmla="*/ 191531875 w 114"/>
              <a:gd name="T71" fmla="*/ 90725625 h 64"/>
              <a:gd name="T72" fmla="*/ 176410938 w 114"/>
              <a:gd name="T73" fmla="*/ 100806250 h 64"/>
              <a:gd name="T74" fmla="*/ 161290000 w 114"/>
              <a:gd name="T75" fmla="*/ 110886875 h 64"/>
              <a:gd name="T76" fmla="*/ 151209375 w 114"/>
              <a:gd name="T77" fmla="*/ 105846563 h 64"/>
              <a:gd name="T78" fmla="*/ 131048125 w 114"/>
              <a:gd name="T79" fmla="*/ 120967500 h 64"/>
              <a:gd name="T80" fmla="*/ 115927188 w 114"/>
              <a:gd name="T81" fmla="*/ 115927188 h 64"/>
              <a:gd name="T82" fmla="*/ 110886875 w 114"/>
              <a:gd name="T83" fmla="*/ 131048125 h 64"/>
              <a:gd name="T84" fmla="*/ 110886875 w 114"/>
              <a:gd name="T85" fmla="*/ 146169063 h 64"/>
              <a:gd name="T86" fmla="*/ 100806250 w 114"/>
              <a:gd name="T87" fmla="*/ 151209375 h 64"/>
              <a:gd name="T88" fmla="*/ 95765938 w 114"/>
              <a:gd name="T89" fmla="*/ 156249688 h 64"/>
              <a:gd name="T90" fmla="*/ 85685313 w 114"/>
              <a:gd name="T91" fmla="*/ 156249688 h 64"/>
              <a:gd name="T92" fmla="*/ 75604688 w 114"/>
              <a:gd name="T93" fmla="*/ 146169063 h 64"/>
              <a:gd name="T94" fmla="*/ 75604688 w 114"/>
              <a:gd name="T95" fmla="*/ 141128750 h 64"/>
              <a:gd name="T96" fmla="*/ 65524063 w 114"/>
              <a:gd name="T97" fmla="*/ 141128750 h 64"/>
              <a:gd name="T98" fmla="*/ 65524063 w 114"/>
              <a:gd name="T99" fmla="*/ 136088438 h 64"/>
              <a:gd name="T100" fmla="*/ 65524063 w 114"/>
              <a:gd name="T101" fmla="*/ 126007813 h 64"/>
              <a:gd name="T102" fmla="*/ 65524063 w 114"/>
              <a:gd name="T103" fmla="*/ 110886875 h 64"/>
              <a:gd name="T104" fmla="*/ 55443438 w 114"/>
              <a:gd name="T105" fmla="*/ 110886875 h 64"/>
              <a:gd name="T106" fmla="*/ 40322500 w 114"/>
              <a:gd name="T107" fmla="*/ 110886875 h 64"/>
              <a:gd name="T108" fmla="*/ 35282188 w 114"/>
              <a:gd name="T109" fmla="*/ 110886875 h 64"/>
              <a:gd name="T110" fmla="*/ 25201563 w 114"/>
              <a:gd name="T111" fmla="*/ 105846563 h 64"/>
              <a:gd name="T112" fmla="*/ 15120938 w 114"/>
              <a:gd name="T113" fmla="*/ 95765938 h 64"/>
              <a:gd name="T114" fmla="*/ 5040313 w 114"/>
              <a:gd name="T115" fmla="*/ 85685313 h 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4" h="64">
                <a:moveTo>
                  <a:pt x="0" y="34"/>
                </a:moveTo>
                <a:lnTo>
                  <a:pt x="0" y="32"/>
                </a:lnTo>
                <a:lnTo>
                  <a:pt x="2" y="30"/>
                </a:lnTo>
                <a:lnTo>
                  <a:pt x="4" y="28"/>
                </a:lnTo>
                <a:lnTo>
                  <a:pt x="4" y="26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8" y="18"/>
                </a:lnTo>
                <a:lnTo>
                  <a:pt x="10" y="16"/>
                </a:lnTo>
                <a:lnTo>
                  <a:pt x="12" y="16"/>
                </a:lnTo>
                <a:lnTo>
                  <a:pt x="14" y="14"/>
                </a:lnTo>
                <a:lnTo>
                  <a:pt x="18" y="10"/>
                </a:lnTo>
                <a:lnTo>
                  <a:pt x="20" y="10"/>
                </a:lnTo>
                <a:lnTo>
                  <a:pt x="20" y="8"/>
                </a:lnTo>
                <a:lnTo>
                  <a:pt x="22" y="8"/>
                </a:lnTo>
                <a:lnTo>
                  <a:pt x="22" y="6"/>
                </a:lnTo>
                <a:lnTo>
                  <a:pt x="24" y="8"/>
                </a:lnTo>
                <a:lnTo>
                  <a:pt x="26" y="6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6"/>
                </a:lnTo>
                <a:lnTo>
                  <a:pt x="46" y="6"/>
                </a:lnTo>
                <a:lnTo>
                  <a:pt x="48" y="6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6"/>
                </a:lnTo>
                <a:lnTo>
                  <a:pt x="58" y="4"/>
                </a:lnTo>
                <a:lnTo>
                  <a:pt x="60" y="4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0"/>
                </a:lnTo>
                <a:lnTo>
                  <a:pt x="84" y="2"/>
                </a:lnTo>
                <a:lnTo>
                  <a:pt x="86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4"/>
                </a:lnTo>
                <a:lnTo>
                  <a:pt x="96" y="4"/>
                </a:lnTo>
                <a:lnTo>
                  <a:pt x="96" y="6"/>
                </a:lnTo>
                <a:lnTo>
                  <a:pt x="98" y="8"/>
                </a:lnTo>
                <a:lnTo>
                  <a:pt x="102" y="12"/>
                </a:lnTo>
                <a:lnTo>
                  <a:pt x="104" y="12"/>
                </a:lnTo>
                <a:lnTo>
                  <a:pt x="104" y="14"/>
                </a:lnTo>
                <a:lnTo>
                  <a:pt x="102" y="12"/>
                </a:lnTo>
                <a:lnTo>
                  <a:pt x="100" y="10"/>
                </a:lnTo>
                <a:lnTo>
                  <a:pt x="98" y="10"/>
                </a:lnTo>
                <a:lnTo>
                  <a:pt x="96" y="12"/>
                </a:lnTo>
                <a:lnTo>
                  <a:pt x="96" y="10"/>
                </a:lnTo>
                <a:lnTo>
                  <a:pt x="96" y="12"/>
                </a:lnTo>
                <a:lnTo>
                  <a:pt x="96" y="14"/>
                </a:lnTo>
                <a:lnTo>
                  <a:pt x="98" y="14"/>
                </a:lnTo>
                <a:lnTo>
                  <a:pt x="100" y="16"/>
                </a:lnTo>
                <a:lnTo>
                  <a:pt x="100" y="14"/>
                </a:lnTo>
                <a:lnTo>
                  <a:pt x="98" y="14"/>
                </a:lnTo>
                <a:lnTo>
                  <a:pt x="100" y="12"/>
                </a:lnTo>
                <a:lnTo>
                  <a:pt x="102" y="14"/>
                </a:lnTo>
                <a:lnTo>
                  <a:pt x="102" y="16"/>
                </a:lnTo>
                <a:lnTo>
                  <a:pt x="104" y="16"/>
                </a:lnTo>
                <a:lnTo>
                  <a:pt x="106" y="16"/>
                </a:lnTo>
                <a:lnTo>
                  <a:pt x="106" y="18"/>
                </a:lnTo>
                <a:lnTo>
                  <a:pt x="108" y="18"/>
                </a:lnTo>
                <a:lnTo>
                  <a:pt x="108" y="16"/>
                </a:lnTo>
                <a:lnTo>
                  <a:pt x="106" y="16"/>
                </a:lnTo>
                <a:lnTo>
                  <a:pt x="104" y="14"/>
                </a:lnTo>
                <a:lnTo>
                  <a:pt x="106" y="14"/>
                </a:lnTo>
                <a:lnTo>
                  <a:pt x="108" y="16"/>
                </a:lnTo>
                <a:lnTo>
                  <a:pt x="110" y="16"/>
                </a:lnTo>
                <a:lnTo>
                  <a:pt x="110" y="18"/>
                </a:lnTo>
                <a:lnTo>
                  <a:pt x="110" y="20"/>
                </a:lnTo>
                <a:lnTo>
                  <a:pt x="112" y="22"/>
                </a:lnTo>
                <a:lnTo>
                  <a:pt x="114" y="22"/>
                </a:lnTo>
                <a:lnTo>
                  <a:pt x="112" y="22"/>
                </a:lnTo>
                <a:lnTo>
                  <a:pt x="110" y="22"/>
                </a:lnTo>
                <a:lnTo>
                  <a:pt x="108" y="22"/>
                </a:lnTo>
                <a:lnTo>
                  <a:pt x="106" y="22"/>
                </a:lnTo>
                <a:lnTo>
                  <a:pt x="104" y="24"/>
                </a:lnTo>
                <a:lnTo>
                  <a:pt x="102" y="24"/>
                </a:lnTo>
                <a:lnTo>
                  <a:pt x="100" y="26"/>
                </a:lnTo>
                <a:lnTo>
                  <a:pt x="98" y="26"/>
                </a:lnTo>
                <a:lnTo>
                  <a:pt x="96" y="26"/>
                </a:lnTo>
                <a:lnTo>
                  <a:pt x="94" y="28"/>
                </a:lnTo>
                <a:lnTo>
                  <a:pt x="92" y="26"/>
                </a:lnTo>
                <a:lnTo>
                  <a:pt x="90" y="28"/>
                </a:lnTo>
                <a:lnTo>
                  <a:pt x="88" y="28"/>
                </a:lnTo>
                <a:lnTo>
                  <a:pt x="86" y="28"/>
                </a:lnTo>
                <a:lnTo>
                  <a:pt x="84" y="26"/>
                </a:lnTo>
                <a:lnTo>
                  <a:pt x="82" y="26"/>
                </a:lnTo>
                <a:lnTo>
                  <a:pt x="80" y="26"/>
                </a:lnTo>
                <a:lnTo>
                  <a:pt x="78" y="28"/>
                </a:lnTo>
                <a:lnTo>
                  <a:pt x="78" y="30"/>
                </a:lnTo>
                <a:lnTo>
                  <a:pt x="76" y="32"/>
                </a:lnTo>
                <a:lnTo>
                  <a:pt x="74" y="34"/>
                </a:lnTo>
                <a:lnTo>
                  <a:pt x="76" y="36"/>
                </a:lnTo>
                <a:lnTo>
                  <a:pt x="74" y="36"/>
                </a:lnTo>
                <a:lnTo>
                  <a:pt x="72" y="36"/>
                </a:lnTo>
                <a:lnTo>
                  <a:pt x="70" y="38"/>
                </a:lnTo>
                <a:lnTo>
                  <a:pt x="70" y="40"/>
                </a:lnTo>
                <a:lnTo>
                  <a:pt x="68" y="42"/>
                </a:lnTo>
                <a:lnTo>
                  <a:pt x="66" y="42"/>
                </a:lnTo>
                <a:lnTo>
                  <a:pt x="64" y="44"/>
                </a:lnTo>
                <a:lnTo>
                  <a:pt x="64" y="46"/>
                </a:lnTo>
                <a:lnTo>
                  <a:pt x="62" y="46"/>
                </a:lnTo>
                <a:lnTo>
                  <a:pt x="62" y="44"/>
                </a:lnTo>
                <a:lnTo>
                  <a:pt x="60" y="42"/>
                </a:lnTo>
                <a:lnTo>
                  <a:pt x="58" y="42"/>
                </a:lnTo>
                <a:lnTo>
                  <a:pt x="56" y="42"/>
                </a:lnTo>
                <a:lnTo>
                  <a:pt x="56" y="44"/>
                </a:lnTo>
                <a:lnTo>
                  <a:pt x="52" y="48"/>
                </a:lnTo>
                <a:lnTo>
                  <a:pt x="50" y="46"/>
                </a:lnTo>
                <a:lnTo>
                  <a:pt x="48" y="46"/>
                </a:lnTo>
                <a:lnTo>
                  <a:pt x="46" y="46"/>
                </a:lnTo>
                <a:lnTo>
                  <a:pt x="44" y="48"/>
                </a:lnTo>
                <a:lnTo>
                  <a:pt x="44" y="50"/>
                </a:lnTo>
                <a:lnTo>
                  <a:pt x="44" y="52"/>
                </a:lnTo>
                <a:lnTo>
                  <a:pt x="44" y="54"/>
                </a:lnTo>
                <a:lnTo>
                  <a:pt x="46" y="56"/>
                </a:lnTo>
                <a:lnTo>
                  <a:pt x="44" y="58"/>
                </a:lnTo>
                <a:lnTo>
                  <a:pt x="42" y="56"/>
                </a:lnTo>
                <a:lnTo>
                  <a:pt x="40" y="58"/>
                </a:lnTo>
                <a:lnTo>
                  <a:pt x="40" y="60"/>
                </a:lnTo>
                <a:lnTo>
                  <a:pt x="40" y="62"/>
                </a:lnTo>
                <a:lnTo>
                  <a:pt x="38" y="62"/>
                </a:lnTo>
                <a:lnTo>
                  <a:pt x="36" y="64"/>
                </a:lnTo>
                <a:lnTo>
                  <a:pt x="34" y="64"/>
                </a:lnTo>
                <a:lnTo>
                  <a:pt x="34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30" y="56"/>
                </a:lnTo>
                <a:lnTo>
                  <a:pt x="32" y="56"/>
                </a:lnTo>
                <a:lnTo>
                  <a:pt x="30" y="56"/>
                </a:lnTo>
                <a:lnTo>
                  <a:pt x="28" y="54"/>
                </a:lnTo>
                <a:lnTo>
                  <a:pt x="28" y="56"/>
                </a:lnTo>
                <a:lnTo>
                  <a:pt x="26" y="56"/>
                </a:lnTo>
                <a:lnTo>
                  <a:pt x="26" y="54"/>
                </a:lnTo>
                <a:lnTo>
                  <a:pt x="24" y="54"/>
                </a:lnTo>
                <a:lnTo>
                  <a:pt x="26" y="54"/>
                </a:lnTo>
                <a:lnTo>
                  <a:pt x="26" y="52"/>
                </a:lnTo>
                <a:lnTo>
                  <a:pt x="26" y="50"/>
                </a:lnTo>
                <a:lnTo>
                  <a:pt x="28" y="48"/>
                </a:lnTo>
                <a:lnTo>
                  <a:pt x="28" y="46"/>
                </a:lnTo>
                <a:lnTo>
                  <a:pt x="26" y="44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4" y="42"/>
                </a:lnTo>
                <a:lnTo>
                  <a:pt x="12" y="42"/>
                </a:lnTo>
                <a:lnTo>
                  <a:pt x="10" y="42"/>
                </a:lnTo>
                <a:lnTo>
                  <a:pt x="10" y="40"/>
                </a:lnTo>
                <a:lnTo>
                  <a:pt x="8" y="40"/>
                </a:lnTo>
                <a:lnTo>
                  <a:pt x="8" y="38"/>
                </a:lnTo>
                <a:lnTo>
                  <a:pt x="6" y="38"/>
                </a:lnTo>
                <a:lnTo>
                  <a:pt x="6" y="36"/>
                </a:lnTo>
                <a:lnTo>
                  <a:pt x="4" y="36"/>
                </a:lnTo>
                <a:lnTo>
                  <a:pt x="2" y="34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9" name="Freeform 1745">
            <a:extLst>
              <a:ext uri="{FF2B5EF4-FFF2-40B4-BE49-F238E27FC236}">
                <a16:creationId xmlns:a16="http://schemas.microsoft.com/office/drawing/2014/main" id="{6A67A60C-558F-4576-AA54-A3E993729661}"/>
              </a:ext>
            </a:extLst>
          </p:cNvPr>
          <p:cNvSpPr>
            <a:spLocks/>
          </p:cNvSpPr>
          <p:nvPr/>
        </p:nvSpPr>
        <p:spPr bwMode="auto">
          <a:xfrm>
            <a:off x="2116138" y="3233738"/>
            <a:ext cx="19050" cy="12700"/>
          </a:xfrm>
          <a:custGeom>
            <a:avLst/>
            <a:gdLst>
              <a:gd name="T0" fmla="*/ 0 w 12"/>
              <a:gd name="T1" fmla="*/ 20161250 h 8"/>
              <a:gd name="T2" fmla="*/ 0 w 12"/>
              <a:gd name="T3" fmla="*/ 15120938 h 8"/>
              <a:gd name="T4" fmla="*/ 0 w 12"/>
              <a:gd name="T5" fmla="*/ 15120938 h 8"/>
              <a:gd name="T6" fmla="*/ 5040313 w 12"/>
              <a:gd name="T7" fmla="*/ 10080625 h 8"/>
              <a:gd name="T8" fmla="*/ 10080625 w 12"/>
              <a:gd name="T9" fmla="*/ 5040313 h 8"/>
              <a:gd name="T10" fmla="*/ 15120938 w 12"/>
              <a:gd name="T11" fmla="*/ 5040313 h 8"/>
              <a:gd name="T12" fmla="*/ 20161250 w 12"/>
              <a:gd name="T13" fmla="*/ 10080625 h 8"/>
              <a:gd name="T14" fmla="*/ 25201563 w 12"/>
              <a:gd name="T15" fmla="*/ 10080625 h 8"/>
              <a:gd name="T16" fmla="*/ 25201563 w 12"/>
              <a:gd name="T17" fmla="*/ 5040313 h 8"/>
              <a:gd name="T18" fmla="*/ 30241875 w 12"/>
              <a:gd name="T19" fmla="*/ 0 h 8"/>
              <a:gd name="T20" fmla="*/ 30241875 w 12"/>
              <a:gd name="T21" fmla="*/ 5040313 h 8"/>
              <a:gd name="T22" fmla="*/ 30241875 w 12"/>
              <a:gd name="T23" fmla="*/ 10080625 h 8"/>
              <a:gd name="T24" fmla="*/ 25201563 w 12"/>
              <a:gd name="T25" fmla="*/ 15120938 h 8"/>
              <a:gd name="T26" fmla="*/ 25201563 w 12"/>
              <a:gd name="T27" fmla="*/ 20161250 h 8"/>
              <a:gd name="T28" fmla="*/ 20161250 w 12"/>
              <a:gd name="T29" fmla="*/ 20161250 h 8"/>
              <a:gd name="T30" fmla="*/ 15120938 w 12"/>
              <a:gd name="T31" fmla="*/ 20161250 h 8"/>
              <a:gd name="T32" fmla="*/ 10080625 w 12"/>
              <a:gd name="T33" fmla="*/ 20161250 h 8"/>
              <a:gd name="T34" fmla="*/ 0 w 12"/>
              <a:gd name="T35" fmla="*/ 20161250 h 8"/>
              <a:gd name="T36" fmla="*/ 0 w 12"/>
              <a:gd name="T37" fmla="*/ 2016125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8">
                <a:moveTo>
                  <a:pt x="0" y="8"/>
                </a:move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2" y="2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0" name="Freeform 1746">
            <a:extLst>
              <a:ext uri="{FF2B5EF4-FFF2-40B4-BE49-F238E27FC236}">
                <a16:creationId xmlns:a16="http://schemas.microsoft.com/office/drawing/2014/main" id="{C8814667-30E4-4213-83FC-BED4481DA6C9}"/>
              </a:ext>
            </a:extLst>
          </p:cNvPr>
          <p:cNvSpPr>
            <a:spLocks/>
          </p:cNvSpPr>
          <p:nvPr/>
        </p:nvSpPr>
        <p:spPr bwMode="auto">
          <a:xfrm>
            <a:off x="2116138" y="3233738"/>
            <a:ext cx="19050" cy="12700"/>
          </a:xfrm>
          <a:custGeom>
            <a:avLst/>
            <a:gdLst>
              <a:gd name="T0" fmla="*/ 0 w 12"/>
              <a:gd name="T1" fmla="*/ 20161250 h 8"/>
              <a:gd name="T2" fmla="*/ 0 w 12"/>
              <a:gd name="T3" fmla="*/ 15120938 h 8"/>
              <a:gd name="T4" fmla="*/ 0 w 12"/>
              <a:gd name="T5" fmla="*/ 15120938 h 8"/>
              <a:gd name="T6" fmla="*/ 5040313 w 12"/>
              <a:gd name="T7" fmla="*/ 10080625 h 8"/>
              <a:gd name="T8" fmla="*/ 10080625 w 12"/>
              <a:gd name="T9" fmla="*/ 5040313 h 8"/>
              <a:gd name="T10" fmla="*/ 15120938 w 12"/>
              <a:gd name="T11" fmla="*/ 5040313 h 8"/>
              <a:gd name="T12" fmla="*/ 20161250 w 12"/>
              <a:gd name="T13" fmla="*/ 10080625 h 8"/>
              <a:gd name="T14" fmla="*/ 25201563 w 12"/>
              <a:gd name="T15" fmla="*/ 10080625 h 8"/>
              <a:gd name="T16" fmla="*/ 25201563 w 12"/>
              <a:gd name="T17" fmla="*/ 5040313 h 8"/>
              <a:gd name="T18" fmla="*/ 30241875 w 12"/>
              <a:gd name="T19" fmla="*/ 0 h 8"/>
              <a:gd name="T20" fmla="*/ 30241875 w 12"/>
              <a:gd name="T21" fmla="*/ 5040313 h 8"/>
              <a:gd name="T22" fmla="*/ 30241875 w 12"/>
              <a:gd name="T23" fmla="*/ 10080625 h 8"/>
              <a:gd name="T24" fmla="*/ 25201563 w 12"/>
              <a:gd name="T25" fmla="*/ 15120938 h 8"/>
              <a:gd name="T26" fmla="*/ 25201563 w 12"/>
              <a:gd name="T27" fmla="*/ 20161250 h 8"/>
              <a:gd name="T28" fmla="*/ 20161250 w 12"/>
              <a:gd name="T29" fmla="*/ 20161250 h 8"/>
              <a:gd name="T30" fmla="*/ 15120938 w 12"/>
              <a:gd name="T31" fmla="*/ 20161250 h 8"/>
              <a:gd name="T32" fmla="*/ 10080625 w 12"/>
              <a:gd name="T33" fmla="*/ 20161250 h 8"/>
              <a:gd name="T34" fmla="*/ 0 w 12"/>
              <a:gd name="T35" fmla="*/ 20161250 h 8"/>
              <a:gd name="T36" fmla="*/ 0 w 12"/>
              <a:gd name="T37" fmla="*/ 2016125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8">
                <a:moveTo>
                  <a:pt x="0" y="8"/>
                </a:move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2" y="2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1" name="Freeform 1747">
            <a:extLst>
              <a:ext uri="{FF2B5EF4-FFF2-40B4-BE49-F238E27FC236}">
                <a16:creationId xmlns:a16="http://schemas.microsoft.com/office/drawing/2014/main" id="{41A385A0-D475-400E-B232-6D387135FDA1}"/>
              </a:ext>
            </a:extLst>
          </p:cNvPr>
          <p:cNvSpPr>
            <a:spLocks/>
          </p:cNvSpPr>
          <p:nvPr/>
        </p:nvSpPr>
        <p:spPr bwMode="auto">
          <a:xfrm>
            <a:off x="1682751" y="3443288"/>
            <a:ext cx="139700" cy="139700"/>
          </a:xfrm>
          <a:custGeom>
            <a:avLst/>
            <a:gdLst>
              <a:gd name="T0" fmla="*/ 15120938 w 88"/>
              <a:gd name="T1" fmla="*/ 105846563 h 88"/>
              <a:gd name="T2" fmla="*/ 25201563 w 88"/>
              <a:gd name="T3" fmla="*/ 105846563 h 88"/>
              <a:gd name="T4" fmla="*/ 35282188 w 88"/>
              <a:gd name="T5" fmla="*/ 100806250 h 88"/>
              <a:gd name="T6" fmla="*/ 45362813 w 88"/>
              <a:gd name="T7" fmla="*/ 90725625 h 88"/>
              <a:gd name="T8" fmla="*/ 45362813 w 88"/>
              <a:gd name="T9" fmla="*/ 80645000 h 88"/>
              <a:gd name="T10" fmla="*/ 45362813 w 88"/>
              <a:gd name="T11" fmla="*/ 65524063 h 88"/>
              <a:gd name="T12" fmla="*/ 60483750 w 88"/>
              <a:gd name="T13" fmla="*/ 60483750 h 88"/>
              <a:gd name="T14" fmla="*/ 80645000 w 88"/>
              <a:gd name="T15" fmla="*/ 50403125 h 88"/>
              <a:gd name="T16" fmla="*/ 95765938 w 88"/>
              <a:gd name="T17" fmla="*/ 60483750 h 88"/>
              <a:gd name="T18" fmla="*/ 105846563 w 88"/>
              <a:gd name="T19" fmla="*/ 50403125 h 88"/>
              <a:gd name="T20" fmla="*/ 120967500 w 88"/>
              <a:gd name="T21" fmla="*/ 35282188 h 88"/>
              <a:gd name="T22" fmla="*/ 131048125 w 88"/>
              <a:gd name="T23" fmla="*/ 20161250 h 88"/>
              <a:gd name="T24" fmla="*/ 131048125 w 88"/>
              <a:gd name="T25" fmla="*/ 15120938 h 88"/>
              <a:gd name="T26" fmla="*/ 146169063 w 88"/>
              <a:gd name="T27" fmla="*/ 10080625 h 88"/>
              <a:gd name="T28" fmla="*/ 161290000 w 88"/>
              <a:gd name="T29" fmla="*/ 15120938 h 88"/>
              <a:gd name="T30" fmla="*/ 176410938 w 88"/>
              <a:gd name="T31" fmla="*/ 10080625 h 88"/>
              <a:gd name="T32" fmla="*/ 191531875 w 88"/>
              <a:gd name="T33" fmla="*/ 5040313 h 88"/>
              <a:gd name="T34" fmla="*/ 206652813 w 88"/>
              <a:gd name="T35" fmla="*/ 0 h 88"/>
              <a:gd name="T36" fmla="*/ 221773750 w 88"/>
              <a:gd name="T37" fmla="*/ 0 h 88"/>
              <a:gd name="T38" fmla="*/ 206652813 w 88"/>
              <a:gd name="T39" fmla="*/ 10080625 h 88"/>
              <a:gd name="T40" fmla="*/ 211693125 w 88"/>
              <a:gd name="T41" fmla="*/ 25201563 h 88"/>
              <a:gd name="T42" fmla="*/ 211693125 w 88"/>
              <a:gd name="T43" fmla="*/ 40322500 h 88"/>
              <a:gd name="T44" fmla="*/ 201612500 w 88"/>
              <a:gd name="T45" fmla="*/ 50403125 h 88"/>
              <a:gd name="T46" fmla="*/ 196572188 w 88"/>
              <a:gd name="T47" fmla="*/ 70564375 h 88"/>
              <a:gd name="T48" fmla="*/ 191531875 w 88"/>
              <a:gd name="T49" fmla="*/ 80645000 h 88"/>
              <a:gd name="T50" fmla="*/ 191531875 w 88"/>
              <a:gd name="T51" fmla="*/ 100806250 h 88"/>
              <a:gd name="T52" fmla="*/ 191531875 w 88"/>
              <a:gd name="T53" fmla="*/ 115927188 h 88"/>
              <a:gd name="T54" fmla="*/ 191531875 w 88"/>
              <a:gd name="T55" fmla="*/ 136088438 h 88"/>
              <a:gd name="T56" fmla="*/ 186491563 w 88"/>
              <a:gd name="T57" fmla="*/ 126007813 h 88"/>
              <a:gd name="T58" fmla="*/ 186491563 w 88"/>
              <a:gd name="T59" fmla="*/ 110886875 h 88"/>
              <a:gd name="T60" fmla="*/ 181451250 w 88"/>
              <a:gd name="T61" fmla="*/ 126007813 h 88"/>
              <a:gd name="T62" fmla="*/ 181451250 w 88"/>
              <a:gd name="T63" fmla="*/ 141128750 h 88"/>
              <a:gd name="T64" fmla="*/ 181451250 w 88"/>
              <a:gd name="T65" fmla="*/ 156249688 h 88"/>
              <a:gd name="T66" fmla="*/ 176410938 w 88"/>
              <a:gd name="T67" fmla="*/ 156249688 h 88"/>
              <a:gd name="T68" fmla="*/ 181451250 w 88"/>
              <a:gd name="T69" fmla="*/ 166330313 h 88"/>
              <a:gd name="T70" fmla="*/ 171370625 w 88"/>
              <a:gd name="T71" fmla="*/ 186491563 h 88"/>
              <a:gd name="T72" fmla="*/ 171370625 w 88"/>
              <a:gd name="T73" fmla="*/ 201612500 h 88"/>
              <a:gd name="T74" fmla="*/ 176410938 w 88"/>
              <a:gd name="T75" fmla="*/ 211693125 h 88"/>
              <a:gd name="T76" fmla="*/ 166330313 w 88"/>
              <a:gd name="T77" fmla="*/ 221773750 h 88"/>
              <a:gd name="T78" fmla="*/ 151209375 w 88"/>
              <a:gd name="T79" fmla="*/ 216733438 h 88"/>
              <a:gd name="T80" fmla="*/ 146169063 w 88"/>
              <a:gd name="T81" fmla="*/ 206652813 h 88"/>
              <a:gd name="T82" fmla="*/ 126007813 w 88"/>
              <a:gd name="T83" fmla="*/ 206652813 h 88"/>
              <a:gd name="T84" fmla="*/ 110886875 w 88"/>
              <a:gd name="T85" fmla="*/ 206652813 h 88"/>
              <a:gd name="T86" fmla="*/ 95765938 w 88"/>
              <a:gd name="T87" fmla="*/ 201612500 h 88"/>
              <a:gd name="T88" fmla="*/ 85685313 w 88"/>
              <a:gd name="T89" fmla="*/ 201612500 h 88"/>
              <a:gd name="T90" fmla="*/ 70564375 w 88"/>
              <a:gd name="T91" fmla="*/ 186491563 h 88"/>
              <a:gd name="T92" fmla="*/ 55443438 w 88"/>
              <a:gd name="T93" fmla="*/ 176410938 h 88"/>
              <a:gd name="T94" fmla="*/ 45362813 w 88"/>
              <a:gd name="T95" fmla="*/ 161290000 h 88"/>
              <a:gd name="T96" fmla="*/ 40322500 w 88"/>
              <a:gd name="T97" fmla="*/ 146169063 h 88"/>
              <a:gd name="T98" fmla="*/ 25201563 w 88"/>
              <a:gd name="T99" fmla="*/ 136088438 h 88"/>
              <a:gd name="T100" fmla="*/ 20161250 w 88"/>
              <a:gd name="T101" fmla="*/ 126007813 h 88"/>
              <a:gd name="T102" fmla="*/ 5040313 w 88"/>
              <a:gd name="T103" fmla="*/ 110886875 h 8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8" h="88">
                <a:moveTo>
                  <a:pt x="2" y="40"/>
                </a:moveTo>
                <a:lnTo>
                  <a:pt x="4" y="40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10" y="42"/>
                </a:lnTo>
                <a:lnTo>
                  <a:pt x="12" y="40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6" y="34"/>
                </a:lnTo>
                <a:lnTo>
                  <a:pt x="18" y="36"/>
                </a:lnTo>
                <a:lnTo>
                  <a:pt x="20" y="34"/>
                </a:lnTo>
                <a:lnTo>
                  <a:pt x="18" y="32"/>
                </a:lnTo>
                <a:lnTo>
                  <a:pt x="18" y="30"/>
                </a:lnTo>
                <a:lnTo>
                  <a:pt x="18" y="28"/>
                </a:lnTo>
                <a:lnTo>
                  <a:pt x="18" y="26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6" y="26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6" y="22"/>
                </a:lnTo>
                <a:lnTo>
                  <a:pt x="36" y="24"/>
                </a:lnTo>
                <a:lnTo>
                  <a:pt x="38" y="24"/>
                </a:lnTo>
                <a:lnTo>
                  <a:pt x="38" y="22"/>
                </a:lnTo>
                <a:lnTo>
                  <a:pt x="40" y="20"/>
                </a:lnTo>
                <a:lnTo>
                  <a:pt x="42" y="20"/>
                </a:lnTo>
                <a:lnTo>
                  <a:pt x="44" y="18"/>
                </a:lnTo>
                <a:lnTo>
                  <a:pt x="44" y="16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48" y="12"/>
                </a:lnTo>
                <a:lnTo>
                  <a:pt x="50" y="10"/>
                </a:lnTo>
                <a:lnTo>
                  <a:pt x="52" y="8"/>
                </a:lnTo>
                <a:lnTo>
                  <a:pt x="52" y="6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60" y="6"/>
                </a:lnTo>
                <a:lnTo>
                  <a:pt x="62" y="6"/>
                </a:lnTo>
                <a:lnTo>
                  <a:pt x="64" y="6"/>
                </a:lnTo>
                <a:lnTo>
                  <a:pt x="66" y="4"/>
                </a:lnTo>
                <a:lnTo>
                  <a:pt x="68" y="6"/>
                </a:lnTo>
                <a:lnTo>
                  <a:pt x="70" y="4"/>
                </a:lnTo>
                <a:lnTo>
                  <a:pt x="72" y="4"/>
                </a:lnTo>
                <a:lnTo>
                  <a:pt x="74" y="4"/>
                </a:lnTo>
                <a:lnTo>
                  <a:pt x="76" y="2"/>
                </a:lnTo>
                <a:lnTo>
                  <a:pt x="78" y="2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8" y="0"/>
                </a:lnTo>
                <a:lnTo>
                  <a:pt x="86" y="0"/>
                </a:lnTo>
                <a:lnTo>
                  <a:pt x="84" y="2"/>
                </a:lnTo>
                <a:lnTo>
                  <a:pt x="82" y="2"/>
                </a:lnTo>
                <a:lnTo>
                  <a:pt x="82" y="4"/>
                </a:lnTo>
                <a:lnTo>
                  <a:pt x="84" y="4"/>
                </a:lnTo>
                <a:lnTo>
                  <a:pt x="84" y="6"/>
                </a:lnTo>
                <a:lnTo>
                  <a:pt x="84" y="8"/>
                </a:lnTo>
                <a:lnTo>
                  <a:pt x="84" y="10"/>
                </a:lnTo>
                <a:lnTo>
                  <a:pt x="84" y="12"/>
                </a:lnTo>
                <a:lnTo>
                  <a:pt x="84" y="14"/>
                </a:lnTo>
                <a:lnTo>
                  <a:pt x="84" y="16"/>
                </a:lnTo>
                <a:lnTo>
                  <a:pt x="82" y="18"/>
                </a:lnTo>
                <a:lnTo>
                  <a:pt x="80" y="20"/>
                </a:lnTo>
                <a:lnTo>
                  <a:pt x="80" y="22"/>
                </a:lnTo>
                <a:lnTo>
                  <a:pt x="78" y="24"/>
                </a:lnTo>
                <a:lnTo>
                  <a:pt x="78" y="26"/>
                </a:lnTo>
                <a:lnTo>
                  <a:pt x="78" y="28"/>
                </a:lnTo>
                <a:lnTo>
                  <a:pt x="78" y="30"/>
                </a:lnTo>
                <a:lnTo>
                  <a:pt x="76" y="32"/>
                </a:lnTo>
                <a:lnTo>
                  <a:pt x="76" y="34"/>
                </a:lnTo>
                <a:lnTo>
                  <a:pt x="76" y="36"/>
                </a:lnTo>
                <a:lnTo>
                  <a:pt x="76" y="38"/>
                </a:lnTo>
                <a:lnTo>
                  <a:pt x="76" y="40"/>
                </a:lnTo>
                <a:lnTo>
                  <a:pt x="76" y="42"/>
                </a:lnTo>
                <a:lnTo>
                  <a:pt x="76" y="44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6" y="52"/>
                </a:lnTo>
                <a:lnTo>
                  <a:pt x="76" y="54"/>
                </a:lnTo>
                <a:lnTo>
                  <a:pt x="74" y="54"/>
                </a:lnTo>
                <a:lnTo>
                  <a:pt x="74" y="52"/>
                </a:lnTo>
                <a:lnTo>
                  <a:pt x="74" y="50"/>
                </a:lnTo>
                <a:lnTo>
                  <a:pt x="74" y="48"/>
                </a:lnTo>
                <a:lnTo>
                  <a:pt x="74" y="46"/>
                </a:lnTo>
                <a:lnTo>
                  <a:pt x="74" y="44"/>
                </a:lnTo>
                <a:lnTo>
                  <a:pt x="74" y="46"/>
                </a:lnTo>
                <a:lnTo>
                  <a:pt x="74" y="48"/>
                </a:lnTo>
                <a:lnTo>
                  <a:pt x="72" y="50"/>
                </a:lnTo>
                <a:lnTo>
                  <a:pt x="70" y="50"/>
                </a:lnTo>
                <a:lnTo>
                  <a:pt x="72" y="52"/>
                </a:lnTo>
                <a:lnTo>
                  <a:pt x="72" y="54"/>
                </a:lnTo>
                <a:lnTo>
                  <a:pt x="72" y="56"/>
                </a:lnTo>
                <a:lnTo>
                  <a:pt x="72" y="58"/>
                </a:lnTo>
                <a:lnTo>
                  <a:pt x="72" y="60"/>
                </a:lnTo>
                <a:lnTo>
                  <a:pt x="72" y="62"/>
                </a:lnTo>
                <a:lnTo>
                  <a:pt x="70" y="60"/>
                </a:lnTo>
                <a:lnTo>
                  <a:pt x="70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70" y="66"/>
                </a:lnTo>
                <a:lnTo>
                  <a:pt x="72" y="66"/>
                </a:lnTo>
                <a:lnTo>
                  <a:pt x="72" y="68"/>
                </a:lnTo>
                <a:lnTo>
                  <a:pt x="70" y="70"/>
                </a:lnTo>
                <a:lnTo>
                  <a:pt x="68" y="72"/>
                </a:lnTo>
                <a:lnTo>
                  <a:pt x="68" y="74"/>
                </a:lnTo>
                <a:lnTo>
                  <a:pt x="66" y="76"/>
                </a:lnTo>
                <a:lnTo>
                  <a:pt x="66" y="78"/>
                </a:lnTo>
                <a:lnTo>
                  <a:pt x="68" y="80"/>
                </a:lnTo>
                <a:lnTo>
                  <a:pt x="68" y="82"/>
                </a:lnTo>
                <a:lnTo>
                  <a:pt x="68" y="84"/>
                </a:lnTo>
                <a:lnTo>
                  <a:pt x="70" y="84"/>
                </a:lnTo>
                <a:lnTo>
                  <a:pt x="70" y="86"/>
                </a:lnTo>
                <a:lnTo>
                  <a:pt x="68" y="88"/>
                </a:lnTo>
                <a:lnTo>
                  <a:pt x="66" y="88"/>
                </a:lnTo>
                <a:lnTo>
                  <a:pt x="64" y="88"/>
                </a:lnTo>
                <a:lnTo>
                  <a:pt x="62" y="88"/>
                </a:lnTo>
                <a:lnTo>
                  <a:pt x="60" y="86"/>
                </a:lnTo>
                <a:lnTo>
                  <a:pt x="58" y="84"/>
                </a:lnTo>
                <a:lnTo>
                  <a:pt x="58" y="82"/>
                </a:lnTo>
                <a:lnTo>
                  <a:pt x="56" y="84"/>
                </a:lnTo>
                <a:lnTo>
                  <a:pt x="54" y="82"/>
                </a:lnTo>
                <a:lnTo>
                  <a:pt x="52" y="82"/>
                </a:lnTo>
                <a:lnTo>
                  <a:pt x="50" y="82"/>
                </a:lnTo>
                <a:lnTo>
                  <a:pt x="48" y="84"/>
                </a:lnTo>
                <a:lnTo>
                  <a:pt x="46" y="82"/>
                </a:lnTo>
                <a:lnTo>
                  <a:pt x="44" y="82"/>
                </a:lnTo>
                <a:lnTo>
                  <a:pt x="42" y="82"/>
                </a:lnTo>
                <a:lnTo>
                  <a:pt x="40" y="80"/>
                </a:lnTo>
                <a:lnTo>
                  <a:pt x="38" y="80"/>
                </a:lnTo>
                <a:lnTo>
                  <a:pt x="36" y="80"/>
                </a:lnTo>
                <a:lnTo>
                  <a:pt x="34" y="78"/>
                </a:lnTo>
                <a:lnTo>
                  <a:pt x="34" y="80"/>
                </a:lnTo>
                <a:lnTo>
                  <a:pt x="32" y="80"/>
                </a:lnTo>
                <a:lnTo>
                  <a:pt x="30" y="78"/>
                </a:lnTo>
                <a:lnTo>
                  <a:pt x="30" y="76"/>
                </a:lnTo>
                <a:lnTo>
                  <a:pt x="28" y="74"/>
                </a:lnTo>
                <a:lnTo>
                  <a:pt x="26" y="74"/>
                </a:lnTo>
                <a:lnTo>
                  <a:pt x="26" y="72"/>
                </a:lnTo>
                <a:lnTo>
                  <a:pt x="24" y="70"/>
                </a:lnTo>
                <a:lnTo>
                  <a:pt x="22" y="70"/>
                </a:lnTo>
                <a:lnTo>
                  <a:pt x="20" y="68"/>
                </a:lnTo>
                <a:lnTo>
                  <a:pt x="20" y="66"/>
                </a:lnTo>
                <a:lnTo>
                  <a:pt x="18" y="64"/>
                </a:lnTo>
                <a:lnTo>
                  <a:pt x="18" y="62"/>
                </a:lnTo>
                <a:lnTo>
                  <a:pt x="16" y="62"/>
                </a:lnTo>
                <a:lnTo>
                  <a:pt x="16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10" y="54"/>
                </a:lnTo>
                <a:lnTo>
                  <a:pt x="10" y="52"/>
                </a:lnTo>
                <a:lnTo>
                  <a:pt x="8" y="52"/>
                </a:lnTo>
                <a:lnTo>
                  <a:pt x="8" y="50"/>
                </a:lnTo>
                <a:lnTo>
                  <a:pt x="6" y="48"/>
                </a:lnTo>
                <a:lnTo>
                  <a:pt x="4" y="46"/>
                </a:lnTo>
                <a:lnTo>
                  <a:pt x="4" y="44"/>
                </a:lnTo>
                <a:lnTo>
                  <a:pt x="2" y="44"/>
                </a:lnTo>
                <a:lnTo>
                  <a:pt x="0" y="42"/>
                </a:lnTo>
                <a:lnTo>
                  <a:pt x="2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2" name="Freeform 1748">
            <a:extLst>
              <a:ext uri="{FF2B5EF4-FFF2-40B4-BE49-F238E27FC236}">
                <a16:creationId xmlns:a16="http://schemas.microsoft.com/office/drawing/2014/main" id="{B9D46108-CD20-4ADB-9D33-EE72C0B99988}"/>
              </a:ext>
            </a:extLst>
          </p:cNvPr>
          <p:cNvSpPr>
            <a:spLocks/>
          </p:cNvSpPr>
          <p:nvPr/>
        </p:nvSpPr>
        <p:spPr bwMode="auto">
          <a:xfrm>
            <a:off x="1682751" y="3443288"/>
            <a:ext cx="139700" cy="139700"/>
          </a:xfrm>
          <a:custGeom>
            <a:avLst/>
            <a:gdLst>
              <a:gd name="T0" fmla="*/ 15120938 w 88"/>
              <a:gd name="T1" fmla="*/ 105846563 h 88"/>
              <a:gd name="T2" fmla="*/ 25201563 w 88"/>
              <a:gd name="T3" fmla="*/ 105846563 h 88"/>
              <a:gd name="T4" fmla="*/ 35282188 w 88"/>
              <a:gd name="T5" fmla="*/ 100806250 h 88"/>
              <a:gd name="T6" fmla="*/ 45362813 w 88"/>
              <a:gd name="T7" fmla="*/ 90725625 h 88"/>
              <a:gd name="T8" fmla="*/ 45362813 w 88"/>
              <a:gd name="T9" fmla="*/ 80645000 h 88"/>
              <a:gd name="T10" fmla="*/ 45362813 w 88"/>
              <a:gd name="T11" fmla="*/ 65524063 h 88"/>
              <a:gd name="T12" fmla="*/ 60483750 w 88"/>
              <a:gd name="T13" fmla="*/ 60483750 h 88"/>
              <a:gd name="T14" fmla="*/ 80645000 w 88"/>
              <a:gd name="T15" fmla="*/ 50403125 h 88"/>
              <a:gd name="T16" fmla="*/ 95765938 w 88"/>
              <a:gd name="T17" fmla="*/ 60483750 h 88"/>
              <a:gd name="T18" fmla="*/ 105846563 w 88"/>
              <a:gd name="T19" fmla="*/ 50403125 h 88"/>
              <a:gd name="T20" fmla="*/ 120967500 w 88"/>
              <a:gd name="T21" fmla="*/ 35282188 h 88"/>
              <a:gd name="T22" fmla="*/ 131048125 w 88"/>
              <a:gd name="T23" fmla="*/ 20161250 h 88"/>
              <a:gd name="T24" fmla="*/ 131048125 w 88"/>
              <a:gd name="T25" fmla="*/ 15120938 h 88"/>
              <a:gd name="T26" fmla="*/ 146169063 w 88"/>
              <a:gd name="T27" fmla="*/ 10080625 h 88"/>
              <a:gd name="T28" fmla="*/ 161290000 w 88"/>
              <a:gd name="T29" fmla="*/ 15120938 h 88"/>
              <a:gd name="T30" fmla="*/ 176410938 w 88"/>
              <a:gd name="T31" fmla="*/ 10080625 h 88"/>
              <a:gd name="T32" fmla="*/ 191531875 w 88"/>
              <a:gd name="T33" fmla="*/ 5040313 h 88"/>
              <a:gd name="T34" fmla="*/ 206652813 w 88"/>
              <a:gd name="T35" fmla="*/ 0 h 88"/>
              <a:gd name="T36" fmla="*/ 221773750 w 88"/>
              <a:gd name="T37" fmla="*/ 0 h 88"/>
              <a:gd name="T38" fmla="*/ 206652813 w 88"/>
              <a:gd name="T39" fmla="*/ 10080625 h 88"/>
              <a:gd name="T40" fmla="*/ 211693125 w 88"/>
              <a:gd name="T41" fmla="*/ 25201563 h 88"/>
              <a:gd name="T42" fmla="*/ 211693125 w 88"/>
              <a:gd name="T43" fmla="*/ 40322500 h 88"/>
              <a:gd name="T44" fmla="*/ 201612500 w 88"/>
              <a:gd name="T45" fmla="*/ 50403125 h 88"/>
              <a:gd name="T46" fmla="*/ 196572188 w 88"/>
              <a:gd name="T47" fmla="*/ 70564375 h 88"/>
              <a:gd name="T48" fmla="*/ 191531875 w 88"/>
              <a:gd name="T49" fmla="*/ 80645000 h 88"/>
              <a:gd name="T50" fmla="*/ 191531875 w 88"/>
              <a:gd name="T51" fmla="*/ 100806250 h 88"/>
              <a:gd name="T52" fmla="*/ 191531875 w 88"/>
              <a:gd name="T53" fmla="*/ 115927188 h 88"/>
              <a:gd name="T54" fmla="*/ 191531875 w 88"/>
              <a:gd name="T55" fmla="*/ 136088438 h 88"/>
              <a:gd name="T56" fmla="*/ 186491563 w 88"/>
              <a:gd name="T57" fmla="*/ 126007813 h 88"/>
              <a:gd name="T58" fmla="*/ 186491563 w 88"/>
              <a:gd name="T59" fmla="*/ 110886875 h 88"/>
              <a:gd name="T60" fmla="*/ 181451250 w 88"/>
              <a:gd name="T61" fmla="*/ 126007813 h 88"/>
              <a:gd name="T62" fmla="*/ 181451250 w 88"/>
              <a:gd name="T63" fmla="*/ 141128750 h 88"/>
              <a:gd name="T64" fmla="*/ 181451250 w 88"/>
              <a:gd name="T65" fmla="*/ 156249688 h 88"/>
              <a:gd name="T66" fmla="*/ 176410938 w 88"/>
              <a:gd name="T67" fmla="*/ 156249688 h 88"/>
              <a:gd name="T68" fmla="*/ 181451250 w 88"/>
              <a:gd name="T69" fmla="*/ 166330313 h 88"/>
              <a:gd name="T70" fmla="*/ 171370625 w 88"/>
              <a:gd name="T71" fmla="*/ 186491563 h 88"/>
              <a:gd name="T72" fmla="*/ 171370625 w 88"/>
              <a:gd name="T73" fmla="*/ 201612500 h 88"/>
              <a:gd name="T74" fmla="*/ 176410938 w 88"/>
              <a:gd name="T75" fmla="*/ 211693125 h 88"/>
              <a:gd name="T76" fmla="*/ 166330313 w 88"/>
              <a:gd name="T77" fmla="*/ 221773750 h 88"/>
              <a:gd name="T78" fmla="*/ 151209375 w 88"/>
              <a:gd name="T79" fmla="*/ 216733438 h 88"/>
              <a:gd name="T80" fmla="*/ 146169063 w 88"/>
              <a:gd name="T81" fmla="*/ 206652813 h 88"/>
              <a:gd name="T82" fmla="*/ 126007813 w 88"/>
              <a:gd name="T83" fmla="*/ 206652813 h 88"/>
              <a:gd name="T84" fmla="*/ 110886875 w 88"/>
              <a:gd name="T85" fmla="*/ 206652813 h 88"/>
              <a:gd name="T86" fmla="*/ 95765938 w 88"/>
              <a:gd name="T87" fmla="*/ 201612500 h 88"/>
              <a:gd name="T88" fmla="*/ 85685313 w 88"/>
              <a:gd name="T89" fmla="*/ 201612500 h 88"/>
              <a:gd name="T90" fmla="*/ 70564375 w 88"/>
              <a:gd name="T91" fmla="*/ 186491563 h 88"/>
              <a:gd name="T92" fmla="*/ 55443438 w 88"/>
              <a:gd name="T93" fmla="*/ 176410938 h 88"/>
              <a:gd name="T94" fmla="*/ 45362813 w 88"/>
              <a:gd name="T95" fmla="*/ 161290000 h 88"/>
              <a:gd name="T96" fmla="*/ 40322500 w 88"/>
              <a:gd name="T97" fmla="*/ 146169063 h 88"/>
              <a:gd name="T98" fmla="*/ 25201563 w 88"/>
              <a:gd name="T99" fmla="*/ 136088438 h 88"/>
              <a:gd name="T100" fmla="*/ 20161250 w 88"/>
              <a:gd name="T101" fmla="*/ 126007813 h 88"/>
              <a:gd name="T102" fmla="*/ 5040313 w 88"/>
              <a:gd name="T103" fmla="*/ 110886875 h 8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8" h="88">
                <a:moveTo>
                  <a:pt x="2" y="40"/>
                </a:moveTo>
                <a:lnTo>
                  <a:pt x="4" y="40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10" y="42"/>
                </a:lnTo>
                <a:lnTo>
                  <a:pt x="12" y="40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6" y="34"/>
                </a:lnTo>
                <a:lnTo>
                  <a:pt x="18" y="36"/>
                </a:lnTo>
                <a:lnTo>
                  <a:pt x="20" y="34"/>
                </a:lnTo>
                <a:lnTo>
                  <a:pt x="18" y="32"/>
                </a:lnTo>
                <a:lnTo>
                  <a:pt x="18" y="30"/>
                </a:lnTo>
                <a:lnTo>
                  <a:pt x="18" y="28"/>
                </a:lnTo>
                <a:lnTo>
                  <a:pt x="18" y="26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6" y="26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6" y="22"/>
                </a:lnTo>
                <a:lnTo>
                  <a:pt x="36" y="24"/>
                </a:lnTo>
                <a:lnTo>
                  <a:pt x="38" y="24"/>
                </a:lnTo>
                <a:lnTo>
                  <a:pt x="38" y="22"/>
                </a:lnTo>
                <a:lnTo>
                  <a:pt x="40" y="20"/>
                </a:lnTo>
                <a:lnTo>
                  <a:pt x="42" y="20"/>
                </a:lnTo>
                <a:lnTo>
                  <a:pt x="44" y="18"/>
                </a:lnTo>
                <a:lnTo>
                  <a:pt x="44" y="16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48" y="12"/>
                </a:lnTo>
                <a:lnTo>
                  <a:pt x="50" y="10"/>
                </a:lnTo>
                <a:lnTo>
                  <a:pt x="52" y="8"/>
                </a:lnTo>
                <a:lnTo>
                  <a:pt x="52" y="6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60" y="6"/>
                </a:lnTo>
                <a:lnTo>
                  <a:pt x="62" y="6"/>
                </a:lnTo>
                <a:lnTo>
                  <a:pt x="64" y="6"/>
                </a:lnTo>
                <a:lnTo>
                  <a:pt x="66" y="4"/>
                </a:lnTo>
                <a:lnTo>
                  <a:pt x="68" y="6"/>
                </a:lnTo>
                <a:lnTo>
                  <a:pt x="70" y="4"/>
                </a:lnTo>
                <a:lnTo>
                  <a:pt x="72" y="4"/>
                </a:lnTo>
                <a:lnTo>
                  <a:pt x="74" y="4"/>
                </a:lnTo>
                <a:lnTo>
                  <a:pt x="76" y="2"/>
                </a:lnTo>
                <a:lnTo>
                  <a:pt x="78" y="2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8" y="0"/>
                </a:lnTo>
                <a:lnTo>
                  <a:pt x="86" y="0"/>
                </a:lnTo>
                <a:lnTo>
                  <a:pt x="84" y="2"/>
                </a:lnTo>
                <a:lnTo>
                  <a:pt x="82" y="2"/>
                </a:lnTo>
                <a:lnTo>
                  <a:pt x="82" y="4"/>
                </a:lnTo>
                <a:lnTo>
                  <a:pt x="84" y="4"/>
                </a:lnTo>
                <a:lnTo>
                  <a:pt x="84" y="6"/>
                </a:lnTo>
                <a:lnTo>
                  <a:pt x="84" y="8"/>
                </a:lnTo>
                <a:lnTo>
                  <a:pt x="84" y="10"/>
                </a:lnTo>
                <a:lnTo>
                  <a:pt x="84" y="12"/>
                </a:lnTo>
                <a:lnTo>
                  <a:pt x="84" y="14"/>
                </a:lnTo>
                <a:lnTo>
                  <a:pt x="84" y="16"/>
                </a:lnTo>
                <a:lnTo>
                  <a:pt x="82" y="18"/>
                </a:lnTo>
                <a:lnTo>
                  <a:pt x="80" y="20"/>
                </a:lnTo>
                <a:lnTo>
                  <a:pt x="80" y="22"/>
                </a:lnTo>
                <a:lnTo>
                  <a:pt x="78" y="24"/>
                </a:lnTo>
                <a:lnTo>
                  <a:pt x="78" y="26"/>
                </a:lnTo>
                <a:lnTo>
                  <a:pt x="78" y="28"/>
                </a:lnTo>
                <a:lnTo>
                  <a:pt x="78" y="30"/>
                </a:lnTo>
                <a:lnTo>
                  <a:pt x="76" y="32"/>
                </a:lnTo>
                <a:lnTo>
                  <a:pt x="76" y="34"/>
                </a:lnTo>
                <a:lnTo>
                  <a:pt x="76" y="36"/>
                </a:lnTo>
                <a:lnTo>
                  <a:pt x="76" y="38"/>
                </a:lnTo>
                <a:lnTo>
                  <a:pt x="76" y="40"/>
                </a:lnTo>
                <a:lnTo>
                  <a:pt x="76" y="42"/>
                </a:lnTo>
                <a:lnTo>
                  <a:pt x="76" y="44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6" y="52"/>
                </a:lnTo>
                <a:lnTo>
                  <a:pt x="76" y="54"/>
                </a:lnTo>
                <a:lnTo>
                  <a:pt x="74" y="54"/>
                </a:lnTo>
                <a:lnTo>
                  <a:pt x="74" y="52"/>
                </a:lnTo>
                <a:lnTo>
                  <a:pt x="74" y="50"/>
                </a:lnTo>
                <a:lnTo>
                  <a:pt x="74" y="48"/>
                </a:lnTo>
                <a:lnTo>
                  <a:pt x="74" y="46"/>
                </a:lnTo>
                <a:lnTo>
                  <a:pt x="74" y="44"/>
                </a:lnTo>
                <a:lnTo>
                  <a:pt x="74" y="46"/>
                </a:lnTo>
                <a:lnTo>
                  <a:pt x="74" y="48"/>
                </a:lnTo>
                <a:lnTo>
                  <a:pt x="72" y="50"/>
                </a:lnTo>
                <a:lnTo>
                  <a:pt x="70" y="50"/>
                </a:lnTo>
                <a:lnTo>
                  <a:pt x="72" y="52"/>
                </a:lnTo>
                <a:lnTo>
                  <a:pt x="72" y="54"/>
                </a:lnTo>
                <a:lnTo>
                  <a:pt x="72" y="56"/>
                </a:lnTo>
                <a:lnTo>
                  <a:pt x="72" y="58"/>
                </a:lnTo>
                <a:lnTo>
                  <a:pt x="72" y="60"/>
                </a:lnTo>
                <a:lnTo>
                  <a:pt x="72" y="62"/>
                </a:lnTo>
                <a:lnTo>
                  <a:pt x="70" y="60"/>
                </a:lnTo>
                <a:lnTo>
                  <a:pt x="70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70" y="66"/>
                </a:lnTo>
                <a:lnTo>
                  <a:pt x="72" y="66"/>
                </a:lnTo>
                <a:lnTo>
                  <a:pt x="72" y="68"/>
                </a:lnTo>
                <a:lnTo>
                  <a:pt x="70" y="70"/>
                </a:lnTo>
                <a:lnTo>
                  <a:pt x="68" y="72"/>
                </a:lnTo>
                <a:lnTo>
                  <a:pt x="68" y="74"/>
                </a:lnTo>
                <a:lnTo>
                  <a:pt x="66" y="76"/>
                </a:lnTo>
                <a:lnTo>
                  <a:pt x="66" y="78"/>
                </a:lnTo>
                <a:lnTo>
                  <a:pt x="68" y="80"/>
                </a:lnTo>
                <a:lnTo>
                  <a:pt x="68" y="82"/>
                </a:lnTo>
                <a:lnTo>
                  <a:pt x="68" y="84"/>
                </a:lnTo>
                <a:lnTo>
                  <a:pt x="70" y="84"/>
                </a:lnTo>
                <a:lnTo>
                  <a:pt x="70" y="86"/>
                </a:lnTo>
                <a:lnTo>
                  <a:pt x="68" y="88"/>
                </a:lnTo>
                <a:lnTo>
                  <a:pt x="66" y="88"/>
                </a:lnTo>
                <a:lnTo>
                  <a:pt x="64" y="88"/>
                </a:lnTo>
                <a:lnTo>
                  <a:pt x="62" y="88"/>
                </a:lnTo>
                <a:lnTo>
                  <a:pt x="60" y="86"/>
                </a:lnTo>
                <a:lnTo>
                  <a:pt x="58" y="84"/>
                </a:lnTo>
                <a:lnTo>
                  <a:pt x="58" y="82"/>
                </a:lnTo>
                <a:lnTo>
                  <a:pt x="56" y="84"/>
                </a:lnTo>
                <a:lnTo>
                  <a:pt x="54" y="82"/>
                </a:lnTo>
                <a:lnTo>
                  <a:pt x="52" y="82"/>
                </a:lnTo>
                <a:lnTo>
                  <a:pt x="50" y="82"/>
                </a:lnTo>
                <a:lnTo>
                  <a:pt x="48" y="84"/>
                </a:lnTo>
                <a:lnTo>
                  <a:pt x="46" y="82"/>
                </a:lnTo>
                <a:lnTo>
                  <a:pt x="44" y="82"/>
                </a:lnTo>
                <a:lnTo>
                  <a:pt x="42" y="82"/>
                </a:lnTo>
                <a:lnTo>
                  <a:pt x="40" y="80"/>
                </a:lnTo>
                <a:lnTo>
                  <a:pt x="38" y="80"/>
                </a:lnTo>
                <a:lnTo>
                  <a:pt x="36" y="80"/>
                </a:lnTo>
                <a:lnTo>
                  <a:pt x="34" y="78"/>
                </a:lnTo>
                <a:lnTo>
                  <a:pt x="34" y="80"/>
                </a:lnTo>
                <a:lnTo>
                  <a:pt x="32" y="80"/>
                </a:lnTo>
                <a:lnTo>
                  <a:pt x="30" y="78"/>
                </a:lnTo>
                <a:lnTo>
                  <a:pt x="30" y="76"/>
                </a:lnTo>
                <a:lnTo>
                  <a:pt x="28" y="74"/>
                </a:lnTo>
                <a:lnTo>
                  <a:pt x="26" y="74"/>
                </a:lnTo>
                <a:lnTo>
                  <a:pt x="26" y="72"/>
                </a:lnTo>
                <a:lnTo>
                  <a:pt x="24" y="70"/>
                </a:lnTo>
                <a:lnTo>
                  <a:pt x="22" y="70"/>
                </a:lnTo>
                <a:lnTo>
                  <a:pt x="20" y="68"/>
                </a:lnTo>
                <a:lnTo>
                  <a:pt x="20" y="66"/>
                </a:lnTo>
                <a:lnTo>
                  <a:pt x="18" y="64"/>
                </a:lnTo>
                <a:lnTo>
                  <a:pt x="18" y="62"/>
                </a:lnTo>
                <a:lnTo>
                  <a:pt x="16" y="62"/>
                </a:lnTo>
                <a:lnTo>
                  <a:pt x="16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10" y="54"/>
                </a:lnTo>
                <a:lnTo>
                  <a:pt x="10" y="52"/>
                </a:lnTo>
                <a:lnTo>
                  <a:pt x="8" y="52"/>
                </a:lnTo>
                <a:lnTo>
                  <a:pt x="8" y="50"/>
                </a:lnTo>
                <a:lnTo>
                  <a:pt x="6" y="48"/>
                </a:lnTo>
                <a:lnTo>
                  <a:pt x="4" y="46"/>
                </a:lnTo>
                <a:lnTo>
                  <a:pt x="4" y="44"/>
                </a:lnTo>
                <a:lnTo>
                  <a:pt x="2" y="44"/>
                </a:lnTo>
                <a:lnTo>
                  <a:pt x="0" y="42"/>
                </a:lnTo>
                <a:lnTo>
                  <a:pt x="2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3" name="Freeform 1749">
            <a:extLst>
              <a:ext uri="{FF2B5EF4-FFF2-40B4-BE49-F238E27FC236}">
                <a16:creationId xmlns:a16="http://schemas.microsoft.com/office/drawing/2014/main" id="{5A16F96B-8B5F-46E2-8A99-12C8894345A7}"/>
              </a:ext>
            </a:extLst>
          </p:cNvPr>
          <p:cNvSpPr>
            <a:spLocks/>
          </p:cNvSpPr>
          <p:nvPr/>
        </p:nvSpPr>
        <p:spPr bwMode="auto">
          <a:xfrm>
            <a:off x="1730376" y="3538538"/>
            <a:ext cx="31750" cy="34925"/>
          </a:xfrm>
          <a:custGeom>
            <a:avLst/>
            <a:gdLst>
              <a:gd name="T0" fmla="*/ 0 w 20"/>
              <a:gd name="T1" fmla="*/ 20161250 h 22"/>
              <a:gd name="T2" fmla="*/ 5040313 w 20"/>
              <a:gd name="T3" fmla="*/ 25201563 h 22"/>
              <a:gd name="T4" fmla="*/ 5040313 w 20"/>
              <a:gd name="T5" fmla="*/ 30241875 h 22"/>
              <a:gd name="T6" fmla="*/ 5040313 w 20"/>
              <a:gd name="T7" fmla="*/ 35282188 h 22"/>
              <a:gd name="T8" fmla="*/ 5040313 w 20"/>
              <a:gd name="T9" fmla="*/ 35282188 h 22"/>
              <a:gd name="T10" fmla="*/ 10080625 w 20"/>
              <a:gd name="T11" fmla="*/ 40322500 h 22"/>
              <a:gd name="T12" fmla="*/ 15120938 w 20"/>
              <a:gd name="T13" fmla="*/ 45362813 h 22"/>
              <a:gd name="T14" fmla="*/ 20161250 w 20"/>
              <a:gd name="T15" fmla="*/ 45362813 h 22"/>
              <a:gd name="T16" fmla="*/ 25201563 w 20"/>
              <a:gd name="T17" fmla="*/ 50403125 h 22"/>
              <a:gd name="T18" fmla="*/ 25201563 w 20"/>
              <a:gd name="T19" fmla="*/ 50403125 h 22"/>
              <a:gd name="T20" fmla="*/ 30241875 w 20"/>
              <a:gd name="T21" fmla="*/ 50403125 h 22"/>
              <a:gd name="T22" fmla="*/ 35282188 w 20"/>
              <a:gd name="T23" fmla="*/ 50403125 h 22"/>
              <a:gd name="T24" fmla="*/ 40322500 w 20"/>
              <a:gd name="T25" fmla="*/ 50403125 h 22"/>
              <a:gd name="T26" fmla="*/ 40322500 w 20"/>
              <a:gd name="T27" fmla="*/ 55443438 h 22"/>
              <a:gd name="T28" fmla="*/ 45362813 w 20"/>
              <a:gd name="T29" fmla="*/ 55443438 h 22"/>
              <a:gd name="T30" fmla="*/ 50403125 w 20"/>
              <a:gd name="T31" fmla="*/ 50403125 h 22"/>
              <a:gd name="T32" fmla="*/ 50403125 w 20"/>
              <a:gd name="T33" fmla="*/ 50403125 h 22"/>
              <a:gd name="T34" fmla="*/ 50403125 w 20"/>
              <a:gd name="T35" fmla="*/ 50403125 h 22"/>
              <a:gd name="T36" fmla="*/ 50403125 w 20"/>
              <a:gd name="T37" fmla="*/ 45362813 h 22"/>
              <a:gd name="T38" fmla="*/ 45362813 w 20"/>
              <a:gd name="T39" fmla="*/ 40322500 h 22"/>
              <a:gd name="T40" fmla="*/ 45362813 w 20"/>
              <a:gd name="T41" fmla="*/ 40322500 h 22"/>
              <a:gd name="T42" fmla="*/ 45362813 w 20"/>
              <a:gd name="T43" fmla="*/ 35282188 h 22"/>
              <a:gd name="T44" fmla="*/ 40322500 w 20"/>
              <a:gd name="T45" fmla="*/ 30241875 h 22"/>
              <a:gd name="T46" fmla="*/ 40322500 w 20"/>
              <a:gd name="T47" fmla="*/ 30241875 h 22"/>
              <a:gd name="T48" fmla="*/ 40322500 w 20"/>
              <a:gd name="T49" fmla="*/ 25201563 h 22"/>
              <a:gd name="T50" fmla="*/ 35282188 w 20"/>
              <a:gd name="T51" fmla="*/ 25201563 h 22"/>
              <a:gd name="T52" fmla="*/ 35282188 w 20"/>
              <a:gd name="T53" fmla="*/ 20161250 h 22"/>
              <a:gd name="T54" fmla="*/ 30241875 w 20"/>
              <a:gd name="T55" fmla="*/ 15120938 h 22"/>
              <a:gd name="T56" fmla="*/ 30241875 w 20"/>
              <a:gd name="T57" fmla="*/ 15120938 h 22"/>
              <a:gd name="T58" fmla="*/ 25201563 w 20"/>
              <a:gd name="T59" fmla="*/ 10080625 h 22"/>
              <a:gd name="T60" fmla="*/ 20161250 w 20"/>
              <a:gd name="T61" fmla="*/ 5040313 h 22"/>
              <a:gd name="T62" fmla="*/ 20161250 w 20"/>
              <a:gd name="T63" fmla="*/ 5040313 h 22"/>
              <a:gd name="T64" fmla="*/ 15120938 w 20"/>
              <a:gd name="T65" fmla="*/ 0 h 22"/>
              <a:gd name="T66" fmla="*/ 15120938 w 20"/>
              <a:gd name="T67" fmla="*/ 0 h 22"/>
              <a:gd name="T68" fmla="*/ 10080625 w 20"/>
              <a:gd name="T69" fmla="*/ 0 h 22"/>
              <a:gd name="T70" fmla="*/ 5040313 w 20"/>
              <a:gd name="T71" fmla="*/ 0 h 22"/>
              <a:gd name="T72" fmla="*/ 0 w 20"/>
              <a:gd name="T73" fmla="*/ 5040313 h 22"/>
              <a:gd name="T74" fmla="*/ 0 w 20"/>
              <a:gd name="T75" fmla="*/ 5040313 h 22"/>
              <a:gd name="T76" fmla="*/ 0 w 20"/>
              <a:gd name="T77" fmla="*/ 10080625 h 22"/>
              <a:gd name="T78" fmla="*/ 0 w 20"/>
              <a:gd name="T79" fmla="*/ 15120938 h 22"/>
              <a:gd name="T80" fmla="*/ 0 w 20"/>
              <a:gd name="T81" fmla="*/ 20161250 h 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" h="22">
                <a:moveTo>
                  <a:pt x="0" y="8"/>
                </a:move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6" y="18"/>
                </a:lnTo>
                <a:lnTo>
                  <a:pt x="8" y="18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lnTo>
                  <a:pt x="18" y="22"/>
                </a:lnTo>
                <a:lnTo>
                  <a:pt x="20" y="20"/>
                </a:lnTo>
                <a:lnTo>
                  <a:pt x="20" y="18"/>
                </a:lnTo>
                <a:lnTo>
                  <a:pt x="18" y="16"/>
                </a:lnTo>
                <a:lnTo>
                  <a:pt x="18" y="14"/>
                </a:lnTo>
                <a:lnTo>
                  <a:pt x="16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4" name="Freeform 1750">
            <a:extLst>
              <a:ext uri="{FF2B5EF4-FFF2-40B4-BE49-F238E27FC236}">
                <a16:creationId xmlns:a16="http://schemas.microsoft.com/office/drawing/2014/main" id="{37548F91-BC58-4F40-9AB5-18B6CC09F4FE}"/>
              </a:ext>
            </a:extLst>
          </p:cNvPr>
          <p:cNvSpPr>
            <a:spLocks/>
          </p:cNvSpPr>
          <p:nvPr/>
        </p:nvSpPr>
        <p:spPr bwMode="auto">
          <a:xfrm>
            <a:off x="1730376" y="3538538"/>
            <a:ext cx="31750" cy="34925"/>
          </a:xfrm>
          <a:custGeom>
            <a:avLst/>
            <a:gdLst>
              <a:gd name="T0" fmla="*/ 0 w 20"/>
              <a:gd name="T1" fmla="*/ 20161250 h 22"/>
              <a:gd name="T2" fmla="*/ 5040313 w 20"/>
              <a:gd name="T3" fmla="*/ 25201563 h 22"/>
              <a:gd name="T4" fmla="*/ 5040313 w 20"/>
              <a:gd name="T5" fmla="*/ 30241875 h 22"/>
              <a:gd name="T6" fmla="*/ 5040313 w 20"/>
              <a:gd name="T7" fmla="*/ 35282188 h 22"/>
              <a:gd name="T8" fmla="*/ 5040313 w 20"/>
              <a:gd name="T9" fmla="*/ 35282188 h 22"/>
              <a:gd name="T10" fmla="*/ 10080625 w 20"/>
              <a:gd name="T11" fmla="*/ 40322500 h 22"/>
              <a:gd name="T12" fmla="*/ 15120938 w 20"/>
              <a:gd name="T13" fmla="*/ 45362813 h 22"/>
              <a:gd name="T14" fmla="*/ 20161250 w 20"/>
              <a:gd name="T15" fmla="*/ 45362813 h 22"/>
              <a:gd name="T16" fmla="*/ 25201563 w 20"/>
              <a:gd name="T17" fmla="*/ 50403125 h 22"/>
              <a:gd name="T18" fmla="*/ 25201563 w 20"/>
              <a:gd name="T19" fmla="*/ 50403125 h 22"/>
              <a:gd name="T20" fmla="*/ 30241875 w 20"/>
              <a:gd name="T21" fmla="*/ 50403125 h 22"/>
              <a:gd name="T22" fmla="*/ 35282188 w 20"/>
              <a:gd name="T23" fmla="*/ 50403125 h 22"/>
              <a:gd name="T24" fmla="*/ 40322500 w 20"/>
              <a:gd name="T25" fmla="*/ 50403125 h 22"/>
              <a:gd name="T26" fmla="*/ 40322500 w 20"/>
              <a:gd name="T27" fmla="*/ 55443438 h 22"/>
              <a:gd name="T28" fmla="*/ 45362813 w 20"/>
              <a:gd name="T29" fmla="*/ 55443438 h 22"/>
              <a:gd name="T30" fmla="*/ 50403125 w 20"/>
              <a:gd name="T31" fmla="*/ 50403125 h 22"/>
              <a:gd name="T32" fmla="*/ 50403125 w 20"/>
              <a:gd name="T33" fmla="*/ 50403125 h 22"/>
              <a:gd name="T34" fmla="*/ 50403125 w 20"/>
              <a:gd name="T35" fmla="*/ 50403125 h 22"/>
              <a:gd name="T36" fmla="*/ 50403125 w 20"/>
              <a:gd name="T37" fmla="*/ 45362813 h 22"/>
              <a:gd name="T38" fmla="*/ 45362813 w 20"/>
              <a:gd name="T39" fmla="*/ 40322500 h 22"/>
              <a:gd name="T40" fmla="*/ 45362813 w 20"/>
              <a:gd name="T41" fmla="*/ 40322500 h 22"/>
              <a:gd name="T42" fmla="*/ 45362813 w 20"/>
              <a:gd name="T43" fmla="*/ 35282188 h 22"/>
              <a:gd name="T44" fmla="*/ 40322500 w 20"/>
              <a:gd name="T45" fmla="*/ 30241875 h 22"/>
              <a:gd name="T46" fmla="*/ 40322500 w 20"/>
              <a:gd name="T47" fmla="*/ 30241875 h 22"/>
              <a:gd name="T48" fmla="*/ 40322500 w 20"/>
              <a:gd name="T49" fmla="*/ 25201563 h 22"/>
              <a:gd name="T50" fmla="*/ 35282188 w 20"/>
              <a:gd name="T51" fmla="*/ 25201563 h 22"/>
              <a:gd name="T52" fmla="*/ 35282188 w 20"/>
              <a:gd name="T53" fmla="*/ 20161250 h 22"/>
              <a:gd name="T54" fmla="*/ 30241875 w 20"/>
              <a:gd name="T55" fmla="*/ 15120938 h 22"/>
              <a:gd name="T56" fmla="*/ 30241875 w 20"/>
              <a:gd name="T57" fmla="*/ 15120938 h 22"/>
              <a:gd name="T58" fmla="*/ 25201563 w 20"/>
              <a:gd name="T59" fmla="*/ 10080625 h 22"/>
              <a:gd name="T60" fmla="*/ 20161250 w 20"/>
              <a:gd name="T61" fmla="*/ 5040313 h 22"/>
              <a:gd name="T62" fmla="*/ 20161250 w 20"/>
              <a:gd name="T63" fmla="*/ 5040313 h 22"/>
              <a:gd name="T64" fmla="*/ 15120938 w 20"/>
              <a:gd name="T65" fmla="*/ 0 h 22"/>
              <a:gd name="T66" fmla="*/ 15120938 w 20"/>
              <a:gd name="T67" fmla="*/ 0 h 22"/>
              <a:gd name="T68" fmla="*/ 10080625 w 20"/>
              <a:gd name="T69" fmla="*/ 0 h 22"/>
              <a:gd name="T70" fmla="*/ 5040313 w 20"/>
              <a:gd name="T71" fmla="*/ 0 h 22"/>
              <a:gd name="T72" fmla="*/ 0 w 20"/>
              <a:gd name="T73" fmla="*/ 5040313 h 22"/>
              <a:gd name="T74" fmla="*/ 0 w 20"/>
              <a:gd name="T75" fmla="*/ 5040313 h 22"/>
              <a:gd name="T76" fmla="*/ 0 w 20"/>
              <a:gd name="T77" fmla="*/ 10080625 h 22"/>
              <a:gd name="T78" fmla="*/ 0 w 20"/>
              <a:gd name="T79" fmla="*/ 15120938 h 22"/>
              <a:gd name="T80" fmla="*/ 0 w 20"/>
              <a:gd name="T81" fmla="*/ 20161250 h 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" h="22">
                <a:moveTo>
                  <a:pt x="0" y="8"/>
                </a:move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6" y="18"/>
                </a:lnTo>
                <a:lnTo>
                  <a:pt x="8" y="18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lnTo>
                  <a:pt x="18" y="22"/>
                </a:lnTo>
                <a:lnTo>
                  <a:pt x="20" y="20"/>
                </a:lnTo>
                <a:lnTo>
                  <a:pt x="20" y="18"/>
                </a:lnTo>
                <a:lnTo>
                  <a:pt x="18" y="16"/>
                </a:lnTo>
                <a:lnTo>
                  <a:pt x="18" y="14"/>
                </a:lnTo>
                <a:lnTo>
                  <a:pt x="16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5" name="Freeform 2076">
            <a:extLst>
              <a:ext uri="{FF2B5EF4-FFF2-40B4-BE49-F238E27FC236}">
                <a16:creationId xmlns:a16="http://schemas.microsoft.com/office/drawing/2014/main" id="{29D13189-6A1D-49D3-8924-C402AE16CE95}"/>
              </a:ext>
            </a:extLst>
          </p:cNvPr>
          <p:cNvSpPr>
            <a:spLocks/>
          </p:cNvSpPr>
          <p:nvPr/>
        </p:nvSpPr>
        <p:spPr bwMode="auto">
          <a:xfrm>
            <a:off x="2952750" y="1371600"/>
            <a:ext cx="1163638" cy="617539"/>
          </a:xfrm>
          <a:custGeom>
            <a:avLst/>
            <a:gdLst>
              <a:gd name="T0" fmla="*/ 166330384 w 733"/>
              <a:gd name="T1" fmla="*/ 262096462 h 389"/>
              <a:gd name="T2" fmla="*/ 357862341 w 733"/>
              <a:gd name="T3" fmla="*/ 307459311 h 389"/>
              <a:gd name="T4" fmla="*/ 367942971 w 733"/>
              <a:gd name="T5" fmla="*/ 388104377 h 389"/>
              <a:gd name="T6" fmla="*/ 322580139 w 733"/>
              <a:gd name="T7" fmla="*/ 453628492 h 389"/>
              <a:gd name="T8" fmla="*/ 413305803 w 733"/>
              <a:gd name="T9" fmla="*/ 458668809 h 389"/>
              <a:gd name="T10" fmla="*/ 463708949 w 733"/>
              <a:gd name="T11" fmla="*/ 493951025 h 389"/>
              <a:gd name="T12" fmla="*/ 428426747 w 733"/>
              <a:gd name="T13" fmla="*/ 519152608 h 389"/>
              <a:gd name="T14" fmla="*/ 408265488 w 733"/>
              <a:gd name="T15" fmla="*/ 574596090 h 389"/>
              <a:gd name="T16" fmla="*/ 383063915 w 733"/>
              <a:gd name="T17" fmla="*/ 599797673 h 389"/>
              <a:gd name="T18" fmla="*/ 292338251 w 733"/>
              <a:gd name="T19" fmla="*/ 622479892 h 389"/>
              <a:gd name="T20" fmla="*/ 403225173 w 733"/>
              <a:gd name="T21" fmla="*/ 619958939 h 389"/>
              <a:gd name="T22" fmla="*/ 357862341 w 733"/>
              <a:gd name="T23" fmla="*/ 632560525 h 389"/>
              <a:gd name="T24" fmla="*/ 297378565 w 733"/>
              <a:gd name="T25" fmla="*/ 657762108 h 389"/>
              <a:gd name="T26" fmla="*/ 292338251 w 733"/>
              <a:gd name="T27" fmla="*/ 677923374 h 389"/>
              <a:gd name="T28" fmla="*/ 262096363 w 733"/>
              <a:gd name="T29" fmla="*/ 698084640 h 389"/>
              <a:gd name="T30" fmla="*/ 347781712 w 733"/>
              <a:gd name="T31" fmla="*/ 708165273 h 389"/>
              <a:gd name="T32" fmla="*/ 307459195 w 733"/>
              <a:gd name="T33" fmla="*/ 753528123 h 389"/>
              <a:gd name="T34" fmla="*/ 277217307 w 733"/>
              <a:gd name="T35" fmla="*/ 778729706 h 389"/>
              <a:gd name="T36" fmla="*/ 297378565 w 733"/>
              <a:gd name="T37" fmla="*/ 819052238 h 389"/>
              <a:gd name="T38" fmla="*/ 327620453 w 733"/>
              <a:gd name="T39" fmla="*/ 874495721 h 389"/>
              <a:gd name="T40" fmla="*/ 347781712 w 733"/>
              <a:gd name="T41" fmla="*/ 929939203 h 389"/>
              <a:gd name="T42" fmla="*/ 443547691 w 733"/>
              <a:gd name="T43" fmla="*/ 924898886 h 389"/>
              <a:gd name="T44" fmla="*/ 438507376 w 733"/>
              <a:gd name="T45" fmla="*/ 965221419 h 389"/>
              <a:gd name="T46" fmla="*/ 493950837 w 733"/>
              <a:gd name="T47" fmla="*/ 955140786 h 389"/>
              <a:gd name="T48" fmla="*/ 529233040 w 733"/>
              <a:gd name="T49" fmla="*/ 919858570 h 389"/>
              <a:gd name="T50" fmla="*/ 574595872 w 733"/>
              <a:gd name="T51" fmla="*/ 839213504 h 389"/>
              <a:gd name="T52" fmla="*/ 645160277 w 733"/>
              <a:gd name="T53" fmla="*/ 798890972 h 389"/>
              <a:gd name="T54" fmla="*/ 751006885 w 733"/>
              <a:gd name="T55" fmla="*/ 713205590 h 389"/>
              <a:gd name="T56" fmla="*/ 874495388 w 733"/>
              <a:gd name="T57" fmla="*/ 677923374 h 389"/>
              <a:gd name="T58" fmla="*/ 1035785458 w 733"/>
              <a:gd name="T59" fmla="*/ 594757357 h 389"/>
              <a:gd name="T60" fmla="*/ 1272680247 w 733"/>
              <a:gd name="T61" fmla="*/ 559475140 h 389"/>
              <a:gd name="T62" fmla="*/ 1287801191 w 733"/>
              <a:gd name="T63" fmla="*/ 509071975 h 389"/>
              <a:gd name="T64" fmla="*/ 1181954583 w 733"/>
              <a:gd name="T65" fmla="*/ 498991342 h 389"/>
              <a:gd name="T66" fmla="*/ 1237398044 w 733"/>
              <a:gd name="T67" fmla="*/ 443547859 h 389"/>
              <a:gd name="T68" fmla="*/ 1418849372 w 733"/>
              <a:gd name="T69" fmla="*/ 498991342 h 389"/>
              <a:gd name="T70" fmla="*/ 1353325282 w 733"/>
              <a:gd name="T71" fmla="*/ 418346276 h 389"/>
              <a:gd name="T72" fmla="*/ 1318043079 w 733"/>
              <a:gd name="T73" fmla="*/ 383064060 h 389"/>
              <a:gd name="T74" fmla="*/ 1383567170 w 733"/>
              <a:gd name="T75" fmla="*/ 357862477 h 389"/>
              <a:gd name="T76" fmla="*/ 1444050945 w 733"/>
              <a:gd name="T77" fmla="*/ 347781844 h 389"/>
              <a:gd name="T78" fmla="*/ 1459171889 w 733"/>
              <a:gd name="T79" fmla="*/ 302418995 h 389"/>
              <a:gd name="T80" fmla="*/ 1494454092 w 733"/>
              <a:gd name="T81" fmla="*/ 267136779 h 389"/>
              <a:gd name="T82" fmla="*/ 1519655665 w 733"/>
              <a:gd name="T83" fmla="*/ 236894879 h 389"/>
              <a:gd name="T84" fmla="*/ 1544857239 w 733"/>
              <a:gd name="T85" fmla="*/ 206652980 h 389"/>
              <a:gd name="T86" fmla="*/ 1580139441 w 733"/>
              <a:gd name="T87" fmla="*/ 151209497 h 389"/>
              <a:gd name="T88" fmla="*/ 1605341015 w 733"/>
              <a:gd name="T89" fmla="*/ 105846648 h 389"/>
              <a:gd name="T90" fmla="*/ 1655744161 w 733"/>
              <a:gd name="T91" fmla="*/ 90725698 h 389"/>
              <a:gd name="T92" fmla="*/ 1685986049 w 733"/>
              <a:gd name="T93" fmla="*/ 55443482 h 389"/>
              <a:gd name="T94" fmla="*/ 1554937868 w 733"/>
              <a:gd name="T95" fmla="*/ 65524116 h 389"/>
              <a:gd name="T96" fmla="*/ 1368446226 w 733"/>
              <a:gd name="T97" fmla="*/ 50403166 h 389"/>
              <a:gd name="T98" fmla="*/ 1449091260 w 733"/>
              <a:gd name="T99" fmla="*/ 45362849 h 389"/>
              <a:gd name="T100" fmla="*/ 1444050945 w 733"/>
              <a:gd name="T101" fmla="*/ 15120950 h 389"/>
              <a:gd name="T102" fmla="*/ 1307962450 w 733"/>
              <a:gd name="T103" fmla="*/ 15120950 h 389"/>
              <a:gd name="T104" fmla="*/ 1267639932 w 733"/>
              <a:gd name="T105" fmla="*/ 5040317 h 389"/>
              <a:gd name="T106" fmla="*/ 1045866087 w 733"/>
              <a:gd name="T107" fmla="*/ 15120950 h 389"/>
              <a:gd name="T108" fmla="*/ 950100108 w 733"/>
              <a:gd name="T109" fmla="*/ 20161266 h 389"/>
              <a:gd name="T110" fmla="*/ 1005543570 w 733"/>
              <a:gd name="T111" fmla="*/ 40322533 h 389"/>
              <a:gd name="T112" fmla="*/ 766127829 w 733"/>
              <a:gd name="T113" fmla="*/ 50403166 h 389"/>
              <a:gd name="T114" fmla="*/ 554434613 w 733"/>
              <a:gd name="T115" fmla="*/ 45362849 h 389"/>
              <a:gd name="T116" fmla="*/ 393144544 w 733"/>
              <a:gd name="T117" fmla="*/ 85685382 h 389"/>
              <a:gd name="T118" fmla="*/ 282257621 w 733"/>
              <a:gd name="T119" fmla="*/ 136088548 h 389"/>
              <a:gd name="T120" fmla="*/ 10080629 w 733"/>
              <a:gd name="T121" fmla="*/ 186491713 h 389"/>
              <a:gd name="T122" fmla="*/ 176411013 w 733"/>
              <a:gd name="T123" fmla="*/ 211693296 h 389"/>
              <a:gd name="T124" fmla="*/ 10080629 w 733"/>
              <a:gd name="T125" fmla="*/ 226814246 h 38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33" h="389">
                <a:moveTo>
                  <a:pt x="14" y="94"/>
                </a:moveTo>
                <a:lnTo>
                  <a:pt x="16" y="94"/>
                </a:lnTo>
                <a:lnTo>
                  <a:pt x="18" y="96"/>
                </a:lnTo>
                <a:lnTo>
                  <a:pt x="20" y="96"/>
                </a:lnTo>
                <a:lnTo>
                  <a:pt x="22" y="96"/>
                </a:lnTo>
                <a:lnTo>
                  <a:pt x="24" y="96"/>
                </a:lnTo>
                <a:lnTo>
                  <a:pt x="26" y="96"/>
                </a:lnTo>
                <a:lnTo>
                  <a:pt x="28" y="96"/>
                </a:lnTo>
                <a:lnTo>
                  <a:pt x="30" y="96"/>
                </a:lnTo>
                <a:lnTo>
                  <a:pt x="32" y="96"/>
                </a:lnTo>
                <a:lnTo>
                  <a:pt x="34" y="96"/>
                </a:lnTo>
                <a:lnTo>
                  <a:pt x="36" y="96"/>
                </a:lnTo>
                <a:lnTo>
                  <a:pt x="36" y="98"/>
                </a:lnTo>
                <a:lnTo>
                  <a:pt x="34" y="98"/>
                </a:lnTo>
                <a:lnTo>
                  <a:pt x="30" y="98"/>
                </a:lnTo>
                <a:lnTo>
                  <a:pt x="28" y="98"/>
                </a:lnTo>
                <a:lnTo>
                  <a:pt x="26" y="98"/>
                </a:lnTo>
                <a:lnTo>
                  <a:pt x="24" y="98"/>
                </a:lnTo>
                <a:lnTo>
                  <a:pt x="22" y="98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4" y="100"/>
                </a:lnTo>
                <a:lnTo>
                  <a:pt x="16" y="102"/>
                </a:lnTo>
                <a:lnTo>
                  <a:pt x="18" y="102"/>
                </a:lnTo>
                <a:lnTo>
                  <a:pt x="20" y="104"/>
                </a:lnTo>
                <a:lnTo>
                  <a:pt x="22" y="104"/>
                </a:lnTo>
                <a:lnTo>
                  <a:pt x="24" y="104"/>
                </a:lnTo>
                <a:lnTo>
                  <a:pt x="22" y="104"/>
                </a:lnTo>
                <a:lnTo>
                  <a:pt x="24" y="106"/>
                </a:lnTo>
                <a:lnTo>
                  <a:pt x="26" y="106"/>
                </a:lnTo>
                <a:lnTo>
                  <a:pt x="28" y="106"/>
                </a:lnTo>
                <a:lnTo>
                  <a:pt x="30" y="106"/>
                </a:lnTo>
                <a:lnTo>
                  <a:pt x="32" y="106"/>
                </a:lnTo>
                <a:lnTo>
                  <a:pt x="34" y="106"/>
                </a:lnTo>
                <a:lnTo>
                  <a:pt x="36" y="106"/>
                </a:lnTo>
                <a:lnTo>
                  <a:pt x="38" y="106"/>
                </a:lnTo>
                <a:lnTo>
                  <a:pt x="40" y="108"/>
                </a:lnTo>
                <a:lnTo>
                  <a:pt x="42" y="108"/>
                </a:lnTo>
                <a:lnTo>
                  <a:pt x="44" y="106"/>
                </a:lnTo>
                <a:lnTo>
                  <a:pt x="42" y="106"/>
                </a:lnTo>
                <a:lnTo>
                  <a:pt x="40" y="104"/>
                </a:lnTo>
                <a:lnTo>
                  <a:pt x="38" y="104"/>
                </a:lnTo>
                <a:lnTo>
                  <a:pt x="40" y="104"/>
                </a:lnTo>
                <a:lnTo>
                  <a:pt x="42" y="102"/>
                </a:lnTo>
                <a:lnTo>
                  <a:pt x="44" y="102"/>
                </a:lnTo>
                <a:lnTo>
                  <a:pt x="46" y="104"/>
                </a:lnTo>
                <a:lnTo>
                  <a:pt x="48" y="106"/>
                </a:lnTo>
                <a:lnTo>
                  <a:pt x="50" y="104"/>
                </a:lnTo>
                <a:lnTo>
                  <a:pt x="52" y="104"/>
                </a:lnTo>
                <a:lnTo>
                  <a:pt x="54" y="102"/>
                </a:lnTo>
                <a:lnTo>
                  <a:pt x="56" y="102"/>
                </a:lnTo>
                <a:lnTo>
                  <a:pt x="58" y="102"/>
                </a:lnTo>
                <a:lnTo>
                  <a:pt x="60" y="102"/>
                </a:lnTo>
                <a:lnTo>
                  <a:pt x="58" y="104"/>
                </a:lnTo>
                <a:lnTo>
                  <a:pt x="56" y="106"/>
                </a:lnTo>
                <a:lnTo>
                  <a:pt x="58" y="106"/>
                </a:lnTo>
                <a:lnTo>
                  <a:pt x="60" y="106"/>
                </a:lnTo>
                <a:lnTo>
                  <a:pt x="62" y="104"/>
                </a:lnTo>
                <a:lnTo>
                  <a:pt x="64" y="104"/>
                </a:lnTo>
                <a:lnTo>
                  <a:pt x="66" y="104"/>
                </a:lnTo>
                <a:lnTo>
                  <a:pt x="68" y="104"/>
                </a:lnTo>
                <a:lnTo>
                  <a:pt x="70" y="104"/>
                </a:lnTo>
                <a:lnTo>
                  <a:pt x="72" y="102"/>
                </a:lnTo>
                <a:lnTo>
                  <a:pt x="74" y="102"/>
                </a:lnTo>
                <a:lnTo>
                  <a:pt x="76" y="102"/>
                </a:lnTo>
                <a:lnTo>
                  <a:pt x="78" y="102"/>
                </a:lnTo>
                <a:lnTo>
                  <a:pt x="78" y="104"/>
                </a:lnTo>
                <a:lnTo>
                  <a:pt x="80" y="104"/>
                </a:lnTo>
                <a:lnTo>
                  <a:pt x="82" y="104"/>
                </a:lnTo>
                <a:lnTo>
                  <a:pt x="84" y="102"/>
                </a:lnTo>
                <a:lnTo>
                  <a:pt x="86" y="102"/>
                </a:lnTo>
                <a:lnTo>
                  <a:pt x="88" y="100"/>
                </a:lnTo>
                <a:lnTo>
                  <a:pt x="92" y="102"/>
                </a:lnTo>
                <a:lnTo>
                  <a:pt x="94" y="102"/>
                </a:lnTo>
                <a:lnTo>
                  <a:pt x="94" y="104"/>
                </a:lnTo>
                <a:lnTo>
                  <a:pt x="96" y="102"/>
                </a:lnTo>
                <a:lnTo>
                  <a:pt x="100" y="102"/>
                </a:lnTo>
                <a:lnTo>
                  <a:pt x="102" y="102"/>
                </a:lnTo>
                <a:lnTo>
                  <a:pt x="104" y="102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4" y="104"/>
                </a:lnTo>
                <a:lnTo>
                  <a:pt x="116" y="104"/>
                </a:lnTo>
                <a:lnTo>
                  <a:pt x="116" y="106"/>
                </a:lnTo>
                <a:lnTo>
                  <a:pt x="118" y="106"/>
                </a:lnTo>
                <a:lnTo>
                  <a:pt x="120" y="106"/>
                </a:lnTo>
                <a:lnTo>
                  <a:pt x="122" y="106"/>
                </a:lnTo>
                <a:lnTo>
                  <a:pt x="124" y="106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26" y="108"/>
                </a:lnTo>
                <a:lnTo>
                  <a:pt x="128" y="110"/>
                </a:lnTo>
                <a:lnTo>
                  <a:pt x="130" y="108"/>
                </a:lnTo>
                <a:lnTo>
                  <a:pt x="132" y="108"/>
                </a:lnTo>
                <a:lnTo>
                  <a:pt x="134" y="108"/>
                </a:lnTo>
                <a:lnTo>
                  <a:pt x="132" y="110"/>
                </a:lnTo>
                <a:lnTo>
                  <a:pt x="132" y="112"/>
                </a:lnTo>
                <a:lnTo>
                  <a:pt x="134" y="112"/>
                </a:lnTo>
                <a:lnTo>
                  <a:pt x="136" y="110"/>
                </a:lnTo>
                <a:lnTo>
                  <a:pt x="138" y="110"/>
                </a:lnTo>
                <a:lnTo>
                  <a:pt x="140" y="110"/>
                </a:lnTo>
                <a:lnTo>
                  <a:pt x="138" y="112"/>
                </a:lnTo>
                <a:lnTo>
                  <a:pt x="140" y="112"/>
                </a:lnTo>
                <a:lnTo>
                  <a:pt x="140" y="114"/>
                </a:lnTo>
                <a:lnTo>
                  <a:pt x="138" y="116"/>
                </a:lnTo>
                <a:lnTo>
                  <a:pt x="136" y="116"/>
                </a:lnTo>
                <a:lnTo>
                  <a:pt x="134" y="116"/>
                </a:lnTo>
                <a:lnTo>
                  <a:pt x="132" y="116"/>
                </a:lnTo>
                <a:lnTo>
                  <a:pt x="134" y="116"/>
                </a:lnTo>
                <a:lnTo>
                  <a:pt x="136" y="116"/>
                </a:lnTo>
                <a:lnTo>
                  <a:pt x="138" y="116"/>
                </a:lnTo>
                <a:lnTo>
                  <a:pt x="136" y="118"/>
                </a:lnTo>
                <a:lnTo>
                  <a:pt x="136" y="120"/>
                </a:lnTo>
                <a:lnTo>
                  <a:pt x="138" y="120"/>
                </a:lnTo>
                <a:lnTo>
                  <a:pt x="136" y="120"/>
                </a:lnTo>
                <a:lnTo>
                  <a:pt x="138" y="122"/>
                </a:lnTo>
                <a:lnTo>
                  <a:pt x="140" y="122"/>
                </a:lnTo>
                <a:lnTo>
                  <a:pt x="142" y="122"/>
                </a:lnTo>
                <a:lnTo>
                  <a:pt x="144" y="124"/>
                </a:lnTo>
                <a:lnTo>
                  <a:pt x="146" y="124"/>
                </a:lnTo>
                <a:lnTo>
                  <a:pt x="148" y="124"/>
                </a:lnTo>
                <a:lnTo>
                  <a:pt x="150" y="126"/>
                </a:lnTo>
                <a:lnTo>
                  <a:pt x="148" y="126"/>
                </a:lnTo>
                <a:lnTo>
                  <a:pt x="146" y="126"/>
                </a:lnTo>
                <a:lnTo>
                  <a:pt x="146" y="128"/>
                </a:lnTo>
                <a:lnTo>
                  <a:pt x="148" y="128"/>
                </a:lnTo>
                <a:lnTo>
                  <a:pt x="150" y="128"/>
                </a:lnTo>
                <a:lnTo>
                  <a:pt x="152" y="128"/>
                </a:lnTo>
                <a:lnTo>
                  <a:pt x="152" y="130"/>
                </a:lnTo>
                <a:lnTo>
                  <a:pt x="154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2"/>
                </a:lnTo>
                <a:lnTo>
                  <a:pt x="146" y="132"/>
                </a:lnTo>
                <a:lnTo>
                  <a:pt x="148" y="132"/>
                </a:lnTo>
                <a:lnTo>
                  <a:pt x="150" y="132"/>
                </a:lnTo>
                <a:lnTo>
                  <a:pt x="152" y="132"/>
                </a:lnTo>
                <a:lnTo>
                  <a:pt x="150" y="132"/>
                </a:lnTo>
                <a:lnTo>
                  <a:pt x="148" y="132"/>
                </a:lnTo>
                <a:lnTo>
                  <a:pt x="146" y="134"/>
                </a:lnTo>
                <a:lnTo>
                  <a:pt x="148" y="134"/>
                </a:lnTo>
                <a:lnTo>
                  <a:pt x="150" y="134"/>
                </a:lnTo>
                <a:lnTo>
                  <a:pt x="148" y="134"/>
                </a:lnTo>
                <a:lnTo>
                  <a:pt x="146" y="134"/>
                </a:lnTo>
                <a:lnTo>
                  <a:pt x="144" y="136"/>
                </a:lnTo>
                <a:lnTo>
                  <a:pt x="142" y="136"/>
                </a:lnTo>
                <a:lnTo>
                  <a:pt x="140" y="136"/>
                </a:lnTo>
                <a:lnTo>
                  <a:pt x="138" y="136"/>
                </a:lnTo>
                <a:lnTo>
                  <a:pt x="136" y="136"/>
                </a:lnTo>
                <a:lnTo>
                  <a:pt x="138" y="138"/>
                </a:lnTo>
                <a:lnTo>
                  <a:pt x="140" y="136"/>
                </a:lnTo>
                <a:lnTo>
                  <a:pt x="142" y="136"/>
                </a:lnTo>
                <a:lnTo>
                  <a:pt x="144" y="136"/>
                </a:lnTo>
                <a:lnTo>
                  <a:pt x="146" y="136"/>
                </a:lnTo>
                <a:lnTo>
                  <a:pt x="148" y="136"/>
                </a:lnTo>
                <a:lnTo>
                  <a:pt x="150" y="134"/>
                </a:lnTo>
                <a:lnTo>
                  <a:pt x="148" y="136"/>
                </a:lnTo>
                <a:lnTo>
                  <a:pt x="146" y="138"/>
                </a:lnTo>
                <a:lnTo>
                  <a:pt x="148" y="138"/>
                </a:lnTo>
                <a:lnTo>
                  <a:pt x="150" y="138"/>
                </a:lnTo>
                <a:lnTo>
                  <a:pt x="148" y="138"/>
                </a:lnTo>
                <a:lnTo>
                  <a:pt x="150" y="140"/>
                </a:lnTo>
                <a:lnTo>
                  <a:pt x="152" y="140"/>
                </a:lnTo>
                <a:lnTo>
                  <a:pt x="150" y="142"/>
                </a:lnTo>
                <a:lnTo>
                  <a:pt x="150" y="144"/>
                </a:lnTo>
                <a:lnTo>
                  <a:pt x="152" y="144"/>
                </a:lnTo>
                <a:lnTo>
                  <a:pt x="150" y="144"/>
                </a:lnTo>
                <a:lnTo>
                  <a:pt x="148" y="142"/>
                </a:lnTo>
                <a:lnTo>
                  <a:pt x="146" y="144"/>
                </a:lnTo>
                <a:lnTo>
                  <a:pt x="148" y="144"/>
                </a:lnTo>
                <a:lnTo>
                  <a:pt x="146" y="144"/>
                </a:lnTo>
                <a:lnTo>
                  <a:pt x="150" y="146"/>
                </a:lnTo>
                <a:lnTo>
                  <a:pt x="150" y="148"/>
                </a:lnTo>
                <a:lnTo>
                  <a:pt x="152" y="148"/>
                </a:lnTo>
                <a:lnTo>
                  <a:pt x="154" y="148"/>
                </a:lnTo>
                <a:lnTo>
                  <a:pt x="154" y="150"/>
                </a:lnTo>
                <a:lnTo>
                  <a:pt x="152" y="148"/>
                </a:lnTo>
                <a:lnTo>
                  <a:pt x="150" y="150"/>
                </a:lnTo>
                <a:lnTo>
                  <a:pt x="148" y="150"/>
                </a:lnTo>
                <a:lnTo>
                  <a:pt x="150" y="152"/>
                </a:lnTo>
                <a:lnTo>
                  <a:pt x="148" y="152"/>
                </a:lnTo>
                <a:lnTo>
                  <a:pt x="146" y="154"/>
                </a:lnTo>
                <a:lnTo>
                  <a:pt x="144" y="154"/>
                </a:lnTo>
                <a:lnTo>
                  <a:pt x="146" y="154"/>
                </a:lnTo>
                <a:lnTo>
                  <a:pt x="148" y="154"/>
                </a:lnTo>
                <a:lnTo>
                  <a:pt x="150" y="154"/>
                </a:lnTo>
                <a:lnTo>
                  <a:pt x="152" y="154"/>
                </a:lnTo>
                <a:lnTo>
                  <a:pt x="154" y="156"/>
                </a:lnTo>
                <a:lnTo>
                  <a:pt x="152" y="158"/>
                </a:lnTo>
                <a:lnTo>
                  <a:pt x="150" y="158"/>
                </a:lnTo>
                <a:lnTo>
                  <a:pt x="152" y="160"/>
                </a:lnTo>
                <a:lnTo>
                  <a:pt x="154" y="158"/>
                </a:lnTo>
                <a:lnTo>
                  <a:pt x="152" y="160"/>
                </a:lnTo>
                <a:lnTo>
                  <a:pt x="150" y="162"/>
                </a:lnTo>
                <a:lnTo>
                  <a:pt x="148" y="162"/>
                </a:lnTo>
                <a:lnTo>
                  <a:pt x="148" y="164"/>
                </a:lnTo>
                <a:lnTo>
                  <a:pt x="150" y="164"/>
                </a:lnTo>
                <a:lnTo>
                  <a:pt x="152" y="164"/>
                </a:lnTo>
                <a:lnTo>
                  <a:pt x="154" y="164"/>
                </a:lnTo>
                <a:lnTo>
                  <a:pt x="152" y="164"/>
                </a:lnTo>
                <a:lnTo>
                  <a:pt x="150" y="164"/>
                </a:lnTo>
                <a:lnTo>
                  <a:pt x="148" y="164"/>
                </a:lnTo>
                <a:lnTo>
                  <a:pt x="146" y="164"/>
                </a:lnTo>
                <a:lnTo>
                  <a:pt x="144" y="164"/>
                </a:lnTo>
                <a:lnTo>
                  <a:pt x="142" y="164"/>
                </a:lnTo>
                <a:lnTo>
                  <a:pt x="140" y="164"/>
                </a:lnTo>
                <a:lnTo>
                  <a:pt x="138" y="164"/>
                </a:lnTo>
                <a:lnTo>
                  <a:pt x="140" y="166"/>
                </a:lnTo>
                <a:lnTo>
                  <a:pt x="142" y="164"/>
                </a:lnTo>
                <a:lnTo>
                  <a:pt x="144" y="166"/>
                </a:lnTo>
                <a:lnTo>
                  <a:pt x="146" y="164"/>
                </a:lnTo>
                <a:lnTo>
                  <a:pt x="148" y="166"/>
                </a:lnTo>
                <a:lnTo>
                  <a:pt x="146" y="166"/>
                </a:lnTo>
                <a:lnTo>
                  <a:pt x="146" y="168"/>
                </a:lnTo>
                <a:lnTo>
                  <a:pt x="144" y="168"/>
                </a:lnTo>
                <a:lnTo>
                  <a:pt x="142" y="168"/>
                </a:lnTo>
                <a:lnTo>
                  <a:pt x="142" y="170"/>
                </a:lnTo>
                <a:lnTo>
                  <a:pt x="140" y="170"/>
                </a:lnTo>
                <a:lnTo>
                  <a:pt x="138" y="172"/>
                </a:lnTo>
                <a:lnTo>
                  <a:pt x="136" y="172"/>
                </a:lnTo>
                <a:lnTo>
                  <a:pt x="134" y="172"/>
                </a:lnTo>
                <a:lnTo>
                  <a:pt x="136" y="174"/>
                </a:lnTo>
                <a:lnTo>
                  <a:pt x="138" y="174"/>
                </a:lnTo>
                <a:lnTo>
                  <a:pt x="140" y="174"/>
                </a:lnTo>
                <a:lnTo>
                  <a:pt x="142" y="174"/>
                </a:lnTo>
                <a:lnTo>
                  <a:pt x="144" y="172"/>
                </a:lnTo>
                <a:lnTo>
                  <a:pt x="146" y="170"/>
                </a:lnTo>
                <a:lnTo>
                  <a:pt x="148" y="170"/>
                </a:lnTo>
                <a:lnTo>
                  <a:pt x="150" y="168"/>
                </a:lnTo>
                <a:lnTo>
                  <a:pt x="148" y="170"/>
                </a:lnTo>
                <a:lnTo>
                  <a:pt x="146" y="172"/>
                </a:lnTo>
                <a:lnTo>
                  <a:pt x="144" y="172"/>
                </a:lnTo>
                <a:lnTo>
                  <a:pt x="142" y="174"/>
                </a:lnTo>
                <a:lnTo>
                  <a:pt x="140" y="174"/>
                </a:lnTo>
                <a:lnTo>
                  <a:pt x="138" y="174"/>
                </a:lnTo>
                <a:lnTo>
                  <a:pt x="136" y="174"/>
                </a:lnTo>
                <a:lnTo>
                  <a:pt x="134" y="176"/>
                </a:lnTo>
                <a:lnTo>
                  <a:pt x="132" y="176"/>
                </a:lnTo>
                <a:lnTo>
                  <a:pt x="130" y="176"/>
                </a:lnTo>
                <a:lnTo>
                  <a:pt x="128" y="176"/>
                </a:lnTo>
                <a:lnTo>
                  <a:pt x="126" y="178"/>
                </a:lnTo>
                <a:lnTo>
                  <a:pt x="128" y="178"/>
                </a:lnTo>
                <a:lnTo>
                  <a:pt x="128" y="180"/>
                </a:lnTo>
                <a:lnTo>
                  <a:pt x="130" y="182"/>
                </a:lnTo>
                <a:lnTo>
                  <a:pt x="132" y="182"/>
                </a:lnTo>
                <a:lnTo>
                  <a:pt x="132" y="180"/>
                </a:lnTo>
                <a:lnTo>
                  <a:pt x="134" y="182"/>
                </a:lnTo>
                <a:lnTo>
                  <a:pt x="136" y="182"/>
                </a:lnTo>
                <a:lnTo>
                  <a:pt x="138" y="184"/>
                </a:lnTo>
                <a:lnTo>
                  <a:pt x="140" y="182"/>
                </a:lnTo>
                <a:lnTo>
                  <a:pt x="142" y="182"/>
                </a:lnTo>
                <a:lnTo>
                  <a:pt x="144" y="182"/>
                </a:lnTo>
                <a:lnTo>
                  <a:pt x="146" y="182"/>
                </a:lnTo>
                <a:lnTo>
                  <a:pt x="148" y="182"/>
                </a:lnTo>
                <a:lnTo>
                  <a:pt x="150" y="180"/>
                </a:lnTo>
                <a:lnTo>
                  <a:pt x="150" y="178"/>
                </a:lnTo>
                <a:lnTo>
                  <a:pt x="150" y="176"/>
                </a:lnTo>
                <a:lnTo>
                  <a:pt x="152" y="178"/>
                </a:lnTo>
                <a:lnTo>
                  <a:pt x="154" y="178"/>
                </a:lnTo>
                <a:lnTo>
                  <a:pt x="152" y="176"/>
                </a:lnTo>
                <a:lnTo>
                  <a:pt x="154" y="176"/>
                </a:lnTo>
                <a:lnTo>
                  <a:pt x="156" y="176"/>
                </a:lnTo>
                <a:lnTo>
                  <a:pt x="158" y="176"/>
                </a:lnTo>
                <a:lnTo>
                  <a:pt x="160" y="174"/>
                </a:lnTo>
                <a:lnTo>
                  <a:pt x="160" y="172"/>
                </a:lnTo>
                <a:lnTo>
                  <a:pt x="158" y="170"/>
                </a:lnTo>
                <a:lnTo>
                  <a:pt x="160" y="166"/>
                </a:lnTo>
                <a:lnTo>
                  <a:pt x="162" y="166"/>
                </a:lnTo>
                <a:lnTo>
                  <a:pt x="160" y="166"/>
                </a:lnTo>
                <a:lnTo>
                  <a:pt x="158" y="166"/>
                </a:lnTo>
                <a:lnTo>
                  <a:pt x="160" y="168"/>
                </a:lnTo>
                <a:lnTo>
                  <a:pt x="160" y="170"/>
                </a:lnTo>
                <a:lnTo>
                  <a:pt x="162" y="172"/>
                </a:lnTo>
                <a:lnTo>
                  <a:pt x="160" y="174"/>
                </a:lnTo>
                <a:lnTo>
                  <a:pt x="160" y="176"/>
                </a:lnTo>
                <a:lnTo>
                  <a:pt x="162" y="176"/>
                </a:lnTo>
                <a:lnTo>
                  <a:pt x="164" y="176"/>
                </a:lnTo>
                <a:lnTo>
                  <a:pt x="166" y="174"/>
                </a:lnTo>
                <a:lnTo>
                  <a:pt x="168" y="172"/>
                </a:lnTo>
                <a:lnTo>
                  <a:pt x="170" y="172"/>
                </a:lnTo>
                <a:lnTo>
                  <a:pt x="168" y="174"/>
                </a:lnTo>
                <a:lnTo>
                  <a:pt x="166" y="176"/>
                </a:lnTo>
                <a:lnTo>
                  <a:pt x="164" y="176"/>
                </a:lnTo>
                <a:lnTo>
                  <a:pt x="162" y="176"/>
                </a:lnTo>
                <a:lnTo>
                  <a:pt x="160" y="178"/>
                </a:lnTo>
                <a:lnTo>
                  <a:pt x="162" y="178"/>
                </a:lnTo>
                <a:lnTo>
                  <a:pt x="168" y="178"/>
                </a:lnTo>
                <a:lnTo>
                  <a:pt x="170" y="178"/>
                </a:lnTo>
                <a:lnTo>
                  <a:pt x="172" y="178"/>
                </a:lnTo>
                <a:lnTo>
                  <a:pt x="174" y="178"/>
                </a:lnTo>
                <a:lnTo>
                  <a:pt x="178" y="178"/>
                </a:lnTo>
                <a:lnTo>
                  <a:pt x="180" y="176"/>
                </a:lnTo>
                <a:lnTo>
                  <a:pt x="182" y="178"/>
                </a:lnTo>
                <a:lnTo>
                  <a:pt x="180" y="178"/>
                </a:lnTo>
                <a:lnTo>
                  <a:pt x="178" y="178"/>
                </a:lnTo>
                <a:lnTo>
                  <a:pt x="176" y="180"/>
                </a:lnTo>
                <a:lnTo>
                  <a:pt x="174" y="180"/>
                </a:lnTo>
                <a:lnTo>
                  <a:pt x="172" y="180"/>
                </a:lnTo>
                <a:lnTo>
                  <a:pt x="170" y="180"/>
                </a:lnTo>
                <a:lnTo>
                  <a:pt x="168" y="180"/>
                </a:lnTo>
                <a:lnTo>
                  <a:pt x="166" y="180"/>
                </a:lnTo>
                <a:lnTo>
                  <a:pt x="164" y="180"/>
                </a:lnTo>
                <a:lnTo>
                  <a:pt x="162" y="182"/>
                </a:lnTo>
                <a:lnTo>
                  <a:pt x="160" y="182"/>
                </a:lnTo>
                <a:lnTo>
                  <a:pt x="162" y="182"/>
                </a:lnTo>
                <a:lnTo>
                  <a:pt x="164" y="182"/>
                </a:lnTo>
                <a:lnTo>
                  <a:pt x="166" y="182"/>
                </a:lnTo>
                <a:lnTo>
                  <a:pt x="168" y="182"/>
                </a:lnTo>
                <a:lnTo>
                  <a:pt x="170" y="182"/>
                </a:lnTo>
                <a:lnTo>
                  <a:pt x="172" y="182"/>
                </a:lnTo>
                <a:lnTo>
                  <a:pt x="174" y="182"/>
                </a:lnTo>
                <a:lnTo>
                  <a:pt x="176" y="182"/>
                </a:lnTo>
                <a:lnTo>
                  <a:pt x="178" y="180"/>
                </a:lnTo>
                <a:lnTo>
                  <a:pt x="180" y="180"/>
                </a:lnTo>
                <a:lnTo>
                  <a:pt x="182" y="180"/>
                </a:lnTo>
                <a:lnTo>
                  <a:pt x="180" y="182"/>
                </a:lnTo>
                <a:lnTo>
                  <a:pt x="178" y="182"/>
                </a:lnTo>
                <a:lnTo>
                  <a:pt x="176" y="182"/>
                </a:lnTo>
                <a:lnTo>
                  <a:pt x="174" y="182"/>
                </a:lnTo>
                <a:lnTo>
                  <a:pt x="172" y="182"/>
                </a:lnTo>
                <a:lnTo>
                  <a:pt x="170" y="182"/>
                </a:lnTo>
                <a:lnTo>
                  <a:pt x="168" y="184"/>
                </a:lnTo>
                <a:lnTo>
                  <a:pt x="166" y="186"/>
                </a:lnTo>
                <a:lnTo>
                  <a:pt x="164" y="186"/>
                </a:lnTo>
                <a:lnTo>
                  <a:pt x="166" y="186"/>
                </a:lnTo>
                <a:lnTo>
                  <a:pt x="168" y="186"/>
                </a:lnTo>
                <a:lnTo>
                  <a:pt x="170" y="186"/>
                </a:lnTo>
                <a:lnTo>
                  <a:pt x="172" y="184"/>
                </a:lnTo>
                <a:lnTo>
                  <a:pt x="174" y="184"/>
                </a:lnTo>
                <a:lnTo>
                  <a:pt x="176" y="184"/>
                </a:lnTo>
                <a:lnTo>
                  <a:pt x="178" y="182"/>
                </a:lnTo>
                <a:lnTo>
                  <a:pt x="178" y="184"/>
                </a:lnTo>
                <a:lnTo>
                  <a:pt x="176" y="184"/>
                </a:lnTo>
                <a:lnTo>
                  <a:pt x="174" y="184"/>
                </a:lnTo>
                <a:lnTo>
                  <a:pt x="172" y="186"/>
                </a:lnTo>
                <a:lnTo>
                  <a:pt x="168" y="186"/>
                </a:lnTo>
                <a:lnTo>
                  <a:pt x="170" y="188"/>
                </a:lnTo>
                <a:lnTo>
                  <a:pt x="172" y="186"/>
                </a:lnTo>
                <a:lnTo>
                  <a:pt x="174" y="186"/>
                </a:lnTo>
                <a:lnTo>
                  <a:pt x="176" y="188"/>
                </a:lnTo>
                <a:lnTo>
                  <a:pt x="178" y="186"/>
                </a:lnTo>
                <a:lnTo>
                  <a:pt x="180" y="186"/>
                </a:lnTo>
                <a:lnTo>
                  <a:pt x="178" y="188"/>
                </a:lnTo>
                <a:lnTo>
                  <a:pt x="180" y="188"/>
                </a:lnTo>
                <a:lnTo>
                  <a:pt x="182" y="188"/>
                </a:lnTo>
                <a:lnTo>
                  <a:pt x="184" y="188"/>
                </a:lnTo>
                <a:lnTo>
                  <a:pt x="182" y="190"/>
                </a:lnTo>
                <a:lnTo>
                  <a:pt x="180" y="190"/>
                </a:lnTo>
                <a:lnTo>
                  <a:pt x="178" y="190"/>
                </a:lnTo>
                <a:lnTo>
                  <a:pt x="176" y="190"/>
                </a:lnTo>
                <a:lnTo>
                  <a:pt x="172" y="188"/>
                </a:lnTo>
                <a:lnTo>
                  <a:pt x="170" y="188"/>
                </a:lnTo>
                <a:lnTo>
                  <a:pt x="172" y="190"/>
                </a:lnTo>
                <a:lnTo>
                  <a:pt x="174" y="190"/>
                </a:lnTo>
                <a:lnTo>
                  <a:pt x="176" y="190"/>
                </a:lnTo>
                <a:lnTo>
                  <a:pt x="178" y="190"/>
                </a:lnTo>
                <a:lnTo>
                  <a:pt x="180" y="192"/>
                </a:lnTo>
                <a:lnTo>
                  <a:pt x="182" y="192"/>
                </a:lnTo>
                <a:lnTo>
                  <a:pt x="184" y="192"/>
                </a:lnTo>
                <a:lnTo>
                  <a:pt x="182" y="194"/>
                </a:lnTo>
                <a:lnTo>
                  <a:pt x="180" y="192"/>
                </a:lnTo>
                <a:lnTo>
                  <a:pt x="178" y="192"/>
                </a:lnTo>
                <a:lnTo>
                  <a:pt x="176" y="194"/>
                </a:lnTo>
                <a:lnTo>
                  <a:pt x="174" y="194"/>
                </a:lnTo>
                <a:lnTo>
                  <a:pt x="176" y="194"/>
                </a:lnTo>
                <a:lnTo>
                  <a:pt x="178" y="194"/>
                </a:lnTo>
                <a:lnTo>
                  <a:pt x="180" y="194"/>
                </a:lnTo>
                <a:lnTo>
                  <a:pt x="182" y="194"/>
                </a:lnTo>
                <a:lnTo>
                  <a:pt x="184" y="196"/>
                </a:lnTo>
                <a:lnTo>
                  <a:pt x="182" y="196"/>
                </a:lnTo>
                <a:lnTo>
                  <a:pt x="180" y="196"/>
                </a:lnTo>
                <a:lnTo>
                  <a:pt x="182" y="196"/>
                </a:lnTo>
                <a:lnTo>
                  <a:pt x="180" y="196"/>
                </a:lnTo>
                <a:lnTo>
                  <a:pt x="178" y="196"/>
                </a:lnTo>
                <a:lnTo>
                  <a:pt x="176" y="196"/>
                </a:lnTo>
                <a:lnTo>
                  <a:pt x="174" y="196"/>
                </a:lnTo>
                <a:lnTo>
                  <a:pt x="176" y="198"/>
                </a:lnTo>
                <a:lnTo>
                  <a:pt x="178" y="198"/>
                </a:lnTo>
                <a:lnTo>
                  <a:pt x="176" y="198"/>
                </a:lnTo>
                <a:lnTo>
                  <a:pt x="178" y="200"/>
                </a:lnTo>
                <a:lnTo>
                  <a:pt x="180" y="200"/>
                </a:lnTo>
                <a:lnTo>
                  <a:pt x="182" y="198"/>
                </a:lnTo>
                <a:lnTo>
                  <a:pt x="184" y="198"/>
                </a:lnTo>
                <a:lnTo>
                  <a:pt x="182" y="198"/>
                </a:lnTo>
                <a:lnTo>
                  <a:pt x="182" y="200"/>
                </a:lnTo>
                <a:lnTo>
                  <a:pt x="180" y="200"/>
                </a:lnTo>
                <a:lnTo>
                  <a:pt x="178" y="200"/>
                </a:lnTo>
                <a:lnTo>
                  <a:pt x="176" y="200"/>
                </a:lnTo>
                <a:lnTo>
                  <a:pt x="174" y="200"/>
                </a:lnTo>
                <a:lnTo>
                  <a:pt x="172" y="200"/>
                </a:lnTo>
                <a:lnTo>
                  <a:pt x="170" y="200"/>
                </a:lnTo>
                <a:lnTo>
                  <a:pt x="168" y="198"/>
                </a:lnTo>
                <a:lnTo>
                  <a:pt x="166" y="198"/>
                </a:lnTo>
                <a:lnTo>
                  <a:pt x="166" y="196"/>
                </a:lnTo>
                <a:lnTo>
                  <a:pt x="164" y="196"/>
                </a:lnTo>
                <a:lnTo>
                  <a:pt x="162" y="196"/>
                </a:lnTo>
                <a:lnTo>
                  <a:pt x="160" y="194"/>
                </a:lnTo>
                <a:lnTo>
                  <a:pt x="158" y="194"/>
                </a:lnTo>
                <a:lnTo>
                  <a:pt x="156" y="194"/>
                </a:lnTo>
                <a:lnTo>
                  <a:pt x="154" y="194"/>
                </a:lnTo>
                <a:lnTo>
                  <a:pt x="152" y="192"/>
                </a:lnTo>
                <a:lnTo>
                  <a:pt x="148" y="194"/>
                </a:lnTo>
                <a:lnTo>
                  <a:pt x="146" y="194"/>
                </a:lnTo>
                <a:lnTo>
                  <a:pt x="144" y="192"/>
                </a:lnTo>
                <a:lnTo>
                  <a:pt x="142" y="192"/>
                </a:lnTo>
                <a:lnTo>
                  <a:pt x="140" y="192"/>
                </a:lnTo>
                <a:lnTo>
                  <a:pt x="138" y="192"/>
                </a:lnTo>
                <a:lnTo>
                  <a:pt x="136" y="194"/>
                </a:lnTo>
                <a:lnTo>
                  <a:pt x="134" y="194"/>
                </a:lnTo>
                <a:lnTo>
                  <a:pt x="132" y="194"/>
                </a:lnTo>
                <a:lnTo>
                  <a:pt x="134" y="196"/>
                </a:lnTo>
                <a:lnTo>
                  <a:pt x="136" y="198"/>
                </a:lnTo>
                <a:lnTo>
                  <a:pt x="138" y="200"/>
                </a:lnTo>
                <a:lnTo>
                  <a:pt x="140" y="200"/>
                </a:lnTo>
                <a:lnTo>
                  <a:pt x="142" y="200"/>
                </a:lnTo>
                <a:lnTo>
                  <a:pt x="144" y="200"/>
                </a:lnTo>
                <a:lnTo>
                  <a:pt x="146" y="200"/>
                </a:lnTo>
                <a:lnTo>
                  <a:pt x="148" y="200"/>
                </a:lnTo>
                <a:lnTo>
                  <a:pt x="150" y="202"/>
                </a:lnTo>
                <a:lnTo>
                  <a:pt x="152" y="202"/>
                </a:lnTo>
                <a:lnTo>
                  <a:pt x="154" y="204"/>
                </a:lnTo>
                <a:lnTo>
                  <a:pt x="156" y="206"/>
                </a:lnTo>
                <a:lnTo>
                  <a:pt x="158" y="206"/>
                </a:lnTo>
                <a:lnTo>
                  <a:pt x="160" y="206"/>
                </a:lnTo>
                <a:lnTo>
                  <a:pt x="162" y="206"/>
                </a:lnTo>
                <a:lnTo>
                  <a:pt x="164" y="206"/>
                </a:lnTo>
                <a:lnTo>
                  <a:pt x="166" y="206"/>
                </a:lnTo>
                <a:lnTo>
                  <a:pt x="168" y="206"/>
                </a:lnTo>
                <a:lnTo>
                  <a:pt x="170" y="206"/>
                </a:lnTo>
                <a:lnTo>
                  <a:pt x="172" y="206"/>
                </a:lnTo>
                <a:lnTo>
                  <a:pt x="170" y="206"/>
                </a:lnTo>
                <a:lnTo>
                  <a:pt x="168" y="206"/>
                </a:lnTo>
                <a:lnTo>
                  <a:pt x="170" y="206"/>
                </a:lnTo>
                <a:lnTo>
                  <a:pt x="172" y="206"/>
                </a:lnTo>
                <a:lnTo>
                  <a:pt x="176" y="206"/>
                </a:lnTo>
                <a:lnTo>
                  <a:pt x="178" y="206"/>
                </a:lnTo>
                <a:lnTo>
                  <a:pt x="180" y="206"/>
                </a:lnTo>
                <a:lnTo>
                  <a:pt x="182" y="206"/>
                </a:lnTo>
                <a:lnTo>
                  <a:pt x="180" y="206"/>
                </a:lnTo>
                <a:lnTo>
                  <a:pt x="178" y="208"/>
                </a:lnTo>
                <a:lnTo>
                  <a:pt x="180" y="208"/>
                </a:lnTo>
                <a:lnTo>
                  <a:pt x="180" y="210"/>
                </a:lnTo>
                <a:lnTo>
                  <a:pt x="178" y="210"/>
                </a:lnTo>
                <a:lnTo>
                  <a:pt x="176" y="210"/>
                </a:lnTo>
                <a:lnTo>
                  <a:pt x="174" y="210"/>
                </a:lnTo>
                <a:lnTo>
                  <a:pt x="174" y="212"/>
                </a:lnTo>
                <a:lnTo>
                  <a:pt x="176" y="214"/>
                </a:lnTo>
                <a:lnTo>
                  <a:pt x="174" y="212"/>
                </a:lnTo>
                <a:lnTo>
                  <a:pt x="172" y="214"/>
                </a:lnTo>
                <a:lnTo>
                  <a:pt x="170" y="214"/>
                </a:lnTo>
                <a:lnTo>
                  <a:pt x="174" y="214"/>
                </a:lnTo>
                <a:lnTo>
                  <a:pt x="176" y="214"/>
                </a:lnTo>
                <a:lnTo>
                  <a:pt x="178" y="214"/>
                </a:lnTo>
                <a:lnTo>
                  <a:pt x="176" y="214"/>
                </a:lnTo>
                <a:lnTo>
                  <a:pt x="174" y="216"/>
                </a:lnTo>
                <a:lnTo>
                  <a:pt x="172" y="216"/>
                </a:lnTo>
                <a:lnTo>
                  <a:pt x="170" y="216"/>
                </a:lnTo>
                <a:lnTo>
                  <a:pt x="168" y="218"/>
                </a:lnTo>
                <a:lnTo>
                  <a:pt x="166" y="220"/>
                </a:lnTo>
                <a:lnTo>
                  <a:pt x="164" y="220"/>
                </a:lnTo>
                <a:lnTo>
                  <a:pt x="166" y="220"/>
                </a:lnTo>
                <a:lnTo>
                  <a:pt x="168" y="220"/>
                </a:lnTo>
                <a:lnTo>
                  <a:pt x="170" y="220"/>
                </a:lnTo>
                <a:lnTo>
                  <a:pt x="172" y="218"/>
                </a:lnTo>
                <a:lnTo>
                  <a:pt x="174" y="218"/>
                </a:lnTo>
                <a:lnTo>
                  <a:pt x="174" y="220"/>
                </a:lnTo>
                <a:lnTo>
                  <a:pt x="176" y="222"/>
                </a:lnTo>
                <a:lnTo>
                  <a:pt x="174" y="222"/>
                </a:lnTo>
                <a:lnTo>
                  <a:pt x="172" y="222"/>
                </a:lnTo>
                <a:lnTo>
                  <a:pt x="170" y="222"/>
                </a:lnTo>
                <a:lnTo>
                  <a:pt x="172" y="222"/>
                </a:lnTo>
                <a:lnTo>
                  <a:pt x="174" y="224"/>
                </a:lnTo>
                <a:lnTo>
                  <a:pt x="172" y="224"/>
                </a:lnTo>
                <a:lnTo>
                  <a:pt x="170" y="224"/>
                </a:lnTo>
                <a:lnTo>
                  <a:pt x="168" y="222"/>
                </a:lnTo>
                <a:lnTo>
                  <a:pt x="166" y="222"/>
                </a:lnTo>
                <a:lnTo>
                  <a:pt x="164" y="224"/>
                </a:lnTo>
                <a:lnTo>
                  <a:pt x="166" y="222"/>
                </a:lnTo>
                <a:lnTo>
                  <a:pt x="164" y="222"/>
                </a:lnTo>
                <a:lnTo>
                  <a:pt x="162" y="222"/>
                </a:lnTo>
                <a:lnTo>
                  <a:pt x="162" y="224"/>
                </a:lnTo>
                <a:lnTo>
                  <a:pt x="162" y="226"/>
                </a:lnTo>
                <a:lnTo>
                  <a:pt x="160" y="226"/>
                </a:lnTo>
                <a:lnTo>
                  <a:pt x="158" y="226"/>
                </a:lnTo>
                <a:lnTo>
                  <a:pt x="158" y="228"/>
                </a:lnTo>
                <a:lnTo>
                  <a:pt x="160" y="228"/>
                </a:lnTo>
                <a:lnTo>
                  <a:pt x="162" y="228"/>
                </a:lnTo>
                <a:lnTo>
                  <a:pt x="164" y="228"/>
                </a:lnTo>
                <a:lnTo>
                  <a:pt x="162" y="228"/>
                </a:lnTo>
                <a:lnTo>
                  <a:pt x="160" y="228"/>
                </a:lnTo>
                <a:lnTo>
                  <a:pt x="162" y="230"/>
                </a:lnTo>
                <a:lnTo>
                  <a:pt x="160" y="230"/>
                </a:lnTo>
                <a:lnTo>
                  <a:pt x="158" y="232"/>
                </a:lnTo>
                <a:lnTo>
                  <a:pt x="156" y="232"/>
                </a:lnTo>
                <a:lnTo>
                  <a:pt x="154" y="232"/>
                </a:lnTo>
                <a:lnTo>
                  <a:pt x="152" y="232"/>
                </a:lnTo>
                <a:lnTo>
                  <a:pt x="150" y="232"/>
                </a:lnTo>
                <a:lnTo>
                  <a:pt x="148" y="232"/>
                </a:lnTo>
                <a:lnTo>
                  <a:pt x="146" y="232"/>
                </a:lnTo>
                <a:lnTo>
                  <a:pt x="146" y="230"/>
                </a:lnTo>
                <a:lnTo>
                  <a:pt x="148" y="230"/>
                </a:lnTo>
                <a:lnTo>
                  <a:pt x="146" y="230"/>
                </a:lnTo>
                <a:lnTo>
                  <a:pt x="144" y="230"/>
                </a:lnTo>
                <a:lnTo>
                  <a:pt x="142" y="232"/>
                </a:lnTo>
                <a:lnTo>
                  <a:pt x="144" y="232"/>
                </a:lnTo>
                <a:lnTo>
                  <a:pt x="142" y="232"/>
                </a:lnTo>
                <a:lnTo>
                  <a:pt x="140" y="232"/>
                </a:lnTo>
                <a:lnTo>
                  <a:pt x="138" y="232"/>
                </a:lnTo>
                <a:lnTo>
                  <a:pt x="140" y="232"/>
                </a:lnTo>
                <a:lnTo>
                  <a:pt x="138" y="234"/>
                </a:lnTo>
                <a:lnTo>
                  <a:pt x="136" y="234"/>
                </a:lnTo>
                <a:lnTo>
                  <a:pt x="134" y="234"/>
                </a:lnTo>
                <a:lnTo>
                  <a:pt x="132" y="234"/>
                </a:lnTo>
                <a:lnTo>
                  <a:pt x="128" y="236"/>
                </a:lnTo>
                <a:lnTo>
                  <a:pt x="126" y="236"/>
                </a:lnTo>
                <a:lnTo>
                  <a:pt x="128" y="236"/>
                </a:lnTo>
                <a:lnTo>
                  <a:pt x="130" y="236"/>
                </a:lnTo>
                <a:lnTo>
                  <a:pt x="132" y="236"/>
                </a:lnTo>
                <a:lnTo>
                  <a:pt x="134" y="236"/>
                </a:lnTo>
                <a:lnTo>
                  <a:pt x="136" y="236"/>
                </a:lnTo>
                <a:lnTo>
                  <a:pt x="134" y="236"/>
                </a:lnTo>
                <a:lnTo>
                  <a:pt x="132" y="238"/>
                </a:lnTo>
                <a:lnTo>
                  <a:pt x="134" y="236"/>
                </a:lnTo>
                <a:lnTo>
                  <a:pt x="136" y="236"/>
                </a:lnTo>
                <a:lnTo>
                  <a:pt x="136" y="238"/>
                </a:lnTo>
                <a:lnTo>
                  <a:pt x="138" y="238"/>
                </a:lnTo>
                <a:lnTo>
                  <a:pt x="140" y="238"/>
                </a:lnTo>
                <a:lnTo>
                  <a:pt x="142" y="238"/>
                </a:lnTo>
                <a:lnTo>
                  <a:pt x="144" y="238"/>
                </a:lnTo>
                <a:lnTo>
                  <a:pt x="148" y="236"/>
                </a:lnTo>
                <a:lnTo>
                  <a:pt x="152" y="236"/>
                </a:lnTo>
                <a:lnTo>
                  <a:pt x="154" y="236"/>
                </a:lnTo>
                <a:lnTo>
                  <a:pt x="152" y="236"/>
                </a:lnTo>
                <a:lnTo>
                  <a:pt x="150" y="234"/>
                </a:lnTo>
                <a:lnTo>
                  <a:pt x="152" y="234"/>
                </a:lnTo>
                <a:lnTo>
                  <a:pt x="154" y="234"/>
                </a:lnTo>
                <a:lnTo>
                  <a:pt x="156" y="234"/>
                </a:lnTo>
                <a:lnTo>
                  <a:pt x="158" y="234"/>
                </a:lnTo>
                <a:lnTo>
                  <a:pt x="160" y="232"/>
                </a:lnTo>
                <a:lnTo>
                  <a:pt x="158" y="234"/>
                </a:lnTo>
                <a:lnTo>
                  <a:pt x="156" y="234"/>
                </a:lnTo>
                <a:lnTo>
                  <a:pt x="154" y="236"/>
                </a:lnTo>
                <a:lnTo>
                  <a:pt x="152" y="238"/>
                </a:lnTo>
                <a:lnTo>
                  <a:pt x="154" y="238"/>
                </a:lnTo>
                <a:lnTo>
                  <a:pt x="156" y="238"/>
                </a:lnTo>
                <a:lnTo>
                  <a:pt x="154" y="238"/>
                </a:lnTo>
                <a:lnTo>
                  <a:pt x="152" y="238"/>
                </a:lnTo>
                <a:lnTo>
                  <a:pt x="150" y="238"/>
                </a:lnTo>
                <a:lnTo>
                  <a:pt x="152" y="238"/>
                </a:lnTo>
                <a:lnTo>
                  <a:pt x="154" y="240"/>
                </a:lnTo>
                <a:lnTo>
                  <a:pt x="156" y="240"/>
                </a:lnTo>
                <a:lnTo>
                  <a:pt x="158" y="240"/>
                </a:lnTo>
                <a:lnTo>
                  <a:pt x="160" y="242"/>
                </a:lnTo>
                <a:lnTo>
                  <a:pt x="162" y="242"/>
                </a:lnTo>
                <a:lnTo>
                  <a:pt x="164" y="242"/>
                </a:lnTo>
                <a:lnTo>
                  <a:pt x="162" y="242"/>
                </a:lnTo>
                <a:lnTo>
                  <a:pt x="160" y="242"/>
                </a:lnTo>
                <a:lnTo>
                  <a:pt x="158" y="242"/>
                </a:lnTo>
                <a:lnTo>
                  <a:pt x="156" y="242"/>
                </a:lnTo>
                <a:lnTo>
                  <a:pt x="152" y="240"/>
                </a:lnTo>
                <a:lnTo>
                  <a:pt x="150" y="240"/>
                </a:lnTo>
                <a:lnTo>
                  <a:pt x="148" y="240"/>
                </a:lnTo>
                <a:lnTo>
                  <a:pt x="146" y="240"/>
                </a:lnTo>
                <a:lnTo>
                  <a:pt x="144" y="240"/>
                </a:lnTo>
                <a:lnTo>
                  <a:pt x="142" y="240"/>
                </a:lnTo>
                <a:lnTo>
                  <a:pt x="140" y="240"/>
                </a:lnTo>
                <a:lnTo>
                  <a:pt x="138" y="240"/>
                </a:lnTo>
                <a:lnTo>
                  <a:pt x="136" y="238"/>
                </a:lnTo>
                <a:lnTo>
                  <a:pt x="134" y="238"/>
                </a:lnTo>
                <a:lnTo>
                  <a:pt x="132" y="238"/>
                </a:lnTo>
                <a:lnTo>
                  <a:pt x="134" y="240"/>
                </a:lnTo>
                <a:lnTo>
                  <a:pt x="136" y="240"/>
                </a:lnTo>
                <a:lnTo>
                  <a:pt x="134" y="240"/>
                </a:lnTo>
                <a:lnTo>
                  <a:pt x="132" y="240"/>
                </a:lnTo>
                <a:lnTo>
                  <a:pt x="130" y="238"/>
                </a:lnTo>
                <a:lnTo>
                  <a:pt x="128" y="238"/>
                </a:lnTo>
                <a:lnTo>
                  <a:pt x="126" y="238"/>
                </a:lnTo>
                <a:lnTo>
                  <a:pt x="124" y="238"/>
                </a:lnTo>
                <a:lnTo>
                  <a:pt x="126" y="238"/>
                </a:lnTo>
                <a:lnTo>
                  <a:pt x="128" y="240"/>
                </a:lnTo>
                <a:lnTo>
                  <a:pt x="130" y="242"/>
                </a:lnTo>
                <a:lnTo>
                  <a:pt x="132" y="242"/>
                </a:lnTo>
                <a:lnTo>
                  <a:pt x="134" y="242"/>
                </a:lnTo>
                <a:lnTo>
                  <a:pt x="136" y="242"/>
                </a:lnTo>
                <a:lnTo>
                  <a:pt x="138" y="242"/>
                </a:lnTo>
                <a:lnTo>
                  <a:pt x="136" y="242"/>
                </a:lnTo>
                <a:lnTo>
                  <a:pt x="132" y="242"/>
                </a:lnTo>
                <a:lnTo>
                  <a:pt x="130" y="242"/>
                </a:lnTo>
                <a:lnTo>
                  <a:pt x="128" y="240"/>
                </a:lnTo>
                <a:lnTo>
                  <a:pt x="126" y="240"/>
                </a:lnTo>
                <a:lnTo>
                  <a:pt x="124" y="242"/>
                </a:lnTo>
                <a:lnTo>
                  <a:pt x="126" y="242"/>
                </a:lnTo>
                <a:lnTo>
                  <a:pt x="128" y="242"/>
                </a:lnTo>
                <a:lnTo>
                  <a:pt x="126" y="242"/>
                </a:lnTo>
                <a:lnTo>
                  <a:pt x="124" y="242"/>
                </a:lnTo>
                <a:lnTo>
                  <a:pt x="122" y="242"/>
                </a:lnTo>
                <a:lnTo>
                  <a:pt x="124" y="244"/>
                </a:lnTo>
                <a:lnTo>
                  <a:pt x="122" y="244"/>
                </a:lnTo>
                <a:lnTo>
                  <a:pt x="120" y="244"/>
                </a:lnTo>
                <a:lnTo>
                  <a:pt x="122" y="246"/>
                </a:lnTo>
                <a:lnTo>
                  <a:pt x="120" y="246"/>
                </a:lnTo>
                <a:lnTo>
                  <a:pt x="118" y="244"/>
                </a:lnTo>
                <a:lnTo>
                  <a:pt x="116" y="244"/>
                </a:lnTo>
                <a:lnTo>
                  <a:pt x="116" y="246"/>
                </a:lnTo>
                <a:lnTo>
                  <a:pt x="114" y="246"/>
                </a:lnTo>
                <a:lnTo>
                  <a:pt x="114" y="247"/>
                </a:lnTo>
                <a:lnTo>
                  <a:pt x="116" y="246"/>
                </a:lnTo>
                <a:lnTo>
                  <a:pt x="116" y="247"/>
                </a:lnTo>
                <a:lnTo>
                  <a:pt x="114" y="247"/>
                </a:lnTo>
                <a:lnTo>
                  <a:pt x="112" y="249"/>
                </a:lnTo>
                <a:lnTo>
                  <a:pt x="114" y="249"/>
                </a:lnTo>
                <a:lnTo>
                  <a:pt x="116" y="249"/>
                </a:lnTo>
                <a:lnTo>
                  <a:pt x="118" y="247"/>
                </a:lnTo>
                <a:lnTo>
                  <a:pt x="120" y="247"/>
                </a:lnTo>
                <a:lnTo>
                  <a:pt x="122" y="246"/>
                </a:lnTo>
                <a:lnTo>
                  <a:pt x="124" y="246"/>
                </a:lnTo>
                <a:lnTo>
                  <a:pt x="126" y="246"/>
                </a:lnTo>
                <a:lnTo>
                  <a:pt x="128" y="246"/>
                </a:lnTo>
                <a:lnTo>
                  <a:pt x="130" y="246"/>
                </a:lnTo>
                <a:lnTo>
                  <a:pt x="132" y="244"/>
                </a:lnTo>
                <a:lnTo>
                  <a:pt x="134" y="244"/>
                </a:lnTo>
                <a:lnTo>
                  <a:pt x="136" y="244"/>
                </a:lnTo>
                <a:lnTo>
                  <a:pt x="138" y="244"/>
                </a:lnTo>
                <a:lnTo>
                  <a:pt x="140" y="244"/>
                </a:lnTo>
                <a:lnTo>
                  <a:pt x="142" y="242"/>
                </a:lnTo>
                <a:lnTo>
                  <a:pt x="144" y="242"/>
                </a:lnTo>
                <a:lnTo>
                  <a:pt x="146" y="242"/>
                </a:lnTo>
                <a:lnTo>
                  <a:pt x="144" y="242"/>
                </a:lnTo>
                <a:lnTo>
                  <a:pt x="142" y="242"/>
                </a:lnTo>
                <a:lnTo>
                  <a:pt x="140" y="244"/>
                </a:lnTo>
                <a:lnTo>
                  <a:pt x="136" y="244"/>
                </a:lnTo>
                <a:lnTo>
                  <a:pt x="134" y="244"/>
                </a:lnTo>
                <a:lnTo>
                  <a:pt x="136" y="246"/>
                </a:lnTo>
                <a:lnTo>
                  <a:pt x="138" y="246"/>
                </a:lnTo>
                <a:lnTo>
                  <a:pt x="140" y="246"/>
                </a:lnTo>
                <a:lnTo>
                  <a:pt x="142" y="246"/>
                </a:lnTo>
                <a:lnTo>
                  <a:pt x="140" y="246"/>
                </a:lnTo>
                <a:lnTo>
                  <a:pt x="142" y="246"/>
                </a:lnTo>
                <a:lnTo>
                  <a:pt x="144" y="246"/>
                </a:lnTo>
                <a:lnTo>
                  <a:pt x="146" y="246"/>
                </a:lnTo>
                <a:lnTo>
                  <a:pt x="148" y="246"/>
                </a:lnTo>
                <a:lnTo>
                  <a:pt x="146" y="244"/>
                </a:lnTo>
                <a:lnTo>
                  <a:pt x="148" y="242"/>
                </a:lnTo>
                <a:lnTo>
                  <a:pt x="150" y="242"/>
                </a:lnTo>
                <a:lnTo>
                  <a:pt x="152" y="242"/>
                </a:lnTo>
                <a:lnTo>
                  <a:pt x="154" y="242"/>
                </a:lnTo>
                <a:lnTo>
                  <a:pt x="152" y="244"/>
                </a:lnTo>
                <a:lnTo>
                  <a:pt x="150" y="244"/>
                </a:lnTo>
                <a:lnTo>
                  <a:pt x="148" y="244"/>
                </a:lnTo>
                <a:lnTo>
                  <a:pt x="148" y="246"/>
                </a:lnTo>
                <a:lnTo>
                  <a:pt x="150" y="246"/>
                </a:lnTo>
                <a:lnTo>
                  <a:pt x="152" y="246"/>
                </a:lnTo>
                <a:lnTo>
                  <a:pt x="154" y="246"/>
                </a:lnTo>
                <a:lnTo>
                  <a:pt x="156" y="244"/>
                </a:lnTo>
                <a:lnTo>
                  <a:pt x="154" y="244"/>
                </a:lnTo>
                <a:lnTo>
                  <a:pt x="156" y="244"/>
                </a:lnTo>
                <a:lnTo>
                  <a:pt x="158" y="244"/>
                </a:lnTo>
                <a:lnTo>
                  <a:pt x="160" y="244"/>
                </a:lnTo>
                <a:lnTo>
                  <a:pt x="162" y="244"/>
                </a:lnTo>
                <a:lnTo>
                  <a:pt x="160" y="244"/>
                </a:lnTo>
                <a:lnTo>
                  <a:pt x="158" y="244"/>
                </a:lnTo>
                <a:lnTo>
                  <a:pt x="156" y="246"/>
                </a:lnTo>
                <a:lnTo>
                  <a:pt x="154" y="246"/>
                </a:lnTo>
                <a:lnTo>
                  <a:pt x="152" y="246"/>
                </a:lnTo>
                <a:lnTo>
                  <a:pt x="150" y="246"/>
                </a:lnTo>
                <a:lnTo>
                  <a:pt x="148" y="246"/>
                </a:lnTo>
                <a:lnTo>
                  <a:pt x="148" y="247"/>
                </a:lnTo>
                <a:lnTo>
                  <a:pt x="152" y="247"/>
                </a:lnTo>
                <a:lnTo>
                  <a:pt x="154" y="247"/>
                </a:lnTo>
                <a:lnTo>
                  <a:pt x="156" y="247"/>
                </a:lnTo>
                <a:lnTo>
                  <a:pt x="160" y="246"/>
                </a:lnTo>
                <a:lnTo>
                  <a:pt x="158" y="247"/>
                </a:lnTo>
                <a:lnTo>
                  <a:pt x="156" y="247"/>
                </a:lnTo>
                <a:lnTo>
                  <a:pt x="154" y="247"/>
                </a:lnTo>
                <a:lnTo>
                  <a:pt x="152" y="247"/>
                </a:lnTo>
                <a:lnTo>
                  <a:pt x="154" y="249"/>
                </a:lnTo>
                <a:lnTo>
                  <a:pt x="156" y="249"/>
                </a:lnTo>
                <a:lnTo>
                  <a:pt x="158" y="249"/>
                </a:lnTo>
                <a:lnTo>
                  <a:pt x="160" y="249"/>
                </a:lnTo>
                <a:lnTo>
                  <a:pt x="158" y="249"/>
                </a:lnTo>
                <a:lnTo>
                  <a:pt x="156" y="249"/>
                </a:lnTo>
                <a:lnTo>
                  <a:pt x="154" y="249"/>
                </a:lnTo>
                <a:lnTo>
                  <a:pt x="152" y="249"/>
                </a:lnTo>
                <a:lnTo>
                  <a:pt x="150" y="247"/>
                </a:lnTo>
                <a:lnTo>
                  <a:pt x="148" y="247"/>
                </a:lnTo>
                <a:lnTo>
                  <a:pt x="146" y="247"/>
                </a:lnTo>
                <a:lnTo>
                  <a:pt x="144" y="247"/>
                </a:lnTo>
                <a:lnTo>
                  <a:pt x="142" y="247"/>
                </a:lnTo>
                <a:lnTo>
                  <a:pt x="140" y="247"/>
                </a:lnTo>
                <a:lnTo>
                  <a:pt x="138" y="247"/>
                </a:lnTo>
                <a:lnTo>
                  <a:pt x="136" y="246"/>
                </a:lnTo>
                <a:lnTo>
                  <a:pt x="134" y="246"/>
                </a:lnTo>
                <a:lnTo>
                  <a:pt x="132" y="246"/>
                </a:lnTo>
                <a:lnTo>
                  <a:pt x="130" y="246"/>
                </a:lnTo>
                <a:lnTo>
                  <a:pt x="128" y="246"/>
                </a:lnTo>
                <a:lnTo>
                  <a:pt x="130" y="246"/>
                </a:lnTo>
                <a:lnTo>
                  <a:pt x="128" y="246"/>
                </a:lnTo>
                <a:lnTo>
                  <a:pt x="126" y="246"/>
                </a:lnTo>
                <a:lnTo>
                  <a:pt x="124" y="246"/>
                </a:lnTo>
                <a:lnTo>
                  <a:pt x="122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20" y="249"/>
                </a:lnTo>
                <a:lnTo>
                  <a:pt x="118" y="249"/>
                </a:lnTo>
                <a:lnTo>
                  <a:pt x="116" y="249"/>
                </a:lnTo>
                <a:lnTo>
                  <a:pt x="114" y="249"/>
                </a:lnTo>
                <a:lnTo>
                  <a:pt x="112" y="251"/>
                </a:lnTo>
                <a:lnTo>
                  <a:pt x="110" y="251"/>
                </a:lnTo>
                <a:lnTo>
                  <a:pt x="108" y="253"/>
                </a:lnTo>
                <a:lnTo>
                  <a:pt x="108" y="255"/>
                </a:lnTo>
                <a:lnTo>
                  <a:pt x="110" y="255"/>
                </a:lnTo>
                <a:lnTo>
                  <a:pt x="112" y="253"/>
                </a:lnTo>
                <a:lnTo>
                  <a:pt x="114" y="253"/>
                </a:lnTo>
                <a:lnTo>
                  <a:pt x="116" y="253"/>
                </a:lnTo>
                <a:lnTo>
                  <a:pt x="118" y="253"/>
                </a:lnTo>
                <a:lnTo>
                  <a:pt x="120" y="253"/>
                </a:lnTo>
                <a:lnTo>
                  <a:pt x="122" y="253"/>
                </a:lnTo>
                <a:lnTo>
                  <a:pt x="124" y="253"/>
                </a:lnTo>
                <a:lnTo>
                  <a:pt x="126" y="251"/>
                </a:lnTo>
                <a:lnTo>
                  <a:pt x="128" y="251"/>
                </a:lnTo>
                <a:lnTo>
                  <a:pt x="132" y="251"/>
                </a:lnTo>
                <a:lnTo>
                  <a:pt x="134" y="251"/>
                </a:lnTo>
                <a:lnTo>
                  <a:pt x="136" y="251"/>
                </a:lnTo>
                <a:lnTo>
                  <a:pt x="138" y="251"/>
                </a:lnTo>
                <a:lnTo>
                  <a:pt x="140" y="251"/>
                </a:lnTo>
                <a:lnTo>
                  <a:pt x="142" y="251"/>
                </a:lnTo>
                <a:lnTo>
                  <a:pt x="144" y="251"/>
                </a:lnTo>
                <a:lnTo>
                  <a:pt x="146" y="251"/>
                </a:lnTo>
                <a:lnTo>
                  <a:pt x="144" y="251"/>
                </a:lnTo>
                <a:lnTo>
                  <a:pt x="142" y="251"/>
                </a:lnTo>
                <a:lnTo>
                  <a:pt x="142" y="253"/>
                </a:lnTo>
                <a:lnTo>
                  <a:pt x="144" y="255"/>
                </a:lnTo>
                <a:lnTo>
                  <a:pt x="146" y="255"/>
                </a:lnTo>
                <a:lnTo>
                  <a:pt x="148" y="255"/>
                </a:lnTo>
                <a:lnTo>
                  <a:pt x="150" y="255"/>
                </a:lnTo>
                <a:lnTo>
                  <a:pt x="152" y="255"/>
                </a:lnTo>
                <a:lnTo>
                  <a:pt x="154" y="255"/>
                </a:lnTo>
                <a:lnTo>
                  <a:pt x="152" y="255"/>
                </a:lnTo>
                <a:lnTo>
                  <a:pt x="150" y="255"/>
                </a:lnTo>
                <a:lnTo>
                  <a:pt x="148" y="255"/>
                </a:lnTo>
                <a:lnTo>
                  <a:pt x="146" y="255"/>
                </a:lnTo>
                <a:lnTo>
                  <a:pt x="144" y="255"/>
                </a:lnTo>
                <a:lnTo>
                  <a:pt x="142" y="255"/>
                </a:lnTo>
                <a:lnTo>
                  <a:pt x="140" y="253"/>
                </a:lnTo>
                <a:lnTo>
                  <a:pt x="138" y="253"/>
                </a:lnTo>
                <a:lnTo>
                  <a:pt x="136" y="253"/>
                </a:lnTo>
                <a:lnTo>
                  <a:pt x="134" y="253"/>
                </a:lnTo>
                <a:lnTo>
                  <a:pt x="132" y="253"/>
                </a:lnTo>
                <a:lnTo>
                  <a:pt x="132" y="251"/>
                </a:lnTo>
                <a:lnTo>
                  <a:pt x="130" y="253"/>
                </a:lnTo>
                <a:lnTo>
                  <a:pt x="128" y="253"/>
                </a:lnTo>
                <a:lnTo>
                  <a:pt x="126" y="253"/>
                </a:lnTo>
                <a:lnTo>
                  <a:pt x="124" y="253"/>
                </a:lnTo>
                <a:lnTo>
                  <a:pt x="122" y="253"/>
                </a:lnTo>
                <a:lnTo>
                  <a:pt x="118" y="253"/>
                </a:lnTo>
                <a:lnTo>
                  <a:pt x="116" y="253"/>
                </a:lnTo>
                <a:lnTo>
                  <a:pt x="116" y="255"/>
                </a:lnTo>
                <a:lnTo>
                  <a:pt x="114" y="255"/>
                </a:lnTo>
                <a:lnTo>
                  <a:pt x="112" y="255"/>
                </a:lnTo>
                <a:lnTo>
                  <a:pt x="114" y="255"/>
                </a:lnTo>
                <a:lnTo>
                  <a:pt x="112" y="255"/>
                </a:lnTo>
                <a:lnTo>
                  <a:pt x="110" y="255"/>
                </a:lnTo>
                <a:lnTo>
                  <a:pt x="108" y="255"/>
                </a:lnTo>
                <a:lnTo>
                  <a:pt x="106" y="255"/>
                </a:lnTo>
                <a:lnTo>
                  <a:pt x="108" y="257"/>
                </a:lnTo>
                <a:lnTo>
                  <a:pt x="110" y="257"/>
                </a:lnTo>
                <a:lnTo>
                  <a:pt x="112" y="257"/>
                </a:lnTo>
                <a:lnTo>
                  <a:pt x="114" y="257"/>
                </a:lnTo>
                <a:lnTo>
                  <a:pt x="112" y="257"/>
                </a:lnTo>
                <a:lnTo>
                  <a:pt x="110" y="257"/>
                </a:lnTo>
                <a:lnTo>
                  <a:pt x="108" y="257"/>
                </a:lnTo>
                <a:lnTo>
                  <a:pt x="110" y="257"/>
                </a:lnTo>
                <a:lnTo>
                  <a:pt x="112" y="257"/>
                </a:lnTo>
                <a:lnTo>
                  <a:pt x="114" y="259"/>
                </a:lnTo>
                <a:lnTo>
                  <a:pt x="112" y="259"/>
                </a:lnTo>
                <a:lnTo>
                  <a:pt x="110" y="259"/>
                </a:lnTo>
                <a:lnTo>
                  <a:pt x="106" y="259"/>
                </a:lnTo>
                <a:lnTo>
                  <a:pt x="108" y="259"/>
                </a:lnTo>
                <a:lnTo>
                  <a:pt x="110" y="259"/>
                </a:lnTo>
                <a:lnTo>
                  <a:pt x="112" y="259"/>
                </a:lnTo>
                <a:lnTo>
                  <a:pt x="114" y="259"/>
                </a:lnTo>
                <a:lnTo>
                  <a:pt x="116" y="259"/>
                </a:lnTo>
                <a:lnTo>
                  <a:pt x="118" y="261"/>
                </a:lnTo>
                <a:lnTo>
                  <a:pt x="116" y="261"/>
                </a:lnTo>
                <a:lnTo>
                  <a:pt x="114" y="261"/>
                </a:lnTo>
                <a:lnTo>
                  <a:pt x="112" y="261"/>
                </a:lnTo>
                <a:lnTo>
                  <a:pt x="110" y="261"/>
                </a:lnTo>
                <a:lnTo>
                  <a:pt x="112" y="261"/>
                </a:lnTo>
                <a:lnTo>
                  <a:pt x="114" y="261"/>
                </a:lnTo>
                <a:lnTo>
                  <a:pt x="116" y="261"/>
                </a:lnTo>
                <a:lnTo>
                  <a:pt x="118" y="261"/>
                </a:lnTo>
                <a:lnTo>
                  <a:pt x="120" y="261"/>
                </a:lnTo>
                <a:lnTo>
                  <a:pt x="122" y="259"/>
                </a:lnTo>
                <a:lnTo>
                  <a:pt x="124" y="259"/>
                </a:lnTo>
                <a:lnTo>
                  <a:pt x="126" y="259"/>
                </a:lnTo>
                <a:lnTo>
                  <a:pt x="124" y="261"/>
                </a:lnTo>
                <a:lnTo>
                  <a:pt x="126" y="261"/>
                </a:lnTo>
                <a:lnTo>
                  <a:pt x="124" y="261"/>
                </a:lnTo>
                <a:lnTo>
                  <a:pt x="122" y="261"/>
                </a:lnTo>
                <a:lnTo>
                  <a:pt x="120" y="261"/>
                </a:lnTo>
                <a:lnTo>
                  <a:pt x="118" y="261"/>
                </a:lnTo>
                <a:lnTo>
                  <a:pt x="116" y="261"/>
                </a:lnTo>
                <a:lnTo>
                  <a:pt x="118" y="261"/>
                </a:lnTo>
                <a:lnTo>
                  <a:pt x="118" y="263"/>
                </a:lnTo>
                <a:lnTo>
                  <a:pt x="116" y="263"/>
                </a:lnTo>
                <a:lnTo>
                  <a:pt x="114" y="263"/>
                </a:lnTo>
                <a:lnTo>
                  <a:pt x="116" y="263"/>
                </a:lnTo>
                <a:lnTo>
                  <a:pt x="118" y="263"/>
                </a:lnTo>
                <a:lnTo>
                  <a:pt x="120" y="263"/>
                </a:lnTo>
                <a:lnTo>
                  <a:pt x="118" y="263"/>
                </a:lnTo>
                <a:lnTo>
                  <a:pt x="116" y="265"/>
                </a:lnTo>
                <a:lnTo>
                  <a:pt x="114" y="265"/>
                </a:lnTo>
                <a:lnTo>
                  <a:pt x="112" y="263"/>
                </a:lnTo>
                <a:lnTo>
                  <a:pt x="110" y="265"/>
                </a:lnTo>
                <a:lnTo>
                  <a:pt x="108" y="265"/>
                </a:lnTo>
                <a:lnTo>
                  <a:pt x="110" y="267"/>
                </a:lnTo>
                <a:lnTo>
                  <a:pt x="112" y="267"/>
                </a:lnTo>
                <a:lnTo>
                  <a:pt x="114" y="265"/>
                </a:lnTo>
                <a:lnTo>
                  <a:pt x="116" y="265"/>
                </a:lnTo>
                <a:lnTo>
                  <a:pt x="118" y="267"/>
                </a:lnTo>
                <a:lnTo>
                  <a:pt x="120" y="267"/>
                </a:lnTo>
                <a:lnTo>
                  <a:pt x="118" y="267"/>
                </a:lnTo>
                <a:lnTo>
                  <a:pt x="116" y="267"/>
                </a:lnTo>
                <a:lnTo>
                  <a:pt x="114" y="267"/>
                </a:lnTo>
                <a:lnTo>
                  <a:pt x="112" y="267"/>
                </a:lnTo>
                <a:lnTo>
                  <a:pt x="110" y="267"/>
                </a:lnTo>
                <a:lnTo>
                  <a:pt x="108" y="267"/>
                </a:lnTo>
                <a:lnTo>
                  <a:pt x="110" y="267"/>
                </a:lnTo>
                <a:lnTo>
                  <a:pt x="108" y="267"/>
                </a:lnTo>
                <a:lnTo>
                  <a:pt x="106" y="267"/>
                </a:lnTo>
                <a:lnTo>
                  <a:pt x="104" y="267"/>
                </a:lnTo>
                <a:lnTo>
                  <a:pt x="104" y="269"/>
                </a:lnTo>
                <a:lnTo>
                  <a:pt x="102" y="271"/>
                </a:lnTo>
                <a:lnTo>
                  <a:pt x="104" y="271"/>
                </a:lnTo>
                <a:lnTo>
                  <a:pt x="106" y="271"/>
                </a:lnTo>
                <a:lnTo>
                  <a:pt x="108" y="271"/>
                </a:lnTo>
                <a:lnTo>
                  <a:pt x="110" y="271"/>
                </a:lnTo>
                <a:lnTo>
                  <a:pt x="106" y="271"/>
                </a:lnTo>
                <a:lnTo>
                  <a:pt x="104" y="271"/>
                </a:lnTo>
                <a:lnTo>
                  <a:pt x="102" y="273"/>
                </a:lnTo>
                <a:lnTo>
                  <a:pt x="100" y="273"/>
                </a:lnTo>
                <a:lnTo>
                  <a:pt x="102" y="275"/>
                </a:lnTo>
                <a:lnTo>
                  <a:pt x="104" y="275"/>
                </a:lnTo>
                <a:lnTo>
                  <a:pt x="106" y="273"/>
                </a:lnTo>
                <a:lnTo>
                  <a:pt x="108" y="273"/>
                </a:lnTo>
                <a:lnTo>
                  <a:pt x="110" y="273"/>
                </a:lnTo>
                <a:lnTo>
                  <a:pt x="112" y="271"/>
                </a:lnTo>
                <a:lnTo>
                  <a:pt x="114" y="271"/>
                </a:lnTo>
                <a:lnTo>
                  <a:pt x="116" y="269"/>
                </a:lnTo>
                <a:lnTo>
                  <a:pt x="118" y="269"/>
                </a:lnTo>
                <a:lnTo>
                  <a:pt x="120" y="269"/>
                </a:lnTo>
                <a:lnTo>
                  <a:pt x="122" y="267"/>
                </a:lnTo>
                <a:lnTo>
                  <a:pt x="124" y="267"/>
                </a:lnTo>
                <a:lnTo>
                  <a:pt x="126" y="267"/>
                </a:lnTo>
                <a:lnTo>
                  <a:pt x="128" y="265"/>
                </a:lnTo>
                <a:lnTo>
                  <a:pt x="130" y="265"/>
                </a:lnTo>
                <a:lnTo>
                  <a:pt x="134" y="263"/>
                </a:lnTo>
                <a:lnTo>
                  <a:pt x="136" y="261"/>
                </a:lnTo>
                <a:lnTo>
                  <a:pt x="138" y="261"/>
                </a:lnTo>
                <a:lnTo>
                  <a:pt x="140" y="261"/>
                </a:lnTo>
                <a:lnTo>
                  <a:pt x="142" y="259"/>
                </a:lnTo>
                <a:lnTo>
                  <a:pt x="144" y="259"/>
                </a:lnTo>
                <a:lnTo>
                  <a:pt x="146" y="259"/>
                </a:lnTo>
                <a:lnTo>
                  <a:pt x="148" y="259"/>
                </a:lnTo>
                <a:lnTo>
                  <a:pt x="150" y="257"/>
                </a:lnTo>
                <a:lnTo>
                  <a:pt x="152" y="257"/>
                </a:lnTo>
                <a:lnTo>
                  <a:pt x="154" y="257"/>
                </a:lnTo>
                <a:lnTo>
                  <a:pt x="156" y="257"/>
                </a:lnTo>
                <a:lnTo>
                  <a:pt x="154" y="257"/>
                </a:lnTo>
                <a:lnTo>
                  <a:pt x="152" y="257"/>
                </a:lnTo>
                <a:lnTo>
                  <a:pt x="154" y="259"/>
                </a:lnTo>
                <a:lnTo>
                  <a:pt x="156" y="259"/>
                </a:lnTo>
                <a:lnTo>
                  <a:pt x="154" y="259"/>
                </a:lnTo>
                <a:lnTo>
                  <a:pt x="152" y="259"/>
                </a:lnTo>
                <a:lnTo>
                  <a:pt x="150" y="259"/>
                </a:lnTo>
                <a:lnTo>
                  <a:pt x="148" y="259"/>
                </a:lnTo>
                <a:lnTo>
                  <a:pt x="146" y="259"/>
                </a:lnTo>
                <a:lnTo>
                  <a:pt x="144" y="259"/>
                </a:lnTo>
                <a:lnTo>
                  <a:pt x="146" y="261"/>
                </a:lnTo>
                <a:lnTo>
                  <a:pt x="148" y="261"/>
                </a:lnTo>
                <a:lnTo>
                  <a:pt x="150" y="261"/>
                </a:lnTo>
                <a:lnTo>
                  <a:pt x="152" y="261"/>
                </a:lnTo>
                <a:lnTo>
                  <a:pt x="150" y="261"/>
                </a:lnTo>
                <a:lnTo>
                  <a:pt x="148" y="261"/>
                </a:lnTo>
                <a:lnTo>
                  <a:pt x="146" y="261"/>
                </a:lnTo>
                <a:lnTo>
                  <a:pt x="144" y="261"/>
                </a:lnTo>
                <a:lnTo>
                  <a:pt x="142" y="261"/>
                </a:lnTo>
                <a:lnTo>
                  <a:pt x="140" y="261"/>
                </a:lnTo>
                <a:lnTo>
                  <a:pt x="138" y="261"/>
                </a:lnTo>
                <a:lnTo>
                  <a:pt x="136" y="263"/>
                </a:lnTo>
                <a:lnTo>
                  <a:pt x="134" y="263"/>
                </a:lnTo>
                <a:lnTo>
                  <a:pt x="132" y="265"/>
                </a:lnTo>
                <a:lnTo>
                  <a:pt x="130" y="265"/>
                </a:lnTo>
                <a:lnTo>
                  <a:pt x="128" y="265"/>
                </a:lnTo>
                <a:lnTo>
                  <a:pt x="126" y="267"/>
                </a:lnTo>
                <a:lnTo>
                  <a:pt x="124" y="267"/>
                </a:lnTo>
                <a:lnTo>
                  <a:pt x="122" y="269"/>
                </a:lnTo>
                <a:lnTo>
                  <a:pt x="120" y="269"/>
                </a:lnTo>
                <a:lnTo>
                  <a:pt x="118" y="269"/>
                </a:lnTo>
                <a:lnTo>
                  <a:pt x="116" y="271"/>
                </a:lnTo>
                <a:lnTo>
                  <a:pt x="114" y="271"/>
                </a:lnTo>
                <a:lnTo>
                  <a:pt x="112" y="273"/>
                </a:lnTo>
                <a:lnTo>
                  <a:pt x="110" y="273"/>
                </a:lnTo>
                <a:lnTo>
                  <a:pt x="106" y="275"/>
                </a:lnTo>
                <a:lnTo>
                  <a:pt x="104" y="275"/>
                </a:lnTo>
                <a:lnTo>
                  <a:pt x="102" y="275"/>
                </a:lnTo>
                <a:lnTo>
                  <a:pt x="104" y="275"/>
                </a:lnTo>
                <a:lnTo>
                  <a:pt x="106" y="275"/>
                </a:lnTo>
                <a:lnTo>
                  <a:pt x="104" y="277"/>
                </a:lnTo>
                <a:lnTo>
                  <a:pt x="102" y="277"/>
                </a:lnTo>
                <a:lnTo>
                  <a:pt x="104" y="277"/>
                </a:lnTo>
                <a:lnTo>
                  <a:pt x="110" y="275"/>
                </a:lnTo>
                <a:lnTo>
                  <a:pt x="108" y="277"/>
                </a:lnTo>
                <a:lnTo>
                  <a:pt x="106" y="277"/>
                </a:lnTo>
                <a:lnTo>
                  <a:pt x="104" y="277"/>
                </a:lnTo>
                <a:lnTo>
                  <a:pt x="106" y="279"/>
                </a:lnTo>
                <a:lnTo>
                  <a:pt x="108" y="279"/>
                </a:lnTo>
                <a:lnTo>
                  <a:pt x="110" y="277"/>
                </a:lnTo>
                <a:lnTo>
                  <a:pt x="112" y="277"/>
                </a:lnTo>
                <a:lnTo>
                  <a:pt x="114" y="277"/>
                </a:lnTo>
                <a:lnTo>
                  <a:pt x="116" y="279"/>
                </a:lnTo>
                <a:lnTo>
                  <a:pt x="118" y="277"/>
                </a:lnTo>
                <a:lnTo>
                  <a:pt x="120" y="277"/>
                </a:lnTo>
                <a:lnTo>
                  <a:pt x="122" y="275"/>
                </a:lnTo>
                <a:lnTo>
                  <a:pt x="124" y="275"/>
                </a:lnTo>
                <a:lnTo>
                  <a:pt x="126" y="275"/>
                </a:lnTo>
                <a:lnTo>
                  <a:pt x="124" y="277"/>
                </a:lnTo>
                <a:lnTo>
                  <a:pt x="122" y="277"/>
                </a:lnTo>
                <a:lnTo>
                  <a:pt x="120" y="277"/>
                </a:lnTo>
                <a:lnTo>
                  <a:pt x="118" y="277"/>
                </a:lnTo>
                <a:lnTo>
                  <a:pt x="116" y="279"/>
                </a:lnTo>
                <a:lnTo>
                  <a:pt x="114" y="279"/>
                </a:lnTo>
                <a:lnTo>
                  <a:pt x="112" y="277"/>
                </a:lnTo>
                <a:lnTo>
                  <a:pt x="110" y="277"/>
                </a:lnTo>
                <a:lnTo>
                  <a:pt x="108" y="279"/>
                </a:lnTo>
                <a:lnTo>
                  <a:pt x="106" y="279"/>
                </a:lnTo>
                <a:lnTo>
                  <a:pt x="104" y="281"/>
                </a:lnTo>
                <a:lnTo>
                  <a:pt x="106" y="281"/>
                </a:lnTo>
                <a:lnTo>
                  <a:pt x="108" y="279"/>
                </a:lnTo>
                <a:lnTo>
                  <a:pt x="106" y="281"/>
                </a:lnTo>
                <a:lnTo>
                  <a:pt x="104" y="281"/>
                </a:lnTo>
                <a:lnTo>
                  <a:pt x="106" y="283"/>
                </a:lnTo>
                <a:lnTo>
                  <a:pt x="108" y="283"/>
                </a:lnTo>
                <a:lnTo>
                  <a:pt x="108" y="281"/>
                </a:lnTo>
                <a:lnTo>
                  <a:pt x="110" y="279"/>
                </a:lnTo>
                <a:lnTo>
                  <a:pt x="110" y="281"/>
                </a:lnTo>
                <a:lnTo>
                  <a:pt x="108" y="283"/>
                </a:lnTo>
                <a:lnTo>
                  <a:pt x="110" y="283"/>
                </a:lnTo>
                <a:lnTo>
                  <a:pt x="108" y="283"/>
                </a:lnTo>
                <a:lnTo>
                  <a:pt x="106" y="285"/>
                </a:lnTo>
                <a:lnTo>
                  <a:pt x="108" y="285"/>
                </a:lnTo>
                <a:lnTo>
                  <a:pt x="110" y="283"/>
                </a:lnTo>
                <a:lnTo>
                  <a:pt x="112" y="283"/>
                </a:lnTo>
                <a:lnTo>
                  <a:pt x="110" y="283"/>
                </a:lnTo>
                <a:lnTo>
                  <a:pt x="108" y="285"/>
                </a:lnTo>
                <a:lnTo>
                  <a:pt x="110" y="285"/>
                </a:lnTo>
                <a:lnTo>
                  <a:pt x="110" y="287"/>
                </a:lnTo>
                <a:lnTo>
                  <a:pt x="112" y="287"/>
                </a:lnTo>
                <a:lnTo>
                  <a:pt x="114" y="285"/>
                </a:lnTo>
                <a:lnTo>
                  <a:pt x="116" y="285"/>
                </a:lnTo>
                <a:lnTo>
                  <a:pt x="118" y="285"/>
                </a:lnTo>
                <a:lnTo>
                  <a:pt x="120" y="283"/>
                </a:lnTo>
                <a:lnTo>
                  <a:pt x="122" y="281"/>
                </a:lnTo>
                <a:lnTo>
                  <a:pt x="124" y="281"/>
                </a:lnTo>
                <a:lnTo>
                  <a:pt x="126" y="281"/>
                </a:lnTo>
                <a:lnTo>
                  <a:pt x="128" y="281"/>
                </a:lnTo>
                <a:lnTo>
                  <a:pt x="130" y="279"/>
                </a:lnTo>
                <a:lnTo>
                  <a:pt x="132" y="281"/>
                </a:lnTo>
                <a:lnTo>
                  <a:pt x="134" y="281"/>
                </a:lnTo>
                <a:lnTo>
                  <a:pt x="136" y="281"/>
                </a:lnTo>
                <a:lnTo>
                  <a:pt x="138" y="281"/>
                </a:lnTo>
                <a:lnTo>
                  <a:pt x="136" y="281"/>
                </a:lnTo>
                <a:lnTo>
                  <a:pt x="138" y="283"/>
                </a:lnTo>
                <a:lnTo>
                  <a:pt x="136" y="283"/>
                </a:lnTo>
                <a:lnTo>
                  <a:pt x="136" y="281"/>
                </a:lnTo>
                <a:lnTo>
                  <a:pt x="134" y="281"/>
                </a:lnTo>
                <a:lnTo>
                  <a:pt x="130" y="281"/>
                </a:lnTo>
                <a:lnTo>
                  <a:pt x="128" y="281"/>
                </a:lnTo>
                <a:lnTo>
                  <a:pt x="126" y="281"/>
                </a:lnTo>
                <a:lnTo>
                  <a:pt x="124" y="281"/>
                </a:lnTo>
                <a:lnTo>
                  <a:pt x="122" y="283"/>
                </a:lnTo>
                <a:lnTo>
                  <a:pt x="120" y="283"/>
                </a:lnTo>
                <a:lnTo>
                  <a:pt x="118" y="285"/>
                </a:lnTo>
                <a:lnTo>
                  <a:pt x="116" y="285"/>
                </a:lnTo>
                <a:lnTo>
                  <a:pt x="114" y="287"/>
                </a:lnTo>
                <a:lnTo>
                  <a:pt x="112" y="287"/>
                </a:lnTo>
                <a:lnTo>
                  <a:pt x="110" y="287"/>
                </a:lnTo>
                <a:lnTo>
                  <a:pt x="108" y="289"/>
                </a:lnTo>
                <a:lnTo>
                  <a:pt x="108" y="291"/>
                </a:lnTo>
                <a:lnTo>
                  <a:pt x="110" y="289"/>
                </a:lnTo>
                <a:lnTo>
                  <a:pt x="112" y="289"/>
                </a:lnTo>
                <a:lnTo>
                  <a:pt x="112" y="291"/>
                </a:lnTo>
                <a:lnTo>
                  <a:pt x="112" y="289"/>
                </a:lnTo>
                <a:lnTo>
                  <a:pt x="114" y="289"/>
                </a:lnTo>
                <a:lnTo>
                  <a:pt x="112" y="291"/>
                </a:lnTo>
                <a:lnTo>
                  <a:pt x="110" y="293"/>
                </a:lnTo>
                <a:lnTo>
                  <a:pt x="112" y="295"/>
                </a:lnTo>
                <a:lnTo>
                  <a:pt x="110" y="295"/>
                </a:lnTo>
                <a:lnTo>
                  <a:pt x="110" y="297"/>
                </a:lnTo>
                <a:lnTo>
                  <a:pt x="112" y="297"/>
                </a:lnTo>
                <a:lnTo>
                  <a:pt x="110" y="299"/>
                </a:lnTo>
                <a:lnTo>
                  <a:pt x="112" y="297"/>
                </a:lnTo>
                <a:lnTo>
                  <a:pt x="114" y="297"/>
                </a:lnTo>
                <a:lnTo>
                  <a:pt x="116" y="295"/>
                </a:lnTo>
                <a:lnTo>
                  <a:pt x="118" y="295"/>
                </a:lnTo>
                <a:lnTo>
                  <a:pt x="116" y="297"/>
                </a:lnTo>
                <a:lnTo>
                  <a:pt x="118" y="295"/>
                </a:lnTo>
                <a:lnTo>
                  <a:pt x="120" y="295"/>
                </a:lnTo>
                <a:lnTo>
                  <a:pt x="122" y="295"/>
                </a:lnTo>
                <a:lnTo>
                  <a:pt x="120" y="295"/>
                </a:lnTo>
                <a:lnTo>
                  <a:pt x="118" y="297"/>
                </a:lnTo>
                <a:lnTo>
                  <a:pt x="116" y="297"/>
                </a:lnTo>
                <a:lnTo>
                  <a:pt x="114" y="297"/>
                </a:lnTo>
                <a:lnTo>
                  <a:pt x="112" y="299"/>
                </a:lnTo>
                <a:lnTo>
                  <a:pt x="110" y="299"/>
                </a:lnTo>
                <a:lnTo>
                  <a:pt x="108" y="301"/>
                </a:lnTo>
                <a:lnTo>
                  <a:pt x="108" y="303"/>
                </a:lnTo>
                <a:lnTo>
                  <a:pt x="106" y="305"/>
                </a:lnTo>
                <a:lnTo>
                  <a:pt x="106" y="307"/>
                </a:lnTo>
                <a:lnTo>
                  <a:pt x="106" y="309"/>
                </a:lnTo>
                <a:lnTo>
                  <a:pt x="108" y="309"/>
                </a:lnTo>
                <a:lnTo>
                  <a:pt x="110" y="307"/>
                </a:lnTo>
                <a:lnTo>
                  <a:pt x="112" y="305"/>
                </a:lnTo>
                <a:lnTo>
                  <a:pt x="114" y="305"/>
                </a:lnTo>
                <a:lnTo>
                  <a:pt x="116" y="303"/>
                </a:lnTo>
                <a:lnTo>
                  <a:pt x="118" y="301"/>
                </a:lnTo>
                <a:lnTo>
                  <a:pt x="120" y="299"/>
                </a:lnTo>
                <a:lnTo>
                  <a:pt x="122" y="299"/>
                </a:lnTo>
                <a:lnTo>
                  <a:pt x="124" y="299"/>
                </a:lnTo>
                <a:lnTo>
                  <a:pt x="122" y="299"/>
                </a:lnTo>
                <a:lnTo>
                  <a:pt x="120" y="301"/>
                </a:lnTo>
                <a:lnTo>
                  <a:pt x="122" y="301"/>
                </a:lnTo>
                <a:lnTo>
                  <a:pt x="124" y="301"/>
                </a:lnTo>
                <a:lnTo>
                  <a:pt x="126" y="299"/>
                </a:lnTo>
                <a:lnTo>
                  <a:pt x="128" y="299"/>
                </a:lnTo>
                <a:lnTo>
                  <a:pt x="130" y="297"/>
                </a:lnTo>
                <a:lnTo>
                  <a:pt x="130" y="295"/>
                </a:lnTo>
                <a:lnTo>
                  <a:pt x="128" y="293"/>
                </a:lnTo>
                <a:lnTo>
                  <a:pt x="128" y="291"/>
                </a:lnTo>
                <a:lnTo>
                  <a:pt x="130" y="291"/>
                </a:lnTo>
                <a:lnTo>
                  <a:pt x="132" y="291"/>
                </a:lnTo>
                <a:lnTo>
                  <a:pt x="130" y="291"/>
                </a:lnTo>
                <a:lnTo>
                  <a:pt x="130" y="293"/>
                </a:lnTo>
                <a:lnTo>
                  <a:pt x="130" y="295"/>
                </a:lnTo>
                <a:lnTo>
                  <a:pt x="130" y="297"/>
                </a:lnTo>
                <a:lnTo>
                  <a:pt x="132" y="299"/>
                </a:lnTo>
                <a:lnTo>
                  <a:pt x="134" y="299"/>
                </a:lnTo>
                <a:lnTo>
                  <a:pt x="136" y="299"/>
                </a:lnTo>
                <a:lnTo>
                  <a:pt x="138" y="297"/>
                </a:lnTo>
                <a:lnTo>
                  <a:pt x="140" y="297"/>
                </a:lnTo>
                <a:lnTo>
                  <a:pt x="138" y="297"/>
                </a:lnTo>
                <a:lnTo>
                  <a:pt x="136" y="299"/>
                </a:lnTo>
                <a:lnTo>
                  <a:pt x="138" y="299"/>
                </a:lnTo>
                <a:lnTo>
                  <a:pt x="138" y="301"/>
                </a:lnTo>
                <a:lnTo>
                  <a:pt x="136" y="301"/>
                </a:lnTo>
                <a:lnTo>
                  <a:pt x="136" y="303"/>
                </a:lnTo>
                <a:lnTo>
                  <a:pt x="138" y="305"/>
                </a:lnTo>
                <a:lnTo>
                  <a:pt x="140" y="305"/>
                </a:lnTo>
                <a:lnTo>
                  <a:pt x="140" y="307"/>
                </a:lnTo>
                <a:lnTo>
                  <a:pt x="136" y="305"/>
                </a:lnTo>
                <a:lnTo>
                  <a:pt x="134" y="303"/>
                </a:lnTo>
                <a:lnTo>
                  <a:pt x="134" y="301"/>
                </a:lnTo>
                <a:lnTo>
                  <a:pt x="132" y="301"/>
                </a:lnTo>
                <a:lnTo>
                  <a:pt x="132" y="299"/>
                </a:lnTo>
                <a:lnTo>
                  <a:pt x="130" y="299"/>
                </a:lnTo>
                <a:lnTo>
                  <a:pt x="130" y="301"/>
                </a:lnTo>
                <a:lnTo>
                  <a:pt x="128" y="301"/>
                </a:lnTo>
                <a:lnTo>
                  <a:pt x="126" y="301"/>
                </a:lnTo>
                <a:lnTo>
                  <a:pt x="128" y="303"/>
                </a:lnTo>
                <a:lnTo>
                  <a:pt x="130" y="303"/>
                </a:lnTo>
                <a:lnTo>
                  <a:pt x="128" y="303"/>
                </a:lnTo>
                <a:lnTo>
                  <a:pt x="130" y="305"/>
                </a:lnTo>
                <a:lnTo>
                  <a:pt x="132" y="305"/>
                </a:lnTo>
                <a:lnTo>
                  <a:pt x="132" y="303"/>
                </a:lnTo>
                <a:lnTo>
                  <a:pt x="132" y="305"/>
                </a:lnTo>
                <a:lnTo>
                  <a:pt x="130" y="305"/>
                </a:lnTo>
                <a:lnTo>
                  <a:pt x="128" y="305"/>
                </a:lnTo>
                <a:lnTo>
                  <a:pt x="126" y="305"/>
                </a:lnTo>
                <a:lnTo>
                  <a:pt x="124" y="305"/>
                </a:lnTo>
                <a:lnTo>
                  <a:pt x="122" y="305"/>
                </a:lnTo>
                <a:lnTo>
                  <a:pt x="120" y="307"/>
                </a:lnTo>
                <a:lnTo>
                  <a:pt x="122" y="307"/>
                </a:lnTo>
                <a:lnTo>
                  <a:pt x="120" y="309"/>
                </a:lnTo>
                <a:lnTo>
                  <a:pt x="118" y="309"/>
                </a:lnTo>
                <a:lnTo>
                  <a:pt x="116" y="309"/>
                </a:lnTo>
                <a:lnTo>
                  <a:pt x="114" y="309"/>
                </a:lnTo>
                <a:lnTo>
                  <a:pt x="112" y="309"/>
                </a:lnTo>
                <a:lnTo>
                  <a:pt x="110" y="309"/>
                </a:lnTo>
                <a:lnTo>
                  <a:pt x="112" y="309"/>
                </a:lnTo>
                <a:lnTo>
                  <a:pt x="114" y="309"/>
                </a:lnTo>
                <a:lnTo>
                  <a:pt x="112" y="309"/>
                </a:lnTo>
                <a:lnTo>
                  <a:pt x="110" y="311"/>
                </a:lnTo>
                <a:lnTo>
                  <a:pt x="112" y="311"/>
                </a:lnTo>
                <a:lnTo>
                  <a:pt x="114" y="311"/>
                </a:lnTo>
                <a:lnTo>
                  <a:pt x="116" y="311"/>
                </a:lnTo>
                <a:lnTo>
                  <a:pt x="118" y="311"/>
                </a:lnTo>
                <a:lnTo>
                  <a:pt x="120" y="309"/>
                </a:lnTo>
                <a:lnTo>
                  <a:pt x="124" y="309"/>
                </a:lnTo>
                <a:lnTo>
                  <a:pt x="126" y="309"/>
                </a:lnTo>
                <a:lnTo>
                  <a:pt x="128" y="307"/>
                </a:lnTo>
                <a:lnTo>
                  <a:pt x="130" y="307"/>
                </a:lnTo>
                <a:lnTo>
                  <a:pt x="128" y="307"/>
                </a:lnTo>
                <a:lnTo>
                  <a:pt x="126" y="309"/>
                </a:lnTo>
                <a:lnTo>
                  <a:pt x="128" y="309"/>
                </a:lnTo>
                <a:lnTo>
                  <a:pt x="130" y="309"/>
                </a:lnTo>
                <a:lnTo>
                  <a:pt x="132" y="309"/>
                </a:lnTo>
                <a:lnTo>
                  <a:pt x="132" y="311"/>
                </a:lnTo>
                <a:lnTo>
                  <a:pt x="130" y="309"/>
                </a:lnTo>
                <a:lnTo>
                  <a:pt x="128" y="309"/>
                </a:lnTo>
                <a:lnTo>
                  <a:pt x="126" y="311"/>
                </a:lnTo>
                <a:lnTo>
                  <a:pt x="124" y="309"/>
                </a:lnTo>
                <a:lnTo>
                  <a:pt x="122" y="311"/>
                </a:lnTo>
                <a:lnTo>
                  <a:pt x="120" y="311"/>
                </a:lnTo>
                <a:lnTo>
                  <a:pt x="118" y="311"/>
                </a:lnTo>
                <a:lnTo>
                  <a:pt x="116" y="311"/>
                </a:lnTo>
                <a:lnTo>
                  <a:pt x="114" y="311"/>
                </a:lnTo>
                <a:lnTo>
                  <a:pt x="112" y="313"/>
                </a:lnTo>
                <a:lnTo>
                  <a:pt x="110" y="311"/>
                </a:lnTo>
                <a:lnTo>
                  <a:pt x="112" y="313"/>
                </a:lnTo>
                <a:lnTo>
                  <a:pt x="110" y="315"/>
                </a:lnTo>
                <a:lnTo>
                  <a:pt x="112" y="315"/>
                </a:lnTo>
                <a:lnTo>
                  <a:pt x="114" y="315"/>
                </a:lnTo>
                <a:lnTo>
                  <a:pt x="118" y="315"/>
                </a:lnTo>
                <a:lnTo>
                  <a:pt x="114" y="315"/>
                </a:lnTo>
                <a:lnTo>
                  <a:pt x="112" y="317"/>
                </a:lnTo>
                <a:lnTo>
                  <a:pt x="110" y="317"/>
                </a:lnTo>
                <a:lnTo>
                  <a:pt x="108" y="317"/>
                </a:lnTo>
                <a:lnTo>
                  <a:pt x="110" y="317"/>
                </a:lnTo>
                <a:lnTo>
                  <a:pt x="108" y="319"/>
                </a:lnTo>
                <a:lnTo>
                  <a:pt x="110" y="319"/>
                </a:lnTo>
                <a:lnTo>
                  <a:pt x="110" y="321"/>
                </a:lnTo>
                <a:lnTo>
                  <a:pt x="112" y="319"/>
                </a:lnTo>
                <a:lnTo>
                  <a:pt x="114" y="319"/>
                </a:lnTo>
                <a:lnTo>
                  <a:pt x="116" y="319"/>
                </a:lnTo>
                <a:lnTo>
                  <a:pt x="118" y="319"/>
                </a:lnTo>
                <a:lnTo>
                  <a:pt x="120" y="319"/>
                </a:lnTo>
                <a:lnTo>
                  <a:pt x="118" y="319"/>
                </a:lnTo>
                <a:lnTo>
                  <a:pt x="116" y="319"/>
                </a:lnTo>
                <a:lnTo>
                  <a:pt x="114" y="319"/>
                </a:lnTo>
                <a:lnTo>
                  <a:pt x="112" y="321"/>
                </a:lnTo>
                <a:lnTo>
                  <a:pt x="114" y="321"/>
                </a:lnTo>
                <a:lnTo>
                  <a:pt x="118" y="321"/>
                </a:lnTo>
                <a:lnTo>
                  <a:pt x="116" y="321"/>
                </a:lnTo>
                <a:lnTo>
                  <a:pt x="114" y="321"/>
                </a:lnTo>
                <a:lnTo>
                  <a:pt x="112" y="323"/>
                </a:lnTo>
                <a:lnTo>
                  <a:pt x="110" y="323"/>
                </a:lnTo>
                <a:lnTo>
                  <a:pt x="112" y="323"/>
                </a:lnTo>
                <a:lnTo>
                  <a:pt x="114" y="325"/>
                </a:lnTo>
                <a:lnTo>
                  <a:pt x="116" y="325"/>
                </a:lnTo>
                <a:lnTo>
                  <a:pt x="118" y="325"/>
                </a:lnTo>
                <a:lnTo>
                  <a:pt x="120" y="323"/>
                </a:lnTo>
                <a:lnTo>
                  <a:pt x="122" y="323"/>
                </a:lnTo>
                <a:lnTo>
                  <a:pt x="120" y="325"/>
                </a:lnTo>
                <a:lnTo>
                  <a:pt x="118" y="325"/>
                </a:lnTo>
                <a:lnTo>
                  <a:pt x="116" y="325"/>
                </a:lnTo>
                <a:lnTo>
                  <a:pt x="114" y="325"/>
                </a:lnTo>
                <a:lnTo>
                  <a:pt x="112" y="325"/>
                </a:lnTo>
                <a:lnTo>
                  <a:pt x="110" y="325"/>
                </a:lnTo>
                <a:lnTo>
                  <a:pt x="110" y="327"/>
                </a:lnTo>
                <a:lnTo>
                  <a:pt x="112" y="327"/>
                </a:lnTo>
                <a:lnTo>
                  <a:pt x="114" y="327"/>
                </a:lnTo>
                <a:lnTo>
                  <a:pt x="112" y="327"/>
                </a:lnTo>
                <a:lnTo>
                  <a:pt x="114" y="327"/>
                </a:lnTo>
                <a:lnTo>
                  <a:pt x="116" y="327"/>
                </a:lnTo>
                <a:lnTo>
                  <a:pt x="118" y="327"/>
                </a:lnTo>
                <a:lnTo>
                  <a:pt x="120" y="327"/>
                </a:lnTo>
                <a:lnTo>
                  <a:pt x="122" y="327"/>
                </a:lnTo>
                <a:lnTo>
                  <a:pt x="120" y="327"/>
                </a:lnTo>
                <a:lnTo>
                  <a:pt x="118" y="327"/>
                </a:lnTo>
                <a:lnTo>
                  <a:pt x="118" y="329"/>
                </a:lnTo>
                <a:lnTo>
                  <a:pt x="116" y="329"/>
                </a:lnTo>
                <a:lnTo>
                  <a:pt x="116" y="331"/>
                </a:lnTo>
                <a:lnTo>
                  <a:pt x="118" y="333"/>
                </a:lnTo>
                <a:lnTo>
                  <a:pt x="120" y="331"/>
                </a:lnTo>
                <a:lnTo>
                  <a:pt x="118" y="333"/>
                </a:lnTo>
                <a:lnTo>
                  <a:pt x="116" y="335"/>
                </a:lnTo>
                <a:lnTo>
                  <a:pt x="118" y="333"/>
                </a:lnTo>
                <a:lnTo>
                  <a:pt x="120" y="333"/>
                </a:lnTo>
                <a:lnTo>
                  <a:pt x="122" y="331"/>
                </a:lnTo>
                <a:lnTo>
                  <a:pt x="122" y="333"/>
                </a:lnTo>
                <a:lnTo>
                  <a:pt x="120" y="333"/>
                </a:lnTo>
                <a:lnTo>
                  <a:pt x="118" y="335"/>
                </a:lnTo>
                <a:lnTo>
                  <a:pt x="116" y="337"/>
                </a:lnTo>
                <a:lnTo>
                  <a:pt x="118" y="335"/>
                </a:lnTo>
                <a:lnTo>
                  <a:pt x="120" y="335"/>
                </a:lnTo>
                <a:lnTo>
                  <a:pt x="122" y="335"/>
                </a:lnTo>
                <a:lnTo>
                  <a:pt x="124" y="333"/>
                </a:lnTo>
                <a:lnTo>
                  <a:pt x="122" y="335"/>
                </a:lnTo>
                <a:lnTo>
                  <a:pt x="120" y="337"/>
                </a:lnTo>
                <a:lnTo>
                  <a:pt x="118" y="337"/>
                </a:lnTo>
                <a:lnTo>
                  <a:pt x="116" y="339"/>
                </a:lnTo>
                <a:lnTo>
                  <a:pt x="114" y="341"/>
                </a:lnTo>
                <a:lnTo>
                  <a:pt x="116" y="343"/>
                </a:lnTo>
                <a:lnTo>
                  <a:pt x="118" y="345"/>
                </a:lnTo>
                <a:lnTo>
                  <a:pt x="118" y="343"/>
                </a:lnTo>
                <a:lnTo>
                  <a:pt x="120" y="345"/>
                </a:lnTo>
                <a:lnTo>
                  <a:pt x="124" y="345"/>
                </a:lnTo>
                <a:lnTo>
                  <a:pt x="126" y="345"/>
                </a:lnTo>
                <a:lnTo>
                  <a:pt x="124" y="345"/>
                </a:lnTo>
                <a:lnTo>
                  <a:pt x="122" y="347"/>
                </a:lnTo>
                <a:lnTo>
                  <a:pt x="124" y="347"/>
                </a:lnTo>
                <a:lnTo>
                  <a:pt x="126" y="347"/>
                </a:lnTo>
                <a:lnTo>
                  <a:pt x="124" y="349"/>
                </a:lnTo>
                <a:lnTo>
                  <a:pt x="122" y="347"/>
                </a:lnTo>
                <a:lnTo>
                  <a:pt x="120" y="349"/>
                </a:lnTo>
                <a:lnTo>
                  <a:pt x="122" y="349"/>
                </a:lnTo>
                <a:lnTo>
                  <a:pt x="120" y="351"/>
                </a:lnTo>
                <a:lnTo>
                  <a:pt x="122" y="349"/>
                </a:lnTo>
                <a:lnTo>
                  <a:pt x="124" y="351"/>
                </a:lnTo>
                <a:lnTo>
                  <a:pt x="126" y="349"/>
                </a:lnTo>
                <a:lnTo>
                  <a:pt x="128" y="349"/>
                </a:lnTo>
                <a:lnTo>
                  <a:pt x="128" y="347"/>
                </a:lnTo>
                <a:lnTo>
                  <a:pt x="130" y="347"/>
                </a:lnTo>
                <a:lnTo>
                  <a:pt x="130" y="349"/>
                </a:lnTo>
                <a:lnTo>
                  <a:pt x="132" y="349"/>
                </a:lnTo>
                <a:lnTo>
                  <a:pt x="130" y="349"/>
                </a:lnTo>
                <a:lnTo>
                  <a:pt x="126" y="351"/>
                </a:lnTo>
                <a:lnTo>
                  <a:pt x="124" y="351"/>
                </a:lnTo>
                <a:lnTo>
                  <a:pt x="122" y="351"/>
                </a:lnTo>
                <a:lnTo>
                  <a:pt x="122" y="353"/>
                </a:lnTo>
                <a:lnTo>
                  <a:pt x="124" y="353"/>
                </a:lnTo>
                <a:lnTo>
                  <a:pt x="122" y="355"/>
                </a:lnTo>
                <a:lnTo>
                  <a:pt x="124" y="355"/>
                </a:lnTo>
                <a:lnTo>
                  <a:pt x="126" y="353"/>
                </a:lnTo>
                <a:lnTo>
                  <a:pt x="128" y="351"/>
                </a:lnTo>
                <a:lnTo>
                  <a:pt x="130" y="351"/>
                </a:lnTo>
                <a:lnTo>
                  <a:pt x="132" y="351"/>
                </a:lnTo>
                <a:lnTo>
                  <a:pt x="130" y="351"/>
                </a:lnTo>
                <a:lnTo>
                  <a:pt x="128" y="353"/>
                </a:lnTo>
                <a:lnTo>
                  <a:pt x="126" y="353"/>
                </a:lnTo>
                <a:lnTo>
                  <a:pt x="124" y="355"/>
                </a:lnTo>
                <a:lnTo>
                  <a:pt x="126" y="355"/>
                </a:lnTo>
                <a:lnTo>
                  <a:pt x="128" y="355"/>
                </a:lnTo>
                <a:lnTo>
                  <a:pt x="126" y="355"/>
                </a:lnTo>
                <a:lnTo>
                  <a:pt x="126" y="357"/>
                </a:lnTo>
                <a:lnTo>
                  <a:pt x="128" y="357"/>
                </a:lnTo>
                <a:lnTo>
                  <a:pt x="130" y="357"/>
                </a:lnTo>
                <a:lnTo>
                  <a:pt x="128" y="357"/>
                </a:lnTo>
                <a:lnTo>
                  <a:pt x="126" y="357"/>
                </a:lnTo>
                <a:lnTo>
                  <a:pt x="124" y="357"/>
                </a:lnTo>
                <a:lnTo>
                  <a:pt x="122" y="359"/>
                </a:lnTo>
                <a:lnTo>
                  <a:pt x="124" y="359"/>
                </a:lnTo>
                <a:lnTo>
                  <a:pt x="126" y="359"/>
                </a:lnTo>
                <a:lnTo>
                  <a:pt x="128" y="359"/>
                </a:lnTo>
                <a:lnTo>
                  <a:pt x="130" y="359"/>
                </a:lnTo>
                <a:lnTo>
                  <a:pt x="132" y="359"/>
                </a:lnTo>
                <a:lnTo>
                  <a:pt x="134" y="359"/>
                </a:lnTo>
                <a:lnTo>
                  <a:pt x="132" y="359"/>
                </a:lnTo>
                <a:lnTo>
                  <a:pt x="134" y="359"/>
                </a:lnTo>
                <a:lnTo>
                  <a:pt x="132" y="359"/>
                </a:lnTo>
                <a:lnTo>
                  <a:pt x="130" y="359"/>
                </a:lnTo>
                <a:lnTo>
                  <a:pt x="128" y="359"/>
                </a:lnTo>
                <a:lnTo>
                  <a:pt x="126" y="361"/>
                </a:lnTo>
                <a:lnTo>
                  <a:pt x="124" y="363"/>
                </a:lnTo>
                <a:lnTo>
                  <a:pt x="126" y="361"/>
                </a:lnTo>
                <a:lnTo>
                  <a:pt x="128" y="361"/>
                </a:lnTo>
                <a:lnTo>
                  <a:pt x="130" y="361"/>
                </a:lnTo>
                <a:lnTo>
                  <a:pt x="132" y="363"/>
                </a:lnTo>
                <a:lnTo>
                  <a:pt x="130" y="363"/>
                </a:lnTo>
                <a:lnTo>
                  <a:pt x="128" y="363"/>
                </a:lnTo>
                <a:lnTo>
                  <a:pt x="130" y="365"/>
                </a:lnTo>
                <a:lnTo>
                  <a:pt x="132" y="365"/>
                </a:lnTo>
                <a:lnTo>
                  <a:pt x="132" y="367"/>
                </a:lnTo>
                <a:lnTo>
                  <a:pt x="132" y="365"/>
                </a:lnTo>
                <a:lnTo>
                  <a:pt x="134" y="365"/>
                </a:lnTo>
                <a:lnTo>
                  <a:pt x="136" y="363"/>
                </a:lnTo>
                <a:lnTo>
                  <a:pt x="138" y="363"/>
                </a:lnTo>
                <a:lnTo>
                  <a:pt x="136" y="363"/>
                </a:lnTo>
                <a:lnTo>
                  <a:pt x="136" y="365"/>
                </a:lnTo>
                <a:lnTo>
                  <a:pt x="134" y="365"/>
                </a:lnTo>
                <a:lnTo>
                  <a:pt x="134" y="367"/>
                </a:lnTo>
                <a:lnTo>
                  <a:pt x="136" y="367"/>
                </a:lnTo>
                <a:lnTo>
                  <a:pt x="138" y="367"/>
                </a:lnTo>
                <a:lnTo>
                  <a:pt x="138" y="369"/>
                </a:lnTo>
                <a:lnTo>
                  <a:pt x="136" y="369"/>
                </a:lnTo>
                <a:lnTo>
                  <a:pt x="134" y="369"/>
                </a:lnTo>
                <a:lnTo>
                  <a:pt x="132" y="369"/>
                </a:lnTo>
                <a:lnTo>
                  <a:pt x="130" y="369"/>
                </a:lnTo>
                <a:lnTo>
                  <a:pt x="132" y="369"/>
                </a:lnTo>
                <a:lnTo>
                  <a:pt x="134" y="369"/>
                </a:lnTo>
                <a:lnTo>
                  <a:pt x="136" y="369"/>
                </a:lnTo>
                <a:lnTo>
                  <a:pt x="140" y="369"/>
                </a:lnTo>
                <a:lnTo>
                  <a:pt x="138" y="369"/>
                </a:lnTo>
                <a:lnTo>
                  <a:pt x="136" y="371"/>
                </a:lnTo>
                <a:lnTo>
                  <a:pt x="134" y="371"/>
                </a:lnTo>
                <a:lnTo>
                  <a:pt x="132" y="371"/>
                </a:lnTo>
                <a:lnTo>
                  <a:pt x="130" y="373"/>
                </a:lnTo>
                <a:lnTo>
                  <a:pt x="132" y="373"/>
                </a:lnTo>
                <a:lnTo>
                  <a:pt x="134" y="371"/>
                </a:lnTo>
                <a:lnTo>
                  <a:pt x="136" y="371"/>
                </a:lnTo>
                <a:lnTo>
                  <a:pt x="138" y="371"/>
                </a:lnTo>
                <a:lnTo>
                  <a:pt x="140" y="373"/>
                </a:lnTo>
                <a:lnTo>
                  <a:pt x="142" y="373"/>
                </a:lnTo>
                <a:lnTo>
                  <a:pt x="142" y="371"/>
                </a:lnTo>
                <a:lnTo>
                  <a:pt x="140" y="371"/>
                </a:lnTo>
                <a:lnTo>
                  <a:pt x="138" y="371"/>
                </a:lnTo>
                <a:lnTo>
                  <a:pt x="140" y="371"/>
                </a:lnTo>
                <a:lnTo>
                  <a:pt x="142" y="371"/>
                </a:lnTo>
                <a:lnTo>
                  <a:pt x="144" y="369"/>
                </a:lnTo>
                <a:lnTo>
                  <a:pt x="146" y="369"/>
                </a:lnTo>
                <a:lnTo>
                  <a:pt x="148" y="369"/>
                </a:lnTo>
                <a:lnTo>
                  <a:pt x="150" y="371"/>
                </a:lnTo>
                <a:lnTo>
                  <a:pt x="148" y="371"/>
                </a:lnTo>
                <a:lnTo>
                  <a:pt x="150" y="373"/>
                </a:lnTo>
                <a:lnTo>
                  <a:pt x="152" y="371"/>
                </a:lnTo>
                <a:lnTo>
                  <a:pt x="152" y="369"/>
                </a:lnTo>
                <a:lnTo>
                  <a:pt x="154" y="371"/>
                </a:lnTo>
                <a:lnTo>
                  <a:pt x="156" y="371"/>
                </a:lnTo>
                <a:lnTo>
                  <a:pt x="156" y="369"/>
                </a:lnTo>
                <a:lnTo>
                  <a:pt x="158" y="367"/>
                </a:lnTo>
                <a:lnTo>
                  <a:pt x="160" y="367"/>
                </a:lnTo>
                <a:lnTo>
                  <a:pt x="160" y="369"/>
                </a:lnTo>
                <a:lnTo>
                  <a:pt x="162" y="369"/>
                </a:lnTo>
                <a:lnTo>
                  <a:pt x="160" y="367"/>
                </a:lnTo>
                <a:lnTo>
                  <a:pt x="162" y="367"/>
                </a:lnTo>
                <a:lnTo>
                  <a:pt x="164" y="367"/>
                </a:lnTo>
                <a:lnTo>
                  <a:pt x="166" y="367"/>
                </a:lnTo>
                <a:lnTo>
                  <a:pt x="166" y="365"/>
                </a:lnTo>
                <a:lnTo>
                  <a:pt x="164" y="365"/>
                </a:lnTo>
                <a:lnTo>
                  <a:pt x="166" y="365"/>
                </a:lnTo>
                <a:lnTo>
                  <a:pt x="168" y="363"/>
                </a:lnTo>
                <a:lnTo>
                  <a:pt x="170" y="363"/>
                </a:lnTo>
                <a:lnTo>
                  <a:pt x="168" y="365"/>
                </a:lnTo>
                <a:lnTo>
                  <a:pt x="170" y="365"/>
                </a:lnTo>
                <a:lnTo>
                  <a:pt x="168" y="367"/>
                </a:lnTo>
                <a:lnTo>
                  <a:pt x="166" y="367"/>
                </a:lnTo>
                <a:lnTo>
                  <a:pt x="164" y="369"/>
                </a:lnTo>
                <a:lnTo>
                  <a:pt x="164" y="371"/>
                </a:lnTo>
                <a:lnTo>
                  <a:pt x="166" y="369"/>
                </a:lnTo>
                <a:lnTo>
                  <a:pt x="168" y="369"/>
                </a:lnTo>
                <a:lnTo>
                  <a:pt x="170" y="367"/>
                </a:lnTo>
                <a:lnTo>
                  <a:pt x="172" y="367"/>
                </a:lnTo>
                <a:lnTo>
                  <a:pt x="174" y="365"/>
                </a:lnTo>
                <a:lnTo>
                  <a:pt x="174" y="367"/>
                </a:lnTo>
                <a:lnTo>
                  <a:pt x="176" y="365"/>
                </a:lnTo>
                <a:lnTo>
                  <a:pt x="178" y="365"/>
                </a:lnTo>
                <a:lnTo>
                  <a:pt x="176" y="367"/>
                </a:lnTo>
                <a:lnTo>
                  <a:pt x="174" y="367"/>
                </a:lnTo>
                <a:lnTo>
                  <a:pt x="172" y="369"/>
                </a:lnTo>
                <a:lnTo>
                  <a:pt x="170" y="369"/>
                </a:lnTo>
                <a:lnTo>
                  <a:pt x="168" y="369"/>
                </a:lnTo>
                <a:lnTo>
                  <a:pt x="166" y="369"/>
                </a:lnTo>
                <a:lnTo>
                  <a:pt x="164" y="371"/>
                </a:lnTo>
                <a:lnTo>
                  <a:pt x="162" y="371"/>
                </a:lnTo>
                <a:lnTo>
                  <a:pt x="160" y="373"/>
                </a:lnTo>
                <a:lnTo>
                  <a:pt x="162" y="371"/>
                </a:lnTo>
                <a:lnTo>
                  <a:pt x="164" y="371"/>
                </a:lnTo>
                <a:lnTo>
                  <a:pt x="162" y="373"/>
                </a:lnTo>
                <a:lnTo>
                  <a:pt x="160" y="373"/>
                </a:lnTo>
                <a:lnTo>
                  <a:pt x="160" y="375"/>
                </a:lnTo>
                <a:lnTo>
                  <a:pt x="162" y="373"/>
                </a:lnTo>
                <a:lnTo>
                  <a:pt x="164" y="371"/>
                </a:lnTo>
                <a:lnTo>
                  <a:pt x="166" y="373"/>
                </a:lnTo>
                <a:lnTo>
                  <a:pt x="164" y="373"/>
                </a:lnTo>
                <a:lnTo>
                  <a:pt x="166" y="373"/>
                </a:lnTo>
                <a:lnTo>
                  <a:pt x="168" y="373"/>
                </a:lnTo>
                <a:lnTo>
                  <a:pt x="170" y="371"/>
                </a:lnTo>
                <a:lnTo>
                  <a:pt x="174" y="369"/>
                </a:lnTo>
                <a:lnTo>
                  <a:pt x="174" y="371"/>
                </a:lnTo>
                <a:lnTo>
                  <a:pt x="172" y="371"/>
                </a:lnTo>
                <a:lnTo>
                  <a:pt x="170" y="371"/>
                </a:lnTo>
                <a:lnTo>
                  <a:pt x="168" y="373"/>
                </a:lnTo>
                <a:lnTo>
                  <a:pt x="166" y="373"/>
                </a:lnTo>
                <a:lnTo>
                  <a:pt x="164" y="375"/>
                </a:lnTo>
                <a:lnTo>
                  <a:pt x="166" y="375"/>
                </a:lnTo>
                <a:lnTo>
                  <a:pt x="164" y="375"/>
                </a:lnTo>
                <a:lnTo>
                  <a:pt x="164" y="377"/>
                </a:lnTo>
                <a:lnTo>
                  <a:pt x="162" y="377"/>
                </a:lnTo>
                <a:lnTo>
                  <a:pt x="164" y="377"/>
                </a:lnTo>
                <a:lnTo>
                  <a:pt x="164" y="375"/>
                </a:lnTo>
                <a:lnTo>
                  <a:pt x="166" y="375"/>
                </a:lnTo>
                <a:lnTo>
                  <a:pt x="164" y="377"/>
                </a:lnTo>
                <a:lnTo>
                  <a:pt x="166" y="377"/>
                </a:lnTo>
                <a:lnTo>
                  <a:pt x="166" y="379"/>
                </a:lnTo>
                <a:lnTo>
                  <a:pt x="168" y="377"/>
                </a:lnTo>
                <a:lnTo>
                  <a:pt x="170" y="375"/>
                </a:lnTo>
                <a:lnTo>
                  <a:pt x="172" y="375"/>
                </a:lnTo>
                <a:lnTo>
                  <a:pt x="174" y="375"/>
                </a:lnTo>
                <a:lnTo>
                  <a:pt x="172" y="375"/>
                </a:lnTo>
                <a:lnTo>
                  <a:pt x="170" y="377"/>
                </a:lnTo>
                <a:lnTo>
                  <a:pt x="168" y="379"/>
                </a:lnTo>
                <a:lnTo>
                  <a:pt x="170" y="377"/>
                </a:lnTo>
                <a:lnTo>
                  <a:pt x="172" y="377"/>
                </a:lnTo>
                <a:lnTo>
                  <a:pt x="174" y="377"/>
                </a:lnTo>
                <a:lnTo>
                  <a:pt x="172" y="377"/>
                </a:lnTo>
                <a:lnTo>
                  <a:pt x="170" y="379"/>
                </a:lnTo>
                <a:lnTo>
                  <a:pt x="172" y="379"/>
                </a:lnTo>
                <a:lnTo>
                  <a:pt x="174" y="379"/>
                </a:lnTo>
                <a:lnTo>
                  <a:pt x="176" y="377"/>
                </a:lnTo>
                <a:lnTo>
                  <a:pt x="178" y="377"/>
                </a:lnTo>
                <a:lnTo>
                  <a:pt x="180" y="375"/>
                </a:lnTo>
                <a:lnTo>
                  <a:pt x="178" y="377"/>
                </a:lnTo>
                <a:lnTo>
                  <a:pt x="176" y="379"/>
                </a:lnTo>
                <a:lnTo>
                  <a:pt x="174" y="381"/>
                </a:lnTo>
                <a:lnTo>
                  <a:pt x="172" y="381"/>
                </a:lnTo>
                <a:lnTo>
                  <a:pt x="172" y="383"/>
                </a:lnTo>
                <a:lnTo>
                  <a:pt x="170" y="385"/>
                </a:lnTo>
                <a:lnTo>
                  <a:pt x="172" y="383"/>
                </a:lnTo>
                <a:lnTo>
                  <a:pt x="174" y="383"/>
                </a:lnTo>
                <a:lnTo>
                  <a:pt x="176" y="383"/>
                </a:lnTo>
                <a:lnTo>
                  <a:pt x="178" y="381"/>
                </a:lnTo>
                <a:lnTo>
                  <a:pt x="180" y="381"/>
                </a:lnTo>
                <a:lnTo>
                  <a:pt x="180" y="379"/>
                </a:lnTo>
                <a:lnTo>
                  <a:pt x="182" y="377"/>
                </a:lnTo>
                <a:lnTo>
                  <a:pt x="180" y="379"/>
                </a:lnTo>
                <a:lnTo>
                  <a:pt x="178" y="381"/>
                </a:lnTo>
                <a:lnTo>
                  <a:pt x="178" y="383"/>
                </a:lnTo>
                <a:lnTo>
                  <a:pt x="176" y="383"/>
                </a:lnTo>
                <a:lnTo>
                  <a:pt x="172" y="385"/>
                </a:lnTo>
                <a:lnTo>
                  <a:pt x="170" y="385"/>
                </a:lnTo>
                <a:lnTo>
                  <a:pt x="172" y="387"/>
                </a:lnTo>
                <a:lnTo>
                  <a:pt x="174" y="385"/>
                </a:lnTo>
                <a:lnTo>
                  <a:pt x="174" y="387"/>
                </a:lnTo>
                <a:lnTo>
                  <a:pt x="176" y="387"/>
                </a:lnTo>
                <a:lnTo>
                  <a:pt x="176" y="385"/>
                </a:lnTo>
                <a:lnTo>
                  <a:pt x="176" y="387"/>
                </a:lnTo>
                <a:lnTo>
                  <a:pt x="178" y="387"/>
                </a:lnTo>
                <a:lnTo>
                  <a:pt x="180" y="385"/>
                </a:lnTo>
                <a:lnTo>
                  <a:pt x="182" y="385"/>
                </a:lnTo>
                <a:lnTo>
                  <a:pt x="184" y="383"/>
                </a:lnTo>
                <a:lnTo>
                  <a:pt x="184" y="381"/>
                </a:lnTo>
                <a:lnTo>
                  <a:pt x="186" y="383"/>
                </a:lnTo>
                <a:lnTo>
                  <a:pt x="188" y="381"/>
                </a:lnTo>
                <a:lnTo>
                  <a:pt x="186" y="383"/>
                </a:lnTo>
                <a:lnTo>
                  <a:pt x="186" y="385"/>
                </a:lnTo>
                <a:lnTo>
                  <a:pt x="188" y="385"/>
                </a:lnTo>
                <a:lnTo>
                  <a:pt x="186" y="385"/>
                </a:lnTo>
                <a:lnTo>
                  <a:pt x="186" y="387"/>
                </a:lnTo>
                <a:lnTo>
                  <a:pt x="188" y="387"/>
                </a:lnTo>
                <a:lnTo>
                  <a:pt x="186" y="387"/>
                </a:lnTo>
                <a:lnTo>
                  <a:pt x="188" y="387"/>
                </a:lnTo>
                <a:lnTo>
                  <a:pt x="190" y="389"/>
                </a:lnTo>
                <a:lnTo>
                  <a:pt x="192" y="389"/>
                </a:lnTo>
                <a:lnTo>
                  <a:pt x="192" y="387"/>
                </a:lnTo>
                <a:lnTo>
                  <a:pt x="196" y="387"/>
                </a:lnTo>
                <a:lnTo>
                  <a:pt x="198" y="387"/>
                </a:lnTo>
                <a:lnTo>
                  <a:pt x="196" y="387"/>
                </a:lnTo>
                <a:lnTo>
                  <a:pt x="194" y="385"/>
                </a:lnTo>
                <a:lnTo>
                  <a:pt x="192" y="385"/>
                </a:lnTo>
                <a:lnTo>
                  <a:pt x="190" y="385"/>
                </a:lnTo>
                <a:lnTo>
                  <a:pt x="188" y="385"/>
                </a:lnTo>
                <a:lnTo>
                  <a:pt x="190" y="385"/>
                </a:lnTo>
                <a:lnTo>
                  <a:pt x="192" y="385"/>
                </a:lnTo>
                <a:lnTo>
                  <a:pt x="194" y="385"/>
                </a:lnTo>
                <a:lnTo>
                  <a:pt x="196" y="385"/>
                </a:lnTo>
                <a:lnTo>
                  <a:pt x="198" y="387"/>
                </a:lnTo>
                <a:lnTo>
                  <a:pt x="200" y="385"/>
                </a:lnTo>
                <a:lnTo>
                  <a:pt x="198" y="383"/>
                </a:lnTo>
                <a:lnTo>
                  <a:pt x="200" y="383"/>
                </a:lnTo>
                <a:lnTo>
                  <a:pt x="200" y="381"/>
                </a:lnTo>
                <a:lnTo>
                  <a:pt x="198" y="381"/>
                </a:lnTo>
                <a:lnTo>
                  <a:pt x="200" y="379"/>
                </a:lnTo>
                <a:lnTo>
                  <a:pt x="198" y="381"/>
                </a:lnTo>
                <a:lnTo>
                  <a:pt x="196" y="381"/>
                </a:lnTo>
                <a:lnTo>
                  <a:pt x="194" y="381"/>
                </a:lnTo>
                <a:lnTo>
                  <a:pt x="196" y="381"/>
                </a:lnTo>
                <a:lnTo>
                  <a:pt x="198" y="379"/>
                </a:lnTo>
                <a:lnTo>
                  <a:pt x="196" y="379"/>
                </a:lnTo>
                <a:lnTo>
                  <a:pt x="194" y="377"/>
                </a:lnTo>
                <a:lnTo>
                  <a:pt x="192" y="377"/>
                </a:lnTo>
                <a:lnTo>
                  <a:pt x="190" y="377"/>
                </a:lnTo>
                <a:lnTo>
                  <a:pt x="188" y="377"/>
                </a:lnTo>
                <a:lnTo>
                  <a:pt x="190" y="377"/>
                </a:lnTo>
                <a:lnTo>
                  <a:pt x="192" y="377"/>
                </a:lnTo>
                <a:lnTo>
                  <a:pt x="194" y="377"/>
                </a:lnTo>
                <a:lnTo>
                  <a:pt x="196" y="375"/>
                </a:lnTo>
                <a:lnTo>
                  <a:pt x="196" y="377"/>
                </a:lnTo>
                <a:lnTo>
                  <a:pt x="198" y="377"/>
                </a:lnTo>
                <a:lnTo>
                  <a:pt x="200" y="379"/>
                </a:lnTo>
                <a:lnTo>
                  <a:pt x="202" y="379"/>
                </a:lnTo>
                <a:lnTo>
                  <a:pt x="200" y="377"/>
                </a:lnTo>
                <a:lnTo>
                  <a:pt x="202" y="377"/>
                </a:lnTo>
                <a:lnTo>
                  <a:pt x="206" y="377"/>
                </a:lnTo>
                <a:lnTo>
                  <a:pt x="204" y="377"/>
                </a:lnTo>
                <a:lnTo>
                  <a:pt x="206" y="377"/>
                </a:lnTo>
                <a:lnTo>
                  <a:pt x="208" y="375"/>
                </a:lnTo>
                <a:lnTo>
                  <a:pt x="206" y="375"/>
                </a:lnTo>
                <a:lnTo>
                  <a:pt x="204" y="375"/>
                </a:lnTo>
                <a:lnTo>
                  <a:pt x="202" y="375"/>
                </a:lnTo>
                <a:lnTo>
                  <a:pt x="206" y="375"/>
                </a:lnTo>
                <a:lnTo>
                  <a:pt x="208" y="373"/>
                </a:lnTo>
                <a:lnTo>
                  <a:pt x="206" y="373"/>
                </a:lnTo>
                <a:lnTo>
                  <a:pt x="204" y="373"/>
                </a:lnTo>
                <a:lnTo>
                  <a:pt x="202" y="373"/>
                </a:lnTo>
                <a:lnTo>
                  <a:pt x="200" y="371"/>
                </a:lnTo>
                <a:lnTo>
                  <a:pt x="202" y="373"/>
                </a:lnTo>
                <a:lnTo>
                  <a:pt x="204" y="373"/>
                </a:lnTo>
                <a:lnTo>
                  <a:pt x="206" y="373"/>
                </a:lnTo>
                <a:lnTo>
                  <a:pt x="208" y="373"/>
                </a:lnTo>
                <a:lnTo>
                  <a:pt x="210" y="373"/>
                </a:lnTo>
                <a:lnTo>
                  <a:pt x="208" y="371"/>
                </a:lnTo>
                <a:lnTo>
                  <a:pt x="206" y="371"/>
                </a:lnTo>
                <a:lnTo>
                  <a:pt x="204" y="371"/>
                </a:lnTo>
                <a:lnTo>
                  <a:pt x="202" y="371"/>
                </a:lnTo>
                <a:lnTo>
                  <a:pt x="200" y="369"/>
                </a:lnTo>
                <a:lnTo>
                  <a:pt x="202" y="371"/>
                </a:lnTo>
                <a:lnTo>
                  <a:pt x="204" y="371"/>
                </a:lnTo>
                <a:lnTo>
                  <a:pt x="206" y="371"/>
                </a:lnTo>
                <a:lnTo>
                  <a:pt x="208" y="371"/>
                </a:lnTo>
                <a:lnTo>
                  <a:pt x="210" y="371"/>
                </a:lnTo>
                <a:lnTo>
                  <a:pt x="210" y="369"/>
                </a:lnTo>
                <a:lnTo>
                  <a:pt x="212" y="367"/>
                </a:lnTo>
                <a:lnTo>
                  <a:pt x="210" y="367"/>
                </a:lnTo>
                <a:lnTo>
                  <a:pt x="208" y="367"/>
                </a:lnTo>
                <a:lnTo>
                  <a:pt x="206" y="367"/>
                </a:lnTo>
                <a:lnTo>
                  <a:pt x="204" y="367"/>
                </a:lnTo>
                <a:lnTo>
                  <a:pt x="202" y="367"/>
                </a:lnTo>
                <a:lnTo>
                  <a:pt x="200" y="367"/>
                </a:lnTo>
                <a:lnTo>
                  <a:pt x="202" y="367"/>
                </a:lnTo>
                <a:lnTo>
                  <a:pt x="204" y="367"/>
                </a:lnTo>
                <a:lnTo>
                  <a:pt x="208" y="367"/>
                </a:lnTo>
                <a:lnTo>
                  <a:pt x="210" y="367"/>
                </a:lnTo>
                <a:lnTo>
                  <a:pt x="212" y="365"/>
                </a:lnTo>
                <a:lnTo>
                  <a:pt x="210" y="365"/>
                </a:lnTo>
                <a:lnTo>
                  <a:pt x="208" y="365"/>
                </a:lnTo>
                <a:lnTo>
                  <a:pt x="210" y="365"/>
                </a:lnTo>
                <a:lnTo>
                  <a:pt x="212" y="365"/>
                </a:lnTo>
                <a:lnTo>
                  <a:pt x="214" y="363"/>
                </a:lnTo>
                <a:lnTo>
                  <a:pt x="212" y="365"/>
                </a:lnTo>
                <a:lnTo>
                  <a:pt x="210" y="365"/>
                </a:lnTo>
                <a:lnTo>
                  <a:pt x="212" y="363"/>
                </a:lnTo>
                <a:lnTo>
                  <a:pt x="210" y="363"/>
                </a:lnTo>
                <a:lnTo>
                  <a:pt x="208" y="363"/>
                </a:lnTo>
                <a:lnTo>
                  <a:pt x="210" y="363"/>
                </a:lnTo>
                <a:lnTo>
                  <a:pt x="214" y="363"/>
                </a:lnTo>
                <a:lnTo>
                  <a:pt x="216" y="363"/>
                </a:lnTo>
                <a:lnTo>
                  <a:pt x="218" y="361"/>
                </a:lnTo>
                <a:lnTo>
                  <a:pt x="218" y="359"/>
                </a:lnTo>
                <a:lnTo>
                  <a:pt x="212" y="359"/>
                </a:lnTo>
                <a:lnTo>
                  <a:pt x="212" y="357"/>
                </a:lnTo>
                <a:lnTo>
                  <a:pt x="214" y="359"/>
                </a:lnTo>
                <a:lnTo>
                  <a:pt x="216" y="359"/>
                </a:lnTo>
                <a:lnTo>
                  <a:pt x="218" y="359"/>
                </a:lnTo>
                <a:lnTo>
                  <a:pt x="220" y="357"/>
                </a:lnTo>
                <a:lnTo>
                  <a:pt x="222" y="357"/>
                </a:lnTo>
                <a:lnTo>
                  <a:pt x="224" y="355"/>
                </a:lnTo>
                <a:lnTo>
                  <a:pt x="222" y="355"/>
                </a:lnTo>
                <a:lnTo>
                  <a:pt x="220" y="355"/>
                </a:lnTo>
                <a:lnTo>
                  <a:pt x="218" y="355"/>
                </a:lnTo>
                <a:lnTo>
                  <a:pt x="216" y="353"/>
                </a:lnTo>
                <a:lnTo>
                  <a:pt x="218" y="355"/>
                </a:lnTo>
                <a:lnTo>
                  <a:pt x="220" y="355"/>
                </a:lnTo>
                <a:lnTo>
                  <a:pt x="222" y="355"/>
                </a:lnTo>
                <a:lnTo>
                  <a:pt x="224" y="355"/>
                </a:lnTo>
                <a:lnTo>
                  <a:pt x="226" y="353"/>
                </a:lnTo>
                <a:lnTo>
                  <a:pt x="224" y="351"/>
                </a:lnTo>
                <a:lnTo>
                  <a:pt x="226" y="351"/>
                </a:lnTo>
                <a:lnTo>
                  <a:pt x="226" y="349"/>
                </a:lnTo>
                <a:lnTo>
                  <a:pt x="224" y="349"/>
                </a:lnTo>
                <a:lnTo>
                  <a:pt x="222" y="351"/>
                </a:lnTo>
                <a:lnTo>
                  <a:pt x="224" y="349"/>
                </a:lnTo>
                <a:lnTo>
                  <a:pt x="226" y="347"/>
                </a:lnTo>
                <a:lnTo>
                  <a:pt x="228" y="345"/>
                </a:lnTo>
                <a:lnTo>
                  <a:pt x="226" y="343"/>
                </a:lnTo>
                <a:lnTo>
                  <a:pt x="224" y="343"/>
                </a:lnTo>
                <a:lnTo>
                  <a:pt x="222" y="341"/>
                </a:lnTo>
                <a:lnTo>
                  <a:pt x="220" y="341"/>
                </a:lnTo>
                <a:lnTo>
                  <a:pt x="222" y="341"/>
                </a:lnTo>
                <a:lnTo>
                  <a:pt x="224" y="341"/>
                </a:lnTo>
                <a:lnTo>
                  <a:pt x="228" y="343"/>
                </a:lnTo>
                <a:lnTo>
                  <a:pt x="230" y="343"/>
                </a:lnTo>
                <a:lnTo>
                  <a:pt x="228" y="341"/>
                </a:lnTo>
                <a:lnTo>
                  <a:pt x="226" y="341"/>
                </a:lnTo>
                <a:lnTo>
                  <a:pt x="228" y="341"/>
                </a:lnTo>
                <a:lnTo>
                  <a:pt x="228" y="339"/>
                </a:lnTo>
                <a:lnTo>
                  <a:pt x="226" y="339"/>
                </a:lnTo>
                <a:lnTo>
                  <a:pt x="224" y="339"/>
                </a:lnTo>
                <a:lnTo>
                  <a:pt x="222" y="337"/>
                </a:lnTo>
                <a:lnTo>
                  <a:pt x="220" y="337"/>
                </a:lnTo>
                <a:lnTo>
                  <a:pt x="218" y="335"/>
                </a:lnTo>
                <a:lnTo>
                  <a:pt x="220" y="337"/>
                </a:lnTo>
                <a:lnTo>
                  <a:pt x="224" y="337"/>
                </a:lnTo>
                <a:lnTo>
                  <a:pt x="226" y="337"/>
                </a:lnTo>
                <a:lnTo>
                  <a:pt x="228" y="337"/>
                </a:lnTo>
                <a:lnTo>
                  <a:pt x="228" y="335"/>
                </a:lnTo>
                <a:lnTo>
                  <a:pt x="230" y="335"/>
                </a:lnTo>
                <a:lnTo>
                  <a:pt x="228" y="333"/>
                </a:lnTo>
                <a:lnTo>
                  <a:pt x="230" y="333"/>
                </a:lnTo>
                <a:lnTo>
                  <a:pt x="232" y="335"/>
                </a:lnTo>
                <a:lnTo>
                  <a:pt x="234" y="335"/>
                </a:lnTo>
                <a:lnTo>
                  <a:pt x="232" y="335"/>
                </a:lnTo>
                <a:lnTo>
                  <a:pt x="230" y="335"/>
                </a:lnTo>
                <a:lnTo>
                  <a:pt x="228" y="337"/>
                </a:lnTo>
                <a:lnTo>
                  <a:pt x="230" y="337"/>
                </a:lnTo>
                <a:lnTo>
                  <a:pt x="232" y="337"/>
                </a:lnTo>
                <a:lnTo>
                  <a:pt x="234" y="337"/>
                </a:lnTo>
                <a:lnTo>
                  <a:pt x="236" y="335"/>
                </a:lnTo>
                <a:lnTo>
                  <a:pt x="234" y="335"/>
                </a:lnTo>
                <a:lnTo>
                  <a:pt x="236" y="335"/>
                </a:lnTo>
                <a:lnTo>
                  <a:pt x="238" y="335"/>
                </a:lnTo>
                <a:lnTo>
                  <a:pt x="240" y="333"/>
                </a:lnTo>
                <a:lnTo>
                  <a:pt x="242" y="333"/>
                </a:lnTo>
                <a:lnTo>
                  <a:pt x="240" y="331"/>
                </a:lnTo>
                <a:lnTo>
                  <a:pt x="238" y="331"/>
                </a:lnTo>
                <a:lnTo>
                  <a:pt x="236" y="329"/>
                </a:lnTo>
                <a:lnTo>
                  <a:pt x="236" y="327"/>
                </a:lnTo>
                <a:lnTo>
                  <a:pt x="238" y="329"/>
                </a:lnTo>
                <a:lnTo>
                  <a:pt x="240" y="329"/>
                </a:lnTo>
                <a:lnTo>
                  <a:pt x="240" y="331"/>
                </a:lnTo>
                <a:lnTo>
                  <a:pt x="242" y="331"/>
                </a:lnTo>
                <a:lnTo>
                  <a:pt x="242" y="329"/>
                </a:lnTo>
                <a:lnTo>
                  <a:pt x="240" y="327"/>
                </a:lnTo>
                <a:lnTo>
                  <a:pt x="242" y="327"/>
                </a:lnTo>
                <a:lnTo>
                  <a:pt x="244" y="329"/>
                </a:lnTo>
                <a:lnTo>
                  <a:pt x="246" y="329"/>
                </a:lnTo>
                <a:lnTo>
                  <a:pt x="246" y="327"/>
                </a:lnTo>
                <a:lnTo>
                  <a:pt x="244" y="325"/>
                </a:lnTo>
                <a:lnTo>
                  <a:pt x="242" y="325"/>
                </a:lnTo>
                <a:lnTo>
                  <a:pt x="242" y="323"/>
                </a:lnTo>
                <a:lnTo>
                  <a:pt x="244" y="325"/>
                </a:lnTo>
                <a:lnTo>
                  <a:pt x="246" y="325"/>
                </a:lnTo>
                <a:lnTo>
                  <a:pt x="248" y="327"/>
                </a:lnTo>
                <a:lnTo>
                  <a:pt x="252" y="327"/>
                </a:lnTo>
                <a:lnTo>
                  <a:pt x="250" y="325"/>
                </a:lnTo>
                <a:lnTo>
                  <a:pt x="248" y="323"/>
                </a:lnTo>
                <a:lnTo>
                  <a:pt x="246" y="323"/>
                </a:lnTo>
                <a:lnTo>
                  <a:pt x="248" y="323"/>
                </a:lnTo>
                <a:lnTo>
                  <a:pt x="252" y="325"/>
                </a:lnTo>
                <a:lnTo>
                  <a:pt x="250" y="325"/>
                </a:lnTo>
                <a:lnTo>
                  <a:pt x="248" y="323"/>
                </a:lnTo>
                <a:lnTo>
                  <a:pt x="250" y="323"/>
                </a:lnTo>
                <a:lnTo>
                  <a:pt x="250" y="321"/>
                </a:lnTo>
                <a:lnTo>
                  <a:pt x="252" y="323"/>
                </a:lnTo>
                <a:lnTo>
                  <a:pt x="254" y="323"/>
                </a:lnTo>
                <a:lnTo>
                  <a:pt x="252" y="323"/>
                </a:lnTo>
                <a:lnTo>
                  <a:pt x="254" y="323"/>
                </a:lnTo>
                <a:lnTo>
                  <a:pt x="254" y="321"/>
                </a:lnTo>
                <a:lnTo>
                  <a:pt x="256" y="321"/>
                </a:lnTo>
                <a:lnTo>
                  <a:pt x="258" y="321"/>
                </a:lnTo>
                <a:lnTo>
                  <a:pt x="256" y="319"/>
                </a:lnTo>
                <a:lnTo>
                  <a:pt x="254" y="319"/>
                </a:lnTo>
                <a:lnTo>
                  <a:pt x="250" y="317"/>
                </a:lnTo>
                <a:lnTo>
                  <a:pt x="248" y="317"/>
                </a:lnTo>
                <a:lnTo>
                  <a:pt x="250" y="317"/>
                </a:lnTo>
                <a:lnTo>
                  <a:pt x="252" y="317"/>
                </a:lnTo>
                <a:lnTo>
                  <a:pt x="254" y="317"/>
                </a:lnTo>
                <a:lnTo>
                  <a:pt x="256" y="317"/>
                </a:lnTo>
                <a:lnTo>
                  <a:pt x="258" y="319"/>
                </a:lnTo>
                <a:lnTo>
                  <a:pt x="260" y="319"/>
                </a:lnTo>
                <a:lnTo>
                  <a:pt x="262" y="319"/>
                </a:lnTo>
                <a:lnTo>
                  <a:pt x="262" y="317"/>
                </a:lnTo>
                <a:lnTo>
                  <a:pt x="264" y="315"/>
                </a:lnTo>
                <a:lnTo>
                  <a:pt x="262" y="313"/>
                </a:lnTo>
                <a:lnTo>
                  <a:pt x="264" y="313"/>
                </a:lnTo>
                <a:lnTo>
                  <a:pt x="266" y="311"/>
                </a:lnTo>
                <a:lnTo>
                  <a:pt x="264" y="311"/>
                </a:lnTo>
                <a:lnTo>
                  <a:pt x="262" y="309"/>
                </a:lnTo>
                <a:lnTo>
                  <a:pt x="258" y="311"/>
                </a:lnTo>
                <a:lnTo>
                  <a:pt x="256" y="309"/>
                </a:lnTo>
                <a:lnTo>
                  <a:pt x="254" y="309"/>
                </a:lnTo>
                <a:lnTo>
                  <a:pt x="256" y="307"/>
                </a:lnTo>
                <a:lnTo>
                  <a:pt x="258" y="307"/>
                </a:lnTo>
                <a:lnTo>
                  <a:pt x="260" y="307"/>
                </a:lnTo>
                <a:lnTo>
                  <a:pt x="262" y="307"/>
                </a:lnTo>
                <a:lnTo>
                  <a:pt x="264" y="305"/>
                </a:lnTo>
                <a:lnTo>
                  <a:pt x="266" y="305"/>
                </a:lnTo>
                <a:lnTo>
                  <a:pt x="268" y="307"/>
                </a:lnTo>
                <a:lnTo>
                  <a:pt x="270" y="307"/>
                </a:lnTo>
                <a:lnTo>
                  <a:pt x="268" y="305"/>
                </a:lnTo>
                <a:lnTo>
                  <a:pt x="268" y="303"/>
                </a:lnTo>
                <a:lnTo>
                  <a:pt x="268" y="301"/>
                </a:lnTo>
                <a:lnTo>
                  <a:pt x="268" y="299"/>
                </a:lnTo>
                <a:lnTo>
                  <a:pt x="266" y="297"/>
                </a:lnTo>
                <a:lnTo>
                  <a:pt x="264" y="295"/>
                </a:lnTo>
                <a:lnTo>
                  <a:pt x="266" y="295"/>
                </a:lnTo>
                <a:lnTo>
                  <a:pt x="266" y="293"/>
                </a:lnTo>
                <a:lnTo>
                  <a:pt x="268" y="293"/>
                </a:lnTo>
                <a:lnTo>
                  <a:pt x="270" y="293"/>
                </a:lnTo>
                <a:lnTo>
                  <a:pt x="272" y="293"/>
                </a:lnTo>
                <a:lnTo>
                  <a:pt x="274" y="293"/>
                </a:lnTo>
                <a:lnTo>
                  <a:pt x="276" y="295"/>
                </a:lnTo>
                <a:lnTo>
                  <a:pt x="278" y="293"/>
                </a:lnTo>
                <a:lnTo>
                  <a:pt x="280" y="293"/>
                </a:lnTo>
                <a:lnTo>
                  <a:pt x="280" y="291"/>
                </a:lnTo>
                <a:lnTo>
                  <a:pt x="282" y="291"/>
                </a:lnTo>
                <a:lnTo>
                  <a:pt x="284" y="289"/>
                </a:lnTo>
                <a:lnTo>
                  <a:pt x="286" y="289"/>
                </a:lnTo>
                <a:lnTo>
                  <a:pt x="284" y="289"/>
                </a:lnTo>
                <a:lnTo>
                  <a:pt x="286" y="287"/>
                </a:lnTo>
                <a:lnTo>
                  <a:pt x="284" y="287"/>
                </a:lnTo>
                <a:lnTo>
                  <a:pt x="282" y="285"/>
                </a:lnTo>
                <a:lnTo>
                  <a:pt x="284" y="285"/>
                </a:lnTo>
                <a:lnTo>
                  <a:pt x="286" y="285"/>
                </a:lnTo>
                <a:lnTo>
                  <a:pt x="288" y="283"/>
                </a:lnTo>
                <a:lnTo>
                  <a:pt x="290" y="283"/>
                </a:lnTo>
                <a:lnTo>
                  <a:pt x="292" y="285"/>
                </a:lnTo>
                <a:lnTo>
                  <a:pt x="294" y="285"/>
                </a:lnTo>
                <a:lnTo>
                  <a:pt x="296" y="283"/>
                </a:lnTo>
                <a:lnTo>
                  <a:pt x="294" y="281"/>
                </a:lnTo>
                <a:lnTo>
                  <a:pt x="296" y="283"/>
                </a:lnTo>
                <a:lnTo>
                  <a:pt x="298" y="283"/>
                </a:lnTo>
                <a:lnTo>
                  <a:pt x="300" y="283"/>
                </a:lnTo>
                <a:lnTo>
                  <a:pt x="302" y="283"/>
                </a:lnTo>
                <a:lnTo>
                  <a:pt x="304" y="283"/>
                </a:lnTo>
                <a:lnTo>
                  <a:pt x="302" y="283"/>
                </a:lnTo>
                <a:lnTo>
                  <a:pt x="304" y="283"/>
                </a:lnTo>
                <a:lnTo>
                  <a:pt x="305" y="281"/>
                </a:lnTo>
                <a:lnTo>
                  <a:pt x="305" y="283"/>
                </a:lnTo>
                <a:lnTo>
                  <a:pt x="307" y="283"/>
                </a:lnTo>
                <a:lnTo>
                  <a:pt x="309" y="281"/>
                </a:lnTo>
                <a:lnTo>
                  <a:pt x="311" y="279"/>
                </a:lnTo>
                <a:lnTo>
                  <a:pt x="309" y="279"/>
                </a:lnTo>
                <a:lnTo>
                  <a:pt x="307" y="277"/>
                </a:lnTo>
                <a:lnTo>
                  <a:pt x="309" y="275"/>
                </a:lnTo>
                <a:lnTo>
                  <a:pt x="309" y="277"/>
                </a:lnTo>
                <a:lnTo>
                  <a:pt x="311" y="279"/>
                </a:lnTo>
                <a:lnTo>
                  <a:pt x="313" y="277"/>
                </a:lnTo>
                <a:lnTo>
                  <a:pt x="313" y="275"/>
                </a:lnTo>
                <a:lnTo>
                  <a:pt x="315" y="273"/>
                </a:lnTo>
                <a:lnTo>
                  <a:pt x="317" y="271"/>
                </a:lnTo>
                <a:lnTo>
                  <a:pt x="319" y="271"/>
                </a:lnTo>
                <a:lnTo>
                  <a:pt x="317" y="271"/>
                </a:lnTo>
                <a:lnTo>
                  <a:pt x="315" y="269"/>
                </a:lnTo>
                <a:lnTo>
                  <a:pt x="317" y="269"/>
                </a:lnTo>
                <a:lnTo>
                  <a:pt x="319" y="269"/>
                </a:lnTo>
                <a:lnTo>
                  <a:pt x="321" y="269"/>
                </a:lnTo>
                <a:lnTo>
                  <a:pt x="321" y="271"/>
                </a:lnTo>
                <a:lnTo>
                  <a:pt x="323" y="271"/>
                </a:lnTo>
                <a:lnTo>
                  <a:pt x="323" y="269"/>
                </a:lnTo>
                <a:lnTo>
                  <a:pt x="325" y="271"/>
                </a:lnTo>
                <a:lnTo>
                  <a:pt x="327" y="271"/>
                </a:lnTo>
                <a:lnTo>
                  <a:pt x="325" y="271"/>
                </a:lnTo>
                <a:lnTo>
                  <a:pt x="323" y="271"/>
                </a:lnTo>
                <a:lnTo>
                  <a:pt x="321" y="273"/>
                </a:lnTo>
                <a:lnTo>
                  <a:pt x="321" y="275"/>
                </a:lnTo>
                <a:lnTo>
                  <a:pt x="319" y="275"/>
                </a:lnTo>
                <a:lnTo>
                  <a:pt x="317" y="277"/>
                </a:lnTo>
                <a:lnTo>
                  <a:pt x="317" y="279"/>
                </a:lnTo>
                <a:lnTo>
                  <a:pt x="317" y="277"/>
                </a:lnTo>
                <a:lnTo>
                  <a:pt x="319" y="279"/>
                </a:lnTo>
                <a:lnTo>
                  <a:pt x="321" y="279"/>
                </a:lnTo>
                <a:lnTo>
                  <a:pt x="323" y="279"/>
                </a:lnTo>
                <a:lnTo>
                  <a:pt x="325" y="279"/>
                </a:lnTo>
                <a:lnTo>
                  <a:pt x="325" y="277"/>
                </a:lnTo>
                <a:lnTo>
                  <a:pt x="325" y="275"/>
                </a:lnTo>
                <a:lnTo>
                  <a:pt x="327" y="275"/>
                </a:lnTo>
                <a:lnTo>
                  <a:pt x="327" y="277"/>
                </a:lnTo>
                <a:lnTo>
                  <a:pt x="327" y="279"/>
                </a:lnTo>
                <a:lnTo>
                  <a:pt x="329" y="277"/>
                </a:lnTo>
                <a:lnTo>
                  <a:pt x="331" y="277"/>
                </a:lnTo>
                <a:lnTo>
                  <a:pt x="333" y="277"/>
                </a:lnTo>
                <a:lnTo>
                  <a:pt x="335" y="275"/>
                </a:lnTo>
                <a:lnTo>
                  <a:pt x="337" y="275"/>
                </a:lnTo>
                <a:lnTo>
                  <a:pt x="335" y="277"/>
                </a:lnTo>
                <a:lnTo>
                  <a:pt x="337" y="277"/>
                </a:lnTo>
                <a:lnTo>
                  <a:pt x="339" y="277"/>
                </a:lnTo>
                <a:lnTo>
                  <a:pt x="341" y="277"/>
                </a:lnTo>
                <a:lnTo>
                  <a:pt x="343" y="275"/>
                </a:lnTo>
                <a:lnTo>
                  <a:pt x="345" y="273"/>
                </a:lnTo>
                <a:lnTo>
                  <a:pt x="347" y="275"/>
                </a:lnTo>
                <a:lnTo>
                  <a:pt x="349" y="273"/>
                </a:lnTo>
                <a:lnTo>
                  <a:pt x="347" y="273"/>
                </a:lnTo>
                <a:lnTo>
                  <a:pt x="349" y="271"/>
                </a:lnTo>
                <a:lnTo>
                  <a:pt x="347" y="269"/>
                </a:lnTo>
                <a:lnTo>
                  <a:pt x="349" y="271"/>
                </a:lnTo>
                <a:lnTo>
                  <a:pt x="351" y="271"/>
                </a:lnTo>
                <a:lnTo>
                  <a:pt x="353" y="271"/>
                </a:lnTo>
                <a:lnTo>
                  <a:pt x="355" y="271"/>
                </a:lnTo>
                <a:lnTo>
                  <a:pt x="357" y="269"/>
                </a:lnTo>
                <a:lnTo>
                  <a:pt x="357" y="271"/>
                </a:lnTo>
                <a:lnTo>
                  <a:pt x="359" y="271"/>
                </a:lnTo>
                <a:lnTo>
                  <a:pt x="359" y="269"/>
                </a:lnTo>
                <a:lnTo>
                  <a:pt x="361" y="269"/>
                </a:lnTo>
                <a:lnTo>
                  <a:pt x="363" y="269"/>
                </a:lnTo>
                <a:lnTo>
                  <a:pt x="365" y="267"/>
                </a:lnTo>
                <a:lnTo>
                  <a:pt x="367" y="267"/>
                </a:lnTo>
                <a:lnTo>
                  <a:pt x="367" y="265"/>
                </a:lnTo>
                <a:lnTo>
                  <a:pt x="367" y="263"/>
                </a:lnTo>
                <a:lnTo>
                  <a:pt x="367" y="265"/>
                </a:lnTo>
                <a:lnTo>
                  <a:pt x="369" y="265"/>
                </a:lnTo>
                <a:lnTo>
                  <a:pt x="371" y="265"/>
                </a:lnTo>
                <a:lnTo>
                  <a:pt x="373" y="263"/>
                </a:lnTo>
                <a:lnTo>
                  <a:pt x="373" y="261"/>
                </a:lnTo>
                <a:lnTo>
                  <a:pt x="375" y="263"/>
                </a:lnTo>
                <a:lnTo>
                  <a:pt x="375" y="261"/>
                </a:lnTo>
                <a:lnTo>
                  <a:pt x="375" y="259"/>
                </a:lnTo>
                <a:lnTo>
                  <a:pt x="377" y="259"/>
                </a:lnTo>
                <a:lnTo>
                  <a:pt x="377" y="257"/>
                </a:lnTo>
                <a:lnTo>
                  <a:pt x="379" y="257"/>
                </a:lnTo>
                <a:lnTo>
                  <a:pt x="381" y="257"/>
                </a:lnTo>
                <a:lnTo>
                  <a:pt x="383" y="255"/>
                </a:lnTo>
                <a:lnTo>
                  <a:pt x="385" y="253"/>
                </a:lnTo>
                <a:lnTo>
                  <a:pt x="385" y="251"/>
                </a:lnTo>
                <a:lnTo>
                  <a:pt x="387" y="251"/>
                </a:lnTo>
                <a:lnTo>
                  <a:pt x="387" y="249"/>
                </a:lnTo>
                <a:lnTo>
                  <a:pt x="389" y="249"/>
                </a:lnTo>
                <a:lnTo>
                  <a:pt x="391" y="247"/>
                </a:lnTo>
                <a:lnTo>
                  <a:pt x="393" y="246"/>
                </a:lnTo>
                <a:lnTo>
                  <a:pt x="395" y="246"/>
                </a:lnTo>
                <a:lnTo>
                  <a:pt x="397" y="246"/>
                </a:lnTo>
                <a:lnTo>
                  <a:pt x="399" y="244"/>
                </a:lnTo>
                <a:lnTo>
                  <a:pt x="401" y="244"/>
                </a:lnTo>
                <a:lnTo>
                  <a:pt x="403" y="244"/>
                </a:lnTo>
                <a:lnTo>
                  <a:pt x="405" y="244"/>
                </a:lnTo>
                <a:lnTo>
                  <a:pt x="407" y="244"/>
                </a:lnTo>
                <a:lnTo>
                  <a:pt x="407" y="242"/>
                </a:lnTo>
                <a:lnTo>
                  <a:pt x="407" y="240"/>
                </a:lnTo>
                <a:lnTo>
                  <a:pt x="409" y="240"/>
                </a:lnTo>
                <a:lnTo>
                  <a:pt x="409" y="238"/>
                </a:lnTo>
                <a:lnTo>
                  <a:pt x="407" y="238"/>
                </a:lnTo>
                <a:lnTo>
                  <a:pt x="405" y="238"/>
                </a:lnTo>
                <a:lnTo>
                  <a:pt x="407" y="238"/>
                </a:lnTo>
                <a:lnTo>
                  <a:pt x="409" y="236"/>
                </a:lnTo>
                <a:lnTo>
                  <a:pt x="407" y="236"/>
                </a:lnTo>
                <a:lnTo>
                  <a:pt x="405" y="234"/>
                </a:lnTo>
                <a:lnTo>
                  <a:pt x="405" y="232"/>
                </a:lnTo>
                <a:lnTo>
                  <a:pt x="407" y="232"/>
                </a:lnTo>
                <a:lnTo>
                  <a:pt x="407" y="230"/>
                </a:lnTo>
                <a:lnTo>
                  <a:pt x="407" y="232"/>
                </a:lnTo>
                <a:lnTo>
                  <a:pt x="409" y="234"/>
                </a:lnTo>
                <a:lnTo>
                  <a:pt x="411" y="234"/>
                </a:lnTo>
                <a:lnTo>
                  <a:pt x="411" y="236"/>
                </a:lnTo>
                <a:lnTo>
                  <a:pt x="413" y="236"/>
                </a:lnTo>
                <a:lnTo>
                  <a:pt x="415" y="236"/>
                </a:lnTo>
                <a:lnTo>
                  <a:pt x="417" y="238"/>
                </a:lnTo>
                <a:lnTo>
                  <a:pt x="415" y="238"/>
                </a:lnTo>
                <a:lnTo>
                  <a:pt x="415" y="240"/>
                </a:lnTo>
                <a:lnTo>
                  <a:pt x="417" y="240"/>
                </a:lnTo>
                <a:lnTo>
                  <a:pt x="419" y="240"/>
                </a:lnTo>
                <a:lnTo>
                  <a:pt x="421" y="240"/>
                </a:lnTo>
                <a:lnTo>
                  <a:pt x="423" y="240"/>
                </a:lnTo>
                <a:lnTo>
                  <a:pt x="425" y="240"/>
                </a:lnTo>
                <a:lnTo>
                  <a:pt x="427" y="240"/>
                </a:lnTo>
                <a:lnTo>
                  <a:pt x="429" y="240"/>
                </a:lnTo>
                <a:lnTo>
                  <a:pt x="431" y="240"/>
                </a:lnTo>
                <a:lnTo>
                  <a:pt x="429" y="238"/>
                </a:lnTo>
                <a:lnTo>
                  <a:pt x="427" y="236"/>
                </a:lnTo>
                <a:lnTo>
                  <a:pt x="429" y="238"/>
                </a:lnTo>
                <a:lnTo>
                  <a:pt x="431" y="238"/>
                </a:lnTo>
                <a:lnTo>
                  <a:pt x="433" y="240"/>
                </a:lnTo>
                <a:lnTo>
                  <a:pt x="435" y="240"/>
                </a:lnTo>
                <a:lnTo>
                  <a:pt x="437" y="240"/>
                </a:lnTo>
                <a:lnTo>
                  <a:pt x="435" y="238"/>
                </a:lnTo>
                <a:lnTo>
                  <a:pt x="435" y="236"/>
                </a:lnTo>
                <a:lnTo>
                  <a:pt x="437" y="238"/>
                </a:lnTo>
                <a:lnTo>
                  <a:pt x="437" y="236"/>
                </a:lnTo>
                <a:lnTo>
                  <a:pt x="439" y="234"/>
                </a:lnTo>
                <a:lnTo>
                  <a:pt x="441" y="236"/>
                </a:lnTo>
                <a:lnTo>
                  <a:pt x="443" y="238"/>
                </a:lnTo>
                <a:lnTo>
                  <a:pt x="445" y="238"/>
                </a:lnTo>
                <a:lnTo>
                  <a:pt x="447" y="238"/>
                </a:lnTo>
                <a:lnTo>
                  <a:pt x="449" y="236"/>
                </a:lnTo>
                <a:lnTo>
                  <a:pt x="449" y="234"/>
                </a:lnTo>
                <a:lnTo>
                  <a:pt x="451" y="236"/>
                </a:lnTo>
                <a:lnTo>
                  <a:pt x="453" y="236"/>
                </a:lnTo>
                <a:lnTo>
                  <a:pt x="455" y="234"/>
                </a:lnTo>
                <a:lnTo>
                  <a:pt x="457" y="234"/>
                </a:lnTo>
                <a:lnTo>
                  <a:pt x="459" y="234"/>
                </a:lnTo>
                <a:lnTo>
                  <a:pt x="461" y="234"/>
                </a:lnTo>
                <a:lnTo>
                  <a:pt x="463" y="232"/>
                </a:lnTo>
                <a:lnTo>
                  <a:pt x="463" y="234"/>
                </a:lnTo>
                <a:lnTo>
                  <a:pt x="465" y="234"/>
                </a:lnTo>
                <a:lnTo>
                  <a:pt x="467" y="232"/>
                </a:lnTo>
                <a:lnTo>
                  <a:pt x="469" y="232"/>
                </a:lnTo>
                <a:lnTo>
                  <a:pt x="471" y="232"/>
                </a:lnTo>
                <a:lnTo>
                  <a:pt x="473" y="232"/>
                </a:lnTo>
                <a:lnTo>
                  <a:pt x="475" y="230"/>
                </a:lnTo>
                <a:lnTo>
                  <a:pt x="477" y="230"/>
                </a:lnTo>
                <a:lnTo>
                  <a:pt x="479" y="232"/>
                </a:lnTo>
                <a:lnTo>
                  <a:pt x="481" y="230"/>
                </a:lnTo>
                <a:lnTo>
                  <a:pt x="483" y="230"/>
                </a:lnTo>
                <a:lnTo>
                  <a:pt x="485" y="230"/>
                </a:lnTo>
                <a:lnTo>
                  <a:pt x="489" y="230"/>
                </a:lnTo>
                <a:lnTo>
                  <a:pt x="491" y="230"/>
                </a:lnTo>
                <a:lnTo>
                  <a:pt x="491" y="228"/>
                </a:lnTo>
                <a:lnTo>
                  <a:pt x="495" y="228"/>
                </a:lnTo>
                <a:lnTo>
                  <a:pt x="497" y="226"/>
                </a:lnTo>
                <a:lnTo>
                  <a:pt x="499" y="226"/>
                </a:lnTo>
                <a:lnTo>
                  <a:pt x="501" y="224"/>
                </a:lnTo>
                <a:lnTo>
                  <a:pt x="503" y="224"/>
                </a:lnTo>
                <a:lnTo>
                  <a:pt x="501" y="224"/>
                </a:lnTo>
                <a:lnTo>
                  <a:pt x="503" y="222"/>
                </a:lnTo>
                <a:lnTo>
                  <a:pt x="505" y="222"/>
                </a:lnTo>
                <a:lnTo>
                  <a:pt x="505" y="224"/>
                </a:lnTo>
                <a:lnTo>
                  <a:pt x="505" y="222"/>
                </a:lnTo>
                <a:lnTo>
                  <a:pt x="507" y="222"/>
                </a:lnTo>
                <a:lnTo>
                  <a:pt x="509" y="222"/>
                </a:lnTo>
                <a:lnTo>
                  <a:pt x="509" y="220"/>
                </a:lnTo>
                <a:lnTo>
                  <a:pt x="509" y="218"/>
                </a:lnTo>
                <a:lnTo>
                  <a:pt x="511" y="220"/>
                </a:lnTo>
                <a:lnTo>
                  <a:pt x="513" y="220"/>
                </a:lnTo>
                <a:lnTo>
                  <a:pt x="515" y="220"/>
                </a:lnTo>
                <a:lnTo>
                  <a:pt x="513" y="218"/>
                </a:lnTo>
                <a:lnTo>
                  <a:pt x="515" y="218"/>
                </a:lnTo>
                <a:lnTo>
                  <a:pt x="515" y="216"/>
                </a:lnTo>
                <a:lnTo>
                  <a:pt x="517" y="218"/>
                </a:lnTo>
                <a:lnTo>
                  <a:pt x="519" y="218"/>
                </a:lnTo>
                <a:lnTo>
                  <a:pt x="519" y="216"/>
                </a:lnTo>
                <a:lnTo>
                  <a:pt x="521" y="216"/>
                </a:lnTo>
                <a:lnTo>
                  <a:pt x="523" y="216"/>
                </a:lnTo>
                <a:lnTo>
                  <a:pt x="523" y="214"/>
                </a:lnTo>
                <a:lnTo>
                  <a:pt x="521" y="214"/>
                </a:lnTo>
                <a:lnTo>
                  <a:pt x="523" y="214"/>
                </a:lnTo>
                <a:lnTo>
                  <a:pt x="525" y="214"/>
                </a:lnTo>
                <a:lnTo>
                  <a:pt x="527" y="214"/>
                </a:lnTo>
                <a:lnTo>
                  <a:pt x="529" y="214"/>
                </a:lnTo>
                <a:lnTo>
                  <a:pt x="531" y="212"/>
                </a:lnTo>
                <a:lnTo>
                  <a:pt x="529" y="212"/>
                </a:lnTo>
                <a:lnTo>
                  <a:pt x="527" y="210"/>
                </a:lnTo>
                <a:lnTo>
                  <a:pt x="529" y="210"/>
                </a:lnTo>
                <a:lnTo>
                  <a:pt x="531" y="212"/>
                </a:lnTo>
                <a:lnTo>
                  <a:pt x="533" y="210"/>
                </a:lnTo>
                <a:lnTo>
                  <a:pt x="535" y="210"/>
                </a:lnTo>
                <a:lnTo>
                  <a:pt x="535" y="208"/>
                </a:lnTo>
                <a:lnTo>
                  <a:pt x="537" y="210"/>
                </a:lnTo>
                <a:lnTo>
                  <a:pt x="539" y="210"/>
                </a:lnTo>
                <a:lnTo>
                  <a:pt x="541" y="210"/>
                </a:lnTo>
                <a:lnTo>
                  <a:pt x="539" y="208"/>
                </a:lnTo>
                <a:lnTo>
                  <a:pt x="537" y="208"/>
                </a:lnTo>
                <a:lnTo>
                  <a:pt x="539" y="208"/>
                </a:lnTo>
                <a:lnTo>
                  <a:pt x="541" y="208"/>
                </a:lnTo>
                <a:lnTo>
                  <a:pt x="543" y="208"/>
                </a:lnTo>
                <a:lnTo>
                  <a:pt x="545" y="208"/>
                </a:lnTo>
                <a:lnTo>
                  <a:pt x="547" y="208"/>
                </a:lnTo>
                <a:lnTo>
                  <a:pt x="547" y="206"/>
                </a:lnTo>
                <a:lnTo>
                  <a:pt x="549" y="206"/>
                </a:lnTo>
                <a:lnTo>
                  <a:pt x="551" y="206"/>
                </a:lnTo>
                <a:lnTo>
                  <a:pt x="549" y="204"/>
                </a:lnTo>
                <a:lnTo>
                  <a:pt x="547" y="204"/>
                </a:lnTo>
                <a:lnTo>
                  <a:pt x="545" y="204"/>
                </a:lnTo>
                <a:lnTo>
                  <a:pt x="543" y="204"/>
                </a:lnTo>
                <a:lnTo>
                  <a:pt x="541" y="204"/>
                </a:lnTo>
                <a:lnTo>
                  <a:pt x="539" y="204"/>
                </a:lnTo>
                <a:lnTo>
                  <a:pt x="537" y="204"/>
                </a:lnTo>
                <a:lnTo>
                  <a:pt x="535" y="204"/>
                </a:lnTo>
                <a:lnTo>
                  <a:pt x="533" y="204"/>
                </a:lnTo>
                <a:lnTo>
                  <a:pt x="531" y="204"/>
                </a:lnTo>
                <a:lnTo>
                  <a:pt x="529" y="204"/>
                </a:lnTo>
                <a:lnTo>
                  <a:pt x="527" y="204"/>
                </a:lnTo>
                <a:lnTo>
                  <a:pt x="525" y="202"/>
                </a:lnTo>
                <a:lnTo>
                  <a:pt x="523" y="202"/>
                </a:lnTo>
                <a:lnTo>
                  <a:pt x="521" y="202"/>
                </a:lnTo>
                <a:lnTo>
                  <a:pt x="519" y="200"/>
                </a:lnTo>
                <a:lnTo>
                  <a:pt x="517" y="200"/>
                </a:lnTo>
                <a:lnTo>
                  <a:pt x="515" y="200"/>
                </a:lnTo>
                <a:lnTo>
                  <a:pt x="513" y="202"/>
                </a:lnTo>
                <a:lnTo>
                  <a:pt x="511" y="202"/>
                </a:lnTo>
                <a:lnTo>
                  <a:pt x="513" y="200"/>
                </a:lnTo>
                <a:lnTo>
                  <a:pt x="511" y="200"/>
                </a:lnTo>
                <a:lnTo>
                  <a:pt x="509" y="200"/>
                </a:lnTo>
                <a:lnTo>
                  <a:pt x="507" y="200"/>
                </a:lnTo>
                <a:lnTo>
                  <a:pt x="505" y="200"/>
                </a:lnTo>
                <a:lnTo>
                  <a:pt x="505" y="202"/>
                </a:lnTo>
                <a:lnTo>
                  <a:pt x="503" y="202"/>
                </a:lnTo>
                <a:lnTo>
                  <a:pt x="501" y="202"/>
                </a:lnTo>
                <a:lnTo>
                  <a:pt x="499" y="202"/>
                </a:lnTo>
                <a:lnTo>
                  <a:pt x="497" y="202"/>
                </a:lnTo>
                <a:lnTo>
                  <a:pt x="495" y="202"/>
                </a:lnTo>
                <a:lnTo>
                  <a:pt x="493" y="202"/>
                </a:lnTo>
                <a:lnTo>
                  <a:pt x="491" y="202"/>
                </a:lnTo>
                <a:lnTo>
                  <a:pt x="489" y="202"/>
                </a:lnTo>
                <a:lnTo>
                  <a:pt x="487" y="204"/>
                </a:lnTo>
                <a:lnTo>
                  <a:pt x="485" y="206"/>
                </a:lnTo>
                <a:lnTo>
                  <a:pt x="483" y="206"/>
                </a:lnTo>
                <a:lnTo>
                  <a:pt x="481" y="206"/>
                </a:lnTo>
                <a:lnTo>
                  <a:pt x="477" y="206"/>
                </a:lnTo>
                <a:lnTo>
                  <a:pt x="475" y="206"/>
                </a:lnTo>
                <a:lnTo>
                  <a:pt x="473" y="206"/>
                </a:lnTo>
                <a:lnTo>
                  <a:pt x="469" y="206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7" y="204"/>
                </a:lnTo>
                <a:lnTo>
                  <a:pt x="479" y="204"/>
                </a:lnTo>
                <a:lnTo>
                  <a:pt x="481" y="204"/>
                </a:lnTo>
                <a:lnTo>
                  <a:pt x="483" y="204"/>
                </a:lnTo>
                <a:lnTo>
                  <a:pt x="485" y="202"/>
                </a:lnTo>
                <a:lnTo>
                  <a:pt x="487" y="202"/>
                </a:lnTo>
                <a:lnTo>
                  <a:pt x="489" y="200"/>
                </a:lnTo>
                <a:lnTo>
                  <a:pt x="491" y="202"/>
                </a:lnTo>
                <a:lnTo>
                  <a:pt x="493" y="202"/>
                </a:lnTo>
                <a:lnTo>
                  <a:pt x="495" y="202"/>
                </a:lnTo>
                <a:lnTo>
                  <a:pt x="497" y="200"/>
                </a:lnTo>
                <a:lnTo>
                  <a:pt x="499" y="200"/>
                </a:lnTo>
                <a:lnTo>
                  <a:pt x="497" y="198"/>
                </a:lnTo>
                <a:lnTo>
                  <a:pt x="495" y="198"/>
                </a:lnTo>
                <a:lnTo>
                  <a:pt x="493" y="198"/>
                </a:lnTo>
                <a:lnTo>
                  <a:pt x="491" y="198"/>
                </a:lnTo>
                <a:lnTo>
                  <a:pt x="489" y="198"/>
                </a:lnTo>
                <a:lnTo>
                  <a:pt x="487" y="198"/>
                </a:lnTo>
                <a:lnTo>
                  <a:pt x="485" y="198"/>
                </a:lnTo>
                <a:lnTo>
                  <a:pt x="481" y="200"/>
                </a:lnTo>
                <a:lnTo>
                  <a:pt x="479" y="200"/>
                </a:lnTo>
                <a:lnTo>
                  <a:pt x="477" y="200"/>
                </a:lnTo>
                <a:lnTo>
                  <a:pt x="475" y="200"/>
                </a:lnTo>
                <a:lnTo>
                  <a:pt x="473" y="200"/>
                </a:lnTo>
                <a:lnTo>
                  <a:pt x="473" y="198"/>
                </a:lnTo>
                <a:lnTo>
                  <a:pt x="471" y="198"/>
                </a:lnTo>
                <a:lnTo>
                  <a:pt x="469" y="198"/>
                </a:lnTo>
                <a:lnTo>
                  <a:pt x="467" y="198"/>
                </a:lnTo>
                <a:lnTo>
                  <a:pt x="465" y="198"/>
                </a:lnTo>
                <a:lnTo>
                  <a:pt x="463" y="200"/>
                </a:lnTo>
                <a:lnTo>
                  <a:pt x="461" y="198"/>
                </a:lnTo>
                <a:lnTo>
                  <a:pt x="463" y="198"/>
                </a:lnTo>
                <a:lnTo>
                  <a:pt x="465" y="198"/>
                </a:lnTo>
                <a:lnTo>
                  <a:pt x="467" y="198"/>
                </a:lnTo>
                <a:lnTo>
                  <a:pt x="469" y="198"/>
                </a:lnTo>
                <a:lnTo>
                  <a:pt x="471" y="198"/>
                </a:lnTo>
                <a:lnTo>
                  <a:pt x="473" y="198"/>
                </a:lnTo>
                <a:lnTo>
                  <a:pt x="475" y="196"/>
                </a:lnTo>
                <a:lnTo>
                  <a:pt x="477" y="196"/>
                </a:lnTo>
                <a:lnTo>
                  <a:pt x="479" y="194"/>
                </a:lnTo>
                <a:lnTo>
                  <a:pt x="479" y="192"/>
                </a:lnTo>
                <a:lnTo>
                  <a:pt x="477" y="190"/>
                </a:lnTo>
                <a:lnTo>
                  <a:pt x="479" y="190"/>
                </a:lnTo>
                <a:lnTo>
                  <a:pt x="481" y="190"/>
                </a:lnTo>
                <a:lnTo>
                  <a:pt x="483" y="190"/>
                </a:lnTo>
                <a:lnTo>
                  <a:pt x="485" y="190"/>
                </a:lnTo>
                <a:lnTo>
                  <a:pt x="483" y="188"/>
                </a:lnTo>
                <a:lnTo>
                  <a:pt x="483" y="186"/>
                </a:lnTo>
                <a:lnTo>
                  <a:pt x="485" y="186"/>
                </a:lnTo>
                <a:lnTo>
                  <a:pt x="487" y="188"/>
                </a:lnTo>
                <a:lnTo>
                  <a:pt x="487" y="190"/>
                </a:lnTo>
                <a:lnTo>
                  <a:pt x="489" y="190"/>
                </a:lnTo>
                <a:lnTo>
                  <a:pt x="491" y="190"/>
                </a:lnTo>
                <a:lnTo>
                  <a:pt x="493" y="190"/>
                </a:lnTo>
                <a:lnTo>
                  <a:pt x="495" y="190"/>
                </a:lnTo>
                <a:lnTo>
                  <a:pt x="497" y="190"/>
                </a:lnTo>
                <a:lnTo>
                  <a:pt x="499" y="190"/>
                </a:lnTo>
                <a:lnTo>
                  <a:pt x="501" y="190"/>
                </a:lnTo>
                <a:lnTo>
                  <a:pt x="503" y="190"/>
                </a:lnTo>
                <a:lnTo>
                  <a:pt x="505" y="188"/>
                </a:lnTo>
                <a:lnTo>
                  <a:pt x="507" y="188"/>
                </a:lnTo>
                <a:lnTo>
                  <a:pt x="509" y="188"/>
                </a:lnTo>
                <a:lnTo>
                  <a:pt x="511" y="188"/>
                </a:lnTo>
                <a:lnTo>
                  <a:pt x="511" y="186"/>
                </a:lnTo>
                <a:lnTo>
                  <a:pt x="513" y="184"/>
                </a:lnTo>
                <a:lnTo>
                  <a:pt x="515" y="186"/>
                </a:lnTo>
                <a:lnTo>
                  <a:pt x="515" y="184"/>
                </a:lnTo>
                <a:lnTo>
                  <a:pt x="515" y="182"/>
                </a:lnTo>
                <a:lnTo>
                  <a:pt x="513" y="182"/>
                </a:lnTo>
                <a:lnTo>
                  <a:pt x="513" y="180"/>
                </a:lnTo>
                <a:lnTo>
                  <a:pt x="511" y="180"/>
                </a:lnTo>
                <a:lnTo>
                  <a:pt x="509" y="180"/>
                </a:lnTo>
                <a:lnTo>
                  <a:pt x="507" y="180"/>
                </a:lnTo>
                <a:lnTo>
                  <a:pt x="505" y="180"/>
                </a:lnTo>
                <a:lnTo>
                  <a:pt x="503" y="180"/>
                </a:lnTo>
                <a:lnTo>
                  <a:pt x="501" y="182"/>
                </a:lnTo>
                <a:lnTo>
                  <a:pt x="499" y="180"/>
                </a:lnTo>
                <a:lnTo>
                  <a:pt x="497" y="180"/>
                </a:lnTo>
                <a:lnTo>
                  <a:pt x="493" y="180"/>
                </a:lnTo>
                <a:lnTo>
                  <a:pt x="495" y="180"/>
                </a:lnTo>
                <a:lnTo>
                  <a:pt x="493" y="178"/>
                </a:lnTo>
                <a:lnTo>
                  <a:pt x="491" y="178"/>
                </a:lnTo>
                <a:lnTo>
                  <a:pt x="489" y="178"/>
                </a:lnTo>
                <a:lnTo>
                  <a:pt x="487" y="180"/>
                </a:lnTo>
                <a:lnTo>
                  <a:pt x="485" y="180"/>
                </a:lnTo>
                <a:lnTo>
                  <a:pt x="481" y="180"/>
                </a:lnTo>
                <a:lnTo>
                  <a:pt x="479" y="180"/>
                </a:lnTo>
                <a:lnTo>
                  <a:pt x="481" y="180"/>
                </a:lnTo>
                <a:lnTo>
                  <a:pt x="483" y="180"/>
                </a:lnTo>
                <a:lnTo>
                  <a:pt x="485" y="178"/>
                </a:lnTo>
                <a:lnTo>
                  <a:pt x="487" y="178"/>
                </a:lnTo>
                <a:lnTo>
                  <a:pt x="489" y="178"/>
                </a:lnTo>
                <a:lnTo>
                  <a:pt x="491" y="178"/>
                </a:lnTo>
                <a:lnTo>
                  <a:pt x="493" y="178"/>
                </a:lnTo>
                <a:lnTo>
                  <a:pt x="493" y="176"/>
                </a:lnTo>
                <a:lnTo>
                  <a:pt x="491" y="176"/>
                </a:lnTo>
                <a:lnTo>
                  <a:pt x="489" y="176"/>
                </a:lnTo>
                <a:lnTo>
                  <a:pt x="487" y="174"/>
                </a:lnTo>
                <a:lnTo>
                  <a:pt x="489" y="174"/>
                </a:lnTo>
                <a:lnTo>
                  <a:pt x="487" y="174"/>
                </a:lnTo>
                <a:lnTo>
                  <a:pt x="485" y="174"/>
                </a:lnTo>
                <a:lnTo>
                  <a:pt x="483" y="174"/>
                </a:lnTo>
                <a:lnTo>
                  <a:pt x="481" y="174"/>
                </a:lnTo>
                <a:lnTo>
                  <a:pt x="483" y="172"/>
                </a:lnTo>
                <a:lnTo>
                  <a:pt x="481" y="170"/>
                </a:lnTo>
                <a:lnTo>
                  <a:pt x="483" y="170"/>
                </a:lnTo>
                <a:lnTo>
                  <a:pt x="483" y="172"/>
                </a:lnTo>
                <a:lnTo>
                  <a:pt x="485" y="172"/>
                </a:lnTo>
                <a:lnTo>
                  <a:pt x="487" y="172"/>
                </a:lnTo>
                <a:lnTo>
                  <a:pt x="489" y="172"/>
                </a:lnTo>
                <a:lnTo>
                  <a:pt x="491" y="174"/>
                </a:lnTo>
                <a:lnTo>
                  <a:pt x="493" y="176"/>
                </a:lnTo>
                <a:lnTo>
                  <a:pt x="495" y="176"/>
                </a:lnTo>
                <a:lnTo>
                  <a:pt x="495" y="178"/>
                </a:lnTo>
                <a:lnTo>
                  <a:pt x="497" y="180"/>
                </a:lnTo>
                <a:lnTo>
                  <a:pt x="499" y="180"/>
                </a:lnTo>
                <a:lnTo>
                  <a:pt x="501" y="180"/>
                </a:lnTo>
                <a:lnTo>
                  <a:pt x="503" y="180"/>
                </a:lnTo>
                <a:lnTo>
                  <a:pt x="505" y="178"/>
                </a:lnTo>
                <a:lnTo>
                  <a:pt x="507" y="180"/>
                </a:lnTo>
                <a:lnTo>
                  <a:pt x="509" y="180"/>
                </a:lnTo>
                <a:lnTo>
                  <a:pt x="511" y="180"/>
                </a:lnTo>
                <a:lnTo>
                  <a:pt x="513" y="180"/>
                </a:lnTo>
                <a:lnTo>
                  <a:pt x="515" y="180"/>
                </a:lnTo>
                <a:lnTo>
                  <a:pt x="517" y="180"/>
                </a:lnTo>
                <a:lnTo>
                  <a:pt x="517" y="182"/>
                </a:lnTo>
                <a:lnTo>
                  <a:pt x="519" y="184"/>
                </a:lnTo>
                <a:lnTo>
                  <a:pt x="521" y="184"/>
                </a:lnTo>
                <a:lnTo>
                  <a:pt x="523" y="184"/>
                </a:lnTo>
                <a:lnTo>
                  <a:pt x="525" y="184"/>
                </a:lnTo>
                <a:lnTo>
                  <a:pt x="527" y="184"/>
                </a:lnTo>
                <a:lnTo>
                  <a:pt x="529" y="186"/>
                </a:lnTo>
                <a:lnTo>
                  <a:pt x="529" y="188"/>
                </a:lnTo>
                <a:lnTo>
                  <a:pt x="529" y="190"/>
                </a:lnTo>
                <a:lnTo>
                  <a:pt x="529" y="192"/>
                </a:lnTo>
                <a:lnTo>
                  <a:pt x="529" y="194"/>
                </a:lnTo>
                <a:lnTo>
                  <a:pt x="531" y="196"/>
                </a:lnTo>
                <a:lnTo>
                  <a:pt x="533" y="196"/>
                </a:lnTo>
                <a:lnTo>
                  <a:pt x="535" y="196"/>
                </a:lnTo>
                <a:lnTo>
                  <a:pt x="537" y="198"/>
                </a:lnTo>
                <a:lnTo>
                  <a:pt x="539" y="198"/>
                </a:lnTo>
                <a:lnTo>
                  <a:pt x="541" y="200"/>
                </a:lnTo>
                <a:lnTo>
                  <a:pt x="543" y="198"/>
                </a:lnTo>
                <a:lnTo>
                  <a:pt x="547" y="198"/>
                </a:lnTo>
                <a:lnTo>
                  <a:pt x="549" y="198"/>
                </a:lnTo>
                <a:lnTo>
                  <a:pt x="549" y="196"/>
                </a:lnTo>
                <a:lnTo>
                  <a:pt x="549" y="194"/>
                </a:lnTo>
                <a:lnTo>
                  <a:pt x="551" y="192"/>
                </a:lnTo>
                <a:lnTo>
                  <a:pt x="553" y="192"/>
                </a:lnTo>
                <a:lnTo>
                  <a:pt x="551" y="194"/>
                </a:lnTo>
                <a:lnTo>
                  <a:pt x="551" y="196"/>
                </a:lnTo>
                <a:lnTo>
                  <a:pt x="553" y="198"/>
                </a:lnTo>
                <a:lnTo>
                  <a:pt x="555" y="198"/>
                </a:lnTo>
                <a:lnTo>
                  <a:pt x="557" y="198"/>
                </a:lnTo>
                <a:lnTo>
                  <a:pt x="557" y="200"/>
                </a:lnTo>
                <a:lnTo>
                  <a:pt x="559" y="198"/>
                </a:lnTo>
                <a:lnTo>
                  <a:pt x="561" y="198"/>
                </a:lnTo>
                <a:lnTo>
                  <a:pt x="563" y="198"/>
                </a:lnTo>
                <a:lnTo>
                  <a:pt x="561" y="196"/>
                </a:lnTo>
                <a:lnTo>
                  <a:pt x="561" y="194"/>
                </a:lnTo>
                <a:lnTo>
                  <a:pt x="563" y="194"/>
                </a:lnTo>
                <a:lnTo>
                  <a:pt x="561" y="192"/>
                </a:lnTo>
                <a:lnTo>
                  <a:pt x="559" y="192"/>
                </a:lnTo>
                <a:lnTo>
                  <a:pt x="561" y="192"/>
                </a:lnTo>
                <a:lnTo>
                  <a:pt x="563" y="190"/>
                </a:lnTo>
                <a:lnTo>
                  <a:pt x="565" y="190"/>
                </a:lnTo>
                <a:lnTo>
                  <a:pt x="563" y="190"/>
                </a:lnTo>
                <a:lnTo>
                  <a:pt x="561" y="190"/>
                </a:lnTo>
                <a:lnTo>
                  <a:pt x="563" y="188"/>
                </a:lnTo>
                <a:lnTo>
                  <a:pt x="561" y="188"/>
                </a:lnTo>
                <a:lnTo>
                  <a:pt x="559" y="188"/>
                </a:lnTo>
                <a:lnTo>
                  <a:pt x="557" y="188"/>
                </a:lnTo>
                <a:lnTo>
                  <a:pt x="559" y="188"/>
                </a:lnTo>
                <a:lnTo>
                  <a:pt x="561" y="188"/>
                </a:lnTo>
                <a:lnTo>
                  <a:pt x="563" y="186"/>
                </a:lnTo>
                <a:lnTo>
                  <a:pt x="563" y="184"/>
                </a:lnTo>
                <a:lnTo>
                  <a:pt x="561" y="184"/>
                </a:lnTo>
                <a:lnTo>
                  <a:pt x="563" y="184"/>
                </a:lnTo>
                <a:lnTo>
                  <a:pt x="565" y="184"/>
                </a:lnTo>
                <a:lnTo>
                  <a:pt x="563" y="182"/>
                </a:lnTo>
                <a:lnTo>
                  <a:pt x="565" y="182"/>
                </a:lnTo>
                <a:lnTo>
                  <a:pt x="563" y="182"/>
                </a:lnTo>
                <a:lnTo>
                  <a:pt x="561" y="180"/>
                </a:lnTo>
                <a:lnTo>
                  <a:pt x="559" y="180"/>
                </a:lnTo>
                <a:lnTo>
                  <a:pt x="557" y="182"/>
                </a:lnTo>
                <a:lnTo>
                  <a:pt x="557" y="184"/>
                </a:lnTo>
                <a:lnTo>
                  <a:pt x="555" y="184"/>
                </a:lnTo>
                <a:lnTo>
                  <a:pt x="555" y="182"/>
                </a:lnTo>
                <a:lnTo>
                  <a:pt x="557" y="180"/>
                </a:lnTo>
                <a:lnTo>
                  <a:pt x="559" y="180"/>
                </a:lnTo>
                <a:lnTo>
                  <a:pt x="561" y="178"/>
                </a:lnTo>
                <a:lnTo>
                  <a:pt x="563" y="178"/>
                </a:lnTo>
                <a:lnTo>
                  <a:pt x="561" y="176"/>
                </a:lnTo>
                <a:lnTo>
                  <a:pt x="559" y="176"/>
                </a:lnTo>
                <a:lnTo>
                  <a:pt x="557" y="178"/>
                </a:lnTo>
                <a:lnTo>
                  <a:pt x="555" y="180"/>
                </a:lnTo>
                <a:lnTo>
                  <a:pt x="555" y="178"/>
                </a:lnTo>
                <a:lnTo>
                  <a:pt x="557" y="176"/>
                </a:lnTo>
                <a:lnTo>
                  <a:pt x="555" y="176"/>
                </a:lnTo>
                <a:lnTo>
                  <a:pt x="553" y="176"/>
                </a:lnTo>
                <a:lnTo>
                  <a:pt x="551" y="178"/>
                </a:lnTo>
                <a:lnTo>
                  <a:pt x="549" y="178"/>
                </a:lnTo>
                <a:lnTo>
                  <a:pt x="549" y="176"/>
                </a:lnTo>
                <a:lnTo>
                  <a:pt x="551" y="176"/>
                </a:lnTo>
                <a:lnTo>
                  <a:pt x="553" y="176"/>
                </a:lnTo>
                <a:lnTo>
                  <a:pt x="555" y="174"/>
                </a:lnTo>
                <a:lnTo>
                  <a:pt x="557" y="174"/>
                </a:lnTo>
                <a:lnTo>
                  <a:pt x="555" y="172"/>
                </a:lnTo>
                <a:lnTo>
                  <a:pt x="553" y="172"/>
                </a:lnTo>
                <a:lnTo>
                  <a:pt x="551" y="172"/>
                </a:lnTo>
                <a:lnTo>
                  <a:pt x="549" y="172"/>
                </a:lnTo>
                <a:lnTo>
                  <a:pt x="549" y="170"/>
                </a:lnTo>
                <a:lnTo>
                  <a:pt x="547" y="170"/>
                </a:lnTo>
                <a:lnTo>
                  <a:pt x="545" y="170"/>
                </a:lnTo>
                <a:lnTo>
                  <a:pt x="543" y="170"/>
                </a:lnTo>
                <a:lnTo>
                  <a:pt x="543" y="168"/>
                </a:lnTo>
                <a:lnTo>
                  <a:pt x="541" y="168"/>
                </a:lnTo>
                <a:lnTo>
                  <a:pt x="539" y="168"/>
                </a:lnTo>
                <a:lnTo>
                  <a:pt x="537" y="166"/>
                </a:lnTo>
                <a:lnTo>
                  <a:pt x="535" y="166"/>
                </a:lnTo>
                <a:lnTo>
                  <a:pt x="533" y="166"/>
                </a:lnTo>
                <a:lnTo>
                  <a:pt x="531" y="164"/>
                </a:lnTo>
                <a:lnTo>
                  <a:pt x="529" y="166"/>
                </a:lnTo>
                <a:lnTo>
                  <a:pt x="527" y="166"/>
                </a:lnTo>
                <a:lnTo>
                  <a:pt x="525" y="166"/>
                </a:lnTo>
                <a:lnTo>
                  <a:pt x="523" y="168"/>
                </a:lnTo>
                <a:lnTo>
                  <a:pt x="521" y="168"/>
                </a:lnTo>
                <a:lnTo>
                  <a:pt x="523" y="168"/>
                </a:lnTo>
                <a:lnTo>
                  <a:pt x="523" y="166"/>
                </a:lnTo>
                <a:lnTo>
                  <a:pt x="521" y="166"/>
                </a:lnTo>
                <a:lnTo>
                  <a:pt x="519" y="166"/>
                </a:lnTo>
                <a:lnTo>
                  <a:pt x="517" y="164"/>
                </a:lnTo>
                <a:lnTo>
                  <a:pt x="519" y="164"/>
                </a:lnTo>
                <a:lnTo>
                  <a:pt x="521" y="164"/>
                </a:lnTo>
                <a:lnTo>
                  <a:pt x="527" y="164"/>
                </a:lnTo>
                <a:lnTo>
                  <a:pt x="529" y="164"/>
                </a:lnTo>
                <a:lnTo>
                  <a:pt x="531" y="164"/>
                </a:lnTo>
                <a:lnTo>
                  <a:pt x="533" y="164"/>
                </a:lnTo>
                <a:lnTo>
                  <a:pt x="533" y="162"/>
                </a:lnTo>
                <a:lnTo>
                  <a:pt x="533" y="160"/>
                </a:lnTo>
                <a:lnTo>
                  <a:pt x="531" y="160"/>
                </a:lnTo>
                <a:lnTo>
                  <a:pt x="529" y="160"/>
                </a:lnTo>
                <a:lnTo>
                  <a:pt x="527" y="158"/>
                </a:lnTo>
                <a:lnTo>
                  <a:pt x="525" y="158"/>
                </a:lnTo>
                <a:lnTo>
                  <a:pt x="523" y="158"/>
                </a:lnTo>
                <a:lnTo>
                  <a:pt x="521" y="158"/>
                </a:lnTo>
                <a:lnTo>
                  <a:pt x="519" y="160"/>
                </a:lnTo>
                <a:lnTo>
                  <a:pt x="517" y="160"/>
                </a:lnTo>
                <a:lnTo>
                  <a:pt x="515" y="160"/>
                </a:lnTo>
                <a:lnTo>
                  <a:pt x="513" y="162"/>
                </a:lnTo>
                <a:lnTo>
                  <a:pt x="511" y="162"/>
                </a:lnTo>
                <a:lnTo>
                  <a:pt x="513" y="160"/>
                </a:lnTo>
                <a:lnTo>
                  <a:pt x="511" y="160"/>
                </a:lnTo>
                <a:lnTo>
                  <a:pt x="507" y="160"/>
                </a:lnTo>
                <a:lnTo>
                  <a:pt x="509" y="160"/>
                </a:lnTo>
                <a:lnTo>
                  <a:pt x="511" y="158"/>
                </a:lnTo>
                <a:lnTo>
                  <a:pt x="509" y="158"/>
                </a:lnTo>
                <a:lnTo>
                  <a:pt x="507" y="158"/>
                </a:lnTo>
                <a:lnTo>
                  <a:pt x="505" y="158"/>
                </a:lnTo>
                <a:lnTo>
                  <a:pt x="503" y="158"/>
                </a:lnTo>
                <a:lnTo>
                  <a:pt x="501" y="158"/>
                </a:lnTo>
                <a:lnTo>
                  <a:pt x="503" y="158"/>
                </a:lnTo>
                <a:lnTo>
                  <a:pt x="507" y="158"/>
                </a:lnTo>
                <a:lnTo>
                  <a:pt x="509" y="158"/>
                </a:lnTo>
                <a:lnTo>
                  <a:pt x="511" y="158"/>
                </a:lnTo>
                <a:lnTo>
                  <a:pt x="513" y="158"/>
                </a:lnTo>
                <a:lnTo>
                  <a:pt x="515" y="160"/>
                </a:lnTo>
                <a:lnTo>
                  <a:pt x="517" y="158"/>
                </a:lnTo>
                <a:lnTo>
                  <a:pt x="519" y="158"/>
                </a:lnTo>
                <a:lnTo>
                  <a:pt x="521" y="158"/>
                </a:lnTo>
                <a:lnTo>
                  <a:pt x="523" y="158"/>
                </a:lnTo>
                <a:lnTo>
                  <a:pt x="525" y="158"/>
                </a:lnTo>
                <a:lnTo>
                  <a:pt x="527" y="158"/>
                </a:lnTo>
                <a:lnTo>
                  <a:pt x="527" y="156"/>
                </a:lnTo>
                <a:lnTo>
                  <a:pt x="529" y="156"/>
                </a:lnTo>
                <a:lnTo>
                  <a:pt x="531" y="154"/>
                </a:lnTo>
                <a:lnTo>
                  <a:pt x="529" y="154"/>
                </a:lnTo>
                <a:lnTo>
                  <a:pt x="527" y="154"/>
                </a:lnTo>
                <a:lnTo>
                  <a:pt x="525" y="154"/>
                </a:lnTo>
                <a:lnTo>
                  <a:pt x="523" y="152"/>
                </a:lnTo>
                <a:lnTo>
                  <a:pt x="521" y="152"/>
                </a:lnTo>
                <a:lnTo>
                  <a:pt x="519" y="152"/>
                </a:lnTo>
                <a:lnTo>
                  <a:pt x="517" y="152"/>
                </a:lnTo>
                <a:lnTo>
                  <a:pt x="515" y="152"/>
                </a:lnTo>
                <a:lnTo>
                  <a:pt x="513" y="152"/>
                </a:lnTo>
                <a:lnTo>
                  <a:pt x="511" y="154"/>
                </a:lnTo>
                <a:lnTo>
                  <a:pt x="509" y="154"/>
                </a:lnTo>
                <a:lnTo>
                  <a:pt x="507" y="154"/>
                </a:lnTo>
                <a:lnTo>
                  <a:pt x="505" y="154"/>
                </a:lnTo>
                <a:lnTo>
                  <a:pt x="503" y="154"/>
                </a:lnTo>
                <a:lnTo>
                  <a:pt x="501" y="156"/>
                </a:lnTo>
                <a:lnTo>
                  <a:pt x="499" y="156"/>
                </a:lnTo>
                <a:lnTo>
                  <a:pt x="501" y="154"/>
                </a:lnTo>
                <a:lnTo>
                  <a:pt x="499" y="152"/>
                </a:lnTo>
                <a:lnTo>
                  <a:pt x="501" y="152"/>
                </a:lnTo>
                <a:lnTo>
                  <a:pt x="503" y="152"/>
                </a:lnTo>
                <a:lnTo>
                  <a:pt x="505" y="152"/>
                </a:lnTo>
                <a:lnTo>
                  <a:pt x="507" y="152"/>
                </a:lnTo>
                <a:lnTo>
                  <a:pt x="509" y="152"/>
                </a:lnTo>
                <a:lnTo>
                  <a:pt x="511" y="154"/>
                </a:lnTo>
                <a:lnTo>
                  <a:pt x="513" y="152"/>
                </a:lnTo>
                <a:lnTo>
                  <a:pt x="513" y="150"/>
                </a:lnTo>
                <a:lnTo>
                  <a:pt x="511" y="150"/>
                </a:lnTo>
                <a:lnTo>
                  <a:pt x="509" y="150"/>
                </a:lnTo>
                <a:lnTo>
                  <a:pt x="507" y="150"/>
                </a:lnTo>
                <a:lnTo>
                  <a:pt x="505" y="148"/>
                </a:lnTo>
                <a:lnTo>
                  <a:pt x="503" y="148"/>
                </a:lnTo>
                <a:lnTo>
                  <a:pt x="505" y="148"/>
                </a:lnTo>
                <a:lnTo>
                  <a:pt x="507" y="148"/>
                </a:lnTo>
                <a:lnTo>
                  <a:pt x="509" y="150"/>
                </a:lnTo>
                <a:lnTo>
                  <a:pt x="511" y="150"/>
                </a:lnTo>
                <a:lnTo>
                  <a:pt x="513" y="150"/>
                </a:lnTo>
                <a:lnTo>
                  <a:pt x="515" y="150"/>
                </a:lnTo>
                <a:lnTo>
                  <a:pt x="517" y="150"/>
                </a:lnTo>
                <a:lnTo>
                  <a:pt x="519" y="152"/>
                </a:lnTo>
                <a:lnTo>
                  <a:pt x="523" y="150"/>
                </a:lnTo>
                <a:lnTo>
                  <a:pt x="525" y="150"/>
                </a:lnTo>
                <a:lnTo>
                  <a:pt x="527" y="150"/>
                </a:lnTo>
                <a:lnTo>
                  <a:pt x="529" y="148"/>
                </a:lnTo>
                <a:lnTo>
                  <a:pt x="531" y="148"/>
                </a:lnTo>
                <a:lnTo>
                  <a:pt x="533" y="148"/>
                </a:lnTo>
                <a:lnTo>
                  <a:pt x="535" y="148"/>
                </a:lnTo>
                <a:lnTo>
                  <a:pt x="539" y="148"/>
                </a:lnTo>
                <a:lnTo>
                  <a:pt x="537" y="146"/>
                </a:lnTo>
                <a:lnTo>
                  <a:pt x="535" y="146"/>
                </a:lnTo>
                <a:lnTo>
                  <a:pt x="533" y="144"/>
                </a:lnTo>
                <a:lnTo>
                  <a:pt x="531" y="142"/>
                </a:lnTo>
                <a:lnTo>
                  <a:pt x="529" y="140"/>
                </a:lnTo>
                <a:lnTo>
                  <a:pt x="531" y="140"/>
                </a:lnTo>
                <a:lnTo>
                  <a:pt x="531" y="142"/>
                </a:lnTo>
                <a:lnTo>
                  <a:pt x="533" y="144"/>
                </a:lnTo>
                <a:lnTo>
                  <a:pt x="535" y="144"/>
                </a:lnTo>
                <a:lnTo>
                  <a:pt x="535" y="146"/>
                </a:lnTo>
                <a:lnTo>
                  <a:pt x="537" y="146"/>
                </a:lnTo>
                <a:lnTo>
                  <a:pt x="539" y="146"/>
                </a:lnTo>
                <a:lnTo>
                  <a:pt x="541" y="146"/>
                </a:lnTo>
                <a:lnTo>
                  <a:pt x="543" y="144"/>
                </a:lnTo>
                <a:lnTo>
                  <a:pt x="545" y="144"/>
                </a:lnTo>
                <a:lnTo>
                  <a:pt x="545" y="142"/>
                </a:lnTo>
                <a:lnTo>
                  <a:pt x="547" y="142"/>
                </a:lnTo>
                <a:lnTo>
                  <a:pt x="549" y="142"/>
                </a:lnTo>
                <a:lnTo>
                  <a:pt x="551" y="144"/>
                </a:lnTo>
                <a:lnTo>
                  <a:pt x="553" y="144"/>
                </a:lnTo>
                <a:lnTo>
                  <a:pt x="555" y="144"/>
                </a:lnTo>
                <a:lnTo>
                  <a:pt x="559" y="144"/>
                </a:lnTo>
                <a:lnTo>
                  <a:pt x="561" y="144"/>
                </a:lnTo>
                <a:lnTo>
                  <a:pt x="563" y="146"/>
                </a:lnTo>
                <a:lnTo>
                  <a:pt x="565" y="146"/>
                </a:lnTo>
                <a:lnTo>
                  <a:pt x="567" y="146"/>
                </a:lnTo>
                <a:lnTo>
                  <a:pt x="569" y="144"/>
                </a:lnTo>
                <a:lnTo>
                  <a:pt x="567" y="146"/>
                </a:lnTo>
                <a:lnTo>
                  <a:pt x="565" y="146"/>
                </a:lnTo>
                <a:lnTo>
                  <a:pt x="563" y="146"/>
                </a:lnTo>
                <a:lnTo>
                  <a:pt x="561" y="146"/>
                </a:lnTo>
                <a:lnTo>
                  <a:pt x="559" y="144"/>
                </a:lnTo>
                <a:lnTo>
                  <a:pt x="557" y="144"/>
                </a:lnTo>
                <a:lnTo>
                  <a:pt x="555" y="144"/>
                </a:lnTo>
                <a:lnTo>
                  <a:pt x="553" y="144"/>
                </a:lnTo>
                <a:lnTo>
                  <a:pt x="551" y="144"/>
                </a:lnTo>
                <a:lnTo>
                  <a:pt x="549" y="144"/>
                </a:lnTo>
                <a:lnTo>
                  <a:pt x="547" y="146"/>
                </a:lnTo>
                <a:lnTo>
                  <a:pt x="549" y="146"/>
                </a:lnTo>
                <a:lnTo>
                  <a:pt x="553" y="148"/>
                </a:lnTo>
                <a:lnTo>
                  <a:pt x="555" y="148"/>
                </a:lnTo>
                <a:lnTo>
                  <a:pt x="557" y="148"/>
                </a:lnTo>
                <a:lnTo>
                  <a:pt x="559" y="150"/>
                </a:lnTo>
                <a:lnTo>
                  <a:pt x="561" y="150"/>
                </a:lnTo>
                <a:lnTo>
                  <a:pt x="563" y="150"/>
                </a:lnTo>
                <a:lnTo>
                  <a:pt x="565" y="152"/>
                </a:lnTo>
                <a:lnTo>
                  <a:pt x="567" y="152"/>
                </a:lnTo>
                <a:lnTo>
                  <a:pt x="569" y="150"/>
                </a:lnTo>
                <a:lnTo>
                  <a:pt x="571" y="150"/>
                </a:lnTo>
                <a:lnTo>
                  <a:pt x="573" y="150"/>
                </a:lnTo>
                <a:lnTo>
                  <a:pt x="575" y="150"/>
                </a:lnTo>
                <a:lnTo>
                  <a:pt x="577" y="148"/>
                </a:lnTo>
                <a:lnTo>
                  <a:pt x="579" y="148"/>
                </a:lnTo>
                <a:lnTo>
                  <a:pt x="581" y="148"/>
                </a:lnTo>
                <a:lnTo>
                  <a:pt x="583" y="148"/>
                </a:lnTo>
                <a:lnTo>
                  <a:pt x="585" y="148"/>
                </a:lnTo>
                <a:lnTo>
                  <a:pt x="587" y="148"/>
                </a:lnTo>
                <a:lnTo>
                  <a:pt x="589" y="148"/>
                </a:lnTo>
                <a:lnTo>
                  <a:pt x="591" y="148"/>
                </a:lnTo>
                <a:lnTo>
                  <a:pt x="591" y="146"/>
                </a:lnTo>
                <a:lnTo>
                  <a:pt x="593" y="144"/>
                </a:lnTo>
                <a:lnTo>
                  <a:pt x="593" y="142"/>
                </a:lnTo>
                <a:lnTo>
                  <a:pt x="595" y="142"/>
                </a:lnTo>
                <a:lnTo>
                  <a:pt x="595" y="140"/>
                </a:lnTo>
                <a:lnTo>
                  <a:pt x="593" y="140"/>
                </a:lnTo>
                <a:lnTo>
                  <a:pt x="591" y="140"/>
                </a:lnTo>
                <a:lnTo>
                  <a:pt x="589" y="140"/>
                </a:lnTo>
                <a:lnTo>
                  <a:pt x="587" y="140"/>
                </a:lnTo>
                <a:lnTo>
                  <a:pt x="585" y="140"/>
                </a:lnTo>
                <a:lnTo>
                  <a:pt x="583" y="138"/>
                </a:lnTo>
                <a:lnTo>
                  <a:pt x="581" y="138"/>
                </a:lnTo>
                <a:lnTo>
                  <a:pt x="579" y="138"/>
                </a:lnTo>
                <a:lnTo>
                  <a:pt x="577" y="138"/>
                </a:lnTo>
                <a:lnTo>
                  <a:pt x="575" y="140"/>
                </a:lnTo>
                <a:lnTo>
                  <a:pt x="577" y="142"/>
                </a:lnTo>
                <a:lnTo>
                  <a:pt x="577" y="144"/>
                </a:lnTo>
                <a:lnTo>
                  <a:pt x="575" y="144"/>
                </a:lnTo>
                <a:lnTo>
                  <a:pt x="575" y="142"/>
                </a:lnTo>
                <a:lnTo>
                  <a:pt x="577" y="140"/>
                </a:lnTo>
                <a:lnTo>
                  <a:pt x="575" y="140"/>
                </a:lnTo>
                <a:lnTo>
                  <a:pt x="573" y="138"/>
                </a:lnTo>
                <a:lnTo>
                  <a:pt x="571" y="138"/>
                </a:lnTo>
                <a:lnTo>
                  <a:pt x="569" y="138"/>
                </a:lnTo>
                <a:lnTo>
                  <a:pt x="571" y="138"/>
                </a:lnTo>
                <a:lnTo>
                  <a:pt x="573" y="138"/>
                </a:lnTo>
                <a:lnTo>
                  <a:pt x="575" y="136"/>
                </a:lnTo>
                <a:lnTo>
                  <a:pt x="573" y="134"/>
                </a:lnTo>
                <a:lnTo>
                  <a:pt x="571" y="134"/>
                </a:lnTo>
                <a:lnTo>
                  <a:pt x="573" y="134"/>
                </a:lnTo>
                <a:lnTo>
                  <a:pt x="575" y="134"/>
                </a:lnTo>
                <a:lnTo>
                  <a:pt x="577" y="134"/>
                </a:lnTo>
                <a:lnTo>
                  <a:pt x="579" y="134"/>
                </a:lnTo>
                <a:lnTo>
                  <a:pt x="579" y="132"/>
                </a:lnTo>
                <a:lnTo>
                  <a:pt x="579" y="130"/>
                </a:lnTo>
                <a:lnTo>
                  <a:pt x="577" y="130"/>
                </a:lnTo>
                <a:lnTo>
                  <a:pt x="579" y="130"/>
                </a:lnTo>
                <a:lnTo>
                  <a:pt x="581" y="132"/>
                </a:lnTo>
                <a:lnTo>
                  <a:pt x="583" y="132"/>
                </a:lnTo>
                <a:lnTo>
                  <a:pt x="587" y="132"/>
                </a:lnTo>
                <a:lnTo>
                  <a:pt x="589" y="132"/>
                </a:lnTo>
                <a:lnTo>
                  <a:pt x="591" y="132"/>
                </a:lnTo>
                <a:lnTo>
                  <a:pt x="593" y="132"/>
                </a:lnTo>
                <a:lnTo>
                  <a:pt x="595" y="132"/>
                </a:lnTo>
                <a:lnTo>
                  <a:pt x="597" y="132"/>
                </a:lnTo>
                <a:lnTo>
                  <a:pt x="599" y="134"/>
                </a:lnTo>
                <a:lnTo>
                  <a:pt x="601" y="134"/>
                </a:lnTo>
                <a:lnTo>
                  <a:pt x="603" y="134"/>
                </a:lnTo>
                <a:lnTo>
                  <a:pt x="605" y="134"/>
                </a:lnTo>
                <a:lnTo>
                  <a:pt x="607" y="134"/>
                </a:lnTo>
                <a:lnTo>
                  <a:pt x="609" y="134"/>
                </a:lnTo>
                <a:lnTo>
                  <a:pt x="611" y="134"/>
                </a:lnTo>
                <a:lnTo>
                  <a:pt x="613" y="134"/>
                </a:lnTo>
                <a:lnTo>
                  <a:pt x="613" y="132"/>
                </a:lnTo>
                <a:lnTo>
                  <a:pt x="615" y="130"/>
                </a:lnTo>
                <a:lnTo>
                  <a:pt x="613" y="130"/>
                </a:lnTo>
                <a:lnTo>
                  <a:pt x="613" y="128"/>
                </a:lnTo>
                <a:lnTo>
                  <a:pt x="611" y="128"/>
                </a:lnTo>
                <a:lnTo>
                  <a:pt x="609" y="128"/>
                </a:lnTo>
                <a:lnTo>
                  <a:pt x="607" y="130"/>
                </a:lnTo>
                <a:lnTo>
                  <a:pt x="605" y="128"/>
                </a:lnTo>
                <a:lnTo>
                  <a:pt x="603" y="128"/>
                </a:lnTo>
                <a:lnTo>
                  <a:pt x="601" y="128"/>
                </a:lnTo>
                <a:lnTo>
                  <a:pt x="599" y="128"/>
                </a:lnTo>
                <a:lnTo>
                  <a:pt x="597" y="128"/>
                </a:lnTo>
                <a:lnTo>
                  <a:pt x="595" y="128"/>
                </a:lnTo>
                <a:lnTo>
                  <a:pt x="593" y="128"/>
                </a:lnTo>
                <a:lnTo>
                  <a:pt x="591" y="128"/>
                </a:lnTo>
                <a:lnTo>
                  <a:pt x="593" y="128"/>
                </a:lnTo>
                <a:lnTo>
                  <a:pt x="595" y="128"/>
                </a:lnTo>
                <a:lnTo>
                  <a:pt x="597" y="126"/>
                </a:lnTo>
                <a:lnTo>
                  <a:pt x="595" y="124"/>
                </a:lnTo>
                <a:lnTo>
                  <a:pt x="597" y="124"/>
                </a:lnTo>
                <a:lnTo>
                  <a:pt x="597" y="122"/>
                </a:lnTo>
                <a:lnTo>
                  <a:pt x="595" y="122"/>
                </a:lnTo>
                <a:lnTo>
                  <a:pt x="593" y="122"/>
                </a:lnTo>
                <a:lnTo>
                  <a:pt x="591" y="120"/>
                </a:lnTo>
                <a:lnTo>
                  <a:pt x="589" y="122"/>
                </a:lnTo>
                <a:lnTo>
                  <a:pt x="587" y="122"/>
                </a:lnTo>
                <a:lnTo>
                  <a:pt x="585" y="124"/>
                </a:lnTo>
                <a:lnTo>
                  <a:pt x="583" y="124"/>
                </a:lnTo>
                <a:lnTo>
                  <a:pt x="581" y="122"/>
                </a:lnTo>
                <a:lnTo>
                  <a:pt x="579" y="120"/>
                </a:lnTo>
                <a:lnTo>
                  <a:pt x="577" y="120"/>
                </a:lnTo>
                <a:lnTo>
                  <a:pt x="579" y="120"/>
                </a:lnTo>
                <a:lnTo>
                  <a:pt x="581" y="120"/>
                </a:lnTo>
                <a:lnTo>
                  <a:pt x="583" y="122"/>
                </a:lnTo>
                <a:lnTo>
                  <a:pt x="585" y="122"/>
                </a:lnTo>
                <a:lnTo>
                  <a:pt x="587" y="122"/>
                </a:lnTo>
                <a:lnTo>
                  <a:pt x="589" y="122"/>
                </a:lnTo>
                <a:lnTo>
                  <a:pt x="591" y="120"/>
                </a:lnTo>
                <a:lnTo>
                  <a:pt x="593" y="120"/>
                </a:lnTo>
                <a:lnTo>
                  <a:pt x="595" y="120"/>
                </a:lnTo>
                <a:lnTo>
                  <a:pt x="597" y="120"/>
                </a:lnTo>
                <a:lnTo>
                  <a:pt x="599" y="120"/>
                </a:lnTo>
                <a:lnTo>
                  <a:pt x="597" y="118"/>
                </a:lnTo>
                <a:lnTo>
                  <a:pt x="595" y="118"/>
                </a:lnTo>
                <a:lnTo>
                  <a:pt x="593" y="118"/>
                </a:lnTo>
                <a:lnTo>
                  <a:pt x="593" y="116"/>
                </a:lnTo>
                <a:lnTo>
                  <a:pt x="591" y="116"/>
                </a:lnTo>
                <a:lnTo>
                  <a:pt x="589" y="116"/>
                </a:lnTo>
                <a:lnTo>
                  <a:pt x="587" y="116"/>
                </a:lnTo>
                <a:lnTo>
                  <a:pt x="585" y="116"/>
                </a:lnTo>
                <a:lnTo>
                  <a:pt x="583" y="116"/>
                </a:lnTo>
                <a:lnTo>
                  <a:pt x="581" y="114"/>
                </a:lnTo>
                <a:lnTo>
                  <a:pt x="583" y="114"/>
                </a:lnTo>
                <a:lnTo>
                  <a:pt x="587" y="114"/>
                </a:lnTo>
                <a:lnTo>
                  <a:pt x="589" y="116"/>
                </a:lnTo>
                <a:lnTo>
                  <a:pt x="587" y="114"/>
                </a:lnTo>
                <a:lnTo>
                  <a:pt x="585" y="112"/>
                </a:lnTo>
                <a:lnTo>
                  <a:pt x="583" y="112"/>
                </a:lnTo>
                <a:lnTo>
                  <a:pt x="581" y="112"/>
                </a:lnTo>
                <a:lnTo>
                  <a:pt x="583" y="112"/>
                </a:lnTo>
                <a:lnTo>
                  <a:pt x="585" y="112"/>
                </a:lnTo>
                <a:lnTo>
                  <a:pt x="587" y="112"/>
                </a:lnTo>
                <a:lnTo>
                  <a:pt x="589" y="114"/>
                </a:lnTo>
                <a:lnTo>
                  <a:pt x="591" y="114"/>
                </a:lnTo>
                <a:lnTo>
                  <a:pt x="593" y="116"/>
                </a:lnTo>
                <a:lnTo>
                  <a:pt x="595" y="116"/>
                </a:lnTo>
                <a:lnTo>
                  <a:pt x="597" y="116"/>
                </a:lnTo>
                <a:lnTo>
                  <a:pt x="599" y="118"/>
                </a:lnTo>
                <a:lnTo>
                  <a:pt x="601" y="118"/>
                </a:lnTo>
                <a:lnTo>
                  <a:pt x="603" y="118"/>
                </a:lnTo>
                <a:lnTo>
                  <a:pt x="605" y="116"/>
                </a:lnTo>
                <a:lnTo>
                  <a:pt x="605" y="118"/>
                </a:lnTo>
                <a:lnTo>
                  <a:pt x="607" y="118"/>
                </a:lnTo>
                <a:lnTo>
                  <a:pt x="607" y="120"/>
                </a:lnTo>
                <a:lnTo>
                  <a:pt x="609" y="120"/>
                </a:lnTo>
                <a:lnTo>
                  <a:pt x="611" y="120"/>
                </a:lnTo>
                <a:lnTo>
                  <a:pt x="613" y="118"/>
                </a:lnTo>
                <a:lnTo>
                  <a:pt x="615" y="118"/>
                </a:lnTo>
                <a:lnTo>
                  <a:pt x="615" y="116"/>
                </a:lnTo>
                <a:lnTo>
                  <a:pt x="615" y="114"/>
                </a:lnTo>
                <a:lnTo>
                  <a:pt x="613" y="112"/>
                </a:lnTo>
                <a:lnTo>
                  <a:pt x="615" y="110"/>
                </a:lnTo>
                <a:lnTo>
                  <a:pt x="613" y="110"/>
                </a:lnTo>
                <a:lnTo>
                  <a:pt x="613" y="108"/>
                </a:lnTo>
                <a:lnTo>
                  <a:pt x="611" y="108"/>
                </a:lnTo>
                <a:lnTo>
                  <a:pt x="607" y="108"/>
                </a:lnTo>
                <a:lnTo>
                  <a:pt x="605" y="108"/>
                </a:lnTo>
                <a:lnTo>
                  <a:pt x="603" y="108"/>
                </a:lnTo>
                <a:lnTo>
                  <a:pt x="599" y="108"/>
                </a:lnTo>
                <a:lnTo>
                  <a:pt x="597" y="106"/>
                </a:lnTo>
                <a:lnTo>
                  <a:pt x="595" y="108"/>
                </a:lnTo>
                <a:lnTo>
                  <a:pt x="587" y="108"/>
                </a:lnTo>
                <a:lnTo>
                  <a:pt x="589" y="106"/>
                </a:lnTo>
                <a:lnTo>
                  <a:pt x="591" y="106"/>
                </a:lnTo>
                <a:lnTo>
                  <a:pt x="593" y="106"/>
                </a:lnTo>
                <a:lnTo>
                  <a:pt x="595" y="106"/>
                </a:lnTo>
                <a:lnTo>
                  <a:pt x="597" y="106"/>
                </a:lnTo>
                <a:lnTo>
                  <a:pt x="599" y="106"/>
                </a:lnTo>
                <a:lnTo>
                  <a:pt x="601" y="106"/>
                </a:lnTo>
                <a:lnTo>
                  <a:pt x="603" y="106"/>
                </a:lnTo>
                <a:lnTo>
                  <a:pt x="605" y="106"/>
                </a:lnTo>
                <a:lnTo>
                  <a:pt x="607" y="106"/>
                </a:lnTo>
                <a:lnTo>
                  <a:pt x="609" y="106"/>
                </a:lnTo>
                <a:lnTo>
                  <a:pt x="611" y="106"/>
                </a:lnTo>
                <a:lnTo>
                  <a:pt x="615" y="106"/>
                </a:lnTo>
                <a:lnTo>
                  <a:pt x="615" y="104"/>
                </a:lnTo>
                <a:lnTo>
                  <a:pt x="613" y="102"/>
                </a:lnTo>
                <a:lnTo>
                  <a:pt x="611" y="102"/>
                </a:lnTo>
                <a:lnTo>
                  <a:pt x="609" y="102"/>
                </a:lnTo>
                <a:lnTo>
                  <a:pt x="607" y="102"/>
                </a:lnTo>
                <a:lnTo>
                  <a:pt x="605" y="102"/>
                </a:lnTo>
                <a:lnTo>
                  <a:pt x="603" y="102"/>
                </a:lnTo>
                <a:lnTo>
                  <a:pt x="601" y="102"/>
                </a:lnTo>
                <a:lnTo>
                  <a:pt x="599" y="102"/>
                </a:lnTo>
                <a:lnTo>
                  <a:pt x="601" y="102"/>
                </a:lnTo>
                <a:lnTo>
                  <a:pt x="603" y="104"/>
                </a:lnTo>
                <a:lnTo>
                  <a:pt x="605" y="104"/>
                </a:lnTo>
                <a:lnTo>
                  <a:pt x="607" y="104"/>
                </a:lnTo>
                <a:lnTo>
                  <a:pt x="605" y="104"/>
                </a:lnTo>
                <a:lnTo>
                  <a:pt x="603" y="104"/>
                </a:lnTo>
                <a:lnTo>
                  <a:pt x="601" y="104"/>
                </a:lnTo>
                <a:lnTo>
                  <a:pt x="599" y="102"/>
                </a:lnTo>
                <a:lnTo>
                  <a:pt x="597" y="102"/>
                </a:lnTo>
                <a:lnTo>
                  <a:pt x="595" y="102"/>
                </a:lnTo>
                <a:lnTo>
                  <a:pt x="593" y="102"/>
                </a:lnTo>
                <a:lnTo>
                  <a:pt x="591" y="102"/>
                </a:lnTo>
                <a:lnTo>
                  <a:pt x="593" y="100"/>
                </a:lnTo>
                <a:lnTo>
                  <a:pt x="591" y="100"/>
                </a:lnTo>
                <a:lnTo>
                  <a:pt x="589" y="100"/>
                </a:lnTo>
                <a:lnTo>
                  <a:pt x="587" y="100"/>
                </a:lnTo>
                <a:lnTo>
                  <a:pt x="585" y="100"/>
                </a:lnTo>
                <a:lnTo>
                  <a:pt x="583" y="100"/>
                </a:lnTo>
                <a:lnTo>
                  <a:pt x="585" y="100"/>
                </a:lnTo>
                <a:lnTo>
                  <a:pt x="587" y="100"/>
                </a:lnTo>
                <a:lnTo>
                  <a:pt x="591" y="100"/>
                </a:lnTo>
                <a:lnTo>
                  <a:pt x="593" y="98"/>
                </a:lnTo>
                <a:lnTo>
                  <a:pt x="591" y="98"/>
                </a:lnTo>
                <a:lnTo>
                  <a:pt x="589" y="100"/>
                </a:lnTo>
                <a:lnTo>
                  <a:pt x="591" y="98"/>
                </a:lnTo>
                <a:lnTo>
                  <a:pt x="593" y="98"/>
                </a:lnTo>
                <a:lnTo>
                  <a:pt x="591" y="98"/>
                </a:lnTo>
                <a:lnTo>
                  <a:pt x="589" y="98"/>
                </a:lnTo>
                <a:lnTo>
                  <a:pt x="591" y="98"/>
                </a:lnTo>
                <a:lnTo>
                  <a:pt x="589" y="96"/>
                </a:lnTo>
                <a:lnTo>
                  <a:pt x="587" y="96"/>
                </a:lnTo>
                <a:lnTo>
                  <a:pt x="585" y="98"/>
                </a:lnTo>
                <a:lnTo>
                  <a:pt x="585" y="96"/>
                </a:lnTo>
                <a:lnTo>
                  <a:pt x="583" y="96"/>
                </a:lnTo>
                <a:lnTo>
                  <a:pt x="585" y="94"/>
                </a:lnTo>
                <a:lnTo>
                  <a:pt x="587" y="94"/>
                </a:lnTo>
                <a:lnTo>
                  <a:pt x="589" y="94"/>
                </a:lnTo>
                <a:lnTo>
                  <a:pt x="591" y="94"/>
                </a:lnTo>
                <a:lnTo>
                  <a:pt x="593" y="96"/>
                </a:lnTo>
                <a:lnTo>
                  <a:pt x="595" y="96"/>
                </a:lnTo>
                <a:lnTo>
                  <a:pt x="597" y="96"/>
                </a:lnTo>
                <a:lnTo>
                  <a:pt x="599" y="94"/>
                </a:lnTo>
                <a:lnTo>
                  <a:pt x="601" y="94"/>
                </a:lnTo>
                <a:lnTo>
                  <a:pt x="603" y="94"/>
                </a:lnTo>
                <a:lnTo>
                  <a:pt x="605" y="94"/>
                </a:lnTo>
                <a:lnTo>
                  <a:pt x="603" y="92"/>
                </a:lnTo>
                <a:lnTo>
                  <a:pt x="597" y="92"/>
                </a:lnTo>
                <a:lnTo>
                  <a:pt x="595" y="92"/>
                </a:lnTo>
                <a:lnTo>
                  <a:pt x="597" y="92"/>
                </a:lnTo>
                <a:lnTo>
                  <a:pt x="599" y="92"/>
                </a:lnTo>
                <a:lnTo>
                  <a:pt x="601" y="92"/>
                </a:lnTo>
                <a:lnTo>
                  <a:pt x="603" y="92"/>
                </a:lnTo>
                <a:lnTo>
                  <a:pt x="605" y="92"/>
                </a:lnTo>
                <a:lnTo>
                  <a:pt x="607" y="92"/>
                </a:lnTo>
                <a:lnTo>
                  <a:pt x="605" y="92"/>
                </a:lnTo>
                <a:lnTo>
                  <a:pt x="607" y="92"/>
                </a:lnTo>
                <a:lnTo>
                  <a:pt x="609" y="92"/>
                </a:lnTo>
                <a:lnTo>
                  <a:pt x="611" y="92"/>
                </a:lnTo>
                <a:lnTo>
                  <a:pt x="613" y="92"/>
                </a:lnTo>
                <a:lnTo>
                  <a:pt x="615" y="92"/>
                </a:lnTo>
                <a:lnTo>
                  <a:pt x="617" y="92"/>
                </a:lnTo>
                <a:lnTo>
                  <a:pt x="619" y="92"/>
                </a:lnTo>
                <a:lnTo>
                  <a:pt x="621" y="92"/>
                </a:lnTo>
                <a:lnTo>
                  <a:pt x="623" y="92"/>
                </a:lnTo>
                <a:lnTo>
                  <a:pt x="625" y="92"/>
                </a:lnTo>
                <a:lnTo>
                  <a:pt x="627" y="94"/>
                </a:lnTo>
                <a:lnTo>
                  <a:pt x="629" y="94"/>
                </a:lnTo>
                <a:lnTo>
                  <a:pt x="631" y="94"/>
                </a:lnTo>
                <a:lnTo>
                  <a:pt x="633" y="94"/>
                </a:lnTo>
                <a:lnTo>
                  <a:pt x="635" y="94"/>
                </a:lnTo>
                <a:lnTo>
                  <a:pt x="637" y="92"/>
                </a:lnTo>
                <a:lnTo>
                  <a:pt x="639" y="90"/>
                </a:lnTo>
                <a:lnTo>
                  <a:pt x="639" y="88"/>
                </a:lnTo>
                <a:lnTo>
                  <a:pt x="637" y="86"/>
                </a:lnTo>
                <a:lnTo>
                  <a:pt x="633" y="86"/>
                </a:lnTo>
                <a:lnTo>
                  <a:pt x="631" y="86"/>
                </a:lnTo>
                <a:lnTo>
                  <a:pt x="629" y="86"/>
                </a:lnTo>
                <a:lnTo>
                  <a:pt x="629" y="88"/>
                </a:lnTo>
                <a:lnTo>
                  <a:pt x="627" y="86"/>
                </a:lnTo>
                <a:lnTo>
                  <a:pt x="625" y="88"/>
                </a:lnTo>
                <a:lnTo>
                  <a:pt x="623" y="86"/>
                </a:lnTo>
                <a:lnTo>
                  <a:pt x="621" y="84"/>
                </a:lnTo>
                <a:lnTo>
                  <a:pt x="619" y="84"/>
                </a:lnTo>
                <a:lnTo>
                  <a:pt x="617" y="84"/>
                </a:lnTo>
                <a:lnTo>
                  <a:pt x="615" y="84"/>
                </a:lnTo>
                <a:lnTo>
                  <a:pt x="613" y="84"/>
                </a:lnTo>
                <a:lnTo>
                  <a:pt x="611" y="84"/>
                </a:lnTo>
                <a:lnTo>
                  <a:pt x="613" y="84"/>
                </a:lnTo>
                <a:lnTo>
                  <a:pt x="615" y="84"/>
                </a:lnTo>
                <a:lnTo>
                  <a:pt x="617" y="84"/>
                </a:lnTo>
                <a:lnTo>
                  <a:pt x="619" y="84"/>
                </a:lnTo>
                <a:lnTo>
                  <a:pt x="617" y="84"/>
                </a:lnTo>
                <a:lnTo>
                  <a:pt x="615" y="84"/>
                </a:lnTo>
                <a:lnTo>
                  <a:pt x="611" y="84"/>
                </a:lnTo>
                <a:lnTo>
                  <a:pt x="609" y="82"/>
                </a:lnTo>
                <a:lnTo>
                  <a:pt x="607" y="82"/>
                </a:lnTo>
                <a:lnTo>
                  <a:pt x="609" y="82"/>
                </a:lnTo>
                <a:lnTo>
                  <a:pt x="611" y="82"/>
                </a:lnTo>
                <a:lnTo>
                  <a:pt x="613" y="84"/>
                </a:lnTo>
                <a:lnTo>
                  <a:pt x="615" y="82"/>
                </a:lnTo>
                <a:lnTo>
                  <a:pt x="613" y="82"/>
                </a:lnTo>
                <a:lnTo>
                  <a:pt x="615" y="82"/>
                </a:lnTo>
                <a:lnTo>
                  <a:pt x="617" y="82"/>
                </a:lnTo>
                <a:lnTo>
                  <a:pt x="615" y="82"/>
                </a:lnTo>
                <a:lnTo>
                  <a:pt x="613" y="82"/>
                </a:lnTo>
                <a:lnTo>
                  <a:pt x="611" y="80"/>
                </a:lnTo>
                <a:lnTo>
                  <a:pt x="609" y="80"/>
                </a:lnTo>
                <a:lnTo>
                  <a:pt x="611" y="80"/>
                </a:lnTo>
                <a:lnTo>
                  <a:pt x="613" y="80"/>
                </a:lnTo>
                <a:lnTo>
                  <a:pt x="615" y="80"/>
                </a:lnTo>
                <a:lnTo>
                  <a:pt x="617" y="80"/>
                </a:lnTo>
                <a:lnTo>
                  <a:pt x="619" y="80"/>
                </a:lnTo>
                <a:lnTo>
                  <a:pt x="621" y="80"/>
                </a:lnTo>
                <a:lnTo>
                  <a:pt x="623" y="80"/>
                </a:lnTo>
                <a:lnTo>
                  <a:pt x="625" y="82"/>
                </a:lnTo>
                <a:lnTo>
                  <a:pt x="627" y="82"/>
                </a:lnTo>
                <a:lnTo>
                  <a:pt x="629" y="82"/>
                </a:lnTo>
                <a:lnTo>
                  <a:pt x="631" y="82"/>
                </a:lnTo>
                <a:lnTo>
                  <a:pt x="631" y="80"/>
                </a:lnTo>
                <a:lnTo>
                  <a:pt x="629" y="78"/>
                </a:lnTo>
                <a:lnTo>
                  <a:pt x="627" y="78"/>
                </a:lnTo>
                <a:lnTo>
                  <a:pt x="625" y="78"/>
                </a:lnTo>
                <a:lnTo>
                  <a:pt x="623" y="78"/>
                </a:lnTo>
                <a:lnTo>
                  <a:pt x="621" y="78"/>
                </a:lnTo>
                <a:lnTo>
                  <a:pt x="619" y="78"/>
                </a:lnTo>
                <a:lnTo>
                  <a:pt x="617" y="78"/>
                </a:lnTo>
                <a:lnTo>
                  <a:pt x="615" y="76"/>
                </a:lnTo>
                <a:lnTo>
                  <a:pt x="613" y="76"/>
                </a:lnTo>
                <a:lnTo>
                  <a:pt x="611" y="76"/>
                </a:lnTo>
                <a:lnTo>
                  <a:pt x="609" y="76"/>
                </a:lnTo>
                <a:lnTo>
                  <a:pt x="607" y="78"/>
                </a:lnTo>
                <a:lnTo>
                  <a:pt x="605" y="78"/>
                </a:lnTo>
                <a:lnTo>
                  <a:pt x="603" y="80"/>
                </a:lnTo>
                <a:lnTo>
                  <a:pt x="601" y="82"/>
                </a:lnTo>
                <a:lnTo>
                  <a:pt x="599" y="82"/>
                </a:lnTo>
                <a:lnTo>
                  <a:pt x="601" y="82"/>
                </a:lnTo>
                <a:lnTo>
                  <a:pt x="599" y="80"/>
                </a:lnTo>
                <a:lnTo>
                  <a:pt x="595" y="80"/>
                </a:lnTo>
                <a:lnTo>
                  <a:pt x="597" y="78"/>
                </a:lnTo>
                <a:lnTo>
                  <a:pt x="599" y="78"/>
                </a:lnTo>
                <a:lnTo>
                  <a:pt x="601" y="78"/>
                </a:lnTo>
                <a:lnTo>
                  <a:pt x="603" y="76"/>
                </a:lnTo>
                <a:lnTo>
                  <a:pt x="603" y="74"/>
                </a:lnTo>
                <a:lnTo>
                  <a:pt x="605" y="74"/>
                </a:lnTo>
                <a:lnTo>
                  <a:pt x="603" y="74"/>
                </a:lnTo>
                <a:lnTo>
                  <a:pt x="607" y="74"/>
                </a:lnTo>
                <a:lnTo>
                  <a:pt x="609" y="72"/>
                </a:lnTo>
                <a:lnTo>
                  <a:pt x="609" y="70"/>
                </a:lnTo>
                <a:lnTo>
                  <a:pt x="611" y="68"/>
                </a:lnTo>
                <a:lnTo>
                  <a:pt x="613" y="66"/>
                </a:lnTo>
                <a:lnTo>
                  <a:pt x="611" y="66"/>
                </a:lnTo>
                <a:lnTo>
                  <a:pt x="609" y="66"/>
                </a:lnTo>
                <a:lnTo>
                  <a:pt x="611" y="66"/>
                </a:lnTo>
                <a:lnTo>
                  <a:pt x="613" y="66"/>
                </a:lnTo>
                <a:lnTo>
                  <a:pt x="615" y="64"/>
                </a:lnTo>
                <a:lnTo>
                  <a:pt x="613" y="64"/>
                </a:lnTo>
                <a:lnTo>
                  <a:pt x="615" y="64"/>
                </a:lnTo>
                <a:lnTo>
                  <a:pt x="617" y="62"/>
                </a:lnTo>
                <a:lnTo>
                  <a:pt x="619" y="62"/>
                </a:lnTo>
                <a:lnTo>
                  <a:pt x="621" y="62"/>
                </a:lnTo>
                <a:lnTo>
                  <a:pt x="623" y="62"/>
                </a:lnTo>
                <a:lnTo>
                  <a:pt x="625" y="62"/>
                </a:lnTo>
                <a:lnTo>
                  <a:pt x="627" y="62"/>
                </a:lnTo>
                <a:lnTo>
                  <a:pt x="629" y="60"/>
                </a:lnTo>
                <a:lnTo>
                  <a:pt x="627" y="60"/>
                </a:lnTo>
                <a:lnTo>
                  <a:pt x="629" y="60"/>
                </a:lnTo>
                <a:lnTo>
                  <a:pt x="629" y="58"/>
                </a:lnTo>
                <a:lnTo>
                  <a:pt x="631" y="58"/>
                </a:lnTo>
                <a:lnTo>
                  <a:pt x="633" y="58"/>
                </a:lnTo>
                <a:lnTo>
                  <a:pt x="635" y="58"/>
                </a:lnTo>
                <a:lnTo>
                  <a:pt x="637" y="56"/>
                </a:lnTo>
                <a:lnTo>
                  <a:pt x="639" y="58"/>
                </a:lnTo>
                <a:lnTo>
                  <a:pt x="641" y="56"/>
                </a:lnTo>
                <a:lnTo>
                  <a:pt x="639" y="56"/>
                </a:lnTo>
                <a:lnTo>
                  <a:pt x="637" y="56"/>
                </a:lnTo>
                <a:lnTo>
                  <a:pt x="635" y="56"/>
                </a:lnTo>
                <a:lnTo>
                  <a:pt x="633" y="56"/>
                </a:lnTo>
                <a:lnTo>
                  <a:pt x="631" y="58"/>
                </a:lnTo>
                <a:lnTo>
                  <a:pt x="633" y="56"/>
                </a:lnTo>
                <a:lnTo>
                  <a:pt x="635" y="54"/>
                </a:lnTo>
                <a:lnTo>
                  <a:pt x="635" y="52"/>
                </a:lnTo>
                <a:lnTo>
                  <a:pt x="637" y="52"/>
                </a:lnTo>
                <a:lnTo>
                  <a:pt x="637" y="50"/>
                </a:lnTo>
                <a:lnTo>
                  <a:pt x="639" y="50"/>
                </a:lnTo>
                <a:lnTo>
                  <a:pt x="641" y="48"/>
                </a:lnTo>
                <a:lnTo>
                  <a:pt x="645" y="48"/>
                </a:lnTo>
                <a:lnTo>
                  <a:pt x="647" y="50"/>
                </a:lnTo>
                <a:lnTo>
                  <a:pt x="649" y="50"/>
                </a:lnTo>
                <a:lnTo>
                  <a:pt x="651" y="50"/>
                </a:lnTo>
                <a:lnTo>
                  <a:pt x="653" y="50"/>
                </a:lnTo>
                <a:lnTo>
                  <a:pt x="655" y="48"/>
                </a:lnTo>
                <a:lnTo>
                  <a:pt x="657" y="48"/>
                </a:lnTo>
                <a:lnTo>
                  <a:pt x="659" y="46"/>
                </a:lnTo>
                <a:lnTo>
                  <a:pt x="661" y="46"/>
                </a:lnTo>
                <a:lnTo>
                  <a:pt x="663" y="46"/>
                </a:lnTo>
                <a:lnTo>
                  <a:pt x="661" y="44"/>
                </a:lnTo>
                <a:lnTo>
                  <a:pt x="659" y="44"/>
                </a:lnTo>
                <a:lnTo>
                  <a:pt x="657" y="44"/>
                </a:lnTo>
                <a:lnTo>
                  <a:pt x="655" y="44"/>
                </a:lnTo>
                <a:lnTo>
                  <a:pt x="653" y="44"/>
                </a:lnTo>
                <a:lnTo>
                  <a:pt x="651" y="44"/>
                </a:lnTo>
                <a:lnTo>
                  <a:pt x="649" y="44"/>
                </a:lnTo>
                <a:lnTo>
                  <a:pt x="647" y="44"/>
                </a:lnTo>
                <a:lnTo>
                  <a:pt x="645" y="44"/>
                </a:lnTo>
                <a:lnTo>
                  <a:pt x="643" y="44"/>
                </a:lnTo>
                <a:lnTo>
                  <a:pt x="641" y="44"/>
                </a:lnTo>
                <a:lnTo>
                  <a:pt x="639" y="46"/>
                </a:lnTo>
                <a:lnTo>
                  <a:pt x="637" y="46"/>
                </a:lnTo>
                <a:lnTo>
                  <a:pt x="635" y="46"/>
                </a:lnTo>
                <a:lnTo>
                  <a:pt x="633" y="46"/>
                </a:lnTo>
                <a:lnTo>
                  <a:pt x="631" y="48"/>
                </a:lnTo>
                <a:lnTo>
                  <a:pt x="633" y="48"/>
                </a:lnTo>
                <a:lnTo>
                  <a:pt x="631" y="48"/>
                </a:lnTo>
                <a:lnTo>
                  <a:pt x="629" y="50"/>
                </a:lnTo>
                <a:lnTo>
                  <a:pt x="627" y="48"/>
                </a:lnTo>
                <a:lnTo>
                  <a:pt x="625" y="48"/>
                </a:lnTo>
                <a:lnTo>
                  <a:pt x="627" y="46"/>
                </a:lnTo>
                <a:lnTo>
                  <a:pt x="629" y="46"/>
                </a:lnTo>
                <a:lnTo>
                  <a:pt x="631" y="44"/>
                </a:lnTo>
                <a:lnTo>
                  <a:pt x="629" y="44"/>
                </a:lnTo>
                <a:lnTo>
                  <a:pt x="633" y="44"/>
                </a:lnTo>
                <a:lnTo>
                  <a:pt x="635" y="42"/>
                </a:lnTo>
                <a:lnTo>
                  <a:pt x="637" y="42"/>
                </a:lnTo>
                <a:lnTo>
                  <a:pt x="641" y="42"/>
                </a:lnTo>
                <a:lnTo>
                  <a:pt x="643" y="42"/>
                </a:lnTo>
                <a:lnTo>
                  <a:pt x="645" y="42"/>
                </a:lnTo>
                <a:lnTo>
                  <a:pt x="647" y="42"/>
                </a:lnTo>
                <a:lnTo>
                  <a:pt x="649" y="42"/>
                </a:lnTo>
                <a:lnTo>
                  <a:pt x="651" y="42"/>
                </a:lnTo>
                <a:lnTo>
                  <a:pt x="653" y="42"/>
                </a:lnTo>
                <a:lnTo>
                  <a:pt x="655" y="42"/>
                </a:lnTo>
                <a:lnTo>
                  <a:pt x="659" y="42"/>
                </a:lnTo>
                <a:lnTo>
                  <a:pt x="663" y="42"/>
                </a:lnTo>
                <a:lnTo>
                  <a:pt x="665" y="42"/>
                </a:lnTo>
                <a:lnTo>
                  <a:pt x="667" y="42"/>
                </a:lnTo>
                <a:lnTo>
                  <a:pt x="669" y="42"/>
                </a:lnTo>
                <a:lnTo>
                  <a:pt x="671" y="42"/>
                </a:lnTo>
                <a:lnTo>
                  <a:pt x="673" y="42"/>
                </a:lnTo>
                <a:lnTo>
                  <a:pt x="673" y="40"/>
                </a:lnTo>
                <a:lnTo>
                  <a:pt x="677" y="40"/>
                </a:lnTo>
                <a:lnTo>
                  <a:pt x="679" y="40"/>
                </a:lnTo>
                <a:lnTo>
                  <a:pt x="681" y="38"/>
                </a:lnTo>
                <a:lnTo>
                  <a:pt x="679" y="38"/>
                </a:lnTo>
                <a:lnTo>
                  <a:pt x="677" y="38"/>
                </a:lnTo>
                <a:lnTo>
                  <a:pt x="675" y="38"/>
                </a:lnTo>
                <a:lnTo>
                  <a:pt x="673" y="38"/>
                </a:lnTo>
                <a:lnTo>
                  <a:pt x="671" y="38"/>
                </a:lnTo>
                <a:lnTo>
                  <a:pt x="669" y="38"/>
                </a:lnTo>
                <a:lnTo>
                  <a:pt x="667" y="38"/>
                </a:lnTo>
                <a:lnTo>
                  <a:pt x="665" y="38"/>
                </a:lnTo>
                <a:lnTo>
                  <a:pt x="663" y="38"/>
                </a:lnTo>
                <a:lnTo>
                  <a:pt x="661" y="38"/>
                </a:lnTo>
                <a:lnTo>
                  <a:pt x="659" y="38"/>
                </a:lnTo>
                <a:lnTo>
                  <a:pt x="657" y="38"/>
                </a:lnTo>
                <a:lnTo>
                  <a:pt x="655" y="38"/>
                </a:lnTo>
                <a:lnTo>
                  <a:pt x="653" y="38"/>
                </a:lnTo>
                <a:lnTo>
                  <a:pt x="651" y="38"/>
                </a:lnTo>
                <a:lnTo>
                  <a:pt x="649" y="38"/>
                </a:lnTo>
                <a:lnTo>
                  <a:pt x="645" y="38"/>
                </a:lnTo>
                <a:lnTo>
                  <a:pt x="643" y="38"/>
                </a:lnTo>
                <a:lnTo>
                  <a:pt x="641" y="38"/>
                </a:lnTo>
                <a:lnTo>
                  <a:pt x="639" y="36"/>
                </a:lnTo>
                <a:lnTo>
                  <a:pt x="637" y="36"/>
                </a:lnTo>
                <a:lnTo>
                  <a:pt x="635" y="38"/>
                </a:lnTo>
                <a:lnTo>
                  <a:pt x="633" y="38"/>
                </a:lnTo>
                <a:lnTo>
                  <a:pt x="631" y="38"/>
                </a:lnTo>
                <a:lnTo>
                  <a:pt x="629" y="38"/>
                </a:lnTo>
                <a:lnTo>
                  <a:pt x="627" y="38"/>
                </a:lnTo>
                <a:lnTo>
                  <a:pt x="625" y="38"/>
                </a:lnTo>
                <a:lnTo>
                  <a:pt x="623" y="38"/>
                </a:lnTo>
                <a:lnTo>
                  <a:pt x="625" y="38"/>
                </a:lnTo>
                <a:lnTo>
                  <a:pt x="629" y="38"/>
                </a:lnTo>
                <a:lnTo>
                  <a:pt x="631" y="38"/>
                </a:lnTo>
                <a:lnTo>
                  <a:pt x="633" y="38"/>
                </a:lnTo>
                <a:lnTo>
                  <a:pt x="635" y="36"/>
                </a:lnTo>
                <a:lnTo>
                  <a:pt x="637" y="36"/>
                </a:lnTo>
                <a:lnTo>
                  <a:pt x="639" y="36"/>
                </a:lnTo>
                <a:lnTo>
                  <a:pt x="641" y="36"/>
                </a:lnTo>
                <a:lnTo>
                  <a:pt x="643" y="36"/>
                </a:lnTo>
                <a:lnTo>
                  <a:pt x="645" y="36"/>
                </a:lnTo>
                <a:lnTo>
                  <a:pt x="647" y="36"/>
                </a:lnTo>
                <a:lnTo>
                  <a:pt x="649" y="38"/>
                </a:lnTo>
                <a:lnTo>
                  <a:pt x="651" y="38"/>
                </a:lnTo>
                <a:lnTo>
                  <a:pt x="653" y="38"/>
                </a:lnTo>
                <a:lnTo>
                  <a:pt x="655" y="36"/>
                </a:lnTo>
                <a:lnTo>
                  <a:pt x="657" y="36"/>
                </a:lnTo>
                <a:lnTo>
                  <a:pt x="659" y="36"/>
                </a:lnTo>
                <a:lnTo>
                  <a:pt x="661" y="34"/>
                </a:lnTo>
                <a:lnTo>
                  <a:pt x="663" y="34"/>
                </a:lnTo>
                <a:lnTo>
                  <a:pt x="665" y="36"/>
                </a:lnTo>
                <a:lnTo>
                  <a:pt x="671" y="36"/>
                </a:lnTo>
                <a:lnTo>
                  <a:pt x="675" y="36"/>
                </a:lnTo>
                <a:lnTo>
                  <a:pt x="677" y="36"/>
                </a:lnTo>
                <a:lnTo>
                  <a:pt x="681" y="36"/>
                </a:lnTo>
                <a:lnTo>
                  <a:pt x="683" y="36"/>
                </a:lnTo>
                <a:lnTo>
                  <a:pt x="685" y="34"/>
                </a:lnTo>
                <a:lnTo>
                  <a:pt x="687" y="34"/>
                </a:lnTo>
                <a:lnTo>
                  <a:pt x="689" y="34"/>
                </a:lnTo>
                <a:lnTo>
                  <a:pt x="691" y="34"/>
                </a:lnTo>
                <a:lnTo>
                  <a:pt x="695" y="34"/>
                </a:lnTo>
                <a:lnTo>
                  <a:pt x="697" y="34"/>
                </a:lnTo>
                <a:lnTo>
                  <a:pt x="699" y="32"/>
                </a:lnTo>
                <a:lnTo>
                  <a:pt x="697" y="32"/>
                </a:lnTo>
                <a:lnTo>
                  <a:pt x="695" y="32"/>
                </a:lnTo>
                <a:lnTo>
                  <a:pt x="697" y="30"/>
                </a:lnTo>
                <a:lnTo>
                  <a:pt x="699" y="30"/>
                </a:lnTo>
                <a:lnTo>
                  <a:pt x="701" y="30"/>
                </a:lnTo>
                <a:lnTo>
                  <a:pt x="707" y="30"/>
                </a:lnTo>
                <a:lnTo>
                  <a:pt x="709" y="30"/>
                </a:lnTo>
                <a:lnTo>
                  <a:pt x="711" y="30"/>
                </a:lnTo>
                <a:lnTo>
                  <a:pt x="713" y="28"/>
                </a:lnTo>
                <a:lnTo>
                  <a:pt x="715" y="28"/>
                </a:lnTo>
                <a:lnTo>
                  <a:pt x="717" y="28"/>
                </a:lnTo>
                <a:lnTo>
                  <a:pt x="719" y="28"/>
                </a:lnTo>
                <a:lnTo>
                  <a:pt x="721" y="26"/>
                </a:lnTo>
                <a:lnTo>
                  <a:pt x="723" y="26"/>
                </a:lnTo>
                <a:lnTo>
                  <a:pt x="725" y="26"/>
                </a:lnTo>
                <a:lnTo>
                  <a:pt x="727" y="26"/>
                </a:lnTo>
                <a:lnTo>
                  <a:pt x="729" y="26"/>
                </a:lnTo>
                <a:lnTo>
                  <a:pt x="731" y="26"/>
                </a:lnTo>
                <a:lnTo>
                  <a:pt x="733" y="24"/>
                </a:lnTo>
                <a:lnTo>
                  <a:pt x="731" y="24"/>
                </a:lnTo>
                <a:lnTo>
                  <a:pt x="729" y="24"/>
                </a:lnTo>
                <a:lnTo>
                  <a:pt x="727" y="22"/>
                </a:lnTo>
                <a:lnTo>
                  <a:pt x="723" y="22"/>
                </a:lnTo>
                <a:lnTo>
                  <a:pt x="721" y="22"/>
                </a:lnTo>
                <a:lnTo>
                  <a:pt x="715" y="22"/>
                </a:lnTo>
                <a:lnTo>
                  <a:pt x="713" y="22"/>
                </a:lnTo>
                <a:lnTo>
                  <a:pt x="711" y="22"/>
                </a:lnTo>
                <a:lnTo>
                  <a:pt x="709" y="22"/>
                </a:lnTo>
                <a:lnTo>
                  <a:pt x="707" y="20"/>
                </a:lnTo>
                <a:lnTo>
                  <a:pt x="705" y="20"/>
                </a:lnTo>
                <a:lnTo>
                  <a:pt x="703" y="20"/>
                </a:lnTo>
                <a:lnTo>
                  <a:pt x="701" y="20"/>
                </a:lnTo>
                <a:lnTo>
                  <a:pt x="699" y="20"/>
                </a:lnTo>
                <a:lnTo>
                  <a:pt x="697" y="20"/>
                </a:lnTo>
                <a:lnTo>
                  <a:pt x="695" y="20"/>
                </a:lnTo>
                <a:lnTo>
                  <a:pt x="693" y="20"/>
                </a:lnTo>
                <a:lnTo>
                  <a:pt x="691" y="20"/>
                </a:lnTo>
                <a:lnTo>
                  <a:pt x="689" y="20"/>
                </a:lnTo>
                <a:lnTo>
                  <a:pt x="687" y="20"/>
                </a:lnTo>
                <a:lnTo>
                  <a:pt x="683" y="20"/>
                </a:lnTo>
                <a:lnTo>
                  <a:pt x="681" y="20"/>
                </a:lnTo>
                <a:lnTo>
                  <a:pt x="679" y="22"/>
                </a:lnTo>
                <a:lnTo>
                  <a:pt x="675" y="22"/>
                </a:lnTo>
                <a:lnTo>
                  <a:pt x="673" y="22"/>
                </a:lnTo>
                <a:lnTo>
                  <a:pt x="671" y="22"/>
                </a:lnTo>
                <a:lnTo>
                  <a:pt x="673" y="24"/>
                </a:lnTo>
                <a:lnTo>
                  <a:pt x="671" y="22"/>
                </a:lnTo>
                <a:lnTo>
                  <a:pt x="669" y="22"/>
                </a:lnTo>
                <a:lnTo>
                  <a:pt x="667" y="24"/>
                </a:lnTo>
                <a:lnTo>
                  <a:pt x="669" y="24"/>
                </a:lnTo>
                <a:lnTo>
                  <a:pt x="667" y="26"/>
                </a:lnTo>
                <a:lnTo>
                  <a:pt x="665" y="24"/>
                </a:lnTo>
                <a:lnTo>
                  <a:pt x="663" y="26"/>
                </a:lnTo>
                <a:lnTo>
                  <a:pt x="661" y="26"/>
                </a:lnTo>
                <a:lnTo>
                  <a:pt x="659" y="26"/>
                </a:lnTo>
                <a:lnTo>
                  <a:pt x="657" y="26"/>
                </a:lnTo>
                <a:lnTo>
                  <a:pt x="655" y="26"/>
                </a:lnTo>
                <a:lnTo>
                  <a:pt x="653" y="26"/>
                </a:lnTo>
                <a:lnTo>
                  <a:pt x="651" y="26"/>
                </a:lnTo>
                <a:lnTo>
                  <a:pt x="649" y="24"/>
                </a:lnTo>
                <a:lnTo>
                  <a:pt x="647" y="26"/>
                </a:lnTo>
                <a:lnTo>
                  <a:pt x="645" y="26"/>
                </a:lnTo>
                <a:lnTo>
                  <a:pt x="643" y="26"/>
                </a:lnTo>
                <a:lnTo>
                  <a:pt x="641" y="26"/>
                </a:lnTo>
                <a:lnTo>
                  <a:pt x="639" y="26"/>
                </a:lnTo>
                <a:lnTo>
                  <a:pt x="641" y="26"/>
                </a:lnTo>
                <a:lnTo>
                  <a:pt x="641" y="24"/>
                </a:lnTo>
                <a:lnTo>
                  <a:pt x="643" y="24"/>
                </a:lnTo>
                <a:lnTo>
                  <a:pt x="641" y="24"/>
                </a:lnTo>
                <a:lnTo>
                  <a:pt x="639" y="24"/>
                </a:lnTo>
                <a:lnTo>
                  <a:pt x="637" y="24"/>
                </a:lnTo>
                <a:lnTo>
                  <a:pt x="635" y="24"/>
                </a:lnTo>
                <a:lnTo>
                  <a:pt x="633" y="26"/>
                </a:lnTo>
                <a:lnTo>
                  <a:pt x="629" y="26"/>
                </a:lnTo>
                <a:lnTo>
                  <a:pt x="627" y="26"/>
                </a:lnTo>
                <a:lnTo>
                  <a:pt x="625" y="28"/>
                </a:lnTo>
                <a:lnTo>
                  <a:pt x="623" y="28"/>
                </a:lnTo>
                <a:lnTo>
                  <a:pt x="621" y="28"/>
                </a:lnTo>
                <a:lnTo>
                  <a:pt x="619" y="30"/>
                </a:lnTo>
                <a:lnTo>
                  <a:pt x="617" y="30"/>
                </a:lnTo>
                <a:lnTo>
                  <a:pt x="615" y="30"/>
                </a:lnTo>
                <a:lnTo>
                  <a:pt x="613" y="30"/>
                </a:lnTo>
                <a:lnTo>
                  <a:pt x="611" y="30"/>
                </a:lnTo>
                <a:lnTo>
                  <a:pt x="609" y="32"/>
                </a:lnTo>
                <a:lnTo>
                  <a:pt x="607" y="32"/>
                </a:lnTo>
                <a:lnTo>
                  <a:pt x="605" y="32"/>
                </a:lnTo>
                <a:lnTo>
                  <a:pt x="603" y="34"/>
                </a:lnTo>
                <a:lnTo>
                  <a:pt x="601" y="34"/>
                </a:lnTo>
                <a:lnTo>
                  <a:pt x="599" y="34"/>
                </a:lnTo>
                <a:lnTo>
                  <a:pt x="599" y="36"/>
                </a:lnTo>
                <a:lnTo>
                  <a:pt x="597" y="36"/>
                </a:lnTo>
                <a:lnTo>
                  <a:pt x="595" y="36"/>
                </a:lnTo>
                <a:lnTo>
                  <a:pt x="593" y="38"/>
                </a:lnTo>
                <a:lnTo>
                  <a:pt x="591" y="38"/>
                </a:lnTo>
                <a:lnTo>
                  <a:pt x="589" y="38"/>
                </a:lnTo>
                <a:lnTo>
                  <a:pt x="587" y="38"/>
                </a:lnTo>
                <a:lnTo>
                  <a:pt x="591" y="36"/>
                </a:lnTo>
                <a:lnTo>
                  <a:pt x="589" y="36"/>
                </a:lnTo>
                <a:lnTo>
                  <a:pt x="591" y="36"/>
                </a:lnTo>
                <a:lnTo>
                  <a:pt x="593" y="36"/>
                </a:lnTo>
                <a:lnTo>
                  <a:pt x="595" y="36"/>
                </a:lnTo>
                <a:lnTo>
                  <a:pt x="595" y="34"/>
                </a:lnTo>
                <a:lnTo>
                  <a:pt x="597" y="32"/>
                </a:lnTo>
                <a:lnTo>
                  <a:pt x="599" y="32"/>
                </a:lnTo>
                <a:lnTo>
                  <a:pt x="601" y="32"/>
                </a:lnTo>
                <a:lnTo>
                  <a:pt x="603" y="30"/>
                </a:lnTo>
                <a:lnTo>
                  <a:pt x="605" y="30"/>
                </a:lnTo>
                <a:lnTo>
                  <a:pt x="607" y="30"/>
                </a:lnTo>
                <a:lnTo>
                  <a:pt x="611" y="28"/>
                </a:lnTo>
                <a:lnTo>
                  <a:pt x="613" y="28"/>
                </a:lnTo>
                <a:lnTo>
                  <a:pt x="615" y="28"/>
                </a:lnTo>
                <a:lnTo>
                  <a:pt x="617" y="26"/>
                </a:lnTo>
                <a:lnTo>
                  <a:pt x="619" y="26"/>
                </a:lnTo>
                <a:lnTo>
                  <a:pt x="621" y="24"/>
                </a:lnTo>
                <a:lnTo>
                  <a:pt x="621" y="22"/>
                </a:lnTo>
                <a:lnTo>
                  <a:pt x="623" y="20"/>
                </a:lnTo>
                <a:lnTo>
                  <a:pt x="621" y="18"/>
                </a:lnTo>
                <a:lnTo>
                  <a:pt x="619" y="18"/>
                </a:lnTo>
                <a:lnTo>
                  <a:pt x="617" y="18"/>
                </a:lnTo>
                <a:lnTo>
                  <a:pt x="615" y="18"/>
                </a:lnTo>
                <a:lnTo>
                  <a:pt x="613" y="18"/>
                </a:lnTo>
                <a:lnTo>
                  <a:pt x="611" y="18"/>
                </a:lnTo>
                <a:lnTo>
                  <a:pt x="607" y="18"/>
                </a:lnTo>
                <a:lnTo>
                  <a:pt x="605" y="18"/>
                </a:lnTo>
                <a:lnTo>
                  <a:pt x="603" y="18"/>
                </a:lnTo>
                <a:lnTo>
                  <a:pt x="601" y="20"/>
                </a:lnTo>
                <a:lnTo>
                  <a:pt x="599" y="20"/>
                </a:lnTo>
                <a:lnTo>
                  <a:pt x="599" y="22"/>
                </a:lnTo>
                <a:lnTo>
                  <a:pt x="597" y="22"/>
                </a:lnTo>
                <a:lnTo>
                  <a:pt x="595" y="22"/>
                </a:lnTo>
                <a:lnTo>
                  <a:pt x="593" y="22"/>
                </a:lnTo>
                <a:lnTo>
                  <a:pt x="591" y="24"/>
                </a:lnTo>
                <a:lnTo>
                  <a:pt x="589" y="24"/>
                </a:lnTo>
                <a:lnTo>
                  <a:pt x="587" y="24"/>
                </a:lnTo>
                <a:lnTo>
                  <a:pt x="585" y="24"/>
                </a:lnTo>
                <a:lnTo>
                  <a:pt x="583" y="24"/>
                </a:lnTo>
                <a:lnTo>
                  <a:pt x="581" y="24"/>
                </a:lnTo>
                <a:lnTo>
                  <a:pt x="579" y="24"/>
                </a:lnTo>
                <a:lnTo>
                  <a:pt x="577" y="26"/>
                </a:lnTo>
                <a:lnTo>
                  <a:pt x="575" y="26"/>
                </a:lnTo>
                <a:lnTo>
                  <a:pt x="573" y="26"/>
                </a:lnTo>
                <a:lnTo>
                  <a:pt x="571" y="26"/>
                </a:lnTo>
                <a:lnTo>
                  <a:pt x="569" y="26"/>
                </a:lnTo>
                <a:lnTo>
                  <a:pt x="567" y="26"/>
                </a:lnTo>
                <a:lnTo>
                  <a:pt x="565" y="26"/>
                </a:lnTo>
                <a:lnTo>
                  <a:pt x="563" y="26"/>
                </a:lnTo>
                <a:lnTo>
                  <a:pt x="561" y="28"/>
                </a:lnTo>
                <a:lnTo>
                  <a:pt x="559" y="28"/>
                </a:lnTo>
                <a:lnTo>
                  <a:pt x="557" y="28"/>
                </a:lnTo>
                <a:lnTo>
                  <a:pt x="559" y="28"/>
                </a:lnTo>
                <a:lnTo>
                  <a:pt x="561" y="26"/>
                </a:lnTo>
                <a:lnTo>
                  <a:pt x="559" y="26"/>
                </a:lnTo>
                <a:lnTo>
                  <a:pt x="557" y="26"/>
                </a:lnTo>
                <a:lnTo>
                  <a:pt x="559" y="26"/>
                </a:lnTo>
                <a:lnTo>
                  <a:pt x="561" y="26"/>
                </a:lnTo>
                <a:lnTo>
                  <a:pt x="563" y="26"/>
                </a:lnTo>
                <a:lnTo>
                  <a:pt x="565" y="26"/>
                </a:lnTo>
                <a:lnTo>
                  <a:pt x="567" y="24"/>
                </a:lnTo>
                <a:lnTo>
                  <a:pt x="569" y="24"/>
                </a:lnTo>
                <a:lnTo>
                  <a:pt x="573" y="24"/>
                </a:lnTo>
                <a:lnTo>
                  <a:pt x="575" y="24"/>
                </a:lnTo>
                <a:lnTo>
                  <a:pt x="577" y="24"/>
                </a:lnTo>
                <a:lnTo>
                  <a:pt x="579" y="22"/>
                </a:lnTo>
                <a:lnTo>
                  <a:pt x="581" y="22"/>
                </a:lnTo>
                <a:lnTo>
                  <a:pt x="583" y="22"/>
                </a:lnTo>
                <a:lnTo>
                  <a:pt x="585" y="22"/>
                </a:lnTo>
                <a:lnTo>
                  <a:pt x="587" y="20"/>
                </a:lnTo>
                <a:lnTo>
                  <a:pt x="585" y="20"/>
                </a:lnTo>
                <a:lnTo>
                  <a:pt x="583" y="20"/>
                </a:lnTo>
                <a:lnTo>
                  <a:pt x="581" y="20"/>
                </a:lnTo>
                <a:lnTo>
                  <a:pt x="571" y="20"/>
                </a:lnTo>
                <a:lnTo>
                  <a:pt x="569" y="18"/>
                </a:lnTo>
                <a:lnTo>
                  <a:pt x="563" y="18"/>
                </a:lnTo>
                <a:lnTo>
                  <a:pt x="561" y="20"/>
                </a:lnTo>
                <a:lnTo>
                  <a:pt x="551" y="20"/>
                </a:lnTo>
                <a:lnTo>
                  <a:pt x="549" y="20"/>
                </a:lnTo>
                <a:lnTo>
                  <a:pt x="547" y="20"/>
                </a:lnTo>
                <a:lnTo>
                  <a:pt x="543" y="20"/>
                </a:lnTo>
                <a:lnTo>
                  <a:pt x="541" y="20"/>
                </a:lnTo>
                <a:lnTo>
                  <a:pt x="539" y="20"/>
                </a:lnTo>
                <a:lnTo>
                  <a:pt x="537" y="20"/>
                </a:lnTo>
                <a:lnTo>
                  <a:pt x="535" y="20"/>
                </a:lnTo>
                <a:lnTo>
                  <a:pt x="533" y="20"/>
                </a:lnTo>
                <a:lnTo>
                  <a:pt x="531" y="20"/>
                </a:lnTo>
                <a:lnTo>
                  <a:pt x="529" y="20"/>
                </a:lnTo>
                <a:lnTo>
                  <a:pt x="527" y="20"/>
                </a:lnTo>
                <a:lnTo>
                  <a:pt x="525" y="20"/>
                </a:lnTo>
                <a:lnTo>
                  <a:pt x="523" y="20"/>
                </a:lnTo>
                <a:lnTo>
                  <a:pt x="519" y="22"/>
                </a:lnTo>
                <a:lnTo>
                  <a:pt x="517" y="22"/>
                </a:lnTo>
                <a:lnTo>
                  <a:pt x="515" y="22"/>
                </a:lnTo>
                <a:lnTo>
                  <a:pt x="513" y="22"/>
                </a:lnTo>
                <a:lnTo>
                  <a:pt x="511" y="22"/>
                </a:lnTo>
                <a:lnTo>
                  <a:pt x="509" y="22"/>
                </a:lnTo>
                <a:lnTo>
                  <a:pt x="507" y="22"/>
                </a:lnTo>
                <a:lnTo>
                  <a:pt x="505" y="22"/>
                </a:lnTo>
                <a:lnTo>
                  <a:pt x="505" y="24"/>
                </a:lnTo>
                <a:lnTo>
                  <a:pt x="503" y="24"/>
                </a:lnTo>
                <a:lnTo>
                  <a:pt x="501" y="24"/>
                </a:lnTo>
                <a:lnTo>
                  <a:pt x="499" y="24"/>
                </a:lnTo>
                <a:lnTo>
                  <a:pt x="499" y="22"/>
                </a:lnTo>
                <a:lnTo>
                  <a:pt x="501" y="22"/>
                </a:lnTo>
                <a:lnTo>
                  <a:pt x="503" y="22"/>
                </a:lnTo>
                <a:lnTo>
                  <a:pt x="505" y="20"/>
                </a:lnTo>
                <a:lnTo>
                  <a:pt x="507" y="20"/>
                </a:lnTo>
                <a:lnTo>
                  <a:pt x="509" y="20"/>
                </a:lnTo>
                <a:lnTo>
                  <a:pt x="511" y="20"/>
                </a:lnTo>
                <a:lnTo>
                  <a:pt x="513" y="20"/>
                </a:lnTo>
                <a:lnTo>
                  <a:pt x="515" y="20"/>
                </a:lnTo>
                <a:lnTo>
                  <a:pt x="517" y="20"/>
                </a:lnTo>
                <a:lnTo>
                  <a:pt x="519" y="20"/>
                </a:lnTo>
                <a:lnTo>
                  <a:pt x="521" y="20"/>
                </a:lnTo>
                <a:lnTo>
                  <a:pt x="523" y="20"/>
                </a:lnTo>
                <a:lnTo>
                  <a:pt x="525" y="20"/>
                </a:lnTo>
                <a:lnTo>
                  <a:pt x="529" y="18"/>
                </a:lnTo>
                <a:lnTo>
                  <a:pt x="531" y="18"/>
                </a:lnTo>
                <a:lnTo>
                  <a:pt x="533" y="18"/>
                </a:lnTo>
                <a:lnTo>
                  <a:pt x="535" y="18"/>
                </a:lnTo>
                <a:lnTo>
                  <a:pt x="533" y="18"/>
                </a:lnTo>
                <a:lnTo>
                  <a:pt x="531" y="18"/>
                </a:lnTo>
                <a:lnTo>
                  <a:pt x="525" y="18"/>
                </a:lnTo>
                <a:lnTo>
                  <a:pt x="523" y="16"/>
                </a:lnTo>
                <a:lnTo>
                  <a:pt x="519" y="16"/>
                </a:lnTo>
                <a:lnTo>
                  <a:pt x="521" y="16"/>
                </a:lnTo>
                <a:lnTo>
                  <a:pt x="527" y="16"/>
                </a:lnTo>
                <a:lnTo>
                  <a:pt x="529" y="16"/>
                </a:lnTo>
                <a:lnTo>
                  <a:pt x="533" y="16"/>
                </a:lnTo>
                <a:lnTo>
                  <a:pt x="537" y="18"/>
                </a:lnTo>
                <a:lnTo>
                  <a:pt x="539" y="18"/>
                </a:lnTo>
                <a:lnTo>
                  <a:pt x="541" y="18"/>
                </a:lnTo>
                <a:lnTo>
                  <a:pt x="543" y="18"/>
                </a:lnTo>
                <a:lnTo>
                  <a:pt x="545" y="18"/>
                </a:lnTo>
                <a:lnTo>
                  <a:pt x="547" y="18"/>
                </a:lnTo>
                <a:lnTo>
                  <a:pt x="549" y="18"/>
                </a:lnTo>
                <a:lnTo>
                  <a:pt x="551" y="18"/>
                </a:lnTo>
                <a:lnTo>
                  <a:pt x="555" y="18"/>
                </a:lnTo>
                <a:lnTo>
                  <a:pt x="557" y="16"/>
                </a:lnTo>
                <a:lnTo>
                  <a:pt x="559" y="16"/>
                </a:lnTo>
                <a:lnTo>
                  <a:pt x="561" y="18"/>
                </a:lnTo>
                <a:lnTo>
                  <a:pt x="565" y="18"/>
                </a:lnTo>
                <a:lnTo>
                  <a:pt x="567" y="18"/>
                </a:lnTo>
                <a:lnTo>
                  <a:pt x="573" y="18"/>
                </a:lnTo>
                <a:lnTo>
                  <a:pt x="575" y="18"/>
                </a:lnTo>
                <a:lnTo>
                  <a:pt x="589" y="18"/>
                </a:lnTo>
                <a:lnTo>
                  <a:pt x="591" y="18"/>
                </a:lnTo>
                <a:lnTo>
                  <a:pt x="593" y="18"/>
                </a:lnTo>
                <a:lnTo>
                  <a:pt x="595" y="16"/>
                </a:lnTo>
                <a:lnTo>
                  <a:pt x="597" y="16"/>
                </a:lnTo>
                <a:lnTo>
                  <a:pt x="599" y="16"/>
                </a:lnTo>
                <a:lnTo>
                  <a:pt x="603" y="16"/>
                </a:lnTo>
                <a:lnTo>
                  <a:pt x="605" y="16"/>
                </a:lnTo>
                <a:lnTo>
                  <a:pt x="613" y="16"/>
                </a:lnTo>
                <a:lnTo>
                  <a:pt x="615" y="16"/>
                </a:lnTo>
                <a:lnTo>
                  <a:pt x="617" y="16"/>
                </a:lnTo>
                <a:lnTo>
                  <a:pt x="619" y="16"/>
                </a:lnTo>
                <a:lnTo>
                  <a:pt x="621" y="16"/>
                </a:lnTo>
                <a:lnTo>
                  <a:pt x="623" y="14"/>
                </a:lnTo>
                <a:lnTo>
                  <a:pt x="625" y="14"/>
                </a:lnTo>
                <a:lnTo>
                  <a:pt x="627" y="14"/>
                </a:lnTo>
                <a:lnTo>
                  <a:pt x="629" y="14"/>
                </a:lnTo>
                <a:lnTo>
                  <a:pt x="629" y="12"/>
                </a:lnTo>
                <a:lnTo>
                  <a:pt x="631" y="12"/>
                </a:lnTo>
                <a:lnTo>
                  <a:pt x="633" y="12"/>
                </a:lnTo>
                <a:lnTo>
                  <a:pt x="631" y="12"/>
                </a:lnTo>
                <a:lnTo>
                  <a:pt x="629" y="12"/>
                </a:lnTo>
                <a:lnTo>
                  <a:pt x="627" y="10"/>
                </a:lnTo>
                <a:lnTo>
                  <a:pt x="625" y="10"/>
                </a:lnTo>
                <a:lnTo>
                  <a:pt x="623" y="10"/>
                </a:lnTo>
                <a:lnTo>
                  <a:pt x="621" y="10"/>
                </a:lnTo>
                <a:lnTo>
                  <a:pt x="619" y="10"/>
                </a:lnTo>
                <a:lnTo>
                  <a:pt x="617" y="10"/>
                </a:lnTo>
                <a:lnTo>
                  <a:pt x="613" y="8"/>
                </a:lnTo>
                <a:lnTo>
                  <a:pt x="611" y="8"/>
                </a:lnTo>
                <a:lnTo>
                  <a:pt x="609" y="8"/>
                </a:lnTo>
                <a:lnTo>
                  <a:pt x="607" y="10"/>
                </a:lnTo>
                <a:lnTo>
                  <a:pt x="605" y="10"/>
                </a:lnTo>
                <a:lnTo>
                  <a:pt x="607" y="8"/>
                </a:lnTo>
                <a:lnTo>
                  <a:pt x="605" y="8"/>
                </a:lnTo>
                <a:lnTo>
                  <a:pt x="603" y="8"/>
                </a:lnTo>
                <a:lnTo>
                  <a:pt x="601" y="8"/>
                </a:lnTo>
                <a:lnTo>
                  <a:pt x="599" y="8"/>
                </a:lnTo>
                <a:lnTo>
                  <a:pt x="597" y="8"/>
                </a:lnTo>
                <a:lnTo>
                  <a:pt x="595" y="8"/>
                </a:lnTo>
                <a:lnTo>
                  <a:pt x="593" y="10"/>
                </a:lnTo>
                <a:lnTo>
                  <a:pt x="591" y="10"/>
                </a:lnTo>
                <a:lnTo>
                  <a:pt x="589" y="10"/>
                </a:lnTo>
                <a:lnTo>
                  <a:pt x="587" y="10"/>
                </a:lnTo>
                <a:lnTo>
                  <a:pt x="585" y="10"/>
                </a:lnTo>
                <a:lnTo>
                  <a:pt x="587" y="10"/>
                </a:lnTo>
                <a:lnTo>
                  <a:pt x="589" y="10"/>
                </a:lnTo>
                <a:lnTo>
                  <a:pt x="591" y="10"/>
                </a:lnTo>
                <a:lnTo>
                  <a:pt x="593" y="8"/>
                </a:lnTo>
                <a:lnTo>
                  <a:pt x="595" y="8"/>
                </a:lnTo>
                <a:lnTo>
                  <a:pt x="597" y="8"/>
                </a:lnTo>
                <a:lnTo>
                  <a:pt x="599" y="8"/>
                </a:lnTo>
                <a:lnTo>
                  <a:pt x="597" y="6"/>
                </a:lnTo>
                <a:lnTo>
                  <a:pt x="595" y="4"/>
                </a:lnTo>
                <a:lnTo>
                  <a:pt x="593" y="6"/>
                </a:lnTo>
                <a:lnTo>
                  <a:pt x="591" y="6"/>
                </a:lnTo>
                <a:lnTo>
                  <a:pt x="589" y="6"/>
                </a:lnTo>
                <a:lnTo>
                  <a:pt x="587" y="6"/>
                </a:lnTo>
                <a:lnTo>
                  <a:pt x="585" y="6"/>
                </a:lnTo>
                <a:lnTo>
                  <a:pt x="583" y="6"/>
                </a:lnTo>
                <a:lnTo>
                  <a:pt x="581" y="6"/>
                </a:lnTo>
                <a:lnTo>
                  <a:pt x="579" y="6"/>
                </a:lnTo>
                <a:lnTo>
                  <a:pt x="577" y="6"/>
                </a:lnTo>
                <a:lnTo>
                  <a:pt x="575" y="6"/>
                </a:lnTo>
                <a:lnTo>
                  <a:pt x="573" y="6"/>
                </a:lnTo>
                <a:lnTo>
                  <a:pt x="571" y="6"/>
                </a:lnTo>
                <a:lnTo>
                  <a:pt x="567" y="6"/>
                </a:lnTo>
                <a:lnTo>
                  <a:pt x="565" y="6"/>
                </a:lnTo>
                <a:lnTo>
                  <a:pt x="563" y="6"/>
                </a:lnTo>
                <a:lnTo>
                  <a:pt x="561" y="6"/>
                </a:lnTo>
                <a:lnTo>
                  <a:pt x="559" y="6"/>
                </a:lnTo>
                <a:lnTo>
                  <a:pt x="557" y="6"/>
                </a:lnTo>
                <a:lnTo>
                  <a:pt x="555" y="6"/>
                </a:lnTo>
                <a:lnTo>
                  <a:pt x="553" y="6"/>
                </a:lnTo>
                <a:lnTo>
                  <a:pt x="551" y="6"/>
                </a:lnTo>
                <a:lnTo>
                  <a:pt x="549" y="6"/>
                </a:lnTo>
                <a:lnTo>
                  <a:pt x="547" y="6"/>
                </a:lnTo>
                <a:lnTo>
                  <a:pt x="545" y="6"/>
                </a:lnTo>
                <a:lnTo>
                  <a:pt x="543" y="6"/>
                </a:lnTo>
                <a:lnTo>
                  <a:pt x="541" y="6"/>
                </a:lnTo>
                <a:lnTo>
                  <a:pt x="539" y="6"/>
                </a:lnTo>
                <a:lnTo>
                  <a:pt x="535" y="6"/>
                </a:lnTo>
                <a:lnTo>
                  <a:pt x="533" y="6"/>
                </a:lnTo>
                <a:lnTo>
                  <a:pt x="531" y="6"/>
                </a:lnTo>
                <a:lnTo>
                  <a:pt x="529" y="6"/>
                </a:lnTo>
                <a:lnTo>
                  <a:pt x="527" y="6"/>
                </a:lnTo>
                <a:lnTo>
                  <a:pt x="525" y="8"/>
                </a:lnTo>
                <a:lnTo>
                  <a:pt x="523" y="8"/>
                </a:lnTo>
                <a:lnTo>
                  <a:pt x="521" y="8"/>
                </a:lnTo>
                <a:lnTo>
                  <a:pt x="519" y="8"/>
                </a:lnTo>
                <a:lnTo>
                  <a:pt x="517" y="8"/>
                </a:lnTo>
                <a:lnTo>
                  <a:pt x="513" y="8"/>
                </a:lnTo>
                <a:lnTo>
                  <a:pt x="511" y="8"/>
                </a:lnTo>
                <a:lnTo>
                  <a:pt x="507" y="8"/>
                </a:lnTo>
                <a:lnTo>
                  <a:pt x="505" y="8"/>
                </a:lnTo>
                <a:lnTo>
                  <a:pt x="503" y="8"/>
                </a:lnTo>
                <a:lnTo>
                  <a:pt x="501" y="8"/>
                </a:lnTo>
                <a:lnTo>
                  <a:pt x="499" y="10"/>
                </a:lnTo>
                <a:lnTo>
                  <a:pt x="497" y="8"/>
                </a:lnTo>
                <a:lnTo>
                  <a:pt x="489" y="8"/>
                </a:lnTo>
                <a:lnTo>
                  <a:pt x="487" y="8"/>
                </a:lnTo>
                <a:lnTo>
                  <a:pt x="485" y="8"/>
                </a:lnTo>
                <a:lnTo>
                  <a:pt x="483" y="8"/>
                </a:lnTo>
                <a:lnTo>
                  <a:pt x="481" y="10"/>
                </a:lnTo>
                <a:lnTo>
                  <a:pt x="479" y="10"/>
                </a:lnTo>
                <a:lnTo>
                  <a:pt x="481" y="10"/>
                </a:lnTo>
                <a:lnTo>
                  <a:pt x="483" y="8"/>
                </a:lnTo>
                <a:lnTo>
                  <a:pt x="481" y="8"/>
                </a:lnTo>
                <a:lnTo>
                  <a:pt x="483" y="8"/>
                </a:lnTo>
                <a:lnTo>
                  <a:pt x="485" y="8"/>
                </a:lnTo>
                <a:lnTo>
                  <a:pt x="487" y="8"/>
                </a:lnTo>
                <a:lnTo>
                  <a:pt x="489" y="8"/>
                </a:lnTo>
                <a:lnTo>
                  <a:pt x="491" y="8"/>
                </a:lnTo>
                <a:lnTo>
                  <a:pt x="497" y="8"/>
                </a:lnTo>
                <a:lnTo>
                  <a:pt x="499" y="8"/>
                </a:lnTo>
                <a:lnTo>
                  <a:pt x="501" y="8"/>
                </a:lnTo>
                <a:lnTo>
                  <a:pt x="503" y="8"/>
                </a:lnTo>
                <a:lnTo>
                  <a:pt x="505" y="8"/>
                </a:lnTo>
                <a:lnTo>
                  <a:pt x="507" y="6"/>
                </a:lnTo>
                <a:lnTo>
                  <a:pt x="509" y="6"/>
                </a:lnTo>
                <a:lnTo>
                  <a:pt x="511" y="6"/>
                </a:lnTo>
                <a:lnTo>
                  <a:pt x="515" y="6"/>
                </a:lnTo>
                <a:lnTo>
                  <a:pt x="513" y="6"/>
                </a:lnTo>
                <a:lnTo>
                  <a:pt x="511" y="6"/>
                </a:lnTo>
                <a:lnTo>
                  <a:pt x="509" y="6"/>
                </a:lnTo>
                <a:lnTo>
                  <a:pt x="507" y="6"/>
                </a:lnTo>
                <a:lnTo>
                  <a:pt x="511" y="6"/>
                </a:lnTo>
                <a:lnTo>
                  <a:pt x="513" y="6"/>
                </a:lnTo>
                <a:lnTo>
                  <a:pt x="515" y="6"/>
                </a:lnTo>
                <a:lnTo>
                  <a:pt x="517" y="6"/>
                </a:lnTo>
                <a:lnTo>
                  <a:pt x="519" y="6"/>
                </a:lnTo>
                <a:lnTo>
                  <a:pt x="521" y="6"/>
                </a:lnTo>
                <a:lnTo>
                  <a:pt x="525" y="6"/>
                </a:lnTo>
                <a:lnTo>
                  <a:pt x="527" y="6"/>
                </a:lnTo>
                <a:lnTo>
                  <a:pt x="529" y="6"/>
                </a:lnTo>
                <a:lnTo>
                  <a:pt x="533" y="6"/>
                </a:lnTo>
                <a:lnTo>
                  <a:pt x="535" y="6"/>
                </a:lnTo>
                <a:lnTo>
                  <a:pt x="537" y="6"/>
                </a:lnTo>
                <a:lnTo>
                  <a:pt x="539" y="6"/>
                </a:lnTo>
                <a:lnTo>
                  <a:pt x="541" y="4"/>
                </a:lnTo>
                <a:lnTo>
                  <a:pt x="557" y="4"/>
                </a:lnTo>
                <a:lnTo>
                  <a:pt x="559" y="6"/>
                </a:lnTo>
                <a:lnTo>
                  <a:pt x="561" y="6"/>
                </a:lnTo>
                <a:lnTo>
                  <a:pt x="575" y="6"/>
                </a:lnTo>
                <a:lnTo>
                  <a:pt x="579" y="4"/>
                </a:lnTo>
                <a:lnTo>
                  <a:pt x="581" y="4"/>
                </a:lnTo>
                <a:lnTo>
                  <a:pt x="583" y="4"/>
                </a:lnTo>
                <a:lnTo>
                  <a:pt x="585" y="4"/>
                </a:lnTo>
                <a:lnTo>
                  <a:pt x="587" y="4"/>
                </a:lnTo>
                <a:lnTo>
                  <a:pt x="591" y="4"/>
                </a:lnTo>
                <a:lnTo>
                  <a:pt x="587" y="2"/>
                </a:lnTo>
                <a:lnTo>
                  <a:pt x="585" y="2"/>
                </a:lnTo>
                <a:lnTo>
                  <a:pt x="583" y="2"/>
                </a:lnTo>
                <a:lnTo>
                  <a:pt x="581" y="2"/>
                </a:lnTo>
                <a:lnTo>
                  <a:pt x="577" y="2"/>
                </a:lnTo>
                <a:lnTo>
                  <a:pt x="575" y="2"/>
                </a:lnTo>
                <a:lnTo>
                  <a:pt x="573" y="2"/>
                </a:lnTo>
                <a:lnTo>
                  <a:pt x="571" y="2"/>
                </a:lnTo>
                <a:lnTo>
                  <a:pt x="567" y="2"/>
                </a:lnTo>
                <a:lnTo>
                  <a:pt x="565" y="2"/>
                </a:lnTo>
                <a:lnTo>
                  <a:pt x="563" y="2"/>
                </a:lnTo>
                <a:lnTo>
                  <a:pt x="565" y="2"/>
                </a:lnTo>
                <a:lnTo>
                  <a:pt x="563" y="2"/>
                </a:lnTo>
                <a:lnTo>
                  <a:pt x="561" y="2"/>
                </a:lnTo>
                <a:lnTo>
                  <a:pt x="559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59" y="0"/>
                </a:lnTo>
                <a:lnTo>
                  <a:pt x="557" y="2"/>
                </a:lnTo>
                <a:lnTo>
                  <a:pt x="555" y="2"/>
                </a:lnTo>
                <a:lnTo>
                  <a:pt x="553" y="0"/>
                </a:lnTo>
                <a:lnTo>
                  <a:pt x="551" y="0"/>
                </a:lnTo>
                <a:lnTo>
                  <a:pt x="547" y="0"/>
                </a:lnTo>
                <a:lnTo>
                  <a:pt x="545" y="0"/>
                </a:lnTo>
                <a:lnTo>
                  <a:pt x="539" y="0"/>
                </a:lnTo>
                <a:lnTo>
                  <a:pt x="537" y="0"/>
                </a:lnTo>
                <a:lnTo>
                  <a:pt x="535" y="0"/>
                </a:lnTo>
                <a:lnTo>
                  <a:pt x="533" y="0"/>
                </a:lnTo>
                <a:lnTo>
                  <a:pt x="531" y="0"/>
                </a:lnTo>
                <a:lnTo>
                  <a:pt x="529" y="0"/>
                </a:lnTo>
                <a:lnTo>
                  <a:pt x="525" y="0"/>
                </a:lnTo>
                <a:lnTo>
                  <a:pt x="523" y="0"/>
                </a:lnTo>
                <a:lnTo>
                  <a:pt x="521" y="0"/>
                </a:lnTo>
                <a:lnTo>
                  <a:pt x="519" y="0"/>
                </a:lnTo>
                <a:lnTo>
                  <a:pt x="513" y="0"/>
                </a:lnTo>
                <a:lnTo>
                  <a:pt x="511" y="0"/>
                </a:lnTo>
                <a:lnTo>
                  <a:pt x="507" y="0"/>
                </a:lnTo>
                <a:lnTo>
                  <a:pt x="505" y="0"/>
                </a:lnTo>
                <a:lnTo>
                  <a:pt x="503" y="0"/>
                </a:lnTo>
                <a:lnTo>
                  <a:pt x="505" y="2"/>
                </a:lnTo>
                <a:lnTo>
                  <a:pt x="503" y="2"/>
                </a:lnTo>
                <a:lnTo>
                  <a:pt x="501" y="2"/>
                </a:lnTo>
                <a:lnTo>
                  <a:pt x="499" y="0"/>
                </a:lnTo>
                <a:lnTo>
                  <a:pt x="497" y="0"/>
                </a:lnTo>
                <a:lnTo>
                  <a:pt x="495" y="0"/>
                </a:lnTo>
                <a:lnTo>
                  <a:pt x="493" y="0"/>
                </a:lnTo>
                <a:lnTo>
                  <a:pt x="491" y="0"/>
                </a:lnTo>
                <a:lnTo>
                  <a:pt x="489" y="0"/>
                </a:lnTo>
                <a:lnTo>
                  <a:pt x="487" y="0"/>
                </a:lnTo>
                <a:lnTo>
                  <a:pt x="475" y="0"/>
                </a:lnTo>
                <a:lnTo>
                  <a:pt x="473" y="0"/>
                </a:lnTo>
                <a:lnTo>
                  <a:pt x="471" y="2"/>
                </a:lnTo>
                <a:lnTo>
                  <a:pt x="473" y="2"/>
                </a:lnTo>
                <a:lnTo>
                  <a:pt x="475" y="2"/>
                </a:lnTo>
                <a:lnTo>
                  <a:pt x="473" y="2"/>
                </a:lnTo>
                <a:lnTo>
                  <a:pt x="471" y="2"/>
                </a:lnTo>
                <a:lnTo>
                  <a:pt x="469" y="2"/>
                </a:lnTo>
                <a:lnTo>
                  <a:pt x="467" y="2"/>
                </a:lnTo>
                <a:lnTo>
                  <a:pt x="465" y="2"/>
                </a:lnTo>
                <a:lnTo>
                  <a:pt x="463" y="2"/>
                </a:lnTo>
                <a:lnTo>
                  <a:pt x="461" y="2"/>
                </a:lnTo>
                <a:lnTo>
                  <a:pt x="459" y="2"/>
                </a:lnTo>
                <a:lnTo>
                  <a:pt x="457" y="2"/>
                </a:lnTo>
                <a:lnTo>
                  <a:pt x="455" y="2"/>
                </a:lnTo>
                <a:lnTo>
                  <a:pt x="453" y="2"/>
                </a:lnTo>
                <a:lnTo>
                  <a:pt x="451" y="2"/>
                </a:lnTo>
                <a:lnTo>
                  <a:pt x="449" y="2"/>
                </a:lnTo>
                <a:lnTo>
                  <a:pt x="449" y="4"/>
                </a:lnTo>
                <a:lnTo>
                  <a:pt x="451" y="4"/>
                </a:lnTo>
                <a:lnTo>
                  <a:pt x="457" y="4"/>
                </a:lnTo>
                <a:lnTo>
                  <a:pt x="459" y="4"/>
                </a:lnTo>
                <a:lnTo>
                  <a:pt x="461" y="4"/>
                </a:lnTo>
                <a:lnTo>
                  <a:pt x="463" y="6"/>
                </a:lnTo>
                <a:lnTo>
                  <a:pt x="465" y="6"/>
                </a:lnTo>
                <a:lnTo>
                  <a:pt x="467" y="6"/>
                </a:lnTo>
                <a:lnTo>
                  <a:pt x="465" y="6"/>
                </a:lnTo>
                <a:lnTo>
                  <a:pt x="457" y="6"/>
                </a:lnTo>
                <a:lnTo>
                  <a:pt x="455" y="6"/>
                </a:lnTo>
                <a:lnTo>
                  <a:pt x="453" y="6"/>
                </a:lnTo>
                <a:lnTo>
                  <a:pt x="451" y="6"/>
                </a:lnTo>
                <a:lnTo>
                  <a:pt x="447" y="6"/>
                </a:lnTo>
                <a:lnTo>
                  <a:pt x="449" y="6"/>
                </a:lnTo>
                <a:lnTo>
                  <a:pt x="459" y="6"/>
                </a:lnTo>
                <a:lnTo>
                  <a:pt x="461" y="6"/>
                </a:lnTo>
                <a:lnTo>
                  <a:pt x="455" y="6"/>
                </a:lnTo>
                <a:lnTo>
                  <a:pt x="445" y="6"/>
                </a:lnTo>
                <a:lnTo>
                  <a:pt x="443" y="8"/>
                </a:lnTo>
                <a:lnTo>
                  <a:pt x="445" y="8"/>
                </a:lnTo>
                <a:lnTo>
                  <a:pt x="445" y="10"/>
                </a:lnTo>
                <a:lnTo>
                  <a:pt x="447" y="10"/>
                </a:lnTo>
                <a:lnTo>
                  <a:pt x="445" y="10"/>
                </a:lnTo>
                <a:lnTo>
                  <a:pt x="443" y="10"/>
                </a:lnTo>
                <a:lnTo>
                  <a:pt x="441" y="8"/>
                </a:lnTo>
                <a:lnTo>
                  <a:pt x="439" y="8"/>
                </a:lnTo>
                <a:lnTo>
                  <a:pt x="437" y="8"/>
                </a:lnTo>
                <a:lnTo>
                  <a:pt x="435" y="8"/>
                </a:lnTo>
                <a:lnTo>
                  <a:pt x="433" y="8"/>
                </a:lnTo>
                <a:lnTo>
                  <a:pt x="431" y="8"/>
                </a:lnTo>
                <a:lnTo>
                  <a:pt x="427" y="8"/>
                </a:lnTo>
                <a:lnTo>
                  <a:pt x="425" y="8"/>
                </a:lnTo>
                <a:lnTo>
                  <a:pt x="423" y="6"/>
                </a:lnTo>
                <a:lnTo>
                  <a:pt x="421" y="6"/>
                </a:lnTo>
                <a:lnTo>
                  <a:pt x="419" y="6"/>
                </a:lnTo>
                <a:lnTo>
                  <a:pt x="417" y="6"/>
                </a:lnTo>
                <a:lnTo>
                  <a:pt x="415" y="6"/>
                </a:lnTo>
                <a:lnTo>
                  <a:pt x="413" y="6"/>
                </a:lnTo>
                <a:lnTo>
                  <a:pt x="415" y="6"/>
                </a:lnTo>
                <a:lnTo>
                  <a:pt x="413" y="4"/>
                </a:lnTo>
                <a:lnTo>
                  <a:pt x="409" y="4"/>
                </a:lnTo>
                <a:lnTo>
                  <a:pt x="407" y="4"/>
                </a:lnTo>
                <a:lnTo>
                  <a:pt x="401" y="4"/>
                </a:lnTo>
                <a:lnTo>
                  <a:pt x="399" y="4"/>
                </a:lnTo>
                <a:lnTo>
                  <a:pt x="401" y="4"/>
                </a:lnTo>
                <a:lnTo>
                  <a:pt x="403" y="4"/>
                </a:lnTo>
                <a:lnTo>
                  <a:pt x="401" y="4"/>
                </a:lnTo>
                <a:lnTo>
                  <a:pt x="399" y="4"/>
                </a:lnTo>
                <a:lnTo>
                  <a:pt x="393" y="4"/>
                </a:lnTo>
                <a:lnTo>
                  <a:pt x="395" y="4"/>
                </a:lnTo>
                <a:lnTo>
                  <a:pt x="397" y="4"/>
                </a:lnTo>
                <a:lnTo>
                  <a:pt x="399" y="6"/>
                </a:lnTo>
                <a:lnTo>
                  <a:pt x="401" y="6"/>
                </a:lnTo>
                <a:lnTo>
                  <a:pt x="403" y="6"/>
                </a:lnTo>
                <a:lnTo>
                  <a:pt x="401" y="6"/>
                </a:lnTo>
                <a:lnTo>
                  <a:pt x="399" y="6"/>
                </a:lnTo>
                <a:lnTo>
                  <a:pt x="395" y="6"/>
                </a:lnTo>
                <a:lnTo>
                  <a:pt x="393" y="6"/>
                </a:lnTo>
                <a:lnTo>
                  <a:pt x="391" y="6"/>
                </a:lnTo>
                <a:lnTo>
                  <a:pt x="389" y="6"/>
                </a:lnTo>
                <a:lnTo>
                  <a:pt x="387" y="4"/>
                </a:lnTo>
                <a:lnTo>
                  <a:pt x="383" y="4"/>
                </a:lnTo>
                <a:lnTo>
                  <a:pt x="383" y="6"/>
                </a:lnTo>
                <a:lnTo>
                  <a:pt x="381" y="6"/>
                </a:lnTo>
                <a:lnTo>
                  <a:pt x="379" y="6"/>
                </a:lnTo>
                <a:lnTo>
                  <a:pt x="377" y="6"/>
                </a:lnTo>
                <a:lnTo>
                  <a:pt x="375" y="6"/>
                </a:lnTo>
                <a:lnTo>
                  <a:pt x="377" y="6"/>
                </a:lnTo>
                <a:lnTo>
                  <a:pt x="379" y="6"/>
                </a:lnTo>
                <a:lnTo>
                  <a:pt x="381" y="8"/>
                </a:lnTo>
                <a:lnTo>
                  <a:pt x="383" y="8"/>
                </a:lnTo>
                <a:lnTo>
                  <a:pt x="385" y="8"/>
                </a:lnTo>
                <a:lnTo>
                  <a:pt x="387" y="8"/>
                </a:lnTo>
                <a:lnTo>
                  <a:pt x="385" y="8"/>
                </a:lnTo>
                <a:lnTo>
                  <a:pt x="383" y="8"/>
                </a:lnTo>
                <a:lnTo>
                  <a:pt x="381" y="8"/>
                </a:lnTo>
                <a:lnTo>
                  <a:pt x="379" y="8"/>
                </a:lnTo>
                <a:lnTo>
                  <a:pt x="377" y="8"/>
                </a:lnTo>
                <a:lnTo>
                  <a:pt x="375" y="6"/>
                </a:lnTo>
                <a:lnTo>
                  <a:pt x="373" y="6"/>
                </a:lnTo>
                <a:lnTo>
                  <a:pt x="369" y="6"/>
                </a:lnTo>
                <a:lnTo>
                  <a:pt x="367" y="6"/>
                </a:lnTo>
                <a:lnTo>
                  <a:pt x="365" y="6"/>
                </a:lnTo>
                <a:lnTo>
                  <a:pt x="363" y="6"/>
                </a:lnTo>
                <a:lnTo>
                  <a:pt x="361" y="8"/>
                </a:lnTo>
                <a:lnTo>
                  <a:pt x="363" y="8"/>
                </a:lnTo>
                <a:lnTo>
                  <a:pt x="365" y="8"/>
                </a:lnTo>
                <a:lnTo>
                  <a:pt x="367" y="8"/>
                </a:lnTo>
                <a:lnTo>
                  <a:pt x="365" y="8"/>
                </a:lnTo>
                <a:lnTo>
                  <a:pt x="363" y="8"/>
                </a:lnTo>
                <a:lnTo>
                  <a:pt x="361" y="8"/>
                </a:lnTo>
                <a:lnTo>
                  <a:pt x="359" y="8"/>
                </a:lnTo>
                <a:lnTo>
                  <a:pt x="361" y="8"/>
                </a:lnTo>
                <a:lnTo>
                  <a:pt x="363" y="8"/>
                </a:lnTo>
                <a:lnTo>
                  <a:pt x="365" y="8"/>
                </a:lnTo>
                <a:lnTo>
                  <a:pt x="367" y="8"/>
                </a:lnTo>
                <a:lnTo>
                  <a:pt x="369" y="8"/>
                </a:lnTo>
                <a:lnTo>
                  <a:pt x="371" y="8"/>
                </a:lnTo>
                <a:lnTo>
                  <a:pt x="373" y="8"/>
                </a:lnTo>
                <a:lnTo>
                  <a:pt x="377" y="8"/>
                </a:lnTo>
                <a:lnTo>
                  <a:pt x="379" y="8"/>
                </a:lnTo>
                <a:lnTo>
                  <a:pt x="377" y="8"/>
                </a:lnTo>
                <a:lnTo>
                  <a:pt x="379" y="8"/>
                </a:lnTo>
                <a:lnTo>
                  <a:pt x="381" y="8"/>
                </a:lnTo>
                <a:lnTo>
                  <a:pt x="385" y="8"/>
                </a:lnTo>
                <a:lnTo>
                  <a:pt x="387" y="8"/>
                </a:lnTo>
                <a:lnTo>
                  <a:pt x="391" y="8"/>
                </a:lnTo>
                <a:lnTo>
                  <a:pt x="393" y="8"/>
                </a:lnTo>
                <a:lnTo>
                  <a:pt x="409" y="8"/>
                </a:lnTo>
                <a:lnTo>
                  <a:pt x="413" y="10"/>
                </a:lnTo>
                <a:lnTo>
                  <a:pt x="415" y="10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3" y="10"/>
                </a:lnTo>
                <a:lnTo>
                  <a:pt x="425" y="10"/>
                </a:lnTo>
                <a:lnTo>
                  <a:pt x="427" y="10"/>
                </a:lnTo>
                <a:lnTo>
                  <a:pt x="429" y="10"/>
                </a:lnTo>
                <a:lnTo>
                  <a:pt x="431" y="12"/>
                </a:lnTo>
                <a:lnTo>
                  <a:pt x="429" y="12"/>
                </a:lnTo>
                <a:lnTo>
                  <a:pt x="431" y="14"/>
                </a:lnTo>
                <a:lnTo>
                  <a:pt x="429" y="14"/>
                </a:lnTo>
                <a:lnTo>
                  <a:pt x="427" y="14"/>
                </a:lnTo>
                <a:lnTo>
                  <a:pt x="425" y="12"/>
                </a:lnTo>
                <a:lnTo>
                  <a:pt x="423" y="12"/>
                </a:lnTo>
                <a:lnTo>
                  <a:pt x="421" y="12"/>
                </a:lnTo>
                <a:lnTo>
                  <a:pt x="419" y="12"/>
                </a:lnTo>
                <a:lnTo>
                  <a:pt x="417" y="10"/>
                </a:lnTo>
                <a:lnTo>
                  <a:pt x="415" y="10"/>
                </a:lnTo>
                <a:lnTo>
                  <a:pt x="413" y="10"/>
                </a:lnTo>
                <a:lnTo>
                  <a:pt x="411" y="10"/>
                </a:lnTo>
                <a:lnTo>
                  <a:pt x="413" y="12"/>
                </a:lnTo>
                <a:lnTo>
                  <a:pt x="411" y="14"/>
                </a:lnTo>
                <a:lnTo>
                  <a:pt x="409" y="12"/>
                </a:lnTo>
                <a:lnTo>
                  <a:pt x="407" y="10"/>
                </a:lnTo>
                <a:lnTo>
                  <a:pt x="405" y="10"/>
                </a:lnTo>
                <a:lnTo>
                  <a:pt x="403" y="10"/>
                </a:lnTo>
                <a:lnTo>
                  <a:pt x="389" y="10"/>
                </a:lnTo>
                <a:lnTo>
                  <a:pt x="387" y="10"/>
                </a:lnTo>
                <a:lnTo>
                  <a:pt x="379" y="10"/>
                </a:lnTo>
                <a:lnTo>
                  <a:pt x="377" y="10"/>
                </a:lnTo>
                <a:lnTo>
                  <a:pt x="375" y="10"/>
                </a:lnTo>
                <a:lnTo>
                  <a:pt x="373" y="10"/>
                </a:lnTo>
                <a:lnTo>
                  <a:pt x="371" y="10"/>
                </a:lnTo>
                <a:lnTo>
                  <a:pt x="369" y="10"/>
                </a:lnTo>
                <a:lnTo>
                  <a:pt x="371" y="10"/>
                </a:lnTo>
                <a:lnTo>
                  <a:pt x="373" y="12"/>
                </a:lnTo>
                <a:lnTo>
                  <a:pt x="375" y="12"/>
                </a:lnTo>
                <a:lnTo>
                  <a:pt x="377" y="12"/>
                </a:lnTo>
                <a:lnTo>
                  <a:pt x="379" y="12"/>
                </a:lnTo>
                <a:lnTo>
                  <a:pt x="381" y="14"/>
                </a:lnTo>
                <a:lnTo>
                  <a:pt x="383" y="14"/>
                </a:lnTo>
                <a:lnTo>
                  <a:pt x="385" y="14"/>
                </a:lnTo>
                <a:lnTo>
                  <a:pt x="387" y="14"/>
                </a:lnTo>
                <a:lnTo>
                  <a:pt x="385" y="16"/>
                </a:lnTo>
                <a:lnTo>
                  <a:pt x="387" y="16"/>
                </a:lnTo>
                <a:lnTo>
                  <a:pt x="389" y="16"/>
                </a:lnTo>
                <a:lnTo>
                  <a:pt x="391" y="16"/>
                </a:lnTo>
                <a:lnTo>
                  <a:pt x="393" y="16"/>
                </a:lnTo>
                <a:lnTo>
                  <a:pt x="395" y="16"/>
                </a:lnTo>
                <a:lnTo>
                  <a:pt x="397" y="16"/>
                </a:lnTo>
                <a:lnTo>
                  <a:pt x="399" y="16"/>
                </a:lnTo>
                <a:lnTo>
                  <a:pt x="401" y="16"/>
                </a:lnTo>
                <a:lnTo>
                  <a:pt x="399" y="16"/>
                </a:lnTo>
                <a:lnTo>
                  <a:pt x="397" y="16"/>
                </a:lnTo>
                <a:lnTo>
                  <a:pt x="389" y="16"/>
                </a:lnTo>
                <a:lnTo>
                  <a:pt x="387" y="16"/>
                </a:lnTo>
                <a:lnTo>
                  <a:pt x="385" y="16"/>
                </a:lnTo>
                <a:lnTo>
                  <a:pt x="383" y="16"/>
                </a:lnTo>
                <a:lnTo>
                  <a:pt x="381" y="16"/>
                </a:lnTo>
                <a:lnTo>
                  <a:pt x="379" y="16"/>
                </a:lnTo>
                <a:lnTo>
                  <a:pt x="377" y="16"/>
                </a:lnTo>
                <a:lnTo>
                  <a:pt x="375" y="18"/>
                </a:lnTo>
                <a:lnTo>
                  <a:pt x="377" y="18"/>
                </a:lnTo>
                <a:lnTo>
                  <a:pt x="375" y="18"/>
                </a:lnTo>
                <a:lnTo>
                  <a:pt x="373" y="18"/>
                </a:lnTo>
                <a:lnTo>
                  <a:pt x="371" y="20"/>
                </a:lnTo>
                <a:lnTo>
                  <a:pt x="373" y="20"/>
                </a:lnTo>
                <a:lnTo>
                  <a:pt x="375" y="20"/>
                </a:lnTo>
                <a:lnTo>
                  <a:pt x="373" y="20"/>
                </a:lnTo>
                <a:lnTo>
                  <a:pt x="375" y="22"/>
                </a:lnTo>
                <a:lnTo>
                  <a:pt x="377" y="22"/>
                </a:lnTo>
                <a:lnTo>
                  <a:pt x="375" y="22"/>
                </a:lnTo>
                <a:lnTo>
                  <a:pt x="373" y="22"/>
                </a:lnTo>
                <a:lnTo>
                  <a:pt x="371" y="22"/>
                </a:lnTo>
                <a:lnTo>
                  <a:pt x="369" y="22"/>
                </a:lnTo>
                <a:lnTo>
                  <a:pt x="367" y="22"/>
                </a:lnTo>
                <a:lnTo>
                  <a:pt x="365" y="22"/>
                </a:lnTo>
                <a:lnTo>
                  <a:pt x="363" y="22"/>
                </a:lnTo>
                <a:lnTo>
                  <a:pt x="361" y="20"/>
                </a:lnTo>
                <a:lnTo>
                  <a:pt x="359" y="20"/>
                </a:lnTo>
                <a:lnTo>
                  <a:pt x="357" y="18"/>
                </a:lnTo>
                <a:lnTo>
                  <a:pt x="355" y="18"/>
                </a:lnTo>
                <a:lnTo>
                  <a:pt x="351" y="18"/>
                </a:lnTo>
                <a:lnTo>
                  <a:pt x="347" y="18"/>
                </a:lnTo>
                <a:lnTo>
                  <a:pt x="345" y="18"/>
                </a:lnTo>
                <a:lnTo>
                  <a:pt x="343" y="16"/>
                </a:lnTo>
                <a:lnTo>
                  <a:pt x="341" y="16"/>
                </a:lnTo>
                <a:lnTo>
                  <a:pt x="339" y="16"/>
                </a:lnTo>
                <a:lnTo>
                  <a:pt x="337" y="16"/>
                </a:lnTo>
                <a:lnTo>
                  <a:pt x="335" y="16"/>
                </a:lnTo>
                <a:lnTo>
                  <a:pt x="333" y="16"/>
                </a:lnTo>
                <a:lnTo>
                  <a:pt x="331" y="14"/>
                </a:lnTo>
                <a:lnTo>
                  <a:pt x="329" y="14"/>
                </a:lnTo>
                <a:lnTo>
                  <a:pt x="327" y="14"/>
                </a:lnTo>
                <a:lnTo>
                  <a:pt x="325" y="14"/>
                </a:lnTo>
                <a:lnTo>
                  <a:pt x="323" y="12"/>
                </a:lnTo>
                <a:lnTo>
                  <a:pt x="309" y="12"/>
                </a:lnTo>
                <a:lnTo>
                  <a:pt x="307" y="14"/>
                </a:lnTo>
                <a:lnTo>
                  <a:pt x="309" y="14"/>
                </a:lnTo>
                <a:lnTo>
                  <a:pt x="309" y="16"/>
                </a:lnTo>
                <a:lnTo>
                  <a:pt x="309" y="18"/>
                </a:lnTo>
                <a:lnTo>
                  <a:pt x="311" y="18"/>
                </a:lnTo>
                <a:lnTo>
                  <a:pt x="313" y="18"/>
                </a:lnTo>
                <a:lnTo>
                  <a:pt x="315" y="20"/>
                </a:lnTo>
                <a:lnTo>
                  <a:pt x="317" y="20"/>
                </a:lnTo>
                <a:lnTo>
                  <a:pt x="319" y="20"/>
                </a:lnTo>
                <a:lnTo>
                  <a:pt x="317" y="20"/>
                </a:lnTo>
                <a:lnTo>
                  <a:pt x="315" y="20"/>
                </a:lnTo>
                <a:lnTo>
                  <a:pt x="313" y="20"/>
                </a:lnTo>
                <a:lnTo>
                  <a:pt x="311" y="20"/>
                </a:lnTo>
                <a:lnTo>
                  <a:pt x="309" y="20"/>
                </a:lnTo>
                <a:lnTo>
                  <a:pt x="307" y="20"/>
                </a:lnTo>
                <a:lnTo>
                  <a:pt x="305" y="20"/>
                </a:lnTo>
                <a:lnTo>
                  <a:pt x="304" y="20"/>
                </a:lnTo>
                <a:lnTo>
                  <a:pt x="305" y="22"/>
                </a:lnTo>
                <a:lnTo>
                  <a:pt x="307" y="22"/>
                </a:lnTo>
                <a:lnTo>
                  <a:pt x="311" y="22"/>
                </a:lnTo>
                <a:lnTo>
                  <a:pt x="313" y="24"/>
                </a:lnTo>
                <a:lnTo>
                  <a:pt x="311" y="24"/>
                </a:lnTo>
                <a:lnTo>
                  <a:pt x="309" y="24"/>
                </a:lnTo>
                <a:lnTo>
                  <a:pt x="307" y="24"/>
                </a:lnTo>
                <a:lnTo>
                  <a:pt x="305" y="22"/>
                </a:lnTo>
                <a:lnTo>
                  <a:pt x="304" y="22"/>
                </a:lnTo>
                <a:lnTo>
                  <a:pt x="302" y="22"/>
                </a:lnTo>
                <a:lnTo>
                  <a:pt x="300" y="20"/>
                </a:lnTo>
                <a:lnTo>
                  <a:pt x="298" y="20"/>
                </a:lnTo>
                <a:lnTo>
                  <a:pt x="296" y="20"/>
                </a:lnTo>
                <a:lnTo>
                  <a:pt x="294" y="20"/>
                </a:lnTo>
                <a:lnTo>
                  <a:pt x="292" y="20"/>
                </a:lnTo>
                <a:lnTo>
                  <a:pt x="290" y="20"/>
                </a:lnTo>
                <a:lnTo>
                  <a:pt x="288" y="20"/>
                </a:lnTo>
                <a:lnTo>
                  <a:pt x="286" y="20"/>
                </a:lnTo>
                <a:lnTo>
                  <a:pt x="284" y="18"/>
                </a:lnTo>
                <a:lnTo>
                  <a:pt x="282" y="18"/>
                </a:lnTo>
                <a:lnTo>
                  <a:pt x="282" y="20"/>
                </a:lnTo>
                <a:lnTo>
                  <a:pt x="280" y="22"/>
                </a:lnTo>
                <a:lnTo>
                  <a:pt x="278" y="22"/>
                </a:lnTo>
                <a:lnTo>
                  <a:pt x="276" y="22"/>
                </a:lnTo>
                <a:lnTo>
                  <a:pt x="274" y="24"/>
                </a:lnTo>
                <a:lnTo>
                  <a:pt x="272" y="24"/>
                </a:lnTo>
                <a:lnTo>
                  <a:pt x="270" y="26"/>
                </a:lnTo>
                <a:lnTo>
                  <a:pt x="268" y="26"/>
                </a:lnTo>
                <a:lnTo>
                  <a:pt x="270" y="24"/>
                </a:lnTo>
                <a:lnTo>
                  <a:pt x="272" y="22"/>
                </a:lnTo>
                <a:lnTo>
                  <a:pt x="274" y="22"/>
                </a:lnTo>
                <a:lnTo>
                  <a:pt x="276" y="20"/>
                </a:lnTo>
                <a:lnTo>
                  <a:pt x="276" y="18"/>
                </a:lnTo>
                <a:lnTo>
                  <a:pt x="274" y="16"/>
                </a:lnTo>
                <a:lnTo>
                  <a:pt x="272" y="16"/>
                </a:lnTo>
                <a:lnTo>
                  <a:pt x="270" y="14"/>
                </a:lnTo>
                <a:lnTo>
                  <a:pt x="268" y="14"/>
                </a:lnTo>
                <a:lnTo>
                  <a:pt x="266" y="16"/>
                </a:lnTo>
                <a:lnTo>
                  <a:pt x="264" y="16"/>
                </a:lnTo>
                <a:lnTo>
                  <a:pt x="262" y="16"/>
                </a:lnTo>
                <a:lnTo>
                  <a:pt x="260" y="16"/>
                </a:lnTo>
                <a:lnTo>
                  <a:pt x="258" y="16"/>
                </a:lnTo>
                <a:lnTo>
                  <a:pt x="260" y="16"/>
                </a:lnTo>
                <a:lnTo>
                  <a:pt x="258" y="16"/>
                </a:lnTo>
                <a:lnTo>
                  <a:pt x="256" y="16"/>
                </a:lnTo>
                <a:lnTo>
                  <a:pt x="254" y="16"/>
                </a:lnTo>
                <a:lnTo>
                  <a:pt x="252" y="16"/>
                </a:lnTo>
                <a:lnTo>
                  <a:pt x="250" y="16"/>
                </a:lnTo>
                <a:lnTo>
                  <a:pt x="248" y="18"/>
                </a:lnTo>
                <a:lnTo>
                  <a:pt x="246" y="16"/>
                </a:lnTo>
                <a:lnTo>
                  <a:pt x="244" y="16"/>
                </a:lnTo>
                <a:lnTo>
                  <a:pt x="242" y="16"/>
                </a:lnTo>
                <a:lnTo>
                  <a:pt x="240" y="16"/>
                </a:lnTo>
                <a:lnTo>
                  <a:pt x="238" y="18"/>
                </a:lnTo>
                <a:lnTo>
                  <a:pt x="236" y="18"/>
                </a:lnTo>
                <a:lnTo>
                  <a:pt x="234" y="18"/>
                </a:lnTo>
                <a:lnTo>
                  <a:pt x="232" y="18"/>
                </a:lnTo>
                <a:lnTo>
                  <a:pt x="230" y="18"/>
                </a:lnTo>
                <a:lnTo>
                  <a:pt x="228" y="18"/>
                </a:lnTo>
                <a:lnTo>
                  <a:pt x="226" y="18"/>
                </a:lnTo>
                <a:lnTo>
                  <a:pt x="224" y="18"/>
                </a:lnTo>
                <a:lnTo>
                  <a:pt x="222" y="18"/>
                </a:lnTo>
                <a:lnTo>
                  <a:pt x="220" y="18"/>
                </a:lnTo>
                <a:lnTo>
                  <a:pt x="218" y="18"/>
                </a:lnTo>
                <a:lnTo>
                  <a:pt x="216" y="18"/>
                </a:lnTo>
                <a:lnTo>
                  <a:pt x="214" y="18"/>
                </a:lnTo>
                <a:lnTo>
                  <a:pt x="212" y="18"/>
                </a:lnTo>
                <a:lnTo>
                  <a:pt x="210" y="20"/>
                </a:lnTo>
                <a:lnTo>
                  <a:pt x="212" y="20"/>
                </a:lnTo>
                <a:lnTo>
                  <a:pt x="214" y="20"/>
                </a:lnTo>
                <a:lnTo>
                  <a:pt x="216" y="20"/>
                </a:lnTo>
                <a:lnTo>
                  <a:pt x="218" y="20"/>
                </a:lnTo>
                <a:lnTo>
                  <a:pt x="220" y="22"/>
                </a:lnTo>
                <a:lnTo>
                  <a:pt x="222" y="24"/>
                </a:lnTo>
                <a:lnTo>
                  <a:pt x="224" y="24"/>
                </a:lnTo>
                <a:lnTo>
                  <a:pt x="226" y="24"/>
                </a:lnTo>
                <a:lnTo>
                  <a:pt x="228" y="24"/>
                </a:lnTo>
                <a:lnTo>
                  <a:pt x="230" y="26"/>
                </a:lnTo>
                <a:lnTo>
                  <a:pt x="232" y="26"/>
                </a:lnTo>
                <a:lnTo>
                  <a:pt x="234" y="26"/>
                </a:lnTo>
                <a:lnTo>
                  <a:pt x="234" y="28"/>
                </a:lnTo>
                <a:lnTo>
                  <a:pt x="232" y="26"/>
                </a:lnTo>
                <a:lnTo>
                  <a:pt x="230" y="26"/>
                </a:lnTo>
                <a:lnTo>
                  <a:pt x="228" y="26"/>
                </a:lnTo>
                <a:lnTo>
                  <a:pt x="226" y="24"/>
                </a:lnTo>
                <a:lnTo>
                  <a:pt x="224" y="24"/>
                </a:lnTo>
                <a:lnTo>
                  <a:pt x="222" y="24"/>
                </a:lnTo>
                <a:lnTo>
                  <a:pt x="220" y="24"/>
                </a:lnTo>
                <a:lnTo>
                  <a:pt x="218" y="24"/>
                </a:lnTo>
                <a:lnTo>
                  <a:pt x="216" y="24"/>
                </a:lnTo>
                <a:lnTo>
                  <a:pt x="216" y="22"/>
                </a:lnTo>
                <a:lnTo>
                  <a:pt x="214" y="20"/>
                </a:lnTo>
                <a:lnTo>
                  <a:pt x="212" y="20"/>
                </a:lnTo>
                <a:lnTo>
                  <a:pt x="210" y="20"/>
                </a:lnTo>
                <a:lnTo>
                  <a:pt x="208" y="20"/>
                </a:lnTo>
                <a:lnTo>
                  <a:pt x="206" y="20"/>
                </a:lnTo>
                <a:lnTo>
                  <a:pt x="204" y="20"/>
                </a:lnTo>
                <a:lnTo>
                  <a:pt x="202" y="20"/>
                </a:lnTo>
                <a:lnTo>
                  <a:pt x="200" y="20"/>
                </a:lnTo>
                <a:lnTo>
                  <a:pt x="198" y="20"/>
                </a:lnTo>
                <a:lnTo>
                  <a:pt x="196" y="20"/>
                </a:lnTo>
                <a:lnTo>
                  <a:pt x="194" y="20"/>
                </a:lnTo>
                <a:lnTo>
                  <a:pt x="192" y="22"/>
                </a:lnTo>
                <a:lnTo>
                  <a:pt x="190" y="22"/>
                </a:lnTo>
                <a:lnTo>
                  <a:pt x="188" y="22"/>
                </a:lnTo>
                <a:lnTo>
                  <a:pt x="186" y="24"/>
                </a:lnTo>
                <a:lnTo>
                  <a:pt x="188" y="26"/>
                </a:lnTo>
                <a:lnTo>
                  <a:pt x="190" y="26"/>
                </a:lnTo>
                <a:lnTo>
                  <a:pt x="188" y="26"/>
                </a:lnTo>
                <a:lnTo>
                  <a:pt x="184" y="28"/>
                </a:lnTo>
                <a:lnTo>
                  <a:pt x="182" y="28"/>
                </a:lnTo>
                <a:lnTo>
                  <a:pt x="184" y="30"/>
                </a:lnTo>
                <a:lnTo>
                  <a:pt x="182" y="30"/>
                </a:lnTo>
                <a:lnTo>
                  <a:pt x="180" y="30"/>
                </a:lnTo>
                <a:lnTo>
                  <a:pt x="178" y="30"/>
                </a:lnTo>
                <a:lnTo>
                  <a:pt x="176" y="32"/>
                </a:lnTo>
                <a:lnTo>
                  <a:pt x="174" y="30"/>
                </a:lnTo>
                <a:lnTo>
                  <a:pt x="172" y="30"/>
                </a:lnTo>
                <a:lnTo>
                  <a:pt x="170" y="30"/>
                </a:lnTo>
                <a:lnTo>
                  <a:pt x="168" y="30"/>
                </a:lnTo>
                <a:lnTo>
                  <a:pt x="164" y="30"/>
                </a:lnTo>
                <a:lnTo>
                  <a:pt x="162" y="30"/>
                </a:lnTo>
                <a:lnTo>
                  <a:pt x="160" y="30"/>
                </a:lnTo>
                <a:lnTo>
                  <a:pt x="158" y="30"/>
                </a:lnTo>
                <a:lnTo>
                  <a:pt x="156" y="30"/>
                </a:lnTo>
                <a:lnTo>
                  <a:pt x="156" y="32"/>
                </a:lnTo>
                <a:lnTo>
                  <a:pt x="156" y="34"/>
                </a:lnTo>
                <a:lnTo>
                  <a:pt x="158" y="36"/>
                </a:lnTo>
                <a:lnTo>
                  <a:pt x="156" y="34"/>
                </a:lnTo>
                <a:lnTo>
                  <a:pt x="154" y="32"/>
                </a:lnTo>
                <a:lnTo>
                  <a:pt x="154" y="30"/>
                </a:lnTo>
                <a:lnTo>
                  <a:pt x="152" y="30"/>
                </a:lnTo>
                <a:lnTo>
                  <a:pt x="150" y="30"/>
                </a:lnTo>
                <a:lnTo>
                  <a:pt x="148" y="32"/>
                </a:lnTo>
                <a:lnTo>
                  <a:pt x="146" y="32"/>
                </a:lnTo>
                <a:lnTo>
                  <a:pt x="144" y="32"/>
                </a:lnTo>
                <a:lnTo>
                  <a:pt x="142" y="32"/>
                </a:lnTo>
                <a:lnTo>
                  <a:pt x="140" y="32"/>
                </a:lnTo>
                <a:lnTo>
                  <a:pt x="138" y="34"/>
                </a:lnTo>
                <a:lnTo>
                  <a:pt x="136" y="34"/>
                </a:lnTo>
                <a:lnTo>
                  <a:pt x="134" y="34"/>
                </a:lnTo>
                <a:lnTo>
                  <a:pt x="132" y="36"/>
                </a:lnTo>
                <a:lnTo>
                  <a:pt x="130" y="36"/>
                </a:lnTo>
                <a:lnTo>
                  <a:pt x="128" y="36"/>
                </a:lnTo>
                <a:lnTo>
                  <a:pt x="126" y="36"/>
                </a:lnTo>
                <a:lnTo>
                  <a:pt x="124" y="36"/>
                </a:lnTo>
                <a:lnTo>
                  <a:pt x="120" y="36"/>
                </a:lnTo>
                <a:lnTo>
                  <a:pt x="118" y="38"/>
                </a:lnTo>
                <a:lnTo>
                  <a:pt x="116" y="38"/>
                </a:lnTo>
                <a:lnTo>
                  <a:pt x="114" y="38"/>
                </a:lnTo>
                <a:lnTo>
                  <a:pt x="112" y="38"/>
                </a:lnTo>
                <a:lnTo>
                  <a:pt x="108" y="40"/>
                </a:lnTo>
                <a:lnTo>
                  <a:pt x="106" y="40"/>
                </a:lnTo>
                <a:lnTo>
                  <a:pt x="104" y="40"/>
                </a:lnTo>
                <a:lnTo>
                  <a:pt x="102" y="40"/>
                </a:lnTo>
                <a:lnTo>
                  <a:pt x="100" y="40"/>
                </a:lnTo>
                <a:lnTo>
                  <a:pt x="98" y="42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4"/>
                </a:lnTo>
                <a:lnTo>
                  <a:pt x="106" y="44"/>
                </a:lnTo>
                <a:lnTo>
                  <a:pt x="108" y="44"/>
                </a:lnTo>
                <a:lnTo>
                  <a:pt x="110" y="46"/>
                </a:lnTo>
                <a:lnTo>
                  <a:pt x="112" y="46"/>
                </a:lnTo>
                <a:lnTo>
                  <a:pt x="114" y="46"/>
                </a:lnTo>
                <a:lnTo>
                  <a:pt x="116" y="46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4"/>
                </a:lnTo>
                <a:lnTo>
                  <a:pt x="126" y="44"/>
                </a:lnTo>
                <a:lnTo>
                  <a:pt x="128" y="44"/>
                </a:lnTo>
                <a:lnTo>
                  <a:pt x="130" y="44"/>
                </a:lnTo>
                <a:lnTo>
                  <a:pt x="132" y="44"/>
                </a:lnTo>
                <a:lnTo>
                  <a:pt x="134" y="44"/>
                </a:lnTo>
                <a:lnTo>
                  <a:pt x="136" y="44"/>
                </a:lnTo>
                <a:lnTo>
                  <a:pt x="134" y="44"/>
                </a:lnTo>
                <a:lnTo>
                  <a:pt x="132" y="44"/>
                </a:lnTo>
                <a:lnTo>
                  <a:pt x="130" y="44"/>
                </a:lnTo>
                <a:lnTo>
                  <a:pt x="126" y="44"/>
                </a:lnTo>
                <a:lnTo>
                  <a:pt x="126" y="46"/>
                </a:lnTo>
                <a:lnTo>
                  <a:pt x="124" y="46"/>
                </a:lnTo>
                <a:lnTo>
                  <a:pt x="122" y="46"/>
                </a:lnTo>
                <a:lnTo>
                  <a:pt x="120" y="48"/>
                </a:lnTo>
                <a:lnTo>
                  <a:pt x="118" y="50"/>
                </a:lnTo>
                <a:lnTo>
                  <a:pt x="116" y="52"/>
                </a:lnTo>
                <a:lnTo>
                  <a:pt x="114" y="54"/>
                </a:lnTo>
                <a:lnTo>
                  <a:pt x="112" y="54"/>
                </a:lnTo>
                <a:lnTo>
                  <a:pt x="110" y="56"/>
                </a:lnTo>
                <a:lnTo>
                  <a:pt x="108" y="56"/>
                </a:lnTo>
                <a:lnTo>
                  <a:pt x="106" y="56"/>
                </a:lnTo>
                <a:lnTo>
                  <a:pt x="104" y="56"/>
                </a:lnTo>
                <a:lnTo>
                  <a:pt x="102" y="58"/>
                </a:lnTo>
                <a:lnTo>
                  <a:pt x="100" y="58"/>
                </a:lnTo>
                <a:lnTo>
                  <a:pt x="98" y="58"/>
                </a:lnTo>
                <a:lnTo>
                  <a:pt x="96" y="58"/>
                </a:lnTo>
                <a:lnTo>
                  <a:pt x="94" y="58"/>
                </a:lnTo>
                <a:lnTo>
                  <a:pt x="92" y="58"/>
                </a:lnTo>
                <a:lnTo>
                  <a:pt x="90" y="58"/>
                </a:lnTo>
                <a:lnTo>
                  <a:pt x="88" y="58"/>
                </a:lnTo>
                <a:lnTo>
                  <a:pt x="86" y="58"/>
                </a:lnTo>
                <a:lnTo>
                  <a:pt x="84" y="58"/>
                </a:lnTo>
                <a:lnTo>
                  <a:pt x="82" y="58"/>
                </a:lnTo>
                <a:lnTo>
                  <a:pt x="80" y="58"/>
                </a:lnTo>
                <a:lnTo>
                  <a:pt x="78" y="58"/>
                </a:lnTo>
                <a:lnTo>
                  <a:pt x="76" y="60"/>
                </a:lnTo>
                <a:lnTo>
                  <a:pt x="74" y="60"/>
                </a:lnTo>
                <a:lnTo>
                  <a:pt x="72" y="60"/>
                </a:lnTo>
                <a:lnTo>
                  <a:pt x="70" y="60"/>
                </a:lnTo>
                <a:lnTo>
                  <a:pt x="68" y="60"/>
                </a:lnTo>
                <a:lnTo>
                  <a:pt x="66" y="60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58" y="62"/>
                </a:lnTo>
                <a:lnTo>
                  <a:pt x="60" y="62"/>
                </a:lnTo>
                <a:lnTo>
                  <a:pt x="58" y="62"/>
                </a:lnTo>
                <a:lnTo>
                  <a:pt x="56" y="62"/>
                </a:lnTo>
                <a:lnTo>
                  <a:pt x="54" y="64"/>
                </a:lnTo>
                <a:lnTo>
                  <a:pt x="52" y="64"/>
                </a:lnTo>
                <a:lnTo>
                  <a:pt x="48" y="64"/>
                </a:lnTo>
                <a:lnTo>
                  <a:pt x="46" y="64"/>
                </a:lnTo>
                <a:lnTo>
                  <a:pt x="42" y="64"/>
                </a:lnTo>
                <a:lnTo>
                  <a:pt x="40" y="64"/>
                </a:lnTo>
                <a:lnTo>
                  <a:pt x="38" y="64"/>
                </a:lnTo>
                <a:lnTo>
                  <a:pt x="36" y="66"/>
                </a:lnTo>
                <a:lnTo>
                  <a:pt x="34" y="66"/>
                </a:lnTo>
                <a:lnTo>
                  <a:pt x="32" y="66"/>
                </a:lnTo>
                <a:lnTo>
                  <a:pt x="30" y="66"/>
                </a:lnTo>
                <a:lnTo>
                  <a:pt x="28" y="66"/>
                </a:lnTo>
                <a:lnTo>
                  <a:pt x="26" y="66"/>
                </a:lnTo>
                <a:lnTo>
                  <a:pt x="24" y="66"/>
                </a:lnTo>
                <a:lnTo>
                  <a:pt x="18" y="68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8" y="70"/>
                </a:lnTo>
                <a:lnTo>
                  <a:pt x="6" y="72"/>
                </a:lnTo>
                <a:lnTo>
                  <a:pt x="4" y="72"/>
                </a:lnTo>
                <a:lnTo>
                  <a:pt x="2" y="74"/>
                </a:lnTo>
                <a:lnTo>
                  <a:pt x="0" y="72"/>
                </a:lnTo>
                <a:lnTo>
                  <a:pt x="2" y="74"/>
                </a:lnTo>
                <a:lnTo>
                  <a:pt x="4" y="74"/>
                </a:lnTo>
                <a:lnTo>
                  <a:pt x="6" y="74"/>
                </a:lnTo>
                <a:lnTo>
                  <a:pt x="6" y="76"/>
                </a:lnTo>
                <a:lnTo>
                  <a:pt x="8" y="76"/>
                </a:lnTo>
                <a:lnTo>
                  <a:pt x="10" y="78"/>
                </a:lnTo>
                <a:lnTo>
                  <a:pt x="12" y="76"/>
                </a:lnTo>
                <a:lnTo>
                  <a:pt x="14" y="76"/>
                </a:lnTo>
                <a:lnTo>
                  <a:pt x="14" y="78"/>
                </a:lnTo>
                <a:lnTo>
                  <a:pt x="16" y="78"/>
                </a:lnTo>
                <a:lnTo>
                  <a:pt x="14" y="78"/>
                </a:lnTo>
                <a:lnTo>
                  <a:pt x="14" y="80"/>
                </a:lnTo>
                <a:lnTo>
                  <a:pt x="16" y="80"/>
                </a:lnTo>
                <a:lnTo>
                  <a:pt x="18" y="78"/>
                </a:lnTo>
                <a:lnTo>
                  <a:pt x="22" y="78"/>
                </a:lnTo>
                <a:lnTo>
                  <a:pt x="24" y="78"/>
                </a:lnTo>
                <a:lnTo>
                  <a:pt x="26" y="78"/>
                </a:lnTo>
                <a:lnTo>
                  <a:pt x="28" y="78"/>
                </a:lnTo>
                <a:lnTo>
                  <a:pt x="30" y="78"/>
                </a:lnTo>
                <a:lnTo>
                  <a:pt x="28" y="78"/>
                </a:lnTo>
                <a:lnTo>
                  <a:pt x="26" y="78"/>
                </a:lnTo>
                <a:lnTo>
                  <a:pt x="24" y="80"/>
                </a:lnTo>
                <a:lnTo>
                  <a:pt x="22" y="80"/>
                </a:lnTo>
                <a:lnTo>
                  <a:pt x="24" y="80"/>
                </a:lnTo>
                <a:lnTo>
                  <a:pt x="26" y="80"/>
                </a:lnTo>
                <a:lnTo>
                  <a:pt x="28" y="80"/>
                </a:lnTo>
                <a:lnTo>
                  <a:pt x="30" y="80"/>
                </a:lnTo>
                <a:lnTo>
                  <a:pt x="32" y="80"/>
                </a:lnTo>
                <a:lnTo>
                  <a:pt x="34" y="80"/>
                </a:lnTo>
                <a:lnTo>
                  <a:pt x="32" y="80"/>
                </a:lnTo>
                <a:lnTo>
                  <a:pt x="30" y="82"/>
                </a:lnTo>
                <a:lnTo>
                  <a:pt x="28" y="82"/>
                </a:lnTo>
                <a:lnTo>
                  <a:pt x="24" y="82"/>
                </a:lnTo>
                <a:lnTo>
                  <a:pt x="26" y="82"/>
                </a:lnTo>
                <a:lnTo>
                  <a:pt x="28" y="82"/>
                </a:lnTo>
                <a:lnTo>
                  <a:pt x="30" y="82"/>
                </a:lnTo>
                <a:lnTo>
                  <a:pt x="32" y="84"/>
                </a:lnTo>
                <a:lnTo>
                  <a:pt x="34" y="84"/>
                </a:lnTo>
                <a:lnTo>
                  <a:pt x="36" y="84"/>
                </a:lnTo>
                <a:lnTo>
                  <a:pt x="38" y="84"/>
                </a:lnTo>
                <a:lnTo>
                  <a:pt x="42" y="84"/>
                </a:lnTo>
                <a:lnTo>
                  <a:pt x="42" y="82"/>
                </a:lnTo>
                <a:lnTo>
                  <a:pt x="44" y="80"/>
                </a:lnTo>
                <a:lnTo>
                  <a:pt x="46" y="82"/>
                </a:lnTo>
                <a:lnTo>
                  <a:pt x="48" y="84"/>
                </a:lnTo>
                <a:lnTo>
                  <a:pt x="50" y="84"/>
                </a:lnTo>
                <a:lnTo>
                  <a:pt x="52" y="82"/>
                </a:lnTo>
                <a:lnTo>
                  <a:pt x="54" y="82"/>
                </a:lnTo>
                <a:lnTo>
                  <a:pt x="56" y="82"/>
                </a:lnTo>
                <a:lnTo>
                  <a:pt x="58" y="82"/>
                </a:lnTo>
                <a:lnTo>
                  <a:pt x="60" y="82"/>
                </a:lnTo>
                <a:lnTo>
                  <a:pt x="62" y="80"/>
                </a:lnTo>
                <a:lnTo>
                  <a:pt x="64" y="80"/>
                </a:lnTo>
                <a:lnTo>
                  <a:pt x="66" y="80"/>
                </a:lnTo>
                <a:lnTo>
                  <a:pt x="68" y="80"/>
                </a:lnTo>
                <a:lnTo>
                  <a:pt x="70" y="82"/>
                </a:lnTo>
                <a:lnTo>
                  <a:pt x="72" y="82"/>
                </a:lnTo>
                <a:lnTo>
                  <a:pt x="72" y="84"/>
                </a:lnTo>
                <a:lnTo>
                  <a:pt x="70" y="84"/>
                </a:lnTo>
                <a:lnTo>
                  <a:pt x="68" y="84"/>
                </a:lnTo>
                <a:lnTo>
                  <a:pt x="66" y="84"/>
                </a:lnTo>
                <a:lnTo>
                  <a:pt x="64" y="84"/>
                </a:lnTo>
                <a:lnTo>
                  <a:pt x="64" y="86"/>
                </a:lnTo>
                <a:lnTo>
                  <a:pt x="66" y="86"/>
                </a:lnTo>
                <a:lnTo>
                  <a:pt x="64" y="86"/>
                </a:lnTo>
                <a:lnTo>
                  <a:pt x="62" y="86"/>
                </a:lnTo>
                <a:lnTo>
                  <a:pt x="60" y="86"/>
                </a:lnTo>
                <a:lnTo>
                  <a:pt x="58" y="86"/>
                </a:lnTo>
                <a:lnTo>
                  <a:pt x="56" y="84"/>
                </a:lnTo>
                <a:lnTo>
                  <a:pt x="54" y="84"/>
                </a:lnTo>
                <a:lnTo>
                  <a:pt x="52" y="84"/>
                </a:lnTo>
                <a:lnTo>
                  <a:pt x="50" y="84"/>
                </a:lnTo>
                <a:lnTo>
                  <a:pt x="48" y="84"/>
                </a:lnTo>
                <a:lnTo>
                  <a:pt x="46" y="86"/>
                </a:lnTo>
                <a:lnTo>
                  <a:pt x="42" y="86"/>
                </a:lnTo>
                <a:lnTo>
                  <a:pt x="40" y="86"/>
                </a:lnTo>
                <a:lnTo>
                  <a:pt x="38" y="86"/>
                </a:lnTo>
                <a:lnTo>
                  <a:pt x="36" y="86"/>
                </a:lnTo>
                <a:lnTo>
                  <a:pt x="34" y="86"/>
                </a:lnTo>
                <a:lnTo>
                  <a:pt x="36" y="88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52" y="88"/>
                </a:lnTo>
                <a:lnTo>
                  <a:pt x="54" y="88"/>
                </a:lnTo>
                <a:lnTo>
                  <a:pt x="56" y="88"/>
                </a:lnTo>
                <a:lnTo>
                  <a:pt x="58" y="88"/>
                </a:lnTo>
                <a:lnTo>
                  <a:pt x="60" y="88"/>
                </a:lnTo>
                <a:lnTo>
                  <a:pt x="64" y="88"/>
                </a:lnTo>
                <a:lnTo>
                  <a:pt x="66" y="88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48" y="88"/>
                </a:lnTo>
                <a:lnTo>
                  <a:pt x="46" y="88"/>
                </a:lnTo>
                <a:lnTo>
                  <a:pt x="44" y="88"/>
                </a:lnTo>
                <a:lnTo>
                  <a:pt x="42" y="88"/>
                </a:lnTo>
                <a:lnTo>
                  <a:pt x="38" y="88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18" y="88"/>
                </a:lnTo>
                <a:lnTo>
                  <a:pt x="16" y="88"/>
                </a:lnTo>
                <a:lnTo>
                  <a:pt x="14" y="88"/>
                </a:lnTo>
                <a:lnTo>
                  <a:pt x="10" y="88"/>
                </a:lnTo>
                <a:lnTo>
                  <a:pt x="8" y="88"/>
                </a:lnTo>
                <a:lnTo>
                  <a:pt x="6" y="90"/>
                </a:lnTo>
                <a:lnTo>
                  <a:pt x="4" y="90"/>
                </a:lnTo>
                <a:lnTo>
                  <a:pt x="4" y="92"/>
                </a:lnTo>
                <a:lnTo>
                  <a:pt x="6" y="92"/>
                </a:lnTo>
                <a:lnTo>
                  <a:pt x="8" y="92"/>
                </a:lnTo>
                <a:lnTo>
                  <a:pt x="6" y="92"/>
                </a:lnTo>
                <a:lnTo>
                  <a:pt x="4" y="92"/>
                </a:lnTo>
                <a:lnTo>
                  <a:pt x="6" y="94"/>
                </a:lnTo>
                <a:lnTo>
                  <a:pt x="8" y="94"/>
                </a:lnTo>
                <a:lnTo>
                  <a:pt x="10" y="94"/>
                </a:lnTo>
                <a:lnTo>
                  <a:pt x="14" y="92"/>
                </a:lnTo>
                <a:lnTo>
                  <a:pt x="16" y="92"/>
                </a:lnTo>
                <a:lnTo>
                  <a:pt x="18" y="92"/>
                </a:lnTo>
                <a:lnTo>
                  <a:pt x="20" y="92"/>
                </a:lnTo>
                <a:lnTo>
                  <a:pt x="22" y="90"/>
                </a:lnTo>
                <a:lnTo>
                  <a:pt x="24" y="92"/>
                </a:lnTo>
                <a:lnTo>
                  <a:pt x="22" y="92"/>
                </a:lnTo>
                <a:lnTo>
                  <a:pt x="20" y="92"/>
                </a:lnTo>
                <a:lnTo>
                  <a:pt x="18" y="92"/>
                </a:lnTo>
                <a:lnTo>
                  <a:pt x="16" y="94"/>
                </a:lnTo>
                <a:lnTo>
                  <a:pt x="14" y="9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6" name="Freeform 2077">
            <a:extLst>
              <a:ext uri="{FF2B5EF4-FFF2-40B4-BE49-F238E27FC236}">
                <a16:creationId xmlns:a16="http://schemas.microsoft.com/office/drawing/2014/main" id="{11C45C21-2E92-406E-B832-00F9FF64B4AE}"/>
              </a:ext>
            </a:extLst>
          </p:cNvPr>
          <p:cNvSpPr>
            <a:spLocks/>
          </p:cNvSpPr>
          <p:nvPr/>
        </p:nvSpPr>
        <p:spPr bwMode="auto">
          <a:xfrm>
            <a:off x="2952750" y="1371600"/>
            <a:ext cx="1163638" cy="617539"/>
          </a:xfrm>
          <a:custGeom>
            <a:avLst/>
            <a:gdLst>
              <a:gd name="T0" fmla="*/ 166330384 w 733"/>
              <a:gd name="T1" fmla="*/ 262096462 h 389"/>
              <a:gd name="T2" fmla="*/ 357862341 w 733"/>
              <a:gd name="T3" fmla="*/ 307459311 h 389"/>
              <a:gd name="T4" fmla="*/ 367942971 w 733"/>
              <a:gd name="T5" fmla="*/ 388104377 h 389"/>
              <a:gd name="T6" fmla="*/ 322580139 w 733"/>
              <a:gd name="T7" fmla="*/ 453628492 h 389"/>
              <a:gd name="T8" fmla="*/ 413305803 w 733"/>
              <a:gd name="T9" fmla="*/ 458668809 h 389"/>
              <a:gd name="T10" fmla="*/ 463708949 w 733"/>
              <a:gd name="T11" fmla="*/ 493951025 h 389"/>
              <a:gd name="T12" fmla="*/ 428426747 w 733"/>
              <a:gd name="T13" fmla="*/ 519152608 h 389"/>
              <a:gd name="T14" fmla="*/ 408265488 w 733"/>
              <a:gd name="T15" fmla="*/ 574596090 h 389"/>
              <a:gd name="T16" fmla="*/ 383063915 w 733"/>
              <a:gd name="T17" fmla="*/ 599797673 h 389"/>
              <a:gd name="T18" fmla="*/ 292338251 w 733"/>
              <a:gd name="T19" fmla="*/ 622479892 h 389"/>
              <a:gd name="T20" fmla="*/ 403225173 w 733"/>
              <a:gd name="T21" fmla="*/ 619958939 h 389"/>
              <a:gd name="T22" fmla="*/ 357862341 w 733"/>
              <a:gd name="T23" fmla="*/ 632560525 h 389"/>
              <a:gd name="T24" fmla="*/ 297378565 w 733"/>
              <a:gd name="T25" fmla="*/ 657762108 h 389"/>
              <a:gd name="T26" fmla="*/ 292338251 w 733"/>
              <a:gd name="T27" fmla="*/ 677923374 h 389"/>
              <a:gd name="T28" fmla="*/ 262096363 w 733"/>
              <a:gd name="T29" fmla="*/ 698084640 h 389"/>
              <a:gd name="T30" fmla="*/ 347781712 w 733"/>
              <a:gd name="T31" fmla="*/ 708165273 h 389"/>
              <a:gd name="T32" fmla="*/ 307459195 w 733"/>
              <a:gd name="T33" fmla="*/ 753528123 h 389"/>
              <a:gd name="T34" fmla="*/ 277217307 w 733"/>
              <a:gd name="T35" fmla="*/ 778729706 h 389"/>
              <a:gd name="T36" fmla="*/ 297378565 w 733"/>
              <a:gd name="T37" fmla="*/ 819052238 h 389"/>
              <a:gd name="T38" fmla="*/ 327620453 w 733"/>
              <a:gd name="T39" fmla="*/ 874495721 h 389"/>
              <a:gd name="T40" fmla="*/ 347781712 w 733"/>
              <a:gd name="T41" fmla="*/ 929939203 h 389"/>
              <a:gd name="T42" fmla="*/ 443547691 w 733"/>
              <a:gd name="T43" fmla="*/ 924898886 h 389"/>
              <a:gd name="T44" fmla="*/ 438507376 w 733"/>
              <a:gd name="T45" fmla="*/ 965221419 h 389"/>
              <a:gd name="T46" fmla="*/ 493950837 w 733"/>
              <a:gd name="T47" fmla="*/ 955140786 h 389"/>
              <a:gd name="T48" fmla="*/ 529233040 w 733"/>
              <a:gd name="T49" fmla="*/ 919858570 h 389"/>
              <a:gd name="T50" fmla="*/ 574595872 w 733"/>
              <a:gd name="T51" fmla="*/ 839213504 h 389"/>
              <a:gd name="T52" fmla="*/ 645160277 w 733"/>
              <a:gd name="T53" fmla="*/ 798890972 h 389"/>
              <a:gd name="T54" fmla="*/ 751006885 w 733"/>
              <a:gd name="T55" fmla="*/ 713205590 h 389"/>
              <a:gd name="T56" fmla="*/ 874495388 w 733"/>
              <a:gd name="T57" fmla="*/ 677923374 h 389"/>
              <a:gd name="T58" fmla="*/ 1035785458 w 733"/>
              <a:gd name="T59" fmla="*/ 594757357 h 389"/>
              <a:gd name="T60" fmla="*/ 1272680247 w 733"/>
              <a:gd name="T61" fmla="*/ 559475140 h 389"/>
              <a:gd name="T62" fmla="*/ 1287801191 w 733"/>
              <a:gd name="T63" fmla="*/ 509071975 h 389"/>
              <a:gd name="T64" fmla="*/ 1181954583 w 733"/>
              <a:gd name="T65" fmla="*/ 498991342 h 389"/>
              <a:gd name="T66" fmla="*/ 1237398044 w 733"/>
              <a:gd name="T67" fmla="*/ 443547859 h 389"/>
              <a:gd name="T68" fmla="*/ 1418849372 w 733"/>
              <a:gd name="T69" fmla="*/ 498991342 h 389"/>
              <a:gd name="T70" fmla="*/ 1353325282 w 733"/>
              <a:gd name="T71" fmla="*/ 418346276 h 389"/>
              <a:gd name="T72" fmla="*/ 1318043079 w 733"/>
              <a:gd name="T73" fmla="*/ 383064060 h 389"/>
              <a:gd name="T74" fmla="*/ 1383567170 w 733"/>
              <a:gd name="T75" fmla="*/ 357862477 h 389"/>
              <a:gd name="T76" fmla="*/ 1444050945 w 733"/>
              <a:gd name="T77" fmla="*/ 347781844 h 389"/>
              <a:gd name="T78" fmla="*/ 1459171889 w 733"/>
              <a:gd name="T79" fmla="*/ 302418995 h 389"/>
              <a:gd name="T80" fmla="*/ 1494454092 w 733"/>
              <a:gd name="T81" fmla="*/ 267136779 h 389"/>
              <a:gd name="T82" fmla="*/ 1519655665 w 733"/>
              <a:gd name="T83" fmla="*/ 236894879 h 389"/>
              <a:gd name="T84" fmla="*/ 1544857239 w 733"/>
              <a:gd name="T85" fmla="*/ 206652980 h 389"/>
              <a:gd name="T86" fmla="*/ 1580139441 w 733"/>
              <a:gd name="T87" fmla="*/ 151209497 h 389"/>
              <a:gd name="T88" fmla="*/ 1605341015 w 733"/>
              <a:gd name="T89" fmla="*/ 105846648 h 389"/>
              <a:gd name="T90" fmla="*/ 1655744161 w 733"/>
              <a:gd name="T91" fmla="*/ 90725698 h 389"/>
              <a:gd name="T92" fmla="*/ 1685986049 w 733"/>
              <a:gd name="T93" fmla="*/ 55443482 h 389"/>
              <a:gd name="T94" fmla="*/ 1554937868 w 733"/>
              <a:gd name="T95" fmla="*/ 65524116 h 389"/>
              <a:gd name="T96" fmla="*/ 1368446226 w 733"/>
              <a:gd name="T97" fmla="*/ 50403166 h 389"/>
              <a:gd name="T98" fmla="*/ 1449091260 w 733"/>
              <a:gd name="T99" fmla="*/ 45362849 h 389"/>
              <a:gd name="T100" fmla="*/ 1444050945 w 733"/>
              <a:gd name="T101" fmla="*/ 15120950 h 389"/>
              <a:gd name="T102" fmla="*/ 1307962450 w 733"/>
              <a:gd name="T103" fmla="*/ 15120950 h 389"/>
              <a:gd name="T104" fmla="*/ 1267639932 w 733"/>
              <a:gd name="T105" fmla="*/ 5040317 h 389"/>
              <a:gd name="T106" fmla="*/ 1045866087 w 733"/>
              <a:gd name="T107" fmla="*/ 15120950 h 389"/>
              <a:gd name="T108" fmla="*/ 950100108 w 733"/>
              <a:gd name="T109" fmla="*/ 20161266 h 389"/>
              <a:gd name="T110" fmla="*/ 1005543570 w 733"/>
              <a:gd name="T111" fmla="*/ 40322533 h 389"/>
              <a:gd name="T112" fmla="*/ 766127829 w 733"/>
              <a:gd name="T113" fmla="*/ 50403166 h 389"/>
              <a:gd name="T114" fmla="*/ 554434613 w 733"/>
              <a:gd name="T115" fmla="*/ 45362849 h 389"/>
              <a:gd name="T116" fmla="*/ 393144544 w 733"/>
              <a:gd name="T117" fmla="*/ 85685382 h 389"/>
              <a:gd name="T118" fmla="*/ 282257621 w 733"/>
              <a:gd name="T119" fmla="*/ 136088548 h 389"/>
              <a:gd name="T120" fmla="*/ 10080629 w 733"/>
              <a:gd name="T121" fmla="*/ 186491713 h 389"/>
              <a:gd name="T122" fmla="*/ 176411013 w 733"/>
              <a:gd name="T123" fmla="*/ 211693296 h 389"/>
              <a:gd name="T124" fmla="*/ 10080629 w 733"/>
              <a:gd name="T125" fmla="*/ 226814246 h 38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33" h="389">
                <a:moveTo>
                  <a:pt x="14" y="94"/>
                </a:moveTo>
                <a:lnTo>
                  <a:pt x="16" y="94"/>
                </a:lnTo>
                <a:lnTo>
                  <a:pt x="18" y="96"/>
                </a:lnTo>
                <a:lnTo>
                  <a:pt x="20" y="96"/>
                </a:lnTo>
                <a:lnTo>
                  <a:pt x="22" y="96"/>
                </a:lnTo>
                <a:lnTo>
                  <a:pt x="24" y="96"/>
                </a:lnTo>
                <a:lnTo>
                  <a:pt x="26" y="96"/>
                </a:lnTo>
                <a:lnTo>
                  <a:pt x="28" y="96"/>
                </a:lnTo>
                <a:lnTo>
                  <a:pt x="30" y="96"/>
                </a:lnTo>
                <a:lnTo>
                  <a:pt x="32" y="96"/>
                </a:lnTo>
                <a:lnTo>
                  <a:pt x="34" y="96"/>
                </a:lnTo>
                <a:lnTo>
                  <a:pt x="36" y="96"/>
                </a:lnTo>
                <a:lnTo>
                  <a:pt x="36" y="98"/>
                </a:lnTo>
                <a:lnTo>
                  <a:pt x="34" y="98"/>
                </a:lnTo>
                <a:lnTo>
                  <a:pt x="30" y="98"/>
                </a:lnTo>
                <a:lnTo>
                  <a:pt x="28" y="98"/>
                </a:lnTo>
                <a:lnTo>
                  <a:pt x="26" y="98"/>
                </a:lnTo>
                <a:lnTo>
                  <a:pt x="24" y="98"/>
                </a:lnTo>
                <a:lnTo>
                  <a:pt x="22" y="98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4" y="100"/>
                </a:lnTo>
                <a:lnTo>
                  <a:pt x="16" y="102"/>
                </a:lnTo>
                <a:lnTo>
                  <a:pt x="18" y="102"/>
                </a:lnTo>
                <a:lnTo>
                  <a:pt x="20" y="104"/>
                </a:lnTo>
                <a:lnTo>
                  <a:pt x="22" y="104"/>
                </a:lnTo>
                <a:lnTo>
                  <a:pt x="24" y="104"/>
                </a:lnTo>
                <a:lnTo>
                  <a:pt x="22" y="104"/>
                </a:lnTo>
                <a:lnTo>
                  <a:pt x="24" y="106"/>
                </a:lnTo>
                <a:lnTo>
                  <a:pt x="26" y="106"/>
                </a:lnTo>
                <a:lnTo>
                  <a:pt x="28" y="106"/>
                </a:lnTo>
                <a:lnTo>
                  <a:pt x="30" y="106"/>
                </a:lnTo>
                <a:lnTo>
                  <a:pt x="32" y="106"/>
                </a:lnTo>
                <a:lnTo>
                  <a:pt x="34" y="106"/>
                </a:lnTo>
                <a:lnTo>
                  <a:pt x="36" y="106"/>
                </a:lnTo>
                <a:lnTo>
                  <a:pt x="38" y="106"/>
                </a:lnTo>
                <a:lnTo>
                  <a:pt x="40" y="108"/>
                </a:lnTo>
                <a:lnTo>
                  <a:pt x="42" y="108"/>
                </a:lnTo>
                <a:lnTo>
                  <a:pt x="44" y="106"/>
                </a:lnTo>
                <a:lnTo>
                  <a:pt x="42" y="106"/>
                </a:lnTo>
                <a:lnTo>
                  <a:pt x="40" y="104"/>
                </a:lnTo>
                <a:lnTo>
                  <a:pt x="38" y="104"/>
                </a:lnTo>
                <a:lnTo>
                  <a:pt x="40" y="104"/>
                </a:lnTo>
                <a:lnTo>
                  <a:pt x="42" y="102"/>
                </a:lnTo>
                <a:lnTo>
                  <a:pt x="44" y="102"/>
                </a:lnTo>
                <a:lnTo>
                  <a:pt x="46" y="104"/>
                </a:lnTo>
                <a:lnTo>
                  <a:pt x="48" y="106"/>
                </a:lnTo>
                <a:lnTo>
                  <a:pt x="50" y="104"/>
                </a:lnTo>
                <a:lnTo>
                  <a:pt x="52" y="104"/>
                </a:lnTo>
                <a:lnTo>
                  <a:pt x="54" y="102"/>
                </a:lnTo>
                <a:lnTo>
                  <a:pt x="56" y="102"/>
                </a:lnTo>
                <a:lnTo>
                  <a:pt x="58" y="102"/>
                </a:lnTo>
                <a:lnTo>
                  <a:pt x="60" y="102"/>
                </a:lnTo>
                <a:lnTo>
                  <a:pt x="58" y="104"/>
                </a:lnTo>
                <a:lnTo>
                  <a:pt x="56" y="106"/>
                </a:lnTo>
                <a:lnTo>
                  <a:pt x="58" y="106"/>
                </a:lnTo>
                <a:lnTo>
                  <a:pt x="60" y="106"/>
                </a:lnTo>
                <a:lnTo>
                  <a:pt x="62" y="104"/>
                </a:lnTo>
                <a:lnTo>
                  <a:pt x="64" y="104"/>
                </a:lnTo>
                <a:lnTo>
                  <a:pt x="66" y="104"/>
                </a:lnTo>
                <a:lnTo>
                  <a:pt x="68" y="104"/>
                </a:lnTo>
                <a:lnTo>
                  <a:pt x="70" y="104"/>
                </a:lnTo>
                <a:lnTo>
                  <a:pt x="72" y="102"/>
                </a:lnTo>
                <a:lnTo>
                  <a:pt x="74" y="102"/>
                </a:lnTo>
                <a:lnTo>
                  <a:pt x="76" y="102"/>
                </a:lnTo>
                <a:lnTo>
                  <a:pt x="78" y="102"/>
                </a:lnTo>
                <a:lnTo>
                  <a:pt x="78" y="104"/>
                </a:lnTo>
                <a:lnTo>
                  <a:pt x="80" y="104"/>
                </a:lnTo>
                <a:lnTo>
                  <a:pt x="82" y="104"/>
                </a:lnTo>
                <a:lnTo>
                  <a:pt x="84" y="102"/>
                </a:lnTo>
                <a:lnTo>
                  <a:pt x="86" y="102"/>
                </a:lnTo>
                <a:lnTo>
                  <a:pt x="88" y="100"/>
                </a:lnTo>
                <a:lnTo>
                  <a:pt x="92" y="102"/>
                </a:lnTo>
                <a:lnTo>
                  <a:pt x="94" y="102"/>
                </a:lnTo>
                <a:lnTo>
                  <a:pt x="94" y="104"/>
                </a:lnTo>
                <a:lnTo>
                  <a:pt x="96" y="102"/>
                </a:lnTo>
                <a:lnTo>
                  <a:pt x="100" y="102"/>
                </a:lnTo>
                <a:lnTo>
                  <a:pt x="102" y="102"/>
                </a:lnTo>
                <a:lnTo>
                  <a:pt x="104" y="102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4" y="104"/>
                </a:lnTo>
                <a:lnTo>
                  <a:pt x="116" y="104"/>
                </a:lnTo>
                <a:lnTo>
                  <a:pt x="116" y="106"/>
                </a:lnTo>
                <a:lnTo>
                  <a:pt x="118" y="106"/>
                </a:lnTo>
                <a:lnTo>
                  <a:pt x="120" y="106"/>
                </a:lnTo>
                <a:lnTo>
                  <a:pt x="122" y="106"/>
                </a:lnTo>
                <a:lnTo>
                  <a:pt x="124" y="106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26" y="108"/>
                </a:lnTo>
                <a:lnTo>
                  <a:pt x="128" y="110"/>
                </a:lnTo>
                <a:lnTo>
                  <a:pt x="130" y="108"/>
                </a:lnTo>
                <a:lnTo>
                  <a:pt x="132" y="108"/>
                </a:lnTo>
                <a:lnTo>
                  <a:pt x="134" y="108"/>
                </a:lnTo>
                <a:lnTo>
                  <a:pt x="132" y="110"/>
                </a:lnTo>
                <a:lnTo>
                  <a:pt x="132" y="112"/>
                </a:lnTo>
                <a:lnTo>
                  <a:pt x="134" y="112"/>
                </a:lnTo>
                <a:lnTo>
                  <a:pt x="136" y="110"/>
                </a:lnTo>
                <a:lnTo>
                  <a:pt x="138" y="110"/>
                </a:lnTo>
                <a:lnTo>
                  <a:pt x="140" y="110"/>
                </a:lnTo>
                <a:lnTo>
                  <a:pt x="138" y="112"/>
                </a:lnTo>
                <a:lnTo>
                  <a:pt x="140" y="112"/>
                </a:lnTo>
                <a:lnTo>
                  <a:pt x="140" y="114"/>
                </a:lnTo>
                <a:lnTo>
                  <a:pt x="138" y="116"/>
                </a:lnTo>
                <a:lnTo>
                  <a:pt x="136" y="116"/>
                </a:lnTo>
                <a:lnTo>
                  <a:pt x="134" y="116"/>
                </a:lnTo>
                <a:lnTo>
                  <a:pt x="132" y="116"/>
                </a:lnTo>
                <a:lnTo>
                  <a:pt x="134" y="116"/>
                </a:lnTo>
                <a:lnTo>
                  <a:pt x="136" y="116"/>
                </a:lnTo>
                <a:lnTo>
                  <a:pt x="138" y="116"/>
                </a:lnTo>
                <a:lnTo>
                  <a:pt x="136" y="118"/>
                </a:lnTo>
                <a:lnTo>
                  <a:pt x="136" y="120"/>
                </a:lnTo>
                <a:lnTo>
                  <a:pt x="138" y="120"/>
                </a:lnTo>
                <a:lnTo>
                  <a:pt x="136" y="120"/>
                </a:lnTo>
                <a:lnTo>
                  <a:pt x="138" y="122"/>
                </a:lnTo>
                <a:lnTo>
                  <a:pt x="140" y="122"/>
                </a:lnTo>
                <a:lnTo>
                  <a:pt x="142" y="122"/>
                </a:lnTo>
                <a:lnTo>
                  <a:pt x="144" y="124"/>
                </a:lnTo>
                <a:lnTo>
                  <a:pt x="146" y="124"/>
                </a:lnTo>
                <a:lnTo>
                  <a:pt x="148" y="124"/>
                </a:lnTo>
                <a:lnTo>
                  <a:pt x="150" y="126"/>
                </a:lnTo>
                <a:lnTo>
                  <a:pt x="148" y="126"/>
                </a:lnTo>
                <a:lnTo>
                  <a:pt x="146" y="126"/>
                </a:lnTo>
                <a:lnTo>
                  <a:pt x="146" y="128"/>
                </a:lnTo>
                <a:lnTo>
                  <a:pt x="148" y="128"/>
                </a:lnTo>
                <a:lnTo>
                  <a:pt x="150" y="128"/>
                </a:lnTo>
                <a:lnTo>
                  <a:pt x="152" y="128"/>
                </a:lnTo>
                <a:lnTo>
                  <a:pt x="152" y="130"/>
                </a:lnTo>
                <a:lnTo>
                  <a:pt x="154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2"/>
                </a:lnTo>
                <a:lnTo>
                  <a:pt x="146" y="132"/>
                </a:lnTo>
                <a:lnTo>
                  <a:pt x="148" y="132"/>
                </a:lnTo>
                <a:lnTo>
                  <a:pt x="150" y="132"/>
                </a:lnTo>
                <a:lnTo>
                  <a:pt x="152" y="132"/>
                </a:lnTo>
                <a:lnTo>
                  <a:pt x="150" y="132"/>
                </a:lnTo>
                <a:lnTo>
                  <a:pt x="148" y="132"/>
                </a:lnTo>
                <a:lnTo>
                  <a:pt x="146" y="134"/>
                </a:lnTo>
                <a:lnTo>
                  <a:pt x="148" y="134"/>
                </a:lnTo>
                <a:lnTo>
                  <a:pt x="150" y="134"/>
                </a:lnTo>
                <a:lnTo>
                  <a:pt x="148" y="134"/>
                </a:lnTo>
                <a:lnTo>
                  <a:pt x="146" y="134"/>
                </a:lnTo>
                <a:lnTo>
                  <a:pt x="144" y="136"/>
                </a:lnTo>
                <a:lnTo>
                  <a:pt x="142" y="136"/>
                </a:lnTo>
                <a:lnTo>
                  <a:pt x="140" y="136"/>
                </a:lnTo>
                <a:lnTo>
                  <a:pt x="138" y="136"/>
                </a:lnTo>
                <a:lnTo>
                  <a:pt x="136" y="136"/>
                </a:lnTo>
                <a:lnTo>
                  <a:pt x="138" y="138"/>
                </a:lnTo>
                <a:lnTo>
                  <a:pt x="140" y="136"/>
                </a:lnTo>
                <a:lnTo>
                  <a:pt x="142" y="136"/>
                </a:lnTo>
                <a:lnTo>
                  <a:pt x="144" y="136"/>
                </a:lnTo>
                <a:lnTo>
                  <a:pt x="146" y="136"/>
                </a:lnTo>
                <a:lnTo>
                  <a:pt x="148" y="136"/>
                </a:lnTo>
                <a:lnTo>
                  <a:pt x="150" y="134"/>
                </a:lnTo>
                <a:lnTo>
                  <a:pt x="148" y="136"/>
                </a:lnTo>
                <a:lnTo>
                  <a:pt x="146" y="138"/>
                </a:lnTo>
                <a:lnTo>
                  <a:pt x="148" y="138"/>
                </a:lnTo>
                <a:lnTo>
                  <a:pt x="150" y="138"/>
                </a:lnTo>
                <a:lnTo>
                  <a:pt x="148" y="138"/>
                </a:lnTo>
                <a:lnTo>
                  <a:pt x="150" y="140"/>
                </a:lnTo>
                <a:lnTo>
                  <a:pt x="152" y="140"/>
                </a:lnTo>
                <a:lnTo>
                  <a:pt x="150" y="142"/>
                </a:lnTo>
                <a:lnTo>
                  <a:pt x="150" y="144"/>
                </a:lnTo>
                <a:lnTo>
                  <a:pt x="152" y="144"/>
                </a:lnTo>
                <a:lnTo>
                  <a:pt x="150" y="144"/>
                </a:lnTo>
                <a:lnTo>
                  <a:pt x="148" y="142"/>
                </a:lnTo>
                <a:lnTo>
                  <a:pt x="146" y="144"/>
                </a:lnTo>
                <a:lnTo>
                  <a:pt x="148" y="144"/>
                </a:lnTo>
                <a:lnTo>
                  <a:pt x="146" y="144"/>
                </a:lnTo>
                <a:lnTo>
                  <a:pt x="150" y="146"/>
                </a:lnTo>
                <a:lnTo>
                  <a:pt x="150" y="148"/>
                </a:lnTo>
                <a:lnTo>
                  <a:pt x="152" y="148"/>
                </a:lnTo>
                <a:lnTo>
                  <a:pt x="154" y="148"/>
                </a:lnTo>
                <a:lnTo>
                  <a:pt x="154" y="150"/>
                </a:lnTo>
                <a:lnTo>
                  <a:pt x="152" y="148"/>
                </a:lnTo>
                <a:lnTo>
                  <a:pt x="150" y="150"/>
                </a:lnTo>
                <a:lnTo>
                  <a:pt x="148" y="150"/>
                </a:lnTo>
                <a:lnTo>
                  <a:pt x="150" y="152"/>
                </a:lnTo>
                <a:lnTo>
                  <a:pt x="148" y="152"/>
                </a:lnTo>
                <a:lnTo>
                  <a:pt x="146" y="154"/>
                </a:lnTo>
                <a:lnTo>
                  <a:pt x="144" y="154"/>
                </a:lnTo>
                <a:lnTo>
                  <a:pt x="146" y="154"/>
                </a:lnTo>
                <a:lnTo>
                  <a:pt x="148" y="154"/>
                </a:lnTo>
                <a:lnTo>
                  <a:pt x="150" y="154"/>
                </a:lnTo>
                <a:lnTo>
                  <a:pt x="152" y="154"/>
                </a:lnTo>
                <a:lnTo>
                  <a:pt x="154" y="156"/>
                </a:lnTo>
                <a:lnTo>
                  <a:pt x="152" y="158"/>
                </a:lnTo>
                <a:lnTo>
                  <a:pt x="150" y="158"/>
                </a:lnTo>
                <a:lnTo>
                  <a:pt x="152" y="160"/>
                </a:lnTo>
                <a:lnTo>
                  <a:pt x="154" y="158"/>
                </a:lnTo>
                <a:lnTo>
                  <a:pt x="152" y="160"/>
                </a:lnTo>
                <a:lnTo>
                  <a:pt x="150" y="162"/>
                </a:lnTo>
                <a:lnTo>
                  <a:pt x="148" y="162"/>
                </a:lnTo>
                <a:lnTo>
                  <a:pt x="148" y="164"/>
                </a:lnTo>
                <a:lnTo>
                  <a:pt x="150" y="164"/>
                </a:lnTo>
                <a:lnTo>
                  <a:pt x="152" y="164"/>
                </a:lnTo>
                <a:lnTo>
                  <a:pt x="154" y="164"/>
                </a:lnTo>
                <a:lnTo>
                  <a:pt x="152" y="164"/>
                </a:lnTo>
                <a:lnTo>
                  <a:pt x="150" y="164"/>
                </a:lnTo>
                <a:lnTo>
                  <a:pt x="148" y="164"/>
                </a:lnTo>
                <a:lnTo>
                  <a:pt x="146" y="164"/>
                </a:lnTo>
                <a:lnTo>
                  <a:pt x="144" y="164"/>
                </a:lnTo>
                <a:lnTo>
                  <a:pt x="142" y="164"/>
                </a:lnTo>
                <a:lnTo>
                  <a:pt x="140" y="164"/>
                </a:lnTo>
                <a:lnTo>
                  <a:pt x="138" y="164"/>
                </a:lnTo>
                <a:lnTo>
                  <a:pt x="140" y="166"/>
                </a:lnTo>
                <a:lnTo>
                  <a:pt x="142" y="164"/>
                </a:lnTo>
                <a:lnTo>
                  <a:pt x="144" y="166"/>
                </a:lnTo>
                <a:lnTo>
                  <a:pt x="146" y="164"/>
                </a:lnTo>
                <a:lnTo>
                  <a:pt x="148" y="166"/>
                </a:lnTo>
                <a:lnTo>
                  <a:pt x="146" y="166"/>
                </a:lnTo>
                <a:lnTo>
                  <a:pt x="146" y="168"/>
                </a:lnTo>
                <a:lnTo>
                  <a:pt x="144" y="168"/>
                </a:lnTo>
                <a:lnTo>
                  <a:pt x="142" y="168"/>
                </a:lnTo>
                <a:lnTo>
                  <a:pt x="142" y="170"/>
                </a:lnTo>
                <a:lnTo>
                  <a:pt x="140" y="170"/>
                </a:lnTo>
                <a:lnTo>
                  <a:pt x="138" y="172"/>
                </a:lnTo>
                <a:lnTo>
                  <a:pt x="136" y="172"/>
                </a:lnTo>
                <a:lnTo>
                  <a:pt x="134" y="172"/>
                </a:lnTo>
                <a:lnTo>
                  <a:pt x="136" y="174"/>
                </a:lnTo>
                <a:lnTo>
                  <a:pt x="138" y="174"/>
                </a:lnTo>
                <a:lnTo>
                  <a:pt x="140" y="174"/>
                </a:lnTo>
                <a:lnTo>
                  <a:pt x="142" y="174"/>
                </a:lnTo>
                <a:lnTo>
                  <a:pt x="144" y="172"/>
                </a:lnTo>
                <a:lnTo>
                  <a:pt x="146" y="170"/>
                </a:lnTo>
                <a:lnTo>
                  <a:pt x="148" y="170"/>
                </a:lnTo>
                <a:lnTo>
                  <a:pt x="150" y="168"/>
                </a:lnTo>
                <a:lnTo>
                  <a:pt x="148" y="170"/>
                </a:lnTo>
                <a:lnTo>
                  <a:pt x="146" y="172"/>
                </a:lnTo>
                <a:lnTo>
                  <a:pt x="144" y="172"/>
                </a:lnTo>
                <a:lnTo>
                  <a:pt x="142" y="174"/>
                </a:lnTo>
                <a:lnTo>
                  <a:pt x="140" y="174"/>
                </a:lnTo>
                <a:lnTo>
                  <a:pt x="138" y="174"/>
                </a:lnTo>
                <a:lnTo>
                  <a:pt x="136" y="174"/>
                </a:lnTo>
                <a:lnTo>
                  <a:pt x="134" y="176"/>
                </a:lnTo>
                <a:lnTo>
                  <a:pt x="132" y="176"/>
                </a:lnTo>
                <a:lnTo>
                  <a:pt x="130" y="176"/>
                </a:lnTo>
                <a:lnTo>
                  <a:pt x="128" y="176"/>
                </a:lnTo>
                <a:lnTo>
                  <a:pt x="126" y="178"/>
                </a:lnTo>
                <a:lnTo>
                  <a:pt x="128" y="178"/>
                </a:lnTo>
                <a:lnTo>
                  <a:pt x="128" y="180"/>
                </a:lnTo>
                <a:lnTo>
                  <a:pt x="130" y="182"/>
                </a:lnTo>
                <a:lnTo>
                  <a:pt x="132" y="182"/>
                </a:lnTo>
                <a:lnTo>
                  <a:pt x="132" y="180"/>
                </a:lnTo>
                <a:lnTo>
                  <a:pt x="134" y="182"/>
                </a:lnTo>
                <a:lnTo>
                  <a:pt x="136" y="182"/>
                </a:lnTo>
                <a:lnTo>
                  <a:pt x="138" y="184"/>
                </a:lnTo>
                <a:lnTo>
                  <a:pt x="140" y="182"/>
                </a:lnTo>
                <a:lnTo>
                  <a:pt x="142" y="182"/>
                </a:lnTo>
                <a:lnTo>
                  <a:pt x="144" y="182"/>
                </a:lnTo>
                <a:lnTo>
                  <a:pt x="146" y="182"/>
                </a:lnTo>
                <a:lnTo>
                  <a:pt x="148" y="182"/>
                </a:lnTo>
                <a:lnTo>
                  <a:pt x="150" y="180"/>
                </a:lnTo>
                <a:lnTo>
                  <a:pt x="150" y="178"/>
                </a:lnTo>
                <a:lnTo>
                  <a:pt x="150" y="176"/>
                </a:lnTo>
                <a:lnTo>
                  <a:pt x="152" y="178"/>
                </a:lnTo>
                <a:lnTo>
                  <a:pt x="154" y="178"/>
                </a:lnTo>
                <a:lnTo>
                  <a:pt x="152" y="176"/>
                </a:lnTo>
                <a:lnTo>
                  <a:pt x="154" y="176"/>
                </a:lnTo>
                <a:lnTo>
                  <a:pt x="156" y="176"/>
                </a:lnTo>
                <a:lnTo>
                  <a:pt x="158" y="176"/>
                </a:lnTo>
                <a:lnTo>
                  <a:pt x="160" y="174"/>
                </a:lnTo>
                <a:lnTo>
                  <a:pt x="160" y="172"/>
                </a:lnTo>
                <a:lnTo>
                  <a:pt x="158" y="170"/>
                </a:lnTo>
                <a:lnTo>
                  <a:pt x="160" y="166"/>
                </a:lnTo>
                <a:lnTo>
                  <a:pt x="162" y="166"/>
                </a:lnTo>
                <a:lnTo>
                  <a:pt x="160" y="166"/>
                </a:lnTo>
                <a:lnTo>
                  <a:pt x="158" y="166"/>
                </a:lnTo>
                <a:lnTo>
                  <a:pt x="160" y="168"/>
                </a:lnTo>
                <a:lnTo>
                  <a:pt x="160" y="170"/>
                </a:lnTo>
                <a:lnTo>
                  <a:pt x="162" y="172"/>
                </a:lnTo>
                <a:lnTo>
                  <a:pt x="160" y="174"/>
                </a:lnTo>
                <a:lnTo>
                  <a:pt x="160" y="176"/>
                </a:lnTo>
                <a:lnTo>
                  <a:pt x="162" y="176"/>
                </a:lnTo>
                <a:lnTo>
                  <a:pt x="164" y="176"/>
                </a:lnTo>
                <a:lnTo>
                  <a:pt x="166" y="174"/>
                </a:lnTo>
                <a:lnTo>
                  <a:pt x="168" y="172"/>
                </a:lnTo>
                <a:lnTo>
                  <a:pt x="170" y="172"/>
                </a:lnTo>
                <a:lnTo>
                  <a:pt x="168" y="174"/>
                </a:lnTo>
                <a:lnTo>
                  <a:pt x="166" y="176"/>
                </a:lnTo>
                <a:lnTo>
                  <a:pt x="164" y="176"/>
                </a:lnTo>
                <a:lnTo>
                  <a:pt x="162" y="176"/>
                </a:lnTo>
                <a:lnTo>
                  <a:pt x="160" y="178"/>
                </a:lnTo>
                <a:lnTo>
                  <a:pt x="162" y="178"/>
                </a:lnTo>
                <a:lnTo>
                  <a:pt x="168" y="178"/>
                </a:lnTo>
                <a:lnTo>
                  <a:pt x="170" y="178"/>
                </a:lnTo>
                <a:lnTo>
                  <a:pt x="172" y="178"/>
                </a:lnTo>
                <a:lnTo>
                  <a:pt x="174" y="178"/>
                </a:lnTo>
                <a:lnTo>
                  <a:pt x="178" y="178"/>
                </a:lnTo>
                <a:lnTo>
                  <a:pt x="180" y="176"/>
                </a:lnTo>
                <a:lnTo>
                  <a:pt x="182" y="178"/>
                </a:lnTo>
                <a:lnTo>
                  <a:pt x="180" y="178"/>
                </a:lnTo>
                <a:lnTo>
                  <a:pt x="178" y="178"/>
                </a:lnTo>
                <a:lnTo>
                  <a:pt x="176" y="180"/>
                </a:lnTo>
                <a:lnTo>
                  <a:pt x="174" y="180"/>
                </a:lnTo>
                <a:lnTo>
                  <a:pt x="172" y="180"/>
                </a:lnTo>
                <a:lnTo>
                  <a:pt x="170" y="180"/>
                </a:lnTo>
                <a:lnTo>
                  <a:pt x="168" y="180"/>
                </a:lnTo>
                <a:lnTo>
                  <a:pt x="166" y="180"/>
                </a:lnTo>
                <a:lnTo>
                  <a:pt x="164" y="180"/>
                </a:lnTo>
                <a:lnTo>
                  <a:pt x="162" y="182"/>
                </a:lnTo>
                <a:lnTo>
                  <a:pt x="160" y="182"/>
                </a:lnTo>
                <a:lnTo>
                  <a:pt x="162" y="182"/>
                </a:lnTo>
                <a:lnTo>
                  <a:pt x="164" y="182"/>
                </a:lnTo>
                <a:lnTo>
                  <a:pt x="166" y="182"/>
                </a:lnTo>
                <a:lnTo>
                  <a:pt x="168" y="182"/>
                </a:lnTo>
                <a:lnTo>
                  <a:pt x="170" y="182"/>
                </a:lnTo>
                <a:lnTo>
                  <a:pt x="172" y="182"/>
                </a:lnTo>
                <a:lnTo>
                  <a:pt x="174" y="182"/>
                </a:lnTo>
                <a:lnTo>
                  <a:pt x="176" y="182"/>
                </a:lnTo>
                <a:lnTo>
                  <a:pt x="178" y="180"/>
                </a:lnTo>
                <a:lnTo>
                  <a:pt x="180" y="180"/>
                </a:lnTo>
                <a:lnTo>
                  <a:pt x="182" y="180"/>
                </a:lnTo>
                <a:lnTo>
                  <a:pt x="180" y="182"/>
                </a:lnTo>
                <a:lnTo>
                  <a:pt x="178" y="182"/>
                </a:lnTo>
                <a:lnTo>
                  <a:pt x="176" y="182"/>
                </a:lnTo>
                <a:lnTo>
                  <a:pt x="174" y="182"/>
                </a:lnTo>
                <a:lnTo>
                  <a:pt x="172" y="182"/>
                </a:lnTo>
                <a:lnTo>
                  <a:pt x="170" y="182"/>
                </a:lnTo>
                <a:lnTo>
                  <a:pt x="168" y="184"/>
                </a:lnTo>
                <a:lnTo>
                  <a:pt x="166" y="186"/>
                </a:lnTo>
                <a:lnTo>
                  <a:pt x="164" y="186"/>
                </a:lnTo>
                <a:lnTo>
                  <a:pt x="166" y="186"/>
                </a:lnTo>
                <a:lnTo>
                  <a:pt x="168" y="186"/>
                </a:lnTo>
                <a:lnTo>
                  <a:pt x="170" y="186"/>
                </a:lnTo>
                <a:lnTo>
                  <a:pt x="172" y="184"/>
                </a:lnTo>
                <a:lnTo>
                  <a:pt x="174" y="184"/>
                </a:lnTo>
                <a:lnTo>
                  <a:pt x="176" y="184"/>
                </a:lnTo>
                <a:lnTo>
                  <a:pt x="178" y="182"/>
                </a:lnTo>
                <a:lnTo>
                  <a:pt x="178" y="184"/>
                </a:lnTo>
                <a:lnTo>
                  <a:pt x="176" y="184"/>
                </a:lnTo>
                <a:lnTo>
                  <a:pt x="174" y="184"/>
                </a:lnTo>
                <a:lnTo>
                  <a:pt x="172" y="186"/>
                </a:lnTo>
                <a:lnTo>
                  <a:pt x="168" y="186"/>
                </a:lnTo>
                <a:lnTo>
                  <a:pt x="170" y="188"/>
                </a:lnTo>
                <a:lnTo>
                  <a:pt x="172" y="186"/>
                </a:lnTo>
                <a:lnTo>
                  <a:pt x="174" y="186"/>
                </a:lnTo>
                <a:lnTo>
                  <a:pt x="176" y="188"/>
                </a:lnTo>
                <a:lnTo>
                  <a:pt x="178" y="186"/>
                </a:lnTo>
                <a:lnTo>
                  <a:pt x="180" y="186"/>
                </a:lnTo>
                <a:lnTo>
                  <a:pt x="178" y="188"/>
                </a:lnTo>
                <a:lnTo>
                  <a:pt x="180" y="188"/>
                </a:lnTo>
                <a:lnTo>
                  <a:pt x="182" y="188"/>
                </a:lnTo>
                <a:lnTo>
                  <a:pt x="184" y="188"/>
                </a:lnTo>
                <a:lnTo>
                  <a:pt x="182" y="190"/>
                </a:lnTo>
                <a:lnTo>
                  <a:pt x="180" y="190"/>
                </a:lnTo>
                <a:lnTo>
                  <a:pt x="178" y="190"/>
                </a:lnTo>
                <a:lnTo>
                  <a:pt x="176" y="190"/>
                </a:lnTo>
                <a:lnTo>
                  <a:pt x="172" y="188"/>
                </a:lnTo>
                <a:lnTo>
                  <a:pt x="170" y="188"/>
                </a:lnTo>
                <a:lnTo>
                  <a:pt x="172" y="190"/>
                </a:lnTo>
                <a:lnTo>
                  <a:pt x="174" y="190"/>
                </a:lnTo>
                <a:lnTo>
                  <a:pt x="176" y="190"/>
                </a:lnTo>
                <a:lnTo>
                  <a:pt x="178" y="190"/>
                </a:lnTo>
                <a:lnTo>
                  <a:pt x="180" y="192"/>
                </a:lnTo>
                <a:lnTo>
                  <a:pt x="182" y="192"/>
                </a:lnTo>
                <a:lnTo>
                  <a:pt x="184" y="192"/>
                </a:lnTo>
                <a:lnTo>
                  <a:pt x="182" y="194"/>
                </a:lnTo>
                <a:lnTo>
                  <a:pt x="180" y="192"/>
                </a:lnTo>
                <a:lnTo>
                  <a:pt x="178" y="192"/>
                </a:lnTo>
                <a:lnTo>
                  <a:pt x="176" y="194"/>
                </a:lnTo>
                <a:lnTo>
                  <a:pt x="174" y="194"/>
                </a:lnTo>
                <a:lnTo>
                  <a:pt x="176" y="194"/>
                </a:lnTo>
                <a:lnTo>
                  <a:pt x="178" y="194"/>
                </a:lnTo>
                <a:lnTo>
                  <a:pt x="180" y="194"/>
                </a:lnTo>
                <a:lnTo>
                  <a:pt x="182" y="194"/>
                </a:lnTo>
                <a:lnTo>
                  <a:pt x="184" y="196"/>
                </a:lnTo>
                <a:lnTo>
                  <a:pt x="182" y="196"/>
                </a:lnTo>
                <a:lnTo>
                  <a:pt x="180" y="196"/>
                </a:lnTo>
                <a:lnTo>
                  <a:pt x="182" y="196"/>
                </a:lnTo>
                <a:lnTo>
                  <a:pt x="180" y="196"/>
                </a:lnTo>
                <a:lnTo>
                  <a:pt x="178" y="196"/>
                </a:lnTo>
                <a:lnTo>
                  <a:pt x="176" y="196"/>
                </a:lnTo>
                <a:lnTo>
                  <a:pt x="174" y="196"/>
                </a:lnTo>
                <a:lnTo>
                  <a:pt x="176" y="198"/>
                </a:lnTo>
                <a:lnTo>
                  <a:pt x="178" y="198"/>
                </a:lnTo>
                <a:lnTo>
                  <a:pt x="176" y="198"/>
                </a:lnTo>
                <a:lnTo>
                  <a:pt x="178" y="200"/>
                </a:lnTo>
                <a:lnTo>
                  <a:pt x="180" y="200"/>
                </a:lnTo>
                <a:lnTo>
                  <a:pt x="182" y="198"/>
                </a:lnTo>
                <a:lnTo>
                  <a:pt x="184" y="198"/>
                </a:lnTo>
                <a:lnTo>
                  <a:pt x="182" y="198"/>
                </a:lnTo>
                <a:lnTo>
                  <a:pt x="182" y="200"/>
                </a:lnTo>
                <a:lnTo>
                  <a:pt x="180" y="200"/>
                </a:lnTo>
                <a:lnTo>
                  <a:pt x="178" y="200"/>
                </a:lnTo>
                <a:lnTo>
                  <a:pt x="176" y="200"/>
                </a:lnTo>
                <a:lnTo>
                  <a:pt x="174" y="200"/>
                </a:lnTo>
                <a:lnTo>
                  <a:pt x="172" y="200"/>
                </a:lnTo>
                <a:lnTo>
                  <a:pt x="170" y="200"/>
                </a:lnTo>
                <a:lnTo>
                  <a:pt x="168" y="198"/>
                </a:lnTo>
                <a:lnTo>
                  <a:pt x="166" y="198"/>
                </a:lnTo>
                <a:lnTo>
                  <a:pt x="166" y="196"/>
                </a:lnTo>
                <a:lnTo>
                  <a:pt x="164" y="196"/>
                </a:lnTo>
                <a:lnTo>
                  <a:pt x="162" y="196"/>
                </a:lnTo>
                <a:lnTo>
                  <a:pt x="160" y="194"/>
                </a:lnTo>
                <a:lnTo>
                  <a:pt x="158" y="194"/>
                </a:lnTo>
                <a:lnTo>
                  <a:pt x="156" y="194"/>
                </a:lnTo>
                <a:lnTo>
                  <a:pt x="154" y="194"/>
                </a:lnTo>
                <a:lnTo>
                  <a:pt x="152" y="192"/>
                </a:lnTo>
                <a:lnTo>
                  <a:pt x="148" y="194"/>
                </a:lnTo>
                <a:lnTo>
                  <a:pt x="146" y="194"/>
                </a:lnTo>
                <a:lnTo>
                  <a:pt x="144" y="192"/>
                </a:lnTo>
                <a:lnTo>
                  <a:pt x="142" y="192"/>
                </a:lnTo>
                <a:lnTo>
                  <a:pt x="140" y="192"/>
                </a:lnTo>
                <a:lnTo>
                  <a:pt x="138" y="192"/>
                </a:lnTo>
                <a:lnTo>
                  <a:pt x="136" y="194"/>
                </a:lnTo>
                <a:lnTo>
                  <a:pt x="134" y="194"/>
                </a:lnTo>
                <a:lnTo>
                  <a:pt x="132" y="194"/>
                </a:lnTo>
                <a:lnTo>
                  <a:pt x="134" y="196"/>
                </a:lnTo>
                <a:lnTo>
                  <a:pt x="136" y="198"/>
                </a:lnTo>
                <a:lnTo>
                  <a:pt x="138" y="200"/>
                </a:lnTo>
                <a:lnTo>
                  <a:pt x="140" y="200"/>
                </a:lnTo>
                <a:lnTo>
                  <a:pt x="142" y="200"/>
                </a:lnTo>
                <a:lnTo>
                  <a:pt x="144" y="200"/>
                </a:lnTo>
                <a:lnTo>
                  <a:pt x="146" y="200"/>
                </a:lnTo>
                <a:lnTo>
                  <a:pt x="148" y="200"/>
                </a:lnTo>
                <a:lnTo>
                  <a:pt x="150" y="202"/>
                </a:lnTo>
                <a:lnTo>
                  <a:pt x="152" y="202"/>
                </a:lnTo>
                <a:lnTo>
                  <a:pt x="154" y="204"/>
                </a:lnTo>
                <a:lnTo>
                  <a:pt x="156" y="206"/>
                </a:lnTo>
                <a:lnTo>
                  <a:pt x="158" y="206"/>
                </a:lnTo>
                <a:lnTo>
                  <a:pt x="160" y="206"/>
                </a:lnTo>
                <a:lnTo>
                  <a:pt x="162" y="206"/>
                </a:lnTo>
                <a:lnTo>
                  <a:pt x="164" y="206"/>
                </a:lnTo>
                <a:lnTo>
                  <a:pt x="166" y="206"/>
                </a:lnTo>
                <a:lnTo>
                  <a:pt x="168" y="206"/>
                </a:lnTo>
                <a:lnTo>
                  <a:pt x="170" y="206"/>
                </a:lnTo>
                <a:lnTo>
                  <a:pt x="172" y="206"/>
                </a:lnTo>
                <a:lnTo>
                  <a:pt x="170" y="206"/>
                </a:lnTo>
                <a:lnTo>
                  <a:pt x="168" y="206"/>
                </a:lnTo>
                <a:lnTo>
                  <a:pt x="170" y="206"/>
                </a:lnTo>
                <a:lnTo>
                  <a:pt x="172" y="206"/>
                </a:lnTo>
                <a:lnTo>
                  <a:pt x="176" y="206"/>
                </a:lnTo>
                <a:lnTo>
                  <a:pt x="178" y="206"/>
                </a:lnTo>
                <a:lnTo>
                  <a:pt x="180" y="206"/>
                </a:lnTo>
                <a:lnTo>
                  <a:pt x="182" y="206"/>
                </a:lnTo>
                <a:lnTo>
                  <a:pt x="180" y="206"/>
                </a:lnTo>
                <a:lnTo>
                  <a:pt x="178" y="208"/>
                </a:lnTo>
                <a:lnTo>
                  <a:pt x="180" y="208"/>
                </a:lnTo>
                <a:lnTo>
                  <a:pt x="180" y="210"/>
                </a:lnTo>
                <a:lnTo>
                  <a:pt x="178" y="210"/>
                </a:lnTo>
                <a:lnTo>
                  <a:pt x="176" y="210"/>
                </a:lnTo>
                <a:lnTo>
                  <a:pt x="174" y="210"/>
                </a:lnTo>
                <a:lnTo>
                  <a:pt x="174" y="212"/>
                </a:lnTo>
                <a:lnTo>
                  <a:pt x="176" y="214"/>
                </a:lnTo>
                <a:lnTo>
                  <a:pt x="174" y="212"/>
                </a:lnTo>
                <a:lnTo>
                  <a:pt x="172" y="214"/>
                </a:lnTo>
                <a:lnTo>
                  <a:pt x="170" y="214"/>
                </a:lnTo>
                <a:lnTo>
                  <a:pt x="174" y="214"/>
                </a:lnTo>
                <a:lnTo>
                  <a:pt x="176" y="214"/>
                </a:lnTo>
                <a:lnTo>
                  <a:pt x="178" y="214"/>
                </a:lnTo>
                <a:lnTo>
                  <a:pt x="176" y="214"/>
                </a:lnTo>
                <a:lnTo>
                  <a:pt x="174" y="216"/>
                </a:lnTo>
                <a:lnTo>
                  <a:pt x="172" y="216"/>
                </a:lnTo>
                <a:lnTo>
                  <a:pt x="170" y="216"/>
                </a:lnTo>
                <a:lnTo>
                  <a:pt x="168" y="218"/>
                </a:lnTo>
                <a:lnTo>
                  <a:pt x="166" y="220"/>
                </a:lnTo>
                <a:lnTo>
                  <a:pt x="164" y="220"/>
                </a:lnTo>
                <a:lnTo>
                  <a:pt x="166" y="220"/>
                </a:lnTo>
                <a:lnTo>
                  <a:pt x="168" y="220"/>
                </a:lnTo>
                <a:lnTo>
                  <a:pt x="170" y="220"/>
                </a:lnTo>
                <a:lnTo>
                  <a:pt x="172" y="218"/>
                </a:lnTo>
                <a:lnTo>
                  <a:pt x="174" y="218"/>
                </a:lnTo>
                <a:lnTo>
                  <a:pt x="174" y="220"/>
                </a:lnTo>
                <a:lnTo>
                  <a:pt x="176" y="222"/>
                </a:lnTo>
                <a:lnTo>
                  <a:pt x="174" y="222"/>
                </a:lnTo>
                <a:lnTo>
                  <a:pt x="172" y="222"/>
                </a:lnTo>
                <a:lnTo>
                  <a:pt x="170" y="222"/>
                </a:lnTo>
                <a:lnTo>
                  <a:pt x="172" y="222"/>
                </a:lnTo>
                <a:lnTo>
                  <a:pt x="174" y="224"/>
                </a:lnTo>
                <a:lnTo>
                  <a:pt x="172" y="224"/>
                </a:lnTo>
                <a:lnTo>
                  <a:pt x="170" y="224"/>
                </a:lnTo>
                <a:lnTo>
                  <a:pt x="168" y="222"/>
                </a:lnTo>
                <a:lnTo>
                  <a:pt x="166" y="222"/>
                </a:lnTo>
                <a:lnTo>
                  <a:pt x="164" y="224"/>
                </a:lnTo>
                <a:lnTo>
                  <a:pt x="166" y="222"/>
                </a:lnTo>
                <a:lnTo>
                  <a:pt x="164" y="222"/>
                </a:lnTo>
                <a:lnTo>
                  <a:pt x="162" y="222"/>
                </a:lnTo>
                <a:lnTo>
                  <a:pt x="162" y="224"/>
                </a:lnTo>
                <a:lnTo>
                  <a:pt x="162" y="226"/>
                </a:lnTo>
                <a:lnTo>
                  <a:pt x="160" y="226"/>
                </a:lnTo>
                <a:lnTo>
                  <a:pt x="158" y="226"/>
                </a:lnTo>
                <a:lnTo>
                  <a:pt x="158" y="228"/>
                </a:lnTo>
                <a:lnTo>
                  <a:pt x="160" y="228"/>
                </a:lnTo>
                <a:lnTo>
                  <a:pt x="162" y="228"/>
                </a:lnTo>
                <a:lnTo>
                  <a:pt x="164" y="228"/>
                </a:lnTo>
                <a:lnTo>
                  <a:pt x="162" y="228"/>
                </a:lnTo>
                <a:lnTo>
                  <a:pt x="160" y="228"/>
                </a:lnTo>
                <a:lnTo>
                  <a:pt x="162" y="230"/>
                </a:lnTo>
                <a:lnTo>
                  <a:pt x="160" y="230"/>
                </a:lnTo>
                <a:lnTo>
                  <a:pt x="158" y="232"/>
                </a:lnTo>
                <a:lnTo>
                  <a:pt x="156" y="232"/>
                </a:lnTo>
                <a:lnTo>
                  <a:pt x="154" y="232"/>
                </a:lnTo>
                <a:lnTo>
                  <a:pt x="152" y="232"/>
                </a:lnTo>
                <a:lnTo>
                  <a:pt x="150" y="232"/>
                </a:lnTo>
                <a:lnTo>
                  <a:pt x="148" y="232"/>
                </a:lnTo>
                <a:lnTo>
                  <a:pt x="146" y="232"/>
                </a:lnTo>
                <a:lnTo>
                  <a:pt x="146" y="230"/>
                </a:lnTo>
                <a:lnTo>
                  <a:pt x="148" y="230"/>
                </a:lnTo>
                <a:lnTo>
                  <a:pt x="146" y="230"/>
                </a:lnTo>
                <a:lnTo>
                  <a:pt x="144" y="230"/>
                </a:lnTo>
                <a:lnTo>
                  <a:pt x="142" y="232"/>
                </a:lnTo>
                <a:lnTo>
                  <a:pt x="144" y="232"/>
                </a:lnTo>
                <a:lnTo>
                  <a:pt x="142" y="232"/>
                </a:lnTo>
                <a:lnTo>
                  <a:pt x="140" y="232"/>
                </a:lnTo>
                <a:lnTo>
                  <a:pt x="138" y="232"/>
                </a:lnTo>
                <a:lnTo>
                  <a:pt x="140" y="232"/>
                </a:lnTo>
                <a:lnTo>
                  <a:pt x="138" y="234"/>
                </a:lnTo>
                <a:lnTo>
                  <a:pt x="136" y="234"/>
                </a:lnTo>
                <a:lnTo>
                  <a:pt x="134" y="234"/>
                </a:lnTo>
                <a:lnTo>
                  <a:pt x="132" y="234"/>
                </a:lnTo>
                <a:lnTo>
                  <a:pt x="128" y="236"/>
                </a:lnTo>
                <a:lnTo>
                  <a:pt x="126" y="236"/>
                </a:lnTo>
                <a:lnTo>
                  <a:pt x="128" y="236"/>
                </a:lnTo>
                <a:lnTo>
                  <a:pt x="130" y="236"/>
                </a:lnTo>
                <a:lnTo>
                  <a:pt x="132" y="236"/>
                </a:lnTo>
                <a:lnTo>
                  <a:pt x="134" y="236"/>
                </a:lnTo>
                <a:lnTo>
                  <a:pt x="136" y="236"/>
                </a:lnTo>
                <a:lnTo>
                  <a:pt x="134" y="236"/>
                </a:lnTo>
                <a:lnTo>
                  <a:pt x="132" y="238"/>
                </a:lnTo>
                <a:lnTo>
                  <a:pt x="134" y="236"/>
                </a:lnTo>
                <a:lnTo>
                  <a:pt x="136" y="236"/>
                </a:lnTo>
                <a:lnTo>
                  <a:pt x="136" y="238"/>
                </a:lnTo>
                <a:lnTo>
                  <a:pt x="138" y="238"/>
                </a:lnTo>
                <a:lnTo>
                  <a:pt x="140" y="238"/>
                </a:lnTo>
                <a:lnTo>
                  <a:pt x="142" y="238"/>
                </a:lnTo>
                <a:lnTo>
                  <a:pt x="144" y="238"/>
                </a:lnTo>
                <a:lnTo>
                  <a:pt x="148" y="236"/>
                </a:lnTo>
                <a:lnTo>
                  <a:pt x="152" y="236"/>
                </a:lnTo>
                <a:lnTo>
                  <a:pt x="154" y="236"/>
                </a:lnTo>
                <a:lnTo>
                  <a:pt x="152" y="236"/>
                </a:lnTo>
                <a:lnTo>
                  <a:pt x="150" y="234"/>
                </a:lnTo>
                <a:lnTo>
                  <a:pt x="152" y="234"/>
                </a:lnTo>
                <a:lnTo>
                  <a:pt x="154" y="234"/>
                </a:lnTo>
                <a:lnTo>
                  <a:pt x="156" y="234"/>
                </a:lnTo>
                <a:lnTo>
                  <a:pt x="158" y="234"/>
                </a:lnTo>
                <a:lnTo>
                  <a:pt x="160" y="232"/>
                </a:lnTo>
                <a:lnTo>
                  <a:pt x="158" y="234"/>
                </a:lnTo>
                <a:lnTo>
                  <a:pt x="156" y="234"/>
                </a:lnTo>
                <a:lnTo>
                  <a:pt x="154" y="236"/>
                </a:lnTo>
                <a:lnTo>
                  <a:pt x="152" y="238"/>
                </a:lnTo>
                <a:lnTo>
                  <a:pt x="154" y="238"/>
                </a:lnTo>
                <a:lnTo>
                  <a:pt x="156" y="238"/>
                </a:lnTo>
                <a:lnTo>
                  <a:pt x="154" y="238"/>
                </a:lnTo>
                <a:lnTo>
                  <a:pt x="152" y="238"/>
                </a:lnTo>
                <a:lnTo>
                  <a:pt x="150" y="238"/>
                </a:lnTo>
                <a:lnTo>
                  <a:pt x="152" y="238"/>
                </a:lnTo>
                <a:lnTo>
                  <a:pt x="154" y="240"/>
                </a:lnTo>
                <a:lnTo>
                  <a:pt x="156" y="240"/>
                </a:lnTo>
                <a:lnTo>
                  <a:pt x="158" y="240"/>
                </a:lnTo>
                <a:lnTo>
                  <a:pt x="160" y="242"/>
                </a:lnTo>
                <a:lnTo>
                  <a:pt x="162" y="242"/>
                </a:lnTo>
                <a:lnTo>
                  <a:pt x="164" y="242"/>
                </a:lnTo>
                <a:lnTo>
                  <a:pt x="162" y="242"/>
                </a:lnTo>
                <a:lnTo>
                  <a:pt x="160" y="242"/>
                </a:lnTo>
                <a:lnTo>
                  <a:pt x="158" y="242"/>
                </a:lnTo>
                <a:lnTo>
                  <a:pt x="156" y="242"/>
                </a:lnTo>
                <a:lnTo>
                  <a:pt x="152" y="240"/>
                </a:lnTo>
                <a:lnTo>
                  <a:pt x="150" y="240"/>
                </a:lnTo>
                <a:lnTo>
                  <a:pt x="148" y="240"/>
                </a:lnTo>
                <a:lnTo>
                  <a:pt x="146" y="240"/>
                </a:lnTo>
                <a:lnTo>
                  <a:pt x="144" y="240"/>
                </a:lnTo>
                <a:lnTo>
                  <a:pt x="142" y="240"/>
                </a:lnTo>
                <a:lnTo>
                  <a:pt x="140" y="240"/>
                </a:lnTo>
                <a:lnTo>
                  <a:pt x="138" y="240"/>
                </a:lnTo>
                <a:lnTo>
                  <a:pt x="136" y="238"/>
                </a:lnTo>
                <a:lnTo>
                  <a:pt x="134" y="238"/>
                </a:lnTo>
                <a:lnTo>
                  <a:pt x="132" y="238"/>
                </a:lnTo>
                <a:lnTo>
                  <a:pt x="134" y="240"/>
                </a:lnTo>
                <a:lnTo>
                  <a:pt x="136" y="240"/>
                </a:lnTo>
                <a:lnTo>
                  <a:pt x="134" y="240"/>
                </a:lnTo>
                <a:lnTo>
                  <a:pt x="132" y="240"/>
                </a:lnTo>
                <a:lnTo>
                  <a:pt x="130" y="238"/>
                </a:lnTo>
                <a:lnTo>
                  <a:pt x="128" y="238"/>
                </a:lnTo>
                <a:lnTo>
                  <a:pt x="126" y="238"/>
                </a:lnTo>
                <a:lnTo>
                  <a:pt x="124" y="238"/>
                </a:lnTo>
                <a:lnTo>
                  <a:pt x="126" y="238"/>
                </a:lnTo>
                <a:lnTo>
                  <a:pt x="128" y="240"/>
                </a:lnTo>
                <a:lnTo>
                  <a:pt x="130" y="242"/>
                </a:lnTo>
                <a:lnTo>
                  <a:pt x="132" y="242"/>
                </a:lnTo>
                <a:lnTo>
                  <a:pt x="134" y="242"/>
                </a:lnTo>
                <a:lnTo>
                  <a:pt x="136" y="242"/>
                </a:lnTo>
                <a:lnTo>
                  <a:pt x="138" y="242"/>
                </a:lnTo>
                <a:lnTo>
                  <a:pt x="136" y="242"/>
                </a:lnTo>
                <a:lnTo>
                  <a:pt x="132" y="242"/>
                </a:lnTo>
                <a:lnTo>
                  <a:pt x="130" y="242"/>
                </a:lnTo>
                <a:lnTo>
                  <a:pt x="128" y="240"/>
                </a:lnTo>
                <a:lnTo>
                  <a:pt x="126" y="240"/>
                </a:lnTo>
                <a:lnTo>
                  <a:pt x="124" y="242"/>
                </a:lnTo>
                <a:lnTo>
                  <a:pt x="126" y="242"/>
                </a:lnTo>
                <a:lnTo>
                  <a:pt x="128" y="242"/>
                </a:lnTo>
                <a:lnTo>
                  <a:pt x="126" y="242"/>
                </a:lnTo>
                <a:lnTo>
                  <a:pt x="124" y="242"/>
                </a:lnTo>
                <a:lnTo>
                  <a:pt x="122" y="242"/>
                </a:lnTo>
                <a:lnTo>
                  <a:pt x="124" y="244"/>
                </a:lnTo>
                <a:lnTo>
                  <a:pt x="122" y="244"/>
                </a:lnTo>
                <a:lnTo>
                  <a:pt x="120" y="244"/>
                </a:lnTo>
                <a:lnTo>
                  <a:pt x="122" y="246"/>
                </a:lnTo>
                <a:lnTo>
                  <a:pt x="120" y="246"/>
                </a:lnTo>
                <a:lnTo>
                  <a:pt x="118" y="244"/>
                </a:lnTo>
                <a:lnTo>
                  <a:pt x="116" y="244"/>
                </a:lnTo>
                <a:lnTo>
                  <a:pt x="116" y="246"/>
                </a:lnTo>
                <a:lnTo>
                  <a:pt x="114" y="246"/>
                </a:lnTo>
                <a:lnTo>
                  <a:pt x="114" y="247"/>
                </a:lnTo>
                <a:lnTo>
                  <a:pt x="116" y="246"/>
                </a:lnTo>
                <a:lnTo>
                  <a:pt x="116" y="247"/>
                </a:lnTo>
                <a:lnTo>
                  <a:pt x="114" y="247"/>
                </a:lnTo>
                <a:lnTo>
                  <a:pt x="112" y="249"/>
                </a:lnTo>
                <a:lnTo>
                  <a:pt x="114" y="249"/>
                </a:lnTo>
                <a:lnTo>
                  <a:pt x="116" y="249"/>
                </a:lnTo>
                <a:lnTo>
                  <a:pt x="118" y="247"/>
                </a:lnTo>
                <a:lnTo>
                  <a:pt x="120" y="247"/>
                </a:lnTo>
                <a:lnTo>
                  <a:pt x="122" y="246"/>
                </a:lnTo>
                <a:lnTo>
                  <a:pt x="124" y="246"/>
                </a:lnTo>
                <a:lnTo>
                  <a:pt x="126" y="246"/>
                </a:lnTo>
                <a:lnTo>
                  <a:pt x="128" y="246"/>
                </a:lnTo>
                <a:lnTo>
                  <a:pt x="130" y="246"/>
                </a:lnTo>
                <a:lnTo>
                  <a:pt x="132" y="244"/>
                </a:lnTo>
                <a:lnTo>
                  <a:pt x="134" y="244"/>
                </a:lnTo>
                <a:lnTo>
                  <a:pt x="136" y="244"/>
                </a:lnTo>
                <a:lnTo>
                  <a:pt x="138" y="244"/>
                </a:lnTo>
                <a:lnTo>
                  <a:pt x="140" y="244"/>
                </a:lnTo>
                <a:lnTo>
                  <a:pt x="142" y="242"/>
                </a:lnTo>
                <a:lnTo>
                  <a:pt x="144" y="242"/>
                </a:lnTo>
                <a:lnTo>
                  <a:pt x="146" y="242"/>
                </a:lnTo>
                <a:lnTo>
                  <a:pt x="144" y="242"/>
                </a:lnTo>
                <a:lnTo>
                  <a:pt x="142" y="242"/>
                </a:lnTo>
                <a:lnTo>
                  <a:pt x="140" y="244"/>
                </a:lnTo>
                <a:lnTo>
                  <a:pt x="136" y="244"/>
                </a:lnTo>
                <a:lnTo>
                  <a:pt x="134" y="244"/>
                </a:lnTo>
                <a:lnTo>
                  <a:pt x="136" y="246"/>
                </a:lnTo>
                <a:lnTo>
                  <a:pt x="138" y="246"/>
                </a:lnTo>
                <a:lnTo>
                  <a:pt x="140" y="246"/>
                </a:lnTo>
                <a:lnTo>
                  <a:pt x="142" y="246"/>
                </a:lnTo>
                <a:lnTo>
                  <a:pt x="140" y="246"/>
                </a:lnTo>
                <a:lnTo>
                  <a:pt x="142" y="246"/>
                </a:lnTo>
                <a:lnTo>
                  <a:pt x="144" y="246"/>
                </a:lnTo>
                <a:lnTo>
                  <a:pt x="146" y="246"/>
                </a:lnTo>
                <a:lnTo>
                  <a:pt x="148" y="246"/>
                </a:lnTo>
                <a:lnTo>
                  <a:pt x="146" y="244"/>
                </a:lnTo>
                <a:lnTo>
                  <a:pt x="148" y="242"/>
                </a:lnTo>
                <a:lnTo>
                  <a:pt x="150" y="242"/>
                </a:lnTo>
                <a:lnTo>
                  <a:pt x="152" y="242"/>
                </a:lnTo>
                <a:lnTo>
                  <a:pt x="154" y="242"/>
                </a:lnTo>
                <a:lnTo>
                  <a:pt x="152" y="244"/>
                </a:lnTo>
                <a:lnTo>
                  <a:pt x="150" y="244"/>
                </a:lnTo>
                <a:lnTo>
                  <a:pt x="148" y="244"/>
                </a:lnTo>
                <a:lnTo>
                  <a:pt x="148" y="246"/>
                </a:lnTo>
                <a:lnTo>
                  <a:pt x="150" y="246"/>
                </a:lnTo>
                <a:lnTo>
                  <a:pt x="152" y="246"/>
                </a:lnTo>
                <a:lnTo>
                  <a:pt x="154" y="246"/>
                </a:lnTo>
                <a:lnTo>
                  <a:pt x="156" y="244"/>
                </a:lnTo>
                <a:lnTo>
                  <a:pt x="154" y="244"/>
                </a:lnTo>
                <a:lnTo>
                  <a:pt x="156" y="244"/>
                </a:lnTo>
                <a:lnTo>
                  <a:pt x="158" y="244"/>
                </a:lnTo>
                <a:lnTo>
                  <a:pt x="160" y="244"/>
                </a:lnTo>
                <a:lnTo>
                  <a:pt x="162" y="244"/>
                </a:lnTo>
                <a:lnTo>
                  <a:pt x="160" y="244"/>
                </a:lnTo>
                <a:lnTo>
                  <a:pt x="158" y="244"/>
                </a:lnTo>
                <a:lnTo>
                  <a:pt x="156" y="246"/>
                </a:lnTo>
                <a:lnTo>
                  <a:pt x="154" y="246"/>
                </a:lnTo>
                <a:lnTo>
                  <a:pt x="152" y="246"/>
                </a:lnTo>
                <a:lnTo>
                  <a:pt x="150" y="246"/>
                </a:lnTo>
                <a:lnTo>
                  <a:pt x="148" y="246"/>
                </a:lnTo>
                <a:lnTo>
                  <a:pt x="148" y="247"/>
                </a:lnTo>
                <a:lnTo>
                  <a:pt x="152" y="247"/>
                </a:lnTo>
                <a:lnTo>
                  <a:pt x="154" y="247"/>
                </a:lnTo>
                <a:lnTo>
                  <a:pt x="156" y="247"/>
                </a:lnTo>
                <a:lnTo>
                  <a:pt x="160" y="246"/>
                </a:lnTo>
                <a:lnTo>
                  <a:pt x="158" y="247"/>
                </a:lnTo>
                <a:lnTo>
                  <a:pt x="156" y="247"/>
                </a:lnTo>
                <a:lnTo>
                  <a:pt x="154" y="247"/>
                </a:lnTo>
                <a:lnTo>
                  <a:pt x="152" y="247"/>
                </a:lnTo>
                <a:lnTo>
                  <a:pt x="154" y="249"/>
                </a:lnTo>
                <a:lnTo>
                  <a:pt x="156" y="249"/>
                </a:lnTo>
                <a:lnTo>
                  <a:pt x="158" y="249"/>
                </a:lnTo>
                <a:lnTo>
                  <a:pt x="160" y="249"/>
                </a:lnTo>
                <a:lnTo>
                  <a:pt x="158" y="249"/>
                </a:lnTo>
                <a:lnTo>
                  <a:pt x="156" y="249"/>
                </a:lnTo>
                <a:lnTo>
                  <a:pt x="154" y="249"/>
                </a:lnTo>
                <a:lnTo>
                  <a:pt x="152" y="249"/>
                </a:lnTo>
                <a:lnTo>
                  <a:pt x="150" y="247"/>
                </a:lnTo>
                <a:lnTo>
                  <a:pt x="148" y="247"/>
                </a:lnTo>
                <a:lnTo>
                  <a:pt x="146" y="247"/>
                </a:lnTo>
                <a:lnTo>
                  <a:pt x="144" y="247"/>
                </a:lnTo>
                <a:lnTo>
                  <a:pt x="142" y="247"/>
                </a:lnTo>
                <a:lnTo>
                  <a:pt x="140" y="247"/>
                </a:lnTo>
                <a:lnTo>
                  <a:pt x="138" y="247"/>
                </a:lnTo>
                <a:lnTo>
                  <a:pt x="136" y="246"/>
                </a:lnTo>
                <a:lnTo>
                  <a:pt x="134" y="246"/>
                </a:lnTo>
                <a:lnTo>
                  <a:pt x="132" y="246"/>
                </a:lnTo>
                <a:lnTo>
                  <a:pt x="130" y="246"/>
                </a:lnTo>
                <a:lnTo>
                  <a:pt x="128" y="246"/>
                </a:lnTo>
                <a:lnTo>
                  <a:pt x="130" y="246"/>
                </a:lnTo>
                <a:lnTo>
                  <a:pt x="128" y="246"/>
                </a:lnTo>
                <a:lnTo>
                  <a:pt x="126" y="246"/>
                </a:lnTo>
                <a:lnTo>
                  <a:pt x="124" y="246"/>
                </a:lnTo>
                <a:lnTo>
                  <a:pt x="122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20" y="249"/>
                </a:lnTo>
                <a:lnTo>
                  <a:pt x="118" y="249"/>
                </a:lnTo>
                <a:lnTo>
                  <a:pt x="116" y="249"/>
                </a:lnTo>
                <a:lnTo>
                  <a:pt x="114" y="249"/>
                </a:lnTo>
                <a:lnTo>
                  <a:pt x="112" y="251"/>
                </a:lnTo>
                <a:lnTo>
                  <a:pt x="110" y="251"/>
                </a:lnTo>
                <a:lnTo>
                  <a:pt x="108" y="253"/>
                </a:lnTo>
                <a:lnTo>
                  <a:pt x="108" y="255"/>
                </a:lnTo>
                <a:lnTo>
                  <a:pt x="110" y="255"/>
                </a:lnTo>
                <a:lnTo>
                  <a:pt x="112" y="253"/>
                </a:lnTo>
                <a:lnTo>
                  <a:pt x="114" y="253"/>
                </a:lnTo>
                <a:lnTo>
                  <a:pt x="116" y="253"/>
                </a:lnTo>
                <a:lnTo>
                  <a:pt x="118" y="253"/>
                </a:lnTo>
                <a:lnTo>
                  <a:pt x="120" y="253"/>
                </a:lnTo>
                <a:lnTo>
                  <a:pt x="122" y="253"/>
                </a:lnTo>
                <a:lnTo>
                  <a:pt x="124" y="253"/>
                </a:lnTo>
                <a:lnTo>
                  <a:pt x="126" y="251"/>
                </a:lnTo>
                <a:lnTo>
                  <a:pt x="128" y="251"/>
                </a:lnTo>
                <a:lnTo>
                  <a:pt x="132" y="251"/>
                </a:lnTo>
                <a:lnTo>
                  <a:pt x="134" y="251"/>
                </a:lnTo>
                <a:lnTo>
                  <a:pt x="136" y="251"/>
                </a:lnTo>
                <a:lnTo>
                  <a:pt x="138" y="251"/>
                </a:lnTo>
                <a:lnTo>
                  <a:pt x="140" y="251"/>
                </a:lnTo>
                <a:lnTo>
                  <a:pt x="142" y="251"/>
                </a:lnTo>
                <a:lnTo>
                  <a:pt x="144" y="251"/>
                </a:lnTo>
                <a:lnTo>
                  <a:pt x="146" y="251"/>
                </a:lnTo>
                <a:lnTo>
                  <a:pt x="144" y="251"/>
                </a:lnTo>
                <a:lnTo>
                  <a:pt x="142" y="251"/>
                </a:lnTo>
                <a:lnTo>
                  <a:pt x="142" y="253"/>
                </a:lnTo>
                <a:lnTo>
                  <a:pt x="144" y="255"/>
                </a:lnTo>
                <a:lnTo>
                  <a:pt x="146" y="255"/>
                </a:lnTo>
                <a:lnTo>
                  <a:pt x="148" y="255"/>
                </a:lnTo>
                <a:lnTo>
                  <a:pt x="150" y="255"/>
                </a:lnTo>
                <a:lnTo>
                  <a:pt x="152" y="255"/>
                </a:lnTo>
                <a:lnTo>
                  <a:pt x="154" y="255"/>
                </a:lnTo>
                <a:lnTo>
                  <a:pt x="152" y="255"/>
                </a:lnTo>
                <a:lnTo>
                  <a:pt x="150" y="255"/>
                </a:lnTo>
                <a:lnTo>
                  <a:pt x="148" y="255"/>
                </a:lnTo>
                <a:lnTo>
                  <a:pt x="146" y="255"/>
                </a:lnTo>
                <a:lnTo>
                  <a:pt x="144" y="255"/>
                </a:lnTo>
                <a:lnTo>
                  <a:pt x="142" y="255"/>
                </a:lnTo>
                <a:lnTo>
                  <a:pt x="140" y="253"/>
                </a:lnTo>
                <a:lnTo>
                  <a:pt x="138" y="253"/>
                </a:lnTo>
                <a:lnTo>
                  <a:pt x="136" y="253"/>
                </a:lnTo>
                <a:lnTo>
                  <a:pt x="134" y="253"/>
                </a:lnTo>
                <a:lnTo>
                  <a:pt x="132" y="253"/>
                </a:lnTo>
                <a:lnTo>
                  <a:pt x="132" y="251"/>
                </a:lnTo>
                <a:lnTo>
                  <a:pt x="130" y="253"/>
                </a:lnTo>
                <a:lnTo>
                  <a:pt x="128" y="253"/>
                </a:lnTo>
                <a:lnTo>
                  <a:pt x="126" y="253"/>
                </a:lnTo>
                <a:lnTo>
                  <a:pt x="124" y="253"/>
                </a:lnTo>
                <a:lnTo>
                  <a:pt x="122" y="253"/>
                </a:lnTo>
                <a:lnTo>
                  <a:pt x="118" y="253"/>
                </a:lnTo>
                <a:lnTo>
                  <a:pt x="116" y="253"/>
                </a:lnTo>
                <a:lnTo>
                  <a:pt x="116" y="255"/>
                </a:lnTo>
                <a:lnTo>
                  <a:pt x="114" y="255"/>
                </a:lnTo>
                <a:lnTo>
                  <a:pt x="112" y="255"/>
                </a:lnTo>
                <a:lnTo>
                  <a:pt x="114" y="255"/>
                </a:lnTo>
                <a:lnTo>
                  <a:pt x="112" y="255"/>
                </a:lnTo>
                <a:lnTo>
                  <a:pt x="110" y="255"/>
                </a:lnTo>
                <a:lnTo>
                  <a:pt x="108" y="255"/>
                </a:lnTo>
                <a:lnTo>
                  <a:pt x="106" y="255"/>
                </a:lnTo>
                <a:lnTo>
                  <a:pt x="108" y="257"/>
                </a:lnTo>
                <a:lnTo>
                  <a:pt x="110" y="257"/>
                </a:lnTo>
                <a:lnTo>
                  <a:pt x="112" y="257"/>
                </a:lnTo>
                <a:lnTo>
                  <a:pt x="114" y="257"/>
                </a:lnTo>
                <a:lnTo>
                  <a:pt x="112" y="257"/>
                </a:lnTo>
                <a:lnTo>
                  <a:pt x="110" y="257"/>
                </a:lnTo>
                <a:lnTo>
                  <a:pt x="108" y="257"/>
                </a:lnTo>
                <a:lnTo>
                  <a:pt x="110" y="257"/>
                </a:lnTo>
                <a:lnTo>
                  <a:pt x="112" y="257"/>
                </a:lnTo>
                <a:lnTo>
                  <a:pt x="114" y="259"/>
                </a:lnTo>
                <a:lnTo>
                  <a:pt x="112" y="259"/>
                </a:lnTo>
                <a:lnTo>
                  <a:pt x="110" y="259"/>
                </a:lnTo>
                <a:lnTo>
                  <a:pt x="106" y="259"/>
                </a:lnTo>
                <a:lnTo>
                  <a:pt x="108" y="259"/>
                </a:lnTo>
                <a:lnTo>
                  <a:pt x="110" y="259"/>
                </a:lnTo>
                <a:lnTo>
                  <a:pt x="112" y="259"/>
                </a:lnTo>
                <a:lnTo>
                  <a:pt x="114" y="259"/>
                </a:lnTo>
                <a:lnTo>
                  <a:pt x="116" y="259"/>
                </a:lnTo>
                <a:lnTo>
                  <a:pt x="118" y="261"/>
                </a:lnTo>
                <a:lnTo>
                  <a:pt x="116" y="261"/>
                </a:lnTo>
                <a:lnTo>
                  <a:pt x="114" y="261"/>
                </a:lnTo>
                <a:lnTo>
                  <a:pt x="112" y="261"/>
                </a:lnTo>
                <a:lnTo>
                  <a:pt x="110" y="261"/>
                </a:lnTo>
                <a:lnTo>
                  <a:pt x="112" y="261"/>
                </a:lnTo>
                <a:lnTo>
                  <a:pt x="114" y="261"/>
                </a:lnTo>
                <a:lnTo>
                  <a:pt x="116" y="261"/>
                </a:lnTo>
                <a:lnTo>
                  <a:pt x="118" y="261"/>
                </a:lnTo>
                <a:lnTo>
                  <a:pt x="120" y="261"/>
                </a:lnTo>
                <a:lnTo>
                  <a:pt x="122" y="259"/>
                </a:lnTo>
                <a:lnTo>
                  <a:pt x="124" y="259"/>
                </a:lnTo>
                <a:lnTo>
                  <a:pt x="126" y="259"/>
                </a:lnTo>
                <a:lnTo>
                  <a:pt x="124" y="261"/>
                </a:lnTo>
                <a:lnTo>
                  <a:pt x="126" y="261"/>
                </a:lnTo>
                <a:lnTo>
                  <a:pt x="124" y="261"/>
                </a:lnTo>
                <a:lnTo>
                  <a:pt x="122" y="261"/>
                </a:lnTo>
                <a:lnTo>
                  <a:pt x="120" y="261"/>
                </a:lnTo>
                <a:lnTo>
                  <a:pt x="118" y="261"/>
                </a:lnTo>
                <a:lnTo>
                  <a:pt x="116" y="261"/>
                </a:lnTo>
                <a:lnTo>
                  <a:pt x="118" y="261"/>
                </a:lnTo>
                <a:lnTo>
                  <a:pt x="118" y="263"/>
                </a:lnTo>
                <a:lnTo>
                  <a:pt x="116" y="263"/>
                </a:lnTo>
                <a:lnTo>
                  <a:pt x="114" y="263"/>
                </a:lnTo>
                <a:lnTo>
                  <a:pt x="116" y="263"/>
                </a:lnTo>
                <a:lnTo>
                  <a:pt x="118" y="263"/>
                </a:lnTo>
                <a:lnTo>
                  <a:pt x="120" y="263"/>
                </a:lnTo>
                <a:lnTo>
                  <a:pt x="118" y="263"/>
                </a:lnTo>
                <a:lnTo>
                  <a:pt x="116" y="265"/>
                </a:lnTo>
                <a:lnTo>
                  <a:pt x="114" y="265"/>
                </a:lnTo>
                <a:lnTo>
                  <a:pt x="112" y="263"/>
                </a:lnTo>
                <a:lnTo>
                  <a:pt x="110" y="265"/>
                </a:lnTo>
                <a:lnTo>
                  <a:pt x="108" y="265"/>
                </a:lnTo>
                <a:lnTo>
                  <a:pt x="110" y="267"/>
                </a:lnTo>
                <a:lnTo>
                  <a:pt x="112" y="267"/>
                </a:lnTo>
                <a:lnTo>
                  <a:pt x="114" y="265"/>
                </a:lnTo>
                <a:lnTo>
                  <a:pt x="116" y="265"/>
                </a:lnTo>
                <a:lnTo>
                  <a:pt x="118" y="267"/>
                </a:lnTo>
                <a:lnTo>
                  <a:pt x="120" y="267"/>
                </a:lnTo>
                <a:lnTo>
                  <a:pt x="118" y="267"/>
                </a:lnTo>
                <a:lnTo>
                  <a:pt x="116" y="267"/>
                </a:lnTo>
                <a:lnTo>
                  <a:pt x="114" y="267"/>
                </a:lnTo>
                <a:lnTo>
                  <a:pt x="112" y="267"/>
                </a:lnTo>
                <a:lnTo>
                  <a:pt x="110" y="267"/>
                </a:lnTo>
                <a:lnTo>
                  <a:pt x="108" y="267"/>
                </a:lnTo>
                <a:lnTo>
                  <a:pt x="110" y="267"/>
                </a:lnTo>
                <a:lnTo>
                  <a:pt x="108" y="267"/>
                </a:lnTo>
                <a:lnTo>
                  <a:pt x="106" y="267"/>
                </a:lnTo>
                <a:lnTo>
                  <a:pt x="104" y="267"/>
                </a:lnTo>
                <a:lnTo>
                  <a:pt x="104" y="269"/>
                </a:lnTo>
                <a:lnTo>
                  <a:pt x="102" y="271"/>
                </a:lnTo>
                <a:lnTo>
                  <a:pt x="104" y="271"/>
                </a:lnTo>
                <a:lnTo>
                  <a:pt x="106" y="271"/>
                </a:lnTo>
                <a:lnTo>
                  <a:pt x="108" y="271"/>
                </a:lnTo>
                <a:lnTo>
                  <a:pt x="110" y="271"/>
                </a:lnTo>
                <a:lnTo>
                  <a:pt x="106" y="271"/>
                </a:lnTo>
                <a:lnTo>
                  <a:pt x="104" y="271"/>
                </a:lnTo>
                <a:lnTo>
                  <a:pt x="102" y="273"/>
                </a:lnTo>
                <a:lnTo>
                  <a:pt x="100" y="273"/>
                </a:lnTo>
                <a:lnTo>
                  <a:pt x="102" y="275"/>
                </a:lnTo>
                <a:lnTo>
                  <a:pt x="104" y="275"/>
                </a:lnTo>
                <a:lnTo>
                  <a:pt x="106" y="273"/>
                </a:lnTo>
                <a:lnTo>
                  <a:pt x="108" y="273"/>
                </a:lnTo>
                <a:lnTo>
                  <a:pt x="110" y="273"/>
                </a:lnTo>
                <a:lnTo>
                  <a:pt x="112" y="271"/>
                </a:lnTo>
                <a:lnTo>
                  <a:pt x="114" y="271"/>
                </a:lnTo>
                <a:lnTo>
                  <a:pt x="116" y="269"/>
                </a:lnTo>
                <a:lnTo>
                  <a:pt x="118" y="269"/>
                </a:lnTo>
                <a:lnTo>
                  <a:pt x="120" y="269"/>
                </a:lnTo>
                <a:lnTo>
                  <a:pt x="122" y="267"/>
                </a:lnTo>
                <a:lnTo>
                  <a:pt x="124" y="267"/>
                </a:lnTo>
                <a:lnTo>
                  <a:pt x="126" y="267"/>
                </a:lnTo>
                <a:lnTo>
                  <a:pt x="128" y="265"/>
                </a:lnTo>
                <a:lnTo>
                  <a:pt x="130" y="265"/>
                </a:lnTo>
                <a:lnTo>
                  <a:pt x="134" y="263"/>
                </a:lnTo>
                <a:lnTo>
                  <a:pt x="136" y="261"/>
                </a:lnTo>
                <a:lnTo>
                  <a:pt x="138" y="261"/>
                </a:lnTo>
                <a:lnTo>
                  <a:pt x="140" y="261"/>
                </a:lnTo>
                <a:lnTo>
                  <a:pt x="142" y="259"/>
                </a:lnTo>
                <a:lnTo>
                  <a:pt x="144" y="259"/>
                </a:lnTo>
                <a:lnTo>
                  <a:pt x="146" y="259"/>
                </a:lnTo>
                <a:lnTo>
                  <a:pt x="148" y="259"/>
                </a:lnTo>
                <a:lnTo>
                  <a:pt x="150" y="257"/>
                </a:lnTo>
                <a:lnTo>
                  <a:pt x="152" y="257"/>
                </a:lnTo>
                <a:lnTo>
                  <a:pt x="154" y="257"/>
                </a:lnTo>
                <a:lnTo>
                  <a:pt x="156" y="257"/>
                </a:lnTo>
                <a:lnTo>
                  <a:pt x="154" y="257"/>
                </a:lnTo>
                <a:lnTo>
                  <a:pt x="152" y="257"/>
                </a:lnTo>
                <a:lnTo>
                  <a:pt x="154" y="259"/>
                </a:lnTo>
                <a:lnTo>
                  <a:pt x="156" y="259"/>
                </a:lnTo>
                <a:lnTo>
                  <a:pt x="154" y="259"/>
                </a:lnTo>
                <a:lnTo>
                  <a:pt x="152" y="259"/>
                </a:lnTo>
                <a:lnTo>
                  <a:pt x="150" y="259"/>
                </a:lnTo>
                <a:lnTo>
                  <a:pt x="148" y="259"/>
                </a:lnTo>
                <a:lnTo>
                  <a:pt x="146" y="259"/>
                </a:lnTo>
                <a:lnTo>
                  <a:pt x="144" y="259"/>
                </a:lnTo>
                <a:lnTo>
                  <a:pt x="146" y="261"/>
                </a:lnTo>
                <a:lnTo>
                  <a:pt x="148" y="261"/>
                </a:lnTo>
                <a:lnTo>
                  <a:pt x="150" y="261"/>
                </a:lnTo>
                <a:lnTo>
                  <a:pt x="152" y="261"/>
                </a:lnTo>
                <a:lnTo>
                  <a:pt x="150" y="261"/>
                </a:lnTo>
                <a:lnTo>
                  <a:pt x="148" y="261"/>
                </a:lnTo>
                <a:lnTo>
                  <a:pt x="146" y="261"/>
                </a:lnTo>
                <a:lnTo>
                  <a:pt x="144" y="261"/>
                </a:lnTo>
                <a:lnTo>
                  <a:pt x="142" y="261"/>
                </a:lnTo>
                <a:lnTo>
                  <a:pt x="140" y="261"/>
                </a:lnTo>
                <a:lnTo>
                  <a:pt x="138" y="261"/>
                </a:lnTo>
                <a:lnTo>
                  <a:pt x="136" y="263"/>
                </a:lnTo>
                <a:lnTo>
                  <a:pt x="134" y="263"/>
                </a:lnTo>
                <a:lnTo>
                  <a:pt x="132" y="265"/>
                </a:lnTo>
                <a:lnTo>
                  <a:pt x="130" y="265"/>
                </a:lnTo>
                <a:lnTo>
                  <a:pt x="128" y="265"/>
                </a:lnTo>
                <a:lnTo>
                  <a:pt x="126" y="267"/>
                </a:lnTo>
                <a:lnTo>
                  <a:pt x="124" y="267"/>
                </a:lnTo>
                <a:lnTo>
                  <a:pt x="122" y="269"/>
                </a:lnTo>
                <a:lnTo>
                  <a:pt x="120" y="269"/>
                </a:lnTo>
                <a:lnTo>
                  <a:pt x="118" y="269"/>
                </a:lnTo>
                <a:lnTo>
                  <a:pt x="116" y="271"/>
                </a:lnTo>
                <a:lnTo>
                  <a:pt x="114" y="271"/>
                </a:lnTo>
                <a:lnTo>
                  <a:pt x="112" y="273"/>
                </a:lnTo>
                <a:lnTo>
                  <a:pt x="110" y="273"/>
                </a:lnTo>
                <a:lnTo>
                  <a:pt x="106" y="275"/>
                </a:lnTo>
                <a:lnTo>
                  <a:pt x="104" y="275"/>
                </a:lnTo>
                <a:lnTo>
                  <a:pt x="102" y="275"/>
                </a:lnTo>
                <a:lnTo>
                  <a:pt x="104" y="275"/>
                </a:lnTo>
                <a:lnTo>
                  <a:pt x="106" y="275"/>
                </a:lnTo>
                <a:lnTo>
                  <a:pt x="104" y="277"/>
                </a:lnTo>
                <a:lnTo>
                  <a:pt x="102" y="277"/>
                </a:lnTo>
                <a:lnTo>
                  <a:pt x="104" y="277"/>
                </a:lnTo>
                <a:lnTo>
                  <a:pt x="110" y="275"/>
                </a:lnTo>
                <a:lnTo>
                  <a:pt x="108" y="277"/>
                </a:lnTo>
                <a:lnTo>
                  <a:pt x="106" y="277"/>
                </a:lnTo>
                <a:lnTo>
                  <a:pt x="104" y="277"/>
                </a:lnTo>
                <a:lnTo>
                  <a:pt x="106" y="279"/>
                </a:lnTo>
                <a:lnTo>
                  <a:pt x="108" y="279"/>
                </a:lnTo>
                <a:lnTo>
                  <a:pt x="110" y="277"/>
                </a:lnTo>
                <a:lnTo>
                  <a:pt x="112" y="277"/>
                </a:lnTo>
                <a:lnTo>
                  <a:pt x="114" y="277"/>
                </a:lnTo>
                <a:lnTo>
                  <a:pt x="116" y="279"/>
                </a:lnTo>
                <a:lnTo>
                  <a:pt x="118" y="277"/>
                </a:lnTo>
                <a:lnTo>
                  <a:pt x="120" y="277"/>
                </a:lnTo>
                <a:lnTo>
                  <a:pt x="122" y="275"/>
                </a:lnTo>
                <a:lnTo>
                  <a:pt x="124" y="275"/>
                </a:lnTo>
                <a:lnTo>
                  <a:pt x="126" y="275"/>
                </a:lnTo>
                <a:lnTo>
                  <a:pt x="124" y="277"/>
                </a:lnTo>
                <a:lnTo>
                  <a:pt x="122" y="277"/>
                </a:lnTo>
                <a:lnTo>
                  <a:pt x="120" y="277"/>
                </a:lnTo>
                <a:lnTo>
                  <a:pt x="118" y="277"/>
                </a:lnTo>
                <a:lnTo>
                  <a:pt x="116" y="279"/>
                </a:lnTo>
                <a:lnTo>
                  <a:pt x="114" y="279"/>
                </a:lnTo>
                <a:lnTo>
                  <a:pt x="112" y="277"/>
                </a:lnTo>
                <a:lnTo>
                  <a:pt x="110" y="277"/>
                </a:lnTo>
                <a:lnTo>
                  <a:pt x="108" y="279"/>
                </a:lnTo>
                <a:lnTo>
                  <a:pt x="106" y="279"/>
                </a:lnTo>
                <a:lnTo>
                  <a:pt x="104" y="281"/>
                </a:lnTo>
                <a:lnTo>
                  <a:pt x="106" y="281"/>
                </a:lnTo>
                <a:lnTo>
                  <a:pt x="108" y="279"/>
                </a:lnTo>
                <a:lnTo>
                  <a:pt x="106" y="281"/>
                </a:lnTo>
                <a:lnTo>
                  <a:pt x="104" y="281"/>
                </a:lnTo>
                <a:lnTo>
                  <a:pt x="106" y="283"/>
                </a:lnTo>
                <a:lnTo>
                  <a:pt x="108" y="283"/>
                </a:lnTo>
                <a:lnTo>
                  <a:pt x="108" y="281"/>
                </a:lnTo>
                <a:lnTo>
                  <a:pt x="110" y="279"/>
                </a:lnTo>
                <a:lnTo>
                  <a:pt x="110" y="281"/>
                </a:lnTo>
                <a:lnTo>
                  <a:pt x="108" y="283"/>
                </a:lnTo>
                <a:lnTo>
                  <a:pt x="110" y="283"/>
                </a:lnTo>
                <a:lnTo>
                  <a:pt x="108" y="283"/>
                </a:lnTo>
                <a:lnTo>
                  <a:pt x="106" y="285"/>
                </a:lnTo>
                <a:lnTo>
                  <a:pt x="108" y="285"/>
                </a:lnTo>
                <a:lnTo>
                  <a:pt x="110" y="283"/>
                </a:lnTo>
                <a:lnTo>
                  <a:pt x="112" y="283"/>
                </a:lnTo>
                <a:lnTo>
                  <a:pt x="110" y="283"/>
                </a:lnTo>
                <a:lnTo>
                  <a:pt x="108" y="285"/>
                </a:lnTo>
                <a:lnTo>
                  <a:pt x="110" y="285"/>
                </a:lnTo>
                <a:lnTo>
                  <a:pt x="110" y="287"/>
                </a:lnTo>
                <a:lnTo>
                  <a:pt x="112" y="287"/>
                </a:lnTo>
                <a:lnTo>
                  <a:pt x="114" y="285"/>
                </a:lnTo>
                <a:lnTo>
                  <a:pt x="116" y="285"/>
                </a:lnTo>
                <a:lnTo>
                  <a:pt x="118" y="285"/>
                </a:lnTo>
                <a:lnTo>
                  <a:pt x="120" y="283"/>
                </a:lnTo>
                <a:lnTo>
                  <a:pt x="122" y="281"/>
                </a:lnTo>
                <a:lnTo>
                  <a:pt x="124" y="281"/>
                </a:lnTo>
                <a:lnTo>
                  <a:pt x="126" y="281"/>
                </a:lnTo>
                <a:lnTo>
                  <a:pt x="128" y="281"/>
                </a:lnTo>
                <a:lnTo>
                  <a:pt x="130" y="279"/>
                </a:lnTo>
                <a:lnTo>
                  <a:pt x="132" y="281"/>
                </a:lnTo>
                <a:lnTo>
                  <a:pt x="134" y="281"/>
                </a:lnTo>
                <a:lnTo>
                  <a:pt x="136" y="281"/>
                </a:lnTo>
                <a:lnTo>
                  <a:pt x="138" y="281"/>
                </a:lnTo>
                <a:lnTo>
                  <a:pt x="136" y="281"/>
                </a:lnTo>
                <a:lnTo>
                  <a:pt x="138" y="283"/>
                </a:lnTo>
                <a:lnTo>
                  <a:pt x="136" y="283"/>
                </a:lnTo>
                <a:lnTo>
                  <a:pt x="136" y="281"/>
                </a:lnTo>
                <a:lnTo>
                  <a:pt x="134" y="281"/>
                </a:lnTo>
                <a:lnTo>
                  <a:pt x="130" y="281"/>
                </a:lnTo>
                <a:lnTo>
                  <a:pt x="128" y="281"/>
                </a:lnTo>
                <a:lnTo>
                  <a:pt x="126" y="281"/>
                </a:lnTo>
                <a:lnTo>
                  <a:pt x="124" y="281"/>
                </a:lnTo>
                <a:lnTo>
                  <a:pt x="122" y="283"/>
                </a:lnTo>
                <a:lnTo>
                  <a:pt x="120" y="283"/>
                </a:lnTo>
                <a:lnTo>
                  <a:pt x="118" y="285"/>
                </a:lnTo>
                <a:lnTo>
                  <a:pt x="116" y="285"/>
                </a:lnTo>
                <a:lnTo>
                  <a:pt x="114" y="287"/>
                </a:lnTo>
                <a:lnTo>
                  <a:pt x="112" y="287"/>
                </a:lnTo>
                <a:lnTo>
                  <a:pt x="110" y="287"/>
                </a:lnTo>
                <a:lnTo>
                  <a:pt x="108" y="289"/>
                </a:lnTo>
                <a:lnTo>
                  <a:pt x="108" y="291"/>
                </a:lnTo>
                <a:lnTo>
                  <a:pt x="110" y="289"/>
                </a:lnTo>
                <a:lnTo>
                  <a:pt x="112" y="289"/>
                </a:lnTo>
                <a:lnTo>
                  <a:pt x="112" y="291"/>
                </a:lnTo>
                <a:lnTo>
                  <a:pt x="112" y="289"/>
                </a:lnTo>
                <a:lnTo>
                  <a:pt x="114" y="289"/>
                </a:lnTo>
                <a:lnTo>
                  <a:pt x="112" y="291"/>
                </a:lnTo>
                <a:lnTo>
                  <a:pt x="110" y="293"/>
                </a:lnTo>
                <a:lnTo>
                  <a:pt x="112" y="295"/>
                </a:lnTo>
                <a:lnTo>
                  <a:pt x="110" y="295"/>
                </a:lnTo>
                <a:lnTo>
                  <a:pt x="110" y="297"/>
                </a:lnTo>
                <a:lnTo>
                  <a:pt x="112" y="297"/>
                </a:lnTo>
                <a:lnTo>
                  <a:pt x="110" y="299"/>
                </a:lnTo>
                <a:lnTo>
                  <a:pt x="112" y="297"/>
                </a:lnTo>
                <a:lnTo>
                  <a:pt x="114" y="297"/>
                </a:lnTo>
                <a:lnTo>
                  <a:pt x="116" y="295"/>
                </a:lnTo>
                <a:lnTo>
                  <a:pt x="118" y="295"/>
                </a:lnTo>
                <a:lnTo>
                  <a:pt x="116" y="297"/>
                </a:lnTo>
                <a:lnTo>
                  <a:pt x="118" y="295"/>
                </a:lnTo>
                <a:lnTo>
                  <a:pt x="120" y="295"/>
                </a:lnTo>
                <a:lnTo>
                  <a:pt x="122" y="295"/>
                </a:lnTo>
                <a:lnTo>
                  <a:pt x="120" y="295"/>
                </a:lnTo>
                <a:lnTo>
                  <a:pt x="118" y="297"/>
                </a:lnTo>
                <a:lnTo>
                  <a:pt x="116" y="297"/>
                </a:lnTo>
                <a:lnTo>
                  <a:pt x="114" y="297"/>
                </a:lnTo>
                <a:lnTo>
                  <a:pt x="112" y="299"/>
                </a:lnTo>
                <a:lnTo>
                  <a:pt x="110" y="299"/>
                </a:lnTo>
                <a:lnTo>
                  <a:pt x="108" y="301"/>
                </a:lnTo>
                <a:lnTo>
                  <a:pt x="108" y="303"/>
                </a:lnTo>
                <a:lnTo>
                  <a:pt x="106" y="305"/>
                </a:lnTo>
                <a:lnTo>
                  <a:pt x="106" y="307"/>
                </a:lnTo>
                <a:lnTo>
                  <a:pt x="106" y="309"/>
                </a:lnTo>
                <a:lnTo>
                  <a:pt x="108" y="309"/>
                </a:lnTo>
                <a:lnTo>
                  <a:pt x="110" y="307"/>
                </a:lnTo>
                <a:lnTo>
                  <a:pt x="112" y="305"/>
                </a:lnTo>
                <a:lnTo>
                  <a:pt x="114" y="305"/>
                </a:lnTo>
                <a:lnTo>
                  <a:pt x="116" y="303"/>
                </a:lnTo>
                <a:lnTo>
                  <a:pt x="118" y="301"/>
                </a:lnTo>
                <a:lnTo>
                  <a:pt x="120" y="299"/>
                </a:lnTo>
                <a:lnTo>
                  <a:pt x="122" y="299"/>
                </a:lnTo>
                <a:lnTo>
                  <a:pt x="124" y="299"/>
                </a:lnTo>
                <a:lnTo>
                  <a:pt x="122" y="299"/>
                </a:lnTo>
                <a:lnTo>
                  <a:pt x="120" y="301"/>
                </a:lnTo>
                <a:lnTo>
                  <a:pt x="122" y="301"/>
                </a:lnTo>
                <a:lnTo>
                  <a:pt x="124" y="301"/>
                </a:lnTo>
                <a:lnTo>
                  <a:pt x="126" y="299"/>
                </a:lnTo>
                <a:lnTo>
                  <a:pt x="128" y="299"/>
                </a:lnTo>
                <a:lnTo>
                  <a:pt x="130" y="297"/>
                </a:lnTo>
                <a:lnTo>
                  <a:pt x="130" y="295"/>
                </a:lnTo>
                <a:lnTo>
                  <a:pt x="128" y="293"/>
                </a:lnTo>
                <a:lnTo>
                  <a:pt x="128" y="291"/>
                </a:lnTo>
                <a:lnTo>
                  <a:pt x="130" y="291"/>
                </a:lnTo>
                <a:lnTo>
                  <a:pt x="132" y="291"/>
                </a:lnTo>
                <a:lnTo>
                  <a:pt x="130" y="291"/>
                </a:lnTo>
                <a:lnTo>
                  <a:pt x="130" y="293"/>
                </a:lnTo>
                <a:lnTo>
                  <a:pt x="130" y="295"/>
                </a:lnTo>
                <a:lnTo>
                  <a:pt x="130" y="297"/>
                </a:lnTo>
                <a:lnTo>
                  <a:pt x="132" y="299"/>
                </a:lnTo>
                <a:lnTo>
                  <a:pt x="134" y="299"/>
                </a:lnTo>
                <a:lnTo>
                  <a:pt x="136" y="299"/>
                </a:lnTo>
                <a:lnTo>
                  <a:pt x="138" y="297"/>
                </a:lnTo>
                <a:lnTo>
                  <a:pt x="140" y="297"/>
                </a:lnTo>
                <a:lnTo>
                  <a:pt x="138" y="297"/>
                </a:lnTo>
                <a:lnTo>
                  <a:pt x="136" y="299"/>
                </a:lnTo>
                <a:lnTo>
                  <a:pt x="138" y="299"/>
                </a:lnTo>
                <a:lnTo>
                  <a:pt x="138" y="301"/>
                </a:lnTo>
                <a:lnTo>
                  <a:pt x="136" y="301"/>
                </a:lnTo>
                <a:lnTo>
                  <a:pt x="136" y="303"/>
                </a:lnTo>
                <a:lnTo>
                  <a:pt x="138" y="305"/>
                </a:lnTo>
                <a:lnTo>
                  <a:pt x="140" y="305"/>
                </a:lnTo>
                <a:lnTo>
                  <a:pt x="140" y="307"/>
                </a:lnTo>
                <a:lnTo>
                  <a:pt x="136" y="305"/>
                </a:lnTo>
                <a:lnTo>
                  <a:pt x="134" y="303"/>
                </a:lnTo>
                <a:lnTo>
                  <a:pt x="134" y="301"/>
                </a:lnTo>
                <a:lnTo>
                  <a:pt x="132" y="301"/>
                </a:lnTo>
                <a:lnTo>
                  <a:pt x="132" y="299"/>
                </a:lnTo>
                <a:lnTo>
                  <a:pt x="130" y="299"/>
                </a:lnTo>
                <a:lnTo>
                  <a:pt x="130" y="301"/>
                </a:lnTo>
                <a:lnTo>
                  <a:pt x="128" y="301"/>
                </a:lnTo>
                <a:lnTo>
                  <a:pt x="126" y="301"/>
                </a:lnTo>
                <a:lnTo>
                  <a:pt x="128" y="303"/>
                </a:lnTo>
                <a:lnTo>
                  <a:pt x="130" y="303"/>
                </a:lnTo>
                <a:lnTo>
                  <a:pt x="128" y="303"/>
                </a:lnTo>
                <a:lnTo>
                  <a:pt x="130" y="305"/>
                </a:lnTo>
                <a:lnTo>
                  <a:pt x="132" y="305"/>
                </a:lnTo>
                <a:lnTo>
                  <a:pt x="132" y="303"/>
                </a:lnTo>
                <a:lnTo>
                  <a:pt x="132" y="305"/>
                </a:lnTo>
                <a:lnTo>
                  <a:pt x="130" y="305"/>
                </a:lnTo>
                <a:lnTo>
                  <a:pt x="128" y="305"/>
                </a:lnTo>
                <a:lnTo>
                  <a:pt x="126" y="305"/>
                </a:lnTo>
                <a:lnTo>
                  <a:pt x="124" y="305"/>
                </a:lnTo>
                <a:lnTo>
                  <a:pt x="122" y="305"/>
                </a:lnTo>
                <a:lnTo>
                  <a:pt x="120" y="307"/>
                </a:lnTo>
                <a:lnTo>
                  <a:pt x="122" y="307"/>
                </a:lnTo>
                <a:lnTo>
                  <a:pt x="120" y="309"/>
                </a:lnTo>
                <a:lnTo>
                  <a:pt x="118" y="309"/>
                </a:lnTo>
                <a:lnTo>
                  <a:pt x="116" y="309"/>
                </a:lnTo>
                <a:lnTo>
                  <a:pt x="114" y="309"/>
                </a:lnTo>
                <a:lnTo>
                  <a:pt x="112" y="309"/>
                </a:lnTo>
                <a:lnTo>
                  <a:pt x="110" y="309"/>
                </a:lnTo>
                <a:lnTo>
                  <a:pt x="112" y="309"/>
                </a:lnTo>
                <a:lnTo>
                  <a:pt x="114" y="309"/>
                </a:lnTo>
                <a:lnTo>
                  <a:pt x="112" y="309"/>
                </a:lnTo>
                <a:lnTo>
                  <a:pt x="110" y="311"/>
                </a:lnTo>
                <a:lnTo>
                  <a:pt x="112" y="311"/>
                </a:lnTo>
                <a:lnTo>
                  <a:pt x="114" y="311"/>
                </a:lnTo>
                <a:lnTo>
                  <a:pt x="116" y="311"/>
                </a:lnTo>
                <a:lnTo>
                  <a:pt x="118" y="311"/>
                </a:lnTo>
                <a:lnTo>
                  <a:pt x="120" y="309"/>
                </a:lnTo>
                <a:lnTo>
                  <a:pt x="124" y="309"/>
                </a:lnTo>
                <a:lnTo>
                  <a:pt x="126" y="309"/>
                </a:lnTo>
                <a:lnTo>
                  <a:pt x="128" y="307"/>
                </a:lnTo>
                <a:lnTo>
                  <a:pt x="130" y="307"/>
                </a:lnTo>
                <a:lnTo>
                  <a:pt x="128" y="307"/>
                </a:lnTo>
                <a:lnTo>
                  <a:pt x="126" y="309"/>
                </a:lnTo>
                <a:lnTo>
                  <a:pt x="128" y="309"/>
                </a:lnTo>
                <a:lnTo>
                  <a:pt x="130" y="309"/>
                </a:lnTo>
                <a:lnTo>
                  <a:pt x="132" y="309"/>
                </a:lnTo>
                <a:lnTo>
                  <a:pt x="132" y="311"/>
                </a:lnTo>
                <a:lnTo>
                  <a:pt x="130" y="309"/>
                </a:lnTo>
                <a:lnTo>
                  <a:pt x="128" y="309"/>
                </a:lnTo>
                <a:lnTo>
                  <a:pt x="126" y="311"/>
                </a:lnTo>
                <a:lnTo>
                  <a:pt x="124" y="309"/>
                </a:lnTo>
                <a:lnTo>
                  <a:pt x="122" y="311"/>
                </a:lnTo>
                <a:lnTo>
                  <a:pt x="120" y="311"/>
                </a:lnTo>
                <a:lnTo>
                  <a:pt x="118" y="311"/>
                </a:lnTo>
                <a:lnTo>
                  <a:pt x="116" y="311"/>
                </a:lnTo>
                <a:lnTo>
                  <a:pt x="114" y="311"/>
                </a:lnTo>
                <a:lnTo>
                  <a:pt x="112" y="313"/>
                </a:lnTo>
                <a:lnTo>
                  <a:pt x="110" y="311"/>
                </a:lnTo>
                <a:lnTo>
                  <a:pt x="112" y="313"/>
                </a:lnTo>
                <a:lnTo>
                  <a:pt x="110" y="315"/>
                </a:lnTo>
                <a:lnTo>
                  <a:pt x="112" y="315"/>
                </a:lnTo>
                <a:lnTo>
                  <a:pt x="114" y="315"/>
                </a:lnTo>
                <a:lnTo>
                  <a:pt x="118" y="315"/>
                </a:lnTo>
                <a:lnTo>
                  <a:pt x="114" y="315"/>
                </a:lnTo>
                <a:lnTo>
                  <a:pt x="112" y="317"/>
                </a:lnTo>
                <a:lnTo>
                  <a:pt x="110" y="317"/>
                </a:lnTo>
                <a:lnTo>
                  <a:pt x="108" y="317"/>
                </a:lnTo>
                <a:lnTo>
                  <a:pt x="110" y="317"/>
                </a:lnTo>
                <a:lnTo>
                  <a:pt x="108" y="319"/>
                </a:lnTo>
                <a:lnTo>
                  <a:pt x="110" y="319"/>
                </a:lnTo>
                <a:lnTo>
                  <a:pt x="110" y="321"/>
                </a:lnTo>
                <a:lnTo>
                  <a:pt x="112" y="319"/>
                </a:lnTo>
                <a:lnTo>
                  <a:pt x="114" y="319"/>
                </a:lnTo>
                <a:lnTo>
                  <a:pt x="116" y="319"/>
                </a:lnTo>
                <a:lnTo>
                  <a:pt x="118" y="319"/>
                </a:lnTo>
                <a:lnTo>
                  <a:pt x="120" y="319"/>
                </a:lnTo>
                <a:lnTo>
                  <a:pt x="118" y="319"/>
                </a:lnTo>
                <a:lnTo>
                  <a:pt x="116" y="319"/>
                </a:lnTo>
                <a:lnTo>
                  <a:pt x="114" y="319"/>
                </a:lnTo>
                <a:lnTo>
                  <a:pt x="112" y="321"/>
                </a:lnTo>
                <a:lnTo>
                  <a:pt x="114" y="321"/>
                </a:lnTo>
                <a:lnTo>
                  <a:pt x="118" y="321"/>
                </a:lnTo>
                <a:lnTo>
                  <a:pt x="116" y="321"/>
                </a:lnTo>
                <a:lnTo>
                  <a:pt x="114" y="321"/>
                </a:lnTo>
                <a:lnTo>
                  <a:pt x="112" y="323"/>
                </a:lnTo>
                <a:lnTo>
                  <a:pt x="110" y="323"/>
                </a:lnTo>
                <a:lnTo>
                  <a:pt x="112" y="323"/>
                </a:lnTo>
                <a:lnTo>
                  <a:pt x="114" y="325"/>
                </a:lnTo>
                <a:lnTo>
                  <a:pt x="116" y="325"/>
                </a:lnTo>
                <a:lnTo>
                  <a:pt x="118" y="325"/>
                </a:lnTo>
                <a:lnTo>
                  <a:pt x="120" y="323"/>
                </a:lnTo>
                <a:lnTo>
                  <a:pt x="122" y="323"/>
                </a:lnTo>
                <a:lnTo>
                  <a:pt x="120" y="325"/>
                </a:lnTo>
                <a:lnTo>
                  <a:pt x="118" y="325"/>
                </a:lnTo>
                <a:lnTo>
                  <a:pt x="116" y="325"/>
                </a:lnTo>
                <a:lnTo>
                  <a:pt x="114" y="325"/>
                </a:lnTo>
                <a:lnTo>
                  <a:pt x="112" y="325"/>
                </a:lnTo>
                <a:lnTo>
                  <a:pt x="110" y="325"/>
                </a:lnTo>
                <a:lnTo>
                  <a:pt x="110" y="327"/>
                </a:lnTo>
                <a:lnTo>
                  <a:pt x="112" y="327"/>
                </a:lnTo>
                <a:lnTo>
                  <a:pt x="114" y="327"/>
                </a:lnTo>
                <a:lnTo>
                  <a:pt x="112" y="327"/>
                </a:lnTo>
                <a:lnTo>
                  <a:pt x="114" y="327"/>
                </a:lnTo>
                <a:lnTo>
                  <a:pt x="116" y="327"/>
                </a:lnTo>
                <a:lnTo>
                  <a:pt x="118" y="327"/>
                </a:lnTo>
                <a:lnTo>
                  <a:pt x="120" y="327"/>
                </a:lnTo>
                <a:lnTo>
                  <a:pt x="122" y="327"/>
                </a:lnTo>
                <a:lnTo>
                  <a:pt x="120" y="327"/>
                </a:lnTo>
                <a:lnTo>
                  <a:pt x="118" y="327"/>
                </a:lnTo>
                <a:lnTo>
                  <a:pt x="118" y="329"/>
                </a:lnTo>
                <a:lnTo>
                  <a:pt x="116" y="329"/>
                </a:lnTo>
                <a:lnTo>
                  <a:pt x="116" y="331"/>
                </a:lnTo>
                <a:lnTo>
                  <a:pt x="118" y="333"/>
                </a:lnTo>
                <a:lnTo>
                  <a:pt x="120" y="331"/>
                </a:lnTo>
                <a:lnTo>
                  <a:pt x="118" y="333"/>
                </a:lnTo>
                <a:lnTo>
                  <a:pt x="116" y="335"/>
                </a:lnTo>
                <a:lnTo>
                  <a:pt x="118" y="333"/>
                </a:lnTo>
                <a:lnTo>
                  <a:pt x="120" y="333"/>
                </a:lnTo>
                <a:lnTo>
                  <a:pt x="122" y="331"/>
                </a:lnTo>
                <a:lnTo>
                  <a:pt x="122" y="333"/>
                </a:lnTo>
                <a:lnTo>
                  <a:pt x="120" y="333"/>
                </a:lnTo>
                <a:lnTo>
                  <a:pt x="118" y="335"/>
                </a:lnTo>
                <a:lnTo>
                  <a:pt x="116" y="337"/>
                </a:lnTo>
                <a:lnTo>
                  <a:pt x="118" y="335"/>
                </a:lnTo>
                <a:lnTo>
                  <a:pt x="120" y="335"/>
                </a:lnTo>
                <a:lnTo>
                  <a:pt x="122" y="335"/>
                </a:lnTo>
                <a:lnTo>
                  <a:pt x="124" y="333"/>
                </a:lnTo>
                <a:lnTo>
                  <a:pt x="122" y="335"/>
                </a:lnTo>
                <a:lnTo>
                  <a:pt x="120" y="337"/>
                </a:lnTo>
                <a:lnTo>
                  <a:pt x="118" y="337"/>
                </a:lnTo>
                <a:lnTo>
                  <a:pt x="116" y="339"/>
                </a:lnTo>
                <a:lnTo>
                  <a:pt x="114" y="341"/>
                </a:lnTo>
                <a:lnTo>
                  <a:pt x="116" y="343"/>
                </a:lnTo>
                <a:lnTo>
                  <a:pt x="118" y="345"/>
                </a:lnTo>
                <a:lnTo>
                  <a:pt x="118" y="343"/>
                </a:lnTo>
                <a:lnTo>
                  <a:pt x="120" y="345"/>
                </a:lnTo>
                <a:lnTo>
                  <a:pt x="124" y="345"/>
                </a:lnTo>
                <a:lnTo>
                  <a:pt x="126" y="345"/>
                </a:lnTo>
                <a:lnTo>
                  <a:pt x="124" y="345"/>
                </a:lnTo>
                <a:lnTo>
                  <a:pt x="122" y="347"/>
                </a:lnTo>
                <a:lnTo>
                  <a:pt x="124" y="347"/>
                </a:lnTo>
                <a:lnTo>
                  <a:pt x="126" y="347"/>
                </a:lnTo>
                <a:lnTo>
                  <a:pt x="124" y="349"/>
                </a:lnTo>
                <a:lnTo>
                  <a:pt x="122" y="347"/>
                </a:lnTo>
                <a:lnTo>
                  <a:pt x="120" y="349"/>
                </a:lnTo>
                <a:lnTo>
                  <a:pt x="122" y="349"/>
                </a:lnTo>
                <a:lnTo>
                  <a:pt x="120" y="351"/>
                </a:lnTo>
                <a:lnTo>
                  <a:pt x="122" y="349"/>
                </a:lnTo>
                <a:lnTo>
                  <a:pt x="124" y="351"/>
                </a:lnTo>
                <a:lnTo>
                  <a:pt x="126" y="349"/>
                </a:lnTo>
                <a:lnTo>
                  <a:pt x="128" y="349"/>
                </a:lnTo>
                <a:lnTo>
                  <a:pt x="128" y="347"/>
                </a:lnTo>
                <a:lnTo>
                  <a:pt x="130" y="347"/>
                </a:lnTo>
                <a:lnTo>
                  <a:pt x="130" y="349"/>
                </a:lnTo>
                <a:lnTo>
                  <a:pt x="132" y="349"/>
                </a:lnTo>
                <a:lnTo>
                  <a:pt x="130" y="349"/>
                </a:lnTo>
                <a:lnTo>
                  <a:pt x="126" y="351"/>
                </a:lnTo>
                <a:lnTo>
                  <a:pt x="124" y="351"/>
                </a:lnTo>
                <a:lnTo>
                  <a:pt x="122" y="351"/>
                </a:lnTo>
                <a:lnTo>
                  <a:pt x="122" y="353"/>
                </a:lnTo>
                <a:lnTo>
                  <a:pt x="124" y="353"/>
                </a:lnTo>
                <a:lnTo>
                  <a:pt x="122" y="355"/>
                </a:lnTo>
                <a:lnTo>
                  <a:pt x="124" y="355"/>
                </a:lnTo>
                <a:lnTo>
                  <a:pt x="126" y="353"/>
                </a:lnTo>
                <a:lnTo>
                  <a:pt x="128" y="351"/>
                </a:lnTo>
                <a:lnTo>
                  <a:pt x="130" y="351"/>
                </a:lnTo>
                <a:lnTo>
                  <a:pt x="132" y="351"/>
                </a:lnTo>
                <a:lnTo>
                  <a:pt x="130" y="351"/>
                </a:lnTo>
                <a:lnTo>
                  <a:pt x="128" y="353"/>
                </a:lnTo>
                <a:lnTo>
                  <a:pt x="126" y="353"/>
                </a:lnTo>
                <a:lnTo>
                  <a:pt x="124" y="355"/>
                </a:lnTo>
                <a:lnTo>
                  <a:pt x="126" y="355"/>
                </a:lnTo>
                <a:lnTo>
                  <a:pt x="128" y="355"/>
                </a:lnTo>
                <a:lnTo>
                  <a:pt x="126" y="355"/>
                </a:lnTo>
                <a:lnTo>
                  <a:pt x="126" y="357"/>
                </a:lnTo>
                <a:lnTo>
                  <a:pt x="128" y="357"/>
                </a:lnTo>
                <a:lnTo>
                  <a:pt x="130" y="357"/>
                </a:lnTo>
                <a:lnTo>
                  <a:pt x="128" y="357"/>
                </a:lnTo>
                <a:lnTo>
                  <a:pt x="126" y="357"/>
                </a:lnTo>
                <a:lnTo>
                  <a:pt x="124" y="357"/>
                </a:lnTo>
                <a:lnTo>
                  <a:pt x="122" y="359"/>
                </a:lnTo>
                <a:lnTo>
                  <a:pt x="124" y="359"/>
                </a:lnTo>
                <a:lnTo>
                  <a:pt x="126" y="359"/>
                </a:lnTo>
                <a:lnTo>
                  <a:pt x="128" y="359"/>
                </a:lnTo>
                <a:lnTo>
                  <a:pt x="130" y="359"/>
                </a:lnTo>
                <a:lnTo>
                  <a:pt x="132" y="359"/>
                </a:lnTo>
                <a:lnTo>
                  <a:pt x="134" y="359"/>
                </a:lnTo>
                <a:lnTo>
                  <a:pt x="132" y="359"/>
                </a:lnTo>
                <a:lnTo>
                  <a:pt x="134" y="359"/>
                </a:lnTo>
                <a:lnTo>
                  <a:pt x="132" y="359"/>
                </a:lnTo>
                <a:lnTo>
                  <a:pt x="130" y="359"/>
                </a:lnTo>
                <a:lnTo>
                  <a:pt x="128" y="359"/>
                </a:lnTo>
                <a:lnTo>
                  <a:pt x="126" y="361"/>
                </a:lnTo>
                <a:lnTo>
                  <a:pt x="124" y="363"/>
                </a:lnTo>
                <a:lnTo>
                  <a:pt x="126" y="361"/>
                </a:lnTo>
                <a:lnTo>
                  <a:pt x="128" y="361"/>
                </a:lnTo>
                <a:lnTo>
                  <a:pt x="130" y="361"/>
                </a:lnTo>
                <a:lnTo>
                  <a:pt x="132" y="363"/>
                </a:lnTo>
                <a:lnTo>
                  <a:pt x="130" y="363"/>
                </a:lnTo>
                <a:lnTo>
                  <a:pt x="128" y="363"/>
                </a:lnTo>
                <a:lnTo>
                  <a:pt x="130" y="365"/>
                </a:lnTo>
                <a:lnTo>
                  <a:pt x="132" y="365"/>
                </a:lnTo>
                <a:lnTo>
                  <a:pt x="132" y="367"/>
                </a:lnTo>
                <a:lnTo>
                  <a:pt x="132" y="365"/>
                </a:lnTo>
                <a:lnTo>
                  <a:pt x="134" y="365"/>
                </a:lnTo>
                <a:lnTo>
                  <a:pt x="136" y="363"/>
                </a:lnTo>
                <a:lnTo>
                  <a:pt x="138" y="363"/>
                </a:lnTo>
                <a:lnTo>
                  <a:pt x="136" y="363"/>
                </a:lnTo>
                <a:lnTo>
                  <a:pt x="136" y="365"/>
                </a:lnTo>
                <a:lnTo>
                  <a:pt x="134" y="365"/>
                </a:lnTo>
                <a:lnTo>
                  <a:pt x="134" y="367"/>
                </a:lnTo>
                <a:lnTo>
                  <a:pt x="136" y="367"/>
                </a:lnTo>
                <a:lnTo>
                  <a:pt x="138" y="367"/>
                </a:lnTo>
                <a:lnTo>
                  <a:pt x="138" y="369"/>
                </a:lnTo>
                <a:lnTo>
                  <a:pt x="136" y="369"/>
                </a:lnTo>
                <a:lnTo>
                  <a:pt x="134" y="369"/>
                </a:lnTo>
                <a:lnTo>
                  <a:pt x="132" y="369"/>
                </a:lnTo>
                <a:lnTo>
                  <a:pt x="130" y="369"/>
                </a:lnTo>
                <a:lnTo>
                  <a:pt x="132" y="369"/>
                </a:lnTo>
                <a:lnTo>
                  <a:pt x="134" y="369"/>
                </a:lnTo>
                <a:lnTo>
                  <a:pt x="136" y="369"/>
                </a:lnTo>
                <a:lnTo>
                  <a:pt x="140" y="369"/>
                </a:lnTo>
                <a:lnTo>
                  <a:pt x="138" y="369"/>
                </a:lnTo>
                <a:lnTo>
                  <a:pt x="136" y="371"/>
                </a:lnTo>
                <a:lnTo>
                  <a:pt x="134" y="371"/>
                </a:lnTo>
                <a:lnTo>
                  <a:pt x="132" y="371"/>
                </a:lnTo>
                <a:lnTo>
                  <a:pt x="130" y="373"/>
                </a:lnTo>
                <a:lnTo>
                  <a:pt x="132" y="373"/>
                </a:lnTo>
                <a:lnTo>
                  <a:pt x="134" y="371"/>
                </a:lnTo>
                <a:lnTo>
                  <a:pt x="136" y="371"/>
                </a:lnTo>
                <a:lnTo>
                  <a:pt x="138" y="371"/>
                </a:lnTo>
                <a:lnTo>
                  <a:pt x="140" y="373"/>
                </a:lnTo>
                <a:lnTo>
                  <a:pt x="142" y="373"/>
                </a:lnTo>
                <a:lnTo>
                  <a:pt x="142" y="371"/>
                </a:lnTo>
                <a:lnTo>
                  <a:pt x="140" y="371"/>
                </a:lnTo>
                <a:lnTo>
                  <a:pt x="138" y="371"/>
                </a:lnTo>
                <a:lnTo>
                  <a:pt x="140" y="371"/>
                </a:lnTo>
                <a:lnTo>
                  <a:pt x="142" y="371"/>
                </a:lnTo>
                <a:lnTo>
                  <a:pt x="144" y="369"/>
                </a:lnTo>
                <a:lnTo>
                  <a:pt x="146" y="369"/>
                </a:lnTo>
                <a:lnTo>
                  <a:pt x="148" y="369"/>
                </a:lnTo>
                <a:lnTo>
                  <a:pt x="150" y="371"/>
                </a:lnTo>
                <a:lnTo>
                  <a:pt x="148" y="371"/>
                </a:lnTo>
                <a:lnTo>
                  <a:pt x="150" y="373"/>
                </a:lnTo>
                <a:lnTo>
                  <a:pt x="152" y="371"/>
                </a:lnTo>
                <a:lnTo>
                  <a:pt x="152" y="369"/>
                </a:lnTo>
                <a:lnTo>
                  <a:pt x="154" y="371"/>
                </a:lnTo>
                <a:lnTo>
                  <a:pt x="156" y="371"/>
                </a:lnTo>
                <a:lnTo>
                  <a:pt x="156" y="369"/>
                </a:lnTo>
                <a:lnTo>
                  <a:pt x="158" y="367"/>
                </a:lnTo>
                <a:lnTo>
                  <a:pt x="160" y="367"/>
                </a:lnTo>
                <a:lnTo>
                  <a:pt x="160" y="369"/>
                </a:lnTo>
                <a:lnTo>
                  <a:pt x="162" y="369"/>
                </a:lnTo>
                <a:lnTo>
                  <a:pt x="160" y="367"/>
                </a:lnTo>
                <a:lnTo>
                  <a:pt x="162" y="367"/>
                </a:lnTo>
                <a:lnTo>
                  <a:pt x="164" y="367"/>
                </a:lnTo>
                <a:lnTo>
                  <a:pt x="166" y="367"/>
                </a:lnTo>
                <a:lnTo>
                  <a:pt x="166" y="365"/>
                </a:lnTo>
                <a:lnTo>
                  <a:pt x="164" y="365"/>
                </a:lnTo>
                <a:lnTo>
                  <a:pt x="166" y="365"/>
                </a:lnTo>
                <a:lnTo>
                  <a:pt x="168" y="363"/>
                </a:lnTo>
                <a:lnTo>
                  <a:pt x="170" y="363"/>
                </a:lnTo>
                <a:lnTo>
                  <a:pt x="168" y="365"/>
                </a:lnTo>
                <a:lnTo>
                  <a:pt x="170" y="365"/>
                </a:lnTo>
                <a:lnTo>
                  <a:pt x="168" y="367"/>
                </a:lnTo>
                <a:lnTo>
                  <a:pt x="166" y="367"/>
                </a:lnTo>
                <a:lnTo>
                  <a:pt x="164" y="369"/>
                </a:lnTo>
                <a:lnTo>
                  <a:pt x="164" y="371"/>
                </a:lnTo>
                <a:lnTo>
                  <a:pt x="166" y="369"/>
                </a:lnTo>
                <a:lnTo>
                  <a:pt x="168" y="369"/>
                </a:lnTo>
                <a:lnTo>
                  <a:pt x="170" y="367"/>
                </a:lnTo>
                <a:lnTo>
                  <a:pt x="172" y="367"/>
                </a:lnTo>
                <a:lnTo>
                  <a:pt x="174" y="365"/>
                </a:lnTo>
                <a:lnTo>
                  <a:pt x="174" y="367"/>
                </a:lnTo>
                <a:lnTo>
                  <a:pt x="176" y="365"/>
                </a:lnTo>
                <a:lnTo>
                  <a:pt x="178" y="365"/>
                </a:lnTo>
                <a:lnTo>
                  <a:pt x="176" y="367"/>
                </a:lnTo>
                <a:lnTo>
                  <a:pt x="174" y="367"/>
                </a:lnTo>
                <a:lnTo>
                  <a:pt x="172" y="369"/>
                </a:lnTo>
                <a:lnTo>
                  <a:pt x="170" y="369"/>
                </a:lnTo>
                <a:lnTo>
                  <a:pt x="168" y="369"/>
                </a:lnTo>
                <a:lnTo>
                  <a:pt x="166" y="369"/>
                </a:lnTo>
                <a:lnTo>
                  <a:pt x="164" y="371"/>
                </a:lnTo>
                <a:lnTo>
                  <a:pt x="162" y="371"/>
                </a:lnTo>
                <a:lnTo>
                  <a:pt x="160" y="373"/>
                </a:lnTo>
                <a:lnTo>
                  <a:pt x="162" y="371"/>
                </a:lnTo>
                <a:lnTo>
                  <a:pt x="164" y="371"/>
                </a:lnTo>
                <a:lnTo>
                  <a:pt x="162" y="373"/>
                </a:lnTo>
                <a:lnTo>
                  <a:pt x="160" y="373"/>
                </a:lnTo>
                <a:lnTo>
                  <a:pt x="160" y="375"/>
                </a:lnTo>
                <a:lnTo>
                  <a:pt x="162" y="373"/>
                </a:lnTo>
                <a:lnTo>
                  <a:pt x="164" y="371"/>
                </a:lnTo>
                <a:lnTo>
                  <a:pt x="166" y="373"/>
                </a:lnTo>
                <a:lnTo>
                  <a:pt x="164" y="373"/>
                </a:lnTo>
                <a:lnTo>
                  <a:pt x="166" y="373"/>
                </a:lnTo>
                <a:lnTo>
                  <a:pt x="168" y="373"/>
                </a:lnTo>
                <a:lnTo>
                  <a:pt x="170" y="371"/>
                </a:lnTo>
                <a:lnTo>
                  <a:pt x="174" y="369"/>
                </a:lnTo>
                <a:lnTo>
                  <a:pt x="174" y="371"/>
                </a:lnTo>
                <a:lnTo>
                  <a:pt x="172" y="371"/>
                </a:lnTo>
                <a:lnTo>
                  <a:pt x="170" y="371"/>
                </a:lnTo>
                <a:lnTo>
                  <a:pt x="168" y="373"/>
                </a:lnTo>
                <a:lnTo>
                  <a:pt x="166" y="373"/>
                </a:lnTo>
                <a:lnTo>
                  <a:pt x="164" y="375"/>
                </a:lnTo>
                <a:lnTo>
                  <a:pt x="166" y="375"/>
                </a:lnTo>
                <a:lnTo>
                  <a:pt x="164" y="375"/>
                </a:lnTo>
                <a:lnTo>
                  <a:pt x="164" y="377"/>
                </a:lnTo>
                <a:lnTo>
                  <a:pt x="162" y="377"/>
                </a:lnTo>
                <a:lnTo>
                  <a:pt x="164" y="377"/>
                </a:lnTo>
                <a:lnTo>
                  <a:pt x="164" y="375"/>
                </a:lnTo>
                <a:lnTo>
                  <a:pt x="166" y="375"/>
                </a:lnTo>
                <a:lnTo>
                  <a:pt x="164" y="377"/>
                </a:lnTo>
                <a:lnTo>
                  <a:pt x="166" y="377"/>
                </a:lnTo>
                <a:lnTo>
                  <a:pt x="166" y="379"/>
                </a:lnTo>
                <a:lnTo>
                  <a:pt x="168" y="377"/>
                </a:lnTo>
                <a:lnTo>
                  <a:pt x="170" y="375"/>
                </a:lnTo>
                <a:lnTo>
                  <a:pt x="172" y="375"/>
                </a:lnTo>
                <a:lnTo>
                  <a:pt x="174" y="375"/>
                </a:lnTo>
                <a:lnTo>
                  <a:pt x="172" y="375"/>
                </a:lnTo>
                <a:lnTo>
                  <a:pt x="170" y="377"/>
                </a:lnTo>
                <a:lnTo>
                  <a:pt x="168" y="379"/>
                </a:lnTo>
                <a:lnTo>
                  <a:pt x="170" y="377"/>
                </a:lnTo>
                <a:lnTo>
                  <a:pt x="172" y="377"/>
                </a:lnTo>
                <a:lnTo>
                  <a:pt x="174" y="377"/>
                </a:lnTo>
                <a:lnTo>
                  <a:pt x="172" y="377"/>
                </a:lnTo>
                <a:lnTo>
                  <a:pt x="170" y="379"/>
                </a:lnTo>
                <a:lnTo>
                  <a:pt x="172" y="379"/>
                </a:lnTo>
                <a:lnTo>
                  <a:pt x="174" y="379"/>
                </a:lnTo>
                <a:lnTo>
                  <a:pt x="176" y="377"/>
                </a:lnTo>
                <a:lnTo>
                  <a:pt x="178" y="377"/>
                </a:lnTo>
                <a:lnTo>
                  <a:pt x="180" y="375"/>
                </a:lnTo>
                <a:lnTo>
                  <a:pt x="178" y="377"/>
                </a:lnTo>
                <a:lnTo>
                  <a:pt x="176" y="379"/>
                </a:lnTo>
                <a:lnTo>
                  <a:pt x="174" y="381"/>
                </a:lnTo>
                <a:lnTo>
                  <a:pt x="172" y="381"/>
                </a:lnTo>
                <a:lnTo>
                  <a:pt x="172" y="383"/>
                </a:lnTo>
                <a:lnTo>
                  <a:pt x="170" y="385"/>
                </a:lnTo>
                <a:lnTo>
                  <a:pt x="172" y="383"/>
                </a:lnTo>
                <a:lnTo>
                  <a:pt x="174" y="383"/>
                </a:lnTo>
                <a:lnTo>
                  <a:pt x="176" y="383"/>
                </a:lnTo>
                <a:lnTo>
                  <a:pt x="178" y="381"/>
                </a:lnTo>
                <a:lnTo>
                  <a:pt x="180" y="381"/>
                </a:lnTo>
                <a:lnTo>
                  <a:pt x="180" y="379"/>
                </a:lnTo>
                <a:lnTo>
                  <a:pt x="182" y="377"/>
                </a:lnTo>
                <a:lnTo>
                  <a:pt x="180" y="379"/>
                </a:lnTo>
                <a:lnTo>
                  <a:pt x="178" y="381"/>
                </a:lnTo>
                <a:lnTo>
                  <a:pt x="178" y="383"/>
                </a:lnTo>
                <a:lnTo>
                  <a:pt x="176" y="383"/>
                </a:lnTo>
                <a:lnTo>
                  <a:pt x="172" y="385"/>
                </a:lnTo>
                <a:lnTo>
                  <a:pt x="170" y="385"/>
                </a:lnTo>
                <a:lnTo>
                  <a:pt x="172" y="387"/>
                </a:lnTo>
                <a:lnTo>
                  <a:pt x="174" y="385"/>
                </a:lnTo>
                <a:lnTo>
                  <a:pt x="174" y="387"/>
                </a:lnTo>
                <a:lnTo>
                  <a:pt x="176" y="387"/>
                </a:lnTo>
                <a:lnTo>
                  <a:pt x="176" y="385"/>
                </a:lnTo>
                <a:lnTo>
                  <a:pt x="176" y="387"/>
                </a:lnTo>
                <a:lnTo>
                  <a:pt x="178" y="387"/>
                </a:lnTo>
                <a:lnTo>
                  <a:pt x="180" y="385"/>
                </a:lnTo>
                <a:lnTo>
                  <a:pt x="182" y="385"/>
                </a:lnTo>
                <a:lnTo>
                  <a:pt x="184" y="383"/>
                </a:lnTo>
                <a:lnTo>
                  <a:pt x="184" y="381"/>
                </a:lnTo>
                <a:lnTo>
                  <a:pt x="186" y="383"/>
                </a:lnTo>
                <a:lnTo>
                  <a:pt x="188" y="381"/>
                </a:lnTo>
                <a:lnTo>
                  <a:pt x="186" y="383"/>
                </a:lnTo>
                <a:lnTo>
                  <a:pt x="186" y="385"/>
                </a:lnTo>
                <a:lnTo>
                  <a:pt x="188" y="385"/>
                </a:lnTo>
                <a:lnTo>
                  <a:pt x="186" y="385"/>
                </a:lnTo>
                <a:lnTo>
                  <a:pt x="186" y="387"/>
                </a:lnTo>
                <a:lnTo>
                  <a:pt x="188" y="387"/>
                </a:lnTo>
                <a:lnTo>
                  <a:pt x="186" y="387"/>
                </a:lnTo>
                <a:lnTo>
                  <a:pt x="188" y="387"/>
                </a:lnTo>
                <a:lnTo>
                  <a:pt x="190" y="389"/>
                </a:lnTo>
                <a:lnTo>
                  <a:pt x="192" y="389"/>
                </a:lnTo>
                <a:lnTo>
                  <a:pt x="192" y="387"/>
                </a:lnTo>
                <a:lnTo>
                  <a:pt x="196" y="387"/>
                </a:lnTo>
                <a:lnTo>
                  <a:pt x="198" y="387"/>
                </a:lnTo>
                <a:lnTo>
                  <a:pt x="196" y="387"/>
                </a:lnTo>
                <a:lnTo>
                  <a:pt x="194" y="385"/>
                </a:lnTo>
                <a:lnTo>
                  <a:pt x="192" y="385"/>
                </a:lnTo>
                <a:lnTo>
                  <a:pt x="190" y="385"/>
                </a:lnTo>
                <a:lnTo>
                  <a:pt x="188" y="385"/>
                </a:lnTo>
                <a:lnTo>
                  <a:pt x="190" y="385"/>
                </a:lnTo>
                <a:lnTo>
                  <a:pt x="192" y="385"/>
                </a:lnTo>
                <a:lnTo>
                  <a:pt x="194" y="385"/>
                </a:lnTo>
                <a:lnTo>
                  <a:pt x="196" y="385"/>
                </a:lnTo>
                <a:lnTo>
                  <a:pt x="198" y="387"/>
                </a:lnTo>
                <a:lnTo>
                  <a:pt x="200" y="385"/>
                </a:lnTo>
                <a:lnTo>
                  <a:pt x="198" y="383"/>
                </a:lnTo>
                <a:lnTo>
                  <a:pt x="200" y="383"/>
                </a:lnTo>
                <a:lnTo>
                  <a:pt x="200" y="381"/>
                </a:lnTo>
                <a:lnTo>
                  <a:pt x="198" y="381"/>
                </a:lnTo>
                <a:lnTo>
                  <a:pt x="200" y="379"/>
                </a:lnTo>
                <a:lnTo>
                  <a:pt x="198" y="381"/>
                </a:lnTo>
                <a:lnTo>
                  <a:pt x="196" y="381"/>
                </a:lnTo>
                <a:lnTo>
                  <a:pt x="194" y="381"/>
                </a:lnTo>
                <a:lnTo>
                  <a:pt x="196" y="381"/>
                </a:lnTo>
                <a:lnTo>
                  <a:pt x="198" y="379"/>
                </a:lnTo>
                <a:lnTo>
                  <a:pt x="196" y="379"/>
                </a:lnTo>
                <a:lnTo>
                  <a:pt x="194" y="377"/>
                </a:lnTo>
                <a:lnTo>
                  <a:pt x="192" y="377"/>
                </a:lnTo>
                <a:lnTo>
                  <a:pt x="190" y="377"/>
                </a:lnTo>
                <a:lnTo>
                  <a:pt x="188" y="377"/>
                </a:lnTo>
                <a:lnTo>
                  <a:pt x="190" y="377"/>
                </a:lnTo>
                <a:lnTo>
                  <a:pt x="192" y="377"/>
                </a:lnTo>
                <a:lnTo>
                  <a:pt x="194" y="377"/>
                </a:lnTo>
                <a:lnTo>
                  <a:pt x="196" y="375"/>
                </a:lnTo>
                <a:lnTo>
                  <a:pt x="196" y="377"/>
                </a:lnTo>
                <a:lnTo>
                  <a:pt x="198" y="377"/>
                </a:lnTo>
                <a:lnTo>
                  <a:pt x="200" y="379"/>
                </a:lnTo>
                <a:lnTo>
                  <a:pt x="202" y="379"/>
                </a:lnTo>
                <a:lnTo>
                  <a:pt x="200" y="377"/>
                </a:lnTo>
                <a:lnTo>
                  <a:pt x="202" y="377"/>
                </a:lnTo>
                <a:lnTo>
                  <a:pt x="206" y="377"/>
                </a:lnTo>
                <a:lnTo>
                  <a:pt x="204" y="377"/>
                </a:lnTo>
                <a:lnTo>
                  <a:pt x="206" y="377"/>
                </a:lnTo>
                <a:lnTo>
                  <a:pt x="208" y="375"/>
                </a:lnTo>
                <a:lnTo>
                  <a:pt x="206" y="375"/>
                </a:lnTo>
                <a:lnTo>
                  <a:pt x="204" y="375"/>
                </a:lnTo>
                <a:lnTo>
                  <a:pt x="202" y="375"/>
                </a:lnTo>
                <a:lnTo>
                  <a:pt x="206" y="375"/>
                </a:lnTo>
                <a:lnTo>
                  <a:pt x="208" y="373"/>
                </a:lnTo>
                <a:lnTo>
                  <a:pt x="206" y="373"/>
                </a:lnTo>
                <a:lnTo>
                  <a:pt x="204" y="373"/>
                </a:lnTo>
                <a:lnTo>
                  <a:pt x="202" y="373"/>
                </a:lnTo>
                <a:lnTo>
                  <a:pt x="200" y="371"/>
                </a:lnTo>
                <a:lnTo>
                  <a:pt x="202" y="373"/>
                </a:lnTo>
                <a:lnTo>
                  <a:pt x="204" y="373"/>
                </a:lnTo>
                <a:lnTo>
                  <a:pt x="206" y="373"/>
                </a:lnTo>
                <a:lnTo>
                  <a:pt x="208" y="373"/>
                </a:lnTo>
                <a:lnTo>
                  <a:pt x="210" y="373"/>
                </a:lnTo>
                <a:lnTo>
                  <a:pt x="208" y="371"/>
                </a:lnTo>
                <a:lnTo>
                  <a:pt x="206" y="371"/>
                </a:lnTo>
                <a:lnTo>
                  <a:pt x="204" y="371"/>
                </a:lnTo>
                <a:lnTo>
                  <a:pt x="202" y="371"/>
                </a:lnTo>
                <a:lnTo>
                  <a:pt x="200" y="369"/>
                </a:lnTo>
                <a:lnTo>
                  <a:pt x="202" y="371"/>
                </a:lnTo>
                <a:lnTo>
                  <a:pt x="204" y="371"/>
                </a:lnTo>
                <a:lnTo>
                  <a:pt x="206" y="371"/>
                </a:lnTo>
                <a:lnTo>
                  <a:pt x="208" y="371"/>
                </a:lnTo>
                <a:lnTo>
                  <a:pt x="210" y="371"/>
                </a:lnTo>
                <a:lnTo>
                  <a:pt x="210" y="369"/>
                </a:lnTo>
                <a:lnTo>
                  <a:pt x="212" y="367"/>
                </a:lnTo>
                <a:lnTo>
                  <a:pt x="210" y="367"/>
                </a:lnTo>
                <a:lnTo>
                  <a:pt x="208" y="367"/>
                </a:lnTo>
                <a:lnTo>
                  <a:pt x="206" y="367"/>
                </a:lnTo>
                <a:lnTo>
                  <a:pt x="204" y="367"/>
                </a:lnTo>
                <a:lnTo>
                  <a:pt x="202" y="367"/>
                </a:lnTo>
                <a:lnTo>
                  <a:pt x="200" y="367"/>
                </a:lnTo>
                <a:lnTo>
                  <a:pt x="202" y="367"/>
                </a:lnTo>
                <a:lnTo>
                  <a:pt x="204" y="367"/>
                </a:lnTo>
                <a:lnTo>
                  <a:pt x="208" y="367"/>
                </a:lnTo>
                <a:lnTo>
                  <a:pt x="210" y="367"/>
                </a:lnTo>
                <a:lnTo>
                  <a:pt x="212" y="365"/>
                </a:lnTo>
                <a:lnTo>
                  <a:pt x="210" y="365"/>
                </a:lnTo>
                <a:lnTo>
                  <a:pt x="208" y="365"/>
                </a:lnTo>
                <a:lnTo>
                  <a:pt x="210" y="365"/>
                </a:lnTo>
                <a:lnTo>
                  <a:pt x="212" y="365"/>
                </a:lnTo>
                <a:lnTo>
                  <a:pt x="214" y="363"/>
                </a:lnTo>
                <a:lnTo>
                  <a:pt x="212" y="365"/>
                </a:lnTo>
                <a:lnTo>
                  <a:pt x="210" y="365"/>
                </a:lnTo>
                <a:lnTo>
                  <a:pt x="212" y="363"/>
                </a:lnTo>
                <a:lnTo>
                  <a:pt x="210" y="363"/>
                </a:lnTo>
                <a:lnTo>
                  <a:pt x="208" y="363"/>
                </a:lnTo>
                <a:lnTo>
                  <a:pt x="210" y="363"/>
                </a:lnTo>
                <a:lnTo>
                  <a:pt x="214" y="363"/>
                </a:lnTo>
                <a:lnTo>
                  <a:pt x="216" y="363"/>
                </a:lnTo>
                <a:lnTo>
                  <a:pt x="218" y="361"/>
                </a:lnTo>
                <a:lnTo>
                  <a:pt x="218" y="359"/>
                </a:lnTo>
                <a:lnTo>
                  <a:pt x="212" y="359"/>
                </a:lnTo>
                <a:lnTo>
                  <a:pt x="212" y="357"/>
                </a:lnTo>
                <a:lnTo>
                  <a:pt x="214" y="359"/>
                </a:lnTo>
                <a:lnTo>
                  <a:pt x="216" y="359"/>
                </a:lnTo>
                <a:lnTo>
                  <a:pt x="218" y="359"/>
                </a:lnTo>
                <a:lnTo>
                  <a:pt x="220" y="357"/>
                </a:lnTo>
                <a:lnTo>
                  <a:pt x="222" y="357"/>
                </a:lnTo>
                <a:lnTo>
                  <a:pt x="224" y="355"/>
                </a:lnTo>
                <a:lnTo>
                  <a:pt x="222" y="355"/>
                </a:lnTo>
                <a:lnTo>
                  <a:pt x="220" y="355"/>
                </a:lnTo>
                <a:lnTo>
                  <a:pt x="218" y="355"/>
                </a:lnTo>
                <a:lnTo>
                  <a:pt x="216" y="353"/>
                </a:lnTo>
                <a:lnTo>
                  <a:pt x="218" y="355"/>
                </a:lnTo>
                <a:lnTo>
                  <a:pt x="220" y="355"/>
                </a:lnTo>
                <a:lnTo>
                  <a:pt x="222" y="355"/>
                </a:lnTo>
                <a:lnTo>
                  <a:pt x="224" y="355"/>
                </a:lnTo>
                <a:lnTo>
                  <a:pt x="226" y="353"/>
                </a:lnTo>
                <a:lnTo>
                  <a:pt x="224" y="351"/>
                </a:lnTo>
                <a:lnTo>
                  <a:pt x="226" y="351"/>
                </a:lnTo>
                <a:lnTo>
                  <a:pt x="226" y="349"/>
                </a:lnTo>
                <a:lnTo>
                  <a:pt x="224" y="349"/>
                </a:lnTo>
                <a:lnTo>
                  <a:pt x="222" y="351"/>
                </a:lnTo>
                <a:lnTo>
                  <a:pt x="224" y="349"/>
                </a:lnTo>
                <a:lnTo>
                  <a:pt x="226" y="347"/>
                </a:lnTo>
                <a:lnTo>
                  <a:pt x="228" y="345"/>
                </a:lnTo>
                <a:lnTo>
                  <a:pt x="226" y="343"/>
                </a:lnTo>
                <a:lnTo>
                  <a:pt x="224" y="343"/>
                </a:lnTo>
                <a:lnTo>
                  <a:pt x="222" y="341"/>
                </a:lnTo>
                <a:lnTo>
                  <a:pt x="220" y="341"/>
                </a:lnTo>
                <a:lnTo>
                  <a:pt x="222" y="341"/>
                </a:lnTo>
                <a:lnTo>
                  <a:pt x="224" y="341"/>
                </a:lnTo>
                <a:lnTo>
                  <a:pt x="228" y="343"/>
                </a:lnTo>
                <a:lnTo>
                  <a:pt x="230" y="343"/>
                </a:lnTo>
                <a:lnTo>
                  <a:pt x="228" y="341"/>
                </a:lnTo>
                <a:lnTo>
                  <a:pt x="226" y="341"/>
                </a:lnTo>
                <a:lnTo>
                  <a:pt x="228" y="341"/>
                </a:lnTo>
                <a:lnTo>
                  <a:pt x="228" y="339"/>
                </a:lnTo>
                <a:lnTo>
                  <a:pt x="226" y="339"/>
                </a:lnTo>
                <a:lnTo>
                  <a:pt x="224" y="339"/>
                </a:lnTo>
                <a:lnTo>
                  <a:pt x="222" y="337"/>
                </a:lnTo>
                <a:lnTo>
                  <a:pt x="220" y="337"/>
                </a:lnTo>
                <a:lnTo>
                  <a:pt x="218" y="335"/>
                </a:lnTo>
                <a:lnTo>
                  <a:pt x="220" y="337"/>
                </a:lnTo>
                <a:lnTo>
                  <a:pt x="224" y="337"/>
                </a:lnTo>
                <a:lnTo>
                  <a:pt x="226" y="337"/>
                </a:lnTo>
                <a:lnTo>
                  <a:pt x="228" y="337"/>
                </a:lnTo>
                <a:lnTo>
                  <a:pt x="228" y="335"/>
                </a:lnTo>
                <a:lnTo>
                  <a:pt x="230" y="335"/>
                </a:lnTo>
                <a:lnTo>
                  <a:pt x="228" y="333"/>
                </a:lnTo>
                <a:lnTo>
                  <a:pt x="230" y="333"/>
                </a:lnTo>
                <a:lnTo>
                  <a:pt x="232" y="335"/>
                </a:lnTo>
                <a:lnTo>
                  <a:pt x="234" y="335"/>
                </a:lnTo>
                <a:lnTo>
                  <a:pt x="232" y="335"/>
                </a:lnTo>
                <a:lnTo>
                  <a:pt x="230" y="335"/>
                </a:lnTo>
                <a:lnTo>
                  <a:pt x="228" y="337"/>
                </a:lnTo>
                <a:lnTo>
                  <a:pt x="230" y="337"/>
                </a:lnTo>
                <a:lnTo>
                  <a:pt x="232" y="337"/>
                </a:lnTo>
                <a:lnTo>
                  <a:pt x="234" y="337"/>
                </a:lnTo>
                <a:lnTo>
                  <a:pt x="236" y="335"/>
                </a:lnTo>
                <a:lnTo>
                  <a:pt x="234" y="335"/>
                </a:lnTo>
                <a:lnTo>
                  <a:pt x="236" y="335"/>
                </a:lnTo>
                <a:lnTo>
                  <a:pt x="238" y="335"/>
                </a:lnTo>
                <a:lnTo>
                  <a:pt x="240" y="333"/>
                </a:lnTo>
                <a:lnTo>
                  <a:pt x="242" y="333"/>
                </a:lnTo>
                <a:lnTo>
                  <a:pt x="240" y="331"/>
                </a:lnTo>
                <a:lnTo>
                  <a:pt x="238" y="331"/>
                </a:lnTo>
                <a:lnTo>
                  <a:pt x="236" y="329"/>
                </a:lnTo>
                <a:lnTo>
                  <a:pt x="236" y="327"/>
                </a:lnTo>
                <a:lnTo>
                  <a:pt x="238" y="329"/>
                </a:lnTo>
                <a:lnTo>
                  <a:pt x="240" y="329"/>
                </a:lnTo>
                <a:lnTo>
                  <a:pt x="240" y="331"/>
                </a:lnTo>
                <a:lnTo>
                  <a:pt x="242" y="331"/>
                </a:lnTo>
                <a:lnTo>
                  <a:pt x="242" y="329"/>
                </a:lnTo>
                <a:lnTo>
                  <a:pt x="240" y="327"/>
                </a:lnTo>
                <a:lnTo>
                  <a:pt x="242" y="327"/>
                </a:lnTo>
                <a:lnTo>
                  <a:pt x="244" y="329"/>
                </a:lnTo>
                <a:lnTo>
                  <a:pt x="246" y="329"/>
                </a:lnTo>
                <a:lnTo>
                  <a:pt x="246" y="327"/>
                </a:lnTo>
                <a:lnTo>
                  <a:pt x="244" y="325"/>
                </a:lnTo>
                <a:lnTo>
                  <a:pt x="242" y="325"/>
                </a:lnTo>
                <a:lnTo>
                  <a:pt x="242" y="323"/>
                </a:lnTo>
                <a:lnTo>
                  <a:pt x="244" y="325"/>
                </a:lnTo>
                <a:lnTo>
                  <a:pt x="246" y="325"/>
                </a:lnTo>
                <a:lnTo>
                  <a:pt x="248" y="327"/>
                </a:lnTo>
                <a:lnTo>
                  <a:pt x="252" y="327"/>
                </a:lnTo>
                <a:lnTo>
                  <a:pt x="250" y="325"/>
                </a:lnTo>
                <a:lnTo>
                  <a:pt x="248" y="323"/>
                </a:lnTo>
                <a:lnTo>
                  <a:pt x="246" y="323"/>
                </a:lnTo>
                <a:lnTo>
                  <a:pt x="248" y="323"/>
                </a:lnTo>
                <a:lnTo>
                  <a:pt x="252" y="325"/>
                </a:lnTo>
                <a:lnTo>
                  <a:pt x="250" y="325"/>
                </a:lnTo>
                <a:lnTo>
                  <a:pt x="248" y="323"/>
                </a:lnTo>
                <a:lnTo>
                  <a:pt x="250" y="323"/>
                </a:lnTo>
                <a:lnTo>
                  <a:pt x="250" y="321"/>
                </a:lnTo>
                <a:lnTo>
                  <a:pt x="252" y="323"/>
                </a:lnTo>
                <a:lnTo>
                  <a:pt x="254" y="323"/>
                </a:lnTo>
                <a:lnTo>
                  <a:pt x="252" y="323"/>
                </a:lnTo>
                <a:lnTo>
                  <a:pt x="254" y="323"/>
                </a:lnTo>
                <a:lnTo>
                  <a:pt x="254" y="321"/>
                </a:lnTo>
                <a:lnTo>
                  <a:pt x="256" y="321"/>
                </a:lnTo>
                <a:lnTo>
                  <a:pt x="258" y="321"/>
                </a:lnTo>
                <a:lnTo>
                  <a:pt x="256" y="319"/>
                </a:lnTo>
                <a:lnTo>
                  <a:pt x="254" y="319"/>
                </a:lnTo>
                <a:lnTo>
                  <a:pt x="250" y="317"/>
                </a:lnTo>
                <a:lnTo>
                  <a:pt x="248" y="317"/>
                </a:lnTo>
                <a:lnTo>
                  <a:pt x="250" y="317"/>
                </a:lnTo>
                <a:lnTo>
                  <a:pt x="252" y="317"/>
                </a:lnTo>
                <a:lnTo>
                  <a:pt x="254" y="317"/>
                </a:lnTo>
                <a:lnTo>
                  <a:pt x="256" y="317"/>
                </a:lnTo>
                <a:lnTo>
                  <a:pt x="258" y="319"/>
                </a:lnTo>
                <a:lnTo>
                  <a:pt x="260" y="319"/>
                </a:lnTo>
                <a:lnTo>
                  <a:pt x="262" y="319"/>
                </a:lnTo>
                <a:lnTo>
                  <a:pt x="262" y="317"/>
                </a:lnTo>
                <a:lnTo>
                  <a:pt x="264" y="315"/>
                </a:lnTo>
                <a:lnTo>
                  <a:pt x="262" y="313"/>
                </a:lnTo>
                <a:lnTo>
                  <a:pt x="264" y="313"/>
                </a:lnTo>
                <a:lnTo>
                  <a:pt x="266" y="311"/>
                </a:lnTo>
                <a:lnTo>
                  <a:pt x="264" y="311"/>
                </a:lnTo>
                <a:lnTo>
                  <a:pt x="262" y="309"/>
                </a:lnTo>
                <a:lnTo>
                  <a:pt x="258" y="311"/>
                </a:lnTo>
                <a:lnTo>
                  <a:pt x="256" y="309"/>
                </a:lnTo>
                <a:lnTo>
                  <a:pt x="254" y="309"/>
                </a:lnTo>
                <a:lnTo>
                  <a:pt x="256" y="307"/>
                </a:lnTo>
                <a:lnTo>
                  <a:pt x="258" y="307"/>
                </a:lnTo>
                <a:lnTo>
                  <a:pt x="260" y="307"/>
                </a:lnTo>
                <a:lnTo>
                  <a:pt x="262" y="307"/>
                </a:lnTo>
                <a:lnTo>
                  <a:pt x="264" y="305"/>
                </a:lnTo>
                <a:lnTo>
                  <a:pt x="266" y="305"/>
                </a:lnTo>
                <a:lnTo>
                  <a:pt x="268" y="307"/>
                </a:lnTo>
                <a:lnTo>
                  <a:pt x="270" y="307"/>
                </a:lnTo>
                <a:lnTo>
                  <a:pt x="268" y="305"/>
                </a:lnTo>
                <a:lnTo>
                  <a:pt x="268" y="303"/>
                </a:lnTo>
                <a:lnTo>
                  <a:pt x="268" y="301"/>
                </a:lnTo>
                <a:lnTo>
                  <a:pt x="268" y="299"/>
                </a:lnTo>
                <a:lnTo>
                  <a:pt x="266" y="297"/>
                </a:lnTo>
                <a:lnTo>
                  <a:pt x="264" y="295"/>
                </a:lnTo>
                <a:lnTo>
                  <a:pt x="266" y="295"/>
                </a:lnTo>
                <a:lnTo>
                  <a:pt x="266" y="293"/>
                </a:lnTo>
                <a:lnTo>
                  <a:pt x="268" y="293"/>
                </a:lnTo>
                <a:lnTo>
                  <a:pt x="270" y="293"/>
                </a:lnTo>
                <a:lnTo>
                  <a:pt x="272" y="293"/>
                </a:lnTo>
                <a:lnTo>
                  <a:pt x="274" y="293"/>
                </a:lnTo>
                <a:lnTo>
                  <a:pt x="276" y="295"/>
                </a:lnTo>
                <a:lnTo>
                  <a:pt x="278" y="293"/>
                </a:lnTo>
                <a:lnTo>
                  <a:pt x="280" y="293"/>
                </a:lnTo>
                <a:lnTo>
                  <a:pt x="280" y="291"/>
                </a:lnTo>
                <a:lnTo>
                  <a:pt x="282" y="291"/>
                </a:lnTo>
                <a:lnTo>
                  <a:pt x="284" y="289"/>
                </a:lnTo>
                <a:lnTo>
                  <a:pt x="286" y="289"/>
                </a:lnTo>
                <a:lnTo>
                  <a:pt x="284" y="289"/>
                </a:lnTo>
                <a:lnTo>
                  <a:pt x="286" y="287"/>
                </a:lnTo>
                <a:lnTo>
                  <a:pt x="284" y="287"/>
                </a:lnTo>
                <a:lnTo>
                  <a:pt x="282" y="285"/>
                </a:lnTo>
                <a:lnTo>
                  <a:pt x="284" y="285"/>
                </a:lnTo>
                <a:lnTo>
                  <a:pt x="286" y="285"/>
                </a:lnTo>
                <a:lnTo>
                  <a:pt x="288" y="283"/>
                </a:lnTo>
                <a:lnTo>
                  <a:pt x="290" y="283"/>
                </a:lnTo>
                <a:lnTo>
                  <a:pt x="292" y="285"/>
                </a:lnTo>
                <a:lnTo>
                  <a:pt x="294" y="285"/>
                </a:lnTo>
                <a:lnTo>
                  <a:pt x="296" y="283"/>
                </a:lnTo>
                <a:lnTo>
                  <a:pt x="294" y="281"/>
                </a:lnTo>
                <a:lnTo>
                  <a:pt x="296" y="283"/>
                </a:lnTo>
                <a:lnTo>
                  <a:pt x="298" y="283"/>
                </a:lnTo>
                <a:lnTo>
                  <a:pt x="300" y="283"/>
                </a:lnTo>
                <a:lnTo>
                  <a:pt x="302" y="283"/>
                </a:lnTo>
                <a:lnTo>
                  <a:pt x="304" y="283"/>
                </a:lnTo>
                <a:lnTo>
                  <a:pt x="302" y="283"/>
                </a:lnTo>
                <a:lnTo>
                  <a:pt x="304" y="283"/>
                </a:lnTo>
                <a:lnTo>
                  <a:pt x="305" y="281"/>
                </a:lnTo>
                <a:lnTo>
                  <a:pt x="305" y="283"/>
                </a:lnTo>
                <a:lnTo>
                  <a:pt x="307" y="283"/>
                </a:lnTo>
                <a:lnTo>
                  <a:pt x="309" y="281"/>
                </a:lnTo>
                <a:lnTo>
                  <a:pt x="311" y="279"/>
                </a:lnTo>
                <a:lnTo>
                  <a:pt x="309" y="279"/>
                </a:lnTo>
                <a:lnTo>
                  <a:pt x="307" y="277"/>
                </a:lnTo>
                <a:lnTo>
                  <a:pt x="309" y="275"/>
                </a:lnTo>
                <a:lnTo>
                  <a:pt x="309" y="277"/>
                </a:lnTo>
                <a:lnTo>
                  <a:pt x="311" y="279"/>
                </a:lnTo>
                <a:lnTo>
                  <a:pt x="313" y="277"/>
                </a:lnTo>
                <a:lnTo>
                  <a:pt x="313" y="275"/>
                </a:lnTo>
                <a:lnTo>
                  <a:pt x="315" y="273"/>
                </a:lnTo>
                <a:lnTo>
                  <a:pt x="317" y="271"/>
                </a:lnTo>
                <a:lnTo>
                  <a:pt x="319" y="271"/>
                </a:lnTo>
                <a:lnTo>
                  <a:pt x="317" y="271"/>
                </a:lnTo>
                <a:lnTo>
                  <a:pt x="315" y="269"/>
                </a:lnTo>
                <a:lnTo>
                  <a:pt x="317" y="269"/>
                </a:lnTo>
                <a:lnTo>
                  <a:pt x="319" y="269"/>
                </a:lnTo>
                <a:lnTo>
                  <a:pt x="321" y="269"/>
                </a:lnTo>
                <a:lnTo>
                  <a:pt x="321" y="271"/>
                </a:lnTo>
                <a:lnTo>
                  <a:pt x="323" y="271"/>
                </a:lnTo>
                <a:lnTo>
                  <a:pt x="323" y="269"/>
                </a:lnTo>
                <a:lnTo>
                  <a:pt x="325" y="271"/>
                </a:lnTo>
                <a:lnTo>
                  <a:pt x="327" y="271"/>
                </a:lnTo>
                <a:lnTo>
                  <a:pt x="325" y="271"/>
                </a:lnTo>
                <a:lnTo>
                  <a:pt x="323" y="271"/>
                </a:lnTo>
                <a:lnTo>
                  <a:pt x="321" y="273"/>
                </a:lnTo>
                <a:lnTo>
                  <a:pt x="321" y="275"/>
                </a:lnTo>
                <a:lnTo>
                  <a:pt x="319" y="275"/>
                </a:lnTo>
                <a:lnTo>
                  <a:pt x="317" y="277"/>
                </a:lnTo>
                <a:lnTo>
                  <a:pt x="317" y="279"/>
                </a:lnTo>
                <a:lnTo>
                  <a:pt x="317" y="277"/>
                </a:lnTo>
                <a:lnTo>
                  <a:pt x="319" y="279"/>
                </a:lnTo>
                <a:lnTo>
                  <a:pt x="321" y="279"/>
                </a:lnTo>
                <a:lnTo>
                  <a:pt x="323" y="279"/>
                </a:lnTo>
                <a:lnTo>
                  <a:pt x="325" y="279"/>
                </a:lnTo>
                <a:lnTo>
                  <a:pt x="325" y="277"/>
                </a:lnTo>
                <a:lnTo>
                  <a:pt x="325" y="275"/>
                </a:lnTo>
                <a:lnTo>
                  <a:pt x="327" y="275"/>
                </a:lnTo>
                <a:lnTo>
                  <a:pt x="327" y="277"/>
                </a:lnTo>
                <a:lnTo>
                  <a:pt x="327" y="279"/>
                </a:lnTo>
                <a:lnTo>
                  <a:pt x="329" y="277"/>
                </a:lnTo>
                <a:lnTo>
                  <a:pt x="331" y="277"/>
                </a:lnTo>
                <a:lnTo>
                  <a:pt x="333" y="277"/>
                </a:lnTo>
                <a:lnTo>
                  <a:pt x="335" y="275"/>
                </a:lnTo>
                <a:lnTo>
                  <a:pt x="337" y="275"/>
                </a:lnTo>
                <a:lnTo>
                  <a:pt x="335" y="277"/>
                </a:lnTo>
                <a:lnTo>
                  <a:pt x="337" y="277"/>
                </a:lnTo>
                <a:lnTo>
                  <a:pt x="339" y="277"/>
                </a:lnTo>
                <a:lnTo>
                  <a:pt x="341" y="277"/>
                </a:lnTo>
                <a:lnTo>
                  <a:pt x="343" y="275"/>
                </a:lnTo>
                <a:lnTo>
                  <a:pt x="345" y="273"/>
                </a:lnTo>
                <a:lnTo>
                  <a:pt x="347" y="275"/>
                </a:lnTo>
                <a:lnTo>
                  <a:pt x="349" y="273"/>
                </a:lnTo>
                <a:lnTo>
                  <a:pt x="347" y="273"/>
                </a:lnTo>
                <a:lnTo>
                  <a:pt x="349" y="271"/>
                </a:lnTo>
                <a:lnTo>
                  <a:pt x="347" y="269"/>
                </a:lnTo>
                <a:lnTo>
                  <a:pt x="349" y="271"/>
                </a:lnTo>
                <a:lnTo>
                  <a:pt x="351" y="271"/>
                </a:lnTo>
                <a:lnTo>
                  <a:pt x="353" y="271"/>
                </a:lnTo>
                <a:lnTo>
                  <a:pt x="355" y="271"/>
                </a:lnTo>
                <a:lnTo>
                  <a:pt x="357" y="269"/>
                </a:lnTo>
                <a:lnTo>
                  <a:pt x="357" y="271"/>
                </a:lnTo>
                <a:lnTo>
                  <a:pt x="359" y="271"/>
                </a:lnTo>
                <a:lnTo>
                  <a:pt x="359" y="269"/>
                </a:lnTo>
                <a:lnTo>
                  <a:pt x="361" y="269"/>
                </a:lnTo>
                <a:lnTo>
                  <a:pt x="363" y="269"/>
                </a:lnTo>
                <a:lnTo>
                  <a:pt x="365" y="267"/>
                </a:lnTo>
                <a:lnTo>
                  <a:pt x="367" y="267"/>
                </a:lnTo>
                <a:lnTo>
                  <a:pt x="367" y="265"/>
                </a:lnTo>
                <a:lnTo>
                  <a:pt x="367" y="263"/>
                </a:lnTo>
                <a:lnTo>
                  <a:pt x="367" y="265"/>
                </a:lnTo>
                <a:lnTo>
                  <a:pt x="369" y="265"/>
                </a:lnTo>
                <a:lnTo>
                  <a:pt x="371" y="265"/>
                </a:lnTo>
                <a:lnTo>
                  <a:pt x="373" y="263"/>
                </a:lnTo>
                <a:lnTo>
                  <a:pt x="373" y="261"/>
                </a:lnTo>
                <a:lnTo>
                  <a:pt x="375" y="263"/>
                </a:lnTo>
                <a:lnTo>
                  <a:pt x="375" y="261"/>
                </a:lnTo>
                <a:lnTo>
                  <a:pt x="375" y="259"/>
                </a:lnTo>
                <a:lnTo>
                  <a:pt x="377" y="259"/>
                </a:lnTo>
                <a:lnTo>
                  <a:pt x="377" y="257"/>
                </a:lnTo>
                <a:lnTo>
                  <a:pt x="379" y="257"/>
                </a:lnTo>
                <a:lnTo>
                  <a:pt x="381" y="257"/>
                </a:lnTo>
                <a:lnTo>
                  <a:pt x="383" y="255"/>
                </a:lnTo>
                <a:lnTo>
                  <a:pt x="385" y="253"/>
                </a:lnTo>
                <a:lnTo>
                  <a:pt x="385" y="251"/>
                </a:lnTo>
                <a:lnTo>
                  <a:pt x="387" y="251"/>
                </a:lnTo>
                <a:lnTo>
                  <a:pt x="387" y="249"/>
                </a:lnTo>
                <a:lnTo>
                  <a:pt x="389" y="249"/>
                </a:lnTo>
                <a:lnTo>
                  <a:pt x="391" y="247"/>
                </a:lnTo>
                <a:lnTo>
                  <a:pt x="393" y="246"/>
                </a:lnTo>
                <a:lnTo>
                  <a:pt x="395" y="246"/>
                </a:lnTo>
                <a:lnTo>
                  <a:pt x="397" y="246"/>
                </a:lnTo>
                <a:lnTo>
                  <a:pt x="399" y="244"/>
                </a:lnTo>
                <a:lnTo>
                  <a:pt x="401" y="244"/>
                </a:lnTo>
                <a:lnTo>
                  <a:pt x="403" y="244"/>
                </a:lnTo>
                <a:lnTo>
                  <a:pt x="405" y="244"/>
                </a:lnTo>
                <a:lnTo>
                  <a:pt x="407" y="244"/>
                </a:lnTo>
                <a:lnTo>
                  <a:pt x="407" y="242"/>
                </a:lnTo>
                <a:lnTo>
                  <a:pt x="407" y="240"/>
                </a:lnTo>
                <a:lnTo>
                  <a:pt x="409" y="240"/>
                </a:lnTo>
                <a:lnTo>
                  <a:pt x="409" y="238"/>
                </a:lnTo>
                <a:lnTo>
                  <a:pt x="407" y="238"/>
                </a:lnTo>
                <a:lnTo>
                  <a:pt x="405" y="238"/>
                </a:lnTo>
                <a:lnTo>
                  <a:pt x="407" y="238"/>
                </a:lnTo>
                <a:lnTo>
                  <a:pt x="409" y="236"/>
                </a:lnTo>
                <a:lnTo>
                  <a:pt x="407" y="236"/>
                </a:lnTo>
                <a:lnTo>
                  <a:pt x="405" y="234"/>
                </a:lnTo>
                <a:lnTo>
                  <a:pt x="405" y="232"/>
                </a:lnTo>
                <a:lnTo>
                  <a:pt x="407" y="232"/>
                </a:lnTo>
                <a:lnTo>
                  <a:pt x="407" y="230"/>
                </a:lnTo>
                <a:lnTo>
                  <a:pt x="407" y="232"/>
                </a:lnTo>
                <a:lnTo>
                  <a:pt x="409" y="234"/>
                </a:lnTo>
                <a:lnTo>
                  <a:pt x="411" y="234"/>
                </a:lnTo>
                <a:lnTo>
                  <a:pt x="411" y="236"/>
                </a:lnTo>
                <a:lnTo>
                  <a:pt x="413" y="236"/>
                </a:lnTo>
                <a:lnTo>
                  <a:pt x="415" y="236"/>
                </a:lnTo>
                <a:lnTo>
                  <a:pt x="417" y="238"/>
                </a:lnTo>
                <a:lnTo>
                  <a:pt x="415" y="238"/>
                </a:lnTo>
                <a:lnTo>
                  <a:pt x="415" y="240"/>
                </a:lnTo>
                <a:lnTo>
                  <a:pt x="417" y="240"/>
                </a:lnTo>
                <a:lnTo>
                  <a:pt x="419" y="240"/>
                </a:lnTo>
                <a:lnTo>
                  <a:pt x="421" y="240"/>
                </a:lnTo>
                <a:lnTo>
                  <a:pt x="423" y="240"/>
                </a:lnTo>
                <a:lnTo>
                  <a:pt x="425" y="240"/>
                </a:lnTo>
                <a:lnTo>
                  <a:pt x="427" y="240"/>
                </a:lnTo>
                <a:lnTo>
                  <a:pt x="429" y="240"/>
                </a:lnTo>
                <a:lnTo>
                  <a:pt x="431" y="240"/>
                </a:lnTo>
                <a:lnTo>
                  <a:pt x="429" y="238"/>
                </a:lnTo>
                <a:lnTo>
                  <a:pt x="427" y="236"/>
                </a:lnTo>
                <a:lnTo>
                  <a:pt x="429" y="238"/>
                </a:lnTo>
                <a:lnTo>
                  <a:pt x="431" y="238"/>
                </a:lnTo>
                <a:lnTo>
                  <a:pt x="433" y="240"/>
                </a:lnTo>
                <a:lnTo>
                  <a:pt x="435" y="240"/>
                </a:lnTo>
                <a:lnTo>
                  <a:pt x="437" y="240"/>
                </a:lnTo>
                <a:lnTo>
                  <a:pt x="435" y="238"/>
                </a:lnTo>
                <a:lnTo>
                  <a:pt x="435" y="236"/>
                </a:lnTo>
                <a:lnTo>
                  <a:pt x="437" y="238"/>
                </a:lnTo>
                <a:lnTo>
                  <a:pt x="437" y="236"/>
                </a:lnTo>
                <a:lnTo>
                  <a:pt x="439" y="234"/>
                </a:lnTo>
                <a:lnTo>
                  <a:pt x="441" y="236"/>
                </a:lnTo>
                <a:lnTo>
                  <a:pt x="443" y="238"/>
                </a:lnTo>
                <a:lnTo>
                  <a:pt x="445" y="238"/>
                </a:lnTo>
                <a:lnTo>
                  <a:pt x="447" y="238"/>
                </a:lnTo>
                <a:lnTo>
                  <a:pt x="449" y="236"/>
                </a:lnTo>
                <a:lnTo>
                  <a:pt x="449" y="234"/>
                </a:lnTo>
                <a:lnTo>
                  <a:pt x="451" y="236"/>
                </a:lnTo>
                <a:lnTo>
                  <a:pt x="453" y="236"/>
                </a:lnTo>
                <a:lnTo>
                  <a:pt x="455" y="234"/>
                </a:lnTo>
                <a:lnTo>
                  <a:pt x="457" y="234"/>
                </a:lnTo>
                <a:lnTo>
                  <a:pt x="459" y="234"/>
                </a:lnTo>
                <a:lnTo>
                  <a:pt x="461" y="234"/>
                </a:lnTo>
                <a:lnTo>
                  <a:pt x="463" y="232"/>
                </a:lnTo>
                <a:lnTo>
                  <a:pt x="463" y="234"/>
                </a:lnTo>
                <a:lnTo>
                  <a:pt x="465" y="234"/>
                </a:lnTo>
                <a:lnTo>
                  <a:pt x="467" y="232"/>
                </a:lnTo>
                <a:lnTo>
                  <a:pt x="469" y="232"/>
                </a:lnTo>
                <a:lnTo>
                  <a:pt x="471" y="232"/>
                </a:lnTo>
                <a:lnTo>
                  <a:pt x="473" y="232"/>
                </a:lnTo>
                <a:lnTo>
                  <a:pt x="475" y="230"/>
                </a:lnTo>
                <a:lnTo>
                  <a:pt x="477" y="230"/>
                </a:lnTo>
                <a:lnTo>
                  <a:pt x="479" y="232"/>
                </a:lnTo>
                <a:lnTo>
                  <a:pt x="481" y="230"/>
                </a:lnTo>
                <a:lnTo>
                  <a:pt x="483" y="230"/>
                </a:lnTo>
                <a:lnTo>
                  <a:pt x="485" y="230"/>
                </a:lnTo>
                <a:lnTo>
                  <a:pt x="489" y="230"/>
                </a:lnTo>
                <a:lnTo>
                  <a:pt x="491" y="230"/>
                </a:lnTo>
                <a:lnTo>
                  <a:pt x="491" y="228"/>
                </a:lnTo>
                <a:lnTo>
                  <a:pt x="495" y="228"/>
                </a:lnTo>
                <a:lnTo>
                  <a:pt x="497" y="226"/>
                </a:lnTo>
                <a:lnTo>
                  <a:pt x="499" y="226"/>
                </a:lnTo>
                <a:lnTo>
                  <a:pt x="501" y="224"/>
                </a:lnTo>
                <a:lnTo>
                  <a:pt x="503" y="224"/>
                </a:lnTo>
                <a:lnTo>
                  <a:pt x="501" y="224"/>
                </a:lnTo>
                <a:lnTo>
                  <a:pt x="503" y="222"/>
                </a:lnTo>
                <a:lnTo>
                  <a:pt x="505" y="222"/>
                </a:lnTo>
                <a:lnTo>
                  <a:pt x="505" y="224"/>
                </a:lnTo>
                <a:lnTo>
                  <a:pt x="505" y="222"/>
                </a:lnTo>
                <a:lnTo>
                  <a:pt x="507" y="222"/>
                </a:lnTo>
                <a:lnTo>
                  <a:pt x="509" y="222"/>
                </a:lnTo>
                <a:lnTo>
                  <a:pt x="509" y="220"/>
                </a:lnTo>
                <a:lnTo>
                  <a:pt x="509" y="218"/>
                </a:lnTo>
                <a:lnTo>
                  <a:pt x="511" y="220"/>
                </a:lnTo>
                <a:lnTo>
                  <a:pt x="513" y="220"/>
                </a:lnTo>
                <a:lnTo>
                  <a:pt x="515" y="220"/>
                </a:lnTo>
                <a:lnTo>
                  <a:pt x="513" y="218"/>
                </a:lnTo>
                <a:lnTo>
                  <a:pt x="515" y="218"/>
                </a:lnTo>
                <a:lnTo>
                  <a:pt x="515" y="216"/>
                </a:lnTo>
                <a:lnTo>
                  <a:pt x="517" y="218"/>
                </a:lnTo>
                <a:lnTo>
                  <a:pt x="519" y="218"/>
                </a:lnTo>
                <a:lnTo>
                  <a:pt x="519" y="216"/>
                </a:lnTo>
                <a:lnTo>
                  <a:pt x="521" y="216"/>
                </a:lnTo>
                <a:lnTo>
                  <a:pt x="523" y="216"/>
                </a:lnTo>
                <a:lnTo>
                  <a:pt x="523" y="214"/>
                </a:lnTo>
                <a:lnTo>
                  <a:pt x="521" y="214"/>
                </a:lnTo>
                <a:lnTo>
                  <a:pt x="523" y="214"/>
                </a:lnTo>
                <a:lnTo>
                  <a:pt x="525" y="214"/>
                </a:lnTo>
                <a:lnTo>
                  <a:pt x="527" y="214"/>
                </a:lnTo>
                <a:lnTo>
                  <a:pt x="529" y="214"/>
                </a:lnTo>
                <a:lnTo>
                  <a:pt x="531" y="212"/>
                </a:lnTo>
                <a:lnTo>
                  <a:pt x="529" y="212"/>
                </a:lnTo>
                <a:lnTo>
                  <a:pt x="527" y="210"/>
                </a:lnTo>
                <a:lnTo>
                  <a:pt x="529" y="210"/>
                </a:lnTo>
                <a:lnTo>
                  <a:pt x="531" y="212"/>
                </a:lnTo>
                <a:lnTo>
                  <a:pt x="533" y="210"/>
                </a:lnTo>
                <a:lnTo>
                  <a:pt x="535" y="210"/>
                </a:lnTo>
                <a:lnTo>
                  <a:pt x="535" y="208"/>
                </a:lnTo>
                <a:lnTo>
                  <a:pt x="537" y="210"/>
                </a:lnTo>
                <a:lnTo>
                  <a:pt x="539" y="210"/>
                </a:lnTo>
                <a:lnTo>
                  <a:pt x="541" y="210"/>
                </a:lnTo>
                <a:lnTo>
                  <a:pt x="539" y="208"/>
                </a:lnTo>
                <a:lnTo>
                  <a:pt x="537" y="208"/>
                </a:lnTo>
                <a:lnTo>
                  <a:pt x="539" y="208"/>
                </a:lnTo>
                <a:lnTo>
                  <a:pt x="541" y="208"/>
                </a:lnTo>
                <a:lnTo>
                  <a:pt x="543" y="208"/>
                </a:lnTo>
                <a:lnTo>
                  <a:pt x="545" y="208"/>
                </a:lnTo>
                <a:lnTo>
                  <a:pt x="547" y="208"/>
                </a:lnTo>
                <a:lnTo>
                  <a:pt x="547" y="206"/>
                </a:lnTo>
                <a:lnTo>
                  <a:pt x="549" y="206"/>
                </a:lnTo>
                <a:lnTo>
                  <a:pt x="551" y="206"/>
                </a:lnTo>
                <a:lnTo>
                  <a:pt x="549" y="204"/>
                </a:lnTo>
                <a:lnTo>
                  <a:pt x="547" y="204"/>
                </a:lnTo>
                <a:lnTo>
                  <a:pt x="545" y="204"/>
                </a:lnTo>
                <a:lnTo>
                  <a:pt x="543" y="204"/>
                </a:lnTo>
                <a:lnTo>
                  <a:pt x="541" y="204"/>
                </a:lnTo>
                <a:lnTo>
                  <a:pt x="539" y="204"/>
                </a:lnTo>
                <a:lnTo>
                  <a:pt x="537" y="204"/>
                </a:lnTo>
                <a:lnTo>
                  <a:pt x="535" y="204"/>
                </a:lnTo>
                <a:lnTo>
                  <a:pt x="533" y="204"/>
                </a:lnTo>
                <a:lnTo>
                  <a:pt x="531" y="204"/>
                </a:lnTo>
                <a:lnTo>
                  <a:pt x="529" y="204"/>
                </a:lnTo>
                <a:lnTo>
                  <a:pt x="527" y="204"/>
                </a:lnTo>
                <a:lnTo>
                  <a:pt x="525" y="202"/>
                </a:lnTo>
                <a:lnTo>
                  <a:pt x="523" y="202"/>
                </a:lnTo>
                <a:lnTo>
                  <a:pt x="521" y="202"/>
                </a:lnTo>
                <a:lnTo>
                  <a:pt x="519" y="200"/>
                </a:lnTo>
                <a:lnTo>
                  <a:pt x="517" y="200"/>
                </a:lnTo>
                <a:lnTo>
                  <a:pt x="515" y="200"/>
                </a:lnTo>
                <a:lnTo>
                  <a:pt x="513" y="202"/>
                </a:lnTo>
                <a:lnTo>
                  <a:pt x="511" y="202"/>
                </a:lnTo>
                <a:lnTo>
                  <a:pt x="513" y="200"/>
                </a:lnTo>
                <a:lnTo>
                  <a:pt x="511" y="200"/>
                </a:lnTo>
                <a:lnTo>
                  <a:pt x="509" y="200"/>
                </a:lnTo>
                <a:lnTo>
                  <a:pt x="507" y="200"/>
                </a:lnTo>
                <a:lnTo>
                  <a:pt x="505" y="200"/>
                </a:lnTo>
                <a:lnTo>
                  <a:pt x="505" y="202"/>
                </a:lnTo>
                <a:lnTo>
                  <a:pt x="503" y="202"/>
                </a:lnTo>
                <a:lnTo>
                  <a:pt x="501" y="202"/>
                </a:lnTo>
                <a:lnTo>
                  <a:pt x="499" y="202"/>
                </a:lnTo>
                <a:lnTo>
                  <a:pt x="497" y="202"/>
                </a:lnTo>
                <a:lnTo>
                  <a:pt x="495" y="202"/>
                </a:lnTo>
                <a:lnTo>
                  <a:pt x="493" y="202"/>
                </a:lnTo>
                <a:lnTo>
                  <a:pt x="491" y="202"/>
                </a:lnTo>
                <a:lnTo>
                  <a:pt x="489" y="202"/>
                </a:lnTo>
                <a:lnTo>
                  <a:pt x="487" y="204"/>
                </a:lnTo>
                <a:lnTo>
                  <a:pt x="485" y="206"/>
                </a:lnTo>
                <a:lnTo>
                  <a:pt x="483" y="206"/>
                </a:lnTo>
                <a:lnTo>
                  <a:pt x="481" y="206"/>
                </a:lnTo>
                <a:lnTo>
                  <a:pt x="477" y="206"/>
                </a:lnTo>
                <a:lnTo>
                  <a:pt x="475" y="206"/>
                </a:lnTo>
                <a:lnTo>
                  <a:pt x="473" y="206"/>
                </a:lnTo>
                <a:lnTo>
                  <a:pt x="469" y="206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7" y="204"/>
                </a:lnTo>
                <a:lnTo>
                  <a:pt x="479" y="204"/>
                </a:lnTo>
                <a:lnTo>
                  <a:pt x="481" y="204"/>
                </a:lnTo>
                <a:lnTo>
                  <a:pt x="483" y="204"/>
                </a:lnTo>
                <a:lnTo>
                  <a:pt x="485" y="202"/>
                </a:lnTo>
                <a:lnTo>
                  <a:pt x="487" y="202"/>
                </a:lnTo>
                <a:lnTo>
                  <a:pt x="489" y="200"/>
                </a:lnTo>
                <a:lnTo>
                  <a:pt x="491" y="202"/>
                </a:lnTo>
                <a:lnTo>
                  <a:pt x="493" y="202"/>
                </a:lnTo>
                <a:lnTo>
                  <a:pt x="495" y="202"/>
                </a:lnTo>
                <a:lnTo>
                  <a:pt x="497" y="200"/>
                </a:lnTo>
                <a:lnTo>
                  <a:pt x="499" y="200"/>
                </a:lnTo>
                <a:lnTo>
                  <a:pt x="497" y="198"/>
                </a:lnTo>
                <a:lnTo>
                  <a:pt x="495" y="198"/>
                </a:lnTo>
                <a:lnTo>
                  <a:pt x="493" y="198"/>
                </a:lnTo>
                <a:lnTo>
                  <a:pt x="491" y="198"/>
                </a:lnTo>
                <a:lnTo>
                  <a:pt x="489" y="198"/>
                </a:lnTo>
                <a:lnTo>
                  <a:pt x="487" y="198"/>
                </a:lnTo>
                <a:lnTo>
                  <a:pt x="485" y="198"/>
                </a:lnTo>
                <a:lnTo>
                  <a:pt x="481" y="200"/>
                </a:lnTo>
                <a:lnTo>
                  <a:pt x="479" y="200"/>
                </a:lnTo>
                <a:lnTo>
                  <a:pt x="477" y="200"/>
                </a:lnTo>
                <a:lnTo>
                  <a:pt x="475" y="200"/>
                </a:lnTo>
                <a:lnTo>
                  <a:pt x="473" y="200"/>
                </a:lnTo>
                <a:lnTo>
                  <a:pt x="473" y="198"/>
                </a:lnTo>
                <a:lnTo>
                  <a:pt x="471" y="198"/>
                </a:lnTo>
                <a:lnTo>
                  <a:pt x="469" y="198"/>
                </a:lnTo>
                <a:lnTo>
                  <a:pt x="467" y="198"/>
                </a:lnTo>
                <a:lnTo>
                  <a:pt x="465" y="198"/>
                </a:lnTo>
                <a:lnTo>
                  <a:pt x="463" y="200"/>
                </a:lnTo>
                <a:lnTo>
                  <a:pt x="461" y="198"/>
                </a:lnTo>
                <a:lnTo>
                  <a:pt x="463" y="198"/>
                </a:lnTo>
                <a:lnTo>
                  <a:pt x="465" y="198"/>
                </a:lnTo>
                <a:lnTo>
                  <a:pt x="467" y="198"/>
                </a:lnTo>
                <a:lnTo>
                  <a:pt x="469" y="198"/>
                </a:lnTo>
                <a:lnTo>
                  <a:pt x="471" y="198"/>
                </a:lnTo>
                <a:lnTo>
                  <a:pt x="473" y="198"/>
                </a:lnTo>
                <a:lnTo>
                  <a:pt x="475" y="196"/>
                </a:lnTo>
                <a:lnTo>
                  <a:pt x="477" y="196"/>
                </a:lnTo>
                <a:lnTo>
                  <a:pt x="479" y="194"/>
                </a:lnTo>
                <a:lnTo>
                  <a:pt x="479" y="192"/>
                </a:lnTo>
                <a:lnTo>
                  <a:pt x="477" y="190"/>
                </a:lnTo>
                <a:lnTo>
                  <a:pt x="479" y="190"/>
                </a:lnTo>
                <a:lnTo>
                  <a:pt x="481" y="190"/>
                </a:lnTo>
                <a:lnTo>
                  <a:pt x="483" y="190"/>
                </a:lnTo>
                <a:lnTo>
                  <a:pt x="485" y="190"/>
                </a:lnTo>
                <a:lnTo>
                  <a:pt x="483" y="188"/>
                </a:lnTo>
                <a:lnTo>
                  <a:pt x="483" y="186"/>
                </a:lnTo>
                <a:lnTo>
                  <a:pt x="485" y="186"/>
                </a:lnTo>
                <a:lnTo>
                  <a:pt x="487" y="188"/>
                </a:lnTo>
                <a:lnTo>
                  <a:pt x="487" y="190"/>
                </a:lnTo>
                <a:lnTo>
                  <a:pt x="489" y="190"/>
                </a:lnTo>
                <a:lnTo>
                  <a:pt x="491" y="190"/>
                </a:lnTo>
                <a:lnTo>
                  <a:pt x="493" y="190"/>
                </a:lnTo>
                <a:lnTo>
                  <a:pt x="495" y="190"/>
                </a:lnTo>
                <a:lnTo>
                  <a:pt x="497" y="190"/>
                </a:lnTo>
                <a:lnTo>
                  <a:pt x="499" y="190"/>
                </a:lnTo>
                <a:lnTo>
                  <a:pt x="501" y="190"/>
                </a:lnTo>
                <a:lnTo>
                  <a:pt x="503" y="190"/>
                </a:lnTo>
                <a:lnTo>
                  <a:pt x="505" y="188"/>
                </a:lnTo>
                <a:lnTo>
                  <a:pt x="507" y="188"/>
                </a:lnTo>
                <a:lnTo>
                  <a:pt x="509" y="188"/>
                </a:lnTo>
                <a:lnTo>
                  <a:pt x="511" y="188"/>
                </a:lnTo>
                <a:lnTo>
                  <a:pt x="511" y="186"/>
                </a:lnTo>
                <a:lnTo>
                  <a:pt x="513" y="184"/>
                </a:lnTo>
                <a:lnTo>
                  <a:pt x="515" y="186"/>
                </a:lnTo>
                <a:lnTo>
                  <a:pt x="515" y="184"/>
                </a:lnTo>
                <a:lnTo>
                  <a:pt x="515" y="182"/>
                </a:lnTo>
                <a:lnTo>
                  <a:pt x="513" y="182"/>
                </a:lnTo>
                <a:lnTo>
                  <a:pt x="513" y="180"/>
                </a:lnTo>
                <a:lnTo>
                  <a:pt x="511" y="180"/>
                </a:lnTo>
                <a:lnTo>
                  <a:pt x="509" y="180"/>
                </a:lnTo>
                <a:lnTo>
                  <a:pt x="507" y="180"/>
                </a:lnTo>
                <a:lnTo>
                  <a:pt x="505" y="180"/>
                </a:lnTo>
                <a:lnTo>
                  <a:pt x="503" y="180"/>
                </a:lnTo>
                <a:lnTo>
                  <a:pt x="501" y="182"/>
                </a:lnTo>
                <a:lnTo>
                  <a:pt x="499" y="180"/>
                </a:lnTo>
                <a:lnTo>
                  <a:pt x="497" y="180"/>
                </a:lnTo>
                <a:lnTo>
                  <a:pt x="493" y="180"/>
                </a:lnTo>
                <a:lnTo>
                  <a:pt x="495" y="180"/>
                </a:lnTo>
                <a:lnTo>
                  <a:pt x="493" y="178"/>
                </a:lnTo>
                <a:lnTo>
                  <a:pt x="491" y="178"/>
                </a:lnTo>
                <a:lnTo>
                  <a:pt x="489" y="178"/>
                </a:lnTo>
                <a:lnTo>
                  <a:pt x="487" y="180"/>
                </a:lnTo>
                <a:lnTo>
                  <a:pt x="485" y="180"/>
                </a:lnTo>
                <a:lnTo>
                  <a:pt x="481" y="180"/>
                </a:lnTo>
                <a:lnTo>
                  <a:pt x="479" y="180"/>
                </a:lnTo>
                <a:lnTo>
                  <a:pt x="481" y="180"/>
                </a:lnTo>
                <a:lnTo>
                  <a:pt x="483" y="180"/>
                </a:lnTo>
                <a:lnTo>
                  <a:pt x="485" y="178"/>
                </a:lnTo>
                <a:lnTo>
                  <a:pt x="487" y="178"/>
                </a:lnTo>
                <a:lnTo>
                  <a:pt x="489" y="178"/>
                </a:lnTo>
                <a:lnTo>
                  <a:pt x="491" y="178"/>
                </a:lnTo>
                <a:lnTo>
                  <a:pt x="493" y="178"/>
                </a:lnTo>
                <a:lnTo>
                  <a:pt x="493" y="176"/>
                </a:lnTo>
                <a:lnTo>
                  <a:pt x="491" y="176"/>
                </a:lnTo>
                <a:lnTo>
                  <a:pt x="489" y="176"/>
                </a:lnTo>
                <a:lnTo>
                  <a:pt x="487" y="174"/>
                </a:lnTo>
                <a:lnTo>
                  <a:pt x="489" y="174"/>
                </a:lnTo>
                <a:lnTo>
                  <a:pt x="487" y="174"/>
                </a:lnTo>
                <a:lnTo>
                  <a:pt x="485" y="174"/>
                </a:lnTo>
                <a:lnTo>
                  <a:pt x="483" y="174"/>
                </a:lnTo>
                <a:lnTo>
                  <a:pt x="481" y="174"/>
                </a:lnTo>
                <a:lnTo>
                  <a:pt x="483" y="172"/>
                </a:lnTo>
                <a:lnTo>
                  <a:pt x="481" y="170"/>
                </a:lnTo>
                <a:lnTo>
                  <a:pt x="483" y="170"/>
                </a:lnTo>
                <a:lnTo>
                  <a:pt x="483" y="172"/>
                </a:lnTo>
                <a:lnTo>
                  <a:pt x="485" y="172"/>
                </a:lnTo>
                <a:lnTo>
                  <a:pt x="487" y="172"/>
                </a:lnTo>
                <a:lnTo>
                  <a:pt x="489" y="172"/>
                </a:lnTo>
                <a:lnTo>
                  <a:pt x="491" y="174"/>
                </a:lnTo>
                <a:lnTo>
                  <a:pt x="493" y="176"/>
                </a:lnTo>
                <a:lnTo>
                  <a:pt x="495" y="176"/>
                </a:lnTo>
                <a:lnTo>
                  <a:pt x="495" y="178"/>
                </a:lnTo>
                <a:lnTo>
                  <a:pt x="497" y="180"/>
                </a:lnTo>
                <a:lnTo>
                  <a:pt x="499" y="180"/>
                </a:lnTo>
                <a:lnTo>
                  <a:pt x="501" y="180"/>
                </a:lnTo>
                <a:lnTo>
                  <a:pt x="503" y="180"/>
                </a:lnTo>
                <a:lnTo>
                  <a:pt x="505" y="178"/>
                </a:lnTo>
                <a:lnTo>
                  <a:pt x="507" y="180"/>
                </a:lnTo>
                <a:lnTo>
                  <a:pt x="509" y="180"/>
                </a:lnTo>
                <a:lnTo>
                  <a:pt x="511" y="180"/>
                </a:lnTo>
                <a:lnTo>
                  <a:pt x="513" y="180"/>
                </a:lnTo>
                <a:lnTo>
                  <a:pt x="515" y="180"/>
                </a:lnTo>
                <a:lnTo>
                  <a:pt x="517" y="180"/>
                </a:lnTo>
                <a:lnTo>
                  <a:pt x="517" y="182"/>
                </a:lnTo>
                <a:lnTo>
                  <a:pt x="519" y="184"/>
                </a:lnTo>
                <a:lnTo>
                  <a:pt x="521" y="184"/>
                </a:lnTo>
                <a:lnTo>
                  <a:pt x="523" y="184"/>
                </a:lnTo>
                <a:lnTo>
                  <a:pt x="525" y="184"/>
                </a:lnTo>
                <a:lnTo>
                  <a:pt x="527" y="184"/>
                </a:lnTo>
                <a:lnTo>
                  <a:pt x="529" y="186"/>
                </a:lnTo>
                <a:lnTo>
                  <a:pt x="529" y="188"/>
                </a:lnTo>
                <a:lnTo>
                  <a:pt x="529" y="190"/>
                </a:lnTo>
                <a:lnTo>
                  <a:pt x="529" y="192"/>
                </a:lnTo>
                <a:lnTo>
                  <a:pt x="529" y="194"/>
                </a:lnTo>
                <a:lnTo>
                  <a:pt x="531" y="196"/>
                </a:lnTo>
                <a:lnTo>
                  <a:pt x="533" y="196"/>
                </a:lnTo>
                <a:lnTo>
                  <a:pt x="535" y="196"/>
                </a:lnTo>
                <a:lnTo>
                  <a:pt x="537" y="198"/>
                </a:lnTo>
                <a:lnTo>
                  <a:pt x="539" y="198"/>
                </a:lnTo>
                <a:lnTo>
                  <a:pt x="541" y="200"/>
                </a:lnTo>
                <a:lnTo>
                  <a:pt x="543" y="198"/>
                </a:lnTo>
                <a:lnTo>
                  <a:pt x="547" y="198"/>
                </a:lnTo>
                <a:lnTo>
                  <a:pt x="549" y="198"/>
                </a:lnTo>
                <a:lnTo>
                  <a:pt x="549" y="196"/>
                </a:lnTo>
                <a:lnTo>
                  <a:pt x="549" y="194"/>
                </a:lnTo>
                <a:lnTo>
                  <a:pt x="551" y="192"/>
                </a:lnTo>
                <a:lnTo>
                  <a:pt x="553" y="192"/>
                </a:lnTo>
                <a:lnTo>
                  <a:pt x="551" y="194"/>
                </a:lnTo>
                <a:lnTo>
                  <a:pt x="551" y="196"/>
                </a:lnTo>
                <a:lnTo>
                  <a:pt x="553" y="198"/>
                </a:lnTo>
                <a:lnTo>
                  <a:pt x="555" y="198"/>
                </a:lnTo>
                <a:lnTo>
                  <a:pt x="557" y="198"/>
                </a:lnTo>
                <a:lnTo>
                  <a:pt x="557" y="200"/>
                </a:lnTo>
                <a:lnTo>
                  <a:pt x="559" y="198"/>
                </a:lnTo>
                <a:lnTo>
                  <a:pt x="561" y="198"/>
                </a:lnTo>
                <a:lnTo>
                  <a:pt x="563" y="198"/>
                </a:lnTo>
                <a:lnTo>
                  <a:pt x="561" y="196"/>
                </a:lnTo>
                <a:lnTo>
                  <a:pt x="561" y="194"/>
                </a:lnTo>
                <a:lnTo>
                  <a:pt x="563" y="194"/>
                </a:lnTo>
                <a:lnTo>
                  <a:pt x="561" y="192"/>
                </a:lnTo>
                <a:lnTo>
                  <a:pt x="559" y="192"/>
                </a:lnTo>
                <a:lnTo>
                  <a:pt x="561" y="192"/>
                </a:lnTo>
                <a:lnTo>
                  <a:pt x="563" y="190"/>
                </a:lnTo>
                <a:lnTo>
                  <a:pt x="565" y="190"/>
                </a:lnTo>
                <a:lnTo>
                  <a:pt x="563" y="190"/>
                </a:lnTo>
                <a:lnTo>
                  <a:pt x="561" y="190"/>
                </a:lnTo>
                <a:lnTo>
                  <a:pt x="563" y="188"/>
                </a:lnTo>
                <a:lnTo>
                  <a:pt x="561" y="188"/>
                </a:lnTo>
                <a:lnTo>
                  <a:pt x="559" y="188"/>
                </a:lnTo>
                <a:lnTo>
                  <a:pt x="557" y="188"/>
                </a:lnTo>
                <a:lnTo>
                  <a:pt x="559" y="188"/>
                </a:lnTo>
                <a:lnTo>
                  <a:pt x="561" y="188"/>
                </a:lnTo>
                <a:lnTo>
                  <a:pt x="563" y="186"/>
                </a:lnTo>
                <a:lnTo>
                  <a:pt x="563" y="184"/>
                </a:lnTo>
                <a:lnTo>
                  <a:pt x="561" y="184"/>
                </a:lnTo>
                <a:lnTo>
                  <a:pt x="563" y="184"/>
                </a:lnTo>
                <a:lnTo>
                  <a:pt x="565" y="184"/>
                </a:lnTo>
                <a:lnTo>
                  <a:pt x="563" y="182"/>
                </a:lnTo>
                <a:lnTo>
                  <a:pt x="565" y="182"/>
                </a:lnTo>
                <a:lnTo>
                  <a:pt x="563" y="182"/>
                </a:lnTo>
                <a:lnTo>
                  <a:pt x="561" y="180"/>
                </a:lnTo>
                <a:lnTo>
                  <a:pt x="559" y="180"/>
                </a:lnTo>
                <a:lnTo>
                  <a:pt x="557" y="182"/>
                </a:lnTo>
                <a:lnTo>
                  <a:pt x="557" y="184"/>
                </a:lnTo>
                <a:lnTo>
                  <a:pt x="555" y="184"/>
                </a:lnTo>
                <a:lnTo>
                  <a:pt x="555" y="182"/>
                </a:lnTo>
                <a:lnTo>
                  <a:pt x="557" y="180"/>
                </a:lnTo>
                <a:lnTo>
                  <a:pt x="559" y="180"/>
                </a:lnTo>
                <a:lnTo>
                  <a:pt x="561" y="178"/>
                </a:lnTo>
                <a:lnTo>
                  <a:pt x="563" y="178"/>
                </a:lnTo>
                <a:lnTo>
                  <a:pt x="561" y="176"/>
                </a:lnTo>
                <a:lnTo>
                  <a:pt x="559" y="176"/>
                </a:lnTo>
                <a:lnTo>
                  <a:pt x="557" y="178"/>
                </a:lnTo>
                <a:lnTo>
                  <a:pt x="555" y="180"/>
                </a:lnTo>
                <a:lnTo>
                  <a:pt x="555" y="178"/>
                </a:lnTo>
                <a:lnTo>
                  <a:pt x="557" y="176"/>
                </a:lnTo>
                <a:lnTo>
                  <a:pt x="555" y="176"/>
                </a:lnTo>
                <a:lnTo>
                  <a:pt x="553" y="176"/>
                </a:lnTo>
                <a:lnTo>
                  <a:pt x="551" y="178"/>
                </a:lnTo>
                <a:lnTo>
                  <a:pt x="549" y="178"/>
                </a:lnTo>
                <a:lnTo>
                  <a:pt x="549" y="176"/>
                </a:lnTo>
                <a:lnTo>
                  <a:pt x="551" y="176"/>
                </a:lnTo>
                <a:lnTo>
                  <a:pt x="553" y="176"/>
                </a:lnTo>
                <a:lnTo>
                  <a:pt x="555" y="174"/>
                </a:lnTo>
                <a:lnTo>
                  <a:pt x="557" y="174"/>
                </a:lnTo>
                <a:lnTo>
                  <a:pt x="555" y="172"/>
                </a:lnTo>
                <a:lnTo>
                  <a:pt x="553" y="172"/>
                </a:lnTo>
                <a:lnTo>
                  <a:pt x="551" y="172"/>
                </a:lnTo>
                <a:lnTo>
                  <a:pt x="549" y="172"/>
                </a:lnTo>
                <a:lnTo>
                  <a:pt x="549" y="170"/>
                </a:lnTo>
                <a:lnTo>
                  <a:pt x="547" y="170"/>
                </a:lnTo>
                <a:lnTo>
                  <a:pt x="545" y="170"/>
                </a:lnTo>
                <a:lnTo>
                  <a:pt x="543" y="170"/>
                </a:lnTo>
                <a:lnTo>
                  <a:pt x="543" y="168"/>
                </a:lnTo>
                <a:lnTo>
                  <a:pt x="541" y="168"/>
                </a:lnTo>
                <a:lnTo>
                  <a:pt x="539" y="168"/>
                </a:lnTo>
                <a:lnTo>
                  <a:pt x="537" y="166"/>
                </a:lnTo>
                <a:lnTo>
                  <a:pt x="535" y="166"/>
                </a:lnTo>
                <a:lnTo>
                  <a:pt x="533" y="166"/>
                </a:lnTo>
                <a:lnTo>
                  <a:pt x="531" y="164"/>
                </a:lnTo>
                <a:lnTo>
                  <a:pt x="529" y="166"/>
                </a:lnTo>
                <a:lnTo>
                  <a:pt x="527" y="166"/>
                </a:lnTo>
                <a:lnTo>
                  <a:pt x="525" y="166"/>
                </a:lnTo>
                <a:lnTo>
                  <a:pt x="523" y="168"/>
                </a:lnTo>
                <a:lnTo>
                  <a:pt x="521" y="168"/>
                </a:lnTo>
                <a:lnTo>
                  <a:pt x="523" y="168"/>
                </a:lnTo>
                <a:lnTo>
                  <a:pt x="523" y="166"/>
                </a:lnTo>
                <a:lnTo>
                  <a:pt x="521" y="166"/>
                </a:lnTo>
                <a:lnTo>
                  <a:pt x="519" y="166"/>
                </a:lnTo>
                <a:lnTo>
                  <a:pt x="517" y="164"/>
                </a:lnTo>
                <a:lnTo>
                  <a:pt x="519" y="164"/>
                </a:lnTo>
                <a:lnTo>
                  <a:pt x="521" y="164"/>
                </a:lnTo>
                <a:lnTo>
                  <a:pt x="527" y="164"/>
                </a:lnTo>
                <a:lnTo>
                  <a:pt x="529" y="164"/>
                </a:lnTo>
                <a:lnTo>
                  <a:pt x="531" y="164"/>
                </a:lnTo>
                <a:lnTo>
                  <a:pt x="533" y="164"/>
                </a:lnTo>
                <a:lnTo>
                  <a:pt x="533" y="162"/>
                </a:lnTo>
                <a:lnTo>
                  <a:pt x="533" y="160"/>
                </a:lnTo>
                <a:lnTo>
                  <a:pt x="531" y="160"/>
                </a:lnTo>
                <a:lnTo>
                  <a:pt x="529" y="160"/>
                </a:lnTo>
                <a:lnTo>
                  <a:pt x="527" y="158"/>
                </a:lnTo>
                <a:lnTo>
                  <a:pt x="525" y="158"/>
                </a:lnTo>
                <a:lnTo>
                  <a:pt x="523" y="158"/>
                </a:lnTo>
                <a:lnTo>
                  <a:pt x="521" y="158"/>
                </a:lnTo>
                <a:lnTo>
                  <a:pt x="519" y="160"/>
                </a:lnTo>
                <a:lnTo>
                  <a:pt x="517" y="160"/>
                </a:lnTo>
                <a:lnTo>
                  <a:pt x="515" y="160"/>
                </a:lnTo>
                <a:lnTo>
                  <a:pt x="513" y="162"/>
                </a:lnTo>
                <a:lnTo>
                  <a:pt x="511" y="162"/>
                </a:lnTo>
                <a:lnTo>
                  <a:pt x="513" y="160"/>
                </a:lnTo>
                <a:lnTo>
                  <a:pt x="511" y="160"/>
                </a:lnTo>
                <a:lnTo>
                  <a:pt x="507" y="160"/>
                </a:lnTo>
                <a:lnTo>
                  <a:pt x="509" y="160"/>
                </a:lnTo>
                <a:lnTo>
                  <a:pt x="511" y="158"/>
                </a:lnTo>
                <a:lnTo>
                  <a:pt x="509" y="158"/>
                </a:lnTo>
                <a:lnTo>
                  <a:pt x="507" y="158"/>
                </a:lnTo>
                <a:lnTo>
                  <a:pt x="505" y="158"/>
                </a:lnTo>
                <a:lnTo>
                  <a:pt x="503" y="158"/>
                </a:lnTo>
                <a:lnTo>
                  <a:pt x="501" y="158"/>
                </a:lnTo>
                <a:lnTo>
                  <a:pt x="503" y="158"/>
                </a:lnTo>
                <a:lnTo>
                  <a:pt x="507" y="158"/>
                </a:lnTo>
                <a:lnTo>
                  <a:pt x="509" y="158"/>
                </a:lnTo>
                <a:lnTo>
                  <a:pt x="511" y="158"/>
                </a:lnTo>
                <a:lnTo>
                  <a:pt x="513" y="158"/>
                </a:lnTo>
                <a:lnTo>
                  <a:pt x="515" y="160"/>
                </a:lnTo>
                <a:lnTo>
                  <a:pt x="517" y="158"/>
                </a:lnTo>
                <a:lnTo>
                  <a:pt x="519" y="158"/>
                </a:lnTo>
                <a:lnTo>
                  <a:pt x="521" y="158"/>
                </a:lnTo>
                <a:lnTo>
                  <a:pt x="523" y="158"/>
                </a:lnTo>
                <a:lnTo>
                  <a:pt x="525" y="158"/>
                </a:lnTo>
                <a:lnTo>
                  <a:pt x="527" y="158"/>
                </a:lnTo>
                <a:lnTo>
                  <a:pt x="527" y="156"/>
                </a:lnTo>
                <a:lnTo>
                  <a:pt x="529" y="156"/>
                </a:lnTo>
                <a:lnTo>
                  <a:pt x="531" y="154"/>
                </a:lnTo>
                <a:lnTo>
                  <a:pt x="529" y="154"/>
                </a:lnTo>
                <a:lnTo>
                  <a:pt x="527" y="154"/>
                </a:lnTo>
                <a:lnTo>
                  <a:pt x="525" y="154"/>
                </a:lnTo>
                <a:lnTo>
                  <a:pt x="523" y="152"/>
                </a:lnTo>
                <a:lnTo>
                  <a:pt x="521" y="152"/>
                </a:lnTo>
                <a:lnTo>
                  <a:pt x="519" y="152"/>
                </a:lnTo>
                <a:lnTo>
                  <a:pt x="517" y="152"/>
                </a:lnTo>
                <a:lnTo>
                  <a:pt x="515" y="152"/>
                </a:lnTo>
                <a:lnTo>
                  <a:pt x="513" y="152"/>
                </a:lnTo>
                <a:lnTo>
                  <a:pt x="511" y="154"/>
                </a:lnTo>
                <a:lnTo>
                  <a:pt x="509" y="154"/>
                </a:lnTo>
                <a:lnTo>
                  <a:pt x="507" y="154"/>
                </a:lnTo>
                <a:lnTo>
                  <a:pt x="505" y="154"/>
                </a:lnTo>
                <a:lnTo>
                  <a:pt x="503" y="154"/>
                </a:lnTo>
                <a:lnTo>
                  <a:pt x="501" y="156"/>
                </a:lnTo>
                <a:lnTo>
                  <a:pt x="499" y="156"/>
                </a:lnTo>
                <a:lnTo>
                  <a:pt x="501" y="154"/>
                </a:lnTo>
                <a:lnTo>
                  <a:pt x="499" y="152"/>
                </a:lnTo>
                <a:lnTo>
                  <a:pt x="501" y="152"/>
                </a:lnTo>
                <a:lnTo>
                  <a:pt x="503" y="152"/>
                </a:lnTo>
                <a:lnTo>
                  <a:pt x="505" y="152"/>
                </a:lnTo>
                <a:lnTo>
                  <a:pt x="507" y="152"/>
                </a:lnTo>
                <a:lnTo>
                  <a:pt x="509" y="152"/>
                </a:lnTo>
                <a:lnTo>
                  <a:pt x="511" y="154"/>
                </a:lnTo>
                <a:lnTo>
                  <a:pt x="513" y="152"/>
                </a:lnTo>
                <a:lnTo>
                  <a:pt x="513" y="150"/>
                </a:lnTo>
                <a:lnTo>
                  <a:pt x="511" y="150"/>
                </a:lnTo>
                <a:lnTo>
                  <a:pt x="509" y="150"/>
                </a:lnTo>
                <a:lnTo>
                  <a:pt x="507" y="150"/>
                </a:lnTo>
                <a:lnTo>
                  <a:pt x="505" y="148"/>
                </a:lnTo>
                <a:lnTo>
                  <a:pt x="503" y="148"/>
                </a:lnTo>
                <a:lnTo>
                  <a:pt x="505" y="148"/>
                </a:lnTo>
                <a:lnTo>
                  <a:pt x="507" y="148"/>
                </a:lnTo>
                <a:lnTo>
                  <a:pt x="509" y="150"/>
                </a:lnTo>
                <a:lnTo>
                  <a:pt x="511" y="150"/>
                </a:lnTo>
                <a:lnTo>
                  <a:pt x="513" y="150"/>
                </a:lnTo>
                <a:lnTo>
                  <a:pt x="515" y="150"/>
                </a:lnTo>
                <a:lnTo>
                  <a:pt x="517" y="150"/>
                </a:lnTo>
                <a:lnTo>
                  <a:pt x="519" y="152"/>
                </a:lnTo>
                <a:lnTo>
                  <a:pt x="523" y="150"/>
                </a:lnTo>
                <a:lnTo>
                  <a:pt x="525" y="150"/>
                </a:lnTo>
                <a:lnTo>
                  <a:pt x="527" y="150"/>
                </a:lnTo>
                <a:lnTo>
                  <a:pt x="529" y="148"/>
                </a:lnTo>
                <a:lnTo>
                  <a:pt x="531" y="148"/>
                </a:lnTo>
                <a:lnTo>
                  <a:pt x="533" y="148"/>
                </a:lnTo>
                <a:lnTo>
                  <a:pt x="535" y="148"/>
                </a:lnTo>
                <a:lnTo>
                  <a:pt x="539" y="148"/>
                </a:lnTo>
                <a:lnTo>
                  <a:pt x="537" y="146"/>
                </a:lnTo>
                <a:lnTo>
                  <a:pt x="535" y="146"/>
                </a:lnTo>
                <a:lnTo>
                  <a:pt x="533" y="144"/>
                </a:lnTo>
                <a:lnTo>
                  <a:pt x="531" y="142"/>
                </a:lnTo>
                <a:lnTo>
                  <a:pt x="529" y="140"/>
                </a:lnTo>
                <a:lnTo>
                  <a:pt x="531" y="140"/>
                </a:lnTo>
                <a:lnTo>
                  <a:pt x="531" y="142"/>
                </a:lnTo>
                <a:lnTo>
                  <a:pt x="533" y="144"/>
                </a:lnTo>
                <a:lnTo>
                  <a:pt x="535" y="144"/>
                </a:lnTo>
                <a:lnTo>
                  <a:pt x="535" y="146"/>
                </a:lnTo>
                <a:lnTo>
                  <a:pt x="537" y="146"/>
                </a:lnTo>
                <a:lnTo>
                  <a:pt x="539" y="146"/>
                </a:lnTo>
                <a:lnTo>
                  <a:pt x="541" y="146"/>
                </a:lnTo>
                <a:lnTo>
                  <a:pt x="543" y="144"/>
                </a:lnTo>
                <a:lnTo>
                  <a:pt x="545" y="144"/>
                </a:lnTo>
                <a:lnTo>
                  <a:pt x="545" y="142"/>
                </a:lnTo>
                <a:lnTo>
                  <a:pt x="547" y="142"/>
                </a:lnTo>
                <a:lnTo>
                  <a:pt x="549" y="142"/>
                </a:lnTo>
                <a:lnTo>
                  <a:pt x="551" y="144"/>
                </a:lnTo>
                <a:lnTo>
                  <a:pt x="553" y="144"/>
                </a:lnTo>
                <a:lnTo>
                  <a:pt x="555" y="144"/>
                </a:lnTo>
                <a:lnTo>
                  <a:pt x="559" y="144"/>
                </a:lnTo>
                <a:lnTo>
                  <a:pt x="561" y="144"/>
                </a:lnTo>
                <a:lnTo>
                  <a:pt x="563" y="146"/>
                </a:lnTo>
                <a:lnTo>
                  <a:pt x="565" y="146"/>
                </a:lnTo>
                <a:lnTo>
                  <a:pt x="567" y="146"/>
                </a:lnTo>
                <a:lnTo>
                  <a:pt x="569" y="144"/>
                </a:lnTo>
                <a:lnTo>
                  <a:pt x="567" y="146"/>
                </a:lnTo>
                <a:lnTo>
                  <a:pt x="565" y="146"/>
                </a:lnTo>
                <a:lnTo>
                  <a:pt x="563" y="146"/>
                </a:lnTo>
                <a:lnTo>
                  <a:pt x="561" y="146"/>
                </a:lnTo>
                <a:lnTo>
                  <a:pt x="559" y="144"/>
                </a:lnTo>
                <a:lnTo>
                  <a:pt x="557" y="144"/>
                </a:lnTo>
                <a:lnTo>
                  <a:pt x="555" y="144"/>
                </a:lnTo>
                <a:lnTo>
                  <a:pt x="553" y="144"/>
                </a:lnTo>
                <a:lnTo>
                  <a:pt x="551" y="144"/>
                </a:lnTo>
                <a:lnTo>
                  <a:pt x="549" y="144"/>
                </a:lnTo>
                <a:lnTo>
                  <a:pt x="547" y="146"/>
                </a:lnTo>
                <a:lnTo>
                  <a:pt x="549" y="146"/>
                </a:lnTo>
                <a:lnTo>
                  <a:pt x="553" y="148"/>
                </a:lnTo>
                <a:lnTo>
                  <a:pt x="555" y="148"/>
                </a:lnTo>
                <a:lnTo>
                  <a:pt x="557" y="148"/>
                </a:lnTo>
                <a:lnTo>
                  <a:pt x="559" y="150"/>
                </a:lnTo>
                <a:lnTo>
                  <a:pt x="561" y="150"/>
                </a:lnTo>
                <a:lnTo>
                  <a:pt x="563" y="150"/>
                </a:lnTo>
                <a:lnTo>
                  <a:pt x="565" y="152"/>
                </a:lnTo>
                <a:lnTo>
                  <a:pt x="567" y="152"/>
                </a:lnTo>
                <a:lnTo>
                  <a:pt x="569" y="150"/>
                </a:lnTo>
                <a:lnTo>
                  <a:pt x="571" y="150"/>
                </a:lnTo>
                <a:lnTo>
                  <a:pt x="573" y="150"/>
                </a:lnTo>
                <a:lnTo>
                  <a:pt x="575" y="150"/>
                </a:lnTo>
                <a:lnTo>
                  <a:pt x="577" y="148"/>
                </a:lnTo>
                <a:lnTo>
                  <a:pt x="579" y="148"/>
                </a:lnTo>
                <a:lnTo>
                  <a:pt x="581" y="148"/>
                </a:lnTo>
                <a:lnTo>
                  <a:pt x="583" y="148"/>
                </a:lnTo>
                <a:lnTo>
                  <a:pt x="585" y="148"/>
                </a:lnTo>
                <a:lnTo>
                  <a:pt x="587" y="148"/>
                </a:lnTo>
                <a:lnTo>
                  <a:pt x="589" y="148"/>
                </a:lnTo>
                <a:lnTo>
                  <a:pt x="591" y="148"/>
                </a:lnTo>
                <a:lnTo>
                  <a:pt x="591" y="146"/>
                </a:lnTo>
                <a:lnTo>
                  <a:pt x="593" y="144"/>
                </a:lnTo>
                <a:lnTo>
                  <a:pt x="593" y="142"/>
                </a:lnTo>
                <a:lnTo>
                  <a:pt x="595" y="142"/>
                </a:lnTo>
                <a:lnTo>
                  <a:pt x="595" y="140"/>
                </a:lnTo>
                <a:lnTo>
                  <a:pt x="593" y="140"/>
                </a:lnTo>
                <a:lnTo>
                  <a:pt x="591" y="140"/>
                </a:lnTo>
                <a:lnTo>
                  <a:pt x="589" y="140"/>
                </a:lnTo>
                <a:lnTo>
                  <a:pt x="587" y="140"/>
                </a:lnTo>
                <a:lnTo>
                  <a:pt x="585" y="140"/>
                </a:lnTo>
                <a:lnTo>
                  <a:pt x="583" y="138"/>
                </a:lnTo>
                <a:lnTo>
                  <a:pt x="581" y="138"/>
                </a:lnTo>
                <a:lnTo>
                  <a:pt x="579" y="138"/>
                </a:lnTo>
                <a:lnTo>
                  <a:pt x="577" y="138"/>
                </a:lnTo>
                <a:lnTo>
                  <a:pt x="575" y="140"/>
                </a:lnTo>
                <a:lnTo>
                  <a:pt x="577" y="142"/>
                </a:lnTo>
                <a:lnTo>
                  <a:pt x="577" y="144"/>
                </a:lnTo>
                <a:lnTo>
                  <a:pt x="575" y="144"/>
                </a:lnTo>
                <a:lnTo>
                  <a:pt x="575" y="142"/>
                </a:lnTo>
                <a:lnTo>
                  <a:pt x="577" y="140"/>
                </a:lnTo>
                <a:lnTo>
                  <a:pt x="575" y="140"/>
                </a:lnTo>
                <a:lnTo>
                  <a:pt x="573" y="138"/>
                </a:lnTo>
                <a:lnTo>
                  <a:pt x="571" y="138"/>
                </a:lnTo>
                <a:lnTo>
                  <a:pt x="569" y="138"/>
                </a:lnTo>
                <a:lnTo>
                  <a:pt x="571" y="138"/>
                </a:lnTo>
                <a:lnTo>
                  <a:pt x="573" y="138"/>
                </a:lnTo>
                <a:lnTo>
                  <a:pt x="575" y="136"/>
                </a:lnTo>
                <a:lnTo>
                  <a:pt x="573" y="134"/>
                </a:lnTo>
                <a:lnTo>
                  <a:pt x="571" y="134"/>
                </a:lnTo>
                <a:lnTo>
                  <a:pt x="573" y="134"/>
                </a:lnTo>
                <a:lnTo>
                  <a:pt x="575" y="134"/>
                </a:lnTo>
                <a:lnTo>
                  <a:pt x="577" y="134"/>
                </a:lnTo>
                <a:lnTo>
                  <a:pt x="579" y="134"/>
                </a:lnTo>
                <a:lnTo>
                  <a:pt x="579" y="132"/>
                </a:lnTo>
                <a:lnTo>
                  <a:pt x="579" y="130"/>
                </a:lnTo>
                <a:lnTo>
                  <a:pt x="577" y="130"/>
                </a:lnTo>
                <a:lnTo>
                  <a:pt x="579" y="130"/>
                </a:lnTo>
                <a:lnTo>
                  <a:pt x="581" y="132"/>
                </a:lnTo>
                <a:lnTo>
                  <a:pt x="583" y="132"/>
                </a:lnTo>
                <a:lnTo>
                  <a:pt x="587" y="132"/>
                </a:lnTo>
                <a:lnTo>
                  <a:pt x="589" y="132"/>
                </a:lnTo>
                <a:lnTo>
                  <a:pt x="591" y="132"/>
                </a:lnTo>
                <a:lnTo>
                  <a:pt x="593" y="132"/>
                </a:lnTo>
                <a:lnTo>
                  <a:pt x="595" y="132"/>
                </a:lnTo>
                <a:lnTo>
                  <a:pt x="597" y="132"/>
                </a:lnTo>
                <a:lnTo>
                  <a:pt x="599" y="134"/>
                </a:lnTo>
                <a:lnTo>
                  <a:pt x="601" y="134"/>
                </a:lnTo>
                <a:lnTo>
                  <a:pt x="603" y="134"/>
                </a:lnTo>
                <a:lnTo>
                  <a:pt x="605" y="134"/>
                </a:lnTo>
                <a:lnTo>
                  <a:pt x="607" y="134"/>
                </a:lnTo>
                <a:lnTo>
                  <a:pt x="609" y="134"/>
                </a:lnTo>
                <a:lnTo>
                  <a:pt x="611" y="134"/>
                </a:lnTo>
                <a:lnTo>
                  <a:pt x="613" y="134"/>
                </a:lnTo>
                <a:lnTo>
                  <a:pt x="613" y="132"/>
                </a:lnTo>
                <a:lnTo>
                  <a:pt x="615" y="130"/>
                </a:lnTo>
                <a:lnTo>
                  <a:pt x="613" y="130"/>
                </a:lnTo>
                <a:lnTo>
                  <a:pt x="613" y="128"/>
                </a:lnTo>
                <a:lnTo>
                  <a:pt x="611" y="128"/>
                </a:lnTo>
                <a:lnTo>
                  <a:pt x="609" y="128"/>
                </a:lnTo>
                <a:lnTo>
                  <a:pt x="607" y="130"/>
                </a:lnTo>
                <a:lnTo>
                  <a:pt x="605" y="128"/>
                </a:lnTo>
                <a:lnTo>
                  <a:pt x="603" y="128"/>
                </a:lnTo>
                <a:lnTo>
                  <a:pt x="601" y="128"/>
                </a:lnTo>
                <a:lnTo>
                  <a:pt x="599" y="128"/>
                </a:lnTo>
                <a:lnTo>
                  <a:pt x="597" y="128"/>
                </a:lnTo>
                <a:lnTo>
                  <a:pt x="595" y="128"/>
                </a:lnTo>
                <a:lnTo>
                  <a:pt x="593" y="128"/>
                </a:lnTo>
                <a:lnTo>
                  <a:pt x="591" y="128"/>
                </a:lnTo>
                <a:lnTo>
                  <a:pt x="593" y="128"/>
                </a:lnTo>
                <a:lnTo>
                  <a:pt x="595" y="128"/>
                </a:lnTo>
                <a:lnTo>
                  <a:pt x="597" y="126"/>
                </a:lnTo>
                <a:lnTo>
                  <a:pt x="595" y="124"/>
                </a:lnTo>
                <a:lnTo>
                  <a:pt x="597" y="124"/>
                </a:lnTo>
                <a:lnTo>
                  <a:pt x="597" y="122"/>
                </a:lnTo>
                <a:lnTo>
                  <a:pt x="595" y="122"/>
                </a:lnTo>
                <a:lnTo>
                  <a:pt x="593" y="122"/>
                </a:lnTo>
                <a:lnTo>
                  <a:pt x="591" y="120"/>
                </a:lnTo>
                <a:lnTo>
                  <a:pt x="589" y="122"/>
                </a:lnTo>
                <a:lnTo>
                  <a:pt x="587" y="122"/>
                </a:lnTo>
                <a:lnTo>
                  <a:pt x="585" y="124"/>
                </a:lnTo>
                <a:lnTo>
                  <a:pt x="583" y="124"/>
                </a:lnTo>
                <a:lnTo>
                  <a:pt x="581" y="122"/>
                </a:lnTo>
                <a:lnTo>
                  <a:pt x="579" y="120"/>
                </a:lnTo>
                <a:lnTo>
                  <a:pt x="577" y="120"/>
                </a:lnTo>
                <a:lnTo>
                  <a:pt x="579" y="120"/>
                </a:lnTo>
                <a:lnTo>
                  <a:pt x="581" y="120"/>
                </a:lnTo>
                <a:lnTo>
                  <a:pt x="583" y="122"/>
                </a:lnTo>
                <a:lnTo>
                  <a:pt x="585" y="122"/>
                </a:lnTo>
                <a:lnTo>
                  <a:pt x="587" y="122"/>
                </a:lnTo>
                <a:lnTo>
                  <a:pt x="589" y="122"/>
                </a:lnTo>
                <a:lnTo>
                  <a:pt x="591" y="120"/>
                </a:lnTo>
                <a:lnTo>
                  <a:pt x="593" y="120"/>
                </a:lnTo>
                <a:lnTo>
                  <a:pt x="595" y="120"/>
                </a:lnTo>
                <a:lnTo>
                  <a:pt x="597" y="120"/>
                </a:lnTo>
                <a:lnTo>
                  <a:pt x="599" y="120"/>
                </a:lnTo>
                <a:lnTo>
                  <a:pt x="597" y="118"/>
                </a:lnTo>
                <a:lnTo>
                  <a:pt x="595" y="118"/>
                </a:lnTo>
                <a:lnTo>
                  <a:pt x="593" y="118"/>
                </a:lnTo>
                <a:lnTo>
                  <a:pt x="593" y="116"/>
                </a:lnTo>
                <a:lnTo>
                  <a:pt x="591" y="116"/>
                </a:lnTo>
                <a:lnTo>
                  <a:pt x="589" y="116"/>
                </a:lnTo>
                <a:lnTo>
                  <a:pt x="587" y="116"/>
                </a:lnTo>
                <a:lnTo>
                  <a:pt x="585" y="116"/>
                </a:lnTo>
                <a:lnTo>
                  <a:pt x="583" y="116"/>
                </a:lnTo>
                <a:lnTo>
                  <a:pt x="581" y="114"/>
                </a:lnTo>
                <a:lnTo>
                  <a:pt x="583" y="114"/>
                </a:lnTo>
                <a:lnTo>
                  <a:pt x="587" y="114"/>
                </a:lnTo>
                <a:lnTo>
                  <a:pt x="589" y="116"/>
                </a:lnTo>
                <a:lnTo>
                  <a:pt x="587" y="114"/>
                </a:lnTo>
                <a:lnTo>
                  <a:pt x="585" y="112"/>
                </a:lnTo>
                <a:lnTo>
                  <a:pt x="583" y="112"/>
                </a:lnTo>
                <a:lnTo>
                  <a:pt x="581" y="112"/>
                </a:lnTo>
                <a:lnTo>
                  <a:pt x="583" y="112"/>
                </a:lnTo>
                <a:lnTo>
                  <a:pt x="585" y="112"/>
                </a:lnTo>
                <a:lnTo>
                  <a:pt x="587" y="112"/>
                </a:lnTo>
                <a:lnTo>
                  <a:pt x="589" y="114"/>
                </a:lnTo>
                <a:lnTo>
                  <a:pt x="591" y="114"/>
                </a:lnTo>
                <a:lnTo>
                  <a:pt x="593" y="116"/>
                </a:lnTo>
                <a:lnTo>
                  <a:pt x="595" y="116"/>
                </a:lnTo>
                <a:lnTo>
                  <a:pt x="597" y="116"/>
                </a:lnTo>
                <a:lnTo>
                  <a:pt x="599" y="118"/>
                </a:lnTo>
                <a:lnTo>
                  <a:pt x="601" y="118"/>
                </a:lnTo>
                <a:lnTo>
                  <a:pt x="603" y="118"/>
                </a:lnTo>
                <a:lnTo>
                  <a:pt x="605" y="116"/>
                </a:lnTo>
                <a:lnTo>
                  <a:pt x="605" y="118"/>
                </a:lnTo>
                <a:lnTo>
                  <a:pt x="607" y="118"/>
                </a:lnTo>
                <a:lnTo>
                  <a:pt x="607" y="120"/>
                </a:lnTo>
                <a:lnTo>
                  <a:pt x="609" y="120"/>
                </a:lnTo>
                <a:lnTo>
                  <a:pt x="611" y="120"/>
                </a:lnTo>
                <a:lnTo>
                  <a:pt x="613" y="118"/>
                </a:lnTo>
                <a:lnTo>
                  <a:pt x="615" y="118"/>
                </a:lnTo>
                <a:lnTo>
                  <a:pt x="615" y="116"/>
                </a:lnTo>
                <a:lnTo>
                  <a:pt x="615" y="114"/>
                </a:lnTo>
                <a:lnTo>
                  <a:pt x="613" y="112"/>
                </a:lnTo>
                <a:lnTo>
                  <a:pt x="615" y="110"/>
                </a:lnTo>
                <a:lnTo>
                  <a:pt x="613" y="110"/>
                </a:lnTo>
                <a:lnTo>
                  <a:pt x="613" y="108"/>
                </a:lnTo>
                <a:lnTo>
                  <a:pt x="611" y="108"/>
                </a:lnTo>
                <a:lnTo>
                  <a:pt x="607" y="108"/>
                </a:lnTo>
                <a:lnTo>
                  <a:pt x="605" y="108"/>
                </a:lnTo>
                <a:lnTo>
                  <a:pt x="603" y="108"/>
                </a:lnTo>
                <a:lnTo>
                  <a:pt x="599" y="108"/>
                </a:lnTo>
                <a:lnTo>
                  <a:pt x="597" y="106"/>
                </a:lnTo>
                <a:lnTo>
                  <a:pt x="595" y="108"/>
                </a:lnTo>
                <a:lnTo>
                  <a:pt x="587" y="108"/>
                </a:lnTo>
                <a:lnTo>
                  <a:pt x="589" y="106"/>
                </a:lnTo>
                <a:lnTo>
                  <a:pt x="591" y="106"/>
                </a:lnTo>
                <a:lnTo>
                  <a:pt x="593" y="106"/>
                </a:lnTo>
                <a:lnTo>
                  <a:pt x="595" y="106"/>
                </a:lnTo>
                <a:lnTo>
                  <a:pt x="597" y="106"/>
                </a:lnTo>
                <a:lnTo>
                  <a:pt x="599" y="106"/>
                </a:lnTo>
                <a:lnTo>
                  <a:pt x="601" y="106"/>
                </a:lnTo>
                <a:lnTo>
                  <a:pt x="603" y="106"/>
                </a:lnTo>
                <a:lnTo>
                  <a:pt x="605" y="106"/>
                </a:lnTo>
                <a:lnTo>
                  <a:pt x="607" y="106"/>
                </a:lnTo>
                <a:lnTo>
                  <a:pt x="609" y="106"/>
                </a:lnTo>
                <a:lnTo>
                  <a:pt x="611" y="106"/>
                </a:lnTo>
                <a:lnTo>
                  <a:pt x="615" y="106"/>
                </a:lnTo>
                <a:lnTo>
                  <a:pt x="615" y="104"/>
                </a:lnTo>
                <a:lnTo>
                  <a:pt x="613" y="102"/>
                </a:lnTo>
                <a:lnTo>
                  <a:pt x="611" y="102"/>
                </a:lnTo>
                <a:lnTo>
                  <a:pt x="609" y="102"/>
                </a:lnTo>
                <a:lnTo>
                  <a:pt x="607" y="102"/>
                </a:lnTo>
                <a:lnTo>
                  <a:pt x="605" y="102"/>
                </a:lnTo>
                <a:lnTo>
                  <a:pt x="603" y="102"/>
                </a:lnTo>
                <a:lnTo>
                  <a:pt x="601" y="102"/>
                </a:lnTo>
                <a:lnTo>
                  <a:pt x="599" y="102"/>
                </a:lnTo>
                <a:lnTo>
                  <a:pt x="601" y="102"/>
                </a:lnTo>
                <a:lnTo>
                  <a:pt x="603" y="104"/>
                </a:lnTo>
                <a:lnTo>
                  <a:pt x="605" y="104"/>
                </a:lnTo>
                <a:lnTo>
                  <a:pt x="607" y="104"/>
                </a:lnTo>
                <a:lnTo>
                  <a:pt x="605" y="104"/>
                </a:lnTo>
                <a:lnTo>
                  <a:pt x="603" y="104"/>
                </a:lnTo>
                <a:lnTo>
                  <a:pt x="601" y="104"/>
                </a:lnTo>
                <a:lnTo>
                  <a:pt x="599" y="102"/>
                </a:lnTo>
                <a:lnTo>
                  <a:pt x="597" y="102"/>
                </a:lnTo>
                <a:lnTo>
                  <a:pt x="595" y="102"/>
                </a:lnTo>
                <a:lnTo>
                  <a:pt x="593" y="102"/>
                </a:lnTo>
                <a:lnTo>
                  <a:pt x="591" y="102"/>
                </a:lnTo>
                <a:lnTo>
                  <a:pt x="593" y="100"/>
                </a:lnTo>
                <a:lnTo>
                  <a:pt x="591" y="100"/>
                </a:lnTo>
                <a:lnTo>
                  <a:pt x="589" y="100"/>
                </a:lnTo>
                <a:lnTo>
                  <a:pt x="587" y="100"/>
                </a:lnTo>
                <a:lnTo>
                  <a:pt x="585" y="100"/>
                </a:lnTo>
                <a:lnTo>
                  <a:pt x="583" y="100"/>
                </a:lnTo>
                <a:lnTo>
                  <a:pt x="585" y="100"/>
                </a:lnTo>
                <a:lnTo>
                  <a:pt x="587" y="100"/>
                </a:lnTo>
                <a:lnTo>
                  <a:pt x="591" y="100"/>
                </a:lnTo>
                <a:lnTo>
                  <a:pt x="593" y="98"/>
                </a:lnTo>
                <a:lnTo>
                  <a:pt x="591" y="98"/>
                </a:lnTo>
                <a:lnTo>
                  <a:pt x="589" y="100"/>
                </a:lnTo>
                <a:lnTo>
                  <a:pt x="591" y="98"/>
                </a:lnTo>
                <a:lnTo>
                  <a:pt x="593" y="98"/>
                </a:lnTo>
                <a:lnTo>
                  <a:pt x="591" y="98"/>
                </a:lnTo>
                <a:lnTo>
                  <a:pt x="589" y="98"/>
                </a:lnTo>
                <a:lnTo>
                  <a:pt x="591" y="98"/>
                </a:lnTo>
                <a:lnTo>
                  <a:pt x="589" y="96"/>
                </a:lnTo>
                <a:lnTo>
                  <a:pt x="587" y="96"/>
                </a:lnTo>
                <a:lnTo>
                  <a:pt x="585" y="98"/>
                </a:lnTo>
                <a:lnTo>
                  <a:pt x="585" y="96"/>
                </a:lnTo>
                <a:lnTo>
                  <a:pt x="583" y="96"/>
                </a:lnTo>
                <a:lnTo>
                  <a:pt x="585" y="94"/>
                </a:lnTo>
                <a:lnTo>
                  <a:pt x="587" y="94"/>
                </a:lnTo>
                <a:lnTo>
                  <a:pt x="589" y="94"/>
                </a:lnTo>
                <a:lnTo>
                  <a:pt x="591" y="94"/>
                </a:lnTo>
                <a:lnTo>
                  <a:pt x="593" y="96"/>
                </a:lnTo>
                <a:lnTo>
                  <a:pt x="595" y="96"/>
                </a:lnTo>
                <a:lnTo>
                  <a:pt x="597" y="96"/>
                </a:lnTo>
                <a:lnTo>
                  <a:pt x="599" y="94"/>
                </a:lnTo>
                <a:lnTo>
                  <a:pt x="601" y="94"/>
                </a:lnTo>
                <a:lnTo>
                  <a:pt x="603" y="94"/>
                </a:lnTo>
                <a:lnTo>
                  <a:pt x="605" y="94"/>
                </a:lnTo>
                <a:lnTo>
                  <a:pt x="603" y="92"/>
                </a:lnTo>
                <a:lnTo>
                  <a:pt x="597" y="92"/>
                </a:lnTo>
                <a:lnTo>
                  <a:pt x="595" y="92"/>
                </a:lnTo>
                <a:lnTo>
                  <a:pt x="597" y="92"/>
                </a:lnTo>
                <a:lnTo>
                  <a:pt x="599" y="92"/>
                </a:lnTo>
                <a:lnTo>
                  <a:pt x="601" y="92"/>
                </a:lnTo>
                <a:lnTo>
                  <a:pt x="603" y="92"/>
                </a:lnTo>
                <a:lnTo>
                  <a:pt x="605" y="92"/>
                </a:lnTo>
                <a:lnTo>
                  <a:pt x="607" y="92"/>
                </a:lnTo>
                <a:lnTo>
                  <a:pt x="605" y="92"/>
                </a:lnTo>
                <a:lnTo>
                  <a:pt x="607" y="92"/>
                </a:lnTo>
                <a:lnTo>
                  <a:pt x="609" y="92"/>
                </a:lnTo>
                <a:lnTo>
                  <a:pt x="611" y="92"/>
                </a:lnTo>
                <a:lnTo>
                  <a:pt x="613" y="92"/>
                </a:lnTo>
                <a:lnTo>
                  <a:pt x="615" y="92"/>
                </a:lnTo>
                <a:lnTo>
                  <a:pt x="617" y="92"/>
                </a:lnTo>
                <a:lnTo>
                  <a:pt x="619" y="92"/>
                </a:lnTo>
                <a:lnTo>
                  <a:pt x="621" y="92"/>
                </a:lnTo>
                <a:lnTo>
                  <a:pt x="623" y="92"/>
                </a:lnTo>
                <a:lnTo>
                  <a:pt x="625" y="92"/>
                </a:lnTo>
                <a:lnTo>
                  <a:pt x="627" y="94"/>
                </a:lnTo>
                <a:lnTo>
                  <a:pt x="629" y="94"/>
                </a:lnTo>
                <a:lnTo>
                  <a:pt x="631" y="94"/>
                </a:lnTo>
                <a:lnTo>
                  <a:pt x="633" y="94"/>
                </a:lnTo>
                <a:lnTo>
                  <a:pt x="635" y="94"/>
                </a:lnTo>
                <a:lnTo>
                  <a:pt x="637" y="92"/>
                </a:lnTo>
                <a:lnTo>
                  <a:pt x="639" y="90"/>
                </a:lnTo>
                <a:lnTo>
                  <a:pt x="639" y="88"/>
                </a:lnTo>
                <a:lnTo>
                  <a:pt x="637" y="86"/>
                </a:lnTo>
                <a:lnTo>
                  <a:pt x="633" y="86"/>
                </a:lnTo>
                <a:lnTo>
                  <a:pt x="631" y="86"/>
                </a:lnTo>
                <a:lnTo>
                  <a:pt x="629" y="86"/>
                </a:lnTo>
                <a:lnTo>
                  <a:pt x="629" y="88"/>
                </a:lnTo>
                <a:lnTo>
                  <a:pt x="627" y="86"/>
                </a:lnTo>
                <a:lnTo>
                  <a:pt x="625" y="88"/>
                </a:lnTo>
                <a:lnTo>
                  <a:pt x="623" y="86"/>
                </a:lnTo>
                <a:lnTo>
                  <a:pt x="621" y="84"/>
                </a:lnTo>
                <a:lnTo>
                  <a:pt x="619" y="84"/>
                </a:lnTo>
                <a:lnTo>
                  <a:pt x="617" y="84"/>
                </a:lnTo>
                <a:lnTo>
                  <a:pt x="615" y="84"/>
                </a:lnTo>
                <a:lnTo>
                  <a:pt x="613" y="84"/>
                </a:lnTo>
                <a:lnTo>
                  <a:pt x="611" y="84"/>
                </a:lnTo>
                <a:lnTo>
                  <a:pt x="613" y="84"/>
                </a:lnTo>
                <a:lnTo>
                  <a:pt x="615" y="84"/>
                </a:lnTo>
                <a:lnTo>
                  <a:pt x="617" y="84"/>
                </a:lnTo>
                <a:lnTo>
                  <a:pt x="619" y="84"/>
                </a:lnTo>
                <a:lnTo>
                  <a:pt x="617" y="84"/>
                </a:lnTo>
                <a:lnTo>
                  <a:pt x="615" y="84"/>
                </a:lnTo>
                <a:lnTo>
                  <a:pt x="611" y="84"/>
                </a:lnTo>
                <a:lnTo>
                  <a:pt x="609" y="82"/>
                </a:lnTo>
                <a:lnTo>
                  <a:pt x="607" y="82"/>
                </a:lnTo>
                <a:lnTo>
                  <a:pt x="609" y="82"/>
                </a:lnTo>
                <a:lnTo>
                  <a:pt x="611" y="82"/>
                </a:lnTo>
                <a:lnTo>
                  <a:pt x="613" y="84"/>
                </a:lnTo>
                <a:lnTo>
                  <a:pt x="615" y="82"/>
                </a:lnTo>
                <a:lnTo>
                  <a:pt x="613" y="82"/>
                </a:lnTo>
                <a:lnTo>
                  <a:pt x="615" y="82"/>
                </a:lnTo>
                <a:lnTo>
                  <a:pt x="617" y="82"/>
                </a:lnTo>
                <a:lnTo>
                  <a:pt x="615" y="82"/>
                </a:lnTo>
                <a:lnTo>
                  <a:pt x="613" y="82"/>
                </a:lnTo>
                <a:lnTo>
                  <a:pt x="611" y="80"/>
                </a:lnTo>
                <a:lnTo>
                  <a:pt x="609" y="80"/>
                </a:lnTo>
                <a:lnTo>
                  <a:pt x="611" y="80"/>
                </a:lnTo>
                <a:lnTo>
                  <a:pt x="613" y="80"/>
                </a:lnTo>
                <a:lnTo>
                  <a:pt x="615" y="80"/>
                </a:lnTo>
                <a:lnTo>
                  <a:pt x="617" y="80"/>
                </a:lnTo>
                <a:lnTo>
                  <a:pt x="619" y="80"/>
                </a:lnTo>
                <a:lnTo>
                  <a:pt x="621" y="80"/>
                </a:lnTo>
                <a:lnTo>
                  <a:pt x="623" y="80"/>
                </a:lnTo>
                <a:lnTo>
                  <a:pt x="625" y="82"/>
                </a:lnTo>
                <a:lnTo>
                  <a:pt x="627" y="82"/>
                </a:lnTo>
                <a:lnTo>
                  <a:pt x="629" y="82"/>
                </a:lnTo>
                <a:lnTo>
                  <a:pt x="631" y="82"/>
                </a:lnTo>
                <a:lnTo>
                  <a:pt x="631" y="80"/>
                </a:lnTo>
                <a:lnTo>
                  <a:pt x="629" y="78"/>
                </a:lnTo>
                <a:lnTo>
                  <a:pt x="627" y="78"/>
                </a:lnTo>
                <a:lnTo>
                  <a:pt x="625" y="78"/>
                </a:lnTo>
                <a:lnTo>
                  <a:pt x="623" y="78"/>
                </a:lnTo>
                <a:lnTo>
                  <a:pt x="621" y="78"/>
                </a:lnTo>
                <a:lnTo>
                  <a:pt x="619" y="78"/>
                </a:lnTo>
                <a:lnTo>
                  <a:pt x="617" y="78"/>
                </a:lnTo>
                <a:lnTo>
                  <a:pt x="615" y="76"/>
                </a:lnTo>
                <a:lnTo>
                  <a:pt x="613" y="76"/>
                </a:lnTo>
                <a:lnTo>
                  <a:pt x="611" y="76"/>
                </a:lnTo>
                <a:lnTo>
                  <a:pt x="609" y="76"/>
                </a:lnTo>
                <a:lnTo>
                  <a:pt x="607" y="78"/>
                </a:lnTo>
                <a:lnTo>
                  <a:pt x="605" y="78"/>
                </a:lnTo>
                <a:lnTo>
                  <a:pt x="603" y="80"/>
                </a:lnTo>
                <a:lnTo>
                  <a:pt x="601" y="82"/>
                </a:lnTo>
                <a:lnTo>
                  <a:pt x="599" y="82"/>
                </a:lnTo>
                <a:lnTo>
                  <a:pt x="601" y="82"/>
                </a:lnTo>
                <a:lnTo>
                  <a:pt x="599" y="80"/>
                </a:lnTo>
                <a:lnTo>
                  <a:pt x="595" y="80"/>
                </a:lnTo>
                <a:lnTo>
                  <a:pt x="597" y="78"/>
                </a:lnTo>
                <a:lnTo>
                  <a:pt x="599" y="78"/>
                </a:lnTo>
                <a:lnTo>
                  <a:pt x="601" y="78"/>
                </a:lnTo>
                <a:lnTo>
                  <a:pt x="603" y="76"/>
                </a:lnTo>
                <a:lnTo>
                  <a:pt x="603" y="74"/>
                </a:lnTo>
                <a:lnTo>
                  <a:pt x="605" y="74"/>
                </a:lnTo>
                <a:lnTo>
                  <a:pt x="603" y="74"/>
                </a:lnTo>
                <a:lnTo>
                  <a:pt x="607" y="74"/>
                </a:lnTo>
                <a:lnTo>
                  <a:pt x="609" y="72"/>
                </a:lnTo>
                <a:lnTo>
                  <a:pt x="609" y="70"/>
                </a:lnTo>
                <a:lnTo>
                  <a:pt x="611" y="68"/>
                </a:lnTo>
                <a:lnTo>
                  <a:pt x="613" y="66"/>
                </a:lnTo>
                <a:lnTo>
                  <a:pt x="611" y="66"/>
                </a:lnTo>
                <a:lnTo>
                  <a:pt x="609" y="66"/>
                </a:lnTo>
                <a:lnTo>
                  <a:pt x="611" y="66"/>
                </a:lnTo>
                <a:lnTo>
                  <a:pt x="613" y="66"/>
                </a:lnTo>
                <a:lnTo>
                  <a:pt x="615" y="64"/>
                </a:lnTo>
                <a:lnTo>
                  <a:pt x="613" y="64"/>
                </a:lnTo>
                <a:lnTo>
                  <a:pt x="615" y="64"/>
                </a:lnTo>
                <a:lnTo>
                  <a:pt x="617" y="62"/>
                </a:lnTo>
                <a:lnTo>
                  <a:pt x="619" y="62"/>
                </a:lnTo>
                <a:lnTo>
                  <a:pt x="621" y="62"/>
                </a:lnTo>
                <a:lnTo>
                  <a:pt x="623" y="62"/>
                </a:lnTo>
                <a:lnTo>
                  <a:pt x="625" y="62"/>
                </a:lnTo>
                <a:lnTo>
                  <a:pt x="627" y="62"/>
                </a:lnTo>
                <a:lnTo>
                  <a:pt x="629" y="60"/>
                </a:lnTo>
                <a:lnTo>
                  <a:pt x="627" y="60"/>
                </a:lnTo>
                <a:lnTo>
                  <a:pt x="629" y="60"/>
                </a:lnTo>
                <a:lnTo>
                  <a:pt x="629" y="58"/>
                </a:lnTo>
                <a:lnTo>
                  <a:pt x="631" y="58"/>
                </a:lnTo>
                <a:lnTo>
                  <a:pt x="633" y="58"/>
                </a:lnTo>
                <a:lnTo>
                  <a:pt x="635" y="58"/>
                </a:lnTo>
                <a:lnTo>
                  <a:pt x="637" y="56"/>
                </a:lnTo>
                <a:lnTo>
                  <a:pt x="639" y="58"/>
                </a:lnTo>
                <a:lnTo>
                  <a:pt x="641" y="56"/>
                </a:lnTo>
                <a:lnTo>
                  <a:pt x="639" y="56"/>
                </a:lnTo>
                <a:lnTo>
                  <a:pt x="637" y="56"/>
                </a:lnTo>
                <a:lnTo>
                  <a:pt x="635" y="56"/>
                </a:lnTo>
                <a:lnTo>
                  <a:pt x="633" y="56"/>
                </a:lnTo>
                <a:lnTo>
                  <a:pt x="631" y="58"/>
                </a:lnTo>
                <a:lnTo>
                  <a:pt x="633" y="56"/>
                </a:lnTo>
                <a:lnTo>
                  <a:pt x="635" y="54"/>
                </a:lnTo>
                <a:lnTo>
                  <a:pt x="635" y="52"/>
                </a:lnTo>
                <a:lnTo>
                  <a:pt x="637" y="52"/>
                </a:lnTo>
                <a:lnTo>
                  <a:pt x="637" y="50"/>
                </a:lnTo>
                <a:lnTo>
                  <a:pt x="639" y="50"/>
                </a:lnTo>
                <a:lnTo>
                  <a:pt x="641" y="48"/>
                </a:lnTo>
                <a:lnTo>
                  <a:pt x="645" y="48"/>
                </a:lnTo>
                <a:lnTo>
                  <a:pt x="647" y="50"/>
                </a:lnTo>
                <a:lnTo>
                  <a:pt x="649" y="50"/>
                </a:lnTo>
                <a:lnTo>
                  <a:pt x="651" y="50"/>
                </a:lnTo>
                <a:lnTo>
                  <a:pt x="653" y="50"/>
                </a:lnTo>
                <a:lnTo>
                  <a:pt x="655" y="48"/>
                </a:lnTo>
                <a:lnTo>
                  <a:pt x="657" y="48"/>
                </a:lnTo>
                <a:lnTo>
                  <a:pt x="659" y="46"/>
                </a:lnTo>
                <a:lnTo>
                  <a:pt x="661" y="46"/>
                </a:lnTo>
                <a:lnTo>
                  <a:pt x="663" y="46"/>
                </a:lnTo>
                <a:lnTo>
                  <a:pt x="661" y="44"/>
                </a:lnTo>
                <a:lnTo>
                  <a:pt x="659" y="44"/>
                </a:lnTo>
                <a:lnTo>
                  <a:pt x="657" y="44"/>
                </a:lnTo>
                <a:lnTo>
                  <a:pt x="655" y="44"/>
                </a:lnTo>
                <a:lnTo>
                  <a:pt x="653" y="44"/>
                </a:lnTo>
                <a:lnTo>
                  <a:pt x="651" y="44"/>
                </a:lnTo>
                <a:lnTo>
                  <a:pt x="649" y="44"/>
                </a:lnTo>
                <a:lnTo>
                  <a:pt x="647" y="44"/>
                </a:lnTo>
                <a:lnTo>
                  <a:pt x="645" y="44"/>
                </a:lnTo>
                <a:lnTo>
                  <a:pt x="643" y="44"/>
                </a:lnTo>
                <a:lnTo>
                  <a:pt x="641" y="44"/>
                </a:lnTo>
                <a:lnTo>
                  <a:pt x="639" y="46"/>
                </a:lnTo>
                <a:lnTo>
                  <a:pt x="637" y="46"/>
                </a:lnTo>
                <a:lnTo>
                  <a:pt x="635" y="46"/>
                </a:lnTo>
                <a:lnTo>
                  <a:pt x="633" y="46"/>
                </a:lnTo>
                <a:lnTo>
                  <a:pt x="631" y="48"/>
                </a:lnTo>
                <a:lnTo>
                  <a:pt x="633" y="48"/>
                </a:lnTo>
                <a:lnTo>
                  <a:pt x="631" y="48"/>
                </a:lnTo>
                <a:lnTo>
                  <a:pt x="629" y="50"/>
                </a:lnTo>
                <a:lnTo>
                  <a:pt x="627" y="48"/>
                </a:lnTo>
                <a:lnTo>
                  <a:pt x="625" y="48"/>
                </a:lnTo>
                <a:lnTo>
                  <a:pt x="627" y="46"/>
                </a:lnTo>
                <a:lnTo>
                  <a:pt x="629" y="46"/>
                </a:lnTo>
                <a:lnTo>
                  <a:pt x="631" y="44"/>
                </a:lnTo>
                <a:lnTo>
                  <a:pt x="629" y="44"/>
                </a:lnTo>
                <a:lnTo>
                  <a:pt x="633" y="44"/>
                </a:lnTo>
                <a:lnTo>
                  <a:pt x="635" y="42"/>
                </a:lnTo>
                <a:lnTo>
                  <a:pt x="637" y="42"/>
                </a:lnTo>
                <a:lnTo>
                  <a:pt x="641" y="42"/>
                </a:lnTo>
                <a:lnTo>
                  <a:pt x="643" y="42"/>
                </a:lnTo>
                <a:lnTo>
                  <a:pt x="645" y="42"/>
                </a:lnTo>
                <a:lnTo>
                  <a:pt x="647" y="42"/>
                </a:lnTo>
                <a:lnTo>
                  <a:pt x="649" y="42"/>
                </a:lnTo>
                <a:lnTo>
                  <a:pt x="651" y="42"/>
                </a:lnTo>
                <a:lnTo>
                  <a:pt x="653" y="42"/>
                </a:lnTo>
                <a:lnTo>
                  <a:pt x="655" y="42"/>
                </a:lnTo>
                <a:lnTo>
                  <a:pt x="659" y="42"/>
                </a:lnTo>
                <a:lnTo>
                  <a:pt x="663" y="42"/>
                </a:lnTo>
                <a:lnTo>
                  <a:pt x="665" y="42"/>
                </a:lnTo>
                <a:lnTo>
                  <a:pt x="667" y="42"/>
                </a:lnTo>
                <a:lnTo>
                  <a:pt x="669" y="42"/>
                </a:lnTo>
                <a:lnTo>
                  <a:pt x="671" y="42"/>
                </a:lnTo>
                <a:lnTo>
                  <a:pt x="673" y="42"/>
                </a:lnTo>
                <a:lnTo>
                  <a:pt x="673" y="40"/>
                </a:lnTo>
                <a:lnTo>
                  <a:pt x="677" y="40"/>
                </a:lnTo>
                <a:lnTo>
                  <a:pt x="679" y="40"/>
                </a:lnTo>
                <a:lnTo>
                  <a:pt x="681" y="38"/>
                </a:lnTo>
                <a:lnTo>
                  <a:pt x="679" y="38"/>
                </a:lnTo>
                <a:lnTo>
                  <a:pt x="677" y="38"/>
                </a:lnTo>
                <a:lnTo>
                  <a:pt x="675" y="38"/>
                </a:lnTo>
                <a:lnTo>
                  <a:pt x="673" y="38"/>
                </a:lnTo>
                <a:lnTo>
                  <a:pt x="671" y="38"/>
                </a:lnTo>
                <a:lnTo>
                  <a:pt x="669" y="38"/>
                </a:lnTo>
                <a:lnTo>
                  <a:pt x="667" y="38"/>
                </a:lnTo>
                <a:lnTo>
                  <a:pt x="665" y="38"/>
                </a:lnTo>
                <a:lnTo>
                  <a:pt x="663" y="38"/>
                </a:lnTo>
                <a:lnTo>
                  <a:pt x="661" y="38"/>
                </a:lnTo>
                <a:lnTo>
                  <a:pt x="659" y="38"/>
                </a:lnTo>
                <a:lnTo>
                  <a:pt x="657" y="38"/>
                </a:lnTo>
                <a:lnTo>
                  <a:pt x="655" y="38"/>
                </a:lnTo>
                <a:lnTo>
                  <a:pt x="653" y="38"/>
                </a:lnTo>
                <a:lnTo>
                  <a:pt x="651" y="38"/>
                </a:lnTo>
                <a:lnTo>
                  <a:pt x="649" y="38"/>
                </a:lnTo>
                <a:lnTo>
                  <a:pt x="645" y="38"/>
                </a:lnTo>
                <a:lnTo>
                  <a:pt x="643" y="38"/>
                </a:lnTo>
                <a:lnTo>
                  <a:pt x="641" y="38"/>
                </a:lnTo>
                <a:lnTo>
                  <a:pt x="639" y="36"/>
                </a:lnTo>
                <a:lnTo>
                  <a:pt x="637" y="36"/>
                </a:lnTo>
                <a:lnTo>
                  <a:pt x="635" y="38"/>
                </a:lnTo>
                <a:lnTo>
                  <a:pt x="633" y="38"/>
                </a:lnTo>
                <a:lnTo>
                  <a:pt x="631" y="38"/>
                </a:lnTo>
                <a:lnTo>
                  <a:pt x="629" y="38"/>
                </a:lnTo>
                <a:lnTo>
                  <a:pt x="627" y="38"/>
                </a:lnTo>
                <a:lnTo>
                  <a:pt x="625" y="38"/>
                </a:lnTo>
                <a:lnTo>
                  <a:pt x="623" y="38"/>
                </a:lnTo>
                <a:lnTo>
                  <a:pt x="625" y="38"/>
                </a:lnTo>
                <a:lnTo>
                  <a:pt x="629" y="38"/>
                </a:lnTo>
                <a:lnTo>
                  <a:pt x="631" y="38"/>
                </a:lnTo>
                <a:lnTo>
                  <a:pt x="633" y="38"/>
                </a:lnTo>
                <a:lnTo>
                  <a:pt x="635" y="36"/>
                </a:lnTo>
                <a:lnTo>
                  <a:pt x="637" y="36"/>
                </a:lnTo>
                <a:lnTo>
                  <a:pt x="639" y="36"/>
                </a:lnTo>
                <a:lnTo>
                  <a:pt x="641" y="36"/>
                </a:lnTo>
                <a:lnTo>
                  <a:pt x="643" y="36"/>
                </a:lnTo>
                <a:lnTo>
                  <a:pt x="645" y="36"/>
                </a:lnTo>
                <a:lnTo>
                  <a:pt x="647" y="36"/>
                </a:lnTo>
                <a:lnTo>
                  <a:pt x="649" y="38"/>
                </a:lnTo>
                <a:lnTo>
                  <a:pt x="651" y="38"/>
                </a:lnTo>
                <a:lnTo>
                  <a:pt x="653" y="38"/>
                </a:lnTo>
                <a:lnTo>
                  <a:pt x="655" y="36"/>
                </a:lnTo>
                <a:lnTo>
                  <a:pt x="657" y="36"/>
                </a:lnTo>
                <a:lnTo>
                  <a:pt x="659" y="36"/>
                </a:lnTo>
                <a:lnTo>
                  <a:pt x="661" y="34"/>
                </a:lnTo>
                <a:lnTo>
                  <a:pt x="663" y="34"/>
                </a:lnTo>
                <a:lnTo>
                  <a:pt x="665" y="36"/>
                </a:lnTo>
                <a:lnTo>
                  <a:pt x="671" y="36"/>
                </a:lnTo>
                <a:lnTo>
                  <a:pt x="675" y="36"/>
                </a:lnTo>
                <a:lnTo>
                  <a:pt x="677" y="36"/>
                </a:lnTo>
                <a:lnTo>
                  <a:pt x="681" y="36"/>
                </a:lnTo>
                <a:lnTo>
                  <a:pt x="683" y="36"/>
                </a:lnTo>
                <a:lnTo>
                  <a:pt x="685" y="34"/>
                </a:lnTo>
                <a:lnTo>
                  <a:pt x="687" y="34"/>
                </a:lnTo>
                <a:lnTo>
                  <a:pt x="689" y="34"/>
                </a:lnTo>
                <a:lnTo>
                  <a:pt x="691" y="34"/>
                </a:lnTo>
                <a:lnTo>
                  <a:pt x="695" y="34"/>
                </a:lnTo>
                <a:lnTo>
                  <a:pt x="697" y="34"/>
                </a:lnTo>
                <a:lnTo>
                  <a:pt x="699" y="32"/>
                </a:lnTo>
                <a:lnTo>
                  <a:pt x="697" y="32"/>
                </a:lnTo>
                <a:lnTo>
                  <a:pt x="695" y="32"/>
                </a:lnTo>
                <a:lnTo>
                  <a:pt x="697" y="30"/>
                </a:lnTo>
                <a:lnTo>
                  <a:pt x="699" y="30"/>
                </a:lnTo>
                <a:lnTo>
                  <a:pt x="701" y="30"/>
                </a:lnTo>
                <a:lnTo>
                  <a:pt x="707" y="30"/>
                </a:lnTo>
                <a:lnTo>
                  <a:pt x="709" y="30"/>
                </a:lnTo>
                <a:lnTo>
                  <a:pt x="711" y="30"/>
                </a:lnTo>
                <a:lnTo>
                  <a:pt x="713" y="28"/>
                </a:lnTo>
                <a:lnTo>
                  <a:pt x="715" y="28"/>
                </a:lnTo>
                <a:lnTo>
                  <a:pt x="717" y="28"/>
                </a:lnTo>
                <a:lnTo>
                  <a:pt x="719" y="28"/>
                </a:lnTo>
                <a:lnTo>
                  <a:pt x="721" y="26"/>
                </a:lnTo>
                <a:lnTo>
                  <a:pt x="723" y="26"/>
                </a:lnTo>
                <a:lnTo>
                  <a:pt x="725" y="26"/>
                </a:lnTo>
                <a:lnTo>
                  <a:pt x="727" y="26"/>
                </a:lnTo>
                <a:lnTo>
                  <a:pt x="729" y="26"/>
                </a:lnTo>
                <a:lnTo>
                  <a:pt x="731" y="26"/>
                </a:lnTo>
                <a:lnTo>
                  <a:pt x="733" y="24"/>
                </a:lnTo>
                <a:lnTo>
                  <a:pt x="731" y="24"/>
                </a:lnTo>
                <a:lnTo>
                  <a:pt x="729" y="24"/>
                </a:lnTo>
                <a:lnTo>
                  <a:pt x="727" y="22"/>
                </a:lnTo>
                <a:lnTo>
                  <a:pt x="723" y="22"/>
                </a:lnTo>
                <a:lnTo>
                  <a:pt x="721" y="22"/>
                </a:lnTo>
                <a:lnTo>
                  <a:pt x="715" y="22"/>
                </a:lnTo>
                <a:lnTo>
                  <a:pt x="713" y="22"/>
                </a:lnTo>
                <a:lnTo>
                  <a:pt x="711" y="22"/>
                </a:lnTo>
                <a:lnTo>
                  <a:pt x="709" y="22"/>
                </a:lnTo>
                <a:lnTo>
                  <a:pt x="707" y="20"/>
                </a:lnTo>
                <a:lnTo>
                  <a:pt x="705" y="20"/>
                </a:lnTo>
                <a:lnTo>
                  <a:pt x="703" y="20"/>
                </a:lnTo>
                <a:lnTo>
                  <a:pt x="701" y="20"/>
                </a:lnTo>
                <a:lnTo>
                  <a:pt x="699" y="20"/>
                </a:lnTo>
                <a:lnTo>
                  <a:pt x="697" y="20"/>
                </a:lnTo>
                <a:lnTo>
                  <a:pt x="695" y="20"/>
                </a:lnTo>
                <a:lnTo>
                  <a:pt x="693" y="20"/>
                </a:lnTo>
                <a:lnTo>
                  <a:pt x="691" y="20"/>
                </a:lnTo>
                <a:lnTo>
                  <a:pt x="689" y="20"/>
                </a:lnTo>
                <a:lnTo>
                  <a:pt x="687" y="20"/>
                </a:lnTo>
                <a:lnTo>
                  <a:pt x="683" y="20"/>
                </a:lnTo>
                <a:lnTo>
                  <a:pt x="681" y="20"/>
                </a:lnTo>
                <a:lnTo>
                  <a:pt x="679" y="22"/>
                </a:lnTo>
                <a:lnTo>
                  <a:pt x="675" y="22"/>
                </a:lnTo>
                <a:lnTo>
                  <a:pt x="673" y="22"/>
                </a:lnTo>
                <a:lnTo>
                  <a:pt x="671" y="22"/>
                </a:lnTo>
                <a:lnTo>
                  <a:pt x="673" y="24"/>
                </a:lnTo>
                <a:lnTo>
                  <a:pt x="671" y="22"/>
                </a:lnTo>
                <a:lnTo>
                  <a:pt x="669" y="22"/>
                </a:lnTo>
                <a:lnTo>
                  <a:pt x="667" y="24"/>
                </a:lnTo>
                <a:lnTo>
                  <a:pt x="669" y="24"/>
                </a:lnTo>
                <a:lnTo>
                  <a:pt x="667" y="26"/>
                </a:lnTo>
                <a:lnTo>
                  <a:pt x="665" y="24"/>
                </a:lnTo>
                <a:lnTo>
                  <a:pt x="663" y="26"/>
                </a:lnTo>
                <a:lnTo>
                  <a:pt x="661" y="26"/>
                </a:lnTo>
                <a:lnTo>
                  <a:pt x="659" y="26"/>
                </a:lnTo>
                <a:lnTo>
                  <a:pt x="657" y="26"/>
                </a:lnTo>
                <a:lnTo>
                  <a:pt x="655" y="26"/>
                </a:lnTo>
                <a:lnTo>
                  <a:pt x="653" y="26"/>
                </a:lnTo>
                <a:lnTo>
                  <a:pt x="651" y="26"/>
                </a:lnTo>
                <a:lnTo>
                  <a:pt x="649" y="24"/>
                </a:lnTo>
                <a:lnTo>
                  <a:pt x="647" y="26"/>
                </a:lnTo>
                <a:lnTo>
                  <a:pt x="645" y="26"/>
                </a:lnTo>
                <a:lnTo>
                  <a:pt x="643" y="26"/>
                </a:lnTo>
                <a:lnTo>
                  <a:pt x="641" y="26"/>
                </a:lnTo>
                <a:lnTo>
                  <a:pt x="639" y="26"/>
                </a:lnTo>
                <a:lnTo>
                  <a:pt x="641" y="26"/>
                </a:lnTo>
                <a:lnTo>
                  <a:pt x="641" y="24"/>
                </a:lnTo>
                <a:lnTo>
                  <a:pt x="643" y="24"/>
                </a:lnTo>
                <a:lnTo>
                  <a:pt x="641" y="24"/>
                </a:lnTo>
                <a:lnTo>
                  <a:pt x="639" y="24"/>
                </a:lnTo>
                <a:lnTo>
                  <a:pt x="637" y="24"/>
                </a:lnTo>
                <a:lnTo>
                  <a:pt x="635" y="24"/>
                </a:lnTo>
                <a:lnTo>
                  <a:pt x="633" y="26"/>
                </a:lnTo>
                <a:lnTo>
                  <a:pt x="629" y="26"/>
                </a:lnTo>
                <a:lnTo>
                  <a:pt x="627" y="26"/>
                </a:lnTo>
                <a:lnTo>
                  <a:pt x="625" y="28"/>
                </a:lnTo>
                <a:lnTo>
                  <a:pt x="623" y="28"/>
                </a:lnTo>
                <a:lnTo>
                  <a:pt x="621" y="28"/>
                </a:lnTo>
                <a:lnTo>
                  <a:pt x="619" y="30"/>
                </a:lnTo>
                <a:lnTo>
                  <a:pt x="617" y="30"/>
                </a:lnTo>
                <a:lnTo>
                  <a:pt x="615" y="30"/>
                </a:lnTo>
                <a:lnTo>
                  <a:pt x="613" y="30"/>
                </a:lnTo>
                <a:lnTo>
                  <a:pt x="611" y="30"/>
                </a:lnTo>
                <a:lnTo>
                  <a:pt x="609" y="32"/>
                </a:lnTo>
                <a:lnTo>
                  <a:pt x="607" y="32"/>
                </a:lnTo>
                <a:lnTo>
                  <a:pt x="605" y="32"/>
                </a:lnTo>
                <a:lnTo>
                  <a:pt x="603" y="34"/>
                </a:lnTo>
                <a:lnTo>
                  <a:pt x="601" y="34"/>
                </a:lnTo>
                <a:lnTo>
                  <a:pt x="599" y="34"/>
                </a:lnTo>
                <a:lnTo>
                  <a:pt x="599" y="36"/>
                </a:lnTo>
                <a:lnTo>
                  <a:pt x="597" y="36"/>
                </a:lnTo>
                <a:lnTo>
                  <a:pt x="595" y="36"/>
                </a:lnTo>
                <a:lnTo>
                  <a:pt x="593" y="38"/>
                </a:lnTo>
                <a:lnTo>
                  <a:pt x="591" y="38"/>
                </a:lnTo>
                <a:lnTo>
                  <a:pt x="589" y="38"/>
                </a:lnTo>
                <a:lnTo>
                  <a:pt x="587" y="38"/>
                </a:lnTo>
                <a:lnTo>
                  <a:pt x="591" y="36"/>
                </a:lnTo>
                <a:lnTo>
                  <a:pt x="589" y="36"/>
                </a:lnTo>
                <a:lnTo>
                  <a:pt x="591" y="36"/>
                </a:lnTo>
                <a:lnTo>
                  <a:pt x="593" y="36"/>
                </a:lnTo>
                <a:lnTo>
                  <a:pt x="595" y="36"/>
                </a:lnTo>
                <a:lnTo>
                  <a:pt x="595" y="34"/>
                </a:lnTo>
                <a:lnTo>
                  <a:pt x="597" y="32"/>
                </a:lnTo>
                <a:lnTo>
                  <a:pt x="599" y="32"/>
                </a:lnTo>
                <a:lnTo>
                  <a:pt x="601" y="32"/>
                </a:lnTo>
                <a:lnTo>
                  <a:pt x="603" y="30"/>
                </a:lnTo>
                <a:lnTo>
                  <a:pt x="605" y="30"/>
                </a:lnTo>
                <a:lnTo>
                  <a:pt x="607" y="30"/>
                </a:lnTo>
                <a:lnTo>
                  <a:pt x="611" y="28"/>
                </a:lnTo>
                <a:lnTo>
                  <a:pt x="613" y="28"/>
                </a:lnTo>
                <a:lnTo>
                  <a:pt x="615" y="28"/>
                </a:lnTo>
                <a:lnTo>
                  <a:pt x="617" y="26"/>
                </a:lnTo>
                <a:lnTo>
                  <a:pt x="619" y="26"/>
                </a:lnTo>
                <a:lnTo>
                  <a:pt x="621" y="24"/>
                </a:lnTo>
                <a:lnTo>
                  <a:pt x="621" y="22"/>
                </a:lnTo>
                <a:lnTo>
                  <a:pt x="623" y="20"/>
                </a:lnTo>
                <a:lnTo>
                  <a:pt x="621" y="18"/>
                </a:lnTo>
                <a:lnTo>
                  <a:pt x="619" y="18"/>
                </a:lnTo>
                <a:lnTo>
                  <a:pt x="617" y="18"/>
                </a:lnTo>
                <a:lnTo>
                  <a:pt x="615" y="18"/>
                </a:lnTo>
                <a:lnTo>
                  <a:pt x="613" y="18"/>
                </a:lnTo>
                <a:lnTo>
                  <a:pt x="611" y="18"/>
                </a:lnTo>
                <a:lnTo>
                  <a:pt x="607" y="18"/>
                </a:lnTo>
                <a:lnTo>
                  <a:pt x="605" y="18"/>
                </a:lnTo>
                <a:lnTo>
                  <a:pt x="603" y="18"/>
                </a:lnTo>
                <a:lnTo>
                  <a:pt x="601" y="20"/>
                </a:lnTo>
                <a:lnTo>
                  <a:pt x="599" y="20"/>
                </a:lnTo>
                <a:lnTo>
                  <a:pt x="599" y="22"/>
                </a:lnTo>
                <a:lnTo>
                  <a:pt x="597" y="22"/>
                </a:lnTo>
                <a:lnTo>
                  <a:pt x="595" y="22"/>
                </a:lnTo>
                <a:lnTo>
                  <a:pt x="593" y="22"/>
                </a:lnTo>
                <a:lnTo>
                  <a:pt x="591" y="24"/>
                </a:lnTo>
                <a:lnTo>
                  <a:pt x="589" y="24"/>
                </a:lnTo>
                <a:lnTo>
                  <a:pt x="587" y="24"/>
                </a:lnTo>
                <a:lnTo>
                  <a:pt x="585" y="24"/>
                </a:lnTo>
                <a:lnTo>
                  <a:pt x="583" y="24"/>
                </a:lnTo>
                <a:lnTo>
                  <a:pt x="581" y="24"/>
                </a:lnTo>
                <a:lnTo>
                  <a:pt x="579" y="24"/>
                </a:lnTo>
                <a:lnTo>
                  <a:pt x="577" y="26"/>
                </a:lnTo>
                <a:lnTo>
                  <a:pt x="575" y="26"/>
                </a:lnTo>
                <a:lnTo>
                  <a:pt x="573" y="26"/>
                </a:lnTo>
                <a:lnTo>
                  <a:pt x="571" y="26"/>
                </a:lnTo>
                <a:lnTo>
                  <a:pt x="569" y="26"/>
                </a:lnTo>
                <a:lnTo>
                  <a:pt x="567" y="26"/>
                </a:lnTo>
                <a:lnTo>
                  <a:pt x="565" y="26"/>
                </a:lnTo>
                <a:lnTo>
                  <a:pt x="563" y="26"/>
                </a:lnTo>
                <a:lnTo>
                  <a:pt x="561" y="28"/>
                </a:lnTo>
                <a:lnTo>
                  <a:pt x="559" y="28"/>
                </a:lnTo>
                <a:lnTo>
                  <a:pt x="557" y="28"/>
                </a:lnTo>
                <a:lnTo>
                  <a:pt x="559" y="28"/>
                </a:lnTo>
                <a:lnTo>
                  <a:pt x="561" y="26"/>
                </a:lnTo>
                <a:lnTo>
                  <a:pt x="559" y="26"/>
                </a:lnTo>
                <a:lnTo>
                  <a:pt x="557" y="26"/>
                </a:lnTo>
                <a:lnTo>
                  <a:pt x="559" y="26"/>
                </a:lnTo>
                <a:lnTo>
                  <a:pt x="561" y="26"/>
                </a:lnTo>
                <a:lnTo>
                  <a:pt x="563" y="26"/>
                </a:lnTo>
                <a:lnTo>
                  <a:pt x="565" y="26"/>
                </a:lnTo>
                <a:lnTo>
                  <a:pt x="567" y="24"/>
                </a:lnTo>
                <a:lnTo>
                  <a:pt x="569" y="24"/>
                </a:lnTo>
                <a:lnTo>
                  <a:pt x="573" y="24"/>
                </a:lnTo>
                <a:lnTo>
                  <a:pt x="575" y="24"/>
                </a:lnTo>
                <a:lnTo>
                  <a:pt x="577" y="24"/>
                </a:lnTo>
                <a:lnTo>
                  <a:pt x="579" y="22"/>
                </a:lnTo>
                <a:lnTo>
                  <a:pt x="581" y="22"/>
                </a:lnTo>
                <a:lnTo>
                  <a:pt x="583" y="22"/>
                </a:lnTo>
                <a:lnTo>
                  <a:pt x="585" y="22"/>
                </a:lnTo>
                <a:lnTo>
                  <a:pt x="587" y="20"/>
                </a:lnTo>
                <a:lnTo>
                  <a:pt x="585" y="20"/>
                </a:lnTo>
                <a:lnTo>
                  <a:pt x="583" y="20"/>
                </a:lnTo>
                <a:lnTo>
                  <a:pt x="581" y="20"/>
                </a:lnTo>
                <a:lnTo>
                  <a:pt x="571" y="20"/>
                </a:lnTo>
                <a:lnTo>
                  <a:pt x="569" y="18"/>
                </a:lnTo>
                <a:lnTo>
                  <a:pt x="563" y="18"/>
                </a:lnTo>
                <a:lnTo>
                  <a:pt x="561" y="20"/>
                </a:lnTo>
                <a:lnTo>
                  <a:pt x="551" y="20"/>
                </a:lnTo>
                <a:lnTo>
                  <a:pt x="549" y="20"/>
                </a:lnTo>
                <a:lnTo>
                  <a:pt x="547" y="20"/>
                </a:lnTo>
                <a:lnTo>
                  <a:pt x="543" y="20"/>
                </a:lnTo>
                <a:lnTo>
                  <a:pt x="541" y="20"/>
                </a:lnTo>
                <a:lnTo>
                  <a:pt x="539" y="20"/>
                </a:lnTo>
                <a:lnTo>
                  <a:pt x="537" y="20"/>
                </a:lnTo>
                <a:lnTo>
                  <a:pt x="535" y="20"/>
                </a:lnTo>
                <a:lnTo>
                  <a:pt x="533" y="20"/>
                </a:lnTo>
                <a:lnTo>
                  <a:pt x="531" y="20"/>
                </a:lnTo>
                <a:lnTo>
                  <a:pt x="529" y="20"/>
                </a:lnTo>
                <a:lnTo>
                  <a:pt x="527" y="20"/>
                </a:lnTo>
                <a:lnTo>
                  <a:pt x="525" y="20"/>
                </a:lnTo>
                <a:lnTo>
                  <a:pt x="523" y="20"/>
                </a:lnTo>
                <a:lnTo>
                  <a:pt x="519" y="22"/>
                </a:lnTo>
                <a:lnTo>
                  <a:pt x="517" y="22"/>
                </a:lnTo>
                <a:lnTo>
                  <a:pt x="515" y="22"/>
                </a:lnTo>
                <a:lnTo>
                  <a:pt x="513" y="22"/>
                </a:lnTo>
                <a:lnTo>
                  <a:pt x="511" y="22"/>
                </a:lnTo>
                <a:lnTo>
                  <a:pt x="509" y="22"/>
                </a:lnTo>
                <a:lnTo>
                  <a:pt x="507" y="22"/>
                </a:lnTo>
                <a:lnTo>
                  <a:pt x="505" y="22"/>
                </a:lnTo>
                <a:lnTo>
                  <a:pt x="505" y="24"/>
                </a:lnTo>
                <a:lnTo>
                  <a:pt x="503" y="24"/>
                </a:lnTo>
                <a:lnTo>
                  <a:pt x="501" y="24"/>
                </a:lnTo>
                <a:lnTo>
                  <a:pt x="499" y="24"/>
                </a:lnTo>
                <a:lnTo>
                  <a:pt x="499" y="22"/>
                </a:lnTo>
                <a:lnTo>
                  <a:pt x="501" y="22"/>
                </a:lnTo>
                <a:lnTo>
                  <a:pt x="503" y="22"/>
                </a:lnTo>
                <a:lnTo>
                  <a:pt x="505" y="20"/>
                </a:lnTo>
                <a:lnTo>
                  <a:pt x="507" y="20"/>
                </a:lnTo>
                <a:lnTo>
                  <a:pt x="509" y="20"/>
                </a:lnTo>
                <a:lnTo>
                  <a:pt x="511" y="20"/>
                </a:lnTo>
                <a:lnTo>
                  <a:pt x="513" y="20"/>
                </a:lnTo>
                <a:lnTo>
                  <a:pt x="515" y="20"/>
                </a:lnTo>
                <a:lnTo>
                  <a:pt x="517" y="20"/>
                </a:lnTo>
                <a:lnTo>
                  <a:pt x="519" y="20"/>
                </a:lnTo>
                <a:lnTo>
                  <a:pt x="521" y="20"/>
                </a:lnTo>
                <a:lnTo>
                  <a:pt x="523" y="20"/>
                </a:lnTo>
                <a:lnTo>
                  <a:pt x="525" y="20"/>
                </a:lnTo>
                <a:lnTo>
                  <a:pt x="529" y="18"/>
                </a:lnTo>
                <a:lnTo>
                  <a:pt x="531" y="18"/>
                </a:lnTo>
                <a:lnTo>
                  <a:pt x="533" y="18"/>
                </a:lnTo>
                <a:lnTo>
                  <a:pt x="535" y="18"/>
                </a:lnTo>
                <a:lnTo>
                  <a:pt x="533" y="18"/>
                </a:lnTo>
                <a:lnTo>
                  <a:pt x="531" y="18"/>
                </a:lnTo>
                <a:lnTo>
                  <a:pt x="525" y="18"/>
                </a:lnTo>
                <a:lnTo>
                  <a:pt x="523" y="16"/>
                </a:lnTo>
                <a:lnTo>
                  <a:pt x="519" y="16"/>
                </a:lnTo>
                <a:lnTo>
                  <a:pt x="521" y="16"/>
                </a:lnTo>
                <a:lnTo>
                  <a:pt x="527" y="16"/>
                </a:lnTo>
                <a:lnTo>
                  <a:pt x="529" y="16"/>
                </a:lnTo>
                <a:lnTo>
                  <a:pt x="533" y="16"/>
                </a:lnTo>
                <a:lnTo>
                  <a:pt x="537" y="18"/>
                </a:lnTo>
                <a:lnTo>
                  <a:pt x="539" y="18"/>
                </a:lnTo>
                <a:lnTo>
                  <a:pt x="541" y="18"/>
                </a:lnTo>
                <a:lnTo>
                  <a:pt x="543" y="18"/>
                </a:lnTo>
                <a:lnTo>
                  <a:pt x="545" y="18"/>
                </a:lnTo>
                <a:lnTo>
                  <a:pt x="547" y="18"/>
                </a:lnTo>
                <a:lnTo>
                  <a:pt x="549" y="18"/>
                </a:lnTo>
                <a:lnTo>
                  <a:pt x="551" y="18"/>
                </a:lnTo>
                <a:lnTo>
                  <a:pt x="555" y="18"/>
                </a:lnTo>
                <a:lnTo>
                  <a:pt x="557" y="16"/>
                </a:lnTo>
                <a:lnTo>
                  <a:pt x="559" y="16"/>
                </a:lnTo>
                <a:lnTo>
                  <a:pt x="561" y="18"/>
                </a:lnTo>
                <a:lnTo>
                  <a:pt x="565" y="18"/>
                </a:lnTo>
                <a:lnTo>
                  <a:pt x="567" y="18"/>
                </a:lnTo>
                <a:lnTo>
                  <a:pt x="573" y="18"/>
                </a:lnTo>
                <a:lnTo>
                  <a:pt x="575" y="18"/>
                </a:lnTo>
                <a:lnTo>
                  <a:pt x="589" y="18"/>
                </a:lnTo>
                <a:lnTo>
                  <a:pt x="591" y="18"/>
                </a:lnTo>
                <a:lnTo>
                  <a:pt x="593" y="18"/>
                </a:lnTo>
                <a:lnTo>
                  <a:pt x="595" y="16"/>
                </a:lnTo>
                <a:lnTo>
                  <a:pt x="597" y="16"/>
                </a:lnTo>
                <a:lnTo>
                  <a:pt x="599" y="16"/>
                </a:lnTo>
                <a:lnTo>
                  <a:pt x="603" y="16"/>
                </a:lnTo>
                <a:lnTo>
                  <a:pt x="605" y="16"/>
                </a:lnTo>
                <a:lnTo>
                  <a:pt x="613" y="16"/>
                </a:lnTo>
                <a:lnTo>
                  <a:pt x="615" y="16"/>
                </a:lnTo>
                <a:lnTo>
                  <a:pt x="617" y="16"/>
                </a:lnTo>
                <a:lnTo>
                  <a:pt x="619" y="16"/>
                </a:lnTo>
                <a:lnTo>
                  <a:pt x="621" y="16"/>
                </a:lnTo>
                <a:lnTo>
                  <a:pt x="623" y="14"/>
                </a:lnTo>
                <a:lnTo>
                  <a:pt x="625" y="14"/>
                </a:lnTo>
                <a:lnTo>
                  <a:pt x="627" y="14"/>
                </a:lnTo>
                <a:lnTo>
                  <a:pt x="629" y="14"/>
                </a:lnTo>
                <a:lnTo>
                  <a:pt x="629" y="12"/>
                </a:lnTo>
                <a:lnTo>
                  <a:pt x="631" y="12"/>
                </a:lnTo>
                <a:lnTo>
                  <a:pt x="633" y="12"/>
                </a:lnTo>
                <a:lnTo>
                  <a:pt x="631" y="12"/>
                </a:lnTo>
                <a:lnTo>
                  <a:pt x="629" y="12"/>
                </a:lnTo>
                <a:lnTo>
                  <a:pt x="627" y="10"/>
                </a:lnTo>
                <a:lnTo>
                  <a:pt x="625" y="10"/>
                </a:lnTo>
                <a:lnTo>
                  <a:pt x="623" y="10"/>
                </a:lnTo>
                <a:lnTo>
                  <a:pt x="621" y="10"/>
                </a:lnTo>
                <a:lnTo>
                  <a:pt x="619" y="10"/>
                </a:lnTo>
                <a:lnTo>
                  <a:pt x="617" y="10"/>
                </a:lnTo>
                <a:lnTo>
                  <a:pt x="613" y="8"/>
                </a:lnTo>
                <a:lnTo>
                  <a:pt x="611" y="8"/>
                </a:lnTo>
                <a:lnTo>
                  <a:pt x="609" y="8"/>
                </a:lnTo>
                <a:lnTo>
                  <a:pt x="607" y="10"/>
                </a:lnTo>
                <a:lnTo>
                  <a:pt x="605" y="10"/>
                </a:lnTo>
                <a:lnTo>
                  <a:pt x="607" y="8"/>
                </a:lnTo>
                <a:lnTo>
                  <a:pt x="605" y="8"/>
                </a:lnTo>
                <a:lnTo>
                  <a:pt x="603" y="8"/>
                </a:lnTo>
                <a:lnTo>
                  <a:pt x="601" y="8"/>
                </a:lnTo>
                <a:lnTo>
                  <a:pt x="599" y="8"/>
                </a:lnTo>
                <a:lnTo>
                  <a:pt x="597" y="8"/>
                </a:lnTo>
                <a:lnTo>
                  <a:pt x="595" y="8"/>
                </a:lnTo>
                <a:lnTo>
                  <a:pt x="593" y="10"/>
                </a:lnTo>
                <a:lnTo>
                  <a:pt x="591" y="10"/>
                </a:lnTo>
                <a:lnTo>
                  <a:pt x="589" y="10"/>
                </a:lnTo>
                <a:lnTo>
                  <a:pt x="587" y="10"/>
                </a:lnTo>
                <a:lnTo>
                  <a:pt x="585" y="10"/>
                </a:lnTo>
                <a:lnTo>
                  <a:pt x="587" y="10"/>
                </a:lnTo>
                <a:lnTo>
                  <a:pt x="589" y="10"/>
                </a:lnTo>
                <a:lnTo>
                  <a:pt x="591" y="10"/>
                </a:lnTo>
                <a:lnTo>
                  <a:pt x="593" y="8"/>
                </a:lnTo>
                <a:lnTo>
                  <a:pt x="595" y="8"/>
                </a:lnTo>
                <a:lnTo>
                  <a:pt x="597" y="8"/>
                </a:lnTo>
                <a:lnTo>
                  <a:pt x="599" y="8"/>
                </a:lnTo>
                <a:lnTo>
                  <a:pt x="597" y="6"/>
                </a:lnTo>
                <a:lnTo>
                  <a:pt x="595" y="4"/>
                </a:lnTo>
                <a:lnTo>
                  <a:pt x="593" y="6"/>
                </a:lnTo>
                <a:lnTo>
                  <a:pt x="591" y="6"/>
                </a:lnTo>
                <a:lnTo>
                  <a:pt x="589" y="6"/>
                </a:lnTo>
                <a:lnTo>
                  <a:pt x="587" y="6"/>
                </a:lnTo>
                <a:lnTo>
                  <a:pt x="585" y="6"/>
                </a:lnTo>
                <a:lnTo>
                  <a:pt x="583" y="6"/>
                </a:lnTo>
                <a:lnTo>
                  <a:pt x="581" y="6"/>
                </a:lnTo>
                <a:lnTo>
                  <a:pt x="579" y="6"/>
                </a:lnTo>
                <a:lnTo>
                  <a:pt x="577" y="6"/>
                </a:lnTo>
                <a:lnTo>
                  <a:pt x="575" y="6"/>
                </a:lnTo>
                <a:lnTo>
                  <a:pt x="573" y="6"/>
                </a:lnTo>
                <a:lnTo>
                  <a:pt x="571" y="6"/>
                </a:lnTo>
                <a:lnTo>
                  <a:pt x="567" y="6"/>
                </a:lnTo>
                <a:lnTo>
                  <a:pt x="565" y="6"/>
                </a:lnTo>
                <a:lnTo>
                  <a:pt x="563" y="6"/>
                </a:lnTo>
                <a:lnTo>
                  <a:pt x="561" y="6"/>
                </a:lnTo>
                <a:lnTo>
                  <a:pt x="559" y="6"/>
                </a:lnTo>
                <a:lnTo>
                  <a:pt x="557" y="6"/>
                </a:lnTo>
                <a:lnTo>
                  <a:pt x="555" y="6"/>
                </a:lnTo>
                <a:lnTo>
                  <a:pt x="553" y="6"/>
                </a:lnTo>
                <a:lnTo>
                  <a:pt x="551" y="6"/>
                </a:lnTo>
                <a:lnTo>
                  <a:pt x="549" y="6"/>
                </a:lnTo>
                <a:lnTo>
                  <a:pt x="547" y="6"/>
                </a:lnTo>
                <a:lnTo>
                  <a:pt x="545" y="6"/>
                </a:lnTo>
                <a:lnTo>
                  <a:pt x="543" y="6"/>
                </a:lnTo>
                <a:lnTo>
                  <a:pt x="541" y="6"/>
                </a:lnTo>
                <a:lnTo>
                  <a:pt x="539" y="6"/>
                </a:lnTo>
                <a:lnTo>
                  <a:pt x="535" y="6"/>
                </a:lnTo>
                <a:lnTo>
                  <a:pt x="533" y="6"/>
                </a:lnTo>
                <a:lnTo>
                  <a:pt x="531" y="6"/>
                </a:lnTo>
                <a:lnTo>
                  <a:pt x="529" y="6"/>
                </a:lnTo>
                <a:lnTo>
                  <a:pt x="527" y="6"/>
                </a:lnTo>
                <a:lnTo>
                  <a:pt x="525" y="8"/>
                </a:lnTo>
                <a:lnTo>
                  <a:pt x="523" y="8"/>
                </a:lnTo>
                <a:lnTo>
                  <a:pt x="521" y="8"/>
                </a:lnTo>
                <a:lnTo>
                  <a:pt x="519" y="8"/>
                </a:lnTo>
                <a:lnTo>
                  <a:pt x="517" y="8"/>
                </a:lnTo>
                <a:lnTo>
                  <a:pt x="513" y="8"/>
                </a:lnTo>
                <a:lnTo>
                  <a:pt x="511" y="8"/>
                </a:lnTo>
                <a:lnTo>
                  <a:pt x="507" y="8"/>
                </a:lnTo>
                <a:lnTo>
                  <a:pt x="505" y="8"/>
                </a:lnTo>
                <a:lnTo>
                  <a:pt x="503" y="8"/>
                </a:lnTo>
                <a:lnTo>
                  <a:pt x="501" y="8"/>
                </a:lnTo>
                <a:lnTo>
                  <a:pt x="499" y="10"/>
                </a:lnTo>
                <a:lnTo>
                  <a:pt x="497" y="8"/>
                </a:lnTo>
                <a:lnTo>
                  <a:pt x="489" y="8"/>
                </a:lnTo>
                <a:lnTo>
                  <a:pt x="487" y="8"/>
                </a:lnTo>
                <a:lnTo>
                  <a:pt x="485" y="8"/>
                </a:lnTo>
                <a:lnTo>
                  <a:pt x="483" y="8"/>
                </a:lnTo>
                <a:lnTo>
                  <a:pt x="481" y="10"/>
                </a:lnTo>
                <a:lnTo>
                  <a:pt x="479" y="10"/>
                </a:lnTo>
                <a:lnTo>
                  <a:pt x="481" y="10"/>
                </a:lnTo>
                <a:lnTo>
                  <a:pt x="483" y="8"/>
                </a:lnTo>
                <a:lnTo>
                  <a:pt x="481" y="8"/>
                </a:lnTo>
                <a:lnTo>
                  <a:pt x="483" y="8"/>
                </a:lnTo>
                <a:lnTo>
                  <a:pt x="485" y="8"/>
                </a:lnTo>
                <a:lnTo>
                  <a:pt x="487" y="8"/>
                </a:lnTo>
                <a:lnTo>
                  <a:pt x="489" y="8"/>
                </a:lnTo>
                <a:lnTo>
                  <a:pt x="491" y="8"/>
                </a:lnTo>
                <a:lnTo>
                  <a:pt x="497" y="8"/>
                </a:lnTo>
                <a:lnTo>
                  <a:pt x="499" y="8"/>
                </a:lnTo>
                <a:lnTo>
                  <a:pt x="501" y="8"/>
                </a:lnTo>
                <a:lnTo>
                  <a:pt x="503" y="8"/>
                </a:lnTo>
                <a:lnTo>
                  <a:pt x="505" y="8"/>
                </a:lnTo>
                <a:lnTo>
                  <a:pt x="507" y="6"/>
                </a:lnTo>
                <a:lnTo>
                  <a:pt x="509" y="6"/>
                </a:lnTo>
                <a:lnTo>
                  <a:pt x="511" y="6"/>
                </a:lnTo>
                <a:lnTo>
                  <a:pt x="515" y="6"/>
                </a:lnTo>
                <a:lnTo>
                  <a:pt x="513" y="6"/>
                </a:lnTo>
                <a:lnTo>
                  <a:pt x="511" y="6"/>
                </a:lnTo>
                <a:lnTo>
                  <a:pt x="509" y="6"/>
                </a:lnTo>
                <a:lnTo>
                  <a:pt x="507" y="6"/>
                </a:lnTo>
                <a:lnTo>
                  <a:pt x="511" y="6"/>
                </a:lnTo>
                <a:lnTo>
                  <a:pt x="513" y="6"/>
                </a:lnTo>
                <a:lnTo>
                  <a:pt x="515" y="6"/>
                </a:lnTo>
                <a:lnTo>
                  <a:pt x="517" y="6"/>
                </a:lnTo>
                <a:lnTo>
                  <a:pt x="519" y="6"/>
                </a:lnTo>
                <a:lnTo>
                  <a:pt x="521" y="6"/>
                </a:lnTo>
                <a:lnTo>
                  <a:pt x="525" y="6"/>
                </a:lnTo>
                <a:lnTo>
                  <a:pt x="527" y="6"/>
                </a:lnTo>
                <a:lnTo>
                  <a:pt x="529" y="6"/>
                </a:lnTo>
                <a:lnTo>
                  <a:pt x="533" y="6"/>
                </a:lnTo>
                <a:lnTo>
                  <a:pt x="535" y="6"/>
                </a:lnTo>
                <a:lnTo>
                  <a:pt x="537" y="6"/>
                </a:lnTo>
                <a:lnTo>
                  <a:pt x="539" y="6"/>
                </a:lnTo>
                <a:lnTo>
                  <a:pt x="541" y="4"/>
                </a:lnTo>
                <a:lnTo>
                  <a:pt x="557" y="4"/>
                </a:lnTo>
                <a:lnTo>
                  <a:pt x="559" y="6"/>
                </a:lnTo>
                <a:lnTo>
                  <a:pt x="561" y="6"/>
                </a:lnTo>
                <a:lnTo>
                  <a:pt x="575" y="6"/>
                </a:lnTo>
                <a:lnTo>
                  <a:pt x="579" y="4"/>
                </a:lnTo>
                <a:lnTo>
                  <a:pt x="581" y="4"/>
                </a:lnTo>
                <a:lnTo>
                  <a:pt x="583" y="4"/>
                </a:lnTo>
                <a:lnTo>
                  <a:pt x="585" y="4"/>
                </a:lnTo>
                <a:lnTo>
                  <a:pt x="587" y="4"/>
                </a:lnTo>
                <a:lnTo>
                  <a:pt x="591" y="4"/>
                </a:lnTo>
                <a:lnTo>
                  <a:pt x="587" y="2"/>
                </a:lnTo>
                <a:lnTo>
                  <a:pt x="585" y="2"/>
                </a:lnTo>
                <a:lnTo>
                  <a:pt x="583" y="2"/>
                </a:lnTo>
                <a:lnTo>
                  <a:pt x="581" y="2"/>
                </a:lnTo>
                <a:lnTo>
                  <a:pt x="577" y="2"/>
                </a:lnTo>
                <a:lnTo>
                  <a:pt x="575" y="2"/>
                </a:lnTo>
                <a:lnTo>
                  <a:pt x="573" y="2"/>
                </a:lnTo>
                <a:lnTo>
                  <a:pt x="571" y="2"/>
                </a:lnTo>
                <a:lnTo>
                  <a:pt x="567" y="2"/>
                </a:lnTo>
                <a:lnTo>
                  <a:pt x="565" y="2"/>
                </a:lnTo>
                <a:lnTo>
                  <a:pt x="563" y="2"/>
                </a:lnTo>
                <a:lnTo>
                  <a:pt x="565" y="2"/>
                </a:lnTo>
                <a:lnTo>
                  <a:pt x="563" y="2"/>
                </a:lnTo>
                <a:lnTo>
                  <a:pt x="561" y="2"/>
                </a:lnTo>
                <a:lnTo>
                  <a:pt x="559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59" y="0"/>
                </a:lnTo>
                <a:lnTo>
                  <a:pt x="557" y="2"/>
                </a:lnTo>
                <a:lnTo>
                  <a:pt x="555" y="2"/>
                </a:lnTo>
                <a:lnTo>
                  <a:pt x="553" y="0"/>
                </a:lnTo>
                <a:lnTo>
                  <a:pt x="551" y="0"/>
                </a:lnTo>
                <a:lnTo>
                  <a:pt x="547" y="0"/>
                </a:lnTo>
                <a:lnTo>
                  <a:pt x="545" y="0"/>
                </a:lnTo>
                <a:lnTo>
                  <a:pt x="539" y="0"/>
                </a:lnTo>
                <a:lnTo>
                  <a:pt x="537" y="0"/>
                </a:lnTo>
                <a:lnTo>
                  <a:pt x="535" y="0"/>
                </a:lnTo>
                <a:lnTo>
                  <a:pt x="533" y="0"/>
                </a:lnTo>
                <a:lnTo>
                  <a:pt x="531" y="0"/>
                </a:lnTo>
                <a:lnTo>
                  <a:pt x="529" y="0"/>
                </a:lnTo>
                <a:lnTo>
                  <a:pt x="525" y="0"/>
                </a:lnTo>
                <a:lnTo>
                  <a:pt x="523" y="0"/>
                </a:lnTo>
                <a:lnTo>
                  <a:pt x="521" y="0"/>
                </a:lnTo>
                <a:lnTo>
                  <a:pt x="519" y="0"/>
                </a:lnTo>
                <a:lnTo>
                  <a:pt x="513" y="0"/>
                </a:lnTo>
                <a:lnTo>
                  <a:pt x="511" y="0"/>
                </a:lnTo>
                <a:lnTo>
                  <a:pt x="507" y="0"/>
                </a:lnTo>
                <a:lnTo>
                  <a:pt x="505" y="0"/>
                </a:lnTo>
                <a:lnTo>
                  <a:pt x="503" y="0"/>
                </a:lnTo>
                <a:lnTo>
                  <a:pt x="505" y="2"/>
                </a:lnTo>
                <a:lnTo>
                  <a:pt x="503" y="2"/>
                </a:lnTo>
                <a:lnTo>
                  <a:pt x="501" y="2"/>
                </a:lnTo>
                <a:lnTo>
                  <a:pt x="499" y="0"/>
                </a:lnTo>
                <a:lnTo>
                  <a:pt x="497" y="0"/>
                </a:lnTo>
                <a:lnTo>
                  <a:pt x="495" y="0"/>
                </a:lnTo>
                <a:lnTo>
                  <a:pt x="493" y="0"/>
                </a:lnTo>
                <a:lnTo>
                  <a:pt x="491" y="0"/>
                </a:lnTo>
                <a:lnTo>
                  <a:pt x="489" y="0"/>
                </a:lnTo>
                <a:lnTo>
                  <a:pt x="487" y="0"/>
                </a:lnTo>
                <a:lnTo>
                  <a:pt x="475" y="0"/>
                </a:lnTo>
                <a:lnTo>
                  <a:pt x="473" y="0"/>
                </a:lnTo>
                <a:lnTo>
                  <a:pt x="471" y="2"/>
                </a:lnTo>
                <a:lnTo>
                  <a:pt x="473" y="2"/>
                </a:lnTo>
                <a:lnTo>
                  <a:pt x="475" y="2"/>
                </a:lnTo>
                <a:lnTo>
                  <a:pt x="473" y="2"/>
                </a:lnTo>
                <a:lnTo>
                  <a:pt x="471" y="2"/>
                </a:lnTo>
                <a:lnTo>
                  <a:pt x="469" y="2"/>
                </a:lnTo>
                <a:lnTo>
                  <a:pt x="467" y="2"/>
                </a:lnTo>
                <a:lnTo>
                  <a:pt x="465" y="2"/>
                </a:lnTo>
                <a:lnTo>
                  <a:pt x="463" y="2"/>
                </a:lnTo>
                <a:lnTo>
                  <a:pt x="461" y="2"/>
                </a:lnTo>
                <a:lnTo>
                  <a:pt x="459" y="2"/>
                </a:lnTo>
                <a:lnTo>
                  <a:pt x="457" y="2"/>
                </a:lnTo>
                <a:lnTo>
                  <a:pt x="455" y="2"/>
                </a:lnTo>
                <a:lnTo>
                  <a:pt x="453" y="2"/>
                </a:lnTo>
                <a:lnTo>
                  <a:pt x="451" y="2"/>
                </a:lnTo>
                <a:lnTo>
                  <a:pt x="449" y="2"/>
                </a:lnTo>
                <a:lnTo>
                  <a:pt x="449" y="4"/>
                </a:lnTo>
                <a:lnTo>
                  <a:pt x="451" y="4"/>
                </a:lnTo>
                <a:lnTo>
                  <a:pt x="457" y="4"/>
                </a:lnTo>
                <a:lnTo>
                  <a:pt x="459" y="4"/>
                </a:lnTo>
                <a:lnTo>
                  <a:pt x="461" y="4"/>
                </a:lnTo>
                <a:lnTo>
                  <a:pt x="463" y="6"/>
                </a:lnTo>
                <a:lnTo>
                  <a:pt x="465" y="6"/>
                </a:lnTo>
                <a:lnTo>
                  <a:pt x="467" y="6"/>
                </a:lnTo>
                <a:lnTo>
                  <a:pt x="465" y="6"/>
                </a:lnTo>
                <a:lnTo>
                  <a:pt x="457" y="6"/>
                </a:lnTo>
                <a:lnTo>
                  <a:pt x="455" y="6"/>
                </a:lnTo>
                <a:lnTo>
                  <a:pt x="453" y="6"/>
                </a:lnTo>
                <a:lnTo>
                  <a:pt x="451" y="6"/>
                </a:lnTo>
                <a:lnTo>
                  <a:pt x="447" y="6"/>
                </a:lnTo>
                <a:lnTo>
                  <a:pt x="449" y="6"/>
                </a:lnTo>
                <a:lnTo>
                  <a:pt x="459" y="6"/>
                </a:lnTo>
                <a:lnTo>
                  <a:pt x="461" y="6"/>
                </a:lnTo>
                <a:lnTo>
                  <a:pt x="455" y="6"/>
                </a:lnTo>
                <a:lnTo>
                  <a:pt x="445" y="6"/>
                </a:lnTo>
                <a:lnTo>
                  <a:pt x="443" y="8"/>
                </a:lnTo>
                <a:lnTo>
                  <a:pt x="445" y="8"/>
                </a:lnTo>
                <a:lnTo>
                  <a:pt x="445" y="10"/>
                </a:lnTo>
                <a:lnTo>
                  <a:pt x="447" y="10"/>
                </a:lnTo>
                <a:lnTo>
                  <a:pt x="445" y="10"/>
                </a:lnTo>
                <a:lnTo>
                  <a:pt x="443" y="10"/>
                </a:lnTo>
                <a:lnTo>
                  <a:pt x="441" y="8"/>
                </a:lnTo>
                <a:lnTo>
                  <a:pt x="439" y="8"/>
                </a:lnTo>
                <a:lnTo>
                  <a:pt x="437" y="8"/>
                </a:lnTo>
                <a:lnTo>
                  <a:pt x="435" y="8"/>
                </a:lnTo>
                <a:lnTo>
                  <a:pt x="433" y="8"/>
                </a:lnTo>
                <a:lnTo>
                  <a:pt x="431" y="8"/>
                </a:lnTo>
                <a:lnTo>
                  <a:pt x="427" y="8"/>
                </a:lnTo>
                <a:lnTo>
                  <a:pt x="425" y="8"/>
                </a:lnTo>
                <a:lnTo>
                  <a:pt x="423" y="6"/>
                </a:lnTo>
                <a:lnTo>
                  <a:pt x="421" y="6"/>
                </a:lnTo>
                <a:lnTo>
                  <a:pt x="419" y="6"/>
                </a:lnTo>
                <a:lnTo>
                  <a:pt x="417" y="6"/>
                </a:lnTo>
                <a:lnTo>
                  <a:pt x="415" y="6"/>
                </a:lnTo>
                <a:lnTo>
                  <a:pt x="413" y="6"/>
                </a:lnTo>
                <a:lnTo>
                  <a:pt x="415" y="6"/>
                </a:lnTo>
                <a:lnTo>
                  <a:pt x="413" y="4"/>
                </a:lnTo>
                <a:lnTo>
                  <a:pt x="409" y="4"/>
                </a:lnTo>
                <a:lnTo>
                  <a:pt x="407" y="4"/>
                </a:lnTo>
                <a:lnTo>
                  <a:pt x="401" y="4"/>
                </a:lnTo>
                <a:lnTo>
                  <a:pt x="399" y="4"/>
                </a:lnTo>
                <a:lnTo>
                  <a:pt x="401" y="4"/>
                </a:lnTo>
                <a:lnTo>
                  <a:pt x="403" y="4"/>
                </a:lnTo>
                <a:lnTo>
                  <a:pt x="401" y="4"/>
                </a:lnTo>
                <a:lnTo>
                  <a:pt x="399" y="4"/>
                </a:lnTo>
                <a:lnTo>
                  <a:pt x="393" y="4"/>
                </a:lnTo>
                <a:lnTo>
                  <a:pt x="395" y="4"/>
                </a:lnTo>
                <a:lnTo>
                  <a:pt x="397" y="4"/>
                </a:lnTo>
                <a:lnTo>
                  <a:pt x="399" y="6"/>
                </a:lnTo>
                <a:lnTo>
                  <a:pt x="401" y="6"/>
                </a:lnTo>
                <a:lnTo>
                  <a:pt x="403" y="6"/>
                </a:lnTo>
                <a:lnTo>
                  <a:pt x="401" y="6"/>
                </a:lnTo>
                <a:lnTo>
                  <a:pt x="399" y="6"/>
                </a:lnTo>
                <a:lnTo>
                  <a:pt x="395" y="6"/>
                </a:lnTo>
                <a:lnTo>
                  <a:pt x="393" y="6"/>
                </a:lnTo>
                <a:lnTo>
                  <a:pt x="391" y="6"/>
                </a:lnTo>
                <a:lnTo>
                  <a:pt x="389" y="6"/>
                </a:lnTo>
                <a:lnTo>
                  <a:pt x="387" y="4"/>
                </a:lnTo>
                <a:lnTo>
                  <a:pt x="383" y="4"/>
                </a:lnTo>
                <a:lnTo>
                  <a:pt x="383" y="6"/>
                </a:lnTo>
                <a:lnTo>
                  <a:pt x="381" y="6"/>
                </a:lnTo>
                <a:lnTo>
                  <a:pt x="379" y="6"/>
                </a:lnTo>
                <a:lnTo>
                  <a:pt x="377" y="6"/>
                </a:lnTo>
                <a:lnTo>
                  <a:pt x="375" y="6"/>
                </a:lnTo>
                <a:lnTo>
                  <a:pt x="377" y="6"/>
                </a:lnTo>
                <a:lnTo>
                  <a:pt x="379" y="6"/>
                </a:lnTo>
                <a:lnTo>
                  <a:pt x="381" y="8"/>
                </a:lnTo>
                <a:lnTo>
                  <a:pt x="383" y="8"/>
                </a:lnTo>
                <a:lnTo>
                  <a:pt x="385" y="8"/>
                </a:lnTo>
                <a:lnTo>
                  <a:pt x="387" y="8"/>
                </a:lnTo>
                <a:lnTo>
                  <a:pt x="385" y="8"/>
                </a:lnTo>
                <a:lnTo>
                  <a:pt x="383" y="8"/>
                </a:lnTo>
                <a:lnTo>
                  <a:pt x="381" y="8"/>
                </a:lnTo>
                <a:lnTo>
                  <a:pt x="379" y="8"/>
                </a:lnTo>
                <a:lnTo>
                  <a:pt x="377" y="8"/>
                </a:lnTo>
                <a:lnTo>
                  <a:pt x="375" y="6"/>
                </a:lnTo>
                <a:lnTo>
                  <a:pt x="373" y="6"/>
                </a:lnTo>
                <a:lnTo>
                  <a:pt x="369" y="6"/>
                </a:lnTo>
                <a:lnTo>
                  <a:pt x="367" y="6"/>
                </a:lnTo>
                <a:lnTo>
                  <a:pt x="365" y="6"/>
                </a:lnTo>
                <a:lnTo>
                  <a:pt x="363" y="6"/>
                </a:lnTo>
                <a:lnTo>
                  <a:pt x="361" y="8"/>
                </a:lnTo>
                <a:lnTo>
                  <a:pt x="363" y="8"/>
                </a:lnTo>
                <a:lnTo>
                  <a:pt x="365" y="8"/>
                </a:lnTo>
                <a:lnTo>
                  <a:pt x="367" y="8"/>
                </a:lnTo>
                <a:lnTo>
                  <a:pt x="365" y="8"/>
                </a:lnTo>
                <a:lnTo>
                  <a:pt x="363" y="8"/>
                </a:lnTo>
                <a:lnTo>
                  <a:pt x="361" y="8"/>
                </a:lnTo>
                <a:lnTo>
                  <a:pt x="359" y="8"/>
                </a:lnTo>
                <a:lnTo>
                  <a:pt x="361" y="8"/>
                </a:lnTo>
                <a:lnTo>
                  <a:pt x="363" y="8"/>
                </a:lnTo>
                <a:lnTo>
                  <a:pt x="365" y="8"/>
                </a:lnTo>
                <a:lnTo>
                  <a:pt x="367" y="8"/>
                </a:lnTo>
                <a:lnTo>
                  <a:pt x="369" y="8"/>
                </a:lnTo>
                <a:lnTo>
                  <a:pt x="371" y="8"/>
                </a:lnTo>
                <a:lnTo>
                  <a:pt x="373" y="8"/>
                </a:lnTo>
                <a:lnTo>
                  <a:pt x="377" y="8"/>
                </a:lnTo>
                <a:lnTo>
                  <a:pt x="379" y="8"/>
                </a:lnTo>
                <a:lnTo>
                  <a:pt x="377" y="8"/>
                </a:lnTo>
                <a:lnTo>
                  <a:pt x="379" y="8"/>
                </a:lnTo>
                <a:lnTo>
                  <a:pt x="381" y="8"/>
                </a:lnTo>
                <a:lnTo>
                  <a:pt x="385" y="8"/>
                </a:lnTo>
                <a:lnTo>
                  <a:pt x="387" y="8"/>
                </a:lnTo>
                <a:lnTo>
                  <a:pt x="391" y="8"/>
                </a:lnTo>
                <a:lnTo>
                  <a:pt x="393" y="8"/>
                </a:lnTo>
                <a:lnTo>
                  <a:pt x="409" y="8"/>
                </a:lnTo>
                <a:lnTo>
                  <a:pt x="413" y="10"/>
                </a:lnTo>
                <a:lnTo>
                  <a:pt x="415" y="10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3" y="10"/>
                </a:lnTo>
                <a:lnTo>
                  <a:pt x="425" y="10"/>
                </a:lnTo>
                <a:lnTo>
                  <a:pt x="427" y="10"/>
                </a:lnTo>
                <a:lnTo>
                  <a:pt x="429" y="10"/>
                </a:lnTo>
                <a:lnTo>
                  <a:pt x="431" y="12"/>
                </a:lnTo>
                <a:lnTo>
                  <a:pt x="429" y="12"/>
                </a:lnTo>
                <a:lnTo>
                  <a:pt x="431" y="14"/>
                </a:lnTo>
                <a:lnTo>
                  <a:pt x="429" y="14"/>
                </a:lnTo>
                <a:lnTo>
                  <a:pt x="427" y="14"/>
                </a:lnTo>
                <a:lnTo>
                  <a:pt x="425" y="12"/>
                </a:lnTo>
                <a:lnTo>
                  <a:pt x="423" y="12"/>
                </a:lnTo>
                <a:lnTo>
                  <a:pt x="421" y="12"/>
                </a:lnTo>
                <a:lnTo>
                  <a:pt x="419" y="12"/>
                </a:lnTo>
                <a:lnTo>
                  <a:pt x="417" y="10"/>
                </a:lnTo>
                <a:lnTo>
                  <a:pt x="415" y="10"/>
                </a:lnTo>
                <a:lnTo>
                  <a:pt x="413" y="10"/>
                </a:lnTo>
                <a:lnTo>
                  <a:pt x="411" y="10"/>
                </a:lnTo>
                <a:lnTo>
                  <a:pt x="413" y="12"/>
                </a:lnTo>
                <a:lnTo>
                  <a:pt x="411" y="14"/>
                </a:lnTo>
                <a:lnTo>
                  <a:pt x="409" y="12"/>
                </a:lnTo>
                <a:lnTo>
                  <a:pt x="407" y="10"/>
                </a:lnTo>
                <a:lnTo>
                  <a:pt x="405" y="10"/>
                </a:lnTo>
                <a:lnTo>
                  <a:pt x="403" y="10"/>
                </a:lnTo>
                <a:lnTo>
                  <a:pt x="389" y="10"/>
                </a:lnTo>
                <a:lnTo>
                  <a:pt x="387" y="10"/>
                </a:lnTo>
                <a:lnTo>
                  <a:pt x="379" y="10"/>
                </a:lnTo>
                <a:lnTo>
                  <a:pt x="377" y="10"/>
                </a:lnTo>
                <a:lnTo>
                  <a:pt x="375" y="10"/>
                </a:lnTo>
                <a:lnTo>
                  <a:pt x="373" y="10"/>
                </a:lnTo>
                <a:lnTo>
                  <a:pt x="371" y="10"/>
                </a:lnTo>
                <a:lnTo>
                  <a:pt x="369" y="10"/>
                </a:lnTo>
                <a:lnTo>
                  <a:pt x="371" y="10"/>
                </a:lnTo>
                <a:lnTo>
                  <a:pt x="373" y="12"/>
                </a:lnTo>
                <a:lnTo>
                  <a:pt x="375" y="12"/>
                </a:lnTo>
                <a:lnTo>
                  <a:pt x="377" y="12"/>
                </a:lnTo>
                <a:lnTo>
                  <a:pt x="379" y="12"/>
                </a:lnTo>
                <a:lnTo>
                  <a:pt x="381" y="14"/>
                </a:lnTo>
                <a:lnTo>
                  <a:pt x="383" y="14"/>
                </a:lnTo>
                <a:lnTo>
                  <a:pt x="385" y="14"/>
                </a:lnTo>
                <a:lnTo>
                  <a:pt x="387" y="14"/>
                </a:lnTo>
                <a:lnTo>
                  <a:pt x="385" y="16"/>
                </a:lnTo>
                <a:lnTo>
                  <a:pt x="387" y="16"/>
                </a:lnTo>
                <a:lnTo>
                  <a:pt x="389" y="16"/>
                </a:lnTo>
                <a:lnTo>
                  <a:pt x="391" y="16"/>
                </a:lnTo>
                <a:lnTo>
                  <a:pt x="393" y="16"/>
                </a:lnTo>
                <a:lnTo>
                  <a:pt x="395" y="16"/>
                </a:lnTo>
                <a:lnTo>
                  <a:pt x="397" y="16"/>
                </a:lnTo>
                <a:lnTo>
                  <a:pt x="399" y="16"/>
                </a:lnTo>
                <a:lnTo>
                  <a:pt x="401" y="16"/>
                </a:lnTo>
                <a:lnTo>
                  <a:pt x="399" y="16"/>
                </a:lnTo>
                <a:lnTo>
                  <a:pt x="397" y="16"/>
                </a:lnTo>
                <a:lnTo>
                  <a:pt x="389" y="16"/>
                </a:lnTo>
                <a:lnTo>
                  <a:pt x="387" y="16"/>
                </a:lnTo>
                <a:lnTo>
                  <a:pt x="385" y="16"/>
                </a:lnTo>
                <a:lnTo>
                  <a:pt x="383" y="16"/>
                </a:lnTo>
                <a:lnTo>
                  <a:pt x="381" y="16"/>
                </a:lnTo>
                <a:lnTo>
                  <a:pt x="379" y="16"/>
                </a:lnTo>
                <a:lnTo>
                  <a:pt x="377" y="16"/>
                </a:lnTo>
                <a:lnTo>
                  <a:pt x="375" y="18"/>
                </a:lnTo>
                <a:lnTo>
                  <a:pt x="377" y="18"/>
                </a:lnTo>
                <a:lnTo>
                  <a:pt x="375" y="18"/>
                </a:lnTo>
                <a:lnTo>
                  <a:pt x="373" y="18"/>
                </a:lnTo>
                <a:lnTo>
                  <a:pt x="371" y="20"/>
                </a:lnTo>
                <a:lnTo>
                  <a:pt x="373" y="20"/>
                </a:lnTo>
                <a:lnTo>
                  <a:pt x="375" y="20"/>
                </a:lnTo>
                <a:lnTo>
                  <a:pt x="373" y="20"/>
                </a:lnTo>
                <a:lnTo>
                  <a:pt x="375" y="22"/>
                </a:lnTo>
                <a:lnTo>
                  <a:pt x="377" y="22"/>
                </a:lnTo>
                <a:lnTo>
                  <a:pt x="375" y="22"/>
                </a:lnTo>
                <a:lnTo>
                  <a:pt x="373" y="22"/>
                </a:lnTo>
                <a:lnTo>
                  <a:pt x="371" y="22"/>
                </a:lnTo>
                <a:lnTo>
                  <a:pt x="369" y="22"/>
                </a:lnTo>
                <a:lnTo>
                  <a:pt x="367" y="22"/>
                </a:lnTo>
                <a:lnTo>
                  <a:pt x="365" y="22"/>
                </a:lnTo>
                <a:lnTo>
                  <a:pt x="363" y="22"/>
                </a:lnTo>
                <a:lnTo>
                  <a:pt x="361" y="20"/>
                </a:lnTo>
                <a:lnTo>
                  <a:pt x="359" y="20"/>
                </a:lnTo>
                <a:lnTo>
                  <a:pt x="357" y="18"/>
                </a:lnTo>
                <a:lnTo>
                  <a:pt x="355" y="18"/>
                </a:lnTo>
                <a:lnTo>
                  <a:pt x="351" y="18"/>
                </a:lnTo>
                <a:lnTo>
                  <a:pt x="347" y="18"/>
                </a:lnTo>
                <a:lnTo>
                  <a:pt x="345" y="18"/>
                </a:lnTo>
                <a:lnTo>
                  <a:pt x="343" y="16"/>
                </a:lnTo>
                <a:lnTo>
                  <a:pt x="341" y="16"/>
                </a:lnTo>
                <a:lnTo>
                  <a:pt x="339" y="16"/>
                </a:lnTo>
                <a:lnTo>
                  <a:pt x="337" y="16"/>
                </a:lnTo>
                <a:lnTo>
                  <a:pt x="335" y="16"/>
                </a:lnTo>
                <a:lnTo>
                  <a:pt x="333" y="16"/>
                </a:lnTo>
                <a:lnTo>
                  <a:pt x="331" y="14"/>
                </a:lnTo>
                <a:lnTo>
                  <a:pt x="329" y="14"/>
                </a:lnTo>
                <a:lnTo>
                  <a:pt x="327" y="14"/>
                </a:lnTo>
                <a:lnTo>
                  <a:pt x="325" y="14"/>
                </a:lnTo>
                <a:lnTo>
                  <a:pt x="323" y="12"/>
                </a:lnTo>
                <a:lnTo>
                  <a:pt x="309" y="12"/>
                </a:lnTo>
                <a:lnTo>
                  <a:pt x="307" y="14"/>
                </a:lnTo>
                <a:lnTo>
                  <a:pt x="309" y="14"/>
                </a:lnTo>
                <a:lnTo>
                  <a:pt x="309" y="16"/>
                </a:lnTo>
                <a:lnTo>
                  <a:pt x="309" y="18"/>
                </a:lnTo>
                <a:lnTo>
                  <a:pt x="311" y="18"/>
                </a:lnTo>
                <a:lnTo>
                  <a:pt x="313" y="18"/>
                </a:lnTo>
                <a:lnTo>
                  <a:pt x="315" y="20"/>
                </a:lnTo>
                <a:lnTo>
                  <a:pt x="317" y="20"/>
                </a:lnTo>
                <a:lnTo>
                  <a:pt x="319" y="20"/>
                </a:lnTo>
                <a:lnTo>
                  <a:pt x="317" y="20"/>
                </a:lnTo>
                <a:lnTo>
                  <a:pt x="315" y="20"/>
                </a:lnTo>
                <a:lnTo>
                  <a:pt x="313" y="20"/>
                </a:lnTo>
                <a:lnTo>
                  <a:pt x="311" y="20"/>
                </a:lnTo>
                <a:lnTo>
                  <a:pt x="309" y="20"/>
                </a:lnTo>
                <a:lnTo>
                  <a:pt x="307" y="20"/>
                </a:lnTo>
                <a:lnTo>
                  <a:pt x="305" y="20"/>
                </a:lnTo>
                <a:lnTo>
                  <a:pt x="304" y="20"/>
                </a:lnTo>
                <a:lnTo>
                  <a:pt x="305" y="22"/>
                </a:lnTo>
                <a:lnTo>
                  <a:pt x="307" y="22"/>
                </a:lnTo>
                <a:lnTo>
                  <a:pt x="311" y="22"/>
                </a:lnTo>
                <a:lnTo>
                  <a:pt x="313" y="24"/>
                </a:lnTo>
                <a:lnTo>
                  <a:pt x="311" y="24"/>
                </a:lnTo>
                <a:lnTo>
                  <a:pt x="309" y="24"/>
                </a:lnTo>
                <a:lnTo>
                  <a:pt x="307" y="24"/>
                </a:lnTo>
                <a:lnTo>
                  <a:pt x="305" y="22"/>
                </a:lnTo>
                <a:lnTo>
                  <a:pt x="304" y="22"/>
                </a:lnTo>
                <a:lnTo>
                  <a:pt x="302" y="22"/>
                </a:lnTo>
                <a:lnTo>
                  <a:pt x="300" y="20"/>
                </a:lnTo>
                <a:lnTo>
                  <a:pt x="298" y="20"/>
                </a:lnTo>
                <a:lnTo>
                  <a:pt x="296" y="20"/>
                </a:lnTo>
                <a:lnTo>
                  <a:pt x="294" y="20"/>
                </a:lnTo>
                <a:lnTo>
                  <a:pt x="292" y="20"/>
                </a:lnTo>
                <a:lnTo>
                  <a:pt x="290" y="20"/>
                </a:lnTo>
                <a:lnTo>
                  <a:pt x="288" y="20"/>
                </a:lnTo>
                <a:lnTo>
                  <a:pt x="286" y="20"/>
                </a:lnTo>
                <a:lnTo>
                  <a:pt x="284" y="18"/>
                </a:lnTo>
                <a:lnTo>
                  <a:pt x="282" y="18"/>
                </a:lnTo>
                <a:lnTo>
                  <a:pt x="282" y="20"/>
                </a:lnTo>
                <a:lnTo>
                  <a:pt x="280" y="22"/>
                </a:lnTo>
                <a:lnTo>
                  <a:pt x="278" y="22"/>
                </a:lnTo>
                <a:lnTo>
                  <a:pt x="276" y="22"/>
                </a:lnTo>
                <a:lnTo>
                  <a:pt x="274" y="24"/>
                </a:lnTo>
                <a:lnTo>
                  <a:pt x="272" y="24"/>
                </a:lnTo>
                <a:lnTo>
                  <a:pt x="270" y="26"/>
                </a:lnTo>
                <a:lnTo>
                  <a:pt x="268" y="26"/>
                </a:lnTo>
                <a:lnTo>
                  <a:pt x="270" y="24"/>
                </a:lnTo>
                <a:lnTo>
                  <a:pt x="272" y="22"/>
                </a:lnTo>
                <a:lnTo>
                  <a:pt x="274" y="22"/>
                </a:lnTo>
                <a:lnTo>
                  <a:pt x="276" y="20"/>
                </a:lnTo>
                <a:lnTo>
                  <a:pt x="276" y="18"/>
                </a:lnTo>
                <a:lnTo>
                  <a:pt x="274" y="16"/>
                </a:lnTo>
                <a:lnTo>
                  <a:pt x="272" y="16"/>
                </a:lnTo>
                <a:lnTo>
                  <a:pt x="270" y="14"/>
                </a:lnTo>
                <a:lnTo>
                  <a:pt x="268" y="14"/>
                </a:lnTo>
                <a:lnTo>
                  <a:pt x="266" y="16"/>
                </a:lnTo>
                <a:lnTo>
                  <a:pt x="264" y="16"/>
                </a:lnTo>
                <a:lnTo>
                  <a:pt x="262" y="16"/>
                </a:lnTo>
                <a:lnTo>
                  <a:pt x="260" y="16"/>
                </a:lnTo>
                <a:lnTo>
                  <a:pt x="258" y="16"/>
                </a:lnTo>
                <a:lnTo>
                  <a:pt x="260" y="16"/>
                </a:lnTo>
                <a:lnTo>
                  <a:pt x="258" y="16"/>
                </a:lnTo>
                <a:lnTo>
                  <a:pt x="256" y="16"/>
                </a:lnTo>
                <a:lnTo>
                  <a:pt x="254" y="16"/>
                </a:lnTo>
                <a:lnTo>
                  <a:pt x="252" y="16"/>
                </a:lnTo>
                <a:lnTo>
                  <a:pt x="250" y="16"/>
                </a:lnTo>
                <a:lnTo>
                  <a:pt x="248" y="18"/>
                </a:lnTo>
                <a:lnTo>
                  <a:pt x="246" y="16"/>
                </a:lnTo>
                <a:lnTo>
                  <a:pt x="244" y="16"/>
                </a:lnTo>
                <a:lnTo>
                  <a:pt x="242" y="16"/>
                </a:lnTo>
                <a:lnTo>
                  <a:pt x="240" y="16"/>
                </a:lnTo>
                <a:lnTo>
                  <a:pt x="238" y="18"/>
                </a:lnTo>
                <a:lnTo>
                  <a:pt x="236" y="18"/>
                </a:lnTo>
                <a:lnTo>
                  <a:pt x="234" y="18"/>
                </a:lnTo>
                <a:lnTo>
                  <a:pt x="232" y="18"/>
                </a:lnTo>
                <a:lnTo>
                  <a:pt x="230" y="18"/>
                </a:lnTo>
                <a:lnTo>
                  <a:pt x="228" y="18"/>
                </a:lnTo>
                <a:lnTo>
                  <a:pt x="226" y="18"/>
                </a:lnTo>
                <a:lnTo>
                  <a:pt x="224" y="18"/>
                </a:lnTo>
                <a:lnTo>
                  <a:pt x="222" y="18"/>
                </a:lnTo>
                <a:lnTo>
                  <a:pt x="220" y="18"/>
                </a:lnTo>
                <a:lnTo>
                  <a:pt x="218" y="18"/>
                </a:lnTo>
                <a:lnTo>
                  <a:pt x="216" y="18"/>
                </a:lnTo>
                <a:lnTo>
                  <a:pt x="214" y="18"/>
                </a:lnTo>
                <a:lnTo>
                  <a:pt x="212" y="18"/>
                </a:lnTo>
                <a:lnTo>
                  <a:pt x="210" y="20"/>
                </a:lnTo>
                <a:lnTo>
                  <a:pt x="212" y="20"/>
                </a:lnTo>
                <a:lnTo>
                  <a:pt x="214" y="20"/>
                </a:lnTo>
                <a:lnTo>
                  <a:pt x="216" y="20"/>
                </a:lnTo>
                <a:lnTo>
                  <a:pt x="218" y="20"/>
                </a:lnTo>
                <a:lnTo>
                  <a:pt x="220" y="22"/>
                </a:lnTo>
                <a:lnTo>
                  <a:pt x="222" y="24"/>
                </a:lnTo>
                <a:lnTo>
                  <a:pt x="224" y="24"/>
                </a:lnTo>
                <a:lnTo>
                  <a:pt x="226" y="24"/>
                </a:lnTo>
                <a:lnTo>
                  <a:pt x="228" y="24"/>
                </a:lnTo>
                <a:lnTo>
                  <a:pt x="230" y="26"/>
                </a:lnTo>
                <a:lnTo>
                  <a:pt x="232" y="26"/>
                </a:lnTo>
                <a:lnTo>
                  <a:pt x="234" y="26"/>
                </a:lnTo>
                <a:lnTo>
                  <a:pt x="234" y="28"/>
                </a:lnTo>
                <a:lnTo>
                  <a:pt x="232" y="26"/>
                </a:lnTo>
                <a:lnTo>
                  <a:pt x="230" y="26"/>
                </a:lnTo>
                <a:lnTo>
                  <a:pt x="228" y="26"/>
                </a:lnTo>
                <a:lnTo>
                  <a:pt x="226" y="24"/>
                </a:lnTo>
                <a:lnTo>
                  <a:pt x="224" y="24"/>
                </a:lnTo>
                <a:lnTo>
                  <a:pt x="222" y="24"/>
                </a:lnTo>
                <a:lnTo>
                  <a:pt x="220" y="24"/>
                </a:lnTo>
                <a:lnTo>
                  <a:pt x="218" y="24"/>
                </a:lnTo>
                <a:lnTo>
                  <a:pt x="216" y="24"/>
                </a:lnTo>
                <a:lnTo>
                  <a:pt x="216" y="22"/>
                </a:lnTo>
                <a:lnTo>
                  <a:pt x="214" y="20"/>
                </a:lnTo>
                <a:lnTo>
                  <a:pt x="212" y="20"/>
                </a:lnTo>
                <a:lnTo>
                  <a:pt x="210" y="20"/>
                </a:lnTo>
                <a:lnTo>
                  <a:pt x="208" y="20"/>
                </a:lnTo>
                <a:lnTo>
                  <a:pt x="206" y="20"/>
                </a:lnTo>
                <a:lnTo>
                  <a:pt x="204" y="20"/>
                </a:lnTo>
                <a:lnTo>
                  <a:pt x="202" y="20"/>
                </a:lnTo>
                <a:lnTo>
                  <a:pt x="200" y="20"/>
                </a:lnTo>
                <a:lnTo>
                  <a:pt x="198" y="20"/>
                </a:lnTo>
                <a:lnTo>
                  <a:pt x="196" y="20"/>
                </a:lnTo>
                <a:lnTo>
                  <a:pt x="194" y="20"/>
                </a:lnTo>
                <a:lnTo>
                  <a:pt x="192" y="22"/>
                </a:lnTo>
                <a:lnTo>
                  <a:pt x="190" y="22"/>
                </a:lnTo>
                <a:lnTo>
                  <a:pt x="188" y="22"/>
                </a:lnTo>
                <a:lnTo>
                  <a:pt x="186" y="24"/>
                </a:lnTo>
                <a:lnTo>
                  <a:pt x="188" y="26"/>
                </a:lnTo>
                <a:lnTo>
                  <a:pt x="190" y="26"/>
                </a:lnTo>
                <a:lnTo>
                  <a:pt x="188" y="26"/>
                </a:lnTo>
                <a:lnTo>
                  <a:pt x="184" y="28"/>
                </a:lnTo>
                <a:lnTo>
                  <a:pt x="182" y="28"/>
                </a:lnTo>
                <a:lnTo>
                  <a:pt x="184" y="30"/>
                </a:lnTo>
                <a:lnTo>
                  <a:pt x="182" y="30"/>
                </a:lnTo>
                <a:lnTo>
                  <a:pt x="180" y="30"/>
                </a:lnTo>
                <a:lnTo>
                  <a:pt x="178" y="30"/>
                </a:lnTo>
                <a:lnTo>
                  <a:pt x="176" y="32"/>
                </a:lnTo>
                <a:lnTo>
                  <a:pt x="174" y="30"/>
                </a:lnTo>
                <a:lnTo>
                  <a:pt x="172" y="30"/>
                </a:lnTo>
                <a:lnTo>
                  <a:pt x="170" y="30"/>
                </a:lnTo>
                <a:lnTo>
                  <a:pt x="168" y="30"/>
                </a:lnTo>
                <a:lnTo>
                  <a:pt x="164" y="30"/>
                </a:lnTo>
                <a:lnTo>
                  <a:pt x="162" y="30"/>
                </a:lnTo>
                <a:lnTo>
                  <a:pt x="160" y="30"/>
                </a:lnTo>
                <a:lnTo>
                  <a:pt x="158" y="30"/>
                </a:lnTo>
                <a:lnTo>
                  <a:pt x="156" y="30"/>
                </a:lnTo>
                <a:lnTo>
                  <a:pt x="156" y="32"/>
                </a:lnTo>
                <a:lnTo>
                  <a:pt x="156" y="34"/>
                </a:lnTo>
                <a:lnTo>
                  <a:pt x="158" y="36"/>
                </a:lnTo>
                <a:lnTo>
                  <a:pt x="156" y="34"/>
                </a:lnTo>
                <a:lnTo>
                  <a:pt x="154" y="32"/>
                </a:lnTo>
                <a:lnTo>
                  <a:pt x="154" y="30"/>
                </a:lnTo>
                <a:lnTo>
                  <a:pt x="152" y="30"/>
                </a:lnTo>
                <a:lnTo>
                  <a:pt x="150" y="30"/>
                </a:lnTo>
                <a:lnTo>
                  <a:pt x="148" y="32"/>
                </a:lnTo>
                <a:lnTo>
                  <a:pt x="146" y="32"/>
                </a:lnTo>
                <a:lnTo>
                  <a:pt x="144" y="32"/>
                </a:lnTo>
                <a:lnTo>
                  <a:pt x="142" y="32"/>
                </a:lnTo>
                <a:lnTo>
                  <a:pt x="140" y="32"/>
                </a:lnTo>
                <a:lnTo>
                  <a:pt x="138" y="34"/>
                </a:lnTo>
                <a:lnTo>
                  <a:pt x="136" y="34"/>
                </a:lnTo>
                <a:lnTo>
                  <a:pt x="134" y="34"/>
                </a:lnTo>
                <a:lnTo>
                  <a:pt x="132" y="36"/>
                </a:lnTo>
                <a:lnTo>
                  <a:pt x="130" y="36"/>
                </a:lnTo>
                <a:lnTo>
                  <a:pt x="128" y="36"/>
                </a:lnTo>
                <a:lnTo>
                  <a:pt x="126" y="36"/>
                </a:lnTo>
                <a:lnTo>
                  <a:pt x="124" y="36"/>
                </a:lnTo>
                <a:lnTo>
                  <a:pt x="120" y="36"/>
                </a:lnTo>
                <a:lnTo>
                  <a:pt x="118" y="38"/>
                </a:lnTo>
                <a:lnTo>
                  <a:pt x="116" y="38"/>
                </a:lnTo>
                <a:lnTo>
                  <a:pt x="114" y="38"/>
                </a:lnTo>
                <a:lnTo>
                  <a:pt x="112" y="38"/>
                </a:lnTo>
                <a:lnTo>
                  <a:pt x="108" y="40"/>
                </a:lnTo>
                <a:lnTo>
                  <a:pt x="106" y="40"/>
                </a:lnTo>
                <a:lnTo>
                  <a:pt x="104" y="40"/>
                </a:lnTo>
                <a:lnTo>
                  <a:pt x="102" y="40"/>
                </a:lnTo>
                <a:lnTo>
                  <a:pt x="100" y="40"/>
                </a:lnTo>
                <a:lnTo>
                  <a:pt x="98" y="42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4"/>
                </a:lnTo>
                <a:lnTo>
                  <a:pt x="106" y="44"/>
                </a:lnTo>
                <a:lnTo>
                  <a:pt x="108" y="44"/>
                </a:lnTo>
                <a:lnTo>
                  <a:pt x="110" y="46"/>
                </a:lnTo>
                <a:lnTo>
                  <a:pt x="112" y="46"/>
                </a:lnTo>
                <a:lnTo>
                  <a:pt x="114" y="46"/>
                </a:lnTo>
                <a:lnTo>
                  <a:pt x="116" y="46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4"/>
                </a:lnTo>
                <a:lnTo>
                  <a:pt x="126" y="44"/>
                </a:lnTo>
                <a:lnTo>
                  <a:pt x="128" y="44"/>
                </a:lnTo>
                <a:lnTo>
                  <a:pt x="130" y="44"/>
                </a:lnTo>
                <a:lnTo>
                  <a:pt x="132" y="44"/>
                </a:lnTo>
                <a:lnTo>
                  <a:pt x="134" y="44"/>
                </a:lnTo>
                <a:lnTo>
                  <a:pt x="136" y="44"/>
                </a:lnTo>
                <a:lnTo>
                  <a:pt x="134" y="44"/>
                </a:lnTo>
                <a:lnTo>
                  <a:pt x="132" y="44"/>
                </a:lnTo>
                <a:lnTo>
                  <a:pt x="130" y="44"/>
                </a:lnTo>
                <a:lnTo>
                  <a:pt x="126" y="44"/>
                </a:lnTo>
                <a:lnTo>
                  <a:pt x="126" y="46"/>
                </a:lnTo>
                <a:lnTo>
                  <a:pt x="124" y="46"/>
                </a:lnTo>
                <a:lnTo>
                  <a:pt x="122" y="46"/>
                </a:lnTo>
                <a:lnTo>
                  <a:pt x="120" y="48"/>
                </a:lnTo>
                <a:lnTo>
                  <a:pt x="118" y="50"/>
                </a:lnTo>
                <a:lnTo>
                  <a:pt x="116" y="52"/>
                </a:lnTo>
                <a:lnTo>
                  <a:pt x="114" y="54"/>
                </a:lnTo>
                <a:lnTo>
                  <a:pt x="112" y="54"/>
                </a:lnTo>
                <a:lnTo>
                  <a:pt x="110" y="56"/>
                </a:lnTo>
                <a:lnTo>
                  <a:pt x="108" y="56"/>
                </a:lnTo>
                <a:lnTo>
                  <a:pt x="106" y="56"/>
                </a:lnTo>
                <a:lnTo>
                  <a:pt x="104" y="56"/>
                </a:lnTo>
                <a:lnTo>
                  <a:pt x="102" y="58"/>
                </a:lnTo>
                <a:lnTo>
                  <a:pt x="100" y="58"/>
                </a:lnTo>
                <a:lnTo>
                  <a:pt x="98" y="58"/>
                </a:lnTo>
                <a:lnTo>
                  <a:pt x="96" y="58"/>
                </a:lnTo>
                <a:lnTo>
                  <a:pt x="94" y="58"/>
                </a:lnTo>
                <a:lnTo>
                  <a:pt x="92" y="58"/>
                </a:lnTo>
                <a:lnTo>
                  <a:pt x="90" y="58"/>
                </a:lnTo>
                <a:lnTo>
                  <a:pt x="88" y="58"/>
                </a:lnTo>
                <a:lnTo>
                  <a:pt x="86" y="58"/>
                </a:lnTo>
                <a:lnTo>
                  <a:pt x="84" y="58"/>
                </a:lnTo>
                <a:lnTo>
                  <a:pt x="82" y="58"/>
                </a:lnTo>
                <a:lnTo>
                  <a:pt x="80" y="58"/>
                </a:lnTo>
                <a:lnTo>
                  <a:pt x="78" y="58"/>
                </a:lnTo>
                <a:lnTo>
                  <a:pt x="76" y="60"/>
                </a:lnTo>
                <a:lnTo>
                  <a:pt x="74" y="60"/>
                </a:lnTo>
                <a:lnTo>
                  <a:pt x="72" y="60"/>
                </a:lnTo>
                <a:lnTo>
                  <a:pt x="70" y="60"/>
                </a:lnTo>
                <a:lnTo>
                  <a:pt x="68" y="60"/>
                </a:lnTo>
                <a:lnTo>
                  <a:pt x="66" y="60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58" y="62"/>
                </a:lnTo>
                <a:lnTo>
                  <a:pt x="60" y="62"/>
                </a:lnTo>
                <a:lnTo>
                  <a:pt x="58" y="62"/>
                </a:lnTo>
                <a:lnTo>
                  <a:pt x="56" y="62"/>
                </a:lnTo>
                <a:lnTo>
                  <a:pt x="54" y="64"/>
                </a:lnTo>
                <a:lnTo>
                  <a:pt x="52" y="64"/>
                </a:lnTo>
                <a:lnTo>
                  <a:pt x="48" y="64"/>
                </a:lnTo>
                <a:lnTo>
                  <a:pt x="46" y="64"/>
                </a:lnTo>
                <a:lnTo>
                  <a:pt x="42" y="64"/>
                </a:lnTo>
                <a:lnTo>
                  <a:pt x="40" y="64"/>
                </a:lnTo>
                <a:lnTo>
                  <a:pt x="38" y="64"/>
                </a:lnTo>
                <a:lnTo>
                  <a:pt x="36" y="66"/>
                </a:lnTo>
                <a:lnTo>
                  <a:pt x="34" y="66"/>
                </a:lnTo>
                <a:lnTo>
                  <a:pt x="32" y="66"/>
                </a:lnTo>
                <a:lnTo>
                  <a:pt x="30" y="66"/>
                </a:lnTo>
                <a:lnTo>
                  <a:pt x="28" y="66"/>
                </a:lnTo>
                <a:lnTo>
                  <a:pt x="26" y="66"/>
                </a:lnTo>
                <a:lnTo>
                  <a:pt x="24" y="66"/>
                </a:lnTo>
                <a:lnTo>
                  <a:pt x="18" y="68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8" y="70"/>
                </a:lnTo>
                <a:lnTo>
                  <a:pt x="6" y="72"/>
                </a:lnTo>
                <a:lnTo>
                  <a:pt x="4" y="72"/>
                </a:lnTo>
                <a:lnTo>
                  <a:pt x="2" y="74"/>
                </a:lnTo>
                <a:lnTo>
                  <a:pt x="0" y="72"/>
                </a:lnTo>
                <a:lnTo>
                  <a:pt x="2" y="74"/>
                </a:lnTo>
                <a:lnTo>
                  <a:pt x="4" y="74"/>
                </a:lnTo>
                <a:lnTo>
                  <a:pt x="6" y="74"/>
                </a:lnTo>
                <a:lnTo>
                  <a:pt x="6" y="76"/>
                </a:lnTo>
                <a:lnTo>
                  <a:pt x="8" y="76"/>
                </a:lnTo>
                <a:lnTo>
                  <a:pt x="10" y="78"/>
                </a:lnTo>
                <a:lnTo>
                  <a:pt x="12" y="76"/>
                </a:lnTo>
                <a:lnTo>
                  <a:pt x="14" y="76"/>
                </a:lnTo>
                <a:lnTo>
                  <a:pt x="14" y="78"/>
                </a:lnTo>
                <a:lnTo>
                  <a:pt x="16" y="78"/>
                </a:lnTo>
                <a:lnTo>
                  <a:pt x="14" y="78"/>
                </a:lnTo>
                <a:lnTo>
                  <a:pt x="14" y="80"/>
                </a:lnTo>
                <a:lnTo>
                  <a:pt x="16" y="80"/>
                </a:lnTo>
                <a:lnTo>
                  <a:pt x="18" y="78"/>
                </a:lnTo>
                <a:lnTo>
                  <a:pt x="22" y="78"/>
                </a:lnTo>
                <a:lnTo>
                  <a:pt x="24" y="78"/>
                </a:lnTo>
                <a:lnTo>
                  <a:pt x="26" y="78"/>
                </a:lnTo>
                <a:lnTo>
                  <a:pt x="28" y="78"/>
                </a:lnTo>
                <a:lnTo>
                  <a:pt x="30" y="78"/>
                </a:lnTo>
                <a:lnTo>
                  <a:pt x="28" y="78"/>
                </a:lnTo>
                <a:lnTo>
                  <a:pt x="26" y="78"/>
                </a:lnTo>
                <a:lnTo>
                  <a:pt x="24" y="80"/>
                </a:lnTo>
                <a:lnTo>
                  <a:pt x="22" y="80"/>
                </a:lnTo>
                <a:lnTo>
                  <a:pt x="24" y="80"/>
                </a:lnTo>
                <a:lnTo>
                  <a:pt x="26" y="80"/>
                </a:lnTo>
                <a:lnTo>
                  <a:pt x="28" y="80"/>
                </a:lnTo>
                <a:lnTo>
                  <a:pt x="30" y="80"/>
                </a:lnTo>
                <a:lnTo>
                  <a:pt x="32" y="80"/>
                </a:lnTo>
                <a:lnTo>
                  <a:pt x="34" y="80"/>
                </a:lnTo>
                <a:lnTo>
                  <a:pt x="32" y="80"/>
                </a:lnTo>
                <a:lnTo>
                  <a:pt x="30" y="82"/>
                </a:lnTo>
                <a:lnTo>
                  <a:pt x="28" y="82"/>
                </a:lnTo>
                <a:lnTo>
                  <a:pt x="24" y="82"/>
                </a:lnTo>
                <a:lnTo>
                  <a:pt x="26" y="82"/>
                </a:lnTo>
                <a:lnTo>
                  <a:pt x="28" y="82"/>
                </a:lnTo>
                <a:lnTo>
                  <a:pt x="30" y="82"/>
                </a:lnTo>
                <a:lnTo>
                  <a:pt x="32" y="84"/>
                </a:lnTo>
                <a:lnTo>
                  <a:pt x="34" y="84"/>
                </a:lnTo>
                <a:lnTo>
                  <a:pt x="36" y="84"/>
                </a:lnTo>
                <a:lnTo>
                  <a:pt x="38" y="84"/>
                </a:lnTo>
                <a:lnTo>
                  <a:pt x="42" y="84"/>
                </a:lnTo>
                <a:lnTo>
                  <a:pt x="42" y="82"/>
                </a:lnTo>
                <a:lnTo>
                  <a:pt x="44" y="80"/>
                </a:lnTo>
                <a:lnTo>
                  <a:pt x="46" y="82"/>
                </a:lnTo>
                <a:lnTo>
                  <a:pt x="48" y="84"/>
                </a:lnTo>
                <a:lnTo>
                  <a:pt x="50" y="84"/>
                </a:lnTo>
                <a:lnTo>
                  <a:pt x="52" y="82"/>
                </a:lnTo>
                <a:lnTo>
                  <a:pt x="54" y="82"/>
                </a:lnTo>
                <a:lnTo>
                  <a:pt x="56" y="82"/>
                </a:lnTo>
                <a:lnTo>
                  <a:pt x="58" y="82"/>
                </a:lnTo>
                <a:lnTo>
                  <a:pt x="60" y="82"/>
                </a:lnTo>
                <a:lnTo>
                  <a:pt x="62" y="80"/>
                </a:lnTo>
                <a:lnTo>
                  <a:pt x="64" y="80"/>
                </a:lnTo>
                <a:lnTo>
                  <a:pt x="66" y="80"/>
                </a:lnTo>
                <a:lnTo>
                  <a:pt x="68" y="80"/>
                </a:lnTo>
                <a:lnTo>
                  <a:pt x="70" y="82"/>
                </a:lnTo>
                <a:lnTo>
                  <a:pt x="72" y="82"/>
                </a:lnTo>
                <a:lnTo>
                  <a:pt x="72" y="84"/>
                </a:lnTo>
                <a:lnTo>
                  <a:pt x="70" y="84"/>
                </a:lnTo>
                <a:lnTo>
                  <a:pt x="68" y="84"/>
                </a:lnTo>
                <a:lnTo>
                  <a:pt x="66" y="84"/>
                </a:lnTo>
                <a:lnTo>
                  <a:pt x="64" y="84"/>
                </a:lnTo>
                <a:lnTo>
                  <a:pt x="64" y="86"/>
                </a:lnTo>
                <a:lnTo>
                  <a:pt x="66" y="86"/>
                </a:lnTo>
                <a:lnTo>
                  <a:pt x="64" y="86"/>
                </a:lnTo>
                <a:lnTo>
                  <a:pt x="62" y="86"/>
                </a:lnTo>
                <a:lnTo>
                  <a:pt x="60" y="86"/>
                </a:lnTo>
                <a:lnTo>
                  <a:pt x="58" y="86"/>
                </a:lnTo>
                <a:lnTo>
                  <a:pt x="56" y="84"/>
                </a:lnTo>
                <a:lnTo>
                  <a:pt x="54" y="84"/>
                </a:lnTo>
                <a:lnTo>
                  <a:pt x="52" y="84"/>
                </a:lnTo>
                <a:lnTo>
                  <a:pt x="50" y="84"/>
                </a:lnTo>
                <a:lnTo>
                  <a:pt x="48" y="84"/>
                </a:lnTo>
                <a:lnTo>
                  <a:pt x="46" y="86"/>
                </a:lnTo>
                <a:lnTo>
                  <a:pt x="42" y="86"/>
                </a:lnTo>
                <a:lnTo>
                  <a:pt x="40" y="86"/>
                </a:lnTo>
                <a:lnTo>
                  <a:pt x="38" y="86"/>
                </a:lnTo>
                <a:lnTo>
                  <a:pt x="36" y="86"/>
                </a:lnTo>
                <a:lnTo>
                  <a:pt x="34" y="86"/>
                </a:lnTo>
                <a:lnTo>
                  <a:pt x="36" y="88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52" y="88"/>
                </a:lnTo>
                <a:lnTo>
                  <a:pt x="54" y="88"/>
                </a:lnTo>
                <a:lnTo>
                  <a:pt x="56" y="88"/>
                </a:lnTo>
                <a:lnTo>
                  <a:pt x="58" y="88"/>
                </a:lnTo>
                <a:lnTo>
                  <a:pt x="60" y="88"/>
                </a:lnTo>
                <a:lnTo>
                  <a:pt x="64" y="88"/>
                </a:lnTo>
                <a:lnTo>
                  <a:pt x="66" y="88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48" y="88"/>
                </a:lnTo>
                <a:lnTo>
                  <a:pt x="46" y="88"/>
                </a:lnTo>
                <a:lnTo>
                  <a:pt x="44" y="88"/>
                </a:lnTo>
                <a:lnTo>
                  <a:pt x="42" y="88"/>
                </a:lnTo>
                <a:lnTo>
                  <a:pt x="38" y="88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18" y="88"/>
                </a:lnTo>
                <a:lnTo>
                  <a:pt x="16" y="88"/>
                </a:lnTo>
                <a:lnTo>
                  <a:pt x="14" y="88"/>
                </a:lnTo>
                <a:lnTo>
                  <a:pt x="10" y="88"/>
                </a:lnTo>
                <a:lnTo>
                  <a:pt x="8" y="88"/>
                </a:lnTo>
                <a:lnTo>
                  <a:pt x="6" y="90"/>
                </a:lnTo>
                <a:lnTo>
                  <a:pt x="4" y="90"/>
                </a:lnTo>
                <a:lnTo>
                  <a:pt x="4" y="92"/>
                </a:lnTo>
                <a:lnTo>
                  <a:pt x="6" y="92"/>
                </a:lnTo>
                <a:lnTo>
                  <a:pt x="8" y="92"/>
                </a:lnTo>
                <a:lnTo>
                  <a:pt x="6" y="92"/>
                </a:lnTo>
                <a:lnTo>
                  <a:pt x="4" y="92"/>
                </a:lnTo>
                <a:lnTo>
                  <a:pt x="6" y="94"/>
                </a:lnTo>
                <a:lnTo>
                  <a:pt x="8" y="94"/>
                </a:lnTo>
                <a:lnTo>
                  <a:pt x="10" y="94"/>
                </a:lnTo>
                <a:lnTo>
                  <a:pt x="14" y="92"/>
                </a:lnTo>
                <a:lnTo>
                  <a:pt x="16" y="92"/>
                </a:lnTo>
                <a:lnTo>
                  <a:pt x="18" y="92"/>
                </a:lnTo>
                <a:lnTo>
                  <a:pt x="20" y="92"/>
                </a:lnTo>
                <a:lnTo>
                  <a:pt x="22" y="90"/>
                </a:lnTo>
                <a:lnTo>
                  <a:pt x="24" y="92"/>
                </a:lnTo>
                <a:lnTo>
                  <a:pt x="22" y="92"/>
                </a:lnTo>
                <a:lnTo>
                  <a:pt x="20" y="92"/>
                </a:lnTo>
                <a:lnTo>
                  <a:pt x="18" y="92"/>
                </a:lnTo>
                <a:lnTo>
                  <a:pt x="16" y="94"/>
                </a:lnTo>
                <a:lnTo>
                  <a:pt x="14" y="9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7" name="Freeform 2078">
            <a:extLst>
              <a:ext uri="{FF2B5EF4-FFF2-40B4-BE49-F238E27FC236}">
                <a16:creationId xmlns:a16="http://schemas.microsoft.com/office/drawing/2014/main" id="{3DEB03EB-8D7A-4C7F-A534-E1C367EB7F92}"/>
              </a:ext>
            </a:extLst>
          </p:cNvPr>
          <p:cNvSpPr>
            <a:spLocks/>
          </p:cNvSpPr>
          <p:nvPr/>
        </p:nvSpPr>
        <p:spPr bwMode="auto">
          <a:xfrm>
            <a:off x="4889503" y="1498600"/>
            <a:ext cx="3554413" cy="1082675"/>
          </a:xfrm>
          <a:custGeom>
            <a:avLst/>
            <a:gdLst>
              <a:gd name="T0" fmla="*/ 2147483647 w 2239"/>
              <a:gd name="T1" fmla="*/ 451108763 h 682"/>
              <a:gd name="T2" fmla="*/ 2147483647 w 2239"/>
              <a:gd name="T3" fmla="*/ 403225000 h 682"/>
              <a:gd name="T4" fmla="*/ 2147483647 w 2239"/>
              <a:gd name="T5" fmla="*/ 322580000 h 682"/>
              <a:gd name="T6" fmla="*/ 2147483647 w 2239"/>
              <a:gd name="T7" fmla="*/ 337700938 h 682"/>
              <a:gd name="T8" fmla="*/ 2147483647 w 2239"/>
              <a:gd name="T9" fmla="*/ 277217188 h 682"/>
              <a:gd name="T10" fmla="*/ 2147483647 w 2239"/>
              <a:gd name="T11" fmla="*/ 236894688 h 682"/>
              <a:gd name="T12" fmla="*/ 2147483647 w 2239"/>
              <a:gd name="T13" fmla="*/ 201612500 h 682"/>
              <a:gd name="T14" fmla="*/ 2147483647 w 2239"/>
              <a:gd name="T15" fmla="*/ 257055938 h 682"/>
              <a:gd name="T16" fmla="*/ 2147483647 w 2239"/>
              <a:gd name="T17" fmla="*/ 211693125 h 682"/>
              <a:gd name="T18" fmla="*/ 2147483647 w 2239"/>
              <a:gd name="T19" fmla="*/ 191531875 h 682"/>
              <a:gd name="T20" fmla="*/ 2147483647 w 2239"/>
              <a:gd name="T21" fmla="*/ 161290000 h 682"/>
              <a:gd name="T22" fmla="*/ 2147483647 w 2239"/>
              <a:gd name="T23" fmla="*/ 80645000 h 682"/>
              <a:gd name="T24" fmla="*/ 2147483647 w 2239"/>
              <a:gd name="T25" fmla="*/ 25201563 h 682"/>
              <a:gd name="T26" fmla="*/ 2086689669 w 2239"/>
              <a:gd name="T27" fmla="*/ 55443438 h 682"/>
              <a:gd name="T28" fmla="*/ 1774190250 w 2239"/>
              <a:gd name="T29" fmla="*/ 105846563 h 682"/>
              <a:gd name="T30" fmla="*/ 1638101793 w 2239"/>
              <a:gd name="T31" fmla="*/ 186491563 h 682"/>
              <a:gd name="T32" fmla="*/ 1597779287 w 2239"/>
              <a:gd name="T33" fmla="*/ 262096250 h 682"/>
              <a:gd name="T34" fmla="*/ 1507053649 w 2239"/>
              <a:gd name="T35" fmla="*/ 337700938 h 682"/>
              <a:gd name="T36" fmla="*/ 1567537408 w 2239"/>
              <a:gd name="T37" fmla="*/ 398184688 h 682"/>
              <a:gd name="T38" fmla="*/ 1486892397 w 2239"/>
              <a:gd name="T39" fmla="*/ 367942813 h 682"/>
              <a:gd name="T40" fmla="*/ 1272679879 w 2239"/>
              <a:gd name="T41" fmla="*/ 307459063 h 682"/>
              <a:gd name="T42" fmla="*/ 1071067351 w 2239"/>
              <a:gd name="T43" fmla="*/ 322580000 h 682"/>
              <a:gd name="T44" fmla="*/ 869454822 w 2239"/>
              <a:gd name="T45" fmla="*/ 362902500 h 682"/>
              <a:gd name="T46" fmla="*/ 622479475 w 2239"/>
              <a:gd name="T47" fmla="*/ 408265313 h 682"/>
              <a:gd name="T48" fmla="*/ 430947573 w 2239"/>
              <a:gd name="T49" fmla="*/ 536794075 h 682"/>
              <a:gd name="T50" fmla="*/ 239415671 w 2239"/>
              <a:gd name="T51" fmla="*/ 526713450 h 682"/>
              <a:gd name="T52" fmla="*/ 330141309 w 2239"/>
              <a:gd name="T53" fmla="*/ 486390950 h 682"/>
              <a:gd name="T54" fmla="*/ 158770660 w 2239"/>
              <a:gd name="T55" fmla="*/ 352821875 h 682"/>
              <a:gd name="T56" fmla="*/ 60483759 w 2239"/>
              <a:gd name="T57" fmla="*/ 476310325 h 682"/>
              <a:gd name="T58" fmla="*/ 65524072 w 2239"/>
              <a:gd name="T59" fmla="*/ 738406575 h 682"/>
              <a:gd name="T60" fmla="*/ 80645011 w 2239"/>
              <a:gd name="T61" fmla="*/ 965220638 h 682"/>
              <a:gd name="T62" fmla="*/ 239415671 w 2239"/>
              <a:gd name="T63" fmla="*/ 1161792825 h 682"/>
              <a:gd name="T64" fmla="*/ 531753837 w 2239"/>
              <a:gd name="T65" fmla="*/ 1272679700 h 682"/>
              <a:gd name="T66" fmla="*/ 551915090 w 2239"/>
              <a:gd name="T67" fmla="*/ 1428929388 h 682"/>
              <a:gd name="T68" fmla="*/ 652721354 w 2239"/>
              <a:gd name="T69" fmla="*/ 1597779063 h 682"/>
              <a:gd name="T70" fmla="*/ 975301400 w 2239"/>
              <a:gd name="T71" fmla="*/ 1653222500 h 682"/>
              <a:gd name="T72" fmla="*/ 975301400 w 2239"/>
              <a:gd name="T73" fmla="*/ 1428929388 h 682"/>
              <a:gd name="T74" fmla="*/ 1005543279 w 2239"/>
              <a:gd name="T75" fmla="*/ 1181954075 h 682"/>
              <a:gd name="T76" fmla="*/ 1355844253 w 2239"/>
              <a:gd name="T77" fmla="*/ 1242437825 h 682"/>
              <a:gd name="T78" fmla="*/ 1386086132 w 2239"/>
              <a:gd name="T79" fmla="*/ 1071067200 h 682"/>
              <a:gd name="T80" fmla="*/ 1748988684 w 2239"/>
              <a:gd name="T81" fmla="*/ 1045865638 h 682"/>
              <a:gd name="T82" fmla="*/ 2031246223 w 2239"/>
              <a:gd name="T83" fmla="*/ 1101309075 h 682"/>
              <a:gd name="T84" fmla="*/ 2147483647 w 2239"/>
              <a:gd name="T85" fmla="*/ 1292840950 h 682"/>
              <a:gd name="T86" fmla="*/ 2147483647 w 2239"/>
              <a:gd name="T87" fmla="*/ 1267639388 h 682"/>
              <a:gd name="T88" fmla="*/ 2147483647 w 2239"/>
              <a:gd name="T89" fmla="*/ 1242437825 h 682"/>
              <a:gd name="T90" fmla="*/ 2147483647 w 2239"/>
              <a:gd name="T91" fmla="*/ 1267639388 h 682"/>
              <a:gd name="T92" fmla="*/ 2147483647 w 2239"/>
              <a:gd name="T93" fmla="*/ 1101309075 h 682"/>
              <a:gd name="T94" fmla="*/ 2147483647 w 2239"/>
              <a:gd name="T95" fmla="*/ 1292840950 h 682"/>
              <a:gd name="T96" fmla="*/ 2147483647 w 2239"/>
              <a:gd name="T97" fmla="*/ 1433969700 h 682"/>
              <a:gd name="T98" fmla="*/ 2147483647 w 2239"/>
              <a:gd name="T99" fmla="*/ 1617940313 h 682"/>
              <a:gd name="T100" fmla="*/ 2147483647 w 2239"/>
              <a:gd name="T101" fmla="*/ 1307961888 h 682"/>
              <a:gd name="T102" fmla="*/ 2147483647 w 2239"/>
              <a:gd name="T103" fmla="*/ 1086188138 h 682"/>
              <a:gd name="T104" fmla="*/ 2147483647 w 2239"/>
              <a:gd name="T105" fmla="*/ 889615950 h 682"/>
              <a:gd name="T106" fmla="*/ 2147483647 w 2239"/>
              <a:gd name="T107" fmla="*/ 798890325 h 682"/>
              <a:gd name="T108" fmla="*/ 2147483647 w 2239"/>
              <a:gd name="T109" fmla="*/ 693043763 h 682"/>
              <a:gd name="T110" fmla="*/ 2147483647 w 2239"/>
              <a:gd name="T111" fmla="*/ 657761575 h 682"/>
              <a:gd name="T112" fmla="*/ 2147483647 w 2239"/>
              <a:gd name="T113" fmla="*/ 990422200 h 682"/>
              <a:gd name="T114" fmla="*/ 2147483647 w 2239"/>
              <a:gd name="T115" fmla="*/ 1091228450 h 682"/>
              <a:gd name="T116" fmla="*/ 2147483647 w 2239"/>
              <a:gd name="T117" fmla="*/ 854333763 h 682"/>
              <a:gd name="T118" fmla="*/ 2147483647 w 2239"/>
              <a:gd name="T119" fmla="*/ 778729075 h 682"/>
              <a:gd name="T120" fmla="*/ 2147483647 w 2239"/>
              <a:gd name="T121" fmla="*/ 642640638 h 682"/>
              <a:gd name="T122" fmla="*/ 2147483647 w 2239"/>
              <a:gd name="T123" fmla="*/ 536794075 h 682"/>
              <a:gd name="T124" fmla="*/ 2147483647 w 2239"/>
              <a:gd name="T125" fmla="*/ 536794075 h 68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39" h="682">
                <a:moveTo>
                  <a:pt x="2237" y="223"/>
                </a:moveTo>
                <a:lnTo>
                  <a:pt x="2235" y="223"/>
                </a:lnTo>
                <a:lnTo>
                  <a:pt x="2233" y="223"/>
                </a:lnTo>
                <a:lnTo>
                  <a:pt x="2231" y="221"/>
                </a:lnTo>
                <a:lnTo>
                  <a:pt x="2229" y="221"/>
                </a:lnTo>
                <a:lnTo>
                  <a:pt x="2227" y="221"/>
                </a:lnTo>
                <a:lnTo>
                  <a:pt x="2225" y="221"/>
                </a:lnTo>
                <a:lnTo>
                  <a:pt x="2225" y="219"/>
                </a:lnTo>
                <a:lnTo>
                  <a:pt x="2223" y="217"/>
                </a:lnTo>
                <a:lnTo>
                  <a:pt x="2221" y="217"/>
                </a:lnTo>
                <a:lnTo>
                  <a:pt x="2219" y="219"/>
                </a:lnTo>
                <a:lnTo>
                  <a:pt x="2219" y="217"/>
                </a:lnTo>
                <a:lnTo>
                  <a:pt x="2221" y="217"/>
                </a:lnTo>
                <a:lnTo>
                  <a:pt x="2223" y="217"/>
                </a:lnTo>
                <a:lnTo>
                  <a:pt x="2225" y="217"/>
                </a:lnTo>
                <a:lnTo>
                  <a:pt x="2227" y="215"/>
                </a:lnTo>
                <a:lnTo>
                  <a:pt x="2225" y="213"/>
                </a:lnTo>
                <a:lnTo>
                  <a:pt x="2223" y="211"/>
                </a:lnTo>
                <a:lnTo>
                  <a:pt x="2221" y="211"/>
                </a:lnTo>
                <a:lnTo>
                  <a:pt x="2219" y="211"/>
                </a:lnTo>
                <a:lnTo>
                  <a:pt x="2217" y="211"/>
                </a:lnTo>
                <a:lnTo>
                  <a:pt x="2215" y="211"/>
                </a:lnTo>
                <a:lnTo>
                  <a:pt x="2217" y="209"/>
                </a:lnTo>
                <a:lnTo>
                  <a:pt x="2219" y="209"/>
                </a:lnTo>
                <a:lnTo>
                  <a:pt x="2221" y="211"/>
                </a:lnTo>
                <a:lnTo>
                  <a:pt x="2219" y="209"/>
                </a:lnTo>
                <a:lnTo>
                  <a:pt x="2217" y="207"/>
                </a:lnTo>
                <a:lnTo>
                  <a:pt x="2215" y="205"/>
                </a:lnTo>
                <a:lnTo>
                  <a:pt x="2213" y="207"/>
                </a:lnTo>
                <a:lnTo>
                  <a:pt x="2211" y="205"/>
                </a:lnTo>
                <a:lnTo>
                  <a:pt x="2209" y="203"/>
                </a:lnTo>
                <a:lnTo>
                  <a:pt x="2207" y="203"/>
                </a:lnTo>
                <a:lnTo>
                  <a:pt x="2205" y="203"/>
                </a:lnTo>
                <a:lnTo>
                  <a:pt x="2203" y="203"/>
                </a:lnTo>
                <a:lnTo>
                  <a:pt x="2201" y="201"/>
                </a:lnTo>
                <a:lnTo>
                  <a:pt x="2203" y="201"/>
                </a:lnTo>
                <a:lnTo>
                  <a:pt x="2205" y="201"/>
                </a:lnTo>
                <a:lnTo>
                  <a:pt x="2205" y="203"/>
                </a:lnTo>
                <a:lnTo>
                  <a:pt x="2207" y="203"/>
                </a:lnTo>
                <a:lnTo>
                  <a:pt x="2209" y="203"/>
                </a:lnTo>
                <a:lnTo>
                  <a:pt x="2211" y="205"/>
                </a:lnTo>
                <a:lnTo>
                  <a:pt x="2213" y="205"/>
                </a:lnTo>
                <a:lnTo>
                  <a:pt x="2215" y="205"/>
                </a:lnTo>
                <a:lnTo>
                  <a:pt x="2217" y="205"/>
                </a:lnTo>
                <a:lnTo>
                  <a:pt x="2219" y="205"/>
                </a:lnTo>
                <a:lnTo>
                  <a:pt x="2217" y="205"/>
                </a:lnTo>
                <a:lnTo>
                  <a:pt x="2219" y="205"/>
                </a:lnTo>
                <a:lnTo>
                  <a:pt x="2221" y="205"/>
                </a:lnTo>
                <a:lnTo>
                  <a:pt x="2223" y="205"/>
                </a:lnTo>
                <a:lnTo>
                  <a:pt x="2225" y="205"/>
                </a:lnTo>
                <a:lnTo>
                  <a:pt x="2227" y="205"/>
                </a:lnTo>
                <a:lnTo>
                  <a:pt x="2229" y="205"/>
                </a:lnTo>
                <a:lnTo>
                  <a:pt x="2229" y="203"/>
                </a:lnTo>
                <a:lnTo>
                  <a:pt x="2227" y="203"/>
                </a:lnTo>
                <a:lnTo>
                  <a:pt x="2225" y="203"/>
                </a:lnTo>
                <a:lnTo>
                  <a:pt x="2223" y="203"/>
                </a:lnTo>
                <a:lnTo>
                  <a:pt x="2221" y="201"/>
                </a:lnTo>
                <a:lnTo>
                  <a:pt x="2219" y="201"/>
                </a:lnTo>
                <a:lnTo>
                  <a:pt x="2217" y="201"/>
                </a:lnTo>
                <a:lnTo>
                  <a:pt x="2215" y="199"/>
                </a:lnTo>
                <a:lnTo>
                  <a:pt x="2217" y="199"/>
                </a:lnTo>
                <a:lnTo>
                  <a:pt x="2219" y="201"/>
                </a:lnTo>
                <a:lnTo>
                  <a:pt x="2221" y="201"/>
                </a:lnTo>
                <a:lnTo>
                  <a:pt x="2223" y="201"/>
                </a:lnTo>
                <a:lnTo>
                  <a:pt x="2225" y="201"/>
                </a:lnTo>
                <a:lnTo>
                  <a:pt x="2227" y="203"/>
                </a:lnTo>
                <a:lnTo>
                  <a:pt x="2229" y="203"/>
                </a:lnTo>
                <a:lnTo>
                  <a:pt x="2231" y="203"/>
                </a:lnTo>
                <a:lnTo>
                  <a:pt x="2233" y="203"/>
                </a:lnTo>
                <a:lnTo>
                  <a:pt x="2231" y="201"/>
                </a:lnTo>
                <a:lnTo>
                  <a:pt x="2229" y="201"/>
                </a:lnTo>
                <a:lnTo>
                  <a:pt x="2229" y="199"/>
                </a:lnTo>
                <a:lnTo>
                  <a:pt x="2229" y="197"/>
                </a:lnTo>
                <a:lnTo>
                  <a:pt x="2231" y="195"/>
                </a:lnTo>
                <a:lnTo>
                  <a:pt x="2227" y="193"/>
                </a:lnTo>
                <a:lnTo>
                  <a:pt x="2225" y="193"/>
                </a:lnTo>
                <a:lnTo>
                  <a:pt x="2223" y="193"/>
                </a:lnTo>
                <a:lnTo>
                  <a:pt x="2223" y="191"/>
                </a:lnTo>
                <a:lnTo>
                  <a:pt x="2219" y="191"/>
                </a:lnTo>
                <a:lnTo>
                  <a:pt x="2217" y="191"/>
                </a:lnTo>
                <a:lnTo>
                  <a:pt x="2215" y="189"/>
                </a:lnTo>
                <a:lnTo>
                  <a:pt x="2213" y="189"/>
                </a:lnTo>
                <a:lnTo>
                  <a:pt x="2211" y="189"/>
                </a:lnTo>
                <a:lnTo>
                  <a:pt x="2207" y="187"/>
                </a:lnTo>
                <a:lnTo>
                  <a:pt x="2205" y="187"/>
                </a:lnTo>
                <a:lnTo>
                  <a:pt x="2203" y="187"/>
                </a:lnTo>
                <a:lnTo>
                  <a:pt x="2201" y="185"/>
                </a:lnTo>
                <a:lnTo>
                  <a:pt x="2199" y="185"/>
                </a:lnTo>
                <a:lnTo>
                  <a:pt x="2197" y="185"/>
                </a:lnTo>
                <a:lnTo>
                  <a:pt x="2195" y="185"/>
                </a:lnTo>
                <a:lnTo>
                  <a:pt x="2193" y="183"/>
                </a:lnTo>
                <a:lnTo>
                  <a:pt x="2191" y="183"/>
                </a:lnTo>
                <a:lnTo>
                  <a:pt x="2189" y="181"/>
                </a:lnTo>
                <a:lnTo>
                  <a:pt x="2187" y="181"/>
                </a:lnTo>
                <a:lnTo>
                  <a:pt x="2185" y="181"/>
                </a:lnTo>
                <a:lnTo>
                  <a:pt x="2183" y="179"/>
                </a:lnTo>
                <a:lnTo>
                  <a:pt x="2181" y="179"/>
                </a:lnTo>
                <a:lnTo>
                  <a:pt x="2177" y="179"/>
                </a:lnTo>
                <a:lnTo>
                  <a:pt x="2175" y="179"/>
                </a:lnTo>
                <a:lnTo>
                  <a:pt x="2173" y="179"/>
                </a:lnTo>
                <a:lnTo>
                  <a:pt x="2171" y="179"/>
                </a:lnTo>
                <a:lnTo>
                  <a:pt x="2169" y="179"/>
                </a:lnTo>
                <a:lnTo>
                  <a:pt x="2167" y="179"/>
                </a:lnTo>
                <a:lnTo>
                  <a:pt x="2169" y="179"/>
                </a:lnTo>
                <a:lnTo>
                  <a:pt x="2167" y="177"/>
                </a:lnTo>
                <a:lnTo>
                  <a:pt x="2165" y="177"/>
                </a:lnTo>
                <a:lnTo>
                  <a:pt x="2163" y="177"/>
                </a:lnTo>
                <a:lnTo>
                  <a:pt x="2165" y="177"/>
                </a:lnTo>
                <a:lnTo>
                  <a:pt x="2167" y="179"/>
                </a:lnTo>
                <a:lnTo>
                  <a:pt x="2171" y="179"/>
                </a:lnTo>
                <a:lnTo>
                  <a:pt x="2173" y="179"/>
                </a:lnTo>
                <a:lnTo>
                  <a:pt x="2171" y="179"/>
                </a:lnTo>
                <a:lnTo>
                  <a:pt x="2169" y="179"/>
                </a:lnTo>
                <a:lnTo>
                  <a:pt x="2167" y="179"/>
                </a:lnTo>
                <a:lnTo>
                  <a:pt x="2165" y="179"/>
                </a:lnTo>
                <a:lnTo>
                  <a:pt x="2163" y="179"/>
                </a:lnTo>
                <a:lnTo>
                  <a:pt x="2165" y="181"/>
                </a:lnTo>
                <a:lnTo>
                  <a:pt x="2163" y="181"/>
                </a:lnTo>
                <a:lnTo>
                  <a:pt x="2161" y="179"/>
                </a:lnTo>
                <a:lnTo>
                  <a:pt x="2159" y="177"/>
                </a:lnTo>
                <a:lnTo>
                  <a:pt x="2161" y="177"/>
                </a:lnTo>
                <a:lnTo>
                  <a:pt x="2159" y="177"/>
                </a:lnTo>
                <a:lnTo>
                  <a:pt x="2157" y="177"/>
                </a:lnTo>
                <a:lnTo>
                  <a:pt x="2155" y="177"/>
                </a:lnTo>
                <a:lnTo>
                  <a:pt x="2153" y="177"/>
                </a:lnTo>
                <a:lnTo>
                  <a:pt x="2151" y="175"/>
                </a:lnTo>
                <a:lnTo>
                  <a:pt x="2149" y="177"/>
                </a:lnTo>
                <a:lnTo>
                  <a:pt x="2147" y="177"/>
                </a:lnTo>
                <a:lnTo>
                  <a:pt x="2145" y="177"/>
                </a:lnTo>
                <a:lnTo>
                  <a:pt x="2141" y="177"/>
                </a:lnTo>
                <a:lnTo>
                  <a:pt x="2139" y="177"/>
                </a:lnTo>
                <a:lnTo>
                  <a:pt x="2141" y="177"/>
                </a:lnTo>
                <a:lnTo>
                  <a:pt x="2143" y="177"/>
                </a:lnTo>
                <a:lnTo>
                  <a:pt x="2145" y="177"/>
                </a:lnTo>
                <a:lnTo>
                  <a:pt x="2147" y="179"/>
                </a:lnTo>
                <a:lnTo>
                  <a:pt x="2149" y="179"/>
                </a:lnTo>
                <a:lnTo>
                  <a:pt x="2151" y="179"/>
                </a:lnTo>
                <a:lnTo>
                  <a:pt x="2153" y="181"/>
                </a:lnTo>
                <a:lnTo>
                  <a:pt x="2155" y="181"/>
                </a:lnTo>
                <a:lnTo>
                  <a:pt x="2157" y="183"/>
                </a:lnTo>
                <a:lnTo>
                  <a:pt x="2159" y="183"/>
                </a:lnTo>
                <a:lnTo>
                  <a:pt x="2157" y="185"/>
                </a:lnTo>
                <a:lnTo>
                  <a:pt x="2159" y="187"/>
                </a:lnTo>
                <a:lnTo>
                  <a:pt x="2161" y="187"/>
                </a:lnTo>
                <a:lnTo>
                  <a:pt x="2163" y="187"/>
                </a:lnTo>
                <a:lnTo>
                  <a:pt x="2165" y="187"/>
                </a:lnTo>
                <a:lnTo>
                  <a:pt x="2167" y="187"/>
                </a:lnTo>
                <a:lnTo>
                  <a:pt x="2167" y="189"/>
                </a:lnTo>
                <a:lnTo>
                  <a:pt x="2169" y="189"/>
                </a:lnTo>
                <a:lnTo>
                  <a:pt x="2169" y="191"/>
                </a:lnTo>
                <a:lnTo>
                  <a:pt x="2171" y="193"/>
                </a:lnTo>
                <a:lnTo>
                  <a:pt x="2169" y="191"/>
                </a:lnTo>
                <a:lnTo>
                  <a:pt x="2167" y="191"/>
                </a:lnTo>
                <a:lnTo>
                  <a:pt x="2165" y="189"/>
                </a:lnTo>
                <a:lnTo>
                  <a:pt x="2163" y="187"/>
                </a:lnTo>
                <a:lnTo>
                  <a:pt x="2161" y="187"/>
                </a:lnTo>
                <a:lnTo>
                  <a:pt x="2161" y="189"/>
                </a:lnTo>
                <a:lnTo>
                  <a:pt x="2159" y="189"/>
                </a:lnTo>
                <a:lnTo>
                  <a:pt x="2157" y="187"/>
                </a:lnTo>
                <a:lnTo>
                  <a:pt x="2155" y="187"/>
                </a:lnTo>
                <a:lnTo>
                  <a:pt x="2153" y="185"/>
                </a:lnTo>
                <a:lnTo>
                  <a:pt x="2151" y="185"/>
                </a:lnTo>
                <a:lnTo>
                  <a:pt x="2149" y="185"/>
                </a:lnTo>
                <a:lnTo>
                  <a:pt x="2147" y="185"/>
                </a:lnTo>
                <a:lnTo>
                  <a:pt x="2145" y="183"/>
                </a:lnTo>
                <a:lnTo>
                  <a:pt x="2147" y="183"/>
                </a:lnTo>
                <a:lnTo>
                  <a:pt x="2145" y="181"/>
                </a:lnTo>
                <a:lnTo>
                  <a:pt x="2143" y="181"/>
                </a:lnTo>
                <a:lnTo>
                  <a:pt x="2141" y="179"/>
                </a:lnTo>
                <a:lnTo>
                  <a:pt x="2139" y="179"/>
                </a:lnTo>
                <a:lnTo>
                  <a:pt x="2137" y="179"/>
                </a:lnTo>
                <a:lnTo>
                  <a:pt x="2135" y="177"/>
                </a:lnTo>
                <a:lnTo>
                  <a:pt x="2133" y="175"/>
                </a:lnTo>
                <a:lnTo>
                  <a:pt x="2131" y="173"/>
                </a:lnTo>
                <a:lnTo>
                  <a:pt x="2129" y="171"/>
                </a:lnTo>
                <a:lnTo>
                  <a:pt x="2127" y="171"/>
                </a:lnTo>
                <a:lnTo>
                  <a:pt x="2125" y="171"/>
                </a:lnTo>
                <a:lnTo>
                  <a:pt x="2123" y="169"/>
                </a:lnTo>
                <a:lnTo>
                  <a:pt x="2125" y="171"/>
                </a:lnTo>
                <a:lnTo>
                  <a:pt x="2123" y="173"/>
                </a:lnTo>
                <a:lnTo>
                  <a:pt x="2121" y="171"/>
                </a:lnTo>
                <a:lnTo>
                  <a:pt x="2119" y="169"/>
                </a:lnTo>
                <a:lnTo>
                  <a:pt x="2115" y="167"/>
                </a:lnTo>
                <a:lnTo>
                  <a:pt x="2113" y="166"/>
                </a:lnTo>
                <a:lnTo>
                  <a:pt x="2111" y="166"/>
                </a:lnTo>
                <a:lnTo>
                  <a:pt x="2109" y="166"/>
                </a:lnTo>
                <a:lnTo>
                  <a:pt x="2107" y="166"/>
                </a:lnTo>
                <a:lnTo>
                  <a:pt x="2105" y="166"/>
                </a:lnTo>
                <a:lnTo>
                  <a:pt x="2103" y="164"/>
                </a:lnTo>
                <a:lnTo>
                  <a:pt x="2101" y="164"/>
                </a:lnTo>
                <a:lnTo>
                  <a:pt x="2099" y="164"/>
                </a:lnTo>
                <a:lnTo>
                  <a:pt x="2095" y="162"/>
                </a:lnTo>
                <a:lnTo>
                  <a:pt x="2093" y="162"/>
                </a:lnTo>
                <a:lnTo>
                  <a:pt x="2091" y="162"/>
                </a:lnTo>
                <a:lnTo>
                  <a:pt x="2089" y="162"/>
                </a:lnTo>
                <a:lnTo>
                  <a:pt x="2087" y="160"/>
                </a:lnTo>
                <a:lnTo>
                  <a:pt x="2085" y="160"/>
                </a:lnTo>
                <a:lnTo>
                  <a:pt x="2081" y="160"/>
                </a:lnTo>
                <a:lnTo>
                  <a:pt x="2079" y="158"/>
                </a:lnTo>
                <a:lnTo>
                  <a:pt x="2077" y="160"/>
                </a:lnTo>
                <a:lnTo>
                  <a:pt x="2075" y="158"/>
                </a:lnTo>
                <a:lnTo>
                  <a:pt x="2073" y="158"/>
                </a:lnTo>
                <a:lnTo>
                  <a:pt x="2071" y="158"/>
                </a:lnTo>
                <a:lnTo>
                  <a:pt x="2069" y="158"/>
                </a:lnTo>
                <a:lnTo>
                  <a:pt x="2067" y="156"/>
                </a:lnTo>
                <a:lnTo>
                  <a:pt x="2069" y="156"/>
                </a:lnTo>
                <a:lnTo>
                  <a:pt x="2065" y="156"/>
                </a:lnTo>
                <a:lnTo>
                  <a:pt x="2063" y="154"/>
                </a:lnTo>
                <a:lnTo>
                  <a:pt x="2061" y="154"/>
                </a:lnTo>
                <a:lnTo>
                  <a:pt x="2059" y="154"/>
                </a:lnTo>
                <a:lnTo>
                  <a:pt x="2057" y="154"/>
                </a:lnTo>
                <a:lnTo>
                  <a:pt x="2055" y="152"/>
                </a:lnTo>
                <a:lnTo>
                  <a:pt x="2053" y="152"/>
                </a:lnTo>
                <a:lnTo>
                  <a:pt x="2057" y="154"/>
                </a:lnTo>
                <a:lnTo>
                  <a:pt x="2059" y="154"/>
                </a:lnTo>
                <a:lnTo>
                  <a:pt x="2061" y="154"/>
                </a:lnTo>
                <a:lnTo>
                  <a:pt x="2063" y="154"/>
                </a:lnTo>
                <a:lnTo>
                  <a:pt x="2065" y="156"/>
                </a:lnTo>
                <a:lnTo>
                  <a:pt x="2063" y="156"/>
                </a:lnTo>
                <a:lnTo>
                  <a:pt x="2061" y="156"/>
                </a:lnTo>
                <a:lnTo>
                  <a:pt x="2059" y="154"/>
                </a:lnTo>
                <a:lnTo>
                  <a:pt x="2057" y="154"/>
                </a:lnTo>
                <a:lnTo>
                  <a:pt x="2055" y="154"/>
                </a:lnTo>
                <a:lnTo>
                  <a:pt x="2053" y="152"/>
                </a:lnTo>
                <a:lnTo>
                  <a:pt x="2051" y="152"/>
                </a:lnTo>
                <a:lnTo>
                  <a:pt x="2049" y="152"/>
                </a:lnTo>
                <a:lnTo>
                  <a:pt x="2047" y="152"/>
                </a:lnTo>
                <a:lnTo>
                  <a:pt x="2045" y="152"/>
                </a:lnTo>
                <a:lnTo>
                  <a:pt x="2045" y="150"/>
                </a:lnTo>
                <a:lnTo>
                  <a:pt x="2043" y="150"/>
                </a:lnTo>
                <a:lnTo>
                  <a:pt x="2045" y="150"/>
                </a:lnTo>
                <a:lnTo>
                  <a:pt x="2047" y="152"/>
                </a:lnTo>
                <a:lnTo>
                  <a:pt x="2045" y="150"/>
                </a:lnTo>
                <a:lnTo>
                  <a:pt x="2043" y="150"/>
                </a:lnTo>
                <a:lnTo>
                  <a:pt x="2041" y="150"/>
                </a:lnTo>
                <a:lnTo>
                  <a:pt x="2039" y="148"/>
                </a:lnTo>
                <a:lnTo>
                  <a:pt x="2037" y="148"/>
                </a:lnTo>
                <a:lnTo>
                  <a:pt x="2035" y="148"/>
                </a:lnTo>
                <a:lnTo>
                  <a:pt x="2033" y="148"/>
                </a:lnTo>
                <a:lnTo>
                  <a:pt x="2031" y="148"/>
                </a:lnTo>
                <a:lnTo>
                  <a:pt x="2029" y="146"/>
                </a:lnTo>
                <a:lnTo>
                  <a:pt x="2027" y="146"/>
                </a:lnTo>
                <a:lnTo>
                  <a:pt x="2025" y="144"/>
                </a:lnTo>
                <a:lnTo>
                  <a:pt x="2023" y="146"/>
                </a:lnTo>
                <a:lnTo>
                  <a:pt x="2021" y="144"/>
                </a:lnTo>
                <a:lnTo>
                  <a:pt x="2019" y="144"/>
                </a:lnTo>
                <a:lnTo>
                  <a:pt x="2017" y="144"/>
                </a:lnTo>
                <a:lnTo>
                  <a:pt x="2015" y="144"/>
                </a:lnTo>
                <a:lnTo>
                  <a:pt x="2013" y="144"/>
                </a:lnTo>
                <a:lnTo>
                  <a:pt x="2011" y="144"/>
                </a:lnTo>
                <a:lnTo>
                  <a:pt x="2009" y="142"/>
                </a:lnTo>
                <a:lnTo>
                  <a:pt x="2013" y="144"/>
                </a:lnTo>
                <a:lnTo>
                  <a:pt x="2015" y="144"/>
                </a:lnTo>
                <a:lnTo>
                  <a:pt x="2013" y="144"/>
                </a:lnTo>
                <a:lnTo>
                  <a:pt x="2009" y="142"/>
                </a:lnTo>
                <a:lnTo>
                  <a:pt x="2007" y="140"/>
                </a:lnTo>
                <a:lnTo>
                  <a:pt x="2003" y="140"/>
                </a:lnTo>
                <a:lnTo>
                  <a:pt x="2001" y="140"/>
                </a:lnTo>
                <a:lnTo>
                  <a:pt x="1999" y="138"/>
                </a:lnTo>
                <a:lnTo>
                  <a:pt x="1997" y="138"/>
                </a:lnTo>
                <a:lnTo>
                  <a:pt x="1995" y="138"/>
                </a:lnTo>
                <a:lnTo>
                  <a:pt x="1993" y="138"/>
                </a:lnTo>
                <a:lnTo>
                  <a:pt x="1991" y="138"/>
                </a:lnTo>
                <a:lnTo>
                  <a:pt x="1989" y="138"/>
                </a:lnTo>
                <a:lnTo>
                  <a:pt x="1991" y="138"/>
                </a:lnTo>
                <a:lnTo>
                  <a:pt x="1993" y="138"/>
                </a:lnTo>
                <a:lnTo>
                  <a:pt x="1995" y="138"/>
                </a:lnTo>
                <a:lnTo>
                  <a:pt x="1993" y="138"/>
                </a:lnTo>
                <a:lnTo>
                  <a:pt x="1991" y="138"/>
                </a:lnTo>
                <a:lnTo>
                  <a:pt x="1989" y="136"/>
                </a:lnTo>
                <a:lnTo>
                  <a:pt x="1987" y="136"/>
                </a:lnTo>
                <a:lnTo>
                  <a:pt x="1985" y="136"/>
                </a:lnTo>
                <a:lnTo>
                  <a:pt x="1983" y="136"/>
                </a:lnTo>
                <a:lnTo>
                  <a:pt x="1981" y="136"/>
                </a:lnTo>
                <a:lnTo>
                  <a:pt x="1979" y="136"/>
                </a:lnTo>
                <a:lnTo>
                  <a:pt x="1977" y="136"/>
                </a:lnTo>
                <a:lnTo>
                  <a:pt x="1975" y="136"/>
                </a:lnTo>
                <a:lnTo>
                  <a:pt x="1973" y="134"/>
                </a:lnTo>
                <a:lnTo>
                  <a:pt x="1971" y="134"/>
                </a:lnTo>
                <a:lnTo>
                  <a:pt x="1969" y="134"/>
                </a:lnTo>
                <a:lnTo>
                  <a:pt x="1967" y="134"/>
                </a:lnTo>
                <a:lnTo>
                  <a:pt x="1965" y="132"/>
                </a:lnTo>
                <a:lnTo>
                  <a:pt x="1963" y="132"/>
                </a:lnTo>
                <a:lnTo>
                  <a:pt x="1961" y="132"/>
                </a:lnTo>
                <a:lnTo>
                  <a:pt x="1959" y="132"/>
                </a:lnTo>
                <a:lnTo>
                  <a:pt x="1957" y="132"/>
                </a:lnTo>
                <a:lnTo>
                  <a:pt x="1955" y="132"/>
                </a:lnTo>
                <a:lnTo>
                  <a:pt x="1953" y="132"/>
                </a:lnTo>
                <a:lnTo>
                  <a:pt x="1951" y="130"/>
                </a:lnTo>
                <a:lnTo>
                  <a:pt x="1949" y="130"/>
                </a:lnTo>
                <a:lnTo>
                  <a:pt x="1947" y="130"/>
                </a:lnTo>
                <a:lnTo>
                  <a:pt x="1945" y="130"/>
                </a:lnTo>
                <a:lnTo>
                  <a:pt x="1943" y="128"/>
                </a:lnTo>
                <a:lnTo>
                  <a:pt x="1939" y="128"/>
                </a:lnTo>
                <a:lnTo>
                  <a:pt x="1938" y="128"/>
                </a:lnTo>
                <a:lnTo>
                  <a:pt x="1936" y="128"/>
                </a:lnTo>
                <a:lnTo>
                  <a:pt x="1934" y="128"/>
                </a:lnTo>
                <a:lnTo>
                  <a:pt x="1926" y="128"/>
                </a:lnTo>
                <a:lnTo>
                  <a:pt x="1924" y="128"/>
                </a:lnTo>
                <a:lnTo>
                  <a:pt x="1922" y="128"/>
                </a:lnTo>
                <a:lnTo>
                  <a:pt x="1920" y="128"/>
                </a:lnTo>
                <a:lnTo>
                  <a:pt x="1916" y="128"/>
                </a:lnTo>
                <a:lnTo>
                  <a:pt x="1914" y="128"/>
                </a:lnTo>
                <a:lnTo>
                  <a:pt x="1912" y="128"/>
                </a:lnTo>
                <a:lnTo>
                  <a:pt x="1910" y="128"/>
                </a:lnTo>
                <a:lnTo>
                  <a:pt x="1908" y="128"/>
                </a:lnTo>
                <a:lnTo>
                  <a:pt x="1906" y="128"/>
                </a:lnTo>
                <a:lnTo>
                  <a:pt x="1904" y="128"/>
                </a:lnTo>
                <a:lnTo>
                  <a:pt x="1906" y="128"/>
                </a:lnTo>
                <a:lnTo>
                  <a:pt x="1908" y="128"/>
                </a:lnTo>
                <a:lnTo>
                  <a:pt x="1910" y="130"/>
                </a:lnTo>
                <a:lnTo>
                  <a:pt x="1908" y="130"/>
                </a:lnTo>
                <a:lnTo>
                  <a:pt x="1906" y="130"/>
                </a:lnTo>
                <a:lnTo>
                  <a:pt x="1902" y="128"/>
                </a:lnTo>
                <a:lnTo>
                  <a:pt x="1900" y="128"/>
                </a:lnTo>
                <a:lnTo>
                  <a:pt x="1898" y="128"/>
                </a:lnTo>
                <a:lnTo>
                  <a:pt x="1896" y="126"/>
                </a:lnTo>
                <a:lnTo>
                  <a:pt x="1894" y="126"/>
                </a:lnTo>
                <a:lnTo>
                  <a:pt x="1892" y="126"/>
                </a:lnTo>
                <a:lnTo>
                  <a:pt x="1890" y="126"/>
                </a:lnTo>
                <a:lnTo>
                  <a:pt x="1888" y="126"/>
                </a:lnTo>
                <a:lnTo>
                  <a:pt x="1886" y="126"/>
                </a:lnTo>
                <a:lnTo>
                  <a:pt x="1884" y="126"/>
                </a:lnTo>
                <a:lnTo>
                  <a:pt x="1882" y="126"/>
                </a:lnTo>
                <a:lnTo>
                  <a:pt x="1880" y="126"/>
                </a:lnTo>
                <a:lnTo>
                  <a:pt x="1878" y="126"/>
                </a:lnTo>
                <a:lnTo>
                  <a:pt x="1876" y="126"/>
                </a:lnTo>
                <a:lnTo>
                  <a:pt x="1872" y="124"/>
                </a:lnTo>
                <a:lnTo>
                  <a:pt x="1870" y="124"/>
                </a:lnTo>
                <a:lnTo>
                  <a:pt x="1866" y="124"/>
                </a:lnTo>
                <a:lnTo>
                  <a:pt x="1864" y="124"/>
                </a:lnTo>
                <a:lnTo>
                  <a:pt x="1862" y="124"/>
                </a:lnTo>
                <a:lnTo>
                  <a:pt x="1864" y="124"/>
                </a:lnTo>
                <a:lnTo>
                  <a:pt x="1866" y="126"/>
                </a:lnTo>
                <a:lnTo>
                  <a:pt x="1868" y="128"/>
                </a:lnTo>
                <a:lnTo>
                  <a:pt x="1870" y="128"/>
                </a:lnTo>
                <a:lnTo>
                  <a:pt x="1872" y="130"/>
                </a:lnTo>
                <a:lnTo>
                  <a:pt x="1870" y="130"/>
                </a:lnTo>
                <a:lnTo>
                  <a:pt x="1870" y="132"/>
                </a:lnTo>
                <a:lnTo>
                  <a:pt x="1872" y="134"/>
                </a:lnTo>
                <a:lnTo>
                  <a:pt x="1874" y="134"/>
                </a:lnTo>
                <a:lnTo>
                  <a:pt x="1876" y="134"/>
                </a:lnTo>
                <a:lnTo>
                  <a:pt x="1878" y="134"/>
                </a:lnTo>
                <a:lnTo>
                  <a:pt x="1880" y="134"/>
                </a:lnTo>
                <a:lnTo>
                  <a:pt x="1882" y="136"/>
                </a:lnTo>
                <a:lnTo>
                  <a:pt x="1884" y="136"/>
                </a:lnTo>
                <a:lnTo>
                  <a:pt x="1886" y="138"/>
                </a:lnTo>
                <a:lnTo>
                  <a:pt x="1888" y="138"/>
                </a:lnTo>
                <a:lnTo>
                  <a:pt x="1890" y="138"/>
                </a:lnTo>
                <a:lnTo>
                  <a:pt x="1892" y="140"/>
                </a:lnTo>
                <a:lnTo>
                  <a:pt x="1894" y="142"/>
                </a:lnTo>
                <a:lnTo>
                  <a:pt x="1896" y="142"/>
                </a:lnTo>
                <a:lnTo>
                  <a:pt x="1896" y="144"/>
                </a:lnTo>
                <a:lnTo>
                  <a:pt x="1896" y="146"/>
                </a:lnTo>
                <a:lnTo>
                  <a:pt x="1898" y="148"/>
                </a:lnTo>
                <a:lnTo>
                  <a:pt x="1896" y="146"/>
                </a:lnTo>
                <a:lnTo>
                  <a:pt x="1896" y="148"/>
                </a:lnTo>
                <a:lnTo>
                  <a:pt x="1898" y="148"/>
                </a:lnTo>
                <a:lnTo>
                  <a:pt x="1896" y="148"/>
                </a:lnTo>
                <a:lnTo>
                  <a:pt x="1894" y="148"/>
                </a:lnTo>
                <a:lnTo>
                  <a:pt x="1892" y="148"/>
                </a:lnTo>
                <a:lnTo>
                  <a:pt x="1890" y="148"/>
                </a:lnTo>
                <a:lnTo>
                  <a:pt x="1888" y="148"/>
                </a:lnTo>
                <a:lnTo>
                  <a:pt x="1886" y="148"/>
                </a:lnTo>
                <a:lnTo>
                  <a:pt x="1884" y="148"/>
                </a:lnTo>
                <a:lnTo>
                  <a:pt x="1882" y="148"/>
                </a:lnTo>
                <a:lnTo>
                  <a:pt x="1880" y="146"/>
                </a:lnTo>
                <a:lnTo>
                  <a:pt x="1878" y="146"/>
                </a:lnTo>
                <a:lnTo>
                  <a:pt x="1878" y="144"/>
                </a:lnTo>
                <a:lnTo>
                  <a:pt x="1876" y="142"/>
                </a:lnTo>
                <a:lnTo>
                  <a:pt x="1874" y="142"/>
                </a:lnTo>
                <a:lnTo>
                  <a:pt x="1872" y="142"/>
                </a:lnTo>
                <a:lnTo>
                  <a:pt x="1870" y="142"/>
                </a:lnTo>
                <a:lnTo>
                  <a:pt x="1868" y="142"/>
                </a:lnTo>
                <a:lnTo>
                  <a:pt x="1866" y="140"/>
                </a:lnTo>
                <a:lnTo>
                  <a:pt x="1864" y="140"/>
                </a:lnTo>
                <a:lnTo>
                  <a:pt x="1862" y="140"/>
                </a:lnTo>
                <a:lnTo>
                  <a:pt x="1858" y="140"/>
                </a:lnTo>
                <a:lnTo>
                  <a:pt x="1856" y="140"/>
                </a:lnTo>
                <a:lnTo>
                  <a:pt x="1854" y="140"/>
                </a:lnTo>
                <a:lnTo>
                  <a:pt x="1852" y="138"/>
                </a:lnTo>
                <a:lnTo>
                  <a:pt x="1850" y="136"/>
                </a:lnTo>
                <a:lnTo>
                  <a:pt x="1848" y="136"/>
                </a:lnTo>
                <a:lnTo>
                  <a:pt x="1846" y="134"/>
                </a:lnTo>
                <a:lnTo>
                  <a:pt x="1844" y="134"/>
                </a:lnTo>
                <a:lnTo>
                  <a:pt x="1842" y="132"/>
                </a:lnTo>
                <a:lnTo>
                  <a:pt x="1840" y="132"/>
                </a:lnTo>
                <a:lnTo>
                  <a:pt x="1838" y="130"/>
                </a:lnTo>
                <a:lnTo>
                  <a:pt x="1836" y="130"/>
                </a:lnTo>
                <a:lnTo>
                  <a:pt x="1834" y="130"/>
                </a:lnTo>
                <a:lnTo>
                  <a:pt x="1834" y="132"/>
                </a:lnTo>
                <a:lnTo>
                  <a:pt x="1832" y="134"/>
                </a:lnTo>
                <a:lnTo>
                  <a:pt x="1830" y="136"/>
                </a:lnTo>
                <a:lnTo>
                  <a:pt x="1828" y="134"/>
                </a:lnTo>
                <a:lnTo>
                  <a:pt x="1826" y="134"/>
                </a:lnTo>
                <a:lnTo>
                  <a:pt x="1824" y="134"/>
                </a:lnTo>
                <a:lnTo>
                  <a:pt x="1820" y="134"/>
                </a:lnTo>
                <a:lnTo>
                  <a:pt x="1818" y="134"/>
                </a:lnTo>
                <a:lnTo>
                  <a:pt x="1816" y="134"/>
                </a:lnTo>
                <a:lnTo>
                  <a:pt x="1814" y="134"/>
                </a:lnTo>
                <a:lnTo>
                  <a:pt x="1812" y="134"/>
                </a:lnTo>
                <a:lnTo>
                  <a:pt x="1810" y="134"/>
                </a:lnTo>
                <a:lnTo>
                  <a:pt x="1808" y="134"/>
                </a:lnTo>
                <a:lnTo>
                  <a:pt x="1804" y="134"/>
                </a:lnTo>
                <a:lnTo>
                  <a:pt x="1802" y="134"/>
                </a:lnTo>
                <a:lnTo>
                  <a:pt x="1800" y="134"/>
                </a:lnTo>
                <a:lnTo>
                  <a:pt x="1798" y="134"/>
                </a:lnTo>
                <a:lnTo>
                  <a:pt x="1796" y="134"/>
                </a:lnTo>
                <a:lnTo>
                  <a:pt x="1794" y="132"/>
                </a:lnTo>
                <a:lnTo>
                  <a:pt x="1792" y="132"/>
                </a:lnTo>
                <a:lnTo>
                  <a:pt x="1790" y="132"/>
                </a:lnTo>
                <a:lnTo>
                  <a:pt x="1788" y="130"/>
                </a:lnTo>
                <a:lnTo>
                  <a:pt x="1786" y="130"/>
                </a:lnTo>
                <a:lnTo>
                  <a:pt x="1784" y="132"/>
                </a:lnTo>
                <a:lnTo>
                  <a:pt x="1782" y="132"/>
                </a:lnTo>
                <a:lnTo>
                  <a:pt x="1780" y="132"/>
                </a:lnTo>
                <a:lnTo>
                  <a:pt x="1778" y="132"/>
                </a:lnTo>
                <a:lnTo>
                  <a:pt x="1776" y="132"/>
                </a:lnTo>
                <a:lnTo>
                  <a:pt x="1774" y="132"/>
                </a:lnTo>
                <a:lnTo>
                  <a:pt x="1772" y="132"/>
                </a:lnTo>
                <a:lnTo>
                  <a:pt x="1770" y="132"/>
                </a:lnTo>
                <a:lnTo>
                  <a:pt x="1768" y="132"/>
                </a:lnTo>
                <a:lnTo>
                  <a:pt x="1766" y="132"/>
                </a:lnTo>
                <a:lnTo>
                  <a:pt x="1764" y="132"/>
                </a:lnTo>
                <a:lnTo>
                  <a:pt x="1762" y="132"/>
                </a:lnTo>
                <a:lnTo>
                  <a:pt x="1760" y="132"/>
                </a:lnTo>
                <a:lnTo>
                  <a:pt x="1758" y="132"/>
                </a:lnTo>
                <a:lnTo>
                  <a:pt x="1756" y="132"/>
                </a:lnTo>
                <a:lnTo>
                  <a:pt x="1756" y="134"/>
                </a:lnTo>
                <a:lnTo>
                  <a:pt x="1754" y="134"/>
                </a:lnTo>
                <a:lnTo>
                  <a:pt x="1752" y="134"/>
                </a:lnTo>
                <a:lnTo>
                  <a:pt x="1750" y="132"/>
                </a:lnTo>
                <a:lnTo>
                  <a:pt x="1748" y="132"/>
                </a:lnTo>
                <a:lnTo>
                  <a:pt x="1746" y="132"/>
                </a:lnTo>
                <a:lnTo>
                  <a:pt x="1744" y="132"/>
                </a:lnTo>
                <a:lnTo>
                  <a:pt x="1742" y="132"/>
                </a:lnTo>
                <a:lnTo>
                  <a:pt x="1740" y="132"/>
                </a:lnTo>
                <a:lnTo>
                  <a:pt x="1738" y="132"/>
                </a:lnTo>
                <a:lnTo>
                  <a:pt x="1736" y="130"/>
                </a:lnTo>
                <a:lnTo>
                  <a:pt x="1734" y="130"/>
                </a:lnTo>
                <a:lnTo>
                  <a:pt x="1732" y="130"/>
                </a:lnTo>
                <a:lnTo>
                  <a:pt x="1730" y="130"/>
                </a:lnTo>
                <a:lnTo>
                  <a:pt x="1728" y="130"/>
                </a:lnTo>
                <a:lnTo>
                  <a:pt x="1726" y="128"/>
                </a:lnTo>
                <a:lnTo>
                  <a:pt x="1726" y="126"/>
                </a:lnTo>
                <a:lnTo>
                  <a:pt x="1724" y="124"/>
                </a:lnTo>
                <a:lnTo>
                  <a:pt x="1722" y="124"/>
                </a:lnTo>
                <a:lnTo>
                  <a:pt x="1724" y="124"/>
                </a:lnTo>
                <a:lnTo>
                  <a:pt x="1722" y="122"/>
                </a:lnTo>
                <a:lnTo>
                  <a:pt x="1720" y="120"/>
                </a:lnTo>
                <a:lnTo>
                  <a:pt x="1718" y="120"/>
                </a:lnTo>
                <a:lnTo>
                  <a:pt x="1718" y="118"/>
                </a:lnTo>
                <a:lnTo>
                  <a:pt x="1716" y="118"/>
                </a:lnTo>
                <a:lnTo>
                  <a:pt x="1714" y="116"/>
                </a:lnTo>
                <a:lnTo>
                  <a:pt x="1712" y="116"/>
                </a:lnTo>
                <a:lnTo>
                  <a:pt x="1710" y="116"/>
                </a:lnTo>
                <a:lnTo>
                  <a:pt x="1708" y="114"/>
                </a:lnTo>
                <a:lnTo>
                  <a:pt x="1706" y="114"/>
                </a:lnTo>
                <a:lnTo>
                  <a:pt x="1704" y="114"/>
                </a:lnTo>
                <a:lnTo>
                  <a:pt x="1702" y="114"/>
                </a:lnTo>
                <a:lnTo>
                  <a:pt x="1700" y="112"/>
                </a:lnTo>
                <a:lnTo>
                  <a:pt x="1698" y="112"/>
                </a:lnTo>
                <a:lnTo>
                  <a:pt x="1696" y="112"/>
                </a:lnTo>
                <a:lnTo>
                  <a:pt x="1694" y="112"/>
                </a:lnTo>
                <a:lnTo>
                  <a:pt x="1692" y="112"/>
                </a:lnTo>
                <a:lnTo>
                  <a:pt x="1690" y="110"/>
                </a:lnTo>
                <a:lnTo>
                  <a:pt x="1688" y="110"/>
                </a:lnTo>
                <a:lnTo>
                  <a:pt x="1686" y="110"/>
                </a:lnTo>
                <a:lnTo>
                  <a:pt x="1684" y="110"/>
                </a:lnTo>
                <a:lnTo>
                  <a:pt x="1680" y="110"/>
                </a:lnTo>
                <a:lnTo>
                  <a:pt x="1678" y="108"/>
                </a:lnTo>
                <a:lnTo>
                  <a:pt x="1676" y="108"/>
                </a:lnTo>
                <a:lnTo>
                  <a:pt x="1674" y="108"/>
                </a:lnTo>
                <a:lnTo>
                  <a:pt x="1672" y="108"/>
                </a:lnTo>
                <a:lnTo>
                  <a:pt x="1670" y="108"/>
                </a:lnTo>
                <a:lnTo>
                  <a:pt x="1668" y="108"/>
                </a:lnTo>
                <a:lnTo>
                  <a:pt x="1666" y="108"/>
                </a:lnTo>
                <a:lnTo>
                  <a:pt x="1664" y="108"/>
                </a:lnTo>
                <a:lnTo>
                  <a:pt x="1662" y="108"/>
                </a:lnTo>
                <a:lnTo>
                  <a:pt x="1660" y="108"/>
                </a:lnTo>
                <a:lnTo>
                  <a:pt x="1658" y="108"/>
                </a:lnTo>
                <a:lnTo>
                  <a:pt x="1654" y="108"/>
                </a:lnTo>
                <a:lnTo>
                  <a:pt x="1652" y="108"/>
                </a:lnTo>
                <a:lnTo>
                  <a:pt x="1650" y="108"/>
                </a:lnTo>
                <a:lnTo>
                  <a:pt x="1648" y="108"/>
                </a:lnTo>
                <a:lnTo>
                  <a:pt x="1646" y="108"/>
                </a:lnTo>
                <a:lnTo>
                  <a:pt x="1644" y="108"/>
                </a:lnTo>
                <a:lnTo>
                  <a:pt x="1642" y="108"/>
                </a:lnTo>
                <a:lnTo>
                  <a:pt x="1640" y="108"/>
                </a:lnTo>
                <a:lnTo>
                  <a:pt x="1638" y="108"/>
                </a:lnTo>
                <a:lnTo>
                  <a:pt x="1636" y="110"/>
                </a:lnTo>
                <a:lnTo>
                  <a:pt x="1634" y="110"/>
                </a:lnTo>
                <a:lnTo>
                  <a:pt x="1632" y="110"/>
                </a:lnTo>
                <a:lnTo>
                  <a:pt x="1630" y="110"/>
                </a:lnTo>
                <a:lnTo>
                  <a:pt x="1628" y="110"/>
                </a:lnTo>
                <a:lnTo>
                  <a:pt x="1626" y="110"/>
                </a:lnTo>
                <a:lnTo>
                  <a:pt x="1624" y="112"/>
                </a:lnTo>
                <a:lnTo>
                  <a:pt x="1622" y="112"/>
                </a:lnTo>
                <a:lnTo>
                  <a:pt x="1620" y="112"/>
                </a:lnTo>
                <a:lnTo>
                  <a:pt x="1618" y="112"/>
                </a:lnTo>
                <a:lnTo>
                  <a:pt x="1614" y="112"/>
                </a:lnTo>
                <a:lnTo>
                  <a:pt x="1612" y="112"/>
                </a:lnTo>
                <a:lnTo>
                  <a:pt x="1610" y="112"/>
                </a:lnTo>
                <a:lnTo>
                  <a:pt x="1608" y="112"/>
                </a:lnTo>
                <a:lnTo>
                  <a:pt x="1606" y="112"/>
                </a:lnTo>
                <a:lnTo>
                  <a:pt x="1604" y="110"/>
                </a:lnTo>
                <a:lnTo>
                  <a:pt x="1602" y="110"/>
                </a:lnTo>
                <a:lnTo>
                  <a:pt x="1600" y="110"/>
                </a:lnTo>
                <a:lnTo>
                  <a:pt x="1598" y="110"/>
                </a:lnTo>
                <a:lnTo>
                  <a:pt x="1596" y="110"/>
                </a:lnTo>
                <a:lnTo>
                  <a:pt x="1598" y="110"/>
                </a:lnTo>
                <a:lnTo>
                  <a:pt x="1600" y="110"/>
                </a:lnTo>
                <a:lnTo>
                  <a:pt x="1602" y="110"/>
                </a:lnTo>
                <a:lnTo>
                  <a:pt x="1600" y="108"/>
                </a:lnTo>
                <a:lnTo>
                  <a:pt x="1598" y="108"/>
                </a:lnTo>
                <a:lnTo>
                  <a:pt x="1596" y="106"/>
                </a:lnTo>
                <a:lnTo>
                  <a:pt x="1594" y="106"/>
                </a:lnTo>
                <a:lnTo>
                  <a:pt x="1592" y="106"/>
                </a:lnTo>
                <a:lnTo>
                  <a:pt x="1590" y="104"/>
                </a:lnTo>
                <a:lnTo>
                  <a:pt x="1588" y="104"/>
                </a:lnTo>
                <a:lnTo>
                  <a:pt x="1586" y="104"/>
                </a:lnTo>
                <a:lnTo>
                  <a:pt x="1584" y="104"/>
                </a:lnTo>
                <a:lnTo>
                  <a:pt x="1582" y="104"/>
                </a:lnTo>
                <a:lnTo>
                  <a:pt x="1580" y="102"/>
                </a:lnTo>
                <a:lnTo>
                  <a:pt x="1578" y="102"/>
                </a:lnTo>
                <a:lnTo>
                  <a:pt x="1576" y="102"/>
                </a:lnTo>
                <a:lnTo>
                  <a:pt x="1574" y="104"/>
                </a:lnTo>
                <a:lnTo>
                  <a:pt x="1572" y="104"/>
                </a:lnTo>
                <a:lnTo>
                  <a:pt x="1570" y="104"/>
                </a:lnTo>
                <a:lnTo>
                  <a:pt x="1570" y="106"/>
                </a:lnTo>
                <a:lnTo>
                  <a:pt x="1568" y="106"/>
                </a:lnTo>
                <a:lnTo>
                  <a:pt x="1570" y="104"/>
                </a:lnTo>
                <a:lnTo>
                  <a:pt x="1572" y="104"/>
                </a:lnTo>
                <a:lnTo>
                  <a:pt x="1572" y="102"/>
                </a:lnTo>
                <a:lnTo>
                  <a:pt x="1570" y="100"/>
                </a:lnTo>
                <a:lnTo>
                  <a:pt x="1568" y="100"/>
                </a:lnTo>
                <a:lnTo>
                  <a:pt x="1566" y="100"/>
                </a:lnTo>
                <a:lnTo>
                  <a:pt x="1564" y="100"/>
                </a:lnTo>
                <a:lnTo>
                  <a:pt x="1562" y="100"/>
                </a:lnTo>
                <a:lnTo>
                  <a:pt x="1562" y="102"/>
                </a:lnTo>
                <a:lnTo>
                  <a:pt x="1560" y="100"/>
                </a:lnTo>
                <a:lnTo>
                  <a:pt x="1558" y="98"/>
                </a:lnTo>
                <a:lnTo>
                  <a:pt x="1556" y="98"/>
                </a:lnTo>
                <a:lnTo>
                  <a:pt x="1554" y="98"/>
                </a:lnTo>
                <a:lnTo>
                  <a:pt x="1552" y="98"/>
                </a:lnTo>
                <a:lnTo>
                  <a:pt x="1550" y="98"/>
                </a:lnTo>
                <a:lnTo>
                  <a:pt x="1548" y="98"/>
                </a:lnTo>
                <a:lnTo>
                  <a:pt x="1546" y="98"/>
                </a:lnTo>
                <a:lnTo>
                  <a:pt x="1544" y="98"/>
                </a:lnTo>
                <a:lnTo>
                  <a:pt x="1542" y="96"/>
                </a:lnTo>
                <a:lnTo>
                  <a:pt x="1544" y="96"/>
                </a:lnTo>
                <a:lnTo>
                  <a:pt x="1546" y="96"/>
                </a:lnTo>
                <a:lnTo>
                  <a:pt x="1546" y="94"/>
                </a:lnTo>
                <a:lnTo>
                  <a:pt x="1548" y="94"/>
                </a:lnTo>
                <a:lnTo>
                  <a:pt x="1550" y="96"/>
                </a:lnTo>
                <a:lnTo>
                  <a:pt x="1552" y="96"/>
                </a:lnTo>
                <a:lnTo>
                  <a:pt x="1554" y="96"/>
                </a:lnTo>
                <a:lnTo>
                  <a:pt x="1554" y="94"/>
                </a:lnTo>
                <a:lnTo>
                  <a:pt x="1552" y="92"/>
                </a:lnTo>
                <a:lnTo>
                  <a:pt x="1550" y="92"/>
                </a:lnTo>
                <a:lnTo>
                  <a:pt x="1548" y="92"/>
                </a:lnTo>
                <a:lnTo>
                  <a:pt x="1546" y="90"/>
                </a:lnTo>
                <a:lnTo>
                  <a:pt x="1544" y="90"/>
                </a:lnTo>
                <a:lnTo>
                  <a:pt x="1542" y="90"/>
                </a:lnTo>
                <a:lnTo>
                  <a:pt x="1536" y="88"/>
                </a:lnTo>
                <a:lnTo>
                  <a:pt x="1534" y="88"/>
                </a:lnTo>
                <a:lnTo>
                  <a:pt x="1530" y="88"/>
                </a:lnTo>
                <a:lnTo>
                  <a:pt x="1528" y="88"/>
                </a:lnTo>
                <a:lnTo>
                  <a:pt x="1526" y="88"/>
                </a:lnTo>
                <a:lnTo>
                  <a:pt x="1524" y="86"/>
                </a:lnTo>
                <a:lnTo>
                  <a:pt x="1522" y="86"/>
                </a:lnTo>
                <a:lnTo>
                  <a:pt x="1520" y="86"/>
                </a:lnTo>
                <a:lnTo>
                  <a:pt x="1518" y="86"/>
                </a:lnTo>
                <a:lnTo>
                  <a:pt x="1510" y="86"/>
                </a:lnTo>
                <a:lnTo>
                  <a:pt x="1508" y="86"/>
                </a:lnTo>
                <a:lnTo>
                  <a:pt x="1506" y="88"/>
                </a:lnTo>
                <a:lnTo>
                  <a:pt x="1506" y="90"/>
                </a:lnTo>
                <a:lnTo>
                  <a:pt x="1506" y="92"/>
                </a:lnTo>
                <a:lnTo>
                  <a:pt x="1506" y="94"/>
                </a:lnTo>
                <a:lnTo>
                  <a:pt x="1506" y="96"/>
                </a:lnTo>
                <a:lnTo>
                  <a:pt x="1504" y="96"/>
                </a:lnTo>
                <a:lnTo>
                  <a:pt x="1502" y="96"/>
                </a:lnTo>
                <a:lnTo>
                  <a:pt x="1500" y="96"/>
                </a:lnTo>
                <a:lnTo>
                  <a:pt x="1498" y="98"/>
                </a:lnTo>
                <a:lnTo>
                  <a:pt x="1496" y="98"/>
                </a:lnTo>
                <a:lnTo>
                  <a:pt x="1494" y="98"/>
                </a:lnTo>
                <a:lnTo>
                  <a:pt x="1492" y="98"/>
                </a:lnTo>
                <a:lnTo>
                  <a:pt x="1490" y="96"/>
                </a:lnTo>
                <a:lnTo>
                  <a:pt x="1492" y="96"/>
                </a:lnTo>
                <a:lnTo>
                  <a:pt x="1490" y="94"/>
                </a:lnTo>
                <a:lnTo>
                  <a:pt x="1488" y="94"/>
                </a:lnTo>
                <a:lnTo>
                  <a:pt x="1486" y="92"/>
                </a:lnTo>
                <a:lnTo>
                  <a:pt x="1488" y="94"/>
                </a:lnTo>
                <a:lnTo>
                  <a:pt x="1490" y="94"/>
                </a:lnTo>
                <a:lnTo>
                  <a:pt x="1492" y="94"/>
                </a:lnTo>
                <a:lnTo>
                  <a:pt x="1494" y="94"/>
                </a:lnTo>
                <a:lnTo>
                  <a:pt x="1496" y="94"/>
                </a:lnTo>
                <a:lnTo>
                  <a:pt x="1498" y="94"/>
                </a:lnTo>
                <a:lnTo>
                  <a:pt x="1496" y="92"/>
                </a:lnTo>
                <a:lnTo>
                  <a:pt x="1494" y="92"/>
                </a:lnTo>
                <a:lnTo>
                  <a:pt x="1492" y="90"/>
                </a:lnTo>
                <a:lnTo>
                  <a:pt x="1492" y="88"/>
                </a:lnTo>
                <a:lnTo>
                  <a:pt x="1490" y="88"/>
                </a:lnTo>
                <a:lnTo>
                  <a:pt x="1492" y="88"/>
                </a:lnTo>
                <a:lnTo>
                  <a:pt x="1494" y="90"/>
                </a:lnTo>
                <a:lnTo>
                  <a:pt x="1496" y="90"/>
                </a:lnTo>
                <a:lnTo>
                  <a:pt x="1498" y="92"/>
                </a:lnTo>
                <a:lnTo>
                  <a:pt x="1498" y="90"/>
                </a:lnTo>
                <a:lnTo>
                  <a:pt x="1500" y="90"/>
                </a:lnTo>
                <a:lnTo>
                  <a:pt x="1500" y="92"/>
                </a:lnTo>
                <a:lnTo>
                  <a:pt x="1500" y="94"/>
                </a:lnTo>
                <a:lnTo>
                  <a:pt x="1502" y="94"/>
                </a:lnTo>
                <a:lnTo>
                  <a:pt x="1504" y="92"/>
                </a:lnTo>
                <a:lnTo>
                  <a:pt x="1504" y="90"/>
                </a:lnTo>
                <a:lnTo>
                  <a:pt x="1504" y="88"/>
                </a:lnTo>
                <a:lnTo>
                  <a:pt x="1502" y="88"/>
                </a:lnTo>
                <a:lnTo>
                  <a:pt x="1500" y="88"/>
                </a:lnTo>
                <a:lnTo>
                  <a:pt x="1498" y="86"/>
                </a:lnTo>
                <a:lnTo>
                  <a:pt x="1496" y="86"/>
                </a:lnTo>
                <a:lnTo>
                  <a:pt x="1496" y="88"/>
                </a:lnTo>
                <a:lnTo>
                  <a:pt x="1494" y="88"/>
                </a:lnTo>
                <a:lnTo>
                  <a:pt x="1492" y="88"/>
                </a:lnTo>
                <a:lnTo>
                  <a:pt x="1490" y="88"/>
                </a:lnTo>
                <a:lnTo>
                  <a:pt x="1488" y="88"/>
                </a:lnTo>
                <a:lnTo>
                  <a:pt x="1486" y="88"/>
                </a:lnTo>
                <a:lnTo>
                  <a:pt x="1484" y="88"/>
                </a:lnTo>
                <a:lnTo>
                  <a:pt x="1482" y="88"/>
                </a:lnTo>
                <a:lnTo>
                  <a:pt x="1480" y="88"/>
                </a:lnTo>
                <a:lnTo>
                  <a:pt x="1478" y="88"/>
                </a:lnTo>
                <a:lnTo>
                  <a:pt x="1476" y="90"/>
                </a:lnTo>
                <a:lnTo>
                  <a:pt x="1474" y="90"/>
                </a:lnTo>
                <a:lnTo>
                  <a:pt x="1472" y="88"/>
                </a:lnTo>
                <a:lnTo>
                  <a:pt x="1470" y="88"/>
                </a:lnTo>
                <a:lnTo>
                  <a:pt x="1472" y="88"/>
                </a:lnTo>
                <a:lnTo>
                  <a:pt x="1474" y="88"/>
                </a:lnTo>
                <a:lnTo>
                  <a:pt x="1474" y="86"/>
                </a:lnTo>
                <a:lnTo>
                  <a:pt x="1476" y="84"/>
                </a:lnTo>
                <a:lnTo>
                  <a:pt x="1478" y="86"/>
                </a:lnTo>
                <a:lnTo>
                  <a:pt x="1480" y="86"/>
                </a:lnTo>
                <a:lnTo>
                  <a:pt x="1482" y="86"/>
                </a:lnTo>
                <a:lnTo>
                  <a:pt x="1484" y="86"/>
                </a:lnTo>
                <a:lnTo>
                  <a:pt x="1486" y="86"/>
                </a:lnTo>
                <a:lnTo>
                  <a:pt x="1490" y="86"/>
                </a:lnTo>
                <a:lnTo>
                  <a:pt x="1492" y="86"/>
                </a:lnTo>
                <a:lnTo>
                  <a:pt x="1494" y="86"/>
                </a:lnTo>
                <a:lnTo>
                  <a:pt x="1496" y="86"/>
                </a:lnTo>
                <a:lnTo>
                  <a:pt x="1498" y="86"/>
                </a:lnTo>
                <a:lnTo>
                  <a:pt x="1500" y="86"/>
                </a:lnTo>
                <a:lnTo>
                  <a:pt x="1502" y="86"/>
                </a:lnTo>
                <a:lnTo>
                  <a:pt x="1500" y="86"/>
                </a:lnTo>
                <a:lnTo>
                  <a:pt x="1498" y="86"/>
                </a:lnTo>
                <a:lnTo>
                  <a:pt x="1496" y="86"/>
                </a:lnTo>
                <a:lnTo>
                  <a:pt x="1494" y="84"/>
                </a:lnTo>
                <a:lnTo>
                  <a:pt x="1490" y="84"/>
                </a:lnTo>
                <a:lnTo>
                  <a:pt x="1486" y="84"/>
                </a:lnTo>
                <a:lnTo>
                  <a:pt x="1484" y="84"/>
                </a:lnTo>
                <a:lnTo>
                  <a:pt x="1480" y="82"/>
                </a:lnTo>
                <a:lnTo>
                  <a:pt x="1478" y="82"/>
                </a:lnTo>
                <a:lnTo>
                  <a:pt x="1476" y="82"/>
                </a:lnTo>
                <a:lnTo>
                  <a:pt x="1474" y="82"/>
                </a:lnTo>
                <a:lnTo>
                  <a:pt x="1472" y="82"/>
                </a:lnTo>
                <a:lnTo>
                  <a:pt x="1470" y="82"/>
                </a:lnTo>
                <a:lnTo>
                  <a:pt x="1468" y="82"/>
                </a:lnTo>
                <a:lnTo>
                  <a:pt x="1466" y="82"/>
                </a:lnTo>
                <a:lnTo>
                  <a:pt x="1464" y="82"/>
                </a:lnTo>
                <a:lnTo>
                  <a:pt x="1463" y="82"/>
                </a:lnTo>
                <a:lnTo>
                  <a:pt x="1461" y="82"/>
                </a:lnTo>
                <a:lnTo>
                  <a:pt x="1459" y="82"/>
                </a:lnTo>
                <a:lnTo>
                  <a:pt x="1457" y="82"/>
                </a:lnTo>
                <a:lnTo>
                  <a:pt x="1455" y="80"/>
                </a:lnTo>
                <a:lnTo>
                  <a:pt x="1453" y="80"/>
                </a:lnTo>
                <a:lnTo>
                  <a:pt x="1445" y="80"/>
                </a:lnTo>
                <a:lnTo>
                  <a:pt x="1439" y="80"/>
                </a:lnTo>
                <a:lnTo>
                  <a:pt x="1437" y="80"/>
                </a:lnTo>
                <a:lnTo>
                  <a:pt x="1435" y="80"/>
                </a:lnTo>
                <a:lnTo>
                  <a:pt x="1433" y="80"/>
                </a:lnTo>
                <a:lnTo>
                  <a:pt x="1431" y="80"/>
                </a:lnTo>
                <a:lnTo>
                  <a:pt x="1429" y="80"/>
                </a:lnTo>
                <a:lnTo>
                  <a:pt x="1427" y="80"/>
                </a:lnTo>
                <a:lnTo>
                  <a:pt x="1423" y="78"/>
                </a:lnTo>
                <a:lnTo>
                  <a:pt x="1421" y="78"/>
                </a:lnTo>
                <a:lnTo>
                  <a:pt x="1419" y="78"/>
                </a:lnTo>
                <a:lnTo>
                  <a:pt x="1417" y="78"/>
                </a:lnTo>
                <a:lnTo>
                  <a:pt x="1415" y="78"/>
                </a:lnTo>
                <a:lnTo>
                  <a:pt x="1413" y="78"/>
                </a:lnTo>
                <a:lnTo>
                  <a:pt x="1415" y="78"/>
                </a:lnTo>
                <a:lnTo>
                  <a:pt x="1417" y="80"/>
                </a:lnTo>
                <a:lnTo>
                  <a:pt x="1419" y="80"/>
                </a:lnTo>
                <a:lnTo>
                  <a:pt x="1421" y="80"/>
                </a:lnTo>
                <a:lnTo>
                  <a:pt x="1423" y="82"/>
                </a:lnTo>
                <a:lnTo>
                  <a:pt x="1425" y="82"/>
                </a:lnTo>
                <a:lnTo>
                  <a:pt x="1423" y="82"/>
                </a:lnTo>
                <a:lnTo>
                  <a:pt x="1421" y="84"/>
                </a:lnTo>
                <a:lnTo>
                  <a:pt x="1419" y="84"/>
                </a:lnTo>
                <a:lnTo>
                  <a:pt x="1417" y="84"/>
                </a:lnTo>
                <a:lnTo>
                  <a:pt x="1415" y="84"/>
                </a:lnTo>
                <a:lnTo>
                  <a:pt x="1413" y="84"/>
                </a:lnTo>
                <a:lnTo>
                  <a:pt x="1411" y="84"/>
                </a:lnTo>
                <a:lnTo>
                  <a:pt x="1409" y="84"/>
                </a:lnTo>
                <a:lnTo>
                  <a:pt x="1407" y="84"/>
                </a:lnTo>
                <a:lnTo>
                  <a:pt x="1405" y="86"/>
                </a:lnTo>
                <a:lnTo>
                  <a:pt x="1405" y="88"/>
                </a:lnTo>
                <a:lnTo>
                  <a:pt x="1407" y="88"/>
                </a:lnTo>
                <a:lnTo>
                  <a:pt x="1409" y="90"/>
                </a:lnTo>
                <a:lnTo>
                  <a:pt x="1411" y="90"/>
                </a:lnTo>
                <a:lnTo>
                  <a:pt x="1409" y="90"/>
                </a:lnTo>
                <a:lnTo>
                  <a:pt x="1411" y="90"/>
                </a:lnTo>
                <a:lnTo>
                  <a:pt x="1413" y="90"/>
                </a:lnTo>
                <a:lnTo>
                  <a:pt x="1415" y="88"/>
                </a:lnTo>
                <a:lnTo>
                  <a:pt x="1417" y="88"/>
                </a:lnTo>
                <a:lnTo>
                  <a:pt x="1419" y="88"/>
                </a:lnTo>
                <a:lnTo>
                  <a:pt x="1421" y="88"/>
                </a:lnTo>
                <a:lnTo>
                  <a:pt x="1423" y="88"/>
                </a:lnTo>
                <a:lnTo>
                  <a:pt x="1421" y="90"/>
                </a:lnTo>
                <a:lnTo>
                  <a:pt x="1419" y="90"/>
                </a:lnTo>
                <a:lnTo>
                  <a:pt x="1417" y="90"/>
                </a:lnTo>
                <a:lnTo>
                  <a:pt x="1419" y="92"/>
                </a:lnTo>
                <a:lnTo>
                  <a:pt x="1417" y="92"/>
                </a:lnTo>
                <a:lnTo>
                  <a:pt x="1415" y="92"/>
                </a:lnTo>
                <a:lnTo>
                  <a:pt x="1417" y="94"/>
                </a:lnTo>
                <a:lnTo>
                  <a:pt x="1419" y="94"/>
                </a:lnTo>
                <a:lnTo>
                  <a:pt x="1421" y="94"/>
                </a:lnTo>
                <a:lnTo>
                  <a:pt x="1423" y="94"/>
                </a:lnTo>
                <a:lnTo>
                  <a:pt x="1425" y="96"/>
                </a:lnTo>
                <a:lnTo>
                  <a:pt x="1427" y="98"/>
                </a:lnTo>
                <a:lnTo>
                  <a:pt x="1429" y="98"/>
                </a:lnTo>
                <a:lnTo>
                  <a:pt x="1431" y="100"/>
                </a:lnTo>
                <a:lnTo>
                  <a:pt x="1433" y="100"/>
                </a:lnTo>
                <a:lnTo>
                  <a:pt x="1435" y="100"/>
                </a:lnTo>
                <a:lnTo>
                  <a:pt x="1435" y="102"/>
                </a:lnTo>
                <a:lnTo>
                  <a:pt x="1433" y="100"/>
                </a:lnTo>
                <a:lnTo>
                  <a:pt x="1431" y="102"/>
                </a:lnTo>
                <a:lnTo>
                  <a:pt x="1429" y="100"/>
                </a:lnTo>
                <a:lnTo>
                  <a:pt x="1427" y="102"/>
                </a:lnTo>
                <a:lnTo>
                  <a:pt x="1425" y="102"/>
                </a:lnTo>
                <a:lnTo>
                  <a:pt x="1423" y="102"/>
                </a:lnTo>
                <a:lnTo>
                  <a:pt x="1421" y="100"/>
                </a:lnTo>
                <a:lnTo>
                  <a:pt x="1419" y="100"/>
                </a:lnTo>
                <a:lnTo>
                  <a:pt x="1417" y="98"/>
                </a:lnTo>
                <a:lnTo>
                  <a:pt x="1415" y="98"/>
                </a:lnTo>
                <a:lnTo>
                  <a:pt x="1413" y="98"/>
                </a:lnTo>
                <a:lnTo>
                  <a:pt x="1413" y="100"/>
                </a:lnTo>
                <a:lnTo>
                  <a:pt x="1411" y="98"/>
                </a:lnTo>
                <a:lnTo>
                  <a:pt x="1409" y="98"/>
                </a:lnTo>
                <a:lnTo>
                  <a:pt x="1407" y="100"/>
                </a:lnTo>
                <a:lnTo>
                  <a:pt x="1409" y="102"/>
                </a:lnTo>
                <a:lnTo>
                  <a:pt x="1411" y="104"/>
                </a:lnTo>
                <a:lnTo>
                  <a:pt x="1415" y="104"/>
                </a:lnTo>
                <a:lnTo>
                  <a:pt x="1417" y="104"/>
                </a:lnTo>
                <a:lnTo>
                  <a:pt x="1415" y="104"/>
                </a:lnTo>
                <a:lnTo>
                  <a:pt x="1413" y="104"/>
                </a:lnTo>
                <a:lnTo>
                  <a:pt x="1415" y="106"/>
                </a:lnTo>
                <a:lnTo>
                  <a:pt x="1413" y="106"/>
                </a:lnTo>
                <a:lnTo>
                  <a:pt x="1411" y="106"/>
                </a:lnTo>
                <a:lnTo>
                  <a:pt x="1413" y="106"/>
                </a:lnTo>
                <a:lnTo>
                  <a:pt x="1415" y="106"/>
                </a:lnTo>
                <a:lnTo>
                  <a:pt x="1417" y="106"/>
                </a:lnTo>
                <a:lnTo>
                  <a:pt x="1415" y="106"/>
                </a:lnTo>
                <a:lnTo>
                  <a:pt x="1413" y="106"/>
                </a:lnTo>
                <a:lnTo>
                  <a:pt x="1411" y="106"/>
                </a:lnTo>
                <a:lnTo>
                  <a:pt x="1409" y="104"/>
                </a:lnTo>
                <a:lnTo>
                  <a:pt x="1407" y="104"/>
                </a:lnTo>
                <a:lnTo>
                  <a:pt x="1405" y="104"/>
                </a:lnTo>
                <a:lnTo>
                  <a:pt x="1403" y="104"/>
                </a:lnTo>
                <a:lnTo>
                  <a:pt x="1401" y="102"/>
                </a:lnTo>
                <a:lnTo>
                  <a:pt x="1399" y="102"/>
                </a:lnTo>
                <a:lnTo>
                  <a:pt x="1397" y="102"/>
                </a:lnTo>
                <a:lnTo>
                  <a:pt x="1395" y="102"/>
                </a:lnTo>
                <a:lnTo>
                  <a:pt x="1393" y="102"/>
                </a:lnTo>
                <a:lnTo>
                  <a:pt x="1393" y="100"/>
                </a:lnTo>
                <a:lnTo>
                  <a:pt x="1391" y="100"/>
                </a:lnTo>
                <a:lnTo>
                  <a:pt x="1389" y="100"/>
                </a:lnTo>
                <a:lnTo>
                  <a:pt x="1387" y="100"/>
                </a:lnTo>
                <a:lnTo>
                  <a:pt x="1385" y="100"/>
                </a:lnTo>
                <a:lnTo>
                  <a:pt x="1383" y="100"/>
                </a:lnTo>
                <a:lnTo>
                  <a:pt x="1381" y="98"/>
                </a:lnTo>
                <a:lnTo>
                  <a:pt x="1379" y="98"/>
                </a:lnTo>
                <a:lnTo>
                  <a:pt x="1377" y="98"/>
                </a:lnTo>
                <a:lnTo>
                  <a:pt x="1375" y="98"/>
                </a:lnTo>
                <a:lnTo>
                  <a:pt x="1373" y="100"/>
                </a:lnTo>
                <a:lnTo>
                  <a:pt x="1371" y="100"/>
                </a:lnTo>
                <a:lnTo>
                  <a:pt x="1369" y="100"/>
                </a:lnTo>
                <a:lnTo>
                  <a:pt x="1367" y="102"/>
                </a:lnTo>
                <a:lnTo>
                  <a:pt x="1369" y="102"/>
                </a:lnTo>
                <a:lnTo>
                  <a:pt x="1369" y="104"/>
                </a:lnTo>
                <a:lnTo>
                  <a:pt x="1367" y="102"/>
                </a:lnTo>
                <a:lnTo>
                  <a:pt x="1365" y="102"/>
                </a:lnTo>
                <a:lnTo>
                  <a:pt x="1363" y="102"/>
                </a:lnTo>
                <a:lnTo>
                  <a:pt x="1359" y="102"/>
                </a:lnTo>
                <a:lnTo>
                  <a:pt x="1357" y="102"/>
                </a:lnTo>
                <a:lnTo>
                  <a:pt x="1355" y="102"/>
                </a:lnTo>
                <a:lnTo>
                  <a:pt x="1353" y="102"/>
                </a:lnTo>
                <a:lnTo>
                  <a:pt x="1351" y="102"/>
                </a:lnTo>
                <a:lnTo>
                  <a:pt x="1349" y="100"/>
                </a:lnTo>
                <a:lnTo>
                  <a:pt x="1347" y="100"/>
                </a:lnTo>
                <a:lnTo>
                  <a:pt x="1345" y="100"/>
                </a:lnTo>
                <a:lnTo>
                  <a:pt x="1343" y="98"/>
                </a:lnTo>
                <a:lnTo>
                  <a:pt x="1341" y="98"/>
                </a:lnTo>
                <a:lnTo>
                  <a:pt x="1339" y="98"/>
                </a:lnTo>
                <a:lnTo>
                  <a:pt x="1337" y="96"/>
                </a:lnTo>
                <a:lnTo>
                  <a:pt x="1335" y="96"/>
                </a:lnTo>
                <a:lnTo>
                  <a:pt x="1333" y="94"/>
                </a:lnTo>
                <a:lnTo>
                  <a:pt x="1331" y="94"/>
                </a:lnTo>
                <a:lnTo>
                  <a:pt x="1329" y="94"/>
                </a:lnTo>
                <a:lnTo>
                  <a:pt x="1331" y="96"/>
                </a:lnTo>
                <a:lnTo>
                  <a:pt x="1331" y="98"/>
                </a:lnTo>
                <a:lnTo>
                  <a:pt x="1331" y="100"/>
                </a:lnTo>
                <a:lnTo>
                  <a:pt x="1333" y="102"/>
                </a:lnTo>
                <a:lnTo>
                  <a:pt x="1333" y="104"/>
                </a:lnTo>
                <a:lnTo>
                  <a:pt x="1335" y="104"/>
                </a:lnTo>
                <a:lnTo>
                  <a:pt x="1337" y="106"/>
                </a:lnTo>
                <a:lnTo>
                  <a:pt x="1335" y="106"/>
                </a:lnTo>
                <a:lnTo>
                  <a:pt x="1335" y="108"/>
                </a:lnTo>
                <a:lnTo>
                  <a:pt x="1337" y="110"/>
                </a:lnTo>
                <a:lnTo>
                  <a:pt x="1337" y="112"/>
                </a:lnTo>
                <a:lnTo>
                  <a:pt x="1335" y="114"/>
                </a:lnTo>
                <a:lnTo>
                  <a:pt x="1333" y="114"/>
                </a:lnTo>
                <a:lnTo>
                  <a:pt x="1331" y="114"/>
                </a:lnTo>
                <a:lnTo>
                  <a:pt x="1329" y="112"/>
                </a:lnTo>
                <a:lnTo>
                  <a:pt x="1327" y="112"/>
                </a:lnTo>
                <a:lnTo>
                  <a:pt x="1325" y="110"/>
                </a:lnTo>
                <a:lnTo>
                  <a:pt x="1323" y="112"/>
                </a:lnTo>
                <a:lnTo>
                  <a:pt x="1323" y="110"/>
                </a:lnTo>
                <a:lnTo>
                  <a:pt x="1321" y="110"/>
                </a:lnTo>
                <a:lnTo>
                  <a:pt x="1319" y="110"/>
                </a:lnTo>
                <a:lnTo>
                  <a:pt x="1317" y="110"/>
                </a:lnTo>
                <a:lnTo>
                  <a:pt x="1315" y="108"/>
                </a:lnTo>
                <a:lnTo>
                  <a:pt x="1313" y="108"/>
                </a:lnTo>
                <a:lnTo>
                  <a:pt x="1311" y="108"/>
                </a:lnTo>
                <a:lnTo>
                  <a:pt x="1309" y="108"/>
                </a:lnTo>
                <a:lnTo>
                  <a:pt x="1307" y="106"/>
                </a:lnTo>
                <a:lnTo>
                  <a:pt x="1305" y="106"/>
                </a:lnTo>
                <a:lnTo>
                  <a:pt x="1303" y="104"/>
                </a:lnTo>
                <a:lnTo>
                  <a:pt x="1301" y="104"/>
                </a:lnTo>
                <a:lnTo>
                  <a:pt x="1299" y="102"/>
                </a:lnTo>
                <a:lnTo>
                  <a:pt x="1297" y="102"/>
                </a:lnTo>
                <a:lnTo>
                  <a:pt x="1295" y="100"/>
                </a:lnTo>
                <a:lnTo>
                  <a:pt x="1293" y="100"/>
                </a:lnTo>
                <a:lnTo>
                  <a:pt x="1291" y="98"/>
                </a:lnTo>
                <a:lnTo>
                  <a:pt x="1289" y="98"/>
                </a:lnTo>
                <a:lnTo>
                  <a:pt x="1287" y="98"/>
                </a:lnTo>
                <a:lnTo>
                  <a:pt x="1289" y="96"/>
                </a:lnTo>
                <a:lnTo>
                  <a:pt x="1291" y="96"/>
                </a:lnTo>
                <a:lnTo>
                  <a:pt x="1293" y="96"/>
                </a:lnTo>
                <a:lnTo>
                  <a:pt x="1291" y="96"/>
                </a:lnTo>
                <a:lnTo>
                  <a:pt x="1289" y="96"/>
                </a:lnTo>
                <a:lnTo>
                  <a:pt x="1287" y="94"/>
                </a:lnTo>
                <a:lnTo>
                  <a:pt x="1285" y="94"/>
                </a:lnTo>
                <a:lnTo>
                  <a:pt x="1283" y="92"/>
                </a:lnTo>
                <a:lnTo>
                  <a:pt x="1281" y="92"/>
                </a:lnTo>
                <a:lnTo>
                  <a:pt x="1283" y="94"/>
                </a:lnTo>
                <a:lnTo>
                  <a:pt x="1285" y="94"/>
                </a:lnTo>
                <a:lnTo>
                  <a:pt x="1287" y="96"/>
                </a:lnTo>
                <a:lnTo>
                  <a:pt x="1285" y="96"/>
                </a:lnTo>
                <a:lnTo>
                  <a:pt x="1283" y="96"/>
                </a:lnTo>
                <a:lnTo>
                  <a:pt x="1281" y="94"/>
                </a:lnTo>
                <a:lnTo>
                  <a:pt x="1279" y="94"/>
                </a:lnTo>
                <a:lnTo>
                  <a:pt x="1277" y="94"/>
                </a:lnTo>
                <a:lnTo>
                  <a:pt x="1275" y="92"/>
                </a:lnTo>
                <a:lnTo>
                  <a:pt x="1273" y="92"/>
                </a:lnTo>
                <a:lnTo>
                  <a:pt x="1271" y="90"/>
                </a:lnTo>
                <a:lnTo>
                  <a:pt x="1269" y="90"/>
                </a:lnTo>
                <a:lnTo>
                  <a:pt x="1267" y="88"/>
                </a:lnTo>
                <a:lnTo>
                  <a:pt x="1269" y="88"/>
                </a:lnTo>
                <a:lnTo>
                  <a:pt x="1271" y="88"/>
                </a:lnTo>
                <a:lnTo>
                  <a:pt x="1273" y="90"/>
                </a:lnTo>
                <a:lnTo>
                  <a:pt x="1275" y="90"/>
                </a:lnTo>
                <a:lnTo>
                  <a:pt x="1277" y="90"/>
                </a:lnTo>
                <a:lnTo>
                  <a:pt x="1281" y="90"/>
                </a:lnTo>
                <a:lnTo>
                  <a:pt x="1283" y="90"/>
                </a:lnTo>
                <a:lnTo>
                  <a:pt x="1285" y="90"/>
                </a:lnTo>
                <a:lnTo>
                  <a:pt x="1283" y="90"/>
                </a:lnTo>
                <a:lnTo>
                  <a:pt x="1285" y="88"/>
                </a:lnTo>
                <a:lnTo>
                  <a:pt x="1283" y="88"/>
                </a:lnTo>
                <a:lnTo>
                  <a:pt x="1281" y="88"/>
                </a:lnTo>
                <a:lnTo>
                  <a:pt x="1281" y="86"/>
                </a:lnTo>
                <a:lnTo>
                  <a:pt x="1277" y="86"/>
                </a:lnTo>
                <a:lnTo>
                  <a:pt x="1277" y="84"/>
                </a:lnTo>
                <a:lnTo>
                  <a:pt x="1275" y="84"/>
                </a:lnTo>
                <a:lnTo>
                  <a:pt x="1273" y="84"/>
                </a:lnTo>
                <a:lnTo>
                  <a:pt x="1271" y="84"/>
                </a:lnTo>
                <a:lnTo>
                  <a:pt x="1269" y="84"/>
                </a:lnTo>
                <a:lnTo>
                  <a:pt x="1267" y="84"/>
                </a:lnTo>
                <a:lnTo>
                  <a:pt x="1265" y="84"/>
                </a:lnTo>
                <a:lnTo>
                  <a:pt x="1263" y="84"/>
                </a:lnTo>
                <a:lnTo>
                  <a:pt x="1263" y="82"/>
                </a:lnTo>
                <a:lnTo>
                  <a:pt x="1265" y="82"/>
                </a:lnTo>
                <a:lnTo>
                  <a:pt x="1265" y="84"/>
                </a:lnTo>
                <a:lnTo>
                  <a:pt x="1267" y="84"/>
                </a:lnTo>
                <a:lnTo>
                  <a:pt x="1269" y="82"/>
                </a:lnTo>
                <a:lnTo>
                  <a:pt x="1267" y="82"/>
                </a:lnTo>
                <a:lnTo>
                  <a:pt x="1267" y="80"/>
                </a:lnTo>
                <a:lnTo>
                  <a:pt x="1269" y="82"/>
                </a:lnTo>
                <a:lnTo>
                  <a:pt x="1271" y="80"/>
                </a:lnTo>
                <a:lnTo>
                  <a:pt x="1269" y="80"/>
                </a:lnTo>
                <a:lnTo>
                  <a:pt x="1267" y="80"/>
                </a:lnTo>
                <a:lnTo>
                  <a:pt x="1265" y="80"/>
                </a:lnTo>
                <a:lnTo>
                  <a:pt x="1263" y="80"/>
                </a:lnTo>
                <a:lnTo>
                  <a:pt x="1265" y="78"/>
                </a:lnTo>
                <a:lnTo>
                  <a:pt x="1267" y="78"/>
                </a:lnTo>
                <a:lnTo>
                  <a:pt x="1269" y="78"/>
                </a:lnTo>
                <a:lnTo>
                  <a:pt x="1267" y="78"/>
                </a:lnTo>
                <a:lnTo>
                  <a:pt x="1265" y="78"/>
                </a:lnTo>
                <a:lnTo>
                  <a:pt x="1259" y="78"/>
                </a:lnTo>
                <a:lnTo>
                  <a:pt x="1257" y="78"/>
                </a:lnTo>
                <a:lnTo>
                  <a:pt x="1257" y="76"/>
                </a:lnTo>
                <a:lnTo>
                  <a:pt x="1259" y="76"/>
                </a:lnTo>
                <a:lnTo>
                  <a:pt x="1261" y="76"/>
                </a:lnTo>
                <a:lnTo>
                  <a:pt x="1261" y="74"/>
                </a:lnTo>
                <a:lnTo>
                  <a:pt x="1259" y="74"/>
                </a:lnTo>
                <a:lnTo>
                  <a:pt x="1257" y="74"/>
                </a:lnTo>
                <a:lnTo>
                  <a:pt x="1257" y="72"/>
                </a:lnTo>
                <a:lnTo>
                  <a:pt x="1253" y="72"/>
                </a:lnTo>
                <a:lnTo>
                  <a:pt x="1251" y="70"/>
                </a:lnTo>
                <a:lnTo>
                  <a:pt x="1249" y="72"/>
                </a:lnTo>
                <a:lnTo>
                  <a:pt x="1247" y="70"/>
                </a:lnTo>
                <a:lnTo>
                  <a:pt x="1245" y="70"/>
                </a:lnTo>
                <a:lnTo>
                  <a:pt x="1243" y="70"/>
                </a:lnTo>
                <a:lnTo>
                  <a:pt x="1241" y="68"/>
                </a:lnTo>
                <a:lnTo>
                  <a:pt x="1239" y="68"/>
                </a:lnTo>
                <a:lnTo>
                  <a:pt x="1237" y="68"/>
                </a:lnTo>
                <a:lnTo>
                  <a:pt x="1233" y="68"/>
                </a:lnTo>
                <a:lnTo>
                  <a:pt x="1231" y="68"/>
                </a:lnTo>
                <a:lnTo>
                  <a:pt x="1229" y="66"/>
                </a:lnTo>
                <a:lnTo>
                  <a:pt x="1227" y="66"/>
                </a:lnTo>
                <a:lnTo>
                  <a:pt x="1225" y="66"/>
                </a:lnTo>
                <a:lnTo>
                  <a:pt x="1227" y="68"/>
                </a:lnTo>
                <a:lnTo>
                  <a:pt x="1225" y="68"/>
                </a:lnTo>
                <a:lnTo>
                  <a:pt x="1223" y="70"/>
                </a:lnTo>
                <a:lnTo>
                  <a:pt x="1221" y="70"/>
                </a:lnTo>
                <a:lnTo>
                  <a:pt x="1221" y="68"/>
                </a:lnTo>
                <a:lnTo>
                  <a:pt x="1219" y="68"/>
                </a:lnTo>
                <a:lnTo>
                  <a:pt x="1217" y="68"/>
                </a:lnTo>
                <a:lnTo>
                  <a:pt x="1219" y="66"/>
                </a:lnTo>
                <a:lnTo>
                  <a:pt x="1217" y="66"/>
                </a:lnTo>
                <a:lnTo>
                  <a:pt x="1215" y="66"/>
                </a:lnTo>
                <a:lnTo>
                  <a:pt x="1213" y="66"/>
                </a:lnTo>
                <a:lnTo>
                  <a:pt x="1211" y="68"/>
                </a:lnTo>
                <a:lnTo>
                  <a:pt x="1209" y="68"/>
                </a:lnTo>
                <a:lnTo>
                  <a:pt x="1209" y="66"/>
                </a:lnTo>
                <a:lnTo>
                  <a:pt x="1207" y="66"/>
                </a:lnTo>
                <a:lnTo>
                  <a:pt x="1205" y="66"/>
                </a:lnTo>
                <a:lnTo>
                  <a:pt x="1203" y="66"/>
                </a:lnTo>
                <a:lnTo>
                  <a:pt x="1201" y="64"/>
                </a:lnTo>
                <a:lnTo>
                  <a:pt x="1199" y="64"/>
                </a:lnTo>
                <a:lnTo>
                  <a:pt x="1197" y="64"/>
                </a:lnTo>
                <a:lnTo>
                  <a:pt x="1195" y="64"/>
                </a:lnTo>
                <a:lnTo>
                  <a:pt x="1193" y="64"/>
                </a:lnTo>
                <a:lnTo>
                  <a:pt x="1191" y="62"/>
                </a:lnTo>
                <a:lnTo>
                  <a:pt x="1189" y="62"/>
                </a:lnTo>
                <a:lnTo>
                  <a:pt x="1187" y="64"/>
                </a:lnTo>
                <a:lnTo>
                  <a:pt x="1185" y="64"/>
                </a:lnTo>
                <a:lnTo>
                  <a:pt x="1183" y="62"/>
                </a:lnTo>
                <a:lnTo>
                  <a:pt x="1185" y="64"/>
                </a:lnTo>
                <a:lnTo>
                  <a:pt x="1183" y="66"/>
                </a:lnTo>
                <a:lnTo>
                  <a:pt x="1181" y="64"/>
                </a:lnTo>
                <a:lnTo>
                  <a:pt x="1179" y="64"/>
                </a:lnTo>
                <a:lnTo>
                  <a:pt x="1179" y="66"/>
                </a:lnTo>
                <a:lnTo>
                  <a:pt x="1181" y="68"/>
                </a:lnTo>
                <a:lnTo>
                  <a:pt x="1183" y="68"/>
                </a:lnTo>
                <a:lnTo>
                  <a:pt x="1183" y="70"/>
                </a:lnTo>
                <a:lnTo>
                  <a:pt x="1185" y="70"/>
                </a:lnTo>
                <a:lnTo>
                  <a:pt x="1187" y="72"/>
                </a:lnTo>
                <a:lnTo>
                  <a:pt x="1189" y="72"/>
                </a:lnTo>
                <a:lnTo>
                  <a:pt x="1187" y="72"/>
                </a:lnTo>
                <a:lnTo>
                  <a:pt x="1189" y="74"/>
                </a:lnTo>
                <a:lnTo>
                  <a:pt x="1189" y="76"/>
                </a:lnTo>
                <a:lnTo>
                  <a:pt x="1187" y="76"/>
                </a:lnTo>
                <a:lnTo>
                  <a:pt x="1185" y="76"/>
                </a:lnTo>
                <a:lnTo>
                  <a:pt x="1183" y="76"/>
                </a:lnTo>
                <a:lnTo>
                  <a:pt x="1181" y="74"/>
                </a:lnTo>
                <a:lnTo>
                  <a:pt x="1179" y="76"/>
                </a:lnTo>
                <a:lnTo>
                  <a:pt x="1177" y="76"/>
                </a:lnTo>
                <a:lnTo>
                  <a:pt x="1175" y="76"/>
                </a:lnTo>
                <a:lnTo>
                  <a:pt x="1173" y="76"/>
                </a:lnTo>
                <a:lnTo>
                  <a:pt x="1171" y="76"/>
                </a:lnTo>
                <a:lnTo>
                  <a:pt x="1165" y="76"/>
                </a:lnTo>
                <a:lnTo>
                  <a:pt x="1163" y="76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5" y="76"/>
                </a:lnTo>
                <a:lnTo>
                  <a:pt x="1153" y="76"/>
                </a:lnTo>
                <a:lnTo>
                  <a:pt x="1151" y="76"/>
                </a:lnTo>
                <a:lnTo>
                  <a:pt x="1149" y="76"/>
                </a:lnTo>
                <a:lnTo>
                  <a:pt x="1147" y="76"/>
                </a:lnTo>
                <a:lnTo>
                  <a:pt x="1145" y="76"/>
                </a:lnTo>
                <a:lnTo>
                  <a:pt x="1143" y="76"/>
                </a:lnTo>
                <a:lnTo>
                  <a:pt x="1141" y="76"/>
                </a:lnTo>
                <a:lnTo>
                  <a:pt x="1139" y="74"/>
                </a:lnTo>
                <a:lnTo>
                  <a:pt x="1137" y="74"/>
                </a:lnTo>
                <a:lnTo>
                  <a:pt x="1135" y="74"/>
                </a:lnTo>
                <a:lnTo>
                  <a:pt x="1131" y="74"/>
                </a:lnTo>
                <a:lnTo>
                  <a:pt x="1125" y="72"/>
                </a:lnTo>
                <a:lnTo>
                  <a:pt x="1123" y="72"/>
                </a:lnTo>
                <a:lnTo>
                  <a:pt x="1121" y="70"/>
                </a:lnTo>
                <a:lnTo>
                  <a:pt x="1119" y="68"/>
                </a:lnTo>
                <a:lnTo>
                  <a:pt x="1121" y="68"/>
                </a:lnTo>
                <a:lnTo>
                  <a:pt x="1123" y="68"/>
                </a:lnTo>
                <a:lnTo>
                  <a:pt x="1125" y="68"/>
                </a:lnTo>
                <a:lnTo>
                  <a:pt x="1123" y="66"/>
                </a:lnTo>
                <a:lnTo>
                  <a:pt x="1121" y="66"/>
                </a:lnTo>
                <a:lnTo>
                  <a:pt x="1119" y="66"/>
                </a:lnTo>
                <a:lnTo>
                  <a:pt x="1117" y="66"/>
                </a:lnTo>
                <a:lnTo>
                  <a:pt x="1115" y="66"/>
                </a:lnTo>
                <a:lnTo>
                  <a:pt x="1113" y="66"/>
                </a:lnTo>
                <a:lnTo>
                  <a:pt x="1103" y="66"/>
                </a:lnTo>
                <a:lnTo>
                  <a:pt x="1101" y="66"/>
                </a:lnTo>
                <a:lnTo>
                  <a:pt x="1099" y="66"/>
                </a:lnTo>
                <a:lnTo>
                  <a:pt x="1097" y="64"/>
                </a:lnTo>
                <a:lnTo>
                  <a:pt x="1095" y="64"/>
                </a:lnTo>
                <a:lnTo>
                  <a:pt x="1091" y="64"/>
                </a:lnTo>
                <a:lnTo>
                  <a:pt x="1089" y="64"/>
                </a:lnTo>
                <a:lnTo>
                  <a:pt x="1087" y="64"/>
                </a:lnTo>
                <a:lnTo>
                  <a:pt x="1085" y="64"/>
                </a:lnTo>
                <a:lnTo>
                  <a:pt x="1081" y="64"/>
                </a:lnTo>
                <a:lnTo>
                  <a:pt x="1077" y="64"/>
                </a:lnTo>
                <a:lnTo>
                  <a:pt x="1075" y="64"/>
                </a:lnTo>
                <a:lnTo>
                  <a:pt x="1073" y="64"/>
                </a:lnTo>
                <a:lnTo>
                  <a:pt x="1071" y="66"/>
                </a:lnTo>
                <a:lnTo>
                  <a:pt x="1067" y="66"/>
                </a:lnTo>
                <a:lnTo>
                  <a:pt x="1065" y="66"/>
                </a:lnTo>
                <a:lnTo>
                  <a:pt x="1063" y="66"/>
                </a:lnTo>
                <a:lnTo>
                  <a:pt x="1061" y="66"/>
                </a:lnTo>
                <a:lnTo>
                  <a:pt x="1059" y="66"/>
                </a:lnTo>
                <a:lnTo>
                  <a:pt x="1057" y="66"/>
                </a:lnTo>
                <a:lnTo>
                  <a:pt x="1057" y="68"/>
                </a:lnTo>
                <a:lnTo>
                  <a:pt x="1059" y="68"/>
                </a:lnTo>
                <a:lnTo>
                  <a:pt x="1061" y="70"/>
                </a:lnTo>
                <a:lnTo>
                  <a:pt x="1063" y="70"/>
                </a:lnTo>
                <a:lnTo>
                  <a:pt x="1065" y="70"/>
                </a:lnTo>
                <a:lnTo>
                  <a:pt x="1063" y="70"/>
                </a:lnTo>
                <a:lnTo>
                  <a:pt x="1061" y="72"/>
                </a:lnTo>
                <a:lnTo>
                  <a:pt x="1059" y="70"/>
                </a:lnTo>
                <a:lnTo>
                  <a:pt x="1057" y="70"/>
                </a:lnTo>
                <a:lnTo>
                  <a:pt x="1055" y="68"/>
                </a:lnTo>
                <a:lnTo>
                  <a:pt x="1053" y="66"/>
                </a:lnTo>
                <a:lnTo>
                  <a:pt x="1053" y="64"/>
                </a:lnTo>
                <a:lnTo>
                  <a:pt x="1051" y="64"/>
                </a:lnTo>
                <a:lnTo>
                  <a:pt x="1049" y="62"/>
                </a:lnTo>
                <a:lnTo>
                  <a:pt x="1047" y="62"/>
                </a:lnTo>
                <a:lnTo>
                  <a:pt x="1045" y="60"/>
                </a:lnTo>
                <a:lnTo>
                  <a:pt x="1043" y="60"/>
                </a:lnTo>
                <a:lnTo>
                  <a:pt x="1041" y="60"/>
                </a:lnTo>
                <a:lnTo>
                  <a:pt x="1043" y="60"/>
                </a:lnTo>
                <a:lnTo>
                  <a:pt x="1045" y="62"/>
                </a:lnTo>
                <a:lnTo>
                  <a:pt x="1043" y="64"/>
                </a:lnTo>
                <a:lnTo>
                  <a:pt x="1041" y="64"/>
                </a:lnTo>
                <a:lnTo>
                  <a:pt x="1039" y="64"/>
                </a:lnTo>
                <a:lnTo>
                  <a:pt x="1035" y="64"/>
                </a:lnTo>
                <a:lnTo>
                  <a:pt x="1033" y="64"/>
                </a:lnTo>
                <a:lnTo>
                  <a:pt x="1031" y="64"/>
                </a:lnTo>
                <a:lnTo>
                  <a:pt x="1029" y="62"/>
                </a:lnTo>
                <a:lnTo>
                  <a:pt x="1027" y="62"/>
                </a:lnTo>
                <a:lnTo>
                  <a:pt x="1025" y="62"/>
                </a:lnTo>
                <a:lnTo>
                  <a:pt x="1023" y="62"/>
                </a:lnTo>
                <a:lnTo>
                  <a:pt x="1021" y="60"/>
                </a:lnTo>
                <a:lnTo>
                  <a:pt x="1023" y="58"/>
                </a:lnTo>
                <a:lnTo>
                  <a:pt x="1021" y="58"/>
                </a:lnTo>
                <a:lnTo>
                  <a:pt x="1019" y="58"/>
                </a:lnTo>
                <a:lnTo>
                  <a:pt x="1019" y="60"/>
                </a:lnTo>
                <a:lnTo>
                  <a:pt x="1017" y="60"/>
                </a:lnTo>
                <a:lnTo>
                  <a:pt x="1015" y="60"/>
                </a:lnTo>
                <a:lnTo>
                  <a:pt x="1013" y="58"/>
                </a:lnTo>
                <a:lnTo>
                  <a:pt x="1009" y="58"/>
                </a:lnTo>
                <a:lnTo>
                  <a:pt x="1005" y="58"/>
                </a:lnTo>
                <a:lnTo>
                  <a:pt x="1003" y="58"/>
                </a:lnTo>
                <a:lnTo>
                  <a:pt x="1003" y="60"/>
                </a:lnTo>
                <a:lnTo>
                  <a:pt x="1001" y="62"/>
                </a:lnTo>
                <a:lnTo>
                  <a:pt x="1003" y="64"/>
                </a:lnTo>
                <a:lnTo>
                  <a:pt x="1005" y="64"/>
                </a:lnTo>
                <a:lnTo>
                  <a:pt x="1007" y="64"/>
                </a:lnTo>
                <a:lnTo>
                  <a:pt x="1011" y="64"/>
                </a:lnTo>
                <a:lnTo>
                  <a:pt x="1013" y="64"/>
                </a:lnTo>
                <a:lnTo>
                  <a:pt x="1015" y="62"/>
                </a:lnTo>
                <a:lnTo>
                  <a:pt x="1017" y="62"/>
                </a:lnTo>
                <a:lnTo>
                  <a:pt x="1019" y="62"/>
                </a:lnTo>
                <a:lnTo>
                  <a:pt x="1021" y="64"/>
                </a:lnTo>
                <a:lnTo>
                  <a:pt x="1019" y="64"/>
                </a:lnTo>
                <a:lnTo>
                  <a:pt x="1017" y="64"/>
                </a:lnTo>
                <a:lnTo>
                  <a:pt x="1015" y="64"/>
                </a:lnTo>
                <a:lnTo>
                  <a:pt x="1013" y="66"/>
                </a:lnTo>
                <a:lnTo>
                  <a:pt x="1013" y="68"/>
                </a:lnTo>
                <a:lnTo>
                  <a:pt x="1011" y="68"/>
                </a:lnTo>
                <a:lnTo>
                  <a:pt x="1009" y="68"/>
                </a:lnTo>
                <a:lnTo>
                  <a:pt x="1007" y="68"/>
                </a:lnTo>
                <a:lnTo>
                  <a:pt x="1005" y="68"/>
                </a:lnTo>
                <a:lnTo>
                  <a:pt x="1003" y="66"/>
                </a:lnTo>
                <a:lnTo>
                  <a:pt x="1005" y="68"/>
                </a:lnTo>
                <a:lnTo>
                  <a:pt x="1003" y="70"/>
                </a:lnTo>
                <a:lnTo>
                  <a:pt x="1001" y="70"/>
                </a:lnTo>
                <a:lnTo>
                  <a:pt x="999" y="70"/>
                </a:lnTo>
                <a:lnTo>
                  <a:pt x="997" y="70"/>
                </a:lnTo>
                <a:lnTo>
                  <a:pt x="995" y="70"/>
                </a:lnTo>
                <a:lnTo>
                  <a:pt x="993" y="70"/>
                </a:lnTo>
                <a:lnTo>
                  <a:pt x="995" y="70"/>
                </a:lnTo>
                <a:lnTo>
                  <a:pt x="993" y="72"/>
                </a:lnTo>
                <a:lnTo>
                  <a:pt x="991" y="72"/>
                </a:lnTo>
                <a:lnTo>
                  <a:pt x="989" y="72"/>
                </a:lnTo>
                <a:lnTo>
                  <a:pt x="986" y="72"/>
                </a:lnTo>
                <a:lnTo>
                  <a:pt x="984" y="72"/>
                </a:lnTo>
                <a:lnTo>
                  <a:pt x="980" y="72"/>
                </a:lnTo>
                <a:lnTo>
                  <a:pt x="978" y="74"/>
                </a:lnTo>
                <a:lnTo>
                  <a:pt x="976" y="72"/>
                </a:lnTo>
                <a:lnTo>
                  <a:pt x="974" y="72"/>
                </a:lnTo>
                <a:lnTo>
                  <a:pt x="972" y="72"/>
                </a:lnTo>
                <a:lnTo>
                  <a:pt x="970" y="74"/>
                </a:lnTo>
                <a:lnTo>
                  <a:pt x="972" y="76"/>
                </a:lnTo>
                <a:lnTo>
                  <a:pt x="968" y="78"/>
                </a:lnTo>
                <a:lnTo>
                  <a:pt x="966" y="80"/>
                </a:lnTo>
                <a:lnTo>
                  <a:pt x="964" y="80"/>
                </a:lnTo>
                <a:lnTo>
                  <a:pt x="962" y="80"/>
                </a:lnTo>
                <a:lnTo>
                  <a:pt x="964" y="78"/>
                </a:lnTo>
                <a:lnTo>
                  <a:pt x="966" y="78"/>
                </a:lnTo>
                <a:lnTo>
                  <a:pt x="968" y="76"/>
                </a:lnTo>
                <a:lnTo>
                  <a:pt x="966" y="74"/>
                </a:lnTo>
                <a:lnTo>
                  <a:pt x="966" y="72"/>
                </a:lnTo>
                <a:lnTo>
                  <a:pt x="968" y="70"/>
                </a:lnTo>
                <a:lnTo>
                  <a:pt x="970" y="70"/>
                </a:lnTo>
                <a:lnTo>
                  <a:pt x="972" y="70"/>
                </a:lnTo>
                <a:lnTo>
                  <a:pt x="974" y="70"/>
                </a:lnTo>
                <a:lnTo>
                  <a:pt x="974" y="68"/>
                </a:lnTo>
                <a:lnTo>
                  <a:pt x="976" y="66"/>
                </a:lnTo>
                <a:lnTo>
                  <a:pt x="978" y="66"/>
                </a:lnTo>
                <a:lnTo>
                  <a:pt x="980" y="64"/>
                </a:lnTo>
                <a:lnTo>
                  <a:pt x="982" y="66"/>
                </a:lnTo>
                <a:lnTo>
                  <a:pt x="984" y="64"/>
                </a:lnTo>
                <a:lnTo>
                  <a:pt x="986" y="64"/>
                </a:lnTo>
                <a:lnTo>
                  <a:pt x="987" y="64"/>
                </a:lnTo>
                <a:lnTo>
                  <a:pt x="989" y="62"/>
                </a:lnTo>
                <a:lnTo>
                  <a:pt x="989" y="60"/>
                </a:lnTo>
                <a:lnTo>
                  <a:pt x="991" y="60"/>
                </a:lnTo>
                <a:lnTo>
                  <a:pt x="993" y="58"/>
                </a:lnTo>
                <a:lnTo>
                  <a:pt x="995" y="58"/>
                </a:lnTo>
                <a:lnTo>
                  <a:pt x="997" y="56"/>
                </a:lnTo>
                <a:lnTo>
                  <a:pt x="999" y="54"/>
                </a:lnTo>
                <a:lnTo>
                  <a:pt x="997" y="54"/>
                </a:lnTo>
                <a:lnTo>
                  <a:pt x="995" y="54"/>
                </a:lnTo>
                <a:lnTo>
                  <a:pt x="993" y="54"/>
                </a:lnTo>
                <a:lnTo>
                  <a:pt x="995" y="54"/>
                </a:lnTo>
                <a:lnTo>
                  <a:pt x="997" y="54"/>
                </a:lnTo>
                <a:lnTo>
                  <a:pt x="997" y="52"/>
                </a:lnTo>
                <a:lnTo>
                  <a:pt x="999" y="52"/>
                </a:lnTo>
                <a:lnTo>
                  <a:pt x="1001" y="52"/>
                </a:lnTo>
                <a:lnTo>
                  <a:pt x="999" y="50"/>
                </a:lnTo>
                <a:lnTo>
                  <a:pt x="1001" y="50"/>
                </a:lnTo>
                <a:lnTo>
                  <a:pt x="1003" y="50"/>
                </a:lnTo>
                <a:lnTo>
                  <a:pt x="1005" y="50"/>
                </a:lnTo>
                <a:lnTo>
                  <a:pt x="1007" y="48"/>
                </a:lnTo>
                <a:lnTo>
                  <a:pt x="1009" y="48"/>
                </a:lnTo>
                <a:lnTo>
                  <a:pt x="1011" y="48"/>
                </a:lnTo>
                <a:lnTo>
                  <a:pt x="1013" y="48"/>
                </a:lnTo>
                <a:lnTo>
                  <a:pt x="1015" y="46"/>
                </a:lnTo>
                <a:lnTo>
                  <a:pt x="1015" y="44"/>
                </a:lnTo>
                <a:lnTo>
                  <a:pt x="1017" y="44"/>
                </a:lnTo>
                <a:lnTo>
                  <a:pt x="1019" y="44"/>
                </a:lnTo>
                <a:lnTo>
                  <a:pt x="1021" y="44"/>
                </a:lnTo>
                <a:lnTo>
                  <a:pt x="1023" y="42"/>
                </a:lnTo>
                <a:lnTo>
                  <a:pt x="1023" y="40"/>
                </a:lnTo>
                <a:lnTo>
                  <a:pt x="1025" y="40"/>
                </a:lnTo>
                <a:lnTo>
                  <a:pt x="1025" y="38"/>
                </a:lnTo>
                <a:lnTo>
                  <a:pt x="1023" y="36"/>
                </a:lnTo>
                <a:lnTo>
                  <a:pt x="1023" y="34"/>
                </a:lnTo>
                <a:lnTo>
                  <a:pt x="1021" y="34"/>
                </a:lnTo>
                <a:lnTo>
                  <a:pt x="1019" y="34"/>
                </a:lnTo>
                <a:lnTo>
                  <a:pt x="1017" y="34"/>
                </a:lnTo>
                <a:lnTo>
                  <a:pt x="1015" y="32"/>
                </a:lnTo>
                <a:lnTo>
                  <a:pt x="1013" y="32"/>
                </a:lnTo>
                <a:lnTo>
                  <a:pt x="1011" y="34"/>
                </a:lnTo>
                <a:lnTo>
                  <a:pt x="1011" y="32"/>
                </a:lnTo>
                <a:lnTo>
                  <a:pt x="1009" y="32"/>
                </a:lnTo>
                <a:lnTo>
                  <a:pt x="1007" y="30"/>
                </a:lnTo>
                <a:lnTo>
                  <a:pt x="1005" y="30"/>
                </a:lnTo>
                <a:lnTo>
                  <a:pt x="1003" y="30"/>
                </a:lnTo>
                <a:lnTo>
                  <a:pt x="1001" y="30"/>
                </a:lnTo>
                <a:lnTo>
                  <a:pt x="1003" y="30"/>
                </a:lnTo>
                <a:lnTo>
                  <a:pt x="1005" y="30"/>
                </a:lnTo>
                <a:lnTo>
                  <a:pt x="1007" y="30"/>
                </a:lnTo>
                <a:lnTo>
                  <a:pt x="1009" y="30"/>
                </a:lnTo>
                <a:lnTo>
                  <a:pt x="1011" y="30"/>
                </a:lnTo>
                <a:lnTo>
                  <a:pt x="1013" y="32"/>
                </a:lnTo>
                <a:lnTo>
                  <a:pt x="1015" y="32"/>
                </a:lnTo>
                <a:lnTo>
                  <a:pt x="1019" y="32"/>
                </a:lnTo>
                <a:lnTo>
                  <a:pt x="1021" y="32"/>
                </a:lnTo>
                <a:lnTo>
                  <a:pt x="1019" y="32"/>
                </a:lnTo>
                <a:lnTo>
                  <a:pt x="1019" y="30"/>
                </a:lnTo>
                <a:lnTo>
                  <a:pt x="1017" y="28"/>
                </a:lnTo>
                <a:lnTo>
                  <a:pt x="1015" y="28"/>
                </a:lnTo>
                <a:lnTo>
                  <a:pt x="1013" y="28"/>
                </a:lnTo>
                <a:lnTo>
                  <a:pt x="1011" y="28"/>
                </a:lnTo>
                <a:lnTo>
                  <a:pt x="1009" y="26"/>
                </a:lnTo>
                <a:lnTo>
                  <a:pt x="1009" y="24"/>
                </a:lnTo>
                <a:lnTo>
                  <a:pt x="1007" y="24"/>
                </a:lnTo>
                <a:lnTo>
                  <a:pt x="1005" y="24"/>
                </a:lnTo>
                <a:lnTo>
                  <a:pt x="1003" y="22"/>
                </a:lnTo>
                <a:lnTo>
                  <a:pt x="1001" y="22"/>
                </a:lnTo>
                <a:lnTo>
                  <a:pt x="1003" y="24"/>
                </a:lnTo>
                <a:lnTo>
                  <a:pt x="1005" y="24"/>
                </a:lnTo>
                <a:lnTo>
                  <a:pt x="1003" y="24"/>
                </a:lnTo>
                <a:lnTo>
                  <a:pt x="1001" y="26"/>
                </a:lnTo>
                <a:lnTo>
                  <a:pt x="999" y="24"/>
                </a:lnTo>
                <a:lnTo>
                  <a:pt x="997" y="24"/>
                </a:lnTo>
                <a:lnTo>
                  <a:pt x="995" y="24"/>
                </a:lnTo>
                <a:lnTo>
                  <a:pt x="995" y="22"/>
                </a:lnTo>
                <a:lnTo>
                  <a:pt x="993" y="20"/>
                </a:lnTo>
                <a:lnTo>
                  <a:pt x="989" y="20"/>
                </a:lnTo>
                <a:lnTo>
                  <a:pt x="987" y="20"/>
                </a:lnTo>
                <a:lnTo>
                  <a:pt x="986" y="20"/>
                </a:lnTo>
                <a:lnTo>
                  <a:pt x="986" y="18"/>
                </a:lnTo>
                <a:lnTo>
                  <a:pt x="984" y="18"/>
                </a:lnTo>
                <a:lnTo>
                  <a:pt x="982" y="18"/>
                </a:lnTo>
                <a:lnTo>
                  <a:pt x="980" y="18"/>
                </a:lnTo>
                <a:lnTo>
                  <a:pt x="978" y="16"/>
                </a:lnTo>
                <a:lnTo>
                  <a:pt x="976" y="16"/>
                </a:lnTo>
                <a:lnTo>
                  <a:pt x="974" y="16"/>
                </a:lnTo>
                <a:lnTo>
                  <a:pt x="972" y="16"/>
                </a:lnTo>
                <a:lnTo>
                  <a:pt x="968" y="16"/>
                </a:lnTo>
                <a:lnTo>
                  <a:pt x="966" y="14"/>
                </a:lnTo>
                <a:lnTo>
                  <a:pt x="964" y="16"/>
                </a:lnTo>
                <a:lnTo>
                  <a:pt x="962" y="14"/>
                </a:lnTo>
                <a:lnTo>
                  <a:pt x="960" y="14"/>
                </a:lnTo>
                <a:lnTo>
                  <a:pt x="958" y="16"/>
                </a:lnTo>
                <a:lnTo>
                  <a:pt x="956" y="16"/>
                </a:lnTo>
                <a:lnTo>
                  <a:pt x="954" y="16"/>
                </a:lnTo>
                <a:lnTo>
                  <a:pt x="952" y="16"/>
                </a:lnTo>
                <a:lnTo>
                  <a:pt x="950" y="16"/>
                </a:lnTo>
                <a:lnTo>
                  <a:pt x="948" y="16"/>
                </a:lnTo>
                <a:lnTo>
                  <a:pt x="946" y="14"/>
                </a:lnTo>
                <a:lnTo>
                  <a:pt x="946" y="16"/>
                </a:lnTo>
                <a:lnTo>
                  <a:pt x="942" y="16"/>
                </a:lnTo>
                <a:lnTo>
                  <a:pt x="940" y="16"/>
                </a:lnTo>
                <a:lnTo>
                  <a:pt x="938" y="16"/>
                </a:lnTo>
                <a:lnTo>
                  <a:pt x="936" y="16"/>
                </a:lnTo>
                <a:lnTo>
                  <a:pt x="934" y="16"/>
                </a:lnTo>
                <a:lnTo>
                  <a:pt x="932" y="16"/>
                </a:lnTo>
                <a:lnTo>
                  <a:pt x="932" y="18"/>
                </a:lnTo>
                <a:lnTo>
                  <a:pt x="930" y="18"/>
                </a:lnTo>
                <a:lnTo>
                  <a:pt x="928" y="18"/>
                </a:lnTo>
                <a:lnTo>
                  <a:pt x="926" y="18"/>
                </a:lnTo>
                <a:lnTo>
                  <a:pt x="924" y="18"/>
                </a:lnTo>
                <a:lnTo>
                  <a:pt x="922" y="18"/>
                </a:lnTo>
                <a:lnTo>
                  <a:pt x="920" y="18"/>
                </a:lnTo>
                <a:lnTo>
                  <a:pt x="918" y="18"/>
                </a:lnTo>
                <a:lnTo>
                  <a:pt x="916" y="18"/>
                </a:lnTo>
                <a:lnTo>
                  <a:pt x="918" y="18"/>
                </a:lnTo>
                <a:lnTo>
                  <a:pt x="918" y="16"/>
                </a:lnTo>
                <a:lnTo>
                  <a:pt x="918" y="14"/>
                </a:lnTo>
                <a:lnTo>
                  <a:pt x="920" y="14"/>
                </a:lnTo>
                <a:lnTo>
                  <a:pt x="920" y="12"/>
                </a:lnTo>
                <a:lnTo>
                  <a:pt x="916" y="10"/>
                </a:lnTo>
                <a:lnTo>
                  <a:pt x="914" y="10"/>
                </a:lnTo>
                <a:lnTo>
                  <a:pt x="912" y="10"/>
                </a:lnTo>
                <a:lnTo>
                  <a:pt x="910" y="10"/>
                </a:lnTo>
                <a:lnTo>
                  <a:pt x="908" y="10"/>
                </a:lnTo>
                <a:lnTo>
                  <a:pt x="906" y="10"/>
                </a:lnTo>
                <a:lnTo>
                  <a:pt x="904" y="10"/>
                </a:lnTo>
                <a:lnTo>
                  <a:pt x="902" y="10"/>
                </a:lnTo>
                <a:lnTo>
                  <a:pt x="902" y="12"/>
                </a:lnTo>
                <a:lnTo>
                  <a:pt x="900" y="12"/>
                </a:lnTo>
                <a:lnTo>
                  <a:pt x="898" y="12"/>
                </a:lnTo>
                <a:lnTo>
                  <a:pt x="896" y="12"/>
                </a:lnTo>
                <a:lnTo>
                  <a:pt x="898" y="10"/>
                </a:lnTo>
                <a:lnTo>
                  <a:pt x="898" y="8"/>
                </a:lnTo>
                <a:lnTo>
                  <a:pt x="896" y="10"/>
                </a:lnTo>
                <a:lnTo>
                  <a:pt x="894" y="10"/>
                </a:lnTo>
                <a:lnTo>
                  <a:pt x="892" y="10"/>
                </a:lnTo>
                <a:lnTo>
                  <a:pt x="890" y="10"/>
                </a:lnTo>
                <a:lnTo>
                  <a:pt x="888" y="10"/>
                </a:lnTo>
                <a:lnTo>
                  <a:pt x="886" y="10"/>
                </a:lnTo>
                <a:lnTo>
                  <a:pt x="884" y="10"/>
                </a:lnTo>
                <a:lnTo>
                  <a:pt x="882" y="10"/>
                </a:lnTo>
                <a:lnTo>
                  <a:pt x="880" y="10"/>
                </a:lnTo>
                <a:lnTo>
                  <a:pt x="878" y="10"/>
                </a:lnTo>
                <a:lnTo>
                  <a:pt x="880" y="8"/>
                </a:lnTo>
                <a:lnTo>
                  <a:pt x="882" y="8"/>
                </a:lnTo>
                <a:lnTo>
                  <a:pt x="884" y="8"/>
                </a:lnTo>
                <a:lnTo>
                  <a:pt x="886" y="8"/>
                </a:lnTo>
                <a:lnTo>
                  <a:pt x="888" y="8"/>
                </a:lnTo>
                <a:lnTo>
                  <a:pt x="890" y="8"/>
                </a:lnTo>
                <a:lnTo>
                  <a:pt x="892" y="6"/>
                </a:lnTo>
                <a:lnTo>
                  <a:pt x="894" y="6"/>
                </a:lnTo>
                <a:lnTo>
                  <a:pt x="896" y="6"/>
                </a:lnTo>
                <a:lnTo>
                  <a:pt x="898" y="6"/>
                </a:lnTo>
                <a:lnTo>
                  <a:pt x="896" y="4"/>
                </a:lnTo>
                <a:lnTo>
                  <a:pt x="894" y="4"/>
                </a:lnTo>
                <a:lnTo>
                  <a:pt x="892" y="4"/>
                </a:lnTo>
                <a:lnTo>
                  <a:pt x="890" y="2"/>
                </a:lnTo>
                <a:lnTo>
                  <a:pt x="888" y="2"/>
                </a:lnTo>
                <a:lnTo>
                  <a:pt x="886" y="2"/>
                </a:lnTo>
                <a:lnTo>
                  <a:pt x="884" y="2"/>
                </a:lnTo>
                <a:lnTo>
                  <a:pt x="882" y="2"/>
                </a:lnTo>
                <a:lnTo>
                  <a:pt x="880" y="2"/>
                </a:lnTo>
                <a:lnTo>
                  <a:pt x="878" y="2"/>
                </a:lnTo>
                <a:lnTo>
                  <a:pt x="876" y="2"/>
                </a:lnTo>
                <a:lnTo>
                  <a:pt x="874" y="0"/>
                </a:lnTo>
                <a:lnTo>
                  <a:pt x="872" y="0"/>
                </a:lnTo>
                <a:lnTo>
                  <a:pt x="870" y="0"/>
                </a:lnTo>
                <a:lnTo>
                  <a:pt x="868" y="0"/>
                </a:lnTo>
                <a:lnTo>
                  <a:pt x="866" y="0"/>
                </a:lnTo>
                <a:lnTo>
                  <a:pt x="864" y="0"/>
                </a:lnTo>
                <a:lnTo>
                  <a:pt x="862" y="0"/>
                </a:lnTo>
                <a:lnTo>
                  <a:pt x="860" y="2"/>
                </a:lnTo>
                <a:lnTo>
                  <a:pt x="858" y="2"/>
                </a:lnTo>
                <a:lnTo>
                  <a:pt x="856" y="2"/>
                </a:lnTo>
                <a:lnTo>
                  <a:pt x="854" y="2"/>
                </a:lnTo>
                <a:lnTo>
                  <a:pt x="852" y="4"/>
                </a:lnTo>
                <a:lnTo>
                  <a:pt x="850" y="4"/>
                </a:lnTo>
                <a:lnTo>
                  <a:pt x="848" y="4"/>
                </a:lnTo>
                <a:lnTo>
                  <a:pt x="846" y="4"/>
                </a:lnTo>
                <a:lnTo>
                  <a:pt x="850" y="6"/>
                </a:lnTo>
                <a:lnTo>
                  <a:pt x="848" y="8"/>
                </a:lnTo>
                <a:lnTo>
                  <a:pt x="846" y="8"/>
                </a:lnTo>
                <a:lnTo>
                  <a:pt x="844" y="10"/>
                </a:lnTo>
                <a:lnTo>
                  <a:pt x="846" y="10"/>
                </a:lnTo>
                <a:lnTo>
                  <a:pt x="844" y="10"/>
                </a:lnTo>
                <a:lnTo>
                  <a:pt x="844" y="12"/>
                </a:lnTo>
                <a:lnTo>
                  <a:pt x="846" y="14"/>
                </a:lnTo>
                <a:lnTo>
                  <a:pt x="848" y="14"/>
                </a:lnTo>
                <a:lnTo>
                  <a:pt x="850" y="14"/>
                </a:lnTo>
                <a:lnTo>
                  <a:pt x="850" y="16"/>
                </a:lnTo>
                <a:lnTo>
                  <a:pt x="850" y="18"/>
                </a:lnTo>
                <a:lnTo>
                  <a:pt x="852" y="18"/>
                </a:lnTo>
                <a:lnTo>
                  <a:pt x="854" y="18"/>
                </a:lnTo>
                <a:lnTo>
                  <a:pt x="856" y="18"/>
                </a:lnTo>
                <a:lnTo>
                  <a:pt x="858" y="18"/>
                </a:lnTo>
                <a:lnTo>
                  <a:pt x="860" y="20"/>
                </a:lnTo>
                <a:lnTo>
                  <a:pt x="862" y="20"/>
                </a:lnTo>
                <a:lnTo>
                  <a:pt x="864" y="20"/>
                </a:lnTo>
                <a:lnTo>
                  <a:pt x="866" y="20"/>
                </a:lnTo>
                <a:lnTo>
                  <a:pt x="868" y="20"/>
                </a:lnTo>
                <a:lnTo>
                  <a:pt x="864" y="20"/>
                </a:lnTo>
                <a:lnTo>
                  <a:pt x="862" y="20"/>
                </a:lnTo>
                <a:lnTo>
                  <a:pt x="860" y="20"/>
                </a:lnTo>
                <a:lnTo>
                  <a:pt x="858" y="20"/>
                </a:lnTo>
                <a:lnTo>
                  <a:pt x="856" y="20"/>
                </a:lnTo>
                <a:lnTo>
                  <a:pt x="854" y="20"/>
                </a:lnTo>
                <a:lnTo>
                  <a:pt x="852" y="20"/>
                </a:lnTo>
                <a:lnTo>
                  <a:pt x="852" y="18"/>
                </a:lnTo>
                <a:lnTo>
                  <a:pt x="850" y="18"/>
                </a:lnTo>
                <a:lnTo>
                  <a:pt x="848" y="18"/>
                </a:lnTo>
                <a:lnTo>
                  <a:pt x="846" y="18"/>
                </a:lnTo>
                <a:lnTo>
                  <a:pt x="844" y="20"/>
                </a:lnTo>
                <a:lnTo>
                  <a:pt x="842" y="18"/>
                </a:lnTo>
                <a:lnTo>
                  <a:pt x="840" y="18"/>
                </a:lnTo>
                <a:lnTo>
                  <a:pt x="836" y="20"/>
                </a:lnTo>
                <a:lnTo>
                  <a:pt x="834" y="20"/>
                </a:lnTo>
                <a:lnTo>
                  <a:pt x="832" y="18"/>
                </a:lnTo>
                <a:lnTo>
                  <a:pt x="830" y="18"/>
                </a:lnTo>
                <a:lnTo>
                  <a:pt x="826" y="18"/>
                </a:lnTo>
                <a:lnTo>
                  <a:pt x="828" y="20"/>
                </a:lnTo>
                <a:lnTo>
                  <a:pt x="830" y="22"/>
                </a:lnTo>
                <a:lnTo>
                  <a:pt x="832" y="20"/>
                </a:lnTo>
                <a:lnTo>
                  <a:pt x="834" y="22"/>
                </a:lnTo>
                <a:lnTo>
                  <a:pt x="836" y="22"/>
                </a:lnTo>
                <a:lnTo>
                  <a:pt x="838" y="22"/>
                </a:lnTo>
                <a:lnTo>
                  <a:pt x="840" y="24"/>
                </a:lnTo>
                <a:lnTo>
                  <a:pt x="842" y="24"/>
                </a:lnTo>
                <a:lnTo>
                  <a:pt x="844" y="24"/>
                </a:lnTo>
                <a:lnTo>
                  <a:pt x="846" y="26"/>
                </a:lnTo>
                <a:lnTo>
                  <a:pt x="844" y="26"/>
                </a:lnTo>
                <a:lnTo>
                  <a:pt x="842" y="26"/>
                </a:lnTo>
                <a:lnTo>
                  <a:pt x="840" y="26"/>
                </a:lnTo>
                <a:lnTo>
                  <a:pt x="838" y="24"/>
                </a:lnTo>
                <a:lnTo>
                  <a:pt x="836" y="24"/>
                </a:lnTo>
                <a:lnTo>
                  <a:pt x="834" y="24"/>
                </a:lnTo>
                <a:lnTo>
                  <a:pt x="832" y="22"/>
                </a:lnTo>
                <a:lnTo>
                  <a:pt x="830" y="24"/>
                </a:lnTo>
                <a:lnTo>
                  <a:pt x="828" y="22"/>
                </a:lnTo>
                <a:lnTo>
                  <a:pt x="826" y="22"/>
                </a:lnTo>
                <a:lnTo>
                  <a:pt x="824" y="24"/>
                </a:lnTo>
                <a:lnTo>
                  <a:pt x="822" y="24"/>
                </a:lnTo>
                <a:lnTo>
                  <a:pt x="824" y="24"/>
                </a:lnTo>
                <a:lnTo>
                  <a:pt x="822" y="26"/>
                </a:lnTo>
                <a:lnTo>
                  <a:pt x="820" y="26"/>
                </a:lnTo>
                <a:lnTo>
                  <a:pt x="818" y="26"/>
                </a:lnTo>
                <a:lnTo>
                  <a:pt x="820" y="26"/>
                </a:lnTo>
                <a:lnTo>
                  <a:pt x="822" y="26"/>
                </a:lnTo>
                <a:lnTo>
                  <a:pt x="820" y="26"/>
                </a:lnTo>
                <a:lnTo>
                  <a:pt x="818" y="26"/>
                </a:lnTo>
                <a:lnTo>
                  <a:pt x="816" y="28"/>
                </a:lnTo>
                <a:lnTo>
                  <a:pt x="814" y="26"/>
                </a:lnTo>
                <a:lnTo>
                  <a:pt x="812" y="26"/>
                </a:lnTo>
                <a:lnTo>
                  <a:pt x="810" y="28"/>
                </a:lnTo>
                <a:lnTo>
                  <a:pt x="808" y="28"/>
                </a:lnTo>
                <a:lnTo>
                  <a:pt x="806" y="26"/>
                </a:lnTo>
                <a:lnTo>
                  <a:pt x="804" y="26"/>
                </a:lnTo>
                <a:lnTo>
                  <a:pt x="802" y="28"/>
                </a:lnTo>
                <a:lnTo>
                  <a:pt x="800" y="28"/>
                </a:lnTo>
                <a:lnTo>
                  <a:pt x="798" y="28"/>
                </a:lnTo>
                <a:lnTo>
                  <a:pt x="796" y="28"/>
                </a:lnTo>
                <a:lnTo>
                  <a:pt x="798" y="26"/>
                </a:lnTo>
                <a:lnTo>
                  <a:pt x="800" y="26"/>
                </a:lnTo>
                <a:lnTo>
                  <a:pt x="798" y="24"/>
                </a:lnTo>
                <a:lnTo>
                  <a:pt x="796" y="24"/>
                </a:lnTo>
                <a:lnTo>
                  <a:pt x="794" y="24"/>
                </a:lnTo>
                <a:lnTo>
                  <a:pt x="792" y="24"/>
                </a:lnTo>
                <a:lnTo>
                  <a:pt x="790" y="24"/>
                </a:lnTo>
                <a:lnTo>
                  <a:pt x="788" y="24"/>
                </a:lnTo>
                <a:lnTo>
                  <a:pt x="786" y="24"/>
                </a:lnTo>
                <a:lnTo>
                  <a:pt x="784" y="24"/>
                </a:lnTo>
                <a:lnTo>
                  <a:pt x="782" y="24"/>
                </a:lnTo>
                <a:lnTo>
                  <a:pt x="780" y="24"/>
                </a:lnTo>
                <a:lnTo>
                  <a:pt x="778" y="26"/>
                </a:lnTo>
                <a:lnTo>
                  <a:pt x="778" y="24"/>
                </a:lnTo>
                <a:lnTo>
                  <a:pt x="776" y="24"/>
                </a:lnTo>
                <a:lnTo>
                  <a:pt x="774" y="24"/>
                </a:lnTo>
                <a:lnTo>
                  <a:pt x="772" y="24"/>
                </a:lnTo>
                <a:lnTo>
                  <a:pt x="770" y="24"/>
                </a:lnTo>
                <a:lnTo>
                  <a:pt x="772" y="26"/>
                </a:lnTo>
                <a:lnTo>
                  <a:pt x="774" y="26"/>
                </a:lnTo>
                <a:lnTo>
                  <a:pt x="772" y="26"/>
                </a:lnTo>
                <a:lnTo>
                  <a:pt x="770" y="26"/>
                </a:lnTo>
                <a:lnTo>
                  <a:pt x="768" y="26"/>
                </a:lnTo>
                <a:lnTo>
                  <a:pt x="766" y="26"/>
                </a:lnTo>
                <a:lnTo>
                  <a:pt x="764" y="26"/>
                </a:lnTo>
                <a:lnTo>
                  <a:pt x="762" y="26"/>
                </a:lnTo>
                <a:lnTo>
                  <a:pt x="762" y="28"/>
                </a:lnTo>
                <a:lnTo>
                  <a:pt x="764" y="28"/>
                </a:lnTo>
                <a:lnTo>
                  <a:pt x="766" y="28"/>
                </a:lnTo>
                <a:lnTo>
                  <a:pt x="764" y="28"/>
                </a:lnTo>
                <a:lnTo>
                  <a:pt x="766" y="28"/>
                </a:lnTo>
                <a:lnTo>
                  <a:pt x="768" y="28"/>
                </a:lnTo>
                <a:lnTo>
                  <a:pt x="770" y="28"/>
                </a:lnTo>
                <a:lnTo>
                  <a:pt x="772" y="28"/>
                </a:lnTo>
                <a:lnTo>
                  <a:pt x="774" y="28"/>
                </a:lnTo>
                <a:lnTo>
                  <a:pt x="778" y="28"/>
                </a:lnTo>
                <a:lnTo>
                  <a:pt x="776" y="28"/>
                </a:lnTo>
                <a:lnTo>
                  <a:pt x="774" y="28"/>
                </a:lnTo>
                <a:lnTo>
                  <a:pt x="772" y="28"/>
                </a:lnTo>
                <a:lnTo>
                  <a:pt x="770" y="30"/>
                </a:lnTo>
                <a:lnTo>
                  <a:pt x="766" y="30"/>
                </a:lnTo>
                <a:lnTo>
                  <a:pt x="764" y="30"/>
                </a:lnTo>
                <a:lnTo>
                  <a:pt x="762" y="30"/>
                </a:lnTo>
                <a:lnTo>
                  <a:pt x="760" y="30"/>
                </a:lnTo>
                <a:lnTo>
                  <a:pt x="758" y="30"/>
                </a:lnTo>
                <a:lnTo>
                  <a:pt x="756" y="30"/>
                </a:lnTo>
                <a:lnTo>
                  <a:pt x="754" y="30"/>
                </a:lnTo>
                <a:lnTo>
                  <a:pt x="752" y="30"/>
                </a:lnTo>
                <a:lnTo>
                  <a:pt x="750" y="30"/>
                </a:lnTo>
                <a:lnTo>
                  <a:pt x="748" y="32"/>
                </a:lnTo>
                <a:lnTo>
                  <a:pt x="746" y="32"/>
                </a:lnTo>
                <a:lnTo>
                  <a:pt x="744" y="32"/>
                </a:lnTo>
                <a:lnTo>
                  <a:pt x="742" y="32"/>
                </a:lnTo>
                <a:lnTo>
                  <a:pt x="740" y="32"/>
                </a:lnTo>
                <a:lnTo>
                  <a:pt x="738" y="32"/>
                </a:lnTo>
                <a:lnTo>
                  <a:pt x="734" y="32"/>
                </a:lnTo>
                <a:lnTo>
                  <a:pt x="732" y="34"/>
                </a:lnTo>
                <a:lnTo>
                  <a:pt x="734" y="34"/>
                </a:lnTo>
                <a:lnTo>
                  <a:pt x="732" y="34"/>
                </a:lnTo>
                <a:lnTo>
                  <a:pt x="730" y="34"/>
                </a:lnTo>
                <a:lnTo>
                  <a:pt x="728" y="36"/>
                </a:lnTo>
                <a:lnTo>
                  <a:pt x="726" y="34"/>
                </a:lnTo>
                <a:lnTo>
                  <a:pt x="724" y="36"/>
                </a:lnTo>
                <a:lnTo>
                  <a:pt x="722" y="36"/>
                </a:lnTo>
                <a:lnTo>
                  <a:pt x="724" y="36"/>
                </a:lnTo>
                <a:lnTo>
                  <a:pt x="722" y="36"/>
                </a:lnTo>
                <a:lnTo>
                  <a:pt x="720" y="36"/>
                </a:lnTo>
                <a:lnTo>
                  <a:pt x="718" y="38"/>
                </a:lnTo>
                <a:lnTo>
                  <a:pt x="716" y="40"/>
                </a:lnTo>
                <a:lnTo>
                  <a:pt x="714" y="40"/>
                </a:lnTo>
                <a:lnTo>
                  <a:pt x="712" y="40"/>
                </a:lnTo>
                <a:lnTo>
                  <a:pt x="708" y="40"/>
                </a:lnTo>
                <a:lnTo>
                  <a:pt x="706" y="40"/>
                </a:lnTo>
                <a:lnTo>
                  <a:pt x="704" y="40"/>
                </a:lnTo>
                <a:lnTo>
                  <a:pt x="702" y="40"/>
                </a:lnTo>
                <a:lnTo>
                  <a:pt x="704" y="42"/>
                </a:lnTo>
                <a:lnTo>
                  <a:pt x="706" y="42"/>
                </a:lnTo>
                <a:lnTo>
                  <a:pt x="708" y="42"/>
                </a:lnTo>
                <a:lnTo>
                  <a:pt x="712" y="42"/>
                </a:lnTo>
                <a:lnTo>
                  <a:pt x="712" y="44"/>
                </a:lnTo>
                <a:lnTo>
                  <a:pt x="710" y="44"/>
                </a:lnTo>
                <a:lnTo>
                  <a:pt x="708" y="42"/>
                </a:lnTo>
                <a:lnTo>
                  <a:pt x="706" y="42"/>
                </a:lnTo>
                <a:lnTo>
                  <a:pt x="708" y="44"/>
                </a:lnTo>
                <a:lnTo>
                  <a:pt x="706" y="44"/>
                </a:lnTo>
                <a:lnTo>
                  <a:pt x="708" y="46"/>
                </a:lnTo>
                <a:lnTo>
                  <a:pt x="706" y="46"/>
                </a:lnTo>
                <a:lnTo>
                  <a:pt x="708" y="48"/>
                </a:lnTo>
                <a:lnTo>
                  <a:pt x="706" y="48"/>
                </a:lnTo>
                <a:lnTo>
                  <a:pt x="704" y="48"/>
                </a:lnTo>
                <a:lnTo>
                  <a:pt x="702" y="48"/>
                </a:lnTo>
                <a:lnTo>
                  <a:pt x="700" y="46"/>
                </a:lnTo>
                <a:lnTo>
                  <a:pt x="698" y="46"/>
                </a:lnTo>
                <a:lnTo>
                  <a:pt x="696" y="46"/>
                </a:lnTo>
                <a:lnTo>
                  <a:pt x="694" y="46"/>
                </a:lnTo>
                <a:lnTo>
                  <a:pt x="696" y="46"/>
                </a:lnTo>
                <a:lnTo>
                  <a:pt x="694" y="46"/>
                </a:lnTo>
                <a:lnTo>
                  <a:pt x="696" y="48"/>
                </a:lnTo>
                <a:lnTo>
                  <a:pt x="698" y="48"/>
                </a:lnTo>
                <a:lnTo>
                  <a:pt x="700" y="48"/>
                </a:lnTo>
                <a:lnTo>
                  <a:pt x="700" y="50"/>
                </a:lnTo>
                <a:lnTo>
                  <a:pt x="702" y="50"/>
                </a:lnTo>
                <a:lnTo>
                  <a:pt x="704" y="50"/>
                </a:lnTo>
                <a:lnTo>
                  <a:pt x="706" y="50"/>
                </a:lnTo>
                <a:lnTo>
                  <a:pt x="704" y="50"/>
                </a:lnTo>
                <a:lnTo>
                  <a:pt x="706" y="50"/>
                </a:lnTo>
                <a:lnTo>
                  <a:pt x="708" y="52"/>
                </a:lnTo>
                <a:lnTo>
                  <a:pt x="710" y="52"/>
                </a:lnTo>
                <a:lnTo>
                  <a:pt x="712" y="52"/>
                </a:lnTo>
                <a:lnTo>
                  <a:pt x="714" y="52"/>
                </a:lnTo>
                <a:lnTo>
                  <a:pt x="712" y="52"/>
                </a:lnTo>
                <a:lnTo>
                  <a:pt x="710" y="54"/>
                </a:lnTo>
                <a:lnTo>
                  <a:pt x="708" y="52"/>
                </a:lnTo>
                <a:lnTo>
                  <a:pt x="706" y="52"/>
                </a:lnTo>
                <a:lnTo>
                  <a:pt x="704" y="52"/>
                </a:lnTo>
                <a:lnTo>
                  <a:pt x="702" y="52"/>
                </a:lnTo>
                <a:lnTo>
                  <a:pt x="700" y="52"/>
                </a:lnTo>
                <a:lnTo>
                  <a:pt x="702" y="52"/>
                </a:lnTo>
                <a:lnTo>
                  <a:pt x="704" y="54"/>
                </a:lnTo>
                <a:lnTo>
                  <a:pt x="702" y="54"/>
                </a:lnTo>
                <a:lnTo>
                  <a:pt x="700" y="52"/>
                </a:lnTo>
                <a:lnTo>
                  <a:pt x="702" y="54"/>
                </a:lnTo>
                <a:lnTo>
                  <a:pt x="704" y="54"/>
                </a:lnTo>
                <a:lnTo>
                  <a:pt x="708" y="54"/>
                </a:lnTo>
                <a:lnTo>
                  <a:pt x="710" y="54"/>
                </a:lnTo>
                <a:lnTo>
                  <a:pt x="712" y="56"/>
                </a:lnTo>
                <a:lnTo>
                  <a:pt x="714" y="58"/>
                </a:lnTo>
                <a:lnTo>
                  <a:pt x="716" y="58"/>
                </a:lnTo>
                <a:lnTo>
                  <a:pt x="718" y="58"/>
                </a:lnTo>
                <a:lnTo>
                  <a:pt x="720" y="58"/>
                </a:lnTo>
                <a:lnTo>
                  <a:pt x="718" y="58"/>
                </a:lnTo>
                <a:lnTo>
                  <a:pt x="720" y="60"/>
                </a:lnTo>
                <a:lnTo>
                  <a:pt x="718" y="60"/>
                </a:lnTo>
                <a:lnTo>
                  <a:pt x="716" y="60"/>
                </a:lnTo>
                <a:lnTo>
                  <a:pt x="714" y="60"/>
                </a:lnTo>
                <a:lnTo>
                  <a:pt x="712" y="60"/>
                </a:lnTo>
                <a:lnTo>
                  <a:pt x="710" y="62"/>
                </a:lnTo>
                <a:lnTo>
                  <a:pt x="708" y="60"/>
                </a:lnTo>
                <a:lnTo>
                  <a:pt x="706" y="62"/>
                </a:lnTo>
                <a:lnTo>
                  <a:pt x="704" y="62"/>
                </a:lnTo>
                <a:lnTo>
                  <a:pt x="702" y="62"/>
                </a:lnTo>
                <a:lnTo>
                  <a:pt x="700" y="64"/>
                </a:lnTo>
                <a:lnTo>
                  <a:pt x="698" y="64"/>
                </a:lnTo>
                <a:lnTo>
                  <a:pt x="696" y="64"/>
                </a:lnTo>
                <a:lnTo>
                  <a:pt x="694" y="64"/>
                </a:lnTo>
                <a:lnTo>
                  <a:pt x="692" y="62"/>
                </a:lnTo>
                <a:lnTo>
                  <a:pt x="690" y="62"/>
                </a:lnTo>
                <a:lnTo>
                  <a:pt x="690" y="64"/>
                </a:lnTo>
                <a:lnTo>
                  <a:pt x="688" y="64"/>
                </a:lnTo>
                <a:lnTo>
                  <a:pt x="686" y="64"/>
                </a:lnTo>
                <a:lnTo>
                  <a:pt x="682" y="64"/>
                </a:lnTo>
                <a:lnTo>
                  <a:pt x="680" y="64"/>
                </a:lnTo>
                <a:lnTo>
                  <a:pt x="678" y="64"/>
                </a:lnTo>
                <a:lnTo>
                  <a:pt x="676" y="64"/>
                </a:lnTo>
                <a:lnTo>
                  <a:pt x="668" y="64"/>
                </a:lnTo>
                <a:lnTo>
                  <a:pt x="666" y="64"/>
                </a:lnTo>
                <a:lnTo>
                  <a:pt x="664" y="64"/>
                </a:lnTo>
                <a:lnTo>
                  <a:pt x="662" y="64"/>
                </a:lnTo>
                <a:lnTo>
                  <a:pt x="658" y="64"/>
                </a:lnTo>
                <a:lnTo>
                  <a:pt x="656" y="64"/>
                </a:lnTo>
                <a:lnTo>
                  <a:pt x="652" y="64"/>
                </a:lnTo>
                <a:lnTo>
                  <a:pt x="650" y="64"/>
                </a:lnTo>
                <a:lnTo>
                  <a:pt x="650" y="66"/>
                </a:lnTo>
                <a:lnTo>
                  <a:pt x="648" y="66"/>
                </a:lnTo>
                <a:lnTo>
                  <a:pt x="646" y="66"/>
                </a:lnTo>
                <a:lnTo>
                  <a:pt x="644" y="66"/>
                </a:lnTo>
                <a:lnTo>
                  <a:pt x="642" y="68"/>
                </a:lnTo>
                <a:lnTo>
                  <a:pt x="644" y="68"/>
                </a:lnTo>
                <a:lnTo>
                  <a:pt x="642" y="68"/>
                </a:lnTo>
                <a:lnTo>
                  <a:pt x="640" y="70"/>
                </a:lnTo>
                <a:lnTo>
                  <a:pt x="642" y="70"/>
                </a:lnTo>
                <a:lnTo>
                  <a:pt x="644" y="72"/>
                </a:lnTo>
                <a:lnTo>
                  <a:pt x="642" y="72"/>
                </a:lnTo>
                <a:lnTo>
                  <a:pt x="644" y="72"/>
                </a:lnTo>
                <a:lnTo>
                  <a:pt x="646" y="74"/>
                </a:lnTo>
                <a:lnTo>
                  <a:pt x="650" y="74"/>
                </a:lnTo>
                <a:lnTo>
                  <a:pt x="652" y="76"/>
                </a:lnTo>
                <a:lnTo>
                  <a:pt x="654" y="78"/>
                </a:lnTo>
                <a:lnTo>
                  <a:pt x="652" y="80"/>
                </a:lnTo>
                <a:lnTo>
                  <a:pt x="654" y="82"/>
                </a:lnTo>
                <a:lnTo>
                  <a:pt x="656" y="82"/>
                </a:lnTo>
                <a:lnTo>
                  <a:pt x="658" y="84"/>
                </a:lnTo>
                <a:lnTo>
                  <a:pt x="660" y="86"/>
                </a:lnTo>
                <a:lnTo>
                  <a:pt x="664" y="86"/>
                </a:lnTo>
                <a:lnTo>
                  <a:pt x="666" y="86"/>
                </a:lnTo>
                <a:lnTo>
                  <a:pt x="668" y="86"/>
                </a:lnTo>
                <a:lnTo>
                  <a:pt x="670" y="86"/>
                </a:lnTo>
                <a:lnTo>
                  <a:pt x="674" y="88"/>
                </a:lnTo>
                <a:lnTo>
                  <a:pt x="676" y="88"/>
                </a:lnTo>
                <a:lnTo>
                  <a:pt x="678" y="88"/>
                </a:lnTo>
                <a:lnTo>
                  <a:pt x="680" y="90"/>
                </a:lnTo>
                <a:lnTo>
                  <a:pt x="682" y="90"/>
                </a:lnTo>
                <a:lnTo>
                  <a:pt x="684" y="92"/>
                </a:lnTo>
                <a:lnTo>
                  <a:pt x="686" y="92"/>
                </a:lnTo>
                <a:lnTo>
                  <a:pt x="688" y="94"/>
                </a:lnTo>
                <a:lnTo>
                  <a:pt x="690" y="96"/>
                </a:lnTo>
                <a:lnTo>
                  <a:pt x="688" y="96"/>
                </a:lnTo>
                <a:lnTo>
                  <a:pt x="686" y="96"/>
                </a:lnTo>
                <a:lnTo>
                  <a:pt x="684" y="98"/>
                </a:lnTo>
                <a:lnTo>
                  <a:pt x="682" y="98"/>
                </a:lnTo>
                <a:lnTo>
                  <a:pt x="680" y="98"/>
                </a:lnTo>
                <a:lnTo>
                  <a:pt x="678" y="98"/>
                </a:lnTo>
                <a:lnTo>
                  <a:pt x="676" y="96"/>
                </a:lnTo>
                <a:lnTo>
                  <a:pt x="674" y="96"/>
                </a:lnTo>
                <a:lnTo>
                  <a:pt x="672" y="96"/>
                </a:lnTo>
                <a:lnTo>
                  <a:pt x="670" y="94"/>
                </a:lnTo>
                <a:lnTo>
                  <a:pt x="668" y="94"/>
                </a:lnTo>
                <a:lnTo>
                  <a:pt x="664" y="92"/>
                </a:lnTo>
                <a:lnTo>
                  <a:pt x="662" y="92"/>
                </a:lnTo>
                <a:lnTo>
                  <a:pt x="660" y="92"/>
                </a:lnTo>
                <a:lnTo>
                  <a:pt x="662" y="92"/>
                </a:lnTo>
                <a:lnTo>
                  <a:pt x="660" y="90"/>
                </a:lnTo>
                <a:lnTo>
                  <a:pt x="658" y="90"/>
                </a:lnTo>
                <a:lnTo>
                  <a:pt x="656" y="90"/>
                </a:lnTo>
                <a:lnTo>
                  <a:pt x="654" y="90"/>
                </a:lnTo>
                <a:lnTo>
                  <a:pt x="652" y="88"/>
                </a:lnTo>
                <a:lnTo>
                  <a:pt x="650" y="88"/>
                </a:lnTo>
                <a:lnTo>
                  <a:pt x="648" y="88"/>
                </a:lnTo>
                <a:lnTo>
                  <a:pt x="646" y="88"/>
                </a:lnTo>
                <a:lnTo>
                  <a:pt x="644" y="86"/>
                </a:lnTo>
                <a:lnTo>
                  <a:pt x="642" y="86"/>
                </a:lnTo>
                <a:lnTo>
                  <a:pt x="640" y="86"/>
                </a:lnTo>
                <a:lnTo>
                  <a:pt x="638" y="86"/>
                </a:lnTo>
                <a:lnTo>
                  <a:pt x="636" y="86"/>
                </a:lnTo>
                <a:lnTo>
                  <a:pt x="634" y="86"/>
                </a:lnTo>
                <a:lnTo>
                  <a:pt x="632" y="86"/>
                </a:lnTo>
                <a:lnTo>
                  <a:pt x="630" y="86"/>
                </a:lnTo>
                <a:lnTo>
                  <a:pt x="628" y="86"/>
                </a:lnTo>
                <a:lnTo>
                  <a:pt x="630" y="86"/>
                </a:lnTo>
                <a:lnTo>
                  <a:pt x="628" y="86"/>
                </a:lnTo>
                <a:lnTo>
                  <a:pt x="624" y="86"/>
                </a:lnTo>
                <a:lnTo>
                  <a:pt x="622" y="88"/>
                </a:lnTo>
                <a:lnTo>
                  <a:pt x="620" y="88"/>
                </a:lnTo>
                <a:lnTo>
                  <a:pt x="618" y="88"/>
                </a:lnTo>
                <a:lnTo>
                  <a:pt x="618" y="90"/>
                </a:lnTo>
                <a:lnTo>
                  <a:pt x="620" y="92"/>
                </a:lnTo>
                <a:lnTo>
                  <a:pt x="622" y="90"/>
                </a:lnTo>
                <a:lnTo>
                  <a:pt x="624" y="90"/>
                </a:lnTo>
                <a:lnTo>
                  <a:pt x="626" y="90"/>
                </a:lnTo>
                <a:lnTo>
                  <a:pt x="628" y="90"/>
                </a:lnTo>
                <a:lnTo>
                  <a:pt x="628" y="92"/>
                </a:lnTo>
                <a:lnTo>
                  <a:pt x="630" y="94"/>
                </a:lnTo>
                <a:lnTo>
                  <a:pt x="628" y="94"/>
                </a:lnTo>
                <a:lnTo>
                  <a:pt x="626" y="96"/>
                </a:lnTo>
                <a:lnTo>
                  <a:pt x="624" y="96"/>
                </a:lnTo>
                <a:lnTo>
                  <a:pt x="622" y="94"/>
                </a:lnTo>
                <a:lnTo>
                  <a:pt x="620" y="94"/>
                </a:lnTo>
                <a:lnTo>
                  <a:pt x="618" y="92"/>
                </a:lnTo>
                <a:lnTo>
                  <a:pt x="616" y="92"/>
                </a:lnTo>
                <a:lnTo>
                  <a:pt x="614" y="92"/>
                </a:lnTo>
                <a:lnTo>
                  <a:pt x="612" y="92"/>
                </a:lnTo>
                <a:lnTo>
                  <a:pt x="610" y="92"/>
                </a:lnTo>
                <a:lnTo>
                  <a:pt x="608" y="92"/>
                </a:lnTo>
                <a:lnTo>
                  <a:pt x="606" y="92"/>
                </a:lnTo>
                <a:lnTo>
                  <a:pt x="604" y="92"/>
                </a:lnTo>
                <a:lnTo>
                  <a:pt x="602" y="94"/>
                </a:lnTo>
                <a:lnTo>
                  <a:pt x="604" y="94"/>
                </a:lnTo>
                <a:lnTo>
                  <a:pt x="606" y="96"/>
                </a:lnTo>
                <a:lnTo>
                  <a:pt x="608" y="98"/>
                </a:lnTo>
                <a:lnTo>
                  <a:pt x="610" y="100"/>
                </a:lnTo>
                <a:lnTo>
                  <a:pt x="612" y="100"/>
                </a:lnTo>
                <a:lnTo>
                  <a:pt x="614" y="100"/>
                </a:lnTo>
                <a:lnTo>
                  <a:pt x="616" y="100"/>
                </a:lnTo>
                <a:lnTo>
                  <a:pt x="616" y="102"/>
                </a:lnTo>
                <a:lnTo>
                  <a:pt x="618" y="102"/>
                </a:lnTo>
                <a:lnTo>
                  <a:pt x="620" y="102"/>
                </a:lnTo>
                <a:lnTo>
                  <a:pt x="622" y="102"/>
                </a:lnTo>
                <a:lnTo>
                  <a:pt x="624" y="102"/>
                </a:lnTo>
                <a:lnTo>
                  <a:pt x="626" y="104"/>
                </a:lnTo>
                <a:lnTo>
                  <a:pt x="628" y="104"/>
                </a:lnTo>
                <a:lnTo>
                  <a:pt x="630" y="104"/>
                </a:lnTo>
                <a:lnTo>
                  <a:pt x="632" y="104"/>
                </a:lnTo>
                <a:lnTo>
                  <a:pt x="634" y="102"/>
                </a:lnTo>
                <a:lnTo>
                  <a:pt x="634" y="104"/>
                </a:lnTo>
                <a:lnTo>
                  <a:pt x="636" y="104"/>
                </a:lnTo>
                <a:lnTo>
                  <a:pt x="638" y="104"/>
                </a:lnTo>
                <a:lnTo>
                  <a:pt x="640" y="106"/>
                </a:lnTo>
                <a:lnTo>
                  <a:pt x="640" y="108"/>
                </a:lnTo>
                <a:lnTo>
                  <a:pt x="642" y="108"/>
                </a:lnTo>
                <a:lnTo>
                  <a:pt x="644" y="108"/>
                </a:lnTo>
                <a:lnTo>
                  <a:pt x="644" y="110"/>
                </a:lnTo>
                <a:lnTo>
                  <a:pt x="646" y="110"/>
                </a:lnTo>
                <a:lnTo>
                  <a:pt x="648" y="110"/>
                </a:lnTo>
                <a:lnTo>
                  <a:pt x="650" y="110"/>
                </a:lnTo>
                <a:lnTo>
                  <a:pt x="652" y="108"/>
                </a:lnTo>
                <a:lnTo>
                  <a:pt x="650" y="110"/>
                </a:lnTo>
                <a:lnTo>
                  <a:pt x="646" y="110"/>
                </a:lnTo>
                <a:lnTo>
                  <a:pt x="644" y="112"/>
                </a:lnTo>
                <a:lnTo>
                  <a:pt x="642" y="110"/>
                </a:lnTo>
                <a:lnTo>
                  <a:pt x="640" y="110"/>
                </a:lnTo>
                <a:lnTo>
                  <a:pt x="638" y="110"/>
                </a:lnTo>
                <a:lnTo>
                  <a:pt x="636" y="108"/>
                </a:lnTo>
                <a:lnTo>
                  <a:pt x="634" y="106"/>
                </a:lnTo>
                <a:lnTo>
                  <a:pt x="632" y="106"/>
                </a:lnTo>
                <a:lnTo>
                  <a:pt x="630" y="106"/>
                </a:lnTo>
                <a:lnTo>
                  <a:pt x="628" y="106"/>
                </a:lnTo>
                <a:lnTo>
                  <a:pt x="626" y="106"/>
                </a:lnTo>
                <a:lnTo>
                  <a:pt x="624" y="106"/>
                </a:lnTo>
                <a:lnTo>
                  <a:pt x="624" y="108"/>
                </a:lnTo>
                <a:lnTo>
                  <a:pt x="622" y="106"/>
                </a:lnTo>
                <a:lnTo>
                  <a:pt x="620" y="106"/>
                </a:lnTo>
                <a:lnTo>
                  <a:pt x="618" y="106"/>
                </a:lnTo>
                <a:lnTo>
                  <a:pt x="614" y="106"/>
                </a:lnTo>
                <a:lnTo>
                  <a:pt x="612" y="106"/>
                </a:lnTo>
                <a:lnTo>
                  <a:pt x="610" y="106"/>
                </a:lnTo>
                <a:lnTo>
                  <a:pt x="606" y="104"/>
                </a:lnTo>
                <a:lnTo>
                  <a:pt x="604" y="104"/>
                </a:lnTo>
                <a:lnTo>
                  <a:pt x="602" y="104"/>
                </a:lnTo>
                <a:lnTo>
                  <a:pt x="600" y="104"/>
                </a:lnTo>
                <a:lnTo>
                  <a:pt x="598" y="102"/>
                </a:lnTo>
                <a:lnTo>
                  <a:pt x="600" y="102"/>
                </a:lnTo>
                <a:lnTo>
                  <a:pt x="600" y="100"/>
                </a:lnTo>
                <a:lnTo>
                  <a:pt x="598" y="98"/>
                </a:lnTo>
                <a:lnTo>
                  <a:pt x="596" y="96"/>
                </a:lnTo>
                <a:lnTo>
                  <a:pt x="594" y="96"/>
                </a:lnTo>
                <a:lnTo>
                  <a:pt x="594" y="94"/>
                </a:lnTo>
                <a:lnTo>
                  <a:pt x="594" y="92"/>
                </a:lnTo>
                <a:lnTo>
                  <a:pt x="594" y="90"/>
                </a:lnTo>
                <a:lnTo>
                  <a:pt x="594" y="88"/>
                </a:lnTo>
                <a:lnTo>
                  <a:pt x="594" y="86"/>
                </a:lnTo>
                <a:lnTo>
                  <a:pt x="592" y="86"/>
                </a:lnTo>
                <a:lnTo>
                  <a:pt x="590" y="84"/>
                </a:lnTo>
                <a:lnTo>
                  <a:pt x="588" y="82"/>
                </a:lnTo>
                <a:lnTo>
                  <a:pt x="586" y="80"/>
                </a:lnTo>
                <a:lnTo>
                  <a:pt x="584" y="78"/>
                </a:lnTo>
                <a:lnTo>
                  <a:pt x="582" y="78"/>
                </a:lnTo>
                <a:lnTo>
                  <a:pt x="580" y="78"/>
                </a:lnTo>
                <a:lnTo>
                  <a:pt x="578" y="78"/>
                </a:lnTo>
                <a:lnTo>
                  <a:pt x="576" y="78"/>
                </a:lnTo>
                <a:lnTo>
                  <a:pt x="578" y="80"/>
                </a:lnTo>
                <a:lnTo>
                  <a:pt x="580" y="80"/>
                </a:lnTo>
                <a:lnTo>
                  <a:pt x="582" y="82"/>
                </a:lnTo>
                <a:lnTo>
                  <a:pt x="584" y="84"/>
                </a:lnTo>
                <a:lnTo>
                  <a:pt x="586" y="84"/>
                </a:lnTo>
                <a:lnTo>
                  <a:pt x="586" y="86"/>
                </a:lnTo>
                <a:lnTo>
                  <a:pt x="588" y="88"/>
                </a:lnTo>
                <a:lnTo>
                  <a:pt x="586" y="90"/>
                </a:lnTo>
                <a:lnTo>
                  <a:pt x="584" y="92"/>
                </a:lnTo>
                <a:lnTo>
                  <a:pt x="582" y="92"/>
                </a:lnTo>
                <a:lnTo>
                  <a:pt x="580" y="92"/>
                </a:lnTo>
                <a:lnTo>
                  <a:pt x="578" y="94"/>
                </a:lnTo>
                <a:lnTo>
                  <a:pt x="576" y="94"/>
                </a:lnTo>
                <a:lnTo>
                  <a:pt x="574" y="94"/>
                </a:lnTo>
                <a:lnTo>
                  <a:pt x="572" y="94"/>
                </a:lnTo>
                <a:lnTo>
                  <a:pt x="572" y="96"/>
                </a:lnTo>
                <a:lnTo>
                  <a:pt x="572" y="98"/>
                </a:lnTo>
                <a:lnTo>
                  <a:pt x="570" y="100"/>
                </a:lnTo>
                <a:lnTo>
                  <a:pt x="568" y="102"/>
                </a:lnTo>
                <a:lnTo>
                  <a:pt x="574" y="104"/>
                </a:lnTo>
                <a:lnTo>
                  <a:pt x="576" y="104"/>
                </a:lnTo>
                <a:lnTo>
                  <a:pt x="578" y="106"/>
                </a:lnTo>
                <a:lnTo>
                  <a:pt x="580" y="106"/>
                </a:lnTo>
                <a:lnTo>
                  <a:pt x="582" y="108"/>
                </a:lnTo>
                <a:lnTo>
                  <a:pt x="584" y="110"/>
                </a:lnTo>
                <a:lnTo>
                  <a:pt x="586" y="110"/>
                </a:lnTo>
                <a:lnTo>
                  <a:pt x="586" y="112"/>
                </a:lnTo>
                <a:lnTo>
                  <a:pt x="588" y="112"/>
                </a:lnTo>
                <a:lnTo>
                  <a:pt x="590" y="114"/>
                </a:lnTo>
                <a:lnTo>
                  <a:pt x="592" y="114"/>
                </a:lnTo>
                <a:lnTo>
                  <a:pt x="594" y="116"/>
                </a:lnTo>
                <a:lnTo>
                  <a:pt x="596" y="118"/>
                </a:lnTo>
                <a:lnTo>
                  <a:pt x="594" y="120"/>
                </a:lnTo>
                <a:lnTo>
                  <a:pt x="592" y="122"/>
                </a:lnTo>
                <a:lnTo>
                  <a:pt x="592" y="124"/>
                </a:lnTo>
                <a:lnTo>
                  <a:pt x="592" y="126"/>
                </a:lnTo>
                <a:lnTo>
                  <a:pt x="592" y="128"/>
                </a:lnTo>
                <a:lnTo>
                  <a:pt x="592" y="130"/>
                </a:lnTo>
                <a:lnTo>
                  <a:pt x="594" y="132"/>
                </a:lnTo>
                <a:lnTo>
                  <a:pt x="596" y="132"/>
                </a:lnTo>
                <a:lnTo>
                  <a:pt x="598" y="134"/>
                </a:lnTo>
                <a:lnTo>
                  <a:pt x="600" y="136"/>
                </a:lnTo>
                <a:lnTo>
                  <a:pt x="602" y="138"/>
                </a:lnTo>
                <a:lnTo>
                  <a:pt x="602" y="140"/>
                </a:lnTo>
                <a:lnTo>
                  <a:pt x="602" y="142"/>
                </a:lnTo>
                <a:lnTo>
                  <a:pt x="604" y="142"/>
                </a:lnTo>
                <a:lnTo>
                  <a:pt x="606" y="142"/>
                </a:lnTo>
                <a:lnTo>
                  <a:pt x="608" y="142"/>
                </a:lnTo>
                <a:lnTo>
                  <a:pt x="610" y="142"/>
                </a:lnTo>
                <a:lnTo>
                  <a:pt x="612" y="142"/>
                </a:lnTo>
                <a:lnTo>
                  <a:pt x="614" y="142"/>
                </a:lnTo>
                <a:lnTo>
                  <a:pt x="616" y="142"/>
                </a:lnTo>
                <a:lnTo>
                  <a:pt x="618" y="142"/>
                </a:lnTo>
                <a:lnTo>
                  <a:pt x="620" y="142"/>
                </a:lnTo>
                <a:lnTo>
                  <a:pt x="622" y="140"/>
                </a:lnTo>
                <a:lnTo>
                  <a:pt x="624" y="140"/>
                </a:lnTo>
                <a:lnTo>
                  <a:pt x="626" y="140"/>
                </a:lnTo>
                <a:lnTo>
                  <a:pt x="628" y="140"/>
                </a:lnTo>
                <a:lnTo>
                  <a:pt x="630" y="140"/>
                </a:lnTo>
                <a:lnTo>
                  <a:pt x="632" y="140"/>
                </a:lnTo>
                <a:lnTo>
                  <a:pt x="634" y="140"/>
                </a:lnTo>
                <a:lnTo>
                  <a:pt x="636" y="142"/>
                </a:lnTo>
                <a:lnTo>
                  <a:pt x="638" y="142"/>
                </a:lnTo>
                <a:lnTo>
                  <a:pt x="640" y="142"/>
                </a:lnTo>
                <a:lnTo>
                  <a:pt x="642" y="142"/>
                </a:lnTo>
                <a:lnTo>
                  <a:pt x="644" y="142"/>
                </a:lnTo>
                <a:lnTo>
                  <a:pt x="646" y="144"/>
                </a:lnTo>
                <a:lnTo>
                  <a:pt x="648" y="144"/>
                </a:lnTo>
                <a:lnTo>
                  <a:pt x="650" y="144"/>
                </a:lnTo>
                <a:lnTo>
                  <a:pt x="652" y="146"/>
                </a:lnTo>
                <a:lnTo>
                  <a:pt x="654" y="146"/>
                </a:lnTo>
                <a:lnTo>
                  <a:pt x="656" y="146"/>
                </a:lnTo>
                <a:lnTo>
                  <a:pt x="658" y="148"/>
                </a:lnTo>
                <a:lnTo>
                  <a:pt x="660" y="150"/>
                </a:lnTo>
                <a:lnTo>
                  <a:pt x="660" y="152"/>
                </a:lnTo>
                <a:lnTo>
                  <a:pt x="662" y="152"/>
                </a:lnTo>
                <a:lnTo>
                  <a:pt x="664" y="154"/>
                </a:lnTo>
                <a:lnTo>
                  <a:pt x="666" y="154"/>
                </a:lnTo>
                <a:lnTo>
                  <a:pt x="668" y="156"/>
                </a:lnTo>
                <a:lnTo>
                  <a:pt x="668" y="158"/>
                </a:lnTo>
                <a:lnTo>
                  <a:pt x="666" y="158"/>
                </a:lnTo>
                <a:lnTo>
                  <a:pt x="664" y="158"/>
                </a:lnTo>
                <a:lnTo>
                  <a:pt x="662" y="160"/>
                </a:lnTo>
                <a:lnTo>
                  <a:pt x="664" y="162"/>
                </a:lnTo>
                <a:lnTo>
                  <a:pt x="664" y="164"/>
                </a:lnTo>
                <a:lnTo>
                  <a:pt x="666" y="166"/>
                </a:lnTo>
                <a:lnTo>
                  <a:pt x="668" y="166"/>
                </a:lnTo>
                <a:lnTo>
                  <a:pt x="670" y="166"/>
                </a:lnTo>
                <a:lnTo>
                  <a:pt x="672" y="166"/>
                </a:lnTo>
                <a:lnTo>
                  <a:pt x="674" y="167"/>
                </a:lnTo>
                <a:lnTo>
                  <a:pt x="676" y="167"/>
                </a:lnTo>
                <a:lnTo>
                  <a:pt x="680" y="167"/>
                </a:lnTo>
                <a:lnTo>
                  <a:pt x="682" y="167"/>
                </a:lnTo>
                <a:lnTo>
                  <a:pt x="684" y="167"/>
                </a:lnTo>
                <a:lnTo>
                  <a:pt x="686" y="167"/>
                </a:lnTo>
                <a:lnTo>
                  <a:pt x="688" y="169"/>
                </a:lnTo>
                <a:lnTo>
                  <a:pt x="684" y="167"/>
                </a:lnTo>
                <a:lnTo>
                  <a:pt x="682" y="167"/>
                </a:lnTo>
                <a:lnTo>
                  <a:pt x="680" y="169"/>
                </a:lnTo>
                <a:lnTo>
                  <a:pt x="678" y="169"/>
                </a:lnTo>
                <a:lnTo>
                  <a:pt x="676" y="169"/>
                </a:lnTo>
                <a:lnTo>
                  <a:pt x="674" y="169"/>
                </a:lnTo>
                <a:lnTo>
                  <a:pt x="672" y="169"/>
                </a:lnTo>
                <a:lnTo>
                  <a:pt x="672" y="167"/>
                </a:lnTo>
                <a:lnTo>
                  <a:pt x="670" y="169"/>
                </a:lnTo>
                <a:lnTo>
                  <a:pt x="668" y="167"/>
                </a:lnTo>
                <a:lnTo>
                  <a:pt x="664" y="166"/>
                </a:lnTo>
                <a:lnTo>
                  <a:pt x="662" y="166"/>
                </a:lnTo>
                <a:lnTo>
                  <a:pt x="660" y="164"/>
                </a:lnTo>
                <a:lnTo>
                  <a:pt x="662" y="164"/>
                </a:lnTo>
                <a:lnTo>
                  <a:pt x="660" y="162"/>
                </a:lnTo>
                <a:lnTo>
                  <a:pt x="660" y="160"/>
                </a:lnTo>
                <a:lnTo>
                  <a:pt x="658" y="158"/>
                </a:lnTo>
                <a:lnTo>
                  <a:pt x="656" y="156"/>
                </a:lnTo>
                <a:lnTo>
                  <a:pt x="656" y="154"/>
                </a:lnTo>
                <a:lnTo>
                  <a:pt x="654" y="152"/>
                </a:lnTo>
                <a:lnTo>
                  <a:pt x="652" y="152"/>
                </a:lnTo>
                <a:lnTo>
                  <a:pt x="650" y="150"/>
                </a:lnTo>
                <a:lnTo>
                  <a:pt x="648" y="148"/>
                </a:lnTo>
                <a:lnTo>
                  <a:pt x="646" y="148"/>
                </a:lnTo>
                <a:lnTo>
                  <a:pt x="644" y="148"/>
                </a:lnTo>
                <a:lnTo>
                  <a:pt x="642" y="146"/>
                </a:lnTo>
                <a:lnTo>
                  <a:pt x="640" y="144"/>
                </a:lnTo>
                <a:lnTo>
                  <a:pt x="636" y="144"/>
                </a:lnTo>
                <a:lnTo>
                  <a:pt x="634" y="144"/>
                </a:lnTo>
                <a:lnTo>
                  <a:pt x="632" y="144"/>
                </a:lnTo>
                <a:lnTo>
                  <a:pt x="630" y="146"/>
                </a:lnTo>
                <a:lnTo>
                  <a:pt x="628" y="146"/>
                </a:lnTo>
                <a:lnTo>
                  <a:pt x="626" y="146"/>
                </a:lnTo>
                <a:lnTo>
                  <a:pt x="624" y="146"/>
                </a:lnTo>
                <a:lnTo>
                  <a:pt x="620" y="148"/>
                </a:lnTo>
                <a:lnTo>
                  <a:pt x="618" y="148"/>
                </a:lnTo>
                <a:lnTo>
                  <a:pt x="616" y="148"/>
                </a:lnTo>
                <a:lnTo>
                  <a:pt x="616" y="150"/>
                </a:lnTo>
                <a:lnTo>
                  <a:pt x="618" y="152"/>
                </a:lnTo>
                <a:lnTo>
                  <a:pt x="616" y="154"/>
                </a:lnTo>
                <a:lnTo>
                  <a:pt x="618" y="156"/>
                </a:lnTo>
                <a:lnTo>
                  <a:pt x="620" y="156"/>
                </a:lnTo>
                <a:lnTo>
                  <a:pt x="622" y="158"/>
                </a:lnTo>
                <a:lnTo>
                  <a:pt x="624" y="158"/>
                </a:lnTo>
                <a:lnTo>
                  <a:pt x="626" y="160"/>
                </a:lnTo>
                <a:lnTo>
                  <a:pt x="628" y="162"/>
                </a:lnTo>
                <a:lnTo>
                  <a:pt x="628" y="164"/>
                </a:lnTo>
                <a:lnTo>
                  <a:pt x="628" y="166"/>
                </a:lnTo>
                <a:lnTo>
                  <a:pt x="628" y="167"/>
                </a:lnTo>
                <a:lnTo>
                  <a:pt x="626" y="167"/>
                </a:lnTo>
                <a:lnTo>
                  <a:pt x="624" y="169"/>
                </a:lnTo>
                <a:lnTo>
                  <a:pt x="622" y="171"/>
                </a:lnTo>
                <a:lnTo>
                  <a:pt x="622" y="173"/>
                </a:lnTo>
                <a:lnTo>
                  <a:pt x="622" y="175"/>
                </a:lnTo>
                <a:lnTo>
                  <a:pt x="624" y="177"/>
                </a:lnTo>
                <a:lnTo>
                  <a:pt x="622" y="179"/>
                </a:lnTo>
                <a:lnTo>
                  <a:pt x="620" y="181"/>
                </a:lnTo>
                <a:lnTo>
                  <a:pt x="618" y="181"/>
                </a:lnTo>
                <a:lnTo>
                  <a:pt x="616" y="183"/>
                </a:lnTo>
                <a:lnTo>
                  <a:pt x="614" y="185"/>
                </a:lnTo>
                <a:lnTo>
                  <a:pt x="612" y="185"/>
                </a:lnTo>
                <a:lnTo>
                  <a:pt x="610" y="185"/>
                </a:lnTo>
                <a:lnTo>
                  <a:pt x="608" y="187"/>
                </a:lnTo>
                <a:lnTo>
                  <a:pt x="608" y="189"/>
                </a:lnTo>
                <a:lnTo>
                  <a:pt x="610" y="191"/>
                </a:lnTo>
                <a:lnTo>
                  <a:pt x="608" y="191"/>
                </a:lnTo>
                <a:lnTo>
                  <a:pt x="606" y="191"/>
                </a:lnTo>
                <a:lnTo>
                  <a:pt x="606" y="193"/>
                </a:lnTo>
                <a:lnTo>
                  <a:pt x="604" y="191"/>
                </a:lnTo>
                <a:lnTo>
                  <a:pt x="602" y="191"/>
                </a:lnTo>
                <a:lnTo>
                  <a:pt x="600" y="191"/>
                </a:lnTo>
                <a:lnTo>
                  <a:pt x="598" y="191"/>
                </a:lnTo>
                <a:lnTo>
                  <a:pt x="596" y="189"/>
                </a:lnTo>
                <a:lnTo>
                  <a:pt x="594" y="189"/>
                </a:lnTo>
                <a:lnTo>
                  <a:pt x="592" y="189"/>
                </a:lnTo>
                <a:lnTo>
                  <a:pt x="590" y="189"/>
                </a:lnTo>
                <a:lnTo>
                  <a:pt x="588" y="189"/>
                </a:lnTo>
                <a:lnTo>
                  <a:pt x="586" y="191"/>
                </a:lnTo>
                <a:lnTo>
                  <a:pt x="584" y="191"/>
                </a:lnTo>
                <a:lnTo>
                  <a:pt x="582" y="191"/>
                </a:lnTo>
                <a:lnTo>
                  <a:pt x="580" y="189"/>
                </a:lnTo>
                <a:lnTo>
                  <a:pt x="578" y="189"/>
                </a:lnTo>
                <a:lnTo>
                  <a:pt x="576" y="189"/>
                </a:lnTo>
                <a:lnTo>
                  <a:pt x="574" y="189"/>
                </a:lnTo>
                <a:lnTo>
                  <a:pt x="572" y="187"/>
                </a:lnTo>
                <a:lnTo>
                  <a:pt x="570" y="187"/>
                </a:lnTo>
                <a:lnTo>
                  <a:pt x="568" y="187"/>
                </a:lnTo>
                <a:lnTo>
                  <a:pt x="566" y="187"/>
                </a:lnTo>
                <a:lnTo>
                  <a:pt x="564" y="185"/>
                </a:lnTo>
                <a:lnTo>
                  <a:pt x="562" y="185"/>
                </a:lnTo>
                <a:lnTo>
                  <a:pt x="562" y="183"/>
                </a:lnTo>
                <a:lnTo>
                  <a:pt x="560" y="183"/>
                </a:lnTo>
                <a:lnTo>
                  <a:pt x="558" y="181"/>
                </a:lnTo>
                <a:lnTo>
                  <a:pt x="560" y="181"/>
                </a:lnTo>
                <a:lnTo>
                  <a:pt x="562" y="181"/>
                </a:lnTo>
                <a:lnTo>
                  <a:pt x="564" y="181"/>
                </a:lnTo>
                <a:lnTo>
                  <a:pt x="566" y="181"/>
                </a:lnTo>
                <a:lnTo>
                  <a:pt x="568" y="181"/>
                </a:lnTo>
                <a:lnTo>
                  <a:pt x="570" y="181"/>
                </a:lnTo>
                <a:lnTo>
                  <a:pt x="572" y="181"/>
                </a:lnTo>
                <a:lnTo>
                  <a:pt x="574" y="183"/>
                </a:lnTo>
                <a:lnTo>
                  <a:pt x="576" y="183"/>
                </a:lnTo>
                <a:lnTo>
                  <a:pt x="578" y="185"/>
                </a:lnTo>
                <a:lnTo>
                  <a:pt x="580" y="183"/>
                </a:lnTo>
                <a:lnTo>
                  <a:pt x="582" y="183"/>
                </a:lnTo>
                <a:lnTo>
                  <a:pt x="584" y="183"/>
                </a:lnTo>
                <a:lnTo>
                  <a:pt x="586" y="181"/>
                </a:lnTo>
                <a:lnTo>
                  <a:pt x="588" y="181"/>
                </a:lnTo>
                <a:lnTo>
                  <a:pt x="590" y="181"/>
                </a:lnTo>
                <a:lnTo>
                  <a:pt x="592" y="181"/>
                </a:lnTo>
                <a:lnTo>
                  <a:pt x="592" y="179"/>
                </a:lnTo>
                <a:lnTo>
                  <a:pt x="594" y="179"/>
                </a:lnTo>
                <a:lnTo>
                  <a:pt x="596" y="179"/>
                </a:lnTo>
                <a:lnTo>
                  <a:pt x="598" y="177"/>
                </a:lnTo>
                <a:lnTo>
                  <a:pt x="596" y="175"/>
                </a:lnTo>
                <a:lnTo>
                  <a:pt x="598" y="175"/>
                </a:lnTo>
                <a:lnTo>
                  <a:pt x="600" y="175"/>
                </a:lnTo>
                <a:lnTo>
                  <a:pt x="598" y="173"/>
                </a:lnTo>
                <a:lnTo>
                  <a:pt x="600" y="173"/>
                </a:lnTo>
                <a:lnTo>
                  <a:pt x="600" y="171"/>
                </a:lnTo>
                <a:lnTo>
                  <a:pt x="600" y="169"/>
                </a:lnTo>
                <a:lnTo>
                  <a:pt x="602" y="167"/>
                </a:lnTo>
                <a:lnTo>
                  <a:pt x="604" y="166"/>
                </a:lnTo>
                <a:lnTo>
                  <a:pt x="606" y="166"/>
                </a:lnTo>
                <a:lnTo>
                  <a:pt x="606" y="164"/>
                </a:lnTo>
                <a:lnTo>
                  <a:pt x="606" y="162"/>
                </a:lnTo>
                <a:lnTo>
                  <a:pt x="604" y="162"/>
                </a:lnTo>
                <a:lnTo>
                  <a:pt x="602" y="160"/>
                </a:lnTo>
                <a:lnTo>
                  <a:pt x="602" y="158"/>
                </a:lnTo>
                <a:lnTo>
                  <a:pt x="604" y="156"/>
                </a:lnTo>
                <a:lnTo>
                  <a:pt x="604" y="154"/>
                </a:lnTo>
                <a:lnTo>
                  <a:pt x="606" y="152"/>
                </a:lnTo>
                <a:lnTo>
                  <a:pt x="604" y="152"/>
                </a:lnTo>
                <a:lnTo>
                  <a:pt x="602" y="150"/>
                </a:lnTo>
                <a:lnTo>
                  <a:pt x="600" y="150"/>
                </a:lnTo>
                <a:lnTo>
                  <a:pt x="598" y="148"/>
                </a:lnTo>
                <a:lnTo>
                  <a:pt x="596" y="148"/>
                </a:lnTo>
                <a:lnTo>
                  <a:pt x="594" y="148"/>
                </a:lnTo>
                <a:lnTo>
                  <a:pt x="592" y="148"/>
                </a:lnTo>
                <a:lnTo>
                  <a:pt x="590" y="146"/>
                </a:lnTo>
                <a:lnTo>
                  <a:pt x="588" y="146"/>
                </a:lnTo>
                <a:lnTo>
                  <a:pt x="586" y="144"/>
                </a:lnTo>
                <a:lnTo>
                  <a:pt x="586" y="142"/>
                </a:lnTo>
                <a:lnTo>
                  <a:pt x="584" y="140"/>
                </a:lnTo>
                <a:lnTo>
                  <a:pt x="584" y="138"/>
                </a:lnTo>
                <a:lnTo>
                  <a:pt x="584" y="136"/>
                </a:lnTo>
                <a:lnTo>
                  <a:pt x="582" y="134"/>
                </a:lnTo>
                <a:lnTo>
                  <a:pt x="580" y="132"/>
                </a:lnTo>
                <a:lnTo>
                  <a:pt x="580" y="130"/>
                </a:lnTo>
                <a:lnTo>
                  <a:pt x="580" y="128"/>
                </a:lnTo>
                <a:lnTo>
                  <a:pt x="578" y="128"/>
                </a:lnTo>
                <a:lnTo>
                  <a:pt x="576" y="126"/>
                </a:lnTo>
                <a:lnTo>
                  <a:pt x="576" y="124"/>
                </a:lnTo>
                <a:lnTo>
                  <a:pt x="576" y="122"/>
                </a:lnTo>
                <a:lnTo>
                  <a:pt x="574" y="122"/>
                </a:lnTo>
                <a:lnTo>
                  <a:pt x="574" y="120"/>
                </a:lnTo>
                <a:lnTo>
                  <a:pt x="576" y="120"/>
                </a:lnTo>
                <a:lnTo>
                  <a:pt x="574" y="118"/>
                </a:lnTo>
                <a:lnTo>
                  <a:pt x="574" y="116"/>
                </a:lnTo>
                <a:lnTo>
                  <a:pt x="574" y="114"/>
                </a:lnTo>
                <a:lnTo>
                  <a:pt x="572" y="112"/>
                </a:lnTo>
                <a:lnTo>
                  <a:pt x="572" y="110"/>
                </a:lnTo>
                <a:lnTo>
                  <a:pt x="570" y="110"/>
                </a:lnTo>
                <a:lnTo>
                  <a:pt x="568" y="108"/>
                </a:lnTo>
                <a:lnTo>
                  <a:pt x="566" y="106"/>
                </a:lnTo>
                <a:lnTo>
                  <a:pt x="564" y="106"/>
                </a:lnTo>
                <a:lnTo>
                  <a:pt x="562" y="106"/>
                </a:lnTo>
                <a:lnTo>
                  <a:pt x="560" y="104"/>
                </a:lnTo>
                <a:lnTo>
                  <a:pt x="558" y="104"/>
                </a:lnTo>
                <a:lnTo>
                  <a:pt x="556" y="102"/>
                </a:lnTo>
                <a:lnTo>
                  <a:pt x="554" y="102"/>
                </a:lnTo>
                <a:lnTo>
                  <a:pt x="552" y="100"/>
                </a:lnTo>
                <a:lnTo>
                  <a:pt x="554" y="100"/>
                </a:lnTo>
                <a:lnTo>
                  <a:pt x="556" y="98"/>
                </a:lnTo>
                <a:lnTo>
                  <a:pt x="558" y="98"/>
                </a:lnTo>
                <a:lnTo>
                  <a:pt x="556" y="96"/>
                </a:lnTo>
                <a:lnTo>
                  <a:pt x="558" y="94"/>
                </a:lnTo>
                <a:lnTo>
                  <a:pt x="558" y="92"/>
                </a:lnTo>
                <a:lnTo>
                  <a:pt x="558" y="90"/>
                </a:lnTo>
                <a:lnTo>
                  <a:pt x="558" y="88"/>
                </a:lnTo>
                <a:lnTo>
                  <a:pt x="558" y="86"/>
                </a:lnTo>
                <a:lnTo>
                  <a:pt x="556" y="86"/>
                </a:lnTo>
                <a:lnTo>
                  <a:pt x="556" y="84"/>
                </a:lnTo>
                <a:lnTo>
                  <a:pt x="554" y="82"/>
                </a:lnTo>
                <a:lnTo>
                  <a:pt x="552" y="80"/>
                </a:lnTo>
                <a:lnTo>
                  <a:pt x="550" y="80"/>
                </a:lnTo>
                <a:lnTo>
                  <a:pt x="548" y="80"/>
                </a:lnTo>
                <a:lnTo>
                  <a:pt x="544" y="78"/>
                </a:lnTo>
                <a:lnTo>
                  <a:pt x="542" y="78"/>
                </a:lnTo>
                <a:lnTo>
                  <a:pt x="540" y="78"/>
                </a:lnTo>
                <a:lnTo>
                  <a:pt x="538" y="78"/>
                </a:lnTo>
                <a:lnTo>
                  <a:pt x="536" y="78"/>
                </a:lnTo>
                <a:lnTo>
                  <a:pt x="536" y="76"/>
                </a:lnTo>
                <a:lnTo>
                  <a:pt x="534" y="76"/>
                </a:lnTo>
                <a:lnTo>
                  <a:pt x="532" y="78"/>
                </a:lnTo>
                <a:lnTo>
                  <a:pt x="530" y="76"/>
                </a:lnTo>
                <a:lnTo>
                  <a:pt x="528" y="76"/>
                </a:lnTo>
                <a:lnTo>
                  <a:pt x="526" y="78"/>
                </a:lnTo>
                <a:lnTo>
                  <a:pt x="524" y="78"/>
                </a:lnTo>
                <a:lnTo>
                  <a:pt x="522" y="78"/>
                </a:lnTo>
                <a:lnTo>
                  <a:pt x="518" y="78"/>
                </a:lnTo>
                <a:lnTo>
                  <a:pt x="516" y="78"/>
                </a:lnTo>
                <a:lnTo>
                  <a:pt x="514" y="78"/>
                </a:lnTo>
                <a:lnTo>
                  <a:pt x="512" y="78"/>
                </a:lnTo>
                <a:lnTo>
                  <a:pt x="511" y="78"/>
                </a:lnTo>
                <a:lnTo>
                  <a:pt x="512" y="76"/>
                </a:lnTo>
                <a:lnTo>
                  <a:pt x="511" y="76"/>
                </a:lnTo>
                <a:lnTo>
                  <a:pt x="509" y="76"/>
                </a:lnTo>
                <a:lnTo>
                  <a:pt x="507" y="78"/>
                </a:lnTo>
                <a:lnTo>
                  <a:pt x="507" y="80"/>
                </a:lnTo>
                <a:lnTo>
                  <a:pt x="507" y="82"/>
                </a:lnTo>
                <a:lnTo>
                  <a:pt x="505" y="82"/>
                </a:lnTo>
                <a:lnTo>
                  <a:pt x="505" y="84"/>
                </a:lnTo>
                <a:lnTo>
                  <a:pt x="507" y="86"/>
                </a:lnTo>
                <a:lnTo>
                  <a:pt x="507" y="88"/>
                </a:lnTo>
                <a:lnTo>
                  <a:pt x="507" y="90"/>
                </a:lnTo>
                <a:lnTo>
                  <a:pt x="507" y="92"/>
                </a:lnTo>
                <a:lnTo>
                  <a:pt x="507" y="94"/>
                </a:lnTo>
                <a:lnTo>
                  <a:pt x="507" y="96"/>
                </a:lnTo>
                <a:lnTo>
                  <a:pt x="507" y="98"/>
                </a:lnTo>
                <a:lnTo>
                  <a:pt x="505" y="98"/>
                </a:lnTo>
                <a:lnTo>
                  <a:pt x="503" y="100"/>
                </a:lnTo>
                <a:lnTo>
                  <a:pt x="501" y="102"/>
                </a:lnTo>
                <a:lnTo>
                  <a:pt x="499" y="102"/>
                </a:lnTo>
                <a:lnTo>
                  <a:pt x="497" y="102"/>
                </a:lnTo>
                <a:lnTo>
                  <a:pt x="495" y="104"/>
                </a:lnTo>
                <a:lnTo>
                  <a:pt x="493" y="104"/>
                </a:lnTo>
                <a:lnTo>
                  <a:pt x="491" y="106"/>
                </a:lnTo>
                <a:lnTo>
                  <a:pt x="491" y="108"/>
                </a:lnTo>
                <a:lnTo>
                  <a:pt x="491" y="110"/>
                </a:lnTo>
                <a:lnTo>
                  <a:pt x="493" y="110"/>
                </a:lnTo>
                <a:lnTo>
                  <a:pt x="493" y="112"/>
                </a:lnTo>
                <a:lnTo>
                  <a:pt x="495" y="112"/>
                </a:lnTo>
                <a:lnTo>
                  <a:pt x="497" y="112"/>
                </a:lnTo>
                <a:lnTo>
                  <a:pt x="499" y="112"/>
                </a:lnTo>
                <a:lnTo>
                  <a:pt x="501" y="112"/>
                </a:lnTo>
                <a:lnTo>
                  <a:pt x="503" y="114"/>
                </a:lnTo>
                <a:lnTo>
                  <a:pt x="503" y="116"/>
                </a:lnTo>
                <a:lnTo>
                  <a:pt x="503" y="118"/>
                </a:lnTo>
                <a:lnTo>
                  <a:pt x="505" y="120"/>
                </a:lnTo>
                <a:lnTo>
                  <a:pt x="505" y="122"/>
                </a:lnTo>
                <a:lnTo>
                  <a:pt x="507" y="124"/>
                </a:lnTo>
                <a:lnTo>
                  <a:pt x="509" y="124"/>
                </a:lnTo>
                <a:lnTo>
                  <a:pt x="507" y="126"/>
                </a:lnTo>
                <a:lnTo>
                  <a:pt x="505" y="126"/>
                </a:lnTo>
                <a:lnTo>
                  <a:pt x="503" y="126"/>
                </a:lnTo>
                <a:lnTo>
                  <a:pt x="503" y="128"/>
                </a:lnTo>
                <a:lnTo>
                  <a:pt x="505" y="130"/>
                </a:lnTo>
                <a:lnTo>
                  <a:pt x="505" y="132"/>
                </a:lnTo>
                <a:lnTo>
                  <a:pt x="507" y="134"/>
                </a:lnTo>
                <a:lnTo>
                  <a:pt x="507" y="132"/>
                </a:lnTo>
                <a:lnTo>
                  <a:pt x="509" y="132"/>
                </a:lnTo>
                <a:lnTo>
                  <a:pt x="511" y="132"/>
                </a:lnTo>
                <a:lnTo>
                  <a:pt x="512" y="132"/>
                </a:lnTo>
                <a:lnTo>
                  <a:pt x="514" y="132"/>
                </a:lnTo>
                <a:lnTo>
                  <a:pt x="516" y="134"/>
                </a:lnTo>
                <a:lnTo>
                  <a:pt x="518" y="134"/>
                </a:lnTo>
                <a:lnTo>
                  <a:pt x="520" y="136"/>
                </a:lnTo>
                <a:lnTo>
                  <a:pt x="522" y="134"/>
                </a:lnTo>
                <a:lnTo>
                  <a:pt x="524" y="136"/>
                </a:lnTo>
                <a:lnTo>
                  <a:pt x="524" y="138"/>
                </a:lnTo>
                <a:lnTo>
                  <a:pt x="526" y="140"/>
                </a:lnTo>
                <a:lnTo>
                  <a:pt x="528" y="142"/>
                </a:lnTo>
                <a:lnTo>
                  <a:pt x="530" y="142"/>
                </a:lnTo>
                <a:lnTo>
                  <a:pt x="532" y="144"/>
                </a:lnTo>
                <a:lnTo>
                  <a:pt x="534" y="144"/>
                </a:lnTo>
                <a:lnTo>
                  <a:pt x="536" y="146"/>
                </a:lnTo>
                <a:lnTo>
                  <a:pt x="538" y="146"/>
                </a:lnTo>
                <a:lnTo>
                  <a:pt x="540" y="144"/>
                </a:lnTo>
                <a:lnTo>
                  <a:pt x="542" y="146"/>
                </a:lnTo>
                <a:lnTo>
                  <a:pt x="540" y="146"/>
                </a:lnTo>
                <a:lnTo>
                  <a:pt x="542" y="148"/>
                </a:lnTo>
                <a:lnTo>
                  <a:pt x="542" y="150"/>
                </a:lnTo>
                <a:lnTo>
                  <a:pt x="540" y="152"/>
                </a:lnTo>
                <a:lnTo>
                  <a:pt x="540" y="154"/>
                </a:lnTo>
                <a:lnTo>
                  <a:pt x="540" y="156"/>
                </a:lnTo>
                <a:lnTo>
                  <a:pt x="540" y="158"/>
                </a:lnTo>
                <a:lnTo>
                  <a:pt x="538" y="158"/>
                </a:lnTo>
                <a:lnTo>
                  <a:pt x="536" y="158"/>
                </a:lnTo>
                <a:lnTo>
                  <a:pt x="536" y="156"/>
                </a:lnTo>
                <a:lnTo>
                  <a:pt x="534" y="154"/>
                </a:lnTo>
                <a:lnTo>
                  <a:pt x="532" y="154"/>
                </a:lnTo>
                <a:lnTo>
                  <a:pt x="530" y="154"/>
                </a:lnTo>
                <a:lnTo>
                  <a:pt x="528" y="154"/>
                </a:lnTo>
                <a:lnTo>
                  <a:pt x="526" y="152"/>
                </a:lnTo>
                <a:lnTo>
                  <a:pt x="524" y="152"/>
                </a:lnTo>
                <a:lnTo>
                  <a:pt x="522" y="150"/>
                </a:lnTo>
                <a:lnTo>
                  <a:pt x="520" y="150"/>
                </a:lnTo>
                <a:lnTo>
                  <a:pt x="518" y="150"/>
                </a:lnTo>
                <a:lnTo>
                  <a:pt x="518" y="148"/>
                </a:lnTo>
                <a:lnTo>
                  <a:pt x="516" y="146"/>
                </a:lnTo>
                <a:lnTo>
                  <a:pt x="514" y="146"/>
                </a:lnTo>
                <a:lnTo>
                  <a:pt x="512" y="146"/>
                </a:lnTo>
                <a:lnTo>
                  <a:pt x="511" y="146"/>
                </a:lnTo>
                <a:lnTo>
                  <a:pt x="509" y="146"/>
                </a:lnTo>
                <a:lnTo>
                  <a:pt x="507" y="144"/>
                </a:lnTo>
                <a:lnTo>
                  <a:pt x="505" y="144"/>
                </a:lnTo>
                <a:lnTo>
                  <a:pt x="503" y="144"/>
                </a:lnTo>
                <a:lnTo>
                  <a:pt x="501" y="144"/>
                </a:lnTo>
                <a:lnTo>
                  <a:pt x="499" y="142"/>
                </a:lnTo>
                <a:lnTo>
                  <a:pt x="497" y="142"/>
                </a:lnTo>
                <a:lnTo>
                  <a:pt x="495" y="142"/>
                </a:lnTo>
                <a:lnTo>
                  <a:pt x="497" y="142"/>
                </a:lnTo>
                <a:lnTo>
                  <a:pt x="495" y="142"/>
                </a:lnTo>
                <a:lnTo>
                  <a:pt x="493" y="140"/>
                </a:lnTo>
                <a:lnTo>
                  <a:pt x="491" y="140"/>
                </a:lnTo>
                <a:lnTo>
                  <a:pt x="489" y="140"/>
                </a:lnTo>
                <a:lnTo>
                  <a:pt x="487" y="140"/>
                </a:lnTo>
                <a:lnTo>
                  <a:pt x="485" y="138"/>
                </a:lnTo>
                <a:lnTo>
                  <a:pt x="485" y="140"/>
                </a:lnTo>
                <a:lnTo>
                  <a:pt x="483" y="142"/>
                </a:lnTo>
                <a:lnTo>
                  <a:pt x="483" y="140"/>
                </a:lnTo>
                <a:lnTo>
                  <a:pt x="485" y="138"/>
                </a:lnTo>
                <a:lnTo>
                  <a:pt x="483" y="138"/>
                </a:lnTo>
                <a:lnTo>
                  <a:pt x="481" y="138"/>
                </a:lnTo>
                <a:lnTo>
                  <a:pt x="479" y="136"/>
                </a:lnTo>
                <a:lnTo>
                  <a:pt x="477" y="136"/>
                </a:lnTo>
                <a:lnTo>
                  <a:pt x="475" y="136"/>
                </a:lnTo>
                <a:lnTo>
                  <a:pt x="473" y="134"/>
                </a:lnTo>
                <a:lnTo>
                  <a:pt x="469" y="134"/>
                </a:lnTo>
                <a:lnTo>
                  <a:pt x="467" y="134"/>
                </a:lnTo>
                <a:lnTo>
                  <a:pt x="465" y="134"/>
                </a:lnTo>
                <a:lnTo>
                  <a:pt x="463" y="132"/>
                </a:lnTo>
                <a:lnTo>
                  <a:pt x="461" y="132"/>
                </a:lnTo>
                <a:lnTo>
                  <a:pt x="457" y="132"/>
                </a:lnTo>
                <a:lnTo>
                  <a:pt x="455" y="132"/>
                </a:lnTo>
                <a:lnTo>
                  <a:pt x="453" y="132"/>
                </a:lnTo>
                <a:lnTo>
                  <a:pt x="449" y="130"/>
                </a:lnTo>
                <a:lnTo>
                  <a:pt x="443" y="130"/>
                </a:lnTo>
                <a:lnTo>
                  <a:pt x="439" y="130"/>
                </a:lnTo>
                <a:lnTo>
                  <a:pt x="437" y="130"/>
                </a:lnTo>
                <a:lnTo>
                  <a:pt x="435" y="130"/>
                </a:lnTo>
                <a:lnTo>
                  <a:pt x="433" y="130"/>
                </a:lnTo>
                <a:lnTo>
                  <a:pt x="431" y="130"/>
                </a:lnTo>
                <a:lnTo>
                  <a:pt x="429" y="130"/>
                </a:lnTo>
                <a:lnTo>
                  <a:pt x="427" y="128"/>
                </a:lnTo>
                <a:lnTo>
                  <a:pt x="425" y="128"/>
                </a:lnTo>
                <a:lnTo>
                  <a:pt x="423" y="130"/>
                </a:lnTo>
                <a:lnTo>
                  <a:pt x="423" y="132"/>
                </a:lnTo>
                <a:lnTo>
                  <a:pt x="421" y="132"/>
                </a:lnTo>
                <a:lnTo>
                  <a:pt x="419" y="132"/>
                </a:lnTo>
                <a:lnTo>
                  <a:pt x="417" y="134"/>
                </a:lnTo>
                <a:lnTo>
                  <a:pt x="419" y="134"/>
                </a:lnTo>
                <a:lnTo>
                  <a:pt x="421" y="136"/>
                </a:lnTo>
                <a:lnTo>
                  <a:pt x="423" y="138"/>
                </a:lnTo>
                <a:lnTo>
                  <a:pt x="425" y="138"/>
                </a:lnTo>
                <a:lnTo>
                  <a:pt x="427" y="140"/>
                </a:lnTo>
                <a:lnTo>
                  <a:pt x="429" y="142"/>
                </a:lnTo>
                <a:lnTo>
                  <a:pt x="431" y="140"/>
                </a:lnTo>
                <a:lnTo>
                  <a:pt x="431" y="142"/>
                </a:lnTo>
                <a:lnTo>
                  <a:pt x="433" y="144"/>
                </a:lnTo>
                <a:lnTo>
                  <a:pt x="433" y="146"/>
                </a:lnTo>
                <a:lnTo>
                  <a:pt x="431" y="146"/>
                </a:lnTo>
                <a:lnTo>
                  <a:pt x="431" y="148"/>
                </a:lnTo>
                <a:lnTo>
                  <a:pt x="429" y="148"/>
                </a:lnTo>
                <a:lnTo>
                  <a:pt x="425" y="150"/>
                </a:lnTo>
                <a:lnTo>
                  <a:pt x="423" y="150"/>
                </a:lnTo>
                <a:lnTo>
                  <a:pt x="423" y="148"/>
                </a:lnTo>
                <a:lnTo>
                  <a:pt x="421" y="150"/>
                </a:lnTo>
                <a:lnTo>
                  <a:pt x="421" y="152"/>
                </a:lnTo>
                <a:lnTo>
                  <a:pt x="423" y="152"/>
                </a:lnTo>
                <a:lnTo>
                  <a:pt x="423" y="154"/>
                </a:lnTo>
                <a:lnTo>
                  <a:pt x="421" y="156"/>
                </a:lnTo>
                <a:lnTo>
                  <a:pt x="419" y="156"/>
                </a:lnTo>
                <a:lnTo>
                  <a:pt x="419" y="154"/>
                </a:lnTo>
                <a:lnTo>
                  <a:pt x="415" y="154"/>
                </a:lnTo>
                <a:lnTo>
                  <a:pt x="413" y="154"/>
                </a:lnTo>
                <a:lnTo>
                  <a:pt x="413" y="152"/>
                </a:lnTo>
                <a:lnTo>
                  <a:pt x="411" y="150"/>
                </a:lnTo>
                <a:lnTo>
                  <a:pt x="413" y="148"/>
                </a:lnTo>
                <a:lnTo>
                  <a:pt x="415" y="148"/>
                </a:lnTo>
                <a:lnTo>
                  <a:pt x="413" y="148"/>
                </a:lnTo>
                <a:lnTo>
                  <a:pt x="411" y="146"/>
                </a:lnTo>
                <a:lnTo>
                  <a:pt x="409" y="146"/>
                </a:lnTo>
                <a:lnTo>
                  <a:pt x="407" y="144"/>
                </a:lnTo>
                <a:lnTo>
                  <a:pt x="409" y="144"/>
                </a:lnTo>
                <a:lnTo>
                  <a:pt x="407" y="144"/>
                </a:lnTo>
                <a:lnTo>
                  <a:pt x="405" y="144"/>
                </a:lnTo>
                <a:lnTo>
                  <a:pt x="403" y="144"/>
                </a:lnTo>
                <a:lnTo>
                  <a:pt x="401" y="144"/>
                </a:lnTo>
                <a:lnTo>
                  <a:pt x="399" y="146"/>
                </a:lnTo>
                <a:lnTo>
                  <a:pt x="399" y="148"/>
                </a:lnTo>
                <a:lnTo>
                  <a:pt x="397" y="148"/>
                </a:lnTo>
                <a:lnTo>
                  <a:pt x="397" y="146"/>
                </a:lnTo>
                <a:lnTo>
                  <a:pt x="395" y="146"/>
                </a:lnTo>
                <a:lnTo>
                  <a:pt x="395" y="148"/>
                </a:lnTo>
                <a:lnTo>
                  <a:pt x="393" y="148"/>
                </a:lnTo>
                <a:lnTo>
                  <a:pt x="391" y="148"/>
                </a:lnTo>
                <a:lnTo>
                  <a:pt x="389" y="150"/>
                </a:lnTo>
                <a:lnTo>
                  <a:pt x="387" y="152"/>
                </a:lnTo>
                <a:lnTo>
                  <a:pt x="385" y="152"/>
                </a:lnTo>
                <a:lnTo>
                  <a:pt x="383" y="152"/>
                </a:lnTo>
                <a:lnTo>
                  <a:pt x="381" y="152"/>
                </a:lnTo>
                <a:lnTo>
                  <a:pt x="379" y="150"/>
                </a:lnTo>
                <a:lnTo>
                  <a:pt x="377" y="150"/>
                </a:lnTo>
                <a:lnTo>
                  <a:pt x="375" y="150"/>
                </a:lnTo>
                <a:lnTo>
                  <a:pt x="373" y="150"/>
                </a:lnTo>
                <a:lnTo>
                  <a:pt x="371" y="150"/>
                </a:lnTo>
                <a:lnTo>
                  <a:pt x="369" y="150"/>
                </a:lnTo>
                <a:lnTo>
                  <a:pt x="367" y="152"/>
                </a:lnTo>
                <a:lnTo>
                  <a:pt x="365" y="152"/>
                </a:lnTo>
                <a:lnTo>
                  <a:pt x="363" y="152"/>
                </a:lnTo>
                <a:lnTo>
                  <a:pt x="361" y="152"/>
                </a:lnTo>
                <a:lnTo>
                  <a:pt x="359" y="152"/>
                </a:lnTo>
                <a:lnTo>
                  <a:pt x="357" y="154"/>
                </a:lnTo>
                <a:lnTo>
                  <a:pt x="357" y="156"/>
                </a:lnTo>
                <a:lnTo>
                  <a:pt x="357" y="158"/>
                </a:lnTo>
                <a:lnTo>
                  <a:pt x="355" y="158"/>
                </a:lnTo>
                <a:lnTo>
                  <a:pt x="353" y="156"/>
                </a:lnTo>
                <a:lnTo>
                  <a:pt x="351" y="156"/>
                </a:lnTo>
                <a:lnTo>
                  <a:pt x="349" y="158"/>
                </a:lnTo>
                <a:lnTo>
                  <a:pt x="349" y="156"/>
                </a:lnTo>
                <a:lnTo>
                  <a:pt x="347" y="158"/>
                </a:lnTo>
                <a:lnTo>
                  <a:pt x="345" y="158"/>
                </a:lnTo>
                <a:lnTo>
                  <a:pt x="343" y="158"/>
                </a:lnTo>
                <a:lnTo>
                  <a:pt x="341" y="156"/>
                </a:lnTo>
                <a:lnTo>
                  <a:pt x="339" y="156"/>
                </a:lnTo>
                <a:lnTo>
                  <a:pt x="337" y="158"/>
                </a:lnTo>
                <a:lnTo>
                  <a:pt x="335" y="158"/>
                </a:lnTo>
                <a:lnTo>
                  <a:pt x="335" y="156"/>
                </a:lnTo>
                <a:lnTo>
                  <a:pt x="337" y="154"/>
                </a:lnTo>
                <a:lnTo>
                  <a:pt x="339" y="154"/>
                </a:lnTo>
                <a:lnTo>
                  <a:pt x="341" y="154"/>
                </a:lnTo>
                <a:lnTo>
                  <a:pt x="343" y="154"/>
                </a:lnTo>
                <a:lnTo>
                  <a:pt x="341" y="152"/>
                </a:lnTo>
                <a:lnTo>
                  <a:pt x="341" y="150"/>
                </a:lnTo>
                <a:lnTo>
                  <a:pt x="341" y="148"/>
                </a:lnTo>
                <a:lnTo>
                  <a:pt x="341" y="146"/>
                </a:lnTo>
                <a:lnTo>
                  <a:pt x="339" y="146"/>
                </a:lnTo>
                <a:lnTo>
                  <a:pt x="337" y="146"/>
                </a:lnTo>
                <a:lnTo>
                  <a:pt x="337" y="144"/>
                </a:lnTo>
                <a:lnTo>
                  <a:pt x="339" y="146"/>
                </a:lnTo>
                <a:lnTo>
                  <a:pt x="341" y="144"/>
                </a:lnTo>
                <a:lnTo>
                  <a:pt x="343" y="144"/>
                </a:lnTo>
                <a:lnTo>
                  <a:pt x="345" y="144"/>
                </a:lnTo>
                <a:lnTo>
                  <a:pt x="347" y="144"/>
                </a:lnTo>
                <a:lnTo>
                  <a:pt x="345" y="144"/>
                </a:lnTo>
                <a:lnTo>
                  <a:pt x="343" y="144"/>
                </a:lnTo>
                <a:lnTo>
                  <a:pt x="341" y="144"/>
                </a:lnTo>
                <a:lnTo>
                  <a:pt x="337" y="144"/>
                </a:lnTo>
                <a:lnTo>
                  <a:pt x="335" y="144"/>
                </a:lnTo>
                <a:lnTo>
                  <a:pt x="335" y="146"/>
                </a:lnTo>
                <a:lnTo>
                  <a:pt x="333" y="146"/>
                </a:lnTo>
                <a:lnTo>
                  <a:pt x="331" y="146"/>
                </a:lnTo>
                <a:lnTo>
                  <a:pt x="329" y="148"/>
                </a:lnTo>
                <a:lnTo>
                  <a:pt x="327" y="148"/>
                </a:lnTo>
                <a:lnTo>
                  <a:pt x="325" y="148"/>
                </a:lnTo>
                <a:lnTo>
                  <a:pt x="323" y="150"/>
                </a:lnTo>
                <a:lnTo>
                  <a:pt x="321" y="152"/>
                </a:lnTo>
                <a:lnTo>
                  <a:pt x="323" y="152"/>
                </a:lnTo>
                <a:lnTo>
                  <a:pt x="325" y="152"/>
                </a:lnTo>
                <a:lnTo>
                  <a:pt x="327" y="154"/>
                </a:lnTo>
                <a:lnTo>
                  <a:pt x="325" y="154"/>
                </a:lnTo>
                <a:lnTo>
                  <a:pt x="323" y="156"/>
                </a:lnTo>
                <a:lnTo>
                  <a:pt x="321" y="156"/>
                </a:lnTo>
                <a:lnTo>
                  <a:pt x="319" y="154"/>
                </a:lnTo>
                <a:lnTo>
                  <a:pt x="321" y="152"/>
                </a:lnTo>
                <a:lnTo>
                  <a:pt x="319" y="152"/>
                </a:lnTo>
                <a:lnTo>
                  <a:pt x="317" y="152"/>
                </a:lnTo>
                <a:lnTo>
                  <a:pt x="315" y="152"/>
                </a:lnTo>
                <a:lnTo>
                  <a:pt x="313" y="152"/>
                </a:lnTo>
                <a:lnTo>
                  <a:pt x="311" y="154"/>
                </a:lnTo>
                <a:lnTo>
                  <a:pt x="309" y="154"/>
                </a:lnTo>
                <a:lnTo>
                  <a:pt x="307" y="154"/>
                </a:lnTo>
                <a:lnTo>
                  <a:pt x="305" y="156"/>
                </a:lnTo>
                <a:lnTo>
                  <a:pt x="303" y="156"/>
                </a:lnTo>
                <a:lnTo>
                  <a:pt x="301" y="154"/>
                </a:lnTo>
                <a:lnTo>
                  <a:pt x="299" y="156"/>
                </a:lnTo>
                <a:lnTo>
                  <a:pt x="299" y="158"/>
                </a:lnTo>
                <a:lnTo>
                  <a:pt x="297" y="158"/>
                </a:lnTo>
                <a:lnTo>
                  <a:pt x="295" y="158"/>
                </a:lnTo>
                <a:lnTo>
                  <a:pt x="293" y="160"/>
                </a:lnTo>
                <a:lnTo>
                  <a:pt x="291" y="160"/>
                </a:lnTo>
                <a:lnTo>
                  <a:pt x="289" y="162"/>
                </a:lnTo>
                <a:lnTo>
                  <a:pt x="287" y="162"/>
                </a:lnTo>
                <a:lnTo>
                  <a:pt x="285" y="162"/>
                </a:lnTo>
                <a:lnTo>
                  <a:pt x="283" y="164"/>
                </a:lnTo>
                <a:lnTo>
                  <a:pt x="281" y="164"/>
                </a:lnTo>
                <a:lnTo>
                  <a:pt x="279" y="164"/>
                </a:lnTo>
                <a:lnTo>
                  <a:pt x="277" y="164"/>
                </a:lnTo>
                <a:lnTo>
                  <a:pt x="279" y="164"/>
                </a:lnTo>
                <a:lnTo>
                  <a:pt x="279" y="166"/>
                </a:lnTo>
                <a:lnTo>
                  <a:pt x="281" y="166"/>
                </a:lnTo>
                <a:lnTo>
                  <a:pt x="283" y="167"/>
                </a:lnTo>
                <a:lnTo>
                  <a:pt x="281" y="167"/>
                </a:lnTo>
                <a:lnTo>
                  <a:pt x="279" y="166"/>
                </a:lnTo>
                <a:lnTo>
                  <a:pt x="277" y="166"/>
                </a:lnTo>
                <a:lnTo>
                  <a:pt x="275" y="167"/>
                </a:lnTo>
                <a:lnTo>
                  <a:pt x="273" y="167"/>
                </a:lnTo>
                <a:lnTo>
                  <a:pt x="271" y="167"/>
                </a:lnTo>
                <a:lnTo>
                  <a:pt x="269" y="167"/>
                </a:lnTo>
                <a:lnTo>
                  <a:pt x="267" y="167"/>
                </a:lnTo>
                <a:lnTo>
                  <a:pt x="267" y="169"/>
                </a:lnTo>
                <a:lnTo>
                  <a:pt x="269" y="171"/>
                </a:lnTo>
                <a:lnTo>
                  <a:pt x="267" y="173"/>
                </a:lnTo>
                <a:lnTo>
                  <a:pt x="267" y="175"/>
                </a:lnTo>
                <a:lnTo>
                  <a:pt x="269" y="177"/>
                </a:lnTo>
                <a:lnTo>
                  <a:pt x="269" y="179"/>
                </a:lnTo>
                <a:lnTo>
                  <a:pt x="267" y="181"/>
                </a:lnTo>
                <a:lnTo>
                  <a:pt x="265" y="179"/>
                </a:lnTo>
                <a:lnTo>
                  <a:pt x="263" y="179"/>
                </a:lnTo>
                <a:lnTo>
                  <a:pt x="261" y="181"/>
                </a:lnTo>
                <a:lnTo>
                  <a:pt x="259" y="181"/>
                </a:lnTo>
                <a:lnTo>
                  <a:pt x="257" y="181"/>
                </a:lnTo>
                <a:lnTo>
                  <a:pt x="255" y="181"/>
                </a:lnTo>
                <a:lnTo>
                  <a:pt x="253" y="181"/>
                </a:lnTo>
                <a:lnTo>
                  <a:pt x="251" y="183"/>
                </a:lnTo>
                <a:lnTo>
                  <a:pt x="253" y="181"/>
                </a:lnTo>
                <a:lnTo>
                  <a:pt x="251" y="181"/>
                </a:lnTo>
                <a:lnTo>
                  <a:pt x="249" y="181"/>
                </a:lnTo>
                <a:lnTo>
                  <a:pt x="247" y="181"/>
                </a:lnTo>
                <a:lnTo>
                  <a:pt x="245" y="181"/>
                </a:lnTo>
                <a:lnTo>
                  <a:pt x="243" y="181"/>
                </a:lnTo>
                <a:lnTo>
                  <a:pt x="241" y="177"/>
                </a:lnTo>
                <a:lnTo>
                  <a:pt x="239" y="175"/>
                </a:lnTo>
                <a:lnTo>
                  <a:pt x="237" y="175"/>
                </a:lnTo>
                <a:lnTo>
                  <a:pt x="235" y="175"/>
                </a:lnTo>
                <a:lnTo>
                  <a:pt x="233" y="173"/>
                </a:lnTo>
                <a:lnTo>
                  <a:pt x="229" y="173"/>
                </a:lnTo>
                <a:lnTo>
                  <a:pt x="227" y="171"/>
                </a:lnTo>
                <a:lnTo>
                  <a:pt x="229" y="169"/>
                </a:lnTo>
                <a:lnTo>
                  <a:pt x="231" y="167"/>
                </a:lnTo>
                <a:lnTo>
                  <a:pt x="233" y="167"/>
                </a:lnTo>
                <a:lnTo>
                  <a:pt x="231" y="166"/>
                </a:lnTo>
                <a:lnTo>
                  <a:pt x="233" y="166"/>
                </a:lnTo>
                <a:lnTo>
                  <a:pt x="235" y="166"/>
                </a:lnTo>
                <a:lnTo>
                  <a:pt x="237" y="166"/>
                </a:lnTo>
                <a:lnTo>
                  <a:pt x="239" y="166"/>
                </a:lnTo>
                <a:lnTo>
                  <a:pt x="243" y="166"/>
                </a:lnTo>
                <a:lnTo>
                  <a:pt x="245" y="164"/>
                </a:lnTo>
                <a:lnTo>
                  <a:pt x="247" y="164"/>
                </a:lnTo>
                <a:lnTo>
                  <a:pt x="249" y="164"/>
                </a:lnTo>
                <a:lnTo>
                  <a:pt x="249" y="162"/>
                </a:lnTo>
                <a:lnTo>
                  <a:pt x="247" y="162"/>
                </a:lnTo>
                <a:lnTo>
                  <a:pt x="245" y="160"/>
                </a:lnTo>
                <a:lnTo>
                  <a:pt x="245" y="158"/>
                </a:lnTo>
                <a:lnTo>
                  <a:pt x="243" y="158"/>
                </a:lnTo>
                <a:lnTo>
                  <a:pt x="241" y="158"/>
                </a:lnTo>
                <a:lnTo>
                  <a:pt x="239" y="156"/>
                </a:lnTo>
                <a:lnTo>
                  <a:pt x="237" y="154"/>
                </a:lnTo>
                <a:lnTo>
                  <a:pt x="235" y="152"/>
                </a:lnTo>
                <a:lnTo>
                  <a:pt x="233" y="152"/>
                </a:lnTo>
                <a:lnTo>
                  <a:pt x="231" y="152"/>
                </a:lnTo>
                <a:lnTo>
                  <a:pt x="229" y="152"/>
                </a:lnTo>
                <a:lnTo>
                  <a:pt x="227" y="152"/>
                </a:lnTo>
                <a:lnTo>
                  <a:pt x="225" y="152"/>
                </a:lnTo>
                <a:lnTo>
                  <a:pt x="221" y="152"/>
                </a:lnTo>
                <a:lnTo>
                  <a:pt x="219" y="152"/>
                </a:lnTo>
                <a:lnTo>
                  <a:pt x="217" y="152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09" y="152"/>
                </a:lnTo>
                <a:lnTo>
                  <a:pt x="207" y="152"/>
                </a:lnTo>
                <a:lnTo>
                  <a:pt x="205" y="150"/>
                </a:lnTo>
                <a:lnTo>
                  <a:pt x="203" y="150"/>
                </a:lnTo>
                <a:lnTo>
                  <a:pt x="201" y="150"/>
                </a:lnTo>
                <a:lnTo>
                  <a:pt x="203" y="152"/>
                </a:lnTo>
                <a:lnTo>
                  <a:pt x="205" y="152"/>
                </a:lnTo>
                <a:lnTo>
                  <a:pt x="207" y="154"/>
                </a:lnTo>
                <a:lnTo>
                  <a:pt x="209" y="154"/>
                </a:lnTo>
                <a:lnTo>
                  <a:pt x="211" y="154"/>
                </a:lnTo>
                <a:lnTo>
                  <a:pt x="213" y="156"/>
                </a:lnTo>
                <a:lnTo>
                  <a:pt x="215" y="156"/>
                </a:lnTo>
                <a:lnTo>
                  <a:pt x="215" y="158"/>
                </a:lnTo>
                <a:lnTo>
                  <a:pt x="215" y="160"/>
                </a:lnTo>
                <a:lnTo>
                  <a:pt x="217" y="160"/>
                </a:lnTo>
                <a:lnTo>
                  <a:pt x="215" y="162"/>
                </a:lnTo>
                <a:lnTo>
                  <a:pt x="215" y="164"/>
                </a:lnTo>
                <a:lnTo>
                  <a:pt x="215" y="166"/>
                </a:lnTo>
                <a:lnTo>
                  <a:pt x="215" y="167"/>
                </a:lnTo>
                <a:lnTo>
                  <a:pt x="213" y="167"/>
                </a:lnTo>
                <a:lnTo>
                  <a:pt x="213" y="169"/>
                </a:lnTo>
                <a:lnTo>
                  <a:pt x="213" y="171"/>
                </a:lnTo>
                <a:lnTo>
                  <a:pt x="213" y="173"/>
                </a:lnTo>
                <a:lnTo>
                  <a:pt x="215" y="175"/>
                </a:lnTo>
                <a:lnTo>
                  <a:pt x="217" y="175"/>
                </a:lnTo>
                <a:lnTo>
                  <a:pt x="219" y="177"/>
                </a:lnTo>
                <a:lnTo>
                  <a:pt x="221" y="177"/>
                </a:lnTo>
                <a:lnTo>
                  <a:pt x="223" y="179"/>
                </a:lnTo>
                <a:lnTo>
                  <a:pt x="225" y="179"/>
                </a:lnTo>
                <a:lnTo>
                  <a:pt x="225" y="181"/>
                </a:lnTo>
                <a:lnTo>
                  <a:pt x="225" y="183"/>
                </a:lnTo>
                <a:lnTo>
                  <a:pt x="227" y="185"/>
                </a:lnTo>
                <a:lnTo>
                  <a:pt x="225" y="185"/>
                </a:lnTo>
                <a:lnTo>
                  <a:pt x="225" y="187"/>
                </a:lnTo>
                <a:lnTo>
                  <a:pt x="223" y="189"/>
                </a:lnTo>
                <a:lnTo>
                  <a:pt x="223" y="191"/>
                </a:lnTo>
                <a:lnTo>
                  <a:pt x="223" y="193"/>
                </a:lnTo>
                <a:lnTo>
                  <a:pt x="225" y="195"/>
                </a:lnTo>
                <a:lnTo>
                  <a:pt x="225" y="197"/>
                </a:lnTo>
                <a:lnTo>
                  <a:pt x="225" y="199"/>
                </a:lnTo>
                <a:lnTo>
                  <a:pt x="223" y="197"/>
                </a:lnTo>
                <a:lnTo>
                  <a:pt x="223" y="195"/>
                </a:lnTo>
                <a:lnTo>
                  <a:pt x="221" y="193"/>
                </a:lnTo>
                <a:lnTo>
                  <a:pt x="219" y="193"/>
                </a:lnTo>
                <a:lnTo>
                  <a:pt x="217" y="193"/>
                </a:lnTo>
                <a:lnTo>
                  <a:pt x="215" y="193"/>
                </a:lnTo>
                <a:lnTo>
                  <a:pt x="215" y="195"/>
                </a:lnTo>
                <a:lnTo>
                  <a:pt x="213" y="195"/>
                </a:lnTo>
                <a:lnTo>
                  <a:pt x="215" y="193"/>
                </a:lnTo>
                <a:lnTo>
                  <a:pt x="217" y="193"/>
                </a:lnTo>
                <a:lnTo>
                  <a:pt x="215" y="191"/>
                </a:lnTo>
                <a:lnTo>
                  <a:pt x="213" y="191"/>
                </a:lnTo>
                <a:lnTo>
                  <a:pt x="213" y="189"/>
                </a:lnTo>
                <a:lnTo>
                  <a:pt x="211" y="189"/>
                </a:lnTo>
                <a:lnTo>
                  <a:pt x="209" y="189"/>
                </a:lnTo>
                <a:lnTo>
                  <a:pt x="203" y="189"/>
                </a:lnTo>
                <a:lnTo>
                  <a:pt x="201" y="189"/>
                </a:lnTo>
                <a:lnTo>
                  <a:pt x="199" y="187"/>
                </a:lnTo>
                <a:lnTo>
                  <a:pt x="197" y="187"/>
                </a:lnTo>
                <a:lnTo>
                  <a:pt x="195" y="187"/>
                </a:lnTo>
                <a:lnTo>
                  <a:pt x="193" y="189"/>
                </a:lnTo>
                <a:lnTo>
                  <a:pt x="193" y="191"/>
                </a:lnTo>
                <a:lnTo>
                  <a:pt x="191" y="191"/>
                </a:lnTo>
                <a:lnTo>
                  <a:pt x="189" y="193"/>
                </a:lnTo>
                <a:lnTo>
                  <a:pt x="187" y="195"/>
                </a:lnTo>
                <a:lnTo>
                  <a:pt x="185" y="195"/>
                </a:lnTo>
                <a:lnTo>
                  <a:pt x="183" y="195"/>
                </a:lnTo>
                <a:lnTo>
                  <a:pt x="181" y="197"/>
                </a:lnTo>
                <a:lnTo>
                  <a:pt x="179" y="197"/>
                </a:lnTo>
                <a:lnTo>
                  <a:pt x="177" y="197"/>
                </a:lnTo>
                <a:lnTo>
                  <a:pt x="175" y="199"/>
                </a:lnTo>
                <a:lnTo>
                  <a:pt x="175" y="201"/>
                </a:lnTo>
                <a:lnTo>
                  <a:pt x="173" y="201"/>
                </a:lnTo>
                <a:lnTo>
                  <a:pt x="171" y="203"/>
                </a:lnTo>
                <a:lnTo>
                  <a:pt x="169" y="203"/>
                </a:lnTo>
                <a:lnTo>
                  <a:pt x="167" y="203"/>
                </a:lnTo>
                <a:lnTo>
                  <a:pt x="165" y="205"/>
                </a:lnTo>
                <a:lnTo>
                  <a:pt x="165" y="207"/>
                </a:lnTo>
                <a:lnTo>
                  <a:pt x="167" y="209"/>
                </a:lnTo>
                <a:lnTo>
                  <a:pt x="169" y="209"/>
                </a:lnTo>
                <a:lnTo>
                  <a:pt x="171" y="211"/>
                </a:lnTo>
                <a:lnTo>
                  <a:pt x="171" y="213"/>
                </a:lnTo>
                <a:lnTo>
                  <a:pt x="173" y="213"/>
                </a:lnTo>
                <a:lnTo>
                  <a:pt x="175" y="215"/>
                </a:lnTo>
                <a:lnTo>
                  <a:pt x="177" y="215"/>
                </a:lnTo>
                <a:lnTo>
                  <a:pt x="179" y="217"/>
                </a:lnTo>
                <a:lnTo>
                  <a:pt x="179" y="219"/>
                </a:lnTo>
                <a:lnTo>
                  <a:pt x="179" y="221"/>
                </a:lnTo>
                <a:lnTo>
                  <a:pt x="181" y="223"/>
                </a:lnTo>
                <a:lnTo>
                  <a:pt x="179" y="223"/>
                </a:lnTo>
                <a:lnTo>
                  <a:pt x="177" y="223"/>
                </a:lnTo>
                <a:lnTo>
                  <a:pt x="175" y="221"/>
                </a:lnTo>
                <a:lnTo>
                  <a:pt x="173" y="221"/>
                </a:lnTo>
                <a:lnTo>
                  <a:pt x="171" y="223"/>
                </a:lnTo>
                <a:lnTo>
                  <a:pt x="169" y="223"/>
                </a:lnTo>
                <a:lnTo>
                  <a:pt x="167" y="223"/>
                </a:lnTo>
                <a:lnTo>
                  <a:pt x="165" y="221"/>
                </a:lnTo>
                <a:lnTo>
                  <a:pt x="163" y="221"/>
                </a:lnTo>
                <a:lnTo>
                  <a:pt x="161" y="221"/>
                </a:lnTo>
                <a:lnTo>
                  <a:pt x="159" y="219"/>
                </a:lnTo>
                <a:lnTo>
                  <a:pt x="157" y="219"/>
                </a:lnTo>
                <a:lnTo>
                  <a:pt x="155" y="219"/>
                </a:lnTo>
                <a:lnTo>
                  <a:pt x="153" y="219"/>
                </a:lnTo>
                <a:lnTo>
                  <a:pt x="151" y="219"/>
                </a:lnTo>
                <a:lnTo>
                  <a:pt x="149" y="219"/>
                </a:lnTo>
                <a:lnTo>
                  <a:pt x="147" y="221"/>
                </a:lnTo>
                <a:lnTo>
                  <a:pt x="145" y="219"/>
                </a:lnTo>
                <a:lnTo>
                  <a:pt x="147" y="219"/>
                </a:lnTo>
                <a:lnTo>
                  <a:pt x="149" y="217"/>
                </a:lnTo>
                <a:lnTo>
                  <a:pt x="147" y="217"/>
                </a:lnTo>
                <a:lnTo>
                  <a:pt x="145" y="217"/>
                </a:lnTo>
                <a:lnTo>
                  <a:pt x="143" y="215"/>
                </a:lnTo>
                <a:lnTo>
                  <a:pt x="141" y="215"/>
                </a:lnTo>
                <a:lnTo>
                  <a:pt x="139" y="213"/>
                </a:lnTo>
                <a:lnTo>
                  <a:pt x="137" y="213"/>
                </a:lnTo>
                <a:lnTo>
                  <a:pt x="135" y="211"/>
                </a:lnTo>
                <a:lnTo>
                  <a:pt x="133" y="211"/>
                </a:lnTo>
                <a:lnTo>
                  <a:pt x="131" y="211"/>
                </a:lnTo>
                <a:lnTo>
                  <a:pt x="129" y="211"/>
                </a:lnTo>
                <a:lnTo>
                  <a:pt x="127" y="213"/>
                </a:lnTo>
                <a:lnTo>
                  <a:pt x="127" y="215"/>
                </a:lnTo>
                <a:lnTo>
                  <a:pt x="125" y="215"/>
                </a:lnTo>
                <a:lnTo>
                  <a:pt x="123" y="215"/>
                </a:lnTo>
                <a:lnTo>
                  <a:pt x="123" y="217"/>
                </a:lnTo>
                <a:lnTo>
                  <a:pt x="125" y="219"/>
                </a:lnTo>
                <a:lnTo>
                  <a:pt x="127" y="219"/>
                </a:lnTo>
                <a:lnTo>
                  <a:pt x="129" y="221"/>
                </a:lnTo>
                <a:lnTo>
                  <a:pt x="131" y="223"/>
                </a:lnTo>
                <a:lnTo>
                  <a:pt x="133" y="223"/>
                </a:lnTo>
                <a:lnTo>
                  <a:pt x="135" y="225"/>
                </a:lnTo>
                <a:lnTo>
                  <a:pt x="137" y="225"/>
                </a:lnTo>
                <a:lnTo>
                  <a:pt x="139" y="227"/>
                </a:lnTo>
                <a:lnTo>
                  <a:pt x="139" y="225"/>
                </a:lnTo>
                <a:lnTo>
                  <a:pt x="141" y="225"/>
                </a:lnTo>
                <a:lnTo>
                  <a:pt x="143" y="225"/>
                </a:lnTo>
                <a:lnTo>
                  <a:pt x="145" y="227"/>
                </a:lnTo>
                <a:lnTo>
                  <a:pt x="147" y="227"/>
                </a:lnTo>
                <a:lnTo>
                  <a:pt x="147" y="229"/>
                </a:lnTo>
                <a:lnTo>
                  <a:pt x="149" y="231"/>
                </a:lnTo>
                <a:lnTo>
                  <a:pt x="149" y="233"/>
                </a:lnTo>
                <a:lnTo>
                  <a:pt x="147" y="235"/>
                </a:lnTo>
                <a:lnTo>
                  <a:pt x="145" y="235"/>
                </a:lnTo>
                <a:lnTo>
                  <a:pt x="143" y="235"/>
                </a:lnTo>
                <a:lnTo>
                  <a:pt x="141" y="237"/>
                </a:lnTo>
                <a:lnTo>
                  <a:pt x="139" y="237"/>
                </a:lnTo>
                <a:lnTo>
                  <a:pt x="139" y="235"/>
                </a:lnTo>
                <a:lnTo>
                  <a:pt x="137" y="235"/>
                </a:lnTo>
                <a:lnTo>
                  <a:pt x="135" y="235"/>
                </a:lnTo>
                <a:lnTo>
                  <a:pt x="131" y="233"/>
                </a:lnTo>
                <a:lnTo>
                  <a:pt x="129" y="233"/>
                </a:lnTo>
                <a:lnTo>
                  <a:pt x="127" y="233"/>
                </a:lnTo>
                <a:lnTo>
                  <a:pt x="125" y="233"/>
                </a:lnTo>
                <a:lnTo>
                  <a:pt x="123" y="231"/>
                </a:lnTo>
                <a:lnTo>
                  <a:pt x="123" y="229"/>
                </a:lnTo>
                <a:lnTo>
                  <a:pt x="121" y="229"/>
                </a:lnTo>
                <a:lnTo>
                  <a:pt x="119" y="229"/>
                </a:lnTo>
                <a:lnTo>
                  <a:pt x="117" y="227"/>
                </a:lnTo>
                <a:lnTo>
                  <a:pt x="115" y="227"/>
                </a:lnTo>
                <a:lnTo>
                  <a:pt x="113" y="225"/>
                </a:lnTo>
                <a:lnTo>
                  <a:pt x="111" y="227"/>
                </a:lnTo>
                <a:lnTo>
                  <a:pt x="109" y="227"/>
                </a:lnTo>
                <a:lnTo>
                  <a:pt x="107" y="225"/>
                </a:lnTo>
                <a:lnTo>
                  <a:pt x="105" y="225"/>
                </a:lnTo>
                <a:lnTo>
                  <a:pt x="103" y="223"/>
                </a:lnTo>
                <a:lnTo>
                  <a:pt x="101" y="223"/>
                </a:lnTo>
                <a:lnTo>
                  <a:pt x="103" y="221"/>
                </a:lnTo>
                <a:lnTo>
                  <a:pt x="101" y="219"/>
                </a:lnTo>
                <a:lnTo>
                  <a:pt x="103" y="219"/>
                </a:lnTo>
                <a:lnTo>
                  <a:pt x="101" y="219"/>
                </a:lnTo>
                <a:lnTo>
                  <a:pt x="101" y="217"/>
                </a:lnTo>
                <a:lnTo>
                  <a:pt x="99" y="215"/>
                </a:lnTo>
                <a:lnTo>
                  <a:pt x="97" y="215"/>
                </a:lnTo>
                <a:lnTo>
                  <a:pt x="99" y="215"/>
                </a:lnTo>
                <a:lnTo>
                  <a:pt x="99" y="213"/>
                </a:lnTo>
                <a:lnTo>
                  <a:pt x="97" y="211"/>
                </a:lnTo>
                <a:lnTo>
                  <a:pt x="95" y="209"/>
                </a:lnTo>
                <a:lnTo>
                  <a:pt x="93" y="209"/>
                </a:lnTo>
                <a:lnTo>
                  <a:pt x="93" y="207"/>
                </a:lnTo>
                <a:lnTo>
                  <a:pt x="95" y="207"/>
                </a:lnTo>
                <a:lnTo>
                  <a:pt x="97" y="205"/>
                </a:lnTo>
                <a:lnTo>
                  <a:pt x="97" y="203"/>
                </a:lnTo>
                <a:lnTo>
                  <a:pt x="97" y="201"/>
                </a:lnTo>
                <a:lnTo>
                  <a:pt x="97" y="199"/>
                </a:lnTo>
                <a:lnTo>
                  <a:pt x="95" y="199"/>
                </a:lnTo>
                <a:lnTo>
                  <a:pt x="95" y="197"/>
                </a:lnTo>
                <a:lnTo>
                  <a:pt x="93" y="195"/>
                </a:lnTo>
                <a:lnTo>
                  <a:pt x="91" y="195"/>
                </a:lnTo>
                <a:lnTo>
                  <a:pt x="89" y="193"/>
                </a:lnTo>
                <a:lnTo>
                  <a:pt x="87" y="193"/>
                </a:lnTo>
                <a:lnTo>
                  <a:pt x="85" y="191"/>
                </a:lnTo>
                <a:lnTo>
                  <a:pt x="83" y="191"/>
                </a:lnTo>
                <a:lnTo>
                  <a:pt x="81" y="191"/>
                </a:lnTo>
                <a:lnTo>
                  <a:pt x="79" y="191"/>
                </a:lnTo>
                <a:lnTo>
                  <a:pt x="77" y="191"/>
                </a:lnTo>
                <a:lnTo>
                  <a:pt x="75" y="191"/>
                </a:lnTo>
                <a:lnTo>
                  <a:pt x="73" y="191"/>
                </a:lnTo>
                <a:lnTo>
                  <a:pt x="75" y="191"/>
                </a:lnTo>
                <a:lnTo>
                  <a:pt x="77" y="189"/>
                </a:lnTo>
                <a:lnTo>
                  <a:pt x="77" y="187"/>
                </a:lnTo>
                <a:lnTo>
                  <a:pt x="75" y="187"/>
                </a:lnTo>
                <a:lnTo>
                  <a:pt x="73" y="187"/>
                </a:lnTo>
                <a:lnTo>
                  <a:pt x="71" y="187"/>
                </a:lnTo>
                <a:lnTo>
                  <a:pt x="69" y="187"/>
                </a:lnTo>
                <a:lnTo>
                  <a:pt x="71" y="187"/>
                </a:lnTo>
                <a:lnTo>
                  <a:pt x="73" y="187"/>
                </a:lnTo>
                <a:lnTo>
                  <a:pt x="75" y="187"/>
                </a:lnTo>
                <a:lnTo>
                  <a:pt x="73" y="185"/>
                </a:lnTo>
                <a:lnTo>
                  <a:pt x="71" y="185"/>
                </a:lnTo>
                <a:lnTo>
                  <a:pt x="69" y="185"/>
                </a:lnTo>
                <a:lnTo>
                  <a:pt x="67" y="185"/>
                </a:lnTo>
                <a:lnTo>
                  <a:pt x="69" y="185"/>
                </a:lnTo>
                <a:lnTo>
                  <a:pt x="71" y="185"/>
                </a:lnTo>
                <a:lnTo>
                  <a:pt x="73" y="185"/>
                </a:lnTo>
                <a:lnTo>
                  <a:pt x="71" y="183"/>
                </a:lnTo>
                <a:lnTo>
                  <a:pt x="69" y="183"/>
                </a:lnTo>
                <a:lnTo>
                  <a:pt x="67" y="183"/>
                </a:lnTo>
                <a:lnTo>
                  <a:pt x="65" y="183"/>
                </a:lnTo>
                <a:lnTo>
                  <a:pt x="67" y="183"/>
                </a:lnTo>
                <a:lnTo>
                  <a:pt x="65" y="181"/>
                </a:lnTo>
                <a:lnTo>
                  <a:pt x="63" y="181"/>
                </a:lnTo>
                <a:lnTo>
                  <a:pt x="61" y="181"/>
                </a:lnTo>
                <a:lnTo>
                  <a:pt x="59" y="181"/>
                </a:lnTo>
                <a:lnTo>
                  <a:pt x="61" y="179"/>
                </a:lnTo>
                <a:lnTo>
                  <a:pt x="59" y="177"/>
                </a:lnTo>
                <a:lnTo>
                  <a:pt x="57" y="177"/>
                </a:lnTo>
                <a:lnTo>
                  <a:pt x="57" y="175"/>
                </a:lnTo>
                <a:lnTo>
                  <a:pt x="55" y="175"/>
                </a:lnTo>
                <a:lnTo>
                  <a:pt x="53" y="177"/>
                </a:lnTo>
                <a:lnTo>
                  <a:pt x="51" y="175"/>
                </a:lnTo>
                <a:lnTo>
                  <a:pt x="53" y="175"/>
                </a:lnTo>
                <a:lnTo>
                  <a:pt x="55" y="175"/>
                </a:lnTo>
                <a:lnTo>
                  <a:pt x="57" y="175"/>
                </a:lnTo>
                <a:lnTo>
                  <a:pt x="59" y="175"/>
                </a:lnTo>
                <a:lnTo>
                  <a:pt x="61" y="175"/>
                </a:lnTo>
                <a:lnTo>
                  <a:pt x="65" y="177"/>
                </a:lnTo>
                <a:lnTo>
                  <a:pt x="67" y="177"/>
                </a:lnTo>
                <a:lnTo>
                  <a:pt x="65" y="177"/>
                </a:lnTo>
                <a:lnTo>
                  <a:pt x="65" y="179"/>
                </a:lnTo>
                <a:lnTo>
                  <a:pt x="67" y="179"/>
                </a:lnTo>
                <a:lnTo>
                  <a:pt x="69" y="181"/>
                </a:lnTo>
                <a:lnTo>
                  <a:pt x="71" y="181"/>
                </a:lnTo>
                <a:lnTo>
                  <a:pt x="73" y="183"/>
                </a:lnTo>
                <a:lnTo>
                  <a:pt x="75" y="183"/>
                </a:lnTo>
                <a:lnTo>
                  <a:pt x="77" y="183"/>
                </a:lnTo>
                <a:lnTo>
                  <a:pt x="79" y="183"/>
                </a:lnTo>
                <a:lnTo>
                  <a:pt x="81" y="183"/>
                </a:lnTo>
                <a:lnTo>
                  <a:pt x="83" y="183"/>
                </a:lnTo>
                <a:lnTo>
                  <a:pt x="83" y="185"/>
                </a:lnTo>
                <a:lnTo>
                  <a:pt x="85" y="185"/>
                </a:lnTo>
                <a:lnTo>
                  <a:pt x="87" y="185"/>
                </a:lnTo>
                <a:lnTo>
                  <a:pt x="89" y="185"/>
                </a:lnTo>
                <a:lnTo>
                  <a:pt x="89" y="187"/>
                </a:lnTo>
                <a:lnTo>
                  <a:pt x="91" y="187"/>
                </a:lnTo>
                <a:lnTo>
                  <a:pt x="93" y="185"/>
                </a:lnTo>
                <a:lnTo>
                  <a:pt x="95" y="185"/>
                </a:lnTo>
                <a:lnTo>
                  <a:pt x="97" y="187"/>
                </a:lnTo>
                <a:lnTo>
                  <a:pt x="99" y="187"/>
                </a:lnTo>
                <a:lnTo>
                  <a:pt x="101" y="187"/>
                </a:lnTo>
                <a:lnTo>
                  <a:pt x="101" y="189"/>
                </a:lnTo>
                <a:lnTo>
                  <a:pt x="103" y="189"/>
                </a:lnTo>
                <a:lnTo>
                  <a:pt x="105" y="189"/>
                </a:lnTo>
                <a:lnTo>
                  <a:pt x="107" y="189"/>
                </a:lnTo>
                <a:lnTo>
                  <a:pt x="109" y="189"/>
                </a:lnTo>
                <a:lnTo>
                  <a:pt x="111" y="191"/>
                </a:lnTo>
                <a:lnTo>
                  <a:pt x="113" y="191"/>
                </a:lnTo>
                <a:lnTo>
                  <a:pt x="115" y="191"/>
                </a:lnTo>
                <a:lnTo>
                  <a:pt x="117" y="191"/>
                </a:lnTo>
                <a:lnTo>
                  <a:pt x="121" y="191"/>
                </a:lnTo>
                <a:lnTo>
                  <a:pt x="123" y="191"/>
                </a:lnTo>
                <a:lnTo>
                  <a:pt x="125" y="191"/>
                </a:lnTo>
                <a:lnTo>
                  <a:pt x="127" y="191"/>
                </a:lnTo>
                <a:lnTo>
                  <a:pt x="129" y="193"/>
                </a:lnTo>
                <a:lnTo>
                  <a:pt x="131" y="193"/>
                </a:lnTo>
                <a:lnTo>
                  <a:pt x="133" y="193"/>
                </a:lnTo>
                <a:lnTo>
                  <a:pt x="135" y="195"/>
                </a:lnTo>
                <a:lnTo>
                  <a:pt x="137" y="195"/>
                </a:lnTo>
                <a:lnTo>
                  <a:pt x="139" y="195"/>
                </a:lnTo>
                <a:lnTo>
                  <a:pt x="141" y="195"/>
                </a:lnTo>
                <a:lnTo>
                  <a:pt x="145" y="195"/>
                </a:lnTo>
                <a:lnTo>
                  <a:pt x="147" y="195"/>
                </a:lnTo>
                <a:lnTo>
                  <a:pt x="151" y="195"/>
                </a:lnTo>
                <a:lnTo>
                  <a:pt x="153" y="195"/>
                </a:lnTo>
                <a:lnTo>
                  <a:pt x="155" y="195"/>
                </a:lnTo>
                <a:lnTo>
                  <a:pt x="157" y="195"/>
                </a:lnTo>
                <a:lnTo>
                  <a:pt x="157" y="193"/>
                </a:lnTo>
                <a:lnTo>
                  <a:pt x="159" y="193"/>
                </a:lnTo>
                <a:lnTo>
                  <a:pt x="161" y="193"/>
                </a:lnTo>
                <a:lnTo>
                  <a:pt x="163" y="193"/>
                </a:lnTo>
                <a:lnTo>
                  <a:pt x="165" y="191"/>
                </a:lnTo>
                <a:lnTo>
                  <a:pt x="167" y="191"/>
                </a:lnTo>
                <a:lnTo>
                  <a:pt x="169" y="189"/>
                </a:lnTo>
                <a:lnTo>
                  <a:pt x="171" y="189"/>
                </a:lnTo>
                <a:lnTo>
                  <a:pt x="175" y="185"/>
                </a:lnTo>
                <a:lnTo>
                  <a:pt x="179" y="183"/>
                </a:lnTo>
                <a:lnTo>
                  <a:pt x="181" y="181"/>
                </a:lnTo>
                <a:lnTo>
                  <a:pt x="181" y="179"/>
                </a:lnTo>
                <a:lnTo>
                  <a:pt x="181" y="177"/>
                </a:lnTo>
                <a:lnTo>
                  <a:pt x="181" y="175"/>
                </a:lnTo>
                <a:lnTo>
                  <a:pt x="179" y="175"/>
                </a:lnTo>
                <a:lnTo>
                  <a:pt x="177" y="173"/>
                </a:lnTo>
                <a:lnTo>
                  <a:pt x="177" y="171"/>
                </a:lnTo>
                <a:lnTo>
                  <a:pt x="175" y="171"/>
                </a:lnTo>
                <a:lnTo>
                  <a:pt x="175" y="169"/>
                </a:lnTo>
                <a:lnTo>
                  <a:pt x="175" y="167"/>
                </a:lnTo>
                <a:lnTo>
                  <a:pt x="173" y="166"/>
                </a:lnTo>
                <a:lnTo>
                  <a:pt x="171" y="166"/>
                </a:lnTo>
                <a:lnTo>
                  <a:pt x="169" y="166"/>
                </a:lnTo>
                <a:lnTo>
                  <a:pt x="167" y="164"/>
                </a:lnTo>
                <a:lnTo>
                  <a:pt x="165" y="166"/>
                </a:lnTo>
                <a:lnTo>
                  <a:pt x="163" y="164"/>
                </a:lnTo>
                <a:lnTo>
                  <a:pt x="161" y="162"/>
                </a:lnTo>
                <a:lnTo>
                  <a:pt x="159" y="162"/>
                </a:lnTo>
                <a:lnTo>
                  <a:pt x="157" y="160"/>
                </a:lnTo>
                <a:lnTo>
                  <a:pt x="155" y="158"/>
                </a:lnTo>
                <a:lnTo>
                  <a:pt x="155" y="160"/>
                </a:lnTo>
                <a:lnTo>
                  <a:pt x="153" y="160"/>
                </a:lnTo>
                <a:lnTo>
                  <a:pt x="151" y="160"/>
                </a:lnTo>
                <a:lnTo>
                  <a:pt x="149" y="160"/>
                </a:lnTo>
                <a:lnTo>
                  <a:pt x="145" y="158"/>
                </a:lnTo>
                <a:lnTo>
                  <a:pt x="143" y="156"/>
                </a:lnTo>
                <a:lnTo>
                  <a:pt x="141" y="156"/>
                </a:lnTo>
                <a:lnTo>
                  <a:pt x="139" y="154"/>
                </a:lnTo>
                <a:lnTo>
                  <a:pt x="141" y="156"/>
                </a:lnTo>
                <a:lnTo>
                  <a:pt x="139" y="156"/>
                </a:lnTo>
                <a:lnTo>
                  <a:pt x="137" y="156"/>
                </a:lnTo>
                <a:lnTo>
                  <a:pt x="135" y="154"/>
                </a:lnTo>
                <a:lnTo>
                  <a:pt x="133" y="154"/>
                </a:lnTo>
                <a:lnTo>
                  <a:pt x="131" y="152"/>
                </a:lnTo>
                <a:lnTo>
                  <a:pt x="129" y="152"/>
                </a:lnTo>
                <a:lnTo>
                  <a:pt x="125" y="150"/>
                </a:lnTo>
                <a:lnTo>
                  <a:pt x="123" y="148"/>
                </a:lnTo>
                <a:lnTo>
                  <a:pt x="121" y="148"/>
                </a:lnTo>
                <a:lnTo>
                  <a:pt x="119" y="148"/>
                </a:lnTo>
                <a:lnTo>
                  <a:pt x="117" y="146"/>
                </a:lnTo>
                <a:lnTo>
                  <a:pt x="115" y="146"/>
                </a:lnTo>
                <a:lnTo>
                  <a:pt x="113" y="146"/>
                </a:lnTo>
                <a:lnTo>
                  <a:pt x="111" y="144"/>
                </a:lnTo>
                <a:lnTo>
                  <a:pt x="109" y="144"/>
                </a:lnTo>
                <a:lnTo>
                  <a:pt x="107" y="144"/>
                </a:lnTo>
                <a:lnTo>
                  <a:pt x="105" y="144"/>
                </a:lnTo>
                <a:lnTo>
                  <a:pt x="103" y="142"/>
                </a:lnTo>
                <a:lnTo>
                  <a:pt x="101" y="142"/>
                </a:lnTo>
                <a:lnTo>
                  <a:pt x="99" y="142"/>
                </a:lnTo>
                <a:lnTo>
                  <a:pt x="99" y="140"/>
                </a:lnTo>
                <a:lnTo>
                  <a:pt x="97" y="140"/>
                </a:lnTo>
                <a:lnTo>
                  <a:pt x="95" y="140"/>
                </a:lnTo>
                <a:lnTo>
                  <a:pt x="93" y="140"/>
                </a:lnTo>
                <a:lnTo>
                  <a:pt x="91" y="140"/>
                </a:lnTo>
                <a:lnTo>
                  <a:pt x="89" y="140"/>
                </a:lnTo>
                <a:lnTo>
                  <a:pt x="87" y="140"/>
                </a:lnTo>
                <a:lnTo>
                  <a:pt x="85" y="140"/>
                </a:lnTo>
                <a:lnTo>
                  <a:pt x="83" y="140"/>
                </a:lnTo>
                <a:lnTo>
                  <a:pt x="81" y="140"/>
                </a:lnTo>
                <a:lnTo>
                  <a:pt x="79" y="138"/>
                </a:lnTo>
                <a:lnTo>
                  <a:pt x="77" y="138"/>
                </a:lnTo>
                <a:lnTo>
                  <a:pt x="75" y="138"/>
                </a:lnTo>
                <a:lnTo>
                  <a:pt x="73" y="138"/>
                </a:lnTo>
                <a:lnTo>
                  <a:pt x="71" y="138"/>
                </a:lnTo>
                <a:lnTo>
                  <a:pt x="69" y="138"/>
                </a:lnTo>
                <a:lnTo>
                  <a:pt x="67" y="138"/>
                </a:lnTo>
                <a:lnTo>
                  <a:pt x="67" y="140"/>
                </a:lnTo>
                <a:lnTo>
                  <a:pt x="67" y="142"/>
                </a:lnTo>
                <a:lnTo>
                  <a:pt x="65" y="142"/>
                </a:lnTo>
                <a:lnTo>
                  <a:pt x="63" y="142"/>
                </a:lnTo>
                <a:lnTo>
                  <a:pt x="61" y="144"/>
                </a:lnTo>
                <a:lnTo>
                  <a:pt x="61" y="142"/>
                </a:lnTo>
                <a:lnTo>
                  <a:pt x="63" y="142"/>
                </a:lnTo>
                <a:lnTo>
                  <a:pt x="65" y="140"/>
                </a:lnTo>
                <a:lnTo>
                  <a:pt x="63" y="140"/>
                </a:lnTo>
                <a:lnTo>
                  <a:pt x="65" y="140"/>
                </a:lnTo>
                <a:lnTo>
                  <a:pt x="63" y="138"/>
                </a:lnTo>
                <a:lnTo>
                  <a:pt x="65" y="138"/>
                </a:lnTo>
                <a:lnTo>
                  <a:pt x="63" y="136"/>
                </a:lnTo>
                <a:lnTo>
                  <a:pt x="61" y="136"/>
                </a:lnTo>
                <a:lnTo>
                  <a:pt x="59" y="136"/>
                </a:lnTo>
                <a:lnTo>
                  <a:pt x="59" y="138"/>
                </a:lnTo>
                <a:lnTo>
                  <a:pt x="59" y="136"/>
                </a:lnTo>
                <a:lnTo>
                  <a:pt x="57" y="136"/>
                </a:lnTo>
                <a:lnTo>
                  <a:pt x="55" y="136"/>
                </a:lnTo>
                <a:lnTo>
                  <a:pt x="53" y="136"/>
                </a:lnTo>
                <a:lnTo>
                  <a:pt x="51" y="136"/>
                </a:lnTo>
                <a:lnTo>
                  <a:pt x="49" y="136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7" y="134"/>
                </a:lnTo>
                <a:lnTo>
                  <a:pt x="45" y="132"/>
                </a:lnTo>
                <a:lnTo>
                  <a:pt x="45" y="130"/>
                </a:lnTo>
                <a:lnTo>
                  <a:pt x="47" y="132"/>
                </a:lnTo>
                <a:lnTo>
                  <a:pt x="49" y="132"/>
                </a:lnTo>
                <a:lnTo>
                  <a:pt x="51" y="132"/>
                </a:lnTo>
                <a:lnTo>
                  <a:pt x="53" y="134"/>
                </a:lnTo>
                <a:lnTo>
                  <a:pt x="55" y="134"/>
                </a:lnTo>
                <a:lnTo>
                  <a:pt x="57" y="134"/>
                </a:lnTo>
                <a:lnTo>
                  <a:pt x="59" y="132"/>
                </a:lnTo>
                <a:lnTo>
                  <a:pt x="57" y="130"/>
                </a:lnTo>
                <a:lnTo>
                  <a:pt x="55" y="130"/>
                </a:lnTo>
                <a:lnTo>
                  <a:pt x="53" y="130"/>
                </a:lnTo>
                <a:lnTo>
                  <a:pt x="51" y="128"/>
                </a:lnTo>
                <a:lnTo>
                  <a:pt x="47" y="128"/>
                </a:lnTo>
                <a:lnTo>
                  <a:pt x="45" y="126"/>
                </a:lnTo>
                <a:lnTo>
                  <a:pt x="43" y="128"/>
                </a:lnTo>
                <a:lnTo>
                  <a:pt x="45" y="128"/>
                </a:lnTo>
                <a:lnTo>
                  <a:pt x="43" y="130"/>
                </a:lnTo>
                <a:lnTo>
                  <a:pt x="41" y="130"/>
                </a:lnTo>
                <a:lnTo>
                  <a:pt x="39" y="132"/>
                </a:lnTo>
                <a:lnTo>
                  <a:pt x="37" y="132"/>
                </a:lnTo>
                <a:lnTo>
                  <a:pt x="36" y="130"/>
                </a:lnTo>
                <a:lnTo>
                  <a:pt x="34" y="130"/>
                </a:lnTo>
                <a:lnTo>
                  <a:pt x="32" y="130"/>
                </a:lnTo>
                <a:lnTo>
                  <a:pt x="30" y="130"/>
                </a:lnTo>
                <a:lnTo>
                  <a:pt x="32" y="132"/>
                </a:lnTo>
                <a:lnTo>
                  <a:pt x="32" y="134"/>
                </a:lnTo>
                <a:lnTo>
                  <a:pt x="30" y="134"/>
                </a:ln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4" y="132"/>
                </a:lnTo>
                <a:lnTo>
                  <a:pt x="22" y="132"/>
                </a:lnTo>
                <a:lnTo>
                  <a:pt x="22" y="134"/>
                </a:lnTo>
                <a:lnTo>
                  <a:pt x="20" y="136"/>
                </a:lnTo>
                <a:lnTo>
                  <a:pt x="18" y="138"/>
                </a:lnTo>
                <a:lnTo>
                  <a:pt x="16" y="138"/>
                </a:lnTo>
                <a:lnTo>
                  <a:pt x="14" y="138"/>
                </a:lnTo>
                <a:lnTo>
                  <a:pt x="12" y="138"/>
                </a:lnTo>
                <a:lnTo>
                  <a:pt x="12" y="140"/>
                </a:lnTo>
                <a:lnTo>
                  <a:pt x="12" y="142"/>
                </a:lnTo>
                <a:lnTo>
                  <a:pt x="10" y="144"/>
                </a:lnTo>
                <a:lnTo>
                  <a:pt x="8" y="144"/>
                </a:lnTo>
                <a:lnTo>
                  <a:pt x="6" y="144"/>
                </a:lnTo>
                <a:lnTo>
                  <a:pt x="4" y="144"/>
                </a:lnTo>
                <a:lnTo>
                  <a:pt x="2" y="146"/>
                </a:lnTo>
                <a:lnTo>
                  <a:pt x="0" y="146"/>
                </a:lnTo>
                <a:lnTo>
                  <a:pt x="2" y="146"/>
                </a:lnTo>
                <a:lnTo>
                  <a:pt x="4" y="146"/>
                </a:lnTo>
                <a:lnTo>
                  <a:pt x="6" y="148"/>
                </a:lnTo>
                <a:lnTo>
                  <a:pt x="4" y="150"/>
                </a:lnTo>
                <a:lnTo>
                  <a:pt x="2" y="152"/>
                </a:lnTo>
                <a:lnTo>
                  <a:pt x="4" y="154"/>
                </a:lnTo>
                <a:lnTo>
                  <a:pt x="6" y="156"/>
                </a:lnTo>
                <a:lnTo>
                  <a:pt x="8" y="158"/>
                </a:lnTo>
                <a:lnTo>
                  <a:pt x="12" y="160"/>
                </a:lnTo>
                <a:lnTo>
                  <a:pt x="14" y="160"/>
                </a:lnTo>
                <a:lnTo>
                  <a:pt x="16" y="160"/>
                </a:lnTo>
                <a:lnTo>
                  <a:pt x="18" y="162"/>
                </a:lnTo>
                <a:lnTo>
                  <a:pt x="20" y="164"/>
                </a:lnTo>
                <a:lnTo>
                  <a:pt x="22" y="166"/>
                </a:lnTo>
                <a:lnTo>
                  <a:pt x="24" y="166"/>
                </a:lnTo>
                <a:lnTo>
                  <a:pt x="26" y="166"/>
                </a:lnTo>
                <a:lnTo>
                  <a:pt x="26" y="167"/>
                </a:lnTo>
                <a:lnTo>
                  <a:pt x="24" y="169"/>
                </a:lnTo>
                <a:lnTo>
                  <a:pt x="22" y="171"/>
                </a:lnTo>
                <a:lnTo>
                  <a:pt x="20" y="173"/>
                </a:lnTo>
                <a:lnTo>
                  <a:pt x="18" y="175"/>
                </a:lnTo>
                <a:lnTo>
                  <a:pt x="18" y="177"/>
                </a:lnTo>
                <a:lnTo>
                  <a:pt x="16" y="177"/>
                </a:lnTo>
                <a:lnTo>
                  <a:pt x="16" y="179"/>
                </a:lnTo>
                <a:lnTo>
                  <a:pt x="16" y="181"/>
                </a:lnTo>
                <a:lnTo>
                  <a:pt x="18" y="183"/>
                </a:lnTo>
                <a:lnTo>
                  <a:pt x="20" y="185"/>
                </a:lnTo>
                <a:lnTo>
                  <a:pt x="22" y="187"/>
                </a:lnTo>
                <a:lnTo>
                  <a:pt x="24" y="189"/>
                </a:lnTo>
                <a:lnTo>
                  <a:pt x="26" y="191"/>
                </a:lnTo>
                <a:lnTo>
                  <a:pt x="28" y="193"/>
                </a:lnTo>
                <a:lnTo>
                  <a:pt x="30" y="195"/>
                </a:lnTo>
                <a:lnTo>
                  <a:pt x="30" y="197"/>
                </a:lnTo>
                <a:lnTo>
                  <a:pt x="32" y="199"/>
                </a:lnTo>
                <a:lnTo>
                  <a:pt x="34" y="201"/>
                </a:lnTo>
                <a:lnTo>
                  <a:pt x="32" y="201"/>
                </a:lnTo>
                <a:lnTo>
                  <a:pt x="30" y="203"/>
                </a:lnTo>
                <a:lnTo>
                  <a:pt x="28" y="203"/>
                </a:lnTo>
                <a:lnTo>
                  <a:pt x="30" y="203"/>
                </a:lnTo>
                <a:lnTo>
                  <a:pt x="28" y="205"/>
                </a:lnTo>
                <a:lnTo>
                  <a:pt x="28" y="207"/>
                </a:lnTo>
                <a:lnTo>
                  <a:pt x="28" y="209"/>
                </a:lnTo>
                <a:lnTo>
                  <a:pt x="28" y="211"/>
                </a:lnTo>
                <a:lnTo>
                  <a:pt x="30" y="211"/>
                </a:lnTo>
                <a:lnTo>
                  <a:pt x="32" y="213"/>
                </a:lnTo>
                <a:lnTo>
                  <a:pt x="30" y="213"/>
                </a:lnTo>
                <a:lnTo>
                  <a:pt x="28" y="215"/>
                </a:lnTo>
                <a:lnTo>
                  <a:pt x="28" y="217"/>
                </a:lnTo>
                <a:lnTo>
                  <a:pt x="30" y="217"/>
                </a:lnTo>
                <a:lnTo>
                  <a:pt x="32" y="219"/>
                </a:lnTo>
                <a:lnTo>
                  <a:pt x="34" y="219"/>
                </a:lnTo>
                <a:lnTo>
                  <a:pt x="36" y="219"/>
                </a:lnTo>
                <a:lnTo>
                  <a:pt x="37" y="221"/>
                </a:lnTo>
                <a:lnTo>
                  <a:pt x="36" y="221"/>
                </a:lnTo>
                <a:lnTo>
                  <a:pt x="34" y="221"/>
                </a:lnTo>
                <a:lnTo>
                  <a:pt x="34" y="223"/>
                </a:lnTo>
                <a:lnTo>
                  <a:pt x="36" y="223"/>
                </a:lnTo>
                <a:lnTo>
                  <a:pt x="36" y="225"/>
                </a:lnTo>
                <a:lnTo>
                  <a:pt x="37" y="227"/>
                </a:lnTo>
                <a:lnTo>
                  <a:pt x="39" y="227"/>
                </a:lnTo>
                <a:lnTo>
                  <a:pt x="41" y="227"/>
                </a:lnTo>
                <a:lnTo>
                  <a:pt x="43" y="229"/>
                </a:lnTo>
                <a:lnTo>
                  <a:pt x="43" y="231"/>
                </a:lnTo>
                <a:lnTo>
                  <a:pt x="43" y="233"/>
                </a:lnTo>
                <a:lnTo>
                  <a:pt x="41" y="235"/>
                </a:lnTo>
                <a:lnTo>
                  <a:pt x="39" y="237"/>
                </a:lnTo>
                <a:lnTo>
                  <a:pt x="37" y="237"/>
                </a:lnTo>
                <a:lnTo>
                  <a:pt x="36" y="237"/>
                </a:lnTo>
                <a:lnTo>
                  <a:pt x="37" y="237"/>
                </a:lnTo>
                <a:lnTo>
                  <a:pt x="39" y="241"/>
                </a:lnTo>
                <a:lnTo>
                  <a:pt x="41" y="241"/>
                </a:lnTo>
                <a:lnTo>
                  <a:pt x="43" y="241"/>
                </a:lnTo>
                <a:lnTo>
                  <a:pt x="45" y="243"/>
                </a:lnTo>
                <a:lnTo>
                  <a:pt x="47" y="243"/>
                </a:lnTo>
                <a:lnTo>
                  <a:pt x="49" y="245"/>
                </a:lnTo>
                <a:lnTo>
                  <a:pt x="51" y="245"/>
                </a:lnTo>
                <a:lnTo>
                  <a:pt x="53" y="247"/>
                </a:lnTo>
                <a:lnTo>
                  <a:pt x="55" y="247"/>
                </a:lnTo>
                <a:lnTo>
                  <a:pt x="55" y="249"/>
                </a:lnTo>
                <a:lnTo>
                  <a:pt x="57" y="251"/>
                </a:lnTo>
                <a:lnTo>
                  <a:pt x="59" y="251"/>
                </a:lnTo>
                <a:lnTo>
                  <a:pt x="61" y="253"/>
                </a:lnTo>
                <a:lnTo>
                  <a:pt x="59" y="255"/>
                </a:lnTo>
                <a:lnTo>
                  <a:pt x="59" y="257"/>
                </a:lnTo>
                <a:lnTo>
                  <a:pt x="59" y="259"/>
                </a:lnTo>
                <a:lnTo>
                  <a:pt x="57" y="259"/>
                </a:lnTo>
                <a:lnTo>
                  <a:pt x="57" y="261"/>
                </a:lnTo>
                <a:lnTo>
                  <a:pt x="55" y="263"/>
                </a:lnTo>
                <a:lnTo>
                  <a:pt x="53" y="265"/>
                </a:lnTo>
                <a:lnTo>
                  <a:pt x="51" y="265"/>
                </a:lnTo>
                <a:lnTo>
                  <a:pt x="49" y="267"/>
                </a:lnTo>
                <a:lnTo>
                  <a:pt x="47" y="269"/>
                </a:lnTo>
                <a:lnTo>
                  <a:pt x="47" y="271"/>
                </a:lnTo>
                <a:lnTo>
                  <a:pt x="45" y="271"/>
                </a:lnTo>
                <a:lnTo>
                  <a:pt x="43" y="273"/>
                </a:lnTo>
                <a:lnTo>
                  <a:pt x="43" y="275"/>
                </a:lnTo>
                <a:lnTo>
                  <a:pt x="41" y="275"/>
                </a:lnTo>
                <a:lnTo>
                  <a:pt x="41" y="277"/>
                </a:lnTo>
                <a:lnTo>
                  <a:pt x="39" y="277"/>
                </a:lnTo>
                <a:lnTo>
                  <a:pt x="37" y="279"/>
                </a:lnTo>
                <a:lnTo>
                  <a:pt x="36" y="279"/>
                </a:lnTo>
                <a:lnTo>
                  <a:pt x="36" y="281"/>
                </a:lnTo>
                <a:lnTo>
                  <a:pt x="34" y="281"/>
                </a:lnTo>
                <a:lnTo>
                  <a:pt x="34" y="283"/>
                </a:lnTo>
                <a:lnTo>
                  <a:pt x="32" y="285"/>
                </a:lnTo>
                <a:lnTo>
                  <a:pt x="30" y="285"/>
                </a:lnTo>
                <a:lnTo>
                  <a:pt x="28" y="287"/>
                </a:lnTo>
                <a:lnTo>
                  <a:pt x="26" y="287"/>
                </a:lnTo>
                <a:lnTo>
                  <a:pt x="24" y="289"/>
                </a:lnTo>
                <a:lnTo>
                  <a:pt x="22" y="291"/>
                </a:lnTo>
                <a:lnTo>
                  <a:pt x="20" y="293"/>
                </a:lnTo>
                <a:lnTo>
                  <a:pt x="18" y="293"/>
                </a:lnTo>
                <a:lnTo>
                  <a:pt x="16" y="295"/>
                </a:lnTo>
                <a:lnTo>
                  <a:pt x="16" y="297"/>
                </a:lnTo>
                <a:lnTo>
                  <a:pt x="14" y="297"/>
                </a:lnTo>
                <a:lnTo>
                  <a:pt x="16" y="297"/>
                </a:lnTo>
                <a:lnTo>
                  <a:pt x="18" y="297"/>
                </a:lnTo>
                <a:lnTo>
                  <a:pt x="20" y="297"/>
                </a:lnTo>
                <a:lnTo>
                  <a:pt x="22" y="295"/>
                </a:lnTo>
                <a:lnTo>
                  <a:pt x="24" y="295"/>
                </a:lnTo>
                <a:lnTo>
                  <a:pt x="26" y="293"/>
                </a:lnTo>
                <a:lnTo>
                  <a:pt x="28" y="295"/>
                </a:lnTo>
                <a:lnTo>
                  <a:pt x="26" y="295"/>
                </a:lnTo>
                <a:lnTo>
                  <a:pt x="26" y="297"/>
                </a:lnTo>
                <a:lnTo>
                  <a:pt x="28" y="299"/>
                </a:lnTo>
                <a:lnTo>
                  <a:pt x="26" y="299"/>
                </a:lnTo>
                <a:lnTo>
                  <a:pt x="24" y="297"/>
                </a:lnTo>
                <a:lnTo>
                  <a:pt x="26" y="301"/>
                </a:lnTo>
                <a:lnTo>
                  <a:pt x="28" y="301"/>
                </a:lnTo>
                <a:lnTo>
                  <a:pt x="30" y="301"/>
                </a:lnTo>
                <a:lnTo>
                  <a:pt x="32" y="305"/>
                </a:lnTo>
                <a:lnTo>
                  <a:pt x="34" y="305"/>
                </a:lnTo>
                <a:lnTo>
                  <a:pt x="36" y="305"/>
                </a:lnTo>
                <a:lnTo>
                  <a:pt x="37" y="305"/>
                </a:lnTo>
                <a:lnTo>
                  <a:pt x="39" y="303"/>
                </a:lnTo>
                <a:lnTo>
                  <a:pt x="41" y="303"/>
                </a:lnTo>
                <a:lnTo>
                  <a:pt x="43" y="305"/>
                </a:lnTo>
                <a:lnTo>
                  <a:pt x="45" y="307"/>
                </a:lnTo>
                <a:lnTo>
                  <a:pt x="47" y="307"/>
                </a:lnTo>
                <a:lnTo>
                  <a:pt x="49" y="307"/>
                </a:lnTo>
                <a:lnTo>
                  <a:pt x="51" y="309"/>
                </a:lnTo>
                <a:lnTo>
                  <a:pt x="49" y="311"/>
                </a:lnTo>
                <a:lnTo>
                  <a:pt x="47" y="309"/>
                </a:lnTo>
                <a:lnTo>
                  <a:pt x="45" y="309"/>
                </a:lnTo>
                <a:lnTo>
                  <a:pt x="43" y="309"/>
                </a:lnTo>
                <a:lnTo>
                  <a:pt x="41" y="309"/>
                </a:lnTo>
                <a:lnTo>
                  <a:pt x="39" y="309"/>
                </a:lnTo>
                <a:lnTo>
                  <a:pt x="37" y="307"/>
                </a:lnTo>
                <a:lnTo>
                  <a:pt x="36" y="307"/>
                </a:lnTo>
                <a:lnTo>
                  <a:pt x="34" y="309"/>
                </a:lnTo>
                <a:lnTo>
                  <a:pt x="34" y="311"/>
                </a:lnTo>
                <a:lnTo>
                  <a:pt x="32" y="311"/>
                </a:lnTo>
                <a:lnTo>
                  <a:pt x="30" y="311"/>
                </a:lnTo>
                <a:lnTo>
                  <a:pt x="28" y="311"/>
                </a:lnTo>
                <a:lnTo>
                  <a:pt x="26" y="311"/>
                </a:lnTo>
                <a:lnTo>
                  <a:pt x="26" y="313"/>
                </a:lnTo>
                <a:lnTo>
                  <a:pt x="24" y="313"/>
                </a:lnTo>
                <a:lnTo>
                  <a:pt x="22" y="313"/>
                </a:lnTo>
                <a:lnTo>
                  <a:pt x="20" y="311"/>
                </a:lnTo>
                <a:lnTo>
                  <a:pt x="20" y="313"/>
                </a:lnTo>
                <a:lnTo>
                  <a:pt x="20" y="315"/>
                </a:lnTo>
                <a:lnTo>
                  <a:pt x="20" y="317"/>
                </a:lnTo>
                <a:lnTo>
                  <a:pt x="22" y="319"/>
                </a:lnTo>
                <a:lnTo>
                  <a:pt x="22" y="321"/>
                </a:lnTo>
                <a:lnTo>
                  <a:pt x="20" y="321"/>
                </a:lnTo>
                <a:lnTo>
                  <a:pt x="18" y="321"/>
                </a:lnTo>
                <a:lnTo>
                  <a:pt x="18" y="323"/>
                </a:lnTo>
                <a:lnTo>
                  <a:pt x="18" y="325"/>
                </a:lnTo>
                <a:lnTo>
                  <a:pt x="16" y="327"/>
                </a:lnTo>
                <a:lnTo>
                  <a:pt x="14" y="329"/>
                </a:lnTo>
                <a:lnTo>
                  <a:pt x="12" y="331"/>
                </a:lnTo>
                <a:lnTo>
                  <a:pt x="14" y="333"/>
                </a:lnTo>
                <a:lnTo>
                  <a:pt x="14" y="335"/>
                </a:lnTo>
                <a:lnTo>
                  <a:pt x="14" y="337"/>
                </a:lnTo>
                <a:lnTo>
                  <a:pt x="16" y="339"/>
                </a:lnTo>
                <a:lnTo>
                  <a:pt x="14" y="341"/>
                </a:lnTo>
                <a:lnTo>
                  <a:pt x="16" y="343"/>
                </a:lnTo>
                <a:lnTo>
                  <a:pt x="18" y="345"/>
                </a:lnTo>
                <a:lnTo>
                  <a:pt x="18" y="347"/>
                </a:lnTo>
                <a:lnTo>
                  <a:pt x="20" y="349"/>
                </a:lnTo>
                <a:lnTo>
                  <a:pt x="18" y="349"/>
                </a:lnTo>
                <a:lnTo>
                  <a:pt x="16" y="351"/>
                </a:lnTo>
                <a:lnTo>
                  <a:pt x="16" y="353"/>
                </a:lnTo>
                <a:lnTo>
                  <a:pt x="14" y="355"/>
                </a:lnTo>
                <a:lnTo>
                  <a:pt x="16" y="355"/>
                </a:lnTo>
                <a:lnTo>
                  <a:pt x="18" y="357"/>
                </a:lnTo>
                <a:lnTo>
                  <a:pt x="20" y="357"/>
                </a:lnTo>
                <a:lnTo>
                  <a:pt x="22" y="359"/>
                </a:lnTo>
                <a:lnTo>
                  <a:pt x="22" y="361"/>
                </a:lnTo>
                <a:lnTo>
                  <a:pt x="22" y="363"/>
                </a:lnTo>
                <a:lnTo>
                  <a:pt x="22" y="365"/>
                </a:lnTo>
                <a:lnTo>
                  <a:pt x="22" y="367"/>
                </a:lnTo>
                <a:lnTo>
                  <a:pt x="20" y="367"/>
                </a:lnTo>
                <a:lnTo>
                  <a:pt x="22" y="367"/>
                </a:lnTo>
                <a:lnTo>
                  <a:pt x="24" y="367"/>
                </a:lnTo>
                <a:lnTo>
                  <a:pt x="26" y="369"/>
                </a:lnTo>
                <a:lnTo>
                  <a:pt x="24" y="371"/>
                </a:lnTo>
                <a:lnTo>
                  <a:pt x="26" y="371"/>
                </a:lnTo>
                <a:lnTo>
                  <a:pt x="26" y="373"/>
                </a:lnTo>
                <a:lnTo>
                  <a:pt x="28" y="373"/>
                </a:lnTo>
                <a:lnTo>
                  <a:pt x="30" y="375"/>
                </a:lnTo>
                <a:lnTo>
                  <a:pt x="30" y="377"/>
                </a:lnTo>
                <a:lnTo>
                  <a:pt x="30" y="379"/>
                </a:lnTo>
                <a:lnTo>
                  <a:pt x="30" y="381"/>
                </a:lnTo>
                <a:lnTo>
                  <a:pt x="30" y="383"/>
                </a:lnTo>
                <a:lnTo>
                  <a:pt x="32" y="383"/>
                </a:lnTo>
                <a:lnTo>
                  <a:pt x="34" y="383"/>
                </a:lnTo>
                <a:lnTo>
                  <a:pt x="36" y="383"/>
                </a:lnTo>
                <a:lnTo>
                  <a:pt x="37" y="383"/>
                </a:lnTo>
                <a:lnTo>
                  <a:pt x="37" y="385"/>
                </a:lnTo>
                <a:lnTo>
                  <a:pt x="39" y="385"/>
                </a:lnTo>
                <a:lnTo>
                  <a:pt x="41" y="385"/>
                </a:lnTo>
                <a:lnTo>
                  <a:pt x="43" y="385"/>
                </a:lnTo>
                <a:lnTo>
                  <a:pt x="45" y="385"/>
                </a:lnTo>
                <a:lnTo>
                  <a:pt x="47" y="385"/>
                </a:lnTo>
                <a:lnTo>
                  <a:pt x="49" y="385"/>
                </a:lnTo>
                <a:lnTo>
                  <a:pt x="49" y="387"/>
                </a:lnTo>
                <a:lnTo>
                  <a:pt x="49" y="389"/>
                </a:lnTo>
                <a:lnTo>
                  <a:pt x="51" y="391"/>
                </a:lnTo>
                <a:lnTo>
                  <a:pt x="51" y="389"/>
                </a:lnTo>
                <a:lnTo>
                  <a:pt x="53" y="389"/>
                </a:lnTo>
                <a:lnTo>
                  <a:pt x="55" y="389"/>
                </a:lnTo>
                <a:lnTo>
                  <a:pt x="57" y="387"/>
                </a:lnTo>
                <a:lnTo>
                  <a:pt x="59" y="387"/>
                </a:lnTo>
                <a:lnTo>
                  <a:pt x="61" y="387"/>
                </a:lnTo>
                <a:lnTo>
                  <a:pt x="63" y="389"/>
                </a:lnTo>
                <a:lnTo>
                  <a:pt x="65" y="389"/>
                </a:lnTo>
                <a:lnTo>
                  <a:pt x="67" y="389"/>
                </a:lnTo>
                <a:lnTo>
                  <a:pt x="67" y="391"/>
                </a:lnTo>
                <a:lnTo>
                  <a:pt x="69" y="391"/>
                </a:lnTo>
                <a:lnTo>
                  <a:pt x="71" y="393"/>
                </a:lnTo>
                <a:lnTo>
                  <a:pt x="73" y="393"/>
                </a:lnTo>
                <a:lnTo>
                  <a:pt x="73" y="395"/>
                </a:lnTo>
                <a:lnTo>
                  <a:pt x="73" y="397"/>
                </a:lnTo>
                <a:lnTo>
                  <a:pt x="73" y="399"/>
                </a:lnTo>
                <a:lnTo>
                  <a:pt x="75" y="401"/>
                </a:lnTo>
                <a:lnTo>
                  <a:pt x="75" y="403"/>
                </a:lnTo>
                <a:lnTo>
                  <a:pt x="75" y="405"/>
                </a:lnTo>
                <a:lnTo>
                  <a:pt x="73" y="405"/>
                </a:lnTo>
                <a:lnTo>
                  <a:pt x="73" y="407"/>
                </a:lnTo>
                <a:lnTo>
                  <a:pt x="75" y="409"/>
                </a:lnTo>
                <a:lnTo>
                  <a:pt x="77" y="411"/>
                </a:lnTo>
                <a:lnTo>
                  <a:pt x="79" y="411"/>
                </a:lnTo>
                <a:lnTo>
                  <a:pt x="79" y="413"/>
                </a:lnTo>
                <a:lnTo>
                  <a:pt x="79" y="415"/>
                </a:lnTo>
                <a:lnTo>
                  <a:pt x="81" y="417"/>
                </a:lnTo>
                <a:lnTo>
                  <a:pt x="81" y="419"/>
                </a:lnTo>
                <a:lnTo>
                  <a:pt x="83" y="419"/>
                </a:lnTo>
                <a:lnTo>
                  <a:pt x="85" y="421"/>
                </a:lnTo>
                <a:lnTo>
                  <a:pt x="87" y="421"/>
                </a:lnTo>
                <a:lnTo>
                  <a:pt x="89" y="421"/>
                </a:lnTo>
                <a:lnTo>
                  <a:pt x="89" y="423"/>
                </a:lnTo>
                <a:lnTo>
                  <a:pt x="91" y="423"/>
                </a:lnTo>
                <a:lnTo>
                  <a:pt x="91" y="425"/>
                </a:lnTo>
                <a:lnTo>
                  <a:pt x="91" y="427"/>
                </a:lnTo>
                <a:lnTo>
                  <a:pt x="93" y="429"/>
                </a:lnTo>
                <a:lnTo>
                  <a:pt x="93" y="427"/>
                </a:lnTo>
                <a:lnTo>
                  <a:pt x="95" y="427"/>
                </a:lnTo>
                <a:lnTo>
                  <a:pt x="97" y="429"/>
                </a:lnTo>
                <a:lnTo>
                  <a:pt x="99" y="429"/>
                </a:lnTo>
                <a:lnTo>
                  <a:pt x="101" y="429"/>
                </a:lnTo>
                <a:lnTo>
                  <a:pt x="101" y="431"/>
                </a:lnTo>
                <a:lnTo>
                  <a:pt x="103" y="433"/>
                </a:lnTo>
                <a:lnTo>
                  <a:pt x="105" y="433"/>
                </a:lnTo>
                <a:lnTo>
                  <a:pt x="107" y="435"/>
                </a:lnTo>
                <a:lnTo>
                  <a:pt x="107" y="437"/>
                </a:lnTo>
                <a:lnTo>
                  <a:pt x="105" y="437"/>
                </a:lnTo>
                <a:lnTo>
                  <a:pt x="103" y="437"/>
                </a:lnTo>
                <a:lnTo>
                  <a:pt x="103" y="439"/>
                </a:lnTo>
                <a:lnTo>
                  <a:pt x="101" y="441"/>
                </a:lnTo>
                <a:lnTo>
                  <a:pt x="99" y="441"/>
                </a:lnTo>
                <a:lnTo>
                  <a:pt x="97" y="443"/>
                </a:lnTo>
                <a:lnTo>
                  <a:pt x="95" y="441"/>
                </a:lnTo>
                <a:lnTo>
                  <a:pt x="93" y="441"/>
                </a:lnTo>
                <a:lnTo>
                  <a:pt x="91" y="439"/>
                </a:lnTo>
                <a:lnTo>
                  <a:pt x="89" y="439"/>
                </a:lnTo>
                <a:lnTo>
                  <a:pt x="87" y="439"/>
                </a:lnTo>
                <a:lnTo>
                  <a:pt x="87" y="441"/>
                </a:lnTo>
                <a:lnTo>
                  <a:pt x="85" y="443"/>
                </a:lnTo>
                <a:lnTo>
                  <a:pt x="87" y="445"/>
                </a:lnTo>
                <a:lnTo>
                  <a:pt x="89" y="447"/>
                </a:lnTo>
                <a:lnTo>
                  <a:pt x="91" y="447"/>
                </a:lnTo>
                <a:lnTo>
                  <a:pt x="91" y="449"/>
                </a:lnTo>
                <a:lnTo>
                  <a:pt x="91" y="451"/>
                </a:lnTo>
                <a:lnTo>
                  <a:pt x="91" y="453"/>
                </a:lnTo>
                <a:lnTo>
                  <a:pt x="91" y="455"/>
                </a:lnTo>
                <a:lnTo>
                  <a:pt x="93" y="457"/>
                </a:lnTo>
                <a:lnTo>
                  <a:pt x="93" y="459"/>
                </a:lnTo>
                <a:lnTo>
                  <a:pt x="95" y="459"/>
                </a:lnTo>
                <a:lnTo>
                  <a:pt x="95" y="461"/>
                </a:lnTo>
                <a:lnTo>
                  <a:pt x="97" y="461"/>
                </a:lnTo>
                <a:lnTo>
                  <a:pt x="99" y="463"/>
                </a:lnTo>
                <a:lnTo>
                  <a:pt x="101" y="463"/>
                </a:lnTo>
                <a:lnTo>
                  <a:pt x="103" y="463"/>
                </a:lnTo>
                <a:lnTo>
                  <a:pt x="103" y="461"/>
                </a:lnTo>
                <a:lnTo>
                  <a:pt x="103" y="459"/>
                </a:lnTo>
                <a:lnTo>
                  <a:pt x="105" y="459"/>
                </a:lnTo>
                <a:lnTo>
                  <a:pt x="103" y="457"/>
                </a:lnTo>
                <a:lnTo>
                  <a:pt x="105" y="457"/>
                </a:lnTo>
                <a:lnTo>
                  <a:pt x="107" y="457"/>
                </a:lnTo>
                <a:lnTo>
                  <a:pt x="109" y="459"/>
                </a:lnTo>
                <a:lnTo>
                  <a:pt x="111" y="459"/>
                </a:lnTo>
                <a:lnTo>
                  <a:pt x="113" y="459"/>
                </a:lnTo>
                <a:lnTo>
                  <a:pt x="115" y="457"/>
                </a:lnTo>
                <a:lnTo>
                  <a:pt x="117" y="457"/>
                </a:lnTo>
                <a:lnTo>
                  <a:pt x="119" y="457"/>
                </a:lnTo>
                <a:lnTo>
                  <a:pt x="121" y="457"/>
                </a:lnTo>
                <a:lnTo>
                  <a:pt x="123" y="457"/>
                </a:lnTo>
                <a:lnTo>
                  <a:pt x="125" y="457"/>
                </a:lnTo>
                <a:lnTo>
                  <a:pt x="127" y="457"/>
                </a:lnTo>
                <a:lnTo>
                  <a:pt x="129" y="459"/>
                </a:lnTo>
                <a:lnTo>
                  <a:pt x="131" y="459"/>
                </a:lnTo>
                <a:lnTo>
                  <a:pt x="131" y="461"/>
                </a:lnTo>
                <a:lnTo>
                  <a:pt x="131" y="463"/>
                </a:lnTo>
                <a:lnTo>
                  <a:pt x="133" y="465"/>
                </a:lnTo>
                <a:lnTo>
                  <a:pt x="135" y="465"/>
                </a:lnTo>
                <a:lnTo>
                  <a:pt x="135" y="467"/>
                </a:lnTo>
                <a:lnTo>
                  <a:pt x="137" y="467"/>
                </a:lnTo>
                <a:lnTo>
                  <a:pt x="137" y="469"/>
                </a:lnTo>
                <a:lnTo>
                  <a:pt x="135" y="469"/>
                </a:lnTo>
                <a:lnTo>
                  <a:pt x="133" y="469"/>
                </a:lnTo>
                <a:lnTo>
                  <a:pt x="133" y="471"/>
                </a:lnTo>
                <a:lnTo>
                  <a:pt x="135" y="473"/>
                </a:lnTo>
                <a:lnTo>
                  <a:pt x="135" y="475"/>
                </a:lnTo>
                <a:lnTo>
                  <a:pt x="137" y="477"/>
                </a:lnTo>
                <a:lnTo>
                  <a:pt x="137" y="479"/>
                </a:lnTo>
                <a:lnTo>
                  <a:pt x="135" y="479"/>
                </a:lnTo>
                <a:lnTo>
                  <a:pt x="137" y="479"/>
                </a:lnTo>
                <a:lnTo>
                  <a:pt x="139" y="479"/>
                </a:lnTo>
                <a:lnTo>
                  <a:pt x="141" y="479"/>
                </a:lnTo>
                <a:lnTo>
                  <a:pt x="143" y="481"/>
                </a:lnTo>
                <a:lnTo>
                  <a:pt x="145" y="481"/>
                </a:lnTo>
                <a:lnTo>
                  <a:pt x="147" y="479"/>
                </a:lnTo>
                <a:lnTo>
                  <a:pt x="149" y="479"/>
                </a:lnTo>
                <a:lnTo>
                  <a:pt x="151" y="481"/>
                </a:lnTo>
                <a:lnTo>
                  <a:pt x="153" y="483"/>
                </a:lnTo>
                <a:lnTo>
                  <a:pt x="155" y="483"/>
                </a:lnTo>
                <a:lnTo>
                  <a:pt x="153" y="485"/>
                </a:lnTo>
                <a:lnTo>
                  <a:pt x="155" y="485"/>
                </a:lnTo>
                <a:lnTo>
                  <a:pt x="155" y="487"/>
                </a:lnTo>
                <a:lnTo>
                  <a:pt x="157" y="489"/>
                </a:lnTo>
                <a:lnTo>
                  <a:pt x="157" y="491"/>
                </a:lnTo>
                <a:lnTo>
                  <a:pt x="157" y="493"/>
                </a:lnTo>
                <a:lnTo>
                  <a:pt x="157" y="495"/>
                </a:lnTo>
                <a:lnTo>
                  <a:pt x="159" y="495"/>
                </a:lnTo>
                <a:lnTo>
                  <a:pt x="161" y="495"/>
                </a:lnTo>
                <a:lnTo>
                  <a:pt x="161" y="497"/>
                </a:lnTo>
                <a:lnTo>
                  <a:pt x="163" y="497"/>
                </a:lnTo>
                <a:lnTo>
                  <a:pt x="163" y="495"/>
                </a:lnTo>
                <a:lnTo>
                  <a:pt x="165" y="495"/>
                </a:lnTo>
                <a:lnTo>
                  <a:pt x="167" y="495"/>
                </a:lnTo>
                <a:lnTo>
                  <a:pt x="169" y="495"/>
                </a:lnTo>
                <a:lnTo>
                  <a:pt x="171" y="497"/>
                </a:lnTo>
                <a:lnTo>
                  <a:pt x="173" y="497"/>
                </a:lnTo>
                <a:lnTo>
                  <a:pt x="175" y="497"/>
                </a:lnTo>
                <a:lnTo>
                  <a:pt x="177" y="499"/>
                </a:lnTo>
                <a:lnTo>
                  <a:pt x="179" y="497"/>
                </a:lnTo>
                <a:lnTo>
                  <a:pt x="181" y="497"/>
                </a:lnTo>
                <a:lnTo>
                  <a:pt x="185" y="497"/>
                </a:lnTo>
                <a:lnTo>
                  <a:pt x="187" y="497"/>
                </a:lnTo>
                <a:lnTo>
                  <a:pt x="187" y="495"/>
                </a:lnTo>
                <a:lnTo>
                  <a:pt x="189" y="495"/>
                </a:lnTo>
                <a:lnTo>
                  <a:pt x="191" y="497"/>
                </a:lnTo>
                <a:lnTo>
                  <a:pt x="193" y="499"/>
                </a:lnTo>
                <a:lnTo>
                  <a:pt x="195" y="501"/>
                </a:lnTo>
                <a:lnTo>
                  <a:pt x="199" y="503"/>
                </a:lnTo>
                <a:lnTo>
                  <a:pt x="201" y="505"/>
                </a:lnTo>
                <a:lnTo>
                  <a:pt x="203" y="503"/>
                </a:lnTo>
                <a:lnTo>
                  <a:pt x="205" y="503"/>
                </a:lnTo>
                <a:lnTo>
                  <a:pt x="207" y="503"/>
                </a:lnTo>
                <a:lnTo>
                  <a:pt x="207" y="505"/>
                </a:lnTo>
                <a:lnTo>
                  <a:pt x="209" y="505"/>
                </a:lnTo>
                <a:lnTo>
                  <a:pt x="211" y="505"/>
                </a:lnTo>
                <a:lnTo>
                  <a:pt x="213" y="505"/>
                </a:lnTo>
                <a:lnTo>
                  <a:pt x="215" y="507"/>
                </a:lnTo>
                <a:lnTo>
                  <a:pt x="217" y="507"/>
                </a:lnTo>
                <a:lnTo>
                  <a:pt x="219" y="505"/>
                </a:lnTo>
                <a:lnTo>
                  <a:pt x="219" y="507"/>
                </a:lnTo>
                <a:lnTo>
                  <a:pt x="221" y="509"/>
                </a:lnTo>
                <a:lnTo>
                  <a:pt x="223" y="509"/>
                </a:lnTo>
                <a:lnTo>
                  <a:pt x="225" y="509"/>
                </a:lnTo>
                <a:lnTo>
                  <a:pt x="227" y="511"/>
                </a:lnTo>
                <a:lnTo>
                  <a:pt x="229" y="513"/>
                </a:lnTo>
                <a:lnTo>
                  <a:pt x="231" y="513"/>
                </a:lnTo>
                <a:lnTo>
                  <a:pt x="233" y="511"/>
                </a:lnTo>
                <a:lnTo>
                  <a:pt x="235" y="511"/>
                </a:lnTo>
                <a:lnTo>
                  <a:pt x="233" y="513"/>
                </a:lnTo>
                <a:lnTo>
                  <a:pt x="235" y="515"/>
                </a:lnTo>
                <a:lnTo>
                  <a:pt x="237" y="517"/>
                </a:lnTo>
                <a:lnTo>
                  <a:pt x="235" y="519"/>
                </a:lnTo>
                <a:lnTo>
                  <a:pt x="233" y="521"/>
                </a:lnTo>
                <a:lnTo>
                  <a:pt x="233" y="523"/>
                </a:lnTo>
                <a:lnTo>
                  <a:pt x="231" y="523"/>
                </a:lnTo>
                <a:lnTo>
                  <a:pt x="231" y="525"/>
                </a:lnTo>
                <a:lnTo>
                  <a:pt x="233" y="527"/>
                </a:lnTo>
                <a:lnTo>
                  <a:pt x="235" y="527"/>
                </a:lnTo>
                <a:lnTo>
                  <a:pt x="233" y="527"/>
                </a:lnTo>
                <a:lnTo>
                  <a:pt x="231" y="527"/>
                </a:lnTo>
                <a:lnTo>
                  <a:pt x="231" y="529"/>
                </a:lnTo>
                <a:lnTo>
                  <a:pt x="231" y="531"/>
                </a:lnTo>
                <a:lnTo>
                  <a:pt x="231" y="533"/>
                </a:lnTo>
                <a:lnTo>
                  <a:pt x="233" y="533"/>
                </a:lnTo>
                <a:lnTo>
                  <a:pt x="235" y="535"/>
                </a:lnTo>
                <a:lnTo>
                  <a:pt x="235" y="537"/>
                </a:lnTo>
                <a:lnTo>
                  <a:pt x="235" y="539"/>
                </a:lnTo>
                <a:lnTo>
                  <a:pt x="237" y="537"/>
                </a:lnTo>
                <a:lnTo>
                  <a:pt x="237" y="539"/>
                </a:lnTo>
                <a:lnTo>
                  <a:pt x="235" y="541"/>
                </a:lnTo>
                <a:lnTo>
                  <a:pt x="235" y="543"/>
                </a:lnTo>
                <a:lnTo>
                  <a:pt x="235" y="545"/>
                </a:lnTo>
                <a:lnTo>
                  <a:pt x="235" y="547"/>
                </a:lnTo>
                <a:lnTo>
                  <a:pt x="233" y="547"/>
                </a:lnTo>
                <a:lnTo>
                  <a:pt x="231" y="547"/>
                </a:lnTo>
                <a:lnTo>
                  <a:pt x="229" y="547"/>
                </a:lnTo>
                <a:lnTo>
                  <a:pt x="227" y="547"/>
                </a:lnTo>
                <a:lnTo>
                  <a:pt x="225" y="547"/>
                </a:lnTo>
                <a:lnTo>
                  <a:pt x="223" y="547"/>
                </a:lnTo>
                <a:lnTo>
                  <a:pt x="221" y="547"/>
                </a:lnTo>
                <a:lnTo>
                  <a:pt x="219" y="547"/>
                </a:lnTo>
                <a:lnTo>
                  <a:pt x="219" y="549"/>
                </a:lnTo>
                <a:lnTo>
                  <a:pt x="217" y="551"/>
                </a:lnTo>
                <a:lnTo>
                  <a:pt x="215" y="551"/>
                </a:lnTo>
                <a:lnTo>
                  <a:pt x="213" y="551"/>
                </a:lnTo>
                <a:lnTo>
                  <a:pt x="211" y="553"/>
                </a:lnTo>
                <a:lnTo>
                  <a:pt x="211" y="555"/>
                </a:lnTo>
                <a:lnTo>
                  <a:pt x="211" y="557"/>
                </a:lnTo>
                <a:lnTo>
                  <a:pt x="213" y="559"/>
                </a:lnTo>
                <a:lnTo>
                  <a:pt x="211" y="561"/>
                </a:lnTo>
                <a:lnTo>
                  <a:pt x="213" y="561"/>
                </a:lnTo>
                <a:lnTo>
                  <a:pt x="215" y="561"/>
                </a:lnTo>
                <a:lnTo>
                  <a:pt x="217" y="561"/>
                </a:lnTo>
                <a:lnTo>
                  <a:pt x="217" y="559"/>
                </a:lnTo>
                <a:lnTo>
                  <a:pt x="219" y="559"/>
                </a:lnTo>
                <a:lnTo>
                  <a:pt x="221" y="559"/>
                </a:lnTo>
                <a:lnTo>
                  <a:pt x="219" y="559"/>
                </a:lnTo>
                <a:lnTo>
                  <a:pt x="217" y="561"/>
                </a:lnTo>
                <a:lnTo>
                  <a:pt x="215" y="561"/>
                </a:lnTo>
                <a:lnTo>
                  <a:pt x="217" y="561"/>
                </a:lnTo>
                <a:lnTo>
                  <a:pt x="219" y="561"/>
                </a:lnTo>
                <a:lnTo>
                  <a:pt x="221" y="561"/>
                </a:lnTo>
                <a:lnTo>
                  <a:pt x="223" y="561"/>
                </a:lnTo>
                <a:lnTo>
                  <a:pt x="225" y="559"/>
                </a:lnTo>
                <a:lnTo>
                  <a:pt x="227" y="559"/>
                </a:lnTo>
                <a:lnTo>
                  <a:pt x="229" y="559"/>
                </a:lnTo>
                <a:lnTo>
                  <a:pt x="229" y="561"/>
                </a:lnTo>
                <a:lnTo>
                  <a:pt x="229" y="563"/>
                </a:lnTo>
                <a:lnTo>
                  <a:pt x="231" y="561"/>
                </a:lnTo>
                <a:lnTo>
                  <a:pt x="231" y="563"/>
                </a:lnTo>
                <a:lnTo>
                  <a:pt x="229" y="563"/>
                </a:lnTo>
                <a:lnTo>
                  <a:pt x="229" y="565"/>
                </a:lnTo>
                <a:lnTo>
                  <a:pt x="227" y="563"/>
                </a:lnTo>
                <a:lnTo>
                  <a:pt x="225" y="565"/>
                </a:lnTo>
                <a:lnTo>
                  <a:pt x="223" y="565"/>
                </a:lnTo>
                <a:lnTo>
                  <a:pt x="221" y="567"/>
                </a:lnTo>
                <a:lnTo>
                  <a:pt x="219" y="567"/>
                </a:lnTo>
                <a:lnTo>
                  <a:pt x="217" y="567"/>
                </a:lnTo>
                <a:lnTo>
                  <a:pt x="215" y="567"/>
                </a:lnTo>
                <a:lnTo>
                  <a:pt x="215" y="569"/>
                </a:lnTo>
                <a:lnTo>
                  <a:pt x="217" y="569"/>
                </a:lnTo>
                <a:lnTo>
                  <a:pt x="217" y="571"/>
                </a:lnTo>
                <a:lnTo>
                  <a:pt x="215" y="571"/>
                </a:lnTo>
                <a:lnTo>
                  <a:pt x="213" y="571"/>
                </a:lnTo>
                <a:lnTo>
                  <a:pt x="211" y="571"/>
                </a:lnTo>
                <a:lnTo>
                  <a:pt x="209" y="571"/>
                </a:lnTo>
                <a:lnTo>
                  <a:pt x="207" y="571"/>
                </a:lnTo>
                <a:lnTo>
                  <a:pt x="205" y="571"/>
                </a:lnTo>
                <a:lnTo>
                  <a:pt x="207" y="573"/>
                </a:lnTo>
                <a:lnTo>
                  <a:pt x="207" y="575"/>
                </a:lnTo>
                <a:lnTo>
                  <a:pt x="209" y="577"/>
                </a:lnTo>
                <a:lnTo>
                  <a:pt x="211" y="577"/>
                </a:lnTo>
                <a:lnTo>
                  <a:pt x="213" y="577"/>
                </a:lnTo>
                <a:lnTo>
                  <a:pt x="215" y="579"/>
                </a:lnTo>
                <a:lnTo>
                  <a:pt x="217" y="581"/>
                </a:lnTo>
                <a:lnTo>
                  <a:pt x="219" y="583"/>
                </a:lnTo>
                <a:lnTo>
                  <a:pt x="217" y="583"/>
                </a:lnTo>
                <a:lnTo>
                  <a:pt x="215" y="581"/>
                </a:lnTo>
                <a:lnTo>
                  <a:pt x="213" y="583"/>
                </a:lnTo>
                <a:lnTo>
                  <a:pt x="213" y="585"/>
                </a:lnTo>
                <a:lnTo>
                  <a:pt x="213" y="587"/>
                </a:lnTo>
                <a:lnTo>
                  <a:pt x="211" y="585"/>
                </a:lnTo>
                <a:lnTo>
                  <a:pt x="211" y="583"/>
                </a:lnTo>
                <a:lnTo>
                  <a:pt x="209" y="585"/>
                </a:lnTo>
                <a:lnTo>
                  <a:pt x="209" y="587"/>
                </a:lnTo>
                <a:lnTo>
                  <a:pt x="209" y="589"/>
                </a:lnTo>
                <a:lnTo>
                  <a:pt x="207" y="591"/>
                </a:lnTo>
                <a:lnTo>
                  <a:pt x="207" y="593"/>
                </a:lnTo>
                <a:lnTo>
                  <a:pt x="205" y="591"/>
                </a:lnTo>
                <a:lnTo>
                  <a:pt x="205" y="593"/>
                </a:lnTo>
                <a:lnTo>
                  <a:pt x="207" y="595"/>
                </a:lnTo>
                <a:lnTo>
                  <a:pt x="207" y="593"/>
                </a:lnTo>
                <a:lnTo>
                  <a:pt x="207" y="595"/>
                </a:lnTo>
                <a:lnTo>
                  <a:pt x="209" y="597"/>
                </a:lnTo>
                <a:lnTo>
                  <a:pt x="209" y="599"/>
                </a:lnTo>
                <a:lnTo>
                  <a:pt x="205" y="597"/>
                </a:lnTo>
                <a:lnTo>
                  <a:pt x="203" y="599"/>
                </a:lnTo>
                <a:lnTo>
                  <a:pt x="201" y="599"/>
                </a:lnTo>
                <a:lnTo>
                  <a:pt x="199" y="599"/>
                </a:lnTo>
                <a:lnTo>
                  <a:pt x="201" y="599"/>
                </a:lnTo>
                <a:lnTo>
                  <a:pt x="199" y="599"/>
                </a:lnTo>
                <a:lnTo>
                  <a:pt x="199" y="597"/>
                </a:lnTo>
                <a:lnTo>
                  <a:pt x="195" y="597"/>
                </a:lnTo>
                <a:lnTo>
                  <a:pt x="193" y="597"/>
                </a:lnTo>
                <a:lnTo>
                  <a:pt x="191" y="599"/>
                </a:lnTo>
                <a:lnTo>
                  <a:pt x="193" y="597"/>
                </a:lnTo>
                <a:lnTo>
                  <a:pt x="193" y="599"/>
                </a:lnTo>
                <a:lnTo>
                  <a:pt x="195" y="599"/>
                </a:lnTo>
                <a:lnTo>
                  <a:pt x="193" y="601"/>
                </a:lnTo>
                <a:lnTo>
                  <a:pt x="191" y="603"/>
                </a:lnTo>
                <a:lnTo>
                  <a:pt x="193" y="603"/>
                </a:lnTo>
                <a:lnTo>
                  <a:pt x="195" y="603"/>
                </a:lnTo>
                <a:lnTo>
                  <a:pt x="197" y="603"/>
                </a:lnTo>
                <a:lnTo>
                  <a:pt x="199" y="605"/>
                </a:lnTo>
                <a:lnTo>
                  <a:pt x="201" y="605"/>
                </a:lnTo>
                <a:lnTo>
                  <a:pt x="203" y="607"/>
                </a:lnTo>
                <a:lnTo>
                  <a:pt x="203" y="609"/>
                </a:lnTo>
                <a:lnTo>
                  <a:pt x="205" y="611"/>
                </a:lnTo>
                <a:lnTo>
                  <a:pt x="207" y="611"/>
                </a:lnTo>
                <a:lnTo>
                  <a:pt x="209" y="611"/>
                </a:lnTo>
                <a:lnTo>
                  <a:pt x="211" y="613"/>
                </a:lnTo>
                <a:lnTo>
                  <a:pt x="213" y="613"/>
                </a:lnTo>
                <a:lnTo>
                  <a:pt x="211" y="611"/>
                </a:lnTo>
                <a:lnTo>
                  <a:pt x="213" y="611"/>
                </a:lnTo>
                <a:lnTo>
                  <a:pt x="213" y="613"/>
                </a:lnTo>
                <a:lnTo>
                  <a:pt x="215" y="613"/>
                </a:lnTo>
                <a:lnTo>
                  <a:pt x="217" y="615"/>
                </a:lnTo>
                <a:lnTo>
                  <a:pt x="219" y="617"/>
                </a:lnTo>
                <a:lnTo>
                  <a:pt x="221" y="617"/>
                </a:lnTo>
                <a:lnTo>
                  <a:pt x="223" y="619"/>
                </a:lnTo>
                <a:lnTo>
                  <a:pt x="225" y="619"/>
                </a:lnTo>
                <a:lnTo>
                  <a:pt x="227" y="619"/>
                </a:lnTo>
                <a:lnTo>
                  <a:pt x="229" y="620"/>
                </a:lnTo>
                <a:lnTo>
                  <a:pt x="231" y="620"/>
                </a:lnTo>
                <a:lnTo>
                  <a:pt x="233" y="622"/>
                </a:lnTo>
                <a:lnTo>
                  <a:pt x="235" y="624"/>
                </a:lnTo>
                <a:lnTo>
                  <a:pt x="237" y="624"/>
                </a:lnTo>
                <a:lnTo>
                  <a:pt x="239" y="626"/>
                </a:lnTo>
                <a:lnTo>
                  <a:pt x="239" y="628"/>
                </a:lnTo>
                <a:lnTo>
                  <a:pt x="241" y="630"/>
                </a:lnTo>
                <a:lnTo>
                  <a:pt x="243" y="630"/>
                </a:lnTo>
                <a:lnTo>
                  <a:pt x="245" y="632"/>
                </a:lnTo>
                <a:lnTo>
                  <a:pt x="247" y="634"/>
                </a:lnTo>
                <a:lnTo>
                  <a:pt x="249" y="634"/>
                </a:lnTo>
                <a:lnTo>
                  <a:pt x="249" y="636"/>
                </a:lnTo>
                <a:lnTo>
                  <a:pt x="251" y="636"/>
                </a:lnTo>
                <a:lnTo>
                  <a:pt x="251" y="638"/>
                </a:lnTo>
                <a:lnTo>
                  <a:pt x="251" y="636"/>
                </a:lnTo>
                <a:lnTo>
                  <a:pt x="253" y="634"/>
                </a:lnTo>
                <a:lnTo>
                  <a:pt x="255" y="634"/>
                </a:lnTo>
                <a:lnTo>
                  <a:pt x="257" y="634"/>
                </a:lnTo>
                <a:lnTo>
                  <a:pt x="259" y="634"/>
                </a:lnTo>
                <a:lnTo>
                  <a:pt x="261" y="634"/>
                </a:lnTo>
                <a:lnTo>
                  <a:pt x="263" y="634"/>
                </a:lnTo>
                <a:lnTo>
                  <a:pt x="265" y="634"/>
                </a:lnTo>
                <a:lnTo>
                  <a:pt x="267" y="636"/>
                </a:lnTo>
                <a:lnTo>
                  <a:pt x="269" y="636"/>
                </a:lnTo>
                <a:lnTo>
                  <a:pt x="269" y="638"/>
                </a:lnTo>
                <a:lnTo>
                  <a:pt x="271" y="636"/>
                </a:lnTo>
                <a:lnTo>
                  <a:pt x="273" y="638"/>
                </a:lnTo>
                <a:lnTo>
                  <a:pt x="275" y="638"/>
                </a:lnTo>
                <a:lnTo>
                  <a:pt x="277" y="640"/>
                </a:lnTo>
                <a:lnTo>
                  <a:pt x="279" y="640"/>
                </a:lnTo>
                <a:lnTo>
                  <a:pt x="281" y="640"/>
                </a:lnTo>
                <a:lnTo>
                  <a:pt x="283" y="640"/>
                </a:lnTo>
                <a:lnTo>
                  <a:pt x="285" y="640"/>
                </a:lnTo>
                <a:lnTo>
                  <a:pt x="287" y="640"/>
                </a:lnTo>
                <a:lnTo>
                  <a:pt x="289" y="640"/>
                </a:lnTo>
                <a:lnTo>
                  <a:pt x="291" y="640"/>
                </a:lnTo>
                <a:lnTo>
                  <a:pt x="293" y="640"/>
                </a:lnTo>
                <a:lnTo>
                  <a:pt x="295" y="642"/>
                </a:lnTo>
                <a:lnTo>
                  <a:pt x="297" y="642"/>
                </a:lnTo>
                <a:lnTo>
                  <a:pt x="299" y="642"/>
                </a:lnTo>
                <a:lnTo>
                  <a:pt x="301" y="642"/>
                </a:lnTo>
                <a:lnTo>
                  <a:pt x="303" y="642"/>
                </a:lnTo>
                <a:lnTo>
                  <a:pt x="303" y="644"/>
                </a:lnTo>
                <a:lnTo>
                  <a:pt x="305" y="646"/>
                </a:lnTo>
                <a:lnTo>
                  <a:pt x="307" y="646"/>
                </a:lnTo>
                <a:lnTo>
                  <a:pt x="309" y="646"/>
                </a:lnTo>
                <a:lnTo>
                  <a:pt x="311" y="648"/>
                </a:lnTo>
                <a:lnTo>
                  <a:pt x="313" y="648"/>
                </a:lnTo>
                <a:lnTo>
                  <a:pt x="315" y="650"/>
                </a:lnTo>
                <a:lnTo>
                  <a:pt x="317" y="650"/>
                </a:lnTo>
                <a:lnTo>
                  <a:pt x="317" y="652"/>
                </a:lnTo>
                <a:lnTo>
                  <a:pt x="317" y="654"/>
                </a:lnTo>
                <a:lnTo>
                  <a:pt x="319" y="654"/>
                </a:lnTo>
                <a:lnTo>
                  <a:pt x="321" y="652"/>
                </a:lnTo>
                <a:lnTo>
                  <a:pt x="323" y="652"/>
                </a:lnTo>
                <a:lnTo>
                  <a:pt x="325" y="652"/>
                </a:lnTo>
                <a:lnTo>
                  <a:pt x="327" y="650"/>
                </a:lnTo>
                <a:lnTo>
                  <a:pt x="329" y="650"/>
                </a:lnTo>
                <a:lnTo>
                  <a:pt x="331" y="650"/>
                </a:lnTo>
                <a:lnTo>
                  <a:pt x="333" y="650"/>
                </a:lnTo>
                <a:lnTo>
                  <a:pt x="333" y="652"/>
                </a:lnTo>
                <a:lnTo>
                  <a:pt x="335" y="650"/>
                </a:lnTo>
                <a:lnTo>
                  <a:pt x="337" y="650"/>
                </a:lnTo>
                <a:lnTo>
                  <a:pt x="339" y="652"/>
                </a:lnTo>
                <a:lnTo>
                  <a:pt x="341" y="652"/>
                </a:lnTo>
                <a:lnTo>
                  <a:pt x="343" y="654"/>
                </a:lnTo>
                <a:lnTo>
                  <a:pt x="345" y="654"/>
                </a:lnTo>
                <a:lnTo>
                  <a:pt x="347" y="654"/>
                </a:lnTo>
                <a:lnTo>
                  <a:pt x="349" y="654"/>
                </a:lnTo>
                <a:lnTo>
                  <a:pt x="351" y="656"/>
                </a:lnTo>
                <a:lnTo>
                  <a:pt x="349" y="658"/>
                </a:lnTo>
                <a:lnTo>
                  <a:pt x="349" y="660"/>
                </a:lnTo>
                <a:lnTo>
                  <a:pt x="349" y="662"/>
                </a:lnTo>
                <a:lnTo>
                  <a:pt x="351" y="662"/>
                </a:lnTo>
                <a:lnTo>
                  <a:pt x="353" y="664"/>
                </a:lnTo>
                <a:lnTo>
                  <a:pt x="355" y="664"/>
                </a:lnTo>
                <a:lnTo>
                  <a:pt x="357" y="664"/>
                </a:lnTo>
                <a:lnTo>
                  <a:pt x="359" y="666"/>
                </a:lnTo>
                <a:lnTo>
                  <a:pt x="361" y="666"/>
                </a:lnTo>
                <a:lnTo>
                  <a:pt x="363" y="666"/>
                </a:lnTo>
                <a:lnTo>
                  <a:pt x="363" y="668"/>
                </a:lnTo>
                <a:lnTo>
                  <a:pt x="365" y="668"/>
                </a:lnTo>
                <a:lnTo>
                  <a:pt x="367" y="668"/>
                </a:lnTo>
                <a:lnTo>
                  <a:pt x="369" y="668"/>
                </a:lnTo>
                <a:lnTo>
                  <a:pt x="371" y="670"/>
                </a:lnTo>
                <a:lnTo>
                  <a:pt x="373" y="672"/>
                </a:lnTo>
                <a:lnTo>
                  <a:pt x="375" y="674"/>
                </a:lnTo>
                <a:lnTo>
                  <a:pt x="377" y="674"/>
                </a:lnTo>
                <a:lnTo>
                  <a:pt x="379" y="676"/>
                </a:lnTo>
                <a:lnTo>
                  <a:pt x="379" y="678"/>
                </a:lnTo>
                <a:lnTo>
                  <a:pt x="381" y="680"/>
                </a:lnTo>
                <a:lnTo>
                  <a:pt x="383" y="680"/>
                </a:lnTo>
                <a:lnTo>
                  <a:pt x="385" y="682"/>
                </a:lnTo>
                <a:lnTo>
                  <a:pt x="387" y="682"/>
                </a:lnTo>
                <a:lnTo>
                  <a:pt x="389" y="682"/>
                </a:lnTo>
                <a:lnTo>
                  <a:pt x="391" y="680"/>
                </a:lnTo>
                <a:lnTo>
                  <a:pt x="391" y="678"/>
                </a:lnTo>
                <a:lnTo>
                  <a:pt x="393" y="676"/>
                </a:lnTo>
                <a:lnTo>
                  <a:pt x="395" y="676"/>
                </a:lnTo>
                <a:lnTo>
                  <a:pt x="397" y="674"/>
                </a:lnTo>
                <a:lnTo>
                  <a:pt x="399" y="672"/>
                </a:lnTo>
                <a:lnTo>
                  <a:pt x="399" y="670"/>
                </a:lnTo>
                <a:lnTo>
                  <a:pt x="399" y="668"/>
                </a:lnTo>
                <a:lnTo>
                  <a:pt x="397" y="668"/>
                </a:lnTo>
                <a:lnTo>
                  <a:pt x="395" y="666"/>
                </a:lnTo>
                <a:lnTo>
                  <a:pt x="395" y="664"/>
                </a:lnTo>
                <a:lnTo>
                  <a:pt x="393" y="662"/>
                </a:lnTo>
                <a:lnTo>
                  <a:pt x="391" y="660"/>
                </a:lnTo>
                <a:lnTo>
                  <a:pt x="389" y="658"/>
                </a:lnTo>
                <a:lnTo>
                  <a:pt x="387" y="656"/>
                </a:lnTo>
                <a:lnTo>
                  <a:pt x="385" y="654"/>
                </a:lnTo>
                <a:lnTo>
                  <a:pt x="383" y="652"/>
                </a:lnTo>
                <a:lnTo>
                  <a:pt x="383" y="650"/>
                </a:lnTo>
                <a:lnTo>
                  <a:pt x="381" y="650"/>
                </a:lnTo>
                <a:lnTo>
                  <a:pt x="381" y="648"/>
                </a:lnTo>
                <a:lnTo>
                  <a:pt x="379" y="646"/>
                </a:lnTo>
                <a:lnTo>
                  <a:pt x="377" y="644"/>
                </a:lnTo>
                <a:lnTo>
                  <a:pt x="377" y="642"/>
                </a:lnTo>
                <a:lnTo>
                  <a:pt x="377" y="640"/>
                </a:lnTo>
                <a:lnTo>
                  <a:pt x="377" y="638"/>
                </a:lnTo>
                <a:lnTo>
                  <a:pt x="375" y="636"/>
                </a:lnTo>
                <a:lnTo>
                  <a:pt x="377" y="634"/>
                </a:lnTo>
                <a:lnTo>
                  <a:pt x="377" y="632"/>
                </a:lnTo>
                <a:lnTo>
                  <a:pt x="377" y="630"/>
                </a:lnTo>
                <a:lnTo>
                  <a:pt x="377" y="628"/>
                </a:lnTo>
                <a:lnTo>
                  <a:pt x="377" y="626"/>
                </a:lnTo>
                <a:lnTo>
                  <a:pt x="375" y="626"/>
                </a:lnTo>
                <a:lnTo>
                  <a:pt x="375" y="628"/>
                </a:lnTo>
                <a:lnTo>
                  <a:pt x="375" y="630"/>
                </a:lnTo>
                <a:lnTo>
                  <a:pt x="375" y="632"/>
                </a:lnTo>
                <a:lnTo>
                  <a:pt x="375" y="634"/>
                </a:lnTo>
                <a:lnTo>
                  <a:pt x="373" y="632"/>
                </a:lnTo>
                <a:lnTo>
                  <a:pt x="373" y="630"/>
                </a:lnTo>
                <a:lnTo>
                  <a:pt x="375" y="628"/>
                </a:lnTo>
                <a:lnTo>
                  <a:pt x="373" y="626"/>
                </a:lnTo>
                <a:lnTo>
                  <a:pt x="371" y="624"/>
                </a:lnTo>
                <a:lnTo>
                  <a:pt x="369" y="622"/>
                </a:lnTo>
                <a:lnTo>
                  <a:pt x="369" y="620"/>
                </a:lnTo>
                <a:lnTo>
                  <a:pt x="367" y="620"/>
                </a:lnTo>
                <a:lnTo>
                  <a:pt x="365" y="619"/>
                </a:lnTo>
                <a:lnTo>
                  <a:pt x="363" y="617"/>
                </a:lnTo>
                <a:lnTo>
                  <a:pt x="361" y="617"/>
                </a:lnTo>
                <a:lnTo>
                  <a:pt x="359" y="615"/>
                </a:lnTo>
                <a:lnTo>
                  <a:pt x="359" y="613"/>
                </a:lnTo>
                <a:lnTo>
                  <a:pt x="359" y="611"/>
                </a:lnTo>
                <a:lnTo>
                  <a:pt x="361" y="611"/>
                </a:lnTo>
                <a:lnTo>
                  <a:pt x="361" y="609"/>
                </a:lnTo>
                <a:lnTo>
                  <a:pt x="363" y="609"/>
                </a:lnTo>
                <a:lnTo>
                  <a:pt x="363" y="607"/>
                </a:lnTo>
                <a:lnTo>
                  <a:pt x="363" y="609"/>
                </a:lnTo>
                <a:lnTo>
                  <a:pt x="365" y="607"/>
                </a:lnTo>
                <a:lnTo>
                  <a:pt x="365" y="605"/>
                </a:lnTo>
                <a:lnTo>
                  <a:pt x="365" y="603"/>
                </a:lnTo>
                <a:lnTo>
                  <a:pt x="367" y="601"/>
                </a:lnTo>
                <a:lnTo>
                  <a:pt x="367" y="599"/>
                </a:lnTo>
                <a:lnTo>
                  <a:pt x="367" y="597"/>
                </a:lnTo>
                <a:lnTo>
                  <a:pt x="369" y="595"/>
                </a:lnTo>
                <a:lnTo>
                  <a:pt x="367" y="593"/>
                </a:lnTo>
                <a:lnTo>
                  <a:pt x="367" y="591"/>
                </a:lnTo>
                <a:lnTo>
                  <a:pt x="365" y="589"/>
                </a:lnTo>
                <a:lnTo>
                  <a:pt x="367" y="591"/>
                </a:lnTo>
                <a:lnTo>
                  <a:pt x="369" y="591"/>
                </a:lnTo>
                <a:lnTo>
                  <a:pt x="369" y="593"/>
                </a:lnTo>
                <a:lnTo>
                  <a:pt x="369" y="591"/>
                </a:lnTo>
                <a:lnTo>
                  <a:pt x="369" y="589"/>
                </a:lnTo>
                <a:lnTo>
                  <a:pt x="371" y="591"/>
                </a:lnTo>
                <a:lnTo>
                  <a:pt x="373" y="593"/>
                </a:lnTo>
                <a:lnTo>
                  <a:pt x="373" y="591"/>
                </a:lnTo>
                <a:lnTo>
                  <a:pt x="375" y="591"/>
                </a:lnTo>
                <a:lnTo>
                  <a:pt x="377" y="589"/>
                </a:lnTo>
                <a:lnTo>
                  <a:pt x="379" y="589"/>
                </a:lnTo>
                <a:lnTo>
                  <a:pt x="381" y="589"/>
                </a:lnTo>
                <a:lnTo>
                  <a:pt x="381" y="587"/>
                </a:lnTo>
                <a:lnTo>
                  <a:pt x="383" y="585"/>
                </a:lnTo>
                <a:lnTo>
                  <a:pt x="385" y="587"/>
                </a:lnTo>
                <a:lnTo>
                  <a:pt x="387" y="587"/>
                </a:lnTo>
                <a:lnTo>
                  <a:pt x="387" y="585"/>
                </a:lnTo>
                <a:lnTo>
                  <a:pt x="385" y="585"/>
                </a:lnTo>
                <a:lnTo>
                  <a:pt x="387" y="583"/>
                </a:lnTo>
                <a:lnTo>
                  <a:pt x="385" y="583"/>
                </a:lnTo>
                <a:lnTo>
                  <a:pt x="387" y="583"/>
                </a:lnTo>
                <a:lnTo>
                  <a:pt x="389" y="583"/>
                </a:lnTo>
                <a:lnTo>
                  <a:pt x="389" y="581"/>
                </a:lnTo>
                <a:lnTo>
                  <a:pt x="391" y="581"/>
                </a:lnTo>
                <a:lnTo>
                  <a:pt x="393" y="581"/>
                </a:lnTo>
                <a:lnTo>
                  <a:pt x="391" y="579"/>
                </a:lnTo>
                <a:lnTo>
                  <a:pt x="393" y="579"/>
                </a:lnTo>
                <a:lnTo>
                  <a:pt x="393" y="577"/>
                </a:lnTo>
                <a:lnTo>
                  <a:pt x="391" y="577"/>
                </a:lnTo>
                <a:lnTo>
                  <a:pt x="389" y="575"/>
                </a:lnTo>
                <a:lnTo>
                  <a:pt x="387" y="575"/>
                </a:lnTo>
                <a:lnTo>
                  <a:pt x="385" y="573"/>
                </a:lnTo>
                <a:lnTo>
                  <a:pt x="383" y="573"/>
                </a:lnTo>
                <a:lnTo>
                  <a:pt x="381" y="573"/>
                </a:lnTo>
                <a:lnTo>
                  <a:pt x="379" y="571"/>
                </a:lnTo>
                <a:lnTo>
                  <a:pt x="381" y="569"/>
                </a:lnTo>
                <a:lnTo>
                  <a:pt x="383" y="569"/>
                </a:lnTo>
                <a:lnTo>
                  <a:pt x="385" y="571"/>
                </a:lnTo>
                <a:lnTo>
                  <a:pt x="387" y="571"/>
                </a:lnTo>
                <a:lnTo>
                  <a:pt x="387" y="569"/>
                </a:lnTo>
                <a:lnTo>
                  <a:pt x="387" y="567"/>
                </a:lnTo>
                <a:lnTo>
                  <a:pt x="385" y="565"/>
                </a:lnTo>
                <a:lnTo>
                  <a:pt x="383" y="563"/>
                </a:lnTo>
                <a:lnTo>
                  <a:pt x="381" y="561"/>
                </a:lnTo>
                <a:lnTo>
                  <a:pt x="381" y="559"/>
                </a:lnTo>
                <a:lnTo>
                  <a:pt x="379" y="557"/>
                </a:lnTo>
                <a:lnTo>
                  <a:pt x="377" y="555"/>
                </a:lnTo>
                <a:lnTo>
                  <a:pt x="375" y="555"/>
                </a:lnTo>
                <a:lnTo>
                  <a:pt x="373" y="553"/>
                </a:lnTo>
                <a:lnTo>
                  <a:pt x="373" y="551"/>
                </a:lnTo>
                <a:lnTo>
                  <a:pt x="371" y="549"/>
                </a:lnTo>
                <a:lnTo>
                  <a:pt x="369" y="549"/>
                </a:lnTo>
                <a:lnTo>
                  <a:pt x="367" y="549"/>
                </a:lnTo>
                <a:lnTo>
                  <a:pt x="365" y="549"/>
                </a:lnTo>
                <a:lnTo>
                  <a:pt x="363" y="549"/>
                </a:lnTo>
                <a:lnTo>
                  <a:pt x="361" y="549"/>
                </a:lnTo>
                <a:lnTo>
                  <a:pt x="359" y="547"/>
                </a:lnTo>
                <a:lnTo>
                  <a:pt x="357" y="549"/>
                </a:lnTo>
                <a:lnTo>
                  <a:pt x="355" y="549"/>
                </a:lnTo>
                <a:lnTo>
                  <a:pt x="353" y="547"/>
                </a:lnTo>
                <a:lnTo>
                  <a:pt x="353" y="545"/>
                </a:lnTo>
                <a:lnTo>
                  <a:pt x="353" y="543"/>
                </a:lnTo>
                <a:lnTo>
                  <a:pt x="353" y="541"/>
                </a:lnTo>
                <a:lnTo>
                  <a:pt x="351" y="539"/>
                </a:lnTo>
                <a:lnTo>
                  <a:pt x="349" y="537"/>
                </a:lnTo>
                <a:lnTo>
                  <a:pt x="347" y="537"/>
                </a:lnTo>
                <a:lnTo>
                  <a:pt x="345" y="537"/>
                </a:lnTo>
                <a:lnTo>
                  <a:pt x="343" y="537"/>
                </a:lnTo>
                <a:lnTo>
                  <a:pt x="341" y="535"/>
                </a:lnTo>
                <a:lnTo>
                  <a:pt x="341" y="533"/>
                </a:lnTo>
                <a:lnTo>
                  <a:pt x="343" y="531"/>
                </a:lnTo>
                <a:lnTo>
                  <a:pt x="343" y="529"/>
                </a:lnTo>
                <a:lnTo>
                  <a:pt x="343" y="527"/>
                </a:lnTo>
                <a:lnTo>
                  <a:pt x="343" y="525"/>
                </a:lnTo>
                <a:lnTo>
                  <a:pt x="345" y="525"/>
                </a:lnTo>
                <a:lnTo>
                  <a:pt x="347" y="523"/>
                </a:lnTo>
                <a:lnTo>
                  <a:pt x="347" y="521"/>
                </a:lnTo>
                <a:lnTo>
                  <a:pt x="347" y="519"/>
                </a:lnTo>
                <a:lnTo>
                  <a:pt x="345" y="519"/>
                </a:lnTo>
                <a:lnTo>
                  <a:pt x="343" y="517"/>
                </a:lnTo>
                <a:lnTo>
                  <a:pt x="343" y="515"/>
                </a:lnTo>
                <a:lnTo>
                  <a:pt x="343" y="507"/>
                </a:lnTo>
                <a:lnTo>
                  <a:pt x="343" y="505"/>
                </a:lnTo>
                <a:lnTo>
                  <a:pt x="345" y="505"/>
                </a:lnTo>
                <a:lnTo>
                  <a:pt x="347" y="503"/>
                </a:lnTo>
                <a:lnTo>
                  <a:pt x="347" y="501"/>
                </a:lnTo>
                <a:lnTo>
                  <a:pt x="347" y="499"/>
                </a:lnTo>
                <a:lnTo>
                  <a:pt x="347" y="497"/>
                </a:lnTo>
                <a:lnTo>
                  <a:pt x="349" y="495"/>
                </a:lnTo>
                <a:lnTo>
                  <a:pt x="351" y="495"/>
                </a:lnTo>
                <a:lnTo>
                  <a:pt x="353" y="497"/>
                </a:lnTo>
                <a:lnTo>
                  <a:pt x="355" y="497"/>
                </a:lnTo>
                <a:lnTo>
                  <a:pt x="357" y="499"/>
                </a:lnTo>
                <a:lnTo>
                  <a:pt x="359" y="501"/>
                </a:lnTo>
                <a:lnTo>
                  <a:pt x="361" y="501"/>
                </a:lnTo>
                <a:lnTo>
                  <a:pt x="361" y="503"/>
                </a:lnTo>
                <a:lnTo>
                  <a:pt x="363" y="505"/>
                </a:lnTo>
                <a:lnTo>
                  <a:pt x="365" y="507"/>
                </a:lnTo>
                <a:lnTo>
                  <a:pt x="367" y="507"/>
                </a:lnTo>
                <a:lnTo>
                  <a:pt x="369" y="505"/>
                </a:lnTo>
                <a:lnTo>
                  <a:pt x="371" y="505"/>
                </a:lnTo>
                <a:lnTo>
                  <a:pt x="373" y="503"/>
                </a:lnTo>
                <a:lnTo>
                  <a:pt x="373" y="501"/>
                </a:lnTo>
                <a:lnTo>
                  <a:pt x="371" y="501"/>
                </a:lnTo>
                <a:lnTo>
                  <a:pt x="369" y="499"/>
                </a:lnTo>
                <a:lnTo>
                  <a:pt x="369" y="497"/>
                </a:lnTo>
                <a:lnTo>
                  <a:pt x="369" y="495"/>
                </a:lnTo>
                <a:lnTo>
                  <a:pt x="367" y="493"/>
                </a:lnTo>
                <a:lnTo>
                  <a:pt x="367" y="491"/>
                </a:lnTo>
                <a:lnTo>
                  <a:pt x="365" y="491"/>
                </a:lnTo>
                <a:lnTo>
                  <a:pt x="367" y="491"/>
                </a:lnTo>
                <a:lnTo>
                  <a:pt x="369" y="491"/>
                </a:lnTo>
                <a:lnTo>
                  <a:pt x="371" y="491"/>
                </a:lnTo>
                <a:lnTo>
                  <a:pt x="373" y="489"/>
                </a:lnTo>
                <a:lnTo>
                  <a:pt x="375" y="487"/>
                </a:lnTo>
                <a:lnTo>
                  <a:pt x="377" y="487"/>
                </a:lnTo>
                <a:lnTo>
                  <a:pt x="377" y="485"/>
                </a:lnTo>
                <a:lnTo>
                  <a:pt x="377" y="483"/>
                </a:lnTo>
                <a:lnTo>
                  <a:pt x="377" y="481"/>
                </a:lnTo>
                <a:lnTo>
                  <a:pt x="379" y="481"/>
                </a:lnTo>
                <a:lnTo>
                  <a:pt x="381" y="481"/>
                </a:lnTo>
                <a:lnTo>
                  <a:pt x="383" y="479"/>
                </a:lnTo>
                <a:lnTo>
                  <a:pt x="385" y="479"/>
                </a:lnTo>
                <a:lnTo>
                  <a:pt x="389" y="479"/>
                </a:lnTo>
                <a:lnTo>
                  <a:pt x="391" y="477"/>
                </a:lnTo>
                <a:lnTo>
                  <a:pt x="391" y="475"/>
                </a:lnTo>
                <a:lnTo>
                  <a:pt x="393" y="475"/>
                </a:lnTo>
                <a:lnTo>
                  <a:pt x="391" y="473"/>
                </a:lnTo>
                <a:lnTo>
                  <a:pt x="393" y="471"/>
                </a:lnTo>
                <a:lnTo>
                  <a:pt x="395" y="471"/>
                </a:lnTo>
                <a:lnTo>
                  <a:pt x="395" y="469"/>
                </a:lnTo>
                <a:lnTo>
                  <a:pt x="397" y="469"/>
                </a:lnTo>
                <a:lnTo>
                  <a:pt x="399" y="469"/>
                </a:lnTo>
                <a:lnTo>
                  <a:pt x="401" y="469"/>
                </a:lnTo>
                <a:lnTo>
                  <a:pt x="403" y="469"/>
                </a:lnTo>
                <a:lnTo>
                  <a:pt x="405" y="471"/>
                </a:lnTo>
                <a:lnTo>
                  <a:pt x="405" y="473"/>
                </a:lnTo>
                <a:lnTo>
                  <a:pt x="405" y="475"/>
                </a:lnTo>
                <a:lnTo>
                  <a:pt x="407" y="473"/>
                </a:lnTo>
                <a:lnTo>
                  <a:pt x="409" y="473"/>
                </a:lnTo>
                <a:lnTo>
                  <a:pt x="411" y="475"/>
                </a:lnTo>
                <a:lnTo>
                  <a:pt x="411" y="473"/>
                </a:lnTo>
                <a:lnTo>
                  <a:pt x="411" y="471"/>
                </a:lnTo>
                <a:lnTo>
                  <a:pt x="413" y="471"/>
                </a:lnTo>
                <a:lnTo>
                  <a:pt x="415" y="471"/>
                </a:lnTo>
                <a:lnTo>
                  <a:pt x="417" y="469"/>
                </a:lnTo>
                <a:lnTo>
                  <a:pt x="419" y="467"/>
                </a:lnTo>
                <a:lnTo>
                  <a:pt x="421" y="469"/>
                </a:lnTo>
                <a:lnTo>
                  <a:pt x="421" y="471"/>
                </a:lnTo>
                <a:lnTo>
                  <a:pt x="423" y="473"/>
                </a:lnTo>
                <a:lnTo>
                  <a:pt x="425" y="475"/>
                </a:lnTo>
                <a:lnTo>
                  <a:pt x="427" y="475"/>
                </a:lnTo>
                <a:lnTo>
                  <a:pt x="429" y="473"/>
                </a:lnTo>
                <a:lnTo>
                  <a:pt x="429" y="475"/>
                </a:lnTo>
                <a:lnTo>
                  <a:pt x="431" y="475"/>
                </a:lnTo>
                <a:lnTo>
                  <a:pt x="433" y="475"/>
                </a:lnTo>
                <a:lnTo>
                  <a:pt x="435" y="473"/>
                </a:lnTo>
                <a:lnTo>
                  <a:pt x="437" y="473"/>
                </a:lnTo>
                <a:lnTo>
                  <a:pt x="439" y="475"/>
                </a:lnTo>
                <a:lnTo>
                  <a:pt x="441" y="475"/>
                </a:lnTo>
                <a:lnTo>
                  <a:pt x="441" y="477"/>
                </a:lnTo>
                <a:lnTo>
                  <a:pt x="443" y="479"/>
                </a:lnTo>
                <a:lnTo>
                  <a:pt x="445" y="479"/>
                </a:lnTo>
                <a:lnTo>
                  <a:pt x="447" y="479"/>
                </a:lnTo>
                <a:lnTo>
                  <a:pt x="449" y="481"/>
                </a:lnTo>
                <a:lnTo>
                  <a:pt x="451" y="483"/>
                </a:lnTo>
                <a:lnTo>
                  <a:pt x="453" y="485"/>
                </a:lnTo>
                <a:lnTo>
                  <a:pt x="455" y="485"/>
                </a:lnTo>
                <a:lnTo>
                  <a:pt x="457" y="485"/>
                </a:lnTo>
                <a:lnTo>
                  <a:pt x="457" y="487"/>
                </a:lnTo>
                <a:lnTo>
                  <a:pt x="457" y="489"/>
                </a:lnTo>
                <a:lnTo>
                  <a:pt x="457" y="491"/>
                </a:lnTo>
                <a:lnTo>
                  <a:pt x="459" y="493"/>
                </a:lnTo>
                <a:lnTo>
                  <a:pt x="461" y="493"/>
                </a:lnTo>
                <a:lnTo>
                  <a:pt x="461" y="491"/>
                </a:lnTo>
                <a:lnTo>
                  <a:pt x="461" y="489"/>
                </a:lnTo>
                <a:lnTo>
                  <a:pt x="461" y="487"/>
                </a:lnTo>
                <a:lnTo>
                  <a:pt x="459" y="485"/>
                </a:lnTo>
                <a:lnTo>
                  <a:pt x="457" y="483"/>
                </a:lnTo>
                <a:lnTo>
                  <a:pt x="459" y="483"/>
                </a:lnTo>
                <a:lnTo>
                  <a:pt x="461" y="483"/>
                </a:lnTo>
                <a:lnTo>
                  <a:pt x="463" y="485"/>
                </a:lnTo>
                <a:lnTo>
                  <a:pt x="465" y="485"/>
                </a:lnTo>
                <a:lnTo>
                  <a:pt x="467" y="487"/>
                </a:lnTo>
                <a:lnTo>
                  <a:pt x="469" y="489"/>
                </a:lnTo>
                <a:lnTo>
                  <a:pt x="471" y="489"/>
                </a:lnTo>
                <a:lnTo>
                  <a:pt x="473" y="491"/>
                </a:lnTo>
                <a:lnTo>
                  <a:pt x="475" y="491"/>
                </a:lnTo>
                <a:lnTo>
                  <a:pt x="477" y="491"/>
                </a:lnTo>
                <a:lnTo>
                  <a:pt x="479" y="493"/>
                </a:lnTo>
                <a:lnTo>
                  <a:pt x="479" y="491"/>
                </a:lnTo>
                <a:lnTo>
                  <a:pt x="481" y="491"/>
                </a:lnTo>
                <a:lnTo>
                  <a:pt x="483" y="489"/>
                </a:lnTo>
                <a:lnTo>
                  <a:pt x="483" y="487"/>
                </a:lnTo>
                <a:lnTo>
                  <a:pt x="487" y="485"/>
                </a:lnTo>
                <a:lnTo>
                  <a:pt x="487" y="483"/>
                </a:lnTo>
                <a:lnTo>
                  <a:pt x="489" y="483"/>
                </a:lnTo>
                <a:lnTo>
                  <a:pt x="491" y="483"/>
                </a:lnTo>
                <a:lnTo>
                  <a:pt x="493" y="483"/>
                </a:lnTo>
                <a:lnTo>
                  <a:pt x="495" y="483"/>
                </a:lnTo>
                <a:lnTo>
                  <a:pt x="497" y="483"/>
                </a:lnTo>
                <a:lnTo>
                  <a:pt x="499" y="481"/>
                </a:lnTo>
                <a:lnTo>
                  <a:pt x="499" y="483"/>
                </a:lnTo>
                <a:lnTo>
                  <a:pt x="501" y="485"/>
                </a:lnTo>
                <a:lnTo>
                  <a:pt x="503" y="485"/>
                </a:lnTo>
                <a:lnTo>
                  <a:pt x="505" y="487"/>
                </a:lnTo>
                <a:lnTo>
                  <a:pt x="507" y="485"/>
                </a:lnTo>
                <a:lnTo>
                  <a:pt x="509" y="485"/>
                </a:lnTo>
                <a:lnTo>
                  <a:pt x="509" y="483"/>
                </a:lnTo>
                <a:lnTo>
                  <a:pt x="509" y="481"/>
                </a:lnTo>
                <a:lnTo>
                  <a:pt x="512" y="483"/>
                </a:lnTo>
                <a:lnTo>
                  <a:pt x="514" y="481"/>
                </a:lnTo>
                <a:lnTo>
                  <a:pt x="516" y="481"/>
                </a:lnTo>
                <a:lnTo>
                  <a:pt x="518" y="483"/>
                </a:lnTo>
                <a:lnTo>
                  <a:pt x="520" y="483"/>
                </a:lnTo>
                <a:lnTo>
                  <a:pt x="522" y="485"/>
                </a:lnTo>
                <a:lnTo>
                  <a:pt x="522" y="487"/>
                </a:lnTo>
                <a:lnTo>
                  <a:pt x="524" y="487"/>
                </a:lnTo>
                <a:lnTo>
                  <a:pt x="526" y="487"/>
                </a:lnTo>
                <a:lnTo>
                  <a:pt x="526" y="489"/>
                </a:lnTo>
                <a:lnTo>
                  <a:pt x="528" y="489"/>
                </a:lnTo>
                <a:lnTo>
                  <a:pt x="530" y="489"/>
                </a:lnTo>
                <a:lnTo>
                  <a:pt x="532" y="491"/>
                </a:lnTo>
                <a:lnTo>
                  <a:pt x="534" y="491"/>
                </a:lnTo>
                <a:lnTo>
                  <a:pt x="536" y="491"/>
                </a:lnTo>
                <a:lnTo>
                  <a:pt x="538" y="491"/>
                </a:lnTo>
                <a:lnTo>
                  <a:pt x="538" y="493"/>
                </a:lnTo>
                <a:lnTo>
                  <a:pt x="540" y="493"/>
                </a:lnTo>
                <a:lnTo>
                  <a:pt x="542" y="493"/>
                </a:lnTo>
                <a:lnTo>
                  <a:pt x="544" y="491"/>
                </a:lnTo>
                <a:lnTo>
                  <a:pt x="544" y="489"/>
                </a:lnTo>
                <a:lnTo>
                  <a:pt x="544" y="487"/>
                </a:lnTo>
                <a:lnTo>
                  <a:pt x="546" y="487"/>
                </a:lnTo>
                <a:lnTo>
                  <a:pt x="548" y="489"/>
                </a:lnTo>
                <a:lnTo>
                  <a:pt x="550" y="489"/>
                </a:lnTo>
                <a:lnTo>
                  <a:pt x="552" y="491"/>
                </a:lnTo>
                <a:lnTo>
                  <a:pt x="554" y="491"/>
                </a:lnTo>
                <a:lnTo>
                  <a:pt x="556" y="491"/>
                </a:lnTo>
                <a:lnTo>
                  <a:pt x="558" y="491"/>
                </a:lnTo>
                <a:lnTo>
                  <a:pt x="560" y="489"/>
                </a:lnTo>
                <a:lnTo>
                  <a:pt x="562" y="489"/>
                </a:lnTo>
                <a:lnTo>
                  <a:pt x="564" y="489"/>
                </a:lnTo>
                <a:lnTo>
                  <a:pt x="566" y="489"/>
                </a:lnTo>
                <a:lnTo>
                  <a:pt x="566" y="487"/>
                </a:lnTo>
                <a:lnTo>
                  <a:pt x="566" y="485"/>
                </a:lnTo>
                <a:lnTo>
                  <a:pt x="566" y="483"/>
                </a:lnTo>
                <a:lnTo>
                  <a:pt x="566" y="481"/>
                </a:lnTo>
                <a:lnTo>
                  <a:pt x="566" y="479"/>
                </a:lnTo>
                <a:lnTo>
                  <a:pt x="568" y="479"/>
                </a:lnTo>
                <a:lnTo>
                  <a:pt x="566" y="477"/>
                </a:lnTo>
                <a:lnTo>
                  <a:pt x="564" y="475"/>
                </a:lnTo>
                <a:lnTo>
                  <a:pt x="562" y="475"/>
                </a:lnTo>
                <a:lnTo>
                  <a:pt x="560" y="475"/>
                </a:lnTo>
                <a:lnTo>
                  <a:pt x="558" y="475"/>
                </a:lnTo>
                <a:lnTo>
                  <a:pt x="556" y="475"/>
                </a:lnTo>
                <a:lnTo>
                  <a:pt x="556" y="473"/>
                </a:lnTo>
                <a:lnTo>
                  <a:pt x="554" y="471"/>
                </a:lnTo>
                <a:lnTo>
                  <a:pt x="552" y="471"/>
                </a:lnTo>
                <a:lnTo>
                  <a:pt x="548" y="471"/>
                </a:lnTo>
                <a:lnTo>
                  <a:pt x="546" y="469"/>
                </a:lnTo>
                <a:lnTo>
                  <a:pt x="544" y="467"/>
                </a:lnTo>
                <a:lnTo>
                  <a:pt x="542" y="467"/>
                </a:lnTo>
                <a:lnTo>
                  <a:pt x="540" y="467"/>
                </a:lnTo>
                <a:lnTo>
                  <a:pt x="538" y="465"/>
                </a:lnTo>
                <a:lnTo>
                  <a:pt x="538" y="463"/>
                </a:lnTo>
                <a:lnTo>
                  <a:pt x="540" y="463"/>
                </a:lnTo>
                <a:lnTo>
                  <a:pt x="542" y="463"/>
                </a:lnTo>
                <a:lnTo>
                  <a:pt x="544" y="461"/>
                </a:lnTo>
                <a:lnTo>
                  <a:pt x="548" y="461"/>
                </a:lnTo>
                <a:lnTo>
                  <a:pt x="550" y="459"/>
                </a:lnTo>
                <a:lnTo>
                  <a:pt x="550" y="457"/>
                </a:lnTo>
                <a:lnTo>
                  <a:pt x="552" y="457"/>
                </a:lnTo>
                <a:lnTo>
                  <a:pt x="550" y="455"/>
                </a:lnTo>
                <a:lnTo>
                  <a:pt x="550" y="453"/>
                </a:lnTo>
                <a:lnTo>
                  <a:pt x="546" y="453"/>
                </a:lnTo>
                <a:lnTo>
                  <a:pt x="546" y="451"/>
                </a:lnTo>
                <a:lnTo>
                  <a:pt x="544" y="451"/>
                </a:lnTo>
                <a:lnTo>
                  <a:pt x="544" y="449"/>
                </a:lnTo>
                <a:lnTo>
                  <a:pt x="546" y="447"/>
                </a:lnTo>
                <a:lnTo>
                  <a:pt x="548" y="447"/>
                </a:lnTo>
                <a:lnTo>
                  <a:pt x="546" y="445"/>
                </a:lnTo>
                <a:lnTo>
                  <a:pt x="548" y="443"/>
                </a:lnTo>
                <a:lnTo>
                  <a:pt x="550" y="443"/>
                </a:lnTo>
                <a:lnTo>
                  <a:pt x="552" y="443"/>
                </a:lnTo>
                <a:lnTo>
                  <a:pt x="554" y="443"/>
                </a:lnTo>
                <a:lnTo>
                  <a:pt x="556" y="443"/>
                </a:lnTo>
                <a:lnTo>
                  <a:pt x="556" y="445"/>
                </a:lnTo>
                <a:lnTo>
                  <a:pt x="558" y="445"/>
                </a:lnTo>
                <a:lnTo>
                  <a:pt x="560" y="445"/>
                </a:lnTo>
                <a:lnTo>
                  <a:pt x="562" y="445"/>
                </a:lnTo>
                <a:lnTo>
                  <a:pt x="564" y="443"/>
                </a:lnTo>
                <a:lnTo>
                  <a:pt x="564" y="441"/>
                </a:lnTo>
                <a:lnTo>
                  <a:pt x="562" y="441"/>
                </a:lnTo>
                <a:lnTo>
                  <a:pt x="560" y="441"/>
                </a:lnTo>
                <a:lnTo>
                  <a:pt x="558" y="441"/>
                </a:lnTo>
                <a:lnTo>
                  <a:pt x="556" y="439"/>
                </a:lnTo>
                <a:lnTo>
                  <a:pt x="554" y="439"/>
                </a:lnTo>
                <a:lnTo>
                  <a:pt x="552" y="439"/>
                </a:lnTo>
                <a:lnTo>
                  <a:pt x="550" y="439"/>
                </a:lnTo>
                <a:lnTo>
                  <a:pt x="548" y="439"/>
                </a:lnTo>
                <a:lnTo>
                  <a:pt x="546" y="437"/>
                </a:lnTo>
                <a:lnTo>
                  <a:pt x="548" y="435"/>
                </a:lnTo>
                <a:lnTo>
                  <a:pt x="550" y="435"/>
                </a:lnTo>
                <a:lnTo>
                  <a:pt x="552" y="433"/>
                </a:lnTo>
                <a:lnTo>
                  <a:pt x="550" y="433"/>
                </a:lnTo>
                <a:lnTo>
                  <a:pt x="548" y="433"/>
                </a:lnTo>
                <a:lnTo>
                  <a:pt x="546" y="433"/>
                </a:lnTo>
                <a:lnTo>
                  <a:pt x="544" y="431"/>
                </a:lnTo>
                <a:lnTo>
                  <a:pt x="542" y="431"/>
                </a:lnTo>
                <a:lnTo>
                  <a:pt x="544" y="431"/>
                </a:lnTo>
                <a:lnTo>
                  <a:pt x="544" y="429"/>
                </a:lnTo>
                <a:lnTo>
                  <a:pt x="544" y="427"/>
                </a:lnTo>
                <a:lnTo>
                  <a:pt x="542" y="427"/>
                </a:lnTo>
                <a:lnTo>
                  <a:pt x="542" y="425"/>
                </a:lnTo>
                <a:lnTo>
                  <a:pt x="544" y="425"/>
                </a:lnTo>
                <a:lnTo>
                  <a:pt x="544" y="423"/>
                </a:lnTo>
                <a:lnTo>
                  <a:pt x="546" y="423"/>
                </a:lnTo>
                <a:lnTo>
                  <a:pt x="548" y="423"/>
                </a:lnTo>
                <a:lnTo>
                  <a:pt x="550" y="425"/>
                </a:lnTo>
                <a:lnTo>
                  <a:pt x="550" y="423"/>
                </a:lnTo>
                <a:lnTo>
                  <a:pt x="552" y="423"/>
                </a:lnTo>
                <a:lnTo>
                  <a:pt x="554" y="425"/>
                </a:lnTo>
                <a:lnTo>
                  <a:pt x="556" y="425"/>
                </a:lnTo>
                <a:lnTo>
                  <a:pt x="558" y="423"/>
                </a:lnTo>
                <a:lnTo>
                  <a:pt x="560" y="423"/>
                </a:lnTo>
                <a:lnTo>
                  <a:pt x="562" y="423"/>
                </a:lnTo>
                <a:lnTo>
                  <a:pt x="564" y="425"/>
                </a:lnTo>
                <a:lnTo>
                  <a:pt x="566" y="425"/>
                </a:lnTo>
                <a:lnTo>
                  <a:pt x="566" y="423"/>
                </a:lnTo>
                <a:lnTo>
                  <a:pt x="568" y="423"/>
                </a:lnTo>
                <a:lnTo>
                  <a:pt x="570" y="421"/>
                </a:lnTo>
                <a:lnTo>
                  <a:pt x="572" y="421"/>
                </a:lnTo>
                <a:lnTo>
                  <a:pt x="574" y="421"/>
                </a:lnTo>
                <a:lnTo>
                  <a:pt x="576" y="421"/>
                </a:lnTo>
                <a:lnTo>
                  <a:pt x="578" y="419"/>
                </a:lnTo>
                <a:lnTo>
                  <a:pt x="580" y="419"/>
                </a:lnTo>
                <a:lnTo>
                  <a:pt x="582" y="419"/>
                </a:lnTo>
                <a:lnTo>
                  <a:pt x="584" y="419"/>
                </a:lnTo>
                <a:lnTo>
                  <a:pt x="584" y="421"/>
                </a:lnTo>
                <a:lnTo>
                  <a:pt x="586" y="419"/>
                </a:lnTo>
                <a:lnTo>
                  <a:pt x="586" y="417"/>
                </a:lnTo>
                <a:lnTo>
                  <a:pt x="588" y="417"/>
                </a:lnTo>
                <a:lnTo>
                  <a:pt x="590" y="417"/>
                </a:lnTo>
                <a:lnTo>
                  <a:pt x="592" y="417"/>
                </a:lnTo>
                <a:lnTo>
                  <a:pt x="594" y="417"/>
                </a:lnTo>
                <a:lnTo>
                  <a:pt x="596" y="417"/>
                </a:lnTo>
                <a:lnTo>
                  <a:pt x="598" y="417"/>
                </a:lnTo>
                <a:lnTo>
                  <a:pt x="600" y="417"/>
                </a:lnTo>
                <a:lnTo>
                  <a:pt x="602" y="417"/>
                </a:lnTo>
                <a:lnTo>
                  <a:pt x="602" y="415"/>
                </a:lnTo>
                <a:lnTo>
                  <a:pt x="604" y="413"/>
                </a:lnTo>
                <a:lnTo>
                  <a:pt x="606" y="411"/>
                </a:lnTo>
                <a:lnTo>
                  <a:pt x="608" y="411"/>
                </a:lnTo>
                <a:lnTo>
                  <a:pt x="610" y="411"/>
                </a:lnTo>
                <a:lnTo>
                  <a:pt x="612" y="409"/>
                </a:lnTo>
                <a:lnTo>
                  <a:pt x="614" y="411"/>
                </a:lnTo>
                <a:lnTo>
                  <a:pt x="616" y="411"/>
                </a:lnTo>
                <a:lnTo>
                  <a:pt x="618" y="411"/>
                </a:lnTo>
                <a:lnTo>
                  <a:pt x="620" y="409"/>
                </a:lnTo>
                <a:lnTo>
                  <a:pt x="622" y="409"/>
                </a:lnTo>
                <a:lnTo>
                  <a:pt x="624" y="409"/>
                </a:lnTo>
                <a:lnTo>
                  <a:pt x="626" y="409"/>
                </a:lnTo>
                <a:lnTo>
                  <a:pt x="628" y="409"/>
                </a:lnTo>
                <a:lnTo>
                  <a:pt x="630" y="409"/>
                </a:lnTo>
                <a:lnTo>
                  <a:pt x="632" y="407"/>
                </a:lnTo>
                <a:lnTo>
                  <a:pt x="634" y="407"/>
                </a:lnTo>
                <a:lnTo>
                  <a:pt x="636" y="407"/>
                </a:lnTo>
                <a:lnTo>
                  <a:pt x="638" y="407"/>
                </a:lnTo>
                <a:lnTo>
                  <a:pt x="640" y="405"/>
                </a:lnTo>
                <a:lnTo>
                  <a:pt x="642" y="405"/>
                </a:lnTo>
                <a:lnTo>
                  <a:pt x="644" y="405"/>
                </a:lnTo>
                <a:lnTo>
                  <a:pt x="644" y="403"/>
                </a:lnTo>
                <a:lnTo>
                  <a:pt x="646" y="403"/>
                </a:lnTo>
                <a:lnTo>
                  <a:pt x="644" y="403"/>
                </a:lnTo>
                <a:lnTo>
                  <a:pt x="644" y="401"/>
                </a:lnTo>
                <a:lnTo>
                  <a:pt x="646" y="401"/>
                </a:lnTo>
                <a:lnTo>
                  <a:pt x="648" y="401"/>
                </a:lnTo>
                <a:lnTo>
                  <a:pt x="650" y="399"/>
                </a:lnTo>
                <a:lnTo>
                  <a:pt x="650" y="397"/>
                </a:lnTo>
                <a:lnTo>
                  <a:pt x="652" y="397"/>
                </a:lnTo>
                <a:lnTo>
                  <a:pt x="654" y="397"/>
                </a:lnTo>
                <a:lnTo>
                  <a:pt x="652" y="395"/>
                </a:lnTo>
                <a:lnTo>
                  <a:pt x="654" y="395"/>
                </a:lnTo>
                <a:lnTo>
                  <a:pt x="656" y="397"/>
                </a:lnTo>
                <a:lnTo>
                  <a:pt x="658" y="397"/>
                </a:lnTo>
                <a:lnTo>
                  <a:pt x="660" y="397"/>
                </a:lnTo>
                <a:lnTo>
                  <a:pt x="662" y="397"/>
                </a:lnTo>
                <a:lnTo>
                  <a:pt x="664" y="397"/>
                </a:lnTo>
                <a:lnTo>
                  <a:pt x="666" y="399"/>
                </a:lnTo>
                <a:lnTo>
                  <a:pt x="668" y="399"/>
                </a:lnTo>
                <a:lnTo>
                  <a:pt x="670" y="401"/>
                </a:lnTo>
                <a:lnTo>
                  <a:pt x="672" y="401"/>
                </a:lnTo>
                <a:lnTo>
                  <a:pt x="674" y="401"/>
                </a:lnTo>
                <a:lnTo>
                  <a:pt x="676" y="401"/>
                </a:lnTo>
                <a:lnTo>
                  <a:pt x="676" y="399"/>
                </a:lnTo>
                <a:lnTo>
                  <a:pt x="678" y="399"/>
                </a:lnTo>
                <a:lnTo>
                  <a:pt x="680" y="399"/>
                </a:lnTo>
                <a:lnTo>
                  <a:pt x="682" y="399"/>
                </a:lnTo>
                <a:lnTo>
                  <a:pt x="684" y="401"/>
                </a:lnTo>
                <a:lnTo>
                  <a:pt x="686" y="403"/>
                </a:lnTo>
                <a:lnTo>
                  <a:pt x="686" y="405"/>
                </a:lnTo>
                <a:lnTo>
                  <a:pt x="688" y="405"/>
                </a:lnTo>
                <a:lnTo>
                  <a:pt x="688" y="407"/>
                </a:lnTo>
                <a:lnTo>
                  <a:pt x="690" y="409"/>
                </a:lnTo>
                <a:lnTo>
                  <a:pt x="692" y="409"/>
                </a:lnTo>
                <a:lnTo>
                  <a:pt x="694" y="411"/>
                </a:lnTo>
                <a:lnTo>
                  <a:pt x="692" y="413"/>
                </a:lnTo>
                <a:lnTo>
                  <a:pt x="694" y="415"/>
                </a:lnTo>
                <a:lnTo>
                  <a:pt x="696" y="415"/>
                </a:lnTo>
                <a:lnTo>
                  <a:pt x="694" y="417"/>
                </a:lnTo>
                <a:lnTo>
                  <a:pt x="692" y="419"/>
                </a:lnTo>
                <a:lnTo>
                  <a:pt x="694" y="421"/>
                </a:lnTo>
                <a:lnTo>
                  <a:pt x="696" y="421"/>
                </a:lnTo>
                <a:lnTo>
                  <a:pt x="698" y="421"/>
                </a:lnTo>
                <a:lnTo>
                  <a:pt x="700" y="421"/>
                </a:lnTo>
                <a:lnTo>
                  <a:pt x="702" y="421"/>
                </a:lnTo>
                <a:lnTo>
                  <a:pt x="704" y="421"/>
                </a:lnTo>
                <a:lnTo>
                  <a:pt x="706" y="421"/>
                </a:lnTo>
                <a:lnTo>
                  <a:pt x="706" y="419"/>
                </a:lnTo>
                <a:lnTo>
                  <a:pt x="708" y="419"/>
                </a:lnTo>
                <a:lnTo>
                  <a:pt x="710" y="419"/>
                </a:lnTo>
                <a:lnTo>
                  <a:pt x="712" y="419"/>
                </a:lnTo>
                <a:lnTo>
                  <a:pt x="710" y="419"/>
                </a:lnTo>
                <a:lnTo>
                  <a:pt x="710" y="417"/>
                </a:lnTo>
                <a:lnTo>
                  <a:pt x="712" y="417"/>
                </a:lnTo>
                <a:lnTo>
                  <a:pt x="714" y="419"/>
                </a:lnTo>
                <a:lnTo>
                  <a:pt x="714" y="421"/>
                </a:lnTo>
                <a:lnTo>
                  <a:pt x="716" y="421"/>
                </a:lnTo>
                <a:lnTo>
                  <a:pt x="716" y="423"/>
                </a:lnTo>
                <a:lnTo>
                  <a:pt x="718" y="425"/>
                </a:lnTo>
                <a:lnTo>
                  <a:pt x="720" y="425"/>
                </a:lnTo>
                <a:lnTo>
                  <a:pt x="722" y="425"/>
                </a:lnTo>
                <a:lnTo>
                  <a:pt x="720" y="423"/>
                </a:lnTo>
                <a:lnTo>
                  <a:pt x="718" y="423"/>
                </a:lnTo>
                <a:lnTo>
                  <a:pt x="720" y="421"/>
                </a:lnTo>
                <a:lnTo>
                  <a:pt x="722" y="421"/>
                </a:lnTo>
                <a:lnTo>
                  <a:pt x="724" y="421"/>
                </a:lnTo>
                <a:lnTo>
                  <a:pt x="726" y="423"/>
                </a:lnTo>
                <a:lnTo>
                  <a:pt x="728" y="425"/>
                </a:lnTo>
                <a:lnTo>
                  <a:pt x="730" y="425"/>
                </a:lnTo>
                <a:lnTo>
                  <a:pt x="732" y="425"/>
                </a:lnTo>
                <a:lnTo>
                  <a:pt x="734" y="425"/>
                </a:lnTo>
                <a:lnTo>
                  <a:pt x="736" y="423"/>
                </a:lnTo>
                <a:lnTo>
                  <a:pt x="738" y="425"/>
                </a:lnTo>
                <a:lnTo>
                  <a:pt x="738" y="427"/>
                </a:lnTo>
                <a:lnTo>
                  <a:pt x="736" y="427"/>
                </a:lnTo>
                <a:lnTo>
                  <a:pt x="734" y="427"/>
                </a:lnTo>
                <a:lnTo>
                  <a:pt x="734" y="429"/>
                </a:lnTo>
                <a:lnTo>
                  <a:pt x="732" y="431"/>
                </a:lnTo>
                <a:lnTo>
                  <a:pt x="734" y="433"/>
                </a:lnTo>
                <a:lnTo>
                  <a:pt x="736" y="433"/>
                </a:lnTo>
                <a:lnTo>
                  <a:pt x="736" y="435"/>
                </a:lnTo>
                <a:lnTo>
                  <a:pt x="738" y="435"/>
                </a:lnTo>
                <a:lnTo>
                  <a:pt x="738" y="433"/>
                </a:lnTo>
                <a:lnTo>
                  <a:pt x="740" y="431"/>
                </a:lnTo>
                <a:lnTo>
                  <a:pt x="742" y="431"/>
                </a:lnTo>
                <a:lnTo>
                  <a:pt x="744" y="431"/>
                </a:lnTo>
                <a:lnTo>
                  <a:pt x="746" y="433"/>
                </a:lnTo>
                <a:lnTo>
                  <a:pt x="748" y="431"/>
                </a:lnTo>
                <a:lnTo>
                  <a:pt x="750" y="433"/>
                </a:lnTo>
                <a:lnTo>
                  <a:pt x="752" y="435"/>
                </a:lnTo>
                <a:lnTo>
                  <a:pt x="752" y="433"/>
                </a:lnTo>
                <a:lnTo>
                  <a:pt x="752" y="431"/>
                </a:lnTo>
                <a:lnTo>
                  <a:pt x="754" y="429"/>
                </a:lnTo>
                <a:lnTo>
                  <a:pt x="756" y="427"/>
                </a:lnTo>
                <a:lnTo>
                  <a:pt x="758" y="427"/>
                </a:lnTo>
                <a:lnTo>
                  <a:pt x="760" y="427"/>
                </a:lnTo>
                <a:lnTo>
                  <a:pt x="762" y="425"/>
                </a:lnTo>
                <a:lnTo>
                  <a:pt x="764" y="425"/>
                </a:lnTo>
                <a:lnTo>
                  <a:pt x="762" y="423"/>
                </a:lnTo>
                <a:lnTo>
                  <a:pt x="764" y="421"/>
                </a:lnTo>
                <a:lnTo>
                  <a:pt x="766" y="421"/>
                </a:lnTo>
                <a:lnTo>
                  <a:pt x="768" y="421"/>
                </a:lnTo>
                <a:lnTo>
                  <a:pt x="770" y="421"/>
                </a:lnTo>
                <a:lnTo>
                  <a:pt x="770" y="419"/>
                </a:lnTo>
                <a:lnTo>
                  <a:pt x="772" y="419"/>
                </a:lnTo>
                <a:lnTo>
                  <a:pt x="774" y="417"/>
                </a:lnTo>
                <a:lnTo>
                  <a:pt x="776" y="417"/>
                </a:lnTo>
                <a:lnTo>
                  <a:pt x="778" y="417"/>
                </a:lnTo>
                <a:lnTo>
                  <a:pt x="778" y="415"/>
                </a:lnTo>
                <a:lnTo>
                  <a:pt x="780" y="415"/>
                </a:lnTo>
                <a:lnTo>
                  <a:pt x="782" y="415"/>
                </a:lnTo>
                <a:lnTo>
                  <a:pt x="780" y="417"/>
                </a:lnTo>
                <a:lnTo>
                  <a:pt x="782" y="417"/>
                </a:lnTo>
                <a:lnTo>
                  <a:pt x="782" y="419"/>
                </a:lnTo>
                <a:lnTo>
                  <a:pt x="782" y="421"/>
                </a:lnTo>
                <a:lnTo>
                  <a:pt x="780" y="421"/>
                </a:lnTo>
                <a:lnTo>
                  <a:pt x="778" y="421"/>
                </a:lnTo>
                <a:lnTo>
                  <a:pt x="780" y="423"/>
                </a:lnTo>
                <a:lnTo>
                  <a:pt x="782" y="425"/>
                </a:lnTo>
                <a:lnTo>
                  <a:pt x="784" y="427"/>
                </a:lnTo>
                <a:lnTo>
                  <a:pt x="786" y="427"/>
                </a:lnTo>
                <a:lnTo>
                  <a:pt x="788" y="427"/>
                </a:lnTo>
                <a:lnTo>
                  <a:pt x="790" y="429"/>
                </a:lnTo>
                <a:lnTo>
                  <a:pt x="792" y="431"/>
                </a:lnTo>
                <a:lnTo>
                  <a:pt x="794" y="431"/>
                </a:lnTo>
                <a:lnTo>
                  <a:pt x="796" y="433"/>
                </a:lnTo>
                <a:lnTo>
                  <a:pt x="798" y="433"/>
                </a:lnTo>
                <a:lnTo>
                  <a:pt x="800" y="433"/>
                </a:lnTo>
                <a:lnTo>
                  <a:pt x="802" y="435"/>
                </a:lnTo>
                <a:lnTo>
                  <a:pt x="804" y="435"/>
                </a:lnTo>
                <a:lnTo>
                  <a:pt x="806" y="437"/>
                </a:lnTo>
                <a:lnTo>
                  <a:pt x="808" y="439"/>
                </a:lnTo>
                <a:lnTo>
                  <a:pt x="810" y="439"/>
                </a:lnTo>
                <a:lnTo>
                  <a:pt x="812" y="441"/>
                </a:lnTo>
                <a:lnTo>
                  <a:pt x="814" y="443"/>
                </a:lnTo>
                <a:lnTo>
                  <a:pt x="816" y="445"/>
                </a:lnTo>
                <a:lnTo>
                  <a:pt x="818" y="447"/>
                </a:lnTo>
                <a:lnTo>
                  <a:pt x="820" y="449"/>
                </a:lnTo>
                <a:lnTo>
                  <a:pt x="822" y="451"/>
                </a:lnTo>
                <a:lnTo>
                  <a:pt x="824" y="453"/>
                </a:lnTo>
                <a:lnTo>
                  <a:pt x="826" y="455"/>
                </a:lnTo>
                <a:lnTo>
                  <a:pt x="828" y="457"/>
                </a:lnTo>
                <a:lnTo>
                  <a:pt x="830" y="459"/>
                </a:lnTo>
                <a:lnTo>
                  <a:pt x="832" y="461"/>
                </a:lnTo>
                <a:lnTo>
                  <a:pt x="834" y="461"/>
                </a:lnTo>
                <a:lnTo>
                  <a:pt x="836" y="463"/>
                </a:lnTo>
                <a:lnTo>
                  <a:pt x="838" y="465"/>
                </a:lnTo>
                <a:lnTo>
                  <a:pt x="840" y="467"/>
                </a:lnTo>
                <a:lnTo>
                  <a:pt x="842" y="469"/>
                </a:lnTo>
                <a:lnTo>
                  <a:pt x="844" y="471"/>
                </a:lnTo>
                <a:lnTo>
                  <a:pt x="846" y="471"/>
                </a:lnTo>
                <a:lnTo>
                  <a:pt x="848" y="473"/>
                </a:lnTo>
                <a:lnTo>
                  <a:pt x="850" y="475"/>
                </a:lnTo>
                <a:lnTo>
                  <a:pt x="850" y="477"/>
                </a:lnTo>
                <a:lnTo>
                  <a:pt x="858" y="485"/>
                </a:lnTo>
                <a:lnTo>
                  <a:pt x="860" y="487"/>
                </a:lnTo>
                <a:lnTo>
                  <a:pt x="862" y="489"/>
                </a:lnTo>
                <a:lnTo>
                  <a:pt x="862" y="487"/>
                </a:lnTo>
                <a:lnTo>
                  <a:pt x="864" y="487"/>
                </a:lnTo>
                <a:lnTo>
                  <a:pt x="864" y="485"/>
                </a:lnTo>
                <a:lnTo>
                  <a:pt x="866" y="485"/>
                </a:lnTo>
                <a:lnTo>
                  <a:pt x="866" y="483"/>
                </a:lnTo>
                <a:lnTo>
                  <a:pt x="864" y="481"/>
                </a:lnTo>
                <a:lnTo>
                  <a:pt x="866" y="479"/>
                </a:lnTo>
                <a:lnTo>
                  <a:pt x="868" y="479"/>
                </a:lnTo>
                <a:lnTo>
                  <a:pt x="868" y="477"/>
                </a:lnTo>
                <a:lnTo>
                  <a:pt x="870" y="477"/>
                </a:lnTo>
                <a:lnTo>
                  <a:pt x="872" y="477"/>
                </a:lnTo>
                <a:lnTo>
                  <a:pt x="874" y="479"/>
                </a:lnTo>
                <a:lnTo>
                  <a:pt x="876" y="479"/>
                </a:lnTo>
                <a:lnTo>
                  <a:pt x="876" y="481"/>
                </a:lnTo>
                <a:lnTo>
                  <a:pt x="876" y="483"/>
                </a:lnTo>
                <a:lnTo>
                  <a:pt x="878" y="485"/>
                </a:lnTo>
                <a:lnTo>
                  <a:pt x="880" y="485"/>
                </a:lnTo>
                <a:lnTo>
                  <a:pt x="882" y="485"/>
                </a:lnTo>
                <a:lnTo>
                  <a:pt x="884" y="487"/>
                </a:lnTo>
                <a:lnTo>
                  <a:pt x="884" y="489"/>
                </a:lnTo>
                <a:lnTo>
                  <a:pt x="886" y="489"/>
                </a:lnTo>
                <a:lnTo>
                  <a:pt x="888" y="489"/>
                </a:lnTo>
                <a:lnTo>
                  <a:pt x="890" y="489"/>
                </a:lnTo>
                <a:lnTo>
                  <a:pt x="892" y="489"/>
                </a:lnTo>
                <a:lnTo>
                  <a:pt x="894" y="489"/>
                </a:lnTo>
                <a:lnTo>
                  <a:pt x="896" y="489"/>
                </a:lnTo>
                <a:lnTo>
                  <a:pt x="898" y="489"/>
                </a:lnTo>
                <a:lnTo>
                  <a:pt x="900" y="489"/>
                </a:lnTo>
                <a:lnTo>
                  <a:pt x="902" y="489"/>
                </a:lnTo>
                <a:lnTo>
                  <a:pt x="904" y="487"/>
                </a:lnTo>
                <a:lnTo>
                  <a:pt x="904" y="485"/>
                </a:lnTo>
                <a:lnTo>
                  <a:pt x="906" y="485"/>
                </a:lnTo>
                <a:lnTo>
                  <a:pt x="908" y="485"/>
                </a:lnTo>
                <a:lnTo>
                  <a:pt x="908" y="483"/>
                </a:lnTo>
                <a:lnTo>
                  <a:pt x="912" y="483"/>
                </a:lnTo>
                <a:lnTo>
                  <a:pt x="914" y="485"/>
                </a:lnTo>
                <a:lnTo>
                  <a:pt x="916" y="485"/>
                </a:lnTo>
                <a:lnTo>
                  <a:pt x="918" y="485"/>
                </a:lnTo>
                <a:lnTo>
                  <a:pt x="920" y="485"/>
                </a:lnTo>
                <a:lnTo>
                  <a:pt x="922" y="487"/>
                </a:lnTo>
                <a:lnTo>
                  <a:pt x="924" y="489"/>
                </a:lnTo>
                <a:lnTo>
                  <a:pt x="926" y="489"/>
                </a:lnTo>
                <a:lnTo>
                  <a:pt x="928" y="491"/>
                </a:lnTo>
                <a:lnTo>
                  <a:pt x="930" y="493"/>
                </a:lnTo>
                <a:lnTo>
                  <a:pt x="930" y="495"/>
                </a:lnTo>
                <a:lnTo>
                  <a:pt x="932" y="497"/>
                </a:lnTo>
                <a:lnTo>
                  <a:pt x="934" y="499"/>
                </a:lnTo>
                <a:lnTo>
                  <a:pt x="936" y="499"/>
                </a:lnTo>
                <a:lnTo>
                  <a:pt x="938" y="499"/>
                </a:lnTo>
                <a:lnTo>
                  <a:pt x="940" y="501"/>
                </a:lnTo>
                <a:lnTo>
                  <a:pt x="942" y="501"/>
                </a:lnTo>
                <a:lnTo>
                  <a:pt x="944" y="501"/>
                </a:lnTo>
                <a:lnTo>
                  <a:pt x="946" y="501"/>
                </a:lnTo>
                <a:lnTo>
                  <a:pt x="946" y="503"/>
                </a:lnTo>
                <a:lnTo>
                  <a:pt x="948" y="505"/>
                </a:lnTo>
                <a:lnTo>
                  <a:pt x="950" y="507"/>
                </a:lnTo>
                <a:lnTo>
                  <a:pt x="952" y="509"/>
                </a:lnTo>
                <a:lnTo>
                  <a:pt x="952" y="511"/>
                </a:lnTo>
                <a:lnTo>
                  <a:pt x="954" y="513"/>
                </a:lnTo>
                <a:lnTo>
                  <a:pt x="956" y="511"/>
                </a:lnTo>
                <a:lnTo>
                  <a:pt x="958" y="511"/>
                </a:lnTo>
                <a:lnTo>
                  <a:pt x="960" y="511"/>
                </a:lnTo>
                <a:lnTo>
                  <a:pt x="962" y="513"/>
                </a:lnTo>
                <a:lnTo>
                  <a:pt x="964" y="513"/>
                </a:lnTo>
                <a:lnTo>
                  <a:pt x="966" y="513"/>
                </a:lnTo>
                <a:lnTo>
                  <a:pt x="968" y="513"/>
                </a:lnTo>
                <a:lnTo>
                  <a:pt x="970" y="513"/>
                </a:lnTo>
                <a:lnTo>
                  <a:pt x="972" y="511"/>
                </a:lnTo>
                <a:lnTo>
                  <a:pt x="974" y="509"/>
                </a:lnTo>
                <a:lnTo>
                  <a:pt x="972" y="509"/>
                </a:lnTo>
                <a:lnTo>
                  <a:pt x="974" y="509"/>
                </a:lnTo>
                <a:lnTo>
                  <a:pt x="976" y="507"/>
                </a:lnTo>
                <a:lnTo>
                  <a:pt x="976" y="509"/>
                </a:lnTo>
                <a:lnTo>
                  <a:pt x="976" y="511"/>
                </a:lnTo>
                <a:lnTo>
                  <a:pt x="976" y="513"/>
                </a:lnTo>
                <a:lnTo>
                  <a:pt x="978" y="513"/>
                </a:lnTo>
                <a:lnTo>
                  <a:pt x="980" y="513"/>
                </a:lnTo>
                <a:lnTo>
                  <a:pt x="980" y="515"/>
                </a:lnTo>
                <a:lnTo>
                  <a:pt x="982" y="515"/>
                </a:lnTo>
                <a:lnTo>
                  <a:pt x="984" y="517"/>
                </a:lnTo>
                <a:lnTo>
                  <a:pt x="986" y="519"/>
                </a:lnTo>
                <a:lnTo>
                  <a:pt x="987" y="519"/>
                </a:lnTo>
                <a:lnTo>
                  <a:pt x="989" y="519"/>
                </a:lnTo>
                <a:lnTo>
                  <a:pt x="989" y="521"/>
                </a:lnTo>
                <a:lnTo>
                  <a:pt x="991" y="521"/>
                </a:lnTo>
                <a:lnTo>
                  <a:pt x="993" y="523"/>
                </a:lnTo>
                <a:lnTo>
                  <a:pt x="995" y="521"/>
                </a:lnTo>
                <a:lnTo>
                  <a:pt x="997" y="521"/>
                </a:lnTo>
                <a:lnTo>
                  <a:pt x="999" y="521"/>
                </a:lnTo>
                <a:lnTo>
                  <a:pt x="1001" y="519"/>
                </a:lnTo>
                <a:lnTo>
                  <a:pt x="1001" y="517"/>
                </a:lnTo>
                <a:lnTo>
                  <a:pt x="1001" y="515"/>
                </a:lnTo>
                <a:lnTo>
                  <a:pt x="1003" y="515"/>
                </a:lnTo>
                <a:lnTo>
                  <a:pt x="1005" y="515"/>
                </a:lnTo>
                <a:lnTo>
                  <a:pt x="1007" y="515"/>
                </a:lnTo>
                <a:lnTo>
                  <a:pt x="1009" y="513"/>
                </a:lnTo>
                <a:lnTo>
                  <a:pt x="1009" y="515"/>
                </a:lnTo>
                <a:lnTo>
                  <a:pt x="1011" y="515"/>
                </a:lnTo>
                <a:lnTo>
                  <a:pt x="1011" y="513"/>
                </a:lnTo>
                <a:lnTo>
                  <a:pt x="1013" y="513"/>
                </a:lnTo>
                <a:lnTo>
                  <a:pt x="1015" y="515"/>
                </a:lnTo>
                <a:lnTo>
                  <a:pt x="1017" y="513"/>
                </a:lnTo>
                <a:lnTo>
                  <a:pt x="1015" y="511"/>
                </a:lnTo>
                <a:lnTo>
                  <a:pt x="1017" y="511"/>
                </a:lnTo>
                <a:lnTo>
                  <a:pt x="1019" y="511"/>
                </a:lnTo>
                <a:lnTo>
                  <a:pt x="1021" y="509"/>
                </a:lnTo>
                <a:lnTo>
                  <a:pt x="1023" y="509"/>
                </a:lnTo>
                <a:lnTo>
                  <a:pt x="1021" y="507"/>
                </a:lnTo>
                <a:lnTo>
                  <a:pt x="1021" y="505"/>
                </a:lnTo>
                <a:lnTo>
                  <a:pt x="1023" y="505"/>
                </a:lnTo>
                <a:lnTo>
                  <a:pt x="1025" y="505"/>
                </a:lnTo>
                <a:lnTo>
                  <a:pt x="1025" y="503"/>
                </a:lnTo>
                <a:lnTo>
                  <a:pt x="1025" y="501"/>
                </a:lnTo>
                <a:lnTo>
                  <a:pt x="1027" y="501"/>
                </a:lnTo>
                <a:lnTo>
                  <a:pt x="1029" y="501"/>
                </a:lnTo>
                <a:lnTo>
                  <a:pt x="1031" y="499"/>
                </a:lnTo>
                <a:lnTo>
                  <a:pt x="1033" y="499"/>
                </a:lnTo>
                <a:lnTo>
                  <a:pt x="1035" y="499"/>
                </a:lnTo>
                <a:lnTo>
                  <a:pt x="1035" y="497"/>
                </a:lnTo>
                <a:lnTo>
                  <a:pt x="1037" y="497"/>
                </a:lnTo>
                <a:lnTo>
                  <a:pt x="1039" y="495"/>
                </a:lnTo>
                <a:lnTo>
                  <a:pt x="1041" y="495"/>
                </a:lnTo>
                <a:lnTo>
                  <a:pt x="1043" y="495"/>
                </a:lnTo>
                <a:lnTo>
                  <a:pt x="1045" y="493"/>
                </a:lnTo>
                <a:lnTo>
                  <a:pt x="1045" y="491"/>
                </a:lnTo>
                <a:lnTo>
                  <a:pt x="1047" y="489"/>
                </a:lnTo>
                <a:lnTo>
                  <a:pt x="1049" y="489"/>
                </a:lnTo>
                <a:lnTo>
                  <a:pt x="1051" y="489"/>
                </a:lnTo>
                <a:lnTo>
                  <a:pt x="1053" y="489"/>
                </a:lnTo>
                <a:lnTo>
                  <a:pt x="1055" y="489"/>
                </a:lnTo>
                <a:lnTo>
                  <a:pt x="1055" y="487"/>
                </a:lnTo>
                <a:lnTo>
                  <a:pt x="1057" y="487"/>
                </a:lnTo>
                <a:lnTo>
                  <a:pt x="1059" y="489"/>
                </a:lnTo>
                <a:lnTo>
                  <a:pt x="1061" y="489"/>
                </a:lnTo>
                <a:lnTo>
                  <a:pt x="1063" y="489"/>
                </a:lnTo>
                <a:lnTo>
                  <a:pt x="1065" y="487"/>
                </a:lnTo>
                <a:lnTo>
                  <a:pt x="1067" y="489"/>
                </a:lnTo>
                <a:lnTo>
                  <a:pt x="1067" y="491"/>
                </a:lnTo>
                <a:lnTo>
                  <a:pt x="1069" y="491"/>
                </a:lnTo>
                <a:lnTo>
                  <a:pt x="1071" y="491"/>
                </a:lnTo>
                <a:lnTo>
                  <a:pt x="1073" y="491"/>
                </a:lnTo>
                <a:lnTo>
                  <a:pt x="1075" y="491"/>
                </a:lnTo>
                <a:lnTo>
                  <a:pt x="1077" y="491"/>
                </a:lnTo>
                <a:lnTo>
                  <a:pt x="1079" y="491"/>
                </a:lnTo>
                <a:lnTo>
                  <a:pt x="1081" y="491"/>
                </a:lnTo>
                <a:lnTo>
                  <a:pt x="1083" y="491"/>
                </a:lnTo>
                <a:lnTo>
                  <a:pt x="1087" y="491"/>
                </a:lnTo>
                <a:lnTo>
                  <a:pt x="1089" y="493"/>
                </a:lnTo>
                <a:lnTo>
                  <a:pt x="1091" y="495"/>
                </a:lnTo>
                <a:lnTo>
                  <a:pt x="1091" y="497"/>
                </a:lnTo>
                <a:lnTo>
                  <a:pt x="1093" y="499"/>
                </a:lnTo>
                <a:lnTo>
                  <a:pt x="1095" y="499"/>
                </a:lnTo>
                <a:lnTo>
                  <a:pt x="1095" y="501"/>
                </a:lnTo>
                <a:lnTo>
                  <a:pt x="1097" y="503"/>
                </a:lnTo>
                <a:lnTo>
                  <a:pt x="1099" y="503"/>
                </a:lnTo>
                <a:lnTo>
                  <a:pt x="1101" y="503"/>
                </a:lnTo>
                <a:lnTo>
                  <a:pt x="1103" y="503"/>
                </a:lnTo>
                <a:lnTo>
                  <a:pt x="1105" y="503"/>
                </a:lnTo>
                <a:lnTo>
                  <a:pt x="1107" y="505"/>
                </a:lnTo>
                <a:lnTo>
                  <a:pt x="1111" y="505"/>
                </a:lnTo>
                <a:lnTo>
                  <a:pt x="1113" y="505"/>
                </a:lnTo>
                <a:lnTo>
                  <a:pt x="1115" y="505"/>
                </a:lnTo>
                <a:lnTo>
                  <a:pt x="1117" y="505"/>
                </a:lnTo>
                <a:lnTo>
                  <a:pt x="1117" y="503"/>
                </a:lnTo>
                <a:lnTo>
                  <a:pt x="1119" y="503"/>
                </a:lnTo>
                <a:lnTo>
                  <a:pt x="1121" y="505"/>
                </a:lnTo>
                <a:lnTo>
                  <a:pt x="1121" y="503"/>
                </a:lnTo>
                <a:lnTo>
                  <a:pt x="1123" y="503"/>
                </a:lnTo>
                <a:lnTo>
                  <a:pt x="1125" y="505"/>
                </a:lnTo>
                <a:lnTo>
                  <a:pt x="1127" y="505"/>
                </a:lnTo>
                <a:lnTo>
                  <a:pt x="1131" y="505"/>
                </a:lnTo>
                <a:lnTo>
                  <a:pt x="1131" y="507"/>
                </a:lnTo>
                <a:lnTo>
                  <a:pt x="1133" y="505"/>
                </a:lnTo>
                <a:lnTo>
                  <a:pt x="1135" y="505"/>
                </a:lnTo>
                <a:lnTo>
                  <a:pt x="1137" y="505"/>
                </a:lnTo>
                <a:lnTo>
                  <a:pt x="1139" y="507"/>
                </a:lnTo>
                <a:lnTo>
                  <a:pt x="1141" y="507"/>
                </a:lnTo>
                <a:lnTo>
                  <a:pt x="1143" y="509"/>
                </a:lnTo>
                <a:lnTo>
                  <a:pt x="1145" y="509"/>
                </a:lnTo>
                <a:lnTo>
                  <a:pt x="1147" y="509"/>
                </a:lnTo>
                <a:lnTo>
                  <a:pt x="1147" y="507"/>
                </a:lnTo>
                <a:lnTo>
                  <a:pt x="1149" y="505"/>
                </a:lnTo>
                <a:lnTo>
                  <a:pt x="1151" y="505"/>
                </a:lnTo>
                <a:lnTo>
                  <a:pt x="1153" y="503"/>
                </a:lnTo>
                <a:lnTo>
                  <a:pt x="1155" y="501"/>
                </a:lnTo>
                <a:lnTo>
                  <a:pt x="1155" y="499"/>
                </a:lnTo>
                <a:lnTo>
                  <a:pt x="1155" y="497"/>
                </a:lnTo>
                <a:lnTo>
                  <a:pt x="1153" y="495"/>
                </a:lnTo>
                <a:lnTo>
                  <a:pt x="1151" y="493"/>
                </a:lnTo>
                <a:lnTo>
                  <a:pt x="1149" y="493"/>
                </a:lnTo>
                <a:lnTo>
                  <a:pt x="1147" y="491"/>
                </a:lnTo>
                <a:lnTo>
                  <a:pt x="1147" y="489"/>
                </a:lnTo>
                <a:lnTo>
                  <a:pt x="1145" y="489"/>
                </a:lnTo>
                <a:lnTo>
                  <a:pt x="1145" y="487"/>
                </a:lnTo>
                <a:lnTo>
                  <a:pt x="1143" y="485"/>
                </a:lnTo>
                <a:lnTo>
                  <a:pt x="1141" y="485"/>
                </a:lnTo>
                <a:lnTo>
                  <a:pt x="1141" y="483"/>
                </a:lnTo>
                <a:lnTo>
                  <a:pt x="1139" y="481"/>
                </a:lnTo>
                <a:lnTo>
                  <a:pt x="1139" y="479"/>
                </a:lnTo>
                <a:lnTo>
                  <a:pt x="1139" y="477"/>
                </a:lnTo>
                <a:lnTo>
                  <a:pt x="1139" y="475"/>
                </a:lnTo>
                <a:lnTo>
                  <a:pt x="1141" y="475"/>
                </a:lnTo>
                <a:lnTo>
                  <a:pt x="1141" y="473"/>
                </a:lnTo>
                <a:lnTo>
                  <a:pt x="1141" y="471"/>
                </a:lnTo>
                <a:lnTo>
                  <a:pt x="1141" y="469"/>
                </a:lnTo>
                <a:lnTo>
                  <a:pt x="1145" y="467"/>
                </a:lnTo>
                <a:lnTo>
                  <a:pt x="1145" y="463"/>
                </a:lnTo>
                <a:lnTo>
                  <a:pt x="1145" y="461"/>
                </a:lnTo>
                <a:lnTo>
                  <a:pt x="1147" y="463"/>
                </a:lnTo>
                <a:lnTo>
                  <a:pt x="1151" y="463"/>
                </a:lnTo>
                <a:lnTo>
                  <a:pt x="1153" y="463"/>
                </a:lnTo>
                <a:lnTo>
                  <a:pt x="1155" y="465"/>
                </a:lnTo>
                <a:lnTo>
                  <a:pt x="1157" y="465"/>
                </a:lnTo>
                <a:lnTo>
                  <a:pt x="1159" y="465"/>
                </a:lnTo>
                <a:lnTo>
                  <a:pt x="1161" y="467"/>
                </a:lnTo>
                <a:lnTo>
                  <a:pt x="1163" y="467"/>
                </a:lnTo>
                <a:lnTo>
                  <a:pt x="1165" y="469"/>
                </a:lnTo>
                <a:lnTo>
                  <a:pt x="1167" y="469"/>
                </a:lnTo>
                <a:lnTo>
                  <a:pt x="1169" y="469"/>
                </a:lnTo>
                <a:lnTo>
                  <a:pt x="1171" y="469"/>
                </a:lnTo>
                <a:lnTo>
                  <a:pt x="1175" y="469"/>
                </a:lnTo>
                <a:lnTo>
                  <a:pt x="1177" y="469"/>
                </a:lnTo>
                <a:lnTo>
                  <a:pt x="1179" y="471"/>
                </a:lnTo>
                <a:lnTo>
                  <a:pt x="1181" y="471"/>
                </a:lnTo>
                <a:lnTo>
                  <a:pt x="1183" y="471"/>
                </a:lnTo>
                <a:lnTo>
                  <a:pt x="1185" y="473"/>
                </a:lnTo>
                <a:lnTo>
                  <a:pt x="1187" y="473"/>
                </a:lnTo>
                <a:lnTo>
                  <a:pt x="1189" y="473"/>
                </a:lnTo>
                <a:lnTo>
                  <a:pt x="1191" y="475"/>
                </a:lnTo>
                <a:lnTo>
                  <a:pt x="1193" y="475"/>
                </a:lnTo>
                <a:lnTo>
                  <a:pt x="1193" y="473"/>
                </a:lnTo>
                <a:lnTo>
                  <a:pt x="1195" y="475"/>
                </a:lnTo>
                <a:lnTo>
                  <a:pt x="1197" y="475"/>
                </a:lnTo>
                <a:lnTo>
                  <a:pt x="1199" y="475"/>
                </a:lnTo>
                <a:lnTo>
                  <a:pt x="1201" y="475"/>
                </a:lnTo>
                <a:lnTo>
                  <a:pt x="1203" y="475"/>
                </a:lnTo>
                <a:lnTo>
                  <a:pt x="1205" y="477"/>
                </a:lnTo>
                <a:lnTo>
                  <a:pt x="1205" y="479"/>
                </a:lnTo>
                <a:lnTo>
                  <a:pt x="1207" y="481"/>
                </a:lnTo>
                <a:lnTo>
                  <a:pt x="1209" y="483"/>
                </a:lnTo>
                <a:lnTo>
                  <a:pt x="1211" y="485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91"/>
                </a:lnTo>
                <a:lnTo>
                  <a:pt x="1217" y="493"/>
                </a:lnTo>
                <a:lnTo>
                  <a:pt x="1219" y="493"/>
                </a:lnTo>
                <a:lnTo>
                  <a:pt x="1223" y="495"/>
                </a:lnTo>
                <a:lnTo>
                  <a:pt x="1225" y="495"/>
                </a:lnTo>
                <a:lnTo>
                  <a:pt x="1225" y="497"/>
                </a:lnTo>
                <a:lnTo>
                  <a:pt x="1227" y="497"/>
                </a:lnTo>
                <a:lnTo>
                  <a:pt x="1229" y="497"/>
                </a:lnTo>
                <a:lnTo>
                  <a:pt x="1231" y="497"/>
                </a:lnTo>
                <a:lnTo>
                  <a:pt x="1233" y="497"/>
                </a:lnTo>
                <a:lnTo>
                  <a:pt x="1235" y="499"/>
                </a:lnTo>
                <a:lnTo>
                  <a:pt x="1237" y="499"/>
                </a:lnTo>
                <a:lnTo>
                  <a:pt x="1239" y="499"/>
                </a:lnTo>
                <a:lnTo>
                  <a:pt x="1241" y="501"/>
                </a:lnTo>
                <a:lnTo>
                  <a:pt x="1243" y="499"/>
                </a:lnTo>
                <a:lnTo>
                  <a:pt x="1245" y="501"/>
                </a:lnTo>
                <a:lnTo>
                  <a:pt x="1247" y="501"/>
                </a:lnTo>
                <a:lnTo>
                  <a:pt x="1249" y="501"/>
                </a:lnTo>
                <a:lnTo>
                  <a:pt x="1251" y="499"/>
                </a:lnTo>
                <a:lnTo>
                  <a:pt x="1253" y="497"/>
                </a:lnTo>
                <a:lnTo>
                  <a:pt x="1255" y="497"/>
                </a:lnTo>
                <a:lnTo>
                  <a:pt x="1257" y="497"/>
                </a:lnTo>
                <a:lnTo>
                  <a:pt x="1259" y="495"/>
                </a:lnTo>
                <a:lnTo>
                  <a:pt x="1261" y="495"/>
                </a:lnTo>
                <a:lnTo>
                  <a:pt x="1263" y="495"/>
                </a:lnTo>
                <a:lnTo>
                  <a:pt x="1265" y="493"/>
                </a:lnTo>
                <a:lnTo>
                  <a:pt x="1267" y="495"/>
                </a:lnTo>
                <a:lnTo>
                  <a:pt x="1269" y="495"/>
                </a:lnTo>
                <a:lnTo>
                  <a:pt x="1271" y="495"/>
                </a:lnTo>
                <a:lnTo>
                  <a:pt x="1275" y="495"/>
                </a:lnTo>
                <a:lnTo>
                  <a:pt x="1277" y="495"/>
                </a:lnTo>
                <a:lnTo>
                  <a:pt x="1277" y="497"/>
                </a:lnTo>
                <a:lnTo>
                  <a:pt x="1279" y="497"/>
                </a:lnTo>
                <a:lnTo>
                  <a:pt x="1281" y="497"/>
                </a:lnTo>
                <a:lnTo>
                  <a:pt x="1283" y="497"/>
                </a:lnTo>
                <a:lnTo>
                  <a:pt x="1285" y="497"/>
                </a:lnTo>
                <a:lnTo>
                  <a:pt x="1289" y="497"/>
                </a:lnTo>
                <a:lnTo>
                  <a:pt x="1291" y="497"/>
                </a:lnTo>
                <a:lnTo>
                  <a:pt x="1291" y="499"/>
                </a:lnTo>
                <a:lnTo>
                  <a:pt x="1293" y="499"/>
                </a:lnTo>
                <a:lnTo>
                  <a:pt x="1295" y="501"/>
                </a:lnTo>
                <a:lnTo>
                  <a:pt x="1297" y="501"/>
                </a:lnTo>
                <a:lnTo>
                  <a:pt x="1299" y="503"/>
                </a:lnTo>
                <a:lnTo>
                  <a:pt x="1301" y="503"/>
                </a:lnTo>
                <a:lnTo>
                  <a:pt x="1303" y="505"/>
                </a:lnTo>
                <a:lnTo>
                  <a:pt x="1309" y="505"/>
                </a:lnTo>
                <a:lnTo>
                  <a:pt x="1311" y="505"/>
                </a:lnTo>
                <a:lnTo>
                  <a:pt x="1313" y="505"/>
                </a:lnTo>
                <a:lnTo>
                  <a:pt x="1313" y="507"/>
                </a:lnTo>
                <a:lnTo>
                  <a:pt x="1315" y="509"/>
                </a:lnTo>
                <a:lnTo>
                  <a:pt x="1315" y="511"/>
                </a:lnTo>
                <a:lnTo>
                  <a:pt x="1319" y="513"/>
                </a:lnTo>
                <a:lnTo>
                  <a:pt x="1321" y="513"/>
                </a:lnTo>
                <a:lnTo>
                  <a:pt x="1323" y="513"/>
                </a:lnTo>
                <a:lnTo>
                  <a:pt x="1323" y="515"/>
                </a:lnTo>
                <a:lnTo>
                  <a:pt x="1325" y="515"/>
                </a:lnTo>
                <a:lnTo>
                  <a:pt x="1327" y="517"/>
                </a:lnTo>
                <a:lnTo>
                  <a:pt x="1329" y="517"/>
                </a:lnTo>
                <a:lnTo>
                  <a:pt x="1331" y="517"/>
                </a:lnTo>
                <a:lnTo>
                  <a:pt x="1333" y="517"/>
                </a:lnTo>
                <a:lnTo>
                  <a:pt x="1335" y="517"/>
                </a:lnTo>
                <a:lnTo>
                  <a:pt x="1337" y="517"/>
                </a:lnTo>
                <a:lnTo>
                  <a:pt x="1339" y="517"/>
                </a:lnTo>
                <a:lnTo>
                  <a:pt x="1341" y="517"/>
                </a:lnTo>
                <a:lnTo>
                  <a:pt x="1343" y="519"/>
                </a:lnTo>
                <a:lnTo>
                  <a:pt x="1345" y="519"/>
                </a:lnTo>
                <a:lnTo>
                  <a:pt x="1347" y="519"/>
                </a:lnTo>
                <a:lnTo>
                  <a:pt x="1349" y="519"/>
                </a:lnTo>
                <a:lnTo>
                  <a:pt x="1351" y="519"/>
                </a:lnTo>
                <a:lnTo>
                  <a:pt x="1353" y="519"/>
                </a:lnTo>
                <a:lnTo>
                  <a:pt x="1355" y="519"/>
                </a:lnTo>
                <a:lnTo>
                  <a:pt x="1357" y="521"/>
                </a:lnTo>
                <a:lnTo>
                  <a:pt x="1359" y="519"/>
                </a:lnTo>
                <a:lnTo>
                  <a:pt x="1361" y="519"/>
                </a:lnTo>
                <a:lnTo>
                  <a:pt x="1363" y="521"/>
                </a:lnTo>
                <a:lnTo>
                  <a:pt x="1365" y="521"/>
                </a:lnTo>
                <a:lnTo>
                  <a:pt x="1367" y="521"/>
                </a:lnTo>
                <a:lnTo>
                  <a:pt x="1369" y="519"/>
                </a:lnTo>
                <a:lnTo>
                  <a:pt x="1373" y="517"/>
                </a:lnTo>
                <a:lnTo>
                  <a:pt x="1375" y="517"/>
                </a:lnTo>
                <a:lnTo>
                  <a:pt x="1377" y="515"/>
                </a:lnTo>
                <a:lnTo>
                  <a:pt x="1379" y="515"/>
                </a:lnTo>
                <a:lnTo>
                  <a:pt x="1381" y="515"/>
                </a:lnTo>
                <a:lnTo>
                  <a:pt x="1383" y="515"/>
                </a:lnTo>
                <a:lnTo>
                  <a:pt x="1385" y="515"/>
                </a:lnTo>
                <a:lnTo>
                  <a:pt x="1387" y="513"/>
                </a:lnTo>
                <a:lnTo>
                  <a:pt x="1389" y="513"/>
                </a:lnTo>
                <a:lnTo>
                  <a:pt x="1391" y="513"/>
                </a:lnTo>
                <a:lnTo>
                  <a:pt x="1393" y="513"/>
                </a:lnTo>
                <a:lnTo>
                  <a:pt x="1395" y="513"/>
                </a:lnTo>
                <a:lnTo>
                  <a:pt x="1397" y="511"/>
                </a:lnTo>
                <a:lnTo>
                  <a:pt x="1397" y="509"/>
                </a:lnTo>
                <a:lnTo>
                  <a:pt x="1397" y="507"/>
                </a:lnTo>
                <a:lnTo>
                  <a:pt x="1399" y="505"/>
                </a:lnTo>
                <a:lnTo>
                  <a:pt x="1401" y="503"/>
                </a:lnTo>
                <a:lnTo>
                  <a:pt x="1403" y="501"/>
                </a:lnTo>
                <a:lnTo>
                  <a:pt x="1405" y="501"/>
                </a:lnTo>
                <a:lnTo>
                  <a:pt x="1407" y="499"/>
                </a:lnTo>
                <a:lnTo>
                  <a:pt x="1409" y="499"/>
                </a:lnTo>
                <a:lnTo>
                  <a:pt x="1411" y="499"/>
                </a:lnTo>
                <a:lnTo>
                  <a:pt x="1413" y="499"/>
                </a:lnTo>
                <a:lnTo>
                  <a:pt x="1415" y="499"/>
                </a:lnTo>
                <a:lnTo>
                  <a:pt x="1417" y="499"/>
                </a:lnTo>
                <a:lnTo>
                  <a:pt x="1421" y="501"/>
                </a:lnTo>
                <a:lnTo>
                  <a:pt x="1423" y="501"/>
                </a:lnTo>
                <a:lnTo>
                  <a:pt x="1425" y="503"/>
                </a:lnTo>
                <a:lnTo>
                  <a:pt x="1427" y="503"/>
                </a:lnTo>
                <a:lnTo>
                  <a:pt x="1429" y="505"/>
                </a:lnTo>
                <a:lnTo>
                  <a:pt x="1431" y="505"/>
                </a:lnTo>
                <a:lnTo>
                  <a:pt x="1433" y="505"/>
                </a:lnTo>
                <a:lnTo>
                  <a:pt x="1435" y="505"/>
                </a:lnTo>
                <a:lnTo>
                  <a:pt x="1437" y="505"/>
                </a:lnTo>
                <a:lnTo>
                  <a:pt x="1439" y="503"/>
                </a:lnTo>
                <a:lnTo>
                  <a:pt x="1441" y="503"/>
                </a:lnTo>
                <a:lnTo>
                  <a:pt x="1443" y="503"/>
                </a:lnTo>
                <a:lnTo>
                  <a:pt x="1445" y="503"/>
                </a:lnTo>
                <a:lnTo>
                  <a:pt x="1447" y="505"/>
                </a:lnTo>
                <a:lnTo>
                  <a:pt x="1449" y="505"/>
                </a:lnTo>
                <a:lnTo>
                  <a:pt x="1451" y="507"/>
                </a:lnTo>
                <a:lnTo>
                  <a:pt x="1453" y="507"/>
                </a:lnTo>
                <a:lnTo>
                  <a:pt x="1455" y="507"/>
                </a:lnTo>
                <a:lnTo>
                  <a:pt x="1457" y="509"/>
                </a:lnTo>
                <a:lnTo>
                  <a:pt x="1461" y="511"/>
                </a:lnTo>
                <a:lnTo>
                  <a:pt x="1463" y="511"/>
                </a:lnTo>
                <a:lnTo>
                  <a:pt x="1464" y="511"/>
                </a:lnTo>
                <a:lnTo>
                  <a:pt x="1466" y="511"/>
                </a:lnTo>
                <a:lnTo>
                  <a:pt x="1468" y="511"/>
                </a:lnTo>
                <a:lnTo>
                  <a:pt x="1470" y="513"/>
                </a:lnTo>
                <a:lnTo>
                  <a:pt x="1472" y="513"/>
                </a:lnTo>
                <a:lnTo>
                  <a:pt x="1474" y="513"/>
                </a:lnTo>
                <a:lnTo>
                  <a:pt x="1476" y="511"/>
                </a:lnTo>
                <a:lnTo>
                  <a:pt x="1478" y="509"/>
                </a:lnTo>
                <a:lnTo>
                  <a:pt x="1478" y="507"/>
                </a:lnTo>
                <a:lnTo>
                  <a:pt x="1480" y="505"/>
                </a:lnTo>
                <a:lnTo>
                  <a:pt x="1482" y="505"/>
                </a:lnTo>
                <a:lnTo>
                  <a:pt x="1484" y="505"/>
                </a:lnTo>
                <a:lnTo>
                  <a:pt x="1486" y="505"/>
                </a:lnTo>
                <a:lnTo>
                  <a:pt x="1488" y="503"/>
                </a:lnTo>
                <a:lnTo>
                  <a:pt x="1490" y="501"/>
                </a:lnTo>
                <a:lnTo>
                  <a:pt x="1490" y="499"/>
                </a:lnTo>
                <a:lnTo>
                  <a:pt x="1488" y="497"/>
                </a:lnTo>
                <a:lnTo>
                  <a:pt x="1486" y="497"/>
                </a:lnTo>
                <a:lnTo>
                  <a:pt x="1484" y="497"/>
                </a:lnTo>
                <a:lnTo>
                  <a:pt x="1484" y="495"/>
                </a:lnTo>
                <a:lnTo>
                  <a:pt x="1484" y="493"/>
                </a:lnTo>
                <a:lnTo>
                  <a:pt x="1484" y="491"/>
                </a:lnTo>
                <a:lnTo>
                  <a:pt x="1484" y="489"/>
                </a:lnTo>
                <a:lnTo>
                  <a:pt x="1484" y="487"/>
                </a:lnTo>
                <a:lnTo>
                  <a:pt x="1484" y="485"/>
                </a:lnTo>
                <a:lnTo>
                  <a:pt x="1484" y="483"/>
                </a:lnTo>
                <a:lnTo>
                  <a:pt x="1484" y="481"/>
                </a:lnTo>
                <a:lnTo>
                  <a:pt x="1484" y="479"/>
                </a:lnTo>
                <a:lnTo>
                  <a:pt x="1484" y="477"/>
                </a:lnTo>
                <a:lnTo>
                  <a:pt x="1484" y="475"/>
                </a:lnTo>
                <a:lnTo>
                  <a:pt x="1482" y="473"/>
                </a:lnTo>
                <a:lnTo>
                  <a:pt x="1482" y="471"/>
                </a:lnTo>
                <a:lnTo>
                  <a:pt x="1484" y="471"/>
                </a:lnTo>
                <a:lnTo>
                  <a:pt x="1484" y="469"/>
                </a:lnTo>
                <a:lnTo>
                  <a:pt x="1486" y="467"/>
                </a:lnTo>
                <a:lnTo>
                  <a:pt x="1488" y="465"/>
                </a:lnTo>
                <a:lnTo>
                  <a:pt x="1488" y="463"/>
                </a:lnTo>
                <a:lnTo>
                  <a:pt x="1486" y="463"/>
                </a:lnTo>
                <a:lnTo>
                  <a:pt x="1488" y="461"/>
                </a:lnTo>
                <a:lnTo>
                  <a:pt x="1486" y="459"/>
                </a:lnTo>
                <a:lnTo>
                  <a:pt x="1484" y="459"/>
                </a:lnTo>
                <a:lnTo>
                  <a:pt x="1482" y="457"/>
                </a:lnTo>
                <a:lnTo>
                  <a:pt x="1482" y="455"/>
                </a:lnTo>
                <a:lnTo>
                  <a:pt x="1480" y="453"/>
                </a:lnTo>
                <a:lnTo>
                  <a:pt x="1478" y="453"/>
                </a:lnTo>
                <a:lnTo>
                  <a:pt x="1478" y="451"/>
                </a:lnTo>
                <a:lnTo>
                  <a:pt x="1476" y="451"/>
                </a:lnTo>
                <a:lnTo>
                  <a:pt x="1474" y="451"/>
                </a:lnTo>
                <a:lnTo>
                  <a:pt x="1472" y="453"/>
                </a:lnTo>
                <a:lnTo>
                  <a:pt x="1470" y="451"/>
                </a:lnTo>
                <a:lnTo>
                  <a:pt x="1466" y="449"/>
                </a:lnTo>
                <a:lnTo>
                  <a:pt x="1468" y="447"/>
                </a:lnTo>
                <a:lnTo>
                  <a:pt x="1470" y="445"/>
                </a:lnTo>
                <a:lnTo>
                  <a:pt x="1470" y="443"/>
                </a:lnTo>
                <a:lnTo>
                  <a:pt x="1472" y="441"/>
                </a:lnTo>
                <a:lnTo>
                  <a:pt x="1472" y="439"/>
                </a:lnTo>
                <a:lnTo>
                  <a:pt x="1474" y="439"/>
                </a:lnTo>
                <a:lnTo>
                  <a:pt x="1476" y="439"/>
                </a:lnTo>
                <a:lnTo>
                  <a:pt x="1478" y="439"/>
                </a:lnTo>
                <a:lnTo>
                  <a:pt x="1480" y="439"/>
                </a:lnTo>
                <a:lnTo>
                  <a:pt x="1480" y="437"/>
                </a:lnTo>
                <a:lnTo>
                  <a:pt x="1482" y="437"/>
                </a:lnTo>
                <a:lnTo>
                  <a:pt x="1484" y="437"/>
                </a:lnTo>
                <a:lnTo>
                  <a:pt x="1486" y="435"/>
                </a:lnTo>
                <a:lnTo>
                  <a:pt x="1488" y="435"/>
                </a:lnTo>
                <a:lnTo>
                  <a:pt x="1490" y="435"/>
                </a:lnTo>
                <a:lnTo>
                  <a:pt x="1492" y="435"/>
                </a:lnTo>
                <a:lnTo>
                  <a:pt x="1494" y="435"/>
                </a:lnTo>
                <a:lnTo>
                  <a:pt x="1496" y="435"/>
                </a:lnTo>
                <a:lnTo>
                  <a:pt x="1498" y="435"/>
                </a:lnTo>
                <a:lnTo>
                  <a:pt x="1500" y="435"/>
                </a:lnTo>
                <a:lnTo>
                  <a:pt x="1502" y="435"/>
                </a:lnTo>
                <a:lnTo>
                  <a:pt x="1504" y="433"/>
                </a:lnTo>
                <a:lnTo>
                  <a:pt x="1506" y="433"/>
                </a:lnTo>
                <a:lnTo>
                  <a:pt x="1508" y="433"/>
                </a:lnTo>
                <a:lnTo>
                  <a:pt x="1510" y="433"/>
                </a:lnTo>
                <a:lnTo>
                  <a:pt x="1512" y="433"/>
                </a:lnTo>
                <a:lnTo>
                  <a:pt x="1514" y="433"/>
                </a:lnTo>
                <a:lnTo>
                  <a:pt x="1514" y="435"/>
                </a:lnTo>
                <a:lnTo>
                  <a:pt x="1516" y="435"/>
                </a:lnTo>
                <a:lnTo>
                  <a:pt x="1518" y="435"/>
                </a:lnTo>
                <a:lnTo>
                  <a:pt x="1520" y="435"/>
                </a:lnTo>
                <a:lnTo>
                  <a:pt x="1522" y="437"/>
                </a:lnTo>
                <a:lnTo>
                  <a:pt x="1524" y="437"/>
                </a:lnTo>
                <a:lnTo>
                  <a:pt x="1526" y="437"/>
                </a:lnTo>
                <a:lnTo>
                  <a:pt x="1528" y="439"/>
                </a:lnTo>
                <a:lnTo>
                  <a:pt x="1530" y="439"/>
                </a:lnTo>
                <a:lnTo>
                  <a:pt x="1532" y="439"/>
                </a:lnTo>
                <a:lnTo>
                  <a:pt x="1534" y="441"/>
                </a:lnTo>
                <a:lnTo>
                  <a:pt x="1536" y="441"/>
                </a:lnTo>
                <a:lnTo>
                  <a:pt x="1538" y="441"/>
                </a:lnTo>
                <a:lnTo>
                  <a:pt x="1538" y="439"/>
                </a:lnTo>
                <a:lnTo>
                  <a:pt x="1540" y="439"/>
                </a:lnTo>
                <a:lnTo>
                  <a:pt x="1542" y="441"/>
                </a:lnTo>
                <a:lnTo>
                  <a:pt x="1544" y="441"/>
                </a:lnTo>
                <a:lnTo>
                  <a:pt x="1546" y="443"/>
                </a:lnTo>
                <a:lnTo>
                  <a:pt x="1548" y="443"/>
                </a:lnTo>
                <a:lnTo>
                  <a:pt x="1550" y="443"/>
                </a:lnTo>
                <a:lnTo>
                  <a:pt x="1552" y="443"/>
                </a:lnTo>
                <a:lnTo>
                  <a:pt x="1552" y="445"/>
                </a:lnTo>
                <a:lnTo>
                  <a:pt x="1554" y="447"/>
                </a:lnTo>
                <a:lnTo>
                  <a:pt x="1556" y="445"/>
                </a:lnTo>
                <a:lnTo>
                  <a:pt x="1558" y="447"/>
                </a:lnTo>
                <a:lnTo>
                  <a:pt x="1560" y="449"/>
                </a:lnTo>
                <a:lnTo>
                  <a:pt x="1562" y="449"/>
                </a:lnTo>
                <a:lnTo>
                  <a:pt x="1562" y="451"/>
                </a:lnTo>
                <a:lnTo>
                  <a:pt x="1564" y="453"/>
                </a:lnTo>
                <a:lnTo>
                  <a:pt x="1566" y="453"/>
                </a:lnTo>
                <a:lnTo>
                  <a:pt x="1568" y="455"/>
                </a:lnTo>
                <a:lnTo>
                  <a:pt x="1570" y="455"/>
                </a:lnTo>
                <a:lnTo>
                  <a:pt x="1572" y="457"/>
                </a:lnTo>
                <a:lnTo>
                  <a:pt x="1574" y="459"/>
                </a:lnTo>
                <a:lnTo>
                  <a:pt x="1574" y="461"/>
                </a:lnTo>
                <a:lnTo>
                  <a:pt x="1576" y="461"/>
                </a:lnTo>
                <a:lnTo>
                  <a:pt x="1578" y="461"/>
                </a:lnTo>
                <a:lnTo>
                  <a:pt x="1578" y="463"/>
                </a:lnTo>
                <a:lnTo>
                  <a:pt x="1578" y="465"/>
                </a:lnTo>
                <a:lnTo>
                  <a:pt x="1580" y="467"/>
                </a:lnTo>
                <a:lnTo>
                  <a:pt x="1582" y="467"/>
                </a:lnTo>
                <a:lnTo>
                  <a:pt x="1584" y="469"/>
                </a:lnTo>
                <a:lnTo>
                  <a:pt x="1586" y="471"/>
                </a:lnTo>
                <a:lnTo>
                  <a:pt x="1588" y="471"/>
                </a:lnTo>
                <a:lnTo>
                  <a:pt x="1588" y="473"/>
                </a:lnTo>
                <a:lnTo>
                  <a:pt x="1590" y="473"/>
                </a:lnTo>
                <a:lnTo>
                  <a:pt x="1590" y="475"/>
                </a:lnTo>
                <a:lnTo>
                  <a:pt x="1592" y="475"/>
                </a:lnTo>
                <a:lnTo>
                  <a:pt x="1594" y="477"/>
                </a:lnTo>
                <a:lnTo>
                  <a:pt x="1596" y="479"/>
                </a:lnTo>
                <a:lnTo>
                  <a:pt x="1598" y="481"/>
                </a:lnTo>
                <a:lnTo>
                  <a:pt x="1600" y="483"/>
                </a:lnTo>
                <a:lnTo>
                  <a:pt x="1602" y="485"/>
                </a:lnTo>
                <a:lnTo>
                  <a:pt x="1604" y="485"/>
                </a:lnTo>
                <a:lnTo>
                  <a:pt x="1606" y="487"/>
                </a:lnTo>
                <a:lnTo>
                  <a:pt x="1608" y="489"/>
                </a:lnTo>
                <a:lnTo>
                  <a:pt x="1608" y="491"/>
                </a:lnTo>
                <a:lnTo>
                  <a:pt x="1610" y="491"/>
                </a:lnTo>
                <a:lnTo>
                  <a:pt x="1612" y="493"/>
                </a:lnTo>
                <a:lnTo>
                  <a:pt x="1612" y="495"/>
                </a:lnTo>
                <a:lnTo>
                  <a:pt x="1614" y="497"/>
                </a:lnTo>
                <a:lnTo>
                  <a:pt x="1616" y="499"/>
                </a:lnTo>
                <a:lnTo>
                  <a:pt x="1618" y="499"/>
                </a:lnTo>
                <a:lnTo>
                  <a:pt x="1620" y="499"/>
                </a:lnTo>
                <a:lnTo>
                  <a:pt x="1620" y="501"/>
                </a:lnTo>
                <a:lnTo>
                  <a:pt x="1622" y="503"/>
                </a:lnTo>
                <a:lnTo>
                  <a:pt x="1622" y="505"/>
                </a:lnTo>
                <a:lnTo>
                  <a:pt x="1624" y="507"/>
                </a:lnTo>
                <a:lnTo>
                  <a:pt x="1626" y="509"/>
                </a:lnTo>
                <a:lnTo>
                  <a:pt x="1628" y="509"/>
                </a:lnTo>
                <a:lnTo>
                  <a:pt x="1630" y="511"/>
                </a:lnTo>
                <a:lnTo>
                  <a:pt x="1632" y="511"/>
                </a:lnTo>
                <a:lnTo>
                  <a:pt x="1634" y="511"/>
                </a:lnTo>
                <a:lnTo>
                  <a:pt x="1634" y="513"/>
                </a:lnTo>
                <a:lnTo>
                  <a:pt x="1636" y="513"/>
                </a:lnTo>
                <a:lnTo>
                  <a:pt x="1640" y="513"/>
                </a:lnTo>
                <a:lnTo>
                  <a:pt x="1642" y="513"/>
                </a:lnTo>
                <a:lnTo>
                  <a:pt x="1642" y="511"/>
                </a:lnTo>
                <a:lnTo>
                  <a:pt x="1644" y="513"/>
                </a:lnTo>
                <a:lnTo>
                  <a:pt x="1644" y="511"/>
                </a:lnTo>
                <a:lnTo>
                  <a:pt x="1646" y="511"/>
                </a:lnTo>
                <a:lnTo>
                  <a:pt x="1646" y="513"/>
                </a:lnTo>
                <a:lnTo>
                  <a:pt x="1648" y="513"/>
                </a:lnTo>
                <a:lnTo>
                  <a:pt x="1650" y="515"/>
                </a:lnTo>
                <a:lnTo>
                  <a:pt x="1652" y="515"/>
                </a:lnTo>
                <a:lnTo>
                  <a:pt x="1654" y="517"/>
                </a:lnTo>
                <a:lnTo>
                  <a:pt x="1658" y="517"/>
                </a:lnTo>
                <a:lnTo>
                  <a:pt x="1660" y="517"/>
                </a:lnTo>
                <a:lnTo>
                  <a:pt x="1658" y="515"/>
                </a:lnTo>
                <a:lnTo>
                  <a:pt x="1660" y="515"/>
                </a:lnTo>
                <a:lnTo>
                  <a:pt x="1662" y="515"/>
                </a:lnTo>
                <a:lnTo>
                  <a:pt x="1662" y="517"/>
                </a:lnTo>
                <a:lnTo>
                  <a:pt x="1664" y="519"/>
                </a:lnTo>
                <a:lnTo>
                  <a:pt x="1666" y="519"/>
                </a:lnTo>
                <a:lnTo>
                  <a:pt x="1668" y="521"/>
                </a:lnTo>
                <a:lnTo>
                  <a:pt x="1670" y="521"/>
                </a:lnTo>
                <a:lnTo>
                  <a:pt x="1672" y="523"/>
                </a:lnTo>
                <a:lnTo>
                  <a:pt x="1674" y="523"/>
                </a:lnTo>
                <a:lnTo>
                  <a:pt x="1676" y="525"/>
                </a:lnTo>
                <a:lnTo>
                  <a:pt x="1678" y="527"/>
                </a:lnTo>
                <a:lnTo>
                  <a:pt x="1680" y="527"/>
                </a:lnTo>
                <a:lnTo>
                  <a:pt x="1682" y="525"/>
                </a:lnTo>
                <a:lnTo>
                  <a:pt x="1684" y="527"/>
                </a:lnTo>
                <a:lnTo>
                  <a:pt x="1686" y="527"/>
                </a:lnTo>
                <a:lnTo>
                  <a:pt x="1686" y="529"/>
                </a:lnTo>
                <a:lnTo>
                  <a:pt x="1688" y="531"/>
                </a:lnTo>
                <a:lnTo>
                  <a:pt x="1690" y="533"/>
                </a:lnTo>
                <a:lnTo>
                  <a:pt x="1692" y="535"/>
                </a:lnTo>
                <a:lnTo>
                  <a:pt x="1694" y="535"/>
                </a:lnTo>
                <a:lnTo>
                  <a:pt x="1694" y="537"/>
                </a:lnTo>
                <a:lnTo>
                  <a:pt x="1696" y="537"/>
                </a:lnTo>
                <a:lnTo>
                  <a:pt x="1696" y="539"/>
                </a:lnTo>
                <a:lnTo>
                  <a:pt x="1696" y="541"/>
                </a:lnTo>
                <a:lnTo>
                  <a:pt x="1698" y="543"/>
                </a:lnTo>
                <a:lnTo>
                  <a:pt x="1700" y="545"/>
                </a:lnTo>
                <a:lnTo>
                  <a:pt x="1702" y="545"/>
                </a:lnTo>
                <a:lnTo>
                  <a:pt x="1704" y="547"/>
                </a:lnTo>
                <a:lnTo>
                  <a:pt x="1706" y="549"/>
                </a:lnTo>
                <a:lnTo>
                  <a:pt x="1706" y="551"/>
                </a:lnTo>
                <a:lnTo>
                  <a:pt x="1708" y="551"/>
                </a:lnTo>
                <a:lnTo>
                  <a:pt x="1710" y="549"/>
                </a:lnTo>
                <a:lnTo>
                  <a:pt x="1714" y="549"/>
                </a:lnTo>
                <a:lnTo>
                  <a:pt x="1716" y="551"/>
                </a:lnTo>
                <a:lnTo>
                  <a:pt x="1718" y="551"/>
                </a:lnTo>
                <a:lnTo>
                  <a:pt x="1720" y="551"/>
                </a:lnTo>
                <a:lnTo>
                  <a:pt x="1722" y="551"/>
                </a:lnTo>
                <a:lnTo>
                  <a:pt x="1724" y="551"/>
                </a:lnTo>
                <a:lnTo>
                  <a:pt x="1726" y="551"/>
                </a:lnTo>
                <a:lnTo>
                  <a:pt x="1728" y="549"/>
                </a:lnTo>
                <a:lnTo>
                  <a:pt x="1730" y="549"/>
                </a:lnTo>
                <a:lnTo>
                  <a:pt x="1732" y="549"/>
                </a:lnTo>
                <a:lnTo>
                  <a:pt x="1732" y="547"/>
                </a:lnTo>
                <a:lnTo>
                  <a:pt x="1732" y="545"/>
                </a:lnTo>
                <a:lnTo>
                  <a:pt x="1734" y="543"/>
                </a:lnTo>
                <a:lnTo>
                  <a:pt x="1736" y="541"/>
                </a:lnTo>
                <a:lnTo>
                  <a:pt x="1738" y="541"/>
                </a:lnTo>
                <a:lnTo>
                  <a:pt x="1740" y="541"/>
                </a:lnTo>
                <a:lnTo>
                  <a:pt x="1742" y="543"/>
                </a:lnTo>
                <a:lnTo>
                  <a:pt x="1742" y="541"/>
                </a:lnTo>
                <a:lnTo>
                  <a:pt x="1744" y="539"/>
                </a:lnTo>
                <a:lnTo>
                  <a:pt x="1746" y="539"/>
                </a:lnTo>
                <a:lnTo>
                  <a:pt x="1748" y="537"/>
                </a:lnTo>
                <a:lnTo>
                  <a:pt x="1750" y="537"/>
                </a:lnTo>
                <a:lnTo>
                  <a:pt x="1752" y="537"/>
                </a:lnTo>
                <a:lnTo>
                  <a:pt x="1754" y="537"/>
                </a:lnTo>
                <a:lnTo>
                  <a:pt x="1756" y="537"/>
                </a:lnTo>
                <a:lnTo>
                  <a:pt x="1758" y="539"/>
                </a:lnTo>
                <a:lnTo>
                  <a:pt x="1760" y="539"/>
                </a:lnTo>
                <a:lnTo>
                  <a:pt x="1760" y="541"/>
                </a:lnTo>
                <a:lnTo>
                  <a:pt x="1760" y="543"/>
                </a:lnTo>
                <a:lnTo>
                  <a:pt x="1762" y="545"/>
                </a:lnTo>
                <a:lnTo>
                  <a:pt x="1762" y="547"/>
                </a:lnTo>
                <a:lnTo>
                  <a:pt x="1764" y="547"/>
                </a:lnTo>
                <a:lnTo>
                  <a:pt x="1766" y="549"/>
                </a:lnTo>
                <a:lnTo>
                  <a:pt x="1768" y="549"/>
                </a:lnTo>
                <a:lnTo>
                  <a:pt x="1768" y="551"/>
                </a:lnTo>
                <a:lnTo>
                  <a:pt x="1768" y="553"/>
                </a:lnTo>
                <a:lnTo>
                  <a:pt x="1768" y="555"/>
                </a:lnTo>
                <a:lnTo>
                  <a:pt x="1766" y="555"/>
                </a:lnTo>
                <a:lnTo>
                  <a:pt x="1764" y="557"/>
                </a:lnTo>
                <a:lnTo>
                  <a:pt x="1764" y="559"/>
                </a:lnTo>
                <a:lnTo>
                  <a:pt x="1766" y="561"/>
                </a:lnTo>
                <a:lnTo>
                  <a:pt x="1766" y="563"/>
                </a:lnTo>
                <a:lnTo>
                  <a:pt x="1766" y="565"/>
                </a:lnTo>
                <a:lnTo>
                  <a:pt x="1766" y="567"/>
                </a:lnTo>
                <a:lnTo>
                  <a:pt x="1766" y="569"/>
                </a:lnTo>
                <a:lnTo>
                  <a:pt x="1768" y="569"/>
                </a:lnTo>
                <a:lnTo>
                  <a:pt x="1768" y="571"/>
                </a:lnTo>
                <a:lnTo>
                  <a:pt x="1768" y="573"/>
                </a:lnTo>
                <a:lnTo>
                  <a:pt x="1770" y="575"/>
                </a:lnTo>
                <a:lnTo>
                  <a:pt x="1770" y="577"/>
                </a:lnTo>
                <a:lnTo>
                  <a:pt x="1772" y="579"/>
                </a:lnTo>
                <a:lnTo>
                  <a:pt x="1772" y="581"/>
                </a:lnTo>
                <a:lnTo>
                  <a:pt x="1770" y="581"/>
                </a:lnTo>
                <a:lnTo>
                  <a:pt x="1772" y="583"/>
                </a:lnTo>
                <a:lnTo>
                  <a:pt x="1772" y="585"/>
                </a:lnTo>
                <a:lnTo>
                  <a:pt x="1770" y="587"/>
                </a:lnTo>
                <a:lnTo>
                  <a:pt x="1770" y="589"/>
                </a:lnTo>
                <a:lnTo>
                  <a:pt x="1772" y="589"/>
                </a:lnTo>
                <a:lnTo>
                  <a:pt x="1772" y="591"/>
                </a:lnTo>
                <a:lnTo>
                  <a:pt x="1772" y="593"/>
                </a:lnTo>
                <a:lnTo>
                  <a:pt x="1770" y="595"/>
                </a:lnTo>
                <a:lnTo>
                  <a:pt x="1770" y="597"/>
                </a:lnTo>
                <a:lnTo>
                  <a:pt x="1770" y="599"/>
                </a:lnTo>
                <a:lnTo>
                  <a:pt x="1772" y="599"/>
                </a:lnTo>
                <a:lnTo>
                  <a:pt x="1772" y="601"/>
                </a:lnTo>
                <a:lnTo>
                  <a:pt x="1772" y="603"/>
                </a:lnTo>
                <a:lnTo>
                  <a:pt x="1770" y="605"/>
                </a:lnTo>
                <a:lnTo>
                  <a:pt x="1770" y="603"/>
                </a:lnTo>
                <a:lnTo>
                  <a:pt x="1768" y="603"/>
                </a:lnTo>
                <a:lnTo>
                  <a:pt x="1764" y="603"/>
                </a:lnTo>
                <a:lnTo>
                  <a:pt x="1762" y="603"/>
                </a:lnTo>
                <a:lnTo>
                  <a:pt x="1760" y="601"/>
                </a:lnTo>
                <a:lnTo>
                  <a:pt x="1758" y="601"/>
                </a:lnTo>
                <a:lnTo>
                  <a:pt x="1756" y="601"/>
                </a:lnTo>
                <a:lnTo>
                  <a:pt x="1754" y="599"/>
                </a:lnTo>
                <a:lnTo>
                  <a:pt x="1752" y="599"/>
                </a:lnTo>
                <a:lnTo>
                  <a:pt x="1750" y="599"/>
                </a:lnTo>
                <a:lnTo>
                  <a:pt x="1750" y="601"/>
                </a:lnTo>
                <a:lnTo>
                  <a:pt x="1748" y="603"/>
                </a:lnTo>
                <a:lnTo>
                  <a:pt x="1748" y="605"/>
                </a:lnTo>
                <a:lnTo>
                  <a:pt x="1746" y="605"/>
                </a:lnTo>
                <a:lnTo>
                  <a:pt x="1744" y="607"/>
                </a:lnTo>
                <a:lnTo>
                  <a:pt x="1742" y="607"/>
                </a:lnTo>
                <a:lnTo>
                  <a:pt x="1742" y="609"/>
                </a:lnTo>
                <a:lnTo>
                  <a:pt x="1744" y="611"/>
                </a:lnTo>
                <a:lnTo>
                  <a:pt x="1746" y="613"/>
                </a:lnTo>
                <a:lnTo>
                  <a:pt x="1748" y="613"/>
                </a:lnTo>
                <a:lnTo>
                  <a:pt x="1750" y="615"/>
                </a:lnTo>
                <a:lnTo>
                  <a:pt x="1750" y="617"/>
                </a:lnTo>
                <a:lnTo>
                  <a:pt x="1752" y="619"/>
                </a:lnTo>
                <a:lnTo>
                  <a:pt x="1754" y="620"/>
                </a:lnTo>
                <a:lnTo>
                  <a:pt x="1754" y="622"/>
                </a:lnTo>
                <a:lnTo>
                  <a:pt x="1756" y="624"/>
                </a:lnTo>
                <a:lnTo>
                  <a:pt x="1756" y="626"/>
                </a:lnTo>
                <a:lnTo>
                  <a:pt x="1758" y="628"/>
                </a:lnTo>
                <a:lnTo>
                  <a:pt x="1758" y="630"/>
                </a:lnTo>
                <a:lnTo>
                  <a:pt x="1760" y="632"/>
                </a:lnTo>
                <a:lnTo>
                  <a:pt x="1762" y="634"/>
                </a:lnTo>
                <a:lnTo>
                  <a:pt x="1762" y="636"/>
                </a:lnTo>
                <a:lnTo>
                  <a:pt x="1764" y="636"/>
                </a:lnTo>
                <a:lnTo>
                  <a:pt x="1764" y="638"/>
                </a:lnTo>
                <a:lnTo>
                  <a:pt x="1764" y="640"/>
                </a:lnTo>
                <a:lnTo>
                  <a:pt x="1766" y="642"/>
                </a:lnTo>
                <a:lnTo>
                  <a:pt x="1764" y="644"/>
                </a:lnTo>
                <a:lnTo>
                  <a:pt x="1766" y="646"/>
                </a:lnTo>
                <a:lnTo>
                  <a:pt x="1766" y="648"/>
                </a:lnTo>
                <a:lnTo>
                  <a:pt x="1764" y="648"/>
                </a:lnTo>
                <a:lnTo>
                  <a:pt x="1762" y="648"/>
                </a:lnTo>
                <a:lnTo>
                  <a:pt x="1760" y="648"/>
                </a:lnTo>
                <a:lnTo>
                  <a:pt x="1758" y="650"/>
                </a:lnTo>
                <a:lnTo>
                  <a:pt x="1756" y="650"/>
                </a:lnTo>
                <a:lnTo>
                  <a:pt x="1758" y="652"/>
                </a:lnTo>
                <a:lnTo>
                  <a:pt x="1760" y="652"/>
                </a:lnTo>
                <a:lnTo>
                  <a:pt x="1762" y="654"/>
                </a:lnTo>
                <a:lnTo>
                  <a:pt x="1762" y="656"/>
                </a:lnTo>
                <a:lnTo>
                  <a:pt x="1764" y="656"/>
                </a:lnTo>
                <a:lnTo>
                  <a:pt x="1764" y="658"/>
                </a:lnTo>
                <a:lnTo>
                  <a:pt x="1766" y="660"/>
                </a:lnTo>
                <a:lnTo>
                  <a:pt x="1766" y="658"/>
                </a:lnTo>
                <a:lnTo>
                  <a:pt x="1766" y="656"/>
                </a:lnTo>
                <a:lnTo>
                  <a:pt x="1766" y="654"/>
                </a:lnTo>
                <a:lnTo>
                  <a:pt x="1764" y="654"/>
                </a:lnTo>
                <a:lnTo>
                  <a:pt x="1762" y="652"/>
                </a:lnTo>
                <a:lnTo>
                  <a:pt x="1764" y="652"/>
                </a:lnTo>
                <a:lnTo>
                  <a:pt x="1766" y="652"/>
                </a:lnTo>
                <a:lnTo>
                  <a:pt x="1768" y="652"/>
                </a:lnTo>
                <a:lnTo>
                  <a:pt x="1770" y="652"/>
                </a:lnTo>
                <a:lnTo>
                  <a:pt x="1772" y="654"/>
                </a:lnTo>
                <a:lnTo>
                  <a:pt x="1772" y="652"/>
                </a:lnTo>
                <a:lnTo>
                  <a:pt x="1770" y="650"/>
                </a:lnTo>
                <a:lnTo>
                  <a:pt x="1772" y="648"/>
                </a:lnTo>
                <a:lnTo>
                  <a:pt x="1770" y="646"/>
                </a:lnTo>
                <a:lnTo>
                  <a:pt x="1772" y="646"/>
                </a:lnTo>
                <a:lnTo>
                  <a:pt x="1772" y="644"/>
                </a:lnTo>
                <a:lnTo>
                  <a:pt x="1774" y="642"/>
                </a:lnTo>
                <a:lnTo>
                  <a:pt x="1772" y="640"/>
                </a:lnTo>
                <a:lnTo>
                  <a:pt x="1772" y="638"/>
                </a:lnTo>
                <a:lnTo>
                  <a:pt x="1774" y="638"/>
                </a:lnTo>
                <a:lnTo>
                  <a:pt x="1776" y="638"/>
                </a:lnTo>
                <a:lnTo>
                  <a:pt x="1776" y="640"/>
                </a:lnTo>
                <a:lnTo>
                  <a:pt x="1776" y="642"/>
                </a:lnTo>
                <a:lnTo>
                  <a:pt x="1778" y="644"/>
                </a:lnTo>
                <a:lnTo>
                  <a:pt x="1780" y="642"/>
                </a:lnTo>
                <a:lnTo>
                  <a:pt x="1782" y="640"/>
                </a:lnTo>
                <a:lnTo>
                  <a:pt x="1782" y="638"/>
                </a:lnTo>
                <a:lnTo>
                  <a:pt x="1782" y="640"/>
                </a:lnTo>
                <a:lnTo>
                  <a:pt x="1784" y="642"/>
                </a:lnTo>
                <a:lnTo>
                  <a:pt x="1784" y="644"/>
                </a:lnTo>
                <a:lnTo>
                  <a:pt x="1786" y="646"/>
                </a:lnTo>
                <a:lnTo>
                  <a:pt x="1786" y="648"/>
                </a:lnTo>
                <a:lnTo>
                  <a:pt x="1788" y="646"/>
                </a:lnTo>
                <a:lnTo>
                  <a:pt x="1790" y="648"/>
                </a:lnTo>
                <a:lnTo>
                  <a:pt x="1792" y="648"/>
                </a:lnTo>
                <a:lnTo>
                  <a:pt x="1794" y="648"/>
                </a:lnTo>
                <a:lnTo>
                  <a:pt x="1796" y="650"/>
                </a:lnTo>
                <a:lnTo>
                  <a:pt x="1798" y="648"/>
                </a:lnTo>
                <a:lnTo>
                  <a:pt x="1800" y="650"/>
                </a:lnTo>
                <a:lnTo>
                  <a:pt x="1802" y="652"/>
                </a:lnTo>
                <a:lnTo>
                  <a:pt x="1804" y="650"/>
                </a:lnTo>
                <a:lnTo>
                  <a:pt x="1806" y="650"/>
                </a:lnTo>
                <a:lnTo>
                  <a:pt x="1808" y="648"/>
                </a:lnTo>
                <a:lnTo>
                  <a:pt x="1810" y="648"/>
                </a:lnTo>
                <a:lnTo>
                  <a:pt x="1812" y="648"/>
                </a:lnTo>
                <a:lnTo>
                  <a:pt x="1814" y="646"/>
                </a:lnTo>
                <a:lnTo>
                  <a:pt x="1816" y="644"/>
                </a:lnTo>
                <a:lnTo>
                  <a:pt x="1818" y="642"/>
                </a:lnTo>
                <a:lnTo>
                  <a:pt x="1820" y="642"/>
                </a:lnTo>
                <a:lnTo>
                  <a:pt x="1822" y="640"/>
                </a:lnTo>
                <a:lnTo>
                  <a:pt x="1822" y="638"/>
                </a:lnTo>
                <a:lnTo>
                  <a:pt x="1824" y="636"/>
                </a:lnTo>
                <a:lnTo>
                  <a:pt x="1826" y="634"/>
                </a:lnTo>
                <a:lnTo>
                  <a:pt x="1826" y="632"/>
                </a:lnTo>
                <a:lnTo>
                  <a:pt x="1828" y="630"/>
                </a:lnTo>
                <a:lnTo>
                  <a:pt x="1828" y="628"/>
                </a:lnTo>
                <a:lnTo>
                  <a:pt x="1826" y="626"/>
                </a:lnTo>
                <a:lnTo>
                  <a:pt x="1828" y="624"/>
                </a:lnTo>
                <a:lnTo>
                  <a:pt x="1828" y="622"/>
                </a:lnTo>
                <a:lnTo>
                  <a:pt x="1828" y="620"/>
                </a:lnTo>
                <a:lnTo>
                  <a:pt x="1828" y="619"/>
                </a:lnTo>
                <a:lnTo>
                  <a:pt x="1828" y="617"/>
                </a:lnTo>
                <a:lnTo>
                  <a:pt x="1830" y="617"/>
                </a:lnTo>
                <a:lnTo>
                  <a:pt x="1830" y="615"/>
                </a:lnTo>
                <a:lnTo>
                  <a:pt x="1830" y="613"/>
                </a:lnTo>
                <a:lnTo>
                  <a:pt x="1830" y="611"/>
                </a:lnTo>
                <a:lnTo>
                  <a:pt x="1832" y="609"/>
                </a:lnTo>
                <a:lnTo>
                  <a:pt x="1832" y="607"/>
                </a:lnTo>
                <a:lnTo>
                  <a:pt x="1832" y="605"/>
                </a:lnTo>
                <a:lnTo>
                  <a:pt x="1834" y="603"/>
                </a:lnTo>
                <a:lnTo>
                  <a:pt x="1834" y="601"/>
                </a:lnTo>
                <a:lnTo>
                  <a:pt x="1834" y="599"/>
                </a:lnTo>
                <a:lnTo>
                  <a:pt x="1836" y="597"/>
                </a:lnTo>
                <a:lnTo>
                  <a:pt x="1836" y="595"/>
                </a:lnTo>
                <a:lnTo>
                  <a:pt x="1836" y="593"/>
                </a:lnTo>
                <a:lnTo>
                  <a:pt x="1838" y="591"/>
                </a:lnTo>
                <a:lnTo>
                  <a:pt x="1840" y="589"/>
                </a:lnTo>
                <a:lnTo>
                  <a:pt x="1840" y="587"/>
                </a:lnTo>
                <a:lnTo>
                  <a:pt x="1840" y="585"/>
                </a:lnTo>
                <a:lnTo>
                  <a:pt x="1840" y="583"/>
                </a:lnTo>
                <a:lnTo>
                  <a:pt x="1840" y="581"/>
                </a:lnTo>
                <a:lnTo>
                  <a:pt x="1840" y="579"/>
                </a:lnTo>
                <a:lnTo>
                  <a:pt x="1840" y="577"/>
                </a:lnTo>
                <a:lnTo>
                  <a:pt x="1840" y="575"/>
                </a:lnTo>
                <a:lnTo>
                  <a:pt x="1840" y="573"/>
                </a:lnTo>
                <a:lnTo>
                  <a:pt x="1840" y="571"/>
                </a:lnTo>
                <a:lnTo>
                  <a:pt x="1838" y="569"/>
                </a:lnTo>
                <a:lnTo>
                  <a:pt x="1838" y="567"/>
                </a:lnTo>
                <a:lnTo>
                  <a:pt x="1838" y="565"/>
                </a:lnTo>
                <a:lnTo>
                  <a:pt x="1838" y="563"/>
                </a:lnTo>
                <a:lnTo>
                  <a:pt x="1840" y="561"/>
                </a:lnTo>
                <a:lnTo>
                  <a:pt x="1840" y="559"/>
                </a:lnTo>
                <a:lnTo>
                  <a:pt x="1840" y="557"/>
                </a:lnTo>
                <a:lnTo>
                  <a:pt x="1840" y="555"/>
                </a:lnTo>
                <a:lnTo>
                  <a:pt x="1840" y="553"/>
                </a:lnTo>
                <a:lnTo>
                  <a:pt x="1840" y="551"/>
                </a:lnTo>
                <a:lnTo>
                  <a:pt x="1840" y="549"/>
                </a:lnTo>
                <a:lnTo>
                  <a:pt x="1840" y="547"/>
                </a:lnTo>
                <a:lnTo>
                  <a:pt x="1840" y="545"/>
                </a:lnTo>
                <a:lnTo>
                  <a:pt x="1840" y="543"/>
                </a:lnTo>
                <a:lnTo>
                  <a:pt x="1842" y="543"/>
                </a:lnTo>
                <a:lnTo>
                  <a:pt x="1842" y="541"/>
                </a:lnTo>
                <a:lnTo>
                  <a:pt x="1842" y="539"/>
                </a:lnTo>
                <a:lnTo>
                  <a:pt x="1844" y="537"/>
                </a:lnTo>
                <a:lnTo>
                  <a:pt x="1844" y="535"/>
                </a:lnTo>
                <a:lnTo>
                  <a:pt x="1844" y="533"/>
                </a:lnTo>
                <a:lnTo>
                  <a:pt x="1842" y="531"/>
                </a:lnTo>
                <a:lnTo>
                  <a:pt x="1842" y="529"/>
                </a:lnTo>
                <a:lnTo>
                  <a:pt x="1840" y="527"/>
                </a:lnTo>
                <a:lnTo>
                  <a:pt x="1842" y="525"/>
                </a:lnTo>
                <a:lnTo>
                  <a:pt x="1840" y="523"/>
                </a:lnTo>
                <a:lnTo>
                  <a:pt x="1838" y="523"/>
                </a:lnTo>
                <a:lnTo>
                  <a:pt x="1840" y="523"/>
                </a:lnTo>
                <a:lnTo>
                  <a:pt x="1838" y="521"/>
                </a:lnTo>
                <a:lnTo>
                  <a:pt x="1838" y="519"/>
                </a:lnTo>
                <a:lnTo>
                  <a:pt x="1836" y="519"/>
                </a:lnTo>
                <a:lnTo>
                  <a:pt x="1836" y="517"/>
                </a:lnTo>
                <a:lnTo>
                  <a:pt x="1836" y="515"/>
                </a:lnTo>
                <a:lnTo>
                  <a:pt x="1836" y="513"/>
                </a:lnTo>
                <a:lnTo>
                  <a:pt x="1834" y="511"/>
                </a:lnTo>
                <a:lnTo>
                  <a:pt x="1832" y="509"/>
                </a:lnTo>
                <a:lnTo>
                  <a:pt x="1830" y="507"/>
                </a:lnTo>
                <a:lnTo>
                  <a:pt x="1828" y="505"/>
                </a:lnTo>
                <a:lnTo>
                  <a:pt x="1830" y="503"/>
                </a:lnTo>
                <a:lnTo>
                  <a:pt x="1830" y="501"/>
                </a:lnTo>
                <a:lnTo>
                  <a:pt x="1828" y="501"/>
                </a:lnTo>
                <a:lnTo>
                  <a:pt x="1826" y="501"/>
                </a:lnTo>
                <a:lnTo>
                  <a:pt x="1826" y="499"/>
                </a:lnTo>
                <a:lnTo>
                  <a:pt x="1824" y="497"/>
                </a:lnTo>
                <a:lnTo>
                  <a:pt x="1822" y="495"/>
                </a:lnTo>
                <a:lnTo>
                  <a:pt x="1820" y="493"/>
                </a:lnTo>
                <a:lnTo>
                  <a:pt x="1820" y="491"/>
                </a:lnTo>
                <a:lnTo>
                  <a:pt x="1818" y="491"/>
                </a:lnTo>
                <a:lnTo>
                  <a:pt x="1816" y="489"/>
                </a:lnTo>
                <a:lnTo>
                  <a:pt x="1816" y="487"/>
                </a:lnTo>
                <a:lnTo>
                  <a:pt x="1816" y="485"/>
                </a:lnTo>
                <a:lnTo>
                  <a:pt x="1816" y="483"/>
                </a:lnTo>
                <a:lnTo>
                  <a:pt x="1814" y="481"/>
                </a:lnTo>
                <a:lnTo>
                  <a:pt x="1814" y="479"/>
                </a:lnTo>
                <a:lnTo>
                  <a:pt x="1812" y="477"/>
                </a:lnTo>
                <a:lnTo>
                  <a:pt x="1814" y="477"/>
                </a:lnTo>
                <a:lnTo>
                  <a:pt x="1812" y="475"/>
                </a:lnTo>
                <a:lnTo>
                  <a:pt x="1812" y="473"/>
                </a:lnTo>
                <a:lnTo>
                  <a:pt x="1810" y="471"/>
                </a:lnTo>
                <a:lnTo>
                  <a:pt x="1812" y="471"/>
                </a:lnTo>
                <a:lnTo>
                  <a:pt x="1812" y="469"/>
                </a:lnTo>
                <a:lnTo>
                  <a:pt x="1812" y="467"/>
                </a:lnTo>
                <a:lnTo>
                  <a:pt x="1814" y="465"/>
                </a:lnTo>
                <a:lnTo>
                  <a:pt x="1812" y="463"/>
                </a:lnTo>
                <a:lnTo>
                  <a:pt x="1810" y="463"/>
                </a:lnTo>
                <a:lnTo>
                  <a:pt x="1812" y="461"/>
                </a:lnTo>
                <a:lnTo>
                  <a:pt x="1810" y="459"/>
                </a:lnTo>
                <a:lnTo>
                  <a:pt x="1808" y="459"/>
                </a:lnTo>
                <a:lnTo>
                  <a:pt x="1806" y="457"/>
                </a:lnTo>
                <a:lnTo>
                  <a:pt x="1802" y="455"/>
                </a:lnTo>
                <a:lnTo>
                  <a:pt x="1800" y="453"/>
                </a:lnTo>
                <a:lnTo>
                  <a:pt x="1802" y="453"/>
                </a:lnTo>
                <a:lnTo>
                  <a:pt x="1800" y="451"/>
                </a:lnTo>
                <a:lnTo>
                  <a:pt x="1798" y="449"/>
                </a:lnTo>
                <a:lnTo>
                  <a:pt x="1796" y="447"/>
                </a:lnTo>
                <a:lnTo>
                  <a:pt x="1794" y="447"/>
                </a:lnTo>
                <a:lnTo>
                  <a:pt x="1792" y="445"/>
                </a:lnTo>
                <a:lnTo>
                  <a:pt x="1790" y="445"/>
                </a:lnTo>
                <a:lnTo>
                  <a:pt x="1788" y="443"/>
                </a:lnTo>
                <a:lnTo>
                  <a:pt x="1786" y="443"/>
                </a:lnTo>
                <a:lnTo>
                  <a:pt x="1784" y="441"/>
                </a:lnTo>
                <a:lnTo>
                  <a:pt x="1786" y="441"/>
                </a:lnTo>
                <a:lnTo>
                  <a:pt x="1788" y="443"/>
                </a:lnTo>
                <a:lnTo>
                  <a:pt x="1790" y="443"/>
                </a:lnTo>
                <a:lnTo>
                  <a:pt x="1792" y="443"/>
                </a:lnTo>
                <a:lnTo>
                  <a:pt x="1792" y="445"/>
                </a:lnTo>
                <a:lnTo>
                  <a:pt x="1792" y="443"/>
                </a:lnTo>
                <a:lnTo>
                  <a:pt x="1794" y="443"/>
                </a:lnTo>
                <a:lnTo>
                  <a:pt x="1794" y="441"/>
                </a:lnTo>
                <a:lnTo>
                  <a:pt x="1792" y="439"/>
                </a:lnTo>
                <a:lnTo>
                  <a:pt x="1792" y="437"/>
                </a:lnTo>
                <a:lnTo>
                  <a:pt x="1790" y="437"/>
                </a:lnTo>
                <a:lnTo>
                  <a:pt x="1788" y="437"/>
                </a:lnTo>
                <a:lnTo>
                  <a:pt x="1786" y="437"/>
                </a:lnTo>
                <a:lnTo>
                  <a:pt x="1784" y="435"/>
                </a:lnTo>
                <a:lnTo>
                  <a:pt x="1782" y="435"/>
                </a:lnTo>
                <a:lnTo>
                  <a:pt x="1780" y="433"/>
                </a:lnTo>
                <a:lnTo>
                  <a:pt x="1778" y="433"/>
                </a:lnTo>
                <a:lnTo>
                  <a:pt x="1776" y="433"/>
                </a:lnTo>
                <a:lnTo>
                  <a:pt x="1776" y="431"/>
                </a:lnTo>
                <a:lnTo>
                  <a:pt x="1774" y="431"/>
                </a:lnTo>
                <a:lnTo>
                  <a:pt x="1772" y="429"/>
                </a:lnTo>
                <a:lnTo>
                  <a:pt x="1770" y="429"/>
                </a:lnTo>
                <a:lnTo>
                  <a:pt x="1768" y="429"/>
                </a:lnTo>
                <a:lnTo>
                  <a:pt x="1766" y="427"/>
                </a:lnTo>
                <a:lnTo>
                  <a:pt x="1764" y="427"/>
                </a:lnTo>
                <a:lnTo>
                  <a:pt x="1762" y="425"/>
                </a:lnTo>
                <a:lnTo>
                  <a:pt x="1760" y="423"/>
                </a:lnTo>
                <a:lnTo>
                  <a:pt x="1758" y="421"/>
                </a:lnTo>
                <a:lnTo>
                  <a:pt x="1756" y="421"/>
                </a:lnTo>
                <a:lnTo>
                  <a:pt x="1754" y="421"/>
                </a:lnTo>
                <a:lnTo>
                  <a:pt x="1752" y="419"/>
                </a:lnTo>
                <a:lnTo>
                  <a:pt x="1750" y="419"/>
                </a:lnTo>
                <a:lnTo>
                  <a:pt x="1748" y="419"/>
                </a:lnTo>
                <a:lnTo>
                  <a:pt x="1746" y="421"/>
                </a:lnTo>
                <a:lnTo>
                  <a:pt x="1744" y="421"/>
                </a:lnTo>
                <a:lnTo>
                  <a:pt x="1742" y="419"/>
                </a:lnTo>
                <a:lnTo>
                  <a:pt x="1738" y="419"/>
                </a:lnTo>
                <a:lnTo>
                  <a:pt x="1736" y="419"/>
                </a:lnTo>
                <a:lnTo>
                  <a:pt x="1734" y="419"/>
                </a:lnTo>
                <a:lnTo>
                  <a:pt x="1732" y="419"/>
                </a:lnTo>
                <a:lnTo>
                  <a:pt x="1734" y="419"/>
                </a:lnTo>
                <a:lnTo>
                  <a:pt x="1736" y="421"/>
                </a:lnTo>
                <a:lnTo>
                  <a:pt x="1736" y="423"/>
                </a:lnTo>
                <a:lnTo>
                  <a:pt x="1738" y="423"/>
                </a:lnTo>
                <a:lnTo>
                  <a:pt x="1740" y="425"/>
                </a:lnTo>
                <a:lnTo>
                  <a:pt x="1740" y="427"/>
                </a:lnTo>
                <a:lnTo>
                  <a:pt x="1742" y="429"/>
                </a:lnTo>
                <a:lnTo>
                  <a:pt x="1742" y="431"/>
                </a:lnTo>
                <a:lnTo>
                  <a:pt x="1742" y="433"/>
                </a:lnTo>
                <a:lnTo>
                  <a:pt x="1740" y="433"/>
                </a:lnTo>
                <a:lnTo>
                  <a:pt x="1738" y="433"/>
                </a:lnTo>
                <a:lnTo>
                  <a:pt x="1738" y="431"/>
                </a:lnTo>
                <a:lnTo>
                  <a:pt x="1740" y="429"/>
                </a:lnTo>
                <a:lnTo>
                  <a:pt x="1738" y="427"/>
                </a:lnTo>
                <a:lnTo>
                  <a:pt x="1738" y="425"/>
                </a:lnTo>
                <a:lnTo>
                  <a:pt x="1736" y="425"/>
                </a:lnTo>
                <a:lnTo>
                  <a:pt x="1736" y="427"/>
                </a:lnTo>
                <a:lnTo>
                  <a:pt x="1736" y="429"/>
                </a:lnTo>
                <a:lnTo>
                  <a:pt x="1736" y="431"/>
                </a:lnTo>
                <a:lnTo>
                  <a:pt x="1734" y="431"/>
                </a:lnTo>
                <a:lnTo>
                  <a:pt x="1732" y="433"/>
                </a:lnTo>
                <a:lnTo>
                  <a:pt x="1730" y="433"/>
                </a:lnTo>
                <a:lnTo>
                  <a:pt x="1728" y="433"/>
                </a:lnTo>
                <a:lnTo>
                  <a:pt x="1726" y="433"/>
                </a:lnTo>
                <a:lnTo>
                  <a:pt x="1724" y="433"/>
                </a:lnTo>
                <a:lnTo>
                  <a:pt x="1722" y="433"/>
                </a:lnTo>
                <a:lnTo>
                  <a:pt x="1722" y="431"/>
                </a:lnTo>
                <a:lnTo>
                  <a:pt x="1724" y="431"/>
                </a:lnTo>
                <a:lnTo>
                  <a:pt x="1724" y="429"/>
                </a:lnTo>
                <a:lnTo>
                  <a:pt x="1724" y="427"/>
                </a:lnTo>
                <a:lnTo>
                  <a:pt x="1726" y="425"/>
                </a:lnTo>
                <a:lnTo>
                  <a:pt x="1724" y="425"/>
                </a:lnTo>
                <a:lnTo>
                  <a:pt x="1722" y="425"/>
                </a:lnTo>
                <a:lnTo>
                  <a:pt x="1720" y="425"/>
                </a:lnTo>
                <a:lnTo>
                  <a:pt x="1718" y="423"/>
                </a:lnTo>
                <a:lnTo>
                  <a:pt x="1716" y="423"/>
                </a:lnTo>
                <a:lnTo>
                  <a:pt x="1716" y="421"/>
                </a:lnTo>
                <a:lnTo>
                  <a:pt x="1718" y="421"/>
                </a:lnTo>
                <a:lnTo>
                  <a:pt x="1718" y="419"/>
                </a:lnTo>
                <a:lnTo>
                  <a:pt x="1718" y="417"/>
                </a:lnTo>
                <a:lnTo>
                  <a:pt x="1716" y="419"/>
                </a:lnTo>
                <a:lnTo>
                  <a:pt x="1714" y="417"/>
                </a:lnTo>
                <a:lnTo>
                  <a:pt x="1712" y="419"/>
                </a:lnTo>
                <a:lnTo>
                  <a:pt x="1712" y="421"/>
                </a:lnTo>
                <a:lnTo>
                  <a:pt x="1714" y="423"/>
                </a:lnTo>
                <a:lnTo>
                  <a:pt x="1716" y="423"/>
                </a:lnTo>
                <a:lnTo>
                  <a:pt x="1716" y="425"/>
                </a:lnTo>
                <a:lnTo>
                  <a:pt x="1718" y="427"/>
                </a:lnTo>
                <a:lnTo>
                  <a:pt x="1716" y="427"/>
                </a:lnTo>
                <a:lnTo>
                  <a:pt x="1714" y="427"/>
                </a:lnTo>
                <a:lnTo>
                  <a:pt x="1712" y="429"/>
                </a:lnTo>
                <a:lnTo>
                  <a:pt x="1710" y="429"/>
                </a:lnTo>
                <a:lnTo>
                  <a:pt x="1708" y="427"/>
                </a:lnTo>
                <a:lnTo>
                  <a:pt x="1708" y="425"/>
                </a:lnTo>
                <a:lnTo>
                  <a:pt x="1708" y="423"/>
                </a:lnTo>
                <a:lnTo>
                  <a:pt x="1706" y="421"/>
                </a:lnTo>
                <a:lnTo>
                  <a:pt x="1704" y="419"/>
                </a:lnTo>
                <a:lnTo>
                  <a:pt x="1702" y="417"/>
                </a:lnTo>
                <a:lnTo>
                  <a:pt x="1702" y="415"/>
                </a:lnTo>
                <a:lnTo>
                  <a:pt x="1700" y="413"/>
                </a:lnTo>
                <a:lnTo>
                  <a:pt x="1700" y="411"/>
                </a:lnTo>
                <a:lnTo>
                  <a:pt x="1696" y="413"/>
                </a:lnTo>
                <a:lnTo>
                  <a:pt x="1690" y="411"/>
                </a:lnTo>
                <a:lnTo>
                  <a:pt x="1688" y="413"/>
                </a:lnTo>
                <a:lnTo>
                  <a:pt x="1686" y="413"/>
                </a:lnTo>
                <a:lnTo>
                  <a:pt x="1684" y="413"/>
                </a:lnTo>
                <a:lnTo>
                  <a:pt x="1682" y="413"/>
                </a:lnTo>
                <a:lnTo>
                  <a:pt x="1680" y="411"/>
                </a:lnTo>
                <a:lnTo>
                  <a:pt x="1678" y="411"/>
                </a:lnTo>
                <a:lnTo>
                  <a:pt x="1676" y="409"/>
                </a:lnTo>
                <a:lnTo>
                  <a:pt x="1674" y="411"/>
                </a:lnTo>
                <a:lnTo>
                  <a:pt x="1672" y="409"/>
                </a:lnTo>
                <a:lnTo>
                  <a:pt x="1670" y="407"/>
                </a:lnTo>
                <a:lnTo>
                  <a:pt x="1670" y="405"/>
                </a:lnTo>
                <a:lnTo>
                  <a:pt x="1672" y="403"/>
                </a:lnTo>
                <a:lnTo>
                  <a:pt x="1674" y="401"/>
                </a:lnTo>
                <a:lnTo>
                  <a:pt x="1676" y="401"/>
                </a:lnTo>
                <a:lnTo>
                  <a:pt x="1676" y="399"/>
                </a:lnTo>
                <a:lnTo>
                  <a:pt x="1678" y="397"/>
                </a:lnTo>
                <a:lnTo>
                  <a:pt x="1678" y="395"/>
                </a:lnTo>
                <a:lnTo>
                  <a:pt x="1678" y="393"/>
                </a:lnTo>
                <a:lnTo>
                  <a:pt x="1680" y="393"/>
                </a:lnTo>
                <a:lnTo>
                  <a:pt x="1682" y="391"/>
                </a:lnTo>
                <a:lnTo>
                  <a:pt x="1682" y="389"/>
                </a:lnTo>
                <a:lnTo>
                  <a:pt x="1684" y="389"/>
                </a:lnTo>
                <a:lnTo>
                  <a:pt x="1684" y="387"/>
                </a:lnTo>
                <a:lnTo>
                  <a:pt x="1686" y="385"/>
                </a:lnTo>
                <a:lnTo>
                  <a:pt x="1686" y="383"/>
                </a:lnTo>
                <a:lnTo>
                  <a:pt x="1688" y="383"/>
                </a:lnTo>
                <a:lnTo>
                  <a:pt x="1688" y="381"/>
                </a:lnTo>
                <a:lnTo>
                  <a:pt x="1688" y="379"/>
                </a:lnTo>
                <a:lnTo>
                  <a:pt x="1688" y="377"/>
                </a:lnTo>
                <a:lnTo>
                  <a:pt x="1690" y="377"/>
                </a:lnTo>
                <a:lnTo>
                  <a:pt x="1688" y="375"/>
                </a:lnTo>
                <a:lnTo>
                  <a:pt x="1686" y="373"/>
                </a:lnTo>
                <a:lnTo>
                  <a:pt x="1688" y="371"/>
                </a:lnTo>
                <a:lnTo>
                  <a:pt x="1688" y="369"/>
                </a:lnTo>
                <a:lnTo>
                  <a:pt x="1688" y="367"/>
                </a:lnTo>
                <a:lnTo>
                  <a:pt x="1690" y="365"/>
                </a:lnTo>
                <a:lnTo>
                  <a:pt x="1690" y="363"/>
                </a:lnTo>
                <a:lnTo>
                  <a:pt x="1692" y="361"/>
                </a:lnTo>
                <a:lnTo>
                  <a:pt x="1692" y="359"/>
                </a:lnTo>
                <a:lnTo>
                  <a:pt x="1694" y="359"/>
                </a:lnTo>
                <a:lnTo>
                  <a:pt x="1694" y="357"/>
                </a:lnTo>
                <a:lnTo>
                  <a:pt x="1696" y="355"/>
                </a:lnTo>
                <a:lnTo>
                  <a:pt x="1696" y="353"/>
                </a:lnTo>
                <a:lnTo>
                  <a:pt x="1698" y="351"/>
                </a:lnTo>
                <a:lnTo>
                  <a:pt x="1700" y="351"/>
                </a:lnTo>
                <a:lnTo>
                  <a:pt x="1702" y="349"/>
                </a:lnTo>
                <a:lnTo>
                  <a:pt x="1700" y="347"/>
                </a:lnTo>
                <a:lnTo>
                  <a:pt x="1698" y="345"/>
                </a:lnTo>
                <a:lnTo>
                  <a:pt x="1698" y="343"/>
                </a:lnTo>
                <a:lnTo>
                  <a:pt x="1698" y="341"/>
                </a:lnTo>
                <a:lnTo>
                  <a:pt x="1698" y="339"/>
                </a:lnTo>
                <a:lnTo>
                  <a:pt x="1700" y="337"/>
                </a:lnTo>
                <a:lnTo>
                  <a:pt x="1702" y="337"/>
                </a:lnTo>
                <a:lnTo>
                  <a:pt x="1702" y="335"/>
                </a:lnTo>
                <a:lnTo>
                  <a:pt x="1704" y="333"/>
                </a:lnTo>
                <a:lnTo>
                  <a:pt x="1704" y="331"/>
                </a:lnTo>
                <a:lnTo>
                  <a:pt x="1702" y="327"/>
                </a:lnTo>
                <a:lnTo>
                  <a:pt x="1704" y="325"/>
                </a:lnTo>
                <a:lnTo>
                  <a:pt x="1706" y="323"/>
                </a:lnTo>
                <a:lnTo>
                  <a:pt x="1708" y="321"/>
                </a:lnTo>
                <a:lnTo>
                  <a:pt x="1710" y="321"/>
                </a:lnTo>
                <a:lnTo>
                  <a:pt x="1712" y="321"/>
                </a:lnTo>
                <a:lnTo>
                  <a:pt x="1714" y="319"/>
                </a:lnTo>
                <a:lnTo>
                  <a:pt x="1716" y="319"/>
                </a:lnTo>
                <a:lnTo>
                  <a:pt x="1718" y="321"/>
                </a:lnTo>
                <a:lnTo>
                  <a:pt x="1720" y="321"/>
                </a:lnTo>
                <a:lnTo>
                  <a:pt x="1720" y="319"/>
                </a:lnTo>
                <a:lnTo>
                  <a:pt x="1722" y="319"/>
                </a:lnTo>
                <a:lnTo>
                  <a:pt x="1724" y="319"/>
                </a:lnTo>
                <a:lnTo>
                  <a:pt x="1726" y="319"/>
                </a:lnTo>
                <a:lnTo>
                  <a:pt x="1728" y="319"/>
                </a:lnTo>
                <a:lnTo>
                  <a:pt x="1730" y="319"/>
                </a:lnTo>
                <a:lnTo>
                  <a:pt x="1732" y="319"/>
                </a:lnTo>
                <a:lnTo>
                  <a:pt x="1734" y="319"/>
                </a:lnTo>
                <a:lnTo>
                  <a:pt x="1736" y="319"/>
                </a:lnTo>
                <a:lnTo>
                  <a:pt x="1738" y="319"/>
                </a:lnTo>
                <a:lnTo>
                  <a:pt x="1740" y="319"/>
                </a:lnTo>
                <a:lnTo>
                  <a:pt x="1742" y="319"/>
                </a:lnTo>
                <a:lnTo>
                  <a:pt x="1744" y="319"/>
                </a:lnTo>
                <a:lnTo>
                  <a:pt x="1746" y="319"/>
                </a:lnTo>
                <a:lnTo>
                  <a:pt x="1748" y="319"/>
                </a:lnTo>
                <a:lnTo>
                  <a:pt x="1750" y="319"/>
                </a:lnTo>
                <a:lnTo>
                  <a:pt x="1752" y="319"/>
                </a:lnTo>
                <a:lnTo>
                  <a:pt x="1754" y="319"/>
                </a:lnTo>
                <a:lnTo>
                  <a:pt x="1754" y="321"/>
                </a:lnTo>
                <a:lnTo>
                  <a:pt x="1756" y="323"/>
                </a:lnTo>
                <a:lnTo>
                  <a:pt x="1758" y="323"/>
                </a:lnTo>
                <a:lnTo>
                  <a:pt x="1760" y="323"/>
                </a:lnTo>
                <a:lnTo>
                  <a:pt x="1762" y="323"/>
                </a:lnTo>
                <a:lnTo>
                  <a:pt x="1760" y="319"/>
                </a:lnTo>
                <a:lnTo>
                  <a:pt x="1760" y="317"/>
                </a:lnTo>
                <a:lnTo>
                  <a:pt x="1762" y="319"/>
                </a:lnTo>
                <a:lnTo>
                  <a:pt x="1764" y="319"/>
                </a:lnTo>
                <a:lnTo>
                  <a:pt x="1766" y="319"/>
                </a:lnTo>
                <a:lnTo>
                  <a:pt x="1768" y="319"/>
                </a:lnTo>
                <a:lnTo>
                  <a:pt x="1770" y="319"/>
                </a:lnTo>
                <a:lnTo>
                  <a:pt x="1772" y="321"/>
                </a:lnTo>
                <a:lnTo>
                  <a:pt x="1774" y="321"/>
                </a:lnTo>
                <a:lnTo>
                  <a:pt x="1776" y="321"/>
                </a:lnTo>
                <a:lnTo>
                  <a:pt x="1778" y="321"/>
                </a:lnTo>
                <a:lnTo>
                  <a:pt x="1778" y="323"/>
                </a:lnTo>
                <a:lnTo>
                  <a:pt x="1780" y="321"/>
                </a:lnTo>
                <a:lnTo>
                  <a:pt x="1782" y="321"/>
                </a:lnTo>
                <a:lnTo>
                  <a:pt x="1782" y="319"/>
                </a:lnTo>
                <a:lnTo>
                  <a:pt x="1784" y="319"/>
                </a:lnTo>
                <a:lnTo>
                  <a:pt x="1786" y="319"/>
                </a:lnTo>
                <a:lnTo>
                  <a:pt x="1788" y="319"/>
                </a:lnTo>
                <a:lnTo>
                  <a:pt x="1790" y="319"/>
                </a:lnTo>
                <a:lnTo>
                  <a:pt x="1792" y="321"/>
                </a:lnTo>
                <a:lnTo>
                  <a:pt x="1794" y="321"/>
                </a:lnTo>
                <a:lnTo>
                  <a:pt x="1796" y="321"/>
                </a:lnTo>
                <a:lnTo>
                  <a:pt x="1798" y="321"/>
                </a:lnTo>
                <a:lnTo>
                  <a:pt x="1800" y="323"/>
                </a:lnTo>
                <a:lnTo>
                  <a:pt x="1798" y="321"/>
                </a:lnTo>
                <a:lnTo>
                  <a:pt x="1796" y="319"/>
                </a:lnTo>
                <a:lnTo>
                  <a:pt x="1794" y="319"/>
                </a:lnTo>
                <a:lnTo>
                  <a:pt x="1794" y="317"/>
                </a:lnTo>
                <a:lnTo>
                  <a:pt x="1796" y="317"/>
                </a:lnTo>
                <a:lnTo>
                  <a:pt x="1798" y="317"/>
                </a:lnTo>
                <a:lnTo>
                  <a:pt x="1800" y="317"/>
                </a:lnTo>
                <a:lnTo>
                  <a:pt x="1798" y="317"/>
                </a:lnTo>
                <a:lnTo>
                  <a:pt x="1796" y="317"/>
                </a:lnTo>
                <a:lnTo>
                  <a:pt x="1794" y="315"/>
                </a:lnTo>
                <a:lnTo>
                  <a:pt x="1796" y="313"/>
                </a:lnTo>
                <a:lnTo>
                  <a:pt x="1798" y="313"/>
                </a:lnTo>
                <a:lnTo>
                  <a:pt x="1800" y="313"/>
                </a:lnTo>
                <a:lnTo>
                  <a:pt x="1802" y="313"/>
                </a:lnTo>
                <a:lnTo>
                  <a:pt x="1804" y="313"/>
                </a:lnTo>
                <a:lnTo>
                  <a:pt x="1806" y="313"/>
                </a:lnTo>
                <a:lnTo>
                  <a:pt x="1808" y="313"/>
                </a:lnTo>
                <a:lnTo>
                  <a:pt x="1810" y="315"/>
                </a:lnTo>
                <a:lnTo>
                  <a:pt x="1812" y="315"/>
                </a:lnTo>
                <a:lnTo>
                  <a:pt x="1814" y="315"/>
                </a:lnTo>
                <a:lnTo>
                  <a:pt x="1816" y="315"/>
                </a:lnTo>
                <a:lnTo>
                  <a:pt x="1818" y="317"/>
                </a:lnTo>
                <a:lnTo>
                  <a:pt x="1820" y="317"/>
                </a:lnTo>
                <a:lnTo>
                  <a:pt x="1822" y="317"/>
                </a:lnTo>
                <a:lnTo>
                  <a:pt x="1824" y="319"/>
                </a:lnTo>
                <a:lnTo>
                  <a:pt x="1824" y="317"/>
                </a:lnTo>
                <a:lnTo>
                  <a:pt x="1824" y="315"/>
                </a:lnTo>
                <a:lnTo>
                  <a:pt x="1826" y="315"/>
                </a:lnTo>
                <a:lnTo>
                  <a:pt x="1828" y="315"/>
                </a:lnTo>
                <a:lnTo>
                  <a:pt x="1830" y="315"/>
                </a:lnTo>
                <a:lnTo>
                  <a:pt x="1832" y="317"/>
                </a:lnTo>
                <a:lnTo>
                  <a:pt x="1834" y="317"/>
                </a:lnTo>
                <a:lnTo>
                  <a:pt x="1836" y="317"/>
                </a:lnTo>
                <a:lnTo>
                  <a:pt x="1838" y="319"/>
                </a:lnTo>
                <a:lnTo>
                  <a:pt x="1840" y="321"/>
                </a:lnTo>
                <a:lnTo>
                  <a:pt x="1842" y="321"/>
                </a:lnTo>
                <a:lnTo>
                  <a:pt x="1844" y="321"/>
                </a:lnTo>
                <a:lnTo>
                  <a:pt x="1846" y="321"/>
                </a:lnTo>
                <a:lnTo>
                  <a:pt x="1848" y="321"/>
                </a:lnTo>
                <a:lnTo>
                  <a:pt x="1850" y="323"/>
                </a:lnTo>
                <a:lnTo>
                  <a:pt x="1848" y="323"/>
                </a:lnTo>
                <a:lnTo>
                  <a:pt x="1842" y="323"/>
                </a:lnTo>
                <a:lnTo>
                  <a:pt x="1840" y="323"/>
                </a:lnTo>
                <a:lnTo>
                  <a:pt x="1838" y="325"/>
                </a:lnTo>
                <a:lnTo>
                  <a:pt x="1836" y="325"/>
                </a:lnTo>
                <a:lnTo>
                  <a:pt x="1838" y="327"/>
                </a:lnTo>
                <a:lnTo>
                  <a:pt x="1840" y="329"/>
                </a:lnTo>
                <a:lnTo>
                  <a:pt x="1842" y="329"/>
                </a:lnTo>
                <a:lnTo>
                  <a:pt x="1844" y="329"/>
                </a:lnTo>
                <a:lnTo>
                  <a:pt x="1846" y="329"/>
                </a:lnTo>
                <a:lnTo>
                  <a:pt x="1848" y="329"/>
                </a:lnTo>
                <a:lnTo>
                  <a:pt x="1850" y="329"/>
                </a:lnTo>
                <a:lnTo>
                  <a:pt x="1852" y="329"/>
                </a:lnTo>
                <a:lnTo>
                  <a:pt x="1854" y="329"/>
                </a:lnTo>
                <a:lnTo>
                  <a:pt x="1852" y="327"/>
                </a:lnTo>
                <a:lnTo>
                  <a:pt x="1854" y="327"/>
                </a:lnTo>
                <a:lnTo>
                  <a:pt x="1856" y="327"/>
                </a:lnTo>
                <a:lnTo>
                  <a:pt x="1858" y="327"/>
                </a:lnTo>
                <a:lnTo>
                  <a:pt x="1860" y="327"/>
                </a:lnTo>
                <a:lnTo>
                  <a:pt x="1862" y="329"/>
                </a:lnTo>
                <a:lnTo>
                  <a:pt x="1864" y="327"/>
                </a:lnTo>
                <a:lnTo>
                  <a:pt x="1866" y="329"/>
                </a:lnTo>
                <a:lnTo>
                  <a:pt x="1864" y="327"/>
                </a:lnTo>
                <a:lnTo>
                  <a:pt x="1864" y="325"/>
                </a:lnTo>
                <a:lnTo>
                  <a:pt x="1866" y="325"/>
                </a:lnTo>
                <a:lnTo>
                  <a:pt x="1868" y="323"/>
                </a:lnTo>
                <a:lnTo>
                  <a:pt x="1870" y="323"/>
                </a:lnTo>
                <a:lnTo>
                  <a:pt x="1872" y="323"/>
                </a:lnTo>
                <a:lnTo>
                  <a:pt x="1874" y="323"/>
                </a:lnTo>
                <a:lnTo>
                  <a:pt x="1876" y="325"/>
                </a:lnTo>
                <a:lnTo>
                  <a:pt x="1878" y="325"/>
                </a:lnTo>
                <a:lnTo>
                  <a:pt x="1880" y="325"/>
                </a:lnTo>
                <a:lnTo>
                  <a:pt x="1882" y="325"/>
                </a:lnTo>
                <a:lnTo>
                  <a:pt x="1882" y="323"/>
                </a:lnTo>
                <a:lnTo>
                  <a:pt x="1884" y="323"/>
                </a:lnTo>
                <a:lnTo>
                  <a:pt x="1888" y="325"/>
                </a:lnTo>
                <a:lnTo>
                  <a:pt x="1890" y="323"/>
                </a:lnTo>
                <a:lnTo>
                  <a:pt x="1892" y="323"/>
                </a:lnTo>
                <a:lnTo>
                  <a:pt x="1890" y="321"/>
                </a:lnTo>
                <a:lnTo>
                  <a:pt x="1890" y="319"/>
                </a:lnTo>
                <a:lnTo>
                  <a:pt x="1888" y="319"/>
                </a:lnTo>
                <a:lnTo>
                  <a:pt x="1886" y="319"/>
                </a:lnTo>
                <a:lnTo>
                  <a:pt x="1884" y="317"/>
                </a:lnTo>
                <a:lnTo>
                  <a:pt x="1882" y="317"/>
                </a:lnTo>
                <a:lnTo>
                  <a:pt x="1880" y="317"/>
                </a:lnTo>
                <a:lnTo>
                  <a:pt x="1878" y="317"/>
                </a:lnTo>
                <a:lnTo>
                  <a:pt x="1876" y="317"/>
                </a:lnTo>
                <a:lnTo>
                  <a:pt x="1878" y="319"/>
                </a:lnTo>
                <a:lnTo>
                  <a:pt x="1876" y="319"/>
                </a:lnTo>
                <a:lnTo>
                  <a:pt x="1874" y="319"/>
                </a:lnTo>
                <a:lnTo>
                  <a:pt x="1872" y="317"/>
                </a:lnTo>
                <a:lnTo>
                  <a:pt x="1872" y="315"/>
                </a:lnTo>
                <a:lnTo>
                  <a:pt x="1874" y="315"/>
                </a:lnTo>
                <a:lnTo>
                  <a:pt x="1872" y="315"/>
                </a:lnTo>
                <a:lnTo>
                  <a:pt x="1870" y="313"/>
                </a:lnTo>
                <a:lnTo>
                  <a:pt x="1868" y="311"/>
                </a:lnTo>
                <a:lnTo>
                  <a:pt x="1868" y="309"/>
                </a:lnTo>
                <a:lnTo>
                  <a:pt x="1868" y="307"/>
                </a:lnTo>
                <a:lnTo>
                  <a:pt x="1866" y="305"/>
                </a:lnTo>
                <a:lnTo>
                  <a:pt x="1866" y="303"/>
                </a:lnTo>
                <a:lnTo>
                  <a:pt x="1866" y="301"/>
                </a:lnTo>
                <a:lnTo>
                  <a:pt x="1868" y="299"/>
                </a:lnTo>
                <a:lnTo>
                  <a:pt x="1870" y="297"/>
                </a:lnTo>
                <a:lnTo>
                  <a:pt x="1870" y="295"/>
                </a:lnTo>
                <a:lnTo>
                  <a:pt x="1872" y="295"/>
                </a:lnTo>
                <a:lnTo>
                  <a:pt x="1872" y="293"/>
                </a:lnTo>
                <a:lnTo>
                  <a:pt x="1870" y="291"/>
                </a:lnTo>
                <a:lnTo>
                  <a:pt x="1870" y="289"/>
                </a:lnTo>
                <a:lnTo>
                  <a:pt x="1870" y="287"/>
                </a:lnTo>
                <a:lnTo>
                  <a:pt x="1872" y="285"/>
                </a:lnTo>
                <a:lnTo>
                  <a:pt x="1872" y="283"/>
                </a:lnTo>
                <a:lnTo>
                  <a:pt x="1870" y="281"/>
                </a:lnTo>
                <a:lnTo>
                  <a:pt x="1868" y="279"/>
                </a:lnTo>
                <a:lnTo>
                  <a:pt x="1870" y="279"/>
                </a:lnTo>
                <a:lnTo>
                  <a:pt x="1870" y="277"/>
                </a:lnTo>
                <a:lnTo>
                  <a:pt x="1872" y="275"/>
                </a:lnTo>
                <a:lnTo>
                  <a:pt x="1874" y="275"/>
                </a:lnTo>
                <a:lnTo>
                  <a:pt x="1874" y="273"/>
                </a:lnTo>
                <a:lnTo>
                  <a:pt x="1876" y="273"/>
                </a:lnTo>
                <a:lnTo>
                  <a:pt x="1878" y="273"/>
                </a:lnTo>
                <a:lnTo>
                  <a:pt x="1880" y="273"/>
                </a:lnTo>
                <a:lnTo>
                  <a:pt x="1882" y="275"/>
                </a:lnTo>
                <a:lnTo>
                  <a:pt x="1884" y="275"/>
                </a:lnTo>
                <a:lnTo>
                  <a:pt x="1886" y="273"/>
                </a:lnTo>
                <a:lnTo>
                  <a:pt x="1888" y="273"/>
                </a:lnTo>
                <a:lnTo>
                  <a:pt x="1890" y="273"/>
                </a:lnTo>
                <a:lnTo>
                  <a:pt x="1892" y="273"/>
                </a:lnTo>
                <a:lnTo>
                  <a:pt x="1894" y="271"/>
                </a:lnTo>
                <a:lnTo>
                  <a:pt x="1896" y="271"/>
                </a:lnTo>
                <a:lnTo>
                  <a:pt x="1898" y="271"/>
                </a:lnTo>
                <a:lnTo>
                  <a:pt x="1900" y="273"/>
                </a:lnTo>
                <a:lnTo>
                  <a:pt x="1902" y="273"/>
                </a:lnTo>
                <a:lnTo>
                  <a:pt x="1904" y="273"/>
                </a:lnTo>
                <a:lnTo>
                  <a:pt x="1904" y="275"/>
                </a:lnTo>
                <a:lnTo>
                  <a:pt x="1906" y="277"/>
                </a:lnTo>
                <a:lnTo>
                  <a:pt x="1908" y="275"/>
                </a:lnTo>
                <a:lnTo>
                  <a:pt x="1910" y="273"/>
                </a:lnTo>
                <a:lnTo>
                  <a:pt x="1912" y="271"/>
                </a:lnTo>
                <a:lnTo>
                  <a:pt x="1914" y="271"/>
                </a:lnTo>
                <a:lnTo>
                  <a:pt x="1914" y="273"/>
                </a:lnTo>
                <a:lnTo>
                  <a:pt x="1916" y="275"/>
                </a:lnTo>
                <a:lnTo>
                  <a:pt x="1918" y="277"/>
                </a:lnTo>
                <a:lnTo>
                  <a:pt x="1918" y="279"/>
                </a:lnTo>
                <a:lnTo>
                  <a:pt x="1920" y="281"/>
                </a:lnTo>
                <a:lnTo>
                  <a:pt x="1918" y="281"/>
                </a:lnTo>
                <a:lnTo>
                  <a:pt x="1920" y="283"/>
                </a:lnTo>
                <a:lnTo>
                  <a:pt x="1918" y="283"/>
                </a:lnTo>
                <a:lnTo>
                  <a:pt x="1920" y="283"/>
                </a:lnTo>
                <a:lnTo>
                  <a:pt x="1922" y="285"/>
                </a:lnTo>
                <a:lnTo>
                  <a:pt x="1924" y="287"/>
                </a:lnTo>
                <a:lnTo>
                  <a:pt x="1924" y="289"/>
                </a:lnTo>
                <a:lnTo>
                  <a:pt x="1926" y="289"/>
                </a:lnTo>
                <a:lnTo>
                  <a:pt x="1928" y="289"/>
                </a:lnTo>
                <a:lnTo>
                  <a:pt x="1930" y="287"/>
                </a:lnTo>
                <a:lnTo>
                  <a:pt x="1932" y="289"/>
                </a:lnTo>
                <a:lnTo>
                  <a:pt x="1934" y="291"/>
                </a:lnTo>
                <a:lnTo>
                  <a:pt x="1934" y="293"/>
                </a:lnTo>
                <a:lnTo>
                  <a:pt x="1936" y="293"/>
                </a:lnTo>
                <a:lnTo>
                  <a:pt x="1936" y="295"/>
                </a:lnTo>
                <a:lnTo>
                  <a:pt x="1938" y="297"/>
                </a:lnTo>
                <a:lnTo>
                  <a:pt x="1938" y="295"/>
                </a:lnTo>
                <a:lnTo>
                  <a:pt x="1939" y="293"/>
                </a:lnTo>
                <a:lnTo>
                  <a:pt x="1941" y="293"/>
                </a:lnTo>
                <a:lnTo>
                  <a:pt x="1943" y="293"/>
                </a:lnTo>
                <a:lnTo>
                  <a:pt x="1941" y="291"/>
                </a:lnTo>
                <a:lnTo>
                  <a:pt x="1943" y="289"/>
                </a:lnTo>
                <a:lnTo>
                  <a:pt x="1943" y="287"/>
                </a:lnTo>
                <a:lnTo>
                  <a:pt x="1945" y="285"/>
                </a:lnTo>
                <a:lnTo>
                  <a:pt x="1945" y="283"/>
                </a:lnTo>
                <a:lnTo>
                  <a:pt x="1945" y="281"/>
                </a:lnTo>
                <a:lnTo>
                  <a:pt x="1947" y="279"/>
                </a:lnTo>
                <a:lnTo>
                  <a:pt x="1947" y="277"/>
                </a:lnTo>
                <a:lnTo>
                  <a:pt x="1949" y="277"/>
                </a:lnTo>
                <a:lnTo>
                  <a:pt x="1951" y="277"/>
                </a:lnTo>
                <a:lnTo>
                  <a:pt x="1951" y="275"/>
                </a:lnTo>
                <a:lnTo>
                  <a:pt x="1953" y="275"/>
                </a:lnTo>
                <a:lnTo>
                  <a:pt x="1955" y="277"/>
                </a:lnTo>
                <a:lnTo>
                  <a:pt x="1957" y="279"/>
                </a:lnTo>
                <a:lnTo>
                  <a:pt x="1959" y="279"/>
                </a:lnTo>
                <a:lnTo>
                  <a:pt x="1957" y="277"/>
                </a:lnTo>
                <a:lnTo>
                  <a:pt x="1959" y="277"/>
                </a:lnTo>
                <a:lnTo>
                  <a:pt x="1957" y="275"/>
                </a:lnTo>
                <a:lnTo>
                  <a:pt x="1955" y="275"/>
                </a:lnTo>
                <a:lnTo>
                  <a:pt x="1953" y="275"/>
                </a:lnTo>
                <a:lnTo>
                  <a:pt x="1953" y="273"/>
                </a:lnTo>
                <a:lnTo>
                  <a:pt x="1951" y="273"/>
                </a:lnTo>
                <a:lnTo>
                  <a:pt x="1949" y="271"/>
                </a:lnTo>
                <a:lnTo>
                  <a:pt x="1949" y="269"/>
                </a:lnTo>
                <a:lnTo>
                  <a:pt x="1947" y="269"/>
                </a:lnTo>
                <a:lnTo>
                  <a:pt x="1945" y="267"/>
                </a:lnTo>
                <a:lnTo>
                  <a:pt x="1943" y="265"/>
                </a:lnTo>
                <a:lnTo>
                  <a:pt x="1945" y="263"/>
                </a:lnTo>
                <a:lnTo>
                  <a:pt x="1943" y="263"/>
                </a:lnTo>
                <a:lnTo>
                  <a:pt x="1941" y="261"/>
                </a:lnTo>
                <a:lnTo>
                  <a:pt x="1941" y="259"/>
                </a:lnTo>
                <a:lnTo>
                  <a:pt x="1943" y="259"/>
                </a:lnTo>
                <a:lnTo>
                  <a:pt x="1945" y="259"/>
                </a:lnTo>
                <a:lnTo>
                  <a:pt x="1947" y="259"/>
                </a:lnTo>
                <a:lnTo>
                  <a:pt x="1949" y="257"/>
                </a:lnTo>
                <a:lnTo>
                  <a:pt x="1951" y="257"/>
                </a:lnTo>
                <a:lnTo>
                  <a:pt x="1953" y="257"/>
                </a:lnTo>
                <a:lnTo>
                  <a:pt x="1955" y="257"/>
                </a:lnTo>
                <a:lnTo>
                  <a:pt x="1957" y="257"/>
                </a:lnTo>
                <a:lnTo>
                  <a:pt x="1959" y="259"/>
                </a:lnTo>
                <a:lnTo>
                  <a:pt x="1961" y="259"/>
                </a:lnTo>
                <a:lnTo>
                  <a:pt x="1963" y="259"/>
                </a:lnTo>
                <a:lnTo>
                  <a:pt x="1965" y="259"/>
                </a:lnTo>
                <a:lnTo>
                  <a:pt x="1965" y="261"/>
                </a:lnTo>
                <a:lnTo>
                  <a:pt x="1967" y="261"/>
                </a:lnTo>
                <a:lnTo>
                  <a:pt x="1971" y="261"/>
                </a:lnTo>
                <a:lnTo>
                  <a:pt x="1973" y="261"/>
                </a:lnTo>
                <a:lnTo>
                  <a:pt x="1975" y="261"/>
                </a:lnTo>
                <a:lnTo>
                  <a:pt x="1977" y="261"/>
                </a:lnTo>
                <a:lnTo>
                  <a:pt x="1975" y="261"/>
                </a:lnTo>
                <a:lnTo>
                  <a:pt x="1973" y="261"/>
                </a:lnTo>
                <a:lnTo>
                  <a:pt x="1969" y="261"/>
                </a:lnTo>
                <a:lnTo>
                  <a:pt x="1971" y="263"/>
                </a:lnTo>
                <a:lnTo>
                  <a:pt x="1973" y="263"/>
                </a:lnTo>
                <a:lnTo>
                  <a:pt x="1975" y="263"/>
                </a:lnTo>
                <a:lnTo>
                  <a:pt x="1973" y="263"/>
                </a:lnTo>
                <a:lnTo>
                  <a:pt x="1971" y="263"/>
                </a:lnTo>
                <a:lnTo>
                  <a:pt x="1969" y="261"/>
                </a:lnTo>
                <a:lnTo>
                  <a:pt x="1967" y="263"/>
                </a:lnTo>
                <a:lnTo>
                  <a:pt x="1965" y="261"/>
                </a:lnTo>
                <a:lnTo>
                  <a:pt x="1963" y="261"/>
                </a:lnTo>
                <a:lnTo>
                  <a:pt x="1961" y="261"/>
                </a:lnTo>
                <a:lnTo>
                  <a:pt x="1959" y="263"/>
                </a:lnTo>
                <a:lnTo>
                  <a:pt x="1959" y="265"/>
                </a:lnTo>
                <a:lnTo>
                  <a:pt x="1961" y="267"/>
                </a:lnTo>
                <a:lnTo>
                  <a:pt x="1965" y="271"/>
                </a:lnTo>
                <a:lnTo>
                  <a:pt x="1967" y="273"/>
                </a:lnTo>
                <a:lnTo>
                  <a:pt x="1969" y="273"/>
                </a:lnTo>
                <a:lnTo>
                  <a:pt x="1969" y="275"/>
                </a:lnTo>
                <a:lnTo>
                  <a:pt x="1969" y="277"/>
                </a:lnTo>
                <a:lnTo>
                  <a:pt x="1971" y="279"/>
                </a:lnTo>
                <a:lnTo>
                  <a:pt x="1971" y="281"/>
                </a:lnTo>
                <a:lnTo>
                  <a:pt x="1973" y="281"/>
                </a:lnTo>
                <a:lnTo>
                  <a:pt x="1975" y="281"/>
                </a:lnTo>
                <a:lnTo>
                  <a:pt x="1977" y="283"/>
                </a:lnTo>
                <a:lnTo>
                  <a:pt x="1979" y="285"/>
                </a:lnTo>
                <a:lnTo>
                  <a:pt x="1977" y="285"/>
                </a:lnTo>
                <a:lnTo>
                  <a:pt x="1977" y="287"/>
                </a:lnTo>
                <a:lnTo>
                  <a:pt x="1979" y="289"/>
                </a:lnTo>
                <a:lnTo>
                  <a:pt x="1981" y="289"/>
                </a:lnTo>
                <a:lnTo>
                  <a:pt x="1983" y="291"/>
                </a:lnTo>
                <a:lnTo>
                  <a:pt x="1981" y="291"/>
                </a:lnTo>
                <a:lnTo>
                  <a:pt x="1979" y="293"/>
                </a:lnTo>
                <a:lnTo>
                  <a:pt x="1977" y="293"/>
                </a:lnTo>
                <a:lnTo>
                  <a:pt x="1975" y="293"/>
                </a:lnTo>
                <a:lnTo>
                  <a:pt x="1973" y="293"/>
                </a:lnTo>
                <a:lnTo>
                  <a:pt x="1973" y="295"/>
                </a:lnTo>
                <a:lnTo>
                  <a:pt x="1971" y="297"/>
                </a:lnTo>
                <a:lnTo>
                  <a:pt x="1969" y="297"/>
                </a:lnTo>
                <a:lnTo>
                  <a:pt x="1969" y="299"/>
                </a:lnTo>
                <a:lnTo>
                  <a:pt x="1967" y="299"/>
                </a:lnTo>
                <a:lnTo>
                  <a:pt x="1967" y="301"/>
                </a:lnTo>
                <a:lnTo>
                  <a:pt x="1969" y="303"/>
                </a:lnTo>
                <a:lnTo>
                  <a:pt x="1971" y="305"/>
                </a:lnTo>
                <a:lnTo>
                  <a:pt x="1969" y="305"/>
                </a:lnTo>
                <a:lnTo>
                  <a:pt x="1967" y="307"/>
                </a:lnTo>
                <a:lnTo>
                  <a:pt x="1969" y="309"/>
                </a:lnTo>
                <a:lnTo>
                  <a:pt x="1969" y="311"/>
                </a:lnTo>
                <a:lnTo>
                  <a:pt x="1967" y="313"/>
                </a:lnTo>
                <a:lnTo>
                  <a:pt x="1967" y="315"/>
                </a:lnTo>
                <a:lnTo>
                  <a:pt x="1965" y="315"/>
                </a:lnTo>
                <a:lnTo>
                  <a:pt x="1965" y="317"/>
                </a:lnTo>
                <a:lnTo>
                  <a:pt x="1965" y="319"/>
                </a:lnTo>
                <a:lnTo>
                  <a:pt x="1965" y="321"/>
                </a:lnTo>
                <a:lnTo>
                  <a:pt x="1963" y="323"/>
                </a:lnTo>
                <a:lnTo>
                  <a:pt x="1963" y="325"/>
                </a:lnTo>
                <a:lnTo>
                  <a:pt x="1963" y="327"/>
                </a:lnTo>
                <a:lnTo>
                  <a:pt x="1965" y="327"/>
                </a:lnTo>
                <a:lnTo>
                  <a:pt x="1967" y="329"/>
                </a:lnTo>
                <a:lnTo>
                  <a:pt x="1967" y="331"/>
                </a:lnTo>
                <a:lnTo>
                  <a:pt x="1965" y="333"/>
                </a:lnTo>
                <a:lnTo>
                  <a:pt x="1965" y="335"/>
                </a:lnTo>
                <a:lnTo>
                  <a:pt x="1967" y="337"/>
                </a:lnTo>
                <a:lnTo>
                  <a:pt x="1965" y="337"/>
                </a:lnTo>
                <a:lnTo>
                  <a:pt x="1965" y="339"/>
                </a:lnTo>
                <a:lnTo>
                  <a:pt x="1963" y="341"/>
                </a:lnTo>
                <a:lnTo>
                  <a:pt x="1961" y="343"/>
                </a:lnTo>
                <a:lnTo>
                  <a:pt x="1961" y="345"/>
                </a:lnTo>
                <a:lnTo>
                  <a:pt x="1963" y="347"/>
                </a:lnTo>
                <a:lnTo>
                  <a:pt x="1961" y="345"/>
                </a:lnTo>
                <a:lnTo>
                  <a:pt x="1959" y="347"/>
                </a:lnTo>
                <a:lnTo>
                  <a:pt x="1957" y="347"/>
                </a:lnTo>
                <a:lnTo>
                  <a:pt x="1955" y="347"/>
                </a:lnTo>
                <a:lnTo>
                  <a:pt x="1953" y="345"/>
                </a:lnTo>
                <a:lnTo>
                  <a:pt x="1953" y="347"/>
                </a:lnTo>
                <a:lnTo>
                  <a:pt x="1955" y="349"/>
                </a:lnTo>
                <a:lnTo>
                  <a:pt x="1953" y="351"/>
                </a:lnTo>
                <a:lnTo>
                  <a:pt x="1951" y="351"/>
                </a:lnTo>
                <a:lnTo>
                  <a:pt x="1949" y="349"/>
                </a:lnTo>
                <a:lnTo>
                  <a:pt x="1947" y="349"/>
                </a:lnTo>
                <a:lnTo>
                  <a:pt x="1945" y="349"/>
                </a:lnTo>
                <a:lnTo>
                  <a:pt x="1947" y="351"/>
                </a:lnTo>
                <a:lnTo>
                  <a:pt x="1949" y="353"/>
                </a:lnTo>
                <a:lnTo>
                  <a:pt x="1951" y="353"/>
                </a:lnTo>
                <a:lnTo>
                  <a:pt x="1953" y="355"/>
                </a:lnTo>
                <a:lnTo>
                  <a:pt x="1953" y="357"/>
                </a:lnTo>
                <a:lnTo>
                  <a:pt x="1955" y="359"/>
                </a:lnTo>
                <a:lnTo>
                  <a:pt x="1955" y="361"/>
                </a:lnTo>
                <a:lnTo>
                  <a:pt x="1957" y="361"/>
                </a:lnTo>
                <a:lnTo>
                  <a:pt x="1957" y="363"/>
                </a:lnTo>
                <a:lnTo>
                  <a:pt x="1955" y="363"/>
                </a:lnTo>
                <a:lnTo>
                  <a:pt x="1955" y="365"/>
                </a:lnTo>
                <a:lnTo>
                  <a:pt x="1955" y="367"/>
                </a:lnTo>
                <a:lnTo>
                  <a:pt x="1955" y="369"/>
                </a:lnTo>
                <a:lnTo>
                  <a:pt x="1955" y="371"/>
                </a:lnTo>
                <a:lnTo>
                  <a:pt x="1953" y="369"/>
                </a:lnTo>
                <a:lnTo>
                  <a:pt x="1953" y="371"/>
                </a:lnTo>
                <a:lnTo>
                  <a:pt x="1955" y="373"/>
                </a:lnTo>
                <a:lnTo>
                  <a:pt x="1955" y="375"/>
                </a:lnTo>
                <a:lnTo>
                  <a:pt x="1957" y="377"/>
                </a:lnTo>
                <a:lnTo>
                  <a:pt x="1959" y="379"/>
                </a:lnTo>
                <a:lnTo>
                  <a:pt x="1961" y="381"/>
                </a:lnTo>
                <a:lnTo>
                  <a:pt x="1961" y="383"/>
                </a:lnTo>
                <a:lnTo>
                  <a:pt x="1963" y="385"/>
                </a:lnTo>
                <a:lnTo>
                  <a:pt x="1963" y="387"/>
                </a:lnTo>
                <a:lnTo>
                  <a:pt x="1965" y="389"/>
                </a:lnTo>
                <a:lnTo>
                  <a:pt x="1967" y="391"/>
                </a:lnTo>
                <a:lnTo>
                  <a:pt x="1969" y="393"/>
                </a:lnTo>
                <a:lnTo>
                  <a:pt x="1971" y="395"/>
                </a:lnTo>
                <a:lnTo>
                  <a:pt x="1973" y="397"/>
                </a:lnTo>
                <a:lnTo>
                  <a:pt x="1975" y="399"/>
                </a:lnTo>
                <a:lnTo>
                  <a:pt x="1977" y="401"/>
                </a:lnTo>
                <a:lnTo>
                  <a:pt x="1979" y="403"/>
                </a:lnTo>
                <a:lnTo>
                  <a:pt x="1979" y="405"/>
                </a:lnTo>
                <a:lnTo>
                  <a:pt x="1981" y="407"/>
                </a:lnTo>
                <a:lnTo>
                  <a:pt x="1983" y="407"/>
                </a:lnTo>
                <a:lnTo>
                  <a:pt x="1985" y="409"/>
                </a:lnTo>
                <a:lnTo>
                  <a:pt x="1987" y="411"/>
                </a:lnTo>
                <a:lnTo>
                  <a:pt x="1989" y="413"/>
                </a:lnTo>
                <a:lnTo>
                  <a:pt x="1991" y="415"/>
                </a:lnTo>
                <a:lnTo>
                  <a:pt x="1993" y="415"/>
                </a:lnTo>
                <a:lnTo>
                  <a:pt x="1995" y="417"/>
                </a:lnTo>
                <a:lnTo>
                  <a:pt x="1997" y="421"/>
                </a:lnTo>
                <a:lnTo>
                  <a:pt x="1999" y="421"/>
                </a:lnTo>
                <a:lnTo>
                  <a:pt x="2001" y="423"/>
                </a:lnTo>
                <a:lnTo>
                  <a:pt x="2003" y="425"/>
                </a:lnTo>
                <a:lnTo>
                  <a:pt x="2005" y="425"/>
                </a:lnTo>
                <a:lnTo>
                  <a:pt x="2007" y="427"/>
                </a:lnTo>
                <a:lnTo>
                  <a:pt x="2009" y="429"/>
                </a:lnTo>
                <a:lnTo>
                  <a:pt x="2011" y="431"/>
                </a:lnTo>
                <a:lnTo>
                  <a:pt x="2013" y="433"/>
                </a:lnTo>
                <a:lnTo>
                  <a:pt x="2013" y="435"/>
                </a:lnTo>
                <a:lnTo>
                  <a:pt x="2015" y="435"/>
                </a:lnTo>
                <a:lnTo>
                  <a:pt x="2017" y="437"/>
                </a:lnTo>
                <a:lnTo>
                  <a:pt x="2019" y="439"/>
                </a:lnTo>
                <a:lnTo>
                  <a:pt x="2021" y="441"/>
                </a:lnTo>
                <a:lnTo>
                  <a:pt x="2023" y="443"/>
                </a:lnTo>
                <a:lnTo>
                  <a:pt x="2025" y="445"/>
                </a:lnTo>
                <a:lnTo>
                  <a:pt x="2027" y="447"/>
                </a:lnTo>
                <a:lnTo>
                  <a:pt x="2029" y="447"/>
                </a:lnTo>
                <a:lnTo>
                  <a:pt x="2029" y="449"/>
                </a:lnTo>
                <a:lnTo>
                  <a:pt x="2031" y="449"/>
                </a:lnTo>
                <a:lnTo>
                  <a:pt x="2033" y="451"/>
                </a:lnTo>
                <a:lnTo>
                  <a:pt x="2035" y="453"/>
                </a:lnTo>
                <a:lnTo>
                  <a:pt x="2037" y="453"/>
                </a:lnTo>
                <a:lnTo>
                  <a:pt x="2037" y="455"/>
                </a:lnTo>
                <a:lnTo>
                  <a:pt x="2039" y="457"/>
                </a:lnTo>
                <a:lnTo>
                  <a:pt x="2041" y="459"/>
                </a:lnTo>
                <a:lnTo>
                  <a:pt x="2043" y="459"/>
                </a:lnTo>
                <a:lnTo>
                  <a:pt x="2045" y="461"/>
                </a:lnTo>
                <a:lnTo>
                  <a:pt x="2047" y="463"/>
                </a:lnTo>
                <a:lnTo>
                  <a:pt x="2049" y="465"/>
                </a:lnTo>
                <a:lnTo>
                  <a:pt x="2051" y="467"/>
                </a:lnTo>
                <a:lnTo>
                  <a:pt x="2051" y="469"/>
                </a:lnTo>
                <a:lnTo>
                  <a:pt x="2053" y="469"/>
                </a:lnTo>
                <a:lnTo>
                  <a:pt x="2055" y="471"/>
                </a:lnTo>
                <a:lnTo>
                  <a:pt x="2057" y="473"/>
                </a:lnTo>
                <a:lnTo>
                  <a:pt x="2059" y="475"/>
                </a:lnTo>
                <a:lnTo>
                  <a:pt x="2059" y="477"/>
                </a:lnTo>
                <a:lnTo>
                  <a:pt x="2061" y="479"/>
                </a:lnTo>
                <a:lnTo>
                  <a:pt x="2063" y="479"/>
                </a:lnTo>
                <a:lnTo>
                  <a:pt x="2065" y="479"/>
                </a:lnTo>
                <a:lnTo>
                  <a:pt x="2067" y="481"/>
                </a:lnTo>
                <a:lnTo>
                  <a:pt x="2069" y="483"/>
                </a:lnTo>
                <a:lnTo>
                  <a:pt x="2069" y="485"/>
                </a:lnTo>
                <a:lnTo>
                  <a:pt x="2071" y="483"/>
                </a:lnTo>
                <a:lnTo>
                  <a:pt x="2071" y="481"/>
                </a:lnTo>
                <a:lnTo>
                  <a:pt x="2073" y="479"/>
                </a:lnTo>
                <a:lnTo>
                  <a:pt x="2073" y="477"/>
                </a:lnTo>
                <a:lnTo>
                  <a:pt x="2075" y="475"/>
                </a:lnTo>
                <a:lnTo>
                  <a:pt x="2073" y="475"/>
                </a:lnTo>
                <a:lnTo>
                  <a:pt x="2075" y="473"/>
                </a:lnTo>
                <a:lnTo>
                  <a:pt x="2077" y="471"/>
                </a:lnTo>
                <a:lnTo>
                  <a:pt x="2077" y="469"/>
                </a:lnTo>
                <a:lnTo>
                  <a:pt x="2077" y="467"/>
                </a:lnTo>
                <a:lnTo>
                  <a:pt x="2077" y="465"/>
                </a:lnTo>
                <a:lnTo>
                  <a:pt x="2077" y="463"/>
                </a:lnTo>
                <a:lnTo>
                  <a:pt x="2075" y="463"/>
                </a:lnTo>
                <a:lnTo>
                  <a:pt x="2075" y="461"/>
                </a:lnTo>
                <a:lnTo>
                  <a:pt x="2075" y="459"/>
                </a:lnTo>
                <a:lnTo>
                  <a:pt x="2073" y="457"/>
                </a:lnTo>
                <a:lnTo>
                  <a:pt x="2073" y="455"/>
                </a:lnTo>
                <a:lnTo>
                  <a:pt x="2071" y="455"/>
                </a:lnTo>
                <a:lnTo>
                  <a:pt x="2069" y="453"/>
                </a:lnTo>
                <a:lnTo>
                  <a:pt x="2069" y="451"/>
                </a:lnTo>
                <a:lnTo>
                  <a:pt x="2069" y="449"/>
                </a:lnTo>
                <a:lnTo>
                  <a:pt x="2067" y="449"/>
                </a:lnTo>
                <a:lnTo>
                  <a:pt x="2065" y="447"/>
                </a:lnTo>
                <a:lnTo>
                  <a:pt x="2065" y="445"/>
                </a:lnTo>
                <a:lnTo>
                  <a:pt x="2063" y="445"/>
                </a:lnTo>
                <a:lnTo>
                  <a:pt x="2061" y="445"/>
                </a:lnTo>
                <a:lnTo>
                  <a:pt x="2061" y="443"/>
                </a:lnTo>
                <a:lnTo>
                  <a:pt x="2063" y="443"/>
                </a:lnTo>
                <a:lnTo>
                  <a:pt x="2065" y="443"/>
                </a:lnTo>
                <a:lnTo>
                  <a:pt x="2065" y="445"/>
                </a:lnTo>
                <a:lnTo>
                  <a:pt x="2067" y="443"/>
                </a:lnTo>
                <a:lnTo>
                  <a:pt x="2069" y="441"/>
                </a:lnTo>
                <a:lnTo>
                  <a:pt x="2071" y="441"/>
                </a:lnTo>
                <a:lnTo>
                  <a:pt x="2073" y="441"/>
                </a:lnTo>
                <a:lnTo>
                  <a:pt x="2073" y="439"/>
                </a:lnTo>
                <a:lnTo>
                  <a:pt x="2075" y="439"/>
                </a:lnTo>
                <a:lnTo>
                  <a:pt x="2077" y="439"/>
                </a:lnTo>
                <a:lnTo>
                  <a:pt x="2079" y="441"/>
                </a:lnTo>
                <a:lnTo>
                  <a:pt x="2081" y="441"/>
                </a:lnTo>
                <a:lnTo>
                  <a:pt x="2083" y="441"/>
                </a:lnTo>
                <a:lnTo>
                  <a:pt x="2081" y="439"/>
                </a:lnTo>
                <a:lnTo>
                  <a:pt x="2079" y="439"/>
                </a:lnTo>
                <a:lnTo>
                  <a:pt x="2079" y="437"/>
                </a:lnTo>
                <a:lnTo>
                  <a:pt x="2077" y="435"/>
                </a:lnTo>
                <a:lnTo>
                  <a:pt x="2075" y="435"/>
                </a:lnTo>
                <a:lnTo>
                  <a:pt x="2073" y="433"/>
                </a:lnTo>
                <a:lnTo>
                  <a:pt x="2075" y="435"/>
                </a:lnTo>
                <a:lnTo>
                  <a:pt x="2073" y="433"/>
                </a:lnTo>
                <a:lnTo>
                  <a:pt x="2071" y="431"/>
                </a:lnTo>
                <a:lnTo>
                  <a:pt x="2069" y="429"/>
                </a:lnTo>
                <a:lnTo>
                  <a:pt x="2067" y="427"/>
                </a:lnTo>
                <a:lnTo>
                  <a:pt x="2065" y="425"/>
                </a:lnTo>
                <a:lnTo>
                  <a:pt x="2065" y="423"/>
                </a:lnTo>
                <a:lnTo>
                  <a:pt x="2063" y="421"/>
                </a:lnTo>
                <a:lnTo>
                  <a:pt x="2065" y="419"/>
                </a:lnTo>
                <a:lnTo>
                  <a:pt x="2065" y="417"/>
                </a:lnTo>
                <a:lnTo>
                  <a:pt x="2067" y="417"/>
                </a:lnTo>
                <a:lnTo>
                  <a:pt x="2067" y="415"/>
                </a:lnTo>
                <a:lnTo>
                  <a:pt x="2069" y="413"/>
                </a:lnTo>
                <a:lnTo>
                  <a:pt x="2071" y="413"/>
                </a:lnTo>
                <a:lnTo>
                  <a:pt x="2073" y="413"/>
                </a:lnTo>
                <a:lnTo>
                  <a:pt x="2075" y="413"/>
                </a:lnTo>
                <a:lnTo>
                  <a:pt x="2077" y="415"/>
                </a:lnTo>
                <a:lnTo>
                  <a:pt x="2079" y="415"/>
                </a:lnTo>
                <a:lnTo>
                  <a:pt x="2081" y="413"/>
                </a:lnTo>
                <a:lnTo>
                  <a:pt x="2083" y="415"/>
                </a:lnTo>
                <a:lnTo>
                  <a:pt x="2083" y="413"/>
                </a:lnTo>
                <a:lnTo>
                  <a:pt x="2083" y="411"/>
                </a:lnTo>
                <a:lnTo>
                  <a:pt x="2085" y="409"/>
                </a:lnTo>
                <a:lnTo>
                  <a:pt x="2083" y="407"/>
                </a:lnTo>
                <a:lnTo>
                  <a:pt x="2081" y="407"/>
                </a:lnTo>
                <a:lnTo>
                  <a:pt x="2079" y="405"/>
                </a:lnTo>
                <a:lnTo>
                  <a:pt x="2077" y="403"/>
                </a:lnTo>
                <a:lnTo>
                  <a:pt x="2075" y="403"/>
                </a:lnTo>
                <a:lnTo>
                  <a:pt x="2073" y="403"/>
                </a:lnTo>
                <a:lnTo>
                  <a:pt x="2071" y="401"/>
                </a:lnTo>
                <a:lnTo>
                  <a:pt x="2067" y="399"/>
                </a:lnTo>
                <a:lnTo>
                  <a:pt x="2065" y="397"/>
                </a:lnTo>
                <a:lnTo>
                  <a:pt x="2065" y="395"/>
                </a:lnTo>
                <a:lnTo>
                  <a:pt x="2063" y="393"/>
                </a:lnTo>
                <a:lnTo>
                  <a:pt x="2061" y="391"/>
                </a:lnTo>
                <a:lnTo>
                  <a:pt x="2061" y="389"/>
                </a:lnTo>
                <a:lnTo>
                  <a:pt x="2059" y="387"/>
                </a:lnTo>
                <a:lnTo>
                  <a:pt x="2059" y="385"/>
                </a:lnTo>
                <a:lnTo>
                  <a:pt x="2057" y="383"/>
                </a:lnTo>
                <a:lnTo>
                  <a:pt x="2059" y="383"/>
                </a:lnTo>
                <a:lnTo>
                  <a:pt x="2059" y="381"/>
                </a:lnTo>
                <a:lnTo>
                  <a:pt x="2061" y="381"/>
                </a:lnTo>
                <a:lnTo>
                  <a:pt x="2059" y="379"/>
                </a:lnTo>
                <a:lnTo>
                  <a:pt x="2057" y="377"/>
                </a:lnTo>
                <a:lnTo>
                  <a:pt x="2059" y="375"/>
                </a:lnTo>
                <a:lnTo>
                  <a:pt x="2061" y="375"/>
                </a:lnTo>
                <a:lnTo>
                  <a:pt x="2063" y="377"/>
                </a:lnTo>
                <a:lnTo>
                  <a:pt x="2063" y="375"/>
                </a:lnTo>
                <a:lnTo>
                  <a:pt x="2065" y="377"/>
                </a:lnTo>
                <a:lnTo>
                  <a:pt x="2063" y="377"/>
                </a:lnTo>
                <a:lnTo>
                  <a:pt x="2063" y="379"/>
                </a:lnTo>
                <a:lnTo>
                  <a:pt x="2065" y="381"/>
                </a:lnTo>
                <a:lnTo>
                  <a:pt x="2067" y="383"/>
                </a:lnTo>
                <a:lnTo>
                  <a:pt x="2069" y="383"/>
                </a:lnTo>
                <a:lnTo>
                  <a:pt x="2071" y="383"/>
                </a:lnTo>
                <a:lnTo>
                  <a:pt x="2073" y="385"/>
                </a:lnTo>
                <a:lnTo>
                  <a:pt x="2073" y="383"/>
                </a:lnTo>
                <a:lnTo>
                  <a:pt x="2075" y="381"/>
                </a:lnTo>
                <a:lnTo>
                  <a:pt x="2073" y="379"/>
                </a:lnTo>
                <a:lnTo>
                  <a:pt x="2071" y="377"/>
                </a:lnTo>
                <a:lnTo>
                  <a:pt x="2069" y="377"/>
                </a:lnTo>
                <a:lnTo>
                  <a:pt x="2067" y="375"/>
                </a:lnTo>
                <a:lnTo>
                  <a:pt x="2065" y="373"/>
                </a:lnTo>
                <a:lnTo>
                  <a:pt x="2063" y="373"/>
                </a:lnTo>
                <a:lnTo>
                  <a:pt x="2063" y="371"/>
                </a:lnTo>
                <a:lnTo>
                  <a:pt x="2061" y="371"/>
                </a:lnTo>
                <a:lnTo>
                  <a:pt x="2059" y="371"/>
                </a:lnTo>
                <a:lnTo>
                  <a:pt x="2057" y="371"/>
                </a:lnTo>
                <a:lnTo>
                  <a:pt x="2055" y="369"/>
                </a:lnTo>
                <a:lnTo>
                  <a:pt x="2053" y="367"/>
                </a:lnTo>
                <a:lnTo>
                  <a:pt x="2051" y="367"/>
                </a:lnTo>
                <a:lnTo>
                  <a:pt x="2049" y="365"/>
                </a:lnTo>
                <a:lnTo>
                  <a:pt x="2047" y="361"/>
                </a:lnTo>
                <a:lnTo>
                  <a:pt x="2045" y="361"/>
                </a:lnTo>
                <a:lnTo>
                  <a:pt x="2043" y="359"/>
                </a:lnTo>
                <a:lnTo>
                  <a:pt x="2043" y="357"/>
                </a:lnTo>
                <a:lnTo>
                  <a:pt x="2045" y="355"/>
                </a:lnTo>
                <a:lnTo>
                  <a:pt x="2043" y="353"/>
                </a:lnTo>
                <a:lnTo>
                  <a:pt x="2043" y="351"/>
                </a:lnTo>
                <a:lnTo>
                  <a:pt x="2041" y="349"/>
                </a:lnTo>
                <a:lnTo>
                  <a:pt x="2039" y="349"/>
                </a:lnTo>
                <a:lnTo>
                  <a:pt x="2037" y="349"/>
                </a:lnTo>
                <a:lnTo>
                  <a:pt x="2035" y="349"/>
                </a:lnTo>
                <a:lnTo>
                  <a:pt x="2033" y="347"/>
                </a:lnTo>
                <a:lnTo>
                  <a:pt x="2031" y="347"/>
                </a:lnTo>
                <a:lnTo>
                  <a:pt x="2029" y="347"/>
                </a:lnTo>
                <a:lnTo>
                  <a:pt x="2027" y="347"/>
                </a:lnTo>
                <a:lnTo>
                  <a:pt x="2027" y="349"/>
                </a:lnTo>
                <a:lnTo>
                  <a:pt x="2029" y="351"/>
                </a:lnTo>
                <a:lnTo>
                  <a:pt x="2031" y="353"/>
                </a:lnTo>
                <a:lnTo>
                  <a:pt x="2029" y="351"/>
                </a:lnTo>
                <a:lnTo>
                  <a:pt x="2027" y="349"/>
                </a:lnTo>
                <a:lnTo>
                  <a:pt x="2025" y="349"/>
                </a:lnTo>
                <a:lnTo>
                  <a:pt x="2023" y="349"/>
                </a:lnTo>
                <a:lnTo>
                  <a:pt x="2021" y="349"/>
                </a:lnTo>
                <a:lnTo>
                  <a:pt x="2019" y="347"/>
                </a:lnTo>
                <a:lnTo>
                  <a:pt x="2017" y="347"/>
                </a:lnTo>
                <a:lnTo>
                  <a:pt x="2017" y="345"/>
                </a:lnTo>
                <a:lnTo>
                  <a:pt x="2015" y="343"/>
                </a:lnTo>
                <a:lnTo>
                  <a:pt x="2013" y="341"/>
                </a:lnTo>
                <a:lnTo>
                  <a:pt x="2013" y="339"/>
                </a:lnTo>
                <a:lnTo>
                  <a:pt x="2011" y="339"/>
                </a:lnTo>
                <a:lnTo>
                  <a:pt x="2011" y="337"/>
                </a:lnTo>
                <a:lnTo>
                  <a:pt x="2011" y="335"/>
                </a:lnTo>
                <a:lnTo>
                  <a:pt x="2011" y="333"/>
                </a:lnTo>
                <a:lnTo>
                  <a:pt x="2011" y="331"/>
                </a:lnTo>
                <a:lnTo>
                  <a:pt x="2011" y="329"/>
                </a:lnTo>
                <a:lnTo>
                  <a:pt x="2011" y="327"/>
                </a:lnTo>
                <a:lnTo>
                  <a:pt x="2013" y="327"/>
                </a:lnTo>
                <a:lnTo>
                  <a:pt x="2011" y="325"/>
                </a:lnTo>
                <a:lnTo>
                  <a:pt x="2009" y="325"/>
                </a:lnTo>
                <a:lnTo>
                  <a:pt x="2011" y="325"/>
                </a:lnTo>
                <a:lnTo>
                  <a:pt x="2013" y="325"/>
                </a:lnTo>
                <a:lnTo>
                  <a:pt x="2011" y="323"/>
                </a:lnTo>
                <a:lnTo>
                  <a:pt x="2009" y="323"/>
                </a:lnTo>
                <a:lnTo>
                  <a:pt x="2009" y="321"/>
                </a:lnTo>
                <a:lnTo>
                  <a:pt x="2011" y="321"/>
                </a:lnTo>
                <a:lnTo>
                  <a:pt x="2009" y="319"/>
                </a:lnTo>
                <a:lnTo>
                  <a:pt x="2007" y="319"/>
                </a:lnTo>
                <a:lnTo>
                  <a:pt x="2005" y="317"/>
                </a:lnTo>
                <a:lnTo>
                  <a:pt x="2003" y="317"/>
                </a:lnTo>
                <a:lnTo>
                  <a:pt x="2005" y="315"/>
                </a:lnTo>
                <a:lnTo>
                  <a:pt x="2003" y="313"/>
                </a:lnTo>
                <a:lnTo>
                  <a:pt x="2001" y="311"/>
                </a:lnTo>
                <a:lnTo>
                  <a:pt x="2001" y="309"/>
                </a:lnTo>
                <a:lnTo>
                  <a:pt x="2003" y="309"/>
                </a:lnTo>
                <a:lnTo>
                  <a:pt x="2003" y="307"/>
                </a:lnTo>
                <a:lnTo>
                  <a:pt x="2001" y="307"/>
                </a:lnTo>
                <a:lnTo>
                  <a:pt x="2003" y="307"/>
                </a:lnTo>
                <a:lnTo>
                  <a:pt x="2005" y="307"/>
                </a:lnTo>
                <a:lnTo>
                  <a:pt x="2007" y="307"/>
                </a:lnTo>
                <a:lnTo>
                  <a:pt x="2009" y="307"/>
                </a:lnTo>
                <a:lnTo>
                  <a:pt x="2009" y="309"/>
                </a:lnTo>
                <a:lnTo>
                  <a:pt x="2011" y="307"/>
                </a:lnTo>
                <a:lnTo>
                  <a:pt x="2009" y="307"/>
                </a:lnTo>
                <a:lnTo>
                  <a:pt x="2011" y="305"/>
                </a:lnTo>
                <a:lnTo>
                  <a:pt x="2013" y="307"/>
                </a:lnTo>
                <a:lnTo>
                  <a:pt x="2015" y="307"/>
                </a:lnTo>
                <a:lnTo>
                  <a:pt x="2017" y="309"/>
                </a:lnTo>
                <a:lnTo>
                  <a:pt x="2019" y="309"/>
                </a:lnTo>
                <a:lnTo>
                  <a:pt x="2021" y="311"/>
                </a:lnTo>
                <a:lnTo>
                  <a:pt x="2023" y="311"/>
                </a:lnTo>
                <a:lnTo>
                  <a:pt x="2023" y="309"/>
                </a:lnTo>
                <a:lnTo>
                  <a:pt x="2023" y="307"/>
                </a:lnTo>
                <a:lnTo>
                  <a:pt x="2021" y="307"/>
                </a:lnTo>
                <a:lnTo>
                  <a:pt x="2019" y="307"/>
                </a:lnTo>
                <a:lnTo>
                  <a:pt x="2017" y="305"/>
                </a:lnTo>
                <a:lnTo>
                  <a:pt x="2019" y="305"/>
                </a:lnTo>
                <a:lnTo>
                  <a:pt x="2021" y="305"/>
                </a:lnTo>
                <a:lnTo>
                  <a:pt x="2023" y="305"/>
                </a:lnTo>
                <a:lnTo>
                  <a:pt x="2025" y="303"/>
                </a:lnTo>
                <a:lnTo>
                  <a:pt x="2025" y="301"/>
                </a:lnTo>
                <a:lnTo>
                  <a:pt x="2025" y="299"/>
                </a:lnTo>
                <a:lnTo>
                  <a:pt x="2027" y="299"/>
                </a:lnTo>
                <a:lnTo>
                  <a:pt x="2029" y="299"/>
                </a:lnTo>
                <a:lnTo>
                  <a:pt x="2031" y="299"/>
                </a:lnTo>
                <a:lnTo>
                  <a:pt x="2031" y="301"/>
                </a:lnTo>
                <a:lnTo>
                  <a:pt x="2033" y="303"/>
                </a:lnTo>
                <a:lnTo>
                  <a:pt x="2035" y="305"/>
                </a:lnTo>
                <a:lnTo>
                  <a:pt x="2037" y="307"/>
                </a:lnTo>
                <a:lnTo>
                  <a:pt x="2039" y="309"/>
                </a:lnTo>
                <a:lnTo>
                  <a:pt x="2041" y="311"/>
                </a:lnTo>
                <a:lnTo>
                  <a:pt x="2043" y="309"/>
                </a:lnTo>
                <a:lnTo>
                  <a:pt x="2043" y="307"/>
                </a:lnTo>
                <a:lnTo>
                  <a:pt x="2043" y="305"/>
                </a:lnTo>
                <a:lnTo>
                  <a:pt x="2043" y="303"/>
                </a:lnTo>
                <a:lnTo>
                  <a:pt x="2043" y="301"/>
                </a:lnTo>
                <a:lnTo>
                  <a:pt x="2045" y="301"/>
                </a:lnTo>
                <a:lnTo>
                  <a:pt x="2045" y="299"/>
                </a:lnTo>
                <a:lnTo>
                  <a:pt x="2047" y="299"/>
                </a:lnTo>
                <a:lnTo>
                  <a:pt x="2049" y="299"/>
                </a:lnTo>
                <a:lnTo>
                  <a:pt x="2051" y="297"/>
                </a:lnTo>
                <a:lnTo>
                  <a:pt x="2053" y="297"/>
                </a:lnTo>
                <a:lnTo>
                  <a:pt x="2055" y="297"/>
                </a:lnTo>
                <a:lnTo>
                  <a:pt x="2057" y="297"/>
                </a:lnTo>
                <a:lnTo>
                  <a:pt x="2059" y="297"/>
                </a:lnTo>
                <a:lnTo>
                  <a:pt x="2061" y="297"/>
                </a:lnTo>
                <a:lnTo>
                  <a:pt x="2063" y="297"/>
                </a:lnTo>
                <a:lnTo>
                  <a:pt x="2065" y="297"/>
                </a:lnTo>
                <a:lnTo>
                  <a:pt x="2069" y="297"/>
                </a:lnTo>
                <a:lnTo>
                  <a:pt x="2071" y="297"/>
                </a:lnTo>
                <a:lnTo>
                  <a:pt x="2073" y="299"/>
                </a:lnTo>
                <a:lnTo>
                  <a:pt x="2075" y="299"/>
                </a:lnTo>
                <a:lnTo>
                  <a:pt x="2077" y="299"/>
                </a:lnTo>
                <a:lnTo>
                  <a:pt x="2079" y="299"/>
                </a:lnTo>
                <a:lnTo>
                  <a:pt x="2081" y="301"/>
                </a:lnTo>
                <a:lnTo>
                  <a:pt x="2083" y="301"/>
                </a:lnTo>
                <a:lnTo>
                  <a:pt x="2085" y="303"/>
                </a:lnTo>
                <a:lnTo>
                  <a:pt x="2087" y="303"/>
                </a:lnTo>
                <a:lnTo>
                  <a:pt x="2089" y="305"/>
                </a:lnTo>
                <a:lnTo>
                  <a:pt x="2091" y="307"/>
                </a:lnTo>
                <a:lnTo>
                  <a:pt x="2093" y="307"/>
                </a:lnTo>
                <a:lnTo>
                  <a:pt x="2095" y="307"/>
                </a:lnTo>
                <a:lnTo>
                  <a:pt x="2097" y="309"/>
                </a:lnTo>
                <a:lnTo>
                  <a:pt x="2099" y="309"/>
                </a:lnTo>
                <a:lnTo>
                  <a:pt x="2099" y="307"/>
                </a:lnTo>
                <a:lnTo>
                  <a:pt x="2097" y="305"/>
                </a:lnTo>
                <a:lnTo>
                  <a:pt x="2095" y="303"/>
                </a:lnTo>
                <a:lnTo>
                  <a:pt x="2093" y="301"/>
                </a:lnTo>
                <a:lnTo>
                  <a:pt x="2093" y="299"/>
                </a:lnTo>
                <a:lnTo>
                  <a:pt x="2093" y="297"/>
                </a:lnTo>
                <a:lnTo>
                  <a:pt x="2095" y="299"/>
                </a:lnTo>
                <a:lnTo>
                  <a:pt x="2097" y="297"/>
                </a:lnTo>
                <a:lnTo>
                  <a:pt x="2099" y="297"/>
                </a:lnTo>
                <a:lnTo>
                  <a:pt x="2099" y="295"/>
                </a:lnTo>
                <a:lnTo>
                  <a:pt x="2097" y="293"/>
                </a:lnTo>
                <a:lnTo>
                  <a:pt x="2099" y="293"/>
                </a:lnTo>
                <a:lnTo>
                  <a:pt x="2101" y="293"/>
                </a:lnTo>
                <a:lnTo>
                  <a:pt x="2101" y="291"/>
                </a:lnTo>
                <a:lnTo>
                  <a:pt x="2103" y="291"/>
                </a:lnTo>
                <a:lnTo>
                  <a:pt x="2103" y="289"/>
                </a:lnTo>
                <a:lnTo>
                  <a:pt x="2101" y="289"/>
                </a:lnTo>
                <a:lnTo>
                  <a:pt x="2099" y="287"/>
                </a:lnTo>
                <a:lnTo>
                  <a:pt x="2101" y="287"/>
                </a:lnTo>
                <a:lnTo>
                  <a:pt x="2103" y="289"/>
                </a:lnTo>
                <a:lnTo>
                  <a:pt x="2105" y="289"/>
                </a:lnTo>
                <a:lnTo>
                  <a:pt x="2103" y="287"/>
                </a:lnTo>
                <a:lnTo>
                  <a:pt x="2101" y="287"/>
                </a:lnTo>
                <a:lnTo>
                  <a:pt x="2103" y="287"/>
                </a:lnTo>
                <a:lnTo>
                  <a:pt x="2101" y="285"/>
                </a:lnTo>
                <a:lnTo>
                  <a:pt x="2105" y="285"/>
                </a:lnTo>
                <a:lnTo>
                  <a:pt x="2105" y="283"/>
                </a:lnTo>
                <a:lnTo>
                  <a:pt x="2103" y="283"/>
                </a:lnTo>
                <a:lnTo>
                  <a:pt x="2107" y="283"/>
                </a:lnTo>
                <a:lnTo>
                  <a:pt x="2105" y="281"/>
                </a:lnTo>
                <a:lnTo>
                  <a:pt x="2103" y="281"/>
                </a:lnTo>
                <a:lnTo>
                  <a:pt x="2101" y="281"/>
                </a:lnTo>
                <a:lnTo>
                  <a:pt x="2103" y="281"/>
                </a:lnTo>
                <a:lnTo>
                  <a:pt x="2105" y="281"/>
                </a:lnTo>
                <a:lnTo>
                  <a:pt x="2107" y="281"/>
                </a:lnTo>
                <a:lnTo>
                  <a:pt x="2109" y="281"/>
                </a:lnTo>
                <a:lnTo>
                  <a:pt x="2107" y="279"/>
                </a:lnTo>
                <a:lnTo>
                  <a:pt x="2109" y="279"/>
                </a:lnTo>
                <a:lnTo>
                  <a:pt x="2107" y="277"/>
                </a:lnTo>
                <a:lnTo>
                  <a:pt x="2105" y="275"/>
                </a:lnTo>
                <a:lnTo>
                  <a:pt x="2107" y="275"/>
                </a:lnTo>
                <a:lnTo>
                  <a:pt x="2111" y="277"/>
                </a:lnTo>
                <a:lnTo>
                  <a:pt x="2113" y="275"/>
                </a:lnTo>
                <a:lnTo>
                  <a:pt x="2111" y="273"/>
                </a:lnTo>
                <a:lnTo>
                  <a:pt x="2113" y="273"/>
                </a:lnTo>
                <a:lnTo>
                  <a:pt x="2115" y="273"/>
                </a:lnTo>
                <a:lnTo>
                  <a:pt x="2117" y="273"/>
                </a:lnTo>
                <a:lnTo>
                  <a:pt x="2119" y="273"/>
                </a:lnTo>
                <a:lnTo>
                  <a:pt x="2117" y="271"/>
                </a:lnTo>
                <a:lnTo>
                  <a:pt x="2115" y="271"/>
                </a:lnTo>
                <a:lnTo>
                  <a:pt x="2117" y="271"/>
                </a:lnTo>
                <a:lnTo>
                  <a:pt x="2119" y="271"/>
                </a:lnTo>
                <a:lnTo>
                  <a:pt x="2121" y="271"/>
                </a:lnTo>
                <a:lnTo>
                  <a:pt x="2123" y="269"/>
                </a:lnTo>
                <a:lnTo>
                  <a:pt x="2121" y="267"/>
                </a:lnTo>
                <a:lnTo>
                  <a:pt x="2123" y="267"/>
                </a:lnTo>
                <a:lnTo>
                  <a:pt x="2125" y="267"/>
                </a:lnTo>
                <a:lnTo>
                  <a:pt x="2127" y="265"/>
                </a:lnTo>
                <a:lnTo>
                  <a:pt x="2129" y="265"/>
                </a:lnTo>
                <a:lnTo>
                  <a:pt x="2131" y="265"/>
                </a:lnTo>
                <a:lnTo>
                  <a:pt x="2131" y="263"/>
                </a:lnTo>
                <a:lnTo>
                  <a:pt x="2131" y="261"/>
                </a:lnTo>
                <a:lnTo>
                  <a:pt x="2133" y="261"/>
                </a:lnTo>
                <a:lnTo>
                  <a:pt x="2135" y="259"/>
                </a:lnTo>
                <a:lnTo>
                  <a:pt x="2137" y="259"/>
                </a:lnTo>
                <a:lnTo>
                  <a:pt x="2139" y="259"/>
                </a:lnTo>
                <a:lnTo>
                  <a:pt x="2137" y="259"/>
                </a:lnTo>
                <a:lnTo>
                  <a:pt x="2135" y="259"/>
                </a:lnTo>
                <a:lnTo>
                  <a:pt x="2133" y="259"/>
                </a:lnTo>
                <a:lnTo>
                  <a:pt x="2131" y="257"/>
                </a:lnTo>
                <a:lnTo>
                  <a:pt x="2131" y="255"/>
                </a:lnTo>
                <a:lnTo>
                  <a:pt x="2129" y="255"/>
                </a:lnTo>
                <a:lnTo>
                  <a:pt x="2129" y="253"/>
                </a:lnTo>
                <a:lnTo>
                  <a:pt x="2131" y="255"/>
                </a:lnTo>
                <a:lnTo>
                  <a:pt x="2133" y="255"/>
                </a:lnTo>
                <a:lnTo>
                  <a:pt x="2135" y="257"/>
                </a:lnTo>
                <a:lnTo>
                  <a:pt x="2135" y="255"/>
                </a:lnTo>
                <a:lnTo>
                  <a:pt x="2137" y="255"/>
                </a:lnTo>
                <a:lnTo>
                  <a:pt x="2137" y="257"/>
                </a:lnTo>
                <a:lnTo>
                  <a:pt x="2139" y="259"/>
                </a:lnTo>
                <a:lnTo>
                  <a:pt x="2141" y="259"/>
                </a:lnTo>
                <a:lnTo>
                  <a:pt x="2145" y="259"/>
                </a:lnTo>
                <a:lnTo>
                  <a:pt x="2151" y="259"/>
                </a:lnTo>
                <a:lnTo>
                  <a:pt x="2153" y="261"/>
                </a:lnTo>
                <a:lnTo>
                  <a:pt x="2155" y="261"/>
                </a:lnTo>
                <a:lnTo>
                  <a:pt x="2157" y="261"/>
                </a:lnTo>
                <a:lnTo>
                  <a:pt x="2159" y="261"/>
                </a:lnTo>
                <a:lnTo>
                  <a:pt x="2161" y="261"/>
                </a:lnTo>
                <a:lnTo>
                  <a:pt x="2163" y="263"/>
                </a:lnTo>
                <a:lnTo>
                  <a:pt x="2165" y="263"/>
                </a:lnTo>
                <a:lnTo>
                  <a:pt x="2167" y="263"/>
                </a:lnTo>
                <a:lnTo>
                  <a:pt x="2169" y="263"/>
                </a:lnTo>
                <a:lnTo>
                  <a:pt x="2171" y="265"/>
                </a:lnTo>
                <a:lnTo>
                  <a:pt x="2171" y="263"/>
                </a:lnTo>
                <a:lnTo>
                  <a:pt x="2169" y="261"/>
                </a:lnTo>
                <a:lnTo>
                  <a:pt x="2171" y="261"/>
                </a:lnTo>
                <a:lnTo>
                  <a:pt x="2169" y="259"/>
                </a:lnTo>
                <a:lnTo>
                  <a:pt x="2169" y="257"/>
                </a:lnTo>
                <a:lnTo>
                  <a:pt x="2169" y="255"/>
                </a:lnTo>
                <a:lnTo>
                  <a:pt x="2167" y="255"/>
                </a:lnTo>
                <a:lnTo>
                  <a:pt x="2165" y="253"/>
                </a:lnTo>
                <a:lnTo>
                  <a:pt x="2163" y="253"/>
                </a:lnTo>
                <a:lnTo>
                  <a:pt x="2161" y="253"/>
                </a:lnTo>
                <a:lnTo>
                  <a:pt x="2159" y="253"/>
                </a:lnTo>
                <a:lnTo>
                  <a:pt x="2157" y="251"/>
                </a:lnTo>
                <a:lnTo>
                  <a:pt x="2157" y="249"/>
                </a:lnTo>
                <a:lnTo>
                  <a:pt x="2155" y="249"/>
                </a:lnTo>
                <a:lnTo>
                  <a:pt x="2153" y="247"/>
                </a:lnTo>
                <a:lnTo>
                  <a:pt x="2151" y="247"/>
                </a:lnTo>
                <a:lnTo>
                  <a:pt x="2149" y="247"/>
                </a:lnTo>
                <a:lnTo>
                  <a:pt x="2147" y="245"/>
                </a:lnTo>
                <a:lnTo>
                  <a:pt x="2145" y="245"/>
                </a:lnTo>
                <a:lnTo>
                  <a:pt x="2143" y="245"/>
                </a:lnTo>
                <a:lnTo>
                  <a:pt x="2145" y="245"/>
                </a:lnTo>
                <a:lnTo>
                  <a:pt x="2147" y="245"/>
                </a:lnTo>
                <a:lnTo>
                  <a:pt x="2145" y="245"/>
                </a:lnTo>
                <a:lnTo>
                  <a:pt x="2143" y="245"/>
                </a:lnTo>
                <a:lnTo>
                  <a:pt x="2141" y="243"/>
                </a:lnTo>
                <a:lnTo>
                  <a:pt x="2139" y="243"/>
                </a:lnTo>
                <a:lnTo>
                  <a:pt x="2137" y="241"/>
                </a:lnTo>
                <a:lnTo>
                  <a:pt x="2135" y="241"/>
                </a:lnTo>
                <a:lnTo>
                  <a:pt x="2137" y="241"/>
                </a:lnTo>
                <a:lnTo>
                  <a:pt x="2139" y="243"/>
                </a:lnTo>
                <a:lnTo>
                  <a:pt x="2137" y="241"/>
                </a:lnTo>
                <a:lnTo>
                  <a:pt x="2135" y="241"/>
                </a:lnTo>
                <a:lnTo>
                  <a:pt x="2133" y="241"/>
                </a:lnTo>
                <a:lnTo>
                  <a:pt x="2131" y="241"/>
                </a:lnTo>
                <a:lnTo>
                  <a:pt x="2131" y="239"/>
                </a:lnTo>
                <a:lnTo>
                  <a:pt x="2133" y="239"/>
                </a:lnTo>
                <a:lnTo>
                  <a:pt x="2135" y="241"/>
                </a:lnTo>
                <a:lnTo>
                  <a:pt x="2133" y="239"/>
                </a:lnTo>
                <a:lnTo>
                  <a:pt x="2135" y="239"/>
                </a:lnTo>
                <a:lnTo>
                  <a:pt x="2133" y="239"/>
                </a:lnTo>
                <a:lnTo>
                  <a:pt x="2131" y="237"/>
                </a:lnTo>
                <a:lnTo>
                  <a:pt x="2129" y="235"/>
                </a:lnTo>
                <a:lnTo>
                  <a:pt x="2127" y="235"/>
                </a:lnTo>
                <a:lnTo>
                  <a:pt x="2125" y="233"/>
                </a:lnTo>
                <a:lnTo>
                  <a:pt x="2123" y="233"/>
                </a:lnTo>
                <a:lnTo>
                  <a:pt x="2121" y="233"/>
                </a:lnTo>
                <a:lnTo>
                  <a:pt x="2121" y="231"/>
                </a:lnTo>
                <a:lnTo>
                  <a:pt x="2123" y="233"/>
                </a:lnTo>
                <a:lnTo>
                  <a:pt x="2121" y="231"/>
                </a:lnTo>
                <a:lnTo>
                  <a:pt x="2119" y="231"/>
                </a:lnTo>
                <a:lnTo>
                  <a:pt x="2117" y="229"/>
                </a:lnTo>
                <a:lnTo>
                  <a:pt x="2115" y="229"/>
                </a:lnTo>
                <a:lnTo>
                  <a:pt x="2113" y="227"/>
                </a:lnTo>
                <a:lnTo>
                  <a:pt x="2111" y="227"/>
                </a:lnTo>
                <a:lnTo>
                  <a:pt x="2111" y="229"/>
                </a:lnTo>
                <a:lnTo>
                  <a:pt x="2109" y="229"/>
                </a:lnTo>
                <a:lnTo>
                  <a:pt x="2107" y="229"/>
                </a:lnTo>
                <a:lnTo>
                  <a:pt x="2105" y="227"/>
                </a:lnTo>
                <a:lnTo>
                  <a:pt x="2103" y="227"/>
                </a:lnTo>
                <a:lnTo>
                  <a:pt x="2101" y="227"/>
                </a:lnTo>
                <a:lnTo>
                  <a:pt x="2099" y="225"/>
                </a:lnTo>
                <a:lnTo>
                  <a:pt x="2097" y="225"/>
                </a:lnTo>
                <a:lnTo>
                  <a:pt x="2095" y="223"/>
                </a:lnTo>
                <a:lnTo>
                  <a:pt x="2093" y="223"/>
                </a:lnTo>
                <a:lnTo>
                  <a:pt x="2091" y="221"/>
                </a:lnTo>
                <a:lnTo>
                  <a:pt x="2091" y="219"/>
                </a:lnTo>
                <a:lnTo>
                  <a:pt x="2089" y="219"/>
                </a:lnTo>
                <a:lnTo>
                  <a:pt x="2087" y="219"/>
                </a:lnTo>
                <a:lnTo>
                  <a:pt x="2085" y="219"/>
                </a:lnTo>
                <a:lnTo>
                  <a:pt x="2083" y="221"/>
                </a:lnTo>
                <a:lnTo>
                  <a:pt x="2081" y="221"/>
                </a:lnTo>
                <a:lnTo>
                  <a:pt x="2079" y="221"/>
                </a:lnTo>
                <a:lnTo>
                  <a:pt x="2077" y="221"/>
                </a:lnTo>
                <a:lnTo>
                  <a:pt x="2075" y="221"/>
                </a:lnTo>
                <a:lnTo>
                  <a:pt x="2077" y="219"/>
                </a:lnTo>
                <a:lnTo>
                  <a:pt x="2075" y="219"/>
                </a:lnTo>
                <a:lnTo>
                  <a:pt x="2073" y="219"/>
                </a:lnTo>
                <a:lnTo>
                  <a:pt x="2071" y="217"/>
                </a:lnTo>
                <a:lnTo>
                  <a:pt x="2069" y="217"/>
                </a:lnTo>
                <a:lnTo>
                  <a:pt x="2067" y="217"/>
                </a:lnTo>
                <a:lnTo>
                  <a:pt x="2065" y="217"/>
                </a:lnTo>
                <a:lnTo>
                  <a:pt x="2067" y="215"/>
                </a:lnTo>
                <a:lnTo>
                  <a:pt x="2069" y="217"/>
                </a:lnTo>
                <a:lnTo>
                  <a:pt x="2071" y="217"/>
                </a:lnTo>
                <a:lnTo>
                  <a:pt x="2073" y="217"/>
                </a:lnTo>
                <a:lnTo>
                  <a:pt x="2075" y="217"/>
                </a:lnTo>
                <a:lnTo>
                  <a:pt x="2077" y="217"/>
                </a:lnTo>
                <a:lnTo>
                  <a:pt x="2079" y="217"/>
                </a:lnTo>
                <a:lnTo>
                  <a:pt x="2081" y="219"/>
                </a:lnTo>
                <a:lnTo>
                  <a:pt x="2083" y="219"/>
                </a:lnTo>
                <a:lnTo>
                  <a:pt x="2085" y="219"/>
                </a:lnTo>
                <a:lnTo>
                  <a:pt x="2083" y="217"/>
                </a:lnTo>
                <a:lnTo>
                  <a:pt x="2081" y="215"/>
                </a:lnTo>
                <a:lnTo>
                  <a:pt x="2079" y="215"/>
                </a:lnTo>
                <a:lnTo>
                  <a:pt x="2075" y="213"/>
                </a:lnTo>
                <a:lnTo>
                  <a:pt x="2073" y="213"/>
                </a:lnTo>
                <a:lnTo>
                  <a:pt x="2071" y="215"/>
                </a:lnTo>
                <a:lnTo>
                  <a:pt x="2069" y="215"/>
                </a:lnTo>
                <a:lnTo>
                  <a:pt x="2069" y="213"/>
                </a:lnTo>
                <a:lnTo>
                  <a:pt x="2067" y="213"/>
                </a:lnTo>
                <a:lnTo>
                  <a:pt x="2069" y="213"/>
                </a:lnTo>
                <a:lnTo>
                  <a:pt x="2071" y="213"/>
                </a:lnTo>
                <a:lnTo>
                  <a:pt x="2073" y="213"/>
                </a:lnTo>
                <a:lnTo>
                  <a:pt x="2075" y="213"/>
                </a:lnTo>
                <a:lnTo>
                  <a:pt x="2079" y="215"/>
                </a:lnTo>
                <a:lnTo>
                  <a:pt x="2081" y="215"/>
                </a:lnTo>
                <a:lnTo>
                  <a:pt x="2083" y="215"/>
                </a:lnTo>
                <a:lnTo>
                  <a:pt x="2085" y="215"/>
                </a:lnTo>
                <a:lnTo>
                  <a:pt x="2087" y="217"/>
                </a:lnTo>
                <a:lnTo>
                  <a:pt x="2089" y="217"/>
                </a:lnTo>
                <a:lnTo>
                  <a:pt x="2091" y="219"/>
                </a:lnTo>
                <a:lnTo>
                  <a:pt x="2093" y="219"/>
                </a:lnTo>
                <a:lnTo>
                  <a:pt x="2095" y="219"/>
                </a:lnTo>
                <a:lnTo>
                  <a:pt x="2099" y="221"/>
                </a:lnTo>
                <a:lnTo>
                  <a:pt x="2101" y="221"/>
                </a:lnTo>
                <a:lnTo>
                  <a:pt x="2103" y="221"/>
                </a:lnTo>
                <a:lnTo>
                  <a:pt x="2105" y="221"/>
                </a:lnTo>
                <a:lnTo>
                  <a:pt x="2107" y="221"/>
                </a:lnTo>
                <a:lnTo>
                  <a:pt x="2109" y="219"/>
                </a:lnTo>
                <a:lnTo>
                  <a:pt x="2107" y="221"/>
                </a:lnTo>
                <a:lnTo>
                  <a:pt x="2109" y="221"/>
                </a:lnTo>
                <a:lnTo>
                  <a:pt x="2111" y="219"/>
                </a:lnTo>
                <a:lnTo>
                  <a:pt x="2113" y="219"/>
                </a:lnTo>
                <a:lnTo>
                  <a:pt x="2115" y="217"/>
                </a:lnTo>
                <a:lnTo>
                  <a:pt x="2115" y="215"/>
                </a:lnTo>
                <a:lnTo>
                  <a:pt x="2117" y="213"/>
                </a:lnTo>
                <a:lnTo>
                  <a:pt x="2119" y="213"/>
                </a:lnTo>
                <a:lnTo>
                  <a:pt x="2119" y="211"/>
                </a:lnTo>
                <a:lnTo>
                  <a:pt x="2117" y="209"/>
                </a:lnTo>
                <a:lnTo>
                  <a:pt x="2117" y="207"/>
                </a:lnTo>
                <a:lnTo>
                  <a:pt x="2115" y="207"/>
                </a:lnTo>
                <a:lnTo>
                  <a:pt x="2113" y="207"/>
                </a:lnTo>
                <a:lnTo>
                  <a:pt x="2111" y="207"/>
                </a:lnTo>
                <a:lnTo>
                  <a:pt x="2113" y="209"/>
                </a:lnTo>
                <a:lnTo>
                  <a:pt x="2111" y="209"/>
                </a:lnTo>
                <a:lnTo>
                  <a:pt x="2109" y="209"/>
                </a:lnTo>
                <a:lnTo>
                  <a:pt x="2109" y="207"/>
                </a:lnTo>
                <a:lnTo>
                  <a:pt x="2111" y="207"/>
                </a:lnTo>
                <a:lnTo>
                  <a:pt x="2113" y="207"/>
                </a:lnTo>
                <a:lnTo>
                  <a:pt x="2115" y="207"/>
                </a:lnTo>
                <a:lnTo>
                  <a:pt x="2115" y="205"/>
                </a:lnTo>
                <a:lnTo>
                  <a:pt x="2113" y="203"/>
                </a:lnTo>
                <a:lnTo>
                  <a:pt x="2111" y="203"/>
                </a:lnTo>
                <a:lnTo>
                  <a:pt x="2109" y="203"/>
                </a:lnTo>
                <a:lnTo>
                  <a:pt x="2107" y="201"/>
                </a:lnTo>
                <a:lnTo>
                  <a:pt x="2105" y="201"/>
                </a:lnTo>
                <a:lnTo>
                  <a:pt x="2103" y="201"/>
                </a:lnTo>
                <a:lnTo>
                  <a:pt x="2101" y="199"/>
                </a:lnTo>
                <a:lnTo>
                  <a:pt x="2099" y="199"/>
                </a:lnTo>
                <a:lnTo>
                  <a:pt x="2097" y="197"/>
                </a:lnTo>
                <a:lnTo>
                  <a:pt x="2095" y="195"/>
                </a:lnTo>
                <a:lnTo>
                  <a:pt x="2093" y="193"/>
                </a:lnTo>
                <a:lnTo>
                  <a:pt x="2095" y="195"/>
                </a:lnTo>
                <a:lnTo>
                  <a:pt x="2097" y="193"/>
                </a:lnTo>
                <a:lnTo>
                  <a:pt x="2099" y="193"/>
                </a:lnTo>
                <a:lnTo>
                  <a:pt x="2097" y="191"/>
                </a:lnTo>
                <a:lnTo>
                  <a:pt x="2093" y="191"/>
                </a:lnTo>
                <a:lnTo>
                  <a:pt x="2095" y="191"/>
                </a:lnTo>
                <a:lnTo>
                  <a:pt x="2097" y="191"/>
                </a:lnTo>
                <a:lnTo>
                  <a:pt x="2095" y="189"/>
                </a:lnTo>
                <a:lnTo>
                  <a:pt x="2097" y="189"/>
                </a:lnTo>
                <a:lnTo>
                  <a:pt x="2099" y="191"/>
                </a:lnTo>
                <a:lnTo>
                  <a:pt x="2101" y="193"/>
                </a:lnTo>
                <a:lnTo>
                  <a:pt x="2103" y="193"/>
                </a:lnTo>
                <a:lnTo>
                  <a:pt x="2105" y="193"/>
                </a:lnTo>
                <a:lnTo>
                  <a:pt x="2105" y="191"/>
                </a:lnTo>
                <a:lnTo>
                  <a:pt x="2103" y="189"/>
                </a:lnTo>
                <a:lnTo>
                  <a:pt x="2105" y="189"/>
                </a:lnTo>
                <a:lnTo>
                  <a:pt x="2107" y="191"/>
                </a:lnTo>
                <a:lnTo>
                  <a:pt x="2109" y="193"/>
                </a:lnTo>
                <a:lnTo>
                  <a:pt x="2109" y="195"/>
                </a:lnTo>
                <a:lnTo>
                  <a:pt x="2111" y="197"/>
                </a:lnTo>
                <a:lnTo>
                  <a:pt x="2109" y="197"/>
                </a:lnTo>
                <a:lnTo>
                  <a:pt x="2111" y="197"/>
                </a:lnTo>
                <a:lnTo>
                  <a:pt x="2113" y="199"/>
                </a:lnTo>
                <a:lnTo>
                  <a:pt x="2115" y="199"/>
                </a:lnTo>
                <a:lnTo>
                  <a:pt x="2117" y="201"/>
                </a:lnTo>
                <a:lnTo>
                  <a:pt x="2121" y="201"/>
                </a:lnTo>
                <a:lnTo>
                  <a:pt x="2123" y="203"/>
                </a:lnTo>
                <a:lnTo>
                  <a:pt x="2125" y="205"/>
                </a:lnTo>
                <a:lnTo>
                  <a:pt x="2127" y="205"/>
                </a:lnTo>
                <a:lnTo>
                  <a:pt x="2129" y="205"/>
                </a:lnTo>
                <a:lnTo>
                  <a:pt x="2133" y="205"/>
                </a:lnTo>
                <a:lnTo>
                  <a:pt x="2135" y="205"/>
                </a:lnTo>
                <a:lnTo>
                  <a:pt x="2137" y="205"/>
                </a:lnTo>
                <a:lnTo>
                  <a:pt x="2139" y="205"/>
                </a:lnTo>
                <a:lnTo>
                  <a:pt x="2141" y="205"/>
                </a:lnTo>
                <a:lnTo>
                  <a:pt x="2143" y="205"/>
                </a:lnTo>
                <a:lnTo>
                  <a:pt x="2143" y="203"/>
                </a:lnTo>
                <a:lnTo>
                  <a:pt x="2145" y="203"/>
                </a:lnTo>
                <a:lnTo>
                  <a:pt x="2147" y="203"/>
                </a:lnTo>
                <a:lnTo>
                  <a:pt x="2151" y="205"/>
                </a:lnTo>
                <a:lnTo>
                  <a:pt x="2153" y="205"/>
                </a:lnTo>
                <a:lnTo>
                  <a:pt x="2155" y="205"/>
                </a:lnTo>
                <a:lnTo>
                  <a:pt x="2159" y="205"/>
                </a:lnTo>
                <a:lnTo>
                  <a:pt x="2161" y="205"/>
                </a:lnTo>
                <a:lnTo>
                  <a:pt x="2163" y="207"/>
                </a:lnTo>
                <a:lnTo>
                  <a:pt x="2165" y="207"/>
                </a:lnTo>
                <a:lnTo>
                  <a:pt x="2167" y="209"/>
                </a:lnTo>
                <a:lnTo>
                  <a:pt x="2169" y="209"/>
                </a:lnTo>
                <a:lnTo>
                  <a:pt x="2171" y="211"/>
                </a:lnTo>
                <a:lnTo>
                  <a:pt x="2173" y="211"/>
                </a:lnTo>
                <a:lnTo>
                  <a:pt x="2175" y="213"/>
                </a:lnTo>
                <a:lnTo>
                  <a:pt x="2177" y="215"/>
                </a:lnTo>
                <a:lnTo>
                  <a:pt x="2179" y="215"/>
                </a:lnTo>
                <a:lnTo>
                  <a:pt x="2181" y="215"/>
                </a:lnTo>
                <a:lnTo>
                  <a:pt x="2183" y="217"/>
                </a:lnTo>
                <a:lnTo>
                  <a:pt x="2185" y="217"/>
                </a:lnTo>
                <a:lnTo>
                  <a:pt x="2187" y="217"/>
                </a:lnTo>
                <a:lnTo>
                  <a:pt x="2189" y="219"/>
                </a:lnTo>
                <a:lnTo>
                  <a:pt x="2191" y="219"/>
                </a:lnTo>
                <a:lnTo>
                  <a:pt x="2193" y="219"/>
                </a:lnTo>
                <a:lnTo>
                  <a:pt x="2191" y="217"/>
                </a:lnTo>
                <a:lnTo>
                  <a:pt x="2193" y="217"/>
                </a:lnTo>
                <a:lnTo>
                  <a:pt x="2195" y="219"/>
                </a:lnTo>
                <a:lnTo>
                  <a:pt x="2197" y="219"/>
                </a:lnTo>
                <a:lnTo>
                  <a:pt x="2199" y="219"/>
                </a:lnTo>
                <a:lnTo>
                  <a:pt x="2201" y="219"/>
                </a:lnTo>
                <a:lnTo>
                  <a:pt x="2203" y="221"/>
                </a:lnTo>
                <a:lnTo>
                  <a:pt x="2205" y="221"/>
                </a:lnTo>
                <a:lnTo>
                  <a:pt x="2207" y="221"/>
                </a:lnTo>
                <a:lnTo>
                  <a:pt x="2209" y="221"/>
                </a:lnTo>
                <a:lnTo>
                  <a:pt x="2211" y="223"/>
                </a:lnTo>
                <a:lnTo>
                  <a:pt x="2213" y="223"/>
                </a:lnTo>
                <a:lnTo>
                  <a:pt x="2215" y="225"/>
                </a:lnTo>
                <a:lnTo>
                  <a:pt x="2217" y="225"/>
                </a:lnTo>
                <a:lnTo>
                  <a:pt x="2219" y="225"/>
                </a:lnTo>
                <a:lnTo>
                  <a:pt x="2221" y="225"/>
                </a:lnTo>
                <a:lnTo>
                  <a:pt x="2223" y="227"/>
                </a:lnTo>
                <a:lnTo>
                  <a:pt x="2225" y="227"/>
                </a:lnTo>
                <a:lnTo>
                  <a:pt x="2225" y="225"/>
                </a:lnTo>
                <a:lnTo>
                  <a:pt x="2223" y="223"/>
                </a:lnTo>
                <a:lnTo>
                  <a:pt x="2221" y="221"/>
                </a:lnTo>
                <a:lnTo>
                  <a:pt x="2223" y="221"/>
                </a:lnTo>
                <a:lnTo>
                  <a:pt x="2225" y="223"/>
                </a:lnTo>
                <a:lnTo>
                  <a:pt x="2225" y="225"/>
                </a:lnTo>
                <a:lnTo>
                  <a:pt x="2227" y="225"/>
                </a:lnTo>
                <a:lnTo>
                  <a:pt x="2229" y="227"/>
                </a:lnTo>
                <a:lnTo>
                  <a:pt x="2231" y="227"/>
                </a:lnTo>
                <a:lnTo>
                  <a:pt x="2233" y="227"/>
                </a:lnTo>
                <a:lnTo>
                  <a:pt x="2233" y="229"/>
                </a:lnTo>
                <a:lnTo>
                  <a:pt x="2235" y="227"/>
                </a:lnTo>
                <a:lnTo>
                  <a:pt x="2233" y="225"/>
                </a:lnTo>
                <a:lnTo>
                  <a:pt x="2231" y="225"/>
                </a:lnTo>
                <a:lnTo>
                  <a:pt x="2233" y="223"/>
                </a:lnTo>
                <a:lnTo>
                  <a:pt x="2233" y="225"/>
                </a:lnTo>
                <a:lnTo>
                  <a:pt x="2235" y="225"/>
                </a:lnTo>
                <a:lnTo>
                  <a:pt x="2237" y="225"/>
                </a:lnTo>
                <a:lnTo>
                  <a:pt x="2239" y="225"/>
                </a:lnTo>
                <a:lnTo>
                  <a:pt x="2237" y="22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8" name="Freeform 2079">
            <a:extLst>
              <a:ext uri="{FF2B5EF4-FFF2-40B4-BE49-F238E27FC236}">
                <a16:creationId xmlns:a16="http://schemas.microsoft.com/office/drawing/2014/main" id="{D96390D0-DA2D-476F-BA53-85527E046CCD}"/>
              </a:ext>
            </a:extLst>
          </p:cNvPr>
          <p:cNvSpPr>
            <a:spLocks/>
          </p:cNvSpPr>
          <p:nvPr/>
        </p:nvSpPr>
        <p:spPr bwMode="auto">
          <a:xfrm>
            <a:off x="5918200" y="2717801"/>
            <a:ext cx="438150" cy="438151"/>
          </a:xfrm>
          <a:custGeom>
            <a:avLst/>
            <a:gdLst>
              <a:gd name="T0" fmla="*/ 50403125 w 276"/>
              <a:gd name="T1" fmla="*/ 393144375 h 276"/>
              <a:gd name="T2" fmla="*/ 115927188 w 276"/>
              <a:gd name="T3" fmla="*/ 393144375 h 276"/>
              <a:gd name="T4" fmla="*/ 166330313 w 276"/>
              <a:gd name="T5" fmla="*/ 388104063 h 276"/>
              <a:gd name="T6" fmla="*/ 211693125 w 276"/>
              <a:gd name="T7" fmla="*/ 383063750 h 276"/>
              <a:gd name="T8" fmla="*/ 241935000 w 276"/>
              <a:gd name="T9" fmla="*/ 342741250 h 276"/>
              <a:gd name="T10" fmla="*/ 257055938 w 276"/>
              <a:gd name="T11" fmla="*/ 302418750 h 276"/>
              <a:gd name="T12" fmla="*/ 292338125 w 276"/>
              <a:gd name="T13" fmla="*/ 292338125 h 276"/>
              <a:gd name="T14" fmla="*/ 322580000 w 276"/>
              <a:gd name="T15" fmla="*/ 272176875 h 276"/>
              <a:gd name="T16" fmla="*/ 357862188 w 276"/>
              <a:gd name="T17" fmla="*/ 257055938 h 276"/>
              <a:gd name="T18" fmla="*/ 357862188 w 276"/>
              <a:gd name="T19" fmla="*/ 206652813 h 276"/>
              <a:gd name="T20" fmla="*/ 383063750 w 276"/>
              <a:gd name="T21" fmla="*/ 176410938 h 276"/>
              <a:gd name="T22" fmla="*/ 398184688 w 276"/>
              <a:gd name="T23" fmla="*/ 161290000 h 276"/>
              <a:gd name="T24" fmla="*/ 408265313 w 276"/>
              <a:gd name="T25" fmla="*/ 126007813 h 276"/>
              <a:gd name="T26" fmla="*/ 423386250 w 276"/>
              <a:gd name="T27" fmla="*/ 90725625 h 276"/>
              <a:gd name="T28" fmla="*/ 403225000 w 276"/>
              <a:gd name="T29" fmla="*/ 45362813 h 276"/>
              <a:gd name="T30" fmla="*/ 453628125 w 276"/>
              <a:gd name="T31" fmla="*/ 10080625 h 276"/>
              <a:gd name="T32" fmla="*/ 514111875 w 276"/>
              <a:gd name="T33" fmla="*/ 5040313 h 276"/>
              <a:gd name="T34" fmla="*/ 569555313 w 276"/>
              <a:gd name="T35" fmla="*/ 5040313 h 276"/>
              <a:gd name="T36" fmla="*/ 604837500 w 276"/>
              <a:gd name="T37" fmla="*/ 40322500 h 276"/>
              <a:gd name="T38" fmla="*/ 640119688 w 276"/>
              <a:gd name="T39" fmla="*/ 65524063 h 276"/>
              <a:gd name="T40" fmla="*/ 695563125 w 276"/>
              <a:gd name="T41" fmla="*/ 80645000 h 276"/>
              <a:gd name="T42" fmla="*/ 660280938 w 276"/>
              <a:gd name="T43" fmla="*/ 110886875 h 276"/>
              <a:gd name="T44" fmla="*/ 630039063 w 276"/>
              <a:gd name="T45" fmla="*/ 126007813 h 276"/>
              <a:gd name="T46" fmla="*/ 574595625 w 276"/>
              <a:gd name="T47" fmla="*/ 126007813 h 276"/>
              <a:gd name="T48" fmla="*/ 529232813 w 276"/>
              <a:gd name="T49" fmla="*/ 136088438 h 276"/>
              <a:gd name="T50" fmla="*/ 559474688 w 276"/>
              <a:gd name="T51" fmla="*/ 161290000 h 276"/>
              <a:gd name="T52" fmla="*/ 559474688 w 276"/>
              <a:gd name="T53" fmla="*/ 201612500 h 276"/>
              <a:gd name="T54" fmla="*/ 589716563 w 276"/>
              <a:gd name="T55" fmla="*/ 231854375 h 276"/>
              <a:gd name="T56" fmla="*/ 614918125 w 276"/>
              <a:gd name="T57" fmla="*/ 257055938 h 276"/>
              <a:gd name="T58" fmla="*/ 599797188 w 276"/>
              <a:gd name="T59" fmla="*/ 292338125 h 276"/>
              <a:gd name="T60" fmla="*/ 599797188 w 276"/>
              <a:gd name="T61" fmla="*/ 317539688 h 276"/>
              <a:gd name="T62" fmla="*/ 579635938 w 276"/>
              <a:gd name="T63" fmla="*/ 352821875 h 276"/>
              <a:gd name="T64" fmla="*/ 554434375 w 276"/>
              <a:gd name="T65" fmla="*/ 388104063 h 276"/>
              <a:gd name="T66" fmla="*/ 519152188 w 276"/>
              <a:gd name="T67" fmla="*/ 433466875 h 276"/>
              <a:gd name="T68" fmla="*/ 488910313 w 276"/>
              <a:gd name="T69" fmla="*/ 478829688 h 276"/>
              <a:gd name="T70" fmla="*/ 438507188 w 276"/>
              <a:gd name="T71" fmla="*/ 468749063 h 276"/>
              <a:gd name="T72" fmla="*/ 408265313 w 276"/>
              <a:gd name="T73" fmla="*/ 519152188 h 276"/>
              <a:gd name="T74" fmla="*/ 443547500 w 276"/>
              <a:gd name="T75" fmla="*/ 559474688 h 276"/>
              <a:gd name="T76" fmla="*/ 468749063 w 276"/>
              <a:gd name="T77" fmla="*/ 594756875 h 276"/>
              <a:gd name="T78" fmla="*/ 488910313 w 276"/>
              <a:gd name="T79" fmla="*/ 650200313 h 276"/>
              <a:gd name="T80" fmla="*/ 458668438 w 276"/>
              <a:gd name="T81" fmla="*/ 660280938 h 276"/>
              <a:gd name="T82" fmla="*/ 413305625 w 276"/>
              <a:gd name="T83" fmla="*/ 665321250 h 276"/>
              <a:gd name="T84" fmla="*/ 378023438 w 276"/>
              <a:gd name="T85" fmla="*/ 685482500 h 276"/>
              <a:gd name="T86" fmla="*/ 357862188 w 276"/>
              <a:gd name="T87" fmla="*/ 690522813 h 276"/>
              <a:gd name="T88" fmla="*/ 337700938 w 276"/>
              <a:gd name="T89" fmla="*/ 680442188 h 276"/>
              <a:gd name="T90" fmla="*/ 307459063 w 276"/>
              <a:gd name="T91" fmla="*/ 640119688 h 276"/>
              <a:gd name="T92" fmla="*/ 277217188 w 276"/>
              <a:gd name="T93" fmla="*/ 599797188 h 276"/>
              <a:gd name="T94" fmla="*/ 262096250 w 276"/>
              <a:gd name="T95" fmla="*/ 604837500 h 276"/>
              <a:gd name="T96" fmla="*/ 206652813 w 276"/>
              <a:gd name="T97" fmla="*/ 614918125 h 276"/>
              <a:gd name="T98" fmla="*/ 171370625 w 276"/>
              <a:gd name="T99" fmla="*/ 609877813 h 276"/>
              <a:gd name="T100" fmla="*/ 126007813 w 276"/>
              <a:gd name="T101" fmla="*/ 619958438 h 276"/>
              <a:gd name="T102" fmla="*/ 85685313 w 276"/>
              <a:gd name="T103" fmla="*/ 624998750 h 276"/>
              <a:gd name="T104" fmla="*/ 65524063 w 276"/>
              <a:gd name="T105" fmla="*/ 589716563 h 276"/>
              <a:gd name="T106" fmla="*/ 85685313 w 276"/>
              <a:gd name="T107" fmla="*/ 554434375 h 276"/>
              <a:gd name="T108" fmla="*/ 131048125 w 276"/>
              <a:gd name="T109" fmla="*/ 529232813 h 276"/>
              <a:gd name="T110" fmla="*/ 110886875 w 276"/>
              <a:gd name="T111" fmla="*/ 514111875 h 276"/>
              <a:gd name="T112" fmla="*/ 100806250 w 276"/>
              <a:gd name="T113" fmla="*/ 458668438 h 276"/>
              <a:gd name="T114" fmla="*/ 40322500 w 276"/>
              <a:gd name="T115" fmla="*/ 428426563 h 276"/>
              <a:gd name="T116" fmla="*/ 0 w 276"/>
              <a:gd name="T117" fmla="*/ 372983125 h 27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76" h="276">
                <a:moveTo>
                  <a:pt x="0" y="148"/>
                </a:moveTo>
                <a:lnTo>
                  <a:pt x="2" y="150"/>
                </a:lnTo>
                <a:lnTo>
                  <a:pt x="4" y="150"/>
                </a:lnTo>
                <a:lnTo>
                  <a:pt x="6" y="150"/>
                </a:lnTo>
                <a:lnTo>
                  <a:pt x="8" y="152"/>
                </a:lnTo>
                <a:lnTo>
                  <a:pt x="10" y="152"/>
                </a:lnTo>
                <a:lnTo>
                  <a:pt x="12" y="152"/>
                </a:lnTo>
                <a:lnTo>
                  <a:pt x="14" y="152"/>
                </a:lnTo>
                <a:lnTo>
                  <a:pt x="16" y="154"/>
                </a:lnTo>
                <a:lnTo>
                  <a:pt x="18" y="154"/>
                </a:lnTo>
                <a:lnTo>
                  <a:pt x="20" y="154"/>
                </a:lnTo>
                <a:lnTo>
                  <a:pt x="20" y="156"/>
                </a:lnTo>
                <a:lnTo>
                  <a:pt x="24" y="156"/>
                </a:lnTo>
                <a:lnTo>
                  <a:pt x="26" y="156"/>
                </a:lnTo>
                <a:lnTo>
                  <a:pt x="28" y="158"/>
                </a:lnTo>
                <a:lnTo>
                  <a:pt x="30" y="158"/>
                </a:lnTo>
                <a:lnTo>
                  <a:pt x="32" y="158"/>
                </a:lnTo>
                <a:lnTo>
                  <a:pt x="36" y="158"/>
                </a:lnTo>
                <a:lnTo>
                  <a:pt x="38" y="158"/>
                </a:lnTo>
                <a:lnTo>
                  <a:pt x="40" y="158"/>
                </a:lnTo>
                <a:lnTo>
                  <a:pt x="42" y="158"/>
                </a:lnTo>
                <a:lnTo>
                  <a:pt x="42" y="156"/>
                </a:lnTo>
                <a:lnTo>
                  <a:pt x="44" y="156"/>
                </a:lnTo>
                <a:lnTo>
                  <a:pt x="46" y="156"/>
                </a:lnTo>
                <a:lnTo>
                  <a:pt x="48" y="156"/>
                </a:lnTo>
                <a:lnTo>
                  <a:pt x="50" y="156"/>
                </a:lnTo>
                <a:lnTo>
                  <a:pt x="52" y="156"/>
                </a:lnTo>
                <a:lnTo>
                  <a:pt x="54" y="158"/>
                </a:lnTo>
                <a:lnTo>
                  <a:pt x="56" y="158"/>
                </a:lnTo>
                <a:lnTo>
                  <a:pt x="58" y="158"/>
                </a:lnTo>
                <a:lnTo>
                  <a:pt x="60" y="158"/>
                </a:lnTo>
                <a:lnTo>
                  <a:pt x="62" y="156"/>
                </a:lnTo>
                <a:lnTo>
                  <a:pt x="64" y="156"/>
                </a:lnTo>
                <a:lnTo>
                  <a:pt x="64" y="154"/>
                </a:lnTo>
                <a:lnTo>
                  <a:pt x="66" y="154"/>
                </a:lnTo>
                <a:lnTo>
                  <a:pt x="68" y="154"/>
                </a:lnTo>
                <a:lnTo>
                  <a:pt x="70" y="154"/>
                </a:lnTo>
                <a:lnTo>
                  <a:pt x="72" y="154"/>
                </a:lnTo>
                <a:lnTo>
                  <a:pt x="74" y="154"/>
                </a:lnTo>
                <a:lnTo>
                  <a:pt x="74" y="156"/>
                </a:lnTo>
                <a:lnTo>
                  <a:pt x="76" y="154"/>
                </a:lnTo>
                <a:lnTo>
                  <a:pt x="78" y="154"/>
                </a:lnTo>
                <a:lnTo>
                  <a:pt x="80" y="154"/>
                </a:lnTo>
                <a:lnTo>
                  <a:pt x="82" y="154"/>
                </a:lnTo>
                <a:lnTo>
                  <a:pt x="84" y="152"/>
                </a:lnTo>
                <a:lnTo>
                  <a:pt x="86" y="152"/>
                </a:lnTo>
                <a:lnTo>
                  <a:pt x="88" y="152"/>
                </a:lnTo>
                <a:lnTo>
                  <a:pt x="94" y="150"/>
                </a:lnTo>
                <a:lnTo>
                  <a:pt x="96" y="150"/>
                </a:lnTo>
                <a:lnTo>
                  <a:pt x="96" y="148"/>
                </a:lnTo>
                <a:lnTo>
                  <a:pt x="96" y="146"/>
                </a:lnTo>
                <a:lnTo>
                  <a:pt x="94" y="144"/>
                </a:lnTo>
                <a:lnTo>
                  <a:pt x="96" y="142"/>
                </a:lnTo>
                <a:lnTo>
                  <a:pt x="96" y="140"/>
                </a:lnTo>
                <a:lnTo>
                  <a:pt x="96" y="138"/>
                </a:lnTo>
                <a:lnTo>
                  <a:pt x="96" y="136"/>
                </a:lnTo>
                <a:lnTo>
                  <a:pt x="94" y="136"/>
                </a:lnTo>
                <a:lnTo>
                  <a:pt x="94" y="134"/>
                </a:lnTo>
                <a:lnTo>
                  <a:pt x="94" y="132"/>
                </a:lnTo>
                <a:lnTo>
                  <a:pt x="94" y="130"/>
                </a:lnTo>
                <a:lnTo>
                  <a:pt x="94" y="128"/>
                </a:lnTo>
                <a:lnTo>
                  <a:pt x="96" y="126"/>
                </a:lnTo>
                <a:lnTo>
                  <a:pt x="98" y="124"/>
                </a:lnTo>
                <a:lnTo>
                  <a:pt x="100" y="122"/>
                </a:lnTo>
                <a:lnTo>
                  <a:pt x="100" y="120"/>
                </a:lnTo>
                <a:lnTo>
                  <a:pt x="102" y="120"/>
                </a:lnTo>
                <a:lnTo>
                  <a:pt x="104" y="118"/>
                </a:lnTo>
                <a:lnTo>
                  <a:pt x="104" y="120"/>
                </a:lnTo>
                <a:lnTo>
                  <a:pt x="106" y="120"/>
                </a:lnTo>
                <a:lnTo>
                  <a:pt x="108" y="120"/>
                </a:lnTo>
                <a:lnTo>
                  <a:pt x="110" y="120"/>
                </a:lnTo>
                <a:lnTo>
                  <a:pt x="112" y="120"/>
                </a:lnTo>
                <a:lnTo>
                  <a:pt x="114" y="120"/>
                </a:lnTo>
                <a:lnTo>
                  <a:pt x="118" y="118"/>
                </a:lnTo>
                <a:lnTo>
                  <a:pt x="116" y="116"/>
                </a:lnTo>
                <a:lnTo>
                  <a:pt x="114" y="116"/>
                </a:lnTo>
                <a:lnTo>
                  <a:pt x="114" y="114"/>
                </a:lnTo>
                <a:lnTo>
                  <a:pt x="116" y="114"/>
                </a:lnTo>
                <a:lnTo>
                  <a:pt x="118" y="114"/>
                </a:lnTo>
                <a:lnTo>
                  <a:pt x="118" y="112"/>
                </a:lnTo>
                <a:lnTo>
                  <a:pt x="120" y="112"/>
                </a:lnTo>
                <a:lnTo>
                  <a:pt x="122" y="110"/>
                </a:lnTo>
                <a:lnTo>
                  <a:pt x="124" y="108"/>
                </a:lnTo>
                <a:lnTo>
                  <a:pt x="124" y="110"/>
                </a:lnTo>
                <a:lnTo>
                  <a:pt x="126" y="110"/>
                </a:lnTo>
                <a:lnTo>
                  <a:pt x="128" y="110"/>
                </a:lnTo>
                <a:lnTo>
                  <a:pt x="128" y="108"/>
                </a:lnTo>
                <a:lnTo>
                  <a:pt x="130" y="108"/>
                </a:lnTo>
                <a:lnTo>
                  <a:pt x="132" y="110"/>
                </a:lnTo>
                <a:lnTo>
                  <a:pt x="134" y="110"/>
                </a:lnTo>
                <a:lnTo>
                  <a:pt x="134" y="112"/>
                </a:lnTo>
                <a:lnTo>
                  <a:pt x="136" y="112"/>
                </a:lnTo>
                <a:lnTo>
                  <a:pt x="138" y="112"/>
                </a:lnTo>
                <a:lnTo>
                  <a:pt x="140" y="110"/>
                </a:lnTo>
                <a:lnTo>
                  <a:pt x="140" y="108"/>
                </a:lnTo>
                <a:lnTo>
                  <a:pt x="142" y="106"/>
                </a:lnTo>
                <a:lnTo>
                  <a:pt x="142" y="104"/>
                </a:lnTo>
                <a:lnTo>
                  <a:pt x="142" y="102"/>
                </a:lnTo>
                <a:lnTo>
                  <a:pt x="140" y="100"/>
                </a:lnTo>
                <a:lnTo>
                  <a:pt x="140" y="98"/>
                </a:lnTo>
                <a:lnTo>
                  <a:pt x="140" y="96"/>
                </a:lnTo>
                <a:lnTo>
                  <a:pt x="140" y="94"/>
                </a:lnTo>
                <a:lnTo>
                  <a:pt x="140" y="92"/>
                </a:lnTo>
                <a:lnTo>
                  <a:pt x="142" y="92"/>
                </a:lnTo>
                <a:lnTo>
                  <a:pt x="142" y="90"/>
                </a:lnTo>
                <a:lnTo>
                  <a:pt x="142" y="88"/>
                </a:lnTo>
                <a:lnTo>
                  <a:pt x="142" y="86"/>
                </a:lnTo>
                <a:lnTo>
                  <a:pt x="142" y="84"/>
                </a:lnTo>
                <a:lnTo>
                  <a:pt x="142" y="82"/>
                </a:lnTo>
                <a:lnTo>
                  <a:pt x="144" y="82"/>
                </a:lnTo>
                <a:lnTo>
                  <a:pt x="146" y="82"/>
                </a:lnTo>
                <a:lnTo>
                  <a:pt x="148" y="82"/>
                </a:lnTo>
                <a:lnTo>
                  <a:pt x="150" y="80"/>
                </a:lnTo>
                <a:lnTo>
                  <a:pt x="152" y="80"/>
                </a:lnTo>
                <a:lnTo>
                  <a:pt x="154" y="78"/>
                </a:lnTo>
                <a:lnTo>
                  <a:pt x="154" y="76"/>
                </a:lnTo>
                <a:lnTo>
                  <a:pt x="152" y="74"/>
                </a:lnTo>
                <a:lnTo>
                  <a:pt x="152" y="72"/>
                </a:lnTo>
                <a:lnTo>
                  <a:pt x="152" y="70"/>
                </a:lnTo>
                <a:lnTo>
                  <a:pt x="150" y="68"/>
                </a:lnTo>
                <a:lnTo>
                  <a:pt x="148" y="68"/>
                </a:lnTo>
                <a:lnTo>
                  <a:pt x="146" y="66"/>
                </a:lnTo>
                <a:lnTo>
                  <a:pt x="144" y="64"/>
                </a:lnTo>
                <a:lnTo>
                  <a:pt x="144" y="62"/>
                </a:lnTo>
                <a:lnTo>
                  <a:pt x="146" y="62"/>
                </a:lnTo>
                <a:lnTo>
                  <a:pt x="148" y="62"/>
                </a:lnTo>
                <a:lnTo>
                  <a:pt x="150" y="62"/>
                </a:lnTo>
                <a:lnTo>
                  <a:pt x="154" y="64"/>
                </a:lnTo>
                <a:lnTo>
                  <a:pt x="156" y="64"/>
                </a:lnTo>
                <a:lnTo>
                  <a:pt x="158" y="64"/>
                </a:lnTo>
                <a:lnTo>
                  <a:pt x="160" y="64"/>
                </a:lnTo>
                <a:lnTo>
                  <a:pt x="162" y="62"/>
                </a:lnTo>
                <a:lnTo>
                  <a:pt x="164" y="62"/>
                </a:lnTo>
                <a:lnTo>
                  <a:pt x="164" y="60"/>
                </a:lnTo>
                <a:lnTo>
                  <a:pt x="166" y="58"/>
                </a:lnTo>
                <a:lnTo>
                  <a:pt x="164" y="58"/>
                </a:lnTo>
                <a:lnTo>
                  <a:pt x="166" y="56"/>
                </a:lnTo>
                <a:lnTo>
                  <a:pt x="164" y="54"/>
                </a:lnTo>
                <a:lnTo>
                  <a:pt x="162" y="52"/>
                </a:lnTo>
                <a:lnTo>
                  <a:pt x="162" y="50"/>
                </a:lnTo>
                <a:lnTo>
                  <a:pt x="164" y="48"/>
                </a:lnTo>
                <a:lnTo>
                  <a:pt x="166" y="46"/>
                </a:lnTo>
                <a:lnTo>
                  <a:pt x="166" y="44"/>
                </a:lnTo>
                <a:lnTo>
                  <a:pt x="168" y="44"/>
                </a:lnTo>
                <a:lnTo>
                  <a:pt x="168" y="42"/>
                </a:lnTo>
                <a:lnTo>
                  <a:pt x="168" y="40"/>
                </a:lnTo>
                <a:lnTo>
                  <a:pt x="170" y="38"/>
                </a:lnTo>
                <a:lnTo>
                  <a:pt x="168" y="36"/>
                </a:lnTo>
                <a:lnTo>
                  <a:pt x="168" y="34"/>
                </a:lnTo>
                <a:lnTo>
                  <a:pt x="168" y="32"/>
                </a:lnTo>
                <a:lnTo>
                  <a:pt x="168" y="30"/>
                </a:lnTo>
                <a:lnTo>
                  <a:pt x="166" y="30"/>
                </a:lnTo>
                <a:lnTo>
                  <a:pt x="166" y="28"/>
                </a:lnTo>
                <a:lnTo>
                  <a:pt x="164" y="26"/>
                </a:lnTo>
                <a:lnTo>
                  <a:pt x="162" y="24"/>
                </a:lnTo>
                <a:lnTo>
                  <a:pt x="162" y="22"/>
                </a:lnTo>
                <a:lnTo>
                  <a:pt x="160" y="22"/>
                </a:lnTo>
                <a:lnTo>
                  <a:pt x="158" y="20"/>
                </a:lnTo>
                <a:lnTo>
                  <a:pt x="158" y="18"/>
                </a:lnTo>
                <a:lnTo>
                  <a:pt x="160" y="18"/>
                </a:lnTo>
                <a:lnTo>
                  <a:pt x="162" y="16"/>
                </a:lnTo>
                <a:lnTo>
                  <a:pt x="164" y="14"/>
                </a:lnTo>
                <a:lnTo>
                  <a:pt x="164" y="12"/>
                </a:lnTo>
                <a:lnTo>
                  <a:pt x="166" y="12"/>
                </a:lnTo>
                <a:lnTo>
                  <a:pt x="168" y="12"/>
                </a:lnTo>
                <a:lnTo>
                  <a:pt x="172" y="8"/>
                </a:lnTo>
                <a:lnTo>
                  <a:pt x="174" y="6"/>
                </a:lnTo>
                <a:lnTo>
                  <a:pt x="176" y="6"/>
                </a:lnTo>
                <a:lnTo>
                  <a:pt x="178" y="4"/>
                </a:lnTo>
                <a:lnTo>
                  <a:pt x="180" y="4"/>
                </a:lnTo>
                <a:lnTo>
                  <a:pt x="182" y="4"/>
                </a:lnTo>
                <a:lnTo>
                  <a:pt x="184" y="4"/>
                </a:lnTo>
                <a:lnTo>
                  <a:pt x="186" y="4"/>
                </a:lnTo>
                <a:lnTo>
                  <a:pt x="188" y="4"/>
                </a:lnTo>
                <a:lnTo>
                  <a:pt x="190" y="4"/>
                </a:lnTo>
                <a:lnTo>
                  <a:pt x="194" y="4"/>
                </a:lnTo>
                <a:lnTo>
                  <a:pt x="196" y="2"/>
                </a:lnTo>
                <a:lnTo>
                  <a:pt x="198" y="2"/>
                </a:lnTo>
                <a:lnTo>
                  <a:pt x="200" y="2"/>
                </a:lnTo>
                <a:lnTo>
                  <a:pt x="204" y="4"/>
                </a:lnTo>
                <a:lnTo>
                  <a:pt x="204" y="2"/>
                </a:lnTo>
                <a:lnTo>
                  <a:pt x="206" y="2"/>
                </a:lnTo>
                <a:lnTo>
                  <a:pt x="208" y="2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8" y="2"/>
                </a:lnTo>
                <a:lnTo>
                  <a:pt x="220" y="0"/>
                </a:lnTo>
                <a:lnTo>
                  <a:pt x="222" y="2"/>
                </a:lnTo>
                <a:lnTo>
                  <a:pt x="226" y="2"/>
                </a:lnTo>
                <a:lnTo>
                  <a:pt x="228" y="4"/>
                </a:lnTo>
                <a:lnTo>
                  <a:pt x="228" y="6"/>
                </a:lnTo>
                <a:lnTo>
                  <a:pt x="230" y="6"/>
                </a:lnTo>
                <a:lnTo>
                  <a:pt x="232" y="6"/>
                </a:lnTo>
                <a:lnTo>
                  <a:pt x="234" y="6"/>
                </a:lnTo>
                <a:lnTo>
                  <a:pt x="236" y="8"/>
                </a:lnTo>
                <a:lnTo>
                  <a:pt x="238" y="10"/>
                </a:lnTo>
                <a:lnTo>
                  <a:pt x="240" y="12"/>
                </a:lnTo>
                <a:lnTo>
                  <a:pt x="240" y="14"/>
                </a:lnTo>
                <a:lnTo>
                  <a:pt x="240" y="16"/>
                </a:lnTo>
                <a:lnTo>
                  <a:pt x="240" y="18"/>
                </a:lnTo>
                <a:lnTo>
                  <a:pt x="240" y="20"/>
                </a:lnTo>
                <a:lnTo>
                  <a:pt x="242" y="22"/>
                </a:lnTo>
                <a:lnTo>
                  <a:pt x="244" y="22"/>
                </a:lnTo>
                <a:lnTo>
                  <a:pt x="244" y="24"/>
                </a:lnTo>
                <a:lnTo>
                  <a:pt x="246" y="26"/>
                </a:lnTo>
                <a:lnTo>
                  <a:pt x="248" y="26"/>
                </a:lnTo>
                <a:lnTo>
                  <a:pt x="250" y="24"/>
                </a:lnTo>
                <a:lnTo>
                  <a:pt x="252" y="24"/>
                </a:lnTo>
                <a:lnTo>
                  <a:pt x="252" y="26"/>
                </a:lnTo>
                <a:lnTo>
                  <a:pt x="254" y="26"/>
                </a:lnTo>
                <a:lnTo>
                  <a:pt x="256" y="28"/>
                </a:lnTo>
                <a:lnTo>
                  <a:pt x="258" y="28"/>
                </a:lnTo>
                <a:lnTo>
                  <a:pt x="258" y="30"/>
                </a:lnTo>
                <a:lnTo>
                  <a:pt x="262" y="30"/>
                </a:lnTo>
                <a:lnTo>
                  <a:pt x="264" y="32"/>
                </a:lnTo>
                <a:lnTo>
                  <a:pt x="266" y="30"/>
                </a:lnTo>
                <a:lnTo>
                  <a:pt x="268" y="32"/>
                </a:lnTo>
                <a:lnTo>
                  <a:pt x="270" y="32"/>
                </a:lnTo>
                <a:lnTo>
                  <a:pt x="272" y="32"/>
                </a:lnTo>
                <a:lnTo>
                  <a:pt x="274" y="32"/>
                </a:lnTo>
                <a:lnTo>
                  <a:pt x="276" y="32"/>
                </a:lnTo>
                <a:lnTo>
                  <a:pt x="274" y="32"/>
                </a:lnTo>
                <a:lnTo>
                  <a:pt x="272" y="34"/>
                </a:lnTo>
                <a:lnTo>
                  <a:pt x="270" y="36"/>
                </a:lnTo>
                <a:lnTo>
                  <a:pt x="268" y="36"/>
                </a:lnTo>
                <a:lnTo>
                  <a:pt x="266" y="38"/>
                </a:lnTo>
                <a:lnTo>
                  <a:pt x="264" y="40"/>
                </a:lnTo>
                <a:lnTo>
                  <a:pt x="264" y="42"/>
                </a:lnTo>
                <a:lnTo>
                  <a:pt x="262" y="44"/>
                </a:lnTo>
                <a:lnTo>
                  <a:pt x="260" y="44"/>
                </a:lnTo>
                <a:lnTo>
                  <a:pt x="260" y="46"/>
                </a:lnTo>
                <a:lnTo>
                  <a:pt x="260" y="48"/>
                </a:lnTo>
                <a:lnTo>
                  <a:pt x="258" y="48"/>
                </a:lnTo>
                <a:lnTo>
                  <a:pt x="256" y="48"/>
                </a:lnTo>
                <a:lnTo>
                  <a:pt x="254" y="48"/>
                </a:lnTo>
                <a:lnTo>
                  <a:pt x="252" y="48"/>
                </a:lnTo>
                <a:lnTo>
                  <a:pt x="250" y="48"/>
                </a:lnTo>
                <a:lnTo>
                  <a:pt x="250" y="50"/>
                </a:lnTo>
                <a:lnTo>
                  <a:pt x="248" y="50"/>
                </a:lnTo>
                <a:lnTo>
                  <a:pt x="246" y="50"/>
                </a:lnTo>
                <a:lnTo>
                  <a:pt x="244" y="52"/>
                </a:lnTo>
                <a:lnTo>
                  <a:pt x="242" y="52"/>
                </a:lnTo>
                <a:lnTo>
                  <a:pt x="240" y="52"/>
                </a:lnTo>
                <a:lnTo>
                  <a:pt x="238" y="52"/>
                </a:lnTo>
                <a:lnTo>
                  <a:pt x="236" y="50"/>
                </a:lnTo>
                <a:lnTo>
                  <a:pt x="234" y="50"/>
                </a:lnTo>
                <a:lnTo>
                  <a:pt x="232" y="50"/>
                </a:lnTo>
                <a:lnTo>
                  <a:pt x="230" y="50"/>
                </a:lnTo>
                <a:lnTo>
                  <a:pt x="228" y="50"/>
                </a:lnTo>
                <a:lnTo>
                  <a:pt x="224" y="48"/>
                </a:lnTo>
                <a:lnTo>
                  <a:pt x="222" y="48"/>
                </a:lnTo>
                <a:lnTo>
                  <a:pt x="220" y="46"/>
                </a:lnTo>
                <a:lnTo>
                  <a:pt x="218" y="46"/>
                </a:lnTo>
                <a:lnTo>
                  <a:pt x="216" y="48"/>
                </a:lnTo>
                <a:lnTo>
                  <a:pt x="214" y="48"/>
                </a:lnTo>
                <a:lnTo>
                  <a:pt x="212" y="48"/>
                </a:lnTo>
                <a:lnTo>
                  <a:pt x="212" y="50"/>
                </a:lnTo>
                <a:lnTo>
                  <a:pt x="212" y="52"/>
                </a:lnTo>
                <a:lnTo>
                  <a:pt x="210" y="54"/>
                </a:lnTo>
                <a:lnTo>
                  <a:pt x="210" y="56"/>
                </a:lnTo>
                <a:lnTo>
                  <a:pt x="212" y="56"/>
                </a:lnTo>
                <a:lnTo>
                  <a:pt x="214" y="58"/>
                </a:lnTo>
                <a:lnTo>
                  <a:pt x="216" y="58"/>
                </a:lnTo>
                <a:lnTo>
                  <a:pt x="214" y="60"/>
                </a:lnTo>
                <a:lnTo>
                  <a:pt x="216" y="62"/>
                </a:lnTo>
                <a:lnTo>
                  <a:pt x="218" y="62"/>
                </a:lnTo>
                <a:lnTo>
                  <a:pt x="220" y="62"/>
                </a:lnTo>
                <a:lnTo>
                  <a:pt x="222" y="64"/>
                </a:lnTo>
                <a:lnTo>
                  <a:pt x="220" y="66"/>
                </a:lnTo>
                <a:lnTo>
                  <a:pt x="218" y="66"/>
                </a:lnTo>
                <a:lnTo>
                  <a:pt x="216" y="68"/>
                </a:lnTo>
                <a:lnTo>
                  <a:pt x="218" y="70"/>
                </a:lnTo>
                <a:lnTo>
                  <a:pt x="220" y="72"/>
                </a:lnTo>
                <a:lnTo>
                  <a:pt x="222" y="74"/>
                </a:lnTo>
                <a:lnTo>
                  <a:pt x="220" y="76"/>
                </a:lnTo>
                <a:lnTo>
                  <a:pt x="220" y="78"/>
                </a:lnTo>
                <a:lnTo>
                  <a:pt x="220" y="80"/>
                </a:lnTo>
                <a:lnTo>
                  <a:pt x="222" y="80"/>
                </a:lnTo>
                <a:lnTo>
                  <a:pt x="222" y="82"/>
                </a:lnTo>
                <a:lnTo>
                  <a:pt x="224" y="82"/>
                </a:lnTo>
                <a:lnTo>
                  <a:pt x="226" y="84"/>
                </a:lnTo>
                <a:lnTo>
                  <a:pt x="226" y="86"/>
                </a:lnTo>
                <a:lnTo>
                  <a:pt x="226" y="88"/>
                </a:lnTo>
                <a:lnTo>
                  <a:pt x="228" y="88"/>
                </a:lnTo>
                <a:lnTo>
                  <a:pt x="230" y="88"/>
                </a:lnTo>
                <a:lnTo>
                  <a:pt x="232" y="88"/>
                </a:lnTo>
                <a:lnTo>
                  <a:pt x="234" y="90"/>
                </a:lnTo>
                <a:lnTo>
                  <a:pt x="234" y="92"/>
                </a:lnTo>
                <a:lnTo>
                  <a:pt x="234" y="94"/>
                </a:lnTo>
                <a:lnTo>
                  <a:pt x="236" y="94"/>
                </a:lnTo>
                <a:lnTo>
                  <a:pt x="238" y="94"/>
                </a:lnTo>
                <a:lnTo>
                  <a:pt x="240" y="94"/>
                </a:lnTo>
                <a:lnTo>
                  <a:pt x="242" y="96"/>
                </a:lnTo>
                <a:lnTo>
                  <a:pt x="246" y="96"/>
                </a:lnTo>
                <a:lnTo>
                  <a:pt x="246" y="98"/>
                </a:lnTo>
                <a:lnTo>
                  <a:pt x="248" y="98"/>
                </a:lnTo>
                <a:lnTo>
                  <a:pt x="246" y="100"/>
                </a:lnTo>
                <a:lnTo>
                  <a:pt x="244" y="102"/>
                </a:lnTo>
                <a:lnTo>
                  <a:pt x="242" y="102"/>
                </a:lnTo>
                <a:lnTo>
                  <a:pt x="240" y="104"/>
                </a:lnTo>
                <a:lnTo>
                  <a:pt x="238" y="106"/>
                </a:lnTo>
                <a:lnTo>
                  <a:pt x="236" y="106"/>
                </a:lnTo>
                <a:lnTo>
                  <a:pt x="234" y="108"/>
                </a:lnTo>
                <a:lnTo>
                  <a:pt x="234" y="110"/>
                </a:lnTo>
                <a:lnTo>
                  <a:pt x="236" y="112"/>
                </a:lnTo>
                <a:lnTo>
                  <a:pt x="236" y="114"/>
                </a:lnTo>
                <a:lnTo>
                  <a:pt x="238" y="116"/>
                </a:lnTo>
                <a:lnTo>
                  <a:pt x="236" y="118"/>
                </a:lnTo>
                <a:lnTo>
                  <a:pt x="236" y="120"/>
                </a:lnTo>
                <a:lnTo>
                  <a:pt x="236" y="122"/>
                </a:lnTo>
                <a:lnTo>
                  <a:pt x="238" y="122"/>
                </a:lnTo>
                <a:lnTo>
                  <a:pt x="240" y="124"/>
                </a:lnTo>
                <a:lnTo>
                  <a:pt x="238" y="124"/>
                </a:lnTo>
                <a:lnTo>
                  <a:pt x="238" y="126"/>
                </a:lnTo>
                <a:lnTo>
                  <a:pt x="236" y="128"/>
                </a:lnTo>
                <a:lnTo>
                  <a:pt x="234" y="128"/>
                </a:lnTo>
                <a:lnTo>
                  <a:pt x="234" y="130"/>
                </a:lnTo>
                <a:lnTo>
                  <a:pt x="232" y="132"/>
                </a:lnTo>
                <a:lnTo>
                  <a:pt x="230" y="134"/>
                </a:lnTo>
                <a:lnTo>
                  <a:pt x="230" y="136"/>
                </a:lnTo>
                <a:lnTo>
                  <a:pt x="228" y="138"/>
                </a:lnTo>
                <a:lnTo>
                  <a:pt x="230" y="140"/>
                </a:lnTo>
                <a:lnTo>
                  <a:pt x="230" y="142"/>
                </a:lnTo>
                <a:lnTo>
                  <a:pt x="228" y="144"/>
                </a:lnTo>
                <a:lnTo>
                  <a:pt x="226" y="146"/>
                </a:lnTo>
                <a:lnTo>
                  <a:pt x="224" y="146"/>
                </a:lnTo>
                <a:lnTo>
                  <a:pt x="222" y="146"/>
                </a:lnTo>
                <a:lnTo>
                  <a:pt x="222" y="148"/>
                </a:lnTo>
                <a:lnTo>
                  <a:pt x="222" y="150"/>
                </a:lnTo>
                <a:lnTo>
                  <a:pt x="220" y="152"/>
                </a:lnTo>
                <a:lnTo>
                  <a:pt x="220" y="154"/>
                </a:lnTo>
                <a:lnTo>
                  <a:pt x="220" y="156"/>
                </a:lnTo>
                <a:lnTo>
                  <a:pt x="220" y="158"/>
                </a:lnTo>
                <a:lnTo>
                  <a:pt x="218" y="158"/>
                </a:lnTo>
                <a:lnTo>
                  <a:pt x="218" y="160"/>
                </a:lnTo>
                <a:lnTo>
                  <a:pt x="218" y="162"/>
                </a:lnTo>
                <a:lnTo>
                  <a:pt x="216" y="164"/>
                </a:lnTo>
                <a:lnTo>
                  <a:pt x="216" y="166"/>
                </a:lnTo>
                <a:lnTo>
                  <a:pt x="214" y="168"/>
                </a:lnTo>
                <a:lnTo>
                  <a:pt x="212" y="168"/>
                </a:lnTo>
                <a:lnTo>
                  <a:pt x="210" y="170"/>
                </a:lnTo>
                <a:lnTo>
                  <a:pt x="208" y="170"/>
                </a:lnTo>
                <a:lnTo>
                  <a:pt x="206" y="172"/>
                </a:lnTo>
                <a:lnTo>
                  <a:pt x="206" y="174"/>
                </a:lnTo>
                <a:lnTo>
                  <a:pt x="206" y="176"/>
                </a:lnTo>
                <a:lnTo>
                  <a:pt x="206" y="178"/>
                </a:lnTo>
                <a:lnTo>
                  <a:pt x="204" y="180"/>
                </a:lnTo>
                <a:lnTo>
                  <a:pt x="204" y="182"/>
                </a:lnTo>
                <a:lnTo>
                  <a:pt x="202" y="184"/>
                </a:lnTo>
                <a:lnTo>
                  <a:pt x="202" y="186"/>
                </a:lnTo>
                <a:lnTo>
                  <a:pt x="202" y="188"/>
                </a:lnTo>
                <a:lnTo>
                  <a:pt x="200" y="188"/>
                </a:lnTo>
                <a:lnTo>
                  <a:pt x="198" y="190"/>
                </a:lnTo>
                <a:lnTo>
                  <a:pt x="196" y="190"/>
                </a:lnTo>
                <a:lnTo>
                  <a:pt x="194" y="190"/>
                </a:lnTo>
                <a:lnTo>
                  <a:pt x="192" y="190"/>
                </a:lnTo>
                <a:lnTo>
                  <a:pt x="190" y="190"/>
                </a:lnTo>
                <a:lnTo>
                  <a:pt x="188" y="192"/>
                </a:lnTo>
                <a:lnTo>
                  <a:pt x="186" y="192"/>
                </a:lnTo>
                <a:lnTo>
                  <a:pt x="184" y="194"/>
                </a:lnTo>
                <a:lnTo>
                  <a:pt x="182" y="194"/>
                </a:lnTo>
                <a:lnTo>
                  <a:pt x="180" y="192"/>
                </a:lnTo>
                <a:lnTo>
                  <a:pt x="180" y="190"/>
                </a:lnTo>
                <a:lnTo>
                  <a:pt x="178" y="188"/>
                </a:lnTo>
                <a:lnTo>
                  <a:pt x="176" y="186"/>
                </a:lnTo>
                <a:lnTo>
                  <a:pt x="174" y="186"/>
                </a:lnTo>
                <a:lnTo>
                  <a:pt x="174" y="188"/>
                </a:lnTo>
                <a:lnTo>
                  <a:pt x="172" y="190"/>
                </a:lnTo>
                <a:lnTo>
                  <a:pt x="170" y="192"/>
                </a:lnTo>
                <a:lnTo>
                  <a:pt x="170" y="194"/>
                </a:lnTo>
                <a:lnTo>
                  <a:pt x="168" y="196"/>
                </a:lnTo>
                <a:lnTo>
                  <a:pt x="168" y="198"/>
                </a:lnTo>
                <a:lnTo>
                  <a:pt x="166" y="200"/>
                </a:lnTo>
                <a:lnTo>
                  <a:pt x="166" y="202"/>
                </a:lnTo>
                <a:lnTo>
                  <a:pt x="164" y="204"/>
                </a:lnTo>
                <a:lnTo>
                  <a:pt x="162" y="206"/>
                </a:lnTo>
                <a:lnTo>
                  <a:pt x="162" y="208"/>
                </a:lnTo>
                <a:lnTo>
                  <a:pt x="162" y="212"/>
                </a:lnTo>
                <a:lnTo>
                  <a:pt x="164" y="214"/>
                </a:lnTo>
                <a:lnTo>
                  <a:pt x="166" y="214"/>
                </a:lnTo>
                <a:lnTo>
                  <a:pt x="168" y="216"/>
                </a:lnTo>
                <a:lnTo>
                  <a:pt x="170" y="216"/>
                </a:lnTo>
                <a:lnTo>
                  <a:pt x="172" y="216"/>
                </a:lnTo>
                <a:lnTo>
                  <a:pt x="174" y="216"/>
                </a:lnTo>
                <a:lnTo>
                  <a:pt x="176" y="218"/>
                </a:lnTo>
                <a:lnTo>
                  <a:pt x="176" y="222"/>
                </a:lnTo>
                <a:lnTo>
                  <a:pt x="176" y="224"/>
                </a:lnTo>
                <a:lnTo>
                  <a:pt x="176" y="226"/>
                </a:lnTo>
                <a:lnTo>
                  <a:pt x="174" y="228"/>
                </a:lnTo>
                <a:lnTo>
                  <a:pt x="174" y="230"/>
                </a:lnTo>
                <a:lnTo>
                  <a:pt x="176" y="232"/>
                </a:lnTo>
                <a:lnTo>
                  <a:pt x="178" y="232"/>
                </a:lnTo>
                <a:lnTo>
                  <a:pt x="178" y="234"/>
                </a:lnTo>
                <a:lnTo>
                  <a:pt x="180" y="236"/>
                </a:lnTo>
                <a:lnTo>
                  <a:pt x="182" y="236"/>
                </a:lnTo>
                <a:lnTo>
                  <a:pt x="184" y="234"/>
                </a:lnTo>
                <a:lnTo>
                  <a:pt x="186" y="236"/>
                </a:lnTo>
                <a:lnTo>
                  <a:pt x="186" y="238"/>
                </a:lnTo>
                <a:lnTo>
                  <a:pt x="186" y="240"/>
                </a:lnTo>
                <a:lnTo>
                  <a:pt x="188" y="242"/>
                </a:lnTo>
                <a:lnTo>
                  <a:pt x="188" y="244"/>
                </a:lnTo>
                <a:lnTo>
                  <a:pt x="190" y="246"/>
                </a:lnTo>
                <a:lnTo>
                  <a:pt x="192" y="250"/>
                </a:lnTo>
                <a:lnTo>
                  <a:pt x="194" y="252"/>
                </a:lnTo>
                <a:lnTo>
                  <a:pt x="194" y="254"/>
                </a:lnTo>
                <a:lnTo>
                  <a:pt x="196" y="256"/>
                </a:lnTo>
                <a:lnTo>
                  <a:pt x="194" y="258"/>
                </a:lnTo>
                <a:lnTo>
                  <a:pt x="194" y="260"/>
                </a:lnTo>
                <a:lnTo>
                  <a:pt x="194" y="262"/>
                </a:lnTo>
                <a:lnTo>
                  <a:pt x="196" y="262"/>
                </a:lnTo>
                <a:lnTo>
                  <a:pt x="194" y="262"/>
                </a:lnTo>
                <a:lnTo>
                  <a:pt x="192" y="264"/>
                </a:lnTo>
                <a:lnTo>
                  <a:pt x="192" y="266"/>
                </a:lnTo>
                <a:lnTo>
                  <a:pt x="190" y="266"/>
                </a:lnTo>
                <a:lnTo>
                  <a:pt x="188" y="266"/>
                </a:lnTo>
                <a:lnTo>
                  <a:pt x="188" y="264"/>
                </a:lnTo>
                <a:lnTo>
                  <a:pt x="186" y="262"/>
                </a:lnTo>
                <a:lnTo>
                  <a:pt x="184" y="262"/>
                </a:lnTo>
                <a:lnTo>
                  <a:pt x="182" y="262"/>
                </a:lnTo>
                <a:lnTo>
                  <a:pt x="180" y="264"/>
                </a:lnTo>
                <a:lnTo>
                  <a:pt x="178" y="266"/>
                </a:lnTo>
                <a:lnTo>
                  <a:pt x="174" y="266"/>
                </a:lnTo>
                <a:lnTo>
                  <a:pt x="172" y="266"/>
                </a:lnTo>
                <a:lnTo>
                  <a:pt x="170" y="266"/>
                </a:lnTo>
                <a:lnTo>
                  <a:pt x="168" y="264"/>
                </a:lnTo>
                <a:lnTo>
                  <a:pt x="166" y="264"/>
                </a:lnTo>
                <a:lnTo>
                  <a:pt x="164" y="264"/>
                </a:lnTo>
                <a:lnTo>
                  <a:pt x="162" y="266"/>
                </a:lnTo>
                <a:lnTo>
                  <a:pt x="160" y="264"/>
                </a:lnTo>
                <a:lnTo>
                  <a:pt x="158" y="264"/>
                </a:lnTo>
                <a:lnTo>
                  <a:pt x="156" y="264"/>
                </a:lnTo>
                <a:lnTo>
                  <a:pt x="154" y="264"/>
                </a:lnTo>
                <a:lnTo>
                  <a:pt x="154" y="266"/>
                </a:lnTo>
                <a:lnTo>
                  <a:pt x="156" y="268"/>
                </a:lnTo>
                <a:lnTo>
                  <a:pt x="156" y="270"/>
                </a:lnTo>
                <a:lnTo>
                  <a:pt x="154" y="272"/>
                </a:lnTo>
                <a:lnTo>
                  <a:pt x="150" y="272"/>
                </a:lnTo>
                <a:lnTo>
                  <a:pt x="148" y="272"/>
                </a:lnTo>
                <a:lnTo>
                  <a:pt x="146" y="274"/>
                </a:lnTo>
                <a:lnTo>
                  <a:pt x="146" y="276"/>
                </a:lnTo>
                <a:lnTo>
                  <a:pt x="146" y="274"/>
                </a:lnTo>
                <a:lnTo>
                  <a:pt x="146" y="276"/>
                </a:lnTo>
                <a:lnTo>
                  <a:pt x="144" y="274"/>
                </a:lnTo>
                <a:lnTo>
                  <a:pt x="142" y="272"/>
                </a:lnTo>
                <a:lnTo>
                  <a:pt x="142" y="274"/>
                </a:lnTo>
                <a:lnTo>
                  <a:pt x="142" y="276"/>
                </a:lnTo>
                <a:lnTo>
                  <a:pt x="142" y="274"/>
                </a:lnTo>
                <a:lnTo>
                  <a:pt x="140" y="272"/>
                </a:lnTo>
                <a:lnTo>
                  <a:pt x="140" y="274"/>
                </a:lnTo>
                <a:lnTo>
                  <a:pt x="138" y="274"/>
                </a:lnTo>
                <a:lnTo>
                  <a:pt x="136" y="274"/>
                </a:lnTo>
                <a:lnTo>
                  <a:pt x="136" y="272"/>
                </a:lnTo>
                <a:lnTo>
                  <a:pt x="134" y="272"/>
                </a:lnTo>
                <a:lnTo>
                  <a:pt x="132" y="270"/>
                </a:lnTo>
                <a:lnTo>
                  <a:pt x="134" y="270"/>
                </a:lnTo>
                <a:lnTo>
                  <a:pt x="132" y="270"/>
                </a:lnTo>
                <a:lnTo>
                  <a:pt x="130" y="268"/>
                </a:lnTo>
                <a:lnTo>
                  <a:pt x="128" y="266"/>
                </a:lnTo>
                <a:lnTo>
                  <a:pt x="128" y="264"/>
                </a:lnTo>
                <a:lnTo>
                  <a:pt x="130" y="264"/>
                </a:lnTo>
                <a:lnTo>
                  <a:pt x="128" y="262"/>
                </a:lnTo>
                <a:lnTo>
                  <a:pt x="126" y="260"/>
                </a:lnTo>
                <a:lnTo>
                  <a:pt x="128" y="258"/>
                </a:lnTo>
                <a:lnTo>
                  <a:pt x="126" y="256"/>
                </a:lnTo>
                <a:lnTo>
                  <a:pt x="126" y="254"/>
                </a:lnTo>
                <a:lnTo>
                  <a:pt x="124" y="254"/>
                </a:lnTo>
                <a:lnTo>
                  <a:pt x="122" y="254"/>
                </a:lnTo>
                <a:lnTo>
                  <a:pt x="120" y="254"/>
                </a:lnTo>
                <a:lnTo>
                  <a:pt x="118" y="254"/>
                </a:lnTo>
                <a:lnTo>
                  <a:pt x="118" y="252"/>
                </a:lnTo>
                <a:lnTo>
                  <a:pt x="116" y="252"/>
                </a:lnTo>
                <a:lnTo>
                  <a:pt x="116" y="250"/>
                </a:lnTo>
                <a:lnTo>
                  <a:pt x="116" y="248"/>
                </a:lnTo>
                <a:lnTo>
                  <a:pt x="116" y="246"/>
                </a:lnTo>
                <a:lnTo>
                  <a:pt x="116" y="244"/>
                </a:lnTo>
                <a:lnTo>
                  <a:pt x="114" y="242"/>
                </a:lnTo>
                <a:lnTo>
                  <a:pt x="114" y="240"/>
                </a:lnTo>
                <a:lnTo>
                  <a:pt x="112" y="238"/>
                </a:lnTo>
                <a:lnTo>
                  <a:pt x="110" y="238"/>
                </a:lnTo>
                <a:lnTo>
                  <a:pt x="108" y="238"/>
                </a:lnTo>
                <a:lnTo>
                  <a:pt x="106" y="238"/>
                </a:lnTo>
                <a:lnTo>
                  <a:pt x="104" y="240"/>
                </a:lnTo>
                <a:lnTo>
                  <a:pt x="106" y="240"/>
                </a:lnTo>
                <a:lnTo>
                  <a:pt x="108" y="238"/>
                </a:lnTo>
                <a:lnTo>
                  <a:pt x="110" y="240"/>
                </a:lnTo>
                <a:lnTo>
                  <a:pt x="112" y="242"/>
                </a:lnTo>
                <a:lnTo>
                  <a:pt x="110" y="240"/>
                </a:lnTo>
                <a:lnTo>
                  <a:pt x="108" y="240"/>
                </a:lnTo>
                <a:lnTo>
                  <a:pt x="106" y="240"/>
                </a:lnTo>
                <a:lnTo>
                  <a:pt x="104" y="240"/>
                </a:lnTo>
                <a:lnTo>
                  <a:pt x="102" y="242"/>
                </a:lnTo>
                <a:lnTo>
                  <a:pt x="100" y="242"/>
                </a:lnTo>
                <a:lnTo>
                  <a:pt x="98" y="242"/>
                </a:lnTo>
                <a:lnTo>
                  <a:pt x="96" y="242"/>
                </a:lnTo>
                <a:lnTo>
                  <a:pt x="94" y="242"/>
                </a:lnTo>
                <a:lnTo>
                  <a:pt x="92" y="242"/>
                </a:lnTo>
                <a:lnTo>
                  <a:pt x="90" y="242"/>
                </a:lnTo>
                <a:lnTo>
                  <a:pt x="88" y="244"/>
                </a:lnTo>
                <a:lnTo>
                  <a:pt x="86" y="244"/>
                </a:lnTo>
                <a:lnTo>
                  <a:pt x="82" y="244"/>
                </a:lnTo>
                <a:lnTo>
                  <a:pt x="80" y="244"/>
                </a:lnTo>
                <a:lnTo>
                  <a:pt x="80" y="246"/>
                </a:lnTo>
                <a:lnTo>
                  <a:pt x="78" y="246"/>
                </a:lnTo>
                <a:lnTo>
                  <a:pt x="78" y="244"/>
                </a:lnTo>
                <a:lnTo>
                  <a:pt x="76" y="244"/>
                </a:lnTo>
                <a:lnTo>
                  <a:pt x="74" y="244"/>
                </a:lnTo>
                <a:lnTo>
                  <a:pt x="72" y="244"/>
                </a:lnTo>
                <a:lnTo>
                  <a:pt x="70" y="242"/>
                </a:lnTo>
                <a:lnTo>
                  <a:pt x="70" y="240"/>
                </a:lnTo>
                <a:lnTo>
                  <a:pt x="68" y="240"/>
                </a:lnTo>
                <a:lnTo>
                  <a:pt x="68" y="242"/>
                </a:lnTo>
                <a:lnTo>
                  <a:pt x="66" y="242"/>
                </a:lnTo>
                <a:lnTo>
                  <a:pt x="64" y="242"/>
                </a:lnTo>
                <a:lnTo>
                  <a:pt x="62" y="242"/>
                </a:lnTo>
                <a:lnTo>
                  <a:pt x="60" y="242"/>
                </a:lnTo>
                <a:lnTo>
                  <a:pt x="58" y="244"/>
                </a:lnTo>
                <a:lnTo>
                  <a:pt x="58" y="246"/>
                </a:lnTo>
                <a:lnTo>
                  <a:pt x="56" y="246"/>
                </a:lnTo>
                <a:lnTo>
                  <a:pt x="54" y="244"/>
                </a:lnTo>
                <a:lnTo>
                  <a:pt x="52" y="246"/>
                </a:lnTo>
                <a:lnTo>
                  <a:pt x="50" y="246"/>
                </a:lnTo>
                <a:lnTo>
                  <a:pt x="48" y="244"/>
                </a:lnTo>
                <a:lnTo>
                  <a:pt x="46" y="244"/>
                </a:lnTo>
                <a:lnTo>
                  <a:pt x="44" y="244"/>
                </a:lnTo>
                <a:lnTo>
                  <a:pt x="42" y="244"/>
                </a:lnTo>
                <a:lnTo>
                  <a:pt x="40" y="246"/>
                </a:lnTo>
                <a:lnTo>
                  <a:pt x="40" y="248"/>
                </a:lnTo>
                <a:lnTo>
                  <a:pt x="38" y="248"/>
                </a:lnTo>
                <a:lnTo>
                  <a:pt x="38" y="246"/>
                </a:lnTo>
                <a:lnTo>
                  <a:pt x="36" y="246"/>
                </a:lnTo>
                <a:lnTo>
                  <a:pt x="34" y="246"/>
                </a:lnTo>
                <a:lnTo>
                  <a:pt x="34" y="248"/>
                </a:lnTo>
                <a:lnTo>
                  <a:pt x="32" y="248"/>
                </a:lnTo>
                <a:lnTo>
                  <a:pt x="30" y="248"/>
                </a:lnTo>
                <a:lnTo>
                  <a:pt x="28" y="248"/>
                </a:lnTo>
                <a:lnTo>
                  <a:pt x="28" y="246"/>
                </a:lnTo>
                <a:lnTo>
                  <a:pt x="26" y="246"/>
                </a:lnTo>
                <a:lnTo>
                  <a:pt x="26" y="244"/>
                </a:lnTo>
                <a:lnTo>
                  <a:pt x="26" y="242"/>
                </a:lnTo>
                <a:lnTo>
                  <a:pt x="26" y="240"/>
                </a:lnTo>
                <a:lnTo>
                  <a:pt x="26" y="238"/>
                </a:lnTo>
                <a:lnTo>
                  <a:pt x="26" y="236"/>
                </a:lnTo>
                <a:lnTo>
                  <a:pt x="26" y="234"/>
                </a:lnTo>
                <a:lnTo>
                  <a:pt x="28" y="232"/>
                </a:lnTo>
                <a:lnTo>
                  <a:pt x="28" y="230"/>
                </a:lnTo>
                <a:lnTo>
                  <a:pt x="28" y="228"/>
                </a:lnTo>
                <a:lnTo>
                  <a:pt x="28" y="226"/>
                </a:lnTo>
                <a:lnTo>
                  <a:pt x="28" y="224"/>
                </a:lnTo>
                <a:lnTo>
                  <a:pt x="30" y="224"/>
                </a:lnTo>
                <a:lnTo>
                  <a:pt x="32" y="222"/>
                </a:lnTo>
                <a:lnTo>
                  <a:pt x="34" y="222"/>
                </a:lnTo>
                <a:lnTo>
                  <a:pt x="34" y="220"/>
                </a:lnTo>
                <a:lnTo>
                  <a:pt x="36" y="218"/>
                </a:lnTo>
                <a:lnTo>
                  <a:pt x="38" y="218"/>
                </a:lnTo>
                <a:lnTo>
                  <a:pt x="40" y="216"/>
                </a:lnTo>
                <a:lnTo>
                  <a:pt x="42" y="216"/>
                </a:lnTo>
                <a:lnTo>
                  <a:pt x="44" y="216"/>
                </a:lnTo>
                <a:lnTo>
                  <a:pt x="46" y="216"/>
                </a:lnTo>
                <a:lnTo>
                  <a:pt x="48" y="216"/>
                </a:lnTo>
                <a:lnTo>
                  <a:pt x="50" y="216"/>
                </a:lnTo>
                <a:lnTo>
                  <a:pt x="50" y="214"/>
                </a:lnTo>
                <a:lnTo>
                  <a:pt x="50" y="212"/>
                </a:lnTo>
                <a:lnTo>
                  <a:pt x="52" y="210"/>
                </a:lnTo>
                <a:lnTo>
                  <a:pt x="50" y="208"/>
                </a:lnTo>
                <a:lnTo>
                  <a:pt x="50" y="206"/>
                </a:lnTo>
                <a:lnTo>
                  <a:pt x="52" y="206"/>
                </a:lnTo>
                <a:lnTo>
                  <a:pt x="50" y="204"/>
                </a:lnTo>
                <a:lnTo>
                  <a:pt x="48" y="204"/>
                </a:lnTo>
                <a:lnTo>
                  <a:pt x="46" y="204"/>
                </a:lnTo>
                <a:lnTo>
                  <a:pt x="44" y="204"/>
                </a:lnTo>
                <a:lnTo>
                  <a:pt x="42" y="204"/>
                </a:lnTo>
                <a:lnTo>
                  <a:pt x="42" y="202"/>
                </a:lnTo>
                <a:lnTo>
                  <a:pt x="42" y="200"/>
                </a:lnTo>
                <a:lnTo>
                  <a:pt x="42" y="198"/>
                </a:lnTo>
                <a:lnTo>
                  <a:pt x="42" y="196"/>
                </a:lnTo>
                <a:lnTo>
                  <a:pt x="42" y="194"/>
                </a:lnTo>
                <a:lnTo>
                  <a:pt x="42" y="192"/>
                </a:lnTo>
                <a:lnTo>
                  <a:pt x="40" y="190"/>
                </a:lnTo>
                <a:lnTo>
                  <a:pt x="40" y="188"/>
                </a:lnTo>
                <a:lnTo>
                  <a:pt x="40" y="186"/>
                </a:lnTo>
                <a:lnTo>
                  <a:pt x="40" y="184"/>
                </a:lnTo>
                <a:lnTo>
                  <a:pt x="40" y="182"/>
                </a:lnTo>
                <a:lnTo>
                  <a:pt x="38" y="182"/>
                </a:lnTo>
                <a:lnTo>
                  <a:pt x="36" y="182"/>
                </a:lnTo>
                <a:lnTo>
                  <a:pt x="34" y="182"/>
                </a:lnTo>
                <a:lnTo>
                  <a:pt x="32" y="180"/>
                </a:lnTo>
                <a:lnTo>
                  <a:pt x="30" y="178"/>
                </a:lnTo>
                <a:lnTo>
                  <a:pt x="28" y="178"/>
                </a:lnTo>
                <a:lnTo>
                  <a:pt x="26" y="178"/>
                </a:lnTo>
                <a:lnTo>
                  <a:pt x="24" y="176"/>
                </a:lnTo>
                <a:lnTo>
                  <a:pt x="22" y="176"/>
                </a:lnTo>
                <a:lnTo>
                  <a:pt x="18" y="172"/>
                </a:lnTo>
                <a:lnTo>
                  <a:pt x="16" y="170"/>
                </a:lnTo>
                <a:lnTo>
                  <a:pt x="16" y="168"/>
                </a:lnTo>
                <a:lnTo>
                  <a:pt x="16" y="166"/>
                </a:lnTo>
                <a:lnTo>
                  <a:pt x="14" y="166"/>
                </a:lnTo>
                <a:lnTo>
                  <a:pt x="12" y="164"/>
                </a:lnTo>
                <a:lnTo>
                  <a:pt x="12" y="162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6" y="154"/>
                </a:lnTo>
                <a:lnTo>
                  <a:pt x="4" y="152"/>
                </a:lnTo>
                <a:lnTo>
                  <a:pt x="0" y="14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9" name="Freeform 2080">
            <a:extLst>
              <a:ext uri="{FF2B5EF4-FFF2-40B4-BE49-F238E27FC236}">
                <a16:creationId xmlns:a16="http://schemas.microsoft.com/office/drawing/2014/main" id="{2F97B9CB-F911-470D-B8A0-B4449CE00DE1}"/>
              </a:ext>
            </a:extLst>
          </p:cNvPr>
          <p:cNvSpPr>
            <a:spLocks/>
          </p:cNvSpPr>
          <p:nvPr/>
        </p:nvSpPr>
        <p:spPr bwMode="auto">
          <a:xfrm>
            <a:off x="5918200" y="2717801"/>
            <a:ext cx="438150" cy="438151"/>
          </a:xfrm>
          <a:custGeom>
            <a:avLst/>
            <a:gdLst>
              <a:gd name="T0" fmla="*/ 50403125 w 276"/>
              <a:gd name="T1" fmla="*/ 393144375 h 276"/>
              <a:gd name="T2" fmla="*/ 115927188 w 276"/>
              <a:gd name="T3" fmla="*/ 393144375 h 276"/>
              <a:gd name="T4" fmla="*/ 166330313 w 276"/>
              <a:gd name="T5" fmla="*/ 388104063 h 276"/>
              <a:gd name="T6" fmla="*/ 211693125 w 276"/>
              <a:gd name="T7" fmla="*/ 383063750 h 276"/>
              <a:gd name="T8" fmla="*/ 241935000 w 276"/>
              <a:gd name="T9" fmla="*/ 342741250 h 276"/>
              <a:gd name="T10" fmla="*/ 257055938 w 276"/>
              <a:gd name="T11" fmla="*/ 302418750 h 276"/>
              <a:gd name="T12" fmla="*/ 292338125 w 276"/>
              <a:gd name="T13" fmla="*/ 292338125 h 276"/>
              <a:gd name="T14" fmla="*/ 322580000 w 276"/>
              <a:gd name="T15" fmla="*/ 272176875 h 276"/>
              <a:gd name="T16" fmla="*/ 357862188 w 276"/>
              <a:gd name="T17" fmla="*/ 257055938 h 276"/>
              <a:gd name="T18" fmla="*/ 357862188 w 276"/>
              <a:gd name="T19" fmla="*/ 206652813 h 276"/>
              <a:gd name="T20" fmla="*/ 383063750 w 276"/>
              <a:gd name="T21" fmla="*/ 176410938 h 276"/>
              <a:gd name="T22" fmla="*/ 398184688 w 276"/>
              <a:gd name="T23" fmla="*/ 161290000 h 276"/>
              <a:gd name="T24" fmla="*/ 408265313 w 276"/>
              <a:gd name="T25" fmla="*/ 126007813 h 276"/>
              <a:gd name="T26" fmla="*/ 423386250 w 276"/>
              <a:gd name="T27" fmla="*/ 90725625 h 276"/>
              <a:gd name="T28" fmla="*/ 403225000 w 276"/>
              <a:gd name="T29" fmla="*/ 45362813 h 276"/>
              <a:gd name="T30" fmla="*/ 453628125 w 276"/>
              <a:gd name="T31" fmla="*/ 10080625 h 276"/>
              <a:gd name="T32" fmla="*/ 514111875 w 276"/>
              <a:gd name="T33" fmla="*/ 5040313 h 276"/>
              <a:gd name="T34" fmla="*/ 569555313 w 276"/>
              <a:gd name="T35" fmla="*/ 5040313 h 276"/>
              <a:gd name="T36" fmla="*/ 604837500 w 276"/>
              <a:gd name="T37" fmla="*/ 40322500 h 276"/>
              <a:gd name="T38" fmla="*/ 640119688 w 276"/>
              <a:gd name="T39" fmla="*/ 65524063 h 276"/>
              <a:gd name="T40" fmla="*/ 695563125 w 276"/>
              <a:gd name="T41" fmla="*/ 80645000 h 276"/>
              <a:gd name="T42" fmla="*/ 660280938 w 276"/>
              <a:gd name="T43" fmla="*/ 110886875 h 276"/>
              <a:gd name="T44" fmla="*/ 630039063 w 276"/>
              <a:gd name="T45" fmla="*/ 126007813 h 276"/>
              <a:gd name="T46" fmla="*/ 574595625 w 276"/>
              <a:gd name="T47" fmla="*/ 126007813 h 276"/>
              <a:gd name="T48" fmla="*/ 529232813 w 276"/>
              <a:gd name="T49" fmla="*/ 136088438 h 276"/>
              <a:gd name="T50" fmla="*/ 559474688 w 276"/>
              <a:gd name="T51" fmla="*/ 161290000 h 276"/>
              <a:gd name="T52" fmla="*/ 559474688 w 276"/>
              <a:gd name="T53" fmla="*/ 201612500 h 276"/>
              <a:gd name="T54" fmla="*/ 589716563 w 276"/>
              <a:gd name="T55" fmla="*/ 231854375 h 276"/>
              <a:gd name="T56" fmla="*/ 614918125 w 276"/>
              <a:gd name="T57" fmla="*/ 257055938 h 276"/>
              <a:gd name="T58" fmla="*/ 599797188 w 276"/>
              <a:gd name="T59" fmla="*/ 292338125 h 276"/>
              <a:gd name="T60" fmla="*/ 599797188 w 276"/>
              <a:gd name="T61" fmla="*/ 317539688 h 276"/>
              <a:gd name="T62" fmla="*/ 579635938 w 276"/>
              <a:gd name="T63" fmla="*/ 352821875 h 276"/>
              <a:gd name="T64" fmla="*/ 554434375 w 276"/>
              <a:gd name="T65" fmla="*/ 388104063 h 276"/>
              <a:gd name="T66" fmla="*/ 519152188 w 276"/>
              <a:gd name="T67" fmla="*/ 433466875 h 276"/>
              <a:gd name="T68" fmla="*/ 488910313 w 276"/>
              <a:gd name="T69" fmla="*/ 478829688 h 276"/>
              <a:gd name="T70" fmla="*/ 438507188 w 276"/>
              <a:gd name="T71" fmla="*/ 468749063 h 276"/>
              <a:gd name="T72" fmla="*/ 408265313 w 276"/>
              <a:gd name="T73" fmla="*/ 519152188 h 276"/>
              <a:gd name="T74" fmla="*/ 443547500 w 276"/>
              <a:gd name="T75" fmla="*/ 559474688 h 276"/>
              <a:gd name="T76" fmla="*/ 468749063 w 276"/>
              <a:gd name="T77" fmla="*/ 594756875 h 276"/>
              <a:gd name="T78" fmla="*/ 488910313 w 276"/>
              <a:gd name="T79" fmla="*/ 650200313 h 276"/>
              <a:gd name="T80" fmla="*/ 458668438 w 276"/>
              <a:gd name="T81" fmla="*/ 660280938 h 276"/>
              <a:gd name="T82" fmla="*/ 413305625 w 276"/>
              <a:gd name="T83" fmla="*/ 665321250 h 276"/>
              <a:gd name="T84" fmla="*/ 378023438 w 276"/>
              <a:gd name="T85" fmla="*/ 685482500 h 276"/>
              <a:gd name="T86" fmla="*/ 357862188 w 276"/>
              <a:gd name="T87" fmla="*/ 690522813 h 276"/>
              <a:gd name="T88" fmla="*/ 337700938 w 276"/>
              <a:gd name="T89" fmla="*/ 680442188 h 276"/>
              <a:gd name="T90" fmla="*/ 307459063 w 276"/>
              <a:gd name="T91" fmla="*/ 640119688 h 276"/>
              <a:gd name="T92" fmla="*/ 277217188 w 276"/>
              <a:gd name="T93" fmla="*/ 599797188 h 276"/>
              <a:gd name="T94" fmla="*/ 262096250 w 276"/>
              <a:gd name="T95" fmla="*/ 604837500 h 276"/>
              <a:gd name="T96" fmla="*/ 206652813 w 276"/>
              <a:gd name="T97" fmla="*/ 614918125 h 276"/>
              <a:gd name="T98" fmla="*/ 171370625 w 276"/>
              <a:gd name="T99" fmla="*/ 609877813 h 276"/>
              <a:gd name="T100" fmla="*/ 126007813 w 276"/>
              <a:gd name="T101" fmla="*/ 619958438 h 276"/>
              <a:gd name="T102" fmla="*/ 85685313 w 276"/>
              <a:gd name="T103" fmla="*/ 624998750 h 276"/>
              <a:gd name="T104" fmla="*/ 65524063 w 276"/>
              <a:gd name="T105" fmla="*/ 589716563 h 276"/>
              <a:gd name="T106" fmla="*/ 85685313 w 276"/>
              <a:gd name="T107" fmla="*/ 554434375 h 276"/>
              <a:gd name="T108" fmla="*/ 131048125 w 276"/>
              <a:gd name="T109" fmla="*/ 529232813 h 276"/>
              <a:gd name="T110" fmla="*/ 110886875 w 276"/>
              <a:gd name="T111" fmla="*/ 514111875 h 276"/>
              <a:gd name="T112" fmla="*/ 100806250 w 276"/>
              <a:gd name="T113" fmla="*/ 458668438 h 276"/>
              <a:gd name="T114" fmla="*/ 40322500 w 276"/>
              <a:gd name="T115" fmla="*/ 428426563 h 276"/>
              <a:gd name="T116" fmla="*/ 0 w 276"/>
              <a:gd name="T117" fmla="*/ 372983125 h 27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76" h="276">
                <a:moveTo>
                  <a:pt x="0" y="148"/>
                </a:moveTo>
                <a:lnTo>
                  <a:pt x="2" y="150"/>
                </a:lnTo>
                <a:lnTo>
                  <a:pt x="4" y="150"/>
                </a:lnTo>
                <a:lnTo>
                  <a:pt x="6" y="150"/>
                </a:lnTo>
                <a:lnTo>
                  <a:pt x="8" y="152"/>
                </a:lnTo>
                <a:lnTo>
                  <a:pt x="10" y="152"/>
                </a:lnTo>
                <a:lnTo>
                  <a:pt x="12" y="152"/>
                </a:lnTo>
                <a:lnTo>
                  <a:pt x="14" y="152"/>
                </a:lnTo>
                <a:lnTo>
                  <a:pt x="16" y="154"/>
                </a:lnTo>
                <a:lnTo>
                  <a:pt x="18" y="154"/>
                </a:lnTo>
                <a:lnTo>
                  <a:pt x="20" y="154"/>
                </a:lnTo>
                <a:lnTo>
                  <a:pt x="20" y="156"/>
                </a:lnTo>
                <a:lnTo>
                  <a:pt x="24" y="156"/>
                </a:lnTo>
                <a:lnTo>
                  <a:pt x="26" y="156"/>
                </a:lnTo>
                <a:lnTo>
                  <a:pt x="28" y="158"/>
                </a:lnTo>
                <a:lnTo>
                  <a:pt x="30" y="158"/>
                </a:lnTo>
                <a:lnTo>
                  <a:pt x="32" y="158"/>
                </a:lnTo>
                <a:lnTo>
                  <a:pt x="36" y="158"/>
                </a:lnTo>
                <a:lnTo>
                  <a:pt x="38" y="158"/>
                </a:lnTo>
                <a:lnTo>
                  <a:pt x="40" y="158"/>
                </a:lnTo>
                <a:lnTo>
                  <a:pt x="42" y="158"/>
                </a:lnTo>
                <a:lnTo>
                  <a:pt x="42" y="156"/>
                </a:lnTo>
                <a:lnTo>
                  <a:pt x="44" y="156"/>
                </a:lnTo>
                <a:lnTo>
                  <a:pt x="46" y="156"/>
                </a:lnTo>
                <a:lnTo>
                  <a:pt x="48" y="156"/>
                </a:lnTo>
                <a:lnTo>
                  <a:pt x="50" y="156"/>
                </a:lnTo>
                <a:lnTo>
                  <a:pt x="52" y="156"/>
                </a:lnTo>
                <a:lnTo>
                  <a:pt x="54" y="158"/>
                </a:lnTo>
                <a:lnTo>
                  <a:pt x="56" y="158"/>
                </a:lnTo>
                <a:lnTo>
                  <a:pt x="58" y="158"/>
                </a:lnTo>
                <a:lnTo>
                  <a:pt x="60" y="158"/>
                </a:lnTo>
                <a:lnTo>
                  <a:pt x="62" y="156"/>
                </a:lnTo>
                <a:lnTo>
                  <a:pt x="64" y="156"/>
                </a:lnTo>
                <a:lnTo>
                  <a:pt x="64" y="154"/>
                </a:lnTo>
                <a:lnTo>
                  <a:pt x="66" y="154"/>
                </a:lnTo>
                <a:lnTo>
                  <a:pt x="68" y="154"/>
                </a:lnTo>
                <a:lnTo>
                  <a:pt x="70" y="154"/>
                </a:lnTo>
                <a:lnTo>
                  <a:pt x="72" y="154"/>
                </a:lnTo>
                <a:lnTo>
                  <a:pt x="74" y="154"/>
                </a:lnTo>
                <a:lnTo>
                  <a:pt x="74" y="156"/>
                </a:lnTo>
                <a:lnTo>
                  <a:pt x="76" y="154"/>
                </a:lnTo>
                <a:lnTo>
                  <a:pt x="78" y="154"/>
                </a:lnTo>
                <a:lnTo>
                  <a:pt x="80" y="154"/>
                </a:lnTo>
                <a:lnTo>
                  <a:pt x="82" y="154"/>
                </a:lnTo>
                <a:lnTo>
                  <a:pt x="84" y="152"/>
                </a:lnTo>
                <a:lnTo>
                  <a:pt x="86" y="152"/>
                </a:lnTo>
                <a:lnTo>
                  <a:pt x="88" y="152"/>
                </a:lnTo>
                <a:lnTo>
                  <a:pt x="94" y="150"/>
                </a:lnTo>
                <a:lnTo>
                  <a:pt x="96" y="150"/>
                </a:lnTo>
                <a:lnTo>
                  <a:pt x="96" y="148"/>
                </a:lnTo>
                <a:lnTo>
                  <a:pt x="96" y="146"/>
                </a:lnTo>
                <a:lnTo>
                  <a:pt x="94" y="144"/>
                </a:lnTo>
                <a:lnTo>
                  <a:pt x="96" y="142"/>
                </a:lnTo>
                <a:lnTo>
                  <a:pt x="96" y="140"/>
                </a:lnTo>
                <a:lnTo>
                  <a:pt x="96" y="138"/>
                </a:lnTo>
                <a:lnTo>
                  <a:pt x="96" y="136"/>
                </a:lnTo>
                <a:lnTo>
                  <a:pt x="94" y="136"/>
                </a:lnTo>
                <a:lnTo>
                  <a:pt x="94" y="134"/>
                </a:lnTo>
                <a:lnTo>
                  <a:pt x="94" y="132"/>
                </a:lnTo>
                <a:lnTo>
                  <a:pt x="94" y="130"/>
                </a:lnTo>
                <a:lnTo>
                  <a:pt x="94" y="128"/>
                </a:lnTo>
                <a:lnTo>
                  <a:pt x="96" y="126"/>
                </a:lnTo>
                <a:lnTo>
                  <a:pt x="98" y="124"/>
                </a:lnTo>
                <a:lnTo>
                  <a:pt x="100" y="122"/>
                </a:lnTo>
                <a:lnTo>
                  <a:pt x="100" y="120"/>
                </a:lnTo>
                <a:lnTo>
                  <a:pt x="102" y="120"/>
                </a:lnTo>
                <a:lnTo>
                  <a:pt x="104" y="118"/>
                </a:lnTo>
                <a:lnTo>
                  <a:pt x="104" y="120"/>
                </a:lnTo>
                <a:lnTo>
                  <a:pt x="106" y="120"/>
                </a:lnTo>
                <a:lnTo>
                  <a:pt x="108" y="120"/>
                </a:lnTo>
                <a:lnTo>
                  <a:pt x="110" y="120"/>
                </a:lnTo>
                <a:lnTo>
                  <a:pt x="112" y="120"/>
                </a:lnTo>
                <a:lnTo>
                  <a:pt x="114" y="120"/>
                </a:lnTo>
                <a:lnTo>
                  <a:pt x="118" y="118"/>
                </a:lnTo>
                <a:lnTo>
                  <a:pt x="116" y="116"/>
                </a:lnTo>
                <a:lnTo>
                  <a:pt x="114" y="116"/>
                </a:lnTo>
                <a:lnTo>
                  <a:pt x="114" y="114"/>
                </a:lnTo>
                <a:lnTo>
                  <a:pt x="116" y="114"/>
                </a:lnTo>
                <a:lnTo>
                  <a:pt x="118" y="114"/>
                </a:lnTo>
                <a:lnTo>
                  <a:pt x="118" y="112"/>
                </a:lnTo>
                <a:lnTo>
                  <a:pt x="120" y="112"/>
                </a:lnTo>
                <a:lnTo>
                  <a:pt x="122" y="110"/>
                </a:lnTo>
                <a:lnTo>
                  <a:pt x="124" y="108"/>
                </a:lnTo>
                <a:lnTo>
                  <a:pt x="124" y="110"/>
                </a:lnTo>
                <a:lnTo>
                  <a:pt x="126" y="110"/>
                </a:lnTo>
                <a:lnTo>
                  <a:pt x="128" y="110"/>
                </a:lnTo>
                <a:lnTo>
                  <a:pt x="128" y="108"/>
                </a:lnTo>
                <a:lnTo>
                  <a:pt x="130" y="108"/>
                </a:lnTo>
                <a:lnTo>
                  <a:pt x="132" y="110"/>
                </a:lnTo>
                <a:lnTo>
                  <a:pt x="134" y="110"/>
                </a:lnTo>
                <a:lnTo>
                  <a:pt x="134" y="112"/>
                </a:lnTo>
                <a:lnTo>
                  <a:pt x="136" y="112"/>
                </a:lnTo>
                <a:lnTo>
                  <a:pt x="138" y="112"/>
                </a:lnTo>
                <a:lnTo>
                  <a:pt x="140" y="110"/>
                </a:lnTo>
                <a:lnTo>
                  <a:pt x="140" y="108"/>
                </a:lnTo>
                <a:lnTo>
                  <a:pt x="142" y="106"/>
                </a:lnTo>
                <a:lnTo>
                  <a:pt x="142" y="104"/>
                </a:lnTo>
                <a:lnTo>
                  <a:pt x="142" y="102"/>
                </a:lnTo>
                <a:lnTo>
                  <a:pt x="140" y="100"/>
                </a:lnTo>
                <a:lnTo>
                  <a:pt x="140" y="98"/>
                </a:lnTo>
                <a:lnTo>
                  <a:pt x="140" y="96"/>
                </a:lnTo>
                <a:lnTo>
                  <a:pt x="140" y="94"/>
                </a:lnTo>
                <a:lnTo>
                  <a:pt x="140" y="92"/>
                </a:lnTo>
                <a:lnTo>
                  <a:pt x="142" y="92"/>
                </a:lnTo>
                <a:lnTo>
                  <a:pt x="142" y="90"/>
                </a:lnTo>
                <a:lnTo>
                  <a:pt x="142" y="88"/>
                </a:lnTo>
                <a:lnTo>
                  <a:pt x="142" y="86"/>
                </a:lnTo>
                <a:lnTo>
                  <a:pt x="142" y="84"/>
                </a:lnTo>
                <a:lnTo>
                  <a:pt x="142" y="82"/>
                </a:lnTo>
                <a:lnTo>
                  <a:pt x="144" y="82"/>
                </a:lnTo>
                <a:lnTo>
                  <a:pt x="146" y="82"/>
                </a:lnTo>
                <a:lnTo>
                  <a:pt x="148" y="82"/>
                </a:lnTo>
                <a:lnTo>
                  <a:pt x="150" y="80"/>
                </a:lnTo>
                <a:lnTo>
                  <a:pt x="152" y="80"/>
                </a:lnTo>
                <a:lnTo>
                  <a:pt x="154" y="78"/>
                </a:lnTo>
                <a:lnTo>
                  <a:pt x="154" y="76"/>
                </a:lnTo>
                <a:lnTo>
                  <a:pt x="152" y="74"/>
                </a:lnTo>
                <a:lnTo>
                  <a:pt x="152" y="72"/>
                </a:lnTo>
                <a:lnTo>
                  <a:pt x="152" y="70"/>
                </a:lnTo>
                <a:lnTo>
                  <a:pt x="150" y="68"/>
                </a:lnTo>
                <a:lnTo>
                  <a:pt x="148" y="68"/>
                </a:lnTo>
                <a:lnTo>
                  <a:pt x="146" y="66"/>
                </a:lnTo>
                <a:lnTo>
                  <a:pt x="144" y="64"/>
                </a:lnTo>
                <a:lnTo>
                  <a:pt x="144" y="62"/>
                </a:lnTo>
                <a:lnTo>
                  <a:pt x="146" y="62"/>
                </a:lnTo>
                <a:lnTo>
                  <a:pt x="148" y="62"/>
                </a:lnTo>
                <a:lnTo>
                  <a:pt x="150" y="62"/>
                </a:lnTo>
                <a:lnTo>
                  <a:pt x="154" y="64"/>
                </a:lnTo>
                <a:lnTo>
                  <a:pt x="156" y="64"/>
                </a:lnTo>
                <a:lnTo>
                  <a:pt x="158" y="64"/>
                </a:lnTo>
                <a:lnTo>
                  <a:pt x="160" y="64"/>
                </a:lnTo>
                <a:lnTo>
                  <a:pt x="162" y="62"/>
                </a:lnTo>
                <a:lnTo>
                  <a:pt x="164" y="62"/>
                </a:lnTo>
                <a:lnTo>
                  <a:pt x="164" y="60"/>
                </a:lnTo>
                <a:lnTo>
                  <a:pt x="166" y="58"/>
                </a:lnTo>
                <a:lnTo>
                  <a:pt x="164" y="58"/>
                </a:lnTo>
                <a:lnTo>
                  <a:pt x="166" y="56"/>
                </a:lnTo>
                <a:lnTo>
                  <a:pt x="164" y="54"/>
                </a:lnTo>
                <a:lnTo>
                  <a:pt x="162" y="52"/>
                </a:lnTo>
                <a:lnTo>
                  <a:pt x="162" y="50"/>
                </a:lnTo>
                <a:lnTo>
                  <a:pt x="164" y="48"/>
                </a:lnTo>
                <a:lnTo>
                  <a:pt x="166" y="46"/>
                </a:lnTo>
                <a:lnTo>
                  <a:pt x="166" y="44"/>
                </a:lnTo>
                <a:lnTo>
                  <a:pt x="168" y="44"/>
                </a:lnTo>
                <a:lnTo>
                  <a:pt x="168" y="42"/>
                </a:lnTo>
                <a:lnTo>
                  <a:pt x="168" y="40"/>
                </a:lnTo>
                <a:lnTo>
                  <a:pt x="170" y="38"/>
                </a:lnTo>
                <a:lnTo>
                  <a:pt x="168" y="36"/>
                </a:lnTo>
                <a:lnTo>
                  <a:pt x="168" y="34"/>
                </a:lnTo>
                <a:lnTo>
                  <a:pt x="168" y="32"/>
                </a:lnTo>
                <a:lnTo>
                  <a:pt x="168" y="30"/>
                </a:lnTo>
                <a:lnTo>
                  <a:pt x="166" y="30"/>
                </a:lnTo>
                <a:lnTo>
                  <a:pt x="166" y="28"/>
                </a:lnTo>
                <a:lnTo>
                  <a:pt x="164" y="26"/>
                </a:lnTo>
                <a:lnTo>
                  <a:pt x="162" y="24"/>
                </a:lnTo>
                <a:lnTo>
                  <a:pt x="162" y="22"/>
                </a:lnTo>
                <a:lnTo>
                  <a:pt x="160" y="22"/>
                </a:lnTo>
                <a:lnTo>
                  <a:pt x="158" y="20"/>
                </a:lnTo>
                <a:lnTo>
                  <a:pt x="158" y="18"/>
                </a:lnTo>
                <a:lnTo>
                  <a:pt x="160" y="18"/>
                </a:lnTo>
                <a:lnTo>
                  <a:pt x="162" y="16"/>
                </a:lnTo>
                <a:lnTo>
                  <a:pt x="164" y="14"/>
                </a:lnTo>
                <a:lnTo>
                  <a:pt x="164" y="12"/>
                </a:lnTo>
                <a:lnTo>
                  <a:pt x="166" y="12"/>
                </a:lnTo>
                <a:lnTo>
                  <a:pt x="168" y="12"/>
                </a:lnTo>
                <a:lnTo>
                  <a:pt x="172" y="8"/>
                </a:lnTo>
                <a:lnTo>
                  <a:pt x="174" y="6"/>
                </a:lnTo>
                <a:lnTo>
                  <a:pt x="176" y="6"/>
                </a:lnTo>
                <a:lnTo>
                  <a:pt x="178" y="4"/>
                </a:lnTo>
                <a:lnTo>
                  <a:pt x="180" y="4"/>
                </a:lnTo>
                <a:lnTo>
                  <a:pt x="182" y="4"/>
                </a:lnTo>
                <a:lnTo>
                  <a:pt x="184" y="4"/>
                </a:lnTo>
                <a:lnTo>
                  <a:pt x="186" y="4"/>
                </a:lnTo>
                <a:lnTo>
                  <a:pt x="188" y="4"/>
                </a:lnTo>
                <a:lnTo>
                  <a:pt x="190" y="4"/>
                </a:lnTo>
                <a:lnTo>
                  <a:pt x="194" y="4"/>
                </a:lnTo>
                <a:lnTo>
                  <a:pt x="196" y="2"/>
                </a:lnTo>
                <a:lnTo>
                  <a:pt x="198" y="2"/>
                </a:lnTo>
                <a:lnTo>
                  <a:pt x="200" y="2"/>
                </a:lnTo>
                <a:lnTo>
                  <a:pt x="204" y="4"/>
                </a:lnTo>
                <a:lnTo>
                  <a:pt x="204" y="2"/>
                </a:lnTo>
                <a:lnTo>
                  <a:pt x="206" y="2"/>
                </a:lnTo>
                <a:lnTo>
                  <a:pt x="208" y="2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8" y="2"/>
                </a:lnTo>
                <a:lnTo>
                  <a:pt x="220" y="0"/>
                </a:lnTo>
                <a:lnTo>
                  <a:pt x="222" y="2"/>
                </a:lnTo>
                <a:lnTo>
                  <a:pt x="226" y="2"/>
                </a:lnTo>
                <a:lnTo>
                  <a:pt x="228" y="4"/>
                </a:lnTo>
                <a:lnTo>
                  <a:pt x="228" y="6"/>
                </a:lnTo>
                <a:lnTo>
                  <a:pt x="230" y="6"/>
                </a:lnTo>
                <a:lnTo>
                  <a:pt x="232" y="6"/>
                </a:lnTo>
                <a:lnTo>
                  <a:pt x="234" y="6"/>
                </a:lnTo>
                <a:lnTo>
                  <a:pt x="236" y="8"/>
                </a:lnTo>
                <a:lnTo>
                  <a:pt x="238" y="10"/>
                </a:lnTo>
                <a:lnTo>
                  <a:pt x="240" y="12"/>
                </a:lnTo>
                <a:lnTo>
                  <a:pt x="240" y="14"/>
                </a:lnTo>
                <a:lnTo>
                  <a:pt x="240" y="16"/>
                </a:lnTo>
                <a:lnTo>
                  <a:pt x="240" y="18"/>
                </a:lnTo>
                <a:lnTo>
                  <a:pt x="240" y="20"/>
                </a:lnTo>
                <a:lnTo>
                  <a:pt x="242" y="22"/>
                </a:lnTo>
                <a:lnTo>
                  <a:pt x="244" y="22"/>
                </a:lnTo>
                <a:lnTo>
                  <a:pt x="244" y="24"/>
                </a:lnTo>
                <a:lnTo>
                  <a:pt x="246" y="26"/>
                </a:lnTo>
                <a:lnTo>
                  <a:pt x="248" y="26"/>
                </a:lnTo>
                <a:lnTo>
                  <a:pt x="250" y="24"/>
                </a:lnTo>
                <a:lnTo>
                  <a:pt x="252" y="24"/>
                </a:lnTo>
                <a:lnTo>
                  <a:pt x="252" y="26"/>
                </a:lnTo>
                <a:lnTo>
                  <a:pt x="254" y="26"/>
                </a:lnTo>
                <a:lnTo>
                  <a:pt x="256" y="28"/>
                </a:lnTo>
                <a:lnTo>
                  <a:pt x="258" y="28"/>
                </a:lnTo>
                <a:lnTo>
                  <a:pt x="258" y="30"/>
                </a:lnTo>
                <a:lnTo>
                  <a:pt x="262" y="30"/>
                </a:lnTo>
                <a:lnTo>
                  <a:pt x="264" y="32"/>
                </a:lnTo>
                <a:lnTo>
                  <a:pt x="266" y="30"/>
                </a:lnTo>
                <a:lnTo>
                  <a:pt x="268" y="32"/>
                </a:lnTo>
                <a:lnTo>
                  <a:pt x="270" y="32"/>
                </a:lnTo>
                <a:lnTo>
                  <a:pt x="272" y="32"/>
                </a:lnTo>
                <a:lnTo>
                  <a:pt x="274" y="32"/>
                </a:lnTo>
                <a:lnTo>
                  <a:pt x="276" y="32"/>
                </a:lnTo>
                <a:lnTo>
                  <a:pt x="274" y="32"/>
                </a:lnTo>
                <a:lnTo>
                  <a:pt x="272" y="34"/>
                </a:lnTo>
                <a:lnTo>
                  <a:pt x="270" y="36"/>
                </a:lnTo>
                <a:lnTo>
                  <a:pt x="268" y="36"/>
                </a:lnTo>
                <a:lnTo>
                  <a:pt x="266" y="38"/>
                </a:lnTo>
                <a:lnTo>
                  <a:pt x="264" y="40"/>
                </a:lnTo>
                <a:lnTo>
                  <a:pt x="264" y="42"/>
                </a:lnTo>
                <a:lnTo>
                  <a:pt x="262" y="44"/>
                </a:lnTo>
                <a:lnTo>
                  <a:pt x="260" y="44"/>
                </a:lnTo>
                <a:lnTo>
                  <a:pt x="260" y="46"/>
                </a:lnTo>
                <a:lnTo>
                  <a:pt x="260" y="48"/>
                </a:lnTo>
                <a:lnTo>
                  <a:pt x="258" y="48"/>
                </a:lnTo>
                <a:lnTo>
                  <a:pt x="256" y="48"/>
                </a:lnTo>
                <a:lnTo>
                  <a:pt x="254" y="48"/>
                </a:lnTo>
                <a:lnTo>
                  <a:pt x="252" y="48"/>
                </a:lnTo>
                <a:lnTo>
                  <a:pt x="250" y="48"/>
                </a:lnTo>
                <a:lnTo>
                  <a:pt x="250" y="50"/>
                </a:lnTo>
                <a:lnTo>
                  <a:pt x="248" y="50"/>
                </a:lnTo>
                <a:lnTo>
                  <a:pt x="246" y="50"/>
                </a:lnTo>
                <a:lnTo>
                  <a:pt x="244" y="52"/>
                </a:lnTo>
                <a:lnTo>
                  <a:pt x="242" y="52"/>
                </a:lnTo>
                <a:lnTo>
                  <a:pt x="240" y="52"/>
                </a:lnTo>
                <a:lnTo>
                  <a:pt x="238" y="52"/>
                </a:lnTo>
                <a:lnTo>
                  <a:pt x="236" y="50"/>
                </a:lnTo>
                <a:lnTo>
                  <a:pt x="234" y="50"/>
                </a:lnTo>
                <a:lnTo>
                  <a:pt x="232" y="50"/>
                </a:lnTo>
                <a:lnTo>
                  <a:pt x="230" y="50"/>
                </a:lnTo>
                <a:lnTo>
                  <a:pt x="228" y="50"/>
                </a:lnTo>
                <a:lnTo>
                  <a:pt x="224" y="48"/>
                </a:lnTo>
                <a:lnTo>
                  <a:pt x="222" y="48"/>
                </a:lnTo>
                <a:lnTo>
                  <a:pt x="220" y="46"/>
                </a:lnTo>
                <a:lnTo>
                  <a:pt x="218" y="46"/>
                </a:lnTo>
                <a:lnTo>
                  <a:pt x="216" y="48"/>
                </a:lnTo>
                <a:lnTo>
                  <a:pt x="214" y="48"/>
                </a:lnTo>
                <a:lnTo>
                  <a:pt x="212" y="48"/>
                </a:lnTo>
                <a:lnTo>
                  <a:pt x="212" y="50"/>
                </a:lnTo>
                <a:lnTo>
                  <a:pt x="212" y="52"/>
                </a:lnTo>
                <a:lnTo>
                  <a:pt x="210" y="54"/>
                </a:lnTo>
                <a:lnTo>
                  <a:pt x="210" y="56"/>
                </a:lnTo>
                <a:lnTo>
                  <a:pt x="212" y="56"/>
                </a:lnTo>
                <a:lnTo>
                  <a:pt x="214" y="58"/>
                </a:lnTo>
                <a:lnTo>
                  <a:pt x="216" y="58"/>
                </a:lnTo>
                <a:lnTo>
                  <a:pt x="214" y="60"/>
                </a:lnTo>
                <a:lnTo>
                  <a:pt x="216" y="62"/>
                </a:lnTo>
                <a:lnTo>
                  <a:pt x="218" y="62"/>
                </a:lnTo>
                <a:lnTo>
                  <a:pt x="220" y="62"/>
                </a:lnTo>
                <a:lnTo>
                  <a:pt x="222" y="64"/>
                </a:lnTo>
                <a:lnTo>
                  <a:pt x="220" y="66"/>
                </a:lnTo>
                <a:lnTo>
                  <a:pt x="218" y="66"/>
                </a:lnTo>
                <a:lnTo>
                  <a:pt x="216" y="68"/>
                </a:lnTo>
                <a:lnTo>
                  <a:pt x="218" y="70"/>
                </a:lnTo>
                <a:lnTo>
                  <a:pt x="220" y="72"/>
                </a:lnTo>
                <a:lnTo>
                  <a:pt x="222" y="74"/>
                </a:lnTo>
                <a:lnTo>
                  <a:pt x="220" y="76"/>
                </a:lnTo>
                <a:lnTo>
                  <a:pt x="220" y="78"/>
                </a:lnTo>
                <a:lnTo>
                  <a:pt x="220" y="80"/>
                </a:lnTo>
                <a:lnTo>
                  <a:pt x="222" y="80"/>
                </a:lnTo>
                <a:lnTo>
                  <a:pt x="222" y="82"/>
                </a:lnTo>
                <a:lnTo>
                  <a:pt x="224" y="82"/>
                </a:lnTo>
                <a:lnTo>
                  <a:pt x="226" y="84"/>
                </a:lnTo>
                <a:lnTo>
                  <a:pt x="226" y="86"/>
                </a:lnTo>
                <a:lnTo>
                  <a:pt x="226" y="88"/>
                </a:lnTo>
                <a:lnTo>
                  <a:pt x="228" y="88"/>
                </a:lnTo>
                <a:lnTo>
                  <a:pt x="230" y="88"/>
                </a:lnTo>
                <a:lnTo>
                  <a:pt x="232" y="88"/>
                </a:lnTo>
                <a:lnTo>
                  <a:pt x="234" y="90"/>
                </a:lnTo>
                <a:lnTo>
                  <a:pt x="234" y="92"/>
                </a:lnTo>
                <a:lnTo>
                  <a:pt x="234" y="94"/>
                </a:lnTo>
                <a:lnTo>
                  <a:pt x="236" y="94"/>
                </a:lnTo>
                <a:lnTo>
                  <a:pt x="238" y="94"/>
                </a:lnTo>
                <a:lnTo>
                  <a:pt x="240" y="94"/>
                </a:lnTo>
                <a:lnTo>
                  <a:pt x="242" y="96"/>
                </a:lnTo>
                <a:lnTo>
                  <a:pt x="246" y="96"/>
                </a:lnTo>
                <a:lnTo>
                  <a:pt x="246" y="98"/>
                </a:lnTo>
                <a:lnTo>
                  <a:pt x="248" y="98"/>
                </a:lnTo>
                <a:lnTo>
                  <a:pt x="246" y="100"/>
                </a:lnTo>
                <a:lnTo>
                  <a:pt x="244" y="102"/>
                </a:lnTo>
                <a:lnTo>
                  <a:pt x="242" y="102"/>
                </a:lnTo>
                <a:lnTo>
                  <a:pt x="240" y="104"/>
                </a:lnTo>
                <a:lnTo>
                  <a:pt x="238" y="106"/>
                </a:lnTo>
                <a:lnTo>
                  <a:pt x="236" y="106"/>
                </a:lnTo>
                <a:lnTo>
                  <a:pt x="234" y="108"/>
                </a:lnTo>
                <a:lnTo>
                  <a:pt x="234" y="110"/>
                </a:lnTo>
                <a:lnTo>
                  <a:pt x="236" y="112"/>
                </a:lnTo>
                <a:lnTo>
                  <a:pt x="236" y="114"/>
                </a:lnTo>
                <a:lnTo>
                  <a:pt x="238" y="116"/>
                </a:lnTo>
                <a:lnTo>
                  <a:pt x="236" y="118"/>
                </a:lnTo>
                <a:lnTo>
                  <a:pt x="236" y="120"/>
                </a:lnTo>
                <a:lnTo>
                  <a:pt x="236" y="122"/>
                </a:lnTo>
                <a:lnTo>
                  <a:pt x="238" y="122"/>
                </a:lnTo>
                <a:lnTo>
                  <a:pt x="240" y="124"/>
                </a:lnTo>
                <a:lnTo>
                  <a:pt x="238" y="124"/>
                </a:lnTo>
                <a:lnTo>
                  <a:pt x="238" y="126"/>
                </a:lnTo>
                <a:lnTo>
                  <a:pt x="236" y="128"/>
                </a:lnTo>
                <a:lnTo>
                  <a:pt x="234" y="128"/>
                </a:lnTo>
                <a:lnTo>
                  <a:pt x="234" y="130"/>
                </a:lnTo>
                <a:lnTo>
                  <a:pt x="232" y="132"/>
                </a:lnTo>
                <a:lnTo>
                  <a:pt x="230" y="134"/>
                </a:lnTo>
                <a:lnTo>
                  <a:pt x="230" y="136"/>
                </a:lnTo>
                <a:lnTo>
                  <a:pt x="228" y="138"/>
                </a:lnTo>
                <a:lnTo>
                  <a:pt x="230" y="140"/>
                </a:lnTo>
                <a:lnTo>
                  <a:pt x="230" y="142"/>
                </a:lnTo>
                <a:lnTo>
                  <a:pt x="228" y="144"/>
                </a:lnTo>
                <a:lnTo>
                  <a:pt x="226" y="146"/>
                </a:lnTo>
                <a:lnTo>
                  <a:pt x="224" y="146"/>
                </a:lnTo>
                <a:lnTo>
                  <a:pt x="222" y="146"/>
                </a:lnTo>
                <a:lnTo>
                  <a:pt x="222" y="148"/>
                </a:lnTo>
                <a:lnTo>
                  <a:pt x="222" y="150"/>
                </a:lnTo>
                <a:lnTo>
                  <a:pt x="220" y="152"/>
                </a:lnTo>
                <a:lnTo>
                  <a:pt x="220" y="154"/>
                </a:lnTo>
                <a:lnTo>
                  <a:pt x="220" y="156"/>
                </a:lnTo>
                <a:lnTo>
                  <a:pt x="220" y="158"/>
                </a:lnTo>
                <a:lnTo>
                  <a:pt x="218" y="158"/>
                </a:lnTo>
                <a:lnTo>
                  <a:pt x="218" y="160"/>
                </a:lnTo>
                <a:lnTo>
                  <a:pt x="218" y="162"/>
                </a:lnTo>
                <a:lnTo>
                  <a:pt x="216" y="164"/>
                </a:lnTo>
                <a:lnTo>
                  <a:pt x="216" y="166"/>
                </a:lnTo>
                <a:lnTo>
                  <a:pt x="214" y="168"/>
                </a:lnTo>
                <a:lnTo>
                  <a:pt x="212" y="168"/>
                </a:lnTo>
                <a:lnTo>
                  <a:pt x="210" y="170"/>
                </a:lnTo>
                <a:lnTo>
                  <a:pt x="208" y="170"/>
                </a:lnTo>
                <a:lnTo>
                  <a:pt x="206" y="172"/>
                </a:lnTo>
                <a:lnTo>
                  <a:pt x="206" y="174"/>
                </a:lnTo>
                <a:lnTo>
                  <a:pt x="206" y="176"/>
                </a:lnTo>
                <a:lnTo>
                  <a:pt x="206" y="178"/>
                </a:lnTo>
                <a:lnTo>
                  <a:pt x="204" y="180"/>
                </a:lnTo>
                <a:lnTo>
                  <a:pt x="204" y="182"/>
                </a:lnTo>
                <a:lnTo>
                  <a:pt x="202" y="184"/>
                </a:lnTo>
                <a:lnTo>
                  <a:pt x="202" y="186"/>
                </a:lnTo>
                <a:lnTo>
                  <a:pt x="202" y="188"/>
                </a:lnTo>
                <a:lnTo>
                  <a:pt x="200" y="188"/>
                </a:lnTo>
                <a:lnTo>
                  <a:pt x="198" y="190"/>
                </a:lnTo>
                <a:lnTo>
                  <a:pt x="196" y="190"/>
                </a:lnTo>
                <a:lnTo>
                  <a:pt x="194" y="190"/>
                </a:lnTo>
                <a:lnTo>
                  <a:pt x="192" y="190"/>
                </a:lnTo>
                <a:lnTo>
                  <a:pt x="190" y="190"/>
                </a:lnTo>
                <a:lnTo>
                  <a:pt x="188" y="192"/>
                </a:lnTo>
                <a:lnTo>
                  <a:pt x="186" y="192"/>
                </a:lnTo>
                <a:lnTo>
                  <a:pt x="184" y="194"/>
                </a:lnTo>
                <a:lnTo>
                  <a:pt x="182" y="194"/>
                </a:lnTo>
                <a:lnTo>
                  <a:pt x="180" y="192"/>
                </a:lnTo>
                <a:lnTo>
                  <a:pt x="180" y="190"/>
                </a:lnTo>
                <a:lnTo>
                  <a:pt x="178" y="188"/>
                </a:lnTo>
                <a:lnTo>
                  <a:pt x="176" y="186"/>
                </a:lnTo>
                <a:lnTo>
                  <a:pt x="174" y="186"/>
                </a:lnTo>
                <a:lnTo>
                  <a:pt x="174" y="188"/>
                </a:lnTo>
                <a:lnTo>
                  <a:pt x="172" y="190"/>
                </a:lnTo>
                <a:lnTo>
                  <a:pt x="170" y="192"/>
                </a:lnTo>
                <a:lnTo>
                  <a:pt x="170" y="194"/>
                </a:lnTo>
                <a:lnTo>
                  <a:pt x="168" y="196"/>
                </a:lnTo>
                <a:lnTo>
                  <a:pt x="168" y="198"/>
                </a:lnTo>
                <a:lnTo>
                  <a:pt x="166" y="200"/>
                </a:lnTo>
                <a:lnTo>
                  <a:pt x="166" y="202"/>
                </a:lnTo>
                <a:lnTo>
                  <a:pt x="164" y="204"/>
                </a:lnTo>
                <a:lnTo>
                  <a:pt x="162" y="206"/>
                </a:lnTo>
                <a:lnTo>
                  <a:pt x="162" y="208"/>
                </a:lnTo>
                <a:lnTo>
                  <a:pt x="162" y="212"/>
                </a:lnTo>
                <a:lnTo>
                  <a:pt x="164" y="214"/>
                </a:lnTo>
                <a:lnTo>
                  <a:pt x="166" y="214"/>
                </a:lnTo>
                <a:lnTo>
                  <a:pt x="168" y="216"/>
                </a:lnTo>
                <a:lnTo>
                  <a:pt x="170" y="216"/>
                </a:lnTo>
                <a:lnTo>
                  <a:pt x="172" y="216"/>
                </a:lnTo>
                <a:lnTo>
                  <a:pt x="174" y="216"/>
                </a:lnTo>
                <a:lnTo>
                  <a:pt x="176" y="218"/>
                </a:lnTo>
                <a:lnTo>
                  <a:pt x="176" y="222"/>
                </a:lnTo>
                <a:lnTo>
                  <a:pt x="176" y="224"/>
                </a:lnTo>
                <a:lnTo>
                  <a:pt x="176" y="226"/>
                </a:lnTo>
                <a:lnTo>
                  <a:pt x="174" y="228"/>
                </a:lnTo>
                <a:lnTo>
                  <a:pt x="174" y="230"/>
                </a:lnTo>
                <a:lnTo>
                  <a:pt x="176" y="232"/>
                </a:lnTo>
                <a:lnTo>
                  <a:pt x="178" y="232"/>
                </a:lnTo>
                <a:lnTo>
                  <a:pt x="178" y="234"/>
                </a:lnTo>
                <a:lnTo>
                  <a:pt x="180" y="236"/>
                </a:lnTo>
                <a:lnTo>
                  <a:pt x="182" y="236"/>
                </a:lnTo>
                <a:lnTo>
                  <a:pt x="184" y="234"/>
                </a:lnTo>
                <a:lnTo>
                  <a:pt x="186" y="236"/>
                </a:lnTo>
                <a:lnTo>
                  <a:pt x="186" y="238"/>
                </a:lnTo>
                <a:lnTo>
                  <a:pt x="186" y="240"/>
                </a:lnTo>
                <a:lnTo>
                  <a:pt x="188" y="242"/>
                </a:lnTo>
                <a:lnTo>
                  <a:pt x="188" y="244"/>
                </a:lnTo>
                <a:lnTo>
                  <a:pt x="190" y="246"/>
                </a:lnTo>
                <a:lnTo>
                  <a:pt x="192" y="250"/>
                </a:lnTo>
                <a:lnTo>
                  <a:pt x="194" y="252"/>
                </a:lnTo>
                <a:lnTo>
                  <a:pt x="194" y="254"/>
                </a:lnTo>
                <a:lnTo>
                  <a:pt x="196" y="256"/>
                </a:lnTo>
                <a:lnTo>
                  <a:pt x="194" y="258"/>
                </a:lnTo>
                <a:lnTo>
                  <a:pt x="194" y="260"/>
                </a:lnTo>
                <a:lnTo>
                  <a:pt x="194" y="262"/>
                </a:lnTo>
                <a:lnTo>
                  <a:pt x="196" y="262"/>
                </a:lnTo>
                <a:lnTo>
                  <a:pt x="194" y="262"/>
                </a:lnTo>
                <a:lnTo>
                  <a:pt x="192" y="264"/>
                </a:lnTo>
                <a:lnTo>
                  <a:pt x="192" y="266"/>
                </a:lnTo>
                <a:lnTo>
                  <a:pt x="190" y="266"/>
                </a:lnTo>
                <a:lnTo>
                  <a:pt x="188" y="266"/>
                </a:lnTo>
                <a:lnTo>
                  <a:pt x="188" y="264"/>
                </a:lnTo>
                <a:lnTo>
                  <a:pt x="186" y="262"/>
                </a:lnTo>
                <a:lnTo>
                  <a:pt x="184" y="262"/>
                </a:lnTo>
                <a:lnTo>
                  <a:pt x="182" y="262"/>
                </a:lnTo>
                <a:lnTo>
                  <a:pt x="180" y="264"/>
                </a:lnTo>
                <a:lnTo>
                  <a:pt x="178" y="266"/>
                </a:lnTo>
                <a:lnTo>
                  <a:pt x="174" y="266"/>
                </a:lnTo>
                <a:lnTo>
                  <a:pt x="172" y="266"/>
                </a:lnTo>
                <a:lnTo>
                  <a:pt x="170" y="266"/>
                </a:lnTo>
                <a:lnTo>
                  <a:pt x="168" y="264"/>
                </a:lnTo>
                <a:lnTo>
                  <a:pt x="166" y="264"/>
                </a:lnTo>
                <a:lnTo>
                  <a:pt x="164" y="264"/>
                </a:lnTo>
                <a:lnTo>
                  <a:pt x="162" y="266"/>
                </a:lnTo>
                <a:lnTo>
                  <a:pt x="160" y="264"/>
                </a:lnTo>
                <a:lnTo>
                  <a:pt x="158" y="264"/>
                </a:lnTo>
                <a:lnTo>
                  <a:pt x="156" y="264"/>
                </a:lnTo>
                <a:lnTo>
                  <a:pt x="154" y="264"/>
                </a:lnTo>
                <a:lnTo>
                  <a:pt x="154" y="266"/>
                </a:lnTo>
                <a:lnTo>
                  <a:pt x="156" y="268"/>
                </a:lnTo>
                <a:lnTo>
                  <a:pt x="156" y="270"/>
                </a:lnTo>
                <a:lnTo>
                  <a:pt x="154" y="272"/>
                </a:lnTo>
                <a:lnTo>
                  <a:pt x="150" y="272"/>
                </a:lnTo>
                <a:lnTo>
                  <a:pt x="148" y="272"/>
                </a:lnTo>
                <a:lnTo>
                  <a:pt x="146" y="274"/>
                </a:lnTo>
                <a:lnTo>
                  <a:pt x="146" y="276"/>
                </a:lnTo>
                <a:lnTo>
                  <a:pt x="146" y="274"/>
                </a:lnTo>
                <a:lnTo>
                  <a:pt x="146" y="276"/>
                </a:lnTo>
                <a:lnTo>
                  <a:pt x="144" y="274"/>
                </a:lnTo>
                <a:lnTo>
                  <a:pt x="142" y="272"/>
                </a:lnTo>
                <a:lnTo>
                  <a:pt x="142" y="274"/>
                </a:lnTo>
                <a:lnTo>
                  <a:pt x="142" y="276"/>
                </a:lnTo>
                <a:lnTo>
                  <a:pt x="142" y="274"/>
                </a:lnTo>
                <a:lnTo>
                  <a:pt x="140" y="272"/>
                </a:lnTo>
                <a:lnTo>
                  <a:pt x="140" y="274"/>
                </a:lnTo>
                <a:lnTo>
                  <a:pt x="138" y="274"/>
                </a:lnTo>
                <a:lnTo>
                  <a:pt x="136" y="274"/>
                </a:lnTo>
                <a:lnTo>
                  <a:pt x="136" y="272"/>
                </a:lnTo>
                <a:lnTo>
                  <a:pt x="134" y="272"/>
                </a:lnTo>
                <a:lnTo>
                  <a:pt x="132" y="270"/>
                </a:lnTo>
                <a:lnTo>
                  <a:pt x="134" y="270"/>
                </a:lnTo>
                <a:lnTo>
                  <a:pt x="132" y="270"/>
                </a:lnTo>
                <a:lnTo>
                  <a:pt x="130" y="268"/>
                </a:lnTo>
                <a:lnTo>
                  <a:pt x="128" y="266"/>
                </a:lnTo>
                <a:lnTo>
                  <a:pt x="128" y="264"/>
                </a:lnTo>
                <a:lnTo>
                  <a:pt x="130" y="264"/>
                </a:lnTo>
                <a:lnTo>
                  <a:pt x="128" y="262"/>
                </a:lnTo>
                <a:lnTo>
                  <a:pt x="126" y="260"/>
                </a:lnTo>
                <a:lnTo>
                  <a:pt x="128" y="258"/>
                </a:lnTo>
                <a:lnTo>
                  <a:pt x="126" y="256"/>
                </a:lnTo>
                <a:lnTo>
                  <a:pt x="126" y="254"/>
                </a:lnTo>
                <a:lnTo>
                  <a:pt x="124" y="254"/>
                </a:lnTo>
                <a:lnTo>
                  <a:pt x="122" y="254"/>
                </a:lnTo>
                <a:lnTo>
                  <a:pt x="120" y="254"/>
                </a:lnTo>
                <a:lnTo>
                  <a:pt x="118" y="254"/>
                </a:lnTo>
                <a:lnTo>
                  <a:pt x="118" y="252"/>
                </a:lnTo>
                <a:lnTo>
                  <a:pt x="116" y="252"/>
                </a:lnTo>
                <a:lnTo>
                  <a:pt x="116" y="250"/>
                </a:lnTo>
                <a:lnTo>
                  <a:pt x="116" y="248"/>
                </a:lnTo>
                <a:lnTo>
                  <a:pt x="116" y="246"/>
                </a:lnTo>
                <a:lnTo>
                  <a:pt x="116" y="244"/>
                </a:lnTo>
                <a:lnTo>
                  <a:pt x="114" y="242"/>
                </a:lnTo>
                <a:lnTo>
                  <a:pt x="114" y="240"/>
                </a:lnTo>
                <a:lnTo>
                  <a:pt x="112" y="238"/>
                </a:lnTo>
                <a:lnTo>
                  <a:pt x="110" y="238"/>
                </a:lnTo>
                <a:lnTo>
                  <a:pt x="108" y="238"/>
                </a:lnTo>
                <a:lnTo>
                  <a:pt x="106" y="238"/>
                </a:lnTo>
                <a:lnTo>
                  <a:pt x="104" y="240"/>
                </a:lnTo>
                <a:lnTo>
                  <a:pt x="106" y="240"/>
                </a:lnTo>
                <a:lnTo>
                  <a:pt x="108" y="238"/>
                </a:lnTo>
                <a:lnTo>
                  <a:pt x="110" y="240"/>
                </a:lnTo>
                <a:lnTo>
                  <a:pt x="112" y="242"/>
                </a:lnTo>
                <a:lnTo>
                  <a:pt x="110" y="240"/>
                </a:lnTo>
                <a:lnTo>
                  <a:pt x="108" y="240"/>
                </a:lnTo>
                <a:lnTo>
                  <a:pt x="106" y="240"/>
                </a:lnTo>
                <a:lnTo>
                  <a:pt x="104" y="240"/>
                </a:lnTo>
                <a:lnTo>
                  <a:pt x="102" y="242"/>
                </a:lnTo>
                <a:lnTo>
                  <a:pt x="100" y="242"/>
                </a:lnTo>
                <a:lnTo>
                  <a:pt x="98" y="242"/>
                </a:lnTo>
                <a:lnTo>
                  <a:pt x="96" y="242"/>
                </a:lnTo>
                <a:lnTo>
                  <a:pt x="94" y="242"/>
                </a:lnTo>
                <a:lnTo>
                  <a:pt x="92" y="242"/>
                </a:lnTo>
                <a:lnTo>
                  <a:pt x="90" y="242"/>
                </a:lnTo>
                <a:lnTo>
                  <a:pt x="88" y="244"/>
                </a:lnTo>
                <a:lnTo>
                  <a:pt x="86" y="244"/>
                </a:lnTo>
                <a:lnTo>
                  <a:pt x="82" y="244"/>
                </a:lnTo>
                <a:lnTo>
                  <a:pt x="80" y="244"/>
                </a:lnTo>
                <a:lnTo>
                  <a:pt x="80" y="246"/>
                </a:lnTo>
                <a:lnTo>
                  <a:pt x="78" y="246"/>
                </a:lnTo>
                <a:lnTo>
                  <a:pt x="78" y="244"/>
                </a:lnTo>
                <a:lnTo>
                  <a:pt x="76" y="244"/>
                </a:lnTo>
                <a:lnTo>
                  <a:pt x="74" y="244"/>
                </a:lnTo>
                <a:lnTo>
                  <a:pt x="72" y="244"/>
                </a:lnTo>
                <a:lnTo>
                  <a:pt x="70" y="242"/>
                </a:lnTo>
                <a:lnTo>
                  <a:pt x="70" y="240"/>
                </a:lnTo>
                <a:lnTo>
                  <a:pt x="68" y="240"/>
                </a:lnTo>
                <a:lnTo>
                  <a:pt x="68" y="242"/>
                </a:lnTo>
                <a:lnTo>
                  <a:pt x="66" y="242"/>
                </a:lnTo>
                <a:lnTo>
                  <a:pt x="64" y="242"/>
                </a:lnTo>
                <a:lnTo>
                  <a:pt x="62" y="242"/>
                </a:lnTo>
                <a:lnTo>
                  <a:pt x="60" y="242"/>
                </a:lnTo>
                <a:lnTo>
                  <a:pt x="58" y="244"/>
                </a:lnTo>
                <a:lnTo>
                  <a:pt x="58" y="246"/>
                </a:lnTo>
                <a:lnTo>
                  <a:pt x="56" y="246"/>
                </a:lnTo>
                <a:lnTo>
                  <a:pt x="54" y="244"/>
                </a:lnTo>
                <a:lnTo>
                  <a:pt x="52" y="246"/>
                </a:lnTo>
                <a:lnTo>
                  <a:pt x="50" y="246"/>
                </a:lnTo>
                <a:lnTo>
                  <a:pt x="48" y="244"/>
                </a:lnTo>
                <a:lnTo>
                  <a:pt x="46" y="244"/>
                </a:lnTo>
                <a:lnTo>
                  <a:pt x="44" y="244"/>
                </a:lnTo>
                <a:lnTo>
                  <a:pt x="42" y="244"/>
                </a:lnTo>
                <a:lnTo>
                  <a:pt x="40" y="246"/>
                </a:lnTo>
                <a:lnTo>
                  <a:pt x="40" y="248"/>
                </a:lnTo>
                <a:lnTo>
                  <a:pt x="38" y="248"/>
                </a:lnTo>
                <a:lnTo>
                  <a:pt x="38" y="246"/>
                </a:lnTo>
                <a:lnTo>
                  <a:pt x="36" y="246"/>
                </a:lnTo>
                <a:lnTo>
                  <a:pt x="34" y="246"/>
                </a:lnTo>
                <a:lnTo>
                  <a:pt x="34" y="248"/>
                </a:lnTo>
                <a:lnTo>
                  <a:pt x="32" y="248"/>
                </a:lnTo>
                <a:lnTo>
                  <a:pt x="30" y="248"/>
                </a:lnTo>
                <a:lnTo>
                  <a:pt x="28" y="248"/>
                </a:lnTo>
                <a:lnTo>
                  <a:pt x="28" y="246"/>
                </a:lnTo>
                <a:lnTo>
                  <a:pt x="26" y="246"/>
                </a:lnTo>
                <a:lnTo>
                  <a:pt x="26" y="244"/>
                </a:lnTo>
                <a:lnTo>
                  <a:pt x="26" y="242"/>
                </a:lnTo>
                <a:lnTo>
                  <a:pt x="26" y="240"/>
                </a:lnTo>
                <a:lnTo>
                  <a:pt x="26" y="238"/>
                </a:lnTo>
                <a:lnTo>
                  <a:pt x="26" y="236"/>
                </a:lnTo>
                <a:lnTo>
                  <a:pt x="26" y="234"/>
                </a:lnTo>
                <a:lnTo>
                  <a:pt x="28" y="232"/>
                </a:lnTo>
                <a:lnTo>
                  <a:pt x="28" y="230"/>
                </a:lnTo>
                <a:lnTo>
                  <a:pt x="28" y="228"/>
                </a:lnTo>
                <a:lnTo>
                  <a:pt x="28" y="226"/>
                </a:lnTo>
                <a:lnTo>
                  <a:pt x="28" y="224"/>
                </a:lnTo>
                <a:lnTo>
                  <a:pt x="30" y="224"/>
                </a:lnTo>
                <a:lnTo>
                  <a:pt x="32" y="222"/>
                </a:lnTo>
                <a:lnTo>
                  <a:pt x="34" y="222"/>
                </a:lnTo>
                <a:lnTo>
                  <a:pt x="34" y="220"/>
                </a:lnTo>
                <a:lnTo>
                  <a:pt x="36" y="218"/>
                </a:lnTo>
                <a:lnTo>
                  <a:pt x="38" y="218"/>
                </a:lnTo>
                <a:lnTo>
                  <a:pt x="40" y="216"/>
                </a:lnTo>
                <a:lnTo>
                  <a:pt x="42" y="216"/>
                </a:lnTo>
                <a:lnTo>
                  <a:pt x="44" y="216"/>
                </a:lnTo>
                <a:lnTo>
                  <a:pt x="46" y="216"/>
                </a:lnTo>
                <a:lnTo>
                  <a:pt x="48" y="216"/>
                </a:lnTo>
                <a:lnTo>
                  <a:pt x="50" y="216"/>
                </a:lnTo>
                <a:lnTo>
                  <a:pt x="50" y="214"/>
                </a:lnTo>
                <a:lnTo>
                  <a:pt x="50" y="212"/>
                </a:lnTo>
                <a:lnTo>
                  <a:pt x="52" y="210"/>
                </a:lnTo>
                <a:lnTo>
                  <a:pt x="50" y="208"/>
                </a:lnTo>
                <a:lnTo>
                  <a:pt x="50" y="206"/>
                </a:lnTo>
                <a:lnTo>
                  <a:pt x="52" y="206"/>
                </a:lnTo>
                <a:lnTo>
                  <a:pt x="50" y="204"/>
                </a:lnTo>
                <a:lnTo>
                  <a:pt x="48" y="204"/>
                </a:lnTo>
                <a:lnTo>
                  <a:pt x="46" y="204"/>
                </a:lnTo>
                <a:lnTo>
                  <a:pt x="44" y="204"/>
                </a:lnTo>
                <a:lnTo>
                  <a:pt x="42" y="204"/>
                </a:lnTo>
                <a:lnTo>
                  <a:pt x="42" y="202"/>
                </a:lnTo>
                <a:lnTo>
                  <a:pt x="42" y="200"/>
                </a:lnTo>
                <a:lnTo>
                  <a:pt x="42" y="198"/>
                </a:lnTo>
                <a:lnTo>
                  <a:pt x="42" y="196"/>
                </a:lnTo>
                <a:lnTo>
                  <a:pt x="42" y="194"/>
                </a:lnTo>
                <a:lnTo>
                  <a:pt x="42" y="192"/>
                </a:lnTo>
                <a:lnTo>
                  <a:pt x="40" y="190"/>
                </a:lnTo>
                <a:lnTo>
                  <a:pt x="40" y="188"/>
                </a:lnTo>
                <a:lnTo>
                  <a:pt x="40" y="186"/>
                </a:lnTo>
                <a:lnTo>
                  <a:pt x="40" y="184"/>
                </a:lnTo>
                <a:lnTo>
                  <a:pt x="40" y="182"/>
                </a:lnTo>
                <a:lnTo>
                  <a:pt x="38" y="182"/>
                </a:lnTo>
                <a:lnTo>
                  <a:pt x="36" y="182"/>
                </a:lnTo>
                <a:lnTo>
                  <a:pt x="34" y="182"/>
                </a:lnTo>
                <a:lnTo>
                  <a:pt x="32" y="180"/>
                </a:lnTo>
                <a:lnTo>
                  <a:pt x="30" y="178"/>
                </a:lnTo>
                <a:lnTo>
                  <a:pt x="28" y="178"/>
                </a:lnTo>
                <a:lnTo>
                  <a:pt x="26" y="178"/>
                </a:lnTo>
                <a:lnTo>
                  <a:pt x="24" y="176"/>
                </a:lnTo>
                <a:lnTo>
                  <a:pt x="22" y="176"/>
                </a:lnTo>
                <a:lnTo>
                  <a:pt x="18" y="172"/>
                </a:lnTo>
                <a:lnTo>
                  <a:pt x="16" y="170"/>
                </a:lnTo>
                <a:lnTo>
                  <a:pt x="16" y="168"/>
                </a:lnTo>
                <a:lnTo>
                  <a:pt x="16" y="166"/>
                </a:lnTo>
                <a:lnTo>
                  <a:pt x="14" y="166"/>
                </a:lnTo>
                <a:lnTo>
                  <a:pt x="12" y="164"/>
                </a:lnTo>
                <a:lnTo>
                  <a:pt x="12" y="162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6" y="154"/>
                </a:lnTo>
                <a:lnTo>
                  <a:pt x="4" y="152"/>
                </a:lnTo>
                <a:lnTo>
                  <a:pt x="0" y="14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0" name="Freeform 2081">
            <a:extLst>
              <a:ext uri="{FF2B5EF4-FFF2-40B4-BE49-F238E27FC236}">
                <a16:creationId xmlns:a16="http://schemas.microsoft.com/office/drawing/2014/main" id="{5399EA3D-25D7-4D6F-959E-5EF248AC668F}"/>
              </a:ext>
            </a:extLst>
          </p:cNvPr>
          <p:cNvSpPr>
            <a:spLocks/>
          </p:cNvSpPr>
          <p:nvPr/>
        </p:nvSpPr>
        <p:spPr bwMode="auto">
          <a:xfrm>
            <a:off x="6210300" y="2185989"/>
            <a:ext cx="1492250" cy="1082675"/>
          </a:xfrm>
          <a:custGeom>
            <a:avLst/>
            <a:gdLst>
              <a:gd name="T0" fmla="*/ 120967500 w 940"/>
              <a:gd name="T1" fmla="*/ 637600325 h 682"/>
              <a:gd name="T2" fmla="*/ 236894688 w 940"/>
              <a:gd name="T3" fmla="*/ 526713450 h 682"/>
              <a:gd name="T4" fmla="*/ 246975313 w 940"/>
              <a:gd name="T5" fmla="*/ 413305625 h 682"/>
              <a:gd name="T6" fmla="*/ 322580000 w 940"/>
              <a:gd name="T7" fmla="*/ 332660625 h 682"/>
              <a:gd name="T8" fmla="*/ 415826575 w 940"/>
              <a:gd name="T9" fmla="*/ 221773750 h 682"/>
              <a:gd name="T10" fmla="*/ 592237513 w 940"/>
              <a:gd name="T11" fmla="*/ 337700938 h 682"/>
              <a:gd name="T12" fmla="*/ 738406575 w 940"/>
              <a:gd name="T13" fmla="*/ 433466875 h 682"/>
              <a:gd name="T14" fmla="*/ 940019075 w 940"/>
              <a:gd name="T15" fmla="*/ 546874700 h 682"/>
              <a:gd name="T16" fmla="*/ 1242437825 w 940"/>
              <a:gd name="T17" fmla="*/ 597277825 h 682"/>
              <a:gd name="T18" fmla="*/ 1469251888 w 940"/>
              <a:gd name="T19" fmla="*/ 556955325 h 682"/>
              <a:gd name="T20" fmla="*/ 1529735638 w 940"/>
              <a:gd name="T21" fmla="*/ 438507188 h 682"/>
              <a:gd name="T22" fmla="*/ 1683464375 w 940"/>
              <a:gd name="T23" fmla="*/ 352821875 h 682"/>
              <a:gd name="T24" fmla="*/ 1673383750 w 940"/>
              <a:gd name="T25" fmla="*/ 277217188 h 682"/>
              <a:gd name="T26" fmla="*/ 1570058138 w 940"/>
              <a:gd name="T27" fmla="*/ 186491563 h 682"/>
              <a:gd name="T28" fmla="*/ 1643141875 w 940"/>
              <a:gd name="T29" fmla="*/ 90725625 h 682"/>
              <a:gd name="T30" fmla="*/ 1708665938 w 940"/>
              <a:gd name="T31" fmla="*/ 0 h 682"/>
              <a:gd name="T32" fmla="*/ 1885076875 w 940"/>
              <a:gd name="T33" fmla="*/ 85685313 h 682"/>
              <a:gd name="T34" fmla="*/ 2051407188 w 940"/>
              <a:gd name="T35" fmla="*/ 196572188 h 682"/>
              <a:gd name="T36" fmla="*/ 2147483647 w 940"/>
              <a:gd name="T37" fmla="*/ 297378438 h 682"/>
              <a:gd name="T38" fmla="*/ 2147483647 w 940"/>
              <a:gd name="T39" fmla="*/ 292338125 h 682"/>
              <a:gd name="T40" fmla="*/ 2147483647 w 940"/>
              <a:gd name="T41" fmla="*/ 418345938 h 682"/>
              <a:gd name="T42" fmla="*/ 2147483647 w 940"/>
              <a:gd name="T43" fmla="*/ 561995638 h 682"/>
              <a:gd name="T44" fmla="*/ 2147483647 w 940"/>
              <a:gd name="T45" fmla="*/ 602318138 h 682"/>
              <a:gd name="T46" fmla="*/ 2147483647 w 940"/>
              <a:gd name="T47" fmla="*/ 662801888 h 682"/>
              <a:gd name="T48" fmla="*/ 2036286250 w 940"/>
              <a:gd name="T49" fmla="*/ 748487200 h 682"/>
              <a:gd name="T50" fmla="*/ 1995963750 w 940"/>
              <a:gd name="T51" fmla="*/ 642640638 h 682"/>
              <a:gd name="T52" fmla="*/ 1885076875 w 940"/>
              <a:gd name="T53" fmla="*/ 753527513 h 682"/>
              <a:gd name="T54" fmla="*/ 2026205625 w 940"/>
              <a:gd name="T55" fmla="*/ 814011263 h 682"/>
              <a:gd name="T56" fmla="*/ 2116931250 w 940"/>
              <a:gd name="T57" fmla="*/ 849293450 h 682"/>
              <a:gd name="T58" fmla="*/ 2046366875 w 940"/>
              <a:gd name="T59" fmla="*/ 919857825 h 682"/>
              <a:gd name="T60" fmla="*/ 2147173125 w 940"/>
              <a:gd name="T61" fmla="*/ 1071067200 h 682"/>
              <a:gd name="T62" fmla="*/ 2101810313 w 940"/>
              <a:gd name="T63" fmla="*/ 1096268763 h 682"/>
              <a:gd name="T64" fmla="*/ 2147483647 w 940"/>
              <a:gd name="T65" fmla="*/ 1166833138 h 682"/>
              <a:gd name="T66" fmla="*/ 2147483647 w 940"/>
              <a:gd name="T67" fmla="*/ 1222276575 h 682"/>
              <a:gd name="T68" fmla="*/ 2147483647 w 940"/>
              <a:gd name="T69" fmla="*/ 1277720013 h 682"/>
              <a:gd name="T70" fmla="*/ 2147483647 w 940"/>
              <a:gd name="T71" fmla="*/ 1363405325 h 682"/>
              <a:gd name="T72" fmla="*/ 2147483647 w 940"/>
              <a:gd name="T73" fmla="*/ 1423889075 h 682"/>
              <a:gd name="T74" fmla="*/ 2147483647 w 940"/>
              <a:gd name="T75" fmla="*/ 1489413138 h 682"/>
              <a:gd name="T76" fmla="*/ 2091729688 w 940"/>
              <a:gd name="T77" fmla="*/ 1565017825 h 682"/>
              <a:gd name="T78" fmla="*/ 2006044375 w 940"/>
              <a:gd name="T79" fmla="*/ 1595259700 h 682"/>
              <a:gd name="T80" fmla="*/ 1950600938 w 940"/>
              <a:gd name="T81" fmla="*/ 1575098450 h 682"/>
              <a:gd name="T82" fmla="*/ 1920359063 w 940"/>
              <a:gd name="T83" fmla="*/ 1638101563 h 682"/>
              <a:gd name="T84" fmla="*/ 1824593125 w 940"/>
              <a:gd name="T85" fmla="*/ 1668343438 h 682"/>
              <a:gd name="T86" fmla="*/ 1794351250 w 940"/>
              <a:gd name="T87" fmla="*/ 1668343438 h 682"/>
              <a:gd name="T88" fmla="*/ 1733867500 w 940"/>
              <a:gd name="T89" fmla="*/ 1643141875 h 682"/>
              <a:gd name="T90" fmla="*/ 1638101563 w 940"/>
              <a:gd name="T91" fmla="*/ 1585179075 h 682"/>
              <a:gd name="T92" fmla="*/ 1524695325 w 940"/>
              <a:gd name="T93" fmla="*/ 1605340325 h 682"/>
              <a:gd name="T94" fmla="*/ 1433969700 w 940"/>
              <a:gd name="T95" fmla="*/ 1643141875 h 682"/>
              <a:gd name="T96" fmla="*/ 1343244075 w 940"/>
              <a:gd name="T97" fmla="*/ 1622980625 h 682"/>
              <a:gd name="T98" fmla="*/ 1267639388 w 940"/>
              <a:gd name="T99" fmla="*/ 1519655013 h 682"/>
              <a:gd name="T100" fmla="*/ 1257558763 w 940"/>
              <a:gd name="T101" fmla="*/ 1428929388 h 682"/>
              <a:gd name="T102" fmla="*/ 1176913763 w 940"/>
              <a:gd name="T103" fmla="*/ 1302921575 h 682"/>
              <a:gd name="T104" fmla="*/ 1066026888 w 940"/>
              <a:gd name="T105" fmla="*/ 1257558763 h 682"/>
              <a:gd name="T106" fmla="*/ 924898138 w 940"/>
              <a:gd name="T107" fmla="*/ 1323082825 h 682"/>
              <a:gd name="T108" fmla="*/ 798890325 w 940"/>
              <a:gd name="T109" fmla="*/ 1328123138 h 682"/>
              <a:gd name="T110" fmla="*/ 642640638 w 940"/>
              <a:gd name="T111" fmla="*/ 1302921575 h 682"/>
              <a:gd name="T112" fmla="*/ 466229700 w 940"/>
              <a:gd name="T113" fmla="*/ 1192034700 h 682"/>
              <a:gd name="T114" fmla="*/ 317539688 w 940"/>
              <a:gd name="T115" fmla="*/ 1136591263 h 682"/>
              <a:gd name="T116" fmla="*/ 307459063 w 940"/>
              <a:gd name="T117" fmla="*/ 1035785013 h 682"/>
              <a:gd name="T118" fmla="*/ 332660625 w 940"/>
              <a:gd name="T119" fmla="*/ 924898138 h 682"/>
              <a:gd name="T120" fmla="*/ 161290000 w 940"/>
              <a:gd name="T121" fmla="*/ 909777200 h 682"/>
              <a:gd name="T122" fmla="*/ 70564375 w 940"/>
              <a:gd name="T123" fmla="*/ 793850013 h 68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40" h="682">
                <a:moveTo>
                  <a:pt x="0" y="285"/>
                </a:moveTo>
                <a:lnTo>
                  <a:pt x="2" y="285"/>
                </a:lnTo>
                <a:lnTo>
                  <a:pt x="4" y="283"/>
                </a:lnTo>
                <a:lnTo>
                  <a:pt x="4" y="281"/>
                </a:lnTo>
                <a:lnTo>
                  <a:pt x="2" y="279"/>
                </a:lnTo>
                <a:lnTo>
                  <a:pt x="0" y="277"/>
                </a:lnTo>
                <a:lnTo>
                  <a:pt x="2" y="275"/>
                </a:lnTo>
                <a:lnTo>
                  <a:pt x="2" y="273"/>
                </a:lnTo>
                <a:lnTo>
                  <a:pt x="4" y="273"/>
                </a:lnTo>
                <a:lnTo>
                  <a:pt x="6" y="271"/>
                </a:lnTo>
                <a:lnTo>
                  <a:pt x="8" y="271"/>
                </a:lnTo>
                <a:lnTo>
                  <a:pt x="10" y="271"/>
                </a:lnTo>
                <a:lnTo>
                  <a:pt x="10" y="269"/>
                </a:lnTo>
                <a:lnTo>
                  <a:pt x="12" y="267"/>
                </a:lnTo>
                <a:lnTo>
                  <a:pt x="14" y="267"/>
                </a:lnTo>
                <a:lnTo>
                  <a:pt x="14" y="265"/>
                </a:lnTo>
                <a:lnTo>
                  <a:pt x="14" y="263"/>
                </a:lnTo>
                <a:lnTo>
                  <a:pt x="16" y="263"/>
                </a:lnTo>
                <a:lnTo>
                  <a:pt x="18" y="263"/>
                </a:lnTo>
                <a:lnTo>
                  <a:pt x="18" y="265"/>
                </a:lnTo>
                <a:lnTo>
                  <a:pt x="20" y="265"/>
                </a:lnTo>
                <a:lnTo>
                  <a:pt x="22" y="263"/>
                </a:lnTo>
                <a:lnTo>
                  <a:pt x="24" y="263"/>
                </a:lnTo>
                <a:lnTo>
                  <a:pt x="24" y="261"/>
                </a:lnTo>
                <a:lnTo>
                  <a:pt x="26" y="261"/>
                </a:lnTo>
                <a:lnTo>
                  <a:pt x="28" y="263"/>
                </a:lnTo>
                <a:lnTo>
                  <a:pt x="28" y="265"/>
                </a:lnTo>
                <a:lnTo>
                  <a:pt x="30" y="267"/>
                </a:lnTo>
                <a:lnTo>
                  <a:pt x="32" y="267"/>
                </a:lnTo>
                <a:lnTo>
                  <a:pt x="34" y="265"/>
                </a:lnTo>
                <a:lnTo>
                  <a:pt x="38" y="265"/>
                </a:lnTo>
                <a:lnTo>
                  <a:pt x="40" y="265"/>
                </a:lnTo>
                <a:lnTo>
                  <a:pt x="42" y="265"/>
                </a:lnTo>
                <a:lnTo>
                  <a:pt x="42" y="263"/>
                </a:lnTo>
                <a:lnTo>
                  <a:pt x="42" y="261"/>
                </a:lnTo>
                <a:lnTo>
                  <a:pt x="44" y="261"/>
                </a:lnTo>
                <a:lnTo>
                  <a:pt x="44" y="259"/>
                </a:lnTo>
                <a:lnTo>
                  <a:pt x="44" y="257"/>
                </a:lnTo>
                <a:lnTo>
                  <a:pt x="44" y="255"/>
                </a:lnTo>
                <a:lnTo>
                  <a:pt x="44" y="253"/>
                </a:lnTo>
                <a:lnTo>
                  <a:pt x="46" y="253"/>
                </a:lnTo>
                <a:lnTo>
                  <a:pt x="48" y="253"/>
                </a:lnTo>
                <a:lnTo>
                  <a:pt x="50" y="253"/>
                </a:lnTo>
                <a:lnTo>
                  <a:pt x="52" y="253"/>
                </a:lnTo>
                <a:lnTo>
                  <a:pt x="54" y="253"/>
                </a:lnTo>
                <a:lnTo>
                  <a:pt x="56" y="253"/>
                </a:lnTo>
                <a:lnTo>
                  <a:pt x="58" y="253"/>
                </a:lnTo>
                <a:lnTo>
                  <a:pt x="60" y="253"/>
                </a:lnTo>
                <a:lnTo>
                  <a:pt x="62" y="251"/>
                </a:lnTo>
                <a:lnTo>
                  <a:pt x="66" y="251"/>
                </a:lnTo>
                <a:lnTo>
                  <a:pt x="68" y="251"/>
                </a:lnTo>
                <a:lnTo>
                  <a:pt x="68" y="249"/>
                </a:lnTo>
                <a:lnTo>
                  <a:pt x="68" y="247"/>
                </a:lnTo>
                <a:lnTo>
                  <a:pt x="68" y="245"/>
                </a:lnTo>
                <a:lnTo>
                  <a:pt x="70" y="243"/>
                </a:lnTo>
                <a:lnTo>
                  <a:pt x="72" y="243"/>
                </a:lnTo>
                <a:lnTo>
                  <a:pt x="74" y="241"/>
                </a:lnTo>
                <a:lnTo>
                  <a:pt x="78" y="239"/>
                </a:lnTo>
                <a:lnTo>
                  <a:pt x="80" y="237"/>
                </a:lnTo>
                <a:lnTo>
                  <a:pt x="82" y="237"/>
                </a:lnTo>
                <a:lnTo>
                  <a:pt x="84" y="237"/>
                </a:lnTo>
                <a:lnTo>
                  <a:pt x="86" y="235"/>
                </a:lnTo>
                <a:lnTo>
                  <a:pt x="88" y="235"/>
                </a:lnTo>
                <a:lnTo>
                  <a:pt x="88" y="233"/>
                </a:lnTo>
                <a:lnTo>
                  <a:pt x="90" y="231"/>
                </a:lnTo>
                <a:lnTo>
                  <a:pt x="92" y="231"/>
                </a:lnTo>
                <a:lnTo>
                  <a:pt x="94" y="231"/>
                </a:lnTo>
                <a:lnTo>
                  <a:pt x="96" y="231"/>
                </a:lnTo>
                <a:lnTo>
                  <a:pt x="96" y="229"/>
                </a:lnTo>
                <a:lnTo>
                  <a:pt x="94" y="229"/>
                </a:lnTo>
                <a:lnTo>
                  <a:pt x="94" y="227"/>
                </a:lnTo>
                <a:lnTo>
                  <a:pt x="94" y="225"/>
                </a:lnTo>
                <a:lnTo>
                  <a:pt x="92" y="223"/>
                </a:lnTo>
                <a:lnTo>
                  <a:pt x="92" y="221"/>
                </a:lnTo>
                <a:lnTo>
                  <a:pt x="90" y="219"/>
                </a:lnTo>
                <a:lnTo>
                  <a:pt x="90" y="217"/>
                </a:lnTo>
                <a:lnTo>
                  <a:pt x="90" y="215"/>
                </a:lnTo>
                <a:lnTo>
                  <a:pt x="92" y="215"/>
                </a:lnTo>
                <a:lnTo>
                  <a:pt x="94" y="215"/>
                </a:lnTo>
                <a:lnTo>
                  <a:pt x="96" y="215"/>
                </a:lnTo>
                <a:lnTo>
                  <a:pt x="94" y="213"/>
                </a:lnTo>
                <a:lnTo>
                  <a:pt x="92" y="213"/>
                </a:lnTo>
                <a:lnTo>
                  <a:pt x="94" y="211"/>
                </a:lnTo>
                <a:lnTo>
                  <a:pt x="94" y="209"/>
                </a:lnTo>
                <a:lnTo>
                  <a:pt x="96" y="209"/>
                </a:lnTo>
                <a:lnTo>
                  <a:pt x="98" y="207"/>
                </a:lnTo>
                <a:lnTo>
                  <a:pt x="96" y="207"/>
                </a:lnTo>
                <a:lnTo>
                  <a:pt x="94" y="205"/>
                </a:lnTo>
                <a:lnTo>
                  <a:pt x="94" y="203"/>
                </a:lnTo>
                <a:lnTo>
                  <a:pt x="94" y="201"/>
                </a:lnTo>
                <a:lnTo>
                  <a:pt x="92" y="201"/>
                </a:lnTo>
                <a:lnTo>
                  <a:pt x="90" y="199"/>
                </a:lnTo>
                <a:lnTo>
                  <a:pt x="90" y="197"/>
                </a:lnTo>
                <a:lnTo>
                  <a:pt x="88" y="195"/>
                </a:lnTo>
                <a:lnTo>
                  <a:pt x="88" y="193"/>
                </a:lnTo>
                <a:lnTo>
                  <a:pt x="86" y="191"/>
                </a:lnTo>
                <a:lnTo>
                  <a:pt x="84" y="189"/>
                </a:lnTo>
                <a:lnTo>
                  <a:pt x="84" y="187"/>
                </a:lnTo>
                <a:lnTo>
                  <a:pt x="84" y="186"/>
                </a:lnTo>
                <a:lnTo>
                  <a:pt x="82" y="186"/>
                </a:lnTo>
                <a:lnTo>
                  <a:pt x="82" y="184"/>
                </a:lnTo>
                <a:lnTo>
                  <a:pt x="80" y="182"/>
                </a:lnTo>
                <a:lnTo>
                  <a:pt x="80" y="180"/>
                </a:lnTo>
                <a:lnTo>
                  <a:pt x="82" y="178"/>
                </a:lnTo>
                <a:lnTo>
                  <a:pt x="80" y="176"/>
                </a:lnTo>
                <a:lnTo>
                  <a:pt x="78" y="176"/>
                </a:lnTo>
                <a:lnTo>
                  <a:pt x="76" y="176"/>
                </a:lnTo>
                <a:lnTo>
                  <a:pt x="74" y="176"/>
                </a:lnTo>
                <a:lnTo>
                  <a:pt x="72" y="176"/>
                </a:lnTo>
                <a:lnTo>
                  <a:pt x="70" y="174"/>
                </a:lnTo>
                <a:lnTo>
                  <a:pt x="72" y="172"/>
                </a:lnTo>
                <a:lnTo>
                  <a:pt x="74" y="172"/>
                </a:lnTo>
                <a:lnTo>
                  <a:pt x="76" y="170"/>
                </a:lnTo>
                <a:lnTo>
                  <a:pt x="78" y="170"/>
                </a:lnTo>
                <a:lnTo>
                  <a:pt x="80" y="170"/>
                </a:lnTo>
                <a:lnTo>
                  <a:pt x="82" y="170"/>
                </a:lnTo>
                <a:lnTo>
                  <a:pt x="82" y="168"/>
                </a:lnTo>
                <a:lnTo>
                  <a:pt x="84" y="170"/>
                </a:lnTo>
                <a:lnTo>
                  <a:pt x="86" y="168"/>
                </a:lnTo>
                <a:lnTo>
                  <a:pt x="88" y="168"/>
                </a:lnTo>
                <a:lnTo>
                  <a:pt x="90" y="168"/>
                </a:lnTo>
                <a:lnTo>
                  <a:pt x="92" y="166"/>
                </a:lnTo>
                <a:lnTo>
                  <a:pt x="94" y="166"/>
                </a:lnTo>
                <a:lnTo>
                  <a:pt x="96" y="166"/>
                </a:lnTo>
                <a:lnTo>
                  <a:pt x="98" y="164"/>
                </a:lnTo>
                <a:lnTo>
                  <a:pt x="98" y="166"/>
                </a:lnTo>
                <a:lnTo>
                  <a:pt x="100" y="168"/>
                </a:lnTo>
                <a:lnTo>
                  <a:pt x="102" y="168"/>
                </a:lnTo>
                <a:lnTo>
                  <a:pt x="104" y="168"/>
                </a:lnTo>
                <a:lnTo>
                  <a:pt x="106" y="168"/>
                </a:lnTo>
                <a:lnTo>
                  <a:pt x="108" y="168"/>
                </a:lnTo>
                <a:lnTo>
                  <a:pt x="110" y="168"/>
                </a:lnTo>
                <a:lnTo>
                  <a:pt x="112" y="170"/>
                </a:lnTo>
                <a:lnTo>
                  <a:pt x="112" y="168"/>
                </a:lnTo>
                <a:lnTo>
                  <a:pt x="114" y="168"/>
                </a:lnTo>
                <a:lnTo>
                  <a:pt x="112" y="166"/>
                </a:lnTo>
                <a:lnTo>
                  <a:pt x="112" y="164"/>
                </a:lnTo>
                <a:lnTo>
                  <a:pt x="110" y="162"/>
                </a:lnTo>
                <a:lnTo>
                  <a:pt x="108" y="162"/>
                </a:lnTo>
                <a:lnTo>
                  <a:pt x="106" y="160"/>
                </a:lnTo>
                <a:lnTo>
                  <a:pt x="106" y="158"/>
                </a:lnTo>
                <a:lnTo>
                  <a:pt x="106" y="156"/>
                </a:lnTo>
                <a:lnTo>
                  <a:pt x="106" y="154"/>
                </a:lnTo>
                <a:lnTo>
                  <a:pt x="106" y="152"/>
                </a:lnTo>
                <a:lnTo>
                  <a:pt x="106" y="150"/>
                </a:lnTo>
                <a:lnTo>
                  <a:pt x="106" y="148"/>
                </a:lnTo>
                <a:lnTo>
                  <a:pt x="106" y="146"/>
                </a:lnTo>
                <a:lnTo>
                  <a:pt x="106" y="144"/>
                </a:lnTo>
                <a:lnTo>
                  <a:pt x="106" y="142"/>
                </a:lnTo>
                <a:lnTo>
                  <a:pt x="106" y="140"/>
                </a:lnTo>
                <a:lnTo>
                  <a:pt x="106" y="136"/>
                </a:lnTo>
                <a:lnTo>
                  <a:pt x="106" y="134"/>
                </a:lnTo>
                <a:lnTo>
                  <a:pt x="106" y="132"/>
                </a:lnTo>
                <a:lnTo>
                  <a:pt x="106" y="130"/>
                </a:lnTo>
                <a:lnTo>
                  <a:pt x="106" y="128"/>
                </a:lnTo>
                <a:lnTo>
                  <a:pt x="108" y="126"/>
                </a:lnTo>
                <a:lnTo>
                  <a:pt x="110" y="128"/>
                </a:lnTo>
                <a:lnTo>
                  <a:pt x="112" y="128"/>
                </a:lnTo>
                <a:lnTo>
                  <a:pt x="114" y="130"/>
                </a:lnTo>
                <a:lnTo>
                  <a:pt x="116" y="130"/>
                </a:lnTo>
                <a:lnTo>
                  <a:pt x="118" y="130"/>
                </a:lnTo>
                <a:lnTo>
                  <a:pt x="120" y="132"/>
                </a:lnTo>
                <a:lnTo>
                  <a:pt x="122" y="132"/>
                </a:lnTo>
                <a:lnTo>
                  <a:pt x="124" y="132"/>
                </a:lnTo>
                <a:lnTo>
                  <a:pt x="126" y="132"/>
                </a:lnTo>
                <a:lnTo>
                  <a:pt x="128" y="132"/>
                </a:lnTo>
                <a:lnTo>
                  <a:pt x="130" y="132"/>
                </a:lnTo>
                <a:lnTo>
                  <a:pt x="132" y="132"/>
                </a:lnTo>
                <a:lnTo>
                  <a:pt x="134" y="132"/>
                </a:lnTo>
                <a:lnTo>
                  <a:pt x="136" y="134"/>
                </a:lnTo>
                <a:lnTo>
                  <a:pt x="138" y="134"/>
                </a:lnTo>
                <a:lnTo>
                  <a:pt x="140" y="134"/>
                </a:lnTo>
                <a:lnTo>
                  <a:pt x="142" y="132"/>
                </a:lnTo>
                <a:lnTo>
                  <a:pt x="142" y="130"/>
                </a:lnTo>
                <a:lnTo>
                  <a:pt x="144" y="130"/>
                </a:lnTo>
                <a:lnTo>
                  <a:pt x="146" y="130"/>
                </a:lnTo>
                <a:lnTo>
                  <a:pt x="146" y="128"/>
                </a:lnTo>
                <a:lnTo>
                  <a:pt x="148" y="126"/>
                </a:lnTo>
                <a:lnTo>
                  <a:pt x="146" y="124"/>
                </a:lnTo>
                <a:lnTo>
                  <a:pt x="146" y="122"/>
                </a:lnTo>
                <a:lnTo>
                  <a:pt x="144" y="122"/>
                </a:lnTo>
                <a:lnTo>
                  <a:pt x="144" y="120"/>
                </a:lnTo>
                <a:lnTo>
                  <a:pt x="144" y="118"/>
                </a:lnTo>
                <a:lnTo>
                  <a:pt x="142" y="116"/>
                </a:lnTo>
                <a:lnTo>
                  <a:pt x="140" y="114"/>
                </a:lnTo>
                <a:lnTo>
                  <a:pt x="140" y="112"/>
                </a:lnTo>
                <a:lnTo>
                  <a:pt x="140" y="110"/>
                </a:lnTo>
                <a:lnTo>
                  <a:pt x="140" y="108"/>
                </a:lnTo>
                <a:lnTo>
                  <a:pt x="140" y="106"/>
                </a:lnTo>
                <a:lnTo>
                  <a:pt x="140" y="104"/>
                </a:lnTo>
                <a:lnTo>
                  <a:pt x="142" y="102"/>
                </a:lnTo>
                <a:lnTo>
                  <a:pt x="144" y="102"/>
                </a:lnTo>
                <a:lnTo>
                  <a:pt x="146" y="102"/>
                </a:lnTo>
                <a:lnTo>
                  <a:pt x="148" y="102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2" y="98"/>
                </a:lnTo>
                <a:lnTo>
                  <a:pt x="154" y="96"/>
                </a:lnTo>
                <a:lnTo>
                  <a:pt x="154" y="94"/>
                </a:lnTo>
                <a:lnTo>
                  <a:pt x="152" y="92"/>
                </a:lnTo>
                <a:lnTo>
                  <a:pt x="150" y="90"/>
                </a:lnTo>
                <a:lnTo>
                  <a:pt x="152" y="88"/>
                </a:lnTo>
                <a:lnTo>
                  <a:pt x="154" y="88"/>
                </a:lnTo>
                <a:lnTo>
                  <a:pt x="155" y="88"/>
                </a:lnTo>
                <a:lnTo>
                  <a:pt x="157" y="88"/>
                </a:lnTo>
                <a:lnTo>
                  <a:pt x="161" y="90"/>
                </a:lnTo>
                <a:lnTo>
                  <a:pt x="163" y="88"/>
                </a:lnTo>
                <a:lnTo>
                  <a:pt x="165" y="88"/>
                </a:lnTo>
                <a:lnTo>
                  <a:pt x="167" y="90"/>
                </a:lnTo>
                <a:lnTo>
                  <a:pt x="169" y="90"/>
                </a:lnTo>
                <a:lnTo>
                  <a:pt x="167" y="92"/>
                </a:lnTo>
                <a:lnTo>
                  <a:pt x="169" y="94"/>
                </a:lnTo>
                <a:lnTo>
                  <a:pt x="171" y="96"/>
                </a:lnTo>
                <a:lnTo>
                  <a:pt x="173" y="96"/>
                </a:lnTo>
                <a:lnTo>
                  <a:pt x="173" y="98"/>
                </a:lnTo>
                <a:lnTo>
                  <a:pt x="175" y="100"/>
                </a:lnTo>
                <a:lnTo>
                  <a:pt x="177" y="100"/>
                </a:lnTo>
                <a:lnTo>
                  <a:pt x="179" y="100"/>
                </a:lnTo>
                <a:lnTo>
                  <a:pt x="179" y="102"/>
                </a:lnTo>
                <a:lnTo>
                  <a:pt x="181" y="102"/>
                </a:lnTo>
                <a:lnTo>
                  <a:pt x="183" y="102"/>
                </a:lnTo>
                <a:lnTo>
                  <a:pt x="185" y="104"/>
                </a:lnTo>
                <a:lnTo>
                  <a:pt x="187" y="106"/>
                </a:lnTo>
                <a:lnTo>
                  <a:pt x="187" y="108"/>
                </a:lnTo>
                <a:lnTo>
                  <a:pt x="189" y="108"/>
                </a:lnTo>
                <a:lnTo>
                  <a:pt x="191" y="108"/>
                </a:lnTo>
                <a:lnTo>
                  <a:pt x="193" y="110"/>
                </a:lnTo>
                <a:lnTo>
                  <a:pt x="195" y="110"/>
                </a:lnTo>
                <a:lnTo>
                  <a:pt x="197" y="112"/>
                </a:lnTo>
                <a:lnTo>
                  <a:pt x="199" y="112"/>
                </a:lnTo>
                <a:lnTo>
                  <a:pt x="201" y="110"/>
                </a:lnTo>
                <a:lnTo>
                  <a:pt x="203" y="110"/>
                </a:lnTo>
                <a:lnTo>
                  <a:pt x="205" y="112"/>
                </a:lnTo>
                <a:lnTo>
                  <a:pt x="207" y="114"/>
                </a:lnTo>
                <a:lnTo>
                  <a:pt x="209" y="114"/>
                </a:lnTo>
                <a:lnTo>
                  <a:pt x="211" y="114"/>
                </a:lnTo>
                <a:lnTo>
                  <a:pt x="213" y="114"/>
                </a:lnTo>
                <a:lnTo>
                  <a:pt x="215" y="116"/>
                </a:lnTo>
                <a:lnTo>
                  <a:pt x="217" y="118"/>
                </a:lnTo>
                <a:lnTo>
                  <a:pt x="219" y="118"/>
                </a:lnTo>
                <a:lnTo>
                  <a:pt x="221" y="120"/>
                </a:lnTo>
                <a:lnTo>
                  <a:pt x="223" y="122"/>
                </a:lnTo>
                <a:lnTo>
                  <a:pt x="223" y="124"/>
                </a:lnTo>
                <a:lnTo>
                  <a:pt x="225" y="124"/>
                </a:lnTo>
                <a:lnTo>
                  <a:pt x="225" y="126"/>
                </a:lnTo>
                <a:lnTo>
                  <a:pt x="229" y="130"/>
                </a:lnTo>
                <a:lnTo>
                  <a:pt x="231" y="132"/>
                </a:lnTo>
                <a:lnTo>
                  <a:pt x="233" y="132"/>
                </a:lnTo>
                <a:lnTo>
                  <a:pt x="235" y="134"/>
                </a:lnTo>
                <a:lnTo>
                  <a:pt x="235" y="136"/>
                </a:lnTo>
                <a:lnTo>
                  <a:pt x="237" y="136"/>
                </a:lnTo>
                <a:lnTo>
                  <a:pt x="239" y="138"/>
                </a:lnTo>
                <a:lnTo>
                  <a:pt x="239" y="140"/>
                </a:lnTo>
                <a:lnTo>
                  <a:pt x="239" y="144"/>
                </a:lnTo>
                <a:lnTo>
                  <a:pt x="239" y="146"/>
                </a:lnTo>
                <a:lnTo>
                  <a:pt x="241" y="146"/>
                </a:lnTo>
                <a:lnTo>
                  <a:pt x="243" y="148"/>
                </a:lnTo>
                <a:lnTo>
                  <a:pt x="243" y="150"/>
                </a:lnTo>
                <a:lnTo>
                  <a:pt x="243" y="152"/>
                </a:lnTo>
                <a:lnTo>
                  <a:pt x="243" y="154"/>
                </a:lnTo>
                <a:lnTo>
                  <a:pt x="241" y="154"/>
                </a:lnTo>
                <a:lnTo>
                  <a:pt x="241" y="156"/>
                </a:lnTo>
                <a:lnTo>
                  <a:pt x="241" y="158"/>
                </a:lnTo>
                <a:lnTo>
                  <a:pt x="241" y="160"/>
                </a:lnTo>
                <a:lnTo>
                  <a:pt x="243" y="162"/>
                </a:lnTo>
                <a:lnTo>
                  <a:pt x="245" y="164"/>
                </a:lnTo>
                <a:lnTo>
                  <a:pt x="249" y="168"/>
                </a:lnTo>
                <a:lnTo>
                  <a:pt x="251" y="168"/>
                </a:lnTo>
                <a:lnTo>
                  <a:pt x="253" y="168"/>
                </a:lnTo>
                <a:lnTo>
                  <a:pt x="255" y="170"/>
                </a:lnTo>
                <a:lnTo>
                  <a:pt x="257" y="170"/>
                </a:lnTo>
                <a:lnTo>
                  <a:pt x="257" y="168"/>
                </a:lnTo>
                <a:lnTo>
                  <a:pt x="259" y="170"/>
                </a:lnTo>
                <a:lnTo>
                  <a:pt x="261" y="170"/>
                </a:lnTo>
                <a:lnTo>
                  <a:pt x="263" y="170"/>
                </a:lnTo>
                <a:lnTo>
                  <a:pt x="265" y="170"/>
                </a:lnTo>
                <a:lnTo>
                  <a:pt x="267" y="170"/>
                </a:lnTo>
                <a:lnTo>
                  <a:pt x="269" y="170"/>
                </a:lnTo>
                <a:lnTo>
                  <a:pt x="271" y="170"/>
                </a:lnTo>
                <a:lnTo>
                  <a:pt x="271" y="172"/>
                </a:lnTo>
                <a:lnTo>
                  <a:pt x="275" y="172"/>
                </a:lnTo>
                <a:lnTo>
                  <a:pt x="277" y="172"/>
                </a:lnTo>
                <a:lnTo>
                  <a:pt x="279" y="172"/>
                </a:lnTo>
                <a:lnTo>
                  <a:pt x="281" y="172"/>
                </a:lnTo>
                <a:lnTo>
                  <a:pt x="283" y="172"/>
                </a:lnTo>
                <a:lnTo>
                  <a:pt x="285" y="172"/>
                </a:lnTo>
                <a:lnTo>
                  <a:pt x="287" y="172"/>
                </a:lnTo>
                <a:lnTo>
                  <a:pt x="289" y="172"/>
                </a:lnTo>
                <a:lnTo>
                  <a:pt x="291" y="172"/>
                </a:lnTo>
                <a:lnTo>
                  <a:pt x="293" y="172"/>
                </a:lnTo>
                <a:lnTo>
                  <a:pt x="295" y="174"/>
                </a:lnTo>
                <a:lnTo>
                  <a:pt x="297" y="174"/>
                </a:lnTo>
                <a:lnTo>
                  <a:pt x="299" y="176"/>
                </a:lnTo>
                <a:lnTo>
                  <a:pt x="301" y="176"/>
                </a:lnTo>
                <a:lnTo>
                  <a:pt x="303" y="178"/>
                </a:lnTo>
                <a:lnTo>
                  <a:pt x="305" y="178"/>
                </a:lnTo>
                <a:lnTo>
                  <a:pt x="307" y="178"/>
                </a:lnTo>
                <a:lnTo>
                  <a:pt x="309" y="180"/>
                </a:lnTo>
                <a:lnTo>
                  <a:pt x="311" y="182"/>
                </a:lnTo>
                <a:lnTo>
                  <a:pt x="313" y="182"/>
                </a:lnTo>
                <a:lnTo>
                  <a:pt x="315" y="184"/>
                </a:lnTo>
                <a:lnTo>
                  <a:pt x="317" y="186"/>
                </a:lnTo>
                <a:lnTo>
                  <a:pt x="319" y="186"/>
                </a:lnTo>
                <a:lnTo>
                  <a:pt x="321" y="186"/>
                </a:lnTo>
                <a:lnTo>
                  <a:pt x="323" y="186"/>
                </a:lnTo>
                <a:lnTo>
                  <a:pt x="325" y="187"/>
                </a:lnTo>
                <a:lnTo>
                  <a:pt x="327" y="186"/>
                </a:lnTo>
                <a:lnTo>
                  <a:pt x="329" y="186"/>
                </a:lnTo>
                <a:lnTo>
                  <a:pt x="331" y="186"/>
                </a:lnTo>
                <a:lnTo>
                  <a:pt x="329" y="187"/>
                </a:lnTo>
                <a:lnTo>
                  <a:pt x="331" y="189"/>
                </a:lnTo>
                <a:lnTo>
                  <a:pt x="331" y="191"/>
                </a:lnTo>
                <a:lnTo>
                  <a:pt x="333" y="191"/>
                </a:lnTo>
                <a:lnTo>
                  <a:pt x="335" y="191"/>
                </a:lnTo>
                <a:lnTo>
                  <a:pt x="337" y="193"/>
                </a:lnTo>
                <a:lnTo>
                  <a:pt x="337" y="195"/>
                </a:lnTo>
                <a:lnTo>
                  <a:pt x="341" y="199"/>
                </a:lnTo>
                <a:lnTo>
                  <a:pt x="343" y="201"/>
                </a:lnTo>
                <a:lnTo>
                  <a:pt x="343" y="203"/>
                </a:lnTo>
                <a:lnTo>
                  <a:pt x="345" y="205"/>
                </a:lnTo>
                <a:lnTo>
                  <a:pt x="347" y="207"/>
                </a:lnTo>
                <a:lnTo>
                  <a:pt x="349" y="209"/>
                </a:lnTo>
                <a:lnTo>
                  <a:pt x="355" y="213"/>
                </a:lnTo>
                <a:lnTo>
                  <a:pt x="357" y="213"/>
                </a:lnTo>
                <a:lnTo>
                  <a:pt x="357" y="215"/>
                </a:lnTo>
                <a:lnTo>
                  <a:pt x="359" y="217"/>
                </a:lnTo>
                <a:lnTo>
                  <a:pt x="361" y="217"/>
                </a:lnTo>
                <a:lnTo>
                  <a:pt x="363" y="217"/>
                </a:lnTo>
                <a:lnTo>
                  <a:pt x="365" y="217"/>
                </a:lnTo>
                <a:lnTo>
                  <a:pt x="367" y="217"/>
                </a:lnTo>
                <a:lnTo>
                  <a:pt x="369" y="217"/>
                </a:lnTo>
                <a:lnTo>
                  <a:pt x="371" y="217"/>
                </a:lnTo>
                <a:lnTo>
                  <a:pt x="373" y="217"/>
                </a:lnTo>
                <a:lnTo>
                  <a:pt x="375" y="217"/>
                </a:lnTo>
                <a:lnTo>
                  <a:pt x="377" y="217"/>
                </a:lnTo>
                <a:lnTo>
                  <a:pt x="379" y="217"/>
                </a:lnTo>
                <a:lnTo>
                  <a:pt x="383" y="217"/>
                </a:lnTo>
                <a:lnTo>
                  <a:pt x="389" y="219"/>
                </a:lnTo>
                <a:lnTo>
                  <a:pt x="393" y="219"/>
                </a:lnTo>
                <a:lnTo>
                  <a:pt x="395" y="219"/>
                </a:lnTo>
                <a:lnTo>
                  <a:pt x="397" y="219"/>
                </a:lnTo>
                <a:lnTo>
                  <a:pt x="401" y="219"/>
                </a:lnTo>
                <a:lnTo>
                  <a:pt x="403" y="219"/>
                </a:lnTo>
                <a:lnTo>
                  <a:pt x="405" y="221"/>
                </a:lnTo>
                <a:lnTo>
                  <a:pt x="413" y="221"/>
                </a:lnTo>
                <a:lnTo>
                  <a:pt x="417" y="219"/>
                </a:lnTo>
                <a:lnTo>
                  <a:pt x="419" y="219"/>
                </a:lnTo>
                <a:lnTo>
                  <a:pt x="421" y="219"/>
                </a:lnTo>
                <a:lnTo>
                  <a:pt x="423" y="219"/>
                </a:lnTo>
                <a:lnTo>
                  <a:pt x="427" y="219"/>
                </a:lnTo>
                <a:lnTo>
                  <a:pt x="429" y="219"/>
                </a:lnTo>
                <a:lnTo>
                  <a:pt x="431" y="219"/>
                </a:lnTo>
                <a:lnTo>
                  <a:pt x="433" y="221"/>
                </a:lnTo>
                <a:lnTo>
                  <a:pt x="437" y="221"/>
                </a:lnTo>
                <a:lnTo>
                  <a:pt x="439" y="221"/>
                </a:lnTo>
                <a:lnTo>
                  <a:pt x="441" y="221"/>
                </a:lnTo>
                <a:lnTo>
                  <a:pt x="443" y="221"/>
                </a:lnTo>
                <a:lnTo>
                  <a:pt x="445" y="221"/>
                </a:lnTo>
                <a:lnTo>
                  <a:pt x="447" y="221"/>
                </a:lnTo>
                <a:lnTo>
                  <a:pt x="449" y="221"/>
                </a:lnTo>
                <a:lnTo>
                  <a:pt x="453" y="225"/>
                </a:lnTo>
                <a:lnTo>
                  <a:pt x="457" y="229"/>
                </a:lnTo>
                <a:lnTo>
                  <a:pt x="459" y="229"/>
                </a:lnTo>
                <a:lnTo>
                  <a:pt x="461" y="229"/>
                </a:lnTo>
                <a:lnTo>
                  <a:pt x="465" y="231"/>
                </a:lnTo>
                <a:lnTo>
                  <a:pt x="467" y="231"/>
                </a:lnTo>
                <a:lnTo>
                  <a:pt x="469" y="231"/>
                </a:lnTo>
                <a:lnTo>
                  <a:pt x="473" y="231"/>
                </a:lnTo>
                <a:lnTo>
                  <a:pt x="475" y="231"/>
                </a:lnTo>
                <a:lnTo>
                  <a:pt x="479" y="233"/>
                </a:lnTo>
                <a:lnTo>
                  <a:pt x="481" y="233"/>
                </a:lnTo>
                <a:lnTo>
                  <a:pt x="483" y="235"/>
                </a:lnTo>
                <a:lnTo>
                  <a:pt x="485" y="235"/>
                </a:lnTo>
                <a:lnTo>
                  <a:pt x="489" y="237"/>
                </a:lnTo>
                <a:lnTo>
                  <a:pt x="491" y="237"/>
                </a:lnTo>
                <a:lnTo>
                  <a:pt x="493" y="237"/>
                </a:lnTo>
                <a:lnTo>
                  <a:pt x="495" y="237"/>
                </a:lnTo>
                <a:lnTo>
                  <a:pt x="497" y="235"/>
                </a:lnTo>
                <a:lnTo>
                  <a:pt x="499" y="235"/>
                </a:lnTo>
                <a:lnTo>
                  <a:pt x="501" y="235"/>
                </a:lnTo>
                <a:lnTo>
                  <a:pt x="503" y="237"/>
                </a:lnTo>
                <a:lnTo>
                  <a:pt x="503" y="239"/>
                </a:lnTo>
                <a:lnTo>
                  <a:pt x="505" y="239"/>
                </a:lnTo>
                <a:lnTo>
                  <a:pt x="507" y="239"/>
                </a:lnTo>
                <a:lnTo>
                  <a:pt x="511" y="239"/>
                </a:lnTo>
                <a:lnTo>
                  <a:pt x="513" y="241"/>
                </a:lnTo>
                <a:lnTo>
                  <a:pt x="513" y="239"/>
                </a:lnTo>
                <a:lnTo>
                  <a:pt x="515" y="237"/>
                </a:lnTo>
                <a:lnTo>
                  <a:pt x="519" y="235"/>
                </a:lnTo>
                <a:lnTo>
                  <a:pt x="521" y="233"/>
                </a:lnTo>
                <a:lnTo>
                  <a:pt x="523" y="233"/>
                </a:lnTo>
                <a:lnTo>
                  <a:pt x="525" y="231"/>
                </a:lnTo>
                <a:lnTo>
                  <a:pt x="527" y="231"/>
                </a:lnTo>
                <a:lnTo>
                  <a:pt x="531" y="229"/>
                </a:lnTo>
                <a:lnTo>
                  <a:pt x="533" y="229"/>
                </a:lnTo>
                <a:lnTo>
                  <a:pt x="535" y="227"/>
                </a:lnTo>
                <a:lnTo>
                  <a:pt x="539" y="225"/>
                </a:lnTo>
                <a:lnTo>
                  <a:pt x="541" y="225"/>
                </a:lnTo>
                <a:lnTo>
                  <a:pt x="543" y="225"/>
                </a:lnTo>
                <a:lnTo>
                  <a:pt x="547" y="225"/>
                </a:lnTo>
                <a:lnTo>
                  <a:pt x="549" y="223"/>
                </a:lnTo>
                <a:lnTo>
                  <a:pt x="551" y="223"/>
                </a:lnTo>
                <a:lnTo>
                  <a:pt x="553" y="225"/>
                </a:lnTo>
                <a:lnTo>
                  <a:pt x="555" y="223"/>
                </a:lnTo>
                <a:lnTo>
                  <a:pt x="557" y="223"/>
                </a:lnTo>
                <a:lnTo>
                  <a:pt x="559" y="223"/>
                </a:lnTo>
                <a:lnTo>
                  <a:pt x="561" y="223"/>
                </a:lnTo>
                <a:lnTo>
                  <a:pt x="563" y="223"/>
                </a:lnTo>
                <a:lnTo>
                  <a:pt x="565" y="223"/>
                </a:lnTo>
                <a:lnTo>
                  <a:pt x="567" y="223"/>
                </a:lnTo>
                <a:lnTo>
                  <a:pt x="569" y="225"/>
                </a:lnTo>
                <a:lnTo>
                  <a:pt x="571" y="223"/>
                </a:lnTo>
                <a:lnTo>
                  <a:pt x="573" y="223"/>
                </a:lnTo>
                <a:lnTo>
                  <a:pt x="575" y="223"/>
                </a:lnTo>
                <a:lnTo>
                  <a:pt x="577" y="223"/>
                </a:lnTo>
                <a:lnTo>
                  <a:pt x="579" y="223"/>
                </a:lnTo>
                <a:lnTo>
                  <a:pt x="581" y="223"/>
                </a:lnTo>
                <a:lnTo>
                  <a:pt x="583" y="221"/>
                </a:lnTo>
                <a:lnTo>
                  <a:pt x="585" y="219"/>
                </a:lnTo>
                <a:lnTo>
                  <a:pt x="587" y="219"/>
                </a:lnTo>
                <a:lnTo>
                  <a:pt x="589" y="219"/>
                </a:lnTo>
                <a:lnTo>
                  <a:pt x="591" y="217"/>
                </a:lnTo>
                <a:lnTo>
                  <a:pt x="593" y="215"/>
                </a:lnTo>
                <a:lnTo>
                  <a:pt x="595" y="213"/>
                </a:lnTo>
                <a:lnTo>
                  <a:pt x="595" y="211"/>
                </a:lnTo>
                <a:lnTo>
                  <a:pt x="595" y="209"/>
                </a:lnTo>
                <a:lnTo>
                  <a:pt x="595" y="207"/>
                </a:lnTo>
                <a:lnTo>
                  <a:pt x="597" y="205"/>
                </a:lnTo>
                <a:lnTo>
                  <a:pt x="599" y="205"/>
                </a:lnTo>
                <a:lnTo>
                  <a:pt x="601" y="203"/>
                </a:lnTo>
                <a:lnTo>
                  <a:pt x="603" y="201"/>
                </a:lnTo>
                <a:lnTo>
                  <a:pt x="605" y="201"/>
                </a:lnTo>
                <a:lnTo>
                  <a:pt x="607" y="199"/>
                </a:lnTo>
                <a:lnTo>
                  <a:pt x="609" y="199"/>
                </a:lnTo>
                <a:lnTo>
                  <a:pt x="609" y="197"/>
                </a:lnTo>
                <a:lnTo>
                  <a:pt x="609" y="195"/>
                </a:lnTo>
                <a:lnTo>
                  <a:pt x="607" y="193"/>
                </a:lnTo>
                <a:lnTo>
                  <a:pt x="605" y="193"/>
                </a:lnTo>
                <a:lnTo>
                  <a:pt x="603" y="191"/>
                </a:lnTo>
                <a:lnTo>
                  <a:pt x="601" y="191"/>
                </a:lnTo>
                <a:lnTo>
                  <a:pt x="599" y="189"/>
                </a:lnTo>
                <a:lnTo>
                  <a:pt x="597" y="187"/>
                </a:lnTo>
                <a:lnTo>
                  <a:pt x="597" y="186"/>
                </a:lnTo>
                <a:lnTo>
                  <a:pt x="595" y="186"/>
                </a:lnTo>
                <a:lnTo>
                  <a:pt x="593" y="184"/>
                </a:lnTo>
                <a:lnTo>
                  <a:pt x="593" y="182"/>
                </a:lnTo>
                <a:lnTo>
                  <a:pt x="593" y="180"/>
                </a:lnTo>
                <a:lnTo>
                  <a:pt x="593" y="178"/>
                </a:lnTo>
                <a:lnTo>
                  <a:pt x="593" y="176"/>
                </a:lnTo>
                <a:lnTo>
                  <a:pt x="593" y="174"/>
                </a:lnTo>
                <a:lnTo>
                  <a:pt x="593" y="172"/>
                </a:lnTo>
                <a:lnTo>
                  <a:pt x="595" y="170"/>
                </a:lnTo>
                <a:lnTo>
                  <a:pt x="597" y="170"/>
                </a:lnTo>
                <a:lnTo>
                  <a:pt x="599" y="170"/>
                </a:lnTo>
                <a:lnTo>
                  <a:pt x="601" y="170"/>
                </a:lnTo>
                <a:lnTo>
                  <a:pt x="603" y="170"/>
                </a:lnTo>
                <a:lnTo>
                  <a:pt x="605" y="172"/>
                </a:lnTo>
                <a:lnTo>
                  <a:pt x="607" y="174"/>
                </a:lnTo>
                <a:lnTo>
                  <a:pt x="609" y="174"/>
                </a:lnTo>
                <a:lnTo>
                  <a:pt x="611" y="174"/>
                </a:lnTo>
                <a:lnTo>
                  <a:pt x="615" y="176"/>
                </a:lnTo>
                <a:lnTo>
                  <a:pt x="617" y="176"/>
                </a:lnTo>
                <a:lnTo>
                  <a:pt x="619" y="176"/>
                </a:lnTo>
                <a:lnTo>
                  <a:pt x="621" y="176"/>
                </a:lnTo>
                <a:lnTo>
                  <a:pt x="623" y="176"/>
                </a:lnTo>
                <a:lnTo>
                  <a:pt x="625" y="176"/>
                </a:lnTo>
                <a:lnTo>
                  <a:pt x="627" y="176"/>
                </a:lnTo>
                <a:lnTo>
                  <a:pt x="629" y="174"/>
                </a:lnTo>
                <a:lnTo>
                  <a:pt x="631" y="174"/>
                </a:lnTo>
                <a:lnTo>
                  <a:pt x="631" y="172"/>
                </a:lnTo>
                <a:lnTo>
                  <a:pt x="632" y="170"/>
                </a:lnTo>
                <a:lnTo>
                  <a:pt x="634" y="168"/>
                </a:lnTo>
                <a:lnTo>
                  <a:pt x="634" y="166"/>
                </a:lnTo>
                <a:lnTo>
                  <a:pt x="634" y="164"/>
                </a:lnTo>
                <a:lnTo>
                  <a:pt x="636" y="164"/>
                </a:lnTo>
                <a:lnTo>
                  <a:pt x="638" y="164"/>
                </a:lnTo>
                <a:lnTo>
                  <a:pt x="640" y="164"/>
                </a:lnTo>
                <a:lnTo>
                  <a:pt x="642" y="164"/>
                </a:lnTo>
                <a:lnTo>
                  <a:pt x="646" y="164"/>
                </a:lnTo>
                <a:lnTo>
                  <a:pt x="648" y="164"/>
                </a:lnTo>
                <a:lnTo>
                  <a:pt x="650" y="164"/>
                </a:lnTo>
                <a:lnTo>
                  <a:pt x="652" y="162"/>
                </a:lnTo>
                <a:lnTo>
                  <a:pt x="652" y="160"/>
                </a:lnTo>
                <a:lnTo>
                  <a:pt x="654" y="158"/>
                </a:lnTo>
                <a:lnTo>
                  <a:pt x="656" y="158"/>
                </a:lnTo>
                <a:lnTo>
                  <a:pt x="658" y="156"/>
                </a:lnTo>
                <a:lnTo>
                  <a:pt x="656" y="154"/>
                </a:lnTo>
                <a:lnTo>
                  <a:pt x="656" y="152"/>
                </a:lnTo>
                <a:lnTo>
                  <a:pt x="656" y="150"/>
                </a:lnTo>
                <a:lnTo>
                  <a:pt x="656" y="148"/>
                </a:lnTo>
                <a:lnTo>
                  <a:pt x="658" y="146"/>
                </a:lnTo>
                <a:lnTo>
                  <a:pt x="658" y="144"/>
                </a:lnTo>
                <a:lnTo>
                  <a:pt x="660" y="144"/>
                </a:lnTo>
                <a:lnTo>
                  <a:pt x="662" y="144"/>
                </a:lnTo>
                <a:lnTo>
                  <a:pt x="664" y="144"/>
                </a:lnTo>
                <a:lnTo>
                  <a:pt x="666" y="144"/>
                </a:lnTo>
                <a:lnTo>
                  <a:pt x="668" y="144"/>
                </a:lnTo>
                <a:lnTo>
                  <a:pt x="668" y="142"/>
                </a:lnTo>
                <a:lnTo>
                  <a:pt x="668" y="140"/>
                </a:lnTo>
                <a:lnTo>
                  <a:pt x="670" y="140"/>
                </a:lnTo>
                <a:lnTo>
                  <a:pt x="672" y="140"/>
                </a:lnTo>
                <a:lnTo>
                  <a:pt x="674" y="140"/>
                </a:lnTo>
                <a:lnTo>
                  <a:pt x="676" y="140"/>
                </a:lnTo>
                <a:lnTo>
                  <a:pt x="678" y="138"/>
                </a:lnTo>
                <a:lnTo>
                  <a:pt x="680" y="136"/>
                </a:lnTo>
                <a:lnTo>
                  <a:pt x="682" y="138"/>
                </a:lnTo>
                <a:lnTo>
                  <a:pt x="684" y="138"/>
                </a:lnTo>
                <a:lnTo>
                  <a:pt x="686" y="138"/>
                </a:lnTo>
                <a:lnTo>
                  <a:pt x="688" y="138"/>
                </a:lnTo>
                <a:lnTo>
                  <a:pt x="688" y="136"/>
                </a:lnTo>
                <a:lnTo>
                  <a:pt x="690" y="136"/>
                </a:lnTo>
                <a:lnTo>
                  <a:pt x="692" y="138"/>
                </a:lnTo>
                <a:lnTo>
                  <a:pt x="694" y="138"/>
                </a:lnTo>
                <a:lnTo>
                  <a:pt x="696" y="138"/>
                </a:lnTo>
                <a:lnTo>
                  <a:pt x="698" y="138"/>
                </a:lnTo>
                <a:lnTo>
                  <a:pt x="700" y="138"/>
                </a:lnTo>
                <a:lnTo>
                  <a:pt x="702" y="138"/>
                </a:lnTo>
                <a:lnTo>
                  <a:pt x="704" y="138"/>
                </a:lnTo>
                <a:lnTo>
                  <a:pt x="706" y="140"/>
                </a:lnTo>
                <a:lnTo>
                  <a:pt x="706" y="138"/>
                </a:lnTo>
                <a:lnTo>
                  <a:pt x="706" y="136"/>
                </a:lnTo>
                <a:lnTo>
                  <a:pt x="706" y="134"/>
                </a:lnTo>
                <a:lnTo>
                  <a:pt x="704" y="132"/>
                </a:lnTo>
                <a:lnTo>
                  <a:pt x="702" y="132"/>
                </a:lnTo>
                <a:lnTo>
                  <a:pt x="700" y="130"/>
                </a:lnTo>
                <a:lnTo>
                  <a:pt x="698" y="128"/>
                </a:lnTo>
                <a:lnTo>
                  <a:pt x="698" y="126"/>
                </a:lnTo>
                <a:lnTo>
                  <a:pt x="696" y="126"/>
                </a:lnTo>
                <a:lnTo>
                  <a:pt x="692" y="124"/>
                </a:lnTo>
                <a:lnTo>
                  <a:pt x="690" y="124"/>
                </a:lnTo>
                <a:lnTo>
                  <a:pt x="690" y="122"/>
                </a:lnTo>
                <a:lnTo>
                  <a:pt x="688" y="122"/>
                </a:lnTo>
                <a:lnTo>
                  <a:pt x="686" y="120"/>
                </a:lnTo>
                <a:lnTo>
                  <a:pt x="684" y="118"/>
                </a:lnTo>
                <a:lnTo>
                  <a:pt x="682" y="118"/>
                </a:lnTo>
                <a:lnTo>
                  <a:pt x="680" y="116"/>
                </a:lnTo>
                <a:lnTo>
                  <a:pt x="678" y="116"/>
                </a:lnTo>
                <a:lnTo>
                  <a:pt x="676" y="116"/>
                </a:lnTo>
                <a:lnTo>
                  <a:pt x="674" y="114"/>
                </a:lnTo>
                <a:lnTo>
                  <a:pt x="670" y="112"/>
                </a:lnTo>
                <a:lnTo>
                  <a:pt x="668" y="110"/>
                </a:lnTo>
                <a:lnTo>
                  <a:pt x="666" y="110"/>
                </a:lnTo>
                <a:lnTo>
                  <a:pt x="664" y="110"/>
                </a:lnTo>
                <a:lnTo>
                  <a:pt x="662" y="110"/>
                </a:lnTo>
                <a:lnTo>
                  <a:pt x="660" y="110"/>
                </a:lnTo>
                <a:lnTo>
                  <a:pt x="658" y="112"/>
                </a:lnTo>
                <a:lnTo>
                  <a:pt x="656" y="114"/>
                </a:lnTo>
                <a:lnTo>
                  <a:pt x="656" y="116"/>
                </a:lnTo>
                <a:lnTo>
                  <a:pt x="654" y="118"/>
                </a:lnTo>
                <a:lnTo>
                  <a:pt x="652" y="116"/>
                </a:lnTo>
                <a:lnTo>
                  <a:pt x="650" y="116"/>
                </a:lnTo>
                <a:lnTo>
                  <a:pt x="648" y="114"/>
                </a:lnTo>
                <a:lnTo>
                  <a:pt x="646" y="114"/>
                </a:lnTo>
                <a:lnTo>
                  <a:pt x="644" y="114"/>
                </a:lnTo>
                <a:lnTo>
                  <a:pt x="642" y="114"/>
                </a:lnTo>
                <a:lnTo>
                  <a:pt x="638" y="114"/>
                </a:lnTo>
                <a:lnTo>
                  <a:pt x="636" y="114"/>
                </a:lnTo>
                <a:lnTo>
                  <a:pt x="634" y="114"/>
                </a:lnTo>
                <a:lnTo>
                  <a:pt x="632" y="116"/>
                </a:lnTo>
                <a:lnTo>
                  <a:pt x="631" y="116"/>
                </a:lnTo>
                <a:lnTo>
                  <a:pt x="629" y="116"/>
                </a:lnTo>
                <a:lnTo>
                  <a:pt x="629" y="114"/>
                </a:lnTo>
                <a:lnTo>
                  <a:pt x="625" y="112"/>
                </a:lnTo>
                <a:lnTo>
                  <a:pt x="623" y="110"/>
                </a:lnTo>
                <a:lnTo>
                  <a:pt x="621" y="110"/>
                </a:lnTo>
                <a:lnTo>
                  <a:pt x="623" y="108"/>
                </a:lnTo>
                <a:lnTo>
                  <a:pt x="625" y="106"/>
                </a:lnTo>
                <a:lnTo>
                  <a:pt x="623" y="104"/>
                </a:lnTo>
                <a:lnTo>
                  <a:pt x="623" y="102"/>
                </a:lnTo>
                <a:lnTo>
                  <a:pt x="621" y="100"/>
                </a:lnTo>
                <a:lnTo>
                  <a:pt x="621" y="98"/>
                </a:lnTo>
                <a:lnTo>
                  <a:pt x="621" y="96"/>
                </a:lnTo>
                <a:lnTo>
                  <a:pt x="623" y="96"/>
                </a:lnTo>
                <a:lnTo>
                  <a:pt x="621" y="94"/>
                </a:lnTo>
                <a:lnTo>
                  <a:pt x="621" y="92"/>
                </a:lnTo>
                <a:lnTo>
                  <a:pt x="621" y="88"/>
                </a:lnTo>
                <a:lnTo>
                  <a:pt x="621" y="86"/>
                </a:lnTo>
                <a:lnTo>
                  <a:pt x="621" y="82"/>
                </a:lnTo>
                <a:lnTo>
                  <a:pt x="621" y="80"/>
                </a:lnTo>
                <a:lnTo>
                  <a:pt x="621" y="76"/>
                </a:lnTo>
                <a:lnTo>
                  <a:pt x="621" y="74"/>
                </a:lnTo>
                <a:lnTo>
                  <a:pt x="623" y="74"/>
                </a:lnTo>
                <a:lnTo>
                  <a:pt x="625" y="76"/>
                </a:lnTo>
                <a:lnTo>
                  <a:pt x="629" y="78"/>
                </a:lnTo>
                <a:lnTo>
                  <a:pt x="631" y="78"/>
                </a:lnTo>
                <a:lnTo>
                  <a:pt x="632" y="78"/>
                </a:lnTo>
                <a:lnTo>
                  <a:pt x="634" y="78"/>
                </a:lnTo>
                <a:lnTo>
                  <a:pt x="636" y="78"/>
                </a:lnTo>
                <a:lnTo>
                  <a:pt x="638" y="80"/>
                </a:lnTo>
                <a:lnTo>
                  <a:pt x="640" y="80"/>
                </a:lnTo>
                <a:lnTo>
                  <a:pt x="642" y="80"/>
                </a:lnTo>
                <a:lnTo>
                  <a:pt x="644" y="78"/>
                </a:lnTo>
                <a:lnTo>
                  <a:pt x="646" y="76"/>
                </a:lnTo>
                <a:lnTo>
                  <a:pt x="646" y="74"/>
                </a:lnTo>
                <a:lnTo>
                  <a:pt x="648" y="72"/>
                </a:lnTo>
                <a:lnTo>
                  <a:pt x="650" y="72"/>
                </a:lnTo>
                <a:lnTo>
                  <a:pt x="652" y="72"/>
                </a:lnTo>
                <a:lnTo>
                  <a:pt x="654" y="72"/>
                </a:lnTo>
                <a:lnTo>
                  <a:pt x="656" y="70"/>
                </a:lnTo>
                <a:lnTo>
                  <a:pt x="658" y="68"/>
                </a:lnTo>
                <a:lnTo>
                  <a:pt x="658" y="66"/>
                </a:lnTo>
                <a:lnTo>
                  <a:pt x="656" y="64"/>
                </a:lnTo>
                <a:lnTo>
                  <a:pt x="654" y="64"/>
                </a:lnTo>
                <a:lnTo>
                  <a:pt x="652" y="64"/>
                </a:lnTo>
                <a:lnTo>
                  <a:pt x="652" y="62"/>
                </a:lnTo>
                <a:lnTo>
                  <a:pt x="652" y="60"/>
                </a:lnTo>
                <a:lnTo>
                  <a:pt x="652" y="58"/>
                </a:lnTo>
                <a:lnTo>
                  <a:pt x="652" y="56"/>
                </a:lnTo>
                <a:lnTo>
                  <a:pt x="652" y="54"/>
                </a:lnTo>
                <a:lnTo>
                  <a:pt x="652" y="52"/>
                </a:lnTo>
                <a:lnTo>
                  <a:pt x="652" y="50"/>
                </a:lnTo>
                <a:lnTo>
                  <a:pt x="652" y="48"/>
                </a:lnTo>
                <a:lnTo>
                  <a:pt x="652" y="46"/>
                </a:lnTo>
                <a:lnTo>
                  <a:pt x="652" y="44"/>
                </a:lnTo>
                <a:lnTo>
                  <a:pt x="652" y="42"/>
                </a:lnTo>
                <a:lnTo>
                  <a:pt x="650" y="40"/>
                </a:lnTo>
                <a:lnTo>
                  <a:pt x="650" y="38"/>
                </a:lnTo>
                <a:lnTo>
                  <a:pt x="652" y="38"/>
                </a:lnTo>
                <a:lnTo>
                  <a:pt x="652" y="36"/>
                </a:lnTo>
                <a:lnTo>
                  <a:pt x="654" y="34"/>
                </a:lnTo>
                <a:lnTo>
                  <a:pt x="656" y="32"/>
                </a:lnTo>
                <a:lnTo>
                  <a:pt x="656" y="30"/>
                </a:lnTo>
                <a:lnTo>
                  <a:pt x="654" y="30"/>
                </a:lnTo>
                <a:lnTo>
                  <a:pt x="656" y="28"/>
                </a:lnTo>
                <a:lnTo>
                  <a:pt x="654" y="26"/>
                </a:lnTo>
                <a:lnTo>
                  <a:pt x="652" y="26"/>
                </a:lnTo>
                <a:lnTo>
                  <a:pt x="650" y="24"/>
                </a:lnTo>
                <a:lnTo>
                  <a:pt x="650" y="22"/>
                </a:lnTo>
                <a:lnTo>
                  <a:pt x="648" y="20"/>
                </a:lnTo>
                <a:lnTo>
                  <a:pt x="646" y="20"/>
                </a:lnTo>
                <a:lnTo>
                  <a:pt x="646" y="18"/>
                </a:lnTo>
                <a:lnTo>
                  <a:pt x="644" y="18"/>
                </a:lnTo>
                <a:lnTo>
                  <a:pt x="642" y="18"/>
                </a:lnTo>
                <a:lnTo>
                  <a:pt x="640" y="20"/>
                </a:lnTo>
                <a:lnTo>
                  <a:pt x="638" y="18"/>
                </a:lnTo>
                <a:lnTo>
                  <a:pt x="634" y="16"/>
                </a:lnTo>
                <a:lnTo>
                  <a:pt x="636" y="14"/>
                </a:lnTo>
                <a:lnTo>
                  <a:pt x="638" y="12"/>
                </a:lnTo>
                <a:lnTo>
                  <a:pt x="638" y="10"/>
                </a:lnTo>
                <a:lnTo>
                  <a:pt x="640" y="8"/>
                </a:lnTo>
                <a:lnTo>
                  <a:pt x="640" y="6"/>
                </a:lnTo>
                <a:lnTo>
                  <a:pt x="642" y="6"/>
                </a:lnTo>
                <a:lnTo>
                  <a:pt x="644" y="6"/>
                </a:lnTo>
                <a:lnTo>
                  <a:pt x="646" y="6"/>
                </a:lnTo>
                <a:lnTo>
                  <a:pt x="648" y="6"/>
                </a:lnTo>
                <a:lnTo>
                  <a:pt x="648" y="4"/>
                </a:lnTo>
                <a:lnTo>
                  <a:pt x="650" y="4"/>
                </a:lnTo>
                <a:lnTo>
                  <a:pt x="652" y="4"/>
                </a:lnTo>
                <a:lnTo>
                  <a:pt x="654" y="2"/>
                </a:lnTo>
                <a:lnTo>
                  <a:pt x="656" y="2"/>
                </a:lnTo>
                <a:lnTo>
                  <a:pt x="658" y="2"/>
                </a:lnTo>
                <a:lnTo>
                  <a:pt x="660" y="2"/>
                </a:lnTo>
                <a:lnTo>
                  <a:pt x="662" y="2"/>
                </a:lnTo>
                <a:lnTo>
                  <a:pt x="664" y="2"/>
                </a:lnTo>
                <a:lnTo>
                  <a:pt x="666" y="2"/>
                </a:lnTo>
                <a:lnTo>
                  <a:pt x="668" y="2"/>
                </a:lnTo>
                <a:lnTo>
                  <a:pt x="670" y="2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78" y="0"/>
                </a:lnTo>
                <a:lnTo>
                  <a:pt x="680" y="0"/>
                </a:lnTo>
                <a:lnTo>
                  <a:pt x="682" y="0"/>
                </a:lnTo>
                <a:lnTo>
                  <a:pt x="682" y="2"/>
                </a:lnTo>
                <a:lnTo>
                  <a:pt x="684" y="2"/>
                </a:lnTo>
                <a:lnTo>
                  <a:pt x="686" y="2"/>
                </a:lnTo>
                <a:lnTo>
                  <a:pt x="688" y="2"/>
                </a:lnTo>
                <a:lnTo>
                  <a:pt x="690" y="4"/>
                </a:lnTo>
                <a:lnTo>
                  <a:pt x="692" y="4"/>
                </a:lnTo>
                <a:lnTo>
                  <a:pt x="694" y="4"/>
                </a:lnTo>
                <a:lnTo>
                  <a:pt x="696" y="6"/>
                </a:lnTo>
                <a:lnTo>
                  <a:pt x="698" y="6"/>
                </a:lnTo>
                <a:lnTo>
                  <a:pt x="700" y="6"/>
                </a:lnTo>
                <a:lnTo>
                  <a:pt x="702" y="8"/>
                </a:lnTo>
                <a:lnTo>
                  <a:pt x="704" y="8"/>
                </a:lnTo>
                <a:lnTo>
                  <a:pt x="706" y="8"/>
                </a:lnTo>
                <a:lnTo>
                  <a:pt x="706" y="6"/>
                </a:lnTo>
                <a:lnTo>
                  <a:pt x="708" y="6"/>
                </a:lnTo>
                <a:lnTo>
                  <a:pt x="710" y="8"/>
                </a:lnTo>
                <a:lnTo>
                  <a:pt x="712" y="8"/>
                </a:lnTo>
                <a:lnTo>
                  <a:pt x="714" y="10"/>
                </a:lnTo>
                <a:lnTo>
                  <a:pt x="716" y="10"/>
                </a:lnTo>
                <a:lnTo>
                  <a:pt x="718" y="10"/>
                </a:lnTo>
                <a:lnTo>
                  <a:pt x="720" y="10"/>
                </a:lnTo>
                <a:lnTo>
                  <a:pt x="720" y="12"/>
                </a:lnTo>
                <a:lnTo>
                  <a:pt x="722" y="14"/>
                </a:lnTo>
                <a:lnTo>
                  <a:pt x="724" y="12"/>
                </a:lnTo>
                <a:lnTo>
                  <a:pt x="726" y="14"/>
                </a:lnTo>
                <a:lnTo>
                  <a:pt x="728" y="16"/>
                </a:lnTo>
                <a:lnTo>
                  <a:pt x="730" y="16"/>
                </a:lnTo>
                <a:lnTo>
                  <a:pt x="730" y="18"/>
                </a:lnTo>
                <a:lnTo>
                  <a:pt x="732" y="20"/>
                </a:lnTo>
                <a:lnTo>
                  <a:pt x="734" y="20"/>
                </a:lnTo>
                <a:lnTo>
                  <a:pt x="736" y="22"/>
                </a:lnTo>
                <a:lnTo>
                  <a:pt x="738" y="22"/>
                </a:lnTo>
                <a:lnTo>
                  <a:pt x="740" y="24"/>
                </a:lnTo>
                <a:lnTo>
                  <a:pt x="742" y="26"/>
                </a:lnTo>
                <a:lnTo>
                  <a:pt x="742" y="28"/>
                </a:lnTo>
                <a:lnTo>
                  <a:pt x="744" y="28"/>
                </a:lnTo>
                <a:lnTo>
                  <a:pt x="746" y="28"/>
                </a:lnTo>
                <a:lnTo>
                  <a:pt x="746" y="30"/>
                </a:lnTo>
                <a:lnTo>
                  <a:pt x="746" y="32"/>
                </a:lnTo>
                <a:lnTo>
                  <a:pt x="748" y="34"/>
                </a:lnTo>
                <a:lnTo>
                  <a:pt x="750" y="34"/>
                </a:lnTo>
                <a:lnTo>
                  <a:pt x="752" y="36"/>
                </a:lnTo>
                <a:lnTo>
                  <a:pt x="754" y="38"/>
                </a:lnTo>
                <a:lnTo>
                  <a:pt x="756" y="38"/>
                </a:lnTo>
                <a:lnTo>
                  <a:pt x="756" y="40"/>
                </a:lnTo>
                <a:lnTo>
                  <a:pt x="758" y="40"/>
                </a:lnTo>
                <a:lnTo>
                  <a:pt x="758" y="42"/>
                </a:lnTo>
                <a:lnTo>
                  <a:pt x="760" y="42"/>
                </a:lnTo>
                <a:lnTo>
                  <a:pt x="762" y="44"/>
                </a:lnTo>
                <a:lnTo>
                  <a:pt x="764" y="46"/>
                </a:lnTo>
                <a:lnTo>
                  <a:pt x="766" y="48"/>
                </a:lnTo>
                <a:lnTo>
                  <a:pt x="768" y="50"/>
                </a:lnTo>
                <a:lnTo>
                  <a:pt x="770" y="52"/>
                </a:lnTo>
                <a:lnTo>
                  <a:pt x="772" y="52"/>
                </a:lnTo>
                <a:lnTo>
                  <a:pt x="774" y="54"/>
                </a:lnTo>
                <a:lnTo>
                  <a:pt x="776" y="56"/>
                </a:lnTo>
                <a:lnTo>
                  <a:pt x="776" y="58"/>
                </a:lnTo>
                <a:lnTo>
                  <a:pt x="778" y="58"/>
                </a:lnTo>
                <a:lnTo>
                  <a:pt x="780" y="60"/>
                </a:lnTo>
                <a:lnTo>
                  <a:pt x="780" y="62"/>
                </a:lnTo>
                <a:lnTo>
                  <a:pt x="782" y="64"/>
                </a:lnTo>
                <a:lnTo>
                  <a:pt x="784" y="66"/>
                </a:lnTo>
                <a:lnTo>
                  <a:pt x="786" y="66"/>
                </a:lnTo>
                <a:lnTo>
                  <a:pt x="788" y="66"/>
                </a:lnTo>
                <a:lnTo>
                  <a:pt x="788" y="68"/>
                </a:lnTo>
                <a:lnTo>
                  <a:pt x="790" y="70"/>
                </a:lnTo>
                <a:lnTo>
                  <a:pt x="790" y="72"/>
                </a:lnTo>
                <a:lnTo>
                  <a:pt x="792" y="74"/>
                </a:lnTo>
                <a:lnTo>
                  <a:pt x="794" y="76"/>
                </a:lnTo>
                <a:lnTo>
                  <a:pt x="796" y="76"/>
                </a:lnTo>
                <a:lnTo>
                  <a:pt x="798" y="78"/>
                </a:lnTo>
                <a:lnTo>
                  <a:pt x="800" y="78"/>
                </a:lnTo>
                <a:lnTo>
                  <a:pt x="802" y="78"/>
                </a:lnTo>
                <a:lnTo>
                  <a:pt x="802" y="80"/>
                </a:lnTo>
                <a:lnTo>
                  <a:pt x="804" y="80"/>
                </a:lnTo>
                <a:lnTo>
                  <a:pt x="808" y="80"/>
                </a:lnTo>
                <a:lnTo>
                  <a:pt x="810" y="80"/>
                </a:lnTo>
                <a:lnTo>
                  <a:pt x="810" y="78"/>
                </a:lnTo>
                <a:lnTo>
                  <a:pt x="812" y="80"/>
                </a:lnTo>
                <a:lnTo>
                  <a:pt x="812" y="78"/>
                </a:lnTo>
                <a:lnTo>
                  <a:pt x="814" y="78"/>
                </a:lnTo>
                <a:lnTo>
                  <a:pt x="814" y="80"/>
                </a:lnTo>
                <a:lnTo>
                  <a:pt x="816" y="80"/>
                </a:lnTo>
                <a:lnTo>
                  <a:pt x="818" y="82"/>
                </a:lnTo>
                <a:lnTo>
                  <a:pt x="820" y="82"/>
                </a:lnTo>
                <a:lnTo>
                  <a:pt x="822" y="84"/>
                </a:lnTo>
                <a:lnTo>
                  <a:pt x="826" y="84"/>
                </a:lnTo>
                <a:lnTo>
                  <a:pt x="828" y="84"/>
                </a:lnTo>
                <a:lnTo>
                  <a:pt x="826" y="82"/>
                </a:lnTo>
                <a:lnTo>
                  <a:pt x="828" y="82"/>
                </a:lnTo>
                <a:lnTo>
                  <a:pt x="830" y="82"/>
                </a:lnTo>
                <a:lnTo>
                  <a:pt x="830" y="84"/>
                </a:lnTo>
                <a:lnTo>
                  <a:pt x="832" y="86"/>
                </a:lnTo>
                <a:lnTo>
                  <a:pt x="834" y="86"/>
                </a:lnTo>
                <a:lnTo>
                  <a:pt x="836" y="88"/>
                </a:lnTo>
                <a:lnTo>
                  <a:pt x="838" y="88"/>
                </a:lnTo>
                <a:lnTo>
                  <a:pt x="840" y="90"/>
                </a:lnTo>
                <a:lnTo>
                  <a:pt x="842" y="90"/>
                </a:lnTo>
                <a:lnTo>
                  <a:pt x="844" y="92"/>
                </a:lnTo>
                <a:lnTo>
                  <a:pt x="846" y="94"/>
                </a:lnTo>
                <a:lnTo>
                  <a:pt x="848" y="94"/>
                </a:lnTo>
                <a:lnTo>
                  <a:pt x="850" y="92"/>
                </a:lnTo>
                <a:lnTo>
                  <a:pt x="852" y="94"/>
                </a:lnTo>
                <a:lnTo>
                  <a:pt x="854" y="94"/>
                </a:lnTo>
                <a:lnTo>
                  <a:pt x="854" y="96"/>
                </a:lnTo>
                <a:lnTo>
                  <a:pt x="856" y="98"/>
                </a:lnTo>
                <a:lnTo>
                  <a:pt x="858" y="100"/>
                </a:lnTo>
                <a:lnTo>
                  <a:pt x="860" y="102"/>
                </a:lnTo>
                <a:lnTo>
                  <a:pt x="862" y="102"/>
                </a:lnTo>
                <a:lnTo>
                  <a:pt x="862" y="104"/>
                </a:lnTo>
                <a:lnTo>
                  <a:pt x="864" y="104"/>
                </a:lnTo>
                <a:lnTo>
                  <a:pt x="864" y="106"/>
                </a:lnTo>
                <a:lnTo>
                  <a:pt x="864" y="108"/>
                </a:lnTo>
                <a:lnTo>
                  <a:pt x="866" y="110"/>
                </a:lnTo>
                <a:lnTo>
                  <a:pt x="868" y="112"/>
                </a:lnTo>
                <a:lnTo>
                  <a:pt x="870" y="112"/>
                </a:lnTo>
                <a:lnTo>
                  <a:pt x="872" y="114"/>
                </a:lnTo>
                <a:lnTo>
                  <a:pt x="874" y="116"/>
                </a:lnTo>
                <a:lnTo>
                  <a:pt x="874" y="118"/>
                </a:lnTo>
                <a:lnTo>
                  <a:pt x="876" y="118"/>
                </a:lnTo>
                <a:lnTo>
                  <a:pt x="878" y="116"/>
                </a:lnTo>
                <a:lnTo>
                  <a:pt x="882" y="116"/>
                </a:lnTo>
                <a:lnTo>
                  <a:pt x="884" y="118"/>
                </a:lnTo>
                <a:lnTo>
                  <a:pt x="886" y="118"/>
                </a:lnTo>
                <a:lnTo>
                  <a:pt x="888" y="118"/>
                </a:lnTo>
                <a:lnTo>
                  <a:pt x="890" y="118"/>
                </a:lnTo>
                <a:lnTo>
                  <a:pt x="892" y="118"/>
                </a:lnTo>
                <a:lnTo>
                  <a:pt x="894" y="118"/>
                </a:lnTo>
                <a:lnTo>
                  <a:pt x="896" y="116"/>
                </a:lnTo>
                <a:lnTo>
                  <a:pt x="898" y="116"/>
                </a:lnTo>
                <a:lnTo>
                  <a:pt x="900" y="116"/>
                </a:lnTo>
                <a:lnTo>
                  <a:pt x="900" y="114"/>
                </a:lnTo>
                <a:lnTo>
                  <a:pt x="900" y="112"/>
                </a:lnTo>
                <a:lnTo>
                  <a:pt x="902" y="110"/>
                </a:lnTo>
                <a:lnTo>
                  <a:pt x="904" y="108"/>
                </a:lnTo>
                <a:lnTo>
                  <a:pt x="906" y="108"/>
                </a:lnTo>
                <a:lnTo>
                  <a:pt x="908" y="108"/>
                </a:lnTo>
                <a:lnTo>
                  <a:pt x="910" y="110"/>
                </a:lnTo>
                <a:lnTo>
                  <a:pt x="910" y="108"/>
                </a:lnTo>
                <a:lnTo>
                  <a:pt x="912" y="106"/>
                </a:lnTo>
                <a:lnTo>
                  <a:pt x="914" y="106"/>
                </a:lnTo>
                <a:lnTo>
                  <a:pt x="916" y="104"/>
                </a:lnTo>
                <a:lnTo>
                  <a:pt x="918" y="104"/>
                </a:lnTo>
                <a:lnTo>
                  <a:pt x="920" y="104"/>
                </a:lnTo>
                <a:lnTo>
                  <a:pt x="922" y="104"/>
                </a:lnTo>
                <a:lnTo>
                  <a:pt x="924" y="104"/>
                </a:lnTo>
                <a:lnTo>
                  <a:pt x="926" y="106"/>
                </a:lnTo>
                <a:lnTo>
                  <a:pt x="928" y="106"/>
                </a:lnTo>
                <a:lnTo>
                  <a:pt x="928" y="108"/>
                </a:lnTo>
                <a:lnTo>
                  <a:pt x="928" y="110"/>
                </a:lnTo>
                <a:lnTo>
                  <a:pt x="930" y="112"/>
                </a:lnTo>
                <a:lnTo>
                  <a:pt x="930" y="114"/>
                </a:lnTo>
                <a:lnTo>
                  <a:pt x="932" y="114"/>
                </a:lnTo>
                <a:lnTo>
                  <a:pt x="934" y="116"/>
                </a:lnTo>
                <a:lnTo>
                  <a:pt x="936" y="116"/>
                </a:lnTo>
                <a:lnTo>
                  <a:pt x="936" y="118"/>
                </a:lnTo>
                <a:lnTo>
                  <a:pt x="936" y="120"/>
                </a:lnTo>
                <a:lnTo>
                  <a:pt x="936" y="122"/>
                </a:lnTo>
                <a:lnTo>
                  <a:pt x="934" y="122"/>
                </a:lnTo>
                <a:lnTo>
                  <a:pt x="932" y="124"/>
                </a:lnTo>
                <a:lnTo>
                  <a:pt x="932" y="126"/>
                </a:lnTo>
                <a:lnTo>
                  <a:pt x="934" y="128"/>
                </a:lnTo>
                <a:lnTo>
                  <a:pt x="934" y="130"/>
                </a:lnTo>
                <a:lnTo>
                  <a:pt x="934" y="132"/>
                </a:lnTo>
                <a:lnTo>
                  <a:pt x="934" y="134"/>
                </a:lnTo>
                <a:lnTo>
                  <a:pt x="934" y="136"/>
                </a:lnTo>
                <a:lnTo>
                  <a:pt x="936" y="136"/>
                </a:lnTo>
                <a:lnTo>
                  <a:pt x="936" y="138"/>
                </a:lnTo>
                <a:lnTo>
                  <a:pt x="936" y="140"/>
                </a:lnTo>
                <a:lnTo>
                  <a:pt x="938" y="142"/>
                </a:lnTo>
                <a:lnTo>
                  <a:pt x="938" y="144"/>
                </a:lnTo>
                <a:lnTo>
                  <a:pt x="940" y="146"/>
                </a:lnTo>
                <a:lnTo>
                  <a:pt x="940" y="148"/>
                </a:lnTo>
                <a:lnTo>
                  <a:pt x="938" y="148"/>
                </a:lnTo>
                <a:lnTo>
                  <a:pt x="940" y="150"/>
                </a:lnTo>
                <a:lnTo>
                  <a:pt x="940" y="152"/>
                </a:lnTo>
                <a:lnTo>
                  <a:pt x="938" y="154"/>
                </a:lnTo>
                <a:lnTo>
                  <a:pt x="938" y="156"/>
                </a:lnTo>
                <a:lnTo>
                  <a:pt x="940" y="156"/>
                </a:lnTo>
                <a:lnTo>
                  <a:pt x="940" y="158"/>
                </a:lnTo>
                <a:lnTo>
                  <a:pt x="940" y="160"/>
                </a:lnTo>
                <a:lnTo>
                  <a:pt x="938" y="162"/>
                </a:lnTo>
                <a:lnTo>
                  <a:pt x="938" y="164"/>
                </a:lnTo>
                <a:lnTo>
                  <a:pt x="938" y="166"/>
                </a:lnTo>
                <a:lnTo>
                  <a:pt x="940" y="166"/>
                </a:lnTo>
                <a:lnTo>
                  <a:pt x="940" y="168"/>
                </a:lnTo>
                <a:lnTo>
                  <a:pt x="940" y="170"/>
                </a:lnTo>
                <a:lnTo>
                  <a:pt x="938" y="172"/>
                </a:lnTo>
                <a:lnTo>
                  <a:pt x="938" y="170"/>
                </a:lnTo>
                <a:lnTo>
                  <a:pt x="936" y="170"/>
                </a:lnTo>
                <a:lnTo>
                  <a:pt x="932" y="170"/>
                </a:lnTo>
                <a:lnTo>
                  <a:pt x="930" y="170"/>
                </a:lnTo>
                <a:lnTo>
                  <a:pt x="928" y="168"/>
                </a:lnTo>
                <a:lnTo>
                  <a:pt x="926" y="168"/>
                </a:lnTo>
                <a:lnTo>
                  <a:pt x="924" y="168"/>
                </a:lnTo>
                <a:lnTo>
                  <a:pt x="922" y="166"/>
                </a:lnTo>
                <a:lnTo>
                  <a:pt x="920" y="166"/>
                </a:lnTo>
                <a:lnTo>
                  <a:pt x="918" y="166"/>
                </a:lnTo>
                <a:lnTo>
                  <a:pt x="918" y="168"/>
                </a:lnTo>
                <a:lnTo>
                  <a:pt x="916" y="170"/>
                </a:lnTo>
                <a:lnTo>
                  <a:pt x="916" y="172"/>
                </a:lnTo>
                <a:lnTo>
                  <a:pt x="914" y="172"/>
                </a:lnTo>
                <a:lnTo>
                  <a:pt x="912" y="174"/>
                </a:lnTo>
                <a:lnTo>
                  <a:pt x="910" y="174"/>
                </a:lnTo>
                <a:lnTo>
                  <a:pt x="910" y="176"/>
                </a:lnTo>
                <a:lnTo>
                  <a:pt x="912" y="178"/>
                </a:lnTo>
                <a:lnTo>
                  <a:pt x="914" y="180"/>
                </a:lnTo>
                <a:lnTo>
                  <a:pt x="916" y="180"/>
                </a:lnTo>
                <a:lnTo>
                  <a:pt x="918" y="182"/>
                </a:lnTo>
                <a:lnTo>
                  <a:pt x="918" y="184"/>
                </a:lnTo>
                <a:lnTo>
                  <a:pt x="920" y="186"/>
                </a:lnTo>
                <a:lnTo>
                  <a:pt x="922" y="187"/>
                </a:lnTo>
                <a:lnTo>
                  <a:pt x="922" y="189"/>
                </a:lnTo>
                <a:lnTo>
                  <a:pt x="924" y="191"/>
                </a:lnTo>
                <a:lnTo>
                  <a:pt x="924" y="193"/>
                </a:lnTo>
                <a:lnTo>
                  <a:pt x="926" y="195"/>
                </a:lnTo>
                <a:lnTo>
                  <a:pt x="926" y="197"/>
                </a:lnTo>
                <a:lnTo>
                  <a:pt x="928" y="199"/>
                </a:lnTo>
                <a:lnTo>
                  <a:pt x="930" y="201"/>
                </a:lnTo>
                <a:lnTo>
                  <a:pt x="930" y="203"/>
                </a:lnTo>
                <a:lnTo>
                  <a:pt x="932" y="203"/>
                </a:lnTo>
                <a:lnTo>
                  <a:pt x="932" y="205"/>
                </a:lnTo>
                <a:lnTo>
                  <a:pt x="932" y="207"/>
                </a:lnTo>
                <a:lnTo>
                  <a:pt x="934" y="209"/>
                </a:lnTo>
                <a:lnTo>
                  <a:pt x="932" y="211"/>
                </a:lnTo>
                <a:lnTo>
                  <a:pt x="934" y="213"/>
                </a:lnTo>
                <a:lnTo>
                  <a:pt x="934" y="215"/>
                </a:lnTo>
                <a:lnTo>
                  <a:pt x="932" y="215"/>
                </a:lnTo>
                <a:lnTo>
                  <a:pt x="930" y="215"/>
                </a:lnTo>
                <a:lnTo>
                  <a:pt x="928" y="215"/>
                </a:lnTo>
                <a:lnTo>
                  <a:pt x="926" y="217"/>
                </a:lnTo>
                <a:lnTo>
                  <a:pt x="924" y="217"/>
                </a:lnTo>
                <a:lnTo>
                  <a:pt x="926" y="219"/>
                </a:lnTo>
                <a:lnTo>
                  <a:pt x="928" y="219"/>
                </a:lnTo>
                <a:lnTo>
                  <a:pt x="930" y="221"/>
                </a:lnTo>
                <a:lnTo>
                  <a:pt x="930" y="223"/>
                </a:lnTo>
                <a:lnTo>
                  <a:pt x="932" y="223"/>
                </a:lnTo>
                <a:lnTo>
                  <a:pt x="930" y="223"/>
                </a:lnTo>
                <a:lnTo>
                  <a:pt x="928" y="221"/>
                </a:lnTo>
                <a:lnTo>
                  <a:pt x="926" y="221"/>
                </a:lnTo>
                <a:lnTo>
                  <a:pt x="926" y="219"/>
                </a:lnTo>
                <a:lnTo>
                  <a:pt x="924" y="219"/>
                </a:lnTo>
                <a:lnTo>
                  <a:pt x="922" y="217"/>
                </a:lnTo>
                <a:lnTo>
                  <a:pt x="920" y="215"/>
                </a:lnTo>
                <a:lnTo>
                  <a:pt x="918" y="213"/>
                </a:lnTo>
                <a:lnTo>
                  <a:pt x="916" y="213"/>
                </a:lnTo>
                <a:lnTo>
                  <a:pt x="914" y="213"/>
                </a:lnTo>
                <a:lnTo>
                  <a:pt x="912" y="213"/>
                </a:lnTo>
                <a:lnTo>
                  <a:pt x="914" y="215"/>
                </a:lnTo>
                <a:lnTo>
                  <a:pt x="914" y="217"/>
                </a:lnTo>
                <a:lnTo>
                  <a:pt x="914" y="219"/>
                </a:lnTo>
                <a:lnTo>
                  <a:pt x="916" y="219"/>
                </a:lnTo>
                <a:lnTo>
                  <a:pt x="916" y="221"/>
                </a:lnTo>
                <a:lnTo>
                  <a:pt x="916" y="223"/>
                </a:lnTo>
                <a:lnTo>
                  <a:pt x="914" y="225"/>
                </a:lnTo>
                <a:lnTo>
                  <a:pt x="912" y="223"/>
                </a:lnTo>
                <a:lnTo>
                  <a:pt x="910" y="225"/>
                </a:lnTo>
                <a:lnTo>
                  <a:pt x="910" y="227"/>
                </a:lnTo>
                <a:lnTo>
                  <a:pt x="910" y="229"/>
                </a:lnTo>
                <a:lnTo>
                  <a:pt x="908" y="231"/>
                </a:lnTo>
                <a:lnTo>
                  <a:pt x="906" y="231"/>
                </a:lnTo>
                <a:lnTo>
                  <a:pt x="904" y="231"/>
                </a:lnTo>
                <a:lnTo>
                  <a:pt x="902" y="233"/>
                </a:lnTo>
                <a:lnTo>
                  <a:pt x="900" y="233"/>
                </a:lnTo>
                <a:lnTo>
                  <a:pt x="900" y="231"/>
                </a:lnTo>
                <a:lnTo>
                  <a:pt x="898" y="231"/>
                </a:lnTo>
                <a:lnTo>
                  <a:pt x="896" y="231"/>
                </a:lnTo>
                <a:lnTo>
                  <a:pt x="896" y="233"/>
                </a:lnTo>
                <a:lnTo>
                  <a:pt x="894" y="233"/>
                </a:lnTo>
                <a:lnTo>
                  <a:pt x="896" y="235"/>
                </a:lnTo>
                <a:lnTo>
                  <a:pt x="896" y="237"/>
                </a:lnTo>
                <a:lnTo>
                  <a:pt x="898" y="239"/>
                </a:lnTo>
                <a:lnTo>
                  <a:pt x="900" y="239"/>
                </a:lnTo>
                <a:lnTo>
                  <a:pt x="902" y="241"/>
                </a:lnTo>
                <a:lnTo>
                  <a:pt x="902" y="243"/>
                </a:lnTo>
                <a:lnTo>
                  <a:pt x="902" y="245"/>
                </a:lnTo>
                <a:lnTo>
                  <a:pt x="900" y="245"/>
                </a:lnTo>
                <a:lnTo>
                  <a:pt x="898" y="243"/>
                </a:lnTo>
                <a:lnTo>
                  <a:pt x="898" y="245"/>
                </a:lnTo>
                <a:lnTo>
                  <a:pt x="896" y="245"/>
                </a:lnTo>
                <a:lnTo>
                  <a:pt x="894" y="245"/>
                </a:lnTo>
                <a:lnTo>
                  <a:pt x="892" y="245"/>
                </a:lnTo>
                <a:lnTo>
                  <a:pt x="890" y="243"/>
                </a:lnTo>
                <a:lnTo>
                  <a:pt x="888" y="243"/>
                </a:lnTo>
                <a:lnTo>
                  <a:pt x="886" y="243"/>
                </a:lnTo>
                <a:lnTo>
                  <a:pt x="884" y="243"/>
                </a:lnTo>
                <a:lnTo>
                  <a:pt x="882" y="241"/>
                </a:lnTo>
                <a:lnTo>
                  <a:pt x="880" y="239"/>
                </a:lnTo>
                <a:lnTo>
                  <a:pt x="878" y="237"/>
                </a:lnTo>
                <a:lnTo>
                  <a:pt x="876" y="237"/>
                </a:lnTo>
                <a:lnTo>
                  <a:pt x="876" y="239"/>
                </a:lnTo>
                <a:lnTo>
                  <a:pt x="874" y="239"/>
                </a:lnTo>
                <a:lnTo>
                  <a:pt x="874" y="241"/>
                </a:lnTo>
                <a:lnTo>
                  <a:pt x="874" y="243"/>
                </a:lnTo>
                <a:lnTo>
                  <a:pt x="874" y="245"/>
                </a:lnTo>
                <a:lnTo>
                  <a:pt x="874" y="247"/>
                </a:lnTo>
                <a:lnTo>
                  <a:pt x="874" y="249"/>
                </a:lnTo>
                <a:lnTo>
                  <a:pt x="872" y="249"/>
                </a:lnTo>
                <a:lnTo>
                  <a:pt x="872" y="251"/>
                </a:lnTo>
                <a:lnTo>
                  <a:pt x="870" y="253"/>
                </a:lnTo>
                <a:lnTo>
                  <a:pt x="870" y="255"/>
                </a:lnTo>
                <a:lnTo>
                  <a:pt x="868" y="255"/>
                </a:lnTo>
                <a:lnTo>
                  <a:pt x="866" y="255"/>
                </a:lnTo>
                <a:lnTo>
                  <a:pt x="866" y="257"/>
                </a:lnTo>
                <a:lnTo>
                  <a:pt x="864" y="259"/>
                </a:lnTo>
                <a:lnTo>
                  <a:pt x="864" y="261"/>
                </a:lnTo>
                <a:lnTo>
                  <a:pt x="862" y="261"/>
                </a:lnTo>
                <a:lnTo>
                  <a:pt x="860" y="261"/>
                </a:lnTo>
                <a:lnTo>
                  <a:pt x="858" y="263"/>
                </a:lnTo>
                <a:lnTo>
                  <a:pt x="858" y="265"/>
                </a:lnTo>
                <a:lnTo>
                  <a:pt x="856" y="265"/>
                </a:lnTo>
                <a:lnTo>
                  <a:pt x="854" y="267"/>
                </a:lnTo>
                <a:lnTo>
                  <a:pt x="852" y="271"/>
                </a:lnTo>
                <a:lnTo>
                  <a:pt x="852" y="273"/>
                </a:lnTo>
                <a:lnTo>
                  <a:pt x="850" y="275"/>
                </a:lnTo>
                <a:lnTo>
                  <a:pt x="850" y="277"/>
                </a:lnTo>
                <a:lnTo>
                  <a:pt x="848" y="277"/>
                </a:lnTo>
                <a:lnTo>
                  <a:pt x="846" y="277"/>
                </a:lnTo>
                <a:lnTo>
                  <a:pt x="842" y="277"/>
                </a:lnTo>
                <a:lnTo>
                  <a:pt x="840" y="275"/>
                </a:lnTo>
                <a:lnTo>
                  <a:pt x="840" y="277"/>
                </a:lnTo>
                <a:lnTo>
                  <a:pt x="838" y="279"/>
                </a:lnTo>
                <a:lnTo>
                  <a:pt x="836" y="279"/>
                </a:lnTo>
                <a:lnTo>
                  <a:pt x="834" y="281"/>
                </a:lnTo>
                <a:lnTo>
                  <a:pt x="832" y="281"/>
                </a:lnTo>
                <a:lnTo>
                  <a:pt x="830" y="281"/>
                </a:lnTo>
                <a:lnTo>
                  <a:pt x="830" y="283"/>
                </a:lnTo>
                <a:lnTo>
                  <a:pt x="828" y="283"/>
                </a:lnTo>
                <a:lnTo>
                  <a:pt x="826" y="285"/>
                </a:lnTo>
                <a:lnTo>
                  <a:pt x="824" y="285"/>
                </a:lnTo>
                <a:lnTo>
                  <a:pt x="824" y="287"/>
                </a:lnTo>
                <a:lnTo>
                  <a:pt x="822" y="289"/>
                </a:lnTo>
                <a:lnTo>
                  <a:pt x="822" y="291"/>
                </a:lnTo>
                <a:lnTo>
                  <a:pt x="822" y="293"/>
                </a:lnTo>
                <a:lnTo>
                  <a:pt x="820" y="293"/>
                </a:lnTo>
                <a:lnTo>
                  <a:pt x="820" y="295"/>
                </a:lnTo>
                <a:lnTo>
                  <a:pt x="818" y="295"/>
                </a:lnTo>
                <a:lnTo>
                  <a:pt x="816" y="295"/>
                </a:lnTo>
                <a:lnTo>
                  <a:pt x="814" y="297"/>
                </a:lnTo>
                <a:lnTo>
                  <a:pt x="814" y="299"/>
                </a:lnTo>
                <a:lnTo>
                  <a:pt x="812" y="299"/>
                </a:lnTo>
                <a:lnTo>
                  <a:pt x="810" y="301"/>
                </a:lnTo>
                <a:lnTo>
                  <a:pt x="808" y="299"/>
                </a:lnTo>
                <a:lnTo>
                  <a:pt x="808" y="297"/>
                </a:lnTo>
                <a:lnTo>
                  <a:pt x="810" y="295"/>
                </a:lnTo>
                <a:lnTo>
                  <a:pt x="810" y="293"/>
                </a:lnTo>
                <a:lnTo>
                  <a:pt x="812" y="295"/>
                </a:lnTo>
                <a:lnTo>
                  <a:pt x="814" y="293"/>
                </a:lnTo>
                <a:lnTo>
                  <a:pt x="814" y="291"/>
                </a:lnTo>
                <a:lnTo>
                  <a:pt x="814" y="289"/>
                </a:lnTo>
                <a:lnTo>
                  <a:pt x="814" y="287"/>
                </a:lnTo>
                <a:lnTo>
                  <a:pt x="816" y="287"/>
                </a:lnTo>
                <a:lnTo>
                  <a:pt x="816" y="285"/>
                </a:lnTo>
                <a:lnTo>
                  <a:pt x="814" y="287"/>
                </a:lnTo>
                <a:lnTo>
                  <a:pt x="812" y="285"/>
                </a:lnTo>
                <a:lnTo>
                  <a:pt x="812" y="287"/>
                </a:lnTo>
                <a:lnTo>
                  <a:pt x="810" y="287"/>
                </a:lnTo>
                <a:lnTo>
                  <a:pt x="808" y="285"/>
                </a:lnTo>
                <a:lnTo>
                  <a:pt x="806" y="283"/>
                </a:lnTo>
                <a:lnTo>
                  <a:pt x="804" y="283"/>
                </a:lnTo>
                <a:lnTo>
                  <a:pt x="806" y="281"/>
                </a:lnTo>
                <a:lnTo>
                  <a:pt x="808" y="281"/>
                </a:lnTo>
                <a:lnTo>
                  <a:pt x="806" y="279"/>
                </a:lnTo>
                <a:lnTo>
                  <a:pt x="804" y="277"/>
                </a:lnTo>
                <a:lnTo>
                  <a:pt x="806" y="277"/>
                </a:lnTo>
                <a:lnTo>
                  <a:pt x="808" y="275"/>
                </a:lnTo>
                <a:lnTo>
                  <a:pt x="810" y="273"/>
                </a:lnTo>
                <a:lnTo>
                  <a:pt x="810" y="271"/>
                </a:lnTo>
                <a:lnTo>
                  <a:pt x="810" y="269"/>
                </a:lnTo>
                <a:lnTo>
                  <a:pt x="812" y="267"/>
                </a:lnTo>
                <a:lnTo>
                  <a:pt x="812" y="265"/>
                </a:lnTo>
                <a:lnTo>
                  <a:pt x="812" y="263"/>
                </a:lnTo>
                <a:lnTo>
                  <a:pt x="810" y="261"/>
                </a:lnTo>
                <a:lnTo>
                  <a:pt x="808" y="259"/>
                </a:lnTo>
                <a:lnTo>
                  <a:pt x="806" y="259"/>
                </a:lnTo>
                <a:lnTo>
                  <a:pt x="804" y="257"/>
                </a:lnTo>
                <a:lnTo>
                  <a:pt x="802" y="257"/>
                </a:lnTo>
                <a:lnTo>
                  <a:pt x="800" y="255"/>
                </a:lnTo>
                <a:lnTo>
                  <a:pt x="800" y="253"/>
                </a:lnTo>
                <a:lnTo>
                  <a:pt x="800" y="255"/>
                </a:lnTo>
                <a:lnTo>
                  <a:pt x="798" y="257"/>
                </a:lnTo>
                <a:lnTo>
                  <a:pt x="796" y="257"/>
                </a:lnTo>
                <a:lnTo>
                  <a:pt x="794" y="255"/>
                </a:lnTo>
                <a:lnTo>
                  <a:pt x="792" y="255"/>
                </a:lnTo>
                <a:lnTo>
                  <a:pt x="790" y="255"/>
                </a:lnTo>
                <a:lnTo>
                  <a:pt x="788" y="255"/>
                </a:lnTo>
                <a:lnTo>
                  <a:pt x="788" y="257"/>
                </a:lnTo>
                <a:lnTo>
                  <a:pt x="788" y="259"/>
                </a:lnTo>
                <a:lnTo>
                  <a:pt x="786" y="259"/>
                </a:lnTo>
                <a:lnTo>
                  <a:pt x="786" y="261"/>
                </a:lnTo>
                <a:lnTo>
                  <a:pt x="784" y="263"/>
                </a:lnTo>
                <a:lnTo>
                  <a:pt x="784" y="265"/>
                </a:lnTo>
                <a:lnTo>
                  <a:pt x="784" y="267"/>
                </a:lnTo>
                <a:lnTo>
                  <a:pt x="784" y="269"/>
                </a:lnTo>
                <a:lnTo>
                  <a:pt x="782" y="269"/>
                </a:lnTo>
                <a:lnTo>
                  <a:pt x="780" y="271"/>
                </a:lnTo>
                <a:lnTo>
                  <a:pt x="778" y="271"/>
                </a:lnTo>
                <a:lnTo>
                  <a:pt x="778" y="273"/>
                </a:lnTo>
                <a:lnTo>
                  <a:pt x="776" y="273"/>
                </a:lnTo>
                <a:lnTo>
                  <a:pt x="774" y="275"/>
                </a:lnTo>
                <a:lnTo>
                  <a:pt x="772" y="275"/>
                </a:lnTo>
                <a:lnTo>
                  <a:pt x="772" y="277"/>
                </a:lnTo>
                <a:lnTo>
                  <a:pt x="770" y="279"/>
                </a:lnTo>
                <a:lnTo>
                  <a:pt x="770" y="281"/>
                </a:lnTo>
                <a:lnTo>
                  <a:pt x="768" y="283"/>
                </a:lnTo>
                <a:lnTo>
                  <a:pt x="770" y="285"/>
                </a:lnTo>
                <a:lnTo>
                  <a:pt x="772" y="285"/>
                </a:lnTo>
                <a:lnTo>
                  <a:pt x="770" y="287"/>
                </a:lnTo>
                <a:lnTo>
                  <a:pt x="770" y="289"/>
                </a:lnTo>
                <a:lnTo>
                  <a:pt x="768" y="291"/>
                </a:lnTo>
                <a:lnTo>
                  <a:pt x="766" y="291"/>
                </a:lnTo>
                <a:lnTo>
                  <a:pt x="762" y="291"/>
                </a:lnTo>
                <a:lnTo>
                  <a:pt x="760" y="293"/>
                </a:lnTo>
                <a:lnTo>
                  <a:pt x="758" y="293"/>
                </a:lnTo>
                <a:lnTo>
                  <a:pt x="756" y="293"/>
                </a:lnTo>
                <a:lnTo>
                  <a:pt x="756" y="291"/>
                </a:lnTo>
                <a:lnTo>
                  <a:pt x="754" y="291"/>
                </a:lnTo>
                <a:lnTo>
                  <a:pt x="752" y="289"/>
                </a:lnTo>
                <a:lnTo>
                  <a:pt x="750" y="291"/>
                </a:lnTo>
                <a:lnTo>
                  <a:pt x="748" y="291"/>
                </a:lnTo>
                <a:lnTo>
                  <a:pt x="748" y="293"/>
                </a:lnTo>
                <a:lnTo>
                  <a:pt x="748" y="295"/>
                </a:lnTo>
                <a:lnTo>
                  <a:pt x="748" y="297"/>
                </a:lnTo>
                <a:lnTo>
                  <a:pt x="748" y="299"/>
                </a:lnTo>
                <a:lnTo>
                  <a:pt x="748" y="301"/>
                </a:lnTo>
                <a:lnTo>
                  <a:pt x="750" y="303"/>
                </a:lnTo>
                <a:lnTo>
                  <a:pt x="752" y="305"/>
                </a:lnTo>
                <a:lnTo>
                  <a:pt x="754" y="307"/>
                </a:lnTo>
                <a:lnTo>
                  <a:pt x="756" y="309"/>
                </a:lnTo>
                <a:lnTo>
                  <a:pt x="758" y="309"/>
                </a:lnTo>
                <a:lnTo>
                  <a:pt x="760" y="311"/>
                </a:lnTo>
                <a:lnTo>
                  <a:pt x="762" y="311"/>
                </a:lnTo>
                <a:lnTo>
                  <a:pt x="764" y="311"/>
                </a:lnTo>
                <a:lnTo>
                  <a:pt x="766" y="313"/>
                </a:lnTo>
                <a:lnTo>
                  <a:pt x="768" y="313"/>
                </a:lnTo>
                <a:lnTo>
                  <a:pt x="770" y="313"/>
                </a:lnTo>
                <a:lnTo>
                  <a:pt x="770" y="315"/>
                </a:lnTo>
                <a:lnTo>
                  <a:pt x="772" y="315"/>
                </a:lnTo>
                <a:lnTo>
                  <a:pt x="772" y="313"/>
                </a:lnTo>
                <a:lnTo>
                  <a:pt x="772" y="311"/>
                </a:lnTo>
                <a:lnTo>
                  <a:pt x="776" y="311"/>
                </a:lnTo>
                <a:lnTo>
                  <a:pt x="778" y="313"/>
                </a:lnTo>
                <a:lnTo>
                  <a:pt x="778" y="315"/>
                </a:lnTo>
                <a:lnTo>
                  <a:pt x="780" y="317"/>
                </a:lnTo>
                <a:lnTo>
                  <a:pt x="782" y="319"/>
                </a:lnTo>
                <a:lnTo>
                  <a:pt x="782" y="321"/>
                </a:lnTo>
                <a:lnTo>
                  <a:pt x="782" y="323"/>
                </a:lnTo>
                <a:lnTo>
                  <a:pt x="782" y="325"/>
                </a:lnTo>
                <a:lnTo>
                  <a:pt x="784" y="327"/>
                </a:lnTo>
                <a:lnTo>
                  <a:pt x="784" y="329"/>
                </a:lnTo>
                <a:lnTo>
                  <a:pt x="786" y="329"/>
                </a:lnTo>
                <a:lnTo>
                  <a:pt x="788" y="331"/>
                </a:lnTo>
                <a:lnTo>
                  <a:pt x="790" y="333"/>
                </a:lnTo>
                <a:lnTo>
                  <a:pt x="792" y="333"/>
                </a:lnTo>
                <a:lnTo>
                  <a:pt x="794" y="333"/>
                </a:lnTo>
                <a:lnTo>
                  <a:pt x="796" y="333"/>
                </a:lnTo>
                <a:lnTo>
                  <a:pt x="798" y="333"/>
                </a:lnTo>
                <a:lnTo>
                  <a:pt x="800" y="331"/>
                </a:lnTo>
                <a:lnTo>
                  <a:pt x="800" y="329"/>
                </a:lnTo>
                <a:lnTo>
                  <a:pt x="802" y="327"/>
                </a:lnTo>
                <a:lnTo>
                  <a:pt x="804" y="325"/>
                </a:lnTo>
                <a:lnTo>
                  <a:pt x="804" y="323"/>
                </a:lnTo>
                <a:lnTo>
                  <a:pt x="802" y="321"/>
                </a:lnTo>
                <a:lnTo>
                  <a:pt x="804" y="321"/>
                </a:lnTo>
                <a:lnTo>
                  <a:pt x="806" y="321"/>
                </a:lnTo>
                <a:lnTo>
                  <a:pt x="808" y="319"/>
                </a:lnTo>
                <a:lnTo>
                  <a:pt x="810" y="319"/>
                </a:lnTo>
                <a:lnTo>
                  <a:pt x="812" y="319"/>
                </a:lnTo>
                <a:lnTo>
                  <a:pt x="814" y="319"/>
                </a:lnTo>
                <a:lnTo>
                  <a:pt x="816" y="321"/>
                </a:lnTo>
                <a:lnTo>
                  <a:pt x="818" y="321"/>
                </a:lnTo>
                <a:lnTo>
                  <a:pt x="820" y="323"/>
                </a:lnTo>
                <a:lnTo>
                  <a:pt x="822" y="323"/>
                </a:lnTo>
                <a:lnTo>
                  <a:pt x="824" y="323"/>
                </a:lnTo>
                <a:lnTo>
                  <a:pt x="824" y="325"/>
                </a:lnTo>
                <a:lnTo>
                  <a:pt x="826" y="327"/>
                </a:lnTo>
                <a:lnTo>
                  <a:pt x="828" y="325"/>
                </a:lnTo>
                <a:lnTo>
                  <a:pt x="830" y="327"/>
                </a:lnTo>
                <a:lnTo>
                  <a:pt x="834" y="327"/>
                </a:lnTo>
                <a:lnTo>
                  <a:pt x="836" y="325"/>
                </a:lnTo>
                <a:lnTo>
                  <a:pt x="838" y="325"/>
                </a:lnTo>
                <a:lnTo>
                  <a:pt x="838" y="327"/>
                </a:lnTo>
                <a:lnTo>
                  <a:pt x="840" y="327"/>
                </a:lnTo>
                <a:lnTo>
                  <a:pt x="842" y="327"/>
                </a:lnTo>
                <a:lnTo>
                  <a:pt x="844" y="327"/>
                </a:lnTo>
                <a:lnTo>
                  <a:pt x="846" y="327"/>
                </a:lnTo>
                <a:lnTo>
                  <a:pt x="848" y="327"/>
                </a:lnTo>
                <a:lnTo>
                  <a:pt x="846" y="329"/>
                </a:lnTo>
                <a:lnTo>
                  <a:pt x="848" y="331"/>
                </a:lnTo>
                <a:lnTo>
                  <a:pt x="848" y="333"/>
                </a:lnTo>
                <a:lnTo>
                  <a:pt x="846" y="333"/>
                </a:lnTo>
                <a:lnTo>
                  <a:pt x="846" y="335"/>
                </a:lnTo>
                <a:lnTo>
                  <a:pt x="848" y="335"/>
                </a:lnTo>
                <a:lnTo>
                  <a:pt x="848" y="337"/>
                </a:lnTo>
                <a:lnTo>
                  <a:pt x="848" y="339"/>
                </a:lnTo>
                <a:lnTo>
                  <a:pt x="846" y="339"/>
                </a:lnTo>
                <a:lnTo>
                  <a:pt x="844" y="339"/>
                </a:lnTo>
                <a:lnTo>
                  <a:pt x="842" y="337"/>
                </a:lnTo>
                <a:lnTo>
                  <a:pt x="842" y="335"/>
                </a:lnTo>
                <a:lnTo>
                  <a:pt x="842" y="337"/>
                </a:lnTo>
                <a:lnTo>
                  <a:pt x="840" y="337"/>
                </a:lnTo>
                <a:lnTo>
                  <a:pt x="838" y="335"/>
                </a:lnTo>
                <a:lnTo>
                  <a:pt x="838" y="337"/>
                </a:lnTo>
                <a:lnTo>
                  <a:pt x="836" y="337"/>
                </a:lnTo>
                <a:lnTo>
                  <a:pt x="834" y="339"/>
                </a:lnTo>
                <a:lnTo>
                  <a:pt x="834" y="341"/>
                </a:lnTo>
                <a:lnTo>
                  <a:pt x="832" y="341"/>
                </a:lnTo>
                <a:lnTo>
                  <a:pt x="834" y="339"/>
                </a:lnTo>
                <a:lnTo>
                  <a:pt x="832" y="341"/>
                </a:lnTo>
                <a:lnTo>
                  <a:pt x="830" y="341"/>
                </a:lnTo>
                <a:lnTo>
                  <a:pt x="828" y="343"/>
                </a:lnTo>
                <a:lnTo>
                  <a:pt x="826" y="343"/>
                </a:lnTo>
                <a:lnTo>
                  <a:pt x="824" y="345"/>
                </a:lnTo>
                <a:lnTo>
                  <a:pt x="824" y="343"/>
                </a:lnTo>
                <a:lnTo>
                  <a:pt x="822" y="343"/>
                </a:lnTo>
                <a:lnTo>
                  <a:pt x="822" y="345"/>
                </a:lnTo>
                <a:lnTo>
                  <a:pt x="824" y="345"/>
                </a:lnTo>
                <a:lnTo>
                  <a:pt x="826" y="347"/>
                </a:lnTo>
                <a:lnTo>
                  <a:pt x="824" y="349"/>
                </a:lnTo>
                <a:lnTo>
                  <a:pt x="824" y="347"/>
                </a:lnTo>
                <a:lnTo>
                  <a:pt x="822" y="347"/>
                </a:lnTo>
                <a:lnTo>
                  <a:pt x="822" y="349"/>
                </a:lnTo>
                <a:lnTo>
                  <a:pt x="822" y="351"/>
                </a:lnTo>
                <a:lnTo>
                  <a:pt x="824" y="353"/>
                </a:lnTo>
                <a:lnTo>
                  <a:pt x="822" y="353"/>
                </a:lnTo>
                <a:lnTo>
                  <a:pt x="820" y="355"/>
                </a:lnTo>
                <a:lnTo>
                  <a:pt x="818" y="355"/>
                </a:lnTo>
                <a:lnTo>
                  <a:pt x="818" y="353"/>
                </a:lnTo>
                <a:lnTo>
                  <a:pt x="816" y="351"/>
                </a:lnTo>
                <a:lnTo>
                  <a:pt x="816" y="353"/>
                </a:lnTo>
                <a:lnTo>
                  <a:pt x="814" y="351"/>
                </a:lnTo>
                <a:lnTo>
                  <a:pt x="814" y="353"/>
                </a:lnTo>
                <a:lnTo>
                  <a:pt x="814" y="355"/>
                </a:lnTo>
                <a:lnTo>
                  <a:pt x="816" y="355"/>
                </a:lnTo>
                <a:lnTo>
                  <a:pt x="816" y="357"/>
                </a:lnTo>
                <a:lnTo>
                  <a:pt x="818" y="357"/>
                </a:lnTo>
                <a:lnTo>
                  <a:pt x="816" y="357"/>
                </a:lnTo>
                <a:lnTo>
                  <a:pt x="816" y="359"/>
                </a:lnTo>
                <a:lnTo>
                  <a:pt x="814" y="361"/>
                </a:lnTo>
                <a:lnTo>
                  <a:pt x="816" y="363"/>
                </a:lnTo>
                <a:lnTo>
                  <a:pt x="814" y="363"/>
                </a:lnTo>
                <a:lnTo>
                  <a:pt x="814" y="365"/>
                </a:lnTo>
                <a:lnTo>
                  <a:pt x="812" y="365"/>
                </a:lnTo>
                <a:lnTo>
                  <a:pt x="810" y="365"/>
                </a:lnTo>
                <a:lnTo>
                  <a:pt x="810" y="367"/>
                </a:lnTo>
                <a:lnTo>
                  <a:pt x="810" y="369"/>
                </a:lnTo>
                <a:lnTo>
                  <a:pt x="810" y="371"/>
                </a:lnTo>
                <a:lnTo>
                  <a:pt x="808" y="373"/>
                </a:lnTo>
                <a:lnTo>
                  <a:pt x="808" y="375"/>
                </a:lnTo>
                <a:lnTo>
                  <a:pt x="806" y="377"/>
                </a:lnTo>
                <a:lnTo>
                  <a:pt x="808" y="377"/>
                </a:lnTo>
                <a:lnTo>
                  <a:pt x="808" y="379"/>
                </a:lnTo>
                <a:lnTo>
                  <a:pt x="808" y="381"/>
                </a:lnTo>
                <a:lnTo>
                  <a:pt x="810" y="383"/>
                </a:lnTo>
                <a:lnTo>
                  <a:pt x="812" y="383"/>
                </a:lnTo>
                <a:lnTo>
                  <a:pt x="814" y="383"/>
                </a:lnTo>
                <a:lnTo>
                  <a:pt x="816" y="385"/>
                </a:lnTo>
                <a:lnTo>
                  <a:pt x="818" y="387"/>
                </a:lnTo>
                <a:lnTo>
                  <a:pt x="820" y="387"/>
                </a:lnTo>
                <a:lnTo>
                  <a:pt x="822" y="389"/>
                </a:lnTo>
                <a:lnTo>
                  <a:pt x="824" y="389"/>
                </a:lnTo>
                <a:lnTo>
                  <a:pt x="826" y="389"/>
                </a:lnTo>
                <a:lnTo>
                  <a:pt x="830" y="391"/>
                </a:lnTo>
                <a:lnTo>
                  <a:pt x="832" y="393"/>
                </a:lnTo>
                <a:lnTo>
                  <a:pt x="834" y="395"/>
                </a:lnTo>
                <a:lnTo>
                  <a:pt x="834" y="397"/>
                </a:lnTo>
                <a:lnTo>
                  <a:pt x="836" y="399"/>
                </a:lnTo>
                <a:lnTo>
                  <a:pt x="838" y="401"/>
                </a:lnTo>
                <a:lnTo>
                  <a:pt x="838" y="403"/>
                </a:lnTo>
                <a:lnTo>
                  <a:pt x="840" y="405"/>
                </a:lnTo>
                <a:lnTo>
                  <a:pt x="840" y="407"/>
                </a:lnTo>
                <a:lnTo>
                  <a:pt x="842" y="409"/>
                </a:lnTo>
                <a:lnTo>
                  <a:pt x="844" y="411"/>
                </a:lnTo>
                <a:lnTo>
                  <a:pt x="846" y="413"/>
                </a:lnTo>
                <a:lnTo>
                  <a:pt x="848" y="415"/>
                </a:lnTo>
                <a:lnTo>
                  <a:pt x="848" y="417"/>
                </a:lnTo>
                <a:lnTo>
                  <a:pt x="850" y="417"/>
                </a:lnTo>
                <a:lnTo>
                  <a:pt x="852" y="419"/>
                </a:lnTo>
                <a:lnTo>
                  <a:pt x="852" y="421"/>
                </a:lnTo>
                <a:lnTo>
                  <a:pt x="852" y="423"/>
                </a:lnTo>
                <a:lnTo>
                  <a:pt x="852" y="425"/>
                </a:lnTo>
                <a:lnTo>
                  <a:pt x="854" y="427"/>
                </a:lnTo>
                <a:lnTo>
                  <a:pt x="856" y="427"/>
                </a:lnTo>
                <a:lnTo>
                  <a:pt x="858" y="429"/>
                </a:lnTo>
                <a:lnTo>
                  <a:pt x="860" y="429"/>
                </a:lnTo>
                <a:lnTo>
                  <a:pt x="862" y="431"/>
                </a:lnTo>
                <a:lnTo>
                  <a:pt x="864" y="431"/>
                </a:lnTo>
                <a:lnTo>
                  <a:pt x="866" y="433"/>
                </a:lnTo>
                <a:lnTo>
                  <a:pt x="866" y="435"/>
                </a:lnTo>
                <a:lnTo>
                  <a:pt x="868" y="437"/>
                </a:lnTo>
                <a:lnTo>
                  <a:pt x="870" y="437"/>
                </a:lnTo>
                <a:lnTo>
                  <a:pt x="872" y="439"/>
                </a:lnTo>
                <a:lnTo>
                  <a:pt x="874" y="441"/>
                </a:lnTo>
                <a:lnTo>
                  <a:pt x="876" y="443"/>
                </a:lnTo>
                <a:lnTo>
                  <a:pt x="878" y="445"/>
                </a:lnTo>
                <a:lnTo>
                  <a:pt x="876" y="445"/>
                </a:lnTo>
                <a:lnTo>
                  <a:pt x="874" y="445"/>
                </a:lnTo>
                <a:lnTo>
                  <a:pt x="872" y="443"/>
                </a:lnTo>
                <a:lnTo>
                  <a:pt x="870" y="443"/>
                </a:lnTo>
                <a:lnTo>
                  <a:pt x="868" y="443"/>
                </a:lnTo>
                <a:lnTo>
                  <a:pt x="866" y="441"/>
                </a:lnTo>
                <a:lnTo>
                  <a:pt x="864" y="443"/>
                </a:lnTo>
                <a:lnTo>
                  <a:pt x="862" y="443"/>
                </a:lnTo>
                <a:lnTo>
                  <a:pt x="860" y="443"/>
                </a:lnTo>
                <a:lnTo>
                  <a:pt x="858" y="441"/>
                </a:lnTo>
                <a:lnTo>
                  <a:pt x="858" y="439"/>
                </a:lnTo>
                <a:lnTo>
                  <a:pt x="856" y="439"/>
                </a:lnTo>
                <a:lnTo>
                  <a:pt x="854" y="437"/>
                </a:lnTo>
                <a:lnTo>
                  <a:pt x="852" y="437"/>
                </a:lnTo>
                <a:lnTo>
                  <a:pt x="850" y="437"/>
                </a:lnTo>
                <a:lnTo>
                  <a:pt x="848" y="439"/>
                </a:lnTo>
                <a:lnTo>
                  <a:pt x="848" y="441"/>
                </a:lnTo>
                <a:lnTo>
                  <a:pt x="846" y="441"/>
                </a:lnTo>
                <a:lnTo>
                  <a:pt x="844" y="441"/>
                </a:lnTo>
                <a:lnTo>
                  <a:pt x="842" y="439"/>
                </a:lnTo>
                <a:lnTo>
                  <a:pt x="842" y="437"/>
                </a:lnTo>
                <a:lnTo>
                  <a:pt x="840" y="435"/>
                </a:lnTo>
                <a:lnTo>
                  <a:pt x="838" y="435"/>
                </a:lnTo>
                <a:lnTo>
                  <a:pt x="838" y="433"/>
                </a:lnTo>
                <a:lnTo>
                  <a:pt x="836" y="433"/>
                </a:lnTo>
                <a:lnTo>
                  <a:pt x="834" y="433"/>
                </a:lnTo>
                <a:lnTo>
                  <a:pt x="836" y="433"/>
                </a:lnTo>
                <a:lnTo>
                  <a:pt x="834" y="435"/>
                </a:lnTo>
                <a:lnTo>
                  <a:pt x="836" y="435"/>
                </a:lnTo>
                <a:lnTo>
                  <a:pt x="838" y="435"/>
                </a:lnTo>
                <a:lnTo>
                  <a:pt x="836" y="433"/>
                </a:lnTo>
                <a:lnTo>
                  <a:pt x="838" y="433"/>
                </a:lnTo>
                <a:lnTo>
                  <a:pt x="838" y="435"/>
                </a:lnTo>
                <a:lnTo>
                  <a:pt x="840" y="437"/>
                </a:lnTo>
                <a:lnTo>
                  <a:pt x="838" y="437"/>
                </a:lnTo>
                <a:lnTo>
                  <a:pt x="840" y="439"/>
                </a:lnTo>
                <a:lnTo>
                  <a:pt x="842" y="439"/>
                </a:lnTo>
                <a:lnTo>
                  <a:pt x="844" y="441"/>
                </a:lnTo>
                <a:lnTo>
                  <a:pt x="846" y="441"/>
                </a:lnTo>
                <a:lnTo>
                  <a:pt x="848" y="441"/>
                </a:lnTo>
                <a:lnTo>
                  <a:pt x="850" y="441"/>
                </a:lnTo>
                <a:lnTo>
                  <a:pt x="850" y="439"/>
                </a:lnTo>
                <a:lnTo>
                  <a:pt x="852" y="439"/>
                </a:lnTo>
                <a:lnTo>
                  <a:pt x="854" y="439"/>
                </a:lnTo>
                <a:lnTo>
                  <a:pt x="856" y="439"/>
                </a:lnTo>
                <a:lnTo>
                  <a:pt x="858" y="441"/>
                </a:lnTo>
                <a:lnTo>
                  <a:pt x="858" y="443"/>
                </a:lnTo>
                <a:lnTo>
                  <a:pt x="858" y="445"/>
                </a:lnTo>
                <a:lnTo>
                  <a:pt x="860" y="445"/>
                </a:lnTo>
                <a:lnTo>
                  <a:pt x="862" y="445"/>
                </a:lnTo>
                <a:lnTo>
                  <a:pt x="864" y="445"/>
                </a:lnTo>
                <a:lnTo>
                  <a:pt x="866" y="447"/>
                </a:lnTo>
                <a:lnTo>
                  <a:pt x="868" y="449"/>
                </a:lnTo>
                <a:lnTo>
                  <a:pt x="870" y="449"/>
                </a:lnTo>
                <a:lnTo>
                  <a:pt x="870" y="451"/>
                </a:lnTo>
                <a:lnTo>
                  <a:pt x="872" y="451"/>
                </a:lnTo>
                <a:lnTo>
                  <a:pt x="874" y="453"/>
                </a:lnTo>
                <a:lnTo>
                  <a:pt x="876" y="453"/>
                </a:lnTo>
                <a:lnTo>
                  <a:pt x="878" y="455"/>
                </a:lnTo>
                <a:lnTo>
                  <a:pt x="880" y="457"/>
                </a:lnTo>
                <a:lnTo>
                  <a:pt x="882" y="459"/>
                </a:lnTo>
                <a:lnTo>
                  <a:pt x="882" y="461"/>
                </a:lnTo>
                <a:lnTo>
                  <a:pt x="882" y="463"/>
                </a:lnTo>
                <a:lnTo>
                  <a:pt x="880" y="463"/>
                </a:lnTo>
                <a:lnTo>
                  <a:pt x="878" y="463"/>
                </a:lnTo>
                <a:lnTo>
                  <a:pt x="876" y="465"/>
                </a:lnTo>
                <a:lnTo>
                  <a:pt x="874" y="467"/>
                </a:lnTo>
                <a:lnTo>
                  <a:pt x="872" y="467"/>
                </a:lnTo>
                <a:lnTo>
                  <a:pt x="870" y="469"/>
                </a:lnTo>
                <a:lnTo>
                  <a:pt x="870" y="471"/>
                </a:lnTo>
                <a:lnTo>
                  <a:pt x="868" y="473"/>
                </a:lnTo>
                <a:lnTo>
                  <a:pt x="866" y="473"/>
                </a:lnTo>
                <a:lnTo>
                  <a:pt x="864" y="473"/>
                </a:lnTo>
                <a:lnTo>
                  <a:pt x="862" y="473"/>
                </a:lnTo>
                <a:lnTo>
                  <a:pt x="860" y="473"/>
                </a:lnTo>
                <a:lnTo>
                  <a:pt x="860" y="475"/>
                </a:lnTo>
                <a:lnTo>
                  <a:pt x="858" y="477"/>
                </a:lnTo>
                <a:lnTo>
                  <a:pt x="860" y="475"/>
                </a:lnTo>
                <a:lnTo>
                  <a:pt x="862" y="475"/>
                </a:lnTo>
                <a:lnTo>
                  <a:pt x="864" y="473"/>
                </a:lnTo>
                <a:lnTo>
                  <a:pt x="864" y="475"/>
                </a:lnTo>
                <a:lnTo>
                  <a:pt x="866" y="477"/>
                </a:lnTo>
                <a:lnTo>
                  <a:pt x="866" y="479"/>
                </a:lnTo>
                <a:lnTo>
                  <a:pt x="868" y="479"/>
                </a:lnTo>
                <a:lnTo>
                  <a:pt x="870" y="479"/>
                </a:lnTo>
                <a:lnTo>
                  <a:pt x="868" y="479"/>
                </a:lnTo>
                <a:lnTo>
                  <a:pt x="870" y="477"/>
                </a:lnTo>
                <a:lnTo>
                  <a:pt x="872" y="477"/>
                </a:lnTo>
                <a:lnTo>
                  <a:pt x="874" y="475"/>
                </a:lnTo>
                <a:lnTo>
                  <a:pt x="876" y="475"/>
                </a:lnTo>
                <a:lnTo>
                  <a:pt x="878" y="475"/>
                </a:lnTo>
                <a:lnTo>
                  <a:pt x="880" y="477"/>
                </a:lnTo>
                <a:lnTo>
                  <a:pt x="882" y="479"/>
                </a:lnTo>
                <a:lnTo>
                  <a:pt x="884" y="481"/>
                </a:lnTo>
                <a:lnTo>
                  <a:pt x="886" y="481"/>
                </a:lnTo>
                <a:lnTo>
                  <a:pt x="890" y="483"/>
                </a:lnTo>
                <a:lnTo>
                  <a:pt x="892" y="483"/>
                </a:lnTo>
                <a:lnTo>
                  <a:pt x="894" y="483"/>
                </a:lnTo>
                <a:lnTo>
                  <a:pt x="892" y="485"/>
                </a:lnTo>
                <a:lnTo>
                  <a:pt x="890" y="485"/>
                </a:lnTo>
                <a:lnTo>
                  <a:pt x="890" y="487"/>
                </a:lnTo>
                <a:lnTo>
                  <a:pt x="888" y="489"/>
                </a:lnTo>
                <a:lnTo>
                  <a:pt x="888" y="491"/>
                </a:lnTo>
                <a:lnTo>
                  <a:pt x="886" y="491"/>
                </a:lnTo>
                <a:lnTo>
                  <a:pt x="884" y="491"/>
                </a:lnTo>
                <a:lnTo>
                  <a:pt x="886" y="493"/>
                </a:lnTo>
                <a:lnTo>
                  <a:pt x="888" y="491"/>
                </a:lnTo>
                <a:lnTo>
                  <a:pt x="890" y="491"/>
                </a:lnTo>
                <a:lnTo>
                  <a:pt x="890" y="489"/>
                </a:lnTo>
                <a:lnTo>
                  <a:pt x="892" y="489"/>
                </a:lnTo>
                <a:lnTo>
                  <a:pt x="894" y="489"/>
                </a:lnTo>
                <a:lnTo>
                  <a:pt x="892" y="491"/>
                </a:lnTo>
                <a:lnTo>
                  <a:pt x="892" y="493"/>
                </a:lnTo>
                <a:lnTo>
                  <a:pt x="894" y="495"/>
                </a:lnTo>
                <a:lnTo>
                  <a:pt x="894" y="497"/>
                </a:lnTo>
                <a:lnTo>
                  <a:pt x="894" y="499"/>
                </a:lnTo>
                <a:lnTo>
                  <a:pt x="892" y="497"/>
                </a:lnTo>
                <a:lnTo>
                  <a:pt x="892" y="495"/>
                </a:lnTo>
                <a:lnTo>
                  <a:pt x="890" y="495"/>
                </a:lnTo>
                <a:lnTo>
                  <a:pt x="892" y="495"/>
                </a:lnTo>
                <a:lnTo>
                  <a:pt x="892" y="497"/>
                </a:lnTo>
                <a:lnTo>
                  <a:pt x="890" y="497"/>
                </a:lnTo>
                <a:lnTo>
                  <a:pt x="888" y="495"/>
                </a:lnTo>
                <a:lnTo>
                  <a:pt x="888" y="497"/>
                </a:lnTo>
                <a:lnTo>
                  <a:pt x="888" y="495"/>
                </a:lnTo>
                <a:lnTo>
                  <a:pt x="886" y="497"/>
                </a:lnTo>
                <a:lnTo>
                  <a:pt x="886" y="499"/>
                </a:lnTo>
                <a:lnTo>
                  <a:pt x="888" y="499"/>
                </a:lnTo>
                <a:lnTo>
                  <a:pt x="890" y="501"/>
                </a:lnTo>
                <a:lnTo>
                  <a:pt x="892" y="503"/>
                </a:lnTo>
                <a:lnTo>
                  <a:pt x="890" y="503"/>
                </a:lnTo>
                <a:lnTo>
                  <a:pt x="892" y="505"/>
                </a:lnTo>
                <a:lnTo>
                  <a:pt x="892" y="507"/>
                </a:lnTo>
                <a:lnTo>
                  <a:pt x="890" y="507"/>
                </a:lnTo>
                <a:lnTo>
                  <a:pt x="888" y="507"/>
                </a:lnTo>
                <a:lnTo>
                  <a:pt x="886" y="507"/>
                </a:lnTo>
                <a:lnTo>
                  <a:pt x="884" y="505"/>
                </a:lnTo>
                <a:lnTo>
                  <a:pt x="882" y="505"/>
                </a:lnTo>
                <a:lnTo>
                  <a:pt x="884" y="507"/>
                </a:lnTo>
                <a:lnTo>
                  <a:pt x="886" y="509"/>
                </a:lnTo>
                <a:lnTo>
                  <a:pt x="888" y="509"/>
                </a:lnTo>
                <a:lnTo>
                  <a:pt x="890" y="509"/>
                </a:lnTo>
                <a:lnTo>
                  <a:pt x="890" y="511"/>
                </a:lnTo>
                <a:lnTo>
                  <a:pt x="892" y="513"/>
                </a:lnTo>
                <a:lnTo>
                  <a:pt x="894" y="515"/>
                </a:lnTo>
                <a:lnTo>
                  <a:pt x="892" y="515"/>
                </a:lnTo>
                <a:lnTo>
                  <a:pt x="890" y="517"/>
                </a:lnTo>
                <a:lnTo>
                  <a:pt x="890" y="519"/>
                </a:lnTo>
                <a:lnTo>
                  <a:pt x="888" y="519"/>
                </a:lnTo>
                <a:lnTo>
                  <a:pt x="888" y="517"/>
                </a:lnTo>
                <a:lnTo>
                  <a:pt x="886" y="515"/>
                </a:lnTo>
                <a:lnTo>
                  <a:pt x="884" y="517"/>
                </a:lnTo>
                <a:lnTo>
                  <a:pt x="886" y="517"/>
                </a:lnTo>
                <a:lnTo>
                  <a:pt x="886" y="519"/>
                </a:lnTo>
                <a:lnTo>
                  <a:pt x="884" y="521"/>
                </a:lnTo>
                <a:lnTo>
                  <a:pt x="882" y="523"/>
                </a:lnTo>
                <a:lnTo>
                  <a:pt x="880" y="521"/>
                </a:lnTo>
                <a:lnTo>
                  <a:pt x="878" y="521"/>
                </a:lnTo>
                <a:lnTo>
                  <a:pt x="876" y="521"/>
                </a:lnTo>
                <a:lnTo>
                  <a:pt x="878" y="521"/>
                </a:lnTo>
                <a:lnTo>
                  <a:pt x="880" y="523"/>
                </a:lnTo>
                <a:lnTo>
                  <a:pt x="882" y="525"/>
                </a:lnTo>
                <a:lnTo>
                  <a:pt x="882" y="527"/>
                </a:lnTo>
                <a:lnTo>
                  <a:pt x="880" y="529"/>
                </a:lnTo>
                <a:lnTo>
                  <a:pt x="880" y="531"/>
                </a:lnTo>
                <a:lnTo>
                  <a:pt x="880" y="533"/>
                </a:lnTo>
                <a:lnTo>
                  <a:pt x="882" y="533"/>
                </a:lnTo>
                <a:lnTo>
                  <a:pt x="880" y="535"/>
                </a:lnTo>
                <a:lnTo>
                  <a:pt x="880" y="537"/>
                </a:lnTo>
                <a:lnTo>
                  <a:pt x="880" y="539"/>
                </a:lnTo>
                <a:lnTo>
                  <a:pt x="878" y="539"/>
                </a:lnTo>
                <a:lnTo>
                  <a:pt x="880" y="539"/>
                </a:lnTo>
                <a:lnTo>
                  <a:pt x="878" y="539"/>
                </a:lnTo>
                <a:lnTo>
                  <a:pt x="876" y="537"/>
                </a:lnTo>
                <a:lnTo>
                  <a:pt x="876" y="539"/>
                </a:lnTo>
                <a:lnTo>
                  <a:pt x="878" y="539"/>
                </a:lnTo>
                <a:lnTo>
                  <a:pt x="880" y="541"/>
                </a:lnTo>
                <a:lnTo>
                  <a:pt x="878" y="541"/>
                </a:lnTo>
                <a:lnTo>
                  <a:pt x="876" y="541"/>
                </a:lnTo>
                <a:lnTo>
                  <a:pt x="876" y="543"/>
                </a:lnTo>
                <a:lnTo>
                  <a:pt x="876" y="545"/>
                </a:lnTo>
                <a:lnTo>
                  <a:pt x="874" y="545"/>
                </a:lnTo>
                <a:lnTo>
                  <a:pt x="876" y="547"/>
                </a:lnTo>
                <a:lnTo>
                  <a:pt x="876" y="549"/>
                </a:lnTo>
                <a:lnTo>
                  <a:pt x="876" y="551"/>
                </a:lnTo>
                <a:lnTo>
                  <a:pt x="874" y="551"/>
                </a:lnTo>
                <a:lnTo>
                  <a:pt x="874" y="553"/>
                </a:lnTo>
                <a:lnTo>
                  <a:pt x="872" y="553"/>
                </a:lnTo>
                <a:lnTo>
                  <a:pt x="874" y="551"/>
                </a:lnTo>
                <a:lnTo>
                  <a:pt x="874" y="549"/>
                </a:lnTo>
                <a:lnTo>
                  <a:pt x="874" y="547"/>
                </a:lnTo>
                <a:lnTo>
                  <a:pt x="872" y="549"/>
                </a:lnTo>
                <a:lnTo>
                  <a:pt x="872" y="551"/>
                </a:lnTo>
                <a:lnTo>
                  <a:pt x="870" y="549"/>
                </a:lnTo>
                <a:lnTo>
                  <a:pt x="870" y="547"/>
                </a:lnTo>
                <a:lnTo>
                  <a:pt x="868" y="549"/>
                </a:lnTo>
                <a:lnTo>
                  <a:pt x="866" y="549"/>
                </a:lnTo>
                <a:lnTo>
                  <a:pt x="866" y="551"/>
                </a:lnTo>
                <a:lnTo>
                  <a:pt x="868" y="551"/>
                </a:lnTo>
                <a:lnTo>
                  <a:pt x="870" y="553"/>
                </a:lnTo>
                <a:lnTo>
                  <a:pt x="870" y="555"/>
                </a:lnTo>
                <a:lnTo>
                  <a:pt x="868" y="555"/>
                </a:lnTo>
                <a:lnTo>
                  <a:pt x="870" y="557"/>
                </a:lnTo>
                <a:lnTo>
                  <a:pt x="872" y="557"/>
                </a:lnTo>
                <a:lnTo>
                  <a:pt x="872" y="555"/>
                </a:lnTo>
                <a:lnTo>
                  <a:pt x="874" y="557"/>
                </a:lnTo>
                <a:lnTo>
                  <a:pt x="872" y="559"/>
                </a:lnTo>
                <a:lnTo>
                  <a:pt x="870" y="559"/>
                </a:lnTo>
                <a:lnTo>
                  <a:pt x="868" y="561"/>
                </a:lnTo>
                <a:lnTo>
                  <a:pt x="868" y="563"/>
                </a:lnTo>
                <a:lnTo>
                  <a:pt x="868" y="565"/>
                </a:lnTo>
                <a:lnTo>
                  <a:pt x="866" y="563"/>
                </a:lnTo>
                <a:lnTo>
                  <a:pt x="864" y="563"/>
                </a:lnTo>
                <a:lnTo>
                  <a:pt x="862" y="561"/>
                </a:lnTo>
                <a:lnTo>
                  <a:pt x="860" y="561"/>
                </a:lnTo>
                <a:lnTo>
                  <a:pt x="862" y="561"/>
                </a:lnTo>
                <a:lnTo>
                  <a:pt x="862" y="563"/>
                </a:lnTo>
                <a:lnTo>
                  <a:pt x="864" y="565"/>
                </a:lnTo>
                <a:lnTo>
                  <a:pt x="866" y="565"/>
                </a:lnTo>
                <a:lnTo>
                  <a:pt x="868" y="565"/>
                </a:lnTo>
                <a:lnTo>
                  <a:pt x="868" y="563"/>
                </a:lnTo>
                <a:lnTo>
                  <a:pt x="870" y="563"/>
                </a:lnTo>
                <a:lnTo>
                  <a:pt x="872" y="565"/>
                </a:lnTo>
                <a:lnTo>
                  <a:pt x="870" y="567"/>
                </a:lnTo>
                <a:lnTo>
                  <a:pt x="872" y="569"/>
                </a:lnTo>
                <a:lnTo>
                  <a:pt x="870" y="571"/>
                </a:lnTo>
                <a:lnTo>
                  <a:pt x="870" y="573"/>
                </a:lnTo>
                <a:lnTo>
                  <a:pt x="872" y="573"/>
                </a:lnTo>
                <a:lnTo>
                  <a:pt x="874" y="575"/>
                </a:lnTo>
                <a:lnTo>
                  <a:pt x="872" y="577"/>
                </a:lnTo>
                <a:lnTo>
                  <a:pt x="872" y="575"/>
                </a:lnTo>
                <a:lnTo>
                  <a:pt x="872" y="577"/>
                </a:lnTo>
                <a:lnTo>
                  <a:pt x="870" y="575"/>
                </a:lnTo>
                <a:lnTo>
                  <a:pt x="868" y="573"/>
                </a:lnTo>
                <a:lnTo>
                  <a:pt x="866" y="573"/>
                </a:lnTo>
                <a:lnTo>
                  <a:pt x="866" y="575"/>
                </a:lnTo>
                <a:lnTo>
                  <a:pt x="864" y="577"/>
                </a:lnTo>
                <a:lnTo>
                  <a:pt x="866" y="577"/>
                </a:lnTo>
                <a:lnTo>
                  <a:pt x="868" y="579"/>
                </a:lnTo>
                <a:lnTo>
                  <a:pt x="866" y="581"/>
                </a:lnTo>
                <a:lnTo>
                  <a:pt x="866" y="583"/>
                </a:lnTo>
                <a:lnTo>
                  <a:pt x="864" y="581"/>
                </a:lnTo>
                <a:lnTo>
                  <a:pt x="862" y="579"/>
                </a:lnTo>
                <a:lnTo>
                  <a:pt x="862" y="581"/>
                </a:lnTo>
                <a:lnTo>
                  <a:pt x="862" y="583"/>
                </a:lnTo>
                <a:lnTo>
                  <a:pt x="862" y="585"/>
                </a:lnTo>
                <a:lnTo>
                  <a:pt x="864" y="585"/>
                </a:lnTo>
                <a:lnTo>
                  <a:pt x="864" y="587"/>
                </a:lnTo>
                <a:lnTo>
                  <a:pt x="862" y="587"/>
                </a:lnTo>
                <a:lnTo>
                  <a:pt x="860" y="587"/>
                </a:lnTo>
                <a:lnTo>
                  <a:pt x="858" y="589"/>
                </a:lnTo>
                <a:lnTo>
                  <a:pt x="860" y="589"/>
                </a:lnTo>
                <a:lnTo>
                  <a:pt x="860" y="591"/>
                </a:lnTo>
                <a:lnTo>
                  <a:pt x="860" y="593"/>
                </a:lnTo>
                <a:lnTo>
                  <a:pt x="858" y="595"/>
                </a:lnTo>
                <a:lnTo>
                  <a:pt x="858" y="593"/>
                </a:lnTo>
                <a:lnTo>
                  <a:pt x="856" y="591"/>
                </a:lnTo>
                <a:lnTo>
                  <a:pt x="856" y="593"/>
                </a:lnTo>
                <a:lnTo>
                  <a:pt x="854" y="593"/>
                </a:lnTo>
                <a:lnTo>
                  <a:pt x="852" y="595"/>
                </a:lnTo>
                <a:lnTo>
                  <a:pt x="852" y="593"/>
                </a:lnTo>
                <a:lnTo>
                  <a:pt x="850" y="595"/>
                </a:lnTo>
                <a:lnTo>
                  <a:pt x="848" y="595"/>
                </a:lnTo>
                <a:lnTo>
                  <a:pt x="848" y="597"/>
                </a:lnTo>
                <a:lnTo>
                  <a:pt x="846" y="595"/>
                </a:lnTo>
                <a:lnTo>
                  <a:pt x="844" y="595"/>
                </a:lnTo>
                <a:lnTo>
                  <a:pt x="846" y="597"/>
                </a:lnTo>
                <a:lnTo>
                  <a:pt x="848" y="597"/>
                </a:lnTo>
                <a:lnTo>
                  <a:pt x="850" y="597"/>
                </a:lnTo>
                <a:lnTo>
                  <a:pt x="850" y="599"/>
                </a:lnTo>
                <a:lnTo>
                  <a:pt x="852" y="599"/>
                </a:lnTo>
                <a:lnTo>
                  <a:pt x="850" y="601"/>
                </a:lnTo>
                <a:lnTo>
                  <a:pt x="848" y="601"/>
                </a:lnTo>
                <a:lnTo>
                  <a:pt x="848" y="603"/>
                </a:lnTo>
                <a:lnTo>
                  <a:pt x="848" y="605"/>
                </a:lnTo>
                <a:lnTo>
                  <a:pt x="846" y="607"/>
                </a:lnTo>
                <a:lnTo>
                  <a:pt x="846" y="605"/>
                </a:lnTo>
                <a:lnTo>
                  <a:pt x="844" y="605"/>
                </a:lnTo>
                <a:lnTo>
                  <a:pt x="844" y="607"/>
                </a:lnTo>
                <a:lnTo>
                  <a:pt x="844" y="609"/>
                </a:lnTo>
                <a:lnTo>
                  <a:pt x="842" y="609"/>
                </a:lnTo>
                <a:lnTo>
                  <a:pt x="840" y="609"/>
                </a:lnTo>
                <a:lnTo>
                  <a:pt x="838" y="609"/>
                </a:lnTo>
                <a:lnTo>
                  <a:pt x="838" y="611"/>
                </a:lnTo>
                <a:lnTo>
                  <a:pt x="836" y="613"/>
                </a:lnTo>
                <a:lnTo>
                  <a:pt x="836" y="615"/>
                </a:lnTo>
                <a:lnTo>
                  <a:pt x="834" y="613"/>
                </a:lnTo>
                <a:lnTo>
                  <a:pt x="832" y="613"/>
                </a:lnTo>
                <a:lnTo>
                  <a:pt x="832" y="615"/>
                </a:lnTo>
                <a:lnTo>
                  <a:pt x="832" y="617"/>
                </a:lnTo>
                <a:lnTo>
                  <a:pt x="830" y="619"/>
                </a:lnTo>
                <a:lnTo>
                  <a:pt x="828" y="619"/>
                </a:lnTo>
                <a:lnTo>
                  <a:pt x="826" y="619"/>
                </a:lnTo>
                <a:lnTo>
                  <a:pt x="828" y="619"/>
                </a:lnTo>
                <a:lnTo>
                  <a:pt x="830" y="621"/>
                </a:lnTo>
                <a:lnTo>
                  <a:pt x="832" y="621"/>
                </a:lnTo>
                <a:lnTo>
                  <a:pt x="830" y="621"/>
                </a:lnTo>
                <a:lnTo>
                  <a:pt x="828" y="623"/>
                </a:lnTo>
                <a:lnTo>
                  <a:pt x="828" y="621"/>
                </a:lnTo>
                <a:lnTo>
                  <a:pt x="828" y="623"/>
                </a:lnTo>
                <a:lnTo>
                  <a:pt x="828" y="625"/>
                </a:lnTo>
                <a:lnTo>
                  <a:pt x="828" y="627"/>
                </a:lnTo>
                <a:lnTo>
                  <a:pt x="826" y="627"/>
                </a:lnTo>
                <a:lnTo>
                  <a:pt x="824" y="627"/>
                </a:lnTo>
                <a:lnTo>
                  <a:pt x="822" y="627"/>
                </a:lnTo>
                <a:lnTo>
                  <a:pt x="820" y="629"/>
                </a:lnTo>
                <a:lnTo>
                  <a:pt x="818" y="627"/>
                </a:lnTo>
                <a:lnTo>
                  <a:pt x="820" y="629"/>
                </a:lnTo>
                <a:lnTo>
                  <a:pt x="818" y="629"/>
                </a:lnTo>
                <a:lnTo>
                  <a:pt x="818" y="631"/>
                </a:lnTo>
                <a:lnTo>
                  <a:pt x="816" y="631"/>
                </a:lnTo>
                <a:lnTo>
                  <a:pt x="816" y="629"/>
                </a:lnTo>
                <a:lnTo>
                  <a:pt x="814" y="629"/>
                </a:lnTo>
                <a:lnTo>
                  <a:pt x="814" y="627"/>
                </a:lnTo>
                <a:lnTo>
                  <a:pt x="812" y="629"/>
                </a:lnTo>
                <a:lnTo>
                  <a:pt x="810" y="629"/>
                </a:lnTo>
                <a:lnTo>
                  <a:pt x="808" y="627"/>
                </a:lnTo>
                <a:lnTo>
                  <a:pt x="810" y="629"/>
                </a:lnTo>
                <a:lnTo>
                  <a:pt x="812" y="631"/>
                </a:lnTo>
                <a:lnTo>
                  <a:pt x="812" y="633"/>
                </a:lnTo>
                <a:lnTo>
                  <a:pt x="810" y="633"/>
                </a:lnTo>
                <a:lnTo>
                  <a:pt x="808" y="631"/>
                </a:lnTo>
                <a:lnTo>
                  <a:pt x="806" y="631"/>
                </a:lnTo>
                <a:lnTo>
                  <a:pt x="806" y="629"/>
                </a:lnTo>
                <a:lnTo>
                  <a:pt x="804" y="631"/>
                </a:lnTo>
                <a:lnTo>
                  <a:pt x="802" y="631"/>
                </a:lnTo>
                <a:lnTo>
                  <a:pt x="802" y="633"/>
                </a:lnTo>
                <a:lnTo>
                  <a:pt x="800" y="633"/>
                </a:lnTo>
                <a:lnTo>
                  <a:pt x="798" y="633"/>
                </a:lnTo>
                <a:lnTo>
                  <a:pt x="800" y="633"/>
                </a:lnTo>
                <a:lnTo>
                  <a:pt x="800" y="635"/>
                </a:lnTo>
                <a:lnTo>
                  <a:pt x="798" y="635"/>
                </a:lnTo>
                <a:lnTo>
                  <a:pt x="796" y="635"/>
                </a:lnTo>
                <a:lnTo>
                  <a:pt x="796" y="633"/>
                </a:lnTo>
                <a:lnTo>
                  <a:pt x="798" y="631"/>
                </a:lnTo>
                <a:lnTo>
                  <a:pt x="796" y="631"/>
                </a:lnTo>
                <a:lnTo>
                  <a:pt x="794" y="631"/>
                </a:lnTo>
                <a:lnTo>
                  <a:pt x="792" y="633"/>
                </a:lnTo>
                <a:lnTo>
                  <a:pt x="794" y="633"/>
                </a:lnTo>
                <a:lnTo>
                  <a:pt x="794" y="635"/>
                </a:lnTo>
                <a:lnTo>
                  <a:pt x="794" y="637"/>
                </a:lnTo>
                <a:lnTo>
                  <a:pt x="792" y="635"/>
                </a:lnTo>
                <a:lnTo>
                  <a:pt x="790" y="635"/>
                </a:lnTo>
                <a:lnTo>
                  <a:pt x="788" y="635"/>
                </a:lnTo>
                <a:lnTo>
                  <a:pt x="786" y="635"/>
                </a:lnTo>
                <a:lnTo>
                  <a:pt x="786" y="637"/>
                </a:lnTo>
                <a:lnTo>
                  <a:pt x="784" y="637"/>
                </a:lnTo>
                <a:lnTo>
                  <a:pt x="782" y="637"/>
                </a:lnTo>
                <a:lnTo>
                  <a:pt x="780" y="635"/>
                </a:lnTo>
                <a:lnTo>
                  <a:pt x="780" y="633"/>
                </a:lnTo>
                <a:lnTo>
                  <a:pt x="778" y="631"/>
                </a:lnTo>
                <a:lnTo>
                  <a:pt x="776" y="631"/>
                </a:lnTo>
                <a:lnTo>
                  <a:pt x="776" y="629"/>
                </a:lnTo>
                <a:lnTo>
                  <a:pt x="776" y="627"/>
                </a:lnTo>
                <a:lnTo>
                  <a:pt x="776" y="625"/>
                </a:lnTo>
                <a:lnTo>
                  <a:pt x="776" y="627"/>
                </a:lnTo>
                <a:lnTo>
                  <a:pt x="774" y="625"/>
                </a:lnTo>
                <a:lnTo>
                  <a:pt x="776" y="625"/>
                </a:lnTo>
                <a:lnTo>
                  <a:pt x="776" y="623"/>
                </a:lnTo>
                <a:lnTo>
                  <a:pt x="778" y="623"/>
                </a:lnTo>
                <a:lnTo>
                  <a:pt x="776" y="623"/>
                </a:lnTo>
                <a:lnTo>
                  <a:pt x="774" y="623"/>
                </a:lnTo>
                <a:lnTo>
                  <a:pt x="772" y="625"/>
                </a:lnTo>
                <a:lnTo>
                  <a:pt x="774" y="625"/>
                </a:lnTo>
                <a:lnTo>
                  <a:pt x="772" y="627"/>
                </a:lnTo>
                <a:lnTo>
                  <a:pt x="770" y="629"/>
                </a:lnTo>
                <a:lnTo>
                  <a:pt x="768" y="629"/>
                </a:lnTo>
                <a:lnTo>
                  <a:pt x="770" y="629"/>
                </a:lnTo>
                <a:lnTo>
                  <a:pt x="772" y="629"/>
                </a:lnTo>
                <a:lnTo>
                  <a:pt x="774" y="631"/>
                </a:lnTo>
                <a:lnTo>
                  <a:pt x="772" y="631"/>
                </a:lnTo>
                <a:lnTo>
                  <a:pt x="774" y="633"/>
                </a:lnTo>
                <a:lnTo>
                  <a:pt x="776" y="635"/>
                </a:lnTo>
                <a:lnTo>
                  <a:pt x="776" y="637"/>
                </a:lnTo>
                <a:lnTo>
                  <a:pt x="776" y="639"/>
                </a:lnTo>
                <a:lnTo>
                  <a:pt x="778" y="641"/>
                </a:lnTo>
                <a:lnTo>
                  <a:pt x="778" y="642"/>
                </a:lnTo>
                <a:lnTo>
                  <a:pt x="776" y="642"/>
                </a:lnTo>
                <a:lnTo>
                  <a:pt x="774" y="642"/>
                </a:lnTo>
                <a:lnTo>
                  <a:pt x="774" y="641"/>
                </a:lnTo>
                <a:lnTo>
                  <a:pt x="772" y="639"/>
                </a:lnTo>
                <a:lnTo>
                  <a:pt x="770" y="639"/>
                </a:lnTo>
                <a:lnTo>
                  <a:pt x="770" y="637"/>
                </a:lnTo>
                <a:lnTo>
                  <a:pt x="768" y="635"/>
                </a:lnTo>
                <a:lnTo>
                  <a:pt x="768" y="637"/>
                </a:lnTo>
                <a:lnTo>
                  <a:pt x="770" y="639"/>
                </a:lnTo>
                <a:lnTo>
                  <a:pt x="772" y="639"/>
                </a:lnTo>
                <a:lnTo>
                  <a:pt x="772" y="641"/>
                </a:lnTo>
                <a:lnTo>
                  <a:pt x="774" y="642"/>
                </a:lnTo>
                <a:lnTo>
                  <a:pt x="772" y="644"/>
                </a:lnTo>
                <a:lnTo>
                  <a:pt x="772" y="646"/>
                </a:lnTo>
                <a:lnTo>
                  <a:pt x="770" y="644"/>
                </a:lnTo>
                <a:lnTo>
                  <a:pt x="770" y="642"/>
                </a:lnTo>
                <a:lnTo>
                  <a:pt x="768" y="642"/>
                </a:lnTo>
                <a:lnTo>
                  <a:pt x="768" y="644"/>
                </a:lnTo>
                <a:lnTo>
                  <a:pt x="768" y="646"/>
                </a:lnTo>
                <a:lnTo>
                  <a:pt x="768" y="648"/>
                </a:lnTo>
                <a:lnTo>
                  <a:pt x="766" y="648"/>
                </a:lnTo>
                <a:lnTo>
                  <a:pt x="764" y="648"/>
                </a:lnTo>
                <a:lnTo>
                  <a:pt x="762" y="650"/>
                </a:lnTo>
                <a:lnTo>
                  <a:pt x="760" y="650"/>
                </a:lnTo>
                <a:lnTo>
                  <a:pt x="758" y="648"/>
                </a:lnTo>
                <a:lnTo>
                  <a:pt x="758" y="646"/>
                </a:lnTo>
                <a:lnTo>
                  <a:pt x="756" y="646"/>
                </a:lnTo>
                <a:lnTo>
                  <a:pt x="758" y="648"/>
                </a:lnTo>
                <a:lnTo>
                  <a:pt x="758" y="650"/>
                </a:lnTo>
                <a:lnTo>
                  <a:pt x="756" y="652"/>
                </a:lnTo>
                <a:lnTo>
                  <a:pt x="754" y="652"/>
                </a:lnTo>
                <a:lnTo>
                  <a:pt x="752" y="650"/>
                </a:lnTo>
                <a:lnTo>
                  <a:pt x="750" y="650"/>
                </a:lnTo>
                <a:lnTo>
                  <a:pt x="750" y="648"/>
                </a:lnTo>
                <a:lnTo>
                  <a:pt x="748" y="648"/>
                </a:lnTo>
                <a:lnTo>
                  <a:pt x="750" y="650"/>
                </a:lnTo>
                <a:lnTo>
                  <a:pt x="750" y="652"/>
                </a:lnTo>
                <a:lnTo>
                  <a:pt x="748" y="652"/>
                </a:lnTo>
                <a:lnTo>
                  <a:pt x="746" y="652"/>
                </a:lnTo>
                <a:lnTo>
                  <a:pt x="746" y="650"/>
                </a:lnTo>
                <a:lnTo>
                  <a:pt x="746" y="652"/>
                </a:lnTo>
                <a:lnTo>
                  <a:pt x="746" y="654"/>
                </a:lnTo>
                <a:lnTo>
                  <a:pt x="744" y="656"/>
                </a:lnTo>
                <a:lnTo>
                  <a:pt x="742" y="656"/>
                </a:lnTo>
                <a:lnTo>
                  <a:pt x="740" y="654"/>
                </a:lnTo>
                <a:lnTo>
                  <a:pt x="740" y="656"/>
                </a:lnTo>
                <a:lnTo>
                  <a:pt x="738" y="658"/>
                </a:lnTo>
                <a:lnTo>
                  <a:pt x="738" y="656"/>
                </a:lnTo>
                <a:lnTo>
                  <a:pt x="736" y="656"/>
                </a:lnTo>
                <a:lnTo>
                  <a:pt x="734" y="658"/>
                </a:lnTo>
                <a:lnTo>
                  <a:pt x="732" y="658"/>
                </a:lnTo>
                <a:lnTo>
                  <a:pt x="730" y="658"/>
                </a:lnTo>
                <a:lnTo>
                  <a:pt x="728" y="660"/>
                </a:lnTo>
                <a:lnTo>
                  <a:pt x="728" y="658"/>
                </a:lnTo>
                <a:lnTo>
                  <a:pt x="730" y="658"/>
                </a:lnTo>
                <a:lnTo>
                  <a:pt x="728" y="658"/>
                </a:lnTo>
                <a:lnTo>
                  <a:pt x="728" y="660"/>
                </a:lnTo>
                <a:lnTo>
                  <a:pt x="728" y="662"/>
                </a:lnTo>
                <a:lnTo>
                  <a:pt x="726" y="662"/>
                </a:lnTo>
                <a:lnTo>
                  <a:pt x="724" y="662"/>
                </a:lnTo>
                <a:lnTo>
                  <a:pt x="724" y="660"/>
                </a:lnTo>
                <a:lnTo>
                  <a:pt x="724" y="658"/>
                </a:lnTo>
                <a:lnTo>
                  <a:pt x="722" y="660"/>
                </a:lnTo>
                <a:lnTo>
                  <a:pt x="724" y="662"/>
                </a:lnTo>
                <a:lnTo>
                  <a:pt x="722" y="664"/>
                </a:lnTo>
                <a:lnTo>
                  <a:pt x="720" y="666"/>
                </a:lnTo>
                <a:lnTo>
                  <a:pt x="720" y="668"/>
                </a:lnTo>
                <a:lnTo>
                  <a:pt x="722" y="670"/>
                </a:lnTo>
                <a:lnTo>
                  <a:pt x="724" y="670"/>
                </a:lnTo>
                <a:lnTo>
                  <a:pt x="726" y="672"/>
                </a:lnTo>
                <a:lnTo>
                  <a:pt x="724" y="672"/>
                </a:lnTo>
                <a:lnTo>
                  <a:pt x="724" y="670"/>
                </a:lnTo>
                <a:lnTo>
                  <a:pt x="724" y="672"/>
                </a:lnTo>
                <a:lnTo>
                  <a:pt x="726" y="674"/>
                </a:lnTo>
                <a:lnTo>
                  <a:pt x="726" y="676"/>
                </a:lnTo>
                <a:lnTo>
                  <a:pt x="728" y="678"/>
                </a:lnTo>
                <a:lnTo>
                  <a:pt x="728" y="680"/>
                </a:lnTo>
                <a:lnTo>
                  <a:pt x="726" y="680"/>
                </a:lnTo>
                <a:lnTo>
                  <a:pt x="726" y="682"/>
                </a:lnTo>
                <a:lnTo>
                  <a:pt x="724" y="682"/>
                </a:lnTo>
                <a:lnTo>
                  <a:pt x="722" y="682"/>
                </a:lnTo>
                <a:lnTo>
                  <a:pt x="720" y="682"/>
                </a:lnTo>
                <a:lnTo>
                  <a:pt x="718" y="682"/>
                </a:lnTo>
                <a:lnTo>
                  <a:pt x="718" y="680"/>
                </a:lnTo>
                <a:lnTo>
                  <a:pt x="718" y="678"/>
                </a:lnTo>
                <a:lnTo>
                  <a:pt x="720" y="680"/>
                </a:lnTo>
                <a:lnTo>
                  <a:pt x="720" y="678"/>
                </a:lnTo>
                <a:lnTo>
                  <a:pt x="718" y="678"/>
                </a:lnTo>
                <a:lnTo>
                  <a:pt x="716" y="676"/>
                </a:lnTo>
                <a:lnTo>
                  <a:pt x="714" y="674"/>
                </a:lnTo>
                <a:lnTo>
                  <a:pt x="716" y="674"/>
                </a:lnTo>
                <a:lnTo>
                  <a:pt x="714" y="674"/>
                </a:lnTo>
                <a:lnTo>
                  <a:pt x="714" y="672"/>
                </a:lnTo>
                <a:lnTo>
                  <a:pt x="714" y="670"/>
                </a:lnTo>
                <a:lnTo>
                  <a:pt x="712" y="670"/>
                </a:lnTo>
                <a:lnTo>
                  <a:pt x="712" y="668"/>
                </a:lnTo>
                <a:lnTo>
                  <a:pt x="712" y="666"/>
                </a:lnTo>
                <a:lnTo>
                  <a:pt x="710" y="664"/>
                </a:lnTo>
                <a:lnTo>
                  <a:pt x="712" y="662"/>
                </a:lnTo>
                <a:lnTo>
                  <a:pt x="712" y="660"/>
                </a:lnTo>
                <a:lnTo>
                  <a:pt x="714" y="660"/>
                </a:lnTo>
                <a:lnTo>
                  <a:pt x="714" y="658"/>
                </a:lnTo>
                <a:lnTo>
                  <a:pt x="714" y="656"/>
                </a:lnTo>
                <a:lnTo>
                  <a:pt x="712" y="656"/>
                </a:lnTo>
                <a:lnTo>
                  <a:pt x="712" y="654"/>
                </a:lnTo>
                <a:lnTo>
                  <a:pt x="710" y="654"/>
                </a:lnTo>
                <a:lnTo>
                  <a:pt x="712" y="656"/>
                </a:lnTo>
                <a:lnTo>
                  <a:pt x="710" y="656"/>
                </a:lnTo>
                <a:lnTo>
                  <a:pt x="708" y="656"/>
                </a:lnTo>
                <a:lnTo>
                  <a:pt x="708" y="654"/>
                </a:lnTo>
                <a:lnTo>
                  <a:pt x="706" y="652"/>
                </a:lnTo>
                <a:lnTo>
                  <a:pt x="706" y="654"/>
                </a:lnTo>
                <a:lnTo>
                  <a:pt x="708" y="656"/>
                </a:lnTo>
                <a:lnTo>
                  <a:pt x="706" y="656"/>
                </a:lnTo>
                <a:lnTo>
                  <a:pt x="704" y="658"/>
                </a:lnTo>
                <a:lnTo>
                  <a:pt x="702" y="658"/>
                </a:lnTo>
                <a:lnTo>
                  <a:pt x="702" y="656"/>
                </a:lnTo>
                <a:lnTo>
                  <a:pt x="700" y="658"/>
                </a:lnTo>
                <a:lnTo>
                  <a:pt x="698" y="656"/>
                </a:lnTo>
                <a:lnTo>
                  <a:pt x="700" y="656"/>
                </a:lnTo>
                <a:lnTo>
                  <a:pt x="698" y="654"/>
                </a:lnTo>
                <a:lnTo>
                  <a:pt x="696" y="654"/>
                </a:lnTo>
                <a:lnTo>
                  <a:pt x="694" y="652"/>
                </a:lnTo>
                <a:lnTo>
                  <a:pt x="696" y="650"/>
                </a:lnTo>
                <a:lnTo>
                  <a:pt x="694" y="652"/>
                </a:lnTo>
                <a:lnTo>
                  <a:pt x="694" y="650"/>
                </a:lnTo>
                <a:lnTo>
                  <a:pt x="694" y="652"/>
                </a:lnTo>
                <a:lnTo>
                  <a:pt x="694" y="654"/>
                </a:lnTo>
                <a:lnTo>
                  <a:pt x="692" y="654"/>
                </a:lnTo>
                <a:lnTo>
                  <a:pt x="692" y="652"/>
                </a:lnTo>
                <a:lnTo>
                  <a:pt x="690" y="652"/>
                </a:lnTo>
                <a:lnTo>
                  <a:pt x="690" y="650"/>
                </a:lnTo>
                <a:lnTo>
                  <a:pt x="688" y="650"/>
                </a:lnTo>
                <a:lnTo>
                  <a:pt x="690" y="648"/>
                </a:lnTo>
                <a:lnTo>
                  <a:pt x="688" y="648"/>
                </a:lnTo>
                <a:lnTo>
                  <a:pt x="686" y="650"/>
                </a:lnTo>
                <a:lnTo>
                  <a:pt x="686" y="648"/>
                </a:lnTo>
                <a:lnTo>
                  <a:pt x="686" y="650"/>
                </a:lnTo>
                <a:lnTo>
                  <a:pt x="688" y="652"/>
                </a:lnTo>
                <a:lnTo>
                  <a:pt x="688" y="654"/>
                </a:lnTo>
                <a:lnTo>
                  <a:pt x="686" y="652"/>
                </a:lnTo>
                <a:lnTo>
                  <a:pt x="684" y="652"/>
                </a:lnTo>
                <a:lnTo>
                  <a:pt x="684" y="654"/>
                </a:lnTo>
                <a:lnTo>
                  <a:pt x="684" y="656"/>
                </a:lnTo>
                <a:lnTo>
                  <a:pt x="682" y="654"/>
                </a:lnTo>
                <a:lnTo>
                  <a:pt x="680" y="656"/>
                </a:lnTo>
                <a:lnTo>
                  <a:pt x="678" y="654"/>
                </a:lnTo>
                <a:lnTo>
                  <a:pt x="676" y="654"/>
                </a:lnTo>
                <a:lnTo>
                  <a:pt x="676" y="652"/>
                </a:lnTo>
                <a:lnTo>
                  <a:pt x="674" y="654"/>
                </a:lnTo>
                <a:lnTo>
                  <a:pt x="672" y="654"/>
                </a:lnTo>
                <a:lnTo>
                  <a:pt x="670" y="654"/>
                </a:lnTo>
                <a:lnTo>
                  <a:pt x="668" y="654"/>
                </a:lnTo>
                <a:lnTo>
                  <a:pt x="666" y="652"/>
                </a:lnTo>
                <a:lnTo>
                  <a:pt x="664" y="652"/>
                </a:lnTo>
                <a:lnTo>
                  <a:pt x="662" y="650"/>
                </a:lnTo>
                <a:lnTo>
                  <a:pt x="662" y="648"/>
                </a:lnTo>
                <a:lnTo>
                  <a:pt x="660" y="648"/>
                </a:lnTo>
                <a:lnTo>
                  <a:pt x="658" y="646"/>
                </a:lnTo>
                <a:lnTo>
                  <a:pt x="656" y="646"/>
                </a:lnTo>
                <a:lnTo>
                  <a:pt x="654" y="646"/>
                </a:lnTo>
                <a:lnTo>
                  <a:pt x="654" y="644"/>
                </a:lnTo>
                <a:lnTo>
                  <a:pt x="654" y="642"/>
                </a:lnTo>
                <a:lnTo>
                  <a:pt x="654" y="641"/>
                </a:lnTo>
                <a:lnTo>
                  <a:pt x="652" y="639"/>
                </a:lnTo>
                <a:lnTo>
                  <a:pt x="650" y="639"/>
                </a:lnTo>
                <a:lnTo>
                  <a:pt x="650" y="637"/>
                </a:lnTo>
                <a:lnTo>
                  <a:pt x="650" y="635"/>
                </a:lnTo>
                <a:lnTo>
                  <a:pt x="652" y="635"/>
                </a:lnTo>
                <a:lnTo>
                  <a:pt x="654" y="633"/>
                </a:lnTo>
                <a:lnTo>
                  <a:pt x="654" y="631"/>
                </a:lnTo>
                <a:lnTo>
                  <a:pt x="652" y="629"/>
                </a:lnTo>
                <a:lnTo>
                  <a:pt x="650" y="629"/>
                </a:lnTo>
                <a:lnTo>
                  <a:pt x="648" y="627"/>
                </a:lnTo>
                <a:lnTo>
                  <a:pt x="648" y="629"/>
                </a:lnTo>
                <a:lnTo>
                  <a:pt x="646" y="629"/>
                </a:lnTo>
                <a:lnTo>
                  <a:pt x="644" y="629"/>
                </a:lnTo>
                <a:lnTo>
                  <a:pt x="644" y="627"/>
                </a:lnTo>
                <a:lnTo>
                  <a:pt x="642" y="627"/>
                </a:lnTo>
                <a:lnTo>
                  <a:pt x="640" y="627"/>
                </a:lnTo>
                <a:lnTo>
                  <a:pt x="638" y="627"/>
                </a:lnTo>
                <a:lnTo>
                  <a:pt x="636" y="627"/>
                </a:lnTo>
                <a:lnTo>
                  <a:pt x="634" y="625"/>
                </a:lnTo>
                <a:lnTo>
                  <a:pt x="632" y="625"/>
                </a:lnTo>
                <a:lnTo>
                  <a:pt x="631" y="625"/>
                </a:lnTo>
                <a:lnTo>
                  <a:pt x="631" y="623"/>
                </a:lnTo>
                <a:lnTo>
                  <a:pt x="629" y="621"/>
                </a:lnTo>
                <a:lnTo>
                  <a:pt x="627" y="619"/>
                </a:lnTo>
                <a:lnTo>
                  <a:pt x="625" y="621"/>
                </a:lnTo>
                <a:lnTo>
                  <a:pt x="623" y="621"/>
                </a:lnTo>
                <a:lnTo>
                  <a:pt x="621" y="623"/>
                </a:lnTo>
                <a:lnTo>
                  <a:pt x="619" y="623"/>
                </a:lnTo>
                <a:lnTo>
                  <a:pt x="619" y="625"/>
                </a:lnTo>
                <a:lnTo>
                  <a:pt x="619" y="627"/>
                </a:lnTo>
                <a:lnTo>
                  <a:pt x="619" y="629"/>
                </a:lnTo>
                <a:lnTo>
                  <a:pt x="617" y="629"/>
                </a:lnTo>
                <a:lnTo>
                  <a:pt x="615" y="629"/>
                </a:lnTo>
                <a:lnTo>
                  <a:pt x="613" y="631"/>
                </a:lnTo>
                <a:lnTo>
                  <a:pt x="611" y="633"/>
                </a:lnTo>
                <a:lnTo>
                  <a:pt x="609" y="631"/>
                </a:lnTo>
                <a:lnTo>
                  <a:pt x="609" y="629"/>
                </a:lnTo>
                <a:lnTo>
                  <a:pt x="607" y="631"/>
                </a:lnTo>
                <a:lnTo>
                  <a:pt x="605" y="633"/>
                </a:lnTo>
                <a:lnTo>
                  <a:pt x="605" y="635"/>
                </a:lnTo>
                <a:lnTo>
                  <a:pt x="605" y="637"/>
                </a:lnTo>
                <a:lnTo>
                  <a:pt x="603" y="635"/>
                </a:lnTo>
                <a:lnTo>
                  <a:pt x="601" y="635"/>
                </a:lnTo>
                <a:lnTo>
                  <a:pt x="601" y="633"/>
                </a:lnTo>
                <a:lnTo>
                  <a:pt x="599" y="631"/>
                </a:lnTo>
                <a:lnTo>
                  <a:pt x="597" y="631"/>
                </a:lnTo>
                <a:lnTo>
                  <a:pt x="597" y="633"/>
                </a:lnTo>
                <a:lnTo>
                  <a:pt x="597" y="635"/>
                </a:lnTo>
                <a:lnTo>
                  <a:pt x="595" y="633"/>
                </a:lnTo>
                <a:lnTo>
                  <a:pt x="595" y="631"/>
                </a:lnTo>
                <a:lnTo>
                  <a:pt x="593" y="631"/>
                </a:lnTo>
                <a:lnTo>
                  <a:pt x="593" y="633"/>
                </a:lnTo>
                <a:lnTo>
                  <a:pt x="591" y="635"/>
                </a:lnTo>
                <a:lnTo>
                  <a:pt x="589" y="637"/>
                </a:lnTo>
                <a:lnTo>
                  <a:pt x="587" y="637"/>
                </a:lnTo>
                <a:lnTo>
                  <a:pt x="585" y="635"/>
                </a:lnTo>
                <a:lnTo>
                  <a:pt x="583" y="635"/>
                </a:lnTo>
                <a:lnTo>
                  <a:pt x="583" y="633"/>
                </a:lnTo>
                <a:lnTo>
                  <a:pt x="581" y="633"/>
                </a:lnTo>
                <a:lnTo>
                  <a:pt x="579" y="631"/>
                </a:lnTo>
                <a:lnTo>
                  <a:pt x="577" y="631"/>
                </a:lnTo>
                <a:lnTo>
                  <a:pt x="577" y="633"/>
                </a:lnTo>
                <a:lnTo>
                  <a:pt x="575" y="635"/>
                </a:lnTo>
                <a:lnTo>
                  <a:pt x="575" y="637"/>
                </a:lnTo>
                <a:lnTo>
                  <a:pt x="575" y="639"/>
                </a:lnTo>
                <a:lnTo>
                  <a:pt x="573" y="639"/>
                </a:lnTo>
                <a:lnTo>
                  <a:pt x="571" y="637"/>
                </a:lnTo>
                <a:lnTo>
                  <a:pt x="569" y="637"/>
                </a:lnTo>
                <a:lnTo>
                  <a:pt x="567" y="639"/>
                </a:lnTo>
                <a:lnTo>
                  <a:pt x="567" y="637"/>
                </a:lnTo>
                <a:lnTo>
                  <a:pt x="565" y="637"/>
                </a:lnTo>
                <a:lnTo>
                  <a:pt x="563" y="639"/>
                </a:lnTo>
                <a:lnTo>
                  <a:pt x="563" y="641"/>
                </a:lnTo>
                <a:lnTo>
                  <a:pt x="563" y="642"/>
                </a:lnTo>
                <a:lnTo>
                  <a:pt x="563" y="644"/>
                </a:lnTo>
                <a:lnTo>
                  <a:pt x="565" y="646"/>
                </a:lnTo>
                <a:lnTo>
                  <a:pt x="565" y="648"/>
                </a:lnTo>
                <a:lnTo>
                  <a:pt x="567" y="650"/>
                </a:lnTo>
                <a:lnTo>
                  <a:pt x="569" y="652"/>
                </a:lnTo>
                <a:lnTo>
                  <a:pt x="569" y="654"/>
                </a:lnTo>
                <a:lnTo>
                  <a:pt x="569" y="656"/>
                </a:lnTo>
                <a:lnTo>
                  <a:pt x="569" y="658"/>
                </a:lnTo>
                <a:lnTo>
                  <a:pt x="569" y="660"/>
                </a:lnTo>
                <a:lnTo>
                  <a:pt x="571" y="662"/>
                </a:lnTo>
                <a:lnTo>
                  <a:pt x="571" y="664"/>
                </a:lnTo>
                <a:lnTo>
                  <a:pt x="569" y="664"/>
                </a:lnTo>
                <a:lnTo>
                  <a:pt x="569" y="662"/>
                </a:lnTo>
                <a:lnTo>
                  <a:pt x="567" y="662"/>
                </a:lnTo>
                <a:lnTo>
                  <a:pt x="565" y="662"/>
                </a:lnTo>
                <a:lnTo>
                  <a:pt x="563" y="662"/>
                </a:lnTo>
                <a:lnTo>
                  <a:pt x="561" y="662"/>
                </a:lnTo>
                <a:lnTo>
                  <a:pt x="559" y="660"/>
                </a:lnTo>
                <a:lnTo>
                  <a:pt x="559" y="658"/>
                </a:lnTo>
                <a:lnTo>
                  <a:pt x="559" y="656"/>
                </a:lnTo>
                <a:lnTo>
                  <a:pt x="557" y="656"/>
                </a:lnTo>
                <a:lnTo>
                  <a:pt x="557" y="654"/>
                </a:lnTo>
                <a:lnTo>
                  <a:pt x="557" y="652"/>
                </a:lnTo>
                <a:lnTo>
                  <a:pt x="557" y="650"/>
                </a:lnTo>
                <a:lnTo>
                  <a:pt x="555" y="650"/>
                </a:lnTo>
                <a:lnTo>
                  <a:pt x="555" y="652"/>
                </a:lnTo>
                <a:lnTo>
                  <a:pt x="553" y="652"/>
                </a:lnTo>
                <a:lnTo>
                  <a:pt x="553" y="654"/>
                </a:lnTo>
                <a:lnTo>
                  <a:pt x="551" y="654"/>
                </a:lnTo>
                <a:lnTo>
                  <a:pt x="551" y="656"/>
                </a:lnTo>
                <a:lnTo>
                  <a:pt x="549" y="656"/>
                </a:lnTo>
                <a:lnTo>
                  <a:pt x="547" y="658"/>
                </a:lnTo>
                <a:lnTo>
                  <a:pt x="545" y="656"/>
                </a:lnTo>
                <a:lnTo>
                  <a:pt x="543" y="656"/>
                </a:lnTo>
                <a:lnTo>
                  <a:pt x="541" y="658"/>
                </a:lnTo>
                <a:lnTo>
                  <a:pt x="539" y="656"/>
                </a:lnTo>
                <a:lnTo>
                  <a:pt x="539" y="654"/>
                </a:lnTo>
                <a:lnTo>
                  <a:pt x="539" y="652"/>
                </a:lnTo>
                <a:lnTo>
                  <a:pt x="537" y="652"/>
                </a:lnTo>
                <a:lnTo>
                  <a:pt x="535" y="650"/>
                </a:lnTo>
                <a:lnTo>
                  <a:pt x="535" y="648"/>
                </a:lnTo>
                <a:lnTo>
                  <a:pt x="535" y="646"/>
                </a:lnTo>
                <a:lnTo>
                  <a:pt x="533" y="644"/>
                </a:lnTo>
                <a:lnTo>
                  <a:pt x="531" y="644"/>
                </a:lnTo>
                <a:lnTo>
                  <a:pt x="529" y="644"/>
                </a:lnTo>
                <a:lnTo>
                  <a:pt x="527" y="644"/>
                </a:lnTo>
                <a:lnTo>
                  <a:pt x="525" y="644"/>
                </a:lnTo>
                <a:lnTo>
                  <a:pt x="523" y="644"/>
                </a:lnTo>
                <a:lnTo>
                  <a:pt x="521" y="644"/>
                </a:lnTo>
                <a:lnTo>
                  <a:pt x="521" y="642"/>
                </a:lnTo>
                <a:lnTo>
                  <a:pt x="521" y="641"/>
                </a:lnTo>
                <a:lnTo>
                  <a:pt x="521" y="639"/>
                </a:lnTo>
                <a:lnTo>
                  <a:pt x="523" y="637"/>
                </a:lnTo>
                <a:lnTo>
                  <a:pt x="523" y="635"/>
                </a:lnTo>
                <a:lnTo>
                  <a:pt x="521" y="633"/>
                </a:lnTo>
                <a:lnTo>
                  <a:pt x="521" y="631"/>
                </a:lnTo>
                <a:lnTo>
                  <a:pt x="523" y="631"/>
                </a:lnTo>
                <a:lnTo>
                  <a:pt x="523" y="629"/>
                </a:lnTo>
                <a:lnTo>
                  <a:pt x="525" y="629"/>
                </a:lnTo>
                <a:lnTo>
                  <a:pt x="523" y="627"/>
                </a:lnTo>
                <a:lnTo>
                  <a:pt x="523" y="625"/>
                </a:lnTo>
                <a:lnTo>
                  <a:pt x="521" y="625"/>
                </a:lnTo>
                <a:lnTo>
                  <a:pt x="519" y="625"/>
                </a:lnTo>
                <a:lnTo>
                  <a:pt x="517" y="625"/>
                </a:lnTo>
                <a:lnTo>
                  <a:pt x="515" y="623"/>
                </a:lnTo>
                <a:lnTo>
                  <a:pt x="513" y="623"/>
                </a:lnTo>
                <a:lnTo>
                  <a:pt x="513" y="621"/>
                </a:lnTo>
                <a:lnTo>
                  <a:pt x="511" y="619"/>
                </a:lnTo>
                <a:lnTo>
                  <a:pt x="511" y="617"/>
                </a:lnTo>
                <a:lnTo>
                  <a:pt x="509" y="615"/>
                </a:lnTo>
                <a:lnTo>
                  <a:pt x="511" y="613"/>
                </a:lnTo>
                <a:lnTo>
                  <a:pt x="509" y="611"/>
                </a:lnTo>
                <a:lnTo>
                  <a:pt x="507" y="611"/>
                </a:lnTo>
                <a:lnTo>
                  <a:pt x="507" y="609"/>
                </a:lnTo>
                <a:lnTo>
                  <a:pt x="507" y="607"/>
                </a:lnTo>
                <a:lnTo>
                  <a:pt x="507" y="605"/>
                </a:lnTo>
                <a:lnTo>
                  <a:pt x="509" y="603"/>
                </a:lnTo>
                <a:lnTo>
                  <a:pt x="507" y="603"/>
                </a:lnTo>
                <a:lnTo>
                  <a:pt x="505" y="603"/>
                </a:lnTo>
                <a:lnTo>
                  <a:pt x="503" y="603"/>
                </a:lnTo>
                <a:lnTo>
                  <a:pt x="501" y="603"/>
                </a:lnTo>
                <a:lnTo>
                  <a:pt x="499" y="603"/>
                </a:lnTo>
                <a:lnTo>
                  <a:pt x="497" y="603"/>
                </a:lnTo>
                <a:lnTo>
                  <a:pt x="495" y="603"/>
                </a:lnTo>
                <a:lnTo>
                  <a:pt x="493" y="603"/>
                </a:lnTo>
                <a:lnTo>
                  <a:pt x="493" y="605"/>
                </a:lnTo>
                <a:lnTo>
                  <a:pt x="491" y="605"/>
                </a:lnTo>
                <a:lnTo>
                  <a:pt x="491" y="607"/>
                </a:lnTo>
                <a:lnTo>
                  <a:pt x="489" y="607"/>
                </a:lnTo>
                <a:lnTo>
                  <a:pt x="487" y="609"/>
                </a:lnTo>
                <a:lnTo>
                  <a:pt x="485" y="607"/>
                </a:lnTo>
                <a:lnTo>
                  <a:pt x="487" y="605"/>
                </a:lnTo>
                <a:lnTo>
                  <a:pt x="487" y="603"/>
                </a:lnTo>
                <a:lnTo>
                  <a:pt x="489" y="601"/>
                </a:lnTo>
                <a:lnTo>
                  <a:pt x="487" y="601"/>
                </a:lnTo>
                <a:lnTo>
                  <a:pt x="487" y="599"/>
                </a:lnTo>
                <a:lnTo>
                  <a:pt x="487" y="597"/>
                </a:lnTo>
                <a:lnTo>
                  <a:pt x="485" y="597"/>
                </a:lnTo>
                <a:lnTo>
                  <a:pt x="483" y="595"/>
                </a:lnTo>
                <a:lnTo>
                  <a:pt x="483" y="593"/>
                </a:lnTo>
                <a:lnTo>
                  <a:pt x="483" y="591"/>
                </a:lnTo>
                <a:lnTo>
                  <a:pt x="485" y="589"/>
                </a:lnTo>
                <a:lnTo>
                  <a:pt x="487" y="589"/>
                </a:lnTo>
                <a:lnTo>
                  <a:pt x="485" y="587"/>
                </a:lnTo>
                <a:lnTo>
                  <a:pt x="485" y="585"/>
                </a:lnTo>
                <a:lnTo>
                  <a:pt x="485" y="583"/>
                </a:lnTo>
                <a:lnTo>
                  <a:pt x="487" y="581"/>
                </a:lnTo>
                <a:lnTo>
                  <a:pt x="487" y="579"/>
                </a:lnTo>
                <a:lnTo>
                  <a:pt x="489" y="581"/>
                </a:lnTo>
                <a:lnTo>
                  <a:pt x="489" y="579"/>
                </a:lnTo>
                <a:lnTo>
                  <a:pt x="491" y="579"/>
                </a:lnTo>
                <a:lnTo>
                  <a:pt x="491" y="577"/>
                </a:lnTo>
                <a:lnTo>
                  <a:pt x="491" y="575"/>
                </a:lnTo>
                <a:lnTo>
                  <a:pt x="491" y="573"/>
                </a:lnTo>
                <a:lnTo>
                  <a:pt x="493" y="573"/>
                </a:lnTo>
                <a:lnTo>
                  <a:pt x="495" y="573"/>
                </a:lnTo>
                <a:lnTo>
                  <a:pt x="495" y="571"/>
                </a:lnTo>
                <a:lnTo>
                  <a:pt x="495" y="569"/>
                </a:lnTo>
                <a:lnTo>
                  <a:pt x="497" y="567"/>
                </a:lnTo>
                <a:lnTo>
                  <a:pt x="499" y="567"/>
                </a:lnTo>
                <a:lnTo>
                  <a:pt x="499" y="565"/>
                </a:lnTo>
                <a:lnTo>
                  <a:pt x="497" y="563"/>
                </a:lnTo>
                <a:lnTo>
                  <a:pt x="497" y="561"/>
                </a:lnTo>
                <a:lnTo>
                  <a:pt x="499" y="561"/>
                </a:lnTo>
                <a:lnTo>
                  <a:pt x="499" y="559"/>
                </a:lnTo>
                <a:lnTo>
                  <a:pt x="497" y="559"/>
                </a:lnTo>
                <a:lnTo>
                  <a:pt x="499" y="557"/>
                </a:lnTo>
                <a:lnTo>
                  <a:pt x="499" y="555"/>
                </a:lnTo>
                <a:lnTo>
                  <a:pt x="497" y="553"/>
                </a:lnTo>
                <a:lnTo>
                  <a:pt x="497" y="551"/>
                </a:lnTo>
                <a:lnTo>
                  <a:pt x="497" y="549"/>
                </a:lnTo>
                <a:lnTo>
                  <a:pt x="497" y="547"/>
                </a:lnTo>
                <a:lnTo>
                  <a:pt x="497" y="545"/>
                </a:lnTo>
                <a:lnTo>
                  <a:pt x="497" y="543"/>
                </a:lnTo>
                <a:lnTo>
                  <a:pt x="497" y="541"/>
                </a:lnTo>
                <a:lnTo>
                  <a:pt x="495" y="541"/>
                </a:lnTo>
                <a:lnTo>
                  <a:pt x="493" y="539"/>
                </a:lnTo>
                <a:lnTo>
                  <a:pt x="495" y="537"/>
                </a:lnTo>
                <a:lnTo>
                  <a:pt x="493" y="535"/>
                </a:lnTo>
                <a:lnTo>
                  <a:pt x="493" y="533"/>
                </a:lnTo>
                <a:lnTo>
                  <a:pt x="493" y="531"/>
                </a:lnTo>
                <a:lnTo>
                  <a:pt x="491" y="531"/>
                </a:lnTo>
                <a:lnTo>
                  <a:pt x="489" y="529"/>
                </a:lnTo>
                <a:lnTo>
                  <a:pt x="487" y="529"/>
                </a:lnTo>
                <a:lnTo>
                  <a:pt x="487" y="531"/>
                </a:lnTo>
                <a:lnTo>
                  <a:pt x="485" y="531"/>
                </a:lnTo>
                <a:lnTo>
                  <a:pt x="485" y="529"/>
                </a:lnTo>
                <a:lnTo>
                  <a:pt x="483" y="527"/>
                </a:lnTo>
                <a:lnTo>
                  <a:pt x="483" y="525"/>
                </a:lnTo>
                <a:lnTo>
                  <a:pt x="481" y="523"/>
                </a:lnTo>
                <a:lnTo>
                  <a:pt x="481" y="521"/>
                </a:lnTo>
                <a:lnTo>
                  <a:pt x="481" y="519"/>
                </a:lnTo>
                <a:lnTo>
                  <a:pt x="479" y="519"/>
                </a:lnTo>
                <a:lnTo>
                  <a:pt x="477" y="517"/>
                </a:lnTo>
                <a:lnTo>
                  <a:pt x="477" y="515"/>
                </a:lnTo>
                <a:lnTo>
                  <a:pt x="475" y="515"/>
                </a:lnTo>
                <a:lnTo>
                  <a:pt x="473" y="515"/>
                </a:lnTo>
                <a:lnTo>
                  <a:pt x="471" y="513"/>
                </a:lnTo>
                <a:lnTo>
                  <a:pt x="469" y="513"/>
                </a:lnTo>
                <a:lnTo>
                  <a:pt x="469" y="511"/>
                </a:lnTo>
                <a:lnTo>
                  <a:pt x="469" y="513"/>
                </a:lnTo>
                <a:lnTo>
                  <a:pt x="467" y="515"/>
                </a:lnTo>
                <a:lnTo>
                  <a:pt x="467" y="517"/>
                </a:lnTo>
                <a:lnTo>
                  <a:pt x="465" y="517"/>
                </a:lnTo>
                <a:lnTo>
                  <a:pt x="463" y="515"/>
                </a:lnTo>
                <a:lnTo>
                  <a:pt x="461" y="515"/>
                </a:lnTo>
                <a:lnTo>
                  <a:pt x="459" y="515"/>
                </a:lnTo>
                <a:lnTo>
                  <a:pt x="457" y="515"/>
                </a:lnTo>
                <a:lnTo>
                  <a:pt x="455" y="515"/>
                </a:lnTo>
                <a:lnTo>
                  <a:pt x="453" y="513"/>
                </a:lnTo>
                <a:lnTo>
                  <a:pt x="451" y="513"/>
                </a:lnTo>
                <a:lnTo>
                  <a:pt x="449" y="515"/>
                </a:lnTo>
                <a:lnTo>
                  <a:pt x="447" y="515"/>
                </a:lnTo>
                <a:lnTo>
                  <a:pt x="447" y="513"/>
                </a:lnTo>
                <a:lnTo>
                  <a:pt x="447" y="511"/>
                </a:lnTo>
                <a:lnTo>
                  <a:pt x="449" y="509"/>
                </a:lnTo>
                <a:lnTo>
                  <a:pt x="449" y="507"/>
                </a:lnTo>
                <a:lnTo>
                  <a:pt x="451" y="505"/>
                </a:lnTo>
                <a:lnTo>
                  <a:pt x="447" y="503"/>
                </a:lnTo>
                <a:lnTo>
                  <a:pt x="447" y="501"/>
                </a:lnTo>
                <a:lnTo>
                  <a:pt x="445" y="501"/>
                </a:lnTo>
                <a:lnTo>
                  <a:pt x="443" y="503"/>
                </a:lnTo>
                <a:lnTo>
                  <a:pt x="441" y="503"/>
                </a:lnTo>
                <a:lnTo>
                  <a:pt x="441" y="501"/>
                </a:lnTo>
                <a:lnTo>
                  <a:pt x="441" y="499"/>
                </a:lnTo>
                <a:lnTo>
                  <a:pt x="443" y="499"/>
                </a:lnTo>
                <a:lnTo>
                  <a:pt x="445" y="497"/>
                </a:lnTo>
                <a:lnTo>
                  <a:pt x="443" y="497"/>
                </a:lnTo>
                <a:lnTo>
                  <a:pt x="441" y="497"/>
                </a:lnTo>
                <a:lnTo>
                  <a:pt x="441" y="495"/>
                </a:lnTo>
                <a:lnTo>
                  <a:pt x="439" y="493"/>
                </a:lnTo>
                <a:lnTo>
                  <a:pt x="437" y="493"/>
                </a:lnTo>
                <a:lnTo>
                  <a:pt x="435" y="493"/>
                </a:lnTo>
                <a:lnTo>
                  <a:pt x="433" y="495"/>
                </a:lnTo>
                <a:lnTo>
                  <a:pt x="431" y="495"/>
                </a:lnTo>
                <a:lnTo>
                  <a:pt x="431" y="497"/>
                </a:lnTo>
                <a:lnTo>
                  <a:pt x="431" y="499"/>
                </a:lnTo>
                <a:lnTo>
                  <a:pt x="429" y="501"/>
                </a:lnTo>
                <a:lnTo>
                  <a:pt x="427" y="501"/>
                </a:lnTo>
                <a:lnTo>
                  <a:pt x="425" y="501"/>
                </a:lnTo>
                <a:lnTo>
                  <a:pt x="423" y="499"/>
                </a:lnTo>
                <a:lnTo>
                  <a:pt x="421" y="499"/>
                </a:lnTo>
                <a:lnTo>
                  <a:pt x="419" y="499"/>
                </a:lnTo>
                <a:lnTo>
                  <a:pt x="421" y="499"/>
                </a:lnTo>
                <a:lnTo>
                  <a:pt x="419" y="497"/>
                </a:lnTo>
                <a:lnTo>
                  <a:pt x="417" y="497"/>
                </a:lnTo>
                <a:lnTo>
                  <a:pt x="415" y="495"/>
                </a:lnTo>
                <a:lnTo>
                  <a:pt x="413" y="495"/>
                </a:lnTo>
                <a:lnTo>
                  <a:pt x="413" y="497"/>
                </a:lnTo>
                <a:lnTo>
                  <a:pt x="411" y="497"/>
                </a:lnTo>
                <a:lnTo>
                  <a:pt x="409" y="499"/>
                </a:lnTo>
                <a:lnTo>
                  <a:pt x="407" y="501"/>
                </a:lnTo>
                <a:lnTo>
                  <a:pt x="407" y="503"/>
                </a:lnTo>
                <a:lnTo>
                  <a:pt x="405" y="503"/>
                </a:lnTo>
                <a:lnTo>
                  <a:pt x="403" y="505"/>
                </a:lnTo>
                <a:lnTo>
                  <a:pt x="401" y="507"/>
                </a:lnTo>
                <a:lnTo>
                  <a:pt x="397" y="509"/>
                </a:lnTo>
                <a:lnTo>
                  <a:pt x="395" y="509"/>
                </a:lnTo>
                <a:lnTo>
                  <a:pt x="393" y="509"/>
                </a:lnTo>
                <a:lnTo>
                  <a:pt x="391" y="511"/>
                </a:lnTo>
                <a:lnTo>
                  <a:pt x="391" y="513"/>
                </a:lnTo>
                <a:lnTo>
                  <a:pt x="391" y="515"/>
                </a:lnTo>
                <a:lnTo>
                  <a:pt x="389" y="515"/>
                </a:lnTo>
                <a:lnTo>
                  <a:pt x="387" y="517"/>
                </a:lnTo>
                <a:lnTo>
                  <a:pt x="387" y="519"/>
                </a:lnTo>
                <a:lnTo>
                  <a:pt x="385" y="519"/>
                </a:lnTo>
                <a:lnTo>
                  <a:pt x="383" y="521"/>
                </a:lnTo>
                <a:lnTo>
                  <a:pt x="385" y="523"/>
                </a:lnTo>
                <a:lnTo>
                  <a:pt x="383" y="525"/>
                </a:lnTo>
                <a:lnTo>
                  <a:pt x="379" y="527"/>
                </a:lnTo>
                <a:lnTo>
                  <a:pt x="377" y="527"/>
                </a:lnTo>
                <a:lnTo>
                  <a:pt x="375" y="527"/>
                </a:lnTo>
                <a:lnTo>
                  <a:pt x="373" y="527"/>
                </a:lnTo>
                <a:lnTo>
                  <a:pt x="371" y="527"/>
                </a:lnTo>
                <a:lnTo>
                  <a:pt x="369" y="527"/>
                </a:lnTo>
                <a:lnTo>
                  <a:pt x="367" y="527"/>
                </a:lnTo>
                <a:lnTo>
                  <a:pt x="367" y="525"/>
                </a:lnTo>
                <a:lnTo>
                  <a:pt x="367" y="523"/>
                </a:lnTo>
                <a:lnTo>
                  <a:pt x="365" y="523"/>
                </a:lnTo>
                <a:lnTo>
                  <a:pt x="363" y="523"/>
                </a:lnTo>
                <a:lnTo>
                  <a:pt x="361" y="521"/>
                </a:lnTo>
                <a:lnTo>
                  <a:pt x="359" y="521"/>
                </a:lnTo>
                <a:lnTo>
                  <a:pt x="357" y="521"/>
                </a:lnTo>
                <a:lnTo>
                  <a:pt x="357" y="523"/>
                </a:lnTo>
                <a:lnTo>
                  <a:pt x="355" y="523"/>
                </a:lnTo>
                <a:lnTo>
                  <a:pt x="353" y="521"/>
                </a:lnTo>
                <a:lnTo>
                  <a:pt x="351" y="521"/>
                </a:lnTo>
                <a:lnTo>
                  <a:pt x="349" y="521"/>
                </a:lnTo>
                <a:lnTo>
                  <a:pt x="347" y="521"/>
                </a:lnTo>
                <a:lnTo>
                  <a:pt x="345" y="521"/>
                </a:lnTo>
                <a:lnTo>
                  <a:pt x="343" y="521"/>
                </a:lnTo>
                <a:lnTo>
                  <a:pt x="343" y="519"/>
                </a:lnTo>
                <a:lnTo>
                  <a:pt x="343" y="517"/>
                </a:lnTo>
                <a:lnTo>
                  <a:pt x="341" y="517"/>
                </a:lnTo>
                <a:lnTo>
                  <a:pt x="339" y="517"/>
                </a:lnTo>
                <a:lnTo>
                  <a:pt x="337" y="515"/>
                </a:lnTo>
                <a:lnTo>
                  <a:pt x="335" y="515"/>
                </a:lnTo>
                <a:lnTo>
                  <a:pt x="335" y="517"/>
                </a:lnTo>
                <a:lnTo>
                  <a:pt x="333" y="517"/>
                </a:lnTo>
                <a:lnTo>
                  <a:pt x="331" y="519"/>
                </a:lnTo>
                <a:lnTo>
                  <a:pt x="329" y="519"/>
                </a:lnTo>
                <a:lnTo>
                  <a:pt x="329" y="521"/>
                </a:lnTo>
                <a:lnTo>
                  <a:pt x="327" y="521"/>
                </a:lnTo>
                <a:lnTo>
                  <a:pt x="327" y="523"/>
                </a:lnTo>
                <a:lnTo>
                  <a:pt x="325" y="525"/>
                </a:lnTo>
                <a:lnTo>
                  <a:pt x="323" y="527"/>
                </a:lnTo>
                <a:lnTo>
                  <a:pt x="323" y="529"/>
                </a:lnTo>
                <a:lnTo>
                  <a:pt x="323" y="531"/>
                </a:lnTo>
                <a:lnTo>
                  <a:pt x="321" y="533"/>
                </a:lnTo>
                <a:lnTo>
                  <a:pt x="321" y="535"/>
                </a:lnTo>
                <a:lnTo>
                  <a:pt x="321" y="537"/>
                </a:lnTo>
                <a:lnTo>
                  <a:pt x="319" y="535"/>
                </a:lnTo>
                <a:lnTo>
                  <a:pt x="317" y="533"/>
                </a:lnTo>
                <a:lnTo>
                  <a:pt x="317" y="531"/>
                </a:lnTo>
                <a:lnTo>
                  <a:pt x="317" y="529"/>
                </a:lnTo>
                <a:lnTo>
                  <a:pt x="317" y="527"/>
                </a:lnTo>
                <a:lnTo>
                  <a:pt x="317" y="525"/>
                </a:lnTo>
                <a:lnTo>
                  <a:pt x="317" y="523"/>
                </a:lnTo>
                <a:lnTo>
                  <a:pt x="315" y="521"/>
                </a:lnTo>
                <a:lnTo>
                  <a:pt x="313" y="521"/>
                </a:lnTo>
                <a:lnTo>
                  <a:pt x="311" y="521"/>
                </a:lnTo>
                <a:lnTo>
                  <a:pt x="309" y="523"/>
                </a:lnTo>
                <a:lnTo>
                  <a:pt x="307" y="523"/>
                </a:lnTo>
                <a:lnTo>
                  <a:pt x="305" y="523"/>
                </a:lnTo>
                <a:lnTo>
                  <a:pt x="305" y="525"/>
                </a:lnTo>
                <a:lnTo>
                  <a:pt x="303" y="525"/>
                </a:lnTo>
                <a:lnTo>
                  <a:pt x="301" y="525"/>
                </a:lnTo>
                <a:lnTo>
                  <a:pt x="299" y="525"/>
                </a:lnTo>
                <a:lnTo>
                  <a:pt x="297" y="527"/>
                </a:lnTo>
                <a:lnTo>
                  <a:pt x="295" y="525"/>
                </a:lnTo>
                <a:lnTo>
                  <a:pt x="293" y="525"/>
                </a:lnTo>
                <a:lnTo>
                  <a:pt x="291" y="527"/>
                </a:lnTo>
                <a:lnTo>
                  <a:pt x="291" y="525"/>
                </a:lnTo>
                <a:lnTo>
                  <a:pt x="289" y="525"/>
                </a:lnTo>
                <a:lnTo>
                  <a:pt x="287" y="525"/>
                </a:lnTo>
                <a:lnTo>
                  <a:pt x="285" y="523"/>
                </a:lnTo>
                <a:lnTo>
                  <a:pt x="283" y="523"/>
                </a:lnTo>
                <a:lnTo>
                  <a:pt x="281" y="523"/>
                </a:lnTo>
                <a:lnTo>
                  <a:pt x="279" y="521"/>
                </a:lnTo>
                <a:lnTo>
                  <a:pt x="277" y="521"/>
                </a:lnTo>
                <a:lnTo>
                  <a:pt x="275" y="521"/>
                </a:lnTo>
                <a:lnTo>
                  <a:pt x="275" y="523"/>
                </a:lnTo>
                <a:lnTo>
                  <a:pt x="273" y="523"/>
                </a:lnTo>
                <a:lnTo>
                  <a:pt x="271" y="523"/>
                </a:lnTo>
                <a:lnTo>
                  <a:pt x="269" y="521"/>
                </a:lnTo>
                <a:lnTo>
                  <a:pt x="269" y="519"/>
                </a:lnTo>
                <a:lnTo>
                  <a:pt x="267" y="521"/>
                </a:lnTo>
                <a:lnTo>
                  <a:pt x="269" y="523"/>
                </a:lnTo>
                <a:lnTo>
                  <a:pt x="267" y="525"/>
                </a:lnTo>
                <a:lnTo>
                  <a:pt x="265" y="525"/>
                </a:lnTo>
                <a:lnTo>
                  <a:pt x="265" y="523"/>
                </a:lnTo>
                <a:lnTo>
                  <a:pt x="265" y="521"/>
                </a:lnTo>
                <a:lnTo>
                  <a:pt x="263" y="519"/>
                </a:lnTo>
                <a:lnTo>
                  <a:pt x="261" y="517"/>
                </a:lnTo>
                <a:lnTo>
                  <a:pt x="259" y="515"/>
                </a:lnTo>
                <a:lnTo>
                  <a:pt x="259" y="517"/>
                </a:lnTo>
                <a:lnTo>
                  <a:pt x="257" y="517"/>
                </a:lnTo>
                <a:lnTo>
                  <a:pt x="255" y="517"/>
                </a:lnTo>
                <a:lnTo>
                  <a:pt x="253" y="517"/>
                </a:lnTo>
                <a:lnTo>
                  <a:pt x="251" y="515"/>
                </a:lnTo>
                <a:lnTo>
                  <a:pt x="249" y="515"/>
                </a:lnTo>
                <a:lnTo>
                  <a:pt x="249" y="513"/>
                </a:lnTo>
                <a:lnTo>
                  <a:pt x="249" y="511"/>
                </a:lnTo>
                <a:lnTo>
                  <a:pt x="247" y="509"/>
                </a:lnTo>
                <a:lnTo>
                  <a:pt x="247" y="511"/>
                </a:lnTo>
                <a:lnTo>
                  <a:pt x="245" y="511"/>
                </a:lnTo>
                <a:lnTo>
                  <a:pt x="243" y="511"/>
                </a:lnTo>
                <a:lnTo>
                  <a:pt x="241" y="509"/>
                </a:lnTo>
                <a:lnTo>
                  <a:pt x="239" y="507"/>
                </a:lnTo>
                <a:lnTo>
                  <a:pt x="237" y="507"/>
                </a:lnTo>
                <a:lnTo>
                  <a:pt x="235" y="505"/>
                </a:lnTo>
                <a:lnTo>
                  <a:pt x="231" y="503"/>
                </a:lnTo>
                <a:lnTo>
                  <a:pt x="231" y="501"/>
                </a:lnTo>
                <a:lnTo>
                  <a:pt x="229" y="499"/>
                </a:lnTo>
                <a:lnTo>
                  <a:pt x="229" y="497"/>
                </a:lnTo>
                <a:lnTo>
                  <a:pt x="227" y="497"/>
                </a:lnTo>
                <a:lnTo>
                  <a:pt x="225" y="495"/>
                </a:lnTo>
                <a:lnTo>
                  <a:pt x="223" y="497"/>
                </a:lnTo>
                <a:lnTo>
                  <a:pt x="221" y="497"/>
                </a:lnTo>
                <a:lnTo>
                  <a:pt x="221" y="499"/>
                </a:lnTo>
                <a:lnTo>
                  <a:pt x="219" y="499"/>
                </a:lnTo>
                <a:lnTo>
                  <a:pt x="217" y="497"/>
                </a:lnTo>
                <a:lnTo>
                  <a:pt x="215" y="495"/>
                </a:lnTo>
                <a:lnTo>
                  <a:pt x="215" y="493"/>
                </a:lnTo>
                <a:lnTo>
                  <a:pt x="213" y="491"/>
                </a:lnTo>
                <a:lnTo>
                  <a:pt x="211" y="489"/>
                </a:lnTo>
                <a:lnTo>
                  <a:pt x="209" y="489"/>
                </a:lnTo>
                <a:lnTo>
                  <a:pt x="207" y="487"/>
                </a:lnTo>
                <a:lnTo>
                  <a:pt x="205" y="487"/>
                </a:lnTo>
                <a:lnTo>
                  <a:pt x="203" y="487"/>
                </a:lnTo>
                <a:lnTo>
                  <a:pt x="201" y="485"/>
                </a:lnTo>
                <a:lnTo>
                  <a:pt x="199" y="483"/>
                </a:lnTo>
                <a:lnTo>
                  <a:pt x="197" y="483"/>
                </a:lnTo>
                <a:lnTo>
                  <a:pt x="195" y="481"/>
                </a:lnTo>
                <a:lnTo>
                  <a:pt x="193" y="481"/>
                </a:lnTo>
                <a:lnTo>
                  <a:pt x="191" y="479"/>
                </a:lnTo>
                <a:lnTo>
                  <a:pt x="189" y="477"/>
                </a:lnTo>
                <a:lnTo>
                  <a:pt x="187" y="473"/>
                </a:lnTo>
                <a:lnTo>
                  <a:pt x="185" y="473"/>
                </a:lnTo>
                <a:lnTo>
                  <a:pt x="183" y="473"/>
                </a:lnTo>
                <a:lnTo>
                  <a:pt x="181" y="473"/>
                </a:lnTo>
                <a:lnTo>
                  <a:pt x="179" y="473"/>
                </a:lnTo>
                <a:lnTo>
                  <a:pt x="175" y="473"/>
                </a:lnTo>
                <a:lnTo>
                  <a:pt x="177" y="475"/>
                </a:lnTo>
                <a:lnTo>
                  <a:pt x="175" y="477"/>
                </a:lnTo>
                <a:lnTo>
                  <a:pt x="175" y="479"/>
                </a:lnTo>
                <a:lnTo>
                  <a:pt x="173" y="481"/>
                </a:lnTo>
                <a:lnTo>
                  <a:pt x="171" y="481"/>
                </a:lnTo>
                <a:lnTo>
                  <a:pt x="171" y="479"/>
                </a:lnTo>
                <a:lnTo>
                  <a:pt x="169" y="477"/>
                </a:lnTo>
                <a:lnTo>
                  <a:pt x="167" y="475"/>
                </a:lnTo>
                <a:lnTo>
                  <a:pt x="165" y="473"/>
                </a:lnTo>
                <a:lnTo>
                  <a:pt x="163" y="471"/>
                </a:lnTo>
                <a:lnTo>
                  <a:pt x="161" y="471"/>
                </a:lnTo>
                <a:lnTo>
                  <a:pt x="159" y="471"/>
                </a:lnTo>
                <a:lnTo>
                  <a:pt x="157" y="469"/>
                </a:lnTo>
                <a:lnTo>
                  <a:pt x="155" y="469"/>
                </a:lnTo>
                <a:lnTo>
                  <a:pt x="154" y="469"/>
                </a:lnTo>
                <a:lnTo>
                  <a:pt x="154" y="467"/>
                </a:lnTo>
                <a:lnTo>
                  <a:pt x="154" y="465"/>
                </a:lnTo>
                <a:lnTo>
                  <a:pt x="152" y="465"/>
                </a:lnTo>
                <a:lnTo>
                  <a:pt x="150" y="463"/>
                </a:lnTo>
                <a:lnTo>
                  <a:pt x="148" y="463"/>
                </a:lnTo>
                <a:lnTo>
                  <a:pt x="148" y="461"/>
                </a:lnTo>
                <a:lnTo>
                  <a:pt x="146" y="461"/>
                </a:lnTo>
                <a:lnTo>
                  <a:pt x="144" y="461"/>
                </a:lnTo>
                <a:lnTo>
                  <a:pt x="142" y="461"/>
                </a:lnTo>
                <a:lnTo>
                  <a:pt x="140" y="459"/>
                </a:lnTo>
                <a:lnTo>
                  <a:pt x="138" y="459"/>
                </a:lnTo>
                <a:lnTo>
                  <a:pt x="136" y="457"/>
                </a:lnTo>
                <a:lnTo>
                  <a:pt x="136" y="455"/>
                </a:lnTo>
                <a:lnTo>
                  <a:pt x="134" y="453"/>
                </a:lnTo>
                <a:lnTo>
                  <a:pt x="132" y="451"/>
                </a:lnTo>
                <a:lnTo>
                  <a:pt x="130" y="451"/>
                </a:lnTo>
                <a:lnTo>
                  <a:pt x="130" y="453"/>
                </a:lnTo>
                <a:lnTo>
                  <a:pt x="128" y="455"/>
                </a:lnTo>
                <a:lnTo>
                  <a:pt x="126" y="453"/>
                </a:lnTo>
                <a:lnTo>
                  <a:pt x="126" y="451"/>
                </a:lnTo>
                <a:lnTo>
                  <a:pt x="126" y="449"/>
                </a:lnTo>
                <a:lnTo>
                  <a:pt x="126" y="447"/>
                </a:lnTo>
                <a:lnTo>
                  <a:pt x="124" y="445"/>
                </a:lnTo>
                <a:lnTo>
                  <a:pt x="124" y="443"/>
                </a:lnTo>
                <a:lnTo>
                  <a:pt x="124" y="441"/>
                </a:lnTo>
                <a:lnTo>
                  <a:pt x="124" y="439"/>
                </a:lnTo>
                <a:lnTo>
                  <a:pt x="122" y="439"/>
                </a:lnTo>
                <a:lnTo>
                  <a:pt x="122" y="437"/>
                </a:lnTo>
                <a:lnTo>
                  <a:pt x="120" y="437"/>
                </a:lnTo>
                <a:lnTo>
                  <a:pt x="118" y="435"/>
                </a:lnTo>
                <a:lnTo>
                  <a:pt x="116" y="433"/>
                </a:lnTo>
                <a:lnTo>
                  <a:pt x="116" y="431"/>
                </a:lnTo>
                <a:lnTo>
                  <a:pt x="116" y="429"/>
                </a:lnTo>
                <a:lnTo>
                  <a:pt x="114" y="429"/>
                </a:lnTo>
                <a:lnTo>
                  <a:pt x="116" y="427"/>
                </a:lnTo>
                <a:lnTo>
                  <a:pt x="118" y="427"/>
                </a:lnTo>
                <a:lnTo>
                  <a:pt x="120" y="427"/>
                </a:lnTo>
                <a:lnTo>
                  <a:pt x="122" y="427"/>
                </a:lnTo>
                <a:lnTo>
                  <a:pt x="122" y="429"/>
                </a:lnTo>
                <a:lnTo>
                  <a:pt x="122" y="431"/>
                </a:lnTo>
                <a:lnTo>
                  <a:pt x="124" y="431"/>
                </a:lnTo>
                <a:lnTo>
                  <a:pt x="126" y="431"/>
                </a:lnTo>
                <a:lnTo>
                  <a:pt x="128" y="431"/>
                </a:lnTo>
                <a:lnTo>
                  <a:pt x="128" y="429"/>
                </a:lnTo>
                <a:lnTo>
                  <a:pt x="130" y="429"/>
                </a:lnTo>
                <a:lnTo>
                  <a:pt x="132" y="429"/>
                </a:lnTo>
                <a:lnTo>
                  <a:pt x="132" y="427"/>
                </a:lnTo>
                <a:lnTo>
                  <a:pt x="134" y="425"/>
                </a:lnTo>
                <a:lnTo>
                  <a:pt x="134" y="423"/>
                </a:lnTo>
                <a:lnTo>
                  <a:pt x="132" y="421"/>
                </a:lnTo>
                <a:lnTo>
                  <a:pt x="130" y="421"/>
                </a:lnTo>
                <a:lnTo>
                  <a:pt x="130" y="419"/>
                </a:lnTo>
                <a:lnTo>
                  <a:pt x="130" y="417"/>
                </a:lnTo>
                <a:lnTo>
                  <a:pt x="130" y="415"/>
                </a:lnTo>
                <a:lnTo>
                  <a:pt x="128" y="415"/>
                </a:lnTo>
                <a:lnTo>
                  <a:pt x="126" y="413"/>
                </a:lnTo>
                <a:lnTo>
                  <a:pt x="124" y="413"/>
                </a:lnTo>
                <a:lnTo>
                  <a:pt x="122" y="411"/>
                </a:lnTo>
                <a:lnTo>
                  <a:pt x="120" y="411"/>
                </a:lnTo>
                <a:lnTo>
                  <a:pt x="120" y="409"/>
                </a:lnTo>
                <a:lnTo>
                  <a:pt x="120" y="407"/>
                </a:lnTo>
                <a:lnTo>
                  <a:pt x="118" y="405"/>
                </a:lnTo>
                <a:lnTo>
                  <a:pt x="120" y="405"/>
                </a:lnTo>
                <a:lnTo>
                  <a:pt x="120" y="403"/>
                </a:lnTo>
                <a:lnTo>
                  <a:pt x="118" y="401"/>
                </a:lnTo>
                <a:lnTo>
                  <a:pt x="118" y="399"/>
                </a:lnTo>
                <a:lnTo>
                  <a:pt x="118" y="397"/>
                </a:lnTo>
                <a:lnTo>
                  <a:pt x="120" y="397"/>
                </a:lnTo>
                <a:lnTo>
                  <a:pt x="122" y="397"/>
                </a:lnTo>
                <a:lnTo>
                  <a:pt x="124" y="397"/>
                </a:lnTo>
                <a:lnTo>
                  <a:pt x="126" y="397"/>
                </a:lnTo>
                <a:lnTo>
                  <a:pt x="126" y="395"/>
                </a:lnTo>
                <a:lnTo>
                  <a:pt x="128" y="393"/>
                </a:lnTo>
                <a:lnTo>
                  <a:pt x="126" y="391"/>
                </a:lnTo>
                <a:lnTo>
                  <a:pt x="126" y="389"/>
                </a:lnTo>
                <a:lnTo>
                  <a:pt x="128" y="389"/>
                </a:lnTo>
                <a:lnTo>
                  <a:pt x="130" y="389"/>
                </a:lnTo>
                <a:lnTo>
                  <a:pt x="128" y="387"/>
                </a:lnTo>
                <a:lnTo>
                  <a:pt x="130" y="385"/>
                </a:lnTo>
                <a:lnTo>
                  <a:pt x="132" y="385"/>
                </a:lnTo>
                <a:lnTo>
                  <a:pt x="134" y="383"/>
                </a:lnTo>
                <a:lnTo>
                  <a:pt x="134" y="381"/>
                </a:lnTo>
                <a:lnTo>
                  <a:pt x="136" y="381"/>
                </a:lnTo>
                <a:lnTo>
                  <a:pt x="136" y="379"/>
                </a:lnTo>
                <a:lnTo>
                  <a:pt x="134" y="379"/>
                </a:lnTo>
                <a:lnTo>
                  <a:pt x="134" y="377"/>
                </a:lnTo>
                <a:lnTo>
                  <a:pt x="134" y="375"/>
                </a:lnTo>
                <a:lnTo>
                  <a:pt x="136" y="373"/>
                </a:lnTo>
                <a:lnTo>
                  <a:pt x="134" y="371"/>
                </a:lnTo>
                <a:lnTo>
                  <a:pt x="134" y="369"/>
                </a:lnTo>
                <a:lnTo>
                  <a:pt x="136" y="367"/>
                </a:lnTo>
                <a:lnTo>
                  <a:pt x="134" y="367"/>
                </a:lnTo>
                <a:lnTo>
                  <a:pt x="132" y="367"/>
                </a:lnTo>
                <a:lnTo>
                  <a:pt x="130" y="369"/>
                </a:lnTo>
                <a:lnTo>
                  <a:pt x="128" y="367"/>
                </a:lnTo>
                <a:lnTo>
                  <a:pt x="128" y="365"/>
                </a:lnTo>
                <a:lnTo>
                  <a:pt x="126" y="365"/>
                </a:lnTo>
                <a:lnTo>
                  <a:pt x="124" y="363"/>
                </a:lnTo>
                <a:lnTo>
                  <a:pt x="122" y="363"/>
                </a:lnTo>
                <a:lnTo>
                  <a:pt x="122" y="361"/>
                </a:lnTo>
                <a:lnTo>
                  <a:pt x="120" y="359"/>
                </a:lnTo>
                <a:lnTo>
                  <a:pt x="118" y="359"/>
                </a:lnTo>
                <a:lnTo>
                  <a:pt x="116" y="357"/>
                </a:lnTo>
                <a:lnTo>
                  <a:pt x="114" y="357"/>
                </a:lnTo>
                <a:lnTo>
                  <a:pt x="112" y="357"/>
                </a:lnTo>
                <a:lnTo>
                  <a:pt x="110" y="357"/>
                </a:lnTo>
                <a:lnTo>
                  <a:pt x="108" y="359"/>
                </a:lnTo>
                <a:lnTo>
                  <a:pt x="106" y="357"/>
                </a:lnTo>
                <a:lnTo>
                  <a:pt x="104" y="359"/>
                </a:lnTo>
                <a:lnTo>
                  <a:pt x="102" y="361"/>
                </a:lnTo>
                <a:lnTo>
                  <a:pt x="100" y="361"/>
                </a:lnTo>
                <a:lnTo>
                  <a:pt x="100" y="363"/>
                </a:lnTo>
                <a:lnTo>
                  <a:pt x="98" y="363"/>
                </a:lnTo>
                <a:lnTo>
                  <a:pt x="96" y="365"/>
                </a:lnTo>
                <a:lnTo>
                  <a:pt x="94" y="365"/>
                </a:lnTo>
                <a:lnTo>
                  <a:pt x="92" y="367"/>
                </a:lnTo>
                <a:lnTo>
                  <a:pt x="90" y="367"/>
                </a:lnTo>
                <a:lnTo>
                  <a:pt x="88" y="367"/>
                </a:lnTo>
                <a:lnTo>
                  <a:pt x="86" y="367"/>
                </a:lnTo>
                <a:lnTo>
                  <a:pt x="84" y="367"/>
                </a:lnTo>
                <a:lnTo>
                  <a:pt x="82" y="365"/>
                </a:lnTo>
                <a:lnTo>
                  <a:pt x="80" y="367"/>
                </a:lnTo>
                <a:lnTo>
                  <a:pt x="78" y="365"/>
                </a:lnTo>
                <a:lnTo>
                  <a:pt x="74" y="365"/>
                </a:lnTo>
                <a:lnTo>
                  <a:pt x="74" y="363"/>
                </a:lnTo>
                <a:lnTo>
                  <a:pt x="72" y="363"/>
                </a:lnTo>
                <a:lnTo>
                  <a:pt x="70" y="361"/>
                </a:lnTo>
                <a:lnTo>
                  <a:pt x="68" y="361"/>
                </a:lnTo>
                <a:lnTo>
                  <a:pt x="68" y="359"/>
                </a:lnTo>
                <a:lnTo>
                  <a:pt x="66" y="359"/>
                </a:lnTo>
                <a:lnTo>
                  <a:pt x="64" y="361"/>
                </a:lnTo>
                <a:lnTo>
                  <a:pt x="62" y="361"/>
                </a:lnTo>
                <a:lnTo>
                  <a:pt x="60" y="359"/>
                </a:lnTo>
                <a:lnTo>
                  <a:pt x="60" y="357"/>
                </a:lnTo>
                <a:lnTo>
                  <a:pt x="58" y="357"/>
                </a:lnTo>
                <a:lnTo>
                  <a:pt x="56" y="355"/>
                </a:lnTo>
                <a:lnTo>
                  <a:pt x="56" y="353"/>
                </a:lnTo>
                <a:lnTo>
                  <a:pt x="56" y="351"/>
                </a:lnTo>
                <a:lnTo>
                  <a:pt x="56" y="349"/>
                </a:lnTo>
                <a:lnTo>
                  <a:pt x="56" y="347"/>
                </a:lnTo>
                <a:lnTo>
                  <a:pt x="54" y="345"/>
                </a:lnTo>
                <a:lnTo>
                  <a:pt x="52" y="343"/>
                </a:lnTo>
                <a:lnTo>
                  <a:pt x="50" y="341"/>
                </a:lnTo>
                <a:lnTo>
                  <a:pt x="48" y="341"/>
                </a:lnTo>
                <a:lnTo>
                  <a:pt x="46" y="341"/>
                </a:lnTo>
                <a:lnTo>
                  <a:pt x="44" y="341"/>
                </a:lnTo>
                <a:lnTo>
                  <a:pt x="44" y="339"/>
                </a:lnTo>
                <a:lnTo>
                  <a:pt x="42" y="337"/>
                </a:lnTo>
                <a:lnTo>
                  <a:pt x="38" y="337"/>
                </a:lnTo>
                <a:lnTo>
                  <a:pt x="36" y="335"/>
                </a:lnTo>
                <a:lnTo>
                  <a:pt x="34" y="337"/>
                </a:lnTo>
                <a:lnTo>
                  <a:pt x="32" y="335"/>
                </a:lnTo>
                <a:lnTo>
                  <a:pt x="30" y="335"/>
                </a:lnTo>
                <a:lnTo>
                  <a:pt x="28" y="335"/>
                </a:lnTo>
                <a:lnTo>
                  <a:pt x="26" y="333"/>
                </a:lnTo>
                <a:lnTo>
                  <a:pt x="26" y="331"/>
                </a:lnTo>
                <a:lnTo>
                  <a:pt x="28" y="331"/>
                </a:lnTo>
                <a:lnTo>
                  <a:pt x="28" y="329"/>
                </a:lnTo>
                <a:lnTo>
                  <a:pt x="30" y="331"/>
                </a:lnTo>
                <a:lnTo>
                  <a:pt x="32" y="331"/>
                </a:lnTo>
                <a:lnTo>
                  <a:pt x="34" y="329"/>
                </a:lnTo>
                <a:lnTo>
                  <a:pt x="36" y="327"/>
                </a:lnTo>
                <a:lnTo>
                  <a:pt x="34" y="327"/>
                </a:lnTo>
                <a:lnTo>
                  <a:pt x="34" y="325"/>
                </a:lnTo>
                <a:lnTo>
                  <a:pt x="32" y="325"/>
                </a:lnTo>
                <a:lnTo>
                  <a:pt x="30" y="323"/>
                </a:lnTo>
                <a:lnTo>
                  <a:pt x="30" y="321"/>
                </a:lnTo>
                <a:lnTo>
                  <a:pt x="32" y="319"/>
                </a:lnTo>
                <a:lnTo>
                  <a:pt x="30" y="319"/>
                </a:lnTo>
                <a:lnTo>
                  <a:pt x="30" y="317"/>
                </a:lnTo>
                <a:lnTo>
                  <a:pt x="28" y="315"/>
                </a:lnTo>
                <a:lnTo>
                  <a:pt x="26" y="313"/>
                </a:lnTo>
                <a:lnTo>
                  <a:pt x="26" y="311"/>
                </a:lnTo>
                <a:lnTo>
                  <a:pt x="26" y="309"/>
                </a:lnTo>
                <a:lnTo>
                  <a:pt x="26" y="307"/>
                </a:lnTo>
                <a:lnTo>
                  <a:pt x="26" y="305"/>
                </a:lnTo>
                <a:lnTo>
                  <a:pt x="24" y="303"/>
                </a:lnTo>
                <a:lnTo>
                  <a:pt x="22" y="303"/>
                </a:lnTo>
                <a:lnTo>
                  <a:pt x="20" y="303"/>
                </a:lnTo>
                <a:lnTo>
                  <a:pt x="18" y="301"/>
                </a:lnTo>
                <a:lnTo>
                  <a:pt x="16" y="301"/>
                </a:lnTo>
                <a:lnTo>
                  <a:pt x="14" y="301"/>
                </a:lnTo>
                <a:lnTo>
                  <a:pt x="12" y="301"/>
                </a:lnTo>
                <a:lnTo>
                  <a:pt x="12" y="303"/>
                </a:lnTo>
                <a:lnTo>
                  <a:pt x="10" y="303"/>
                </a:lnTo>
                <a:lnTo>
                  <a:pt x="8" y="303"/>
                </a:lnTo>
                <a:lnTo>
                  <a:pt x="6" y="301"/>
                </a:lnTo>
                <a:lnTo>
                  <a:pt x="6" y="299"/>
                </a:lnTo>
                <a:lnTo>
                  <a:pt x="4" y="297"/>
                </a:lnTo>
                <a:lnTo>
                  <a:pt x="4" y="295"/>
                </a:lnTo>
                <a:lnTo>
                  <a:pt x="6" y="295"/>
                </a:lnTo>
                <a:lnTo>
                  <a:pt x="4" y="293"/>
                </a:lnTo>
                <a:lnTo>
                  <a:pt x="2" y="291"/>
                </a:lnTo>
                <a:lnTo>
                  <a:pt x="0" y="291"/>
                </a:lnTo>
                <a:lnTo>
                  <a:pt x="0" y="289"/>
                </a:lnTo>
                <a:lnTo>
                  <a:pt x="0" y="287"/>
                </a:lnTo>
                <a:lnTo>
                  <a:pt x="0" y="28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1" name="Freeform 2082">
            <a:extLst>
              <a:ext uri="{FF2B5EF4-FFF2-40B4-BE49-F238E27FC236}">
                <a16:creationId xmlns:a16="http://schemas.microsoft.com/office/drawing/2014/main" id="{A3A4765D-2FB1-4DC6-BBCB-DE2B57B5E403}"/>
              </a:ext>
            </a:extLst>
          </p:cNvPr>
          <p:cNvSpPr>
            <a:spLocks/>
          </p:cNvSpPr>
          <p:nvPr/>
        </p:nvSpPr>
        <p:spPr bwMode="auto">
          <a:xfrm>
            <a:off x="6210300" y="2185989"/>
            <a:ext cx="1492250" cy="1082675"/>
          </a:xfrm>
          <a:custGeom>
            <a:avLst/>
            <a:gdLst>
              <a:gd name="T0" fmla="*/ 120967500 w 940"/>
              <a:gd name="T1" fmla="*/ 637600325 h 682"/>
              <a:gd name="T2" fmla="*/ 236894688 w 940"/>
              <a:gd name="T3" fmla="*/ 526713450 h 682"/>
              <a:gd name="T4" fmla="*/ 246975313 w 940"/>
              <a:gd name="T5" fmla="*/ 413305625 h 682"/>
              <a:gd name="T6" fmla="*/ 322580000 w 940"/>
              <a:gd name="T7" fmla="*/ 332660625 h 682"/>
              <a:gd name="T8" fmla="*/ 415826575 w 940"/>
              <a:gd name="T9" fmla="*/ 221773750 h 682"/>
              <a:gd name="T10" fmla="*/ 592237513 w 940"/>
              <a:gd name="T11" fmla="*/ 337700938 h 682"/>
              <a:gd name="T12" fmla="*/ 738406575 w 940"/>
              <a:gd name="T13" fmla="*/ 433466875 h 682"/>
              <a:gd name="T14" fmla="*/ 940019075 w 940"/>
              <a:gd name="T15" fmla="*/ 546874700 h 682"/>
              <a:gd name="T16" fmla="*/ 1242437825 w 940"/>
              <a:gd name="T17" fmla="*/ 597277825 h 682"/>
              <a:gd name="T18" fmla="*/ 1469251888 w 940"/>
              <a:gd name="T19" fmla="*/ 556955325 h 682"/>
              <a:gd name="T20" fmla="*/ 1529735638 w 940"/>
              <a:gd name="T21" fmla="*/ 438507188 h 682"/>
              <a:gd name="T22" fmla="*/ 1683464375 w 940"/>
              <a:gd name="T23" fmla="*/ 352821875 h 682"/>
              <a:gd name="T24" fmla="*/ 1673383750 w 940"/>
              <a:gd name="T25" fmla="*/ 277217188 h 682"/>
              <a:gd name="T26" fmla="*/ 1570058138 w 940"/>
              <a:gd name="T27" fmla="*/ 186491563 h 682"/>
              <a:gd name="T28" fmla="*/ 1643141875 w 940"/>
              <a:gd name="T29" fmla="*/ 90725625 h 682"/>
              <a:gd name="T30" fmla="*/ 1708665938 w 940"/>
              <a:gd name="T31" fmla="*/ 0 h 682"/>
              <a:gd name="T32" fmla="*/ 1885076875 w 940"/>
              <a:gd name="T33" fmla="*/ 85685313 h 682"/>
              <a:gd name="T34" fmla="*/ 2051407188 w 940"/>
              <a:gd name="T35" fmla="*/ 196572188 h 682"/>
              <a:gd name="T36" fmla="*/ 2147483647 w 940"/>
              <a:gd name="T37" fmla="*/ 297378438 h 682"/>
              <a:gd name="T38" fmla="*/ 2147483647 w 940"/>
              <a:gd name="T39" fmla="*/ 292338125 h 682"/>
              <a:gd name="T40" fmla="*/ 2147483647 w 940"/>
              <a:gd name="T41" fmla="*/ 418345938 h 682"/>
              <a:gd name="T42" fmla="*/ 2147483647 w 940"/>
              <a:gd name="T43" fmla="*/ 561995638 h 682"/>
              <a:gd name="T44" fmla="*/ 2147483647 w 940"/>
              <a:gd name="T45" fmla="*/ 602318138 h 682"/>
              <a:gd name="T46" fmla="*/ 2147483647 w 940"/>
              <a:gd name="T47" fmla="*/ 662801888 h 682"/>
              <a:gd name="T48" fmla="*/ 2036286250 w 940"/>
              <a:gd name="T49" fmla="*/ 748487200 h 682"/>
              <a:gd name="T50" fmla="*/ 1995963750 w 940"/>
              <a:gd name="T51" fmla="*/ 642640638 h 682"/>
              <a:gd name="T52" fmla="*/ 1885076875 w 940"/>
              <a:gd name="T53" fmla="*/ 753527513 h 682"/>
              <a:gd name="T54" fmla="*/ 2026205625 w 940"/>
              <a:gd name="T55" fmla="*/ 814011263 h 682"/>
              <a:gd name="T56" fmla="*/ 2116931250 w 940"/>
              <a:gd name="T57" fmla="*/ 849293450 h 682"/>
              <a:gd name="T58" fmla="*/ 2046366875 w 940"/>
              <a:gd name="T59" fmla="*/ 919857825 h 682"/>
              <a:gd name="T60" fmla="*/ 2147173125 w 940"/>
              <a:gd name="T61" fmla="*/ 1071067200 h 682"/>
              <a:gd name="T62" fmla="*/ 2101810313 w 940"/>
              <a:gd name="T63" fmla="*/ 1096268763 h 682"/>
              <a:gd name="T64" fmla="*/ 2147483647 w 940"/>
              <a:gd name="T65" fmla="*/ 1166833138 h 682"/>
              <a:gd name="T66" fmla="*/ 2147483647 w 940"/>
              <a:gd name="T67" fmla="*/ 1222276575 h 682"/>
              <a:gd name="T68" fmla="*/ 2147483647 w 940"/>
              <a:gd name="T69" fmla="*/ 1277720013 h 682"/>
              <a:gd name="T70" fmla="*/ 2147483647 w 940"/>
              <a:gd name="T71" fmla="*/ 1363405325 h 682"/>
              <a:gd name="T72" fmla="*/ 2147483647 w 940"/>
              <a:gd name="T73" fmla="*/ 1423889075 h 682"/>
              <a:gd name="T74" fmla="*/ 2147483647 w 940"/>
              <a:gd name="T75" fmla="*/ 1489413138 h 682"/>
              <a:gd name="T76" fmla="*/ 2091729688 w 940"/>
              <a:gd name="T77" fmla="*/ 1565017825 h 682"/>
              <a:gd name="T78" fmla="*/ 2006044375 w 940"/>
              <a:gd name="T79" fmla="*/ 1595259700 h 682"/>
              <a:gd name="T80" fmla="*/ 1950600938 w 940"/>
              <a:gd name="T81" fmla="*/ 1575098450 h 682"/>
              <a:gd name="T82" fmla="*/ 1920359063 w 940"/>
              <a:gd name="T83" fmla="*/ 1638101563 h 682"/>
              <a:gd name="T84" fmla="*/ 1824593125 w 940"/>
              <a:gd name="T85" fmla="*/ 1668343438 h 682"/>
              <a:gd name="T86" fmla="*/ 1794351250 w 940"/>
              <a:gd name="T87" fmla="*/ 1668343438 h 682"/>
              <a:gd name="T88" fmla="*/ 1733867500 w 940"/>
              <a:gd name="T89" fmla="*/ 1643141875 h 682"/>
              <a:gd name="T90" fmla="*/ 1638101563 w 940"/>
              <a:gd name="T91" fmla="*/ 1585179075 h 682"/>
              <a:gd name="T92" fmla="*/ 1524695325 w 940"/>
              <a:gd name="T93" fmla="*/ 1605340325 h 682"/>
              <a:gd name="T94" fmla="*/ 1433969700 w 940"/>
              <a:gd name="T95" fmla="*/ 1643141875 h 682"/>
              <a:gd name="T96" fmla="*/ 1343244075 w 940"/>
              <a:gd name="T97" fmla="*/ 1622980625 h 682"/>
              <a:gd name="T98" fmla="*/ 1267639388 w 940"/>
              <a:gd name="T99" fmla="*/ 1519655013 h 682"/>
              <a:gd name="T100" fmla="*/ 1257558763 w 940"/>
              <a:gd name="T101" fmla="*/ 1428929388 h 682"/>
              <a:gd name="T102" fmla="*/ 1176913763 w 940"/>
              <a:gd name="T103" fmla="*/ 1302921575 h 682"/>
              <a:gd name="T104" fmla="*/ 1066026888 w 940"/>
              <a:gd name="T105" fmla="*/ 1257558763 h 682"/>
              <a:gd name="T106" fmla="*/ 924898138 w 940"/>
              <a:gd name="T107" fmla="*/ 1323082825 h 682"/>
              <a:gd name="T108" fmla="*/ 798890325 w 940"/>
              <a:gd name="T109" fmla="*/ 1328123138 h 682"/>
              <a:gd name="T110" fmla="*/ 642640638 w 940"/>
              <a:gd name="T111" fmla="*/ 1302921575 h 682"/>
              <a:gd name="T112" fmla="*/ 466229700 w 940"/>
              <a:gd name="T113" fmla="*/ 1192034700 h 682"/>
              <a:gd name="T114" fmla="*/ 317539688 w 940"/>
              <a:gd name="T115" fmla="*/ 1136591263 h 682"/>
              <a:gd name="T116" fmla="*/ 307459063 w 940"/>
              <a:gd name="T117" fmla="*/ 1035785013 h 682"/>
              <a:gd name="T118" fmla="*/ 332660625 w 940"/>
              <a:gd name="T119" fmla="*/ 924898138 h 682"/>
              <a:gd name="T120" fmla="*/ 161290000 w 940"/>
              <a:gd name="T121" fmla="*/ 909777200 h 682"/>
              <a:gd name="T122" fmla="*/ 70564375 w 940"/>
              <a:gd name="T123" fmla="*/ 793850013 h 68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40" h="682">
                <a:moveTo>
                  <a:pt x="0" y="285"/>
                </a:moveTo>
                <a:lnTo>
                  <a:pt x="2" y="285"/>
                </a:lnTo>
                <a:lnTo>
                  <a:pt x="4" y="283"/>
                </a:lnTo>
                <a:lnTo>
                  <a:pt x="4" y="281"/>
                </a:lnTo>
                <a:lnTo>
                  <a:pt x="2" y="279"/>
                </a:lnTo>
                <a:lnTo>
                  <a:pt x="0" y="277"/>
                </a:lnTo>
                <a:lnTo>
                  <a:pt x="2" y="275"/>
                </a:lnTo>
                <a:lnTo>
                  <a:pt x="2" y="273"/>
                </a:lnTo>
                <a:lnTo>
                  <a:pt x="4" y="273"/>
                </a:lnTo>
                <a:lnTo>
                  <a:pt x="6" y="271"/>
                </a:lnTo>
                <a:lnTo>
                  <a:pt x="8" y="271"/>
                </a:lnTo>
                <a:lnTo>
                  <a:pt x="10" y="271"/>
                </a:lnTo>
                <a:lnTo>
                  <a:pt x="10" y="269"/>
                </a:lnTo>
                <a:lnTo>
                  <a:pt x="12" y="267"/>
                </a:lnTo>
                <a:lnTo>
                  <a:pt x="14" y="267"/>
                </a:lnTo>
                <a:lnTo>
                  <a:pt x="14" y="265"/>
                </a:lnTo>
                <a:lnTo>
                  <a:pt x="14" y="263"/>
                </a:lnTo>
                <a:lnTo>
                  <a:pt x="16" y="263"/>
                </a:lnTo>
                <a:lnTo>
                  <a:pt x="18" y="263"/>
                </a:lnTo>
                <a:lnTo>
                  <a:pt x="18" y="265"/>
                </a:lnTo>
                <a:lnTo>
                  <a:pt x="20" y="265"/>
                </a:lnTo>
                <a:lnTo>
                  <a:pt x="22" y="263"/>
                </a:lnTo>
                <a:lnTo>
                  <a:pt x="24" y="263"/>
                </a:lnTo>
                <a:lnTo>
                  <a:pt x="24" y="261"/>
                </a:lnTo>
                <a:lnTo>
                  <a:pt x="26" y="261"/>
                </a:lnTo>
                <a:lnTo>
                  <a:pt x="28" y="263"/>
                </a:lnTo>
                <a:lnTo>
                  <a:pt x="28" y="265"/>
                </a:lnTo>
                <a:lnTo>
                  <a:pt x="30" y="267"/>
                </a:lnTo>
                <a:lnTo>
                  <a:pt x="32" y="267"/>
                </a:lnTo>
                <a:lnTo>
                  <a:pt x="34" y="265"/>
                </a:lnTo>
                <a:lnTo>
                  <a:pt x="38" y="265"/>
                </a:lnTo>
                <a:lnTo>
                  <a:pt x="40" y="265"/>
                </a:lnTo>
                <a:lnTo>
                  <a:pt x="42" y="265"/>
                </a:lnTo>
                <a:lnTo>
                  <a:pt x="42" y="263"/>
                </a:lnTo>
                <a:lnTo>
                  <a:pt x="42" y="261"/>
                </a:lnTo>
                <a:lnTo>
                  <a:pt x="44" y="261"/>
                </a:lnTo>
                <a:lnTo>
                  <a:pt x="44" y="259"/>
                </a:lnTo>
                <a:lnTo>
                  <a:pt x="44" y="257"/>
                </a:lnTo>
                <a:lnTo>
                  <a:pt x="44" y="255"/>
                </a:lnTo>
                <a:lnTo>
                  <a:pt x="44" y="253"/>
                </a:lnTo>
                <a:lnTo>
                  <a:pt x="46" y="253"/>
                </a:lnTo>
                <a:lnTo>
                  <a:pt x="48" y="253"/>
                </a:lnTo>
                <a:lnTo>
                  <a:pt x="50" y="253"/>
                </a:lnTo>
                <a:lnTo>
                  <a:pt x="52" y="253"/>
                </a:lnTo>
                <a:lnTo>
                  <a:pt x="54" y="253"/>
                </a:lnTo>
                <a:lnTo>
                  <a:pt x="56" y="253"/>
                </a:lnTo>
                <a:lnTo>
                  <a:pt x="58" y="253"/>
                </a:lnTo>
                <a:lnTo>
                  <a:pt x="60" y="253"/>
                </a:lnTo>
                <a:lnTo>
                  <a:pt x="62" y="251"/>
                </a:lnTo>
                <a:lnTo>
                  <a:pt x="66" y="251"/>
                </a:lnTo>
                <a:lnTo>
                  <a:pt x="68" y="251"/>
                </a:lnTo>
                <a:lnTo>
                  <a:pt x="68" y="249"/>
                </a:lnTo>
                <a:lnTo>
                  <a:pt x="68" y="247"/>
                </a:lnTo>
                <a:lnTo>
                  <a:pt x="68" y="245"/>
                </a:lnTo>
                <a:lnTo>
                  <a:pt x="70" y="243"/>
                </a:lnTo>
                <a:lnTo>
                  <a:pt x="72" y="243"/>
                </a:lnTo>
                <a:lnTo>
                  <a:pt x="74" y="241"/>
                </a:lnTo>
                <a:lnTo>
                  <a:pt x="78" y="239"/>
                </a:lnTo>
                <a:lnTo>
                  <a:pt x="80" y="237"/>
                </a:lnTo>
                <a:lnTo>
                  <a:pt x="82" y="237"/>
                </a:lnTo>
                <a:lnTo>
                  <a:pt x="84" y="237"/>
                </a:lnTo>
                <a:lnTo>
                  <a:pt x="86" y="235"/>
                </a:lnTo>
                <a:lnTo>
                  <a:pt x="88" y="235"/>
                </a:lnTo>
                <a:lnTo>
                  <a:pt x="88" y="233"/>
                </a:lnTo>
                <a:lnTo>
                  <a:pt x="90" y="231"/>
                </a:lnTo>
                <a:lnTo>
                  <a:pt x="92" y="231"/>
                </a:lnTo>
                <a:lnTo>
                  <a:pt x="94" y="231"/>
                </a:lnTo>
                <a:lnTo>
                  <a:pt x="96" y="231"/>
                </a:lnTo>
                <a:lnTo>
                  <a:pt x="96" y="229"/>
                </a:lnTo>
                <a:lnTo>
                  <a:pt x="94" y="229"/>
                </a:lnTo>
                <a:lnTo>
                  <a:pt x="94" y="227"/>
                </a:lnTo>
                <a:lnTo>
                  <a:pt x="94" y="225"/>
                </a:lnTo>
                <a:lnTo>
                  <a:pt x="92" y="223"/>
                </a:lnTo>
                <a:lnTo>
                  <a:pt x="92" y="221"/>
                </a:lnTo>
                <a:lnTo>
                  <a:pt x="90" y="219"/>
                </a:lnTo>
                <a:lnTo>
                  <a:pt x="90" y="217"/>
                </a:lnTo>
                <a:lnTo>
                  <a:pt x="90" y="215"/>
                </a:lnTo>
                <a:lnTo>
                  <a:pt x="92" y="215"/>
                </a:lnTo>
                <a:lnTo>
                  <a:pt x="94" y="215"/>
                </a:lnTo>
                <a:lnTo>
                  <a:pt x="96" y="215"/>
                </a:lnTo>
                <a:lnTo>
                  <a:pt x="94" y="213"/>
                </a:lnTo>
                <a:lnTo>
                  <a:pt x="92" y="213"/>
                </a:lnTo>
                <a:lnTo>
                  <a:pt x="94" y="211"/>
                </a:lnTo>
                <a:lnTo>
                  <a:pt x="94" y="209"/>
                </a:lnTo>
                <a:lnTo>
                  <a:pt x="96" y="209"/>
                </a:lnTo>
                <a:lnTo>
                  <a:pt x="98" y="207"/>
                </a:lnTo>
                <a:lnTo>
                  <a:pt x="96" y="207"/>
                </a:lnTo>
                <a:lnTo>
                  <a:pt x="94" y="205"/>
                </a:lnTo>
                <a:lnTo>
                  <a:pt x="94" y="203"/>
                </a:lnTo>
                <a:lnTo>
                  <a:pt x="94" y="201"/>
                </a:lnTo>
                <a:lnTo>
                  <a:pt x="92" y="201"/>
                </a:lnTo>
                <a:lnTo>
                  <a:pt x="90" y="199"/>
                </a:lnTo>
                <a:lnTo>
                  <a:pt x="90" y="197"/>
                </a:lnTo>
                <a:lnTo>
                  <a:pt x="88" y="195"/>
                </a:lnTo>
                <a:lnTo>
                  <a:pt x="88" y="193"/>
                </a:lnTo>
                <a:lnTo>
                  <a:pt x="86" y="191"/>
                </a:lnTo>
                <a:lnTo>
                  <a:pt x="84" y="189"/>
                </a:lnTo>
                <a:lnTo>
                  <a:pt x="84" y="187"/>
                </a:lnTo>
                <a:lnTo>
                  <a:pt x="84" y="186"/>
                </a:lnTo>
                <a:lnTo>
                  <a:pt x="82" y="186"/>
                </a:lnTo>
                <a:lnTo>
                  <a:pt x="82" y="184"/>
                </a:lnTo>
                <a:lnTo>
                  <a:pt x="80" y="182"/>
                </a:lnTo>
                <a:lnTo>
                  <a:pt x="80" y="180"/>
                </a:lnTo>
                <a:lnTo>
                  <a:pt x="82" y="178"/>
                </a:lnTo>
                <a:lnTo>
                  <a:pt x="80" y="176"/>
                </a:lnTo>
                <a:lnTo>
                  <a:pt x="78" y="176"/>
                </a:lnTo>
                <a:lnTo>
                  <a:pt x="76" y="176"/>
                </a:lnTo>
                <a:lnTo>
                  <a:pt x="74" y="176"/>
                </a:lnTo>
                <a:lnTo>
                  <a:pt x="72" y="176"/>
                </a:lnTo>
                <a:lnTo>
                  <a:pt x="70" y="174"/>
                </a:lnTo>
                <a:lnTo>
                  <a:pt x="72" y="172"/>
                </a:lnTo>
                <a:lnTo>
                  <a:pt x="74" y="172"/>
                </a:lnTo>
                <a:lnTo>
                  <a:pt x="76" y="170"/>
                </a:lnTo>
                <a:lnTo>
                  <a:pt x="78" y="170"/>
                </a:lnTo>
                <a:lnTo>
                  <a:pt x="80" y="170"/>
                </a:lnTo>
                <a:lnTo>
                  <a:pt x="82" y="170"/>
                </a:lnTo>
                <a:lnTo>
                  <a:pt x="82" y="168"/>
                </a:lnTo>
                <a:lnTo>
                  <a:pt x="84" y="170"/>
                </a:lnTo>
                <a:lnTo>
                  <a:pt x="86" y="168"/>
                </a:lnTo>
                <a:lnTo>
                  <a:pt x="88" y="168"/>
                </a:lnTo>
                <a:lnTo>
                  <a:pt x="90" y="168"/>
                </a:lnTo>
                <a:lnTo>
                  <a:pt x="92" y="166"/>
                </a:lnTo>
                <a:lnTo>
                  <a:pt x="94" y="166"/>
                </a:lnTo>
                <a:lnTo>
                  <a:pt x="96" y="166"/>
                </a:lnTo>
                <a:lnTo>
                  <a:pt x="98" y="164"/>
                </a:lnTo>
                <a:lnTo>
                  <a:pt x="98" y="166"/>
                </a:lnTo>
                <a:lnTo>
                  <a:pt x="100" y="168"/>
                </a:lnTo>
                <a:lnTo>
                  <a:pt x="102" y="168"/>
                </a:lnTo>
                <a:lnTo>
                  <a:pt x="104" y="168"/>
                </a:lnTo>
                <a:lnTo>
                  <a:pt x="106" y="168"/>
                </a:lnTo>
                <a:lnTo>
                  <a:pt x="108" y="168"/>
                </a:lnTo>
                <a:lnTo>
                  <a:pt x="110" y="168"/>
                </a:lnTo>
                <a:lnTo>
                  <a:pt x="112" y="170"/>
                </a:lnTo>
                <a:lnTo>
                  <a:pt x="112" y="168"/>
                </a:lnTo>
                <a:lnTo>
                  <a:pt x="114" y="168"/>
                </a:lnTo>
                <a:lnTo>
                  <a:pt x="112" y="166"/>
                </a:lnTo>
                <a:lnTo>
                  <a:pt x="112" y="164"/>
                </a:lnTo>
                <a:lnTo>
                  <a:pt x="110" y="162"/>
                </a:lnTo>
                <a:lnTo>
                  <a:pt x="108" y="162"/>
                </a:lnTo>
                <a:lnTo>
                  <a:pt x="106" y="160"/>
                </a:lnTo>
                <a:lnTo>
                  <a:pt x="106" y="158"/>
                </a:lnTo>
                <a:lnTo>
                  <a:pt x="106" y="156"/>
                </a:lnTo>
                <a:lnTo>
                  <a:pt x="106" y="154"/>
                </a:lnTo>
                <a:lnTo>
                  <a:pt x="106" y="152"/>
                </a:lnTo>
                <a:lnTo>
                  <a:pt x="106" y="150"/>
                </a:lnTo>
                <a:lnTo>
                  <a:pt x="106" y="148"/>
                </a:lnTo>
                <a:lnTo>
                  <a:pt x="106" y="146"/>
                </a:lnTo>
                <a:lnTo>
                  <a:pt x="106" y="144"/>
                </a:lnTo>
                <a:lnTo>
                  <a:pt x="106" y="142"/>
                </a:lnTo>
                <a:lnTo>
                  <a:pt x="106" y="140"/>
                </a:lnTo>
                <a:lnTo>
                  <a:pt x="106" y="136"/>
                </a:lnTo>
                <a:lnTo>
                  <a:pt x="106" y="134"/>
                </a:lnTo>
                <a:lnTo>
                  <a:pt x="106" y="132"/>
                </a:lnTo>
                <a:lnTo>
                  <a:pt x="106" y="130"/>
                </a:lnTo>
                <a:lnTo>
                  <a:pt x="106" y="128"/>
                </a:lnTo>
                <a:lnTo>
                  <a:pt x="108" y="126"/>
                </a:lnTo>
                <a:lnTo>
                  <a:pt x="110" y="128"/>
                </a:lnTo>
                <a:lnTo>
                  <a:pt x="112" y="128"/>
                </a:lnTo>
                <a:lnTo>
                  <a:pt x="114" y="130"/>
                </a:lnTo>
                <a:lnTo>
                  <a:pt x="116" y="130"/>
                </a:lnTo>
                <a:lnTo>
                  <a:pt x="118" y="130"/>
                </a:lnTo>
                <a:lnTo>
                  <a:pt x="120" y="132"/>
                </a:lnTo>
                <a:lnTo>
                  <a:pt x="122" y="132"/>
                </a:lnTo>
                <a:lnTo>
                  <a:pt x="124" y="132"/>
                </a:lnTo>
                <a:lnTo>
                  <a:pt x="126" y="132"/>
                </a:lnTo>
                <a:lnTo>
                  <a:pt x="128" y="132"/>
                </a:lnTo>
                <a:lnTo>
                  <a:pt x="130" y="132"/>
                </a:lnTo>
                <a:lnTo>
                  <a:pt x="132" y="132"/>
                </a:lnTo>
                <a:lnTo>
                  <a:pt x="134" y="132"/>
                </a:lnTo>
                <a:lnTo>
                  <a:pt x="136" y="134"/>
                </a:lnTo>
                <a:lnTo>
                  <a:pt x="138" y="134"/>
                </a:lnTo>
                <a:lnTo>
                  <a:pt x="140" y="134"/>
                </a:lnTo>
                <a:lnTo>
                  <a:pt x="142" y="132"/>
                </a:lnTo>
                <a:lnTo>
                  <a:pt x="142" y="130"/>
                </a:lnTo>
                <a:lnTo>
                  <a:pt x="144" y="130"/>
                </a:lnTo>
                <a:lnTo>
                  <a:pt x="146" y="130"/>
                </a:lnTo>
                <a:lnTo>
                  <a:pt x="146" y="128"/>
                </a:lnTo>
                <a:lnTo>
                  <a:pt x="148" y="126"/>
                </a:lnTo>
                <a:lnTo>
                  <a:pt x="146" y="124"/>
                </a:lnTo>
                <a:lnTo>
                  <a:pt x="146" y="122"/>
                </a:lnTo>
                <a:lnTo>
                  <a:pt x="144" y="122"/>
                </a:lnTo>
                <a:lnTo>
                  <a:pt x="144" y="120"/>
                </a:lnTo>
                <a:lnTo>
                  <a:pt x="144" y="118"/>
                </a:lnTo>
                <a:lnTo>
                  <a:pt x="142" y="116"/>
                </a:lnTo>
                <a:lnTo>
                  <a:pt x="140" y="114"/>
                </a:lnTo>
                <a:lnTo>
                  <a:pt x="140" y="112"/>
                </a:lnTo>
                <a:lnTo>
                  <a:pt x="140" y="110"/>
                </a:lnTo>
                <a:lnTo>
                  <a:pt x="140" y="108"/>
                </a:lnTo>
                <a:lnTo>
                  <a:pt x="140" y="106"/>
                </a:lnTo>
                <a:lnTo>
                  <a:pt x="140" y="104"/>
                </a:lnTo>
                <a:lnTo>
                  <a:pt x="142" y="102"/>
                </a:lnTo>
                <a:lnTo>
                  <a:pt x="144" y="102"/>
                </a:lnTo>
                <a:lnTo>
                  <a:pt x="146" y="102"/>
                </a:lnTo>
                <a:lnTo>
                  <a:pt x="148" y="102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2" y="98"/>
                </a:lnTo>
                <a:lnTo>
                  <a:pt x="154" y="96"/>
                </a:lnTo>
                <a:lnTo>
                  <a:pt x="154" y="94"/>
                </a:lnTo>
                <a:lnTo>
                  <a:pt x="152" y="92"/>
                </a:lnTo>
                <a:lnTo>
                  <a:pt x="150" y="90"/>
                </a:lnTo>
                <a:lnTo>
                  <a:pt x="152" y="88"/>
                </a:lnTo>
                <a:lnTo>
                  <a:pt x="154" y="88"/>
                </a:lnTo>
                <a:lnTo>
                  <a:pt x="155" y="88"/>
                </a:lnTo>
                <a:lnTo>
                  <a:pt x="157" y="88"/>
                </a:lnTo>
                <a:lnTo>
                  <a:pt x="161" y="90"/>
                </a:lnTo>
                <a:lnTo>
                  <a:pt x="163" y="88"/>
                </a:lnTo>
                <a:lnTo>
                  <a:pt x="165" y="88"/>
                </a:lnTo>
                <a:lnTo>
                  <a:pt x="167" y="90"/>
                </a:lnTo>
                <a:lnTo>
                  <a:pt x="169" y="90"/>
                </a:lnTo>
                <a:lnTo>
                  <a:pt x="167" y="92"/>
                </a:lnTo>
                <a:lnTo>
                  <a:pt x="169" y="94"/>
                </a:lnTo>
                <a:lnTo>
                  <a:pt x="171" y="96"/>
                </a:lnTo>
                <a:lnTo>
                  <a:pt x="173" y="96"/>
                </a:lnTo>
                <a:lnTo>
                  <a:pt x="173" y="98"/>
                </a:lnTo>
                <a:lnTo>
                  <a:pt x="175" y="100"/>
                </a:lnTo>
                <a:lnTo>
                  <a:pt x="177" y="100"/>
                </a:lnTo>
                <a:lnTo>
                  <a:pt x="179" y="100"/>
                </a:lnTo>
                <a:lnTo>
                  <a:pt x="179" y="102"/>
                </a:lnTo>
                <a:lnTo>
                  <a:pt x="181" y="102"/>
                </a:lnTo>
                <a:lnTo>
                  <a:pt x="183" y="102"/>
                </a:lnTo>
                <a:lnTo>
                  <a:pt x="185" y="104"/>
                </a:lnTo>
                <a:lnTo>
                  <a:pt x="187" y="106"/>
                </a:lnTo>
                <a:lnTo>
                  <a:pt x="187" y="108"/>
                </a:lnTo>
                <a:lnTo>
                  <a:pt x="189" y="108"/>
                </a:lnTo>
                <a:lnTo>
                  <a:pt x="191" y="108"/>
                </a:lnTo>
                <a:lnTo>
                  <a:pt x="193" y="110"/>
                </a:lnTo>
                <a:lnTo>
                  <a:pt x="195" y="110"/>
                </a:lnTo>
                <a:lnTo>
                  <a:pt x="197" y="112"/>
                </a:lnTo>
                <a:lnTo>
                  <a:pt x="199" y="112"/>
                </a:lnTo>
                <a:lnTo>
                  <a:pt x="201" y="110"/>
                </a:lnTo>
                <a:lnTo>
                  <a:pt x="203" y="110"/>
                </a:lnTo>
                <a:lnTo>
                  <a:pt x="205" y="112"/>
                </a:lnTo>
                <a:lnTo>
                  <a:pt x="207" y="114"/>
                </a:lnTo>
                <a:lnTo>
                  <a:pt x="209" y="114"/>
                </a:lnTo>
                <a:lnTo>
                  <a:pt x="211" y="114"/>
                </a:lnTo>
                <a:lnTo>
                  <a:pt x="213" y="114"/>
                </a:lnTo>
                <a:lnTo>
                  <a:pt x="215" y="116"/>
                </a:lnTo>
                <a:lnTo>
                  <a:pt x="217" y="118"/>
                </a:lnTo>
                <a:lnTo>
                  <a:pt x="219" y="118"/>
                </a:lnTo>
                <a:lnTo>
                  <a:pt x="221" y="120"/>
                </a:lnTo>
                <a:lnTo>
                  <a:pt x="223" y="122"/>
                </a:lnTo>
                <a:lnTo>
                  <a:pt x="223" y="124"/>
                </a:lnTo>
                <a:lnTo>
                  <a:pt x="225" y="124"/>
                </a:lnTo>
                <a:lnTo>
                  <a:pt x="225" y="126"/>
                </a:lnTo>
                <a:lnTo>
                  <a:pt x="229" y="130"/>
                </a:lnTo>
                <a:lnTo>
                  <a:pt x="231" y="132"/>
                </a:lnTo>
                <a:lnTo>
                  <a:pt x="233" y="132"/>
                </a:lnTo>
                <a:lnTo>
                  <a:pt x="235" y="134"/>
                </a:lnTo>
                <a:lnTo>
                  <a:pt x="235" y="136"/>
                </a:lnTo>
                <a:lnTo>
                  <a:pt x="237" y="136"/>
                </a:lnTo>
                <a:lnTo>
                  <a:pt x="239" y="138"/>
                </a:lnTo>
                <a:lnTo>
                  <a:pt x="239" y="140"/>
                </a:lnTo>
                <a:lnTo>
                  <a:pt x="239" y="144"/>
                </a:lnTo>
                <a:lnTo>
                  <a:pt x="239" y="146"/>
                </a:lnTo>
                <a:lnTo>
                  <a:pt x="241" y="146"/>
                </a:lnTo>
                <a:lnTo>
                  <a:pt x="243" y="148"/>
                </a:lnTo>
                <a:lnTo>
                  <a:pt x="243" y="150"/>
                </a:lnTo>
                <a:lnTo>
                  <a:pt x="243" y="152"/>
                </a:lnTo>
                <a:lnTo>
                  <a:pt x="243" y="154"/>
                </a:lnTo>
                <a:lnTo>
                  <a:pt x="241" y="154"/>
                </a:lnTo>
                <a:lnTo>
                  <a:pt x="241" y="156"/>
                </a:lnTo>
                <a:lnTo>
                  <a:pt x="241" y="158"/>
                </a:lnTo>
                <a:lnTo>
                  <a:pt x="241" y="160"/>
                </a:lnTo>
                <a:lnTo>
                  <a:pt x="243" y="162"/>
                </a:lnTo>
                <a:lnTo>
                  <a:pt x="245" y="164"/>
                </a:lnTo>
                <a:lnTo>
                  <a:pt x="249" y="168"/>
                </a:lnTo>
                <a:lnTo>
                  <a:pt x="251" y="168"/>
                </a:lnTo>
                <a:lnTo>
                  <a:pt x="253" y="168"/>
                </a:lnTo>
                <a:lnTo>
                  <a:pt x="255" y="170"/>
                </a:lnTo>
                <a:lnTo>
                  <a:pt x="257" y="170"/>
                </a:lnTo>
                <a:lnTo>
                  <a:pt x="257" y="168"/>
                </a:lnTo>
                <a:lnTo>
                  <a:pt x="259" y="170"/>
                </a:lnTo>
                <a:lnTo>
                  <a:pt x="261" y="170"/>
                </a:lnTo>
                <a:lnTo>
                  <a:pt x="263" y="170"/>
                </a:lnTo>
                <a:lnTo>
                  <a:pt x="265" y="170"/>
                </a:lnTo>
                <a:lnTo>
                  <a:pt x="267" y="170"/>
                </a:lnTo>
                <a:lnTo>
                  <a:pt x="269" y="170"/>
                </a:lnTo>
                <a:lnTo>
                  <a:pt x="271" y="170"/>
                </a:lnTo>
                <a:lnTo>
                  <a:pt x="271" y="172"/>
                </a:lnTo>
                <a:lnTo>
                  <a:pt x="275" y="172"/>
                </a:lnTo>
                <a:lnTo>
                  <a:pt x="277" y="172"/>
                </a:lnTo>
                <a:lnTo>
                  <a:pt x="279" y="172"/>
                </a:lnTo>
                <a:lnTo>
                  <a:pt x="281" y="172"/>
                </a:lnTo>
                <a:lnTo>
                  <a:pt x="283" y="172"/>
                </a:lnTo>
                <a:lnTo>
                  <a:pt x="285" y="172"/>
                </a:lnTo>
                <a:lnTo>
                  <a:pt x="287" y="172"/>
                </a:lnTo>
                <a:lnTo>
                  <a:pt x="289" y="172"/>
                </a:lnTo>
                <a:lnTo>
                  <a:pt x="291" y="172"/>
                </a:lnTo>
                <a:lnTo>
                  <a:pt x="293" y="172"/>
                </a:lnTo>
                <a:lnTo>
                  <a:pt x="295" y="174"/>
                </a:lnTo>
                <a:lnTo>
                  <a:pt x="297" y="174"/>
                </a:lnTo>
                <a:lnTo>
                  <a:pt x="299" y="176"/>
                </a:lnTo>
                <a:lnTo>
                  <a:pt x="301" y="176"/>
                </a:lnTo>
                <a:lnTo>
                  <a:pt x="303" y="178"/>
                </a:lnTo>
                <a:lnTo>
                  <a:pt x="305" y="178"/>
                </a:lnTo>
                <a:lnTo>
                  <a:pt x="307" y="178"/>
                </a:lnTo>
                <a:lnTo>
                  <a:pt x="309" y="180"/>
                </a:lnTo>
                <a:lnTo>
                  <a:pt x="311" y="182"/>
                </a:lnTo>
                <a:lnTo>
                  <a:pt x="313" y="182"/>
                </a:lnTo>
                <a:lnTo>
                  <a:pt x="315" y="184"/>
                </a:lnTo>
                <a:lnTo>
                  <a:pt x="317" y="186"/>
                </a:lnTo>
                <a:lnTo>
                  <a:pt x="319" y="186"/>
                </a:lnTo>
                <a:lnTo>
                  <a:pt x="321" y="186"/>
                </a:lnTo>
                <a:lnTo>
                  <a:pt x="323" y="186"/>
                </a:lnTo>
                <a:lnTo>
                  <a:pt x="325" y="187"/>
                </a:lnTo>
                <a:lnTo>
                  <a:pt x="327" y="186"/>
                </a:lnTo>
                <a:lnTo>
                  <a:pt x="329" y="186"/>
                </a:lnTo>
                <a:lnTo>
                  <a:pt x="331" y="186"/>
                </a:lnTo>
                <a:lnTo>
                  <a:pt x="329" y="187"/>
                </a:lnTo>
                <a:lnTo>
                  <a:pt x="331" y="189"/>
                </a:lnTo>
                <a:lnTo>
                  <a:pt x="331" y="191"/>
                </a:lnTo>
                <a:lnTo>
                  <a:pt x="333" y="191"/>
                </a:lnTo>
                <a:lnTo>
                  <a:pt x="335" y="191"/>
                </a:lnTo>
                <a:lnTo>
                  <a:pt x="337" y="193"/>
                </a:lnTo>
                <a:lnTo>
                  <a:pt x="337" y="195"/>
                </a:lnTo>
                <a:lnTo>
                  <a:pt x="341" y="199"/>
                </a:lnTo>
                <a:lnTo>
                  <a:pt x="343" y="201"/>
                </a:lnTo>
                <a:lnTo>
                  <a:pt x="343" y="203"/>
                </a:lnTo>
                <a:lnTo>
                  <a:pt x="345" y="205"/>
                </a:lnTo>
                <a:lnTo>
                  <a:pt x="347" y="207"/>
                </a:lnTo>
                <a:lnTo>
                  <a:pt x="349" y="209"/>
                </a:lnTo>
                <a:lnTo>
                  <a:pt x="355" y="213"/>
                </a:lnTo>
                <a:lnTo>
                  <a:pt x="357" y="213"/>
                </a:lnTo>
                <a:lnTo>
                  <a:pt x="357" y="215"/>
                </a:lnTo>
                <a:lnTo>
                  <a:pt x="359" y="217"/>
                </a:lnTo>
                <a:lnTo>
                  <a:pt x="361" y="217"/>
                </a:lnTo>
                <a:lnTo>
                  <a:pt x="363" y="217"/>
                </a:lnTo>
                <a:lnTo>
                  <a:pt x="365" y="217"/>
                </a:lnTo>
                <a:lnTo>
                  <a:pt x="367" y="217"/>
                </a:lnTo>
                <a:lnTo>
                  <a:pt x="369" y="217"/>
                </a:lnTo>
                <a:lnTo>
                  <a:pt x="371" y="217"/>
                </a:lnTo>
                <a:lnTo>
                  <a:pt x="373" y="217"/>
                </a:lnTo>
                <a:lnTo>
                  <a:pt x="375" y="217"/>
                </a:lnTo>
                <a:lnTo>
                  <a:pt x="377" y="217"/>
                </a:lnTo>
                <a:lnTo>
                  <a:pt x="379" y="217"/>
                </a:lnTo>
                <a:lnTo>
                  <a:pt x="383" y="217"/>
                </a:lnTo>
                <a:lnTo>
                  <a:pt x="389" y="219"/>
                </a:lnTo>
                <a:lnTo>
                  <a:pt x="393" y="219"/>
                </a:lnTo>
                <a:lnTo>
                  <a:pt x="395" y="219"/>
                </a:lnTo>
                <a:lnTo>
                  <a:pt x="397" y="219"/>
                </a:lnTo>
                <a:lnTo>
                  <a:pt x="401" y="219"/>
                </a:lnTo>
                <a:lnTo>
                  <a:pt x="403" y="219"/>
                </a:lnTo>
                <a:lnTo>
                  <a:pt x="405" y="221"/>
                </a:lnTo>
                <a:lnTo>
                  <a:pt x="413" y="221"/>
                </a:lnTo>
                <a:lnTo>
                  <a:pt x="417" y="219"/>
                </a:lnTo>
                <a:lnTo>
                  <a:pt x="419" y="219"/>
                </a:lnTo>
                <a:lnTo>
                  <a:pt x="421" y="219"/>
                </a:lnTo>
                <a:lnTo>
                  <a:pt x="423" y="219"/>
                </a:lnTo>
                <a:lnTo>
                  <a:pt x="427" y="219"/>
                </a:lnTo>
                <a:lnTo>
                  <a:pt x="429" y="219"/>
                </a:lnTo>
                <a:lnTo>
                  <a:pt x="431" y="219"/>
                </a:lnTo>
                <a:lnTo>
                  <a:pt x="433" y="221"/>
                </a:lnTo>
                <a:lnTo>
                  <a:pt x="437" y="221"/>
                </a:lnTo>
                <a:lnTo>
                  <a:pt x="439" y="221"/>
                </a:lnTo>
                <a:lnTo>
                  <a:pt x="441" y="221"/>
                </a:lnTo>
                <a:lnTo>
                  <a:pt x="443" y="221"/>
                </a:lnTo>
                <a:lnTo>
                  <a:pt x="445" y="221"/>
                </a:lnTo>
                <a:lnTo>
                  <a:pt x="447" y="221"/>
                </a:lnTo>
                <a:lnTo>
                  <a:pt x="449" y="221"/>
                </a:lnTo>
                <a:lnTo>
                  <a:pt x="453" y="225"/>
                </a:lnTo>
                <a:lnTo>
                  <a:pt x="457" y="229"/>
                </a:lnTo>
                <a:lnTo>
                  <a:pt x="459" y="229"/>
                </a:lnTo>
                <a:lnTo>
                  <a:pt x="461" y="229"/>
                </a:lnTo>
                <a:lnTo>
                  <a:pt x="465" y="231"/>
                </a:lnTo>
                <a:lnTo>
                  <a:pt x="467" y="231"/>
                </a:lnTo>
                <a:lnTo>
                  <a:pt x="469" y="231"/>
                </a:lnTo>
                <a:lnTo>
                  <a:pt x="473" y="231"/>
                </a:lnTo>
                <a:lnTo>
                  <a:pt x="475" y="231"/>
                </a:lnTo>
                <a:lnTo>
                  <a:pt x="479" y="233"/>
                </a:lnTo>
                <a:lnTo>
                  <a:pt x="481" y="233"/>
                </a:lnTo>
                <a:lnTo>
                  <a:pt x="483" y="235"/>
                </a:lnTo>
                <a:lnTo>
                  <a:pt x="485" y="235"/>
                </a:lnTo>
                <a:lnTo>
                  <a:pt x="489" y="237"/>
                </a:lnTo>
                <a:lnTo>
                  <a:pt x="491" y="237"/>
                </a:lnTo>
                <a:lnTo>
                  <a:pt x="493" y="237"/>
                </a:lnTo>
                <a:lnTo>
                  <a:pt x="495" y="237"/>
                </a:lnTo>
                <a:lnTo>
                  <a:pt x="497" y="235"/>
                </a:lnTo>
                <a:lnTo>
                  <a:pt x="499" y="235"/>
                </a:lnTo>
                <a:lnTo>
                  <a:pt x="501" y="235"/>
                </a:lnTo>
                <a:lnTo>
                  <a:pt x="503" y="237"/>
                </a:lnTo>
                <a:lnTo>
                  <a:pt x="503" y="239"/>
                </a:lnTo>
                <a:lnTo>
                  <a:pt x="505" y="239"/>
                </a:lnTo>
                <a:lnTo>
                  <a:pt x="507" y="239"/>
                </a:lnTo>
                <a:lnTo>
                  <a:pt x="511" y="239"/>
                </a:lnTo>
                <a:lnTo>
                  <a:pt x="513" y="241"/>
                </a:lnTo>
                <a:lnTo>
                  <a:pt x="513" y="239"/>
                </a:lnTo>
                <a:lnTo>
                  <a:pt x="515" y="237"/>
                </a:lnTo>
                <a:lnTo>
                  <a:pt x="519" y="235"/>
                </a:lnTo>
                <a:lnTo>
                  <a:pt x="521" y="233"/>
                </a:lnTo>
                <a:lnTo>
                  <a:pt x="523" y="233"/>
                </a:lnTo>
                <a:lnTo>
                  <a:pt x="525" y="231"/>
                </a:lnTo>
                <a:lnTo>
                  <a:pt x="527" y="231"/>
                </a:lnTo>
                <a:lnTo>
                  <a:pt x="531" y="229"/>
                </a:lnTo>
                <a:lnTo>
                  <a:pt x="533" y="229"/>
                </a:lnTo>
                <a:lnTo>
                  <a:pt x="535" y="227"/>
                </a:lnTo>
                <a:lnTo>
                  <a:pt x="539" y="225"/>
                </a:lnTo>
                <a:lnTo>
                  <a:pt x="541" y="225"/>
                </a:lnTo>
                <a:lnTo>
                  <a:pt x="543" y="225"/>
                </a:lnTo>
                <a:lnTo>
                  <a:pt x="547" y="225"/>
                </a:lnTo>
                <a:lnTo>
                  <a:pt x="549" y="223"/>
                </a:lnTo>
                <a:lnTo>
                  <a:pt x="551" y="223"/>
                </a:lnTo>
                <a:lnTo>
                  <a:pt x="553" y="225"/>
                </a:lnTo>
                <a:lnTo>
                  <a:pt x="555" y="223"/>
                </a:lnTo>
                <a:lnTo>
                  <a:pt x="557" y="223"/>
                </a:lnTo>
                <a:lnTo>
                  <a:pt x="559" y="223"/>
                </a:lnTo>
                <a:lnTo>
                  <a:pt x="561" y="223"/>
                </a:lnTo>
                <a:lnTo>
                  <a:pt x="563" y="223"/>
                </a:lnTo>
                <a:lnTo>
                  <a:pt x="565" y="223"/>
                </a:lnTo>
                <a:lnTo>
                  <a:pt x="567" y="223"/>
                </a:lnTo>
                <a:lnTo>
                  <a:pt x="569" y="225"/>
                </a:lnTo>
                <a:lnTo>
                  <a:pt x="571" y="223"/>
                </a:lnTo>
                <a:lnTo>
                  <a:pt x="573" y="223"/>
                </a:lnTo>
                <a:lnTo>
                  <a:pt x="575" y="223"/>
                </a:lnTo>
                <a:lnTo>
                  <a:pt x="577" y="223"/>
                </a:lnTo>
                <a:lnTo>
                  <a:pt x="579" y="223"/>
                </a:lnTo>
                <a:lnTo>
                  <a:pt x="581" y="223"/>
                </a:lnTo>
                <a:lnTo>
                  <a:pt x="583" y="221"/>
                </a:lnTo>
                <a:lnTo>
                  <a:pt x="585" y="219"/>
                </a:lnTo>
                <a:lnTo>
                  <a:pt x="587" y="219"/>
                </a:lnTo>
                <a:lnTo>
                  <a:pt x="589" y="219"/>
                </a:lnTo>
                <a:lnTo>
                  <a:pt x="591" y="217"/>
                </a:lnTo>
                <a:lnTo>
                  <a:pt x="593" y="215"/>
                </a:lnTo>
                <a:lnTo>
                  <a:pt x="595" y="213"/>
                </a:lnTo>
                <a:lnTo>
                  <a:pt x="595" y="211"/>
                </a:lnTo>
                <a:lnTo>
                  <a:pt x="595" y="209"/>
                </a:lnTo>
                <a:lnTo>
                  <a:pt x="595" y="207"/>
                </a:lnTo>
                <a:lnTo>
                  <a:pt x="597" y="205"/>
                </a:lnTo>
                <a:lnTo>
                  <a:pt x="599" y="205"/>
                </a:lnTo>
                <a:lnTo>
                  <a:pt x="601" y="203"/>
                </a:lnTo>
                <a:lnTo>
                  <a:pt x="603" y="201"/>
                </a:lnTo>
                <a:lnTo>
                  <a:pt x="605" y="201"/>
                </a:lnTo>
                <a:lnTo>
                  <a:pt x="607" y="199"/>
                </a:lnTo>
                <a:lnTo>
                  <a:pt x="609" y="199"/>
                </a:lnTo>
                <a:lnTo>
                  <a:pt x="609" y="197"/>
                </a:lnTo>
                <a:lnTo>
                  <a:pt x="609" y="195"/>
                </a:lnTo>
                <a:lnTo>
                  <a:pt x="607" y="193"/>
                </a:lnTo>
                <a:lnTo>
                  <a:pt x="605" y="193"/>
                </a:lnTo>
                <a:lnTo>
                  <a:pt x="603" y="191"/>
                </a:lnTo>
                <a:lnTo>
                  <a:pt x="601" y="191"/>
                </a:lnTo>
                <a:lnTo>
                  <a:pt x="599" y="189"/>
                </a:lnTo>
                <a:lnTo>
                  <a:pt x="597" y="187"/>
                </a:lnTo>
                <a:lnTo>
                  <a:pt x="597" y="186"/>
                </a:lnTo>
                <a:lnTo>
                  <a:pt x="595" y="186"/>
                </a:lnTo>
                <a:lnTo>
                  <a:pt x="593" y="184"/>
                </a:lnTo>
                <a:lnTo>
                  <a:pt x="593" y="182"/>
                </a:lnTo>
                <a:lnTo>
                  <a:pt x="593" y="180"/>
                </a:lnTo>
                <a:lnTo>
                  <a:pt x="593" y="178"/>
                </a:lnTo>
                <a:lnTo>
                  <a:pt x="593" y="176"/>
                </a:lnTo>
                <a:lnTo>
                  <a:pt x="593" y="174"/>
                </a:lnTo>
                <a:lnTo>
                  <a:pt x="593" y="172"/>
                </a:lnTo>
                <a:lnTo>
                  <a:pt x="595" y="170"/>
                </a:lnTo>
                <a:lnTo>
                  <a:pt x="597" y="170"/>
                </a:lnTo>
                <a:lnTo>
                  <a:pt x="599" y="170"/>
                </a:lnTo>
                <a:lnTo>
                  <a:pt x="601" y="170"/>
                </a:lnTo>
                <a:lnTo>
                  <a:pt x="603" y="170"/>
                </a:lnTo>
                <a:lnTo>
                  <a:pt x="605" y="172"/>
                </a:lnTo>
                <a:lnTo>
                  <a:pt x="607" y="174"/>
                </a:lnTo>
                <a:lnTo>
                  <a:pt x="609" y="174"/>
                </a:lnTo>
                <a:lnTo>
                  <a:pt x="611" y="174"/>
                </a:lnTo>
                <a:lnTo>
                  <a:pt x="615" y="176"/>
                </a:lnTo>
                <a:lnTo>
                  <a:pt x="617" y="176"/>
                </a:lnTo>
                <a:lnTo>
                  <a:pt x="619" y="176"/>
                </a:lnTo>
                <a:lnTo>
                  <a:pt x="621" y="176"/>
                </a:lnTo>
                <a:lnTo>
                  <a:pt x="623" y="176"/>
                </a:lnTo>
                <a:lnTo>
                  <a:pt x="625" y="176"/>
                </a:lnTo>
                <a:lnTo>
                  <a:pt x="627" y="176"/>
                </a:lnTo>
                <a:lnTo>
                  <a:pt x="629" y="174"/>
                </a:lnTo>
                <a:lnTo>
                  <a:pt x="631" y="174"/>
                </a:lnTo>
                <a:lnTo>
                  <a:pt x="631" y="172"/>
                </a:lnTo>
                <a:lnTo>
                  <a:pt x="632" y="170"/>
                </a:lnTo>
                <a:lnTo>
                  <a:pt x="634" y="168"/>
                </a:lnTo>
                <a:lnTo>
                  <a:pt x="634" y="166"/>
                </a:lnTo>
                <a:lnTo>
                  <a:pt x="634" y="164"/>
                </a:lnTo>
                <a:lnTo>
                  <a:pt x="636" y="164"/>
                </a:lnTo>
                <a:lnTo>
                  <a:pt x="638" y="164"/>
                </a:lnTo>
                <a:lnTo>
                  <a:pt x="640" y="164"/>
                </a:lnTo>
                <a:lnTo>
                  <a:pt x="642" y="164"/>
                </a:lnTo>
                <a:lnTo>
                  <a:pt x="646" y="164"/>
                </a:lnTo>
                <a:lnTo>
                  <a:pt x="648" y="164"/>
                </a:lnTo>
                <a:lnTo>
                  <a:pt x="650" y="164"/>
                </a:lnTo>
                <a:lnTo>
                  <a:pt x="652" y="162"/>
                </a:lnTo>
                <a:lnTo>
                  <a:pt x="652" y="160"/>
                </a:lnTo>
                <a:lnTo>
                  <a:pt x="654" y="158"/>
                </a:lnTo>
                <a:lnTo>
                  <a:pt x="656" y="158"/>
                </a:lnTo>
                <a:lnTo>
                  <a:pt x="658" y="156"/>
                </a:lnTo>
                <a:lnTo>
                  <a:pt x="656" y="154"/>
                </a:lnTo>
                <a:lnTo>
                  <a:pt x="656" y="152"/>
                </a:lnTo>
                <a:lnTo>
                  <a:pt x="656" y="150"/>
                </a:lnTo>
                <a:lnTo>
                  <a:pt x="656" y="148"/>
                </a:lnTo>
                <a:lnTo>
                  <a:pt x="658" y="146"/>
                </a:lnTo>
                <a:lnTo>
                  <a:pt x="658" y="144"/>
                </a:lnTo>
                <a:lnTo>
                  <a:pt x="660" y="144"/>
                </a:lnTo>
                <a:lnTo>
                  <a:pt x="662" y="144"/>
                </a:lnTo>
                <a:lnTo>
                  <a:pt x="664" y="144"/>
                </a:lnTo>
                <a:lnTo>
                  <a:pt x="666" y="144"/>
                </a:lnTo>
                <a:lnTo>
                  <a:pt x="668" y="144"/>
                </a:lnTo>
                <a:lnTo>
                  <a:pt x="668" y="142"/>
                </a:lnTo>
                <a:lnTo>
                  <a:pt x="668" y="140"/>
                </a:lnTo>
                <a:lnTo>
                  <a:pt x="670" y="140"/>
                </a:lnTo>
                <a:lnTo>
                  <a:pt x="672" y="140"/>
                </a:lnTo>
                <a:lnTo>
                  <a:pt x="674" y="140"/>
                </a:lnTo>
                <a:lnTo>
                  <a:pt x="676" y="140"/>
                </a:lnTo>
                <a:lnTo>
                  <a:pt x="678" y="138"/>
                </a:lnTo>
                <a:lnTo>
                  <a:pt x="680" y="136"/>
                </a:lnTo>
                <a:lnTo>
                  <a:pt x="682" y="138"/>
                </a:lnTo>
                <a:lnTo>
                  <a:pt x="684" y="138"/>
                </a:lnTo>
                <a:lnTo>
                  <a:pt x="686" y="138"/>
                </a:lnTo>
                <a:lnTo>
                  <a:pt x="688" y="138"/>
                </a:lnTo>
                <a:lnTo>
                  <a:pt x="688" y="136"/>
                </a:lnTo>
                <a:lnTo>
                  <a:pt x="690" y="136"/>
                </a:lnTo>
                <a:lnTo>
                  <a:pt x="692" y="138"/>
                </a:lnTo>
                <a:lnTo>
                  <a:pt x="694" y="138"/>
                </a:lnTo>
                <a:lnTo>
                  <a:pt x="696" y="138"/>
                </a:lnTo>
                <a:lnTo>
                  <a:pt x="698" y="138"/>
                </a:lnTo>
                <a:lnTo>
                  <a:pt x="700" y="138"/>
                </a:lnTo>
                <a:lnTo>
                  <a:pt x="702" y="138"/>
                </a:lnTo>
                <a:lnTo>
                  <a:pt x="704" y="138"/>
                </a:lnTo>
                <a:lnTo>
                  <a:pt x="706" y="140"/>
                </a:lnTo>
                <a:lnTo>
                  <a:pt x="706" y="138"/>
                </a:lnTo>
                <a:lnTo>
                  <a:pt x="706" y="136"/>
                </a:lnTo>
                <a:lnTo>
                  <a:pt x="706" y="134"/>
                </a:lnTo>
                <a:lnTo>
                  <a:pt x="704" y="132"/>
                </a:lnTo>
                <a:lnTo>
                  <a:pt x="702" y="132"/>
                </a:lnTo>
                <a:lnTo>
                  <a:pt x="700" y="130"/>
                </a:lnTo>
                <a:lnTo>
                  <a:pt x="698" y="128"/>
                </a:lnTo>
                <a:lnTo>
                  <a:pt x="698" y="126"/>
                </a:lnTo>
                <a:lnTo>
                  <a:pt x="696" y="126"/>
                </a:lnTo>
                <a:lnTo>
                  <a:pt x="692" y="124"/>
                </a:lnTo>
                <a:lnTo>
                  <a:pt x="690" y="124"/>
                </a:lnTo>
                <a:lnTo>
                  <a:pt x="690" y="122"/>
                </a:lnTo>
                <a:lnTo>
                  <a:pt x="688" y="122"/>
                </a:lnTo>
                <a:lnTo>
                  <a:pt x="686" y="120"/>
                </a:lnTo>
                <a:lnTo>
                  <a:pt x="684" y="118"/>
                </a:lnTo>
                <a:lnTo>
                  <a:pt x="682" y="118"/>
                </a:lnTo>
                <a:lnTo>
                  <a:pt x="680" y="116"/>
                </a:lnTo>
                <a:lnTo>
                  <a:pt x="678" y="116"/>
                </a:lnTo>
                <a:lnTo>
                  <a:pt x="676" y="116"/>
                </a:lnTo>
                <a:lnTo>
                  <a:pt x="674" y="114"/>
                </a:lnTo>
                <a:lnTo>
                  <a:pt x="670" y="112"/>
                </a:lnTo>
                <a:lnTo>
                  <a:pt x="668" y="110"/>
                </a:lnTo>
                <a:lnTo>
                  <a:pt x="666" y="110"/>
                </a:lnTo>
                <a:lnTo>
                  <a:pt x="664" y="110"/>
                </a:lnTo>
                <a:lnTo>
                  <a:pt x="662" y="110"/>
                </a:lnTo>
                <a:lnTo>
                  <a:pt x="660" y="110"/>
                </a:lnTo>
                <a:lnTo>
                  <a:pt x="658" y="112"/>
                </a:lnTo>
                <a:lnTo>
                  <a:pt x="656" y="114"/>
                </a:lnTo>
                <a:lnTo>
                  <a:pt x="656" y="116"/>
                </a:lnTo>
                <a:lnTo>
                  <a:pt x="654" y="118"/>
                </a:lnTo>
                <a:lnTo>
                  <a:pt x="652" y="116"/>
                </a:lnTo>
                <a:lnTo>
                  <a:pt x="650" y="116"/>
                </a:lnTo>
                <a:lnTo>
                  <a:pt x="648" y="114"/>
                </a:lnTo>
                <a:lnTo>
                  <a:pt x="646" y="114"/>
                </a:lnTo>
                <a:lnTo>
                  <a:pt x="644" y="114"/>
                </a:lnTo>
                <a:lnTo>
                  <a:pt x="642" y="114"/>
                </a:lnTo>
                <a:lnTo>
                  <a:pt x="638" y="114"/>
                </a:lnTo>
                <a:lnTo>
                  <a:pt x="636" y="114"/>
                </a:lnTo>
                <a:lnTo>
                  <a:pt x="634" y="114"/>
                </a:lnTo>
                <a:lnTo>
                  <a:pt x="632" y="116"/>
                </a:lnTo>
                <a:lnTo>
                  <a:pt x="631" y="116"/>
                </a:lnTo>
                <a:lnTo>
                  <a:pt x="629" y="116"/>
                </a:lnTo>
                <a:lnTo>
                  <a:pt x="629" y="114"/>
                </a:lnTo>
                <a:lnTo>
                  <a:pt x="625" y="112"/>
                </a:lnTo>
                <a:lnTo>
                  <a:pt x="623" y="110"/>
                </a:lnTo>
                <a:lnTo>
                  <a:pt x="621" y="110"/>
                </a:lnTo>
                <a:lnTo>
                  <a:pt x="623" y="108"/>
                </a:lnTo>
                <a:lnTo>
                  <a:pt x="625" y="106"/>
                </a:lnTo>
                <a:lnTo>
                  <a:pt x="623" y="104"/>
                </a:lnTo>
                <a:lnTo>
                  <a:pt x="623" y="102"/>
                </a:lnTo>
                <a:lnTo>
                  <a:pt x="621" y="100"/>
                </a:lnTo>
                <a:lnTo>
                  <a:pt x="621" y="98"/>
                </a:lnTo>
                <a:lnTo>
                  <a:pt x="621" y="96"/>
                </a:lnTo>
                <a:lnTo>
                  <a:pt x="623" y="96"/>
                </a:lnTo>
                <a:lnTo>
                  <a:pt x="621" y="94"/>
                </a:lnTo>
                <a:lnTo>
                  <a:pt x="621" y="92"/>
                </a:lnTo>
                <a:lnTo>
                  <a:pt x="621" y="88"/>
                </a:lnTo>
                <a:lnTo>
                  <a:pt x="621" y="86"/>
                </a:lnTo>
                <a:lnTo>
                  <a:pt x="621" y="82"/>
                </a:lnTo>
                <a:lnTo>
                  <a:pt x="621" y="80"/>
                </a:lnTo>
                <a:lnTo>
                  <a:pt x="621" y="76"/>
                </a:lnTo>
                <a:lnTo>
                  <a:pt x="621" y="74"/>
                </a:lnTo>
                <a:lnTo>
                  <a:pt x="623" y="74"/>
                </a:lnTo>
                <a:lnTo>
                  <a:pt x="625" y="76"/>
                </a:lnTo>
                <a:lnTo>
                  <a:pt x="629" y="78"/>
                </a:lnTo>
                <a:lnTo>
                  <a:pt x="631" y="78"/>
                </a:lnTo>
                <a:lnTo>
                  <a:pt x="632" y="78"/>
                </a:lnTo>
                <a:lnTo>
                  <a:pt x="634" y="78"/>
                </a:lnTo>
                <a:lnTo>
                  <a:pt x="636" y="78"/>
                </a:lnTo>
                <a:lnTo>
                  <a:pt x="638" y="80"/>
                </a:lnTo>
                <a:lnTo>
                  <a:pt x="640" y="80"/>
                </a:lnTo>
                <a:lnTo>
                  <a:pt x="642" y="80"/>
                </a:lnTo>
                <a:lnTo>
                  <a:pt x="644" y="78"/>
                </a:lnTo>
                <a:lnTo>
                  <a:pt x="646" y="76"/>
                </a:lnTo>
                <a:lnTo>
                  <a:pt x="646" y="74"/>
                </a:lnTo>
                <a:lnTo>
                  <a:pt x="648" y="72"/>
                </a:lnTo>
                <a:lnTo>
                  <a:pt x="650" y="72"/>
                </a:lnTo>
                <a:lnTo>
                  <a:pt x="652" y="72"/>
                </a:lnTo>
                <a:lnTo>
                  <a:pt x="654" y="72"/>
                </a:lnTo>
                <a:lnTo>
                  <a:pt x="656" y="70"/>
                </a:lnTo>
                <a:lnTo>
                  <a:pt x="658" y="68"/>
                </a:lnTo>
                <a:lnTo>
                  <a:pt x="658" y="66"/>
                </a:lnTo>
                <a:lnTo>
                  <a:pt x="656" y="64"/>
                </a:lnTo>
                <a:lnTo>
                  <a:pt x="654" y="64"/>
                </a:lnTo>
                <a:lnTo>
                  <a:pt x="652" y="64"/>
                </a:lnTo>
                <a:lnTo>
                  <a:pt x="652" y="62"/>
                </a:lnTo>
                <a:lnTo>
                  <a:pt x="652" y="60"/>
                </a:lnTo>
                <a:lnTo>
                  <a:pt x="652" y="58"/>
                </a:lnTo>
                <a:lnTo>
                  <a:pt x="652" y="56"/>
                </a:lnTo>
                <a:lnTo>
                  <a:pt x="652" y="54"/>
                </a:lnTo>
                <a:lnTo>
                  <a:pt x="652" y="52"/>
                </a:lnTo>
                <a:lnTo>
                  <a:pt x="652" y="50"/>
                </a:lnTo>
                <a:lnTo>
                  <a:pt x="652" y="48"/>
                </a:lnTo>
                <a:lnTo>
                  <a:pt x="652" y="46"/>
                </a:lnTo>
                <a:lnTo>
                  <a:pt x="652" y="44"/>
                </a:lnTo>
                <a:lnTo>
                  <a:pt x="652" y="42"/>
                </a:lnTo>
                <a:lnTo>
                  <a:pt x="650" y="40"/>
                </a:lnTo>
                <a:lnTo>
                  <a:pt x="650" y="38"/>
                </a:lnTo>
                <a:lnTo>
                  <a:pt x="652" y="38"/>
                </a:lnTo>
                <a:lnTo>
                  <a:pt x="652" y="36"/>
                </a:lnTo>
                <a:lnTo>
                  <a:pt x="654" y="34"/>
                </a:lnTo>
                <a:lnTo>
                  <a:pt x="656" y="32"/>
                </a:lnTo>
                <a:lnTo>
                  <a:pt x="656" y="30"/>
                </a:lnTo>
                <a:lnTo>
                  <a:pt x="654" y="30"/>
                </a:lnTo>
                <a:lnTo>
                  <a:pt x="656" y="28"/>
                </a:lnTo>
                <a:lnTo>
                  <a:pt x="654" y="26"/>
                </a:lnTo>
                <a:lnTo>
                  <a:pt x="652" y="26"/>
                </a:lnTo>
                <a:lnTo>
                  <a:pt x="650" y="24"/>
                </a:lnTo>
                <a:lnTo>
                  <a:pt x="650" y="22"/>
                </a:lnTo>
                <a:lnTo>
                  <a:pt x="648" y="20"/>
                </a:lnTo>
                <a:lnTo>
                  <a:pt x="646" y="20"/>
                </a:lnTo>
                <a:lnTo>
                  <a:pt x="646" y="18"/>
                </a:lnTo>
                <a:lnTo>
                  <a:pt x="644" y="18"/>
                </a:lnTo>
                <a:lnTo>
                  <a:pt x="642" y="18"/>
                </a:lnTo>
                <a:lnTo>
                  <a:pt x="640" y="20"/>
                </a:lnTo>
                <a:lnTo>
                  <a:pt x="638" y="18"/>
                </a:lnTo>
                <a:lnTo>
                  <a:pt x="634" y="16"/>
                </a:lnTo>
                <a:lnTo>
                  <a:pt x="636" y="14"/>
                </a:lnTo>
                <a:lnTo>
                  <a:pt x="638" y="12"/>
                </a:lnTo>
                <a:lnTo>
                  <a:pt x="638" y="10"/>
                </a:lnTo>
                <a:lnTo>
                  <a:pt x="640" y="8"/>
                </a:lnTo>
                <a:lnTo>
                  <a:pt x="640" y="6"/>
                </a:lnTo>
                <a:lnTo>
                  <a:pt x="642" y="6"/>
                </a:lnTo>
                <a:lnTo>
                  <a:pt x="644" y="6"/>
                </a:lnTo>
                <a:lnTo>
                  <a:pt x="646" y="6"/>
                </a:lnTo>
                <a:lnTo>
                  <a:pt x="648" y="6"/>
                </a:lnTo>
                <a:lnTo>
                  <a:pt x="648" y="4"/>
                </a:lnTo>
                <a:lnTo>
                  <a:pt x="650" y="4"/>
                </a:lnTo>
                <a:lnTo>
                  <a:pt x="652" y="4"/>
                </a:lnTo>
                <a:lnTo>
                  <a:pt x="654" y="2"/>
                </a:lnTo>
                <a:lnTo>
                  <a:pt x="656" y="2"/>
                </a:lnTo>
                <a:lnTo>
                  <a:pt x="658" y="2"/>
                </a:lnTo>
                <a:lnTo>
                  <a:pt x="660" y="2"/>
                </a:lnTo>
                <a:lnTo>
                  <a:pt x="662" y="2"/>
                </a:lnTo>
                <a:lnTo>
                  <a:pt x="664" y="2"/>
                </a:lnTo>
                <a:lnTo>
                  <a:pt x="666" y="2"/>
                </a:lnTo>
                <a:lnTo>
                  <a:pt x="668" y="2"/>
                </a:lnTo>
                <a:lnTo>
                  <a:pt x="670" y="2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78" y="0"/>
                </a:lnTo>
                <a:lnTo>
                  <a:pt x="680" y="0"/>
                </a:lnTo>
                <a:lnTo>
                  <a:pt x="682" y="0"/>
                </a:lnTo>
                <a:lnTo>
                  <a:pt x="682" y="2"/>
                </a:lnTo>
                <a:lnTo>
                  <a:pt x="684" y="2"/>
                </a:lnTo>
                <a:lnTo>
                  <a:pt x="686" y="2"/>
                </a:lnTo>
                <a:lnTo>
                  <a:pt x="688" y="2"/>
                </a:lnTo>
                <a:lnTo>
                  <a:pt x="690" y="4"/>
                </a:lnTo>
                <a:lnTo>
                  <a:pt x="692" y="4"/>
                </a:lnTo>
                <a:lnTo>
                  <a:pt x="694" y="4"/>
                </a:lnTo>
                <a:lnTo>
                  <a:pt x="696" y="6"/>
                </a:lnTo>
                <a:lnTo>
                  <a:pt x="698" y="6"/>
                </a:lnTo>
                <a:lnTo>
                  <a:pt x="700" y="6"/>
                </a:lnTo>
                <a:lnTo>
                  <a:pt x="702" y="8"/>
                </a:lnTo>
                <a:lnTo>
                  <a:pt x="704" y="8"/>
                </a:lnTo>
                <a:lnTo>
                  <a:pt x="706" y="8"/>
                </a:lnTo>
                <a:lnTo>
                  <a:pt x="706" y="6"/>
                </a:lnTo>
                <a:lnTo>
                  <a:pt x="708" y="6"/>
                </a:lnTo>
                <a:lnTo>
                  <a:pt x="710" y="8"/>
                </a:lnTo>
                <a:lnTo>
                  <a:pt x="712" y="8"/>
                </a:lnTo>
                <a:lnTo>
                  <a:pt x="714" y="10"/>
                </a:lnTo>
                <a:lnTo>
                  <a:pt x="716" y="10"/>
                </a:lnTo>
                <a:lnTo>
                  <a:pt x="718" y="10"/>
                </a:lnTo>
                <a:lnTo>
                  <a:pt x="720" y="10"/>
                </a:lnTo>
                <a:lnTo>
                  <a:pt x="720" y="12"/>
                </a:lnTo>
                <a:lnTo>
                  <a:pt x="722" y="14"/>
                </a:lnTo>
                <a:lnTo>
                  <a:pt x="724" y="12"/>
                </a:lnTo>
                <a:lnTo>
                  <a:pt x="726" y="14"/>
                </a:lnTo>
                <a:lnTo>
                  <a:pt x="728" y="16"/>
                </a:lnTo>
                <a:lnTo>
                  <a:pt x="730" y="16"/>
                </a:lnTo>
                <a:lnTo>
                  <a:pt x="730" y="18"/>
                </a:lnTo>
                <a:lnTo>
                  <a:pt x="732" y="20"/>
                </a:lnTo>
                <a:lnTo>
                  <a:pt x="734" y="20"/>
                </a:lnTo>
                <a:lnTo>
                  <a:pt x="736" y="22"/>
                </a:lnTo>
                <a:lnTo>
                  <a:pt x="738" y="22"/>
                </a:lnTo>
                <a:lnTo>
                  <a:pt x="740" y="24"/>
                </a:lnTo>
                <a:lnTo>
                  <a:pt x="742" y="26"/>
                </a:lnTo>
                <a:lnTo>
                  <a:pt x="742" y="28"/>
                </a:lnTo>
                <a:lnTo>
                  <a:pt x="744" y="28"/>
                </a:lnTo>
                <a:lnTo>
                  <a:pt x="746" y="28"/>
                </a:lnTo>
                <a:lnTo>
                  <a:pt x="746" y="30"/>
                </a:lnTo>
                <a:lnTo>
                  <a:pt x="746" y="32"/>
                </a:lnTo>
                <a:lnTo>
                  <a:pt x="748" y="34"/>
                </a:lnTo>
                <a:lnTo>
                  <a:pt x="750" y="34"/>
                </a:lnTo>
                <a:lnTo>
                  <a:pt x="752" y="36"/>
                </a:lnTo>
                <a:lnTo>
                  <a:pt x="754" y="38"/>
                </a:lnTo>
                <a:lnTo>
                  <a:pt x="756" y="38"/>
                </a:lnTo>
                <a:lnTo>
                  <a:pt x="756" y="40"/>
                </a:lnTo>
                <a:lnTo>
                  <a:pt x="758" y="40"/>
                </a:lnTo>
                <a:lnTo>
                  <a:pt x="758" y="42"/>
                </a:lnTo>
                <a:lnTo>
                  <a:pt x="760" y="42"/>
                </a:lnTo>
                <a:lnTo>
                  <a:pt x="762" y="44"/>
                </a:lnTo>
                <a:lnTo>
                  <a:pt x="764" y="46"/>
                </a:lnTo>
                <a:lnTo>
                  <a:pt x="766" y="48"/>
                </a:lnTo>
                <a:lnTo>
                  <a:pt x="768" y="50"/>
                </a:lnTo>
                <a:lnTo>
                  <a:pt x="770" y="52"/>
                </a:lnTo>
                <a:lnTo>
                  <a:pt x="772" y="52"/>
                </a:lnTo>
                <a:lnTo>
                  <a:pt x="774" y="54"/>
                </a:lnTo>
                <a:lnTo>
                  <a:pt x="776" y="56"/>
                </a:lnTo>
                <a:lnTo>
                  <a:pt x="776" y="58"/>
                </a:lnTo>
                <a:lnTo>
                  <a:pt x="778" y="58"/>
                </a:lnTo>
                <a:lnTo>
                  <a:pt x="780" y="60"/>
                </a:lnTo>
                <a:lnTo>
                  <a:pt x="780" y="62"/>
                </a:lnTo>
                <a:lnTo>
                  <a:pt x="782" y="64"/>
                </a:lnTo>
                <a:lnTo>
                  <a:pt x="784" y="66"/>
                </a:lnTo>
                <a:lnTo>
                  <a:pt x="786" y="66"/>
                </a:lnTo>
                <a:lnTo>
                  <a:pt x="788" y="66"/>
                </a:lnTo>
                <a:lnTo>
                  <a:pt x="788" y="68"/>
                </a:lnTo>
                <a:lnTo>
                  <a:pt x="790" y="70"/>
                </a:lnTo>
                <a:lnTo>
                  <a:pt x="790" y="72"/>
                </a:lnTo>
                <a:lnTo>
                  <a:pt x="792" y="74"/>
                </a:lnTo>
                <a:lnTo>
                  <a:pt x="794" y="76"/>
                </a:lnTo>
                <a:lnTo>
                  <a:pt x="796" y="76"/>
                </a:lnTo>
                <a:lnTo>
                  <a:pt x="798" y="78"/>
                </a:lnTo>
                <a:lnTo>
                  <a:pt x="800" y="78"/>
                </a:lnTo>
                <a:lnTo>
                  <a:pt x="802" y="78"/>
                </a:lnTo>
                <a:lnTo>
                  <a:pt x="802" y="80"/>
                </a:lnTo>
                <a:lnTo>
                  <a:pt x="804" y="80"/>
                </a:lnTo>
                <a:lnTo>
                  <a:pt x="808" y="80"/>
                </a:lnTo>
                <a:lnTo>
                  <a:pt x="810" y="80"/>
                </a:lnTo>
                <a:lnTo>
                  <a:pt x="810" y="78"/>
                </a:lnTo>
                <a:lnTo>
                  <a:pt x="812" y="80"/>
                </a:lnTo>
                <a:lnTo>
                  <a:pt x="812" y="78"/>
                </a:lnTo>
                <a:lnTo>
                  <a:pt x="814" y="78"/>
                </a:lnTo>
                <a:lnTo>
                  <a:pt x="814" y="80"/>
                </a:lnTo>
                <a:lnTo>
                  <a:pt x="816" y="80"/>
                </a:lnTo>
                <a:lnTo>
                  <a:pt x="818" y="82"/>
                </a:lnTo>
                <a:lnTo>
                  <a:pt x="820" y="82"/>
                </a:lnTo>
                <a:lnTo>
                  <a:pt x="822" y="84"/>
                </a:lnTo>
                <a:lnTo>
                  <a:pt x="826" y="84"/>
                </a:lnTo>
                <a:lnTo>
                  <a:pt x="828" y="84"/>
                </a:lnTo>
                <a:lnTo>
                  <a:pt x="826" y="82"/>
                </a:lnTo>
                <a:lnTo>
                  <a:pt x="828" y="82"/>
                </a:lnTo>
                <a:lnTo>
                  <a:pt x="830" y="82"/>
                </a:lnTo>
                <a:lnTo>
                  <a:pt x="830" y="84"/>
                </a:lnTo>
                <a:lnTo>
                  <a:pt x="832" y="86"/>
                </a:lnTo>
                <a:lnTo>
                  <a:pt x="834" y="86"/>
                </a:lnTo>
                <a:lnTo>
                  <a:pt x="836" y="88"/>
                </a:lnTo>
                <a:lnTo>
                  <a:pt x="838" y="88"/>
                </a:lnTo>
                <a:lnTo>
                  <a:pt x="840" y="90"/>
                </a:lnTo>
                <a:lnTo>
                  <a:pt x="842" y="90"/>
                </a:lnTo>
                <a:lnTo>
                  <a:pt x="844" y="92"/>
                </a:lnTo>
                <a:lnTo>
                  <a:pt x="846" y="94"/>
                </a:lnTo>
                <a:lnTo>
                  <a:pt x="848" y="94"/>
                </a:lnTo>
                <a:lnTo>
                  <a:pt x="850" y="92"/>
                </a:lnTo>
                <a:lnTo>
                  <a:pt x="852" y="94"/>
                </a:lnTo>
                <a:lnTo>
                  <a:pt x="854" y="94"/>
                </a:lnTo>
                <a:lnTo>
                  <a:pt x="854" y="96"/>
                </a:lnTo>
                <a:lnTo>
                  <a:pt x="856" y="98"/>
                </a:lnTo>
                <a:lnTo>
                  <a:pt x="858" y="100"/>
                </a:lnTo>
                <a:lnTo>
                  <a:pt x="860" y="102"/>
                </a:lnTo>
                <a:lnTo>
                  <a:pt x="862" y="102"/>
                </a:lnTo>
                <a:lnTo>
                  <a:pt x="862" y="104"/>
                </a:lnTo>
                <a:lnTo>
                  <a:pt x="864" y="104"/>
                </a:lnTo>
                <a:lnTo>
                  <a:pt x="864" y="106"/>
                </a:lnTo>
                <a:lnTo>
                  <a:pt x="864" y="108"/>
                </a:lnTo>
                <a:lnTo>
                  <a:pt x="866" y="110"/>
                </a:lnTo>
                <a:lnTo>
                  <a:pt x="868" y="112"/>
                </a:lnTo>
                <a:lnTo>
                  <a:pt x="870" y="112"/>
                </a:lnTo>
                <a:lnTo>
                  <a:pt x="872" y="114"/>
                </a:lnTo>
                <a:lnTo>
                  <a:pt x="874" y="116"/>
                </a:lnTo>
                <a:lnTo>
                  <a:pt x="874" y="118"/>
                </a:lnTo>
                <a:lnTo>
                  <a:pt x="876" y="118"/>
                </a:lnTo>
                <a:lnTo>
                  <a:pt x="878" y="116"/>
                </a:lnTo>
                <a:lnTo>
                  <a:pt x="882" y="116"/>
                </a:lnTo>
                <a:lnTo>
                  <a:pt x="884" y="118"/>
                </a:lnTo>
                <a:lnTo>
                  <a:pt x="886" y="118"/>
                </a:lnTo>
                <a:lnTo>
                  <a:pt x="888" y="118"/>
                </a:lnTo>
                <a:lnTo>
                  <a:pt x="890" y="118"/>
                </a:lnTo>
                <a:lnTo>
                  <a:pt x="892" y="118"/>
                </a:lnTo>
                <a:lnTo>
                  <a:pt x="894" y="118"/>
                </a:lnTo>
                <a:lnTo>
                  <a:pt x="896" y="116"/>
                </a:lnTo>
                <a:lnTo>
                  <a:pt x="898" y="116"/>
                </a:lnTo>
                <a:lnTo>
                  <a:pt x="900" y="116"/>
                </a:lnTo>
                <a:lnTo>
                  <a:pt x="900" y="114"/>
                </a:lnTo>
                <a:lnTo>
                  <a:pt x="900" y="112"/>
                </a:lnTo>
                <a:lnTo>
                  <a:pt x="902" y="110"/>
                </a:lnTo>
                <a:lnTo>
                  <a:pt x="904" y="108"/>
                </a:lnTo>
                <a:lnTo>
                  <a:pt x="906" y="108"/>
                </a:lnTo>
                <a:lnTo>
                  <a:pt x="908" y="108"/>
                </a:lnTo>
                <a:lnTo>
                  <a:pt x="910" y="110"/>
                </a:lnTo>
                <a:lnTo>
                  <a:pt x="910" y="108"/>
                </a:lnTo>
                <a:lnTo>
                  <a:pt x="912" y="106"/>
                </a:lnTo>
                <a:lnTo>
                  <a:pt x="914" y="106"/>
                </a:lnTo>
                <a:lnTo>
                  <a:pt x="916" y="104"/>
                </a:lnTo>
                <a:lnTo>
                  <a:pt x="918" y="104"/>
                </a:lnTo>
                <a:lnTo>
                  <a:pt x="920" y="104"/>
                </a:lnTo>
                <a:lnTo>
                  <a:pt x="922" y="104"/>
                </a:lnTo>
                <a:lnTo>
                  <a:pt x="924" y="104"/>
                </a:lnTo>
                <a:lnTo>
                  <a:pt x="926" y="106"/>
                </a:lnTo>
                <a:lnTo>
                  <a:pt x="928" y="106"/>
                </a:lnTo>
                <a:lnTo>
                  <a:pt x="928" y="108"/>
                </a:lnTo>
                <a:lnTo>
                  <a:pt x="928" y="110"/>
                </a:lnTo>
                <a:lnTo>
                  <a:pt x="930" y="112"/>
                </a:lnTo>
                <a:lnTo>
                  <a:pt x="930" y="114"/>
                </a:lnTo>
                <a:lnTo>
                  <a:pt x="932" y="114"/>
                </a:lnTo>
                <a:lnTo>
                  <a:pt x="934" y="116"/>
                </a:lnTo>
                <a:lnTo>
                  <a:pt x="936" y="116"/>
                </a:lnTo>
                <a:lnTo>
                  <a:pt x="936" y="118"/>
                </a:lnTo>
                <a:lnTo>
                  <a:pt x="936" y="120"/>
                </a:lnTo>
                <a:lnTo>
                  <a:pt x="936" y="122"/>
                </a:lnTo>
                <a:lnTo>
                  <a:pt x="934" y="122"/>
                </a:lnTo>
                <a:lnTo>
                  <a:pt x="932" y="124"/>
                </a:lnTo>
                <a:lnTo>
                  <a:pt x="932" y="126"/>
                </a:lnTo>
                <a:lnTo>
                  <a:pt x="934" y="128"/>
                </a:lnTo>
                <a:lnTo>
                  <a:pt x="934" y="130"/>
                </a:lnTo>
                <a:lnTo>
                  <a:pt x="934" y="132"/>
                </a:lnTo>
                <a:lnTo>
                  <a:pt x="934" y="134"/>
                </a:lnTo>
                <a:lnTo>
                  <a:pt x="934" y="136"/>
                </a:lnTo>
                <a:lnTo>
                  <a:pt x="936" y="136"/>
                </a:lnTo>
                <a:lnTo>
                  <a:pt x="936" y="138"/>
                </a:lnTo>
                <a:lnTo>
                  <a:pt x="936" y="140"/>
                </a:lnTo>
                <a:lnTo>
                  <a:pt x="938" y="142"/>
                </a:lnTo>
                <a:lnTo>
                  <a:pt x="938" y="144"/>
                </a:lnTo>
                <a:lnTo>
                  <a:pt x="940" y="146"/>
                </a:lnTo>
                <a:lnTo>
                  <a:pt x="940" y="148"/>
                </a:lnTo>
                <a:lnTo>
                  <a:pt x="938" y="148"/>
                </a:lnTo>
                <a:lnTo>
                  <a:pt x="940" y="150"/>
                </a:lnTo>
                <a:lnTo>
                  <a:pt x="940" y="152"/>
                </a:lnTo>
                <a:lnTo>
                  <a:pt x="938" y="154"/>
                </a:lnTo>
                <a:lnTo>
                  <a:pt x="938" y="156"/>
                </a:lnTo>
                <a:lnTo>
                  <a:pt x="940" y="156"/>
                </a:lnTo>
                <a:lnTo>
                  <a:pt x="940" y="158"/>
                </a:lnTo>
                <a:lnTo>
                  <a:pt x="940" y="160"/>
                </a:lnTo>
                <a:lnTo>
                  <a:pt x="938" y="162"/>
                </a:lnTo>
                <a:lnTo>
                  <a:pt x="938" y="164"/>
                </a:lnTo>
                <a:lnTo>
                  <a:pt x="938" y="166"/>
                </a:lnTo>
                <a:lnTo>
                  <a:pt x="940" y="166"/>
                </a:lnTo>
                <a:lnTo>
                  <a:pt x="940" y="168"/>
                </a:lnTo>
                <a:lnTo>
                  <a:pt x="940" y="170"/>
                </a:lnTo>
                <a:lnTo>
                  <a:pt x="938" y="172"/>
                </a:lnTo>
                <a:lnTo>
                  <a:pt x="938" y="170"/>
                </a:lnTo>
                <a:lnTo>
                  <a:pt x="936" y="170"/>
                </a:lnTo>
                <a:lnTo>
                  <a:pt x="932" y="170"/>
                </a:lnTo>
                <a:lnTo>
                  <a:pt x="930" y="170"/>
                </a:lnTo>
                <a:lnTo>
                  <a:pt x="928" y="168"/>
                </a:lnTo>
                <a:lnTo>
                  <a:pt x="926" y="168"/>
                </a:lnTo>
                <a:lnTo>
                  <a:pt x="924" y="168"/>
                </a:lnTo>
                <a:lnTo>
                  <a:pt x="922" y="166"/>
                </a:lnTo>
                <a:lnTo>
                  <a:pt x="920" y="166"/>
                </a:lnTo>
                <a:lnTo>
                  <a:pt x="918" y="166"/>
                </a:lnTo>
                <a:lnTo>
                  <a:pt x="918" y="168"/>
                </a:lnTo>
                <a:lnTo>
                  <a:pt x="916" y="170"/>
                </a:lnTo>
                <a:lnTo>
                  <a:pt x="916" y="172"/>
                </a:lnTo>
                <a:lnTo>
                  <a:pt x="914" y="172"/>
                </a:lnTo>
                <a:lnTo>
                  <a:pt x="912" y="174"/>
                </a:lnTo>
                <a:lnTo>
                  <a:pt x="910" y="174"/>
                </a:lnTo>
                <a:lnTo>
                  <a:pt x="910" y="176"/>
                </a:lnTo>
                <a:lnTo>
                  <a:pt x="912" y="178"/>
                </a:lnTo>
                <a:lnTo>
                  <a:pt x="914" y="180"/>
                </a:lnTo>
                <a:lnTo>
                  <a:pt x="916" y="180"/>
                </a:lnTo>
                <a:lnTo>
                  <a:pt x="918" y="182"/>
                </a:lnTo>
                <a:lnTo>
                  <a:pt x="918" y="184"/>
                </a:lnTo>
                <a:lnTo>
                  <a:pt x="920" y="186"/>
                </a:lnTo>
                <a:lnTo>
                  <a:pt x="922" y="187"/>
                </a:lnTo>
                <a:lnTo>
                  <a:pt x="922" y="189"/>
                </a:lnTo>
                <a:lnTo>
                  <a:pt x="924" y="191"/>
                </a:lnTo>
                <a:lnTo>
                  <a:pt x="924" y="193"/>
                </a:lnTo>
                <a:lnTo>
                  <a:pt x="926" y="195"/>
                </a:lnTo>
                <a:lnTo>
                  <a:pt x="926" y="197"/>
                </a:lnTo>
                <a:lnTo>
                  <a:pt x="928" y="199"/>
                </a:lnTo>
                <a:lnTo>
                  <a:pt x="930" y="201"/>
                </a:lnTo>
                <a:lnTo>
                  <a:pt x="930" y="203"/>
                </a:lnTo>
                <a:lnTo>
                  <a:pt x="932" y="203"/>
                </a:lnTo>
                <a:lnTo>
                  <a:pt x="932" y="205"/>
                </a:lnTo>
                <a:lnTo>
                  <a:pt x="932" y="207"/>
                </a:lnTo>
                <a:lnTo>
                  <a:pt x="934" y="209"/>
                </a:lnTo>
                <a:lnTo>
                  <a:pt x="932" y="211"/>
                </a:lnTo>
                <a:lnTo>
                  <a:pt x="934" y="213"/>
                </a:lnTo>
                <a:lnTo>
                  <a:pt x="934" y="215"/>
                </a:lnTo>
                <a:lnTo>
                  <a:pt x="932" y="215"/>
                </a:lnTo>
                <a:lnTo>
                  <a:pt x="930" y="215"/>
                </a:lnTo>
                <a:lnTo>
                  <a:pt x="928" y="215"/>
                </a:lnTo>
                <a:lnTo>
                  <a:pt x="926" y="217"/>
                </a:lnTo>
                <a:lnTo>
                  <a:pt x="924" y="217"/>
                </a:lnTo>
                <a:lnTo>
                  <a:pt x="926" y="219"/>
                </a:lnTo>
                <a:lnTo>
                  <a:pt x="928" y="219"/>
                </a:lnTo>
                <a:lnTo>
                  <a:pt x="930" y="221"/>
                </a:lnTo>
                <a:lnTo>
                  <a:pt x="930" y="223"/>
                </a:lnTo>
                <a:lnTo>
                  <a:pt x="932" y="223"/>
                </a:lnTo>
                <a:lnTo>
                  <a:pt x="930" y="223"/>
                </a:lnTo>
                <a:lnTo>
                  <a:pt x="928" y="221"/>
                </a:lnTo>
                <a:lnTo>
                  <a:pt x="926" y="221"/>
                </a:lnTo>
                <a:lnTo>
                  <a:pt x="926" y="219"/>
                </a:lnTo>
                <a:lnTo>
                  <a:pt x="924" y="219"/>
                </a:lnTo>
                <a:lnTo>
                  <a:pt x="922" y="217"/>
                </a:lnTo>
                <a:lnTo>
                  <a:pt x="920" y="215"/>
                </a:lnTo>
                <a:lnTo>
                  <a:pt x="918" y="213"/>
                </a:lnTo>
                <a:lnTo>
                  <a:pt x="916" y="213"/>
                </a:lnTo>
                <a:lnTo>
                  <a:pt x="914" y="213"/>
                </a:lnTo>
                <a:lnTo>
                  <a:pt x="912" y="213"/>
                </a:lnTo>
                <a:lnTo>
                  <a:pt x="914" y="215"/>
                </a:lnTo>
                <a:lnTo>
                  <a:pt x="914" y="217"/>
                </a:lnTo>
                <a:lnTo>
                  <a:pt x="914" y="219"/>
                </a:lnTo>
                <a:lnTo>
                  <a:pt x="916" y="219"/>
                </a:lnTo>
                <a:lnTo>
                  <a:pt x="916" y="221"/>
                </a:lnTo>
                <a:lnTo>
                  <a:pt x="916" y="223"/>
                </a:lnTo>
                <a:lnTo>
                  <a:pt x="914" y="225"/>
                </a:lnTo>
                <a:lnTo>
                  <a:pt x="912" y="223"/>
                </a:lnTo>
                <a:lnTo>
                  <a:pt x="910" y="225"/>
                </a:lnTo>
                <a:lnTo>
                  <a:pt x="910" y="227"/>
                </a:lnTo>
                <a:lnTo>
                  <a:pt x="910" y="229"/>
                </a:lnTo>
                <a:lnTo>
                  <a:pt x="908" y="231"/>
                </a:lnTo>
                <a:lnTo>
                  <a:pt x="906" y="231"/>
                </a:lnTo>
                <a:lnTo>
                  <a:pt x="904" y="231"/>
                </a:lnTo>
                <a:lnTo>
                  <a:pt x="902" y="233"/>
                </a:lnTo>
                <a:lnTo>
                  <a:pt x="900" y="233"/>
                </a:lnTo>
                <a:lnTo>
                  <a:pt x="900" y="231"/>
                </a:lnTo>
                <a:lnTo>
                  <a:pt x="898" y="231"/>
                </a:lnTo>
                <a:lnTo>
                  <a:pt x="896" y="231"/>
                </a:lnTo>
                <a:lnTo>
                  <a:pt x="896" y="233"/>
                </a:lnTo>
                <a:lnTo>
                  <a:pt x="894" y="233"/>
                </a:lnTo>
                <a:lnTo>
                  <a:pt x="896" y="235"/>
                </a:lnTo>
                <a:lnTo>
                  <a:pt x="896" y="237"/>
                </a:lnTo>
                <a:lnTo>
                  <a:pt x="898" y="239"/>
                </a:lnTo>
                <a:lnTo>
                  <a:pt x="900" y="239"/>
                </a:lnTo>
                <a:lnTo>
                  <a:pt x="902" y="241"/>
                </a:lnTo>
                <a:lnTo>
                  <a:pt x="902" y="243"/>
                </a:lnTo>
                <a:lnTo>
                  <a:pt x="902" y="245"/>
                </a:lnTo>
                <a:lnTo>
                  <a:pt x="900" y="245"/>
                </a:lnTo>
                <a:lnTo>
                  <a:pt x="898" y="243"/>
                </a:lnTo>
                <a:lnTo>
                  <a:pt x="898" y="245"/>
                </a:lnTo>
                <a:lnTo>
                  <a:pt x="896" y="245"/>
                </a:lnTo>
                <a:lnTo>
                  <a:pt x="894" y="245"/>
                </a:lnTo>
                <a:lnTo>
                  <a:pt x="892" y="245"/>
                </a:lnTo>
                <a:lnTo>
                  <a:pt x="890" y="243"/>
                </a:lnTo>
                <a:lnTo>
                  <a:pt x="888" y="243"/>
                </a:lnTo>
                <a:lnTo>
                  <a:pt x="886" y="243"/>
                </a:lnTo>
                <a:lnTo>
                  <a:pt x="884" y="243"/>
                </a:lnTo>
                <a:lnTo>
                  <a:pt x="882" y="241"/>
                </a:lnTo>
                <a:lnTo>
                  <a:pt x="880" y="239"/>
                </a:lnTo>
                <a:lnTo>
                  <a:pt x="878" y="237"/>
                </a:lnTo>
                <a:lnTo>
                  <a:pt x="876" y="237"/>
                </a:lnTo>
                <a:lnTo>
                  <a:pt x="876" y="239"/>
                </a:lnTo>
                <a:lnTo>
                  <a:pt x="874" y="239"/>
                </a:lnTo>
                <a:lnTo>
                  <a:pt x="874" y="241"/>
                </a:lnTo>
                <a:lnTo>
                  <a:pt x="874" y="243"/>
                </a:lnTo>
                <a:lnTo>
                  <a:pt x="874" y="245"/>
                </a:lnTo>
                <a:lnTo>
                  <a:pt x="874" y="247"/>
                </a:lnTo>
                <a:lnTo>
                  <a:pt x="874" y="249"/>
                </a:lnTo>
                <a:lnTo>
                  <a:pt x="872" y="249"/>
                </a:lnTo>
                <a:lnTo>
                  <a:pt x="872" y="251"/>
                </a:lnTo>
                <a:lnTo>
                  <a:pt x="870" y="253"/>
                </a:lnTo>
                <a:lnTo>
                  <a:pt x="870" y="255"/>
                </a:lnTo>
                <a:lnTo>
                  <a:pt x="868" y="255"/>
                </a:lnTo>
                <a:lnTo>
                  <a:pt x="866" y="255"/>
                </a:lnTo>
                <a:lnTo>
                  <a:pt x="866" y="257"/>
                </a:lnTo>
                <a:lnTo>
                  <a:pt x="864" y="259"/>
                </a:lnTo>
                <a:lnTo>
                  <a:pt x="864" y="261"/>
                </a:lnTo>
                <a:lnTo>
                  <a:pt x="862" y="261"/>
                </a:lnTo>
                <a:lnTo>
                  <a:pt x="860" y="261"/>
                </a:lnTo>
                <a:lnTo>
                  <a:pt x="858" y="263"/>
                </a:lnTo>
                <a:lnTo>
                  <a:pt x="858" y="265"/>
                </a:lnTo>
                <a:lnTo>
                  <a:pt x="856" y="265"/>
                </a:lnTo>
                <a:lnTo>
                  <a:pt x="854" y="267"/>
                </a:lnTo>
                <a:lnTo>
                  <a:pt x="852" y="271"/>
                </a:lnTo>
                <a:lnTo>
                  <a:pt x="852" y="273"/>
                </a:lnTo>
                <a:lnTo>
                  <a:pt x="850" y="275"/>
                </a:lnTo>
                <a:lnTo>
                  <a:pt x="850" y="277"/>
                </a:lnTo>
                <a:lnTo>
                  <a:pt x="848" y="277"/>
                </a:lnTo>
                <a:lnTo>
                  <a:pt x="846" y="277"/>
                </a:lnTo>
                <a:lnTo>
                  <a:pt x="842" y="277"/>
                </a:lnTo>
                <a:lnTo>
                  <a:pt x="840" y="275"/>
                </a:lnTo>
                <a:lnTo>
                  <a:pt x="840" y="277"/>
                </a:lnTo>
                <a:lnTo>
                  <a:pt x="838" y="279"/>
                </a:lnTo>
                <a:lnTo>
                  <a:pt x="836" y="279"/>
                </a:lnTo>
                <a:lnTo>
                  <a:pt x="834" y="281"/>
                </a:lnTo>
                <a:lnTo>
                  <a:pt x="832" y="281"/>
                </a:lnTo>
                <a:lnTo>
                  <a:pt x="830" y="281"/>
                </a:lnTo>
                <a:lnTo>
                  <a:pt x="830" y="283"/>
                </a:lnTo>
                <a:lnTo>
                  <a:pt x="828" y="283"/>
                </a:lnTo>
                <a:lnTo>
                  <a:pt x="826" y="285"/>
                </a:lnTo>
                <a:lnTo>
                  <a:pt x="824" y="285"/>
                </a:lnTo>
                <a:lnTo>
                  <a:pt x="824" y="287"/>
                </a:lnTo>
                <a:lnTo>
                  <a:pt x="822" y="289"/>
                </a:lnTo>
                <a:lnTo>
                  <a:pt x="822" y="291"/>
                </a:lnTo>
                <a:lnTo>
                  <a:pt x="822" y="293"/>
                </a:lnTo>
                <a:lnTo>
                  <a:pt x="820" y="293"/>
                </a:lnTo>
                <a:lnTo>
                  <a:pt x="820" y="295"/>
                </a:lnTo>
                <a:lnTo>
                  <a:pt x="818" y="295"/>
                </a:lnTo>
                <a:lnTo>
                  <a:pt x="816" y="295"/>
                </a:lnTo>
                <a:lnTo>
                  <a:pt x="814" y="297"/>
                </a:lnTo>
                <a:lnTo>
                  <a:pt x="814" y="299"/>
                </a:lnTo>
                <a:lnTo>
                  <a:pt x="812" y="299"/>
                </a:lnTo>
                <a:lnTo>
                  <a:pt x="810" y="301"/>
                </a:lnTo>
                <a:lnTo>
                  <a:pt x="808" y="299"/>
                </a:lnTo>
                <a:lnTo>
                  <a:pt x="808" y="297"/>
                </a:lnTo>
                <a:lnTo>
                  <a:pt x="810" y="295"/>
                </a:lnTo>
                <a:lnTo>
                  <a:pt x="810" y="293"/>
                </a:lnTo>
                <a:lnTo>
                  <a:pt x="812" y="295"/>
                </a:lnTo>
                <a:lnTo>
                  <a:pt x="814" y="293"/>
                </a:lnTo>
                <a:lnTo>
                  <a:pt x="814" y="291"/>
                </a:lnTo>
                <a:lnTo>
                  <a:pt x="814" y="289"/>
                </a:lnTo>
                <a:lnTo>
                  <a:pt x="814" y="287"/>
                </a:lnTo>
                <a:lnTo>
                  <a:pt x="816" y="287"/>
                </a:lnTo>
                <a:lnTo>
                  <a:pt x="816" y="285"/>
                </a:lnTo>
                <a:lnTo>
                  <a:pt x="814" y="287"/>
                </a:lnTo>
                <a:lnTo>
                  <a:pt x="812" y="285"/>
                </a:lnTo>
                <a:lnTo>
                  <a:pt x="812" y="287"/>
                </a:lnTo>
                <a:lnTo>
                  <a:pt x="810" y="287"/>
                </a:lnTo>
                <a:lnTo>
                  <a:pt x="808" y="285"/>
                </a:lnTo>
                <a:lnTo>
                  <a:pt x="806" y="283"/>
                </a:lnTo>
                <a:lnTo>
                  <a:pt x="804" y="283"/>
                </a:lnTo>
                <a:lnTo>
                  <a:pt x="806" y="281"/>
                </a:lnTo>
                <a:lnTo>
                  <a:pt x="808" y="281"/>
                </a:lnTo>
                <a:lnTo>
                  <a:pt x="806" y="279"/>
                </a:lnTo>
                <a:lnTo>
                  <a:pt x="804" y="277"/>
                </a:lnTo>
                <a:lnTo>
                  <a:pt x="806" y="277"/>
                </a:lnTo>
                <a:lnTo>
                  <a:pt x="808" y="275"/>
                </a:lnTo>
                <a:lnTo>
                  <a:pt x="810" y="273"/>
                </a:lnTo>
                <a:lnTo>
                  <a:pt x="810" y="271"/>
                </a:lnTo>
                <a:lnTo>
                  <a:pt x="810" y="269"/>
                </a:lnTo>
                <a:lnTo>
                  <a:pt x="812" y="267"/>
                </a:lnTo>
                <a:lnTo>
                  <a:pt x="812" y="265"/>
                </a:lnTo>
                <a:lnTo>
                  <a:pt x="812" y="263"/>
                </a:lnTo>
                <a:lnTo>
                  <a:pt x="810" y="261"/>
                </a:lnTo>
                <a:lnTo>
                  <a:pt x="808" y="259"/>
                </a:lnTo>
                <a:lnTo>
                  <a:pt x="806" y="259"/>
                </a:lnTo>
                <a:lnTo>
                  <a:pt x="804" y="257"/>
                </a:lnTo>
                <a:lnTo>
                  <a:pt x="802" y="257"/>
                </a:lnTo>
                <a:lnTo>
                  <a:pt x="800" y="255"/>
                </a:lnTo>
                <a:lnTo>
                  <a:pt x="800" y="253"/>
                </a:lnTo>
                <a:lnTo>
                  <a:pt x="800" y="255"/>
                </a:lnTo>
                <a:lnTo>
                  <a:pt x="798" y="257"/>
                </a:lnTo>
                <a:lnTo>
                  <a:pt x="796" y="257"/>
                </a:lnTo>
                <a:lnTo>
                  <a:pt x="794" y="255"/>
                </a:lnTo>
                <a:lnTo>
                  <a:pt x="792" y="255"/>
                </a:lnTo>
                <a:lnTo>
                  <a:pt x="790" y="255"/>
                </a:lnTo>
                <a:lnTo>
                  <a:pt x="788" y="255"/>
                </a:lnTo>
                <a:lnTo>
                  <a:pt x="788" y="257"/>
                </a:lnTo>
                <a:lnTo>
                  <a:pt x="788" y="259"/>
                </a:lnTo>
                <a:lnTo>
                  <a:pt x="786" y="259"/>
                </a:lnTo>
                <a:lnTo>
                  <a:pt x="786" y="261"/>
                </a:lnTo>
                <a:lnTo>
                  <a:pt x="784" y="263"/>
                </a:lnTo>
                <a:lnTo>
                  <a:pt x="784" y="265"/>
                </a:lnTo>
                <a:lnTo>
                  <a:pt x="784" y="267"/>
                </a:lnTo>
                <a:lnTo>
                  <a:pt x="784" y="269"/>
                </a:lnTo>
                <a:lnTo>
                  <a:pt x="782" y="269"/>
                </a:lnTo>
                <a:lnTo>
                  <a:pt x="780" y="271"/>
                </a:lnTo>
                <a:lnTo>
                  <a:pt x="778" y="271"/>
                </a:lnTo>
                <a:lnTo>
                  <a:pt x="778" y="273"/>
                </a:lnTo>
                <a:lnTo>
                  <a:pt x="776" y="273"/>
                </a:lnTo>
                <a:lnTo>
                  <a:pt x="774" y="275"/>
                </a:lnTo>
                <a:lnTo>
                  <a:pt x="772" y="275"/>
                </a:lnTo>
                <a:lnTo>
                  <a:pt x="772" y="277"/>
                </a:lnTo>
                <a:lnTo>
                  <a:pt x="770" y="279"/>
                </a:lnTo>
                <a:lnTo>
                  <a:pt x="770" y="281"/>
                </a:lnTo>
                <a:lnTo>
                  <a:pt x="768" y="283"/>
                </a:lnTo>
                <a:lnTo>
                  <a:pt x="770" y="285"/>
                </a:lnTo>
                <a:lnTo>
                  <a:pt x="772" y="285"/>
                </a:lnTo>
                <a:lnTo>
                  <a:pt x="770" y="287"/>
                </a:lnTo>
                <a:lnTo>
                  <a:pt x="770" y="289"/>
                </a:lnTo>
                <a:lnTo>
                  <a:pt x="768" y="291"/>
                </a:lnTo>
                <a:lnTo>
                  <a:pt x="766" y="291"/>
                </a:lnTo>
                <a:lnTo>
                  <a:pt x="762" y="291"/>
                </a:lnTo>
                <a:lnTo>
                  <a:pt x="760" y="293"/>
                </a:lnTo>
                <a:lnTo>
                  <a:pt x="758" y="293"/>
                </a:lnTo>
                <a:lnTo>
                  <a:pt x="756" y="293"/>
                </a:lnTo>
                <a:lnTo>
                  <a:pt x="756" y="291"/>
                </a:lnTo>
                <a:lnTo>
                  <a:pt x="754" y="291"/>
                </a:lnTo>
                <a:lnTo>
                  <a:pt x="752" y="289"/>
                </a:lnTo>
                <a:lnTo>
                  <a:pt x="750" y="291"/>
                </a:lnTo>
                <a:lnTo>
                  <a:pt x="748" y="291"/>
                </a:lnTo>
                <a:lnTo>
                  <a:pt x="748" y="293"/>
                </a:lnTo>
                <a:lnTo>
                  <a:pt x="748" y="295"/>
                </a:lnTo>
                <a:lnTo>
                  <a:pt x="748" y="297"/>
                </a:lnTo>
                <a:lnTo>
                  <a:pt x="748" y="299"/>
                </a:lnTo>
                <a:lnTo>
                  <a:pt x="748" y="301"/>
                </a:lnTo>
                <a:lnTo>
                  <a:pt x="750" y="303"/>
                </a:lnTo>
                <a:lnTo>
                  <a:pt x="752" y="305"/>
                </a:lnTo>
                <a:lnTo>
                  <a:pt x="754" y="307"/>
                </a:lnTo>
                <a:lnTo>
                  <a:pt x="756" y="309"/>
                </a:lnTo>
                <a:lnTo>
                  <a:pt x="758" y="309"/>
                </a:lnTo>
                <a:lnTo>
                  <a:pt x="760" y="311"/>
                </a:lnTo>
                <a:lnTo>
                  <a:pt x="762" y="311"/>
                </a:lnTo>
                <a:lnTo>
                  <a:pt x="764" y="311"/>
                </a:lnTo>
                <a:lnTo>
                  <a:pt x="766" y="313"/>
                </a:lnTo>
                <a:lnTo>
                  <a:pt x="768" y="313"/>
                </a:lnTo>
                <a:lnTo>
                  <a:pt x="770" y="313"/>
                </a:lnTo>
                <a:lnTo>
                  <a:pt x="770" y="315"/>
                </a:lnTo>
                <a:lnTo>
                  <a:pt x="772" y="315"/>
                </a:lnTo>
                <a:lnTo>
                  <a:pt x="772" y="313"/>
                </a:lnTo>
                <a:lnTo>
                  <a:pt x="772" y="311"/>
                </a:lnTo>
                <a:lnTo>
                  <a:pt x="776" y="311"/>
                </a:lnTo>
                <a:lnTo>
                  <a:pt x="778" y="313"/>
                </a:lnTo>
                <a:lnTo>
                  <a:pt x="778" y="315"/>
                </a:lnTo>
                <a:lnTo>
                  <a:pt x="780" y="317"/>
                </a:lnTo>
                <a:lnTo>
                  <a:pt x="782" y="319"/>
                </a:lnTo>
                <a:lnTo>
                  <a:pt x="782" y="321"/>
                </a:lnTo>
                <a:lnTo>
                  <a:pt x="782" y="323"/>
                </a:lnTo>
                <a:lnTo>
                  <a:pt x="782" y="325"/>
                </a:lnTo>
                <a:lnTo>
                  <a:pt x="784" y="327"/>
                </a:lnTo>
                <a:lnTo>
                  <a:pt x="784" y="329"/>
                </a:lnTo>
                <a:lnTo>
                  <a:pt x="786" y="329"/>
                </a:lnTo>
                <a:lnTo>
                  <a:pt x="788" y="331"/>
                </a:lnTo>
                <a:lnTo>
                  <a:pt x="790" y="333"/>
                </a:lnTo>
                <a:lnTo>
                  <a:pt x="792" y="333"/>
                </a:lnTo>
                <a:lnTo>
                  <a:pt x="794" y="333"/>
                </a:lnTo>
                <a:lnTo>
                  <a:pt x="796" y="333"/>
                </a:lnTo>
                <a:lnTo>
                  <a:pt x="798" y="333"/>
                </a:lnTo>
                <a:lnTo>
                  <a:pt x="800" y="331"/>
                </a:lnTo>
                <a:lnTo>
                  <a:pt x="800" y="329"/>
                </a:lnTo>
                <a:lnTo>
                  <a:pt x="802" y="327"/>
                </a:lnTo>
                <a:lnTo>
                  <a:pt x="804" y="325"/>
                </a:lnTo>
                <a:lnTo>
                  <a:pt x="804" y="323"/>
                </a:lnTo>
                <a:lnTo>
                  <a:pt x="802" y="321"/>
                </a:lnTo>
                <a:lnTo>
                  <a:pt x="804" y="321"/>
                </a:lnTo>
                <a:lnTo>
                  <a:pt x="806" y="321"/>
                </a:lnTo>
                <a:lnTo>
                  <a:pt x="808" y="319"/>
                </a:lnTo>
                <a:lnTo>
                  <a:pt x="810" y="319"/>
                </a:lnTo>
                <a:lnTo>
                  <a:pt x="812" y="319"/>
                </a:lnTo>
                <a:lnTo>
                  <a:pt x="814" y="319"/>
                </a:lnTo>
                <a:lnTo>
                  <a:pt x="816" y="321"/>
                </a:lnTo>
                <a:lnTo>
                  <a:pt x="818" y="321"/>
                </a:lnTo>
                <a:lnTo>
                  <a:pt x="820" y="323"/>
                </a:lnTo>
                <a:lnTo>
                  <a:pt x="822" y="323"/>
                </a:lnTo>
                <a:lnTo>
                  <a:pt x="824" y="323"/>
                </a:lnTo>
                <a:lnTo>
                  <a:pt x="824" y="325"/>
                </a:lnTo>
                <a:lnTo>
                  <a:pt x="826" y="327"/>
                </a:lnTo>
                <a:lnTo>
                  <a:pt x="828" y="325"/>
                </a:lnTo>
                <a:lnTo>
                  <a:pt x="830" y="327"/>
                </a:lnTo>
                <a:lnTo>
                  <a:pt x="834" y="327"/>
                </a:lnTo>
                <a:lnTo>
                  <a:pt x="836" y="325"/>
                </a:lnTo>
                <a:lnTo>
                  <a:pt x="838" y="325"/>
                </a:lnTo>
                <a:lnTo>
                  <a:pt x="838" y="327"/>
                </a:lnTo>
                <a:lnTo>
                  <a:pt x="840" y="327"/>
                </a:lnTo>
                <a:lnTo>
                  <a:pt x="842" y="327"/>
                </a:lnTo>
                <a:lnTo>
                  <a:pt x="844" y="327"/>
                </a:lnTo>
                <a:lnTo>
                  <a:pt x="846" y="327"/>
                </a:lnTo>
                <a:lnTo>
                  <a:pt x="848" y="327"/>
                </a:lnTo>
                <a:lnTo>
                  <a:pt x="846" y="329"/>
                </a:lnTo>
                <a:lnTo>
                  <a:pt x="848" y="331"/>
                </a:lnTo>
                <a:lnTo>
                  <a:pt x="848" y="333"/>
                </a:lnTo>
                <a:lnTo>
                  <a:pt x="846" y="333"/>
                </a:lnTo>
                <a:lnTo>
                  <a:pt x="846" y="335"/>
                </a:lnTo>
                <a:lnTo>
                  <a:pt x="848" y="335"/>
                </a:lnTo>
                <a:lnTo>
                  <a:pt x="848" y="337"/>
                </a:lnTo>
                <a:lnTo>
                  <a:pt x="848" y="339"/>
                </a:lnTo>
                <a:lnTo>
                  <a:pt x="846" y="339"/>
                </a:lnTo>
                <a:lnTo>
                  <a:pt x="844" y="339"/>
                </a:lnTo>
                <a:lnTo>
                  <a:pt x="842" y="337"/>
                </a:lnTo>
                <a:lnTo>
                  <a:pt x="842" y="335"/>
                </a:lnTo>
                <a:lnTo>
                  <a:pt x="842" y="337"/>
                </a:lnTo>
                <a:lnTo>
                  <a:pt x="840" y="337"/>
                </a:lnTo>
                <a:lnTo>
                  <a:pt x="838" y="335"/>
                </a:lnTo>
                <a:lnTo>
                  <a:pt x="838" y="337"/>
                </a:lnTo>
                <a:lnTo>
                  <a:pt x="836" y="337"/>
                </a:lnTo>
                <a:lnTo>
                  <a:pt x="834" y="339"/>
                </a:lnTo>
                <a:lnTo>
                  <a:pt x="834" y="341"/>
                </a:lnTo>
                <a:lnTo>
                  <a:pt x="832" y="341"/>
                </a:lnTo>
                <a:lnTo>
                  <a:pt x="834" y="339"/>
                </a:lnTo>
                <a:lnTo>
                  <a:pt x="832" y="341"/>
                </a:lnTo>
                <a:lnTo>
                  <a:pt x="830" y="341"/>
                </a:lnTo>
                <a:lnTo>
                  <a:pt x="828" y="343"/>
                </a:lnTo>
                <a:lnTo>
                  <a:pt x="826" y="343"/>
                </a:lnTo>
                <a:lnTo>
                  <a:pt x="824" y="345"/>
                </a:lnTo>
                <a:lnTo>
                  <a:pt x="824" y="343"/>
                </a:lnTo>
                <a:lnTo>
                  <a:pt x="822" y="343"/>
                </a:lnTo>
                <a:lnTo>
                  <a:pt x="822" y="345"/>
                </a:lnTo>
                <a:lnTo>
                  <a:pt x="824" y="345"/>
                </a:lnTo>
                <a:lnTo>
                  <a:pt x="826" y="347"/>
                </a:lnTo>
                <a:lnTo>
                  <a:pt x="824" y="349"/>
                </a:lnTo>
                <a:lnTo>
                  <a:pt x="824" y="347"/>
                </a:lnTo>
                <a:lnTo>
                  <a:pt x="822" y="347"/>
                </a:lnTo>
                <a:lnTo>
                  <a:pt x="822" y="349"/>
                </a:lnTo>
                <a:lnTo>
                  <a:pt x="822" y="351"/>
                </a:lnTo>
                <a:lnTo>
                  <a:pt x="824" y="353"/>
                </a:lnTo>
                <a:lnTo>
                  <a:pt x="822" y="353"/>
                </a:lnTo>
                <a:lnTo>
                  <a:pt x="820" y="355"/>
                </a:lnTo>
                <a:lnTo>
                  <a:pt x="818" y="355"/>
                </a:lnTo>
                <a:lnTo>
                  <a:pt x="818" y="353"/>
                </a:lnTo>
                <a:lnTo>
                  <a:pt x="816" y="351"/>
                </a:lnTo>
                <a:lnTo>
                  <a:pt x="816" y="353"/>
                </a:lnTo>
                <a:lnTo>
                  <a:pt x="814" y="351"/>
                </a:lnTo>
                <a:lnTo>
                  <a:pt x="814" y="353"/>
                </a:lnTo>
                <a:lnTo>
                  <a:pt x="814" y="355"/>
                </a:lnTo>
                <a:lnTo>
                  <a:pt x="816" y="355"/>
                </a:lnTo>
                <a:lnTo>
                  <a:pt x="816" y="357"/>
                </a:lnTo>
                <a:lnTo>
                  <a:pt x="818" y="357"/>
                </a:lnTo>
                <a:lnTo>
                  <a:pt x="816" y="357"/>
                </a:lnTo>
                <a:lnTo>
                  <a:pt x="816" y="359"/>
                </a:lnTo>
                <a:lnTo>
                  <a:pt x="814" y="361"/>
                </a:lnTo>
                <a:lnTo>
                  <a:pt x="816" y="363"/>
                </a:lnTo>
                <a:lnTo>
                  <a:pt x="814" y="363"/>
                </a:lnTo>
                <a:lnTo>
                  <a:pt x="814" y="365"/>
                </a:lnTo>
                <a:lnTo>
                  <a:pt x="812" y="365"/>
                </a:lnTo>
                <a:lnTo>
                  <a:pt x="810" y="365"/>
                </a:lnTo>
                <a:lnTo>
                  <a:pt x="810" y="367"/>
                </a:lnTo>
                <a:lnTo>
                  <a:pt x="810" y="369"/>
                </a:lnTo>
                <a:lnTo>
                  <a:pt x="810" y="371"/>
                </a:lnTo>
                <a:lnTo>
                  <a:pt x="808" y="373"/>
                </a:lnTo>
                <a:lnTo>
                  <a:pt x="808" y="375"/>
                </a:lnTo>
                <a:lnTo>
                  <a:pt x="806" y="377"/>
                </a:lnTo>
                <a:lnTo>
                  <a:pt x="808" y="377"/>
                </a:lnTo>
                <a:lnTo>
                  <a:pt x="808" y="379"/>
                </a:lnTo>
                <a:lnTo>
                  <a:pt x="808" y="381"/>
                </a:lnTo>
                <a:lnTo>
                  <a:pt x="810" y="383"/>
                </a:lnTo>
                <a:lnTo>
                  <a:pt x="812" y="383"/>
                </a:lnTo>
                <a:lnTo>
                  <a:pt x="814" y="383"/>
                </a:lnTo>
                <a:lnTo>
                  <a:pt x="816" y="385"/>
                </a:lnTo>
                <a:lnTo>
                  <a:pt x="818" y="387"/>
                </a:lnTo>
                <a:lnTo>
                  <a:pt x="820" y="387"/>
                </a:lnTo>
                <a:lnTo>
                  <a:pt x="822" y="389"/>
                </a:lnTo>
                <a:lnTo>
                  <a:pt x="824" y="389"/>
                </a:lnTo>
                <a:lnTo>
                  <a:pt x="826" y="389"/>
                </a:lnTo>
                <a:lnTo>
                  <a:pt x="830" y="391"/>
                </a:lnTo>
                <a:lnTo>
                  <a:pt x="832" y="393"/>
                </a:lnTo>
                <a:lnTo>
                  <a:pt x="834" y="395"/>
                </a:lnTo>
                <a:lnTo>
                  <a:pt x="834" y="397"/>
                </a:lnTo>
                <a:lnTo>
                  <a:pt x="836" y="399"/>
                </a:lnTo>
                <a:lnTo>
                  <a:pt x="838" y="401"/>
                </a:lnTo>
                <a:lnTo>
                  <a:pt x="838" y="403"/>
                </a:lnTo>
                <a:lnTo>
                  <a:pt x="840" y="405"/>
                </a:lnTo>
                <a:lnTo>
                  <a:pt x="840" y="407"/>
                </a:lnTo>
                <a:lnTo>
                  <a:pt x="842" y="409"/>
                </a:lnTo>
                <a:lnTo>
                  <a:pt x="844" y="411"/>
                </a:lnTo>
                <a:lnTo>
                  <a:pt x="846" y="413"/>
                </a:lnTo>
                <a:lnTo>
                  <a:pt x="848" y="415"/>
                </a:lnTo>
                <a:lnTo>
                  <a:pt x="848" y="417"/>
                </a:lnTo>
                <a:lnTo>
                  <a:pt x="850" y="417"/>
                </a:lnTo>
                <a:lnTo>
                  <a:pt x="852" y="419"/>
                </a:lnTo>
                <a:lnTo>
                  <a:pt x="852" y="421"/>
                </a:lnTo>
                <a:lnTo>
                  <a:pt x="852" y="423"/>
                </a:lnTo>
                <a:lnTo>
                  <a:pt x="852" y="425"/>
                </a:lnTo>
                <a:lnTo>
                  <a:pt x="854" y="427"/>
                </a:lnTo>
                <a:lnTo>
                  <a:pt x="856" y="427"/>
                </a:lnTo>
                <a:lnTo>
                  <a:pt x="858" y="429"/>
                </a:lnTo>
                <a:lnTo>
                  <a:pt x="860" y="429"/>
                </a:lnTo>
                <a:lnTo>
                  <a:pt x="862" y="431"/>
                </a:lnTo>
                <a:lnTo>
                  <a:pt x="864" y="431"/>
                </a:lnTo>
                <a:lnTo>
                  <a:pt x="866" y="433"/>
                </a:lnTo>
                <a:lnTo>
                  <a:pt x="866" y="435"/>
                </a:lnTo>
                <a:lnTo>
                  <a:pt x="868" y="437"/>
                </a:lnTo>
                <a:lnTo>
                  <a:pt x="870" y="437"/>
                </a:lnTo>
                <a:lnTo>
                  <a:pt x="872" y="439"/>
                </a:lnTo>
                <a:lnTo>
                  <a:pt x="874" y="441"/>
                </a:lnTo>
                <a:lnTo>
                  <a:pt x="876" y="443"/>
                </a:lnTo>
                <a:lnTo>
                  <a:pt x="878" y="445"/>
                </a:lnTo>
                <a:lnTo>
                  <a:pt x="876" y="445"/>
                </a:lnTo>
                <a:lnTo>
                  <a:pt x="874" y="445"/>
                </a:lnTo>
                <a:lnTo>
                  <a:pt x="872" y="443"/>
                </a:lnTo>
                <a:lnTo>
                  <a:pt x="870" y="443"/>
                </a:lnTo>
                <a:lnTo>
                  <a:pt x="868" y="443"/>
                </a:lnTo>
                <a:lnTo>
                  <a:pt x="866" y="441"/>
                </a:lnTo>
                <a:lnTo>
                  <a:pt x="864" y="443"/>
                </a:lnTo>
                <a:lnTo>
                  <a:pt x="862" y="443"/>
                </a:lnTo>
                <a:lnTo>
                  <a:pt x="860" y="443"/>
                </a:lnTo>
                <a:lnTo>
                  <a:pt x="858" y="441"/>
                </a:lnTo>
                <a:lnTo>
                  <a:pt x="858" y="439"/>
                </a:lnTo>
                <a:lnTo>
                  <a:pt x="856" y="439"/>
                </a:lnTo>
                <a:lnTo>
                  <a:pt x="854" y="437"/>
                </a:lnTo>
                <a:lnTo>
                  <a:pt x="852" y="437"/>
                </a:lnTo>
                <a:lnTo>
                  <a:pt x="850" y="437"/>
                </a:lnTo>
                <a:lnTo>
                  <a:pt x="848" y="439"/>
                </a:lnTo>
                <a:lnTo>
                  <a:pt x="848" y="441"/>
                </a:lnTo>
                <a:lnTo>
                  <a:pt x="846" y="441"/>
                </a:lnTo>
                <a:lnTo>
                  <a:pt x="844" y="441"/>
                </a:lnTo>
                <a:lnTo>
                  <a:pt x="842" y="439"/>
                </a:lnTo>
                <a:lnTo>
                  <a:pt x="842" y="437"/>
                </a:lnTo>
                <a:lnTo>
                  <a:pt x="840" y="435"/>
                </a:lnTo>
                <a:lnTo>
                  <a:pt x="838" y="435"/>
                </a:lnTo>
                <a:lnTo>
                  <a:pt x="838" y="433"/>
                </a:lnTo>
                <a:lnTo>
                  <a:pt x="836" y="433"/>
                </a:lnTo>
                <a:lnTo>
                  <a:pt x="834" y="433"/>
                </a:lnTo>
                <a:lnTo>
                  <a:pt x="836" y="433"/>
                </a:lnTo>
                <a:lnTo>
                  <a:pt x="834" y="435"/>
                </a:lnTo>
                <a:lnTo>
                  <a:pt x="836" y="435"/>
                </a:lnTo>
                <a:lnTo>
                  <a:pt x="838" y="435"/>
                </a:lnTo>
                <a:lnTo>
                  <a:pt x="836" y="433"/>
                </a:lnTo>
                <a:lnTo>
                  <a:pt x="838" y="433"/>
                </a:lnTo>
                <a:lnTo>
                  <a:pt x="838" y="435"/>
                </a:lnTo>
                <a:lnTo>
                  <a:pt x="840" y="437"/>
                </a:lnTo>
                <a:lnTo>
                  <a:pt x="838" y="437"/>
                </a:lnTo>
                <a:lnTo>
                  <a:pt x="840" y="439"/>
                </a:lnTo>
                <a:lnTo>
                  <a:pt x="842" y="439"/>
                </a:lnTo>
                <a:lnTo>
                  <a:pt x="844" y="441"/>
                </a:lnTo>
                <a:lnTo>
                  <a:pt x="846" y="441"/>
                </a:lnTo>
                <a:lnTo>
                  <a:pt x="848" y="441"/>
                </a:lnTo>
                <a:lnTo>
                  <a:pt x="850" y="441"/>
                </a:lnTo>
                <a:lnTo>
                  <a:pt x="850" y="439"/>
                </a:lnTo>
                <a:lnTo>
                  <a:pt x="852" y="439"/>
                </a:lnTo>
                <a:lnTo>
                  <a:pt x="854" y="439"/>
                </a:lnTo>
                <a:lnTo>
                  <a:pt x="856" y="439"/>
                </a:lnTo>
                <a:lnTo>
                  <a:pt x="858" y="441"/>
                </a:lnTo>
                <a:lnTo>
                  <a:pt x="858" y="443"/>
                </a:lnTo>
                <a:lnTo>
                  <a:pt x="858" y="445"/>
                </a:lnTo>
                <a:lnTo>
                  <a:pt x="860" y="445"/>
                </a:lnTo>
                <a:lnTo>
                  <a:pt x="862" y="445"/>
                </a:lnTo>
                <a:lnTo>
                  <a:pt x="864" y="445"/>
                </a:lnTo>
                <a:lnTo>
                  <a:pt x="866" y="447"/>
                </a:lnTo>
                <a:lnTo>
                  <a:pt x="868" y="449"/>
                </a:lnTo>
                <a:lnTo>
                  <a:pt x="870" y="449"/>
                </a:lnTo>
                <a:lnTo>
                  <a:pt x="870" y="451"/>
                </a:lnTo>
                <a:lnTo>
                  <a:pt x="872" y="451"/>
                </a:lnTo>
                <a:lnTo>
                  <a:pt x="874" y="453"/>
                </a:lnTo>
                <a:lnTo>
                  <a:pt x="876" y="453"/>
                </a:lnTo>
                <a:lnTo>
                  <a:pt x="878" y="455"/>
                </a:lnTo>
                <a:lnTo>
                  <a:pt x="880" y="457"/>
                </a:lnTo>
                <a:lnTo>
                  <a:pt x="882" y="459"/>
                </a:lnTo>
                <a:lnTo>
                  <a:pt x="882" y="461"/>
                </a:lnTo>
                <a:lnTo>
                  <a:pt x="882" y="463"/>
                </a:lnTo>
                <a:lnTo>
                  <a:pt x="880" y="463"/>
                </a:lnTo>
                <a:lnTo>
                  <a:pt x="878" y="463"/>
                </a:lnTo>
                <a:lnTo>
                  <a:pt x="876" y="465"/>
                </a:lnTo>
                <a:lnTo>
                  <a:pt x="874" y="467"/>
                </a:lnTo>
                <a:lnTo>
                  <a:pt x="872" y="467"/>
                </a:lnTo>
                <a:lnTo>
                  <a:pt x="870" y="469"/>
                </a:lnTo>
                <a:lnTo>
                  <a:pt x="870" y="471"/>
                </a:lnTo>
                <a:lnTo>
                  <a:pt x="868" y="473"/>
                </a:lnTo>
                <a:lnTo>
                  <a:pt x="866" y="473"/>
                </a:lnTo>
                <a:lnTo>
                  <a:pt x="864" y="473"/>
                </a:lnTo>
                <a:lnTo>
                  <a:pt x="862" y="473"/>
                </a:lnTo>
                <a:lnTo>
                  <a:pt x="860" y="473"/>
                </a:lnTo>
                <a:lnTo>
                  <a:pt x="860" y="475"/>
                </a:lnTo>
                <a:lnTo>
                  <a:pt x="858" y="477"/>
                </a:lnTo>
                <a:lnTo>
                  <a:pt x="860" y="475"/>
                </a:lnTo>
                <a:lnTo>
                  <a:pt x="862" y="475"/>
                </a:lnTo>
                <a:lnTo>
                  <a:pt x="864" y="473"/>
                </a:lnTo>
                <a:lnTo>
                  <a:pt x="864" y="475"/>
                </a:lnTo>
                <a:lnTo>
                  <a:pt x="866" y="477"/>
                </a:lnTo>
                <a:lnTo>
                  <a:pt x="866" y="479"/>
                </a:lnTo>
                <a:lnTo>
                  <a:pt x="868" y="479"/>
                </a:lnTo>
                <a:lnTo>
                  <a:pt x="870" y="479"/>
                </a:lnTo>
                <a:lnTo>
                  <a:pt x="868" y="479"/>
                </a:lnTo>
                <a:lnTo>
                  <a:pt x="870" y="477"/>
                </a:lnTo>
                <a:lnTo>
                  <a:pt x="872" y="477"/>
                </a:lnTo>
                <a:lnTo>
                  <a:pt x="874" y="475"/>
                </a:lnTo>
                <a:lnTo>
                  <a:pt x="876" y="475"/>
                </a:lnTo>
                <a:lnTo>
                  <a:pt x="878" y="475"/>
                </a:lnTo>
                <a:lnTo>
                  <a:pt x="880" y="477"/>
                </a:lnTo>
                <a:lnTo>
                  <a:pt x="882" y="479"/>
                </a:lnTo>
                <a:lnTo>
                  <a:pt x="884" y="481"/>
                </a:lnTo>
                <a:lnTo>
                  <a:pt x="886" y="481"/>
                </a:lnTo>
                <a:lnTo>
                  <a:pt x="890" y="483"/>
                </a:lnTo>
                <a:lnTo>
                  <a:pt x="892" y="483"/>
                </a:lnTo>
                <a:lnTo>
                  <a:pt x="894" y="483"/>
                </a:lnTo>
                <a:lnTo>
                  <a:pt x="892" y="485"/>
                </a:lnTo>
                <a:lnTo>
                  <a:pt x="890" y="485"/>
                </a:lnTo>
                <a:lnTo>
                  <a:pt x="890" y="487"/>
                </a:lnTo>
                <a:lnTo>
                  <a:pt x="888" y="489"/>
                </a:lnTo>
                <a:lnTo>
                  <a:pt x="888" y="491"/>
                </a:lnTo>
                <a:lnTo>
                  <a:pt x="886" y="491"/>
                </a:lnTo>
                <a:lnTo>
                  <a:pt x="884" y="491"/>
                </a:lnTo>
                <a:lnTo>
                  <a:pt x="886" y="493"/>
                </a:lnTo>
                <a:lnTo>
                  <a:pt x="888" y="491"/>
                </a:lnTo>
                <a:lnTo>
                  <a:pt x="890" y="491"/>
                </a:lnTo>
                <a:lnTo>
                  <a:pt x="890" y="489"/>
                </a:lnTo>
                <a:lnTo>
                  <a:pt x="892" y="489"/>
                </a:lnTo>
                <a:lnTo>
                  <a:pt x="894" y="489"/>
                </a:lnTo>
                <a:lnTo>
                  <a:pt x="892" y="491"/>
                </a:lnTo>
                <a:lnTo>
                  <a:pt x="892" y="493"/>
                </a:lnTo>
                <a:lnTo>
                  <a:pt x="894" y="495"/>
                </a:lnTo>
                <a:lnTo>
                  <a:pt x="894" y="497"/>
                </a:lnTo>
                <a:lnTo>
                  <a:pt x="894" y="499"/>
                </a:lnTo>
                <a:lnTo>
                  <a:pt x="892" y="497"/>
                </a:lnTo>
                <a:lnTo>
                  <a:pt x="892" y="495"/>
                </a:lnTo>
                <a:lnTo>
                  <a:pt x="890" y="495"/>
                </a:lnTo>
                <a:lnTo>
                  <a:pt x="892" y="495"/>
                </a:lnTo>
                <a:lnTo>
                  <a:pt x="892" y="497"/>
                </a:lnTo>
                <a:lnTo>
                  <a:pt x="890" y="497"/>
                </a:lnTo>
                <a:lnTo>
                  <a:pt x="888" y="495"/>
                </a:lnTo>
                <a:lnTo>
                  <a:pt x="888" y="497"/>
                </a:lnTo>
                <a:lnTo>
                  <a:pt x="888" y="495"/>
                </a:lnTo>
                <a:lnTo>
                  <a:pt x="886" y="497"/>
                </a:lnTo>
                <a:lnTo>
                  <a:pt x="886" y="499"/>
                </a:lnTo>
                <a:lnTo>
                  <a:pt x="888" y="499"/>
                </a:lnTo>
                <a:lnTo>
                  <a:pt x="890" y="501"/>
                </a:lnTo>
                <a:lnTo>
                  <a:pt x="892" y="503"/>
                </a:lnTo>
                <a:lnTo>
                  <a:pt x="890" y="503"/>
                </a:lnTo>
                <a:lnTo>
                  <a:pt x="892" y="505"/>
                </a:lnTo>
                <a:lnTo>
                  <a:pt x="892" y="507"/>
                </a:lnTo>
                <a:lnTo>
                  <a:pt x="890" y="507"/>
                </a:lnTo>
                <a:lnTo>
                  <a:pt x="888" y="507"/>
                </a:lnTo>
                <a:lnTo>
                  <a:pt x="886" y="507"/>
                </a:lnTo>
                <a:lnTo>
                  <a:pt x="884" y="505"/>
                </a:lnTo>
                <a:lnTo>
                  <a:pt x="882" y="505"/>
                </a:lnTo>
                <a:lnTo>
                  <a:pt x="884" y="507"/>
                </a:lnTo>
                <a:lnTo>
                  <a:pt x="886" y="509"/>
                </a:lnTo>
                <a:lnTo>
                  <a:pt x="888" y="509"/>
                </a:lnTo>
                <a:lnTo>
                  <a:pt x="890" y="509"/>
                </a:lnTo>
                <a:lnTo>
                  <a:pt x="890" y="511"/>
                </a:lnTo>
                <a:lnTo>
                  <a:pt x="892" y="513"/>
                </a:lnTo>
                <a:lnTo>
                  <a:pt x="894" y="515"/>
                </a:lnTo>
                <a:lnTo>
                  <a:pt x="892" y="515"/>
                </a:lnTo>
                <a:lnTo>
                  <a:pt x="890" y="517"/>
                </a:lnTo>
                <a:lnTo>
                  <a:pt x="890" y="519"/>
                </a:lnTo>
                <a:lnTo>
                  <a:pt x="888" y="519"/>
                </a:lnTo>
                <a:lnTo>
                  <a:pt x="888" y="517"/>
                </a:lnTo>
                <a:lnTo>
                  <a:pt x="886" y="515"/>
                </a:lnTo>
                <a:lnTo>
                  <a:pt x="884" y="517"/>
                </a:lnTo>
                <a:lnTo>
                  <a:pt x="886" y="517"/>
                </a:lnTo>
                <a:lnTo>
                  <a:pt x="886" y="519"/>
                </a:lnTo>
                <a:lnTo>
                  <a:pt x="884" y="521"/>
                </a:lnTo>
                <a:lnTo>
                  <a:pt x="882" y="523"/>
                </a:lnTo>
                <a:lnTo>
                  <a:pt x="880" y="521"/>
                </a:lnTo>
                <a:lnTo>
                  <a:pt x="878" y="521"/>
                </a:lnTo>
                <a:lnTo>
                  <a:pt x="876" y="521"/>
                </a:lnTo>
                <a:lnTo>
                  <a:pt x="878" y="521"/>
                </a:lnTo>
                <a:lnTo>
                  <a:pt x="880" y="523"/>
                </a:lnTo>
                <a:lnTo>
                  <a:pt x="882" y="525"/>
                </a:lnTo>
                <a:lnTo>
                  <a:pt x="882" y="527"/>
                </a:lnTo>
                <a:lnTo>
                  <a:pt x="880" y="529"/>
                </a:lnTo>
                <a:lnTo>
                  <a:pt x="880" y="531"/>
                </a:lnTo>
                <a:lnTo>
                  <a:pt x="880" y="533"/>
                </a:lnTo>
                <a:lnTo>
                  <a:pt x="882" y="533"/>
                </a:lnTo>
                <a:lnTo>
                  <a:pt x="880" y="535"/>
                </a:lnTo>
                <a:lnTo>
                  <a:pt x="880" y="537"/>
                </a:lnTo>
                <a:lnTo>
                  <a:pt x="880" y="539"/>
                </a:lnTo>
                <a:lnTo>
                  <a:pt x="878" y="539"/>
                </a:lnTo>
                <a:lnTo>
                  <a:pt x="880" y="539"/>
                </a:lnTo>
                <a:lnTo>
                  <a:pt x="878" y="539"/>
                </a:lnTo>
                <a:lnTo>
                  <a:pt x="876" y="537"/>
                </a:lnTo>
                <a:lnTo>
                  <a:pt x="876" y="539"/>
                </a:lnTo>
                <a:lnTo>
                  <a:pt x="878" y="539"/>
                </a:lnTo>
                <a:lnTo>
                  <a:pt x="880" y="541"/>
                </a:lnTo>
                <a:lnTo>
                  <a:pt x="878" y="541"/>
                </a:lnTo>
                <a:lnTo>
                  <a:pt x="876" y="541"/>
                </a:lnTo>
                <a:lnTo>
                  <a:pt x="876" y="543"/>
                </a:lnTo>
                <a:lnTo>
                  <a:pt x="876" y="545"/>
                </a:lnTo>
                <a:lnTo>
                  <a:pt x="874" y="545"/>
                </a:lnTo>
                <a:lnTo>
                  <a:pt x="876" y="547"/>
                </a:lnTo>
                <a:lnTo>
                  <a:pt x="876" y="549"/>
                </a:lnTo>
                <a:lnTo>
                  <a:pt x="876" y="551"/>
                </a:lnTo>
                <a:lnTo>
                  <a:pt x="874" y="551"/>
                </a:lnTo>
                <a:lnTo>
                  <a:pt x="874" y="553"/>
                </a:lnTo>
                <a:lnTo>
                  <a:pt x="872" y="553"/>
                </a:lnTo>
                <a:lnTo>
                  <a:pt x="874" y="551"/>
                </a:lnTo>
                <a:lnTo>
                  <a:pt x="874" y="549"/>
                </a:lnTo>
                <a:lnTo>
                  <a:pt x="874" y="547"/>
                </a:lnTo>
                <a:lnTo>
                  <a:pt x="872" y="549"/>
                </a:lnTo>
                <a:lnTo>
                  <a:pt x="872" y="551"/>
                </a:lnTo>
                <a:lnTo>
                  <a:pt x="870" y="549"/>
                </a:lnTo>
                <a:lnTo>
                  <a:pt x="870" y="547"/>
                </a:lnTo>
                <a:lnTo>
                  <a:pt x="868" y="549"/>
                </a:lnTo>
                <a:lnTo>
                  <a:pt x="866" y="549"/>
                </a:lnTo>
                <a:lnTo>
                  <a:pt x="866" y="551"/>
                </a:lnTo>
                <a:lnTo>
                  <a:pt x="868" y="551"/>
                </a:lnTo>
                <a:lnTo>
                  <a:pt x="870" y="553"/>
                </a:lnTo>
                <a:lnTo>
                  <a:pt x="870" y="555"/>
                </a:lnTo>
                <a:lnTo>
                  <a:pt x="868" y="555"/>
                </a:lnTo>
                <a:lnTo>
                  <a:pt x="870" y="557"/>
                </a:lnTo>
                <a:lnTo>
                  <a:pt x="872" y="557"/>
                </a:lnTo>
                <a:lnTo>
                  <a:pt x="872" y="555"/>
                </a:lnTo>
                <a:lnTo>
                  <a:pt x="874" y="557"/>
                </a:lnTo>
                <a:lnTo>
                  <a:pt x="872" y="559"/>
                </a:lnTo>
                <a:lnTo>
                  <a:pt x="870" y="559"/>
                </a:lnTo>
                <a:lnTo>
                  <a:pt x="868" y="561"/>
                </a:lnTo>
                <a:lnTo>
                  <a:pt x="868" y="563"/>
                </a:lnTo>
                <a:lnTo>
                  <a:pt x="868" y="565"/>
                </a:lnTo>
                <a:lnTo>
                  <a:pt x="866" y="563"/>
                </a:lnTo>
                <a:lnTo>
                  <a:pt x="864" y="563"/>
                </a:lnTo>
                <a:lnTo>
                  <a:pt x="862" y="561"/>
                </a:lnTo>
                <a:lnTo>
                  <a:pt x="860" y="561"/>
                </a:lnTo>
                <a:lnTo>
                  <a:pt x="862" y="561"/>
                </a:lnTo>
                <a:lnTo>
                  <a:pt x="862" y="563"/>
                </a:lnTo>
                <a:lnTo>
                  <a:pt x="864" y="565"/>
                </a:lnTo>
                <a:lnTo>
                  <a:pt x="866" y="565"/>
                </a:lnTo>
                <a:lnTo>
                  <a:pt x="868" y="565"/>
                </a:lnTo>
                <a:lnTo>
                  <a:pt x="868" y="563"/>
                </a:lnTo>
                <a:lnTo>
                  <a:pt x="870" y="563"/>
                </a:lnTo>
                <a:lnTo>
                  <a:pt x="872" y="565"/>
                </a:lnTo>
                <a:lnTo>
                  <a:pt x="870" y="567"/>
                </a:lnTo>
                <a:lnTo>
                  <a:pt x="872" y="569"/>
                </a:lnTo>
                <a:lnTo>
                  <a:pt x="870" y="571"/>
                </a:lnTo>
                <a:lnTo>
                  <a:pt x="870" y="573"/>
                </a:lnTo>
                <a:lnTo>
                  <a:pt x="872" y="573"/>
                </a:lnTo>
                <a:lnTo>
                  <a:pt x="874" y="575"/>
                </a:lnTo>
                <a:lnTo>
                  <a:pt x="872" y="577"/>
                </a:lnTo>
                <a:lnTo>
                  <a:pt x="872" y="575"/>
                </a:lnTo>
                <a:lnTo>
                  <a:pt x="872" y="577"/>
                </a:lnTo>
                <a:lnTo>
                  <a:pt x="870" y="575"/>
                </a:lnTo>
                <a:lnTo>
                  <a:pt x="868" y="573"/>
                </a:lnTo>
                <a:lnTo>
                  <a:pt x="866" y="573"/>
                </a:lnTo>
                <a:lnTo>
                  <a:pt x="866" y="575"/>
                </a:lnTo>
                <a:lnTo>
                  <a:pt x="864" y="577"/>
                </a:lnTo>
                <a:lnTo>
                  <a:pt x="866" y="577"/>
                </a:lnTo>
                <a:lnTo>
                  <a:pt x="868" y="579"/>
                </a:lnTo>
                <a:lnTo>
                  <a:pt x="866" y="581"/>
                </a:lnTo>
                <a:lnTo>
                  <a:pt x="866" y="583"/>
                </a:lnTo>
                <a:lnTo>
                  <a:pt x="864" y="581"/>
                </a:lnTo>
                <a:lnTo>
                  <a:pt x="862" y="579"/>
                </a:lnTo>
                <a:lnTo>
                  <a:pt x="862" y="581"/>
                </a:lnTo>
                <a:lnTo>
                  <a:pt x="862" y="583"/>
                </a:lnTo>
                <a:lnTo>
                  <a:pt x="862" y="585"/>
                </a:lnTo>
                <a:lnTo>
                  <a:pt x="864" y="585"/>
                </a:lnTo>
                <a:lnTo>
                  <a:pt x="864" y="587"/>
                </a:lnTo>
                <a:lnTo>
                  <a:pt x="862" y="587"/>
                </a:lnTo>
                <a:lnTo>
                  <a:pt x="860" y="587"/>
                </a:lnTo>
                <a:lnTo>
                  <a:pt x="858" y="589"/>
                </a:lnTo>
                <a:lnTo>
                  <a:pt x="860" y="589"/>
                </a:lnTo>
                <a:lnTo>
                  <a:pt x="860" y="591"/>
                </a:lnTo>
                <a:lnTo>
                  <a:pt x="860" y="593"/>
                </a:lnTo>
                <a:lnTo>
                  <a:pt x="858" y="595"/>
                </a:lnTo>
                <a:lnTo>
                  <a:pt x="858" y="593"/>
                </a:lnTo>
                <a:lnTo>
                  <a:pt x="856" y="591"/>
                </a:lnTo>
                <a:lnTo>
                  <a:pt x="856" y="593"/>
                </a:lnTo>
                <a:lnTo>
                  <a:pt x="854" y="593"/>
                </a:lnTo>
                <a:lnTo>
                  <a:pt x="852" y="595"/>
                </a:lnTo>
                <a:lnTo>
                  <a:pt x="852" y="593"/>
                </a:lnTo>
                <a:lnTo>
                  <a:pt x="850" y="595"/>
                </a:lnTo>
                <a:lnTo>
                  <a:pt x="848" y="595"/>
                </a:lnTo>
                <a:lnTo>
                  <a:pt x="848" y="597"/>
                </a:lnTo>
                <a:lnTo>
                  <a:pt x="846" y="595"/>
                </a:lnTo>
                <a:lnTo>
                  <a:pt x="844" y="595"/>
                </a:lnTo>
                <a:lnTo>
                  <a:pt x="846" y="597"/>
                </a:lnTo>
                <a:lnTo>
                  <a:pt x="848" y="597"/>
                </a:lnTo>
                <a:lnTo>
                  <a:pt x="850" y="597"/>
                </a:lnTo>
                <a:lnTo>
                  <a:pt x="850" y="599"/>
                </a:lnTo>
                <a:lnTo>
                  <a:pt x="852" y="599"/>
                </a:lnTo>
                <a:lnTo>
                  <a:pt x="850" y="601"/>
                </a:lnTo>
                <a:lnTo>
                  <a:pt x="848" y="601"/>
                </a:lnTo>
                <a:lnTo>
                  <a:pt x="848" y="603"/>
                </a:lnTo>
                <a:lnTo>
                  <a:pt x="848" y="605"/>
                </a:lnTo>
                <a:lnTo>
                  <a:pt x="846" y="607"/>
                </a:lnTo>
                <a:lnTo>
                  <a:pt x="846" y="605"/>
                </a:lnTo>
                <a:lnTo>
                  <a:pt x="844" y="605"/>
                </a:lnTo>
                <a:lnTo>
                  <a:pt x="844" y="607"/>
                </a:lnTo>
                <a:lnTo>
                  <a:pt x="844" y="609"/>
                </a:lnTo>
                <a:lnTo>
                  <a:pt x="842" y="609"/>
                </a:lnTo>
                <a:lnTo>
                  <a:pt x="840" y="609"/>
                </a:lnTo>
                <a:lnTo>
                  <a:pt x="838" y="609"/>
                </a:lnTo>
                <a:lnTo>
                  <a:pt x="838" y="611"/>
                </a:lnTo>
                <a:lnTo>
                  <a:pt x="836" y="613"/>
                </a:lnTo>
                <a:lnTo>
                  <a:pt x="836" y="615"/>
                </a:lnTo>
                <a:lnTo>
                  <a:pt x="834" y="613"/>
                </a:lnTo>
                <a:lnTo>
                  <a:pt x="832" y="613"/>
                </a:lnTo>
                <a:lnTo>
                  <a:pt x="832" y="615"/>
                </a:lnTo>
                <a:lnTo>
                  <a:pt x="832" y="617"/>
                </a:lnTo>
                <a:lnTo>
                  <a:pt x="830" y="619"/>
                </a:lnTo>
                <a:lnTo>
                  <a:pt x="828" y="619"/>
                </a:lnTo>
                <a:lnTo>
                  <a:pt x="826" y="619"/>
                </a:lnTo>
                <a:lnTo>
                  <a:pt x="828" y="619"/>
                </a:lnTo>
                <a:lnTo>
                  <a:pt x="830" y="621"/>
                </a:lnTo>
                <a:lnTo>
                  <a:pt x="832" y="621"/>
                </a:lnTo>
                <a:lnTo>
                  <a:pt x="830" y="621"/>
                </a:lnTo>
                <a:lnTo>
                  <a:pt x="828" y="623"/>
                </a:lnTo>
                <a:lnTo>
                  <a:pt x="828" y="621"/>
                </a:lnTo>
                <a:lnTo>
                  <a:pt x="828" y="623"/>
                </a:lnTo>
                <a:lnTo>
                  <a:pt x="828" y="625"/>
                </a:lnTo>
                <a:lnTo>
                  <a:pt x="828" y="627"/>
                </a:lnTo>
                <a:lnTo>
                  <a:pt x="826" y="627"/>
                </a:lnTo>
                <a:lnTo>
                  <a:pt x="824" y="627"/>
                </a:lnTo>
                <a:lnTo>
                  <a:pt x="822" y="627"/>
                </a:lnTo>
                <a:lnTo>
                  <a:pt x="820" y="629"/>
                </a:lnTo>
                <a:lnTo>
                  <a:pt x="818" y="627"/>
                </a:lnTo>
                <a:lnTo>
                  <a:pt x="820" y="629"/>
                </a:lnTo>
                <a:lnTo>
                  <a:pt x="818" y="629"/>
                </a:lnTo>
                <a:lnTo>
                  <a:pt x="818" y="631"/>
                </a:lnTo>
                <a:lnTo>
                  <a:pt x="816" y="631"/>
                </a:lnTo>
                <a:lnTo>
                  <a:pt x="816" y="629"/>
                </a:lnTo>
                <a:lnTo>
                  <a:pt x="814" y="629"/>
                </a:lnTo>
                <a:lnTo>
                  <a:pt x="814" y="627"/>
                </a:lnTo>
                <a:lnTo>
                  <a:pt x="812" y="629"/>
                </a:lnTo>
                <a:lnTo>
                  <a:pt x="810" y="629"/>
                </a:lnTo>
                <a:lnTo>
                  <a:pt x="808" y="627"/>
                </a:lnTo>
                <a:lnTo>
                  <a:pt x="810" y="629"/>
                </a:lnTo>
                <a:lnTo>
                  <a:pt x="812" y="631"/>
                </a:lnTo>
                <a:lnTo>
                  <a:pt x="812" y="633"/>
                </a:lnTo>
                <a:lnTo>
                  <a:pt x="810" y="633"/>
                </a:lnTo>
                <a:lnTo>
                  <a:pt x="808" y="631"/>
                </a:lnTo>
                <a:lnTo>
                  <a:pt x="806" y="631"/>
                </a:lnTo>
                <a:lnTo>
                  <a:pt x="806" y="629"/>
                </a:lnTo>
                <a:lnTo>
                  <a:pt x="804" y="631"/>
                </a:lnTo>
                <a:lnTo>
                  <a:pt x="802" y="631"/>
                </a:lnTo>
                <a:lnTo>
                  <a:pt x="802" y="633"/>
                </a:lnTo>
                <a:lnTo>
                  <a:pt x="800" y="633"/>
                </a:lnTo>
                <a:lnTo>
                  <a:pt x="798" y="633"/>
                </a:lnTo>
                <a:lnTo>
                  <a:pt x="800" y="633"/>
                </a:lnTo>
                <a:lnTo>
                  <a:pt x="800" y="635"/>
                </a:lnTo>
                <a:lnTo>
                  <a:pt x="798" y="635"/>
                </a:lnTo>
                <a:lnTo>
                  <a:pt x="796" y="635"/>
                </a:lnTo>
                <a:lnTo>
                  <a:pt x="796" y="633"/>
                </a:lnTo>
                <a:lnTo>
                  <a:pt x="798" y="631"/>
                </a:lnTo>
                <a:lnTo>
                  <a:pt x="796" y="631"/>
                </a:lnTo>
                <a:lnTo>
                  <a:pt x="794" y="631"/>
                </a:lnTo>
                <a:lnTo>
                  <a:pt x="792" y="633"/>
                </a:lnTo>
                <a:lnTo>
                  <a:pt x="794" y="633"/>
                </a:lnTo>
                <a:lnTo>
                  <a:pt x="794" y="635"/>
                </a:lnTo>
                <a:lnTo>
                  <a:pt x="794" y="637"/>
                </a:lnTo>
                <a:lnTo>
                  <a:pt x="792" y="635"/>
                </a:lnTo>
                <a:lnTo>
                  <a:pt x="790" y="635"/>
                </a:lnTo>
                <a:lnTo>
                  <a:pt x="788" y="635"/>
                </a:lnTo>
                <a:lnTo>
                  <a:pt x="786" y="635"/>
                </a:lnTo>
                <a:lnTo>
                  <a:pt x="786" y="637"/>
                </a:lnTo>
                <a:lnTo>
                  <a:pt x="784" y="637"/>
                </a:lnTo>
                <a:lnTo>
                  <a:pt x="782" y="637"/>
                </a:lnTo>
                <a:lnTo>
                  <a:pt x="780" y="635"/>
                </a:lnTo>
                <a:lnTo>
                  <a:pt x="780" y="633"/>
                </a:lnTo>
                <a:lnTo>
                  <a:pt x="778" y="631"/>
                </a:lnTo>
                <a:lnTo>
                  <a:pt x="776" y="631"/>
                </a:lnTo>
                <a:lnTo>
                  <a:pt x="776" y="629"/>
                </a:lnTo>
                <a:lnTo>
                  <a:pt x="776" y="627"/>
                </a:lnTo>
                <a:lnTo>
                  <a:pt x="776" y="625"/>
                </a:lnTo>
                <a:lnTo>
                  <a:pt x="776" y="627"/>
                </a:lnTo>
                <a:lnTo>
                  <a:pt x="774" y="625"/>
                </a:lnTo>
                <a:lnTo>
                  <a:pt x="776" y="625"/>
                </a:lnTo>
                <a:lnTo>
                  <a:pt x="776" y="623"/>
                </a:lnTo>
                <a:lnTo>
                  <a:pt x="778" y="623"/>
                </a:lnTo>
                <a:lnTo>
                  <a:pt x="776" y="623"/>
                </a:lnTo>
                <a:lnTo>
                  <a:pt x="774" y="623"/>
                </a:lnTo>
                <a:lnTo>
                  <a:pt x="772" y="625"/>
                </a:lnTo>
                <a:lnTo>
                  <a:pt x="774" y="625"/>
                </a:lnTo>
                <a:lnTo>
                  <a:pt x="772" y="627"/>
                </a:lnTo>
                <a:lnTo>
                  <a:pt x="770" y="629"/>
                </a:lnTo>
                <a:lnTo>
                  <a:pt x="768" y="629"/>
                </a:lnTo>
                <a:lnTo>
                  <a:pt x="770" y="629"/>
                </a:lnTo>
                <a:lnTo>
                  <a:pt x="772" y="629"/>
                </a:lnTo>
                <a:lnTo>
                  <a:pt x="774" y="631"/>
                </a:lnTo>
                <a:lnTo>
                  <a:pt x="772" y="631"/>
                </a:lnTo>
                <a:lnTo>
                  <a:pt x="774" y="633"/>
                </a:lnTo>
                <a:lnTo>
                  <a:pt x="776" y="635"/>
                </a:lnTo>
                <a:lnTo>
                  <a:pt x="776" y="637"/>
                </a:lnTo>
                <a:lnTo>
                  <a:pt x="776" y="639"/>
                </a:lnTo>
                <a:lnTo>
                  <a:pt x="778" y="641"/>
                </a:lnTo>
                <a:lnTo>
                  <a:pt x="778" y="642"/>
                </a:lnTo>
                <a:lnTo>
                  <a:pt x="776" y="642"/>
                </a:lnTo>
                <a:lnTo>
                  <a:pt x="774" y="642"/>
                </a:lnTo>
                <a:lnTo>
                  <a:pt x="774" y="641"/>
                </a:lnTo>
                <a:lnTo>
                  <a:pt x="772" y="639"/>
                </a:lnTo>
                <a:lnTo>
                  <a:pt x="770" y="639"/>
                </a:lnTo>
                <a:lnTo>
                  <a:pt x="770" y="637"/>
                </a:lnTo>
                <a:lnTo>
                  <a:pt x="768" y="635"/>
                </a:lnTo>
                <a:lnTo>
                  <a:pt x="768" y="637"/>
                </a:lnTo>
                <a:lnTo>
                  <a:pt x="770" y="639"/>
                </a:lnTo>
                <a:lnTo>
                  <a:pt x="772" y="639"/>
                </a:lnTo>
                <a:lnTo>
                  <a:pt x="772" y="641"/>
                </a:lnTo>
                <a:lnTo>
                  <a:pt x="774" y="642"/>
                </a:lnTo>
                <a:lnTo>
                  <a:pt x="772" y="644"/>
                </a:lnTo>
                <a:lnTo>
                  <a:pt x="772" y="646"/>
                </a:lnTo>
                <a:lnTo>
                  <a:pt x="770" y="644"/>
                </a:lnTo>
                <a:lnTo>
                  <a:pt x="770" y="642"/>
                </a:lnTo>
                <a:lnTo>
                  <a:pt x="768" y="642"/>
                </a:lnTo>
                <a:lnTo>
                  <a:pt x="768" y="644"/>
                </a:lnTo>
                <a:lnTo>
                  <a:pt x="768" y="646"/>
                </a:lnTo>
                <a:lnTo>
                  <a:pt x="768" y="648"/>
                </a:lnTo>
                <a:lnTo>
                  <a:pt x="766" y="648"/>
                </a:lnTo>
                <a:lnTo>
                  <a:pt x="764" y="648"/>
                </a:lnTo>
                <a:lnTo>
                  <a:pt x="762" y="650"/>
                </a:lnTo>
                <a:lnTo>
                  <a:pt x="760" y="650"/>
                </a:lnTo>
                <a:lnTo>
                  <a:pt x="758" y="648"/>
                </a:lnTo>
                <a:lnTo>
                  <a:pt x="758" y="646"/>
                </a:lnTo>
                <a:lnTo>
                  <a:pt x="756" y="646"/>
                </a:lnTo>
                <a:lnTo>
                  <a:pt x="758" y="648"/>
                </a:lnTo>
                <a:lnTo>
                  <a:pt x="758" y="650"/>
                </a:lnTo>
                <a:lnTo>
                  <a:pt x="756" y="652"/>
                </a:lnTo>
                <a:lnTo>
                  <a:pt x="754" y="652"/>
                </a:lnTo>
                <a:lnTo>
                  <a:pt x="752" y="650"/>
                </a:lnTo>
                <a:lnTo>
                  <a:pt x="750" y="650"/>
                </a:lnTo>
                <a:lnTo>
                  <a:pt x="750" y="648"/>
                </a:lnTo>
                <a:lnTo>
                  <a:pt x="748" y="648"/>
                </a:lnTo>
                <a:lnTo>
                  <a:pt x="750" y="650"/>
                </a:lnTo>
                <a:lnTo>
                  <a:pt x="750" y="652"/>
                </a:lnTo>
                <a:lnTo>
                  <a:pt x="748" y="652"/>
                </a:lnTo>
                <a:lnTo>
                  <a:pt x="746" y="652"/>
                </a:lnTo>
                <a:lnTo>
                  <a:pt x="746" y="650"/>
                </a:lnTo>
                <a:lnTo>
                  <a:pt x="746" y="652"/>
                </a:lnTo>
                <a:lnTo>
                  <a:pt x="746" y="654"/>
                </a:lnTo>
                <a:lnTo>
                  <a:pt x="744" y="656"/>
                </a:lnTo>
                <a:lnTo>
                  <a:pt x="742" y="656"/>
                </a:lnTo>
                <a:lnTo>
                  <a:pt x="740" y="654"/>
                </a:lnTo>
                <a:lnTo>
                  <a:pt x="740" y="656"/>
                </a:lnTo>
                <a:lnTo>
                  <a:pt x="738" y="658"/>
                </a:lnTo>
                <a:lnTo>
                  <a:pt x="738" y="656"/>
                </a:lnTo>
                <a:lnTo>
                  <a:pt x="736" y="656"/>
                </a:lnTo>
                <a:lnTo>
                  <a:pt x="734" y="658"/>
                </a:lnTo>
                <a:lnTo>
                  <a:pt x="732" y="658"/>
                </a:lnTo>
                <a:lnTo>
                  <a:pt x="730" y="658"/>
                </a:lnTo>
                <a:lnTo>
                  <a:pt x="728" y="660"/>
                </a:lnTo>
                <a:lnTo>
                  <a:pt x="728" y="658"/>
                </a:lnTo>
                <a:lnTo>
                  <a:pt x="730" y="658"/>
                </a:lnTo>
                <a:lnTo>
                  <a:pt x="728" y="658"/>
                </a:lnTo>
                <a:lnTo>
                  <a:pt x="728" y="660"/>
                </a:lnTo>
                <a:lnTo>
                  <a:pt x="728" y="662"/>
                </a:lnTo>
                <a:lnTo>
                  <a:pt x="726" y="662"/>
                </a:lnTo>
                <a:lnTo>
                  <a:pt x="724" y="662"/>
                </a:lnTo>
                <a:lnTo>
                  <a:pt x="724" y="660"/>
                </a:lnTo>
                <a:lnTo>
                  <a:pt x="724" y="658"/>
                </a:lnTo>
                <a:lnTo>
                  <a:pt x="722" y="660"/>
                </a:lnTo>
                <a:lnTo>
                  <a:pt x="724" y="662"/>
                </a:lnTo>
                <a:lnTo>
                  <a:pt x="722" y="664"/>
                </a:lnTo>
                <a:lnTo>
                  <a:pt x="720" y="666"/>
                </a:lnTo>
                <a:lnTo>
                  <a:pt x="720" y="668"/>
                </a:lnTo>
                <a:lnTo>
                  <a:pt x="722" y="670"/>
                </a:lnTo>
                <a:lnTo>
                  <a:pt x="724" y="670"/>
                </a:lnTo>
                <a:lnTo>
                  <a:pt x="726" y="672"/>
                </a:lnTo>
                <a:lnTo>
                  <a:pt x="724" y="672"/>
                </a:lnTo>
                <a:lnTo>
                  <a:pt x="724" y="670"/>
                </a:lnTo>
                <a:lnTo>
                  <a:pt x="724" y="672"/>
                </a:lnTo>
                <a:lnTo>
                  <a:pt x="726" y="674"/>
                </a:lnTo>
                <a:lnTo>
                  <a:pt x="726" y="676"/>
                </a:lnTo>
                <a:lnTo>
                  <a:pt x="728" y="678"/>
                </a:lnTo>
                <a:lnTo>
                  <a:pt x="728" y="680"/>
                </a:lnTo>
                <a:lnTo>
                  <a:pt x="726" y="680"/>
                </a:lnTo>
                <a:lnTo>
                  <a:pt x="726" y="682"/>
                </a:lnTo>
                <a:lnTo>
                  <a:pt x="724" y="682"/>
                </a:lnTo>
                <a:lnTo>
                  <a:pt x="722" y="682"/>
                </a:lnTo>
                <a:lnTo>
                  <a:pt x="720" y="682"/>
                </a:lnTo>
                <a:lnTo>
                  <a:pt x="718" y="682"/>
                </a:lnTo>
                <a:lnTo>
                  <a:pt x="718" y="680"/>
                </a:lnTo>
                <a:lnTo>
                  <a:pt x="718" y="678"/>
                </a:lnTo>
                <a:lnTo>
                  <a:pt x="720" y="680"/>
                </a:lnTo>
                <a:lnTo>
                  <a:pt x="720" y="678"/>
                </a:lnTo>
                <a:lnTo>
                  <a:pt x="718" y="678"/>
                </a:lnTo>
                <a:lnTo>
                  <a:pt x="716" y="676"/>
                </a:lnTo>
                <a:lnTo>
                  <a:pt x="714" y="674"/>
                </a:lnTo>
                <a:lnTo>
                  <a:pt x="716" y="674"/>
                </a:lnTo>
                <a:lnTo>
                  <a:pt x="714" y="674"/>
                </a:lnTo>
                <a:lnTo>
                  <a:pt x="714" y="672"/>
                </a:lnTo>
                <a:lnTo>
                  <a:pt x="714" y="670"/>
                </a:lnTo>
                <a:lnTo>
                  <a:pt x="712" y="670"/>
                </a:lnTo>
                <a:lnTo>
                  <a:pt x="712" y="668"/>
                </a:lnTo>
                <a:lnTo>
                  <a:pt x="712" y="666"/>
                </a:lnTo>
                <a:lnTo>
                  <a:pt x="710" y="664"/>
                </a:lnTo>
                <a:lnTo>
                  <a:pt x="712" y="662"/>
                </a:lnTo>
                <a:lnTo>
                  <a:pt x="712" y="660"/>
                </a:lnTo>
                <a:lnTo>
                  <a:pt x="714" y="660"/>
                </a:lnTo>
                <a:lnTo>
                  <a:pt x="714" y="658"/>
                </a:lnTo>
                <a:lnTo>
                  <a:pt x="714" y="656"/>
                </a:lnTo>
                <a:lnTo>
                  <a:pt x="712" y="656"/>
                </a:lnTo>
                <a:lnTo>
                  <a:pt x="712" y="654"/>
                </a:lnTo>
                <a:lnTo>
                  <a:pt x="710" y="654"/>
                </a:lnTo>
                <a:lnTo>
                  <a:pt x="712" y="656"/>
                </a:lnTo>
                <a:lnTo>
                  <a:pt x="710" y="656"/>
                </a:lnTo>
                <a:lnTo>
                  <a:pt x="708" y="656"/>
                </a:lnTo>
                <a:lnTo>
                  <a:pt x="708" y="654"/>
                </a:lnTo>
                <a:lnTo>
                  <a:pt x="706" y="652"/>
                </a:lnTo>
                <a:lnTo>
                  <a:pt x="706" y="654"/>
                </a:lnTo>
                <a:lnTo>
                  <a:pt x="708" y="656"/>
                </a:lnTo>
                <a:lnTo>
                  <a:pt x="706" y="656"/>
                </a:lnTo>
                <a:lnTo>
                  <a:pt x="704" y="658"/>
                </a:lnTo>
                <a:lnTo>
                  <a:pt x="702" y="658"/>
                </a:lnTo>
                <a:lnTo>
                  <a:pt x="702" y="656"/>
                </a:lnTo>
                <a:lnTo>
                  <a:pt x="700" y="658"/>
                </a:lnTo>
                <a:lnTo>
                  <a:pt x="698" y="656"/>
                </a:lnTo>
                <a:lnTo>
                  <a:pt x="700" y="656"/>
                </a:lnTo>
                <a:lnTo>
                  <a:pt x="698" y="654"/>
                </a:lnTo>
                <a:lnTo>
                  <a:pt x="696" y="654"/>
                </a:lnTo>
                <a:lnTo>
                  <a:pt x="694" y="652"/>
                </a:lnTo>
                <a:lnTo>
                  <a:pt x="696" y="650"/>
                </a:lnTo>
                <a:lnTo>
                  <a:pt x="694" y="652"/>
                </a:lnTo>
                <a:lnTo>
                  <a:pt x="694" y="650"/>
                </a:lnTo>
                <a:lnTo>
                  <a:pt x="694" y="652"/>
                </a:lnTo>
                <a:lnTo>
                  <a:pt x="694" y="654"/>
                </a:lnTo>
                <a:lnTo>
                  <a:pt x="692" y="654"/>
                </a:lnTo>
                <a:lnTo>
                  <a:pt x="692" y="652"/>
                </a:lnTo>
                <a:lnTo>
                  <a:pt x="690" y="652"/>
                </a:lnTo>
                <a:lnTo>
                  <a:pt x="690" y="650"/>
                </a:lnTo>
                <a:lnTo>
                  <a:pt x="688" y="650"/>
                </a:lnTo>
                <a:lnTo>
                  <a:pt x="690" y="648"/>
                </a:lnTo>
                <a:lnTo>
                  <a:pt x="688" y="648"/>
                </a:lnTo>
                <a:lnTo>
                  <a:pt x="686" y="650"/>
                </a:lnTo>
                <a:lnTo>
                  <a:pt x="686" y="648"/>
                </a:lnTo>
                <a:lnTo>
                  <a:pt x="686" y="650"/>
                </a:lnTo>
                <a:lnTo>
                  <a:pt x="688" y="652"/>
                </a:lnTo>
                <a:lnTo>
                  <a:pt x="688" y="654"/>
                </a:lnTo>
                <a:lnTo>
                  <a:pt x="686" y="652"/>
                </a:lnTo>
                <a:lnTo>
                  <a:pt x="684" y="652"/>
                </a:lnTo>
                <a:lnTo>
                  <a:pt x="684" y="654"/>
                </a:lnTo>
                <a:lnTo>
                  <a:pt x="684" y="656"/>
                </a:lnTo>
                <a:lnTo>
                  <a:pt x="682" y="654"/>
                </a:lnTo>
                <a:lnTo>
                  <a:pt x="680" y="656"/>
                </a:lnTo>
                <a:lnTo>
                  <a:pt x="678" y="654"/>
                </a:lnTo>
                <a:lnTo>
                  <a:pt x="676" y="654"/>
                </a:lnTo>
                <a:lnTo>
                  <a:pt x="676" y="652"/>
                </a:lnTo>
                <a:lnTo>
                  <a:pt x="674" y="654"/>
                </a:lnTo>
                <a:lnTo>
                  <a:pt x="672" y="654"/>
                </a:lnTo>
                <a:lnTo>
                  <a:pt x="670" y="654"/>
                </a:lnTo>
                <a:lnTo>
                  <a:pt x="668" y="654"/>
                </a:lnTo>
                <a:lnTo>
                  <a:pt x="666" y="652"/>
                </a:lnTo>
                <a:lnTo>
                  <a:pt x="664" y="652"/>
                </a:lnTo>
                <a:lnTo>
                  <a:pt x="662" y="650"/>
                </a:lnTo>
                <a:lnTo>
                  <a:pt x="662" y="648"/>
                </a:lnTo>
                <a:lnTo>
                  <a:pt x="660" y="648"/>
                </a:lnTo>
                <a:lnTo>
                  <a:pt x="658" y="646"/>
                </a:lnTo>
                <a:lnTo>
                  <a:pt x="656" y="646"/>
                </a:lnTo>
                <a:lnTo>
                  <a:pt x="654" y="646"/>
                </a:lnTo>
                <a:lnTo>
                  <a:pt x="654" y="644"/>
                </a:lnTo>
                <a:lnTo>
                  <a:pt x="654" y="642"/>
                </a:lnTo>
                <a:lnTo>
                  <a:pt x="654" y="641"/>
                </a:lnTo>
                <a:lnTo>
                  <a:pt x="652" y="639"/>
                </a:lnTo>
                <a:lnTo>
                  <a:pt x="650" y="639"/>
                </a:lnTo>
                <a:lnTo>
                  <a:pt x="650" y="637"/>
                </a:lnTo>
                <a:lnTo>
                  <a:pt x="650" y="635"/>
                </a:lnTo>
                <a:lnTo>
                  <a:pt x="652" y="635"/>
                </a:lnTo>
                <a:lnTo>
                  <a:pt x="654" y="633"/>
                </a:lnTo>
                <a:lnTo>
                  <a:pt x="654" y="631"/>
                </a:lnTo>
                <a:lnTo>
                  <a:pt x="652" y="629"/>
                </a:lnTo>
                <a:lnTo>
                  <a:pt x="650" y="629"/>
                </a:lnTo>
                <a:lnTo>
                  <a:pt x="648" y="627"/>
                </a:lnTo>
                <a:lnTo>
                  <a:pt x="648" y="629"/>
                </a:lnTo>
                <a:lnTo>
                  <a:pt x="646" y="629"/>
                </a:lnTo>
                <a:lnTo>
                  <a:pt x="644" y="629"/>
                </a:lnTo>
                <a:lnTo>
                  <a:pt x="644" y="627"/>
                </a:lnTo>
                <a:lnTo>
                  <a:pt x="642" y="627"/>
                </a:lnTo>
                <a:lnTo>
                  <a:pt x="640" y="627"/>
                </a:lnTo>
                <a:lnTo>
                  <a:pt x="638" y="627"/>
                </a:lnTo>
                <a:lnTo>
                  <a:pt x="636" y="627"/>
                </a:lnTo>
                <a:lnTo>
                  <a:pt x="634" y="625"/>
                </a:lnTo>
                <a:lnTo>
                  <a:pt x="632" y="625"/>
                </a:lnTo>
                <a:lnTo>
                  <a:pt x="631" y="625"/>
                </a:lnTo>
                <a:lnTo>
                  <a:pt x="631" y="623"/>
                </a:lnTo>
                <a:lnTo>
                  <a:pt x="629" y="621"/>
                </a:lnTo>
                <a:lnTo>
                  <a:pt x="627" y="619"/>
                </a:lnTo>
                <a:lnTo>
                  <a:pt x="625" y="621"/>
                </a:lnTo>
                <a:lnTo>
                  <a:pt x="623" y="621"/>
                </a:lnTo>
                <a:lnTo>
                  <a:pt x="621" y="623"/>
                </a:lnTo>
                <a:lnTo>
                  <a:pt x="619" y="623"/>
                </a:lnTo>
                <a:lnTo>
                  <a:pt x="619" y="625"/>
                </a:lnTo>
                <a:lnTo>
                  <a:pt x="619" y="627"/>
                </a:lnTo>
                <a:lnTo>
                  <a:pt x="619" y="629"/>
                </a:lnTo>
                <a:lnTo>
                  <a:pt x="617" y="629"/>
                </a:lnTo>
                <a:lnTo>
                  <a:pt x="615" y="629"/>
                </a:lnTo>
                <a:lnTo>
                  <a:pt x="613" y="631"/>
                </a:lnTo>
                <a:lnTo>
                  <a:pt x="611" y="633"/>
                </a:lnTo>
                <a:lnTo>
                  <a:pt x="609" y="631"/>
                </a:lnTo>
                <a:lnTo>
                  <a:pt x="609" y="629"/>
                </a:lnTo>
                <a:lnTo>
                  <a:pt x="607" y="631"/>
                </a:lnTo>
                <a:lnTo>
                  <a:pt x="605" y="633"/>
                </a:lnTo>
                <a:lnTo>
                  <a:pt x="605" y="635"/>
                </a:lnTo>
                <a:lnTo>
                  <a:pt x="605" y="637"/>
                </a:lnTo>
                <a:lnTo>
                  <a:pt x="603" y="635"/>
                </a:lnTo>
                <a:lnTo>
                  <a:pt x="601" y="635"/>
                </a:lnTo>
                <a:lnTo>
                  <a:pt x="601" y="633"/>
                </a:lnTo>
                <a:lnTo>
                  <a:pt x="599" y="631"/>
                </a:lnTo>
                <a:lnTo>
                  <a:pt x="597" y="631"/>
                </a:lnTo>
                <a:lnTo>
                  <a:pt x="597" y="633"/>
                </a:lnTo>
                <a:lnTo>
                  <a:pt x="597" y="635"/>
                </a:lnTo>
                <a:lnTo>
                  <a:pt x="595" y="633"/>
                </a:lnTo>
                <a:lnTo>
                  <a:pt x="595" y="631"/>
                </a:lnTo>
                <a:lnTo>
                  <a:pt x="593" y="631"/>
                </a:lnTo>
                <a:lnTo>
                  <a:pt x="593" y="633"/>
                </a:lnTo>
                <a:lnTo>
                  <a:pt x="591" y="635"/>
                </a:lnTo>
                <a:lnTo>
                  <a:pt x="589" y="637"/>
                </a:lnTo>
                <a:lnTo>
                  <a:pt x="587" y="637"/>
                </a:lnTo>
                <a:lnTo>
                  <a:pt x="585" y="635"/>
                </a:lnTo>
                <a:lnTo>
                  <a:pt x="583" y="635"/>
                </a:lnTo>
                <a:lnTo>
                  <a:pt x="583" y="633"/>
                </a:lnTo>
                <a:lnTo>
                  <a:pt x="581" y="633"/>
                </a:lnTo>
                <a:lnTo>
                  <a:pt x="579" y="631"/>
                </a:lnTo>
                <a:lnTo>
                  <a:pt x="577" y="631"/>
                </a:lnTo>
                <a:lnTo>
                  <a:pt x="577" y="633"/>
                </a:lnTo>
                <a:lnTo>
                  <a:pt x="575" y="635"/>
                </a:lnTo>
                <a:lnTo>
                  <a:pt x="575" y="637"/>
                </a:lnTo>
                <a:lnTo>
                  <a:pt x="575" y="639"/>
                </a:lnTo>
                <a:lnTo>
                  <a:pt x="573" y="639"/>
                </a:lnTo>
                <a:lnTo>
                  <a:pt x="571" y="637"/>
                </a:lnTo>
                <a:lnTo>
                  <a:pt x="569" y="637"/>
                </a:lnTo>
                <a:lnTo>
                  <a:pt x="567" y="639"/>
                </a:lnTo>
                <a:lnTo>
                  <a:pt x="567" y="637"/>
                </a:lnTo>
                <a:lnTo>
                  <a:pt x="565" y="637"/>
                </a:lnTo>
                <a:lnTo>
                  <a:pt x="563" y="639"/>
                </a:lnTo>
                <a:lnTo>
                  <a:pt x="563" y="641"/>
                </a:lnTo>
                <a:lnTo>
                  <a:pt x="563" y="642"/>
                </a:lnTo>
                <a:lnTo>
                  <a:pt x="563" y="644"/>
                </a:lnTo>
                <a:lnTo>
                  <a:pt x="565" y="646"/>
                </a:lnTo>
                <a:lnTo>
                  <a:pt x="565" y="648"/>
                </a:lnTo>
                <a:lnTo>
                  <a:pt x="567" y="650"/>
                </a:lnTo>
                <a:lnTo>
                  <a:pt x="569" y="652"/>
                </a:lnTo>
                <a:lnTo>
                  <a:pt x="569" y="654"/>
                </a:lnTo>
                <a:lnTo>
                  <a:pt x="569" y="656"/>
                </a:lnTo>
                <a:lnTo>
                  <a:pt x="569" y="658"/>
                </a:lnTo>
                <a:lnTo>
                  <a:pt x="569" y="660"/>
                </a:lnTo>
                <a:lnTo>
                  <a:pt x="571" y="662"/>
                </a:lnTo>
                <a:lnTo>
                  <a:pt x="571" y="664"/>
                </a:lnTo>
                <a:lnTo>
                  <a:pt x="569" y="664"/>
                </a:lnTo>
                <a:lnTo>
                  <a:pt x="569" y="662"/>
                </a:lnTo>
                <a:lnTo>
                  <a:pt x="567" y="662"/>
                </a:lnTo>
                <a:lnTo>
                  <a:pt x="565" y="662"/>
                </a:lnTo>
                <a:lnTo>
                  <a:pt x="563" y="662"/>
                </a:lnTo>
                <a:lnTo>
                  <a:pt x="561" y="662"/>
                </a:lnTo>
                <a:lnTo>
                  <a:pt x="559" y="660"/>
                </a:lnTo>
                <a:lnTo>
                  <a:pt x="559" y="658"/>
                </a:lnTo>
                <a:lnTo>
                  <a:pt x="559" y="656"/>
                </a:lnTo>
                <a:lnTo>
                  <a:pt x="557" y="656"/>
                </a:lnTo>
                <a:lnTo>
                  <a:pt x="557" y="654"/>
                </a:lnTo>
                <a:lnTo>
                  <a:pt x="557" y="652"/>
                </a:lnTo>
                <a:lnTo>
                  <a:pt x="557" y="650"/>
                </a:lnTo>
                <a:lnTo>
                  <a:pt x="555" y="650"/>
                </a:lnTo>
                <a:lnTo>
                  <a:pt x="555" y="652"/>
                </a:lnTo>
                <a:lnTo>
                  <a:pt x="553" y="652"/>
                </a:lnTo>
                <a:lnTo>
                  <a:pt x="553" y="654"/>
                </a:lnTo>
                <a:lnTo>
                  <a:pt x="551" y="654"/>
                </a:lnTo>
                <a:lnTo>
                  <a:pt x="551" y="656"/>
                </a:lnTo>
                <a:lnTo>
                  <a:pt x="549" y="656"/>
                </a:lnTo>
                <a:lnTo>
                  <a:pt x="547" y="658"/>
                </a:lnTo>
                <a:lnTo>
                  <a:pt x="545" y="656"/>
                </a:lnTo>
                <a:lnTo>
                  <a:pt x="543" y="656"/>
                </a:lnTo>
                <a:lnTo>
                  <a:pt x="541" y="658"/>
                </a:lnTo>
                <a:lnTo>
                  <a:pt x="539" y="656"/>
                </a:lnTo>
                <a:lnTo>
                  <a:pt x="539" y="654"/>
                </a:lnTo>
                <a:lnTo>
                  <a:pt x="539" y="652"/>
                </a:lnTo>
                <a:lnTo>
                  <a:pt x="537" y="652"/>
                </a:lnTo>
                <a:lnTo>
                  <a:pt x="535" y="650"/>
                </a:lnTo>
                <a:lnTo>
                  <a:pt x="535" y="648"/>
                </a:lnTo>
                <a:lnTo>
                  <a:pt x="535" y="646"/>
                </a:lnTo>
                <a:lnTo>
                  <a:pt x="533" y="644"/>
                </a:lnTo>
                <a:lnTo>
                  <a:pt x="531" y="644"/>
                </a:lnTo>
                <a:lnTo>
                  <a:pt x="529" y="644"/>
                </a:lnTo>
                <a:lnTo>
                  <a:pt x="527" y="644"/>
                </a:lnTo>
                <a:lnTo>
                  <a:pt x="525" y="644"/>
                </a:lnTo>
                <a:lnTo>
                  <a:pt x="523" y="644"/>
                </a:lnTo>
                <a:lnTo>
                  <a:pt x="521" y="644"/>
                </a:lnTo>
                <a:lnTo>
                  <a:pt x="521" y="642"/>
                </a:lnTo>
                <a:lnTo>
                  <a:pt x="521" y="641"/>
                </a:lnTo>
                <a:lnTo>
                  <a:pt x="521" y="639"/>
                </a:lnTo>
                <a:lnTo>
                  <a:pt x="523" y="637"/>
                </a:lnTo>
                <a:lnTo>
                  <a:pt x="523" y="635"/>
                </a:lnTo>
                <a:lnTo>
                  <a:pt x="521" y="633"/>
                </a:lnTo>
                <a:lnTo>
                  <a:pt x="521" y="631"/>
                </a:lnTo>
                <a:lnTo>
                  <a:pt x="523" y="631"/>
                </a:lnTo>
                <a:lnTo>
                  <a:pt x="523" y="629"/>
                </a:lnTo>
                <a:lnTo>
                  <a:pt x="525" y="629"/>
                </a:lnTo>
                <a:lnTo>
                  <a:pt x="523" y="627"/>
                </a:lnTo>
                <a:lnTo>
                  <a:pt x="523" y="625"/>
                </a:lnTo>
                <a:lnTo>
                  <a:pt x="521" y="625"/>
                </a:lnTo>
                <a:lnTo>
                  <a:pt x="519" y="625"/>
                </a:lnTo>
                <a:lnTo>
                  <a:pt x="517" y="625"/>
                </a:lnTo>
                <a:lnTo>
                  <a:pt x="515" y="623"/>
                </a:lnTo>
                <a:lnTo>
                  <a:pt x="513" y="623"/>
                </a:lnTo>
                <a:lnTo>
                  <a:pt x="513" y="621"/>
                </a:lnTo>
                <a:lnTo>
                  <a:pt x="511" y="619"/>
                </a:lnTo>
                <a:lnTo>
                  <a:pt x="511" y="617"/>
                </a:lnTo>
                <a:lnTo>
                  <a:pt x="509" y="615"/>
                </a:lnTo>
                <a:lnTo>
                  <a:pt x="511" y="613"/>
                </a:lnTo>
                <a:lnTo>
                  <a:pt x="509" y="611"/>
                </a:lnTo>
                <a:lnTo>
                  <a:pt x="507" y="611"/>
                </a:lnTo>
                <a:lnTo>
                  <a:pt x="507" y="609"/>
                </a:lnTo>
                <a:lnTo>
                  <a:pt x="507" y="607"/>
                </a:lnTo>
                <a:lnTo>
                  <a:pt x="507" y="605"/>
                </a:lnTo>
                <a:lnTo>
                  <a:pt x="509" y="603"/>
                </a:lnTo>
                <a:lnTo>
                  <a:pt x="507" y="603"/>
                </a:lnTo>
                <a:lnTo>
                  <a:pt x="505" y="603"/>
                </a:lnTo>
                <a:lnTo>
                  <a:pt x="503" y="603"/>
                </a:lnTo>
                <a:lnTo>
                  <a:pt x="501" y="603"/>
                </a:lnTo>
                <a:lnTo>
                  <a:pt x="499" y="603"/>
                </a:lnTo>
                <a:lnTo>
                  <a:pt x="497" y="603"/>
                </a:lnTo>
                <a:lnTo>
                  <a:pt x="495" y="603"/>
                </a:lnTo>
                <a:lnTo>
                  <a:pt x="493" y="603"/>
                </a:lnTo>
                <a:lnTo>
                  <a:pt x="493" y="605"/>
                </a:lnTo>
                <a:lnTo>
                  <a:pt x="491" y="605"/>
                </a:lnTo>
                <a:lnTo>
                  <a:pt x="491" y="607"/>
                </a:lnTo>
                <a:lnTo>
                  <a:pt x="489" y="607"/>
                </a:lnTo>
                <a:lnTo>
                  <a:pt x="487" y="609"/>
                </a:lnTo>
                <a:lnTo>
                  <a:pt x="485" y="607"/>
                </a:lnTo>
                <a:lnTo>
                  <a:pt x="487" y="605"/>
                </a:lnTo>
                <a:lnTo>
                  <a:pt x="487" y="603"/>
                </a:lnTo>
                <a:lnTo>
                  <a:pt x="489" y="601"/>
                </a:lnTo>
                <a:lnTo>
                  <a:pt x="487" y="601"/>
                </a:lnTo>
                <a:lnTo>
                  <a:pt x="487" y="599"/>
                </a:lnTo>
                <a:lnTo>
                  <a:pt x="487" y="597"/>
                </a:lnTo>
                <a:lnTo>
                  <a:pt x="485" y="597"/>
                </a:lnTo>
                <a:lnTo>
                  <a:pt x="483" y="595"/>
                </a:lnTo>
                <a:lnTo>
                  <a:pt x="483" y="593"/>
                </a:lnTo>
                <a:lnTo>
                  <a:pt x="483" y="591"/>
                </a:lnTo>
                <a:lnTo>
                  <a:pt x="485" y="589"/>
                </a:lnTo>
                <a:lnTo>
                  <a:pt x="487" y="589"/>
                </a:lnTo>
                <a:lnTo>
                  <a:pt x="485" y="587"/>
                </a:lnTo>
                <a:lnTo>
                  <a:pt x="485" y="585"/>
                </a:lnTo>
                <a:lnTo>
                  <a:pt x="485" y="583"/>
                </a:lnTo>
                <a:lnTo>
                  <a:pt x="487" y="581"/>
                </a:lnTo>
                <a:lnTo>
                  <a:pt x="487" y="579"/>
                </a:lnTo>
                <a:lnTo>
                  <a:pt x="489" y="581"/>
                </a:lnTo>
                <a:lnTo>
                  <a:pt x="489" y="579"/>
                </a:lnTo>
                <a:lnTo>
                  <a:pt x="491" y="579"/>
                </a:lnTo>
                <a:lnTo>
                  <a:pt x="491" y="577"/>
                </a:lnTo>
                <a:lnTo>
                  <a:pt x="491" y="575"/>
                </a:lnTo>
                <a:lnTo>
                  <a:pt x="491" y="573"/>
                </a:lnTo>
                <a:lnTo>
                  <a:pt x="493" y="573"/>
                </a:lnTo>
                <a:lnTo>
                  <a:pt x="495" y="573"/>
                </a:lnTo>
                <a:lnTo>
                  <a:pt x="495" y="571"/>
                </a:lnTo>
                <a:lnTo>
                  <a:pt x="495" y="569"/>
                </a:lnTo>
                <a:lnTo>
                  <a:pt x="497" y="567"/>
                </a:lnTo>
                <a:lnTo>
                  <a:pt x="499" y="567"/>
                </a:lnTo>
                <a:lnTo>
                  <a:pt x="499" y="565"/>
                </a:lnTo>
                <a:lnTo>
                  <a:pt x="497" y="563"/>
                </a:lnTo>
                <a:lnTo>
                  <a:pt x="497" y="561"/>
                </a:lnTo>
                <a:lnTo>
                  <a:pt x="499" y="561"/>
                </a:lnTo>
                <a:lnTo>
                  <a:pt x="499" y="559"/>
                </a:lnTo>
                <a:lnTo>
                  <a:pt x="497" y="559"/>
                </a:lnTo>
                <a:lnTo>
                  <a:pt x="499" y="557"/>
                </a:lnTo>
                <a:lnTo>
                  <a:pt x="499" y="555"/>
                </a:lnTo>
                <a:lnTo>
                  <a:pt x="497" y="553"/>
                </a:lnTo>
                <a:lnTo>
                  <a:pt x="497" y="551"/>
                </a:lnTo>
                <a:lnTo>
                  <a:pt x="497" y="549"/>
                </a:lnTo>
                <a:lnTo>
                  <a:pt x="497" y="547"/>
                </a:lnTo>
                <a:lnTo>
                  <a:pt x="497" y="545"/>
                </a:lnTo>
                <a:lnTo>
                  <a:pt x="497" y="543"/>
                </a:lnTo>
                <a:lnTo>
                  <a:pt x="497" y="541"/>
                </a:lnTo>
                <a:lnTo>
                  <a:pt x="495" y="541"/>
                </a:lnTo>
                <a:lnTo>
                  <a:pt x="493" y="539"/>
                </a:lnTo>
                <a:lnTo>
                  <a:pt x="495" y="537"/>
                </a:lnTo>
                <a:lnTo>
                  <a:pt x="493" y="535"/>
                </a:lnTo>
                <a:lnTo>
                  <a:pt x="493" y="533"/>
                </a:lnTo>
                <a:lnTo>
                  <a:pt x="493" y="531"/>
                </a:lnTo>
                <a:lnTo>
                  <a:pt x="491" y="531"/>
                </a:lnTo>
                <a:lnTo>
                  <a:pt x="489" y="529"/>
                </a:lnTo>
                <a:lnTo>
                  <a:pt x="487" y="529"/>
                </a:lnTo>
                <a:lnTo>
                  <a:pt x="487" y="531"/>
                </a:lnTo>
                <a:lnTo>
                  <a:pt x="485" y="531"/>
                </a:lnTo>
                <a:lnTo>
                  <a:pt x="485" y="529"/>
                </a:lnTo>
                <a:lnTo>
                  <a:pt x="483" y="527"/>
                </a:lnTo>
                <a:lnTo>
                  <a:pt x="483" y="525"/>
                </a:lnTo>
                <a:lnTo>
                  <a:pt x="481" y="523"/>
                </a:lnTo>
                <a:lnTo>
                  <a:pt x="481" y="521"/>
                </a:lnTo>
                <a:lnTo>
                  <a:pt x="481" y="519"/>
                </a:lnTo>
                <a:lnTo>
                  <a:pt x="479" y="519"/>
                </a:lnTo>
                <a:lnTo>
                  <a:pt x="477" y="517"/>
                </a:lnTo>
                <a:lnTo>
                  <a:pt x="477" y="515"/>
                </a:lnTo>
                <a:lnTo>
                  <a:pt x="475" y="515"/>
                </a:lnTo>
                <a:lnTo>
                  <a:pt x="473" y="515"/>
                </a:lnTo>
                <a:lnTo>
                  <a:pt x="471" y="513"/>
                </a:lnTo>
                <a:lnTo>
                  <a:pt x="469" y="513"/>
                </a:lnTo>
                <a:lnTo>
                  <a:pt x="469" y="511"/>
                </a:lnTo>
                <a:lnTo>
                  <a:pt x="469" y="513"/>
                </a:lnTo>
                <a:lnTo>
                  <a:pt x="467" y="515"/>
                </a:lnTo>
                <a:lnTo>
                  <a:pt x="467" y="517"/>
                </a:lnTo>
                <a:lnTo>
                  <a:pt x="465" y="517"/>
                </a:lnTo>
                <a:lnTo>
                  <a:pt x="463" y="515"/>
                </a:lnTo>
                <a:lnTo>
                  <a:pt x="461" y="515"/>
                </a:lnTo>
                <a:lnTo>
                  <a:pt x="459" y="515"/>
                </a:lnTo>
                <a:lnTo>
                  <a:pt x="457" y="515"/>
                </a:lnTo>
                <a:lnTo>
                  <a:pt x="455" y="515"/>
                </a:lnTo>
                <a:lnTo>
                  <a:pt x="453" y="513"/>
                </a:lnTo>
                <a:lnTo>
                  <a:pt x="451" y="513"/>
                </a:lnTo>
                <a:lnTo>
                  <a:pt x="449" y="515"/>
                </a:lnTo>
                <a:lnTo>
                  <a:pt x="447" y="515"/>
                </a:lnTo>
                <a:lnTo>
                  <a:pt x="447" y="513"/>
                </a:lnTo>
                <a:lnTo>
                  <a:pt x="447" y="511"/>
                </a:lnTo>
                <a:lnTo>
                  <a:pt x="449" y="509"/>
                </a:lnTo>
                <a:lnTo>
                  <a:pt x="449" y="507"/>
                </a:lnTo>
                <a:lnTo>
                  <a:pt x="451" y="505"/>
                </a:lnTo>
                <a:lnTo>
                  <a:pt x="447" y="503"/>
                </a:lnTo>
                <a:lnTo>
                  <a:pt x="447" y="501"/>
                </a:lnTo>
                <a:lnTo>
                  <a:pt x="445" y="501"/>
                </a:lnTo>
                <a:lnTo>
                  <a:pt x="443" y="503"/>
                </a:lnTo>
                <a:lnTo>
                  <a:pt x="441" y="503"/>
                </a:lnTo>
                <a:lnTo>
                  <a:pt x="441" y="501"/>
                </a:lnTo>
                <a:lnTo>
                  <a:pt x="441" y="499"/>
                </a:lnTo>
                <a:lnTo>
                  <a:pt x="443" y="499"/>
                </a:lnTo>
                <a:lnTo>
                  <a:pt x="445" y="497"/>
                </a:lnTo>
                <a:lnTo>
                  <a:pt x="443" y="497"/>
                </a:lnTo>
                <a:lnTo>
                  <a:pt x="441" y="497"/>
                </a:lnTo>
                <a:lnTo>
                  <a:pt x="441" y="495"/>
                </a:lnTo>
                <a:lnTo>
                  <a:pt x="439" y="493"/>
                </a:lnTo>
                <a:lnTo>
                  <a:pt x="437" y="493"/>
                </a:lnTo>
                <a:lnTo>
                  <a:pt x="435" y="493"/>
                </a:lnTo>
                <a:lnTo>
                  <a:pt x="433" y="495"/>
                </a:lnTo>
                <a:lnTo>
                  <a:pt x="431" y="495"/>
                </a:lnTo>
                <a:lnTo>
                  <a:pt x="431" y="497"/>
                </a:lnTo>
                <a:lnTo>
                  <a:pt x="431" y="499"/>
                </a:lnTo>
                <a:lnTo>
                  <a:pt x="429" y="501"/>
                </a:lnTo>
                <a:lnTo>
                  <a:pt x="427" y="501"/>
                </a:lnTo>
                <a:lnTo>
                  <a:pt x="425" y="501"/>
                </a:lnTo>
                <a:lnTo>
                  <a:pt x="423" y="499"/>
                </a:lnTo>
                <a:lnTo>
                  <a:pt x="421" y="499"/>
                </a:lnTo>
                <a:lnTo>
                  <a:pt x="419" y="499"/>
                </a:lnTo>
                <a:lnTo>
                  <a:pt x="421" y="499"/>
                </a:lnTo>
                <a:lnTo>
                  <a:pt x="419" y="497"/>
                </a:lnTo>
                <a:lnTo>
                  <a:pt x="417" y="497"/>
                </a:lnTo>
                <a:lnTo>
                  <a:pt x="415" y="495"/>
                </a:lnTo>
                <a:lnTo>
                  <a:pt x="413" y="495"/>
                </a:lnTo>
                <a:lnTo>
                  <a:pt x="413" y="497"/>
                </a:lnTo>
                <a:lnTo>
                  <a:pt x="411" y="497"/>
                </a:lnTo>
                <a:lnTo>
                  <a:pt x="409" y="499"/>
                </a:lnTo>
                <a:lnTo>
                  <a:pt x="407" y="501"/>
                </a:lnTo>
                <a:lnTo>
                  <a:pt x="407" y="503"/>
                </a:lnTo>
                <a:lnTo>
                  <a:pt x="405" y="503"/>
                </a:lnTo>
                <a:lnTo>
                  <a:pt x="403" y="505"/>
                </a:lnTo>
                <a:lnTo>
                  <a:pt x="401" y="507"/>
                </a:lnTo>
                <a:lnTo>
                  <a:pt x="397" y="509"/>
                </a:lnTo>
                <a:lnTo>
                  <a:pt x="395" y="509"/>
                </a:lnTo>
                <a:lnTo>
                  <a:pt x="393" y="509"/>
                </a:lnTo>
                <a:lnTo>
                  <a:pt x="391" y="511"/>
                </a:lnTo>
                <a:lnTo>
                  <a:pt x="391" y="513"/>
                </a:lnTo>
                <a:lnTo>
                  <a:pt x="391" y="515"/>
                </a:lnTo>
                <a:lnTo>
                  <a:pt x="389" y="515"/>
                </a:lnTo>
                <a:lnTo>
                  <a:pt x="387" y="517"/>
                </a:lnTo>
                <a:lnTo>
                  <a:pt x="387" y="519"/>
                </a:lnTo>
                <a:lnTo>
                  <a:pt x="385" y="519"/>
                </a:lnTo>
                <a:lnTo>
                  <a:pt x="383" y="521"/>
                </a:lnTo>
                <a:lnTo>
                  <a:pt x="385" y="523"/>
                </a:lnTo>
                <a:lnTo>
                  <a:pt x="383" y="525"/>
                </a:lnTo>
                <a:lnTo>
                  <a:pt x="379" y="527"/>
                </a:lnTo>
                <a:lnTo>
                  <a:pt x="377" y="527"/>
                </a:lnTo>
                <a:lnTo>
                  <a:pt x="375" y="527"/>
                </a:lnTo>
                <a:lnTo>
                  <a:pt x="373" y="527"/>
                </a:lnTo>
                <a:lnTo>
                  <a:pt x="371" y="527"/>
                </a:lnTo>
                <a:lnTo>
                  <a:pt x="369" y="527"/>
                </a:lnTo>
                <a:lnTo>
                  <a:pt x="367" y="527"/>
                </a:lnTo>
                <a:lnTo>
                  <a:pt x="367" y="525"/>
                </a:lnTo>
                <a:lnTo>
                  <a:pt x="367" y="523"/>
                </a:lnTo>
                <a:lnTo>
                  <a:pt x="365" y="523"/>
                </a:lnTo>
                <a:lnTo>
                  <a:pt x="363" y="523"/>
                </a:lnTo>
                <a:lnTo>
                  <a:pt x="361" y="521"/>
                </a:lnTo>
                <a:lnTo>
                  <a:pt x="359" y="521"/>
                </a:lnTo>
                <a:lnTo>
                  <a:pt x="357" y="521"/>
                </a:lnTo>
                <a:lnTo>
                  <a:pt x="357" y="523"/>
                </a:lnTo>
                <a:lnTo>
                  <a:pt x="355" y="523"/>
                </a:lnTo>
                <a:lnTo>
                  <a:pt x="353" y="521"/>
                </a:lnTo>
                <a:lnTo>
                  <a:pt x="351" y="521"/>
                </a:lnTo>
                <a:lnTo>
                  <a:pt x="349" y="521"/>
                </a:lnTo>
                <a:lnTo>
                  <a:pt x="347" y="521"/>
                </a:lnTo>
                <a:lnTo>
                  <a:pt x="345" y="521"/>
                </a:lnTo>
                <a:lnTo>
                  <a:pt x="343" y="521"/>
                </a:lnTo>
                <a:lnTo>
                  <a:pt x="343" y="519"/>
                </a:lnTo>
                <a:lnTo>
                  <a:pt x="343" y="517"/>
                </a:lnTo>
                <a:lnTo>
                  <a:pt x="341" y="517"/>
                </a:lnTo>
                <a:lnTo>
                  <a:pt x="339" y="517"/>
                </a:lnTo>
                <a:lnTo>
                  <a:pt x="337" y="515"/>
                </a:lnTo>
                <a:lnTo>
                  <a:pt x="335" y="515"/>
                </a:lnTo>
                <a:lnTo>
                  <a:pt x="335" y="517"/>
                </a:lnTo>
                <a:lnTo>
                  <a:pt x="333" y="517"/>
                </a:lnTo>
                <a:lnTo>
                  <a:pt x="331" y="519"/>
                </a:lnTo>
                <a:lnTo>
                  <a:pt x="329" y="519"/>
                </a:lnTo>
                <a:lnTo>
                  <a:pt x="329" y="521"/>
                </a:lnTo>
                <a:lnTo>
                  <a:pt x="327" y="521"/>
                </a:lnTo>
                <a:lnTo>
                  <a:pt x="327" y="523"/>
                </a:lnTo>
                <a:lnTo>
                  <a:pt x="325" y="525"/>
                </a:lnTo>
                <a:lnTo>
                  <a:pt x="323" y="527"/>
                </a:lnTo>
                <a:lnTo>
                  <a:pt x="323" y="529"/>
                </a:lnTo>
                <a:lnTo>
                  <a:pt x="323" y="531"/>
                </a:lnTo>
                <a:lnTo>
                  <a:pt x="321" y="533"/>
                </a:lnTo>
                <a:lnTo>
                  <a:pt x="321" y="535"/>
                </a:lnTo>
                <a:lnTo>
                  <a:pt x="321" y="537"/>
                </a:lnTo>
                <a:lnTo>
                  <a:pt x="319" y="535"/>
                </a:lnTo>
                <a:lnTo>
                  <a:pt x="317" y="533"/>
                </a:lnTo>
                <a:lnTo>
                  <a:pt x="317" y="531"/>
                </a:lnTo>
                <a:lnTo>
                  <a:pt x="317" y="529"/>
                </a:lnTo>
                <a:lnTo>
                  <a:pt x="317" y="527"/>
                </a:lnTo>
                <a:lnTo>
                  <a:pt x="317" y="525"/>
                </a:lnTo>
                <a:lnTo>
                  <a:pt x="317" y="523"/>
                </a:lnTo>
                <a:lnTo>
                  <a:pt x="315" y="521"/>
                </a:lnTo>
                <a:lnTo>
                  <a:pt x="313" y="521"/>
                </a:lnTo>
                <a:lnTo>
                  <a:pt x="311" y="521"/>
                </a:lnTo>
                <a:lnTo>
                  <a:pt x="309" y="523"/>
                </a:lnTo>
                <a:lnTo>
                  <a:pt x="307" y="523"/>
                </a:lnTo>
                <a:lnTo>
                  <a:pt x="305" y="523"/>
                </a:lnTo>
                <a:lnTo>
                  <a:pt x="305" y="525"/>
                </a:lnTo>
                <a:lnTo>
                  <a:pt x="303" y="525"/>
                </a:lnTo>
                <a:lnTo>
                  <a:pt x="301" y="525"/>
                </a:lnTo>
                <a:lnTo>
                  <a:pt x="299" y="525"/>
                </a:lnTo>
                <a:lnTo>
                  <a:pt x="297" y="527"/>
                </a:lnTo>
                <a:lnTo>
                  <a:pt x="295" y="525"/>
                </a:lnTo>
                <a:lnTo>
                  <a:pt x="293" y="525"/>
                </a:lnTo>
                <a:lnTo>
                  <a:pt x="291" y="527"/>
                </a:lnTo>
                <a:lnTo>
                  <a:pt x="291" y="525"/>
                </a:lnTo>
                <a:lnTo>
                  <a:pt x="289" y="525"/>
                </a:lnTo>
                <a:lnTo>
                  <a:pt x="287" y="525"/>
                </a:lnTo>
                <a:lnTo>
                  <a:pt x="285" y="523"/>
                </a:lnTo>
                <a:lnTo>
                  <a:pt x="283" y="523"/>
                </a:lnTo>
                <a:lnTo>
                  <a:pt x="281" y="523"/>
                </a:lnTo>
                <a:lnTo>
                  <a:pt x="279" y="521"/>
                </a:lnTo>
                <a:lnTo>
                  <a:pt x="277" y="521"/>
                </a:lnTo>
                <a:lnTo>
                  <a:pt x="275" y="521"/>
                </a:lnTo>
                <a:lnTo>
                  <a:pt x="275" y="523"/>
                </a:lnTo>
                <a:lnTo>
                  <a:pt x="273" y="523"/>
                </a:lnTo>
                <a:lnTo>
                  <a:pt x="271" y="523"/>
                </a:lnTo>
                <a:lnTo>
                  <a:pt x="269" y="521"/>
                </a:lnTo>
                <a:lnTo>
                  <a:pt x="269" y="519"/>
                </a:lnTo>
                <a:lnTo>
                  <a:pt x="267" y="521"/>
                </a:lnTo>
                <a:lnTo>
                  <a:pt x="269" y="523"/>
                </a:lnTo>
                <a:lnTo>
                  <a:pt x="267" y="525"/>
                </a:lnTo>
                <a:lnTo>
                  <a:pt x="265" y="525"/>
                </a:lnTo>
                <a:lnTo>
                  <a:pt x="265" y="523"/>
                </a:lnTo>
                <a:lnTo>
                  <a:pt x="265" y="521"/>
                </a:lnTo>
                <a:lnTo>
                  <a:pt x="263" y="519"/>
                </a:lnTo>
                <a:lnTo>
                  <a:pt x="261" y="517"/>
                </a:lnTo>
                <a:lnTo>
                  <a:pt x="259" y="515"/>
                </a:lnTo>
                <a:lnTo>
                  <a:pt x="259" y="517"/>
                </a:lnTo>
                <a:lnTo>
                  <a:pt x="257" y="517"/>
                </a:lnTo>
                <a:lnTo>
                  <a:pt x="255" y="517"/>
                </a:lnTo>
                <a:lnTo>
                  <a:pt x="253" y="517"/>
                </a:lnTo>
                <a:lnTo>
                  <a:pt x="251" y="515"/>
                </a:lnTo>
                <a:lnTo>
                  <a:pt x="249" y="515"/>
                </a:lnTo>
                <a:lnTo>
                  <a:pt x="249" y="513"/>
                </a:lnTo>
                <a:lnTo>
                  <a:pt x="249" y="511"/>
                </a:lnTo>
                <a:lnTo>
                  <a:pt x="247" y="509"/>
                </a:lnTo>
                <a:lnTo>
                  <a:pt x="247" y="511"/>
                </a:lnTo>
                <a:lnTo>
                  <a:pt x="245" y="511"/>
                </a:lnTo>
                <a:lnTo>
                  <a:pt x="243" y="511"/>
                </a:lnTo>
                <a:lnTo>
                  <a:pt x="241" y="509"/>
                </a:lnTo>
                <a:lnTo>
                  <a:pt x="239" y="507"/>
                </a:lnTo>
                <a:lnTo>
                  <a:pt x="237" y="507"/>
                </a:lnTo>
                <a:lnTo>
                  <a:pt x="235" y="505"/>
                </a:lnTo>
                <a:lnTo>
                  <a:pt x="231" y="503"/>
                </a:lnTo>
                <a:lnTo>
                  <a:pt x="231" y="501"/>
                </a:lnTo>
                <a:lnTo>
                  <a:pt x="229" y="499"/>
                </a:lnTo>
                <a:lnTo>
                  <a:pt x="229" y="497"/>
                </a:lnTo>
                <a:lnTo>
                  <a:pt x="227" y="497"/>
                </a:lnTo>
                <a:lnTo>
                  <a:pt x="225" y="495"/>
                </a:lnTo>
                <a:lnTo>
                  <a:pt x="223" y="497"/>
                </a:lnTo>
                <a:lnTo>
                  <a:pt x="221" y="497"/>
                </a:lnTo>
                <a:lnTo>
                  <a:pt x="221" y="499"/>
                </a:lnTo>
                <a:lnTo>
                  <a:pt x="219" y="499"/>
                </a:lnTo>
                <a:lnTo>
                  <a:pt x="217" y="497"/>
                </a:lnTo>
                <a:lnTo>
                  <a:pt x="215" y="495"/>
                </a:lnTo>
                <a:lnTo>
                  <a:pt x="215" y="493"/>
                </a:lnTo>
                <a:lnTo>
                  <a:pt x="213" y="491"/>
                </a:lnTo>
                <a:lnTo>
                  <a:pt x="211" y="489"/>
                </a:lnTo>
                <a:lnTo>
                  <a:pt x="209" y="489"/>
                </a:lnTo>
                <a:lnTo>
                  <a:pt x="207" y="487"/>
                </a:lnTo>
                <a:lnTo>
                  <a:pt x="205" y="487"/>
                </a:lnTo>
                <a:lnTo>
                  <a:pt x="203" y="487"/>
                </a:lnTo>
                <a:lnTo>
                  <a:pt x="201" y="485"/>
                </a:lnTo>
                <a:lnTo>
                  <a:pt x="199" y="483"/>
                </a:lnTo>
                <a:lnTo>
                  <a:pt x="197" y="483"/>
                </a:lnTo>
                <a:lnTo>
                  <a:pt x="195" y="481"/>
                </a:lnTo>
                <a:lnTo>
                  <a:pt x="193" y="481"/>
                </a:lnTo>
                <a:lnTo>
                  <a:pt x="191" y="479"/>
                </a:lnTo>
                <a:lnTo>
                  <a:pt x="189" y="477"/>
                </a:lnTo>
                <a:lnTo>
                  <a:pt x="187" y="473"/>
                </a:lnTo>
                <a:lnTo>
                  <a:pt x="185" y="473"/>
                </a:lnTo>
                <a:lnTo>
                  <a:pt x="183" y="473"/>
                </a:lnTo>
                <a:lnTo>
                  <a:pt x="181" y="473"/>
                </a:lnTo>
                <a:lnTo>
                  <a:pt x="179" y="473"/>
                </a:lnTo>
                <a:lnTo>
                  <a:pt x="175" y="473"/>
                </a:lnTo>
                <a:lnTo>
                  <a:pt x="177" y="475"/>
                </a:lnTo>
                <a:lnTo>
                  <a:pt x="175" y="477"/>
                </a:lnTo>
                <a:lnTo>
                  <a:pt x="175" y="479"/>
                </a:lnTo>
                <a:lnTo>
                  <a:pt x="173" y="481"/>
                </a:lnTo>
                <a:lnTo>
                  <a:pt x="171" y="481"/>
                </a:lnTo>
                <a:lnTo>
                  <a:pt x="171" y="479"/>
                </a:lnTo>
                <a:lnTo>
                  <a:pt x="169" y="477"/>
                </a:lnTo>
                <a:lnTo>
                  <a:pt x="167" y="475"/>
                </a:lnTo>
                <a:lnTo>
                  <a:pt x="165" y="473"/>
                </a:lnTo>
                <a:lnTo>
                  <a:pt x="163" y="471"/>
                </a:lnTo>
                <a:lnTo>
                  <a:pt x="161" y="471"/>
                </a:lnTo>
                <a:lnTo>
                  <a:pt x="159" y="471"/>
                </a:lnTo>
                <a:lnTo>
                  <a:pt x="157" y="469"/>
                </a:lnTo>
                <a:lnTo>
                  <a:pt x="155" y="469"/>
                </a:lnTo>
                <a:lnTo>
                  <a:pt x="154" y="469"/>
                </a:lnTo>
                <a:lnTo>
                  <a:pt x="154" y="467"/>
                </a:lnTo>
                <a:lnTo>
                  <a:pt x="154" y="465"/>
                </a:lnTo>
                <a:lnTo>
                  <a:pt x="152" y="465"/>
                </a:lnTo>
                <a:lnTo>
                  <a:pt x="150" y="463"/>
                </a:lnTo>
                <a:lnTo>
                  <a:pt x="148" y="463"/>
                </a:lnTo>
                <a:lnTo>
                  <a:pt x="148" y="461"/>
                </a:lnTo>
                <a:lnTo>
                  <a:pt x="146" y="461"/>
                </a:lnTo>
                <a:lnTo>
                  <a:pt x="144" y="461"/>
                </a:lnTo>
                <a:lnTo>
                  <a:pt x="142" y="461"/>
                </a:lnTo>
                <a:lnTo>
                  <a:pt x="140" y="459"/>
                </a:lnTo>
                <a:lnTo>
                  <a:pt x="138" y="459"/>
                </a:lnTo>
                <a:lnTo>
                  <a:pt x="136" y="457"/>
                </a:lnTo>
                <a:lnTo>
                  <a:pt x="136" y="455"/>
                </a:lnTo>
                <a:lnTo>
                  <a:pt x="134" y="453"/>
                </a:lnTo>
                <a:lnTo>
                  <a:pt x="132" y="451"/>
                </a:lnTo>
                <a:lnTo>
                  <a:pt x="130" y="451"/>
                </a:lnTo>
                <a:lnTo>
                  <a:pt x="130" y="453"/>
                </a:lnTo>
                <a:lnTo>
                  <a:pt x="128" y="455"/>
                </a:lnTo>
                <a:lnTo>
                  <a:pt x="126" y="453"/>
                </a:lnTo>
                <a:lnTo>
                  <a:pt x="126" y="451"/>
                </a:lnTo>
                <a:lnTo>
                  <a:pt x="126" y="449"/>
                </a:lnTo>
                <a:lnTo>
                  <a:pt x="126" y="447"/>
                </a:lnTo>
                <a:lnTo>
                  <a:pt x="124" y="445"/>
                </a:lnTo>
                <a:lnTo>
                  <a:pt x="124" y="443"/>
                </a:lnTo>
                <a:lnTo>
                  <a:pt x="124" y="441"/>
                </a:lnTo>
                <a:lnTo>
                  <a:pt x="124" y="439"/>
                </a:lnTo>
                <a:lnTo>
                  <a:pt x="122" y="439"/>
                </a:lnTo>
                <a:lnTo>
                  <a:pt x="122" y="437"/>
                </a:lnTo>
                <a:lnTo>
                  <a:pt x="120" y="437"/>
                </a:lnTo>
                <a:lnTo>
                  <a:pt x="118" y="435"/>
                </a:lnTo>
                <a:lnTo>
                  <a:pt x="116" y="433"/>
                </a:lnTo>
                <a:lnTo>
                  <a:pt x="116" y="431"/>
                </a:lnTo>
                <a:lnTo>
                  <a:pt x="116" y="429"/>
                </a:lnTo>
                <a:lnTo>
                  <a:pt x="114" y="429"/>
                </a:lnTo>
                <a:lnTo>
                  <a:pt x="116" y="427"/>
                </a:lnTo>
                <a:lnTo>
                  <a:pt x="118" y="427"/>
                </a:lnTo>
                <a:lnTo>
                  <a:pt x="120" y="427"/>
                </a:lnTo>
                <a:lnTo>
                  <a:pt x="122" y="427"/>
                </a:lnTo>
                <a:lnTo>
                  <a:pt x="122" y="429"/>
                </a:lnTo>
                <a:lnTo>
                  <a:pt x="122" y="431"/>
                </a:lnTo>
                <a:lnTo>
                  <a:pt x="124" y="431"/>
                </a:lnTo>
                <a:lnTo>
                  <a:pt x="126" y="431"/>
                </a:lnTo>
                <a:lnTo>
                  <a:pt x="128" y="431"/>
                </a:lnTo>
                <a:lnTo>
                  <a:pt x="128" y="429"/>
                </a:lnTo>
                <a:lnTo>
                  <a:pt x="130" y="429"/>
                </a:lnTo>
                <a:lnTo>
                  <a:pt x="132" y="429"/>
                </a:lnTo>
                <a:lnTo>
                  <a:pt x="132" y="427"/>
                </a:lnTo>
                <a:lnTo>
                  <a:pt x="134" y="425"/>
                </a:lnTo>
                <a:lnTo>
                  <a:pt x="134" y="423"/>
                </a:lnTo>
                <a:lnTo>
                  <a:pt x="132" y="421"/>
                </a:lnTo>
                <a:lnTo>
                  <a:pt x="130" y="421"/>
                </a:lnTo>
                <a:lnTo>
                  <a:pt x="130" y="419"/>
                </a:lnTo>
                <a:lnTo>
                  <a:pt x="130" y="417"/>
                </a:lnTo>
                <a:lnTo>
                  <a:pt x="130" y="415"/>
                </a:lnTo>
                <a:lnTo>
                  <a:pt x="128" y="415"/>
                </a:lnTo>
                <a:lnTo>
                  <a:pt x="126" y="413"/>
                </a:lnTo>
                <a:lnTo>
                  <a:pt x="124" y="413"/>
                </a:lnTo>
                <a:lnTo>
                  <a:pt x="122" y="411"/>
                </a:lnTo>
                <a:lnTo>
                  <a:pt x="120" y="411"/>
                </a:lnTo>
                <a:lnTo>
                  <a:pt x="120" y="409"/>
                </a:lnTo>
                <a:lnTo>
                  <a:pt x="120" y="407"/>
                </a:lnTo>
                <a:lnTo>
                  <a:pt x="118" y="405"/>
                </a:lnTo>
                <a:lnTo>
                  <a:pt x="120" y="405"/>
                </a:lnTo>
                <a:lnTo>
                  <a:pt x="120" y="403"/>
                </a:lnTo>
                <a:lnTo>
                  <a:pt x="118" y="401"/>
                </a:lnTo>
                <a:lnTo>
                  <a:pt x="118" y="399"/>
                </a:lnTo>
                <a:lnTo>
                  <a:pt x="118" y="397"/>
                </a:lnTo>
                <a:lnTo>
                  <a:pt x="120" y="397"/>
                </a:lnTo>
                <a:lnTo>
                  <a:pt x="122" y="397"/>
                </a:lnTo>
                <a:lnTo>
                  <a:pt x="124" y="397"/>
                </a:lnTo>
                <a:lnTo>
                  <a:pt x="126" y="397"/>
                </a:lnTo>
                <a:lnTo>
                  <a:pt x="126" y="395"/>
                </a:lnTo>
                <a:lnTo>
                  <a:pt x="128" y="393"/>
                </a:lnTo>
                <a:lnTo>
                  <a:pt x="126" y="391"/>
                </a:lnTo>
                <a:lnTo>
                  <a:pt x="126" y="389"/>
                </a:lnTo>
                <a:lnTo>
                  <a:pt x="128" y="389"/>
                </a:lnTo>
                <a:lnTo>
                  <a:pt x="130" y="389"/>
                </a:lnTo>
                <a:lnTo>
                  <a:pt x="128" y="387"/>
                </a:lnTo>
                <a:lnTo>
                  <a:pt x="130" y="385"/>
                </a:lnTo>
                <a:lnTo>
                  <a:pt x="132" y="385"/>
                </a:lnTo>
                <a:lnTo>
                  <a:pt x="134" y="383"/>
                </a:lnTo>
                <a:lnTo>
                  <a:pt x="134" y="381"/>
                </a:lnTo>
                <a:lnTo>
                  <a:pt x="136" y="381"/>
                </a:lnTo>
                <a:lnTo>
                  <a:pt x="136" y="379"/>
                </a:lnTo>
                <a:lnTo>
                  <a:pt x="134" y="379"/>
                </a:lnTo>
                <a:lnTo>
                  <a:pt x="134" y="377"/>
                </a:lnTo>
                <a:lnTo>
                  <a:pt x="134" y="375"/>
                </a:lnTo>
                <a:lnTo>
                  <a:pt x="136" y="373"/>
                </a:lnTo>
                <a:lnTo>
                  <a:pt x="134" y="371"/>
                </a:lnTo>
                <a:lnTo>
                  <a:pt x="134" y="369"/>
                </a:lnTo>
                <a:lnTo>
                  <a:pt x="136" y="367"/>
                </a:lnTo>
                <a:lnTo>
                  <a:pt x="134" y="367"/>
                </a:lnTo>
                <a:lnTo>
                  <a:pt x="132" y="367"/>
                </a:lnTo>
                <a:lnTo>
                  <a:pt x="130" y="369"/>
                </a:lnTo>
                <a:lnTo>
                  <a:pt x="128" y="367"/>
                </a:lnTo>
                <a:lnTo>
                  <a:pt x="128" y="365"/>
                </a:lnTo>
                <a:lnTo>
                  <a:pt x="126" y="365"/>
                </a:lnTo>
                <a:lnTo>
                  <a:pt x="124" y="363"/>
                </a:lnTo>
                <a:lnTo>
                  <a:pt x="122" y="363"/>
                </a:lnTo>
                <a:lnTo>
                  <a:pt x="122" y="361"/>
                </a:lnTo>
                <a:lnTo>
                  <a:pt x="120" y="359"/>
                </a:lnTo>
                <a:lnTo>
                  <a:pt x="118" y="359"/>
                </a:lnTo>
                <a:lnTo>
                  <a:pt x="116" y="357"/>
                </a:lnTo>
                <a:lnTo>
                  <a:pt x="114" y="357"/>
                </a:lnTo>
                <a:lnTo>
                  <a:pt x="112" y="357"/>
                </a:lnTo>
                <a:lnTo>
                  <a:pt x="110" y="357"/>
                </a:lnTo>
                <a:lnTo>
                  <a:pt x="108" y="359"/>
                </a:lnTo>
                <a:lnTo>
                  <a:pt x="106" y="357"/>
                </a:lnTo>
                <a:lnTo>
                  <a:pt x="104" y="359"/>
                </a:lnTo>
                <a:lnTo>
                  <a:pt x="102" y="361"/>
                </a:lnTo>
                <a:lnTo>
                  <a:pt x="100" y="361"/>
                </a:lnTo>
                <a:lnTo>
                  <a:pt x="100" y="363"/>
                </a:lnTo>
                <a:lnTo>
                  <a:pt x="98" y="363"/>
                </a:lnTo>
                <a:lnTo>
                  <a:pt x="96" y="365"/>
                </a:lnTo>
                <a:lnTo>
                  <a:pt x="94" y="365"/>
                </a:lnTo>
                <a:lnTo>
                  <a:pt x="92" y="367"/>
                </a:lnTo>
                <a:lnTo>
                  <a:pt x="90" y="367"/>
                </a:lnTo>
                <a:lnTo>
                  <a:pt x="88" y="367"/>
                </a:lnTo>
                <a:lnTo>
                  <a:pt x="86" y="367"/>
                </a:lnTo>
                <a:lnTo>
                  <a:pt x="84" y="367"/>
                </a:lnTo>
                <a:lnTo>
                  <a:pt x="82" y="365"/>
                </a:lnTo>
                <a:lnTo>
                  <a:pt x="80" y="367"/>
                </a:lnTo>
                <a:lnTo>
                  <a:pt x="78" y="365"/>
                </a:lnTo>
                <a:lnTo>
                  <a:pt x="74" y="365"/>
                </a:lnTo>
                <a:lnTo>
                  <a:pt x="74" y="363"/>
                </a:lnTo>
                <a:lnTo>
                  <a:pt x="72" y="363"/>
                </a:lnTo>
                <a:lnTo>
                  <a:pt x="70" y="361"/>
                </a:lnTo>
                <a:lnTo>
                  <a:pt x="68" y="361"/>
                </a:lnTo>
                <a:lnTo>
                  <a:pt x="68" y="359"/>
                </a:lnTo>
                <a:lnTo>
                  <a:pt x="66" y="359"/>
                </a:lnTo>
                <a:lnTo>
                  <a:pt x="64" y="361"/>
                </a:lnTo>
                <a:lnTo>
                  <a:pt x="62" y="361"/>
                </a:lnTo>
                <a:lnTo>
                  <a:pt x="60" y="359"/>
                </a:lnTo>
                <a:lnTo>
                  <a:pt x="60" y="357"/>
                </a:lnTo>
                <a:lnTo>
                  <a:pt x="58" y="357"/>
                </a:lnTo>
                <a:lnTo>
                  <a:pt x="56" y="355"/>
                </a:lnTo>
                <a:lnTo>
                  <a:pt x="56" y="353"/>
                </a:lnTo>
                <a:lnTo>
                  <a:pt x="56" y="351"/>
                </a:lnTo>
                <a:lnTo>
                  <a:pt x="56" y="349"/>
                </a:lnTo>
                <a:lnTo>
                  <a:pt x="56" y="347"/>
                </a:lnTo>
                <a:lnTo>
                  <a:pt x="54" y="345"/>
                </a:lnTo>
                <a:lnTo>
                  <a:pt x="52" y="343"/>
                </a:lnTo>
                <a:lnTo>
                  <a:pt x="50" y="341"/>
                </a:lnTo>
                <a:lnTo>
                  <a:pt x="48" y="341"/>
                </a:lnTo>
                <a:lnTo>
                  <a:pt x="46" y="341"/>
                </a:lnTo>
                <a:lnTo>
                  <a:pt x="44" y="341"/>
                </a:lnTo>
                <a:lnTo>
                  <a:pt x="44" y="339"/>
                </a:lnTo>
                <a:lnTo>
                  <a:pt x="42" y="337"/>
                </a:lnTo>
                <a:lnTo>
                  <a:pt x="38" y="337"/>
                </a:lnTo>
                <a:lnTo>
                  <a:pt x="36" y="335"/>
                </a:lnTo>
                <a:lnTo>
                  <a:pt x="34" y="337"/>
                </a:lnTo>
                <a:lnTo>
                  <a:pt x="32" y="335"/>
                </a:lnTo>
                <a:lnTo>
                  <a:pt x="30" y="335"/>
                </a:lnTo>
                <a:lnTo>
                  <a:pt x="28" y="335"/>
                </a:lnTo>
                <a:lnTo>
                  <a:pt x="26" y="333"/>
                </a:lnTo>
                <a:lnTo>
                  <a:pt x="26" y="331"/>
                </a:lnTo>
                <a:lnTo>
                  <a:pt x="28" y="331"/>
                </a:lnTo>
                <a:lnTo>
                  <a:pt x="28" y="329"/>
                </a:lnTo>
                <a:lnTo>
                  <a:pt x="30" y="331"/>
                </a:lnTo>
                <a:lnTo>
                  <a:pt x="32" y="331"/>
                </a:lnTo>
                <a:lnTo>
                  <a:pt x="34" y="329"/>
                </a:lnTo>
                <a:lnTo>
                  <a:pt x="36" y="327"/>
                </a:lnTo>
                <a:lnTo>
                  <a:pt x="34" y="327"/>
                </a:lnTo>
                <a:lnTo>
                  <a:pt x="34" y="325"/>
                </a:lnTo>
                <a:lnTo>
                  <a:pt x="32" y="325"/>
                </a:lnTo>
                <a:lnTo>
                  <a:pt x="30" y="323"/>
                </a:lnTo>
                <a:lnTo>
                  <a:pt x="30" y="321"/>
                </a:lnTo>
                <a:lnTo>
                  <a:pt x="32" y="319"/>
                </a:lnTo>
                <a:lnTo>
                  <a:pt x="30" y="319"/>
                </a:lnTo>
                <a:lnTo>
                  <a:pt x="30" y="317"/>
                </a:lnTo>
                <a:lnTo>
                  <a:pt x="28" y="315"/>
                </a:lnTo>
                <a:lnTo>
                  <a:pt x="26" y="313"/>
                </a:lnTo>
                <a:lnTo>
                  <a:pt x="26" y="311"/>
                </a:lnTo>
                <a:lnTo>
                  <a:pt x="26" y="309"/>
                </a:lnTo>
                <a:lnTo>
                  <a:pt x="26" y="307"/>
                </a:lnTo>
                <a:lnTo>
                  <a:pt x="26" y="305"/>
                </a:lnTo>
                <a:lnTo>
                  <a:pt x="24" y="303"/>
                </a:lnTo>
                <a:lnTo>
                  <a:pt x="22" y="303"/>
                </a:lnTo>
                <a:lnTo>
                  <a:pt x="20" y="303"/>
                </a:lnTo>
                <a:lnTo>
                  <a:pt x="18" y="301"/>
                </a:lnTo>
                <a:lnTo>
                  <a:pt x="16" y="301"/>
                </a:lnTo>
                <a:lnTo>
                  <a:pt x="14" y="301"/>
                </a:lnTo>
                <a:lnTo>
                  <a:pt x="12" y="301"/>
                </a:lnTo>
                <a:lnTo>
                  <a:pt x="12" y="303"/>
                </a:lnTo>
                <a:lnTo>
                  <a:pt x="10" y="303"/>
                </a:lnTo>
                <a:lnTo>
                  <a:pt x="8" y="303"/>
                </a:lnTo>
                <a:lnTo>
                  <a:pt x="6" y="301"/>
                </a:lnTo>
                <a:lnTo>
                  <a:pt x="6" y="299"/>
                </a:lnTo>
                <a:lnTo>
                  <a:pt x="4" y="297"/>
                </a:lnTo>
                <a:lnTo>
                  <a:pt x="4" y="295"/>
                </a:lnTo>
                <a:lnTo>
                  <a:pt x="6" y="295"/>
                </a:lnTo>
                <a:lnTo>
                  <a:pt x="4" y="293"/>
                </a:lnTo>
                <a:lnTo>
                  <a:pt x="2" y="291"/>
                </a:lnTo>
                <a:lnTo>
                  <a:pt x="0" y="291"/>
                </a:lnTo>
                <a:lnTo>
                  <a:pt x="0" y="289"/>
                </a:lnTo>
                <a:lnTo>
                  <a:pt x="0" y="287"/>
                </a:lnTo>
                <a:lnTo>
                  <a:pt x="0" y="28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2" name="Freeform 2083">
            <a:extLst>
              <a:ext uri="{FF2B5EF4-FFF2-40B4-BE49-F238E27FC236}">
                <a16:creationId xmlns:a16="http://schemas.microsoft.com/office/drawing/2014/main" id="{96753692-4701-4609-81AD-92CABEEEEE21}"/>
              </a:ext>
            </a:extLst>
          </p:cNvPr>
          <p:cNvSpPr>
            <a:spLocks/>
          </p:cNvSpPr>
          <p:nvPr/>
        </p:nvSpPr>
        <p:spPr bwMode="auto">
          <a:xfrm>
            <a:off x="7318378" y="3275014"/>
            <a:ext cx="66675" cy="60325"/>
          </a:xfrm>
          <a:custGeom>
            <a:avLst/>
            <a:gdLst>
              <a:gd name="T0" fmla="*/ 0 w 42"/>
              <a:gd name="T1" fmla="*/ 40322500 h 38"/>
              <a:gd name="T2" fmla="*/ 5040313 w 42"/>
              <a:gd name="T3" fmla="*/ 45362813 h 38"/>
              <a:gd name="T4" fmla="*/ 0 w 42"/>
              <a:gd name="T5" fmla="*/ 55443438 h 38"/>
              <a:gd name="T6" fmla="*/ 5040313 w 42"/>
              <a:gd name="T7" fmla="*/ 65524063 h 38"/>
              <a:gd name="T8" fmla="*/ 5040313 w 42"/>
              <a:gd name="T9" fmla="*/ 70564375 h 38"/>
              <a:gd name="T10" fmla="*/ 10080625 w 42"/>
              <a:gd name="T11" fmla="*/ 80645000 h 38"/>
              <a:gd name="T12" fmla="*/ 15120938 w 42"/>
              <a:gd name="T13" fmla="*/ 85685313 h 38"/>
              <a:gd name="T14" fmla="*/ 25201563 w 42"/>
              <a:gd name="T15" fmla="*/ 90725625 h 38"/>
              <a:gd name="T16" fmla="*/ 30241875 w 42"/>
              <a:gd name="T17" fmla="*/ 90725625 h 38"/>
              <a:gd name="T18" fmla="*/ 40322500 w 42"/>
              <a:gd name="T19" fmla="*/ 90725625 h 38"/>
              <a:gd name="T20" fmla="*/ 45362813 w 42"/>
              <a:gd name="T21" fmla="*/ 95765938 h 38"/>
              <a:gd name="T22" fmla="*/ 55443438 w 42"/>
              <a:gd name="T23" fmla="*/ 95765938 h 38"/>
              <a:gd name="T24" fmla="*/ 55443438 w 42"/>
              <a:gd name="T25" fmla="*/ 90725625 h 38"/>
              <a:gd name="T26" fmla="*/ 60483750 w 42"/>
              <a:gd name="T27" fmla="*/ 85685313 h 38"/>
              <a:gd name="T28" fmla="*/ 70564375 w 42"/>
              <a:gd name="T29" fmla="*/ 85685313 h 38"/>
              <a:gd name="T30" fmla="*/ 70564375 w 42"/>
              <a:gd name="T31" fmla="*/ 90725625 h 38"/>
              <a:gd name="T32" fmla="*/ 70564375 w 42"/>
              <a:gd name="T33" fmla="*/ 85685313 h 38"/>
              <a:gd name="T34" fmla="*/ 75604688 w 42"/>
              <a:gd name="T35" fmla="*/ 75604688 h 38"/>
              <a:gd name="T36" fmla="*/ 85685313 w 42"/>
              <a:gd name="T37" fmla="*/ 70564375 h 38"/>
              <a:gd name="T38" fmla="*/ 85685313 w 42"/>
              <a:gd name="T39" fmla="*/ 60483750 h 38"/>
              <a:gd name="T40" fmla="*/ 90725625 w 42"/>
              <a:gd name="T41" fmla="*/ 55443438 h 38"/>
              <a:gd name="T42" fmla="*/ 85685313 w 42"/>
              <a:gd name="T43" fmla="*/ 45362813 h 38"/>
              <a:gd name="T44" fmla="*/ 90725625 w 42"/>
              <a:gd name="T45" fmla="*/ 40322500 h 38"/>
              <a:gd name="T46" fmla="*/ 95765938 w 42"/>
              <a:gd name="T47" fmla="*/ 30241875 h 38"/>
              <a:gd name="T48" fmla="*/ 100806250 w 42"/>
              <a:gd name="T49" fmla="*/ 25201563 h 38"/>
              <a:gd name="T50" fmla="*/ 105846563 w 42"/>
              <a:gd name="T51" fmla="*/ 15120938 h 38"/>
              <a:gd name="T52" fmla="*/ 100806250 w 42"/>
              <a:gd name="T53" fmla="*/ 10080625 h 38"/>
              <a:gd name="T54" fmla="*/ 95765938 w 42"/>
              <a:gd name="T55" fmla="*/ 5040313 h 38"/>
              <a:gd name="T56" fmla="*/ 85685313 w 42"/>
              <a:gd name="T57" fmla="*/ 0 h 38"/>
              <a:gd name="T58" fmla="*/ 80645000 w 42"/>
              <a:gd name="T59" fmla="*/ 5040313 h 38"/>
              <a:gd name="T60" fmla="*/ 85685313 w 42"/>
              <a:gd name="T61" fmla="*/ 10080625 h 38"/>
              <a:gd name="T62" fmla="*/ 80645000 w 42"/>
              <a:gd name="T63" fmla="*/ 5040313 h 38"/>
              <a:gd name="T64" fmla="*/ 75604688 w 42"/>
              <a:gd name="T65" fmla="*/ 5040313 h 38"/>
              <a:gd name="T66" fmla="*/ 75604688 w 42"/>
              <a:gd name="T67" fmla="*/ 5040313 h 38"/>
              <a:gd name="T68" fmla="*/ 70564375 w 42"/>
              <a:gd name="T69" fmla="*/ 5040313 h 38"/>
              <a:gd name="T70" fmla="*/ 65524063 w 42"/>
              <a:gd name="T71" fmla="*/ 0 h 38"/>
              <a:gd name="T72" fmla="*/ 60483750 w 42"/>
              <a:gd name="T73" fmla="*/ 5040313 h 38"/>
              <a:gd name="T74" fmla="*/ 60483750 w 42"/>
              <a:gd name="T75" fmla="*/ 5040313 h 38"/>
              <a:gd name="T76" fmla="*/ 55443438 w 42"/>
              <a:gd name="T77" fmla="*/ 10080625 h 38"/>
              <a:gd name="T78" fmla="*/ 55443438 w 42"/>
              <a:gd name="T79" fmla="*/ 10080625 h 38"/>
              <a:gd name="T80" fmla="*/ 50403125 w 42"/>
              <a:gd name="T81" fmla="*/ 5040313 h 38"/>
              <a:gd name="T82" fmla="*/ 40322500 w 42"/>
              <a:gd name="T83" fmla="*/ 5040313 h 38"/>
              <a:gd name="T84" fmla="*/ 35282188 w 42"/>
              <a:gd name="T85" fmla="*/ 5040313 h 38"/>
              <a:gd name="T86" fmla="*/ 35282188 w 42"/>
              <a:gd name="T87" fmla="*/ 10080625 h 38"/>
              <a:gd name="T88" fmla="*/ 20161250 w 42"/>
              <a:gd name="T89" fmla="*/ 10080625 h 38"/>
              <a:gd name="T90" fmla="*/ 25201563 w 42"/>
              <a:gd name="T91" fmla="*/ 20161250 h 38"/>
              <a:gd name="T92" fmla="*/ 20161250 w 42"/>
              <a:gd name="T93" fmla="*/ 25201563 h 38"/>
              <a:gd name="T94" fmla="*/ 10080625 w 42"/>
              <a:gd name="T95" fmla="*/ 30241875 h 38"/>
              <a:gd name="T96" fmla="*/ 0 w 42"/>
              <a:gd name="T97" fmla="*/ 40322500 h 3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2" h="38">
                <a:moveTo>
                  <a:pt x="0" y="16"/>
                </a:moveTo>
                <a:lnTo>
                  <a:pt x="0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30"/>
                </a:lnTo>
                <a:lnTo>
                  <a:pt x="4" y="32"/>
                </a:lnTo>
                <a:lnTo>
                  <a:pt x="6" y="34"/>
                </a:lnTo>
                <a:lnTo>
                  <a:pt x="8" y="34"/>
                </a:lnTo>
                <a:lnTo>
                  <a:pt x="10" y="36"/>
                </a:lnTo>
                <a:lnTo>
                  <a:pt x="12" y="36"/>
                </a:lnTo>
                <a:lnTo>
                  <a:pt x="14" y="36"/>
                </a:lnTo>
                <a:lnTo>
                  <a:pt x="16" y="36"/>
                </a:lnTo>
                <a:lnTo>
                  <a:pt x="18" y="38"/>
                </a:lnTo>
                <a:lnTo>
                  <a:pt x="20" y="38"/>
                </a:lnTo>
                <a:lnTo>
                  <a:pt x="22" y="38"/>
                </a:lnTo>
                <a:lnTo>
                  <a:pt x="24" y="38"/>
                </a:lnTo>
                <a:lnTo>
                  <a:pt x="22" y="36"/>
                </a:lnTo>
                <a:lnTo>
                  <a:pt x="24" y="34"/>
                </a:lnTo>
                <a:lnTo>
                  <a:pt x="26" y="34"/>
                </a:lnTo>
                <a:lnTo>
                  <a:pt x="28" y="34"/>
                </a:lnTo>
                <a:lnTo>
                  <a:pt x="28" y="36"/>
                </a:lnTo>
                <a:lnTo>
                  <a:pt x="28" y="34"/>
                </a:lnTo>
                <a:lnTo>
                  <a:pt x="30" y="32"/>
                </a:lnTo>
                <a:lnTo>
                  <a:pt x="30" y="30"/>
                </a:lnTo>
                <a:lnTo>
                  <a:pt x="32" y="30"/>
                </a:lnTo>
                <a:lnTo>
                  <a:pt x="34" y="28"/>
                </a:lnTo>
                <a:lnTo>
                  <a:pt x="34" y="26"/>
                </a:lnTo>
                <a:lnTo>
                  <a:pt x="34" y="24"/>
                </a:lnTo>
                <a:lnTo>
                  <a:pt x="34" y="22"/>
                </a:lnTo>
                <a:lnTo>
                  <a:pt x="36" y="22"/>
                </a:lnTo>
                <a:lnTo>
                  <a:pt x="36" y="20"/>
                </a:lnTo>
                <a:lnTo>
                  <a:pt x="34" y="18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40" y="10"/>
                </a:lnTo>
                <a:lnTo>
                  <a:pt x="42" y="8"/>
                </a:lnTo>
                <a:lnTo>
                  <a:pt x="42" y="6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4" y="2"/>
                </a:lnTo>
                <a:lnTo>
                  <a:pt x="34" y="4"/>
                </a:lnTo>
                <a:lnTo>
                  <a:pt x="32" y="2"/>
                </a:lnTo>
                <a:lnTo>
                  <a:pt x="30" y="2"/>
                </a:lnTo>
                <a:lnTo>
                  <a:pt x="30" y="4"/>
                </a:lnTo>
                <a:lnTo>
                  <a:pt x="30" y="2"/>
                </a:lnTo>
                <a:lnTo>
                  <a:pt x="28" y="2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2" y="4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6" y="4"/>
                </a:lnTo>
                <a:lnTo>
                  <a:pt x="14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3" name="Freeform 2084">
            <a:extLst>
              <a:ext uri="{FF2B5EF4-FFF2-40B4-BE49-F238E27FC236}">
                <a16:creationId xmlns:a16="http://schemas.microsoft.com/office/drawing/2014/main" id="{4B56A0D7-727E-4949-9AD4-1EC2DCADB38B}"/>
              </a:ext>
            </a:extLst>
          </p:cNvPr>
          <p:cNvSpPr>
            <a:spLocks/>
          </p:cNvSpPr>
          <p:nvPr/>
        </p:nvSpPr>
        <p:spPr bwMode="auto">
          <a:xfrm>
            <a:off x="7318378" y="3275014"/>
            <a:ext cx="66675" cy="60325"/>
          </a:xfrm>
          <a:custGeom>
            <a:avLst/>
            <a:gdLst>
              <a:gd name="T0" fmla="*/ 0 w 42"/>
              <a:gd name="T1" fmla="*/ 40322500 h 38"/>
              <a:gd name="T2" fmla="*/ 5040313 w 42"/>
              <a:gd name="T3" fmla="*/ 45362813 h 38"/>
              <a:gd name="T4" fmla="*/ 0 w 42"/>
              <a:gd name="T5" fmla="*/ 55443438 h 38"/>
              <a:gd name="T6" fmla="*/ 5040313 w 42"/>
              <a:gd name="T7" fmla="*/ 65524063 h 38"/>
              <a:gd name="T8" fmla="*/ 5040313 w 42"/>
              <a:gd name="T9" fmla="*/ 70564375 h 38"/>
              <a:gd name="T10" fmla="*/ 10080625 w 42"/>
              <a:gd name="T11" fmla="*/ 80645000 h 38"/>
              <a:gd name="T12" fmla="*/ 15120938 w 42"/>
              <a:gd name="T13" fmla="*/ 85685313 h 38"/>
              <a:gd name="T14" fmla="*/ 25201563 w 42"/>
              <a:gd name="T15" fmla="*/ 90725625 h 38"/>
              <a:gd name="T16" fmla="*/ 30241875 w 42"/>
              <a:gd name="T17" fmla="*/ 90725625 h 38"/>
              <a:gd name="T18" fmla="*/ 40322500 w 42"/>
              <a:gd name="T19" fmla="*/ 90725625 h 38"/>
              <a:gd name="T20" fmla="*/ 45362813 w 42"/>
              <a:gd name="T21" fmla="*/ 95765938 h 38"/>
              <a:gd name="T22" fmla="*/ 55443438 w 42"/>
              <a:gd name="T23" fmla="*/ 95765938 h 38"/>
              <a:gd name="T24" fmla="*/ 55443438 w 42"/>
              <a:gd name="T25" fmla="*/ 90725625 h 38"/>
              <a:gd name="T26" fmla="*/ 60483750 w 42"/>
              <a:gd name="T27" fmla="*/ 85685313 h 38"/>
              <a:gd name="T28" fmla="*/ 70564375 w 42"/>
              <a:gd name="T29" fmla="*/ 85685313 h 38"/>
              <a:gd name="T30" fmla="*/ 70564375 w 42"/>
              <a:gd name="T31" fmla="*/ 90725625 h 38"/>
              <a:gd name="T32" fmla="*/ 70564375 w 42"/>
              <a:gd name="T33" fmla="*/ 85685313 h 38"/>
              <a:gd name="T34" fmla="*/ 75604688 w 42"/>
              <a:gd name="T35" fmla="*/ 75604688 h 38"/>
              <a:gd name="T36" fmla="*/ 85685313 w 42"/>
              <a:gd name="T37" fmla="*/ 70564375 h 38"/>
              <a:gd name="T38" fmla="*/ 85685313 w 42"/>
              <a:gd name="T39" fmla="*/ 60483750 h 38"/>
              <a:gd name="T40" fmla="*/ 90725625 w 42"/>
              <a:gd name="T41" fmla="*/ 55443438 h 38"/>
              <a:gd name="T42" fmla="*/ 85685313 w 42"/>
              <a:gd name="T43" fmla="*/ 45362813 h 38"/>
              <a:gd name="T44" fmla="*/ 90725625 w 42"/>
              <a:gd name="T45" fmla="*/ 40322500 h 38"/>
              <a:gd name="T46" fmla="*/ 95765938 w 42"/>
              <a:gd name="T47" fmla="*/ 30241875 h 38"/>
              <a:gd name="T48" fmla="*/ 100806250 w 42"/>
              <a:gd name="T49" fmla="*/ 25201563 h 38"/>
              <a:gd name="T50" fmla="*/ 105846563 w 42"/>
              <a:gd name="T51" fmla="*/ 15120938 h 38"/>
              <a:gd name="T52" fmla="*/ 100806250 w 42"/>
              <a:gd name="T53" fmla="*/ 10080625 h 38"/>
              <a:gd name="T54" fmla="*/ 95765938 w 42"/>
              <a:gd name="T55" fmla="*/ 5040313 h 38"/>
              <a:gd name="T56" fmla="*/ 85685313 w 42"/>
              <a:gd name="T57" fmla="*/ 0 h 38"/>
              <a:gd name="T58" fmla="*/ 80645000 w 42"/>
              <a:gd name="T59" fmla="*/ 5040313 h 38"/>
              <a:gd name="T60" fmla="*/ 85685313 w 42"/>
              <a:gd name="T61" fmla="*/ 10080625 h 38"/>
              <a:gd name="T62" fmla="*/ 80645000 w 42"/>
              <a:gd name="T63" fmla="*/ 5040313 h 38"/>
              <a:gd name="T64" fmla="*/ 75604688 w 42"/>
              <a:gd name="T65" fmla="*/ 5040313 h 38"/>
              <a:gd name="T66" fmla="*/ 75604688 w 42"/>
              <a:gd name="T67" fmla="*/ 5040313 h 38"/>
              <a:gd name="T68" fmla="*/ 70564375 w 42"/>
              <a:gd name="T69" fmla="*/ 5040313 h 38"/>
              <a:gd name="T70" fmla="*/ 65524063 w 42"/>
              <a:gd name="T71" fmla="*/ 0 h 38"/>
              <a:gd name="T72" fmla="*/ 60483750 w 42"/>
              <a:gd name="T73" fmla="*/ 5040313 h 38"/>
              <a:gd name="T74" fmla="*/ 60483750 w 42"/>
              <a:gd name="T75" fmla="*/ 5040313 h 38"/>
              <a:gd name="T76" fmla="*/ 55443438 w 42"/>
              <a:gd name="T77" fmla="*/ 10080625 h 38"/>
              <a:gd name="T78" fmla="*/ 55443438 w 42"/>
              <a:gd name="T79" fmla="*/ 10080625 h 38"/>
              <a:gd name="T80" fmla="*/ 50403125 w 42"/>
              <a:gd name="T81" fmla="*/ 5040313 h 38"/>
              <a:gd name="T82" fmla="*/ 40322500 w 42"/>
              <a:gd name="T83" fmla="*/ 5040313 h 38"/>
              <a:gd name="T84" fmla="*/ 35282188 w 42"/>
              <a:gd name="T85" fmla="*/ 5040313 h 38"/>
              <a:gd name="T86" fmla="*/ 35282188 w 42"/>
              <a:gd name="T87" fmla="*/ 10080625 h 38"/>
              <a:gd name="T88" fmla="*/ 20161250 w 42"/>
              <a:gd name="T89" fmla="*/ 10080625 h 38"/>
              <a:gd name="T90" fmla="*/ 25201563 w 42"/>
              <a:gd name="T91" fmla="*/ 20161250 h 38"/>
              <a:gd name="T92" fmla="*/ 20161250 w 42"/>
              <a:gd name="T93" fmla="*/ 25201563 h 38"/>
              <a:gd name="T94" fmla="*/ 10080625 w 42"/>
              <a:gd name="T95" fmla="*/ 30241875 h 38"/>
              <a:gd name="T96" fmla="*/ 0 w 42"/>
              <a:gd name="T97" fmla="*/ 40322500 h 3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2" h="38">
                <a:moveTo>
                  <a:pt x="0" y="16"/>
                </a:moveTo>
                <a:lnTo>
                  <a:pt x="0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30"/>
                </a:lnTo>
                <a:lnTo>
                  <a:pt x="4" y="32"/>
                </a:lnTo>
                <a:lnTo>
                  <a:pt x="6" y="34"/>
                </a:lnTo>
                <a:lnTo>
                  <a:pt x="8" y="34"/>
                </a:lnTo>
                <a:lnTo>
                  <a:pt x="10" y="36"/>
                </a:lnTo>
                <a:lnTo>
                  <a:pt x="12" y="36"/>
                </a:lnTo>
                <a:lnTo>
                  <a:pt x="14" y="36"/>
                </a:lnTo>
                <a:lnTo>
                  <a:pt x="16" y="36"/>
                </a:lnTo>
                <a:lnTo>
                  <a:pt x="18" y="38"/>
                </a:lnTo>
                <a:lnTo>
                  <a:pt x="20" y="38"/>
                </a:lnTo>
                <a:lnTo>
                  <a:pt x="22" y="38"/>
                </a:lnTo>
                <a:lnTo>
                  <a:pt x="24" y="38"/>
                </a:lnTo>
                <a:lnTo>
                  <a:pt x="22" y="36"/>
                </a:lnTo>
                <a:lnTo>
                  <a:pt x="24" y="34"/>
                </a:lnTo>
                <a:lnTo>
                  <a:pt x="26" y="34"/>
                </a:lnTo>
                <a:lnTo>
                  <a:pt x="28" y="34"/>
                </a:lnTo>
                <a:lnTo>
                  <a:pt x="28" y="36"/>
                </a:lnTo>
                <a:lnTo>
                  <a:pt x="28" y="34"/>
                </a:lnTo>
                <a:lnTo>
                  <a:pt x="30" y="32"/>
                </a:lnTo>
                <a:lnTo>
                  <a:pt x="30" y="30"/>
                </a:lnTo>
                <a:lnTo>
                  <a:pt x="32" y="30"/>
                </a:lnTo>
                <a:lnTo>
                  <a:pt x="34" y="28"/>
                </a:lnTo>
                <a:lnTo>
                  <a:pt x="34" y="26"/>
                </a:lnTo>
                <a:lnTo>
                  <a:pt x="34" y="24"/>
                </a:lnTo>
                <a:lnTo>
                  <a:pt x="34" y="22"/>
                </a:lnTo>
                <a:lnTo>
                  <a:pt x="36" y="22"/>
                </a:lnTo>
                <a:lnTo>
                  <a:pt x="36" y="20"/>
                </a:lnTo>
                <a:lnTo>
                  <a:pt x="34" y="18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40" y="10"/>
                </a:lnTo>
                <a:lnTo>
                  <a:pt x="42" y="8"/>
                </a:lnTo>
                <a:lnTo>
                  <a:pt x="42" y="6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4" y="2"/>
                </a:lnTo>
                <a:lnTo>
                  <a:pt x="34" y="4"/>
                </a:lnTo>
                <a:lnTo>
                  <a:pt x="32" y="2"/>
                </a:lnTo>
                <a:lnTo>
                  <a:pt x="30" y="2"/>
                </a:lnTo>
                <a:lnTo>
                  <a:pt x="30" y="4"/>
                </a:lnTo>
                <a:lnTo>
                  <a:pt x="30" y="2"/>
                </a:lnTo>
                <a:lnTo>
                  <a:pt x="28" y="2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2" y="4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6" y="4"/>
                </a:lnTo>
                <a:lnTo>
                  <a:pt x="14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4" name="Freeform 2085">
            <a:extLst>
              <a:ext uri="{FF2B5EF4-FFF2-40B4-BE49-F238E27FC236}">
                <a16:creationId xmlns:a16="http://schemas.microsoft.com/office/drawing/2014/main" id="{93077F85-C978-4154-AE74-BBC6CE8C7D21}"/>
              </a:ext>
            </a:extLst>
          </p:cNvPr>
          <p:cNvSpPr>
            <a:spLocks/>
          </p:cNvSpPr>
          <p:nvPr/>
        </p:nvSpPr>
        <p:spPr bwMode="auto">
          <a:xfrm>
            <a:off x="7623177" y="3105149"/>
            <a:ext cx="41275" cy="109539"/>
          </a:xfrm>
          <a:custGeom>
            <a:avLst/>
            <a:gdLst>
              <a:gd name="T0" fmla="*/ 0 w 26"/>
              <a:gd name="T1" fmla="*/ 95766375 h 69"/>
              <a:gd name="T2" fmla="*/ 0 w 26"/>
              <a:gd name="T3" fmla="*/ 100806710 h 69"/>
              <a:gd name="T4" fmla="*/ 0 w 26"/>
              <a:gd name="T5" fmla="*/ 110887381 h 69"/>
              <a:gd name="T6" fmla="*/ 5040313 w 26"/>
              <a:gd name="T7" fmla="*/ 115927717 h 69"/>
              <a:gd name="T8" fmla="*/ 10080625 w 26"/>
              <a:gd name="T9" fmla="*/ 126008388 h 69"/>
              <a:gd name="T10" fmla="*/ 10080625 w 26"/>
              <a:gd name="T11" fmla="*/ 131048723 h 69"/>
              <a:gd name="T12" fmla="*/ 15120938 w 26"/>
              <a:gd name="T13" fmla="*/ 141129394 h 69"/>
              <a:gd name="T14" fmla="*/ 20161250 w 26"/>
              <a:gd name="T15" fmla="*/ 146169730 h 69"/>
              <a:gd name="T16" fmla="*/ 25201563 w 26"/>
              <a:gd name="T17" fmla="*/ 151210065 h 69"/>
              <a:gd name="T18" fmla="*/ 35282188 w 26"/>
              <a:gd name="T19" fmla="*/ 156250401 h 69"/>
              <a:gd name="T20" fmla="*/ 40322500 w 26"/>
              <a:gd name="T21" fmla="*/ 163811698 h 69"/>
              <a:gd name="T22" fmla="*/ 45362813 w 26"/>
              <a:gd name="T23" fmla="*/ 173892369 h 69"/>
              <a:gd name="T24" fmla="*/ 45362813 w 26"/>
              <a:gd name="T25" fmla="*/ 163811698 h 69"/>
              <a:gd name="T26" fmla="*/ 45362813 w 26"/>
              <a:gd name="T27" fmla="*/ 158771362 h 69"/>
              <a:gd name="T28" fmla="*/ 45362813 w 26"/>
              <a:gd name="T29" fmla="*/ 151210065 h 69"/>
              <a:gd name="T30" fmla="*/ 45362813 w 26"/>
              <a:gd name="T31" fmla="*/ 141129394 h 69"/>
              <a:gd name="T32" fmla="*/ 55443438 w 26"/>
              <a:gd name="T33" fmla="*/ 131048723 h 69"/>
              <a:gd name="T34" fmla="*/ 55443438 w 26"/>
              <a:gd name="T35" fmla="*/ 126008388 h 69"/>
              <a:gd name="T36" fmla="*/ 60483750 w 26"/>
              <a:gd name="T37" fmla="*/ 115927717 h 69"/>
              <a:gd name="T38" fmla="*/ 60483750 w 26"/>
              <a:gd name="T39" fmla="*/ 110887381 h 69"/>
              <a:gd name="T40" fmla="*/ 60483750 w 26"/>
              <a:gd name="T41" fmla="*/ 100806710 h 69"/>
              <a:gd name="T42" fmla="*/ 60483750 w 26"/>
              <a:gd name="T43" fmla="*/ 75605033 h 69"/>
              <a:gd name="T44" fmla="*/ 60483750 w 26"/>
              <a:gd name="T45" fmla="*/ 65524362 h 69"/>
              <a:gd name="T46" fmla="*/ 60483750 w 26"/>
              <a:gd name="T47" fmla="*/ 55443691 h 69"/>
              <a:gd name="T48" fmla="*/ 65524063 w 26"/>
              <a:gd name="T49" fmla="*/ 50403355 h 69"/>
              <a:gd name="T50" fmla="*/ 65524063 w 26"/>
              <a:gd name="T51" fmla="*/ 40322684 h 69"/>
              <a:gd name="T52" fmla="*/ 65524063 w 26"/>
              <a:gd name="T53" fmla="*/ 35282349 h 69"/>
              <a:gd name="T54" fmla="*/ 65524063 w 26"/>
              <a:gd name="T55" fmla="*/ 25201678 h 69"/>
              <a:gd name="T56" fmla="*/ 65524063 w 26"/>
              <a:gd name="T57" fmla="*/ 15121007 h 69"/>
              <a:gd name="T58" fmla="*/ 65524063 w 26"/>
              <a:gd name="T59" fmla="*/ 10080671 h 69"/>
              <a:gd name="T60" fmla="*/ 60483750 w 26"/>
              <a:gd name="T61" fmla="*/ 10080671 h 69"/>
              <a:gd name="T62" fmla="*/ 55443438 w 26"/>
              <a:gd name="T63" fmla="*/ 5040336 h 69"/>
              <a:gd name="T64" fmla="*/ 45362813 w 26"/>
              <a:gd name="T65" fmla="*/ 0 h 69"/>
              <a:gd name="T66" fmla="*/ 35282188 w 26"/>
              <a:gd name="T67" fmla="*/ 10080671 h 69"/>
              <a:gd name="T68" fmla="*/ 30241875 w 26"/>
              <a:gd name="T69" fmla="*/ 10080671 h 69"/>
              <a:gd name="T70" fmla="*/ 25201563 w 26"/>
              <a:gd name="T71" fmla="*/ 15121007 h 69"/>
              <a:gd name="T72" fmla="*/ 25201563 w 26"/>
              <a:gd name="T73" fmla="*/ 20161342 h 69"/>
              <a:gd name="T74" fmla="*/ 20161250 w 26"/>
              <a:gd name="T75" fmla="*/ 25201678 h 69"/>
              <a:gd name="T76" fmla="*/ 20161250 w 26"/>
              <a:gd name="T77" fmla="*/ 30242013 h 69"/>
              <a:gd name="T78" fmla="*/ 15120938 w 26"/>
              <a:gd name="T79" fmla="*/ 40322684 h 69"/>
              <a:gd name="T80" fmla="*/ 10080625 w 26"/>
              <a:gd name="T81" fmla="*/ 45363020 h 69"/>
              <a:gd name="T82" fmla="*/ 10080625 w 26"/>
              <a:gd name="T83" fmla="*/ 55443691 h 69"/>
              <a:gd name="T84" fmla="*/ 5040313 w 26"/>
              <a:gd name="T85" fmla="*/ 60484026 h 69"/>
              <a:gd name="T86" fmla="*/ 5040313 w 26"/>
              <a:gd name="T87" fmla="*/ 70564697 h 69"/>
              <a:gd name="T88" fmla="*/ 0 w 26"/>
              <a:gd name="T89" fmla="*/ 75605033 h 69"/>
              <a:gd name="T90" fmla="*/ 0 w 26"/>
              <a:gd name="T91" fmla="*/ 85685704 h 69"/>
              <a:gd name="T92" fmla="*/ 0 w 26"/>
              <a:gd name="T93" fmla="*/ 90726039 h 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6" h="69">
                <a:moveTo>
                  <a:pt x="0" y="36"/>
                </a:move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2" y="46"/>
                </a:ln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6" y="54"/>
                </a:lnTo>
                <a:lnTo>
                  <a:pt x="6" y="56"/>
                </a:lnTo>
                <a:lnTo>
                  <a:pt x="8" y="56"/>
                </a:lnTo>
                <a:lnTo>
                  <a:pt x="8" y="58"/>
                </a:lnTo>
                <a:lnTo>
                  <a:pt x="10" y="58"/>
                </a:lnTo>
                <a:lnTo>
                  <a:pt x="10" y="60"/>
                </a:lnTo>
                <a:lnTo>
                  <a:pt x="12" y="60"/>
                </a:lnTo>
                <a:lnTo>
                  <a:pt x="14" y="62"/>
                </a:lnTo>
                <a:lnTo>
                  <a:pt x="14" y="63"/>
                </a:lnTo>
                <a:lnTo>
                  <a:pt x="16" y="65"/>
                </a:lnTo>
                <a:lnTo>
                  <a:pt x="16" y="67"/>
                </a:lnTo>
                <a:lnTo>
                  <a:pt x="18" y="69"/>
                </a:lnTo>
                <a:lnTo>
                  <a:pt x="20" y="67"/>
                </a:lnTo>
                <a:lnTo>
                  <a:pt x="18" y="65"/>
                </a:lnTo>
                <a:lnTo>
                  <a:pt x="18" y="63"/>
                </a:lnTo>
                <a:lnTo>
                  <a:pt x="18" y="62"/>
                </a:lnTo>
                <a:lnTo>
                  <a:pt x="18" y="60"/>
                </a:lnTo>
                <a:lnTo>
                  <a:pt x="18" y="58"/>
                </a:lnTo>
                <a:lnTo>
                  <a:pt x="18" y="56"/>
                </a:lnTo>
                <a:lnTo>
                  <a:pt x="20" y="54"/>
                </a:lnTo>
                <a:lnTo>
                  <a:pt x="22" y="52"/>
                </a:lnTo>
                <a:lnTo>
                  <a:pt x="22" y="50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4" y="42"/>
                </a:lnTo>
                <a:lnTo>
                  <a:pt x="24" y="40"/>
                </a:lnTo>
                <a:lnTo>
                  <a:pt x="24" y="32"/>
                </a:lnTo>
                <a:lnTo>
                  <a:pt x="24" y="30"/>
                </a:lnTo>
                <a:lnTo>
                  <a:pt x="24" y="28"/>
                </a:lnTo>
                <a:lnTo>
                  <a:pt x="24" y="26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0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6" y="4"/>
                </a:lnTo>
                <a:lnTo>
                  <a:pt x="24" y="4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6" y="14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5" name="Freeform 2086">
            <a:extLst>
              <a:ext uri="{FF2B5EF4-FFF2-40B4-BE49-F238E27FC236}">
                <a16:creationId xmlns:a16="http://schemas.microsoft.com/office/drawing/2014/main" id="{7BAA61AE-3F5C-4C24-8690-9F91EDB8FA43}"/>
              </a:ext>
            </a:extLst>
          </p:cNvPr>
          <p:cNvSpPr>
            <a:spLocks/>
          </p:cNvSpPr>
          <p:nvPr/>
        </p:nvSpPr>
        <p:spPr bwMode="auto">
          <a:xfrm>
            <a:off x="7623177" y="3105149"/>
            <a:ext cx="41275" cy="109539"/>
          </a:xfrm>
          <a:custGeom>
            <a:avLst/>
            <a:gdLst>
              <a:gd name="T0" fmla="*/ 0 w 26"/>
              <a:gd name="T1" fmla="*/ 95766375 h 69"/>
              <a:gd name="T2" fmla="*/ 0 w 26"/>
              <a:gd name="T3" fmla="*/ 100806710 h 69"/>
              <a:gd name="T4" fmla="*/ 0 w 26"/>
              <a:gd name="T5" fmla="*/ 110887381 h 69"/>
              <a:gd name="T6" fmla="*/ 5040313 w 26"/>
              <a:gd name="T7" fmla="*/ 115927717 h 69"/>
              <a:gd name="T8" fmla="*/ 10080625 w 26"/>
              <a:gd name="T9" fmla="*/ 126008388 h 69"/>
              <a:gd name="T10" fmla="*/ 10080625 w 26"/>
              <a:gd name="T11" fmla="*/ 131048723 h 69"/>
              <a:gd name="T12" fmla="*/ 15120938 w 26"/>
              <a:gd name="T13" fmla="*/ 141129394 h 69"/>
              <a:gd name="T14" fmla="*/ 20161250 w 26"/>
              <a:gd name="T15" fmla="*/ 146169730 h 69"/>
              <a:gd name="T16" fmla="*/ 25201563 w 26"/>
              <a:gd name="T17" fmla="*/ 151210065 h 69"/>
              <a:gd name="T18" fmla="*/ 35282188 w 26"/>
              <a:gd name="T19" fmla="*/ 156250401 h 69"/>
              <a:gd name="T20" fmla="*/ 40322500 w 26"/>
              <a:gd name="T21" fmla="*/ 163811698 h 69"/>
              <a:gd name="T22" fmla="*/ 45362813 w 26"/>
              <a:gd name="T23" fmla="*/ 173892369 h 69"/>
              <a:gd name="T24" fmla="*/ 45362813 w 26"/>
              <a:gd name="T25" fmla="*/ 163811698 h 69"/>
              <a:gd name="T26" fmla="*/ 45362813 w 26"/>
              <a:gd name="T27" fmla="*/ 158771362 h 69"/>
              <a:gd name="T28" fmla="*/ 45362813 w 26"/>
              <a:gd name="T29" fmla="*/ 151210065 h 69"/>
              <a:gd name="T30" fmla="*/ 45362813 w 26"/>
              <a:gd name="T31" fmla="*/ 141129394 h 69"/>
              <a:gd name="T32" fmla="*/ 55443438 w 26"/>
              <a:gd name="T33" fmla="*/ 131048723 h 69"/>
              <a:gd name="T34" fmla="*/ 55443438 w 26"/>
              <a:gd name="T35" fmla="*/ 126008388 h 69"/>
              <a:gd name="T36" fmla="*/ 60483750 w 26"/>
              <a:gd name="T37" fmla="*/ 115927717 h 69"/>
              <a:gd name="T38" fmla="*/ 60483750 w 26"/>
              <a:gd name="T39" fmla="*/ 110887381 h 69"/>
              <a:gd name="T40" fmla="*/ 60483750 w 26"/>
              <a:gd name="T41" fmla="*/ 100806710 h 69"/>
              <a:gd name="T42" fmla="*/ 60483750 w 26"/>
              <a:gd name="T43" fmla="*/ 75605033 h 69"/>
              <a:gd name="T44" fmla="*/ 60483750 w 26"/>
              <a:gd name="T45" fmla="*/ 65524362 h 69"/>
              <a:gd name="T46" fmla="*/ 60483750 w 26"/>
              <a:gd name="T47" fmla="*/ 55443691 h 69"/>
              <a:gd name="T48" fmla="*/ 65524063 w 26"/>
              <a:gd name="T49" fmla="*/ 50403355 h 69"/>
              <a:gd name="T50" fmla="*/ 65524063 w 26"/>
              <a:gd name="T51" fmla="*/ 40322684 h 69"/>
              <a:gd name="T52" fmla="*/ 65524063 w 26"/>
              <a:gd name="T53" fmla="*/ 35282349 h 69"/>
              <a:gd name="T54" fmla="*/ 65524063 w 26"/>
              <a:gd name="T55" fmla="*/ 25201678 h 69"/>
              <a:gd name="T56" fmla="*/ 65524063 w 26"/>
              <a:gd name="T57" fmla="*/ 15121007 h 69"/>
              <a:gd name="T58" fmla="*/ 65524063 w 26"/>
              <a:gd name="T59" fmla="*/ 10080671 h 69"/>
              <a:gd name="T60" fmla="*/ 60483750 w 26"/>
              <a:gd name="T61" fmla="*/ 10080671 h 69"/>
              <a:gd name="T62" fmla="*/ 55443438 w 26"/>
              <a:gd name="T63" fmla="*/ 5040336 h 69"/>
              <a:gd name="T64" fmla="*/ 45362813 w 26"/>
              <a:gd name="T65" fmla="*/ 0 h 69"/>
              <a:gd name="T66" fmla="*/ 35282188 w 26"/>
              <a:gd name="T67" fmla="*/ 10080671 h 69"/>
              <a:gd name="T68" fmla="*/ 30241875 w 26"/>
              <a:gd name="T69" fmla="*/ 10080671 h 69"/>
              <a:gd name="T70" fmla="*/ 25201563 w 26"/>
              <a:gd name="T71" fmla="*/ 15121007 h 69"/>
              <a:gd name="T72" fmla="*/ 25201563 w 26"/>
              <a:gd name="T73" fmla="*/ 20161342 h 69"/>
              <a:gd name="T74" fmla="*/ 20161250 w 26"/>
              <a:gd name="T75" fmla="*/ 25201678 h 69"/>
              <a:gd name="T76" fmla="*/ 20161250 w 26"/>
              <a:gd name="T77" fmla="*/ 30242013 h 69"/>
              <a:gd name="T78" fmla="*/ 15120938 w 26"/>
              <a:gd name="T79" fmla="*/ 40322684 h 69"/>
              <a:gd name="T80" fmla="*/ 10080625 w 26"/>
              <a:gd name="T81" fmla="*/ 45363020 h 69"/>
              <a:gd name="T82" fmla="*/ 10080625 w 26"/>
              <a:gd name="T83" fmla="*/ 55443691 h 69"/>
              <a:gd name="T84" fmla="*/ 5040313 w 26"/>
              <a:gd name="T85" fmla="*/ 60484026 h 69"/>
              <a:gd name="T86" fmla="*/ 5040313 w 26"/>
              <a:gd name="T87" fmla="*/ 70564697 h 69"/>
              <a:gd name="T88" fmla="*/ 0 w 26"/>
              <a:gd name="T89" fmla="*/ 75605033 h 69"/>
              <a:gd name="T90" fmla="*/ 0 w 26"/>
              <a:gd name="T91" fmla="*/ 85685704 h 69"/>
              <a:gd name="T92" fmla="*/ 0 w 26"/>
              <a:gd name="T93" fmla="*/ 90726039 h 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6" h="69">
                <a:moveTo>
                  <a:pt x="0" y="36"/>
                </a:move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2" y="46"/>
                </a:ln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6" y="54"/>
                </a:lnTo>
                <a:lnTo>
                  <a:pt x="6" y="56"/>
                </a:lnTo>
                <a:lnTo>
                  <a:pt x="8" y="56"/>
                </a:lnTo>
                <a:lnTo>
                  <a:pt x="8" y="58"/>
                </a:lnTo>
                <a:lnTo>
                  <a:pt x="10" y="58"/>
                </a:lnTo>
                <a:lnTo>
                  <a:pt x="10" y="60"/>
                </a:lnTo>
                <a:lnTo>
                  <a:pt x="12" y="60"/>
                </a:lnTo>
                <a:lnTo>
                  <a:pt x="14" y="62"/>
                </a:lnTo>
                <a:lnTo>
                  <a:pt x="14" y="63"/>
                </a:lnTo>
                <a:lnTo>
                  <a:pt x="16" y="65"/>
                </a:lnTo>
                <a:lnTo>
                  <a:pt x="16" y="67"/>
                </a:lnTo>
                <a:lnTo>
                  <a:pt x="18" y="69"/>
                </a:lnTo>
                <a:lnTo>
                  <a:pt x="20" y="67"/>
                </a:lnTo>
                <a:lnTo>
                  <a:pt x="18" y="65"/>
                </a:lnTo>
                <a:lnTo>
                  <a:pt x="18" y="63"/>
                </a:lnTo>
                <a:lnTo>
                  <a:pt x="18" y="62"/>
                </a:lnTo>
                <a:lnTo>
                  <a:pt x="18" y="60"/>
                </a:lnTo>
                <a:lnTo>
                  <a:pt x="18" y="58"/>
                </a:lnTo>
                <a:lnTo>
                  <a:pt x="18" y="56"/>
                </a:lnTo>
                <a:lnTo>
                  <a:pt x="20" y="54"/>
                </a:lnTo>
                <a:lnTo>
                  <a:pt x="22" y="52"/>
                </a:lnTo>
                <a:lnTo>
                  <a:pt x="22" y="50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4" y="42"/>
                </a:lnTo>
                <a:lnTo>
                  <a:pt x="24" y="40"/>
                </a:lnTo>
                <a:lnTo>
                  <a:pt x="24" y="32"/>
                </a:lnTo>
                <a:lnTo>
                  <a:pt x="24" y="30"/>
                </a:lnTo>
                <a:lnTo>
                  <a:pt x="24" y="28"/>
                </a:lnTo>
                <a:lnTo>
                  <a:pt x="24" y="26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0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6" y="4"/>
                </a:lnTo>
                <a:lnTo>
                  <a:pt x="24" y="4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6" y="14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6" name="Freeform 2087">
            <a:extLst>
              <a:ext uri="{FF2B5EF4-FFF2-40B4-BE49-F238E27FC236}">
                <a16:creationId xmlns:a16="http://schemas.microsoft.com/office/drawing/2014/main" id="{7A3FA2A7-B5EA-42D6-BBF7-C52912C1E635}"/>
              </a:ext>
            </a:extLst>
          </p:cNvPr>
          <p:cNvSpPr>
            <a:spLocks/>
          </p:cNvSpPr>
          <p:nvPr/>
        </p:nvSpPr>
        <p:spPr bwMode="auto">
          <a:xfrm>
            <a:off x="5889627" y="2670175"/>
            <a:ext cx="371475" cy="298451"/>
          </a:xfrm>
          <a:custGeom>
            <a:avLst/>
            <a:gdLst>
              <a:gd name="T0" fmla="*/ 10080625 w 234"/>
              <a:gd name="T1" fmla="*/ 201612500 h 188"/>
              <a:gd name="T2" fmla="*/ 15120938 w 234"/>
              <a:gd name="T3" fmla="*/ 171370625 h 188"/>
              <a:gd name="T4" fmla="*/ 30241875 w 234"/>
              <a:gd name="T5" fmla="*/ 156249688 h 188"/>
              <a:gd name="T6" fmla="*/ 65524063 w 234"/>
              <a:gd name="T7" fmla="*/ 166330313 h 188"/>
              <a:gd name="T8" fmla="*/ 85685313 w 234"/>
              <a:gd name="T9" fmla="*/ 166330313 h 188"/>
              <a:gd name="T10" fmla="*/ 95765938 w 234"/>
              <a:gd name="T11" fmla="*/ 136088438 h 188"/>
              <a:gd name="T12" fmla="*/ 126007813 w 234"/>
              <a:gd name="T13" fmla="*/ 126007813 h 188"/>
              <a:gd name="T14" fmla="*/ 156249688 w 234"/>
              <a:gd name="T15" fmla="*/ 100806250 h 188"/>
              <a:gd name="T16" fmla="*/ 161290000 w 234"/>
              <a:gd name="T17" fmla="*/ 70564375 h 188"/>
              <a:gd name="T18" fmla="*/ 186491563 w 234"/>
              <a:gd name="T19" fmla="*/ 50403125 h 188"/>
              <a:gd name="T20" fmla="*/ 221773750 w 234"/>
              <a:gd name="T21" fmla="*/ 60483750 h 188"/>
              <a:gd name="T22" fmla="*/ 252015625 w 234"/>
              <a:gd name="T23" fmla="*/ 60483750 h 188"/>
              <a:gd name="T24" fmla="*/ 277217188 w 234"/>
              <a:gd name="T25" fmla="*/ 65524063 h 188"/>
              <a:gd name="T26" fmla="*/ 297378438 w 234"/>
              <a:gd name="T27" fmla="*/ 80645000 h 188"/>
              <a:gd name="T28" fmla="*/ 322580000 w 234"/>
              <a:gd name="T29" fmla="*/ 60483750 h 188"/>
              <a:gd name="T30" fmla="*/ 352821875 w 234"/>
              <a:gd name="T31" fmla="*/ 70564375 h 188"/>
              <a:gd name="T32" fmla="*/ 362902500 w 234"/>
              <a:gd name="T33" fmla="*/ 45362813 h 188"/>
              <a:gd name="T34" fmla="*/ 388104063 w 234"/>
              <a:gd name="T35" fmla="*/ 40322500 h 188"/>
              <a:gd name="T36" fmla="*/ 393144375 w 234"/>
              <a:gd name="T37" fmla="*/ 10080625 h 188"/>
              <a:gd name="T38" fmla="*/ 423386250 w 234"/>
              <a:gd name="T39" fmla="*/ 10080625 h 188"/>
              <a:gd name="T40" fmla="*/ 438507188 w 234"/>
              <a:gd name="T41" fmla="*/ 35282188 h 188"/>
              <a:gd name="T42" fmla="*/ 443547500 w 234"/>
              <a:gd name="T43" fmla="*/ 75604688 h 188"/>
              <a:gd name="T44" fmla="*/ 468749063 w 234"/>
              <a:gd name="T45" fmla="*/ 85685313 h 188"/>
              <a:gd name="T46" fmla="*/ 498990938 w 234"/>
              <a:gd name="T47" fmla="*/ 70564375 h 188"/>
              <a:gd name="T48" fmla="*/ 529232813 w 234"/>
              <a:gd name="T49" fmla="*/ 55443438 h 188"/>
              <a:gd name="T50" fmla="*/ 554434375 w 234"/>
              <a:gd name="T51" fmla="*/ 60483750 h 188"/>
              <a:gd name="T52" fmla="*/ 584676250 w 234"/>
              <a:gd name="T53" fmla="*/ 60483750 h 188"/>
              <a:gd name="T54" fmla="*/ 579635938 w 234"/>
              <a:gd name="T55" fmla="*/ 75604688 h 188"/>
              <a:gd name="T56" fmla="*/ 539313438 w 234"/>
              <a:gd name="T57" fmla="*/ 80645000 h 188"/>
              <a:gd name="T58" fmla="*/ 498990938 w 234"/>
              <a:gd name="T59" fmla="*/ 85685313 h 188"/>
              <a:gd name="T60" fmla="*/ 463708750 w 234"/>
              <a:gd name="T61" fmla="*/ 105846563 h 188"/>
              <a:gd name="T62" fmla="*/ 453628125 w 234"/>
              <a:gd name="T63" fmla="*/ 131048125 h 188"/>
              <a:gd name="T64" fmla="*/ 468749063 w 234"/>
              <a:gd name="T65" fmla="*/ 166330313 h 188"/>
              <a:gd name="T66" fmla="*/ 468749063 w 234"/>
              <a:gd name="T67" fmla="*/ 186491563 h 188"/>
              <a:gd name="T68" fmla="*/ 458668438 w 234"/>
              <a:gd name="T69" fmla="*/ 211693125 h 188"/>
              <a:gd name="T70" fmla="*/ 443547500 w 234"/>
              <a:gd name="T71" fmla="*/ 236894688 h 188"/>
              <a:gd name="T72" fmla="*/ 408265313 w 234"/>
              <a:gd name="T73" fmla="*/ 236894688 h 188"/>
              <a:gd name="T74" fmla="*/ 433466875 w 234"/>
              <a:gd name="T75" fmla="*/ 267136563 h 188"/>
              <a:gd name="T76" fmla="*/ 403225000 w 234"/>
              <a:gd name="T77" fmla="*/ 282257500 h 188"/>
              <a:gd name="T78" fmla="*/ 398184688 w 234"/>
              <a:gd name="T79" fmla="*/ 312499375 h 188"/>
              <a:gd name="T80" fmla="*/ 398184688 w 234"/>
              <a:gd name="T81" fmla="*/ 347781563 h 188"/>
              <a:gd name="T82" fmla="*/ 367942813 w 234"/>
              <a:gd name="T83" fmla="*/ 347781563 h 188"/>
              <a:gd name="T84" fmla="*/ 342741250 w 234"/>
              <a:gd name="T85" fmla="*/ 362902500 h 188"/>
              <a:gd name="T86" fmla="*/ 327620313 w 234"/>
              <a:gd name="T87" fmla="*/ 378023438 h 188"/>
              <a:gd name="T88" fmla="*/ 302418750 w 234"/>
              <a:gd name="T89" fmla="*/ 378023438 h 188"/>
              <a:gd name="T90" fmla="*/ 282257500 w 234"/>
              <a:gd name="T91" fmla="*/ 403225000 h 188"/>
              <a:gd name="T92" fmla="*/ 282257500 w 234"/>
              <a:gd name="T93" fmla="*/ 438507188 h 188"/>
              <a:gd name="T94" fmla="*/ 257055938 w 234"/>
              <a:gd name="T95" fmla="*/ 458668438 h 188"/>
              <a:gd name="T96" fmla="*/ 226814063 w 234"/>
              <a:gd name="T97" fmla="*/ 463708750 h 188"/>
              <a:gd name="T98" fmla="*/ 196572188 w 234"/>
              <a:gd name="T99" fmla="*/ 473789375 h 188"/>
              <a:gd name="T100" fmla="*/ 161290000 w 234"/>
              <a:gd name="T101" fmla="*/ 468749063 h 188"/>
              <a:gd name="T102" fmla="*/ 120967500 w 234"/>
              <a:gd name="T103" fmla="*/ 473789375 h 188"/>
              <a:gd name="T104" fmla="*/ 80645000 w 234"/>
              <a:gd name="T105" fmla="*/ 458668438 h 188"/>
              <a:gd name="T106" fmla="*/ 50403125 w 234"/>
              <a:gd name="T107" fmla="*/ 448587813 h 188"/>
              <a:gd name="T108" fmla="*/ 70564375 w 234"/>
              <a:gd name="T109" fmla="*/ 418345938 h 188"/>
              <a:gd name="T110" fmla="*/ 80645000 w 234"/>
              <a:gd name="T111" fmla="*/ 393144375 h 188"/>
              <a:gd name="T112" fmla="*/ 70564375 w 234"/>
              <a:gd name="T113" fmla="*/ 367942813 h 188"/>
              <a:gd name="T114" fmla="*/ 40322500 w 234"/>
              <a:gd name="T115" fmla="*/ 367942813 h 188"/>
              <a:gd name="T116" fmla="*/ 30241875 w 234"/>
              <a:gd name="T117" fmla="*/ 332660625 h 188"/>
              <a:gd name="T118" fmla="*/ 15120938 w 234"/>
              <a:gd name="T119" fmla="*/ 297378438 h 188"/>
              <a:gd name="T120" fmla="*/ 20161250 w 234"/>
              <a:gd name="T121" fmla="*/ 262096250 h 188"/>
              <a:gd name="T122" fmla="*/ 0 w 234"/>
              <a:gd name="T123" fmla="*/ 241935000 h 18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4" h="188">
                <a:moveTo>
                  <a:pt x="0" y="92"/>
                </a:move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4" y="84"/>
                </a:lnTo>
                <a:lnTo>
                  <a:pt x="2" y="82"/>
                </a:lnTo>
                <a:lnTo>
                  <a:pt x="4" y="80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8" y="62"/>
                </a:lnTo>
                <a:lnTo>
                  <a:pt x="8" y="60"/>
                </a:lnTo>
                <a:lnTo>
                  <a:pt x="10" y="60"/>
                </a:lnTo>
                <a:lnTo>
                  <a:pt x="12" y="62"/>
                </a:lnTo>
                <a:lnTo>
                  <a:pt x="14" y="62"/>
                </a:lnTo>
                <a:lnTo>
                  <a:pt x="16" y="64"/>
                </a:lnTo>
                <a:lnTo>
                  <a:pt x="18" y="64"/>
                </a:lnTo>
                <a:lnTo>
                  <a:pt x="18" y="62"/>
                </a:lnTo>
                <a:lnTo>
                  <a:pt x="20" y="62"/>
                </a:lnTo>
                <a:lnTo>
                  <a:pt x="22" y="64"/>
                </a:lnTo>
                <a:lnTo>
                  <a:pt x="24" y="66"/>
                </a:lnTo>
                <a:lnTo>
                  <a:pt x="26" y="66"/>
                </a:lnTo>
                <a:lnTo>
                  <a:pt x="26" y="68"/>
                </a:lnTo>
                <a:lnTo>
                  <a:pt x="26" y="70"/>
                </a:lnTo>
                <a:lnTo>
                  <a:pt x="28" y="68"/>
                </a:lnTo>
                <a:lnTo>
                  <a:pt x="30" y="66"/>
                </a:lnTo>
                <a:lnTo>
                  <a:pt x="32" y="68"/>
                </a:lnTo>
                <a:lnTo>
                  <a:pt x="34" y="66"/>
                </a:lnTo>
                <a:lnTo>
                  <a:pt x="36" y="64"/>
                </a:lnTo>
                <a:lnTo>
                  <a:pt x="38" y="64"/>
                </a:lnTo>
                <a:lnTo>
                  <a:pt x="40" y="62"/>
                </a:lnTo>
                <a:lnTo>
                  <a:pt x="38" y="60"/>
                </a:lnTo>
                <a:lnTo>
                  <a:pt x="40" y="58"/>
                </a:lnTo>
                <a:lnTo>
                  <a:pt x="38" y="56"/>
                </a:lnTo>
                <a:lnTo>
                  <a:pt x="38" y="54"/>
                </a:lnTo>
                <a:lnTo>
                  <a:pt x="40" y="54"/>
                </a:lnTo>
                <a:lnTo>
                  <a:pt x="42" y="54"/>
                </a:lnTo>
                <a:lnTo>
                  <a:pt x="44" y="54"/>
                </a:lnTo>
                <a:lnTo>
                  <a:pt x="46" y="54"/>
                </a:lnTo>
                <a:lnTo>
                  <a:pt x="46" y="52"/>
                </a:lnTo>
                <a:lnTo>
                  <a:pt x="48" y="52"/>
                </a:lnTo>
                <a:lnTo>
                  <a:pt x="50" y="50"/>
                </a:lnTo>
                <a:lnTo>
                  <a:pt x="52" y="50"/>
                </a:lnTo>
                <a:lnTo>
                  <a:pt x="54" y="48"/>
                </a:lnTo>
                <a:lnTo>
                  <a:pt x="56" y="48"/>
                </a:lnTo>
                <a:lnTo>
                  <a:pt x="58" y="46"/>
                </a:lnTo>
                <a:lnTo>
                  <a:pt x="60" y="46"/>
                </a:lnTo>
                <a:lnTo>
                  <a:pt x="60" y="44"/>
                </a:lnTo>
                <a:lnTo>
                  <a:pt x="62" y="42"/>
                </a:lnTo>
                <a:lnTo>
                  <a:pt x="62" y="40"/>
                </a:lnTo>
                <a:lnTo>
                  <a:pt x="60" y="40"/>
                </a:lnTo>
                <a:lnTo>
                  <a:pt x="60" y="38"/>
                </a:lnTo>
                <a:lnTo>
                  <a:pt x="62" y="36"/>
                </a:lnTo>
                <a:lnTo>
                  <a:pt x="62" y="34"/>
                </a:lnTo>
                <a:lnTo>
                  <a:pt x="62" y="32"/>
                </a:lnTo>
                <a:lnTo>
                  <a:pt x="62" y="30"/>
                </a:lnTo>
                <a:lnTo>
                  <a:pt x="62" y="28"/>
                </a:lnTo>
                <a:lnTo>
                  <a:pt x="64" y="28"/>
                </a:lnTo>
                <a:lnTo>
                  <a:pt x="64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4" y="26"/>
                </a:lnTo>
                <a:lnTo>
                  <a:pt x="74" y="24"/>
                </a:lnTo>
                <a:lnTo>
                  <a:pt x="76" y="22"/>
                </a:lnTo>
                <a:lnTo>
                  <a:pt x="74" y="20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80" y="22"/>
                </a:lnTo>
                <a:lnTo>
                  <a:pt x="82" y="22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4"/>
                </a:lnTo>
                <a:lnTo>
                  <a:pt x="94" y="24"/>
                </a:lnTo>
                <a:lnTo>
                  <a:pt x="96" y="22"/>
                </a:lnTo>
                <a:lnTo>
                  <a:pt x="98" y="22"/>
                </a:lnTo>
                <a:lnTo>
                  <a:pt x="100" y="24"/>
                </a:lnTo>
                <a:lnTo>
                  <a:pt x="102" y="26"/>
                </a:lnTo>
                <a:lnTo>
                  <a:pt x="104" y="26"/>
                </a:lnTo>
                <a:lnTo>
                  <a:pt x="106" y="26"/>
                </a:lnTo>
                <a:lnTo>
                  <a:pt x="108" y="26"/>
                </a:lnTo>
                <a:lnTo>
                  <a:pt x="110" y="26"/>
                </a:lnTo>
                <a:lnTo>
                  <a:pt x="112" y="26"/>
                </a:lnTo>
                <a:lnTo>
                  <a:pt x="112" y="28"/>
                </a:lnTo>
                <a:lnTo>
                  <a:pt x="114" y="30"/>
                </a:lnTo>
                <a:lnTo>
                  <a:pt x="116" y="30"/>
                </a:lnTo>
                <a:lnTo>
                  <a:pt x="118" y="32"/>
                </a:lnTo>
                <a:lnTo>
                  <a:pt x="120" y="30"/>
                </a:lnTo>
                <a:lnTo>
                  <a:pt x="122" y="30"/>
                </a:lnTo>
                <a:lnTo>
                  <a:pt x="122" y="28"/>
                </a:lnTo>
                <a:lnTo>
                  <a:pt x="124" y="28"/>
                </a:lnTo>
                <a:lnTo>
                  <a:pt x="126" y="28"/>
                </a:lnTo>
                <a:lnTo>
                  <a:pt x="126" y="26"/>
                </a:lnTo>
                <a:lnTo>
                  <a:pt x="128" y="24"/>
                </a:lnTo>
                <a:lnTo>
                  <a:pt x="130" y="26"/>
                </a:lnTo>
                <a:lnTo>
                  <a:pt x="130" y="24"/>
                </a:lnTo>
                <a:lnTo>
                  <a:pt x="132" y="24"/>
                </a:lnTo>
                <a:lnTo>
                  <a:pt x="134" y="26"/>
                </a:lnTo>
                <a:lnTo>
                  <a:pt x="136" y="28"/>
                </a:lnTo>
                <a:lnTo>
                  <a:pt x="138" y="28"/>
                </a:lnTo>
                <a:lnTo>
                  <a:pt x="140" y="28"/>
                </a:lnTo>
                <a:lnTo>
                  <a:pt x="140" y="26"/>
                </a:lnTo>
                <a:lnTo>
                  <a:pt x="140" y="24"/>
                </a:lnTo>
                <a:lnTo>
                  <a:pt x="138" y="22"/>
                </a:lnTo>
                <a:lnTo>
                  <a:pt x="140" y="20"/>
                </a:lnTo>
                <a:lnTo>
                  <a:pt x="142" y="18"/>
                </a:lnTo>
                <a:lnTo>
                  <a:pt x="144" y="18"/>
                </a:lnTo>
                <a:lnTo>
                  <a:pt x="146" y="18"/>
                </a:lnTo>
                <a:lnTo>
                  <a:pt x="148" y="18"/>
                </a:lnTo>
                <a:lnTo>
                  <a:pt x="148" y="20"/>
                </a:lnTo>
                <a:lnTo>
                  <a:pt x="150" y="20"/>
                </a:lnTo>
                <a:lnTo>
                  <a:pt x="152" y="20"/>
                </a:lnTo>
                <a:lnTo>
                  <a:pt x="154" y="18"/>
                </a:lnTo>
                <a:lnTo>
                  <a:pt x="154" y="16"/>
                </a:lnTo>
                <a:lnTo>
                  <a:pt x="152" y="14"/>
                </a:lnTo>
                <a:lnTo>
                  <a:pt x="150" y="14"/>
                </a:lnTo>
                <a:lnTo>
                  <a:pt x="150" y="12"/>
                </a:lnTo>
                <a:lnTo>
                  <a:pt x="152" y="10"/>
                </a:lnTo>
                <a:lnTo>
                  <a:pt x="154" y="8"/>
                </a:lnTo>
                <a:lnTo>
                  <a:pt x="154" y="6"/>
                </a:lnTo>
                <a:lnTo>
                  <a:pt x="156" y="4"/>
                </a:lnTo>
                <a:lnTo>
                  <a:pt x="156" y="2"/>
                </a:lnTo>
                <a:lnTo>
                  <a:pt x="158" y="0"/>
                </a:lnTo>
                <a:lnTo>
                  <a:pt x="160" y="0"/>
                </a:lnTo>
                <a:lnTo>
                  <a:pt x="162" y="0"/>
                </a:lnTo>
                <a:lnTo>
                  <a:pt x="164" y="2"/>
                </a:lnTo>
                <a:lnTo>
                  <a:pt x="166" y="2"/>
                </a:lnTo>
                <a:lnTo>
                  <a:pt x="166" y="4"/>
                </a:lnTo>
                <a:lnTo>
                  <a:pt x="168" y="4"/>
                </a:lnTo>
                <a:lnTo>
                  <a:pt x="170" y="6"/>
                </a:lnTo>
                <a:lnTo>
                  <a:pt x="168" y="8"/>
                </a:lnTo>
                <a:lnTo>
                  <a:pt x="168" y="10"/>
                </a:lnTo>
                <a:lnTo>
                  <a:pt x="168" y="12"/>
                </a:lnTo>
                <a:lnTo>
                  <a:pt x="170" y="12"/>
                </a:lnTo>
                <a:lnTo>
                  <a:pt x="172" y="12"/>
                </a:lnTo>
                <a:lnTo>
                  <a:pt x="174" y="12"/>
                </a:lnTo>
                <a:lnTo>
                  <a:pt x="174" y="14"/>
                </a:lnTo>
                <a:lnTo>
                  <a:pt x="174" y="16"/>
                </a:lnTo>
                <a:lnTo>
                  <a:pt x="174" y="18"/>
                </a:lnTo>
                <a:lnTo>
                  <a:pt x="174" y="20"/>
                </a:lnTo>
                <a:lnTo>
                  <a:pt x="174" y="22"/>
                </a:lnTo>
                <a:lnTo>
                  <a:pt x="176" y="24"/>
                </a:lnTo>
                <a:lnTo>
                  <a:pt x="176" y="28"/>
                </a:lnTo>
                <a:lnTo>
                  <a:pt x="176" y="30"/>
                </a:lnTo>
                <a:lnTo>
                  <a:pt x="176" y="32"/>
                </a:lnTo>
                <a:lnTo>
                  <a:pt x="178" y="32"/>
                </a:lnTo>
                <a:lnTo>
                  <a:pt x="178" y="34"/>
                </a:lnTo>
                <a:lnTo>
                  <a:pt x="180" y="36"/>
                </a:lnTo>
                <a:lnTo>
                  <a:pt x="182" y="38"/>
                </a:lnTo>
                <a:lnTo>
                  <a:pt x="184" y="38"/>
                </a:lnTo>
                <a:lnTo>
                  <a:pt x="184" y="36"/>
                </a:lnTo>
                <a:lnTo>
                  <a:pt x="186" y="34"/>
                </a:lnTo>
                <a:lnTo>
                  <a:pt x="188" y="34"/>
                </a:lnTo>
                <a:lnTo>
                  <a:pt x="190" y="32"/>
                </a:lnTo>
                <a:lnTo>
                  <a:pt x="192" y="30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198" y="28"/>
                </a:lnTo>
                <a:lnTo>
                  <a:pt x="198" y="26"/>
                </a:lnTo>
                <a:lnTo>
                  <a:pt x="200" y="24"/>
                </a:lnTo>
                <a:lnTo>
                  <a:pt x="202" y="24"/>
                </a:lnTo>
                <a:lnTo>
                  <a:pt x="204" y="22"/>
                </a:lnTo>
                <a:lnTo>
                  <a:pt x="206" y="22"/>
                </a:lnTo>
                <a:lnTo>
                  <a:pt x="208" y="20"/>
                </a:lnTo>
                <a:lnTo>
                  <a:pt x="210" y="22"/>
                </a:lnTo>
                <a:lnTo>
                  <a:pt x="212" y="22"/>
                </a:lnTo>
                <a:lnTo>
                  <a:pt x="214" y="22"/>
                </a:lnTo>
                <a:lnTo>
                  <a:pt x="214" y="24"/>
                </a:lnTo>
                <a:lnTo>
                  <a:pt x="214" y="26"/>
                </a:lnTo>
                <a:lnTo>
                  <a:pt x="216" y="26"/>
                </a:lnTo>
                <a:lnTo>
                  <a:pt x="216" y="24"/>
                </a:lnTo>
                <a:lnTo>
                  <a:pt x="220" y="24"/>
                </a:lnTo>
                <a:lnTo>
                  <a:pt x="222" y="24"/>
                </a:lnTo>
                <a:lnTo>
                  <a:pt x="224" y="22"/>
                </a:lnTo>
                <a:lnTo>
                  <a:pt x="226" y="22"/>
                </a:lnTo>
                <a:lnTo>
                  <a:pt x="228" y="22"/>
                </a:lnTo>
                <a:lnTo>
                  <a:pt x="230" y="22"/>
                </a:lnTo>
                <a:lnTo>
                  <a:pt x="230" y="24"/>
                </a:lnTo>
                <a:lnTo>
                  <a:pt x="232" y="24"/>
                </a:lnTo>
                <a:lnTo>
                  <a:pt x="234" y="26"/>
                </a:lnTo>
                <a:lnTo>
                  <a:pt x="232" y="26"/>
                </a:lnTo>
                <a:lnTo>
                  <a:pt x="230" y="24"/>
                </a:lnTo>
                <a:lnTo>
                  <a:pt x="230" y="26"/>
                </a:lnTo>
                <a:lnTo>
                  <a:pt x="228" y="26"/>
                </a:lnTo>
                <a:lnTo>
                  <a:pt x="228" y="28"/>
                </a:lnTo>
                <a:lnTo>
                  <a:pt x="230" y="30"/>
                </a:lnTo>
                <a:lnTo>
                  <a:pt x="228" y="30"/>
                </a:lnTo>
                <a:lnTo>
                  <a:pt x="226" y="32"/>
                </a:lnTo>
                <a:lnTo>
                  <a:pt x="224" y="32"/>
                </a:lnTo>
                <a:lnTo>
                  <a:pt x="222" y="32"/>
                </a:lnTo>
                <a:lnTo>
                  <a:pt x="222" y="34"/>
                </a:lnTo>
                <a:lnTo>
                  <a:pt x="218" y="32"/>
                </a:lnTo>
                <a:lnTo>
                  <a:pt x="216" y="32"/>
                </a:lnTo>
                <a:lnTo>
                  <a:pt x="214" y="32"/>
                </a:lnTo>
                <a:lnTo>
                  <a:pt x="212" y="34"/>
                </a:lnTo>
                <a:lnTo>
                  <a:pt x="208" y="34"/>
                </a:lnTo>
                <a:lnTo>
                  <a:pt x="206" y="34"/>
                </a:lnTo>
                <a:lnTo>
                  <a:pt x="204" y="34"/>
                </a:lnTo>
                <a:lnTo>
                  <a:pt x="202" y="34"/>
                </a:lnTo>
                <a:lnTo>
                  <a:pt x="200" y="34"/>
                </a:lnTo>
                <a:lnTo>
                  <a:pt x="198" y="34"/>
                </a:lnTo>
                <a:lnTo>
                  <a:pt x="196" y="34"/>
                </a:lnTo>
                <a:lnTo>
                  <a:pt x="194" y="36"/>
                </a:lnTo>
                <a:lnTo>
                  <a:pt x="192" y="36"/>
                </a:lnTo>
                <a:lnTo>
                  <a:pt x="190" y="38"/>
                </a:lnTo>
                <a:lnTo>
                  <a:pt x="186" y="42"/>
                </a:lnTo>
                <a:lnTo>
                  <a:pt x="184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6"/>
                </a:lnTo>
                <a:lnTo>
                  <a:pt x="178" y="48"/>
                </a:lnTo>
                <a:lnTo>
                  <a:pt x="176" y="48"/>
                </a:lnTo>
                <a:lnTo>
                  <a:pt x="176" y="50"/>
                </a:lnTo>
                <a:lnTo>
                  <a:pt x="178" y="52"/>
                </a:lnTo>
                <a:lnTo>
                  <a:pt x="180" y="52"/>
                </a:lnTo>
                <a:lnTo>
                  <a:pt x="180" y="54"/>
                </a:lnTo>
                <a:lnTo>
                  <a:pt x="182" y="56"/>
                </a:lnTo>
                <a:lnTo>
                  <a:pt x="184" y="58"/>
                </a:lnTo>
                <a:lnTo>
                  <a:pt x="184" y="60"/>
                </a:lnTo>
                <a:lnTo>
                  <a:pt x="186" y="60"/>
                </a:lnTo>
                <a:lnTo>
                  <a:pt x="186" y="62"/>
                </a:lnTo>
                <a:lnTo>
                  <a:pt x="186" y="64"/>
                </a:lnTo>
                <a:lnTo>
                  <a:pt x="186" y="66"/>
                </a:lnTo>
                <a:lnTo>
                  <a:pt x="188" y="68"/>
                </a:lnTo>
                <a:lnTo>
                  <a:pt x="186" y="70"/>
                </a:lnTo>
                <a:lnTo>
                  <a:pt x="186" y="72"/>
                </a:lnTo>
                <a:lnTo>
                  <a:pt x="186" y="74"/>
                </a:lnTo>
                <a:lnTo>
                  <a:pt x="184" y="74"/>
                </a:lnTo>
                <a:lnTo>
                  <a:pt x="184" y="76"/>
                </a:lnTo>
                <a:lnTo>
                  <a:pt x="182" y="78"/>
                </a:lnTo>
                <a:lnTo>
                  <a:pt x="180" y="80"/>
                </a:lnTo>
                <a:lnTo>
                  <a:pt x="180" y="82"/>
                </a:lnTo>
                <a:lnTo>
                  <a:pt x="182" y="84"/>
                </a:lnTo>
                <a:lnTo>
                  <a:pt x="184" y="86"/>
                </a:lnTo>
                <a:lnTo>
                  <a:pt x="182" y="88"/>
                </a:lnTo>
                <a:lnTo>
                  <a:pt x="184" y="88"/>
                </a:lnTo>
                <a:lnTo>
                  <a:pt x="182" y="90"/>
                </a:lnTo>
                <a:lnTo>
                  <a:pt x="182" y="92"/>
                </a:lnTo>
                <a:lnTo>
                  <a:pt x="180" y="92"/>
                </a:lnTo>
                <a:lnTo>
                  <a:pt x="178" y="94"/>
                </a:lnTo>
                <a:lnTo>
                  <a:pt x="176" y="94"/>
                </a:lnTo>
                <a:lnTo>
                  <a:pt x="174" y="94"/>
                </a:lnTo>
                <a:lnTo>
                  <a:pt x="172" y="94"/>
                </a:lnTo>
                <a:lnTo>
                  <a:pt x="168" y="92"/>
                </a:lnTo>
                <a:lnTo>
                  <a:pt x="166" y="92"/>
                </a:lnTo>
                <a:lnTo>
                  <a:pt x="164" y="92"/>
                </a:lnTo>
                <a:lnTo>
                  <a:pt x="162" y="92"/>
                </a:lnTo>
                <a:lnTo>
                  <a:pt x="162" y="94"/>
                </a:lnTo>
                <a:lnTo>
                  <a:pt x="164" y="96"/>
                </a:lnTo>
                <a:lnTo>
                  <a:pt x="166" y="98"/>
                </a:lnTo>
                <a:lnTo>
                  <a:pt x="168" y="98"/>
                </a:lnTo>
                <a:lnTo>
                  <a:pt x="170" y="100"/>
                </a:lnTo>
                <a:lnTo>
                  <a:pt x="170" y="102"/>
                </a:lnTo>
                <a:lnTo>
                  <a:pt x="170" y="104"/>
                </a:lnTo>
                <a:lnTo>
                  <a:pt x="172" y="106"/>
                </a:lnTo>
                <a:lnTo>
                  <a:pt x="172" y="108"/>
                </a:lnTo>
                <a:lnTo>
                  <a:pt x="170" y="110"/>
                </a:lnTo>
                <a:lnTo>
                  <a:pt x="168" y="110"/>
                </a:lnTo>
                <a:lnTo>
                  <a:pt x="166" y="112"/>
                </a:lnTo>
                <a:lnTo>
                  <a:pt x="164" y="112"/>
                </a:lnTo>
                <a:lnTo>
                  <a:pt x="162" y="112"/>
                </a:lnTo>
                <a:lnTo>
                  <a:pt x="160" y="112"/>
                </a:lnTo>
                <a:lnTo>
                  <a:pt x="160" y="114"/>
                </a:lnTo>
                <a:lnTo>
                  <a:pt x="160" y="116"/>
                </a:lnTo>
                <a:lnTo>
                  <a:pt x="160" y="118"/>
                </a:lnTo>
                <a:lnTo>
                  <a:pt x="160" y="120"/>
                </a:lnTo>
                <a:lnTo>
                  <a:pt x="160" y="122"/>
                </a:lnTo>
                <a:lnTo>
                  <a:pt x="158" y="122"/>
                </a:lnTo>
                <a:lnTo>
                  <a:pt x="158" y="124"/>
                </a:lnTo>
                <a:lnTo>
                  <a:pt x="158" y="126"/>
                </a:lnTo>
                <a:lnTo>
                  <a:pt x="158" y="128"/>
                </a:lnTo>
                <a:lnTo>
                  <a:pt x="158" y="130"/>
                </a:lnTo>
                <a:lnTo>
                  <a:pt x="160" y="132"/>
                </a:lnTo>
                <a:lnTo>
                  <a:pt x="160" y="134"/>
                </a:lnTo>
                <a:lnTo>
                  <a:pt x="160" y="136"/>
                </a:lnTo>
                <a:lnTo>
                  <a:pt x="158" y="138"/>
                </a:lnTo>
                <a:lnTo>
                  <a:pt x="158" y="140"/>
                </a:lnTo>
                <a:lnTo>
                  <a:pt x="156" y="142"/>
                </a:lnTo>
                <a:lnTo>
                  <a:pt x="154" y="142"/>
                </a:lnTo>
                <a:lnTo>
                  <a:pt x="152" y="142"/>
                </a:lnTo>
                <a:lnTo>
                  <a:pt x="152" y="140"/>
                </a:lnTo>
                <a:lnTo>
                  <a:pt x="150" y="140"/>
                </a:lnTo>
                <a:lnTo>
                  <a:pt x="148" y="138"/>
                </a:lnTo>
                <a:lnTo>
                  <a:pt x="146" y="138"/>
                </a:lnTo>
                <a:lnTo>
                  <a:pt x="146" y="140"/>
                </a:lnTo>
                <a:lnTo>
                  <a:pt x="144" y="140"/>
                </a:lnTo>
                <a:lnTo>
                  <a:pt x="142" y="140"/>
                </a:lnTo>
                <a:lnTo>
                  <a:pt x="142" y="138"/>
                </a:lnTo>
                <a:lnTo>
                  <a:pt x="140" y="140"/>
                </a:lnTo>
                <a:lnTo>
                  <a:pt x="138" y="142"/>
                </a:lnTo>
                <a:lnTo>
                  <a:pt x="136" y="142"/>
                </a:lnTo>
                <a:lnTo>
                  <a:pt x="136" y="144"/>
                </a:lnTo>
                <a:lnTo>
                  <a:pt x="134" y="144"/>
                </a:lnTo>
                <a:lnTo>
                  <a:pt x="132" y="144"/>
                </a:lnTo>
                <a:lnTo>
                  <a:pt x="132" y="146"/>
                </a:lnTo>
                <a:lnTo>
                  <a:pt x="134" y="146"/>
                </a:lnTo>
                <a:lnTo>
                  <a:pt x="136" y="148"/>
                </a:lnTo>
                <a:lnTo>
                  <a:pt x="132" y="150"/>
                </a:lnTo>
                <a:lnTo>
                  <a:pt x="130" y="150"/>
                </a:lnTo>
                <a:lnTo>
                  <a:pt x="128" y="150"/>
                </a:lnTo>
                <a:lnTo>
                  <a:pt x="126" y="150"/>
                </a:lnTo>
                <a:lnTo>
                  <a:pt x="124" y="150"/>
                </a:lnTo>
                <a:lnTo>
                  <a:pt x="122" y="150"/>
                </a:lnTo>
                <a:lnTo>
                  <a:pt x="122" y="148"/>
                </a:lnTo>
                <a:lnTo>
                  <a:pt x="120" y="150"/>
                </a:lnTo>
                <a:lnTo>
                  <a:pt x="118" y="150"/>
                </a:lnTo>
                <a:lnTo>
                  <a:pt x="118" y="152"/>
                </a:lnTo>
                <a:lnTo>
                  <a:pt x="116" y="154"/>
                </a:lnTo>
                <a:lnTo>
                  <a:pt x="114" y="156"/>
                </a:lnTo>
                <a:lnTo>
                  <a:pt x="112" y="158"/>
                </a:lnTo>
                <a:lnTo>
                  <a:pt x="112" y="160"/>
                </a:lnTo>
                <a:lnTo>
                  <a:pt x="112" y="162"/>
                </a:lnTo>
                <a:lnTo>
                  <a:pt x="112" y="164"/>
                </a:lnTo>
                <a:lnTo>
                  <a:pt x="112" y="166"/>
                </a:lnTo>
                <a:lnTo>
                  <a:pt x="114" y="166"/>
                </a:lnTo>
                <a:lnTo>
                  <a:pt x="114" y="168"/>
                </a:lnTo>
                <a:lnTo>
                  <a:pt x="114" y="170"/>
                </a:lnTo>
                <a:lnTo>
                  <a:pt x="114" y="172"/>
                </a:lnTo>
                <a:lnTo>
                  <a:pt x="112" y="174"/>
                </a:lnTo>
                <a:lnTo>
                  <a:pt x="114" y="176"/>
                </a:lnTo>
                <a:lnTo>
                  <a:pt x="114" y="178"/>
                </a:lnTo>
                <a:lnTo>
                  <a:pt x="114" y="180"/>
                </a:lnTo>
                <a:lnTo>
                  <a:pt x="112" y="180"/>
                </a:lnTo>
                <a:lnTo>
                  <a:pt x="106" y="182"/>
                </a:lnTo>
                <a:lnTo>
                  <a:pt x="104" y="182"/>
                </a:lnTo>
                <a:lnTo>
                  <a:pt x="102" y="182"/>
                </a:lnTo>
                <a:lnTo>
                  <a:pt x="100" y="184"/>
                </a:lnTo>
                <a:lnTo>
                  <a:pt x="98" y="184"/>
                </a:lnTo>
                <a:lnTo>
                  <a:pt x="96" y="184"/>
                </a:lnTo>
                <a:lnTo>
                  <a:pt x="94" y="184"/>
                </a:lnTo>
                <a:lnTo>
                  <a:pt x="92" y="186"/>
                </a:lnTo>
                <a:lnTo>
                  <a:pt x="92" y="184"/>
                </a:lnTo>
                <a:lnTo>
                  <a:pt x="90" y="184"/>
                </a:lnTo>
                <a:lnTo>
                  <a:pt x="88" y="184"/>
                </a:lnTo>
                <a:lnTo>
                  <a:pt x="86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6"/>
                </a:lnTo>
                <a:lnTo>
                  <a:pt x="80" y="186"/>
                </a:lnTo>
                <a:lnTo>
                  <a:pt x="78" y="188"/>
                </a:lnTo>
                <a:lnTo>
                  <a:pt x="76" y="188"/>
                </a:lnTo>
                <a:lnTo>
                  <a:pt x="74" y="188"/>
                </a:lnTo>
                <a:lnTo>
                  <a:pt x="72" y="188"/>
                </a:lnTo>
                <a:lnTo>
                  <a:pt x="70" y="186"/>
                </a:lnTo>
                <a:lnTo>
                  <a:pt x="68" y="186"/>
                </a:lnTo>
                <a:lnTo>
                  <a:pt x="66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60" y="188"/>
                </a:lnTo>
                <a:lnTo>
                  <a:pt x="58" y="188"/>
                </a:lnTo>
                <a:lnTo>
                  <a:pt x="56" y="188"/>
                </a:lnTo>
                <a:lnTo>
                  <a:pt x="54" y="188"/>
                </a:lnTo>
                <a:lnTo>
                  <a:pt x="50" y="188"/>
                </a:lnTo>
                <a:lnTo>
                  <a:pt x="48" y="188"/>
                </a:lnTo>
                <a:lnTo>
                  <a:pt x="46" y="188"/>
                </a:lnTo>
                <a:lnTo>
                  <a:pt x="44" y="186"/>
                </a:lnTo>
                <a:lnTo>
                  <a:pt x="42" y="186"/>
                </a:lnTo>
                <a:lnTo>
                  <a:pt x="38" y="186"/>
                </a:lnTo>
                <a:lnTo>
                  <a:pt x="38" y="184"/>
                </a:lnTo>
                <a:lnTo>
                  <a:pt x="36" y="184"/>
                </a:lnTo>
                <a:lnTo>
                  <a:pt x="34" y="184"/>
                </a:lnTo>
                <a:lnTo>
                  <a:pt x="32" y="182"/>
                </a:lnTo>
                <a:lnTo>
                  <a:pt x="30" y="182"/>
                </a:lnTo>
                <a:lnTo>
                  <a:pt x="28" y="182"/>
                </a:lnTo>
                <a:lnTo>
                  <a:pt x="26" y="182"/>
                </a:lnTo>
                <a:lnTo>
                  <a:pt x="24" y="180"/>
                </a:lnTo>
                <a:lnTo>
                  <a:pt x="22" y="180"/>
                </a:lnTo>
                <a:lnTo>
                  <a:pt x="20" y="180"/>
                </a:lnTo>
                <a:lnTo>
                  <a:pt x="18" y="178"/>
                </a:lnTo>
                <a:lnTo>
                  <a:pt x="20" y="178"/>
                </a:lnTo>
                <a:lnTo>
                  <a:pt x="20" y="176"/>
                </a:lnTo>
                <a:lnTo>
                  <a:pt x="22" y="174"/>
                </a:lnTo>
                <a:lnTo>
                  <a:pt x="24" y="172"/>
                </a:lnTo>
                <a:lnTo>
                  <a:pt x="24" y="170"/>
                </a:lnTo>
                <a:lnTo>
                  <a:pt x="26" y="168"/>
                </a:lnTo>
                <a:lnTo>
                  <a:pt x="28" y="166"/>
                </a:lnTo>
                <a:lnTo>
                  <a:pt x="28" y="164"/>
                </a:lnTo>
                <a:lnTo>
                  <a:pt x="30" y="162"/>
                </a:lnTo>
                <a:lnTo>
                  <a:pt x="30" y="160"/>
                </a:lnTo>
                <a:lnTo>
                  <a:pt x="32" y="158"/>
                </a:lnTo>
                <a:lnTo>
                  <a:pt x="32" y="156"/>
                </a:lnTo>
                <a:lnTo>
                  <a:pt x="32" y="154"/>
                </a:lnTo>
                <a:lnTo>
                  <a:pt x="32" y="152"/>
                </a:lnTo>
                <a:lnTo>
                  <a:pt x="30" y="150"/>
                </a:lnTo>
                <a:lnTo>
                  <a:pt x="30" y="148"/>
                </a:lnTo>
                <a:lnTo>
                  <a:pt x="28" y="148"/>
                </a:lnTo>
                <a:lnTo>
                  <a:pt x="28" y="146"/>
                </a:lnTo>
                <a:lnTo>
                  <a:pt x="26" y="146"/>
                </a:lnTo>
                <a:lnTo>
                  <a:pt x="24" y="146"/>
                </a:lnTo>
                <a:lnTo>
                  <a:pt x="22" y="146"/>
                </a:lnTo>
                <a:lnTo>
                  <a:pt x="20" y="146"/>
                </a:lnTo>
                <a:lnTo>
                  <a:pt x="18" y="146"/>
                </a:lnTo>
                <a:lnTo>
                  <a:pt x="16" y="146"/>
                </a:lnTo>
                <a:lnTo>
                  <a:pt x="14" y="144"/>
                </a:lnTo>
                <a:lnTo>
                  <a:pt x="12" y="142"/>
                </a:lnTo>
                <a:lnTo>
                  <a:pt x="12" y="140"/>
                </a:lnTo>
                <a:lnTo>
                  <a:pt x="12" y="138"/>
                </a:lnTo>
                <a:lnTo>
                  <a:pt x="12" y="136"/>
                </a:lnTo>
                <a:lnTo>
                  <a:pt x="12" y="134"/>
                </a:lnTo>
                <a:lnTo>
                  <a:pt x="12" y="132"/>
                </a:lnTo>
                <a:lnTo>
                  <a:pt x="12" y="130"/>
                </a:lnTo>
                <a:lnTo>
                  <a:pt x="10" y="128"/>
                </a:lnTo>
                <a:lnTo>
                  <a:pt x="10" y="126"/>
                </a:lnTo>
                <a:lnTo>
                  <a:pt x="10" y="124"/>
                </a:lnTo>
                <a:lnTo>
                  <a:pt x="8" y="122"/>
                </a:lnTo>
                <a:lnTo>
                  <a:pt x="6" y="120"/>
                </a:lnTo>
                <a:lnTo>
                  <a:pt x="6" y="118"/>
                </a:lnTo>
                <a:lnTo>
                  <a:pt x="6" y="116"/>
                </a:lnTo>
                <a:lnTo>
                  <a:pt x="4" y="114"/>
                </a:lnTo>
                <a:lnTo>
                  <a:pt x="4" y="112"/>
                </a:lnTo>
                <a:lnTo>
                  <a:pt x="4" y="110"/>
                </a:lnTo>
                <a:lnTo>
                  <a:pt x="4" y="108"/>
                </a:lnTo>
                <a:lnTo>
                  <a:pt x="6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2"/>
                </a:lnTo>
                <a:lnTo>
                  <a:pt x="4" y="102"/>
                </a:lnTo>
                <a:lnTo>
                  <a:pt x="2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7" name="Freeform 2088">
            <a:extLst>
              <a:ext uri="{FF2B5EF4-FFF2-40B4-BE49-F238E27FC236}">
                <a16:creationId xmlns:a16="http://schemas.microsoft.com/office/drawing/2014/main" id="{0F70A831-F026-421F-923C-2C62E3874579}"/>
              </a:ext>
            </a:extLst>
          </p:cNvPr>
          <p:cNvSpPr>
            <a:spLocks/>
          </p:cNvSpPr>
          <p:nvPr/>
        </p:nvSpPr>
        <p:spPr bwMode="auto">
          <a:xfrm>
            <a:off x="5889627" y="2670175"/>
            <a:ext cx="371475" cy="298451"/>
          </a:xfrm>
          <a:custGeom>
            <a:avLst/>
            <a:gdLst>
              <a:gd name="T0" fmla="*/ 10080625 w 234"/>
              <a:gd name="T1" fmla="*/ 201612500 h 188"/>
              <a:gd name="T2" fmla="*/ 15120938 w 234"/>
              <a:gd name="T3" fmla="*/ 171370625 h 188"/>
              <a:gd name="T4" fmla="*/ 30241875 w 234"/>
              <a:gd name="T5" fmla="*/ 156249688 h 188"/>
              <a:gd name="T6" fmla="*/ 65524063 w 234"/>
              <a:gd name="T7" fmla="*/ 166330313 h 188"/>
              <a:gd name="T8" fmla="*/ 85685313 w 234"/>
              <a:gd name="T9" fmla="*/ 166330313 h 188"/>
              <a:gd name="T10" fmla="*/ 95765938 w 234"/>
              <a:gd name="T11" fmla="*/ 136088438 h 188"/>
              <a:gd name="T12" fmla="*/ 126007813 w 234"/>
              <a:gd name="T13" fmla="*/ 126007813 h 188"/>
              <a:gd name="T14" fmla="*/ 156249688 w 234"/>
              <a:gd name="T15" fmla="*/ 100806250 h 188"/>
              <a:gd name="T16" fmla="*/ 161290000 w 234"/>
              <a:gd name="T17" fmla="*/ 70564375 h 188"/>
              <a:gd name="T18" fmla="*/ 186491563 w 234"/>
              <a:gd name="T19" fmla="*/ 50403125 h 188"/>
              <a:gd name="T20" fmla="*/ 221773750 w 234"/>
              <a:gd name="T21" fmla="*/ 60483750 h 188"/>
              <a:gd name="T22" fmla="*/ 252015625 w 234"/>
              <a:gd name="T23" fmla="*/ 60483750 h 188"/>
              <a:gd name="T24" fmla="*/ 277217188 w 234"/>
              <a:gd name="T25" fmla="*/ 65524063 h 188"/>
              <a:gd name="T26" fmla="*/ 297378438 w 234"/>
              <a:gd name="T27" fmla="*/ 80645000 h 188"/>
              <a:gd name="T28" fmla="*/ 322580000 w 234"/>
              <a:gd name="T29" fmla="*/ 60483750 h 188"/>
              <a:gd name="T30" fmla="*/ 352821875 w 234"/>
              <a:gd name="T31" fmla="*/ 70564375 h 188"/>
              <a:gd name="T32" fmla="*/ 362902500 w 234"/>
              <a:gd name="T33" fmla="*/ 45362813 h 188"/>
              <a:gd name="T34" fmla="*/ 388104063 w 234"/>
              <a:gd name="T35" fmla="*/ 40322500 h 188"/>
              <a:gd name="T36" fmla="*/ 393144375 w 234"/>
              <a:gd name="T37" fmla="*/ 10080625 h 188"/>
              <a:gd name="T38" fmla="*/ 423386250 w 234"/>
              <a:gd name="T39" fmla="*/ 10080625 h 188"/>
              <a:gd name="T40" fmla="*/ 438507188 w 234"/>
              <a:gd name="T41" fmla="*/ 35282188 h 188"/>
              <a:gd name="T42" fmla="*/ 443547500 w 234"/>
              <a:gd name="T43" fmla="*/ 75604688 h 188"/>
              <a:gd name="T44" fmla="*/ 468749063 w 234"/>
              <a:gd name="T45" fmla="*/ 85685313 h 188"/>
              <a:gd name="T46" fmla="*/ 498990938 w 234"/>
              <a:gd name="T47" fmla="*/ 70564375 h 188"/>
              <a:gd name="T48" fmla="*/ 529232813 w 234"/>
              <a:gd name="T49" fmla="*/ 55443438 h 188"/>
              <a:gd name="T50" fmla="*/ 554434375 w 234"/>
              <a:gd name="T51" fmla="*/ 60483750 h 188"/>
              <a:gd name="T52" fmla="*/ 584676250 w 234"/>
              <a:gd name="T53" fmla="*/ 60483750 h 188"/>
              <a:gd name="T54" fmla="*/ 579635938 w 234"/>
              <a:gd name="T55" fmla="*/ 75604688 h 188"/>
              <a:gd name="T56" fmla="*/ 539313438 w 234"/>
              <a:gd name="T57" fmla="*/ 80645000 h 188"/>
              <a:gd name="T58" fmla="*/ 498990938 w 234"/>
              <a:gd name="T59" fmla="*/ 85685313 h 188"/>
              <a:gd name="T60" fmla="*/ 463708750 w 234"/>
              <a:gd name="T61" fmla="*/ 105846563 h 188"/>
              <a:gd name="T62" fmla="*/ 453628125 w 234"/>
              <a:gd name="T63" fmla="*/ 131048125 h 188"/>
              <a:gd name="T64" fmla="*/ 468749063 w 234"/>
              <a:gd name="T65" fmla="*/ 166330313 h 188"/>
              <a:gd name="T66" fmla="*/ 468749063 w 234"/>
              <a:gd name="T67" fmla="*/ 186491563 h 188"/>
              <a:gd name="T68" fmla="*/ 458668438 w 234"/>
              <a:gd name="T69" fmla="*/ 211693125 h 188"/>
              <a:gd name="T70" fmla="*/ 443547500 w 234"/>
              <a:gd name="T71" fmla="*/ 236894688 h 188"/>
              <a:gd name="T72" fmla="*/ 408265313 w 234"/>
              <a:gd name="T73" fmla="*/ 236894688 h 188"/>
              <a:gd name="T74" fmla="*/ 433466875 w 234"/>
              <a:gd name="T75" fmla="*/ 267136563 h 188"/>
              <a:gd name="T76" fmla="*/ 403225000 w 234"/>
              <a:gd name="T77" fmla="*/ 282257500 h 188"/>
              <a:gd name="T78" fmla="*/ 398184688 w 234"/>
              <a:gd name="T79" fmla="*/ 312499375 h 188"/>
              <a:gd name="T80" fmla="*/ 398184688 w 234"/>
              <a:gd name="T81" fmla="*/ 347781563 h 188"/>
              <a:gd name="T82" fmla="*/ 367942813 w 234"/>
              <a:gd name="T83" fmla="*/ 347781563 h 188"/>
              <a:gd name="T84" fmla="*/ 342741250 w 234"/>
              <a:gd name="T85" fmla="*/ 362902500 h 188"/>
              <a:gd name="T86" fmla="*/ 327620313 w 234"/>
              <a:gd name="T87" fmla="*/ 378023438 h 188"/>
              <a:gd name="T88" fmla="*/ 302418750 w 234"/>
              <a:gd name="T89" fmla="*/ 378023438 h 188"/>
              <a:gd name="T90" fmla="*/ 282257500 w 234"/>
              <a:gd name="T91" fmla="*/ 403225000 h 188"/>
              <a:gd name="T92" fmla="*/ 282257500 w 234"/>
              <a:gd name="T93" fmla="*/ 438507188 h 188"/>
              <a:gd name="T94" fmla="*/ 257055938 w 234"/>
              <a:gd name="T95" fmla="*/ 458668438 h 188"/>
              <a:gd name="T96" fmla="*/ 226814063 w 234"/>
              <a:gd name="T97" fmla="*/ 463708750 h 188"/>
              <a:gd name="T98" fmla="*/ 196572188 w 234"/>
              <a:gd name="T99" fmla="*/ 473789375 h 188"/>
              <a:gd name="T100" fmla="*/ 161290000 w 234"/>
              <a:gd name="T101" fmla="*/ 468749063 h 188"/>
              <a:gd name="T102" fmla="*/ 120967500 w 234"/>
              <a:gd name="T103" fmla="*/ 473789375 h 188"/>
              <a:gd name="T104" fmla="*/ 80645000 w 234"/>
              <a:gd name="T105" fmla="*/ 458668438 h 188"/>
              <a:gd name="T106" fmla="*/ 50403125 w 234"/>
              <a:gd name="T107" fmla="*/ 448587813 h 188"/>
              <a:gd name="T108" fmla="*/ 70564375 w 234"/>
              <a:gd name="T109" fmla="*/ 418345938 h 188"/>
              <a:gd name="T110" fmla="*/ 80645000 w 234"/>
              <a:gd name="T111" fmla="*/ 393144375 h 188"/>
              <a:gd name="T112" fmla="*/ 70564375 w 234"/>
              <a:gd name="T113" fmla="*/ 367942813 h 188"/>
              <a:gd name="T114" fmla="*/ 40322500 w 234"/>
              <a:gd name="T115" fmla="*/ 367942813 h 188"/>
              <a:gd name="T116" fmla="*/ 30241875 w 234"/>
              <a:gd name="T117" fmla="*/ 332660625 h 188"/>
              <a:gd name="T118" fmla="*/ 15120938 w 234"/>
              <a:gd name="T119" fmla="*/ 297378438 h 188"/>
              <a:gd name="T120" fmla="*/ 20161250 w 234"/>
              <a:gd name="T121" fmla="*/ 262096250 h 188"/>
              <a:gd name="T122" fmla="*/ 0 w 234"/>
              <a:gd name="T123" fmla="*/ 241935000 h 18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4" h="188">
                <a:moveTo>
                  <a:pt x="0" y="92"/>
                </a:move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4" y="84"/>
                </a:lnTo>
                <a:lnTo>
                  <a:pt x="2" y="82"/>
                </a:lnTo>
                <a:lnTo>
                  <a:pt x="4" y="80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8" y="62"/>
                </a:lnTo>
                <a:lnTo>
                  <a:pt x="8" y="60"/>
                </a:lnTo>
                <a:lnTo>
                  <a:pt x="10" y="60"/>
                </a:lnTo>
                <a:lnTo>
                  <a:pt x="12" y="62"/>
                </a:lnTo>
                <a:lnTo>
                  <a:pt x="14" y="62"/>
                </a:lnTo>
                <a:lnTo>
                  <a:pt x="16" y="64"/>
                </a:lnTo>
                <a:lnTo>
                  <a:pt x="18" y="64"/>
                </a:lnTo>
                <a:lnTo>
                  <a:pt x="18" y="62"/>
                </a:lnTo>
                <a:lnTo>
                  <a:pt x="20" y="62"/>
                </a:lnTo>
                <a:lnTo>
                  <a:pt x="22" y="64"/>
                </a:lnTo>
                <a:lnTo>
                  <a:pt x="24" y="66"/>
                </a:lnTo>
                <a:lnTo>
                  <a:pt x="26" y="66"/>
                </a:lnTo>
                <a:lnTo>
                  <a:pt x="26" y="68"/>
                </a:lnTo>
                <a:lnTo>
                  <a:pt x="26" y="70"/>
                </a:lnTo>
                <a:lnTo>
                  <a:pt x="28" y="68"/>
                </a:lnTo>
                <a:lnTo>
                  <a:pt x="30" y="66"/>
                </a:lnTo>
                <a:lnTo>
                  <a:pt x="32" y="68"/>
                </a:lnTo>
                <a:lnTo>
                  <a:pt x="34" y="66"/>
                </a:lnTo>
                <a:lnTo>
                  <a:pt x="36" y="64"/>
                </a:lnTo>
                <a:lnTo>
                  <a:pt x="38" y="64"/>
                </a:lnTo>
                <a:lnTo>
                  <a:pt x="40" y="62"/>
                </a:lnTo>
                <a:lnTo>
                  <a:pt x="38" y="60"/>
                </a:lnTo>
                <a:lnTo>
                  <a:pt x="40" y="58"/>
                </a:lnTo>
                <a:lnTo>
                  <a:pt x="38" y="56"/>
                </a:lnTo>
                <a:lnTo>
                  <a:pt x="38" y="54"/>
                </a:lnTo>
                <a:lnTo>
                  <a:pt x="40" y="54"/>
                </a:lnTo>
                <a:lnTo>
                  <a:pt x="42" y="54"/>
                </a:lnTo>
                <a:lnTo>
                  <a:pt x="44" y="54"/>
                </a:lnTo>
                <a:lnTo>
                  <a:pt x="46" y="54"/>
                </a:lnTo>
                <a:lnTo>
                  <a:pt x="46" y="52"/>
                </a:lnTo>
                <a:lnTo>
                  <a:pt x="48" y="52"/>
                </a:lnTo>
                <a:lnTo>
                  <a:pt x="50" y="50"/>
                </a:lnTo>
                <a:lnTo>
                  <a:pt x="52" y="50"/>
                </a:lnTo>
                <a:lnTo>
                  <a:pt x="54" y="48"/>
                </a:lnTo>
                <a:lnTo>
                  <a:pt x="56" y="48"/>
                </a:lnTo>
                <a:lnTo>
                  <a:pt x="58" y="46"/>
                </a:lnTo>
                <a:lnTo>
                  <a:pt x="60" y="46"/>
                </a:lnTo>
                <a:lnTo>
                  <a:pt x="60" y="44"/>
                </a:lnTo>
                <a:lnTo>
                  <a:pt x="62" y="42"/>
                </a:lnTo>
                <a:lnTo>
                  <a:pt x="62" y="40"/>
                </a:lnTo>
                <a:lnTo>
                  <a:pt x="60" y="40"/>
                </a:lnTo>
                <a:lnTo>
                  <a:pt x="60" y="38"/>
                </a:lnTo>
                <a:lnTo>
                  <a:pt x="62" y="36"/>
                </a:lnTo>
                <a:lnTo>
                  <a:pt x="62" y="34"/>
                </a:lnTo>
                <a:lnTo>
                  <a:pt x="62" y="32"/>
                </a:lnTo>
                <a:lnTo>
                  <a:pt x="62" y="30"/>
                </a:lnTo>
                <a:lnTo>
                  <a:pt x="62" y="28"/>
                </a:lnTo>
                <a:lnTo>
                  <a:pt x="64" y="28"/>
                </a:lnTo>
                <a:lnTo>
                  <a:pt x="64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4" y="26"/>
                </a:lnTo>
                <a:lnTo>
                  <a:pt x="74" y="24"/>
                </a:lnTo>
                <a:lnTo>
                  <a:pt x="76" y="22"/>
                </a:lnTo>
                <a:lnTo>
                  <a:pt x="74" y="20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80" y="22"/>
                </a:lnTo>
                <a:lnTo>
                  <a:pt x="82" y="22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4"/>
                </a:lnTo>
                <a:lnTo>
                  <a:pt x="94" y="24"/>
                </a:lnTo>
                <a:lnTo>
                  <a:pt x="96" y="22"/>
                </a:lnTo>
                <a:lnTo>
                  <a:pt x="98" y="22"/>
                </a:lnTo>
                <a:lnTo>
                  <a:pt x="100" y="24"/>
                </a:lnTo>
                <a:lnTo>
                  <a:pt x="102" y="26"/>
                </a:lnTo>
                <a:lnTo>
                  <a:pt x="104" y="26"/>
                </a:lnTo>
                <a:lnTo>
                  <a:pt x="106" y="26"/>
                </a:lnTo>
                <a:lnTo>
                  <a:pt x="108" y="26"/>
                </a:lnTo>
                <a:lnTo>
                  <a:pt x="110" y="26"/>
                </a:lnTo>
                <a:lnTo>
                  <a:pt x="112" y="26"/>
                </a:lnTo>
                <a:lnTo>
                  <a:pt x="112" y="28"/>
                </a:lnTo>
                <a:lnTo>
                  <a:pt x="114" y="30"/>
                </a:lnTo>
                <a:lnTo>
                  <a:pt x="116" y="30"/>
                </a:lnTo>
                <a:lnTo>
                  <a:pt x="118" y="32"/>
                </a:lnTo>
                <a:lnTo>
                  <a:pt x="120" y="30"/>
                </a:lnTo>
                <a:lnTo>
                  <a:pt x="122" y="30"/>
                </a:lnTo>
                <a:lnTo>
                  <a:pt x="122" y="28"/>
                </a:lnTo>
                <a:lnTo>
                  <a:pt x="124" y="28"/>
                </a:lnTo>
                <a:lnTo>
                  <a:pt x="126" y="28"/>
                </a:lnTo>
                <a:lnTo>
                  <a:pt x="126" y="26"/>
                </a:lnTo>
                <a:lnTo>
                  <a:pt x="128" y="24"/>
                </a:lnTo>
                <a:lnTo>
                  <a:pt x="130" y="26"/>
                </a:lnTo>
                <a:lnTo>
                  <a:pt x="130" y="24"/>
                </a:lnTo>
                <a:lnTo>
                  <a:pt x="132" y="24"/>
                </a:lnTo>
                <a:lnTo>
                  <a:pt x="134" y="26"/>
                </a:lnTo>
                <a:lnTo>
                  <a:pt x="136" y="28"/>
                </a:lnTo>
                <a:lnTo>
                  <a:pt x="138" y="28"/>
                </a:lnTo>
                <a:lnTo>
                  <a:pt x="140" y="28"/>
                </a:lnTo>
                <a:lnTo>
                  <a:pt x="140" y="26"/>
                </a:lnTo>
                <a:lnTo>
                  <a:pt x="140" y="24"/>
                </a:lnTo>
                <a:lnTo>
                  <a:pt x="138" y="22"/>
                </a:lnTo>
                <a:lnTo>
                  <a:pt x="140" y="20"/>
                </a:lnTo>
                <a:lnTo>
                  <a:pt x="142" y="18"/>
                </a:lnTo>
                <a:lnTo>
                  <a:pt x="144" y="18"/>
                </a:lnTo>
                <a:lnTo>
                  <a:pt x="146" y="18"/>
                </a:lnTo>
                <a:lnTo>
                  <a:pt x="148" y="18"/>
                </a:lnTo>
                <a:lnTo>
                  <a:pt x="148" y="20"/>
                </a:lnTo>
                <a:lnTo>
                  <a:pt x="150" y="20"/>
                </a:lnTo>
                <a:lnTo>
                  <a:pt x="152" y="20"/>
                </a:lnTo>
                <a:lnTo>
                  <a:pt x="154" y="18"/>
                </a:lnTo>
                <a:lnTo>
                  <a:pt x="154" y="16"/>
                </a:lnTo>
                <a:lnTo>
                  <a:pt x="152" y="14"/>
                </a:lnTo>
                <a:lnTo>
                  <a:pt x="150" y="14"/>
                </a:lnTo>
                <a:lnTo>
                  <a:pt x="150" y="12"/>
                </a:lnTo>
                <a:lnTo>
                  <a:pt x="152" y="10"/>
                </a:lnTo>
                <a:lnTo>
                  <a:pt x="154" y="8"/>
                </a:lnTo>
                <a:lnTo>
                  <a:pt x="154" y="6"/>
                </a:lnTo>
                <a:lnTo>
                  <a:pt x="156" y="4"/>
                </a:lnTo>
                <a:lnTo>
                  <a:pt x="156" y="2"/>
                </a:lnTo>
                <a:lnTo>
                  <a:pt x="158" y="0"/>
                </a:lnTo>
                <a:lnTo>
                  <a:pt x="160" y="0"/>
                </a:lnTo>
                <a:lnTo>
                  <a:pt x="162" y="0"/>
                </a:lnTo>
                <a:lnTo>
                  <a:pt x="164" y="2"/>
                </a:lnTo>
                <a:lnTo>
                  <a:pt x="166" y="2"/>
                </a:lnTo>
                <a:lnTo>
                  <a:pt x="166" y="4"/>
                </a:lnTo>
                <a:lnTo>
                  <a:pt x="168" y="4"/>
                </a:lnTo>
                <a:lnTo>
                  <a:pt x="170" y="6"/>
                </a:lnTo>
                <a:lnTo>
                  <a:pt x="168" y="8"/>
                </a:lnTo>
                <a:lnTo>
                  <a:pt x="168" y="10"/>
                </a:lnTo>
                <a:lnTo>
                  <a:pt x="168" y="12"/>
                </a:lnTo>
                <a:lnTo>
                  <a:pt x="170" y="12"/>
                </a:lnTo>
                <a:lnTo>
                  <a:pt x="172" y="12"/>
                </a:lnTo>
                <a:lnTo>
                  <a:pt x="174" y="12"/>
                </a:lnTo>
                <a:lnTo>
                  <a:pt x="174" y="14"/>
                </a:lnTo>
                <a:lnTo>
                  <a:pt x="174" y="16"/>
                </a:lnTo>
                <a:lnTo>
                  <a:pt x="174" y="18"/>
                </a:lnTo>
                <a:lnTo>
                  <a:pt x="174" y="20"/>
                </a:lnTo>
                <a:lnTo>
                  <a:pt x="174" y="22"/>
                </a:lnTo>
                <a:lnTo>
                  <a:pt x="176" y="24"/>
                </a:lnTo>
                <a:lnTo>
                  <a:pt x="176" y="28"/>
                </a:lnTo>
                <a:lnTo>
                  <a:pt x="176" y="30"/>
                </a:lnTo>
                <a:lnTo>
                  <a:pt x="176" y="32"/>
                </a:lnTo>
                <a:lnTo>
                  <a:pt x="178" y="32"/>
                </a:lnTo>
                <a:lnTo>
                  <a:pt x="178" y="34"/>
                </a:lnTo>
                <a:lnTo>
                  <a:pt x="180" y="36"/>
                </a:lnTo>
                <a:lnTo>
                  <a:pt x="182" y="38"/>
                </a:lnTo>
                <a:lnTo>
                  <a:pt x="184" y="38"/>
                </a:lnTo>
                <a:lnTo>
                  <a:pt x="184" y="36"/>
                </a:lnTo>
                <a:lnTo>
                  <a:pt x="186" y="34"/>
                </a:lnTo>
                <a:lnTo>
                  <a:pt x="188" y="34"/>
                </a:lnTo>
                <a:lnTo>
                  <a:pt x="190" y="32"/>
                </a:lnTo>
                <a:lnTo>
                  <a:pt x="192" y="30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198" y="28"/>
                </a:lnTo>
                <a:lnTo>
                  <a:pt x="198" y="26"/>
                </a:lnTo>
                <a:lnTo>
                  <a:pt x="200" y="24"/>
                </a:lnTo>
                <a:lnTo>
                  <a:pt x="202" y="24"/>
                </a:lnTo>
                <a:lnTo>
                  <a:pt x="204" y="22"/>
                </a:lnTo>
                <a:lnTo>
                  <a:pt x="206" y="22"/>
                </a:lnTo>
                <a:lnTo>
                  <a:pt x="208" y="20"/>
                </a:lnTo>
                <a:lnTo>
                  <a:pt x="210" y="22"/>
                </a:lnTo>
                <a:lnTo>
                  <a:pt x="212" y="22"/>
                </a:lnTo>
                <a:lnTo>
                  <a:pt x="214" y="22"/>
                </a:lnTo>
                <a:lnTo>
                  <a:pt x="214" y="24"/>
                </a:lnTo>
                <a:lnTo>
                  <a:pt x="214" y="26"/>
                </a:lnTo>
                <a:lnTo>
                  <a:pt x="216" y="26"/>
                </a:lnTo>
                <a:lnTo>
                  <a:pt x="216" y="24"/>
                </a:lnTo>
                <a:lnTo>
                  <a:pt x="220" y="24"/>
                </a:lnTo>
                <a:lnTo>
                  <a:pt x="222" y="24"/>
                </a:lnTo>
                <a:lnTo>
                  <a:pt x="224" y="22"/>
                </a:lnTo>
                <a:lnTo>
                  <a:pt x="226" y="22"/>
                </a:lnTo>
                <a:lnTo>
                  <a:pt x="228" y="22"/>
                </a:lnTo>
                <a:lnTo>
                  <a:pt x="230" y="22"/>
                </a:lnTo>
                <a:lnTo>
                  <a:pt x="230" y="24"/>
                </a:lnTo>
                <a:lnTo>
                  <a:pt x="232" y="24"/>
                </a:lnTo>
                <a:lnTo>
                  <a:pt x="234" y="26"/>
                </a:lnTo>
                <a:lnTo>
                  <a:pt x="232" y="26"/>
                </a:lnTo>
                <a:lnTo>
                  <a:pt x="230" y="24"/>
                </a:lnTo>
                <a:lnTo>
                  <a:pt x="230" y="26"/>
                </a:lnTo>
                <a:lnTo>
                  <a:pt x="228" y="26"/>
                </a:lnTo>
                <a:lnTo>
                  <a:pt x="228" y="28"/>
                </a:lnTo>
                <a:lnTo>
                  <a:pt x="230" y="30"/>
                </a:lnTo>
                <a:lnTo>
                  <a:pt x="228" y="30"/>
                </a:lnTo>
                <a:lnTo>
                  <a:pt x="226" y="32"/>
                </a:lnTo>
                <a:lnTo>
                  <a:pt x="224" y="32"/>
                </a:lnTo>
                <a:lnTo>
                  <a:pt x="222" y="32"/>
                </a:lnTo>
                <a:lnTo>
                  <a:pt x="222" y="34"/>
                </a:lnTo>
                <a:lnTo>
                  <a:pt x="218" y="32"/>
                </a:lnTo>
                <a:lnTo>
                  <a:pt x="216" y="32"/>
                </a:lnTo>
                <a:lnTo>
                  <a:pt x="214" y="32"/>
                </a:lnTo>
                <a:lnTo>
                  <a:pt x="212" y="34"/>
                </a:lnTo>
                <a:lnTo>
                  <a:pt x="208" y="34"/>
                </a:lnTo>
                <a:lnTo>
                  <a:pt x="206" y="34"/>
                </a:lnTo>
                <a:lnTo>
                  <a:pt x="204" y="34"/>
                </a:lnTo>
                <a:lnTo>
                  <a:pt x="202" y="34"/>
                </a:lnTo>
                <a:lnTo>
                  <a:pt x="200" y="34"/>
                </a:lnTo>
                <a:lnTo>
                  <a:pt x="198" y="34"/>
                </a:lnTo>
                <a:lnTo>
                  <a:pt x="196" y="34"/>
                </a:lnTo>
                <a:lnTo>
                  <a:pt x="194" y="36"/>
                </a:lnTo>
                <a:lnTo>
                  <a:pt x="192" y="36"/>
                </a:lnTo>
                <a:lnTo>
                  <a:pt x="190" y="38"/>
                </a:lnTo>
                <a:lnTo>
                  <a:pt x="186" y="42"/>
                </a:lnTo>
                <a:lnTo>
                  <a:pt x="184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6"/>
                </a:lnTo>
                <a:lnTo>
                  <a:pt x="178" y="48"/>
                </a:lnTo>
                <a:lnTo>
                  <a:pt x="176" y="48"/>
                </a:lnTo>
                <a:lnTo>
                  <a:pt x="176" y="50"/>
                </a:lnTo>
                <a:lnTo>
                  <a:pt x="178" y="52"/>
                </a:lnTo>
                <a:lnTo>
                  <a:pt x="180" y="52"/>
                </a:lnTo>
                <a:lnTo>
                  <a:pt x="180" y="54"/>
                </a:lnTo>
                <a:lnTo>
                  <a:pt x="182" y="56"/>
                </a:lnTo>
                <a:lnTo>
                  <a:pt x="184" y="58"/>
                </a:lnTo>
                <a:lnTo>
                  <a:pt x="184" y="60"/>
                </a:lnTo>
                <a:lnTo>
                  <a:pt x="186" y="60"/>
                </a:lnTo>
                <a:lnTo>
                  <a:pt x="186" y="62"/>
                </a:lnTo>
                <a:lnTo>
                  <a:pt x="186" y="64"/>
                </a:lnTo>
                <a:lnTo>
                  <a:pt x="186" y="66"/>
                </a:lnTo>
                <a:lnTo>
                  <a:pt x="188" y="68"/>
                </a:lnTo>
                <a:lnTo>
                  <a:pt x="186" y="70"/>
                </a:lnTo>
                <a:lnTo>
                  <a:pt x="186" y="72"/>
                </a:lnTo>
                <a:lnTo>
                  <a:pt x="186" y="74"/>
                </a:lnTo>
                <a:lnTo>
                  <a:pt x="184" y="74"/>
                </a:lnTo>
                <a:lnTo>
                  <a:pt x="184" y="76"/>
                </a:lnTo>
                <a:lnTo>
                  <a:pt x="182" y="78"/>
                </a:lnTo>
                <a:lnTo>
                  <a:pt x="180" y="80"/>
                </a:lnTo>
                <a:lnTo>
                  <a:pt x="180" y="82"/>
                </a:lnTo>
                <a:lnTo>
                  <a:pt x="182" y="84"/>
                </a:lnTo>
                <a:lnTo>
                  <a:pt x="184" y="86"/>
                </a:lnTo>
                <a:lnTo>
                  <a:pt x="182" y="88"/>
                </a:lnTo>
                <a:lnTo>
                  <a:pt x="184" y="88"/>
                </a:lnTo>
                <a:lnTo>
                  <a:pt x="182" y="90"/>
                </a:lnTo>
                <a:lnTo>
                  <a:pt x="182" y="92"/>
                </a:lnTo>
                <a:lnTo>
                  <a:pt x="180" y="92"/>
                </a:lnTo>
                <a:lnTo>
                  <a:pt x="178" y="94"/>
                </a:lnTo>
                <a:lnTo>
                  <a:pt x="176" y="94"/>
                </a:lnTo>
                <a:lnTo>
                  <a:pt x="174" y="94"/>
                </a:lnTo>
                <a:lnTo>
                  <a:pt x="172" y="94"/>
                </a:lnTo>
                <a:lnTo>
                  <a:pt x="168" y="92"/>
                </a:lnTo>
                <a:lnTo>
                  <a:pt x="166" y="92"/>
                </a:lnTo>
                <a:lnTo>
                  <a:pt x="164" y="92"/>
                </a:lnTo>
                <a:lnTo>
                  <a:pt x="162" y="92"/>
                </a:lnTo>
                <a:lnTo>
                  <a:pt x="162" y="94"/>
                </a:lnTo>
                <a:lnTo>
                  <a:pt x="164" y="96"/>
                </a:lnTo>
                <a:lnTo>
                  <a:pt x="166" y="98"/>
                </a:lnTo>
                <a:lnTo>
                  <a:pt x="168" y="98"/>
                </a:lnTo>
                <a:lnTo>
                  <a:pt x="170" y="100"/>
                </a:lnTo>
                <a:lnTo>
                  <a:pt x="170" y="102"/>
                </a:lnTo>
                <a:lnTo>
                  <a:pt x="170" y="104"/>
                </a:lnTo>
                <a:lnTo>
                  <a:pt x="172" y="106"/>
                </a:lnTo>
                <a:lnTo>
                  <a:pt x="172" y="108"/>
                </a:lnTo>
                <a:lnTo>
                  <a:pt x="170" y="110"/>
                </a:lnTo>
                <a:lnTo>
                  <a:pt x="168" y="110"/>
                </a:lnTo>
                <a:lnTo>
                  <a:pt x="166" y="112"/>
                </a:lnTo>
                <a:lnTo>
                  <a:pt x="164" y="112"/>
                </a:lnTo>
                <a:lnTo>
                  <a:pt x="162" y="112"/>
                </a:lnTo>
                <a:lnTo>
                  <a:pt x="160" y="112"/>
                </a:lnTo>
                <a:lnTo>
                  <a:pt x="160" y="114"/>
                </a:lnTo>
                <a:lnTo>
                  <a:pt x="160" y="116"/>
                </a:lnTo>
                <a:lnTo>
                  <a:pt x="160" y="118"/>
                </a:lnTo>
                <a:lnTo>
                  <a:pt x="160" y="120"/>
                </a:lnTo>
                <a:lnTo>
                  <a:pt x="160" y="122"/>
                </a:lnTo>
                <a:lnTo>
                  <a:pt x="158" y="122"/>
                </a:lnTo>
                <a:lnTo>
                  <a:pt x="158" y="124"/>
                </a:lnTo>
                <a:lnTo>
                  <a:pt x="158" y="126"/>
                </a:lnTo>
                <a:lnTo>
                  <a:pt x="158" y="128"/>
                </a:lnTo>
                <a:lnTo>
                  <a:pt x="158" y="130"/>
                </a:lnTo>
                <a:lnTo>
                  <a:pt x="160" y="132"/>
                </a:lnTo>
                <a:lnTo>
                  <a:pt x="160" y="134"/>
                </a:lnTo>
                <a:lnTo>
                  <a:pt x="160" y="136"/>
                </a:lnTo>
                <a:lnTo>
                  <a:pt x="158" y="138"/>
                </a:lnTo>
                <a:lnTo>
                  <a:pt x="158" y="140"/>
                </a:lnTo>
                <a:lnTo>
                  <a:pt x="156" y="142"/>
                </a:lnTo>
                <a:lnTo>
                  <a:pt x="154" y="142"/>
                </a:lnTo>
                <a:lnTo>
                  <a:pt x="152" y="142"/>
                </a:lnTo>
                <a:lnTo>
                  <a:pt x="152" y="140"/>
                </a:lnTo>
                <a:lnTo>
                  <a:pt x="150" y="140"/>
                </a:lnTo>
                <a:lnTo>
                  <a:pt x="148" y="138"/>
                </a:lnTo>
                <a:lnTo>
                  <a:pt x="146" y="138"/>
                </a:lnTo>
                <a:lnTo>
                  <a:pt x="146" y="140"/>
                </a:lnTo>
                <a:lnTo>
                  <a:pt x="144" y="140"/>
                </a:lnTo>
                <a:lnTo>
                  <a:pt x="142" y="140"/>
                </a:lnTo>
                <a:lnTo>
                  <a:pt x="142" y="138"/>
                </a:lnTo>
                <a:lnTo>
                  <a:pt x="140" y="140"/>
                </a:lnTo>
                <a:lnTo>
                  <a:pt x="138" y="142"/>
                </a:lnTo>
                <a:lnTo>
                  <a:pt x="136" y="142"/>
                </a:lnTo>
                <a:lnTo>
                  <a:pt x="136" y="144"/>
                </a:lnTo>
                <a:lnTo>
                  <a:pt x="134" y="144"/>
                </a:lnTo>
                <a:lnTo>
                  <a:pt x="132" y="144"/>
                </a:lnTo>
                <a:lnTo>
                  <a:pt x="132" y="146"/>
                </a:lnTo>
                <a:lnTo>
                  <a:pt x="134" y="146"/>
                </a:lnTo>
                <a:lnTo>
                  <a:pt x="136" y="148"/>
                </a:lnTo>
                <a:lnTo>
                  <a:pt x="132" y="150"/>
                </a:lnTo>
                <a:lnTo>
                  <a:pt x="130" y="150"/>
                </a:lnTo>
                <a:lnTo>
                  <a:pt x="128" y="150"/>
                </a:lnTo>
                <a:lnTo>
                  <a:pt x="126" y="150"/>
                </a:lnTo>
                <a:lnTo>
                  <a:pt x="124" y="150"/>
                </a:lnTo>
                <a:lnTo>
                  <a:pt x="122" y="150"/>
                </a:lnTo>
                <a:lnTo>
                  <a:pt x="122" y="148"/>
                </a:lnTo>
                <a:lnTo>
                  <a:pt x="120" y="150"/>
                </a:lnTo>
                <a:lnTo>
                  <a:pt x="118" y="150"/>
                </a:lnTo>
                <a:lnTo>
                  <a:pt x="118" y="152"/>
                </a:lnTo>
                <a:lnTo>
                  <a:pt x="116" y="154"/>
                </a:lnTo>
                <a:lnTo>
                  <a:pt x="114" y="156"/>
                </a:lnTo>
                <a:lnTo>
                  <a:pt x="112" y="158"/>
                </a:lnTo>
                <a:lnTo>
                  <a:pt x="112" y="160"/>
                </a:lnTo>
                <a:lnTo>
                  <a:pt x="112" y="162"/>
                </a:lnTo>
                <a:lnTo>
                  <a:pt x="112" y="164"/>
                </a:lnTo>
                <a:lnTo>
                  <a:pt x="112" y="166"/>
                </a:lnTo>
                <a:lnTo>
                  <a:pt x="114" y="166"/>
                </a:lnTo>
                <a:lnTo>
                  <a:pt x="114" y="168"/>
                </a:lnTo>
                <a:lnTo>
                  <a:pt x="114" y="170"/>
                </a:lnTo>
                <a:lnTo>
                  <a:pt x="114" y="172"/>
                </a:lnTo>
                <a:lnTo>
                  <a:pt x="112" y="174"/>
                </a:lnTo>
                <a:lnTo>
                  <a:pt x="114" y="176"/>
                </a:lnTo>
                <a:lnTo>
                  <a:pt x="114" y="178"/>
                </a:lnTo>
                <a:lnTo>
                  <a:pt x="114" y="180"/>
                </a:lnTo>
                <a:lnTo>
                  <a:pt x="112" y="180"/>
                </a:lnTo>
                <a:lnTo>
                  <a:pt x="106" y="182"/>
                </a:lnTo>
                <a:lnTo>
                  <a:pt x="104" y="182"/>
                </a:lnTo>
                <a:lnTo>
                  <a:pt x="102" y="182"/>
                </a:lnTo>
                <a:lnTo>
                  <a:pt x="100" y="184"/>
                </a:lnTo>
                <a:lnTo>
                  <a:pt x="98" y="184"/>
                </a:lnTo>
                <a:lnTo>
                  <a:pt x="96" y="184"/>
                </a:lnTo>
                <a:lnTo>
                  <a:pt x="94" y="184"/>
                </a:lnTo>
                <a:lnTo>
                  <a:pt x="92" y="186"/>
                </a:lnTo>
                <a:lnTo>
                  <a:pt x="92" y="184"/>
                </a:lnTo>
                <a:lnTo>
                  <a:pt x="90" y="184"/>
                </a:lnTo>
                <a:lnTo>
                  <a:pt x="88" y="184"/>
                </a:lnTo>
                <a:lnTo>
                  <a:pt x="86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6"/>
                </a:lnTo>
                <a:lnTo>
                  <a:pt x="80" y="186"/>
                </a:lnTo>
                <a:lnTo>
                  <a:pt x="78" y="188"/>
                </a:lnTo>
                <a:lnTo>
                  <a:pt x="76" y="188"/>
                </a:lnTo>
                <a:lnTo>
                  <a:pt x="74" y="188"/>
                </a:lnTo>
                <a:lnTo>
                  <a:pt x="72" y="188"/>
                </a:lnTo>
                <a:lnTo>
                  <a:pt x="70" y="186"/>
                </a:lnTo>
                <a:lnTo>
                  <a:pt x="68" y="186"/>
                </a:lnTo>
                <a:lnTo>
                  <a:pt x="66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60" y="188"/>
                </a:lnTo>
                <a:lnTo>
                  <a:pt x="58" y="188"/>
                </a:lnTo>
                <a:lnTo>
                  <a:pt x="56" y="188"/>
                </a:lnTo>
                <a:lnTo>
                  <a:pt x="54" y="188"/>
                </a:lnTo>
                <a:lnTo>
                  <a:pt x="50" y="188"/>
                </a:lnTo>
                <a:lnTo>
                  <a:pt x="48" y="188"/>
                </a:lnTo>
                <a:lnTo>
                  <a:pt x="46" y="188"/>
                </a:lnTo>
                <a:lnTo>
                  <a:pt x="44" y="186"/>
                </a:lnTo>
                <a:lnTo>
                  <a:pt x="42" y="186"/>
                </a:lnTo>
                <a:lnTo>
                  <a:pt x="38" y="186"/>
                </a:lnTo>
                <a:lnTo>
                  <a:pt x="38" y="184"/>
                </a:lnTo>
                <a:lnTo>
                  <a:pt x="36" y="184"/>
                </a:lnTo>
                <a:lnTo>
                  <a:pt x="34" y="184"/>
                </a:lnTo>
                <a:lnTo>
                  <a:pt x="32" y="182"/>
                </a:lnTo>
                <a:lnTo>
                  <a:pt x="30" y="182"/>
                </a:lnTo>
                <a:lnTo>
                  <a:pt x="28" y="182"/>
                </a:lnTo>
                <a:lnTo>
                  <a:pt x="26" y="182"/>
                </a:lnTo>
                <a:lnTo>
                  <a:pt x="24" y="180"/>
                </a:lnTo>
                <a:lnTo>
                  <a:pt x="22" y="180"/>
                </a:lnTo>
                <a:lnTo>
                  <a:pt x="20" y="180"/>
                </a:lnTo>
                <a:lnTo>
                  <a:pt x="18" y="178"/>
                </a:lnTo>
                <a:lnTo>
                  <a:pt x="20" y="178"/>
                </a:lnTo>
                <a:lnTo>
                  <a:pt x="20" y="176"/>
                </a:lnTo>
                <a:lnTo>
                  <a:pt x="22" y="174"/>
                </a:lnTo>
                <a:lnTo>
                  <a:pt x="24" y="172"/>
                </a:lnTo>
                <a:lnTo>
                  <a:pt x="24" y="170"/>
                </a:lnTo>
                <a:lnTo>
                  <a:pt x="26" y="168"/>
                </a:lnTo>
                <a:lnTo>
                  <a:pt x="28" y="166"/>
                </a:lnTo>
                <a:lnTo>
                  <a:pt x="28" y="164"/>
                </a:lnTo>
                <a:lnTo>
                  <a:pt x="30" y="162"/>
                </a:lnTo>
                <a:lnTo>
                  <a:pt x="30" y="160"/>
                </a:lnTo>
                <a:lnTo>
                  <a:pt x="32" y="158"/>
                </a:lnTo>
                <a:lnTo>
                  <a:pt x="32" y="156"/>
                </a:lnTo>
                <a:lnTo>
                  <a:pt x="32" y="154"/>
                </a:lnTo>
                <a:lnTo>
                  <a:pt x="32" y="152"/>
                </a:lnTo>
                <a:lnTo>
                  <a:pt x="30" y="150"/>
                </a:lnTo>
                <a:lnTo>
                  <a:pt x="30" y="148"/>
                </a:lnTo>
                <a:lnTo>
                  <a:pt x="28" y="148"/>
                </a:lnTo>
                <a:lnTo>
                  <a:pt x="28" y="146"/>
                </a:lnTo>
                <a:lnTo>
                  <a:pt x="26" y="146"/>
                </a:lnTo>
                <a:lnTo>
                  <a:pt x="24" y="146"/>
                </a:lnTo>
                <a:lnTo>
                  <a:pt x="22" y="146"/>
                </a:lnTo>
                <a:lnTo>
                  <a:pt x="20" y="146"/>
                </a:lnTo>
                <a:lnTo>
                  <a:pt x="18" y="146"/>
                </a:lnTo>
                <a:lnTo>
                  <a:pt x="16" y="146"/>
                </a:lnTo>
                <a:lnTo>
                  <a:pt x="14" y="144"/>
                </a:lnTo>
                <a:lnTo>
                  <a:pt x="12" y="142"/>
                </a:lnTo>
                <a:lnTo>
                  <a:pt x="12" y="140"/>
                </a:lnTo>
                <a:lnTo>
                  <a:pt x="12" y="138"/>
                </a:lnTo>
                <a:lnTo>
                  <a:pt x="12" y="136"/>
                </a:lnTo>
                <a:lnTo>
                  <a:pt x="12" y="134"/>
                </a:lnTo>
                <a:lnTo>
                  <a:pt x="12" y="132"/>
                </a:lnTo>
                <a:lnTo>
                  <a:pt x="12" y="130"/>
                </a:lnTo>
                <a:lnTo>
                  <a:pt x="10" y="128"/>
                </a:lnTo>
                <a:lnTo>
                  <a:pt x="10" y="126"/>
                </a:lnTo>
                <a:lnTo>
                  <a:pt x="10" y="124"/>
                </a:lnTo>
                <a:lnTo>
                  <a:pt x="8" y="122"/>
                </a:lnTo>
                <a:lnTo>
                  <a:pt x="6" y="120"/>
                </a:lnTo>
                <a:lnTo>
                  <a:pt x="6" y="118"/>
                </a:lnTo>
                <a:lnTo>
                  <a:pt x="6" y="116"/>
                </a:lnTo>
                <a:lnTo>
                  <a:pt x="4" y="114"/>
                </a:lnTo>
                <a:lnTo>
                  <a:pt x="4" y="112"/>
                </a:lnTo>
                <a:lnTo>
                  <a:pt x="4" y="110"/>
                </a:lnTo>
                <a:lnTo>
                  <a:pt x="4" y="108"/>
                </a:lnTo>
                <a:lnTo>
                  <a:pt x="6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2"/>
                </a:lnTo>
                <a:lnTo>
                  <a:pt x="4" y="102"/>
                </a:lnTo>
                <a:lnTo>
                  <a:pt x="2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8" name="Freeform 2089">
            <a:extLst>
              <a:ext uri="{FF2B5EF4-FFF2-40B4-BE49-F238E27FC236}">
                <a16:creationId xmlns:a16="http://schemas.microsoft.com/office/drawing/2014/main" id="{101AC234-B4DC-4696-9B0B-E513AEA50092}"/>
              </a:ext>
            </a:extLst>
          </p:cNvPr>
          <p:cNvSpPr>
            <a:spLocks/>
          </p:cNvSpPr>
          <p:nvPr/>
        </p:nvSpPr>
        <p:spPr bwMode="auto">
          <a:xfrm>
            <a:off x="7731125" y="2157413"/>
            <a:ext cx="222250" cy="273051"/>
          </a:xfrm>
          <a:custGeom>
            <a:avLst/>
            <a:gdLst>
              <a:gd name="T0" fmla="*/ 40322500 w 140"/>
              <a:gd name="T1" fmla="*/ 35282188 h 172"/>
              <a:gd name="T2" fmla="*/ 40322500 w 140"/>
              <a:gd name="T3" fmla="*/ 45362813 h 172"/>
              <a:gd name="T4" fmla="*/ 30241875 w 140"/>
              <a:gd name="T5" fmla="*/ 50403125 h 172"/>
              <a:gd name="T6" fmla="*/ 25201563 w 140"/>
              <a:gd name="T7" fmla="*/ 60483750 h 172"/>
              <a:gd name="T8" fmla="*/ 40322500 w 140"/>
              <a:gd name="T9" fmla="*/ 80645000 h 172"/>
              <a:gd name="T10" fmla="*/ 50403125 w 140"/>
              <a:gd name="T11" fmla="*/ 100806250 h 172"/>
              <a:gd name="T12" fmla="*/ 70564375 w 140"/>
              <a:gd name="T13" fmla="*/ 126007813 h 172"/>
              <a:gd name="T14" fmla="*/ 85685313 w 140"/>
              <a:gd name="T15" fmla="*/ 141128750 h 172"/>
              <a:gd name="T16" fmla="*/ 110886875 w 140"/>
              <a:gd name="T17" fmla="*/ 156249688 h 172"/>
              <a:gd name="T18" fmla="*/ 126007813 w 140"/>
              <a:gd name="T19" fmla="*/ 176410938 h 172"/>
              <a:gd name="T20" fmla="*/ 141128750 w 140"/>
              <a:gd name="T21" fmla="*/ 201612500 h 172"/>
              <a:gd name="T22" fmla="*/ 161290000 w 140"/>
              <a:gd name="T23" fmla="*/ 221773750 h 172"/>
              <a:gd name="T24" fmla="*/ 176410938 w 140"/>
              <a:gd name="T25" fmla="*/ 241935000 h 172"/>
              <a:gd name="T26" fmla="*/ 186491563 w 140"/>
              <a:gd name="T27" fmla="*/ 262096250 h 172"/>
              <a:gd name="T28" fmla="*/ 196572188 w 140"/>
              <a:gd name="T29" fmla="*/ 282257500 h 172"/>
              <a:gd name="T30" fmla="*/ 216733438 w 140"/>
              <a:gd name="T31" fmla="*/ 302418750 h 172"/>
              <a:gd name="T32" fmla="*/ 231854375 w 140"/>
              <a:gd name="T33" fmla="*/ 322580000 h 172"/>
              <a:gd name="T34" fmla="*/ 241935000 w 140"/>
              <a:gd name="T35" fmla="*/ 347781563 h 172"/>
              <a:gd name="T36" fmla="*/ 257055938 w 140"/>
              <a:gd name="T37" fmla="*/ 367942813 h 172"/>
              <a:gd name="T38" fmla="*/ 267136563 w 140"/>
              <a:gd name="T39" fmla="*/ 393144375 h 172"/>
              <a:gd name="T40" fmla="*/ 287297813 w 140"/>
              <a:gd name="T41" fmla="*/ 418345938 h 172"/>
              <a:gd name="T42" fmla="*/ 302418750 w 140"/>
              <a:gd name="T43" fmla="*/ 433466875 h 172"/>
              <a:gd name="T44" fmla="*/ 297378438 w 140"/>
              <a:gd name="T45" fmla="*/ 408265313 h 172"/>
              <a:gd name="T46" fmla="*/ 297378438 w 140"/>
              <a:gd name="T47" fmla="*/ 388104063 h 172"/>
              <a:gd name="T48" fmla="*/ 332660625 w 140"/>
              <a:gd name="T49" fmla="*/ 398184688 h 172"/>
              <a:gd name="T50" fmla="*/ 347781563 w 140"/>
              <a:gd name="T51" fmla="*/ 418345938 h 172"/>
              <a:gd name="T52" fmla="*/ 347781563 w 140"/>
              <a:gd name="T53" fmla="*/ 403225000 h 172"/>
              <a:gd name="T54" fmla="*/ 327620313 w 140"/>
              <a:gd name="T55" fmla="*/ 383063750 h 172"/>
              <a:gd name="T56" fmla="*/ 322580000 w 140"/>
              <a:gd name="T57" fmla="*/ 393144375 h 172"/>
              <a:gd name="T58" fmla="*/ 302418750 w 140"/>
              <a:gd name="T59" fmla="*/ 372983125 h 172"/>
              <a:gd name="T60" fmla="*/ 282257500 w 140"/>
              <a:gd name="T61" fmla="*/ 357862188 h 172"/>
              <a:gd name="T62" fmla="*/ 262096250 w 140"/>
              <a:gd name="T63" fmla="*/ 342741250 h 172"/>
              <a:gd name="T64" fmla="*/ 246975313 w 140"/>
              <a:gd name="T65" fmla="*/ 317539688 h 172"/>
              <a:gd name="T66" fmla="*/ 241935000 w 140"/>
              <a:gd name="T67" fmla="*/ 297378438 h 172"/>
              <a:gd name="T68" fmla="*/ 231854375 w 140"/>
              <a:gd name="T69" fmla="*/ 272176875 h 172"/>
              <a:gd name="T70" fmla="*/ 241935000 w 140"/>
              <a:gd name="T71" fmla="*/ 257055938 h 172"/>
              <a:gd name="T72" fmla="*/ 236894688 w 140"/>
              <a:gd name="T73" fmla="*/ 257055938 h 172"/>
              <a:gd name="T74" fmla="*/ 246975313 w 140"/>
              <a:gd name="T75" fmla="*/ 257055938 h 172"/>
              <a:gd name="T76" fmla="*/ 272176875 w 140"/>
              <a:gd name="T77" fmla="*/ 262096250 h 172"/>
              <a:gd name="T78" fmla="*/ 292338125 w 140"/>
              <a:gd name="T79" fmla="*/ 277217188 h 172"/>
              <a:gd name="T80" fmla="*/ 317539688 w 140"/>
              <a:gd name="T81" fmla="*/ 292338125 h 172"/>
              <a:gd name="T82" fmla="*/ 297378438 w 140"/>
              <a:gd name="T83" fmla="*/ 277217188 h 172"/>
              <a:gd name="T84" fmla="*/ 272176875 w 140"/>
              <a:gd name="T85" fmla="*/ 257055938 h 172"/>
              <a:gd name="T86" fmla="*/ 252015625 w 140"/>
              <a:gd name="T87" fmla="*/ 236894688 h 172"/>
              <a:gd name="T88" fmla="*/ 231854375 w 140"/>
              <a:gd name="T89" fmla="*/ 221773750 h 172"/>
              <a:gd name="T90" fmla="*/ 196572188 w 140"/>
              <a:gd name="T91" fmla="*/ 186491563 h 172"/>
              <a:gd name="T92" fmla="*/ 166330313 w 140"/>
              <a:gd name="T93" fmla="*/ 156249688 h 172"/>
              <a:gd name="T94" fmla="*/ 156249688 w 140"/>
              <a:gd name="T95" fmla="*/ 146169063 h 172"/>
              <a:gd name="T96" fmla="*/ 141128750 w 140"/>
              <a:gd name="T97" fmla="*/ 136088438 h 172"/>
              <a:gd name="T98" fmla="*/ 126007813 w 140"/>
              <a:gd name="T99" fmla="*/ 120967500 h 172"/>
              <a:gd name="T100" fmla="*/ 110886875 w 140"/>
              <a:gd name="T101" fmla="*/ 100806250 h 172"/>
              <a:gd name="T102" fmla="*/ 110886875 w 140"/>
              <a:gd name="T103" fmla="*/ 95765938 h 172"/>
              <a:gd name="T104" fmla="*/ 90725625 w 140"/>
              <a:gd name="T105" fmla="*/ 75604688 h 172"/>
              <a:gd name="T106" fmla="*/ 70564375 w 140"/>
              <a:gd name="T107" fmla="*/ 60483750 h 172"/>
              <a:gd name="T108" fmla="*/ 85685313 w 140"/>
              <a:gd name="T109" fmla="*/ 65524063 h 172"/>
              <a:gd name="T110" fmla="*/ 85685313 w 140"/>
              <a:gd name="T111" fmla="*/ 65524063 h 172"/>
              <a:gd name="T112" fmla="*/ 65524063 w 140"/>
              <a:gd name="T113" fmla="*/ 45362813 h 172"/>
              <a:gd name="T114" fmla="*/ 40322500 w 140"/>
              <a:gd name="T115" fmla="*/ 30241875 h 172"/>
              <a:gd name="T116" fmla="*/ 35282188 w 140"/>
              <a:gd name="T117" fmla="*/ 30241875 h 172"/>
              <a:gd name="T118" fmla="*/ 15120938 w 140"/>
              <a:gd name="T119" fmla="*/ 5040313 h 172"/>
              <a:gd name="T120" fmla="*/ 5040313 w 140"/>
              <a:gd name="T121" fmla="*/ 10080625 h 172"/>
              <a:gd name="T122" fmla="*/ 25201563 w 140"/>
              <a:gd name="T123" fmla="*/ 25201563 h 1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0" h="172">
                <a:moveTo>
                  <a:pt x="10" y="10"/>
                </a:moveTo>
                <a:lnTo>
                  <a:pt x="12" y="10"/>
                </a:lnTo>
                <a:lnTo>
                  <a:pt x="12" y="12"/>
                </a:lnTo>
                <a:lnTo>
                  <a:pt x="14" y="14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8"/>
                </a:lnTo>
                <a:lnTo>
                  <a:pt x="16" y="20"/>
                </a:lnTo>
                <a:lnTo>
                  <a:pt x="16" y="22"/>
                </a:lnTo>
                <a:lnTo>
                  <a:pt x="14" y="22"/>
                </a:lnTo>
                <a:lnTo>
                  <a:pt x="12" y="20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lnTo>
                  <a:pt x="8" y="22"/>
                </a:lnTo>
                <a:lnTo>
                  <a:pt x="10" y="24"/>
                </a:lnTo>
                <a:lnTo>
                  <a:pt x="10" y="26"/>
                </a:lnTo>
                <a:lnTo>
                  <a:pt x="12" y="26"/>
                </a:lnTo>
                <a:lnTo>
                  <a:pt x="14" y="28"/>
                </a:lnTo>
                <a:lnTo>
                  <a:pt x="16" y="30"/>
                </a:lnTo>
                <a:lnTo>
                  <a:pt x="16" y="32"/>
                </a:lnTo>
                <a:lnTo>
                  <a:pt x="18" y="34"/>
                </a:lnTo>
                <a:lnTo>
                  <a:pt x="18" y="36"/>
                </a:lnTo>
                <a:lnTo>
                  <a:pt x="20" y="38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6"/>
                </a:lnTo>
                <a:lnTo>
                  <a:pt x="26" y="48"/>
                </a:lnTo>
                <a:lnTo>
                  <a:pt x="28" y="50"/>
                </a:lnTo>
                <a:lnTo>
                  <a:pt x="28" y="52"/>
                </a:lnTo>
                <a:lnTo>
                  <a:pt x="30" y="52"/>
                </a:lnTo>
                <a:lnTo>
                  <a:pt x="32" y="52"/>
                </a:lnTo>
                <a:lnTo>
                  <a:pt x="32" y="54"/>
                </a:lnTo>
                <a:lnTo>
                  <a:pt x="34" y="56"/>
                </a:lnTo>
                <a:lnTo>
                  <a:pt x="38" y="58"/>
                </a:lnTo>
                <a:lnTo>
                  <a:pt x="40" y="58"/>
                </a:lnTo>
                <a:lnTo>
                  <a:pt x="42" y="60"/>
                </a:lnTo>
                <a:lnTo>
                  <a:pt x="44" y="62"/>
                </a:lnTo>
                <a:lnTo>
                  <a:pt x="46" y="64"/>
                </a:lnTo>
                <a:lnTo>
                  <a:pt x="48" y="66"/>
                </a:lnTo>
                <a:lnTo>
                  <a:pt x="50" y="68"/>
                </a:lnTo>
                <a:lnTo>
                  <a:pt x="50" y="70"/>
                </a:lnTo>
                <a:lnTo>
                  <a:pt x="52" y="72"/>
                </a:lnTo>
                <a:lnTo>
                  <a:pt x="52" y="74"/>
                </a:lnTo>
                <a:lnTo>
                  <a:pt x="54" y="76"/>
                </a:lnTo>
                <a:lnTo>
                  <a:pt x="54" y="78"/>
                </a:lnTo>
                <a:lnTo>
                  <a:pt x="56" y="80"/>
                </a:lnTo>
                <a:lnTo>
                  <a:pt x="58" y="80"/>
                </a:lnTo>
                <a:lnTo>
                  <a:pt x="60" y="82"/>
                </a:lnTo>
                <a:lnTo>
                  <a:pt x="62" y="84"/>
                </a:lnTo>
                <a:lnTo>
                  <a:pt x="64" y="86"/>
                </a:lnTo>
                <a:lnTo>
                  <a:pt x="64" y="88"/>
                </a:lnTo>
                <a:lnTo>
                  <a:pt x="66" y="90"/>
                </a:lnTo>
                <a:lnTo>
                  <a:pt x="68" y="92"/>
                </a:lnTo>
                <a:lnTo>
                  <a:pt x="68" y="94"/>
                </a:lnTo>
                <a:lnTo>
                  <a:pt x="70" y="96"/>
                </a:lnTo>
                <a:lnTo>
                  <a:pt x="70" y="98"/>
                </a:lnTo>
                <a:lnTo>
                  <a:pt x="72" y="100"/>
                </a:lnTo>
                <a:lnTo>
                  <a:pt x="74" y="102"/>
                </a:lnTo>
                <a:lnTo>
                  <a:pt x="74" y="104"/>
                </a:lnTo>
                <a:lnTo>
                  <a:pt x="74" y="106"/>
                </a:lnTo>
                <a:lnTo>
                  <a:pt x="76" y="108"/>
                </a:lnTo>
                <a:lnTo>
                  <a:pt x="78" y="110"/>
                </a:lnTo>
                <a:lnTo>
                  <a:pt x="78" y="112"/>
                </a:lnTo>
                <a:lnTo>
                  <a:pt x="78" y="114"/>
                </a:lnTo>
                <a:lnTo>
                  <a:pt x="80" y="116"/>
                </a:lnTo>
                <a:lnTo>
                  <a:pt x="82" y="118"/>
                </a:lnTo>
                <a:lnTo>
                  <a:pt x="84" y="118"/>
                </a:lnTo>
                <a:lnTo>
                  <a:pt x="86" y="120"/>
                </a:lnTo>
                <a:lnTo>
                  <a:pt x="86" y="122"/>
                </a:lnTo>
                <a:lnTo>
                  <a:pt x="88" y="124"/>
                </a:lnTo>
                <a:lnTo>
                  <a:pt x="90" y="126"/>
                </a:lnTo>
                <a:lnTo>
                  <a:pt x="92" y="126"/>
                </a:lnTo>
                <a:lnTo>
                  <a:pt x="92" y="128"/>
                </a:lnTo>
                <a:lnTo>
                  <a:pt x="94" y="130"/>
                </a:lnTo>
                <a:lnTo>
                  <a:pt x="94" y="132"/>
                </a:lnTo>
                <a:lnTo>
                  <a:pt x="94" y="134"/>
                </a:lnTo>
                <a:lnTo>
                  <a:pt x="94" y="136"/>
                </a:lnTo>
                <a:lnTo>
                  <a:pt x="96" y="138"/>
                </a:lnTo>
                <a:lnTo>
                  <a:pt x="96" y="140"/>
                </a:lnTo>
                <a:lnTo>
                  <a:pt x="98" y="140"/>
                </a:lnTo>
                <a:lnTo>
                  <a:pt x="100" y="142"/>
                </a:lnTo>
                <a:lnTo>
                  <a:pt x="102" y="144"/>
                </a:lnTo>
                <a:lnTo>
                  <a:pt x="102" y="146"/>
                </a:lnTo>
                <a:lnTo>
                  <a:pt x="104" y="148"/>
                </a:lnTo>
                <a:lnTo>
                  <a:pt x="104" y="150"/>
                </a:lnTo>
                <a:lnTo>
                  <a:pt x="106" y="152"/>
                </a:lnTo>
                <a:lnTo>
                  <a:pt x="106" y="154"/>
                </a:lnTo>
                <a:lnTo>
                  <a:pt x="106" y="156"/>
                </a:lnTo>
                <a:lnTo>
                  <a:pt x="108" y="158"/>
                </a:lnTo>
                <a:lnTo>
                  <a:pt x="108" y="160"/>
                </a:lnTo>
                <a:lnTo>
                  <a:pt x="112" y="164"/>
                </a:lnTo>
                <a:lnTo>
                  <a:pt x="114" y="166"/>
                </a:lnTo>
                <a:lnTo>
                  <a:pt x="116" y="168"/>
                </a:lnTo>
                <a:lnTo>
                  <a:pt x="116" y="170"/>
                </a:lnTo>
                <a:lnTo>
                  <a:pt x="118" y="170"/>
                </a:lnTo>
                <a:lnTo>
                  <a:pt x="120" y="172"/>
                </a:lnTo>
                <a:lnTo>
                  <a:pt x="120" y="170"/>
                </a:lnTo>
                <a:lnTo>
                  <a:pt x="120" y="168"/>
                </a:lnTo>
                <a:lnTo>
                  <a:pt x="120" y="166"/>
                </a:lnTo>
                <a:lnTo>
                  <a:pt x="118" y="164"/>
                </a:lnTo>
                <a:lnTo>
                  <a:pt x="118" y="162"/>
                </a:lnTo>
                <a:lnTo>
                  <a:pt x="118" y="160"/>
                </a:lnTo>
                <a:lnTo>
                  <a:pt x="116" y="158"/>
                </a:lnTo>
                <a:lnTo>
                  <a:pt x="116" y="156"/>
                </a:lnTo>
                <a:lnTo>
                  <a:pt x="118" y="154"/>
                </a:lnTo>
                <a:lnTo>
                  <a:pt x="120" y="156"/>
                </a:lnTo>
                <a:lnTo>
                  <a:pt x="122" y="158"/>
                </a:lnTo>
                <a:lnTo>
                  <a:pt x="124" y="158"/>
                </a:lnTo>
                <a:lnTo>
                  <a:pt x="130" y="158"/>
                </a:lnTo>
                <a:lnTo>
                  <a:pt x="132" y="158"/>
                </a:lnTo>
                <a:lnTo>
                  <a:pt x="134" y="158"/>
                </a:lnTo>
                <a:lnTo>
                  <a:pt x="134" y="160"/>
                </a:lnTo>
                <a:lnTo>
                  <a:pt x="136" y="162"/>
                </a:lnTo>
                <a:lnTo>
                  <a:pt x="136" y="164"/>
                </a:lnTo>
                <a:lnTo>
                  <a:pt x="138" y="166"/>
                </a:lnTo>
                <a:lnTo>
                  <a:pt x="140" y="168"/>
                </a:lnTo>
                <a:lnTo>
                  <a:pt x="140" y="166"/>
                </a:lnTo>
                <a:lnTo>
                  <a:pt x="140" y="164"/>
                </a:lnTo>
                <a:lnTo>
                  <a:pt x="138" y="162"/>
                </a:lnTo>
                <a:lnTo>
                  <a:pt x="138" y="160"/>
                </a:lnTo>
                <a:lnTo>
                  <a:pt x="136" y="158"/>
                </a:lnTo>
                <a:lnTo>
                  <a:pt x="134" y="158"/>
                </a:lnTo>
                <a:lnTo>
                  <a:pt x="134" y="156"/>
                </a:lnTo>
                <a:lnTo>
                  <a:pt x="132" y="154"/>
                </a:lnTo>
                <a:lnTo>
                  <a:pt x="130" y="152"/>
                </a:lnTo>
                <a:lnTo>
                  <a:pt x="128" y="154"/>
                </a:lnTo>
                <a:lnTo>
                  <a:pt x="126" y="152"/>
                </a:lnTo>
                <a:lnTo>
                  <a:pt x="128" y="154"/>
                </a:lnTo>
                <a:lnTo>
                  <a:pt x="130" y="154"/>
                </a:lnTo>
                <a:lnTo>
                  <a:pt x="128" y="156"/>
                </a:lnTo>
                <a:lnTo>
                  <a:pt x="126" y="154"/>
                </a:lnTo>
                <a:lnTo>
                  <a:pt x="124" y="154"/>
                </a:lnTo>
                <a:lnTo>
                  <a:pt x="124" y="152"/>
                </a:lnTo>
                <a:lnTo>
                  <a:pt x="122" y="150"/>
                </a:lnTo>
                <a:lnTo>
                  <a:pt x="120" y="148"/>
                </a:lnTo>
                <a:lnTo>
                  <a:pt x="118" y="146"/>
                </a:lnTo>
                <a:lnTo>
                  <a:pt x="118" y="144"/>
                </a:lnTo>
                <a:lnTo>
                  <a:pt x="116" y="144"/>
                </a:lnTo>
                <a:lnTo>
                  <a:pt x="114" y="142"/>
                </a:lnTo>
                <a:lnTo>
                  <a:pt x="112" y="142"/>
                </a:lnTo>
                <a:lnTo>
                  <a:pt x="112" y="140"/>
                </a:lnTo>
                <a:lnTo>
                  <a:pt x="110" y="140"/>
                </a:lnTo>
                <a:lnTo>
                  <a:pt x="108" y="138"/>
                </a:lnTo>
                <a:lnTo>
                  <a:pt x="106" y="136"/>
                </a:lnTo>
                <a:lnTo>
                  <a:pt x="104" y="136"/>
                </a:lnTo>
                <a:lnTo>
                  <a:pt x="102" y="134"/>
                </a:lnTo>
                <a:lnTo>
                  <a:pt x="102" y="132"/>
                </a:lnTo>
                <a:lnTo>
                  <a:pt x="100" y="130"/>
                </a:lnTo>
                <a:lnTo>
                  <a:pt x="98" y="128"/>
                </a:lnTo>
                <a:lnTo>
                  <a:pt x="98" y="126"/>
                </a:lnTo>
                <a:lnTo>
                  <a:pt x="98" y="124"/>
                </a:lnTo>
                <a:lnTo>
                  <a:pt x="96" y="122"/>
                </a:lnTo>
                <a:lnTo>
                  <a:pt x="96" y="120"/>
                </a:lnTo>
                <a:lnTo>
                  <a:pt x="96" y="118"/>
                </a:lnTo>
                <a:lnTo>
                  <a:pt x="94" y="116"/>
                </a:lnTo>
                <a:lnTo>
                  <a:pt x="94" y="114"/>
                </a:lnTo>
                <a:lnTo>
                  <a:pt x="94" y="112"/>
                </a:lnTo>
                <a:lnTo>
                  <a:pt x="94" y="110"/>
                </a:lnTo>
                <a:lnTo>
                  <a:pt x="92" y="108"/>
                </a:lnTo>
                <a:lnTo>
                  <a:pt x="90" y="106"/>
                </a:lnTo>
                <a:lnTo>
                  <a:pt x="92" y="104"/>
                </a:lnTo>
                <a:lnTo>
                  <a:pt x="94" y="104"/>
                </a:lnTo>
                <a:lnTo>
                  <a:pt x="96" y="102"/>
                </a:lnTo>
                <a:lnTo>
                  <a:pt x="98" y="102"/>
                </a:lnTo>
                <a:lnTo>
                  <a:pt x="96" y="102"/>
                </a:lnTo>
                <a:lnTo>
                  <a:pt x="94" y="102"/>
                </a:lnTo>
                <a:lnTo>
                  <a:pt x="92" y="102"/>
                </a:lnTo>
                <a:lnTo>
                  <a:pt x="94" y="100"/>
                </a:lnTo>
                <a:lnTo>
                  <a:pt x="96" y="102"/>
                </a:lnTo>
                <a:lnTo>
                  <a:pt x="98" y="102"/>
                </a:lnTo>
                <a:lnTo>
                  <a:pt x="100" y="102"/>
                </a:lnTo>
                <a:lnTo>
                  <a:pt x="102" y="104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6"/>
                </a:lnTo>
                <a:lnTo>
                  <a:pt x="112" y="106"/>
                </a:lnTo>
                <a:lnTo>
                  <a:pt x="114" y="108"/>
                </a:lnTo>
                <a:lnTo>
                  <a:pt x="116" y="110"/>
                </a:lnTo>
                <a:lnTo>
                  <a:pt x="118" y="110"/>
                </a:lnTo>
                <a:lnTo>
                  <a:pt x="120" y="112"/>
                </a:lnTo>
                <a:lnTo>
                  <a:pt x="122" y="114"/>
                </a:lnTo>
                <a:lnTo>
                  <a:pt x="124" y="116"/>
                </a:lnTo>
                <a:lnTo>
                  <a:pt x="126" y="116"/>
                </a:lnTo>
                <a:lnTo>
                  <a:pt x="124" y="114"/>
                </a:lnTo>
                <a:lnTo>
                  <a:pt x="122" y="112"/>
                </a:lnTo>
                <a:lnTo>
                  <a:pt x="120" y="112"/>
                </a:lnTo>
                <a:lnTo>
                  <a:pt x="120" y="110"/>
                </a:lnTo>
                <a:lnTo>
                  <a:pt x="118" y="110"/>
                </a:lnTo>
                <a:lnTo>
                  <a:pt x="116" y="108"/>
                </a:lnTo>
                <a:lnTo>
                  <a:pt x="114" y="108"/>
                </a:lnTo>
                <a:lnTo>
                  <a:pt x="112" y="106"/>
                </a:lnTo>
                <a:lnTo>
                  <a:pt x="110" y="104"/>
                </a:lnTo>
                <a:lnTo>
                  <a:pt x="108" y="102"/>
                </a:lnTo>
                <a:lnTo>
                  <a:pt x="106" y="100"/>
                </a:lnTo>
                <a:lnTo>
                  <a:pt x="104" y="98"/>
                </a:lnTo>
                <a:lnTo>
                  <a:pt x="102" y="96"/>
                </a:lnTo>
                <a:lnTo>
                  <a:pt x="100" y="94"/>
                </a:lnTo>
                <a:lnTo>
                  <a:pt x="98" y="92"/>
                </a:lnTo>
                <a:lnTo>
                  <a:pt x="96" y="90"/>
                </a:lnTo>
                <a:lnTo>
                  <a:pt x="94" y="90"/>
                </a:lnTo>
                <a:lnTo>
                  <a:pt x="94" y="88"/>
                </a:lnTo>
                <a:lnTo>
                  <a:pt x="92" y="88"/>
                </a:lnTo>
                <a:lnTo>
                  <a:pt x="90" y="86"/>
                </a:lnTo>
                <a:lnTo>
                  <a:pt x="88" y="84"/>
                </a:lnTo>
                <a:lnTo>
                  <a:pt x="86" y="84"/>
                </a:lnTo>
                <a:lnTo>
                  <a:pt x="80" y="76"/>
                </a:lnTo>
                <a:lnTo>
                  <a:pt x="78" y="74"/>
                </a:lnTo>
                <a:lnTo>
                  <a:pt x="76" y="72"/>
                </a:lnTo>
                <a:lnTo>
                  <a:pt x="74" y="72"/>
                </a:lnTo>
                <a:lnTo>
                  <a:pt x="74" y="70"/>
                </a:lnTo>
                <a:lnTo>
                  <a:pt x="72" y="68"/>
                </a:lnTo>
                <a:lnTo>
                  <a:pt x="66" y="62"/>
                </a:lnTo>
                <a:lnTo>
                  <a:pt x="68" y="64"/>
                </a:lnTo>
                <a:lnTo>
                  <a:pt x="66" y="62"/>
                </a:lnTo>
                <a:lnTo>
                  <a:pt x="64" y="62"/>
                </a:lnTo>
                <a:lnTo>
                  <a:pt x="64" y="60"/>
                </a:lnTo>
                <a:lnTo>
                  <a:pt x="62" y="58"/>
                </a:lnTo>
                <a:lnTo>
                  <a:pt x="58" y="56"/>
                </a:lnTo>
                <a:lnTo>
                  <a:pt x="60" y="58"/>
                </a:lnTo>
                <a:lnTo>
                  <a:pt x="58" y="58"/>
                </a:lnTo>
                <a:lnTo>
                  <a:pt x="56" y="56"/>
                </a:lnTo>
                <a:lnTo>
                  <a:pt x="56" y="54"/>
                </a:lnTo>
                <a:lnTo>
                  <a:pt x="54" y="52"/>
                </a:lnTo>
                <a:lnTo>
                  <a:pt x="52" y="52"/>
                </a:lnTo>
                <a:lnTo>
                  <a:pt x="50" y="50"/>
                </a:lnTo>
                <a:lnTo>
                  <a:pt x="50" y="48"/>
                </a:lnTo>
                <a:lnTo>
                  <a:pt x="48" y="46"/>
                </a:lnTo>
                <a:lnTo>
                  <a:pt x="46" y="46"/>
                </a:lnTo>
                <a:lnTo>
                  <a:pt x="46" y="44"/>
                </a:lnTo>
                <a:lnTo>
                  <a:pt x="44" y="42"/>
                </a:lnTo>
                <a:lnTo>
                  <a:pt x="44" y="40"/>
                </a:lnTo>
                <a:lnTo>
                  <a:pt x="42" y="38"/>
                </a:lnTo>
                <a:lnTo>
                  <a:pt x="44" y="40"/>
                </a:lnTo>
                <a:lnTo>
                  <a:pt x="46" y="42"/>
                </a:lnTo>
                <a:lnTo>
                  <a:pt x="44" y="40"/>
                </a:lnTo>
                <a:lnTo>
                  <a:pt x="44" y="38"/>
                </a:lnTo>
                <a:lnTo>
                  <a:pt x="42" y="36"/>
                </a:lnTo>
                <a:lnTo>
                  <a:pt x="42" y="34"/>
                </a:lnTo>
                <a:lnTo>
                  <a:pt x="40" y="34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28"/>
                </a:lnTo>
                <a:lnTo>
                  <a:pt x="30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30" y="24"/>
                </a:lnTo>
                <a:lnTo>
                  <a:pt x="32" y="24"/>
                </a:lnTo>
                <a:lnTo>
                  <a:pt x="34" y="26"/>
                </a:lnTo>
                <a:lnTo>
                  <a:pt x="36" y="28"/>
                </a:lnTo>
                <a:lnTo>
                  <a:pt x="38" y="32"/>
                </a:lnTo>
                <a:lnTo>
                  <a:pt x="36" y="30"/>
                </a:lnTo>
                <a:lnTo>
                  <a:pt x="36" y="28"/>
                </a:lnTo>
                <a:lnTo>
                  <a:pt x="34" y="26"/>
                </a:lnTo>
                <a:lnTo>
                  <a:pt x="32" y="24"/>
                </a:lnTo>
                <a:lnTo>
                  <a:pt x="30" y="22"/>
                </a:lnTo>
                <a:lnTo>
                  <a:pt x="28" y="22"/>
                </a:lnTo>
                <a:lnTo>
                  <a:pt x="26" y="20"/>
                </a:lnTo>
                <a:lnTo>
                  <a:pt x="26" y="18"/>
                </a:lnTo>
                <a:lnTo>
                  <a:pt x="24" y="18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4" y="12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9" name="Freeform 2090">
            <a:extLst>
              <a:ext uri="{FF2B5EF4-FFF2-40B4-BE49-F238E27FC236}">
                <a16:creationId xmlns:a16="http://schemas.microsoft.com/office/drawing/2014/main" id="{1D58CEA3-445E-4DC9-9386-A6A305BAA0B2}"/>
              </a:ext>
            </a:extLst>
          </p:cNvPr>
          <p:cNvSpPr>
            <a:spLocks/>
          </p:cNvSpPr>
          <p:nvPr/>
        </p:nvSpPr>
        <p:spPr bwMode="auto">
          <a:xfrm>
            <a:off x="7731125" y="2157413"/>
            <a:ext cx="222250" cy="273051"/>
          </a:xfrm>
          <a:custGeom>
            <a:avLst/>
            <a:gdLst>
              <a:gd name="T0" fmla="*/ 40322500 w 140"/>
              <a:gd name="T1" fmla="*/ 35282188 h 172"/>
              <a:gd name="T2" fmla="*/ 40322500 w 140"/>
              <a:gd name="T3" fmla="*/ 45362813 h 172"/>
              <a:gd name="T4" fmla="*/ 30241875 w 140"/>
              <a:gd name="T5" fmla="*/ 50403125 h 172"/>
              <a:gd name="T6" fmla="*/ 25201563 w 140"/>
              <a:gd name="T7" fmla="*/ 60483750 h 172"/>
              <a:gd name="T8" fmla="*/ 40322500 w 140"/>
              <a:gd name="T9" fmla="*/ 80645000 h 172"/>
              <a:gd name="T10" fmla="*/ 50403125 w 140"/>
              <a:gd name="T11" fmla="*/ 100806250 h 172"/>
              <a:gd name="T12" fmla="*/ 70564375 w 140"/>
              <a:gd name="T13" fmla="*/ 126007813 h 172"/>
              <a:gd name="T14" fmla="*/ 85685313 w 140"/>
              <a:gd name="T15" fmla="*/ 141128750 h 172"/>
              <a:gd name="T16" fmla="*/ 110886875 w 140"/>
              <a:gd name="T17" fmla="*/ 156249688 h 172"/>
              <a:gd name="T18" fmla="*/ 126007813 w 140"/>
              <a:gd name="T19" fmla="*/ 176410938 h 172"/>
              <a:gd name="T20" fmla="*/ 141128750 w 140"/>
              <a:gd name="T21" fmla="*/ 201612500 h 172"/>
              <a:gd name="T22" fmla="*/ 161290000 w 140"/>
              <a:gd name="T23" fmla="*/ 221773750 h 172"/>
              <a:gd name="T24" fmla="*/ 176410938 w 140"/>
              <a:gd name="T25" fmla="*/ 241935000 h 172"/>
              <a:gd name="T26" fmla="*/ 186491563 w 140"/>
              <a:gd name="T27" fmla="*/ 262096250 h 172"/>
              <a:gd name="T28" fmla="*/ 196572188 w 140"/>
              <a:gd name="T29" fmla="*/ 282257500 h 172"/>
              <a:gd name="T30" fmla="*/ 216733438 w 140"/>
              <a:gd name="T31" fmla="*/ 302418750 h 172"/>
              <a:gd name="T32" fmla="*/ 231854375 w 140"/>
              <a:gd name="T33" fmla="*/ 322580000 h 172"/>
              <a:gd name="T34" fmla="*/ 241935000 w 140"/>
              <a:gd name="T35" fmla="*/ 347781563 h 172"/>
              <a:gd name="T36" fmla="*/ 257055938 w 140"/>
              <a:gd name="T37" fmla="*/ 367942813 h 172"/>
              <a:gd name="T38" fmla="*/ 267136563 w 140"/>
              <a:gd name="T39" fmla="*/ 393144375 h 172"/>
              <a:gd name="T40" fmla="*/ 287297813 w 140"/>
              <a:gd name="T41" fmla="*/ 418345938 h 172"/>
              <a:gd name="T42" fmla="*/ 302418750 w 140"/>
              <a:gd name="T43" fmla="*/ 433466875 h 172"/>
              <a:gd name="T44" fmla="*/ 297378438 w 140"/>
              <a:gd name="T45" fmla="*/ 408265313 h 172"/>
              <a:gd name="T46" fmla="*/ 297378438 w 140"/>
              <a:gd name="T47" fmla="*/ 388104063 h 172"/>
              <a:gd name="T48" fmla="*/ 332660625 w 140"/>
              <a:gd name="T49" fmla="*/ 398184688 h 172"/>
              <a:gd name="T50" fmla="*/ 347781563 w 140"/>
              <a:gd name="T51" fmla="*/ 418345938 h 172"/>
              <a:gd name="T52" fmla="*/ 347781563 w 140"/>
              <a:gd name="T53" fmla="*/ 403225000 h 172"/>
              <a:gd name="T54" fmla="*/ 327620313 w 140"/>
              <a:gd name="T55" fmla="*/ 383063750 h 172"/>
              <a:gd name="T56" fmla="*/ 322580000 w 140"/>
              <a:gd name="T57" fmla="*/ 393144375 h 172"/>
              <a:gd name="T58" fmla="*/ 302418750 w 140"/>
              <a:gd name="T59" fmla="*/ 372983125 h 172"/>
              <a:gd name="T60" fmla="*/ 282257500 w 140"/>
              <a:gd name="T61" fmla="*/ 357862188 h 172"/>
              <a:gd name="T62" fmla="*/ 262096250 w 140"/>
              <a:gd name="T63" fmla="*/ 342741250 h 172"/>
              <a:gd name="T64" fmla="*/ 246975313 w 140"/>
              <a:gd name="T65" fmla="*/ 317539688 h 172"/>
              <a:gd name="T66" fmla="*/ 241935000 w 140"/>
              <a:gd name="T67" fmla="*/ 297378438 h 172"/>
              <a:gd name="T68" fmla="*/ 231854375 w 140"/>
              <a:gd name="T69" fmla="*/ 272176875 h 172"/>
              <a:gd name="T70" fmla="*/ 241935000 w 140"/>
              <a:gd name="T71" fmla="*/ 257055938 h 172"/>
              <a:gd name="T72" fmla="*/ 236894688 w 140"/>
              <a:gd name="T73" fmla="*/ 257055938 h 172"/>
              <a:gd name="T74" fmla="*/ 246975313 w 140"/>
              <a:gd name="T75" fmla="*/ 257055938 h 172"/>
              <a:gd name="T76" fmla="*/ 272176875 w 140"/>
              <a:gd name="T77" fmla="*/ 262096250 h 172"/>
              <a:gd name="T78" fmla="*/ 292338125 w 140"/>
              <a:gd name="T79" fmla="*/ 277217188 h 172"/>
              <a:gd name="T80" fmla="*/ 317539688 w 140"/>
              <a:gd name="T81" fmla="*/ 292338125 h 172"/>
              <a:gd name="T82" fmla="*/ 297378438 w 140"/>
              <a:gd name="T83" fmla="*/ 277217188 h 172"/>
              <a:gd name="T84" fmla="*/ 272176875 w 140"/>
              <a:gd name="T85" fmla="*/ 257055938 h 172"/>
              <a:gd name="T86" fmla="*/ 252015625 w 140"/>
              <a:gd name="T87" fmla="*/ 236894688 h 172"/>
              <a:gd name="T88" fmla="*/ 231854375 w 140"/>
              <a:gd name="T89" fmla="*/ 221773750 h 172"/>
              <a:gd name="T90" fmla="*/ 196572188 w 140"/>
              <a:gd name="T91" fmla="*/ 186491563 h 172"/>
              <a:gd name="T92" fmla="*/ 166330313 w 140"/>
              <a:gd name="T93" fmla="*/ 156249688 h 172"/>
              <a:gd name="T94" fmla="*/ 156249688 w 140"/>
              <a:gd name="T95" fmla="*/ 146169063 h 172"/>
              <a:gd name="T96" fmla="*/ 141128750 w 140"/>
              <a:gd name="T97" fmla="*/ 136088438 h 172"/>
              <a:gd name="T98" fmla="*/ 126007813 w 140"/>
              <a:gd name="T99" fmla="*/ 120967500 h 172"/>
              <a:gd name="T100" fmla="*/ 110886875 w 140"/>
              <a:gd name="T101" fmla="*/ 100806250 h 172"/>
              <a:gd name="T102" fmla="*/ 110886875 w 140"/>
              <a:gd name="T103" fmla="*/ 95765938 h 172"/>
              <a:gd name="T104" fmla="*/ 90725625 w 140"/>
              <a:gd name="T105" fmla="*/ 75604688 h 172"/>
              <a:gd name="T106" fmla="*/ 70564375 w 140"/>
              <a:gd name="T107" fmla="*/ 60483750 h 172"/>
              <a:gd name="T108" fmla="*/ 85685313 w 140"/>
              <a:gd name="T109" fmla="*/ 65524063 h 172"/>
              <a:gd name="T110" fmla="*/ 85685313 w 140"/>
              <a:gd name="T111" fmla="*/ 65524063 h 172"/>
              <a:gd name="T112" fmla="*/ 65524063 w 140"/>
              <a:gd name="T113" fmla="*/ 45362813 h 172"/>
              <a:gd name="T114" fmla="*/ 40322500 w 140"/>
              <a:gd name="T115" fmla="*/ 30241875 h 172"/>
              <a:gd name="T116" fmla="*/ 35282188 w 140"/>
              <a:gd name="T117" fmla="*/ 30241875 h 172"/>
              <a:gd name="T118" fmla="*/ 15120938 w 140"/>
              <a:gd name="T119" fmla="*/ 5040313 h 172"/>
              <a:gd name="T120" fmla="*/ 5040313 w 140"/>
              <a:gd name="T121" fmla="*/ 10080625 h 172"/>
              <a:gd name="T122" fmla="*/ 25201563 w 140"/>
              <a:gd name="T123" fmla="*/ 25201563 h 1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0" h="172">
                <a:moveTo>
                  <a:pt x="10" y="10"/>
                </a:moveTo>
                <a:lnTo>
                  <a:pt x="12" y="10"/>
                </a:lnTo>
                <a:lnTo>
                  <a:pt x="12" y="12"/>
                </a:lnTo>
                <a:lnTo>
                  <a:pt x="14" y="14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8"/>
                </a:lnTo>
                <a:lnTo>
                  <a:pt x="16" y="20"/>
                </a:lnTo>
                <a:lnTo>
                  <a:pt x="16" y="22"/>
                </a:lnTo>
                <a:lnTo>
                  <a:pt x="14" y="22"/>
                </a:lnTo>
                <a:lnTo>
                  <a:pt x="12" y="20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lnTo>
                  <a:pt x="8" y="22"/>
                </a:lnTo>
                <a:lnTo>
                  <a:pt x="10" y="24"/>
                </a:lnTo>
                <a:lnTo>
                  <a:pt x="10" y="26"/>
                </a:lnTo>
                <a:lnTo>
                  <a:pt x="12" y="26"/>
                </a:lnTo>
                <a:lnTo>
                  <a:pt x="14" y="28"/>
                </a:lnTo>
                <a:lnTo>
                  <a:pt x="16" y="30"/>
                </a:lnTo>
                <a:lnTo>
                  <a:pt x="16" y="32"/>
                </a:lnTo>
                <a:lnTo>
                  <a:pt x="18" y="34"/>
                </a:lnTo>
                <a:lnTo>
                  <a:pt x="18" y="36"/>
                </a:lnTo>
                <a:lnTo>
                  <a:pt x="20" y="38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6"/>
                </a:lnTo>
                <a:lnTo>
                  <a:pt x="26" y="48"/>
                </a:lnTo>
                <a:lnTo>
                  <a:pt x="28" y="50"/>
                </a:lnTo>
                <a:lnTo>
                  <a:pt x="28" y="52"/>
                </a:lnTo>
                <a:lnTo>
                  <a:pt x="30" y="52"/>
                </a:lnTo>
                <a:lnTo>
                  <a:pt x="32" y="52"/>
                </a:lnTo>
                <a:lnTo>
                  <a:pt x="32" y="54"/>
                </a:lnTo>
                <a:lnTo>
                  <a:pt x="34" y="56"/>
                </a:lnTo>
                <a:lnTo>
                  <a:pt x="38" y="58"/>
                </a:lnTo>
                <a:lnTo>
                  <a:pt x="40" y="58"/>
                </a:lnTo>
                <a:lnTo>
                  <a:pt x="42" y="60"/>
                </a:lnTo>
                <a:lnTo>
                  <a:pt x="44" y="62"/>
                </a:lnTo>
                <a:lnTo>
                  <a:pt x="46" y="64"/>
                </a:lnTo>
                <a:lnTo>
                  <a:pt x="48" y="66"/>
                </a:lnTo>
                <a:lnTo>
                  <a:pt x="50" y="68"/>
                </a:lnTo>
                <a:lnTo>
                  <a:pt x="50" y="70"/>
                </a:lnTo>
                <a:lnTo>
                  <a:pt x="52" y="72"/>
                </a:lnTo>
                <a:lnTo>
                  <a:pt x="52" y="74"/>
                </a:lnTo>
                <a:lnTo>
                  <a:pt x="54" y="76"/>
                </a:lnTo>
                <a:lnTo>
                  <a:pt x="54" y="78"/>
                </a:lnTo>
                <a:lnTo>
                  <a:pt x="56" y="80"/>
                </a:lnTo>
                <a:lnTo>
                  <a:pt x="58" y="80"/>
                </a:lnTo>
                <a:lnTo>
                  <a:pt x="60" y="82"/>
                </a:lnTo>
                <a:lnTo>
                  <a:pt x="62" y="84"/>
                </a:lnTo>
                <a:lnTo>
                  <a:pt x="64" y="86"/>
                </a:lnTo>
                <a:lnTo>
                  <a:pt x="64" y="88"/>
                </a:lnTo>
                <a:lnTo>
                  <a:pt x="66" y="90"/>
                </a:lnTo>
                <a:lnTo>
                  <a:pt x="68" y="92"/>
                </a:lnTo>
                <a:lnTo>
                  <a:pt x="68" y="94"/>
                </a:lnTo>
                <a:lnTo>
                  <a:pt x="70" y="96"/>
                </a:lnTo>
                <a:lnTo>
                  <a:pt x="70" y="98"/>
                </a:lnTo>
                <a:lnTo>
                  <a:pt x="72" y="100"/>
                </a:lnTo>
                <a:lnTo>
                  <a:pt x="74" y="102"/>
                </a:lnTo>
                <a:lnTo>
                  <a:pt x="74" y="104"/>
                </a:lnTo>
                <a:lnTo>
                  <a:pt x="74" y="106"/>
                </a:lnTo>
                <a:lnTo>
                  <a:pt x="76" y="108"/>
                </a:lnTo>
                <a:lnTo>
                  <a:pt x="78" y="110"/>
                </a:lnTo>
                <a:lnTo>
                  <a:pt x="78" y="112"/>
                </a:lnTo>
                <a:lnTo>
                  <a:pt x="78" y="114"/>
                </a:lnTo>
                <a:lnTo>
                  <a:pt x="80" y="116"/>
                </a:lnTo>
                <a:lnTo>
                  <a:pt x="82" y="118"/>
                </a:lnTo>
                <a:lnTo>
                  <a:pt x="84" y="118"/>
                </a:lnTo>
                <a:lnTo>
                  <a:pt x="86" y="120"/>
                </a:lnTo>
                <a:lnTo>
                  <a:pt x="86" y="122"/>
                </a:lnTo>
                <a:lnTo>
                  <a:pt x="88" y="124"/>
                </a:lnTo>
                <a:lnTo>
                  <a:pt x="90" y="126"/>
                </a:lnTo>
                <a:lnTo>
                  <a:pt x="92" y="126"/>
                </a:lnTo>
                <a:lnTo>
                  <a:pt x="92" y="128"/>
                </a:lnTo>
                <a:lnTo>
                  <a:pt x="94" y="130"/>
                </a:lnTo>
                <a:lnTo>
                  <a:pt x="94" y="132"/>
                </a:lnTo>
                <a:lnTo>
                  <a:pt x="94" y="134"/>
                </a:lnTo>
                <a:lnTo>
                  <a:pt x="94" y="136"/>
                </a:lnTo>
                <a:lnTo>
                  <a:pt x="96" y="138"/>
                </a:lnTo>
                <a:lnTo>
                  <a:pt x="96" y="140"/>
                </a:lnTo>
                <a:lnTo>
                  <a:pt x="98" y="140"/>
                </a:lnTo>
                <a:lnTo>
                  <a:pt x="100" y="142"/>
                </a:lnTo>
                <a:lnTo>
                  <a:pt x="102" y="144"/>
                </a:lnTo>
                <a:lnTo>
                  <a:pt x="102" y="146"/>
                </a:lnTo>
                <a:lnTo>
                  <a:pt x="104" y="148"/>
                </a:lnTo>
                <a:lnTo>
                  <a:pt x="104" y="150"/>
                </a:lnTo>
                <a:lnTo>
                  <a:pt x="106" y="152"/>
                </a:lnTo>
                <a:lnTo>
                  <a:pt x="106" y="154"/>
                </a:lnTo>
                <a:lnTo>
                  <a:pt x="106" y="156"/>
                </a:lnTo>
                <a:lnTo>
                  <a:pt x="108" y="158"/>
                </a:lnTo>
                <a:lnTo>
                  <a:pt x="108" y="160"/>
                </a:lnTo>
                <a:lnTo>
                  <a:pt x="112" y="164"/>
                </a:lnTo>
                <a:lnTo>
                  <a:pt x="114" y="166"/>
                </a:lnTo>
                <a:lnTo>
                  <a:pt x="116" y="168"/>
                </a:lnTo>
                <a:lnTo>
                  <a:pt x="116" y="170"/>
                </a:lnTo>
                <a:lnTo>
                  <a:pt x="118" y="170"/>
                </a:lnTo>
                <a:lnTo>
                  <a:pt x="120" y="172"/>
                </a:lnTo>
                <a:lnTo>
                  <a:pt x="120" y="170"/>
                </a:lnTo>
                <a:lnTo>
                  <a:pt x="120" y="168"/>
                </a:lnTo>
                <a:lnTo>
                  <a:pt x="120" y="166"/>
                </a:lnTo>
                <a:lnTo>
                  <a:pt x="118" y="164"/>
                </a:lnTo>
                <a:lnTo>
                  <a:pt x="118" y="162"/>
                </a:lnTo>
                <a:lnTo>
                  <a:pt x="118" y="160"/>
                </a:lnTo>
                <a:lnTo>
                  <a:pt x="116" y="158"/>
                </a:lnTo>
                <a:lnTo>
                  <a:pt x="116" y="156"/>
                </a:lnTo>
                <a:lnTo>
                  <a:pt x="118" y="154"/>
                </a:lnTo>
                <a:lnTo>
                  <a:pt x="120" y="156"/>
                </a:lnTo>
                <a:lnTo>
                  <a:pt x="122" y="158"/>
                </a:lnTo>
                <a:lnTo>
                  <a:pt x="124" y="158"/>
                </a:lnTo>
                <a:lnTo>
                  <a:pt x="130" y="158"/>
                </a:lnTo>
                <a:lnTo>
                  <a:pt x="132" y="158"/>
                </a:lnTo>
                <a:lnTo>
                  <a:pt x="134" y="158"/>
                </a:lnTo>
                <a:lnTo>
                  <a:pt x="134" y="160"/>
                </a:lnTo>
                <a:lnTo>
                  <a:pt x="136" y="162"/>
                </a:lnTo>
                <a:lnTo>
                  <a:pt x="136" y="164"/>
                </a:lnTo>
                <a:lnTo>
                  <a:pt x="138" y="166"/>
                </a:lnTo>
                <a:lnTo>
                  <a:pt x="140" y="168"/>
                </a:lnTo>
                <a:lnTo>
                  <a:pt x="140" y="166"/>
                </a:lnTo>
                <a:lnTo>
                  <a:pt x="140" y="164"/>
                </a:lnTo>
                <a:lnTo>
                  <a:pt x="138" y="162"/>
                </a:lnTo>
                <a:lnTo>
                  <a:pt x="138" y="160"/>
                </a:lnTo>
                <a:lnTo>
                  <a:pt x="136" y="158"/>
                </a:lnTo>
                <a:lnTo>
                  <a:pt x="134" y="158"/>
                </a:lnTo>
                <a:lnTo>
                  <a:pt x="134" y="156"/>
                </a:lnTo>
                <a:lnTo>
                  <a:pt x="132" y="154"/>
                </a:lnTo>
                <a:lnTo>
                  <a:pt x="130" y="152"/>
                </a:lnTo>
                <a:lnTo>
                  <a:pt x="128" y="154"/>
                </a:lnTo>
                <a:lnTo>
                  <a:pt x="126" y="152"/>
                </a:lnTo>
                <a:lnTo>
                  <a:pt x="128" y="154"/>
                </a:lnTo>
                <a:lnTo>
                  <a:pt x="130" y="154"/>
                </a:lnTo>
                <a:lnTo>
                  <a:pt x="128" y="156"/>
                </a:lnTo>
                <a:lnTo>
                  <a:pt x="126" y="154"/>
                </a:lnTo>
                <a:lnTo>
                  <a:pt x="124" y="154"/>
                </a:lnTo>
                <a:lnTo>
                  <a:pt x="124" y="152"/>
                </a:lnTo>
                <a:lnTo>
                  <a:pt x="122" y="150"/>
                </a:lnTo>
                <a:lnTo>
                  <a:pt x="120" y="148"/>
                </a:lnTo>
                <a:lnTo>
                  <a:pt x="118" y="146"/>
                </a:lnTo>
                <a:lnTo>
                  <a:pt x="118" y="144"/>
                </a:lnTo>
                <a:lnTo>
                  <a:pt x="116" y="144"/>
                </a:lnTo>
                <a:lnTo>
                  <a:pt x="114" y="142"/>
                </a:lnTo>
                <a:lnTo>
                  <a:pt x="112" y="142"/>
                </a:lnTo>
                <a:lnTo>
                  <a:pt x="112" y="140"/>
                </a:lnTo>
                <a:lnTo>
                  <a:pt x="110" y="140"/>
                </a:lnTo>
                <a:lnTo>
                  <a:pt x="108" y="138"/>
                </a:lnTo>
                <a:lnTo>
                  <a:pt x="106" y="136"/>
                </a:lnTo>
                <a:lnTo>
                  <a:pt x="104" y="136"/>
                </a:lnTo>
                <a:lnTo>
                  <a:pt x="102" y="134"/>
                </a:lnTo>
                <a:lnTo>
                  <a:pt x="102" y="132"/>
                </a:lnTo>
                <a:lnTo>
                  <a:pt x="100" y="130"/>
                </a:lnTo>
                <a:lnTo>
                  <a:pt x="98" y="128"/>
                </a:lnTo>
                <a:lnTo>
                  <a:pt x="98" y="126"/>
                </a:lnTo>
                <a:lnTo>
                  <a:pt x="98" y="124"/>
                </a:lnTo>
                <a:lnTo>
                  <a:pt x="96" y="122"/>
                </a:lnTo>
                <a:lnTo>
                  <a:pt x="96" y="120"/>
                </a:lnTo>
                <a:lnTo>
                  <a:pt x="96" y="118"/>
                </a:lnTo>
                <a:lnTo>
                  <a:pt x="94" y="116"/>
                </a:lnTo>
                <a:lnTo>
                  <a:pt x="94" y="114"/>
                </a:lnTo>
                <a:lnTo>
                  <a:pt x="94" y="112"/>
                </a:lnTo>
                <a:lnTo>
                  <a:pt x="94" y="110"/>
                </a:lnTo>
                <a:lnTo>
                  <a:pt x="92" y="108"/>
                </a:lnTo>
                <a:lnTo>
                  <a:pt x="90" y="106"/>
                </a:lnTo>
                <a:lnTo>
                  <a:pt x="92" y="104"/>
                </a:lnTo>
                <a:lnTo>
                  <a:pt x="94" y="104"/>
                </a:lnTo>
                <a:lnTo>
                  <a:pt x="96" y="102"/>
                </a:lnTo>
                <a:lnTo>
                  <a:pt x="98" y="102"/>
                </a:lnTo>
                <a:lnTo>
                  <a:pt x="96" y="102"/>
                </a:lnTo>
                <a:lnTo>
                  <a:pt x="94" y="102"/>
                </a:lnTo>
                <a:lnTo>
                  <a:pt x="92" y="102"/>
                </a:lnTo>
                <a:lnTo>
                  <a:pt x="94" y="100"/>
                </a:lnTo>
                <a:lnTo>
                  <a:pt x="96" y="102"/>
                </a:lnTo>
                <a:lnTo>
                  <a:pt x="98" y="102"/>
                </a:lnTo>
                <a:lnTo>
                  <a:pt x="100" y="102"/>
                </a:lnTo>
                <a:lnTo>
                  <a:pt x="102" y="104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6"/>
                </a:lnTo>
                <a:lnTo>
                  <a:pt x="112" y="106"/>
                </a:lnTo>
                <a:lnTo>
                  <a:pt x="114" y="108"/>
                </a:lnTo>
                <a:lnTo>
                  <a:pt x="116" y="110"/>
                </a:lnTo>
                <a:lnTo>
                  <a:pt x="118" y="110"/>
                </a:lnTo>
                <a:lnTo>
                  <a:pt x="120" y="112"/>
                </a:lnTo>
                <a:lnTo>
                  <a:pt x="122" y="114"/>
                </a:lnTo>
                <a:lnTo>
                  <a:pt x="124" y="116"/>
                </a:lnTo>
                <a:lnTo>
                  <a:pt x="126" y="116"/>
                </a:lnTo>
                <a:lnTo>
                  <a:pt x="124" y="114"/>
                </a:lnTo>
                <a:lnTo>
                  <a:pt x="122" y="112"/>
                </a:lnTo>
                <a:lnTo>
                  <a:pt x="120" y="112"/>
                </a:lnTo>
                <a:lnTo>
                  <a:pt x="120" y="110"/>
                </a:lnTo>
                <a:lnTo>
                  <a:pt x="118" y="110"/>
                </a:lnTo>
                <a:lnTo>
                  <a:pt x="116" y="108"/>
                </a:lnTo>
                <a:lnTo>
                  <a:pt x="114" y="108"/>
                </a:lnTo>
                <a:lnTo>
                  <a:pt x="112" y="106"/>
                </a:lnTo>
                <a:lnTo>
                  <a:pt x="110" y="104"/>
                </a:lnTo>
                <a:lnTo>
                  <a:pt x="108" y="102"/>
                </a:lnTo>
                <a:lnTo>
                  <a:pt x="106" y="100"/>
                </a:lnTo>
                <a:lnTo>
                  <a:pt x="104" y="98"/>
                </a:lnTo>
                <a:lnTo>
                  <a:pt x="102" y="96"/>
                </a:lnTo>
                <a:lnTo>
                  <a:pt x="100" y="94"/>
                </a:lnTo>
                <a:lnTo>
                  <a:pt x="98" y="92"/>
                </a:lnTo>
                <a:lnTo>
                  <a:pt x="96" y="90"/>
                </a:lnTo>
                <a:lnTo>
                  <a:pt x="94" y="90"/>
                </a:lnTo>
                <a:lnTo>
                  <a:pt x="94" y="88"/>
                </a:lnTo>
                <a:lnTo>
                  <a:pt x="92" y="88"/>
                </a:lnTo>
                <a:lnTo>
                  <a:pt x="90" y="86"/>
                </a:lnTo>
                <a:lnTo>
                  <a:pt x="88" y="84"/>
                </a:lnTo>
                <a:lnTo>
                  <a:pt x="86" y="84"/>
                </a:lnTo>
                <a:lnTo>
                  <a:pt x="80" y="76"/>
                </a:lnTo>
                <a:lnTo>
                  <a:pt x="78" y="74"/>
                </a:lnTo>
                <a:lnTo>
                  <a:pt x="76" y="72"/>
                </a:lnTo>
                <a:lnTo>
                  <a:pt x="74" y="72"/>
                </a:lnTo>
                <a:lnTo>
                  <a:pt x="74" y="70"/>
                </a:lnTo>
                <a:lnTo>
                  <a:pt x="72" y="68"/>
                </a:lnTo>
                <a:lnTo>
                  <a:pt x="66" y="62"/>
                </a:lnTo>
                <a:lnTo>
                  <a:pt x="68" y="64"/>
                </a:lnTo>
                <a:lnTo>
                  <a:pt x="66" y="62"/>
                </a:lnTo>
                <a:lnTo>
                  <a:pt x="64" y="62"/>
                </a:lnTo>
                <a:lnTo>
                  <a:pt x="64" y="60"/>
                </a:lnTo>
                <a:lnTo>
                  <a:pt x="62" y="58"/>
                </a:lnTo>
                <a:lnTo>
                  <a:pt x="58" y="56"/>
                </a:lnTo>
                <a:lnTo>
                  <a:pt x="60" y="58"/>
                </a:lnTo>
                <a:lnTo>
                  <a:pt x="58" y="58"/>
                </a:lnTo>
                <a:lnTo>
                  <a:pt x="56" y="56"/>
                </a:lnTo>
                <a:lnTo>
                  <a:pt x="56" y="54"/>
                </a:lnTo>
                <a:lnTo>
                  <a:pt x="54" y="52"/>
                </a:lnTo>
                <a:lnTo>
                  <a:pt x="52" y="52"/>
                </a:lnTo>
                <a:lnTo>
                  <a:pt x="50" y="50"/>
                </a:lnTo>
                <a:lnTo>
                  <a:pt x="50" y="48"/>
                </a:lnTo>
                <a:lnTo>
                  <a:pt x="48" y="46"/>
                </a:lnTo>
                <a:lnTo>
                  <a:pt x="46" y="46"/>
                </a:lnTo>
                <a:lnTo>
                  <a:pt x="46" y="44"/>
                </a:lnTo>
                <a:lnTo>
                  <a:pt x="44" y="42"/>
                </a:lnTo>
                <a:lnTo>
                  <a:pt x="44" y="40"/>
                </a:lnTo>
                <a:lnTo>
                  <a:pt x="42" y="38"/>
                </a:lnTo>
                <a:lnTo>
                  <a:pt x="44" y="40"/>
                </a:lnTo>
                <a:lnTo>
                  <a:pt x="46" y="42"/>
                </a:lnTo>
                <a:lnTo>
                  <a:pt x="44" y="40"/>
                </a:lnTo>
                <a:lnTo>
                  <a:pt x="44" y="38"/>
                </a:lnTo>
                <a:lnTo>
                  <a:pt x="42" y="36"/>
                </a:lnTo>
                <a:lnTo>
                  <a:pt x="42" y="34"/>
                </a:lnTo>
                <a:lnTo>
                  <a:pt x="40" y="34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28"/>
                </a:lnTo>
                <a:lnTo>
                  <a:pt x="30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30" y="24"/>
                </a:lnTo>
                <a:lnTo>
                  <a:pt x="32" y="24"/>
                </a:lnTo>
                <a:lnTo>
                  <a:pt x="34" y="26"/>
                </a:lnTo>
                <a:lnTo>
                  <a:pt x="36" y="28"/>
                </a:lnTo>
                <a:lnTo>
                  <a:pt x="38" y="32"/>
                </a:lnTo>
                <a:lnTo>
                  <a:pt x="36" y="30"/>
                </a:lnTo>
                <a:lnTo>
                  <a:pt x="36" y="28"/>
                </a:lnTo>
                <a:lnTo>
                  <a:pt x="34" y="26"/>
                </a:lnTo>
                <a:lnTo>
                  <a:pt x="32" y="24"/>
                </a:lnTo>
                <a:lnTo>
                  <a:pt x="30" y="22"/>
                </a:lnTo>
                <a:lnTo>
                  <a:pt x="28" y="22"/>
                </a:lnTo>
                <a:lnTo>
                  <a:pt x="26" y="20"/>
                </a:lnTo>
                <a:lnTo>
                  <a:pt x="26" y="18"/>
                </a:lnTo>
                <a:lnTo>
                  <a:pt x="24" y="18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4" y="12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0" name="Freeform 2091">
            <a:extLst>
              <a:ext uri="{FF2B5EF4-FFF2-40B4-BE49-F238E27FC236}">
                <a16:creationId xmlns:a16="http://schemas.microsoft.com/office/drawing/2014/main" id="{6DA01EE6-A08C-45D9-8331-BAFB9DADAF67}"/>
              </a:ext>
            </a:extLst>
          </p:cNvPr>
          <p:cNvSpPr>
            <a:spLocks/>
          </p:cNvSpPr>
          <p:nvPr/>
        </p:nvSpPr>
        <p:spPr bwMode="auto">
          <a:xfrm>
            <a:off x="6704016" y="3060699"/>
            <a:ext cx="149225" cy="192088"/>
          </a:xfrm>
          <a:custGeom>
            <a:avLst/>
            <a:gdLst>
              <a:gd name="T0" fmla="*/ 20161250 w 94"/>
              <a:gd name="T1" fmla="*/ 10080651 h 121"/>
              <a:gd name="T2" fmla="*/ 35282188 w 94"/>
              <a:gd name="T3" fmla="*/ 15120977 h 121"/>
              <a:gd name="T4" fmla="*/ 55443438 w 94"/>
              <a:gd name="T5" fmla="*/ 30241954 h 121"/>
              <a:gd name="T6" fmla="*/ 70564375 w 94"/>
              <a:gd name="T7" fmla="*/ 25201628 h 121"/>
              <a:gd name="T8" fmla="*/ 75604688 w 94"/>
              <a:gd name="T9" fmla="*/ 40322605 h 121"/>
              <a:gd name="T10" fmla="*/ 80645000 w 94"/>
              <a:gd name="T11" fmla="*/ 65524233 h 121"/>
              <a:gd name="T12" fmla="*/ 100806250 w 94"/>
              <a:gd name="T13" fmla="*/ 75604884 h 121"/>
              <a:gd name="T14" fmla="*/ 136088438 w 94"/>
              <a:gd name="T15" fmla="*/ 75604884 h 121"/>
              <a:gd name="T16" fmla="*/ 176410938 w 94"/>
              <a:gd name="T17" fmla="*/ 75604884 h 121"/>
              <a:gd name="T18" fmla="*/ 201612500 w 94"/>
              <a:gd name="T19" fmla="*/ 85685536 h 121"/>
              <a:gd name="T20" fmla="*/ 196572188 w 94"/>
              <a:gd name="T21" fmla="*/ 95766187 h 121"/>
              <a:gd name="T22" fmla="*/ 181451250 w 94"/>
              <a:gd name="T23" fmla="*/ 126008140 h 121"/>
              <a:gd name="T24" fmla="*/ 161290000 w 94"/>
              <a:gd name="T25" fmla="*/ 136088792 h 121"/>
              <a:gd name="T26" fmla="*/ 156249688 w 94"/>
              <a:gd name="T27" fmla="*/ 156250094 h 121"/>
              <a:gd name="T28" fmla="*/ 166330313 w 94"/>
              <a:gd name="T29" fmla="*/ 186492048 h 121"/>
              <a:gd name="T30" fmla="*/ 181451250 w 94"/>
              <a:gd name="T31" fmla="*/ 191532374 h 121"/>
              <a:gd name="T32" fmla="*/ 191531875 w 94"/>
              <a:gd name="T33" fmla="*/ 161290420 h 121"/>
              <a:gd name="T34" fmla="*/ 206652813 w 94"/>
              <a:gd name="T35" fmla="*/ 151209769 h 121"/>
              <a:gd name="T36" fmla="*/ 211693125 w 94"/>
              <a:gd name="T37" fmla="*/ 186492048 h 121"/>
              <a:gd name="T38" fmla="*/ 226814063 w 94"/>
              <a:gd name="T39" fmla="*/ 221774327 h 121"/>
              <a:gd name="T40" fmla="*/ 231854375 w 94"/>
              <a:gd name="T41" fmla="*/ 254537238 h 121"/>
              <a:gd name="T42" fmla="*/ 226814063 w 94"/>
              <a:gd name="T43" fmla="*/ 274698540 h 121"/>
              <a:gd name="T44" fmla="*/ 221773750 w 94"/>
              <a:gd name="T45" fmla="*/ 289819517 h 121"/>
              <a:gd name="T46" fmla="*/ 211693125 w 94"/>
              <a:gd name="T47" fmla="*/ 284779191 h 121"/>
              <a:gd name="T48" fmla="*/ 201612500 w 94"/>
              <a:gd name="T49" fmla="*/ 249496912 h 121"/>
              <a:gd name="T50" fmla="*/ 196572188 w 94"/>
              <a:gd name="T51" fmla="*/ 221774327 h 121"/>
              <a:gd name="T52" fmla="*/ 181451250 w 94"/>
              <a:gd name="T53" fmla="*/ 211693676 h 121"/>
              <a:gd name="T54" fmla="*/ 166330313 w 94"/>
              <a:gd name="T55" fmla="*/ 206653350 h 121"/>
              <a:gd name="T56" fmla="*/ 146169063 w 94"/>
              <a:gd name="T57" fmla="*/ 206653350 h 121"/>
              <a:gd name="T58" fmla="*/ 136088438 w 94"/>
              <a:gd name="T59" fmla="*/ 171371071 h 121"/>
              <a:gd name="T60" fmla="*/ 136088438 w 94"/>
              <a:gd name="T61" fmla="*/ 161290420 h 121"/>
              <a:gd name="T62" fmla="*/ 126007813 w 94"/>
              <a:gd name="T63" fmla="*/ 166330745 h 121"/>
              <a:gd name="T64" fmla="*/ 120967500 w 94"/>
              <a:gd name="T65" fmla="*/ 171371071 h 121"/>
              <a:gd name="T66" fmla="*/ 131048125 w 94"/>
              <a:gd name="T67" fmla="*/ 191532374 h 121"/>
              <a:gd name="T68" fmla="*/ 131048125 w 94"/>
              <a:gd name="T69" fmla="*/ 216734002 h 121"/>
              <a:gd name="T70" fmla="*/ 131048125 w 94"/>
              <a:gd name="T71" fmla="*/ 229335609 h 121"/>
              <a:gd name="T72" fmla="*/ 120967500 w 94"/>
              <a:gd name="T73" fmla="*/ 249496912 h 121"/>
              <a:gd name="T74" fmla="*/ 120967500 w 94"/>
              <a:gd name="T75" fmla="*/ 229335609 h 121"/>
              <a:gd name="T76" fmla="*/ 110886875 w 94"/>
              <a:gd name="T77" fmla="*/ 234375935 h 121"/>
              <a:gd name="T78" fmla="*/ 110886875 w 94"/>
              <a:gd name="T79" fmla="*/ 216734002 h 121"/>
              <a:gd name="T80" fmla="*/ 105846563 w 94"/>
              <a:gd name="T81" fmla="*/ 239416261 h 121"/>
              <a:gd name="T82" fmla="*/ 95765938 w 94"/>
              <a:gd name="T83" fmla="*/ 249496912 h 121"/>
              <a:gd name="T84" fmla="*/ 90725625 w 94"/>
              <a:gd name="T85" fmla="*/ 229335609 h 121"/>
              <a:gd name="T86" fmla="*/ 85685313 w 94"/>
              <a:gd name="T87" fmla="*/ 229335609 h 121"/>
              <a:gd name="T88" fmla="*/ 85685313 w 94"/>
              <a:gd name="T89" fmla="*/ 249496912 h 121"/>
              <a:gd name="T90" fmla="*/ 75604688 w 94"/>
              <a:gd name="T91" fmla="*/ 249496912 h 121"/>
              <a:gd name="T92" fmla="*/ 65524063 w 94"/>
              <a:gd name="T93" fmla="*/ 226814653 h 121"/>
              <a:gd name="T94" fmla="*/ 55443438 w 94"/>
              <a:gd name="T95" fmla="*/ 196572699 h 121"/>
              <a:gd name="T96" fmla="*/ 45362813 w 94"/>
              <a:gd name="T97" fmla="*/ 171371071 h 121"/>
              <a:gd name="T98" fmla="*/ 35282188 w 94"/>
              <a:gd name="T99" fmla="*/ 146169443 h 121"/>
              <a:gd name="T100" fmla="*/ 40322500 w 94"/>
              <a:gd name="T101" fmla="*/ 126008140 h 121"/>
              <a:gd name="T102" fmla="*/ 25201563 w 94"/>
              <a:gd name="T103" fmla="*/ 115927489 h 121"/>
              <a:gd name="T104" fmla="*/ 5040313 w 94"/>
              <a:gd name="T105" fmla="*/ 100806512 h 121"/>
              <a:gd name="T106" fmla="*/ 20161250 w 94"/>
              <a:gd name="T107" fmla="*/ 85685536 h 121"/>
              <a:gd name="T108" fmla="*/ 40322500 w 94"/>
              <a:gd name="T109" fmla="*/ 75604884 h 121"/>
              <a:gd name="T110" fmla="*/ 30241875 w 94"/>
              <a:gd name="T111" fmla="*/ 60483907 h 121"/>
              <a:gd name="T112" fmla="*/ 0 w 94"/>
              <a:gd name="T113" fmla="*/ 40322605 h 121"/>
              <a:gd name="T114" fmla="*/ 10080625 w 94"/>
              <a:gd name="T115" fmla="*/ 15120977 h 12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4" h="1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4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30" y="18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8" y="30"/>
                </a:lnTo>
                <a:lnTo>
                  <a:pt x="40" y="30"/>
                </a:lnTo>
                <a:lnTo>
                  <a:pt x="44" y="30"/>
                </a:lnTo>
                <a:lnTo>
                  <a:pt x="46" y="30"/>
                </a:lnTo>
                <a:lnTo>
                  <a:pt x="48" y="30"/>
                </a:lnTo>
                <a:lnTo>
                  <a:pt x="50" y="30"/>
                </a:lnTo>
                <a:lnTo>
                  <a:pt x="52" y="30"/>
                </a:lnTo>
                <a:lnTo>
                  <a:pt x="54" y="30"/>
                </a:lnTo>
                <a:lnTo>
                  <a:pt x="58" y="30"/>
                </a:lnTo>
                <a:lnTo>
                  <a:pt x="60" y="30"/>
                </a:lnTo>
                <a:lnTo>
                  <a:pt x="62" y="30"/>
                </a:lnTo>
                <a:lnTo>
                  <a:pt x="64" y="30"/>
                </a:lnTo>
                <a:lnTo>
                  <a:pt x="66" y="30"/>
                </a:lnTo>
                <a:lnTo>
                  <a:pt x="70" y="30"/>
                </a:lnTo>
                <a:lnTo>
                  <a:pt x="72" y="30"/>
                </a:lnTo>
                <a:lnTo>
                  <a:pt x="74" y="30"/>
                </a:lnTo>
                <a:lnTo>
                  <a:pt x="76" y="32"/>
                </a:lnTo>
                <a:lnTo>
                  <a:pt x="78" y="32"/>
                </a:lnTo>
                <a:lnTo>
                  <a:pt x="80" y="34"/>
                </a:lnTo>
                <a:lnTo>
                  <a:pt x="82" y="36"/>
                </a:lnTo>
                <a:lnTo>
                  <a:pt x="80" y="36"/>
                </a:lnTo>
                <a:lnTo>
                  <a:pt x="78" y="36"/>
                </a:lnTo>
                <a:lnTo>
                  <a:pt x="78" y="38"/>
                </a:lnTo>
                <a:lnTo>
                  <a:pt x="78" y="40"/>
                </a:lnTo>
                <a:lnTo>
                  <a:pt x="76" y="42"/>
                </a:lnTo>
                <a:lnTo>
                  <a:pt x="76" y="44"/>
                </a:lnTo>
                <a:lnTo>
                  <a:pt x="74" y="46"/>
                </a:lnTo>
                <a:lnTo>
                  <a:pt x="74" y="48"/>
                </a:lnTo>
                <a:lnTo>
                  <a:pt x="74" y="50"/>
                </a:lnTo>
                <a:lnTo>
                  <a:pt x="72" y="50"/>
                </a:lnTo>
                <a:lnTo>
                  <a:pt x="70" y="52"/>
                </a:lnTo>
                <a:lnTo>
                  <a:pt x="68" y="50"/>
                </a:lnTo>
                <a:lnTo>
                  <a:pt x="68" y="52"/>
                </a:lnTo>
                <a:lnTo>
                  <a:pt x="66" y="52"/>
                </a:lnTo>
                <a:lnTo>
                  <a:pt x="64" y="52"/>
                </a:lnTo>
                <a:lnTo>
                  <a:pt x="64" y="54"/>
                </a:lnTo>
                <a:lnTo>
                  <a:pt x="62" y="54"/>
                </a:lnTo>
                <a:lnTo>
                  <a:pt x="62" y="56"/>
                </a:lnTo>
                <a:lnTo>
                  <a:pt x="62" y="58"/>
                </a:lnTo>
                <a:lnTo>
                  <a:pt x="62" y="60"/>
                </a:lnTo>
                <a:lnTo>
                  <a:pt x="62" y="62"/>
                </a:lnTo>
                <a:lnTo>
                  <a:pt x="62" y="64"/>
                </a:lnTo>
                <a:lnTo>
                  <a:pt x="64" y="66"/>
                </a:lnTo>
                <a:lnTo>
                  <a:pt x="64" y="68"/>
                </a:lnTo>
                <a:lnTo>
                  <a:pt x="64" y="70"/>
                </a:lnTo>
                <a:lnTo>
                  <a:pt x="66" y="70"/>
                </a:lnTo>
                <a:lnTo>
                  <a:pt x="66" y="72"/>
                </a:lnTo>
                <a:lnTo>
                  <a:pt x="66" y="74"/>
                </a:lnTo>
                <a:lnTo>
                  <a:pt x="66" y="72"/>
                </a:lnTo>
                <a:lnTo>
                  <a:pt x="66" y="70"/>
                </a:lnTo>
                <a:lnTo>
                  <a:pt x="68" y="72"/>
                </a:lnTo>
                <a:lnTo>
                  <a:pt x="70" y="74"/>
                </a:lnTo>
                <a:lnTo>
                  <a:pt x="70" y="76"/>
                </a:lnTo>
                <a:lnTo>
                  <a:pt x="72" y="76"/>
                </a:lnTo>
                <a:lnTo>
                  <a:pt x="74" y="74"/>
                </a:lnTo>
                <a:lnTo>
                  <a:pt x="74" y="72"/>
                </a:lnTo>
                <a:lnTo>
                  <a:pt x="74" y="70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6" y="64"/>
                </a:lnTo>
                <a:lnTo>
                  <a:pt x="76" y="62"/>
                </a:lnTo>
                <a:lnTo>
                  <a:pt x="74" y="60"/>
                </a:lnTo>
                <a:lnTo>
                  <a:pt x="76" y="62"/>
                </a:lnTo>
                <a:lnTo>
                  <a:pt x="78" y="62"/>
                </a:lnTo>
                <a:lnTo>
                  <a:pt x="78" y="60"/>
                </a:lnTo>
                <a:lnTo>
                  <a:pt x="80" y="60"/>
                </a:lnTo>
                <a:lnTo>
                  <a:pt x="82" y="60"/>
                </a:lnTo>
                <a:lnTo>
                  <a:pt x="82" y="62"/>
                </a:lnTo>
                <a:lnTo>
                  <a:pt x="82" y="64"/>
                </a:lnTo>
                <a:lnTo>
                  <a:pt x="82" y="66"/>
                </a:lnTo>
                <a:lnTo>
                  <a:pt x="84" y="68"/>
                </a:lnTo>
                <a:lnTo>
                  <a:pt x="84" y="70"/>
                </a:lnTo>
                <a:lnTo>
                  <a:pt x="84" y="72"/>
                </a:lnTo>
                <a:lnTo>
                  <a:pt x="84" y="74"/>
                </a:lnTo>
                <a:lnTo>
                  <a:pt x="84" y="76"/>
                </a:lnTo>
                <a:lnTo>
                  <a:pt x="86" y="78"/>
                </a:lnTo>
                <a:lnTo>
                  <a:pt x="88" y="80"/>
                </a:lnTo>
                <a:lnTo>
                  <a:pt x="88" y="82"/>
                </a:lnTo>
                <a:lnTo>
                  <a:pt x="88" y="84"/>
                </a:lnTo>
                <a:lnTo>
                  <a:pt x="90" y="86"/>
                </a:lnTo>
                <a:lnTo>
                  <a:pt x="90" y="88"/>
                </a:lnTo>
                <a:lnTo>
                  <a:pt x="90" y="90"/>
                </a:lnTo>
                <a:lnTo>
                  <a:pt x="90" y="91"/>
                </a:lnTo>
                <a:lnTo>
                  <a:pt x="92" y="91"/>
                </a:lnTo>
                <a:lnTo>
                  <a:pt x="92" y="93"/>
                </a:lnTo>
                <a:lnTo>
                  <a:pt x="92" y="95"/>
                </a:lnTo>
                <a:lnTo>
                  <a:pt x="92" y="97"/>
                </a:lnTo>
                <a:lnTo>
                  <a:pt x="92" y="99"/>
                </a:lnTo>
                <a:lnTo>
                  <a:pt x="92" y="101"/>
                </a:lnTo>
                <a:lnTo>
                  <a:pt x="92" y="103"/>
                </a:lnTo>
                <a:lnTo>
                  <a:pt x="92" y="105"/>
                </a:lnTo>
                <a:lnTo>
                  <a:pt x="94" y="105"/>
                </a:lnTo>
                <a:lnTo>
                  <a:pt x="94" y="107"/>
                </a:lnTo>
                <a:lnTo>
                  <a:pt x="94" y="109"/>
                </a:lnTo>
                <a:lnTo>
                  <a:pt x="92" y="107"/>
                </a:lnTo>
                <a:lnTo>
                  <a:pt x="90" y="109"/>
                </a:lnTo>
                <a:lnTo>
                  <a:pt x="90" y="107"/>
                </a:lnTo>
                <a:lnTo>
                  <a:pt x="88" y="107"/>
                </a:lnTo>
                <a:lnTo>
                  <a:pt x="86" y="109"/>
                </a:lnTo>
                <a:lnTo>
                  <a:pt x="86" y="111"/>
                </a:lnTo>
                <a:lnTo>
                  <a:pt x="86" y="113"/>
                </a:lnTo>
                <a:lnTo>
                  <a:pt x="88" y="115"/>
                </a:lnTo>
                <a:lnTo>
                  <a:pt x="88" y="117"/>
                </a:lnTo>
                <a:lnTo>
                  <a:pt x="88" y="119"/>
                </a:lnTo>
                <a:lnTo>
                  <a:pt x="90" y="121"/>
                </a:lnTo>
                <a:lnTo>
                  <a:pt x="88" y="119"/>
                </a:lnTo>
                <a:lnTo>
                  <a:pt x="88" y="117"/>
                </a:lnTo>
                <a:lnTo>
                  <a:pt x="86" y="115"/>
                </a:lnTo>
                <a:lnTo>
                  <a:pt x="84" y="113"/>
                </a:lnTo>
                <a:lnTo>
                  <a:pt x="84" y="111"/>
                </a:lnTo>
                <a:lnTo>
                  <a:pt x="82" y="109"/>
                </a:lnTo>
                <a:lnTo>
                  <a:pt x="82" y="107"/>
                </a:lnTo>
                <a:lnTo>
                  <a:pt x="82" y="105"/>
                </a:lnTo>
                <a:lnTo>
                  <a:pt x="82" y="103"/>
                </a:lnTo>
                <a:lnTo>
                  <a:pt x="82" y="101"/>
                </a:lnTo>
                <a:lnTo>
                  <a:pt x="80" y="101"/>
                </a:lnTo>
                <a:lnTo>
                  <a:pt x="80" y="99"/>
                </a:lnTo>
                <a:lnTo>
                  <a:pt x="80" y="97"/>
                </a:lnTo>
                <a:lnTo>
                  <a:pt x="78" y="95"/>
                </a:lnTo>
                <a:lnTo>
                  <a:pt x="78" y="93"/>
                </a:lnTo>
                <a:lnTo>
                  <a:pt x="78" y="91"/>
                </a:lnTo>
                <a:lnTo>
                  <a:pt x="78" y="90"/>
                </a:lnTo>
                <a:lnTo>
                  <a:pt x="78" y="88"/>
                </a:lnTo>
                <a:lnTo>
                  <a:pt x="76" y="90"/>
                </a:lnTo>
                <a:lnTo>
                  <a:pt x="76" y="91"/>
                </a:lnTo>
                <a:lnTo>
                  <a:pt x="76" y="90"/>
                </a:lnTo>
                <a:lnTo>
                  <a:pt x="74" y="88"/>
                </a:lnTo>
                <a:lnTo>
                  <a:pt x="74" y="86"/>
                </a:lnTo>
                <a:lnTo>
                  <a:pt x="72" y="84"/>
                </a:lnTo>
                <a:lnTo>
                  <a:pt x="72" y="82"/>
                </a:lnTo>
                <a:lnTo>
                  <a:pt x="70" y="80"/>
                </a:lnTo>
                <a:lnTo>
                  <a:pt x="70" y="78"/>
                </a:lnTo>
                <a:lnTo>
                  <a:pt x="68" y="78"/>
                </a:lnTo>
                <a:lnTo>
                  <a:pt x="68" y="80"/>
                </a:lnTo>
                <a:lnTo>
                  <a:pt x="66" y="80"/>
                </a:lnTo>
                <a:lnTo>
                  <a:pt x="66" y="82"/>
                </a:lnTo>
                <a:lnTo>
                  <a:pt x="64" y="82"/>
                </a:lnTo>
                <a:lnTo>
                  <a:pt x="64" y="84"/>
                </a:lnTo>
                <a:lnTo>
                  <a:pt x="62" y="84"/>
                </a:lnTo>
                <a:lnTo>
                  <a:pt x="62" y="82"/>
                </a:lnTo>
                <a:lnTo>
                  <a:pt x="62" y="84"/>
                </a:lnTo>
                <a:lnTo>
                  <a:pt x="60" y="84"/>
                </a:lnTo>
                <a:lnTo>
                  <a:pt x="58" y="82"/>
                </a:lnTo>
                <a:lnTo>
                  <a:pt x="56" y="80"/>
                </a:lnTo>
                <a:lnTo>
                  <a:pt x="56" y="78"/>
                </a:lnTo>
                <a:lnTo>
                  <a:pt x="54" y="76"/>
                </a:lnTo>
                <a:lnTo>
                  <a:pt x="54" y="74"/>
                </a:lnTo>
                <a:lnTo>
                  <a:pt x="54" y="72"/>
                </a:lnTo>
                <a:lnTo>
                  <a:pt x="54" y="70"/>
                </a:lnTo>
                <a:lnTo>
                  <a:pt x="54" y="68"/>
                </a:lnTo>
                <a:lnTo>
                  <a:pt x="52" y="68"/>
                </a:lnTo>
                <a:lnTo>
                  <a:pt x="52" y="66"/>
                </a:lnTo>
                <a:lnTo>
                  <a:pt x="54" y="66"/>
                </a:lnTo>
                <a:lnTo>
                  <a:pt x="54" y="64"/>
                </a:lnTo>
                <a:lnTo>
                  <a:pt x="52" y="64"/>
                </a:lnTo>
                <a:lnTo>
                  <a:pt x="52" y="62"/>
                </a:lnTo>
                <a:lnTo>
                  <a:pt x="50" y="64"/>
                </a:lnTo>
                <a:lnTo>
                  <a:pt x="52" y="66"/>
                </a:lnTo>
                <a:lnTo>
                  <a:pt x="50" y="66"/>
                </a:lnTo>
                <a:lnTo>
                  <a:pt x="50" y="68"/>
                </a:lnTo>
                <a:lnTo>
                  <a:pt x="48" y="66"/>
                </a:lnTo>
                <a:lnTo>
                  <a:pt x="46" y="66"/>
                </a:lnTo>
                <a:lnTo>
                  <a:pt x="48" y="68"/>
                </a:lnTo>
                <a:lnTo>
                  <a:pt x="50" y="68"/>
                </a:lnTo>
                <a:lnTo>
                  <a:pt x="50" y="70"/>
                </a:lnTo>
                <a:lnTo>
                  <a:pt x="52" y="70"/>
                </a:lnTo>
                <a:lnTo>
                  <a:pt x="52" y="72"/>
                </a:lnTo>
                <a:lnTo>
                  <a:pt x="52" y="74"/>
                </a:lnTo>
                <a:lnTo>
                  <a:pt x="50" y="74"/>
                </a:lnTo>
                <a:lnTo>
                  <a:pt x="52" y="76"/>
                </a:lnTo>
                <a:lnTo>
                  <a:pt x="50" y="78"/>
                </a:lnTo>
                <a:lnTo>
                  <a:pt x="50" y="80"/>
                </a:lnTo>
                <a:lnTo>
                  <a:pt x="52" y="82"/>
                </a:lnTo>
                <a:lnTo>
                  <a:pt x="52" y="84"/>
                </a:lnTo>
                <a:lnTo>
                  <a:pt x="52" y="86"/>
                </a:lnTo>
                <a:lnTo>
                  <a:pt x="52" y="84"/>
                </a:lnTo>
                <a:lnTo>
                  <a:pt x="54" y="86"/>
                </a:lnTo>
                <a:lnTo>
                  <a:pt x="54" y="88"/>
                </a:lnTo>
                <a:lnTo>
                  <a:pt x="56" y="90"/>
                </a:lnTo>
                <a:lnTo>
                  <a:pt x="54" y="91"/>
                </a:lnTo>
                <a:lnTo>
                  <a:pt x="52" y="93"/>
                </a:lnTo>
                <a:lnTo>
                  <a:pt x="52" y="91"/>
                </a:lnTo>
                <a:lnTo>
                  <a:pt x="52" y="90"/>
                </a:lnTo>
                <a:lnTo>
                  <a:pt x="52" y="91"/>
                </a:lnTo>
                <a:lnTo>
                  <a:pt x="52" y="93"/>
                </a:lnTo>
                <a:lnTo>
                  <a:pt x="50" y="95"/>
                </a:lnTo>
                <a:lnTo>
                  <a:pt x="50" y="97"/>
                </a:lnTo>
                <a:lnTo>
                  <a:pt x="48" y="99"/>
                </a:lnTo>
                <a:lnTo>
                  <a:pt x="46" y="99"/>
                </a:lnTo>
                <a:lnTo>
                  <a:pt x="48" y="97"/>
                </a:lnTo>
                <a:lnTo>
                  <a:pt x="46" y="99"/>
                </a:lnTo>
                <a:lnTo>
                  <a:pt x="46" y="97"/>
                </a:lnTo>
                <a:lnTo>
                  <a:pt x="46" y="95"/>
                </a:lnTo>
                <a:lnTo>
                  <a:pt x="48" y="93"/>
                </a:lnTo>
                <a:lnTo>
                  <a:pt x="48" y="91"/>
                </a:lnTo>
                <a:lnTo>
                  <a:pt x="46" y="93"/>
                </a:lnTo>
                <a:lnTo>
                  <a:pt x="44" y="95"/>
                </a:lnTo>
                <a:lnTo>
                  <a:pt x="46" y="93"/>
                </a:lnTo>
                <a:lnTo>
                  <a:pt x="46" y="91"/>
                </a:lnTo>
                <a:lnTo>
                  <a:pt x="46" y="93"/>
                </a:lnTo>
                <a:lnTo>
                  <a:pt x="44" y="93"/>
                </a:lnTo>
                <a:lnTo>
                  <a:pt x="44" y="95"/>
                </a:lnTo>
                <a:lnTo>
                  <a:pt x="44" y="93"/>
                </a:lnTo>
                <a:lnTo>
                  <a:pt x="42" y="91"/>
                </a:lnTo>
                <a:lnTo>
                  <a:pt x="42" y="90"/>
                </a:lnTo>
                <a:lnTo>
                  <a:pt x="42" y="88"/>
                </a:lnTo>
                <a:lnTo>
                  <a:pt x="44" y="86"/>
                </a:lnTo>
                <a:lnTo>
                  <a:pt x="42" y="88"/>
                </a:lnTo>
                <a:lnTo>
                  <a:pt x="42" y="90"/>
                </a:lnTo>
                <a:lnTo>
                  <a:pt x="42" y="91"/>
                </a:lnTo>
                <a:lnTo>
                  <a:pt x="42" y="93"/>
                </a:lnTo>
                <a:lnTo>
                  <a:pt x="40" y="93"/>
                </a:lnTo>
                <a:lnTo>
                  <a:pt x="42" y="95"/>
                </a:lnTo>
                <a:lnTo>
                  <a:pt x="42" y="97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9"/>
                </a:lnTo>
                <a:lnTo>
                  <a:pt x="38" y="97"/>
                </a:lnTo>
                <a:lnTo>
                  <a:pt x="36" y="95"/>
                </a:lnTo>
                <a:lnTo>
                  <a:pt x="38" y="93"/>
                </a:lnTo>
                <a:lnTo>
                  <a:pt x="38" y="91"/>
                </a:lnTo>
                <a:lnTo>
                  <a:pt x="38" y="90"/>
                </a:lnTo>
                <a:lnTo>
                  <a:pt x="36" y="90"/>
                </a:lnTo>
                <a:lnTo>
                  <a:pt x="36" y="91"/>
                </a:lnTo>
                <a:lnTo>
                  <a:pt x="36" y="93"/>
                </a:lnTo>
                <a:lnTo>
                  <a:pt x="36" y="95"/>
                </a:lnTo>
                <a:lnTo>
                  <a:pt x="36" y="93"/>
                </a:lnTo>
                <a:lnTo>
                  <a:pt x="36" y="91"/>
                </a:lnTo>
                <a:lnTo>
                  <a:pt x="34" y="90"/>
                </a:lnTo>
                <a:lnTo>
                  <a:pt x="34" y="91"/>
                </a:lnTo>
                <a:lnTo>
                  <a:pt x="36" y="93"/>
                </a:lnTo>
                <a:lnTo>
                  <a:pt x="36" y="95"/>
                </a:lnTo>
                <a:lnTo>
                  <a:pt x="36" y="97"/>
                </a:lnTo>
                <a:lnTo>
                  <a:pt x="36" y="99"/>
                </a:lnTo>
                <a:lnTo>
                  <a:pt x="34" y="101"/>
                </a:lnTo>
                <a:lnTo>
                  <a:pt x="34" y="99"/>
                </a:lnTo>
                <a:lnTo>
                  <a:pt x="34" y="97"/>
                </a:lnTo>
                <a:lnTo>
                  <a:pt x="34" y="95"/>
                </a:lnTo>
                <a:lnTo>
                  <a:pt x="34" y="97"/>
                </a:lnTo>
                <a:lnTo>
                  <a:pt x="32" y="99"/>
                </a:lnTo>
                <a:lnTo>
                  <a:pt x="32" y="101"/>
                </a:lnTo>
                <a:lnTo>
                  <a:pt x="32" y="103"/>
                </a:lnTo>
                <a:lnTo>
                  <a:pt x="32" y="101"/>
                </a:lnTo>
                <a:lnTo>
                  <a:pt x="30" y="99"/>
                </a:lnTo>
                <a:lnTo>
                  <a:pt x="30" y="97"/>
                </a:lnTo>
                <a:lnTo>
                  <a:pt x="28" y="97"/>
                </a:lnTo>
                <a:lnTo>
                  <a:pt x="28" y="95"/>
                </a:lnTo>
                <a:lnTo>
                  <a:pt x="28" y="93"/>
                </a:lnTo>
                <a:lnTo>
                  <a:pt x="28" y="91"/>
                </a:lnTo>
                <a:lnTo>
                  <a:pt x="26" y="90"/>
                </a:lnTo>
                <a:lnTo>
                  <a:pt x="26" y="88"/>
                </a:lnTo>
                <a:lnTo>
                  <a:pt x="26" y="86"/>
                </a:lnTo>
                <a:lnTo>
                  <a:pt x="24" y="84"/>
                </a:lnTo>
                <a:lnTo>
                  <a:pt x="24" y="82"/>
                </a:lnTo>
                <a:lnTo>
                  <a:pt x="24" y="80"/>
                </a:lnTo>
                <a:lnTo>
                  <a:pt x="22" y="78"/>
                </a:lnTo>
                <a:lnTo>
                  <a:pt x="22" y="76"/>
                </a:lnTo>
                <a:lnTo>
                  <a:pt x="22" y="74"/>
                </a:lnTo>
                <a:lnTo>
                  <a:pt x="22" y="72"/>
                </a:lnTo>
                <a:lnTo>
                  <a:pt x="22" y="70"/>
                </a:lnTo>
                <a:lnTo>
                  <a:pt x="20" y="70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18" y="64"/>
                </a:lnTo>
                <a:lnTo>
                  <a:pt x="16" y="62"/>
                </a:lnTo>
                <a:lnTo>
                  <a:pt x="14" y="62"/>
                </a:lnTo>
                <a:lnTo>
                  <a:pt x="14" y="58"/>
                </a:lnTo>
                <a:lnTo>
                  <a:pt x="16" y="58"/>
                </a:lnTo>
                <a:lnTo>
                  <a:pt x="16" y="56"/>
                </a:lnTo>
                <a:lnTo>
                  <a:pt x="16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4" y="48"/>
                </a:lnTo>
                <a:lnTo>
                  <a:pt x="12" y="48"/>
                </a:lnTo>
                <a:lnTo>
                  <a:pt x="10" y="48"/>
                </a:lnTo>
                <a:lnTo>
                  <a:pt x="10" y="46"/>
                </a:lnTo>
                <a:lnTo>
                  <a:pt x="8" y="46"/>
                </a:lnTo>
                <a:lnTo>
                  <a:pt x="6" y="44"/>
                </a:ln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6" y="36"/>
                </a:lnTo>
                <a:lnTo>
                  <a:pt x="8" y="36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8" y="28"/>
                </a:lnTo>
                <a:lnTo>
                  <a:pt x="16" y="28"/>
                </a:lnTo>
                <a:lnTo>
                  <a:pt x="14" y="26"/>
                </a:lnTo>
                <a:lnTo>
                  <a:pt x="14" y="24"/>
                </a:lnTo>
                <a:lnTo>
                  <a:pt x="12" y="22"/>
                </a:lnTo>
                <a:lnTo>
                  <a:pt x="12" y="24"/>
                </a:lnTo>
                <a:lnTo>
                  <a:pt x="10" y="24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1" name="Freeform 2092">
            <a:extLst>
              <a:ext uri="{FF2B5EF4-FFF2-40B4-BE49-F238E27FC236}">
                <a16:creationId xmlns:a16="http://schemas.microsoft.com/office/drawing/2014/main" id="{5DBDFC81-FA33-40D6-AFB0-5BDC82C3A444}"/>
              </a:ext>
            </a:extLst>
          </p:cNvPr>
          <p:cNvSpPr>
            <a:spLocks/>
          </p:cNvSpPr>
          <p:nvPr/>
        </p:nvSpPr>
        <p:spPr bwMode="auto">
          <a:xfrm>
            <a:off x="6704016" y="3060699"/>
            <a:ext cx="149225" cy="192088"/>
          </a:xfrm>
          <a:custGeom>
            <a:avLst/>
            <a:gdLst>
              <a:gd name="T0" fmla="*/ 20161250 w 94"/>
              <a:gd name="T1" fmla="*/ 10080651 h 121"/>
              <a:gd name="T2" fmla="*/ 35282188 w 94"/>
              <a:gd name="T3" fmla="*/ 15120977 h 121"/>
              <a:gd name="T4" fmla="*/ 55443438 w 94"/>
              <a:gd name="T5" fmla="*/ 30241954 h 121"/>
              <a:gd name="T6" fmla="*/ 70564375 w 94"/>
              <a:gd name="T7" fmla="*/ 25201628 h 121"/>
              <a:gd name="T8" fmla="*/ 75604688 w 94"/>
              <a:gd name="T9" fmla="*/ 40322605 h 121"/>
              <a:gd name="T10" fmla="*/ 80645000 w 94"/>
              <a:gd name="T11" fmla="*/ 65524233 h 121"/>
              <a:gd name="T12" fmla="*/ 100806250 w 94"/>
              <a:gd name="T13" fmla="*/ 75604884 h 121"/>
              <a:gd name="T14" fmla="*/ 136088438 w 94"/>
              <a:gd name="T15" fmla="*/ 75604884 h 121"/>
              <a:gd name="T16" fmla="*/ 176410938 w 94"/>
              <a:gd name="T17" fmla="*/ 75604884 h 121"/>
              <a:gd name="T18" fmla="*/ 201612500 w 94"/>
              <a:gd name="T19" fmla="*/ 85685536 h 121"/>
              <a:gd name="T20" fmla="*/ 196572188 w 94"/>
              <a:gd name="T21" fmla="*/ 95766187 h 121"/>
              <a:gd name="T22" fmla="*/ 181451250 w 94"/>
              <a:gd name="T23" fmla="*/ 126008140 h 121"/>
              <a:gd name="T24" fmla="*/ 161290000 w 94"/>
              <a:gd name="T25" fmla="*/ 136088792 h 121"/>
              <a:gd name="T26" fmla="*/ 156249688 w 94"/>
              <a:gd name="T27" fmla="*/ 156250094 h 121"/>
              <a:gd name="T28" fmla="*/ 166330313 w 94"/>
              <a:gd name="T29" fmla="*/ 186492048 h 121"/>
              <a:gd name="T30" fmla="*/ 181451250 w 94"/>
              <a:gd name="T31" fmla="*/ 191532374 h 121"/>
              <a:gd name="T32" fmla="*/ 191531875 w 94"/>
              <a:gd name="T33" fmla="*/ 161290420 h 121"/>
              <a:gd name="T34" fmla="*/ 206652813 w 94"/>
              <a:gd name="T35" fmla="*/ 151209769 h 121"/>
              <a:gd name="T36" fmla="*/ 211693125 w 94"/>
              <a:gd name="T37" fmla="*/ 186492048 h 121"/>
              <a:gd name="T38" fmla="*/ 226814063 w 94"/>
              <a:gd name="T39" fmla="*/ 221774327 h 121"/>
              <a:gd name="T40" fmla="*/ 231854375 w 94"/>
              <a:gd name="T41" fmla="*/ 254537238 h 121"/>
              <a:gd name="T42" fmla="*/ 226814063 w 94"/>
              <a:gd name="T43" fmla="*/ 274698540 h 121"/>
              <a:gd name="T44" fmla="*/ 221773750 w 94"/>
              <a:gd name="T45" fmla="*/ 289819517 h 121"/>
              <a:gd name="T46" fmla="*/ 211693125 w 94"/>
              <a:gd name="T47" fmla="*/ 284779191 h 121"/>
              <a:gd name="T48" fmla="*/ 201612500 w 94"/>
              <a:gd name="T49" fmla="*/ 249496912 h 121"/>
              <a:gd name="T50" fmla="*/ 196572188 w 94"/>
              <a:gd name="T51" fmla="*/ 221774327 h 121"/>
              <a:gd name="T52" fmla="*/ 181451250 w 94"/>
              <a:gd name="T53" fmla="*/ 211693676 h 121"/>
              <a:gd name="T54" fmla="*/ 166330313 w 94"/>
              <a:gd name="T55" fmla="*/ 206653350 h 121"/>
              <a:gd name="T56" fmla="*/ 146169063 w 94"/>
              <a:gd name="T57" fmla="*/ 206653350 h 121"/>
              <a:gd name="T58" fmla="*/ 136088438 w 94"/>
              <a:gd name="T59" fmla="*/ 171371071 h 121"/>
              <a:gd name="T60" fmla="*/ 136088438 w 94"/>
              <a:gd name="T61" fmla="*/ 161290420 h 121"/>
              <a:gd name="T62" fmla="*/ 126007813 w 94"/>
              <a:gd name="T63" fmla="*/ 166330745 h 121"/>
              <a:gd name="T64" fmla="*/ 120967500 w 94"/>
              <a:gd name="T65" fmla="*/ 171371071 h 121"/>
              <a:gd name="T66" fmla="*/ 131048125 w 94"/>
              <a:gd name="T67" fmla="*/ 191532374 h 121"/>
              <a:gd name="T68" fmla="*/ 131048125 w 94"/>
              <a:gd name="T69" fmla="*/ 216734002 h 121"/>
              <a:gd name="T70" fmla="*/ 131048125 w 94"/>
              <a:gd name="T71" fmla="*/ 229335609 h 121"/>
              <a:gd name="T72" fmla="*/ 120967500 w 94"/>
              <a:gd name="T73" fmla="*/ 249496912 h 121"/>
              <a:gd name="T74" fmla="*/ 120967500 w 94"/>
              <a:gd name="T75" fmla="*/ 229335609 h 121"/>
              <a:gd name="T76" fmla="*/ 110886875 w 94"/>
              <a:gd name="T77" fmla="*/ 234375935 h 121"/>
              <a:gd name="T78" fmla="*/ 110886875 w 94"/>
              <a:gd name="T79" fmla="*/ 216734002 h 121"/>
              <a:gd name="T80" fmla="*/ 105846563 w 94"/>
              <a:gd name="T81" fmla="*/ 239416261 h 121"/>
              <a:gd name="T82" fmla="*/ 95765938 w 94"/>
              <a:gd name="T83" fmla="*/ 249496912 h 121"/>
              <a:gd name="T84" fmla="*/ 90725625 w 94"/>
              <a:gd name="T85" fmla="*/ 229335609 h 121"/>
              <a:gd name="T86" fmla="*/ 85685313 w 94"/>
              <a:gd name="T87" fmla="*/ 229335609 h 121"/>
              <a:gd name="T88" fmla="*/ 85685313 w 94"/>
              <a:gd name="T89" fmla="*/ 249496912 h 121"/>
              <a:gd name="T90" fmla="*/ 75604688 w 94"/>
              <a:gd name="T91" fmla="*/ 249496912 h 121"/>
              <a:gd name="T92" fmla="*/ 65524063 w 94"/>
              <a:gd name="T93" fmla="*/ 226814653 h 121"/>
              <a:gd name="T94" fmla="*/ 55443438 w 94"/>
              <a:gd name="T95" fmla="*/ 196572699 h 121"/>
              <a:gd name="T96" fmla="*/ 45362813 w 94"/>
              <a:gd name="T97" fmla="*/ 171371071 h 121"/>
              <a:gd name="T98" fmla="*/ 35282188 w 94"/>
              <a:gd name="T99" fmla="*/ 146169443 h 121"/>
              <a:gd name="T100" fmla="*/ 40322500 w 94"/>
              <a:gd name="T101" fmla="*/ 126008140 h 121"/>
              <a:gd name="T102" fmla="*/ 25201563 w 94"/>
              <a:gd name="T103" fmla="*/ 115927489 h 121"/>
              <a:gd name="T104" fmla="*/ 5040313 w 94"/>
              <a:gd name="T105" fmla="*/ 100806512 h 121"/>
              <a:gd name="T106" fmla="*/ 20161250 w 94"/>
              <a:gd name="T107" fmla="*/ 85685536 h 121"/>
              <a:gd name="T108" fmla="*/ 40322500 w 94"/>
              <a:gd name="T109" fmla="*/ 75604884 h 121"/>
              <a:gd name="T110" fmla="*/ 30241875 w 94"/>
              <a:gd name="T111" fmla="*/ 60483907 h 121"/>
              <a:gd name="T112" fmla="*/ 0 w 94"/>
              <a:gd name="T113" fmla="*/ 40322605 h 121"/>
              <a:gd name="T114" fmla="*/ 10080625 w 94"/>
              <a:gd name="T115" fmla="*/ 15120977 h 12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4" h="1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4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30" y="18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8" y="30"/>
                </a:lnTo>
                <a:lnTo>
                  <a:pt x="40" y="30"/>
                </a:lnTo>
                <a:lnTo>
                  <a:pt x="44" y="30"/>
                </a:lnTo>
                <a:lnTo>
                  <a:pt x="46" y="30"/>
                </a:lnTo>
                <a:lnTo>
                  <a:pt x="48" y="30"/>
                </a:lnTo>
                <a:lnTo>
                  <a:pt x="50" y="30"/>
                </a:lnTo>
                <a:lnTo>
                  <a:pt x="52" y="30"/>
                </a:lnTo>
                <a:lnTo>
                  <a:pt x="54" y="30"/>
                </a:lnTo>
                <a:lnTo>
                  <a:pt x="58" y="30"/>
                </a:lnTo>
                <a:lnTo>
                  <a:pt x="60" y="30"/>
                </a:lnTo>
                <a:lnTo>
                  <a:pt x="62" y="30"/>
                </a:lnTo>
                <a:lnTo>
                  <a:pt x="64" y="30"/>
                </a:lnTo>
                <a:lnTo>
                  <a:pt x="66" y="30"/>
                </a:lnTo>
                <a:lnTo>
                  <a:pt x="70" y="30"/>
                </a:lnTo>
                <a:lnTo>
                  <a:pt x="72" y="30"/>
                </a:lnTo>
                <a:lnTo>
                  <a:pt x="74" y="30"/>
                </a:lnTo>
                <a:lnTo>
                  <a:pt x="76" y="32"/>
                </a:lnTo>
                <a:lnTo>
                  <a:pt x="78" y="32"/>
                </a:lnTo>
                <a:lnTo>
                  <a:pt x="80" y="34"/>
                </a:lnTo>
                <a:lnTo>
                  <a:pt x="82" y="36"/>
                </a:lnTo>
                <a:lnTo>
                  <a:pt x="80" y="36"/>
                </a:lnTo>
                <a:lnTo>
                  <a:pt x="78" y="36"/>
                </a:lnTo>
                <a:lnTo>
                  <a:pt x="78" y="38"/>
                </a:lnTo>
                <a:lnTo>
                  <a:pt x="78" y="40"/>
                </a:lnTo>
                <a:lnTo>
                  <a:pt x="76" y="42"/>
                </a:lnTo>
                <a:lnTo>
                  <a:pt x="76" y="44"/>
                </a:lnTo>
                <a:lnTo>
                  <a:pt x="74" y="46"/>
                </a:lnTo>
                <a:lnTo>
                  <a:pt x="74" y="48"/>
                </a:lnTo>
                <a:lnTo>
                  <a:pt x="74" y="50"/>
                </a:lnTo>
                <a:lnTo>
                  <a:pt x="72" y="50"/>
                </a:lnTo>
                <a:lnTo>
                  <a:pt x="70" y="52"/>
                </a:lnTo>
                <a:lnTo>
                  <a:pt x="68" y="50"/>
                </a:lnTo>
                <a:lnTo>
                  <a:pt x="68" y="52"/>
                </a:lnTo>
                <a:lnTo>
                  <a:pt x="66" y="52"/>
                </a:lnTo>
                <a:lnTo>
                  <a:pt x="64" y="52"/>
                </a:lnTo>
                <a:lnTo>
                  <a:pt x="64" y="54"/>
                </a:lnTo>
                <a:lnTo>
                  <a:pt x="62" y="54"/>
                </a:lnTo>
                <a:lnTo>
                  <a:pt x="62" y="56"/>
                </a:lnTo>
                <a:lnTo>
                  <a:pt x="62" y="58"/>
                </a:lnTo>
                <a:lnTo>
                  <a:pt x="62" y="60"/>
                </a:lnTo>
                <a:lnTo>
                  <a:pt x="62" y="62"/>
                </a:lnTo>
                <a:lnTo>
                  <a:pt x="62" y="64"/>
                </a:lnTo>
                <a:lnTo>
                  <a:pt x="64" y="66"/>
                </a:lnTo>
                <a:lnTo>
                  <a:pt x="64" y="68"/>
                </a:lnTo>
                <a:lnTo>
                  <a:pt x="64" y="70"/>
                </a:lnTo>
                <a:lnTo>
                  <a:pt x="66" y="70"/>
                </a:lnTo>
                <a:lnTo>
                  <a:pt x="66" y="72"/>
                </a:lnTo>
                <a:lnTo>
                  <a:pt x="66" y="74"/>
                </a:lnTo>
                <a:lnTo>
                  <a:pt x="66" y="72"/>
                </a:lnTo>
                <a:lnTo>
                  <a:pt x="66" y="70"/>
                </a:lnTo>
                <a:lnTo>
                  <a:pt x="68" y="72"/>
                </a:lnTo>
                <a:lnTo>
                  <a:pt x="70" y="74"/>
                </a:lnTo>
                <a:lnTo>
                  <a:pt x="70" y="76"/>
                </a:lnTo>
                <a:lnTo>
                  <a:pt x="72" y="76"/>
                </a:lnTo>
                <a:lnTo>
                  <a:pt x="74" y="74"/>
                </a:lnTo>
                <a:lnTo>
                  <a:pt x="74" y="72"/>
                </a:lnTo>
                <a:lnTo>
                  <a:pt x="74" y="70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6" y="64"/>
                </a:lnTo>
                <a:lnTo>
                  <a:pt x="76" y="62"/>
                </a:lnTo>
                <a:lnTo>
                  <a:pt x="74" y="60"/>
                </a:lnTo>
                <a:lnTo>
                  <a:pt x="76" y="62"/>
                </a:lnTo>
                <a:lnTo>
                  <a:pt x="78" y="62"/>
                </a:lnTo>
                <a:lnTo>
                  <a:pt x="78" y="60"/>
                </a:lnTo>
                <a:lnTo>
                  <a:pt x="80" y="60"/>
                </a:lnTo>
                <a:lnTo>
                  <a:pt x="82" y="60"/>
                </a:lnTo>
                <a:lnTo>
                  <a:pt x="82" y="62"/>
                </a:lnTo>
                <a:lnTo>
                  <a:pt x="82" y="64"/>
                </a:lnTo>
                <a:lnTo>
                  <a:pt x="82" y="66"/>
                </a:lnTo>
                <a:lnTo>
                  <a:pt x="84" y="68"/>
                </a:lnTo>
                <a:lnTo>
                  <a:pt x="84" y="70"/>
                </a:lnTo>
                <a:lnTo>
                  <a:pt x="84" y="72"/>
                </a:lnTo>
                <a:lnTo>
                  <a:pt x="84" y="74"/>
                </a:lnTo>
                <a:lnTo>
                  <a:pt x="84" y="76"/>
                </a:lnTo>
                <a:lnTo>
                  <a:pt x="86" y="78"/>
                </a:lnTo>
                <a:lnTo>
                  <a:pt x="88" y="80"/>
                </a:lnTo>
                <a:lnTo>
                  <a:pt x="88" y="82"/>
                </a:lnTo>
                <a:lnTo>
                  <a:pt x="88" y="84"/>
                </a:lnTo>
                <a:lnTo>
                  <a:pt x="90" y="86"/>
                </a:lnTo>
                <a:lnTo>
                  <a:pt x="90" y="88"/>
                </a:lnTo>
                <a:lnTo>
                  <a:pt x="90" y="90"/>
                </a:lnTo>
                <a:lnTo>
                  <a:pt x="90" y="91"/>
                </a:lnTo>
                <a:lnTo>
                  <a:pt x="92" y="91"/>
                </a:lnTo>
                <a:lnTo>
                  <a:pt x="92" y="93"/>
                </a:lnTo>
                <a:lnTo>
                  <a:pt x="92" y="95"/>
                </a:lnTo>
                <a:lnTo>
                  <a:pt x="92" y="97"/>
                </a:lnTo>
                <a:lnTo>
                  <a:pt x="92" y="99"/>
                </a:lnTo>
                <a:lnTo>
                  <a:pt x="92" y="101"/>
                </a:lnTo>
                <a:lnTo>
                  <a:pt x="92" y="103"/>
                </a:lnTo>
                <a:lnTo>
                  <a:pt x="92" y="105"/>
                </a:lnTo>
                <a:lnTo>
                  <a:pt x="94" y="105"/>
                </a:lnTo>
                <a:lnTo>
                  <a:pt x="94" y="107"/>
                </a:lnTo>
                <a:lnTo>
                  <a:pt x="94" y="109"/>
                </a:lnTo>
                <a:lnTo>
                  <a:pt x="92" y="107"/>
                </a:lnTo>
                <a:lnTo>
                  <a:pt x="90" y="109"/>
                </a:lnTo>
                <a:lnTo>
                  <a:pt x="90" y="107"/>
                </a:lnTo>
                <a:lnTo>
                  <a:pt x="88" y="107"/>
                </a:lnTo>
                <a:lnTo>
                  <a:pt x="86" y="109"/>
                </a:lnTo>
                <a:lnTo>
                  <a:pt x="86" y="111"/>
                </a:lnTo>
                <a:lnTo>
                  <a:pt x="86" y="113"/>
                </a:lnTo>
                <a:lnTo>
                  <a:pt x="88" y="115"/>
                </a:lnTo>
                <a:lnTo>
                  <a:pt x="88" y="117"/>
                </a:lnTo>
                <a:lnTo>
                  <a:pt x="88" y="119"/>
                </a:lnTo>
                <a:lnTo>
                  <a:pt x="90" y="121"/>
                </a:lnTo>
                <a:lnTo>
                  <a:pt x="88" y="119"/>
                </a:lnTo>
                <a:lnTo>
                  <a:pt x="88" y="117"/>
                </a:lnTo>
                <a:lnTo>
                  <a:pt x="86" y="115"/>
                </a:lnTo>
                <a:lnTo>
                  <a:pt x="84" y="113"/>
                </a:lnTo>
                <a:lnTo>
                  <a:pt x="84" y="111"/>
                </a:lnTo>
                <a:lnTo>
                  <a:pt x="82" y="109"/>
                </a:lnTo>
                <a:lnTo>
                  <a:pt x="82" y="107"/>
                </a:lnTo>
                <a:lnTo>
                  <a:pt x="82" y="105"/>
                </a:lnTo>
                <a:lnTo>
                  <a:pt x="82" y="103"/>
                </a:lnTo>
                <a:lnTo>
                  <a:pt x="82" y="101"/>
                </a:lnTo>
                <a:lnTo>
                  <a:pt x="80" y="101"/>
                </a:lnTo>
                <a:lnTo>
                  <a:pt x="80" y="99"/>
                </a:lnTo>
                <a:lnTo>
                  <a:pt x="80" y="97"/>
                </a:lnTo>
                <a:lnTo>
                  <a:pt x="78" y="95"/>
                </a:lnTo>
                <a:lnTo>
                  <a:pt x="78" y="93"/>
                </a:lnTo>
                <a:lnTo>
                  <a:pt x="78" y="91"/>
                </a:lnTo>
                <a:lnTo>
                  <a:pt x="78" y="90"/>
                </a:lnTo>
                <a:lnTo>
                  <a:pt x="78" y="88"/>
                </a:lnTo>
                <a:lnTo>
                  <a:pt x="76" y="90"/>
                </a:lnTo>
                <a:lnTo>
                  <a:pt x="76" y="91"/>
                </a:lnTo>
                <a:lnTo>
                  <a:pt x="76" y="90"/>
                </a:lnTo>
                <a:lnTo>
                  <a:pt x="74" y="88"/>
                </a:lnTo>
                <a:lnTo>
                  <a:pt x="74" y="86"/>
                </a:lnTo>
                <a:lnTo>
                  <a:pt x="72" y="84"/>
                </a:lnTo>
                <a:lnTo>
                  <a:pt x="72" y="82"/>
                </a:lnTo>
                <a:lnTo>
                  <a:pt x="70" y="80"/>
                </a:lnTo>
                <a:lnTo>
                  <a:pt x="70" y="78"/>
                </a:lnTo>
                <a:lnTo>
                  <a:pt x="68" y="78"/>
                </a:lnTo>
                <a:lnTo>
                  <a:pt x="68" y="80"/>
                </a:lnTo>
                <a:lnTo>
                  <a:pt x="66" y="80"/>
                </a:lnTo>
                <a:lnTo>
                  <a:pt x="66" y="82"/>
                </a:lnTo>
                <a:lnTo>
                  <a:pt x="64" y="82"/>
                </a:lnTo>
                <a:lnTo>
                  <a:pt x="64" y="84"/>
                </a:lnTo>
                <a:lnTo>
                  <a:pt x="62" y="84"/>
                </a:lnTo>
                <a:lnTo>
                  <a:pt x="62" y="82"/>
                </a:lnTo>
                <a:lnTo>
                  <a:pt x="62" y="84"/>
                </a:lnTo>
                <a:lnTo>
                  <a:pt x="60" y="84"/>
                </a:lnTo>
                <a:lnTo>
                  <a:pt x="58" y="82"/>
                </a:lnTo>
                <a:lnTo>
                  <a:pt x="56" y="80"/>
                </a:lnTo>
                <a:lnTo>
                  <a:pt x="56" y="78"/>
                </a:lnTo>
                <a:lnTo>
                  <a:pt x="54" y="76"/>
                </a:lnTo>
                <a:lnTo>
                  <a:pt x="54" y="74"/>
                </a:lnTo>
                <a:lnTo>
                  <a:pt x="54" y="72"/>
                </a:lnTo>
                <a:lnTo>
                  <a:pt x="54" y="70"/>
                </a:lnTo>
                <a:lnTo>
                  <a:pt x="54" y="68"/>
                </a:lnTo>
                <a:lnTo>
                  <a:pt x="52" y="68"/>
                </a:lnTo>
                <a:lnTo>
                  <a:pt x="52" y="66"/>
                </a:lnTo>
                <a:lnTo>
                  <a:pt x="54" y="66"/>
                </a:lnTo>
                <a:lnTo>
                  <a:pt x="54" y="64"/>
                </a:lnTo>
                <a:lnTo>
                  <a:pt x="52" y="64"/>
                </a:lnTo>
                <a:lnTo>
                  <a:pt x="52" y="62"/>
                </a:lnTo>
                <a:lnTo>
                  <a:pt x="50" y="64"/>
                </a:lnTo>
                <a:lnTo>
                  <a:pt x="52" y="66"/>
                </a:lnTo>
                <a:lnTo>
                  <a:pt x="50" y="66"/>
                </a:lnTo>
                <a:lnTo>
                  <a:pt x="50" y="68"/>
                </a:lnTo>
                <a:lnTo>
                  <a:pt x="48" y="66"/>
                </a:lnTo>
                <a:lnTo>
                  <a:pt x="46" y="66"/>
                </a:lnTo>
                <a:lnTo>
                  <a:pt x="48" y="68"/>
                </a:lnTo>
                <a:lnTo>
                  <a:pt x="50" y="68"/>
                </a:lnTo>
                <a:lnTo>
                  <a:pt x="50" y="70"/>
                </a:lnTo>
                <a:lnTo>
                  <a:pt x="52" y="70"/>
                </a:lnTo>
                <a:lnTo>
                  <a:pt x="52" y="72"/>
                </a:lnTo>
                <a:lnTo>
                  <a:pt x="52" y="74"/>
                </a:lnTo>
                <a:lnTo>
                  <a:pt x="50" y="74"/>
                </a:lnTo>
                <a:lnTo>
                  <a:pt x="52" y="76"/>
                </a:lnTo>
                <a:lnTo>
                  <a:pt x="50" y="78"/>
                </a:lnTo>
                <a:lnTo>
                  <a:pt x="50" y="80"/>
                </a:lnTo>
                <a:lnTo>
                  <a:pt x="52" y="82"/>
                </a:lnTo>
                <a:lnTo>
                  <a:pt x="52" y="84"/>
                </a:lnTo>
                <a:lnTo>
                  <a:pt x="52" y="86"/>
                </a:lnTo>
                <a:lnTo>
                  <a:pt x="52" y="84"/>
                </a:lnTo>
                <a:lnTo>
                  <a:pt x="54" y="86"/>
                </a:lnTo>
                <a:lnTo>
                  <a:pt x="54" y="88"/>
                </a:lnTo>
                <a:lnTo>
                  <a:pt x="56" y="90"/>
                </a:lnTo>
                <a:lnTo>
                  <a:pt x="54" y="91"/>
                </a:lnTo>
                <a:lnTo>
                  <a:pt x="52" y="93"/>
                </a:lnTo>
                <a:lnTo>
                  <a:pt x="52" y="91"/>
                </a:lnTo>
                <a:lnTo>
                  <a:pt x="52" y="90"/>
                </a:lnTo>
                <a:lnTo>
                  <a:pt x="52" y="91"/>
                </a:lnTo>
                <a:lnTo>
                  <a:pt x="52" y="93"/>
                </a:lnTo>
                <a:lnTo>
                  <a:pt x="50" y="95"/>
                </a:lnTo>
                <a:lnTo>
                  <a:pt x="50" y="97"/>
                </a:lnTo>
                <a:lnTo>
                  <a:pt x="48" y="99"/>
                </a:lnTo>
                <a:lnTo>
                  <a:pt x="46" y="99"/>
                </a:lnTo>
                <a:lnTo>
                  <a:pt x="48" y="97"/>
                </a:lnTo>
                <a:lnTo>
                  <a:pt x="46" y="99"/>
                </a:lnTo>
                <a:lnTo>
                  <a:pt x="46" y="97"/>
                </a:lnTo>
                <a:lnTo>
                  <a:pt x="46" y="95"/>
                </a:lnTo>
                <a:lnTo>
                  <a:pt x="48" y="93"/>
                </a:lnTo>
                <a:lnTo>
                  <a:pt x="48" y="91"/>
                </a:lnTo>
                <a:lnTo>
                  <a:pt x="46" y="93"/>
                </a:lnTo>
                <a:lnTo>
                  <a:pt x="44" y="95"/>
                </a:lnTo>
                <a:lnTo>
                  <a:pt x="46" y="93"/>
                </a:lnTo>
                <a:lnTo>
                  <a:pt x="46" y="91"/>
                </a:lnTo>
                <a:lnTo>
                  <a:pt x="46" y="93"/>
                </a:lnTo>
                <a:lnTo>
                  <a:pt x="44" y="93"/>
                </a:lnTo>
                <a:lnTo>
                  <a:pt x="44" y="95"/>
                </a:lnTo>
                <a:lnTo>
                  <a:pt x="44" y="93"/>
                </a:lnTo>
                <a:lnTo>
                  <a:pt x="42" y="91"/>
                </a:lnTo>
                <a:lnTo>
                  <a:pt x="42" y="90"/>
                </a:lnTo>
                <a:lnTo>
                  <a:pt x="42" y="88"/>
                </a:lnTo>
                <a:lnTo>
                  <a:pt x="44" y="86"/>
                </a:lnTo>
                <a:lnTo>
                  <a:pt x="42" y="88"/>
                </a:lnTo>
                <a:lnTo>
                  <a:pt x="42" y="90"/>
                </a:lnTo>
                <a:lnTo>
                  <a:pt x="42" y="91"/>
                </a:lnTo>
                <a:lnTo>
                  <a:pt x="42" y="93"/>
                </a:lnTo>
                <a:lnTo>
                  <a:pt x="40" y="93"/>
                </a:lnTo>
                <a:lnTo>
                  <a:pt x="42" y="95"/>
                </a:lnTo>
                <a:lnTo>
                  <a:pt x="42" y="97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9"/>
                </a:lnTo>
                <a:lnTo>
                  <a:pt x="38" y="97"/>
                </a:lnTo>
                <a:lnTo>
                  <a:pt x="36" y="95"/>
                </a:lnTo>
                <a:lnTo>
                  <a:pt x="38" y="93"/>
                </a:lnTo>
                <a:lnTo>
                  <a:pt x="38" y="91"/>
                </a:lnTo>
                <a:lnTo>
                  <a:pt x="38" y="90"/>
                </a:lnTo>
                <a:lnTo>
                  <a:pt x="36" y="90"/>
                </a:lnTo>
                <a:lnTo>
                  <a:pt x="36" y="91"/>
                </a:lnTo>
                <a:lnTo>
                  <a:pt x="36" y="93"/>
                </a:lnTo>
                <a:lnTo>
                  <a:pt x="36" y="95"/>
                </a:lnTo>
                <a:lnTo>
                  <a:pt x="36" y="93"/>
                </a:lnTo>
                <a:lnTo>
                  <a:pt x="36" y="91"/>
                </a:lnTo>
                <a:lnTo>
                  <a:pt x="34" y="90"/>
                </a:lnTo>
                <a:lnTo>
                  <a:pt x="34" y="91"/>
                </a:lnTo>
                <a:lnTo>
                  <a:pt x="36" y="93"/>
                </a:lnTo>
                <a:lnTo>
                  <a:pt x="36" y="95"/>
                </a:lnTo>
                <a:lnTo>
                  <a:pt x="36" y="97"/>
                </a:lnTo>
                <a:lnTo>
                  <a:pt x="36" y="99"/>
                </a:lnTo>
                <a:lnTo>
                  <a:pt x="34" y="101"/>
                </a:lnTo>
                <a:lnTo>
                  <a:pt x="34" y="99"/>
                </a:lnTo>
                <a:lnTo>
                  <a:pt x="34" y="97"/>
                </a:lnTo>
                <a:lnTo>
                  <a:pt x="34" y="95"/>
                </a:lnTo>
                <a:lnTo>
                  <a:pt x="34" y="97"/>
                </a:lnTo>
                <a:lnTo>
                  <a:pt x="32" y="99"/>
                </a:lnTo>
                <a:lnTo>
                  <a:pt x="32" y="101"/>
                </a:lnTo>
                <a:lnTo>
                  <a:pt x="32" y="103"/>
                </a:lnTo>
                <a:lnTo>
                  <a:pt x="32" y="101"/>
                </a:lnTo>
                <a:lnTo>
                  <a:pt x="30" y="99"/>
                </a:lnTo>
                <a:lnTo>
                  <a:pt x="30" y="97"/>
                </a:lnTo>
                <a:lnTo>
                  <a:pt x="28" y="97"/>
                </a:lnTo>
                <a:lnTo>
                  <a:pt x="28" y="95"/>
                </a:lnTo>
                <a:lnTo>
                  <a:pt x="28" y="93"/>
                </a:lnTo>
                <a:lnTo>
                  <a:pt x="28" y="91"/>
                </a:lnTo>
                <a:lnTo>
                  <a:pt x="26" y="90"/>
                </a:lnTo>
                <a:lnTo>
                  <a:pt x="26" y="88"/>
                </a:lnTo>
                <a:lnTo>
                  <a:pt x="26" y="86"/>
                </a:lnTo>
                <a:lnTo>
                  <a:pt x="24" y="84"/>
                </a:lnTo>
                <a:lnTo>
                  <a:pt x="24" y="82"/>
                </a:lnTo>
                <a:lnTo>
                  <a:pt x="24" y="80"/>
                </a:lnTo>
                <a:lnTo>
                  <a:pt x="22" y="78"/>
                </a:lnTo>
                <a:lnTo>
                  <a:pt x="22" y="76"/>
                </a:lnTo>
                <a:lnTo>
                  <a:pt x="22" y="74"/>
                </a:lnTo>
                <a:lnTo>
                  <a:pt x="22" y="72"/>
                </a:lnTo>
                <a:lnTo>
                  <a:pt x="22" y="70"/>
                </a:lnTo>
                <a:lnTo>
                  <a:pt x="20" y="70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18" y="64"/>
                </a:lnTo>
                <a:lnTo>
                  <a:pt x="16" y="62"/>
                </a:lnTo>
                <a:lnTo>
                  <a:pt x="14" y="62"/>
                </a:lnTo>
                <a:lnTo>
                  <a:pt x="14" y="58"/>
                </a:lnTo>
                <a:lnTo>
                  <a:pt x="16" y="58"/>
                </a:lnTo>
                <a:lnTo>
                  <a:pt x="16" y="56"/>
                </a:lnTo>
                <a:lnTo>
                  <a:pt x="16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4" y="48"/>
                </a:lnTo>
                <a:lnTo>
                  <a:pt x="12" y="48"/>
                </a:lnTo>
                <a:lnTo>
                  <a:pt x="10" y="48"/>
                </a:lnTo>
                <a:lnTo>
                  <a:pt x="10" y="46"/>
                </a:lnTo>
                <a:lnTo>
                  <a:pt x="8" y="46"/>
                </a:lnTo>
                <a:lnTo>
                  <a:pt x="6" y="44"/>
                </a:ln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6" y="36"/>
                </a:lnTo>
                <a:lnTo>
                  <a:pt x="8" y="36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8" y="28"/>
                </a:lnTo>
                <a:lnTo>
                  <a:pt x="16" y="28"/>
                </a:lnTo>
                <a:lnTo>
                  <a:pt x="14" y="26"/>
                </a:lnTo>
                <a:lnTo>
                  <a:pt x="14" y="24"/>
                </a:lnTo>
                <a:lnTo>
                  <a:pt x="12" y="22"/>
                </a:lnTo>
                <a:lnTo>
                  <a:pt x="12" y="24"/>
                </a:lnTo>
                <a:lnTo>
                  <a:pt x="10" y="24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2" name="Freeform 2093">
            <a:extLst>
              <a:ext uri="{FF2B5EF4-FFF2-40B4-BE49-F238E27FC236}">
                <a16:creationId xmlns:a16="http://schemas.microsoft.com/office/drawing/2014/main" id="{E36D8B3F-202B-4AAF-A1A7-EF1AAF7E553B}"/>
              </a:ext>
            </a:extLst>
          </p:cNvPr>
          <p:cNvSpPr>
            <a:spLocks/>
          </p:cNvSpPr>
          <p:nvPr/>
        </p:nvSpPr>
        <p:spPr bwMode="auto">
          <a:xfrm>
            <a:off x="5189539" y="2879726"/>
            <a:ext cx="608012" cy="519113"/>
          </a:xfrm>
          <a:custGeom>
            <a:avLst/>
            <a:gdLst>
              <a:gd name="T0" fmla="*/ 388103743 w 383"/>
              <a:gd name="T1" fmla="*/ 788810460 h 327"/>
              <a:gd name="T2" fmla="*/ 378023127 w 383"/>
              <a:gd name="T3" fmla="*/ 768649190 h 327"/>
              <a:gd name="T4" fmla="*/ 347781277 w 383"/>
              <a:gd name="T5" fmla="*/ 738407286 h 327"/>
              <a:gd name="T6" fmla="*/ 332660351 w 383"/>
              <a:gd name="T7" fmla="*/ 703125065 h 327"/>
              <a:gd name="T8" fmla="*/ 317539426 w 383"/>
              <a:gd name="T9" fmla="*/ 672883161 h 327"/>
              <a:gd name="T10" fmla="*/ 297378193 w 383"/>
              <a:gd name="T11" fmla="*/ 642641256 h 327"/>
              <a:gd name="T12" fmla="*/ 267136343 w 383"/>
              <a:gd name="T13" fmla="*/ 617439670 h 327"/>
              <a:gd name="T14" fmla="*/ 236894493 w 383"/>
              <a:gd name="T15" fmla="*/ 592238083 h 327"/>
              <a:gd name="T16" fmla="*/ 226813876 w 383"/>
              <a:gd name="T17" fmla="*/ 556955861 h 327"/>
              <a:gd name="T18" fmla="*/ 216733259 w 383"/>
              <a:gd name="T19" fmla="*/ 521673640 h 327"/>
              <a:gd name="T20" fmla="*/ 211692951 w 383"/>
              <a:gd name="T21" fmla="*/ 488910783 h 327"/>
              <a:gd name="T22" fmla="*/ 201612334 w 383"/>
              <a:gd name="T23" fmla="*/ 463709197 h 327"/>
              <a:gd name="T24" fmla="*/ 171370484 w 383"/>
              <a:gd name="T25" fmla="*/ 423386658 h 327"/>
              <a:gd name="T26" fmla="*/ 146168942 w 383"/>
              <a:gd name="T27" fmla="*/ 408265706 h 327"/>
              <a:gd name="T28" fmla="*/ 126007709 w 383"/>
              <a:gd name="T29" fmla="*/ 378023802 h 327"/>
              <a:gd name="T30" fmla="*/ 115927092 w 383"/>
              <a:gd name="T31" fmla="*/ 347781897 h 327"/>
              <a:gd name="T32" fmla="*/ 95765859 w 383"/>
              <a:gd name="T33" fmla="*/ 317539993 h 327"/>
              <a:gd name="T34" fmla="*/ 70564317 w 383"/>
              <a:gd name="T35" fmla="*/ 277217455 h 327"/>
              <a:gd name="T36" fmla="*/ 45362775 w 383"/>
              <a:gd name="T37" fmla="*/ 241935233 h 327"/>
              <a:gd name="T38" fmla="*/ 30241850 w 383"/>
              <a:gd name="T39" fmla="*/ 211693329 h 327"/>
              <a:gd name="T40" fmla="*/ 0 w 383"/>
              <a:gd name="T41" fmla="*/ 211693329 h 327"/>
              <a:gd name="T42" fmla="*/ 10080617 w 383"/>
              <a:gd name="T43" fmla="*/ 176411107 h 327"/>
              <a:gd name="T44" fmla="*/ 15120925 w 383"/>
              <a:gd name="T45" fmla="*/ 146169203 h 327"/>
              <a:gd name="T46" fmla="*/ 50403084 w 383"/>
              <a:gd name="T47" fmla="*/ 151209521 h 327"/>
              <a:gd name="T48" fmla="*/ 80644934 w 383"/>
              <a:gd name="T49" fmla="*/ 136088569 h 327"/>
              <a:gd name="T50" fmla="*/ 105846475 w 383"/>
              <a:gd name="T51" fmla="*/ 115927299 h 327"/>
              <a:gd name="T52" fmla="*/ 120967401 w 383"/>
              <a:gd name="T53" fmla="*/ 55443491 h 327"/>
              <a:gd name="T54" fmla="*/ 156249559 w 383"/>
              <a:gd name="T55" fmla="*/ 15120952 h 327"/>
              <a:gd name="T56" fmla="*/ 186491409 w 383"/>
              <a:gd name="T57" fmla="*/ 5040317 h 327"/>
              <a:gd name="T58" fmla="*/ 226813876 w 383"/>
              <a:gd name="T59" fmla="*/ 5040317 h 327"/>
              <a:gd name="T60" fmla="*/ 282257268 w 383"/>
              <a:gd name="T61" fmla="*/ 35282221 h 327"/>
              <a:gd name="T62" fmla="*/ 322579735 w 383"/>
              <a:gd name="T63" fmla="*/ 50403174 h 327"/>
              <a:gd name="T64" fmla="*/ 372982818 w 383"/>
              <a:gd name="T65" fmla="*/ 95766030 h 327"/>
              <a:gd name="T66" fmla="*/ 403224668 w 383"/>
              <a:gd name="T67" fmla="*/ 115927299 h 327"/>
              <a:gd name="T68" fmla="*/ 453627752 w 383"/>
              <a:gd name="T69" fmla="*/ 151209521 h 327"/>
              <a:gd name="T70" fmla="*/ 504030836 w 383"/>
              <a:gd name="T71" fmla="*/ 156249838 h 327"/>
              <a:gd name="T72" fmla="*/ 539312994 w 383"/>
              <a:gd name="T73" fmla="*/ 156249838 h 327"/>
              <a:gd name="T74" fmla="*/ 574595152 w 383"/>
              <a:gd name="T75" fmla="*/ 166330473 h 327"/>
              <a:gd name="T76" fmla="*/ 614917619 w 383"/>
              <a:gd name="T77" fmla="*/ 186491742 h 327"/>
              <a:gd name="T78" fmla="*/ 635078853 w 383"/>
              <a:gd name="T79" fmla="*/ 216733646 h 327"/>
              <a:gd name="T80" fmla="*/ 635078853 w 383"/>
              <a:gd name="T81" fmla="*/ 226814281 h 327"/>
              <a:gd name="T82" fmla="*/ 640119161 w 383"/>
              <a:gd name="T83" fmla="*/ 236894916 h 327"/>
              <a:gd name="T84" fmla="*/ 650199778 w 383"/>
              <a:gd name="T85" fmla="*/ 236894916 h 327"/>
              <a:gd name="T86" fmla="*/ 660280395 w 383"/>
              <a:gd name="T87" fmla="*/ 257056185 h 327"/>
              <a:gd name="T88" fmla="*/ 675401320 w 383"/>
              <a:gd name="T89" fmla="*/ 267136820 h 327"/>
              <a:gd name="T90" fmla="*/ 690522245 w 383"/>
              <a:gd name="T91" fmla="*/ 277217455 h 327"/>
              <a:gd name="T92" fmla="*/ 695562553 w 383"/>
              <a:gd name="T93" fmla="*/ 282257772 h 327"/>
              <a:gd name="T94" fmla="*/ 700602861 w 383"/>
              <a:gd name="T95" fmla="*/ 297378724 h 327"/>
              <a:gd name="T96" fmla="*/ 700602861 w 383"/>
              <a:gd name="T97" fmla="*/ 312499676 h 327"/>
              <a:gd name="T98" fmla="*/ 705643170 w 383"/>
              <a:gd name="T99" fmla="*/ 327620628 h 327"/>
              <a:gd name="T100" fmla="*/ 725804403 w 383"/>
              <a:gd name="T101" fmla="*/ 352822215 h 327"/>
              <a:gd name="T102" fmla="*/ 740925328 w 383"/>
              <a:gd name="T103" fmla="*/ 383064119 h 327"/>
              <a:gd name="T104" fmla="*/ 761086562 w 383"/>
              <a:gd name="T105" fmla="*/ 393144754 h 327"/>
              <a:gd name="T106" fmla="*/ 771167178 w 383"/>
              <a:gd name="T107" fmla="*/ 408265706 h 327"/>
              <a:gd name="T108" fmla="*/ 811489645 w 383"/>
              <a:gd name="T109" fmla="*/ 458668879 h 327"/>
              <a:gd name="T110" fmla="*/ 894653939 w 383"/>
              <a:gd name="T111" fmla="*/ 488910783 h 327"/>
              <a:gd name="T112" fmla="*/ 945057023 w 383"/>
              <a:gd name="T113" fmla="*/ 632560622 h 327"/>
              <a:gd name="T114" fmla="*/ 599796694 w 383"/>
              <a:gd name="T115" fmla="*/ 788810460 h 327"/>
              <a:gd name="T116" fmla="*/ 478829294 w 383"/>
              <a:gd name="T117" fmla="*/ 763608873 h 327"/>
              <a:gd name="T118" fmla="*/ 443547135 w 383"/>
              <a:gd name="T119" fmla="*/ 768649190 h 327"/>
              <a:gd name="T120" fmla="*/ 418345593 w 383"/>
              <a:gd name="T121" fmla="*/ 778729825 h 327"/>
              <a:gd name="T122" fmla="*/ 418345593 w 383"/>
              <a:gd name="T123" fmla="*/ 808971729 h 3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83" h="327">
                <a:moveTo>
                  <a:pt x="160" y="325"/>
                </a:moveTo>
                <a:lnTo>
                  <a:pt x="160" y="323"/>
                </a:lnTo>
                <a:lnTo>
                  <a:pt x="158" y="321"/>
                </a:lnTo>
                <a:lnTo>
                  <a:pt x="158" y="319"/>
                </a:lnTo>
                <a:lnTo>
                  <a:pt x="156" y="317"/>
                </a:lnTo>
                <a:lnTo>
                  <a:pt x="154" y="315"/>
                </a:lnTo>
                <a:lnTo>
                  <a:pt x="154" y="313"/>
                </a:lnTo>
                <a:lnTo>
                  <a:pt x="152" y="311"/>
                </a:lnTo>
                <a:lnTo>
                  <a:pt x="150" y="309"/>
                </a:lnTo>
                <a:lnTo>
                  <a:pt x="150" y="311"/>
                </a:lnTo>
                <a:lnTo>
                  <a:pt x="150" y="309"/>
                </a:lnTo>
                <a:lnTo>
                  <a:pt x="150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6" y="301"/>
                </a:lnTo>
                <a:lnTo>
                  <a:pt x="144" y="299"/>
                </a:lnTo>
                <a:lnTo>
                  <a:pt x="144" y="297"/>
                </a:lnTo>
                <a:lnTo>
                  <a:pt x="142" y="295"/>
                </a:lnTo>
                <a:lnTo>
                  <a:pt x="140" y="295"/>
                </a:lnTo>
                <a:lnTo>
                  <a:pt x="138" y="293"/>
                </a:lnTo>
                <a:lnTo>
                  <a:pt x="138" y="291"/>
                </a:lnTo>
                <a:lnTo>
                  <a:pt x="136" y="289"/>
                </a:lnTo>
                <a:lnTo>
                  <a:pt x="134" y="287"/>
                </a:lnTo>
                <a:lnTo>
                  <a:pt x="134" y="285"/>
                </a:lnTo>
                <a:lnTo>
                  <a:pt x="134" y="283"/>
                </a:lnTo>
                <a:lnTo>
                  <a:pt x="132" y="281"/>
                </a:lnTo>
                <a:lnTo>
                  <a:pt x="132" y="279"/>
                </a:lnTo>
                <a:lnTo>
                  <a:pt x="130" y="279"/>
                </a:lnTo>
                <a:lnTo>
                  <a:pt x="130" y="277"/>
                </a:lnTo>
                <a:lnTo>
                  <a:pt x="128" y="275"/>
                </a:lnTo>
                <a:lnTo>
                  <a:pt x="130" y="275"/>
                </a:lnTo>
                <a:lnTo>
                  <a:pt x="128" y="273"/>
                </a:lnTo>
                <a:lnTo>
                  <a:pt x="128" y="271"/>
                </a:lnTo>
                <a:lnTo>
                  <a:pt x="126" y="269"/>
                </a:lnTo>
                <a:lnTo>
                  <a:pt x="126" y="267"/>
                </a:lnTo>
                <a:lnTo>
                  <a:pt x="124" y="265"/>
                </a:lnTo>
                <a:lnTo>
                  <a:pt x="124" y="263"/>
                </a:lnTo>
                <a:lnTo>
                  <a:pt x="122" y="261"/>
                </a:lnTo>
                <a:lnTo>
                  <a:pt x="120" y="259"/>
                </a:lnTo>
                <a:lnTo>
                  <a:pt x="120" y="257"/>
                </a:lnTo>
                <a:lnTo>
                  <a:pt x="118" y="255"/>
                </a:lnTo>
                <a:lnTo>
                  <a:pt x="116" y="253"/>
                </a:lnTo>
                <a:lnTo>
                  <a:pt x="116" y="251"/>
                </a:lnTo>
                <a:lnTo>
                  <a:pt x="114" y="251"/>
                </a:lnTo>
                <a:lnTo>
                  <a:pt x="112" y="249"/>
                </a:lnTo>
                <a:lnTo>
                  <a:pt x="110" y="247"/>
                </a:lnTo>
                <a:lnTo>
                  <a:pt x="108" y="247"/>
                </a:lnTo>
                <a:lnTo>
                  <a:pt x="106" y="245"/>
                </a:lnTo>
                <a:lnTo>
                  <a:pt x="104" y="245"/>
                </a:lnTo>
                <a:lnTo>
                  <a:pt x="102" y="243"/>
                </a:lnTo>
                <a:lnTo>
                  <a:pt x="100" y="243"/>
                </a:lnTo>
                <a:lnTo>
                  <a:pt x="100" y="241"/>
                </a:lnTo>
                <a:lnTo>
                  <a:pt x="98" y="239"/>
                </a:lnTo>
                <a:lnTo>
                  <a:pt x="96" y="237"/>
                </a:lnTo>
                <a:lnTo>
                  <a:pt x="96" y="235"/>
                </a:lnTo>
                <a:lnTo>
                  <a:pt x="94" y="235"/>
                </a:lnTo>
                <a:lnTo>
                  <a:pt x="94" y="233"/>
                </a:lnTo>
                <a:lnTo>
                  <a:pt x="94" y="231"/>
                </a:lnTo>
                <a:lnTo>
                  <a:pt x="92" y="229"/>
                </a:lnTo>
                <a:lnTo>
                  <a:pt x="90" y="227"/>
                </a:lnTo>
                <a:lnTo>
                  <a:pt x="90" y="225"/>
                </a:lnTo>
                <a:lnTo>
                  <a:pt x="88" y="223"/>
                </a:lnTo>
                <a:lnTo>
                  <a:pt x="90" y="221"/>
                </a:lnTo>
                <a:lnTo>
                  <a:pt x="88" y="219"/>
                </a:lnTo>
                <a:lnTo>
                  <a:pt x="88" y="217"/>
                </a:lnTo>
                <a:lnTo>
                  <a:pt x="88" y="215"/>
                </a:lnTo>
                <a:lnTo>
                  <a:pt x="86" y="213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6" y="205"/>
                </a:lnTo>
                <a:lnTo>
                  <a:pt x="86" y="204"/>
                </a:lnTo>
                <a:lnTo>
                  <a:pt x="86" y="202"/>
                </a:lnTo>
                <a:lnTo>
                  <a:pt x="86" y="200"/>
                </a:lnTo>
                <a:lnTo>
                  <a:pt x="86" y="198"/>
                </a:lnTo>
                <a:lnTo>
                  <a:pt x="86" y="196"/>
                </a:lnTo>
                <a:lnTo>
                  <a:pt x="84" y="194"/>
                </a:lnTo>
                <a:lnTo>
                  <a:pt x="84" y="192"/>
                </a:lnTo>
                <a:lnTo>
                  <a:pt x="82" y="190"/>
                </a:lnTo>
                <a:lnTo>
                  <a:pt x="84" y="192"/>
                </a:lnTo>
                <a:lnTo>
                  <a:pt x="82" y="190"/>
                </a:lnTo>
                <a:lnTo>
                  <a:pt x="82" y="188"/>
                </a:lnTo>
                <a:lnTo>
                  <a:pt x="80" y="186"/>
                </a:lnTo>
                <a:lnTo>
                  <a:pt x="80" y="184"/>
                </a:lnTo>
                <a:lnTo>
                  <a:pt x="78" y="182"/>
                </a:lnTo>
                <a:lnTo>
                  <a:pt x="78" y="180"/>
                </a:lnTo>
                <a:lnTo>
                  <a:pt x="78" y="178"/>
                </a:lnTo>
                <a:lnTo>
                  <a:pt x="76" y="176"/>
                </a:lnTo>
                <a:lnTo>
                  <a:pt x="74" y="174"/>
                </a:lnTo>
                <a:lnTo>
                  <a:pt x="72" y="172"/>
                </a:lnTo>
                <a:lnTo>
                  <a:pt x="70" y="170"/>
                </a:lnTo>
                <a:lnTo>
                  <a:pt x="68" y="168"/>
                </a:lnTo>
                <a:lnTo>
                  <a:pt x="66" y="166"/>
                </a:lnTo>
                <a:lnTo>
                  <a:pt x="64" y="164"/>
                </a:lnTo>
                <a:lnTo>
                  <a:pt x="62" y="164"/>
                </a:lnTo>
                <a:lnTo>
                  <a:pt x="60" y="162"/>
                </a:lnTo>
                <a:lnTo>
                  <a:pt x="58" y="162"/>
                </a:lnTo>
                <a:lnTo>
                  <a:pt x="56" y="162"/>
                </a:lnTo>
                <a:lnTo>
                  <a:pt x="56" y="160"/>
                </a:lnTo>
                <a:lnTo>
                  <a:pt x="56" y="158"/>
                </a:lnTo>
                <a:lnTo>
                  <a:pt x="54" y="158"/>
                </a:lnTo>
                <a:lnTo>
                  <a:pt x="54" y="156"/>
                </a:lnTo>
                <a:lnTo>
                  <a:pt x="52" y="154"/>
                </a:lnTo>
                <a:lnTo>
                  <a:pt x="52" y="152"/>
                </a:lnTo>
                <a:lnTo>
                  <a:pt x="50" y="150"/>
                </a:lnTo>
                <a:lnTo>
                  <a:pt x="52" y="150"/>
                </a:lnTo>
                <a:lnTo>
                  <a:pt x="52" y="148"/>
                </a:lnTo>
                <a:lnTo>
                  <a:pt x="52" y="146"/>
                </a:lnTo>
                <a:lnTo>
                  <a:pt x="52" y="144"/>
                </a:lnTo>
                <a:lnTo>
                  <a:pt x="50" y="142"/>
                </a:lnTo>
                <a:lnTo>
                  <a:pt x="48" y="142"/>
                </a:lnTo>
                <a:lnTo>
                  <a:pt x="48" y="140"/>
                </a:lnTo>
                <a:lnTo>
                  <a:pt x="46" y="138"/>
                </a:lnTo>
                <a:lnTo>
                  <a:pt x="46" y="136"/>
                </a:lnTo>
                <a:lnTo>
                  <a:pt x="44" y="134"/>
                </a:lnTo>
                <a:lnTo>
                  <a:pt x="42" y="132"/>
                </a:lnTo>
                <a:lnTo>
                  <a:pt x="40" y="130"/>
                </a:lnTo>
                <a:lnTo>
                  <a:pt x="40" y="128"/>
                </a:lnTo>
                <a:lnTo>
                  <a:pt x="40" y="126"/>
                </a:lnTo>
                <a:lnTo>
                  <a:pt x="38" y="126"/>
                </a:lnTo>
                <a:lnTo>
                  <a:pt x="36" y="124"/>
                </a:lnTo>
                <a:lnTo>
                  <a:pt x="36" y="122"/>
                </a:lnTo>
                <a:lnTo>
                  <a:pt x="34" y="120"/>
                </a:lnTo>
                <a:lnTo>
                  <a:pt x="34" y="118"/>
                </a:lnTo>
                <a:lnTo>
                  <a:pt x="32" y="116"/>
                </a:lnTo>
                <a:lnTo>
                  <a:pt x="32" y="114"/>
                </a:lnTo>
                <a:lnTo>
                  <a:pt x="30" y="112"/>
                </a:lnTo>
                <a:lnTo>
                  <a:pt x="28" y="110"/>
                </a:lnTo>
                <a:lnTo>
                  <a:pt x="28" y="108"/>
                </a:lnTo>
                <a:lnTo>
                  <a:pt x="26" y="108"/>
                </a:lnTo>
                <a:lnTo>
                  <a:pt x="24" y="106"/>
                </a:lnTo>
                <a:lnTo>
                  <a:pt x="24" y="104"/>
                </a:lnTo>
                <a:lnTo>
                  <a:pt x="24" y="102"/>
                </a:lnTo>
                <a:lnTo>
                  <a:pt x="22" y="100"/>
                </a:lnTo>
                <a:lnTo>
                  <a:pt x="20" y="98"/>
                </a:lnTo>
                <a:lnTo>
                  <a:pt x="18" y="96"/>
                </a:lnTo>
                <a:lnTo>
                  <a:pt x="18" y="94"/>
                </a:lnTo>
                <a:lnTo>
                  <a:pt x="16" y="92"/>
                </a:lnTo>
                <a:lnTo>
                  <a:pt x="14" y="90"/>
                </a:lnTo>
                <a:lnTo>
                  <a:pt x="14" y="88"/>
                </a:lnTo>
                <a:lnTo>
                  <a:pt x="12" y="86"/>
                </a:lnTo>
                <a:lnTo>
                  <a:pt x="12" y="84"/>
                </a:lnTo>
                <a:lnTo>
                  <a:pt x="10" y="84"/>
                </a:lnTo>
                <a:lnTo>
                  <a:pt x="8" y="82"/>
                </a:lnTo>
                <a:lnTo>
                  <a:pt x="8" y="84"/>
                </a:lnTo>
                <a:lnTo>
                  <a:pt x="6" y="82"/>
                </a:lnTo>
                <a:lnTo>
                  <a:pt x="4" y="84"/>
                </a:lnTo>
                <a:lnTo>
                  <a:pt x="2" y="84"/>
                </a:lnTo>
                <a:lnTo>
                  <a:pt x="0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6" y="58"/>
                </a:lnTo>
                <a:lnTo>
                  <a:pt x="8" y="58"/>
                </a:lnTo>
                <a:lnTo>
                  <a:pt x="10" y="58"/>
                </a:lnTo>
                <a:lnTo>
                  <a:pt x="12" y="58"/>
                </a:lnTo>
                <a:lnTo>
                  <a:pt x="14" y="58"/>
                </a:lnTo>
                <a:lnTo>
                  <a:pt x="16" y="60"/>
                </a:lnTo>
                <a:lnTo>
                  <a:pt x="18" y="60"/>
                </a:lnTo>
                <a:lnTo>
                  <a:pt x="20" y="60"/>
                </a:lnTo>
                <a:lnTo>
                  <a:pt x="22" y="60"/>
                </a:lnTo>
                <a:lnTo>
                  <a:pt x="24" y="60"/>
                </a:lnTo>
                <a:lnTo>
                  <a:pt x="26" y="60"/>
                </a:lnTo>
                <a:lnTo>
                  <a:pt x="28" y="60"/>
                </a:lnTo>
                <a:lnTo>
                  <a:pt x="28" y="58"/>
                </a:lnTo>
                <a:lnTo>
                  <a:pt x="30" y="56"/>
                </a:lnTo>
                <a:lnTo>
                  <a:pt x="32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6" y="48"/>
                </a:lnTo>
                <a:lnTo>
                  <a:pt x="38" y="46"/>
                </a:lnTo>
                <a:lnTo>
                  <a:pt x="40" y="46"/>
                </a:lnTo>
                <a:lnTo>
                  <a:pt x="42" y="46"/>
                </a:lnTo>
                <a:lnTo>
                  <a:pt x="46" y="44"/>
                </a:lnTo>
                <a:lnTo>
                  <a:pt x="48" y="44"/>
                </a:lnTo>
                <a:lnTo>
                  <a:pt x="50" y="42"/>
                </a:lnTo>
                <a:lnTo>
                  <a:pt x="52" y="36"/>
                </a:lnTo>
                <a:lnTo>
                  <a:pt x="56" y="34"/>
                </a:lnTo>
                <a:lnTo>
                  <a:pt x="48" y="24"/>
                </a:lnTo>
                <a:lnTo>
                  <a:pt x="50" y="24"/>
                </a:lnTo>
                <a:lnTo>
                  <a:pt x="48" y="22"/>
                </a:lnTo>
                <a:lnTo>
                  <a:pt x="46" y="22"/>
                </a:lnTo>
                <a:lnTo>
                  <a:pt x="44" y="20"/>
                </a:lnTo>
                <a:lnTo>
                  <a:pt x="38" y="12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0"/>
                </a:lnTo>
                <a:lnTo>
                  <a:pt x="78" y="0"/>
                </a:lnTo>
                <a:lnTo>
                  <a:pt x="80" y="0"/>
                </a:lnTo>
                <a:lnTo>
                  <a:pt x="82" y="2"/>
                </a:lnTo>
                <a:lnTo>
                  <a:pt x="84" y="2"/>
                </a:lnTo>
                <a:lnTo>
                  <a:pt x="86" y="2"/>
                </a:lnTo>
                <a:lnTo>
                  <a:pt x="90" y="2"/>
                </a:lnTo>
                <a:lnTo>
                  <a:pt x="92" y="2"/>
                </a:lnTo>
                <a:lnTo>
                  <a:pt x="98" y="4"/>
                </a:lnTo>
                <a:lnTo>
                  <a:pt x="100" y="6"/>
                </a:lnTo>
                <a:lnTo>
                  <a:pt x="104" y="8"/>
                </a:lnTo>
                <a:lnTo>
                  <a:pt x="106" y="10"/>
                </a:lnTo>
                <a:lnTo>
                  <a:pt x="108" y="10"/>
                </a:lnTo>
                <a:lnTo>
                  <a:pt x="112" y="14"/>
                </a:lnTo>
                <a:lnTo>
                  <a:pt x="116" y="16"/>
                </a:lnTo>
                <a:lnTo>
                  <a:pt x="118" y="16"/>
                </a:lnTo>
                <a:lnTo>
                  <a:pt x="120" y="18"/>
                </a:lnTo>
                <a:lnTo>
                  <a:pt x="124" y="20"/>
                </a:lnTo>
                <a:lnTo>
                  <a:pt x="126" y="20"/>
                </a:lnTo>
                <a:lnTo>
                  <a:pt x="128" y="20"/>
                </a:lnTo>
                <a:lnTo>
                  <a:pt x="130" y="24"/>
                </a:lnTo>
                <a:lnTo>
                  <a:pt x="134" y="26"/>
                </a:lnTo>
                <a:lnTo>
                  <a:pt x="136" y="28"/>
                </a:lnTo>
                <a:lnTo>
                  <a:pt x="138" y="30"/>
                </a:lnTo>
                <a:lnTo>
                  <a:pt x="142" y="32"/>
                </a:lnTo>
                <a:lnTo>
                  <a:pt x="144" y="34"/>
                </a:lnTo>
                <a:lnTo>
                  <a:pt x="146" y="36"/>
                </a:lnTo>
                <a:lnTo>
                  <a:pt x="148" y="38"/>
                </a:lnTo>
                <a:lnTo>
                  <a:pt x="150" y="38"/>
                </a:lnTo>
                <a:lnTo>
                  <a:pt x="152" y="40"/>
                </a:lnTo>
                <a:lnTo>
                  <a:pt x="154" y="42"/>
                </a:lnTo>
                <a:lnTo>
                  <a:pt x="156" y="44"/>
                </a:lnTo>
                <a:lnTo>
                  <a:pt x="158" y="46"/>
                </a:lnTo>
                <a:lnTo>
                  <a:pt x="160" y="46"/>
                </a:lnTo>
                <a:lnTo>
                  <a:pt x="162" y="48"/>
                </a:lnTo>
                <a:lnTo>
                  <a:pt x="166" y="50"/>
                </a:lnTo>
                <a:lnTo>
                  <a:pt x="168" y="54"/>
                </a:lnTo>
                <a:lnTo>
                  <a:pt x="172" y="56"/>
                </a:lnTo>
                <a:lnTo>
                  <a:pt x="174" y="58"/>
                </a:lnTo>
                <a:lnTo>
                  <a:pt x="176" y="58"/>
                </a:lnTo>
                <a:lnTo>
                  <a:pt x="178" y="60"/>
                </a:lnTo>
                <a:lnTo>
                  <a:pt x="180" y="60"/>
                </a:lnTo>
                <a:lnTo>
                  <a:pt x="182" y="60"/>
                </a:lnTo>
                <a:lnTo>
                  <a:pt x="184" y="62"/>
                </a:lnTo>
                <a:lnTo>
                  <a:pt x="188" y="62"/>
                </a:lnTo>
                <a:lnTo>
                  <a:pt x="190" y="62"/>
                </a:lnTo>
                <a:lnTo>
                  <a:pt x="194" y="62"/>
                </a:lnTo>
                <a:lnTo>
                  <a:pt x="196" y="62"/>
                </a:lnTo>
                <a:lnTo>
                  <a:pt x="200" y="62"/>
                </a:lnTo>
                <a:lnTo>
                  <a:pt x="202" y="62"/>
                </a:lnTo>
                <a:lnTo>
                  <a:pt x="206" y="64"/>
                </a:lnTo>
                <a:lnTo>
                  <a:pt x="208" y="64"/>
                </a:lnTo>
                <a:lnTo>
                  <a:pt x="210" y="62"/>
                </a:lnTo>
                <a:lnTo>
                  <a:pt x="214" y="62"/>
                </a:lnTo>
                <a:lnTo>
                  <a:pt x="216" y="64"/>
                </a:lnTo>
                <a:lnTo>
                  <a:pt x="218" y="64"/>
                </a:lnTo>
                <a:lnTo>
                  <a:pt x="220" y="64"/>
                </a:lnTo>
                <a:lnTo>
                  <a:pt x="222" y="64"/>
                </a:lnTo>
                <a:lnTo>
                  <a:pt x="224" y="64"/>
                </a:lnTo>
                <a:lnTo>
                  <a:pt x="226" y="64"/>
                </a:lnTo>
                <a:lnTo>
                  <a:pt x="228" y="66"/>
                </a:lnTo>
                <a:lnTo>
                  <a:pt x="228" y="68"/>
                </a:lnTo>
                <a:lnTo>
                  <a:pt x="228" y="70"/>
                </a:lnTo>
                <a:lnTo>
                  <a:pt x="230" y="72"/>
                </a:lnTo>
                <a:lnTo>
                  <a:pt x="232" y="74"/>
                </a:lnTo>
                <a:lnTo>
                  <a:pt x="236" y="74"/>
                </a:lnTo>
                <a:lnTo>
                  <a:pt x="238" y="74"/>
                </a:lnTo>
                <a:lnTo>
                  <a:pt x="244" y="74"/>
                </a:lnTo>
                <a:lnTo>
                  <a:pt x="246" y="76"/>
                </a:lnTo>
                <a:lnTo>
                  <a:pt x="246" y="78"/>
                </a:lnTo>
                <a:lnTo>
                  <a:pt x="248" y="80"/>
                </a:lnTo>
                <a:lnTo>
                  <a:pt x="248" y="82"/>
                </a:lnTo>
                <a:lnTo>
                  <a:pt x="248" y="84"/>
                </a:lnTo>
                <a:lnTo>
                  <a:pt x="250" y="84"/>
                </a:lnTo>
                <a:lnTo>
                  <a:pt x="252" y="86"/>
                </a:lnTo>
                <a:lnTo>
                  <a:pt x="254" y="88"/>
                </a:lnTo>
                <a:lnTo>
                  <a:pt x="254" y="90"/>
                </a:lnTo>
                <a:lnTo>
                  <a:pt x="252" y="88"/>
                </a:lnTo>
                <a:lnTo>
                  <a:pt x="252" y="90"/>
                </a:lnTo>
                <a:lnTo>
                  <a:pt x="252" y="92"/>
                </a:lnTo>
                <a:lnTo>
                  <a:pt x="254" y="92"/>
                </a:lnTo>
                <a:lnTo>
                  <a:pt x="254" y="94"/>
                </a:lnTo>
                <a:lnTo>
                  <a:pt x="256" y="94"/>
                </a:lnTo>
                <a:lnTo>
                  <a:pt x="258" y="94"/>
                </a:lnTo>
                <a:lnTo>
                  <a:pt x="258" y="96"/>
                </a:lnTo>
                <a:lnTo>
                  <a:pt x="258" y="94"/>
                </a:lnTo>
                <a:lnTo>
                  <a:pt x="260" y="94"/>
                </a:lnTo>
                <a:lnTo>
                  <a:pt x="262" y="96"/>
                </a:lnTo>
                <a:lnTo>
                  <a:pt x="260" y="98"/>
                </a:lnTo>
                <a:lnTo>
                  <a:pt x="262" y="98"/>
                </a:lnTo>
                <a:lnTo>
                  <a:pt x="262" y="100"/>
                </a:lnTo>
                <a:lnTo>
                  <a:pt x="262" y="102"/>
                </a:lnTo>
                <a:lnTo>
                  <a:pt x="264" y="102"/>
                </a:lnTo>
                <a:lnTo>
                  <a:pt x="264" y="104"/>
                </a:lnTo>
                <a:lnTo>
                  <a:pt x="266" y="104"/>
                </a:lnTo>
                <a:lnTo>
                  <a:pt x="268" y="102"/>
                </a:lnTo>
                <a:lnTo>
                  <a:pt x="266" y="102"/>
                </a:lnTo>
                <a:lnTo>
                  <a:pt x="268" y="104"/>
                </a:lnTo>
                <a:lnTo>
                  <a:pt x="268" y="106"/>
                </a:lnTo>
                <a:lnTo>
                  <a:pt x="270" y="106"/>
                </a:lnTo>
                <a:lnTo>
                  <a:pt x="270" y="108"/>
                </a:lnTo>
                <a:lnTo>
                  <a:pt x="272" y="108"/>
                </a:lnTo>
                <a:lnTo>
                  <a:pt x="274" y="108"/>
                </a:lnTo>
                <a:lnTo>
                  <a:pt x="274" y="110"/>
                </a:lnTo>
                <a:lnTo>
                  <a:pt x="276" y="110"/>
                </a:lnTo>
                <a:lnTo>
                  <a:pt x="278" y="112"/>
                </a:lnTo>
                <a:lnTo>
                  <a:pt x="278" y="114"/>
                </a:lnTo>
                <a:lnTo>
                  <a:pt x="276" y="112"/>
                </a:lnTo>
                <a:lnTo>
                  <a:pt x="276" y="114"/>
                </a:lnTo>
                <a:lnTo>
                  <a:pt x="276" y="116"/>
                </a:lnTo>
                <a:lnTo>
                  <a:pt x="278" y="118"/>
                </a:lnTo>
                <a:lnTo>
                  <a:pt x="280" y="118"/>
                </a:lnTo>
                <a:lnTo>
                  <a:pt x="280" y="120"/>
                </a:lnTo>
                <a:lnTo>
                  <a:pt x="280" y="122"/>
                </a:lnTo>
                <a:lnTo>
                  <a:pt x="280" y="124"/>
                </a:lnTo>
                <a:lnTo>
                  <a:pt x="278" y="124"/>
                </a:lnTo>
                <a:lnTo>
                  <a:pt x="276" y="124"/>
                </a:lnTo>
                <a:lnTo>
                  <a:pt x="276" y="126"/>
                </a:lnTo>
                <a:lnTo>
                  <a:pt x="278" y="126"/>
                </a:lnTo>
                <a:lnTo>
                  <a:pt x="278" y="128"/>
                </a:lnTo>
                <a:lnTo>
                  <a:pt x="280" y="130"/>
                </a:lnTo>
                <a:lnTo>
                  <a:pt x="282" y="132"/>
                </a:lnTo>
                <a:lnTo>
                  <a:pt x="282" y="134"/>
                </a:lnTo>
                <a:lnTo>
                  <a:pt x="280" y="132"/>
                </a:lnTo>
                <a:lnTo>
                  <a:pt x="282" y="134"/>
                </a:lnTo>
                <a:lnTo>
                  <a:pt x="282" y="136"/>
                </a:lnTo>
                <a:lnTo>
                  <a:pt x="284" y="138"/>
                </a:lnTo>
                <a:lnTo>
                  <a:pt x="286" y="138"/>
                </a:lnTo>
                <a:lnTo>
                  <a:pt x="288" y="140"/>
                </a:lnTo>
                <a:lnTo>
                  <a:pt x="288" y="142"/>
                </a:lnTo>
                <a:lnTo>
                  <a:pt x="288" y="144"/>
                </a:lnTo>
                <a:lnTo>
                  <a:pt x="288" y="146"/>
                </a:lnTo>
                <a:lnTo>
                  <a:pt x="290" y="148"/>
                </a:lnTo>
                <a:lnTo>
                  <a:pt x="292" y="150"/>
                </a:lnTo>
                <a:lnTo>
                  <a:pt x="292" y="152"/>
                </a:lnTo>
                <a:lnTo>
                  <a:pt x="294" y="152"/>
                </a:lnTo>
                <a:lnTo>
                  <a:pt x="294" y="154"/>
                </a:lnTo>
                <a:lnTo>
                  <a:pt x="296" y="156"/>
                </a:lnTo>
                <a:lnTo>
                  <a:pt x="298" y="156"/>
                </a:lnTo>
                <a:lnTo>
                  <a:pt x="300" y="156"/>
                </a:lnTo>
                <a:lnTo>
                  <a:pt x="302" y="156"/>
                </a:lnTo>
                <a:lnTo>
                  <a:pt x="302" y="158"/>
                </a:lnTo>
                <a:lnTo>
                  <a:pt x="304" y="156"/>
                </a:lnTo>
                <a:lnTo>
                  <a:pt x="306" y="156"/>
                </a:lnTo>
                <a:lnTo>
                  <a:pt x="304" y="158"/>
                </a:lnTo>
                <a:lnTo>
                  <a:pt x="302" y="160"/>
                </a:lnTo>
                <a:lnTo>
                  <a:pt x="304" y="162"/>
                </a:lnTo>
                <a:lnTo>
                  <a:pt x="306" y="162"/>
                </a:lnTo>
                <a:lnTo>
                  <a:pt x="308" y="162"/>
                </a:lnTo>
                <a:lnTo>
                  <a:pt x="308" y="164"/>
                </a:lnTo>
                <a:lnTo>
                  <a:pt x="308" y="166"/>
                </a:lnTo>
                <a:lnTo>
                  <a:pt x="310" y="168"/>
                </a:lnTo>
                <a:lnTo>
                  <a:pt x="314" y="172"/>
                </a:lnTo>
                <a:lnTo>
                  <a:pt x="314" y="174"/>
                </a:lnTo>
                <a:lnTo>
                  <a:pt x="316" y="176"/>
                </a:lnTo>
                <a:lnTo>
                  <a:pt x="322" y="182"/>
                </a:lnTo>
                <a:lnTo>
                  <a:pt x="322" y="184"/>
                </a:lnTo>
                <a:lnTo>
                  <a:pt x="325" y="188"/>
                </a:lnTo>
                <a:lnTo>
                  <a:pt x="327" y="190"/>
                </a:lnTo>
                <a:lnTo>
                  <a:pt x="333" y="190"/>
                </a:lnTo>
                <a:lnTo>
                  <a:pt x="341" y="192"/>
                </a:lnTo>
                <a:lnTo>
                  <a:pt x="345" y="192"/>
                </a:lnTo>
                <a:lnTo>
                  <a:pt x="351" y="194"/>
                </a:lnTo>
                <a:lnTo>
                  <a:pt x="355" y="194"/>
                </a:lnTo>
                <a:lnTo>
                  <a:pt x="357" y="194"/>
                </a:lnTo>
                <a:lnTo>
                  <a:pt x="361" y="194"/>
                </a:lnTo>
                <a:lnTo>
                  <a:pt x="369" y="196"/>
                </a:lnTo>
                <a:lnTo>
                  <a:pt x="371" y="196"/>
                </a:lnTo>
                <a:lnTo>
                  <a:pt x="373" y="196"/>
                </a:lnTo>
                <a:lnTo>
                  <a:pt x="383" y="209"/>
                </a:lnTo>
                <a:lnTo>
                  <a:pt x="375" y="251"/>
                </a:lnTo>
                <a:lnTo>
                  <a:pt x="323" y="271"/>
                </a:lnTo>
                <a:lnTo>
                  <a:pt x="302" y="275"/>
                </a:lnTo>
                <a:lnTo>
                  <a:pt x="272" y="279"/>
                </a:lnTo>
                <a:lnTo>
                  <a:pt x="256" y="287"/>
                </a:lnTo>
                <a:lnTo>
                  <a:pt x="246" y="303"/>
                </a:lnTo>
                <a:lnTo>
                  <a:pt x="244" y="309"/>
                </a:lnTo>
                <a:lnTo>
                  <a:pt x="238" y="313"/>
                </a:lnTo>
                <a:lnTo>
                  <a:pt x="236" y="313"/>
                </a:lnTo>
                <a:lnTo>
                  <a:pt x="230" y="307"/>
                </a:lnTo>
                <a:lnTo>
                  <a:pt x="224" y="307"/>
                </a:lnTo>
                <a:lnTo>
                  <a:pt x="218" y="307"/>
                </a:lnTo>
                <a:lnTo>
                  <a:pt x="206" y="305"/>
                </a:lnTo>
                <a:lnTo>
                  <a:pt x="202" y="303"/>
                </a:lnTo>
                <a:lnTo>
                  <a:pt x="192" y="303"/>
                </a:lnTo>
                <a:lnTo>
                  <a:pt x="190" y="303"/>
                </a:lnTo>
                <a:lnTo>
                  <a:pt x="184" y="305"/>
                </a:lnTo>
                <a:lnTo>
                  <a:pt x="184" y="307"/>
                </a:lnTo>
                <a:lnTo>
                  <a:pt x="182" y="305"/>
                </a:lnTo>
                <a:lnTo>
                  <a:pt x="180" y="305"/>
                </a:lnTo>
                <a:lnTo>
                  <a:pt x="178" y="307"/>
                </a:lnTo>
                <a:lnTo>
                  <a:pt x="176" y="305"/>
                </a:lnTo>
                <a:lnTo>
                  <a:pt x="174" y="303"/>
                </a:lnTo>
                <a:lnTo>
                  <a:pt x="172" y="303"/>
                </a:lnTo>
                <a:lnTo>
                  <a:pt x="170" y="303"/>
                </a:lnTo>
                <a:lnTo>
                  <a:pt x="168" y="305"/>
                </a:lnTo>
                <a:lnTo>
                  <a:pt x="168" y="307"/>
                </a:lnTo>
                <a:lnTo>
                  <a:pt x="166" y="309"/>
                </a:lnTo>
                <a:lnTo>
                  <a:pt x="166" y="311"/>
                </a:lnTo>
                <a:lnTo>
                  <a:pt x="166" y="313"/>
                </a:lnTo>
                <a:lnTo>
                  <a:pt x="166" y="315"/>
                </a:lnTo>
                <a:lnTo>
                  <a:pt x="168" y="317"/>
                </a:lnTo>
                <a:lnTo>
                  <a:pt x="168" y="319"/>
                </a:lnTo>
                <a:lnTo>
                  <a:pt x="166" y="321"/>
                </a:lnTo>
                <a:lnTo>
                  <a:pt x="166" y="323"/>
                </a:lnTo>
                <a:lnTo>
                  <a:pt x="164" y="323"/>
                </a:lnTo>
                <a:lnTo>
                  <a:pt x="162" y="325"/>
                </a:lnTo>
                <a:lnTo>
                  <a:pt x="160" y="327"/>
                </a:lnTo>
                <a:lnTo>
                  <a:pt x="160" y="32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3" name="Freeform 2094">
            <a:extLst>
              <a:ext uri="{FF2B5EF4-FFF2-40B4-BE49-F238E27FC236}">
                <a16:creationId xmlns:a16="http://schemas.microsoft.com/office/drawing/2014/main" id="{CCEEE1AB-448E-449F-B451-3A3FEBA1090A}"/>
              </a:ext>
            </a:extLst>
          </p:cNvPr>
          <p:cNvSpPr>
            <a:spLocks/>
          </p:cNvSpPr>
          <p:nvPr/>
        </p:nvSpPr>
        <p:spPr bwMode="auto">
          <a:xfrm>
            <a:off x="5189539" y="2879726"/>
            <a:ext cx="608012" cy="519113"/>
          </a:xfrm>
          <a:custGeom>
            <a:avLst/>
            <a:gdLst>
              <a:gd name="T0" fmla="*/ 388103743 w 383"/>
              <a:gd name="T1" fmla="*/ 788810460 h 327"/>
              <a:gd name="T2" fmla="*/ 378023127 w 383"/>
              <a:gd name="T3" fmla="*/ 768649190 h 327"/>
              <a:gd name="T4" fmla="*/ 347781277 w 383"/>
              <a:gd name="T5" fmla="*/ 738407286 h 327"/>
              <a:gd name="T6" fmla="*/ 332660351 w 383"/>
              <a:gd name="T7" fmla="*/ 703125065 h 327"/>
              <a:gd name="T8" fmla="*/ 317539426 w 383"/>
              <a:gd name="T9" fmla="*/ 672883161 h 327"/>
              <a:gd name="T10" fmla="*/ 297378193 w 383"/>
              <a:gd name="T11" fmla="*/ 642641256 h 327"/>
              <a:gd name="T12" fmla="*/ 267136343 w 383"/>
              <a:gd name="T13" fmla="*/ 617439670 h 327"/>
              <a:gd name="T14" fmla="*/ 236894493 w 383"/>
              <a:gd name="T15" fmla="*/ 592238083 h 327"/>
              <a:gd name="T16" fmla="*/ 226813876 w 383"/>
              <a:gd name="T17" fmla="*/ 556955861 h 327"/>
              <a:gd name="T18" fmla="*/ 216733259 w 383"/>
              <a:gd name="T19" fmla="*/ 521673640 h 327"/>
              <a:gd name="T20" fmla="*/ 211692951 w 383"/>
              <a:gd name="T21" fmla="*/ 488910783 h 327"/>
              <a:gd name="T22" fmla="*/ 201612334 w 383"/>
              <a:gd name="T23" fmla="*/ 463709197 h 327"/>
              <a:gd name="T24" fmla="*/ 171370484 w 383"/>
              <a:gd name="T25" fmla="*/ 423386658 h 327"/>
              <a:gd name="T26" fmla="*/ 146168942 w 383"/>
              <a:gd name="T27" fmla="*/ 408265706 h 327"/>
              <a:gd name="T28" fmla="*/ 126007709 w 383"/>
              <a:gd name="T29" fmla="*/ 378023802 h 327"/>
              <a:gd name="T30" fmla="*/ 115927092 w 383"/>
              <a:gd name="T31" fmla="*/ 347781897 h 327"/>
              <a:gd name="T32" fmla="*/ 95765859 w 383"/>
              <a:gd name="T33" fmla="*/ 317539993 h 327"/>
              <a:gd name="T34" fmla="*/ 70564317 w 383"/>
              <a:gd name="T35" fmla="*/ 277217455 h 327"/>
              <a:gd name="T36" fmla="*/ 45362775 w 383"/>
              <a:gd name="T37" fmla="*/ 241935233 h 327"/>
              <a:gd name="T38" fmla="*/ 30241850 w 383"/>
              <a:gd name="T39" fmla="*/ 211693329 h 327"/>
              <a:gd name="T40" fmla="*/ 0 w 383"/>
              <a:gd name="T41" fmla="*/ 211693329 h 327"/>
              <a:gd name="T42" fmla="*/ 10080617 w 383"/>
              <a:gd name="T43" fmla="*/ 176411107 h 327"/>
              <a:gd name="T44" fmla="*/ 15120925 w 383"/>
              <a:gd name="T45" fmla="*/ 146169203 h 327"/>
              <a:gd name="T46" fmla="*/ 50403084 w 383"/>
              <a:gd name="T47" fmla="*/ 151209521 h 327"/>
              <a:gd name="T48" fmla="*/ 80644934 w 383"/>
              <a:gd name="T49" fmla="*/ 136088569 h 327"/>
              <a:gd name="T50" fmla="*/ 105846475 w 383"/>
              <a:gd name="T51" fmla="*/ 115927299 h 327"/>
              <a:gd name="T52" fmla="*/ 120967401 w 383"/>
              <a:gd name="T53" fmla="*/ 55443491 h 327"/>
              <a:gd name="T54" fmla="*/ 156249559 w 383"/>
              <a:gd name="T55" fmla="*/ 15120952 h 327"/>
              <a:gd name="T56" fmla="*/ 186491409 w 383"/>
              <a:gd name="T57" fmla="*/ 5040317 h 327"/>
              <a:gd name="T58" fmla="*/ 226813876 w 383"/>
              <a:gd name="T59" fmla="*/ 5040317 h 327"/>
              <a:gd name="T60" fmla="*/ 282257268 w 383"/>
              <a:gd name="T61" fmla="*/ 35282221 h 327"/>
              <a:gd name="T62" fmla="*/ 322579735 w 383"/>
              <a:gd name="T63" fmla="*/ 50403174 h 327"/>
              <a:gd name="T64" fmla="*/ 372982818 w 383"/>
              <a:gd name="T65" fmla="*/ 95766030 h 327"/>
              <a:gd name="T66" fmla="*/ 403224668 w 383"/>
              <a:gd name="T67" fmla="*/ 115927299 h 327"/>
              <a:gd name="T68" fmla="*/ 453627752 w 383"/>
              <a:gd name="T69" fmla="*/ 151209521 h 327"/>
              <a:gd name="T70" fmla="*/ 504030836 w 383"/>
              <a:gd name="T71" fmla="*/ 156249838 h 327"/>
              <a:gd name="T72" fmla="*/ 539312994 w 383"/>
              <a:gd name="T73" fmla="*/ 156249838 h 327"/>
              <a:gd name="T74" fmla="*/ 574595152 w 383"/>
              <a:gd name="T75" fmla="*/ 166330473 h 327"/>
              <a:gd name="T76" fmla="*/ 614917619 w 383"/>
              <a:gd name="T77" fmla="*/ 186491742 h 327"/>
              <a:gd name="T78" fmla="*/ 635078853 w 383"/>
              <a:gd name="T79" fmla="*/ 216733646 h 327"/>
              <a:gd name="T80" fmla="*/ 635078853 w 383"/>
              <a:gd name="T81" fmla="*/ 226814281 h 327"/>
              <a:gd name="T82" fmla="*/ 640119161 w 383"/>
              <a:gd name="T83" fmla="*/ 236894916 h 327"/>
              <a:gd name="T84" fmla="*/ 650199778 w 383"/>
              <a:gd name="T85" fmla="*/ 236894916 h 327"/>
              <a:gd name="T86" fmla="*/ 660280395 w 383"/>
              <a:gd name="T87" fmla="*/ 257056185 h 327"/>
              <a:gd name="T88" fmla="*/ 675401320 w 383"/>
              <a:gd name="T89" fmla="*/ 267136820 h 327"/>
              <a:gd name="T90" fmla="*/ 690522245 w 383"/>
              <a:gd name="T91" fmla="*/ 277217455 h 327"/>
              <a:gd name="T92" fmla="*/ 695562553 w 383"/>
              <a:gd name="T93" fmla="*/ 282257772 h 327"/>
              <a:gd name="T94" fmla="*/ 700602861 w 383"/>
              <a:gd name="T95" fmla="*/ 297378724 h 327"/>
              <a:gd name="T96" fmla="*/ 700602861 w 383"/>
              <a:gd name="T97" fmla="*/ 312499676 h 327"/>
              <a:gd name="T98" fmla="*/ 705643170 w 383"/>
              <a:gd name="T99" fmla="*/ 327620628 h 327"/>
              <a:gd name="T100" fmla="*/ 725804403 w 383"/>
              <a:gd name="T101" fmla="*/ 352822215 h 327"/>
              <a:gd name="T102" fmla="*/ 740925328 w 383"/>
              <a:gd name="T103" fmla="*/ 383064119 h 327"/>
              <a:gd name="T104" fmla="*/ 761086562 w 383"/>
              <a:gd name="T105" fmla="*/ 393144754 h 327"/>
              <a:gd name="T106" fmla="*/ 771167178 w 383"/>
              <a:gd name="T107" fmla="*/ 408265706 h 327"/>
              <a:gd name="T108" fmla="*/ 811489645 w 383"/>
              <a:gd name="T109" fmla="*/ 458668879 h 327"/>
              <a:gd name="T110" fmla="*/ 894653939 w 383"/>
              <a:gd name="T111" fmla="*/ 488910783 h 327"/>
              <a:gd name="T112" fmla="*/ 945057023 w 383"/>
              <a:gd name="T113" fmla="*/ 632560622 h 327"/>
              <a:gd name="T114" fmla="*/ 599796694 w 383"/>
              <a:gd name="T115" fmla="*/ 788810460 h 327"/>
              <a:gd name="T116" fmla="*/ 478829294 w 383"/>
              <a:gd name="T117" fmla="*/ 763608873 h 327"/>
              <a:gd name="T118" fmla="*/ 443547135 w 383"/>
              <a:gd name="T119" fmla="*/ 768649190 h 327"/>
              <a:gd name="T120" fmla="*/ 418345593 w 383"/>
              <a:gd name="T121" fmla="*/ 778729825 h 327"/>
              <a:gd name="T122" fmla="*/ 418345593 w 383"/>
              <a:gd name="T123" fmla="*/ 808971729 h 3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83" h="327">
                <a:moveTo>
                  <a:pt x="160" y="325"/>
                </a:moveTo>
                <a:lnTo>
                  <a:pt x="160" y="323"/>
                </a:lnTo>
                <a:lnTo>
                  <a:pt x="158" y="321"/>
                </a:lnTo>
                <a:lnTo>
                  <a:pt x="158" y="319"/>
                </a:lnTo>
                <a:lnTo>
                  <a:pt x="156" y="317"/>
                </a:lnTo>
                <a:lnTo>
                  <a:pt x="154" y="315"/>
                </a:lnTo>
                <a:lnTo>
                  <a:pt x="154" y="313"/>
                </a:lnTo>
                <a:lnTo>
                  <a:pt x="152" y="311"/>
                </a:lnTo>
                <a:lnTo>
                  <a:pt x="150" y="309"/>
                </a:lnTo>
                <a:lnTo>
                  <a:pt x="150" y="311"/>
                </a:lnTo>
                <a:lnTo>
                  <a:pt x="150" y="309"/>
                </a:lnTo>
                <a:lnTo>
                  <a:pt x="150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6" y="301"/>
                </a:lnTo>
                <a:lnTo>
                  <a:pt x="144" y="299"/>
                </a:lnTo>
                <a:lnTo>
                  <a:pt x="144" y="297"/>
                </a:lnTo>
                <a:lnTo>
                  <a:pt x="142" y="295"/>
                </a:lnTo>
                <a:lnTo>
                  <a:pt x="140" y="295"/>
                </a:lnTo>
                <a:lnTo>
                  <a:pt x="138" y="293"/>
                </a:lnTo>
                <a:lnTo>
                  <a:pt x="138" y="291"/>
                </a:lnTo>
                <a:lnTo>
                  <a:pt x="136" y="289"/>
                </a:lnTo>
                <a:lnTo>
                  <a:pt x="134" y="287"/>
                </a:lnTo>
                <a:lnTo>
                  <a:pt x="134" y="285"/>
                </a:lnTo>
                <a:lnTo>
                  <a:pt x="134" y="283"/>
                </a:lnTo>
                <a:lnTo>
                  <a:pt x="132" y="281"/>
                </a:lnTo>
                <a:lnTo>
                  <a:pt x="132" y="279"/>
                </a:lnTo>
                <a:lnTo>
                  <a:pt x="130" y="279"/>
                </a:lnTo>
                <a:lnTo>
                  <a:pt x="130" y="277"/>
                </a:lnTo>
                <a:lnTo>
                  <a:pt x="128" y="275"/>
                </a:lnTo>
                <a:lnTo>
                  <a:pt x="130" y="275"/>
                </a:lnTo>
                <a:lnTo>
                  <a:pt x="128" y="273"/>
                </a:lnTo>
                <a:lnTo>
                  <a:pt x="128" y="271"/>
                </a:lnTo>
                <a:lnTo>
                  <a:pt x="126" y="269"/>
                </a:lnTo>
                <a:lnTo>
                  <a:pt x="126" y="267"/>
                </a:lnTo>
                <a:lnTo>
                  <a:pt x="124" y="265"/>
                </a:lnTo>
                <a:lnTo>
                  <a:pt x="124" y="263"/>
                </a:lnTo>
                <a:lnTo>
                  <a:pt x="122" y="261"/>
                </a:lnTo>
                <a:lnTo>
                  <a:pt x="120" y="259"/>
                </a:lnTo>
                <a:lnTo>
                  <a:pt x="120" y="257"/>
                </a:lnTo>
                <a:lnTo>
                  <a:pt x="118" y="255"/>
                </a:lnTo>
                <a:lnTo>
                  <a:pt x="116" y="253"/>
                </a:lnTo>
                <a:lnTo>
                  <a:pt x="116" y="251"/>
                </a:lnTo>
                <a:lnTo>
                  <a:pt x="114" y="251"/>
                </a:lnTo>
                <a:lnTo>
                  <a:pt x="112" y="249"/>
                </a:lnTo>
                <a:lnTo>
                  <a:pt x="110" y="247"/>
                </a:lnTo>
                <a:lnTo>
                  <a:pt x="108" y="247"/>
                </a:lnTo>
                <a:lnTo>
                  <a:pt x="106" y="245"/>
                </a:lnTo>
                <a:lnTo>
                  <a:pt x="104" y="245"/>
                </a:lnTo>
                <a:lnTo>
                  <a:pt x="102" y="243"/>
                </a:lnTo>
                <a:lnTo>
                  <a:pt x="100" y="243"/>
                </a:lnTo>
                <a:lnTo>
                  <a:pt x="100" y="241"/>
                </a:lnTo>
                <a:lnTo>
                  <a:pt x="98" y="239"/>
                </a:lnTo>
                <a:lnTo>
                  <a:pt x="96" y="237"/>
                </a:lnTo>
                <a:lnTo>
                  <a:pt x="96" y="235"/>
                </a:lnTo>
                <a:lnTo>
                  <a:pt x="94" y="235"/>
                </a:lnTo>
                <a:lnTo>
                  <a:pt x="94" y="233"/>
                </a:lnTo>
                <a:lnTo>
                  <a:pt x="94" y="231"/>
                </a:lnTo>
                <a:lnTo>
                  <a:pt x="92" y="229"/>
                </a:lnTo>
                <a:lnTo>
                  <a:pt x="90" y="227"/>
                </a:lnTo>
                <a:lnTo>
                  <a:pt x="90" y="225"/>
                </a:lnTo>
                <a:lnTo>
                  <a:pt x="88" y="223"/>
                </a:lnTo>
                <a:lnTo>
                  <a:pt x="90" y="221"/>
                </a:lnTo>
                <a:lnTo>
                  <a:pt x="88" y="219"/>
                </a:lnTo>
                <a:lnTo>
                  <a:pt x="88" y="217"/>
                </a:lnTo>
                <a:lnTo>
                  <a:pt x="88" y="215"/>
                </a:lnTo>
                <a:lnTo>
                  <a:pt x="86" y="213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6" y="205"/>
                </a:lnTo>
                <a:lnTo>
                  <a:pt x="86" y="204"/>
                </a:lnTo>
                <a:lnTo>
                  <a:pt x="86" y="202"/>
                </a:lnTo>
                <a:lnTo>
                  <a:pt x="86" y="200"/>
                </a:lnTo>
                <a:lnTo>
                  <a:pt x="86" y="198"/>
                </a:lnTo>
                <a:lnTo>
                  <a:pt x="86" y="196"/>
                </a:lnTo>
                <a:lnTo>
                  <a:pt x="84" y="194"/>
                </a:lnTo>
                <a:lnTo>
                  <a:pt x="84" y="192"/>
                </a:lnTo>
                <a:lnTo>
                  <a:pt x="82" y="190"/>
                </a:lnTo>
                <a:lnTo>
                  <a:pt x="84" y="192"/>
                </a:lnTo>
                <a:lnTo>
                  <a:pt x="82" y="190"/>
                </a:lnTo>
                <a:lnTo>
                  <a:pt x="82" y="188"/>
                </a:lnTo>
                <a:lnTo>
                  <a:pt x="80" y="186"/>
                </a:lnTo>
                <a:lnTo>
                  <a:pt x="80" y="184"/>
                </a:lnTo>
                <a:lnTo>
                  <a:pt x="78" y="182"/>
                </a:lnTo>
                <a:lnTo>
                  <a:pt x="78" y="180"/>
                </a:lnTo>
                <a:lnTo>
                  <a:pt x="78" y="178"/>
                </a:lnTo>
                <a:lnTo>
                  <a:pt x="76" y="176"/>
                </a:lnTo>
                <a:lnTo>
                  <a:pt x="74" y="174"/>
                </a:lnTo>
                <a:lnTo>
                  <a:pt x="72" y="172"/>
                </a:lnTo>
                <a:lnTo>
                  <a:pt x="70" y="170"/>
                </a:lnTo>
                <a:lnTo>
                  <a:pt x="68" y="168"/>
                </a:lnTo>
                <a:lnTo>
                  <a:pt x="66" y="166"/>
                </a:lnTo>
                <a:lnTo>
                  <a:pt x="64" y="164"/>
                </a:lnTo>
                <a:lnTo>
                  <a:pt x="62" y="164"/>
                </a:lnTo>
                <a:lnTo>
                  <a:pt x="60" y="162"/>
                </a:lnTo>
                <a:lnTo>
                  <a:pt x="58" y="162"/>
                </a:lnTo>
                <a:lnTo>
                  <a:pt x="56" y="162"/>
                </a:lnTo>
                <a:lnTo>
                  <a:pt x="56" y="160"/>
                </a:lnTo>
                <a:lnTo>
                  <a:pt x="56" y="158"/>
                </a:lnTo>
                <a:lnTo>
                  <a:pt x="54" y="158"/>
                </a:lnTo>
                <a:lnTo>
                  <a:pt x="54" y="156"/>
                </a:lnTo>
                <a:lnTo>
                  <a:pt x="52" y="154"/>
                </a:lnTo>
                <a:lnTo>
                  <a:pt x="52" y="152"/>
                </a:lnTo>
                <a:lnTo>
                  <a:pt x="50" y="150"/>
                </a:lnTo>
                <a:lnTo>
                  <a:pt x="52" y="150"/>
                </a:lnTo>
                <a:lnTo>
                  <a:pt x="52" y="148"/>
                </a:lnTo>
                <a:lnTo>
                  <a:pt x="52" y="146"/>
                </a:lnTo>
                <a:lnTo>
                  <a:pt x="52" y="144"/>
                </a:lnTo>
                <a:lnTo>
                  <a:pt x="50" y="142"/>
                </a:lnTo>
                <a:lnTo>
                  <a:pt x="48" y="142"/>
                </a:lnTo>
                <a:lnTo>
                  <a:pt x="48" y="140"/>
                </a:lnTo>
                <a:lnTo>
                  <a:pt x="46" y="138"/>
                </a:lnTo>
                <a:lnTo>
                  <a:pt x="46" y="136"/>
                </a:lnTo>
                <a:lnTo>
                  <a:pt x="44" y="134"/>
                </a:lnTo>
                <a:lnTo>
                  <a:pt x="42" y="132"/>
                </a:lnTo>
                <a:lnTo>
                  <a:pt x="40" y="130"/>
                </a:lnTo>
                <a:lnTo>
                  <a:pt x="40" y="128"/>
                </a:lnTo>
                <a:lnTo>
                  <a:pt x="40" y="126"/>
                </a:lnTo>
                <a:lnTo>
                  <a:pt x="38" y="126"/>
                </a:lnTo>
                <a:lnTo>
                  <a:pt x="36" y="124"/>
                </a:lnTo>
                <a:lnTo>
                  <a:pt x="36" y="122"/>
                </a:lnTo>
                <a:lnTo>
                  <a:pt x="34" y="120"/>
                </a:lnTo>
                <a:lnTo>
                  <a:pt x="34" y="118"/>
                </a:lnTo>
                <a:lnTo>
                  <a:pt x="32" y="116"/>
                </a:lnTo>
                <a:lnTo>
                  <a:pt x="32" y="114"/>
                </a:lnTo>
                <a:lnTo>
                  <a:pt x="30" y="112"/>
                </a:lnTo>
                <a:lnTo>
                  <a:pt x="28" y="110"/>
                </a:lnTo>
                <a:lnTo>
                  <a:pt x="28" y="108"/>
                </a:lnTo>
                <a:lnTo>
                  <a:pt x="26" y="108"/>
                </a:lnTo>
                <a:lnTo>
                  <a:pt x="24" y="106"/>
                </a:lnTo>
                <a:lnTo>
                  <a:pt x="24" y="104"/>
                </a:lnTo>
                <a:lnTo>
                  <a:pt x="24" y="102"/>
                </a:lnTo>
                <a:lnTo>
                  <a:pt x="22" y="100"/>
                </a:lnTo>
                <a:lnTo>
                  <a:pt x="20" y="98"/>
                </a:lnTo>
                <a:lnTo>
                  <a:pt x="18" y="96"/>
                </a:lnTo>
                <a:lnTo>
                  <a:pt x="18" y="94"/>
                </a:lnTo>
                <a:lnTo>
                  <a:pt x="16" y="92"/>
                </a:lnTo>
                <a:lnTo>
                  <a:pt x="14" y="90"/>
                </a:lnTo>
                <a:lnTo>
                  <a:pt x="14" y="88"/>
                </a:lnTo>
                <a:lnTo>
                  <a:pt x="12" y="86"/>
                </a:lnTo>
                <a:lnTo>
                  <a:pt x="12" y="84"/>
                </a:lnTo>
                <a:lnTo>
                  <a:pt x="10" y="84"/>
                </a:lnTo>
                <a:lnTo>
                  <a:pt x="8" y="82"/>
                </a:lnTo>
                <a:lnTo>
                  <a:pt x="8" y="84"/>
                </a:lnTo>
                <a:lnTo>
                  <a:pt x="6" y="82"/>
                </a:lnTo>
                <a:lnTo>
                  <a:pt x="4" y="84"/>
                </a:lnTo>
                <a:lnTo>
                  <a:pt x="2" y="84"/>
                </a:lnTo>
                <a:lnTo>
                  <a:pt x="0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6" y="58"/>
                </a:lnTo>
                <a:lnTo>
                  <a:pt x="8" y="58"/>
                </a:lnTo>
                <a:lnTo>
                  <a:pt x="10" y="58"/>
                </a:lnTo>
                <a:lnTo>
                  <a:pt x="12" y="58"/>
                </a:lnTo>
                <a:lnTo>
                  <a:pt x="14" y="58"/>
                </a:lnTo>
                <a:lnTo>
                  <a:pt x="16" y="60"/>
                </a:lnTo>
                <a:lnTo>
                  <a:pt x="18" y="60"/>
                </a:lnTo>
                <a:lnTo>
                  <a:pt x="20" y="60"/>
                </a:lnTo>
                <a:lnTo>
                  <a:pt x="22" y="60"/>
                </a:lnTo>
                <a:lnTo>
                  <a:pt x="24" y="60"/>
                </a:lnTo>
                <a:lnTo>
                  <a:pt x="26" y="60"/>
                </a:lnTo>
                <a:lnTo>
                  <a:pt x="28" y="60"/>
                </a:lnTo>
                <a:lnTo>
                  <a:pt x="28" y="58"/>
                </a:lnTo>
                <a:lnTo>
                  <a:pt x="30" y="56"/>
                </a:lnTo>
                <a:lnTo>
                  <a:pt x="32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6" y="48"/>
                </a:lnTo>
                <a:lnTo>
                  <a:pt x="38" y="46"/>
                </a:lnTo>
                <a:lnTo>
                  <a:pt x="40" y="46"/>
                </a:lnTo>
                <a:lnTo>
                  <a:pt x="42" y="46"/>
                </a:lnTo>
                <a:lnTo>
                  <a:pt x="46" y="44"/>
                </a:lnTo>
                <a:lnTo>
                  <a:pt x="48" y="44"/>
                </a:lnTo>
                <a:lnTo>
                  <a:pt x="50" y="42"/>
                </a:lnTo>
                <a:lnTo>
                  <a:pt x="52" y="36"/>
                </a:lnTo>
                <a:lnTo>
                  <a:pt x="56" y="34"/>
                </a:lnTo>
                <a:lnTo>
                  <a:pt x="48" y="24"/>
                </a:lnTo>
                <a:lnTo>
                  <a:pt x="50" y="24"/>
                </a:lnTo>
                <a:lnTo>
                  <a:pt x="48" y="22"/>
                </a:lnTo>
                <a:lnTo>
                  <a:pt x="46" y="22"/>
                </a:lnTo>
                <a:lnTo>
                  <a:pt x="44" y="20"/>
                </a:lnTo>
                <a:lnTo>
                  <a:pt x="38" y="12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0"/>
                </a:lnTo>
                <a:lnTo>
                  <a:pt x="78" y="0"/>
                </a:lnTo>
                <a:lnTo>
                  <a:pt x="80" y="0"/>
                </a:lnTo>
                <a:lnTo>
                  <a:pt x="82" y="2"/>
                </a:lnTo>
                <a:lnTo>
                  <a:pt x="84" y="2"/>
                </a:lnTo>
                <a:lnTo>
                  <a:pt x="86" y="2"/>
                </a:lnTo>
                <a:lnTo>
                  <a:pt x="90" y="2"/>
                </a:lnTo>
                <a:lnTo>
                  <a:pt x="92" y="2"/>
                </a:lnTo>
                <a:lnTo>
                  <a:pt x="98" y="4"/>
                </a:lnTo>
                <a:lnTo>
                  <a:pt x="100" y="6"/>
                </a:lnTo>
                <a:lnTo>
                  <a:pt x="104" y="8"/>
                </a:lnTo>
                <a:lnTo>
                  <a:pt x="106" y="10"/>
                </a:lnTo>
                <a:lnTo>
                  <a:pt x="108" y="10"/>
                </a:lnTo>
                <a:lnTo>
                  <a:pt x="112" y="14"/>
                </a:lnTo>
                <a:lnTo>
                  <a:pt x="116" y="16"/>
                </a:lnTo>
                <a:lnTo>
                  <a:pt x="118" y="16"/>
                </a:lnTo>
                <a:lnTo>
                  <a:pt x="120" y="18"/>
                </a:lnTo>
                <a:lnTo>
                  <a:pt x="124" y="20"/>
                </a:lnTo>
                <a:lnTo>
                  <a:pt x="126" y="20"/>
                </a:lnTo>
                <a:lnTo>
                  <a:pt x="128" y="20"/>
                </a:lnTo>
                <a:lnTo>
                  <a:pt x="130" y="24"/>
                </a:lnTo>
                <a:lnTo>
                  <a:pt x="134" y="26"/>
                </a:lnTo>
                <a:lnTo>
                  <a:pt x="136" y="28"/>
                </a:lnTo>
                <a:lnTo>
                  <a:pt x="138" y="30"/>
                </a:lnTo>
                <a:lnTo>
                  <a:pt x="142" y="32"/>
                </a:lnTo>
                <a:lnTo>
                  <a:pt x="144" y="34"/>
                </a:lnTo>
                <a:lnTo>
                  <a:pt x="146" y="36"/>
                </a:lnTo>
                <a:lnTo>
                  <a:pt x="148" y="38"/>
                </a:lnTo>
                <a:lnTo>
                  <a:pt x="150" y="38"/>
                </a:lnTo>
                <a:lnTo>
                  <a:pt x="152" y="40"/>
                </a:lnTo>
                <a:lnTo>
                  <a:pt x="154" y="42"/>
                </a:lnTo>
                <a:lnTo>
                  <a:pt x="156" y="44"/>
                </a:lnTo>
                <a:lnTo>
                  <a:pt x="158" y="46"/>
                </a:lnTo>
                <a:lnTo>
                  <a:pt x="160" y="46"/>
                </a:lnTo>
                <a:lnTo>
                  <a:pt x="162" y="48"/>
                </a:lnTo>
                <a:lnTo>
                  <a:pt x="166" y="50"/>
                </a:lnTo>
                <a:lnTo>
                  <a:pt x="168" y="54"/>
                </a:lnTo>
                <a:lnTo>
                  <a:pt x="172" y="56"/>
                </a:lnTo>
                <a:lnTo>
                  <a:pt x="174" y="58"/>
                </a:lnTo>
                <a:lnTo>
                  <a:pt x="176" y="58"/>
                </a:lnTo>
                <a:lnTo>
                  <a:pt x="178" y="60"/>
                </a:lnTo>
                <a:lnTo>
                  <a:pt x="180" y="60"/>
                </a:lnTo>
                <a:lnTo>
                  <a:pt x="182" y="60"/>
                </a:lnTo>
                <a:lnTo>
                  <a:pt x="184" y="62"/>
                </a:lnTo>
                <a:lnTo>
                  <a:pt x="188" y="62"/>
                </a:lnTo>
                <a:lnTo>
                  <a:pt x="190" y="62"/>
                </a:lnTo>
                <a:lnTo>
                  <a:pt x="194" y="62"/>
                </a:lnTo>
                <a:lnTo>
                  <a:pt x="196" y="62"/>
                </a:lnTo>
                <a:lnTo>
                  <a:pt x="200" y="62"/>
                </a:lnTo>
                <a:lnTo>
                  <a:pt x="202" y="62"/>
                </a:lnTo>
                <a:lnTo>
                  <a:pt x="206" y="64"/>
                </a:lnTo>
                <a:lnTo>
                  <a:pt x="208" y="64"/>
                </a:lnTo>
                <a:lnTo>
                  <a:pt x="210" y="62"/>
                </a:lnTo>
                <a:lnTo>
                  <a:pt x="214" y="62"/>
                </a:lnTo>
                <a:lnTo>
                  <a:pt x="216" y="64"/>
                </a:lnTo>
                <a:lnTo>
                  <a:pt x="218" y="64"/>
                </a:lnTo>
                <a:lnTo>
                  <a:pt x="220" y="64"/>
                </a:lnTo>
                <a:lnTo>
                  <a:pt x="222" y="64"/>
                </a:lnTo>
                <a:lnTo>
                  <a:pt x="224" y="64"/>
                </a:lnTo>
                <a:lnTo>
                  <a:pt x="226" y="64"/>
                </a:lnTo>
                <a:lnTo>
                  <a:pt x="228" y="66"/>
                </a:lnTo>
                <a:lnTo>
                  <a:pt x="228" y="68"/>
                </a:lnTo>
                <a:lnTo>
                  <a:pt x="228" y="70"/>
                </a:lnTo>
                <a:lnTo>
                  <a:pt x="230" y="72"/>
                </a:lnTo>
                <a:lnTo>
                  <a:pt x="232" y="74"/>
                </a:lnTo>
                <a:lnTo>
                  <a:pt x="236" y="74"/>
                </a:lnTo>
                <a:lnTo>
                  <a:pt x="238" y="74"/>
                </a:lnTo>
                <a:lnTo>
                  <a:pt x="244" y="74"/>
                </a:lnTo>
                <a:lnTo>
                  <a:pt x="246" y="76"/>
                </a:lnTo>
                <a:lnTo>
                  <a:pt x="246" y="78"/>
                </a:lnTo>
                <a:lnTo>
                  <a:pt x="248" y="80"/>
                </a:lnTo>
                <a:lnTo>
                  <a:pt x="248" y="82"/>
                </a:lnTo>
                <a:lnTo>
                  <a:pt x="248" y="84"/>
                </a:lnTo>
                <a:lnTo>
                  <a:pt x="250" y="84"/>
                </a:lnTo>
                <a:lnTo>
                  <a:pt x="252" y="86"/>
                </a:lnTo>
                <a:lnTo>
                  <a:pt x="254" y="88"/>
                </a:lnTo>
                <a:lnTo>
                  <a:pt x="254" y="90"/>
                </a:lnTo>
                <a:lnTo>
                  <a:pt x="252" y="88"/>
                </a:lnTo>
                <a:lnTo>
                  <a:pt x="252" y="90"/>
                </a:lnTo>
                <a:lnTo>
                  <a:pt x="252" y="92"/>
                </a:lnTo>
                <a:lnTo>
                  <a:pt x="254" y="92"/>
                </a:lnTo>
                <a:lnTo>
                  <a:pt x="254" y="94"/>
                </a:lnTo>
                <a:lnTo>
                  <a:pt x="256" y="94"/>
                </a:lnTo>
                <a:lnTo>
                  <a:pt x="258" y="94"/>
                </a:lnTo>
                <a:lnTo>
                  <a:pt x="258" y="96"/>
                </a:lnTo>
                <a:lnTo>
                  <a:pt x="258" y="94"/>
                </a:lnTo>
                <a:lnTo>
                  <a:pt x="260" y="94"/>
                </a:lnTo>
                <a:lnTo>
                  <a:pt x="262" y="96"/>
                </a:lnTo>
                <a:lnTo>
                  <a:pt x="260" y="98"/>
                </a:lnTo>
                <a:lnTo>
                  <a:pt x="262" y="98"/>
                </a:lnTo>
                <a:lnTo>
                  <a:pt x="262" y="100"/>
                </a:lnTo>
                <a:lnTo>
                  <a:pt x="262" y="102"/>
                </a:lnTo>
                <a:lnTo>
                  <a:pt x="264" y="102"/>
                </a:lnTo>
                <a:lnTo>
                  <a:pt x="264" y="104"/>
                </a:lnTo>
                <a:lnTo>
                  <a:pt x="266" y="104"/>
                </a:lnTo>
                <a:lnTo>
                  <a:pt x="268" y="102"/>
                </a:lnTo>
                <a:lnTo>
                  <a:pt x="266" y="102"/>
                </a:lnTo>
                <a:lnTo>
                  <a:pt x="268" y="104"/>
                </a:lnTo>
                <a:lnTo>
                  <a:pt x="268" y="106"/>
                </a:lnTo>
                <a:lnTo>
                  <a:pt x="270" y="106"/>
                </a:lnTo>
                <a:lnTo>
                  <a:pt x="270" y="108"/>
                </a:lnTo>
                <a:lnTo>
                  <a:pt x="272" y="108"/>
                </a:lnTo>
                <a:lnTo>
                  <a:pt x="274" y="108"/>
                </a:lnTo>
                <a:lnTo>
                  <a:pt x="274" y="110"/>
                </a:lnTo>
                <a:lnTo>
                  <a:pt x="276" y="110"/>
                </a:lnTo>
                <a:lnTo>
                  <a:pt x="278" y="112"/>
                </a:lnTo>
                <a:lnTo>
                  <a:pt x="278" y="114"/>
                </a:lnTo>
                <a:lnTo>
                  <a:pt x="276" y="112"/>
                </a:lnTo>
                <a:lnTo>
                  <a:pt x="276" y="114"/>
                </a:lnTo>
                <a:lnTo>
                  <a:pt x="276" y="116"/>
                </a:lnTo>
                <a:lnTo>
                  <a:pt x="278" y="118"/>
                </a:lnTo>
                <a:lnTo>
                  <a:pt x="280" y="118"/>
                </a:lnTo>
                <a:lnTo>
                  <a:pt x="280" y="120"/>
                </a:lnTo>
                <a:lnTo>
                  <a:pt x="280" y="122"/>
                </a:lnTo>
                <a:lnTo>
                  <a:pt x="280" y="124"/>
                </a:lnTo>
                <a:lnTo>
                  <a:pt x="278" y="124"/>
                </a:lnTo>
                <a:lnTo>
                  <a:pt x="276" y="124"/>
                </a:lnTo>
                <a:lnTo>
                  <a:pt x="276" y="126"/>
                </a:lnTo>
                <a:lnTo>
                  <a:pt x="278" y="126"/>
                </a:lnTo>
                <a:lnTo>
                  <a:pt x="278" y="128"/>
                </a:lnTo>
                <a:lnTo>
                  <a:pt x="280" y="130"/>
                </a:lnTo>
                <a:lnTo>
                  <a:pt x="282" y="132"/>
                </a:lnTo>
                <a:lnTo>
                  <a:pt x="282" y="134"/>
                </a:lnTo>
                <a:lnTo>
                  <a:pt x="280" y="132"/>
                </a:lnTo>
                <a:lnTo>
                  <a:pt x="282" y="134"/>
                </a:lnTo>
                <a:lnTo>
                  <a:pt x="282" y="136"/>
                </a:lnTo>
                <a:lnTo>
                  <a:pt x="284" y="138"/>
                </a:lnTo>
                <a:lnTo>
                  <a:pt x="286" y="138"/>
                </a:lnTo>
                <a:lnTo>
                  <a:pt x="288" y="140"/>
                </a:lnTo>
                <a:lnTo>
                  <a:pt x="288" y="142"/>
                </a:lnTo>
                <a:lnTo>
                  <a:pt x="288" y="144"/>
                </a:lnTo>
                <a:lnTo>
                  <a:pt x="288" y="146"/>
                </a:lnTo>
                <a:lnTo>
                  <a:pt x="290" y="148"/>
                </a:lnTo>
                <a:lnTo>
                  <a:pt x="292" y="150"/>
                </a:lnTo>
                <a:lnTo>
                  <a:pt x="292" y="152"/>
                </a:lnTo>
                <a:lnTo>
                  <a:pt x="294" y="152"/>
                </a:lnTo>
                <a:lnTo>
                  <a:pt x="294" y="154"/>
                </a:lnTo>
                <a:lnTo>
                  <a:pt x="296" y="156"/>
                </a:lnTo>
                <a:lnTo>
                  <a:pt x="298" y="156"/>
                </a:lnTo>
                <a:lnTo>
                  <a:pt x="300" y="156"/>
                </a:lnTo>
                <a:lnTo>
                  <a:pt x="302" y="156"/>
                </a:lnTo>
                <a:lnTo>
                  <a:pt x="302" y="158"/>
                </a:lnTo>
                <a:lnTo>
                  <a:pt x="304" y="156"/>
                </a:lnTo>
                <a:lnTo>
                  <a:pt x="306" y="156"/>
                </a:lnTo>
                <a:lnTo>
                  <a:pt x="304" y="158"/>
                </a:lnTo>
                <a:lnTo>
                  <a:pt x="302" y="160"/>
                </a:lnTo>
                <a:lnTo>
                  <a:pt x="304" y="162"/>
                </a:lnTo>
                <a:lnTo>
                  <a:pt x="306" y="162"/>
                </a:lnTo>
                <a:lnTo>
                  <a:pt x="308" y="162"/>
                </a:lnTo>
                <a:lnTo>
                  <a:pt x="308" y="164"/>
                </a:lnTo>
                <a:lnTo>
                  <a:pt x="308" y="166"/>
                </a:lnTo>
                <a:lnTo>
                  <a:pt x="310" y="168"/>
                </a:lnTo>
                <a:lnTo>
                  <a:pt x="314" y="172"/>
                </a:lnTo>
                <a:lnTo>
                  <a:pt x="314" y="174"/>
                </a:lnTo>
                <a:lnTo>
                  <a:pt x="316" y="176"/>
                </a:lnTo>
                <a:lnTo>
                  <a:pt x="322" y="182"/>
                </a:lnTo>
                <a:lnTo>
                  <a:pt x="322" y="184"/>
                </a:lnTo>
                <a:lnTo>
                  <a:pt x="325" y="188"/>
                </a:lnTo>
                <a:lnTo>
                  <a:pt x="327" y="190"/>
                </a:lnTo>
                <a:lnTo>
                  <a:pt x="333" y="190"/>
                </a:lnTo>
                <a:lnTo>
                  <a:pt x="341" y="192"/>
                </a:lnTo>
                <a:lnTo>
                  <a:pt x="345" y="192"/>
                </a:lnTo>
                <a:lnTo>
                  <a:pt x="351" y="194"/>
                </a:lnTo>
                <a:lnTo>
                  <a:pt x="355" y="194"/>
                </a:lnTo>
                <a:lnTo>
                  <a:pt x="357" y="194"/>
                </a:lnTo>
                <a:lnTo>
                  <a:pt x="361" y="194"/>
                </a:lnTo>
                <a:lnTo>
                  <a:pt x="369" y="196"/>
                </a:lnTo>
                <a:lnTo>
                  <a:pt x="371" y="196"/>
                </a:lnTo>
                <a:lnTo>
                  <a:pt x="373" y="196"/>
                </a:lnTo>
                <a:lnTo>
                  <a:pt x="383" y="209"/>
                </a:lnTo>
                <a:lnTo>
                  <a:pt x="375" y="251"/>
                </a:lnTo>
                <a:lnTo>
                  <a:pt x="323" y="271"/>
                </a:lnTo>
                <a:lnTo>
                  <a:pt x="302" y="275"/>
                </a:lnTo>
                <a:lnTo>
                  <a:pt x="272" y="279"/>
                </a:lnTo>
                <a:lnTo>
                  <a:pt x="256" y="287"/>
                </a:lnTo>
                <a:lnTo>
                  <a:pt x="246" y="303"/>
                </a:lnTo>
                <a:lnTo>
                  <a:pt x="244" y="309"/>
                </a:lnTo>
                <a:lnTo>
                  <a:pt x="238" y="313"/>
                </a:lnTo>
                <a:lnTo>
                  <a:pt x="236" y="313"/>
                </a:lnTo>
                <a:lnTo>
                  <a:pt x="230" y="307"/>
                </a:lnTo>
                <a:lnTo>
                  <a:pt x="224" y="307"/>
                </a:lnTo>
                <a:lnTo>
                  <a:pt x="218" y="307"/>
                </a:lnTo>
                <a:lnTo>
                  <a:pt x="206" y="305"/>
                </a:lnTo>
                <a:lnTo>
                  <a:pt x="202" y="303"/>
                </a:lnTo>
                <a:lnTo>
                  <a:pt x="192" y="303"/>
                </a:lnTo>
                <a:lnTo>
                  <a:pt x="190" y="303"/>
                </a:lnTo>
                <a:lnTo>
                  <a:pt x="184" y="305"/>
                </a:lnTo>
                <a:lnTo>
                  <a:pt x="184" y="307"/>
                </a:lnTo>
                <a:lnTo>
                  <a:pt x="182" y="305"/>
                </a:lnTo>
                <a:lnTo>
                  <a:pt x="180" y="305"/>
                </a:lnTo>
                <a:lnTo>
                  <a:pt x="178" y="307"/>
                </a:lnTo>
                <a:lnTo>
                  <a:pt x="176" y="305"/>
                </a:lnTo>
                <a:lnTo>
                  <a:pt x="174" y="303"/>
                </a:lnTo>
                <a:lnTo>
                  <a:pt x="172" y="303"/>
                </a:lnTo>
                <a:lnTo>
                  <a:pt x="170" y="303"/>
                </a:lnTo>
                <a:lnTo>
                  <a:pt x="168" y="305"/>
                </a:lnTo>
                <a:lnTo>
                  <a:pt x="168" y="307"/>
                </a:lnTo>
                <a:lnTo>
                  <a:pt x="166" y="309"/>
                </a:lnTo>
                <a:lnTo>
                  <a:pt x="166" y="311"/>
                </a:lnTo>
                <a:lnTo>
                  <a:pt x="166" y="313"/>
                </a:lnTo>
                <a:lnTo>
                  <a:pt x="166" y="315"/>
                </a:lnTo>
                <a:lnTo>
                  <a:pt x="168" y="317"/>
                </a:lnTo>
                <a:lnTo>
                  <a:pt x="168" y="319"/>
                </a:lnTo>
                <a:lnTo>
                  <a:pt x="166" y="321"/>
                </a:lnTo>
                <a:lnTo>
                  <a:pt x="166" y="323"/>
                </a:lnTo>
                <a:lnTo>
                  <a:pt x="164" y="323"/>
                </a:lnTo>
                <a:lnTo>
                  <a:pt x="162" y="325"/>
                </a:lnTo>
                <a:lnTo>
                  <a:pt x="160" y="327"/>
                </a:lnTo>
                <a:lnTo>
                  <a:pt x="160" y="32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4" name="Freeform 2095">
            <a:extLst>
              <a:ext uri="{FF2B5EF4-FFF2-40B4-BE49-F238E27FC236}">
                <a16:creationId xmlns:a16="http://schemas.microsoft.com/office/drawing/2014/main" id="{1C4072CB-EE54-47D6-826D-25A9EAD4CD85}"/>
              </a:ext>
            </a:extLst>
          </p:cNvPr>
          <p:cNvSpPr>
            <a:spLocks/>
          </p:cNvSpPr>
          <p:nvPr/>
        </p:nvSpPr>
        <p:spPr bwMode="auto">
          <a:xfrm>
            <a:off x="4933950" y="2552701"/>
            <a:ext cx="509588" cy="206375"/>
          </a:xfrm>
          <a:custGeom>
            <a:avLst/>
            <a:gdLst>
              <a:gd name="T0" fmla="*/ 10080635 w 321"/>
              <a:gd name="T1" fmla="*/ 100806250 h 130"/>
              <a:gd name="T2" fmla="*/ 47883809 w 321"/>
              <a:gd name="T3" fmla="*/ 90725625 h 130"/>
              <a:gd name="T4" fmla="*/ 73085397 w 321"/>
              <a:gd name="T5" fmla="*/ 90725625 h 130"/>
              <a:gd name="T6" fmla="*/ 118448254 w 321"/>
              <a:gd name="T7" fmla="*/ 90725625 h 130"/>
              <a:gd name="T8" fmla="*/ 133569206 w 321"/>
              <a:gd name="T9" fmla="*/ 70564375 h 130"/>
              <a:gd name="T10" fmla="*/ 123488571 w 321"/>
              <a:gd name="T11" fmla="*/ 60483750 h 130"/>
              <a:gd name="T12" fmla="*/ 143649841 w 321"/>
              <a:gd name="T13" fmla="*/ 45362813 h 130"/>
              <a:gd name="T14" fmla="*/ 189012698 w 321"/>
              <a:gd name="T15" fmla="*/ 50403125 h 130"/>
              <a:gd name="T16" fmla="*/ 229335238 w 321"/>
              <a:gd name="T17" fmla="*/ 35282188 h 130"/>
              <a:gd name="T18" fmla="*/ 269657777 w 321"/>
              <a:gd name="T19" fmla="*/ 10080625 h 130"/>
              <a:gd name="T20" fmla="*/ 330141586 w 321"/>
              <a:gd name="T21" fmla="*/ 5040313 h 130"/>
              <a:gd name="T22" fmla="*/ 365423809 w 321"/>
              <a:gd name="T23" fmla="*/ 5040313 h 130"/>
              <a:gd name="T24" fmla="*/ 405746348 w 321"/>
              <a:gd name="T25" fmla="*/ 20161250 h 130"/>
              <a:gd name="T26" fmla="*/ 441028570 w 321"/>
              <a:gd name="T27" fmla="*/ 35282188 h 130"/>
              <a:gd name="T28" fmla="*/ 491431745 w 321"/>
              <a:gd name="T29" fmla="*/ 55443438 h 130"/>
              <a:gd name="T30" fmla="*/ 541834919 w 321"/>
              <a:gd name="T31" fmla="*/ 55443438 h 130"/>
              <a:gd name="T32" fmla="*/ 582157459 w 321"/>
              <a:gd name="T33" fmla="*/ 55443438 h 130"/>
              <a:gd name="T34" fmla="*/ 627520316 w 321"/>
              <a:gd name="T35" fmla="*/ 40322500 h 130"/>
              <a:gd name="T36" fmla="*/ 672883173 w 321"/>
              <a:gd name="T37" fmla="*/ 30241875 h 130"/>
              <a:gd name="T38" fmla="*/ 698084760 w 321"/>
              <a:gd name="T39" fmla="*/ 30241875 h 130"/>
              <a:gd name="T40" fmla="*/ 733366982 w 321"/>
              <a:gd name="T41" fmla="*/ 55443438 h 130"/>
              <a:gd name="T42" fmla="*/ 743447617 w 321"/>
              <a:gd name="T43" fmla="*/ 95765938 h 130"/>
              <a:gd name="T44" fmla="*/ 773689522 w 321"/>
              <a:gd name="T45" fmla="*/ 105846563 h 130"/>
              <a:gd name="T46" fmla="*/ 778729839 w 321"/>
              <a:gd name="T47" fmla="*/ 126007813 h 130"/>
              <a:gd name="T48" fmla="*/ 773689522 w 321"/>
              <a:gd name="T49" fmla="*/ 156249688 h 130"/>
              <a:gd name="T50" fmla="*/ 788810474 w 321"/>
              <a:gd name="T51" fmla="*/ 196572188 h 130"/>
              <a:gd name="T52" fmla="*/ 798891109 w 321"/>
              <a:gd name="T53" fmla="*/ 226814063 h 130"/>
              <a:gd name="T54" fmla="*/ 793850791 w 321"/>
              <a:gd name="T55" fmla="*/ 262096250 h 130"/>
              <a:gd name="T56" fmla="*/ 758568569 w 321"/>
              <a:gd name="T57" fmla="*/ 252015625 h 130"/>
              <a:gd name="T58" fmla="*/ 713205712 w 321"/>
              <a:gd name="T59" fmla="*/ 257055938 h 130"/>
              <a:gd name="T60" fmla="*/ 677923490 w 321"/>
              <a:gd name="T61" fmla="*/ 257055938 h 130"/>
              <a:gd name="T62" fmla="*/ 642641268 w 321"/>
              <a:gd name="T63" fmla="*/ 257055938 h 130"/>
              <a:gd name="T64" fmla="*/ 607359046 w 321"/>
              <a:gd name="T65" fmla="*/ 272176875 h 130"/>
              <a:gd name="T66" fmla="*/ 551915554 w 321"/>
              <a:gd name="T67" fmla="*/ 277217188 h 130"/>
              <a:gd name="T68" fmla="*/ 506552697 w 321"/>
              <a:gd name="T69" fmla="*/ 277217188 h 130"/>
              <a:gd name="T70" fmla="*/ 471270475 w 321"/>
              <a:gd name="T71" fmla="*/ 272176875 h 130"/>
              <a:gd name="T72" fmla="*/ 466230157 w 321"/>
              <a:gd name="T73" fmla="*/ 297378438 h 130"/>
              <a:gd name="T74" fmla="*/ 451109205 w 321"/>
              <a:gd name="T75" fmla="*/ 317539688 h 130"/>
              <a:gd name="T76" fmla="*/ 430947935 w 321"/>
              <a:gd name="T77" fmla="*/ 297378438 h 130"/>
              <a:gd name="T78" fmla="*/ 415826983 w 321"/>
              <a:gd name="T79" fmla="*/ 277217188 h 130"/>
              <a:gd name="T80" fmla="*/ 385585078 w 321"/>
              <a:gd name="T81" fmla="*/ 277217188 h 130"/>
              <a:gd name="T82" fmla="*/ 350302856 w 321"/>
              <a:gd name="T83" fmla="*/ 297378438 h 130"/>
              <a:gd name="T84" fmla="*/ 309980317 w 321"/>
              <a:gd name="T85" fmla="*/ 312499375 h 130"/>
              <a:gd name="T86" fmla="*/ 269657777 w 321"/>
              <a:gd name="T87" fmla="*/ 292338125 h 130"/>
              <a:gd name="T88" fmla="*/ 224294920 w 321"/>
              <a:gd name="T89" fmla="*/ 272176875 h 130"/>
              <a:gd name="T90" fmla="*/ 194053015 w 321"/>
              <a:gd name="T91" fmla="*/ 292338125 h 130"/>
              <a:gd name="T92" fmla="*/ 163811111 w 321"/>
              <a:gd name="T93" fmla="*/ 307459063 h 130"/>
              <a:gd name="T94" fmla="*/ 133569206 w 321"/>
              <a:gd name="T95" fmla="*/ 277217188 h 130"/>
              <a:gd name="T96" fmla="*/ 98286984 w 321"/>
              <a:gd name="T97" fmla="*/ 272176875 h 130"/>
              <a:gd name="T98" fmla="*/ 73085397 w 321"/>
              <a:gd name="T99" fmla="*/ 277217188 h 130"/>
              <a:gd name="T100" fmla="*/ 88206349 w 321"/>
              <a:gd name="T101" fmla="*/ 272176875 h 130"/>
              <a:gd name="T102" fmla="*/ 57964444 w 321"/>
              <a:gd name="T103" fmla="*/ 267136563 h 130"/>
              <a:gd name="T104" fmla="*/ 57964444 w 321"/>
              <a:gd name="T105" fmla="*/ 241935000 h 130"/>
              <a:gd name="T106" fmla="*/ 52924127 w 321"/>
              <a:gd name="T107" fmla="*/ 216733438 h 130"/>
              <a:gd name="T108" fmla="*/ 10080635 w 321"/>
              <a:gd name="T109" fmla="*/ 201612500 h 130"/>
              <a:gd name="T110" fmla="*/ 22682222 w 321"/>
              <a:gd name="T111" fmla="*/ 191531875 h 130"/>
              <a:gd name="T112" fmla="*/ 32762857 w 321"/>
              <a:gd name="T113" fmla="*/ 181451250 h 130"/>
              <a:gd name="T114" fmla="*/ 27722540 w 321"/>
              <a:gd name="T115" fmla="*/ 151209375 h 130"/>
              <a:gd name="T116" fmla="*/ 10080635 w 321"/>
              <a:gd name="T117" fmla="*/ 136088438 h 1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21" h="130">
                <a:moveTo>
                  <a:pt x="0" y="54"/>
                </a:move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0" y="42"/>
                </a:lnTo>
                <a:lnTo>
                  <a:pt x="2" y="42"/>
                </a:lnTo>
                <a:lnTo>
                  <a:pt x="4" y="40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9" y="34"/>
                </a:lnTo>
                <a:lnTo>
                  <a:pt x="11" y="34"/>
                </a:lnTo>
                <a:lnTo>
                  <a:pt x="13" y="34"/>
                </a:lnTo>
                <a:lnTo>
                  <a:pt x="15" y="34"/>
                </a:lnTo>
                <a:lnTo>
                  <a:pt x="17" y="34"/>
                </a:lnTo>
                <a:lnTo>
                  <a:pt x="19" y="36"/>
                </a:lnTo>
                <a:lnTo>
                  <a:pt x="21" y="36"/>
                </a:lnTo>
                <a:lnTo>
                  <a:pt x="23" y="36"/>
                </a:lnTo>
                <a:lnTo>
                  <a:pt x="25" y="36"/>
                </a:lnTo>
                <a:lnTo>
                  <a:pt x="25" y="34"/>
                </a:lnTo>
                <a:lnTo>
                  <a:pt x="25" y="32"/>
                </a:lnTo>
                <a:lnTo>
                  <a:pt x="27" y="32"/>
                </a:lnTo>
                <a:lnTo>
                  <a:pt x="29" y="32"/>
                </a:lnTo>
                <a:lnTo>
                  <a:pt x="27" y="34"/>
                </a:lnTo>
                <a:lnTo>
                  <a:pt x="29" y="36"/>
                </a:lnTo>
                <a:lnTo>
                  <a:pt x="31" y="34"/>
                </a:lnTo>
                <a:lnTo>
                  <a:pt x="33" y="34"/>
                </a:lnTo>
                <a:lnTo>
                  <a:pt x="35" y="34"/>
                </a:lnTo>
                <a:lnTo>
                  <a:pt x="37" y="34"/>
                </a:lnTo>
                <a:lnTo>
                  <a:pt x="39" y="34"/>
                </a:lnTo>
                <a:lnTo>
                  <a:pt x="41" y="34"/>
                </a:lnTo>
                <a:lnTo>
                  <a:pt x="43" y="34"/>
                </a:lnTo>
                <a:lnTo>
                  <a:pt x="45" y="36"/>
                </a:lnTo>
                <a:lnTo>
                  <a:pt x="47" y="36"/>
                </a:lnTo>
                <a:lnTo>
                  <a:pt x="49" y="34"/>
                </a:lnTo>
                <a:lnTo>
                  <a:pt x="47" y="32"/>
                </a:lnTo>
                <a:lnTo>
                  <a:pt x="45" y="32"/>
                </a:lnTo>
                <a:lnTo>
                  <a:pt x="43" y="32"/>
                </a:lnTo>
                <a:lnTo>
                  <a:pt x="45" y="30"/>
                </a:lnTo>
                <a:lnTo>
                  <a:pt x="47" y="30"/>
                </a:lnTo>
                <a:lnTo>
                  <a:pt x="49" y="28"/>
                </a:lnTo>
                <a:lnTo>
                  <a:pt x="51" y="28"/>
                </a:lnTo>
                <a:lnTo>
                  <a:pt x="53" y="28"/>
                </a:lnTo>
                <a:lnTo>
                  <a:pt x="55" y="28"/>
                </a:lnTo>
                <a:lnTo>
                  <a:pt x="57" y="28"/>
                </a:lnTo>
                <a:lnTo>
                  <a:pt x="59" y="28"/>
                </a:lnTo>
                <a:lnTo>
                  <a:pt x="59" y="26"/>
                </a:lnTo>
                <a:lnTo>
                  <a:pt x="57" y="26"/>
                </a:lnTo>
                <a:lnTo>
                  <a:pt x="55" y="26"/>
                </a:lnTo>
                <a:lnTo>
                  <a:pt x="51" y="26"/>
                </a:lnTo>
                <a:lnTo>
                  <a:pt x="49" y="24"/>
                </a:lnTo>
                <a:lnTo>
                  <a:pt x="47" y="22"/>
                </a:lnTo>
                <a:lnTo>
                  <a:pt x="45" y="20"/>
                </a:lnTo>
                <a:lnTo>
                  <a:pt x="47" y="20"/>
                </a:lnTo>
                <a:lnTo>
                  <a:pt x="47" y="18"/>
                </a:lnTo>
                <a:lnTo>
                  <a:pt x="49" y="18"/>
                </a:lnTo>
                <a:lnTo>
                  <a:pt x="51" y="18"/>
                </a:lnTo>
                <a:lnTo>
                  <a:pt x="53" y="18"/>
                </a:lnTo>
                <a:lnTo>
                  <a:pt x="55" y="18"/>
                </a:lnTo>
                <a:lnTo>
                  <a:pt x="57" y="18"/>
                </a:lnTo>
                <a:lnTo>
                  <a:pt x="59" y="18"/>
                </a:lnTo>
                <a:lnTo>
                  <a:pt x="61" y="18"/>
                </a:lnTo>
                <a:lnTo>
                  <a:pt x="61" y="20"/>
                </a:lnTo>
                <a:lnTo>
                  <a:pt x="63" y="20"/>
                </a:lnTo>
                <a:lnTo>
                  <a:pt x="65" y="18"/>
                </a:lnTo>
                <a:lnTo>
                  <a:pt x="67" y="18"/>
                </a:lnTo>
                <a:lnTo>
                  <a:pt x="69" y="18"/>
                </a:lnTo>
                <a:lnTo>
                  <a:pt x="73" y="20"/>
                </a:lnTo>
                <a:lnTo>
                  <a:pt x="75" y="20"/>
                </a:lnTo>
                <a:lnTo>
                  <a:pt x="77" y="20"/>
                </a:lnTo>
                <a:lnTo>
                  <a:pt x="79" y="20"/>
                </a:lnTo>
                <a:lnTo>
                  <a:pt x="81" y="20"/>
                </a:lnTo>
                <a:lnTo>
                  <a:pt x="83" y="20"/>
                </a:lnTo>
                <a:lnTo>
                  <a:pt x="85" y="18"/>
                </a:lnTo>
                <a:lnTo>
                  <a:pt x="85" y="16"/>
                </a:lnTo>
                <a:lnTo>
                  <a:pt x="87" y="14"/>
                </a:lnTo>
                <a:lnTo>
                  <a:pt x="89" y="14"/>
                </a:lnTo>
                <a:lnTo>
                  <a:pt x="91" y="14"/>
                </a:lnTo>
                <a:lnTo>
                  <a:pt x="93" y="12"/>
                </a:lnTo>
                <a:lnTo>
                  <a:pt x="95" y="10"/>
                </a:lnTo>
                <a:lnTo>
                  <a:pt x="97" y="10"/>
                </a:lnTo>
                <a:lnTo>
                  <a:pt x="97" y="8"/>
                </a:lnTo>
                <a:lnTo>
                  <a:pt x="99" y="8"/>
                </a:lnTo>
                <a:lnTo>
                  <a:pt x="101" y="6"/>
                </a:lnTo>
                <a:lnTo>
                  <a:pt x="103" y="6"/>
                </a:lnTo>
                <a:lnTo>
                  <a:pt x="105" y="4"/>
                </a:lnTo>
                <a:lnTo>
                  <a:pt x="107" y="4"/>
                </a:lnTo>
                <a:lnTo>
                  <a:pt x="109" y="4"/>
                </a:lnTo>
                <a:lnTo>
                  <a:pt x="111" y="4"/>
                </a:lnTo>
                <a:lnTo>
                  <a:pt x="113" y="2"/>
                </a:lnTo>
                <a:lnTo>
                  <a:pt x="115" y="2"/>
                </a:lnTo>
                <a:lnTo>
                  <a:pt x="117" y="0"/>
                </a:lnTo>
                <a:lnTo>
                  <a:pt x="119" y="2"/>
                </a:lnTo>
                <a:lnTo>
                  <a:pt x="121" y="2"/>
                </a:lnTo>
                <a:lnTo>
                  <a:pt x="123" y="2"/>
                </a:lnTo>
                <a:lnTo>
                  <a:pt x="129" y="2"/>
                </a:lnTo>
                <a:lnTo>
                  <a:pt x="131" y="2"/>
                </a:lnTo>
                <a:lnTo>
                  <a:pt x="133" y="2"/>
                </a:lnTo>
                <a:lnTo>
                  <a:pt x="135" y="2"/>
                </a:lnTo>
                <a:lnTo>
                  <a:pt x="137" y="2"/>
                </a:lnTo>
                <a:lnTo>
                  <a:pt x="139" y="2"/>
                </a:lnTo>
                <a:lnTo>
                  <a:pt x="141" y="2"/>
                </a:lnTo>
                <a:lnTo>
                  <a:pt x="143" y="0"/>
                </a:lnTo>
                <a:lnTo>
                  <a:pt x="145" y="0"/>
                </a:lnTo>
                <a:lnTo>
                  <a:pt x="147" y="0"/>
                </a:lnTo>
                <a:lnTo>
                  <a:pt x="145" y="2"/>
                </a:lnTo>
                <a:lnTo>
                  <a:pt x="147" y="4"/>
                </a:lnTo>
                <a:lnTo>
                  <a:pt x="147" y="6"/>
                </a:lnTo>
                <a:lnTo>
                  <a:pt x="149" y="8"/>
                </a:lnTo>
                <a:lnTo>
                  <a:pt x="151" y="8"/>
                </a:lnTo>
                <a:lnTo>
                  <a:pt x="153" y="8"/>
                </a:lnTo>
                <a:lnTo>
                  <a:pt x="155" y="8"/>
                </a:lnTo>
                <a:lnTo>
                  <a:pt x="157" y="8"/>
                </a:lnTo>
                <a:lnTo>
                  <a:pt x="159" y="8"/>
                </a:lnTo>
                <a:lnTo>
                  <a:pt x="161" y="8"/>
                </a:lnTo>
                <a:lnTo>
                  <a:pt x="163" y="8"/>
                </a:lnTo>
                <a:lnTo>
                  <a:pt x="163" y="10"/>
                </a:lnTo>
                <a:lnTo>
                  <a:pt x="163" y="12"/>
                </a:lnTo>
                <a:lnTo>
                  <a:pt x="165" y="14"/>
                </a:lnTo>
                <a:lnTo>
                  <a:pt x="167" y="16"/>
                </a:lnTo>
                <a:lnTo>
                  <a:pt x="169" y="16"/>
                </a:lnTo>
                <a:lnTo>
                  <a:pt x="171" y="16"/>
                </a:lnTo>
                <a:lnTo>
                  <a:pt x="173" y="14"/>
                </a:lnTo>
                <a:lnTo>
                  <a:pt x="175" y="14"/>
                </a:lnTo>
                <a:lnTo>
                  <a:pt x="177" y="14"/>
                </a:lnTo>
                <a:lnTo>
                  <a:pt x="179" y="16"/>
                </a:lnTo>
                <a:lnTo>
                  <a:pt x="179" y="18"/>
                </a:lnTo>
                <a:lnTo>
                  <a:pt x="181" y="18"/>
                </a:lnTo>
                <a:lnTo>
                  <a:pt x="183" y="18"/>
                </a:lnTo>
                <a:lnTo>
                  <a:pt x="185" y="20"/>
                </a:lnTo>
                <a:lnTo>
                  <a:pt x="189" y="22"/>
                </a:lnTo>
                <a:lnTo>
                  <a:pt x="191" y="20"/>
                </a:lnTo>
                <a:lnTo>
                  <a:pt x="193" y="20"/>
                </a:lnTo>
                <a:lnTo>
                  <a:pt x="193" y="22"/>
                </a:lnTo>
                <a:lnTo>
                  <a:pt x="195" y="22"/>
                </a:lnTo>
                <a:lnTo>
                  <a:pt x="197" y="22"/>
                </a:lnTo>
                <a:lnTo>
                  <a:pt x="199" y="22"/>
                </a:lnTo>
                <a:lnTo>
                  <a:pt x="203" y="24"/>
                </a:lnTo>
                <a:lnTo>
                  <a:pt x="205" y="24"/>
                </a:lnTo>
                <a:lnTo>
                  <a:pt x="207" y="22"/>
                </a:lnTo>
                <a:lnTo>
                  <a:pt x="209" y="22"/>
                </a:lnTo>
                <a:lnTo>
                  <a:pt x="211" y="22"/>
                </a:lnTo>
                <a:lnTo>
                  <a:pt x="213" y="22"/>
                </a:lnTo>
                <a:lnTo>
                  <a:pt x="215" y="22"/>
                </a:lnTo>
                <a:lnTo>
                  <a:pt x="215" y="20"/>
                </a:lnTo>
                <a:lnTo>
                  <a:pt x="217" y="20"/>
                </a:lnTo>
                <a:lnTo>
                  <a:pt x="219" y="20"/>
                </a:lnTo>
                <a:lnTo>
                  <a:pt x="221" y="20"/>
                </a:lnTo>
                <a:lnTo>
                  <a:pt x="223" y="22"/>
                </a:lnTo>
                <a:lnTo>
                  <a:pt x="225" y="22"/>
                </a:lnTo>
                <a:lnTo>
                  <a:pt x="227" y="22"/>
                </a:lnTo>
                <a:lnTo>
                  <a:pt x="229" y="22"/>
                </a:lnTo>
                <a:lnTo>
                  <a:pt x="231" y="22"/>
                </a:lnTo>
                <a:lnTo>
                  <a:pt x="233" y="24"/>
                </a:lnTo>
                <a:lnTo>
                  <a:pt x="235" y="24"/>
                </a:lnTo>
                <a:lnTo>
                  <a:pt x="237" y="22"/>
                </a:lnTo>
                <a:lnTo>
                  <a:pt x="239" y="22"/>
                </a:lnTo>
                <a:lnTo>
                  <a:pt x="241" y="20"/>
                </a:lnTo>
                <a:lnTo>
                  <a:pt x="243" y="18"/>
                </a:lnTo>
                <a:lnTo>
                  <a:pt x="247" y="18"/>
                </a:lnTo>
                <a:lnTo>
                  <a:pt x="247" y="16"/>
                </a:lnTo>
                <a:lnTo>
                  <a:pt x="249" y="16"/>
                </a:lnTo>
                <a:lnTo>
                  <a:pt x="251" y="14"/>
                </a:lnTo>
                <a:lnTo>
                  <a:pt x="253" y="12"/>
                </a:lnTo>
                <a:lnTo>
                  <a:pt x="255" y="12"/>
                </a:lnTo>
                <a:lnTo>
                  <a:pt x="257" y="12"/>
                </a:lnTo>
                <a:lnTo>
                  <a:pt x="259" y="14"/>
                </a:lnTo>
                <a:lnTo>
                  <a:pt x="261" y="12"/>
                </a:lnTo>
                <a:lnTo>
                  <a:pt x="263" y="12"/>
                </a:lnTo>
                <a:lnTo>
                  <a:pt x="265" y="12"/>
                </a:lnTo>
                <a:lnTo>
                  <a:pt x="267" y="12"/>
                </a:lnTo>
                <a:lnTo>
                  <a:pt x="269" y="12"/>
                </a:lnTo>
                <a:lnTo>
                  <a:pt x="271" y="14"/>
                </a:lnTo>
                <a:lnTo>
                  <a:pt x="271" y="12"/>
                </a:lnTo>
                <a:lnTo>
                  <a:pt x="273" y="10"/>
                </a:lnTo>
                <a:lnTo>
                  <a:pt x="275" y="10"/>
                </a:lnTo>
                <a:lnTo>
                  <a:pt x="277" y="10"/>
                </a:lnTo>
                <a:lnTo>
                  <a:pt x="275" y="12"/>
                </a:lnTo>
                <a:lnTo>
                  <a:pt x="277" y="12"/>
                </a:lnTo>
                <a:lnTo>
                  <a:pt x="279" y="14"/>
                </a:lnTo>
                <a:lnTo>
                  <a:pt x="281" y="14"/>
                </a:lnTo>
                <a:lnTo>
                  <a:pt x="283" y="16"/>
                </a:lnTo>
                <a:lnTo>
                  <a:pt x="285" y="18"/>
                </a:lnTo>
                <a:lnTo>
                  <a:pt x="287" y="18"/>
                </a:lnTo>
                <a:lnTo>
                  <a:pt x="289" y="20"/>
                </a:lnTo>
                <a:lnTo>
                  <a:pt x="289" y="22"/>
                </a:lnTo>
                <a:lnTo>
                  <a:pt x="291" y="22"/>
                </a:lnTo>
                <a:lnTo>
                  <a:pt x="293" y="24"/>
                </a:lnTo>
                <a:lnTo>
                  <a:pt x="293" y="26"/>
                </a:lnTo>
                <a:lnTo>
                  <a:pt x="295" y="28"/>
                </a:lnTo>
                <a:lnTo>
                  <a:pt x="293" y="30"/>
                </a:lnTo>
                <a:lnTo>
                  <a:pt x="293" y="32"/>
                </a:lnTo>
                <a:lnTo>
                  <a:pt x="293" y="34"/>
                </a:lnTo>
                <a:lnTo>
                  <a:pt x="293" y="36"/>
                </a:lnTo>
                <a:lnTo>
                  <a:pt x="295" y="38"/>
                </a:lnTo>
                <a:lnTo>
                  <a:pt x="295" y="40"/>
                </a:lnTo>
                <a:lnTo>
                  <a:pt x="297" y="40"/>
                </a:lnTo>
                <a:lnTo>
                  <a:pt x="297" y="42"/>
                </a:lnTo>
                <a:lnTo>
                  <a:pt x="299" y="42"/>
                </a:lnTo>
                <a:lnTo>
                  <a:pt x="301" y="42"/>
                </a:lnTo>
                <a:lnTo>
                  <a:pt x="303" y="42"/>
                </a:lnTo>
                <a:lnTo>
                  <a:pt x="305" y="42"/>
                </a:lnTo>
                <a:lnTo>
                  <a:pt x="307" y="42"/>
                </a:lnTo>
                <a:lnTo>
                  <a:pt x="309" y="44"/>
                </a:lnTo>
                <a:lnTo>
                  <a:pt x="311" y="46"/>
                </a:lnTo>
                <a:lnTo>
                  <a:pt x="313" y="46"/>
                </a:lnTo>
                <a:lnTo>
                  <a:pt x="315" y="48"/>
                </a:lnTo>
                <a:lnTo>
                  <a:pt x="315" y="50"/>
                </a:lnTo>
                <a:lnTo>
                  <a:pt x="313" y="48"/>
                </a:lnTo>
                <a:lnTo>
                  <a:pt x="311" y="48"/>
                </a:lnTo>
                <a:lnTo>
                  <a:pt x="309" y="48"/>
                </a:lnTo>
                <a:lnTo>
                  <a:pt x="309" y="50"/>
                </a:lnTo>
                <a:lnTo>
                  <a:pt x="309" y="52"/>
                </a:lnTo>
                <a:lnTo>
                  <a:pt x="309" y="54"/>
                </a:lnTo>
                <a:lnTo>
                  <a:pt x="305" y="54"/>
                </a:lnTo>
                <a:lnTo>
                  <a:pt x="303" y="56"/>
                </a:lnTo>
                <a:lnTo>
                  <a:pt x="305" y="58"/>
                </a:lnTo>
                <a:lnTo>
                  <a:pt x="305" y="60"/>
                </a:lnTo>
                <a:lnTo>
                  <a:pt x="307" y="60"/>
                </a:lnTo>
                <a:lnTo>
                  <a:pt x="307" y="62"/>
                </a:lnTo>
                <a:lnTo>
                  <a:pt x="307" y="64"/>
                </a:lnTo>
                <a:lnTo>
                  <a:pt x="307" y="66"/>
                </a:lnTo>
                <a:lnTo>
                  <a:pt x="309" y="66"/>
                </a:lnTo>
                <a:lnTo>
                  <a:pt x="309" y="68"/>
                </a:lnTo>
                <a:lnTo>
                  <a:pt x="309" y="70"/>
                </a:lnTo>
                <a:lnTo>
                  <a:pt x="309" y="72"/>
                </a:lnTo>
                <a:lnTo>
                  <a:pt x="311" y="74"/>
                </a:lnTo>
                <a:lnTo>
                  <a:pt x="309" y="74"/>
                </a:lnTo>
                <a:lnTo>
                  <a:pt x="311" y="76"/>
                </a:lnTo>
                <a:lnTo>
                  <a:pt x="313" y="78"/>
                </a:lnTo>
                <a:lnTo>
                  <a:pt x="313" y="80"/>
                </a:lnTo>
                <a:lnTo>
                  <a:pt x="311" y="82"/>
                </a:lnTo>
                <a:lnTo>
                  <a:pt x="311" y="84"/>
                </a:lnTo>
                <a:lnTo>
                  <a:pt x="311" y="86"/>
                </a:lnTo>
                <a:lnTo>
                  <a:pt x="313" y="88"/>
                </a:lnTo>
                <a:lnTo>
                  <a:pt x="315" y="88"/>
                </a:lnTo>
                <a:lnTo>
                  <a:pt x="317" y="90"/>
                </a:lnTo>
                <a:lnTo>
                  <a:pt x="317" y="92"/>
                </a:lnTo>
                <a:lnTo>
                  <a:pt x="317" y="94"/>
                </a:lnTo>
                <a:lnTo>
                  <a:pt x="317" y="96"/>
                </a:lnTo>
                <a:lnTo>
                  <a:pt x="319" y="96"/>
                </a:lnTo>
                <a:lnTo>
                  <a:pt x="321" y="98"/>
                </a:lnTo>
                <a:lnTo>
                  <a:pt x="321" y="100"/>
                </a:lnTo>
                <a:lnTo>
                  <a:pt x="321" y="102"/>
                </a:lnTo>
                <a:lnTo>
                  <a:pt x="319" y="100"/>
                </a:lnTo>
                <a:lnTo>
                  <a:pt x="317" y="102"/>
                </a:lnTo>
                <a:lnTo>
                  <a:pt x="315" y="104"/>
                </a:lnTo>
                <a:lnTo>
                  <a:pt x="315" y="106"/>
                </a:lnTo>
                <a:lnTo>
                  <a:pt x="313" y="104"/>
                </a:lnTo>
                <a:lnTo>
                  <a:pt x="311" y="102"/>
                </a:lnTo>
                <a:lnTo>
                  <a:pt x="313" y="100"/>
                </a:lnTo>
                <a:lnTo>
                  <a:pt x="311" y="98"/>
                </a:lnTo>
                <a:lnTo>
                  <a:pt x="309" y="98"/>
                </a:lnTo>
                <a:lnTo>
                  <a:pt x="307" y="98"/>
                </a:lnTo>
                <a:lnTo>
                  <a:pt x="305" y="100"/>
                </a:lnTo>
                <a:lnTo>
                  <a:pt x="303" y="100"/>
                </a:lnTo>
                <a:lnTo>
                  <a:pt x="301" y="100"/>
                </a:lnTo>
                <a:lnTo>
                  <a:pt x="299" y="100"/>
                </a:lnTo>
                <a:lnTo>
                  <a:pt x="297" y="98"/>
                </a:lnTo>
                <a:lnTo>
                  <a:pt x="295" y="98"/>
                </a:lnTo>
                <a:lnTo>
                  <a:pt x="293" y="98"/>
                </a:lnTo>
                <a:lnTo>
                  <a:pt x="291" y="98"/>
                </a:lnTo>
                <a:lnTo>
                  <a:pt x="289" y="98"/>
                </a:lnTo>
                <a:lnTo>
                  <a:pt x="287" y="96"/>
                </a:lnTo>
                <a:lnTo>
                  <a:pt x="285" y="98"/>
                </a:lnTo>
                <a:lnTo>
                  <a:pt x="285" y="100"/>
                </a:lnTo>
                <a:lnTo>
                  <a:pt x="283" y="102"/>
                </a:lnTo>
                <a:lnTo>
                  <a:pt x="281" y="102"/>
                </a:lnTo>
                <a:lnTo>
                  <a:pt x="279" y="102"/>
                </a:lnTo>
                <a:lnTo>
                  <a:pt x="279" y="100"/>
                </a:lnTo>
                <a:lnTo>
                  <a:pt x="277" y="98"/>
                </a:lnTo>
                <a:lnTo>
                  <a:pt x="275" y="100"/>
                </a:lnTo>
                <a:lnTo>
                  <a:pt x="273" y="102"/>
                </a:lnTo>
                <a:lnTo>
                  <a:pt x="271" y="102"/>
                </a:lnTo>
                <a:lnTo>
                  <a:pt x="269" y="102"/>
                </a:lnTo>
                <a:lnTo>
                  <a:pt x="267" y="102"/>
                </a:lnTo>
                <a:lnTo>
                  <a:pt x="265" y="102"/>
                </a:lnTo>
                <a:lnTo>
                  <a:pt x="263" y="104"/>
                </a:lnTo>
                <a:lnTo>
                  <a:pt x="261" y="104"/>
                </a:lnTo>
                <a:lnTo>
                  <a:pt x="259" y="102"/>
                </a:lnTo>
                <a:lnTo>
                  <a:pt x="257" y="102"/>
                </a:lnTo>
                <a:lnTo>
                  <a:pt x="255" y="102"/>
                </a:lnTo>
                <a:lnTo>
                  <a:pt x="253" y="102"/>
                </a:lnTo>
                <a:lnTo>
                  <a:pt x="251" y="102"/>
                </a:lnTo>
                <a:lnTo>
                  <a:pt x="249" y="104"/>
                </a:lnTo>
                <a:lnTo>
                  <a:pt x="247" y="104"/>
                </a:lnTo>
                <a:lnTo>
                  <a:pt x="245" y="106"/>
                </a:lnTo>
                <a:lnTo>
                  <a:pt x="243" y="108"/>
                </a:lnTo>
                <a:lnTo>
                  <a:pt x="241" y="108"/>
                </a:lnTo>
                <a:lnTo>
                  <a:pt x="239" y="110"/>
                </a:lnTo>
                <a:lnTo>
                  <a:pt x="237" y="110"/>
                </a:lnTo>
                <a:lnTo>
                  <a:pt x="235" y="110"/>
                </a:lnTo>
                <a:lnTo>
                  <a:pt x="231" y="110"/>
                </a:lnTo>
                <a:lnTo>
                  <a:pt x="227" y="112"/>
                </a:lnTo>
                <a:lnTo>
                  <a:pt x="225" y="112"/>
                </a:lnTo>
                <a:lnTo>
                  <a:pt x="225" y="110"/>
                </a:lnTo>
                <a:lnTo>
                  <a:pt x="223" y="110"/>
                </a:lnTo>
                <a:lnTo>
                  <a:pt x="219" y="110"/>
                </a:lnTo>
                <a:lnTo>
                  <a:pt x="217" y="110"/>
                </a:lnTo>
                <a:lnTo>
                  <a:pt x="215" y="108"/>
                </a:lnTo>
                <a:lnTo>
                  <a:pt x="213" y="108"/>
                </a:lnTo>
                <a:lnTo>
                  <a:pt x="211" y="106"/>
                </a:lnTo>
                <a:lnTo>
                  <a:pt x="209" y="106"/>
                </a:lnTo>
                <a:lnTo>
                  <a:pt x="209" y="108"/>
                </a:lnTo>
                <a:lnTo>
                  <a:pt x="207" y="108"/>
                </a:lnTo>
                <a:lnTo>
                  <a:pt x="203" y="110"/>
                </a:lnTo>
                <a:lnTo>
                  <a:pt x="201" y="110"/>
                </a:lnTo>
                <a:lnTo>
                  <a:pt x="199" y="110"/>
                </a:lnTo>
                <a:lnTo>
                  <a:pt x="199" y="112"/>
                </a:lnTo>
                <a:lnTo>
                  <a:pt x="197" y="112"/>
                </a:lnTo>
                <a:lnTo>
                  <a:pt x="195" y="112"/>
                </a:lnTo>
                <a:lnTo>
                  <a:pt x="193" y="112"/>
                </a:lnTo>
                <a:lnTo>
                  <a:pt x="191" y="112"/>
                </a:lnTo>
                <a:lnTo>
                  <a:pt x="189" y="110"/>
                </a:lnTo>
                <a:lnTo>
                  <a:pt x="187" y="110"/>
                </a:lnTo>
                <a:lnTo>
                  <a:pt x="187" y="108"/>
                </a:lnTo>
                <a:lnTo>
                  <a:pt x="185" y="108"/>
                </a:lnTo>
                <a:lnTo>
                  <a:pt x="183" y="108"/>
                </a:lnTo>
                <a:lnTo>
                  <a:pt x="183" y="110"/>
                </a:lnTo>
                <a:lnTo>
                  <a:pt x="183" y="112"/>
                </a:lnTo>
                <a:lnTo>
                  <a:pt x="183" y="114"/>
                </a:lnTo>
                <a:lnTo>
                  <a:pt x="181" y="116"/>
                </a:lnTo>
                <a:lnTo>
                  <a:pt x="183" y="116"/>
                </a:lnTo>
                <a:lnTo>
                  <a:pt x="183" y="118"/>
                </a:lnTo>
                <a:lnTo>
                  <a:pt x="185" y="118"/>
                </a:lnTo>
                <a:lnTo>
                  <a:pt x="185" y="120"/>
                </a:lnTo>
                <a:lnTo>
                  <a:pt x="183" y="120"/>
                </a:lnTo>
                <a:lnTo>
                  <a:pt x="181" y="120"/>
                </a:lnTo>
                <a:lnTo>
                  <a:pt x="179" y="120"/>
                </a:lnTo>
                <a:lnTo>
                  <a:pt x="179" y="122"/>
                </a:lnTo>
                <a:lnTo>
                  <a:pt x="179" y="124"/>
                </a:lnTo>
                <a:lnTo>
                  <a:pt x="179" y="126"/>
                </a:lnTo>
                <a:lnTo>
                  <a:pt x="177" y="128"/>
                </a:lnTo>
                <a:lnTo>
                  <a:pt x="177" y="130"/>
                </a:lnTo>
                <a:lnTo>
                  <a:pt x="175" y="128"/>
                </a:lnTo>
                <a:lnTo>
                  <a:pt x="173" y="128"/>
                </a:lnTo>
                <a:lnTo>
                  <a:pt x="173" y="126"/>
                </a:lnTo>
                <a:lnTo>
                  <a:pt x="173" y="124"/>
                </a:lnTo>
                <a:lnTo>
                  <a:pt x="171" y="122"/>
                </a:lnTo>
                <a:lnTo>
                  <a:pt x="171" y="120"/>
                </a:lnTo>
                <a:lnTo>
                  <a:pt x="169" y="120"/>
                </a:lnTo>
                <a:lnTo>
                  <a:pt x="171" y="118"/>
                </a:lnTo>
                <a:lnTo>
                  <a:pt x="173" y="116"/>
                </a:lnTo>
                <a:lnTo>
                  <a:pt x="173" y="114"/>
                </a:lnTo>
                <a:lnTo>
                  <a:pt x="175" y="112"/>
                </a:lnTo>
                <a:lnTo>
                  <a:pt x="175" y="110"/>
                </a:lnTo>
                <a:lnTo>
                  <a:pt x="175" y="108"/>
                </a:lnTo>
                <a:lnTo>
                  <a:pt x="173" y="106"/>
                </a:lnTo>
                <a:lnTo>
                  <a:pt x="171" y="106"/>
                </a:lnTo>
                <a:lnTo>
                  <a:pt x="171" y="108"/>
                </a:lnTo>
                <a:lnTo>
                  <a:pt x="169" y="108"/>
                </a:lnTo>
                <a:lnTo>
                  <a:pt x="167" y="110"/>
                </a:lnTo>
                <a:lnTo>
                  <a:pt x="165" y="110"/>
                </a:lnTo>
                <a:lnTo>
                  <a:pt x="167" y="110"/>
                </a:lnTo>
                <a:lnTo>
                  <a:pt x="165" y="112"/>
                </a:lnTo>
                <a:lnTo>
                  <a:pt x="165" y="114"/>
                </a:lnTo>
                <a:lnTo>
                  <a:pt x="163" y="114"/>
                </a:lnTo>
                <a:lnTo>
                  <a:pt x="161" y="114"/>
                </a:lnTo>
                <a:lnTo>
                  <a:pt x="157" y="112"/>
                </a:lnTo>
                <a:lnTo>
                  <a:pt x="155" y="110"/>
                </a:lnTo>
                <a:lnTo>
                  <a:pt x="153" y="110"/>
                </a:lnTo>
                <a:lnTo>
                  <a:pt x="151" y="108"/>
                </a:lnTo>
                <a:lnTo>
                  <a:pt x="149" y="108"/>
                </a:lnTo>
                <a:lnTo>
                  <a:pt x="147" y="110"/>
                </a:lnTo>
                <a:lnTo>
                  <a:pt x="145" y="112"/>
                </a:lnTo>
                <a:lnTo>
                  <a:pt x="143" y="114"/>
                </a:lnTo>
                <a:lnTo>
                  <a:pt x="141" y="114"/>
                </a:lnTo>
                <a:lnTo>
                  <a:pt x="139" y="116"/>
                </a:lnTo>
                <a:lnTo>
                  <a:pt x="139" y="118"/>
                </a:lnTo>
                <a:lnTo>
                  <a:pt x="139" y="120"/>
                </a:lnTo>
                <a:lnTo>
                  <a:pt x="137" y="120"/>
                </a:lnTo>
                <a:lnTo>
                  <a:pt x="135" y="120"/>
                </a:lnTo>
                <a:lnTo>
                  <a:pt x="133" y="122"/>
                </a:lnTo>
                <a:lnTo>
                  <a:pt x="131" y="122"/>
                </a:lnTo>
                <a:lnTo>
                  <a:pt x="129" y="122"/>
                </a:lnTo>
                <a:lnTo>
                  <a:pt x="127" y="122"/>
                </a:lnTo>
                <a:lnTo>
                  <a:pt x="125" y="122"/>
                </a:lnTo>
                <a:lnTo>
                  <a:pt x="123" y="124"/>
                </a:lnTo>
                <a:lnTo>
                  <a:pt x="121" y="124"/>
                </a:lnTo>
                <a:lnTo>
                  <a:pt x="119" y="124"/>
                </a:lnTo>
                <a:lnTo>
                  <a:pt x="117" y="124"/>
                </a:lnTo>
                <a:lnTo>
                  <a:pt x="115" y="124"/>
                </a:lnTo>
                <a:lnTo>
                  <a:pt x="113" y="122"/>
                </a:lnTo>
                <a:lnTo>
                  <a:pt x="111" y="122"/>
                </a:lnTo>
                <a:lnTo>
                  <a:pt x="109" y="120"/>
                </a:lnTo>
                <a:lnTo>
                  <a:pt x="107" y="118"/>
                </a:lnTo>
                <a:lnTo>
                  <a:pt x="107" y="116"/>
                </a:lnTo>
                <a:lnTo>
                  <a:pt x="105" y="116"/>
                </a:lnTo>
                <a:lnTo>
                  <a:pt x="103" y="114"/>
                </a:lnTo>
                <a:lnTo>
                  <a:pt x="101" y="114"/>
                </a:lnTo>
                <a:lnTo>
                  <a:pt x="99" y="112"/>
                </a:lnTo>
                <a:lnTo>
                  <a:pt x="97" y="112"/>
                </a:lnTo>
                <a:lnTo>
                  <a:pt x="95" y="110"/>
                </a:lnTo>
                <a:lnTo>
                  <a:pt x="93" y="110"/>
                </a:lnTo>
                <a:lnTo>
                  <a:pt x="93" y="108"/>
                </a:lnTo>
                <a:lnTo>
                  <a:pt x="91" y="108"/>
                </a:lnTo>
                <a:lnTo>
                  <a:pt x="89" y="108"/>
                </a:lnTo>
                <a:lnTo>
                  <a:pt x="87" y="108"/>
                </a:lnTo>
                <a:lnTo>
                  <a:pt x="85" y="108"/>
                </a:lnTo>
                <a:lnTo>
                  <a:pt x="83" y="108"/>
                </a:lnTo>
                <a:lnTo>
                  <a:pt x="81" y="108"/>
                </a:lnTo>
                <a:lnTo>
                  <a:pt x="79" y="108"/>
                </a:lnTo>
                <a:lnTo>
                  <a:pt x="79" y="110"/>
                </a:lnTo>
                <a:lnTo>
                  <a:pt x="79" y="112"/>
                </a:lnTo>
                <a:lnTo>
                  <a:pt x="79" y="114"/>
                </a:lnTo>
                <a:lnTo>
                  <a:pt x="79" y="116"/>
                </a:lnTo>
                <a:lnTo>
                  <a:pt x="77" y="116"/>
                </a:lnTo>
                <a:lnTo>
                  <a:pt x="79" y="118"/>
                </a:lnTo>
                <a:lnTo>
                  <a:pt x="77" y="120"/>
                </a:lnTo>
                <a:lnTo>
                  <a:pt x="77" y="122"/>
                </a:lnTo>
                <a:lnTo>
                  <a:pt x="75" y="120"/>
                </a:lnTo>
                <a:lnTo>
                  <a:pt x="73" y="120"/>
                </a:lnTo>
                <a:lnTo>
                  <a:pt x="71" y="120"/>
                </a:lnTo>
                <a:lnTo>
                  <a:pt x="69" y="120"/>
                </a:lnTo>
                <a:lnTo>
                  <a:pt x="69" y="122"/>
                </a:lnTo>
                <a:lnTo>
                  <a:pt x="67" y="122"/>
                </a:lnTo>
                <a:lnTo>
                  <a:pt x="65" y="122"/>
                </a:lnTo>
                <a:lnTo>
                  <a:pt x="63" y="122"/>
                </a:lnTo>
                <a:lnTo>
                  <a:pt x="61" y="122"/>
                </a:lnTo>
                <a:lnTo>
                  <a:pt x="59" y="120"/>
                </a:lnTo>
                <a:lnTo>
                  <a:pt x="57" y="120"/>
                </a:lnTo>
                <a:lnTo>
                  <a:pt x="55" y="118"/>
                </a:lnTo>
                <a:lnTo>
                  <a:pt x="55" y="116"/>
                </a:lnTo>
                <a:lnTo>
                  <a:pt x="55" y="114"/>
                </a:lnTo>
                <a:lnTo>
                  <a:pt x="53" y="114"/>
                </a:lnTo>
                <a:lnTo>
                  <a:pt x="53" y="112"/>
                </a:lnTo>
                <a:lnTo>
                  <a:pt x="53" y="110"/>
                </a:lnTo>
                <a:lnTo>
                  <a:pt x="51" y="110"/>
                </a:lnTo>
                <a:lnTo>
                  <a:pt x="49" y="112"/>
                </a:lnTo>
                <a:lnTo>
                  <a:pt x="47" y="112"/>
                </a:lnTo>
                <a:lnTo>
                  <a:pt x="47" y="110"/>
                </a:lnTo>
                <a:lnTo>
                  <a:pt x="45" y="110"/>
                </a:lnTo>
                <a:lnTo>
                  <a:pt x="45" y="108"/>
                </a:lnTo>
                <a:lnTo>
                  <a:pt x="43" y="108"/>
                </a:lnTo>
                <a:lnTo>
                  <a:pt x="41" y="108"/>
                </a:lnTo>
                <a:lnTo>
                  <a:pt x="39" y="108"/>
                </a:lnTo>
                <a:lnTo>
                  <a:pt x="39" y="110"/>
                </a:lnTo>
                <a:lnTo>
                  <a:pt x="37" y="112"/>
                </a:lnTo>
                <a:lnTo>
                  <a:pt x="35" y="114"/>
                </a:lnTo>
                <a:lnTo>
                  <a:pt x="35" y="112"/>
                </a:lnTo>
                <a:lnTo>
                  <a:pt x="35" y="110"/>
                </a:lnTo>
                <a:lnTo>
                  <a:pt x="37" y="108"/>
                </a:lnTo>
                <a:lnTo>
                  <a:pt x="35" y="110"/>
                </a:lnTo>
                <a:lnTo>
                  <a:pt x="33" y="110"/>
                </a:lnTo>
                <a:lnTo>
                  <a:pt x="31" y="110"/>
                </a:lnTo>
                <a:lnTo>
                  <a:pt x="29" y="110"/>
                </a:lnTo>
                <a:lnTo>
                  <a:pt x="27" y="112"/>
                </a:lnTo>
                <a:lnTo>
                  <a:pt x="25" y="112"/>
                </a:lnTo>
                <a:lnTo>
                  <a:pt x="25" y="110"/>
                </a:lnTo>
                <a:lnTo>
                  <a:pt x="27" y="110"/>
                </a:lnTo>
                <a:lnTo>
                  <a:pt x="29" y="110"/>
                </a:lnTo>
                <a:lnTo>
                  <a:pt x="31" y="108"/>
                </a:lnTo>
                <a:lnTo>
                  <a:pt x="33" y="108"/>
                </a:lnTo>
                <a:lnTo>
                  <a:pt x="35" y="110"/>
                </a:lnTo>
                <a:lnTo>
                  <a:pt x="35" y="108"/>
                </a:lnTo>
                <a:lnTo>
                  <a:pt x="37" y="106"/>
                </a:lnTo>
                <a:lnTo>
                  <a:pt x="39" y="104"/>
                </a:lnTo>
                <a:lnTo>
                  <a:pt x="37" y="104"/>
                </a:lnTo>
                <a:lnTo>
                  <a:pt x="33" y="104"/>
                </a:lnTo>
                <a:lnTo>
                  <a:pt x="31" y="104"/>
                </a:lnTo>
                <a:lnTo>
                  <a:pt x="29" y="104"/>
                </a:lnTo>
                <a:lnTo>
                  <a:pt x="27" y="104"/>
                </a:lnTo>
                <a:lnTo>
                  <a:pt x="25" y="106"/>
                </a:lnTo>
                <a:lnTo>
                  <a:pt x="25" y="104"/>
                </a:lnTo>
                <a:lnTo>
                  <a:pt x="23" y="106"/>
                </a:lnTo>
                <a:lnTo>
                  <a:pt x="21" y="106"/>
                </a:lnTo>
                <a:lnTo>
                  <a:pt x="21" y="104"/>
                </a:lnTo>
                <a:lnTo>
                  <a:pt x="21" y="102"/>
                </a:lnTo>
                <a:lnTo>
                  <a:pt x="23" y="102"/>
                </a:lnTo>
                <a:lnTo>
                  <a:pt x="25" y="102"/>
                </a:lnTo>
                <a:lnTo>
                  <a:pt x="27" y="102"/>
                </a:lnTo>
                <a:lnTo>
                  <a:pt x="27" y="100"/>
                </a:lnTo>
                <a:lnTo>
                  <a:pt x="25" y="100"/>
                </a:lnTo>
                <a:lnTo>
                  <a:pt x="25" y="98"/>
                </a:lnTo>
                <a:lnTo>
                  <a:pt x="23" y="98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6"/>
                </a:lnTo>
                <a:lnTo>
                  <a:pt x="19" y="94"/>
                </a:lnTo>
                <a:lnTo>
                  <a:pt x="19" y="92"/>
                </a:lnTo>
                <a:lnTo>
                  <a:pt x="17" y="92"/>
                </a:lnTo>
                <a:lnTo>
                  <a:pt x="19" y="90"/>
                </a:lnTo>
                <a:lnTo>
                  <a:pt x="21" y="90"/>
                </a:lnTo>
                <a:lnTo>
                  <a:pt x="21" y="88"/>
                </a:lnTo>
                <a:lnTo>
                  <a:pt x="21" y="86"/>
                </a:lnTo>
                <a:lnTo>
                  <a:pt x="21" y="84"/>
                </a:lnTo>
                <a:lnTo>
                  <a:pt x="19" y="84"/>
                </a:lnTo>
                <a:lnTo>
                  <a:pt x="17" y="84"/>
                </a:lnTo>
                <a:lnTo>
                  <a:pt x="15" y="82"/>
                </a:lnTo>
                <a:lnTo>
                  <a:pt x="13" y="84"/>
                </a:lnTo>
                <a:lnTo>
                  <a:pt x="13" y="82"/>
                </a:lnTo>
                <a:lnTo>
                  <a:pt x="11" y="80"/>
                </a:lnTo>
                <a:lnTo>
                  <a:pt x="9" y="80"/>
                </a:lnTo>
                <a:lnTo>
                  <a:pt x="9" y="82"/>
                </a:lnTo>
                <a:lnTo>
                  <a:pt x="6" y="80"/>
                </a:lnTo>
                <a:lnTo>
                  <a:pt x="4" y="80"/>
                </a:lnTo>
                <a:lnTo>
                  <a:pt x="4" y="78"/>
                </a:lnTo>
                <a:lnTo>
                  <a:pt x="6" y="78"/>
                </a:lnTo>
                <a:lnTo>
                  <a:pt x="8" y="76"/>
                </a:lnTo>
                <a:lnTo>
                  <a:pt x="6" y="74"/>
                </a:lnTo>
                <a:lnTo>
                  <a:pt x="6" y="72"/>
                </a:lnTo>
                <a:lnTo>
                  <a:pt x="4" y="70"/>
                </a:lnTo>
                <a:lnTo>
                  <a:pt x="6" y="70"/>
                </a:lnTo>
                <a:lnTo>
                  <a:pt x="8" y="72"/>
                </a:lnTo>
                <a:lnTo>
                  <a:pt x="9" y="74"/>
                </a:lnTo>
                <a:lnTo>
                  <a:pt x="9" y="76"/>
                </a:lnTo>
                <a:lnTo>
                  <a:pt x="11" y="78"/>
                </a:lnTo>
                <a:lnTo>
                  <a:pt x="9" y="76"/>
                </a:lnTo>
                <a:lnTo>
                  <a:pt x="11" y="76"/>
                </a:lnTo>
                <a:lnTo>
                  <a:pt x="13" y="76"/>
                </a:lnTo>
                <a:lnTo>
                  <a:pt x="15" y="76"/>
                </a:lnTo>
                <a:lnTo>
                  <a:pt x="17" y="76"/>
                </a:lnTo>
                <a:lnTo>
                  <a:pt x="17" y="74"/>
                </a:lnTo>
                <a:lnTo>
                  <a:pt x="15" y="74"/>
                </a:lnTo>
                <a:lnTo>
                  <a:pt x="13" y="74"/>
                </a:lnTo>
                <a:lnTo>
                  <a:pt x="13" y="72"/>
                </a:lnTo>
                <a:lnTo>
                  <a:pt x="11" y="72"/>
                </a:lnTo>
                <a:lnTo>
                  <a:pt x="11" y="70"/>
                </a:lnTo>
                <a:lnTo>
                  <a:pt x="13" y="68"/>
                </a:lnTo>
                <a:lnTo>
                  <a:pt x="13" y="66"/>
                </a:lnTo>
                <a:lnTo>
                  <a:pt x="15" y="66"/>
                </a:lnTo>
                <a:lnTo>
                  <a:pt x="15" y="64"/>
                </a:lnTo>
                <a:lnTo>
                  <a:pt x="13" y="66"/>
                </a:lnTo>
                <a:lnTo>
                  <a:pt x="11" y="64"/>
                </a:lnTo>
                <a:lnTo>
                  <a:pt x="11" y="62"/>
                </a:lnTo>
                <a:lnTo>
                  <a:pt x="11" y="60"/>
                </a:lnTo>
                <a:lnTo>
                  <a:pt x="9" y="60"/>
                </a:lnTo>
                <a:lnTo>
                  <a:pt x="8" y="58"/>
                </a:lnTo>
                <a:lnTo>
                  <a:pt x="9" y="56"/>
                </a:lnTo>
                <a:lnTo>
                  <a:pt x="11" y="54"/>
                </a:lnTo>
                <a:lnTo>
                  <a:pt x="13" y="52"/>
                </a:lnTo>
                <a:lnTo>
                  <a:pt x="11" y="52"/>
                </a:lnTo>
                <a:lnTo>
                  <a:pt x="9" y="52"/>
                </a:lnTo>
                <a:lnTo>
                  <a:pt x="8" y="52"/>
                </a:lnTo>
                <a:lnTo>
                  <a:pt x="6" y="52"/>
                </a:lnTo>
                <a:lnTo>
                  <a:pt x="4" y="54"/>
                </a:lnTo>
                <a:lnTo>
                  <a:pt x="2" y="54"/>
                </a:lnTo>
                <a:lnTo>
                  <a:pt x="0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5" name="Freeform 2096">
            <a:extLst>
              <a:ext uri="{FF2B5EF4-FFF2-40B4-BE49-F238E27FC236}">
                <a16:creationId xmlns:a16="http://schemas.microsoft.com/office/drawing/2014/main" id="{FD4D1C5A-7A22-42E2-97FC-69DB5AC0925F}"/>
              </a:ext>
            </a:extLst>
          </p:cNvPr>
          <p:cNvSpPr>
            <a:spLocks/>
          </p:cNvSpPr>
          <p:nvPr/>
        </p:nvSpPr>
        <p:spPr bwMode="auto">
          <a:xfrm>
            <a:off x="4933950" y="2552701"/>
            <a:ext cx="509588" cy="206375"/>
          </a:xfrm>
          <a:custGeom>
            <a:avLst/>
            <a:gdLst>
              <a:gd name="T0" fmla="*/ 10080635 w 321"/>
              <a:gd name="T1" fmla="*/ 100806250 h 130"/>
              <a:gd name="T2" fmla="*/ 47883809 w 321"/>
              <a:gd name="T3" fmla="*/ 90725625 h 130"/>
              <a:gd name="T4" fmla="*/ 73085397 w 321"/>
              <a:gd name="T5" fmla="*/ 90725625 h 130"/>
              <a:gd name="T6" fmla="*/ 118448254 w 321"/>
              <a:gd name="T7" fmla="*/ 90725625 h 130"/>
              <a:gd name="T8" fmla="*/ 133569206 w 321"/>
              <a:gd name="T9" fmla="*/ 70564375 h 130"/>
              <a:gd name="T10" fmla="*/ 123488571 w 321"/>
              <a:gd name="T11" fmla="*/ 60483750 h 130"/>
              <a:gd name="T12" fmla="*/ 143649841 w 321"/>
              <a:gd name="T13" fmla="*/ 45362813 h 130"/>
              <a:gd name="T14" fmla="*/ 189012698 w 321"/>
              <a:gd name="T15" fmla="*/ 50403125 h 130"/>
              <a:gd name="T16" fmla="*/ 229335238 w 321"/>
              <a:gd name="T17" fmla="*/ 35282188 h 130"/>
              <a:gd name="T18" fmla="*/ 269657777 w 321"/>
              <a:gd name="T19" fmla="*/ 10080625 h 130"/>
              <a:gd name="T20" fmla="*/ 330141586 w 321"/>
              <a:gd name="T21" fmla="*/ 5040313 h 130"/>
              <a:gd name="T22" fmla="*/ 365423809 w 321"/>
              <a:gd name="T23" fmla="*/ 5040313 h 130"/>
              <a:gd name="T24" fmla="*/ 405746348 w 321"/>
              <a:gd name="T25" fmla="*/ 20161250 h 130"/>
              <a:gd name="T26" fmla="*/ 441028570 w 321"/>
              <a:gd name="T27" fmla="*/ 35282188 h 130"/>
              <a:gd name="T28" fmla="*/ 491431745 w 321"/>
              <a:gd name="T29" fmla="*/ 55443438 h 130"/>
              <a:gd name="T30" fmla="*/ 541834919 w 321"/>
              <a:gd name="T31" fmla="*/ 55443438 h 130"/>
              <a:gd name="T32" fmla="*/ 582157459 w 321"/>
              <a:gd name="T33" fmla="*/ 55443438 h 130"/>
              <a:gd name="T34" fmla="*/ 627520316 w 321"/>
              <a:gd name="T35" fmla="*/ 40322500 h 130"/>
              <a:gd name="T36" fmla="*/ 672883173 w 321"/>
              <a:gd name="T37" fmla="*/ 30241875 h 130"/>
              <a:gd name="T38" fmla="*/ 698084760 w 321"/>
              <a:gd name="T39" fmla="*/ 30241875 h 130"/>
              <a:gd name="T40" fmla="*/ 733366982 w 321"/>
              <a:gd name="T41" fmla="*/ 55443438 h 130"/>
              <a:gd name="T42" fmla="*/ 743447617 w 321"/>
              <a:gd name="T43" fmla="*/ 95765938 h 130"/>
              <a:gd name="T44" fmla="*/ 773689522 w 321"/>
              <a:gd name="T45" fmla="*/ 105846563 h 130"/>
              <a:gd name="T46" fmla="*/ 778729839 w 321"/>
              <a:gd name="T47" fmla="*/ 126007813 h 130"/>
              <a:gd name="T48" fmla="*/ 773689522 w 321"/>
              <a:gd name="T49" fmla="*/ 156249688 h 130"/>
              <a:gd name="T50" fmla="*/ 788810474 w 321"/>
              <a:gd name="T51" fmla="*/ 196572188 h 130"/>
              <a:gd name="T52" fmla="*/ 798891109 w 321"/>
              <a:gd name="T53" fmla="*/ 226814063 h 130"/>
              <a:gd name="T54" fmla="*/ 793850791 w 321"/>
              <a:gd name="T55" fmla="*/ 262096250 h 130"/>
              <a:gd name="T56" fmla="*/ 758568569 w 321"/>
              <a:gd name="T57" fmla="*/ 252015625 h 130"/>
              <a:gd name="T58" fmla="*/ 713205712 w 321"/>
              <a:gd name="T59" fmla="*/ 257055938 h 130"/>
              <a:gd name="T60" fmla="*/ 677923490 w 321"/>
              <a:gd name="T61" fmla="*/ 257055938 h 130"/>
              <a:gd name="T62" fmla="*/ 642641268 w 321"/>
              <a:gd name="T63" fmla="*/ 257055938 h 130"/>
              <a:gd name="T64" fmla="*/ 607359046 w 321"/>
              <a:gd name="T65" fmla="*/ 272176875 h 130"/>
              <a:gd name="T66" fmla="*/ 551915554 w 321"/>
              <a:gd name="T67" fmla="*/ 277217188 h 130"/>
              <a:gd name="T68" fmla="*/ 506552697 w 321"/>
              <a:gd name="T69" fmla="*/ 277217188 h 130"/>
              <a:gd name="T70" fmla="*/ 471270475 w 321"/>
              <a:gd name="T71" fmla="*/ 272176875 h 130"/>
              <a:gd name="T72" fmla="*/ 466230157 w 321"/>
              <a:gd name="T73" fmla="*/ 297378438 h 130"/>
              <a:gd name="T74" fmla="*/ 451109205 w 321"/>
              <a:gd name="T75" fmla="*/ 317539688 h 130"/>
              <a:gd name="T76" fmla="*/ 430947935 w 321"/>
              <a:gd name="T77" fmla="*/ 297378438 h 130"/>
              <a:gd name="T78" fmla="*/ 415826983 w 321"/>
              <a:gd name="T79" fmla="*/ 277217188 h 130"/>
              <a:gd name="T80" fmla="*/ 385585078 w 321"/>
              <a:gd name="T81" fmla="*/ 277217188 h 130"/>
              <a:gd name="T82" fmla="*/ 350302856 w 321"/>
              <a:gd name="T83" fmla="*/ 297378438 h 130"/>
              <a:gd name="T84" fmla="*/ 309980317 w 321"/>
              <a:gd name="T85" fmla="*/ 312499375 h 130"/>
              <a:gd name="T86" fmla="*/ 269657777 w 321"/>
              <a:gd name="T87" fmla="*/ 292338125 h 130"/>
              <a:gd name="T88" fmla="*/ 224294920 w 321"/>
              <a:gd name="T89" fmla="*/ 272176875 h 130"/>
              <a:gd name="T90" fmla="*/ 194053015 w 321"/>
              <a:gd name="T91" fmla="*/ 292338125 h 130"/>
              <a:gd name="T92" fmla="*/ 163811111 w 321"/>
              <a:gd name="T93" fmla="*/ 307459063 h 130"/>
              <a:gd name="T94" fmla="*/ 133569206 w 321"/>
              <a:gd name="T95" fmla="*/ 277217188 h 130"/>
              <a:gd name="T96" fmla="*/ 98286984 w 321"/>
              <a:gd name="T97" fmla="*/ 272176875 h 130"/>
              <a:gd name="T98" fmla="*/ 73085397 w 321"/>
              <a:gd name="T99" fmla="*/ 277217188 h 130"/>
              <a:gd name="T100" fmla="*/ 88206349 w 321"/>
              <a:gd name="T101" fmla="*/ 272176875 h 130"/>
              <a:gd name="T102" fmla="*/ 57964444 w 321"/>
              <a:gd name="T103" fmla="*/ 267136563 h 130"/>
              <a:gd name="T104" fmla="*/ 57964444 w 321"/>
              <a:gd name="T105" fmla="*/ 241935000 h 130"/>
              <a:gd name="T106" fmla="*/ 52924127 w 321"/>
              <a:gd name="T107" fmla="*/ 216733438 h 130"/>
              <a:gd name="T108" fmla="*/ 10080635 w 321"/>
              <a:gd name="T109" fmla="*/ 201612500 h 130"/>
              <a:gd name="T110" fmla="*/ 22682222 w 321"/>
              <a:gd name="T111" fmla="*/ 191531875 h 130"/>
              <a:gd name="T112" fmla="*/ 32762857 w 321"/>
              <a:gd name="T113" fmla="*/ 181451250 h 130"/>
              <a:gd name="T114" fmla="*/ 27722540 w 321"/>
              <a:gd name="T115" fmla="*/ 151209375 h 130"/>
              <a:gd name="T116" fmla="*/ 10080635 w 321"/>
              <a:gd name="T117" fmla="*/ 136088438 h 1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21" h="130">
                <a:moveTo>
                  <a:pt x="0" y="54"/>
                </a:move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0" y="42"/>
                </a:lnTo>
                <a:lnTo>
                  <a:pt x="2" y="42"/>
                </a:lnTo>
                <a:lnTo>
                  <a:pt x="4" y="40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9" y="34"/>
                </a:lnTo>
                <a:lnTo>
                  <a:pt x="11" y="34"/>
                </a:lnTo>
                <a:lnTo>
                  <a:pt x="13" y="34"/>
                </a:lnTo>
                <a:lnTo>
                  <a:pt x="15" y="34"/>
                </a:lnTo>
                <a:lnTo>
                  <a:pt x="17" y="34"/>
                </a:lnTo>
                <a:lnTo>
                  <a:pt x="19" y="36"/>
                </a:lnTo>
                <a:lnTo>
                  <a:pt x="21" y="36"/>
                </a:lnTo>
                <a:lnTo>
                  <a:pt x="23" y="36"/>
                </a:lnTo>
                <a:lnTo>
                  <a:pt x="25" y="36"/>
                </a:lnTo>
                <a:lnTo>
                  <a:pt x="25" y="34"/>
                </a:lnTo>
                <a:lnTo>
                  <a:pt x="25" y="32"/>
                </a:lnTo>
                <a:lnTo>
                  <a:pt x="27" y="32"/>
                </a:lnTo>
                <a:lnTo>
                  <a:pt x="29" y="32"/>
                </a:lnTo>
                <a:lnTo>
                  <a:pt x="27" y="34"/>
                </a:lnTo>
                <a:lnTo>
                  <a:pt x="29" y="36"/>
                </a:lnTo>
                <a:lnTo>
                  <a:pt x="31" y="34"/>
                </a:lnTo>
                <a:lnTo>
                  <a:pt x="33" y="34"/>
                </a:lnTo>
                <a:lnTo>
                  <a:pt x="35" y="34"/>
                </a:lnTo>
                <a:lnTo>
                  <a:pt x="37" y="34"/>
                </a:lnTo>
                <a:lnTo>
                  <a:pt x="39" y="34"/>
                </a:lnTo>
                <a:lnTo>
                  <a:pt x="41" y="34"/>
                </a:lnTo>
                <a:lnTo>
                  <a:pt x="43" y="34"/>
                </a:lnTo>
                <a:lnTo>
                  <a:pt x="45" y="36"/>
                </a:lnTo>
                <a:lnTo>
                  <a:pt x="47" y="36"/>
                </a:lnTo>
                <a:lnTo>
                  <a:pt x="49" y="34"/>
                </a:lnTo>
                <a:lnTo>
                  <a:pt x="47" y="32"/>
                </a:lnTo>
                <a:lnTo>
                  <a:pt x="45" y="32"/>
                </a:lnTo>
                <a:lnTo>
                  <a:pt x="43" y="32"/>
                </a:lnTo>
                <a:lnTo>
                  <a:pt x="45" y="30"/>
                </a:lnTo>
                <a:lnTo>
                  <a:pt x="47" y="30"/>
                </a:lnTo>
                <a:lnTo>
                  <a:pt x="49" y="28"/>
                </a:lnTo>
                <a:lnTo>
                  <a:pt x="51" y="28"/>
                </a:lnTo>
                <a:lnTo>
                  <a:pt x="53" y="28"/>
                </a:lnTo>
                <a:lnTo>
                  <a:pt x="55" y="28"/>
                </a:lnTo>
                <a:lnTo>
                  <a:pt x="57" y="28"/>
                </a:lnTo>
                <a:lnTo>
                  <a:pt x="59" y="28"/>
                </a:lnTo>
                <a:lnTo>
                  <a:pt x="59" y="26"/>
                </a:lnTo>
                <a:lnTo>
                  <a:pt x="57" y="26"/>
                </a:lnTo>
                <a:lnTo>
                  <a:pt x="55" y="26"/>
                </a:lnTo>
                <a:lnTo>
                  <a:pt x="51" y="26"/>
                </a:lnTo>
                <a:lnTo>
                  <a:pt x="49" y="24"/>
                </a:lnTo>
                <a:lnTo>
                  <a:pt x="47" y="22"/>
                </a:lnTo>
                <a:lnTo>
                  <a:pt x="45" y="20"/>
                </a:lnTo>
                <a:lnTo>
                  <a:pt x="47" y="20"/>
                </a:lnTo>
                <a:lnTo>
                  <a:pt x="47" y="18"/>
                </a:lnTo>
                <a:lnTo>
                  <a:pt x="49" y="18"/>
                </a:lnTo>
                <a:lnTo>
                  <a:pt x="51" y="18"/>
                </a:lnTo>
                <a:lnTo>
                  <a:pt x="53" y="18"/>
                </a:lnTo>
                <a:lnTo>
                  <a:pt x="55" y="18"/>
                </a:lnTo>
                <a:lnTo>
                  <a:pt x="57" y="18"/>
                </a:lnTo>
                <a:lnTo>
                  <a:pt x="59" y="18"/>
                </a:lnTo>
                <a:lnTo>
                  <a:pt x="61" y="18"/>
                </a:lnTo>
                <a:lnTo>
                  <a:pt x="61" y="20"/>
                </a:lnTo>
                <a:lnTo>
                  <a:pt x="63" y="20"/>
                </a:lnTo>
                <a:lnTo>
                  <a:pt x="65" y="18"/>
                </a:lnTo>
                <a:lnTo>
                  <a:pt x="67" y="18"/>
                </a:lnTo>
                <a:lnTo>
                  <a:pt x="69" y="18"/>
                </a:lnTo>
                <a:lnTo>
                  <a:pt x="73" y="20"/>
                </a:lnTo>
                <a:lnTo>
                  <a:pt x="75" y="20"/>
                </a:lnTo>
                <a:lnTo>
                  <a:pt x="77" y="20"/>
                </a:lnTo>
                <a:lnTo>
                  <a:pt x="79" y="20"/>
                </a:lnTo>
                <a:lnTo>
                  <a:pt x="81" y="20"/>
                </a:lnTo>
                <a:lnTo>
                  <a:pt x="83" y="20"/>
                </a:lnTo>
                <a:lnTo>
                  <a:pt x="85" y="18"/>
                </a:lnTo>
                <a:lnTo>
                  <a:pt x="85" y="16"/>
                </a:lnTo>
                <a:lnTo>
                  <a:pt x="87" y="14"/>
                </a:lnTo>
                <a:lnTo>
                  <a:pt x="89" y="14"/>
                </a:lnTo>
                <a:lnTo>
                  <a:pt x="91" y="14"/>
                </a:lnTo>
                <a:lnTo>
                  <a:pt x="93" y="12"/>
                </a:lnTo>
                <a:lnTo>
                  <a:pt x="95" y="10"/>
                </a:lnTo>
                <a:lnTo>
                  <a:pt x="97" y="10"/>
                </a:lnTo>
                <a:lnTo>
                  <a:pt x="97" y="8"/>
                </a:lnTo>
                <a:lnTo>
                  <a:pt x="99" y="8"/>
                </a:lnTo>
                <a:lnTo>
                  <a:pt x="101" y="6"/>
                </a:lnTo>
                <a:lnTo>
                  <a:pt x="103" y="6"/>
                </a:lnTo>
                <a:lnTo>
                  <a:pt x="105" y="4"/>
                </a:lnTo>
                <a:lnTo>
                  <a:pt x="107" y="4"/>
                </a:lnTo>
                <a:lnTo>
                  <a:pt x="109" y="4"/>
                </a:lnTo>
                <a:lnTo>
                  <a:pt x="111" y="4"/>
                </a:lnTo>
                <a:lnTo>
                  <a:pt x="113" y="2"/>
                </a:lnTo>
                <a:lnTo>
                  <a:pt x="115" y="2"/>
                </a:lnTo>
                <a:lnTo>
                  <a:pt x="117" y="0"/>
                </a:lnTo>
                <a:lnTo>
                  <a:pt x="119" y="2"/>
                </a:lnTo>
                <a:lnTo>
                  <a:pt x="121" y="2"/>
                </a:lnTo>
                <a:lnTo>
                  <a:pt x="123" y="2"/>
                </a:lnTo>
                <a:lnTo>
                  <a:pt x="129" y="2"/>
                </a:lnTo>
                <a:lnTo>
                  <a:pt x="131" y="2"/>
                </a:lnTo>
                <a:lnTo>
                  <a:pt x="133" y="2"/>
                </a:lnTo>
                <a:lnTo>
                  <a:pt x="135" y="2"/>
                </a:lnTo>
                <a:lnTo>
                  <a:pt x="137" y="2"/>
                </a:lnTo>
                <a:lnTo>
                  <a:pt x="139" y="2"/>
                </a:lnTo>
                <a:lnTo>
                  <a:pt x="141" y="2"/>
                </a:lnTo>
                <a:lnTo>
                  <a:pt x="143" y="0"/>
                </a:lnTo>
                <a:lnTo>
                  <a:pt x="145" y="0"/>
                </a:lnTo>
                <a:lnTo>
                  <a:pt x="147" y="0"/>
                </a:lnTo>
                <a:lnTo>
                  <a:pt x="145" y="2"/>
                </a:lnTo>
                <a:lnTo>
                  <a:pt x="147" y="4"/>
                </a:lnTo>
                <a:lnTo>
                  <a:pt x="147" y="6"/>
                </a:lnTo>
                <a:lnTo>
                  <a:pt x="149" y="8"/>
                </a:lnTo>
                <a:lnTo>
                  <a:pt x="151" y="8"/>
                </a:lnTo>
                <a:lnTo>
                  <a:pt x="153" y="8"/>
                </a:lnTo>
                <a:lnTo>
                  <a:pt x="155" y="8"/>
                </a:lnTo>
                <a:lnTo>
                  <a:pt x="157" y="8"/>
                </a:lnTo>
                <a:lnTo>
                  <a:pt x="159" y="8"/>
                </a:lnTo>
                <a:lnTo>
                  <a:pt x="161" y="8"/>
                </a:lnTo>
                <a:lnTo>
                  <a:pt x="163" y="8"/>
                </a:lnTo>
                <a:lnTo>
                  <a:pt x="163" y="10"/>
                </a:lnTo>
                <a:lnTo>
                  <a:pt x="163" y="12"/>
                </a:lnTo>
                <a:lnTo>
                  <a:pt x="165" y="14"/>
                </a:lnTo>
                <a:lnTo>
                  <a:pt x="167" y="16"/>
                </a:lnTo>
                <a:lnTo>
                  <a:pt x="169" y="16"/>
                </a:lnTo>
                <a:lnTo>
                  <a:pt x="171" y="16"/>
                </a:lnTo>
                <a:lnTo>
                  <a:pt x="173" y="14"/>
                </a:lnTo>
                <a:lnTo>
                  <a:pt x="175" y="14"/>
                </a:lnTo>
                <a:lnTo>
                  <a:pt x="177" y="14"/>
                </a:lnTo>
                <a:lnTo>
                  <a:pt x="179" y="16"/>
                </a:lnTo>
                <a:lnTo>
                  <a:pt x="179" y="18"/>
                </a:lnTo>
                <a:lnTo>
                  <a:pt x="181" y="18"/>
                </a:lnTo>
                <a:lnTo>
                  <a:pt x="183" y="18"/>
                </a:lnTo>
                <a:lnTo>
                  <a:pt x="185" y="20"/>
                </a:lnTo>
                <a:lnTo>
                  <a:pt x="189" y="22"/>
                </a:lnTo>
                <a:lnTo>
                  <a:pt x="191" y="20"/>
                </a:lnTo>
                <a:lnTo>
                  <a:pt x="193" y="20"/>
                </a:lnTo>
                <a:lnTo>
                  <a:pt x="193" y="22"/>
                </a:lnTo>
                <a:lnTo>
                  <a:pt x="195" y="22"/>
                </a:lnTo>
                <a:lnTo>
                  <a:pt x="197" y="22"/>
                </a:lnTo>
                <a:lnTo>
                  <a:pt x="199" y="22"/>
                </a:lnTo>
                <a:lnTo>
                  <a:pt x="203" y="24"/>
                </a:lnTo>
                <a:lnTo>
                  <a:pt x="205" y="24"/>
                </a:lnTo>
                <a:lnTo>
                  <a:pt x="207" y="22"/>
                </a:lnTo>
                <a:lnTo>
                  <a:pt x="209" y="22"/>
                </a:lnTo>
                <a:lnTo>
                  <a:pt x="211" y="22"/>
                </a:lnTo>
                <a:lnTo>
                  <a:pt x="213" y="22"/>
                </a:lnTo>
                <a:lnTo>
                  <a:pt x="215" y="22"/>
                </a:lnTo>
                <a:lnTo>
                  <a:pt x="215" y="20"/>
                </a:lnTo>
                <a:lnTo>
                  <a:pt x="217" y="20"/>
                </a:lnTo>
                <a:lnTo>
                  <a:pt x="219" y="20"/>
                </a:lnTo>
                <a:lnTo>
                  <a:pt x="221" y="20"/>
                </a:lnTo>
                <a:lnTo>
                  <a:pt x="223" y="22"/>
                </a:lnTo>
                <a:lnTo>
                  <a:pt x="225" y="22"/>
                </a:lnTo>
                <a:lnTo>
                  <a:pt x="227" y="22"/>
                </a:lnTo>
                <a:lnTo>
                  <a:pt x="229" y="22"/>
                </a:lnTo>
                <a:lnTo>
                  <a:pt x="231" y="22"/>
                </a:lnTo>
                <a:lnTo>
                  <a:pt x="233" y="24"/>
                </a:lnTo>
                <a:lnTo>
                  <a:pt x="235" y="24"/>
                </a:lnTo>
                <a:lnTo>
                  <a:pt x="237" y="22"/>
                </a:lnTo>
                <a:lnTo>
                  <a:pt x="239" y="22"/>
                </a:lnTo>
                <a:lnTo>
                  <a:pt x="241" y="20"/>
                </a:lnTo>
                <a:lnTo>
                  <a:pt x="243" y="18"/>
                </a:lnTo>
                <a:lnTo>
                  <a:pt x="247" y="18"/>
                </a:lnTo>
                <a:lnTo>
                  <a:pt x="247" y="16"/>
                </a:lnTo>
                <a:lnTo>
                  <a:pt x="249" y="16"/>
                </a:lnTo>
                <a:lnTo>
                  <a:pt x="251" y="14"/>
                </a:lnTo>
                <a:lnTo>
                  <a:pt x="253" y="12"/>
                </a:lnTo>
                <a:lnTo>
                  <a:pt x="255" y="12"/>
                </a:lnTo>
                <a:lnTo>
                  <a:pt x="257" y="12"/>
                </a:lnTo>
                <a:lnTo>
                  <a:pt x="259" y="14"/>
                </a:lnTo>
                <a:lnTo>
                  <a:pt x="261" y="12"/>
                </a:lnTo>
                <a:lnTo>
                  <a:pt x="263" y="12"/>
                </a:lnTo>
                <a:lnTo>
                  <a:pt x="265" y="12"/>
                </a:lnTo>
                <a:lnTo>
                  <a:pt x="267" y="12"/>
                </a:lnTo>
                <a:lnTo>
                  <a:pt x="269" y="12"/>
                </a:lnTo>
                <a:lnTo>
                  <a:pt x="271" y="14"/>
                </a:lnTo>
                <a:lnTo>
                  <a:pt x="271" y="12"/>
                </a:lnTo>
                <a:lnTo>
                  <a:pt x="273" y="10"/>
                </a:lnTo>
                <a:lnTo>
                  <a:pt x="275" y="10"/>
                </a:lnTo>
                <a:lnTo>
                  <a:pt x="277" y="10"/>
                </a:lnTo>
                <a:lnTo>
                  <a:pt x="275" y="12"/>
                </a:lnTo>
                <a:lnTo>
                  <a:pt x="277" y="12"/>
                </a:lnTo>
                <a:lnTo>
                  <a:pt x="279" y="14"/>
                </a:lnTo>
                <a:lnTo>
                  <a:pt x="281" y="14"/>
                </a:lnTo>
                <a:lnTo>
                  <a:pt x="283" y="16"/>
                </a:lnTo>
                <a:lnTo>
                  <a:pt x="285" y="18"/>
                </a:lnTo>
                <a:lnTo>
                  <a:pt x="287" y="18"/>
                </a:lnTo>
                <a:lnTo>
                  <a:pt x="289" y="20"/>
                </a:lnTo>
                <a:lnTo>
                  <a:pt x="289" y="22"/>
                </a:lnTo>
                <a:lnTo>
                  <a:pt x="291" y="22"/>
                </a:lnTo>
                <a:lnTo>
                  <a:pt x="293" y="24"/>
                </a:lnTo>
                <a:lnTo>
                  <a:pt x="293" y="26"/>
                </a:lnTo>
                <a:lnTo>
                  <a:pt x="295" y="28"/>
                </a:lnTo>
                <a:lnTo>
                  <a:pt x="293" y="30"/>
                </a:lnTo>
                <a:lnTo>
                  <a:pt x="293" y="32"/>
                </a:lnTo>
                <a:lnTo>
                  <a:pt x="293" y="34"/>
                </a:lnTo>
                <a:lnTo>
                  <a:pt x="293" y="36"/>
                </a:lnTo>
                <a:lnTo>
                  <a:pt x="295" y="38"/>
                </a:lnTo>
                <a:lnTo>
                  <a:pt x="295" y="40"/>
                </a:lnTo>
                <a:lnTo>
                  <a:pt x="297" y="40"/>
                </a:lnTo>
                <a:lnTo>
                  <a:pt x="297" y="42"/>
                </a:lnTo>
                <a:lnTo>
                  <a:pt x="299" y="42"/>
                </a:lnTo>
                <a:lnTo>
                  <a:pt x="301" y="42"/>
                </a:lnTo>
                <a:lnTo>
                  <a:pt x="303" y="42"/>
                </a:lnTo>
                <a:lnTo>
                  <a:pt x="305" y="42"/>
                </a:lnTo>
                <a:lnTo>
                  <a:pt x="307" y="42"/>
                </a:lnTo>
                <a:lnTo>
                  <a:pt x="309" y="44"/>
                </a:lnTo>
                <a:lnTo>
                  <a:pt x="311" y="46"/>
                </a:lnTo>
                <a:lnTo>
                  <a:pt x="313" y="46"/>
                </a:lnTo>
                <a:lnTo>
                  <a:pt x="315" y="48"/>
                </a:lnTo>
                <a:lnTo>
                  <a:pt x="315" y="50"/>
                </a:lnTo>
                <a:lnTo>
                  <a:pt x="313" y="48"/>
                </a:lnTo>
                <a:lnTo>
                  <a:pt x="311" y="48"/>
                </a:lnTo>
                <a:lnTo>
                  <a:pt x="309" y="48"/>
                </a:lnTo>
                <a:lnTo>
                  <a:pt x="309" y="50"/>
                </a:lnTo>
                <a:lnTo>
                  <a:pt x="309" y="52"/>
                </a:lnTo>
                <a:lnTo>
                  <a:pt x="309" y="54"/>
                </a:lnTo>
                <a:lnTo>
                  <a:pt x="305" y="54"/>
                </a:lnTo>
                <a:lnTo>
                  <a:pt x="303" y="56"/>
                </a:lnTo>
                <a:lnTo>
                  <a:pt x="305" y="58"/>
                </a:lnTo>
                <a:lnTo>
                  <a:pt x="305" y="60"/>
                </a:lnTo>
                <a:lnTo>
                  <a:pt x="307" y="60"/>
                </a:lnTo>
                <a:lnTo>
                  <a:pt x="307" y="62"/>
                </a:lnTo>
                <a:lnTo>
                  <a:pt x="307" y="64"/>
                </a:lnTo>
                <a:lnTo>
                  <a:pt x="307" y="66"/>
                </a:lnTo>
                <a:lnTo>
                  <a:pt x="309" y="66"/>
                </a:lnTo>
                <a:lnTo>
                  <a:pt x="309" y="68"/>
                </a:lnTo>
                <a:lnTo>
                  <a:pt x="309" y="70"/>
                </a:lnTo>
                <a:lnTo>
                  <a:pt x="309" y="72"/>
                </a:lnTo>
                <a:lnTo>
                  <a:pt x="311" y="74"/>
                </a:lnTo>
                <a:lnTo>
                  <a:pt x="309" y="74"/>
                </a:lnTo>
                <a:lnTo>
                  <a:pt x="311" y="76"/>
                </a:lnTo>
                <a:lnTo>
                  <a:pt x="313" y="78"/>
                </a:lnTo>
                <a:lnTo>
                  <a:pt x="313" y="80"/>
                </a:lnTo>
                <a:lnTo>
                  <a:pt x="311" y="82"/>
                </a:lnTo>
                <a:lnTo>
                  <a:pt x="311" y="84"/>
                </a:lnTo>
                <a:lnTo>
                  <a:pt x="311" y="86"/>
                </a:lnTo>
                <a:lnTo>
                  <a:pt x="313" y="88"/>
                </a:lnTo>
                <a:lnTo>
                  <a:pt x="315" y="88"/>
                </a:lnTo>
                <a:lnTo>
                  <a:pt x="317" y="90"/>
                </a:lnTo>
                <a:lnTo>
                  <a:pt x="317" y="92"/>
                </a:lnTo>
                <a:lnTo>
                  <a:pt x="317" y="94"/>
                </a:lnTo>
                <a:lnTo>
                  <a:pt x="317" y="96"/>
                </a:lnTo>
                <a:lnTo>
                  <a:pt x="319" y="96"/>
                </a:lnTo>
                <a:lnTo>
                  <a:pt x="321" y="98"/>
                </a:lnTo>
                <a:lnTo>
                  <a:pt x="321" y="100"/>
                </a:lnTo>
                <a:lnTo>
                  <a:pt x="321" y="102"/>
                </a:lnTo>
                <a:lnTo>
                  <a:pt x="319" y="100"/>
                </a:lnTo>
                <a:lnTo>
                  <a:pt x="317" y="102"/>
                </a:lnTo>
                <a:lnTo>
                  <a:pt x="315" y="104"/>
                </a:lnTo>
                <a:lnTo>
                  <a:pt x="315" y="106"/>
                </a:lnTo>
                <a:lnTo>
                  <a:pt x="313" y="104"/>
                </a:lnTo>
                <a:lnTo>
                  <a:pt x="311" y="102"/>
                </a:lnTo>
                <a:lnTo>
                  <a:pt x="313" y="100"/>
                </a:lnTo>
                <a:lnTo>
                  <a:pt x="311" y="98"/>
                </a:lnTo>
                <a:lnTo>
                  <a:pt x="309" y="98"/>
                </a:lnTo>
                <a:lnTo>
                  <a:pt x="307" y="98"/>
                </a:lnTo>
                <a:lnTo>
                  <a:pt x="305" y="100"/>
                </a:lnTo>
                <a:lnTo>
                  <a:pt x="303" y="100"/>
                </a:lnTo>
                <a:lnTo>
                  <a:pt x="301" y="100"/>
                </a:lnTo>
                <a:lnTo>
                  <a:pt x="299" y="100"/>
                </a:lnTo>
                <a:lnTo>
                  <a:pt x="297" y="98"/>
                </a:lnTo>
                <a:lnTo>
                  <a:pt x="295" y="98"/>
                </a:lnTo>
                <a:lnTo>
                  <a:pt x="293" y="98"/>
                </a:lnTo>
                <a:lnTo>
                  <a:pt x="291" y="98"/>
                </a:lnTo>
                <a:lnTo>
                  <a:pt x="289" y="98"/>
                </a:lnTo>
                <a:lnTo>
                  <a:pt x="287" y="96"/>
                </a:lnTo>
                <a:lnTo>
                  <a:pt x="285" y="98"/>
                </a:lnTo>
                <a:lnTo>
                  <a:pt x="285" y="100"/>
                </a:lnTo>
                <a:lnTo>
                  <a:pt x="283" y="102"/>
                </a:lnTo>
                <a:lnTo>
                  <a:pt x="281" y="102"/>
                </a:lnTo>
                <a:lnTo>
                  <a:pt x="279" y="102"/>
                </a:lnTo>
                <a:lnTo>
                  <a:pt x="279" y="100"/>
                </a:lnTo>
                <a:lnTo>
                  <a:pt x="277" y="98"/>
                </a:lnTo>
                <a:lnTo>
                  <a:pt x="275" y="100"/>
                </a:lnTo>
                <a:lnTo>
                  <a:pt x="273" y="102"/>
                </a:lnTo>
                <a:lnTo>
                  <a:pt x="271" y="102"/>
                </a:lnTo>
                <a:lnTo>
                  <a:pt x="269" y="102"/>
                </a:lnTo>
                <a:lnTo>
                  <a:pt x="267" y="102"/>
                </a:lnTo>
                <a:lnTo>
                  <a:pt x="265" y="102"/>
                </a:lnTo>
                <a:lnTo>
                  <a:pt x="263" y="104"/>
                </a:lnTo>
                <a:lnTo>
                  <a:pt x="261" y="104"/>
                </a:lnTo>
                <a:lnTo>
                  <a:pt x="259" y="102"/>
                </a:lnTo>
                <a:lnTo>
                  <a:pt x="257" y="102"/>
                </a:lnTo>
                <a:lnTo>
                  <a:pt x="255" y="102"/>
                </a:lnTo>
                <a:lnTo>
                  <a:pt x="253" y="102"/>
                </a:lnTo>
                <a:lnTo>
                  <a:pt x="251" y="102"/>
                </a:lnTo>
                <a:lnTo>
                  <a:pt x="249" y="104"/>
                </a:lnTo>
                <a:lnTo>
                  <a:pt x="247" y="104"/>
                </a:lnTo>
                <a:lnTo>
                  <a:pt x="245" y="106"/>
                </a:lnTo>
                <a:lnTo>
                  <a:pt x="243" y="108"/>
                </a:lnTo>
                <a:lnTo>
                  <a:pt x="241" y="108"/>
                </a:lnTo>
                <a:lnTo>
                  <a:pt x="239" y="110"/>
                </a:lnTo>
                <a:lnTo>
                  <a:pt x="237" y="110"/>
                </a:lnTo>
                <a:lnTo>
                  <a:pt x="235" y="110"/>
                </a:lnTo>
                <a:lnTo>
                  <a:pt x="231" y="110"/>
                </a:lnTo>
                <a:lnTo>
                  <a:pt x="227" y="112"/>
                </a:lnTo>
                <a:lnTo>
                  <a:pt x="225" y="112"/>
                </a:lnTo>
                <a:lnTo>
                  <a:pt x="225" y="110"/>
                </a:lnTo>
                <a:lnTo>
                  <a:pt x="223" y="110"/>
                </a:lnTo>
                <a:lnTo>
                  <a:pt x="219" y="110"/>
                </a:lnTo>
                <a:lnTo>
                  <a:pt x="217" y="110"/>
                </a:lnTo>
                <a:lnTo>
                  <a:pt x="215" y="108"/>
                </a:lnTo>
                <a:lnTo>
                  <a:pt x="213" y="108"/>
                </a:lnTo>
                <a:lnTo>
                  <a:pt x="211" y="106"/>
                </a:lnTo>
                <a:lnTo>
                  <a:pt x="209" y="106"/>
                </a:lnTo>
                <a:lnTo>
                  <a:pt x="209" y="108"/>
                </a:lnTo>
                <a:lnTo>
                  <a:pt x="207" y="108"/>
                </a:lnTo>
                <a:lnTo>
                  <a:pt x="203" y="110"/>
                </a:lnTo>
                <a:lnTo>
                  <a:pt x="201" y="110"/>
                </a:lnTo>
                <a:lnTo>
                  <a:pt x="199" y="110"/>
                </a:lnTo>
                <a:lnTo>
                  <a:pt x="199" y="112"/>
                </a:lnTo>
                <a:lnTo>
                  <a:pt x="197" y="112"/>
                </a:lnTo>
                <a:lnTo>
                  <a:pt x="195" y="112"/>
                </a:lnTo>
                <a:lnTo>
                  <a:pt x="193" y="112"/>
                </a:lnTo>
                <a:lnTo>
                  <a:pt x="191" y="112"/>
                </a:lnTo>
                <a:lnTo>
                  <a:pt x="189" y="110"/>
                </a:lnTo>
                <a:lnTo>
                  <a:pt x="187" y="110"/>
                </a:lnTo>
                <a:lnTo>
                  <a:pt x="187" y="108"/>
                </a:lnTo>
                <a:lnTo>
                  <a:pt x="185" y="108"/>
                </a:lnTo>
                <a:lnTo>
                  <a:pt x="183" y="108"/>
                </a:lnTo>
                <a:lnTo>
                  <a:pt x="183" y="110"/>
                </a:lnTo>
                <a:lnTo>
                  <a:pt x="183" y="112"/>
                </a:lnTo>
                <a:lnTo>
                  <a:pt x="183" y="114"/>
                </a:lnTo>
                <a:lnTo>
                  <a:pt x="181" y="116"/>
                </a:lnTo>
                <a:lnTo>
                  <a:pt x="183" y="116"/>
                </a:lnTo>
                <a:lnTo>
                  <a:pt x="183" y="118"/>
                </a:lnTo>
                <a:lnTo>
                  <a:pt x="185" y="118"/>
                </a:lnTo>
                <a:lnTo>
                  <a:pt x="185" y="120"/>
                </a:lnTo>
                <a:lnTo>
                  <a:pt x="183" y="120"/>
                </a:lnTo>
                <a:lnTo>
                  <a:pt x="181" y="120"/>
                </a:lnTo>
                <a:lnTo>
                  <a:pt x="179" y="120"/>
                </a:lnTo>
                <a:lnTo>
                  <a:pt x="179" y="122"/>
                </a:lnTo>
                <a:lnTo>
                  <a:pt x="179" y="124"/>
                </a:lnTo>
                <a:lnTo>
                  <a:pt x="179" y="126"/>
                </a:lnTo>
                <a:lnTo>
                  <a:pt x="177" y="128"/>
                </a:lnTo>
                <a:lnTo>
                  <a:pt x="177" y="130"/>
                </a:lnTo>
                <a:lnTo>
                  <a:pt x="175" y="128"/>
                </a:lnTo>
                <a:lnTo>
                  <a:pt x="173" y="128"/>
                </a:lnTo>
                <a:lnTo>
                  <a:pt x="173" y="126"/>
                </a:lnTo>
                <a:lnTo>
                  <a:pt x="173" y="124"/>
                </a:lnTo>
                <a:lnTo>
                  <a:pt x="171" y="122"/>
                </a:lnTo>
                <a:lnTo>
                  <a:pt x="171" y="120"/>
                </a:lnTo>
                <a:lnTo>
                  <a:pt x="169" y="120"/>
                </a:lnTo>
                <a:lnTo>
                  <a:pt x="171" y="118"/>
                </a:lnTo>
                <a:lnTo>
                  <a:pt x="173" y="116"/>
                </a:lnTo>
                <a:lnTo>
                  <a:pt x="173" y="114"/>
                </a:lnTo>
                <a:lnTo>
                  <a:pt x="175" y="112"/>
                </a:lnTo>
                <a:lnTo>
                  <a:pt x="175" y="110"/>
                </a:lnTo>
                <a:lnTo>
                  <a:pt x="175" y="108"/>
                </a:lnTo>
                <a:lnTo>
                  <a:pt x="173" y="106"/>
                </a:lnTo>
                <a:lnTo>
                  <a:pt x="171" y="106"/>
                </a:lnTo>
                <a:lnTo>
                  <a:pt x="171" y="108"/>
                </a:lnTo>
                <a:lnTo>
                  <a:pt x="169" y="108"/>
                </a:lnTo>
                <a:lnTo>
                  <a:pt x="167" y="110"/>
                </a:lnTo>
                <a:lnTo>
                  <a:pt x="165" y="110"/>
                </a:lnTo>
                <a:lnTo>
                  <a:pt x="167" y="110"/>
                </a:lnTo>
                <a:lnTo>
                  <a:pt x="165" y="112"/>
                </a:lnTo>
                <a:lnTo>
                  <a:pt x="165" y="114"/>
                </a:lnTo>
                <a:lnTo>
                  <a:pt x="163" y="114"/>
                </a:lnTo>
                <a:lnTo>
                  <a:pt x="161" y="114"/>
                </a:lnTo>
                <a:lnTo>
                  <a:pt x="157" y="112"/>
                </a:lnTo>
                <a:lnTo>
                  <a:pt x="155" y="110"/>
                </a:lnTo>
                <a:lnTo>
                  <a:pt x="153" y="110"/>
                </a:lnTo>
                <a:lnTo>
                  <a:pt x="151" y="108"/>
                </a:lnTo>
                <a:lnTo>
                  <a:pt x="149" y="108"/>
                </a:lnTo>
                <a:lnTo>
                  <a:pt x="147" y="110"/>
                </a:lnTo>
                <a:lnTo>
                  <a:pt x="145" y="112"/>
                </a:lnTo>
                <a:lnTo>
                  <a:pt x="143" y="114"/>
                </a:lnTo>
                <a:lnTo>
                  <a:pt x="141" y="114"/>
                </a:lnTo>
                <a:lnTo>
                  <a:pt x="139" y="116"/>
                </a:lnTo>
                <a:lnTo>
                  <a:pt x="139" y="118"/>
                </a:lnTo>
                <a:lnTo>
                  <a:pt x="139" y="120"/>
                </a:lnTo>
                <a:lnTo>
                  <a:pt x="137" y="120"/>
                </a:lnTo>
                <a:lnTo>
                  <a:pt x="135" y="120"/>
                </a:lnTo>
                <a:lnTo>
                  <a:pt x="133" y="122"/>
                </a:lnTo>
                <a:lnTo>
                  <a:pt x="131" y="122"/>
                </a:lnTo>
                <a:lnTo>
                  <a:pt x="129" y="122"/>
                </a:lnTo>
                <a:lnTo>
                  <a:pt x="127" y="122"/>
                </a:lnTo>
                <a:lnTo>
                  <a:pt x="125" y="122"/>
                </a:lnTo>
                <a:lnTo>
                  <a:pt x="123" y="124"/>
                </a:lnTo>
                <a:lnTo>
                  <a:pt x="121" y="124"/>
                </a:lnTo>
                <a:lnTo>
                  <a:pt x="119" y="124"/>
                </a:lnTo>
                <a:lnTo>
                  <a:pt x="117" y="124"/>
                </a:lnTo>
                <a:lnTo>
                  <a:pt x="115" y="124"/>
                </a:lnTo>
                <a:lnTo>
                  <a:pt x="113" y="122"/>
                </a:lnTo>
                <a:lnTo>
                  <a:pt x="111" y="122"/>
                </a:lnTo>
                <a:lnTo>
                  <a:pt x="109" y="120"/>
                </a:lnTo>
                <a:lnTo>
                  <a:pt x="107" y="118"/>
                </a:lnTo>
                <a:lnTo>
                  <a:pt x="107" y="116"/>
                </a:lnTo>
                <a:lnTo>
                  <a:pt x="105" y="116"/>
                </a:lnTo>
                <a:lnTo>
                  <a:pt x="103" y="114"/>
                </a:lnTo>
                <a:lnTo>
                  <a:pt x="101" y="114"/>
                </a:lnTo>
                <a:lnTo>
                  <a:pt x="99" y="112"/>
                </a:lnTo>
                <a:lnTo>
                  <a:pt x="97" y="112"/>
                </a:lnTo>
                <a:lnTo>
                  <a:pt x="95" y="110"/>
                </a:lnTo>
                <a:lnTo>
                  <a:pt x="93" y="110"/>
                </a:lnTo>
                <a:lnTo>
                  <a:pt x="93" y="108"/>
                </a:lnTo>
                <a:lnTo>
                  <a:pt x="91" y="108"/>
                </a:lnTo>
                <a:lnTo>
                  <a:pt x="89" y="108"/>
                </a:lnTo>
                <a:lnTo>
                  <a:pt x="87" y="108"/>
                </a:lnTo>
                <a:lnTo>
                  <a:pt x="85" y="108"/>
                </a:lnTo>
                <a:lnTo>
                  <a:pt x="83" y="108"/>
                </a:lnTo>
                <a:lnTo>
                  <a:pt x="81" y="108"/>
                </a:lnTo>
                <a:lnTo>
                  <a:pt x="79" y="108"/>
                </a:lnTo>
                <a:lnTo>
                  <a:pt x="79" y="110"/>
                </a:lnTo>
                <a:lnTo>
                  <a:pt x="79" y="112"/>
                </a:lnTo>
                <a:lnTo>
                  <a:pt x="79" y="114"/>
                </a:lnTo>
                <a:lnTo>
                  <a:pt x="79" y="116"/>
                </a:lnTo>
                <a:lnTo>
                  <a:pt x="77" y="116"/>
                </a:lnTo>
                <a:lnTo>
                  <a:pt x="79" y="118"/>
                </a:lnTo>
                <a:lnTo>
                  <a:pt x="77" y="120"/>
                </a:lnTo>
                <a:lnTo>
                  <a:pt x="77" y="122"/>
                </a:lnTo>
                <a:lnTo>
                  <a:pt x="75" y="120"/>
                </a:lnTo>
                <a:lnTo>
                  <a:pt x="73" y="120"/>
                </a:lnTo>
                <a:lnTo>
                  <a:pt x="71" y="120"/>
                </a:lnTo>
                <a:lnTo>
                  <a:pt x="69" y="120"/>
                </a:lnTo>
                <a:lnTo>
                  <a:pt x="69" y="122"/>
                </a:lnTo>
                <a:lnTo>
                  <a:pt x="67" y="122"/>
                </a:lnTo>
                <a:lnTo>
                  <a:pt x="65" y="122"/>
                </a:lnTo>
                <a:lnTo>
                  <a:pt x="63" y="122"/>
                </a:lnTo>
                <a:lnTo>
                  <a:pt x="61" y="122"/>
                </a:lnTo>
                <a:lnTo>
                  <a:pt x="59" y="120"/>
                </a:lnTo>
                <a:lnTo>
                  <a:pt x="57" y="120"/>
                </a:lnTo>
                <a:lnTo>
                  <a:pt x="55" y="118"/>
                </a:lnTo>
                <a:lnTo>
                  <a:pt x="55" y="116"/>
                </a:lnTo>
                <a:lnTo>
                  <a:pt x="55" y="114"/>
                </a:lnTo>
                <a:lnTo>
                  <a:pt x="53" y="114"/>
                </a:lnTo>
                <a:lnTo>
                  <a:pt x="53" y="112"/>
                </a:lnTo>
                <a:lnTo>
                  <a:pt x="53" y="110"/>
                </a:lnTo>
                <a:lnTo>
                  <a:pt x="51" y="110"/>
                </a:lnTo>
                <a:lnTo>
                  <a:pt x="49" y="112"/>
                </a:lnTo>
                <a:lnTo>
                  <a:pt x="47" y="112"/>
                </a:lnTo>
                <a:lnTo>
                  <a:pt x="47" y="110"/>
                </a:lnTo>
                <a:lnTo>
                  <a:pt x="45" y="110"/>
                </a:lnTo>
                <a:lnTo>
                  <a:pt x="45" y="108"/>
                </a:lnTo>
                <a:lnTo>
                  <a:pt x="43" y="108"/>
                </a:lnTo>
                <a:lnTo>
                  <a:pt x="41" y="108"/>
                </a:lnTo>
                <a:lnTo>
                  <a:pt x="39" y="108"/>
                </a:lnTo>
                <a:lnTo>
                  <a:pt x="39" y="110"/>
                </a:lnTo>
                <a:lnTo>
                  <a:pt x="37" y="112"/>
                </a:lnTo>
                <a:lnTo>
                  <a:pt x="35" y="114"/>
                </a:lnTo>
                <a:lnTo>
                  <a:pt x="35" y="112"/>
                </a:lnTo>
                <a:lnTo>
                  <a:pt x="35" y="110"/>
                </a:lnTo>
                <a:lnTo>
                  <a:pt x="37" y="108"/>
                </a:lnTo>
                <a:lnTo>
                  <a:pt x="35" y="110"/>
                </a:lnTo>
                <a:lnTo>
                  <a:pt x="33" y="110"/>
                </a:lnTo>
                <a:lnTo>
                  <a:pt x="31" y="110"/>
                </a:lnTo>
                <a:lnTo>
                  <a:pt x="29" y="110"/>
                </a:lnTo>
                <a:lnTo>
                  <a:pt x="27" y="112"/>
                </a:lnTo>
                <a:lnTo>
                  <a:pt x="25" y="112"/>
                </a:lnTo>
                <a:lnTo>
                  <a:pt x="25" y="110"/>
                </a:lnTo>
                <a:lnTo>
                  <a:pt x="27" y="110"/>
                </a:lnTo>
                <a:lnTo>
                  <a:pt x="29" y="110"/>
                </a:lnTo>
                <a:lnTo>
                  <a:pt x="31" y="108"/>
                </a:lnTo>
                <a:lnTo>
                  <a:pt x="33" y="108"/>
                </a:lnTo>
                <a:lnTo>
                  <a:pt x="35" y="110"/>
                </a:lnTo>
                <a:lnTo>
                  <a:pt x="35" y="108"/>
                </a:lnTo>
                <a:lnTo>
                  <a:pt x="37" y="106"/>
                </a:lnTo>
                <a:lnTo>
                  <a:pt x="39" y="104"/>
                </a:lnTo>
                <a:lnTo>
                  <a:pt x="37" y="104"/>
                </a:lnTo>
                <a:lnTo>
                  <a:pt x="33" y="104"/>
                </a:lnTo>
                <a:lnTo>
                  <a:pt x="31" y="104"/>
                </a:lnTo>
                <a:lnTo>
                  <a:pt x="29" y="104"/>
                </a:lnTo>
                <a:lnTo>
                  <a:pt x="27" y="104"/>
                </a:lnTo>
                <a:lnTo>
                  <a:pt x="25" y="106"/>
                </a:lnTo>
                <a:lnTo>
                  <a:pt x="25" y="104"/>
                </a:lnTo>
                <a:lnTo>
                  <a:pt x="23" y="106"/>
                </a:lnTo>
                <a:lnTo>
                  <a:pt x="21" y="106"/>
                </a:lnTo>
                <a:lnTo>
                  <a:pt x="21" y="104"/>
                </a:lnTo>
                <a:lnTo>
                  <a:pt x="21" y="102"/>
                </a:lnTo>
                <a:lnTo>
                  <a:pt x="23" y="102"/>
                </a:lnTo>
                <a:lnTo>
                  <a:pt x="25" y="102"/>
                </a:lnTo>
                <a:lnTo>
                  <a:pt x="27" y="102"/>
                </a:lnTo>
                <a:lnTo>
                  <a:pt x="27" y="100"/>
                </a:lnTo>
                <a:lnTo>
                  <a:pt x="25" y="100"/>
                </a:lnTo>
                <a:lnTo>
                  <a:pt x="25" y="98"/>
                </a:lnTo>
                <a:lnTo>
                  <a:pt x="23" y="98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6"/>
                </a:lnTo>
                <a:lnTo>
                  <a:pt x="19" y="94"/>
                </a:lnTo>
                <a:lnTo>
                  <a:pt x="19" y="92"/>
                </a:lnTo>
                <a:lnTo>
                  <a:pt x="17" y="92"/>
                </a:lnTo>
                <a:lnTo>
                  <a:pt x="19" y="90"/>
                </a:lnTo>
                <a:lnTo>
                  <a:pt x="21" y="90"/>
                </a:lnTo>
                <a:lnTo>
                  <a:pt x="21" y="88"/>
                </a:lnTo>
                <a:lnTo>
                  <a:pt x="21" y="86"/>
                </a:lnTo>
                <a:lnTo>
                  <a:pt x="21" y="84"/>
                </a:lnTo>
                <a:lnTo>
                  <a:pt x="19" y="84"/>
                </a:lnTo>
                <a:lnTo>
                  <a:pt x="17" y="84"/>
                </a:lnTo>
                <a:lnTo>
                  <a:pt x="15" y="82"/>
                </a:lnTo>
                <a:lnTo>
                  <a:pt x="13" y="84"/>
                </a:lnTo>
                <a:lnTo>
                  <a:pt x="13" y="82"/>
                </a:lnTo>
                <a:lnTo>
                  <a:pt x="11" y="80"/>
                </a:lnTo>
                <a:lnTo>
                  <a:pt x="9" y="80"/>
                </a:lnTo>
                <a:lnTo>
                  <a:pt x="9" y="82"/>
                </a:lnTo>
                <a:lnTo>
                  <a:pt x="6" y="80"/>
                </a:lnTo>
                <a:lnTo>
                  <a:pt x="4" y="80"/>
                </a:lnTo>
                <a:lnTo>
                  <a:pt x="4" y="78"/>
                </a:lnTo>
                <a:lnTo>
                  <a:pt x="6" y="78"/>
                </a:lnTo>
                <a:lnTo>
                  <a:pt x="8" y="76"/>
                </a:lnTo>
                <a:lnTo>
                  <a:pt x="6" y="74"/>
                </a:lnTo>
                <a:lnTo>
                  <a:pt x="6" y="72"/>
                </a:lnTo>
                <a:lnTo>
                  <a:pt x="4" y="70"/>
                </a:lnTo>
                <a:lnTo>
                  <a:pt x="6" y="70"/>
                </a:lnTo>
                <a:lnTo>
                  <a:pt x="8" y="72"/>
                </a:lnTo>
                <a:lnTo>
                  <a:pt x="9" y="74"/>
                </a:lnTo>
                <a:lnTo>
                  <a:pt x="9" y="76"/>
                </a:lnTo>
                <a:lnTo>
                  <a:pt x="11" y="78"/>
                </a:lnTo>
                <a:lnTo>
                  <a:pt x="9" y="76"/>
                </a:lnTo>
                <a:lnTo>
                  <a:pt x="11" y="76"/>
                </a:lnTo>
                <a:lnTo>
                  <a:pt x="13" y="76"/>
                </a:lnTo>
                <a:lnTo>
                  <a:pt x="15" y="76"/>
                </a:lnTo>
                <a:lnTo>
                  <a:pt x="17" y="76"/>
                </a:lnTo>
                <a:lnTo>
                  <a:pt x="17" y="74"/>
                </a:lnTo>
                <a:lnTo>
                  <a:pt x="15" y="74"/>
                </a:lnTo>
                <a:lnTo>
                  <a:pt x="13" y="74"/>
                </a:lnTo>
                <a:lnTo>
                  <a:pt x="13" y="72"/>
                </a:lnTo>
                <a:lnTo>
                  <a:pt x="11" y="72"/>
                </a:lnTo>
                <a:lnTo>
                  <a:pt x="11" y="70"/>
                </a:lnTo>
                <a:lnTo>
                  <a:pt x="13" y="68"/>
                </a:lnTo>
                <a:lnTo>
                  <a:pt x="13" y="66"/>
                </a:lnTo>
                <a:lnTo>
                  <a:pt x="15" y="66"/>
                </a:lnTo>
                <a:lnTo>
                  <a:pt x="15" y="64"/>
                </a:lnTo>
                <a:lnTo>
                  <a:pt x="13" y="66"/>
                </a:lnTo>
                <a:lnTo>
                  <a:pt x="11" y="64"/>
                </a:lnTo>
                <a:lnTo>
                  <a:pt x="11" y="62"/>
                </a:lnTo>
                <a:lnTo>
                  <a:pt x="11" y="60"/>
                </a:lnTo>
                <a:lnTo>
                  <a:pt x="9" y="60"/>
                </a:lnTo>
                <a:lnTo>
                  <a:pt x="8" y="58"/>
                </a:lnTo>
                <a:lnTo>
                  <a:pt x="9" y="56"/>
                </a:lnTo>
                <a:lnTo>
                  <a:pt x="11" y="54"/>
                </a:lnTo>
                <a:lnTo>
                  <a:pt x="13" y="52"/>
                </a:lnTo>
                <a:lnTo>
                  <a:pt x="11" y="52"/>
                </a:lnTo>
                <a:lnTo>
                  <a:pt x="9" y="52"/>
                </a:lnTo>
                <a:lnTo>
                  <a:pt x="8" y="52"/>
                </a:lnTo>
                <a:lnTo>
                  <a:pt x="6" y="52"/>
                </a:lnTo>
                <a:lnTo>
                  <a:pt x="4" y="54"/>
                </a:lnTo>
                <a:lnTo>
                  <a:pt x="2" y="54"/>
                </a:lnTo>
                <a:lnTo>
                  <a:pt x="0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6" name="Freeform 2097">
            <a:extLst>
              <a:ext uri="{FF2B5EF4-FFF2-40B4-BE49-F238E27FC236}">
                <a16:creationId xmlns:a16="http://schemas.microsoft.com/office/drawing/2014/main" id="{7AA702B9-277B-4653-97C1-BA8AAC3CBC4B}"/>
              </a:ext>
            </a:extLst>
          </p:cNvPr>
          <p:cNvSpPr>
            <a:spLocks/>
          </p:cNvSpPr>
          <p:nvPr/>
        </p:nvSpPr>
        <p:spPr bwMode="auto">
          <a:xfrm>
            <a:off x="5697538" y="2439989"/>
            <a:ext cx="487362" cy="271463"/>
          </a:xfrm>
          <a:custGeom>
            <a:avLst/>
            <a:gdLst>
              <a:gd name="T0" fmla="*/ 733363923 w 307"/>
              <a:gd name="T1" fmla="*/ 234373306 h 171"/>
              <a:gd name="T2" fmla="*/ 713202693 w 307"/>
              <a:gd name="T3" fmla="*/ 219252396 h 171"/>
              <a:gd name="T4" fmla="*/ 698081771 w 307"/>
              <a:gd name="T5" fmla="*/ 224292699 h 171"/>
              <a:gd name="T6" fmla="*/ 657759313 w 307"/>
              <a:gd name="T7" fmla="*/ 209171790 h 171"/>
              <a:gd name="T8" fmla="*/ 657759313 w 307"/>
              <a:gd name="T9" fmla="*/ 183970274 h 171"/>
              <a:gd name="T10" fmla="*/ 647678698 w 307"/>
              <a:gd name="T11" fmla="*/ 178929970 h 171"/>
              <a:gd name="T12" fmla="*/ 607356239 w 307"/>
              <a:gd name="T13" fmla="*/ 204131487 h 171"/>
              <a:gd name="T14" fmla="*/ 577114395 w 307"/>
              <a:gd name="T15" fmla="*/ 239413609 h 171"/>
              <a:gd name="T16" fmla="*/ 561993473 w 307"/>
              <a:gd name="T17" fmla="*/ 249494215 h 171"/>
              <a:gd name="T18" fmla="*/ 541832244 w 307"/>
              <a:gd name="T19" fmla="*/ 224292699 h 171"/>
              <a:gd name="T20" fmla="*/ 491429171 w 307"/>
              <a:gd name="T21" fmla="*/ 214212093 h 171"/>
              <a:gd name="T22" fmla="*/ 451106712 w 307"/>
              <a:gd name="T23" fmla="*/ 168849364 h 171"/>
              <a:gd name="T24" fmla="*/ 430945483 w 307"/>
              <a:gd name="T25" fmla="*/ 133567241 h 171"/>
              <a:gd name="T26" fmla="*/ 380542410 w 307"/>
              <a:gd name="T27" fmla="*/ 93244816 h 171"/>
              <a:gd name="T28" fmla="*/ 320058722 w 307"/>
              <a:gd name="T29" fmla="*/ 98285119 h 171"/>
              <a:gd name="T30" fmla="*/ 269655648 w 307"/>
              <a:gd name="T31" fmla="*/ 103325422 h 171"/>
              <a:gd name="T32" fmla="*/ 224292882 w 307"/>
              <a:gd name="T33" fmla="*/ 68043300 h 171"/>
              <a:gd name="T34" fmla="*/ 194051038 w 307"/>
              <a:gd name="T35" fmla="*/ 55443335 h 171"/>
              <a:gd name="T36" fmla="*/ 189010731 w 307"/>
              <a:gd name="T37" fmla="*/ 68043300 h 171"/>
              <a:gd name="T38" fmla="*/ 168849502 w 307"/>
              <a:gd name="T39" fmla="*/ 78123906 h 171"/>
              <a:gd name="T40" fmla="*/ 143647965 w 307"/>
              <a:gd name="T41" fmla="*/ 78123906 h 171"/>
              <a:gd name="T42" fmla="*/ 133567350 w 307"/>
              <a:gd name="T43" fmla="*/ 68043300 h 171"/>
              <a:gd name="T44" fmla="*/ 113406121 w 307"/>
              <a:gd name="T45" fmla="*/ 65523942 h 171"/>
              <a:gd name="T46" fmla="*/ 98285199 w 307"/>
              <a:gd name="T47" fmla="*/ 50403032 h 171"/>
              <a:gd name="T48" fmla="*/ 93244892 w 307"/>
              <a:gd name="T49" fmla="*/ 35282123 h 171"/>
              <a:gd name="T50" fmla="*/ 98285199 w 307"/>
              <a:gd name="T51" fmla="*/ 15120910 h 171"/>
              <a:gd name="T52" fmla="*/ 98285199 w 307"/>
              <a:gd name="T53" fmla="*/ 0 h 171"/>
              <a:gd name="T54" fmla="*/ 73083663 w 307"/>
              <a:gd name="T55" fmla="*/ 10080606 h 171"/>
              <a:gd name="T56" fmla="*/ 12599975 w 307"/>
              <a:gd name="T57" fmla="*/ 25201516 h 171"/>
              <a:gd name="T58" fmla="*/ 7559667 w 307"/>
              <a:gd name="T59" fmla="*/ 65523942 h 171"/>
              <a:gd name="T60" fmla="*/ 17640282 w 307"/>
              <a:gd name="T61" fmla="*/ 113406029 h 171"/>
              <a:gd name="T62" fmla="*/ 32761204 w 307"/>
              <a:gd name="T63" fmla="*/ 168849364 h 171"/>
              <a:gd name="T64" fmla="*/ 52922433 w 307"/>
              <a:gd name="T65" fmla="*/ 219252396 h 171"/>
              <a:gd name="T66" fmla="*/ 78123970 w 307"/>
              <a:gd name="T67" fmla="*/ 204131487 h 171"/>
              <a:gd name="T68" fmla="*/ 108365814 w 307"/>
              <a:gd name="T69" fmla="*/ 173889667 h 171"/>
              <a:gd name="T70" fmla="*/ 128527043 w 307"/>
              <a:gd name="T71" fmla="*/ 158768758 h 171"/>
              <a:gd name="T72" fmla="*/ 158768887 w 307"/>
              <a:gd name="T73" fmla="*/ 153728454 h 171"/>
              <a:gd name="T74" fmla="*/ 194051038 w 307"/>
              <a:gd name="T75" fmla="*/ 163809061 h 171"/>
              <a:gd name="T76" fmla="*/ 209171960 w 307"/>
              <a:gd name="T77" fmla="*/ 189010577 h 171"/>
              <a:gd name="T78" fmla="*/ 224292882 w 307"/>
              <a:gd name="T79" fmla="*/ 219252396 h 171"/>
              <a:gd name="T80" fmla="*/ 269655648 w 307"/>
              <a:gd name="T81" fmla="*/ 224292699 h 171"/>
              <a:gd name="T82" fmla="*/ 299897492 w 307"/>
              <a:gd name="T83" fmla="*/ 244453912 h 171"/>
              <a:gd name="T84" fmla="*/ 330139336 w 307"/>
              <a:gd name="T85" fmla="*/ 284776338 h 171"/>
              <a:gd name="T86" fmla="*/ 390623024 w 307"/>
              <a:gd name="T87" fmla="*/ 325098764 h 171"/>
              <a:gd name="T88" fmla="*/ 425905176 w 307"/>
              <a:gd name="T89" fmla="*/ 345259977 h 171"/>
              <a:gd name="T90" fmla="*/ 476308249 w 307"/>
              <a:gd name="T91" fmla="*/ 375501796 h 171"/>
              <a:gd name="T92" fmla="*/ 526711322 w 307"/>
              <a:gd name="T93" fmla="*/ 390622706 h 171"/>
              <a:gd name="T94" fmla="*/ 531751629 w 307"/>
              <a:gd name="T95" fmla="*/ 425904828 h 171"/>
              <a:gd name="T96" fmla="*/ 572074088 w 307"/>
              <a:gd name="T97" fmla="*/ 430945131 h 171"/>
              <a:gd name="T98" fmla="*/ 587195010 w 307"/>
              <a:gd name="T99" fmla="*/ 410783918 h 171"/>
              <a:gd name="T100" fmla="*/ 587195010 w 307"/>
              <a:gd name="T101" fmla="*/ 365421189 h 171"/>
              <a:gd name="T102" fmla="*/ 567033781 w 307"/>
              <a:gd name="T103" fmla="*/ 340219673 h 171"/>
              <a:gd name="T104" fmla="*/ 551912859 w 307"/>
              <a:gd name="T105" fmla="*/ 309977854 h 171"/>
              <a:gd name="T106" fmla="*/ 592235317 w 307"/>
              <a:gd name="T107" fmla="*/ 299897248 h 171"/>
              <a:gd name="T108" fmla="*/ 602315932 w 307"/>
              <a:gd name="T109" fmla="*/ 279736035 h 171"/>
              <a:gd name="T110" fmla="*/ 607356239 w 307"/>
              <a:gd name="T111" fmla="*/ 274695732 h 171"/>
              <a:gd name="T112" fmla="*/ 612396547 w 307"/>
              <a:gd name="T113" fmla="*/ 264615125 h 171"/>
              <a:gd name="T114" fmla="*/ 637598083 w 307"/>
              <a:gd name="T115" fmla="*/ 249494215 h 171"/>
              <a:gd name="T116" fmla="*/ 672880235 w 307"/>
              <a:gd name="T117" fmla="*/ 249494215 h 171"/>
              <a:gd name="T118" fmla="*/ 677920542 w 307"/>
              <a:gd name="T119" fmla="*/ 274695732 h 171"/>
              <a:gd name="T120" fmla="*/ 723283308 w 307"/>
              <a:gd name="T121" fmla="*/ 279736035 h 171"/>
              <a:gd name="T122" fmla="*/ 743444537 w 307"/>
              <a:gd name="T123" fmla="*/ 264615125 h 171"/>
              <a:gd name="T124" fmla="*/ 763605767 w 307"/>
              <a:gd name="T125" fmla="*/ 249494215 h 17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07" h="171">
                <a:moveTo>
                  <a:pt x="305" y="97"/>
                </a:moveTo>
                <a:lnTo>
                  <a:pt x="303" y="95"/>
                </a:lnTo>
                <a:lnTo>
                  <a:pt x="303" y="97"/>
                </a:lnTo>
                <a:lnTo>
                  <a:pt x="301" y="95"/>
                </a:lnTo>
                <a:lnTo>
                  <a:pt x="299" y="95"/>
                </a:lnTo>
                <a:lnTo>
                  <a:pt x="295" y="93"/>
                </a:lnTo>
                <a:lnTo>
                  <a:pt x="293" y="93"/>
                </a:lnTo>
                <a:lnTo>
                  <a:pt x="291" y="93"/>
                </a:lnTo>
                <a:lnTo>
                  <a:pt x="289" y="93"/>
                </a:lnTo>
                <a:lnTo>
                  <a:pt x="289" y="91"/>
                </a:lnTo>
                <a:lnTo>
                  <a:pt x="289" y="89"/>
                </a:lnTo>
                <a:lnTo>
                  <a:pt x="287" y="89"/>
                </a:lnTo>
                <a:lnTo>
                  <a:pt x="285" y="89"/>
                </a:lnTo>
                <a:lnTo>
                  <a:pt x="283" y="87"/>
                </a:lnTo>
                <a:lnTo>
                  <a:pt x="283" y="85"/>
                </a:lnTo>
                <a:lnTo>
                  <a:pt x="281" y="85"/>
                </a:lnTo>
                <a:lnTo>
                  <a:pt x="281" y="83"/>
                </a:lnTo>
                <a:lnTo>
                  <a:pt x="279" y="85"/>
                </a:lnTo>
                <a:lnTo>
                  <a:pt x="279" y="83"/>
                </a:lnTo>
                <a:lnTo>
                  <a:pt x="277" y="81"/>
                </a:lnTo>
                <a:lnTo>
                  <a:pt x="277" y="83"/>
                </a:lnTo>
                <a:lnTo>
                  <a:pt x="279" y="85"/>
                </a:lnTo>
                <a:lnTo>
                  <a:pt x="277" y="87"/>
                </a:lnTo>
                <a:lnTo>
                  <a:pt x="275" y="87"/>
                </a:lnTo>
                <a:lnTo>
                  <a:pt x="277" y="89"/>
                </a:lnTo>
                <a:lnTo>
                  <a:pt x="275" y="91"/>
                </a:lnTo>
                <a:lnTo>
                  <a:pt x="275" y="89"/>
                </a:lnTo>
                <a:lnTo>
                  <a:pt x="273" y="89"/>
                </a:lnTo>
                <a:lnTo>
                  <a:pt x="271" y="89"/>
                </a:lnTo>
                <a:lnTo>
                  <a:pt x="269" y="89"/>
                </a:lnTo>
                <a:lnTo>
                  <a:pt x="267" y="89"/>
                </a:lnTo>
                <a:lnTo>
                  <a:pt x="267" y="87"/>
                </a:lnTo>
                <a:lnTo>
                  <a:pt x="265" y="87"/>
                </a:lnTo>
                <a:lnTo>
                  <a:pt x="263" y="85"/>
                </a:lnTo>
                <a:lnTo>
                  <a:pt x="263" y="83"/>
                </a:lnTo>
                <a:lnTo>
                  <a:pt x="261" y="83"/>
                </a:lnTo>
                <a:lnTo>
                  <a:pt x="259" y="85"/>
                </a:lnTo>
                <a:lnTo>
                  <a:pt x="257" y="83"/>
                </a:lnTo>
                <a:lnTo>
                  <a:pt x="255" y="83"/>
                </a:lnTo>
                <a:lnTo>
                  <a:pt x="253" y="83"/>
                </a:lnTo>
                <a:lnTo>
                  <a:pt x="253" y="81"/>
                </a:lnTo>
                <a:lnTo>
                  <a:pt x="255" y="79"/>
                </a:lnTo>
                <a:lnTo>
                  <a:pt x="257" y="77"/>
                </a:lnTo>
                <a:lnTo>
                  <a:pt x="259" y="75"/>
                </a:lnTo>
                <a:lnTo>
                  <a:pt x="261" y="75"/>
                </a:lnTo>
                <a:lnTo>
                  <a:pt x="261" y="73"/>
                </a:lnTo>
                <a:lnTo>
                  <a:pt x="263" y="71"/>
                </a:lnTo>
                <a:lnTo>
                  <a:pt x="265" y="71"/>
                </a:lnTo>
                <a:lnTo>
                  <a:pt x="265" y="69"/>
                </a:lnTo>
                <a:lnTo>
                  <a:pt x="267" y="69"/>
                </a:lnTo>
                <a:lnTo>
                  <a:pt x="265" y="67"/>
                </a:lnTo>
                <a:lnTo>
                  <a:pt x="263" y="67"/>
                </a:lnTo>
                <a:lnTo>
                  <a:pt x="261" y="69"/>
                </a:lnTo>
                <a:lnTo>
                  <a:pt x="259" y="69"/>
                </a:lnTo>
                <a:lnTo>
                  <a:pt x="257" y="71"/>
                </a:lnTo>
                <a:lnTo>
                  <a:pt x="255" y="71"/>
                </a:lnTo>
                <a:lnTo>
                  <a:pt x="253" y="71"/>
                </a:lnTo>
                <a:lnTo>
                  <a:pt x="251" y="73"/>
                </a:lnTo>
                <a:lnTo>
                  <a:pt x="251" y="75"/>
                </a:lnTo>
                <a:lnTo>
                  <a:pt x="249" y="77"/>
                </a:lnTo>
                <a:lnTo>
                  <a:pt x="247" y="79"/>
                </a:lnTo>
                <a:lnTo>
                  <a:pt x="245" y="79"/>
                </a:lnTo>
                <a:lnTo>
                  <a:pt x="243" y="79"/>
                </a:lnTo>
                <a:lnTo>
                  <a:pt x="243" y="81"/>
                </a:lnTo>
                <a:lnTo>
                  <a:pt x="241" y="81"/>
                </a:lnTo>
                <a:lnTo>
                  <a:pt x="239" y="83"/>
                </a:lnTo>
                <a:lnTo>
                  <a:pt x="237" y="85"/>
                </a:lnTo>
                <a:lnTo>
                  <a:pt x="235" y="85"/>
                </a:lnTo>
                <a:lnTo>
                  <a:pt x="235" y="87"/>
                </a:lnTo>
                <a:lnTo>
                  <a:pt x="235" y="89"/>
                </a:lnTo>
                <a:lnTo>
                  <a:pt x="233" y="89"/>
                </a:lnTo>
                <a:lnTo>
                  <a:pt x="231" y="91"/>
                </a:lnTo>
                <a:lnTo>
                  <a:pt x="231" y="93"/>
                </a:lnTo>
                <a:lnTo>
                  <a:pt x="231" y="95"/>
                </a:lnTo>
                <a:lnTo>
                  <a:pt x="229" y="95"/>
                </a:lnTo>
                <a:lnTo>
                  <a:pt x="229" y="97"/>
                </a:lnTo>
                <a:lnTo>
                  <a:pt x="231" y="99"/>
                </a:lnTo>
                <a:lnTo>
                  <a:pt x="231" y="101"/>
                </a:lnTo>
                <a:lnTo>
                  <a:pt x="229" y="101"/>
                </a:lnTo>
                <a:lnTo>
                  <a:pt x="227" y="101"/>
                </a:lnTo>
                <a:lnTo>
                  <a:pt x="225" y="99"/>
                </a:lnTo>
                <a:lnTo>
                  <a:pt x="223" y="99"/>
                </a:lnTo>
                <a:lnTo>
                  <a:pt x="221" y="97"/>
                </a:lnTo>
                <a:lnTo>
                  <a:pt x="221" y="95"/>
                </a:lnTo>
                <a:lnTo>
                  <a:pt x="221" y="93"/>
                </a:lnTo>
                <a:lnTo>
                  <a:pt x="221" y="91"/>
                </a:lnTo>
                <a:lnTo>
                  <a:pt x="219" y="91"/>
                </a:lnTo>
                <a:lnTo>
                  <a:pt x="217" y="89"/>
                </a:lnTo>
                <a:lnTo>
                  <a:pt x="215" y="89"/>
                </a:lnTo>
                <a:lnTo>
                  <a:pt x="213" y="89"/>
                </a:lnTo>
                <a:lnTo>
                  <a:pt x="211" y="89"/>
                </a:lnTo>
                <a:lnTo>
                  <a:pt x="209" y="89"/>
                </a:lnTo>
                <a:lnTo>
                  <a:pt x="207" y="89"/>
                </a:lnTo>
                <a:lnTo>
                  <a:pt x="201" y="89"/>
                </a:lnTo>
                <a:lnTo>
                  <a:pt x="199" y="89"/>
                </a:lnTo>
                <a:lnTo>
                  <a:pt x="197" y="89"/>
                </a:lnTo>
                <a:lnTo>
                  <a:pt x="195" y="87"/>
                </a:lnTo>
                <a:lnTo>
                  <a:pt x="195" y="85"/>
                </a:lnTo>
                <a:lnTo>
                  <a:pt x="193" y="83"/>
                </a:lnTo>
                <a:lnTo>
                  <a:pt x="193" y="81"/>
                </a:lnTo>
                <a:lnTo>
                  <a:pt x="193" y="79"/>
                </a:lnTo>
                <a:lnTo>
                  <a:pt x="191" y="77"/>
                </a:lnTo>
                <a:lnTo>
                  <a:pt x="189" y="75"/>
                </a:lnTo>
                <a:lnTo>
                  <a:pt x="189" y="73"/>
                </a:lnTo>
                <a:lnTo>
                  <a:pt x="183" y="73"/>
                </a:lnTo>
                <a:lnTo>
                  <a:pt x="181" y="71"/>
                </a:lnTo>
                <a:lnTo>
                  <a:pt x="181" y="69"/>
                </a:lnTo>
                <a:lnTo>
                  <a:pt x="179" y="67"/>
                </a:lnTo>
                <a:lnTo>
                  <a:pt x="179" y="65"/>
                </a:lnTo>
                <a:lnTo>
                  <a:pt x="179" y="63"/>
                </a:lnTo>
                <a:lnTo>
                  <a:pt x="179" y="61"/>
                </a:lnTo>
                <a:lnTo>
                  <a:pt x="179" y="59"/>
                </a:lnTo>
                <a:lnTo>
                  <a:pt x="179" y="57"/>
                </a:lnTo>
                <a:lnTo>
                  <a:pt x="177" y="55"/>
                </a:lnTo>
                <a:lnTo>
                  <a:pt x="177" y="53"/>
                </a:lnTo>
                <a:lnTo>
                  <a:pt x="175" y="53"/>
                </a:lnTo>
                <a:lnTo>
                  <a:pt x="173" y="53"/>
                </a:lnTo>
                <a:lnTo>
                  <a:pt x="171" y="53"/>
                </a:lnTo>
                <a:lnTo>
                  <a:pt x="171" y="51"/>
                </a:lnTo>
                <a:lnTo>
                  <a:pt x="169" y="49"/>
                </a:lnTo>
                <a:lnTo>
                  <a:pt x="167" y="47"/>
                </a:lnTo>
                <a:lnTo>
                  <a:pt x="165" y="45"/>
                </a:lnTo>
                <a:lnTo>
                  <a:pt x="161" y="43"/>
                </a:lnTo>
                <a:lnTo>
                  <a:pt x="159" y="43"/>
                </a:lnTo>
                <a:lnTo>
                  <a:pt x="159" y="41"/>
                </a:lnTo>
                <a:lnTo>
                  <a:pt x="157" y="39"/>
                </a:lnTo>
                <a:lnTo>
                  <a:pt x="155" y="37"/>
                </a:lnTo>
                <a:lnTo>
                  <a:pt x="153" y="37"/>
                </a:lnTo>
                <a:lnTo>
                  <a:pt x="151" y="37"/>
                </a:lnTo>
                <a:lnTo>
                  <a:pt x="149" y="39"/>
                </a:lnTo>
                <a:lnTo>
                  <a:pt x="147" y="41"/>
                </a:lnTo>
                <a:lnTo>
                  <a:pt x="145" y="41"/>
                </a:lnTo>
                <a:lnTo>
                  <a:pt x="143" y="41"/>
                </a:lnTo>
                <a:lnTo>
                  <a:pt x="141" y="41"/>
                </a:lnTo>
                <a:lnTo>
                  <a:pt x="139" y="41"/>
                </a:lnTo>
                <a:lnTo>
                  <a:pt x="137" y="41"/>
                </a:lnTo>
                <a:lnTo>
                  <a:pt x="135" y="39"/>
                </a:lnTo>
                <a:lnTo>
                  <a:pt x="133" y="39"/>
                </a:lnTo>
                <a:lnTo>
                  <a:pt x="129" y="39"/>
                </a:lnTo>
                <a:lnTo>
                  <a:pt x="127" y="39"/>
                </a:lnTo>
                <a:lnTo>
                  <a:pt x="125" y="39"/>
                </a:lnTo>
                <a:lnTo>
                  <a:pt x="123" y="39"/>
                </a:lnTo>
                <a:lnTo>
                  <a:pt x="121" y="39"/>
                </a:lnTo>
                <a:lnTo>
                  <a:pt x="119" y="41"/>
                </a:lnTo>
                <a:lnTo>
                  <a:pt x="117" y="41"/>
                </a:lnTo>
                <a:lnTo>
                  <a:pt x="115" y="41"/>
                </a:lnTo>
                <a:lnTo>
                  <a:pt x="113" y="41"/>
                </a:lnTo>
                <a:lnTo>
                  <a:pt x="111" y="41"/>
                </a:lnTo>
                <a:lnTo>
                  <a:pt x="109" y="41"/>
                </a:lnTo>
                <a:lnTo>
                  <a:pt x="107" y="41"/>
                </a:lnTo>
                <a:lnTo>
                  <a:pt x="105" y="41"/>
                </a:lnTo>
                <a:lnTo>
                  <a:pt x="103" y="39"/>
                </a:lnTo>
                <a:lnTo>
                  <a:pt x="101" y="37"/>
                </a:lnTo>
                <a:lnTo>
                  <a:pt x="99" y="35"/>
                </a:lnTo>
                <a:lnTo>
                  <a:pt x="97" y="35"/>
                </a:lnTo>
                <a:lnTo>
                  <a:pt x="95" y="33"/>
                </a:lnTo>
                <a:lnTo>
                  <a:pt x="93" y="31"/>
                </a:lnTo>
                <a:lnTo>
                  <a:pt x="91" y="29"/>
                </a:lnTo>
                <a:lnTo>
                  <a:pt x="89" y="27"/>
                </a:lnTo>
                <a:lnTo>
                  <a:pt x="87" y="26"/>
                </a:lnTo>
                <a:lnTo>
                  <a:pt x="87" y="24"/>
                </a:lnTo>
                <a:lnTo>
                  <a:pt x="81" y="22"/>
                </a:lnTo>
                <a:lnTo>
                  <a:pt x="79" y="20"/>
                </a:lnTo>
                <a:lnTo>
                  <a:pt x="77" y="20"/>
                </a:lnTo>
                <a:lnTo>
                  <a:pt x="77" y="22"/>
                </a:lnTo>
                <a:lnTo>
                  <a:pt x="77" y="24"/>
                </a:lnTo>
                <a:lnTo>
                  <a:pt x="75" y="26"/>
                </a:lnTo>
                <a:lnTo>
                  <a:pt x="75" y="27"/>
                </a:lnTo>
                <a:lnTo>
                  <a:pt x="73" y="27"/>
                </a:lnTo>
                <a:lnTo>
                  <a:pt x="73" y="29"/>
                </a:lnTo>
                <a:lnTo>
                  <a:pt x="71" y="31"/>
                </a:lnTo>
                <a:lnTo>
                  <a:pt x="69" y="31"/>
                </a:lnTo>
                <a:lnTo>
                  <a:pt x="67" y="31"/>
                </a:lnTo>
                <a:lnTo>
                  <a:pt x="65" y="31"/>
                </a:lnTo>
                <a:lnTo>
                  <a:pt x="63" y="29"/>
                </a:lnTo>
                <a:lnTo>
                  <a:pt x="63" y="31"/>
                </a:lnTo>
                <a:lnTo>
                  <a:pt x="61" y="31"/>
                </a:lnTo>
                <a:lnTo>
                  <a:pt x="59" y="29"/>
                </a:lnTo>
                <a:lnTo>
                  <a:pt x="57" y="29"/>
                </a:lnTo>
                <a:lnTo>
                  <a:pt x="57" y="31"/>
                </a:lnTo>
                <a:lnTo>
                  <a:pt x="57" y="33"/>
                </a:lnTo>
                <a:lnTo>
                  <a:pt x="57" y="31"/>
                </a:lnTo>
                <a:lnTo>
                  <a:pt x="57" y="29"/>
                </a:lnTo>
                <a:lnTo>
                  <a:pt x="55" y="29"/>
                </a:lnTo>
                <a:lnTo>
                  <a:pt x="53" y="27"/>
                </a:lnTo>
                <a:lnTo>
                  <a:pt x="55" y="26"/>
                </a:lnTo>
                <a:lnTo>
                  <a:pt x="53" y="26"/>
                </a:lnTo>
                <a:lnTo>
                  <a:pt x="51" y="26"/>
                </a:lnTo>
                <a:lnTo>
                  <a:pt x="49" y="26"/>
                </a:lnTo>
                <a:lnTo>
                  <a:pt x="47" y="26"/>
                </a:lnTo>
                <a:lnTo>
                  <a:pt x="45" y="26"/>
                </a:lnTo>
                <a:lnTo>
                  <a:pt x="43" y="26"/>
                </a:lnTo>
                <a:lnTo>
                  <a:pt x="41" y="26"/>
                </a:lnTo>
                <a:lnTo>
                  <a:pt x="41" y="24"/>
                </a:lnTo>
                <a:lnTo>
                  <a:pt x="39" y="22"/>
                </a:lnTo>
                <a:lnTo>
                  <a:pt x="39" y="20"/>
                </a:lnTo>
                <a:lnTo>
                  <a:pt x="41" y="20"/>
                </a:lnTo>
                <a:lnTo>
                  <a:pt x="39" y="18"/>
                </a:lnTo>
                <a:lnTo>
                  <a:pt x="39" y="16"/>
                </a:lnTo>
                <a:lnTo>
                  <a:pt x="37" y="16"/>
                </a:lnTo>
                <a:lnTo>
                  <a:pt x="37" y="14"/>
                </a:lnTo>
                <a:lnTo>
                  <a:pt x="37" y="12"/>
                </a:lnTo>
                <a:lnTo>
                  <a:pt x="37" y="10"/>
                </a:lnTo>
                <a:lnTo>
                  <a:pt x="39" y="10"/>
                </a:lnTo>
                <a:lnTo>
                  <a:pt x="39" y="8"/>
                </a:lnTo>
                <a:lnTo>
                  <a:pt x="39" y="6"/>
                </a:lnTo>
                <a:lnTo>
                  <a:pt x="39" y="4"/>
                </a:lnTo>
                <a:lnTo>
                  <a:pt x="39" y="2"/>
                </a:lnTo>
                <a:lnTo>
                  <a:pt x="39" y="0"/>
                </a:lnTo>
                <a:lnTo>
                  <a:pt x="41" y="0"/>
                </a:lnTo>
                <a:lnTo>
                  <a:pt x="39" y="0"/>
                </a:lnTo>
                <a:lnTo>
                  <a:pt x="37" y="2"/>
                </a:lnTo>
                <a:lnTo>
                  <a:pt x="35" y="2"/>
                </a:lnTo>
                <a:lnTo>
                  <a:pt x="33" y="2"/>
                </a:lnTo>
                <a:lnTo>
                  <a:pt x="31" y="2"/>
                </a:lnTo>
                <a:lnTo>
                  <a:pt x="29" y="4"/>
                </a:lnTo>
                <a:lnTo>
                  <a:pt x="27" y="4"/>
                </a:lnTo>
                <a:lnTo>
                  <a:pt x="25" y="4"/>
                </a:lnTo>
                <a:lnTo>
                  <a:pt x="23" y="6"/>
                </a:lnTo>
                <a:lnTo>
                  <a:pt x="21" y="6"/>
                </a:lnTo>
                <a:lnTo>
                  <a:pt x="19" y="6"/>
                </a:lnTo>
                <a:lnTo>
                  <a:pt x="17" y="6"/>
                </a:lnTo>
                <a:lnTo>
                  <a:pt x="15" y="8"/>
                </a:lnTo>
                <a:lnTo>
                  <a:pt x="13" y="8"/>
                </a:lnTo>
                <a:lnTo>
                  <a:pt x="11" y="8"/>
                </a:lnTo>
                <a:lnTo>
                  <a:pt x="7" y="10"/>
                </a:lnTo>
                <a:lnTo>
                  <a:pt x="5" y="10"/>
                </a:lnTo>
                <a:lnTo>
                  <a:pt x="3" y="10"/>
                </a:lnTo>
                <a:lnTo>
                  <a:pt x="2" y="12"/>
                </a:lnTo>
                <a:lnTo>
                  <a:pt x="0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2" y="20"/>
                </a:lnTo>
                <a:lnTo>
                  <a:pt x="3" y="22"/>
                </a:lnTo>
                <a:lnTo>
                  <a:pt x="3" y="24"/>
                </a:lnTo>
                <a:lnTo>
                  <a:pt x="3" y="26"/>
                </a:lnTo>
                <a:lnTo>
                  <a:pt x="3" y="27"/>
                </a:lnTo>
                <a:lnTo>
                  <a:pt x="3" y="29"/>
                </a:lnTo>
                <a:lnTo>
                  <a:pt x="5" y="31"/>
                </a:lnTo>
                <a:lnTo>
                  <a:pt x="5" y="33"/>
                </a:lnTo>
                <a:lnTo>
                  <a:pt x="5" y="35"/>
                </a:lnTo>
                <a:lnTo>
                  <a:pt x="5" y="37"/>
                </a:lnTo>
                <a:lnTo>
                  <a:pt x="5" y="39"/>
                </a:lnTo>
                <a:lnTo>
                  <a:pt x="7" y="41"/>
                </a:lnTo>
                <a:lnTo>
                  <a:pt x="7" y="43"/>
                </a:lnTo>
                <a:lnTo>
                  <a:pt x="7" y="45"/>
                </a:lnTo>
                <a:lnTo>
                  <a:pt x="7" y="47"/>
                </a:lnTo>
                <a:lnTo>
                  <a:pt x="9" y="49"/>
                </a:lnTo>
                <a:lnTo>
                  <a:pt x="9" y="51"/>
                </a:lnTo>
                <a:lnTo>
                  <a:pt x="9" y="53"/>
                </a:lnTo>
                <a:lnTo>
                  <a:pt x="9" y="55"/>
                </a:lnTo>
                <a:lnTo>
                  <a:pt x="9" y="57"/>
                </a:lnTo>
                <a:lnTo>
                  <a:pt x="11" y="59"/>
                </a:lnTo>
                <a:lnTo>
                  <a:pt x="11" y="61"/>
                </a:lnTo>
                <a:lnTo>
                  <a:pt x="11" y="63"/>
                </a:lnTo>
                <a:lnTo>
                  <a:pt x="11" y="65"/>
                </a:lnTo>
                <a:lnTo>
                  <a:pt x="13" y="67"/>
                </a:lnTo>
                <a:lnTo>
                  <a:pt x="13" y="71"/>
                </a:lnTo>
                <a:lnTo>
                  <a:pt x="13" y="73"/>
                </a:lnTo>
                <a:lnTo>
                  <a:pt x="13" y="75"/>
                </a:lnTo>
                <a:lnTo>
                  <a:pt x="13" y="77"/>
                </a:lnTo>
                <a:lnTo>
                  <a:pt x="15" y="79"/>
                </a:lnTo>
                <a:lnTo>
                  <a:pt x="15" y="81"/>
                </a:lnTo>
                <a:lnTo>
                  <a:pt x="15" y="83"/>
                </a:lnTo>
                <a:lnTo>
                  <a:pt x="17" y="87"/>
                </a:lnTo>
                <a:lnTo>
                  <a:pt x="19" y="87"/>
                </a:lnTo>
                <a:lnTo>
                  <a:pt x="21" y="87"/>
                </a:lnTo>
                <a:lnTo>
                  <a:pt x="23" y="87"/>
                </a:lnTo>
                <a:lnTo>
                  <a:pt x="25" y="87"/>
                </a:lnTo>
                <a:lnTo>
                  <a:pt x="27" y="87"/>
                </a:lnTo>
                <a:lnTo>
                  <a:pt x="29" y="87"/>
                </a:lnTo>
                <a:lnTo>
                  <a:pt x="31" y="87"/>
                </a:lnTo>
                <a:lnTo>
                  <a:pt x="33" y="87"/>
                </a:lnTo>
                <a:lnTo>
                  <a:pt x="35" y="85"/>
                </a:lnTo>
                <a:lnTo>
                  <a:pt x="33" y="85"/>
                </a:lnTo>
                <a:lnTo>
                  <a:pt x="33" y="83"/>
                </a:lnTo>
                <a:lnTo>
                  <a:pt x="31" y="81"/>
                </a:lnTo>
                <a:lnTo>
                  <a:pt x="31" y="79"/>
                </a:lnTo>
                <a:lnTo>
                  <a:pt x="31" y="77"/>
                </a:lnTo>
                <a:lnTo>
                  <a:pt x="31" y="75"/>
                </a:lnTo>
                <a:lnTo>
                  <a:pt x="31" y="73"/>
                </a:lnTo>
                <a:lnTo>
                  <a:pt x="33" y="73"/>
                </a:lnTo>
                <a:lnTo>
                  <a:pt x="33" y="71"/>
                </a:lnTo>
                <a:lnTo>
                  <a:pt x="35" y="69"/>
                </a:lnTo>
                <a:lnTo>
                  <a:pt x="37" y="69"/>
                </a:lnTo>
                <a:lnTo>
                  <a:pt x="39" y="69"/>
                </a:lnTo>
                <a:lnTo>
                  <a:pt x="41" y="69"/>
                </a:lnTo>
                <a:lnTo>
                  <a:pt x="43" y="69"/>
                </a:lnTo>
                <a:lnTo>
                  <a:pt x="43" y="67"/>
                </a:lnTo>
                <a:lnTo>
                  <a:pt x="45" y="65"/>
                </a:lnTo>
                <a:lnTo>
                  <a:pt x="43" y="63"/>
                </a:lnTo>
                <a:lnTo>
                  <a:pt x="45" y="61"/>
                </a:lnTo>
                <a:lnTo>
                  <a:pt x="47" y="63"/>
                </a:lnTo>
                <a:lnTo>
                  <a:pt x="49" y="63"/>
                </a:lnTo>
                <a:lnTo>
                  <a:pt x="51" y="63"/>
                </a:lnTo>
                <a:lnTo>
                  <a:pt x="51" y="65"/>
                </a:lnTo>
                <a:lnTo>
                  <a:pt x="53" y="67"/>
                </a:lnTo>
                <a:lnTo>
                  <a:pt x="53" y="65"/>
                </a:lnTo>
                <a:lnTo>
                  <a:pt x="51" y="63"/>
                </a:lnTo>
                <a:lnTo>
                  <a:pt x="49" y="61"/>
                </a:lnTo>
                <a:lnTo>
                  <a:pt x="47" y="61"/>
                </a:lnTo>
                <a:lnTo>
                  <a:pt x="47" y="59"/>
                </a:lnTo>
                <a:lnTo>
                  <a:pt x="49" y="59"/>
                </a:lnTo>
                <a:lnTo>
                  <a:pt x="51" y="59"/>
                </a:lnTo>
                <a:lnTo>
                  <a:pt x="53" y="59"/>
                </a:lnTo>
                <a:lnTo>
                  <a:pt x="53" y="57"/>
                </a:lnTo>
                <a:lnTo>
                  <a:pt x="55" y="57"/>
                </a:lnTo>
                <a:lnTo>
                  <a:pt x="59" y="61"/>
                </a:lnTo>
                <a:lnTo>
                  <a:pt x="61" y="61"/>
                </a:lnTo>
                <a:lnTo>
                  <a:pt x="63" y="61"/>
                </a:lnTo>
                <a:lnTo>
                  <a:pt x="65" y="63"/>
                </a:lnTo>
                <a:lnTo>
                  <a:pt x="67" y="65"/>
                </a:lnTo>
                <a:lnTo>
                  <a:pt x="69" y="65"/>
                </a:lnTo>
                <a:lnTo>
                  <a:pt x="69" y="67"/>
                </a:lnTo>
                <a:lnTo>
                  <a:pt x="71" y="67"/>
                </a:lnTo>
                <a:lnTo>
                  <a:pt x="73" y="65"/>
                </a:lnTo>
                <a:lnTo>
                  <a:pt x="75" y="65"/>
                </a:lnTo>
                <a:lnTo>
                  <a:pt x="77" y="65"/>
                </a:lnTo>
                <a:lnTo>
                  <a:pt x="79" y="67"/>
                </a:lnTo>
                <a:lnTo>
                  <a:pt x="79" y="69"/>
                </a:lnTo>
                <a:lnTo>
                  <a:pt x="79" y="71"/>
                </a:lnTo>
                <a:lnTo>
                  <a:pt x="81" y="73"/>
                </a:lnTo>
                <a:lnTo>
                  <a:pt x="83" y="75"/>
                </a:lnTo>
                <a:lnTo>
                  <a:pt x="85" y="77"/>
                </a:lnTo>
                <a:lnTo>
                  <a:pt x="83" y="77"/>
                </a:lnTo>
                <a:lnTo>
                  <a:pt x="83" y="79"/>
                </a:lnTo>
                <a:lnTo>
                  <a:pt x="85" y="81"/>
                </a:lnTo>
                <a:lnTo>
                  <a:pt x="83" y="83"/>
                </a:lnTo>
                <a:lnTo>
                  <a:pt x="85" y="85"/>
                </a:lnTo>
                <a:lnTo>
                  <a:pt x="87" y="85"/>
                </a:lnTo>
                <a:lnTo>
                  <a:pt x="89" y="87"/>
                </a:lnTo>
                <a:lnTo>
                  <a:pt x="91" y="89"/>
                </a:lnTo>
                <a:lnTo>
                  <a:pt x="93" y="89"/>
                </a:lnTo>
                <a:lnTo>
                  <a:pt x="95" y="87"/>
                </a:lnTo>
                <a:lnTo>
                  <a:pt x="99" y="87"/>
                </a:lnTo>
                <a:lnTo>
                  <a:pt x="101" y="89"/>
                </a:lnTo>
                <a:lnTo>
                  <a:pt x="103" y="89"/>
                </a:lnTo>
                <a:lnTo>
                  <a:pt x="105" y="89"/>
                </a:lnTo>
                <a:lnTo>
                  <a:pt x="107" y="89"/>
                </a:lnTo>
                <a:lnTo>
                  <a:pt x="107" y="87"/>
                </a:lnTo>
                <a:lnTo>
                  <a:pt x="109" y="87"/>
                </a:lnTo>
                <a:lnTo>
                  <a:pt x="111" y="87"/>
                </a:lnTo>
                <a:lnTo>
                  <a:pt x="113" y="89"/>
                </a:lnTo>
                <a:lnTo>
                  <a:pt x="115" y="91"/>
                </a:lnTo>
                <a:lnTo>
                  <a:pt x="117" y="91"/>
                </a:lnTo>
                <a:lnTo>
                  <a:pt x="117" y="93"/>
                </a:lnTo>
                <a:lnTo>
                  <a:pt x="119" y="95"/>
                </a:lnTo>
                <a:lnTo>
                  <a:pt x="119" y="97"/>
                </a:lnTo>
                <a:lnTo>
                  <a:pt x="121" y="99"/>
                </a:lnTo>
                <a:lnTo>
                  <a:pt x="123" y="101"/>
                </a:lnTo>
                <a:lnTo>
                  <a:pt x="123" y="103"/>
                </a:lnTo>
                <a:lnTo>
                  <a:pt x="125" y="105"/>
                </a:lnTo>
                <a:lnTo>
                  <a:pt x="127" y="105"/>
                </a:lnTo>
                <a:lnTo>
                  <a:pt x="129" y="107"/>
                </a:lnTo>
                <a:lnTo>
                  <a:pt x="129" y="109"/>
                </a:lnTo>
                <a:lnTo>
                  <a:pt x="129" y="111"/>
                </a:lnTo>
                <a:lnTo>
                  <a:pt x="131" y="113"/>
                </a:lnTo>
                <a:lnTo>
                  <a:pt x="133" y="115"/>
                </a:lnTo>
                <a:lnTo>
                  <a:pt x="139" y="119"/>
                </a:lnTo>
                <a:lnTo>
                  <a:pt x="141" y="121"/>
                </a:lnTo>
                <a:lnTo>
                  <a:pt x="143" y="121"/>
                </a:lnTo>
                <a:lnTo>
                  <a:pt x="145" y="123"/>
                </a:lnTo>
                <a:lnTo>
                  <a:pt x="147" y="123"/>
                </a:lnTo>
                <a:lnTo>
                  <a:pt x="151" y="125"/>
                </a:lnTo>
                <a:lnTo>
                  <a:pt x="153" y="127"/>
                </a:lnTo>
                <a:lnTo>
                  <a:pt x="155" y="129"/>
                </a:lnTo>
                <a:lnTo>
                  <a:pt x="155" y="131"/>
                </a:lnTo>
                <a:lnTo>
                  <a:pt x="157" y="131"/>
                </a:lnTo>
                <a:lnTo>
                  <a:pt x="159" y="133"/>
                </a:lnTo>
                <a:lnTo>
                  <a:pt x="161" y="133"/>
                </a:lnTo>
                <a:lnTo>
                  <a:pt x="163" y="135"/>
                </a:lnTo>
                <a:lnTo>
                  <a:pt x="165" y="135"/>
                </a:lnTo>
                <a:lnTo>
                  <a:pt x="167" y="135"/>
                </a:lnTo>
                <a:lnTo>
                  <a:pt x="169" y="135"/>
                </a:lnTo>
                <a:lnTo>
                  <a:pt x="169" y="137"/>
                </a:lnTo>
                <a:lnTo>
                  <a:pt x="173" y="139"/>
                </a:lnTo>
                <a:lnTo>
                  <a:pt x="175" y="141"/>
                </a:lnTo>
                <a:lnTo>
                  <a:pt x="177" y="141"/>
                </a:lnTo>
                <a:lnTo>
                  <a:pt x="179" y="141"/>
                </a:lnTo>
                <a:lnTo>
                  <a:pt x="179" y="143"/>
                </a:lnTo>
                <a:lnTo>
                  <a:pt x="181" y="143"/>
                </a:lnTo>
                <a:lnTo>
                  <a:pt x="183" y="145"/>
                </a:lnTo>
                <a:lnTo>
                  <a:pt x="185" y="145"/>
                </a:lnTo>
                <a:lnTo>
                  <a:pt x="187" y="147"/>
                </a:lnTo>
                <a:lnTo>
                  <a:pt x="189" y="149"/>
                </a:lnTo>
                <a:lnTo>
                  <a:pt x="191" y="149"/>
                </a:lnTo>
                <a:lnTo>
                  <a:pt x="193" y="149"/>
                </a:lnTo>
                <a:lnTo>
                  <a:pt x="195" y="151"/>
                </a:lnTo>
                <a:lnTo>
                  <a:pt x="197" y="149"/>
                </a:lnTo>
                <a:lnTo>
                  <a:pt x="199" y="151"/>
                </a:lnTo>
                <a:lnTo>
                  <a:pt x="201" y="151"/>
                </a:lnTo>
                <a:lnTo>
                  <a:pt x="203" y="151"/>
                </a:lnTo>
                <a:lnTo>
                  <a:pt x="205" y="153"/>
                </a:lnTo>
                <a:lnTo>
                  <a:pt x="207" y="155"/>
                </a:lnTo>
                <a:lnTo>
                  <a:pt x="209" y="155"/>
                </a:lnTo>
                <a:lnTo>
                  <a:pt x="211" y="155"/>
                </a:lnTo>
                <a:lnTo>
                  <a:pt x="211" y="157"/>
                </a:lnTo>
                <a:lnTo>
                  <a:pt x="209" y="159"/>
                </a:lnTo>
                <a:lnTo>
                  <a:pt x="209" y="161"/>
                </a:lnTo>
                <a:lnTo>
                  <a:pt x="211" y="163"/>
                </a:lnTo>
                <a:lnTo>
                  <a:pt x="211" y="165"/>
                </a:lnTo>
                <a:lnTo>
                  <a:pt x="211" y="167"/>
                </a:lnTo>
                <a:lnTo>
                  <a:pt x="211" y="169"/>
                </a:lnTo>
                <a:lnTo>
                  <a:pt x="213" y="169"/>
                </a:lnTo>
                <a:lnTo>
                  <a:pt x="215" y="169"/>
                </a:lnTo>
                <a:lnTo>
                  <a:pt x="217" y="167"/>
                </a:lnTo>
                <a:lnTo>
                  <a:pt x="219" y="167"/>
                </a:lnTo>
                <a:lnTo>
                  <a:pt x="221" y="169"/>
                </a:lnTo>
                <a:lnTo>
                  <a:pt x="223" y="171"/>
                </a:lnTo>
                <a:lnTo>
                  <a:pt x="225" y="171"/>
                </a:lnTo>
                <a:lnTo>
                  <a:pt x="227" y="171"/>
                </a:lnTo>
                <a:lnTo>
                  <a:pt x="229" y="171"/>
                </a:lnTo>
                <a:lnTo>
                  <a:pt x="231" y="171"/>
                </a:lnTo>
                <a:lnTo>
                  <a:pt x="233" y="171"/>
                </a:lnTo>
                <a:lnTo>
                  <a:pt x="235" y="171"/>
                </a:lnTo>
                <a:lnTo>
                  <a:pt x="233" y="169"/>
                </a:lnTo>
                <a:lnTo>
                  <a:pt x="233" y="167"/>
                </a:lnTo>
                <a:lnTo>
                  <a:pt x="233" y="165"/>
                </a:lnTo>
                <a:lnTo>
                  <a:pt x="233" y="163"/>
                </a:lnTo>
                <a:lnTo>
                  <a:pt x="235" y="161"/>
                </a:lnTo>
                <a:lnTo>
                  <a:pt x="235" y="159"/>
                </a:lnTo>
                <a:lnTo>
                  <a:pt x="237" y="157"/>
                </a:lnTo>
                <a:lnTo>
                  <a:pt x="239" y="157"/>
                </a:lnTo>
                <a:lnTo>
                  <a:pt x="239" y="155"/>
                </a:lnTo>
                <a:lnTo>
                  <a:pt x="239" y="153"/>
                </a:lnTo>
                <a:lnTo>
                  <a:pt x="239" y="151"/>
                </a:lnTo>
                <a:lnTo>
                  <a:pt x="237" y="149"/>
                </a:lnTo>
                <a:lnTo>
                  <a:pt x="235" y="149"/>
                </a:lnTo>
                <a:lnTo>
                  <a:pt x="235" y="147"/>
                </a:lnTo>
                <a:lnTo>
                  <a:pt x="233" y="145"/>
                </a:lnTo>
                <a:lnTo>
                  <a:pt x="233" y="143"/>
                </a:lnTo>
                <a:lnTo>
                  <a:pt x="233" y="141"/>
                </a:lnTo>
                <a:lnTo>
                  <a:pt x="233" y="139"/>
                </a:lnTo>
                <a:lnTo>
                  <a:pt x="233" y="137"/>
                </a:lnTo>
                <a:lnTo>
                  <a:pt x="233" y="135"/>
                </a:lnTo>
                <a:lnTo>
                  <a:pt x="231" y="135"/>
                </a:lnTo>
                <a:lnTo>
                  <a:pt x="229" y="135"/>
                </a:lnTo>
                <a:lnTo>
                  <a:pt x="227" y="135"/>
                </a:lnTo>
                <a:lnTo>
                  <a:pt x="225" y="135"/>
                </a:lnTo>
                <a:lnTo>
                  <a:pt x="223" y="133"/>
                </a:lnTo>
                <a:lnTo>
                  <a:pt x="221" y="131"/>
                </a:lnTo>
                <a:lnTo>
                  <a:pt x="219" y="131"/>
                </a:lnTo>
                <a:lnTo>
                  <a:pt x="217" y="129"/>
                </a:lnTo>
                <a:lnTo>
                  <a:pt x="217" y="127"/>
                </a:lnTo>
                <a:lnTo>
                  <a:pt x="217" y="125"/>
                </a:lnTo>
                <a:lnTo>
                  <a:pt x="219" y="123"/>
                </a:lnTo>
                <a:lnTo>
                  <a:pt x="221" y="121"/>
                </a:lnTo>
                <a:lnTo>
                  <a:pt x="223" y="121"/>
                </a:lnTo>
                <a:lnTo>
                  <a:pt x="227" y="123"/>
                </a:lnTo>
                <a:lnTo>
                  <a:pt x="229" y="123"/>
                </a:lnTo>
                <a:lnTo>
                  <a:pt x="231" y="123"/>
                </a:lnTo>
                <a:lnTo>
                  <a:pt x="233" y="123"/>
                </a:lnTo>
                <a:lnTo>
                  <a:pt x="235" y="123"/>
                </a:lnTo>
                <a:lnTo>
                  <a:pt x="237" y="121"/>
                </a:lnTo>
                <a:lnTo>
                  <a:pt x="235" y="119"/>
                </a:lnTo>
                <a:lnTo>
                  <a:pt x="235" y="117"/>
                </a:lnTo>
                <a:lnTo>
                  <a:pt x="237" y="117"/>
                </a:lnTo>
                <a:lnTo>
                  <a:pt x="239" y="115"/>
                </a:lnTo>
                <a:lnTo>
                  <a:pt x="237" y="115"/>
                </a:lnTo>
                <a:lnTo>
                  <a:pt x="239" y="115"/>
                </a:lnTo>
                <a:lnTo>
                  <a:pt x="237" y="113"/>
                </a:lnTo>
                <a:lnTo>
                  <a:pt x="237" y="111"/>
                </a:lnTo>
                <a:lnTo>
                  <a:pt x="239" y="111"/>
                </a:lnTo>
                <a:lnTo>
                  <a:pt x="239" y="113"/>
                </a:lnTo>
                <a:lnTo>
                  <a:pt x="239" y="111"/>
                </a:lnTo>
                <a:lnTo>
                  <a:pt x="235" y="111"/>
                </a:lnTo>
                <a:lnTo>
                  <a:pt x="233" y="111"/>
                </a:lnTo>
                <a:lnTo>
                  <a:pt x="235" y="109"/>
                </a:lnTo>
                <a:lnTo>
                  <a:pt x="237" y="109"/>
                </a:lnTo>
                <a:lnTo>
                  <a:pt x="239" y="109"/>
                </a:lnTo>
                <a:lnTo>
                  <a:pt x="241" y="109"/>
                </a:lnTo>
                <a:lnTo>
                  <a:pt x="243" y="109"/>
                </a:lnTo>
                <a:lnTo>
                  <a:pt x="245" y="109"/>
                </a:lnTo>
                <a:lnTo>
                  <a:pt x="245" y="107"/>
                </a:lnTo>
                <a:lnTo>
                  <a:pt x="245" y="105"/>
                </a:lnTo>
                <a:lnTo>
                  <a:pt x="243" y="105"/>
                </a:lnTo>
                <a:lnTo>
                  <a:pt x="243" y="103"/>
                </a:lnTo>
                <a:lnTo>
                  <a:pt x="243" y="101"/>
                </a:lnTo>
                <a:lnTo>
                  <a:pt x="243" y="99"/>
                </a:lnTo>
                <a:lnTo>
                  <a:pt x="243" y="97"/>
                </a:lnTo>
                <a:lnTo>
                  <a:pt x="245" y="97"/>
                </a:lnTo>
                <a:lnTo>
                  <a:pt x="247" y="97"/>
                </a:lnTo>
                <a:lnTo>
                  <a:pt x="247" y="99"/>
                </a:lnTo>
                <a:lnTo>
                  <a:pt x="249" y="99"/>
                </a:lnTo>
                <a:lnTo>
                  <a:pt x="251" y="101"/>
                </a:lnTo>
                <a:lnTo>
                  <a:pt x="253" y="99"/>
                </a:lnTo>
                <a:lnTo>
                  <a:pt x="255" y="99"/>
                </a:lnTo>
                <a:lnTo>
                  <a:pt x="255" y="97"/>
                </a:lnTo>
                <a:lnTo>
                  <a:pt x="257" y="97"/>
                </a:lnTo>
                <a:lnTo>
                  <a:pt x="257" y="95"/>
                </a:lnTo>
                <a:lnTo>
                  <a:pt x="259" y="93"/>
                </a:lnTo>
                <a:lnTo>
                  <a:pt x="261" y="93"/>
                </a:lnTo>
                <a:lnTo>
                  <a:pt x="263" y="95"/>
                </a:lnTo>
                <a:lnTo>
                  <a:pt x="265" y="95"/>
                </a:lnTo>
                <a:lnTo>
                  <a:pt x="265" y="97"/>
                </a:lnTo>
                <a:lnTo>
                  <a:pt x="267" y="99"/>
                </a:lnTo>
                <a:lnTo>
                  <a:pt x="265" y="101"/>
                </a:lnTo>
                <a:lnTo>
                  <a:pt x="265" y="103"/>
                </a:lnTo>
                <a:lnTo>
                  <a:pt x="263" y="103"/>
                </a:lnTo>
                <a:lnTo>
                  <a:pt x="261" y="103"/>
                </a:lnTo>
                <a:lnTo>
                  <a:pt x="261" y="105"/>
                </a:lnTo>
                <a:lnTo>
                  <a:pt x="263" y="105"/>
                </a:lnTo>
                <a:lnTo>
                  <a:pt x="263" y="107"/>
                </a:lnTo>
                <a:lnTo>
                  <a:pt x="265" y="107"/>
                </a:lnTo>
                <a:lnTo>
                  <a:pt x="269" y="109"/>
                </a:lnTo>
                <a:lnTo>
                  <a:pt x="271" y="109"/>
                </a:lnTo>
                <a:lnTo>
                  <a:pt x="273" y="109"/>
                </a:lnTo>
                <a:lnTo>
                  <a:pt x="275" y="107"/>
                </a:lnTo>
                <a:lnTo>
                  <a:pt x="277" y="107"/>
                </a:lnTo>
                <a:lnTo>
                  <a:pt x="279" y="107"/>
                </a:lnTo>
                <a:lnTo>
                  <a:pt x="281" y="107"/>
                </a:lnTo>
                <a:lnTo>
                  <a:pt x="283" y="109"/>
                </a:lnTo>
                <a:lnTo>
                  <a:pt x="285" y="109"/>
                </a:lnTo>
                <a:lnTo>
                  <a:pt x="287" y="111"/>
                </a:lnTo>
                <a:lnTo>
                  <a:pt x="287" y="109"/>
                </a:lnTo>
                <a:lnTo>
                  <a:pt x="289" y="109"/>
                </a:lnTo>
                <a:lnTo>
                  <a:pt x="291" y="109"/>
                </a:lnTo>
                <a:lnTo>
                  <a:pt x="289" y="107"/>
                </a:lnTo>
                <a:lnTo>
                  <a:pt x="291" y="107"/>
                </a:lnTo>
                <a:lnTo>
                  <a:pt x="291" y="105"/>
                </a:lnTo>
                <a:lnTo>
                  <a:pt x="293" y="103"/>
                </a:lnTo>
                <a:lnTo>
                  <a:pt x="293" y="105"/>
                </a:lnTo>
                <a:lnTo>
                  <a:pt x="295" y="105"/>
                </a:lnTo>
                <a:lnTo>
                  <a:pt x="297" y="105"/>
                </a:lnTo>
                <a:lnTo>
                  <a:pt x="297" y="103"/>
                </a:lnTo>
                <a:lnTo>
                  <a:pt x="295" y="103"/>
                </a:lnTo>
                <a:lnTo>
                  <a:pt x="295" y="101"/>
                </a:lnTo>
                <a:lnTo>
                  <a:pt x="297" y="103"/>
                </a:lnTo>
                <a:lnTo>
                  <a:pt x="299" y="103"/>
                </a:lnTo>
                <a:lnTo>
                  <a:pt x="301" y="101"/>
                </a:lnTo>
                <a:lnTo>
                  <a:pt x="303" y="99"/>
                </a:lnTo>
                <a:lnTo>
                  <a:pt x="305" y="99"/>
                </a:lnTo>
                <a:lnTo>
                  <a:pt x="307" y="97"/>
                </a:lnTo>
                <a:lnTo>
                  <a:pt x="305" y="9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7" name="Freeform 2098">
            <a:extLst>
              <a:ext uri="{FF2B5EF4-FFF2-40B4-BE49-F238E27FC236}">
                <a16:creationId xmlns:a16="http://schemas.microsoft.com/office/drawing/2014/main" id="{F369153B-8E7C-4CB6-8A6E-BC8B1CE60FAF}"/>
              </a:ext>
            </a:extLst>
          </p:cNvPr>
          <p:cNvSpPr>
            <a:spLocks/>
          </p:cNvSpPr>
          <p:nvPr/>
        </p:nvSpPr>
        <p:spPr bwMode="auto">
          <a:xfrm>
            <a:off x="7820028" y="2571751"/>
            <a:ext cx="252413" cy="263525"/>
          </a:xfrm>
          <a:custGeom>
            <a:avLst/>
            <a:gdLst>
              <a:gd name="T0" fmla="*/ 35282257 w 159"/>
              <a:gd name="T1" fmla="*/ 388104063 h 166"/>
              <a:gd name="T2" fmla="*/ 65524192 w 159"/>
              <a:gd name="T3" fmla="*/ 393144375 h 166"/>
              <a:gd name="T4" fmla="*/ 75604837 w 159"/>
              <a:gd name="T5" fmla="*/ 378023438 h 166"/>
              <a:gd name="T6" fmla="*/ 100806450 w 159"/>
              <a:gd name="T7" fmla="*/ 367942813 h 166"/>
              <a:gd name="T8" fmla="*/ 131048385 w 159"/>
              <a:gd name="T9" fmla="*/ 362902500 h 166"/>
              <a:gd name="T10" fmla="*/ 141129030 w 159"/>
              <a:gd name="T11" fmla="*/ 352821875 h 166"/>
              <a:gd name="T12" fmla="*/ 171370964 w 159"/>
              <a:gd name="T13" fmla="*/ 357862188 h 166"/>
              <a:gd name="T14" fmla="*/ 196572577 w 159"/>
              <a:gd name="T15" fmla="*/ 367942813 h 166"/>
              <a:gd name="T16" fmla="*/ 196572577 w 159"/>
              <a:gd name="T17" fmla="*/ 398184688 h 166"/>
              <a:gd name="T18" fmla="*/ 234375789 w 159"/>
              <a:gd name="T19" fmla="*/ 418345938 h 166"/>
              <a:gd name="T20" fmla="*/ 239416112 w 159"/>
              <a:gd name="T21" fmla="*/ 388104063 h 166"/>
              <a:gd name="T22" fmla="*/ 259577402 w 159"/>
              <a:gd name="T23" fmla="*/ 372983125 h 166"/>
              <a:gd name="T24" fmla="*/ 239416112 w 159"/>
              <a:gd name="T25" fmla="*/ 347781563 h 166"/>
              <a:gd name="T26" fmla="*/ 249496757 w 159"/>
              <a:gd name="T27" fmla="*/ 352821875 h 166"/>
              <a:gd name="T28" fmla="*/ 269658047 w 159"/>
              <a:gd name="T29" fmla="*/ 352821875 h 166"/>
              <a:gd name="T30" fmla="*/ 284779014 w 159"/>
              <a:gd name="T31" fmla="*/ 357862188 h 166"/>
              <a:gd name="T32" fmla="*/ 309980627 w 159"/>
              <a:gd name="T33" fmla="*/ 352821875 h 166"/>
              <a:gd name="T34" fmla="*/ 335182239 w 159"/>
              <a:gd name="T35" fmla="*/ 337700938 h 166"/>
              <a:gd name="T36" fmla="*/ 345262884 w 159"/>
              <a:gd name="T37" fmla="*/ 347781563 h 166"/>
              <a:gd name="T38" fmla="*/ 350303206 w 159"/>
              <a:gd name="T39" fmla="*/ 322580000 h 166"/>
              <a:gd name="T40" fmla="*/ 360383851 w 159"/>
              <a:gd name="T41" fmla="*/ 312499375 h 166"/>
              <a:gd name="T42" fmla="*/ 370464496 w 159"/>
              <a:gd name="T43" fmla="*/ 317539688 h 166"/>
              <a:gd name="T44" fmla="*/ 380545141 w 159"/>
              <a:gd name="T45" fmla="*/ 337700938 h 166"/>
              <a:gd name="T46" fmla="*/ 390625786 w 159"/>
              <a:gd name="T47" fmla="*/ 307459063 h 166"/>
              <a:gd name="T48" fmla="*/ 385585464 w 159"/>
              <a:gd name="T49" fmla="*/ 282257500 h 166"/>
              <a:gd name="T50" fmla="*/ 370464496 w 159"/>
              <a:gd name="T51" fmla="*/ 246975313 h 166"/>
              <a:gd name="T52" fmla="*/ 370464496 w 159"/>
              <a:gd name="T53" fmla="*/ 211693125 h 166"/>
              <a:gd name="T54" fmla="*/ 350303206 w 159"/>
              <a:gd name="T55" fmla="*/ 181451250 h 166"/>
              <a:gd name="T56" fmla="*/ 360383851 w 159"/>
              <a:gd name="T57" fmla="*/ 161290000 h 166"/>
              <a:gd name="T58" fmla="*/ 355343529 w 159"/>
              <a:gd name="T59" fmla="*/ 141128750 h 166"/>
              <a:gd name="T60" fmla="*/ 355343529 w 159"/>
              <a:gd name="T61" fmla="*/ 110886875 h 166"/>
              <a:gd name="T62" fmla="*/ 335182239 w 159"/>
              <a:gd name="T63" fmla="*/ 75604688 h 166"/>
              <a:gd name="T64" fmla="*/ 309980627 w 159"/>
              <a:gd name="T65" fmla="*/ 50403125 h 166"/>
              <a:gd name="T66" fmla="*/ 279738692 w 159"/>
              <a:gd name="T67" fmla="*/ 20161250 h 166"/>
              <a:gd name="T68" fmla="*/ 254537079 w 159"/>
              <a:gd name="T69" fmla="*/ 0 h 166"/>
              <a:gd name="T70" fmla="*/ 269658047 w 159"/>
              <a:gd name="T71" fmla="*/ 10080625 h 166"/>
              <a:gd name="T72" fmla="*/ 264617724 w 159"/>
              <a:gd name="T73" fmla="*/ 25201563 h 166"/>
              <a:gd name="T74" fmla="*/ 244456434 w 159"/>
              <a:gd name="T75" fmla="*/ 15120938 h 166"/>
              <a:gd name="T76" fmla="*/ 244456434 w 159"/>
              <a:gd name="T77" fmla="*/ 35282188 h 166"/>
              <a:gd name="T78" fmla="*/ 244456434 w 159"/>
              <a:gd name="T79" fmla="*/ 60483750 h 166"/>
              <a:gd name="T80" fmla="*/ 249496757 w 159"/>
              <a:gd name="T81" fmla="*/ 85685313 h 166"/>
              <a:gd name="T82" fmla="*/ 274698369 w 159"/>
              <a:gd name="T83" fmla="*/ 105846563 h 166"/>
              <a:gd name="T84" fmla="*/ 279738692 w 159"/>
              <a:gd name="T85" fmla="*/ 136088438 h 166"/>
              <a:gd name="T86" fmla="*/ 279738692 w 159"/>
              <a:gd name="T87" fmla="*/ 171370625 h 166"/>
              <a:gd name="T88" fmla="*/ 264617724 w 159"/>
              <a:gd name="T89" fmla="*/ 196572188 h 166"/>
              <a:gd name="T90" fmla="*/ 244456434 w 159"/>
              <a:gd name="T91" fmla="*/ 226814063 h 166"/>
              <a:gd name="T92" fmla="*/ 221774189 w 159"/>
              <a:gd name="T93" fmla="*/ 246975313 h 166"/>
              <a:gd name="T94" fmla="*/ 206653222 w 159"/>
              <a:gd name="T95" fmla="*/ 221773750 h 166"/>
              <a:gd name="T96" fmla="*/ 191532254 w 159"/>
              <a:gd name="T97" fmla="*/ 211693125 h 166"/>
              <a:gd name="T98" fmla="*/ 201612899 w 159"/>
              <a:gd name="T99" fmla="*/ 246975313 h 166"/>
              <a:gd name="T100" fmla="*/ 186491932 w 159"/>
              <a:gd name="T101" fmla="*/ 282257500 h 166"/>
              <a:gd name="T102" fmla="*/ 186491932 w 159"/>
              <a:gd name="T103" fmla="*/ 307459063 h 166"/>
              <a:gd name="T104" fmla="*/ 171370964 w 159"/>
              <a:gd name="T105" fmla="*/ 312499375 h 166"/>
              <a:gd name="T106" fmla="*/ 146169352 w 159"/>
              <a:gd name="T107" fmla="*/ 302418750 h 166"/>
              <a:gd name="T108" fmla="*/ 105846772 w 159"/>
              <a:gd name="T109" fmla="*/ 312499375 h 166"/>
              <a:gd name="T110" fmla="*/ 75604837 w 159"/>
              <a:gd name="T111" fmla="*/ 307459063 h 166"/>
              <a:gd name="T112" fmla="*/ 45362902 w 159"/>
              <a:gd name="T113" fmla="*/ 337700938 h 166"/>
              <a:gd name="T114" fmla="*/ 20161290 w 159"/>
              <a:gd name="T115" fmla="*/ 367942813 h 166"/>
              <a:gd name="T116" fmla="*/ 10080645 w 159"/>
              <a:gd name="T117" fmla="*/ 388104063 h 1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9" h="166">
                <a:moveTo>
                  <a:pt x="4" y="156"/>
                </a:moveTo>
                <a:lnTo>
                  <a:pt x="6" y="156"/>
                </a:lnTo>
                <a:lnTo>
                  <a:pt x="6" y="154"/>
                </a:lnTo>
                <a:lnTo>
                  <a:pt x="8" y="154"/>
                </a:lnTo>
                <a:lnTo>
                  <a:pt x="10" y="156"/>
                </a:lnTo>
                <a:lnTo>
                  <a:pt x="12" y="156"/>
                </a:lnTo>
                <a:lnTo>
                  <a:pt x="14" y="154"/>
                </a:lnTo>
                <a:lnTo>
                  <a:pt x="16" y="154"/>
                </a:lnTo>
                <a:lnTo>
                  <a:pt x="18" y="154"/>
                </a:lnTo>
                <a:lnTo>
                  <a:pt x="20" y="156"/>
                </a:lnTo>
                <a:lnTo>
                  <a:pt x="22" y="156"/>
                </a:lnTo>
                <a:lnTo>
                  <a:pt x="24" y="156"/>
                </a:lnTo>
                <a:lnTo>
                  <a:pt x="26" y="158"/>
                </a:lnTo>
                <a:lnTo>
                  <a:pt x="26" y="156"/>
                </a:lnTo>
                <a:lnTo>
                  <a:pt x="26" y="154"/>
                </a:lnTo>
                <a:lnTo>
                  <a:pt x="26" y="152"/>
                </a:lnTo>
                <a:lnTo>
                  <a:pt x="26" y="150"/>
                </a:lnTo>
                <a:lnTo>
                  <a:pt x="24" y="150"/>
                </a:lnTo>
                <a:lnTo>
                  <a:pt x="26" y="148"/>
                </a:lnTo>
                <a:lnTo>
                  <a:pt x="28" y="148"/>
                </a:lnTo>
                <a:lnTo>
                  <a:pt x="30" y="148"/>
                </a:lnTo>
                <a:lnTo>
                  <a:pt x="30" y="150"/>
                </a:lnTo>
                <a:lnTo>
                  <a:pt x="34" y="150"/>
                </a:lnTo>
                <a:lnTo>
                  <a:pt x="34" y="148"/>
                </a:lnTo>
                <a:lnTo>
                  <a:pt x="38" y="148"/>
                </a:lnTo>
                <a:lnTo>
                  <a:pt x="40" y="146"/>
                </a:lnTo>
                <a:lnTo>
                  <a:pt x="40" y="148"/>
                </a:lnTo>
                <a:lnTo>
                  <a:pt x="42" y="148"/>
                </a:lnTo>
                <a:lnTo>
                  <a:pt x="40" y="146"/>
                </a:lnTo>
                <a:lnTo>
                  <a:pt x="42" y="146"/>
                </a:lnTo>
                <a:lnTo>
                  <a:pt x="44" y="146"/>
                </a:lnTo>
                <a:lnTo>
                  <a:pt x="46" y="146"/>
                </a:lnTo>
                <a:lnTo>
                  <a:pt x="48" y="144"/>
                </a:lnTo>
                <a:lnTo>
                  <a:pt x="50" y="144"/>
                </a:lnTo>
                <a:lnTo>
                  <a:pt x="50" y="146"/>
                </a:lnTo>
                <a:lnTo>
                  <a:pt x="52" y="144"/>
                </a:lnTo>
                <a:lnTo>
                  <a:pt x="54" y="142"/>
                </a:lnTo>
                <a:lnTo>
                  <a:pt x="52" y="142"/>
                </a:lnTo>
                <a:lnTo>
                  <a:pt x="54" y="142"/>
                </a:lnTo>
                <a:lnTo>
                  <a:pt x="56" y="140"/>
                </a:lnTo>
                <a:lnTo>
                  <a:pt x="58" y="140"/>
                </a:lnTo>
                <a:lnTo>
                  <a:pt x="60" y="140"/>
                </a:lnTo>
                <a:lnTo>
                  <a:pt x="62" y="138"/>
                </a:lnTo>
                <a:lnTo>
                  <a:pt x="64" y="138"/>
                </a:lnTo>
                <a:lnTo>
                  <a:pt x="66" y="140"/>
                </a:lnTo>
                <a:lnTo>
                  <a:pt x="68" y="140"/>
                </a:lnTo>
                <a:lnTo>
                  <a:pt x="68" y="142"/>
                </a:lnTo>
                <a:lnTo>
                  <a:pt x="70" y="142"/>
                </a:lnTo>
                <a:lnTo>
                  <a:pt x="72" y="140"/>
                </a:lnTo>
                <a:lnTo>
                  <a:pt x="74" y="140"/>
                </a:lnTo>
                <a:lnTo>
                  <a:pt x="76" y="140"/>
                </a:lnTo>
                <a:lnTo>
                  <a:pt x="78" y="142"/>
                </a:lnTo>
                <a:lnTo>
                  <a:pt x="78" y="144"/>
                </a:lnTo>
                <a:lnTo>
                  <a:pt x="78" y="146"/>
                </a:lnTo>
                <a:lnTo>
                  <a:pt x="76" y="148"/>
                </a:lnTo>
                <a:lnTo>
                  <a:pt x="74" y="148"/>
                </a:lnTo>
                <a:lnTo>
                  <a:pt x="76" y="150"/>
                </a:lnTo>
                <a:lnTo>
                  <a:pt x="76" y="152"/>
                </a:lnTo>
                <a:lnTo>
                  <a:pt x="78" y="154"/>
                </a:lnTo>
                <a:lnTo>
                  <a:pt x="76" y="156"/>
                </a:lnTo>
                <a:lnTo>
                  <a:pt x="78" y="158"/>
                </a:lnTo>
                <a:lnTo>
                  <a:pt x="80" y="158"/>
                </a:lnTo>
                <a:lnTo>
                  <a:pt x="84" y="160"/>
                </a:lnTo>
                <a:lnTo>
                  <a:pt x="84" y="162"/>
                </a:lnTo>
                <a:lnTo>
                  <a:pt x="86" y="164"/>
                </a:lnTo>
                <a:lnTo>
                  <a:pt x="88" y="164"/>
                </a:lnTo>
                <a:lnTo>
                  <a:pt x="90" y="166"/>
                </a:lnTo>
                <a:lnTo>
                  <a:pt x="92" y="166"/>
                </a:lnTo>
                <a:lnTo>
                  <a:pt x="93" y="166"/>
                </a:lnTo>
                <a:lnTo>
                  <a:pt x="93" y="164"/>
                </a:lnTo>
                <a:lnTo>
                  <a:pt x="93" y="162"/>
                </a:lnTo>
                <a:lnTo>
                  <a:pt x="95" y="162"/>
                </a:lnTo>
                <a:lnTo>
                  <a:pt x="95" y="160"/>
                </a:lnTo>
                <a:lnTo>
                  <a:pt x="95" y="158"/>
                </a:lnTo>
                <a:lnTo>
                  <a:pt x="95" y="156"/>
                </a:lnTo>
                <a:lnTo>
                  <a:pt x="95" y="154"/>
                </a:lnTo>
                <a:lnTo>
                  <a:pt x="95" y="152"/>
                </a:lnTo>
                <a:lnTo>
                  <a:pt x="95" y="150"/>
                </a:lnTo>
                <a:lnTo>
                  <a:pt x="97" y="150"/>
                </a:lnTo>
                <a:lnTo>
                  <a:pt x="99" y="150"/>
                </a:lnTo>
                <a:lnTo>
                  <a:pt x="101" y="148"/>
                </a:lnTo>
                <a:lnTo>
                  <a:pt x="103" y="150"/>
                </a:lnTo>
                <a:lnTo>
                  <a:pt x="105" y="150"/>
                </a:lnTo>
                <a:lnTo>
                  <a:pt x="103" y="148"/>
                </a:lnTo>
                <a:lnTo>
                  <a:pt x="103" y="146"/>
                </a:lnTo>
                <a:lnTo>
                  <a:pt x="101" y="144"/>
                </a:lnTo>
                <a:lnTo>
                  <a:pt x="99" y="144"/>
                </a:lnTo>
                <a:lnTo>
                  <a:pt x="97" y="142"/>
                </a:lnTo>
                <a:lnTo>
                  <a:pt x="95" y="142"/>
                </a:lnTo>
                <a:lnTo>
                  <a:pt x="95" y="140"/>
                </a:lnTo>
                <a:lnTo>
                  <a:pt x="95" y="138"/>
                </a:lnTo>
                <a:lnTo>
                  <a:pt x="95" y="136"/>
                </a:lnTo>
                <a:lnTo>
                  <a:pt x="95" y="134"/>
                </a:lnTo>
                <a:lnTo>
                  <a:pt x="97" y="132"/>
                </a:lnTo>
                <a:lnTo>
                  <a:pt x="97" y="134"/>
                </a:lnTo>
                <a:lnTo>
                  <a:pt x="97" y="136"/>
                </a:lnTo>
                <a:lnTo>
                  <a:pt x="99" y="138"/>
                </a:lnTo>
                <a:lnTo>
                  <a:pt x="99" y="140"/>
                </a:lnTo>
                <a:lnTo>
                  <a:pt x="101" y="140"/>
                </a:lnTo>
                <a:lnTo>
                  <a:pt x="101" y="138"/>
                </a:lnTo>
                <a:lnTo>
                  <a:pt x="101" y="136"/>
                </a:lnTo>
                <a:lnTo>
                  <a:pt x="101" y="138"/>
                </a:lnTo>
                <a:lnTo>
                  <a:pt x="103" y="138"/>
                </a:lnTo>
                <a:lnTo>
                  <a:pt x="105" y="138"/>
                </a:lnTo>
                <a:lnTo>
                  <a:pt x="107" y="138"/>
                </a:lnTo>
                <a:lnTo>
                  <a:pt x="107" y="140"/>
                </a:lnTo>
                <a:lnTo>
                  <a:pt x="107" y="142"/>
                </a:lnTo>
                <a:lnTo>
                  <a:pt x="105" y="142"/>
                </a:lnTo>
                <a:lnTo>
                  <a:pt x="107" y="142"/>
                </a:lnTo>
                <a:lnTo>
                  <a:pt x="109" y="142"/>
                </a:lnTo>
                <a:lnTo>
                  <a:pt x="111" y="142"/>
                </a:lnTo>
                <a:lnTo>
                  <a:pt x="113" y="140"/>
                </a:lnTo>
                <a:lnTo>
                  <a:pt x="113" y="142"/>
                </a:lnTo>
                <a:lnTo>
                  <a:pt x="115" y="142"/>
                </a:lnTo>
                <a:lnTo>
                  <a:pt x="117" y="142"/>
                </a:lnTo>
                <a:lnTo>
                  <a:pt x="119" y="142"/>
                </a:lnTo>
                <a:lnTo>
                  <a:pt x="121" y="142"/>
                </a:lnTo>
                <a:lnTo>
                  <a:pt x="123" y="142"/>
                </a:lnTo>
                <a:lnTo>
                  <a:pt x="125" y="142"/>
                </a:lnTo>
                <a:lnTo>
                  <a:pt x="123" y="140"/>
                </a:lnTo>
                <a:lnTo>
                  <a:pt x="125" y="140"/>
                </a:lnTo>
                <a:lnTo>
                  <a:pt x="125" y="138"/>
                </a:lnTo>
                <a:lnTo>
                  <a:pt x="125" y="136"/>
                </a:lnTo>
                <a:lnTo>
                  <a:pt x="125" y="134"/>
                </a:lnTo>
                <a:lnTo>
                  <a:pt x="127" y="132"/>
                </a:lnTo>
                <a:lnTo>
                  <a:pt x="129" y="132"/>
                </a:lnTo>
                <a:lnTo>
                  <a:pt x="131" y="132"/>
                </a:lnTo>
                <a:lnTo>
                  <a:pt x="133" y="134"/>
                </a:lnTo>
                <a:lnTo>
                  <a:pt x="131" y="134"/>
                </a:lnTo>
                <a:lnTo>
                  <a:pt x="131" y="136"/>
                </a:lnTo>
                <a:lnTo>
                  <a:pt x="133" y="138"/>
                </a:lnTo>
                <a:lnTo>
                  <a:pt x="133" y="140"/>
                </a:lnTo>
                <a:lnTo>
                  <a:pt x="133" y="142"/>
                </a:lnTo>
                <a:lnTo>
                  <a:pt x="135" y="142"/>
                </a:lnTo>
                <a:lnTo>
                  <a:pt x="137" y="140"/>
                </a:lnTo>
                <a:lnTo>
                  <a:pt x="137" y="138"/>
                </a:lnTo>
                <a:lnTo>
                  <a:pt x="137" y="136"/>
                </a:lnTo>
                <a:lnTo>
                  <a:pt x="137" y="134"/>
                </a:lnTo>
                <a:lnTo>
                  <a:pt x="135" y="132"/>
                </a:lnTo>
                <a:lnTo>
                  <a:pt x="135" y="130"/>
                </a:lnTo>
                <a:lnTo>
                  <a:pt x="135" y="128"/>
                </a:lnTo>
                <a:lnTo>
                  <a:pt x="137" y="128"/>
                </a:lnTo>
                <a:lnTo>
                  <a:pt x="139" y="128"/>
                </a:lnTo>
                <a:lnTo>
                  <a:pt x="141" y="128"/>
                </a:lnTo>
                <a:lnTo>
                  <a:pt x="143" y="130"/>
                </a:lnTo>
                <a:lnTo>
                  <a:pt x="145" y="130"/>
                </a:lnTo>
                <a:lnTo>
                  <a:pt x="145" y="128"/>
                </a:lnTo>
                <a:lnTo>
                  <a:pt x="143" y="128"/>
                </a:lnTo>
                <a:lnTo>
                  <a:pt x="143" y="126"/>
                </a:lnTo>
                <a:lnTo>
                  <a:pt x="141" y="124"/>
                </a:lnTo>
                <a:lnTo>
                  <a:pt x="143" y="124"/>
                </a:lnTo>
                <a:lnTo>
                  <a:pt x="143" y="122"/>
                </a:lnTo>
                <a:lnTo>
                  <a:pt x="143" y="120"/>
                </a:lnTo>
                <a:lnTo>
                  <a:pt x="143" y="122"/>
                </a:lnTo>
                <a:lnTo>
                  <a:pt x="145" y="120"/>
                </a:lnTo>
                <a:lnTo>
                  <a:pt x="147" y="122"/>
                </a:lnTo>
                <a:lnTo>
                  <a:pt x="149" y="122"/>
                </a:lnTo>
                <a:lnTo>
                  <a:pt x="147" y="124"/>
                </a:lnTo>
                <a:lnTo>
                  <a:pt x="147" y="126"/>
                </a:lnTo>
                <a:lnTo>
                  <a:pt x="145" y="128"/>
                </a:lnTo>
                <a:lnTo>
                  <a:pt x="147" y="130"/>
                </a:lnTo>
                <a:lnTo>
                  <a:pt x="147" y="132"/>
                </a:lnTo>
                <a:lnTo>
                  <a:pt x="149" y="134"/>
                </a:lnTo>
                <a:lnTo>
                  <a:pt x="149" y="136"/>
                </a:lnTo>
                <a:lnTo>
                  <a:pt x="151" y="136"/>
                </a:lnTo>
                <a:lnTo>
                  <a:pt x="151" y="134"/>
                </a:lnTo>
                <a:lnTo>
                  <a:pt x="153" y="134"/>
                </a:lnTo>
                <a:lnTo>
                  <a:pt x="153" y="132"/>
                </a:lnTo>
                <a:lnTo>
                  <a:pt x="155" y="132"/>
                </a:lnTo>
                <a:lnTo>
                  <a:pt x="157" y="130"/>
                </a:lnTo>
                <a:lnTo>
                  <a:pt x="157" y="128"/>
                </a:lnTo>
                <a:lnTo>
                  <a:pt x="155" y="126"/>
                </a:lnTo>
                <a:lnTo>
                  <a:pt x="155" y="124"/>
                </a:lnTo>
                <a:lnTo>
                  <a:pt x="155" y="122"/>
                </a:lnTo>
                <a:lnTo>
                  <a:pt x="157" y="120"/>
                </a:lnTo>
                <a:lnTo>
                  <a:pt x="159" y="118"/>
                </a:lnTo>
                <a:lnTo>
                  <a:pt x="157" y="118"/>
                </a:lnTo>
                <a:lnTo>
                  <a:pt x="155" y="116"/>
                </a:lnTo>
                <a:lnTo>
                  <a:pt x="153" y="114"/>
                </a:lnTo>
                <a:lnTo>
                  <a:pt x="153" y="112"/>
                </a:lnTo>
                <a:lnTo>
                  <a:pt x="151" y="110"/>
                </a:lnTo>
                <a:lnTo>
                  <a:pt x="149" y="108"/>
                </a:lnTo>
                <a:lnTo>
                  <a:pt x="149" y="106"/>
                </a:lnTo>
                <a:lnTo>
                  <a:pt x="149" y="104"/>
                </a:lnTo>
                <a:lnTo>
                  <a:pt x="149" y="102"/>
                </a:lnTo>
                <a:lnTo>
                  <a:pt x="149" y="100"/>
                </a:lnTo>
                <a:lnTo>
                  <a:pt x="147" y="98"/>
                </a:lnTo>
                <a:lnTo>
                  <a:pt x="147" y="96"/>
                </a:lnTo>
                <a:lnTo>
                  <a:pt x="147" y="94"/>
                </a:lnTo>
                <a:lnTo>
                  <a:pt x="149" y="94"/>
                </a:lnTo>
                <a:lnTo>
                  <a:pt x="149" y="92"/>
                </a:lnTo>
                <a:lnTo>
                  <a:pt x="149" y="90"/>
                </a:lnTo>
                <a:lnTo>
                  <a:pt x="147" y="88"/>
                </a:lnTo>
                <a:lnTo>
                  <a:pt x="147" y="86"/>
                </a:lnTo>
                <a:lnTo>
                  <a:pt x="147" y="84"/>
                </a:lnTo>
                <a:lnTo>
                  <a:pt x="145" y="82"/>
                </a:lnTo>
                <a:lnTo>
                  <a:pt x="145" y="80"/>
                </a:lnTo>
                <a:lnTo>
                  <a:pt x="143" y="80"/>
                </a:lnTo>
                <a:lnTo>
                  <a:pt x="143" y="78"/>
                </a:lnTo>
                <a:lnTo>
                  <a:pt x="141" y="76"/>
                </a:lnTo>
                <a:lnTo>
                  <a:pt x="139" y="74"/>
                </a:lnTo>
                <a:lnTo>
                  <a:pt x="139" y="72"/>
                </a:lnTo>
                <a:lnTo>
                  <a:pt x="137" y="70"/>
                </a:lnTo>
                <a:lnTo>
                  <a:pt x="137" y="68"/>
                </a:lnTo>
                <a:lnTo>
                  <a:pt x="137" y="66"/>
                </a:lnTo>
                <a:lnTo>
                  <a:pt x="137" y="64"/>
                </a:lnTo>
                <a:lnTo>
                  <a:pt x="139" y="64"/>
                </a:lnTo>
                <a:lnTo>
                  <a:pt x="141" y="64"/>
                </a:lnTo>
                <a:lnTo>
                  <a:pt x="143" y="64"/>
                </a:lnTo>
                <a:lnTo>
                  <a:pt x="143" y="66"/>
                </a:lnTo>
                <a:lnTo>
                  <a:pt x="145" y="66"/>
                </a:lnTo>
                <a:lnTo>
                  <a:pt x="145" y="64"/>
                </a:lnTo>
                <a:lnTo>
                  <a:pt x="143" y="62"/>
                </a:lnTo>
                <a:lnTo>
                  <a:pt x="143" y="60"/>
                </a:lnTo>
                <a:lnTo>
                  <a:pt x="143" y="58"/>
                </a:lnTo>
                <a:lnTo>
                  <a:pt x="141" y="58"/>
                </a:lnTo>
                <a:lnTo>
                  <a:pt x="141" y="56"/>
                </a:lnTo>
                <a:lnTo>
                  <a:pt x="141" y="54"/>
                </a:lnTo>
                <a:lnTo>
                  <a:pt x="141" y="52"/>
                </a:lnTo>
                <a:lnTo>
                  <a:pt x="141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6"/>
                </a:lnTo>
                <a:lnTo>
                  <a:pt x="143" y="44"/>
                </a:lnTo>
                <a:lnTo>
                  <a:pt x="141" y="44"/>
                </a:lnTo>
                <a:lnTo>
                  <a:pt x="141" y="42"/>
                </a:lnTo>
                <a:lnTo>
                  <a:pt x="141" y="40"/>
                </a:lnTo>
                <a:lnTo>
                  <a:pt x="139" y="38"/>
                </a:lnTo>
                <a:lnTo>
                  <a:pt x="139" y="36"/>
                </a:lnTo>
                <a:lnTo>
                  <a:pt x="137" y="34"/>
                </a:lnTo>
                <a:lnTo>
                  <a:pt x="135" y="32"/>
                </a:lnTo>
                <a:lnTo>
                  <a:pt x="135" y="30"/>
                </a:lnTo>
                <a:lnTo>
                  <a:pt x="133" y="30"/>
                </a:lnTo>
                <a:lnTo>
                  <a:pt x="131" y="28"/>
                </a:lnTo>
                <a:lnTo>
                  <a:pt x="129" y="26"/>
                </a:lnTo>
                <a:lnTo>
                  <a:pt x="129" y="24"/>
                </a:lnTo>
                <a:lnTo>
                  <a:pt x="127" y="22"/>
                </a:lnTo>
                <a:lnTo>
                  <a:pt x="125" y="22"/>
                </a:lnTo>
                <a:lnTo>
                  <a:pt x="123" y="20"/>
                </a:lnTo>
                <a:lnTo>
                  <a:pt x="121" y="20"/>
                </a:lnTo>
                <a:lnTo>
                  <a:pt x="119" y="18"/>
                </a:lnTo>
                <a:lnTo>
                  <a:pt x="117" y="16"/>
                </a:lnTo>
                <a:lnTo>
                  <a:pt x="115" y="14"/>
                </a:lnTo>
                <a:lnTo>
                  <a:pt x="115" y="12"/>
                </a:lnTo>
                <a:lnTo>
                  <a:pt x="115" y="10"/>
                </a:lnTo>
                <a:lnTo>
                  <a:pt x="113" y="10"/>
                </a:lnTo>
                <a:lnTo>
                  <a:pt x="111" y="8"/>
                </a:lnTo>
                <a:lnTo>
                  <a:pt x="111" y="6"/>
                </a:lnTo>
                <a:lnTo>
                  <a:pt x="111" y="4"/>
                </a:lnTo>
                <a:lnTo>
                  <a:pt x="111" y="2"/>
                </a:lnTo>
                <a:lnTo>
                  <a:pt x="109" y="2"/>
                </a:lnTo>
                <a:lnTo>
                  <a:pt x="107" y="2"/>
                </a:lnTo>
                <a:lnTo>
                  <a:pt x="105" y="2"/>
                </a:lnTo>
                <a:lnTo>
                  <a:pt x="103" y="0"/>
                </a:lnTo>
                <a:lnTo>
                  <a:pt x="101" y="0"/>
                </a:lnTo>
                <a:lnTo>
                  <a:pt x="99" y="0"/>
                </a:lnTo>
                <a:lnTo>
                  <a:pt x="99" y="2"/>
                </a:lnTo>
                <a:lnTo>
                  <a:pt x="101" y="4"/>
                </a:lnTo>
                <a:lnTo>
                  <a:pt x="101" y="6"/>
                </a:lnTo>
                <a:lnTo>
                  <a:pt x="103" y="8"/>
                </a:lnTo>
                <a:lnTo>
                  <a:pt x="105" y="6"/>
                </a:lnTo>
                <a:lnTo>
                  <a:pt x="107" y="4"/>
                </a:lnTo>
                <a:lnTo>
                  <a:pt x="109" y="6"/>
                </a:lnTo>
                <a:lnTo>
                  <a:pt x="111" y="8"/>
                </a:lnTo>
                <a:lnTo>
                  <a:pt x="111" y="10"/>
                </a:lnTo>
                <a:lnTo>
                  <a:pt x="111" y="12"/>
                </a:lnTo>
                <a:lnTo>
                  <a:pt x="109" y="12"/>
                </a:lnTo>
                <a:lnTo>
                  <a:pt x="107" y="10"/>
                </a:lnTo>
                <a:lnTo>
                  <a:pt x="105" y="10"/>
                </a:lnTo>
                <a:lnTo>
                  <a:pt x="105" y="12"/>
                </a:lnTo>
                <a:lnTo>
                  <a:pt x="105" y="14"/>
                </a:lnTo>
                <a:lnTo>
                  <a:pt x="103" y="14"/>
                </a:lnTo>
                <a:lnTo>
                  <a:pt x="101" y="12"/>
                </a:lnTo>
                <a:lnTo>
                  <a:pt x="101" y="10"/>
                </a:lnTo>
                <a:lnTo>
                  <a:pt x="99" y="8"/>
                </a:lnTo>
                <a:lnTo>
                  <a:pt x="99" y="6"/>
                </a:lnTo>
                <a:lnTo>
                  <a:pt x="97" y="6"/>
                </a:lnTo>
                <a:lnTo>
                  <a:pt x="95" y="6"/>
                </a:lnTo>
                <a:lnTo>
                  <a:pt x="93" y="4"/>
                </a:lnTo>
                <a:lnTo>
                  <a:pt x="93" y="6"/>
                </a:lnTo>
                <a:lnTo>
                  <a:pt x="93" y="8"/>
                </a:lnTo>
                <a:lnTo>
                  <a:pt x="95" y="8"/>
                </a:lnTo>
                <a:lnTo>
                  <a:pt x="95" y="10"/>
                </a:lnTo>
                <a:lnTo>
                  <a:pt x="97" y="12"/>
                </a:lnTo>
                <a:lnTo>
                  <a:pt x="97" y="14"/>
                </a:lnTo>
                <a:lnTo>
                  <a:pt x="95" y="16"/>
                </a:lnTo>
                <a:lnTo>
                  <a:pt x="93" y="16"/>
                </a:lnTo>
                <a:lnTo>
                  <a:pt x="93" y="18"/>
                </a:lnTo>
                <a:lnTo>
                  <a:pt x="95" y="20"/>
                </a:lnTo>
                <a:lnTo>
                  <a:pt x="95" y="22"/>
                </a:lnTo>
                <a:lnTo>
                  <a:pt x="97" y="24"/>
                </a:lnTo>
                <a:lnTo>
                  <a:pt x="99" y="24"/>
                </a:lnTo>
                <a:lnTo>
                  <a:pt x="99" y="26"/>
                </a:lnTo>
                <a:lnTo>
                  <a:pt x="99" y="28"/>
                </a:lnTo>
                <a:lnTo>
                  <a:pt x="99" y="30"/>
                </a:lnTo>
                <a:lnTo>
                  <a:pt x="99" y="32"/>
                </a:lnTo>
                <a:lnTo>
                  <a:pt x="97" y="30"/>
                </a:lnTo>
                <a:lnTo>
                  <a:pt x="97" y="32"/>
                </a:lnTo>
                <a:lnTo>
                  <a:pt x="99" y="34"/>
                </a:lnTo>
                <a:lnTo>
                  <a:pt x="101" y="32"/>
                </a:lnTo>
                <a:lnTo>
                  <a:pt x="103" y="34"/>
                </a:lnTo>
                <a:lnTo>
                  <a:pt x="105" y="36"/>
                </a:lnTo>
                <a:lnTo>
                  <a:pt x="107" y="38"/>
                </a:lnTo>
                <a:lnTo>
                  <a:pt x="107" y="40"/>
                </a:lnTo>
                <a:lnTo>
                  <a:pt x="109" y="42"/>
                </a:lnTo>
                <a:lnTo>
                  <a:pt x="109" y="44"/>
                </a:lnTo>
                <a:lnTo>
                  <a:pt x="109" y="46"/>
                </a:lnTo>
                <a:lnTo>
                  <a:pt x="109" y="48"/>
                </a:lnTo>
                <a:lnTo>
                  <a:pt x="109" y="50"/>
                </a:lnTo>
                <a:lnTo>
                  <a:pt x="109" y="52"/>
                </a:lnTo>
                <a:lnTo>
                  <a:pt x="109" y="54"/>
                </a:lnTo>
                <a:lnTo>
                  <a:pt x="111" y="54"/>
                </a:lnTo>
                <a:lnTo>
                  <a:pt x="111" y="56"/>
                </a:lnTo>
                <a:lnTo>
                  <a:pt x="109" y="58"/>
                </a:lnTo>
                <a:lnTo>
                  <a:pt x="109" y="62"/>
                </a:lnTo>
                <a:lnTo>
                  <a:pt x="109" y="64"/>
                </a:lnTo>
                <a:lnTo>
                  <a:pt x="109" y="66"/>
                </a:lnTo>
                <a:lnTo>
                  <a:pt x="111" y="68"/>
                </a:lnTo>
                <a:lnTo>
                  <a:pt x="111" y="70"/>
                </a:lnTo>
                <a:lnTo>
                  <a:pt x="109" y="72"/>
                </a:lnTo>
                <a:lnTo>
                  <a:pt x="107" y="74"/>
                </a:lnTo>
                <a:lnTo>
                  <a:pt x="105" y="76"/>
                </a:lnTo>
                <a:lnTo>
                  <a:pt x="105" y="78"/>
                </a:lnTo>
                <a:lnTo>
                  <a:pt x="105" y="80"/>
                </a:lnTo>
                <a:lnTo>
                  <a:pt x="105" y="82"/>
                </a:lnTo>
                <a:lnTo>
                  <a:pt x="105" y="84"/>
                </a:lnTo>
                <a:lnTo>
                  <a:pt x="103" y="86"/>
                </a:lnTo>
                <a:lnTo>
                  <a:pt x="103" y="88"/>
                </a:lnTo>
                <a:lnTo>
                  <a:pt x="101" y="90"/>
                </a:lnTo>
                <a:lnTo>
                  <a:pt x="99" y="90"/>
                </a:lnTo>
                <a:lnTo>
                  <a:pt x="97" y="90"/>
                </a:lnTo>
                <a:lnTo>
                  <a:pt x="95" y="92"/>
                </a:lnTo>
                <a:lnTo>
                  <a:pt x="93" y="94"/>
                </a:lnTo>
                <a:lnTo>
                  <a:pt x="92" y="94"/>
                </a:lnTo>
                <a:lnTo>
                  <a:pt x="90" y="96"/>
                </a:lnTo>
                <a:lnTo>
                  <a:pt x="90" y="98"/>
                </a:lnTo>
                <a:lnTo>
                  <a:pt x="88" y="98"/>
                </a:lnTo>
                <a:lnTo>
                  <a:pt x="86" y="96"/>
                </a:lnTo>
                <a:lnTo>
                  <a:pt x="84" y="96"/>
                </a:lnTo>
                <a:lnTo>
                  <a:pt x="84" y="94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80" y="88"/>
                </a:lnTo>
                <a:lnTo>
                  <a:pt x="82" y="88"/>
                </a:lnTo>
                <a:lnTo>
                  <a:pt x="82" y="86"/>
                </a:lnTo>
                <a:lnTo>
                  <a:pt x="84" y="86"/>
                </a:lnTo>
                <a:lnTo>
                  <a:pt x="82" y="84"/>
                </a:lnTo>
                <a:lnTo>
                  <a:pt x="84" y="82"/>
                </a:lnTo>
                <a:lnTo>
                  <a:pt x="82" y="82"/>
                </a:lnTo>
                <a:lnTo>
                  <a:pt x="80" y="82"/>
                </a:lnTo>
                <a:lnTo>
                  <a:pt x="78" y="84"/>
                </a:lnTo>
                <a:lnTo>
                  <a:pt x="76" y="84"/>
                </a:lnTo>
                <a:lnTo>
                  <a:pt x="74" y="86"/>
                </a:lnTo>
                <a:lnTo>
                  <a:pt x="74" y="88"/>
                </a:lnTo>
                <a:lnTo>
                  <a:pt x="76" y="90"/>
                </a:lnTo>
                <a:lnTo>
                  <a:pt x="78" y="92"/>
                </a:lnTo>
                <a:lnTo>
                  <a:pt x="78" y="94"/>
                </a:lnTo>
                <a:lnTo>
                  <a:pt x="80" y="96"/>
                </a:lnTo>
                <a:lnTo>
                  <a:pt x="80" y="98"/>
                </a:lnTo>
                <a:lnTo>
                  <a:pt x="80" y="100"/>
                </a:lnTo>
                <a:lnTo>
                  <a:pt x="78" y="102"/>
                </a:lnTo>
                <a:lnTo>
                  <a:pt x="78" y="104"/>
                </a:lnTo>
                <a:lnTo>
                  <a:pt x="78" y="106"/>
                </a:lnTo>
                <a:lnTo>
                  <a:pt x="76" y="108"/>
                </a:lnTo>
                <a:lnTo>
                  <a:pt x="74" y="108"/>
                </a:lnTo>
                <a:lnTo>
                  <a:pt x="74" y="110"/>
                </a:lnTo>
                <a:lnTo>
                  <a:pt x="74" y="112"/>
                </a:lnTo>
                <a:lnTo>
                  <a:pt x="74" y="114"/>
                </a:lnTo>
                <a:lnTo>
                  <a:pt x="76" y="116"/>
                </a:lnTo>
                <a:lnTo>
                  <a:pt x="78" y="118"/>
                </a:lnTo>
                <a:lnTo>
                  <a:pt x="78" y="120"/>
                </a:lnTo>
                <a:lnTo>
                  <a:pt x="76" y="122"/>
                </a:lnTo>
                <a:lnTo>
                  <a:pt x="74" y="122"/>
                </a:lnTo>
                <a:lnTo>
                  <a:pt x="74" y="124"/>
                </a:lnTo>
                <a:lnTo>
                  <a:pt x="72" y="124"/>
                </a:lnTo>
                <a:lnTo>
                  <a:pt x="70" y="122"/>
                </a:lnTo>
                <a:lnTo>
                  <a:pt x="68" y="122"/>
                </a:lnTo>
                <a:lnTo>
                  <a:pt x="68" y="124"/>
                </a:lnTo>
                <a:lnTo>
                  <a:pt x="66" y="124"/>
                </a:lnTo>
                <a:lnTo>
                  <a:pt x="64" y="122"/>
                </a:lnTo>
                <a:lnTo>
                  <a:pt x="66" y="120"/>
                </a:lnTo>
                <a:lnTo>
                  <a:pt x="64" y="118"/>
                </a:lnTo>
                <a:lnTo>
                  <a:pt x="62" y="118"/>
                </a:lnTo>
                <a:lnTo>
                  <a:pt x="60" y="120"/>
                </a:lnTo>
                <a:lnTo>
                  <a:pt x="58" y="120"/>
                </a:lnTo>
                <a:lnTo>
                  <a:pt x="56" y="120"/>
                </a:lnTo>
                <a:lnTo>
                  <a:pt x="52" y="120"/>
                </a:lnTo>
                <a:lnTo>
                  <a:pt x="50" y="122"/>
                </a:lnTo>
                <a:lnTo>
                  <a:pt x="48" y="124"/>
                </a:lnTo>
                <a:lnTo>
                  <a:pt x="46" y="124"/>
                </a:lnTo>
                <a:lnTo>
                  <a:pt x="44" y="124"/>
                </a:lnTo>
                <a:lnTo>
                  <a:pt x="42" y="124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2"/>
                </a:lnTo>
                <a:lnTo>
                  <a:pt x="30" y="122"/>
                </a:lnTo>
                <a:lnTo>
                  <a:pt x="28" y="124"/>
                </a:lnTo>
                <a:lnTo>
                  <a:pt x="26" y="124"/>
                </a:lnTo>
                <a:lnTo>
                  <a:pt x="22" y="126"/>
                </a:lnTo>
                <a:lnTo>
                  <a:pt x="22" y="128"/>
                </a:lnTo>
                <a:lnTo>
                  <a:pt x="20" y="130"/>
                </a:lnTo>
                <a:lnTo>
                  <a:pt x="20" y="132"/>
                </a:lnTo>
                <a:lnTo>
                  <a:pt x="18" y="134"/>
                </a:lnTo>
                <a:lnTo>
                  <a:pt x="16" y="136"/>
                </a:lnTo>
                <a:lnTo>
                  <a:pt x="16" y="138"/>
                </a:lnTo>
                <a:lnTo>
                  <a:pt x="14" y="140"/>
                </a:lnTo>
                <a:lnTo>
                  <a:pt x="12" y="142"/>
                </a:lnTo>
                <a:lnTo>
                  <a:pt x="10" y="142"/>
                </a:lnTo>
                <a:lnTo>
                  <a:pt x="10" y="144"/>
                </a:lnTo>
                <a:lnTo>
                  <a:pt x="8" y="146"/>
                </a:lnTo>
                <a:lnTo>
                  <a:pt x="6" y="146"/>
                </a:lnTo>
                <a:lnTo>
                  <a:pt x="6" y="148"/>
                </a:lnTo>
                <a:lnTo>
                  <a:pt x="4" y="146"/>
                </a:lnTo>
                <a:lnTo>
                  <a:pt x="2" y="148"/>
                </a:lnTo>
                <a:lnTo>
                  <a:pt x="0" y="150"/>
                </a:lnTo>
                <a:lnTo>
                  <a:pt x="2" y="152"/>
                </a:lnTo>
                <a:lnTo>
                  <a:pt x="4" y="154"/>
                </a:lnTo>
                <a:lnTo>
                  <a:pt x="4" y="15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8" name="Freeform 2099">
            <a:extLst>
              <a:ext uri="{FF2B5EF4-FFF2-40B4-BE49-F238E27FC236}">
                <a16:creationId xmlns:a16="http://schemas.microsoft.com/office/drawing/2014/main" id="{29547740-6352-4005-9D3C-D97A477CE823}"/>
              </a:ext>
            </a:extLst>
          </p:cNvPr>
          <p:cNvSpPr>
            <a:spLocks/>
          </p:cNvSpPr>
          <p:nvPr/>
        </p:nvSpPr>
        <p:spPr bwMode="auto">
          <a:xfrm>
            <a:off x="7820028" y="2571751"/>
            <a:ext cx="252413" cy="263525"/>
          </a:xfrm>
          <a:custGeom>
            <a:avLst/>
            <a:gdLst>
              <a:gd name="T0" fmla="*/ 35282257 w 159"/>
              <a:gd name="T1" fmla="*/ 388104063 h 166"/>
              <a:gd name="T2" fmla="*/ 65524192 w 159"/>
              <a:gd name="T3" fmla="*/ 393144375 h 166"/>
              <a:gd name="T4" fmla="*/ 75604837 w 159"/>
              <a:gd name="T5" fmla="*/ 378023438 h 166"/>
              <a:gd name="T6" fmla="*/ 100806450 w 159"/>
              <a:gd name="T7" fmla="*/ 367942813 h 166"/>
              <a:gd name="T8" fmla="*/ 131048385 w 159"/>
              <a:gd name="T9" fmla="*/ 362902500 h 166"/>
              <a:gd name="T10" fmla="*/ 141129030 w 159"/>
              <a:gd name="T11" fmla="*/ 352821875 h 166"/>
              <a:gd name="T12" fmla="*/ 171370964 w 159"/>
              <a:gd name="T13" fmla="*/ 357862188 h 166"/>
              <a:gd name="T14" fmla="*/ 196572577 w 159"/>
              <a:gd name="T15" fmla="*/ 367942813 h 166"/>
              <a:gd name="T16" fmla="*/ 196572577 w 159"/>
              <a:gd name="T17" fmla="*/ 398184688 h 166"/>
              <a:gd name="T18" fmla="*/ 234375789 w 159"/>
              <a:gd name="T19" fmla="*/ 418345938 h 166"/>
              <a:gd name="T20" fmla="*/ 239416112 w 159"/>
              <a:gd name="T21" fmla="*/ 388104063 h 166"/>
              <a:gd name="T22" fmla="*/ 259577402 w 159"/>
              <a:gd name="T23" fmla="*/ 372983125 h 166"/>
              <a:gd name="T24" fmla="*/ 239416112 w 159"/>
              <a:gd name="T25" fmla="*/ 347781563 h 166"/>
              <a:gd name="T26" fmla="*/ 249496757 w 159"/>
              <a:gd name="T27" fmla="*/ 352821875 h 166"/>
              <a:gd name="T28" fmla="*/ 269658047 w 159"/>
              <a:gd name="T29" fmla="*/ 352821875 h 166"/>
              <a:gd name="T30" fmla="*/ 284779014 w 159"/>
              <a:gd name="T31" fmla="*/ 357862188 h 166"/>
              <a:gd name="T32" fmla="*/ 309980627 w 159"/>
              <a:gd name="T33" fmla="*/ 352821875 h 166"/>
              <a:gd name="T34" fmla="*/ 335182239 w 159"/>
              <a:gd name="T35" fmla="*/ 337700938 h 166"/>
              <a:gd name="T36" fmla="*/ 345262884 w 159"/>
              <a:gd name="T37" fmla="*/ 347781563 h 166"/>
              <a:gd name="T38" fmla="*/ 350303206 w 159"/>
              <a:gd name="T39" fmla="*/ 322580000 h 166"/>
              <a:gd name="T40" fmla="*/ 360383851 w 159"/>
              <a:gd name="T41" fmla="*/ 312499375 h 166"/>
              <a:gd name="T42" fmla="*/ 370464496 w 159"/>
              <a:gd name="T43" fmla="*/ 317539688 h 166"/>
              <a:gd name="T44" fmla="*/ 380545141 w 159"/>
              <a:gd name="T45" fmla="*/ 337700938 h 166"/>
              <a:gd name="T46" fmla="*/ 390625786 w 159"/>
              <a:gd name="T47" fmla="*/ 307459063 h 166"/>
              <a:gd name="T48" fmla="*/ 385585464 w 159"/>
              <a:gd name="T49" fmla="*/ 282257500 h 166"/>
              <a:gd name="T50" fmla="*/ 370464496 w 159"/>
              <a:gd name="T51" fmla="*/ 246975313 h 166"/>
              <a:gd name="T52" fmla="*/ 370464496 w 159"/>
              <a:gd name="T53" fmla="*/ 211693125 h 166"/>
              <a:gd name="T54" fmla="*/ 350303206 w 159"/>
              <a:gd name="T55" fmla="*/ 181451250 h 166"/>
              <a:gd name="T56" fmla="*/ 360383851 w 159"/>
              <a:gd name="T57" fmla="*/ 161290000 h 166"/>
              <a:gd name="T58" fmla="*/ 355343529 w 159"/>
              <a:gd name="T59" fmla="*/ 141128750 h 166"/>
              <a:gd name="T60" fmla="*/ 355343529 w 159"/>
              <a:gd name="T61" fmla="*/ 110886875 h 166"/>
              <a:gd name="T62" fmla="*/ 335182239 w 159"/>
              <a:gd name="T63" fmla="*/ 75604688 h 166"/>
              <a:gd name="T64" fmla="*/ 309980627 w 159"/>
              <a:gd name="T65" fmla="*/ 50403125 h 166"/>
              <a:gd name="T66" fmla="*/ 279738692 w 159"/>
              <a:gd name="T67" fmla="*/ 20161250 h 166"/>
              <a:gd name="T68" fmla="*/ 254537079 w 159"/>
              <a:gd name="T69" fmla="*/ 0 h 166"/>
              <a:gd name="T70" fmla="*/ 269658047 w 159"/>
              <a:gd name="T71" fmla="*/ 10080625 h 166"/>
              <a:gd name="T72" fmla="*/ 264617724 w 159"/>
              <a:gd name="T73" fmla="*/ 25201563 h 166"/>
              <a:gd name="T74" fmla="*/ 244456434 w 159"/>
              <a:gd name="T75" fmla="*/ 15120938 h 166"/>
              <a:gd name="T76" fmla="*/ 244456434 w 159"/>
              <a:gd name="T77" fmla="*/ 35282188 h 166"/>
              <a:gd name="T78" fmla="*/ 244456434 w 159"/>
              <a:gd name="T79" fmla="*/ 60483750 h 166"/>
              <a:gd name="T80" fmla="*/ 249496757 w 159"/>
              <a:gd name="T81" fmla="*/ 85685313 h 166"/>
              <a:gd name="T82" fmla="*/ 274698369 w 159"/>
              <a:gd name="T83" fmla="*/ 105846563 h 166"/>
              <a:gd name="T84" fmla="*/ 279738692 w 159"/>
              <a:gd name="T85" fmla="*/ 136088438 h 166"/>
              <a:gd name="T86" fmla="*/ 279738692 w 159"/>
              <a:gd name="T87" fmla="*/ 171370625 h 166"/>
              <a:gd name="T88" fmla="*/ 264617724 w 159"/>
              <a:gd name="T89" fmla="*/ 196572188 h 166"/>
              <a:gd name="T90" fmla="*/ 244456434 w 159"/>
              <a:gd name="T91" fmla="*/ 226814063 h 166"/>
              <a:gd name="T92" fmla="*/ 221774189 w 159"/>
              <a:gd name="T93" fmla="*/ 246975313 h 166"/>
              <a:gd name="T94" fmla="*/ 206653222 w 159"/>
              <a:gd name="T95" fmla="*/ 221773750 h 166"/>
              <a:gd name="T96" fmla="*/ 191532254 w 159"/>
              <a:gd name="T97" fmla="*/ 211693125 h 166"/>
              <a:gd name="T98" fmla="*/ 201612899 w 159"/>
              <a:gd name="T99" fmla="*/ 246975313 h 166"/>
              <a:gd name="T100" fmla="*/ 186491932 w 159"/>
              <a:gd name="T101" fmla="*/ 282257500 h 166"/>
              <a:gd name="T102" fmla="*/ 186491932 w 159"/>
              <a:gd name="T103" fmla="*/ 307459063 h 166"/>
              <a:gd name="T104" fmla="*/ 171370964 w 159"/>
              <a:gd name="T105" fmla="*/ 312499375 h 166"/>
              <a:gd name="T106" fmla="*/ 146169352 w 159"/>
              <a:gd name="T107" fmla="*/ 302418750 h 166"/>
              <a:gd name="T108" fmla="*/ 105846772 w 159"/>
              <a:gd name="T109" fmla="*/ 312499375 h 166"/>
              <a:gd name="T110" fmla="*/ 75604837 w 159"/>
              <a:gd name="T111" fmla="*/ 307459063 h 166"/>
              <a:gd name="T112" fmla="*/ 45362902 w 159"/>
              <a:gd name="T113" fmla="*/ 337700938 h 166"/>
              <a:gd name="T114" fmla="*/ 20161290 w 159"/>
              <a:gd name="T115" fmla="*/ 367942813 h 166"/>
              <a:gd name="T116" fmla="*/ 10080645 w 159"/>
              <a:gd name="T117" fmla="*/ 388104063 h 1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9" h="166">
                <a:moveTo>
                  <a:pt x="4" y="156"/>
                </a:moveTo>
                <a:lnTo>
                  <a:pt x="6" y="156"/>
                </a:lnTo>
                <a:lnTo>
                  <a:pt x="6" y="154"/>
                </a:lnTo>
                <a:lnTo>
                  <a:pt x="8" y="154"/>
                </a:lnTo>
                <a:lnTo>
                  <a:pt x="10" y="156"/>
                </a:lnTo>
                <a:lnTo>
                  <a:pt x="12" y="156"/>
                </a:lnTo>
                <a:lnTo>
                  <a:pt x="14" y="154"/>
                </a:lnTo>
                <a:lnTo>
                  <a:pt x="16" y="154"/>
                </a:lnTo>
                <a:lnTo>
                  <a:pt x="18" y="154"/>
                </a:lnTo>
                <a:lnTo>
                  <a:pt x="20" y="156"/>
                </a:lnTo>
                <a:lnTo>
                  <a:pt x="22" y="156"/>
                </a:lnTo>
                <a:lnTo>
                  <a:pt x="24" y="156"/>
                </a:lnTo>
                <a:lnTo>
                  <a:pt x="26" y="158"/>
                </a:lnTo>
                <a:lnTo>
                  <a:pt x="26" y="156"/>
                </a:lnTo>
                <a:lnTo>
                  <a:pt x="26" y="154"/>
                </a:lnTo>
                <a:lnTo>
                  <a:pt x="26" y="152"/>
                </a:lnTo>
                <a:lnTo>
                  <a:pt x="26" y="150"/>
                </a:lnTo>
                <a:lnTo>
                  <a:pt x="24" y="150"/>
                </a:lnTo>
                <a:lnTo>
                  <a:pt x="26" y="148"/>
                </a:lnTo>
                <a:lnTo>
                  <a:pt x="28" y="148"/>
                </a:lnTo>
                <a:lnTo>
                  <a:pt x="30" y="148"/>
                </a:lnTo>
                <a:lnTo>
                  <a:pt x="30" y="150"/>
                </a:lnTo>
                <a:lnTo>
                  <a:pt x="34" y="150"/>
                </a:lnTo>
                <a:lnTo>
                  <a:pt x="34" y="148"/>
                </a:lnTo>
                <a:lnTo>
                  <a:pt x="38" y="148"/>
                </a:lnTo>
                <a:lnTo>
                  <a:pt x="40" y="146"/>
                </a:lnTo>
                <a:lnTo>
                  <a:pt x="40" y="148"/>
                </a:lnTo>
                <a:lnTo>
                  <a:pt x="42" y="148"/>
                </a:lnTo>
                <a:lnTo>
                  <a:pt x="40" y="146"/>
                </a:lnTo>
                <a:lnTo>
                  <a:pt x="42" y="146"/>
                </a:lnTo>
                <a:lnTo>
                  <a:pt x="44" y="146"/>
                </a:lnTo>
                <a:lnTo>
                  <a:pt x="46" y="146"/>
                </a:lnTo>
                <a:lnTo>
                  <a:pt x="48" y="144"/>
                </a:lnTo>
                <a:lnTo>
                  <a:pt x="50" y="144"/>
                </a:lnTo>
                <a:lnTo>
                  <a:pt x="50" y="146"/>
                </a:lnTo>
                <a:lnTo>
                  <a:pt x="52" y="144"/>
                </a:lnTo>
                <a:lnTo>
                  <a:pt x="54" y="142"/>
                </a:lnTo>
                <a:lnTo>
                  <a:pt x="52" y="142"/>
                </a:lnTo>
                <a:lnTo>
                  <a:pt x="54" y="142"/>
                </a:lnTo>
                <a:lnTo>
                  <a:pt x="56" y="140"/>
                </a:lnTo>
                <a:lnTo>
                  <a:pt x="58" y="140"/>
                </a:lnTo>
                <a:lnTo>
                  <a:pt x="60" y="140"/>
                </a:lnTo>
                <a:lnTo>
                  <a:pt x="62" y="138"/>
                </a:lnTo>
                <a:lnTo>
                  <a:pt x="64" y="138"/>
                </a:lnTo>
                <a:lnTo>
                  <a:pt x="66" y="140"/>
                </a:lnTo>
                <a:lnTo>
                  <a:pt x="68" y="140"/>
                </a:lnTo>
                <a:lnTo>
                  <a:pt x="68" y="142"/>
                </a:lnTo>
                <a:lnTo>
                  <a:pt x="70" y="142"/>
                </a:lnTo>
                <a:lnTo>
                  <a:pt x="72" y="140"/>
                </a:lnTo>
                <a:lnTo>
                  <a:pt x="74" y="140"/>
                </a:lnTo>
                <a:lnTo>
                  <a:pt x="76" y="140"/>
                </a:lnTo>
                <a:lnTo>
                  <a:pt x="78" y="142"/>
                </a:lnTo>
                <a:lnTo>
                  <a:pt x="78" y="144"/>
                </a:lnTo>
                <a:lnTo>
                  <a:pt x="78" y="146"/>
                </a:lnTo>
                <a:lnTo>
                  <a:pt x="76" y="148"/>
                </a:lnTo>
                <a:lnTo>
                  <a:pt x="74" y="148"/>
                </a:lnTo>
                <a:lnTo>
                  <a:pt x="76" y="150"/>
                </a:lnTo>
                <a:lnTo>
                  <a:pt x="76" y="152"/>
                </a:lnTo>
                <a:lnTo>
                  <a:pt x="78" y="154"/>
                </a:lnTo>
                <a:lnTo>
                  <a:pt x="76" y="156"/>
                </a:lnTo>
                <a:lnTo>
                  <a:pt x="78" y="158"/>
                </a:lnTo>
                <a:lnTo>
                  <a:pt x="80" y="158"/>
                </a:lnTo>
                <a:lnTo>
                  <a:pt x="84" y="160"/>
                </a:lnTo>
                <a:lnTo>
                  <a:pt x="84" y="162"/>
                </a:lnTo>
                <a:lnTo>
                  <a:pt x="86" y="164"/>
                </a:lnTo>
                <a:lnTo>
                  <a:pt x="88" y="164"/>
                </a:lnTo>
                <a:lnTo>
                  <a:pt x="90" y="166"/>
                </a:lnTo>
                <a:lnTo>
                  <a:pt x="92" y="166"/>
                </a:lnTo>
                <a:lnTo>
                  <a:pt x="93" y="166"/>
                </a:lnTo>
                <a:lnTo>
                  <a:pt x="93" y="164"/>
                </a:lnTo>
                <a:lnTo>
                  <a:pt x="93" y="162"/>
                </a:lnTo>
                <a:lnTo>
                  <a:pt x="95" y="162"/>
                </a:lnTo>
                <a:lnTo>
                  <a:pt x="95" y="160"/>
                </a:lnTo>
                <a:lnTo>
                  <a:pt x="95" y="158"/>
                </a:lnTo>
                <a:lnTo>
                  <a:pt x="95" y="156"/>
                </a:lnTo>
                <a:lnTo>
                  <a:pt x="95" y="154"/>
                </a:lnTo>
                <a:lnTo>
                  <a:pt x="95" y="152"/>
                </a:lnTo>
                <a:lnTo>
                  <a:pt x="95" y="150"/>
                </a:lnTo>
                <a:lnTo>
                  <a:pt x="97" y="150"/>
                </a:lnTo>
                <a:lnTo>
                  <a:pt x="99" y="150"/>
                </a:lnTo>
                <a:lnTo>
                  <a:pt x="101" y="148"/>
                </a:lnTo>
                <a:lnTo>
                  <a:pt x="103" y="150"/>
                </a:lnTo>
                <a:lnTo>
                  <a:pt x="105" y="150"/>
                </a:lnTo>
                <a:lnTo>
                  <a:pt x="103" y="148"/>
                </a:lnTo>
                <a:lnTo>
                  <a:pt x="103" y="146"/>
                </a:lnTo>
                <a:lnTo>
                  <a:pt x="101" y="144"/>
                </a:lnTo>
                <a:lnTo>
                  <a:pt x="99" y="144"/>
                </a:lnTo>
                <a:lnTo>
                  <a:pt x="97" y="142"/>
                </a:lnTo>
                <a:lnTo>
                  <a:pt x="95" y="142"/>
                </a:lnTo>
                <a:lnTo>
                  <a:pt x="95" y="140"/>
                </a:lnTo>
                <a:lnTo>
                  <a:pt x="95" y="138"/>
                </a:lnTo>
                <a:lnTo>
                  <a:pt x="95" y="136"/>
                </a:lnTo>
                <a:lnTo>
                  <a:pt x="95" y="134"/>
                </a:lnTo>
                <a:lnTo>
                  <a:pt x="97" y="132"/>
                </a:lnTo>
                <a:lnTo>
                  <a:pt x="97" y="134"/>
                </a:lnTo>
                <a:lnTo>
                  <a:pt x="97" y="136"/>
                </a:lnTo>
                <a:lnTo>
                  <a:pt x="99" y="138"/>
                </a:lnTo>
                <a:lnTo>
                  <a:pt x="99" y="140"/>
                </a:lnTo>
                <a:lnTo>
                  <a:pt x="101" y="140"/>
                </a:lnTo>
                <a:lnTo>
                  <a:pt x="101" y="138"/>
                </a:lnTo>
                <a:lnTo>
                  <a:pt x="101" y="136"/>
                </a:lnTo>
                <a:lnTo>
                  <a:pt x="101" y="138"/>
                </a:lnTo>
                <a:lnTo>
                  <a:pt x="103" y="138"/>
                </a:lnTo>
                <a:lnTo>
                  <a:pt x="105" y="138"/>
                </a:lnTo>
                <a:lnTo>
                  <a:pt x="107" y="138"/>
                </a:lnTo>
                <a:lnTo>
                  <a:pt x="107" y="140"/>
                </a:lnTo>
                <a:lnTo>
                  <a:pt x="107" y="142"/>
                </a:lnTo>
                <a:lnTo>
                  <a:pt x="105" y="142"/>
                </a:lnTo>
                <a:lnTo>
                  <a:pt x="107" y="142"/>
                </a:lnTo>
                <a:lnTo>
                  <a:pt x="109" y="142"/>
                </a:lnTo>
                <a:lnTo>
                  <a:pt x="111" y="142"/>
                </a:lnTo>
                <a:lnTo>
                  <a:pt x="113" y="140"/>
                </a:lnTo>
                <a:lnTo>
                  <a:pt x="113" y="142"/>
                </a:lnTo>
                <a:lnTo>
                  <a:pt x="115" y="142"/>
                </a:lnTo>
                <a:lnTo>
                  <a:pt x="117" y="142"/>
                </a:lnTo>
                <a:lnTo>
                  <a:pt x="119" y="142"/>
                </a:lnTo>
                <a:lnTo>
                  <a:pt x="121" y="142"/>
                </a:lnTo>
                <a:lnTo>
                  <a:pt x="123" y="142"/>
                </a:lnTo>
                <a:lnTo>
                  <a:pt x="125" y="142"/>
                </a:lnTo>
                <a:lnTo>
                  <a:pt x="123" y="140"/>
                </a:lnTo>
                <a:lnTo>
                  <a:pt x="125" y="140"/>
                </a:lnTo>
                <a:lnTo>
                  <a:pt x="125" y="138"/>
                </a:lnTo>
                <a:lnTo>
                  <a:pt x="125" y="136"/>
                </a:lnTo>
                <a:lnTo>
                  <a:pt x="125" y="134"/>
                </a:lnTo>
                <a:lnTo>
                  <a:pt x="127" y="132"/>
                </a:lnTo>
                <a:lnTo>
                  <a:pt x="129" y="132"/>
                </a:lnTo>
                <a:lnTo>
                  <a:pt x="131" y="132"/>
                </a:lnTo>
                <a:lnTo>
                  <a:pt x="133" y="134"/>
                </a:lnTo>
                <a:lnTo>
                  <a:pt x="131" y="134"/>
                </a:lnTo>
                <a:lnTo>
                  <a:pt x="131" y="136"/>
                </a:lnTo>
                <a:lnTo>
                  <a:pt x="133" y="138"/>
                </a:lnTo>
                <a:lnTo>
                  <a:pt x="133" y="140"/>
                </a:lnTo>
                <a:lnTo>
                  <a:pt x="133" y="142"/>
                </a:lnTo>
                <a:lnTo>
                  <a:pt x="135" y="142"/>
                </a:lnTo>
                <a:lnTo>
                  <a:pt x="137" y="140"/>
                </a:lnTo>
                <a:lnTo>
                  <a:pt x="137" y="138"/>
                </a:lnTo>
                <a:lnTo>
                  <a:pt x="137" y="136"/>
                </a:lnTo>
                <a:lnTo>
                  <a:pt x="137" y="134"/>
                </a:lnTo>
                <a:lnTo>
                  <a:pt x="135" y="132"/>
                </a:lnTo>
                <a:lnTo>
                  <a:pt x="135" y="130"/>
                </a:lnTo>
                <a:lnTo>
                  <a:pt x="135" y="128"/>
                </a:lnTo>
                <a:lnTo>
                  <a:pt x="137" y="128"/>
                </a:lnTo>
                <a:lnTo>
                  <a:pt x="139" y="128"/>
                </a:lnTo>
                <a:lnTo>
                  <a:pt x="141" y="128"/>
                </a:lnTo>
                <a:lnTo>
                  <a:pt x="143" y="130"/>
                </a:lnTo>
                <a:lnTo>
                  <a:pt x="145" y="130"/>
                </a:lnTo>
                <a:lnTo>
                  <a:pt x="145" y="128"/>
                </a:lnTo>
                <a:lnTo>
                  <a:pt x="143" y="128"/>
                </a:lnTo>
                <a:lnTo>
                  <a:pt x="143" y="126"/>
                </a:lnTo>
                <a:lnTo>
                  <a:pt x="141" y="124"/>
                </a:lnTo>
                <a:lnTo>
                  <a:pt x="143" y="124"/>
                </a:lnTo>
                <a:lnTo>
                  <a:pt x="143" y="122"/>
                </a:lnTo>
                <a:lnTo>
                  <a:pt x="143" y="120"/>
                </a:lnTo>
                <a:lnTo>
                  <a:pt x="143" y="122"/>
                </a:lnTo>
                <a:lnTo>
                  <a:pt x="145" y="120"/>
                </a:lnTo>
                <a:lnTo>
                  <a:pt x="147" y="122"/>
                </a:lnTo>
                <a:lnTo>
                  <a:pt x="149" y="122"/>
                </a:lnTo>
                <a:lnTo>
                  <a:pt x="147" y="124"/>
                </a:lnTo>
                <a:lnTo>
                  <a:pt x="147" y="126"/>
                </a:lnTo>
                <a:lnTo>
                  <a:pt x="145" y="128"/>
                </a:lnTo>
                <a:lnTo>
                  <a:pt x="147" y="130"/>
                </a:lnTo>
                <a:lnTo>
                  <a:pt x="147" y="132"/>
                </a:lnTo>
                <a:lnTo>
                  <a:pt x="149" y="134"/>
                </a:lnTo>
                <a:lnTo>
                  <a:pt x="149" y="136"/>
                </a:lnTo>
                <a:lnTo>
                  <a:pt x="151" y="136"/>
                </a:lnTo>
                <a:lnTo>
                  <a:pt x="151" y="134"/>
                </a:lnTo>
                <a:lnTo>
                  <a:pt x="153" y="134"/>
                </a:lnTo>
                <a:lnTo>
                  <a:pt x="153" y="132"/>
                </a:lnTo>
                <a:lnTo>
                  <a:pt x="155" y="132"/>
                </a:lnTo>
                <a:lnTo>
                  <a:pt x="157" y="130"/>
                </a:lnTo>
                <a:lnTo>
                  <a:pt x="157" y="128"/>
                </a:lnTo>
                <a:lnTo>
                  <a:pt x="155" y="126"/>
                </a:lnTo>
                <a:lnTo>
                  <a:pt x="155" y="124"/>
                </a:lnTo>
                <a:lnTo>
                  <a:pt x="155" y="122"/>
                </a:lnTo>
                <a:lnTo>
                  <a:pt x="157" y="120"/>
                </a:lnTo>
                <a:lnTo>
                  <a:pt x="159" y="118"/>
                </a:lnTo>
                <a:lnTo>
                  <a:pt x="157" y="118"/>
                </a:lnTo>
                <a:lnTo>
                  <a:pt x="155" y="116"/>
                </a:lnTo>
                <a:lnTo>
                  <a:pt x="153" y="114"/>
                </a:lnTo>
                <a:lnTo>
                  <a:pt x="153" y="112"/>
                </a:lnTo>
                <a:lnTo>
                  <a:pt x="151" y="110"/>
                </a:lnTo>
                <a:lnTo>
                  <a:pt x="149" y="108"/>
                </a:lnTo>
                <a:lnTo>
                  <a:pt x="149" y="106"/>
                </a:lnTo>
                <a:lnTo>
                  <a:pt x="149" y="104"/>
                </a:lnTo>
                <a:lnTo>
                  <a:pt x="149" y="102"/>
                </a:lnTo>
                <a:lnTo>
                  <a:pt x="149" y="100"/>
                </a:lnTo>
                <a:lnTo>
                  <a:pt x="147" y="98"/>
                </a:lnTo>
                <a:lnTo>
                  <a:pt x="147" y="96"/>
                </a:lnTo>
                <a:lnTo>
                  <a:pt x="147" y="94"/>
                </a:lnTo>
                <a:lnTo>
                  <a:pt x="149" y="94"/>
                </a:lnTo>
                <a:lnTo>
                  <a:pt x="149" y="92"/>
                </a:lnTo>
                <a:lnTo>
                  <a:pt x="149" y="90"/>
                </a:lnTo>
                <a:lnTo>
                  <a:pt x="147" y="88"/>
                </a:lnTo>
                <a:lnTo>
                  <a:pt x="147" y="86"/>
                </a:lnTo>
                <a:lnTo>
                  <a:pt x="147" y="84"/>
                </a:lnTo>
                <a:lnTo>
                  <a:pt x="145" y="82"/>
                </a:lnTo>
                <a:lnTo>
                  <a:pt x="145" y="80"/>
                </a:lnTo>
                <a:lnTo>
                  <a:pt x="143" y="80"/>
                </a:lnTo>
                <a:lnTo>
                  <a:pt x="143" y="78"/>
                </a:lnTo>
                <a:lnTo>
                  <a:pt x="141" y="76"/>
                </a:lnTo>
                <a:lnTo>
                  <a:pt x="139" y="74"/>
                </a:lnTo>
                <a:lnTo>
                  <a:pt x="139" y="72"/>
                </a:lnTo>
                <a:lnTo>
                  <a:pt x="137" y="70"/>
                </a:lnTo>
                <a:lnTo>
                  <a:pt x="137" y="68"/>
                </a:lnTo>
                <a:lnTo>
                  <a:pt x="137" y="66"/>
                </a:lnTo>
                <a:lnTo>
                  <a:pt x="137" y="64"/>
                </a:lnTo>
                <a:lnTo>
                  <a:pt x="139" y="64"/>
                </a:lnTo>
                <a:lnTo>
                  <a:pt x="141" y="64"/>
                </a:lnTo>
                <a:lnTo>
                  <a:pt x="143" y="64"/>
                </a:lnTo>
                <a:lnTo>
                  <a:pt x="143" y="66"/>
                </a:lnTo>
                <a:lnTo>
                  <a:pt x="145" y="66"/>
                </a:lnTo>
                <a:lnTo>
                  <a:pt x="145" y="64"/>
                </a:lnTo>
                <a:lnTo>
                  <a:pt x="143" y="62"/>
                </a:lnTo>
                <a:lnTo>
                  <a:pt x="143" y="60"/>
                </a:lnTo>
                <a:lnTo>
                  <a:pt x="143" y="58"/>
                </a:lnTo>
                <a:lnTo>
                  <a:pt x="141" y="58"/>
                </a:lnTo>
                <a:lnTo>
                  <a:pt x="141" y="56"/>
                </a:lnTo>
                <a:lnTo>
                  <a:pt x="141" y="54"/>
                </a:lnTo>
                <a:lnTo>
                  <a:pt x="141" y="52"/>
                </a:lnTo>
                <a:lnTo>
                  <a:pt x="141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6"/>
                </a:lnTo>
                <a:lnTo>
                  <a:pt x="143" y="44"/>
                </a:lnTo>
                <a:lnTo>
                  <a:pt x="141" y="44"/>
                </a:lnTo>
                <a:lnTo>
                  <a:pt x="141" y="42"/>
                </a:lnTo>
                <a:lnTo>
                  <a:pt x="141" y="40"/>
                </a:lnTo>
                <a:lnTo>
                  <a:pt x="139" y="38"/>
                </a:lnTo>
                <a:lnTo>
                  <a:pt x="139" y="36"/>
                </a:lnTo>
                <a:lnTo>
                  <a:pt x="137" y="34"/>
                </a:lnTo>
                <a:lnTo>
                  <a:pt x="135" y="32"/>
                </a:lnTo>
                <a:lnTo>
                  <a:pt x="135" y="30"/>
                </a:lnTo>
                <a:lnTo>
                  <a:pt x="133" y="30"/>
                </a:lnTo>
                <a:lnTo>
                  <a:pt x="131" y="28"/>
                </a:lnTo>
                <a:lnTo>
                  <a:pt x="129" y="26"/>
                </a:lnTo>
                <a:lnTo>
                  <a:pt x="129" y="24"/>
                </a:lnTo>
                <a:lnTo>
                  <a:pt x="127" y="22"/>
                </a:lnTo>
                <a:lnTo>
                  <a:pt x="125" y="22"/>
                </a:lnTo>
                <a:lnTo>
                  <a:pt x="123" y="20"/>
                </a:lnTo>
                <a:lnTo>
                  <a:pt x="121" y="20"/>
                </a:lnTo>
                <a:lnTo>
                  <a:pt x="119" y="18"/>
                </a:lnTo>
                <a:lnTo>
                  <a:pt x="117" y="16"/>
                </a:lnTo>
                <a:lnTo>
                  <a:pt x="115" y="14"/>
                </a:lnTo>
                <a:lnTo>
                  <a:pt x="115" y="12"/>
                </a:lnTo>
                <a:lnTo>
                  <a:pt x="115" y="10"/>
                </a:lnTo>
                <a:lnTo>
                  <a:pt x="113" y="10"/>
                </a:lnTo>
                <a:lnTo>
                  <a:pt x="111" y="8"/>
                </a:lnTo>
                <a:lnTo>
                  <a:pt x="111" y="6"/>
                </a:lnTo>
                <a:lnTo>
                  <a:pt x="111" y="4"/>
                </a:lnTo>
                <a:lnTo>
                  <a:pt x="111" y="2"/>
                </a:lnTo>
                <a:lnTo>
                  <a:pt x="109" y="2"/>
                </a:lnTo>
                <a:lnTo>
                  <a:pt x="107" y="2"/>
                </a:lnTo>
                <a:lnTo>
                  <a:pt x="105" y="2"/>
                </a:lnTo>
                <a:lnTo>
                  <a:pt x="103" y="0"/>
                </a:lnTo>
                <a:lnTo>
                  <a:pt x="101" y="0"/>
                </a:lnTo>
                <a:lnTo>
                  <a:pt x="99" y="0"/>
                </a:lnTo>
                <a:lnTo>
                  <a:pt x="99" y="2"/>
                </a:lnTo>
                <a:lnTo>
                  <a:pt x="101" y="4"/>
                </a:lnTo>
                <a:lnTo>
                  <a:pt x="101" y="6"/>
                </a:lnTo>
                <a:lnTo>
                  <a:pt x="103" y="8"/>
                </a:lnTo>
                <a:lnTo>
                  <a:pt x="105" y="6"/>
                </a:lnTo>
                <a:lnTo>
                  <a:pt x="107" y="4"/>
                </a:lnTo>
                <a:lnTo>
                  <a:pt x="109" y="6"/>
                </a:lnTo>
                <a:lnTo>
                  <a:pt x="111" y="8"/>
                </a:lnTo>
                <a:lnTo>
                  <a:pt x="111" y="10"/>
                </a:lnTo>
                <a:lnTo>
                  <a:pt x="111" y="12"/>
                </a:lnTo>
                <a:lnTo>
                  <a:pt x="109" y="12"/>
                </a:lnTo>
                <a:lnTo>
                  <a:pt x="107" y="10"/>
                </a:lnTo>
                <a:lnTo>
                  <a:pt x="105" y="10"/>
                </a:lnTo>
                <a:lnTo>
                  <a:pt x="105" y="12"/>
                </a:lnTo>
                <a:lnTo>
                  <a:pt x="105" y="14"/>
                </a:lnTo>
                <a:lnTo>
                  <a:pt x="103" y="14"/>
                </a:lnTo>
                <a:lnTo>
                  <a:pt x="101" y="12"/>
                </a:lnTo>
                <a:lnTo>
                  <a:pt x="101" y="10"/>
                </a:lnTo>
                <a:lnTo>
                  <a:pt x="99" y="8"/>
                </a:lnTo>
                <a:lnTo>
                  <a:pt x="99" y="6"/>
                </a:lnTo>
                <a:lnTo>
                  <a:pt x="97" y="6"/>
                </a:lnTo>
                <a:lnTo>
                  <a:pt x="95" y="6"/>
                </a:lnTo>
                <a:lnTo>
                  <a:pt x="93" y="4"/>
                </a:lnTo>
                <a:lnTo>
                  <a:pt x="93" y="6"/>
                </a:lnTo>
                <a:lnTo>
                  <a:pt x="93" y="8"/>
                </a:lnTo>
                <a:lnTo>
                  <a:pt x="95" y="8"/>
                </a:lnTo>
                <a:lnTo>
                  <a:pt x="95" y="10"/>
                </a:lnTo>
                <a:lnTo>
                  <a:pt x="97" y="12"/>
                </a:lnTo>
                <a:lnTo>
                  <a:pt x="97" y="14"/>
                </a:lnTo>
                <a:lnTo>
                  <a:pt x="95" y="16"/>
                </a:lnTo>
                <a:lnTo>
                  <a:pt x="93" y="16"/>
                </a:lnTo>
                <a:lnTo>
                  <a:pt x="93" y="18"/>
                </a:lnTo>
                <a:lnTo>
                  <a:pt x="95" y="20"/>
                </a:lnTo>
                <a:lnTo>
                  <a:pt x="95" y="22"/>
                </a:lnTo>
                <a:lnTo>
                  <a:pt x="97" y="24"/>
                </a:lnTo>
                <a:lnTo>
                  <a:pt x="99" y="24"/>
                </a:lnTo>
                <a:lnTo>
                  <a:pt x="99" y="26"/>
                </a:lnTo>
                <a:lnTo>
                  <a:pt x="99" y="28"/>
                </a:lnTo>
                <a:lnTo>
                  <a:pt x="99" y="30"/>
                </a:lnTo>
                <a:lnTo>
                  <a:pt x="99" y="32"/>
                </a:lnTo>
                <a:lnTo>
                  <a:pt x="97" y="30"/>
                </a:lnTo>
                <a:lnTo>
                  <a:pt x="97" y="32"/>
                </a:lnTo>
                <a:lnTo>
                  <a:pt x="99" y="34"/>
                </a:lnTo>
                <a:lnTo>
                  <a:pt x="101" y="32"/>
                </a:lnTo>
                <a:lnTo>
                  <a:pt x="103" y="34"/>
                </a:lnTo>
                <a:lnTo>
                  <a:pt x="105" y="36"/>
                </a:lnTo>
                <a:lnTo>
                  <a:pt x="107" y="38"/>
                </a:lnTo>
                <a:lnTo>
                  <a:pt x="107" y="40"/>
                </a:lnTo>
                <a:lnTo>
                  <a:pt x="109" y="42"/>
                </a:lnTo>
                <a:lnTo>
                  <a:pt x="109" y="44"/>
                </a:lnTo>
                <a:lnTo>
                  <a:pt x="109" y="46"/>
                </a:lnTo>
                <a:lnTo>
                  <a:pt x="109" y="48"/>
                </a:lnTo>
                <a:lnTo>
                  <a:pt x="109" y="50"/>
                </a:lnTo>
                <a:lnTo>
                  <a:pt x="109" y="52"/>
                </a:lnTo>
                <a:lnTo>
                  <a:pt x="109" y="54"/>
                </a:lnTo>
                <a:lnTo>
                  <a:pt x="111" y="54"/>
                </a:lnTo>
                <a:lnTo>
                  <a:pt x="111" y="56"/>
                </a:lnTo>
                <a:lnTo>
                  <a:pt x="109" y="58"/>
                </a:lnTo>
                <a:lnTo>
                  <a:pt x="109" y="62"/>
                </a:lnTo>
                <a:lnTo>
                  <a:pt x="109" y="64"/>
                </a:lnTo>
                <a:lnTo>
                  <a:pt x="109" y="66"/>
                </a:lnTo>
                <a:lnTo>
                  <a:pt x="111" y="68"/>
                </a:lnTo>
                <a:lnTo>
                  <a:pt x="111" y="70"/>
                </a:lnTo>
                <a:lnTo>
                  <a:pt x="109" y="72"/>
                </a:lnTo>
                <a:lnTo>
                  <a:pt x="107" y="74"/>
                </a:lnTo>
                <a:lnTo>
                  <a:pt x="105" y="76"/>
                </a:lnTo>
                <a:lnTo>
                  <a:pt x="105" y="78"/>
                </a:lnTo>
                <a:lnTo>
                  <a:pt x="105" y="80"/>
                </a:lnTo>
                <a:lnTo>
                  <a:pt x="105" y="82"/>
                </a:lnTo>
                <a:lnTo>
                  <a:pt x="105" y="84"/>
                </a:lnTo>
                <a:lnTo>
                  <a:pt x="103" y="86"/>
                </a:lnTo>
                <a:lnTo>
                  <a:pt x="103" y="88"/>
                </a:lnTo>
                <a:lnTo>
                  <a:pt x="101" y="90"/>
                </a:lnTo>
                <a:lnTo>
                  <a:pt x="99" y="90"/>
                </a:lnTo>
                <a:lnTo>
                  <a:pt x="97" y="90"/>
                </a:lnTo>
                <a:lnTo>
                  <a:pt x="95" y="92"/>
                </a:lnTo>
                <a:lnTo>
                  <a:pt x="93" y="94"/>
                </a:lnTo>
                <a:lnTo>
                  <a:pt x="92" y="94"/>
                </a:lnTo>
                <a:lnTo>
                  <a:pt x="90" y="96"/>
                </a:lnTo>
                <a:lnTo>
                  <a:pt x="90" y="98"/>
                </a:lnTo>
                <a:lnTo>
                  <a:pt x="88" y="98"/>
                </a:lnTo>
                <a:lnTo>
                  <a:pt x="86" y="96"/>
                </a:lnTo>
                <a:lnTo>
                  <a:pt x="84" y="96"/>
                </a:lnTo>
                <a:lnTo>
                  <a:pt x="84" y="94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80" y="88"/>
                </a:lnTo>
                <a:lnTo>
                  <a:pt x="82" y="88"/>
                </a:lnTo>
                <a:lnTo>
                  <a:pt x="82" y="86"/>
                </a:lnTo>
                <a:lnTo>
                  <a:pt x="84" y="86"/>
                </a:lnTo>
                <a:lnTo>
                  <a:pt x="82" y="84"/>
                </a:lnTo>
                <a:lnTo>
                  <a:pt x="84" y="82"/>
                </a:lnTo>
                <a:lnTo>
                  <a:pt x="82" y="82"/>
                </a:lnTo>
                <a:lnTo>
                  <a:pt x="80" y="82"/>
                </a:lnTo>
                <a:lnTo>
                  <a:pt x="78" y="84"/>
                </a:lnTo>
                <a:lnTo>
                  <a:pt x="76" y="84"/>
                </a:lnTo>
                <a:lnTo>
                  <a:pt x="74" y="86"/>
                </a:lnTo>
                <a:lnTo>
                  <a:pt x="74" y="88"/>
                </a:lnTo>
                <a:lnTo>
                  <a:pt x="76" y="90"/>
                </a:lnTo>
                <a:lnTo>
                  <a:pt x="78" y="92"/>
                </a:lnTo>
                <a:lnTo>
                  <a:pt x="78" y="94"/>
                </a:lnTo>
                <a:lnTo>
                  <a:pt x="80" y="96"/>
                </a:lnTo>
                <a:lnTo>
                  <a:pt x="80" y="98"/>
                </a:lnTo>
                <a:lnTo>
                  <a:pt x="80" y="100"/>
                </a:lnTo>
                <a:lnTo>
                  <a:pt x="78" y="102"/>
                </a:lnTo>
                <a:lnTo>
                  <a:pt x="78" y="104"/>
                </a:lnTo>
                <a:lnTo>
                  <a:pt x="78" y="106"/>
                </a:lnTo>
                <a:lnTo>
                  <a:pt x="76" y="108"/>
                </a:lnTo>
                <a:lnTo>
                  <a:pt x="74" y="108"/>
                </a:lnTo>
                <a:lnTo>
                  <a:pt x="74" y="110"/>
                </a:lnTo>
                <a:lnTo>
                  <a:pt x="74" y="112"/>
                </a:lnTo>
                <a:lnTo>
                  <a:pt x="74" y="114"/>
                </a:lnTo>
                <a:lnTo>
                  <a:pt x="76" y="116"/>
                </a:lnTo>
                <a:lnTo>
                  <a:pt x="78" y="118"/>
                </a:lnTo>
                <a:lnTo>
                  <a:pt x="78" y="120"/>
                </a:lnTo>
                <a:lnTo>
                  <a:pt x="76" y="122"/>
                </a:lnTo>
                <a:lnTo>
                  <a:pt x="74" y="122"/>
                </a:lnTo>
                <a:lnTo>
                  <a:pt x="74" y="124"/>
                </a:lnTo>
                <a:lnTo>
                  <a:pt x="72" y="124"/>
                </a:lnTo>
                <a:lnTo>
                  <a:pt x="70" y="122"/>
                </a:lnTo>
                <a:lnTo>
                  <a:pt x="68" y="122"/>
                </a:lnTo>
                <a:lnTo>
                  <a:pt x="68" y="124"/>
                </a:lnTo>
                <a:lnTo>
                  <a:pt x="66" y="124"/>
                </a:lnTo>
                <a:lnTo>
                  <a:pt x="64" y="122"/>
                </a:lnTo>
                <a:lnTo>
                  <a:pt x="66" y="120"/>
                </a:lnTo>
                <a:lnTo>
                  <a:pt x="64" y="118"/>
                </a:lnTo>
                <a:lnTo>
                  <a:pt x="62" y="118"/>
                </a:lnTo>
                <a:lnTo>
                  <a:pt x="60" y="120"/>
                </a:lnTo>
                <a:lnTo>
                  <a:pt x="58" y="120"/>
                </a:lnTo>
                <a:lnTo>
                  <a:pt x="56" y="120"/>
                </a:lnTo>
                <a:lnTo>
                  <a:pt x="52" y="120"/>
                </a:lnTo>
                <a:lnTo>
                  <a:pt x="50" y="122"/>
                </a:lnTo>
                <a:lnTo>
                  <a:pt x="48" y="124"/>
                </a:lnTo>
                <a:lnTo>
                  <a:pt x="46" y="124"/>
                </a:lnTo>
                <a:lnTo>
                  <a:pt x="44" y="124"/>
                </a:lnTo>
                <a:lnTo>
                  <a:pt x="42" y="124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2"/>
                </a:lnTo>
                <a:lnTo>
                  <a:pt x="30" y="122"/>
                </a:lnTo>
                <a:lnTo>
                  <a:pt x="28" y="124"/>
                </a:lnTo>
                <a:lnTo>
                  <a:pt x="26" y="124"/>
                </a:lnTo>
                <a:lnTo>
                  <a:pt x="22" y="126"/>
                </a:lnTo>
                <a:lnTo>
                  <a:pt x="22" y="128"/>
                </a:lnTo>
                <a:lnTo>
                  <a:pt x="20" y="130"/>
                </a:lnTo>
                <a:lnTo>
                  <a:pt x="20" y="132"/>
                </a:lnTo>
                <a:lnTo>
                  <a:pt x="18" y="134"/>
                </a:lnTo>
                <a:lnTo>
                  <a:pt x="16" y="136"/>
                </a:lnTo>
                <a:lnTo>
                  <a:pt x="16" y="138"/>
                </a:lnTo>
                <a:lnTo>
                  <a:pt x="14" y="140"/>
                </a:lnTo>
                <a:lnTo>
                  <a:pt x="12" y="142"/>
                </a:lnTo>
                <a:lnTo>
                  <a:pt x="10" y="142"/>
                </a:lnTo>
                <a:lnTo>
                  <a:pt x="10" y="144"/>
                </a:lnTo>
                <a:lnTo>
                  <a:pt x="8" y="146"/>
                </a:lnTo>
                <a:lnTo>
                  <a:pt x="6" y="146"/>
                </a:lnTo>
                <a:lnTo>
                  <a:pt x="6" y="148"/>
                </a:lnTo>
                <a:lnTo>
                  <a:pt x="4" y="146"/>
                </a:lnTo>
                <a:lnTo>
                  <a:pt x="2" y="148"/>
                </a:lnTo>
                <a:lnTo>
                  <a:pt x="0" y="150"/>
                </a:lnTo>
                <a:lnTo>
                  <a:pt x="2" y="152"/>
                </a:lnTo>
                <a:lnTo>
                  <a:pt x="4" y="154"/>
                </a:lnTo>
                <a:lnTo>
                  <a:pt x="4" y="15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9" name="Freeform 2100">
            <a:extLst>
              <a:ext uri="{FF2B5EF4-FFF2-40B4-BE49-F238E27FC236}">
                <a16:creationId xmlns:a16="http://schemas.microsoft.com/office/drawing/2014/main" id="{70C1B582-F1E0-466E-BEC0-DEB72F5CDEA6}"/>
              </a:ext>
            </a:extLst>
          </p:cNvPr>
          <p:cNvSpPr>
            <a:spLocks/>
          </p:cNvSpPr>
          <p:nvPr/>
        </p:nvSpPr>
        <p:spPr bwMode="auto">
          <a:xfrm>
            <a:off x="7921625" y="2443163"/>
            <a:ext cx="147638" cy="131763"/>
          </a:xfrm>
          <a:custGeom>
            <a:avLst/>
            <a:gdLst>
              <a:gd name="T0" fmla="*/ 5040330 w 93"/>
              <a:gd name="T1" fmla="*/ 15120880 h 83"/>
              <a:gd name="T2" fmla="*/ 20161318 w 93"/>
              <a:gd name="T3" fmla="*/ 30241760 h 83"/>
              <a:gd name="T4" fmla="*/ 35282307 w 93"/>
              <a:gd name="T5" fmla="*/ 50402934 h 83"/>
              <a:gd name="T6" fmla="*/ 40322637 w 93"/>
              <a:gd name="T7" fmla="*/ 68043167 h 83"/>
              <a:gd name="T8" fmla="*/ 45362966 w 93"/>
              <a:gd name="T9" fmla="*/ 83164047 h 83"/>
              <a:gd name="T10" fmla="*/ 50403296 w 93"/>
              <a:gd name="T11" fmla="*/ 98284927 h 83"/>
              <a:gd name="T12" fmla="*/ 55443625 w 93"/>
              <a:gd name="T13" fmla="*/ 118446101 h 83"/>
              <a:gd name="T14" fmla="*/ 40322637 w 93"/>
              <a:gd name="T15" fmla="*/ 113405807 h 83"/>
              <a:gd name="T16" fmla="*/ 20161318 w 93"/>
              <a:gd name="T17" fmla="*/ 108365514 h 83"/>
              <a:gd name="T18" fmla="*/ 20161318 w 93"/>
              <a:gd name="T19" fmla="*/ 118446101 h 83"/>
              <a:gd name="T20" fmla="*/ 25201648 w 93"/>
              <a:gd name="T21" fmla="*/ 133566981 h 83"/>
              <a:gd name="T22" fmla="*/ 15120989 w 93"/>
              <a:gd name="T23" fmla="*/ 143647567 h 83"/>
              <a:gd name="T24" fmla="*/ 20161318 w 93"/>
              <a:gd name="T25" fmla="*/ 158768448 h 83"/>
              <a:gd name="T26" fmla="*/ 35282307 w 93"/>
              <a:gd name="T27" fmla="*/ 173889328 h 83"/>
              <a:gd name="T28" fmla="*/ 50403296 w 93"/>
              <a:gd name="T29" fmla="*/ 189010208 h 83"/>
              <a:gd name="T30" fmla="*/ 50403296 w 93"/>
              <a:gd name="T31" fmla="*/ 204131088 h 83"/>
              <a:gd name="T32" fmla="*/ 65524284 w 93"/>
              <a:gd name="T33" fmla="*/ 204131088 h 83"/>
              <a:gd name="T34" fmla="*/ 73085573 w 93"/>
              <a:gd name="T35" fmla="*/ 189010208 h 83"/>
              <a:gd name="T36" fmla="*/ 88206561 w 93"/>
              <a:gd name="T37" fmla="*/ 189010208 h 83"/>
              <a:gd name="T38" fmla="*/ 78125902 w 93"/>
              <a:gd name="T39" fmla="*/ 178929621 h 83"/>
              <a:gd name="T40" fmla="*/ 60483955 w 93"/>
              <a:gd name="T41" fmla="*/ 173889328 h 83"/>
              <a:gd name="T42" fmla="*/ 40322637 w 93"/>
              <a:gd name="T43" fmla="*/ 158768448 h 83"/>
              <a:gd name="T44" fmla="*/ 50403296 w 93"/>
              <a:gd name="T45" fmla="*/ 148687861 h 83"/>
              <a:gd name="T46" fmla="*/ 65524284 w 93"/>
              <a:gd name="T47" fmla="*/ 158768448 h 83"/>
              <a:gd name="T48" fmla="*/ 78125902 w 93"/>
              <a:gd name="T49" fmla="*/ 148687861 h 83"/>
              <a:gd name="T50" fmla="*/ 98287220 w 93"/>
              <a:gd name="T51" fmla="*/ 148687861 h 83"/>
              <a:gd name="T52" fmla="*/ 113408209 w 93"/>
              <a:gd name="T53" fmla="*/ 153728154 h 83"/>
              <a:gd name="T54" fmla="*/ 138609857 w 93"/>
              <a:gd name="T55" fmla="*/ 163808741 h 83"/>
              <a:gd name="T56" fmla="*/ 153730846 w 93"/>
              <a:gd name="T57" fmla="*/ 173889328 h 83"/>
              <a:gd name="T58" fmla="*/ 173892164 w 93"/>
              <a:gd name="T59" fmla="*/ 178929621 h 83"/>
              <a:gd name="T60" fmla="*/ 168851834 w 93"/>
              <a:gd name="T61" fmla="*/ 158768448 h 83"/>
              <a:gd name="T62" fmla="*/ 168851834 w 93"/>
              <a:gd name="T63" fmla="*/ 138607274 h 83"/>
              <a:gd name="T64" fmla="*/ 178932493 w 93"/>
              <a:gd name="T65" fmla="*/ 128526687 h 83"/>
              <a:gd name="T66" fmla="*/ 194053482 w 93"/>
              <a:gd name="T67" fmla="*/ 128526687 h 83"/>
              <a:gd name="T68" fmla="*/ 209174471 w 93"/>
              <a:gd name="T69" fmla="*/ 123486394 h 83"/>
              <a:gd name="T70" fmla="*/ 219255130 w 93"/>
              <a:gd name="T71" fmla="*/ 118446101 h 83"/>
              <a:gd name="T72" fmla="*/ 234376119 w 93"/>
              <a:gd name="T73" fmla="*/ 108365514 h 83"/>
              <a:gd name="T74" fmla="*/ 229335789 w 93"/>
              <a:gd name="T75" fmla="*/ 113405807 h 83"/>
              <a:gd name="T76" fmla="*/ 209174471 w 93"/>
              <a:gd name="T77" fmla="*/ 98284927 h 83"/>
              <a:gd name="T78" fmla="*/ 204134141 w 93"/>
              <a:gd name="T79" fmla="*/ 93244634 h 83"/>
              <a:gd name="T80" fmla="*/ 189013153 w 93"/>
              <a:gd name="T81" fmla="*/ 78123754 h 83"/>
              <a:gd name="T82" fmla="*/ 183972823 w 93"/>
              <a:gd name="T83" fmla="*/ 63002873 h 83"/>
              <a:gd name="T84" fmla="*/ 173892164 w 93"/>
              <a:gd name="T85" fmla="*/ 78123754 h 83"/>
              <a:gd name="T86" fmla="*/ 158771175 w 93"/>
              <a:gd name="T87" fmla="*/ 78123754 h 83"/>
              <a:gd name="T88" fmla="*/ 143650186 w 93"/>
              <a:gd name="T89" fmla="*/ 68043167 h 83"/>
              <a:gd name="T90" fmla="*/ 123488868 w 93"/>
              <a:gd name="T91" fmla="*/ 63002873 h 83"/>
              <a:gd name="T92" fmla="*/ 108367880 w 93"/>
              <a:gd name="T93" fmla="*/ 60483520 h 83"/>
              <a:gd name="T94" fmla="*/ 88206561 w 93"/>
              <a:gd name="T95" fmla="*/ 50402934 h 83"/>
              <a:gd name="T96" fmla="*/ 70564614 w 93"/>
              <a:gd name="T97" fmla="*/ 40322347 h 83"/>
              <a:gd name="T98" fmla="*/ 55443625 w 93"/>
              <a:gd name="T99" fmla="*/ 30241760 h 83"/>
              <a:gd name="T100" fmla="*/ 35282307 w 93"/>
              <a:gd name="T101" fmla="*/ 15120880 h 83"/>
              <a:gd name="T102" fmla="*/ 15120989 w 93"/>
              <a:gd name="T103" fmla="*/ 5040293 h 83"/>
              <a:gd name="T104" fmla="*/ 0 w 93"/>
              <a:gd name="T105" fmla="*/ 0 h 8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3" h="83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8" y="12"/>
                </a:lnTo>
                <a:lnTo>
                  <a:pt x="10" y="16"/>
                </a:lnTo>
                <a:lnTo>
                  <a:pt x="12" y="18"/>
                </a:lnTo>
                <a:lnTo>
                  <a:pt x="14" y="20"/>
                </a:lnTo>
                <a:lnTo>
                  <a:pt x="14" y="22"/>
                </a:lnTo>
                <a:lnTo>
                  <a:pt x="14" y="24"/>
                </a:lnTo>
                <a:lnTo>
                  <a:pt x="16" y="25"/>
                </a:lnTo>
                <a:lnTo>
                  <a:pt x="16" y="27"/>
                </a:lnTo>
                <a:lnTo>
                  <a:pt x="18" y="29"/>
                </a:lnTo>
                <a:lnTo>
                  <a:pt x="18" y="31"/>
                </a:lnTo>
                <a:lnTo>
                  <a:pt x="18" y="33"/>
                </a:lnTo>
                <a:lnTo>
                  <a:pt x="16" y="35"/>
                </a:lnTo>
                <a:lnTo>
                  <a:pt x="18" y="37"/>
                </a:lnTo>
                <a:lnTo>
                  <a:pt x="20" y="39"/>
                </a:lnTo>
                <a:lnTo>
                  <a:pt x="22" y="41"/>
                </a:lnTo>
                <a:lnTo>
                  <a:pt x="22" y="43"/>
                </a:lnTo>
                <a:lnTo>
                  <a:pt x="22" y="45"/>
                </a:lnTo>
                <a:lnTo>
                  <a:pt x="22" y="47"/>
                </a:lnTo>
                <a:lnTo>
                  <a:pt x="20" y="47"/>
                </a:lnTo>
                <a:lnTo>
                  <a:pt x="18" y="47"/>
                </a:lnTo>
                <a:lnTo>
                  <a:pt x="16" y="45"/>
                </a:lnTo>
                <a:lnTo>
                  <a:pt x="14" y="47"/>
                </a:lnTo>
                <a:lnTo>
                  <a:pt x="12" y="45"/>
                </a:lnTo>
                <a:lnTo>
                  <a:pt x="10" y="45"/>
                </a:lnTo>
                <a:lnTo>
                  <a:pt x="8" y="43"/>
                </a:lnTo>
                <a:lnTo>
                  <a:pt x="6" y="43"/>
                </a:lnTo>
                <a:lnTo>
                  <a:pt x="6" y="45"/>
                </a:lnTo>
                <a:lnTo>
                  <a:pt x="8" y="47"/>
                </a:lnTo>
                <a:lnTo>
                  <a:pt x="10" y="47"/>
                </a:lnTo>
                <a:lnTo>
                  <a:pt x="12" y="49"/>
                </a:lnTo>
                <a:lnTo>
                  <a:pt x="12" y="51"/>
                </a:lnTo>
                <a:lnTo>
                  <a:pt x="10" y="53"/>
                </a:lnTo>
                <a:lnTo>
                  <a:pt x="10" y="55"/>
                </a:lnTo>
                <a:lnTo>
                  <a:pt x="8" y="55"/>
                </a:lnTo>
                <a:lnTo>
                  <a:pt x="8" y="57"/>
                </a:lnTo>
                <a:lnTo>
                  <a:pt x="6" y="57"/>
                </a:lnTo>
                <a:lnTo>
                  <a:pt x="6" y="59"/>
                </a:lnTo>
                <a:lnTo>
                  <a:pt x="8" y="61"/>
                </a:lnTo>
                <a:lnTo>
                  <a:pt x="8" y="63"/>
                </a:lnTo>
                <a:lnTo>
                  <a:pt x="8" y="65"/>
                </a:lnTo>
                <a:lnTo>
                  <a:pt x="10" y="67"/>
                </a:lnTo>
                <a:lnTo>
                  <a:pt x="12" y="67"/>
                </a:lnTo>
                <a:lnTo>
                  <a:pt x="14" y="69"/>
                </a:lnTo>
                <a:lnTo>
                  <a:pt x="18" y="71"/>
                </a:lnTo>
                <a:lnTo>
                  <a:pt x="20" y="73"/>
                </a:lnTo>
                <a:lnTo>
                  <a:pt x="20" y="75"/>
                </a:lnTo>
                <a:lnTo>
                  <a:pt x="20" y="77"/>
                </a:lnTo>
                <a:lnTo>
                  <a:pt x="20" y="79"/>
                </a:lnTo>
                <a:lnTo>
                  <a:pt x="20" y="81"/>
                </a:lnTo>
                <a:lnTo>
                  <a:pt x="22" y="81"/>
                </a:lnTo>
                <a:lnTo>
                  <a:pt x="24" y="83"/>
                </a:lnTo>
                <a:lnTo>
                  <a:pt x="26" y="81"/>
                </a:lnTo>
                <a:lnTo>
                  <a:pt x="28" y="79"/>
                </a:lnTo>
                <a:lnTo>
                  <a:pt x="28" y="77"/>
                </a:lnTo>
                <a:lnTo>
                  <a:pt x="29" y="75"/>
                </a:lnTo>
                <a:lnTo>
                  <a:pt x="31" y="75"/>
                </a:lnTo>
                <a:lnTo>
                  <a:pt x="33" y="75"/>
                </a:lnTo>
                <a:lnTo>
                  <a:pt x="33" y="77"/>
                </a:lnTo>
                <a:lnTo>
                  <a:pt x="35" y="75"/>
                </a:lnTo>
                <a:lnTo>
                  <a:pt x="35" y="73"/>
                </a:lnTo>
                <a:lnTo>
                  <a:pt x="33" y="73"/>
                </a:lnTo>
                <a:lnTo>
                  <a:pt x="31" y="71"/>
                </a:lnTo>
                <a:lnTo>
                  <a:pt x="29" y="71"/>
                </a:lnTo>
                <a:lnTo>
                  <a:pt x="28" y="69"/>
                </a:lnTo>
                <a:lnTo>
                  <a:pt x="26" y="67"/>
                </a:lnTo>
                <a:lnTo>
                  <a:pt x="24" y="69"/>
                </a:lnTo>
                <a:lnTo>
                  <a:pt x="22" y="67"/>
                </a:lnTo>
                <a:lnTo>
                  <a:pt x="20" y="67"/>
                </a:lnTo>
                <a:lnTo>
                  <a:pt x="18" y="65"/>
                </a:lnTo>
                <a:lnTo>
                  <a:pt x="16" y="63"/>
                </a:lnTo>
                <a:lnTo>
                  <a:pt x="16" y="61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2" y="59"/>
                </a:lnTo>
                <a:lnTo>
                  <a:pt x="24" y="61"/>
                </a:lnTo>
                <a:lnTo>
                  <a:pt x="26" y="63"/>
                </a:lnTo>
                <a:lnTo>
                  <a:pt x="28" y="63"/>
                </a:lnTo>
                <a:lnTo>
                  <a:pt x="29" y="63"/>
                </a:lnTo>
                <a:lnTo>
                  <a:pt x="31" y="61"/>
                </a:lnTo>
                <a:lnTo>
                  <a:pt x="31" y="59"/>
                </a:lnTo>
                <a:lnTo>
                  <a:pt x="33" y="57"/>
                </a:lnTo>
                <a:lnTo>
                  <a:pt x="35" y="57"/>
                </a:lnTo>
                <a:lnTo>
                  <a:pt x="37" y="57"/>
                </a:lnTo>
                <a:lnTo>
                  <a:pt x="39" y="59"/>
                </a:lnTo>
                <a:lnTo>
                  <a:pt x="41" y="59"/>
                </a:lnTo>
                <a:lnTo>
                  <a:pt x="43" y="61"/>
                </a:lnTo>
                <a:lnTo>
                  <a:pt x="45" y="61"/>
                </a:lnTo>
                <a:lnTo>
                  <a:pt x="47" y="63"/>
                </a:lnTo>
                <a:lnTo>
                  <a:pt x="51" y="65"/>
                </a:lnTo>
                <a:lnTo>
                  <a:pt x="53" y="65"/>
                </a:lnTo>
                <a:lnTo>
                  <a:pt x="55" y="65"/>
                </a:lnTo>
                <a:lnTo>
                  <a:pt x="57" y="67"/>
                </a:lnTo>
                <a:lnTo>
                  <a:pt x="59" y="67"/>
                </a:lnTo>
                <a:lnTo>
                  <a:pt x="61" y="67"/>
                </a:lnTo>
                <a:lnTo>
                  <a:pt x="61" y="69"/>
                </a:lnTo>
                <a:lnTo>
                  <a:pt x="63" y="69"/>
                </a:lnTo>
                <a:lnTo>
                  <a:pt x="65" y="69"/>
                </a:lnTo>
                <a:lnTo>
                  <a:pt x="67" y="71"/>
                </a:lnTo>
                <a:lnTo>
                  <a:pt x="69" y="71"/>
                </a:lnTo>
                <a:lnTo>
                  <a:pt x="69" y="69"/>
                </a:lnTo>
                <a:lnTo>
                  <a:pt x="69" y="67"/>
                </a:lnTo>
                <a:lnTo>
                  <a:pt x="67" y="65"/>
                </a:lnTo>
                <a:lnTo>
                  <a:pt x="67" y="63"/>
                </a:lnTo>
                <a:lnTo>
                  <a:pt x="67" y="61"/>
                </a:lnTo>
                <a:lnTo>
                  <a:pt x="67" y="59"/>
                </a:lnTo>
                <a:lnTo>
                  <a:pt x="67" y="57"/>
                </a:lnTo>
                <a:lnTo>
                  <a:pt x="67" y="55"/>
                </a:lnTo>
                <a:lnTo>
                  <a:pt x="69" y="55"/>
                </a:lnTo>
                <a:lnTo>
                  <a:pt x="69" y="53"/>
                </a:lnTo>
                <a:lnTo>
                  <a:pt x="71" y="51"/>
                </a:lnTo>
                <a:lnTo>
                  <a:pt x="73" y="51"/>
                </a:lnTo>
                <a:lnTo>
                  <a:pt x="75" y="49"/>
                </a:lnTo>
                <a:lnTo>
                  <a:pt x="75" y="51"/>
                </a:lnTo>
                <a:lnTo>
                  <a:pt x="77" y="51"/>
                </a:lnTo>
                <a:lnTo>
                  <a:pt x="81" y="51"/>
                </a:lnTo>
                <a:lnTo>
                  <a:pt x="83" y="51"/>
                </a:lnTo>
                <a:lnTo>
                  <a:pt x="81" y="49"/>
                </a:lnTo>
                <a:lnTo>
                  <a:pt x="83" y="49"/>
                </a:lnTo>
                <a:lnTo>
                  <a:pt x="85" y="51"/>
                </a:lnTo>
                <a:lnTo>
                  <a:pt x="87" y="49"/>
                </a:lnTo>
                <a:lnTo>
                  <a:pt x="85" y="47"/>
                </a:lnTo>
                <a:lnTo>
                  <a:pt x="87" y="47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3" y="43"/>
                </a:lnTo>
                <a:lnTo>
                  <a:pt x="91" y="41"/>
                </a:lnTo>
                <a:lnTo>
                  <a:pt x="91" y="43"/>
                </a:lnTo>
                <a:lnTo>
                  <a:pt x="91" y="45"/>
                </a:lnTo>
                <a:lnTo>
                  <a:pt x="89" y="45"/>
                </a:lnTo>
                <a:lnTo>
                  <a:pt x="87" y="43"/>
                </a:lnTo>
                <a:lnTo>
                  <a:pt x="85" y="41"/>
                </a:lnTo>
                <a:lnTo>
                  <a:pt x="83" y="39"/>
                </a:lnTo>
                <a:lnTo>
                  <a:pt x="83" y="37"/>
                </a:lnTo>
                <a:lnTo>
                  <a:pt x="85" y="39"/>
                </a:lnTo>
                <a:lnTo>
                  <a:pt x="83" y="37"/>
                </a:lnTo>
                <a:lnTo>
                  <a:pt x="81" y="37"/>
                </a:lnTo>
                <a:lnTo>
                  <a:pt x="79" y="35"/>
                </a:lnTo>
                <a:lnTo>
                  <a:pt x="77" y="35"/>
                </a:lnTo>
                <a:lnTo>
                  <a:pt x="77" y="33"/>
                </a:lnTo>
                <a:lnTo>
                  <a:pt x="75" y="31"/>
                </a:lnTo>
                <a:lnTo>
                  <a:pt x="75" y="25"/>
                </a:lnTo>
                <a:lnTo>
                  <a:pt x="75" y="24"/>
                </a:lnTo>
                <a:lnTo>
                  <a:pt x="73" y="24"/>
                </a:lnTo>
                <a:lnTo>
                  <a:pt x="73" y="25"/>
                </a:lnTo>
                <a:lnTo>
                  <a:pt x="71" y="27"/>
                </a:lnTo>
                <a:lnTo>
                  <a:pt x="71" y="29"/>
                </a:lnTo>
                <a:lnTo>
                  <a:pt x="69" y="31"/>
                </a:lnTo>
                <a:lnTo>
                  <a:pt x="67" y="31"/>
                </a:lnTo>
                <a:lnTo>
                  <a:pt x="65" y="31"/>
                </a:lnTo>
                <a:lnTo>
                  <a:pt x="63" y="31"/>
                </a:lnTo>
                <a:lnTo>
                  <a:pt x="61" y="29"/>
                </a:lnTo>
                <a:lnTo>
                  <a:pt x="59" y="27"/>
                </a:lnTo>
                <a:lnTo>
                  <a:pt x="57" y="29"/>
                </a:lnTo>
                <a:lnTo>
                  <a:pt x="57" y="27"/>
                </a:lnTo>
                <a:lnTo>
                  <a:pt x="55" y="27"/>
                </a:lnTo>
                <a:lnTo>
                  <a:pt x="53" y="27"/>
                </a:lnTo>
                <a:lnTo>
                  <a:pt x="51" y="27"/>
                </a:lnTo>
                <a:lnTo>
                  <a:pt x="49" y="25"/>
                </a:lnTo>
                <a:lnTo>
                  <a:pt x="47" y="25"/>
                </a:lnTo>
                <a:lnTo>
                  <a:pt x="45" y="24"/>
                </a:lnTo>
                <a:lnTo>
                  <a:pt x="43" y="24"/>
                </a:lnTo>
                <a:lnTo>
                  <a:pt x="41" y="24"/>
                </a:lnTo>
                <a:lnTo>
                  <a:pt x="39" y="22"/>
                </a:lnTo>
                <a:lnTo>
                  <a:pt x="37" y="22"/>
                </a:lnTo>
                <a:lnTo>
                  <a:pt x="35" y="20"/>
                </a:lnTo>
                <a:lnTo>
                  <a:pt x="33" y="20"/>
                </a:lnTo>
                <a:lnTo>
                  <a:pt x="31" y="18"/>
                </a:lnTo>
                <a:lnTo>
                  <a:pt x="29" y="18"/>
                </a:lnTo>
                <a:lnTo>
                  <a:pt x="28" y="16"/>
                </a:lnTo>
                <a:lnTo>
                  <a:pt x="26" y="14"/>
                </a:lnTo>
                <a:lnTo>
                  <a:pt x="24" y="12"/>
                </a:lnTo>
                <a:lnTo>
                  <a:pt x="22" y="12"/>
                </a:lnTo>
                <a:lnTo>
                  <a:pt x="20" y="10"/>
                </a:lnTo>
                <a:lnTo>
                  <a:pt x="18" y="8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0" name="Freeform 2101">
            <a:extLst>
              <a:ext uri="{FF2B5EF4-FFF2-40B4-BE49-F238E27FC236}">
                <a16:creationId xmlns:a16="http://schemas.microsoft.com/office/drawing/2014/main" id="{AFFF9AF1-F5BB-4535-B9E4-4D7DDAA6E728}"/>
              </a:ext>
            </a:extLst>
          </p:cNvPr>
          <p:cNvSpPr>
            <a:spLocks/>
          </p:cNvSpPr>
          <p:nvPr/>
        </p:nvSpPr>
        <p:spPr bwMode="auto">
          <a:xfrm>
            <a:off x="7921625" y="2443163"/>
            <a:ext cx="147638" cy="131763"/>
          </a:xfrm>
          <a:custGeom>
            <a:avLst/>
            <a:gdLst>
              <a:gd name="T0" fmla="*/ 5040330 w 93"/>
              <a:gd name="T1" fmla="*/ 15120880 h 83"/>
              <a:gd name="T2" fmla="*/ 20161318 w 93"/>
              <a:gd name="T3" fmla="*/ 30241760 h 83"/>
              <a:gd name="T4" fmla="*/ 35282307 w 93"/>
              <a:gd name="T5" fmla="*/ 50402934 h 83"/>
              <a:gd name="T6" fmla="*/ 40322637 w 93"/>
              <a:gd name="T7" fmla="*/ 68043167 h 83"/>
              <a:gd name="T8" fmla="*/ 45362966 w 93"/>
              <a:gd name="T9" fmla="*/ 83164047 h 83"/>
              <a:gd name="T10" fmla="*/ 50403296 w 93"/>
              <a:gd name="T11" fmla="*/ 98284927 h 83"/>
              <a:gd name="T12" fmla="*/ 55443625 w 93"/>
              <a:gd name="T13" fmla="*/ 118446101 h 83"/>
              <a:gd name="T14" fmla="*/ 40322637 w 93"/>
              <a:gd name="T15" fmla="*/ 113405807 h 83"/>
              <a:gd name="T16" fmla="*/ 20161318 w 93"/>
              <a:gd name="T17" fmla="*/ 108365514 h 83"/>
              <a:gd name="T18" fmla="*/ 20161318 w 93"/>
              <a:gd name="T19" fmla="*/ 118446101 h 83"/>
              <a:gd name="T20" fmla="*/ 25201648 w 93"/>
              <a:gd name="T21" fmla="*/ 133566981 h 83"/>
              <a:gd name="T22" fmla="*/ 15120989 w 93"/>
              <a:gd name="T23" fmla="*/ 143647567 h 83"/>
              <a:gd name="T24" fmla="*/ 20161318 w 93"/>
              <a:gd name="T25" fmla="*/ 158768448 h 83"/>
              <a:gd name="T26" fmla="*/ 35282307 w 93"/>
              <a:gd name="T27" fmla="*/ 173889328 h 83"/>
              <a:gd name="T28" fmla="*/ 50403296 w 93"/>
              <a:gd name="T29" fmla="*/ 189010208 h 83"/>
              <a:gd name="T30" fmla="*/ 50403296 w 93"/>
              <a:gd name="T31" fmla="*/ 204131088 h 83"/>
              <a:gd name="T32" fmla="*/ 65524284 w 93"/>
              <a:gd name="T33" fmla="*/ 204131088 h 83"/>
              <a:gd name="T34" fmla="*/ 73085573 w 93"/>
              <a:gd name="T35" fmla="*/ 189010208 h 83"/>
              <a:gd name="T36" fmla="*/ 88206561 w 93"/>
              <a:gd name="T37" fmla="*/ 189010208 h 83"/>
              <a:gd name="T38" fmla="*/ 78125902 w 93"/>
              <a:gd name="T39" fmla="*/ 178929621 h 83"/>
              <a:gd name="T40" fmla="*/ 60483955 w 93"/>
              <a:gd name="T41" fmla="*/ 173889328 h 83"/>
              <a:gd name="T42" fmla="*/ 40322637 w 93"/>
              <a:gd name="T43" fmla="*/ 158768448 h 83"/>
              <a:gd name="T44" fmla="*/ 50403296 w 93"/>
              <a:gd name="T45" fmla="*/ 148687861 h 83"/>
              <a:gd name="T46" fmla="*/ 65524284 w 93"/>
              <a:gd name="T47" fmla="*/ 158768448 h 83"/>
              <a:gd name="T48" fmla="*/ 78125902 w 93"/>
              <a:gd name="T49" fmla="*/ 148687861 h 83"/>
              <a:gd name="T50" fmla="*/ 98287220 w 93"/>
              <a:gd name="T51" fmla="*/ 148687861 h 83"/>
              <a:gd name="T52" fmla="*/ 113408209 w 93"/>
              <a:gd name="T53" fmla="*/ 153728154 h 83"/>
              <a:gd name="T54" fmla="*/ 138609857 w 93"/>
              <a:gd name="T55" fmla="*/ 163808741 h 83"/>
              <a:gd name="T56" fmla="*/ 153730846 w 93"/>
              <a:gd name="T57" fmla="*/ 173889328 h 83"/>
              <a:gd name="T58" fmla="*/ 173892164 w 93"/>
              <a:gd name="T59" fmla="*/ 178929621 h 83"/>
              <a:gd name="T60" fmla="*/ 168851834 w 93"/>
              <a:gd name="T61" fmla="*/ 158768448 h 83"/>
              <a:gd name="T62" fmla="*/ 168851834 w 93"/>
              <a:gd name="T63" fmla="*/ 138607274 h 83"/>
              <a:gd name="T64" fmla="*/ 178932493 w 93"/>
              <a:gd name="T65" fmla="*/ 128526687 h 83"/>
              <a:gd name="T66" fmla="*/ 194053482 w 93"/>
              <a:gd name="T67" fmla="*/ 128526687 h 83"/>
              <a:gd name="T68" fmla="*/ 209174471 w 93"/>
              <a:gd name="T69" fmla="*/ 123486394 h 83"/>
              <a:gd name="T70" fmla="*/ 219255130 w 93"/>
              <a:gd name="T71" fmla="*/ 118446101 h 83"/>
              <a:gd name="T72" fmla="*/ 234376119 w 93"/>
              <a:gd name="T73" fmla="*/ 108365514 h 83"/>
              <a:gd name="T74" fmla="*/ 229335789 w 93"/>
              <a:gd name="T75" fmla="*/ 113405807 h 83"/>
              <a:gd name="T76" fmla="*/ 209174471 w 93"/>
              <a:gd name="T77" fmla="*/ 98284927 h 83"/>
              <a:gd name="T78" fmla="*/ 204134141 w 93"/>
              <a:gd name="T79" fmla="*/ 93244634 h 83"/>
              <a:gd name="T80" fmla="*/ 189013153 w 93"/>
              <a:gd name="T81" fmla="*/ 78123754 h 83"/>
              <a:gd name="T82" fmla="*/ 183972823 w 93"/>
              <a:gd name="T83" fmla="*/ 63002873 h 83"/>
              <a:gd name="T84" fmla="*/ 173892164 w 93"/>
              <a:gd name="T85" fmla="*/ 78123754 h 83"/>
              <a:gd name="T86" fmla="*/ 158771175 w 93"/>
              <a:gd name="T87" fmla="*/ 78123754 h 83"/>
              <a:gd name="T88" fmla="*/ 143650186 w 93"/>
              <a:gd name="T89" fmla="*/ 68043167 h 83"/>
              <a:gd name="T90" fmla="*/ 123488868 w 93"/>
              <a:gd name="T91" fmla="*/ 63002873 h 83"/>
              <a:gd name="T92" fmla="*/ 108367880 w 93"/>
              <a:gd name="T93" fmla="*/ 60483520 h 83"/>
              <a:gd name="T94" fmla="*/ 88206561 w 93"/>
              <a:gd name="T95" fmla="*/ 50402934 h 83"/>
              <a:gd name="T96" fmla="*/ 70564614 w 93"/>
              <a:gd name="T97" fmla="*/ 40322347 h 83"/>
              <a:gd name="T98" fmla="*/ 55443625 w 93"/>
              <a:gd name="T99" fmla="*/ 30241760 h 83"/>
              <a:gd name="T100" fmla="*/ 35282307 w 93"/>
              <a:gd name="T101" fmla="*/ 15120880 h 83"/>
              <a:gd name="T102" fmla="*/ 15120989 w 93"/>
              <a:gd name="T103" fmla="*/ 5040293 h 83"/>
              <a:gd name="T104" fmla="*/ 0 w 93"/>
              <a:gd name="T105" fmla="*/ 0 h 8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3" h="83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8" y="12"/>
                </a:lnTo>
                <a:lnTo>
                  <a:pt x="10" y="16"/>
                </a:lnTo>
                <a:lnTo>
                  <a:pt x="12" y="18"/>
                </a:lnTo>
                <a:lnTo>
                  <a:pt x="14" y="20"/>
                </a:lnTo>
                <a:lnTo>
                  <a:pt x="14" y="22"/>
                </a:lnTo>
                <a:lnTo>
                  <a:pt x="14" y="24"/>
                </a:lnTo>
                <a:lnTo>
                  <a:pt x="16" y="25"/>
                </a:lnTo>
                <a:lnTo>
                  <a:pt x="16" y="27"/>
                </a:lnTo>
                <a:lnTo>
                  <a:pt x="18" y="29"/>
                </a:lnTo>
                <a:lnTo>
                  <a:pt x="18" y="31"/>
                </a:lnTo>
                <a:lnTo>
                  <a:pt x="18" y="33"/>
                </a:lnTo>
                <a:lnTo>
                  <a:pt x="16" y="35"/>
                </a:lnTo>
                <a:lnTo>
                  <a:pt x="18" y="37"/>
                </a:lnTo>
                <a:lnTo>
                  <a:pt x="20" y="39"/>
                </a:lnTo>
                <a:lnTo>
                  <a:pt x="22" y="41"/>
                </a:lnTo>
                <a:lnTo>
                  <a:pt x="22" y="43"/>
                </a:lnTo>
                <a:lnTo>
                  <a:pt x="22" y="45"/>
                </a:lnTo>
                <a:lnTo>
                  <a:pt x="22" y="47"/>
                </a:lnTo>
                <a:lnTo>
                  <a:pt x="20" y="47"/>
                </a:lnTo>
                <a:lnTo>
                  <a:pt x="18" y="47"/>
                </a:lnTo>
                <a:lnTo>
                  <a:pt x="16" y="45"/>
                </a:lnTo>
                <a:lnTo>
                  <a:pt x="14" y="47"/>
                </a:lnTo>
                <a:lnTo>
                  <a:pt x="12" y="45"/>
                </a:lnTo>
                <a:lnTo>
                  <a:pt x="10" y="45"/>
                </a:lnTo>
                <a:lnTo>
                  <a:pt x="8" y="43"/>
                </a:lnTo>
                <a:lnTo>
                  <a:pt x="6" y="43"/>
                </a:lnTo>
                <a:lnTo>
                  <a:pt x="6" y="45"/>
                </a:lnTo>
                <a:lnTo>
                  <a:pt x="8" y="47"/>
                </a:lnTo>
                <a:lnTo>
                  <a:pt x="10" y="47"/>
                </a:lnTo>
                <a:lnTo>
                  <a:pt x="12" y="49"/>
                </a:lnTo>
                <a:lnTo>
                  <a:pt x="12" y="51"/>
                </a:lnTo>
                <a:lnTo>
                  <a:pt x="10" y="53"/>
                </a:lnTo>
                <a:lnTo>
                  <a:pt x="10" y="55"/>
                </a:lnTo>
                <a:lnTo>
                  <a:pt x="8" y="55"/>
                </a:lnTo>
                <a:lnTo>
                  <a:pt x="8" y="57"/>
                </a:lnTo>
                <a:lnTo>
                  <a:pt x="6" y="57"/>
                </a:lnTo>
                <a:lnTo>
                  <a:pt x="6" y="59"/>
                </a:lnTo>
                <a:lnTo>
                  <a:pt x="8" y="61"/>
                </a:lnTo>
                <a:lnTo>
                  <a:pt x="8" y="63"/>
                </a:lnTo>
                <a:lnTo>
                  <a:pt x="8" y="65"/>
                </a:lnTo>
                <a:lnTo>
                  <a:pt x="10" y="67"/>
                </a:lnTo>
                <a:lnTo>
                  <a:pt x="12" y="67"/>
                </a:lnTo>
                <a:lnTo>
                  <a:pt x="14" y="69"/>
                </a:lnTo>
                <a:lnTo>
                  <a:pt x="18" y="71"/>
                </a:lnTo>
                <a:lnTo>
                  <a:pt x="20" y="73"/>
                </a:lnTo>
                <a:lnTo>
                  <a:pt x="20" y="75"/>
                </a:lnTo>
                <a:lnTo>
                  <a:pt x="20" y="77"/>
                </a:lnTo>
                <a:lnTo>
                  <a:pt x="20" y="79"/>
                </a:lnTo>
                <a:lnTo>
                  <a:pt x="20" y="81"/>
                </a:lnTo>
                <a:lnTo>
                  <a:pt x="22" y="81"/>
                </a:lnTo>
                <a:lnTo>
                  <a:pt x="24" y="83"/>
                </a:lnTo>
                <a:lnTo>
                  <a:pt x="26" y="81"/>
                </a:lnTo>
                <a:lnTo>
                  <a:pt x="28" y="79"/>
                </a:lnTo>
                <a:lnTo>
                  <a:pt x="28" y="77"/>
                </a:lnTo>
                <a:lnTo>
                  <a:pt x="29" y="75"/>
                </a:lnTo>
                <a:lnTo>
                  <a:pt x="31" y="75"/>
                </a:lnTo>
                <a:lnTo>
                  <a:pt x="33" y="75"/>
                </a:lnTo>
                <a:lnTo>
                  <a:pt x="33" y="77"/>
                </a:lnTo>
                <a:lnTo>
                  <a:pt x="35" y="75"/>
                </a:lnTo>
                <a:lnTo>
                  <a:pt x="35" y="73"/>
                </a:lnTo>
                <a:lnTo>
                  <a:pt x="33" y="73"/>
                </a:lnTo>
                <a:lnTo>
                  <a:pt x="31" y="71"/>
                </a:lnTo>
                <a:lnTo>
                  <a:pt x="29" y="71"/>
                </a:lnTo>
                <a:lnTo>
                  <a:pt x="28" y="69"/>
                </a:lnTo>
                <a:lnTo>
                  <a:pt x="26" y="67"/>
                </a:lnTo>
                <a:lnTo>
                  <a:pt x="24" y="69"/>
                </a:lnTo>
                <a:lnTo>
                  <a:pt x="22" y="67"/>
                </a:lnTo>
                <a:lnTo>
                  <a:pt x="20" y="67"/>
                </a:lnTo>
                <a:lnTo>
                  <a:pt x="18" y="65"/>
                </a:lnTo>
                <a:lnTo>
                  <a:pt x="16" y="63"/>
                </a:lnTo>
                <a:lnTo>
                  <a:pt x="16" y="61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2" y="59"/>
                </a:lnTo>
                <a:lnTo>
                  <a:pt x="24" y="61"/>
                </a:lnTo>
                <a:lnTo>
                  <a:pt x="26" y="63"/>
                </a:lnTo>
                <a:lnTo>
                  <a:pt x="28" y="63"/>
                </a:lnTo>
                <a:lnTo>
                  <a:pt x="29" y="63"/>
                </a:lnTo>
                <a:lnTo>
                  <a:pt x="31" y="61"/>
                </a:lnTo>
                <a:lnTo>
                  <a:pt x="31" y="59"/>
                </a:lnTo>
                <a:lnTo>
                  <a:pt x="33" y="57"/>
                </a:lnTo>
                <a:lnTo>
                  <a:pt x="35" y="57"/>
                </a:lnTo>
                <a:lnTo>
                  <a:pt x="37" y="57"/>
                </a:lnTo>
                <a:lnTo>
                  <a:pt x="39" y="59"/>
                </a:lnTo>
                <a:lnTo>
                  <a:pt x="41" y="59"/>
                </a:lnTo>
                <a:lnTo>
                  <a:pt x="43" y="61"/>
                </a:lnTo>
                <a:lnTo>
                  <a:pt x="45" y="61"/>
                </a:lnTo>
                <a:lnTo>
                  <a:pt x="47" y="63"/>
                </a:lnTo>
                <a:lnTo>
                  <a:pt x="51" y="65"/>
                </a:lnTo>
                <a:lnTo>
                  <a:pt x="53" y="65"/>
                </a:lnTo>
                <a:lnTo>
                  <a:pt x="55" y="65"/>
                </a:lnTo>
                <a:lnTo>
                  <a:pt x="57" y="67"/>
                </a:lnTo>
                <a:lnTo>
                  <a:pt x="59" y="67"/>
                </a:lnTo>
                <a:lnTo>
                  <a:pt x="61" y="67"/>
                </a:lnTo>
                <a:lnTo>
                  <a:pt x="61" y="69"/>
                </a:lnTo>
                <a:lnTo>
                  <a:pt x="63" y="69"/>
                </a:lnTo>
                <a:lnTo>
                  <a:pt x="65" y="69"/>
                </a:lnTo>
                <a:lnTo>
                  <a:pt x="67" y="71"/>
                </a:lnTo>
                <a:lnTo>
                  <a:pt x="69" y="71"/>
                </a:lnTo>
                <a:lnTo>
                  <a:pt x="69" y="69"/>
                </a:lnTo>
                <a:lnTo>
                  <a:pt x="69" y="67"/>
                </a:lnTo>
                <a:lnTo>
                  <a:pt x="67" y="65"/>
                </a:lnTo>
                <a:lnTo>
                  <a:pt x="67" y="63"/>
                </a:lnTo>
                <a:lnTo>
                  <a:pt x="67" y="61"/>
                </a:lnTo>
                <a:lnTo>
                  <a:pt x="67" y="59"/>
                </a:lnTo>
                <a:lnTo>
                  <a:pt x="67" y="57"/>
                </a:lnTo>
                <a:lnTo>
                  <a:pt x="67" y="55"/>
                </a:lnTo>
                <a:lnTo>
                  <a:pt x="69" y="55"/>
                </a:lnTo>
                <a:lnTo>
                  <a:pt x="69" y="53"/>
                </a:lnTo>
                <a:lnTo>
                  <a:pt x="71" y="51"/>
                </a:lnTo>
                <a:lnTo>
                  <a:pt x="73" y="51"/>
                </a:lnTo>
                <a:lnTo>
                  <a:pt x="75" y="49"/>
                </a:lnTo>
                <a:lnTo>
                  <a:pt x="75" y="51"/>
                </a:lnTo>
                <a:lnTo>
                  <a:pt x="77" y="51"/>
                </a:lnTo>
                <a:lnTo>
                  <a:pt x="81" y="51"/>
                </a:lnTo>
                <a:lnTo>
                  <a:pt x="83" y="51"/>
                </a:lnTo>
                <a:lnTo>
                  <a:pt x="81" y="49"/>
                </a:lnTo>
                <a:lnTo>
                  <a:pt x="83" y="49"/>
                </a:lnTo>
                <a:lnTo>
                  <a:pt x="85" y="51"/>
                </a:lnTo>
                <a:lnTo>
                  <a:pt x="87" y="49"/>
                </a:lnTo>
                <a:lnTo>
                  <a:pt x="85" y="47"/>
                </a:lnTo>
                <a:lnTo>
                  <a:pt x="87" y="47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3" y="43"/>
                </a:lnTo>
                <a:lnTo>
                  <a:pt x="91" y="41"/>
                </a:lnTo>
                <a:lnTo>
                  <a:pt x="91" y="43"/>
                </a:lnTo>
                <a:lnTo>
                  <a:pt x="91" y="45"/>
                </a:lnTo>
                <a:lnTo>
                  <a:pt x="89" y="45"/>
                </a:lnTo>
                <a:lnTo>
                  <a:pt x="87" y="43"/>
                </a:lnTo>
                <a:lnTo>
                  <a:pt x="85" y="41"/>
                </a:lnTo>
                <a:lnTo>
                  <a:pt x="83" y="39"/>
                </a:lnTo>
                <a:lnTo>
                  <a:pt x="83" y="37"/>
                </a:lnTo>
                <a:lnTo>
                  <a:pt x="85" y="39"/>
                </a:lnTo>
                <a:lnTo>
                  <a:pt x="83" y="37"/>
                </a:lnTo>
                <a:lnTo>
                  <a:pt x="81" y="37"/>
                </a:lnTo>
                <a:lnTo>
                  <a:pt x="79" y="35"/>
                </a:lnTo>
                <a:lnTo>
                  <a:pt x="77" y="35"/>
                </a:lnTo>
                <a:lnTo>
                  <a:pt x="77" y="33"/>
                </a:lnTo>
                <a:lnTo>
                  <a:pt x="75" y="31"/>
                </a:lnTo>
                <a:lnTo>
                  <a:pt x="75" y="25"/>
                </a:lnTo>
                <a:lnTo>
                  <a:pt x="75" y="24"/>
                </a:lnTo>
                <a:lnTo>
                  <a:pt x="73" y="24"/>
                </a:lnTo>
                <a:lnTo>
                  <a:pt x="73" y="25"/>
                </a:lnTo>
                <a:lnTo>
                  <a:pt x="71" y="27"/>
                </a:lnTo>
                <a:lnTo>
                  <a:pt x="71" y="29"/>
                </a:lnTo>
                <a:lnTo>
                  <a:pt x="69" y="31"/>
                </a:lnTo>
                <a:lnTo>
                  <a:pt x="67" y="31"/>
                </a:lnTo>
                <a:lnTo>
                  <a:pt x="65" y="31"/>
                </a:lnTo>
                <a:lnTo>
                  <a:pt x="63" y="31"/>
                </a:lnTo>
                <a:lnTo>
                  <a:pt x="61" y="29"/>
                </a:lnTo>
                <a:lnTo>
                  <a:pt x="59" y="27"/>
                </a:lnTo>
                <a:lnTo>
                  <a:pt x="57" y="29"/>
                </a:lnTo>
                <a:lnTo>
                  <a:pt x="57" y="27"/>
                </a:lnTo>
                <a:lnTo>
                  <a:pt x="55" y="27"/>
                </a:lnTo>
                <a:lnTo>
                  <a:pt x="53" y="27"/>
                </a:lnTo>
                <a:lnTo>
                  <a:pt x="51" y="27"/>
                </a:lnTo>
                <a:lnTo>
                  <a:pt x="49" y="25"/>
                </a:lnTo>
                <a:lnTo>
                  <a:pt x="47" y="25"/>
                </a:lnTo>
                <a:lnTo>
                  <a:pt x="45" y="24"/>
                </a:lnTo>
                <a:lnTo>
                  <a:pt x="43" y="24"/>
                </a:lnTo>
                <a:lnTo>
                  <a:pt x="41" y="24"/>
                </a:lnTo>
                <a:lnTo>
                  <a:pt x="39" y="22"/>
                </a:lnTo>
                <a:lnTo>
                  <a:pt x="37" y="22"/>
                </a:lnTo>
                <a:lnTo>
                  <a:pt x="35" y="20"/>
                </a:lnTo>
                <a:lnTo>
                  <a:pt x="33" y="20"/>
                </a:lnTo>
                <a:lnTo>
                  <a:pt x="31" y="18"/>
                </a:lnTo>
                <a:lnTo>
                  <a:pt x="29" y="18"/>
                </a:lnTo>
                <a:lnTo>
                  <a:pt x="28" y="16"/>
                </a:lnTo>
                <a:lnTo>
                  <a:pt x="26" y="14"/>
                </a:lnTo>
                <a:lnTo>
                  <a:pt x="24" y="12"/>
                </a:lnTo>
                <a:lnTo>
                  <a:pt x="22" y="12"/>
                </a:lnTo>
                <a:lnTo>
                  <a:pt x="20" y="10"/>
                </a:lnTo>
                <a:lnTo>
                  <a:pt x="18" y="8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1" name="Freeform 2102">
            <a:extLst>
              <a:ext uri="{FF2B5EF4-FFF2-40B4-BE49-F238E27FC236}">
                <a16:creationId xmlns:a16="http://schemas.microsoft.com/office/drawing/2014/main" id="{BB7FC0D9-6172-4A91-9D84-8E12FFF115F1}"/>
              </a:ext>
            </a:extLst>
          </p:cNvPr>
          <p:cNvSpPr>
            <a:spLocks/>
          </p:cNvSpPr>
          <p:nvPr/>
        </p:nvSpPr>
        <p:spPr bwMode="auto">
          <a:xfrm>
            <a:off x="7119941" y="3168650"/>
            <a:ext cx="249237" cy="487363"/>
          </a:xfrm>
          <a:custGeom>
            <a:avLst/>
            <a:gdLst>
              <a:gd name="T0" fmla="*/ 35282117 w 157"/>
              <a:gd name="T1" fmla="*/ 45362859 h 307"/>
              <a:gd name="T2" fmla="*/ 70564233 w 157"/>
              <a:gd name="T3" fmla="*/ 35282224 h 307"/>
              <a:gd name="T4" fmla="*/ 90725443 w 157"/>
              <a:gd name="T5" fmla="*/ 25201588 h 307"/>
              <a:gd name="T6" fmla="*/ 115926955 w 157"/>
              <a:gd name="T7" fmla="*/ 10080635 h 307"/>
              <a:gd name="T8" fmla="*/ 153728429 w 157"/>
              <a:gd name="T9" fmla="*/ 15120953 h 307"/>
              <a:gd name="T10" fmla="*/ 199091151 w 157"/>
              <a:gd name="T11" fmla="*/ 25201588 h 307"/>
              <a:gd name="T12" fmla="*/ 204131453 w 157"/>
              <a:gd name="T13" fmla="*/ 63004765 h 307"/>
              <a:gd name="T14" fmla="*/ 244453872 w 157"/>
              <a:gd name="T15" fmla="*/ 88206353 h 307"/>
              <a:gd name="T16" fmla="*/ 264615082 w 157"/>
              <a:gd name="T17" fmla="*/ 98286988 h 307"/>
              <a:gd name="T18" fmla="*/ 234373267 w 157"/>
              <a:gd name="T19" fmla="*/ 118448259 h 307"/>
              <a:gd name="T20" fmla="*/ 219252360 w 157"/>
              <a:gd name="T21" fmla="*/ 138609530 h 307"/>
              <a:gd name="T22" fmla="*/ 204131453 w 157"/>
              <a:gd name="T23" fmla="*/ 168851436 h 307"/>
              <a:gd name="T24" fmla="*/ 183970243 w 157"/>
              <a:gd name="T25" fmla="*/ 199093342 h 307"/>
              <a:gd name="T26" fmla="*/ 194050848 w 157"/>
              <a:gd name="T27" fmla="*/ 244456201 h 307"/>
              <a:gd name="T28" fmla="*/ 229332965 w 157"/>
              <a:gd name="T29" fmla="*/ 289819060 h 307"/>
              <a:gd name="T30" fmla="*/ 234373267 w 157"/>
              <a:gd name="T31" fmla="*/ 299899695 h 307"/>
              <a:gd name="T32" fmla="*/ 269655384 w 157"/>
              <a:gd name="T33" fmla="*/ 335181919 h 307"/>
              <a:gd name="T34" fmla="*/ 299897198 w 157"/>
              <a:gd name="T35" fmla="*/ 365423825 h 307"/>
              <a:gd name="T36" fmla="*/ 320058408 w 157"/>
              <a:gd name="T37" fmla="*/ 380544778 h 307"/>
              <a:gd name="T38" fmla="*/ 340219617 w 157"/>
              <a:gd name="T39" fmla="*/ 410786684 h 307"/>
              <a:gd name="T40" fmla="*/ 365421129 w 157"/>
              <a:gd name="T41" fmla="*/ 451109225 h 307"/>
              <a:gd name="T42" fmla="*/ 380542037 w 157"/>
              <a:gd name="T43" fmla="*/ 496472084 h 307"/>
              <a:gd name="T44" fmla="*/ 390622641 w 157"/>
              <a:gd name="T45" fmla="*/ 541834943 h 307"/>
              <a:gd name="T46" fmla="*/ 390622641 w 157"/>
              <a:gd name="T47" fmla="*/ 572076849 h 307"/>
              <a:gd name="T48" fmla="*/ 385582339 w 157"/>
              <a:gd name="T49" fmla="*/ 587197802 h 307"/>
              <a:gd name="T50" fmla="*/ 375501734 w 157"/>
              <a:gd name="T51" fmla="*/ 627520344 h 307"/>
              <a:gd name="T52" fmla="*/ 335179315 w 157"/>
              <a:gd name="T53" fmla="*/ 657762250 h 307"/>
              <a:gd name="T54" fmla="*/ 289816594 w 157"/>
              <a:gd name="T55" fmla="*/ 662802567 h 307"/>
              <a:gd name="T56" fmla="*/ 279735989 w 157"/>
              <a:gd name="T57" fmla="*/ 667842885 h 307"/>
              <a:gd name="T58" fmla="*/ 264615082 w 157"/>
              <a:gd name="T59" fmla="*/ 677923521 h 307"/>
              <a:gd name="T60" fmla="*/ 259574779 w 157"/>
              <a:gd name="T61" fmla="*/ 682963838 h 307"/>
              <a:gd name="T62" fmla="*/ 254534477 w 157"/>
              <a:gd name="T63" fmla="*/ 682963838 h 307"/>
              <a:gd name="T64" fmla="*/ 249494174 w 157"/>
              <a:gd name="T65" fmla="*/ 703125109 h 307"/>
              <a:gd name="T66" fmla="*/ 259574779 w 157"/>
              <a:gd name="T67" fmla="*/ 723286380 h 307"/>
              <a:gd name="T68" fmla="*/ 219252360 w 157"/>
              <a:gd name="T69" fmla="*/ 763608921 h 307"/>
              <a:gd name="T70" fmla="*/ 199091151 w 157"/>
              <a:gd name="T71" fmla="*/ 753528286 h 307"/>
              <a:gd name="T72" fmla="*/ 204131453 w 157"/>
              <a:gd name="T73" fmla="*/ 698084791 h 307"/>
              <a:gd name="T74" fmla="*/ 178929941 w 157"/>
              <a:gd name="T75" fmla="*/ 672883203 h 307"/>
              <a:gd name="T76" fmla="*/ 204131453 w 157"/>
              <a:gd name="T77" fmla="*/ 647681614 h 307"/>
              <a:gd name="T78" fmla="*/ 234373267 w 157"/>
              <a:gd name="T79" fmla="*/ 642641297 h 307"/>
              <a:gd name="T80" fmla="*/ 244453872 w 157"/>
              <a:gd name="T81" fmla="*/ 632560661 h 307"/>
              <a:gd name="T82" fmla="*/ 249494174 w 157"/>
              <a:gd name="T83" fmla="*/ 602318755 h 307"/>
              <a:gd name="T84" fmla="*/ 274695686 w 157"/>
              <a:gd name="T85" fmla="*/ 592238120 h 307"/>
              <a:gd name="T86" fmla="*/ 309977803 w 157"/>
              <a:gd name="T87" fmla="*/ 572076849 h 307"/>
              <a:gd name="T88" fmla="*/ 304937501 w 157"/>
              <a:gd name="T89" fmla="*/ 521673673 h 307"/>
              <a:gd name="T90" fmla="*/ 289816594 w 157"/>
              <a:gd name="T91" fmla="*/ 476310814 h 307"/>
              <a:gd name="T92" fmla="*/ 299897198 w 157"/>
              <a:gd name="T93" fmla="*/ 425907637 h 307"/>
              <a:gd name="T94" fmla="*/ 279735989 w 157"/>
              <a:gd name="T95" fmla="*/ 385585096 h 307"/>
              <a:gd name="T96" fmla="*/ 254534477 w 157"/>
              <a:gd name="T97" fmla="*/ 355343190 h 307"/>
              <a:gd name="T98" fmla="*/ 229332965 w 157"/>
              <a:gd name="T99" fmla="*/ 330141601 h 307"/>
              <a:gd name="T100" fmla="*/ 189010546 w 157"/>
              <a:gd name="T101" fmla="*/ 284778742 h 307"/>
              <a:gd name="T102" fmla="*/ 163809034 w 157"/>
              <a:gd name="T103" fmla="*/ 244456201 h 307"/>
              <a:gd name="T104" fmla="*/ 115926955 w 157"/>
              <a:gd name="T105" fmla="*/ 214214295 h 307"/>
              <a:gd name="T106" fmla="*/ 115926955 w 157"/>
              <a:gd name="T107" fmla="*/ 189012706 h 307"/>
              <a:gd name="T108" fmla="*/ 141128467 w 157"/>
              <a:gd name="T109" fmla="*/ 163811118 h 307"/>
              <a:gd name="T110" fmla="*/ 120967257 w 157"/>
              <a:gd name="T111" fmla="*/ 138609530 h 307"/>
              <a:gd name="T112" fmla="*/ 80644838 w 157"/>
              <a:gd name="T113" fmla="*/ 133569212 h 307"/>
              <a:gd name="T114" fmla="*/ 40322419 w 157"/>
              <a:gd name="T115" fmla="*/ 103327306 h 307"/>
              <a:gd name="T116" fmla="*/ 20161210 w 157"/>
              <a:gd name="T117" fmla="*/ 73085400 h 30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7" h="307">
                <a:moveTo>
                  <a:pt x="0" y="20"/>
                </a:move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4"/>
                </a:lnTo>
                <a:lnTo>
                  <a:pt x="4" y="12"/>
                </a:lnTo>
                <a:lnTo>
                  <a:pt x="6" y="12"/>
                </a:lnTo>
                <a:lnTo>
                  <a:pt x="8" y="14"/>
                </a:lnTo>
                <a:lnTo>
                  <a:pt x="10" y="14"/>
                </a:lnTo>
                <a:lnTo>
                  <a:pt x="10" y="16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22" y="12"/>
                </a:lnTo>
                <a:lnTo>
                  <a:pt x="22" y="14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6" y="12"/>
                </a:lnTo>
                <a:lnTo>
                  <a:pt x="28" y="14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2" y="16"/>
                </a:lnTo>
                <a:lnTo>
                  <a:pt x="32" y="14"/>
                </a:lnTo>
                <a:lnTo>
                  <a:pt x="34" y="12"/>
                </a:lnTo>
                <a:lnTo>
                  <a:pt x="36" y="10"/>
                </a:lnTo>
                <a:lnTo>
                  <a:pt x="36" y="12"/>
                </a:lnTo>
                <a:lnTo>
                  <a:pt x="38" y="14"/>
                </a:lnTo>
                <a:lnTo>
                  <a:pt x="40" y="12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6" y="8"/>
                </a:lnTo>
                <a:lnTo>
                  <a:pt x="46" y="6"/>
                </a:lnTo>
                <a:lnTo>
                  <a:pt x="46" y="4"/>
                </a:lnTo>
                <a:lnTo>
                  <a:pt x="48" y="4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6" y="2"/>
                </a:lnTo>
                <a:lnTo>
                  <a:pt x="58" y="4"/>
                </a:lnTo>
                <a:lnTo>
                  <a:pt x="58" y="6"/>
                </a:lnTo>
                <a:lnTo>
                  <a:pt x="59" y="6"/>
                </a:lnTo>
                <a:lnTo>
                  <a:pt x="61" y="6"/>
                </a:lnTo>
                <a:lnTo>
                  <a:pt x="63" y="8"/>
                </a:lnTo>
                <a:lnTo>
                  <a:pt x="65" y="8"/>
                </a:lnTo>
                <a:lnTo>
                  <a:pt x="67" y="8"/>
                </a:lnTo>
                <a:lnTo>
                  <a:pt x="69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5" y="10"/>
                </a:lnTo>
                <a:lnTo>
                  <a:pt x="75" y="8"/>
                </a:lnTo>
                <a:lnTo>
                  <a:pt x="77" y="10"/>
                </a:lnTo>
                <a:lnTo>
                  <a:pt x="79" y="10"/>
                </a:lnTo>
                <a:lnTo>
                  <a:pt x="81" y="12"/>
                </a:lnTo>
                <a:lnTo>
                  <a:pt x="81" y="14"/>
                </a:lnTo>
                <a:lnTo>
                  <a:pt x="79" y="16"/>
                </a:lnTo>
                <a:lnTo>
                  <a:pt x="77" y="16"/>
                </a:lnTo>
                <a:lnTo>
                  <a:pt x="77" y="18"/>
                </a:lnTo>
                <a:lnTo>
                  <a:pt x="77" y="20"/>
                </a:lnTo>
                <a:lnTo>
                  <a:pt x="79" y="20"/>
                </a:lnTo>
                <a:lnTo>
                  <a:pt x="81" y="22"/>
                </a:lnTo>
                <a:lnTo>
                  <a:pt x="81" y="23"/>
                </a:lnTo>
                <a:lnTo>
                  <a:pt x="81" y="25"/>
                </a:lnTo>
                <a:lnTo>
                  <a:pt x="81" y="27"/>
                </a:lnTo>
                <a:lnTo>
                  <a:pt x="83" y="27"/>
                </a:lnTo>
                <a:lnTo>
                  <a:pt x="85" y="27"/>
                </a:lnTo>
                <a:lnTo>
                  <a:pt x="87" y="29"/>
                </a:lnTo>
                <a:lnTo>
                  <a:pt x="89" y="29"/>
                </a:lnTo>
                <a:lnTo>
                  <a:pt x="89" y="31"/>
                </a:lnTo>
                <a:lnTo>
                  <a:pt x="91" y="33"/>
                </a:lnTo>
                <a:lnTo>
                  <a:pt x="93" y="33"/>
                </a:lnTo>
                <a:lnTo>
                  <a:pt x="95" y="35"/>
                </a:lnTo>
                <a:lnTo>
                  <a:pt x="97" y="35"/>
                </a:lnTo>
                <a:lnTo>
                  <a:pt x="99" y="35"/>
                </a:lnTo>
                <a:lnTo>
                  <a:pt x="101" y="35"/>
                </a:lnTo>
                <a:lnTo>
                  <a:pt x="103" y="33"/>
                </a:lnTo>
                <a:lnTo>
                  <a:pt x="103" y="35"/>
                </a:lnTo>
                <a:lnTo>
                  <a:pt x="105" y="35"/>
                </a:lnTo>
                <a:lnTo>
                  <a:pt x="107" y="37"/>
                </a:lnTo>
                <a:lnTo>
                  <a:pt x="105" y="39"/>
                </a:lnTo>
                <a:lnTo>
                  <a:pt x="105" y="37"/>
                </a:lnTo>
                <a:lnTo>
                  <a:pt x="103" y="37"/>
                </a:lnTo>
                <a:lnTo>
                  <a:pt x="103" y="39"/>
                </a:lnTo>
                <a:lnTo>
                  <a:pt x="101" y="41"/>
                </a:lnTo>
                <a:lnTo>
                  <a:pt x="99" y="41"/>
                </a:lnTo>
                <a:lnTo>
                  <a:pt x="97" y="41"/>
                </a:lnTo>
                <a:lnTo>
                  <a:pt x="97" y="43"/>
                </a:lnTo>
                <a:lnTo>
                  <a:pt x="97" y="45"/>
                </a:lnTo>
                <a:lnTo>
                  <a:pt x="97" y="47"/>
                </a:lnTo>
                <a:lnTo>
                  <a:pt x="95" y="47"/>
                </a:lnTo>
                <a:lnTo>
                  <a:pt x="93" y="49"/>
                </a:lnTo>
                <a:lnTo>
                  <a:pt x="91" y="49"/>
                </a:lnTo>
                <a:lnTo>
                  <a:pt x="93" y="47"/>
                </a:lnTo>
                <a:lnTo>
                  <a:pt x="91" y="47"/>
                </a:lnTo>
                <a:lnTo>
                  <a:pt x="91" y="49"/>
                </a:lnTo>
                <a:lnTo>
                  <a:pt x="89" y="49"/>
                </a:lnTo>
                <a:lnTo>
                  <a:pt x="89" y="51"/>
                </a:lnTo>
                <a:lnTo>
                  <a:pt x="87" y="49"/>
                </a:lnTo>
                <a:lnTo>
                  <a:pt x="85" y="47"/>
                </a:lnTo>
                <a:lnTo>
                  <a:pt x="83" y="47"/>
                </a:lnTo>
                <a:lnTo>
                  <a:pt x="85" y="49"/>
                </a:lnTo>
                <a:lnTo>
                  <a:pt x="87" y="49"/>
                </a:lnTo>
                <a:lnTo>
                  <a:pt x="85" y="51"/>
                </a:lnTo>
                <a:lnTo>
                  <a:pt x="87" y="53"/>
                </a:lnTo>
                <a:lnTo>
                  <a:pt x="87" y="55"/>
                </a:lnTo>
                <a:lnTo>
                  <a:pt x="85" y="55"/>
                </a:lnTo>
                <a:lnTo>
                  <a:pt x="83" y="55"/>
                </a:lnTo>
                <a:lnTo>
                  <a:pt x="85" y="55"/>
                </a:lnTo>
                <a:lnTo>
                  <a:pt x="83" y="57"/>
                </a:lnTo>
                <a:lnTo>
                  <a:pt x="83" y="59"/>
                </a:lnTo>
                <a:lnTo>
                  <a:pt x="85" y="61"/>
                </a:lnTo>
                <a:lnTo>
                  <a:pt x="83" y="63"/>
                </a:lnTo>
                <a:lnTo>
                  <a:pt x="83" y="65"/>
                </a:lnTo>
                <a:lnTo>
                  <a:pt x="81" y="65"/>
                </a:lnTo>
                <a:lnTo>
                  <a:pt x="81" y="67"/>
                </a:lnTo>
                <a:lnTo>
                  <a:pt x="79" y="67"/>
                </a:lnTo>
                <a:lnTo>
                  <a:pt x="79" y="69"/>
                </a:lnTo>
                <a:lnTo>
                  <a:pt x="77" y="69"/>
                </a:lnTo>
                <a:lnTo>
                  <a:pt x="75" y="69"/>
                </a:lnTo>
                <a:lnTo>
                  <a:pt x="75" y="71"/>
                </a:lnTo>
                <a:lnTo>
                  <a:pt x="73" y="73"/>
                </a:lnTo>
                <a:lnTo>
                  <a:pt x="73" y="75"/>
                </a:lnTo>
                <a:lnTo>
                  <a:pt x="73" y="77"/>
                </a:lnTo>
                <a:lnTo>
                  <a:pt x="73" y="79"/>
                </a:lnTo>
                <a:lnTo>
                  <a:pt x="73" y="81"/>
                </a:lnTo>
                <a:lnTo>
                  <a:pt x="75" y="83"/>
                </a:lnTo>
                <a:lnTo>
                  <a:pt x="73" y="85"/>
                </a:lnTo>
                <a:lnTo>
                  <a:pt x="73" y="87"/>
                </a:lnTo>
                <a:lnTo>
                  <a:pt x="71" y="89"/>
                </a:lnTo>
                <a:lnTo>
                  <a:pt x="71" y="91"/>
                </a:lnTo>
                <a:lnTo>
                  <a:pt x="73" y="93"/>
                </a:lnTo>
                <a:lnTo>
                  <a:pt x="75" y="95"/>
                </a:lnTo>
                <a:lnTo>
                  <a:pt x="75" y="97"/>
                </a:lnTo>
                <a:lnTo>
                  <a:pt x="75" y="95"/>
                </a:lnTo>
                <a:lnTo>
                  <a:pt x="77" y="97"/>
                </a:lnTo>
                <a:lnTo>
                  <a:pt x="77" y="99"/>
                </a:lnTo>
                <a:lnTo>
                  <a:pt x="79" y="101"/>
                </a:lnTo>
                <a:lnTo>
                  <a:pt x="81" y="103"/>
                </a:lnTo>
                <a:lnTo>
                  <a:pt x="83" y="105"/>
                </a:lnTo>
                <a:lnTo>
                  <a:pt x="85" y="105"/>
                </a:lnTo>
                <a:lnTo>
                  <a:pt x="87" y="107"/>
                </a:lnTo>
                <a:lnTo>
                  <a:pt x="87" y="109"/>
                </a:lnTo>
                <a:lnTo>
                  <a:pt x="89" y="109"/>
                </a:lnTo>
                <a:lnTo>
                  <a:pt x="91" y="111"/>
                </a:lnTo>
                <a:lnTo>
                  <a:pt x="89" y="113"/>
                </a:lnTo>
                <a:lnTo>
                  <a:pt x="91" y="115"/>
                </a:lnTo>
                <a:lnTo>
                  <a:pt x="91" y="117"/>
                </a:lnTo>
                <a:lnTo>
                  <a:pt x="89" y="115"/>
                </a:lnTo>
                <a:lnTo>
                  <a:pt x="87" y="115"/>
                </a:lnTo>
                <a:lnTo>
                  <a:pt x="89" y="115"/>
                </a:lnTo>
                <a:lnTo>
                  <a:pt x="89" y="117"/>
                </a:lnTo>
                <a:lnTo>
                  <a:pt x="91" y="117"/>
                </a:lnTo>
                <a:lnTo>
                  <a:pt x="93" y="119"/>
                </a:lnTo>
                <a:lnTo>
                  <a:pt x="95" y="121"/>
                </a:lnTo>
                <a:lnTo>
                  <a:pt x="97" y="123"/>
                </a:lnTo>
                <a:lnTo>
                  <a:pt x="99" y="125"/>
                </a:lnTo>
                <a:lnTo>
                  <a:pt x="101" y="127"/>
                </a:lnTo>
                <a:lnTo>
                  <a:pt x="103" y="129"/>
                </a:lnTo>
                <a:lnTo>
                  <a:pt x="105" y="129"/>
                </a:lnTo>
                <a:lnTo>
                  <a:pt x="105" y="131"/>
                </a:lnTo>
                <a:lnTo>
                  <a:pt x="105" y="133"/>
                </a:lnTo>
                <a:lnTo>
                  <a:pt x="107" y="133"/>
                </a:lnTo>
                <a:lnTo>
                  <a:pt x="109" y="135"/>
                </a:lnTo>
                <a:lnTo>
                  <a:pt x="111" y="137"/>
                </a:lnTo>
                <a:lnTo>
                  <a:pt x="113" y="139"/>
                </a:lnTo>
                <a:lnTo>
                  <a:pt x="111" y="139"/>
                </a:lnTo>
                <a:lnTo>
                  <a:pt x="113" y="139"/>
                </a:lnTo>
                <a:lnTo>
                  <a:pt x="115" y="141"/>
                </a:lnTo>
                <a:lnTo>
                  <a:pt x="117" y="141"/>
                </a:lnTo>
                <a:lnTo>
                  <a:pt x="119" y="143"/>
                </a:lnTo>
                <a:lnTo>
                  <a:pt x="119" y="145"/>
                </a:lnTo>
                <a:lnTo>
                  <a:pt x="121" y="145"/>
                </a:lnTo>
                <a:lnTo>
                  <a:pt x="123" y="145"/>
                </a:lnTo>
                <a:lnTo>
                  <a:pt x="123" y="147"/>
                </a:lnTo>
                <a:lnTo>
                  <a:pt x="125" y="147"/>
                </a:lnTo>
                <a:lnTo>
                  <a:pt x="125" y="149"/>
                </a:lnTo>
                <a:lnTo>
                  <a:pt x="127" y="151"/>
                </a:lnTo>
                <a:lnTo>
                  <a:pt x="127" y="149"/>
                </a:lnTo>
                <a:lnTo>
                  <a:pt x="129" y="149"/>
                </a:lnTo>
                <a:lnTo>
                  <a:pt x="127" y="151"/>
                </a:lnTo>
                <a:lnTo>
                  <a:pt x="129" y="153"/>
                </a:lnTo>
                <a:lnTo>
                  <a:pt x="129" y="155"/>
                </a:lnTo>
                <a:lnTo>
                  <a:pt x="131" y="155"/>
                </a:lnTo>
                <a:lnTo>
                  <a:pt x="133" y="157"/>
                </a:lnTo>
                <a:lnTo>
                  <a:pt x="133" y="159"/>
                </a:lnTo>
                <a:lnTo>
                  <a:pt x="135" y="161"/>
                </a:lnTo>
                <a:lnTo>
                  <a:pt x="135" y="163"/>
                </a:lnTo>
                <a:lnTo>
                  <a:pt x="137" y="163"/>
                </a:lnTo>
                <a:lnTo>
                  <a:pt x="139" y="165"/>
                </a:lnTo>
                <a:lnTo>
                  <a:pt x="141" y="165"/>
                </a:lnTo>
                <a:lnTo>
                  <a:pt x="141" y="167"/>
                </a:lnTo>
                <a:lnTo>
                  <a:pt x="141" y="169"/>
                </a:lnTo>
                <a:lnTo>
                  <a:pt x="141" y="171"/>
                </a:lnTo>
                <a:lnTo>
                  <a:pt x="143" y="173"/>
                </a:lnTo>
                <a:lnTo>
                  <a:pt x="143" y="175"/>
                </a:lnTo>
                <a:lnTo>
                  <a:pt x="145" y="177"/>
                </a:lnTo>
                <a:lnTo>
                  <a:pt x="145" y="179"/>
                </a:lnTo>
                <a:lnTo>
                  <a:pt x="145" y="181"/>
                </a:lnTo>
                <a:lnTo>
                  <a:pt x="147" y="181"/>
                </a:lnTo>
                <a:lnTo>
                  <a:pt x="147" y="183"/>
                </a:lnTo>
                <a:lnTo>
                  <a:pt x="147" y="185"/>
                </a:lnTo>
                <a:lnTo>
                  <a:pt x="149" y="187"/>
                </a:lnTo>
                <a:lnTo>
                  <a:pt x="149" y="189"/>
                </a:lnTo>
                <a:lnTo>
                  <a:pt x="149" y="191"/>
                </a:lnTo>
                <a:lnTo>
                  <a:pt x="151" y="193"/>
                </a:lnTo>
                <a:lnTo>
                  <a:pt x="151" y="195"/>
                </a:lnTo>
                <a:lnTo>
                  <a:pt x="151" y="197"/>
                </a:lnTo>
                <a:lnTo>
                  <a:pt x="151" y="195"/>
                </a:lnTo>
                <a:lnTo>
                  <a:pt x="151" y="197"/>
                </a:lnTo>
                <a:lnTo>
                  <a:pt x="151" y="199"/>
                </a:lnTo>
                <a:lnTo>
                  <a:pt x="151" y="201"/>
                </a:lnTo>
                <a:lnTo>
                  <a:pt x="151" y="203"/>
                </a:lnTo>
                <a:lnTo>
                  <a:pt x="151" y="201"/>
                </a:lnTo>
                <a:lnTo>
                  <a:pt x="151" y="203"/>
                </a:lnTo>
                <a:lnTo>
                  <a:pt x="153" y="205"/>
                </a:lnTo>
                <a:lnTo>
                  <a:pt x="151" y="205"/>
                </a:lnTo>
                <a:lnTo>
                  <a:pt x="153" y="207"/>
                </a:lnTo>
                <a:lnTo>
                  <a:pt x="153" y="209"/>
                </a:lnTo>
                <a:lnTo>
                  <a:pt x="153" y="211"/>
                </a:lnTo>
                <a:lnTo>
                  <a:pt x="153" y="213"/>
                </a:lnTo>
                <a:lnTo>
                  <a:pt x="155" y="213"/>
                </a:lnTo>
                <a:lnTo>
                  <a:pt x="155" y="215"/>
                </a:lnTo>
                <a:lnTo>
                  <a:pt x="157" y="217"/>
                </a:lnTo>
                <a:lnTo>
                  <a:pt x="155" y="217"/>
                </a:lnTo>
                <a:lnTo>
                  <a:pt x="155" y="219"/>
                </a:lnTo>
                <a:lnTo>
                  <a:pt x="157" y="221"/>
                </a:lnTo>
                <a:lnTo>
                  <a:pt x="157" y="223"/>
                </a:lnTo>
                <a:lnTo>
                  <a:pt x="155" y="221"/>
                </a:lnTo>
                <a:lnTo>
                  <a:pt x="155" y="219"/>
                </a:lnTo>
                <a:lnTo>
                  <a:pt x="153" y="221"/>
                </a:lnTo>
                <a:lnTo>
                  <a:pt x="153" y="223"/>
                </a:lnTo>
                <a:lnTo>
                  <a:pt x="153" y="225"/>
                </a:lnTo>
                <a:lnTo>
                  <a:pt x="155" y="225"/>
                </a:lnTo>
                <a:lnTo>
                  <a:pt x="155" y="227"/>
                </a:lnTo>
                <a:lnTo>
                  <a:pt x="153" y="227"/>
                </a:lnTo>
                <a:lnTo>
                  <a:pt x="151" y="225"/>
                </a:lnTo>
                <a:lnTo>
                  <a:pt x="153" y="227"/>
                </a:lnTo>
                <a:lnTo>
                  <a:pt x="153" y="229"/>
                </a:lnTo>
                <a:lnTo>
                  <a:pt x="153" y="231"/>
                </a:lnTo>
                <a:lnTo>
                  <a:pt x="153" y="233"/>
                </a:lnTo>
                <a:lnTo>
                  <a:pt x="155" y="235"/>
                </a:lnTo>
                <a:lnTo>
                  <a:pt x="153" y="237"/>
                </a:lnTo>
                <a:lnTo>
                  <a:pt x="153" y="235"/>
                </a:lnTo>
                <a:lnTo>
                  <a:pt x="153" y="233"/>
                </a:lnTo>
                <a:lnTo>
                  <a:pt x="153" y="235"/>
                </a:lnTo>
                <a:lnTo>
                  <a:pt x="153" y="237"/>
                </a:lnTo>
                <a:lnTo>
                  <a:pt x="153" y="239"/>
                </a:lnTo>
                <a:lnTo>
                  <a:pt x="155" y="239"/>
                </a:lnTo>
                <a:lnTo>
                  <a:pt x="153" y="241"/>
                </a:lnTo>
                <a:lnTo>
                  <a:pt x="153" y="243"/>
                </a:lnTo>
                <a:lnTo>
                  <a:pt x="151" y="243"/>
                </a:lnTo>
                <a:lnTo>
                  <a:pt x="151" y="245"/>
                </a:lnTo>
                <a:lnTo>
                  <a:pt x="151" y="247"/>
                </a:lnTo>
                <a:lnTo>
                  <a:pt x="151" y="249"/>
                </a:lnTo>
                <a:lnTo>
                  <a:pt x="149" y="249"/>
                </a:lnTo>
                <a:lnTo>
                  <a:pt x="147" y="249"/>
                </a:lnTo>
                <a:lnTo>
                  <a:pt x="145" y="251"/>
                </a:lnTo>
                <a:lnTo>
                  <a:pt x="143" y="251"/>
                </a:lnTo>
                <a:lnTo>
                  <a:pt x="143" y="253"/>
                </a:lnTo>
                <a:lnTo>
                  <a:pt x="143" y="255"/>
                </a:lnTo>
                <a:lnTo>
                  <a:pt x="141" y="255"/>
                </a:lnTo>
                <a:lnTo>
                  <a:pt x="139" y="257"/>
                </a:lnTo>
                <a:lnTo>
                  <a:pt x="137" y="257"/>
                </a:lnTo>
                <a:lnTo>
                  <a:pt x="135" y="257"/>
                </a:lnTo>
                <a:lnTo>
                  <a:pt x="135" y="259"/>
                </a:lnTo>
                <a:lnTo>
                  <a:pt x="133" y="261"/>
                </a:lnTo>
                <a:lnTo>
                  <a:pt x="131" y="261"/>
                </a:lnTo>
                <a:lnTo>
                  <a:pt x="131" y="263"/>
                </a:lnTo>
                <a:lnTo>
                  <a:pt x="129" y="263"/>
                </a:lnTo>
                <a:lnTo>
                  <a:pt x="127" y="265"/>
                </a:lnTo>
                <a:lnTo>
                  <a:pt x="125" y="265"/>
                </a:lnTo>
                <a:lnTo>
                  <a:pt x="123" y="267"/>
                </a:lnTo>
                <a:lnTo>
                  <a:pt x="121" y="267"/>
                </a:lnTo>
                <a:lnTo>
                  <a:pt x="121" y="269"/>
                </a:lnTo>
                <a:lnTo>
                  <a:pt x="119" y="267"/>
                </a:lnTo>
                <a:lnTo>
                  <a:pt x="117" y="265"/>
                </a:lnTo>
                <a:lnTo>
                  <a:pt x="117" y="263"/>
                </a:lnTo>
                <a:lnTo>
                  <a:pt x="115" y="263"/>
                </a:lnTo>
                <a:lnTo>
                  <a:pt x="115" y="265"/>
                </a:lnTo>
                <a:lnTo>
                  <a:pt x="115" y="267"/>
                </a:lnTo>
                <a:lnTo>
                  <a:pt x="115" y="265"/>
                </a:lnTo>
                <a:lnTo>
                  <a:pt x="115" y="263"/>
                </a:lnTo>
                <a:lnTo>
                  <a:pt x="115" y="265"/>
                </a:lnTo>
                <a:lnTo>
                  <a:pt x="113" y="263"/>
                </a:lnTo>
                <a:lnTo>
                  <a:pt x="111" y="263"/>
                </a:lnTo>
                <a:lnTo>
                  <a:pt x="111" y="265"/>
                </a:lnTo>
                <a:lnTo>
                  <a:pt x="109" y="267"/>
                </a:lnTo>
                <a:lnTo>
                  <a:pt x="111" y="267"/>
                </a:lnTo>
                <a:lnTo>
                  <a:pt x="113" y="269"/>
                </a:lnTo>
                <a:lnTo>
                  <a:pt x="111" y="271"/>
                </a:lnTo>
                <a:lnTo>
                  <a:pt x="109" y="271"/>
                </a:lnTo>
                <a:lnTo>
                  <a:pt x="107" y="269"/>
                </a:lnTo>
                <a:lnTo>
                  <a:pt x="105" y="269"/>
                </a:lnTo>
                <a:lnTo>
                  <a:pt x="107" y="271"/>
                </a:lnTo>
                <a:lnTo>
                  <a:pt x="109" y="271"/>
                </a:lnTo>
                <a:lnTo>
                  <a:pt x="111" y="273"/>
                </a:lnTo>
                <a:lnTo>
                  <a:pt x="113" y="273"/>
                </a:lnTo>
                <a:lnTo>
                  <a:pt x="111" y="275"/>
                </a:lnTo>
                <a:lnTo>
                  <a:pt x="111" y="277"/>
                </a:lnTo>
                <a:lnTo>
                  <a:pt x="109" y="277"/>
                </a:lnTo>
                <a:lnTo>
                  <a:pt x="107" y="275"/>
                </a:lnTo>
                <a:lnTo>
                  <a:pt x="105" y="273"/>
                </a:lnTo>
                <a:lnTo>
                  <a:pt x="105" y="271"/>
                </a:lnTo>
                <a:lnTo>
                  <a:pt x="103" y="271"/>
                </a:lnTo>
                <a:lnTo>
                  <a:pt x="105" y="273"/>
                </a:lnTo>
                <a:lnTo>
                  <a:pt x="107" y="275"/>
                </a:lnTo>
                <a:lnTo>
                  <a:pt x="107" y="277"/>
                </a:lnTo>
                <a:lnTo>
                  <a:pt x="109" y="277"/>
                </a:lnTo>
                <a:lnTo>
                  <a:pt x="111" y="279"/>
                </a:lnTo>
                <a:lnTo>
                  <a:pt x="109" y="279"/>
                </a:lnTo>
                <a:lnTo>
                  <a:pt x="107" y="277"/>
                </a:lnTo>
                <a:lnTo>
                  <a:pt x="105" y="277"/>
                </a:lnTo>
                <a:lnTo>
                  <a:pt x="103" y="275"/>
                </a:lnTo>
                <a:lnTo>
                  <a:pt x="103" y="273"/>
                </a:lnTo>
                <a:lnTo>
                  <a:pt x="101" y="271"/>
                </a:lnTo>
                <a:lnTo>
                  <a:pt x="101" y="273"/>
                </a:lnTo>
                <a:lnTo>
                  <a:pt x="103" y="275"/>
                </a:lnTo>
                <a:lnTo>
                  <a:pt x="107" y="279"/>
                </a:lnTo>
                <a:lnTo>
                  <a:pt x="109" y="281"/>
                </a:lnTo>
                <a:lnTo>
                  <a:pt x="109" y="283"/>
                </a:lnTo>
                <a:lnTo>
                  <a:pt x="109" y="285"/>
                </a:lnTo>
                <a:lnTo>
                  <a:pt x="107" y="285"/>
                </a:lnTo>
                <a:lnTo>
                  <a:pt x="105" y="285"/>
                </a:lnTo>
                <a:lnTo>
                  <a:pt x="103" y="283"/>
                </a:lnTo>
                <a:lnTo>
                  <a:pt x="99" y="281"/>
                </a:lnTo>
                <a:lnTo>
                  <a:pt x="99" y="279"/>
                </a:lnTo>
                <a:lnTo>
                  <a:pt x="97" y="277"/>
                </a:lnTo>
                <a:lnTo>
                  <a:pt x="95" y="277"/>
                </a:lnTo>
                <a:lnTo>
                  <a:pt x="97" y="277"/>
                </a:lnTo>
                <a:lnTo>
                  <a:pt x="99" y="279"/>
                </a:lnTo>
                <a:lnTo>
                  <a:pt x="101" y="281"/>
                </a:lnTo>
                <a:lnTo>
                  <a:pt x="101" y="283"/>
                </a:lnTo>
                <a:lnTo>
                  <a:pt x="103" y="285"/>
                </a:lnTo>
                <a:lnTo>
                  <a:pt x="103" y="287"/>
                </a:lnTo>
                <a:lnTo>
                  <a:pt x="103" y="289"/>
                </a:lnTo>
                <a:lnTo>
                  <a:pt x="101" y="289"/>
                </a:lnTo>
                <a:lnTo>
                  <a:pt x="99" y="291"/>
                </a:lnTo>
                <a:lnTo>
                  <a:pt x="97" y="291"/>
                </a:lnTo>
                <a:lnTo>
                  <a:pt x="95" y="293"/>
                </a:lnTo>
                <a:lnTo>
                  <a:pt x="93" y="293"/>
                </a:lnTo>
                <a:lnTo>
                  <a:pt x="91" y="295"/>
                </a:lnTo>
                <a:lnTo>
                  <a:pt x="89" y="297"/>
                </a:lnTo>
                <a:lnTo>
                  <a:pt x="89" y="299"/>
                </a:lnTo>
                <a:lnTo>
                  <a:pt x="87" y="301"/>
                </a:lnTo>
                <a:lnTo>
                  <a:pt x="87" y="303"/>
                </a:lnTo>
                <a:lnTo>
                  <a:pt x="85" y="305"/>
                </a:lnTo>
                <a:lnTo>
                  <a:pt x="83" y="305"/>
                </a:lnTo>
                <a:lnTo>
                  <a:pt x="81" y="305"/>
                </a:lnTo>
                <a:lnTo>
                  <a:pt x="79" y="307"/>
                </a:lnTo>
                <a:lnTo>
                  <a:pt x="77" y="305"/>
                </a:lnTo>
                <a:lnTo>
                  <a:pt x="79" y="303"/>
                </a:lnTo>
                <a:lnTo>
                  <a:pt x="81" y="303"/>
                </a:lnTo>
                <a:lnTo>
                  <a:pt x="81" y="301"/>
                </a:lnTo>
                <a:lnTo>
                  <a:pt x="79" y="301"/>
                </a:lnTo>
                <a:lnTo>
                  <a:pt x="79" y="299"/>
                </a:lnTo>
                <a:lnTo>
                  <a:pt x="79" y="297"/>
                </a:lnTo>
                <a:lnTo>
                  <a:pt x="79" y="295"/>
                </a:lnTo>
                <a:lnTo>
                  <a:pt x="79" y="287"/>
                </a:lnTo>
                <a:lnTo>
                  <a:pt x="77" y="285"/>
                </a:lnTo>
                <a:lnTo>
                  <a:pt x="79" y="285"/>
                </a:lnTo>
                <a:lnTo>
                  <a:pt x="79" y="283"/>
                </a:lnTo>
                <a:lnTo>
                  <a:pt x="79" y="281"/>
                </a:lnTo>
                <a:lnTo>
                  <a:pt x="81" y="279"/>
                </a:lnTo>
                <a:lnTo>
                  <a:pt x="81" y="277"/>
                </a:lnTo>
                <a:lnTo>
                  <a:pt x="83" y="279"/>
                </a:lnTo>
                <a:lnTo>
                  <a:pt x="83" y="277"/>
                </a:lnTo>
                <a:lnTo>
                  <a:pt x="81" y="277"/>
                </a:lnTo>
                <a:lnTo>
                  <a:pt x="81" y="275"/>
                </a:lnTo>
                <a:lnTo>
                  <a:pt x="79" y="273"/>
                </a:lnTo>
                <a:lnTo>
                  <a:pt x="77" y="273"/>
                </a:lnTo>
                <a:lnTo>
                  <a:pt x="77" y="271"/>
                </a:lnTo>
                <a:lnTo>
                  <a:pt x="75" y="271"/>
                </a:lnTo>
                <a:lnTo>
                  <a:pt x="73" y="271"/>
                </a:lnTo>
                <a:lnTo>
                  <a:pt x="71" y="271"/>
                </a:lnTo>
                <a:lnTo>
                  <a:pt x="71" y="269"/>
                </a:lnTo>
                <a:lnTo>
                  <a:pt x="71" y="267"/>
                </a:lnTo>
                <a:lnTo>
                  <a:pt x="71" y="269"/>
                </a:lnTo>
                <a:lnTo>
                  <a:pt x="69" y="267"/>
                </a:lnTo>
                <a:lnTo>
                  <a:pt x="71" y="267"/>
                </a:lnTo>
                <a:lnTo>
                  <a:pt x="73" y="265"/>
                </a:lnTo>
                <a:lnTo>
                  <a:pt x="75" y="265"/>
                </a:lnTo>
                <a:lnTo>
                  <a:pt x="77" y="265"/>
                </a:lnTo>
                <a:lnTo>
                  <a:pt x="79" y="263"/>
                </a:lnTo>
                <a:lnTo>
                  <a:pt x="81" y="261"/>
                </a:lnTo>
                <a:lnTo>
                  <a:pt x="79" y="259"/>
                </a:lnTo>
                <a:lnTo>
                  <a:pt x="79" y="257"/>
                </a:lnTo>
                <a:lnTo>
                  <a:pt x="81" y="257"/>
                </a:lnTo>
                <a:lnTo>
                  <a:pt x="83" y="257"/>
                </a:lnTo>
                <a:lnTo>
                  <a:pt x="85" y="259"/>
                </a:lnTo>
                <a:lnTo>
                  <a:pt x="87" y="257"/>
                </a:lnTo>
                <a:lnTo>
                  <a:pt x="89" y="257"/>
                </a:lnTo>
                <a:lnTo>
                  <a:pt x="91" y="255"/>
                </a:lnTo>
                <a:lnTo>
                  <a:pt x="93" y="255"/>
                </a:lnTo>
                <a:lnTo>
                  <a:pt x="95" y="257"/>
                </a:lnTo>
                <a:lnTo>
                  <a:pt x="95" y="259"/>
                </a:lnTo>
                <a:lnTo>
                  <a:pt x="97" y="259"/>
                </a:lnTo>
                <a:lnTo>
                  <a:pt x="99" y="259"/>
                </a:lnTo>
                <a:lnTo>
                  <a:pt x="101" y="259"/>
                </a:lnTo>
                <a:lnTo>
                  <a:pt x="101" y="257"/>
                </a:lnTo>
                <a:lnTo>
                  <a:pt x="99" y="257"/>
                </a:lnTo>
                <a:lnTo>
                  <a:pt x="101" y="257"/>
                </a:lnTo>
                <a:lnTo>
                  <a:pt x="101" y="255"/>
                </a:lnTo>
                <a:lnTo>
                  <a:pt x="101" y="253"/>
                </a:lnTo>
                <a:lnTo>
                  <a:pt x="99" y="253"/>
                </a:lnTo>
                <a:lnTo>
                  <a:pt x="97" y="251"/>
                </a:lnTo>
                <a:lnTo>
                  <a:pt x="95" y="251"/>
                </a:lnTo>
                <a:lnTo>
                  <a:pt x="95" y="249"/>
                </a:lnTo>
                <a:lnTo>
                  <a:pt x="95" y="247"/>
                </a:lnTo>
                <a:lnTo>
                  <a:pt x="93" y="245"/>
                </a:lnTo>
                <a:lnTo>
                  <a:pt x="93" y="243"/>
                </a:lnTo>
                <a:lnTo>
                  <a:pt x="95" y="241"/>
                </a:lnTo>
                <a:lnTo>
                  <a:pt x="97" y="239"/>
                </a:lnTo>
                <a:lnTo>
                  <a:pt x="99" y="239"/>
                </a:lnTo>
                <a:lnTo>
                  <a:pt x="101" y="241"/>
                </a:lnTo>
                <a:lnTo>
                  <a:pt x="103" y="241"/>
                </a:lnTo>
                <a:lnTo>
                  <a:pt x="105" y="241"/>
                </a:lnTo>
                <a:lnTo>
                  <a:pt x="103" y="239"/>
                </a:lnTo>
                <a:lnTo>
                  <a:pt x="105" y="237"/>
                </a:lnTo>
                <a:lnTo>
                  <a:pt x="103" y="235"/>
                </a:lnTo>
                <a:lnTo>
                  <a:pt x="105" y="235"/>
                </a:lnTo>
                <a:lnTo>
                  <a:pt x="107" y="235"/>
                </a:lnTo>
                <a:lnTo>
                  <a:pt x="109" y="235"/>
                </a:lnTo>
                <a:lnTo>
                  <a:pt x="109" y="233"/>
                </a:lnTo>
                <a:lnTo>
                  <a:pt x="111" y="233"/>
                </a:lnTo>
                <a:lnTo>
                  <a:pt x="113" y="233"/>
                </a:lnTo>
                <a:lnTo>
                  <a:pt x="115" y="231"/>
                </a:lnTo>
                <a:lnTo>
                  <a:pt x="117" y="229"/>
                </a:lnTo>
                <a:lnTo>
                  <a:pt x="119" y="227"/>
                </a:lnTo>
                <a:lnTo>
                  <a:pt x="119" y="229"/>
                </a:lnTo>
                <a:lnTo>
                  <a:pt x="121" y="229"/>
                </a:lnTo>
                <a:lnTo>
                  <a:pt x="123" y="227"/>
                </a:lnTo>
                <a:lnTo>
                  <a:pt x="123" y="225"/>
                </a:lnTo>
                <a:lnTo>
                  <a:pt x="123" y="223"/>
                </a:lnTo>
                <a:lnTo>
                  <a:pt x="123" y="221"/>
                </a:lnTo>
                <a:lnTo>
                  <a:pt x="123" y="219"/>
                </a:lnTo>
                <a:lnTo>
                  <a:pt x="121" y="217"/>
                </a:lnTo>
                <a:lnTo>
                  <a:pt x="121" y="215"/>
                </a:lnTo>
                <a:lnTo>
                  <a:pt x="121" y="213"/>
                </a:lnTo>
                <a:lnTo>
                  <a:pt x="121" y="211"/>
                </a:lnTo>
                <a:lnTo>
                  <a:pt x="121" y="209"/>
                </a:lnTo>
                <a:lnTo>
                  <a:pt x="121" y="207"/>
                </a:lnTo>
                <a:lnTo>
                  <a:pt x="123" y="205"/>
                </a:lnTo>
                <a:lnTo>
                  <a:pt x="121" y="203"/>
                </a:lnTo>
                <a:lnTo>
                  <a:pt x="121" y="201"/>
                </a:lnTo>
                <a:lnTo>
                  <a:pt x="119" y="199"/>
                </a:lnTo>
                <a:lnTo>
                  <a:pt x="119" y="197"/>
                </a:lnTo>
                <a:lnTo>
                  <a:pt x="119" y="195"/>
                </a:lnTo>
                <a:lnTo>
                  <a:pt x="117" y="193"/>
                </a:lnTo>
                <a:lnTo>
                  <a:pt x="115" y="191"/>
                </a:lnTo>
                <a:lnTo>
                  <a:pt x="115" y="189"/>
                </a:lnTo>
                <a:lnTo>
                  <a:pt x="115" y="187"/>
                </a:lnTo>
                <a:lnTo>
                  <a:pt x="117" y="185"/>
                </a:lnTo>
                <a:lnTo>
                  <a:pt x="117" y="183"/>
                </a:lnTo>
                <a:lnTo>
                  <a:pt x="117" y="181"/>
                </a:lnTo>
                <a:lnTo>
                  <a:pt x="117" y="179"/>
                </a:lnTo>
                <a:lnTo>
                  <a:pt x="117" y="177"/>
                </a:lnTo>
                <a:lnTo>
                  <a:pt x="119" y="175"/>
                </a:lnTo>
                <a:lnTo>
                  <a:pt x="117" y="173"/>
                </a:lnTo>
                <a:lnTo>
                  <a:pt x="115" y="173"/>
                </a:lnTo>
                <a:lnTo>
                  <a:pt x="117" y="171"/>
                </a:lnTo>
                <a:lnTo>
                  <a:pt x="119" y="169"/>
                </a:lnTo>
                <a:lnTo>
                  <a:pt x="119" y="167"/>
                </a:lnTo>
                <a:lnTo>
                  <a:pt x="119" y="165"/>
                </a:lnTo>
                <a:lnTo>
                  <a:pt x="117" y="165"/>
                </a:lnTo>
                <a:lnTo>
                  <a:pt x="115" y="163"/>
                </a:lnTo>
                <a:lnTo>
                  <a:pt x="115" y="161"/>
                </a:lnTo>
                <a:lnTo>
                  <a:pt x="113" y="161"/>
                </a:lnTo>
                <a:lnTo>
                  <a:pt x="111" y="159"/>
                </a:lnTo>
                <a:lnTo>
                  <a:pt x="111" y="157"/>
                </a:lnTo>
                <a:lnTo>
                  <a:pt x="109" y="157"/>
                </a:lnTo>
                <a:lnTo>
                  <a:pt x="111" y="155"/>
                </a:lnTo>
                <a:lnTo>
                  <a:pt x="111" y="153"/>
                </a:lnTo>
                <a:lnTo>
                  <a:pt x="113" y="151"/>
                </a:lnTo>
                <a:lnTo>
                  <a:pt x="111" y="151"/>
                </a:lnTo>
                <a:lnTo>
                  <a:pt x="109" y="149"/>
                </a:lnTo>
                <a:lnTo>
                  <a:pt x="107" y="149"/>
                </a:lnTo>
                <a:lnTo>
                  <a:pt x="107" y="147"/>
                </a:lnTo>
                <a:lnTo>
                  <a:pt x="105" y="145"/>
                </a:lnTo>
                <a:lnTo>
                  <a:pt x="103" y="145"/>
                </a:lnTo>
                <a:lnTo>
                  <a:pt x="103" y="143"/>
                </a:lnTo>
                <a:lnTo>
                  <a:pt x="101" y="141"/>
                </a:lnTo>
                <a:lnTo>
                  <a:pt x="99" y="141"/>
                </a:lnTo>
                <a:lnTo>
                  <a:pt x="99" y="143"/>
                </a:lnTo>
                <a:lnTo>
                  <a:pt x="97" y="143"/>
                </a:lnTo>
                <a:lnTo>
                  <a:pt x="97" y="141"/>
                </a:lnTo>
                <a:lnTo>
                  <a:pt x="95" y="139"/>
                </a:lnTo>
                <a:lnTo>
                  <a:pt x="95" y="137"/>
                </a:lnTo>
                <a:lnTo>
                  <a:pt x="95" y="135"/>
                </a:lnTo>
                <a:lnTo>
                  <a:pt x="95" y="133"/>
                </a:lnTo>
                <a:lnTo>
                  <a:pt x="95" y="131"/>
                </a:lnTo>
                <a:lnTo>
                  <a:pt x="93" y="131"/>
                </a:lnTo>
                <a:lnTo>
                  <a:pt x="91" y="131"/>
                </a:lnTo>
                <a:lnTo>
                  <a:pt x="91" y="129"/>
                </a:lnTo>
                <a:lnTo>
                  <a:pt x="89" y="127"/>
                </a:lnTo>
                <a:lnTo>
                  <a:pt x="89" y="125"/>
                </a:lnTo>
                <a:lnTo>
                  <a:pt x="87" y="125"/>
                </a:lnTo>
                <a:lnTo>
                  <a:pt x="85" y="123"/>
                </a:lnTo>
                <a:lnTo>
                  <a:pt x="83" y="121"/>
                </a:lnTo>
                <a:lnTo>
                  <a:pt x="81" y="121"/>
                </a:lnTo>
                <a:lnTo>
                  <a:pt x="81" y="119"/>
                </a:lnTo>
                <a:lnTo>
                  <a:pt x="79" y="117"/>
                </a:lnTo>
                <a:lnTo>
                  <a:pt x="77" y="117"/>
                </a:lnTo>
                <a:lnTo>
                  <a:pt x="77" y="115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1" y="107"/>
                </a:lnTo>
                <a:lnTo>
                  <a:pt x="69" y="107"/>
                </a:lnTo>
                <a:lnTo>
                  <a:pt x="69" y="105"/>
                </a:lnTo>
                <a:lnTo>
                  <a:pt x="67" y="105"/>
                </a:lnTo>
                <a:lnTo>
                  <a:pt x="65" y="103"/>
                </a:lnTo>
                <a:lnTo>
                  <a:pt x="63" y="101"/>
                </a:lnTo>
                <a:lnTo>
                  <a:pt x="65" y="99"/>
                </a:lnTo>
                <a:lnTo>
                  <a:pt x="65" y="97"/>
                </a:lnTo>
                <a:lnTo>
                  <a:pt x="63" y="95"/>
                </a:lnTo>
                <a:lnTo>
                  <a:pt x="61" y="95"/>
                </a:lnTo>
                <a:lnTo>
                  <a:pt x="59" y="93"/>
                </a:lnTo>
                <a:lnTo>
                  <a:pt x="58" y="93"/>
                </a:lnTo>
                <a:lnTo>
                  <a:pt x="56" y="93"/>
                </a:lnTo>
                <a:lnTo>
                  <a:pt x="54" y="91"/>
                </a:lnTo>
                <a:lnTo>
                  <a:pt x="52" y="89"/>
                </a:lnTo>
                <a:lnTo>
                  <a:pt x="50" y="89"/>
                </a:lnTo>
                <a:lnTo>
                  <a:pt x="48" y="87"/>
                </a:lnTo>
                <a:lnTo>
                  <a:pt x="46" y="87"/>
                </a:lnTo>
                <a:lnTo>
                  <a:pt x="46" y="85"/>
                </a:lnTo>
                <a:lnTo>
                  <a:pt x="44" y="85"/>
                </a:lnTo>
                <a:lnTo>
                  <a:pt x="42" y="85"/>
                </a:lnTo>
                <a:lnTo>
                  <a:pt x="40" y="83"/>
                </a:lnTo>
                <a:lnTo>
                  <a:pt x="42" y="81"/>
                </a:lnTo>
                <a:lnTo>
                  <a:pt x="44" y="81"/>
                </a:lnTo>
                <a:lnTo>
                  <a:pt x="44" y="79"/>
                </a:lnTo>
                <a:lnTo>
                  <a:pt x="42" y="77"/>
                </a:lnTo>
                <a:lnTo>
                  <a:pt x="42" y="75"/>
                </a:lnTo>
                <a:lnTo>
                  <a:pt x="44" y="75"/>
                </a:lnTo>
                <a:lnTo>
                  <a:pt x="46" y="75"/>
                </a:lnTo>
                <a:lnTo>
                  <a:pt x="48" y="75"/>
                </a:lnTo>
                <a:lnTo>
                  <a:pt x="50" y="77"/>
                </a:lnTo>
                <a:lnTo>
                  <a:pt x="52" y="77"/>
                </a:lnTo>
                <a:lnTo>
                  <a:pt x="54" y="75"/>
                </a:lnTo>
                <a:lnTo>
                  <a:pt x="56" y="73"/>
                </a:lnTo>
                <a:lnTo>
                  <a:pt x="56" y="71"/>
                </a:lnTo>
                <a:lnTo>
                  <a:pt x="54" y="71"/>
                </a:lnTo>
                <a:lnTo>
                  <a:pt x="56" y="69"/>
                </a:lnTo>
                <a:lnTo>
                  <a:pt x="58" y="69"/>
                </a:lnTo>
                <a:lnTo>
                  <a:pt x="58" y="67"/>
                </a:lnTo>
                <a:lnTo>
                  <a:pt x="56" y="65"/>
                </a:lnTo>
                <a:lnTo>
                  <a:pt x="54" y="63"/>
                </a:lnTo>
                <a:lnTo>
                  <a:pt x="52" y="65"/>
                </a:lnTo>
                <a:lnTo>
                  <a:pt x="52" y="63"/>
                </a:lnTo>
                <a:lnTo>
                  <a:pt x="50" y="61"/>
                </a:lnTo>
                <a:lnTo>
                  <a:pt x="50" y="59"/>
                </a:lnTo>
                <a:lnTo>
                  <a:pt x="48" y="59"/>
                </a:lnTo>
                <a:lnTo>
                  <a:pt x="46" y="59"/>
                </a:lnTo>
                <a:lnTo>
                  <a:pt x="46" y="57"/>
                </a:lnTo>
                <a:lnTo>
                  <a:pt x="48" y="57"/>
                </a:lnTo>
                <a:lnTo>
                  <a:pt x="50" y="57"/>
                </a:lnTo>
                <a:lnTo>
                  <a:pt x="48" y="55"/>
                </a:lnTo>
                <a:lnTo>
                  <a:pt x="48" y="53"/>
                </a:lnTo>
                <a:lnTo>
                  <a:pt x="46" y="53"/>
                </a:lnTo>
                <a:lnTo>
                  <a:pt x="44" y="51"/>
                </a:lnTo>
                <a:lnTo>
                  <a:pt x="42" y="49"/>
                </a:lnTo>
                <a:lnTo>
                  <a:pt x="40" y="49"/>
                </a:lnTo>
                <a:lnTo>
                  <a:pt x="38" y="49"/>
                </a:lnTo>
                <a:lnTo>
                  <a:pt x="36" y="51"/>
                </a:lnTo>
                <a:lnTo>
                  <a:pt x="34" y="51"/>
                </a:lnTo>
                <a:lnTo>
                  <a:pt x="34" y="53"/>
                </a:lnTo>
                <a:lnTo>
                  <a:pt x="34" y="55"/>
                </a:lnTo>
                <a:lnTo>
                  <a:pt x="32" y="53"/>
                </a:lnTo>
                <a:lnTo>
                  <a:pt x="30" y="53"/>
                </a:lnTo>
                <a:lnTo>
                  <a:pt x="28" y="51"/>
                </a:lnTo>
                <a:lnTo>
                  <a:pt x="26" y="51"/>
                </a:lnTo>
                <a:lnTo>
                  <a:pt x="24" y="51"/>
                </a:lnTo>
                <a:lnTo>
                  <a:pt x="22" y="49"/>
                </a:lnTo>
                <a:lnTo>
                  <a:pt x="20" y="47"/>
                </a:lnTo>
                <a:lnTo>
                  <a:pt x="18" y="47"/>
                </a:lnTo>
                <a:lnTo>
                  <a:pt x="18" y="45"/>
                </a:lnTo>
                <a:lnTo>
                  <a:pt x="18" y="43"/>
                </a:lnTo>
                <a:lnTo>
                  <a:pt x="16" y="43"/>
                </a:lnTo>
                <a:lnTo>
                  <a:pt x="16" y="41"/>
                </a:lnTo>
                <a:lnTo>
                  <a:pt x="16" y="39"/>
                </a:lnTo>
                <a:lnTo>
                  <a:pt x="16" y="37"/>
                </a:lnTo>
                <a:lnTo>
                  <a:pt x="18" y="35"/>
                </a:lnTo>
                <a:lnTo>
                  <a:pt x="16" y="33"/>
                </a:lnTo>
                <a:lnTo>
                  <a:pt x="14" y="33"/>
                </a:lnTo>
                <a:lnTo>
                  <a:pt x="14" y="31"/>
                </a:lnTo>
                <a:lnTo>
                  <a:pt x="14" y="33"/>
                </a:lnTo>
                <a:lnTo>
                  <a:pt x="12" y="33"/>
                </a:lnTo>
                <a:lnTo>
                  <a:pt x="10" y="33"/>
                </a:lnTo>
                <a:lnTo>
                  <a:pt x="10" y="31"/>
                </a:lnTo>
                <a:lnTo>
                  <a:pt x="10" y="29"/>
                </a:lnTo>
                <a:lnTo>
                  <a:pt x="8" y="29"/>
                </a:lnTo>
                <a:lnTo>
                  <a:pt x="8" y="27"/>
                </a:lnTo>
                <a:lnTo>
                  <a:pt x="6" y="25"/>
                </a:lnTo>
                <a:lnTo>
                  <a:pt x="4" y="23"/>
                </a:lnTo>
                <a:lnTo>
                  <a:pt x="2" y="23"/>
                </a:lnTo>
                <a:lnTo>
                  <a:pt x="0" y="22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2" name="Freeform 2103">
            <a:extLst>
              <a:ext uri="{FF2B5EF4-FFF2-40B4-BE49-F238E27FC236}">
                <a16:creationId xmlns:a16="http://schemas.microsoft.com/office/drawing/2014/main" id="{E99921C4-EAAB-4EE6-A85C-090C9F59F401}"/>
              </a:ext>
            </a:extLst>
          </p:cNvPr>
          <p:cNvSpPr>
            <a:spLocks/>
          </p:cNvSpPr>
          <p:nvPr/>
        </p:nvSpPr>
        <p:spPr bwMode="auto">
          <a:xfrm>
            <a:off x="7119941" y="3168650"/>
            <a:ext cx="249237" cy="487363"/>
          </a:xfrm>
          <a:custGeom>
            <a:avLst/>
            <a:gdLst>
              <a:gd name="T0" fmla="*/ 35282117 w 157"/>
              <a:gd name="T1" fmla="*/ 45362859 h 307"/>
              <a:gd name="T2" fmla="*/ 70564233 w 157"/>
              <a:gd name="T3" fmla="*/ 35282224 h 307"/>
              <a:gd name="T4" fmla="*/ 90725443 w 157"/>
              <a:gd name="T5" fmla="*/ 25201588 h 307"/>
              <a:gd name="T6" fmla="*/ 115926955 w 157"/>
              <a:gd name="T7" fmla="*/ 10080635 h 307"/>
              <a:gd name="T8" fmla="*/ 153728429 w 157"/>
              <a:gd name="T9" fmla="*/ 15120953 h 307"/>
              <a:gd name="T10" fmla="*/ 199091151 w 157"/>
              <a:gd name="T11" fmla="*/ 25201588 h 307"/>
              <a:gd name="T12" fmla="*/ 204131453 w 157"/>
              <a:gd name="T13" fmla="*/ 63004765 h 307"/>
              <a:gd name="T14" fmla="*/ 244453872 w 157"/>
              <a:gd name="T15" fmla="*/ 88206353 h 307"/>
              <a:gd name="T16" fmla="*/ 264615082 w 157"/>
              <a:gd name="T17" fmla="*/ 98286988 h 307"/>
              <a:gd name="T18" fmla="*/ 234373267 w 157"/>
              <a:gd name="T19" fmla="*/ 118448259 h 307"/>
              <a:gd name="T20" fmla="*/ 219252360 w 157"/>
              <a:gd name="T21" fmla="*/ 138609530 h 307"/>
              <a:gd name="T22" fmla="*/ 204131453 w 157"/>
              <a:gd name="T23" fmla="*/ 168851436 h 307"/>
              <a:gd name="T24" fmla="*/ 183970243 w 157"/>
              <a:gd name="T25" fmla="*/ 199093342 h 307"/>
              <a:gd name="T26" fmla="*/ 194050848 w 157"/>
              <a:gd name="T27" fmla="*/ 244456201 h 307"/>
              <a:gd name="T28" fmla="*/ 229332965 w 157"/>
              <a:gd name="T29" fmla="*/ 289819060 h 307"/>
              <a:gd name="T30" fmla="*/ 234373267 w 157"/>
              <a:gd name="T31" fmla="*/ 299899695 h 307"/>
              <a:gd name="T32" fmla="*/ 269655384 w 157"/>
              <a:gd name="T33" fmla="*/ 335181919 h 307"/>
              <a:gd name="T34" fmla="*/ 299897198 w 157"/>
              <a:gd name="T35" fmla="*/ 365423825 h 307"/>
              <a:gd name="T36" fmla="*/ 320058408 w 157"/>
              <a:gd name="T37" fmla="*/ 380544778 h 307"/>
              <a:gd name="T38" fmla="*/ 340219617 w 157"/>
              <a:gd name="T39" fmla="*/ 410786684 h 307"/>
              <a:gd name="T40" fmla="*/ 365421129 w 157"/>
              <a:gd name="T41" fmla="*/ 451109225 h 307"/>
              <a:gd name="T42" fmla="*/ 380542037 w 157"/>
              <a:gd name="T43" fmla="*/ 496472084 h 307"/>
              <a:gd name="T44" fmla="*/ 390622641 w 157"/>
              <a:gd name="T45" fmla="*/ 541834943 h 307"/>
              <a:gd name="T46" fmla="*/ 390622641 w 157"/>
              <a:gd name="T47" fmla="*/ 572076849 h 307"/>
              <a:gd name="T48" fmla="*/ 385582339 w 157"/>
              <a:gd name="T49" fmla="*/ 587197802 h 307"/>
              <a:gd name="T50" fmla="*/ 375501734 w 157"/>
              <a:gd name="T51" fmla="*/ 627520344 h 307"/>
              <a:gd name="T52" fmla="*/ 335179315 w 157"/>
              <a:gd name="T53" fmla="*/ 657762250 h 307"/>
              <a:gd name="T54" fmla="*/ 289816594 w 157"/>
              <a:gd name="T55" fmla="*/ 662802567 h 307"/>
              <a:gd name="T56" fmla="*/ 279735989 w 157"/>
              <a:gd name="T57" fmla="*/ 667842885 h 307"/>
              <a:gd name="T58" fmla="*/ 264615082 w 157"/>
              <a:gd name="T59" fmla="*/ 677923521 h 307"/>
              <a:gd name="T60" fmla="*/ 259574779 w 157"/>
              <a:gd name="T61" fmla="*/ 682963838 h 307"/>
              <a:gd name="T62" fmla="*/ 254534477 w 157"/>
              <a:gd name="T63" fmla="*/ 682963838 h 307"/>
              <a:gd name="T64" fmla="*/ 249494174 w 157"/>
              <a:gd name="T65" fmla="*/ 703125109 h 307"/>
              <a:gd name="T66" fmla="*/ 259574779 w 157"/>
              <a:gd name="T67" fmla="*/ 723286380 h 307"/>
              <a:gd name="T68" fmla="*/ 219252360 w 157"/>
              <a:gd name="T69" fmla="*/ 763608921 h 307"/>
              <a:gd name="T70" fmla="*/ 199091151 w 157"/>
              <a:gd name="T71" fmla="*/ 753528286 h 307"/>
              <a:gd name="T72" fmla="*/ 204131453 w 157"/>
              <a:gd name="T73" fmla="*/ 698084791 h 307"/>
              <a:gd name="T74" fmla="*/ 178929941 w 157"/>
              <a:gd name="T75" fmla="*/ 672883203 h 307"/>
              <a:gd name="T76" fmla="*/ 204131453 w 157"/>
              <a:gd name="T77" fmla="*/ 647681614 h 307"/>
              <a:gd name="T78" fmla="*/ 234373267 w 157"/>
              <a:gd name="T79" fmla="*/ 642641297 h 307"/>
              <a:gd name="T80" fmla="*/ 244453872 w 157"/>
              <a:gd name="T81" fmla="*/ 632560661 h 307"/>
              <a:gd name="T82" fmla="*/ 249494174 w 157"/>
              <a:gd name="T83" fmla="*/ 602318755 h 307"/>
              <a:gd name="T84" fmla="*/ 274695686 w 157"/>
              <a:gd name="T85" fmla="*/ 592238120 h 307"/>
              <a:gd name="T86" fmla="*/ 309977803 w 157"/>
              <a:gd name="T87" fmla="*/ 572076849 h 307"/>
              <a:gd name="T88" fmla="*/ 304937501 w 157"/>
              <a:gd name="T89" fmla="*/ 521673673 h 307"/>
              <a:gd name="T90" fmla="*/ 289816594 w 157"/>
              <a:gd name="T91" fmla="*/ 476310814 h 307"/>
              <a:gd name="T92" fmla="*/ 299897198 w 157"/>
              <a:gd name="T93" fmla="*/ 425907637 h 307"/>
              <a:gd name="T94" fmla="*/ 279735989 w 157"/>
              <a:gd name="T95" fmla="*/ 385585096 h 307"/>
              <a:gd name="T96" fmla="*/ 254534477 w 157"/>
              <a:gd name="T97" fmla="*/ 355343190 h 307"/>
              <a:gd name="T98" fmla="*/ 229332965 w 157"/>
              <a:gd name="T99" fmla="*/ 330141601 h 307"/>
              <a:gd name="T100" fmla="*/ 189010546 w 157"/>
              <a:gd name="T101" fmla="*/ 284778742 h 307"/>
              <a:gd name="T102" fmla="*/ 163809034 w 157"/>
              <a:gd name="T103" fmla="*/ 244456201 h 307"/>
              <a:gd name="T104" fmla="*/ 115926955 w 157"/>
              <a:gd name="T105" fmla="*/ 214214295 h 307"/>
              <a:gd name="T106" fmla="*/ 115926955 w 157"/>
              <a:gd name="T107" fmla="*/ 189012706 h 307"/>
              <a:gd name="T108" fmla="*/ 141128467 w 157"/>
              <a:gd name="T109" fmla="*/ 163811118 h 307"/>
              <a:gd name="T110" fmla="*/ 120967257 w 157"/>
              <a:gd name="T111" fmla="*/ 138609530 h 307"/>
              <a:gd name="T112" fmla="*/ 80644838 w 157"/>
              <a:gd name="T113" fmla="*/ 133569212 h 307"/>
              <a:gd name="T114" fmla="*/ 40322419 w 157"/>
              <a:gd name="T115" fmla="*/ 103327306 h 307"/>
              <a:gd name="T116" fmla="*/ 20161210 w 157"/>
              <a:gd name="T117" fmla="*/ 73085400 h 30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7" h="307">
                <a:moveTo>
                  <a:pt x="0" y="20"/>
                </a:move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4"/>
                </a:lnTo>
                <a:lnTo>
                  <a:pt x="4" y="12"/>
                </a:lnTo>
                <a:lnTo>
                  <a:pt x="6" y="12"/>
                </a:lnTo>
                <a:lnTo>
                  <a:pt x="8" y="14"/>
                </a:lnTo>
                <a:lnTo>
                  <a:pt x="10" y="14"/>
                </a:lnTo>
                <a:lnTo>
                  <a:pt x="10" y="16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22" y="12"/>
                </a:lnTo>
                <a:lnTo>
                  <a:pt x="22" y="14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6" y="12"/>
                </a:lnTo>
                <a:lnTo>
                  <a:pt x="28" y="14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2" y="16"/>
                </a:lnTo>
                <a:lnTo>
                  <a:pt x="32" y="14"/>
                </a:lnTo>
                <a:lnTo>
                  <a:pt x="34" y="12"/>
                </a:lnTo>
                <a:lnTo>
                  <a:pt x="36" y="10"/>
                </a:lnTo>
                <a:lnTo>
                  <a:pt x="36" y="12"/>
                </a:lnTo>
                <a:lnTo>
                  <a:pt x="38" y="14"/>
                </a:lnTo>
                <a:lnTo>
                  <a:pt x="40" y="12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6" y="8"/>
                </a:lnTo>
                <a:lnTo>
                  <a:pt x="46" y="6"/>
                </a:lnTo>
                <a:lnTo>
                  <a:pt x="46" y="4"/>
                </a:lnTo>
                <a:lnTo>
                  <a:pt x="48" y="4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6" y="2"/>
                </a:lnTo>
                <a:lnTo>
                  <a:pt x="58" y="4"/>
                </a:lnTo>
                <a:lnTo>
                  <a:pt x="58" y="6"/>
                </a:lnTo>
                <a:lnTo>
                  <a:pt x="59" y="6"/>
                </a:lnTo>
                <a:lnTo>
                  <a:pt x="61" y="6"/>
                </a:lnTo>
                <a:lnTo>
                  <a:pt x="63" y="8"/>
                </a:lnTo>
                <a:lnTo>
                  <a:pt x="65" y="8"/>
                </a:lnTo>
                <a:lnTo>
                  <a:pt x="67" y="8"/>
                </a:lnTo>
                <a:lnTo>
                  <a:pt x="69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5" y="10"/>
                </a:lnTo>
                <a:lnTo>
                  <a:pt x="75" y="8"/>
                </a:lnTo>
                <a:lnTo>
                  <a:pt x="77" y="10"/>
                </a:lnTo>
                <a:lnTo>
                  <a:pt x="79" y="10"/>
                </a:lnTo>
                <a:lnTo>
                  <a:pt x="81" y="12"/>
                </a:lnTo>
                <a:lnTo>
                  <a:pt x="81" y="14"/>
                </a:lnTo>
                <a:lnTo>
                  <a:pt x="79" y="16"/>
                </a:lnTo>
                <a:lnTo>
                  <a:pt x="77" y="16"/>
                </a:lnTo>
                <a:lnTo>
                  <a:pt x="77" y="18"/>
                </a:lnTo>
                <a:lnTo>
                  <a:pt x="77" y="20"/>
                </a:lnTo>
                <a:lnTo>
                  <a:pt x="79" y="20"/>
                </a:lnTo>
                <a:lnTo>
                  <a:pt x="81" y="22"/>
                </a:lnTo>
                <a:lnTo>
                  <a:pt x="81" y="23"/>
                </a:lnTo>
                <a:lnTo>
                  <a:pt x="81" y="25"/>
                </a:lnTo>
                <a:lnTo>
                  <a:pt x="81" y="27"/>
                </a:lnTo>
                <a:lnTo>
                  <a:pt x="83" y="27"/>
                </a:lnTo>
                <a:lnTo>
                  <a:pt x="85" y="27"/>
                </a:lnTo>
                <a:lnTo>
                  <a:pt x="87" y="29"/>
                </a:lnTo>
                <a:lnTo>
                  <a:pt x="89" y="29"/>
                </a:lnTo>
                <a:lnTo>
                  <a:pt x="89" y="31"/>
                </a:lnTo>
                <a:lnTo>
                  <a:pt x="91" y="33"/>
                </a:lnTo>
                <a:lnTo>
                  <a:pt x="93" y="33"/>
                </a:lnTo>
                <a:lnTo>
                  <a:pt x="95" y="35"/>
                </a:lnTo>
                <a:lnTo>
                  <a:pt x="97" y="35"/>
                </a:lnTo>
                <a:lnTo>
                  <a:pt x="99" y="35"/>
                </a:lnTo>
                <a:lnTo>
                  <a:pt x="101" y="35"/>
                </a:lnTo>
                <a:lnTo>
                  <a:pt x="103" y="33"/>
                </a:lnTo>
                <a:lnTo>
                  <a:pt x="103" y="35"/>
                </a:lnTo>
                <a:lnTo>
                  <a:pt x="105" y="35"/>
                </a:lnTo>
                <a:lnTo>
                  <a:pt x="107" y="37"/>
                </a:lnTo>
                <a:lnTo>
                  <a:pt x="105" y="39"/>
                </a:lnTo>
                <a:lnTo>
                  <a:pt x="105" y="37"/>
                </a:lnTo>
                <a:lnTo>
                  <a:pt x="103" y="37"/>
                </a:lnTo>
                <a:lnTo>
                  <a:pt x="103" y="39"/>
                </a:lnTo>
                <a:lnTo>
                  <a:pt x="101" y="41"/>
                </a:lnTo>
                <a:lnTo>
                  <a:pt x="99" y="41"/>
                </a:lnTo>
                <a:lnTo>
                  <a:pt x="97" y="41"/>
                </a:lnTo>
                <a:lnTo>
                  <a:pt x="97" y="43"/>
                </a:lnTo>
                <a:lnTo>
                  <a:pt x="97" y="45"/>
                </a:lnTo>
                <a:lnTo>
                  <a:pt x="97" y="47"/>
                </a:lnTo>
                <a:lnTo>
                  <a:pt x="95" y="47"/>
                </a:lnTo>
                <a:lnTo>
                  <a:pt x="93" y="49"/>
                </a:lnTo>
                <a:lnTo>
                  <a:pt x="91" y="49"/>
                </a:lnTo>
                <a:lnTo>
                  <a:pt x="93" y="47"/>
                </a:lnTo>
                <a:lnTo>
                  <a:pt x="91" y="47"/>
                </a:lnTo>
                <a:lnTo>
                  <a:pt x="91" y="49"/>
                </a:lnTo>
                <a:lnTo>
                  <a:pt x="89" y="49"/>
                </a:lnTo>
                <a:lnTo>
                  <a:pt x="89" y="51"/>
                </a:lnTo>
                <a:lnTo>
                  <a:pt x="87" y="49"/>
                </a:lnTo>
                <a:lnTo>
                  <a:pt x="85" y="47"/>
                </a:lnTo>
                <a:lnTo>
                  <a:pt x="83" y="47"/>
                </a:lnTo>
                <a:lnTo>
                  <a:pt x="85" y="49"/>
                </a:lnTo>
                <a:lnTo>
                  <a:pt x="87" y="49"/>
                </a:lnTo>
                <a:lnTo>
                  <a:pt x="85" y="51"/>
                </a:lnTo>
                <a:lnTo>
                  <a:pt x="87" y="53"/>
                </a:lnTo>
                <a:lnTo>
                  <a:pt x="87" y="55"/>
                </a:lnTo>
                <a:lnTo>
                  <a:pt x="85" y="55"/>
                </a:lnTo>
                <a:lnTo>
                  <a:pt x="83" y="55"/>
                </a:lnTo>
                <a:lnTo>
                  <a:pt x="85" y="55"/>
                </a:lnTo>
                <a:lnTo>
                  <a:pt x="83" y="57"/>
                </a:lnTo>
                <a:lnTo>
                  <a:pt x="83" y="59"/>
                </a:lnTo>
                <a:lnTo>
                  <a:pt x="85" y="61"/>
                </a:lnTo>
                <a:lnTo>
                  <a:pt x="83" y="63"/>
                </a:lnTo>
                <a:lnTo>
                  <a:pt x="83" y="65"/>
                </a:lnTo>
                <a:lnTo>
                  <a:pt x="81" y="65"/>
                </a:lnTo>
                <a:lnTo>
                  <a:pt x="81" y="67"/>
                </a:lnTo>
                <a:lnTo>
                  <a:pt x="79" y="67"/>
                </a:lnTo>
                <a:lnTo>
                  <a:pt x="79" y="69"/>
                </a:lnTo>
                <a:lnTo>
                  <a:pt x="77" y="69"/>
                </a:lnTo>
                <a:lnTo>
                  <a:pt x="75" y="69"/>
                </a:lnTo>
                <a:lnTo>
                  <a:pt x="75" y="71"/>
                </a:lnTo>
                <a:lnTo>
                  <a:pt x="73" y="73"/>
                </a:lnTo>
                <a:lnTo>
                  <a:pt x="73" y="75"/>
                </a:lnTo>
                <a:lnTo>
                  <a:pt x="73" y="77"/>
                </a:lnTo>
                <a:lnTo>
                  <a:pt x="73" y="79"/>
                </a:lnTo>
                <a:lnTo>
                  <a:pt x="73" y="81"/>
                </a:lnTo>
                <a:lnTo>
                  <a:pt x="75" y="83"/>
                </a:lnTo>
                <a:lnTo>
                  <a:pt x="73" y="85"/>
                </a:lnTo>
                <a:lnTo>
                  <a:pt x="73" y="87"/>
                </a:lnTo>
                <a:lnTo>
                  <a:pt x="71" y="89"/>
                </a:lnTo>
                <a:lnTo>
                  <a:pt x="71" y="91"/>
                </a:lnTo>
                <a:lnTo>
                  <a:pt x="73" y="93"/>
                </a:lnTo>
                <a:lnTo>
                  <a:pt x="75" y="95"/>
                </a:lnTo>
                <a:lnTo>
                  <a:pt x="75" y="97"/>
                </a:lnTo>
                <a:lnTo>
                  <a:pt x="75" y="95"/>
                </a:lnTo>
                <a:lnTo>
                  <a:pt x="77" y="97"/>
                </a:lnTo>
                <a:lnTo>
                  <a:pt x="77" y="99"/>
                </a:lnTo>
                <a:lnTo>
                  <a:pt x="79" y="101"/>
                </a:lnTo>
                <a:lnTo>
                  <a:pt x="81" y="103"/>
                </a:lnTo>
                <a:lnTo>
                  <a:pt x="83" y="105"/>
                </a:lnTo>
                <a:lnTo>
                  <a:pt x="85" y="105"/>
                </a:lnTo>
                <a:lnTo>
                  <a:pt x="87" y="107"/>
                </a:lnTo>
                <a:lnTo>
                  <a:pt x="87" y="109"/>
                </a:lnTo>
                <a:lnTo>
                  <a:pt x="89" y="109"/>
                </a:lnTo>
                <a:lnTo>
                  <a:pt x="91" y="111"/>
                </a:lnTo>
                <a:lnTo>
                  <a:pt x="89" y="113"/>
                </a:lnTo>
                <a:lnTo>
                  <a:pt x="91" y="115"/>
                </a:lnTo>
                <a:lnTo>
                  <a:pt x="91" y="117"/>
                </a:lnTo>
                <a:lnTo>
                  <a:pt x="89" y="115"/>
                </a:lnTo>
                <a:lnTo>
                  <a:pt x="87" y="115"/>
                </a:lnTo>
                <a:lnTo>
                  <a:pt x="89" y="115"/>
                </a:lnTo>
                <a:lnTo>
                  <a:pt x="89" y="117"/>
                </a:lnTo>
                <a:lnTo>
                  <a:pt x="91" y="117"/>
                </a:lnTo>
                <a:lnTo>
                  <a:pt x="93" y="119"/>
                </a:lnTo>
                <a:lnTo>
                  <a:pt x="95" y="121"/>
                </a:lnTo>
                <a:lnTo>
                  <a:pt x="97" y="123"/>
                </a:lnTo>
                <a:lnTo>
                  <a:pt x="99" y="125"/>
                </a:lnTo>
                <a:lnTo>
                  <a:pt x="101" y="127"/>
                </a:lnTo>
                <a:lnTo>
                  <a:pt x="103" y="129"/>
                </a:lnTo>
                <a:lnTo>
                  <a:pt x="105" y="129"/>
                </a:lnTo>
                <a:lnTo>
                  <a:pt x="105" y="131"/>
                </a:lnTo>
                <a:lnTo>
                  <a:pt x="105" y="133"/>
                </a:lnTo>
                <a:lnTo>
                  <a:pt x="107" y="133"/>
                </a:lnTo>
                <a:lnTo>
                  <a:pt x="109" y="135"/>
                </a:lnTo>
                <a:lnTo>
                  <a:pt x="111" y="137"/>
                </a:lnTo>
                <a:lnTo>
                  <a:pt x="113" y="139"/>
                </a:lnTo>
                <a:lnTo>
                  <a:pt x="111" y="139"/>
                </a:lnTo>
                <a:lnTo>
                  <a:pt x="113" y="139"/>
                </a:lnTo>
                <a:lnTo>
                  <a:pt x="115" y="141"/>
                </a:lnTo>
                <a:lnTo>
                  <a:pt x="117" y="141"/>
                </a:lnTo>
                <a:lnTo>
                  <a:pt x="119" y="143"/>
                </a:lnTo>
                <a:lnTo>
                  <a:pt x="119" y="145"/>
                </a:lnTo>
                <a:lnTo>
                  <a:pt x="121" y="145"/>
                </a:lnTo>
                <a:lnTo>
                  <a:pt x="123" y="145"/>
                </a:lnTo>
                <a:lnTo>
                  <a:pt x="123" y="147"/>
                </a:lnTo>
                <a:lnTo>
                  <a:pt x="125" y="147"/>
                </a:lnTo>
                <a:lnTo>
                  <a:pt x="125" y="149"/>
                </a:lnTo>
                <a:lnTo>
                  <a:pt x="127" y="151"/>
                </a:lnTo>
                <a:lnTo>
                  <a:pt x="127" y="149"/>
                </a:lnTo>
                <a:lnTo>
                  <a:pt x="129" y="149"/>
                </a:lnTo>
                <a:lnTo>
                  <a:pt x="127" y="151"/>
                </a:lnTo>
                <a:lnTo>
                  <a:pt x="129" y="153"/>
                </a:lnTo>
                <a:lnTo>
                  <a:pt x="129" y="155"/>
                </a:lnTo>
                <a:lnTo>
                  <a:pt x="131" y="155"/>
                </a:lnTo>
                <a:lnTo>
                  <a:pt x="133" y="157"/>
                </a:lnTo>
                <a:lnTo>
                  <a:pt x="133" y="159"/>
                </a:lnTo>
                <a:lnTo>
                  <a:pt x="135" y="161"/>
                </a:lnTo>
                <a:lnTo>
                  <a:pt x="135" y="163"/>
                </a:lnTo>
                <a:lnTo>
                  <a:pt x="137" y="163"/>
                </a:lnTo>
                <a:lnTo>
                  <a:pt x="139" y="165"/>
                </a:lnTo>
                <a:lnTo>
                  <a:pt x="141" y="165"/>
                </a:lnTo>
                <a:lnTo>
                  <a:pt x="141" y="167"/>
                </a:lnTo>
                <a:lnTo>
                  <a:pt x="141" y="169"/>
                </a:lnTo>
                <a:lnTo>
                  <a:pt x="141" y="171"/>
                </a:lnTo>
                <a:lnTo>
                  <a:pt x="143" y="173"/>
                </a:lnTo>
                <a:lnTo>
                  <a:pt x="143" y="175"/>
                </a:lnTo>
                <a:lnTo>
                  <a:pt x="145" y="177"/>
                </a:lnTo>
                <a:lnTo>
                  <a:pt x="145" y="179"/>
                </a:lnTo>
                <a:lnTo>
                  <a:pt x="145" y="181"/>
                </a:lnTo>
                <a:lnTo>
                  <a:pt x="147" y="181"/>
                </a:lnTo>
                <a:lnTo>
                  <a:pt x="147" y="183"/>
                </a:lnTo>
                <a:lnTo>
                  <a:pt x="147" y="185"/>
                </a:lnTo>
                <a:lnTo>
                  <a:pt x="149" y="187"/>
                </a:lnTo>
                <a:lnTo>
                  <a:pt x="149" y="189"/>
                </a:lnTo>
                <a:lnTo>
                  <a:pt x="149" y="191"/>
                </a:lnTo>
                <a:lnTo>
                  <a:pt x="151" y="193"/>
                </a:lnTo>
                <a:lnTo>
                  <a:pt x="151" y="195"/>
                </a:lnTo>
                <a:lnTo>
                  <a:pt x="151" y="197"/>
                </a:lnTo>
                <a:lnTo>
                  <a:pt x="151" y="195"/>
                </a:lnTo>
                <a:lnTo>
                  <a:pt x="151" y="197"/>
                </a:lnTo>
                <a:lnTo>
                  <a:pt x="151" y="199"/>
                </a:lnTo>
                <a:lnTo>
                  <a:pt x="151" y="201"/>
                </a:lnTo>
                <a:lnTo>
                  <a:pt x="151" y="203"/>
                </a:lnTo>
                <a:lnTo>
                  <a:pt x="151" y="201"/>
                </a:lnTo>
                <a:lnTo>
                  <a:pt x="151" y="203"/>
                </a:lnTo>
                <a:lnTo>
                  <a:pt x="153" y="205"/>
                </a:lnTo>
                <a:lnTo>
                  <a:pt x="151" y="205"/>
                </a:lnTo>
                <a:lnTo>
                  <a:pt x="153" y="207"/>
                </a:lnTo>
                <a:lnTo>
                  <a:pt x="153" y="209"/>
                </a:lnTo>
                <a:lnTo>
                  <a:pt x="153" y="211"/>
                </a:lnTo>
                <a:lnTo>
                  <a:pt x="153" y="213"/>
                </a:lnTo>
                <a:lnTo>
                  <a:pt x="155" y="213"/>
                </a:lnTo>
                <a:lnTo>
                  <a:pt x="155" y="215"/>
                </a:lnTo>
                <a:lnTo>
                  <a:pt x="157" y="217"/>
                </a:lnTo>
                <a:lnTo>
                  <a:pt x="155" y="217"/>
                </a:lnTo>
                <a:lnTo>
                  <a:pt x="155" y="219"/>
                </a:lnTo>
                <a:lnTo>
                  <a:pt x="157" y="221"/>
                </a:lnTo>
                <a:lnTo>
                  <a:pt x="157" y="223"/>
                </a:lnTo>
                <a:lnTo>
                  <a:pt x="155" y="221"/>
                </a:lnTo>
                <a:lnTo>
                  <a:pt x="155" y="219"/>
                </a:lnTo>
                <a:lnTo>
                  <a:pt x="153" y="221"/>
                </a:lnTo>
                <a:lnTo>
                  <a:pt x="153" y="223"/>
                </a:lnTo>
                <a:lnTo>
                  <a:pt x="153" y="225"/>
                </a:lnTo>
                <a:lnTo>
                  <a:pt x="155" y="225"/>
                </a:lnTo>
                <a:lnTo>
                  <a:pt x="155" y="227"/>
                </a:lnTo>
                <a:lnTo>
                  <a:pt x="153" y="227"/>
                </a:lnTo>
                <a:lnTo>
                  <a:pt x="151" y="225"/>
                </a:lnTo>
                <a:lnTo>
                  <a:pt x="153" y="227"/>
                </a:lnTo>
                <a:lnTo>
                  <a:pt x="153" y="229"/>
                </a:lnTo>
                <a:lnTo>
                  <a:pt x="153" y="231"/>
                </a:lnTo>
                <a:lnTo>
                  <a:pt x="153" y="233"/>
                </a:lnTo>
                <a:lnTo>
                  <a:pt x="155" y="235"/>
                </a:lnTo>
                <a:lnTo>
                  <a:pt x="153" y="237"/>
                </a:lnTo>
                <a:lnTo>
                  <a:pt x="153" y="235"/>
                </a:lnTo>
                <a:lnTo>
                  <a:pt x="153" y="233"/>
                </a:lnTo>
                <a:lnTo>
                  <a:pt x="153" y="235"/>
                </a:lnTo>
                <a:lnTo>
                  <a:pt x="153" y="237"/>
                </a:lnTo>
                <a:lnTo>
                  <a:pt x="153" y="239"/>
                </a:lnTo>
                <a:lnTo>
                  <a:pt x="155" y="239"/>
                </a:lnTo>
                <a:lnTo>
                  <a:pt x="153" y="241"/>
                </a:lnTo>
                <a:lnTo>
                  <a:pt x="153" y="243"/>
                </a:lnTo>
                <a:lnTo>
                  <a:pt x="151" y="243"/>
                </a:lnTo>
                <a:lnTo>
                  <a:pt x="151" y="245"/>
                </a:lnTo>
                <a:lnTo>
                  <a:pt x="151" y="247"/>
                </a:lnTo>
                <a:lnTo>
                  <a:pt x="151" y="249"/>
                </a:lnTo>
                <a:lnTo>
                  <a:pt x="149" y="249"/>
                </a:lnTo>
                <a:lnTo>
                  <a:pt x="147" y="249"/>
                </a:lnTo>
                <a:lnTo>
                  <a:pt x="145" y="251"/>
                </a:lnTo>
                <a:lnTo>
                  <a:pt x="143" y="251"/>
                </a:lnTo>
                <a:lnTo>
                  <a:pt x="143" y="253"/>
                </a:lnTo>
                <a:lnTo>
                  <a:pt x="143" y="255"/>
                </a:lnTo>
                <a:lnTo>
                  <a:pt x="141" y="255"/>
                </a:lnTo>
                <a:lnTo>
                  <a:pt x="139" y="257"/>
                </a:lnTo>
                <a:lnTo>
                  <a:pt x="137" y="257"/>
                </a:lnTo>
                <a:lnTo>
                  <a:pt x="135" y="257"/>
                </a:lnTo>
                <a:lnTo>
                  <a:pt x="135" y="259"/>
                </a:lnTo>
                <a:lnTo>
                  <a:pt x="133" y="261"/>
                </a:lnTo>
                <a:lnTo>
                  <a:pt x="131" y="261"/>
                </a:lnTo>
                <a:lnTo>
                  <a:pt x="131" y="263"/>
                </a:lnTo>
                <a:lnTo>
                  <a:pt x="129" y="263"/>
                </a:lnTo>
                <a:lnTo>
                  <a:pt x="127" y="265"/>
                </a:lnTo>
                <a:lnTo>
                  <a:pt x="125" y="265"/>
                </a:lnTo>
                <a:lnTo>
                  <a:pt x="123" y="267"/>
                </a:lnTo>
                <a:lnTo>
                  <a:pt x="121" y="267"/>
                </a:lnTo>
                <a:lnTo>
                  <a:pt x="121" y="269"/>
                </a:lnTo>
                <a:lnTo>
                  <a:pt x="119" y="267"/>
                </a:lnTo>
                <a:lnTo>
                  <a:pt x="117" y="265"/>
                </a:lnTo>
                <a:lnTo>
                  <a:pt x="117" y="263"/>
                </a:lnTo>
                <a:lnTo>
                  <a:pt x="115" y="263"/>
                </a:lnTo>
                <a:lnTo>
                  <a:pt x="115" y="265"/>
                </a:lnTo>
                <a:lnTo>
                  <a:pt x="115" y="267"/>
                </a:lnTo>
                <a:lnTo>
                  <a:pt x="115" y="265"/>
                </a:lnTo>
                <a:lnTo>
                  <a:pt x="115" y="263"/>
                </a:lnTo>
                <a:lnTo>
                  <a:pt x="115" y="265"/>
                </a:lnTo>
                <a:lnTo>
                  <a:pt x="113" y="263"/>
                </a:lnTo>
                <a:lnTo>
                  <a:pt x="111" y="263"/>
                </a:lnTo>
                <a:lnTo>
                  <a:pt x="111" y="265"/>
                </a:lnTo>
                <a:lnTo>
                  <a:pt x="109" y="267"/>
                </a:lnTo>
                <a:lnTo>
                  <a:pt x="111" y="267"/>
                </a:lnTo>
                <a:lnTo>
                  <a:pt x="113" y="269"/>
                </a:lnTo>
                <a:lnTo>
                  <a:pt x="111" y="271"/>
                </a:lnTo>
                <a:lnTo>
                  <a:pt x="109" y="271"/>
                </a:lnTo>
                <a:lnTo>
                  <a:pt x="107" y="269"/>
                </a:lnTo>
                <a:lnTo>
                  <a:pt x="105" y="269"/>
                </a:lnTo>
                <a:lnTo>
                  <a:pt x="107" y="271"/>
                </a:lnTo>
                <a:lnTo>
                  <a:pt x="109" y="271"/>
                </a:lnTo>
                <a:lnTo>
                  <a:pt x="111" y="273"/>
                </a:lnTo>
                <a:lnTo>
                  <a:pt x="113" y="273"/>
                </a:lnTo>
                <a:lnTo>
                  <a:pt x="111" y="275"/>
                </a:lnTo>
                <a:lnTo>
                  <a:pt x="111" y="277"/>
                </a:lnTo>
                <a:lnTo>
                  <a:pt x="109" y="277"/>
                </a:lnTo>
                <a:lnTo>
                  <a:pt x="107" y="275"/>
                </a:lnTo>
                <a:lnTo>
                  <a:pt x="105" y="273"/>
                </a:lnTo>
                <a:lnTo>
                  <a:pt x="105" y="271"/>
                </a:lnTo>
                <a:lnTo>
                  <a:pt x="103" y="271"/>
                </a:lnTo>
                <a:lnTo>
                  <a:pt x="105" y="273"/>
                </a:lnTo>
                <a:lnTo>
                  <a:pt x="107" y="275"/>
                </a:lnTo>
                <a:lnTo>
                  <a:pt x="107" y="277"/>
                </a:lnTo>
                <a:lnTo>
                  <a:pt x="109" y="277"/>
                </a:lnTo>
                <a:lnTo>
                  <a:pt x="111" y="279"/>
                </a:lnTo>
                <a:lnTo>
                  <a:pt x="109" y="279"/>
                </a:lnTo>
                <a:lnTo>
                  <a:pt x="107" y="277"/>
                </a:lnTo>
                <a:lnTo>
                  <a:pt x="105" y="277"/>
                </a:lnTo>
                <a:lnTo>
                  <a:pt x="103" y="275"/>
                </a:lnTo>
                <a:lnTo>
                  <a:pt x="103" y="273"/>
                </a:lnTo>
                <a:lnTo>
                  <a:pt x="101" y="271"/>
                </a:lnTo>
                <a:lnTo>
                  <a:pt x="101" y="273"/>
                </a:lnTo>
                <a:lnTo>
                  <a:pt x="103" y="275"/>
                </a:lnTo>
                <a:lnTo>
                  <a:pt x="107" y="279"/>
                </a:lnTo>
                <a:lnTo>
                  <a:pt x="109" y="281"/>
                </a:lnTo>
                <a:lnTo>
                  <a:pt x="109" y="283"/>
                </a:lnTo>
                <a:lnTo>
                  <a:pt x="109" y="285"/>
                </a:lnTo>
                <a:lnTo>
                  <a:pt x="107" y="285"/>
                </a:lnTo>
                <a:lnTo>
                  <a:pt x="105" y="285"/>
                </a:lnTo>
                <a:lnTo>
                  <a:pt x="103" y="283"/>
                </a:lnTo>
                <a:lnTo>
                  <a:pt x="99" y="281"/>
                </a:lnTo>
                <a:lnTo>
                  <a:pt x="99" y="279"/>
                </a:lnTo>
                <a:lnTo>
                  <a:pt x="97" y="277"/>
                </a:lnTo>
                <a:lnTo>
                  <a:pt x="95" y="277"/>
                </a:lnTo>
                <a:lnTo>
                  <a:pt x="97" y="277"/>
                </a:lnTo>
                <a:lnTo>
                  <a:pt x="99" y="279"/>
                </a:lnTo>
                <a:lnTo>
                  <a:pt x="101" y="281"/>
                </a:lnTo>
                <a:lnTo>
                  <a:pt x="101" y="283"/>
                </a:lnTo>
                <a:lnTo>
                  <a:pt x="103" y="285"/>
                </a:lnTo>
                <a:lnTo>
                  <a:pt x="103" y="287"/>
                </a:lnTo>
                <a:lnTo>
                  <a:pt x="103" y="289"/>
                </a:lnTo>
                <a:lnTo>
                  <a:pt x="101" y="289"/>
                </a:lnTo>
                <a:lnTo>
                  <a:pt x="99" y="291"/>
                </a:lnTo>
                <a:lnTo>
                  <a:pt x="97" y="291"/>
                </a:lnTo>
                <a:lnTo>
                  <a:pt x="95" y="293"/>
                </a:lnTo>
                <a:lnTo>
                  <a:pt x="93" y="293"/>
                </a:lnTo>
                <a:lnTo>
                  <a:pt x="91" y="295"/>
                </a:lnTo>
                <a:lnTo>
                  <a:pt x="89" y="297"/>
                </a:lnTo>
                <a:lnTo>
                  <a:pt x="89" y="299"/>
                </a:lnTo>
                <a:lnTo>
                  <a:pt x="87" y="301"/>
                </a:lnTo>
                <a:lnTo>
                  <a:pt x="87" y="303"/>
                </a:lnTo>
                <a:lnTo>
                  <a:pt x="85" y="305"/>
                </a:lnTo>
                <a:lnTo>
                  <a:pt x="83" y="305"/>
                </a:lnTo>
                <a:lnTo>
                  <a:pt x="81" y="305"/>
                </a:lnTo>
                <a:lnTo>
                  <a:pt x="79" y="307"/>
                </a:lnTo>
                <a:lnTo>
                  <a:pt x="77" y="305"/>
                </a:lnTo>
                <a:lnTo>
                  <a:pt x="79" y="303"/>
                </a:lnTo>
                <a:lnTo>
                  <a:pt x="81" y="303"/>
                </a:lnTo>
                <a:lnTo>
                  <a:pt x="81" y="301"/>
                </a:lnTo>
                <a:lnTo>
                  <a:pt x="79" y="301"/>
                </a:lnTo>
                <a:lnTo>
                  <a:pt x="79" y="299"/>
                </a:lnTo>
                <a:lnTo>
                  <a:pt x="79" y="297"/>
                </a:lnTo>
                <a:lnTo>
                  <a:pt x="79" y="295"/>
                </a:lnTo>
                <a:lnTo>
                  <a:pt x="79" y="287"/>
                </a:lnTo>
                <a:lnTo>
                  <a:pt x="77" y="285"/>
                </a:lnTo>
                <a:lnTo>
                  <a:pt x="79" y="285"/>
                </a:lnTo>
                <a:lnTo>
                  <a:pt x="79" y="283"/>
                </a:lnTo>
                <a:lnTo>
                  <a:pt x="79" y="281"/>
                </a:lnTo>
                <a:lnTo>
                  <a:pt x="81" y="279"/>
                </a:lnTo>
                <a:lnTo>
                  <a:pt x="81" y="277"/>
                </a:lnTo>
                <a:lnTo>
                  <a:pt x="83" y="279"/>
                </a:lnTo>
                <a:lnTo>
                  <a:pt x="83" y="277"/>
                </a:lnTo>
                <a:lnTo>
                  <a:pt x="81" y="277"/>
                </a:lnTo>
                <a:lnTo>
                  <a:pt x="81" y="275"/>
                </a:lnTo>
                <a:lnTo>
                  <a:pt x="79" y="273"/>
                </a:lnTo>
                <a:lnTo>
                  <a:pt x="77" y="273"/>
                </a:lnTo>
                <a:lnTo>
                  <a:pt x="77" y="271"/>
                </a:lnTo>
                <a:lnTo>
                  <a:pt x="75" y="271"/>
                </a:lnTo>
                <a:lnTo>
                  <a:pt x="73" y="271"/>
                </a:lnTo>
                <a:lnTo>
                  <a:pt x="71" y="271"/>
                </a:lnTo>
                <a:lnTo>
                  <a:pt x="71" y="269"/>
                </a:lnTo>
                <a:lnTo>
                  <a:pt x="71" y="267"/>
                </a:lnTo>
                <a:lnTo>
                  <a:pt x="71" y="269"/>
                </a:lnTo>
                <a:lnTo>
                  <a:pt x="69" y="267"/>
                </a:lnTo>
                <a:lnTo>
                  <a:pt x="71" y="267"/>
                </a:lnTo>
                <a:lnTo>
                  <a:pt x="73" y="265"/>
                </a:lnTo>
                <a:lnTo>
                  <a:pt x="75" y="265"/>
                </a:lnTo>
                <a:lnTo>
                  <a:pt x="77" y="265"/>
                </a:lnTo>
                <a:lnTo>
                  <a:pt x="79" y="263"/>
                </a:lnTo>
                <a:lnTo>
                  <a:pt x="81" y="261"/>
                </a:lnTo>
                <a:lnTo>
                  <a:pt x="79" y="259"/>
                </a:lnTo>
                <a:lnTo>
                  <a:pt x="79" y="257"/>
                </a:lnTo>
                <a:lnTo>
                  <a:pt x="81" y="257"/>
                </a:lnTo>
                <a:lnTo>
                  <a:pt x="83" y="257"/>
                </a:lnTo>
                <a:lnTo>
                  <a:pt x="85" y="259"/>
                </a:lnTo>
                <a:lnTo>
                  <a:pt x="87" y="257"/>
                </a:lnTo>
                <a:lnTo>
                  <a:pt x="89" y="257"/>
                </a:lnTo>
                <a:lnTo>
                  <a:pt x="91" y="255"/>
                </a:lnTo>
                <a:lnTo>
                  <a:pt x="93" y="255"/>
                </a:lnTo>
                <a:lnTo>
                  <a:pt x="95" y="257"/>
                </a:lnTo>
                <a:lnTo>
                  <a:pt x="95" y="259"/>
                </a:lnTo>
                <a:lnTo>
                  <a:pt x="97" y="259"/>
                </a:lnTo>
                <a:lnTo>
                  <a:pt x="99" y="259"/>
                </a:lnTo>
                <a:lnTo>
                  <a:pt x="101" y="259"/>
                </a:lnTo>
                <a:lnTo>
                  <a:pt x="101" y="257"/>
                </a:lnTo>
                <a:lnTo>
                  <a:pt x="99" y="257"/>
                </a:lnTo>
                <a:lnTo>
                  <a:pt x="101" y="257"/>
                </a:lnTo>
                <a:lnTo>
                  <a:pt x="101" y="255"/>
                </a:lnTo>
                <a:lnTo>
                  <a:pt x="101" y="253"/>
                </a:lnTo>
                <a:lnTo>
                  <a:pt x="99" y="253"/>
                </a:lnTo>
                <a:lnTo>
                  <a:pt x="97" y="251"/>
                </a:lnTo>
                <a:lnTo>
                  <a:pt x="95" y="251"/>
                </a:lnTo>
                <a:lnTo>
                  <a:pt x="95" y="249"/>
                </a:lnTo>
                <a:lnTo>
                  <a:pt x="95" y="247"/>
                </a:lnTo>
                <a:lnTo>
                  <a:pt x="93" y="245"/>
                </a:lnTo>
                <a:lnTo>
                  <a:pt x="93" y="243"/>
                </a:lnTo>
                <a:lnTo>
                  <a:pt x="95" y="241"/>
                </a:lnTo>
                <a:lnTo>
                  <a:pt x="97" y="239"/>
                </a:lnTo>
                <a:lnTo>
                  <a:pt x="99" y="239"/>
                </a:lnTo>
                <a:lnTo>
                  <a:pt x="101" y="241"/>
                </a:lnTo>
                <a:lnTo>
                  <a:pt x="103" y="241"/>
                </a:lnTo>
                <a:lnTo>
                  <a:pt x="105" y="241"/>
                </a:lnTo>
                <a:lnTo>
                  <a:pt x="103" y="239"/>
                </a:lnTo>
                <a:lnTo>
                  <a:pt x="105" y="237"/>
                </a:lnTo>
                <a:lnTo>
                  <a:pt x="103" y="235"/>
                </a:lnTo>
                <a:lnTo>
                  <a:pt x="105" y="235"/>
                </a:lnTo>
                <a:lnTo>
                  <a:pt x="107" y="235"/>
                </a:lnTo>
                <a:lnTo>
                  <a:pt x="109" y="235"/>
                </a:lnTo>
                <a:lnTo>
                  <a:pt x="109" y="233"/>
                </a:lnTo>
                <a:lnTo>
                  <a:pt x="111" y="233"/>
                </a:lnTo>
                <a:lnTo>
                  <a:pt x="113" y="233"/>
                </a:lnTo>
                <a:lnTo>
                  <a:pt x="115" y="231"/>
                </a:lnTo>
                <a:lnTo>
                  <a:pt x="117" y="229"/>
                </a:lnTo>
                <a:lnTo>
                  <a:pt x="119" y="227"/>
                </a:lnTo>
                <a:lnTo>
                  <a:pt x="119" y="229"/>
                </a:lnTo>
                <a:lnTo>
                  <a:pt x="121" y="229"/>
                </a:lnTo>
                <a:lnTo>
                  <a:pt x="123" y="227"/>
                </a:lnTo>
                <a:lnTo>
                  <a:pt x="123" y="225"/>
                </a:lnTo>
                <a:lnTo>
                  <a:pt x="123" y="223"/>
                </a:lnTo>
                <a:lnTo>
                  <a:pt x="123" y="221"/>
                </a:lnTo>
                <a:lnTo>
                  <a:pt x="123" y="219"/>
                </a:lnTo>
                <a:lnTo>
                  <a:pt x="121" y="217"/>
                </a:lnTo>
                <a:lnTo>
                  <a:pt x="121" y="215"/>
                </a:lnTo>
                <a:lnTo>
                  <a:pt x="121" y="213"/>
                </a:lnTo>
                <a:lnTo>
                  <a:pt x="121" y="211"/>
                </a:lnTo>
                <a:lnTo>
                  <a:pt x="121" y="209"/>
                </a:lnTo>
                <a:lnTo>
                  <a:pt x="121" y="207"/>
                </a:lnTo>
                <a:lnTo>
                  <a:pt x="123" y="205"/>
                </a:lnTo>
                <a:lnTo>
                  <a:pt x="121" y="203"/>
                </a:lnTo>
                <a:lnTo>
                  <a:pt x="121" y="201"/>
                </a:lnTo>
                <a:lnTo>
                  <a:pt x="119" y="199"/>
                </a:lnTo>
                <a:lnTo>
                  <a:pt x="119" y="197"/>
                </a:lnTo>
                <a:lnTo>
                  <a:pt x="119" y="195"/>
                </a:lnTo>
                <a:lnTo>
                  <a:pt x="117" y="193"/>
                </a:lnTo>
                <a:lnTo>
                  <a:pt x="115" y="191"/>
                </a:lnTo>
                <a:lnTo>
                  <a:pt x="115" y="189"/>
                </a:lnTo>
                <a:lnTo>
                  <a:pt x="115" y="187"/>
                </a:lnTo>
                <a:lnTo>
                  <a:pt x="117" y="185"/>
                </a:lnTo>
                <a:lnTo>
                  <a:pt x="117" y="183"/>
                </a:lnTo>
                <a:lnTo>
                  <a:pt x="117" y="181"/>
                </a:lnTo>
                <a:lnTo>
                  <a:pt x="117" y="179"/>
                </a:lnTo>
                <a:lnTo>
                  <a:pt x="117" y="177"/>
                </a:lnTo>
                <a:lnTo>
                  <a:pt x="119" y="175"/>
                </a:lnTo>
                <a:lnTo>
                  <a:pt x="117" y="173"/>
                </a:lnTo>
                <a:lnTo>
                  <a:pt x="115" y="173"/>
                </a:lnTo>
                <a:lnTo>
                  <a:pt x="117" y="171"/>
                </a:lnTo>
                <a:lnTo>
                  <a:pt x="119" y="169"/>
                </a:lnTo>
                <a:lnTo>
                  <a:pt x="119" y="167"/>
                </a:lnTo>
                <a:lnTo>
                  <a:pt x="119" y="165"/>
                </a:lnTo>
                <a:lnTo>
                  <a:pt x="117" y="165"/>
                </a:lnTo>
                <a:lnTo>
                  <a:pt x="115" y="163"/>
                </a:lnTo>
                <a:lnTo>
                  <a:pt x="115" y="161"/>
                </a:lnTo>
                <a:lnTo>
                  <a:pt x="113" y="161"/>
                </a:lnTo>
                <a:lnTo>
                  <a:pt x="111" y="159"/>
                </a:lnTo>
                <a:lnTo>
                  <a:pt x="111" y="157"/>
                </a:lnTo>
                <a:lnTo>
                  <a:pt x="109" y="157"/>
                </a:lnTo>
                <a:lnTo>
                  <a:pt x="111" y="155"/>
                </a:lnTo>
                <a:lnTo>
                  <a:pt x="111" y="153"/>
                </a:lnTo>
                <a:lnTo>
                  <a:pt x="113" y="151"/>
                </a:lnTo>
                <a:lnTo>
                  <a:pt x="111" y="151"/>
                </a:lnTo>
                <a:lnTo>
                  <a:pt x="109" y="149"/>
                </a:lnTo>
                <a:lnTo>
                  <a:pt x="107" y="149"/>
                </a:lnTo>
                <a:lnTo>
                  <a:pt x="107" y="147"/>
                </a:lnTo>
                <a:lnTo>
                  <a:pt x="105" y="145"/>
                </a:lnTo>
                <a:lnTo>
                  <a:pt x="103" y="145"/>
                </a:lnTo>
                <a:lnTo>
                  <a:pt x="103" y="143"/>
                </a:lnTo>
                <a:lnTo>
                  <a:pt x="101" y="141"/>
                </a:lnTo>
                <a:lnTo>
                  <a:pt x="99" y="141"/>
                </a:lnTo>
                <a:lnTo>
                  <a:pt x="99" y="143"/>
                </a:lnTo>
                <a:lnTo>
                  <a:pt x="97" y="143"/>
                </a:lnTo>
                <a:lnTo>
                  <a:pt x="97" y="141"/>
                </a:lnTo>
                <a:lnTo>
                  <a:pt x="95" y="139"/>
                </a:lnTo>
                <a:lnTo>
                  <a:pt x="95" y="137"/>
                </a:lnTo>
                <a:lnTo>
                  <a:pt x="95" y="135"/>
                </a:lnTo>
                <a:lnTo>
                  <a:pt x="95" y="133"/>
                </a:lnTo>
                <a:lnTo>
                  <a:pt x="95" y="131"/>
                </a:lnTo>
                <a:lnTo>
                  <a:pt x="93" y="131"/>
                </a:lnTo>
                <a:lnTo>
                  <a:pt x="91" y="131"/>
                </a:lnTo>
                <a:lnTo>
                  <a:pt x="91" y="129"/>
                </a:lnTo>
                <a:lnTo>
                  <a:pt x="89" y="127"/>
                </a:lnTo>
                <a:lnTo>
                  <a:pt x="89" y="125"/>
                </a:lnTo>
                <a:lnTo>
                  <a:pt x="87" y="125"/>
                </a:lnTo>
                <a:lnTo>
                  <a:pt x="85" y="123"/>
                </a:lnTo>
                <a:lnTo>
                  <a:pt x="83" y="121"/>
                </a:lnTo>
                <a:lnTo>
                  <a:pt x="81" y="121"/>
                </a:lnTo>
                <a:lnTo>
                  <a:pt x="81" y="119"/>
                </a:lnTo>
                <a:lnTo>
                  <a:pt x="79" y="117"/>
                </a:lnTo>
                <a:lnTo>
                  <a:pt x="77" y="117"/>
                </a:lnTo>
                <a:lnTo>
                  <a:pt x="77" y="115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1" y="107"/>
                </a:lnTo>
                <a:lnTo>
                  <a:pt x="69" y="107"/>
                </a:lnTo>
                <a:lnTo>
                  <a:pt x="69" y="105"/>
                </a:lnTo>
                <a:lnTo>
                  <a:pt x="67" y="105"/>
                </a:lnTo>
                <a:lnTo>
                  <a:pt x="65" y="103"/>
                </a:lnTo>
                <a:lnTo>
                  <a:pt x="63" y="101"/>
                </a:lnTo>
                <a:lnTo>
                  <a:pt x="65" y="99"/>
                </a:lnTo>
                <a:lnTo>
                  <a:pt x="65" y="97"/>
                </a:lnTo>
                <a:lnTo>
                  <a:pt x="63" y="95"/>
                </a:lnTo>
                <a:lnTo>
                  <a:pt x="61" y="95"/>
                </a:lnTo>
                <a:lnTo>
                  <a:pt x="59" y="93"/>
                </a:lnTo>
                <a:lnTo>
                  <a:pt x="58" y="93"/>
                </a:lnTo>
                <a:lnTo>
                  <a:pt x="56" y="93"/>
                </a:lnTo>
                <a:lnTo>
                  <a:pt x="54" y="91"/>
                </a:lnTo>
                <a:lnTo>
                  <a:pt x="52" y="89"/>
                </a:lnTo>
                <a:lnTo>
                  <a:pt x="50" y="89"/>
                </a:lnTo>
                <a:lnTo>
                  <a:pt x="48" y="87"/>
                </a:lnTo>
                <a:lnTo>
                  <a:pt x="46" y="87"/>
                </a:lnTo>
                <a:lnTo>
                  <a:pt x="46" y="85"/>
                </a:lnTo>
                <a:lnTo>
                  <a:pt x="44" y="85"/>
                </a:lnTo>
                <a:lnTo>
                  <a:pt x="42" y="85"/>
                </a:lnTo>
                <a:lnTo>
                  <a:pt x="40" y="83"/>
                </a:lnTo>
                <a:lnTo>
                  <a:pt x="42" y="81"/>
                </a:lnTo>
                <a:lnTo>
                  <a:pt x="44" y="81"/>
                </a:lnTo>
                <a:lnTo>
                  <a:pt x="44" y="79"/>
                </a:lnTo>
                <a:lnTo>
                  <a:pt x="42" y="77"/>
                </a:lnTo>
                <a:lnTo>
                  <a:pt x="42" y="75"/>
                </a:lnTo>
                <a:lnTo>
                  <a:pt x="44" y="75"/>
                </a:lnTo>
                <a:lnTo>
                  <a:pt x="46" y="75"/>
                </a:lnTo>
                <a:lnTo>
                  <a:pt x="48" y="75"/>
                </a:lnTo>
                <a:lnTo>
                  <a:pt x="50" y="77"/>
                </a:lnTo>
                <a:lnTo>
                  <a:pt x="52" y="77"/>
                </a:lnTo>
                <a:lnTo>
                  <a:pt x="54" y="75"/>
                </a:lnTo>
                <a:lnTo>
                  <a:pt x="56" y="73"/>
                </a:lnTo>
                <a:lnTo>
                  <a:pt x="56" y="71"/>
                </a:lnTo>
                <a:lnTo>
                  <a:pt x="54" y="71"/>
                </a:lnTo>
                <a:lnTo>
                  <a:pt x="56" y="69"/>
                </a:lnTo>
                <a:lnTo>
                  <a:pt x="58" y="69"/>
                </a:lnTo>
                <a:lnTo>
                  <a:pt x="58" y="67"/>
                </a:lnTo>
                <a:lnTo>
                  <a:pt x="56" y="65"/>
                </a:lnTo>
                <a:lnTo>
                  <a:pt x="54" y="63"/>
                </a:lnTo>
                <a:lnTo>
                  <a:pt x="52" y="65"/>
                </a:lnTo>
                <a:lnTo>
                  <a:pt x="52" y="63"/>
                </a:lnTo>
                <a:lnTo>
                  <a:pt x="50" y="61"/>
                </a:lnTo>
                <a:lnTo>
                  <a:pt x="50" y="59"/>
                </a:lnTo>
                <a:lnTo>
                  <a:pt x="48" y="59"/>
                </a:lnTo>
                <a:lnTo>
                  <a:pt x="46" y="59"/>
                </a:lnTo>
                <a:lnTo>
                  <a:pt x="46" y="57"/>
                </a:lnTo>
                <a:lnTo>
                  <a:pt x="48" y="57"/>
                </a:lnTo>
                <a:lnTo>
                  <a:pt x="50" y="57"/>
                </a:lnTo>
                <a:lnTo>
                  <a:pt x="48" y="55"/>
                </a:lnTo>
                <a:lnTo>
                  <a:pt x="48" y="53"/>
                </a:lnTo>
                <a:lnTo>
                  <a:pt x="46" y="53"/>
                </a:lnTo>
                <a:lnTo>
                  <a:pt x="44" y="51"/>
                </a:lnTo>
                <a:lnTo>
                  <a:pt x="42" y="49"/>
                </a:lnTo>
                <a:lnTo>
                  <a:pt x="40" y="49"/>
                </a:lnTo>
                <a:lnTo>
                  <a:pt x="38" y="49"/>
                </a:lnTo>
                <a:lnTo>
                  <a:pt x="36" y="51"/>
                </a:lnTo>
                <a:lnTo>
                  <a:pt x="34" y="51"/>
                </a:lnTo>
                <a:lnTo>
                  <a:pt x="34" y="53"/>
                </a:lnTo>
                <a:lnTo>
                  <a:pt x="34" y="55"/>
                </a:lnTo>
                <a:lnTo>
                  <a:pt x="32" y="53"/>
                </a:lnTo>
                <a:lnTo>
                  <a:pt x="30" y="53"/>
                </a:lnTo>
                <a:lnTo>
                  <a:pt x="28" y="51"/>
                </a:lnTo>
                <a:lnTo>
                  <a:pt x="26" y="51"/>
                </a:lnTo>
                <a:lnTo>
                  <a:pt x="24" y="51"/>
                </a:lnTo>
                <a:lnTo>
                  <a:pt x="22" y="49"/>
                </a:lnTo>
                <a:lnTo>
                  <a:pt x="20" y="47"/>
                </a:lnTo>
                <a:lnTo>
                  <a:pt x="18" y="47"/>
                </a:lnTo>
                <a:lnTo>
                  <a:pt x="18" y="45"/>
                </a:lnTo>
                <a:lnTo>
                  <a:pt x="18" y="43"/>
                </a:lnTo>
                <a:lnTo>
                  <a:pt x="16" y="43"/>
                </a:lnTo>
                <a:lnTo>
                  <a:pt x="16" y="41"/>
                </a:lnTo>
                <a:lnTo>
                  <a:pt x="16" y="39"/>
                </a:lnTo>
                <a:lnTo>
                  <a:pt x="16" y="37"/>
                </a:lnTo>
                <a:lnTo>
                  <a:pt x="18" y="35"/>
                </a:lnTo>
                <a:lnTo>
                  <a:pt x="16" y="33"/>
                </a:lnTo>
                <a:lnTo>
                  <a:pt x="14" y="33"/>
                </a:lnTo>
                <a:lnTo>
                  <a:pt x="14" y="31"/>
                </a:lnTo>
                <a:lnTo>
                  <a:pt x="14" y="33"/>
                </a:lnTo>
                <a:lnTo>
                  <a:pt x="12" y="33"/>
                </a:lnTo>
                <a:lnTo>
                  <a:pt x="10" y="33"/>
                </a:lnTo>
                <a:lnTo>
                  <a:pt x="10" y="31"/>
                </a:lnTo>
                <a:lnTo>
                  <a:pt x="10" y="29"/>
                </a:lnTo>
                <a:lnTo>
                  <a:pt x="8" y="29"/>
                </a:lnTo>
                <a:lnTo>
                  <a:pt x="8" y="27"/>
                </a:lnTo>
                <a:lnTo>
                  <a:pt x="6" y="25"/>
                </a:lnTo>
                <a:lnTo>
                  <a:pt x="4" y="23"/>
                </a:lnTo>
                <a:lnTo>
                  <a:pt x="2" y="23"/>
                </a:lnTo>
                <a:lnTo>
                  <a:pt x="0" y="22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3" name="Freeform 2104">
            <a:extLst>
              <a:ext uri="{FF2B5EF4-FFF2-40B4-BE49-F238E27FC236}">
                <a16:creationId xmlns:a16="http://schemas.microsoft.com/office/drawing/2014/main" id="{74644662-8380-4D66-A882-A0DF08E903AF}"/>
              </a:ext>
            </a:extLst>
          </p:cNvPr>
          <p:cNvSpPr>
            <a:spLocks/>
          </p:cNvSpPr>
          <p:nvPr/>
        </p:nvSpPr>
        <p:spPr bwMode="auto">
          <a:xfrm>
            <a:off x="5430839" y="2125663"/>
            <a:ext cx="1031875" cy="474663"/>
          </a:xfrm>
          <a:custGeom>
            <a:avLst/>
            <a:gdLst>
              <a:gd name="T0" fmla="*/ 1570058138 w 650"/>
              <a:gd name="T1" fmla="*/ 297378124 h 299"/>
              <a:gd name="T2" fmla="*/ 1484372825 w 650"/>
              <a:gd name="T3" fmla="*/ 252015360 h 299"/>
              <a:gd name="T4" fmla="*/ 1388606888 w 650"/>
              <a:gd name="T5" fmla="*/ 236894438 h 299"/>
              <a:gd name="T6" fmla="*/ 1323082825 w 650"/>
              <a:gd name="T7" fmla="*/ 221773516 h 299"/>
              <a:gd name="T8" fmla="*/ 1217236263 w 650"/>
              <a:gd name="T9" fmla="*/ 146168909 h 299"/>
              <a:gd name="T10" fmla="*/ 1116430013 w 650"/>
              <a:gd name="T11" fmla="*/ 80644915 h 299"/>
              <a:gd name="T12" fmla="*/ 1060986575 w 650"/>
              <a:gd name="T13" fmla="*/ 75604608 h 299"/>
              <a:gd name="T14" fmla="*/ 990422200 w 650"/>
              <a:gd name="T15" fmla="*/ 85685222 h 299"/>
              <a:gd name="T16" fmla="*/ 945059388 w 650"/>
              <a:gd name="T17" fmla="*/ 70564301 h 299"/>
              <a:gd name="T18" fmla="*/ 884575638 w 650"/>
              <a:gd name="T19" fmla="*/ 35282150 h 299"/>
              <a:gd name="T20" fmla="*/ 798890325 w 650"/>
              <a:gd name="T21" fmla="*/ 5040307 h 299"/>
              <a:gd name="T22" fmla="*/ 728325950 w 650"/>
              <a:gd name="T23" fmla="*/ 35282150 h 299"/>
              <a:gd name="T24" fmla="*/ 637600325 w 650"/>
              <a:gd name="T25" fmla="*/ 55443379 h 299"/>
              <a:gd name="T26" fmla="*/ 556955325 w 650"/>
              <a:gd name="T27" fmla="*/ 70564301 h 299"/>
              <a:gd name="T28" fmla="*/ 526713450 w 650"/>
              <a:gd name="T29" fmla="*/ 95765837 h 299"/>
              <a:gd name="T30" fmla="*/ 521673138 w 650"/>
              <a:gd name="T31" fmla="*/ 120967373 h 299"/>
              <a:gd name="T32" fmla="*/ 521673138 w 650"/>
              <a:gd name="T33" fmla="*/ 191531673 h 299"/>
              <a:gd name="T34" fmla="*/ 546874700 w 650"/>
              <a:gd name="T35" fmla="*/ 241934745 h 299"/>
              <a:gd name="T36" fmla="*/ 471270013 w 650"/>
              <a:gd name="T37" fmla="*/ 236894438 h 299"/>
              <a:gd name="T38" fmla="*/ 388104063 w 650"/>
              <a:gd name="T39" fmla="*/ 221773516 h 299"/>
              <a:gd name="T40" fmla="*/ 292338125 w 650"/>
              <a:gd name="T41" fmla="*/ 221773516 h 299"/>
              <a:gd name="T42" fmla="*/ 246975313 w 650"/>
              <a:gd name="T43" fmla="*/ 201612288 h 299"/>
              <a:gd name="T44" fmla="*/ 161290000 w 650"/>
              <a:gd name="T45" fmla="*/ 191531673 h 299"/>
              <a:gd name="T46" fmla="*/ 85685313 w 650"/>
              <a:gd name="T47" fmla="*/ 231854131 h 299"/>
              <a:gd name="T48" fmla="*/ 40322500 w 650"/>
              <a:gd name="T49" fmla="*/ 262095974 h 299"/>
              <a:gd name="T50" fmla="*/ 5040313 w 650"/>
              <a:gd name="T51" fmla="*/ 332660275 h 299"/>
              <a:gd name="T52" fmla="*/ 60483750 w 650"/>
              <a:gd name="T53" fmla="*/ 388103654 h 299"/>
              <a:gd name="T54" fmla="*/ 110886875 w 650"/>
              <a:gd name="T55" fmla="*/ 448587340 h 299"/>
              <a:gd name="T56" fmla="*/ 181451250 w 650"/>
              <a:gd name="T57" fmla="*/ 433466418 h 299"/>
              <a:gd name="T58" fmla="*/ 277217188 w 650"/>
              <a:gd name="T59" fmla="*/ 428426111 h 299"/>
              <a:gd name="T60" fmla="*/ 297378438 w 650"/>
              <a:gd name="T61" fmla="*/ 514111333 h 299"/>
              <a:gd name="T62" fmla="*/ 246975313 w 650"/>
              <a:gd name="T63" fmla="*/ 554433791 h 299"/>
              <a:gd name="T64" fmla="*/ 231854375 w 650"/>
              <a:gd name="T65" fmla="*/ 587194994 h 299"/>
              <a:gd name="T66" fmla="*/ 312499375 w 650"/>
              <a:gd name="T67" fmla="*/ 642638373 h 299"/>
              <a:gd name="T68" fmla="*/ 362902500 w 650"/>
              <a:gd name="T69" fmla="*/ 667839909 h 299"/>
              <a:gd name="T70" fmla="*/ 456149075 w 650"/>
              <a:gd name="T71" fmla="*/ 718242981 h 299"/>
              <a:gd name="T72" fmla="*/ 435987825 w 650"/>
              <a:gd name="T73" fmla="*/ 597275608 h 299"/>
              <a:gd name="T74" fmla="*/ 466229700 w 650"/>
              <a:gd name="T75" fmla="*/ 514111333 h 299"/>
              <a:gd name="T76" fmla="*/ 526713450 w 650"/>
              <a:gd name="T77" fmla="*/ 483869490 h 299"/>
              <a:gd name="T78" fmla="*/ 551915013 w 650"/>
              <a:gd name="T79" fmla="*/ 483869490 h 299"/>
              <a:gd name="T80" fmla="*/ 561995638 w 650"/>
              <a:gd name="T81" fmla="*/ 488909797 h 299"/>
              <a:gd name="T82" fmla="*/ 561995638 w 650"/>
              <a:gd name="T83" fmla="*/ 463708262 h 299"/>
              <a:gd name="T84" fmla="*/ 587197200 w 650"/>
              <a:gd name="T85" fmla="*/ 478829183 h 299"/>
              <a:gd name="T86" fmla="*/ 587197200 w 650"/>
              <a:gd name="T87" fmla="*/ 483869490 h 299"/>
              <a:gd name="T88" fmla="*/ 572076263 w 650"/>
              <a:gd name="T89" fmla="*/ 493950105 h 299"/>
              <a:gd name="T90" fmla="*/ 602318138 w 650"/>
              <a:gd name="T91" fmla="*/ 504030719 h 299"/>
              <a:gd name="T92" fmla="*/ 622479388 w 650"/>
              <a:gd name="T93" fmla="*/ 544353177 h 299"/>
              <a:gd name="T94" fmla="*/ 713205013 w 650"/>
              <a:gd name="T95" fmla="*/ 602315916 h 299"/>
              <a:gd name="T96" fmla="*/ 829132200 w 650"/>
              <a:gd name="T97" fmla="*/ 607356223 h 299"/>
              <a:gd name="T98" fmla="*/ 909777200 w 650"/>
              <a:gd name="T99" fmla="*/ 698081752 h 299"/>
              <a:gd name="T100" fmla="*/ 980341575 w 650"/>
              <a:gd name="T101" fmla="*/ 743444517 h 299"/>
              <a:gd name="T102" fmla="*/ 1035785013 w 650"/>
              <a:gd name="T103" fmla="*/ 703122059 h 299"/>
              <a:gd name="T104" fmla="*/ 1091228450 w 650"/>
              <a:gd name="T105" fmla="*/ 642638373 h 299"/>
              <a:gd name="T106" fmla="*/ 1181954075 w 650"/>
              <a:gd name="T107" fmla="*/ 652718987 h 299"/>
              <a:gd name="T108" fmla="*/ 1242437825 w 650"/>
              <a:gd name="T109" fmla="*/ 632557759 h 299"/>
              <a:gd name="T110" fmla="*/ 1343244075 w 650"/>
              <a:gd name="T111" fmla="*/ 632557759 h 299"/>
              <a:gd name="T112" fmla="*/ 1454130950 w 650"/>
              <a:gd name="T113" fmla="*/ 657759295 h 299"/>
              <a:gd name="T114" fmla="*/ 1474292200 w 650"/>
              <a:gd name="T115" fmla="*/ 612396530 h 299"/>
              <a:gd name="T116" fmla="*/ 1418848763 w 650"/>
              <a:gd name="T117" fmla="*/ 539312869 h 299"/>
              <a:gd name="T118" fmla="*/ 1504534075 w 650"/>
              <a:gd name="T119" fmla="*/ 519151641 h 299"/>
              <a:gd name="T120" fmla="*/ 1504534075 w 650"/>
              <a:gd name="T121" fmla="*/ 448587340 h 299"/>
              <a:gd name="T122" fmla="*/ 1595259700 w 650"/>
              <a:gd name="T123" fmla="*/ 423385804 h 299"/>
              <a:gd name="T124" fmla="*/ 1610380638 w 650"/>
              <a:gd name="T125" fmla="*/ 347781196 h 29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50" h="299">
                <a:moveTo>
                  <a:pt x="648" y="126"/>
                </a:moveTo>
                <a:lnTo>
                  <a:pt x="648" y="124"/>
                </a:lnTo>
                <a:lnTo>
                  <a:pt x="646" y="124"/>
                </a:lnTo>
                <a:lnTo>
                  <a:pt x="645" y="124"/>
                </a:lnTo>
                <a:lnTo>
                  <a:pt x="643" y="122"/>
                </a:lnTo>
                <a:lnTo>
                  <a:pt x="641" y="120"/>
                </a:lnTo>
                <a:lnTo>
                  <a:pt x="639" y="120"/>
                </a:lnTo>
                <a:lnTo>
                  <a:pt x="639" y="118"/>
                </a:lnTo>
                <a:lnTo>
                  <a:pt x="637" y="118"/>
                </a:lnTo>
                <a:lnTo>
                  <a:pt x="635" y="118"/>
                </a:lnTo>
                <a:lnTo>
                  <a:pt x="635" y="116"/>
                </a:lnTo>
                <a:lnTo>
                  <a:pt x="635" y="114"/>
                </a:lnTo>
                <a:lnTo>
                  <a:pt x="635" y="112"/>
                </a:lnTo>
                <a:lnTo>
                  <a:pt x="633" y="114"/>
                </a:lnTo>
                <a:lnTo>
                  <a:pt x="631" y="114"/>
                </a:lnTo>
                <a:lnTo>
                  <a:pt x="633" y="114"/>
                </a:lnTo>
                <a:lnTo>
                  <a:pt x="631" y="116"/>
                </a:lnTo>
                <a:lnTo>
                  <a:pt x="629" y="118"/>
                </a:lnTo>
                <a:lnTo>
                  <a:pt x="627" y="118"/>
                </a:lnTo>
                <a:lnTo>
                  <a:pt x="625" y="118"/>
                </a:lnTo>
                <a:lnTo>
                  <a:pt x="623" y="118"/>
                </a:lnTo>
                <a:lnTo>
                  <a:pt x="621" y="118"/>
                </a:lnTo>
                <a:lnTo>
                  <a:pt x="619" y="116"/>
                </a:lnTo>
                <a:lnTo>
                  <a:pt x="617" y="116"/>
                </a:lnTo>
                <a:lnTo>
                  <a:pt x="615" y="116"/>
                </a:lnTo>
                <a:lnTo>
                  <a:pt x="613" y="118"/>
                </a:lnTo>
                <a:lnTo>
                  <a:pt x="611" y="116"/>
                </a:lnTo>
                <a:lnTo>
                  <a:pt x="611" y="114"/>
                </a:lnTo>
                <a:lnTo>
                  <a:pt x="609" y="112"/>
                </a:lnTo>
                <a:lnTo>
                  <a:pt x="607" y="110"/>
                </a:lnTo>
                <a:lnTo>
                  <a:pt x="605" y="108"/>
                </a:lnTo>
                <a:lnTo>
                  <a:pt x="605" y="106"/>
                </a:lnTo>
                <a:lnTo>
                  <a:pt x="603" y="106"/>
                </a:lnTo>
                <a:lnTo>
                  <a:pt x="601" y="106"/>
                </a:lnTo>
                <a:lnTo>
                  <a:pt x="599" y="106"/>
                </a:lnTo>
                <a:lnTo>
                  <a:pt x="597" y="104"/>
                </a:lnTo>
                <a:lnTo>
                  <a:pt x="595" y="104"/>
                </a:lnTo>
                <a:lnTo>
                  <a:pt x="593" y="104"/>
                </a:lnTo>
                <a:lnTo>
                  <a:pt x="591" y="102"/>
                </a:lnTo>
                <a:lnTo>
                  <a:pt x="589" y="100"/>
                </a:lnTo>
                <a:lnTo>
                  <a:pt x="589" y="98"/>
                </a:lnTo>
                <a:lnTo>
                  <a:pt x="587" y="96"/>
                </a:lnTo>
                <a:lnTo>
                  <a:pt x="585" y="94"/>
                </a:lnTo>
                <a:lnTo>
                  <a:pt x="583" y="94"/>
                </a:lnTo>
                <a:lnTo>
                  <a:pt x="581" y="92"/>
                </a:lnTo>
                <a:lnTo>
                  <a:pt x="579" y="90"/>
                </a:lnTo>
                <a:lnTo>
                  <a:pt x="577" y="90"/>
                </a:lnTo>
                <a:lnTo>
                  <a:pt x="575" y="90"/>
                </a:lnTo>
                <a:lnTo>
                  <a:pt x="573" y="90"/>
                </a:lnTo>
                <a:lnTo>
                  <a:pt x="571" y="88"/>
                </a:lnTo>
                <a:lnTo>
                  <a:pt x="567" y="88"/>
                </a:lnTo>
                <a:lnTo>
                  <a:pt x="567" y="90"/>
                </a:lnTo>
                <a:lnTo>
                  <a:pt x="565" y="90"/>
                </a:lnTo>
                <a:lnTo>
                  <a:pt x="563" y="90"/>
                </a:lnTo>
                <a:lnTo>
                  <a:pt x="563" y="92"/>
                </a:lnTo>
                <a:lnTo>
                  <a:pt x="561" y="94"/>
                </a:lnTo>
                <a:lnTo>
                  <a:pt x="559" y="94"/>
                </a:lnTo>
                <a:lnTo>
                  <a:pt x="557" y="94"/>
                </a:lnTo>
                <a:lnTo>
                  <a:pt x="555" y="94"/>
                </a:lnTo>
                <a:lnTo>
                  <a:pt x="553" y="94"/>
                </a:lnTo>
                <a:lnTo>
                  <a:pt x="551" y="94"/>
                </a:lnTo>
                <a:lnTo>
                  <a:pt x="549" y="94"/>
                </a:lnTo>
                <a:lnTo>
                  <a:pt x="547" y="94"/>
                </a:lnTo>
                <a:lnTo>
                  <a:pt x="545" y="94"/>
                </a:lnTo>
                <a:lnTo>
                  <a:pt x="543" y="94"/>
                </a:lnTo>
                <a:lnTo>
                  <a:pt x="543" y="92"/>
                </a:lnTo>
                <a:lnTo>
                  <a:pt x="541" y="90"/>
                </a:lnTo>
                <a:lnTo>
                  <a:pt x="539" y="90"/>
                </a:lnTo>
                <a:lnTo>
                  <a:pt x="537" y="90"/>
                </a:lnTo>
                <a:lnTo>
                  <a:pt x="535" y="88"/>
                </a:lnTo>
                <a:lnTo>
                  <a:pt x="535" y="86"/>
                </a:lnTo>
                <a:lnTo>
                  <a:pt x="535" y="84"/>
                </a:lnTo>
                <a:lnTo>
                  <a:pt x="533" y="84"/>
                </a:lnTo>
                <a:lnTo>
                  <a:pt x="531" y="82"/>
                </a:lnTo>
                <a:lnTo>
                  <a:pt x="529" y="82"/>
                </a:lnTo>
                <a:lnTo>
                  <a:pt x="527" y="82"/>
                </a:lnTo>
                <a:lnTo>
                  <a:pt x="527" y="84"/>
                </a:lnTo>
                <a:lnTo>
                  <a:pt x="525" y="84"/>
                </a:lnTo>
                <a:lnTo>
                  <a:pt x="523" y="86"/>
                </a:lnTo>
                <a:lnTo>
                  <a:pt x="525" y="88"/>
                </a:lnTo>
                <a:lnTo>
                  <a:pt x="525" y="90"/>
                </a:lnTo>
                <a:lnTo>
                  <a:pt x="523" y="90"/>
                </a:lnTo>
                <a:lnTo>
                  <a:pt x="523" y="92"/>
                </a:lnTo>
                <a:lnTo>
                  <a:pt x="521" y="92"/>
                </a:lnTo>
                <a:lnTo>
                  <a:pt x="521" y="94"/>
                </a:lnTo>
                <a:lnTo>
                  <a:pt x="519" y="92"/>
                </a:lnTo>
                <a:lnTo>
                  <a:pt x="517" y="90"/>
                </a:lnTo>
                <a:lnTo>
                  <a:pt x="509" y="82"/>
                </a:lnTo>
                <a:lnTo>
                  <a:pt x="509" y="80"/>
                </a:lnTo>
                <a:lnTo>
                  <a:pt x="507" y="78"/>
                </a:lnTo>
                <a:lnTo>
                  <a:pt x="505" y="76"/>
                </a:lnTo>
                <a:lnTo>
                  <a:pt x="503" y="76"/>
                </a:lnTo>
                <a:lnTo>
                  <a:pt x="501" y="74"/>
                </a:lnTo>
                <a:lnTo>
                  <a:pt x="499" y="72"/>
                </a:lnTo>
                <a:lnTo>
                  <a:pt x="497" y="70"/>
                </a:lnTo>
                <a:lnTo>
                  <a:pt x="495" y="68"/>
                </a:lnTo>
                <a:lnTo>
                  <a:pt x="493" y="66"/>
                </a:lnTo>
                <a:lnTo>
                  <a:pt x="491" y="66"/>
                </a:lnTo>
                <a:lnTo>
                  <a:pt x="489" y="64"/>
                </a:lnTo>
                <a:lnTo>
                  <a:pt x="487" y="62"/>
                </a:lnTo>
                <a:lnTo>
                  <a:pt x="485" y="60"/>
                </a:lnTo>
                <a:lnTo>
                  <a:pt x="483" y="58"/>
                </a:lnTo>
                <a:lnTo>
                  <a:pt x="481" y="56"/>
                </a:lnTo>
                <a:lnTo>
                  <a:pt x="479" y="54"/>
                </a:lnTo>
                <a:lnTo>
                  <a:pt x="477" y="52"/>
                </a:lnTo>
                <a:lnTo>
                  <a:pt x="475" y="50"/>
                </a:lnTo>
                <a:lnTo>
                  <a:pt x="473" y="48"/>
                </a:lnTo>
                <a:lnTo>
                  <a:pt x="471" y="46"/>
                </a:lnTo>
                <a:lnTo>
                  <a:pt x="469" y="44"/>
                </a:lnTo>
                <a:lnTo>
                  <a:pt x="467" y="44"/>
                </a:lnTo>
                <a:lnTo>
                  <a:pt x="465" y="42"/>
                </a:lnTo>
                <a:lnTo>
                  <a:pt x="463" y="40"/>
                </a:lnTo>
                <a:lnTo>
                  <a:pt x="461" y="40"/>
                </a:lnTo>
                <a:lnTo>
                  <a:pt x="459" y="38"/>
                </a:lnTo>
                <a:lnTo>
                  <a:pt x="457" y="38"/>
                </a:lnTo>
                <a:lnTo>
                  <a:pt x="455" y="38"/>
                </a:lnTo>
                <a:lnTo>
                  <a:pt x="453" y="36"/>
                </a:lnTo>
                <a:lnTo>
                  <a:pt x="451" y="36"/>
                </a:lnTo>
                <a:lnTo>
                  <a:pt x="449" y="34"/>
                </a:lnTo>
                <a:lnTo>
                  <a:pt x="447" y="32"/>
                </a:lnTo>
                <a:lnTo>
                  <a:pt x="445" y="32"/>
                </a:lnTo>
                <a:lnTo>
                  <a:pt x="443" y="32"/>
                </a:lnTo>
                <a:lnTo>
                  <a:pt x="441" y="30"/>
                </a:lnTo>
                <a:lnTo>
                  <a:pt x="439" y="28"/>
                </a:lnTo>
                <a:lnTo>
                  <a:pt x="437" y="26"/>
                </a:lnTo>
                <a:lnTo>
                  <a:pt x="439" y="26"/>
                </a:lnTo>
                <a:lnTo>
                  <a:pt x="441" y="26"/>
                </a:lnTo>
                <a:lnTo>
                  <a:pt x="441" y="24"/>
                </a:lnTo>
                <a:lnTo>
                  <a:pt x="441" y="22"/>
                </a:lnTo>
                <a:lnTo>
                  <a:pt x="439" y="22"/>
                </a:lnTo>
                <a:lnTo>
                  <a:pt x="441" y="20"/>
                </a:lnTo>
                <a:lnTo>
                  <a:pt x="439" y="20"/>
                </a:lnTo>
                <a:lnTo>
                  <a:pt x="437" y="20"/>
                </a:lnTo>
                <a:lnTo>
                  <a:pt x="437" y="22"/>
                </a:lnTo>
                <a:lnTo>
                  <a:pt x="435" y="22"/>
                </a:lnTo>
                <a:lnTo>
                  <a:pt x="433" y="22"/>
                </a:lnTo>
                <a:lnTo>
                  <a:pt x="431" y="24"/>
                </a:lnTo>
                <a:lnTo>
                  <a:pt x="429" y="24"/>
                </a:lnTo>
                <a:lnTo>
                  <a:pt x="429" y="26"/>
                </a:lnTo>
                <a:lnTo>
                  <a:pt x="427" y="26"/>
                </a:lnTo>
                <a:lnTo>
                  <a:pt x="425" y="26"/>
                </a:lnTo>
                <a:lnTo>
                  <a:pt x="423" y="26"/>
                </a:lnTo>
                <a:lnTo>
                  <a:pt x="421" y="28"/>
                </a:lnTo>
                <a:lnTo>
                  <a:pt x="423" y="30"/>
                </a:lnTo>
                <a:lnTo>
                  <a:pt x="421" y="30"/>
                </a:lnTo>
                <a:lnTo>
                  <a:pt x="419" y="32"/>
                </a:lnTo>
                <a:lnTo>
                  <a:pt x="417" y="32"/>
                </a:lnTo>
                <a:lnTo>
                  <a:pt x="415" y="32"/>
                </a:lnTo>
                <a:lnTo>
                  <a:pt x="413" y="34"/>
                </a:lnTo>
                <a:lnTo>
                  <a:pt x="411" y="36"/>
                </a:lnTo>
                <a:lnTo>
                  <a:pt x="411" y="38"/>
                </a:lnTo>
                <a:lnTo>
                  <a:pt x="411" y="40"/>
                </a:lnTo>
                <a:lnTo>
                  <a:pt x="409" y="38"/>
                </a:lnTo>
                <a:lnTo>
                  <a:pt x="407" y="36"/>
                </a:lnTo>
                <a:lnTo>
                  <a:pt x="405" y="38"/>
                </a:lnTo>
                <a:lnTo>
                  <a:pt x="403" y="36"/>
                </a:lnTo>
                <a:lnTo>
                  <a:pt x="401" y="36"/>
                </a:lnTo>
                <a:lnTo>
                  <a:pt x="399" y="36"/>
                </a:lnTo>
                <a:lnTo>
                  <a:pt x="397" y="38"/>
                </a:lnTo>
                <a:lnTo>
                  <a:pt x="397" y="40"/>
                </a:lnTo>
                <a:lnTo>
                  <a:pt x="395" y="40"/>
                </a:lnTo>
                <a:lnTo>
                  <a:pt x="395" y="38"/>
                </a:lnTo>
                <a:lnTo>
                  <a:pt x="393" y="38"/>
                </a:lnTo>
                <a:lnTo>
                  <a:pt x="391" y="36"/>
                </a:lnTo>
                <a:lnTo>
                  <a:pt x="393" y="34"/>
                </a:lnTo>
                <a:lnTo>
                  <a:pt x="393" y="32"/>
                </a:lnTo>
                <a:lnTo>
                  <a:pt x="395" y="32"/>
                </a:lnTo>
                <a:lnTo>
                  <a:pt x="397" y="32"/>
                </a:lnTo>
                <a:lnTo>
                  <a:pt x="397" y="30"/>
                </a:lnTo>
                <a:lnTo>
                  <a:pt x="395" y="28"/>
                </a:lnTo>
                <a:lnTo>
                  <a:pt x="393" y="30"/>
                </a:lnTo>
                <a:lnTo>
                  <a:pt x="391" y="30"/>
                </a:lnTo>
                <a:lnTo>
                  <a:pt x="389" y="30"/>
                </a:lnTo>
                <a:lnTo>
                  <a:pt x="387" y="30"/>
                </a:lnTo>
                <a:lnTo>
                  <a:pt x="385" y="28"/>
                </a:lnTo>
                <a:lnTo>
                  <a:pt x="383" y="26"/>
                </a:lnTo>
                <a:lnTo>
                  <a:pt x="381" y="26"/>
                </a:lnTo>
                <a:lnTo>
                  <a:pt x="379" y="26"/>
                </a:lnTo>
                <a:lnTo>
                  <a:pt x="377" y="28"/>
                </a:lnTo>
                <a:lnTo>
                  <a:pt x="379" y="28"/>
                </a:lnTo>
                <a:lnTo>
                  <a:pt x="381" y="30"/>
                </a:lnTo>
                <a:lnTo>
                  <a:pt x="379" y="30"/>
                </a:lnTo>
                <a:lnTo>
                  <a:pt x="377" y="30"/>
                </a:lnTo>
                <a:lnTo>
                  <a:pt x="375" y="28"/>
                </a:lnTo>
                <a:lnTo>
                  <a:pt x="375" y="26"/>
                </a:lnTo>
                <a:lnTo>
                  <a:pt x="373" y="26"/>
                </a:lnTo>
                <a:lnTo>
                  <a:pt x="373" y="24"/>
                </a:lnTo>
                <a:lnTo>
                  <a:pt x="371" y="22"/>
                </a:lnTo>
                <a:lnTo>
                  <a:pt x="369" y="22"/>
                </a:lnTo>
                <a:lnTo>
                  <a:pt x="369" y="24"/>
                </a:lnTo>
                <a:lnTo>
                  <a:pt x="371" y="24"/>
                </a:lnTo>
                <a:lnTo>
                  <a:pt x="369" y="24"/>
                </a:lnTo>
                <a:lnTo>
                  <a:pt x="367" y="24"/>
                </a:lnTo>
                <a:lnTo>
                  <a:pt x="365" y="24"/>
                </a:lnTo>
                <a:lnTo>
                  <a:pt x="365" y="26"/>
                </a:lnTo>
                <a:lnTo>
                  <a:pt x="363" y="26"/>
                </a:lnTo>
                <a:lnTo>
                  <a:pt x="361" y="26"/>
                </a:lnTo>
                <a:lnTo>
                  <a:pt x="359" y="26"/>
                </a:lnTo>
                <a:lnTo>
                  <a:pt x="357" y="26"/>
                </a:lnTo>
                <a:lnTo>
                  <a:pt x="355" y="26"/>
                </a:lnTo>
                <a:lnTo>
                  <a:pt x="353" y="26"/>
                </a:lnTo>
                <a:lnTo>
                  <a:pt x="351" y="24"/>
                </a:lnTo>
                <a:lnTo>
                  <a:pt x="353" y="22"/>
                </a:lnTo>
                <a:lnTo>
                  <a:pt x="355" y="20"/>
                </a:lnTo>
                <a:lnTo>
                  <a:pt x="353" y="20"/>
                </a:lnTo>
                <a:lnTo>
                  <a:pt x="351" y="18"/>
                </a:lnTo>
                <a:lnTo>
                  <a:pt x="353" y="16"/>
                </a:lnTo>
                <a:lnTo>
                  <a:pt x="351" y="14"/>
                </a:lnTo>
                <a:lnTo>
                  <a:pt x="349" y="14"/>
                </a:lnTo>
                <a:lnTo>
                  <a:pt x="347" y="12"/>
                </a:lnTo>
                <a:lnTo>
                  <a:pt x="347" y="10"/>
                </a:lnTo>
                <a:lnTo>
                  <a:pt x="345" y="10"/>
                </a:lnTo>
                <a:lnTo>
                  <a:pt x="345" y="8"/>
                </a:lnTo>
                <a:lnTo>
                  <a:pt x="343" y="6"/>
                </a:lnTo>
                <a:lnTo>
                  <a:pt x="341" y="4"/>
                </a:lnTo>
                <a:lnTo>
                  <a:pt x="339" y="4"/>
                </a:lnTo>
                <a:lnTo>
                  <a:pt x="337" y="4"/>
                </a:lnTo>
                <a:lnTo>
                  <a:pt x="335" y="4"/>
                </a:lnTo>
                <a:lnTo>
                  <a:pt x="335" y="6"/>
                </a:lnTo>
                <a:lnTo>
                  <a:pt x="333" y="6"/>
                </a:lnTo>
                <a:lnTo>
                  <a:pt x="331" y="6"/>
                </a:lnTo>
                <a:lnTo>
                  <a:pt x="329" y="6"/>
                </a:lnTo>
                <a:lnTo>
                  <a:pt x="327" y="4"/>
                </a:lnTo>
                <a:lnTo>
                  <a:pt x="325" y="4"/>
                </a:lnTo>
                <a:lnTo>
                  <a:pt x="323" y="2"/>
                </a:lnTo>
                <a:lnTo>
                  <a:pt x="321" y="2"/>
                </a:lnTo>
                <a:lnTo>
                  <a:pt x="319" y="2"/>
                </a:lnTo>
                <a:lnTo>
                  <a:pt x="317" y="2"/>
                </a:lnTo>
                <a:lnTo>
                  <a:pt x="315" y="2"/>
                </a:lnTo>
                <a:lnTo>
                  <a:pt x="313" y="0"/>
                </a:lnTo>
                <a:lnTo>
                  <a:pt x="311" y="0"/>
                </a:lnTo>
                <a:lnTo>
                  <a:pt x="313" y="2"/>
                </a:lnTo>
                <a:lnTo>
                  <a:pt x="311" y="2"/>
                </a:lnTo>
                <a:lnTo>
                  <a:pt x="309" y="2"/>
                </a:lnTo>
                <a:lnTo>
                  <a:pt x="309" y="4"/>
                </a:lnTo>
                <a:lnTo>
                  <a:pt x="307" y="6"/>
                </a:lnTo>
                <a:lnTo>
                  <a:pt x="305" y="6"/>
                </a:lnTo>
                <a:lnTo>
                  <a:pt x="303" y="6"/>
                </a:lnTo>
                <a:lnTo>
                  <a:pt x="303" y="8"/>
                </a:lnTo>
                <a:lnTo>
                  <a:pt x="305" y="8"/>
                </a:lnTo>
                <a:lnTo>
                  <a:pt x="303" y="8"/>
                </a:lnTo>
                <a:lnTo>
                  <a:pt x="303" y="10"/>
                </a:lnTo>
                <a:lnTo>
                  <a:pt x="301" y="10"/>
                </a:lnTo>
                <a:lnTo>
                  <a:pt x="299" y="10"/>
                </a:lnTo>
                <a:lnTo>
                  <a:pt x="297" y="12"/>
                </a:lnTo>
                <a:lnTo>
                  <a:pt x="295" y="12"/>
                </a:lnTo>
                <a:lnTo>
                  <a:pt x="293" y="12"/>
                </a:lnTo>
                <a:lnTo>
                  <a:pt x="291" y="12"/>
                </a:lnTo>
                <a:lnTo>
                  <a:pt x="289" y="14"/>
                </a:lnTo>
                <a:lnTo>
                  <a:pt x="287" y="14"/>
                </a:lnTo>
                <a:lnTo>
                  <a:pt x="285" y="14"/>
                </a:lnTo>
                <a:lnTo>
                  <a:pt x="283" y="14"/>
                </a:lnTo>
                <a:lnTo>
                  <a:pt x="281" y="14"/>
                </a:lnTo>
                <a:lnTo>
                  <a:pt x="279" y="14"/>
                </a:lnTo>
                <a:lnTo>
                  <a:pt x="277" y="16"/>
                </a:lnTo>
                <a:lnTo>
                  <a:pt x="275" y="16"/>
                </a:lnTo>
                <a:lnTo>
                  <a:pt x="273" y="16"/>
                </a:lnTo>
                <a:lnTo>
                  <a:pt x="271" y="14"/>
                </a:lnTo>
                <a:lnTo>
                  <a:pt x="269" y="16"/>
                </a:lnTo>
                <a:lnTo>
                  <a:pt x="267" y="16"/>
                </a:lnTo>
                <a:lnTo>
                  <a:pt x="265" y="16"/>
                </a:lnTo>
                <a:lnTo>
                  <a:pt x="263" y="18"/>
                </a:lnTo>
                <a:lnTo>
                  <a:pt x="261" y="20"/>
                </a:lnTo>
                <a:lnTo>
                  <a:pt x="261" y="22"/>
                </a:lnTo>
                <a:lnTo>
                  <a:pt x="259" y="22"/>
                </a:lnTo>
                <a:lnTo>
                  <a:pt x="257" y="22"/>
                </a:lnTo>
                <a:lnTo>
                  <a:pt x="255" y="22"/>
                </a:lnTo>
                <a:lnTo>
                  <a:pt x="253" y="22"/>
                </a:lnTo>
                <a:lnTo>
                  <a:pt x="251" y="22"/>
                </a:lnTo>
                <a:lnTo>
                  <a:pt x="249" y="22"/>
                </a:lnTo>
                <a:lnTo>
                  <a:pt x="247" y="22"/>
                </a:lnTo>
                <a:lnTo>
                  <a:pt x="245" y="22"/>
                </a:lnTo>
                <a:lnTo>
                  <a:pt x="245" y="24"/>
                </a:lnTo>
                <a:lnTo>
                  <a:pt x="243" y="26"/>
                </a:lnTo>
                <a:lnTo>
                  <a:pt x="243" y="24"/>
                </a:lnTo>
                <a:lnTo>
                  <a:pt x="241" y="24"/>
                </a:lnTo>
                <a:lnTo>
                  <a:pt x="239" y="24"/>
                </a:lnTo>
                <a:lnTo>
                  <a:pt x="237" y="24"/>
                </a:lnTo>
                <a:lnTo>
                  <a:pt x="235" y="26"/>
                </a:lnTo>
                <a:lnTo>
                  <a:pt x="233" y="26"/>
                </a:lnTo>
                <a:lnTo>
                  <a:pt x="231" y="26"/>
                </a:lnTo>
                <a:lnTo>
                  <a:pt x="229" y="26"/>
                </a:lnTo>
                <a:lnTo>
                  <a:pt x="227" y="28"/>
                </a:lnTo>
                <a:lnTo>
                  <a:pt x="225" y="28"/>
                </a:lnTo>
                <a:lnTo>
                  <a:pt x="225" y="30"/>
                </a:lnTo>
                <a:lnTo>
                  <a:pt x="223" y="30"/>
                </a:lnTo>
                <a:lnTo>
                  <a:pt x="221" y="28"/>
                </a:lnTo>
                <a:lnTo>
                  <a:pt x="219" y="28"/>
                </a:lnTo>
                <a:lnTo>
                  <a:pt x="217" y="28"/>
                </a:lnTo>
                <a:lnTo>
                  <a:pt x="215" y="30"/>
                </a:lnTo>
                <a:lnTo>
                  <a:pt x="213" y="30"/>
                </a:lnTo>
                <a:lnTo>
                  <a:pt x="211" y="28"/>
                </a:lnTo>
                <a:lnTo>
                  <a:pt x="209" y="28"/>
                </a:lnTo>
                <a:lnTo>
                  <a:pt x="209" y="30"/>
                </a:lnTo>
                <a:lnTo>
                  <a:pt x="207" y="28"/>
                </a:lnTo>
                <a:lnTo>
                  <a:pt x="205" y="28"/>
                </a:lnTo>
                <a:lnTo>
                  <a:pt x="203" y="28"/>
                </a:lnTo>
                <a:lnTo>
                  <a:pt x="203" y="30"/>
                </a:lnTo>
                <a:lnTo>
                  <a:pt x="201" y="30"/>
                </a:lnTo>
                <a:lnTo>
                  <a:pt x="201" y="32"/>
                </a:lnTo>
                <a:lnTo>
                  <a:pt x="203" y="32"/>
                </a:lnTo>
                <a:lnTo>
                  <a:pt x="203" y="34"/>
                </a:lnTo>
                <a:lnTo>
                  <a:pt x="203" y="36"/>
                </a:lnTo>
                <a:lnTo>
                  <a:pt x="201" y="36"/>
                </a:lnTo>
                <a:lnTo>
                  <a:pt x="203" y="36"/>
                </a:lnTo>
                <a:lnTo>
                  <a:pt x="205" y="38"/>
                </a:lnTo>
                <a:lnTo>
                  <a:pt x="207" y="38"/>
                </a:lnTo>
                <a:lnTo>
                  <a:pt x="209" y="38"/>
                </a:lnTo>
                <a:lnTo>
                  <a:pt x="211" y="38"/>
                </a:lnTo>
                <a:lnTo>
                  <a:pt x="209" y="40"/>
                </a:lnTo>
                <a:lnTo>
                  <a:pt x="207" y="40"/>
                </a:lnTo>
                <a:lnTo>
                  <a:pt x="205" y="42"/>
                </a:lnTo>
                <a:lnTo>
                  <a:pt x="207" y="44"/>
                </a:lnTo>
                <a:lnTo>
                  <a:pt x="209" y="44"/>
                </a:lnTo>
                <a:lnTo>
                  <a:pt x="211" y="44"/>
                </a:lnTo>
                <a:lnTo>
                  <a:pt x="213" y="44"/>
                </a:lnTo>
                <a:lnTo>
                  <a:pt x="215" y="44"/>
                </a:lnTo>
                <a:lnTo>
                  <a:pt x="217" y="46"/>
                </a:lnTo>
                <a:lnTo>
                  <a:pt x="219" y="46"/>
                </a:lnTo>
                <a:lnTo>
                  <a:pt x="221" y="46"/>
                </a:lnTo>
                <a:lnTo>
                  <a:pt x="223" y="46"/>
                </a:lnTo>
                <a:lnTo>
                  <a:pt x="223" y="48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5" y="50"/>
                </a:lnTo>
                <a:lnTo>
                  <a:pt x="215" y="48"/>
                </a:lnTo>
                <a:lnTo>
                  <a:pt x="213" y="48"/>
                </a:lnTo>
                <a:lnTo>
                  <a:pt x="211" y="48"/>
                </a:lnTo>
                <a:lnTo>
                  <a:pt x="209" y="48"/>
                </a:lnTo>
                <a:lnTo>
                  <a:pt x="207" y="48"/>
                </a:lnTo>
                <a:lnTo>
                  <a:pt x="205" y="50"/>
                </a:lnTo>
                <a:lnTo>
                  <a:pt x="207" y="52"/>
                </a:lnTo>
                <a:lnTo>
                  <a:pt x="205" y="52"/>
                </a:lnTo>
                <a:lnTo>
                  <a:pt x="203" y="54"/>
                </a:lnTo>
                <a:lnTo>
                  <a:pt x="203" y="56"/>
                </a:lnTo>
                <a:lnTo>
                  <a:pt x="205" y="56"/>
                </a:lnTo>
                <a:lnTo>
                  <a:pt x="205" y="58"/>
                </a:lnTo>
                <a:lnTo>
                  <a:pt x="209" y="58"/>
                </a:lnTo>
                <a:lnTo>
                  <a:pt x="209" y="60"/>
                </a:lnTo>
                <a:lnTo>
                  <a:pt x="211" y="62"/>
                </a:lnTo>
                <a:lnTo>
                  <a:pt x="209" y="62"/>
                </a:lnTo>
                <a:lnTo>
                  <a:pt x="209" y="64"/>
                </a:lnTo>
                <a:lnTo>
                  <a:pt x="207" y="66"/>
                </a:lnTo>
                <a:lnTo>
                  <a:pt x="203" y="66"/>
                </a:lnTo>
                <a:lnTo>
                  <a:pt x="201" y="68"/>
                </a:lnTo>
                <a:lnTo>
                  <a:pt x="199" y="68"/>
                </a:lnTo>
                <a:lnTo>
                  <a:pt x="197" y="68"/>
                </a:lnTo>
                <a:lnTo>
                  <a:pt x="197" y="70"/>
                </a:lnTo>
                <a:lnTo>
                  <a:pt x="199" y="72"/>
                </a:lnTo>
                <a:lnTo>
                  <a:pt x="201" y="72"/>
                </a:lnTo>
                <a:lnTo>
                  <a:pt x="203" y="72"/>
                </a:lnTo>
                <a:lnTo>
                  <a:pt x="205" y="74"/>
                </a:lnTo>
                <a:lnTo>
                  <a:pt x="207" y="76"/>
                </a:lnTo>
                <a:lnTo>
                  <a:pt x="211" y="76"/>
                </a:lnTo>
                <a:lnTo>
                  <a:pt x="213" y="76"/>
                </a:lnTo>
                <a:lnTo>
                  <a:pt x="215" y="78"/>
                </a:lnTo>
                <a:lnTo>
                  <a:pt x="215" y="80"/>
                </a:lnTo>
                <a:lnTo>
                  <a:pt x="217" y="80"/>
                </a:lnTo>
                <a:lnTo>
                  <a:pt x="219" y="80"/>
                </a:lnTo>
                <a:lnTo>
                  <a:pt x="221" y="80"/>
                </a:lnTo>
                <a:lnTo>
                  <a:pt x="223" y="80"/>
                </a:lnTo>
                <a:lnTo>
                  <a:pt x="225" y="82"/>
                </a:lnTo>
                <a:lnTo>
                  <a:pt x="227" y="84"/>
                </a:lnTo>
                <a:lnTo>
                  <a:pt x="225" y="84"/>
                </a:lnTo>
                <a:lnTo>
                  <a:pt x="225" y="86"/>
                </a:lnTo>
                <a:lnTo>
                  <a:pt x="225" y="88"/>
                </a:lnTo>
                <a:lnTo>
                  <a:pt x="225" y="90"/>
                </a:lnTo>
                <a:lnTo>
                  <a:pt x="225" y="92"/>
                </a:lnTo>
                <a:lnTo>
                  <a:pt x="225" y="94"/>
                </a:lnTo>
                <a:lnTo>
                  <a:pt x="223" y="94"/>
                </a:lnTo>
                <a:lnTo>
                  <a:pt x="221" y="94"/>
                </a:lnTo>
                <a:lnTo>
                  <a:pt x="219" y="94"/>
                </a:lnTo>
                <a:lnTo>
                  <a:pt x="217" y="96"/>
                </a:lnTo>
                <a:lnTo>
                  <a:pt x="215" y="96"/>
                </a:lnTo>
                <a:lnTo>
                  <a:pt x="213" y="96"/>
                </a:lnTo>
                <a:lnTo>
                  <a:pt x="211" y="96"/>
                </a:lnTo>
                <a:lnTo>
                  <a:pt x="209" y="94"/>
                </a:lnTo>
                <a:lnTo>
                  <a:pt x="207" y="94"/>
                </a:lnTo>
                <a:lnTo>
                  <a:pt x="205" y="92"/>
                </a:lnTo>
                <a:lnTo>
                  <a:pt x="203" y="92"/>
                </a:lnTo>
                <a:lnTo>
                  <a:pt x="203" y="94"/>
                </a:lnTo>
                <a:lnTo>
                  <a:pt x="203" y="96"/>
                </a:lnTo>
                <a:lnTo>
                  <a:pt x="201" y="98"/>
                </a:lnTo>
                <a:lnTo>
                  <a:pt x="199" y="98"/>
                </a:lnTo>
                <a:lnTo>
                  <a:pt x="197" y="98"/>
                </a:lnTo>
                <a:lnTo>
                  <a:pt x="197" y="96"/>
                </a:lnTo>
                <a:lnTo>
                  <a:pt x="195" y="96"/>
                </a:lnTo>
                <a:lnTo>
                  <a:pt x="193" y="96"/>
                </a:lnTo>
                <a:lnTo>
                  <a:pt x="191" y="96"/>
                </a:lnTo>
                <a:lnTo>
                  <a:pt x="189" y="94"/>
                </a:lnTo>
                <a:lnTo>
                  <a:pt x="187" y="94"/>
                </a:lnTo>
                <a:lnTo>
                  <a:pt x="185" y="94"/>
                </a:lnTo>
                <a:lnTo>
                  <a:pt x="185" y="92"/>
                </a:lnTo>
                <a:lnTo>
                  <a:pt x="183" y="92"/>
                </a:lnTo>
                <a:lnTo>
                  <a:pt x="181" y="92"/>
                </a:lnTo>
                <a:lnTo>
                  <a:pt x="181" y="90"/>
                </a:lnTo>
                <a:lnTo>
                  <a:pt x="179" y="88"/>
                </a:lnTo>
                <a:lnTo>
                  <a:pt x="177" y="88"/>
                </a:lnTo>
                <a:lnTo>
                  <a:pt x="175" y="86"/>
                </a:lnTo>
                <a:lnTo>
                  <a:pt x="173" y="86"/>
                </a:lnTo>
                <a:lnTo>
                  <a:pt x="171" y="88"/>
                </a:lnTo>
                <a:lnTo>
                  <a:pt x="168" y="86"/>
                </a:lnTo>
                <a:lnTo>
                  <a:pt x="168" y="88"/>
                </a:lnTo>
                <a:lnTo>
                  <a:pt x="168" y="90"/>
                </a:lnTo>
                <a:lnTo>
                  <a:pt x="166" y="90"/>
                </a:lnTo>
                <a:lnTo>
                  <a:pt x="164" y="92"/>
                </a:lnTo>
                <a:lnTo>
                  <a:pt x="162" y="90"/>
                </a:lnTo>
                <a:lnTo>
                  <a:pt x="160" y="90"/>
                </a:lnTo>
                <a:lnTo>
                  <a:pt x="158" y="88"/>
                </a:lnTo>
                <a:lnTo>
                  <a:pt x="158" y="86"/>
                </a:lnTo>
                <a:lnTo>
                  <a:pt x="156" y="88"/>
                </a:lnTo>
                <a:lnTo>
                  <a:pt x="154" y="88"/>
                </a:lnTo>
                <a:lnTo>
                  <a:pt x="152" y="88"/>
                </a:lnTo>
                <a:lnTo>
                  <a:pt x="150" y="88"/>
                </a:lnTo>
                <a:lnTo>
                  <a:pt x="148" y="88"/>
                </a:lnTo>
                <a:lnTo>
                  <a:pt x="146" y="88"/>
                </a:lnTo>
                <a:lnTo>
                  <a:pt x="146" y="90"/>
                </a:lnTo>
                <a:lnTo>
                  <a:pt x="142" y="92"/>
                </a:lnTo>
                <a:lnTo>
                  <a:pt x="142" y="94"/>
                </a:lnTo>
                <a:lnTo>
                  <a:pt x="140" y="96"/>
                </a:lnTo>
                <a:lnTo>
                  <a:pt x="138" y="96"/>
                </a:lnTo>
                <a:lnTo>
                  <a:pt x="138" y="98"/>
                </a:lnTo>
                <a:lnTo>
                  <a:pt x="136" y="96"/>
                </a:lnTo>
                <a:lnTo>
                  <a:pt x="134" y="96"/>
                </a:lnTo>
                <a:lnTo>
                  <a:pt x="132" y="96"/>
                </a:lnTo>
                <a:lnTo>
                  <a:pt x="130" y="94"/>
                </a:lnTo>
                <a:lnTo>
                  <a:pt x="128" y="94"/>
                </a:lnTo>
                <a:lnTo>
                  <a:pt x="126" y="92"/>
                </a:lnTo>
                <a:lnTo>
                  <a:pt x="124" y="90"/>
                </a:lnTo>
                <a:lnTo>
                  <a:pt x="122" y="90"/>
                </a:lnTo>
                <a:lnTo>
                  <a:pt x="120" y="88"/>
                </a:lnTo>
                <a:lnTo>
                  <a:pt x="118" y="88"/>
                </a:lnTo>
                <a:lnTo>
                  <a:pt x="116" y="88"/>
                </a:lnTo>
                <a:lnTo>
                  <a:pt x="118" y="90"/>
                </a:lnTo>
                <a:lnTo>
                  <a:pt x="120" y="92"/>
                </a:lnTo>
                <a:lnTo>
                  <a:pt x="120" y="94"/>
                </a:lnTo>
                <a:lnTo>
                  <a:pt x="120" y="96"/>
                </a:lnTo>
                <a:lnTo>
                  <a:pt x="120" y="98"/>
                </a:lnTo>
                <a:lnTo>
                  <a:pt x="118" y="98"/>
                </a:lnTo>
                <a:lnTo>
                  <a:pt x="116" y="96"/>
                </a:lnTo>
                <a:lnTo>
                  <a:pt x="116" y="94"/>
                </a:lnTo>
                <a:lnTo>
                  <a:pt x="116" y="92"/>
                </a:lnTo>
                <a:lnTo>
                  <a:pt x="116" y="90"/>
                </a:lnTo>
                <a:lnTo>
                  <a:pt x="114" y="90"/>
                </a:lnTo>
                <a:lnTo>
                  <a:pt x="112" y="90"/>
                </a:lnTo>
                <a:lnTo>
                  <a:pt x="110" y="88"/>
                </a:lnTo>
                <a:lnTo>
                  <a:pt x="108" y="86"/>
                </a:lnTo>
                <a:lnTo>
                  <a:pt x="106" y="84"/>
                </a:lnTo>
                <a:lnTo>
                  <a:pt x="104" y="84"/>
                </a:lnTo>
                <a:lnTo>
                  <a:pt x="102" y="84"/>
                </a:lnTo>
                <a:lnTo>
                  <a:pt x="100" y="82"/>
                </a:lnTo>
                <a:lnTo>
                  <a:pt x="100" y="80"/>
                </a:lnTo>
                <a:lnTo>
                  <a:pt x="98" y="80"/>
                </a:lnTo>
                <a:lnTo>
                  <a:pt x="96" y="78"/>
                </a:lnTo>
                <a:lnTo>
                  <a:pt x="94" y="78"/>
                </a:lnTo>
                <a:lnTo>
                  <a:pt x="92" y="80"/>
                </a:lnTo>
                <a:lnTo>
                  <a:pt x="90" y="80"/>
                </a:lnTo>
                <a:lnTo>
                  <a:pt x="88" y="80"/>
                </a:lnTo>
                <a:lnTo>
                  <a:pt x="88" y="78"/>
                </a:lnTo>
                <a:lnTo>
                  <a:pt x="86" y="80"/>
                </a:lnTo>
                <a:lnTo>
                  <a:pt x="84" y="80"/>
                </a:lnTo>
                <a:lnTo>
                  <a:pt x="82" y="78"/>
                </a:lnTo>
                <a:lnTo>
                  <a:pt x="80" y="76"/>
                </a:lnTo>
                <a:lnTo>
                  <a:pt x="80" y="74"/>
                </a:lnTo>
                <a:lnTo>
                  <a:pt x="78" y="72"/>
                </a:lnTo>
                <a:lnTo>
                  <a:pt x="76" y="74"/>
                </a:lnTo>
                <a:lnTo>
                  <a:pt x="74" y="76"/>
                </a:lnTo>
                <a:lnTo>
                  <a:pt x="72" y="76"/>
                </a:lnTo>
                <a:lnTo>
                  <a:pt x="70" y="76"/>
                </a:lnTo>
                <a:lnTo>
                  <a:pt x="70" y="78"/>
                </a:lnTo>
                <a:lnTo>
                  <a:pt x="70" y="80"/>
                </a:lnTo>
                <a:lnTo>
                  <a:pt x="68" y="78"/>
                </a:lnTo>
                <a:lnTo>
                  <a:pt x="66" y="78"/>
                </a:lnTo>
                <a:lnTo>
                  <a:pt x="64" y="80"/>
                </a:lnTo>
                <a:lnTo>
                  <a:pt x="64" y="78"/>
                </a:lnTo>
                <a:lnTo>
                  <a:pt x="64" y="76"/>
                </a:lnTo>
                <a:lnTo>
                  <a:pt x="62" y="74"/>
                </a:lnTo>
                <a:lnTo>
                  <a:pt x="60" y="74"/>
                </a:lnTo>
                <a:lnTo>
                  <a:pt x="58" y="74"/>
                </a:lnTo>
                <a:lnTo>
                  <a:pt x="56" y="74"/>
                </a:lnTo>
                <a:lnTo>
                  <a:pt x="54" y="74"/>
                </a:lnTo>
                <a:lnTo>
                  <a:pt x="54" y="76"/>
                </a:lnTo>
                <a:lnTo>
                  <a:pt x="52" y="76"/>
                </a:lnTo>
                <a:lnTo>
                  <a:pt x="50" y="78"/>
                </a:lnTo>
                <a:lnTo>
                  <a:pt x="52" y="80"/>
                </a:lnTo>
                <a:lnTo>
                  <a:pt x="50" y="80"/>
                </a:lnTo>
                <a:lnTo>
                  <a:pt x="50" y="82"/>
                </a:lnTo>
                <a:lnTo>
                  <a:pt x="48" y="84"/>
                </a:lnTo>
                <a:lnTo>
                  <a:pt x="44" y="84"/>
                </a:lnTo>
                <a:lnTo>
                  <a:pt x="42" y="84"/>
                </a:lnTo>
                <a:lnTo>
                  <a:pt x="40" y="86"/>
                </a:lnTo>
                <a:lnTo>
                  <a:pt x="38" y="86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6" y="92"/>
                </a:lnTo>
                <a:lnTo>
                  <a:pt x="34" y="92"/>
                </a:lnTo>
                <a:lnTo>
                  <a:pt x="32" y="94"/>
                </a:lnTo>
                <a:lnTo>
                  <a:pt x="30" y="96"/>
                </a:lnTo>
                <a:lnTo>
                  <a:pt x="28" y="96"/>
                </a:lnTo>
                <a:lnTo>
                  <a:pt x="26" y="96"/>
                </a:lnTo>
                <a:lnTo>
                  <a:pt x="24" y="96"/>
                </a:lnTo>
                <a:lnTo>
                  <a:pt x="26" y="96"/>
                </a:lnTo>
                <a:lnTo>
                  <a:pt x="26" y="98"/>
                </a:lnTo>
                <a:lnTo>
                  <a:pt x="28" y="100"/>
                </a:lnTo>
                <a:lnTo>
                  <a:pt x="28" y="102"/>
                </a:lnTo>
                <a:lnTo>
                  <a:pt x="28" y="104"/>
                </a:lnTo>
                <a:lnTo>
                  <a:pt x="30" y="106"/>
                </a:lnTo>
                <a:lnTo>
                  <a:pt x="32" y="106"/>
                </a:lnTo>
                <a:lnTo>
                  <a:pt x="32" y="108"/>
                </a:lnTo>
                <a:lnTo>
                  <a:pt x="30" y="110"/>
                </a:lnTo>
                <a:lnTo>
                  <a:pt x="28" y="110"/>
                </a:lnTo>
                <a:lnTo>
                  <a:pt x="26" y="112"/>
                </a:lnTo>
                <a:lnTo>
                  <a:pt x="24" y="112"/>
                </a:lnTo>
                <a:lnTo>
                  <a:pt x="22" y="110"/>
                </a:lnTo>
                <a:lnTo>
                  <a:pt x="20" y="108"/>
                </a:lnTo>
                <a:lnTo>
                  <a:pt x="20" y="106"/>
                </a:lnTo>
                <a:lnTo>
                  <a:pt x="18" y="106"/>
                </a:lnTo>
                <a:lnTo>
                  <a:pt x="16" y="104"/>
                </a:lnTo>
                <a:lnTo>
                  <a:pt x="14" y="102"/>
                </a:lnTo>
                <a:lnTo>
                  <a:pt x="12" y="102"/>
                </a:lnTo>
                <a:lnTo>
                  <a:pt x="10" y="100"/>
                </a:lnTo>
                <a:lnTo>
                  <a:pt x="8" y="100"/>
                </a:lnTo>
                <a:lnTo>
                  <a:pt x="6" y="102"/>
                </a:lnTo>
                <a:lnTo>
                  <a:pt x="6" y="104"/>
                </a:lnTo>
                <a:lnTo>
                  <a:pt x="6" y="106"/>
                </a:lnTo>
                <a:lnTo>
                  <a:pt x="6" y="108"/>
                </a:lnTo>
                <a:lnTo>
                  <a:pt x="4" y="110"/>
                </a:lnTo>
                <a:lnTo>
                  <a:pt x="2" y="110"/>
                </a:lnTo>
                <a:lnTo>
                  <a:pt x="2" y="112"/>
                </a:lnTo>
                <a:lnTo>
                  <a:pt x="2" y="120"/>
                </a:lnTo>
                <a:lnTo>
                  <a:pt x="2" y="122"/>
                </a:lnTo>
                <a:lnTo>
                  <a:pt x="4" y="124"/>
                </a:lnTo>
                <a:lnTo>
                  <a:pt x="6" y="124"/>
                </a:lnTo>
                <a:lnTo>
                  <a:pt x="6" y="126"/>
                </a:lnTo>
                <a:lnTo>
                  <a:pt x="6" y="128"/>
                </a:lnTo>
                <a:lnTo>
                  <a:pt x="4" y="130"/>
                </a:lnTo>
                <a:lnTo>
                  <a:pt x="2" y="130"/>
                </a:lnTo>
                <a:lnTo>
                  <a:pt x="2" y="132"/>
                </a:lnTo>
                <a:lnTo>
                  <a:pt x="2" y="134"/>
                </a:lnTo>
                <a:lnTo>
                  <a:pt x="2" y="136"/>
                </a:lnTo>
                <a:lnTo>
                  <a:pt x="0" y="138"/>
                </a:lnTo>
                <a:lnTo>
                  <a:pt x="0" y="140"/>
                </a:lnTo>
                <a:lnTo>
                  <a:pt x="2" y="142"/>
                </a:lnTo>
                <a:lnTo>
                  <a:pt x="4" y="142"/>
                </a:lnTo>
                <a:lnTo>
                  <a:pt x="6" y="142"/>
                </a:lnTo>
                <a:lnTo>
                  <a:pt x="8" y="142"/>
                </a:lnTo>
                <a:lnTo>
                  <a:pt x="10" y="144"/>
                </a:lnTo>
                <a:lnTo>
                  <a:pt x="12" y="146"/>
                </a:lnTo>
                <a:lnTo>
                  <a:pt x="12" y="148"/>
                </a:lnTo>
                <a:lnTo>
                  <a:pt x="12" y="150"/>
                </a:lnTo>
                <a:lnTo>
                  <a:pt x="12" y="152"/>
                </a:lnTo>
                <a:lnTo>
                  <a:pt x="14" y="154"/>
                </a:lnTo>
                <a:lnTo>
                  <a:pt x="16" y="154"/>
                </a:lnTo>
                <a:lnTo>
                  <a:pt x="18" y="152"/>
                </a:lnTo>
                <a:lnTo>
                  <a:pt x="20" y="154"/>
                </a:lnTo>
                <a:lnTo>
                  <a:pt x="22" y="154"/>
                </a:lnTo>
                <a:lnTo>
                  <a:pt x="24" y="154"/>
                </a:lnTo>
                <a:lnTo>
                  <a:pt x="26" y="154"/>
                </a:lnTo>
                <a:lnTo>
                  <a:pt x="28" y="154"/>
                </a:lnTo>
                <a:lnTo>
                  <a:pt x="30" y="154"/>
                </a:lnTo>
                <a:lnTo>
                  <a:pt x="32" y="156"/>
                </a:lnTo>
                <a:lnTo>
                  <a:pt x="32" y="158"/>
                </a:lnTo>
                <a:lnTo>
                  <a:pt x="34" y="160"/>
                </a:lnTo>
                <a:lnTo>
                  <a:pt x="36" y="160"/>
                </a:lnTo>
                <a:lnTo>
                  <a:pt x="38" y="162"/>
                </a:lnTo>
                <a:lnTo>
                  <a:pt x="40" y="164"/>
                </a:lnTo>
                <a:lnTo>
                  <a:pt x="40" y="166"/>
                </a:lnTo>
                <a:lnTo>
                  <a:pt x="42" y="168"/>
                </a:lnTo>
                <a:lnTo>
                  <a:pt x="44" y="170"/>
                </a:lnTo>
                <a:lnTo>
                  <a:pt x="46" y="172"/>
                </a:lnTo>
                <a:lnTo>
                  <a:pt x="46" y="174"/>
                </a:lnTo>
                <a:lnTo>
                  <a:pt x="46" y="176"/>
                </a:lnTo>
                <a:lnTo>
                  <a:pt x="44" y="176"/>
                </a:lnTo>
                <a:lnTo>
                  <a:pt x="42" y="174"/>
                </a:lnTo>
                <a:lnTo>
                  <a:pt x="40" y="174"/>
                </a:lnTo>
                <a:lnTo>
                  <a:pt x="38" y="176"/>
                </a:lnTo>
                <a:lnTo>
                  <a:pt x="40" y="178"/>
                </a:lnTo>
                <a:lnTo>
                  <a:pt x="42" y="178"/>
                </a:lnTo>
                <a:lnTo>
                  <a:pt x="44" y="178"/>
                </a:lnTo>
                <a:lnTo>
                  <a:pt x="46" y="180"/>
                </a:lnTo>
                <a:lnTo>
                  <a:pt x="48" y="180"/>
                </a:lnTo>
                <a:lnTo>
                  <a:pt x="50" y="182"/>
                </a:lnTo>
                <a:lnTo>
                  <a:pt x="52" y="182"/>
                </a:lnTo>
                <a:lnTo>
                  <a:pt x="52" y="180"/>
                </a:lnTo>
                <a:lnTo>
                  <a:pt x="54" y="180"/>
                </a:lnTo>
                <a:lnTo>
                  <a:pt x="52" y="178"/>
                </a:lnTo>
                <a:lnTo>
                  <a:pt x="54" y="178"/>
                </a:lnTo>
                <a:lnTo>
                  <a:pt x="56" y="180"/>
                </a:lnTo>
                <a:lnTo>
                  <a:pt x="56" y="178"/>
                </a:lnTo>
                <a:lnTo>
                  <a:pt x="58" y="178"/>
                </a:lnTo>
                <a:lnTo>
                  <a:pt x="60" y="178"/>
                </a:lnTo>
                <a:lnTo>
                  <a:pt x="62" y="178"/>
                </a:lnTo>
                <a:lnTo>
                  <a:pt x="64" y="176"/>
                </a:lnTo>
                <a:lnTo>
                  <a:pt x="66" y="176"/>
                </a:lnTo>
                <a:lnTo>
                  <a:pt x="68" y="174"/>
                </a:lnTo>
                <a:lnTo>
                  <a:pt x="70" y="172"/>
                </a:lnTo>
                <a:lnTo>
                  <a:pt x="72" y="172"/>
                </a:lnTo>
                <a:lnTo>
                  <a:pt x="74" y="170"/>
                </a:lnTo>
                <a:lnTo>
                  <a:pt x="74" y="172"/>
                </a:lnTo>
                <a:lnTo>
                  <a:pt x="76" y="170"/>
                </a:lnTo>
                <a:lnTo>
                  <a:pt x="78" y="168"/>
                </a:lnTo>
                <a:lnTo>
                  <a:pt x="80" y="168"/>
                </a:lnTo>
                <a:lnTo>
                  <a:pt x="80" y="166"/>
                </a:lnTo>
                <a:lnTo>
                  <a:pt x="82" y="168"/>
                </a:lnTo>
                <a:lnTo>
                  <a:pt x="84" y="168"/>
                </a:lnTo>
                <a:lnTo>
                  <a:pt x="86" y="168"/>
                </a:lnTo>
                <a:lnTo>
                  <a:pt x="88" y="170"/>
                </a:lnTo>
                <a:lnTo>
                  <a:pt x="90" y="170"/>
                </a:lnTo>
                <a:lnTo>
                  <a:pt x="92" y="170"/>
                </a:lnTo>
                <a:lnTo>
                  <a:pt x="94" y="172"/>
                </a:lnTo>
                <a:lnTo>
                  <a:pt x="96" y="172"/>
                </a:lnTo>
                <a:lnTo>
                  <a:pt x="98" y="174"/>
                </a:lnTo>
                <a:lnTo>
                  <a:pt x="100" y="174"/>
                </a:lnTo>
                <a:lnTo>
                  <a:pt x="102" y="172"/>
                </a:lnTo>
                <a:lnTo>
                  <a:pt x="102" y="170"/>
                </a:lnTo>
                <a:lnTo>
                  <a:pt x="104" y="170"/>
                </a:lnTo>
                <a:lnTo>
                  <a:pt x="106" y="170"/>
                </a:lnTo>
                <a:lnTo>
                  <a:pt x="108" y="170"/>
                </a:lnTo>
                <a:lnTo>
                  <a:pt x="110" y="170"/>
                </a:lnTo>
                <a:lnTo>
                  <a:pt x="112" y="172"/>
                </a:lnTo>
                <a:lnTo>
                  <a:pt x="114" y="174"/>
                </a:lnTo>
                <a:lnTo>
                  <a:pt x="116" y="174"/>
                </a:lnTo>
                <a:lnTo>
                  <a:pt x="116" y="176"/>
                </a:lnTo>
                <a:lnTo>
                  <a:pt x="114" y="178"/>
                </a:lnTo>
                <a:lnTo>
                  <a:pt x="114" y="180"/>
                </a:lnTo>
                <a:lnTo>
                  <a:pt x="116" y="182"/>
                </a:lnTo>
                <a:lnTo>
                  <a:pt x="116" y="184"/>
                </a:lnTo>
                <a:lnTo>
                  <a:pt x="116" y="186"/>
                </a:lnTo>
                <a:lnTo>
                  <a:pt x="116" y="188"/>
                </a:lnTo>
                <a:lnTo>
                  <a:pt x="116" y="190"/>
                </a:lnTo>
                <a:lnTo>
                  <a:pt x="116" y="192"/>
                </a:lnTo>
                <a:lnTo>
                  <a:pt x="114" y="194"/>
                </a:lnTo>
                <a:lnTo>
                  <a:pt x="114" y="196"/>
                </a:lnTo>
                <a:lnTo>
                  <a:pt x="112" y="198"/>
                </a:lnTo>
                <a:lnTo>
                  <a:pt x="114" y="200"/>
                </a:lnTo>
                <a:lnTo>
                  <a:pt x="116" y="200"/>
                </a:lnTo>
                <a:lnTo>
                  <a:pt x="118" y="202"/>
                </a:lnTo>
                <a:lnTo>
                  <a:pt x="122" y="204"/>
                </a:lnTo>
                <a:lnTo>
                  <a:pt x="120" y="204"/>
                </a:lnTo>
                <a:lnTo>
                  <a:pt x="118" y="204"/>
                </a:lnTo>
                <a:lnTo>
                  <a:pt x="116" y="204"/>
                </a:lnTo>
                <a:lnTo>
                  <a:pt x="114" y="202"/>
                </a:lnTo>
                <a:lnTo>
                  <a:pt x="110" y="202"/>
                </a:lnTo>
                <a:lnTo>
                  <a:pt x="108" y="202"/>
                </a:lnTo>
                <a:lnTo>
                  <a:pt x="104" y="202"/>
                </a:lnTo>
                <a:lnTo>
                  <a:pt x="102" y="202"/>
                </a:lnTo>
                <a:lnTo>
                  <a:pt x="100" y="202"/>
                </a:lnTo>
                <a:lnTo>
                  <a:pt x="98" y="202"/>
                </a:lnTo>
                <a:lnTo>
                  <a:pt x="96" y="202"/>
                </a:lnTo>
                <a:lnTo>
                  <a:pt x="94" y="204"/>
                </a:lnTo>
                <a:lnTo>
                  <a:pt x="92" y="204"/>
                </a:lnTo>
                <a:lnTo>
                  <a:pt x="90" y="206"/>
                </a:lnTo>
                <a:lnTo>
                  <a:pt x="90" y="208"/>
                </a:lnTo>
                <a:lnTo>
                  <a:pt x="88" y="210"/>
                </a:lnTo>
                <a:lnTo>
                  <a:pt x="86" y="212"/>
                </a:lnTo>
                <a:lnTo>
                  <a:pt x="88" y="214"/>
                </a:lnTo>
                <a:lnTo>
                  <a:pt x="90" y="214"/>
                </a:lnTo>
                <a:lnTo>
                  <a:pt x="92" y="216"/>
                </a:lnTo>
                <a:lnTo>
                  <a:pt x="94" y="218"/>
                </a:lnTo>
                <a:lnTo>
                  <a:pt x="96" y="218"/>
                </a:lnTo>
                <a:lnTo>
                  <a:pt x="98" y="220"/>
                </a:lnTo>
                <a:lnTo>
                  <a:pt x="96" y="220"/>
                </a:lnTo>
                <a:lnTo>
                  <a:pt x="94" y="220"/>
                </a:lnTo>
                <a:lnTo>
                  <a:pt x="92" y="220"/>
                </a:lnTo>
                <a:lnTo>
                  <a:pt x="90" y="220"/>
                </a:lnTo>
                <a:lnTo>
                  <a:pt x="88" y="220"/>
                </a:lnTo>
                <a:lnTo>
                  <a:pt x="88" y="218"/>
                </a:lnTo>
                <a:lnTo>
                  <a:pt x="86" y="218"/>
                </a:lnTo>
                <a:lnTo>
                  <a:pt x="84" y="218"/>
                </a:lnTo>
                <a:lnTo>
                  <a:pt x="82" y="218"/>
                </a:lnTo>
                <a:lnTo>
                  <a:pt x="78" y="218"/>
                </a:lnTo>
                <a:lnTo>
                  <a:pt x="76" y="218"/>
                </a:lnTo>
                <a:lnTo>
                  <a:pt x="76" y="220"/>
                </a:lnTo>
                <a:lnTo>
                  <a:pt x="76" y="222"/>
                </a:lnTo>
                <a:lnTo>
                  <a:pt x="76" y="224"/>
                </a:lnTo>
                <a:lnTo>
                  <a:pt x="78" y="224"/>
                </a:lnTo>
                <a:lnTo>
                  <a:pt x="80" y="224"/>
                </a:lnTo>
                <a:lnTo>
                  <a:pt x="82" y="224"/>
                </a:lnTo>
                <a:lnTo>
                  <a:pt x="84" y="224"/>
                </a:lnTo>
                <a:lnTo>
                  <a:pt x="86" y="225"/>
                </a:lnTo>
                <a:lnTo>
                  <a:pt x="88" y="225"/>
                </a:lnTo>
                <a:lnTo>
                  <a:pt x="88" y="227"/>
                </a:lnTo>
                <a:lnTo>
                  <a:pt x="90" y="229"/>
                </a:lnTo>
                <a:lnTo>
                  <a:pt x="92" y="231"/>
                </a:lnTo>
                <a:lnTo>
                  <a:pt x="92" y="233"/>
                </a:lnTo>
                <a:lnTo>
                  <a:pt x="94" y="235"/>
                </a:lnTo>
                <a:lnTo>
                  <a:pt x="94" y="237"/>
                </a:lnTo>
                <a:lnTo>
                  <a:pt x="96" y="237"/>
                </a:lnTo>
                <a:lnTo>
                  <a:pt x="98" y="239"/>
                </a:lnTo>
                <a:lnTo>
                  <a:pt x="98" y="241"/>
                </a:lnTo>
                <a:lnTo>
                  <a:pt x="98" y="243"/>
                </a:lnTo>
                <a:lnTo>
                  <a:pt x="98" y="245"/>
                </a:lnTo>
                <a:lnTo>
                  <a:pt x="100" y="247"/>
                </a:lnTo>
                <a:lnTo>
                  <a:pt x="102" y="247"/>
                </a:lnTo>
                <a:lnTo>
                  <a:pt x="104" y="247"/>
                </a:lnTo>
                <a:lnTo>
                  <a:pt x="106" y="247"/>
                </a:lnTo>
                <a:lnTo>
                  <a:pt x="108" y="249"/>
                </a:lnTo>
                <a:lnTo>
                  <a:pt x="108" y="251"/>
                </a:lnTo>
                <a:lnTo>
                  <a:pt x="110" y="253"/>
                </a:lnTo>
                <a:lnTo>
                  <a:pt x="112" y="253"/>
                </a:lnTo>
                <a:lnTo>
                  <a:pt x="114" y="253"/>
                </a:lnTo>
                <a:lnTo>
                  <a:pt x="116" y="253"/>
                </a:lnTo>
                <a:lnTo>
                  <a:pt x="118" y="253"/>
                </a:lnTo>
                <a:lnTo>
                  <a:pt x="120" y="253"/>
                </a:lnTo>
                <a:lnTo>
                  <a:pt x="122" y="253"/>
                </a:lnTo>
                <a:lnTo>
                  <a:pt x="122" y="255"/>
                </a:lnTo>
                <a:lnTo>
                  <a:pt x="124" y="255"/>
                </a:lnTo>
                <a:lnTo>
                  <a:pt x="124" y="257"/>
                </a:lnTo>
                <a:lnTo>
                  <a:pt x="122" y="257"/>
                </a:lnTo>
                <a:lnTo>
                  <a:pt x="124" y="259"/>
                </a:lnTo>
                <a:lnTo>
                  <a:pt x="124" y="261"/>
                </a:lnTo>
                <a:lnTo>
                  <a:pt x="124" y="263"/>
                </a:lnTo>
                <a:lnTo>
                  <a:pt x="122" y="265"/>
                </a:lnTo>
                <a:lnTo>
                  <a:pt x="122" y="267"/>
                </a:lnTo>
                <a:lnTo>
                  <a:pt x="122" y="269"/>
                </a:lnTo>
                <a:lnTo>
                  <a:pt x="122" y="271"/>
                </a:lnTo>
                <a:lnTo>
                  <a:pt x="124" y="273"/>
                </a:lnTo>
                <a:lnTo>
                  <a:pt x="124" y="275"/>
                </a:lnTo>
                <a:lnTo>
                  <a:pt x="126" y="273"/>
                </a:lnTo>
                <a:lnTo>
                  <a:pt x="130" y="269"/>
                </a:lnTo>
                <a:lnTo>
                  <a:pt x="132" y="267"/>
                </a:lnTo>
                <a:lnTo>
                  <a:pt x="134" y="267"/>
                </a:lnTo>
                <a:lnTo>
                  <a:pt x="136" y="265"/>
                </a:lnTo>
                <a:lnTo>
                  <a:pt x="138" y="265"/>
                </a:lnTo>
                <a:lnTo>
                  <a:pt x="140" y="265"/>
                </a:lnTo>
                <a:lnTo>
                  <a:pt x="142" y="265"/>
                </a:lnTo>
                <a:lnTo>
                  <a:pt x="144" y="265"/>
                </a:lnTo>
                <a:lnTo>
                  <a:pt x="146" y="263"/>
                </a:lnTo>
                <a:lnTo>
                  <a:pt x="148" y="263"/>
                </a:lnTo>
                <a:lnTo>
                  <a:pt x="150" y="263"/>
                </a:lnTo>
                <a:lnTo>
                  <a:pt x="152" y="265"/>
                </a:lnTo>
                <a:lnTo>
                  <a:pt x="154" y="265"/>
                </a:lnTo>
                <a:lnTo>
                  <a:pt x="156" y="267"/>
                </a:lnTo>
                <a:lnTo>
                  <a:pt x="158" y="267"/>
                </a:lnTo>
                <a:lnTo>
                  <a:pt x="160" y="269"/>
                </a:lnTo>
                <a:lnTo>
                  <a:pt x="162" y="271"/>
                </a:lnTo>
                <a:lnTo>
                  <a:pt x="164" y="271"/>
                </a:lnTo>
                <a:lnTo>
                  <a:pt x="166" y="273"/>
                </a:lnTo>
                <a:lnTo>
                  <a:pt x="166" y="275"/>
                </a:lnTo>
                <a:lnTo>
                  <a:pt x="168" y="277"/>
                </a:lnTo>
                <a:lnTo>
                  <a:pt x="170" y="279"/>
                </a:lnTo>
                <a:lnTo>
                  <a:pt x="171" y="281"/>
                </a:lnTo>
                <a:lnTo>
                  <a:pt x="171" y="283"/>
                </a:lnTo>
                <a:lnTo>
                  <a:pt x="173" y="283"/>
                </a:lnTo>
                <a:lnTo>
                  <a:pt x="175" y="285"/>
                </a:lnTo>
                <a:lnTo>
                  <a:pt x="177" y="285"/>
                </a:lnTo>
                <a:lnTo>
                  <a:pt x="179" y="285"/>
                </a:lnTo>
                <a:lnTo>
                  <a:pt x="181" y="285"/>
                </a:lnTo>
                <a:lnTo>
                  <a:pt x="183" y="285"/>
                </a:lnTo>
                <a:lnTo>
                  <a:pt x="185" y="285"/>
                </a:lnTo>
                <a:lnTo>
                  <a:pt x="183" y="281"/>
                </a:lnTo>
                <a:lnTo>
                  <a:pt x="183" y="279"/>
                </a:lnTo>
                <a:lnTo>
                  <a:pt x="183" y="277"/>
                </a:lnTo>
                <a:lnTo>
                  <a:pt x="181" y="275"/>
                </a:lnTo>
                <a:lnTo>
                  <a:pt x="181" y="273"/>
                </a:lnTo>
                <a:lnTo>
                  <a:pt x="181" y="271"/>
                </a:lnTo>
                <a:lnTo>
                  <a:pt x="181" y="269"/>
                </a:lnTo>
                <a:lnTo>
                  <a:pt x="181" y="265"/>
                </a:lnTo>
                <a:lnTo>
                  <a:pt x="179" y="263"/>
                </a:lnTo>
                <a:lnTo>
                  <a:pt x="179" y="261"/>
                </a:lnTo>
                <a:lnTo>
                  <a:pt x="179" y="259"/>
                </a:lnTo>
                <a:lnTo>
                  <a:pt x="179" y="257"/>
                </a:lnTo>
                <a:lnTo>
                  <a:pt x="177" y="255"/>
                </a:lnTo>
                <a:lnTo>
                  <a:pt x="177" y="253"/>
                </a:lnTo>
                <a:lnTo>
                  <a:pt x="177" y="251"/>
                </a:lnTo>
                <a:lnTo>
                  <a:pt x="177" y="249"/>
                </a:lnTo>
                <a:lnTo>
                  <a:pt x="177" y="247"/>
                </a:lnTo>
                <a:lnTo>
                  <a:pt x="175" y="245"/>
                </a:lnTo>
                <a:lnTo>
                  <a:pt x="175" y="243"/>
                </a:lnTo>
                <a:lnTo>
                  <a:pt x="175" y="241"/>
                </a:lnTo>
                <a:lnTo>
                  <a:pt x="175" y="239"/>
                </a:lnTo>
                <a:lnTo>
                  <a:pt x="173" y="237"/>
                </a:lnTo>
                <a:lnTo>
                  <a:pt x="173" y="235"/>
                </a:lnTo>
                <a:lnTo>
                  <a:pt x="173" y="233"/>
                </a:lnTo>
                <a:lnTo>
                  <a:pt x="173" y="231"/>
                </a:lnTo>
                <a:lnTo>
                  <a:pt x="173" y="229"/>
                </a:lnTo>
                <a:lnTo>
                  <a:pt x="171" y="227"/>
                </a:lnTo>
                <a:lnTo>
                  <a:pt x="171" y="225"/>
                </a:lnTo>
                <a:lnTo>
                  <a:pt x="171" y="224"/>
                </a:lnTo>
                <a:lnTo>
                  <a:pt x="171" y="222"/>
                </a:lnTo>
                <a:lnTo>
                  <a:pt x="171" y="220"/>
                </a:lnTo>
                <a:lnTo>
                  <a:pt x="170" y="218"/>
                </a:lnTo>
                <a:lnTo>
                  <a:pt x="170" y="216"/>
                </a:lnTo>
                <a:lnTo>
                  <a:pt x="170" y="214"/>
                </a:lnTo>
                <a:lnTo>
                  <a:pt x="170" y="212"/>
                </a:lnTo>
                <a:lnTo>
                  <a:pt x="168" y="210"/>
                </a:lnTo>
                <a:lnTo>
                  <a:pt x="170" y="210"/>
                </a:lnTo>
                <a:lnTo>
                  <a:pt x="171" y="208"/>
                </a:lnTo>
                <a:lnTo>
                  <a:pt x="173" y="208"/>
                </a:lnTo>
                <a:lnTo>
                  <a:pt x="175" y="208"/>
                </a:lnTo>
                <a:lnTo>
                  <a:pt x="179" y="206"/>
                </a:lnTo>
                <a:lnTo>
                  <a:pt x="181" y="206"/>
                </a:lnTo>
                <a:lnTo>
                  <a:pt x="183" y="206"/>
                </a:lnTo>
                <a:lnTo>
                  <a:pt x="185" y="204"/>
                </a:lnTo>
                <a:lnTo>
                  <a:pt x="187" y="204"/>
                </a:lnTo>
                <a:lnTo>
                  <a:pt x="189" y="204"/>
                </a:lnTo>
                <a:lnTo>
                  <a:pt x="191" y="204"/>
                </a:lnTo>
                <a:lnTo>
                  <a:pt x="193" y="202"/>
                </a:lnTo>
                <a:lnTo>
                  <a:pt x="195" y="202"/>
                </a:lnTo>
                <a:lnTo>
                  <a:pt x="197" y="202"/>
                </a:lnTo>
                <a:lnTo>
                  <a:pt x="199" y="200"/>
                </a:lnTo>
                <a:lnTo>
                  <a:pt x="201" y="200"/>
                </a:lnTo>
                <a:lnTo>
                  <a:pt x="203" y="200"/>
                </a:lnTo>
                <a:lnTo>
                  <a:pt x="205" y="200"/>
                </a:lnTo>
                <a:lnTo>
                  <a:pt x="207" y="198"/>
                </a:lnTo>
                <a:lnTo>
                  <a:pt x="209" y="198"/>
                </a:lnTo>
                <a:lnTo>
                  <a:pt x="209" y="196"/>
                </a:lnTo>
                <a:lnTo>
                  <a:pt x="207" y="194"/>
                </a:lnTo>
                <a:lnTo>
                  <a:pt x="209" y="194"/>
                </a:lnTo>
                <a:lnTo>
                  <a:pt x="209" y="192"/>
                </a:lnTo>
                <a:lnTo>
                  <a:pt x="211" y="192"/>
                </a:lnTo>
                <a:lnTo>
                  <a:pt x="213" y="192"/>
                </a:lnTo>
                <a:lnTo>
                  <a:pt x="213" y="190"/>
                </a:lnTo>
                <a:lnTo>
                  <a:pt x="215" y="190"/>
                </a:lnTo>
                <a:lnTo>
                  <a:pt x="217" y="190"/>
                </a:lnTo>
                <a:lnTo>
                  <a:pt x="219" y="190"/>
                </a:lnTo>
                <a:lnTo>
                  <a:pt x="219" y="192"/>
                </a:lnTo>
                <a:lnTo>
                  <a:pt x="217" y="192"/>
                </a:lnTo>
                <a:lnTo>
                  <a:pt x="217" y="194"/>
                </a:lnTo>
                <a:lnTo>
                  <a:pt x="219" y="194"/>
                </a:lnTo>
                <a:lnTo>
                  <a:pt x="221" y="194"/>
                </a:lnTo>
                <a:lnTo>
                  <a:pt x="221" y="196"/>
                </a:lnTo>
                <a:lnTo>
                  <a:pt x="221" y="194"/>
                </a:lnTo>
                <a:lnTo>
                  <a:pt x="223" y="194"/>
                </a:lnTo>
                <a:lnTo>
                  <a:pt x="223" y="192"/>
                </a:lnTo>
                <a:lnTo>
                  <a:pt x="223" y="190"/>
                </a:lnTo>
                <a:lnTo>
                  <a:pt x="223" y="188"/>
                </a:lnTo>
                <a:lnTo>
                  <a:pt x="221" y="186"/>
                </a:lnTo>
                <a:lnTo>
                  <a:pt x="221" y="184"/>
                </a:lnTo>
                <a:lnTo>
                  <a:pt x="219" y="184"/>
                </a:lnTo>
                <a:lnTo>
                  <a:pt x="221" y="184"/>
                </a:lnTo>
                <a:lnTo>
                  <a:pt x="223" y="184"/>
                </a:lnTo>
                <a:lnTo>
                  <a:pt x="225" y="184"/>
                </a:lnTo>
                <a:lnTo>
                  <a:pt x="225" y="186"/>
                </a:lnTo>
                <a:lnTo>
                  <a:pt x="225" y="188"/>
                </a:lnTo>
                <a:lnTo>
                  <a:pt x="227" y="188"/>
                </a:lnTo>
                <a:lnTo>
                  <a:pt x="229" y="188"/>
                </a:lnTo>
                <a:lnTo>
                  <a:pt x="231" y="188"/>
                </a:lnTo>
                <a:lnTo>
                  <a:pt x="233" y="188"/>
                </a:lnTo>
                <a:lnTo>
                  <a:pt x="233" y="190"/>
                </a:lnTo>
                <a:lnTo>
                  <a:pt x="231" y="190"/>
                </a:lnTo>
                <a:lnTo>
                  <a:pt x="229" y="190"/>
                </a:lnTo>
                <a:lnTo>
                  <a:pt x="231" y="192"/>
                </a:lnTo>
                <a:lnTo>
                  <a:pt x="231" y="190"/>
                </a:lnTo>
                <a:lnTo>
                  <a:pt x="233" y="190"/>
                </a:lnTo>
                <a:lnTo>
                  <a:pt x="235" y="192"/>
                </a:lnTo>
                <a:lnTo>
                  <a:pt x="233" y="192"/>
                </a:lnTo>
                <a:lnTo>
                  <a:pt x="233" y="194"/>
                </a:lnTo>
                <a:lnTo>
                  <a:pt x="235" y="194"/>
                </a:lnTo>
                <a:lnTo>
                  <a:pt x="237" y="196"/>
                </a:lnTo>
                <a:lnTo>
                  <a:pt x="235" y="196"/>
                </a:lnTo>
                <a:lnTo>
                  <a:pt x="233" y="196"/>
                </a:lnTo>
                <a:lnTo>
                  <a:pt x="231" y="196"/>
                </a:lnTo>
                <a:lnTo>
                  <a:pt x="229" y="196"/>
                </a:lnTo>
                <a:lnTo>
                  <a:pt x="227" y="196"/>
                </a:lnTo>
                <a:lnTo>
                  <a:pt x="227" y="198"/>
                </a:lnTo>
                <a:lnTo>
                  <a:pt x="229" y="198"/>
                </a:lnTo>
                <a:lnTo>
                  <a:pt x="231" y="198"/>
                </a:lnTo>
                <a:lnTo>
                  <a:pt x="233" y="198"/>
                </a:lnTo>
                <a:lnTo>
                  <a:pt x="235" y="198"/>
                </a:lnTo>
                <a:lnTo>
                  <a:pt x="237" y="198"/>
                </a:lnTo>
                <a:lnTo>
                  <a:pt x="239" y="198"/>
                </a:lnTo>
                <a:lnTo>
                  <a:pt x="239" y="200"/>
                </a:lnTo>
                <a:lnTo>
                  <a:pt x="237" y="200"/>
                </a:lnTo>
                <a:lnTo>
                  <a:pt x="239" y="200"/>
                </a:lnTo>
                <a:lnTo>
                  <a:pt x="239" y="202"/>
                </a:lnTo>
                <a:lnTo>
                  <a:pt x="241" y="204"/>
                </a:lnTo>
                <a:lnTo>
                  <a:pt x="241" y="206"/>
                </a:lnTo>
                <a:lnTo>
                  <a:pt x="239" y="206"/>
                </a:lnTo>
                <a:lnTo>
                  <a:pt x="239" y="208"/>
                </a:lnTo>
                <a:lnTo>
                  <a:pt x="241" y="208"/>
                </a:lnTo>
                <a:lnTo>
                  <a:pt x="241" y="210"/>
                </a:lnTo>
                <a:lnTo>
                  <a:pt x="243" y="210"/>
                </a:lnTo>
                <a:lnTo>
                  <a:pt x="243" y="212"/>
                </a:lnTo>
                <a:lnTo>
                  <a:pt x="245" y="212"/>
                </a:lnTo>
                <a:lnTo>
                  <a:pt x="245" y="214"/>
                </a:lnTo>
                <a:lnTo>
                  <a:pt x="247" y="214"/>
                </a:lnTo>
                <a:lnTo>
                  <a:pt x="247" y="216"/>
                </a:lnTo>
                <a:lnTo>
                  <a:pt x="247" y="218"/>
                </a:lnTo>
                <a:lnTo>
                  <a:pt x="245" y="218"/>
                </a:lnTo>
                <a:lnTo>
                  <a:pt x="247" y="218"/>
                </a:lnTo>
                <a:lnTo>
                  <a:pt x="249" y="220"/>
                </a:lnTo>
                <a:lnTo>
                  <a:pt x="255" y="222"/>
                </a:lnTo>
                <a:lnTo>
                  <a:pt x="255" y="224"/>
                </a:lnTo>
                <a:lnTo>
                  <a:pt x="257" y="225"/>
                </a:lnTo>
                <a:lnTo>
                  <a:pt x="259" y="227"/>
                </a:lnTo>
                <a:lnTo>
                  <a:pt x="261" y="229"/>
                </a:lnTo>
                <a:lnTo>
                  <a:pt x="263" y="231"/>
                </a:lnTo>
                <a:lnTo>
                  <a:pt x="265" y="233"/>
                </a:lnTo>
                <a:lnTo>
                  <a:pt x="267" y="233"/>
                </a:lnTo>
                <a:lnTo>
                  <a:pt x="269" y="235"/>
                </a:lnTo>
                <a:lnTo>
                  <a:pt x="271" y="237"/>
                </a:lnTo>
                <a:lnTo>
                  <a:pt x="273" y="239"/>
                </a:lnTo>
                <a:lnTo>
                  <a:pt x="275" y="239"/>
                </a:lnTo>
                <a:lnTo>
                  <a:pt x="277" y="239"/>
                </a:lnTo>
                <a:lnTo>
                  <a:pt x="279" y="239"/>
                </a:lnTo>
                <a:lnTo>
                  <a:pt x="281" y="239"/>
                </a:lnTo>
                <a:lnTo>
                  <a:pt x="283" y="239"/>
                </a:lnTo>
                <a:lnTo>
                  <a:pt x="285" y="239"/>
                </a:lnTo>
                <a:lnTo>
                  <a:pt x="287" y="239"/>
                </a:lnTo>
                <a:lnTo>
                  <a:pt x="289" y="237"/>
                </a:lnTo>
                <a:lnTo>
                  <a:pt x="291" y="237"/>
                </a:lnTo>
                <a:lnTo>
                  <a:pt x="293" y="237"/>
                </a:lnTo>
                <a:lnTo>
                  <a:pt x="295" y="237"/>
                </a:lnTo>
                <a:lnTo>
                  <a:pt x="297" y="237"/>
                </a:lnTo>
                <a:lnTo>
                  <a:pt x="301" y="237"/>
                </a:lnTo>
                <a:lnTo>
                  <a:pt x="303" y="237"/>
                </a:lnTo>
                <a:lnTo>
                  <a:pt x="305" y="239"/>
                </a:lnTo>
                <a:lnTo>
                  <a:pt x="307" y="239"/>
                </a:lnTo>
                <a:lnTo>
                  <a:pt x="309" y="239"/>
                </a:lnTo>
                <a:lnTo>
                  <a:pt x="311" y="239"/>
                </a:lnTo>
                <a:lnTo>
                  <a:pt x="313" y="239"/>
                </a:lnTo>
                <a:lnTo>
                  <a:pt x="315" y="239"/>
                </a:lnTo>
                <a:lnTo>
                  <a:pt x="317" y="237"/>
                </a:lnTo>
                <a:lnTo>
                  <a:pt x="319" y="235"/>
                </a:lnTo>
                <a:lnTo>
                  <a:pt x="321" y="235"/>
                </a:lnTo>
                <a:lnTo>
                  <a:pt x="323" y="235"/>
                </a:lnTo>
                <a:lnTo>
                  <a:pt x="325" y="237"/>
                </a:lnTo>
                <a:lnTo>
                  <a:pt x="327" y="239"/>
                </a:lnTo>
                <a:lnTo>
                  <a:pt x="327" y="241"/>
                </a:lnTo>
                <a:lnTo>
                  <a:pt x="329" y="241"/>
                </a:lnTo>
                <a:lnTo>
                  <a:pt x="333" y="243"/>
                </a:lnTo>
                <a:lnTo>
                  <a:pt x="335" y="245"/>
                </a:lnTo>
                <a:lnTo>
                  <a:pt x="337" y="247"/>
                </a:lnTo>
                <a:lnTo>
                  <a:pt x="339" y="249"/>
                </a:lnTo>
                <a:lnTo>
                  <a:pt x="339" y="251"/>
                </a:lnTo>
                <a:lnTo>
                  <a:pt x="341" y="251"/>
                </a:lnTo>
                <a:lnTo>
                  <a:pt x="343" y="251"/>
                </a:lnTo>
                <a:lnTo>
                  <a:pt x="345" y="251"/>
                </a:lnTo>
                <a:lnTo>
                  <a:pt x="345" y="253"/>
                </a:lnTo>
                <a:lnTo>
                  <a:pt x="347" y="255"/>
                </a:lnTo>
                <a:lnTo>
                  <a:pt x="347" y="257"/>
                </a:lnTo>
                <a:lnTo>
                  <a:pt x="347" y="259"/>
                </a:lnTo>
                <a:lnTo>
                  <a:pt x="347" y="261"/>
                </a:lnTo>
                <a:lnTo>
                  <a:pt x="347" y="263"/>
                </a:lnTo>
                <a:lnTo>
                  <a:pt x="347" y="265"/>
                </a:lnTo>
                <a:lnTo>
                  <a:pt x="349" y="267"/>
                </a:lnTo>
                <a:lnTo>
                  <a:pt x="349" y="269"/>
                </a:lnTo>
                <a:lnTo>
                  <a:pt x="351" y="271"/>
                </a:lnTo>
                <a:lnTo>
                  <a:pt x="357" y="271"/>
                </a:lnTo>
                <a:lnTo>
                  <a:pt x="357" y="273"/>
                </a:lnTo>
                <a:lnTo>
                  <a:pt x="359" y="275"/>
                </a:lnTo>
                <a:lnTo>
                  <a:pt x="361" y="277"/>
                </a:lnTo>
                <a:lnTo>
                  <a:pt x="361" y="279"/>
                </a:lnTo>
                <a:lnTo>
                  <a:pt x="361" y="281"/>
                </a:lnTo>
                <a:lnTo>
                  <a:pt x="363" y="283"/>
                </a:lnTo>
                <a:lnTo>
                  <a:pt x="363" y="285"/>
                </a:lnTo>
                <a:lnTo>
                  <a:pt x="365" y="287"/>
                </a:lnTo>
                <a:lnTo>
                  <a:pt x="367" y="287"/>
                </a:lnTo>
                <a:lnTo>
                  <a:pt x="369" y="287"/>
                </a:lnTo>
                <a:lnTo>
                  <a:pt x="375" y="287"/>
                </a:lnTo>
                <a:lnTo>
                  <a:pt x="377" y="287"/>
                </a:lnTo>
                <a:lnTo>
                  <a:pt x="379" y="287"/>
                </a:lnTo>
                <a:lnTo>
                  <a:pt x="381" y="287"/>
                </a:lnTo>
                <a:lnTo>
                  <a:pt x="383" y="287"/>
                </a:lnTo>
                <a:lnTo>
                  <a:pt x="385" y="287"/>
                </a:lnTo>
                <a:lnTo>
                  <a:pt x="387" y="289"/>
                </a:lnTo>
                <a:lnTo>
                  <a:pt x="389" y="289"/>
                </a:lnTo>
                <a:lnTo>
                  <a:pt x="389" y="291"/>
                </a:lnTo>
                <a:lnTo>
                  <a:pt x="389" y="293"/>
                </a:lnTo>
                <a:lnTo>
                  <a:pt x="389" y="295"/>
                </a:lnTo>
                <a:lnTo>
                  <a:pt x="391" y="297"/>
                </a:lnTo>
                <a:lnTo>
                  <a:pt x="393" y="297"/>
                </a:lnTo>
                <a:lnTo>
                  <a:pt x="395" y="299"/>
                </a:lnTo>
                <a:lnTo>
                  <a:pt x="397" y="299"/>
                </a:lnTo>
                <a:lnTo>
                  <a:pt x="399" y="299"/>
                </a:lnTo>
                <a:lnTo>
                  <a:pt x="399" y="297"/>
                </a:lnTo>
                <a:lnTo>
                  <a:pt x="397" y="295"/>
                </a:lnTo>
                <a:lnTo>
                  <a:pt x="397" y="293"/>
                </a:lnTo>
                <a:lnTo>
                  <a:pt x="399" y="293"/>
                </a:lnTo>
                <a:lnTo>
                  <a:pt x="399" y="291"/>
                </a:lnTo>
                <a:lnTo>
                  <a:pt x="399" y="289"/>
                </a:lnTo>
                <a:lnTo>
                  <a:pt x="401" y="287"/>
                </a:lnTo>
                <a:lnTo>
                  <a:pt x="403" y="287"/>
                </a:lnTo>
                <a:lnTo>
                  <a:pt x="403" y="285"/>
                </a:lnTo>
                <a:lnTo>
                  <a:pt x="403" y="283"/>
                </a:lnTo>
                <a:lnTo>
                  <a:pt x="405" y="283"/>
                </a:lnTo>
                <a:lnTo>
                  <a:pt x="407" y="281"/>
                </a:lnTo>
                <a:lnTo>
                  <a:pt x="409" y="279"/>
                </a:lnTo>
                <a:lnTo>
                  <a:pt x="411" y="279"/>
                </a:lnTo>
                <a:lnTo>
                  <a:pt x="411" y="277"/>
                </a:lnTo>
                <a:lnTo>
                  <a:pt x="413" y="277"/>
                </a:lnTo>
                <a:lnTo>
                  <a:pt x="415" y="277"/>
                </a:lnTo>
                <a:lnTo>
                  <a:pt x="417" y="275"/>
                </a:lnTo>
                <a:lnTo>
                  <a:pt x="419" y="273"/>
                </a:lnTo>
                <a:lnTo>
                  <a:pt x="419" y="271"/>
                </a:lnTo>
                <a:lnTo>
                  <a:pt x="421" y="269"/>
                </a:lnTo>
                <a:lnTo>
                  <a:pt x="423" y="269"/>
                </a:lnTo>
                <a:lnTo>
                  <a:pt x="425" y="269"/>
                </a:lnTo>
                <a:lnTo>
                  <a:pt x="427" y="267"/>
                </a:lnTo>
                <a:lnTo>
                  <a:pt x="429" y="267"/>
                </a:lnTo>
                <a:lnTo>
                  <a:pt x="431" y="265"/>
                </a:lnTo>
                <a:lnTo>
                  <a:pt x="429" y="265"/>
                </a:lnTo>
                <a:lnTo>
                  <a:pt x="429" y="263"/>
                </a:lnTo>
                <a:lnTo>
                  <a:pt x="429" y="261"/>
                </a:lnTo>
                <a:lnTo>
                  <a:pt x="431" y="259"/>
                </a:lnTo>
                <a:lnTo>
                  <a:pt x="431" y="257"/>
                </a:lnTo>
                <a:lnTo>
                  <a:pt x="433" y="255"/>
                </a:lnTo>
                <a:lnTo>
                  <a:pt x="435" y="255"/>
                </a:lnTo>
                <a:lnTo>
                  <a:pt x="437" y="255"/>
                </a:lnTo>
                <a:lnTo>
                  <a:pt x="439" y="253"/>
                </a:lnTo>
                <a:lnTo>
                  <a:pt x="441" y="253"/>
                </a:lnTo>
                <a:lnTo>
                  <a:pt x="443" y="253"/>
                </a:lnTo>
                <a:lnTo>
                  <a:pt x="445" y="253"/>
                </a:lnTo>
                <a:lnTo>
                  <a:pt x="447" y="255"/>
                </a:lnTo>
                <a:lnTo>
                  <a:pt x="449" y="255"/>
                </a:lnTo>
                <a:lnTo>
                  <a:pt x="451" y="255"/>
                </a:lnTo>
                <a:lnTo>
                  <a:pt x="453" y="257"/>
                </a:lnTo>
                <a:lnTo>
                  <a:pt x="455" y="257"/>
                </a:lnTo>
                <a:lnTo>
                  <a:pt x="457" y="257"/>
                </a:lnTo>
                <a:lnTo>
                  <a:pt x="459" y="259"/>
                </a:lnTo>
                <a:lnTo>
                  <a:pt x="461" y="259"/>
                </a:lnTo>
                <a:lnTo>
                  <a:pt x="463" y="259"/>
                </a:lnTo>
                <a:lnTo>
                  <a:pt x="465" y="259"/>
                </a:lnTo>
                <a:lnTo>
                  <a:pt x="467" y="259"/>
                </a:lnTo>
                <a:lnTo>
                  <a:pt x="469" y="259"/>
                </a:lnTo>
                <a:lnTo>
                  <a:pt x="469" y="261"/>
                </a:lnTo>
                <a:lnTo>
                  <a:pt x="471" y="261"/>
                </a:lnTo>
                <a:lnTo>
                  <a:pt x="469" y="259"/>
                </a:lnTo>
                <a:lnTo>
                  <a:pt x="469" y="257"/>
                </a:lnTo>
                <a:lnTo>
                  <a:pt x="469" y="255"/>
                </a:lnTo>
                <a:lnTo>
                  <a:pt x="469" y="253"/>
                </a:lnTo>
                <a:lnTo>
                  <a:pt x="469" y="251"/>
                </a:lnTo>
                <a:lnTo>
                  <a:pt x="469" y="249"/>
                </a:lnTo>
                <a:lnTo>
                  <a:pt x="471" y="249"/>
                </a:lnTo>
                <a:lnTo>
                  <a:pt x="473" y="247"/>
                </a:lnTo>
                <a:lnTo>
                  <a:pt x="475" y="247"/>
                </a:lnTo>
                <a:lnTo>
                  <a:pt x="477" y="245"/>
                </a:lnTo>
                <a:lnTo>
                  <a:pt x="479" y="245"/>
                </a:lnTo>
                <a:lnTo>
                  <a:pt x="483" y="247"/>
                </a:lnTo>
                <a:lnTo>
                  <a:pt x="485" y="247"/>
                </a:lnTo>
                <a:lnTo>
                  <a:pt x="487" y="249"/>
                </a:lnTo>
                <a:lnTo>
                  <a:pt x="489" y="249"/>
                </a:lnTo>
                <a:lnTo>
                  <a:pt x="489" y="251"/>
                </a:lnTo>
                <a:lnTo>
                  <a:pt x="491" y="251"/>
                </a:lnTo>
                <a:lnTo>
                  <a:pt x="493" y="251"/>
                </a:lnTo>
                <a:lnTo>
                  <a:pt x="495" y="251"/>
                </a:lnTo>
                <a:lnTo>
                  <a:pt x="497" y="253"/>
                </a:lnTo>
                <a:lnTo>
                  <a:pt x="499" y="253"/>
                </a:lnTo>
                <a:lnTo>
                  <a:pt x="501" y="253"/>
                </a:lnTo>
                <a:lnTo>
                  <a:pt x="503" y="253"/>
                </a:lnTo>
                <a:lnTo>
                  <a:pt x="505" y="253"/>
                </a:lnTo>
                <a:lnTo>
                  <a:pt x="507" y="253"/>
                </a:lnTo>
                <a:lnTo>
                  <a:pt x="507" y="251"/>
                </a:lnTo>
                <a:lnTo>
                  <a:pt x="509" y="251"/>
                </a:lnTo>
                <a:lnTo>
                  <a:pt x="511" y="251"/>
                </a:lnTo>
                <a:lnTo>
                  <a:pt x="513" y="251"/>
                </a:lnTo>
                <a:lnTo>
                  <a:pt x="515" y="251"/>
                </a:lnTo>
                <a:lnTo>
                  <a:pt x="517" y="253"/>
                </a:lnTo>
                <a:lnTo>
                  <a:pt x="519" y="251"/>
                </a:lnTo>
                <a:lnTo>
                  <a:pt x="521" y="251"/>
                </a:lnTo>
                <a:lnTo>
                  <a:pt x="523" y="251"/>
                </a:lnTo>
                <a:lnTo>
                  <a:pt x="525" y="251"/>
                </a:lnTo>
                <a:lnTo>
                  <a:pt x="527" y="251"/>
                </a:lnTo>
                <a:lnTo>
                  <a:pt x="529" y="251"/>
                </a:lnTo>
                <a:lnTo>
                  <a:pt x="531" y="251"/>
                </a:lnTo>
                <a:lnTo>
                  <a:pt x="533" y="251"/>
                </a:lnTo>
                <a:lnTo>
                  <a:pt x="535" y="251"/>
                </a:lnTo>
                <a:lnTo>
                  <a:pt x="537" y="251"/>
                </a:lnTo>
                <a:lnTo>
                  <a:pt x="539" y="251"/>
                </a:lnTo>
                <a:lnTo>
                  <a:pt x="541" y="253"/>
                </a:lnTo>
                <a:lnTo>
                  <a:pt x="543" y="253"/>
                </a:lnTo>
                <a:lnTo>
                  <a:pt x="545" y="253"/>
                </a:lnTo>
                <a:lnTo>
                  <a:pt x="549" y="253"/>
                </a:lnTo>
                <a:lnTo>
                  <a:pt x="551" y="253"/>
                </a:lnTo>
                <a:lnTo>
                  <a:pt x="553" y="253"/>
                </a:lnTo>
                <a:lnTo>
                  <a:pt x="555" y="253"/>
                </a:lnTo>
                <a:lnTo>
                  <a:pt x="557" y="253"/>
                </a:lnTo>
                <a:lnTo>
                  <a:pt x="559" y="255"/>
                </a:lnTo>
                <a:lnTo>
                  <a:pt x="561" y="255"/>
                </a:lnTo>
                <a:lnTo>
                  <a:pt x="563" y="255"/>
                </a:lnTo>
                <a:lnTo>
                  <a:pt x="565" y="255"/>
                </a:lnTo>
                <a:lnTo>
                  <a:pt x="565" y="257"/>
                </a:lnTo>
                <a:lnTo>
                  <a:pt x="567" y="257"/>
                </a:lnTo>
                <a:lnTo>
                  <a:pt x="569" y="259"/>
                </a:lnTo>
                <a:lnTo>
                  <a:pt x="571" y="261"/>
                </a:lnTo>
                <a:lnTo>
                  <a:pt x="573" y="261"/>
                </a:lnTo>
                <a:lnTo>
                  <a:pt x="575" y="261"/>
                </a:lnTo>
                <a:lnTo>
                  <a:pt x="577" y="261"/>
                </a:lnTo>
                <a:lnTo>
                  <a:pt x="579" y="261"/>
                </a:lnTo>
                <a:lnTo>
                  <a:pt x="581" y="263"/>
                </a:lnTo>
                <a:lnTo>
                  <a:pt x="583" y="265"/>
                </a:lnTo>
                <a:lnTo>
                  <a:pt x="585" y="267"/>
                </a:lnTo>
                <a:lnTo>
                  <a:pt x="585" y="265"/>
                </a:lnTo>
                <a:lnTo>
                  <a:pt x="585" y="263"/>
                </a:lnTo>
                <a:lnTo>
                  <a:pt x="583" y="261"/>
                </a:lnTo>
                <a:lnTo>
                  <a:pt x="583" y="259"/>
                </a:lnTo>
                <a:lnTo>
                  <a:pt x="581" y="257"/>
                </a:lnTo>
                <a:lnTo>
                  <a:pt x="581" y="255"/>
                </a:lnTo>
                <a:lnTo>
                  <a:pt x="581" y="253"/>
                </a:lnTo>
                <a:lnTo>
                  <a:pt x="583" y="253"/>
                </a:lnTo>
                <a:lnTo>
                  <a:pt x="585" y="253"/>
                </a:lnTo>
                <a:lnTo>
                  <a:pt x="587" y="253"/>
                </a:lnTo>
                <a:lnTo>
                  <a:pt x="585" y="251"/>
                </a:lnTo>
                <a:lnTo>
                  <a:pt x="583" y="251"/>
                </a:lnTo>
                <a:lnTo>
                  <a:pt x="585" y="249"/>
                </a:lnTo>
                <a:lnTo>
                  <a:pt x="585" y="247"/>
                </a:lnTo>
                <a:lnTo>
                  <a:pt x="587" y="247"/>
                </a:lnTo>
                <a:lnTo>
                  <a:pt x="589" y="245"/>
                </a:lnTo>
                <a:lnTo>
                  <a:pt x="587" y="245"/>
                </a:lnTo>
                <a:lnTo>
                  <a:pt x="585" y="243"/>
                </a:lnTo>
                <a:lnTo>
                  <a:pt x="585" y="241"/>
                </a:lnTo>
                <a:lnTo>
                  <a:pt x="585" y="239"/>
                </a:lnTo>
                <a:lnTo>
                  <a:pt x="583" y="239"/>
                </a:lnTo>
                <a:lnTo>
                  <a:pt x="581" y="237"/>
                </a:lnTo>
                <a:lnTo>
                  <a:pt x="581" y="235"/>
                </a:lnTo>
                <a:lnTo>
                  <a:pt x="579" y="233"/>
                </a:lnTo>
                <a:lnTo>
                  <a:pt x="579" y="231"/>
                </a:lnTo>
                <a:lnTo>
                  <a:pt x="577" y="229"/>
                </a:lnTo>
                <a:lnTo>
                  <a:pt x="575" y="227"/>
                </a:lnTo>
                <a:lnTo>
                  <a:pt x="575" y="225"/>
                </a:lnTo>
                <a:lnTo>
                  <a:pt x="575" y="224"/>
                </a:lnTo>
                <a:lnTo>
                  <a:pt x="573" y="224"/>
                </a:lnTo>
                <a:lnTo>
                  <a:pt x="573" y="222"/>
                </a:lnTo>
                <a:lnTo>
                  <a:pt x="571" y="220"/>
                </a:lnTo>
                <a:lnTo>
                  <a:pt x="571" y="218"/>
                </a:lnTo>
                <a:lnTo>
                  <a:pt x="573" y="216"/>
                </a:lnTo>
                <a:lnTo>
                  <a:pt x="571" y="214"/>
                </a:lnTo>
                <a:lnTo>
                  <a:pt x="569" y="214"/>
                </a:lnTo>
                <a:lnTo>
                  <a:pt x="567" y="214"/>
                </a:lnTo>
                <a:lnTo>
                  <a:pt x="565" y="214"/>
                </a:lnTo>
                <a:lnTo>
                  <a:pt x="563" y="214"/>
                </a:lnTo>
                <a:lnTo>
                  <a:pt x="561" y="212"/>
                </a:lnTo>
                <a:lnTo>
                  <a:pt x="563" y="210"/>
                </a:lnTo>
                <a:lnTo>
                  <a:pt x="565" y="210"/>
                </a:lnTo>
                <a:lnTo>
                  <a:pt x="567" y="208"/>
                </a:lnTo>
                <a:lnTo>
                  <a:pt x="569" y="208"/>
                </a:lnTo>
                <a:lnTo>
                  <a:pt x="571" y="208"/>
                </a:lnTo>
                <a:lnTo>
                  <a:pt x="573" y="208"/>
                </a:lnTo>
                <a:lnTo>
                  <a:pt x="573" y="206"/>
                </a:lnTo>
                <a:lnTo>
                  <a:pt x="575" y="208"/>
                </a:lnTo>
                <a:lnTo>
                  <a:pt x="577" y="206"/>
                </a:lnTo>
                <a:lnTo>
                  <a:pt x="579" y="206"/>
                </a:lnTo>
                <a:lnTo>
                  <a:pt x="581" y="206"/>
                </a:lnTo>
                <a:lnTo>
                  <a:pt x="583" y="204"/>
                </a:lnTo>
                <a:lnTo>
                  <a:pt x="585" y="204"/>
                </a:lnTo>
                <a:lnTo>
                  <a:pt x="587" y="204"/>
                </a:lnTo>
                <a:lnTo>
                  <a:pt x="589" y="202"/>
                </a:lnTo>
                <a:lnTo>
                  <a:pt x="589" y="204"/>
                </a:lnTo>
                <a:lnTo>
                  <a:pt x="591" y="206"/>
                </a:lnTo>
                <a:lnTo>
                  <a:pt x="593" y="206"/>
                </a:lnTo>
                <a:lnTo>
                  <a:pt x="595" y="206"/>
                </a:lnTo>
                <a:lnTo>
                  <a:pt x="597" y="206"/>
                </a:lnTo>
                <a:lnTo>
                  <a:pt x="599" y="206"/>
                </a:lnTo>
                <a:lnTo>
                  <a:pt x="601" y="206"/>
                </a:lnTo>
                <a:lnTo>
                  <a:pt x="603" y="208"/>
                </a:lnTo>
                <a:lnTo>
                  <a:pt x="603" y="206"/>
                </a:lnTo>
                <a:lnTo>
                  <a:pt x="605" y="206"/>
                </a:lnTo>
                <a:lnTo>
                  <a:pt x="603" y="204"/>
                </a:lnTo>
                <a:lnTo>
                  <a:pt x="603" y="202"/>
                </a:lnTo>
                <a:lnTo>
                  <a:pt x="601" y="200"/>
                </a:lnTo>
                <a:lnTo>
                  <a:pt x="599" y="200"/>
                </a:lnTo>
                <a:lnTo>
                  <a:pt x="597" y="198"/>
                </a:lnTo>
                <a:lnTo>
                  <a:pt x="597" y="196"/>
                </a:lnTo>
                <a:lnTo>
                  <a:pt x="597" y="194"/>
                </a:lnTo>
                <a:lnTo>
                  <a:pt x="597" y="192"/>
                </a:lnTo>
                <a:lnTo>
                  <a:pt x="597" y="190"/>
                </a:lnTo>
                <a:lnTo>
                  <a:pt x="597" y="188"/>
                </a:lnTo>
                <a:lnTo>
                  <a:pt x="597" y="186"/>
                </a:lnTo>
                <a:lnTo>
                  <a:pt x="597" y="184"/>
                </a:lnTo>
                <a:lnTo>
                  <a:pt x="597" y="182"/>
                </a:lnTo>
                <a:lnTo>
                  <a:pt x="597" y="180"/>
                </a:lnTo>
                <a:lnTo>
                  <a:pt x="597" y="178"/>
                </a:lnTo>
                <a:lnTo>
                  <a:pt x="597" y="174"/>
                </a:lnTo>
                <a:lnTo>
                  <a:pt x="597" y="172"/>
                </a:lnTo>
                <a:lnTo>
                  <a:pt x="597" y="170"/>
                </a:lnTo>
                <a:lnTo>
                  <a:pt x="597" y="168"/>
                </a:lnTo>
                <a:lnTo>
                  <a:pt x="597" y="166"/>
                </a:lnTo>
                <a:lnTo>
                  <a:pt x="599" y="164"/>
                </a:lnTo>
                <a:lnTo>
                  <a:pt x="601" y="166"/>
                </a:lnTo>
                <a:lnTo>
                  <a:pt x="603" y="166"/>
                </a:lnTo>
                <a:lnTo>
                  <a:pt x="605" y="168"/>
                </a:lnTo>
                <a:lnTo>
                  <a:pt x="607" y="168"/>
                </a:lnTo>
                <a:lnTo>
                  <a:pt x="609" y="168"/>
                </a:lnTo>
                <a:lnTo>
                  <a:pt x="611" y="170"/>
                </a:lnTo>
                <a:lnTo>
                  <a:pt x="613" y="170"/>
                </a:lnTo>
                <a:lnTo>
                  <a:pt x="615" y="170"/>
                </a:lnTo>
                <a:lnTo>
                  <a:pt x="617" y="170"/>
                </a:lnTo>
                <a:lnTo>
                  <a:pt x="619" y="170"/>
                </a:lnTo>
                <a:lnTo>
                  <a:pt x="621" y="170"/>
                </a:lnTo>
                <a:lnTo>
                  <a:pt x="623" y="170"/>
                </a:lnTo>
                <a:lnTo>
                  <a:pt x="625" y="170"/>
                </a:lnTo>
                <a:lnTo>
                  <a:pt x="627" y="172"/>
                </a:lnTo>
                <a:lnTo>
                  <a:pt x="629" y="172"/>
                </a:lnTo>
                <a:lnTo>
                  <a:pt x="631" y="172"/>
                </a:lnTo>
                <a:lnTo>
                  <a:pt x="633" y="170"/>
                </a:lnTo>
                <a:lnTo>
                  <a:pt x="633" y="168"/>
                </a:lnTo>
                <a:lnTo>
                  <a:pt x="635" y="168"/>
                </a:lnTo>
                <a:lnTo>
                  <a:pt x="637" y="168"/>
                </a:lnTo>
                <a:lnTo>
                  <a:pt x="637" y="166"/>
                </a:lnTo>
                <a:lnTo>
                  <a:pt x="639" y="164"/>
                </a:lnTo>
                <a:lnTo>
                  <a:pt x="637" y="162"/>
                </a:lnTo>
                <a:lnTo>
                  <a:pt x="637" y="160"/>
                </a:lnTo>
                <a:lnTo>
                  <a:pt x="635" y="160"/>
                </a:lnTo>
                <a:lnTo>
                  <a:pt x="635" y="158"/>
                </a:lnTo>
                <a:lnTo>
                  <a:pt x="635" y="156"/>
                </a:lnTo>
                <a:lnTo>
                  <a:pt x="633" y="154"/>
                </a:lnTo>
                <a:lnTo>
                  <a:pt x="631" y="152"/>
                </a:lnTo>
                <a:lnTo>
                  <a:pt x="631" y="150"/>
                </a:lnTo>
                <a:lnTo>
                  <a:pt x="631" y="148"/>
                </a:lnTo>
                <a:lnTo>
                  <a:pt x="631" y="146"/>
                </a:lnTo>
                <a:lnTo>
                  <a:pt x="631" y="144"/>
                </a:lnTo>
                <a:lnTo>
                  <a:pt x="631" y="142"/>
                </a:lnTo>
                <a:lnTo>
                  <a:pt x="633" y="140"/>
                </a:lnTo>
                <a:lnTo>
                  <a:pt x="635" y="140"/>
                </a:lnTo>
                <a:lnTo>
                  <a:pt x="637" y="140"/>
                </a:lnTo>
                <a:lnTo>
                  <a:pt x="639" y="140"/>
                </a:lnTo>
                <a:lnTo>
                  <a:pt x="639" y="138"/>
                </a:lnTo>
                <a:lnTo>
                  <a:pt x="641" y="138"/>
                </a:lnTo>
                <a:lnTo>
                  <a:pt x="643" y="138"/>
                </a:lnTo>
                <a:lnTo>
                  <a:pt x="643" y="136"/>
                </a:lnTo>
                <a:lnTo>
                  <a:pt x="645" y="134"/>
                </a:lnTo>
                <a:lnTo>
                  <a:pt x="645" y="132"/>
                </a:lnTo>
                <a:lnTo>
                  <a:pt x="643" y="130"/>
                </a:lnTo>
                <a:lnTo>
                  <a:pt x="641" y="128"/>
                </a:lnTo>
                <a:lnTo>
                  <a:pt x="643" y="126"/>
                </a:lnTo>
                <a:lnTo>
                  <a:pt x="645" y="126"/>
                </a:lnTo>
                <a:lnTo>
                  <a:pt x="646" y="126"/>
                </a:lnTo>
                <a:lnTo>
                  <a:pt x="648" y="126"/>
                </a:lnTo>
                <a:lnTo>
                  <a:pt x="650" y="126"/>
                </a:lnTo>
                <a:lnTo>
                  <a:pt x="648" y="1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4" name="Freeform 2105">
            <a:extLst>
              <a:ext uri="{FF2B5EF4-FFF2-40B4-BE49-F238E27FC236}">
                <a16:creationId xmlns:a16="http://schemas.microsoft.com/office/drawing/2014/main" id="{35A68E29-79F7-493C-9975-97643248CD64}"/>
              </a:ext>
            </a:extLst>
          </p:cNvPr>
          <p:cNvSpPr>
            <a:spLocks/>
          </p:cNvSpPr>
          <p:nvPr/>
        </p:nvSpPr>
        <p:spPr bwMode="auto">
          <a:xfrm>
            <a:off x="6999291" y="3262314"/>
            <a:ext cx="249237" cy="488951"/>
          </a:xfrm>
          <a:custGeom>
            <a:avLst/>
            <a:gdLst>
              <a:gd name="T0" fmla="*/ 15120907 w 157"/>
              <a:gd name="T1" fmla="*/ 75604688 h 308"/>
              <a:gd name="T2" fmla="*/ 30241814 w 157"/>
              <a:gd name="T3" fmla="*/ 35282188 h 308"/>
              <a:gd name="T4" fmla="*/ 70564233 w 157"/>
              <a:gd name="T5" fmla="*/ 30241875 h 308"/>
              <a:gd name="T6" fmla="*/ 90725443 w 157"/>
              <a:gd name="T7" fmla="*/ 5040313 h 308"/>
              <a:gd name="T8" fmla="*/ 120967257 w 157"/>
              <a:gd name="T9" fmla="*/ 5040313 h 308"/>
              <a:gd name="T10" fmla="*/ 131047862 w 157"/>
              <a:gd name="T11" fmla="*/ 35282188 h 308"/>
              <a:gd name="T12" fmla="*/ 166329979 w 157"/>
              <a:gd name="T13" fmla="*/ 45362813 h 308"/>
              <a:gd name="T14" fmla="*/ 176410584 w 157"/>
              <a:gd name="T15" fmla="*/ 90725625 h 308"/>
              <a:gd name="T16" fmla="*/ 176410584 w 157"/>
              <a:gd name="T17" fmla="*/ 131048125 h 308"/>
              <a:gd name="T18" fmla="*/ 186491188 w 157"/>
              <a:gd name="T19" fmla="*/ 151209375 h 308"/>
              <a:gd name="T20" fmla="*/ 216733003 w 157"/>
              <a:gd name="T21" fmla="*/ 120967500 h 308"/>
              <a:gd name="T22" fmla="*/ 257055422 w 157"/>
              <a:gd name="T23" fmla="*/ 131048125 h 308"/>
              <a:gd name="T24" fmla="*/ 277216631 w 157"/>
              <a:gd name="T25" fmla="*/ 105846563 h 308"/>
              <a:gd name="T26" fmla="*/ 317539050 w 157"/>
              <a:gd name="T27" fmla="*/ 126007813 h 308"/>
              <a:gd name="T28" fmla="*/ 345259920 w 157"/>
              <a:gd name="T29" fmla="*/ 166330313 h 308"/>
              <a:gd name="T30" fmla="*/ 360380827 w 157"/>
              <a:gd name="T31" fmla="*/ 216733438 h 308"/>
              <a:gd name="T32" fmla="*/ 385582339 w 157"/>
              <a:gd name="T33" fmla="*/ 246975313 h 308"/>
              <a:gd name="T34" fmla="*/ 390622641 w 157"/>
              <a:gd name="T35" fmla="*/ 277217188 h 308"/>
              <a:gd name="T36" fmla="*/ 385582339 w 157"/>
              <a:gd name="T37" fmla="*/ 317539688 h 308"/>
              <a:gd name="T38" fmla="*/ 355340525 w 157"/>
              <a:gd name="T39" fmla="*/ 317539688 h 308"/>
              <a:gd name="T40" fmla="*/ 317539050 w 157"/>
              <a:gd name="T41" fmla="*/ 312499375 h 308"/>
              <a:gd name="T42" fmla="*/ 282256934 w 157"/>
              <a:gd name="T43" fmla="*/ 337700938 h 308"/>
              <a:gd name="T44" fmla="*/ 257055422 w 157"/>
              <a:gd name="T45" fmla="*/ 362902500 h 308"/>
              <a:gd name="T46" fmla="*/ 272176329 w 157"/>
              <a:gd name="T47" fmla="*/ 403225000 h 308"/>
              <a:gd name="T48" fmla="*/ 292337539 w 157"/>
              <a:gd name="T49" fmla="*/ 453628125 h 308"/>
              <a:gd name="T50" fmla="*/ 277216631 w 157"/>
              <a:gd name="T51" fmla="*/ 433466875 h 308"/>
              <a:gd name="T52" fmla="*/ 252015119 w 157"/>
              <a:gd name="T53" fmla="*/ 423386250 h 308"/>
              <a:gd name="T54" fmla="*/ 221773305 w 157"/>
              <a:gd name="T55" fmla="*/ 408265313 h 308"/>
              <a:gd name="T56" fmla="*/ 196571793 w 157"/>
              <a:gd name="T57" fmla="*/ 388104063 h 308"/>
              <a:gd name="T58" fmla="*/ 176410584 w 157"/>
              <a:gd name="T59" fmla="*/ 357862188 h 308"/>
              <a:gd name="T60" fmla="*/ 151209072 w 157"/>
              <a:gd name="T61" fmla="*/ 378023438 h 308"/>
              <a:gd name="T62" fmla="*/ 156249374 w 157"/>
              <a:gd name="T63" fmla="*/ 423386250 h 308"/>
              <a:gd name="T64" fmla="*/ 146168769 w 157"/>
              <a:gd name="T65" fmla="*/ 468749063 h 308"/>
              <a:gd name="T66" fmla="*/ 131047862 w 157"/>
              <a:gd name="T67" fmla="*/ 514111875 h 308"/>
              <a:gd name="T68" fmla="*/ 126007560 w 157"/>
              <a:gd name="T69" fmla="*/ 559474688 h 308"/>
              <a:gd name="T70" fmla="*/ 151209072 w 157"/>
              <a:gd name="T71" fmla="*/ 584676250 h 308"/>
              <a:gd name="T72" fmla="*/ 171370281 w 157"/>
              <a:gd name="T73" fmla="*/ 624998750 h 308"/>
              <a:gd name="T74" fmla="*/ 191531491 w 157"/>
              <a:gd name="T75" fmla="*/ 660280938 h 308"/>
              <a:gd name="T76" fmla="*/ 191531491 w 157"/>
              <a:gd name="T77" fmla="*/ 675401875 h 308"/>
              <a:gd name="T78" fmla="*/ 191531491 w 157"/>
              <a:gd name="T79" fmla="*/ 690522813 h 308"/>
              <a:gd name="T80" fmla="*/ 236894212 w 157"/>
              <a:gd name="T81" fmla="*/ 705643750 h 308"/>
              <a:gd name="T82" fmla="*/ 272176329 w 157"/>
              <a:gd name="T83" fmla="*/ 745966250 h 308"/>
              <a:gd name="T84" fmla="*/ 257055422 w 157"/>
              <a:gd name="T85" fmla="*/ 766127500 h 308"/>
              <a:gd name="T86" fmla="*/ 226813607 w 157"/>
              <a:gd name="T87" fmla="*/ 761087188 h 308"/>
              <a:gd name="T88" fmla="*/ 206652398 w 157"/>
              <a:gd name="T89" fmla="*/ 730845313 h 308"/>
              <a:gd name="T90" fmla="*/ 186491188 w 157"/>
              <a:gd name="T91" fmla="*/ 730845313 h 308"/>
              <a:gd name="T92" fmla="*/ 161289676 w 157"/>
              <a:gd name="T93" fmla="*/ 695563125 h 308"/>
              <a:gd name="T94" fmla="*/ 141128467 w 157"/>
              <a:gd name="T95" fmla="*/ 675401875 h 308"/>
              <a:gd name="T96" fmla="*/ 115926955 w 157"/>
              <a:gd name="T97" fmla="*/ 645160000 h 308"/>
              <a:gd name="T98" fmla="*/ 90725443 w 157"/>
              <a:gd name="T99" fmla="*/ 630039063 h 308"/>
              <a:gd name="T100" fmla="*/ 95765745 w 157"/>
              <a:gd name="T101" fmla="*/ 579635938 h 308"/>
              <a:gd name="T102" fmla="*/ 105846350 w 157"/>
              <a:gd name="T103" fmla="*/ 534273125 h 308"/>
              <a:gd name="T104" fmla="*/ 120967257 w 157"/>
              <a:gd name="T105" fmla="*/ 493950625 h 308"/>
              <a:gd name="T106" fmla="*/ 141128467 w 157"/>
              <a:gd name="T107" fmla="*/ 448587813 h 308"/>
              <a:gd name="T108" fmla="*/ 120967257 w 157"/>
              <a:gd name="T109" fmla="*/ 398184688 h 308"/>
              <a:gd name="T110" fmla="*/ 110886653 w 157"/>
              <a:gd name="T111" fmla="*/ 357862188 h 308"/>
              <a:gd name="T112" fmla="*/ 80644838 w 157"/>
              <a:gd name="T113" fmla="*/ 312499375 h 308"/>
              <a:gd name="T114" fmla="*/ 65523931 w 157"/>
              <a:gd name="T115" fmla="*/ 272176875 h 308"/>
              <a:gd name="T116" fmla="*/ 75604536 w 157"/>
              <a:gd name="T117" fmla="*/ 236894688 h 308"/>
              <a:gd name="T118" fmla="*/ 75604536 w 157"/>
              <a:gd name="T119" fmla="*/ 211693125 h 308"/>
              <a:gd name="T120" fmla="*/ 50403024 w 157"/>
              <a:gd name="T121" fmla="*/ 171370625 h 308"/>
              <a:gd name="T122" fmla="*/ 25201512 w 157"/>
              <a:gd name="T123" fmla="*/ 131048125 h 3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7" h="308">
                <a:moveTo>
                  <a:pt x="0" y="38"/>
                </a:moveTo>
                <a:lnTo>
                  <a:pt x="0" y="40"/>
                </a:lnTo>
                <a:lnTo>
                  <a:pt x="2" y="40"/>
                </a:lnTo>
                <a:lnTo>
                  <a:pt x="4" y="40"/>
                </a:lnTo>
                <a:lnTo>
                  <a:pt x="6" y="40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6" y="22"/>
                </a:lnTo>
                <a:lnTo>
                  <a:pt x="8" y="20"/>
                </a:lnTo>
                <a:lnTo>
                  <a:pt x="8" y="18"/>
                </a:lnTo>
                <a:lnTo>
                  <a:pt x="10" y="16"/>
                </a:lnTo>
                <a:lnTo>
                  <a:pt x="10" y="14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28" y="10"/>
                </a:lnTo>
                <a:lnTo>
                  <a:pt x="26" y="10"/>
                </a:lnTo>
                <a:lnTo>
                  <a:pt x="28" y="8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6" y="4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0"/>
                </a:lnTo>
                <a:lnTo>
                  <a:pt x="42" y="0"/>
                </a:lnTo>
                <a:lnTo>
                  <a:pt x="44" y="2"/>
                </a:lnTo>
                <a:lnTo>
                  <a:pt x="46" y="4"/>
                </a:lnTo>
                <a:lnTo>
                  <a:pt x="48" y="2"/>
                </a:lnTo>
                <a:lnTo>
                  <a:pt x="50" y="2"/>
                </a:lnTo>
                <a:lnTo>
                  <a:pt x="50" y="4"/>
                </a:lnTo>
                <a:lnTo>
                  <a:pt x="52" y="6"/>
                </a:lnTo>
                <a:lnTo>
                  <a:pt x="54" y="6"/>
                </a:lnTo>
                <a:lnTo>
                  <a:pt x="54" y="8"/>
                </a:lnTo>
                <a:lnTo>
                  <a:pt x="54" y="10"/>
                </a:lnTo>
                <a:lnTo>
                  <a:pt x="54" y="12"/>
                </a:lnTo>
                <a:lnTo>
                  <a:pt x="52" y="12"/>
                </a:lnTo>
                <a:lnTo>
                  <a:pt x="52" y="14"/>
                </a:lnTo>
                <a:lnTo>
                  <a:pt x="54" y="16"/>
                </a:lnTo>
                <a:lnTo>
                  <a:pt x="54" y="18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0" y="18"/>
                </a:lnTo>
                <a:lnTo>
                  <a:pt x="62" y="18"/>
                </a:lnTo>
                <a:lnTo>
                  <a:pt x="64" y="18"/>
                </a:lnTo>
                <a:lnTo>
                  <a:pt x="66" y="18"/>
                </a:lnTo>
                <a:lnTo>
                  <a:pt x="68" y="18"/>
                </a:lnTo>
                <a:lnTo>
                  <a:pt x="68" y="20"/>
                </a:lnTo>
                <a:lnTo>
                  <a:pt x="68" y="22"/>
                </a:lnTo>
                <a:lnTo>
                  <a:pt x="68" y="24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2" y="30"/>
                </a:lnTo>
                <a:lnTo>
                  <a:pt x="70" y="32"/>
                </a:lnTo>
                <a:lnTo>
                  <a:pt x="70" y="34"/>
                </a:lnTo>
                <a:lnTo>
                  <a:pt x="70" y="36"/>
                </a:lnTo>
                <a:lnTo>
                  <a:pt x="70" y="38"/>
                </a:lnTo>
                <a:lnTo>
                  <a:pt x="68" y="40"/>
                </a:lnTo>
                <a:lnTo>
                  <a:pt x="68" y="42"/>
                </a:lnTo>
                <a:lnTo>
                  <a:pt x="68" y="44"/>
                </a:lnTo>
                <a:lnTo>
                  <a:pt x="70" y="44"/>
                </a:lnTo>
                <a:lnTo>
                  <a:pt x="70" y="46"/>
                </a:lnTo>
                <a:lnTo>
                  <a:pt x="70" y="48"/>
                </a:lnTo>
                <a:lnTo>
                  <a:pt x="70" y="50"/>
                </a:lnTo>
                <a:lnTo>
                  <a:pt x="70" y="52"/>
                </a:lnTo>
                <a:lnTo>
                  <a:pt x="68" y="54"/>
                </a:lnTo>
                <a:lnTo>
                  <a:pt x="68" y="56"/>
                </a:lnTo>
                <a:lnTo>
                  <a:pt x="68" y="58"/>
                </a:lnTo>
                <a:lnTo>
                  <a:pt x="68" y="60"/>
                </a:lnTo>
                <a:lnTo>
                  <a:pt x="70" y="60"/>
                </a:lnTo>
                <a:lnTo>
                  <a:pt x="70" y="62"/>
                </a:lnTo>
                <a:lnTo>
                  <a:pt x="72" y="62"/>
                </a:lnTo>
                <a:lnTo>
                  <a:pt x="74" y="60"/>
                </a:lnTo>
                <a:lnTo>
                  <a:pt x="76" y="58"/>
                </a:lnTo>
                <a:lnTo>
                  <a:pt x="78" y="56"/>
                </a:lnTo>
                <a:lnTo>
                  <a:pt x="78" y="54"/>
                </a:lnTo>
                <a:lnTo>
                  <a:pt x="80" y="54"/>
                </a:lnTo>
                <a:lnTo>
                  <a:pt x="82" y="52"/>
                </a:lnTo>
                <a:lnTo>
                  <a:pt x="82" y="50"/>
                </a:lnTo>
                <a:lnTo>
                  <a:pt x="84" y="50"/>
                </a:lnTo>
                <a:lnTo>
                  <a:pt x="86" y="48"/>
                </a:lnTo>
                <a:lnTo>
                  <a:pt x="88" y="46"/>
                </a:lnTo>
                <a:lnTo>
                  <a:pt x="90" y="48"/>
                </a:lnTo>
                <a:lnTo>
                  <a:pt x="90" y="50"/>
                </a:lnTo>
                <a:lnTo>
                  <a:pt x="92" y="50"/>
                </a:lnTo>
                <a:lnTo>
                  <a:pt x="94" y="52"/>
                </a:lnTo>
                <a:lnTo>
                  <a:pt x="96" y="52"/>
                </a:lnTo>
                <a:lnTo>
                  <a:pt x="98" y="54"/>
                </a:lnTo>
                <a:lnTo>
                  <a:pt x="100" y="54"/>
                </a:lnTo>
                <a:lnTo>
                  <a:pt x="102" y="52"/>
                </a:lnTo>
                <a:lnTo>
                  <a:pt x="104" y="50"/>
                </a:lnTo>
                <a:lnTo>
                  <a:pt x="104" y="52"/>
                </a:lnTo>
                <a:lnTo>
                  <a:pt x="106" y="50"/>
                </a:lnTo>
                <a:lnTo>
                  <a:pt x="104" y="48"/>
                </a:lnTo>
                <a:lnTo>
                  <a:pt x="106" y="48"/>
                </a:lnTo>
                <a:lnTo>
                  <a:pt x="106" y="46"/>
                </a:lnTo>
                <a:lnTo>
                  <a:pt x="108" y="46"/>
                </a:lnTo>
                <a:lnTo>
                  <a:pt x="108" y="44"/>
                </a:lnTo>
                <a:lnTo>
                  <a:pt x="110" y="42"/>
                </a:lnTo>
                <a:lnTo>
                  <a:pt x="112" y="42"/>
                </a:lnTo>
                <a:lnTo>
                  <a:pt x="114" y="44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2" y="46"/>
                </a:lnTo>
                <a:lnTo>
                  <a:pt x="124" y="48"/>
                </a:lnTo>
                <a:lnTo>
                  <a:pt x="124" y="50"/>
                </a:lnTo>
                <a:lnTo>
                  <a:pt x="126" y="50"/>
                </a:lnTo>
                <a:lnTo>
                  <a:pt x="126" y="52"/>
                </a:lnTo>
                <a:lnTo>
                  <a:pt x="128" y="54"/>
                </a:lnTo>
                <a:lnTo>
                  <a:pt x="130" y="56"/>
                </a:lnTo>
                <a:lnTo>
                  <a:pt x="130" y="58"/>
                </a:lnTo>
                <a:lnTo>
                  <a:pt x="132" y="58"/>
                </a:lnTo>
                <a:lnTo>
                  <a:pt x="132" y="60"/>
                </a:lnTo>
                <a:lnTo>
                  <a:pt x="134" y="60"/>
                </a:lnTo>
                <a:lnTo>
                  <a:pt x="135" y="62"/>
                </a:lnTo>
                <a:lnTo>
                  <a:pt x="137" y="64"/>
                </a:lnTo>
                <a:lnTo>
                  <a:pt x="137" y="66"/>
                </a:lnTo>
                <a:lnTo>
                  <a:pt x="139" y="68"/>
                </a:lnTo>
                <a:lnTo>
                  <a:pt x="137" y="70"/>
                </a:lnTo>
                <a:lnTo>
                  <a:pt x="137" y="72"/>
                </a:lnTo>
                <a:lnTo>
                  <a:pt x="139" y="74"/>
                </a:lnTo>
                <a:lnTo>
                  <a:pt x="139" y="78"/>
                </a:lnTo>
                <a:lnTo>
                  <a:pt x="139" y="80"/>
                </a:lnTo>
                <a:lnTo>
                  <a:pt x="139" y="82"/>
                </a:lnTo>
                <a:lnTo>
                  <a:pt x="141" y="84"/>
                </a:lnTo>
                <a:lnTo>
                  <a:pt x="143" y="86"/>
                </a:lnTo>
                <a:lnTo>
                  <a:pt x="143" y="88"/>
                </a:lnTo>
                <a:lnTo>
                  <a:pt x="145" y="88"/>
                </a:lnTo>
                <a:lnTo>
                  <a:pt x="145" y="90"/>
                </a:lnTo>
                <a:lnTo>
                  <a:pt x="147" y="92"/>
                </a:lnTo>
                <a:lnTo>
                  <a:pt x="149" y="92"/>
                </a:lnTo>
                <a:lnTo>
                  <a:pt x="151" y="92"/>
                </a:lnTo>
                <a:lnTo>
                  <a:pt x="153" y="92"/>
                </a:lnTo>
                <a:lnTo>
                  <a:pt x="151" y="94"/>
                </a:lnTo>
                <a:lnTo>
                  <a:pt x="151" y="96"/>
                </a:lnTo>
                <a:lnTo>
                  <a:pt x="153" y="98"/>
                </a:lnTo>
                <a:lnTo>
                  <a:pt x="155" y="98"/>
                </a:lnTo>
                <a:lnTo>
                  <a:pt x="157" y="100"/>
                </a:lnTo>
                <a:lnTo>
                  <a:pt x="157" y="102"/>
                </a:lnTo>
                <a:lnTo>
                  <a:pt x="157" y="104"/>
                </a:lnTo>
                <a:lnTo>
                  <a:pt x="155" y="106"/>
                </a:lnTo>
                <a:lnTo>
                  <a:pt x="157" y="106"/>
                </a:lnTo>
                <a:lnTo>
                  <a:pt x="155" y="108"/>
                </a:lnTo>
                <a:lnTo>
                  <a:pt x="155" y="110"/>
                </a:lnTo>
                <a:lnTo>
                  <a:pt x="157" y="112"/>
                </a:lnTo>
                <a:lnTo>
                  <a:pt x="157" y="114"/>
                </a:lnTo>
                <a:lnTo>
                  <a:pt x="157" y="116"/>
                </a:lnTo>
                <a:lnTo>
                  <a:pt x="157" y="118"/>
                </a:lnTo>
                <a:lnTo>
                  <a:pt x="157" y="120"/>
                </a:lnTo>
                <a:lnTo>
                  <a:pt x="157" y="122"/>
                </a:lnTo>
                <a:lnTo>
                  <a:pt x="157" y="124"/>
                </a:lnTo>
                <a:lnTo>
                  <a:pt x="155" y="126"/>
                </a:lnTo>
                <a:lnTo>
                  <a:pt x="153" y="126"/>
                </a:lnTo>
                <a:lnTo>
                  <a:pt x="151" y="128"/>
                </a:lnTo>
                <a:lnTo>
                  <a:pt x="149" y="130"/>
                </a:lnTo>
                <a:lnTo>
                  <a:pt x="149" y="128"/>
                </a:lnTo>
                <a:lnTo>
                  <a:pt x="149" y="126"/>
                </a:lnTo>
                <a:lnTo>
                  <a:pt x="147" y="126"/>
                </a:lnTo>
                <a:lnTo>
                  <a:pt x="145" y="126"/>
                </a:lnTo>
                <a:lnTo>
                  <a:pt x="143" y="126"/>
                </a:lnTo>
                <a:lnTo>
                  <a:pt x="141" y="126"/>
                </a:lnTo>
                <a:lnTo>
                  <a:pt x="139" y="126"/>
                </a:lnTo>
                <a:lnTo>
                  <a:pt x="137" y="126"/>
                </a:lnTo>
                <a:lnTo>
                  <a:pt x="135" y="126"/>
                </a:lnTo>
                <a:lnTo>
                  <a:pt x="134" y="126"/>
                </a:lnTo>
                <a:lnTo>
                  <a:pt x="132" y="126"/>
                </a:lnTo>
                <a:lnTo>
                  <a:pt x="130" y="126"/>
                </a:lnTo>
                <a:lnTo>
                  <a:pt x="128" y="126"/>
                </a:lnTo>
                <a:lnTo>
                  <a:pt x="126" y="124"/>
                </a:lnTo>
                <a:lnTo>
                  <a:pt x="124" y="126"/>
                </a:lnTo>
                <a:lnTo>
                  <a:pt x="122" y="126"/>
                </a:lnTo>
                <a:lnTo>
                  <a:pt x="120" y="126"/>
                </a:lnTo>
                <a:lnTo>
                  <a:pt x="118" y="126"/>
                </a:lnTo>
                <a:lnTo>
                  <a:pt x="118" y="128"/>
                </a:lnTo>
                <a:lnTo>
                  <a:pt x="116" y="128"/>
                </a:lnTo>
                <a:lnTo>
                  <a:pt x="114" y="130"/>
                </a:lnTo>
                <a:lnTo>
                  <a:pt x="112" y="130"/>
                </a:lnTo>
                <a:lnTo>
                  <a:pt x="112" y="132"/>
                </a:lnTo>
                <a:lnTo>
                  <a:pt x="112" y="134"/>
                </a:lnTo>
                <a:lnTo>
                  <a:pt x="110" y="136"/>
                </a:lnTo>
                <a:lnTo>
                  <a:pt x="110" y="138"/>
                </a:lnTo>
                <a:lnTo>
                  <a:pt x="108" y="140"/>
                </a:lnTo>
                <a:lnTo>
                  <a:pt x="106" y="140"/>
                </a:lnTo>
                <a:lnTo>
                  <a:pt x="106" y="142"/>
                </a:lnTo>
                <a:lnTo>
                  <a:pt x="106" y="144"/>
                </a:lnTo>
                <a:lnTo>
                  <a:pt x="104" y="144"/>
                </a:lnTo>
                <a:lnTo>
                  <a:pt x="102" y="144"/>
                </a:lnTo>
                <a:lnTo>
                  <a:pt x="104" y="146"/>
                </a:lnTo>
                <a:lnTo>
                  <a:pt x="104" y="148"/>
                </a:lnTo>
                <a:lnTo>
                  <a:pt x="104" y="150"/>
                </a:lnTo>
                <a:lnTo>
                  <a:pt x="104" y="152"/>
                </a:lnTo>
                <a:lnTo>
                  <a:pt x="106" y="154"/>
                </a:lnTo>
                <a:lnTo>
                  <a:pt x="106" y="156"/>
                </a:lnTo>
                <a:lnTo>
                  <a:pt x="108" y="158"/>
                </a:lnTo>
                <a:lnTo>
                  <a:pt x="108" y="160"/>
                </a:lnTo>
                <a:lnTo>
                  <a:pt x="108" y="162"/>
                </a:lnTo>
                <a:lnTo>
                  <a:pt x="110" y="164"/>
                </a:lnTo>
                <a:lnTo>
                  <a:pt x="112" y="166"/>
                </a:lnTo>
                <a:lnTo>
                  <a:pt x="112" y="168"/>
                </a:lnTo>
                <a:lnTo>
                  <a:pt x="112" y="170"/>
                </a:lnTo>
                <a:lnTo>
                  <a:pt x="112" y="172"/>
                </a:lnTo>
                <a:lnTo>
                  <a:pt x="112" y="174"/>
                </a:lnTo>
                <a:lnTo>
                  <a:pt x="114" y="176"/>
                </a:lnTo>
                <a:lnTo>
                  <a:pt x="114" y="178"/>
                </a:lnTo>
                <a:lnTo>
                  <a:pt x="116" y="180"/>
                </a:lnTo>
                <a:lnTo>
                  <a:pt x="116" y="182"/>
                </a:lnTo>
                <a:lnTo>
                  <a:pt x="116" y="184"/>
                </a:lnTo>
                <a:lnTo>
                  <a:pt x="116" y="182"/>
                </a:lnTo>
                <a:lnTo>
                  <a:pt x="116" y="180"/>
                </a:lnTo>
                <a:lnTo>
                  <a:pt x="114" y="178"/>
                </a:lnTo>
                <a:lnTo>
                  <a:pt x="114" y="176"/>
                </a:lnTo>
                <a:lnTo>
                  <a:pt x="112" y="174"/>
                </a:lnTo>
                <a:lnTo>
                  <a:pt x="110" y="172"/>
                </a:lnTo>
                <a:lnTo>
                  <a:pt x="110" y="174"/>
                </a:lnTo>
                <a:lnTo>
                  <a:pt x="108" y="172"/>
                </a:lnTo>
                <a:lnTo>
                  <a:pt x="106" y="172"/>
                </a:lnTo>
                <a:lnTo>
                  <a:pt x="104" y="172"/>
                </a:lnTo>
                <a:lnTo>
                  <a:pt x="104" y="170"/>
                </a:lnTo>
                <a:lnTo>
                  <a:pt x="106" y="168"/>
                </a:lnTo>
                <a:lnTo>
                  <a:pt x="104" y="168"/>
                </a:lnTo>
                <a:lnTo>
                  <a:pt x="102" y="166"/>
                </a:lnTo>
                <a:lnTo>
                  <a:pt x="102" y="168"/>
                </a:lnTo>
                <a:lnTo>
                  <a:pt x="100" y="168"/>
                </a:lnTo>
                <a:lnTo>
                  <a:pt x="100" y="166"/>
                </a:lnTo>
                <a:lnTo>
                  <a:pt x="98" y="164"/>
                </a:lnTo>
                <a:lnTo>
                  <a:pt x="96" y="162"/>
                </a:lnTo>
                <a:lnTo>
                  <a:pt x="94" y="162"/>
                </a:lnTo>
                <a:lnTo>
                  <a:pt x="94" y="160"/>
                </a:lnTo>
                <a:lnTo>
                  <a:pt x="92" y="162"/>
                </a:lnTo>
                <a:lnTo>
                  <a:pt x="90" y="162"/>
                </a:lnTo>
                <a:lnTo>
                  <a:pt x="88" y="162"/>
                </a:lnTo>
                <a:lnTo>
                  <a:pt x="86" y="162"/>
                </a:lnTo>
                <a:lnTo>
                  <a:pt x="84" y="162"/>
                </a:lnTo>
                <a:lnTo>
                  <a:pt x="82" y="162"/>
                </a:lnTo>
                <a:lnTo>
                  <a:pt x="80" y="162"/>
                </a:lnTo>
                <a:lnTo>
                  <a:pt x="78" y="162"/>
                </a:lnTo>
                <a:lnTo>
                  <a:pt x="76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4"/>
                </a:lnTo>
                <a:lnTo>
                  <a:pt x="78" y="152"/>
                </a:lnTo>
                <a:lnTo>
                  <a:pt x="78" y="150"/>
                </a:lnTo>
                <a:lnTo>
                  <a:pt x="78" y="148"/>
                </a:lnTo>
                <a:lnTo>
                  <a:pt x="78" y="146"/>
                </a:lnTo>
                <a:lnTo>
                  <a:pt x="78" y="144"/>
                </a:lnTo>
                <a:lnTo>
                  <a:pt x="78" y="146"/>
                </a:lnTo>
                <a:lnTo>
                  <a:pt x="76" y="146"/>
                </a:lnTo>
                <a:lnTo>
                  <a:pt x="74" y="144"/>
                </a:lnTo>
                <a:lnTo>
                  <a:pt x="72" y="144"/>
                </a:lnTo>
                <a:lnTo>
                  <a:pt x="70" y="142"/>
                </a:lnTo>
                <a:lnTo>
                  <a:pt x="70" y="144"/>
                </a:lnTo>
                <a:lnTo>
                  <a:pt x="68" y="144"/>
                </a:lnTo>
                <a:lnTo>
                  <a:pt x="66" y="144"/>
                </a:lnTo>
                <a:lnTo>
                  <a:pt x="64" y="146"/>
                </a:lnTo>
                <a:lnTo>
                  <a:pt x="62" y="146"/>
                </a:lnTo>
                <a:lnTo>
                  <a:pt x="60" y="148"/>
                </a:lnTo>
                <a:lnTo>
                  <a:pt x="60" y="150"/>
                </a:lnTo>
                <a:lnTo>
                  <a:pt x="62" y="152"/>
                </a:lnTo>
                <a:lnTo>
                  <a:pt x="62" y="154"/>
                </a:lnTo>
                <a:lnTo>
                  <a:pt x="62" y="156"/>
                </a:lnTo>
                <a:lnTo>
                  <a:pt x="62" y="158"/>
                </a:lnTo>
                <a:lnTo>
                  <a:pt x="60" y="160"/>
                </a:lnTo>
                <a:lnTo>
                  <a:pt x="62" y="162"/>
                </a:lnTo>
                <a:lnTo>
                  <a:pt x="62" y="164"/>
                </a:lnTo>
                <a:lnTo>
                  <a:pt x="62" y="166"/>
                </a:lnTo>
                <a:lnTo>
                  <a:pt x="62" y="168"/>
                </a:lnTo>
                <a:lnTo>
                  <a:pt x="62" y="170"/>
                </a:lnTo>
                <a:lnTo>
                  <a:pt x="62" y="172"/>
                </a:lnTo>
                <a:lnTo>
                  <a:pt x="62" y="174"/>
                </a:lnTo>
                <a:lnTo>
                  <a:pt x="62" y="176"/>
                </a:lnTo>
                <a:lnTo>
                  <a:pt x="60" y="176"/>
                </a:lnTo>
                <a:lnTo>
                  <a:pt x="60" y="178"/>
                </a:lnTo>
                <a:lnTo>
                  <a:pt x="60" y="180"/>
                </a:lnTo>
                <a:lnTo>
                  <a:pt x="58" y="182"/>
                </a:lnTo>
                <a:lnTo>
                  <a:pt x="58" y="184"/>
                </a:lnTo>
                <a:lnTo>
                  <a:pt x="58" y="186"/>
                </a:lnTo>
                <a:lnTo>
                  <a:pt x="56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4"/>
                </a:lnTo>
                <a:lnTo>
                  <a:pt x="56" y="196"/>
                </a:lnTo>
                <a:lnTo>
                  <a:pt x="56" y="198"/>
                </a:lnTo>
                <a:lnTo>
                  <a:pt x="54" y="200"/>
                </a:lnTo>
                <a:lnTo>
                  <a:pt x="54" y="202"/>
                </a:lnTo>
                <a:lnTo>
                  <a:pt x="52" y="204"/>
                </a:lnTo>
                <a:lnTo>
                  <a:pt x="52" y="206"/>
                </a:lnTo>
                <a:lnTo>
                  <a:pt x="52" y="208"/>
                </a:lnTo>
                <a:lnTo>
                  <a:pt x="52" y="210"/>
                </a:lnTo>
                <a:lnTo>
                  <a:pt x="50" y="210"/>
                </a:lnTo>
                <a:lnTo>
                  <a:pt x="52" y="212"/>
                </a:lnTo>
                <a:lnTo>
                  <a:pt x="50" y="214"/>
                </a:lnTo>
                <a:lnTo>
                  <a:pt x="50" y="216"/>
                </a:lnTo>
                <a:lnTo>
                  <a:pt x="50" y="218"/>
                </a:lnTo>
                <a:lnTo>
                  <a:pt x="50" y="220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4" y="228"/>
                </a:lnTo>
                <a:lnTo>
                  <a:pt x="54" y="230"/>
                </a:lnTo>
                <a:lnTo>
                  <a:pt x="52" y="232"/>
                </a:lnTo>
                <a:lnTo>
                  <a:pt x="54" y="234"/>
                </a:lnTo>
                <a:lnTo>
                  <a:pt x="56" y="234"/>
                </a:lnTo>
                <a:lnTo>
                  <a:pt x="58" y="234"/>
                </a:lnTo>
                <a:lnTo>
                  <a:pt x="60" y="232"/>
                </a:lnTo>
                <a:lnTo>
                  <a:pt x="62" y="232"/>
                </a:lnTo>
                <a:lnTo>
                  <a:pt x="64" y="232"/>
                </a:lnTo>
                <a:lnTo>
                  <a:pt x="64" y="234"/>
                </a:lnTo>
                <a:lnTo>
                  <a:pt x="66" y="236"/>
                </a:lnTo>
                <a:lnTo>
                  <a:pt x="66" y="238"/>
                </a:lnTo>
                <a:lnTo>
                  <a:pt x="66" y="240"/>
                </a:lnTo>
                <a:lnTo>
                  <a:pt x="66" y="242"/>
                </a:lnTo>
                <a:lnTo>
                  <a:pt x="66" y="244"/>
                </a:lnTo>
                <a:lnTo>
                  <a:pt x="66" y="246"/>
                </a:lnTo>
                <a:lnTo>
                  <a:pt x="68" y="246"/>
                </a:lnTo>
                <a:lnTo>
                  <a:pt x="68" y="248"/>
                </a:lnTo>
                <a:lnTo>
                  <a:pt x="70" y="250"/>
                </a:lnTo>
                <a:lnTo>
                  <a:pt x="72" y="250"/>
                </a:lnTo>
                <a:lnTo>
                  <a:pt x="72" y="252"/>
                </a:lnTo>
                <a:lnTo>
                  <a:pt x="74" y="254"/>
                </a:lnTo>
                <a:lnTo>
                  <a:pt x="74" y="256"/>
                </a:lnTo>
                <a:lnTo>
                  <a:pt x="74" y="258"/>
                </a:lnTo>
                <a:lnTo>
                  <a:pt x="74" y="260"/>
                </a:lnTo>
                <a:lnTo>
                  <a:pt x="76" y="262"/>
                </a:lnTo>
                <a:lnTo>
                  <a:pt x="76" y="264"/>
                </a:lnTo>
                <a:lnTo>
                  <a:pt x="76" y="266"/>
                </a:lnTo>
                <a:lnTo>
                  <a:pt x="76" y="268"/>
                </a:lnTo>
                <a:lnTo>
                  <a:pt x="76" y="270"/>
                </a:lnTo>
                <a:lnTo>
                  <a:pt x="78" y="272"/>
                </a:lnTo>
                <a:lnTo>
                  <a:pt x="78" y="274"/>
                </a:lnTo>
                <a:lnTo>
                  <a:pt x="76" y="274"/>
                </a:lnTo>
                <a:lnTo>
                  <a:pt x="76" y="272"/>
                </a:lnTo>
                <a:lnTo>
                  <a:pt x="76" y="270"/>
                </a:lnTo>
                <a:lnTo>
                  <a:pt x="76" y="268"/>
                </a:lnTo>
                <a:lnTo>
                  <a:pt x="74" y="266"/>
                </a:lnTo>
                <a:lnTo>
                  <a:pt x="74" y="264"/>
                </a:lnTo>
                <a:lnTo>
                  <a:pt x="72" y="264"/>
                </a:lnTo>
                <a:lnTo>
                  <a:pt x="72" y="266"/>
                </a:lnTo>
                <a:lnTo>
                  <a:pt x="72" y="268"/>
                </a:lnTo>
                <a:lnTo>
                  <a:pt x="74" y="270"/>
                </a:lnTo>
                <a:lnTo>
                  <a:pt x="74" y="272"/>
                </a:lnTo>
                <a:lnTo>
                  <a:pt x="76" y="274"/>
                </a:lnTo>
                <a:lnTo>
                  <a:pt x="78" y="276"/>
                </a:lnTo>
                <a:lnTo>
                  <a:pt x="80" y="276"/>
                </a:lnTo>
                <a:lnTo>
                  <a:pt x="82" y="276"/>
                </a:lnTo>
                <a:lnTo>
                  <a:pt x="82" y="278"/>
                </a:lnTo>
                <a:lnTo>
                  <a:pt x="84" y="280"/>
                </a:lnTo>
                <a:lnTo>
                  <a:pt x="86" y="280"/>
                </a:lnTo>
                <a:lnTo>
                  <a:pt x="88" y="282"/>
                </a:lnTo>
                <a:lnTo>
                  <a:pt x="90" y="282"/>
                </a:lnTo>
                <a:lnTo>
                  <a:pt x="92" y="282"/>
                </a:lnTo>
                <a:lnTo>
                  <a:pt x="94" y="282"/>
                </a:lnTo>
                <a:lnTo>
                  <a:pt x="94" y="280"/>
                </a:lnTo>
                <a:lnTo>
                  <a:pt x="96" y="282"/>
                </a:lnTo>
                <a:lnTo>
                  <a:pt x="98" y="282"/>
                </a:lnTo>
                <a:lnTo>
                  <a:pt x="100" y="284"/>
                </a:lnTo>
                <a:lnTo>
                  <a:pt x="100" y="286"/>
                </a:lnTo>
                <a:lnTo>
                  <a:pt x="102" y="288"/>
                </a:lnTo>
                <a:lnTo>
                  <a:pt x="102" y="290"/>
                </a:lnTo>
                <a:lnTo>
                  <a:pt x="104" y="292"/>
                </a:lnTo>
                <a:lnTo>
                  <a:pt x="106" y="292"/>
                </a:lnTo>
                <a:lnTo>
                  <a:pt x="106" y="294"/>
                </a:lnTo>
                <a:lnTo>
                  <a:pt x="108" y="296"/>
                </a:lnTo>
                <a:lnTo>
                  <a:pt x="108" y="298"/>
                </a:lnTo>
                <a:lnTo>
                  <a:pt x="106" y="300"/>
                </a:lnTo>
                <a:lnTo>
                  <a:pt x="106" y="302"/>
                </a:lnTo>
                <a:lnTo>
                  <a:pt x="106" y="304"/>
                </a:lnTo>
                <a:lnTo>
                  <a:pt x="104" y="306"/>
                </a:lnTo>
                <a:lnTo>
                  <a:pt x="102" y="306"/>
                </a:lnTo>
                <a:lnTo>
                  <a:pt x="102" y="304"/>
                </a:lnTo>
                <a:lnTo>
                  <a:pt x="100" y="302"/>
                </a:lnTo>
                <a:lnTo>
                  <a:pt x="98" y="302"/>
                </a:lnTo>
                <a:lnTo>
                  <a:pt x="98" y="304"/>
                </a:lnTo>
                <a:lnTo>
                  <a:pt x="96" y="304"/>
                </a:lnTo>
                <a:lnTo>
                  <a:pt x="94" y="306"/>
                </a:lnTo>
                <a:lnTo>
                  <a:pt x="92" y="308"/>
                </a:lnTo>
                <a:lnTo>
                  <a:pt x="92" y="306"/>
                </a:lnTo>
                <a:lnTo>
                  <a:pt x="90" y="306"/>
                </a:lnTo>
                <a:lnTo>
                  <a:pt x="88" y="304"/>
                </a:lnTo>
                <a:lnTo>
                  <a:pt x="90" y="302"/>
                </a:lnTo>
                <a:lnTo>
                  <a:pt x="90" y="300"/>
                </a:lnTo>
                <a:lnTo>
                  <a:pt x="90" y="298"/>
                </a:lnTo>
                <a:lnTo>
                  <a:pt x="90" y="296"/>
                </a:lnTo>
                <a:lnTo>
                  <a:pt x="88" y="296"/>
                </a:lnTo>
                <a:lnTo>
                  <a:pt x="86" y="294"/>
                </a:lnTo>
                <a:lnTo>
                  <a:pt x="86" y="292"/>
                </a:lnTo>
                <a:lnTo>
                  <a:pt x="84" y="292"/>
                </a:lnTo>
                <a:lnTo>
                  <a:pt x="84" y="290"/>
                </a:lnTo>
                <a:lnTo>
                  <a:pt x="82" y="290"/>
                </a:lnTo>
                <a:lnTo>
                  <a:pt x="80" y="290"/>
                </a:lnTo>
                <a:lnTo>
                  <a:pt x="78" y="290"/>
                </a:lnTo>
                <a:lnTo>
                  <a:pt x="76" y="288"/>
                </a:lnTo>
                <a:lnTo>
                  <a:pt x="76" y="286"/>
                </a:lnTo>
                <a:lnTo>
                  <a:pt x="74" y="286"/>
                </a:lnTo>
                <a:lnTo>
                  <a:pt x="74" y="288"/>
                </a:lnTo>
                <a:lnTo>
                  <a:pt x="74" y="290"/>
                </a:lnTo>
                <a:lnTo>
                  <a:pt x="72" y="292"/>
                </a:lnTo>
                <a:lnTo>
                  <a:pt x="72" y="290"/>
                </a:lnTo>
                <a:lnTo>
                  <a:pt x="70" y="288"/>
                </a:lnTo>
                <a:lnTo>
                  <a:pt x="70" y="286"/>
                </a:lnTo>
                <a:lnTo>
                  <a:pt x="68" y="284"/>
                </a:lnTo>
                <a:lnTo>
                  <a:pt x="66" y="284"/>
                </a:lnTo>
                <a:lnTo>
                  <a:pt x="64" y="282"/>
                </a:lnTo>
                <a:lnTo>
                  <a:pt x="64" y="280"/>
                </a:lnTo>
                <a:lnTo>
                  <a:pt x="64" y="278"/>
                </a:lnTo>
                <a:lnTo>
                  <a:pt x="64" y="276"/>
                </a:lnTo>
                <a:lnTo>
                  <a:pt x="64" y="278"/>
                </a:lnTo>
                <a:lnTo>
                  <a:pt x="62" y="276"/>
                </a:lnTo>
                <a:lnTo>
                  <a:pt x="60" y="274"/>
                </a:lnTo>
                <a:lnTo>
                  <a:pt x="62" y="274"/>
                </a:lnTo>
                <a:lnTo>
                  <a:pt x="60" y="272"/>
                </a:lnTo>
                <a:lnTo>
                  <a:pt x="60" y="274"/>
                </a:lnTo>
                <a:lnTo>
                  <a:pt x="58" y="274"/>
                </a:lnTo>
                <a:lnTo>
                  <a:pt x="58" y="272"/>
                </a:lnTo>
                <a:lnTo>
                  <a:pt x="56" y="270"/>
                </a:lnTo>
                <a:lnTo>
                  <a:pt x="56" y="268"/>
                </a:lnTo>
                <a:lnTo>
                  <a:pt x="56" y="266"/>
                </a:lnTo>
                <a:lnTo>
                  <a:pt x="54" y="264"/>
                </a:lnTo>
                <a:lnTo>
                  <a:pt x="52" y="264"/>
                </a:lnTo>
                <a:lnTo>
                  <a:pt x="50" y="264"/>
                </a:lnTo>
                <a:lnTo>
                  <a:pt x="52" y="262"/>
                </a:lnTo>
                <a:lnTo>
                  <a:pt x="50" y="260"/>
                </a:lnTo>
                <a:lnTo>
                  <a:pt x="48" y="258"/>
                </a:lnTo>
                <a:lnTo>
                  <a:pt x="46" y="258"/>
                </a:lnTo>
                <a:lnTo>
                  <a:pt x="46" y="256"/>
                </a:lnTo>
                <a:lnTo>
                  <a:pt x="46" y="254"/>
                </a:lnTo>
                <a:lnTo>
                  <a:pt x="44" y="252"/>
                </a:lnTo>
                <a:lnTo>
                  <a:pt x="42" y="252"/>
                </a:lnTo>
                <a:lnTo>
                  <a:pt x="40" y="252"/>
                </a:lnTo>
                <a:lnTo>
                  <a:pt x="40" y="254"/>
                </a:lnTo>
                <a:lnTo>
                  <a:pt x="40" y="256"/>
                </a:lnTo>
                <a:lnTo>
                  <a:pt x="38" y="254"/>
                </a:lnTo>
                <a:lnTo>
                  <a:pt x="36" y="254"/>
                </a:lnTo>
                <a:lnTo>
                  <a:pt x="36" y="252"/>
                </a:lnTo>
                <a:lnTo>
                  <a:pt x="36" y="250"/>
                </a:lnTo>
                <a:lnTo>
                  <a:pt x="34" y="248"/>
                </a:lnTo>
                <a:lnTo>
                  <a:pt x="36" y="246"/>
                </a:lnTo>
                <a:lnTo>
                  <a:pt x="36" y="244"/>
                </a:lnTo>
                <a:lnTo>
                  <a:pt x="36" y="242"/>
                </a:lnTo>
                <a:lnTo>
                  <a:pt x="36" y="240"/>
                </a:lnTo>
                <a:lnTo>
                  <a:pt x="36" y="238"/>
                </a:lnTo>
                <a:lnTo>
                  <a:pt x="36" y="236"/>
                </a:lnTo>
                <a:lnTo>
                  <a:pt x="36" y="234"/>
                </a:lnTo>
                <a:lnTo>
                  <a:pt x="38" y="232"/>
                </a:lnTo>
                <a:lnTo>
                  <a:pt x="38" y="230"/>
                </a:lnTo>
                <a:lnTo>
                  <a:pt x="38" y="228"/>
                </a:lnTo>
                <a:lnTo>
                  <a:pt x="38" y="226"/>
                </a:lnTo>
                <a:lnTo>
                  <a:pt x="40" y="224"/>
                </a:lnTo>
                <a:lnTo>
                  <a:pt x="40" y="222"/>
                </a:lnTo>
                <a:lnTo>
                  <a:pt x="40" y="220"/>
                </a:lnTo>
                <a:lnTo>
                  <a:pt x="40" y="218"/>
                </a:lnTo>
                <a:lnTo>
                  <a:pt x="42" y="216"/>
                </a:lnTo>
                <a:lnTo>
                  <a:pt x="42" y="214"/>
                </a:lnTo>
                <a:lnTo>
                  <a:pt x="42" y="212"/>
                </a:lnTo>
                <a:lnTo>
                  <a:pt x="42" y="210"/>
                </a:lnTo>
                <a:lnTo>
                  <a:pt x="42" y="208"/>
                </a:lnTo>
                <a:lnTo>
                  <a:pt x="44" y="206"/>
                </a:lnTo>
                <a:lnTo>
                  <a:pt x="42" y="204"/>
                </a:lnTo>
                <a:lnTo>
                  <a:pt x="42" y="202"/>
                </a:lnTo>
                <a:lnTo>
                  <a:pt x="44" y="202"/>
                </a:lnTo>
                <a:lnTo>
                  <a:pt x="46" y="200"/>
                </a:lnTo>
                <a:lnTo>
                  <a:pt x="46" y="198"/>
                </a:lnTo>
                <a:lnTo>
                  <a:pt x="48" y="196"/>
                </a:lnTo>
                <a:lnTo>
                  <a:pt x="50" y="194"/>
                </a:lnTo>
                <a:lnTo>
                  <a:pt x="50" y="192"/>
                </a:lnTo>
                <a:lnTo>
                  <a:pt x="52" y="190"/>
                </a:lnTo>
                <a:lnTo>
                  <a:pt x="52" y="188"/>
                </a:lnTo>
                <a:lnTo>
                  <a:pt x="54" y="186"/>
                </a:lnTo>
                <a:lnTo>
                  <a:pt x="54" y="184"/>
                </a:lnTo>
                <a:lnTo>
                  <a:pt x="56" y="184"/>
                </a:lnTo>
                <a:lnTo>
                  <a:pt x="56" y="182"/>
                </a:lnTo>
                <a:lnTo>
                  <a:pt x="56" y="180"/>
                </a:lnTo>
                <a:lnTo>
                  <a:pt x="56" y="178"/>
                </a:lnTo>
                <a:lnTo>
                  <a:pt x="56" y="176"/>
                </a:lnTo>
                <a:lnTo>
                  <a:pt x="54" y="174"/>
                </a:lnTo>
                <a:lnTo>
                  <a:pt x="54" y="172"/>
                </a:lnTo>
                <a:lnTo>
                  <a:pt x="52" y="170"/>
                </a:lnTo>
                <a:lnTo>
                  <a:pt x="52" y="168"/>
                </a:lnTo>
                <a:lnTo>
                  <a:pt x="52" y="166"/>
                </a:lnTo>
                <a:lnTo>
                  <a:pt x="52" y="164"/>
                </a:lnTo>
                <a:lnTo>
                  <a:pt x="50" y="162"/>
                </a:lnTo>
                <a:lnTo>
                  <a:pt x="48" y="160"/>
                </a:lnTo>
                <a:lnTo>
                  <a:pt x="48" y="158"/>
                </a:lnTo>
                <a:lnTo>
                  <a:pt x="46" y="158"/>
                </a:lnTo>
                <a:lnTo>
                  <a:pt x="46" y="156"/>
                </a:lnTo>
                <a:lnTo>
                  <a:pt x="44" y="154"/>
                </a:lnTo>
                <a:lnTo>
                  <a:pt x="46" y="152"/>
                </a:lnTo>
                <a:lnTo>
                  <a:pt x="46" y="150"/>
                </a:lnTo>
                <a:lnTo>
                  <a:pt x="46" y="148"/>
                </a:lnTo>
                <a:lnTo>
                  <a:pt x="46" y="146"/>
                </a:lnTo>
                <a:lnTo>
                  <a:pt x="46" y="144"/>
                </a:lnTo>
                <a:lnTo>
                  <a:pt x="44" y="144"/>
                </a:lnTo>
                <a:lnTo>
                  <a:pt x="44" y="142"/>
                </a:lnTo>
                <a:lnTo>
                  <a:pt x="44" y="140"/>
                </a:lnTo>
                <a:lnTo>
                  <a:pt x="44" y="138"/>
                </a:lnTo>
                <a:lnTo>
                  <a:pt x="42" y="136"/>
                </a:lnTo>
                <a:lnTo>
                  <a:pt x="42" y="134"/>
                </a:lnTo>
                <a:lnTo>
                  <a:pt x="40" y="132"/>
                </a:lnTo>
                <a:lnTo>
                  <a:pt x="38" y="132"/>
                </a:lnTo>
                <a:lnTo>
                  <a:pt x="36" y="130"/>
                </a:lnTo>
                <a:lnTo>
                  <a:pt x="36" y="128"/>
                </a:lnTo>
                <a:lnTo>
                  <a:pt x="34" y="128"/>
                </a:lnTo>
                <a:lnTo>
                  <a:pt x="32" y="126"/>
                </a:lnTo>
                <a:lnTo>
                  <a:pt x="32" y="124"/>
                </a:lnTo>
                <a:lnTo>
                  <a:pt x="30" y="122"/>
                </a:lnTo>
                <a:lnTo>
                  <a:pt x="28" y="120"/>
                </a:lnTo>
                <a:lnTo>
                  <a:pt x="28" y="118"/>
                </a:lnTo>
                <a:lnTo>
                  <a:pt x="26" y="118"/>
                </a:lnTo>
                <a:lnTo>
                  <a:pt x="26" y="116"/>
                </a:lnTo>
                <a:lnTo>
                  <a:pt x="24" y="114"/>
                </a:lnTo>
                <a:lnTo>
                  <a:pt x="24" y="112"/>
                </a:lnTo>
                <a:lnTo>
                  <a:pt x="24" y="110"/>
                </a:lnTo>
                <a:lnTo>
                  <a:pt x="24" y="108"/>
                </a:lnTo>
                <a:lnTo>
                  <a:pt x="26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6"/>
                </a:lnTo>
                <a:lnTo>
                  <a:pt x="30" y="104"/>
                </a:lnTo>
                <a:lnTo>
                  <a:pt x="30" y="102"/>
                </a:lnTo>
                <a:lnTo>
                  <a:pt x="30" y="100"/>
                </a:lnTo>
                <a:lnTo>
                  <a:pt x="30" y="98"/>
                </a:lnTo>
                <a:lnTo>
                  <a:pt x="30" y="96"/>
                </a:lnTo>
                <a:lnTo>
                  <a:pt x="30" y="94"/>
                </a:lnTo>
                <a:lnTo>
                  <a:pt x="30" y="92"/>
                </a:lnTo>
                <a:lnTo>
                  <a:pt x="28" y="92"/>
                </a:lnTo>
                <a:lnTo>
                  <a:pt x="30" y="90"/>
                </a:lnTo>
                <a:lnTo>
                  <a:pt x="32" y="90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4" y="82"/>
                </a:lnTo>
                <a:lnTo>
                  <a:pt x="32" y="84"/>
                </a:lnTo>
                <a:lnTo>
                  <a:pt x="32" y="86"/>
                </a:lnTo>
                <a:lnTo>
                  <a:pt x="30" y="84"/>
                </a:lnTo>
                <a:lnTo>
                  <a:pt x="30" y="82"/>
                </a:lnTo>
                <a:lnTo>
                  <a:pt x="28" y="82"/>
                </a:lnTo>
                <a:lnTo>
                  <a:pt x="26" y="80"/>
                </a:lnTo>
                <a:lnTo>
                  <a:pt x="26" y="78"/>
                </a:lnTo>
                <a:lnTo>
                  <a:pt x="26" y="76"/>
                </a:lnTo>
                <a:lnTo>
                  <a:pt x="26" y="74"/>
                </a:lnTo>
                <a:lnTo>
                  <a:pt x="26" y="72"/>
                </a:lnTo>
                <a:lnTo>
                  <a:pt x="24" y="72"/>
                </a:lnTo>
                <a:lnTo>
                  <a:pt x="22" y="70"/>
                </a:lnTo>
                <a:lnTo>
                  <a:pt x="20" y="68"/>
                </a:lnTo>
                <a:lnTo>
                  <a:pt x="20" y="66"/>
                </a:lnTo>
                <a:lnTo>
                  <a:pt x="18" y="64"/>
                </a:lnTo>
                <a:lnTo>
                  <a:pt x="16" y="64"/>
                </a:lnTo>
                <a:lnTo>
                  <a:pt x="16" y="62"/>
                </a:lnTo>
                <a:lnTo>
                  <a:pt x="14" y="60"/>
                </a:lnTo>
                <a:lnTo>
                  <a:pt x="12" y="58"/>
                </a:lnTo>
                <a:lnTo>
                  <a:pt x="10" y="56"/>
                </a:lnTo>
                <a:lnTo>
                  <a:pt x="8" y="54"/>
                </a:lnTo>
                <a:lnTo>
                  <a:pt x="10" y="52"/>
                </a:lnTo>
                <a:lnTo>
                  <a:pt x="8" y="50"/>
                </a:lnTo>
                <a:lnTo>
                  <a:pt x="8" y="48"/>
                </a:lnTo>
                <a:lnTo>
                  <a:pt x="6" y="46"/>
                </a:lnTo>
                <a:lnTo>
                  <a:pt x="4" y="46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0" y="3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5" name="Freeform 2106">
            <a:extLst>
              <a:ext uri="{FF2B5EF4-FFF2-40B4-BE49-F238E27FC236}">
                <a16:creationId xmlns:a16="http://schemas.microsoft.com/office/drawing/2014/main" id="{C94564A8-0ABC-4820-B028-1199525753AD}"/>
              </a:ext>
            </a:extLst>
          </p:cNvPr>
          <p:cNvSpPr>
            <a:spLocks/>
          </p:cNvSpPr>
          <p:nvPr/>
        </p:nvSpPr>
        <p:spPr bwMode="auto">
          <a:xfrm>
            <a:off x="6999291" y="3262314"/>
            <a:ext cx="249237" cy="488951"/>
          </a:xfrm>
          <a:custGeom>
            <a:avLst/>
            <a:gdLst>
              <a:gd name="T0" fmla="*/ 15120907 w 157"/>
              <a:gd name="T1" fmla="*/ 75604688 h 308"/>
              <a:gd name="T2" fmla="*/ 30241814 w 157"/>
              <a:gd name="T3" fmla="*/ 35282188 h 308"/>
              <a:gd name="T4" fmla="*/ 70564233 w 157"/>
              <a:gd name="T5" fmla="*/ 30241875 h 308"/>
              <a:gd name="T6" fmla="*/ 90725443 w 157"/>
              <a:gd name="T7" fmla="*/ 5040313 h 308"/>
              <a:gd name="T8" fmla="*/ 120967257 w 157"/>
              <a:gd name="T9" fmla="*/ 5040313 h 308"/>
              <a:gd name="T10" fmla="*/ 131047862 w 157"/>
              <a:gd name="T11" fmla="*/ 35282188 h 308"/>
              <a:gd name="T12" fmla="*/ 166329979 w 157"/>
              <a:gd name="T13" fmla="*/ 45362813 h 308"/>
              <a:gd name="T14" fmla="*/ 176410584 w 157"/>
              <a:gd name="T15" fmla="*/ 90725625 h 308"/>
              <a:gd name="T16" fmla="*/ 176410584 w 157"/>
              <a:gd name="T17" fmla="*/ 131048125 h 308"/>
              <a:gd name="T18" fmla="*/ 186491188 w 157"/>
              <a:gd name="T19" fmla="*/ 151209375 h 308"/>
              <a:gd name="T20" fmla="*/ 216733003 w 157"/>
              <a:gd name="T21" fmla="*/ 120967500 h 308"/>
              <a:gd name="T22" fmla="*/ 257055422 w 157"/>
              <a:gd name="T23" fmla="*/ 131048125 h 308"/>
              <a:gd name="T24" fmla="*/ 277216631 w 157"/>
              <a:gd name="T25" fmla="*/ 105846563 h 308"/>
              <a:gd name="T26" fmla="*/ 317539050 w 157"/>
              <a:gd name="T27" fmla="*/ 126007813 h 308"/>
              <a:gd name="T28" fmla="*/ 345259920 w 157"/>
              <a:gd name="T29" fmla="*/ 166330313 h 308"/>
              <a:gd name="T30" fmla="*/ 360380827 w 157"/>
              <a:gd name="T31" fmla="*/ 216733438 h 308"/>
              <a:gd name="T32" fmla="*/ 385582339 w 157"/>
              <a:gd name="T33" fmla="*/ 246975313 h 308"/>
              <a:gd name="T34" fmla="*/ 390622641 w 157"/>
              <a:gd name="T35" fmla="*/ 277217188 h 308"/>
              <a:gd name="T36" fmla="*/ 385582339 w 157"/>
              <a:gd name="T37" fmla="*/ 317539688 h 308"/>
              <a:gd name="T38" fmla="*/ 355340525 w 157"/>
              <a:gd name="T39" fmla="*/ 317539688 h 308"/>
              <a:gd name="T40" fmla="*/ 317539050 w 157"/>
              <a:gd name="T41" fmla="*/ 312499375 h 308"/>
              <a:gd name="T42" fmla="*/ 282256934 w 157"/>
              <a:gd name="T43" fmla="*/ 337700938 h 308"/>
              <a:gd name="T44" fmla="*/ 257055422 w 157"/>
              <a:gd name="T45" fmla="*/ 362902500 h 308"/>
              <a:gd name="T46" fmla="*/ 272176329 w 157"/>
              <a:gd name="T47" fmla="*/ 403225000 h 308"/>
              <a:gd name="T48" fmla="*/ 292337539 w 157"/>
              <a:gd name="T49" fmla="*/ 453628125 h 308"/>
              <a:gd name="T50" fmla="*/ 277216631 w 157"/>
              <a:gd name="T51" fmla="*/ 433466875 h 308"/>
              <a:gd name="T52" fmla="*/ 252015119 w 157"/>
              <a:gd name="T53" fmla="*/ 423386250 h 308"/>
              <a:gd name="T54" fmla="*/ 221773305 w 157"/>
              <a:gd name="T55" fmla="*/ 408265313 h 308"/>
              <a:gd name="T56" fmla="*/ 196571793 w 157"/>
              <a:gd name="T57" fmla="*/ 388104063 h 308"/>
              <a:gd name="T58" fmla="*/ 176410584 w 157"/>
              <a:gd name="T59" fmla="*/ 357862188 h 308"/>
              <a:gd name="T60" fmla="*/ 151209072 w 157"/>
              <a:gd name="T61" fmla="*/ 378023438 h 308"/>
              <a:gd name="T62" fmla="*/ 156249374 w 157"/>
              <a:gd name="T63" fmla="*/ 423386250 h 308"/>
              <a:gd name="T64" fmla="*/ 146168769 w 157"/>
              <a:gd name="T65" fmla="*/ 468749063 h 308"/>
              <a:gd name="T66" fmla="*/ 131047862 w 157"/>
              <a:gd name="T67" fmla="*/ 514111875 h 308"/>
              <a:gd name="T68" fmla="*/ 126007560 w 157"/>
              <a:gd name="T69" fmla="*/ 559474688 h 308"/>
              <a:gd name="T70" fmla="*/ 151209072 w 157"/>
              <a:gd name="T71" fmla="*/ 584676250 h 308"/>
              <a:gd name="T72" fmla="*/ 171370281 w 157"/>
              <a:gd name="T73" fmla="*/ 624998750 h 308"/>
              <a:gd name="T74" fmla="*/ 191531491 w 157"/>
              <a:gd name="T75" fmla="*/ 660280938 h 308"/>
              <a:gd name="T76" fmla="*/ 191531491 w 157"/>
              <a:gd name="T77" fmla="*/ 675401875 h 308"/>
              <a:gd name="T78" fmla="*/ 191531491 w 157"/>
              <a:gd name="T79" fmla="*/ 690522813 h 308"/>
              <a:gd name="T80" fmla="*/ 236894212 w 157"/>
              <a:gd name="T81" fmla="*/ 705643750 h 308"/>
              <a:gd name="T82" fmla="*/ 272176329 w 157"/>
              <a:gd name="T83" fmla="*/ 745966250 h 308"/>
              <a:gd name="T84" fmla="*/ 257055422 w 157"/>
              <a:gd name="T85" fmla="*/ 766127500 h 308"/>
              <a:gd name="T86" fmla="*/ 226813607 w 157"/>
              <a:gd name="T87" fmla="*/ 761087188 h 308"/>
              <a:gd name="T88" fmla="*/ 206652398 w 157"/>
              <a:gd name="T89" fmla="*/ 730845313 h 308"/>
              <a:gd name="T90" fmla="*/ 186491188 w 157"/>
              <a:gd name="T91" fmla="*/ 730845313 h 308"/>
              <a:gd name="T92" fmla="*/ 161289676 w 157"/>
              <a:gd name="T93" fmla="*/ 695563125 h 308"/>
              <a:gd name="T94" fmla="*/ 141128467 w 157"/>
              <a:gd name="T95" fmla="*/ 675401875 h 308"/>
              <a:gd name="T96" fmla="*/ 115926955 w 157"/>
              <a:gd name="T97" fmla="*/ 645160000 h 308"/>
              <a:gd name="T98" fmla="*/ 90725443 w 157"/>
              <a:gd name="T99" fmla="*/ 630039063 h 308"/>
              <a:gd name="T100" fmla="*/ 95765745 w 157"/>
              <a:gd name="T101" fmla="*/ 579635938 h 308"/>
              <a:gd name="T102" fmla="*/ 105846350 w 157"/>
              <a:gd name="T103" fmla="*/ 534273125 h 308"/>
              <a:gd name="T104" fmla="*/ 120967257 w 157"/>
              <a:gd name="T105" fmla="*/ 493950625 h 308"/>
              <a:gd name="T106" fmla="*/ 141128467 w 157"/>
              <a:gd name="T107" fmla="*/ 448587813 h 308"/>
              <a:gd name="T108" fmla="*/ 120967257 w 157"/>
              <a:gd name="T109" fmla="*/ 398184688 h 308"/>
              <a:gd name="T110" fmla="*/ 110886653 w 157"/>
              <a:gd name="T111" fmla="*/ 357862188 h 308"/>
              <a:gd name="T112" fmla="*/ 80644838 w 157"/>
              <a:gd name="T113" fmla="*/ 312499375 h 308"/>
              <a:gd name="T114" fmla="*/ 65523931 w 157"/>
              <a:gd name="T115" fmla="*/ 272176875 h 308"/>
              <a:gd name="T116" fmla="*/ 75604536 w 157"/>
              <a:gd name="T117" fmla="*/ 236894688 h 308"/>
              <a:gd name="T118" fmla="*/ 75604536 w 157"/>
              <a:gd name="T119" fmla="*/ 211693125 h 308"/>
              <a:gd name="T120" fmla="*/ 50403024 w 157"/>
              <a:gd name="T121" fmla="*/ 171370625 h 308"/>
              <a:gd name="T122" fmla="*/ 25201512 w 157"/>
              <a:gd name="T123" fmla="*/ 131048125 h 3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7" h="308">
                <a:moveTo>
                  <a:pt x="0" y="38"/>
                </a:moveTo>
                <a:lnTo>
                  <a:pt x="0" y="40"/>
                </a:lnTo>
                <a:lnTo>
                  <a:pt x="2" y="40"/>
                </a:lnTo>
                <a:lnTo>
                  <a:pt x="4" y="40"/>
                </a:lnTo>
                <a:lnTo>
                  <a:pt x="6" y="40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6" y="22"/>
                </a:lnTo>
                <a:lnTo>
                  <a:pt x="8" y="20"/>
                </a:lnTo>
                <a:lnTo>
                  <a:pt x="8" y="18"/>
                </a:lnTo>
                <a:lnTo>
                  <a:pt x="10" y="16"/>
                </a:lnTo>
                <a:lnTo>
                  <a:pt x="10" y="14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28" y="10"/>
                </a:lnTo>
                <a:lnTo>
                  <a:pt x="26" y="10"/>
                </a:lnTo>
                <a:lnTo>
                  <a:pt x="28" y="8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6" y="4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0"/>
                </a:lnTo>
                <a:lnTo>
                  <a:pt x="42" y="0"/>
                </a:lnTo>
                <a:lnTo>
                  <a:pt x="44" y="2"/>
                </a:lnTo>
                <a:lnTo>
                  <a:pt x="46" y="4"/>
                </a:lnTo>
                <a:lnTo>
                  <a:pt x="48" y="2"/>
                </a:lnTo>
                <a:lnTo>
                  <a:pt x="50" y="2"/>
                </a:lnTo>
                <a:lnTo>
                  <a:pt x="50" y="4"/>
                </a:lnTo>
                <a:lnTo>
                  <a:pt x="52" y="6"/>
                </a:lnTo>
                <a:lnTo>
                  <a:pt x="54" y="6"/>
                </a:lnTo>
                <a:lnTo>
                  <a:pt x="54" y="8"/>
                </a:lnTo>
                <a:lnTo>
                  <a:pt x="54" y="10"/>
                </a:lnTo>
                <a:lnTo>
                  <a:pt x="54" y="12"/>
                </a:lnTo>
                <a:lnTo>
                  <a:pt x="52" y="12"/>
                </a:lnTo>
                <a:lnTo>
                  <a:pt x="52" y="14"/>
                </a:lnTo>
                <a:lnTo>
                  <a:pt x="54" y="16"/>
                </a:lnTo>
                <a:lnTo>
                  <a:pt x="54" y="18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0" y="18"/>
                </a:lnTo>
                <a:lnTo>
                  <a:pt x="62" y="18"/>
                </a:lnTo>
                <a:lnTo>
                  <a:pt x="64" y="18"/>
                </a:lnTo>
                <a:lnTo>
                  <a:pt x="66" y="18"/>
                </a:lnTo>
                <a:lnTo>
                  <a:pt x="68" y="18"/>
                </a:lnTo>
                <a:lnTo>
                  <a:pt x="68" y="20"/>
                </a:lnTo>
                <a:lnTo>
                  <a:pt x="68" y="22"/>
                </a:lnTo>
                <a:lnTo>
                  <a:pt x="68" y="24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2" y="30"/>
                </a:lnTo>
                <a:lnTo>
                  <a:pt x="70" y="32"/>
                </a:lnTo>
                <a:lnTo>
                  <a:pt x="70" y="34"/>
                </a:lnTo>
                <a:lnTo>
                  <a:pt x="70" y="36"/>
                </a:lnTo>
                <a:lnTo>
                  <a:pt x="70" y="38"/>
                </a:lnTo>
                <a:lnTo>
                  <a:pt x="68" y="40"/>
                </a:lnTo>
                <a:lnTo>
                  <a:pt x="68" y="42"/>
                </a:lnTo>
                <a:lnTo>
                  <a:pt x="68" y="44"/>
                </a:lnTo>
                <a:lnTo>
                  <a:pt x="70" y="44"/>
                </a:lnTo>
                <a:lnTo>
                  <a:pt x="70" y="46"/>
                </a:lnTo>
                <a:lnTo>
                  <a:pt x="70" y="48"/>
                </a:lnTo>
                <a:lnTo>
                  <a:pt x="70" y="50"/>
                </a:lnTo>
                <a:lnTo>
                  <a:pt x="70" y="52"/>
                </a:lnTo>
                <a:lnTo>
                  <a:pt x="68" y="54"/>
                </a:lnTo>
                <a:lnTo>
                  <a:pt x="68" y="56"/>
                </a:lnTo>
                <a:lnTo>
                  <a:pt x="68" y="58"/>
                </a:lnTo>
                <a:lnTo>
                  <a:pt x="68" y="60"/>
                </a:lnTo>
                <a:lnTo>
                  <a:pt x="70" y="60"/>
                </a:lnTo>
                <a:lnTo>
                  <a:pt x="70" y="62"/>
                </a:lnTo>
                <a:lnTo>
                  <a:pt x="72" y="62"/>
                </a:lnTo>
                <a:lnTo>
                  <a:pt x="74" y="60"/>
                </a:lnTo>
                <a:lnTo>
                  <a:pt x="76" y="58"/>
                </a:lnTo>
                <a:lnTo>
                  <a:pt x="78" y="56"/>
                </a:lnTo>
                <a:lnTo>
                  <a:pt x="78" y="54"/>
                </a:lnTo>
                <a:lnTo>
                  <a:pt x="80" y="54"/>
                </a:lnTo>
                <a:lnTo>
                  <a:pt x="82" y="52"/>
                </a:lnTo>
                <a:lnTo>
                  <a:pt x="82" y="50"/>
                </a:lnTo>
                <a:lnTo>
                  <a:pt x="84" y="50"/>
                </a:lnTo>
                <a:lnTo>
                  <a:pt x="86" y="48"/>
                </a:lnTo>
                <a:lnTo>
                  <a:pt x="88" y="46"/>
                </a:lnTo>
                <a:lnTo>
                  <a:pt x="90" y="48"/>
                </a:lnTo>
                <a:lnTo>
                  <a:pt x="90" y="50"/>
                </a:lnTo>
                <a:lnTo>
                  <a:pt x="92" y="50"/>
                </a:lnTo>
                <a:lnTo>
                  <a:pt x="94" y="52"/>
                </a:lnTo>
                <a:lnTo>
                  <a:pt x="96" y="52"/>
                </a:lnTo>
                <a:lnTo>
                  <a:pt x="98" y="54"/>
                </a:lnTo>
                <a:lnTo>
                  <a:pt x="100" y="54"/>
                </a:lnTo>
                <a:lnTo>
                  <a:pt x="102" y="52"/>
                </a:lnTo>
                <a:lnTo>
                  <a:pt x="104" y="50"/>
                </a:lnTo>
                <a:lnTo>
                  <a:pt x="104" y="52"/>
                </a:lnTo>
                <a:lnTo>
                  <a:pt x="106" y="50"/>
                </a:lnTo>
                <a:lnTo>
                  <a:pt x="104" y="48"/>
                </a:lnTo>
                <a:lnTo>
                  <a:pt x="106" y="48"/>
                </a:lnTo>
                <a:lnTo>
                  <a:pt x="106" y="46"/>
                </a:lnTo>
                <a:lnTo>
                  <a:pt x="108" y="46"/>
                </a:lnTo>
                <a:lnTo>
                  <a:pt x="108" y="44"/>
                </a:lnTo>
                <a:lnTo>
                  <a:pt x="110" y="42"/>
                </a:lnTo>
                <a:lnTo>
                  <a:pt x="112" y="42"/>
                </a:lnTo>
                <a:lnTo>
                  <a:pt x="114" y="44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2" y="46"/>
                </a:lnTo>
                <a:lnTo>
                  <a:pt x="124" y="48"/>
                </a:lnTo>
                <a:lnTo>
                  <a:pt x="124" y="50"/>
                </a:lnTo>
                <a:lnTo>
                  <a:pt x="126" y="50"/>
                </a:lnTo>
                <a:lnTo>
                  <a:pt x="126" y="52"/>
                </a:lnTo>
                <a:lnTo>
                  <a:pt x="128" y="54"/>
                </a:lnTo>
                <a:lnTo>
                  <a:pt x="130" y="56"/>
                </a:lnTo>
                <a:lnTo>
                  <a:pt x="130" y="58"/>
                </a:lnTo>
                <a:lnTo>
                  <a:pt x="132" y="58"/>
                </a:lnTo>
                <a:lnTo>
                  <a:pt x="132" y="60"/>
                </a:lnTo>
                <a:lnTo>
                  <a:pt x="134" y="60"/>
                </a:lnTo>
                <a:lnTo>
                  <a:pt x="135" y="62"/>
                </a:lnTo>
                <a:lnTo>
                  <a:pt x="137" y="64"/>
                </a:lnTo>
                <a:lnTo>
                  <a:pt x="137" y="66"/>
                </a:lnTo>
                <a:lnTo>
                  <a:pt x="139" y="68"/>
                </a:lnTo>
                <a:lnTo>
                  <a:pt x="137" y="70"/>
                </a:lnTo>
                <a:lnTo>
                  <a:pt x="137" y="72"/>
                </a:lnTo>
                <a:lnTo>
                  <a:pt x="139" y="74"/>
                </a:lnTo>
                <a:lnTo>
                  <a:pt x="139" y="78"/>
                </a:lnTo>
                <a:lnTo>
                  <a:pt x="139" y="80"/>
                </a:lnTo>
                <a:lnTo>
                  <a:pt x="139" y="82"/>
                </a:lnTo>
                <a:lnTo>
                  <a:pt x="141" y="84"/>
                </a:lnTo>
                <a:lnTo>
                  <a:pt x="143" y="86"/>
                </a:lnTo>
                <a:lnTo>
                  <a:pt x="143" y="88"/>
                </a:lnTo>
                <a:lnTo>
                  <a:pt x="145" y="88"/>
                </a:lnTo>
                <a:lnTo>
                  <a:pt x="145" y="90"/>
                </a:lnTo>
                <a:lnTo>
                  <a:pt x="147" y="92"/>
                </a:lnTo>
                <a:lnTo>
                  <a:pt x="149" y="92"/>
                </a:lnTo>
                <a:lnTo>
                  <a:pt x="151" y="92"/>
                </a:lnTo>
                <a:lnTo>
                  <a:pt x="153" y="92"/>
                </a:lnTo>
                <a:lnTo>
                  <a:pt x="151" y="94"/>
                </a:lnTo>
                <a:lnTo>
                  <a:pt x="151" y="96"/>
                </a:lnTo>
                <a:lnTo>
                  <a:pt x="153" y="98"/>
                </a:lnTo>
                <a:lnTo>
                  <a:pt x="155" y="98"/>
                </a:lnTo>
                <a:lnTo>
                  <a:pt x="157" y="100"/>
                </a:lnTo>
                <a:lnTo>
                  <a:pt x="157" y="102"/>
                </a:lnTo>
                <a:lnTo>
                  <a:pt x="157" y="104"/>
                </a:lnTo>
                <a:lnTo>
                  <a:pt x="155" y="106"/>
                </a:lnTo>
                <a:lnTo>
                  <a:pt x="157" y="106"/>
                </a:lnTo>
                <a:lnTo>
                  <a:pt x="155" y="108"/>
                </a:lnTo>
                <a:lnTo>
                  <a:pt x="155" y="110"/>
                </a:lnTo>
                <a:lnTo>
                  <a:pt x="157" y="112"/>
                </a:lnTo>
                <a:lnTo>
                  <a:pt x="157" y="114"/>
                </a:lnTo>
                <a:lnTo>
                  <a:pt x="157" y="116"/>
                </a:lnTo>
                <a:lnTo>
                  <a:pt x="157" y="118"/>
                </a:lnTo>
                <a:lnTo>
                  <a:pt x="157" y="120"/>
                </a:lnTo>
                <a:lnTo>
                  <a:pt x="157" y="122"/>
                </a:lnTo>
                <a:lnTo>
                  <a:pt x="157" y="124"/>
                </a:lnTo>
                <a:lnTo>
                  <a:pt x="155" y="126"/>
                </a:lnTo>
                <a:lnTo>
                  <a:pt x="153" y="126"/>
                </a:lnTo>
                <a:lnTo>
                  <a:pt x="151" y="128"/>
                </a:lnTo>
                <a:lnTo>
                  <a:pt x="149" y="130"/>
                </a:lnTo>
                <a:lnTo>
                  <a:pt x="149" y="128"/>
                </a:lnTo>
                <a:lnTo>
                  <a:pt x="149" y="126"/>
                </a:lnTo>
                <a:lnTo>
                  <a:pt x="147" y="126"/>
                </a:lnTo>
                <a:lnTo>
                  <a:pt x="145" y="126"/>
                </a:lnTo>
                <a:lnTo>
                  <a:pt x="143" y="126"/>
                </a:lnTo>
                <a:lnTo>
                  <a:pt x="141" y="126"/>
                </a:lnTo>
                <a:lnTo>
                  <a:pt x="139" y="126"/>
                </a:lnTo>
                <a:lnTo>
                  <a:pt x="137" y="126"/>
                </a:lnTo>
                <a:lnTo>
                  <a:pt x="135" y="126"/>
                </a:lnTo>
                <a:lnTo>
                  <a:pt x="134" y="126"/>
                </a:lnTo>
                <a:lnTo>
                  <a:pt x="132" y="126"/>
                </a:lnTo>
                <a:lnTo>
                  <a:pt x="130" y="126"/>
                </a:lnTo>
                <a:lnTo>
                  <a:pt x="128" y="126"/>
                </a:lnTo>
                <a:lnTo>
                  <a:pt x="126" y="124"/>
                </a:lnTo>
                <a:lnTo>
                  <a:pt x="124" y="126"/>
                </a:lnTo>
                <a:lnTo>
                  <a:pt x="122" y="126"/>
                </a:lnTo>
                <a:lnTo>
                  <a:pt x="120" y="126"/>
                </a:lnTo>
                <a:lnTo>
                  <a:pt x="118" y="126"/>
                </a:lnTo>
                <a:lnTo>
                  <a:pt x="118" y="128"/>
                </a:lnTo>
                <a:lnTo>
                  <a:pt x="116" y="128"/>
                </a:lnTo>
                <a:lnTo>
                  <a:pt x="114" y="130"/>
                </a:lnTo>
                <a:lnTo>
                  <a:pt x="112" y="130"/>
                </a:lnTo>
                <a:lnTo>
                  <a:pt x="112" y="132"/>
                </a:lnTo>
                <a:lnTo>
                  <a:pt x="112" y="134"/>
                </a:lnTo>
                <a:lnTo>
                  <a:pt x="110" y="136"/>
                </a:lnTo>
                <a:lnTo>
                  <a:pt x="110" y="138"/>
                </a:lnTo>
                <a:lnTo>
                  <a:pt x="108" y="140"/>
                </a:lnTo>
                <a:lnTo>
                  <a:pt x="106" y="140"/>
                </a:lnTo>
                <a:lnTo>
                  <a:pt x="106" y="142"/>
                </a:lnTo>
                <a:lnTo>
                  <a:pt x="106" y="144"/>
                </a:lnTo>
                <a:lnTo>
                  <a:pt x="104" y="144"/>
                </a:lnTo>
                <a:lnTo>
                  <a:pt x="102" y="144"/>
                </a:lnTo>
                <a:lnTo>
                  <a:pt x="104" y="146"/>
                </a:lnTo>
                <a:lnTo>
                  <a:pt x="104" y="148"/>
                </a:lnTo>
                <a:lnTo>
                  <a:pt x="104" y="150"/>
                </a:lnTo>
                <a:lnTo>
                  <a:pt x="104" y="152"/>
                </a:lnTo>
                <a:lnTo>
                  <a:pt x="106" y="154"/>
                </a:lnTo>
                <a:lnTo>
                  <a:pt x="106" y="156"/>
                </a:lnTo>
                <a:lnTo>
                  <a:pt x="108" y="158"/>
                </a:lnTo>
                <a:lnTo>
                  <a:pt x="108" y="160"/>
                </a:lnTo>
                <a:lnTo>
                  <a:pt x="108" y="162"/>
                </a:lnTo>
                <a:lnTo>
                  <a:pt x="110" y="164"/>
                </a:lnTo>
                <a:lnTo>
                  <a:pt x="112" y="166"/>
                </a:lnTo>
                <a:lnTo>
                  <a:pt x="112" y="168"/>
                </a:lnTo>
                <a:lnTo>
                  <a:pt x="112" y="170"/>
                </a:lnTo>
                <a:lnTo>
                  <a:pt x="112" y="172"/>
                </a:lnTo>
                <a:lnTo>
                  <a:pt x="112" y="174"/>
                </a:lnTo>
                <a:lnTo>
                  <a:pt x="114" y="176"/>
                </a:lnTo>
                <a:lnTo>
                  <a:pt x="114" y="178"/>
                </a:lnTo>
                <a:lnTo>
                  <a:pt x="116" y="180"/>
                </a:lnTo>
                <a:lnTo>
                  <a:pt x="116" y="182"/>
                </a:lnTo>
                <a:lnTo>
                  <a:pt x="116" y="184"/>
                </a:lnTo>
                <a:lnTo>
                  <a:pt x="116" y="182"/>
                </a:lnTo>
                <a:lnTo>
                  <a:pt x="116" y="180"/>
                </a:lnTo>
                <a:lnTo>
                  <a:pt x="114" y="178"/>
                </a:lnTo>
                <a:lnTo>
                  <a:pt x="114" y="176"/>
                </a:lnTo>
                <a:lnTo>
                  <a:pt x="112" y="174"/>
                </a:lnTo>
                <a:lnTo>
                  <a:pt x="110" y="172"/>
                </a:lnTo>
                <a:lnTo>
                  <a:pt x="110" y="174"/>
                </a:lnTo>
                <a:lnTo>
                  <a:pt x="108" y="172"/>
                </a:lnTo>
                <a:lnTo>
                  <a:pt x="106" y="172"/>
                </a:lnTo>
                <a:lnTo>
                  <a:pt x="104" y="172"/>
                </a:lnTo>
                <a:lnTo>
                  <a:pt x="104" y="170"/>
                </a:lnTo>
                <a:lnTo>
                  <a:pt x="106" y="168"/>
                </a:lnTo>
                <a:lnTo>
                  <a:pt x="104" y="168"/>
                </a:lnTo>
                <a:lnTo>
                  <a:pt x="102" y="166"/>
                </a:lnTo>
                <a:lnTo>
                  <a:pt x="102" y="168"/>
                </a:lnTo>
                <a:lnTo>
                  <a:pt x="100" y="168"/>
                </a:lnTo>
                <a:lnTo>
                  <a:pt x="100" y="166"/>
                </a:lnTo>
                <a:lnTo>
                  <a:pt x="98" y="164"/>
                </a:lnTo>
                <a:lnTo>
                  <a:pt x="96" y="162"/>
                </a:lnTo>
                <a:lnTo>
                  <a:pt x="94" y="162"/>
                </a:lnTo>
                <a:lnTo>
                  <a:pt x="94" y="160"/>
                </a:lnTo>
                <a:lnTo>
                  <a:pt x="92" y="162"/>
                </a:lnTo>
                <a:lnTo>
                  <a:pt x="90" y="162"/>
                </a:lnTo>
                <a:lnTo>
                  <a:pt x="88" y="162"/>
                </a:lnTo>
                <a:lnTo>
                  <a:pt x="86" y="162"/>
                </a:lnTo>
                <a:lnTo>
                  <a:pt x="84" y="162"/>
                </a:lnTo>
                <a:lnTo>
                  <a:pt x="82" y="162"/>
                </a:lnTo>
                <a:lnTo>
                  <a:pt x="80" y="162"/>
                </a:lnTo>
                <a:lnTo>
                  <a:pt x="78" y="162"/>
                </a:lnTo>
                <a:lnTo>
                  <a:pt x="76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4"/>
                </a:lnTo>
                <a:lnTo>
                  <a:pt x="78" y="152"/>
                </a:lnTo>
                <a:lnTo>
                  <a:pt x="78" y="150"/>
                </a:lnTo>
                <a:lnTo>
                  <a:pt x="78" y="148"/>
                </a:lnTo>
                <a:lnTo>
                  <a:pt x="78" y="146"/>
                </a:lnTo>
                <a:lnTo>
                  <a:pt x="78" y="144"/>
                </a:lnTo>
                <a:lnTo>
                  <a:pt x="78" y="146"/>
                </a:lnTo>
                <a:lnTo>
                  <a:pt x="76" y="146"/>
                </a:lnTo>
                <a:lnTo>
                  <a:pt x="74" y="144"/>
                </a:lnTo>
                <a:lnTo>
                  <a:pt x="72" y="144"/>
                </a:lnTo>
                <a:lnTo>
                  <a:pt x="70" y="142"/>
                </a:lnTo>
                <a:lnTo>
                  <a:pt x="70" y="144"/>
                </a:lnTo>
                <a:lnTo>
                  <a:pt x="68" y="144"/>
                </a:lnTo>
                <a:lnTo>
                  <a:pt x="66" y="144"/>
                </a:lnTo>
                <a:lnTo>
                  <a:pt x="64" y="146"/>
                </a:lnTo>
                <a:lnTo>
                  <a:pt x="62" y="146"/>
                </a:lnTo>
                <a:lnTo>
                  <a:pt x="60" y="148"/>
                </a:lnTo>
                <a:lnTo>
                  <a:pt x="60" y="150"/>
                </a:lnTo>
                <a:lnTo>
                  <a:pt x="62" y="152"/>
                </a:lnTo>
                <a:lnTo>
                  <a:pt x="62" y="154"/>
                </a:lnTo>
                <a:lnTo>
                  <a:pt x="62" y="156"/>
                </a:lnTo>
                <a:lnTo>
                  <a:pt x="62" y="158"/>
                </a:lnTo>
                <a:lnTo>
                  <a:pt x="60" y="160"/>
                </a:lnTo>
                <a:lnTo>
                  <a:pt x="62" y="162"/>
                </a:lnTo>
                <a:lnTo>
                  <a:pt x="62" y="164"/>
                </a:lnTo>
                <a:lnTo>
                  <a:pt x="62" y="166"/>
                </a:lnTo>
                <a:lnTo>
                  <a:pt x="62" y="168"/>
                </a:lnTo>
                <a:lnTo>
                  <a:pt x="62" y="170"/>
                </a:lnTo>
                <a:lnTo>
                  <a:pt x="62" y="172"/>
                </a:lnTo>
                <a:lnTo>
                  <a:pt x="62" y="174"/>
                </a:lnTo>
                <a:lnTo>
                  <a:pt x="62" y="176"/>
                </a:lnTo>
                <a:lnTo>
                  <a:pt x="60" y="176"/>
                </a:lnTo>
                <a:lnTo>
                  <a:pt x="60" y="178"/>
                </a:lnTo>
                <a:lnTo>
                  <a:pt x="60" y="180"/>
                </a:lnTo>
                <a:lnTo>
                  <a:pt x="58" y="182"/>
                </a:lnTo>
                <a:lnTo>
                  <a:pt x="58" y="184"/>
                </a:lnTo>
                <a:lnTo>
                  <a:pt x="58" y="186"/>
                </a:lnTo>
                <a:lnTo>
                  <a:pt x="56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4"/>
                </a:lnTo>
                <a:lnTo>
                  <a:pt x="56" y="196"/>
                </a:lnTo>
                <a:lnTo>
                  <a:pt x="56" y="198"/>
                </a:lnTo>
                <a:lnTo>
                  <a:pt x="54" y="200"/>
                </a:lnTo>
                <a:lnTo>
                  <a:pt x="54" y="202"/>
                </a:lnTo>
                <a:lnTo>
                  <a:pt x="52" y="204"/>
                </a:lnTo>
                <a:lnTo>
                  <a:pt x="52" y="206"/>
                </a:lnTo>
                <a:lnTo>
                  <a:pt x="52" y="208"/>
                </a:lnTo>
                <a:lnTo>
                  <a:pt x="52" y="210"/>
                </a:lnTo>
                <a:lnTo>
                  <a:pt x="50" y="210"/>
                </a:lnTo>
                <a:lnTo>
                  <a:pt x="52" y="212"/>
                </a:lnTo>
                <a:lnTo>
                  <a:pt x="50" y="214"/>
                </a:lnTo>
                <a:lnTo>
                  <a:pt x="50" y="216"/>
                </a:lnTo>
                <a:lnTo>
                  <a:pt x="50" y="218"/>
                </a:lnTo>
                <a:lnTo>
                  <a:pt x="50" y="220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4" y="228"/>
                </a:lnTo>
                <a:lnTo>
                  <a:pt x="54" y="230"/>
                </a:lnTo>
                <a:lnTo>
                  <a:pt x="52" y="232"/>
                </a:lnTo>
                <a:lnTo>
                  <a:pt x="54" y="234"/>
                </a:lnTo>
                <a:lnTo>
                  <a:pt x="56" y="234"/>
                </a:lnTo>
                <a:lnTo>
                  <a:pt x="58" y="234"/>
                </a:lnTo>
                <a:lnTo>
                  <a:pt x="60" y="232"/>
                </a:lnTo>
                <a:lnTo>
                  <a:pt x="62" y="232"/>
                </a:lnTo>
                <a:lnTo>
                  <a:pt x="64" y="232"/>
                </a:lnTo>
                <a:lnTo>
                  <a:pt x="64" y="234"/>
                </a:lnTo>
                <a:lnTo>
                  <a:pt x="66" y="236"/>
                </a:lnTo>
                <a:lnTo>
                  <a:pt x="66" y="238"/>
                </a:lnTo>
                <a:lnTo>
                  <a:pt x="66" y="240"/>
                </a:lnTo>
                <a:lnTo>
                  <a:pt x="66" y="242"/>
                </a:lnTo>
                <a:lnTo>
                  <a:pt x="66" y="244"/>
                </a:lnTo>
                <a:lnTo>
                  <a:pt x="66" y="246"/>
                </a:lnTo>
                <a:lnTo>
                  <a:pt x="68" y="246"/>
                </a:lnTo>
                <a:lnTo>
                  <a:pt x="68" y="248"/>
                </a:lnTo>
                <a:lnTo>
                  <a:pt x="70" y="250"/>
                </a:lnTo>
                <a:lnTo>
                  <a:pt x="72" y="250"/>
                </a:lnTo>
                <a:lnTo>
                  <a:pt x="72" y="252"/>
                </a:lnTo>
                <a:lnTo>
                  <a:pt x="74" y="254"/>
                </a:lnTo>
                <a:lnTo>
                  <a:pt x="74" y="256"/>
                </a:lnTo>
                <a:lnTo>
                  <a:pt x="74" y="258"/>
                </a:lnTo>
                <a:lnTo>
                  <a:pt x="74" y="260"/>
                </a:lnTo>
                <a:lnTo>
                  <a:pt x="76" y="262"/>
                </a:lnTo>
                <a:lnTo>
                  <a:pt x="76" y="264"/>
                </a:lnTo>
                <a:lnTo>
                  <a:pt x="76" y="266"/>
                </a:lnTo>
                <a:lnTo>
                  <a:pt x="76" y="268"/>
                </a:lnTo>
                <a:lnTo>
                  <a:pt x="76" y="270"/>
                </a:lnTo>
                <a:lnTo>
                  <a:pt x="78" y="272"/>
                </a:lnTo>
                <a:lnTo>
                  <a:pt x="78" y="274"/>
                </a:lnTo>
                <a:lnTo>
                  <a:pt x="76" y="274"/>
                </a:lnTo>
                <a:lnTo>
                  <a:pt x="76" y="272"/>
                </a:lnTo>
                <a:lnTo>
                  <a:pt x="76" y="270"/>
                </a:lnTo>
                <a:lnTo>
                  <a:pt x="76" y="268"/>
                </a:lnTo>
                <a:lnTo>
                  <a:pt x="74" y="266"/>
                </a:lnTo>
                <a:lnTo>
                  <a:pt x="74" y="264"/>
                </a:lnTo>
                <a:lnTo>
                  <a:pt x="72" y="264"/>
                </a:lnTo>
                <a:lnTo>
                  <a:pt x="72" y="266"/>
                </a:lnTo>
                <a:lnTo>
                  <a:pt x="72" y="268"/>
                </a:lnTo>
                <a:lnTo>
                  <a:pt x="74" y="270"/>
                </a:lnTo>
                <a:lnTo>
                  <a:pt x="74" y="272"/>
                </a:lnTo>
                <a:lnTo>
                  <a:pt x="76" y="274"/>
                </a:lnTo>
                <a:lnTo>
                  <a:pt x="78" y="276"/>
                </a:lnTo>
                <a:lnTo>
                  <a:pt x="80" y="276"/>
                </a:lnTo>
                <a:lnTo>
                  <a:pt x="82" y="276"/>
                </a:lnTo>
                <a:lnTo>
                  <a:pt x="82" y="278"/>
                </a:lnTo>
                <a:lnTo>
                  <a:pt x="84" y="280"/>
                </a:lnTo>
                <a:lnTo>
                  <a:pt x="86" y="280"/>
                </a:lnTo>
                <a:lnTo>
                  <a:pt x="88" y="282"/>
                </a:lnTo>
                <a:lnTo>
                  <a:pt x="90" y="282"/>
                </a:lnTo>
                <a:lnTo>
                  <a:pt x="92" y="282"/>
                </a:lnTo>
                <a:lnTo>
                  <a:pt x="94" y="282"/>
                </a:lnTo>
                <a:lnTo>
                  <a:pt x="94" y="280"/>
                </a:lnTo>
                <a:lnTo>
                  <a:pt x="96" y="282"/>
                </a:lnTo>
                <a:lnTo>
                  <a:pt x="98" y="282"/>
                </a:lnTo>
                <a:lnTo>
                  <a:pt x="100" y="284"/>
                </a:lnTo>
                <a:lnTo>
                  <a:pt x="100" y="286"/>
                </a:lnTo>
                <a:lnTo>
                  <a:pt x="102" y="288"/>
                </a:lnTo>
                <a:lnTo>
                  <a:pt x="102" y="290"/>
                </a:lnTo>
                <a:lnTo>
                  <a:pt x="104" y="292"/>
                </a:lnTo>
                <a:lnTo>
                  <a:pt x="106" y="292"/>
                </a:lnTo>
                <a:lnTo>
                  <a:pt x="106" y="294"/>
                </a:lnTo>
                <a:lnTo>
                  <a:pt x="108" y="296"/>
                </a:lnTo>
                <a:lnTo>
                  <a:pt x="108" y="298"/>
                </a:lnTo>
                <a:lnTo>
                  <a:pt x="106" y="300"/>
                </a:lnTo>
                <a:lnTo>
                  <a:pt x="106" y="302"/>
                </a:lnTo>
                <a:lnTo>
                  <a:pt x="106" y="304"/>
                </a:lnTo>
                <a:lnTo>
                  <a:pt x="104" y="306"/>
                </a:lnTo>
                <a:lnTo>
                  <a:pt x="102" y="306"/>
                </a:lnTo>
                <a:lnTo>
                  <a:pt x="102" y="304"/>
                </a:lnTo>
                <a:lnTo>
                  <a:pt x="100" y="302"/>
                </a:lnTo>
                <a:lnTo>
                  <a:pt x="98" y="302"/>
                </a:lnTo>
                <a:lnTo>
                  <a:pt x="98" y="304"/>
                </a:lnTo>
                <a:lnTo>
                  <a:pt x="96" y="304"/>
                </a:lnTo>
                <a:lnTo>
                  <a:pt x="94" y="306"/>
                </a:lnTo>
                <a:lnTo>
                  <a:pt x="92" y="308"/>
                </a:lnTo>
                <a:lnTo>
                  <a:pt x="92" y="306"/>
                </a:lnTo>
                <a:lnTo>
                  <a:pt x="90" y="306"/>
                </a:lnTo>
                <a:lnTo>
                  <a:pt x="88" y="304"/>
                </a:lnTo>
                <a:lnTo>
                  <a:pt x="90" y="302"/>
                </a:lnTo>
                <a:lnTo>
                  <a:pt x="90" y="300"/>
                </a:lnTo>
                <a:lnTo>
                  <a:pt x="90" y="298"/>
                </a:lnTo>
                <a:lnTo>
                  <a:pt x="90" y="296"/>
                </a:lnTo>
                <a:lnTo>
                  <a:pt x="88" y="296"/>
                </a:lnTo>
                <a:lnTo>
                  <a:pt x="86" y="294"/>
                </a:lnTo>
                <a:lnTo>
                  <a:pt x="86" y="292"/>
                </a:lnTo>
                <a:lnTo>
                  <a:pt x="84" y="292"/>
                </a:lnTo>
                <a:lnTo>
                  <a:pt x="84" y="290"/>
                </a:lnTo>
                <a:lnTo>
                  <a:pt x="82" y="290"/>
                </a:lnTo>
                <a:lnTo>
                  <a:pt x="80" y="290"/>
                </a:lnTo>
                <a:lnTo>
                  <a:pt x="78" y="290"/>
                </a:lnTo>
                <a:lnTo>
                  <a:pt x="76" y="288"/>
                </a:lnTo>
                <a:lnTo>
                  <a:pt x="76" y="286"/>
                </a:lnTo>
                <a:lnTo>
                  <a:pt x="74" y="286"/>
                </a:lnTo>
                <a:lnTo>
                  <a:pt x="74" y="288"/>
                </a:lnTo>
                <a:lnTo>
                  <a:pt x="74" y="290"/>
                </a:lnTo>
                <a:lnTo>
                  <a:pt x="72" y="292"/>
                </a:lnTo>
                <a:lnTo>
                  <a:pt x="72" y="290"/>
                </a:lnTo>
                <a:lnTo>
                  <a:pt x="70" y="288"/>
                </a:lnTo>
                <a:lnTo>
                  <a:pt x="70" y="286"/>
                </a:lnTo>
                <a:lnTo>
                  <a:pt x="68" y="284"/>
                </a:lnTo>
                <a:lnTo>
                  <a:pt x="66" y="284"/>
                </a:lnTo>
                <a:lnTo>
                  <a:pt x="64" y="282"/>
                </a:lnTo>
                <a:lnTo>
                  <a:pt x="64" y="280"/>
                </a:lnTo>
                <a:lnTo>
                  <a:pt x="64" y="278"/>
                </a:lnTo>
                <a:lnTo>
                  <a:pt x="64" y="276"/>
                </a:lnTo>
                <a:lnTo>
                  <a:pt x="64" y="278"/>
                </a:lnTo>
                <a:lnTo>
                  <a:pt x="62" y="276"/>
                </a:lnTo>
                <a:lnTo>
                  <a:pt x="60" y="274"/>
                </a:lnTo>
                <a:lnTo>
                  <a:pt x="62" y="274"/>
                </a:lnTo>
                <a:lnTo>
                  <a:pt x="60" y="272"/>
                </a:lnTo>
                <a:lnTo>
                  <a:pt x="60" y="274"/>
                </a:lnTo>
                <a:lnTo>
                  <a:pt x="58" y="274"/>
                </a:lnTo>
                <a:lnTo>
                  <a:pt x="58" y="272"/>
                </a:lnTo>
                <a:lnTo>
                  <a:pt x="56" y="270"/>
                </a:lnTo>
                <a:lnTo>
                  <a:pt x="56" y="268"/>
                </a:lnTo>
                <a:lnTo>
                  <a:pt x="56" y="266"/>
                </a:lnTo>
                <a:lnTo>
                  <a:pt x="54" y="264"/>
                </a:lnTo>
                <a:lnTo>
                  <a:pt x="52" y="264"/>
                </a:lnTo>
                <a:lnTo>
                  <a:pt x="50" y="264"/>
                </a:lnTo>
                <a:lnTo>
                  <a:pt x="52" y="262"/>
                </a:lnTo>
                <a:lnTo>
                  <a:pt x="50" y="260"/>
                </a:lnTo>
                <a:lnTo>
                  <a:pt x="48" y="258"/>
                </a:lnTo>
                <a:lnTo>
                  <a:pt x="46" y="258"/>
                </a:lnTo>
                <a:lnTo>
                  <a:pt x="46" y="256"/>
                </a:lnTo>
                <a:lnTo>
                  <a:pt x="46" y="254"/>
                </a:lnTo>
                <a:lnTo>
                  <a:pt x="44" y="252"/>
                </a:lnTo>
                <a:lnTo>
                  <a:pt x="42" y="252"/>
                </a:lnTo>
                <a:lnTo>
                  <a:pt x="40" y="252"/>
                </a:lnTo>
                <a:lnTo>
                  <a:pt x="40" y="254"/>
                </a:lnTo>
                <a:lnTo>
                  <a:pt x="40" y="256"/>
                </a:lnTo>
                <a:lnTo>
                  <a:pt x="38" y="254"/>
                </a:lnTo>
                <a:lnTo>
                  <a:pt x="36" y="254"/>
                </a:lnTo>
                <a:lnTo>
                  <a:pt x="36" y="252"/>
                </a:lnTo>
                <a:lnTo>
                  <a:pt x="36" y="250"/>
                </a:lnTo>
                <a:lnTo>
                  <a:pt x="34" y="248"/>
                </a:lnTo>
                <a:lnTo>
                  <a:pt x="36" y="246"/>
                </a:lnTo>
                <a:lnTo>
                  <a:pt x="36" y="244"/>
                </a:lnTo>
                <a:lnTo>
                  <a:pt x="36" y="242"/>
                </a:lnTo>
                <a:lnTo>
                  <a:pt x="36" y="240"/>
                </a:lnTo>
                <a:lnTo>
                  <a:pt x="36" y="238"/>
                </a:lnTo>
                <a:lnTo>
                  <a:pt x="36" y="236"/>
                </a:lnTo>
                <a:lnTo>
                  <a:pt x="36" y="234"/>
                </a:lnTo>
                <a:lnTo>
                  <a:pt x="38" y="232"/>
                </a:lnTo>
                <a:lnTo>
                  <a:pt x="38" y="230"/>
                </a:lnTo>
                <a:lnTo>
                  <a:pt x="38" y="228"/>
                </a:lnTo>
                <a:lnTo>
                  <a:pt x="38" y="226"/>
                </a:lnTo>
                <a:lnTo>
                  <a:pt x="40" y="224"/>
                </a:lnTo>
                <a:lnTo>
                  <a:pt x="40" y="222"/>
                </a:lnTo>
                <a:lnTo>
                  <a:pt x="40" y="220"/>
                </a:lnTo>
                <a:lnTo>
                  <a:pt x="40" y="218"/>
                </a:lnTo>
                <a:lnTo>
                  <a:pt x="42" y="216"/>
                </a:lnTo>
                <a:lnTo>
                  <a:pt x="42" y="214"/>
                </a:lnTo>
                <a:lnTo>
                  <a:pt x="42" y="212"/>
                </a:lnTo>
                <a:lnTo>
                  <a:pt x="42" y="210"/>
                </a:lnTo>
                <a:lnTo>
                  <a:pt x="42" y="208"/>
                </a:lnTo>
                <a:lnTo>
                  <a:pt x="44" y="206"/>
                </a:lnTo>
                <a:lnTo>
                  <a:pt x="42" y="204"/>
                </a:lnTo>
                <a:lnTo>
                  <a:pt x="42" y="202"/>
                </a:lnTo>
                <a:lnTo>
                  <a:pt x="44" y="202"/>
                </a:lnTo>
                <a:lnTo>
                  <a:pt x="46" y="200"/>
                </a:lnTo>
                <a:lnTo>
                  <a:pt x="46" y="198"/>
                </a:lnTo>
                <a:lnTo>
                  <a:pt x="48" y="196"/>
                </a:lnTo>
                <a:lnTo>
                  <a:pt x="50" y="194"/>
                </a:lnTo>
                <a:lnTo>
                  <a:pt x="50" y="192"/>
                </a:lnTo>
                <a:lnTo>
                  <a:pt x="52" y="190"/>
                </a:lnTo>
                <a:lnTo>
                  <a:pt x="52" y="188"/>
                </a:lnTo>
                <a:lnTo>
                  <a:pt x="54" y="186"/>
                </a:lnTo>
                <a:lnTo>
                  <a:pt x="54" y="184"/>
                </a:lnTo>
                <a:lnTo>
                  <a:pt x="56" y="184"/>
                </a:lnTo>
                <a:lnTo>
                  <a:pt x="56" y="182"/>
                </a:lnTo>
                <a:lnTo>
                  <a:pt x="56" y="180"/>
                </a:lnTo>
                <a:lnTo>
                  <a:pt x="56" y="178"/>
                </a:lnTo>
                <a:lnTo>
                  <a:pt x="56" y="176"/>
                </a:lnTo>
                <a:lnTo>
                  <a:pt x="54" y="174"/>
                </a:lnTo>
                <a:lnTo>
                  <a:pt x="54" y="172"/>
                </a:lnTo>
                <a:lnTo>
                  <a:pt x="52" y="170"/>
                </a:lnTo>
                <a:lnTo>
                  <a:pt x="52" y="168"/>
                </a:lnTo>
                <a:lnTo>
                  <a:pt x="52" y="166"/>
                </a:lnTo>
                <a:lnTo>
                  <a:pt x="52" y="164"/>
                </a:lnTo>
                <a:lnTo>
                  <a:pt x="50" y="162"/>
                </a:lnTo>
                <a:lnTo>
                  <a:pt x="48" y="160"/>
                </a:lnTo>
                <a:lnTo>
                  <a:pt x="48" y="158"/>
                </a:lnTo>
                <a:lnTo>
                  <a:pt x="46" y="158"/>
                </a:lnTo>
                <a:lnTo>
                  <a:pt x="46" y="156"/>
                </a:lnTo>
                <a:lnTo>
                  <a:pt x="44" y="154"/>
                </a:lnTo>
                <a:lnTo>
                  <a:pt x="46" y="152"/>
                </a:lnTo>
                <a:lnTo>
                  <a:pt x="46" y="150"/>
                </a:lnTo>
                <a:lnTo>
                  <a:pt x="46" y="148"/>
                </a:lnTo>
                <a:lnTo>
                  <a:pt x="46" y="146"/>
                </a:lnTo>
                <a:lnTo>
                  <a:pt x="46" y="144"/>
                </a:lnTo>
                <a:lnTo>
                  <a:pt x="44" y="144"/>
                </a:lnTo>
                <a:lnTo>
                  <a:pt x="44" y="142"/>
                </a:lnTo>
                <a:lnTo>
                  <a:pt x="44" y="140"/>
                </a:lnTo>
                <a:lnTo>
                  <a:pt x="44" y="138"/>
                </a:lnTo>
                <a:lnTo>
                  <a:pt x="42" y="136"/>
                </a:lnTo>
                <a:lnTo>
                  <a:pt x="42" y="134"/>
                </a:lnTo>
                <a:lnTo>
                  <a:pt x="40" y="132"/>
                </a:lnTo>
                <a:lnTo>
                  <a:pt x="38" y="132"/>
                </a:lnTo>
                <a:lnTo>
                  <a:pt x="36" y="130"/>
                </a:lnTo>
                <a:lnTo>
                  <a:pt x="36" y="128"/>
                </a:lnTo>
                <a:lnTo>
                  <a:pt x="34" y="128"/>
                </a:lnTo>
                <a:lnTo>
                  <a:pt x="32" y="126"/>
                </a:lnTo>
                <a:lnTo>
                  <a:pt x="32" y="124"/>
                </a:lnTo>
                <a:lnTo>
                  <a:pt x="30" y="122"/>
                </a:lnTo>
                <a:lnTo>
                  <a:pt x="28" y="120"/>
                </a:lnTo>
                <a:lnTo>
                  <a:pt x="28" y="118"/>
                </a:lnTo>
                <a:lnTo>
                  <a:pt x="26" y="118"/>
                </a:lnTo>
                <a:lnTo>
                  <a:pt x="26" y="116"/>
                </a:lnTo>
                <a:lnTo>
                  <a:pt x="24" y="114"/>
                </a:lnTo>
                <a:lnTo>
                  <a:pt x="24" y="112"/>
                </a:lnTo>
                <a:lnTo>
                  <a:pt x="24" y="110"/>
                </a:lnTo>
                <a:lnTo>
                  <a:pt x="24" y="108"/>
                </a:lnTo>
                <a:lnTo>
                  <a:pt x="26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6"/>
                </a:lnTo>
                <a:lnTo>
                  <a:pt x="30" y="104"/>
                </a:lnTo>
                <a:lnTo>
                  <a:pt x="30" y="102"/>
                </a:lnTo>
                <a:lnTo>
                  <a:pt x="30" y="100"/>
                </a:lnTo>
                <a:lnTo>
                  <a:pt x="30" y="98"/>
                </a:lnTo>
                <a:lnTo>
                  <a:pt x="30" y="96"/>
                </a:lnTo>
                <a:lnTo>
                  <a:pt x="30" y="94"/>
                </a:lnTo>
                <a:lnTo>
                  <a:pt x="30" y="92"/>
                </a:lnTo>
                <a:lnTo>
                  <a:pt x="28" y="92"/>
                </a:lnTo>
                <a:lnTo>
                  <a:pt x="30" y="90"/>
                </a:lnTo>
                <a:lnTo>
                  <a:pt x="32" y="90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4" y="82"/>
                </a:lnTo>
                <a:lnTo>
                  <a:pt x="32" y="84"/>
                </a:lnTo>
                <a:lnTo>
                  <a:pt x="32" y="86"/>
                </a:lnTo>
                <a:lnTo>
                  <a:pt x="30" y="84"/>
                </a:lnTo>
                <a:lnTo>
                  <a:pt x="30" y="82"/>
                </a:lnTo>
                <a:lnTo>
                  <a:pt x="28" y="82"/>
                </a:lnTo>
                <a:lnTo>
                  <a:pt x="26" y="80"/>
                </a:lnTo>
                <a:lnTo>
                  <a:pt x="26" y="78"/>
                </a:lnTo>
                <a:lnTo>
                  <a:pt x="26" y="76"/>
                </a:lnTo>
                <a:lnTo>
                  <a:pt x="26" y="74"/>
                </a:lnTo>
                <a:lnTo>
                  <a:pt x="26" y="72"/>
                </a:lnTo>
                <a:lnTo>
                  <a:pt x="24" y="72"/>
                </a:lnTo>
                <a:lnTo>
                  <a:pt x="22" y="70"/>
                </a:lnTo>
                <a:lnTo>
                  <a:pt x="20" y="68"/>
                </a:lnTo>
                <a:lnTo>
                  <a:pt x="20" y="66"/>
                </a:lnTo>
                <a:lnTo>
                  <a:pt x="18" y="64"/>
                </a:lnTo>
                <a:lnTo>
                  <a:pt x="16" y="64"/>
                </a:lnTo>
                <a:lnTo>
                  <a:pt x="16" y="62"/>
                </a:lnTo>
                <a:lnTo>
                  <a:pt x="14" y="60"/>
                </a:lnTo>
                <a:lnTo>
                  <a:pt x="12" y="58"/>
                </a:lnTo>
                <a:lnTo>
                  <a:pt x="10" y="56"/>
                </a:lnTo>
                <a:lnTo>
                  <a:pt x="8" y="54"/>
                </a:lnTo>
                <a:lnTo>
                  <a:pt x="10" y="52"/>
                </a:lnTo>
                <a:lnTo>
                  <a:pt x="8" y="50"/>
                </a:lnTo>
                <a:lnTo>
                  <a:pt x="8" y="48"/>
                </a:lnTo>
                <a:lnTo>
                  <a:pt x="6" y="46"/>
                </a:lnTo>
                <a:lnTo>
                  <a:pt x="4" y="46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0" y="3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6" name="Freeform 2107">
            <a:extLst>
              <a:ext uri="{FF2B5EF4-FFF2-40B4-BE49-F238E27FC236}">
                <a16:creationId xmlns:a16="http://schemas.microsoft.com/office/drawing/2014/main" id="{3143236F-D937-481A-BD8F-375A8003DAED}"/>
              </a:ext>
            </a:extLst>
          </p:cNvPr>
          <p:cNvSpPr>
            <a:spLocks/>
          </p:cNvSpPr>
          <p:nvPr/>
        </p:nvSpPr>
        <p:spPr bwMode="auto">
          <a:xfrm>
            <a:off x="5414966" y="2628899"/>
            <a:ext cx="585787" cy="482600"/>
          </a:xfrm>
          <a:custGeom>
            <a:avLst/>
            <a:gdLst>
              <a:gd name="T0" fmla="*/ 904734528 w 369"/>
              <a:gd name="T1" fmla="*/ 640119688 h 304"/>
              <a:gd name="T2" fmla="*/ 874492679 w 369"/>
              <a:gd name="T3" fmla="*/ 589716563 h 304"/>
              <a:gd name="T4" fmla="*/ 829129905 w 369"/>
              <a:gd name="T5" fmla="*/ 549394063 h 304"/>
              <a:gd name="T6" fmla="*/ 814008980 w 369"/>
              <a:gd name="T7" fmla="*/ 498990938 h 304"/>
              <a:gd name="T8" fmla="*/ 834170213 w 369"/>
              <a:gd name="T9" fmla="*/ 448587813 h 304"/>
              <a:gd name="T10" fmla="*/ 798888056 w 369"/>
              <a:gd name="T11" fmla="*/ 433466875 h 304"/>
              <a:gd name="T12" fmla="*/ 778726823 w 369"/>
              <a:gd name="T13" fmla="*/ 378023438 h 304"/>
              <a:gd name="T14" fmla="*/ 773686515 w 369"/>
              <a:gd name="T15" fmla="*/ 322580000 h 304"/>
              <a:gd name="T16" fmla="*/ 753525282 w 369"/>
              <a:gd name="T17" fmla="*/ 287297813 h 304"/>
              <a:gd name="T18" fmla="*/ 768646206 w 369"/>
              <a:gd name="T19" fmla="*/ 231854375 h 304"/>
              <a:gd name="T20" fmla="*/ 758565590 w 369"/>
              <a:gd name="T21" fmla="*/ 176410938 h 304"/>
              <a:gd name="T22" fmla="*/ 693041583 w 369"/>
              <a:gd name="T23" fmla="*/ 136088438 h 304"/>
              <a:gd name="T24" fmla="*/ 642638501 w 369"/>
              <a:gd name="T25" fmla="*/ 110886875 h 304"/>
              <a:gd name="T26" fmla="*/ 587195111 w 369"/>
              <a:gd name="T27" fmla="*/ 95765938 h 304"/>
              <a:gd name="T28" fmla="*/ 546872646 w 369"/>
              <a:gd name="T29" fmla="*/ 75604688 h 304"/>
              <a:gd name="T30" fmla="*/ 491429256 w 369"/>
              <a:gd name="T31" fmla="*/ 90725625 h 304"/>
              <a:gd name="T32" fmla="*/ 448587430 w 369"/>
              <a:gd name="T33" fmla="*/ 126007813 h 304"/>
              <a:gd name="T34" fmla="*/ 433466505 w 369"/>
              <a:gd name="T35" fmla="*/ 151209375 h 304"/>
              <a:gd name="T36" fmla="*/ 393144039 w 369"/>
              <a:gd name="T37" fmla="*/ 156249688 h 304"/>
              <a:gd name="T38" fmla="*/ 337700649 w 369"/>
              <a:gd name="T39" fmla="*/ 161290000 h 304"/>
              <a:gd name="T40" fmla="*/ 282257259 w 369"/>
              <a:gd name="T41" fmla="*/ 131048125 h 304"/>
              <a:gd name="T42" fmla="*/ 226813869 w 369"/>
              <a:gd name="T43" fmla="*/ 105846563 h 304"/>
              <a:gd name="T44" fmla="*/ 201612328 w 369"/>
              <a:gd name="T45" fmla="*/ 70564375 h 304"/>
              <a:gd name="T46" fmla="*/ 176410787 w 369"/>
              <a:gd name="T47" fmla="*/ 30241875 h 304"/>
              <a:gd name="T48" fmla="*/ 141128630 w 369"/>
              <a:gd name="T49" fmla="*/ 15120938 h 304"/>
              <a:gd name="T50" fmla="*/ 100806164 w 369"/>
              <a:gd name="T51" fmla="*/ 45362813 h 304"/>
              <a:gd name="T52" fmla="*/ 50403082 w 369"/>
              <a:gd name="T53" fmla="*/ 30241875 h 304"/>
              <a:gd name="T54" fmla="*/ 15120925 w 369"/>
              <a:gd name="T55" fmla="*/ 15120938 h 304"/>
              <a:gd name="T56" fmla="*/ 15120925 w 369"/>
              <a:gd name="T57" fmla="*/ 50403125 h 304"/>
              <a:gd name="T58" fmla="*/ 20161233 w 369"/>
              <a:gd name="T59" fmla="*/ 95765938 h 304"/>
              <a:gd name="T60" fmla="*/ 45362774 w 369"/>
              <a:gd name="T61" fmla="*/ 136088438 h 304"/>
              <a:gd name="T62" fmla="*/ 75604623 w 369"/>
              <a:gd name="T63" fmla="*/ 186491563 h 304"/>
              <a:gd name="T64" fmla="*/ 120967397 w 369"/>
              <a:gd name="T65" fmla="*/ 206652813 h 304"/>
              <a:gd name="T66" fmla="*/ 120967397 w 369"/>
              <a:gd name="T67" fmla="*/ 241935000 h 304"/>
              <a:gd name="T68" fmla="*/ 95765856 w 369"/>
              <a:gd name="T69" fmla="*/ 267136563 h 304"/>
              <a:gd name="T70" fmla="*/ 100806164 w 369"/>
              <a:gd name="T71" fmla="*/ 307459063 h 304"/>
              <a:gd name="T72" fmla="*/ 126007705 w 369"/>
              <a:gd name="T73" fmla="*/ 347781563 h 304"/>
              <a:gd name="T74" fmla="*/ 176410787 w 369"/>
              <a:gd name="T75" fmla="*/ 378023438 h 304"/>
              <a:gd name="T76" fmla="*/ 206652636 w 369"/>
              <a:gd name="T77" fmla="*/ 403225000 h 304"/>
              <a:gd name="T78" fmla="*/ 211692944 w 369"/>
              <a:gd name="T79" fmla="*/ 453628125 h 304"/>
              <a:gd name="T80" fmla="*/ 241934793 w 369"/>
              <a:gd name="T81" fmla="*/ 493950625 h 304"/>
              <a:gd name="T82" fmla="*/ 267136334 w 369"/>
              <a:gd name="T83" fmla="*/ 493950625 h 304"/>
              <a:gd name="T84" fmla="*/ 272176643 w 369"/>
              <a:gd name="T85" fmla="*/ 493950625 h 304"/>
              <a:gd name="T86" fmla="*/ 322579725 w 369"/>
              <a:gd name="T87" fmla="*/ 504031250 h 304"/>
              <a:gd name="T88" fmla="*/ 352821574 w 369"/>
              <a:gd name="T89" fmla="*/ 539313438 h 304"/>
              <a:gd name="T90" fmla="*/ 378023115 w 369"/>
              <a:gd name="T91" fmla="*/ 579635938 h 304"/>
              <a:gd name="T92" fmla="*/ 413305272 w 369"/>
              <a:gd name="T93" fmla="*/ 619958438 h 304"/>
              <a:gd name="T94" fmla="*/ 456147098 w 369"/>
              <a:gd name="T95" fmla="*/ 650200313 h 304"/>
              <a:gd name="T96" fmla="*/ 521671105 w 369"/>
              <a:gd name="T97" fmla="*/ 680442188 h 304"/>
              <a:gd name="T98" fmla="*/ 577114495 w 369"/>
              <a:gd name="T99" fmla="*/ 680442188 h 304"/>
              <a:gd name="T100" fmla="*/ 622477269 w 369"/>
              <a:gd name="T101" fmla="*/ 655240625 h 304"/>
              <a:gd name="T102" fmla="*/ 652719118 w 369"/>
              <a:gd name="T103" fmla="*/ 700603438 h 304"/>
              <a:gd name="T104" fmla="*/ 688001275 w 369"/>
              <a:gd name="T105" fmla="*/ 735885625 h 304"/>
              <a:gd name="T106" fmla="*/ 748484974 w 369"/>
              <a:gd name="T107" fmla="*/ 751006563 h 304"/>
              <a:gd name="T108" fmla="*/ 798888056 w 369"/>
              <a:gd name="T109" fmla="*/ 751006563 h 304"/>
              <a:gd name="T110" fmla="*/ 839210521 w 369"/>
              <a:gd name="T111" fmla="*/ 761087188 h 304"/>
              <a:gd name="T112" fmla="*/ 864412062 w 369"/>
              <a:gd name="T113" fmla="*/ 730845313 h 304"/>
              <a:gd name="T114" fmla="*/ 889613603 w 369"/>
              <a:gd name="T115" fmla="*/ 690522813 h 304"/>
              <a:gd name="T116" fmla="*/ 924895761 w 369"/>
              <a:gd name="T117" fmla="*/ 660280938 h 30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69" h="304">
                <a:moveTo>
                  <a:pt x="369" y="262"/>
                </a:moveTo>
                <a:lnTo>
                  <a:pt x="369" y="262"/>
                </a:lnTo>
                <a:lnTo>
                  <a:pt x="367" y="260"/>
                </a:lnTo>
                <a:lnTo>
                  <a:pt x="365" y="260"/>
                </a:lnTo>
                <a:lnTo>
                  <a:pt x="363" y="260"/>
                </a:lnTo>
                <a:lnTo>
                  <a:pt x="361" y="260"/>
                </a:lnTo>
                <a:lnTo>
                  <a:pt x="359" y="260"/>
                </a:lnTo>
                <a:lnTo>
                  <a:pt x="359" y="258"/>
                </a:lnTo>
                <a:lnTo>
                  <a:pt x="359" y="256"/>
                </a:lnTo>
                <a:lnTo>
                  <a:pt x="359" y="254"/>
                </a:lnTo>
                <a:lnTo>
                  <a:pt x="359" y="252"/>
                </a:lnTo>
                <a:lnTo>
                  <a:pt x="359" y="250"/>
                </a:lnTo>
                <a:lnTo>
                  <a:pt x="359" y="248"/>
                </a:lnTo>
                <a:lnTo>
                  <a:pt x="357" y="246"/>
                </a:lnTo>
                <a:lnTo>
                  <a:pt x="357" y="244"/>
                </a:lnTo>
                <a:lnTo>
                  <a:pt x="357" y="242"/>
                </a:lnTo>
                <a:lnTo>
                  <a:pt x="357" y="240"/>
                </a:lnTo>
                <a:lnTo>
                  <a:pt x="357" y="238"/>
                </a:lnTo>
                <a:lnTo>
                  <a:pt x="355" y="238"/>
                </a:lnTo>
                <a:lnTo>
                  <a:pt x="353" y="238"/>
                </a:lnTo>
                <a:lnTo>
                  <a:pt x="351" y="238"/>
                </a:lnTo>
                <a:lnTo>
                  <a:pt x="349" y="236"/>
                </a:lnTo>
                <a:lnTo>
                  <a:pt x="347" y="234"/>
                </a:lnTo>
                <a:lnTo>
                  <a:pt x="345" y="234"/>
                </a:lnTo>
                <a:lnTo>
                  <a:pt x="343" y="234"/>
                </a:lnTo>
                <a:lnTo>
                  <a:pt x="341" y="232"/>
                </a:lnTo>
                <a:lnTo>
                  <a:pt x="339" y="232"/>
                </a:lnTo>
                <a:lnTo>
                  <a:pt x="335" y="228"/>
                </a:lnTo>
                <a:lnTo>
                  <a:pt x="333" y="226"/>
                </a:lnTo>
                <a:lnTo>
                  <a:pt x="333" y="224"/>
                </a:lnTo>
                <a:lnTo>
                  <a:pt x="333" y="222"/>
                </a:lnTo>
                <a:lnTo>
                  <a:pt x="331" y="222"/>
                </a:lnTo>
                <a:lnTo>
                  <a:pt x="329" y="220"/>
                </a:lnTo>
                <a:lnTo>
                  <a:pt x="329" y="218"/>
                </a:lnTo>
                <a:lnTo>
                  <a:pt x="329" y="216"/>
                </a:lnTo>
                <a:lnTo>
                  <a:pt x="327" y="214"/>
                </a:lnTo>
                <a:lnTo>
                  <a:pt x="325" y="212"/>
                </a:lnTo>
                <a:lnTo>
                  <a:pt x="323" y="210"/>
                </a:lnTo>
                <a:lnTo>
                  <a:pt x="321" y="208"/>
                </a:lnTo>
                <a:lnTo>
                  <a:pt x="317" y="204"/>
                </a:lnTo>
                <a:lnTo>
                  <a:pt x="319" y="204"/>
                </a:lnTo>
                <a:lnTo>
                  <a:pt x="319" y="202"/>
                </a:lnTo>
                <a:lnTo>
                  <a:pt x="321" y="200"/>
                </a:lnTo>
                <a:lnTo>
                  <a:pt x="323" y="198"/>
                </a:lnTo>
                <a:lnTo>
                  <a:pt x="323" y="196"/>
                </a:lnTo>
                <a:lnTo>
                  <a:pt x="325" y="194"/>
                </a:lnTo>
                <a:lnTo>
                  <a:pt x="327" y="192"/>
                </a:lnTo>
                <a:lnTo>
                  <a:pt x="327" y="190"/>
                </a:lnTo>
                <a:lnTo>
                  <a:pt x="329" y="188"/>
                </a:lnTo>
                <a:lnTo>
                  <a:pt x="329" y="186"/>
                </a:lnTo>
                <a:lnTo>
                  <a:pt x="331" y="184"/>
                </a:lnTo>
                <a:lnTo>
                  <a:pt x="331" y="182"/>
                </a:lnTo>
                <a:lnTo>
                  <a:pt x="331" y="180"/>
                </a:lnTo>
                <a:lnTo>
                  <a:pt x="331" y="178"/>
                </a:lnTo>
                <a:lnTo>
                  <a:pt x="329" y="176"/>
                </a:lnTo>
                <a:lnTo>
                  <a:pt x="329" y="174"/>
                </a:lnTo>
                <a:lnTo>
                  <a:pt x="327" y="174"/>
                </a:lnTo>
                <a:lnTo>
                  <a:pt x="327" y="172"/>
                </a:lnTo>
                <a:lnTo>
                  <a:pt x="325" y="172"/>
                </a:lnTo>
                <a:lnTo>
                  <a:pt x="323" y="172"/>
                </a:lnTo>
                <a:lnTo>
                  <a:pt x="321" y="172"/>
                </a:lnTo>
                <a:lnTo>
                  <a:pt x="319" y="172"/>
                </a:lnTo>
                <a:lnTo>
                  <a:pt x="317" y="172"/>
                </a:lnTo>
                <a:lnTo>
                  <a:pt x="315" y="172"/>
                </a:lnTo>
                <a:lnTo>
                  <a:pt x="313" y="170"/>
                </a:lnTo>
                <a:lnTo>
                  <a:pt x="311" y="168"/>
                </a:lnTo>
                <a:lnTo>
                  <a:pt x="311" y="166"/>
                </a:lnTo>
                <a:lnTo>
                  <a:pt x="311" y="164"/>
                </a:lnTo>
                <a:lnTo>
                  <a:pt x="311" y="162"/>
                </a:lnTo>
                <a:lnTo>
                  <a:pt x="311" y="160"/>
                </a:lnTo>
                <a:lnTo>
                  <a:pt x="311" y="158"/>
                </a:lnTo>
                <a:lnTo>
                  <a:pt x="311" y="156"/>
                </a:lnTo>
                <a:lnTo>
                  <a:pt x="309" y="154"/>
                </a:lnTo>
                <a:lnTo>
                  <a:pt x="309" y="152"/>
                </a:lnTo>
                <a:lnTo>
                  <a:pt x="309" y="150"/>
                </a:lnTo>
                <a:lnTo>
                  <a:pt x="307" y="148"/>
                </a:lnTo>
                <a:lnTo>
                  <a:pt x="305" y="146"/>
                </a:lnTo>
                <a:lnTo>
                  <a:pt x="305" y="144"/>
                </a:lnTo>
                <a:lnTo>
                  <a:pt x="305" y="142"/>
                </a:lnTo>
                <a:lnTo>
                  <a:pt x="303" y="140"/>
                </a:lnTo>
                <a:lnTo>
                  <a:pt x="303" y="138"/>
                </a:lnTo>
                <a:lnTo>
                  <a:pt x="303" y="136"/>
                </a:lnTo>
                <a:lnTo>
                  <a:pt x="303" y="134"/>
                </a:lnTo>
                <a:lnTo>
                  <a:pt x="305" y="132"/>
                </a:lnTo>
                <a:lnTo>
                  <a:pt x="307" y="130"/>
                </a:lnTo>
                <a:lnTo>
                  <a:pt x="307" y="128"/>
                </a:lnTo>
                <a:lnTo>
                  <a:pt x="305" y="128"/>
                </a:lnTo>
                <a:lnTo>
                  <a:pt x="303" y="128"/>
                </a:lnTo>
                <a:lnTo>
                  <a:pt x="301" y="128"/>
                </a:lnTo>
                <a:lnTo>
                  <a:pt x="299" y="126"/>
                </a:lnTo>
                <a:lnTo>
                  <a:pt x="299" y="124"/>
                </a:lnTo>
                <a:lnTo>
                  <a:pt x="299" y="122"/>
                </a:lnTo>
                <a:lnTo>
                  <a:pt x="299" y="120"/>
                </a:lnTo>
                <a:lnTo>
                  <a:pt x="299" y="118"/>
                </a:lnTo>
                <a:lnTo>
                  <a:pt x="299" y="116"/>
                </a:lnTo>
                <a:lnTo>
                  <a:pt x="299" y="114"/>
                </a:lnTo>
                <a:lnTo>
                  <a:pt x="301" y="112"/>
                </a:lnTo>
                <a:lnTo>
                  <a:pt x="303" y="110"/>
                </a:lnTo>
                <a:lnTo>
                  <a:pt x="301" y="108"/>
                </a:lnTo>
                <a:lnTo>
                  <a:pt x="303" y="106"/>
                </a:lnTo>
                <a:lnTo>
                  <a:pt x="305" y="106"/>
                </a:lnTo>
                <a:lnTo>
                  <a:pt x="305" y="104"/>
                </a:lnTo>
                <a:lnTo>
                  <a:pt x="305" y="102"/>
                </a:lnTo>
                <a:lnTo>
                  <a:pt x="305" y="100"/>
                </a:lnTo>
                <a:lnTo>
                  <a:pt x="305" y="98"/>
                </a:lnTo>
                <a:lnTo>
                  <a:pt x="305" y="96"/>
                </a:lnTo>
                <a:lnTo>
                  <a:pt x="305" y="94"/>
                </a:lnTo>
                <a:lnTo>
                  <a:pt x="305" y="92"/>
                </a:lnTo>
                <a:lnTo>
                  <a:pt x="305" y="90"/>
                </a:lnTo>
                <a:lnTo>
                  <a:pt x="305" y="88"/>
                </a:lnTo>
                <a:lnTo>
                  <a:pt x="307" y="88"/>
                </a:lnTo>
                <a:lnTo>
                  <a:pt x="307" y="86"/>
                </a:lnTo>
                <a:lnTo>
                  <a:pt x="305" y="84"/>
                </a:lnTo>
                <a:lnTo>
                  <a:pt x="305" y="82"/>
                </a:lnTo>
                <a:lnTo>
                  <a:pt x="305" y="80"/>
                </a:lnTo>
                <a:lnTo>
                  <a:pt x="303" y="78"/>
                </a:lnTo>
                <a:lnTo>
                  <a:pt x="303" y="76"/>
                </a:lnTo>
                <a:lnTo>
                  <a:pt x="303" y="74"/>
                </a:lnTo>
                <a:lnTo>
                  <a:pt x="303" y="72"/>
                </a:lnTo>
                <a:lnTo>
                  <a:pt x="301" y="70"/>
                </a:lnTo>
                <a:lnTo>
                  <a:pt x="301" y="68"/>
                </a:lnTo>
                <a:lnTo>
                  <a:pt x="301" y="66"/>
                </a:lnTo>
                <a:lnTo>
                  <a:pt x="301" y="64"/>
                </a:lnTo>
                <a:lnTo>
                  <a:pt x="287" y="64"/>
                </a:lnTo>
                <a:lnTo>
                  <a:pt x="285" y="62"/>
                </a:lnTo>
                <a:lnTo>
                  <a:pt x="283" y="60"/>
                </a:lnTo>
                <a:lnTo>
                  <a:pt x="281" y="58"/>
                </a:lnTo>
                <a:lnTo>
                  <a:pt x="279" y="56"/>
                </a:lnTo>
                <a:lnTo>
                  <a:pt x="277" y="56"/>
                </a:lnTo>
                <a:lnTo>
                  <a:pt x="275" y="54"/>
                </a:lnTo>
                <a:lnTo>
                  <a:pt x="273" y="54"/>
                </a:lnTo>
                <a:lnTo>
                  <a:pt x="271" y="54"/>
                </a:lnTo>
                <a:lnTo>
                  <a:pt x="269" y="52"/>
                </a:lnTo>
                <a:lnTo>
                  <a:pt x="269" y="50"/>
                </a:lnTo>
                <a:lnTo>
                  <a:pt x="267" y="48"/>
                </a:lnTo>
                <a:lnTo>
                  <a:pt x="265" y="46"/>
                </a:lnTo>
                <a:lnTo>
                  <a:pt x="263" y="46"/>
                </a:lnTo>
                <a:lnTo>
                  <a:pt x="261" y="44"/>
                </a:lnTo>
                <a:lnTo>
                  <a:pt x="259" y="44"/>
                </a:lnTo>
                <a:lnTo>
                  <a:pt x="257" y="42"/>
                </a:lnTo>
                <a:lnTo>
                  <a:pt x="255" y="44"/>
                </a:lnTo>
                <a:lnTo>
                  <a:pt x="253" y="42"/>
                </a:lnTo>
                <a:lnTo>
                  <a:pt x="251" y="44"/>
                </a:lnTo>
                <a:lnTo>
                  <a:pt x="249" y="44"/>
                </a:lnTo>
                <a:lnTo>
                  <a:pt x="247" y="42"/>
                </a:lnTo>
                <a:lnTo>
                  <a:pt x="245" y="42"/>
                </a:lnTo>
                <a:lnTo>
                  <a:pt x="245" y="40"/>
                </a:lnTo>
                <a:lnTo>
                  <a:pt x="243" y="40"/>
                </a:lnTo>
                <a:lnTo>
                  <a:pt x="241" y="40"/>
                </a:lnTo>
                <a:lnTo>
                  <a:pt x="241" y="38"/>
                </a:lnTo>
                <a:lnTo>
                  <a:pt x="239" y="38"/>
                </a:lnTo>
                <a:lnTo>
                  <a:pt x="237" y="38"/>
                </a:lnTo>
                <a:lnTo>
                  <a:pt x="235" y="38"/>
                </a:lnTo>
                <a:lnTo>
                  <a:pt x="233" y="38"/>
                </a:lnTo>
                <a:lnTo>
                  <a:pt x="231" y="38"/>
                </a:lnTo>
                <a:lnTo>
                  <a:pt x="229" y="36"/>
                </a:lnTo>
                <a:lnTo>
                  <a:pt x="229" y="34"/>
                </a:lnTo>
                <a:lnTo>
                  <a:pt x="229" y="32"/>
                </a:lnTo>
                <a:lnTo>
                  <a:pt x="227" y="30"/>
                </a:lnTo>
                <a:lnTo>
                  <a:pt x="225" y="30"/>
                </a:lnTo>
                <a:lnTo>
                  <a:pt x="225" y="32"/>
                </a:lnTo>
                <a:lnTo>
                  <a:pt x="223" y="32"/>
                </a:lnTo>
                <a:lnTo>
                  <a:pt x="221" y="32"/>
                </a:lnTo>
                <a:lnTo>
                  <a:pt x="219" y="30"/>
                </a:lnTo>
                <a:lnTo>
                  <a:pt x="217" y="30"/>
                </a:lnTo>
                <a:lnTo>
                  <a:pt x="215" y="30"/>
                </a:lnTo>
                <a:lnTo>
                  <a:pt x="213" y="30"/>
                </a:lnTo>
                <a:lnTo>
                  <a:pt x="211" y="32"/>
                </a:lnTo>
                <a:lnTo>
                  <a:pt x="213" y="34"/>
                </a:lnTo>
                <a:lnTo>
                  <a:pt x="211" y="34"/>
                </a:lnTo>
                <a:lnTo>
                  <a:pt x="209" y="34"/>
                </a:lnTo>
                <a:lnTo>
                  <a:pt x="207" y="34"/>
                </a:lnTo>
                <a:lnTo>
                  <a:pt x="203" y="34"/>
                </a:lnTo>
                <a:lnTo>
                  <a:pt x="201" y="34"/>
                </a:lnTo>
                <a:lnTo>
                  <a:pt x="199" y="34"/>
                </a:lnTo>
                <a:lnTo>
                  <a:pt x="197" y="36"/>
                </a:lnTo>
                <a:lnTo>
                  <a:pt x="195" y="36"/>
                </a:lnTo>
                <a:lnTo>
                  <a:pt x="193" y="36"/>
                </a:lnTo>
                <a:lnTo>
                  <a:pt x="191" y="38"/>
                </a:lnTo>
                <a:lnTo>
                  <a:pt x="191" y="40"/>
                </a:lnTo>
                <a:lnTo>
                  <a:pt x="189" y="40"/>
                </a:lnTo>
                <a:lnTo>
                  <a:pt x="187" y="42"/>
                </a:lnTo>
                <a:lnTo>
                  <a:pt x="187" y="44"/>
                </a:lnTo>
                <a:lnTo>
                  <a:pt x="187" y="46"/>
                </a:lnTo>
                <a:lnTo>
                  <a:pt x="185" y="48"/>
                </a:lnTo>
                <a:lnTo>
                  <a:pt x="183" y="48"/>
                </a:lnTo>
                <a:lnTo>
                  <a:pt x="181" y="50"/>
                </a:lnTo>
                <a:lnTo>
                  <a:pt x="180" y="50"/>
                </a:lnTo>
                <a:lnTo>
                  <a:pt x="178" y="50"/>
                </a:lnTo>
                <a:lnTo>
                  <a:pt x="176" y="50"/>
                </a:lnTo>
                <a:lnTo>
                  <a:pt x="174" y="50"/>
                </a:lnTo>
                <a:lnTo>
                  <a:pt x="174" y="52"/>
                </a:lnTo>
                <a:lnTo>
                  <a:pt x="176" y="54"/>
                </a:lnTo>
                <a:lnTo>
                  <a:pt x="178" y="56"/>
                </a:lnTo>
                <a:lnTo>
                  <a:pt x="176" y="56"/>
                </a:lnTo>
                <a:lnTo>
                  <a:pt x="178" y="58"/>
                </a:lnTo>
                <a:lnTo>
                  <a:pt x="178" y="60"/>
                </a:lnTo>
                <a:lnTo>
                  <a:pt x="176" y="60"/>
                </a:lnTo>
                <a:lnTo>
                  <a:pt x="172" y="60"/>
                </a:lnTo>
                <a:lnTo>
                  <a:pt x="170" y="60"/>
                </a:lnTo>
                <a:lnTo>
                  <a:pt x="172" y="60"/>
                </a:lnTo>
                <a:lnTo>
                  <a:pt x="174" y="60"/>
                </a:lnTo>
                <a:lnTo>
                  <a:pt x="176" y="58"/>
                </a:lnTo>
                <a:lnTo>
                  <a:pt x="174" y="58"/>
                </a:lnTo>
                <a:lnTo>
                  <a:pt x="172" y="58"/>
                </a:lnTo>
                <a:lnTo>
                  <a:pt x="170" y="58"/>
                </a:lnTo>
                <a:lnTo>
                  <a:pt x="168" y="60"/>
                </a:lnTo>
                <a:lnTo>
                  <a:pt x="164" y="60"/>
                </a:lnTo>
                <a:lnTo>
                  <a:pt x="162" y="60"/>
                </a:lnTo>
                <a:lnTo>
                  <a:pt x="156" y="62"/>
                </a:lnTo>
                <a:lnTo>
                  <a:pt x="154" y="62"/>
                </a:lnTo>
                <a:lnTo>
                  <a:pt x="152" y="64"/>
                </a:lnTo>
                <a:lnTo>
                  <a:pt x="150" y="64"/>
                </a:lnTo>
                <a:lnTo>
                  <a:pt x="148" y="64"/>
                </a:lnTo>
                <a:lnTo>
                  <a:pt x="146" y="64"/>
                </a:lnTo>
                <a:lnTo>
                  <a:pt x="144" y="66"/>
                </a:lnTo>
                <a:lnTo>
                  <a:pt x="142" y="66"/>
                </a:lnTo>
                <a:lnTo>
                  <a:pt x="140" y="64"/>
                </a:lnTo>
                <a:lnTo>
                  <a:pt x="138" y="64"/>
                </a:lnTo>
                <a:lnTo>
                  <a:pt x="136" y="64"/>
                </a:lnTo>
                <a:lnTo>
                  <a:pt x="134" y="64"/>
                </a:lnTo>
                <a:lnTo>
                  <a:pt x="132" y="64"/>
                </a:lnTo>
                <a:lnTo>
                  <a:pt x="130" y="62"/>
                </a:lnTo>
                <a:lnTo>
                  <a:pt x="128" y="62"/>
                </a:lnTo>
                <a:lnTo>
                  <a:pt x="126" y="60"/>
                </a:lnTo>
                <a:lnTo>
                  <a:pt x="124" y="60"/>
                </a:lnTo>
                <a:lnTo>
                  <a:pt x="122" y="58"/>
                </a:lnTo>
                <a:lnTo>
                  <a:pt x="120" y="58"/>
                </a:lnTo>
                <a:lnTo>
                  <a:pt x="118" y="58"/>
                </a:lnTo>
                <a:lnTo>
                  <a:pt x="118" y="56"/>
                </a:lnTo>
                <a:lnTo>
                  <a:pt x="116" y="54"/>
                </a:lnTo>
                <a:lnTo>
                  <a:pt x="114" y="54"/>
                </a:lnTo>
                <a:lnTo>
                  <a:pt x="112" y="52"/>
                </a:lnTo>
                <a:lnTo>
                  <a:pt x="112" y="50"/>
                </a:lnTo>
                <a:lnTo>
                  <a:pt x="110" y="48"/>
                </a:lnTo>
                <a:lnTo>
                  <a:pt x="108" y="48"/>
                </a:lnTo>
                <a:lnTo>
                  <a:pt x="106" y="48"/>
                </a:lnTo>
                <a:lnTo>
                  <a:pt x="104" y="48"/>
                </a:lnTo>
                <a:lnTo>
                  <a:pt x="104" y="46"/>
                </a:lnTo>
                <a:lnTo>
                  <a:pt x="102" y="46"/>
                </a:lnTo>
                <a:lnTo>
                  <a:pt x="100" y="46"/>
                </a:lnTo>
                <a:lnTo>
                  <a:pt x="98" y="46"/>
                </a:lnTo>
                <a:lnTo>
                  <a:pt x="96" y="46"/>
                </a:lnTo>
                <a:lnTo>
                  <a:pt x="92" y="44"/>
                </a:lnTo>
                <a:lnTo>
                  <a:pt x="90" y="42"/>
                </a:lnTo>
                <a:lnTo>
                  <a:pt x="90" y="40"/>
                </a:lnTo>
                <a:lnTo>
                  <a:pt x="88" y="40"/>
                </a:lnTo>
                <a:lnTo>
                  <a:pt x="88" y="38"/>
                </a:lnTo>
                <a:lnTo>
                  <a:pt x="88" y="36"/>
                </a:lnTo>
                <a:lnTo>
                  <a:pt x="86" y="34"/>
                </a:lnTo>
                <a:lnTo>
                  <a:pt x="86" y="32"/>
                </a:lnTo>
                <a:lnTo>
                  <a:pt x="86" y="30"/>
                </a:lnTo>
                <a:lnTo>
                  <a:pt x="86" y="28"/>
                </a:lnTo>
                <a:lnTo>
                  <a:pt x="86" y="26"/>
                </a:lnTo>
                <a:lnTo>
                  <a:pt x="84" y="26"/>
                </a:lnTo>
                <a:lnTo>
                  <a:pt x="82" y="28"/>
                </a:lnTo>
                <a:lnTo>
                  <a:pt x="80" y="28"/>
                </a:lnTo>
                <a:lnTo>
                  <a:pt x="80" y="26"/>
                </a:lnTo>
                <a:lnTo>
                  <a:pt x="78" y="24"/>
                </a:lnTo>
                <a:lnTo>
                  <a:pt x="76" y="24"/>
                </a:lnTo>
                <a:lnTo>
                  <a:pt x="74" y="22"/>
                </a:lnTo>
                <a:lnTo>
                  <a:pt x="72" y="20"/>
                </a:lnTo>
                <a:lnTo>
                  <a:pt x="70" y="20"/>
                </a:lnTo>
                <a:lnTo>
                  <a:pt x="70" y="18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4" y="14"/>
                </a:lnTo>
                <a:lnTo>
                  <a:pt x="72" y="12"/>
                </a:lnTo>
                <a:lnTo>
                  <a:pt x="70" y="12"/>
                </a:lnTo>
                <a:lnTo>
                  <a:pt x="70" y="10"/>
                </a:lnTo>
                <a:lnTo>
                  <a:pt x="72" y="8"/>
                </a:lnTo>
                <a:lnTo>
                  <a:pt x="74" y="8"/>
                </a:lnTo>
                <a:lnTo>
                  <a:pt x="72" y="6"/>
                </a:lnTo>
                <a:lnTo>
                  <a:pt x="70" y="4"/>
                </a:lnTo>
                <a:lnTo>
                  <a:pt x="68" y="2"/>
                </a:lnTo>
                <a:lnTo>
                  <a:pt x="66" y="0"/>
                </a:lnTo>
                <a:lnTo>
                  <a:pt x="64" y="2"/>
                </a:lnTo>
                <a:lnTo>
                  <a:pt x="62" y="2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8"/>
                </a:lnTo>
                <a:lnTo>
                  <a:pt x="52" y="8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4"/>
                </a:lnTo>
                <a:lnTo>
                  <a:pt x="46" y="16"/>
                </a:lnTo>
                <a:lnTo>
                  <a:pt x="44" y="18"/>
                </a:lnTo>
                <a:lnTo>
                  <a:pt x="42" y="18"/>
                </a:lnTo>
                <a:lnTo>
                  <a:pt x="40" y="18"/>
                </a:lnTo>
                <a:lnTo>
                  <a:pt x="38" y="18"/>
                </a:lnTo>
                <a:lnTo>
                  <a:pt x="36" y="18"/>
                </a:lnTo>
                <a:lnTo>
                  <a:pt x="32" y="18"/>
                </a:lnTo>
                <a:lnTo>
                  <a:pt x="30" y="16"/>
                </a:lnTo>
                <a:lnTo>
                  <a:pt x="28" y="16"/>
                </a:lnTo>
                <a:lnTo>
                  <a:pt x="26" y="16"/>
                </a:lnTo>
                <a:lnTo>
                  <a:pt x="24" y="16"/>
                </a:lnTo>
                <a:lnTo>
                  <a:pt x="24" y="14"/>
                </a:lnTo>
                <a:lnTo>
                  <a:pt x="22" y="12"/>
                </a:lnTo>
                <a:lnTo>
                  <a:pt x="20" y="12"/>
                </a:lnTo>
                <a:lnTo>
                  <a:pt x="18" y="10"/>
                </a:lnTo>
                <a:lnTo>
                  <a:pt x="18" y="8"/>
                </a:lnTo>
                <a:lnTo>
                  <a:pt x="16" y="6"/>
                </a:lnTo>
                <a:lnTo>
                  <a:pt x="14" y="6"/>
                </a:lnTo>
                <a:lnTo>
                  <a:pt x="14" y="4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6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  <a:lnTo>
                  <a:pt x="8" y="26"/>
                </a:lnTo>
                <a:lnTo>
                  <a:pt x="6" y="26"/>
                </a:lnTo>
                <a:lnTo>
                  <a:pt x="8" y="28"/>
                </a:lnTo>
                <a:lnTo>
                  <a:pt x="10" y="30"/>
                </a:lnTo>
                <a:lnTo>
                  <a:pt x="10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10" y="40"/>
                </a:lnTo>
                <a:lnTo>
                  <a:pt x="12" y="40"/>
                </a:lnTo>
                <a:lnTo>
                  <a:pt x="14" y="42"/>
                </a:lnTo>
                <a:lnTo>
                  <a:pt x="14" y="44"/>
                </a:lnTo>
                <a:lnTo>
                  <a:pt x="14" y="46"/>
                </a:lnTo>
                <a:lnTo>
                  <a:pt x="14" y="48"/>
                </a:lnTo>
                <a:lnTo>
                  <a:pt x="16" y="48"/>
                </a:lnTo>
                <a:lnTo>
                  <a:pt x="18" y="50"/>
                </a:lnTo>
                <a:lnTo>
                  <a:pt x="18" y="52"/>
                </a:lnTo>
                <a:lnTo>
                  <a:pt x="18" y="54"/>
                </a:lnTo>
                <a:lnTo>
                  <a:pt x="20" y="56"/>
                </a:lnTo>
                <a:lnTo>
                  <a:pt x="22" y="58"/>
                </a:lnTo>
                <a:lnTo>
                  <a:pt x="22" y="60"/>
                </a:lnTo>
                <a:lnTo>
                  <a:pt x="22" y="62"/>
                </a:lnTo>
                <a:lnTo>
                  <a:pt x="24" y="62"/>
                </a:lnTo>
                <a:lnTo>
                  <a:pt x="24" y="64"/>
                </a:lnTo>
                <a:lnTo>
                  <a:pt x="24" y="66"/>
                </a:lnTo>
                <a:lnTo>
                  <a:pt x="26" y="68"/>
                </a:lnTo>
                <a:lnTo>
                  <a:pt x="30" y="70"/>
                </a:lnTo>
                <a:lnTo>
                  <a:pt x="30" y="72"/>
                </a:lnTo>
                <a:lnTo>
                  <a:pt x="30" y="74"/>
                </a:lnTo>
                <a:lnTo>
                  <a:pt x="32" y="76"/>
                </a:lnTo>
                <a:lnTo>
                  <a:pt x="32" y="78"/>
                </a:lnTo>
                <a:lnTo>
                  <a:pt x="34" y="78"/>
                </a:lnTo>
                <a:lnTo>
                  <a:pt x="36" y="78"/>
                </a:lnTo>
                <a:lnTo>
                  <a:pt x="38" y="80"/>
                </a:lnTo>
                <a:lnTo>
                  <a:pt x="40" y="82"/>
                </a:lnTo>
                <a:lnTo>
                  <a:pt x="42" y="80"/>
                </a:lnTo>
                <a:lnTo>
                  <a:pt x="46" y="80"/>
                </a:lnTo>
                <a:lnTo>
                  <a:pt x="48" y="82"/>
                </a:lnTo>
                <a:lnTo>
                  <a:pt x="46" y="84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6" y="90"/>
                </a:lnTo>
                <a:lnTo>
                  <a:pt x="46" y="92"/>
                </a:lnTo>
                <a:lnTo>
                  <a:pt x="48" y="94"/>
                </a:lnTo>
                <a:lnTo>
                  <a:pt x="48" y="96"/>
                </a:lnTo>
                <a:lnTo>
                  <a:pt x="46" y="96"/>
                </a:lnTo>
                <a:lnTo>
                  <a:pt x="44" y="96"/>
                </a:lnTo>
                <a:lnTo>
                  <a:pt x="44" y="98"/>
                </a:lnTo>
                <a:lnTo>
                  <a:pt x="44" y="100"/>
                </a:lnTo>
                <a:lnTo>
                  <a:pt x="42" y="100"/>
                </a:lnTo>
                <a:lnTo>
                  <a:pt x="40" y="102"/>
                </a:lnTo>
                <a:lnTo>
                  <a:pt x="40" y="104"/>
                </a:lnTo>
                <a:lnTo>
                  <a:pt x="42" y="106"/>
                </a:lnTo>
                <a:lnTo>
                  <a:pt x="42" y="108"/>
                </a:lnTo>
                <a:lnTo>
                  <a:pt x="40" y="108"/>
                </a:lnTo>
                <a:lnTo>
                  <a:pt x="38" y="106"/>
                </a:lnTo>
                <a:lnTo>
                  <a:pt x="38" y="108"/>
                </a:lnTo>
                <a:lnTo>
                  <a:pt x="36" y="110"/>
                </a:lnTo>
                <a:lnTo>
                  <a:pt x="38" y="110"/>
                </a:lnTo>
                <a:lnTo>
                  <a:pt x="38" y="112"/>
                </a:lnTo>
                <a:lnTo>
                  <a:pt x="40" y="114"/>
                </a:lnTo>
                <a:lnTo>
                  <a:pt x="40" y="116"/>
                </a:lnTo>
                <a:lnTo>
                  <a:pt x="38" y="116"/>
                </a:lnTo>
                <a:lnTo>
                  <a:pt x="38" y="118"/>
                </a:lnTo>
                <a:lnTo>
                  <a:pt x="38" y="120"/>
                </a:lnTo>
                <a:lnTo>
                  <a:pt x="40" y="122"/>
                </a:lnTo>
                <a:lnTo>
                  <a:pt x="42" y="124"/>
                </a:lnTo>
                <a:lnTo>
                  <a:pt x="44" y="126"/>
                </a:lnTo>
                <a:lnTo>
                  <a:pt x="46" y="126"/>
                </a:lnTo>
                <a:lnTo>
                  <a:pt x="48" y="128"/>
                </a:lnTo>
                <a:lnTo>
                  <a:pt x="48" y="130"/>
                </a:lnTo>
                <a:lnTo>
                  <a:pt x="50" y="130"/>
                </a:lnTo>
                <a:lnTo>
                  <a:pt x="50" y="132"/>
                </a:lnTo>
                <a:lnTo>
                  <a:pt x="52" y="134"/>
                </a:lnTo>
                <a:lnTo>
                  <a:pt x="54" y="136"/>
                </a:lnTo>
                <a:lnTo>
                  <a:pt x="52" y="136"/>
                </a:lnTo>
                <a:lnTo>
                  <a:pt x="50" y="138"/>
                </a:lnTo>
                <a:lnTo>
                  <a:pt x="52" y="138"/>
                </a:lnTo>
                <a:lnTo>
                  <a:pt x="52" y="140"/>
                </a:lnTo>
                <a:lnTo>
                  <a:pt x="54" y="140"/>
                </a:lnTo>
                <a:lnTo>
                  <a:pt x="56" y="140"/>
                </a:lnTo>
                <a:lnTo>
                  <a:pt x="58" y="140"/>
                </a:lnTo>
                <a:lnTo>
                  <a:pt x="60" y="142"/>
                </a:lnTo>
                <a:lnTo>
                  <a:pt x="62" y="144"/>
                </a:lnTo>
                <a:lnTo>
                  <a:pt x="64" y="146"/>
                </a:lnTo>
                <a:lnTo>
                  <a:pt x="66" y="148"/>
                </a:lnTo>
                <a:lnTo>
                  <a:pt x="68" y="148"/>
                </a:lnTo>
                <a:lnTo>
                  <a:pt x="70" y="150"/>
                </a:lnTo>
                <a:lnTo>
                  <a:pt x="72" y="150"/>
                </a:lnTo>
                <a:lnTo>
                  <a:pt x="74" y="150"/>
                </a:lnTo>
                <a:lnTo>
                  <a:pt x="76" y="152"/>
                </a:lnTo>
                <a:lnTo>
                  <a:pt x="76" y="154"/>
                </a:lnTo>
                <a:lnTo>
                  <a:pt x="78" y="154"/>
                </a:lnTo>
                <a:lnTo>
                  <a:pt x="78" y="156"/>
                </a:lnTo>
                <a:lnTo>
                  <a:pt x="80" y="158"/>
                </a:lnTo>
                <a:lnTo>
                  <a:pt x="82" y="160"/>
                </a:lnTo>
                <a:lnTo>
                  <a:pt x="84" y="162"/>
                </a:lnTo>
                <a:lnTo>
                  <a:pt x="86" y="164"/>
                </a:lnTo>
                <a:lnTo>
                  <a:pt x="86" y="166"/>
                </a:lnTo>
                <a:lnTo>
                  <a:pt x="84" y="166"/>
                </a:lnTo>
                <a:lnTo>
                  <a:pt x="84" y="168"/>
                </a:lnTo>
                <a:lnTo>
                  <a:pt x="84" y="170"/>
                </a:lnTo>
                <a:lnTo>
                  <a:pt x="84" y="172"/>
                </a:lnTo>
                <a:lnTo>
                  <a:pt x="84" y="174"/>
                </a:lnTo>
                <a:lnTo>
                  <a:pt x="84" y="178"/>
                </a:lnTo>
                <a:lnTo>
                  <a:pt x="84" y="180"/>
                </a:lnTo>
                <a:lnTo>
                  <a:pt x="84" y="182"/>
                </a:lnTo>
                <a:lnTo>
                  <a:pt x="88" y="182"/>
                </a:lnTo>
                <a:lnTo>
                  <a:pt x="90" y="182"/>
                </a:lnTo>
                <a:lnTo>
                  <a:pt x="90" y="184"/>
                </a:lnTo>
                <a:lnTo>
                  <a:pt x="90" y="186"/>
                </a:lnTo>
                <a:lnTo>
                  <a:pt x="90" y="188"/>
                </a:lnTo>
                <a:lnTo>
                  <a:pt x="92" y="190"/>
                </a:lnTo>
                <a:lnTo>
                  <a:pt x="92" y="192"/>
                </a:lnTo>
                <a:lnTo>
                  <a:pt x="94" y="192"/>
                </a:lnTo>
                <a:lnTo>
                  <a:pt x="94" y="194"/>
                </a:lnTo>
                <a:lnTo>
                  <a:pt x="96" y="196"/>
                </a:lnTo>
                <a:lnTo>
                  <a:pt x="98" y="196"/>
                </a:lnTo>
                <a:lnTo>
                  <a:pt x="98" y="198"/>
                </a:lnTo>
                <a:lnTo>
                  <a:pt x="100" y="200"/>
                </a:lnTo>
                <a:lnTo>
                  <a:pt x="100" y="202"/>
                </a:lnTo>
                <a:lnTo>
                  <a:pt x="102" y="202"/>
                </a:lnTo>
                <a:lnTo>
                  <a:pt x="104" y="202"/>
                </a:lnTo>
                <a:lnTo>
                  <a:pt x="104" y="200"/>
                </a:lnTo>
                <a:lnTo>
                  <a:pt x="104" y="202"/>
                </a:lnTo>
                <a:lnTo>
                  <a:pt x="108" y="202"/>
                </a:lnTo>
                <a:lnTo>
                  <a:pt x="108" y="200"/>
                </a:lnTo>
                <a:lnTo>
                  <a:pt x="108" y="198"/>
                </a:lnTo>
                <a:lnTo>
                  <a:pt x="106" y="196"/>
                </a:lnTo>
                <a:lnTo>
                  <a:pt x="108" y="194"/>
                </a:lnTo>
                <a:lnTo>
                  <a:pt x="108" y="192"/>
                </a:lnTo>
                <a:lnTo>
                  <a:pt x="110" y="192"/>
                </a:lnTo>
                <a:lnTo>
                  <a:pt x="112" y="192"/>
                </a:lnTo>
                <a:lnTo>
                  <a:pt x="112" y="194"/>
                </a:lnTo>
                <a:lnTo>
                  <a:pt x="110" y="194"/>
                </a:lnTo>
                <a:lnTo>
                  <a:pt x="108" y="194"/>
                </a:lnTo>
                <a:lnTo>
                  <a:pt x="108" y="196"/>
                </a:lnTo>
                <a:lnTo>
                  <a:pt x="110" y="196"/>
                </a:lnTo>
                <a:lnTo>
                  <a:pt x="112" y="196"/>
                </a:lnTo>
                <a:lnTo>
                  <a:pt x="114" y="198"/>
                </a:lnTo>
                <a:lnTo>
                  <a:pt x="116" y="198"/>
                </a:lnTo>
                <a:lnTo>
                  <a:pt x="118" y="200"/>
                </a:lnTo>
                <a:lnTo>
                  <a:pt x="120" y="202"/>
                </a:lnTo>
                <a:lnTo>
                  <a:pt x="124" y="198"/>
                </a:lnTo>
                <a:lnTo>
                  <a:pt x="126" y="198"/>
                </a:lnTo>
                <a:lnTo>
                  <a:pt x="128" y="198"/>
                </a:lnTo>
                <a:lnTo>
                  <a:pt x="128" y="200"/>
                </a:lnTo>
                <a:lnTo>
                  <a:pt x="130" y="200"/>
                </a:lnTo>
                <a:lnTo>
                  <a:pt x="130" y="202"/>
                </a:lnTo>
                <a:lnTo>
                  <a:pt x="130" y="204"/>
                </a:lnTo>
                <a:lnTo>
                  <a:pt x="132" y="206"/>
                </a:lnTo>
                <a:lnTo>
                  <a:pt x="134" y="208"/>
                </a:lnTo>
                <a:lnTo>
                  <a:pt x="134" y="210"/>
                </a:lnTo>
                <a:lnTo>
                  <a:pt x="136" y="210"/>
                </a:lnTo>
                <a:lnTo>
                  <a:pt x="138" y="212"/>
                </a:lnTo>
                <a:lnTo>
                  <a:pt x="140" y="214"/>
                </a:lnTo>
                <a:lnTo>
                  <a:pt x="140" y="216"/>
                </a:lnTo>
                <a:lnTo>
                  <a:pt x="140" y="218"/>
                </a:lnTo>
                <a:lnTo>
                  <a:pt x="140" y="220"/>
                </a:lnTo>
                <a:lnTo>
                  <a:pt x="142" y="220"/>
                </a:lnTo>
                <a:lnTo>
                  <a:pt x="144" y="220"/>
                </a:lnTo>
                <a:lnTo>
                  <a:pt x="146" y="222"/>
                </a:lnTo>
                <a:lnTo>
                  <a:pt x="146" y="224"/>
                </a:lnTo>
                <a:lnTo>
                  <a:pt x="144" y="222"/>
                </a:lnTo>
                <a:lnTo>
                  <a:pt x="144" y="224"/>
                </a:lnTo>
                <a:lnTo>
                  <a:pt x="146" y="226"/>
                </a:lnTo>
                <a:lnTo>
                  <a:pt x="148" y="226"/>
                </a:lnTo>
                <a:lnTo>
                  <a:pt x="148" y="228"/>
                </a:lnTo>
                <a:lnTo>
                  <a:pt x="150" y="230"/>
                </a:lnTo>
                <a:lnTo>
                  <a:pt x="150" y="232"/>
                </a:lnTo>
                <a:lnTo>
                  <a:pt x="150" y="234"/>
                </a:lnTo>
                <a:lnTo>
                  <a:pt x="152" y="236"/>
                </a:lnTo>
                <a:lnTo>
                  <a:pt x="154" y="238"/>
                </a:lnTo>
                <a:lnTo>
                  <a:pt x="154" y="240"/>
                </a:lnTo>
                <a:lnTo>
                  <a:pt x="154" y="242"/>
                </a:lnTo>
                <a:lnTo>
                  <a:pt x="156" y="242"/>
                </a:lnTo>
                <a:lnTo>
                  <a:pt x="156" y="244"/>
                </a:lnTo>
                <a:lnTo>
                  <a:pt x="158" y="246"/>
                </a:lnTo>
                <a:lnTo>
                  <a:pt x="160" y="246"/>
                </a:lnTo>
                <a:lnTo>
                  <a:pt x="162" y="246"/>
                </a:lnTo>
                <a:lnTo>
                  <a:pt x="164" y="246"/>
                </a:lnTo>
                <a:lnTo>
                  <a:pt x="166" y="246"/>
                </a:lnTo>
                <a:lnTo>
                  <a:pt x="168" y="246"/>
                </a:lnTo>
                <a:lnTo>
                  <a:pt x="170" y="248"/>
                </a:lnTo>
                <a:lnTo>
                  <a:pt x="170" y="250"/>
                </a:lnTo>
                <a:lnTo>
                  <a:pt x="172" y="250"/>
                </a:lnTo>
                <a:lnTo>
                  <a:pt x="174" y="250"/>
                </a:lnTo>
                <a:lnTo>
                  <a:pt x="176" y="252"/>
                </a:lnTo>
                <a:lnTo>
                  <a:pt x="178" y="254"/>
                </a:lnTo>
                <a:lnTo>
                  <a:pt x="180" y="254"/>
                </a:lnTo>
                <a:lnTo>
                  <a:pt x="178" y="256"/>
                </a:lnTo>
                <a:lnTo>
                  <a:pt x="180" y="258"/>
                </a:lnTo>
                <a:lnTo>
                  <a:pt x="181" y="258"/>
                </a:lnTo>
                <a:lnTo>
                  <a:pt x="183" y="260"/>
                </a:lnTo>
                <a:lnTo>
                  <a:pt x="187" y="262"/>
                </a:lnTo>
                <a:lnTo>
                  <a:pt x="189" y="262"/>
                </a:lnTo>
                <a:lnTo>
                  <a:pt x="193" y="264"/>
                </a:lnTo>
                <a:lnTo>
                  <a:pt x="195" y="266"/>
                </a:lnTo>
                <a:lnTo>
                  <a:pt x="195" y="268"/>
                </a:lnTo>
                <a:lnTo>
                  <a:pt x="197" y="270"/>
                </a:lnTo>
                <a:lnTo>
                  <a:pt x="199" y="270"/>
                </a:lnTo>
                <a:lnTo>
                  <a:pt x="201" y="270"/>
                </a:lnTo>
                <a:lnTo>
                  <a:pt x="203" y="270"/>
                </a:lnTo>
                <a:lnTo>
                  <a:pt x="205" y="270"/>
                </a:lnTo>
                <a:lnTo>
                  <a:pt x="207" y="270"/>
                </a:lnTo>
                <a:lnTo>
                  <a:pt x="209" y="270"/>
                </a:lnTo>
                <a:lnTo>
                  <a:pt x="211" y="272"/>
                </a:lnTo>
                <a:lnTo>
                  <a:pt x="213" y="272"/>
                </a:lnTo>
                <a:lnTo>
                  <a:pt x="215" y="274"/>
                </a:lnTo>
                <a:lnTo>
                  <a:pt x="217" y="274"/>
                </a:lnTo>
                <a:lnTo>
                  <a:pt x="219" y="274"/>
                </a:lnTo>
                <a:lnTo>
                  <a:pt x="221" y="272"/>
                </a:lnTo>
                <a:lnTo>
                  <a:pt x="223" y="270"/>
                </a:lnTo>
                <a:lnTo>
                  <a:pt x="225" y="268"/>
                </a:lnTo>
                <a:lnTo>
                  <a:pt x="227" y="268"/>
                </a:lnTo>
                <a:lnTo>
                  <a:pt x="229" y="270"/>
                </a:lnTo>
                <a:lnTo>
                  <a:pt x="231" y="270"/>
                </a:lnTo>
                <a:lnTo>
                  <a:pt x="233" y="268"/>
                </a:lnTo>
                <a:lnTo>
                  <a:pt x="231" y="266"/>
                </a:lnTo>
                <a:lnTo>
                  <a:pt x="233" y="264"/>
                </a:lnTo>
                <a:lnTo>
                  <a:pt x="235" y="264"/>
                </a:lnTo>
                <a:lnTo>
                  <a:pt x="237" y="264"/>
                </a:lnTo>
                <a:lnTo>
                  <a:pt x="239" y="262"/>
                </a:lnTo>
                <a:lnTo>
                  <a:pt x="241" y="260"/>
                </a:lnTo>
                <a:lnTo>
                  <a:pt x="243" y="260"/>
                </a:lnTo>
                <a:lnTo>
                  <a:pt x="245" y="260"/>
                </a:lnTo>
                <a:lnTo>
                  <a:pt x="247" y="260"/>
                </a:lnTo>
                <a:lnTo>
                  <a:pt x="249" y="262"/>
                </a:lnTo>
                <a:lnTo>
                  <a:pt x="251" y="262"/>
                </a:lnTo>
                <a:lnTo>
                  <a:pt x="253" y="262"/>
                </a:lnTo>
                <a:lnTo>
                  <a:pt x="255" y="264"/>
                </a:lnTo>
                <a:lnTo>
                  <a:pt x="257" y="266"/>
                </a:lnTo>
                <a:lnTo>
                  <a:pt x="257" y="268"/>
                </a:lnTo>
                <a:lnTo>
                  <a:pt x="259" y="270"/>
                </a:lnTo>
                <a:lnTo>
                  <a:pt x="259" y="272"/>
                </a:lnTo>
                <a:lnTo>
                  <a:pt x="259" y="274"/>
                </a:lnTo>
                <a:lnTo>
                  <a:pt x="259" y="276"/>
                </a:lnTo>
                <a:lnTo>
                  <a:pt x="259" y="278"/>
                </a:lnTo>
                <a:lnTo>
                  <a:pt x="261" y="280"/>
                </a:lnTo>
                <a:lnTo>
                  <a:pt x="261" y="282"/>
                </a:lnTo>
                <a:lnTo>
                  <a:pt x="261" y="284"/>
                </a:lnTo>
                <a:lnTo>
                  <a:pt x="263" y="286"/>
                </a:lnTo>
                <a:lnTo>
                  <a:pt x="263" y="288"/>
                </a:lnTo>
                <a:lnTo>
                  <a:pt x="265" y="290"/>
                </a:lnTo>
                <a:lnTo>
                  <a:pt x="267" y="290"/>
                </a:lnTo>
                <a:lnTo>
                  <a:pt x="269" y="290"/>
                </a:lnTo>
                <a:lnTo>
                  <a:pt x="271" y="290"/>
                </a:lnTo>
                <a:lnTo>
                  <a:pt x="273" y="290"/>
                </a:lnTo>
                <a:lnTo>
                  <a:pt x="273" y="292"/>
                </a:lnTo>
                <a:lnTo>
                  <a:pt x="275" y="292"/>
                </a:lnTo>
                <a:lnTo>
                  <a:pt x="277" y="292"/>
                </a:lnTo>
                <a:lnTo>
                  <a:pt x="279" y="294"/>
                </a:lnTo>
                <a:lnTo>
                  <a:pt x="281" y="294"/>
                </a:lnTo>
                <a:lnTo>
                  <a:pt x="283" y="294"/>
                </a:lnTo>
                <a:lnTo>
                  <a:pt x="285" y="294"/>
                </a:lnTo>
                <a:lnTo>
                  <a:pt x="287" y="294"/>
                </a:lnTo>
                <a:lnTo>
                  <a:pt x="289" y="294"/>
                </a:lnTo>
                <a:lnTo>
                  <a:pt x="291" y="294"/>
                </a:lnTo>
                <a:lnTo>
                  <a:pt x="293" y="294"/>
                </a:lnTo>
                <a:lnTo>
                  <a:pt x="295" y="296"/>
                </a:lnTo>
                <a:lnTo>
                  <a:pt x="297" y="298"/>
                </a:lnTo>
                <a:lnTo>
                  <a:pt x="299" y="298"/>
                </a:lnTo>
                <a:lnTo>
                  <a:pt x="299" y="296"/>
                </a:lnTo>
                <a:lnTo>
                  <a:pt x="301" y="296"/>
                </a:lnTo>
                <a:lnTo>
                  <a:pt x="303" y="296"/>
                </a:lnTo>
                <a:lnTo>
                  <a:pt x="305" y="296"/>
                </a:lnTo>
                <a:lnTo>
                  <a:pt x="307" y="298"/>
                </a:lnTo>
                <a:lnTo>
                  <a:pt x="309" y="298"/>
                </a:lnTo>
                <a:lnTo>
                  <a:pt x="311" y="298"/>
                </a:lnTo>
                <a:lnTo>
                  <a:pt x="313" y="298"/>
                </a:lnTo>
                <a:lnTo>
                  <a:pt x="315" y="298"/>
                </a:lnTo>
                <a:lnTo>
                  <a:pt x="317" y="298"/>
                </a:lnTo>
                <a:lnTo>
                  <a:pt x="319" y="298"/>
                </a:lnTo>
                <a:lnTo>
                  <a:pt x="321" y="298"/>
                </a:lnTo>
                <a:lnTo>
                  <a:pt x="323" y="296"/>
                </a:lnTo>
                <a:lnTo>
                  <a:pt x="325" y="298"/>
                </a:lnTo>
                <a:lnTo>
                  <a:pt x="325" y="300"/>
                </a:lnTo>
                <a:lnTo>
                  <a:pt x="327" y="300"/>
                </a:lnTo>
                <a:lnTo>
                  <a:pt x="329" y="300"/>
                </a:lnTo>
                <a:lnTo>
                  <a:pt x="329" y="302"/>
                </a:lnTo>
                <a:lnTo>
                  <a:pt x="331" y="302"/>
                </a:lnTo>
                <a:lnTo>
                  <a:pt x="333" y="302"/>
                </a:lnTo>
                <a:lnTo>
                  <a:pt x="335" y="302"/>
                </a:lnTo>
                <a:lnTo>
                  <a:pt x="337" y="304"/>
                </a:lnTo>
                <a:lnTo>
                  <a:pt x="339" y="304"/>
                </a:lnTo>
                <a:lnTo>
                  <a:pt x="341" y="304"/>
                </a:lnTo>
                <a:lnTo>
                  <a:pt x="341" y="302"/>
                </a:lnTo>
                <a:lnTo>
                  <a:pt x="343" y="302"/>
                </a:lnTo>
                <a:lnTo>
                  <a:pt x="343" y="300"/>
                </a:lnTo>
                <a:lnTo>
                  <a:pt x="343" y="298"/>
                </a:lnTo>
                <a:lnTo>
                  <a:pt x="343" y="296"/>
                </a:lnTo>
                <a:lnTo>
                  <a:pt x="343" y="294"/>
                </a:lnTo>
                <a:lnTo>
                  <a:pt x="343" y="292"/>
                </a:lnTo>
                <a:lnTo>
                  <a:pt x="343" y="290"/>
                </a:lnTo>
                <a:lnTo>
                  <a:pt x="345" y="288"/>
                </a:lnTo>
                <a:lnTo>
                  <a:pt x="345" y="286"/>
                </a:lnTo>
                <a:lnTo>
                  <a:pt x="345" y="284"/>
                </a:lnTo>
                <a:lnTo>
                  <a:pt x="345" y="282"/>
                </a:lnTo>
                <a:lnTo>
                  <a:pt x="345" y="280"/>
                </a:lnTo>
                <a:lnTo>
                  <a:pt x="347" y="280"/>
                </a:lnTo>
                <a:lnTo>
                  <a:pt x="349" y="278"/>
                </a:lnTo>
                <a:lnTo>
                  <a:pt x="351" y="278"/>
                </a:lnTo>
                <a:lnTo>
                  <a:pt x="351" y="276"/>
                </a:lnTo>
                <a:lnTo>
                  <a:pt x="353" y="274"/>
                </a:lnTo>
                <a:lnTo>
                  <a:pt x="355" y="274"/>
                </a:lnTo>
                <a:lnTo>
                  <a:pt x="357" y="272"/>
                </a:lnTo>
                <a:lnTo>
                  <a:pt x="359" y="272"/>
                </a:lnTo>
                <a:lnTo>
                  <a:pt x="361" y="272"/>
                </a:lnTo>
                <a:lnTo>
                  <a:pt x="363" y="272"/>
                </a:lnTo>
                <a:lnTo>
                  <a:pt x="365" y="272"/>
                </a:lnTo>
                <a:lnTo>
                  <a:pt x="367" y="272"/>
                </a:lnTo>
                <a:lnTo>
                  <a:pt x="367" y="270"/>
                </a:lnTo>
                <a:lnTo>
                  <a:pt x="367" y="268"/>
                </a:lnTo>
                <a:lnTo>
                  <a:pt x="369" y="266"/>
                </a:lnTo>
                <a:lnTo>
                  <a:pt x="367" y="264"/>
                </a:lnTo>
                <a:lnTo>
                  <a:pt x="367" y="262"/>
                </a:lnTo>
                <a:lnTo>
                  <a:pt x="369" y="26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7" name="Freeform 2108">
            <a:extLst>
              <a:ext uri="{FF2B5EF4-FFF2-40B4-BE49-F238E27FC236}">
                <a16:creationId xmlns:a16="http://schemas.microsoft.com/office/drawing/2014/main" id="{98B5FBAA-60C2-47FF-AED7-DEA7C9FA18BD}"/>
              </a:ext>
            </a:extLst>
          </p:cNvPr>
          <p:cNvSpPr>
            <a:spLocks/>
          </p:cNvSpPr>
          <p:nvPr/>
        </p:nvSpPr>
        <p:spPr bwMode="auto">
          <a:xfrm>
            <a:off x="6840538" y="2997200"/>
            <a:ext cx="254000" cy="611188"/>
          </a:xfrm>
          <a:custGeom>
            <a:avLst/>
            <a:gdLst>
              <a:gd name="T0" fmla="*/ 15120938 w 160"/>
              <a:gd name="T1" fmla="*/ 355343116 h 385"/>
              <a:gd name="T2" fmla="*/ 40322500 w 160"/>
              <a:gd name="T3" fmla="*/ 327620581 h 385"/>
              <a:gd name="T4" fmla="*/ 40322500 w 160"/>
              <a:gd name="T5" fmla="*/ 277217414 h 385"/>
              <a:gd name="T6" fmla="*/ 45362813 w 160"/>
              <a:gd name="T7" fmla="*/ 236894881 h 385"/>
              <a:gd name="T8" fmla="*/ 75604688 w 160"/>
              <a:gd name="T9" fmla="*/ 211693298 h 385"/>
              <a:gd name="T10" fmla="*/ 85685313 w 160"/>
              <a:gd name="T11" fmla="*/ 161290132 h 385"/>
              <a:gd name="T12" fmla="*/ 90725625 w 160"/>
              <a:gd name="T13" fmla="*/ 105846649 h 385"/>
              <a:gd name="T14" fmla="*/ 136088438 w 160"/>
              <a:gd name="T15" fmla="*/ 65524116 h 385"/>
              <a:gd name="T16" fmla="*/ 161290000 w 160"/>
              <a:gd name="T17" fmla="*/ 55443483 h 385"/>
              <a:gd name="T18" fmla="*/ 181451250 w 160"/>
              <a:gd name="T19" fmla="*/ 5040317 h 385"/>
              <a:gd name="T20" fmla="*/ 221773750 w 160"/>
              <a:gd name="T21" fmla="*/ 50403166 h 385"/>
              <a:gd name="T22" fmla="*/ 252015625 w 160"/>
              <a:gd name="T23" fmla="*/ 85685383 h 385"/>
              <a:gd name="T24" fmla="*/ 257055938 w 160"/>
              <a:gd name="T25" fmla="*/ 141128865 h 385"/>
              <a:gd name="T26" fmla="*/ 231854375 w 160"/>
              <a:gd name="T27" fmla="*/ 176411082 h 385"/>
              <a:gd name="T28" fmla="*/ 226814063 w 160"/>
              <a:gd name="T29" fmla="*/ 221773931 h 385"/>
              <a:gd name="T30" fmla="*/ 252015625 w 160"/>
              <a:gd name="T31" fmla="*/ 231854565 h 385"/>
              <a:gd name="T32" fmla="*/ 282257500 w 160"/>
              <a:gd name="T33" fmla="*/ 252015831 h 385"/>
              <a:gd name="T34" fmla="*/ 317539688 w 160"/>
              <a:gd name="T35" fmla="*/ 287298048 h 385"/>
              <a:gd name="T36" fmla="*/ 312499375 w 160"/>
              <a:gd name="T37" fmla="*/ 335181849 h 385"/>
              <a:gd name="T38" fmla="*/ 352821875 w 160"/>
              <a:gd name="T39" fmla="*/ 355343116 h 385"/>
              <a:gd name="T40" fmla="*/ 393144375 w 160"/>
              <a:gd name="T41" fmla="*/ 355343116 h 385"/>
              <a:gd name="T42" fmla="*/ 383063750 w 160"/>
              <a:gd name="T43" fmla="*/ 390625332 h 385"/>
              <a:gd name="T44" fmla="*/ 362902500 w 160"/>
              <a:gd name="T45" fmla="*/ 425907548 h 385"/>
              <a:gd name="T46" fmla="*/ 327620313 w 160"/>
              <a:gd name="T47" fmla="*/ 441028498 h 385"/>
              <a:gd name="T48" fmla="*/ 287297813 w 160"/>
              <a:gd name="T49" fmla="*/ 461189765 h 385"/>
              <a:gd name="T50" fmla="*/ 267136563 w 160"/>
              <a:gd name="T51" fmla="*/ 501512298 h 385"/>
              <a:gd name="T52" fmla="*/ 267136563 w 160"/>
              <a:gd name="T53" fmla="*/ 536794514 h 385"/>
              <a:gd name="T54" fmla="*/ 302418750 w 160"/>
              <a:gd name="T55" fmla="*/ 587197680 h 385"/>
              <a:gd name="T56" fmla="*/ 332660625 w 160"/>
              <a:gd name="T57" fmla="*/ 632560530 h 385"/>
              <a:gd name="T58" fmla="*/ 327620313 w 160"/>
              <a:gd name="T59" fmla="*/ 677923380 h 385"/>
              <a:gd name="T60" fmla="*/ 322580000 w 160"/>
              <a:gd name="T61" fmla="*/ 718245913 h 385"/>
              <a:gd name="T62" fmla="*/ 362902500 w 160"/>
              <a:gd name="T63" fmla="*/ 778729712 h 385"/>
              <a:gd name="T64" fmla="*/ 383063750 w 160"/>
              <a:gd name="T65" fmla="*/ 834173195 h 385"/>
              <a:gd name="T66" fmla="*/ 383063750 w 160"/>
              <a:gd name="T67" fmla="*/ 894656994 h 385"/>
              <a:gd name="T68" fmla="*/ 357862188 w 160"/>
              <a:gd name="T69" fmla="*/ 950100477 h 385"/>
              <a:gd name="T70" fmla="*/ 347781563 w 160"/>
              <a:gd name="T71" fmla="*/ 940019844 h 385"/>
              <a:gd name="T72" fmla="*/ 352821875 w 160"/>
              <a:gd name="T73" fmla="*/ 884576361 h 385"/>
              <a:gd name="T74" fmla="*/ 347781563 w 160"/>
              <a:gd name="T75" fmla="*/ 854334461 h 385"/>
              <a:gd name="T76" fmla="*/ 337700938 w 160"/>
              <a:gd name="T77" fmla="*/ 803931295 h 385"/>
              <a:gd name="T78" fmla="*/ 317539688 w 160"/>
              <a:gd name="T79" fmla="*/ 758568446 h 385"/>
              <a:gd name="T80" fmla="*/ 307459063 w 160"/>
              <a:gd name="T81" fmla="*/ 743447496 h 385"/>
              <a:gd name="T82" fmla="*/ 292338125 w 160"/>
              <a:gd name="T83" fmla="*/ 698084646 h 385"/>
              <a:gd name="T84" fmla="*/ 282257500 w 160"/>
              <a:gd name="T85" fmla="*/ 637600847 h 385"/>
              <a:gd name="T86" fmla="*/ 257055938 w 160"/>
              <a:gd name="T87" fmla="*/ 607358947 h 385"/>
              <a:gd name="T88" fmla="*/ 241935000 w 160"/>
              <a:gd name="T89" fmla="*/ 597278314 h 385"/>
              <a:gd name="T90" fmla="*/ 216733438 w 160"/>
              <a:gd name="T91" fmla="*/ 612399263 h 385"/>
              <a:gd name="T92" fmla="*/ 206652813 w 160"/>
              <a:gd name="T93" fmla="*/ 642641163 h 385"/>
              <a:gd name="T94" fmla="*/ 176410938 w 160"/>
              <a:gd name="T95" fmla="*/ 657762113 h 385"/>
              <a:gd name="T96" fmla="*/ 166330313 w 160"/>
              <a:gd name="T97" fmla="*/ 652721796 h 385"/>
              <a:gd name="T98" fmla="*/ 156249688 w 160"/>
              <a:gd name="T99" fmla="*/ 647681480 h 385"/>
              <a:gd name="T100" fmla="*/ 151209375 w 160"/>
              <a:gd name="T101" fmla="*/ 647681480 h 385"/>
              <a:gd name="T102" fmla="*/ 146169063 w 160"/>
              <a:gd name="T103" fmla="*/ 627520213 h 385"/>
              <a:gd name="T104" fmla="*/ 131048125 w 160"/>
              <a:gd name="T105" fmla="*/ 617439580 h 385"/>
              <a:gd name="T106" fmla="*/ 131048125 w 160"/>
              <a:gd name="T107" fmla="*/ 561996097 h 385"/>
              <a:gd name="T108" fmla="*/ 105846563 w 160"/>
              <a:gd name="T109" fmla="*/ 506552614 h 385"/>
              <a:gd name="T110" fmla="*/ 95765938 w 160"/>
              <a:gd name="T111" fmla="*/ 501512298 h 385"/>
              <a:gd name="T112" fmla="*/ 90725625 w 160"/>
              <a:gd name="T113" fmla="*/ 481351031 h 385"/>
              <a:gd name="T114" fmla="*/ 65524063 w 160"/>
              <a:gd name="T115" fmla="*/ 446068815 h 385"/>
              <a:gd name="T116" fmla="*/ 55443438 w 160"/>
              <a:gd name="T117" fmla="*/ 451109132 h 385"/>
              <a:gd name="T118" fmla="*/ 45362813 w 160"/>
              <a:gd name="T119" fmla="*/ 415826915 h 385"/>
              <a:gd name="T120" fmla="*/ 30241875 w 160"/>
              <a:gd name="T121" fmla="*/ 420867232 h 3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385">
                <a:moveTo>
                  <a:pt x="0" y="151"/>
                </a:moveTo>
                <a:lnTo>
                  <a:pt x="0" y="151"/>
                </a:lnTo>
                <a:lnTo>
                  <a:pt x="0" y="149"/>
                </a:lnTo>
                <a:lnTo>
                  <a:pt x="2" y="147"/>
                </a:lnTo>
                <a:lnTo>
                  <a:pt x="4" y="147"/>
                </a:lnTo>
                <a:lnTo>
                  <a:pt x="4" y="149"/>
                </a:lnTo>
                <a:lnTo>
                  <a:pt x="6" y="147"/>
                </a:lnTo>
                <a:lnTo>
                  <a:pt x="8" y="149"/>
                </a:lnTo>
                <a:lnTo>
                  <a:pt x="8" y="147"/>
                </a:lnTo>
                <a:lnTo>
                  <a:pt x="8" y="145"/>
                </a:lnTo>
                <a:lnTo>
                  <a:pt x="6" y="145"/>
                </a:lnTo>
                <a:lnTo>
                  <a:pt x="6" y="143"/>
                </a:lnTo>
                <a:lnTo>
                  <a:pt x="6" y="141"/>
                </a:lnTo>
                <a:lnTo>
                  <a:pt x="6" y="139"/>
                </a:lnTo>
                <a:lnTo>
                  <a:pt x="6" y="137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8" y="133"/>
                </a:lnTo>
                <a:lnTo>
                  <a:pt x="10" y="133"/>
                </a:lnTo>
                <a:lnTo>
                  <a:pt x="10" y="135"/>
                </a:lnTo>
                <a:lnTo>
                  <a:pt x="12" y="135"/>
                </a:lnTo>
                <a:lnTo>
                  <a:pt x="12" y="133"/>
                </a:lnTo>
                <a:lnTo>
                  <a:pt x="12" y="131"/>
                </a:lnTo>
                <a:lnTo>
                  <a:pt x="14" y="131"/>
                </a:lnTo>
                <a:lnTo>
                  <a:pt x="16" y="131"/>
                </a:lnTo>
                <a:lnTo>
                  <a:pt x="16" y="130"/>
                </a:lnTo>
                <a:lnTo>
                  <a:pt x="16" y="128"/>
                </a:lnTo>
                <a:lnTo>
                  <a:pt x="14" y="126"/>
                </a:lnTo>
                <a:lnTo>
                  <a:pt x="14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8"/>
                </a:lnTo>
                <a:lnTo>
                  <a:pt x="12" y="116"/>
                </a:lnTo>
                <a:lnTo>
                  <a:pt x="12" y="114"/>
                </a:lnTo>
                <a:lnTo>
                  <a:pt x="14" y="114"/>
                </a:lnTo>
                <a:lnTo>
                  <a:pt x="16" y="114"/>
                </a:lnTo>
                <a:lnTo>
                  <a:pt x="16" y="112"/>
                </a:lnTo>
                <a:lnTo>
                  <a:pt x="16" y="110"/>
                </a:lnTo>
                <a:lnTo>
                  <a:pt x="16" y="108"/>
                </a:lnTo>
                <a:lnTo>
                  <a:pt x="16" y="106"/>
                </a:lnTo>
                <a:lnTo>
                  <a:pt x="16" y="102"/>
                </a:lnTo>
                <a:lnTo>
                  <a:pt x="16" y="100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2" y="94"/>
                </a:lnTo>
                <a:lnTo>
                  <a:pt x="14" y="94"/>
                </a:lnTo>
                <a:lnTo>
                  <a:pt x="16" y="96"/>
                </a:lnTo>
                <a:lnTo>
                  <a:pt x="18" y="94"/>
                </a:lnTo>
                <a:lnTo>
                  <a:pt x="20" y="94"/>
                </a:lnTo>
                <a:lnTo>
                  <a:pt x="22" y="96"/>
                </a:lnTo>
                <a:lnTo>
                  <a:pt x="24" y="96"/>
                </a:lnTo>
                <a:lnTo>
                  <a:pt x="26" y="96"/>
                </a:lnTo>
                <a:lnTo>
                  <a:pt x="28" y="98"/>
                </a:lnTo>
                <a:lnTo>
                  <a:pt x="28" y="96"/>
                </a:lnTo>
                <a:lnTo>
                  <a:pt x="28" y="94"/>
                </a:lnTo>
                <a:lnTo>
                  <a:pt x="28" y="92"/>
                </a:lnTo>
                <a:lnTo>
                  <a:pt x="30" y="90"/>
                </a:lnTo>
                <a:lnTo>
                  <a:pt x="30" y="88"/>
                </a:lnTo>
                <a:lnTo>
                  <a:pt x="30" y="86"/>
                </a:lnTo>
                <a:lnTo>
                  <a:pt x="30" y="84"/>
                </a:lnTo>
                <a:lnTo>
                  <a:pt x="32" y="82"/>
                </a:lnTo>
                <a:lnTo>
                  <a:pt x="32" y="80"/>
                </a:lnTo>
                <a:lnTo>
                  <a:pt x="34" y="80"/>
                </a:lnTo>
                <a:lnTo>
                  <a:pt x="34" y="78"/>
                </a:lnTo>
                <a:lnTo>
                  <a:pt x="34" y="76"/>
                </a:lnTo>
                <a:lnTo>
                  <a:pt x="34" y="74"/>
                </a:lnTo>
                <a:lnTo>
                  <a:pt x="34" y="72"/>
                </a:lnTo>
                <a:lnTo>
                  <a:pt x="32" y="68"/>
                </a:lnTo>
                <a:lnTo>
                  <a:pt x="32" y="66"/>
                </a:lnTo>
                <a:lnTo>
                  <a:pt x="32" y="64"/>
                </a:lnTo>
                <a:lnTo>
                  <a:pt x="34" y="64"/>
                </a:lnTo>
                <a:lnTo>
                  <a:pt x="36" y="62"/>
                </a:lnTo>
                <a:lnTo>
                  <a:pt x="36" y="60"/>
                </a:lnTo>
                <a:lnTo>
                  <a:pt x="38" y="58"/>
                </a:lnTo>
                <a:lnTo>
                  <a:pt x="38" y="56"/>
                </a:lnTo>
                <a:lnTo>
                  <a:pt x="36" y="54"/>
                </a:lnTo>
                <a:lnTo>
                  <a:pt x="38" y="52"/>
                </a:lnTo>
                <a:lnTo>
                  <a:pt x="38" y="50"/>
                </a:lnTo>
                <a:lnTo>
                  <a:pt x="36" y="48"/>
                </a:lnTo>
                <a:lnTo>
                  <a:pt x="36" y="46"/>
                </a:lnTo>
                <a:lnTo>
                  <a:pt x="36" y="44"/>
                </a:lnTo>
                <a:lnTo>
                  <a:pt x="36" y="42"/>
                </a:lnTo>
                <a:lnTo>
                  <a:pt x="36" y="40"/>
                </a:lnTo>
                <a:lnTo>
                  <a:pt x="38" y="38"/>
                </a:lnTo>
                <a:lnTo>
                  <a:pt x="40" y="38"/>
                </a:lnTo>
                <a:lnTo>
                  <a:pt x="42" y="38"/>
                </a:lnTo>
                <a:lnTo>
                  <a:pt x="42" y="36"/>
                </a:lnTo>
                <a:lnTo>
                  <a:pt x="44" y="36"/>
                </a:lnTo>
                <a:lnTo>
                  <a:pt x="46" y="34"/>
                </a:lnTo>
                <a:lnTo>
                  <a:pt x="46" y="32"/>
                </a:lnTo>
                <a:lnTo>
                  <a:pt x="48" y="32"/>
                </a:lnTo>
                <a:lnTo>
                  <a:pt x="50" y="30"/>
                </a:lnTo>
                <a:lnTo>
                  <a:pt x="50" y="28"/>
                </a:lnTo>
                <a:lnTo>
                  <a:pt x="52" y="28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6" y="30"/>
                </a:lnTo>
                <a:lnTo>
                  <a:pt x="68" y="30"/>
                </a:lnTo>
                <a:lnTo>
                  <a:pt x="70" y="30"/>
                </a:lnTo>
                <a:lnTo>
                  <a:pt x="70" y="28"/>
                </a:lnTo>
                <a:lnTo>
                  <a:pt x="66" y="24"/>
                </a:lnTo>
                <a:lnTo>
                  <a:pt x="64" y="22"/>
                </a:lnTo>
                <a:lnTo>
                  <a:pt x="64" y="20"/>
                </a:lnTo>
                <a:lnTo>
                  <a:pt x="64" y="18"/>
                </a:lnTo>
                <a:lnTo>
                  <a:pt x="66" y="16"/>
                </a:lnTo>
                <a:lnTo>
                  <a:pt x="68" y="14"/>
                </a:lnTo>
                <a:lnTo>
                  <a:pt x="70" y="12"/>
                </a:lnTo>
                <a:lnTo>
                  <a:pt x="68" y="10"/>
                </a:lnTo>
                <a:lnTo>
                  <a:pt x="68" y="6"/>
                </a:lnTo>
                <a:lnTo>
                  <a:pt x="70" y="6"/>
                </a:lnTo>
                <a:lnTo>
                  <a:pt x="70" y="4"/>
                </a:lnTo>
                <a:lnTo>
                  <a:pt x="72" y="2"/>
                </a:lnTo>
                <a:lnTo>
                  <a:pt x="72" y="0"/>
                </a:lnTo>
                <a:lnTo>
                  <a:pt x="72" y="2"/>
                </a:lnTo>
                <a:lnTo>
                  <a:pt x="74" y="2"/>
                </a:lnTo>
                <a:lnTo>
                  <a:pt x="76" y="4"/>
                </a:lnTo>
                <a:lnTo>
                  <a:pt x="78" y="4"/>
                </a:lnTo>
                <a:lnTo>
                  <a:pt x="80" y="4"/>
                </a:lnTo>
                <a:lnTo>
                  <a:pt x="80" y="6"/>
                </a:lnTo>
                <a:lnTo>
                  <a:pt x="82" y="8"/>
                </a:lnTo>
                <a:lnTo>
                  <a:pt x="84" y="8"/>
                </a:lnTo>
                <a:lnTo>
                  <a:pt x="84" y="10"/>
                </a:lnTo>
                <a:lnTo>
                  <a:pt x="84" y="12"/>
                </a:lnTo>
                <a:lnTo>
                  <a:pt x="86" y="14"/>
                </a:lnTo>
                <a:lnTo>
                  <a:pt x="86" y="16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0" y="18"/>
                </a:lnTo>
                <a:lnTo>
                  <a:pt x="92" y="18"/>
                </a:lnTo>
                <a:lnTo>
                  <a:pt x="94" y="20"/>
                </a:lnTo>
                <a:lnTo>
                  <a:pt x="96" y="20"/>
                </a:lnTo>
                <a:lnTo>
                  <a:pt x="96" y="22"/>
                </a:lnTo>
                <a:lnTo>
                  <a:pt x="96" y="24"/>
                </a:lnTo>
                <a:lnTo>
                  <a:pt x="98" y="26"/>
                </a:lnTo>
                <a:lnTo>
                  <a:pt x="96" y="28"/>
                </a:lnTo>
                <a:lnTo>
                  <a:pt x="98" y="30"/>
                </a:lnTo>
                <a:lnTo>
                  <a:pt x="100" y="30"/>
                </a:lnTo>
                <a:lnTo>
                  <a:pt x="100" y="32"/>
                </a:lnTo>
                <a:lnTo>
                  <a:pt x="100" y="34"/>
                </a:lnTo>
                <a:lnTo>
                  <a:pt x="100" y="36"/>
                </a:lnTo>
                <a:lnTo>
                  <a:pt x="100" y="38"/>
                </a:lnTo>
                <a:lnTo>
                  <a:pt x="100" y="40"/>
                </a:lnTo>
                <a:lnTo>
                  <a:pt x="100" y="42"/>
                </a:lnTo>
                <a:lnTo>
                  <a:pt x="102" y="44"/>
                </a:lnTo>
                <a:lnTo>
                  <a:pt x="102" y="46"/>
                </a:lnTo>
                <a:lnTo>
                  <a:pt x="100" y="48"/>
                </a:lnTo>
                <a:lnTo>
                  <a:pt x="102" y="48"/>
                </a:lnTo>
                <a:lnTo>
                  <a:pt x="102" y="50"/>
                </a:lnTo>
                <a:lnTo>
                  <a:pt x="100" y="50"/>
                </a:lnTo>
                <a:lnTo>
                  <a:pt x="100" y="52"/>
                </a:lnTo>
                <a:lnTo>
                  <a:pt x="102" y="54"/>
                </a:lnTo>
                <a:lnTo>
                  <a:pt x="102" y="56"/>
                </a:lnTo>
                <a:lnTo>
                  <a:pt x="100" y="56"/>
                </a:lnTo>
                <a:lnTo>
                  <a:pt x="98" y="58"/>
                </a:lnTo>
                <a:lnTo>
                  <a:pt x="98" y="60"/>
                </a:lnTo>
                <a:lnTo>
                  <a:pt x="98" y="62"/>
                </a:lnTo>
                <a:lnTo>
                  <a:pt x="96" y="62"/>
                </a:lnTo>
                <a:lnTo>
                  <a:pt x="94" y="62"/>
                </a:lnTo>
                <a:lnTo>
                  <a:pt x="94" y="64"/>
                </a:lnTo>
                <a:lnTo>
                  <a:pt x="94" y="66"/>
                </a:lnTo>
                <a:lnTo>
                  <a:pt x="94" y="68"/>
                </a:lnTo>
                <a:lnTo>
                  <a:pt x="92" y="68"/>
                </a:lnTo>
                <a:lnTo>
                  <a:pt x="92" y="70"/>
                </a:lnTo>
                <a:lnTo>
                  <a:pt x="90" y="68"/>
                </a:lnTo>
                <a:lnTo>
                  <a:pt x="90" y="70"/>
                </a:lnTo>
                <a:lnTo>
                  <a:pt x="88" y="72"/>
                </a:lnTo>
                <a:lnTo>
                  <a:pt x="88" y="74"/>
                </a:lnTo>
                <a:lnTo>
                  <a:pt x="88" y="76"/>
                </a:lnTo>
                <a:lnTo>
                  <a:pt x="90" y="78"/>
                </a:lnTo>
                <a:lnTo>
                  <a:pt x="88" y="78"/>
                </a:lnTo>
                <a:lnTo>
                  <a:pt x="86" y="80"/>
                </a:lnTo>
                <a:lnTo>
                  <a:pt x="86" y="82"/>
                </a:lnTo>
                <a:lnTo>
                  <a:pt x="86" y="84"/>
                </a:lnTo>
                <a:lnTo>
                  <a:pt x="88" y="86"/>
                </a:lnTo>
                <a:lnTo>
                  <a:pt x="90" y="86"/>
                </a:lnTo>
                <a:lnTo>
                  <a:pt x="90" y="88"/>
                </a:lnTo>
                <a:lnTo>
                  <a:pt x="90" y="90"/>
                </a:lnTo>
                <a:lnTo>
                  <a:pt x="92" y="90"/>
                </a:lnTo>
                <a:lnTo>
                  <a:pt x="90" y="92"/>
                </a:lnTo>
                <a:lnTo>
                  <a:pt x="90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6"/>
                </a:lnTo>
                <a:lnTo>
                  <a:pt x="94" y="94"/>
                </a:lnTo>
                <a:lnTo>
                  <a:pt x="96" y="94"/>
                </a:lnTo>
                <a:lnTo>
                  <a:pt x="96" y="92"/>
                </a:lnTo>
                <a:lnTo>
                  <a:pt x="98" y="92"/>
                </a:lnTo>
                <a:lnTo>
                  <a:pt x="100" y="92"/>
                </a:lnTo>
                <a:lnTo>
                  <a:pt x="102" y="92"/>
                </a:lnTo>
                <a:lnTo>
                  <a:pt x="104" y="92"/>
                </a:lnTo>
                <a:lnTo>
                  <a:pt x="106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2"/>
                </a:lnTo>
                <a:lnTo>
                  <a:pt x="110" y="94"/>
                </a:lnTo>
                <a:lnTo>
                  <a:pt x="110" y="96"/>
                </a:lnTo>
                <a:lnTo>
                  <a:pt x="110" y="98"/>
                </a:lnTo>
                <a:lnTo>
                  <a:pt x="110" y="100"/>
                </a:lnTo>
                <a:lnTo>
                  <a:pt x="112" y="100"/>
                </a:lnTo>
                <a:lnTo>
                  <a:pt x="114" y="102"/>
                </a:lnTo>
                <a:lnTo>
                  <a:pt x="112" y="104"/>
                </a:lnTo>
                <a:lnTo>
                  <a:pt x="114" y="106"/>
                </a:lnTo>
                <a:lnTo>
                  <a:pt x="114" y="108"/>
                </a:lnTo>
                <a:lnTo>
                  <a:pt x="116" y="110"/>
                </a:lnTo>
                <a:lnTo>
                  <a:pt x="116" y="112"/>
                </a:lnTo>
                <a:lnTo>
                  <a:pt x="118" y="112"/>
                </a:lnTo>
                <a:lnTo>
                  <a:pt x="120" y="114"/>
                </a:lnTo>
                <a:lnTo>
                  <a:pt x="122" y="114"/>
                </a:lnTo>
                <a:lnTo>
                  <a:pt x="124" y="114"/>
                </a:lnTo>
                <a:lnTo>
                  <a:pt x="126" y="114"/>
                </a:lnTo>
                <a:lnTo>
                  <a:pt x="126" y="116"/>
                </a:lnTo>
                <a:lnTo>
                  <a:pt x="128" y="118"/>
                </a:lnTo>
                <a:lnTo>
                  <a:pt x="126" y="118"/>
                </a:lnTo>
                <a:lnTo>
                  <a:pt x="126" y="120"/>
                </a:lnTo>
                <a:lnTo>
                  <a:pt x="124" y="120"/>
                </a:lnTo>
                <a:lnTo>
                  <a:pt x="124" y="122"/>
                </a:lnTo>
                <a:lnTo>
                  <a:pt x="126" y="124"/>
                </a:lnTo>
                <a:lnTo>
                  <a:pt x="126" y="126"/>
                </a:lnTo>
                <a:lnTo>
                  <a:pt x="124" y="128"/>
                </a:lnTo>
                <a:lnTo>
                  <a:pt x="124" y="130"/>
                </a:lnTo>
                <a:lnTo>
                  <a:pt x="124" y="131"/>
                </a:lnTo>
                <a:lnTo>
                  <a:pt x="124" y="133"/>
                </a:lnTo>
                <a:lnTo>
                  <a:pt x="126" y="133"/>
                </a:lnTo>
                <a:lnTo>
                  <a:pt x="128" y="133"/>
                </a:lnTo>
                <a:lnTo>
                  <a:pt x="130" y="133"/>
                </a:lnTo>
                <a:lnTo>
                  <a:pt x="132" y="133"/>
                </a:lnTo>
                <a:lnTo>
                  <a:pt x="134" y="133"/>
                </a:lnTo>
                <a:lnTo>
                  <a:pt x="136" y="133"/>
                </a:lnTo>
                <a:lnTo>
                  <a:pt x="138" y="135"/>
                </a:lnTo>
                <a:lnTo>
                  <a:pt x="138" y="137"/>
                </a:lnTo>
                <a:lnTo>
                  <a:pt x="138" y="139"/>
                </a:lnTo>
                <a:lnTo>
                  <a:pt x="140" y="141"/>
                </a:lnTo>
                <a:lnTo>
                  <a:pt x="142" y="141"/>
                </a:lnTo>
                <a:lnTo>
                  <a:pt x="142" y="143"/>
                </a:lnTo>
                <a:lnTo>
                  <a:pt x="142" y="145"/>
                </a:lnTo>
                <a:lnTo>
                  <a:pt x="144" y="147"/>
                </a:lnTo>
                <a:lnTo>
                  <a:pt x="146" y="145"/>
                </a:lnTo>
                <a:lnTo>
                  <a:pt x="148" y="145"/>
                </a:lnTo>
                <a:lnTo>
                  <a:pt x="150" y="147"/>
                </a:lnTo>
                <a:lnTo>
                  <a:pt x="152" y="145"/>
                </a:lnTo>
                <a:lnTo>
                  <a:pt x="154" y="145"/>
                </a:lnTo>
                <a:lnTo>
                  <a:pt x="154" y="143"/>
                </a:lnTo>
                <a:lnTo>
                  <a:pt x="156" y="143"/>
                </a:lnTo>
                <a:lnTo>
                  <a:pt x="156" y="141"/>
                </a:lnTo>
                <a:lnTo>
                  <a:pt x="158" y="141"/>
                </a:lnTo>
                <a:lnTo>
                  <a:pt x="158" y="139"/>
                </a:lnTo>
                <a:lnTo>
                  <a:pt x="160" y="139"/>
                </a:lnTo>
                <a:lnTo>
                  <a:pt x="160" y="141"/>
                </a:lnTo>
                <a:lnTo>
                  <a:pt x="160" y="143"/>
                </a:lnTo>
                <a:lnTo>
                  <a:pt x="160" y="145"/>
                </a:lnTo>
                <a:lnTo>
                  <a:pt x="158" y="147"/>
                </a:lnTo>
                <a:lnTo>
                  <a:pt x="158" y="149"/>
                </a:lnTo>
                <a:lnTo>
                  <a:pt x="156" y="149"/>
                </a:lnTo>
                <a:lnTo>
                  <a:pt x="154" y="149"/>
                </a:lnTo>
                <a:lnTo>
                  <a:pt x="154" y="151"/>
                </a:lnTo>
                <a:lnTo>
                  <a:pt x="154" y="153"/>
                </a:lnTo>
                <a:lnTo>
                  <a:pt x="152" y="155"/>
                </a:lnTo>
                <a:lnTo>
                  <a:pt x="152" y="157"/>
                </a:lnTo>
                <a:lnTo>
                  <a:pt x="150" y="157"/>
                </a:lnTo>
                <a:lnTo>
                  <a:pt x="152" y="159"/>
                </a:lnTo>
                <a:lnTo>
                  <a:pt x="154" y="159"/>
                </a:lnTo>
                <a:lnTo>
                  <a:pt x="152" y="159"/>
                </a:lnTo>
                <a:lnTo>
                  <a:pt x="150" y="159"/>
                </a:lnTo>
                <a:lnTo>
                  <a:pt x="148" y="159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6" y="167"/>
                </a:lnTo>
                <a:lnTo>
                  <a:pt x="144" y="169"/>
                </a:lnTo>
                <a:lnTo>
                  <a:pt x="142" y="167"/>
                </a:lnTo>
                <a:lnTo>
                  <a:pt x="140" y="167"/>
                </a:lnTo>
                <a:lnTo>
                  <a:pt x="138" y="169"/>
                </a:lnTo>
                <a:lnTo>
                  <a:pt x="136" y="169"/>
                </a:lnTo>
                <a:lnTo>
                  <a:pt x="134" y="169"/>
                </a:lnTo>
                <a:lnTo>
                  <a:pt x="136" y="171"/>
                </a:lnTo>
                <a:lnTo>
                  <a:pt x="134" y="173"/>
                </a:lnTo>
                <a:lnTo>
                  <a:pt x="134" y="175"/>
                </a:lnTo>
                <a:lnTo>
                  <a:pt x="132" y="175"/>
                </a:lnTo>
                <a:lnTo>
                  <a:pt x="130" y="175"/>
                </a:lnTo>
                <a:lnTo>
                  <a:pt x="128" y="173"/>
                </a:lnTo>
                <a:lnTo>
                  <a:pt x="128" y="175"/>
                </a:lnTo>
                <a:lnTo>
                  <a:pt x="126" y="177"/>
                </a:lnTo>
                <a:lnTo>
                  <a:pt x="128" y="177"/>
                </a:lnTo>
                <a:lnTo>
                  <a:pt x="128" y="179"/>
                </a:lnTo>
                <a:lnTo>
                  <a:pt x="126" y="181"/>
                </a:lnTo>
                <a:lnTo>
                  <a:pt x="124" y="181"/>
                </a:lnTo>
                <a:lnTo>
                  <a:pt x="122" y="181"/>
                </a:lnTo>
                <a:lnTo>
                  <a:pt x="120" y="183"/>
                </a:lnTo>
                <a:lnTo>
                  <a:pt x="118" y="183"/>
                </a:lnTo>
                <a:lnTo>
                  <a:pt x="116" y="183"/>
                </a:lnTo>
                <a:lnTo>
                  <a:pt x="114" y="183"/>
                </a:lnTo>
                <a:lnTo>
                  <a:pt x="112" y="181"/>
                </a:lnTo>
                <a:lnTo>
                  <a:pt x="110" y="181"/>
                </a:lnTo>
                <a:lnTo>
                  <a:pt x="110" y="183"/>
                </a:lnTo>
                <a:lnTo>
                  <a:pt x="108" y="185"/>
                </a:lnTo>
                <a:lnTo>
                  <a:pt x="108" y="187"/>
                </a:lnTo>
                <a:lnTo>
                  <a:pt x="106" y="189"/>
                </a:lnTo>
                <a:lnTo>
                  <a:pt x="108" y="191"/>
                </a:lnTo>
                <a:lnTo>
                  <a:pt x="108" y="193"/>
                </a:lnTo>
                <a:lnTo>
                  <a:pt x="108" y="195"/>
                </a:lnTo>
                <a:lnTo>
                  <a:pt x="106" y="197"/>
                </a:lnTo>
                <a:lnTo>
                  <a:pt x="106" y="199"/>
                </a:lnTo>
                <a:lnTo>
                  <a:pt x="106" y="201"/>
                </a:lnTo>
                <a:lnTo>
                  <a:pt x="108" y="203"/>
                </a:lnTo>
                <a:lnTo>
                  <a:pt x="108" y="205"/>
                </a:lnTo>
                <a:lnTo>
                  <a:pt x="108" y="207"/>
                </a:lnTo>
                <a:lnTo>
                  <a:pt x="106" y="207"/>
                </a:lnTo>
                <a:lnTo>
                  <a:pt x="104" y="207"/>
                </a:lnTo>
                <a:lnTo>
                  <a:pt x="102" y="207"/>
                </a:lnTo>
                <a:lnTo>
                  <a:pt x="100" y="207"/>
                </a:lnTo>
                <a:lnTo>
                  <a:pt x="100" y="205"/>
                </a:lnTo>
                <a:lnTo>
                  <a:pt x="102" y="207"/>
                </a:lnTo>
                <a:lnTo>
                  <a:pt x="102" y="209"/>
                </a:lnTo>
                <a:lnTo>
                  <a:pt x="102" y="211"/>
                </a:lnTo>
                <a:lnTo>
                  <a:pt x="104" y="213"/>
                </a:lnTo>
                <a:lnTo>
                  <a:pt x="106" y="213"/>
                </a:lnTo>
                <a:lnTo>
                  <a:pt x="108" y="215"/>
                </a:lnTo>
                <a:lnTo>
                  <a:pt x="108" y="217"/>
                </a:lnTo>
                <a:lnTo>
                  <a:pt x="110" y="219"/>
                </a:lnTo>
                <a:lnTo>
                  <a:pt x="108" y="221"/>
                </a:lnTo>
                <a:lnTo>
                  <a:pt x="110" y="223"/>
                </a:lnTo>
                <a:lnTo>
                  <a:pt x="112" y="225"/>
                </a:lnTo>
                <a:lnTo>
                  <a:pt x="114" y="227"/>
                </a:lnTo>
                <a:lnTo>
                  <a:pt x="116" y="229"/>
                </a:lnTo>
                <a:lnTo>
                  <a:pt x="116" y="231"/>
                </a:lnTo>
                <a:lnTo>
                  <a:pt x="118" y="231"/>
                </a:lnTo>
                <a:lnTo>
                  <a:pt x="120" y="233"/>
                </a:lnTo>
                <a:lnTo>
                  <a:pt x="120" y="235"/>
                </a:lnTo>
                <a:lnTo>
                  <a:pt x="122" y="237"/>
                </a:lnTo>
                <a:lnTo>
                  <a:pt x="124" y="239"/>
                </a:lnTo>
                <a:lnTo>
                  <a:pt x="126" y="239"/>
                </a:lnTo>
                <a:lnTo>
                  <a:pt x="126" y="241"/>
                </a:lnTo>
                <a:lnTo>
                  <a:pt x="126" y="243"/>
                </a:lnTo>
                <a:lnTo>
                  <a:pt x="126" y="245"/>
                </a:lnTo>
                <a:lnTo>
                  <a:pt x="126" y="247"/>
                </a:lnTo>
                <a:lnTo>
                  <a:pt x="128" y="249"/>
                </a:lnTo>
                <a:lnTo>
                  <a:pt x="130" y="249"/>
                </a:lnTo>
                <a:lnTo>
                  <a:pt x="130" y="251"/>
                </a:lnTo>
                <a:lnTo>
                  <a:pt x="132" y="253"/>
                </a:lnTo>
                <a:lnTo>
                  <a:pt x="132" y="251"/>
                </a:lnTo>
                <a:lnTo>
                  <a:pt x="134" y="249"/>
                </a:lnTo>
                <a:lnTo>
                  <a:pt x="134" y="251"/>
                </a:lnTo>
                <a:lnTo>
                  <a:pt x="134" y="253"/>
                </a:lnTo>
                <a:lnTo>
                  <a:pt x="134" y="255"/>
                </a:lnTo>
                <a:lnTo>
                  <a:pt x="132" y="257"/>
                </a:lnTo>
                <a:lnTo>
                  <a:pt x="130" y="257"/>
                </a:lnTo>
                <a:lnTo>
                  <a:pt x="128" y="259"/>
                </a:lnTo>
                <a:lnTo>
                  <a:pt x="130" y="259"/>
                </a:lnTo>
                <a:lnTo>
                  <a:pt x="130" y="261"/>
                </a:lnTo>
                <a:lnTo>
                  <a:pt x="130" y="263"/>
                </a:lnTo>
                <a:lnTo>
                  <a:pt x="130" y="265"/>
                </a:lnTo>
                <a:lnTo>
                  <a:pt x="130" y="267"/>
                </a:lnTo>
                <a:lnTo>
                  <a:pt x="130" y="269"/>
                </a:lnTo>
                <a:lnTo>
                  <a:pt x="130" y="271"/>
                </a:lnTo>
                <a:lnTo>
                  <a:pt x="130" y="273"/>
                </a:lnTo>
                <a:lnTo>
                  <a:pt x="128" y="273"/>
                </a:lnTo>
                <a:lnTo>
                  <a:pt x="128" y="275"/>
                </a:lnTo>
                <a:lnTo>
                  <a:pt x="126" y="275"/>
                </a:lnTo>
                <a:lnTo>
                  <a:pt x="124" y="275"/>
                </a:lnTo>
                <a:lnTo>
                  <a:pt x="124" y="277"/>
                </a:lnTo>
                <a:lnTo>
                  <a:pt x="124" y="279"/>
                </a:lnTo>
                <a:lnTo>
                  <a:pt x="124" y="281"/>
                </a:lnTo>
                <a:lnTo>
                  <a:pt x="126" y="283"/>
                </a:lnTo>
                <a:lnTo>
                  <a:pt x="126" y="285"/>
                </a:lnTo>
                <a:lnTo>
                  <a:pt x="128" y="285"/>
                </a:lnTo>
                <a:lnTo>
                  <a:pt x="128" y="287"/>
                </a:lnTo>
                <a:lnTo>
                  <a:pt x="130" y="289"/>
                </a:lnTo>
                <a:lnTo>
                  <a:pt x="132" y="291"/>
                </a:lnTo>
                <a:lnTo>
                  <a:pt x="132" y="293"/>
                </a:lnTo>
                <a:lnTo>
                  <a:pt x="134" y="295"/>
                </a:lnTo>
                <a:lnTo>
                  <a:pt x="136" y="295"/>
                </a:lnTo>
                <a:lnTo>
                  <a:pt x="136" y="297"/>
                </a:lnTo>
                <a:lnTo>
                  <a:pt x="138" y="299"/>
                </a:lnTo>
                <a:lnTo>
                  <a:pt x="140" y="299"/>
                </a:lnTo>
                <a:lnTo>
                  <a:pt x="142" y="301"/>
                </a:lnTo>
                <a:lnTo>
                  <a:pt x="142" y="303"/>
                </a:lnTo>
                <a:lnTo>
                  <a:pt x="144" y="305"/>
                </a:lnTo>
                <a:lnTo>
                  <a:pt x="144" y="307"/>
                </a:lnTo>
                <a:lnTo>
                  <a:pt x="144" y="309"/>
                </a:lnTo>
                <a:lnTo>
                  <a:pt x="144" y="311"/>
                </a:lnTo>
                <a:lnTo>
                  <a:pt x="146" y="311"/>
                </a:lnTo>
                <a:lnTo>
                  <a:pt x="146" y="313"/>
                </a:lnTo>
                <a:lnTo>
                  <a:pt x="146" y="315"/>
                </a:lnTo>
                <a:lnTo>
                  <a:pt x="146" y="317"/>
                </a:lnTo>
                <a:lnTo>
                  <a:pt x="146" y="319"/>
                </a:lnTo>
                <a:lnTo>
                  <a:pt x="144" y="321"/>
                </a:lnTo>
                <a:lnTo>
                  <a:pt x="146" y="323"/>
                </a:lnTo>
                <a:lnTo>
                  <a:pt x="146" y="325"/>
                </a:lnTo>
                <a:lnTo>
                  <a:pt x="148" y="325"/>
                </a:lnTo>
                <a:lnTo>
                  <a:pt x="148" y="327"/>
                </a:lnTo>
                <a:lnTo>
                  <a:pt x="150" y="329"/>
                </a:lnTo>
                <a:lnTo>
                  <a:pt x="152" y="331"/>
                </a:lnTo>
                <a:lnTo>
                  <a:pt x="152" y="333"/>
                </a:lnTo>
                <a:lnTo>
                  <a:pt x="152" y="335"/>
                </a:lnTo>
                <a:lnTo>
                  <a:pt x="152" y="337"/>
                </a:lnTo>
                <a:lnTo>
                  <a:pt x="154" y="339"/>
                </a:lnTo>
                <a:lnTo>
                  <a:pt x="154" y="341"/>
                </a:lnTo>
                <a:lnTo>
                  <a:pt x="156" y="343"/>
                </a:lnTo>
                <a:lnTo>
                  <a:pt x="156" y="345"/>
                </a:lnTo>
                <a:lnTo>
                  <a:pt x="156" y="347"/>
                </a:lnTo>
                <a:lnTo>
                  <a:pt x="156" y="349"/>
                </a:lnTo>
                <a:lnTo>
                  <a:pt x="156" y="351"/>
                </a:lnTo>
                <a:lnTo>
                  <a:pt x="154" y="351"/>
                </a:lnTo>
                <a:lnTo>
                  <a:pt x="154" y="353"/>
                </a:lnTo>
                <a:lnTo>
                  <a:pt x="152" y="355"/>
                </a:lnTo>
                <a:lnTo>
                  <a:pt x="152" y="357"/>
                </a:lnTo>
                <a:lnTo>
                  <a:pt x="150" y="359"/>
                </a:lnTo>
                <a:lnTo>
                  <a:pt x="150" y="361"/>
                </a:lnTo>
                <a:lnTo>
                  <a:pt x="148" y="363"/>
                </a:lnTo>
                <a:lnTo>
                  <a:pt x="146" y="365"/>
                </a:lnTo>
                <a:lnTo>
                  <a:pt x="146" y="367"/>
                </a:lnTo>
                <a:lnTo>
                  <a:pt x="144" y="369"/>
                </a:lnTo>
                <a:lnTo>
                  <a:pt x="142" y="369"/>
                </a:lnTo>
                <a:lnTo>
                  <a:pt x="142" y="371"/>
                </a:lnTo>
                <a:lnTo>
                  <a:pt x="144" y="373"/>
                </a:lnTo>
                <a:lnTo>
                  <a:pt x="142" y="375"/>
                </a:lnTo>
                <a:lnTo>
                  <a:pt x="142" y="377"/>
                </a:lnTo>
                <a:lnTo>
                  <a:pt x="142" y="379"/>
                </a:lnTo>
                <a:lnTo>
                  <a:pt x="142" y="381"/>
                </a:lnTo>
                <a:lnTo>
                  <a:pt x="140" y="383"/>
                </a:lnTo>
                <a:lnTo>
                  <a:pt x="140" y="385"/>
                </a:lnTo>
                <a:lnTo>
                  <a:pt x="138" y="383"/>
                </a:lnTo>
                <a:lnTo>
                  <a:pt x="138" y="381"/>
                </a:lnTo>
                <a:lnTo>
                  <a:pt x="138" y="379"/>
                </a:lnTo>
                <a:lnTo>
                  <a:pt x="138" y="377"/>
                </a:lnTo>
                <a:lnTo>
                  <a:pt x="138" y="375"/>
                </a:lnTo>
                <a:lnTo>
                  <a:pt x="138" y="373"/>
                </a:lnTo>
                <a:lnTo>
                  <a:pt x="138" y="371"/>
                </a:lnTo>
                <a:lnTo>
                  <a:pt x="136" y="369"/>
                </a:lnTo>
                <a:lnTo>
                  <a:pt x="138" y="369"/>
                </a:lnTo>
                <a:lnTo>
                  <a:pt x="140" y="367"/>
                </a:lnTo>
                <a:lnTo>
                  <a:pt x="138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2" y="361"/>
                </a:lnTo>
                <a:lnTo>
                  <a:pt x="142" y="359"/>
                </a:lnTo>
                <a:lnTo>
                  <a:pt x="140" y="357"/>
                </a:lnTo>
                <a:lnTo>
                  <a:pt x="140" y="355"/>
                </a:lnTo>
                <a:lnTo>
                  <a:pt x="142" y="353"/>
                </a:lnTo>
                <a:lnTo>
                  <a:pt x="140" y="351"/>
                </a:lnTo>
                <a:lnTo>
                  <a:pt x="140" y="349"/>
                </a:lnTo>
                <a:lnTo>
                  <a:pt x="142" y="349"/>
                </a:lnTo>
                <a:lnTo>
                  <a:pt x="142" y="347"/>
                </a:lnTo>
                <a:lnTo>
                  <a:pt x="140" y="347"/>
                </a:lnTo>
                <a:lnTo>
                  <a:pt x="138" y="349"/>
                </a:lnTo>
                <a:lnTo>
                  <a:pt x="138" y="347"/>
                </a:lnTo>
                <a:lnTo>
                  <a:pt x="140" y="345"/>
                </a:lnTo>
                <a:lnTo>
                  <a:pt x="138" y="345"/>
                </a:lnTo>
                <a:lnTo>
                  <a:pt x="140" y="343"/>
                </a:lnTo>
                <a:lnTo>
                  <a:pt x="140" y="341"/>
                </a:lnTo>
                <a:lnTo>
                  <a:pt x="138" y="339"/>
                </a:lnTo>
                <a:lnTo>
                  <a:pt x="140" y="339"/>
                </a:lnTo>
                <a:lnTo>
                  <a:pt x="138" y="339"/>
                </a:lnTo>
                <a:lnTo>
                  <a:pt x="136" y="337"/>
                </a:lnTo>
                <a:lnTo>
                  <a:pt x="138" y="337"/>
                </a:lnTo>
                <a:lnTo>
                  <a:pt x="138" y="335"/>
                </a:lnTo>
                <a:lnTo>
                  <a:pt x="136" y="335"/>
                </a:lnTo>
                <a:lnTo>
                  <a:pt x="136" y="333"/>
                </a:lnTo>
                <a:lnTo>
                  <a:pt x="138" y="333"/>
                </a:lnTo>
                <a:lnTo>
                  <a:pt x="136" y="331"/>
                </a:lnTo>
                <a:lnTo>
                  <a:pt x="138" y="329"/>
                </a:lnTo>
                <a:lnTo>
                  <a:pt x="138" y="327"/>
                </a:lnTo>
                <a:lnTo>
                  <a:pt x="136" y="327"/>
                </a:lnTo>
                <a:lnTo>
                  <a:pt x="136" y="325"/>
                </a:lnTo>
                <a:lnTo>
                  <a:pt x="136" y="323"/>
                </a:lnTo>
                <a:lnTo>
                  <a:pt x="136" y="321"/>
                </a:lnTo>
                <a:lnTo>
                  <a:pt x="134" y="319"/>
                </a:lnTo>
                <a:lnTo>
                  <a:pt x="134" y="317"/>
                </a:lnTo>
                <a:lnTo>
                  <a:pt x="134" y="315"/>
                </a:lnTo>
                <a:lnTo>
                  <a:pt x="132" y="315"/>
                </a:lnTo>
                <a:lnTo>
                  <a:pt x="132" y="313"/>
                </a:lnTo>
                <a:lnTo>
                  <a:pt x="132" y="311"/>
                </a:lnTo>
                <a:lnTo>
                  <a:pt x="130" y="309"/>
                </a:lnTo>
                <a:lnTo>
                  <a:pt x="128" y="307"/>
                </a:lnTo>
                <a:lnTo>
                  <a:pt x="128" y="305"/>
                </a:lnTo>
                <a:lnTo>
                  <a:pt x="128" y="303"/>
                </a:lnTo>
                <a:lnTo>
                  <a:pt x="126" y="301"/>
                </a:lnTo>
                <a:lnTo>
                  <a:pt x="126" y="299"/>
                </a:lnTo>
                <a:lnTo>
                  <a:pt x="126" y="301"/>
                </a:lnTo>
                <a:lnTo>
                  <a:pt x="126" y="303"/>
                </a:lnTo>
                <a:lnTo>
                  <a:pt x="126" y="305"/>
                </a:lnTo>
                <a:lnTo>
                  <a:pt x="126" y="307"/>
                </a:lnTo>
                <a:lnTo>
                  <a:pt x="128" y="309"/>
                </a:lnTo>
                <a:lnTo>
                  <a:pt x="126" y="311"/>
                </a:lnTo>
                <a:lnTo>
                  <a:pt x="126" y="309"/>
                </a:lnTo>
                <a:lnTo>
                  <a:pt x="124" y="307"/>
                </a:lnTo>
                <a:lnTo>
                  <a:pt x="124" y="305"/>
                </a:lnTo>
                <a:lnTo>
                  <a:pt x="124" y="303"/>
                </a:lnTo>
                <a:lnTo>
                  <a:pt x="124" y="301"/>
                </a:lnTo>
                <a:lnTo>
                  <a:pt x="124" y="299"/>
                </a:lnTo>
                <a:lnTo>
                  <a:pt x="124" y="297"/>
                </a:lnTo>
                <a:lnTo>
                  <a:pt x="122" y="295"/>
                </a:lnTo>
                <a:lnTo>
                  <a:pt x="122" y="293"/>
                </a:lnTo>
                <a:lnTo>
                  <a:pt x="122" y="291"/>
                </a:lnTo>
                <a:lnTo>
                  <a:pt x="120" y="291"/>
                </a:lnTo>
                <a:lnTo>
                  <a:pt x="120" y="289"/>
                </a:lnTo>
                <a:lnTo>
                  <a:pt x="120" y="287"/>
                </a:lnTo>
                <a:lnTo>
                  <a:pt x="122" y="287"/>
                </a:lnTo>
                <a:lnTo>
                  <a:pt x="120" y="285"/>
                </a:lnTo>
                <a:lnTo>
                  <a:pt x="118" y="287"/>
                </a:lnTo>
                <a:lnTo>
                  <a:pt x="118" y="285"/>
                </a:lnTo>
                <a:lnTo>
                  <a:pt x="118" y="283"/>
                </a:lnTo>
                <a:lnTo>
                  <a:pt x="118" y="279"/>
                </a:lnTo>
                <a:lnTo>
                  <a:pt x="118" y="277"/>
                </a:lnTo>
                <a:lnTo>
                  <a:pt x="116" y="277"/>
                </a:lnTo>
                <a:lnTo>
                  <a:pt x="116" y="275"/>
                </a:lnTo>
                <a:lnTo>
                  <a:pt x="116" y="273"/>
                </a:lnTo>
                <a:lnTo>
                  <a:pt x="116" y="271"/>
                </a:lnTo>
                <a:lnTo>
                  <a:pt x="116" y="269"/>
                </a:lnTo>
                <a:lnTo>
                  <a:pt x="114" y="267"/>
                </a:lnTo>
                <a:lnTo>
                  <a:pt x="114" y="265"/>
                </a:lnTo>
                <a:lnTo>
                  <a:pt x="114" y="263"/>
                </a:lnTo>
                <a:lnTo>
                  <a:pt x="112" y="261"/>
                </a:lnTo>
                <a:lnTo>
                  <a:pt x="110" y="259"/>
                </a:lnTo>
                <a:lnTo>
                  <a:pt x="112" y="257"/>
                </a:lnTo>
                <a:lnTo>
                  <a:pt x="112" y="255"/>
                </a:lnTo>
                <a:lnTo>
                  <a:pt x="112" y="253"/>
                </a:lnTo>
                <a:lnTo>
                  <a:pt x="110" y="251"/>
                </a:lnTo>
                <a:lnTo>
                  <a:pt x="110" y="249"/>
                </a:lnTo>
                <a:lnTo>
                  <a:pt x="112" y="249"/>
                </a:lnTo>
                <a:lnTo>
                  <a:pt x="112" y="247"/>
                </a:lnTo>
                <a:lnTo>
                  <a:pt x="110" y="249"/>
                </a:lnTo>
                <a:lnTo>
                  <a:pt x="108" y="249"/>
                </a:lnTo>
                <a:lnTo>
                  <a:pt x="106" y="249"/>
                </a:lnTo>
                <a:lnTo>
                  <a:pt x="106" y="247"/>
                </a:lnTo>
                <a:lnTo>
                  <a:pt x="104" y="245"/>
                </a:lnTo>
                <a:lnTo>
                  <a:pt x="104" y="243"/>
                </a:lnTo>
                <a:lnTo>
                  <a:pt x="102" y="241"/>
                </a:lnTo>
                <a:lnTo>
                  <a:pt x="102" y="239"/>
                </a:lnTo>
                <a:lnTo>
                  <a:pt x="102" y="237"/>
                </a:lnTo>
                <a:lnTo>
                  <a:pt x="100" y="237"/>
                </a:lnTo>
                <a:lnTo>
                  <a:pt x="100" y="235"/>
                </a:lnTo>
                <a:lnTo>
                  <a:pt x="98" y="233"/>
                </a:lnTo>
                <a:lnTo>
                  <a:pt x="96" y="231"/>
                </a:lnTo>
                <a:lnTo>
                  <a:pt x="94" y="229"/>
                </a:lnTo>
                <a:lnTo>
                  <a:pt x="94" y="231"/>
                </a:lnTo>
                <a:lnTo>
                  <a:pt x="96" y="233"/>
                </a:lnTo>
                <a:lnTo>
                  <a:pt x="94" y="235"/>
                </a:lnTo>
                <a:lnTo>
                  <a:pt x="96" y="235"/>
                </a:lnTo>
                <a:lnTo>
                  <a:pt x="96" y="237"/>
                </a:lnTo>
                <a:lnTo>
                  <a:pt x="96" y="239"/>
                </a:lnTo>
                <a:lnTo>
                  <a:pt x="94" y="241"/>
                </a:lnTo>
                <a:lnTo>
                  <a:pt x="96" y="241"/>
                </a:lnTo>
                <a:lnTo>
                  <a:pt x="96" y="243"/>
                </a:lnTo>
                <a:lnTo>
                  <a:pt x="94" y="245"/>
                </a:lnTo>
                <a:lnTo>
                  <a:pt x="92" y="247"/>
                </a:lnTo>
                <a:lnTo>
                  <a:pt x="92" y="249"/>
                </a:lnTo>
                <a:lnTo>
                  <a:pt x="90" y="249"/>
                </a:lnTo>
                <a:lnTo>
                  <a:pt x="88" y="249"/>
                </a:lnTo>
                <a:lnTo>
                  <a:pt x="86" y="247"/>
                </a:lnTo>
                <a:lnTo>
                  <a:pt x="84" y="245"/>
                </a:lnTo>
                <a:lnTo>
                  <a:pt x="86" y="243"/>
                </a:lnTo>
                <a:lnTo>
                  <a:pt x="84" y="243"/>
                </a:lnTo>
                <a:lnTo>
                  <a:pt x="84" y="245"/>
                </a:lnTo>
                <a:lnTo>
                  <a:pt x="86" y="247"/>
                </a:lnTo>
                <a:lnTo>
                  <a:pt x="86" y="249"/>
                </a:lnTo>
                <a:lnTo>
                  <a:pt x="86" y="251"/>
                </a:lnTo>
                <a:lnTo>
                  <a:pt x="86" y="253"/>
                </a:lnTo>
                <a:lnTo>
                  <a:pt x="84" y="253"/>
                </a:lnTo>
                <a:lnTo>
                  <a:pt x="82" y="251"/>
                </a:lnTo>
                <a:lnTo>
                  <a:pt x="82" y="253"/>
                </a:lnTo>
                <a:lnTo>
                  <a:pt x="82" y="255"/>
                </a:lnTo>
                <a:lnTo>
                  <a:pt x="80" y="255"/>
                </a:lnTo>
                <a:lnTo>
                  <a:pt x="78" y="257"/>
                </a:lnTo>
                <a:lnTo>
                  <a:pt x="76" y="255"/>
                </a:lnTo>
                <a:lnTo>
                  <a:pt x="78" y="257"/>
                </a:lnTo>
                <a:lnTo>
                  <a:pt x="76" y="259"/>
                </a:lnTo>
                <a:lnTo>
                  <a:pt x="76" y="261"/>
                </a:lnTo>
                <a:lnTo>
                  <a:pt x="74" y="263"/>
                </a:lnTo>
                <a:lnTo>
                  <a:pt x="74" y="265"/>
                </a:lnTo>
                <a:lnTo>
                  <a:pt x="72" y="265"/>
                </a:lnTo>
                <a:lnTo>
                  <a:pt x="70" y="263"/>
                </a:lnTo>
                <a:lnTo>
                  <a:pt x="70" y="261"/>
                </a:lnTo>
                <a:lnTo>
                  <a:pt x="70" y="259"/>
                </a:lnTo>
                <a:lnTo>
                  <a:pt x="70" y="257"/>
                </a:lnTo>
                <a:lnTo>
                  <a:pt x="70" y="259"/>
                </a:lnTo>
                <a:lnTo>
                  <a:pt x="68" y="261"/>
                </a:lnTo>
                <a:lnTo>
                  <a:pt x="70" y="259"/>
                </a:lnTo>
                <a:lnTo>
                  <a:pt x="68" y="261"/>
                </a:lnTo>
                <a:lnTo>
                  <a:pt x="68" y="263"/>
                </a:lnTo>
                <a:lnTo>
                  <a:pt x="68" y="265"/>
                </a:lnTo>
                <a:lnTo>
                  <a:pt x="66" y="263"/>
                </a:lnTo>
                <a:lnTo>
                  <a:pt x="66" y="259"/>
                </a:lnTo>
                <a:lnTo>
                  <a:pt x="68" y="257"/>
                </a:lnTo>
                <a:lnTo>
                  <a:pt x="66" y="257"/>
                </a:lnTo>
                <a:lnTo>
                  <a:pt x="66" y="259"/>
                </a:lnTo>
                <a:lnTo>
                  <a:pt x="66" y="261"/>
                </a:lnTo>
                <a:lnTo>
                  <a:pt x="66" y="263"/>
                </a:lnTo>
                <a:lnTo>
                  <a:pt x="64" y="263"/>
                </a:lnTo>
                <a:lnTo>
                  <a:pt x="64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1"/>
                </a:lnTo>
                <a:lnTo>
                  <a:pt x="62" y="259"/>
                </a:lnTo>
                <a:lnTo>
                  <a:pt x="62" y="257"/>
                </a:lnTo>
                <a:lnTo>
                  <a:pt x="62" y="255"/>
                </a:lnTo>
                <a:lnTo>
                  <a:pt x="64" y="255"/>
                </a:lnTo>
                <a:lnTo>
                  <a:pt x="62" y="255"/>
                </a:lnTo>
                <a:lnTo>
                  <a:pt x="62" y="257"/>
                </a:lnTo>
                <a:lnTo>
                  <a:pt x="62" y="259"/>
                </a:lnTo>
                <a:lnTo>
                  <a:pt x="60" y="261"/>
                </a:lnTo>
                <a:lnTo>
                  <a:pt x="58" y="263"/>
                </a:lnTo>
                <a:lnTo>
                  <a:pt x="58" y="261"/>
                </a:lnTo>
                <a:lnTo>
                  <a:pt x="58" y="259"/>
                </a:lnTo>
                <a:lnTo>
                  <a:pt x="60" y="259"/>
                </a:lnTo>
                <a:lnTo>
                  <a:pt x="60" y="257"/>
                </a:lnTo>
                <a:lnTo>
                  <a:pt x="58" y="259"/>
                </a:lnTo>
                <a:lnTo>
                  <a:pt x="56" y="261"/>
                </a:lnTo>
                <a:lnTo>
                  <a:pt x="58" y="259"/>
                </a:lnTo>
                <a:lnTo>
                  <a:pt x="58" y="257"/>
                </a:lnTo>
                <a:lnTo>
                  <a:pt x="58" y="255"/>
                </a:lnTo>
                <a:lnTo>
                  <a:pt x="58" y="253"/>
                </a:lnTo>
                <a:lnTo>
                  <a:pt x="58" y="251"/>
                </a:lnTo>
                <a:lnTo>
                  <a:pt x="58" y="249"/>
                </a:lnTo>
                <a:lnTo>
                  <a:pt x="58" y="251"/>
                </a:lnTo>
                <a:lnTo>
                  <a:pt x="54" y="255"/>
                </a:lnTo>
                <a:lnTo>
                  <a:pt x="54" y="257"/>
                </a:lnTo>
                <a:lnTo>
                  <a:pt x="54" y="259"/>
                </a:lnTo>
                <a:lnTo>
                  <a:pt x="52" y="259"/>
                </a:lnTo>
                <a:lnTo>
                  <a:pt x="50" y="259"/>
                </a:lnTo>
                <a:lnTo>
                  <a:pt x="50" y="257"/>
                </a:lnTo>
                <a:lnTo>
                  <a:pt x="50" y="255"/>
                </a:lnTo>
                <a:lnTo>
                  <a:pt x="50" y="253"/>
                </a:lnTo>
                <a:lnTo>
                  <a:pt x="50" y="251"/>
                </a:lnTo>
                <a:lnTo>
                  <a:pt x="50" y="249"/>
                </a:lnTo>
                <a:lnTo>
                  <a:pt x="52" y="247"/>
                </a:lnTo>
                <a:lnTo>
                  <a:pt x="52" y="245"/>
                </a:lnTo>
                <a:lnTo>
                  <a:pt x="52" y="243"/>
                </a:lnTo>
                <a:lnTo>
                  <a:pt x="52" y="241"/>
                </a:lnTo>
                <a:lnTo>
                  <a:pt x="52" y="239"/>
                </a:lnTo>
                <a:lnTo>
                  <a:pt x="52" y="237"/>
                </a:lnTo>
                <a:lnTo>
                  <a:pt x="52" y="235"/>
                </a:lnTo>
                <a:lnTo>
                  <a:pt x="54" y="233"/>
                </a:lnTo>
                <a:lnTo>
                  <a:pt x="54" y="231"/>
                </a:lnTo>
                <a:lnTo>
                  <a:pt x="52" y="229"/>
                </a:lnTo>
                <a:lnTo>
                  <a:pt x="54" y="227"/>
                </a:lnTo>
                <a:lnTo>
                  <a:pt x="52" y="225"/>
                </a:lnTo>
                <a:lnTo>
                  <a:pt x="52" y="223"/>
                </a:lnTo>
                <a:lnTo>
                  <a:pt x="50" y="221"/>
                </a:lnTo>
                <a:lnTo>
                  <a:pt x="50" y="219"/>
                </a:lnTo>
                <a:lnTo>
                  <a:pt x="50" y="217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6" y="209"/>
                </a:lnTo>
                <a:lnTo>
                  <a:pt x="44" y="207"/>
                </a:lnTo>
                <a:lnTo>
                  <a:pt x="44" y="205"/>
                </a:lnTo>
                <a:lnTo>
                  <a:pt x="42" y="203"/>
                </a:lnTo>
                <a:lnTo>
                  <a:pt x="44" y="203"/>
                </a:lnTo>
                <a:lnTo>
                  <a:pt x="42" y="201"/>
                </a:lnTo>
                <a:lnTo>
                  <a:pt x="40" y="201"/>
                </a:lnTo>
                <a:lnTo>
                  <a:pt x="40" y="199"/>
                </a:lnTo>
                <a:lnTo>
                  <a:pt x="40" y="197"/>
                </a:lnTo>
                <a:lnTo>
                  <a:pt x="40" y="195"/>
                </a:lnTo>
                <a:lnTo>
                  <a:pt x="38" y="193"/>
                </a:lnTo>
                <a:lnTo>
                  <a:pt x="38" y="191"/>
                </a:lnTo>
                <a:lnTo>
                  <a:pt x="38" y="193"/>
                </a:lnTo>
                <a:lnTo>
                  <a:pt x="36" y="193"/>
                </a:lnTo>
                <a:lnTo>
                  <a:pt x="38" y="195"/>
                </a:lnTo>
                <a:lnTo>
                  <a:pt x="38" y="197"/>
                </a:lnTo>
                <a:lnTo>
                  <a:pt x="38" y="199"/>
                </a:lnTo>
                <a:lnTo>
                  <a:pt x="38" y="201"/>
                </a:lnTo>
                <a:lnTo>
                  <a:pt x="36" y="199"/>
                </a:lnTo>
                <a:lnTo>
                  <a:pt x="34" y="197"/>
                </a:lnTo>
                <a:lnTo>
                  <a:pt x="32" y="197"/>
                </a:lnTo>
                <a:lnTo>
                  <a:pt x="32" y="195"/>
                </a:lnTo>
                <a:lnTo>
                  <a:pt x="30" y="193"/>
                </a:lnTo>
                <a:lnTo>
                  <a:pt x="30" y="191"/>
                </a:lnTo>
                <a:lnTo>
                  <a:pt x="28" y="191"/>
                </a:lnTo>
                <a:lnTo>
                  <a:pt x="30" y="189"/>
                </a:lnTo>
                <a:lnTo>
                  <a:pt x="32" y="191"/>
                </a:lnTo>
                <a:lnTo>
                  <a:pt x="34" y="193"/>
                </a:lnTo>
                <a:lnTo>
                  <a:pt x="36" y="193"/>
                </a:lnTo>
                <a:lnTo>
                  <a:pt x="36" y="191"/>
                </a:lnTo>
                <a:lnTo>
                  <a:pt x="38" y="189"/>
                </a:lnTo>
                <a:lnTo>
                  <a:pt x="36" y="187"/>
                </a:lnTo>
                <a:lnTo>
                  <a:pt x="34" y="185"/>
                </a:lnTo>
                <a:lnTo>
                  <a:pt x="32" y="185"/>
                </a:lnTo>
                <a:lnTo>
                  <a:pt x="34" y="183"/>
                </a:lnTo>
                <a:lnTo>
                  <a:pt x="32" y="183"/>
                </a:lnTo>
                <a:lnTo>
                  <a:pt x="30" y="183"/>
                </a:lnTo>
                <a:lnTo>
                  <a:pt x="30" y="181"/>
                </a:lnTo>
                <a:lnTo>
                  <a:pt x="30" y="179"/>
                </a:lnTo>
                <a:lnTo>
                  <a:pt x="28" y="179"/>
                </a:lnTo>
                <a:lnTo>
                  <a:pt x="26" y="177"/>
                </a:lnTo>
                <a:lnTo>
                  <a:pt x="24" y="175"/>
                </a:lnTo>
                <a:lnTo>
                  <a:pt x="22" y="175"/>
                </a:lnTo>
                <a:lnTo>
                  <a:pt x="20" y="175"/>
                </a:lnTo>
                <a:lnTo>
                  <a:pt x="20" y="177"/>
                </a:lnTo>
                <a:lnTo>
                  <a:pt x="22" y="179"/>
                </a:lnTo>
                <a:lnTo>
                  <a:pt x="22" y="181"/>
                </a:lnTo>
                <a:lnTo>
                  <a:pt x="22" y="179"/>
                </a:lnTo>
                <a:lnTo>
                  <a:pt x="20" y="177"/>
                </a:lnTo>
                <a:lnTo>
                  <a:pt x="20" y="179"/>
                </a:lnTo>
                <a:lnTo>
                  <a:pt x="22" y="179"/>
                </a:lnTo>
                <a:lnTo>
                  <a:pt x="20" y="179"/>
                </a:lnTo>
                <a:lnTo>
                  <a:pt x="18" y="177"/>
                </a:lnTo>
                <a:lnTo>
                  <a:pt x="18" y="175"/>
                </a:lnTo>
                <a:lnTo>
                  <a:pt x="18" y="173"/>
                </a:lnTo>
                <a:lnTo>
                  <a:pt x="20" y="173"/>
                </a:lnTo>
                <a:lnTo>
                  <a:pt x="18" y="173"/>
                </a:lnTo>
                <a:lnTo>
                  <a:pt x="18" y="171"/>
                </a:lnTo>
                <a:lnTo>
                  <a:pt x="18" y="169"/>
                </a:lnTo>
                <a:lnTo>
                  <a:pt x="18" y="167"/>
                </a:lnTo>
                <a:lnTo>
                  <a:pt x="18" y="165"/>
                </a:lnTo>
                <a:lnTo>
                  <a:pt x="18" y="167"/>
                </a:lnTo>
                <a:lnTo>
                  <a:pt x="18" y="169"/>
                </a:lnTo>
                <a:lnTo>
                  <a:pt x="16" y="171"/>
                </a:lnTo>
                <a:lnTo>
                  <a:pt x="16" y="173"/>
                </a:lnTo>
                <a:lnTo>
                  <a:pt x="16" y="175"/>
                </a:lnTo>
                <a:lnTo>
                  <a:pt x="14" y="173"/>
                </a:lnTo>
                <a:lnTo>
                  <a:pt x="14" y="171"/>
                </a:lnTo>
                <a:lnTo>
                  <a:pt x="14" y="169"/>
                </a:lnTo>
                <a:lnTo>
                  <a:pt x="14" y="167"/>
                </a:lnTo>
                <a:lnTo>
                  <a:pt x="12" y="165"/>
                </a:lnTo>
                <a:lnTo>
                  <a:pt x="12" y="167"/>
                </a:lnTo>
                <a:lnTo>
                  <a:pt x="12" y="169"/>
                </a:lnTo>
                <a:lnTo>
                  <a:pt x="10" y="169"/>
                </a:lnTo>
                <a:lnTo>
                  <a:pt x="10" y="167"/>
                </a:lnTo>
                <a:lnTo>
                  <a:pt x="8" y="165"/>
                </a:lnTo>
                <a:lnTo>
                  <a:pt x="6" y="163"/>
                </a:lnTo>
                <a:lnTo>
                  <a:pt x="6" y="161"/>
                </a:lnTo>
                <a:lnTo>
                  <a:pt x="4" y="161"/>
                </a:lnTo>
                <a:lnTo>
                  <a:pt x="4" y="159"/>
                </a:lnTo>
                <a:lnTo>
                  <a:pt x="2" y="157"/>
                </a:lnTo>
                <a:lnTo>
                  <a:pt x="2" y="155"/>
                </a:lnTo>
                <a:lnTo>
                  <a:pt x="0" y="153"/>
                </a:lnTo>
                <a:lnTo>
                  <a:pt x="0" y="15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8" name="Freeform 2109">
            <a:extLst>
              <a:ext uri="{FF2B5EF4-FFF2-40B4-BE49-F238E27FC236}">
                <a16:creationId xmlns:a16="http://schemas.microsoft.com/office/drawing/2014/main" id="{66523CBC-1AAB-440E-A7CC-CB582E172D28}"/>
              </a:ext>
            </a:extLst>
          </p:cNvPr>
          <p:cNvSpPr>
            <a:spLocks/>
          </p:cNvSpPr>
          <p:nvPr/>
        </p:nvSpPr>
        <p:spPr bwMode="auto">
          <a:xfrm>
            <a:off x="6840538" y="2997200"/>
            <a:ext cx="254000" cy="611188"/>
          </a:xfrm>
          <a:custGeom>
            <a:avLst/>
            <a:gdLst>
              <a:gd name="T0" fmla="*/ 15120938 w 160"/>
              <a:gd name="T1" fmla="*/ 355343116 h 385"/>
              <a:gd name="T2" fmla="*/ 40322500 w 160"/>
              <a:gd name="T3" fmla="*/ 327620581 h 385"/>
              <a:gd name="T4" fmla="*/ 40322500 w 160"/>
              <a:gd name="T5" fmla="*/ 277217414 h 385"/>
              <a:gd name="T6" fmla="*/ 45362813 w 160"/>
              <a:gd name="T7" fmla="*/ 236894881 h 385"/>
              <a:gd name="T8" fmla="*/ 75604688 w 160"/>
              <a:gd name="T9" fmla="*/ 211693298 h 385"/>
              <a:gd name="T10" fmla="*/ 85685313 w 160"/>
              <a:gd name="T11" fmla="*/ 161290132 h 385"/>
              <a:gd name="T12" fmla="*/ 90725625 w 160"/>
              <a:gd name="T13" fmla="*/ 105846649 h 385"/>
              <a:gd name="T14" fmla="*/ 136088438 w 160"/>
              <a:gd name="T15" fmla="*/ 65524116 h 385"/>
              <a:gd name="T16" fmla="*/ 161290000 w 160"/>
              <a:gd name="T17" fmla="*/ 55443483 h 385"/>
              <a:gd name="T18" fmla="*/ 181451250 w 160"/>
              <a:gd name="T19" fmla="*/ 5040317 h 385"/>
              <a:gd name="T20" fmla="*/ 221773750 w 160"/>
              <a:gd name="T21" fmla="*/ 50403166 h 385"/>
              <a:gd name="T22" fmla="*/ 252015625 w 160"/>
              <a:gd name="T23" fmla="*/ 85685383 h 385"/>
              <a:gd name="T24" fmla="*/ 257055938 w 160"/>
              <a:gd name="T25" fmla="*/ 141128865 h 385"/>
              <a:gd name="T26" fmla="*/ 231854375 w 160"/>
              <a:gd name="T27" fmla="*/ 176411082 h 385"/>
              <a:gd name="T28" fmla="*/ 226814063 w 160"/>
              <a:gd name="T29" fmla="*/ 221773931 h 385"/>
              <a:gd name="T30" fmla="*/ 252015625 w 160"/>
              <a:gd name="T31" fmla="*/ 231854565 h 385"/>
              <a:gd name="T32" fmla="*/ 282257500 w 160"/>
              <a:gd name="T33" fmla="*/ 252015831 h 385"/>
              <a:gd name="T34" fmla="*/ 317539688 w 160"/>
              <a:gd name="T35" fmla="*/ 287298048 h 385"/>
              <a:gd name="T36" fmla="*/ 312499375 w 160"/>
              <a:gd name="T37" fmla="*/ 335181849 h 385"/>
              <a:gd name="T38" fmla="*/ 352821875 w 160"/>
              <a:gd name="T39" fmla="*/ 355343116 h 385"/>
              <a:gd name="T40" fmla="*/ 393144375 w 160"/>
              <a:gd name="T41" fmla="*/ 355343116 h 385"/>
              <a:gd name="T42" fmla="*/ 383063750 w 160"/>
              <a:gd name="T43" fmla="*/ 390625332 h 385"/>
              <a:gd name="T44" fmla="*/ 362902500 w 160"/>
              <a:gd name="T45" fmla="*/ 425907548 h 385"/>
              <a:gd name="T46" fmla="*/ 327620313 w 160"/>
              <a:gd name="T47" fmla="*/ 441028498 h 385"/>
              <a:gd name="T48" fmla="*/ 287297813 w 160"/>
              <a:gd name="T49" fmla="*/ 461189765 h 385"/>
              <a:gd name="T50" fmla="*/ 267136563 w 160"/>
              <a:gd name="T51" fmla="*/ 501512298 h 385"/>
              <a:gd name="T52" fmla="*/ 267136563 w 160"/>
              <a:gd name="T53" fmla="*/ 536794514 h 385"/>
              <a:gd name="T54" fmla="*/ 302418750 w 160"/>
              <a:gd name="T55" fmla="*/ 587197680 h 385"/>
              <a:gd name="T56" fmla="*/ 332660625 w 160"/>
              <a:gd name="T57" fmla="*/ 632560530 h 385"/>
              <a:gd name="T58" fmla="*/ 327620313 w 160"/>
              <a:gd name="T59" fmla="*/ 677923380 h 385"/>
              <a:gd name="T60" fmla="*/ 322580000 w 160"/>
              <a:gd name="T61" fmla="*/ 718245913 h 385"/>
              <a:gd name="T62" fmla="*/ 362902500 w 160"/>
              <a:gd name="T63" fmla="*/ 778729712 h 385"/>
              <a:gd name="T64" fmla="*/ 383063750 w 160"/>
              <a:gd name="T65" fmla="*/ 834173195 h 385"/>
              <a:gd name="T66" fmla="*/ 383063750 w 160"/>
              <a:gd name="T67" fmla="*/ 894656994 h 385"/>
              <a:gd name="T68" fmla="*/ 357862188 w 160"/>
              <a:gd name="T69" fmla="*/ 950100477 h 385"/>
              <a:gd name="T70" fmla="*/ 347781563 w 160"/>
              <a:gd name="T71" fmla="*/ 940019844 h 385"/>
              <a:gd name="T72" fmla="*/ 352821875 w 160"/>
              <a:gd name="T73" fmla="*/ 884576361 h 385"/>
              <a:gd name="T74" fmla="*/ 347781563 w 160"/>
              <a:gd name="T75" fmla="*/ 854334461 h 385"/>
              <a:gd name="T76" fmla="*/ 337700938 w 160"/>
              <a:gd name="T77" fmla="*/ 803931295 h 385"/>
              <a:gd name="T78" fmla="*/ 317539688 w 160"/>
              <a:gd name="T79" fmla="*/ 758568446 h 385"/>
              <a:gd name="T80" fmla="*/ 307459063 w 160"/>
              <a:gd name="T81" fmla="*/ 743447496 h 385"/>
              <a:gd name="T82" fmla="*/ 292338125 w 160"/>
              <a:gd name="T83" fmla="*/ 698084646 h 385"/>
              <a:gd name="T84" fmla="*/ 282257500 w 160"/>
              <a:gd name="T85" fmla="*/ 637600847 h 385"/>
              <a:gd name="T86" fmla="*/ 257055938 w 160"/>
              <a:gd name="T87" fmla="*/ 607358947 h 385"/>
              <a:gd name="T88" fmla="*/ 241935000 w 160"/>
              <a:gd name="T89" fmla="*/ 597278314 h 385"/>
              <a:gd name="T90" fmla="*/ 216733438 w 160"/>
              <a:gd name="T91" fmla="*/ 612399263 h 385"/>
              <a:gd name="T92" fmla="*/ 206652813 w 160"/>
              <a:gd name="T93" fmla="*/ 642641163 h 385"/>
              <a:gd name="T94" fmla="*/ 176410938 w 160"/>
              <a:gd name="T95" fmla="*/ 657762113 h 385"/>
              <a:gd name="T96" fmla="*/ 166330313 w 160"/>
              <a:gd name="T97" fmla="*/ 652721796 h 385"/>
              <a:gd name="T98" fmla="*/ 156249688 w 160"/>
              <a:gd name="T99" fmla="*/ 647681480 h 385"/>
              <a:gd name="T100" fmla="*/ 151209375 w 160"/>
              <a:gd name="T101" fmla="*/ 647681480 h 385"/>
              <a:gd name="T102" fmla="*/ 146169063 w 160"/>
              <a:gd name="T103" fmla="*/ 627520213 h 385"/>
              <a:gd name="T104" fmla="*/ 131048125 w 160"/>
              <a:gd name="T105" fmla="*/ 617439580 h 385"/>
              <a:gd name="T106" fmla="*/ 131048125 w 160"/>
              <a:gd name="T107" fmla="*/ 561996097 h 385"/>
              <a:gd name="T108" fmla="*/ 105846563 w 160"/>
              <a:gd name="T109" fmla="*/ 506552614 h 385"/>
              <a:gd name="T110" fmla="*/ 95765938 w 160"/>
              <a:gd name="T111" fmla="*/ 501512298 h 385"/>
              <a:gd name="T112" fmla="*/ 90725625 w 160"/>
              <a:gd name="T113" fmla="*/ 481351031 h 385"/>
              <a:gd name="T114" fmla="*/ 65524063 w 160"/>
              <a:gd name="T115" fmla="*/ 446068815 h 385"/>
              <a:gd name="T116" fmla="*/ 55443438 w 160"/>
              <a:gd name="T117" fmla="*/ 451109132 h 385"/>
              <a:gd name="T118" fmla="*/ 45362813 w 160"/>
              <a:gd name="T119" fmla="*/ 415826915 h 385"/>
              <a:gd name="T120" fmla="*/ 30241875 w 160"/>
              <a:gd name="T121" fmla="*/ 420867232 h 3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385">
                <a:moveTo>
                  <a:pt x="0" y="151"/>
                </a:moveTo>
                <a:lnTo>
                  <a:pt x="0" y="151"/>
                </a:lnTo>
                <a:lnTo>
                  <a:pt x="0" y="149"/>
                </a:lnTo>
                <a:lnTo>
                  <a:pt x="2" y="147"/>
                </a:lnTo>
                <a:lnTo>
                  <a:pt x="4" y="147"/>
                </a:lnTo>
                <a:lnTo>
                  <a:pt x="4" y="149"/>
                </a:lnTo>
                <a:lnTo>
                  <a:pt x="6" y="147"/>
                </a:lnTo>
                <a:lnTo>
                  <a:pt x="8" y="149"/>
                </a:lnTo>
                <a:lnTo>
                  <a:pt x="8" y="147"/>
                </a:lnTo>
                <a:lnTo>
                  <a:pt x="8" y="145"/>
                </a:lnTo>
                <a:lnTo>
                  <a:pt x="6" y="145"/>
                </a:lnTo>
                <a:lnTo>
                  <a:pt x="6" y="143"/>
                </a:lnTo>
                <a:lnTo>
                  <a:pt x="6" y="141"/>
                </a:lnTo>
                <a:lnTo>
                  <a:pt x="6" y="139"/>
                </a:lnTo>
                <a:lnTo>
                  <a:pt x="6" y="137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8" y="133"/>
                </a:lnTo>
                <a:lnTo>
                  <a:pt x="10" y="133"/>
                </a:lnTo>
                <a:lnTo>
                  <a:pt x="10" y="135"/>
                </a:lnTo>
                <a:lnTo>
                  <a:pt x="12" y="135"/>
                </a:lnTo>
                <a:lnTo>
                  <a:pt x="12" y="133"/>
                </a:lnTo>
                <a:lnTo>
                  <a:pt x="12" y="131"/>
                </a:lnTo>
                <a:lnTo>
                  <a:pt x="14" y="131"/>
                </a:lnTo>
                <a:lnTo>
                  <a:pt x="16" y="131"/>
                </a:lnTo>
                <a:lnTo>
                  <a:pt x="16" y="130"/>
                </a:lnTo>
                <a:lnTo>
                  <a:pt x="16" y="128"/>
                </a:lnTo>
                <a:lnTo>
                  <a:pt x="14" y="126"/>
                </a:lnTo>
                <a:lnTo>
                  <a:pt x="14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8"/>
                </a:lnTo>
                <a:lnTo>
                  <a:pt x="12" y="116"/>
                </a:lnTo>
                <a:lnTo>
                  <a:pt x="12" y="114"/>
                </a:lnTo>
                <a:lnTo>
                  <a:pt x="14" y="114"/>
                </a:lnTo>
                <a:lnTo>
                  <a:pt x="16" y="114"/>
                </a:lnTo>
                <a:lnTo>
                  <a:pt x="16" y="112"/>
                </a:lnTo>
                <a:lnTo>
                  <a:pt x="16" y="110"/>
                </a:lnTo>
                <a:lnTo>
                  <a:pt x="16" y="108"/>
                </a:lnTo>
                <a:lnTo>
                  <a:pt x="16" y="106"/>
                </a:lnTo>
                <a:lnTo>
                  <a:pt x="16" y="102"/>
                </a:lnTo>
                <a:lnTo>
                  <a:pt x="16" y="100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2" y="94"/>
                </a:lnTo>
                <a:lnTo>
                  <a:pt x="14" y="94"/>
                </a:lnTo>
                <a:lnTo>
                  <a:pt x="16" y="96"/>
                </a:lnTo>
                <a:lnTo>
                  <a:pt x="18" y="94"/>
                </a:lnTo>
                <a:lnTo>
                  <a:pt x="20" y="94"/>
                </a:lnTo>
                <a:lnTo>
                  <a:pt x="22" y="96"/>
                </a:lnTo>
                <a:lnTo>
                  <a:pt x="24" y="96"/>
                </a:lnTo>
                <a:lnTo>
                  <a:pt x="26" y="96"/>
                </a:lnTo>
                <a:lnTo>
                  <a:pt x="28" y="98"/>
                </a:lnTo>
                <a:lnTo>
                  <a:pt x="28" y="96"/>
                </a:lnTo>
                <a:lnTo>
                  <a:pt x="28" y="94"/>
                </a:lnTo>
                <a:lnTo>
                  <a:pt x="28" y="92"/>
                </a:lnTo>
                <a:lnTo>
                  <a:pt x="30" y="90"/>
                </a:lnTo>
                <a:lnTo>
                  <a:pt x="30" y="88"/>
                </a:lnTo>
                <a:lnTo>
                  <a:pt x="30" y="86"/>
                </a:lnTo>
                <a:lnTo>
                  <a:pt x="30" y="84"/>
                </a:lnTo>
                <a:lnTo>
                  <a:pt x="32" y="82"/>
                </a:lnTo>
                <a:lnTo>
                  <a:pt x="32" y="80"/>
                </a:lnTo>
                <a:lnTo>
                  <a:pt x="34" y="80"/>
                </a:lnTo>
                <a:lnTo>
                  <a:pt x="34" y="78"/>
                </a:lnTo>
                <a:lnTo>
                  <a:pt x="34" y="76"/>
                </a:lnTo>
                <a:lnTo>
                  <a:pt x="34" y="74"/>
                </a:lnTo>
                <a:lnTo>
                  <a:pt x="34" y="72"/>
                </a:lnTo>
                <a:lnTo>
                  <a:pt x="32" y="68"/>
                </a:lnTo>
                <a:lnTo>
                  <a:pt x="32" y="66"/>
                </a:lnTo>
                <a:lnTo>
                  <a:pt x="32" y="64"/>
                </a:lnTo>
                <a:lnTo>
                  <a:pt x="34" y="64"/>
                </a:lnTo>
                <a:lnTo>
                  <a:pt x="36" y="62"/>
                </a:lnTo>
                <a:lnTo>
                  <a:pt x="36" y="60"/>
                </a:lnTo>
                <a:lnTo>
                  <a:pt x="38" y="58"/>
                </a:lnTo>
                <a:lnTo>
                  <a:pt x="38" y="56"/>
                </a:lnTo>
                <a:lnTo>
                  <a:pt x="36" y="54"/>
                </a:lnTo>
                <a:lnTo>
                  <a:pt x="38" y="52"/>
                </a:lnTo>
                <a:lnTo>
                  <a:pt x="38" y="50"/>
                </a:lnTo>
                <a:lnTo>
                  <a:pt x="36" y="48"/>
                </a:lnTo>
                <a:lnTo>
                  <a:pt x="36" y="46"/>
                </a:lnTo>
                <a:lnTo>
                  <a:pt x="36" y="44"/>
                </a:lnTo>
                <a:lnTo>
                  <a:pt x="36" y="42"/>
                </a:lnTo>
                <a:lnTo>
                  <a:pt x="36" y="40"/>
                </a:lnTo>
                <a:lnTo>
                  <a:pt x="38" y="38"/>
                </a:lnTo>
                <a:lnTo>
                  <a:pt x="40" y="38"/>
                </a:lnTo>
                <a:lnTo>
                  <a:pt x="42" y="38"/>
                </a:lnTo>
                <a:lnTo>
                  <a:pt x="42" y="36"/>
                </a:lnTo>
                <a:lnTo>
                  <a:pt x="44" y="36"/>
                </a:lnTo>
                <a:lnTo>
                  <a:pt x="46" y="34"/>
                </a:lnTo>
                <a:lnTo>
                  <a:pt x="46" y="32"/>
                </a:lnTo>
                <a:lnTo>
                  <a:pt x="48" y="32"/>
                </a:lnTo>
                <a:lnTo>
                  <a:pt x="50" y="30"/>
                </a:lnTo>
                <a:lnTo>
                  <a:pt x="50" y="28"/>
                </a:lnTo>
                <a:lnTo>
                  <a:pt x="52" y="28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6" y="30"/>
                </a:lnTo>
                <a:lnTo>
                  <a:pt x="68" y="30"/>
                </a:lnTo>
                <a:lnTo>
                  <a:pt x="70" y="30"/>
                </a:lnTo>
                <a:lnTo>
                  <a:pt x="70" y="28"/>
                </a:lnTo>
                <a:lnTo>
                  <a:pt x="66" y="24"/>
                </a:lnTo>
                <a:lnTo>
                  <a:pt x="64" y="22"/>
                </a:lnTo>
                <a:lnTo>
                  <a:pt x="64" y="20"/>
                </a:lnTo>
                <a:lnTo>
                  <a:pt x="64" y="18"/>
                </a:lnTo>
                <a:lnTo>
                  <a:pt x="66" y="16"/>
                </a:lnTo>
                <a:lnTo>
                  <a:pt x="68" y="14"/>
                </a:lnTo>
                <a:lnTo>
                  <a:pt x="70" y="12"/>
                </a:lnTo>
                <a:lnTo>
                  <a:pt x="68" y="10"/>
                </a:lnTo>
                <a:lnTo>
                  <a:pt x="68" y="6"/>
                </a:lnTo>
                <a:lnTo>
                  <a:pt x="70" y="6"/>
                </a:lnTo>
                <a:lnTo>
                  <a:pt x="70" y="4"/>
                </a:lnTo>
                <a:lnTo>
                  <a:pt x="72" y="2"/>
                </a:lnTo>
                <a:lnTo>
                  <a:pt x="72" y="0"/>
                </a:lnTo>
                <a:lnTo>
                  <a:pt x="72" y="2"/>
                </a:lnTo>
                <a:lnTo>
                  <a:pt x="74" y="2"/>
                </a:lnTo>
                <a:lnTo>
                  <a:pt x="76" y="4"/>
                </a:lnTo>
                <a:lnTo>
                  <a:pt x="78" y="4"/>
                </a:lnTo>
                <a:lnTo>
                  <a:pt x="80" y="4"/>
                </a:lnTo>
                <a:lnTo>
                  <a:pt x="80" y="6"/>
                </a:lnTo>
                <a:lnTo>
                  <a:pt x="82" y="8"/>
                </a:lnTo>
                <a:lnTo>
                  <a:pt x="84" y="8"/>
                </a:lnTo>
                <a:lnTo>
                  <a:pt x="84" y="10"/>
                </a:lnTo>
                <a:lnTo>
                  <a:pt x="84" y="12"/>
                </a:lnTo>
                <a:lnTo>
                  <a:pt x="86" y="14"/>
                </a:lnTo>
                <a:lnTo>
                  <a:pt x="86" y="16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0" y="18"/>
                </a:lnTo>
                <a:lnTo>
                  <a:pt x="92" y="18"/>
                </a:lnTo>
                <a:lnTo>
                  <a:pt x="94" y="20"/>
                </a:lnTo>
                <a:lnTo>
                  <a:pt x="96" y="20"/>
                </a:lnTo>
                <a:lnTo>
                  <a:pt x="96" y="22"/>
                </a:lnTo>
                <a:lnTo>
                  <a:pt x="96" y="24"/>
                </a:lnTo>
                <a:lnTo>
                  <a:pt x="98" y="26"/>
                </a:lnTo>
                <a:lnTo>
                  <a:pt x="96" y="28"/>
                </a:lnTo>
                <a:lnTo>
                  <a:pt x="98" y="30"/>
                </a:lnTo>
                <a:lnTo>
                  <a:pt x="100" y="30"/>
                </a:lnTo>
                <a:lnTo>
                  <a:pt x="100" y="32"/>
                </a:lnTo>
                <a:lnTo>
                  <a:pt x="100" y="34"/>
                </a:lnTo>
                <a:lnTo>
                  <a:pt x="100" y="36"/>
                </a:lnTo>
                <a:lnTo>
                  <a:pt x="100" y="38"/>
                </a:lnTo>
                <a:lnTo>
                  <a:pt x="100" y="40"/>
                </a:lnTo>
                <a:lnTo>
                  <a:pt x="100" y="42"/>
                </a:lnTo>
                <a:lnTo>
                  <a:pt x="102" y="44"/>
                </a:lnTo>
                <a:lnTo>
                  <a:pt x="102" y="46"/>
                </a:lnTo>
                <a:lnTo>
                  <a:pt x="100" y="48"/>
                </a:lnTo>
                <a:lnTo>
                  <a:pt x="102" y="48"/>
                </a:lnTo>
                <a:lnTo>
                  <a:pt x="102" y="50"/>
                </a:lnTo>
                <a:lnTo>
                  <a:pt x="100" y="50"/>
                </a:lnTo>
                <a:lnTo>
                  <a:pt x="100" y="52"/>
                </a:lnTo>
                <a:lnTo>
                  <a:pt x="102" y="54"/>
                </a:lnTo>
                <a:lnTo>
                  <a:pt x="102" y="56"/>
                </a:lnTo>
                <a:lnTo>
                  <a:pt x="100" y="56"/>
                </a:lnTo>
                <a:lnTo>
                  <a:pt x="98" y="58"/>
                </a:lnTo>
                <a:lnTo>
                  <a:pt x="98" y="60"/>
                </a:lnTo>
                <a:lnTo>
                  <a:pt x="98" y="62"/>
                </a:lnTo>
                <a:lnTo>
                  <a:pt x="96" y="62"/>
                </a:lnTo>
                <a:lnTo>
                  <a:pt x="94" y="62"/>
                </a:lnTo>
                <a:lnTo>
                  <a:pt x="94" y="64"/>
                </a:lnTo>
                <a:lnTo>
                  <a:pt x="94" y="66"/>
                </a:lnTo>
                <a:lnTo>
                  <a:pt x="94" y="68"/>
                </a:lnTo>
                <a:lnTo>
                  <a:pt x="92" y="68"/>
                </a:lnTo>
                <a:lnTo>
                  <a:pt x="92" y="70"/>
                </a:lnTo>
                <a:lnTo>
                  <a:pt x="90" y="68"/>
                </a:lnTo>
                <a:lnTo>
                  <a:pt x="90" y="70"/>
                </a:lnTo>
                <a:lnTo>
                  <a:pt x="88" y="72"/>
                </a:lnTo>
                <a:lnTo>
                  <a:pt x="88" y="74"/>
                </a:lnTo>
                <a:lnTo>
                  <a:pt x="88" y="76"/>
                </a:lnTo>
                <a:lnTo>
                  <a:pt x="90" y="78"/>
                </a:lnTo>
                <a:lnTo>
                  <a:pt x="88" y="78"/>
                </a:lnTo>
                <a:lnTo>
                  <a:pt x="86" y="80"/>
                </a:lnTo>
                <a:lnTo>
                  <a:pt x="86" y="82"/>
                </a:lnTo>
                <a:lnTo>
                  <a:pt x="86" y="84"/>
                </a:lnTo>
                <a:lnTo>
                  <a:pt x="88" y="86"/>
                </a:lnTo>
                <a:lnTo>
                  <a:pt x="90" y="86"/>
                </a:lnTo>
                <a:lnTo>
                  <a:pt x="90" y="88"/>
                </a:lnTo>
                <a:lnTo>
                  <a:pt x="90" y="90"/>
                </a:lnTo>
                <a:lnTo>
                  <a:pt x="92" y="90"/>
                </a:lnTo>
                <a:lnTo>
                  <a:pt x="90" y="92"/>
                </a:lnTo>
                <a:lnTo>
                  <a:pt x="90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6"/>
                </a:lnTo>
                <a:lnTo>
                  <a:pt x="94" y="94"/>
                </a:lnTo>
                <a:lnTo>
                  <a:pt x="96" y="94"/>
                </a:lnTo>
                <a:lnTo>
                  <a:pt x="96" y="92"/>
                </a:lnTo>
                <a:lnTo>
                  <a:pt x="98" y="92"/>
                </a:lnTo>
                <a:lnTo>
                  <a:pt x="100" y="92"/>
                </a:lnTo>
                <a:lnTo>
                  <a:pt x="102" y="92"/>
                </a:lnTo>
                <a:lnTo>
                  <a:pt x="104" y="92"/>
                </a:lnTo>
                <a:lnTo>
                  <a:pt x="106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2"/>
                </a:lnTo>
                <a:lnTo>
                  <a:pt x="110" y="94"/>
                </a:lnTo>
                <a:lnTo>
                  <a:pt x="110" y="96"/>
                </a:lnTo>
                <a:lnTo>
                  <a:pt x="110" y="98"/>
                </a:lnTo>
                <a:lnTo>
                  <a:pt x="110" y="100"/>
                </a:lnTo>
                <a:lnTo>
                  <a:pt x="112" y="100"/>
                </a:lnTo>
                <a:lnTo>
                  <a:pt x="114" y="102"/>
                </a:lnTo>
                <a:lnTo>
                  <a:pt x="112" y="104"/>
                </a:lnTo>
                <a:lnTo>
                  <a:pt x="114" y="106"/>
                </a:lnTo>
                <a:lnTo>
                  <a:pt x="114" y="108"/>
                </a:lnTo>
                <a:lnTo>
                  <a:pt x="116" y="110"/>
                </a:lnTo>
                <a:lnTo>
                  <a:pt x="116" y="112"/>
                </a:lnTo>
                <a:lnTo>
                  <a:pt x="118" y="112"/>
                </a:lnTo>
                <a:lnTo>
                  <a:pt x="120" y="114"/>
                </a:lnTo>
                <a:lnTo>
                  <a:pt x="122" y="114"/>
                </a:lnTo>
                <a:lnTo>
                  <a:pt x="124" y="114"/>
                </a:lnTo>
                <a:lnTo>
                  <a:pt x="126" y="114"/>
                </a:lnTo>
                <a:lnTo>
                  <a:pt x="126" y="116"/>
                </a:lnTo>
                <a:lnTo>
                  <a:pt x="128" y="118"/>
                </a:lnTo>
                <a:lnTo>
                  <a:pt x="126" y="118"/>
                </a:lnTo>
                <a:lnTo>
                  <a:pt x="126" y="120"/>
                </a:lnTo>
                <a:lnTo>
                  <a:pt x="124" y="120"/>
                </a:lnTo>
                <a:lnTo>
                  <a:pt x="124" y="122"/>
                </a:lnTo>
                <a:lnTo>
                  <a:pt x="126" y="124"/>
                </a:lnTo>
                <a:lnTo>
                  <a:pt x="126" y="126"/>
                </a:lnTo>
                <a:lnTo>
                  <a:pt x="124" y="128"/>
                </a:lnTo>
                <a:lnTo>
                  <a:pt x="124" y="130"/>
                </a:lnTo>
                <a:lnTo>
                  <a:pt x="124" y="131"/>
                </a:lnTo>
                <a:lnTo>
                  <a:pt x="124" y="133"/>
                </a:lnTo>
                <a:lnTo>
                  <a:pt x="126" y="133"/>
                </a:lnTo>
                <a:lnTo>
                  <a:pt x="128" y="133"/>
                </a:lnTo>
                <a:lnTo>
                  <a:pt x="130" y="133"/>
                </a:lnTo>
                <a:lnTo>
                  <a:pt x="132" y="133"/>
                </a:lnTo>
                <a:lnTo>
                  <a:pt x="134" y="133"/>
                </a:lnTo>
                <a:lnTo>
                  <a:pt x="136" y="133"/>
                </a:lnTo>
                <a:lnTo>
                  <a:pt x="138" y="135"/>
                </a:lnTo>
                <a:lnTo>
                  <a:pt x="138" y="137"/>
                </a:lnTo>
                <a:lnTo>
                  <a:pt x="138" y="139"/>
                </a:lnTo>
                <a:lnTo>
                  <a:pt x="140" y="141"/>
                </a:lnTo>
                <a:lnTo>
                  <a:pt x="142" y="141"/>
                </a:lnTo>
                <a:lnTo>
                  <a:pt x="142" y="143"/>
                </a:lnTo>
                <a:lnTo>
                  <a:pt x="142" y="145"/>
                </a:lnTo>
                <a:lnTo>
                  <a:pt x="144" y="147"/>
                </a:lnTo>
                <a:lnTo>
                  <a:pt x="146" y="145"/>
                </a:lnTo>
                <a:lnTo>
                  <a:pt x="148" y="145"/>
                </a:lnTo>
                <a:lnTo>
                  <a:pt x="150" y="147"/>
                </a:lnTo>
                <a:lnTo>
                  <a:pt x="152" y="145"/>
                </a:lnTo>
                <a:lnTo>
                  <a:pt x="154" y="145"/>
                </a:lnTo>
                <a:lnTo>
                  <a:pt x="154" y="143"/>
                </a:lnTo>
                <a:lnTo>
                  <a:pt x="156" y="143"/>
                </a:lnTo>
                <a:lnTo>
                  <a:pt x="156" y="141"/>
                </a:lnTo>
                <a:lnTo>
                  <a:pt x="158" y="141"/>
                </a:lnTo>
                <a:lnTo>
                  <a:pt x="158" y="139"/>
                </a:lnTo>
                <a:lnTo>
                  <a:pt x="160" y="139"/>
                </a:lnTo>
                <a:lnTo>
                  <a:pt x="160" y="141"/>
                </a:lnTo>
                <a:lnTo>
                  <a:pt x="160" y="143"/>
                </a:lnTo>
                <a:lnTo>
                  <a:pt x="160" y="145"/>
                </a:lnTo>
                <a:lnTo>
                  <a:pt x="158" y="147"/>
                </a:lnTo>
                <a:lnTo>
                  <a:pt x="158" y="149"/>
                </a:lnTo>
                <a:lnTo>
                  <a:pt x="156" y="149"/>
                </a:lnTo>
                <a:lnTo>
                  <a:pt x="154" y="149"/>
                </a:lnTo>
                <a:lnTo>
                  <a:pt x="154" y="151"/>
                </a:lnTo>
                <a:lnTo>
                  <a:pt x="154" y="153"/>
                </a:lnTo>
                <a:lnTo>
                  <a:pt x="152" y="155"/>
                </a:lnTo>
                <a:lnTo>
                  <a:pt x="152" y="157"/>
                </a:lnTo>
                <a:lnTo>
                  <a:pt x="150" y="157"/>
                </a:lnTo>
                <a:lnTo>
                  <a:pt x="152" y="159"/>
                </a:lnTo>
                <a:lnTo>
                  <a:pt x="154" y="159"/>
                </a:lnTo>
                <a:lnTo>
                  <a:pt x="152" y="159"/>
                </a:lnTo>
                <a:lnTo>
                  <a:pt x="150" y="159"/>
                </a:lnTo>
                <a:lnTo>
                  <a:pt x="148" y="159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6" y="167"/>
                </a:lnTo>
                <a:lnTo>
                  <a:pt x="144" y="169"/>
                </a:lnTo>
                <a:lnTo>
                  <a:pt x="142" y="167"/>
                </a:lnTo>
                <a:lnTo>
                  <a:pt x="140" y="167"/>
                </a:lnTo>
                <a:lnTo>
                  <a:pt x="138" y="169"/>
                </a:lnTo>
                <a:lnTo>
                  <a:pt x="136" y="169"/>
                </a:lnTo>
                <a:lnTo>
                  <a:pt x="134" y="169"/>
                </a:lnTo>
                <a:lnTo>
                  <a:pt x="136" y="171"/>
                </a:lnTo>
                <a:lnTo>
                  <a:pt x="134" y="173"/>
                </a:lnTo>
                <a:lnTo>
                  <a:pt x="134" y="175"/>
                </a:lnTo>
                <a:lnTo>
                  <a:pt x="132" y="175"/>
                </a:lnTo>
                <a:lnTo>
                  <a:pt x="130" y="175"/>
                </a:lnTo>
                <a:lnTo>
                  <a:pt x="128" y="173"/>
                </a:lnTo>
                <a:lnTo>
                  <a:pt x="128" y="175"/>
                </a:lnTo>
                <a:lnTo>
                  <a:pt x="126" y="177"/>
                </a:lnTo>
                <a:lnTo>
                  <a:pt x="128" y="177"/>
                </a:lnTo>
                <a:lnTo>
                  <a:pt x="128" y="179"/>
                </a:lnTo>
                <a:lnTo>
                  <a:pt x="126" y="181"/>
                </a:lnTo>
                <a:lnTo>
                  <a:pt x="124" y="181"/>
                </a:lnTo>
                <a:lnTo>
                  <a:pt x="122" y="181"/>
                </a:lnTo>
                <a:lnTo>
                  <a:pt x="120" y="183"/>
                </a:lnTo>
                <a:lnTo>
                  <a:pt x="118" y="183"/>
                </a:lnTo>
                <a:lnTo>
                  <a:pt x="116" y="183"/>
                </a:lnTo>
                <a:lnTo>
                  <a:pt x="114" y="183"/>
                </a:lnTo>
                <a:lnTo>
                  <a:pt x="112" y="181"/>
                </a:lnTo>
                <a:lnTo>
                  <a:pt x="110" y="181"/>
                </a:lnTo>
                <a:lnTo>
                  <a:pt x="110" y="183"/>
                </a:lnTo>
                <a:lnTo>
                  <a:pt x="108" y="185"/>
                </a:lnTo>
                <a:lnTo>
                  <a:pt x="108" y="187"/>
                </a:lnTo>
                <a:lnTo>
                  <a:pt x="106" y="189"/>
                </a:lnTo>
                <a:lnTo>
                  <a:pt x="108" y="191"/>
                </a:lnTo>
                <a:lnTo>
                  <a:pt x="108" y="193"/>
                </a:lnTo>
                <a:lnTo>
                  <a:pt x="108" y="195"/>
                </a:lnTo>
                <a:lnTo>
                  <a:pt x="106" y="197"/>
                </a:lnTo>
                <a:lnTo>
                  <a:pt x="106" y="199"/>
                </a:lnTo>
                <a:lnTo>
                  <a:pt x="106" y="201"/>
                </a:lnTo>
                <a:lnTo>
                  <a:pt x="108" y="203"/>
                </a:lnTo>
                <a:lnTo>
                  <a:pt x="108" y="205"/>
                </a:lnTo>
                <a:lnTo>
                  <a:pt x="108" y="207"/>
                </a:lnTo>
                <a:lnTo>
                  <a:pt x="106" y="207"/>
                </a:lnTo>
                <a:lnTo>
                  <a:pt x="104" y="207"/>
                </a:lnTo>
                <a:lnTo>
                  <a:pt x="102" y="207"/>
                </a:lnTo>
                <a:lnTo>
                  <a:pt x="100" y="207"/>
                </a:lnTo>
                <a:lnTo>
                  <a:pt x="100" y="205"/>
                </a:lnTo>
                <a:lnTo>
                  <a:pt x="102" y="207"/>
                </a:lnTo>
                <a:lnTo>
                  <a:pt x="102" y="209"/>
                </a:lnTo>
                <a:lnTo>
                  <a:pt x="102" y="211"/>
                </a:lnTo>
                <a:lnTo>
                  <a:pt x="104" y="213"/>
                </a:lnTo>
                <a:lnTo>
                  <a:pt x="106" y="213"/>
                </a:lnTo>
                <a:lnTo>
                  <a:pt x="108" y="215"/>
                </a:lnTo>
                <a:lnTo>
                  <a:pt x="108" y="217"/>
                </a:lnTo>
                <a:lnTo>
                  <a:pt x="110" y="219"/>
                </a:lnTo>
                <a:lnTo>
                  <a:pt x="108" y="221"/>
                </a:lnTo>
                <a:lnTo>
                  <a:pt x="110" y="223"/>
                </a:lnTo>
                <a:lnTo>
                  <a:pt x="112" y="225"/>
                </a:lnTo>
                <a:lnTo>
                  <a:pt x="114" y="227"/>
                </a:lnTo>
                <a:lnTo>
                  <a:pt x="116" y="229"/>
                </a:lnTo>
                <a:lnTo>
                  <a:pt x="116" y="231"/>
                </a:lnTo>
                <a:lnTo>
                  <a:pt x="118" y="231"/>
                </a:lnTo>
                <a:lnTo>
                  <a:pt x="120" y="233"/>
                </a:lnTo>
                <a:lnTo>
                  <a:pt x="120" y="235"/>
                </a:lnTo>
                <a:lnTo>
                  <a:pt x="122" y="237"/>
                </a:lnTo>
                <a:lnTo>
                  <a:pt x="124" y="239"/>
                </a:lnTo>
                <a:lnTo>
                  <a:pt x="126" y="239"/>
                </a:lnTo>
                <a:lnTo>
                  <a:pt x="126" y="241"/>
                </a:lnTo>
                <a:lnTo>
                  <a:pt x="126" y="243"/>
                </a:lnTo>
                <a:lnTo>
                  <a:pt x="126" y="245"/>
                </a:lnTo>
                <a:lnTo>
                  <a:pt x="126" y="247"/>
                </a:lnTo>
                <a:lnTo>
                  <a:pt x="128" y="249"/>
                </a:lnTo>
                <a:lnTo>
                  <a:pt x="130" y="249"/>
                </a:lnTo>
                <a:lnTo>
                  <a:pt x="130" y="251"/>
                </a:lnTo>
                <a:lnTo>
                  <a:pt x="132" y="253"/>
                </a:lnTo>
                <a:lnTo>
                  <a:pt x="132" y="251"/>
                </a:lnTo>
                <a:lnTo>
                  <a:pt x="134" y="249"/>
                </a:lnTo>
                <a:lnTo>
                  <a:pt x="134" y="251"/>
                </a:lnTo>
                <a:lnTo>
                  <a:pt x="134" y="253"/>
                </a:lnTo>
                <a:lnTo>
                  <a:pt x="134" y="255"/>
                </a:lnTo>
                <a:lnTo>
                  <a:pt x="132" y="257"/>
                </a:lnTo>
                <a:lnTo>
                  <a:pt x="130" y="257"/>
                </a:lnTo>
                <a:lnTo>
                  <a:pt x="128" y="259"/>
                </a:lnTo>
                <a:lnTo>
                  <a:pt x="130" y="259"/>
                </a:lnTo>
                <a:lnTo>
                  <a:pt x="130" y="261"/>
                </a:lnTo>
                <a:lnTo>
                  <a:pt x="130" y="263"/>
                </a:lnTo>
                <a:lnTo>
                  <a:pt x="130" y="265"/>
                </a:lnTo>
                <a:lnTo>
                  <a:pt x="130" y="267"/>
                </a:lnTo>
                <a:lnTo>
                  <a:pt x="130" y="269"/>
                </a:lnTo>
                <a:lnTo>
                  <a:pt x="130" y="271"/>
                </a:lnTo>
                <a:lnTo>
                  <a:pt x="130" y="273"/>
                </a:lnTo>
                <a:lnTo>
                  <a:pt x="128" y="273"/>
                </a:lnTo>
                <a:lnTo>
                  <a:pt x="128" y="275"/>
                </a:lnTo>
                <a:lnTo>
                  <a:pt x="126" y="275"/>
                </a:lnTo>
                <a:lnTo>
                  <a:pt x="124" y="275"/>
                </a:lnTo>
                <a:lnTo>
                  <a:pt x="124" y="277"/>
                </a:lnTo>
                <a:lnTo>
                  <a:pt x="124" y="279"/>
                </a:lnTo>
                <a:lnTo>
                  <a:pt x="124" y="281"/>
                </a:lnTo>
                <a:lnTo>
                  <a:pt x="126" y="283"/>
                </a:lnTo>
                <a:lnTo>
                  <a:pt x="126" y="285"/>
                </a:lnTo>
                <a:lnTo>
                  <a:pt x="128" y="285"/>
                </a:lnTo>
                <a:lnTo>
                  <a:pt x="128" y="287"/>
                </a:lnTo>
                <a:lnTo>
                  <a:pt x="130" y="289"/>
                </a:lnTo>
                <a:lnTo>
                  <a:pt x="132" y="291"/>
                </a:lnTo>
                <a:lnTo>
                  <a:pt x="132" y="293"/>
                </a:lnTo>
                <a:lnTo>
                  <a:pt x="134" y="295"/>
                </a:lnTo>
                <a:lnTo>
                  <a:pt x="136" y="295"/>
                </a:lnTo>
                <a:lnTo>
                  <a:pt x="136" y="297"/>
                </a:lnTo>
                <a:lnTo>
                  <a:pt x="138" y="299"/>
                </a:lnTo>
                <a:lnTo>
                  <a:pt x="140" y="299"/>
                </a:lnTo>
                <a:lnTo>
                  <a:pt x="142" y="301"/>
                </a:lnTo>
                <a:lnTo>
                  <a:pt x="142" y="303"/>
                </a:lnTo>
                <a:lnTo>
                  <a:pt x="144" y="305"/>
                </a:lnTo>
                <a:lnTo>
                  <a:pt x="144" y="307"/>
                </a:lnTo>
                <a:lnTo>
                  <a:pt x="144" y="309"/>
                </a:lnTo>
                <a:lnTo>
                  <a:pt x="144" y="311"/>
                </a:lnTo>
                <a:lnTo>
                  <a:pt x="146" y="311"/>
                </a:lnTo>
                <a:lnTo>
                  <a:pt x="146" y="313"/>
                </a:lnTo>
                <a:lnTo>
                  <a:pt x="146" y="315"/>
                </a:lnTo>
                <a:lnTo>
                  <a:pt x="146" y="317"/>
                </a:lnTo>
                <a:lnTo>
                  <a:pt x="146" y="319"/>
                </a:lnTo>
                <a:lnTo>
                  <a:pt x="144" y="321"/>
                </a:lnTo>
                <a:lnTo>
                  <a:pt x="146" y="323"/>
                </a:lnTo>
                <a:lnTo>
                  <a:pt x="146" y="325"/>
                </a:lnTo>
                <a:lnTo>
                  <a:pt x="148" y="325"/>
                </a:lnTo>
                <a:lnTo>
                  <a:pt x="148" y="327"/>
                </a:lnTo>
                <a:lnTo>
                  <a:pt x="150" y="329"/>
                </a:lnTo>
                <a:lnTo>
                  <a:pt x="152" y="331"/>
                </a:lnTo>
                <a:lnTo>
                  <a:pt x="152" y="333"/>
                </a:lnTo>
                <a:lnTo>
                  <a:pt x="152" y="335"/>
                </a:lnTo>
                <a:lnTo>
                  <a:pt x="152" y="337"/>
                </a:lnTo>
                <a:lnTo>
                  <a:pt x="154" y="339"/>
                </a:lnTo>
                <a:lnTo>
                  <a:pt x="154" y="341"/>
                </a:lnTo>
                <a:lnTo>
                  <a:pt x="156" y="343"/>
                </a:lnTo>
                <a:lnTo>
                  <a:pt x="156" y="345"/>
                </a:lnTo>
                <a:lnTo>
                  <a:pt x="156" y="347"/>
                </a:lnTo>
                <a:lnTo>
                  <a:pt x="156" y="349"/>
                </a:lnTo>
                <a:lnTo>
                  <a:pt x="156" y="351"/>
                </a:lnTo>
                <a:lnTo>
                  <a:pt x="154" y="351"/>
                </a:lnTo>
                <a:lnTo>
                  <a:pt x="154" y="353"/>
                </a:lnTo>
                <a:lnTo>
                  <a:pt x="152" y="355"/>
                </a:lnTo>
                <a:lnTo>
                  <a:pt x="152" y="357"/>
                </a:lnTo>
                <a:lnTo>
                  <a:pt x="150" y="359"/>
                </a:lnTo>
                <a:lnTo>
                  <a:pt x="150" y="361"/>
                </a:lnTo>
                <a:lnTo>
                  <a:pt x="148" y="363"/>
                </a:lnTo>
                <a:lnTo>
                  <a:pt x="146" y="365"/>
                </a:lnTo>
                <a:lnTo>
                  <a:pt x="146" y="367"/>
                </a:lnTo>
                <a:lnTo>
                  <a:pt x="144" y="369"/>
                </a:lnTo>
                <a:lnTo>
                  <a:pt x="142" y="369"/>
                </a:lnTo>
                <a:lnTo>
                  <a:pt x="142" y="371"/>
                </a:lnTo>
                <a:lnTo>
                  <a:pt x="144" y="373"/>
                </a:lnTo>
                <a:lnTo>
                  <a:pt x="142" y="375"/>
                </a:lnTo>
                <a:lnTo>
                  <a:pt x="142" y="377"/>
                </a:lnTo>
                <a:lnTo>
                  <a:pt x="142" y="379"/>
                </a:lnTo>
                <a:lnTo>
                  <a:pt x="142" y="381"/>
                </a:lnTo>
                <a:lnTo>
                  <a:pt x="140" y="383"/>
                </a:lnTo>
                <a:lnTo>
                  <a:pt x="140" y="385"/>
                </a:lnTo>
                <a:lnTo>
                  <a:pt x="138" y="383"/>
                </a:lnTo>
                <a:lnTo>
                  <a:pt x="138" y="381"/>
                </a:lnTo>
                <a:lnTo>
                  <a:pt x="138" y="379"/>
                </a:lnTo>
                <a:lnTo>
                  <a:pt x="138" y="377"/>
                </a:lnTo>
                <a:lnTo>
                  <a:pt x="138" y="375"/>
                </a:lnTo>
                <a:lnTo>
                  <a:pt x="138" y="373"/>
                </a:lnTo>
                <a:lnTo>
                  <a:pt x="138" y="371"/>
                </a:lnTo>
                <a:lnTo>
                  <a:pt x="136" y="369"/>
                </a:lnTo>
                <a:lnTo>
                  <a:pt x="138" y="369"/>
                </a:lnTo>
                <a:lnTo>
                  <a:pt x="140" y="367"/>
                </a:lnTo>
                <a:lnTo>
                  <a:pt x="138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2" y="361"/>
                </a:lnTo>
                <a:lnTo>
                  <a:pt x="142" y="359"/>
                </a:lnTo>
                <a:lnTo>
                  <a:pt x="140" y="357"/>
                </a:lnTo>
                <a:lnTo>
                  <a:pt x="140" y="355"/>
                </a:lnTo>
                <a:lnTo>
                  <a:pt x="142" y="353"/>
                </a:lnTo>
                <a:lnTo>
                  <a:pt x="140" y="351"/>
                </a:lnTo>
                <a:lnTo>
                  <a:pt x="140" y="349"/>
                </a:lnTo>
                <a:lnTo>
                  <a:pt x="142" y="349"/>
                </a:lnTo>
                <a:lnTo>
                  <a:pt x="142" y="347"/>
                </a:lnTo>
                <a:lnTo>
                  <a:pt x="140" y="347"/>
                </a:lnTo>
                <a:lnTo>
                  <a:pt x="138" y="349"/>
                </a:lnTo>
                <a:lnTo>
                  <a:pt x="138" y="347"/>
                </a:lnTo>
                <a:lnTo>
                  <a:pt x="140" y="345"/>
                </a:lnTo>
                <a:lnTo>
                  <a:pt x="138" y="345"/>
                </a:lnTo>
                <a:lnTo>
                  <a:pt x="140" y="343"/>
                </a:lnTo>
                <a:lnTo>
                  <a:pt x="140" y="341"/>
                </a:lnTo>
                <a:lnTo>
                  <a:pt x="138" y="339"/>
                </a:lnTo>
                <a:lnTo>
                  <a:pt x="140" y="339"/>
                </a:lnTo>
                <a:lnTo>
                  <a:pt x="138" y="339"/>
                </a:lnTo>
                <a:lnTo>
                  <a:pt x="136" y="337"/>
                </a:lnTo>
                <a:lnTo>
                  <a:pt x="138" y="337"/>
                </a:lnTo>
                <a:lnTo>
                  <a:pt x="138" y="335"/>
                </a:lnTo>
                <a:lnTo>
                  <a:pt x="136" y="335"/>
                </a:lnTo>
                <a:lnTo>
                  <a:pt x="136" y="333"/>
                </a:lnTo>
                <a:lnTo>
                  <a:pt x="138" y="333"/>
                </a:lnTo>
                <a:lnTo>
                  <a:pt x="136" y="331"/>
                </a:lnTo>
                <a:lnTo>
                  <a:pt x="138" y="329"/>
                </a:lnTo>
                <a:lnTo>
                  <a:pt x="138" y="327"/>
                </a:lnTo>
                <a:lnTo>
                  <a:pt x="136" y="327"/>
                </a:lnTo>
                <a:lnTo>
                  <a:pt x="136" y="325"/>
                </a:lnTo>
                <a:lnTo>
                  <a:pt x="136" y="323"/>
                </a:lnTo>
                <a:lnTo>
                  <a:pt x="136" y="321"/>
                </a:lnTo>
                <a:lnTo>
                  <a:pt x="134" y="319"/>
                </a:lnTo>
                <a:lnTo>
                  <a:pt x="134" y="317"/>
                </a:lnTo>
                <a:lnTo>
                  <a:pt x="134" y="315"/>
                </a:lnTo>
                <a:lnTo>
                  <a:pt x="132" y="315"/>
                </a:lnTo>
                <a:lnTo>
                  <a:pt x="132" y="313"/>
                </a:lnTo>
                <a:lnTo>
                  <a:pt x="132" y="311"/>
                </a:lnTo>
                <a:lnTo>
                  <a:pt x="130" y="309"/>
                </a:lnTo>
                <a:lnTo>
                  <a:pt x="128" y="307"/>
                </a:lnTo>
                <a:lnTo>
                  <a:pt x="128" y="305"/>
                </a:lnTo>
                <a:lnTo>
                  <a:pt x="128" y="303"/>
                </a:lnTo>
                <a:lnTo>
                  <a:pt x="126" y="301"/>
                </a:lnTo>
                <a:lnTo>
                  <a:pt x="126" y="299"/>
                </a:lnTo>
                <a:lnTo>
                  <a:pt x="126" y="301"/>
                </a:lnTo>
                <a:lnTo>
                  <a:pt x="126" y="303"/>
                </a:lnTo>
                <a:lnTo>
                  <a:pt x="126" y="305"/>
                </a:lnTo>
                <a:lnTo>
                  <a:pt x="126" y="307"/>
                </a:lnTo>
                <a:lnTo>
                  <a:pt x="128" y="309"/>
                </a:lnTo>
                <a:lnTo>
                  <a:pt x="126" y="311"/>
                </a:lnTo>
                <a:lnTo>
                  <a:pt x="126" y="309"/>
                </a:lnTo>
                <a:lnTo>
                  <a:pt x="124" y="307"/>
                </a:lnTo>
                <a:lnTo>
                  <a:pt x="124" y="305"/>
                </a:lnTo>
                <a:lnTo>
                  <a:pt x="124" y="303"/>
                </a:lnTo>
                <a:lnTo>
                  <a:pt x="124" y="301"/>
                </a:lnTo>
                <a:lnTo>
                  <a:pt x="124" y="299"/>
                </a:lnTo>
                <a:lnTo>
                  <a:pt x="124" y="297"/>
                </a:lnTo>
                <a:lnTo>
                  <a:pt x="122" y="295"/>
                </a:lnTo>
                <a:lnTo>
                  <a:pt x="122" y="293"/>
                </a:lnTo>
                <a:lnTo>
                  <a:pt x="122" y="291"/>
                </a:lnTo>
                <a:lnTo>
                  <a:pt x="120" y="291"/>
                </a:lnTo>
                <a:lnTo>
                  <a:pt x="120" y="289"/>
                </a:lnTo>
                <a:lnTo>
                  <a:pt x="120" y="287"/>
                </a:lnTo>
                <a:lnTo>
                  <a:pt x="122" y="287"/>
                </a:lnTo>
                <a:lnTo>
                  <a:pt x="120" y="285"/>
                </a:lnTo>
                <a:lnTo>
                  <a:pt x="118" y="287"/>
                </a:lnTo>
                <a:lnTo>
                  <a:pt x="118" y="285"/>
                </a:lnTo>
                <a:lnTo>
                  <a:pt x="118" y="283"/>
                </a:lnTo>
                <a:lnTo>
                  <a:pt x="118" y="279"/>
                </a:lnTo>
                <a:lnTo>
                  <a:pt x="118" y="277"/>
                </a:lnTo>
                <a:lnTo>
                  <a:pt x="116" y="277"/>
                </a:lnTo>
                <a:lnTo>
                  <a:pt x="116" y="275"/>
                </a:lnTo>
                <a:lnTo>
                  <a:pt x="116" y="273"/>
                </a:lnTo>
                <a:lnTo>
                  <a:pt x="116" y="271"/>
                </a:lnTo>
                <a:lnTo>
                  <a:pt x="116" y="269"/>
                </a:lnTo>
                <a:lnTo>
                  <a:pt x="114" y="267"/>
                </a:lnTo>
                <a:lnTo>
                  <a:pt x="114" y="265"/>
                </a:lnTo>
                <a:lnTo>
                  <a:pt x="114" y="263"/>
                </a:lnTo>
                <a:lnTo>
                  <a:pt x="112" y="261"/>
                </a:lnTo>
                <a:lnTo>
                  <a:pt x="110" y="259"/>
                </a:lnTo>
                <a:lnTo>
                  <a:pt x="112" y="257"/>
                </a:lnTo>
                <a:lnTo>
                  <a:pt x="112" y="255"/>
                </a:lnTo>
                <a:lnTo>
                  <a:pt x="112" y="253"/>
                </a:lnTo>
                <a:lnTo>
                  <a:pt x="110" y="251"/>
                </a:lnTo>
                <a:lnTo>
                  <a:pt x="110" y="249"/>
                </a:lnTo>
                <a:lnTo>
                  <a:pt x="112" y="249"/>
                </a:lnTo>
                <a:lnTo>
                  <a:pt x="112" y="247"/>
                </a:lnTo>
                <a:lnTo>
                  <a:pt x="110" y="249"/>
                </a:lnTo>
                <a:lnTo>
                  <a:pt x="108" y="249"/>
                </a:lnTo>
                <a:lnTo>
                  <a:pt x="106" y="249"/>
                </a:lnTo>
                <a:lnTo>
                  <a:pt x="106" y="247"/>
                </a:lnTo>
                <a:lnTo>
                  <a:pt x="104" y="245"/>
                </a:lnTo>
                <a:lnTo>
                  <a:pt x="104" y="243"/>
                </a:lnTo>
                <a:lnTo>
                  <a:pt x="102" y="241"/>
                </a:lnTo>
                <a:lnTo>
                  <a:pt x="102" y="239"/>
                </a:lnTo>
                <a:lnTo>
                  <a:pt x="102" y="237"/>
                </a:lnTo>
                <a:lnTo>
                  <a:pt x="100" y="237"/>
                </a:lnTo>
                <a:lnTo>
                  <a:pt x="100" y="235"/>
                </a:lnTo>
                <a:lnTo>
                  <a:pt x="98" y="233"/>
                </a:lnTo>
                <a:lnTo>
                  <a:pt x="96" y="231"/>
                </a:lnTo>
                <a:lnTo>
                  <a:pt x="94" y="229"/>
                </a:lnTo>
                <a:lnTo>
                  <a:pt x="94" y="231"/>
                </a:lnTo>
                <a:lnTo>
                  <a:pt x="96" y="233"/>
                </a:lnTo>
                <a:lnTo>
                  <a:pt x="94" y="235"/>
                </a:lnTo>
                <a:lnTo>
                  <a:pt x="96" y="235"/>
                </a:lnTo>
                <a:lnTo>
                  <a:pt x="96" y="237"/>
                </a:lnTo>
                <a:lnTo>
                  <a:pt x="96" y="239"/>
                </a:lnTo>
                <a:lnTo>
                  <a:pt x="94" y="241"/>
                </a:lnTo>
                <a:lnTo>
                  <a:pt x="96" y="241"/>
                </a:lnTo>
                <a:lnTo>
                  <a:pt x="96" y="243"/>
                </a:lnTo>
                <a:lnTo>
                  <a:pt x="94" y="245"/>
                </a:lnTo>
                <a:lnTo>
                  <a:pt x="92" y="247"/>
                </a:lnTo>
                <a:lnTo>
                  <a:pt x="92" y="249"/>
                </a:lnTo>
                <a:lnTo>
                  <a:pt x="90" y="249"/>
                </a:lnTo>
                <a:lnTo>
                  <a:pt x="88" y="249"/>
                </a:lnTo>
                <a:lnTo>
                  <a:pt x="86" y="247"/>
                </a:lnTo>
                <a:lnTo>
                  <a:pt x="84" y="245"/>
                </a:lnTo>
                <a:lnTo>
                  <a:pt x="86" y="243"/>
                </a:lnTo>
                <a:lnTo>
                  <a:pt x="84" y="243"/>
                </a:lnTo>
                <a:lnTo>
                  <a:pt x="84" y="245"/>
                </a:lnTo>
                <a:lnTo>
                  <a:pt x="86" y="247"/>
                </a:lnTo>
                <a:lnTo>
                  <a:pt x="86" y="249"/>
                </a:lnTo>
                <a:lnTo>
                  <a:pt x="86" y="251"/>
                </a:lnTo>
                <a:lnTo>
                  <a:pt x="86" y="253"/>
                </a:lnTo>
                <a:lnTo>
                  <a:pt x="84" y="253"/>
                </a:lnTo>
                <a:lnTo>
                  <a:pt x="82" y="251"/>
                </a:lnTo>
                <a:lnTo>
                  <a:pt x="82" y="253"/>
                </a:lnTo>
                <a:lnTo>
                  <a:pt x="82" y="255"/>
                </a:lnTo>
                <a:lnTo>
                  <a:pt x="80" y="255"/>
                </a:lnTo>
                <a:lnTo>
                  <a:pt x="78" y="257"/>
                </a:lnTo>
                <a:lnTo>
                  <a:pt x="76" y="255"/>
                </a:lnTo>
                <a:lnTo>
                  <a:pt x="78" y="257"/>
                </a:lnTo>
                <a:lnTo>
                  <a:pt x="76" y="259"/>
                </a:lnTo>
                <a:lnTo>
                  <a:pt x="76" y="261"/>
                </a:lnTo>
                <a:lnTo>
                  <a:pt x="74" y="263"/>
                </a:lnTo>
                <a:lnTo>
                  <a:pt x="74" y="265"/>
                </a:lnTo>
                <a:lnTo>
                  <a:pt x="72" y="265"/>
                </a:lnTo>
                <a:lnTo>
                  <a:pt x="70" y="263"/>
                </a:lnTo>
                <a:lnTo>
                  <a:pt x="70" y="261"/>
                </a:lnTo>
                <a:lnTo>
                  <a:pt x="70" y="259"/>
                </a:lnTo>
                <a:lnTo>
                  <a:pt x="70" y="257"/>
                </a:lnTo>
                <a:lnTo>
                  <a:pt x="70" y="259"/>
                </a:lnTo>
                <a:lnTo>
                  <a:pt x="68" y="261"/>
                </a:lnTo>
                <a:lnTo>
                  <a:pt x="70" y="259"/>
                </a:lnTo>
                <a:lnTo>
                  <a:pt x="68" y="261"/>
                </a:lnTo>
                <a:lnTo>
                  <a:pt x="68" y="263"/>
                </a:lnTo>
                <a:lnTo>
                  <a:pt x="68" y="265"/>
                </a:lnTo>
                <a:lnTo>
                  <a:pt x="66" y="263"/>
                </a:lnTo>
                <a:lnTo>
                  <a:pt x="66" y="259"/>
                </a:lnTo>
                <a:lnTo>
                  <a:pt x="68" y="257"/>
                </a:lnTo>
                <a:lnTo>
                  <a:pt x="66" y="257"/>
                </a:lnTo>
                <a:lnTo>
                  <a:pt x="66" y="259"/>
                </a:lnTo>
                <a:lnTo>
                  <a:pt x="66" y="261"/>
                </a:lnTo>
                <a:lnTo>
                  <a:pt x="66" y="263"/>
                </a:lnTo>
                <a:lnTo>
                  <a:pt x="64" y="263"/>
                </a:lnTo>
                <a:lnTo>
                  <a:pt x="64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1"/>
                </a:lnTo>
                <a:lnTo>
                  <a:pt x="62" y="259"/>
                </a:lnTo>
                <a:lnTo>
                  <a:pt x="62" y="257"/>
                </a:lnTo>
                <a:lnTo>
                  <a:pt x="62" y="255"/>
                </a:lnTo>
                <a:lnTo>
                  <a:pt x="64" y="255"/>
                </a:lnTo>
                <a:lnTo>
                  <a:pt x="62" y="255"/>
                </a:lnTo>
                <a:lnTo>
                  <a:pt x="62" y="257"/>
                </a:lnTo>
                <a:lnTo>
                  <a:pt x="62" y="259"/>
                </a:lnTo>
                <a:lnTo>
                  <a:pt x="60" y="261"/>
                </a:lnTo>
                <a:lnTo>
                  <a:pt x="58" y="263"/>
                </a:lnTo>
                <a:lnTo>
                  <a:pt x="58" y="261"/>
                </a:lnTo>
                <a:lnTo>
                  <a:pt x="58" y="259"/>
                </a:lnTo>
                <a:lnTo>
                  <a:pt x="60" y="259"/>
                </a:lnTo>
                <a:lnTo>
                  <a:pt x="60" y="257"/>
                </a:lnTo>
                <a:lnTo>
                  <a:pt x="58" y="259"/>
                </a:lnTo>
                <a:lnTo>
                  <a:pt x="56" y="261"/>
                </a:lnTo>
                <a:lnTo>
                  <a:pt x="58" y="259"/>
                </a:lnTo>
                <a:lnTo>
                  <a:pt x="58" y="257"/>
                </a:lnTo>
                <a:lnTo>
                  <a:pt x="58" y="255"/>
                </a:lnTo>
                <a:lnTo>
                  <a:pt x="58" y="253"/>
                </a:lnTo>
                <a:lnTo>
                  <a:pt x="58" y="251"/>
                </a:lnTo>
                <a:lnTo>
                  <a:pt x="58" y="249"/>
                </a:lnTo>
                <a:lnTo>
                  <a:pt x="58" y="251"/>
                </a:lnTo>
                <a:lnTo>
                  <a:pt x="54" y="255"/>
                </a:lnTo>
                <a:lnTo>
                  <a:pt x="54" y="257"/>
                </a:lnTo>
                <a:lnTo>
                  <a:pt x="54" y="259"/>
                </a:lnTo>
                <a:lnTo>
                  <a:pt x="52" y="259"/>
                </a:lnTo>
                <a:lnTo>
                  <a:pt x="50" y="259"/>
                </a:lnTo>
                <a:lnTo>
                  <a:pt x="50" y="257"/>
                </a:lnTo>
                <a:lnTo>
                  <a:pt x="50" y="255"/>
                </a:lnTo>
                <a:lnTo>
                  <a:pt x="50" y="253"/>
                </a:lnTo>
                <a:lnTo>
                  <a:pt x="50" y="251"/>
                </a:lnTo>
                <a:lnTo>
                  <a:pt x="50" y="249"/>
                </a:lnTo>
                <a:lnTo>
                  <a:pt x="52" y="247"/>
                </a:lnTo>
                <a:lnTo>
                  <a:pt x="52" y="245"/>
                </a:lnTo>
                <a:lnTo>
                  <a:pt x="52" y="243"/>
                </a:lnTo>
                <a:lnTo>
                  <a:pt x="52" y="241"/>
                </a:lnTo>
                <a:lnTo>
                  <a:pt x="52" y="239"/>
                </a:lnTo>
                <a:lnTo>
                  <a:pt x="52" y="237"/>
                </a:lnTo>
                <a:lnTo>
                  <a:pt x="52" y="235"/>
                </a:lnTo>
                <a:lnTo>
                  <a:pt x="54" y="233"/>
                </a:lnTo>
                <a:lnTo>
                  <a:pt x="54" y="231"/>
                </a:lnTo>
                <a:lnTo>
                  <a:pt x="52" y="229"/>
                </a:lnTo>
                <a:lnTo>
                  <a:pt x="54" y="227"/>
                </a:lnTo>
                <a:lnTo>
                  <a:pt x="52" y="225"/>
                </a:lnTo>
                <a:lnTo>
                  <a:pt x="52" y="223"/>
                </a:lnTo>
                <a:lnTo>
                  <a:pt x="50" y="221"/>
                </a:lnTo>
                <a:lnTo>
                  <a:pt x="50" y="219"/>
                </a:lnTo>
                <a:lnTo>
                  <a:pt x="50" y="217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6" y="209"/>
                </a:lnTo>
                <a:lnTo>
                  <a:pt x="44" y="207"/>
                </a:lnTo>
                <a:lnTo>
                  <a:pt x="44" y="205"/>
                </a:lnTo>
                <a:lnTo>
                  <a:pt x="42" y="203"/>
                </a:lnTo>
                <a:lnTo>
                  <a:pt x="44" y="203"/>
                </a:lnTo>
                <a:lnTo>
                  <a:pt x="42" y="201"/>
                </a:lnTo>
                <a:lnTo>
                  <a:pt x="40" y="201"/>
                </a:lnTo>
                <a:lnTo>
                  <a:pt x="40" y="199"/>
                </a:lnTo>
                <a:lnTo>
                  <a:pt x="40" y="197"/>
                </a:lnTo>
                <a:lnTo>
                  <a:pt x="40" y="195"/>
                </a:lnTo>
                <a:lnTo>
                  <a:pt x="38" y="193"/>
                </a:lnTo>
                <a:lnTo>
                  <a:pt x="38" y="191"/>
                </a:lnTo>
                <a:lnTo>
                  <a:pt x="38" y="193"/>
                </a:lnTo>
                <a:lnTo>
                  <a:pt x="36" y="193"/>
                </a:lnTo>
                <a:lnTo>
                  <a:pt x="38" y="195"/>
                </a:lnTo>
                <a:lnTo>
                  <a:pt x="38" y="197"/>
                </a:lnTo>
                <a:lnTo>
                  <a:pt x="38" y="199"/>
                </a:lnTo>
                <a:lnTo>
                  <a:pt x="38" y="201"/>
                </a:lnTo>
                <a:lnTo>
                  <a:pt x="36" y="199"/>
                </a:lnTo>
                <a:lnTo>
                  <a:pt x="34" y="197"/>
                </a:lnTo>
                <a:lnTo>
                  <a:pt x="32" y="197"/>
                </a:lnTo>
                <a:lnTo>
                  <a:pt x="32" y="195"/>
                </a:lnTo>
                <a:lnTo>
                  <a:pt x="30" y="193"/>
                </a:lnTo>
                <a:lnTo>
                  <a:pt x="30" y="191"/>
                </a:lnTo>
                <a:lnTo>
                  <a:pt x="28" y="191"/>
                </a:lnTo>
                <a:lnTo>
                  <a:pt x="30" y="189"/>
                </a:lnTo>
                <a:lnTo>
                  <a:pt x="32" y="191"/>
                </a:lnTo>
                <a:lnTo>
                  <a:pt x="34" y="193"/>
                </a:lnTo>
                <a:lnTo>
                  <a:pt x="36" y="193"/>
                </a:lnTo>
                <a:lnTo>
                  <a:pt x="36" y="191"/>
                </a:lnTo>
                <a:lnTo>
                  <a:pt x="38" y="189"/>
                </a:lnTo>
                <a:lnTo>
                  <a:pt x="36" y="187"/>
                </a:lnTo>
                <a:lnTo>
                  <a:pt x="34" y="185"/>
                </a:lnTo>
                <a:lnTo>
                  <a:pt x="32" y="185"/>
                </a:lnTo>
                <a:lnTo>
                  <a:pt x="34" y="183"/>
                </a:lnTo>
                <a:lnTo>
                  <a:pt x="32" y="183"/>
                </a:lnTo>
                <a:lnTo>
                  <a:pt x="30" y="183"/>
                </a:lnTo>
                <a:lnTo>
                  <a:pt x="30" y="181"/>
                </a:lnTo>
                <a:lnTo>
                  <a:pt x="30" y="179"/>
                </a:lnTo>
                <a:lnTo>
                  <a:pt x="28" y="179"/>
                </a:lnTo>
                <a:lnTo>
                  <a:pt x="26" y="177"/>
                </a:lnTo>
                <a:lnTo>
                  <a:pt x="24" y="175"/>
                </a:lnTo>
                <a:lnTo>
                  <a:pt x="22" y="175"/>
                </a:lnTo>
                <a:lnTo>
                  <a:pt x="20" y="175"/>
                </a:lnTo>
                <a:lnTo>
                  <a:pt x="20" y="177"/>
                </a:lnTo>
                <a:lnTo>
                  <a:pt x="22" y="179"/>
                </a:lnTo>
                <a:lnTo>
                  <a:pt x="22" y="181"/>
                </a:lnTo>
                <a:lnTo>
                  <a:pt x="22" y="179"/>
                </a:lnTo>
                <a:lnTo>
                  <a:pt x="20" y="177"/>
                </a:lnTo>
                <a:lnTo>
                  <a:pt x="20" y="179"/>
                </a:lnTo>
                <a:lnTo>
                  <a:pt x="22" y="179"/>
                </a:lnTo>
                <a:lnTo>
                  <a:pt x="20" y="179"/>
                </a:lnTo>
                <a:lnTo>
                  <a:pt x="18" y="177"/>
                </a:lnTo>
                <a:lnTo>
                  <a:pt x="18" y="175"/>
                </a:lnTo>
                <a:lnTo>
                  <a:pt x="18" y="173"/>
                </a:lnTo>
                <a:lnTo>
                  <a:pt x="20" y="173"/>
                </a:lnTo>
                <a:lnTo>
                  <a:pt x="18" y="173"/>
                </a:lnTo>
                <a:lnTo>
                  <a:pt x="18" y="171"/>
                </a:lnTo>
                <a:lnTo>
                  <a:pt x="18" y="169"/>
                </a:lnTo>
                <a:lnTo>
                  <a:pt x="18" y="167"/>
                </a:lnTo>
                <a:lnTo>
                  <a:pt x="18" y="165"/>
                </a:lnTo>
                <a:lnTo>
                  <a:pt x="18" y="167"/>
                </a:lnTo>
                <a:lnTo>
                  <a:pt x="18" y="169"/>
                </a:lnTo>
                <a:lnTo>
                  <a:pt x="16" y="171"/>
                </a:lnTo>
                <a:lnTo>
                  <a:pt x="16" y="173"/>
                </a:lnTo>
                <a:lnTo>
                  <a:pt x="16" y="175"/>
                </a:lnTo>
                <a:lnTo>
                  <a:pt x="14" y="173"/>
                </a:lnTo>
                <a:lnTo>
                  <a:pt x="14" y="171"/>
                </a:lnTo>
                <a:lnTo>
                  <a:pt x="14" y="169"/>
                </a:lnTo>
                <a:lnTo>
                  <a:pt x="14" y="167"/>
                </a:lnTo>
                <a:lnTo>
                  <a:pt x="12" y="165"/>
                </a:lnTo>
                <a:lnTo>
                  <a:pt x="12" y="167"/>
                </a:lnTo>
                <a:lnTo>
                  <a:pt x="12" y="169"/>
                </a:lnTo>
                <a:lnTo>
                  <a:pt x="10" y="169"/>
                </a:lnTo>
                <a:lnTo>
                  <a:pt x="10" y="167"/>
                </a:lnTo>
                <a:lnTo>
                  <a:pt x="8" y="165"/>
                </a:lnTo>
                <a:lnTo>
                  <a:pt x="6" y="163"/>
                </a:lnTo>
                <a:lnTo>
                  <a:pt x="6" y="161"/>
                </a:lnTo>
                <a:lnTo>
                  <a:pt x="4" y="161"/>
                </a:lnTo>
                <a:lnTo>
                  <a:pt x="4" y="159"/>
                </a:lnTo>
                <a:lnTo>
                  <a:pt x="2" y="157"/>
                </a:lnTo>
                <a:lnTo>
                  <a:pt x="2" y="155"/>
                </a:lnTo>
                <a:lnTo>
                  <a:pt x="0" y="153"/>
                </a:lnTo>
                <a:lnTo>
                  <a:pt x="0" y="15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9" name="Freeform 2110">
            <a:extLst>
              <a:ext uri="{FF2B5EF4-FFF2-40B4-BE49-F238E27FC236}">
                <a16:creationId xmlns:a16="http://schemas.microsoft.com/office/drawing/2014/main" id="{709D68B7-24D3-43A2-91A6-7F5D052C1F6D}"/>
              </a:ext>
            </a:extLst>
          </p:cNvPr>
          <p:cNvSpPr>
            <a:spLocks/>
          </p:cNvSpPr>
          <p:nvPr/>
        </p:nvSpPr>
        <p:spPr bwMode="auto">
          <a:xfrm>
            <a:off x="6089650" y="2514601"/>
            <a:ext cx="273050" cy="133351"/>
          </a:xfrm>
          <a:custGeom>
            <a:avLst/>
            <a:gdLst>
              <a:gd name="T0" fmla="*/ 25201563 w 172"/>
              <a:gd name="T1" fmla="*/ 156249688 h 84"/>
              <a:gd name="T2" fmla="*/ 45362813 w 172"/>
              <a:gd name="T3" fmla="*/ 166330313 h 84"/>
              <a:gd name="T4" fmla="*/ 55443438 w 172"/>
              <a:gd name="T5" fmla="*/ 166330313 h 84"/>
              <a:gd name="T6" fmla="*/ 75604688 w 172"/>
              <a:gd name="T7" fmla="*/ 151209375 h 84"/>
              <a:gd name="T8" fmla="*/ 100806250 w 172"/>
              <a:gd name="T9" fmla="*/ 161290000 h 84"/>
              <a:gd name="T10" fmla="*/ 105846563 w 172"/>
              <a:gd name="T11" fmla="*/ 151209375 h 84"/>
              <a:gd name="T12" fmla="*/ 126007813 w 172"/>
              <a:gd name="T13" fmla="*/ 146169063 h 84"/>
              <a:gd name="T14" fmla="*/ 136088438 w 172"/>
              <a:gd name="T15" fmla="*/ 136088438 h 84"/>
              <a:gd name="T16" fmla="*/ 151209375 w 172"/>
              <a:gd name="T17" fmla="*/ 126007813 h 84"/>
              <a:gd name="T18" fmla="*/ 136088438 w 172"/>
              <a:gd name="T19" fmla="*/ 120967500 h 84"/>
              <a:gd name="T20" fmla="*/ 110886875 w 172"/>
              <a:gd name="T21" fmla="*/ 115927188 h 84"/>
              <a:gd name="T22" fmla="*/ 100806250 w 172"/>
              <a:gd name="T23" fmla="*/ 105846563 h 84"/>
              <a:gd name="T24" fmla="*/ 85685313 w 172"/>
              <a:gd name="T25" fmla="*/ 95765938 h 84"/>
              <a:gd name="T26" fmla="*/ 80645000 w 172"/>
              <a:gd name="T27" fmla="*/ 95765938 h 84"/>
              <a:gd name="T28" fmla="*/ 65524063 w 172"/>
              <a:gd name="T29" fmla="*/ 105846563 h 84"/>
              <a:gd name="T30" fmla="*/ 40322500 w 172"/>
              <a:gd name="T31" fmla="*/ 95765938 h 84"/>
              <a:gd name="T32" fmla="*/ 15120938 w 172"/>
              <a:gd name="T33" fmla="*/ 90725625 h 84"/>
              <a:gd name="T34" fmla="*/ 35282188 w 172"/>
              <a:gd name="T35" fmla="*/ 70564375 h 84"/>
              <a:gd name="T36" fmla="*/ 45362813 w 172"/>
              <a:gd name="T37" fmla="*/ 50403125 h 84"/>
              <a:gd name="T38" fmla="*/ 35282188 w 172"/>
              <a:gd name="T39" fmla="*/ 40322500 h 84"/>
              <a:gd name="T40" fmla="*/ 45362813 w 172"/>
              <a:gd name="T41" fmla="*/ 25201563 h 84"/>
              <a:gd name="T42" fmla="*/ 70564375 w 172"/>
              <a:gd name="T43" fmla="*/ 20161250 h 84"/>
              <a:gd name="T44" fmla="*/ 95765938 w 172"/>
              <a:gd name="T45" fmla="*/ 30241875 h 84"/>
              <a:gd name="T46" fmla="*/ 126007813 w 172"/>
              <a:gd name="T47" fmla="*/ 35282188 h 84"/>
              <a:gd name="T48" fmla="*/ 136088438 w 172"/>
              <a:gd name="T49" fmla="*/ 35282188 h 84"/>
              <a:gd name="T50" fmla="*/ 136088438 w 172"/>
              <a:gd name="T51" fmla="*/ 15120938 h 84"/>
              <a:gd name="T52" fmla="*/ 156249688 w 172"/>
              <a:gd name="T53" fmla="*/ 0 h 84"/>
              <a:gd name="T54" fmla="*/ 176410938 w 172"/>
              <a:gd name="T55" fmla="*/ 5040313 h 84"/>
              <a:gd name="T56" fmla="*/ 196572188 w 172"/>
              <a:gd name="T57" fmla="*/ 15120938 h 84"/>
              <a:gd name="T58" fmla="*/ 226814063 w 172"/>
              <a:gd name="T59" fmla="*/ 20161250 h 84"/>
              <a:gd name="T60" fmla="*/ 246975313 w 172"/>
              <a:gd name="T61" fmla="*/ 15120938 h 84"/>
              <a:gd name="T62" fmla="*/ 272176875 w 172"/>
              <a:gd name="T63" fmla="*/ 15120938 h 84"/>
              <a:gd name="T64" fmla="*/ 297378438 w 172"/>
              <a:gd name="T65" fmla="*/ 15120938 h 84"/>
              <a:gd name="T66" fmla="*/ 322580000 w 172"/>
              <a:gd name="T67" fmla="*/ 20161250 h 84"/>
              <a:gd name="T68" fmla="*/ 357862188 w 172"/>
              <a:gd name="T69" fmla="*/ 20161250 h 84"/>
              <a:gd name="T70" fmla="*/ 378023438 w 172"/>
              <a:gd name="T71" fmla="*/ 30241875 h 84"/>
              <a:gd name="T72" fmla="*/ 408265313 w 172"/>
              <a:gd name="T73" fmla="*/ 40322500 h 84"/>
              <a:gd name="T74" fmla="*/ 433466875 w 172"/>
              <a:gd name="T75" fmla="*/ 55443438 h 84"/>
              <a:gd name="T76" fmla="*/ 413305625 w 172"/>
              <a:gd name="T77" fmla="*/ 70564375 h 84"/>
              <a:gd name="T78" fmla="*/ 388104063 w 172"/>
              <a:gd name="T79" fmla="*/ 80645000 h 84"/>
              <a:gd name="T80" fmla="*/ 362902500 w 172"/>
              <a:gd name="T81" fmla="*/ 100806250 h 84"/>
              <a:gd name="T82" fmla="*/ 337700938 w 172"/>
              <a:gd name="T83" fmla="*/ 115927188 h 84"/>
              <a:gd name="T84" fmla="*/ 312499375 w 172"/>
              <a:gd name="T85" fmla="*/ 115927188 h 84"/>
              <a:gd name="T86" fmla="*/ 302418750 w 172"/>
              <a:gd name="T87" fmla="*/ 131048125 h 84"/>
              <a:gd name="T88" fmla="*/ 287297813 w 172"/>
              <a:gd name="T89" fmla="*/ 146169063 h 84"/>
              <a:gd name="T90" fmla="*/ 262096250 w 172"/>
              <a:gd name="T91" fmla="*/ 141128750 h 84"/>
              <a:gd name="T92" fmla="*/ 236894688 w 172"/>
              <a:gd name="T93" fmla="*/ 146169063 h 84"/>
              <a:gd name="T94" fmla="*/ 221773750 w 172"/>
              <a:gd name="T95" fmla="*/ 151209375 h 84"/>
              <a:gd name="T96" fmla="*/ 196572188 w 172"/>
              <a:gd name="T97" fmla="*/ 166330313 h 84"/>
              <a:gd name="T98" fmla="*/ 201612500 w 172"/>
              <a:gd name="T99" fmla="*/ 186491563 h 84"/>
              <a:gd name="T100" fmla="*/ 181451250 w 172"/>
              <a:gd name="T101" fmla="*/ 196572188 h 84"/>
              <a:gd name="T102" fmla="*/ 156249688 w 172"/>
              <a:gd name="T103" fmla="*/ 201612500 h 84"/>
              <a:gd name="T104" fmla="*/ 136088438 w 172"/>
              <a:gd name="T105" fmla="*/ 211693125 h 84"/>
              <a:gd name="T106" fmla="*/ 110886875 w 172"/>
              <a:gd name="T107" fmla="*/ 201612500 h 84"/>
              <a:gd name="T108" fmla="*/ 95765938 w 172"/>
              <a:gd name="T109" fmla="*/ 186491563 h 84"/>
              <a:gd name="T110" fmla="*/ 70564375 w 172"/>
              <a:gd name="T111" fmla="*/ 201612500 h 84"/>
              <a:gd name="T112" fmla="*/ 45362813 w 172"/>
              <a:gd name="T113" fmla="*/ 191531875 h 84"/>
              <a:gd name="T114" fmla="*/ 25201563 w 172"/>
              <a:gd name="T115" fmla="*/ 191531875 h 84"/>
              <a:gd name="T116" fmla="*/ 0 w 172"/>
              <a:gd name="T117" fmla="*/ 181451250 h 84"/>
              <a:gd name="T118" fmla="*/ 5040313 w 172"/>
              <a:gd name="T119" fmla="*/ 161290000 h 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72" h="84">
                <a:moveTo>
                  <a:pt x="2" y="64"/>
                </a:moveTo>
                <a:lnTo>
                  <a:pt x="2" y="64"/>
                </a:lnTo>
                <a:lnTo>
                  <a:pt x="4" y="64"/>
                </a:lnTo>
                <a:lnTo>
                  <a:pt x="6" y="64"/>
                </a:lnTo>
                <a:lnTo>
                  <a:pt x="10" y="62"/>
                </a:lnTo>
                <a:lnTo>
                  <a:pt x="12" y="62"/>
                </a:lnTo>
                <a:lnTo>
                  <a:pt x="12" y="64"/>
                </a:lnTo>
                <a:lnTo>
                  <a:pt x="14" y="64"/>
                </a:lnTo>
                <a:lnTo>
                  <a:pt x="16" y="64"/>
                </a:lnTo>
                <a:lnTo>
                  <a:pt x="18" y="66"/>
                </a:lnTo>
                <a:lnTo>
                  <a:pt x="20" y="66"/>
                </a:lnTo>
                <a:lnTo>
                  <a:pt x="20" y="68"/>
                </a:lnTo>
                <a:lnTo>
                  <a:pt x="22" y="66"/>
                </a:lnTo>
                <a:lnTo>
                  <a:pt x="22" y="64"/>
                </a:lnTo>
                <a:lnTo>
                  <a:pt x="24" y="64"/>
                </a:lnTo>
                <a:lnTo>
                  <a:pt x="26" y="62"/>
                </a:lnTo>
                <a:lnTo>
                  <a:pt x="28" y="60"/>
                </a:lnTo>
                <a:lnTo>
                  <a:pt x="30" y="60"/>
                </a:lnTo>
                <a:lnTo>
                  <a:pt x="32" y="60"/>
                </a:lnTo>
                <a:lnTo>
                  <a:pt x="34" y="60"/>
                </a:lnTo>
                <a:lnTo>
                  <a:pt x="36" y="62"/>
                </a:lnTo>
                <a:lnTo>
                  <a:pt x="38" y="62"/>
                </a:lnTo>
                <a:lnTo>
                  <a:pt x="40" y="64"/>
                </a:lnTo>
                <a:lnTo>
                  <a:pt x="40" y="62"/>
                </a:lnTo>
                <a:lnTo>
                  <a:pt x="42" y="62"/>
                </a:lnTo>
                <a:lnTo>
                  <a:pt x="44" y="62"/>
                </a:lnTo>
                <a:lnTo>
                  <a:pt x="42" y="60"/>
                </a:lnTo>
                <a:lnTo>
                  <a:pt x="44" y="60"/>
                </a:lnTo>
                <a:lnTo>
                  <a:pt x="44" y="58"/>
                </a:lnTo>
                <a:lnTo>
                  <a:pt x="46" y="56"/>
                </a:lnTo>
                <a:lnTo>
                  <a:pt x="46" y="58"/>
                </a:lnTo>
                <a:lnTo>
                  <a:pt x="48" y="58"/>
                </a:lnTo>
                <a:lnTo>
                  <a:pt x="50" y="58"/>
                </a:lnTo>
                <a:lnTo>
                  <a:pt x="50" y="56"/>
                </a:lnTo>
                <a:lnTo>
                  <a:pt x="48" y="56"/>
                </a:lnTo>
                <a:lnTo>
                  <a:pt x="48" y="54"/>
                </a:lnTo>
                <a:lnTo>
                  <a:pt x="50" y="56"/>
                </a:lnTo>
                <a:lnTo>
                  <a:pt x="52" y="56"/>
                </a:lnTo>
                <a:lnTo>
                  <a:pt x="54" y="54"/>
                </a:lnTo>
                <a:lnTo>
                  <a:pt x="56" y="52"/>
                </a:lnTo>
                <a:lnTo>
                  <a:pt x="58" y="52"/>
                </a:lnTo>
                <a:lnTo>
                  <a:pt x="60" y="50"/>
                </a:lnTo>
                <a:lnTo>
                  <a:pt x="58" y="50"/>
                </a:lnTo>
                <a:lnTo>
                  <a:pt x="56" y="48"/>
                </a:lnTo>
                <a:lnTo>
                  <a:pt x="56" y="50"/>
                </a:lnTo>
                <a:lnTo>
                  <a:pt x="54" y="48"/>
                </a:lnTo>
                <a:lnTo>
                  <a:pt x="52" y="48"/>
                </a:lnTo>
                <a:lnTo>
                  <a:pt x="48" y="46"/>
                </a:lnTo>
                <a:lnTo>
                  <a:pt x="46" y="46"/>
                </a:lnTo>
                <a:lnTo>
                  <a:pt x="44" y="46"/>
                </a:lnTo>
                <a:lnTo>
                  <a:pt x="42" y="46"/>
                </a:lnTo>
                <a:lnTo>
                  <a:pt x="42" y="44"/>
                </a:lnTo>
                <a:lnTo>
                  <a:pt x="42" y="42"/>
                </a:lnTo>
                <a:lnTo>
                  <a:pt x="40" y="42"/>
                </a:lnTo>
                <a:lnTo>
                  <a:pt x="38" y="42"/>
                </a:lnTo>
                <a:lnTo>
                  <a:pt x="36" y="40"/>
                </a:lnTo>
                <a:lnTo>
                  <a:pt x="36" y="38"/>
                </a:lnTo>
                <a:lnTo>
                  <a:pt x="34" y="38"/>
                </a:lnTo>
                <a:lnTo>
                  <a:pt x="34" y="36"/>
                </a:lnTo>
                <a:lnTo>
                  <a:pt x="32" y="38"/>
                </a:lnTo>
                <a:lnTo>
                  <a:pt x="32" y="36"/>
                </a:lnTo>
                <a:lnTo>
                  <a:pt x="30" y="34"/>
                </a:lnTo>
                <a:lnTo>
                  <a:pt x="30" y="36"/>
                </a:lnTo>
                <a:lnTo>
                  <a:pt x="32" y="38"/>
                </a:lnTo>
                <a:lnTo>
                  <a:pt x="30" y="40"/>
                </a:lnTo>
                <a:lnTo>
                  <a:pt x="28" y="40"/>
                </a:lnTo>
                <a:lnTo>
                  <a:pt x="30" y="42"/>
                </a:lnTo>
                <a:lnTo>
                  <a:pt x="28" y="44"/>
                </a:lnTo>
                <a:lnTo>
                  <a:pt x="28" y="42"/>
                </a:lnTo>
                <a:lnTo>
                  <a:pt x="26" y="42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6" y="38"/>
                </a:lnTo>
                <a:lnTo>
                  <a:pt x="16" y="36"/>
                </a:lnTo>
                <a:lnTo>
                  <a:pt x="14" y="36"/>
                </a:lnTo>
                <a:lnTo>
                  <a:pt x="12" y="38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6" y="34"/>
                </a:lnTo>
                <a:lnTo>
                  <a:pt x="8" y="32"/>
                </a:lnTo>
                <a:lnTo>
                  <a:pt x="10" y="30"/>
                </a:lnTo>
                <a:lnTo>
                  <a:pt x="12" y="28"/>
                </a:lnTo>
                <a:lnTo>
                  <a:pt x="14" y="28"/>
                </a:lnTo>
                <a:lnTo>
                  <a:pt x="14" y="26"/>
                </a:lnTo>
                <a:lnTo>
                  <a:pt x="16" y="24"/>
                </a:lnTo>
                <a:lnTo>
                  <a:pt x="18" y="24"/>
                </a:lnTo>
                <a:lnTo>
                  <a:pt x="18" y="22"/>
                </a:lnTo>
                <a:lnTo>
                  <a:pt x="20" y="22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4" y="14"/>
                </a:lnTo>
                <a:lnTo>
                  <a:pt x="54" y="12"/>
                </a:lnTo>
                <a:lnTo>
                  <a:pt x="54" y="10"/>
                </a:lnTo>
                <a:lnTo>
                  <a:pt x="54" y="8"/>
                </a:lnTo>
                <a:lnTo>
                  <a:pt x="54" y="6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0"/>
                </a:lnTo>
                <a:lnTo>
                  <a:pt x="64" y="0"/>
                </a:lnTo>
                <a:lnTo>
                  <a:pt x="68" y="2"/>
                </a:lnTo>
                <a:lnTo>
                  <a:pt x="70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6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8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8"/>
                </a:lnTo>
                <a:lnTo>
                  <a:pt x="92" y="6"/>
                </a:lnTo>
                <a:lnTo>
                  <a:pt x="94" y="6"/>
                </a:lnTo>
                <a:lnTo>
                  <a:pt x="96" y="6"/>
                </a:lnTo>
                <a:lnTo>
                  <a:pt x="98" y="6"/>
                </a:lnTo>
                <a:lnTo>
                  <a:pt x="100" y="6"/>
                </a:lnTo>
                <a:lnTo>
                  <a:pt x="102" y="8"/>
                </a:lnTo>
                <a:lnTo>
                  <a:pt x="104" y="6"/>
                </a:lnTo>
                <a:lnTo>
                  <a:pt x="106" y="6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4" y="6"/>
                </a:lnTo>
                <a:lnTo>
                  <a:pt x="116" y="6"/>
                </a:lnTo>
                <a:lnTo>
                  <a:pt x="118" y="6"/>
                </a:lnTo>
                <a:lnTo>
                  <a:pt x="120" y="6"/>
                </a:lnTo>
                <a:lnTo>
                  <a:pt x="122" y="6"/>
                </a:lnTo>
                <a:lnTo>
                  <a:pt x="124" y="6"/>
                </a:lnTo>
                <a:lnTo>
                  <a:pt x="126" y="8"/>
                </a:lnTo>
                <a:lnTo>
                  <a:pt x="128" y="8"/>
                </a:lnTo>
                <a:lnTo>
                  <a:pt x="130" y="8"/>
                </a:lnTo>
                <a:lnTo>
                  <a:pt x="134" y="8"/>
                </a:lnTo>
                <a:lnTo>
                  <a:pt x="136" y="8"/>
                </a:lnTo>
                <a:lnTo>
                  <a:pt x="138" y="8"/>
                </a:lnTo>
                <a:lnTo>
                  <a:pt x="140" y="8"/>
                </a:lnTo>
                <a:lnTo>
                  <a:pt x="142" y="8"/>
                </a:lnTo>
                <a:lnTo>
                  <a:pt x="144" y="10"/>
                </a:lnTo>
                <a:lnTo>
                  <a:pt x="146" y="10"/>
                </a:lnTo>
                <a:lnTo>
                  <a:pt x="148" y="10"/>
                </a:lnTo>
                <a:lnTo>
                  <a:pt x="150" y="10"/>
                </a:lnTo>
                <a:lnTo>
                  <a:pt x="150" y="12"/>
                </a:lnTo>
                <a:lnTo>
                  <a:pt x="152" y="12"/>
                </a:lnTo>
                <a:lnTo>
                  <a:pt x="154" y="14"/>
                </a:lnTo>
                <a:lnTo>
                  <a:pt x="156" y="16"/>
                </a:lnTo>
                <a:lnTo>
                  <a:pt x="158" y="16"/>
                </a:lnTo>
                <a:lnTo>
                  <a:pt x="160" y="16"/>
                </a:lnTo>
                <a:lnTo>
                  <a:pt x="162" y="16"/>
                </a:lnTo>
                <a:lnTo>
                  <a:pt x="164" y="16"/>
                </a:lnTo>
                <a:lnTo>
                  <a:pt x="166" y="18"/>
                </a:lnTo>
                <a:lnTo>
                  <a:pt x="168" y="20"/>
                </a:lnTo>
                <a:lnTo>
                  <a:pt x="170" y="22"/>
                </a:lnTo>
                <a:lnTo>
                  <a:pt x="172" y="22"/>
                </a:lnTo>
                <a:lnTo>
                  <a:pt x="172" y="24"/>
                </a:lnTo>
                <a:lnTo>
                  <a:pt x="170" y="24"/>
                </a:lnTo>
                <a:lnTo>
                  <a:pt x="168" y="24"/>
                </a:lnTo>
                <a:lnTo>
                  <a:pt x="166" y="24"/>
                </a:lnTo>
                <a:lnTo>
                  <a:pt x="164" y="26"/>
                </a:lnTo>
                <a:lnTo>
                  <a:pt x="164" y="28"/>
                </a:lnTo>
                <a:lnTo>
                  <a:pt x="162" y="28"/>
                </a:lnTo>
                <a:lnTo>
                  <a:pt x="160" y="30"/>
                </a:lnTo>
                <a:lnTo>
                  <a:pt x="158" y="30"/>
                </a:lnTo>
                <a:lnTo>
                  <a:pt x="156" y="30"/>
                </a:lnTo>
                <a:lnTo>
                  <a:pt x="154" y="32"/>
                </a:lnTo>
                <a:lnTo>
                  <a:pt x="150" y="34"/>
                </a:lnTo>
                <a:lnTo>
                  <a:pt x="148" y="36"/>
                </a:lnTo>
                <a:lnTo>
                  <a:pt x="146" y="36"/>
                </a:lnTo>
                <a:lnTo>
                  <a:pt x="144" y="38"/>
                </a:lnTo>
                <a:lnTo>
                  <a:pt x="144" y="40"/>
                </a:lnTo>
                <a:lnTo>
                  <a:pt x="144" y="42"/>
                </a:lnTo>
                <a:lnTo>
                  <a:pt x="144" y="44"/>
                </a:lnTo>
                <a:lnTo>
                  <a:pt x="142" y="44"/>
                </a:lnTo>
                <a:lnTo>
                  <a:pt x="138" y="44"/>
                </a:lnTo>
                <a:lnTo>
                  <a:pt x="136" y="46"/>
                </a:lnTo>
                <a:lnTo>
                  <a:pt x="134" y="46"/>
                </a:lnTo>
                <a:lnTo>
                  <a:pt x="132" y="46"/>
                </a:lnTo>
                <a:lnTo>
                  <a:pt x="130" y="46"/>
                </a:lnTo>
                <a:lnTo>
                  <a:pt x="128" y="46"/>
                </a:lnTo>
                <a:lnTo>
                  <a:pt x="126" y="46"/>
                </a:lnTo>
                <a:lnTo>
                  <a:pt x="124" y="46"/>
                </a:lnTo>
                <a:lnTo>
                  <a:pt x="122" y="46"/>
                </a:lnTo>
                <a:lnTo>
                  <a:pt x="120" y="46"/>
                </a:lnTo>
                <a:lnTo>
                  <a:pt x="120" y="48"/>
                </a:lnTo>
                <a:lnTo>
                  <a:pt x="120" y="50"/>
                </a:lnTo>
                <a:lnTo>
                  <a:pt x="120" y="52"/>
                </a:lnTo>
                <a:lnTo>
                  <a:pt x="120" y="54"/>
                </a:lnTo>
                <a:lnTo>
                  <a:pt x="118" y="54"/>
                </a:lnTo>
                <a:lnTo>
                  <a:pt x="118" y="56"/>
                </a:lnTo>
                <a:lnTo>
                  <a:pt x="118" y="58"/>
                </a:lnTo>
                <a:lnTo>
                  <a:pt x="116" y="58"/>
                </a:lnTo>
                <a:lnTo>
                  <a:pt x="114" y="58"/>
                </a:lnTo>
                <a:lnTo>
                  <a:pt x="110" y="58"/>
                </a:lnTo>
                <a:lnTo>
                  <a:pt x="108" y="60"/>
                </a:lnTo>
                <a:lnTo>
                  <a:pt x="106" y="60"/>
                </a:lnTo>
                <a:lnTo>
                  <a:pt x="104" y="58"/>
                </a:lnTo>
                <a:lnTo>
                  <a:pt x="104" y="56"/>
                </a:lnTo>
                <a:lnTo>
                  <a:pt x="102" y="54"/>
                </a:lnTo>
                <a:lnTo>
                  <a:pt x="100" y="54"/>
                </a:lnTo>
                <a:lnTo>
                  <a:pt x="100" y="56"/>
                </a:lnTo>
                <a:lnTo>
                  <a:pt x="98" y="56"/>
                </a:lnTo>
                <a:lnTo>
                  <a:pt x="96" y="58"/>
                </a:lnTo>
                <a:lnTo>
                  <a:pt x="94" y="58"/>
                </a:lnTo>
                <a:lnTo>
                  <a:pt x="94" y="56"/>
                </a:lnTo>
                <a:lnTo>
                  <a:pt x="92" y="56"/>
                </a:lnTo>
                <a:lnTo>
                  <a:pt x="90" y="56"/>
                </a:lnTo>
                <a:lnTo>
                  <a:pt x="90" y="58"/>
                </a:lnTo>
                <a:lnTo>
                  <a:pt x="90" y="60"/>
                </a:lnTo>
                <a:lnTo>
                  <a:pt x="88" y="60"/>
                </a:lnTo>
                <a:lnTo>
                  <a:pt x="86" y="62"/>
                </a:lnTo>
                <a:lnTo>
                  <a:pt x="86" y="64"/>
                </a:lnTo>
                <a:lnTo>
                  <a:pt x="84" y="64"/>
                </a:lnTo>
                <a:lnTo>
                  <a:pt x="82" y="64"/>
                </a:lnTo>
                <a:lnTo>
                  <a:pt x="80" y="66"/>
                </a:lnTo>
                <a:lnTo>
                  <a:pt x="78" y="66"/>
                </a:lnTo>
                <a:lnTo>
                  <a:pt x="78" y="68"/>
                </a:lnTo>
                <a:lnTo>
                  <a:pt x="76" y="70"/>
                </a:lnTo>
                <a:lnTo>
                  <a:pt x="78" y="72"/>
                </a:lnTo>
                <a:lnTo>
                  <a:pt x="80" y="74"/>
                </a:lnTo>
                <a:lnTo>
                  <a:pt x="80" y="76"/>
                </a:lnTo>
                <a:lnTo>
                  <a:pt x="78" y="78"/>
                </a:lnTo>
                <a:lnTo>
                  <a:pt x="76" y="78"/>
                </a:lnTo>
                <a:lnTo>
                  <a:pt x="74" y="78"/>
                </a:lnTo>
                <a:lnTo>
                  <a:pt x="72" y="78"/>
                </a:lnTo>
                <a:lnTo>
                  <a:pt x="70" y="80"/>
                </a:lnTo>
                <a:lnTo>
                  <a:pt x="68" y="80"/>
                </a:lnTo>
                <a:lnTo>
                  <a:pt x="66" y="80"/>
                </a:lnTo>
                <a:lnTo>
                  <a:pt x="64" y="80"/>
                </a:lnTo>
                <a:lnTo>
                  <a:pt x="62" y="80"/>
                </a:lnTo>
                <a:lnTo>
                  <a:pt x="60" y="78"/>
                </a:lnTo>
                <a:lnTo>
                  <a:pt x="58" y="80"/>
                </a:lnTo>
                <a:lnTo>
                  <a:pt x="56" y="80"/>
                </a:lnTo>
                <a:lnTo>
                  <a:pt x="54" y="82"/>
                </a:lnTo>
                <a:lnTo>
                  <a:pt x="54" y="84"/>
                </a:lnTo>
                <a:lnTo>
                  <a:pt x="52" y="82"/>
                </a:lnTo>
                <a:lnTo>
                  <a:pt x="50" y="80"/>
                </a:lnTo>
                <a:lnTo>
                  <a:pt x="48" y="80"/>
                </a:lnTo>
                <a:lnTo>
                  <a:pt x="46" y="80"/>
                </a:lnTo>
                <a:lnTo>
                  <a:pt x="44" y="82"/>
                </a:lnTo>
                <a:lnTo>
                  <a:pt x="44" y="80"/>
                </a:lnTo>
                <a:lnTo>
                  <a:pt x="44" y="78"/>
                </a:lnTo>
                <a:lnTo>
                  <a:pt x="42" y="78"/>
                </a:lnTo>
                <a:lnTo>
                  <a:pt x="40" y="76"/>
                </a:lnTo>
                <a:lnTo>
                  <a:pt x="38" y="76"/>
                </a:lnTo>
                <a:lnTo>
                  <a:pt x="38" y="74"/>
                </a:lnTo>
                <a:lnTo>
                  <a:pt x="36" y="76"/>
                </a:lnTo>
                <a:lnTo>
                  <a:pt x="34" y="76"/>
                </a:lnTo>
                <a:lnTo>
                  <a:pt x="32" y="76"/>
                </a:lnTo>
                <a:lnTo>
                  <a:pt x="32" y="78"/>
                </a:lnTo>
                <a:lnTo>
                  <a:pt x="30" y="78"/>
                </a:lnTo>
                <a:lnTo>
                  <a:pt x="28" y="80"/>
                </a:lnTo>
                <a:lnTo>
                  <a:pt x="26" y="78"/>
                </a:lnTo>
                <a:lnTo>
                  <a:pt x="24" y="76"/>
                </a:lnTo>
                <a:lnTo>
                  <a:pt x="22" y="76"/>
                </a:lnTo>
                <a:lnTo>
                  <a:pt x="20" y="74"/>
                </a:lnTo>
                <a:lnTo>
                  <a:pt x="18" y="76"/>
                </a:lnTo>
                <a:lnTo>
                  <a:pt x="16" y="74"/>
                </a:lnTo>
                <a:lnTo>
                  <a:pt x="16" y="76"/>
                </a:lnTo>
                <a:lnTo>
                  <a:pt x="14" y="76"/>
                </a:lnTo>
                <a:lnTo>
                  <a:pt x="12" y="76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2" y="76"/>
                </a:lnTo>
                <a:lnTo>
                  <a:pt x="2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0" name="Freeform 2111">
            <a:extLst>
              <a:ext uri="{FF2B5EF4-FFF2-40B4-BE49-F238E27FC236}">
                <a16:creationId xmlns:a16="http://schemas.microsoft.com/office/drawing/2014/main" id="{D00FB49D-9A6F-4551-BB50-00F504448789}"/>
              </a:ext>
            </a:extLst>
          </p:cNvPr>
          <p:cNvSpPr>
            <a:spLocks/>
          </p:cNvSpPr>
          <p:nvPr/>
        </p:nvSpPr>
        <p:spPr bwMode="auto">
          <a:xfrm>
            <a:off x="6089650" y="2514601"/>
            <a:ext cx="273050" cy="133351"/>
          </a:xfrm>
          <a:custGeom>
            <a:avLst/>
            <a:gdLst>
              <a:gd name="T0" fmla="*/ 25201563 w 172"/>
              <a:gd name="T1" fmla="*/ 156249688 h 84"/>
              <a:gd name="T2" fmla="*/ 45362813 w 172"/>
              <a:gd name="T3" fmla="*/ 166330313 h 84"/>
              <a:gd name="T4" fmla="*/ 55443438 w 172"/>
              <a:gd name="T5" fmla="*/ 166330313 h 84"/>
              <a:gd name="T6" fmla="*/ 75604688 w 172"/>
              <a:gd name="T7" fmla="*/ 151209375 h 84"/>
              <a:gd name="T8" fmla="*/ 100806250 w 172"/>
              <a:gd name="T9" fmla="*/ 161290000 h 84"/>
              <a:gd name="T10" fmla="*/ 105846563 w 172"/>
              <a:gd name="T11" fmla="*/ 151209375 h 84"/>
              <a:gd name="T12" fmla="*/ 126007813 w 172"/>
              <a:gd name="T13" fmla="*/ 146169063 h 84"/>
              <a:gd name="T14" fmla="*/ 136088438 w 172"/>
              <a:gd name="T15" fmla="*/ 136088438 h 84"/>
              <a:gd name="T16" fmla="*/ 151209375 w 172"/>
              <a:gd name="T17" fmla="*/ 126007813 h 84"/>
              <a:gd name="T18" fmla="*/ 136088438 w 172"/>
              <a:gd name="T19" fmla="*/ 120967500 h 84"/>
              <a:gd name="T20" fmla="*/ 110886875 w 172"/>
              <a:gd name="T21" fmla="*/ 115927188 h 84"/>
              <a:gd name="T22" fmla="*/ 100806250 w 172"/>
              <a:gd name="T23" fmla="*/ 105846563 h 84"/>
              <a:gd name="T24" fmla="*/ 85685313 w 172"/>
              <a:gd name="T25" fmla="*/ 95765938 h 84"/>
              <a:gd name="T26" fmla="*/ 80645000 w 172"/>
              <a:gd name="T27" fmla="*/ 95765938 h 84"/>
              <a:gd name="T28" fmla="*/ 65524063 w 172"/>
              <a:gd name="T29" fmla="*/ 105846563 h 84"/>
              <a:gd name="T30" fmla="*/ 40322500 w 172"/>
              <a:gd name="T31" fmla="*/ 95765938 h 84"/>
              <a:gd name="T32" fmla="*/ 15120938 w 172"/>
              <a:gd name="T33" fmla="*/ 90725625 h 84"/>
              <a:gd name="T34" fmla="*/ 35282188 w 172"/>
              <a:gd name="T35" fmla="*/ 70564375 h 84"/>
              <a:gd name="T36" fmla="*/ 45362813 w 172"/>
              <a:gd name="T37" fmla="*/ 50403125 h 84"/>
              <a:gd name="T38" fmla="*/ 35282188 w 172"/>
              <a:gd name="T39" fmla="*/ 40322500 h 84"/>
              <a:gd name="T40" fmla="*/ 45362813 w 172"/>
              <a:gd name="T41" fmla="*/ 25201563 h 84"/>
              <a:gd name="T42" fmla="*/ 70564375 w 172"/>
              <a:gd name="T43" fmla="*/ 20161250 h 84"/>
              <a:gd name="T44" fmla="*/ 95765938 w 172"/>
              <a:gd name="T45" fmla="*/ 30241875 h 84"/>
              <a:gd name="T46" fmla="*/ 126007813 w 172"/>
              <a:gd name="T47" fmla="*/ 35282188 h 84"/>
              <a:gd name="T48" fmla="*/ 136088438 w 172"/>
              <a:gd name="T49" fmla="*/ 35282188 h 84"/>
              <a:gd name="T50" fmla="*/ 136088438 w 172"/>
              <a:gd name="T51" fmla="*/ 15120938 h 84"/>
              <a:gd name="T52" fmla="*/ 156249688 w 172"/>
              <a:gd name="T53" fmla="*/ 0 h 84"/>
              <a:gd name="T54" fmla="*/ 176410938 w 172"/>
              <a:gd name="T55" fmla="*/ 5040313 h 84"/>
              <a:gd name="T56" fmla="*/ 196572188 w 172"/>
              <a:gd name="T57" fmla="*/ 15120938 h 84"/>
              <a:gd name="T58" fmla="*/ 226814063 w 172"/>
              <a:gd name="T59" fmla="*/ 20161250 h 84"/>
              <a:gd name="T60" fmla="*/ 246975313 w 172"/>
              <a:gd name="T61" fmla="*/ 15120938 h 84"/>
              <a:gd name="T62" fmla="*/ 272176875 w 172"/>
              <a:gd name="T63" fmla="*/ 15120938 h 84"/>
              <a:gd name="T64" fmla="*/ 297378438 w 172"/>
              <a:gd name="T65" fmla="*/ 15120938 h 84"/>
              <a:gd name="T66" fmla="*/ 322580000 w 172"/>
              <a:gd name="T67" fmla="*/ 20161250 h 84"/>
              <a:gd name="T68" fmla="*/ 357862188 w 172"/>
              <a:gd name="T69" fmla="*/ 20161250 h 84"/>
              <a:gd name="T70" fmla="*/ 378023438 w 172"/>
              <a:gd name="T71" fmla="*/ 30241875 h 84"/>
              <a:gd name="T72" fmla="*/ 408265313 w 172"/>
              <a:gd name="T73" fmla="*/ 40322500 h 84"/>
              <a:gd name="T74" fmla="*/ 433466875 w 172"/>
              <a:gd name="T75" fmla="*/ 55443438 h 84"/>
              <a:gd name="T76" fmla="*/ 413305625 w 172"/>
              <a:gd name="T77" fmla="*/ 70564375 h 84"/>
              <a:gd name="T78" fmla="*/ 388104063 w 172"/>
              <a:gd name="T79" fmla="*/ 80645000 h 84"/>
              <a:gd name="T80" fmla="*/ 362902500 w 172"/>
              <a:gd name="T81" fmla="*/ 100806250 h 84"/>
              <a:gd name="T82" fmla="*/ 337700938 w 172"/>
              <a:gd name="T83" fmla="*/ 115927188 h 84"/>
              <a:gd name="T84" fmla="*/ 312499375 w 172"/>
              <a:gd name="T85" fmla="*/ 115927188 h 84"/>
              <a:gd name="T86" fmla="*/ 302418750 w 172"/>
              <a:gd name="T87" fmla="*/ 131048125 h 84"/>
              <a:gd name="T88" fmla="*/ 287297813 w 172"/>
              <a:gd name="T89" fmla="*/ 146169063 h 84"/>
              <a:gd name="T90" fmla="*/ 262096250 w 172"/>
              <a:gd name="T91" fmla="*/ 141128750 h 84"/>
              <a:gd name="T92" fmla="*/ 236894688 w 172"/>
              <a:gd name="T93" fmla="*/ 146169063 h 84"/>
              <a:gd name="T94" fmla="*/ 221773750 w 172"/>
              <a:gd name="T95" fmla="*/ 151209375 h 84"/>
              <a:gd name="T96" fmla="*/ 196572188 w 172"/>
              <a:gd name="T97" fmla="*/ 166330313 h 84"/>
              <a:gd name="T98" fmla="*/ 201612500 w 172"/>
              <a:gd name="T99" fmla="*/ 186491563 h 84"/>
              <a:gd name="T100" fmla="*/ 181451250 w 172"/>
              <a:gd name="T101" fmla="*/ 196572188 h 84"/>
              <a:gd name="T102" fmla="*/ 156249688 w 172"/>
              <a:gd name="T103" fmla="*/ 201612500 h 84"/>
              <a:gd name="T104" fmla="*/ 136088438 w 172"/>
              <a:gd name="T105" fmla="*/ 211693125 h 84"/>
              <a:gd name="T106" fmla="*/ 110886875 w 172"/>
              <a:gd name="T107" fmla="*/ 201612500 h 84"/>
              <a:gd name="T108" fmla="*/ 95765938 w 172"/>
              <a:gd name="T109" fmla="*/ 186491563 h 84"/>
              <a:gd name="T110" fmla="*/ 70564375 w 172"/>
              <a:gd name="T111" fmla="*/ 201612500 h 84"/>
              <a:gd name="T112" fmla="*/ 45362813 w 172"/>
              <a:gd name="T113" fmla="*/ 191531875 h 84"/>
              <a:gd name="T114" fmla="*/ 25201563 w 172"/>
              <a:gd name="T115" fmla="*/ 191531875 h 84"/>
              <a:gd name="T116" fmla="*/ 0 w 172"/>
              <a:gd name="T117" fmla="*/ 181451250 h 84"/>
              <a:gd name="T118" fmla="*/ 5040313 w 172"/>
              <a:gd name="T119" fmla="*/ 161290000 h 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72" h="84">
                <a:moveTo>
                  <a:pt x="2" y="64"/>
                </a:moveTo>
                <a:lnTo>
                  <a:pt x="2" y="64"/>
                </a:lnTo>
                <a:lnTo>
                  <a:pt x="4" y="64"/>
                </a:lnTo>
                <a:lnTo>
                  <a:pt x="6" y="64"/>
                </a:lnTo>
                <a:lnTo>
                  <a:pt x="10" y="62"/>
                </a:lnTo>
                <a:lnTo>
                  <a:pt x="12" y="62"/>
                </a:lnTo>
                <a:lnTo>
                  <a:pt x="12" y="64"/>
                </a:lnTo>
                <a:lnTo>
                  <a:pt x="14" y="64"/>
                </a:lnTo>
                <a:lnTo>
                  <a:pt x="16" y="64"/>
                </a:lnTo>
                <a:lnTo>
                  <a:pt x="18" y="66"/>
                </a:lnTo>
                <a:lnTo>
                  <a:pt x="20" y="66"/>
                </a:lnTo>
                <a:lnTo>
                  <a:pt x="20" y="68"/>
                </a:lnTo>
                <a:lnTo>
                  <a:pt x="22" y="66"/>
                </a:lnTo>
                <a:lnTo>
                  <a:pt x="22" y="64"/>
                </a:lnTo>
                <a:lnTo>
                  <a:pt x="24" y="64"/>
                </a:lnTo>
                <a:lnTo>
                  <a:pt x="26" y="62"/>
                </a:lnTo>
                <a:lnTo>
                  <a:pt x="28" y="60"/>
                </a:lnTo>
                <a:lnTo>
                  <a:pt x="30" y="60"/>
                </a:lnTo>
                <a:lnTo>
                  <a:pt x="32" y="60"/>
                </a:lnTo>
                <a:lnTo>
                  <a:pt x="34" y="60"/>
                </a:lnTo>
                <a:lnTo>
                  <a:pt x="36" y="62"/>
                </a:lnTo>
                <a:lnTo>
                  <a:pt x="38" y="62"/>
                </a:lnTo>
                <a:lnTo>
                  <a:pt x="40" y="64"/>
                </a:lnTo>
                <a:lnTo>
                  <a:pt x="40" y="62"/>
                </a:lnTo>
                <a:lnTo>
                  <a:pt x="42" y="62"/>
                </a:lnTo>
                <a:lnTo>
                  <a:pt x="44" y="62"/>
                </a:lnTo>
                <a:lnTo>
                  <a:pt x="42" y="60"/>
                </a:lnTo>
                <a:lnTo>
                  <a:pt x="44" y="60"/>
                </a:lnTo>
                <a:lnTo>
                  <a:pt x="44" y="58"/>
                </a:lnTo>
                <a:lnTo>
                  <a:pt x="46" y="56"/>
                </a:lnTo>
                <a:lnTo>
                  <a:pt x="46" y="58"/>
                </a:lnTo>
                <a:lnTo>
                  <a:pt x="48" y="58"/>
                </a:lnTo>
                <a:lnTo>
                  <a:pt x="50" y="58"/>
                </a:lnTo>
                <a:lnTo>
                  <a:pt x="50" y="56"/>
                </a:lnTo>
                <a:lnTo>
                  <a:pt x="48" y="56"/>
                </a:lnTo>
                <a:lnTo>
                  <a:pt x="48" y="54"/>
                </a:lnTo>
                <a:lnTo>
                  <a:pt x="50" y="56"/>
                </a:lnTo>
                <a:lnTo>
                  <a:pt x="52" y="56"/>
                </a:lnTo>
                <a:lnTo>
                  <a:pt x="54" y="54"/>
                </a:lnTo>
                <a:lnTo>
                  <a:pt x="56" y="52"/>
                </a:lnTo>
                <a:lnTo>
                  <a:pt x="58" y="52"/>
                </a:lnTo>
                <a:lnTo>
                  <a:pt x="60" y="50"/>
                </a:lnTo>
                <a:lnTo>
                  <a:pt x="58" y="50"/>
                </a:lnTo>
                <a:lnTo>
                  <a:pt x="56" y="48"/>
                </a:lnTo>
                <a:lnTo>
                  <a:pt x="56" y="50"/>
                </a:lnTo>
                <a:lnTo>
                  <a:pt x="54" y="48"/>
                </a:lnTo>
                <a:lnTo>
                  <a:pt x="52" y="48"/>
                </a:lnTo>
                <a:lnTo>
                  <a:pt x="48" y="46"/>
                </a:lnTo>
                <a:lnTo>
                  <a:pt x="46" y="46"/>
                </a:lnTo>
                <a:lnTo>
                  <a:pt x="44" y="46"/>
                </a:lnTo>
                <a:lnTo>
                  <a:pt x="42" y="46"/>
                </a:lnTo>
                <a:lnTo>
                  <a:pt x="42" y="44"/>
                </a:lnTo>
                <a:lnTo>
                  <a:pt x="42" y="42"/>
                </a:lnTo>
                <a:lnTo>
                  <a:pt x="40" y="42"/>
                </a:lnTo>
                <a:lnTo>
                  <a:pt x="38" y="42"/>
                </a:lnTo>
                <a:lnTo>
                  <a:pt x="36" y="40"/>
                </a:lnTo>
                <a:lnTo>
                  <a:pt x="36" y="38"/>
                </a:lnTo>
                <a:lnTo>
                  <a:pt x="34" y="38"/>
                </a:lnTo>
                <a:lnTo>
                  <a:pt x="34" y="36"/>
                </a:lnTo>
                <a:lnTo>
                  <a:pt x="32" y="38"/>
                </a:lnTo>
                <a:lnTo>
                  <a:pt x="32" y="36"/>
                </a:lnTo>
                <a:lnTo>
                  <a:pt x="30" y="34"/>
                </a:lnTo>
                <a:lnTo>
                  <a:pt x="30" y="36"/>
                </a:lnTo>
                <a:lnTo>
                  <a:pt x="32" y="38"/>
                </a:lnTo>
                <a:lnTo>
                  <a:pt x="30" y="40"/>
                </a:lnTo>
                <a:lnTo>
                  <a:pt x="28" y="40"/>
                </a:lnTo>
                <a:lnTo>
                  <a:pt x="30" y="42"/>
                </a:lnTo>
                <a:lnTo>
                  <a:pt x="28" y="44"/>
                </a:lnTo>
                <a:lnTo>
                  <a:pt x="28" y="42"/>
                </a:lnTo>
                <a:lnTo>
                  <a:pt x="26" y="42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6" y="38"/>
                </a:lnTo>
                <a:lnTo>
                  <a:pt x="16" y="36"/>
                </a:lnTo>
                <a:lnTo>
                  <a:pt x="14" y="36"/>
                </a:lnTo>
                <a:lnTo>
                  <a:pt x="12" y="38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6" y="34"/>
                </a:lnTo>
                <a:lnTo>
                  <a:pt x="8" y="32"/>
                </a:lnTo>
                <a:lnTo>
                  <a:pt x="10" y="30"/>
                </a:lnTo>
                <a:lnTo>
                  <a:pt x="12" y="28"/>
                </a:lnTo>
                <a:lnTo>
                  <a:pt x="14" y="28"/>
                </a:lnTo>
                <a:lnTo>
                  <a:pt x="14" y="26"/>
                </a:lnTo>
                <a:lnTo>
                  <a:pt x="16" y="24"/>
                </a:lnTo>
                <a:lnTo>
                  <a:pt x="18" y="24"/>
                </a:lnTo>
                <a:lnTo>
                  <a:pt x="18" y="22"/>
                </a:lnTo>
                <a:lnTo>
                  <a:pt x="20" y="22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4" y="14"/>
                </a:lnTo>
                <a:lnTo>
                  <a:pt x="54" y="12"/>
                </a:lnTo>
                <a:lnTo>
                  <a:pt x="54" y="10"/>
                </a:lnTo>
                <a:lnTo>
                  <a:pt x="54" y="8"/>
                </a:lnTo>
                <a:lnTo>
                  <a:pt x="54" y="6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0"/>
                </a:lnTo>
                <a:lnTo>
                  <a:pt x="64" y="0"/>
                </a:lnTo>
                <a:lnTo>
                  <a:pt x="68" y="2"/>
                </a:lnTo>
                <a:lnTo>
                  <a:pt x="70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6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8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8"/>
                </a:lnTo>
                <a:lnTo>
                  <a:pt x="92" y="6"/>
                </a:lnTo>
                <a:lnTo>
                  <a:pt x="94" y="6"/>
                </a:lnTo>
                <a:lnTo>
                  <a:pt x="96" y="6"/>
                </a:lnTo>
                <a:lnTo>
                  <a:pt x="98" y="6"/>
                </a:lnTo>
                <a:lnTo>
                  <a:pt x="100" y="6"/>
                </a:lnTo>
                <a:lnTo>
                  <a:pt x="102" y="8"/>
                </a:lnTo>
                <a:lnTo>
                  <a:pt x="104" y="6"/>
                </a:lnTo>
                <a:lnTo>
                  <a:pt x="106" y="6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4" y="6"/>
                </a:lnTo>
                <a:lnTo>
                  <a:pt x="116" y="6"/>
                </a:lnTo>
                <a:lnTo>
                  <a:pt x="118" y="6"/>
                </a:lnTo>
                <a:lnTo>
                  <a:pt x="120" y="6"/>
                </a:lnTo>
                <a:lnTo>
                  <a:pt x="122" y="6"/>
                </a:lnTo>
                <a:lnTo>
                  <a:pt x="124" y="6"/>
                </a:lnTo>
                <a:lnTo>
                  <a:pt x="126" y="8"/>
                </a:lnTo>
                <a:lnTo>
                  <a:pt x="128" y="8"/>
                </a:lnTo>
                <a:lnTo>
                  <a:pt x="130" y="8"/>
                </a:lnTo>
                <a:lnTo>
                  <a:pt x="134" y="8"/>
                </a:lnTo>
                <a:lnTo>
                  <a:pt x="136" y="8"/>
                </a:lnTo>
                <a:lnTo>
                  <a:pt x="138" y="8"/>
                </a:lnTo>
                <a:lnTo>
                  <a:pt x="140" y="8"/>
                </a:lnTo>
                <a:lnTo>
                  <a:pt x="142" y="8"/>
                </a:lnTo>
                <a:lnTo>
                  <a:pt x="144" y="10"/>
                </a:lnTo>
                <a:lnTo>
                  <a:pt x="146" y="10"/>
                </a:lnTo>
                <a:lnTo>
                  <a:pt x="148" y="10"/>
                </a:lnTo>
                <a:lnTo>
                  <a:pt x="150" y="10"/>
                </a:lnTo>
                <a:lnTo>
                  <a:pt x="150" y="12"/>
                </a:lnTo>
                <a:lnTo>
                  <a:pt x="152" y="12"/>
                </a:lnTo>
                <a:lnTo>
                  <a:pt x="154" y="14"/>
                </a:lnTo>
                <a:lnTo>
                  <a:pt x="156" y="16"/>
                </a:lnTo>
                <a:lnTo>
                  <a:pt x="158" y="16"/>
                </a:lnTo>
                <a:lnTo>
                  <a:pt x="160" y="16"/>
                </a:lnTo>
                <a:lnTo>
                  <a:pt x="162" y="16"/>
                </a:lnTo>
                <a:lnTo>
                  <a:pt x="164" y="16"/>
                </a:lnTo>
                <a:lnTo>
                  <a:pt x="166" y="18"/>
                </a:lnTo>
                <a:lnTo>
                  <a:pt x="168" y="20"/>
                </a:lnTo>
                <a:lnTo>
                  <a:pt x="170" y="22"/>
                </a:lnTo>
                <a:lnTo>
                  <a:pt x="172" y="22"/>
                </a:lnTo>
                <a:lnTo>
                  <a:pt x="172" y="24"/>
                </a:lnTo>
                <a:lnTo>
                  <a:pt x="170" y="24"/>
                </a:lnTo>
                <a:lnTo>
                  <a:pt x="168" y="24"/>
                </a:lnTo>
                <a:lnTo>
                  <a:pt x="166" y="24"/>
                </a:lnTo>
                <a:lnTo>
                  <a:pt x="164" y="26"/>
                </a:lnTo>
                <a:lnTo>
                  <a:pt x="164" y="28"/>
                </a:lnTo>
                <a:lnTo>
                  <a:pt x="162" y="28"/>
                </a:lnTo>
                <a:lnTo>
                  <a:pt x="160" y="30"/>
                </a:lnTo>
                <a:lnTo>
                  <a:pt x="158" y="30"/>
                </a:lnTo>
                <a:lnTo>
                  <a:pt x="156" y="30"/>
                </a:lnTo>
                <a:lnTo>
                  <a:pt x="154" y="32"/>
                </a:lnTo>
                <a:lnTo>
                  <a:pt x="150" y="34"/>
                </a:lnTo>
                <a:lnTo>
                  <a:pt x="148" y="36"/>
                </a:lnTo>
                <a:lnTo>
                  <a:pt x="146" y="36"/>
                </a:lnTo>
                <a:lnTo>
                  <a:pt x="144" y="38"/>
                </a:lnTo>
                <a:lnTo>
                  <a:pt x="144" y="40"/>
                </a:lnTo>
                <a:lnTo>
                  <a:pt x="144" y="42"/>
                </a:lnTo>
                <a:lnTo>
                  <a:pt x="144" y="44"/>
                </a:lnTo>
                <a:lnTo>
                  <a:pt x="142" y="44"/>
                </a:lnTo>
                <a:lnTo>
                  <a:pt x="138" y="44"/>
                </a:lnTo>
                <a:lnTo>
                  <a:pt x="136" y="46"/>
                </a:lnTo>
                <a:lnTo>
                  <a:pt x="134" y="46"/>
                </a:lnTo>
                <a:lnTo>
                  <a:pt x="132" y="46"/>
                </a:lnTo>
                <a:lnTo>
                  <a:pt x="130" y="46"/>
                </a:lnTo>
                <a:lnTo>
                  <a:pt x="128" y="46"/>
                </a:lnTo>
                <a:lnTo>
                  <a:pt x="126" y="46"/>
                </a:lnTo>
                <a:lnTo>
                  <a:pt x="124" y="46"/>
                </a:lnTo>
                <a:lnTo>
                  <a:pt x="122" y="46"/>
                </a:lnTo>
                <a:lnTo>
                  <a:pt x="120" y="46"/>
                </a:lnTo>
                <a:lnTo>
                  <a:pt x="120" y="48"/>
                </a:lnTo>
                <a:lnTo>
                  <a:pt x="120" y="50"/>
                </a:lnTo>
                <a:lnTo>
                  <a:pt x="120" y="52"/>
                </a:lnTo>
                <a:lnTo>
                  <a:pt x="120" y="54"/>
                </a:lnTo>
                <a:lnTo>
                  <a:pt x="118" y="54"/>
                </a:lnTo>
                <a:lnTo>
                  <a:pt x="118" y="56"/>
                </a:lnTo>
                <a:lnTo>
                  <a:pt x="118" y="58"/>
                </a:lnTo>
                <a:lnTo>
                  <a:pt x="116" y="58"/>
                </a:lnTo>
                <a:lnTo>
                  <a:pt x="114" y="58"/>
                </a:lnTo>
                <a:lnTo>
                  <a:pt x="110" y="58"/>
                </a:lnTo>
                <a:lnTo>
                  <a:pt x="108" y="60"/>
                </a:lnTo>
                <a:lnTo>
                  <a:pt x="106" y="60"/>
                </a:lnTo>
                <a:lnTo>
                  <a:pt x="104" y="58"/>
                </a:lnTo>
                <a:lnTo>
                  <a:pt x="104" y="56"/>
                </a:lnTo>
                <a:lnTo>
                  <a:pt x="102" y="54"/>
                </a:lnTo>
                <a:lnTo>
                  <a:pt x="100" y="54"/>
                </a:lnTo>
                <a:lnTo>
                  <a:pt x="100" y="56"/>
                </a:lnTo>
                <a:lnTo>
                  <a:pt x="98" y="56"/>
                </a:lnTo>
                <a:lnTo>
                  <a:pt x="96" y="58"/>
                </a:lnTo>
                <a:lnTo>
                  <a:pt x="94" y="58"/>
                </a:lnTo>
                <a:lnTo>
                  <a:pt x="94" y="56"/>
                </a:lnTo>
                <a:lnTo>
                  <a:pt x="92" y="56"/>
                </a:lnTo>
                <a:lnTo>
                  <a:pt x="90" y="56"/>
                </a:lnTo>
                <a:lnTo>
                  <a:pt x="90" y="58"/>
                </a:lnTo>
                <a:lnTo>
                  <a:pt x="90" y="60"/>
                </a:lnTo>
                <a:lnTo>
                  <a:pt x="88" y="60"/>
                </a:lnTo>
                <a:lnTo>
                  <a:pt x="86" y="62"/>
                </a:lnTo>
                <a:lnTo>
                  <a:pt x="86" y="64"/>
                </a:lnTo>
                <a:lnTo>
                  <a:pt x="84" y="64"/>
                </a:lnTo>
                <a:lnTo>
                  <a:pt x="82" y="64"/>
                </a:lnTo>
                <a:lnTo>
                  <a:pt x="80" y="66"/>
                </a:lnTo>
                <a:lnTo>
                  <a:pt x="78" y="66"/>
                </a:lnTo>
                <a:lnTo>
                  <a:pt x="78" y="68"/>
                </a:lnTo>
                <a:lnTo>
                  <a:pt x="76" y="70"/>
                </a:lnTo>
                <a:lnTo>
                  <a:pt x="78" y="72"/>
                </a:lnTo>
                <a:lnTo>
                  <a:pt x="80" y="74"/>
                </a:lnTo>
                <a:lnTo>
                  <a:pt x="80" y="76"/>
                </a:lnTo>
                <a:lnTo>
                  <a:pt x="78" y="78"/>
                </a:lnTo>
                <a:lnTo>
                  <a:pt x="76" y="78"/>
                </a:lnTo>
                <a:lnTo>
                  <a:pt x="74" y="78"/>
                </a:lnTo>
                <a:lnTo>
                  <a:pt x="72" y="78"/>
                </a:lnTo>
                <a:lnTo>
                  <a:pt x="70" y="80"/>
                </a:lnTo>
                <a:lnTo>
                  <a:pt x="68" y="80"/>
                </a:lnTo>
                <a:lnTo>
                  <a:pt x="66" y="80"/>
                </a:lnTo>
                <a:lnTo>
                  <a:pt x="64" y="80"/>
                </a:lnTo>
                <a:lnTo>
                  <a:pt x="62" y="80"/>
                </a:lnTo>
                <a:lnTo>
                  <a:pt x="60" y="78"/>
                </a:lnTo>
                <a:lnTo>
                  <a:pt x="58" y="80"/>
                </a:lnTo>
                <a:lnTo>
                  <a:pt x="56" y="80"/>
                </a:lnTo>
                <a:lnTo>
                  <a:pt x="54" y="82"/>
                </a:lnTo>
                <a:lnTo>
                  <a:pt x="54" y="84"/>
                </a:lnTo>
                <a:lnTo>
                  <a:pt x="52" y="82"/>
                </a:lnTo>
                <a:lnTo>
                  <a:pt x="50" y="80"/>
                </a:lnTo>
                <a:lnTo>
                  <a:pt x="48" y="80"/>
                </a:lnTo>
                <a:lnTo>
                  <a:pt x="46" y="80"/>
                </a:lnTo>
                <a:lnTo>
                  <a:pt x="44" y="82"/>
                </a:lnTo>
                <a:lnTo>
                  <a:pt x="44" y="80"/>
                </a:lnTo>
                <a:lnTo>
                  <a:pt x="44" y="78"/>
                </a:lnTo>
                <a:lnTo>
                  <a:pt x="42" y="78"/>
                </a:lnTo>
                <a:lnTo>
                  <a:pt x="40" y="76"/>
                </a:lnTo>
                <a:lnTo>
                  <a:pt x="38" y="76"/>
                </a:lnTo>
                <a:lnTo>
                  <a:pt x="38" y="74"/>
                </a:lnTo>
                <a:lnTo>
                  <a:pt x="36" y="76"/>
                </a:lnTo>
                <a:lnTo>
                  <a:pt x="34" y="76"/>
                </a:lnTo>
                <a:lnTo>
                  <a:pt x="32" y="76"/>
                </a:lnTo>
                <a:lnTo>
                  <a:pt x="32" y="78"/>
                </a:lnTo>
                <a:lnTo>
                  <a:pt x="30" y="78"/>
                </a:lnTo>
                <a:lnTo>
                  <a:pt x="28" y="80"/>
                </a:lnTo>
                <a:lnTo>
                  <a:pt x="26" y="78"/>
                </a:lnTo>
                <a:lnTo>
                  <a:pt x="24" y="76"/>
                </a:lnTo>
                <a:lnTo>
                  <a:pt x="22" y="76"/>
                </a:lnTo>
                <a:lnTo>
                  <a:pt x="20" y="74"/>
                </a:lnTo>
                <a:lnTo>
                  <a:pt x="18" y="76"/>
                </a:lnTo>
                <a:lnTo>
                  <a:pt x="16" y="74"/>
                </a:lnTo>
                <a:lnTo>
                  <a:pt x="16" y="76"/>
                </a:lnTo>
                <a:lnTo>
                  <a:pt x="14" y="76"/>
                </a:lnTo>
                <a:lnTo>
                  <a:pt x="12" y="76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2" y="76"/>
                </a:lnTo>
                <a:lnTo>
                  <a:pt x="2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1" name="Freeform 2112">
            <a:extLst>
              <a:ext uri="{FF2B5EF4-FFF2-40B4-BE49-F238E27FC236}">
                <a16:creationId xmlns:a16="http://schemas.microsoft.com/office/drawing/2014/main" id="{B5C26F49-A12B-407B-AF37-E3408E12CEF7}"/>
              </a:ext>
            </a:extLst>
          </p:cNvPr>
          <p:cNvSpPr>
            <a:spLocks/>
          </p:cNvSpPr>
          <p:nvPr/>
        </p:nvSpPr>
        <p:spPr bwMode="auto">
          <a:xfrm>
            <a:off x="6472240" y="2230439"/>
            <a:ext cx="858837" cy="338137"/>
          </a:xfrm>
          <a:custGeom>
            <a:avLst/>
            <a:gdLst>
              <a:gd name="T0" fmla="*/ 35282167 w 541"/>
              <a:gd name="T1" fmla="*/ 131047931 h 213"/>
              <a:gd name="T2" fmla="*/ 60483715 w 541"/>
              <a:gd name="T3" fmla="*/ 110886711 h 213"/>
              <a:gd name="T4" fmla="*/ 95765882 w 541"/>
              <a:gd name="T5" fmla="*/ 90725491 h 213"/>
              <a:gd name="T6" fmla="*/ 141128668 w 541"/>
              <a:gd name="T7" fmla="*/ 70564271 h 213"/>
              <a:gd name="T8" fmla="*/ 181451144 w 541"/>
              <a:gd name="T9" fmla="*/ 75604576 h 213"/>
              <a:gd name="T10" fmla="*/ 236894550 w 541"/>
              <a:gd name="T11" fmla="*/ 90725491 h 213"/>
              <a:gd name="T12" fmla="*/ 277217026 w 541"/>
              <a:gd name="T13" fmla="*/ 110886711 h 213"/>
              <a:gd name="T14" fmla="*/ 322579812 w 541"/>
              <a:gd name="T15" fmla="*/ 110886711 h 213"/>
              <a:gd name="T16" fmla="*/ 378023217 w 541"/>
              <a:gd name="T17" fmla="*/ 120967321 h 213"/>
              <a:gd name="T18" fmla="*/ 383063527 w 541"/>
              <a:gd name="T19" fmla="*/ 80644881 h 213"/>
              <a:gd name="T20" fmla="*/ 357861979 w 541"/>
              <a:gd name="T21" fmla="*/ 35282135 h 213"/>
              <a:gd name="T22" fmla="*/ 388103837 w 541"/>
              <a:gd name="T23" fmla="*/ 5040305 h 213"/>
              <a:gd name="T24" fmla="*/ 448587551 w 541"/>
              <a:gd name="T25" fmla="*/ 20161220 h 213"/>
              <a:gd name="T26" fmla="*/ 498990647 w 541"/>
              <a:gd name="T27" fmla="*/ 35282135 h 213"/>
              <a:gd name="T28" fmla="*/ 544353433 w 541"/>
              <a:gd name="T29" fmla="*/ 70564271 h 213"/>
              <a:gd name="T30" fmla="*/ 599796838 w 541"/>
              <a:gd name="T31" fmla="*/ 95765796 h 213"/>
              <a:gd name="T32" fmla="*/ 655240244 w 541"/>
              <a:gd name="T33" fmla="*/ 90725491 h 213"/>
              <a:gd name="T34" fmla="*/ 705643339 w 541"/>
              <a:gd name="T35" fmla="*/ 90725491 h 213"/>
              <a:gd name="T36" fmla="*/ 756046435 w 541"/>
              <a:gd name="T37" fmla="*/ 100806101 h 213"/>
              <a:gd name="T38" fmla="*/ 801409221 w 541"/>
              <a:gd name="T39" fmla="*/ 126007626 h 213"/>
              <a:gd name="T40" fmla="*/ 856852626 w 541"/>
              <a:gd name="T41" fmla="*/ 141128541 h 213"/>
              <a:gd name="T42" fmla="*/ 912296031 w 541"/>
              <a:gd name="T43" fmla="*/ 146168846 h 213"/>
              <a:gd name="T44" fmla="*/ 972779746 w 541"/>
              <a:gd name="T45" fmla="*/ 136088236 h 213"/>
              <a:gd name="T46" fmla="*/ 1013102223 w 541"/>
              <a:gd name="T47" fmla="*/ 110886711 h 213"/>
              <a:gd name="T48" fmla="*/ 1068545628 w 541"/>
              <a:gd name="T49" fmla="*/ 100806101 h 213"/>
              <a:gd name="T50" fmla="*/ 1118948724 w 541"/>
              <a:gd name="T51" fmla="*/ 105846406 h 213"/>
              <a:gd name="T52" fmla="*/ 1149190581 w 541"/>
              <a:gd name="T53" fmla="*/ 146168846 h 213"/>
              <a:gd name="T54" fmla="*/ 1149190581 w 541"/>
              <a:gd name="T55" fmla="*/ 206652507 h 213"/>
              <a:gd name="T56" fmla="*/ 1202113038 w 541"/>
              <a:gd name="T57" fmla="*/ 216733117 h 213"/>
              <a:gd name="T58" fmla="*/ 1247475824 w 541"/>
              <a:gd name="T59" fmla="*/ 206652507 h 213"/>
              <a:gd name="T60" fmla="*/ 1302919229 w 541"/>
              <a:gd name="T61" fmla="*/ 226813727 h 213"/>
              <a:gd name="T62" fmla="*/ 1353322325 w 541"/>
              <a:gd name="T63" fmla="*/ 262095862 h 213"/>
              <a:gd name="T64" fmla="*/ 1328120777 w 541"/>
              <a:gd name="T65" fmla="*/ 277216778 h 213"/>
              <a:gd name="T66" fmla="*/ 1277717681 w 541"/>
              <a:gd name="T67" fmla="*/ 282257083 h 213"/>
              <a:gd name="T68" fmla="*/ 1237395205 w 541"/>
              <a:gd name="T69" fmla="*/ 302418303 h 213"/>
              <a:gd name="T70" fmla="*/ 1217233966 w 541"/>
              <a:gd name="T71" fmla="*/ 342740743 h 213"/>
              <a:gd name="T72" fmla="*/ 1174392129 w 541"/>
              <a:gd name="T73" fmla="*/ 367942268 h 213"/>
              <a:gd name="T74" fmla="*/ 1113908414 w 541"/>
              <a:gd name="T75" fmla="*/ 367942268 h 213"/>
              <a:gd name="T76" fmla="*/ 1078626247 w 541"/>
              <a:gd name="T77" fmla="*/ 378022879 h 213"/>
              <a:gd name="T78" fmla="*/ 1118948724 w 541"/>
              <a:gd name="T79" fmla="*/ 420864678 h 213"/>
              <a:gd name="T80" fmla="*/ 1083666557 w 541"/>
              <a:gd name="T81" fmla="*/ 451106508 h 213"/>
              <a:gd name="T82" fmla="*/ 1043344080 w 541"/>
              <a:gd name="T83" fmla="*/ 491428948 h 213"/>
              <a:gd name="T84" fmla="*/ 992940984 w 541"/>
              <a:gd name="T85" fmla="*/ 491428948 h 213"/>
              <a:gd name="T86" fmla="*/ 927416960 w 541"/>
              <a:gd name="T87" fmla="*/ 506549863 h 213"/>
              <a:gd name="T88" fmla="*/ 861892936 w 541"/>
              <a:gd name="T89" fmla="*/ 531751389 h 213"/>
              <a:gd name="T90" fmla="*/ 801409221 w 541"/>
              <a:gd name="T91" fmla="*/ 521670779 h 213"/>
              <a:gd name="T92" fmla="*/ 725804577 w 541"/>
              <a:gd name="T93" fmla="*/ 496469253 h 213"/>
              <a:gd name="T94" fmla="*/ 650199934 w 541"/>
              <a:gd name="T95" fmla="*/ 481348338 h 213"/>
              <a:gd name="T96" fmla="*/ 564514671 w 541"/>
              <a:gd name="T97" fmla="*/ 481348338 h 213"/>
              <a:gd name="T98" fmla="*/ 498990647 w 541"/>
              <a:gd name="T99" fmla="*/ 476308033 h 213"/>
              <a:gd name="T100" fmla="*/ 443547242 w 541"/>
              <a:gd name="T101" fmla="*/ 430945288 h 213"/>
              <a:gd name="T102" fmla="*/ 398184456 w 541"/>
              <a:gd name="T103" fmla="*/ 398184099 h 213"/>
              <a:gd name="T104" fmla="*/ 342741050 w 541"/>
              <a:gd name="T105" fmla="*/ 372982573 h 213"/>
              <a:gd name="T106" fmla="*/ 292337955 w 541"/>
              <a:gd name="T107" fmla="*/ 362901963 h 213"/>
              <a:gd name="T108" fmla="*/ 231854240 w 541"/>
              <a:gd name="T109" fmla="*/ 352821353 h 213"/>
              <a:gd name="T110" fmla="*/ 191531763 w 541"/>
              <a:gd name="T111" fmla="*/ 322579523 h 213"/>
              <a:gd name="T112" fmla="*/ 181451144 w 541"/>
              <a:gd name="T113" fmla="*/ 272176473 h 213"/>
              <a:gd name="T114" fmla="*/ 131048049 w 541"/>
              <a:gd name="T115" fmla="*/ 226813727 h 213"/>
              <a:gd name="T116" fmla="*/ 85685263 w 541"/>
              <a:gd name="T117" fmla="*/ 211692812 h 213"/>
              <a:gd name="T118" fmla="*/ 35282167 w 541"/>
              <a:gd name="T119" fmla="*/ 181450982 h 21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1" h="213">
                <a:moveTo>
                  <a:pt x="0" y="60"/>
                </a:moveTo>
                <a:lnTo>
                  <a:pt x="2" y="60"/>
                </a:lnTo>
                <a:lnTo>
                  <a:pt x="4" y="58"/>
                </a:lnTo>
                <a:lnTo>
                  <a:pt x="4" y="56"/>
                </a:lnTo>
                <a:lnTo>
                  <a:pt x="4" y="54"/>
                </a:lnTo>
                <a:lnTo>
                  <a:pt x="6" y="54"/>
                </a:lnTo>
                <a:lnTo>
                  <a:pt x="8" y="54"/>
                </a:lnTo>
                <a:lnTo>
                  <a:pt x="10" y="54"/>
                </a:lnTo>
                <a:lnTo>
                  <a:pt x="12" y="52"/>
                </a:lnTo>
                <a:lnTo>
                  <a:pt x="12" y="54"/>
                </a:lnTo>
                <a:lnTo>
                  <a:pt x="14" y="54"/>
                </a:lnTo>
                <a:lnTo>
                  <a:pt x="14" y="52"/>
                </a:lnTo>
                <a:lnTo>
                  <a:pt x="16" y="52"/>
                </a:lnTo>
                <a:lnTo>
                  <a:pt x="18" y="54"/>
                </a:lnTo>
                <a:lnTo>
                  <a:pt x="20" y="52"/>
                </a:lnTo>
                <a:lnTo>
                  <a:pt x="18" y="50"/>
                </a:lnTo>
                <a:lnTo>
                  <a:pt x="20" y="50"/>
                </a:lnTo>
                <a:lnTo>
                  <a:pt x="22" y="50"/>
                </a:lnTo>
                <a:lnTo>
                  <a:pt x="24" y="48"/>
                </a:lnTo>
                <a:lnTo>
                  <a:pt x="26" y="48"/>
                </a:lnTo>
                <a:lnTo>
                  <a:pt x="24" y="46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28" y="42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38" y="36"/>
                </a:lnTo>
                <a:lnTo>
                  <a:pt x="40" y="36"/>
                </a:lnTo>
                <a:lnTo>
                  <a:pt x="42" y="34"/>
                </a:lnTo>
                <a:lnTo>
                  <a:pt x="44" y="34"/>
                </a:lnTo>
                <a:lnTo>
                  <a:pt x="46" y="34"/>
                </a:lnTo>
                <a:lnTo>
                  <a:pt x="48" y="32"/>
                </a:lnTo>
                <a:lnTo>
                  <a:pt x="48" y="30"/>
                </a:lnTo>
                <a:lnTo>
                  <a:pt x="50" y="28"/>
                </a:lnTo>
                <a:lnTo>
                  <a:pt x="52" y="28"/>
                </a:lnTo>
                <a:lnTo>
                  <a:pt x="54" y="28"/>
                </a:lnTo>
                <a:lnTo>
                  <a:pt x="56" y="28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8" y="26"/>
                </a:lnTo>
                <a:lnTo>
                  <a:pt x="70" y="28"/>
                </a:lnTo>
                <a:lnTo>
                  <a:pt x="70" y="30"/>
                </a:lnTo>
                <a:lnTo>
                  <a:pt x="72" y="30"/>
                </a:lnTo>
                <a:lnTo>
                  <a:pt x="74" y="30"/>
                </a:lnTo>
                <a:lnTo>
                  <a:pt x="76" y="30"/>
                </a:lnTo>
                <a:lnTo>
                  <a:pt x="78" y="30"/>
                </a:lnTo>
                <a:lnTo>
                  <a:pt x="80" y="30"/>
                </a:lnTo>
                <a:lnTo>
                  <a:pt x="82" y="30"/>
                </a:lnTo>
                <a:lnTo>
                  <a:pt x="84" y="30"/>
                </a:lnTo>
                <a:lnTo>
                  <a:pt x="86" y="30"/>
                </a:lnTo>
                <a:lnTo>
                  <a:pt x="90" y="30"/>
                </a:lnTo>
                <a:lnTo>
                  <a:pt x="92" y="32"/>
                </a:lnTo>
                <a:lnTo>
                  <a:pt x="94" y="34"/>
                </a:lnTo>
                <a:lnTo>
                  <a:pt x="94" y="36"/>
                </a:lnTo>
                <a:lnTo>
                  <a:pt x="96" y="38"/>
                </a:lnTo>
                <a:lnTo>
                  <a:pt x="98" y="38"/>
                </a:lnTo>
                <a:lnTo>
                  <a:pt x="98" y="40"/>
                </a:lnTo>
                <a:lnTo>
                  <a:pt x="100" y="42"/>
                </a:lnTo>
                <a:lnTo>
                  <a:pt x="102" y="42"/>
                </a:lnTo>
                <a:lnTo>
                  <a:pt x="104" y="42"/>
                </a:lnTo>
                <a:lnTo>
                  <a:pt x="106" y="42"/>
                </a:lnTo>
                <a:lnTo>
                  <a:pt x="108" y="42"/>
                </a:lnTo>
                <a:lnTo>
                  <a:pt x="110" y="44"/>
                </a:lnTo>
                <a:lnTo>
                  <a:pt x="114" y="44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0" y="42"/>
                </a:lnTo>
                <a:lnTo>
                  <a:pt x="122" y="42"/>
                </a:lnTo>
                <a:lnTo>
                  <a:pt x="124" y="44"/>
                </a:lnTo>
                <a:lnTo>
                  <a:pt x="124" y="42"/>
                </a:lnTo>
                <a:lnTo>
                  <a:pt x="126" y="42"/>
                </a:lnTo>
                <a:lnTo>
                  <a:pt x="128" y="44"/>
                </a:lnTo>
                <a:lnTo>
                  <a:pt x="130" y="44"/>
                </a:lnTo>
                <a:lnTo>
                  <a:pt x="134" y="44"/>
                </a:lnTo>
                <a:lnTo>
                  <a:pt x="134" y="46"/>
                </a:lnTo>
                <a:lnTo>
                  <a:pt x="136" y="44"/>
                </a:lnTo>
                <a:lnTo>
                  <a:pt x="138" y="44"/>
                </a:lnTo>
                <a:lnTo>
                  <a:pt x="140" y="44"/>
                </a:lnTo>
                <a:lnTo>
                  <a:pt x="142" y="46"/>
                </a:lnTo>
                <a:lnTo>
                  <a:pt x="144" y="46"/>
                </a:lnTo>
                <a:lnTo>
                  <a:pt x="146" y="48"/>
                </a:lnTo>
                <a:lnTo>
                  <a:pt x="148" y="48"/>
                </a:lnTo>
                <a:lnTo>
                  <a:pt x="150" y="48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6" y="42"/>
                </a:lnTo>
                <a:lnTo>
                  <a:pt x="158" y="40"/>
                </a:lnTo>
                <a:lnTo>
                  <a:pt x="158" y="38"/>
                </a:lnTo>
                <a:lnTo>
                  <a:pt x="158" y="36"/>
                </a:lnTo>
                <a:lnTo>
                  <a:pt x="156" y="34"/>
                </a:lnTo>
                <a:lnTo>
                  <a:pt x="154" y="32"/>
                </a:lnTo>
                <a:lnTo>
                  <a:pt x="152" y="32"/>
                </a:lnTo>
                <a:lnTo>
                  <a:pt x="150" y="30"/>
                </a:lnTo>
                <a:lnTo>
                  <a:pt x="150" y="28"/>
                </a:lnTo>
                <a:lnTo>
                  <a:pt x="148" y="28"/>
                </a:lnTo>
                <a:lnTo>
                  <a:pt x="148" y="26"/>
                </a:lnTo>
                <a:lnTo>
                  <a:pt x="146" y="24"/>
                </a:lnTo>
                <a:lnTo>
                  <a:pt x="144" y="24"/>
                </a:lnTo>
                <a:lnTo>
                  <a:pt x="144" y="22"/>
                </a:lnTo>
                <a:lnTo>
                  <a:pt x="142" y="20"/>
                </a:lnTo>
                <a:lnTo>
                  <a:pt x="142" y="18"/>
                </a:lnTo>
                <a:lnTo>
                  <a:pt x="142" y="16"/>
                </a:lnTo>
                <a:lnTo>
                  <a:pt x="142" y="14"/>
                </a:lnTo>
                <a:lnTo>
                  <a:pt x="144" y="14"/>
                </a:lnTo>
                <a:lnTo>
                  <a:pt x="144" y="12"/>
                </a:lnTo>
                <a:lnTo>
                  <a:pt x="144" y="10"/>
                </a:lnTo>
                <a:lnTo>
                  <a:pt x="144" y="8"/>
                </a:lnTo>
                <a:lnTo>
                  <a:pt x="148" y="6"/>
                </a:lnTo>
                <a:lnTo>
                  <a:pt x="148" y="2"/>
                </a:lnTo>
                <a:lnTo>
                  <a:pt x="148" y="0"/>
                </a:lnTo>
                <a:lnTo>
                  <a:pt x="150" y="2"/>
                </a:lnTo>
                <a:lnTo>
                  <a:pt x="154" y="2"/>
                </a:lnTo>
                <a:lnTo>
                  <a:pt x="156" y="2"/>
                </a:lnTo>
                <a:lnTo>
                  <a:pt x="158" y="4"/>
                </a:lnTo>
                <a:lnTo>
                  <a:pt x="160" y="4"/>
                </a:lnTo>
                <a:lnTo>
                  <a:pt x="162" y="4"/>
                </a:lnTo>
                <a:lnTo>
                  <a:pt x="164" y="6"/>
                </a:lnTo>
                <a:lnTo>
                  <a:pt x="166" y="6"/>
                </a:lnTo>
                <a:lnTo>
                  <a:pt x="168" y="8"/>
                </a:lnTo>
                <a:lnTo>
                  <a:pt x="170" y="8"/>
                </a:lnTo>
                <a:lnTo>
                  <a:pt x="172" y="8"/>
                </a:lnTo>
                <a:lnTo>
                  <a:pt x="174" y="8"/>
                </a:lnTo>
                <a:lnTo>
                  <a:pt x="178" y="8"/>
                </a:lnTo>
                <a:lnTo>
                  <a:pt x="180" y="8"/>
                </a:lnTo>
                <a:lnTo>
                  <a:pt x="182" y="10"/>
                </a:lnTo>
                <a:lnTo>
                  <a:pt x="184" y="10"/>
                </a:lnTo>
                <a:lnTo>
                  <a:pt x="186" y="10"/>
                </a:lnTo>
                <a:lnTo>
                  <a:pt x="188" y="12"/>
                </a:lnTo>
                <a:lnTo>
                  <a:pt x="190" y="12"/>
                </a:lnTo>
                <a:lnTo>
                  <a:pt x="192" y="12"/>
                </a:lnTo>
                <a:lnTo>
                  <a:pt x="194" y="14"/>
                </a:lnTo>
                <a:lnTo>
                  <a:pt x="196" y="14"/>
                </a:lnTo>
                <a:lnTo>
                  <a:pt x="196" y="12"/>
                </a:lnTo>
                <a:lnTo>
                  <a:pt x="198" y="14"/>
                </a:lnTo>
                <a:lnTo>
                  <a:pt x="200" y="14"/>
                </a:lnTo>
                <a:lnTo>
                  <a:pt x="202" y="14"/>
                </a:lnTo>
                <a:lnTo>
                  <a:pt x="204" y="14"/>
                </a:lnTo>
                <a:lnTo>
                  <a:pt x="206" y="14"/>
                </a:lnTo>
                <a:lnTo>
                  <a:pt x="208" y="16"/>
                </a:lnTo>
                <a:lnTo>
                  <a:pt x="208" y="18"/>
                </a:lnTo>
                <a:lnTo>
                  <a:pt x="210" y="20"/>
                </a:lnTo>
                <a:lnTo>
                  <a:pt x="212" y="22"/>
                </a:lnTo>
                <a:lnTo>
                  <a:pt x="214" y="24"/>
                </a:lnTo>
                <a:lnTo>
                  <a:pt x="214" y="26"/>
                </a:lnTo>
                <a:lnTo>
                  <a:pt x="216" y="28"/>
                </a:lnTo>
                <a:lnTo>
                  <a:pt x="218" y="30"/>
                </a:lnTo>
                <a:lnTo>
                  <a:pt x="220" y="32"/>
                </a:lnTo>
                <a:lnTo>
                  <a:pt x="222" y="32"/>
                </a:lnTo>
                <a:lnTo>
                  <a:pt x="226" y="34"/>
                </a:lnTo>
                <a:lnTo>
                  <a:pt x="228" y="34"/>
                </a:lnTo>
                <a:lnTo>
                  <a:pt x="228" y="36"/>
                </a:lnTo>
                <a:lnTo>
                  <a:pt x="230" y="36"/>
                </a:lnTo>
                <a:lnTo>
                  <a:pt x="232" y="36"/>
                </a:lnTo>
                <a:lnTo>
                  <a:pt x="234" y="36"/>
                </a:lnTo>
                <a:lnTo>
                  <a:pt x="236" y="36"/>
                </a:lnTo>
                <a:lnTo>
                  <a:pt x="238" y="38"/>
                </a:lnTo>
                <a:lnTo>
                  <a:pt x="240" y="38"/>
                </a:lnTo>
                <a:lnTo>
                  <a:pt x="242" y="38"/>
                </a:lnTo>
                <a:lnTo>
                  <a:pt x="244" y="40"/>
                </a:lnTo>
                <a:lnTo>
                  <a:pt x="246" y="38"/>
                </a:lnTo>
                <a:lnTo>
                  <a:pt x="248" y="40"/>
                </a:lnTo>
                <a:lnTo>
                  <a:pt x="250" y="40"/>
                </a:lnTo>
                <a:lnTo>
                  <a:pt x="252" y="40"/>
                </a:lnTo>
                <a:lnTo>
                  <a:pt x="254" y="38"/>
                </a:lnTo>
                <a:lnTo>
                  <a:pt x="256" y="36"/>
                </a:lnTo>
                <a:lnTo>
                  <a:pt x="258" y="36"/>
                </a:lnTo>
                <a:lnTo>
                  <a:pt x="260" y="36"/>
                </a:lnTo>
                <a:lnTo>
                  <a:pt x="262" y="34"/>
                </a:lnTo>
                <a:lnTo>
                  <a:pt x="264" y="34"/>
                </a:lnTo>
                <a:lnTo>
                  <a:pt x="266" y="34"/>
                </a:lnTo>
                <a:lnTo>
                  <a:pt x="268" y="32"/>
                </a:lnTo>
                <a:lnTo>
                  <a:pt x="270" y="34"/>
                </a:lnTo>
                <a:lnTo>
                  <a:pt x="272" y="34"/>
                </a:lnTo>
                <a:lnTo>
                  <a:pt x="274" y="34"/>
                </a:lnTo>
                <a:lnTo>
                  <a:pt x="278" y="34"/>
                </a:lnTo>
                <a:lnTo>
                  <a:pt x="280" y="34"/>
                </a:lnTo>
                <a:lnTo>
                  <a:pt x="280" y="36"/>
                </a:lnTo>
                <a:lnTo>
                  <a:pt x="282" y="36"/>
                </a:lnTo>
                <a:lnTo>
                  <a:pt x="284" y="36"/>
                </a:lnTo>
                <a:lnTo>
                  <a:pt x="286" y="36"/>
                </a:lnTo>
                <a:lnTo>
                  <a:pt x="288" y="36"/>
                </a:lnTo>
                <a:lnTo>
                  <a:pt x="292" y="36"/>
                </a:lnTo>
                <a:lnTo>
                  <a:pt x="294" y="36"/>
                </a:lnTo>
                <a:lnTo>
                  <a:pt x="294" y="38"/>
                </a:lnTo>
                <a:lnTo>
                  <a:pt x="296" y="38"/>
                </a:lnTo>
                <a:lnTo>
                  <a:pt x="298" y="40"/>
                </a:lnTo>
                <a:lnTo>
                  <a:pt x="300" y="40"/>
                </a:lnTo>
                <a:lnTo>
                  <a:pt x="302" y="42"/>
                </a:lnTo>
                <a:lnTo>
                  <a:pt x="304" y="42"/>
                </a:lnTo>
                <a:lnTo>
                  <a:pt x="306" y="44"/>
                </a:lnTo>
                <a:lnTo>
                  <a:pt x="312" y="44"/>
                </a:lnTo>
                <a:lnTo>
                  <a:pt x="314" y="44"/>
                </a:lnTo>
                <a:lnTo>
                  <a:pt x="316" y="44"/>
                </a:lnTo>
                <a:lnTo>
                  <a:pt x="316" y="46"/>
                </a:lnTo>
                <a:lnTo>
                  <a:pt x="318" y="48"/>
                </a:lnTo>
                <a:lnTo>
                  <a:pt x="318" y="50"/>
                </a:lnTo>
                <a:lnTo>
                  <a:pt x="322" y="52"/>
                </a:lnTo>
                <a:lnTo>
                  <a:pt x="324" y="52"/>
                </a:lnTo>
                <a:lnTo>
                  <a:pt x="326" y="52"/>
                </a:lnTo>
                <a:lnTo>
                  <a:pt x="326" y="54"/>
                </a:lnTo>
                <a:lnTo>
                  <a:pt x="328" y="54"/>
                </a:lnTo>
                <a:lnTo>
                  <a:pt x="330" y="56"/>
                </a:lnTo>
                <a:lnTo>
                  <a:pt x="332" y="56"/>
                </a:lnTo>
                <a:lnTo>
                  <a:pt x="334" y="56"/>
                </a:lnTo>
                <a:lnTo>
                  <a:pt x="336" y="56"/>
                </a:lnTo>
                <a:lnTo>
                  <a:pt x="338" y="56"/>
                </a:lnTo>
                <a:lnTo>
                  <a:pt x="340" y="56"/>
                </a:lnTo>
                <a:lnTo>
                  <a:pt x="342" y="56"/>
                </a:lnTo>
                <a:lnTo>
                  <a:pt x="344" y="56"/>
                </a:lnTo>
                <a:lnTo>
                  <a:pt x="346" y="58"/>
                </a:lnTo>
                <a:lnTo>
                  <a:pt x="348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6" y="58"/>
                </a:lnTo>
                <a:lnTo>
                  <a:pt x="358" y="58"/>
                </a:lnTo>
                <a:lnTo>
                  <a:pt x="360" y="60"/>
                </a:lnTo>
                <a:lnTo>
                  <a:pt x="362" y="58"/>
                </a:lnTo>
                <a:lnTo>
                  <a:pt x="364" y="58"/>
                </a:lnTo>
                <a:lnTo>
                  <a:pt x="366" y="60"/>
                </a:lnTo>
                <a:lnTo>
                  <a:pt x="368" y="60"/>
                </a:lnTo>
                <a:lnTo>
                  <a:pt x="370" y="60"/>
                </a:lnTo>
                <a:lnTo>
                  <a:pt x="372" y="58"/>
                </a:lnTo>
                <a:lnTo>
                  <a:pt x="376" y="56"/>
                </a:lnTo>
                <a:lnTo>
                  <a:pt x="378" y="56"/>
                </a:lnTo>
                <a:lnTo>
                  <a:pt x="380" y="54"/>
                </a:lnTo>
                <a:lnTo>
                  <a:pt x="382" y="54"/>
                </a:lnTo>
                <a:lnTo>
                  <a:pt x="384" y="54"/>
                </a:lnTo>
                <a:lnTo>
                  <a:pt x="386" y="54"/>
                </a:lnTo>
                <a:lnTo>
                  <a:pt x="388" y="54"/>
                </a:lnTo>
                <a:lnTo>
                  <a:pt x="390" y="52"/>
                </a:lnTo>
                <a:lnTo>
                  <a:pt x="392" y="52"/>
                </a:lnTo>
                <a:lnTo>
                  <a:pt x="394" y="52"/>
                </a:lnTo>
                <a:lnTo>
                  <a:pt x="396" y="52"/>
                </a:lnTo>
                <a:lnTo>
                  <a:pt x="398" y="52"/>
                </a:lnTo>
                <a:lnTo>
                  <a:pt x="400" y="50"/>
                </a:lnTo>
                <a:lnTo>
                  <a:pt x="400" y="48"/>
                </a:lnTo>
                <a:lnTo>
                  <a:pt x="400" y="46"/>
                </a:lnTo>
                <a:lnTo>
                  <a:pt x="402" y="44"/>
                </a:lnTo>
                <a:lnTo>
                  <a:pt x="404" y="42"/>
                </a:lnTo>
                <a:lnTo>
                  <a:pt x="406" y="40"/>
                </a:lnTo>
                <a:lnTo>
                  <a:pt x="408" y="40"/>
                </a:lnTo>
                <a:lnTo>
                  <a:pt x="410" y="38"/>
                </a:lnTo>
                <a:lnTo>
                  <a:pt x="412" y="38"/>
                </a:lnTo>
                <a:lnTo>
                  <a:pt x="414" y="38"/>
                </a:lnTo>
                <a:lnTo>
                  <a:pt x="416" y="38"/>
                </a:lnTo>
                <a:lnTo>
                  <a:pt x="418" y="38"/>
                </a:lnTo>
                <a:lnTo>
                  <a:pt x="420" y="38"/>
                </a:lnTo>
                <a:lnTo>
                  <a:pt x="424" y="40"/>
                </a:lnTo>
                <a:lnTo>
                  <a:pt x="426" y="40"/>
                </a:lnTo>
                <a:lnTo>
                  <a:pt x="428" y="42"/>
                </a:lnTo>
                <a:lnTo>
                  <a:pt x="430" y="42"/>
                </a:lnTo>
                <a:lnTo>
                  <a:pt x="432" y="44"/>
                </a:lnTo>
                <a:lnTo>
                  <a:pt x="434" y="44"/>
                </a:lnTo>
                <a:lnTo>
                  <a:pt x="436" y="44"/>
                </a:lnTo>
                <a:lnTo>
                  <a:pt x="438" y="44"/>
                </a:lnTo>
                <a:lnTo>
                  <a:pt x="440" y="44"/>
                </a:lnTo>
                <a:lnTo>
                  <a:pt x="442" y="42"/>
                </a:lnTo>
                <a:lnTo>
                  <a:pt x="444" y="42"/>
                </a:lnTo>
                <a:lnTo>
                  <a:pt x="446" y="42"/>
                </a:lnTo>
                <a:lnTo>
                  <a:pt x="448" y="42"/>
                </a:lnTo>
                <a:lnTo>
                  <a:pt x="450" y="44"/>
                </a:lnTo>
                <a:lnTo>
                  <a:pt x="452" y="44"/>
                </a:lnTo>
                <a:lnTo>
                  <a:pt x="454" y="46"/>
                </a:lnTo>
                <a:lnTo>
                  <a:pt x="456" y="46"/>
                </a:lnTo>
                <a:lnTo>
                  <a:pt x="456" y="48"/>
                </a:lnTo>
                <a:lnTo>
                  <a:pt x="456" y="52"/>
                </a:lnTo>
                <a:lnTo>
                  <a:pt x="456" y="54"/>
                </a:lnTo>
                <a:lnTo>
                  <a:pt x="456" y="58"/>
                </a:lnTo>
                <a:lnTo>
                  <a:pt x="456" y="60"/>
                </a:lnTo>
                <a:lnTo>
                  <a:pt x="456" y="64"/>
                </a:lnTo>
                <a:lnTo>
                  <a:pt x="456" y="66"/>
                </a:lnTo>
                <a:lnTo>
                  <a:pt x="458" y="68"/>
                </a:lnTo>
                <a:lnTo>
                  <a:pt x="456" y="68"/>
                </a:lnTo>
                <a:lnTo>
                  <a:pt x="456" y="70"/>
                </a:lnTo>
                <a:lnTo>
                  <a:pt x="456" y="72"/>
                </a:lnTo>
                <a:lnTo>
                  <a:pt x="458" y="74"/>
                </a:lnTo>
                <a:lnTo>
                  <a:pt x="458" y="76"/>
                </a:lnTo>
                <a:lnTo>
                  <a:pt x="460" y="78"/>
                </a:lnTo>
                <a:lnTo>
                  <a:pt x="458" y="80"/>
                </a:lnTo>
                <a:lnTo>
                  <a:pt x="456" y="82"/>
                </a:lnTo>
                <a:lnTo>
                  <a:pt x="458" y="82"/>
                </a:lnTo>
                <a:lnTo>
                  <a:pt x="460" y="84"/>
                </a:lnTo>
                <a:lnTo>
                  <a:pt x="464" y="86"/>
                </a:lnTo>
                <a:lnTo>
                  <a:pt x="464" y="88"/>
                </a:lnTo>
                <a:lnTo>
                  <a:pt x="466" y="88"/>
                </a:lnTo>
                <a:lnTo>
                  <a:pt x="467" y="88"/>
                </a:lnTo>
                <a:lnTo>
                  <a:pt x="469" y="86"/>
                </a:lnTo>
                <a:lnTo>
                  <a:pt x="471" y="86"/>
                </a:lnTo>
                <a:lnTo>
                  <a:pt x="473" y="86"/>
                </a:lnTo>
                <a:lnTo>
                  <a:pt x="477" y="86"/>
                </a:lnTo>
                <a:lnTo>
                  <a:pt x="479" y="86"/>
                </a:lnTo>
                <a:lnTo>
                  <a:pt x="481" y="86"/>
                </a:lnTo>
                <a:lnTo>
                  <a:pt x="483" y="86"/>
                </a:lnTo>
                <a:lnTo>
                  <a:pt x="485" y="88"/>
                </a:lnTo>
                <a:lnTo>
                  <a:pt x="487" y="88"/>
                </a:lnTo>
                <a:lnTo>
                  <a:pt x="489" y="90"/>
                </a:lnTo>
                <a:lnTo>
                  <a:pt x="491" y="88"/>
                </a:lnTo>
                <a:lnTo>
                  <a:pt x="491" y="86"/>
                </a:lnTo>
                <a:lnTo>
                  <a:pt x="493" y="84"/>
                </a:lnTo>
                <a:lnTo>
                  <a:pt x="495" y="82"/>
                </a:lnTo>
                <a:lnTo>
                  <a:pt x="497" y="82"/>
                </a:lnTo>
                <a:lnTo>
                  <a:pt x="499" y="82"/>
                </a:lnTo>
                <a:lnTo>
                  <a:pt x="501" y="82"/>
                </a:lnTo>
                <a:lnTo>
                  <a:pt x="503" y="82"/>
                </a:lnTo>
                <a:lnTo>
                  <a:pt x="505" y="84"/>
                </a:lnTo>
                <a:lnTo>
                  <a:pt x="509" y="86"/>
                </a:lnTo>
                <a:lnTo>
                  <a:pt x="511" y="88"/>
                </a:lnTo>
                <a:lnTo>
                  <a:pt x="513" y="88"/>
                </a:lnTo>
                <a:lnTo>
                  <a:pt x="515" y="88"/>
                </a:lnTo>
                <a:lnTo>
                  <a:pt x="517" y="90"/>
                </a:lnTo>
                <a:lnTo>
                  <a:pt x="519" y="90"/>
                </a:lnTo>
                <a:lnTo>
                  <a:pt x="521" y="92"/>
                </a:lnTo>
                <a:lnTo>
                  <a:pt x="523" y="94"/>
                </a:lnTo>
                <a:lnTo>
                  <a:pt x="525" y="94"/>
                </a:lnTo>
                <a:lnTo>
                  <a:pt x="525" y="96"/>
                </a:lnTo>
                <a:lnTo>
                  <a:pt x="527" y="96"/>
                </a:lnTo>
                <a:lnTo>
                  <a:pt x="531" y="98"/>
                </a:lnTo>
                <a:lnTo>
                  <a:pt x="533" y="98"/>
                </a:lnTo>
                <a:lnTo>
                  <a:pt x="533" y="100"/>
                </a:lnTo>
                <a:lnTo>
                  <a:pt x="535" y="102"/>
                </a:lnTo>
                <a:lnTo>
                  <a:pt x="537" y="104"/>
                </a:lnTo>
                <a:lnTo>
                  <a:pt x="539" y="104"/>
                </a:lnTo>
                <a:lnTo>
                  <a:pt x="541" y="106"/>
                </a:lnTo>
                <a:lnTo>
                  <a:pt x="541" y="108"/>
                </a:lnTo>
                <a:lnTo>
                  <a:pt x="541" y="110"/>
                </a:lnTo>
                <a:lnTo>
                  <a:pt x="541" y="112"/>
                </a:lnTo>
                <a:lnTo>
                  <a:pt x="539" y="110"/>
                </a:lnTo>
                <a:lnTo>
                  <a:pt x="537" y="110"/>
                </a:lnTo>
                <a:lnTo>
                  <a:pt x="535" y="110"/>
                </a:lnTo>
                <a:lnTo>
                  <a:pt x="533" y="110"/>
                </a:lnTo>
                <a:lnTo>
                  <a:pt x="531" y="110"/>
                </a:lnTo>
                <a:lnTo>
                  <a:pt x="529" y="110"/>
                </a:lnTo>
                <a:lnTo>
                  <a:pt x="527" y="110"/>
                </a:lnTo>
                <a:lnTo>
                  <a:pt x="525" y="108"/>
                </a:lnTo>
                <a:lnTo>
                  <a:pt x="523" y="108"/>
                </a:lnTo>
                <a:lnTo>
                  <a:pt x="523" y="110"/>
                </a:lnTo>
                <a:lnTo>
                  <a:pt x="521" y="110"/>
                </a:lnTo>
                <a:lnTo>
                  <a:pt x="519" y="110"/>
                </a:lnTo>
                <a:lnTo>
                  <a:pt x="517" y="110"/>
                </a:lnTo>
                <a:lnTo>
                  <a:pt x="515" y="108"/>
                </a:lnTo>
                <a:lnTo>
                  <a:pt x="513" y="110"/>
                </a:lnTo>
                <a:lnTo>
                  <a:pt x="511" y="112"/>
                </a:lnTo>
                <a:lnTo>
                  <a:pt x="509" y="112"/>
                </a:lnTo>
                <a:lnTo>
                  <a:pt x="507" y="112"/>
                </a:lnTo>
                <a:lnTo>
                  <a:pt x="505" y="112"/>
                </a:lnTo>
                <a:lnTo>
                  <a:pt x="503" y="112"/>
                </a:lnTo>
                <a:lnTo>
                  <a:pt x="503" y="114"/>
                </a:lnTo>
                <a:lnTo>
                  <a:pt x="503" y="116"/>
                </a:lnTo>
                <a:lnTo>
                  <a:pt x="501" y="116"/>
                </a:lnTo>
                <a:lnTo>
                  <a:pt x="499" y="116"/>
                </a:lnTo>
                <a:lnTo>
                  <a:pt x="497" y="116"/>
                </a:lnTo>
                <a:lnTo>
                  <a:pt x="495" y="116"/>
                </a:lnTo>
                <a:lnTo>
                  <a:pt x="493" y="116"/>
                </a:lnTo>
                <a:lnTo>
                  <a:pt x="493" y="118"/>
                </a:lnTo>
                <a:lnTo>
                  <a:pt x="491" y="120"/>
                </a:lnTo>
                <a:lnTo>
                  <a:pt x="491" y="122"/>
                </a:lnTo>
                <a:lnTo>
                  <a:pt x="491" y="124"/>
                </a:lnTo>
                <a:lnTo>
                  <a:pt x="491" y="126"/>
                </a:lnTo>
                <a:lnTo>
                  <a:pt x="493" y="128"/>
                </a:lnTo>
                <a:lnTo>
                  <a:pt x="491" y="130"/>
                </a:lnTo>
                <a:lnTo>
                  <a:pt x="489" y="130"/>
                </a:lnTo>
                <a:lnTo>
                  <a:pt x="487" y="132"/>
                </a:lnTo>
                <a:lnTo>
                  <a:pt x="487" y="134"/>
                </a:lnTo>
                <a:lnTo>
                  <a:pt x="485" y="136"/>
                </a:lnTo>
                <a:lnTo>
                  <a:pt x="483" y="136"/>
                </a:lnTo>
                <a:lnTo>
                  <a:pt x="481" y="136"/>
                </a:lnTo>
                <a:lnTo>
                  <a:pt x="477" y="136"/>
                </a:lnTo>
                <a:lnTo>
                  <a:pt x="475" y="136"/>
                </a:lnTo>
                <a:lnTo>
                  <a:pt x="473" y="136"/>
                </a:lnTo>
                <a:lnTo>
                  <a:pt x="471" y="136"/>
                </a:lnTo>
                <a:lnTo>
                  <a:pt x="469" y="136"/>
                </a:lnTo>
                <a:lnTo>
                  <a:pt x="469" y="138"/>
                </a:lnTo>
                <a:lnTo>
                  <a:pt x="469" y="140"/>
                </a:lnTo>
                <a:lnTo>
                  <a:pt x="467" y="142"/>
                </a:lnTo>
                <a:lnTo>
                  <a:pt x="466" y="144"/>
                </a:lnTo>
                <a:lnTo>
                  <a:pt x="466" y="146"/>
                </a:lnTo>
                <a:lnTo>
                  <a:pt x="464" y="146"/>
                </a:lnTo>
                <a:lnTo>
                  <a:pt x="462" y="148"/>
                </a:lnTo>
                <a:lnTo>
                  <a:pt x="460" y="148"/>
                </a:lnTo>
                <a:lnTo>
                  <a:pt x="458" y="148"/>
                </a:lnTo>
                <a:lnTo>
                  <a:pt x="456" y="148"/>
                </a:lnTo>
                <a:lnTo>
                  <a:pt x="454" y="148"/>
                </a:lnTo>
                <a:lnTo>
                  <a:pt x="452" y="148"/>
                </a:lnTo>
                <a:lnTo>
                  <a:pt x="450" y="148"/>
                </a:lnTo>
                <a:lnTo>
                  <a:pt x="446" y="146"/>
                </a:lnTo>
                <a:lnTo>
                  <a:pt x="444" y="146"/>
                </a:lnTo>
                <a:lnTo>
                  <a:pt x="442" y="146"/>
                </a:lnTo>
                <a:lnTo>
                  <a:pt x="440" y="144"/>
                </a:lnTo>
                <a:lnTo>
                  <a:pt x="438" y="142"/>
                </a:lnTo>
                <a:lnTo>
                  <a:pt x="436" y="142"/>
                </a:lnTo>
                <a:lnTo>
                  <a:pt x="434" y="142"/>
                </a:lnTo>
                <a:lnTo>
                  <a:pt x="432" y="142"/>
                </a:lnTo>
                <a:lnTo>
                  <a:pt x="430" y="142"/>
                </a:lnTo>
                <a:lnTo>
                  <a:pt x="428" y="144"/>
                </a:lnTo>
                <a:lnTo>
                  <a:pt x="428" y="146"/>
                </a:lnTo>
                <a:lnTo>
                  <a:pt x="428" y="148"/>
                </a:lnTo>
                <a:lnTo>
                  <a:pt x="428" y="150"/>
                </a:lnTo>
                <a:lnTo>
                  <a:pt x="428" y="152"/>
                </a:lnTo>
                <a:lnTo>
                  <a:pt x="428" y="154"/>
                </a:lnTo>
                <a:lnTo>
                  <a:pt x="428" y="156"/>
                </a:lnTo>
                <a:lnTo>
                  <a:pt x="430" y="158"/>
                </a:lnTo>
                <a:lnTo>
                  <a:pt x="432" y="158"/>
                </a:lnTo>
                <a:lnTo>
                  <a:pt x="432" y="159"/>
                </a:lnTo>
                <a:lnTo>
                  <a:pt x="434" y="161"/>
                </a:lnTo>
                <a:lnTo>
                  <a:pt x="436" y="163"/>
                </a:lnTo>
                <a:lnTo>
                  <a:pt x="438" y="163"/>
                </a:lnTo>
                <a:lnTo>
                  <a:pt x="440" y="165"/>
                </a:lnTo>
                <a:lnTo>
                  <a:pt x="442" y="165"/>
                </a:lnTo>
                <a:lnTo>
                  <a:pt x="444" y="167"/>
                </a:lnTo>
                <a:lnTo>
                  <a:pt x="444" y="169"/>
                </a:lnTo>
                <a:lnTo>
                  <a:pt x="444" y="171"/>
                </a:lnTo>
                <a:lnTo>
                  <a:pt x="442" y="171"/>
                </a:lnTo>
                <a:lnTo>
                  <a:pt x="440" y="173"/>
                </a:lnTo>
                <a:lnTo>
                  <a:pt x="438" y="173"/>
                </a:lnTo>
                <a:lnTo>
                  <a:pt x="436" y="175"/>
                </a:lnTo>
                <a:lnTo>
                  <a:pt x="434" y="177"/>
                </a:lnTo>
                <a:lnTo>
                  <a:pt x="432" y="177"/>
                </a:lnTo>
                <a:lnTo>
                  <a:pt x="430" y="179"/>
                </a:lnTo>
                <a:lnTo>
                  <a:pt x="430" y="181"/>
                </a:lnTo>
                <a:lnTo>
                  <a:pt x="430" y="183"/>
                </a:lnTo>
                <a:lnTo>
                  <a:pt x="430" y="185"/>
                </a:lnTo>
                <a:lnTo>
                  <a:pt x="428" y="187"/>
                </a:lnTo>
                <a:lnTo>
                  <a:pt x="426" y="189"/>
                </a:lnTo>
                <a:lnTo>
                  <a:pt x="424" y="191"/>
                </a:lnTo>
                <a:lnTo>
                  <a:pt x="422" y="191"/>
                </a:lnTo>
                <a:lnTo>
                  <a:pt x="420" y="191"/>
                </a:lnTo>
                <a:lnTo>
                  <a:pt x="418" y="193"/>
                </a:lnTo>
                <a:lnTo>
                  <a:pt x="416" y="195"/>
                </a:lnTo>
                <a:lnTo>
                  <a:pt x="414" y="195"/>
                </a:lnTo>
                <a:lnTo>
                  <a:pt x="412" y="195"/>
                </a:lnTo>
                <a:lnTo>
                  <a:pt x="410" y="195"/>
                </a:lnTo>
                <a:lnTo>
                  <a:pt x="408" y="195"/>
                </a:lnTo>
                <a:lnTo>
                  <a:pt x="406" y="195"/>
                </a:lnTo>
                <a:lnTo>
                  <a:pt x="404" y="197"/>
                </a:lnTo>
                <a:lnTo>
                  <a:pt x="402" y="195"/>
                </a:lnTo>
                <a:lnTo>
                  <a:pt x="400" y="195"/>
                </a:lnTo>
                <a:lnTo>
                  <a:pt x="398" y="195"/>
                </a:lnTo>
                <a:lnTo>
                  <a:pt x="396" y="195"/>
                </a:lnTo>
                <a:lnTo>
                  <a:pt x="394" y="195"/>
                </a:lnTo>
                <a:lnTo>
                  <a:pt x="392" y="195"/>
                </a:lnTo>
                <a:lnTo>
                  <a:pt x="390" y="195"/>
                </a:lnTo>
                <a:lnTo>
                  <a:pt x="388" y="197"/>
                </a:lnTo>
                <a:lnTo>
                  <a:pt x="386" y="195"/>
                </a:lnTo>
                <a:lnTo>
                  <a:pt x="384" y="195"/>
                </a:lnTo>
                <a:lnTo>
                  <a:pt x="382" y="197"/>
                </a:lnTo>
                <a:lnTo>
                  <a:pt x="378" y="197"/>
                </a:lnTo>
                <a:lnTo>
                  <a:pt x="376" y="197"/>
                </a:lnTo>
                <a:lnTo>
                  <a:pt x="374" y="197"/>
                </a:lnTo>
                <a:lnTo>
                  <a:pt x="370" y="199"/>
                </a:lnTo>
                <a:lnTo>
                  <a:pt x="368" y="201"/>
                </a:lnTo>
                <a:lnTo>
                  <a:pt x="366" y="201"/>
                </a:lnTo>
                <a:lnTo>
                  <a:pt x="362" y="203"/>
                </a:lnTo>
                <a:lnTo>
                  <a:pt x="360" y="203"/>
                </a:lnTo>
                <a:lnTo>
                  <a:pt x="358" y="205"/>
                </a:lnTo>
                <a:lnTo>
                  <a:pt x="356" y="205"/>
                </a:lnTo>
                <a:lnTo>
                  <a:pt x="354" y="207"/>
                </a:lnTo>
                <a:lnTo>
                  <a:pt x="350" y="209"/>
                </a:lnTo>
                <a:lnTo>
                  <a:pt x="348" y="211"/>
                </a:lnTo>
                <a:lnTo>
                  <a:pt x="348" y="213"/>
                </a:lnTo>
                <a:lnTo>
                  <a:pt x="346" y="211"/>
                </a:lnTo>
                <a:lnTo>
                  <a:pt x="342" y="211"/>
                </a:lnTo>
                <a:lnTo>
                  <a:pt x="340" y="211"/>
                </a:lnTo>
                <a:lnTo>
                  <a:pt x="338" y="211"/>
                </a:lnTo>
                <a:lnTo>
                  <a:pt x="338" y="209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9"/>
                </a:lnTo>
                <a:lnTo>
                  <a:pt x="328" y="209"/>
                </a:lnTo>
                <a:lnTo>
                  <a:pt x="326" y="209"/>
                </a:lnTo>
                <a:lnTo>
                  <a:pt x="324" y="209"/>
                </a:lnTo>
                <a:lnTo>
                  <a:pt x="320" y="207"/>
                </a:lnTo>
                <a:lnTo>
                  <a:pt x="318" y="207"/>
                </a:lnTo>
                <a:lnTo>
                  <a:pt x="316" y="205"/>
                </a:lnTo>
                <a:lnTo>
                  <a:pt x="314" y="205"/>
                </a:lnTo>
                <a:lnTo>
                  <a:pt x="310" y="203"/>
                </a:lnTo>
                <a:lnTo>
                  <a:pt x="308" y="203"/>
                </a:lnTo>
                <a:lnTo>
                  <a:pt x="304" y="203"/>
                </a:lnTo>
                <a:lnTo>
                  <a:pt x="302" y="203"/>
                </a:lnTo>
                <a:lnTo>
                  <a:pt x="300" y="203"/>
                </a:lnTo>
                <a:lnTo>
                  <a:pt x="296" y="201"/>
                </a:lnTo>
                <a:lnTo>
                  <a:pt x="294" y="201"/>
                </a:lnTo>
                <a:lnTo>
                  <a:pt x="292" y="201"/>
                </a:lnTo>
                <a:lnTo>
                  <a:pt x="288" y="197"/>
                </a:lnTo>
                <a:lnTo>
                  <a:pt x="284" y="193"/>
                </a:lnTo>
                <a:lnTo>
                  <a:pt x="282" y="193"/>
                </a:lnTo>
                <a:lnTo>
                  <a:pt x="280" y="193"/>
                </a:lnTo>
                <a:lnTo>
                  <a:pt x="278" y="193"/>
                </a:lnTo>
                <a:lnTo>
                  <a:pt x="276" y="193"/>
                </a:lnTo>
                <a:lnTo>
                  <a:pt x="274" y="193"/>
                </a:lnTo>
                <a:lnTo>
                  <a:pt x="272" y="193"/>
                </a:lnTo>
                <a:lnTo>
                  <a:pt x="268" y="193"/>
                </a:lnTo>
                <a:lnTo>
                  <a:pt x="266" y="191"/>
                </a:lnTo>
                <a:lnTo>
                  <a:pt x="264" y="191"/>
                </a:lnTo>
                <a:lnTo>
                  <a:pt x="262" y="191"/>
                </a:lnTo>
                <a:lnTo>
                  <a:pt x="258" y="191"/>
                </a:lnTo>
                <a:lnTo>
                  <a:pt x="256" y="191"/>
                </a:lnTo>
                <a:lnTo>
                  <a:pt x="254" y="191"/>
                </a:lnTo>
                <a:lnTo>
                  <a:pt x="252" y="191"/>
                </a:lnTo>
                <a:lnTo>
                  <a:pt x="248" y="193"/>
                </a:lnTo>
                <a:lnTo>
                  <a:pt x="240" y="193"/>
                </a:lnTo>
                <a:lnTo>
                  <a:pt x="238" y="191"/>
                </a:lnTo>
                <a:lnTo>
                  <a:pt x="236" y="191"/>
                </a:lnTo>
                <a:lnTo>
                  <a:pt x="232" y="191"/>
                </a:lnTo>
                <a:lnTo>
                  <a:pt x="230" y="191"/>
                </a:lnTo>
                <a:lnTo>
                  <a:pt x="228" y="191"/>
                </a:lnTo>
                <a:lnTo>
                  <a:pt x="224" y="191"/>
                </a:lnTo>
                <a:lnTo>
                  <a:pt x="218" y="189"/>
                </a:lnTo>
                <a:lnTo>
                  <a:pt x="214" y="189"/>
                </a:lnTo>
                <a:lnTo>
                  <a:pt x="212" y="189"/>
                </a:lnTo>
                <a:lnTo>
                  <a:pt x="210" y="189"/>
                </a:lnTo>
                <a:lnTo>
                  <a:pt x="208" y="189"/>
                </a:lnTo>
                <a:lnTo>
                  <a:pt x="206" y="189"/>
                </a:lnTo>
                <a:lnTo>
                  <a:pt x="204" y="189"/>
                </a:lnTo>
                <a:lnTo>
                  <a:pt x="202" y="189"/>
                </a:lnTo>
                <a:lnTo>
                  <a:pt x="200" y="189"/>
                </a:lnTo>
                <a:lnTo>
                  <a:pt x="198" y="189"/>
                </a:lnTo>
                <a:lnTo>
                  <a:pt x="196" y="189"/>
                </a:lnTo>
                <a:lnTo>
                  <a:pt x="194" y="189"/>
                </a:lnTo>
                <a:lnTo>
                  <a:pt x="192" y="187"/>
                </a:lnTo>
                <a:lnTo>
                  <a:pt x="192" y="185"/>
                </a:lnTo>
                <a:lnTo>
                  <a:pt x="190" y="185"/>
                </a:lnTo>
                <a:lnTo>
                  <a:pt x="184" y="181"/>
                </a:lnTo>
                <a:lnTo>
                  <a:pt x="182" y="179"/>
                </a:lnTo>
                <a:lnTo>
                  <a:pt x="180" y="177"/>
                </a:lnTo>
                <a:lnTo>
                  <a:pt x="178" y="175"/>
                </a:lnTo>
                <a:lnTo>
                  <a:pt x="178" y="173"/>
                </a:lnTo>
                <a:lnTo>
                  <a:pt x="176" y="171"/>
                </a:lnTo>
                <a:lnTo>
                  <a:pt x="172" y="167"/>
                </a:lnTo>
                <a:lnTo>
                  <a:pt x="172" y="165"/>
                </a:lnTo>
                <a:lnTo>
                  <a:pt x="170" y="163"/>
                </a:lnTo>
                <a:lnTo>
                  <a:pt x="168" y="163"/>
                </a:lnTo>
                <a:lnTo>
                  <a:pt x="166" y="163"/>
                </a:lnTo>
                <a:lnTo>
                  <a:pt x="166" y="161"/>
                </a:lnTo>
                <a:lnTo>
                  <a:pt x="164" y="159"/>
                </a:lnTo>
                <a:lnTo>
                  <a:pt x="166" y="158"/>
                </a:lnTo>
                <a:lnTo>
                  <a:pt x="164" y="158"/>
                </a:lnTo>
                <a:lnTo>
                  <a:pt x="162" y="158"/>
                </a:lnTo>
                <a:lnTo>
                  <a:pt x="160" y="159"/>
                </a:lnTo>
                <a:lnTo>
                  <a:pt x="158" y="158"/>
                </a:lnTo>
                <a:lnTo>
                  <a:pt x="156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6" y="154"/>
                </a:lnTo>
                <a:lnTo>
                  <a:pt x="144" y="152"/>
                </a:lnTo>
                <a:lnTo>
                  <a:pt x="142" y="150"/>
                </a:lnTo>
                <a:lnTo>
                  <a:pt x="140" y="150"/>
                </a:lnTo>
                <a:lnTo>
                  <a:pt x="138" y="150"/>
                </a:lnTo>
                <a:lnTo>
                  <a:pt x="136" y="148"/>
                </a:lnTo>
                <a:lnTo>
                  <a:pt x="134" y="148"/>
                </a:lnTo>
                <a:lnTo>
                  <a:pt x="132" y="146"/>
                </a:lnTo>
                <a:lnTo>
                  <a:pt x="130" y="146"/>
                </a:lnTo>
                <a:lnTo>
                  <a:pt x="128" y="144"/>
                </a:lnTo>
                <a:lnTo>
                  <a:pt x="126" y="144"/>
                </a:lnTo>
                <a:lnTo>
                  <a:pt x="124" y="144"/>
                </a:lnTo>
                <a:lnTo>
                  <a:pt x="122" y="144"/>
                </a:lnTo>
                <a:lnTo>
                  <a:pt x="120" y="144"/>
                </a:lnTo>
                <a:lnTo>
                  <a:pt x="118" y="144"/>
                </a:lnTo>
                <a:lnTo>
                  <a:pt x="116" y="144"/>
                </a:lnTo>
                <a:lnTo>
                  <a:pt x="114" y="144"/>
                </a:lnTo>
                <a:lnTo>
                  <a:pt x="112" y="144"/>
                </a:lnTo>
                <a:lnTo>
                  <a:pt x="110" y="144"/>
                </a:lnTo>
                <a:lnTo>
                  <a:pt x="106" y="144"/>
                </a:lnTo>
                <a:lnTo>
                  <a:pt x="106" y="142"/>
                </a:lnTo>
                <a:lnTo>
                  <a:pt x="104" y="142"/>
                </a:lnTo>
                <a:lnTo>
                  <a:pt x="102" y="142"/>
                </a:lnTo>
                <a:lnTo>
                  <a:pt x="100" y="142"/>
                </a:lnTo>
                <a:lnTo>
                  <a:pt x="98" y="142"/>
                </a:lnTo>
                <a:lnTo>
                  <a:pt x="96" y="142"/>
                </a:lnTo>
                <a:lnTo>
                  <a:pt x="94" y="142"/>
                </a:lnTo>
                <a:lnTo>
                  <a:pt x="92" y="140"/>
                </a:lnTo>
                <a:lnTo>
                  <a:pt x="92" y="142"/>
                </a:lnTo>
                <a:lnTo>
                  <a:pt x="90" y="142"/>
                </a:lnTo>
                <a:lnTo>
                  <a:pt x="88" y="140"/>
                </a:lnTo>
                <a:lnTo>
                  <a:pt x="86" y="140"/>
                </a:lnTo>
                <a:lnTo>
                  <a:pt x="84" y="140"/>
                </a:lnTo>
                <a:lnTo>
                  <a:pt x="80" y="136"/>
                </a:lnTo>
                <a:lnTo>
                  <a:pt x="78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6" y="126"/>
                </a:lnTo>
                <a:lnTo>
                  <a:pt x="78" y="126"/>
                </a:lnTo>
                <a:lnTo>
                  <a:pt x="78" y="124"/>
                </a:lnTo>
                <a:lnTo>
                  <a:pt x="78" y="122"/>
                </a:lnTo>
                <a:lnTo>
                  <a:pt x="78" y="120"/>
                </a:lnTo>
                <a:lnTo>
                  <a:pt x="76" y="118"/>
                </a:lnTo>
                <a:lnTo>
                  <a:pt x="74" y="118"/>
                </a:lnTo>
                <a:lnTo>
                  <a:pt x="74" y="116"/>
                </a:lnTo>
                <a:lnTo>
                  <a:pt x="74" y="112"/>
                </a:lnTo>
                <a:lnTo>
                  <a:pt x="74" y="110"/>
                </a:lnTo>
                <a:lnTo>
                  <a:pt x="72" y="108"/>
                </a:lnTo>
                <a:lnTo>
                  <a:pt x="70" y="108"/>
                </a:lnTo>
                <a:lnTo>
                  <a:pt x="70" y="106"/>
                </a:lnTo>
                <a:lnTo>
                  <a:pt x="68" y="104"/>
                </a:lnTo>
                <a:lnTo>
                  <a:pt x="66" y="104"/>
                </a:lnTo>
                <a:lnTo>
                  <a:pt x="64" y="102"/>
                </a:lnTo>
                <a:lnTo>
                  <a:pt x="60" y="98"/>
                </a:lnTo>
                <a:lnTo>
                  <a:pt x="60" y="96"/>
                </a:lnTo>
                <a:lnTo>
                  <a:pt x="58" y="96"/>
                </a:lnTo>
                <a:lnTo>
                  <a:pt x="58" y="94"/>
                </a:lnTo>
                <a:lnTo>
                  <a:pt x="56" y="92"/>
                </a:lnTo>
                <a:lnTo>
                  <a:pt x="54" y="90"/>
                </a:lnTo>
                <a:lnTo>
                  <a:pt x="52" y="90"/>
                </a:lnTo>
                <a:lnTo>
                  <a:pt x="50" y="88"/>
                </a:lnTo>
                <a:lnTo>
                  <a:pt x="48" y="86"/>
                </a:lnTo>
                <a:lnTo>
                  <a:pt x="46" y="86"/>
                </a:lnTo>
                <a:lnTo>
                  <a:pt x="44" y="86"/>
                </a:lnTo>
                <a:lnTo>
                  <a:pt x="42" y="86"/>
                </a:lnTo>
                <a:lnTo>
                  <a:pt x="40" y="84"/>
                </a:lnTo>
                <a:lnTo>
                  <a:pt x="38" y="82"/>
                </a:lnTo>
                <a:lnTo>
                  <a:pt x="36" y="82"/>
                </a:lnTo>
                <a:lnTo>
                  <a:pt x="34" y="84"/>
                </a:lnTo>
                <a:lnTo>
                  <a:pt x="32" y="84"/>
                </a:lnTo>
                <a:lnTo>
                  <a:pt x="30" y="82"/>
                </a:lnTo>
                <a:lnTo>
                  <a:pt x="28" y="82"/>
                </a:lnTo>
                <a:lnTo>
                  <a:pt x="26" y="80"/>
                </a:lnTo>
                <a:lnTo>
                  <a:pt x="24" y="80"/>
                </a:lnTo>
                <a:lnTo>
                  <a:pt x="22" y="80"/>
                </a:lnTo>
                <a:lnTo>
                  <a:pt x="22" y="78"/>
                </a:lnTo>
                <a:lnTo>
                  <a:pt x="20" y="76"/>
                </a:lnTo>
                <a:lnTo>
                  <a:pt x="18" y="74"/>
                </a:lnTo>
                <a:lnTo>
                  <a:pt x="16" y="74"/>
                </a:lnTo>
                <a:lnTo>
                  <a:pt x="14" y="74"/>
                </a:lnTo>
                <a:lnTo>
                  <a:pt x="14" y="72"/>
                </a:lnTo>
                <a:lnTo>
                  <a:pt x="12" y="72"/>
                </a:lnTo>
                <a:lnTo>
                  <a:pt x="10" y="72"/>
                </a:lnTo>
                <a:lnTo>
                  <a:pt x="8" y="70"/>
                </a:lnTo>
                <a:lnTo>
                  <a:pt x="8" y="68"/>
                </a:lnTo>
                <a:lnTo>
                  <a:pt x="6" y="68"/>
                </a:lnTo>
                <a:lnTo>
                  <a:pt x="4" y="66"/>
                </a:lnTo>
                <a:lnTo>
                  <a:pt x="2" y="64"/>
                </a:lnTo>
                <a:lnTo>
                  <a:pt x="4" y="62"/>
                </a:lnTo>
                <a:lnTo>
                  <a:pt x="2" y="62"/>
                </a:lnTo>
                <a:lnTo>
                  <a:pt x="0" y="6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2" name="Freeform 2113">
            <a:extLst>
              <a:ext uri="{FF2B5EF4-FFF2-40B4-BE49-F238E27FC236}">
                <a16:creationId xmlns:a16="http://schemas.microsoft.com/office/drawing/2014/main" id="{330BD966-DF08-4892-8B7D-5D2745900358}"/>
              </a:ext>
            </a:extLst>
          </p:cNvPr>
          <p:cNvSpPr>
            <a:spLocks/>
          </p:cNvSpPr>
          <p:nvPr/>
        </p:nvSpPr>
        <p:spPr bwMode="auto">
          <a:xfrm>
            <a:off x="6472240" y="2230439"/>
            <a:ext cx="858837" cy="338137"/>
          </a:xfrm>
          <a:custGeom>
            <a:avLst/>
            <a:gdLst>
              <a:gd name="T0" fmla="*/ 35282167 w 541"/>
              <a:gd name="T1" fmla="*/ 131047931 h 213"/>
              <a:gd name="T2" fmla="*/ 60483715 w 541"/>
              <a:gd name="T3" fmla="*/ 110886711 h 213"/>
              <a:gd name="T4" fmla="*/ 95765882 w 541"/>
              <a:gd name="T5" fmla="*/ 90725491 h 213"/>
              <a:gd name="T6" fmla="*/ 141128668 w 541"/>
              <a:gd name="T7" fmla="*/ 70564271 h 213"/>
              <a:gd name="T8" fmla="*/ 181451144 w 541"/>
              <a:gd name="T9" fmla="*/ 75604576 h 213"/>
              <a:gd name="T10" fmla="*/ 236894550 w 541"/>
              <a:gd name="T11" fmla="*/ 90725491 h 213"/>
              <a:gd name="T12" fmla="*/ 277217026 w 541"/>
              <a:gd name="T13" fmla="*/ 110886711 h 213"/>
              <a:gd name="T14" fmla="*/ 322579812 w 541"/>
              <a:gd name="T15" fmla="*/ 110886711 h 213"/>
              <a:gd name="T16" fmla="*/ 378023217 w 541"/>
              <a:gd name="T17" fmla="*/ 120967321 h 213"/>
              <a:gd name="T18" fmla="*/ 383063527 w 541"/>
              <a:gd name="T19" fmla="*/ 80644881 h 213"/>
              <a:gd name="T20" fmla="*/ 357861979 w 541"/>
              <a:gd name="T21" fmla="*/ 35282135 h 213"/>
              <a:gd name="T22" fmla="*/ 388103837 w 541"/>
              <a:gd name="T23" fmla="*/ 5040305 h 213"/>
              <a:gd name="T24" fmla="*/ 448587551 w 541"/>
              <a:gd name="T25" fmla="*/ 20161220 h 213"/>
              <a:gd name="T26" fmla="*/ 498990647 w 541"/>
              <a:gd name="T27" fmla="*/ 35282135 h 213"/>
              <a:gd name="T28" fmla="*/ 544353433 w 541"/>
              <a:gd name="T29" fmla="*/ 70564271 h 213"/>
              <a:gd name="T30" fmla="*/ 599796838 w 541"/>
              <a:gd name="T31" fmla="*/ 95765796 h 213"/>
              <a:gd name="T32" fmla="*/ 655240244 w 541"/>
              <a:gd name="T33" fmla="*/ 90725491 h 213"/>
              <a:gd name="T34" fmla="*/ 705643339 w 541"/>
              <a:gd name="T35" fmla="*/ 90725491 h 213"/>
              <a:gd name="T36" fmla="*/ 756046435 w 541"/>
              <a:gd name="T37" fmla="*/ 100806101 h 213"/>
              <a:gd name="T38" fmla="*/ 801409221 w 541"/>
              <a:gd name="T39" fmla="*/ 126007626 h 213"/>
              <a:gd name="T40" fmla="*/ 856852626 w 541"/>
              <a:gd name="T41" fmla="*/ 141128541 h 213"/>
              <a:gd name="T42" fmla="*/ 912296031 w 541"/>
              <a:gd name="T43" fmla="*/ 146168846 h 213"/>
              <a:gd name="T44" fmla="*/ 972779746 w 541"/>
              <a:gd name="T45" fmla="*/ 136088236 h 213"/>
              <a:gd name="T46" fmla="*/ 1013102223 w 541"/>
              <a:gd name="T47" fmla="*/ 110886711 h 213"/>
              <a:gd name="T48" fmla="*/ 1068545628 w 541"/>
              <a:gd name="T49" fmla="*/ 100806101 h 213"/>
              <a:gd name="T50" fmla="*/ 1118948724 w 541"/>
              <a:gd name="T51" fmla="*/ 105846406 h 213"/>
              <a:gd name="T52" fmla="*/ 1149190581 w 541"/>
              <a:gd name="T53" fmla="*/ 146168846 h 213"/>
              <a:gd name="T54" fmla="*/ 1149190581 w 541"/>
              <a:gd name="T55" fmla="*/ 206652507 h 213"/>
              <a:gd name="T56" fmla="*/ 1202113038 w 541"/>
              <a:gd name="T57" fmla="*/ 216733117 h 213"/>
              <a:gd name="T58" fmla="*/ 1247475824 w 541"/>
              <a:gd name="T59" fmla="*/ 206652507 h 213"/>
              <a:gd name="T60" fmla="*/ 1302919229 w 541"/>
              <a:gd name="T61" fmla="*/ 226813727 h 213"/>
              <a:gd name="T62" fmla="*/ 1353322325 w 541"/>
              <a:gd name="T63" fmla="*/ 262095862 h 213"/>
              <a:gd name="T64" fmla="*/ 1328120777 w 541"/>
              <a:gd name="T65" fmla="*/ 277216778 h 213"/>
              <a:gd name="T66" fmla="*/ 1277717681 w 541"/>
              <a:gd name="T67" fmla="*/ 282257083 h 213"/>
              <a:gd name="T68" fmla="*/ 1237395205 w 541"/>
              <a:gd name="T69" fmla="*/ 302418303 h 213"/>
              <a:gd name="T70" fmla="*/ 1217233966 w 541"/>
              <a:gd name="T71" fmla="*/ 342740743 h 213"/>
              <a:gd name="T72" fmla="*/ 1174392129 w 541"/>
              <a:gd name="T73" fmla="*/ 367942268 h 213"/>
              <a:gd name="T74" fmla="*/ 1113908414 w 541"/>
              <a:gd name="T75" fmla="*/ 367942268 h 213"/>
              <a:gd name="T76" fmla="*/ 1078626247 w 541"/>
              <a:gd name="T77" fmla="*/ 378022879 h 213"/>
              <a:gd name="T78" fmla="*/ 1118948724 w 541"/>
              <a:gd name="T79" fmla="*/ 420864678 h 213"/>
              <a:gd name="T80" fmla="*/ 1083666557 w 541"/>
              <a:gd name="T81" fmla="*/ 451106508 h 213"/>
              <a:gd name="T82" fmla="*/ 1043344080 w 541"/>
              <a:gd name="T83" fmla="*/ 491428948 h 213"/>
              <a:gd name="T84" fmla="*/ 992940984 w 541"/>
              <a:gd name="T85" fmla="*/ 491428948 h 213"/>
              <a:gd name="T86" fmla="*/ 927416960 w 541"/>
              <a:gd name="T87" fmla="*/ 506549863 h 213"/>
              <a:gd name="T88" fmla="*/ 861892936 w 541"/>
              <a:gd name="T89" fmla="*/ 531751389 h 213"/>
              <a:gd name="T90" fmla="*/ 801409221 w 541"/>
              <a:gd name="T91" fmla="*/ 521670779 h 213"/>
              <a:gd name="T92" fmla="*/ 725804577 w 541"/>
              <a:gd name="T93" fmla="*/ 496469253 h 213"/>
              <a:gd name="T94" fmla="*/ 650199934 w 541"/>
              <a:gd name="T95" fmla="*/ 481348338 h 213"/>
              <a:gd name="T96" fmla="*/ 564514671 w 541"/>
              <a:gd name="T97" fmla="*/ 481348338 h 213"/>
              <a:gd name="T98" fmla="*/ 498990647 w 541"/>
              <a:gd name="T99" fmla="*/ 476308033 h 213"/>
              <a:gd name="T100" fmla="*/ 443547242 w 541"/>
              <a:gd name="T101" fmla="*/ 430945288 h 213"/>
              <a:gd name="T102" fmla="*/ 398184456 w 541"/>
              <a:gd name="T103" fmla="*/ 398184099 h 213"/>
              <a:gd name="T104" fmla="*/ 342741050 w 541"/>
              <a:gd name="T105" fmla="*/ 372982573 h 213"/>
              <a:gd name="T106" fmla="*/ 292337955 w 541"/>
              <a:gd name="T107" fmla="*/ 362901963 h 213"/>
              <a:gd name="T108" fmla="*/ 231854240 w 541"/>
              <a:gd name="T109" fmla="*/ 352821353 h 213"/>
              <a:gd name="T110" fmla="*/ 191531763 w 541"/>
              <a:gd name="T111" fmla="*/ 322579523 h 213"/>
              <a:gd name="T112" fmla="*/ 181451144 w 541"/>
              <a:gd name="T113" fmla="*/ 272176473 h 213"/>
              <a:gd name="T114" fmla="*/ 131048049 w 541"/>
              <a:gd name="T115" fmla="*/ 226813727 h 213"/>
              <a:gd name="T116" fmla="*/ 85685263 w 541"/>
              <a:gd name="T117" fmla="*/ 211692812 h 213"/>
              <a:gd name="T118" fmla="*/ 35282167 w 541"/>
              <a:gd name="T119" fmla="*/ 181450982 h 21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1" h="213">
                <a:moveTo>
                  <a:pt x="0" y="60"/>
                </a:moveTo>
                <a:lnTo>
                  <a:pt x="2" y="60"/>
                </a:lnTo>
                <a:lnTo>
                  <a:pt x="4" y="58"/>
                </a:lnTo>
                <a:lnTo>
                  <a:pt x="4" y="56"/>
                </a:lnTo>
                <a:lnTo>
                  <a:pt x="4" y="54"/>
                </a:lnTo>
                <a:lnTo>
                  <a:pt x="6" y="54"/>
                </a:lnTo>
                <a:lnTo>
                  <a:pt x="8" y="54"/>
                </a:lnTo>
                <a:lnTo>
                  <a:pt x="10" y="54"/>
                </a:lnTo>
                <a:lnTo>
                  <a:pt x="12" y="52"/>
                </a:lnTo>
                <a:lnTo>
                  <a:pt x="12" y="54"/>
                </a:lnTo>
                <a:lnTo>
                  <a:pt x="14" y="54"/>
                </a:lnTo>
                <a:lnTo>
                  <a:pt x="14" y="52"/>
                </a:lnTo>
                <a:lnTo>
                  <a:pt x="16" y="52"/>
                </a:lnTo>
                <a:lnTo>
                  <a:pt x="18" y="54"/>
                </a:lnTo>
                <a:lnTo>
                  <a:pt x="20" y="52"/>
                </a:lnTo>
                <a:lnTo>
                  <a:pt x="18" y="50"/>
                </a:lnTo>
                <a:lnTo>
                  <a:pt x="20" y="50"/>
                </a:lnTo>
                <a:lnTo>
                  <a:pt x="22" y="50"/>
                </a:lnTo>
                <a:lnTo>
                  <a:pt x="24" y="48"/>
                </a:lnTo>
                <a:lnTo>
                  <a:pt x="26" y="48"/>
                </a:lnTo>
                <a:lnTo>
                  <a:pt x="24" y="46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28" y="42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38" y="36"/>
                </a:lnTo>
                <a:lnTo>
                  <a:pt x="40" y="36"/>
                </a:lnTo>
                <a:lnTo>
                  <a:pt x="42" y="34"/>
                </a:lnTo>
                <a:lnTo>
                  <a:pt x="44" y="34"/>
                </a:lnTo>
                <a:lnTo>
                  <a:pt x="46" y="34"/>
                </a:lnTo>
                <a:lnTo>
                  <a:pt x="48" y="32"/>
                </a:lnTo>
                <a:lnTo>
                  <a:pt x="48" y="30"/>
                </a:lnTo>
                <a:lnTo>
                  <a:pt x="50" y="28"/>
                </a:lnTo>
                <a:lnTo>
                  <a:pt x="52" y="28"/>
                </a:lnTo>
                <a:lnTo>
                  <a:pt x="54" y="28"/>
                </a:lnTo>
                <a:lnTo>
                  <a:pt x="56" y="28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8" y="26"/>
                </a:lnTo>
                <a:lnTo>
                  <a:pt x="70" y="28"/>
                </a:lnTo>
                <a:lnTo>
                  <a:pt x="70" y="30"/>
                </a:lnTo>
                <a:lnTo>
                  <a:pt x="72" y="30"/>
                </a:lnTo>
                <a:lnTo>
                  <a:pt x="74" y="30"/>
                </a:lnTo>
                <a:lnTo>
                  <a:pt x="76" y="30"/>
                </a:lnTo>
                <a:lnTo>
                  <a:pt x="78" y="30"/>
                </a:lnTo>
                <a:lnTo>
                  <a:pt x="80" y="30"/>
                </a:lnTo>
                <a:lnTo>
                  <a:pt x="82" y="30"/>
                </a:lnTo>
                <a:lnTo>
                  <a:pt x="84" y="30"/>
                </a:lnTo>
                <a:lnTo>
                  <a:pt x="86" y="30"/>
                </a:lnTo>
                <a:lnTo>
                  <a:pt x="90" y="30"/>
                </a:lnTo>
                <a:lnTo>
                  <a:pt x="92" y="32"/>
                </a:lnTo>
                <a:lnTo>
                  <a:pt x="94" y="34"/>
                </a:lnTo>
                <a:lnTo>
                  <a:pt x="94" y="36"/>
                </a:lnTo>
                <a:lnTo>
                  <a:pt x="96" y="38"/>
                </a:lnTo>
                <a:lnTo>
                  <a:pt x="98" y="38"/>
                </a:lnTo>
                <a:lnTo>
                  <a:pt x="98" y="40"/>
                </a:lnTo>
                <a:lnTo>
                  <a:pt x="100" y="42"/>
                </a:lnTo>
                <a:lnTo>
                  <a:pt x="102" y="42"/>
                </a:lnTo>
                <a:lnTo>
                  <a:pt x="104" y="42"/>
                </a:lnTo>
                <a:lnTo>
                  <a:pt x="106" y="42"/>
                </a:lnTo>
                <a:lnTo>
                  <a:pt x="108" y="42"/>
                </a:lnTo>
                <a:lnTo>
                  <a:pt x="110" y="44"/>
                </a:lnTo>
                <a:lnTo>
                  <a:pt x="114" y="44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0" y="42"/>
                </a:lnTo>
                <a:lnTo>
                  <a:pt x="122" y="42"/>
                </a:lnTo>
                <a:lnTo>
                  <a:pt x="124" y="44"/>
                </a:lnTo>
                <a:lnTo>
                  <a:pt x="124" y="42"/>
                </a:lnTo>
                <a:lnTo>
                  <a:pt x="126" y="42"/>
                </a:lnTo>
                <a:lnTo>
                  <a:pt x="128" y="44"/>
                </a:lnTo>
                <a:lnTo>
                  <a:pt x="130" y="44"/>
                </a:lnTo>
                <a:lnTo>
                  <a:pt x="134" y="44"/>
                </a:lnTo>
                <a:lnTo>
                  <a:pt x="134" y="46"/>
                </a:lnTo>
                <a:lnTo>
                  <a:pt x="136" y="44"/>
                </a:lnTo>
                <a:lnTo>
                  <a:pt x="138" y="44"/>
                </a:lnTo>
                <a:lnTo>
                  <a:pt x="140" y="44"/>
                </a:lnTo>
                <a:lnTo>
                  <a:pt x="142" y="46"/>
                </a:lnTo>
                <a:lnTo>
                  <a:pt x="144" y="46"/>
                </a:lnTo>
                <a:lnTo>
                  <a:pt x="146" y="48"/>
                </a:lnTo>
                <a:lnTo>
                  <a:pt x="148" y="48"/>
                </a:lnTo>
                <a:lnTo>
                  <a:pt x="150" y="48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6" y="42"/>
                </a:lnTo>
                <a:lnTo>
                  <a:pt x="158" y="40"/>
                </a:lnTo>
                <a:lnTo>
                  <a:pt x="158" y="38"/>
                </a:lnTo>
                <a:lnTo>
                  <a:pt x="158" y="36"/>
                </a:lnTo>
                <a:lnTo>
                  <a:pt x="156" y="34"/>
                </a:lnTo>
                <a:lnTo>
                  <a:pt x="154" y="32"/>
                </a:lnTo>
                <a:lnTo>
                  <a:pt x="152" y="32"/>
                </a:lnTo>
                <a:lnTo>
                  <a:pt x="150" y="30"/>
                </a:lnTo>
                <a:lnTo>
                  <a:pt x="150" y="28"/>
                </a:lnTo>
                <a:lnTo>
                  <a:pt x="148" y="28"/>
                </a:lnTo>
                <a:lnTo>
                  <a:pt x="148" y="26"/>
                </a:lnTo>
                <a:lnTo>
                  <a:pt x="146" y="24"/>
                </a:lnTo>
                <a:lnTo>
                  <a:pt x="144" y="24"/>
                </a:lnTo>
                <a:lnTo>
                  <a:pt x="144" y="22"/>
                </a:lnTo>
                <a:lnTo>
                  <a:pt x="142" y="20"/>
                </a:lnTo>
                <a:lnTo>
                  <a:pt x="142" y="18"/>
                </a:lnTo>
                <a:lnTo>
                  <a:pt x="142" y="16"/>
                </a:lnTo>
                <a:lnTo>
                  <a:pt x="142" y="14"/>
                </a:lnTo>
                <a:lnTo>
                  <a:pt x="144" y="14"/>
                </a:lnTo>
                <a:lnTo>
                  <a:pt x="144" y="12"/>
                </a:lnTo>
                <a:lnTo>
                  <a:pt x="144" y="10"/>
                </a:lnTo>
                <a:lnTo>
                  <a:pt x="144" y="8"/>
                </a:lnTo>
                <a:lnTo>
                  <a:pt x="148" y="6"/>
                </a:lnTo>
                <a:lnTo>
                  <a:pt x="148" y="2"/>
                </a:lnTo>
                <a:lnTo>
                  <a:pt x="148" y="0"/>
                </a:lnTo>
                <a:lnTo>
                  <a:pt x="150" y="2"/>
                </a:lnTo>
                <a:lnTo>
                  <a:pt x="154" y="2"/>
                </a:lnTo>
                <a:lnTo>
                  <a:pt x="156" y="2"/>
                </a:lnTo>
                <a:lnTo>
                  <a:pt x="158" y="4"/>
                </a:lnTo>
                <a:lnTo>
                  <a:pt x="160" y="4"/>
                </a:lnTo>
                <a:lnTo>
                  <a:pt x="162" y="4"/>
                </a:lnTo>
                <a:lnTo>
                  <a:pt x="164" y="6"/>
                </a:lnTo>
                <a:lnTo>
                  <a:pt x="166" y="6"/>
                </a:lnTo>
                <a:lnTo>
                  <a:pt x="168" y="8"/>
                </a:lnTo>
                <a:lnTo>
                  <a:pt x="170" y="8"/>
                </a:lnTo>
                <a:lnTo>
                  <a:pt x="172" y="8"/>
                </a:lnTo>
                <a:lnTo>
                  <a:pt x="174" y="8"/>
                </a:lnTo>
                <a:lnTo>
                  <a:pt x="178" y="8"/>
                </a:lnTo>
                <a:lnTo>
                  <a:pt x="180" y="8"/>
                </a:lnTo>
                <a:lnTo>
                  <a:pt x="182" y="10"/>
                </a:lnTo>
                <a:lnTo>
                  <a:pt x="184" y="10"/>
                </a:lnTo>
                <a:lnTo>
                  <a:pt x="186" y="10"/>
                </a:lnTo>
                <a:lnTo>
                  <a:pt x="188" y="12"/>
                </a:lnTo>
                <a:lnTo>
                  <a:pt x="190" y="12"/>
                </a:lnTo>
                <a:lnTo>
                  <a:pt x="192" y="12"/>
                </a:lnTo>
                <a:lnTo>
                  <a:pt x="194" y="14"/>
                </a:lnTo>
                <a:lnTo>
                  <a:pt x="196" y="14"/>
                </a:lnTo>
                <a:lnTo>
                  <a:pt x="196" y="12"/>
                </a:lnTo>
                <a:lnTo>
                  <a:pt x="198" y="14"/>
                </a:lnTo>
                <a:lnTo>
                  <a:pt x="200" y="14"/>
                </a:lnTo>
                <a:lnTo>
                  <a:pt x="202" y="14"/>
                </a:lnTo>
                <a:lnTo>
                  <a:pt x="204" y="14"/>
                </a:lnTo>
                <a:lnTo>
                  <a:pt x="206" y="14"/>
                </a:lnTo>
                <a:lnTo>
                  <a:pt x="208" y="16"/>
                </a:lnTo>
                <a:lnTo>
                  <a:pt x="208" y="18"/>
                </a:lnTo>
                <a:lnTo>
                  <a:pt x="210" y="20"/>
                </a:lnTo>
                <a:lnTo>
                  <a:pt x="212" y="22"/>
                </a:lnTo>
                <a:lnTo>
                  <a:pt x="214" y="24"/>
                </a:lnTo>
                <a:lnTo>
                  <a:pt x="214" y="26"/>
                </a:lnTo>
                <a:lnTo>
                  <a:pt x="216" y="28"/>
                </a:lnTo>
                <a:lnTo>
                  <a:pt x="218" y="30"/>
                </a:lnTo>
                <a:lnTo>
                  <a:pt x="220" y="32"/>
                </a:lnTo>
                <a:lnTo>
                  <a:pt x="222" y="32"/>
                </a:lnTo>
                <a:lnTo>
                  <a:pt x="226" y="34"/>
                </a:lnTo>
                <a:lnTo>
                  <a:pt x="228" y="34"/>
                </a:lnTo>
                <a:lnTo>
                  <a:pt x="228" y="36"/>
                </a:lnTo>
                <a:lnTo>
                  <a:pt x="230" y="36"/>
                </a:lnTo>
                <a:lnTo>
                  <a:pt x="232" y="36"/>
                </a:lnTo>
                <a:lnTo>
                  <a:pt x="234" y="36"/>
                </a:lnTo>
                <a:lnTo>
                  <a:pt x="236" y="36"/>
                </a:lnTo>
                <a:lnTo>
                  <a:pt x="238" y="38"/>
                </a:lnTo>
                <a:lnTo>
                  <a:pt x="240" y="38"/>
                </a:lnTo>
                <a:lnTo>
                  <a:pt x="242" y="38"/>
                </a:lnTo>
                <a:lnTo>
                  <a:pt x="244" y="40"/>
                </a:lnTo>
                <a:lnTo>
                  <a:pt x="246" y="38"/>
                </a:lnTo>
                <a:lnTo>
                  <a:pt x="248" y="40"/>
                </a:lnTo>
                <a:lnTo>
                  <a:pt x="250" y="40"/>
                </a:lnTo>
                <a:lnTo>
                  <a:pt x="252" y="40"/>
                </a:lnTo>
                <a:lnTo>
                  <a:pt x="254" y="38"/>
                </a:lnTo>
                <a:lnTo>
                  <a:pt x="256" y="36"/>
                </a:lnTo>
                <a:lnTo>
                  <a:pt x="258" y="36"/>
                </a:lnTo>
                <a:lnTo>
                  <a:pt x="260" y="36"/>
                </a:lnTo>
                <a:lnTo>
                  <a:pt x="262" y="34"/>
                </a:lnTo>
                <a:lnTo>
                  <a:pt x="264" y="34"/>
                </a:lnTo>
                <a:lnTo>
                  <a:pt x="266" y="34"/>
                </a:lnTo>
                <a:lnTo>
                  <a:pt x="268" y="32"/>
                </a:lnTo>
                <a:lnTo>
                  <a:pt x="270" y="34"/>
                </a:lnTo>
                <a:lnTo>
                  <a:pt x="272" y="34"/>
                </a:lnTo>
                <a:lnTo>
                  <a:pt x="274" y="34"/>
                </a:lnTo>
                <a:lnTo>
                  <a:pt x="278" y="34"/>
                </a:lnTo>
                <a:lnTo>
                  <a:pt x="280" y="34"/>
                </a:lnTo>
                <a:lnTo>
                  <a:pt x="280" y="36"/>
                </a:lnTo>
                <a:lnTo>
                  <a:pt x="282" y="36"/>
                </a:lnTo>
                <a:lnTo>
                  <a:pt x="284" y="36"/>
                </a:lnTo>
                <a:lnTo>
                  <a:pt x="286" y="36"/>
                </a:lnTo>
                <a:lnTo>
                  <a:pt x="288" y="36"/>
                </a:lnTo>
                <a:lnTo>
                  <a:pt x="292" y="36"/>
                </a:lnTo>
                <a:lnTo>
                  <a:pt x="294" y="36"/>
                </a:lnTo>
                <a:lnTo>
                  <a:pt x="294" y="38"/>
                </a:lnTo>
                <a:lnTo>
                  <a:pt x="296" y="38"/>
                </a:lnTo>
                <a:lnTo>
                  <a:pt x="298" y="40"/>
                </a:lnTo>
                <a:lnTo>
                  <a:pt x="300" y="40"/>
                </a:lnTo>
                <a:lnTo>
                  <a:pt x="302" y="42"/>
                </a:lnTo>
                <a:lnTo>
                  <a:pt x="304" y="42"/>
                </a:lnTo>
                <a:lnTo>
                  <a:pt x="306" y="44"/>
                </a:lnTo>
                <a:lnTo>
                  <a:pt x="312" y="44"/>
                </a:lnTo>
                <a:lnTo>
                  <a:pt x="314" y="44"/>
                </a:lnTo>
                <a:lnTo>
                  <a:pt x="316" y="44"/>
                </a:lnTo>
                <a:lnTo>
                  <a:pt x="316" y="46"/>
                </a:lnTo>
                <a:lnTo>
                  <a:pt x="318" y="48"/>
                </a:lnTo>
                <a:lnTo>
                  <a:pt x="318" y="50"/>
                </a:lnTo>
                <a:lnTo>
                  <a:pt x="322" y="52"/>
                </a:lnTo>
                <a:lnTo>
                  <a:pt x="324" y="52"/>
                </a:lnTo>
                <a:lnTo>
                  <a:pt x="326" y="52"/>
                </a:lnTo>
                <a:lnTo>
                  <a:pt x="326" y="54"/>
                </a:lnTo>
                <a:lnTo>
                  <a:pt x="328" y="54"/>
                </a:lnTo>
                <a:lnTo>
                  <a:pt x="330" y="56"/>
                </a:lnTo>
                <a:lnTo>
                  <a:pt x="332" y="56"/>
                </a:lnTo>
                <a:lnTo>
                  <a:pt x="334" y="56"/>
                </a:lnTo>
                <a:lnTo>
                  <a:pt x="336" y="56"/>
                </a:lnTo>
                <a:lnTo>
                  <a:pt x="338" y="56"/>
                </a:lnTo>
                <a:lnTo>
                  <a:pt x="340" y="56"/>
                </a:lnTo>
                <a:lnTo>
                  <a:pt x="342" y="56"/>
                </a:lnTo>
                <a:lnTo>
                  <a:pt x="344" y="56"/>
                </a:lnTo>
                <a:lnTo>
                  <a:pt x="346" y="58"/>
                </a:lnTo>
                <a:lnTo>
                  <a:pt x="348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6" y="58"/>
                </a:lnTo>
                <a:lnTo>
                  <a:pt x="358" y="58"/>
                </a:lnTo>
                <a:lnTo>
                  <a:pt x="360" y="60"/>
                </a:lnTo>
                <a:lnTo>
                  <a:pt x="362" y="58"/>
                </a:lnTo>
                <a:lnTo>
                  <a:pt x="364" y="58"/>
                </a:lnTo>
                <a:lnTo>
                  <a:pt x="366" y="60"/>
                </a:lnTo>
                <a:lnTo>
                  <a:pt x="368" y="60"/>
                </a:lnTo>
                <a:lnTo>
                  <a:pt x="370" y="60"/>
                </a:lnTo>
                <a:lnTo>
                  <a:pt x="372" y="58"/>
                </a:lnTo>
                <a:lnTo>
                  <a:pt x="376" y="56"/>
                </a:lnTo>
                <a:lnTo>
                  <a:pt x="378" y="56"/>
                </a:lnTo>
                <a:lnTo>
                  <a:pt x="380" y="54"/>
                </a:lnTo>
                <a:lnTo>
                  <a:pt x="382" y="54"/>
                </a:lnTo>
                <a:lnTo>
                  <a:pt x="384" y="54"/>
                </a:lnTo>
                <a:lnTo>
                  <a:pt x="386" y="54"/>
                </a:lnTo>
                <a:lnTo>
                  <a:pt x="388" y="54"/>
                </a:lnTo>
                <a:lnTo>
                  <a:pt x="390" y="52"/>
                </a:lnTo>
                <a:lnTo>
                  <a:pt x="392" y="52"/>
                </a:lnTo>
                <a:lnTo>
                  <a:pt x="394" y="52"/>
                </a:lnTo>
                <a:lnTo>
                  <a:pt x="396" y="52"/>
                </a:lnTo>
                <a:lnTo>
                  <a:pt x="398" y="52"/>
                </a:lnTo>
                <a:lnTo>
                  <a:pt x="400" y="50"/>
                </a:lnTo>
                <a:lnTo>
                  <a:pt x="400" y="48"/>
                </a:lnTo>
                <a:lnTo>
                  <a:pt x="400" y="46"/>
                </a:lnTo>
                <a:lnTo>
                  <a:pt x="402" y="44"/>
                </a:lnTo>
                <a:lnTo>
                  <a:pt x="404" y="42"/>
                </a:lnTo>
                <a:lnTo>
                  <a:pt x="406" y="40"/>
                </a:lnTo>
                <a:lnTo>
                  <a:pt x="408" y="40"/>
                </a:lnTo>
                <a:lnTo>
                  <a:pt x="410" y="38"/>
                </a:lnTo>
                <a:lnTo>
                  <a:pt x="412" y="38"/>
                </a:lnTo>
                <a:lnTo>
                  <a:pt x="414" y="38"/>
                </a:lnTo>
                <a:lnTo>
                  <a:pt x="416" y="38"/>
                </a:lnTo>
                <a:lnTo>
                  <a:pt x="418" y="38"/>
                </a:lnTo>
                <a:lnTo>
                  <a:pt x="420" y="38"/>
                </a:lnTo>
                <a:lnTo>
                  <a:pt x="424" y="40"/>
                </a:lnTo>
                <a:lnTo>
                  <a:pt x="426" y="40"/>
                </a:lnTo>
                <a:lnTo>
                  <a:pt x="428" y="42"/>
                </a:lnTo>
                <a:lnTo>
                  <a:pt x="430" y="42"/>
                </a:lnTo>
                <a:lnTo>
                  <a:pt x="432" y="44"/>
                </a:lnTo>
                <a:lnTo>
                  <a:pt x="434" y="44"/>
                </a:lnTo>
                <a:lnTo>
                  <a:pt x="436" y="44"/>
                </a:lnTo>
                <a:lnTo>
                  <a:pt x="438" y="44"/>
                </a:lnTo>
                <a:lnTo>
                  <a:pt x="440" y="44"/>
                </a:lnTo>
                <a:lnTo>
                  <a:pt x="442" y="42"/>
                </a:lnTo>
                <a:lnTo>
                  <a:pt x="444" y="42"/>
                </a:lnTo>
                <a:lnTo>
                  <a:pt x="446" y="42"/>
                </a:lnTo>
                <a:lnTo>
                  <a:pt x="448" y="42"/>
                </a:lnTo>
                <a:lnTo>
                  <a:pt x="450" y="44"/>
                </a:lnTo>
                <a:lnTo>
                  <a:pt x="452" y="44"/>
                </a:lnTo>
                <a:lnTo>
                  <a:pt x="454" y="46"/>
                </a:lnTo>
                <a:lnTo>
                  <a:pt x="456" y="46"/>
                </a:lnTo>
                <a:lnTo>
                  <a:pt x="456" y="48"/>
                </a:lnTo>
                <a:lnTo>
                  <a:pt x="456" y="52"/>
                </a:lnTo>
                <a:lnTo>
                  <a:pt x="456" y="54"/>
                </a:lnTo>
                <a:lnTo>
                  <a:pt x="456" y="58"/>
                </a:lnTo>
                <a:lnTo>
                  <a:pt x="456" y="60"/>
                </a:lnTo>
                <a:lnTo>
                  <a:pt x="456" y="64"/>
                </a:lnTo>
                <a:lnTo>
                  <a:pt x="456" y="66"/>
                </a:lnTo>
                <a:lnTo>
                  <a:pt x="458" y="68"/>
                </a:lnTo>
                <a:lnTo>
                  <a:pt x="456" y="68"/>
                </a:lnTo>
                <a:lnTo>
                  <a:pt x="456" y="70"/>
                </a:lnTo>
                <a:lnTo>
                  <a:pt x="456" y="72"/>
                </a:lnTo>
                <a:lnTo>
                  <a:pt x="458" y="74"/>
                </a:lnTo>
                <a:lnTo>
                  <a:pt x="458" y="76"/>
                </a:lnTo>
                <a:lnTo>
                  <a:pt x="460" y="78"/>
                </a:lnTo>
                <a:lnTo>
                  <a:pt x="458" y="80"/>
                </a:lnTo>
                <a:lnTo>
                  <a:pt x="456" y="82"/>
                </a:lnTo>
                <a:lnTo>
                  <a:pt x="458" y="82"/>
                </a:lnTo>
                <a:lnTo>
                  <a:pt x="460" y="84"/>
                </a:lnTo>
                <a:lnTo>
                  <a:pt x="464" y="86"/>
                </a:lnTo>
                <a:lnTo>
                  <a:pt x="464" y="88"/>
                </a:lnTo>
                <a:lnTo>
                  <a:pt x="466" y="88"/>
                </a:lnTo>
                <a:lnTo>
                  <a:pt x="467" y="88"/>
                </a:lnTo>
                <a:lnTo>
                  <a:pt x="469" y="86"/>
                </a:lnTo>
                <a:lnTo>
                  <a:pt x="471" y="86"/>
                </a:lnTo>
                <a:lnTo>
                  <a:pt x="473" y="86"/>
                </a:lnTo>
                <a:lnTo>
                  <a:pt x="477" y="86"/>
                </a:lnTo>
                <a:lnTo>
                  <a:pt x="479" y="86"/>
                </a:lnTo>
                <a:lnTo>
                  <a:pt x="481" y="86"/>
                </a:lnTo>
                <a:lnTo>
                  <a:pt x="483" y="86"/>
                </a:lnTo>
                <a:lnTo>
                  <a:pt x="485" y="88"/>
                </a:lnTo>
                <a:lnTo>
                  <a:pt x="487" y="88"/>
                </a:lnTo>
                <a:lnTo>
                  <a:pt x="489" y="90"/>
                </a:lnTo>
                <a:lnTo>
                  <a:pt x="491" y="88"/>
                </a:lnTo>
                <a:lnTo>
                  <a:pt x="491" y="86"/>
                </a:lnTo>
                <a:lnTo>
                  <a:pt x="493" y="84"/>
                </a:lnTo>
                <a:lnTo>
                  <a:pt x="495" y="82"/>
                </a:lnTo>
                <a:lnTo>
                  <a:pt x="497" y="82"/>
                </a:lnTo>
                <a:lnTo>
                  <a:pt x="499" y="82"/>
                </a:lnTo>
                <a:lnTo>
                  <a:pt x="501" y="82"/>
                </a:lnTo>
                <a:lnTo>
                  <a:pt x="503" y="82"/>
                </a:lnTo>
                <a:lnTo>
                  <a:pt x="505" y="84"/>
                </a:lnTo>
                <a:lnTo>
                  <a:pt x="509" y="86"/>
                </a:lnTo>
                <a:lnTo>
                  <a:pt x="511" y="88"/>
                </a:lnTo>
                <a:lnTo>
                  <a:pt x="513" y="88"/>
                </a:lnTo>
                <a:lnTo>
                  <a:pt x="515" y="88"/>
                </a:lnTo>
                <a:lnTo>
                  <a:pt x="517" y="90"/>
                </a:lnTo>
                <a:lnTo>
                  <a:pt x="519" y="90"/>
                </a:lnTo>
                <a:lnTo>
                  <a:pt x="521" y="92"/>
                </a:lnTo>
                <a:lnTo>
                  <a:pt x="523" y="94"/>
                </a:lnTo>
                <a:lnTo>
                  <a:pt x="525" y="94"/>
                </a:lnTo>
                <a:lnTo>
                  <a:pt x="525" y="96"/>
                </a:lnTo>
                <a:lnTo>
                  <a:pt x="527" y="96"/>
                </a:lnTo>
                <a:lnTo>
                  <a:pt x="531" y="98"/>
                </a:lnTo>
                <a:lnTo>
                  <a:pt x="533" y="98"/>
                </a:lnTo>
                <a:lnTo>
                  <a:pt x="533" y="100"/>
                </a:lnTo>
                <a:lnTo>
                  <a:pt x="535" y="102"/>
                </a:lnTo>
                <a:lnTo>
                  <a:pt x="537" y="104"/>
                </a:lnTo>
                <a:lnTo>
                  <a:pt x="539" y="104"/>
                </a:lnTo>
                <a:lnTo>
                  <a:pt x="541" y="106"/>
                </a:lnTo>
                <a:lnTo>
                  <a:pt x="541" y="108"/>
                </a:lnTo>
                <a:lnTo>
                  <a:pt x="541" y="110"/>
                </a:lnTo>
                <a:lnTo>
                  <a:pt x="541" y="112"/>
                </a:lnTo>
                <a:lnTo>
                  <a:pt x="539" y="110"/>
                </a:lnTo>
                <a:lnTo>
                  <a:pt x="537" y="110"/>
                </a:lnTo>
                <a:lnTo>
                  <a:pt x="535" y="110"/>
                </a:lnTo>
                <a:lnTo>
                  <a:pt x="533" y="110"/>
                </a:lnTo>
                <a:lnTo>
                  <a:pt x="531" y="110"/>
                </a:lnTo>
                <a:lnTo>
                  <a:pt x="529" y="110"/>
                </a:lnTo>
                <a:lnTo>
                  <a:pt x="527" y="110"/>
                </a:lnTo>
                <a:lnTo>
                  <a:pt x="525" y="108"/>
                </a:lnTo>
                <a:lnTo>
                  <a:pt x="523" y="108"/>
                </a:lnTo>
                <a:lnTo>
                  <a:pt x="523" y="110"/>
                </a:lnTo>
                <a:lnTo>
                  <a:pt x="521" y="110"/>
                </a:lnTo>
                <a:lnTo>
                  <a:pt x="519" y="110"/>
                </a:lnTo>
                <a:lnTo>
                  <a:pt x="517" y="110"/>
                </a:lnTo>
                <a:lnTo>
                  <a:pt x="515" y="108"/>
                </a:lnTo>
                <a:lnTo>
                  <a:pt x="513" y="110"/>
                </a:lnTo>
                <a:lnTo>
                  <a:pt x="511" y="112"/>
                </a:lnTo>
                <a:lnTo>
                  <a:pt x="509" y="112"/>
                </a:lnTo>
                <a:lnTo>
                  <a:pt x="507" y="112"/>
                </a:lnTo>
                <a:lnTo>
                  <a:pt x="505" y="112"/>
                </a:lnTo>
                <a:lnTo>
                  <a:pt x="503" y="112"/>
                </a:lnTo>
                <a:lnTo>
                  <a:pt x="503" y="114"/>
                </a:lnTo>
                <a:lnTo>
                  <a:pt x="503" y="116"/>
                </a:lnTo>
                <a:lnTo>
                  <a:pt x="501" y="116"/>
                </a:lnTo>
                <a:lnTo>
                  <a:pt x="499" y="116"/>
                </a:lnTo>
                <a:lnTo>
                  <a:pt x="497" y="116"/>
                </a:lnTo>
                <a:lnTo>
                  <a:pt x="495" y="116"/>
                </a:lnTo>
                <a:lnTo>
                  <a:pt x="493" y="116"/>
                </a:lnTo>
                <a:lnTo>
                  <a:pt x="493" y="118"/>
                </a:lnTo>
                <a:lnTo>
                  <a:pt x="491" y="120"/>
                </a:lnTo>
                <a:lnTo>
                  <a:pt x="491" y="122"/>
                </a:lnTo>
                <a:lnTo>
                  <a:pt x="491" y="124"/>
                </a:lnTo>
                <a:lnTo>
                  <a:pt x="491" y="126"/>
                </a:lnTo>
                <a:lnTo>
                  <a:pt x="493" y="128"/>
                </a:lnTo>
                <a:lnTo>
                  <a:pt x="491" y="130"/>
                </a:lnTo>
                <a:lnTo>
                  <a:pt x="489" y="130"/>
                </a:lnTo>
                <a:lnTo>
                  <a:pt x="487" y="132"/>
                </a:lnTo>
                <a:lnTo>
                  <a:pt x="487" y="134"/>
                </a:lnTo>
                <a:lnTo>
                  <a:pt x="485" y="136"/>
                </a:lnTo>
                <a:lnTo>
                  <a:pt x="483" y="136"/>
                </a:lnTo>
                <a:lnTo>
                  <a:pt x="481" y="136"/>
                </a:lnTo>
                <a:lnTo>
                  <a:pt x="477" y="136"/>
                </a:lnTo>
                <a:lnTo>
                  <a:pt x="475" y="136"/>
                </a:lnTo>
                <a:lnTo>
                  <a:pt x="473" y="136"/>
                </a:lnTo>
                <a:lnTo>
                  <a:pt x="471" y="136"/>
                </a:lnTo>
                <a:lnTo>
                  <a:pt x="469" y="136"/>
                </a:lnTo>
                <a:lnTo>
                  <a:pt x="469" y="138"/>
                </a:lnTo>
                <a:lnTo>
                  <a:pt x="469" y="140"/>
                </a:lnTo>
                <a:lnTo>
                  <a:pt x="467" y="142"/>
                </a:lnTo>
                <a:lnTo>
                  <a:pt x="466" y="144"/>
                </a:lnTo>
                <a:lnTo>
                  <a:pt x="466" y="146"/>
                </a:lnTo>
                <a:lnTo>
                  <a:pt x="464" y="146"/>
                </a:lnTo>
                <a:lnTo>
                  <a:pt x="462" y="148"/>
                </a:lnTo>
                <a:lnTo>
                  <a:pt x="460" y="148"/>
                </a:lnTo>
                <a:lnTo>
                  <a:pt x="458" y="148"/>
                </a:lnTo>
                <a:lnTo>
                  <a:pt x="456" y="148"/>
                </a:lnTo>
                <a:lnTo>
                  <a:pt x="454" y="148"/>
                </a:lnTo>
                <a:lnTo>
                  <a:pt x="452" y="148"/>
                </a:lnTo>
                <a:lnTo>
                  <a:pt x="450" y="148"/>
                </a:lnTo>
                <a:lnTo>
                  <a:pt x="446" y="146"/>
                </a:lnTo>
                <a:lnTo>
                  <a:pt x="444" y="146"/>
                </a:lnTo>
                <a:lnTo>
                  <a:pt x="442" y="146"/>
                </a:lnTo>
                <a:lnTo>
                  <a:pt x="440" y="144"/>
                </a:lnTo>
                <a:lnTo>
                  <a:pt x="438" y="142"/>
                </a:lnTo>
                <a:lnTo>
                  <a:pt x="436" y="142"/>
                </a:lnTo>
                <a:lnTo>
                  <a:pt x="434" y="142"/>
                </a:lnTo>
                <a:lnTo>
                  <a:pt x="432" y="142"/>
                </a:lnTo>
                <a:lnTo>
                  <a:pt x="430" y="142"/>
                </a:lnTo>
                <a:lnTo>
                  <a:pt x="428" y="144"/>
                </a:lnTo>
                <a:lnTo>
                  <a:pt x="428" y="146"/>
                </a:lnTo>
                <a:lnTo>
                  <a:pt x="428" y="148"/>
                </a:lnTo>
                <a:lnTo>
                  <a:pt x="428" y="150"/>
                </a:lnTo>
                <a:lnTo>
                  <a:pt x="428" y="152"/>
                </a:lnTo>
                <a:lnTo>
                  <a:pt x="428" y="154"/>
                </a:lnTo>
                <a:lnTo>
                  <a:pt x="428" y="156"/>
                </a:lnTo>
                <a:lnTo>
                  <a:pt x="430" y="158"/>
                </a:lnTo>
                <a:lnTo>
                  <a:pt x="432" y="158"/>
                </a:lnTo>
                <a:lnTo>
                  <a:pt x="432" y="159"/>
                </a:lnTo>
                <a:lnTo>
                  <a:pt x="434" y="161"/>
                </a:lnTo>
                <a:lnTo>
                  <a:pt x="436" y="163"/>
                </a:lnTo>
                <a:lnTo>
                  <a:pt x="438" y="163"/>
                </a:lnTo>
                <a:lnTo>
                  <a:pt x="440" y="165"/>
                </a:lnTo>
                <a:lnTo>
                  <a:pt x="442" y="165"/>
                </a:lnTo>
                <a:lnTo>
                  <a:pt x="444" y="167"/>
                </a:lnTo>
                <a:lnTo>
                  <a:pt x="444" y="169"/>
                </a:lnTo>
                <a:lnTo>
                  <a:pt x="444" y="171"/>
                </a:lnTo>
                <a:lnTo>
                  <a:pt x="442" y="171"/>
                </a:lnTo>
                <a:lnTo>
                  <a:pt x="440" y="173"/>
                </a:lnTo>
                <a:lnTo>
                  <a:pt x="438" y="173"/>
                </a:lnTo>
                <a:lnTo>
                  <a:pt x="436" y="175"/>
                </a:lnTo>
                <a:lnTo>
                  <a:pt x="434" y="177"/>
                </a:lnTo>
                <a:lnTo>
                  <a:pt x="432" y="177"/>
                </a:lnTo>
                <a:lnTo>
                  <a:pt x="430" y="179"/>
                </a:lnTo>
                <a:lnTo>
                  <a:pt x="430" y="181"/>
                </a:lnTo>
                <a:lnTo>
                  <a:pt x="430" y="183"/>
                </a:lnTo>
                <a:lnTo>
                  <a:pt x="430" y="185"/>
                </a:lnTo>
                <a:lnTo>
                  <a:pt x="428" y="187"/>
                </a:lnTo>
                <a:lnTo>
                  <a:pt x="426" y="189"/>
                </a:lnTo>
                <a:lnTo>
                  <a:pt x="424" y="191"/>
                </a:lnTo>
                <a:lnTo>
                  <a:pt x="422" y="191"/>
                </a:lnTo>
                <a:lnTo>
                  <a:pt x="420" y="191"/>
                </a:lnTo>
                <a:lnTo>
                  <a:pt x="418" y="193"/>
                </a:lnTo>
                <a:lnTo>
                  <a:pt x="416" y="195"/>
                </a:lnTo>
                <a:lnTo>
                  <a:pt x="414" y="195"/>
                </a:lnTo>
                <a:lnTo>
                  <a:pt x="412" y="195"/>
                </a:lnTo>
                <a:lnTo>
                  <a:pt x="410" y="195"/>
                </a:lnTo>
                <a:lnTo>
                  <a:pt x="408" y="195"/>
                </a:lnTo>
                <a:lnTo>
                  <a:pt x="406" y="195"/>
                </a:lnTo>
                <a:lnTo>
                  <a:pt x="404" y="197"/>
                </a:lnTo>
                <a:lnTo>
                  <a:pt x="402" y="195"/>
                </a:lnTo>
                <a:lnTo>
                  <a:pt x="400" y="195"/>
                </a:lnTo>
                <a:lnTo>
                  <a:pt x="398" y="195"/>
                </a:lnTo>
                <a:lnTo>
                  <a:pt x="396" y="195"/>
                </a:lnTo>
                <a:lnTo>
                  <a:pt x="394" y="195"/>
                </a:lnTo>
                <a:lnTo>
                  <a:pt x="392" y="195"/>
                </a:lnTo>
                <a:lnTo>
                  <a:pt x="390" y="195"/>
                </a:lnTo>
                <a:lnTo>
                  <a:pt x="388" y="197"/>
                </a:lnTo>
                <a:lnTo>
                  <a:pt x="386" y="195"/>
                </a:lnTo>
                <a:lnTo>
                  <a:pt x="384" y="195"/>
                </a:lnTo>
                <a:lnTo>
                  <a:pt x="382" y="197"/>
                </a:lnTo>
                <a:lnTo>
                  <a:pt x="378" y="197"/>
                </a:lnTo>
                <a:lnTo>
                  <a:pt x="376" y="197"/>
                </a:lnTo>
                <a:lnTo>
                  <a:pt x="374" y="197"/>
                </a:lnTo>
                <a:lnTo>
                  <a:pt x="370" y="199"/>
                </a:lnTo>
                <a:lnTo>
                  <a:pt x="368" y="201"/>
                </a:lnTo>
                <a:lnTo>
                  <a:pt x="366" y="201"/>
                </a:lnTo>
                <a:lnTo>
                  <a:pt x="362" y="203"/>
                </a:lnTo>
                <a:lnTo>
                  <a:pt x="360" y="203"/>
                </a:lnTo>
                <a:lnTo>
                  <a:pt x="358" y="205"/>
                </a:lnTo>
                <a:lnTo>
                  <a:pt x="356" y="205"/>
                </a:lnTo>
                <a:lnTo>
                  <a:pt x="354" y="207"/>
                </a:lnTo>
                <a:lnTo>
                  <a:pt x="350" y="209"/>
                </a:lnTo>
                <a:lnTo>
                  <a:pt x="348" y="211"/>
                </a:lnTo>
                <a:lnTo>
                  <a:pt x="348" y="213"/>
                </a:lnTo>
                <a:lnTo>
                  <a:pt x="346" y="211"/>
                </a:lnTo>
                <a:lnTo>
                  <a:pt x="342" y="211"/>
                </a:lnTo>
                <a:lnTo>
                  <a:pt x="340" y="211"/>
                </a:lnTo>
                <a:lnTo>
                  <a:pt x="338" y="211"/>
                </a:lnTo>
                <a:lnTo>
                  <a:pt x="338" y="209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9"/>
                </a:lnTo>
                <a:lnTo>
                  <a:pt x="328" y="209"/>
                </a:lnTo>
                <a:lnTo>
                  <a:pt x="326" y="209"/>
                </a:lnTo>
                <a:lnTo>
                  <a:pt x="324" y="209"/>
                </a:lnTo>
                <a:lnTo>
                  <a:pt x="320" y="207"/>
                </a:lnTo>
                <a:lnTo>
                  <a:pt x="318" y="207"/>
                </a:lnTo>
                <a:lnTo>
                  <a:pt x="316" y="205"/>
                </a:lnTo>
                <a:lnTo>
                  <a:pt x="314" y="205"/>
                </a:lnTo>
                <a:lnTo>
                  <a:pt x="310" y="203"/>
                </a:lnTo>
                <a:lnTo>
                  <a:pt x="308" y="203"/>
                </a:lnTo>
                <a:lnTo>
                  <a:pt x="304" y="203"/>
                </a:lnTo>
                <a:lnTo>
                  <a:pt x="302" y="203"/>
                </a:lnTo>
                <a:lnTo>
                  <a:pt x="300" y="203"/>
                </a:lnTo>
                <a:lnTo>
                  <a:pt x="296" y="201"/>
                </a:lnTo>
                <a:lnTo>
                  <a:pt x="294" y="201"/>
                </a:lnTo>
                <a:lnTo>
                  <a:pt x="292" y="201"/>
                </a:lnTo>
                <a:lnTo>
                  <a:pt x="288" y="197"/>
                </a:lnTo>
                <a:lnTo>
                  <a:pt x="284" y="193"/>
                </a:lnTo>
                <a:lnTo>
                  <a:pt x="282" y="193"/>
                </a:lnTo>
                <a:lnTo>
                  <a:pt x="280" y="193"/>
                </a:lnTo>
                <a:lnTo>
                  <a:pt x="278" y="193"/>
                </a:lnTo>
                <a:lnTo>
                  <a:pt x="276" y="193"/>
                </a:lnTo>
                <a:lnTo>
                  <a:pt x="274" y="193"/>
                </a:lnTo>
                <a:lnTo>
                  <a:pt x="272" y="193"/>
                </a:lnTo>
                <a:lnTo>
                  <a:pt x="268" y="193"/>
                </a:lnTo>
                <a:lnTo>
                  <a:pt x="266" y="191"/>
                </a:lnTo>
                <a:lnTo>
                  <a:pt x="264" y="191"/>
                </a:lnTo>
                <a:lnTo>
                  <a:pt x="262" y="191"/>
                </a:lnTo>
                <a:lnTo>
                  <a:pt x="258" y="191"/>
                </a:lnTo>
                <a:lnTo>
                  <a:pt x="256" y="191"/>
                </a:lnTo>
                <a:lnTo>
                  <a:pt x="254" y="191"/>
                </a:lnTo>
                <a:lnTo>
                  <a:pt x="252" y="191"/>
                </a:lnTo>
                <a:lnTo>
                  <a:pt x="248" y="193"/>
                </a:lnTo>
                <a:lnTo>
                  <a:pt x="240" y="193"/>
                </a:lnTo>
                <a:lnTo>
                  <a:pt x="238" y="191"/>
                </a:lnTo>
                <a:lnTo>
                  <a:pt x="236" y="191"/>
                </a:lnTo>
                <a:lnTo>
                  <a:pt x="232" y="191"/>
                </a:lnTo>
                <a:lnTo>
                  <a:pt x="230" y="191"/>
                </a:lnTo>
                <a:lnTo>
                  <a:pt x="228" y="191"/>
                </a:lnTo>
                <a:lnTo>
                  <a:pt x="224" y="191"/>
                </a:lnTo>
                <a:lnTo>
                  <a:pt x="218" y="189"/>
                </a:lnTo>
                <a:lnTo>
                  <a:pt x="214" y="189"/>
                </a:lnTo>
                <a:lnTo>
                  <a:pt x="212" y="189"/>
                </a:lnTo>
                <a:lnTo>
                  <a:pt x="210" y="189"/>
                </a:lnTo>
                <a:lnTo>
                  <a:pt x="208" y="189"/>
                </a:lnTo>
                <a:lnTo>
                  <a:pt x="206" y="189"/>
                </a:lnTo>
                <a:lnTo>
                  <a:pt x="204" y="189"/>
                </a:lnTo>
                <a:lnTo>
                  <a:pt x="202" y="189"/>
                </a:lnTo>
                <a:lnTo>
                  <a:pt x="200" y="189"/>
                </a:lnTo>
                <a:lnTo>
                  <a:pt x="198" y="189"/>
                </a:lnTo>
                <a:lnTo>
                  <a:pt x="196" y="189"/>
                </a:lnTo>
                <a:lnTo>
                  <a:pt x="194" y="189"/>
                </a:lnTo>
                <a:lnTo>
                  <a:pt x="192" y="187"/>
                </a:lnTo>
                <a:lnTo>
                  <a:pt x="192" y="185"/>
                </a:lnTo>
                <a:lnTo>
                  <a:pt x="190" y="185"/>
                </a:lnTo>
                <a:lnTo>
                  <a:pt x="184" y="181"/>
                </a:lnTo>
                <a:lnTo>
                  <a:pt x="182" y="179"/>
                </a:lnTo>
                <a:lnTo>
                  <a:pt x="180" y="177"/>
                </a:lnTo>
                <a:lnTo>
                  <a:pt x="178" y="175"/>
                </a:lnTo>
                <a:lnTo>
                  <a:pt x="178" y="173"/>
                </a:lnTo>
                <a:lnTo>
                  <a:pt x="176" y="171"/>
                </a:lnTo>
                <a:lnTo>
                  <a:pt x="172" y="167"/>
                </a:lnTo>
                <a:lnTo>
                  <a:pt x="172" y="165"/>
                </a:lnTo>
                <a:lnTo>
                  <a:pt x="170" y="163"/>
                </a:lnTo>
                <a:lnTo>
                  <a:pt x="168" y="163"/>
                </a:lnTo>
                <a:lnTo>
                  <a:pt x="166" y="163"/>
                </a:lnTo>
                <a:lnTo>
                  <a:pt x="166" y="161"/>
                </a:lnTo>
                <a:lnTo>
                  <a:pt x="164" y="159"/>
                </a:lnTo>
                <a:lnTo>
                  <a:pt x="166" y="158"/>
                </a:lnTo>
                <a:lnTo>
                  <a:pt x="164" y="158"/>
                </a:lnTo>
                <a:lnTo>
                  <a:pt x="162" y="158"/>
                </a:lnTo>
                <a:lnTo>
                  <a:pt x="160" y="159"/>
                </a:lnTo>
                <a:lnTo>
                  <a:pt x="158" y="158"/>
                </a:lnTo>
                <a:lnTo>
                  <a:pt x="156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6" y="154"/>
                </a:lnTo>
                <a:lnTo>
                  <a:pt x="144" y="152"/>
                </a:lnTo>
                <a:lnTo>
                  <a:pt x="142" y="150"/>
                </a:lnTo>
                <a:lnTo>
                  <a:pt x="140" y="150"/>
                </a:lnTo>
                <a:lnTo>
                  <a:pt x="138" y="150"/>
                </a:lnTo>
                <a:lnTo>
                  <a:pt x="136" y="148"/>
                </a:lnTo>
                <a:lnTo>
                  <a:pt x="134" y="148"/>
                </a:lnTo>
                <a:lnTo>
                  <a:pt x="132" y="146"/>
                </a:lnTo>
                <a:lnTo>
                  <a:pt x="130" y="146"/>
                </a:lnTo>
                <a:lnTo>
                  <a:pt x="128" y="144"/>
                </a:lnTo>
                <a:lnTo>
                  <a:pt x="126" y="144"/>
                </a:lnTo>
                <a:lnTo>
                  <a:pt x="124" y="144"/>
                </a:lnTo>
                <a:lnTo>
                  <a:pt x="122" y="144"/>
                </a:lnTo>
                <a:lnTo>
                  <a:pt x="120" y="144"/>
                </a:lnTo>
                <a:lnTo>
                  <a:pt x="118" y="144"/>
                </a:lnTo>
                <a:lnTo>
                  <a:pt x="116" y="144"/>
                </a:lnTo>
                <a:lnTo>
                  <a:pt x="114" y="144"/>
                </a:lnTo>
                <a:lnTo>
                  <a:pt x="112" y="144"/>
                </a:lnTo>
                <a:lnTo>
                  <a:pt x="110" y="144"/>
                </a:lnTo>
                <a:lnTo>
                  <a:pt x="106" y="144"/>
                </a:lnTo>
                <a:lnTo>
                  <a:pt x="106" y="142"/>
                </a:lnTo>
                <a:lnTo>
                  <a:pt x="104" y="142"/>
                </a:lnTo>
                <a:lnTo>
                  <a:pt x="102" y="142"/>
                </a:lnTo>
                <a:lnTo>
                  <a:pt x="100" y="142"/>
                </a:lnTo>
                <a:lnTo>
                  <a:pt x="98" y="142"/>
                </a:lnTo>
                <a:lnTo>
                  <a:pt x="96" y="142"/>
                </a:lnTo>
                <a:lnTo>
                  <a:pt x="94" y="142"/>
                </a:lnTo>
                <a:lnTo>
                  <a:pt x="92" y="140"/>
                </a:lnTo>
                <a:lnTo>
                  <a:pt x="92" y="142"/>
                </a:lnTo>
                <a:lnTo>
                  <a:pt x="90" y="142"/>
                </a:lnTo>
                <a:lnTo>
                  <a:pt x="88" y="140"/>
                </a:lnTo>
                <a:lnTo>
                  <a:pt x="86" y="140"/>
                </a:lnTo>
                <a:lnTo>
                  <a:pt x="84" y="140"/>
                </a:lnTo>
                <a:lnTo>
                  <a:pt x="80" y="136"/>
                </a:lnTo>
                <a:lnTo>
                  <a:pt x="78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6" y="126"/>
                </a:lnTo>
                <a:lnTo>
                  <a:pt x="78" y="126"/>
                </a:lnTo>
                <a:lnTo>
                  <a:pt x="78" y="124"/>
                </a:lnTo>
                <a:lnTo>
                  <a:pt x="78" y="122"/>
                </a:lnTo>
                <a:lnTo>
                  <a:pt x="78" y="120"/>
                </a:lnTo>
                <a:lnTo>
                  <a:pt x="76" y="118"/>
                </a:lnTo>
                <a:lnTo>
                  <a:pt x="74" y="118"/>
                </a:lnTo>
                <a:lnTo>
                  <a:pt x="74" y="116"/>
                </a:lnTo>
                <a:lnTo>
                  <a:pt x="74" y="112"/>
                </a:lnTo>
                <a:lnTo>
                  <a:pt x="74" y="110"/>
                </a:lnTo>
                <a:lnTo>
                  <a:pt x="72" y="108"/>
                </a:lnTo>
                <a:lnTo>
                  <a:pt x="70" y="108"/>
                </a:lnTo>
                <a:lnTo>
                  <a:pt x="70" y="106"/>
                </a:lnTo>
                <a:lnTo>
                  <a:pt x="68" y="104"/>
                </a:lnTo>
                <a:lnTo>
                  <a:pt x="66" y="104"/>
                </a:lnTo>
                <a:lnTo>
                  <a:pt x="64" y="102"/>
                </a:lnTo>
                <a:lnTo>
                  <a:pt x="60" y="98"/>
                </a:lnTo>
                <a:lnTo>
                  <a:pt x="60" y="96"/>
                </a:lnTo>
                <a:lnTo>
                  <a:pt x="58" y="96"/>
                </a:lnTo>
                <a:lnTo>
                  <a:pt x="58" y="94"/>
                </a:lnTo>
                <a:lnTo>
                  <a:pt x="56" y="92"/>
                </a:lnTo>
                <a:lnTo>
                  <a:pt x="54" y="90"/>
                </a:lnTo>
                <a:lnTo>
                  <a:pt x="52" y="90"/>
                </a:lnTo>
                <a:lnTo>
                  <a:pt x="50" y="88"/>
                </a:lnTo>
                <a:lnTo>
                  <a:pt x="48" y="86"/>
                </a:lnTo>
                <a:lnTo>
                  <a:pt x="46" y="86"/>
                </a:lnTo>
                <a:lnTo>
                  <a:pt x="44" y="86"/>
                </a:lnTo>
                <a:lnTo>
                  <a:pt x="42" y="86"/>
                </a:lnTo>
                <a:lnTo>
                  <a:pt x="40" y="84"/>
                </a:lnTo>
                <a:lnTo>
                  <a:pt x="38" y="82"/>
                </a:lnTo>
                <a:lnTo>
                  <a:pt x="36" y="82"/>
                </a:lnTo>
                <a:lnTo>
                  <a:pt x="34" y="84"/>
                </a:lnTo>
                <a:lnTo>
                  <a:pt x="32" y="84"/>
                </a:lnTo>
                <a:lnTo>
                  <a:pt x="30" y="82"/>
                </a:lnTo>
                <a:lnTo>
                  <a:pt x="28" y="82"/>
                </a:lnTo>
                <a:lnTo>
                  <a:pt x="26" y="80"/>
                </a:lnTo>
                <a:lnTo>
                  <a:pt x="24" y="80"/>
                </a:lnTo>
                <a:lnTo>
                  <a:pt x="22" y="80"/>
                </a:lnTo>
                <a:lnTo>
                  <a:pt x="22" y="78"/>
                </a:lnTo>
                <a:lnTo>
                  <a:pt x="20" y="76"/>
                </a:lnTo>
                <a:lnTo>
                  <a:pt x="18" y="74"/>
                </a:lnTo>
                <a:lnTo>
                  <a:pt x="16" y="74"/>
                </a:lnTo>
                <a:lnTo>
                  <a:pt x="14" y="74"/>
                </a:lnTo>
                <a:lnTo>
                  <a:pt x="14" y="72"/>
                </a:lnTo>
                <a:lnTo>
                  <a:pt x="12" y="72"/>
                </a:lnTo>
                <a:lnTo>
                  <a:pt x="10" y="72"/>
                </a:lnTo>
                <a:lnTo>
                  <a:pt x="8" y="70"/>
                </a:lnTo>
                <a:lnTo>
                  <a:pt x="8" y="68"/>
                </a:lnTo>
                <a:lnTo>
                  <a:pt x="6" y="68"/>
                </a:lnTo>
                <a:lnTo>
                  <a:pt x="4" y="66"/>
                </a:lnTo>
                <a:lnTo>
                  <a:pt x="2" y="64"/>
                </a:lnTo>
                <a:lnTo>
                  <a:pt x="4" y="62"/>
                </a:lnTo>
                <a:lnTo>
                  <a:pt x="2" y="62"/>
                </a:lnTo>
                <a:lnTo>
                  <a:pt x="0" y="6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3" name="Freeform 2114">
            <a:extLst>
              <a:ext uri="{FF2B5EF4-FFF2-40B4-BE49-F238E27FC236}">
                <a16:creationId xmlns:a16="http://schemas.microsoft.com/office/drawing/2014/main" id="{E5F7616C-99F0-4757-B105-E9EF5785523B}"/>
              </a:ext>
            </a:extLst>
          </p:cNvPr>
          <p:cNvSpPr>
            <a:spLocks/>
          </p:cNvSpPr>
          <p:nvPr/>
        </p:nvSpPr>
        <p:spPr bwMode="auto">
          <a:xfrm>
            <a:off x="6149975" y="2768600"/>
            <a:ext cx="801688" cy="900113"/>
          </a:xfrm>
          <a:custGeom>
            <a:avLst/>
            <a:gdLst>
              <a:gd name="T0" fmla="*/ 90725682 w 505"/>
              <a:gd name="T1" fmla="*/ 579636259 h 567"/>
              <a:gd name="T2" fmla="*/ 80645050 w 505"/>
              <a:gd name="T3" fmla="*/ 509071845 h 567"/>
              <a:gd name="T4" fmla="*/ 65524103 w 505"/>
              <a:gd name="T5" fmla="*/ 398184909 h 567"/>
              <a:gd name="T6" fmla="*/ 166330416 w 505"/>
              <a:gd name="T7" fmla="*/ 342741440 h 567"/>
              <a:gd name="T8" fmla="*/ 216733573 w 505"/>
              <a:gd name="T9" fmla="*/ 252015765 h 567"/>
              <a:gd name="T10" fmla="*/ 252015782 w 505"/>
              <a:gd name="T11" fmla="*/ 171370720 h 567"/>
              <a:gd name="T12" fmla="*/ 181451363 w 505"/>
              <a:gd name="T13" fmla="*/ 95765991 h 567"/>
              <a:gd name="T14" fmla="*/ 206652941 w 505"/>
              <a:gd name="T15" fmla="*/ 45362838 h 567"/>
              <a:gd name="T16" fmla="*/ 297378623 w 505"/>
              <a:gd name="T17" fmla="*/ 25201576 h 567"/>
              <a:gd name="T18" fmla="*/ 383063989 w 505"/>
              <a:gd name="T19" fmla="*/ 55443468 h 567"/>
              <a:gd name="T20" fmla="*/ 423386514 w 505"/>
              <a:gd name="T21" fmla="*/ 136088513 h 567"/>
              <a:gd name="T22" fmla="*/ 408265567 w 505"/>
              <a:gd name="T23" fmla="*/ 181451351 h 567"/>
              <a:gd name="T24" fmla="*/ 478829986 w 505"/>
              <a:gd name="T25" fmla="*/ 246975450 h 567"/>
              <a:gd name="T26" fmla="*/ 501512200 w 505"/>
              <a:gd name="T27" fmla="*/ 332660810 h 567"/>
              <a:gd name="T28" fmla="*/ 577116935 w 505"/>
              <a:gd name="T29" fmla="*/ 393144593 h 567"/>
              <a:gd name="T30" fmla="*/ 688003879 w 505"/>
              <a:gd name="T31" fmla="*/ 418346170 h 567"/>
              <a:gd name="T32" fmla="*/ 798890823 w 505"/>
              <a:gd name="T33" fmla="*/ 468749323 h 567"/>
              <a:gd name="T34" fmla="*/ 864414927 w 505"/>
              <a:gd name="T35" fmla="*/ 423386485 h 567"/>
              <a:gd name="T36" fmla="*/ 909777767 w 505"/>
              <a:gd name="T37" fmla="*/ 448588062 h 567"/>
              <a:gd name="T38" fmla="*/ 1020664712 w 505"/>
              <a:gd name="T39" fmla="*/ 448588062 h 567"/>
              <a:gd name="T40" fmla="*/ 1060987237 w 505"/>
              <a:gd name="T41" fmla="*/ 398184909 h 567"/>
              <a:gd name="T42" fmla="*/ 1146672603 w 505"/>
              <a:gd name="T43" fmla="*/ 327620494 h 567"/>
              <a:gd name="T44" fmla="*/ 1212196706 w 505"/>
              <a:gd name="T45" fmla="*/ 342741440 h 567"/>
              <a:gd name="T46" fmla="*/ 1262599862 w 505"/>
              <a:gd name="T47" fmla="*/ 403225224 h 567"/>
              <a:gd name="T48" fmla="*/ 1197075759 w 505"/>
              <a:gd name="T49" fmla="*/ 458668692 h 567"/>
              <a:gd name="T50" fmla="*/ 1176914497 w 505"/>
              <a:gd name="T51" fmla="*/ 564515314 h 567"/>
              <a:gd name="T52" fmla="*/ 1136591971 w 505"/>
              <a:gd name="T53" fmla="*/ 635079728 h 567"/>
              <a:gd name="T54" fmla="*/ 1106350078 w 505"/>
              <a:gd name="T55" fmla="*/ 693044147 h 567"/>
              <a:gd name="T56" fmla="*/ 1066027552 w 505"/>
              <a:gd name="T57" fmla="*/ 635079728 h 567"/>
              <a:gd name="T58" fmla="*/ 1040825974 w 505"/>
              <a:gd name="T59" fmla="*/ 599797521 h 567"/>
              <a:gd name="T60" fmla="*/ 1066027552 w 505"/>
              <a:gd name="T61" fmla="*/ 539313737 h 567"/>
              <a:gd name="T62" fmla="*/ 960180924 w 505"/>
              <a:gd name="T63" fmla="*/ 519152476 h 567"/>
              <a:gd name="T64" fmla="*/ 909777767 w 505"/>
              <a:gd name="T65" fmla="*/ 473789638 h 567"/>
              <a:gd name="T66" fmla="*/ 884576189 w 505"/>
              <a:gd name="T67" fmla="*/ 509071845 h 567"/>
              <a:gd name="T68" fmla="*/ 889616505 w 505"/>
              <a:gd name="T69" fmla="*/ 554434683 h 567"/>
              <a:gd name="T70" fmla="*/ 924898714 w 505"/>
              <a:gd name="T71" fmla="*/ 624999097 h 567"/>
              <a:gd name="T72" fmla="*/ 950100293 w 505"/>
              <a:gd name="T73" fmla="*/ 703124778 h 567"/>
              <a:gd name="T74" fmla="*/ 929939030 w 505"/>
              <a:gd name="T75" fmla="*/ 693044147 h 567"/>
              <a:gd name="T76" fmla="*/ 914818083 w 505"/>
              <a:gd name="T77" fmla="*/ 723286039 h 567"/>
              <a:gd name="T78" fmla="*/ 859374611 w 505"/>
              <a:gd name="T79" fmla="*/ 738406985 h 567"/>
              <a:gd name="T80" fmla="*/ 829132717 w 505"/>
              <a:gd name="T81" fmla="*/ 814011715 h 567"/>
              <a:gd name="T82" fmla="*/ 773689245 w 505"/>
              <a:gd name="T83" fmla="*/ 859374552 h 567"/>
              <a:gd name="T84" fmla="*/ 672882932 w 505"/>
              <a:gd name="T85" fmla="*/ 965221174 h 567"/>
              <a:gd name="T86" fmla="*/ 612399144 w 505"/>
              <a:gd name="T87" fmla="*/ 1020664642 h 567"/>
              <a:gd name="T88" fmla="*/ 587197566 w 505"/>
              <a:gd name="T89" fmla="*/ 1121470948 h 567"/>
              <a:gd name="T90" fmla="*/ 592237882 w 505"/>
              <a:gd name="T91" fmla="*/ 1202115993 h 567"/>
              <a:gd name="T92" fmla="*/ 587197566 w 505"/>
              <a:gd name="T93" fmla="*/ 1292841668 h 567"/>
              <a:gd name="T94" fmla="*/ 567036304 w 505"/>
              <a:gd name="T95" fmla="*/ 1373486713 h 567"/>
              <a:gd name="T96" fmla="*/ 478829986 w 505"/>
              <a:gd name="T97" fmla="*/ 1428930181 h 567"/>
              <a:gd name="T98" fmla="*/ 428426830 w 505"/>
              <a:gd name="T99" fmla="*/ 1338204506 h 567"/>
              <a:gd name="T100" fmla="*/ 408265567 w 505"/>
              <a:gd name="T101" fmla="*/ 1287801353 h 567"/>
              <a:gd name="T102" fmla="*/ 352822095 w 505"/>
              <a:gd name="T103" fmla="*/ 1181954732 h 567"/>
              <a:gd name="T104" fmla="*/ 312499570 w 505"/>
              <a:gd name="T105" fmla="*/ 1086188741 h 567"/>
              <a:gd name="T106" fmla="*/ 267136729 w 505"/>
              <a:gd name="T107" fmla="*/ 985382435 h 567"/>
              <a:gd name="T108" fmla="*/ 241935151 w 505"/>
              <a:gd name="T109" fmla="*/ 869455183 h 567"/>
              <a:gd name="T110" fmla="*/ 221773888 w 505"/>
              <a:gd name="T111" fmla="*/ 814011715 h 567"/>
              <a:gd name="T112" fmla="*/ 231854520 w 505"/>
              <a:gd name="T113" fmla="*/ 718245724 h 567"/>
              <a:gd name="T114" fmla="*/ 191531994 w 505"/>
              <a:gd name="T115" fmla="*/ 690523196 h 567"/>
              <a:gd name="T116" fmla="*/ 136088522 w 505"/>
              <a:gd name="T117" fmla="*/ 768648877 h 567"/>
              <a:gd name="T118" fmla="*/ 45362841 w 505"/>
              <a:gd name="T119" fmla="*/ 680442565 h 567"/>
              <a:gd name="T120" fmla="*/ 75604735 w 505"/>
              <a:gd name="T121" fmla="*/ 660281304 h 567"/>
              <a:gd name="T122" fmla="*/ 0 w 505"/>
              <a:gd name="T123" fmla="*/ 619958782 h 56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05" h="567">
                <a:moveTo>
                  <a:pt x="0" y="244"/>
                </a:moveTo>
                <a:lnTo>
                  <a:pt x="0" y="242"/>
                </a:lnTo>
                <a:lnTo>
                  <a:pt x="2" y="240"/>
                </a:lnTo>
                <a:lnTo>
                  <a:pt x="4" y="240"/>
                </a:lnTo>
                <a:lnTo>
                  <a:pt x="8" y="240"/>
                </a:lnTo>
                <a:lnTo>
                  <a:pt x="10" y="238"/>
                </a:lnTo>
                <a:lnTo>
                  <a:pt x="10" y="236"/>
                </a:lnTo>
                <a:lnTo>
                  <a:pt x="8" y="234"/>
                </a:lnTo>
                <a:lnTo>
                  <a:pt x="8" y="232"/>
                </a:lnTo>
                <a:lnTo>
                  <a:pt x="10" y="232"/>
                </a:lnTo>
                <a:lnTo>
                  <a:pt x="12" y="232"/>
                </a:lnTo>
                <a:lnTo>
                  <a:pt x="14" y="232"/>
                </a:lnTo>
                <a:lnTo>
                  <a:pt x="16" y="234"/>
                </a:lnTo>
                <a:lnTo>
                  <a:pt x="18" y="232"/>
                </a:lnTo>
                <a:lnTo>
                  <a:pt x="20" y="232"/>
                </a:lnTo>
                <a:lnTo>
                  <a:pt x="22" y="232"/>
                </a:lnTo>
                <a:lnTo>
                  <a:pt x="24" y="234"/>
                </a:lnTo>
                <a:lnTo>
                  <a:pt x="26" y="234"/>
                </a:lnTo>
                <a:lnTo>
                  <a:pt x="28" y="234"/>
                </a:lnTo>
                <a:lnTo>
                  <a:pt x="32" y="234"/>
                </a:lnTo>
                <a:lnTo>
                  <a:pt x="34" y="232"/>
                </a:lnTo>
                <a:lnTo>
                  <a:pt x="36" y="230"/>
                </a:lnTo>
                <a:lnTo>
                  <a:pt x="38" y="230"/>
                </a:lnTo>
                <a:lnTo>
                  <a:pt x="40" y="230"/>
                </a:lnTo>
                <a:lnTo>
                  <a:pt x="42" y="232"/>
                </a:lnTo>
                <a:lnTo>
                  <a:pt x="42" y="234"/>
                </a:lnTo>
                <a:lnTo>
                  <a:pt x="44" y="234"/>
                </a:lnTo>
                <a:lnTo>
                  <a:pt x="46" y="234"/>
                </a:lnTo>
                <a:lnTo>
                  <a:pt x="46" y="232"/>
                </a:lnTo>
                <a:lnTo>
                  <a:pt x="48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28"/>
                </a:lnTo>
                <a:lnTo>
                  <a:pt x="48" y="226"/>
                </a:lnTo>
                <a:lnTo>
                  <a:pt x="50" y="224"/>
                </a:lnTo>
                <a:lnTo>
                  <a:pt x="48" y="222"/>
                </a:lnTo>
                <a:lnTo>
                  <a:pt x="48" y="220"/>
                </a:lnTo>
                <a:lnTo>
                  <a:pt x="46" y="218"/>
                </a:lnTo>
                <a:lnTo>
                  <a:pt x="44" y="214"/>
                </a:lnTo>
                <a:lnTo>
                  <a:pt x="42" y="212"/>
                </a:lnTo>
                <a:lnTo>
                  <a:pt x="42" y="210"/>
                </a:lnTo>
                <a:lnTo>
                  <a:pt x="40" y="208"/>
                </a:lnTo>
                <a:lnTo>
                  <a:pt x="40" y="206"/>
                </a:lnTo>
                <a:lnTo>
                  <a:pt x="40" y="204"/>
                </a:lnTo>
                <a:lnTo>
                  <a:pt x="38" y="202"/>
                </a:lnTo>
                <a:lnTo>
                  <a:pt x="36" y="204"/>
                </a:lnTo>
                <a:lnTo>
                  <a:pt x="34" y="204"/>
                </a:lnTo>
                <a:lnTo>
                  <a:pt x="32" y="202"/>
                </a:lnTo>
                <a:lnTo>
                  <a:pt x="32" y="200"/>
                </a:lnTo>
                <a:lnTo>
                  <a:pt x="30" y="200"/>
                </a:lnTo>
                <a:lnTo>
                  <a:pt x="28" y="198"/>
                </a:lnTo>
                <a:lnTo>
                  <a:pt x="28" y="196"/>
                </a:lnTo>
                <a:lnTo>
                  <a:pt x="30" y="194"/>
                </a:lnTo>
                <a:lnTo>
                  <a:pt x="30" y="192"/>
                </a:lnTo>
                <a:lnTo>
                  <a:pt x="30" y="190"/>
                </a:lnTo>
                <a:lnTo>
                  <a:pt x="30" y="186"/>
                </a:lnTo>
                <a:lnTo>
                  <a:pt x="28" y="184"/>
                </a:lnTo>
                <a:lnTo>
                  <a:pt x="26" y="184"/>
                </a:lnTo>
                <a:lnTo>
                  <a:pt x="24" y="184"/>
                </a:lnTo>
                <a:lnTo>
                  <a:pt x="22" y="184"/>
                </a:lnTo>
                <a:lnTo>
                  <a:pt x="20" y="182"/>
                </a:lnTo>
                <a:lnTo>
                  <a:pt x="18" y="182"/>
                </a:lnTo>
                <a:lnTo>
                  <a:pt x="16" y="180"/>
                </a:lnTo>
                <a:lnTo>
                  <a:pt x="16" y="176"/>
                </a:lnTo>
                <a:lnTo>
                  <a:pt x="16" y="174"/>
                </a:lnTo>
                <a:lnTo>
                  <a:pt x="18" y="172"/>
                </a:lnTo>
                <a:lnTo>
                  <a:pt x="20" y="170"/>
                </a:lnTo>
                <a:lnTo>
                  <a:pt x="20" y="168"/>
                </a:lnTo>
                <a:lnTo>
                  <a:pt x="22" y="166"/>
                </a:lnTo>
                <a:lnTo>
                  <a:pt x="22" y="164"/>
                </a:lnTo>
                <a:lnTo>
                  <a:pt x="24" y="162"/>
                </a:lnTo>
                <a:lnTo>
                  <a:pt x="24" y="160"/>
                </a:lnTo>
                <a:lnTo>
                  <a:pt x="26" y="158"/>
                </a:lnTo>
                <a:lnTo>
                  <a:pt x="28" y="156"/>
                </a:lnTo>
                <a:lnTo>
                  <a:pt x="28" y="154"/>
                </a:lnTo>
                <a:lnTo>
                  <a:pt x="30" y="154"/>
                </a:lnTo>
                <a:lnTo>
                  <a:pt x="32" y="156"/>
                </a:lnTo>
                <a:lnTo>
                  <a:pt x="34" y="158"/>
                </a:lnTo>
                <a:lnTo>
                  <a:pt x="34" y="160"/>
                </a:lnTo>
                <a:lnTo>
                  <a:pt x="36" y="162"/>
                </a:lnTo>
                <a:lnTo>
                  <a:pt x="38" y="162"/>
                </a:lnTo>
                <a:lnTo>
                  <a:pt x="40" y="160"/>
                </a:lnTo>
                <a:lnTo>
                  <a:pt x="42" y="160"/>
                </a:lnTo>
                <a:lnTo>
                  <a:pt x="44" y="158"/>
                </a:lnTo>
                <a:lnTo>
                  <a:pt x="46" y="158"/>
                </a:lnTo>
                <a:lnTo>
                  <a:pt x="48" y="158"/>
                </a:lnTo>
                <a:lnTo>
                  <a:pt x="50" y="158"/>
                </a:lnTo>
                <a:lnTo>
                  <a:pt x="52" y="158"/>
                </a:lnTo>
                <a:lnTo>
                  <a:pt x="54" y="156"/>
                </a:lnTo>
                <a:lnTo>
                  <a:pt x="56" y="156"/>
                </a:lnTo>
                <a:lnTo>
                  <a:pt x="56" y="154"/>
                </a:lnTo>
                <a:lnTo>
                  <a:pt x="56" y="152"/>
                </a:lnTo>
                <a:lnTo>
                  <a:pt x="58" y="150"/>
                </a:lnTo>
                <a:lnTo>
                  <a:pt x="58" y="148"/>
                </a:lnTo>
                <a:lnTo>
                  <a:pt x="60" y="146"/>
                </a:lnTo>
                <a:lnTo>
                  <a:pt x="60" y="144"/>
                </a:lnTo>
                <a:lnTo>
                  <a:pt x="60" y="142"/>
                </a:lnTo>
                <a:lnTo>
                  <a:pt x="60" y="140"/>
                </a:lnTo>
                <a:lnTo>
                  <a:pt x="62" y="138"/>
                </a:lnTo>
                <a:lnTo>
                  <a:pt x="64" y="138"/>
                </a:lnTo>
                <a:lnTo>
                  <a:pt x="66" y="136"/>
                </a:lnTo>
                <a:lnTo>
                  <a:pt x="68" y="136"/>
                </a:lnTo>
                <a:lnTo>
                  <a:pt x="70" y="134"/>
                </a:lnTo>
                <a:lnTo>
                  <a:pt x="70" y="132"/>
                </a:lnTo>
                <a:lnTo>
                  <a:pt x="72" y="130"/>
                </a:lnTo>
                <a:lnTo>
                  <a:pt x="72" y="128"/>
                </a:lnTo>
                <a:lnTo>
                  <a:pt x="72" y="126"/>
                </a:lnTo>
                <a:lnTo>
                  <a:pt x="74" y="126"/>
                </a:lnTo>
                <a:lnTo>
                  <a:pt x="74" y="124"/>
                </a:lnTo>
                <a:lnTo>
                  <a:pt x="74" y="122"/>
                </a:lnTo>
                <a:lnTo>
                  <a:pt x="74" y="120"/>
                </a:lnTo>
                <a:lnTo>
                  <a:pt x="76" y="118"/>
                </a:lnTo>
                <a:lnTo>
                  <a:pt x="76" y="116"/>
                </a:lnTo>
                <a:lnTo>
                  <a:pt x="76" y="114"/>
                </a:lnTo>
                <a:lnTo>
                  <a:pt x="78" y="114"/>
                </a:lnTo>
                <a:lnTo>
                  <a:pt x="80" y="114"/>
                </a:lnTo>
                <a:lnTo>
                  <a:pt x="82" y="112"/>
                </a:lnTo>
                <a:lnTo>
                  <a:pt x="84" y="110"/>
                </a:lnTo>
                <a:lnTo>
                  <a:pt x="84" y="108"/>
                </a:lnTo>
                <a:lnTo>
                  <a:pt x="82" y="106"/>
                </a:lnTo>
                <a:lnTo>
                  <a:pt x="84" y="104"/>
                </a:lnTo>
                <a:lnTo>
                  <a:pt x="84" y="102"/>
                </a:lnTo>
                <a:lnTo>
                  <a:pt x="86" y="100"/>
                </a:lnTo>
                <a:lnTo>
                  <a:pt x="88" y="98"/>
                </a:lnTo>
                <a:lnTo>
                  <a:pt x="88" y="96"/>
                </a:lnTo>
                <a:lnTo>
                  <a:pt x="90" y="96"/>
                </a:lnTo>
                <a:lnTo>
                  <a:pt x="92" y="94"/>
                </a:lnTo>
                <a:lnTo>
                  <a:pt x="92" y="92"/>
                </a:lnTo>
                <a:lnTo>
                  <a:pt x="94" y="92"/>
                </a:lnTo>
                <a:lnTo>
                  <a:pt x="92" y="90"/>
                </a:lnTo>
                <a:lnTo>
                  <a:pt x="90" y="90"/>
                </a:lnTo>
                <a:lnTo>
                  <a:pt x="90" y="88"/>
                </a:lnTo>
                <a:lnTo>
                  <a:pt x="90" y="86"/>
                </a:lnTo>
                <a:lnTo>
                  <a:pt x="92" y="84"/>
                </a:lnTo>
                <a:lnTo>
                  <a:pt x="90" y="82"/>
                </a:lnTo>
                <a:lnTo>
                  <a:pt x="90" y="80"/>
                </a:lnTo>
                <a:lnTo>
                  <a:pt x="88" y="78"/>
                </a:lnTo>
                <a:lnTo>
                  <a:pt x="88" y="76"/>
                </a:lnTo>
                <a:lnTo>
                  <a:pt x="90" y="74"/>
                </a:lnTo>
                <a:lnTo>
                  <a:pt x="92" y="74"/>
                </a:lnTo>
                <a:lnTo>
                  <a:pt x="94" y="72"/>
                </a:lnTo>
                <a:lnTo>
                  <a:pt x="96" y="70"/>
                </a:lnTo>
                <a:lnTo>
                  <a:pt x="98" y="70"/>
                </a:lnTo>
                <a:lnTo>
                  <a:pt x="100" y="68"/>
                </a:lnTo>
                <a:lnTo>
                  <a:pt x="102" y="66"/>
                </a:lnTo>
                <a:lnTo>
                  <a:pt x="100" y="66"/>
                </a:lnTo>
                <a:lnTo>
                  <a:pt x="100" y="64"/>
                </a:lnTo>
                <a:lnTo>
                  <a:pt x="96" y="64"/>
                </a:lnTo>
                <a:lnTo>
                  <a:pt x="94" y="62"/>
                </a:lnTo>
                <a:lnTo>
                  <a:pt x="92" y="62"/>
                </a:lnTo>
                <a:lnTo>
                  <a:pt x="90" y="62"/>
                </a:lnTo>
                <a:lnTo>
                  <a:pt x="88" y="62"/>
                </a:lnTo>
                <a:lnTo>
                  <a:pt x="88" y="60"/>
                </a:lnTo>
                <a:lnTo>
                  <a:pt x="88" y="58"/>
                </a:lnTo>
                <a:lnTo>
                  <a:pt x="86" y="56"/>
                </a:lnTo>
                <a:lnTo>
                  <a:pt x="84" y="56"/>
                </a:lnTo>
                <a:lnTo>
                  <a:pt x="82" y="56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78" y="50"/>
                </a:lnTo>
                <a:lnTo>
                  <a:pt x="76" y="50"/>
                </a:lnTo>
                <a:lnTo>
                  <a:pt x="76" y="48"/>
                </a:lnTo>
                <a:lnTo>
                  <a:pt x="74" y="48"/>
                </a:lnTo>
                <a:lnTo>
                  <a:pt x="74" y="46"/>
                </a:lnTo>
                <a:lnTo>
                  <a:pt x="74" y="44"/>
                </a:lnTo>
                <a:lnTo>
                  <a:pt x="76" y="42"/>
                </a:lnTo>
                <a:lnTo>
                  <a:pt x="74" y="40"/>
                </a:lnTo>
                <a:lnTo>
                  <a:pt x="72" y="38"/>
                </a:lnTo>
                <a:lnTo>
                  <a:pt x="70" y="36"/>
                </a:lnTo>
                <a:lnTo>
                  <a:pt x="72" y="34"/>
                </a:lnTo>
                <a:lnTo>
                  <a:pt x="74" y="34"/>
                </a:lnTo>
                <a:lnTo>
                  <a:pt x="76" y="32"/>
                </a:lnTo>
                <a:lnTo>
                  <a:pt x="74" y="30"/>
                </a:lnTo>
                <a:lnTo>
                  <a:pt x="72" y="30"/>
                </a:lnTo>
                <a:lnTo>
                  <a:pt x="70" y="30"/>
                </a:lnTo>
                <a:lnTo>
                  <a:pt x="68" y="28"/>
                </a:lnTo>
                <a:lnTo>
                  <a:pt x="70" y="26"/>
                </a:lnTo>
                <a:lnTo>
                  <a:pt x="68" y="26"/>
                </a:lnTo>
                <a:lnTo>
                  <a:pt x="66" y="24"/>
                </a:lnTo>
                <a:lnTo>
                  <a:pt x="64" y="24"/>
                </a:lnTo>
                <a:lnTo>
                  <a:pt x="64" y="22"/>
                </a:lnTo>
                <a:lnTo>
                  <a:pt x="66" y="20"/>
                </a:lnTo>
                <a:lnTo>
                  <a:pt x="66" y="18"/>
                </a:lnTo>
                <a:lnTo>
                  <a:pt x="66" y="16"/>
                </a:lnTo>
                <a:lnTo>
                  <a:pt x="68" y="16"/>
                </a:lnTo>
                <a:lnTo>
                  <a:pt x="70" y="16"/>
                </a:lnTo>
                <a:lnTo>
                  <a:pt x="72" y="14"/>
                </a:lnTo>
                <a:lnTo>
                  <a:pt x="74" y="14"/>
                </a:lnTo>
                <a:lnTo>
                  <a:pt x="76" y="16"/>
                </a:lnTo>
                <a:lnTo>
                  <a:pt x="78" y="16"/>
                </a:lnTo>
                <a:lnTo>
                  <a:pt x="82" y="18"/>
                </a:lnTo>
                <a:lnTo>
                  <a:pt x="84" y="18"/>
                </a:lnTo>
                <a:lnTo>
                  <a:pt x="86" y="18"/>
                </a:lnTo>
                <a:lnTo>
                  <a:pt x="88" y="18"/>
                </a:lnTo>
                <a:lnTo>
                  <a:pt x="90" y="18"/>
                </a:lnTo>
                <a:lnTo>
                  <a:pt x="92" y="20"/>
                </a:lnTo>
                <a:lnTo>
                  <a:pt x="94" y="20"/>
                </a:lnTo>
                <a:lnTo>
                  <a:pt x="96" y="20"/>
                </a:lnTo>
                <a:lnTo>
                  <a:pt x="98" y="20"/>
                </a:lnTo>
                <a:lnTo>
                  <a:pt x="100" y="18"/>
                </a:lnTo>
                <a:lnTo>
                  <a:pt x="102" y="18"/>
                </a:lnTo>
                <a:lnTo>
                  <a:pt x="104" y="16"/>
                </a:lnTo>
                <a:lnTo>
                  <a:pt x="104" y="18"/>
                </a:lnTo>
                <a:lnTo>
                  <a:pt x="106" y="16"/>
                </a:lnTo>
                <a:lnTo>
                  <a:pt x="108" y="16"/>
                </a:lnTo>
                <a:lnTo>
                  <a:pt x="110" y="16"/>
                </a:lnTo>
                <a:lnTo>
                  <a:pt x="112" y="16"/>
                </a:lnTo>
                <a:lnTo>
                  <a:pt x="114" y="16"/>
                </a:lnTo>
                <a:lnTo>
                  <a:pt x="114" y="14"/>
                </a:lnTo>
                <a:lnTo>
                  <a:pt x="116" y="12"/>
                </a:lnTo>
                <a:lnTo>
                  <a:pt x="118" y="10"/>
                </a:lnTo>
                <a:lnTo>
                  <a:pt x="118" y="8"/>
                </a:lnTo>
                <a:lnTo>
                  <a:pt x="120" y="6"/>
                </a:lnTo>
                <a:lnTo>
                  <a:pt x="122" y="4"/>
                </a:lnTo>
                <a:lnTo>
                  <a:pt x="124" y="4"/>
                </a:lnTo>
                <a:lnTo>
                  <a:pt x="126" y="2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4" y="0"/>
                </a:lnTo>
                <a:lnTo>
                  <a:pt x="134" y="2"/>
                </a:lnTo>
                <a:lnTo>
                  <a:pt x="134" y="4"/>
                </a:lnTo>
                <a:lnTo>
                  <a:pt x="136" y="6"/>
                </a:lnTo>
                <a:lnTo>
                  <a:pt x="136" y="8"/>
                </a:lnTo>
                <a:lnTo>
                  <a:pt x="138" y="10"/>
                </a:lnTo>
                <a:lnTo>
                  <a:pt x="138" y="12"/>
                </a:lnTo>
                <a:lnTo>
                  <a:pt x="140" y="12"/>
                </a:lnTo>
                <a:lnTo>
                  <a:pt x="140" y="16"/>
                </a:lnTo>
                <a:lnTo>
                  <a:pt x="142" y="18"/>
                </a:lnTo>
                <a:lnTo>
                  <a:pt x="144" y="18"/>
                </a:lnTo>
                <a:lnTo>
                  <a:pt x="146" y="20"/>
                </a:lnTo>
                <a:lnTo>
                  <a:pt x="148" y="20"/>
                </a:lnTo>
                <a:lnTo>
                  <a:pt x="150" y="20"/>
                </a:lnTo>
                <a:lnTo>
                  <a:pt x="152" y="22"/>
                </a:lnTo>
                <a:lnTo>
                  <a:pt x="154" y="24"/>
                </a:lnTo>
                <a:lnTo>
                  <a:pt x="156" y="24"/>
                </a:lnTo>
                <a:lnTo>
                  <a:pt x="156" y="26"/>
                </a:lnTo>
                <a:lnTo>
                  <a:pt x="154" y="28"/>
                </a:lnTo>
                <a:lnTo>
                  <a:pt x="152" y="30"/>
                </a:lnTo>
                <a:lnTo>
                  <a:pt x="154" y="32"/>
                </a:lnTo>
                <a:lnTo>
                  <a:pt x="154" y="34"/>
                </a:lnTo>
                <a:lnTo>
                  <a:pt x="154" y="36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6" y="42"/>
                </a:lnTo>
                <a:lnTo>
                  <a:pt x="158" y="44"/>
                </a:lnTo>
                <a:lnTo>
                  <a:pt x="160" y="44"/>
                </a:lnTo>
                <a:lnTo>
                  <a:pt x="162" y="46"/>
                </a:lnTo>
                <a:lnTo>
                  <a:pt x="164" y="46"/>
                </a:lnTo>
                <a:lnTo>
                  <a:pt x="166" y="48"/>
                </a:lnTo>
                <a:lnTo>
                  <a:pt x="168" y="48"/>
                </a:lnTo>
                <a:lnTo>
                  <a:pt x="168" y="50"/>
                </a:lnTo>
                <a:lnTo>
                  <a:pt x="168" y="52"/>
                </a:lnTo>
                <a:lnTo>
                  <a:pt x="168" y="54"/>
                </a:lnTo>
                <a:lnTo>
                  <a:pt x="170" y="54"/>
                </a:lnTo>
                <a:lnTo>
                  <a:pt x="172" y="56"/>
                </a:lnTo>
                <a:lnTo>
                  <a:pt x="172" y="58"/>
                </a:lnTo>
                <a:lnTo>
                  <a:pt x="170" y="60"/>
                </a:lnTo>
                <a:lnTo>
                  <a:pt x="170" y="62"/>
                </a:lnTo>
                <a:lnTo>
                  <a:pt x="168" y="62"/>
                </a:lnTo>
                <a:lnTo>
                  <a:pt x="166" y="62"/>
                </a:lnTo>
                <a:lnTo>
                  <a:pt x="166" y="64"/>
                </a:lnTo>
                <a:lnTo>
                  <a:pt x="164" y="64"/>
                </a:lnTo>
                <a:lnTo>
                  <a:pt x="162" y="64"/>
                </a:lnTo>
                <a:lnTo>
                  <a:pt x="160" y="64"/>
                </a:lnTo>
                <a:lnTo>
                  <a:pt x="160" y="62"/>
                </a:lnTo>
                <a:lnTo>
                  <a:pt x="160" y="60"/>
                </a:lnTo>
                <a:lnTo>
                  <a:pt x="158" y="60"/>
                </a:lnTo>
                <a:lnTo>
                  <a:pt x="156" y="60"/>
                </a:lnTo>
                <a:lnTo>
                  <a:pt x="154" y="60"/>
                </a:lnTo>
                <a:lnTo>
                  <a:pt x="152" y="62"/>
                </a:lnTo>
                <a:lnTo>
                  <a:pt x="154" y="62"/>
                </a:lnTo>
                <a:lnTo>
                  <a:pt x="154" y="64"/>
                </a:lnTo>
                <a:lnTo>
                  <a:pt x="154" y="66"/>
                </a:lnTo>
                <a:lnTo>
                  <a:pt x="156" y="68"/>
                </a:lnTo>
                <a:lnTo>
                  <a:pt x="158" y="70"/>
                </a:lnTo>
                <a:lnTo>
                  <a:pt x="160" y="70"/>
                </a:lnTo>
                <a:lnTo>
                  <a:pt x="160" y="72"/>
                </a:lnTo>
                <a:lnTo>
                  <a:pt x="162" y="72"/>
                </a:lnTo>
                <a:lnTo>
                  <a:pt x="162" y="74"/>
                </a:lnTo>
                <a:lnTo>
                  <a:pt x="162" y="76"/>
                </a:lnTo>
                <a:lnTo>
                  <a:pt x="162" y="78"/>
                </a:lnTo>
                <a:lnTo>
                  <a:pt x="164" y="80"/>
                </a:lnTo>
                <a:lnTo>
                  <a:pt x="164" y="82"/>
                </a:lnTo>
                <a:lnTo>
                  <a:pt x="164" y="84"/>
                </a:lnTo>
                <a:lnTo>
                  <a:pt x="164" y="86"/>
                </a:lnTo>
                <a:lnTo>
                  <a:pt x="166" y="88"/>
                </a:lnTo>
                <a:lnTo>
                  <a:pt x="168" y="86"/>
                </a:lnTo>
                <a:lnTo>
                  <a:pt x="168" y="84"/>
                </a:lnTo>
                <a:lnTo>
                  <a:pt x="170" y="84"/>
                </a:lnTo>
                <a:lnTo>
                  <a:pt x="172" y="86"/>
                </a:lnTo>
                <a:lnTo>
                  <a:pt x="174" y="88"/>
                </a:lnTo>
                <a:lnTo>
                  <a:pt x="174" y="90"/>
                </a:lnTo>
                <a:lnTo>
                  <a:pt x="176" y="92"/>
                </a:lnTo>
                <a:lnTo>
                  <a:pt x="178" y="92"/>
                </a:lnTo>
                <a:lnTo>
                  <a:pt x="180" y="94"/>
                </a:lnTo>
                <a:lnTo>
                  <a:pt x="182" y="94"/>
                </a:lnTo>
                <a:lnTo>
                  <a:pt x="184" y="94"/>
                </a:lnTo>
                <a:lnTo>
                  <a:pt x="186" y="94"/>
                </a:lnTo>
                <a:lnTo>
                  <a:pt x="186" y="96"/>
                </a:lnTo>
                <a:lnTo>
                  <a:pt x="188" y="96"/>
                </a:lnTo>
                <a:lnTo>
                  <a:pt x="190" y="98"/>
                </a:lnTo>
                <a:lnTo>
                  <a:pt x="192" y="98"/>
                </a:lnTo>
                <a:lnTo>
                  <a:pt x="192" y="100"/>
                </a:lnTo>
                <a:lnTo>
                  <a:pt x="192" y="102"/>
                </a:lnTo>
                <a:lnTo>
                  <a:pt x="193" y="102"/>
                </a:lnTo>
                <a:lnTo>
                  <a:pt x="195" y="102"/>
                </a:lnTo>
                <a:lnTo>
                  <a:pt x="197" y="104"/>
                </a:lnTo>
                <a:lnTo>
                  <a:pt x="199" y="104"/>
                </a:lnTo>
                <a:lnTo>
                  <a:pt x="201" y="104"/>
                </a:lnTo>
                <a:lnTo>
                  <a:pt x="203" y="106"/>
                </a:lnTo>
                <a:lnTo>
                  <a:pt x="205" y="108"/>
                </a:lnTo>
                <a:lnTo>
                  <a:pt x="207" y="110"/>
                </a:lnTo>
                <a:lnTo>
                  <a:pt x="205" y="110"/>
                </a:lnTo>
                <a:lnTo>
                  <a:pt x="205" y="112"/>
                </a:lnTo>
                <a:lnTo>
                  <a:pt x="203" y="114"/>
                </a:lnTo>
                <a:lnTo>
                  <a:pt x="201" y="116"/>
                </a:lnTo>
                <a:lnTo>
                  <a:pt x="199" y="118"/>
                </a:lnTo>
                <a:lnTo>
                  <a:pt x="197" y="120"/>
                </a:lnTo>
                <a:lnTo>
                  <a:pt x="199" y="122"/>
                </a:lnTo>
                <a:lnTo>
                  <a:pt x="197" y="124"/>
                </a:lnTo>
                <a:lnTo>
                  <a:pt x="197" y="126"/>
                </a:lnTo>
                <a:lnTo>
                  <a:pt x="199" y="128"/>
                </a:lnTo>
                <a:lnTo>
                  <a:pt x="199" y="130"/>
                </a:lnTo>
                <a:lnTo>
                  <a:pt x="199" y="132"/>
                </a:lnTo>
                <a:lnTo>
                  <a:pt x="197" y="132"/>
                </a:lnTo>
                <a:lnTo>
                  <a:pt x="197" y="134"/>
                </a:lnTo>
                <a:lnTo>
                  <a:pt x="197" y="136"/>
                </a:lnTo>
                <a:lnTo>
                  <a:pt x="195" y="136"/>
                </a:lnTo>
                <a:lnTo>
                  <a:pt x="197" y="138"/>
                </a:lnTo>
                <a:lnTo>
                  <a:pt x="197" y="140"/>
                </a:lnTo>
                <a:lnTo>
                  <a:pt x="199" y="140"/>
                </a:lnTo>
                <a:lnTo>
                  <a:pt x="201" y="142"/>
                </a:lnTo>
                <a:lnTo>
                  <a:pt x="203" y="142"/>
                </a:lnTo>
                <a:lnTo>
                  <a:pt x="205" y="144"/>
                </a:lnTo>
                <a:lnTo>
                  <a:pt x="205" y="142"/>
                </a:lnTo>
                <a:lnTo>
                  <a:pt x="207" y="142"/>
                </a:lnTo>
                <a:lnTo>
                  <a:pt x="209" y="144"/>
                </a:lnTo>
                <a:lnTo>
                  <a:pt x="211" y="144"/>
                </a:lnTo>
                <a:lnTo>
                  <a:pt x="213" y="146"/>
                </a:lnTo>
                <a:lnTo>
                  <a:pt x="215" y="146"/>
                </a:lnTo>
                <a:lnTo>
                  <a:pt x="215" y="148"/>
                </a:lnTo>
                <a:lnTo>
                  <a:pt x="217" y="148"/>
                </a:lnTo>
                <a:lnTo>
                  <a:pt x="219" y="150"/>
                </a:lnTo>
                <a:lnTo>
                  <a:pt x="221" y="152"/>
                </a:lnTo>
                <a:lnTo>
                  <a:pt x="223" y="152"/>
                </a:lnTo>
                <a:lnTo>
                  <a:pt x="225" y="154"/>
                </a:lnTo>
                <a:lnTo>
                  <a:pt x="227" y="156"/>
                </a:lnTo>
                <a:lnTo>
                  <a:pt x="229" y="156"/>
                </a:lnTo>
                <a:lnTo>
                  <a:pt x="231" y="158"/>
                </a:lnTo>
                <a:lnTo>
                  <a:pt x="233" y="158"/>
                </a:lnTo>
                <a:lnTo>
                  <a:pt x="235" y="158"/>
                </a:lnTo>
                <a:lnTo>
                  <a:pt x="237" y="158"/>
                </a:lnTo>
                <a:lnTo>
                  <a:pt x="239" y="160"/>
                </a:lnTo>
                <a:lnTo>
                  <a:pt x="243" y="162"/>
                </a:lnTo>
                <a:lnTo>
                  <a:pt x="245" y="162"/>
                </a:lnTo>
                <a:lnTo>
                  <a:pt x="247" y="162"/>
                </a:lnTo>
                <a:lnTo>
                  <a:pt x="247" y="164"/>
                </a:lnTo>
                <a:lnTo>
                  <a:pt x="249" y="166"/>
                </a:lnTo>
                <a:lnTo>
                  <a:pt x="251" y="166"/>
                </a:lnTo>
                <a:lnTo>
                  <a:pt x="253" y="166"/>
                </a:lnTo>
                <a:lnTo>
                  <a:pt x="255" y="166"/>
                </a:lnTo>
                <a:lnTo>
                  <a:pt x="257" y="168"/>
                </a:lnTo>
                <a:lnTo>
                  <a:pt x="257" y="170"/>
                </a:lnTo>
                <a:lnTo>
                  <a:pt x="259" y="168"/>
                </a:lnTo>
                <a:lnTo>
                  <a:pt x="261" y="166"/>
                </a:lnTo>
                <a:lnTo>
                  <a:pt x="263" y="166"/>
                </a:lnTo>
                <a:lnTo>
                  <a:pt x="265" y="168"/>
                </a:lnTo>
                <a:lnTo>
                  <a:pt x="267" y="168"/>
                </a:lnTo>
                <a:lnTo>
                  <a:pt x="269" y="168"/>
                </a:lnTo>
                <a:lnTo>
                  <a:pt x="269" y="166"/>
                </a:lnTo>
                <a:lnTo>
                  <a:pt x="271" y="166"/>
                </a:lnTo>
                <a:lnTo>
                  <a:pt x="273" y="166"/>
                </a:lnTo>
                <a:lnTo>
                  <a:pt x="275" y="168"/>
                </a:lnTo>
                <a:lnTo>
                  <a:pt x="277" y="168"/>
                </a:lnTo>
                <a:lnTo>
                  <a:pt x="281" y="170"/>
                </a:lnTo>
                <a:lnTo>
                  <a:pt x="283" y="170"/>
                </a:lnTo>
                <a:lnTo>
                  <a:pt x="283" y="172"/>
                </a:lnTo>
                <a:lnTo>
                  <a:pt x="283" y="174"/>
                </a:lnTo>
                <a:lnTo>
                  <a:pt x="285" y="176"/>
                </a:lnTo>
                <a:lnTo>
                  <a:pt x="287" y="176"/>
                </a:lnTo>
                <a:lnTo>
                  <a:pt x="289" y="176"/>
                </a:lnTo>
                <a:lnTo>
                  <a:pt x="291" y="178"/>
                </a:lnTo>
                <a:lnTo>
                  <a:pt x="293" y="180"/>
                </a:lnTo>
                <a:lnTo>
                  <a:pt x="295" y="182"/>
                </a:lnTo>
                <a:lnTo>
                  <a:pt x="297" y="182"/>
                </a:lnTo>
                <a:lnTo>
                  <a:pt x="299" y="180"/>
                </a:lnTo>
                <a:lnTo>
                  <a:pt x="301" y="180"/>
                </a:lnTo>
                <a:lnTo>
                  <a:pt x="303" y="182"/>
                </a:lnTo>
                <a:lnTo>
                  <a:pt x="305" y="184"/>
                </a:lnTo>
                <a:lnTo>
                  <a:pt x="307" y="184"/>
                </a:lnTo>
                <a:lnTo>
                  <a:pt x="309" y="184"/>
                </a:lnTo>
                <a:lnTo>
                  <a:pt x="311" y="184"/>
                </a:lnTo>
                <a:lnTo>
                  <a:pt x="313" y="184"/>
                </a:lnTo>
                <a:lnTo>
                  <a:pt x="315" y="184"/>
                </a:lnTo>
                <a:lnTo>
                  <a:pt x="317" y="186"/>
                </a:lnTo>
                <a:lnTo>
                  <a:pt x="319" y="186"/>
                </a:lnTo>
                <a:lnTo>
                  <a:pt x="323" y="188"/>
                </a:lnTo>
                <a:lnTo>
                  <a:pt x="325" y="188"/>
                </a:lnTo>
                <a:lnTo>
                  <a:pt x="325" y="186"/>
                </a:lnTo>
                <a:lnTo>
                  <a:pt x="327" y="186"/>
                </a:lnTo>
                <a:lnTo>
                  <a:pt x="329" y="186"/>
                </a:lnTo>
                <a:lnTo>
                  <a:pt x="329" y="188"/>
                </a:lnTo>
                <a:lnTo>
                  <a:pt x="331" y="188"/>
                </a:lnTo>
                <a:lnTo>
                  <a:pt x="333" y="190"/>
                </a:lnTo>
                <a:lnTo>
                  <a:pt x="335" y="188"/>
                </a:lnTo>
                <a:lnTo>
                  <a:pt x="337" y="188"/>
                </a:lnTo>
                <a:lnTo>
                  <a:pt x="339" y="188"/>
                </a:lnTo>
                <a:lnTo>
                  <a:pt x="341" y="188"/>
                </a:lnTo>
                <a:lnTo>
                  <a:pt x="343" y="188"/>
                </a:lnTo>
                <a:lnTo>
                  <a:pt x="345" y="188"/>
                </a:lnTo>
                <a:lnTo>
                  <a:pt x="347" y="188"/>
                </a:lnTo>
                <a:lnTo>
                  <a:pt x="347" y="186"/>
                </a:lnTo>
                <a:lnTo>
                  <a:pt x="347" y="184"/>
                </a:lnTo>
                <a:lnTo>
                  <a:pt x="347" y="182"/>
                </a:lnTo>
                <a:lnTo>
                  <a:pt x="347" y="180"/>
                </a:lnTo>
                <a:lnTo>
                  <a:pt x="347" y="178"/>
                </a:lnTo>
                <a:lnTo>
                  <a:pt x="345" y="178"/>
                </a:lnTo>
                <a:lnTo>
                  <a:pt x="343" y="176"/>
                </a:lnTo>
                <a:lnTo>
                  <a:pt x="343" y="174"/>
                </a:lnTo>
                <a:lnTo>
                  <a:pt x="343" y="168"/>
                </a:lnTo>
                <a:lnTo>
                  <a:pt x="343" y="166"/>
                </a:lnTo>
                <a:lnTo>
                  <a:pt x="343" y="164"/>
                </a:lnTo>
                <a:lnTo>
                  <a:pt x="343" y="162"/>
                </a:lnTo>
                <a:lnTo>
                  <a:pt x="343" y="160"/>
                </a:lnTo>
                <a:lnTo>
                  <a:pt x="343" y="158"/>
                </a:lnTo>
                <a:lnTo>
                  <a:pt x="343" y="156"/>
                </a:lnTo>
                <a:lnTo>
                  <a:pt x="345" y="156"/>
                </a:lnTo>
                <a:lnTo>
                  <a:pt x="347" y="156"/>
                </a:lnTo>
                <a:lnTo>
                  <a:pt x="349" y="154"/>
                </a:lnTo>
                <a:lnTo>
                  <a:pt x="351" y="154"/>
                </a:lnTo>
                <a:lnTo>
                  <a:pt x="353" y="154"/>
                </a:lnTo>
                <a:lnTo>
                  <a:pt x="355" y="156"/>
                </a:lnTo>
                <a:lnTo>
                  <a:pt x="355" y="158"/>
                </a:lnTo>
                <a:lnTo>
                  <a:pt x="355" y="160"/>
                </a:lnTo>
                <a:lnTo>
                  <a:pt x="355" y="162"/>
                </a:lnTo>
                <a:lnTo>
                  <a:pt x="355" y="164"/>
                </a:lnTo>
                <a:lnTo>
                  <a:pt x="355" y="166"/>
                </a:lnTo>
                <a:lnTo>
                  <a:pt x="357" y="168"/>
                </a:lnTo>
                <a:lnTo>
                  <a:pt x="359" y="170"/>
                </a:lnTo>
                <a:lnTo>
                  <a:pt x="357" y="170"/>
                </a:lnTo>
                <a:lnTo>
                  <a:pt x="357" y="172"/>
                </a:lnTo>
                <a:lnTo>
                  <a:pt x="355" y="172"/>
                </a:lnTo>
                <a:lnTo>
                  <a:pt x="357" y="174"/>
                </a:lnTo>
                <a:lnTo>
                  <a:pt x="359" y="174"/>
                </a:lnTo>
                <a:lnTo>
                  <a:pt x="359" y="176"/>
                </a:lnTo>
                <a:lnTo>
                  <a:pt x="361" y="178"/>
                </a:lnTo>
                <a:lnTo>
                  <a:pt x="363" y="178"/>
                </a:lnTo>
                <a:lnTo>
                  <a:pt x="365" y="180"/>
                </a:lnTo>
                <a:lnTo>
                  <a:pt x="367" y="180"/>
                </a:lnTo>
                <a:lnTo>
                  <a:pt x="369" y="180"/>
                </a:lnTo>
                <a:lnTo>
                  <a:pt x="371" y="180"/>
                </a:lnTo>
                <a:lnTo>
                  <a:pt x="373" y="182"/>
                </a:lnTo>
                <a:lnTo>
                  <a:pt x="375" y="182"/>
                </a:lnTo>
                <a:lnTo>
                  <a:pt x="377" y="182"/>
                </a:lnTo>
                <a:lnTo>
                  <a:pt x="379" y="182"/>
                </a:lnTo>
                <a:lnTo>
                  <a:pt x="381" y="182"/>
                </a:lnTo>
                <a:lnTo>
                  <a:pt x="383" y="180"/>
                </a:lnTo>
                <a:lnTo>
                  <a:pt x="385" y="180"/>
                </a:lnTo>
                <a:lnTo>
                  <a:pt x="387" y="178"/>
                </a:lnTo>
                <a:lnTo>
                  <a:pt x="387" y="180"/>
                </a:lnTo>
                <a:lnTo>
                  <a:pt x="389" y="180"/>
                </a:lnTo>
                <a:lnTo>
                  <a:pt x="391" y="180"/>
                </a:lnTo>
                <a:lnTo>
                  <a:pt x="393" y="180"/>
                </a:lnTo>
                <a:lnTo>
                  <a:pt x="395" y="180"/>
                </a:lnTo>
                <a:lnTo>
                  <a:pt x="397" y="180"/>
                </a:lnTo>
                <a:lnTo>
                  <a:pt x="399" y="180"/>
                </a:lnTo>
                <a:lnTo>
                  <a:pt x="401" y="180"/>
                </a:lnTo>
                <a:lnTo>
                  <a:pt x="403" y="180"/>
                </a:lnTo>
                <a:lnTo>
                  <a:pt x="405" y="178"/>
                </a:lnTo>
                <a:lnTo>
                  <a:pt x="407" y="180"/>
                </a:lnTo>
                <a:lnTo>
                  <a:pt x="409" y="180"/>
                </a:lnTo>
                <a:lnTo>
                  <a:pt x="411" y="180"/>
                </a:lnTo>
                <a:lnTo>
                  <a:pt x="413" y="180"/>
                </a:lnTo>
                <a:lnTo>
                  <a:pt x="417" y="178"/>
                </a:lnTo>
                <a:lnTo>
                  <a:pt x="415" y="176"/>
                </a:lnTo>
                <a:lnTo>
                  <a:pt x="413" y="174"/>
                </a:lnTo>
                <a:lnTo>
                  <a:pt x="413" y="172"/>
                </a:lnTo>
                <a:lnTo>
                  <a:pt x="415" y="172"/>
                </a:lnTo>
                <a:lnTo>
                  <a:pt x="415" y="170"/>
                </a:lnTo>
                <a:lnTo>
                  <a:pt x="413" y="168"/>
                </a:lnTo>
                <a:lnTo>
                  <a:pt x="411" y="166"/>
                </a:lnTo>
                <a:lnTo>
                  <a:pt x="409" y="168"/>
                </a:lnTo>
                <a:lnTo>
                  <a:pt x="407" y="166"/>
                </a:lnTo>
                <a:lnTo>
                  <a:pt x="405" y="164"/>
                </a:lnTo>
                <a:lnTo>
                  <a:pt x="405" y="162"/>
                </a:lnTo>
                <a:lnTo>
                  <a:pt x="405" y="160"/>
                </a:lnTo>
                <a:lnTo>
                  <a:pt x="407" y="160"/>
                </a:lnTo>
                <a:lnTo>
                  <a:pt x="409" y="160"/>
                </a:lnTo>
                <a:lnTo>
                  <a:pt x="411" y="160"/>
                </a:lnTo>
                <a:lnTo>
                  <a:pt x="413" y="160"/>
                </a:lnTo>
                <a:lnTo>
                  <a:pt x="415" y="160"/>
                </a:lnTo>
                <a:lnTo>
                  <a:pt x="417" y="160"/>
                </a:lnTo>
                <a:lnTo>
                  <a:pt x="421" y="158"/>
                </a:lnTo>
                <a:lnTo>
                  <a:pt x="423" y="156"/>
                </a:lnTo>
                <a:lnTo>
                  <a:pt x="421" y="154"/>
                </a:lnTo>
                <a:lnTo>
                  <a:pt x="423" y="152"/>
                </a:lnTo>
                <a:lnTo>
                  <a:pt x="425" y="152"/>
                </a:lnTo>
                <a:lnTo>
                  <a:pt x="425" y="150"/>
                </a:lnTo>
                <a:lnTo>
                  <a:pt x="427" y="148"/>
                </a:lnTo>
                <a:lnTo>
                  <a:pt x="429" y="148"/>
                </a:lnTo>
                <a:lnTo>
                  <a:pt x="429" y="146"/>
                </a:lnTo>
                <a:lnTo>
                  <a:pt x="429" y="144"/>
                </a:lnTo>
                <a:lnTo>
                  <a:pt x="431" y="142"/>
                </a:lnTo>
                <a:lnTo>
                  <a:pt x="433" y="142"/>
                </a:lnTo>
                <a:lnTo>
                  <a:pt x="435" y="142"/>
                </a:lnTo>
                <a:lnTo>
                  <a:pt x="439" y="140"/>
                </a:lnTo>
                <a:lnTo>
                  <a:pt x="441" y="138"/>
                </a:lnTo>
                <a:lnTo>
                  <a:pt x="443" y="136"/>
                </a:lnTo>
                <a:lnTo>
                  <a:pt x="445" y="136"/>
                </a:lnTo>
                <a:lnTo>
                  <a:pt x="445" y="134"/>
                </a:lnTo>
                <a:lnTo>
                  <a:pt x="447" y="132"/>
                </a:lnTo>
                <a:lnTo>
                  <a:pt x="449" y="130"/>
                </a:lnTo>
                <a:lnTo>
                  <a:pt x="451" y="130"/>
                </a:lnTo>
                <a:lnTo>
                  <a:pt x="451" y="128"/>
                </a:lnTo>
                <a:lnTo>
                  <a:pt x="453" y="128"/>
                </a:lnTo>
                <a:lnTo>
                  <a:pt x="455" y="130"/>
                </a:lnTo>
                <a:lnTo>
                  <a:pt x="457" y="130"/>
                </a:lnTo>
                <a:lnTo>
                  <a:pt x="459" y="132"/>
                </a:lnTo>
                <a:lnTo>
                  <a:pt x="457" y="132"/>
                </a:lnTo>
                <a:lnTo>
                  <a:pt x="459" y="132"/>
                </a:lnTo>
                <a:lnTo>
                  <a:pt x="461" y="132"/>
                </a:lnTo>
                <a:lnTo>
                  <a:pt x="463" y="134"/>
                </a:lnTo>
                <a:lnTo>
                  <a:pt x="465" y="134"/>
                </a:lnTo>
                <a:lnTo>
                  <a:pt x="467" y="134"/>
                </a:lnTo>
                <a:lnTo>
                  <a:pt x="469" y="132"/>
                </a:lnTo>
                <a:lnTo>
                  <a:pt x="469" y="130"/>
                </a:lnTo>
                <a:lnTo>
                  <a:pt x="469" y="128"/>
                </a:lnTo>
                <a:lnTo>
                  <a:pt x="471" y="128"/>
                </a:lnTo>
                <a:lnTo>
                  <a:pt x="473" y="126"/>
                </a:lnTo>
                <a:lnTo>
                  <a:pt x="475" y="126"/>
                </a:lnTo>
                <a:lnTo>
                  <a:pt x="477" y="126"/>
                </a:lnTo>
                <a:lnTo>
                  <a:pt x="479" y="128"/>
                </a:lnTo>
                <a:lnTo>
                  <a:pt x="479" y="130"/>
                </a:lnTo>
                <a:lnTo>
                  <a:pt x="481" y="130"/>
                </a:lnTo>
                <a:lnTo>
                  <a:pt x="483" y="130"/>
                </a:lnTo>
                <a:lnTo>
                  <a:pt x="481" y="132"/>
                </a:lnTo>
                <a:lnTo>
                  <a:pt x="479" y="132"/>
                </a:lnTo>
                <a:lnTo>
                  <a:pt x="479" y="134"/>
                </a:lnTo>
                <a:lnTo>
                  <a:pt x="479" y="136"/>
                </a:lnTo>
                <a:lnTo>
                  <a:pt x="481" y="136"/>
                </a:lnTo>
                <a:lnTo>
                  <a:pt x="483" y="134"/>
                </a:lnTo>
                <a:lnTo>
                  <a:pt x="485" y="134"/>
                </a:lnTo>
                <a:lnTo>
                  <a:pt x="485" y="136"/>
                </a:lnTo>
                <a:lnTo>
                  <a:pt x="489" y="138"/>
                </a:lnTo>
                <a:lnTo>
                  <a:pt x="487" y="140"/>
                </a:lnTo>
                <a:lnTo>
                  <a:pt x="487" y="142"/>
                </a:lnTo>
                <a:lnTo>
                  <a:pt x="485" y="144"/>
                </a:lnTo>
                <a:lnTo>
                  <a:pt x="485" y="146"/>
                </a:lnTo>
                <a:lnTo>
                  <a:pt x="485" y="148"/>
                </a:lnTo>
                <a:lnTo>
                  <a:pt x="487" y="148"/>
                </a:lnTo>
                <a:lnTo>
                  <a:pt x="489" y="146"/>
                </a:lnTo>
                <a:lnTo>
                  <a:pt x="491" y="146"/>
                </a:lnTo>
                <a:lnTo>
                  <a:pt x="493" y="148"/>
                </a:lnTo>
                <a:lnTo>
                  <a:pt x="495" y="148"/>
                </a:lnTo>
                <a:lnTo>
                  <a:pt x="497" y="148"/>
                </a:lnTo>
                <a:lnTo>
                  <a:pt x="499" y="148"/>
                </a:lnTo>
                <a:lnTo>
                  <a:pt x="501" y="148"/>
                </a:lnTo>
                <a:lnTo>
                  <a:pt x="503" y="150"/>
                </a:lnTo>
                <a:lnTo>
                  <a:pt x="503" y="154"/>
                </a:lnTo>
                <a:lnTo>
                  <a:pt x="505" y="156"/>
                </a:lnTo>
                <a:lnTo>
                  <a:pt x="503" y="158"/>
                </a:lnTo>
                <a:lnTo>
                  <a:pt x="501" y="160"/>
                </a:lnTo>
                <a:lnTo>
                  <a:pt x="499" y="162"/>
                </a:lnTo>
                <a:lnTo>
                  <a:pt x="499" y="164"/>
                </a:lnTo>
                <a:lnTo>
                  <a:pt x="499" y="166"/>
                </a:lnTo>
                <a:lnTo>
                  <a:pt x="501" y="168"/>
                </a:lnTo>
                <a:lnTo>
                  <a:pt x="505" y="172"/>
                </a:lnTo>
                <a:lnTo>
                  <a:pt x="505" y="174"/>
                </a:lnTo>
                <a:lnTo>
                  <a:pt x="503" y="174"/>
                </a:lnTo>
                <a:lnTo>
                  <a:pt x="501" y="174"/>
                </a:lnTo>
                <a:lnTo>
                  <a:pt x="501" y="172"/>
                </a:lnTo>
                <a:lnTo>
                  <a:pt x="499" y="170"/>
                </a:lnTo>
                <a:lnTo>
                  <a:pt x="497" y="168"/>
                </a:lnTo>
                <a:lnTo>
                  <a:pt x="495" y="170"/>
                </a:lnTo>
                <a:lnTo>
                  <a:pt x="493" y="170"/>
                </a:lnTo>
                <a:lnTo>
                  <a:pt x="491" y="170"/>
                </a:lnTo>
                <a:lnTo>
                  <a:pt x="489" y="170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3" y="176"/>
                </a:lnTo>
                <a:lnTo>
                  <a:pt x="481" y="176"/>
                </a:lnTo>
                <a:lnTo>
                  <a:pt x="481" y="178"/>
                </a:lnTo>
                <a:lnTo>
                  <a:pt x="479" y="180"/>
                </a:lnTo>
                <a:lnTo>
                  <a:pt x="477" y="180"/>
                </a:lnTo>
                <a:lnTo>
                  <a:pt x="477" y="182"/>
                </a:lnTo>
                <a:lnTo>
                  <a:pt x="475" y="182"/>
                </a:lnTo>
                <a:lnTo>
                  <a:pt x="473" y="182"/>
                </a:lnTo>
                <a:lnTo>
                  <a:pt x="471" y="184"/>
                </a:lnTo>
                <a:lnTo>
                  <a:pt x="471" y="186"/>
                </a:lnTo>
                <a:lnTo>
                  <a:pt x="471" y="188"/>
                </a:lnTo>
                <a:lnTo>
                  <a:pt x="471" y="190"/>
                </a:lnTo>
                <a:lnTo>
                  <a:pt x="471" y="192"/>
                </a:lnTo>
                <a:lnTo>
                  <a:pt x="473" y="194"/>
                </a:lnTo>
                <a:lnTo>
                  <a:pt x="473" y="196"/>
                </a:lnTo>
                <a:lnTo>
                  <a:pt x="471" y="198"/>
                </a:lnTo>
                <a:lnTo>
                  <a:pt x="473" y="200"/>
                </a:lnTo>
                <a:lnTo>
                  <a:pt x="473" y="202"/>
                </a:lnTo>
                <a:lnTo>
                  <a:pt x="471" y="204"/>
                </a:lnTo>
                <a:lnTo>
                  <a:pt x="471" y="206"/>
                </a:lnTo>
                <a:lnTo>
                  <a:pt x="469" y="208"/>
                </a:lnTo>
                <a:lnTo>
                  <a:pt x="467" y="208"/>
                </a:lnTo>
                <a:lnTo>
                  <a:pt x="467" y="210"/>
                </a:lnTo>
                <a:lnTo>
                  <a:pt x="467" y="212"/>
                </a:lnTo>
                <a:lnTo>
                  <a:pt x="469" y="216"/>
                </a:lnTo>
                <a:lnTo>
                  <a:pt x="469" y="218"/>
                </a:lnTo>
                <a:lnTo>
                  <a:pt x="469" y="220"/>
                </a:lnTo>
                <a:lnTo>
                  <a:pt x="469" y="222"/>
                </a:lnTo>
                <a:lnTo>
                  <a:pt x="469" y="224"/>
                </a:lnTo>
                <a:lnTo>
                  <a:pt x="467" y="224"/>
                </a:lnTo>
                <a:lnTo>
                  <a:pt x="467" y="226"/>
                </a:lnTo>
                <a:lnTo>
                  <a:pt x="465" y="228"/>
                </a:lnTo>
                <a:lnTo>
                  <a:pt x="465" y="230"/>
                </a:lnTo>
                <a:lnTo>
                  <a:pt x="465" y="232"/>
                </a:lnTo>
                <a:lnTo>
                  <a:pt x="465" y="234"/>
                </a:lnTo>
                <a:lnTo>
                  <a:pt x="463" y="236"/>
                </a:lnTo>
                <a:lnTo>
                  <a:pt x="463" y="238"/>
                </a:lnTo>
                <a:lnTo>
                  <a:pt x="463" y="240"/>
                </a:lnTo>
                <a:lnTo>
                  <a:pt x="463" y="242"/>
                </a:lnTo>
                <a:lnTo>
                  <a:pt x="461" y="240"/>
                </a:lnTo>
                <a:lnTo>
                  <a:pt x="459" y="240"/>
                </a:lnTo>
                <a:lnTo>
                  <a:pt x="457" y="240"/>
                </a:lnTo>
                <a:lnTo>
                  <a:pt x="455" y="238"/>
                </a:lnTo>
                <a:lnTo>
                  <a:pt x="453" y="238"/>
                </a:lnTo>
                <a:lnTo>
                  <a:pt x="451" y="240"/>
                </a:lnTo>
                <a:lnTo>
                  <a:pt x="449" y="238"/>
                </a:lnTo>
                <a:lnTo>
                  <a:pt x="447" y="238"/>
                </a:lnTo>
                <a:lnTo>
                  <a:pt x="449" y="240"/>
                </a:lnTo>
                <a:lnTo>
                  <a:pt x="449" y="242"/>
                </a:lnTo>
                <a:lnTo>
                  <a:pt x="449" y="244"/>
                </a:lnTo>
                <a:lnTo>
                  <a:pt x="451" y="244"/>
                </a:lnTo>
                <a:lnTo>
                  <a:pt x="451" y="246"/>
                </a:lnTo>
                <a:lnTo>
                  <a:pt x="451" y="250"/>
                </a:lnTo>
                <a:lnTo>
                  <a:pt x="451" y="252"/>
                </a:lnTo>
                <a:lnTo>
                  <a:pt x="451" y="254"/>
                </a:lnTo>
                <a:lnTo>
                  <a:pt x="451" y="256"/>
                </a:lnTo>
                <a:lnTo>
                  <a:pt x="451" y="258"/>
                </a:lnTo>
                <a:lnTo>
                  <a:pt x="449" y="258"/>
                </a:lnTo>
                <a:lnTo>
                  <a:pt x="447" y="258"/>
                </a:lnTo>
                <a:lnTo>
                  <a:pt x="447" y="260"/>
                </a:lnTo>
                <a:lnTo>
                  <a:pt x="447" y="262"/>
                </a:lnTo>
                <a:lnTo>
                  <a:pt x="447" y="264"/>
                </a:lnTo>
                <a:lnTo>
                  <a:pt x="447" y="266"/>
                </a:lnTo>
                <a:lnTo>
                  <a:pt x="449" y="268"/>
                </a:lnTo>
                <a:lnTo>
                  <a:pt x="449" y="270"/>
                </a:lnTo>
                <a:lnTo>
                  <a:pt x="451" y="272"/>
                </a:lnTo>
                <a:lnTo>
                  <a:pt x="451" y="274"/>
                </a:lnTo>
                <a:lnTo>
                  <a:pt x="451" y="275"/>
                </a:lnTo>
                <a:lnTo>
                  <a:pt x="449" y="275"/>
                </a:lnTo>
                <a:lnTo>
                  <a:pt x="447" y="275"/>
                </a:lnTo>
                <a:lnTo>
                  <a:pt x="447" y="277"/>
                </a:lnTo>
                <a:lnTo>
                  <a:pt x="447" y="279"/>
                </a:lnTo>
                <a:lnTo>
                  <a:pt x="445" y="279"/>
                </a:lnTo>
                <a:lnTo>
                  <a:pt x="445" y="277"/>
                </a:lnTo>
                <a:lnTo>
                  <a:pt x="443" y="277"/>
                </a:lnTo>
                <a:lnTo>
                  <a:pt x="441" y="275"/>
                </a:lnTo>
                <a:lnTo>
                  <a:pt x="441" y="277"/>
                </a:lnTo>
                <a:lnTo>
                  <a:pt x="441" y="279"/>
                </a:lnTo>
                <a:lnTo>
                  <a:pt x="441" y="277"/>
                </a:lnTo>
                <a:lnTo>
                  <a:pt x="441" y="275"/>
                </a:lnTo>
                <a:lnTo>
                  <a:pt x="439" y="275"/>
                </a:lnTo>
                <a:lnTo>
                  <a:pt x="439" y="274"/>
                </a:lnTo>
                <a:lnTo>
                  <a:pt x="439" y="272"/>
                </a:lnTo>
                <a:lnTo>
                  <a:pt x="439" y="270"/>
                </a:lnTo>
                <a:lnTo>
                  <a:pt x="437" y="268"/>
                </a:lnTo>
                <a:lnTo>
                  <a:pt x="437" y="266"/>
                </a:lnTo>
                <a:lnTo>
                  <a:pt x="437" y="264"/>
                </a:lnTo>
                <a:lnTo>
                  <a:pt x="435" y="262"/>
                </a:lnTo>
                <a:lnTo>
                  <a:pt x="433" y="260"/>
                </a:lnTo>
                <a:lnTo>
                  <a:pt x="433" y="258"/>
                </a:lnTo>
                <a:lnTo>
                  <a:pt x="433" y="256"/>
                </a:lnTo>
                <a:lnTo>
                  <a:pt x="433" y="254"/>
                </a:lnTo>
                <a:lnTo>
                  <a:pt x="433" y="252"/>
                </a:lnTo>
                <a:lnTo>
                  <a:pt x="431" y="250"/>
                </a:lnTo>
                <a:lnTo>
                  <a:pt x="431" y="248"/>
                </a:lnTo>
                <a:lnTo>
                  <a:pt x="431" y="246"/>
                </a:lnTo>
                <a:lnTo>
                  <a:pt x="431" y="244"/>
                </a:lnTo>
                <a:lnTo>
                  <a:pt x="429" y="244"/>
                </a:lnTo>
                <a:lnTo>
                  <a:pt x="427" y="244"/>
                </a:lnTo>
                <a:lnTo>
                  <a:pt x="427" y="246"/>
                </a:lnTo>
                <a:lnTo>
                  <a:pt x="425" y="246"/>
                </a:lnTo>
                <a:lnTo>
                  <a:pt x="423" y="244"/>
                </a:lnTo>
                <a:lnTo>
                  <a:pt x="425" y="246"/>
                </a:lnTo>
                <a:lnTo>
                  <a:pt x="425" y="248"/>
                </a:lnTo>
                <a:lnTo>
                  <a:pt x="425" y="250"/>
                </a:lnTo>
                <a:lnTo>
                  <a:pt x="423" y="250"/>
                </a:lnTo>
                <a:lnTo>
                  <a:pt x="423" y="252"/>
                </a:lnTo>
                <a:lnTo>
                  <a:pt x="423" y="254"/>
                </a:lnTo>
                <a:lnTo>
                  <a:pt x="423" y="256"/>
                </a:lnTo>
                <a:lnTo>
                  <a:pt x="423" y="258"/>
                </a:lnTo>
                <a:lnTo>
                  <a:pt x="421" y="260"/>
                </a:lnTo>
                <a:lnTo>
                  <a:pt x="419" y="260"/>
                </a:lnTo>
                <a:lnTo>
                  <a:pt x="419" y="258"/>
                </a:lnTo>
                <a:lnTo>
                  <a:pt x="417" y="256"/>
                </a:lnTo>
                <a:lnTo>
                  <a:pt x="415" y="254"/>
                </a:lnTo>
                <a:lnTo>
                  <a:pt x="415" y="256"/>
                </a:lnTo>
                <a:lnTo>
                  <a:pt x="415" y="258"/>
                </a:lnTo>
                <a:lnTo>
                  <a:pt x="415" y="256"/>
                </a:lnTo>
                <a:lnTo>
                  <a:pt x="415" y="254"/>
                </a:lnTo>
                <a:lnTo>
                  <a:pt x="413" y="254"/>
                </a:lnTo>
                <a:lnTo>
                  <a:pt x="413" y="252"/>
                </a:lnTo>
                <a:lnTo>
                  <a:pt x="413" y="250"/>
                </a:lnTo>
                <a:lnTo>
                  <a:pt x="411" y="248"/>
                </a:lnTo>
                <a:lnTo>
                  <a:pt x="411" y="246"/>
                </a:lnTo>
                <a:lnTo>
                  <a:pt x="411" y="244"/>
                </a:lnTo>
                <a:lnTo>
                  <a:pt x="411" y="242"/>
                </a:lnTo>
                <a:lnTo>
                  <a:pt x="411" y="240"/>
                </a:lnTo>
                <a:lnTo>
                  <a:pt x="411" y="238"/>
                </a:lnTo>
                <a:lnTo>
                  <a:pt x="413" y="238"/>
                </a:lnTo>
                <a:lnTo>
                  <a:pt x="413" y="236"/>
                </a:lnTo>
                <a:lnTo>
                  <a:pt x="415" y="236"/>
                </a:lnTo>
                <a:lnTo>
                  <a:pt x="417" y="236"/>
                </a:lnTo>
                <a:lnTo>
                  <a:pt x="417" y="234"/>
                </a:lnTo>
                <a:lnTo>
                  <a:pt x="419" y="236"/>
                </a:lnTo>
                <a:lnTo>
                  <a:pt x="421" y="234"/>
                </a:lnTo>
                <a:lnTo>
                  <a:pt x="423" y="234"/>
                </a:lnTo>
                <a:lnTo>
                  <a:pt x="423" y="232"/>
                </a:lnTo>
                <a:lnTo>
                  <a:pt x="423" y="230"/>
                </a:lnTo>
                <a:lnTo>
                  <a:pt x="425" y="228"/>
                </a:lnTo>
                <a:lnTo>
                  <a:pt x="425" y="226"/>
                </a:lnTo>
                <a:lnTo>
                  <a:pt x="427" y="224"/>
                </a:lnTo>
                <a:lnTo>
                  <a:pt x="427" y="222"/>
                </a:lnTo>
                <a:lnTo>
                  <a:pt x="427" y="220"/>
                </a:lnTo>
                <a:lnTo>
                  <a:pt x="429" y="220"/>
                </a:lnTo>
                <a:lnTo>
                  <a:pt x="431" y="220"/>
                </a:lnTo>
                <a:lnTo>
                  <a:pt x="429" y="218"/>
                </a:lnTo>
                <a:lnTo>
                  <a:pt x="427" y="216"/>
                </a:lnTo>
                <a:lnTo>
                  <a:pt x="425" y="216"/>
                </a:lnTo>
                <a:lnTo>
                  <a:pt x="423" y="214"/>
                </a:lnTo>
                <a:lnTo>
                  <a:pt x="421" y="214"/>
                </a:lnTo>
                <a:lnTo>
                  <a:pt x="419" y="214"/>
                </a:lnTo>
                <a:lnTo>
                  <a:pt x="415" y="214"/>
                </a:lnTo>
                <a:lnTo>
                  <a:pt x="413" y="214"/>
                </a:lnTo>
                <a:lnTo>
                  <a:pt x="411" y="214"/>
                </a:lnTo>
                <a:lnTo>
                  <a:pt x="409" y="214"/>
                </a:lnTo>
                <a:lnTo>
                  <a:pt x="407" y="214"/>
                </a:lnTo>
                <a:lnTo>
                  <a:pt x="403" y="214"/>
                </a:lnTo>
                <a:lnTo>
                  <a:pt x="401" y="214"/>
                </a:lnTo>
                <a:lnTo>
                  <a:pt x="399" y="214"/>
                </a:lnTo>
                <a:lnTo>
                  <a:pt x="397" y="214"/>
                </a:lnTo>
                <a:lnTo>
                  <a:pt x="395" y="214"/>
                </a:lnTo>
                <a:lnTo>
                  <a:pt x="393" y="214"/>
                </a:lnTo>
                <a:lnTo>
                  <a:pt x="389" y="214"/>
                </a:lnTo>
                <a:lnTo>
                  <a:pt x="387" y="214"/>
                </a:lnTo>
                <a:lnTo>
                  <a:pt x="385" y="212"/>
                </a:lnTo>
                <a:lnTo>
                  <a:pt x="383" y="212"/>
                </a:lnTo>
                <a:lnTo>
                  <a:pt x="381" y="212"/>
                </a:lnTo>
                <a:lnTo>
                  <a:pt x="381" y="210"/>
                </a:lnTo>
                <a:lnTo>
                  <a:pt x="381" y="208"/>
                </a:lnTo>
                <a:lnTo>
                  <a:pt x="381" y="206"/>
                </a:lnTo>
                <a:lnTo>
                  <a:pt x="381" y="204"/>
                </a:lnTo>
                <a:lnTo>
                  <a:pt x="381" y="202"/>
                </a:lnTo>
                <a:lnTo>
                  <a:pt x="379" y="202"/>
                </a:lnTo>
                <a:lnTo>
                  <a:pt x="379" y="200"/>
                </a:lnTo>
                <a:lnTo>
                  <a:pt x="379" y="198"/>
                </a:lnTo>
                <a:lnTo>
                  <a:pt x="379" y="196"/>
                </a:lnTo>
                <a:lnTo>
                  <a:pt x="377" y="194"/>
                </a:lnTo>
                <a:lnTo>
                  <a:pt x="375" y="194"/>
                </a:lnTo>
                <a:lnTo>
                  <a:pt x="375" y="196"/>
                </a:lnTo>
                <a:lnTo>
                  <a:pt x="375" y="198"/>
                </a:lnTo>
                <a:lnTo>
                  <a:pt x="373" y="196"/>
                </a:lnTo>
                <a:lnTo>
                  <a:pt x="371" y="196"/>
                </a:lnTo>
                <a:lnTo>
                  <a:pt x="369" y="196"/>
                </a:lnTo>
                <a:lnTo>
                  <a:pt x="367" y="194"/>
                </a:lnTo>
                <a:lnTo>
                  <a:pt x="365" y="192"/>
                </a:lnTo>
                <a:lnTo>
                  <a:pt x="365" y="190"/>
                </a:lnTo>
                <a:lnTo>
                  <a:pt x="363" y="188"/>
                </a:lnTo>
                <a:lnTo>
                  <a:pt x="361" y="188"/>
                </a:lnTo>
                <a:lnTo>
                  <a:pt x="363" y="190"/>
                </a:lnTo>
                <a:lnTo>
                  <a:pt x="365" y="192"/>
                </a:lnTo>
                <a:lnTo>
                  <a:pt x="363" y="192"/>
                </a:lnTo>
                <a:lnTo>
                  <a:pt x="361" y="192"/>
                </a:lnTo>
                <a:lnTo>
                  <a:pt x="359" y="190"/>
                </a:lnTo>
                <a:lnTo>
                  <a:pt x="357" y="188"/>
                </a:lnTo>
                <a:lnTo>
                  <a:pt x="355" y="188"/>
                </a:lnTo>
                <a:lnTo>
                  <a:pt x="353" y="186"/>
                </a:lnTo>
                <a:lnTo>
                  <a:pt x="351" y="184"/>
                </a:lnTo>
                <a:lnTo>
                  <a:pt x="351" y="186"/>
                </a:lnTo>
                <a:lnTo>
                  <a:pt x="353" y="188"/>
                </a:lnTo>
                <a:lnTo>
                  <a:pt x="355" y="190"/>
                </a:lnTo>
                <a:lnTo>
                  <a:pt x="353" y="190"/>
                </a:lnTo>
                <a:lnTo>
                  <a:pt x="351" y="192"/>
                </a:lnTo>
                <a:lnTo>
                  <a:pt x="351" y="194"/>
                </a:lnTo>
                <a:lnTo>
                  <a:pt x="349" y="196"/>
                </a:lnTo>
                <a:lnTo>
                  <a:pt x="349" y="198"/>
                </a:lnTo>
                <a:lnTo>
                  <a:pt x="349" y="200"/>
                </a:lnTo>
                <a:lnTo>
                  <a:pt x="351" y="202"/>
                </a:lnTo>
                <a:lnTo>
                  <a:pt x="353" y="202"/>
                </a:lnTo>
                <a:lnTo>
                  <a:pt x="355" y="204"/>
                </a:lnTo>
                <a:lnTo>
                  <a:pt x="357" y="206"/>
                </a:lnTo>
                <a:lnTo>
                  <a:pt x="359" y="208"/>
                </a:lnTo>
                <a:lnTo>
                  <a:pt x="361" y="208"/>
                </a:lnTo>
                <a:lnTo>
                  <a:pt x="361" y="206"/>
                </a:lnTo>
                <a:lnTo>
                  <a:pt x="363" y="208"/>
                </a:lnTo>
                <a:lnTo>
                  <a:pt x="363" y="210"/>
                </a:lnTo>
                <a:lnTo>
                  <a:pt x="365" y="212"/>
                </a:lnTo>
                <a:lnTo>
                  <a:pt x="367" y="212"/>
                </a:lnTo>
                <a:lnTo>
                  <a:pt x="367" y="214"/>
                </a:lnTo>
                <a:lnTo>
                  <a:pt x="365" y="214"/>
                </a:lnTo>
                <a:lnTo>
                  <a:pt x="363" y="214"/>
                </a:lnTo>
                <a:lnTo>
                  <a:pt x="361" y="214"/>
                </a:lnTo>
                <a:lnTo>
                  <a:pt x="359" y="214"/>
                </a:lnTo>
                <a:lnTo>
                  <a:pt x="357" y="214"/>
                </a:lnTo>
                <a:lnTo>
                  <a:pt x="357" y="216"/>
                </a:lnTo>
                <a:lnTo>
                  <a:pt x="357" y="218"/>
                </a:lnTo>
                <a:lnTo>
                  <a:pt x="357" y="220"/>
                </a:lnTo>
                <a:lnTo>
                  <a:pt x="355" y="220"/>
                </a:lnTo>
                <a:lnTo>
                  <a:pt x="353" y="218"/>
                </a:lnTo>
                <a:lnTo>
                  <a:pt x="353" y="220"/>
                </a:lnTo>
                <a:lnTo>
                  <a:pt x="351" y="222"/>
                </a:lnTo>
                <a:lnTo>
                  <a:pt x="351" y="224"/>
                </a:lnTo>
                <a:lnTo>
                  <a:pt x="353" y="226"/>
                </a:lnTo>
                <a:lnTo>
                  <a:pt x="353" y="228"/>
                </a:lnTo>
                <a:lnTo>
                  <a:pt x="355" y="228"/>
                </a:lnTo>
                <a:lnTo>
                  <a:pt x="357" y="230"/>
                </a:lnTo>
                <a:lnTo>
                  <a:pt x="359" y="230"/>
                </a:lnTo>
                <a:lnTo>
                  <a:pt x="359" y="232"/>
                </a:lnTo>
                <a:lnTo>
                  <a:pt x="361" y="232"/>
                </a:lnTo>
                <a:lnTo>
                  <a:pt x="363" y="232"/>
                </a:lnTo>
                <a:lnTo>
                  <a:pt x="365" y="232"/>
                </a:lnTo>
                <a:lnTo>
                  <a:pt x="365" y="234"/>
                </a:lnTo>
                <a:lnTo>
                  <a:pt x="365" y="236"/>
                </a:lnTo>
                <a:lnTo>
                  <a:pt x="365" y="238"/>
                </a:lnTo>
                <a:lnTo>
                  <a:pt x="365" y="240"/>
                </a:lnTo>
                <a:lnTo>
                  <a:pt x="365" y="242"/>
                </a:lnTo>
                <a:lnTo>
                  <a:pt x="363" y="242"/>
                </a:lnTo>
                <a:lnTo>
                  <a:pt x="363" y="246"/>
                </a:lnTo>
                <a:lnTo>
                  <a:pt x="365" y="246"/>
                </a:lnTo>
                <a:lnTo>
                  <a:pt x="367" y="248"/>
                </a:lnTo>
                <a:lnTo>
                  <a:pt x="369" y="250"/>
                </a:lnTo>
                <a:lnTo>
                  <a:pt x="367" y="252"/>
                </a:lnTo>
                <a:lnTo>
                  <a:pt x="367" y="254"/>
                </a:lnTo>
                <a:lnTo>
                  <a:pt x="369" y="254"/>
                </a:lnTo>
                <a:lnTo>
                  <a:pt x="371" y="254"/>
                </a:lnTo>
                <a:lnTo>
                  <a:pt x="371" y="256"/>
                </a:lnTo>
                <a:lnTo>
                  <a:pt x="371" y="258"/>
                </a:lnTo>
                <a:lnTo>
                  <a:pt x="371" y="260"/>
                </a:lnTo>
                <a:lnTo>
                  <a:pt x="371" y="262"/>
                </a:lnTo>
                <a:lnTo>
                  <a:pt x="373" y="264"/>
                </a:lnTo>
                <a:lnTo>
                  <a:pt x="373" y="266"/>
                </a:lnTo>
                <a:lnTo>
                  <a:pt x="373" y="268"/>
                </a:lnTo>
                <a:lnTo>
                  <a:pt x="375" y="270"/>
                </a:lnTo>
                <a:lnTo>
                  <a:pt x="375" y="272"/>
                </a:lnTo>
                <a:lnTo>
                  <a:pt x="375" y="274"/>
                </a:lnTo>
                <a:lnTo>
                  <a:pt x="377" y="275"/>
                </a:lnTo>
                <a:lnTo>
                  <a:pt x="377" y="277"/>
                </a:lnTo>
                <a:lnTo>
                  <a:pt x="377" y="279"/>
                </a:lnTo>
                <a:lnTo>
                  <a:pt x="377" y="281"/>
                </a:lnTo>
                <a:lnTo>
                  <a:pt x="375" y="279"/>
                </a:lnTo>
                <a:lnTo>
                  <a:pt x="375" y="281"/>
                </a:lnTo>
                <a:lnTo>
                  <a:pt x="377" y="281"/>
                </a:lnTo>
                <a:lnTo>
                  <a:pt x="377" y="283"/>
                </a:lnTo>
                <a:lnTo>
                  <a:pt x="377" y="285"/>
                </a:lnTo>
                <a:lnTo>
                  <a:pt x="377" y="287"/>
                </a:lnTo>
                <a:lnTo>
                  <a:pt x="375" y="287"/>
                </a:lnTo>
                <a:lnTo>
                  <a:pt x="375" y="285"/>
                </a:lnTo>
                <a:lnTo>
                  <a:pt x="375" y="283"/>
                </a:lnTo>
                <a:lnTo>
                  <a:pt x="373" y="285"/>
                </a:lnTo>
                <a:lnTo>
                  <a:pt x="373" y="287"/>
                </a:lnTo>
                <a:lnTo>
                  <a:pt x="371" y="287"/>
                </a:lnTo>
                <a:lnTo>
                  <a:pt x="371" y="285"/>
                </a:lnTo>
                <a:lnTo>
                  <a:pt x="371" y="283"/>
                </a:lnTo>
                <a:lnTo>
                  <a:pt x="371" y="281"/>
                </a:lnTo>
                <a:lnTo>
                  <a:pt x="371" y="279"/>
                </a:lnTo>
                <a:lnTo>
                  <a:pt x="371" y="277"/>
                </a:lnTo>
                <a:lnTo>
                  <a:pt x="371" y="279"/>
                </a:lnTo>
                <a:lnTo>
                  <a:pt x="369" y="281"/>
                </a:lnTo>
                <a:lnTo>
                  <a:pt x="369" y="279"/>
                </a:lnTo>
                <a:lnTo>
                  <a:pt x="369" y="277"/>
                </a:lnTo>
                <a:lnTo>
                  <a:pt x="369" y="275"/>
                </a:lnTo>
                <a:lnTo>
                  <a:pt x="369" y="277"/>
                </a:lnTo>
                <a:lnTo>
                  <a:pt x="369" y="279"/>
                </a:lnTo>
                <a:lnTo>
                  <a:pt x="369" y="281"/>
                </a:lnTo>
                <a:lnTo>
                  <a:pt x="369" y="283"/>
                </a:lnTo>
                <a:lnTo>
                  <a:pt x="369" y="285"/>
                </a:lnTo>
                <a:lnTo>
                  <a:pt x="369" y="287"/>
                </a:lnTo>
                <a:lnTo>
                  <a:pt x="369" y="289"/>
                </a:lnTo>
                <a:lnTo>
                  <a:pt x="369" y="287"/>
                </a:lnTo>
                <a:lnTo>
                  <a:pt x="367" y="285"/>
                </a:lnTo>
                <a:lnTo>
                  <a:pt x="369" y="283"/>
                </a:lnTo>
                <a:lnTo>
                  <a:pt x="367" y="281"/>
                </a:lnTo>
                <a:lnTo>
                  <a:pt x="367" y="283"/>
                </a:lnTo>
                <a:lnTo>
                  <a:pt x="367" y="285"/>
                </a:lnTo>
                <a:lnTo>
                  <a:pt x="367" y="287"/>
                </a:lnTo>
                <a:lnTo>
                  <a:pt x="365" y="287"/>
                </a:lnTo>
                <a:lnTo>
                  <a:pt x="365" y="285"/>
                </a:lnTo>
                <a:lnTo>
                  <a:pt x="365" y="287"/>
                </a:lnTo>
                <a:lnTo>
                  <a:pt x="363" y="285"/>
                </a:lnTo>
                <a:lnTo>
                  <a:pt x="365" y="287"/>
                </a:lnTo>
                <a:lnTo>
                  <a:pt x="363" y="289"/>
                </a:lnTo>
                <a:lnTo>
                  <a:pt x="363" y="287"/>
                </a:lnTo>
                <a:lnTo>
                  <a:pt x="363" y="285"/>
                </a:lnTo>
                <a:lnTo>
                  <a:pt x="361" y="283"/>
                </a:lnTo>
                <a:lnTo>
                  <a:pt x="361" y="281"/>
                </a:lnTo>
                <a:lnTo>
                  <a:pt x="361" y="279"/>
                </a:lnTo>
                <a:lnTo>
                  <a:pt x="361" y="277"/>
                </a:lnTo>
                <a:lnTo>
                  <a:pt x="361" y="275"/>
                </a:lnTo>
                <a:lnTo>
                  <a:pt x="359" y="275"/>
                </a:lnTo>
                <a:lnTo>
                  <a:pt x="357" y="274"/>
                </a:lnTo>
                <a:lnTo>
                  <a:pt x="355" y="272"/>
                </a:lnTo>
                <a:lnTo>
                  <a:pt x="357" y="274"/>
                </a:lnTo>
                <a:lnTo>
                  <a:pt x="357" y="275"/>
                </a:lnTo>
                <a:lnTo>
                  <a:pt x="359" y="275"/>
                </a:lnTo>
                <a:lnTo>
                  <a:pt x="361" y="277"/>
                </a:lnTo>
                <a:lnTo>
                  <a:pt x="359" y="279"/>
                </a:lnTo>
                <a:lnTo>
                  <a:pt x="359" y="281"/>
                </a:lnTo>
                <a:lnTo>
                  <a:pt x="357" y="283"/>
                </a:lnTo>
                <a:lnTo>
                  <a:pt x="355" y="285"/>
                </a:lnTo>
                <a:lnTo>
                  <a:pt x="353" y="287"/>
                </a:lnTo>
                <a:lnTo>
                  <a:pt x="349" y="287"/>
                </a:lnTo>
                <a:lnTo>
                  <a:pt x="347" y="289"/>
                </a:lnTo>
                <a:lnTo>
                  <a:pt x="345" y="289"/>
                </a:lnTo>
                <a:lnTo>
                  <a:pt x="343" y="289"/>
                </a:lnTo>
                <a:lnTo>
                  <a:pt x="343" y="291"/>
                </a:lnTo>
                <a:lnTo>
                  <a:pt x="341" y="293"/>
                </a:lnTo>
                <a:lnTo>
                  <a:pt x="339" y="293"/>
                </a:lnTo>
                <a:lnTo>
                  <a:pt x="339" y="295"/>
                </a:lnTo>
                <a:lnTo>
                  <a:pt x="339" y="297"/>
                </a:lnTo>
                <a:lnTo>
                  <a:pt x="339" y="299"/>
                </a:lnTo>
                <a:lnTo>
                  <a:pt x="341" y="301"/>
                </a:lnTo>
                <a:lnTo>
                  <a:pt x="341" y="303"/>
                </a:lnTo>
                <a:lnTo>
                  <a:pt x="341" y="305"/>
                </a:lnTo>
                <a:lnTo>
                  <a:pt x="343" y="307"/>
                </a:lnTo>
                <a:lnTo>
                  <a:pt x="341" y="309"/>
                </a:lnTo>
                <a:lnTo>
                  <a:pt x="339" y="311"/>
                </a:lnTo>
                <a:lnTo>
                  <a:pt x="341" y="313"/>
                </a:lnTo>
                <a:lnTo>
                  <a:pt x="339" y="315"/>
                </a:lnTo>
                <a:lnTo>
                  <a:pt x="337" y="317"/>
                </a:lnTo>
                <a:lnTo>
                  <a:pt x="335" y="317"/>
                </a:lnTo>
                <a:lnTo>
                  <a:pt x="335" y="319"/>
                </a:lnTo>
                <a:lnTo>
                  <a:pt x="335" y="321"/>
                </a:lnTo>
                <a:lnTo>
                  <a:pt x="333" y="321"/>
                </a:lnTo>
                <a:lnTo>
                  <a:pt x="331" y="319"/>
                </a:lnTo>
                <a:lnTo>
                  <a:pt x="329" y="317"/>
                </a:lnTo>
                <a:lnTo>
                  <a:pt x="331" y="319"/>
                </a:lnTo>
                <a:lnTo>
                  <a:pt x="333" y="321"/>
                </a:lnTo>
                <a:lnTo>
                  <a:pt x="331" y="323"/>
                </a:lnTo>
                <a:lnTo>
                  <a:pt x="329" y="323"/>
                </a:lnTo>
                <a:lnTo>
                  <a:pt x="327" y="325"/>
                </a:lnTo>
                <a:lnTo>
                  <a:pt x="325" y="325"/>
                </a:lnTo>
                <a:lnTo>
                  <a:pt x="323" y="325"/>
                </a:lnTo>
                <a:lnTo>
                  <a:pt x="321" y="327"/>
                </a:lnTo>
                <a:lnTo>
                  <a:pt x="319" y="327"/>
                </a:lnTo>
                <a:lnTo>
                  <a:pt x="317" y="327"/>
                </a:lnTo>
                <a:lnTo>
                  <a:pt x="319" y="327"/>
                </a:lnTo>
                <a:lnTo>
                  <a:pt x="319" y="325"/>
                </a:lnTo>
                <a:lnTo>
                  <a:pt x="319" y="323"/>
                </a:lnTo>
                <a:lnTo>
                  <a:pt x="317" y="323"/>
                </a:lnTo>
                <a:lnTo>
                  <a:pt x="315" y="325"/>
                </a:lnTo>
                <a:lnTo>
                  <a:pt x="313" y="325"/>
                </a:lnTo>
                <a:lnTo>
                  <a:pt x="313" y="327"/>
                </a:lnTo>
                <a:lnTo>
                  <a:pt x="313" y="329"/>
                </a:lnTo>
                <a:lnTo>
                  <a:pt x="313" y="331"/>
                </a:lnTo>
                <a:lnTo>
                  <a:pt x="313" y="329"/>
                </a:lnTo>
                <a:lnTo>
                  <a:pt x="315" y="327"/>
                </a:lnTo>
                <a:lnTo>
                  <a:pt x="317" y="327"/>
                </a:lnTo>
                <a:lnTo>
                  <a:pt x="317" y="329"/>
                </a:lnTo>
                <a:lnTo>
                  <a:pt x="315" y="329"/>
                </a:lnTo>
                <a:lnTo>
                  <a:pt x="317" y="329"/>
                </a:lnTo>
                <a:lnTo>
                  <a:pt x="315" y="331"/>
                </a:lnTo>
                <a:lnTo>
                  <a:pt x="313" y="333"/>
                </a:lnTo>
                <a:lnTo>
                  <a:pt x="311" y="333"/>
                </a:lnTo>
                <a:lnTo>
                  <a:pt x="309" y="335"/>
                </a:lnTo>
                <a:lnTo>
                  <a:pt x="309" y="337"/>
                </a:lnTo>
                <a:lnTo>
                  <a:pt x="307" y="339"/>
                </a:lnTo>
                <a:lnTo>
                  <a:pt x="307" y="341"/>
                </a:lnTo>
                <a:lnTo>
                  <a:pt x="305" y="343"/>
                </a:lnTo>
                <a:lnTo>
                  <a:pt x="305" y="345"/>
                </a:lnTo>
                <a:lnTo>
                  <a:pt x="303" y="347"/>
                </a:lnTo>
                <a:lnTo>
                  <a:pt x="303" y="349"/>
                </a:lnTo>
                <a:lnTo>
                  <a:pt x="301" y="349"/>
                </a:lnTo>
                <a:lnTo>
                  <a:pt x="299" y="351"/>
                </a:lnTo>
                <a:lnTo>
                  <a:pt x="299" y="353"/>
                </a:lnTo>
                <a:lnTo>
                  <a:pt x="297" y="355"/>
                </a:lnTo>
                <a:lnTo>
                  <a:pt x="297" y="357"/>
                </a:lnTo>
                <a:lnTo>
                  <a:pt x="295" y="357"/>
                </a:lnTo>
                <a:lnTo>
                  <a:pt x="293" y="359"/>
                </a:lnTo>
                <a:lnTo>
                  <a:pt x="291" y="359"/>
                </a:lnTo>
                <a:lnTo>
                  <a:pt x="289" y="361"/>
                </a:lnTo>
                <a:lnTo>
                  <a:pt x="287" y="361"/>
                </a:lnTo>
                <a:lnTo>
                  <a:pt x="287" y="363"/>
                </a:lnTo>
                <a:lnTo>
                  <a:pt x="285" y="365"/>
                </a:lnTo>
                <a:lnTo>
                  <a:pt x="285" y="367"/>
                </a:lnTo>
                <a:lnTo>
                  <a:pt x="283" y="369"/>
                </a:lnTo>
                <a:lnTo>
                  <a:pt x="283" y="371"/>
                </a:lnTo>
                <a:lnTo>
                  <a:pt x="281" y="371"/>
                </a:lnTo>
                <a:lnTo>
                  <a:pt x="279" y="373"/>
                </a:lnTo>
                <a:lnTo>
                  <a:pt x="277" y="375"/>
                </a:lnTo>
                <a:lnTo>
                  <a:pt x="275" y="375"/>
                </a:lnTo>
                <a:lnTo>
                  <a:pt x="273" y="377"/>
                </a:lnTo>
                <a:lnTo>
                  <a:pt x="271" y="377"/>
                </a:lnTo>
                <a:lnTo>
                  <a:pt x="269" y="379"/>
                </a:lnTo>
                <a:lnTo>
                  <a:pt x="267" y="383"/>
                </a:lnTo>
                <a:lnTo>
                  <a:pt x="267" y="385"/>
                </a:lnTo>
                <a:lnTo>
                  <a:pt x="269" y="387"/>
                </a:lnTo>
                <a:lnTo>
                  <a:pt x="269" y="389"/>
                </a:lnTo>
                <a:lnTo>
                  <a:pt x="267" y="391"/>
                </a:lnTo>
                <a:lnTo>
                  <a:pt x="265" y="393"/>
                </a:lnTo>
                <a:lnTo>
                  <a:pt x="263" y="395"/>
                </a:lnTo>
                <a:lnTo>
                  <a:pt x="261" y="395"/>
                </a:lnTo>
                <a:lnTo>
                  <a:pt x="259" y="397"/>
                </a:lnTo>
                <a:lnTo>
                  <a:pt x="257" y="397"/>
                </a:lnTo>
                <a:lnTo>
                  <a:pt x="255" y="397"/>
                </a:lnTo>
                <a:lnTo>
                  <a:pt x="253" y="397"/>
                </a:lnTo>
                <a:lnTo>
                  <a:pt x="251" y="395"/>
                </a:lnTo>
                <a:lnTo>
                  <a:pt x="249" y="397"/>
                </a:lnTo>
                <a:lnTo>
                  <a:pt x="249" y="399"/>
                </a:lnTo>
                <a:lnTo>
                  <a:pt x="249" y="401"/>
                </a:lnTo>
                <a:lnTo>
                  <a:pt x="249" y="403"/>
                </a:lnTo>
                <a:lnTo>
                  <a:pt x="247" y="405"/>
                </a:lnTo>
                <a:lnTo>
                  <a:pt x="245" y="407"/>
                </a:lnTo>
                <a:lnTo>
                  <a:pt x="245" y="409"/>
                </a:lnTo>
                <a:lnTo>
                  <a:pt x="245" y="407"/>
                </a:lnTo>
                <a:lnTo>
                  <a:pt x="243" y="405"/>
                </a:lnTo>
                <a:lnTo>
                  <a:pt x="243" y="403"/>
                </a:lnTo>
                <a:lnTo>
                  <a:pt x="243" y="405"/>
                </a:lnTo>
                <a:lnTo>
                  <a:pt x="243" y="407"/>
                </a:lnTo>
                <a:lnTo>
                  <a:pt x="243" y="409"/>
                </a:lnTo>
                <a:lnTo>
                  <a:pt x="243" y="407"/>
                </a:lnTo>
                <a:lnTo>
                  <a:pt x="241" y="405"/>
                </a:lnTo>
                <a:lnTo>
                  <a:pt x="239" y="407"/>
                </a:lnTo>
                <a:lnTo>
                  <a:pt x="237" y="407"/>
                </a:lnTo>
                <a:lnTo>
                  <a:pt x="235" y="407"/>
                </a:lnTo>
                <a:lnTo>
                  <a:pt x="233" y="409"/>
                </a:lnTo>
                <a:lnTo>
                  <a:pt x="233" y="411"/>
                </a:lnTo>
                <a:lnTo>
                  <a:pt x="231" y="413"/>
                </a:lnTo>
                <a:lnTo>
                  <a:pt x="231" y="415"/>
                </a:lnTo>
                <a:lnTo>
                  <a:pt x="231" y="417"/>
                </a:lnTo>
                <a:lnTo>
                  <a:pt x="231" y="419"/>
                </a:lnTo>
                <a:lnTo>
                  <a:pt x="229" y="421"/>
                </a:lnTo>
                <a:lnTo>
                  <a:pt x="229" y="423"/>
                </a:lnTo>
                <a:lnTo>
                  <a:pt x="231" y="425"/>
                </a:lnTo>
                <a:lnTo>
                  <a:pt x="231" y="427"/>
                </a:lnTo>
                <a:lnTo>
                  <a:pt x="231" y="429"/>
                </a:lnTo>
                <a:lnTo>
                  <a:pt x="231" y="431"/>
                </a:lnTo>
                <a:lnTo>
                  <a:pt x="233" y="433"/>
                </a:lnTo>
                <a:lnTo>
                  <a:pt x="233" y="435"/>
                </a:lnTo>
                <a:lnTo>
                  <a:pt x="233" y="437"/>
                </a:lnTo>
                <a:lnTo>
                  <a:pt x="233" y="439"/>
                </a:lnTo>
                <a:lnTo>
                  <a:pt x="233" y="441"/>
                </a:lnTo>
                <a:lnTo>
                  <a:pt x="233" y="443"/>
                </a:lnTo>
                <a:lnTo>
                  <a:pt x="233" y="445"/>
                </a:lnTo>
                <a:lnTo>
                  <a:pt x="235" y="447"/>
                </a:lnTo>
                <a:lnTo>
                  <a:pt x="235" y="449"/>
                </a:lnTo>
                <a:lnTo>
                  <a:pt x="235" y="451"/>
                </a:lnTo>
                <a:lnTo>
                  <a:pt x="235" y="453"/>
                </a:lnTo>
                <a:lnTo>
                  <a:pt x="237" y="455"/>
                </a:lnTo>
                <a:lnTo>
                  <a:pt x="235" y="453"/>
                </a:lnTo>
                <a:lnTo>
                  <a:pt x="233" y="451"/>
                </a:lnTo>
                <a:lnTo>
                  <a:pt x="233" y="453"/>
                </a:lnTo>
                <a:lnTo>
                  <a:pt x="233" y="451"/>
                </a:lnTo>
                <a:lnTo>
                  <a:pt x="233" y="453"/>
                </a:lnTo>
                <a:lnTo>
                  <a:pt x="233" y="455"/>
                </a:lnTo>
                <a:lnTo>
                  <a:pt x="235" y="455"/>
                </a:lnTo>
                <a:lnTo>
                  <a:pt x="235" y="457"/>
                </a:lnTo>
                <a:lnTo>
                  <a:pt x="237" y="457"/>
                </a:lnTo>
                <a:lnTo>
                  <a:pt x="237" y="459"/>
                </a:lnTo>
                <a:lnTo>
                  <a:pt x="237" y="461"/>
                </a:lnTo>
                <a:lnTo>
                  <a:pt x="237" y="463"/>
                </a:lnTo>
                <a:lnTo>
                  <a:pt x="237" y="465"/>
                </a:lnTo>
                <a:lnTo>
                  <a:pt x="237" y="467"/>
                </a:lnTo>
                <a:lnTo>
                  <a:pt x="237" y="469"/>
                </a:lnTo>
                <a:lnTo>
                  <a:pt x="237" y="471"/>
                </a:lnTo>
                <a:lnTo>
                  <a:pt x="237" y="473"/>
                </a:lnTo>
                <a:lnTo>
                  <a:pt x="235" y="475"/>
                </a:lnTo>
                <a:lnTo>
                  <a:pt x="235" y="477"/>
                </a:lnTo>
                <a:lnTo>
                  <a:pt x="235" y="479"/>
                </a:lnTo>
                <a:lnTo>
                  <a:pt x="233" y="481"/>
                </a:lnTo>
                <a:lnTo>
                  <a:pt x="233" y="483"/>
                </a:lnTo>
                <a:lnTo>
                  <a:pt x="231" y="483"/>
                </a:lnTo>
                <a:lnTo>
                  <a:pt x="231" y="485"/>
                </a:lnTo>
                <a:lnTo>
                  <a:pt x="231" y="487"/>
                </a:lnTo>
                <a:lnTo>
                  <a:pt x="231" y="489"/>
                </a:lnTo>
                <a:lnTo>
                  <a:pt x="231" y="491"/>
                </a:lnTo>
                <a:lnTo>
                  <a:pt x="229" y="491"/>
                </a:lnTo>
                <a:lnTo>
                  <a:pt x="229" y="493"/>
                </a:lnTo>
                <a:lnTo>
                  <a:pt x="229" y="495"/>
                </a:lnTo>
                <a:lnTo>
                  <a:pt x="229" y="497"/>
                </a:lnTo>
                <a:lnTo>
                  <a:pt x="231" y="499"/>
                </a:lnTo>
                <a:lnTo>
                  <a:pt x="229" y="499"/>
                </a:lnTo>
                <a:lnTo>
                  <a:pt x="229" y="501"/>
                </a:lnTo>
                <a:lnTo>
                  <a:pt x="231" y="499"/>
                </a:lnTo>
                <a:lnTo>
                  <a:pt x="231" y="501"/>
                </a:lnTo>
                <a:lnTo>
                  <a:pt x="231" y="503"/>
                </a:lnTo>
                <a:lnTo>
                  <a:pt x="231" y="505"/>
                </a:lnTo>
                <a:lnTo>
                  <a:pt x="231" y="507"/>
                </a:lnTo>
                <a:lnTo>
                  <a:pt x="231" y="509"/>
                </a:lnTo>
                <a:lnTo>
                  <a:pt x="231" y="511"/>
                </a:lnTo>
                <a:lnTo>
                  <a:pt x="233" y="513"/>
                </a:lnTo>
                <a:lnTo>
                  <a:pt x="233" y="515"/>
                </a:lnTo>
                <a:lnTo>
                  <a:pt x="233" y="517"/>
                </a:lnTo>
                <a:lnTo>
                  <a:pt x="233" y="519"/>
                </a:lnTo>
                <a:lnTo>
                  <a:pt x="233" y="521"/>
                </a:lnTo>
                <a:lnTo>
                  <a:pt x="233" y="523"/>
                </a:lnTo>
                <a:lnTo>
                  <a:pt x="231" y="521"/>
                </a:lnTo>
                <a:lnTo>
                  <a:pt x="229" y="521"/>
                </a:lnTo>
                <a:lnTo>
                  <a:pt x="231" y="523"/>
                </a:lnTo>
                <a:lnTo>
                  <a:pt x="229" y="523"/>
                </a:lnTo>
                <a:lnTo>
                  <a:pt x="227" y="523"/>
                </a:lnTo>
                <a:lnTo>
                  <a:pt x="227" y="521"/>
                </a:lnTo>
                <a:lnTo>
                  <a:pt x="225" y="521"/>
                </a:lnTo>
                <a:lnTo>
                  <a:pt x="223" y="523"/>
                </a:lnTo>
                <a:lnTo>
                  <a:pt x="223" y="525"/>
                </a:lnTo>
                <a:lnTo>
                  <a:pt x="221" y="525"/>
                </a:lnTo>
                <a:lnTo>
                  <a:pt x="223" y="527"/>
                </a:lnTo>
                <a:lnTo>
                  <a:pt x="221" y="529"/>
                </a:lnTo>
                <a:lnTo>
                  <a:pt x="219" y="531"/>
                </a:lnTo>
                <a:lnTo>
                  <a:pt x="219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39"/>
                </a:lnTo>
                <a:lnTo>
                  <a:pt x="217" y="541"/>
                </a:lnTo>
                <a:lnTo>
                  <a:pt x="219" y="543"/>
                </a:lnTo>
                <a:lnTo>
                  <a:pt x="221" y="543"/>
                </a:lnTo>
                <a:lnTo>
                  <a:pt x="223" y="543"/>
                </a:lnTo>
                <a:lnTo>
                  <a:pt x="225" y="545"/>
                </a:lnTo>
                <a:lnTo>
                  <a:pt x="227" y="545"/>
                </a:lnTo>
                <a:lnTo>
                  <a:pt x="225" y="545"/>
                </a:lnTo>
                <a:lnTo>
                  <a:pt x="223" y="543"/>
                </a:lnTo>
                <a:lnTo>
                  <a:pt x="221" y="543"/>
                </a:lnTo>
                <a:lnTo>
                  <a:pt x="219" y="543"/>
                </a:lnTo>
                <a:lnTo>
                  <a:pt x="217" y="543"/>
                </a:lnTo>
                <a:lnTo>
                  <a:pt x="215" y="543"/>
                </a:lnTo>
                <a:lnTo>
                  <a:pt x="215" y="545"/>
                </a:lnTo>
                <a:lnTo>
                  <a:pt x="213" y="545"/>
                </a:lnTo>
                <a:lnTo>
                  <a:pt x="211" y="547"/>
                </a:lnTo>
                <a:lnTo>
                  <a:pt x="209" y="547"/>
                </a:lnTo>
                <a:lnTo>
                  <a:pt x="207" y="547"/>
                </a:lnTo>
                <a:lnTo>
                  <a:pt x="205" y="549"/>
                </a:lnTo>
                <a:lnTo>
                  <a:pt x="205" y="551"/>
                </a:lnTo>
                <a:lnTo>
                  <a:pt x="203" y="553"/>
                </a:lnTo>
                <a:lnTo>
                  <a:pt x="203" y="555"/>
                </a:lnTo>
                <a:lnTo>
                  <a:pt x="203" y="557"/>
                </a:lnTo>
                <a:lnTo>
                  <a:pt x="203" y="559"/>
                </a:lnTo>
                <a:lnTo>
                  <a:pt x="201" y="561"/>
                </a:lnTo>
                <a:lnTo>
                  <a:pt x="201" y="563"/>
                </a:lnTo>
                <a:lnTo>
                  <a:pt x="199" y="565"/>
                </a:lnTo>
                <a:lnTo>
                  <a:pt x="197" y="567"/>
                </a:lnTo>
                <a:lnTo>
                  <a:pt x="195" y="567"/>
                </a:lnTo>
                <a:lnTo>
                  <a:pt x="193" y="567"/>
                </a:lnTo>
                <a:lnTo>
                  <a:pt x="192" y="567"/>
                </a:lnTo>
                <a:lnTo>
                  <a:pt x="190" y="567"/>
                </a:lnTo>
                <a:lnTo>
                  <a:pt x="188" y="567"/>
                </a:lnTo>
                <a:lnTo>
                  <a:pt x="188" y="565"/>
                </a:lnTo>
                <a:lnTo>
                  <a:pt x="186" y="563"/>
                </a:lnTo>
                <a:lnTo>
                  <a:pt x="184" y="563"/>
                </a:lnTo>
                <a:lnTo>
                  <a:pt x="182" y="561"/>
                </a:lnTo>
                <a:lnTo>
                  <a:pt x="180" y="559"/>
                </a:lnTo>
                <a:lnTo>
                  <a:pt x="180" y="557"/>
                </a:lnTo>
                <a:lnTo>
                  <a:pt x="178" y="555"/>
                </a:lnTo>
                <a:lnTo>
                  <a:pt x="178" y="553"/>
                </a:lnTo>
                <a:lnTo>
                  <a:pt x="176" y="551"/>
                </a:lnTo>
                <a:lnTo>
                  <a:pt x="174" y="551"/>
                </a:lnTo>
                <a:lnTo>
                  <a:pt x="176" y="549"/>
                </a:lnTo>
                <a:lnTo>
                  <a:pt x="174" y="549"/>
                </a:lnTo>
                <a:lnTo>
                  <a:pt x="174" y="551"/>
                </a:lnTo>
                <a:lnTo>
                  <a:pt x="174" y="549"/>
                </a:lnTo>
                <a:lnTo>
                  <a:pt x="174" y="547"/>
                </a:lnTo>
                <a:lnTo>
                  <a:pt x="172" y="545"/>
                </a:lnTo>
                <a:lnTo>
                  <a:pt x="172" y="543"/>
                </a:lnTo>
                <a:lnTo>
                  <a:pt x="170" y="541"/>
                </a:lnTo>
                <a:lnTo>
                  <a:pt x="170" y="539"/>
                </a:lnTo>
                <a:lnTo>
                  <a:pt x="170" y="537"/>
                </a:lnTo>
                <a:lnTo>
                  <a:pt x="170" y="535"/>
                </a:lnTo>
                <a:lnTo>
                  <a:pt x="170" y="533"/>
                </a:lnTo>
                <a:lnTo>
                  <a:pt x="168" y="531"/>
                </a:lnTo>
                <a:lnTo>
                  <a:pt x="168" y="529"/>
                </a:lnTo>
                <a:lnTo>
                  <a:pt x="170" y="531"/>
                </a:lnTo>
                <a:lnTo>
                  <a:pt x="170" y="533"/>
                </a:lnTo>
                <a:lnTo>
                  <a:pt x="170" y="535"/>
                </a:lnTo>
                <a:lnTo>
                  <a:pt x="170" y="533"/>
                </a:lnTo>
                <a:lnTo>
                  <a:pt x="170" y="535"/>
                </a:lnTo>
                <a:lnTo>
                  <a:pt x="170" y="537"/>
                </a:lnTo>
                <a:lnTo>
                  <a:pt x="172" y="539"/>
                </a:lnTo>
                <a:lnTo>
                  <a:pt x="172" y="537"/>
                </a:lnTo>
                <a:lnTo>
                  <a:pt x="172" y="535"/>
                </a:lnTo>
                <a:lnTo>
                  <a:pt x="172" y="533"/>
                </a:lnTo>
                <a:lnTo>
                  <a:pt x="172" y="531"/>
                </a:lnTo>
                <a:lnTo>
                  <a:pt x="170" y="529"/>
                </a:lnTo>
                <a:lnTo>
                  <a:pt x="168" y="529"/>
                </a:lnTo>
                <a:lnTo>
                  <a:pt x="168" y="527"/>
                </a:lnTo>
                <a:lnTo>
                  <a:pt x="168" y="529"/>
                </a:lnTo>
                <a:lnTo>
                  <a:pt x="166" y="527"/>
                </a:lnTo>
                <a:lnTo>
                  <a:pt x="166" y="525"/>
                </a:lnTo>
                <a:lnTo>
                  <a:pt x="168" y="525"/>
                </a:lnTo>
                <a:lnTo>
                  <a:pt x="166" y="523"/>
                </a:lnTo>
                <a:lnTo>
                  <a:pt x="166" y="521"/>
                </a:lnTo>
                <a:lnTo>
                  <a:pt x="164" y="519"/>
                </a:lnTo>
                <a:lnTo>
                  <a:pt x="164" y="517"/>
                </a:lnTo>
                <a:lnTo>
                  <a:pt x="164" y="515"/>
                </a:lnTo>
                <a:lnTo>
                  <a:pt x="162" y="513"/>
                </a:lnTo>
                <a:lnTo>
                  <a:pt x="162" y="511"/>
                </a:lnTo>
                <a:lnTo>
                  <a:pt x="160" y="511"/>
                </a:lnTo>
                <a:lnTo>
                  <a:pt x="160" y="509"/>
                </a:lnTo>
                <a:lnTo>
                  <a:pt x="160" y="505"/>
                </a:lnTo>
                <a:lnTo>
                  <a:pt x="158" y="503"/>
                </a:lnTo>
                <a:lnTo>
                  <a:pt x="158" y="501"/>
                </a:lnTo>
                <a:lnTo>
                  <a:pt x="156" y="499"/>
                </a:lnTo>
                <a:lnTo>
                  <a:pt x="156" y="497"/>
                </a:lnTo>
                <a:lnTo>
                  <a:pt x="154" y="495"/>
                </a:lnTo>
                <a:lnTo>
                  <a:pt x="152" y="493"/>
                </a:lnTo>
                <a:lnTo>
                  <a:pt x="152" y="491"/>
                </a:lnTo>
                <a:lnTo>
                  <a:pt x="150" y="489"/>
                </a:lnTo>
                <a:lnTo>
                  <a:pt x="150" y="487"/>
                </a:lnTo>
                <a:lnTo>
                  <a:pt x="148" y="487"/>
                </a:lnTo>
                <a:lnTo>
                  <a:pt x="146" y="485"/>
                </a:lnTo>
                <a:lnTo>
                  <a:pt x="146" y="483"/>
                </a:lnTo>
                <a:lnTo>
                  <a:pt x="144" y="481"/>
                </a:lnTo>
                <a:lnTo>
                  <a:pt x="144" y="479"/>
                </a:lnTo>
                <a:lnTo>
                  <a:pt x="142" y="477"/>
                </a:lnTo>
                <a:lnTo>
                  <a:pt x="142" y="475"/>
                </a:lnTo>
                <a:lnTo>
                  <a:pt x="140" y="473"/>
                </a:lnTo>
                <a:lnTo>
                  <a:pt x="140" y="471"/>
                </a:lnTo>
                <a:lnTo>
                  <a:pt x="140" y="469"/>
                </a:lnTo>
                <a:lnTo>
                  <a:pt x="138" y="467"/>
                </a:lnTo>
                <a:lnTo>
                  <a:pt x="138" y="465"/>
                </a:lnTo>
                <a:lnTo>
                  <a:pt x="138" y="463"/>
                </a:lnTo>
                <a:lnTo>
                  <a:pt x="136" y="461"/>
                </a:lnTo>
                <a:lnTo>
                  <a:pt x="136" y="459"/>
                </a:lnTo>
                <a:lnTo>
                  <a:pt x="136" y="457"/>
                </a:lnTo>
                <a:lnTo>
                  <a:pt x="136" y="455"/>
                </a:lnTo>
                <a:lnTo>
                  <a:pt x="136" y="453"/>
                </a:lnTo>
                <a:lnTo>
                  <a:pt x="134" y="453"/>
                </a:lnTo>
                <a:lnTo>
                  <a:pt x="134" y="451"/>
                </a:lnTo>
                <a:lnTo>
                  <a:pt x="134" y="449"/>
                </a:lnTo>
                <a:lnTo>
                  <a:pt x="132" y="447"/>
                </a:lnTo>
                <a:lnTo>
                  <a:pt x="132" y="445"/>
                </a:lnTo>
                <a:lnTo>
                  <a:pt x="132" y="443"/>
                </a:lnTo>
                <a:lnTo>
                  <a:pt x="130" y="441"/>
                </a:lnTo>
                <a:lnTo>
                  <a:pt x="130" y="439"/>
                </a:lnTo>
                <a:lnTo>
                  <a:pt x="132" y="441"/>
                </a:lnTo>
                <a:lnTo>
                  <a:pt x="130" y="439"/>
                </a:lnTo>
                <a:lnTo>
                  <a:pt x="130" y="437"/>
                </a:lnTo>
                <a:lnTo>
                  <a:pt x="128" y="435"/>
                </a:lnTo>
                <a:lnTo>
                  <a:pt x="128" y="433"/>
                </a:lnTo>
                <a:lnTo>
                  <a:pt x="126" y="431"/>
                </a:lnTo>
                <a:lnTo>
                  <a:pt x="124" y="431"/>
                </a:lnTo>
                <a:lnTo>
                  <a:pt x="124" y="429"/>
                </a:lnTo>
                <a:lnTo>
                  <a:pt x="124" y="427"/>
                </a:lnTo>
                <a:lnTo>
                  <a:pt x="126" y="427"/>
                </a:lnTo>
                <a:lnTo>
                  <a:pt x="124" y="427"/>
                </a:lnTo>
                <a:lnTo>
                  <a:pt x="122" y="427"/>
                </a:lnTo>
                <a:lnTo>
                  <a:pt x="122" y="425"/>
                </a:lnTo>
                <a:lnTo>
                  <a:pt x="120" y="423"/>
                </a:lnTo>
                <a:lnTo>
                  <a:pt x="120" y="421"/>
                </a:lnTo>
                <a:lnTo>
                  <a:pt x="120" y="419"/>
                </a:lnTo>
                <a:lnTo>
                  <a:pt x="118" y="417"/>
                </a:lnTo>
                <a:lnTo>
                  <a:pt x="116" y="417"/>
                </a:lnTo>
                <a:lnTo>
                  <a:pt x="118" y="417"/>
                </a:lnTo>
                <a:lnTo>
                  <a:pt x="116" y="415"/>
                </a:lnTo>
                <a:lnTo>
                  <a:pt x="118" y="415"/>
                </a:lnTo>
                <a:lnTo>
                  <a:pt x="118" y="413"/>
                </a:lnTo>
                <a:lnTo>
                  <a:pt x="116" y="413"/>
                </a:lnTo>
                <a:lnTo>
                  <a:pt x="116" y="411"/>
                </a:lnTo>
                <a:lnTo>
                  <a:pt x="114" y="411"/>
                </a:lnTo>
                <a:lnTo>
                  <a:pt x="114" y="409"/>
                </a:lnTo>
                <a:lnTo>
                  <a:pt x="114" y="407"/>
                </a:lnTo>
                <a:lnTo>
                  <a:pt x="112" y="405"/>
                </a:lnTo>
                <a:lnTo>
                  <a:pt x="110" y="403"/>
                </a:lnTo>
                <a:lnTo>
                  <a:pt x="110" y="401"/>
                </a:lnTo>
                <a:lnTo>
                  <a:pt x="108" y="399"/>
                </a:lnTo>
                <a:lnTo>
                  <a:pt x="108" y="397"/>
                </a:lnTo>
                <a:lnTo>
                  <a:pt x="106" y="395"/>
                </a:lnTo>
                <a:lnTo>
                  <a:pt x="106" y="393"/>
                </a:lnTo>
                <a:lnTo>
                  <a:pt x="106" y="391"/>
                </a:lnTo>
                <a:lnTo>
                  <a:pt x="106" y="389"/>
                </a:lnTo>
                <a:lnTo>
                  <a:pt x="106" y="387"/>
                </a:lnTo>
                <a:lnTo>
                  <a:pt x="104" y="387"/>
                </a:lnTo>
                <a:lnTo>
                  <a:pt x="104" y="383"/>
                </a:lnTo>
                <a:lnTo>
                  <a:pt x="104" y="381"/>
                </a:lnTo>
                <a:lnTo>
                  <a:pt x="104" y="379"/>
                </a:lnTo>
                <a:lnTo>
                  <a:pt x="104" y="377"/>
                </a:lnTo>
                <a:lnTo>
                  <a:pt x="102" y="377"/>
                </a:lnTo>
                <a:lnTo>
                  <a:pt x="102" y="375"/>
                </a:lnTo>
                <a:lnTo>
                  <a:pt x="102" y="373"/>
                </a:lnTo>
                <a:lnTo>
                  <a:pt x="102" y="371"/>
                </a:lnTo>
                <a:lnTo>
                  <a:pt x="100" y="369"/>
                </a:lnTo>
                <a:lnTo>
                  <a:pt x="100" y="367"/>
                </a:lnTo>
                <a:lnTo>
                  <a:pt x="100" y="365"/>
                </a:lnTo>
                <a:lnTo>
                  <a:pt x="98" y="363"/>
                </a:lnTo>
                <a:lnTo>
                  <a:pt x="98" y="361"/>
                </a:lnTo>
                <a:lnTo>
                  <a:pt x="96" y="359"/>
                </a:lnTo>
                <a:lnTo>
                  <a:pt x="96" y="357"/>
                </a:lnTo>
                <a:lnTo>
                  <a:pt x="98" y="357"/>
                </a:lnTo>
                <a:lnTo>
                  <a:pt x="96" y="353"/>
                </a:lnTo>
                <a:lnTo>
                  <a:pt x="94" y="351"/>
                </a:lnTo>
                <a:lnTo>
                  <a:pt x="96" y="353"/>
                </a:lnTo>
                <a:lnTo>
                  <a:pt x="96" y="351"/>
                </a:lnTo>
                <a:lnTo>
                  <a:pt x="94" y="349"/>
                </a:lnTo>
                <a:lnTo>
                  <a:pt x="94" y="347"/>
                </a:lnTo>
                <a:lnTo>
                  <a:pt x="94" y="345"/>
                </a:lnTo>
                <a:lnTo>
                  <a:pt x="96" y="347"/>
                </a:lnTo>
                <a:lnTo>
                  <a:pt x="96" y="345"/>
                </a:lnTo>
                <a:lnTo>
                  <a:pt x="94" y="343"/>
                </a:lnTo>
                <a:lnTo>
                  <a:pt x="96" y="341"/>
                </a:lnTo>
                <a:lnTo>
                  <a:pt x="96" y="339"/>
                </a:lnTo>
                <a:lnTo>
                  <a:pt x="94" y="337"/>
                </a:lnTo>
                <a:lnTo>
                  <a:pt x="94" y="339"/>
                </a:lnTo>
                <a:lnTo>
                  <a:pt x="94" y="341"/>
                </a:lnTo>
                <a:lnTo>
                  <a:pt x="92" y="341"/>
                </a:lnTo>
                <a:lnTo>
                  <a:pt x="92" y="339"/>
                </a:lnTo>
                <a:lnTo>
                  <a:pt x="92" y="335"/>
                </a:lnTo>
                <a:lnTo>
                  <a:pt x="94" y="335"/>
                </a:lnTo>
                <a:lnTo>
                  <a:pt x="96" y="337"/>
                </a:lnTo>
                <a:lnTo>
                  <a:pt x="96" y="335"/>
                </a:lnTo>
                <a:lnTo>
                  <a:pt x="94" y="335"/>
                </a:lnTo>
                <a:lnTo>
                  <a:pt x="92" y="335"/>
                </a:lnTo>
                <a:lnTo>
                  <a:pt x="90" y="333"/>
                </a:lnTo>
                <a:lnTo>
                  <a:pt x="92" y="331"/>
                </a:lnTo>
                <a:lnTo>
                  <a:pt x="90" y="329"/>
                </a:lnTo>
                <a:lnTo>
                  <a:pt x="90" y="327"/>
                </a:lnTo>
                <a:lnTo>
                  <a:pt x="90" y="325"/>
                </a:lnTo>
                <a:lnTo>
                  <a:pt x="88" y="325"/>
                </a:lnTo>
                <a:lnTo>
                  <a:pt x="88" y="323"/>
                </a:lnTo>
                <a:lnTo>
                  <a:pt x="88" y="321"/>
                </a:lnTo>
                <a:lnTo>
                  <a:pt x="88" y="319"/>
                </a:lnTo>
                <a:lnTo>
                  <a:pt x="88" y="317"/>
                </a:lnTo>
                <a:lnTo>
                  <a:pt x="88" y="315"/>
                </a:lnTo>
                <a:lnTo>
                  <a:pt x="90" y="313"/>
                </a:lnTo>
                <a:lnTo>
                  <a:pt x="90" y="311"/>
                </a:lnTo>
                <a:lnTo>
                  <a:pt x="90" y="309"/>
                </a:lnTo>
                <a:lnTo>
                  <a:pt x="90" y="305"/>
                </a:lnTo>
                <a:lnTo>
                  <a:pt x="90" y="303"/>
                </a:lnTo>
                <a:lnTo>
                  <a:pt x="90" y="301"/>
                </a:lnTo>
                <a:lnTo>
                  <a:pt x="88" y="299"/>
                </a:lnTo>
                <a:lnTo>
                  <a:pt x="88" y="297"/>
                </a:lnTo>
                <a:lnTo>
                  <a:pt x="86" y="297"/>
                </a:lnTo>
                <a:lnTo>
                  <a:pt x="86" y="299"/>
                </a:lnTo>
                <a:lnTo>
                  <a:pt x="86" y="297"/>
                </a:lnTo>
                <a:lnTo>
                  <a:pt x="84" y="299"/>
                </a:lnTo>
                <a:lnTo>
                  <a:pt x="86" y="297"/>
                </a:lnTo>
                <a:lnTo>
                  <a:pt x="84" y="295"/>
                </a:lnTo>
                <a:lnTo>
                  <a:pt x="84" y="293"/>
                </a:lnTo>
                <a:lnTo>
                  <a:pt x="86" y="291"/>
                </a:lnTo>
                <a:lnTo>
                  <a:pt x="84" y="289"/>
                </a:lnTo>
                <a:lnTo>
                  <a:pt x="86" y="289"/>
                </a:lnTo>
                <a:lnTo>
                  <a:pt x="88" y="287"/>
                </a:lnTo>
                <a:lnTo>
                  <a:pt x="90" y="285"/>
                </a:lnTo>
                <a:lnTo>
                  <a:pt x="92" y="285"/>
                </a:lnTo>
                <a:lnTo>
                  <a:pt x="92" y="283"/>
                </a:lnTo>
                <a:lnTo>
                  <a:pt x="90" y="285"/>
                </a:lnTo>
                <a:lnTo>
                  <a:pt x="88" y="285"/>
                </a:lnTo>
                <a:lnTo>
                  <a:pt x="86" y="285"/>
                </a:lnTo>
                <a:lnTo>
                  <a:pt x="84" y="285"/>
                </a:lnTo>
                <a:lnTo>
                  <a:pt x="82" y="285"/>
                </a:lnTo>
                <a:lnTo>
                  <a:pt x="82" y="283"/>
                </a:lnTo>
                <a:lnTo>
                  <a:pt x="82" y="281"/>
                </a:lnTo>
                <a:lnTo>
                  <a:pt x="84" y="279"/>
                </a:lnTo>
                <a:lnTo>
                  <a:pt x="82" y="281"/>
                </a:lnTo>
                <a:lnTo>
                  <a:pt x="80" y="279"/>
                </a:lnTo>
                <a:lnTo>
                  <a:pt x="82" y="277"/>
                </a:lnTo>
                <a:lnTo>
                  <a:pt x="82" y="275"/>
                </a:lnTo>
                <a:lnTo>
                  <a:pt x="84" y="275"/>
                </a:lnTo>
                <a:lnTo>
                  <a:pt x="86" y="275"/>
                </a:lnTo>
                <a:lnTo>
                  <a:pt x="84" y="275"/>
                </a:lnTo>
                <a:lnTo>
                  <a:pt x="82" y="274"/>
                </a:lnTo>
                <a:lnTo>
                  <a:pt x="80" y="274"/>
                </a:lnTo>
                <a:lnTo>
                  <a:pt x="78" y="272"/>
                </a:lnTo>
                <a:lnTo>
                  <a:pt x="78" y="274"/>
                </a:lnTo>
                <a:lnTo>
                  <a:pt x="76" y="274"/>
                </a:lnTo>
                <a:lnTo>
                  <a:pt x="76" y="275"/>
                </a:lnTo>
                <a:lnTo>
                  <a:pt x="78" y="277"/>
                </a:lnTo>
                <a:lnTo>
                  <a:pt x="76" y="279"/>
                </a:lnTo>
                <a:lnTo>
                  <a:pt x="74" y="279"/>
                </a:lnTo>
                <a:lnTo>
                  <a:pt x="74" y="281"/>
                </a:lnTo>
                <a:lnTo>
                  <a:pt x="72" y="281"/>
                </a:lnTo>
                <a:lnTo>
                  <a:pt x="72" y="283"/>
                </a:lnTo>
                <a:lnTo>
                  <a:pt x="74" y="283"/>
                </a:lnTo>
                <a:lnTo>
                  <a:pt x="76" y="285"/>
                </a:lnTo>
                <a:lnTo>
                  <a:pt x="78" y="285"/>
                </a:lnTo>
                <a:lnTo>
                  <a:pt x="78" y="287"/>
                </a:lnTo>
                <a:lnTo>
                  <a:pt x="78" y="289"/>
                </a:lnTo>
                <a:lnTo>
                  <a:pt x="76" y="291"/>
                </a:lnTo>
                <a:lnTo>
                  <a:pt x="76" y="293"/>
                </a:lnTo>
                <a:lnTo>
                  <a:pt x="76" y="295"/>
                </a:lnTo>
                <a:lnTo>
                  <a:pt x="74" y="297"/>
                </a:lnTo>
                <a:lnTo>
                  <a:pt x="72" y="297"/>
                </a:lnTo>
                <a:lnTo>
                  <a:pt x="70" y="299"/>
                </a:lnTo>
                <a:lnTo>
                  <a:pt x="68" y="299"/>
                </a:lnTo>
                <a:lnTo>
                  <a:pt x="66" y="301"/>
                </a:lnTo>
                <a:lnTo>
                  <a:pt x="64" y="303"/>
                </a:lnTo>
                <a:lnTo>
                  <a:pt x="62" y="303"/>
                </a:lnTo>
                <a:lnTo>
                  <a:pt x="58" y="305"/>
                </a:lnTo>
                <a:lnTo>
                  <a:pt x="56" y="305"/>
                </a:lnTo>
                <a:lnTo>
                  <a:pt x="54" y="305"/>
                </a:lnTo>
                <a:lnTo>
                  <a:pt x="52" y="305"/>
                </a:lnTo>
                <a:lnTo>
                  <a:pt x="50" y="305"/>
                </a:lnTo>
                <a:lnTo>
                  <a:pt x="48" y="303"/>
                </a:lnTo>
                <a:lnTo>
                  <a:pt x="46" y="303"/>
                </a:lnTo>
                <a:lnTo>
                  <a:pt x="44" y="301"/>
                </a:lnTo>
                <a:lnTo>
                  <a:pt x="42" y="301"/>
                </a:lnTo>
                <a:lnTo>
                  <a:pt x="42" y="299"/>
                </a:lnTo>
                <a:lnTo>
                  <a:pt x="40" y="297"/>
                </a:lnTo>
                <a:lnTo>
                  <a:pt x="38" y="295"/>
                </a:lnTo>
                <a:lnTo>
                  <a:pt x="36" y="293"/>
                </a:lnTo>
                <a:lnTo>
                  <a:pt x="34" y="293"/>
                </a:lnTo>
                <a:lnTo>
                  <a:pt x="34" y="291"/>
                </a:lnTo>
                <a:lnTo>
                  <a:pt x="32" y="289"/>
                </a:lnTo>
                <a:lnTo>
                  <a:pt x="30" y="287"/>
                </a:lnTo>
                <a:lnTo>
                  <a:pt x="28" y="285"/>
                </a:lnTo>
                <a:lnTo>
                  <a:pt x="26" y="283"/>
                </a:lnTo>
                <a:lnTo>
                  <a:pt x="26" y="281"/>
                </a:lnTo>
                <a:lnTo>
                  <a:pt x="24" y="281"/>
                </a:lnTo>
                <a:lnTo>
                  <a:pt x="22" y="279"/>
                </a:lnTo>
                <a:lnTo>
                  <a:pt x="20" y="277"/>
                </a:lnTo>
                <a:lnTo>
                  <a:pt x="18" y="275"/>
                </a:lnTo>
                <a:lnTo>
                  <a:pt x="16" y="275"/>
                </a:lnTo>
                <a:lnTo>
                  <a:pt x="16" y="274"/>
                </a:lnTo>
                <a:lnTo>
                  <a:pt x="16" y="272"/>
                </a:lnTo>
                <a:lnTo>
                  <a:pt x="18" y="270"/>
                </a:lnTo>
                <a:lnTo>
                  <a:pt x="20" y="272"/>
                </a:lnTo>
                <a:lnTo>
                  <a:pt x="20" y="274"/>
                </a:lnTo>
                <a:lnTo>
                  <a:pt x="22" y="274"/>
                </a:lnTo>
                <a:lnTo>
                  <a:pt x="24" y="274"/>
                </a:lnTo>
                <a:lnTo>
                  <a:pt x="26" y="272"/>
                </a:lnTo>
                <a:lnTo>
                  <a:pt x="28" y="272"/>
                </a:lnTo>
                <a:lnTo>
                  <a:pt x="30" y="270"/>
                </a:lnTo>
                <a:lnTo>
                  <a:pt x="32" y="272"/>
                </a:lnTo>
                <a:lnTo>
                  <a:pt x="34" y="270"/>
                </a:lnTo>
                <a:lnTo>
                  <a:pt x="34" y="268"/>
                </a:lnTo>
                <a:lnTo>
                  <a:pt x="36" y="268"/>
                </a:lnTo>
                <a:lnTo>
                  <a:pt x="38" y="268"/>
                </a:lnTo>
                <a:lnTo>
                  <a:pt x="40" y="266"/>
                </a:lnTo>
                <a:lnTo>
                  <a:pt x="40" y="264"/>
                </a:lnTo>
                <a:lnTo>
                  <a:pt x="40" y="262"/>
                </a:lnTo>
                <a:lnTo>
                  <a:pt x="42" y="260"/>
                </a:lnTo>
                <a:lnTo>
                  <a:pt x="44" y="260"/>
                </a:lnTo>
                <a:lnTo>
                  <a:pt x="44" y="258"/>
                </a:lnTo>
                <a:lnTo>
                  <a:pt x="42" y="256"/>
                </a:lnTo>
                <a:lnTo>
                  <a:pt x="40" y="258"/>
                </a:lnTo>
                <a:lnTo>
                  <a:pt x="42" y="260"/>
                </a:lnTo>
                <a:lnTo>
                  <a:pt x="40" y="260"/>
                </a:lnTo>
                <a:lnTo>
                  <a:pt x="38" y="260"/>
                </a:lnTo>
                <a:lnTo>
                  <a:pt x="36" y="262"/>
                </a:lnTo>
                <a:lnTo>
                  <a:pt x="34" y="262"/>
                </a:lnTo>
                <a:lnTo>
                  <a:pt x="32" y="262"/>
                </a:lnTo>
                <a:lnTo>
                  <a:pt x="30" y="262"/>
                </a:lnTo>
                <a:lnTo>
                  <a:pt x="30" y="264"/>
                </a:lnTo>
                <a:lnTo>
                  <a:pt x="28" y="264"/>
                </a:lnTo>
                <a:lnTo>
                  <a:pt x="26" y="264"/>
                </a:lnTo>
                <a:lnTo>
                  <a:pt x="24" y="264"/>
                </a:lnTo>
                <a:lnTo>
                  <a:pt x="22" y="262"/>
                </a:lnTo>
                <a:lnTo>
                  <a:pt x="20" y="262"/>
                </a:lnTo>
                <a:lnTo>
                  <a:pt x="18" y="262"/>
                </a:lnTo>
                <a:lnTo>
                  <a:pt x="16" y="260"/>
                </a:lnTo>
                <a:lnTo>
                  <a:pt x="14" y="260"/>
                </a:lnTo>
                <a:lnTo>
                  <a:pt x="14" y="258"/>
                </a:lnTo>
                <a:lnTo>
                  <a:pt x="12" y="258"/>
                </a:lnTo>
                <a:lnTo>
                  <a:pt x="10" y="256"/>
                </a:lnTo>
                <a:lnTo>
                  <a:pt x="8" y="254"/>
                </a:lnTo>
                <a:lnTo>
                  <a:pt x="8" y="252"/>
                </a:lnTo>
                <a:lnTo>
                  <a:pt x="6" y="252"/>
                </a:lnTo>
                <a:lnTo>
                  <a:pt x="4" y="250"/>
                </a:lnTo>
                <a:lnTo>
                  <a:pt x="4" y="248"/>
                </a:lnTo>
                <a:lnTo>
                  <a:pt x="4" y="246"/>
                </a:lnTo>
                <a:lnTo>
                  <a:pt x="6" y="246"/>
                </a:lnTo>
                <a:lnTo>
                  <a:pt x="10" y="242"/>
                </a:lnTo>
                <a:lnTo>
                  <a:pt x="8" y="242"/>
                </a:lnTo>
                <a:lnTo>
                  <a:pt x="6" y="244"/>
                </a:lnTo>
                <a:lnTo>
                  <a:pt x="4" y="244"/>
                </a:lnTo>
                <a:lnTo>
                  <a:pt x="4" y="246"/>
                </a:lnTo>
                <a:lnTo>
                  <a:pt x="2" y="248"/>
                </a:lnTo>
                <a:lnTo>
                  <a:pt x="0" y="246"/>
                </a:lnTo>
                <a:lnTo>
                  <a:pt x="0" y="2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4" name="Freeform 2115">
            <a:extLst>
              <a:ext uri="{FF2B5EF4-FFF2-40B4-BE49-F238E27FC236}">
                <a16:creationId xmlns:a16="http://schemas.microsoft.com/office/drawing/2014/main" id="{1D7A7E49-311A-411C-B9E8-B5BBE56F1005}"/>
              </a:ext>
            </a:extLst>
          </p:cNvPr>
          <p:cNvSpPr>
            <a:spLocks/>
          </p:cNvSpPr>
          <p:nvPr/>
        </p:nvSpPr>
        <p:spPr bwMode="auto">
          <a:xfrm>
            <a:off x="6149975" y="2768600"/>
            <a:ext cx="801688" cy="900113"/>
          </a:xfrm>
          <a:custGeom>
            <a:avLst/>
            <a:gdLst>
              <a:gd name="T0" fmla="*/ 90725682 w 505"/>
              <a:gd name="T1" fmla="*/ 579636259 h 567"/>
              <a:gd name="T2" fmla="*/ 80645050 w 505"/>
              <a:gd name="T3" fmla="*/ 509071845 h 567"/>
              <a:gd name="T4" fmla="*/ 65524103 w 505"/>
              <a:gd name="T5" fmla="*/ 398184909 h 567"/>
              <a:gd name="T6" fmla="*/ 166330416 w 505"/>
              <a:gd name="T7" fmla="*/ 342741440 h 567"/>
              <a:gd name="T8" fmla="*/ 216733573 w 505"/>
              <a:gd name="T9" fmla="*/ 252015765 h 567"/>
              <a:gd name="T10" fmla="*/ 252015782 w 505"/>
              <a:gd name="T11" fmla="*/ 171370720 h 567"/>
              <a:gd name="T12" fmla="*/ 181451363 w 505"/>
              <a:gd name="T13" fmla="*/ 95765991 h 567"/>
              <a:gd name="T14" fmla="*/ 206652941 w 505"/>
              <a:gd name="T15" fmla="*/ 45362838 h 567"/>
              <a:gd name="T16" fmla="*/ 297378623 w 505"/>
              <a:gd name="T17" fmla="*/ 25201576 h 567"/>
              <a:gd name="T18" fmla="*/ 383063989 w 505"/>
              <a:gd name="T19" fmla="*/ 55443468 h 567"/>
              <a:gd name="T20" fmla="*/ 423386514 w 505"/>
              <a:gd name="T21" fmla="*/ 136088513 h 567"/>
              <a:gd name="T22" fmla="*/ 408265567 w 505"/>
              <a:gd name="T23" fmla="*/ 181451351 h 567"/>
              <a:gd name="T24" fmla="*/ 478829986 w 505"/>
              <a:gd name="T25" fmla="*/ 246975450 h 567"/>
              <a:gd name="T26" fmla="*/ 501512200 w 505"/>
              <a:gd name="T27" fmla="*/ 332660810 h 567"/>
              <a:gd name="T28" fmla="*/ 577116935 w 505"/>
              <a:gd name="T29" fmla="*/ 393144593 h 567"/>
              <a:gd name="T30" fmla="*/ 688003879 w 505"/>
              <a:gd name="T31" fmla="*/ 418346170 h 567"/>
              <a:gd name="T32" fmla="*/ 798890823 w 505"/>
              <a:gd name="T33" fmla="*/ 468749323 h 567"/>
              <a:gd name="T34" fmla="*/ 864414927 w 505"/>
              <a:gd name="T35" fmla="*/ 423386485 h 567"/>
              <a:gd name="T36" fmla="*/ 909777767 w 505"/>
              <a:gd name="T37" fmla="*/ 448588062 h 567"/>
              <a:gd name="T38" fmla="*/ 1020664712 w 505"/>
              <a:gd name="T39" fmla="*/ 448588062 h 567"/>
              <a:gd name="T40" fmla="*/ 1060987237 w 505"/>
              <a:gd name="T41" fmla="*/ 398184909 h 567"/>
              <a:gd name="T42" fmla="*/ 1146672603 w 505"/>
              <a:gd name="T43" fmla="*/ 327620494 h 567"/>
              <a:gd name="T44" fmla="*/ 1212196706 w 505"/>
              <a:gd name="T45" fmla="*/ 342741440 h 567"/>
              <a:gd name="T46" fmla="*/ 1262599862 w 505"/>
              <a:gd name="T47" fmla="*/ 403225224 h 567"/>
              <a:gd name="T48" fmla="*/ 1197075759 w 505"/>
              <a:gd name="T49" fmla="*/ 458668692 h 567"/>
              <a:gd name="T50" fmla="*/ 1176914497 w 505"/>
              <a:gd name="T51" fmla="*/ 564515314 h 567"/>
              <a:gd name="T52" fmla="*/ 1136591971 w 505"/>
              <a:gd name="T53" fmla="*/ 635079728 h 567"/>
              <a:gd name="T54" fmla="*/ 1106350078 w 505"/>
              <a:gd name="T55" fmla="*/ 693044147 h 567"/>
              <a:gd name="T56" fmla="*/ 1066027552 w 505"/>
              <a:gd name="T57" fmla="*/ 635079728 h 567"/>
              <a:gd name="T58" fmla="*/ 1040825974 w 505"/>
              <a:gd name="T59" fmla="*/ 599797521 h 567"/>
              <a:gd name="T60" fmla="*/ 1066027552 w 505"/>
              <a:gd name="T61" fmla="*/ 539313737 h 567"/>
              <a:gd name="T62" fmla="*/ 960180924 w 505"/>
              <a:gd name="T63" fmla="*/ 519152476 h 567"/>
              <a:gd name="T64" fmla="*/ 909777767 w 505"/>
              <a:gd name="T65" fmla="*/ 473789638 h 567"/>
              <a:gd name="T66" fmla="*/ 884576189 w 505"/>
              <a:gd name="T67" fmla="*/ 509071845 h 567"/>
              <a:gd name="T68" fmla="*/ 889616505 w 505"/>
              <a:gd name="T69" fmla="*/ 554434683 h 567"/>
              <a:gd name="T70" fmla="*/ 924898714 w 505"/>
              <a:gd name="T71" fmla="*/ 624999097 h 567"/>
              <a:gd name="T72" fmla="*/ 950100293 w 505"/>
              <a:gd name="T73" fmla="*/ 703124778 h 567"/>
              <a:gd name="T74" fmla="*/ 929939030 w 505"/>
              <a:gd name="T75" fmla="*/ 693044147 h 567"/>
              <a:gd name="T76" fmla="*/ 914818083 w 505"/>
              <a:gd name="T77" fmla="*/ 723286039 h 567"/>
              <a:gd name="T78" fmla="*/ 859374611 w 505"/>
              <a:gd name="T79" fmla="*/ 738406985 h 567"/>
              <a:gd name="T80" fmla="*/ 829132717 w 505"/>
              <a:gd name="T81" fmla="*/ 814011715 h 567"/>
              <a:gd name="T82" fmla="*/ 773689245 w 505"/>
              <a:gd name="T83" fmla="*/ 859374552 h 567"/>
              <a:gd name="T84" fmla="*/ 672882932 w 505"/>
              <a:gd name="T85" fmla="*/ 965221174 h 567"/>
              <a:gd name="T86" fmla="*/ 612399144 w 505"/>
              <a:gd name="T87" fmla="*/ 1020664642 h 567"/>
              <a:gd name="T88" fmla="*/ 587197566 w 505"/>
              <a:gd name="T89" fmla="*/ 1121470948 h 567"/>
              <a:gd name="T90" fmla="*/ 592237882 w 505"/>
              <a:gd name="T91" fmla="*/ 1202115993 h 567"/>
              <a:gd name="T92" fmla="*/ 587197566 w 505"/>
              <a:gd name="T93" fmla="*/ 1292841668 h 567"/>
              <a:gd name="T94" fmla="*/ 567036304 w 505"/>
              <a:gd name="T95" fmla="*/ 1373486713 h 567"/>
              <a:gd name="T96" fmla="*/ 478829986 w 505"/>
              <a:gd name="T97" fmla="*/ 1428930181 h 567"/>
              <a:gd name="T98" fmla="*/ 428426830 w 505"/>
              <a:gd name="T99" fmla="*/ 1338204506 h 567"/>
              <a:gd name="T100" fmla="*/ 408265567 w 505"/>
              <a:gd name="T101" fmla="*/ 1287801353 h 567"/>
              <a:gd name="T102" fmla="*/ 352822095 w 505"/>
              <a:gd name="T103" fmla="*/ 1181954732 h 567"/>
              <a:gd name="T104" fmla="*/ 312499570 w 505"/>
              <a:gd name="T105" fmla="*/ 1086188741 h 567"/>
              <a:gd name="T106" fmla="*/ 267136729 w 505"/>
              <a:gd name="T107" fmla="*/ 985382435 h 567"/>
              <a:gd name="T108" fmla="*/ 241935151 w 505"/>
              <a:gd name="T109" fmla="*/ 869455183 h 567"/>
              <a:gd name="T110" fmla="*/ 221773888 w 505"/>
              <a:gd name="T111" fmla="*/ 814011715 h 567"/>
              <a:gd name="T112" fmla="*/ 231854520 w 505"/>
              <a:gd name="T113" fmla="*/ 718245724 h 567"/>
              <a:gd name="T114" fmla="*/ 191531994 w 505"/>
              <a:gd name="T115" fmla="*/ 690523196 h 567"/>
              <a:gd name="T116" fmla="*/ 136088522 w 505"/>
              <a:gd name="T117" fmla="*/ 768648877 h 567"/>
              <a:gd name="T118" fmla="*/ 45362841 w 505"/>
              <a:gd name="T119" fmla="*/ 680442565 h 567"/>
              <a:gd name="T120" fmla="*/ 75604735 w 505"/>
              <a:gd name="T121" fmla="*/ 660281304 h 567"/>
              <a:gd name="T122" fmla="*/ 0 w 505"/>
              <a:gd name="T123" fmla="*/ 619958782 h 56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05" h="567">
                <a:moveTo>
                  <a:pt x="0" y="244"/>
                </a:moveTo>
                <a:lnTo>
                  <a:pt x="0" y="242"/>
                </a:lnTo>
                <a:lnTo>
                  <a:pt x="2" y="240"/>
                </a:lnTo>
                <a:lnTo>
                  <a:pt x="4" y="240"/>
                </a:lnTo>
                <a:lnTo>
                  <a:pt x="8" y="240"/>
                </a:lnTo>
                <a:lnTo>
                  <a:pt x="10" y="238"/>
                </a:lnTo>
                <a:lnTo>
                  <a:pt x="10" y="236"/>
                </a:lnTo>
                <a:lnTo>
                  <a:pt x="8" y="234"/>
                </a:lnTo>
                <a:lnTo>
                  <a:pt x="8" y="232"/>
                </a:lnTo>
                <a:lnTo>
                  <a:pt x="10" y="232"/>
                </a:lnTo>
                <a:lnTo>
                  <a:pt x="12" y="232"/>
                </a:lnTo>
                <a:lnTo>
                  <a:pt x="14" y="232"/>
                </a:lnTo>
                <a:lnTo>
                  <a:pt x="16" y="234"/>
                </a:lnTo>
                <a:lnTo>
                  <a:pt x="18" y="232"/>
                </a:lnTo>
                <a:lnTo>
                  <a:pt x="20" y="232"/>
                </a:lnTo>
                <a:lnTo>
                  <a:pt x="22" y="232"/>
                </a:lnTo>
                <a:lnTo>
                  <a:pt x="24" y="234"/>
                </a:lnTo>
                <a:lnTo>
                  <a:pt x="26" y="234"/>
                </a:lnTo>
                <a:lnTo>
                  <a:pt x="28" y="234"/>
                </a:lnTo>
                <a:lnTo>
                  <a:pt x="32" y="234"/>
                </a:lnTo>
                <a:lnTo>
                  <a:pt x="34" y="232"/>
                </a:lnTo>
                <a:lnTo>
                  <a:pt x="36" y="230"/>
                </a:lnTo>
                <a:lnTo>
                  <a:pt x="38" y="230"/>
                </a:lnTo>
                <a:lnTo>
                  <a:pt x="40" y="230"/>
                </a:lnTo>
                <a:lnTo>
                  <a:pt x="42" y="232"/>
                </a:lnTo>
                <a:lnTo>
                  <a:pt x="42" y="234"/>
                </a:lnTo>
                <a:lnTo>
                  <a:pt x="44" y="234"/>
                </a:lnTo>
                <a:lnTo>
                  <a:pt x="46" y="234"/>
                </a:lnTo>
                <a:lnTo>
                  <a:pt x="46" y="232"/>
                </a:lnTo>
                <a:lnTo>
                  <a:pt x="48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28"/>
                </a:lnTo>
                <a:lnTo>
                  <a:pt x="48" y="226"/>
                </a:lnTo>
                <a:lnTo>
                  <a:pt x="50" y="224"/>
                </a:lnTo>
                <a:lnTo>
                  <a:pt x="48" y="222"/>
                </a:lnTo>
                <a:lnTo>
                  <a:pt x="48" y="220"/>
                </a:lnTo>
                <a:lnTo>
                  <a:pt x="46" y="218"/>
                </a:lnTo>
                <a:lnTo>
                  <a:pt x="44" y="214"/>
                </a:lnTo>
                <a:lnTo>
                  <a:pt x="42" y="212"/>
                </a:lnTo>
                <a:lnTo>
                  <a:pt x="42" y="210"/>
                </a:lnTo>
                <a:lnTo>
                  <a:pt x="40" y="208"/>
                </a:lnTo>
                <a:lnTo>
                  <a:pt x="40" y="206"/>
                </a:lnTo>
                <a:lnTo>
                  <a:pt x="40" y="204"/>
                </a:lnTo>
                <a:lnTo>
                  <a:pt x="38" y="202"/>
                </a:lnTo>
                <a:lnTo>
                  <a:pt x="36" y="204"/>
                </a:lnTo>
                <a:lnTo>
                  <a:pt x="34" y="204"/>
                </a:lnTo>
                <a:lnTo>
                  <a:pt x="32" y="202"/>
                </a:lnTo>
                <a:lnTo>
                  <a:pt x="32" y="200"/>
                </a:lnTo>
                <a:lnTo>
                  <a:pt x="30" y="200"/>
                </a:lnTo>
                <a:lnTo>
                  <a:pt x="28" y="198"/>
                </a:lnTo>
                <a:lnTo>
                  <a:pt x="28" y="196"/>
                </a:lnTo>
                <a:lnTo>
                  <a:pt x="30" y="194"/>
                </a:lnTo>
                <a:lnTo>
                  <a:pt x="30" y="192"/>
                </a:lnTo>
                <a:lnTo>
                  <a:pt x="30" y="190"/>
                </a:lnTo>
                <a:lnTo>
                  <a:pt x="30" y="186"/>
                </a:lnTo>
                <a:lnTo>
                  <a:pt x="28" y="184"/>
                </a:lnTo>
                <a:lnTo>
                  <a:pt x="26" y="184"/>
                </a:lnTo>
                <a:lnTo>
                  <a:pt x="24" y="184"/>
                </a:lnTo>
                <a:lnTo>
                  <a:pt x="22" y="184"/>
                </a:lnTo>
                <a:lnTo>
                  <a:pt x="20" y="182"/>
                </a:lnTo>
                <a:lnTo>
                  <a:pt x="18" y="182"/>
                </a:lnTo>
                <a:lnTo>
                  <a:pt x="16" y="180"/>
                </a:lnTo>
                <a:lnTo>
                  <a:pt x="16" y="176"/>
                </a:lnTo>
                <a:lnTo>
                  <a:pt x="16" y="174"/>
                </a:lnTo>
                <a:lnTo>
                  <a:pt x="18" y="172"/>
                </a:lnTo>
                <a:lnTo>
                  <a:pt x="20" y="170"/>
                </a:lnTo>
                <a:lnTo>
                  <a:pt x="20" y="168"/>
                </a:lnTo>
                <a:lnTo>
                  <a:pt x="22" y="166"/>
                </a:lnTo>
                <a:lnTo>
                  <a:pt x="22" y="164"/>
                </a:lnTo>
                <a:lnTo>
                  <a:pt x="24" y="162"/>
                </a:lnTo>
                <a:lnTo>
                  <a:pt x="24" y="160"/>
                </a:lnTo>
                <a:lnTo>
                  <a:pt x="26" y="158"/>
                </a:lnTo>
                <a:lnTo>
                  <a:pt x="28" y="156"/>
                </a:lnTo>
                <a:lnTo>
                  <a:pt x="28" y="154"/>
                </a:lnTo>
                <a:lnTo>
                  <a:pt x="30" y="154"/>
                </a:lnTo>
                <a:lnTo>
                  <a:pt x="32" y="156"/>
                </a:lnTo>
                <a:lnTo>
                  <a:pt x="34" y="158"/>
                </a:lnTo>
                <a:lnTo>
                  <a:pt x="34" y="160"/>
                </a:lnTo>
                <a:lnTo>
                  <a:pt x="36" y="162"/>
                </a:lnTo>
                <a:lnTo>
                  <a:pt x="38" y="162"/>
                </a:lnTo>
                <a:lnTo>
                  <a:pt x="40" y="160"/>
                </a:lnTo>
                <a:lnTo>
                  <a:pt x="42" y="160"/>
                </a:lnTo>
                <a:lnTo>
                  <a:pt x="44" y="158"/>
                </a:lnTo>
                <a:lnTo>
                  <a:pt x="46" y="158"/>
                </a:lnTo>
                <a:lnTo>
                  <a:pt x="48" y="158"/>
                </a:lnTo>
                <a:lnTo>
                  <a:pt x="50" y="158"/>
                </a:lnTo>
                <a:lnTo>
                  <a:pt x="52" y="158"/>
                </a:lnTo>
                <a:lnTo>
                  <a:pt x="54" y="156"/>
                </a:lnTo>
                <a:lnTo>
                  <a:pt x="56" y="156"/>
                </a:lnTo>
                <a:lnTo>
                  <a:pt x="56" y="154"/>
                </a:lnTo>
                <a:lnTo>
                  <a:pt x="56" y="152"/>
                </a:lnTo>
                <a:lnTo>
                  <a:pt x="58" y="150"/>
                </a:lnTo>
                <a:lnTo>
                  <a:pt x="58" y="148"/>
                </a:lnTo>
                <a:lnTo>
                  <a:pt x="60" y="146"/>
                </a:lnTo>
                <a:lnTo>
                  <a:pt x="60" y="144"/>
                </a:lnTo>
                <a:lnTo>
                  <a:pt x="60" y="142"/>
                </a:lnTo>
                <a:lnTo>
                  <a:pt x="60" y="140"/>
                </a:lnTo>
                <a:lnTo>
                  <a:pt x="62" y="138"/>
                </a:lnTo>
                <a:lnTo>
                  <a:pt x="64" y="138"/>
                </a:lnTo>
                <a:lnTo>
                  <a:pt x="66" y="136"/>
                </a:lnTo>
                <a:lnTo>
                  <a:pt x="68" y="136"/>
                </a:lnTo>
                <a:lnTo>
                  <a:pt x="70" y="134"/>
                </a:lnTo>
                <a:lnTo>
                  <a:pt x="70" y="132"/>
                </a:lnTo>
                <a:lnTo>
                  <a:pt x="72" y="130"/>
                </a:lnTo>
                <a:lnTo>
                  <a:pt x="72" y="128"/>
                </a:lnTo>
                <a:lnTo>
                  <a:pt x="72" y="126"/>
                </a:lnTo>
                <a:lnTo>
                  <a:pt x="74" y="126"/>
                </a:lnTo>
                <a:lnTo>
                  <a:pt x="74" y="124"/>
                </a:lnTo>
                <a:lnTo>
                  <a:pt x="74" y="122"/>
                </a:lnTo>
                <a:lnTo>
                  <a:pt x="74" y="120"/>
                </a:lnTo>
                <a:lnTo>
                  <a:pt x="76" y="118"/>
                </a:lnTo>
                <a:lnTo>
                  <a:pt x="76" y="116"/>
                </a:lnTo>
                <a:lnTo>
                  <a:pt x="76" y="114"/>
                </a:lnTo>
                <a:lnTo>
                  <a:pt x="78" y="114"/>
                </a:lnTo>
                <a:lnTo>
                  <a:pt x="80" y="114"/>
                </a:lnTo>
                <a:lnTo>
                  <a:pt x="82" y="112"/>
                </a:lnTo>
                <a:lnTo>
                  <a:pt x="84" y="110"/>
                </a:lnTo>
                <a:lnTo>
                  <a:pt x="84" y="108"/>
                </a:lnTo>
                <a:lnTo>
                  <a:pt x="82" y="106"/>
                </a:lnTo>
                <a:lnTo>
                  <a:pt x="84" y="104"/>
                </a:lnTo>
                <a:lnTo>
                  <a:pt x="84" y="102"/>
                </a:lnTo>
                <a:lnTo>
                  <a:pt x="86" y="100"/>
                </a:lnTo>
                <a:lnTo>
                  <a:pt x="88" y="98"/>
                </a:lnTo>
                <a:lnTo>
                  <a:pt x="88" y="96"/>
                </a:lnTo>
                <a:lnTo>
                  <a:pt x="90" y="96"/>
                </a:lnTo>
                <a:lnTo>
                  <a:pt x="92" y="94"/>
                </a:lnTo>
                <a:lnTo>
                  <a:pt x="92" y="92"/>
                </a:lnTo>
                <a:lnTo>
                  <a:pt x="94" y="92"/>
                </a:lnTo>
                <a:lnTo>
                  <a:pt x="92" y="90"/>
                </a:lnTo>
                <a:lnTo>
                  <a:pt x="90" y="90"/>
                </a:lnTo>
                <a:lnTo>
                  <a:pt x="90" y="88"/>
                </a:lnTo>
                <a:lnTo>
                  <a:pt x="90" y="86"/>
                </a:lnTo>
                <a:lnTo>
                  <a:pt x="92" y="84"/>
                </a:lnTo>
                <a:lnTo>
                  <a:pt x="90" y="82"/>
                </a:lnTo>
                <a:lnTo>
                  <a:pt x="90" y="80"/>
                </a:lnTo>
                <a:lnTo>
                  <a:pt x="88" y="78"/>
                </a:lnTo>
                <a:lnTo>
                  <a:pt x="88" y="76"/>
                </a:lnTo>
                <a:lnTo>
                  <a:pt x="90" y="74"/>
                </a:lnTo>
                <a:lnTo>
                  <a:pt x="92" y="74"/>
                </a:lnTo>
                <a:lnTo>
                  <a:pt x="94" y="72"/>
                </a:lnTo>
                <a:lnTo>
                  <a:pt x="96" y="70"/>
                </a:lnTo>
                <a:lnTo>
                  <a:pt x="98" y="70"/>
                </a:lnTo>
                <a:lnTo>
                  <a:pt x="100" y="68"/>
                </a:lnTo>
                <a:lnTo>
                  <a:pt x="102" y="66"/>
                </a:lnTo>
                <a:lnTo>
                  <a:pt x="100" y="66"/>
                </a:lnTo>
                <a:lnTo>
                  <a:pt x="100" y="64"/>
                </a:lnTo>
                <a:lnTo>
                  <a:pt x="96" y="64"/>
                </a:lnTo>
                <a:lnTo>
                  <a:pt x="94" y="62"/>
                </a:lnTo>
                <a:lnTo>
                  <a:pt x="92" y="62"/>
                </a:lnTo>
                <a:lnTo>
                  <a:pt x="90" y="62"/>
                </a:lnTo>
                <a:lnTo>
                  <a:pt x="88" y="62"/>
                </a:lnTo>
                <a:lnTo>
                  <a:pt x="88" y="60"/>
                </a:lnTo>
                <a:lnTo>
                  <a:pt x="88" y="58"/>
                </a:lnTo>
                <a:lnTo>
                  <a:pt x="86" y="56"/>
                </a:lnTo>
                <a:lnTo>
                  <a:pt x="84" y="56"/>
                </a:lnTo>
                <a:lnTo>
                  <a:pt x="82" y="56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78" y="50"/>
                </a:lnTo>
                <a:lnTo>
                  <a:pt x="76" y="50"/>
                </a:lnTo>
                <a:lnTo>
                  <a:pt x="76" y="48"/>
                </a:lnTo>
                <a:lnTo>
                  <a:pt x="74" y="48"/>
                </a:lnTo>
                <a:lnTo>
                  <a:pt x="74" y="46"/>
                </a:lnTo>
                <a:lnTo>
                  <a:pt x="74" y="44"/>
                </a:lnTo>
                <a:lnTo>
                  <a:pt x="76" y="42"/>
                </a:lnTo>
                <a:lnTo>
                  <a:pt x="74" y="40"/>
                </a:lnTo>
                <a:lnTo>
                  <a:pt x="72" y="38"/>
                </a:lnTo>
                <a:lnTo>
                  <a:pt x="70" y="36"/>
                </a:lnTo>
                <a:lnTo>
                  <a:pt x="72" y="34"/>
                </a:lnTo>
                <a:lnTo>
                  <a:pt x="74" y="34"/>
                </a:lnTo>
                <a:lnTo>
                  <a:pt x="76" y="32"/>
                </a:lnTo>
                <a:lnTo>
                  <a:pt x="74" y="30"/>
                </a:lnTo>
                <a:lnTo>
                  <a:pt x="72" y="30"/>
                </a:lnTo>
                <a:lnTo>
                  <a:pt x="70" y="30"/>
                </a:lnTo>
                <a:lnTo>
                  <a:pt x="68" y="28"/>
                </a:lnTo>
                <a:lnTo>
                  <a:pt x="70" y="26"/>
                </a:lnTo>
                <a:lnTo>
                  <a:pt x="68" y="26"/>
                </a:lnTo>
                <a:lnTo>
                  <a:pt x="66" y="24"/>
                </a:lnTo>
                <a:lnTo>
                  <a:pt x="64" y="24"/>
                </a:lnTo>
                <a:lnTo>
                  <a:pt x="64" y="22"/>
                </a:lnTo>
                <a:lnTo>
                  <a:pt x="66" y="20"/>
                </a:lnTo>
                <a:lnTo>
                  <a:pt x="66" y="18"/>
                </a:lnTo>
                <a:lnTo>
                  <a:pt x="66" y="16"/>
                </a:lnTo>
                <a:lnTo>
                  <a:pt x="68" y="16"/>
                </a:lnTo>
                <a:lnTo>
                  <a:pt x="70" y="16"/>
                </a:lnTo>
                <a:lnTo>
                  <a:pt x="72" y="14"/>
                </a:lnTo>
                <a:lnTo>
                  <a:pt x="74" y="14"/>
                </a:lnTo>
                <a:lnTo>
                  <a:pt x="76" y="16"/>
                </a:lnTo>
                <a:lnTo>
                  <a:pt x="78" y="16"/>
                </a:lnTo>
                <a:lnTo>
                  <a:pt x="82" y="18"/>
                </a:lnTo>
                <a:lnTo>
                  <a:pt x="84" y="18"/>
                </a:lnTo>
                <a:lnTo>
                  <a:pt x="86" y="18"/>
                </a:lnTo>
                <a:lnTo>
                  <a:pt x="88" y="18"/>
                </a:lnTo>
                <a:lnTo>
                  <a:pt x="90" y="18"/>
                </a:lnTo>
                <a:lnTo>
                  <a:pt x="92" y="20"/>
                </a:lnTo>
                <a:lnTo>
                  <a:pt x="94" y="20"/>
                </a:lnTo>
                <a:lnTo>
                  <a:pt x="96" y="20"/>
                </a:lnTo>
                <a:lnTo>
                  <a:pt x="98" y="20"/>
                </a:lnTo>
                <a:lnTo>
                  <a:pt x="100" y="18"/>
                </a:lnTo>
                <a:lnTo>
                  <a:pt x="102" y="18"/>
                </a:lnTo>
                <a:lnTo>
                  <a:pt x="104" y="16"/>
                </a:lnTo>
                <a:lnTo>
                  <a:pt x="104" y="18"/>
                </a:lnTo>
                <a:lnTo>
                  <a:pt x="106" y="16"/>
                </a:lnTo>
                <a:lnTo>
                  <a:pt x="108" y="16"/>
                </a:lnTo>
                <a:lnTo>
                  <a:pt x="110" y="16"/>
                </a:lnTo>
                <a:lnTo>
                  <a:pt x="112" y="16"/>
                </a:lnTo>
                <a:lnTo>
                  <a:pt x="114" y="16"/>
                </a:lnTo>
                <a:lnTo>
                  <a:pt x="114" y="14"/>
                </a:lnTo>
                <a:lnTo>
                  <a:pt x="116" y="12"/>
                </a:lnTo>
                <a:lnTo>
                  <a:pt x="118" y="10"/>
                </a:lnTo>
                <a:lnTo>
                  <a:pt x="118" y="8"/>
                </a:lnTo>
                <a:lnTo>
                  <a:pt x="120" y="6"/>
                </a:lnTo>
                <a:lnTo>
                  <a:pt x="122" y="4"/>
                </a:lnTo>
                <a:lnTo>
                  <a:pt x="124" y="4"/>
                </a:lnTo>
                <a:lnTo>
                  <a:pt x="126" y="2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4" y="0"/>
                </a:lnTo>
                <a:lnTo>
                  <a:pt x="134" y="2"/>
                </a:lnTo>
                <a:lnTo>
                  <a:pt x="134" y="4"/>
                </a:lnTo>
                <a:lnTo>
                  <a:pt x="136" y="6"/>
                </a:lnTo>
                <a:lnTo>
                  <a:pt x="136" y="8"/>
                </a:lnTo>
                <a:lnTo>
                  <a:pt x="138" y="10"/>
                </a:lnTo>
                <a:lnTo>
                  <a:pt x="138" y="12"/>
                </a:lnTo>
                <a:lnTo>
                  <a:pt x="140" y="12"/>
                </a:lnTo>
                <a:lnTo>
                  <a:pt x="140" y="16"/>
                </a:lnTo>
                <a:lnTo>
                  <a:pt x="142" y="18"/>
                </a:lnTo>
                <a:lnTo>
                  <a:pt x="144" y="18"/>
                </a:lnTo>
                <a:lnTo>
                  <a:pt x="146" y="20"/>
                </a:lnTo>
                <a:lnTo>
                  <a:pt x="148" y="20"/>
                </a:lnTo>
                <a:lnTo>
                  <a:pt x="150" y="20"/>
                </a:lnTo>
                <a:lnTo>
                  <a:pt x="152" y="22"/>
                </a:lnTo>
                <a:lnTo>
                  <a:pt x="154" y="24"/>
                </a:lnTo>
                <a:lnTo>
                  <a:pt x="156" y="24"/>
                </a:lnTo>
                <a:lnTo>
                  <a:pt x="156" y="26"/>
                </a:lnTo>
                <a:lnTo>
                  <a:pt x="154" y="28"/>
                </a:lnTo>
                <a:lnTo>
                  <a:pt x="152" y="30"/>
                </a:lnTo>
                <a:lnTo>
                  <a:pt x="154" y="32"/>
                </a:lnTo>
                <a:lnTo>
                  <a:pt x="154" y="34"/>
                </a:lnTo>
                <a:lnTo>
                  <a:pt x="154" y="36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6" y="42"/>
                </a:lnTo>
                <a:lnTo>
                  <a:pt x="158" y="44"/>
                </a:lnTo>
                <a:lnTo>
                  <a:pt x="160" y="44"/>
                </a:lnTo>
                <a:lnTo>
                  <a:pt x="162" y="46"/>
                </a:lnTo>
                <a:lnTo>
                  <a:pt x="164" y="46"/>
                </a:lnTo>
                <a:lnTo>
                  <a:pt x="166" y="48"/>
                </a:lnTo>
                <a:lnTo>
                  <a:pt x="168" y="48"/>
                </a:lnTo>
                <a:lnTo>
                  <a:pt x="168" y="50"/>
                </a:lnTo>
                <a:lnTo>
                  <a:pt x="168" y="52"/>
                </a:lnTo>
                <a:lnTo>
                  <a:pt x="168" y="54"/>
                </a:lnTo>
                <a:lnTo>
                  <a:pt x="170" y="54"/>
                </a:lnTo>
                <a:lnTo>
                  <a:pt x="172" y="56"/>
                </a:lnTo>
                <a:lnTo>
                  <a:pt x="172" y="58"/>
                </a:lnTo>
                <a:lnTo>
                  <a:pt x="170" y="60"/>
                </a:lnTo>
                <a:lnTo>
                  <a:pt x="170" y="62"/>
                </a:lnTo>
                <a:lnTo>
                  <a:pt x="168" y="62"/>
                </a:lnTo>
                <a:lnTo>
                  <a:pt x="166" y="62"/>
                </a:lnTo>
                <a:lnTo>
                  <a:pt x="166" y="64"/>
                </a:lnTo>
                <a:lnTo>
                  <a:pt x="164" y="64"/>
                </a:lnTo>
                <a:lnTo>
                  <a:pt x="162" y="64"/>
                </a:lnTo>
                <a:lnTo>
                  <a:pt x="160" y="64"/>
                </a:lnTo>
                <a:lnTo>
                  <a:pt x="160" y="62"/>
                </a:lnTo>
                <a:lnTo>
                  <a:pt x="160" y="60"/>
                </a:lnTo>
                <a:lnTo>
                  <a:pt x="158" y="60"/>
                </a:lnTo>
                <a:lnTo>
                  <a:pt x="156" y="60"/>
                </a:lnTo>
                <a:lnTo>
                  <a:pt x="154" y="60"/>
                </a:lnTo>
                <a:lnTo>
                  <a:pt x="152" y="62"/>
                </a:lnTo>
                <a:lnTo>
                  <a:pt x="154" y="62"/>
                </a:lnTo>
                <a:lnTo>
                  <a:pt x="154" y="64"/>
                </a:lnTo>
                <a:lnTo>
                  <a:pt x="154" y="66"/>
                </a:lnTo>
                <a:lnTo>
                  <a:pt x="156" y="68"/>
                </a:lnTo>
                <a:lnTo>
                  <a:pt x="158" y="70"/>
                </a:lnTo>
                <a:lnTo>
                  <a:pt x="160" y="70"/>
                </a:lnTo>
                <a:lnTo>
                  <a:pt x="160" y="72"/>
                </a:lnTo>
                <a:lnTo>
                  <a:pt x="162" y="72"/>
                </a:lnTo>
                <a:lnTo>
                  <a:pt x="162" y="74"/>
                </a:lnTo>
                <a:lnTo>
                  <a:pt x="162" y="76"/>
                </a:lnTo>
                <a:lnTo>
                  <a:pt x="162" y="78"/>
                </a:lnTo>
                <a:lnTo>
                  <a:pt x="164" y="80"/>
                </a:lnTo>
                <a:lnTo>
                  <a:pt x="164" y="82"/>
                </a:lnTo>
                <a:lnTo>
                  <a:pt x="164" y="84"/>
                </a:lnTo>
                <a:lnTo>
                  <a:pt x="164" y="86"/>
                </a:lnTo>
                <a:lnTo>
                  <a:pt x="166" y="88"/>
                </a:lnTo>
                <a:lnTo>
                  <a:pt x="168" y="86"/>
                </a:lnTo>
                <a:lnTo>
                  <a:pt x="168" y="84"/>
                </a:lnTo>
                <a:lnTo>
                  <a:pt x="170" y="84"/>
                </a:lnTo>
                <a:lnTo>
                  <a:pt x="172" y="86"/>
                </a:lnTo>
                <a:lnTo>
                  <a:pt x="174" y="88"/>
                </a:lnTo>
                <a:lnTo>
                  <a:pt x="174" y="90"/>
                </a:lnTo>
                <a:lnTo>
                  <a:pt x="176" y="92"/>
                </a:lnTo>
                <a:lnTo>
                  <a:pt x="178" y="92"/>
                </a:lnTo>
                <a:lnTo>
                  <a:pt x="180" y="94"/>
                </a:lnTo>
                <a:lnTo>
                  <a:pt x="182" y="94"/>
                </a:lnTo>
                <a:lnTo>
                  <a:pt x="184" y="94"/>
                </a:lnTo>
                <a:lnTo>
                  <a:pt x="186" y="94"/>
                </a:lnTo>
                <a:lnTo>
                  <a:pt x="186" y="96"/>
                </a:lnTo>
                <a:lnTo>
                  <a:pt x="188" y="96"/>
                </a:lnTo>
                <a:lnTo>
                  <a:pt x="190" y="98"/>
                </a:lnTo>
                <a:lnTo>
                  <a:pt x="192" y="98"/>
                </a:lnTo>
                <a:lnTo>
                  <a:pt x="192" y="100"/>
                </a:lnTo>
                <a:lnTo>
                  <a:pt x="192" y="102"/>
                </a:lnTo>
                <a:lnTo>
                  <a:pt x="193" y="102"/>
                </a:lnTo>
                <a:lnTo>
                  <a:pt x="195" y="102"/>
                </a:lnTo>
                <a:lnTo>
                  <a:pt x="197" y="104"/>
                </a:lnTo>
                <a:lnTo>
                  <a:pt x="199" y="104"/>
                </a:lnTo>
                <a:lnTo>
                  <a:pt x="201" y="104"/>
                </a:lnTo>
                <a:lnTo>
                  <a:pt x="203" y="106"/>
                </a:lnTo>
                <a:lnTo>
                  <a:pt x="205" y="108"/>
                </a:lnTo>
                <a:lnTo>
                  <a:pt x="207" y="110"/>
                </a:lnTo>
                <a:lnTo>
                  <a:pt x="205" y="110"/>
                </a:lnTo>
                <a:lnTo>
                  <a:pt x="205" y="112"/>
                </a:lnTo>
                <a:lnTo>
                  <a:pt x="203" y="114"/>
                </a:lnTo>
                <a:lnTo>
                  <a:pt x="201" y="116"/>
                </a:lnTo>
                <a:lnTo>
                  <a:pt x="199" y="118"/>
                </a:lnTo>
                <a:lnTo>
                  <a:pt x="197" y="120"/>
                </a:lnTo>
                <a:lnTo>
                  <a:pt x="199" y="122"/>
                </a:lnTo>
                <a:lnTo>
                  <a:pt x="197" y="124"/>
                </a:lnTo>
                <a:lnTo>
                  <a:pt x="197" y="126"/>
                </a:lnTo>
                <a:lnTo>
                  <a:pt x="199" y="128"/>
                </a:lnTo>
                <a:lnTo>
                  <a:pt x="199" y="130"/>
                </a:lnTo>
                <a:lnTo>
                  <a:pt x="199" y="132"/>
                </a:lnTo>
                <a:lnTo>
                  <a:pt x="197" y="132"/>
                </a:lnTo>
                <a:lnTo>
                  <a:pt x="197" y="134"/>
                </a:lnTo>
                <a:lnTo>
                  <a:pt x="197" y="136"/>
                </a:lnTo>
                <a:lnTo>
                  <a:pt x="195" y="136"/>
                </a:lnTo>
                <a:lnTo>
                  <a:pt x="197" y="138"/>
                </a:lnTo>
                <a:lnTo>
                  <a:pt x="197" y="140"/>
                </a:lnTo>
                <a:lnTo>
                  <a:pt x="199" y="140"/>
                </a:lnTo>
                <a:lnTo>
                  <a:pt x="201" y="142"/>
                </a:lnTo>
                <a:lnTo>
                  <a:pt x="203" y="142"/>
                </a:lnTo>
                <a:lnTo>
                  <a:pt x="205" y="144"/>
                </a:lnTo>
                <a:lnTo>
                  <a:pt x="205" y="142"/>
                </a:lnTo>
                <a:lnTo>
                  <a:pt x="207" y="142"/>
                </a:lnTo>
                <a:lnTo>
                  <a:pt x="209" y="144"/>
                </a:lnTo>
                <a:lnTo>
                  <a:pt x="211" y="144"/>
                </a:lnTo>
                <a:lnTo>
                  <a:pt x="213" y="146"/>
                </a:lnTo>
                <a:lnTo>
                  <a:pt x="215" y="146"/>
                </a:lnTo>
                <a:lnTo>
                  <a:pt x="215" y="148"/>
                </a:lnTo>
                <a:lnTo>
                  <a:pt x="217" y="148"/>
                </a:lnTo>
                <a:lnTo>
                  <a:pt x="219" y="150"/>
                </a:lnTo>
                <a:lnTo>
                  <a:pt x="221" y="152"/>
                </a:lnTo>
                <a:lnTo>
                  <a:pt x="223" y="152"/>
                </a:lnTo>
                <a:lnTo>
                  <a:pt x="225" y="154"/>
                </a:lnTo>
                <a:lnTo>
                  <a:pt x="227" y="156"/>
                </a:lnTo>
                <a:lnTo>
                  <a:pt x="229" y="156"/>
                </a:lnTo>
                <a:lnTo>
                  <a:pt x="231" y="158"/>
                </a:lnTo>
                <a:lnTo>
                  <a:pt x="233" y="158"/>
                </a:lnTo>
                <a:lnTo>
                  <a:pt x="235" y="158"/>
                </a:lnTo>
                <a:lnTo>
                  <a:pt x="237" y="158"/>
                </a:lnTo>
                <a:lnTo>
                  <a:pt x="239" y="160"/>
                </a:lnTo>
                <a:lnTo>
                  <a:pt x="243" y="162"/>
                </a:lnTo>
                <a:lnTo>
                  <a:pt x="245" y="162"/>
                </a:lnTo>
                <a:lnTo>
                  <a:pt x="247" y="162"/>
                </a:lnTo>
                <a:lnTo>
                  <a:pt x="247" y="164"/>
                </a:lnTo>
                <a:lnTo>
                  <a:pt x="249" y="166"/>
                </a:lnTo>
                <a:lnTo>
                  <a:pt x="251" y="166"/>
                </a:lnTo>
                <a:lnTo>
                  <a:pt x="253" y="166"/>
                </a:lnTo>
                <a:lnTo>
                  <a:pt x="255" y="166"/>
                </a:lnTo>
                <a:lnTo>
                  <a:pt x="257" y="168"/>
                </a:lnTo>
                <a:lnTo>
                  <a:pt x="257" y="170"/>
                </a:lnTo>
                <a:lnTo>
                  <a:pt x="259" y="168"/>
                </a:lnTo>
                <a:lnTo>
                  <a:pt x="261" y="166"/>
                </a:lnTo>
                <a:lnTo>
                  <a:pt x="263" y="166"/>
                </a:lnTo>
                <a:lnTo>
                  <a:pt x="265" y="168"/>
                </a:lnTo>
                <a:lnTo>
                  <a:pt x="267" y="168"/>
                </a:lnTo>
                <a:lnTo>
                  <a:pt x="269" y="168"/>
                </a:lnTo>
                <a:lnTo>
                  <a:pt x="269" y="166"/>
                </a:lnTo>
                <a:lnTo>
                  <a:pt x="271" y="166"/>
                </a:lnTo>
                <a:lnTo>
                  <a:pt x="273" y="166"/>
                </a:lnTo>
                <a:lnTo>
                  <a:pt x="275" y="168"/>
                </a:lnTo>
                <a:lnTo>
                  <a:pt x="277" y="168"/>
                </a:lnTo>
                <a:lnTo>
                  <a:pt x="281" y="170"/>
                </a:lnTo>
                <a:lnTo>
                  <a:pt x="283" y="170"/>
                </a:lnTo>
                <a:lnTo>
                  <a:pt x="283" y="172"/>
                </a:lnTo>
                <a:lnTo>
                  <a:pt x="283" y="174"/>
                </a:lnTo>
                <a:lnTo>
                  <a:pt x="285" y="176"/>
                </a:lnTo>
                <a:lnTo>
                  <a:pt x="287" y="176"/>
                </a:lnTo>
                <a:lnTo>
                  <a:pt x="289" y="176"/>
                </a:lnTo>
                <a:lnTo>
                  <a:pt x="291" y="178"/>
                </a:lnTo>
                <a:lnTo>
                  <a:pt x="293" y="180"/>
                </a:lnTo>
                <a:lnTo>
                  <a:pt x="295" y="182"/>
                </a:lnTo>
                <a:lnTo>
                  <a:pt x="297" y="182"/>
                </a:lnTo>
                <a:lnTo>
                  <a:pt x="299" y="180"/>
                </a:lnTo>
                <a:lnTo>
                  <a:pt x="301" y="180"/>
                </a:lnTo>
                <a:lnTo>
                  <a:pt x="303" y="182"/>
                </a:lnTo>
                <a:lnTo>
                  <a:pt x="305" y="184"/>
                </a:lnTo>
                <a:lnTo>
                  <a:pt x="307" y="184"/>
                </a:lnTo>
                <a:lnTo>
                  <a:pt x="309" y="184"/>
                </a:lnTo>
                <a:lnTo>
                  <a:pt x="311" y="184"/>
                </a:lnTo>
                <a:lnTo>
                  <a:pt x="313" y="184"/>
                </a:lnTo>
                <a:lnTo>
                  <a:pt x="315" y="184"/>
                </a:lnTo>
                <a:lnTo>
                  <a:pt x="317" y="186"/>
                </a:lnTo>
                <a:lnTo>
                  <a:pt x="319" y="186"/>
                </a:lnTo>
                <a:lnTo>
                  <a:pt x="323" y="188"/>
                </a:lnTo>
                <a:lnTo>
                  <a:pt x="325" y="188"/>
                </a:lnTo>
                <a:lnTo>
                  <a:pt x="325" y="186"/>
                </a:lnTo>
                <a:lnTo>
                  <a:pt x="327" y="186"/>
                </a:lnTo>
                <a:lnTo>
                  <a:pt x="329" y="186"/>
                </a:lnTo>
                <a:lnTo>
                  <a:pt x="329" y="188"/>
                </a:lnTo>
                <a:lnTo>
                  <a:pt x="331" y="188"/>
                </a:lnTo>
                <a:lnTo>
                  <a:pt x="333" y="190"/>
                </a:lnTo>
                <a:lnTo>
                  <a:pt x="335" y="188"/>
                </a:lnTo>
                <a:lnTo>
                  <a:pt x="337" y="188"/>
                </a:lnTo>
                <a:lnTo>
                  <a:pt x="339" y="188"/>
                </a:lnTo>
                <a:lnTo>
                  <a:pt x="341" y="188"/>
                </a:lnTo>
                <a:lnTo>
                  <a:pt x="343" y="188"/>
                </a:lnTo>
                <a:lnTo>
                  <a:pt x="345" y="188"/>
                </a:lnTo>
                <a:lnTo>
                  <a:pt x="347" y="188"/>
                </a:lnTo>
                <a:lnTo>
                  <a:pt x="347" y="186"/>
                </a:lnTo>
                <a:lnTo>
                  <a:pt x="347" y="184"/>
                </a:lnTo>
                <a:lnTo>
                  <a:pt x="347" y="182"/>
                </a:lnTo>
                <a:lnTo>
                  <a:pt x="347" y="180"/>
                </a:lnTo>
                <a:lnTo>
                  <a:pt x="347" y="178"/>
                </a:lnTo>
                <a:lnTo>
                  <a:pt x="345" y="178"/>
                </a:lnTo>
                <a:lnTo>
                  <a:pt x="343" y="176"/>
                </a:lnTo>
                <a:lnTo>
                  <a:pt x="343" y="174"/>
                </a:lnTo>
                <a:lnTo>
                  <a:pt x="343" y="168"/>
                </a:lnTo>
                <a:lnTo>
                  <a:pt x="343" y="166"/>
                </a:lnTo>
                <a:lnTo>
                  <a:pt x="343" y="164"/>
                </a:lnTo>
                <a:lnTo>
                  <a:pt x="343" y="162"/>
                </a:lnTo>
                <a:lnTo>
                  <a:pt x="343" y="160"/>
                </a:lnTo>
                <a:lnTo>
                  <a:pt x="343" y="158"/>
                </a:lnTo>
                <a:lnTo>
                  <a:pt x="343" y="156"/>
                </a:lnTo>
                <a:lnTo>
                  <a:pt x="345" y="156"/>
                </a:lnTo>
                <a:lnTo>
                  <a:pt x="347" y="156"/>
                </a:lnTo>
                <a:lnTo>
                  <a:pt x="349" y="154"/>
                </a:lnTo>
                <a:lnTo>
                  <a:pt x="351" y="154"/>
                </a:lnTo>
                <a:lnTo>
                  <a:pt x="353" y="154"/>
                </a:lnTo>
                <a:lnTo>
                  <a:pt x="355" y="156"/>
                </a:lnTo>
                <a:lnTo>
                  <a:pt x="355" y="158"/>
                </a:lnTo>
                <a:lnTo>
                  <a:pt x="355" y="160"/>
                </a:lnTo>
                <a:lnTo>
                  <a:pt x="355" y="162"/>
                </a:lnTo>
                <a:lnTo>
                  <a:pt x="355" y="164"/>
                </a:lnTo>
                <a:lnTo>
                  <a:pt x="355" y="166"/>
                </a:lnTo>
                <a:lnTo>
                  <a:pt x="357" y="168"/>
                </a:lnTo>
                <a:lnTo>
                  <a:pt x="359" y="170"/>
                </a:lnTo>
                <a:lnTo>
                  <a:pt x="357" y="170"/>
                </a:lnTo>
                <a:lnTo>
                  <a:pt x="357" y="172"/>
                </a:lnTo>
                <a:lnTo>
                  <a:pt x="355" y="172"/>
                </a:lnTo>
                <a:lnTo>
                  <a:pt x="357" y="174"/>
                </a:lnTo>
                <a:lnTo>
                  <a:pt x="359" y="174"/>
                </a:lnTo>
                <a:lnTo>
                  <a:pt x="359" y="176"/>
                </a:lnTo>
                <a:lnTo>
                  <a:pt x="361" y="178"/>
                </a:lnTo>
                <a:lnTo>
                  <a:pt x="363" y="178"/>
                </a:lnTo>
                <a:lnTo>
                  <a:pt x="365" y="180"/>
                </a:lnTo>
                <a:lnTo>
                  <a:pt x="367" y="180"/>
                </a:lnTo>
                <a:lnTo>
                  <a:pt x="369" y="180"/>
                </a:lnTo>
                <a:lnTo>
                  <a:pt x="371" y="180"/>
                </a:lnTo>
                <a:lnTo>
                  <a:pt x="373" y="182"/>
                </a:lnTo>
                <a:lnTo>
                  <a:pt x="375" y="182"/>
                </a:lnTo>
                <a:lnTo>
                  <a:pt x="377" y="182"/>
                </a:lnTo>
                <a:lnTo>
                  <a:pt x="379" y="182"/>
                </a:lnTo>
                <a:lnTo>
                  <a:pt x="381" y="182"/>
                </a:lnTo>
                <a:lnTo>
                  <a:pt x="383" y="180"/>
                </a:lnTo>
                <a:lnTo>
                  <a:pt x="385" y="180"/>
                </a:lnTo>
                <a:lnTo>
                  <a:pt x="387" y="178"/>
                </a:lnTo>
                <a:lnTo>
                  <a:pt x="387" y="180"/>
                </a:lnTo>
                <a:lnTo>
                  <a:pt x="389" y="180"/>
                </a:lnTo>
                <a:lnTo>
                  <a:pt x="391" y="180"/>
                </a:lnTo>
                <a:lnTo>
                  <a:pt x="393" y="180"/>
                </a:lnTo>
                <a:lnTo>
                  <a:pt x="395" y="180"/>
                </a:lnTo>
                <a:lnTo>
                  <a:pt x="397" y="180"/>
                </a:lnTo>
                <a:lnTo>
                  <a:pt x="399" y="180"/>
                </a:lnTo>
                <a:lnTo>
                  <a:pt x="401" y="180"/>
                </a:lnTo>
                <a:lnTo>
                  <a:pt x="403" y="180"/>
                </a:lnTo>
                <a:lnTo>
                  <a:pt x="405" y="178"/>
                </a:lnTo>
                <a:lnTo>
                  <a:pt x="407" y="180"/>
                </a:lnTo>
                <a:lnTo>
                  <a:pt x="409" y="180"/>
                </a:lnTo>
                <a:lnTo>
                  <a:pt x="411" y="180"/>
                </a:lnTo>
                <a:lnTo>
                  <a:pt x="413" y="180"/>
                </a:lnTo>
                <a:lnTo>
                  <a:pt x="417" y="178"/>
                </a:lnTo>
                <a:lnTo>
                  <a:pt x="415" y="176"/>
                </a:lnTo>
                <a:lnTo>
                  <a:pt x="413" y="174"/>
                </a:lnTo>
                <a:lnTo>
                  <a:pt x="413" y="172"/>
                </a:lnTo>
                <a:lnTo>
                  <a:pt x="415" y="172"/>
                </a:lnTo>
                <a:lnTo>
                  <a:pt x="415" y="170"/>
                </a:lnTo>
                <a:lnTo>
                  <a:pt x="413" y="168"/>
                </a:lnTo>
                <a:lnTo>
                  <a:pt x="411" y="166"/>
                </a:lnTo>
                <a:lnTo>
                  <a:pt x="409" y="168"/>
                </a:lnTo>
                <a:lnTo>
                  <a:pt x="407" y="166"/>
                </a:lnTo>
                <a:lnTo>
                  <a:pt x="405" y="164"/>
                </a:lnTo>
                <a:lnTo>
                  <a:pt x="405" y="162"/>
                </a:lnTo>
                <a:lnTo>
                  <a:pt x="405" y="160"/>
                </a:lnTo>
                <a:lnTo>
                  <a:pt x="407" y="160"/>
                </a:lnTo>
                <a:lnTo>
                  <a:pt x="409" y="160"/>
                </a:lnTo>
                <a:lnTo>
                  <a:pt x="411" y="160"/>
                </a:lnTo>
                <a:lnTo>
                  <a:pt x="413" y="160"/>
                </a:lnTo>
                <a:lnTo>
                  <a:pt x="415" y="160"/>
                </a:lnTo>
                <a:lnTo>
                  <a:pt x="417" y="160"/>
                </a:lnTo>
                <a:lnTo>
                  <a:pt x="421" y="158"/>
                </a:lnTo>
                <a:lnTo>
                  <a:pt x="423" y="156"/>
                </a:lnTo>
                <a:lnTo>
                  <a:pt x="421" y="154"/>
                </a:lnTo>
                <a:lnTo>
                  <a:pt x="423" y="152"/>
                </a:lnTo>
                <a:lnTo>
                  <a:pt x="425" y="152"/>
                </a:lnTo>
                <a:lnTo>
                  <a:pt x="425" y="150"/>
                </a:lnTo>
                <a:lnTo>
                  <a:pt x="427" y="148"/>
                </a:lnTo>
                <a:lnTo>
                  <a:pt x="429" y="148"/>
                </a:lnTo>
                <a:lnTo>
                  <a:pt x="429" y="146"/>
                </a:lnTo>
                <a:lnTo>
                  <a:pt x="429" y="144"/>
                </a:lnTo>
                <a:lnTo>
                  <a:pt x="431" y="142"/>
                </a:lnTo>
                <a:lnTo>
                  <a:pt x="433" y="142"/>
                </a:lnTo>
                <a:lnTo>
                  <a:pt x="435" y="142"/>
                </a:lnTo>
                <a:lnTo>
                  <a:pt x="439" y="140"/>
                </a:lnTo>
                <a:lnTo>
                  <a:pt x="441" y="138"/>
                </a:lnTo>
                <a:lnTo>
                  <a:pt x="443" y="136"/>
                </a:lnTo>
                <a:lnTo>
                  <a:pt x="445" y="136"/>
                </a:lnTo>
                <a:lnTo>
                  <a:pt x="445" y="134"/>
                </a:lnTo>
                <a:lnTo>
                  <a:pt x="447" y="132"/>
                </a:lnTo>
                <a:lnTo>
                  <a:pt x="449" y="130"/>
                </a:lnTo>
                <a:lnTo>
                  <a:pt x="451" y="130"/>
                </a:lnTo>
                <a:lnTo>
                  <a:pt x="451" y="128"/>
                </a:lnTo>
                <a:lnTo>
                  <a:pt x="453" y="128"/>
                </a:lnTo>
                <a:lnTo>
                  <a:pt x="455" y="130"/>
                </a:lnTo>
                <a:lnTo>
                  <a:pt x="457" y="130"/>
                </a:lnTo>
                <a:lnTo>
                  <a:pt x="459" y="132"/>
                </a:lnTo>
                <a:lnTo>
                  <a:pt x="457" y="132"/>
                </a:lnTo>
                <a:lnTo>
                  <a:pt x="459" y="132"/>
                </a:lnTo>
                <a:lnTo>
                  <a:pt x="461" y="132"/>
                </a:lnTo>
                <a:lnTo>
                  <a:pt x="463" y="134"/>
                </a:lnTo>
                <a:lnTo>
                  <a:pt x="465" y="134"/>
                </a:lnTo>
                <a:lnTo>
                  <a:pt x="467" y="134"/>
                </a:lnTo>
                <a:lnTo>
                  <a:pt x="469" y="132"/>
                </a:lnTo>
                <a:lnTo>
                  <a:pt x="469" y="130"/>
                </a:lnTo>
                <a:lnTo>
                  <a:pt x="469" y="128"/>
                </a:lnTo>
                <a:lnTo>
                  <a:pt x="471" y="128"/>
                </a:lnTo>
                <a:lnTo>
                  <a:pt x="473" y="126"/>
                </a:lnTo>
                <a:lnTo>
                  <a:pt x="475" y="126"/>
                </a:lnTo>
                <a:lnTo>
                  <a:pt x="477" y="126"/>
                </a:lnTo>
                <a:lnTo>
                  <a:pt x="479" y="128"/>
                </a:lnTo>
                <a:lnTo>
                  <a:pt x="479" y="130"/>
                </a:lnTo>
                <a:lnTo>
                  <a:pt x="481" y="130"/>
                </a:lnTo>
                <a:lnTo>
                  <a:pt x="483" y="130"/>
                </a:lnTo>
                <a:lnTo>
                  <a:pt x="481" y="132"/>
                </a:lnTo>
                <a:lnTo>
                  <a:pt x="479" y="132"/>
                </a:lnTo>
                <a:lnTo>
                  <a:pt x="479" y="134"/>
                </a:lnTo>
                <a:lnTo>
                  <a:pt x="479" y="136"/>
                </a:lnTo>
                <a:lnTo>
                  <a:pt x="481" y="136"/>
                </a:lnTo>
                <a:lnTo>
                  <a:pt x="483" y="134"/>
                </a:lnTo>
                <a:lnTo>
                  <a:pt x="485" y="134"/>
                </a:lnTo>
                <a:lnTo>
                  <a:pt x="485" y="136"/>
                </a:lnTo>
                <a:lnTo>
                  <a:pt x="489" y="138"/>
                </a:lnTo>
                <a:lnTo>
                  <a:pt x="487" y="140"/>
                </a:lnTo>
                <a:lnTo>
                  <a:pt x="487" y="142"/>
                </a:lnTo>
                <a:lnTo>
                  <a:pt x="485" y="144"/>
                </a:lnTo>
                <a:lnTo>
                  <a:pt x="485" y="146"/>
                </a:lnTo>
                <a:lnTo>
                  <a:pt x="485" y="148"/>
                </a:lnTo>
                <a:lnTo>
                  <a:pt x="487" y="148"/>
                </a:lnTo>
                <a:lnTo>
                  <a:pt x="489" y="146"/>
                </a:lnTo>
                <a:lnTo>
                  <a:pt x="491" y="146"/>
                </a:lnTo>
                <a:lnTo>
                  <a:pt x="493" y="148"/>
                </a:lnTo>
                <a:lnTo>
                  <a:pt x="495" y="148"/>
                </a:lnTo>
                <a:lnTo>
                  <a:pt x="497" y="148"/>
                </a:lnTo>
                <a:lnTo>
                  <a:pt x="499" y="148"/>
                </a:lnTo>
                <a:lnTo>
                  <a:pt x="501" y="148"/>
                </a:lnTo>
                <a:lnTo>
                  <a:pt x="503" y="150"/>
                </a:lnTo>
                <a:lnTo>
                  <a:pt x="503" y="154"/>
                </a:lnTo>
                <a:lnTo>
                  <a:pt x="505" y="156"/>
                </a:lnTo>
                <a:lnTo>
                  <a:pt x="503" y="158"/>
                </a:lnTo>
                <a:lnTo>
                  <a:pt x="501" y="160"/>
                </a:lnTo>
                <a:lnTo>
                  <a:pt x="499" y="162"/>
                </a:lnTo>
                <a:lnTo>
                  <a:pt x="499" y="164"/>
                </a:lnTo>
                <a:lnTo>
                  <a:pt x="499" y="166"/>
                </a:lnTo>
                <a:lnTo>
                  <a:pt x="501" y="168"/>
                </a:lnTo>
                <a:lnTo>
                  <a:pt x="505" y="172"/>
                </a:lnTo>
                <a:lnTo>
                  <a:pt x="505" y="174"/>
                </a:lnTo>
                <a:lnTo>
                  <a:pt x="503" y="174"/>
                </a:lnTo>
                <a:lnTo>
                  <a:pt x="501" y="174"/>
                </a:lnTo>
                <a:lnTo>
                  <a:pt x="501" y="172"/>
                </a:lnTo>
                <a:lnTo>
                  <a:pt x="499" y="170"/>
                </a:lnTo>
                <a:lnTo>
                  <a:pt x="497" y="168"/>
                </a:lnTo>
                <a:lnTo>
                  <a:pt x="495" y="170"/>
                </a:lnTo>
                <a:lnTo>
                  <a:pt x="493" y="170"/>
                </a:lnTo>
                <a:lnTo>
                  <a:pt x="491" y="170"/>
                </a:lnTo>
                <a:lnTo>
                  <a:pt x="489" y="170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3" y="176"/>
                </a:lnTo>
                <a:lnTo>
                  <a:pt x="481" y="176"/>
                </a:lnTo>
                <a:lnTo>
                  <a:pt x="481" y="178"/>
                </a:lnTo>
                <a:lnTo>
                  <a:pt x="479" y="180"/>
                </a:lnTo>
                <a:lnTo>
                  <a:pt x="477" y="180"/>
                </a:lnTo>
                <a:lnTo>
                  <a:pt x="477" y="182"/>
                </a:lnTo>
                <a:lnTo>
                  <a:pt x="475" y="182"/>
                </a:lnTo>
                <a:lnTo>
                  <a:pt x="473" y="182"/>
                </a:lnTo>
                <a:lnTo>
                  <a:pt x="471" y="184"/>
                </a:lnTo>
                <a:lnTo>
                  <a:pt x="471" y="186"/>
                </a:lnTo>
                <a:lnTo>
                  <a:pt x="471" y="188"/>
                </a:lnTo>
                <a:lnTo>
                  <a:pt x="471" y="190"/>
                </a:lnTo>
                <a:lnTo>
                  <a:pt x="471" y="192"/>
                </a:lnTo>
                <a:lnTo>
                  <a:pt x="473" y="194"/>
                </a:lnTo>
                <a:lnTo>
                  <a:pt x="473" y="196"/>
                </a:lnTo>
                <a:lnTo>
                  <a:pt x="471" y="198"/>
                </a:lnTo>
                <a:lnTo>
                  <a:pt x="473" y="200"/>
                </a:lnTo>
                <a:lnTo>
                  <a:pt x="473" y="202"/>
                </a:lnTo>
                <a:lnTo>
                  <a:pt x="471" y="204"/>
                </a:lnTo>
                <a:lnTo>
                  <a:pt x="471" y="206"/>
                </a:lnTo>
                <a:lnTo>
                  <a:pt x="469" y="208"/>
                </a:lnTo>
                <a:lnTo>
                  <a:pt x="467" y="208"/>
                </a:lnTo>
                <a:lnTo>
                  <a:pt x="467" y="210"/>
                </a:lnTo>
                <a:lnTo>
                  <a:pt x="467" y="212"/>
                </a:lnTo>
                <a:lnTo>
                  <a:pt x="469" y="216"/>
                </a:lnTo>
                <a:lnTo>
                  <a:pt x="469" y="218"/>
                </a:lnTo>
                <a:lnTo>
                  <a:pt x="469" y="220"/>
                </a:lnTo>
                <a:lnTo>
                  <a:pt x="469" y="222"/>
                </a:lnTo>
                <a:lnTo>
                  <a:pt x="469" y="224"/>
                </a:lnTo>
                <a:lnTo>
                  <a:pt x="467" y="224"/>
                </a:lnTo>
                <a:lnTo>
                  <a:pt x="467" y="226"/>
                </a:lnTo>
                <a:lnTo>
                  <a:pt x="465" y="228"/>
                </a:lnTo>
                <a:lnTo>
                  <a:pt x="465" y="230"/>
                </a:lnTo>
                <a:lnTo>
                  <a:pt x="465" y="232"/>
                </a:lnTo>
                <a:lnTo>
                  <a:pt x="465" y="234"/>
                </a:lnTo>
                <a:lnTo>
                  <a:pt x="463" y="236"/>
                </a:lnTo>
                <a:lnTo>
                  <a:pt x="463" y="238"/>
                </a:lnTo>
                <a:lnTo>
                  <a:pt x="463" y="240"/>
                </a:lnTo>
                <a:lnTo>
                  <a:pt x="463" y="242"/>
                </a:lnTo>
                <a:lnTo>
                  <a:pt x="461" y="240"/>
                </a:lnTo>
                <a:lnTo>
                  <a:pt x="459" y="240"/>
                </a:lnTo>
                <a:lnTo>
                  <a:pt x="457" y="240"/>
                </a:lnTo>
                <a:lnTo>
                  <a:pt x="455" y="238"/>
                </a:lnTo>
                <a:lnTo>
                  <a:pt x="453" y="238"/>
                </a:lnTo>
                <a:lnTo>
                  <a:pt x="451" y="240"/>
                </a:lnTo>
                <a:lnTo>
                  <a:pt x="449" y="238"/>
                </a:lnTo>
                <a:lnTo>
                  <a:pt x="447" y="238"/>
                </a:lnTo>
                <a:lnTo>
                  <a:pt x="449" y="240"/>
                </a:lnTo>
                <a:lnTo>
                  <a:pt x="449" y="242"/>
                </a:lnTo>
                <a:lnTo>
                  <a:pt x="449" y="244"/>
                </a:lnTo>
                <a:lnTo>
                  <a:pt x="451" y="244"/>
                </a:lnTo>
                <a:lnTo>
                  <a:pt x="451" y="246"/>
                </a:lnTo>
                <a:lnTo>
                  <a:pt x="451" y="250"/>
                </a:lnTo>
                <a:lnTo>
                  <a:pt x="451" y="252"/>
                </a:lnTo>
                <a:lnTo>
                  <a:pt x="451" y="254"/>
                </a:lnTo>
                <a:lnTo>
                  <a:pt x="451" y="256"/>
                </a:lnTo>
                <a:lnTo>
                  <a:pt x="451" y="258"/>
                </a:lnTo>
                <a:lnTo>
                  <a:pt x="449" y="258"/>
                </a:lnTo>
                <a:lnTo>
                  <a:pt x="447" y="258"/>
                </a:lnTo>
                <a:lnTo>
                  <a:pt x="447" y="260"/>
                </a:lnTo>
                <a:lnTo>
                  <a:pt x="447" y="262"/>
                </a:lnTo>
                <a:lnTo>
                  <a:pt x="447" y="264"/>
                </a:lnTo>
                <a:lnTo>
                  <a:pt x="447" y="266"/>
                </a:lnTo>
                <a:lnTo>
                  <a:pt x="449" y="268"/>
                </a:lnTo>
                <a:lnTo>
                  <a:pt x="449" y="270"/>
                </a:lnTo>
                <a:lnTo>
                  <a:pt x="451" y="272"/>
                </a:lnTo>
                <a:lnTo>
                  <a:pt x="451" y="274"/>
                </a:lnTo>
                <a:lnTo>
                  <a:pt x="451" y="275"/>
                </a:lnTo>
                <a:lnTo>
                  <a:pt x="449" y="275"/>
                </a:lnTo>
                <a:lnTo>
                  <a:pt x="447" y="275"/>
                </a:lnTo>
                <a:lnTo>
                  <a:pt x="447" y="277"/>
                </a:lnTo>
                <a:lnTo>
                  <a:pt x="447" y="279"/>
                </a:lnTo>
                <a:lnTo>
                  <a:pt x="445" y="279"/>
                </a:lnTo>
                <a:lnTo>
                  <a:pt x="445" y="277"/>
                </a:lnTo>
                <a:lnTo>
                  <a:pt x="443" y="277"/>
                </a:lnTo>
                <a:lnTo>
                  <a:pt x="441" y="275"/>
                </a:lnTo>
                <a:lnTo>
                  <a:pt x="441" y="277"/>
                </a:lnTo>
                <a:lnTo>
                  <a:pt x="441" y="279"/>
                </a:lnTo>
                <a:lnTo>
                  <a:pt x="441" y="277"/>
                </a:lnTo>
                <a:lnTo>
                  <a:pt x="441" y="275"/>
                </a:lnTo>
                <a:lnTo>
                  <a:pt x="439" y="275"/>
                </a:lnTo>
                <a:lnTo>
                  <a:pt x="439" y="274"/>
                </a:lnTo>
                <a:lnTo>
                  <a:pt x="439" y="272"/>
                </a:lnTo>
                <a:lnTo>
                  <a:pt x="439" y="270"/>
                </a:lnTo>
                <a:lnTo>
                  <a:pt x="437" y="268"/>
                </a:lnTo>
                <a:lnTo>
                  <a:pt x="437" y="266"/>
                </a:lnTo>
                <a:lnTo>
                  <a:pt x="437" y="264"/>
                </a:lnTo>
                <a:lnTo>
                  <a:pt x="435" y="262"/>
                </a:lnTo>
                <a:lnTo>
                  <a:pt x="433" y="260"/>
                </a:lnTo>
                <a:lnTo>
                  <a:pt x="433" y="258"/>
                </a:lnTo>
                <a:lnTo>
                  <a:pt x="433" y="256"/>
                </a:lnTo>
                <a:lnTo>
                  <a:pt x="433" y="254"/>
                </a:lnTo>
                <a:lnTo>
                  <a:pt x="433" y="252"/>
                </a:lnTo>
                <a:lnTo>
                  <a:pt x="431" y="250"/>
                </a:lnTo>
                <a:lnTo>
                  <a:pt x="431" y="248"/>
                </a:lnTo>
                <a:lnTo>
                  <a:pt x="431" y="246"/>
                </a:lnTo>
                <a:lnTo>
                  <a:pt x="431" y="244"/>
                </a:lnTo>
                <a:lnTo>
                  <a:pt x="429" y="244"/>
                </a:lnTo>
                <a:lnTo>
                  <a:pt x="427" y="244"/>
                </a:lnTo>
                <a:lnTo>
                  <a:pt x="427" y="246"/>
                </a:lnTo>
                <a:lnTo>
                  <a:pt x="425" y="246"/>
                </a:lnTo>
                <a:lnTo>
                  <a:pt x="423" y="244"/>
                </a:lnTo>
                <a:lnTo>
                  <a:pt x="425" y="246"/>
                </a:lnTo>
                <a:lnTo>
                  <a:pt x="425" y="248"/>
                </a:lnTo>
                <a:lnTo>
                  <a:pt x="425" y="250"/>
                </a:lnTo>
                <a:lnTo>
                  <a:pt x="423" y="250"/>
                </a:lnTo>
                <a:lnTo>
                  <a:pt x="423" y="252"/>
                </a:lnTo>
                <a:lnTo>
                  <a:pt x="423" y="254"/>
                </a:lnTo>
                <a:lnTo>
                  <a:pt x="423" y="256"/>
                </a:lnTo>
                <a:lnTo>
                  <a:pt x="423" y="258"/>
                </a:lnTo>
                <a:lnTo>
                  <a:pt x="421" y="260"/>
                </a:lnTo>
                <a:lnTo>
                  <a:pt x="419" y="260"/>
                </a:lnTo>
                <a:lnTo>
                  <a:pt x="419" y="258"/>
                </a:lnTo>
                <a:lnTo>
                  <a:pt x="417" y="256"/>
                </a:lnTo>
                <a:lnTo>
                  <a:pt x="415" y="254"/>
                </a:lnTo>
                <a:lnTo>
                  <a:pt x="415" y="256"/>
                </a:lnTo>
                <a:lnTo>
                  <a:pt x="415" y="258"/>
                </a:lnTo>
                <a:lnTo>
                  <a:pt x="415" y="256"/>
                </a:lnTo>
                <a:lnTo>
                  <a:pt x="415" y="254"/>
                </a:lnTo>
                <a:lnTo>
                  <a:pt x="413" y="254"/>
                </a:lnTo>
                <a:lnTo>
                  <a:pt x="413" y="252"/>
                </a:lnTo>
                <a:lnTo>
                  <a:pt x="413" y="250"/>
                </a:lnTo>
                <a:lnTo>
                  <a:pt x="411" y="248"/>
                </a:lnTo>
                <a:lnTo>
                  <a:pt x="411" y="246"/>
                </a:lnTo>
                <a:lnTo>
                  <a:pt x="411" y="244"/>
                </a:lnTo>
                <a:lnTo>
                  <a:pt x="411" y="242"/>
                </a:lnTo>
                <a:lnTo>
                  <a:pt x="411" y="240"/>
                </a:lnTo>
                <a:lnTo>
                  <a:pt x="411" y="238"/>
                </a:lnTo>
                <a:lnTo>
                  <a:pt x="413" y="238"/>
                </a:lnTo>
                <a:lnTo>
                  <a:pt x="413" y="236"/>
                </a:lnTo>
                <a:lnTo>
                  <a:pt x="415" y="236"/>
                </a:lnTo>
                <a:lnTo>
                  <a:pt x="417" y="236"/>
                </a:lnTo>
                <a:lnTo>
                  <a:pt x="417" y="234"/>
                </a:lnTo>
                <a:lnTo>
                  <a:pt x="419" y="236"/>
                </a:lnTo>
                <a:lnTo>
                  <a:pt x="421" y="234"/>
                </a:lnTo>
                <a:lnTo>
                  <a:pt x="423" y="234"/>
                </a:lnTo>
                <a:lnTo>
                  <a:pt x="423" y="232"/>
                </a:lnTo>
                <a:lnTo>
                  <a:pt x="423" y="230"/>
                </a:lnTo>
                <a:lnTo>
                  <a:pt x="425" y="228"/>
                </a:lnTo>
                <a:lnTo>
                  <a:pt x="425" y="226"/>
                </a:lnTo>
                <a:lnTo>
                  <a:pt x="427" y="224"/>
                </a:lnTo>
                <a:lnTo>
                  <a:pt x="427" y="222"/>
                </a:lnTo>
                <a:lnTo>
                  <a:pt x="427" y="220"/>
                </a:lnTo>
                <a:lnTo>
                  <a:pt x="429" y="220"/>
                </a:lnTo>
                <a:lnTo>
                  <a:pt x="431" y="220"/>
                </a:lnTo>
                <a:lnTo>
                  <a:pt x="429" y="218"/>
                </a:lnTo>
                <a:lnTo>
                  <a:pt x="427" y="216"/>
                </a:lnTo>
                <a:lnTo>
                  <a:pt x="425" y="216"/>
                </a:lnTo>
                <a:lnTo>
                  <a:pt x="423" y="214"/>
                </a:lnTo>
                <a:lnTo>
                  <a:pt x="421" y="214"/>
                </a:lnTo>
                <a:lnTo>
                  <a:pt x="419" y="214"/>
                </a:lnTo>
                <a:lnTo>
                  <a:pt x="415" y="214"/>
                </a:lnTo>
                <a:lnTo>
                  <a:pt x="413" y="214"/>
                </a:lnTo>
                <a:lnTo>
                  <a:pt x="411" y="214"/>
                </a:lnTo>
                <a:lnTo>
                  <a:pt x="409" y="214"/>
                </a:lnTo>
                <a:lnTo>
                  <a:pt x="407" y="214"/>
                </a:lnTo>
                <a:lnTo>
                  <a:pt x="403" y="214"/>
                </a:lnTo>
                <a:lnTo>
                  <a:pt x="401" y="214"/>
                </a:lnTo>
                <a:lnTo>
                  <a:pt x="399" y="214"/>
                </a:lnTo>
                <a:lnTo>
                  <a:pt x="397" y="214"/>
                </a:lnTo>
                <a:lnTo>
                  <a:pt x="395" y="214"/>
                </a:lnTo>
                <a:lnTo>
                  <a:pt x="393" y="214"/>
                </a:lnTo>
                <a:lnTo>
                  <a:pt x="389" y="214"/>
                </a:lnTo>
                <a:lnTo>
                  <a:pt x="387" y="214"/>
                </a:lnTo>
                <a:lnTo>
                  <a:pt x="385" y="212"/>
                </a:lnTo>
                <a:lnTo>
                  <a:pt x="383" y="212"/>
                </a:lnTo>
                <a:lnTo>
                  <a:pt x="381" y="212"/>
                </a:lnTo>
                <a:lnTo>
                  <a:pt x="381" y="210"/>
                </a:lnTo>
                <a:lnTo>
                  <a:pt x="381" y="208"/>
                </a:lnTo>
                <a:lnTo>
                  <a:pt x="381" y="206"/>
                </a:lnTo>
                <a:lnTo>
                  <a:pt x="381" y="204"/>
                </a:lnTo>
                <a:lnTo>
                  <a:pt x="381" y="202"/>
                </a:lnTo>
                <a:lnTo>
                  <a:pt x="379" y="202"/>
                </a:lnTo>
                <a:lnTo>
                  <a:pt x="379" y="200"/>
                </a:lnTo>
                <a:lnTo>
                  <a:pt x="379" y="198"/>
                </a:lnTo>
                <a:lnTo>
                  <a:pt x="379" y="196"/>
                </a:lnTo>
                <a:lnTo>
                  <a:pt x="377" y="194"/>
                </a:lnTo>
                <a:lnTo>
                  <a:pt x="375" y="194"/>
                </a:lnTo>
                <a:lnTo>
                  <a:pt x="375" y="196"/>
                </a:lnTo>
                <a:lnTo>
                  <a:pt x="375" y="198"/>
                </a:lnTo>
                <a:lnTo>
                  <a:pt x="373" y="196"/>
                </a:lnTo>
                <a:lnTo>
                  <a:pt x="371" y="196"/>
                </a:lnTo>
                <a:lnTo>
                  <a:pt x="369" y="196"/>
                </a:lnTo>
                <a:lnTo>
                  <a:pt x="367" y="194"/>
                </a:lnTo>
                <a:lnTo>
                  <a:pt x="365" y="192"/>
                </a:lnTo>
                <a:lnTo>
                  <a:pt x="365" y="190"/>
                </a:lnTo>
                <a:lnTo>
                  <a:pt x="363" y="188"/>
                </a:lnTo>
                <a:lnTo>
                  <a:pt x="361" y="188"/>
                </a:lnTo>
                <a:lnTo>
                  <a:pt x="363" y="190"/>
                </a:lnTo>
                <a:lnTo>
                  <a:pt x="365" y="192"/>
                </a:lnTo>
                <a:lnTo>
                  <a:pt x="363" y="192"/>
                </a:lnTo>
                <a:lnTo>
                  <a:pt x="361" y="192"/>
                </a:lnTo>
                <a:lnTo>
                  <a:pt x="359" y="190"/>
                </a:lnTo>
                <a:lnTo>
                  <a:pt x="357" y="188"/>
                </a:lnTo>
                <a:lnTo>
                  <a:pt x="355" y="188"/>
                </a:lnTo>
                <a:lnTo>
                  <a:pt x="353" y="186"/>
                </a:lnTo>
                <a:lnTo>
                  <a:pt x="351" y="184"/>
                </a:lnTo>
                <a:lnTo>
                  <a:pt x="351" y="186"/>
                </a:lnTo>
                <a:lnTo>
                  <a:pt x="353" y="188"/>
                </a:lnTo>
                <a:lnTo>
                  <a:pt x="355" y="190"/>
                </a:lnTo>
                <a:lnTo>
                  <a:pt x="353" y="190"/>
                </a:lnTo>
                <a:lnTo>
                  <a:pt x="351" y="192"/>
                </a:lnTo>
                <a:lnTo>
                  <a:pt x="351" y="194"/>
                </a:lnTo>
                <a:lnTo>
                  <a:pt x="349" y="196"/>
                </a:lnTo>
                <a:lnTo>
                  <a:pt x="349" y="198"/>
                </a:lnTo>
                <a:lnTo>
                  <a:pt x="349" y="200"/>
                </a:lnTo>
                <a:lnTo>
                  <a:pt x="351" y="202"/>
                </a:lnTo>
                <a:lnTo>
                  <a:pt x="353" y="202"/>
                </a:lnTo>
                <a:lnTo>
                  <a:pt x="355" y="204"/>
                </a:lnTo>
                <a:lnTo>
                  <a:pt x="357" y="206"/>
                </a:lnTo>
                <a:lnTo>
                  <a:pt x="359" y="208"/>
                </a:lnTo>
                <a:lnTo>
                  <a:pt x="361" y="208"/>
                </a:lnTo>
                <a:lnTo>
                  <a:pt x="361" y="206"/>
                </a:lnTo>
                <a:lnTo>
                  <a:pt x="363" y="208"/>
                </a:lnTo>
                <a:lnTo>
                  <a:pt x="363" y="210"/>
                </a:lnTo>
                <a:lnTo>
                  <a:pt x="365" y="212"/>
                </a:lnTo>
                <a:lnTo>
                  <a:pt x="367" y="212"/>
                </a:lnTo>
                <a:lnTo>
                  <a:pt x="367" y="214"/>
                </a:lnTo>
                <a:lnTo>
                  <a:pt x="365" y="214"/>
                </a:lnTo>
                <a:lnTo>
                  <a:pt x="363" y="214"/>
                </a:lnTo>
                <a:lnTo>
                  <a:pt x="361" y="214"/>
                </a:lnTo>
                <a:lnTo>
                  <a:pt x="359" y="214"/>
                </a:lnTo>
                <a:lnTo>
                  <a:pt x="357" y="214"/>
                </a:lnTo>
                <a:lnTo>
                  <a:pt x="357" y="216"/>
                </a:lnTo>
                <a:lnTo>
                  <a:pt x="357" y="218"/>
                </a:lnTo>
                <a:lnTo>
                  <a:pt x="357" y="220"/>
                </a:lnTo>
                <a:lnTo>
                  <a:pt x="355" y="220"/>
                </a:lnTo>
                <a:lnTo>
                  <a:pt x="353" y="218"/>
                </a:lnTo>
                <a:lnTo>
                  <a:pt x="353" y="220"/>
                </a:lnTo>
                <a:lnTo>
                  <a:pt x="351" y="222"/>
                </a:lnTo>
                <a:lnTo>
                  <a:pt x="351" y="224"/>
                </a:lnTo>
                <a:lnTo>
                  <a:pt x="353" y="226"/>
                </a:lnTo>
                <a:lnTo>
                  <a:pt x="353" y="228"/>
                </a:lnTo>
                <a:lnTo>
                  <a:pt x="355" y="228"/>
                </a:lnTo>
                <a:lnTo>
                  <a:pt x="357" y="230"/>
                </a:lnTo>
                <a:lnTo>
                  <a:pt x="359" y="230"/>
                </a:lnTo>
                <a:lnTo>
                  <a:pt x="359" y="232"/>
                </a:lnTo>
                <a:lnTo>
                  <a:pt x="361" y="232"/>
                </a:lnTo>
                <a:lnTo>
                  <a:pt x="363" y="232"/>
                </a:lnTo>
                <a:lnTo>
                  <a:pt x="365" y="232"/>
                </a:lnTo>
                <a:lnTo>
                  <a:pt x="365" y="234"/>
                </a:lnTo>
                <a:lnTo>
                  <a:pt x="365" y="236"/>
                </a:lnTo>
                <a:lnTo>
                  <a:pt x="365" y="238"/>
                </a:lnTo>
                <a:lnTo>
                  <a:pt x="365" y="240"/>
                </a:lnTo>
                <a:lnTo>
                  <a:pt x="365" y="242"/>
                </a:lnTo>
                <a:lnTo>
                  <a:pt x="363" y="242"/>
                </a:lnTo>
                <a:lnTo>
                  <a:pt x="363" y="246"/>
                </a:lnTo>
                <a:lnTo>
                  <a:pt x="365" y="246"/>
                </a:lnTo>
                <a:lnTo>
                  <a:pt x="367" y="248"/>
                </a:lnTo>
                <a:lnTo>
                  <a:pt x="369" y="250"/>
                </a:lnTo>
                <a:lnTo>
                  <a:pt x="367" y="252"/>
                </a:lnTo>
                <a:lnTo>
                  <a:pt x="367" y="254"/>
                </a:lnTo>
                <a:lnTo>
                  <a:pt x="369" y="254"/>
                </a:lnTo>
                <a:lnTo>
                  <a:pt x="371" y="254"/>
                </a:lnTo>
                <a:lnTo>
                  <a:pt x="371" y="256"/>
                </a:lnTo>
                <a:lnTo>
                  <a:pt x="371" y="258"/>
                </a:lnTo>
                <a:lnTo>
                  <a:pt x="371" y="260"/>
                </a:lnTo>
                <a:lnTo>
                  <a:pt x="371" y="262"/>
                </a:lnTo>
                <a:lnTo>
                  <a:pt x="373" y="264"/>
                </a:lnTo>
                <a:lnTo>
                  <a:pt x="373" y="266"/>
                </a:lnTo>
                <a:lnTo>
                  <a:pt x="373" y="268"/>
                </a:lnTo>
                <a:lnTo>
                  <a:pt x="375" y="270"/>
                </a:lnTo>
                <a:lnTo>
                  <a:pt x="375" y="272"/>
                </a:lnTo>
                <a:lnTo>
                  <a:pt x="375" y="274"/>
                </a:lnTo>
                <a:lnTo>
                  <a:pt x="377" y="275"/>
                </a:lnTo>
                <a:lnTo>
                  <a:pt x="377" y="277"/>
                </a:lnTo>
                <a:lnTo>
                  <a:pt x="377" y="279"/>
                </a:lnTo>
                <a:lnTo>
                  <a:pt x="377" y="281"/>
                </a:lnTo>
                <a:lnTo>
                  <a:pt x="375" y="279"/>
                </a:lnTo>
                <a:lnTo>
                  <a:pt x="375" y="281"/>
                </a:lnTo>
                <a:lnTo>
                  <a:pt x="377" y="281"/>
                </a:lnTo>
                <a:lnTo>
                  <a:pt x="377" y="283"/>
                </a:lnTo>
                <a:lnTo>
                  <a:pt x="377" y="285"/>
                </a:lnTo>
                <a:lnTo>
                  <a:pt x="377" y="287"/>
                </a:lnTo>
                <a:lnTo>
                  <a:pt x="375" y="287"/>
                </a:lnTo>
                <a:lnTo>
                  <a:pt x="375" y="285"/>
                </a:lnTo>
                <a:lnTo>
                  <a:pt x="375" y="283"/>
                </a:lnTo>
                <a:lnTo>
                  <a:pt x="373" y="285"/>
                </a:lnTo>
                <a:lnTo>
                  <a:pt x="373" y="287"/>
                </a:lnTo>
                <a:lnTo>
                  <a:pt x="371" y="287"/>
                </a:lnTo>
                <a:lnTo>
                  <a:pt x="371" y="285"/>
                </a:lnTo>
                <a:lnTo>
                  <a:pt x="371" y="283"/>
                </a:lnTo>
                <a:lnTo>
                  <a:pt x="371" y="281"/>
                </a:lnTo>
                <a:lnTo>
                  <a:pt x="371" y="279"/>
                </a:lnTo>
                <a:lnTo>
                  <a:pt x="371" y="277"/>
                </a:lnTo>
                <a:lnTo>
                  <a:pt x="371" y="279"/>
                </a:lnTo>
                <a:lnTo>
                  <a:pt x="369" y="281"/>
                </a:lnTo>
                <a:lnTo>
                  <a:pt x="369" y="279"/>
                </a:lnTo>
                <a:lnTo>
                  <a:pt x="369" y="277"/>
                </a:lnTo>
                <a:lnTo>
                  <a:pt x="369" y="275"/>
                </a:lnTo>
                <a:lnTo>
                  <a:pt x="369" y="277"/>
                </a:lnTo>
                <a:lnTo>
                  <a:pt x="369" y="279"/>
                </a:lnTo>
                <a:lnTo>
                  <a:pt x="369" y="281"/>
                </a:lnTo>
                <a:lnTo>
                  <a:pt x="369" y="283"/>
                </a:lnTo>
                <a:lnTo>
                  <a:pt x="369" y="285"/>
                </a:lnTo>
                <a:lnTo>
                  <a:pt x="369" y="287"/>
                </a:lnTo>
                <a:lnTo>
                  <a:pt x="369" y="289"/>
                </a:lnTo>
                <a:lnTo>
                  <a:pt x="369" y="287"/>
                </a:lnTo>
                <a:lnTo>
                  <a:pt x="367" y="285"/>
                </a:lnTo>
                <a:lnTo>
                  <a:pt x="369" y="283"/>
                </a:lnTo>
                <a:lnTo>
                  <a:pt x="367" y="281"/>
                </a:lnTo>
                <a:lnTo>
                  <a:pt x="367" y="283"/>
                </a:lnTo>
                <a:lnTo>
                  <a:pt x="367" y="285"/>
                </a:lnTo>
                <a:lnTo>
                  <a:pt x="367" y="287"/>
                </a:lnTo>
                <a:lnTo>
                  <a:pt x="365" y="287"/>
                </a:lnTo>
                <a:lnTo>
                  <a:pt x="365" y="285"/>
                </a:lnTo>
                <a:lnTo>
                  <a:pt x="365" y="287"/>
                </a:lnTo>
                <a:lnTo>
                  <a:pt x="363" y="285"/>
                </a:lnTo>
                <a:lnTo>
                  <a:pt x="365" y="287"/>
                </a:lnTo>
                <a:lnTo>
                  <a:pt x="363" y="289"/>
                </a:lnTo>
                <a:lnTo>
                  <a:pt x="363" y="287"/>
                </a:lnTo>
                <a:lnTo>
                  <a:pt x="363" y="285"/>
                </a:lnTo>
                <a:lnTo>
                  <a:pt x="361" y="283"/>
                </a:lnTo>
                <a:lnTo>
                  <a:pt x="361" y="281"/>
                </a:lnTo>
                <a:lnTo>
                  <a:pt x="361" y="279"/>
                </a:lnTo>
                <a:lnTo>
                  <a:pt x="361" y="277"/>
                </a:lnTo>
                <a:lnTo>
                  <a:pt x="361" y="275"/>
                </a:lnTo>
                <a:lnTo>
                  <a:pt x="359" y="275"/>
                </a:lnTo>
                <a:lnTo>
                  <a:pt x="357" y="274"/>
                </a:lnTo>
                <a:lnTo>
                  <a:pt x="355" y="272"/>
                </a:lnTo>
                <a:lnTo>
                  <a:pt x="357" y="274"/>
                </a:lnTo>
                <a:lnTo>
                  <a:pt x="357" y="275"/>
                </a:lnTo>
                <a:lnTo>
                  <a:pt x="359" y="275"/>
                </a:lnTo>
                <a:lnTo>
                  <a:pt x="361" y="277"/>
                </a:lnTo>
                <a:lnTo>
                  <a:pt x="359" y="279"/>
                </a:lnTo>
                <a:lnTo>
                  <a:pt x="359" y="281"/>
                </a:lnTo>
                <a:lnTo>
                  <a:pt x="357" y="283"/>
                </a:lnTo>
                <a:lnTo>
                  <a:pt x="355" y="285"/>
                </a:lnTo>
                <a:lnTo>
                  <a:pt x="353" y="287"/>
                </a:lnTo>
                <a:lnTo>
                  <a:pt x="349" y="287"/>
                </a:lnTo>
                <a:lnTo>
                  <a:pt x="347" y="289"/>
                </a:lnTo>
                <a:lnTo>
                  <a:pt x="345" y="289"/>
                </a:lnTo>
                <a:lnTo>
                  <a:pt x="343" y="289"/>
                </a:lnTo>
                <a:lnTo>
                  <a:pt x="343" y="291"/>
                </a:lnTo>
                <a:lnTo>
                  <a:pt x="341" y="293"/>
                </a:lnTo>
                <a:lnTo>
                  <a:pt x="339" y="293"/>
                </a:lnTo>
                <a:lnTo>
                  <a:pt x="339" y="295"/>
                </a:lnTo>
                <a:lnTo>
                  <a:pt x="339" y="297"/>
                </a:lnTo>
                <a:lnTo>
                  <a:pt x="339" y="299"/>
                </a:lnTo>
                <a:lnTo>
                  <a:pt x="341" y="301"/>
                </a:lnTo>
                <a:lnTo>
                  <a:pt x="341" y="303"/>
                </a:lnTo>
                <a:lnTo>
                  <a:pt x="341" y="305"/>
                </a:lnTo>
                <a:lnTo>
                  <a:pt x="343" y="307"/>
                </a:lnTo>
                <a:lnTo>
                  <a:pt x="341" y="309"/>
                </a:lnTo>
                <a:lnTo>
                  <a:pt x="339" y="311"/>
                </a:lnTo>
                <a:lnTo>
                  <a:pt x="341" y="313"/>
                </a:lnTo>
                <a:lnTo>
                  <a:pt x="339" y="315"/>
                </a:lnTo>
                <a:lnTo>
                  <a:pt x="337" y="317"/>
                </a:lnTo>
                <a:lnTo>
                  <a:pt x="335" y="317"/>
                </a:lnTo>
                <a:lnTo>
                  <a:pt x="335" y="319"/>
                </a:lnTo>
                <a:lnTo>
                  <a:pt x="335" y="321"/>
                </a:lnTo>
                <a:lnTo>
                  <a:pt x="333" y="321"/>
                </a:lnTo>
                <a:lnTo>
                  <a:pt x="331" y="319"/>
                </a:lnTo>
                <a:lnTo>
                  <a:pt x="329" y="317"/>
                </a:lnTo>
                <a:lnTo>
                  <a:pt x="331" y="319"/>
                </a:lnTo>
                <a:lnTo>
                  <a:pt x="333" y="321"/>
                </a:lnTo>
                <a:lnTo>
                  <a:pt x="331" y="323"/>
                </a:lnTo>
                <a:lnTo>
                  <a:pt x="329" y="323"/>
                </a:lnTo>
                <a:lnTo>
                  <a:pt x="327" y="325"/>
                </a:lnTo>
                <a:lnTo>
                  <a:pt x="325" y="325"/>
                </a:lnTo>
                <a:lnTo>
                  <a:pt x="323" y="325"/>
                </a:lnTo>
                <a:lnTo>
                  <a:pt x="321" y="327"/>
                </a:lnTo>
                <a:lnTo>
                  <a:pt x="319" y="327"/>
                </a:lnTo>
                <a:lnTo>
                  <a:pt x="317" y="327"/>
                </a:lnTo>
                <a:lnTo>
                  <a:pt x="319" y="327"/>
                </a:lnTo>
                <a:lnTo>
                  <a:pt x="319" y="325"/>
                </a:lnTo>
                <a:lnTo>
                  <a:pt x="319" y="323"/>
                </a:lnTo>
                <a:lnTo>
                  <a:pt x="317" y="323"/>
                </a:lnTo>
                <a:lnTo>
                  <a:pt x="315" y="325"/>
                </a:lnTo>
                <a:lnTo>
                  <a:pt x="313" y="325"/>
                </a:lnTo>
                <a:lnTo>
                  <a:pt x="313" y="327"/>
                </a:lnTo>
                <a:lnTo>
                  <a:pt x="313" y="329"/>
                </a:lnTo>
                <a:lnTo>
                  <a:pt x="313" y="331"/>
                </a:lnTo>
                <a:lnTo>
                  <a:pt x="313" y="329"/>
                </a:lnTo>
                <a:lnTo>
                  <a:pt x="315" y="327"/>
                </a:lnTo>
                <a:lnTo>
                  <a:pt x="317" y="327"/>
                </a:lnTo>
                <a:lnTo>
                  <a:pt x="317" y="329"/>
                </a:lnTo>
                <a:lnTo>
                  <a:pt x="315" y="329"/>
                </a:lnTo>
                <a:lnTo>
                  <a:pt x="317" y="329"/>
                </a:lnTo>
                <a:lnTo>
                  <a:pt x="315" y="331"/>
                </a:lnTo>
                <a:lnTo>
                  <a:pt x="313" y="333"/>
                </a:lnTo>
                <a:lnTo>
                  <a:pt x="311" y="333"/>
                </a:lnTo>
                <a:lnTo>
                  <a:pt x="309" y="335"/>
                </a:lnTo>
                <a:lnTo>
                  <a:pt x="309" y="337"/>
                </a:lnTo>
                <a:lnTo>
                  <a:pt x="307" y="339"/>
                </a:lnTo>
                <a:lnTo>
                  <a:pt x="307" y="341"/>
                </a:lnTo>
                <a:lnTo>
                  <a:pt x="305" y="343"/>
                </a:lnTo>
                <a:lnTo>
                  <a:pt x="305" y="345"/>
                </a:lnTo>
                <a:lnTo>
                  <a:pt x="303" y="347"/>
                </a:lnTo>
                <a:lnTo>
                  <a:pt x="303" y="349"/>
                </a:lnTo>
                <a:lnTo>
                  <a:pt x="301" y="349"/>
                </a:lnTo>
                <a:lnTo>
                  <a:pt x="299" y="351"/>
                </a:lnTo>
                <a:lnTo>
                  <a:pt x="299" y="353"/>
                </a:lnTo>
                <a:lnTo>
                  <a:pt x="297" y="355"/>
                </a:lnTo>
                <a:lnTo>
                  <a:pt x="297" y="357"/>
                </a:lnTo>
                <a:lnTo>
                  <a:pt x="295" y="357"/>
                </a:lnTo>
                <a:lnTo>
                  <a:pt x="293" y="359"/>
                </a:lnTo>
                <a:lnTo>
                  <a:pt x="291" y="359"/>
                </a:lnTo>
                <a:lnTo>
                  <a:pt x="289" y="361"/>
                </a:lnTo>
                <a:lnTo>
                  <a:pt x="287" y="361"/>
                </a:lnTo>
                <a:lnTo>
                  <a:pt x="287" y="363"/>
                </a:lnTo>
                <a:lnTo>
                  <a:pt x="285" y="365"/>
                </a:lnTo>
                <a:lnTo>
                  <a:pt x="285" y="367"/>
                </a:lnTo>
                <a:lnTo>
                  <a:pt x="283" y="369"/>
                </a:lnTo>
                <a:lnTo>
                  <a:pt x="283" y="371"/>
                </a:lnTo>
                <a:lnTo>
                  <a:pt x="281" y="371"/>
                </a:lnTo>
                <a:lnTo>
                  <a:pt x="279" y="373"/>
                </a:lnTo>
                <a:lnTo>
                  <a:pt x="277" y="375"/>
                </a:lnTo>
                <a:lnTo>
                  <a:pt x="275" y="375"/>
                </a:lnTo>
                <a:lnTo>
                  <a:pt x="273" y="377"/>
                </a:lnTo>
                <a:lnTo>
                  <a:pt x="271" y="377"/>
                </a:lnTo>
                <a:lnTo>
                  <a:pt x="269" y="379"/>
                </a:lnTo>
                <a:lnTo>
                  <a:pt x="267" y="383"/>
                </a:lnTo>
                <a:lnTo>
                  <a:pt x="267" y="385"/>
                </a:lnTo>
                <a:lnTo>
                  <a:pt x="269" y="387"/>
                </a:lnTo>
                <a:lnTo>
                  <a:pt x="269" y="389"/>
                </a:lnTo>
                <a:lnTo>
                  <a:pt x="267" y="391"/>
                </a:lnTo>
                <a:lnTo>
                  <a:pt x="265" y="393"/>
                </a:lnTo>
                <a:lnTo>
                  <a:pt x="263" y="395"/>
                </a:lnTo>
                <a:lnTo>
                  <a:pt x="261" y="395"/>
                </a:lnTo>
                <a:lnTo>
                  <a:pt x="259" y="397"/>
                </a:lnTo>
                <a:lnTo>
                  <a:pt x="257" y="397"/>
                </a:lnTo>
                <a:lnTo>
                  <a:pt x="255" y="397"/>
                </a:lnTo>
                <a:lnTo>
                  <a:pt x="253" y="397"/>
                </a:lnTo>
                <a:lnTo>
                  <a:pt x="251" y="395"/>
                </a:lnTo>
                <a:lnTo>
                  <a:pt x="249" y="397"/>
                </a:lnTo>
                <a:lnTo>
                  <a:pt x="249" y="399"/>
                </a:lnTo>
                <a:lnTo>
                  <a:pt x="249" y="401"/>
                </a:lnTo>
                <a:lnTo>
                  <a:pt x="249" y="403"/>
                </a:lnTo>
                <a:lnTo>
                  <a:pt x="247" y="405"/>
                </a:lnTo>
                <a:lnTo>
                  <a:pt x="245" y="407"/>
                </a:lnTo>
                <a:lnTo>
                  <a:pt x="245" y="409"/>
                </a:lnTo>
                <a:lnTo>
                  <a:pt x="245" y="407"/>
                </a:lnTo>
                <a:lnTo>
                  <a:pt x="243" y="405"/>
                </a:lnTo>
                <a:lnTo>
                  <a:pt x="243" y="403"/>
                </a:lnTo>
                <a:lnTo>
                  <a:pt x="243" y="405"/>
                </a:lnTo>
                <a:lnTo>
                  <a:pt x="243" y="407"/>
                </a:lnTo>
                <a:lnTo>
                  <a:pt x="243" y="409"/>
                </a:lnTo>
                <a:lnTo>
                  <a:pt x="243" y="407"/>
                </a:lnTo>
                <a:lnTo>
                  <a:pt x="241" y="405"/>
                </a:lnTo>
                <a:lnTo>
                  <a:pt x="239" y="407"/>
                </a:lnTo>
                <a:lnTo>
                  <a:pt x="237" y="407"/>
                </a:lnTo>
                <a:lnTo>
                  <a:pt x="235" y="407"/>
                </a:lnTo>
                <a:lnTo>
                  <a:pt x="233" y="409"/>
                </a:lnTo>
                <a:lnTo>
                  <a:pt x="233" y="411"/>
                </a:lnTo>
                <a:lnTo>
                  <a:pt x="231" y="413"/>
                </a:lnTo>
                <a:lnTo>
                  <a:pt x="231" y="415"/>
                </a:lnTo>
                <a:lnTo>
                  <a:pt x="231" y="417"/>
                </a:lnTo>
                <a:lnTo>
                  <a:pt x="231" y="419"/>
                </a:lnTo>
                <a:lnTo>
                  <a:pt x="229" y="421"/>
                </a:lnTo>
                <a:lnTo>
                  <a:pt x="229" y="423"/>
                </a:lnTo>
                <a:lnTo>
                  <a:pt x="231" y="425"/>
                </a:lnTo>
                <a:lnTo>
                  <a:pt x="231" y="427"/>
                </a:lnTo>
                <a:lnTo>
                  <a:pt x="231" y="429"/>
                </a:lnTo>
                <a:lnTo>
                  <a:pt x="231" y="431"/>
                </a:lnTo>
                <a:lnTo>
                  <a:pt x="233" y="433"/>
                </a:lnTo>
                <a:lnTo>
                  <a:pt x="233" y="435"/>
                </a:lnTo>
                <a:lnTo>
                  <a:pt x="233" y="437"/>
                </a:lnTo>
                <a:lnTo>
                  <a:pt x="233" y="439"/>
                </a:lnTo>
                <a:lnTo>
                  <a:pt x="233" y="441"/>
                </a:lnTo>
                <a:lnTo>
                  <a:pt x="233" y="443"/>
                </a:lnTo>
                <a:lnTo>
                  <a:pt x="233" y="445"/>
                </a:lnTo>
                <a:lnTo>
                  <a:pt x="235" y="447"/>
                </a:lnTo>
                <a:lnTo>
                  <a:pt x="235" y="449"/>
                </a:lnTo>
                <a:lnTo>
                  <a:pt x="235" y="451"/>
                </a:lnTo>
                <a:lnTo>
                  <a:pt x="235" y="453"/>
                </a:lnTo>
                <a:lnTo>
                  <a:pt x="237" y="455"/>
                </a:lnTo>
                <a:lnTo>
                  <a:pt x="235" y="453"/>
                </a:lnTo>
                <a:lnTo>
                  <a:pt x="233" y="451"/>
                </a:lnTo>
                <a:lnTo>
                  <a:pt x="233" y="453"/>
                </a:lnTo>
                <a:lnTo>
                  <a:pt x="233" y="451"/>
                </a:lnTo>
                <a:lnTo>
                  <a:pt x="233" y="453"/>
                </a:lnTo>
                <a:lnTo>
                  <a:pt x="233" y="455"/>
                </a:lnTo>
                <a:lnTo>
                  <a:pt x="235" y="455"/>
                </a:lnTo>
                <a:lnTo>
                  <a:pt x="235" y="457"/>
                </a:lnTo>
                <a:lnTo>
                  <a:pt x="237" y="457"/>
                </a:lnTo>
                <a:lnTo>
                  <a:pt x="237" y="459"/>
                </a:lnTo>
                <a:lnTo>
                  <a:pt x="237" y="461"/>
                </a:lnTo>
                <a:lnTo>
                  <a:pt x="237" y="463"/>
                </a:lnTo>
                <a:lnTo>
                  <a:pt x="237" y="465"/>
                </a:lnTo>
                <a:lnTo>
                  <a:pt x="237" y="467"/>
                </a:lnTo>
                <a:lnTo>
                  <a:pt x="237" y="469"/>
                </a:lnTo>
                <a:lnTo>
                  <a:pt x="237" y="471"/>
                </a:lnTo>
                <a:lnTo>
                  <a:pt x="237" y="473"/>
                </a:lnTo>
                <a:lnTo>
                  <a:pt x="235" y="475"/>
                </a:lnTo>
                <a:lnTo>
                  <a:pt x="235" y="477"/>
                </a:lnTo>
                <a:lnTo>
                  <a:pt x="235" y="479"/>
                </a:lnTo>
                <a:lnTo>
                  <a:pt x="233" y="481"/>
                </a:lnTo>
                <a:lnTo>
                  <a:pt x="233" y="483"/>
                </a:lnTo>
                <a:lnTo>
                  <a:pt x="231" y="483"/>
                </a:lnTo>
                <a:lnTo>
                  <a:pt x="231" y="485"/>
                </a:lnTo>
                <a:lnTo>
                  <a:pt x="231" y="487"/>
                </a:lnTo>
                <a:lnTo>
                  <a:pt x="231" y="489"/>
                </a:lnTo>
                <a:lnTo>
                  <a:pt x="231" y="491"/>
                </a:lnTo>
                <a:lnTo>
                  <a:pt x="229" y="491"/>
                </a:lnTo>
                <a:lnTo>
                  <a:pt x="229" y="493"/>
                </a:lnTo>
                <a:lnTo>
                  <a:pt x="229" y="495"/>
                </a:lnTo>
                <a:lnTo>
                  <a:pt x="229" y="497"/>
                </a:lnTo>
                <a:lnTo>
                  <a:pt x="231" y="499"/>
                </a:lnTo>
                <a:lnTo>
                  <a:pt x="229" y="499"/>
                </a:lnTo>
                <a:lnTo>
                  <a:pt x="229" y="501"/>
                </a:lnTo>
                <a:lnTo>
                  <a:pt x="231" y="499"/>
                </a:lnTo>
                <a:lnTo>
                  <a:pt x="231" y="501"/>
                </a:lnTo>
                <a:lnTo>
                  <a:pt x="231" y="503"/>
                </a:lnTo>
                <a:lnTo>
                  <a:pt x="231" y="505"/>
                </a:lnTo>
                <a:lnTo>
                  <a:pt x="231" y="507"/>
                </a:lnTo>
                <a:lnTo>
                  <a:pt x="231" y="509"/>
                </a:lnTo>
                <a:lnTo>
                  <a:pt x="231" y="511"/>
                </a:lnTo>
                <a:lnTo>
                  <a:pt x="233" y="513"/>
                </a:lnTo>
                <a:lnTo>
                  <a:pt x="233" y="515"/>
                </a:lnTo>
                <a:lnTo>
                  <a:pt x="233" y="517"/>
                </a:lnTo>
                <a:lnTo>
                  <a:pt x="233" y="519"/>
                </a:lnTo>
                <a:lnTo>
                  <a:pt x="233" y="521"/>
                </a:lnTo>
                <a:lnTo>
                  <a:pt x="233" y="523"/>
                </a:lnTo>
                <a:lnTo>
                  <a:pt x="231" y="521"/>
                </a:lnTo>
                <a:lnTo>
                  <a:pt x="229" y="521"/>
                </a:lnTo>
                <a:lnTo>
                  <a:pt x="231" y="523"/>
                </a:lnTo>
                <a:lnTo>
                  <a:pt x="229" y="523"/>
                </a:lnTo>
                <a:lnTo>
                  <a:pt x="227" y="523"/>
                </a:lnTo>
                <a:lnTo>
                  <a:pt x="227" y="521"/>
                </a:lnTo>
                <a:lnTo>
                  <a:pt x="225" y="521"/>
                </a:lnTo>
                <a:lnTo>
                  <a:pt x="223" y="523"/>
                </a:lnTo>
                <a:lnTo>
                  <a:pt x="223" y="525"/>
                </a:lnTo>
                <a:lnTo>
                  <a:pt x="221" y="525"/>
                </a:lnTo>
                <a:lnTo>
                  <a:pt x="223" y="527"/>
                </a:lnTo>
                <a:lnTo>
                  <a:pt x="221" y="529"/>
                </a:lnTo>
                <a:lnTo>
                  <a:pt x="219" y="531"/>
                </a:lnTo>
                <a:lnTo>
                  <a:pt x="219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39"/>
                </a:lnTo>
                <a:lnTo>
                  <a:pt x="217" y="541"/>
                </a:lnTo>
                <a:lnTo>
                  <a:pt x="219" y="543"/>
                </a:lnTo>
                <a:lnTo>
                  <a:pt x="221" y="543"/>
                </a:lnTo>
                <a:lnTo>
                  <a:pt x="223" y="543"/>
                </a:lnTo>
                <a:lnTo>
                  <a:pt x="225" y="545"/>
                </a:lnTo>
                <a:lnTo>
                  <a:pt x="227" y="545"/>
                </a:lnTo>
                <a:lnTo>
                  <a:pt x="225" y="545"/>
                </a:lnTo>
                <a:lnTo>
                  <a:pt x="223" y="543"/>
                </a:lnTo>
                <a:lnTo>
                  <a:pt x="221" y="543"/>
                </a:lnTo>
                <a:lnTo>
                  <a:pt x="219" y="543"/>
                </a:lnTo>
                <a:lnTo>
                  <a:pt x="217" y="543"/>
                </a:lnTo>
                <a:lnTo>
                  <a:pt x="215" y="543"/>
                </a:lnTo>
                <a:lnTo>
                  <a:pt x="215" y="545"/>
                </a:lnTo>
                <a:lnTo>
                  <a:pt x="213" y="545"/>
                </a:lnTo>
                <a:lnTo>
                  <a:pt x="211" y="547"/>
                </a:lnTo>
                <a:lnTo>
                  <a:pt x="209" y="547"/>
                </a:lnTo>
                <a:lnTo>
                  <a:pt x="207" y="547"/>
                </a:lnTo>
                <a:lnTo>
                  <a:pt x="205" y="549"/>
                </a:lnTo>
                <a:lnTo>
                  <a:pt x="205" y="551"/>
                </a:lnTo>
                <a:lnTo>
                  <a:pt x="203" y="553"/>
                </a:lnTo>
                <a:lnTo>
                  <a:pt x="203" y="555"/>
                </a:lnTo>
                <a:lnTo>
                  <a:pt x="203" y="557"/>
                </a:lnTo>
                <a:lnTo>
                  <a:pt x="203" y="559"/>
                </a:lnTo>
                <a:lnTo>
                  <a:pt x="201" y="561"/>
                </a:lnTo>
                <a:lnTo>
                  <a:pt x="201" y="563"/>
                </a:lnTo>
                <a:lnTo>
                  <a:pt x="199" y="565"/>
                </a:lnTo>
                <a:lnTo>
                  <a:pt x="197" y="567"/>
                </a:lnTo>
                <a:lnTo>
                  <a:pt x="195" y="567"/>
                </a:lnTo>
                <a:lnTo>
                  <a:pt x="193" y="567"/>
                </a:lnTo>
                <a:lnTo>
                  <a:pt x="192" y="567"/>
                </a:lnTo>
                <a:lnTo>
                  <a:pt x="190" y="567"/>
                </a:lnTo>
                <a:lnTo>
                  <a:pt x="188" y="567"/>
                </a:lnTo>
                <a:lnTo>
                  <a:pt x="188" y="565"/>
                </a:lnTo>
                <a:lnTo>
                  <a:pt x="186" y="563"/>
                </a:lnTo>
                <a:lnTo>
                  <a:pt x="184" y="563"/>
                </a:lnTo>
                <a:lnTo>
                  <a:pt x="182" y="561"/>
                </a:lnTo>
                <a:lnTo>
                  <a:pt x="180" y="559"/>
                </a:lnTo>
                <a:lnTo>
                  <a:pt x="180" y="557"/>
                </a:lnTo>
                <a:lnTo>
                  <a:pt x="178" y="555"/>
                </a:lnTo>
                <a:lnTo>
                  <a:pt x="178" y="553"/>
                </a:lnTo>
                <a:lnTo>
                  <a:pt x="176" y="551"/>
                </a:lnTo>
                <a:lnTo>
                  <a:pt x="174" y="551"/>
                </a:lnTo>
                <a:lnTo>
                  <a:pt x="176" y="549"/>
                </a:lnTo>
                <a:lnTo>
                  <a:pt x="174" y="549"/>
                </a:lnTo>
                <a:lnTo>
                  <a:pt x="174" y="551"/>
                </a:lnTo>
                <a:lnTo>
                  <a:pt x="174" y="549"/>
                </a:lnTo>
                <a:lnTo>
                  <a:pt x="174" y="547"/>
                </a:lnTo>
                <a:lnTo>
                  <a:pt x="172" y="545"/>
                </a:lnTo>
                <a:lnTo>
                  <a:pt x="172" y="543"/>
                </a:lnTo>
                <a:lnTo>
                  <a:pt x="170" y="541"/>
                </a:lnTo>
                <a:lnTo>
                  <a:pt x="170" y="539"/>
                </a:lnTo>
                <a:lnTo>
                  <a:pt x="170" y="537"/>
                </a:lnTo>
                <a:lnTo>
                  <a:pt x="170" y="535"/>
                </a:lnTo>
                <a:lnTo>
                  <a:pt x="170" y="533"/>
                </a:lnTo>
                <a:lnTo>
                  <a:pt x="168" y="531"/>
                </a:lnTo>
                <a:lnTo>
                  <a:pt x="168" y="529"/>
                </a:lnTo>
                <a:lnTo>
                  <a:pt x="170" y="531"/>
                </a:lnTo>
                <a:lnTo>
                  <a:pt x="170" y="533"/>
                </a:lnTo>
                <a:lnTo>
                  <a:pt x="170" y="535"/>
                </a:lnTo>
                <a:lnTo>
                  <a:pt x="170" y="533"/>
                </a:lnTo>
                <a:lnTo>
                  <a:pt x="170" y="535"/>
                </a:lnTo>
                <a:lnTo>
                  <a:pt x="170" y="537"/>
                </a:lnTo>
                <a:lnTo>
                  <a:pt x="172" y="539"/>
                </a:lnTo>
                <a:lnTo>
                  <a:pt x="172" y="537"/>
                </a:lnTo>
                <a:lnTo>
                  <a:pt x="172" y="535"/>
                </a:lnTo>
                <a:lnTo>
                  <a:pt x="172" y="533"/>
                </a:lnTo>
                <a:lnTo>
                  <a:pt x="172" y="531"/>
                </a:lnTo>
                <a:lnTo>
                  <a:pt x="170" y="529"/>
                </a:lnTo>
                <a:lnTo>
                  <a:pt x="168" y="529"/>
                </a:lnTo>
                <a:lnTo>
                  <a:pt x="168" y="527"/>
                </a:lnTo>
                <a:lnTo>
                  <a:pt x="168" y="529"/>
                </a:lnTo>
                <a:lnTo>
                  <a:pt x="166" y="527"/>
                </a:lnTo>
                <a:lnTo>
                  <a:pt x="166" y="525"/>
                </a:lnTo>
                <a:lnTo>
                  <a:pt x="168" y="525"/>
                </a:lnTo>
                <a:lnTo>
                  <a:pt x="166" y="523"/>
                </a:lnTo>
                <a:lnTo>
                  <a:pt x="166" y="521"/>
                </a:lnTo>
                <a:lnTo>
                  <a:pt x="164" y="519"/>
                </a:lnTo>
                <a:lnTo>
                  <a:pt x="164" y="517"/>
                </a:lnTo>
                <a:lnTo>
                  <a:pt x="164" y="515"/>
                </a:lnTo>
                <a:lnTo>
                  <a:pt x="162" y="513"/>
                </a:lnTo>
                <a:lnTo>
                  <a:pt x="162" y="511"/>
                </a:lnTo>
                <a:lnTo>
                  <a:pt x="160" y="511"/>
                </a:lnTo>
                <a:lnTo>
                  <a:pt x="160" y="509"/>
                </a:lnTo>
                <a:lnTo>
                  <a:pt x="160" y="505"/>
                </a:lnTo>
                <a:lnTo>
                  <a:pt x="158" y="503"/>
                </a:lnTo>
                <a:lnTo>
                  <a:pt x="158" y="501"/>
                </a:lnTo>
                <a:lnTo>
                  <a:pt x="156" y="499"/>
                </a:lnTo>
                <a:lnTo>
                  <a:pt x="156" y="497"/>
                </a:lnTo>
                <a:lnTo>
                  <a:pt x="154" y="495"/>
                </a:lnTo>
                <a:lnTo>
                  <a:pt x="152" y="493"/>
                </a:lnTo>
                <a:lnTo>
                  <a:pt x="152" y="491"/>
                </a:lnTo>
                <a:lnTo>
                  <a:pt x="150" y="489"/>
                </a:lnTo>
                <a:lnTo>
                  <a:pt x="150" y="487"/>
                </a:lnTo>
                <a:lnTo>
                  <a:pt x="148" y="487"/>
                </a:lnTo>
                <a:lnTo>
                  <a:pt x="146" y="485"/>
                </a:lnTo>
                <a:lnTo>
                  <a:pt x="146" y="483"/>
                </a:lnTo>
                <a:lnTo>
                  <a:pt x="144" y="481"/>
                </a:lnTo>
                <a:lnTo>
                  <a:pt x="144" y="479"/>
                </a:lnTo>
                <a:lnTo>
                  <a:pt x="142" y="477"/>
                </a:lnTo>
                <a:lnTo>
                  <a:pt x="142" y="475"/>
                </a:lnTo>
                <a:lnTo>
                  <a:pt x="140" y="473"/>
                </a:lnTo>
                <a:lnTo>
                  <a:pt x="140" y="471"/>
                </a:lnTo>
                <a:lnTo>
                  <a:pt x="140" y="469"/>
                </a:lnTo>
                <a:lnTo>
                  <a:pt x="138" y="467"/>
                </a:lnTo>
                <a:lnTo>
                  <a:pt x="138" y="465"/>
                </a:lnTo>
                <a:lnTo>
                  <a:pt x="138" y="463"/>
                </a:lnTo>
                <a:lnTo>
                  <a:pt x="136" y="461"/>
                </a:lnTo>
                <a:lnTo>
                  <a:pt x="136" y="459"/>
                </a:lnTo>
                <a:lnTo>
                  <a:pt x="136" y="457"/>
                </a:lnTo>
                <a:lnTo>
                  <a:pt x="136" y="455"/>
                </a:lnTo>
                <a:lnTo>
                  <a:pt x="136" y="453"/>
                </a:lnTo>
                <a:lnTo>
                  <a:pt x="134" y="453"/>
                </a:lnTo>
                <a:lnTo>
                  <a:pt x="134" y="451"/>
                </a:lnTo>
                <a:lnTo>
                  <a:pt x="134" y="449"/>
                </a:lnTo>
                <a:lnTo>
                  <a:pt x="132" y="447"/>
                </a:lnTo>
                <a:lnTo>
                  <a:pt x="132" y="445"/>
                </a:lnTo>
                <a:lnTo>
                  <a:pt x="132" y="443"/>
                </a:lnTo>
                <a:lnTo>
                  <a:pt x="130" y="441"/>
                </a:lnTo>
                <a:lnTo>
                  <a:pt x="130" y="439"/>
                </a:lnTo>
                <a:lnTo>
                  <a:pt x="132" y="441"/>
                </a:lnTo>
                <a:lnTo>
                  <a:pt x="130" y="439"/>
                </a:lnTo>
                <a:lnTo>
                  <a:pt x="130" y="437"/>
                </a:lnTo>
                <a:lnTo>
                  <a:pt x="128" y="435"/>
                </a:lnTo>
                <a:lnTo>
                  <a:pt x="128" y="433"/>
                </a:lnTo>
                <a:lnTo>
                  <a:pt x="126" y="431"/>
                </a:lnTo>
                <a:lnTo>
                  <a:pt x="124" y="431"/>
                </a:lnTo>
                <a:lnTo>
                  <a:pt x="124" y="429"/>
                </a:lnTo>
                <a:lnTo>
                  <a:pt x="124" y="427"/>
                </a:lnTo>
                <a:lnTo>
                  <a:pt x="126" y="427"/>
                </a:lnTo>
                <a:lnTo>
                  <a:pt x="124" y="427"/>
                </a:lnTo>
                <a:lnTo>
                  <a:pt x="122" y="427"/>
                </a:lnTo>
                <a:lnTo>
                  <a:pt x="122" y="425"/>
                </a:lnTo>
                <a:lnTo>
                  <a:pt x="120" y="423"/>
                </a:lnTo>
                <a:lnTo>
                  <a:pt x="120" y="421"/>
                </a:lnTo>
                <a:lnTo>
                  <a:pt x="120" y="419"/>
                </a:lnTo>
                <a:lnTo>
                  <a:pt x="118" y="417"/>
                </a:lnTo>
                <a:lnTo>
                  <a:pt x="116" y="417"/>
                </a:lnTo>
                <a:lnTo>
                  <a:pt x="118" y="417"/>
                </a:lnTo>
                <a:lnTo>
                  <a:pt x="116" y="415"/>
                </a:lnTo>
                <a:lnTo>
                  <a:pt x="118" y="415"/>
                </a:lnTo>
                <a:lnTo>
                  <a:pt x="118" y="413"/>
                </a:lnTo>
                <a:lnTo>
                  <a:pt x="116" y="413"/>
                </a:lnTo>
                <a:lnTo>
                  <a:pt x="116" y="411"/>
                </a:lnTo>
                <a:lnTo>
                  <a:pt x="114" y="411"/>
                </a:lnTo>
                <a:lnTo>
                  <a:pt x="114" y="409"/>
                </a:lnTo>
                <a:lnTo>
                  <a:pt x="114" y="407"/>
                </a:lnTo>
                <a:lnTo>
                  <a:pt x="112" y="405"/>
                </a:lnTo>
                <a:lnTo>
                  <a:pt x="110" y="403"/>
                </a:lnTo>
                <a:lnTo>
                  <a:pt x="110" y="401"/>
                </a:lnTo>
                <a:lnTo>
                  <a:pt x="108" y="399"/>
                </a:lnTo>
                <a:lnTo>
                  <a:pt x="108" y="397"/>
                </a:lnTo>
                <a:lnTo>
                  <a:pt x="106" y="395"/>
                </a:lnTo>
                <a:lnTo>
                  <a:pt x="106" y="393"/>
                </a:lnTo>
                <a:lnTo>
                  <a:pt x="106" y="391"/>
                </a:lnTo>
                <a:lnTo>
                  <a:pt x="106" y="389"/>
                </a:lnTo>
                <a:lnTo>
                  <a:pt x="106" y="387"/>
                </a:lnTo>
                <a:lnTo>
                  <a:pt x="104" y="387"/>
                </a:lnTo>
                <a:lnTo>
                  <a:pt x="104" y="383"/>
                </a:lnTo>
                <a:lnTo>
                  <a:pt x="104" y="381"/>
                </a:lnTo>
                <a:lnTo>
                  <a:pt x="104" y="379"/>
                </a:lnTo>
                <a:lnTo>
                  <a:pt x="104" y="377"/>
                </a:lnTo>
                <a:lnTo>
                  <a:pt x="102" y="377"/>
                </a:lnTo>
                <a:lnTo>
                  <a:pt x="102" y="375"/>
                </a:lnTo>
                <a:lnTo>
                  <a:pt x="102" y="373"/>
                </a:lnTo>
                <a:lnTo>
                  <a:pt x="102" y="371"/>
                </a:lnTo>
                <a:lnTo>
                  <a:pt x="100" y="369"/>
                </a:lnTo>
                <a:lnTo>
                  <a:pt x="100" y="367"/>
                </a:lnTo>
                <a:lnTo>
                  <a:pt x="100" y="365"/>
                </a:lnTo>
                <a:lnTo>
                  <a:pt x="98" y="363"/>
                </a:lnTo>
                <a:lnTo>
                  <a:pt x="98" y="361"/>
                </a:lnTo>
                <a:lnTo>
                  <a:pt x="96" y="359"/>
                </a:lnTo>
                <a:lnTo>
                  <a:pt x="96" y="357"/>
                </a:lnTo>
                <a:lnTo>
                  <a:pt x="98" y="357"/>
                </a:lnTo>
                <a:lnTo>
                  <a:pt x="96" y="353"/>
                </a:lnTo>
                <a:lnTo>
                  <a:pt x="94" y="351"/>
                </a:lnTo>
                <a:lnTo>
                  <a:pt x="96" y="353"/>
                </a:lnTo>
                <a:lnTo>
                  <a:pt x="96" y="351"/>
                </a:lnTo>
                <a:lnTo>
                  <a:pt x="94" y="349"/>
                </a:lnTo>
                <a:lnTo>
                  <a:pt x="94" y="347"/>
                </a:lnTo>
                <a:lnTo>
                  <a:pt x="94" y="345"/>
                </a:lnTo>
                <a:lnTo>
                  <a:pt x="96" y="347"/>
                </a:lnTo>
                <a:lnTo>
                  <a:pt x="96" y="345"/>
                </a:lnTo>
                <a:lnTo>
                  <a:pt x="94" y="343"/>
                </a:lnTo>
                <a:lnTo>
                  <a:pt x="96" y="341"/>
                </a:lnTo>
                <a:lnTo>
                  <a:pt x="96" y="339"/>
                </a:lnTo>
                <a:lnTo>
                  <a:pt x="94" y="337"/>
                </a:lnTo>
                <a:lnTo>
                  <a:pt x="94" y="339"/>
                </a:lnTo>
                <a:lnTo>
                  <a:pt x="94" y="341"/>
                </a:lnTo>
                <a:lnTo>
                  <a:pt x="92" y="341"/>
                </a:lnTo>
                <a:lnTo>
                  <a:pt x="92" y="339"/>
                </a:lnTo>
                <a:lnTo>
                  <a:pt x="92" y="335"/>
                </a:lnTo>
                <a:lnTo>
                  <a:pt x="94" y="335"/>
                </a:lnTo>
                <a:lnTo>
                  <a:pt x="96" y="337"/>
                </a:lnTo>
                <a:lnTo>
                  <a:pt x="96" y="335"/>
                </a:lnTo>
                <a:lnTo>
                  <a:pt x="94" y="335"/>
                </a:lnTo>
                <a:lnTo>
                  <a:pt x="92" y="335"/>
                </a:lnTo>
                <a:lnTo>
                  <a:pt x="90" y="333"/>
                </a:lnTo>
                <a:lnTo>
                  <a:pt x="92" y="331"/>
                </a:lnTo>
                <a:lnTo>
                  <a:pt x="90" y="329"/>
                </a:lnTo>
                <a:lnTo>
                  <a:pt x="90" y="327"/>
                </a:lnTo>
                <a:lnTo>
                  <a:pt x="90" y="325"/>
                </a:lnTo>
                <a:lnTo>
                  <a:pt x="88" y="325"/>
                </a:lnTo>
                <a:lnTo>
                  <a:pt x="88" y="323"/>
                </a:lnTo>
                <a:lnTo>
                  <a:pt x="88" y="321"/>
                </a:lnTo>
                <a:lnTo>
                  <a:pt x="88" y="319"/>
                </a:lnTo>
                <a:lnTo>
                  <a:pt x="88" y="317"/>
                </a:lnTo>
                <a:lnTo>
                  <a:pt x="88" y="315"/>
                </a:lnTo>
                <a:lnTo>
                  <a:pt x="90" y="313"/>
                </a:lnTo>
                <a:lnTo>
                  <a:pt x="90" y="311"/>
                </a:lnTo>
                <a:lnTo>
                  <a:pt x="90" y="309"/>
                </a:lnTo>
                <a:lnTo>
                  <a:pt x="90" y="305"/>
                </a:lnTo>
                <a:lnTo>
                  <a:pt x="90" y="303"/>
                </a:lnTo>
                <a:lnTo>
                  <a:pt x="90" y="301"/>
                </a:lnTo>
                <a:lnTo>
                  <a:pt x="88" y="299"/>
                </a:lnTo>
                <a:lnTo>
                  <a:pt x="88" y="297"/>
                </a:lnTo>
                <a:lnTo>
                  <a:pt x="86" y="297"/>
                </a:lnTo>
                <a:lnTo>
                  <a:pt x="86" y="299"/>
                </a:lnTo>
                <a:lnTo>
                  <a:pt x="86" y="297"/>
                </a:lnTo>
                <a:lnTo>
                  <a:pt x="84" y="299"/>
                </a:lnTo>
                <a:lnTo>
                  <a:pt x="86" y="297"/>
                </a:lnTo>
                <a:lnTo>
                  <a:pt x="84" y="295"/>
                </a:lnTo>
                <a:lnTo>
                  <a:pt x="84" y="293"/>
                </a:lnTo>
                <a:lnTo>
                  <a:pt x="86" y="291"/>
                </a:lnTo>
                <a:lnTo>
                  <a:pt x="84" y="289"/>
                </a:lnTo>
                <a:lnTo>
                  <a:pt x="86" y="289"/>
                </a:lnTo>
                <a:lnTo>
                  <a:pt x="88" y="287"/>
                </a:lnTo>
                <a:lnTo>
                  <a:pt x="90" y="285"/>
                </a:lnTo>
                <a:lnTo>
                  <a:pt x="92" y="285"/>
                </a:lnTo>
                <a:lnTo>
                  <a:pt x="92" y="283"/>
                </a:lnTo>
                <a:lnTo>
                  <a:pt x="90" y="285"/>
                </a:lnTo>
                <a:lnTo>
                  <a:pt x="88" y="285"/>
                </a:lnTo>
                <a:lnTo>
                  <a:pt x="86" y="285"/>
                </a:lnTo>
                <a:lnTo>
                  <a:pt x="84" y="285"/>
                </a:lnTo>
                <a:lnTo>
                  <a:pt x="82" y="285"/>
                </a:lnTo>
                <a:lnTo>
                  <a:pt x="82" y="283"/>
                </a:lnTo>
                <a:lnTo>
                  <a:pt x="82" y="281"/>
                </a:lnTo>
                <a:lnTo>
                  <a:pt x="84" y="279"/>
                </a:lnTo>
                <a:lnTo>
                  <a:pt x="82" y="281"/>
                </a:lnTo>
                <a:lnTo>
                  <a:pt x="80" y="279"/>
                </a:lnTo>
                <a:lnTo>
                  <a:pt x="82" y="277"/>
                </a:lnTo>
                <a:lnTo>
                  <a:pt x="82" y="275"/>
                </a:lnTo>
                <a:lnTo>
                  <a:pt x="84" y="275"/>
                </a:lnTo>
                <a:lnTo>
                  <a:pt x="86" y="275"/>
                </a:lnTo>
                <a:lnTo>
                  <a:pt x="84" y="275"/>
                </a:lnTo>
                <a:lnTo>
                  <a:pt x="82" y="274"/>
                </a:lnTo>
                <a:lnTo>
                  <a:pt x="80" y="274"/>
                </a:lnTo>
                <a:lnTo>
                  <a:pt x="78" y="272"/>
                </a:lnTo>
                <a:lnTo>
                  <a:pt x="78" y="274"/>
                </a:lnTo>
                <a:lnTo>
                  <a:pt x="76" y="274"/>
                </a:lnTo>
                <a:lnTo>
                  <a:pt x="76" y="275"/>
                </a:lnTo>
                <a:lnTo>
                  <a:pt x="78" y="277"/>
                </a:lnTo>
                <a:lnTo>
                  <a:pt x="76" y="279"/>
                </a:lnTo>
                <a:lnTo>
                  <a:pt x="74" y="279"/>
                </a:lnTo>
                <a:lnTo>
                  <a:pt x="74" y="281"/>
                </a:lnTo>
                <a:lnTo>
                  <a:pt x="72" y="281"/>
                </a:lnTo>
                <a:lnTo>
                  <a:pt x="72" y="283"/>
                </a:lnTo>
                <a:lnTo>
                  <a:pt x="74" y="283"/>
                </a:lnTo>
                <a:lnTo>
                  <a:pt x="76" y="285"/>
                </a:lnTo>
                <a:lnTo>
                  <a:pt x="78" y="285"/>
                </a:lnTo>
                <a:lnTo>
                  <a:pt x="78" y="287"/>
                </a:lnTo>
                <a:lnTo>
                  <a:pt x="78" y="289"/>
                </a:lnTo>
                <a:lnTo>
                  <a:pt x="76" y="291"/>
                </a:lnTo>
                <a:lnTo>
                  <a:pt x="76" y="293"/>
                </a:lnTo>
                <a:lnTo>
                  <a:pt x="76" y="295"/>
                </a:lnTo>
                <a:lnTo>
                  <a:pt x="74" y="297"/>
                </a:lnTo>
                <a:lnTo>
                  <a:pt x="72" y="297"/>
                </a:lnTo>
                <a:lnTo>
                  <a:pt x="70" y="299"/>
                </a:lnTo>
                <a:lnTo>
                  <a:pt x="68" y="299"/>
                </a:lnTo>
                <a:lnTo>
                  <a:pt x="66" y="301"/>
                </a:lnTo>
                <a:lnTo>
                  <a:pt x="64" y="303"/>
                </a:lnTo>
                <a:lnTo>
                  <a:pt x="62" y="303"/>
                </a:lnTo>
                <a:lnTo>
                  <a:pt x="58" y="305"/>
                </a:lnTo>
                <a:lnTo>
                  <a:pt x="56" y="305"/>
                </a:lnTo>
                <a:lnTo>
                  <a:pt x="54" y="305"/>
                </a:lnTo>
                <a:lnTo>
                  <a:pt x="52" y="305"/>
                </a:lnTo>
                <a:lnTo>
                  <a:pt x="50" y="305"/>
                </a:lnTo>
                <a:lnTo>
                  <a:pt x="48" y="303"/>
                </a:lnTo>
                <a:lnTo>
                  <a:pt x="46" y="303"/>
                </a:lnTo>
                <a:lnTo>
                  <a:pt x="44" y="301"/>
                </a:lnTo>
                <a:lnTo>
                  <a:pt x="42" y="301"/>
                </a:lnTo>
                <a:lnTo>
                  <a:pt x="42" y="299"/>
                </a:lnTo>
                <a:lnTo>
                  <a:pt x="40" y="297"/>
                </a:lnTo>
                <a:lnTo>
                  <a:pt x="38" y="295"/>
                </a:lnTo>
                <a:lnTo>
                  <a:pt x="36" y="293"/>
                </a:lnTo>
                <a:lnTo>
                  <a:pt x="34" y="293"/>
                </a:lnTo>
                <a:lnTo>
                  <a:pt x="34" y="291"/>
                </a:lnTo>
                <a:lnTo>
                  <a:pt x="32" y="289"/>
                </a:lnTo>
                <a:lnTo>
                  <a:pt x="30" y="287"/>
                </a:lnTo>
                <a:lnTo>
                  <a:pt x="28" y="285"/>
                </a:lnTo>
                <a:lnTo>
                  <a:pt x="26" y="283"/>
                </a:lnTo>
                <a:lnTo>
                  <a:pt x="26" y="281"/>
                </a:lnTo>
                <a:lnTo>
                  <a:pt x="24" y="281"/>
                </a:lnTo>
                <a:lnTo>
                  <a:pt x="22" y="279"/>
                </a:lnTo>
                <a:lnTo>
                  <a:pt x="20" y="277"/>
                </a:lnTo>
                <a:lnTo>
                  <a:pt x="18" y="275"/>
                </a:lnTo>
                <a:lnTo>
                  <a:pt x="16" y="275"/>
                </a:lnTo>
                <a:lnTo>
                  <a:pt x="16" y="274"/>
                </a:lnTo>
                <a:lnTo>
                  <a:pt x="16" y="272"/>
                </a:lnTo>
                <a:lnTo>
                  <a:pt x="18" y="270"/>
                </a:lnTo>
                <a:lnTo>
                  <a:pt x="20" y="272"/>
                </a:lnTo>
                <a:lnTo>
                  <a:pt x="20" y="274"/>
                </a:lnTo>
                <a:lnTo>
                  <a:pt x="22" y="274"/>
                </a:lnTo>
                <a:lnTo>
                  <a:pt x="24" y="274"/>
                </a:lnTo>
                <a:lnTo>
                  <a:pt x="26" y="272"/>
                </a:lnTo>
                <a:lnTo>
                  <a:pt x="28" y="272"/>
                </a:lnTo>
                <a:lnTo>
                  <a:pt x="30" y="270"/>
                </a:lnTo>
                <a:lnTo>
                  <a:pt x="32" y="272"/>
                </a:lnTo>
                <a:lnTo>
                  <a:pt x="34" y="270"/>
                </a:lnTo>
                <a:lnTo>
                  <a:pt x="34" y="268"/>
                </a:lnTo>
                <a:lnTo>
                  <a:pt x="36" y="268"/>
                </a:lnTo>
                <a:lnTo>
                  <a:pt x="38" y="268"/>
                </a:lnTo>
                <a:lnTo>
                  <a:pt x="40" y="266"/>
                </a:lnTo>
                <a:lnTo>
                  <a:pt x="40" y="264"/>
                </a:lnTo>
                <a:lnTo>
                  <a:pt x="40" y="262"/>
                </a:lnTo>
                <a:lnTo>
                  <a:pt x="42" y="260"/>
                </a:lnTo>
                <a:lnTo>
                  <a:pt x="44" y="260"/>
                </a:lnTo>
                <a:lnTo>
                  <a:pt x="44" y="258"/>
                </a:lnTo>
                <a:lnTo>
                  <a:pt x="42" y="256"/>
                </a:lnTo>
                <a:lnTo>
                  <a:pt x="40" y="258"/>
                </a:lnTo>
                <a:lnTo>
                  <a:pt x="42" y="260"/>
                </a:lnTo>
                <a:lnTo>
                  <a:pt x="40" y="260"/>
                </a:lnTo>
                <a:lnTo>
                  <a:pt x="38" y="260"/>
                </a:lnTo>
                <a:lnTo>
                  <a:pt x="36" y="262"/>
                </a:lnTo>
                <a:lnTo>
                  <a:pt x="34" y="262"/>
                </a:lnTo>
                <a:lnTo>
                  <a:pt x="32" y="262"/>
                </a:lnTo>
                <a:lnTo>
                  <a:pt x="30" y="262"/>
                </a:lnTo>
                <a:lnTo>
                  <a:pt x="30" y="264"/>
                </a:lnTo>
                <a:lnTo>
                  <a:pt x="28" y="264"/>
                </a:lnTo>
                <a:lnTo>
                  <a:pt x="26" y="264"/>
                </a:lnTo>
                <a:lnTo>
                  <a:pt x="24" y="264"/>
                </a:lnTo>
                <a:lnTo>
                  <a:pt x="22" y="262"/>
                </a:lnTo>
                <a:lnTo>
                  <a:pt x="20" y="262"/>
                </a:lnTo>
                <a:lnTo>
                  <a:pt x="18" y="262"/>
                </a:lnTo>
                <a:lnTo>
                  <a:pt x="16" y="260"/>
                </a:lnTo>
                <a:lnTo>
                  <a:pt x="14" y="260"/>
                </a:lnTo>
                <a:lnTo>
                  <a:pt x="14" y="258"/>
                </a:lnTo>
                <a:lnTo>
                  <a:pt x="12" y="258"/>
                </a:lnTo>
                <a:lnTo>
                  <a:pt x="10" y="256"/>
                </a:lnTo>
                <a:lnTo>
                  <a:pt x="8" y="254"/>
                </a:lnTo>
                <a:lnTo>
                  <a:pt x="8" y="252"/>
                </a:lnTo>
                <a:lnTo>
                  <a:pt x="6" y="252"/>
                </a:lnTo>
                <a:lnTo>
                  <a:pt x="4" y="250"/>
                </a:lnTo>
                <a:lnTo>
                  <a:pt x="4" y="248"/>
                </a:lnTo>
                <a:lnTo>
                  <a:pt x="4" y="246"/>
                </a:lnTo>
                <a:lnTo>
                  <a:pt x="6" y="246"/>
                </a:lnTo>
                <a:lnTo>
                  <a:pt x="10" y="242"/>
                </a:lnTo>
                <a:lnTo>
                  <a:pt x="8" y="242"/>
                </a:lnTo>
                <a:lnTo>
                  <a:pt x="6" y="244"/>
                </a:lnTo>
                <a:lnTo>
                  <a:pt x="4" y="244"/>
                </a:lnTo>
                <a:lnTo>
                  <a:pt x="4" y="246"/>
                </a:lnTo>
                <a:lnTo>
                  <a:pt x="2" y="248"/>
                </a:lnTo>
                <a:lnTo>
                  <a:pt x="0" y="246"/>
                </a:lnTo>
                <a:lnTo>
                  <a:pt x="0" y="24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5" name="Freeform 2116">
            <a:extLst>
              <a:ext uri="{FF2B5EF4-FFF2-40B4-BE49-F238E27FC236}">
                <a16:creationId xmlns:a16="http://schemas.microsoft.com/office/drawing/2014/main" id="{5C162D77-DF2E-471D-B79B-9F6B688AD413}"/>
              </a:ext>
            </a:extLst>
          </p:cNvPr>
          <p:cNvSpPr>
            <a:spLocks/>
          </p:cNvSpPr>
          <p:nvPr/>
        </p:nvSpPr>
        <p:spPr bwMode="auto">
          <a:xfrm>
            <a:off x="5430841" y="2559050"/>
            <a:ext cx="149225" cy="114300"/>
          </a:xfrm>
          <a:custGeom>
            <a:avLst/>
            <a:gdLst>
              <a:gd name="T0" fmla="*/ 186491563 w 94"/>
              <a:gd name="T1" fmla="*/ 156249688 h 72"/>
              <a:gd name="T2" fmla="*/ 191531875 w 94"/>
              <a:gd name="T3" fmla="*/ 141128750 h 72"/>
              <a:gd name="T4" fmla="*/ 196572188 w 94"/>
              <a:gd name="T5" fmla="*/ 146169063 h 72"/>
              <a:gd name="T6" fmla="*/ 201612500 w 94"/>
              <a:gd name="T7" fmla="*/ 131048125 h 72"/>
              <a:gd name="T8" fmla="*/ 196572188 w 94"/>
              <a:gd name="T9" fmla="*/ 115927188 h 72"/>
              <a:gd name="T10" fmla="*/ 201612500 w 94"/>
              <a:gd name="T11" fmla="*/ 100806250 h 72"/>
              <a:gd name="T12" fmla="*/ 206652813 w 94"/>
              <a:gd name="T13" fmla="*/ 85685313 h 72"/>
              <a:gd name="T14" fmla="*/ 221773750 w 94"/>
              <a:gd name="T15" fmla="*/ 80645000 h 72"/>
              <a:gd name="T16" fmla="*/ 236894688 w 94"/>
              <a:gd name="T17" fmla="*/ 85685313 h 72"/>
              <a:gd name="T18" fmla="*/ 231854375 w 94"/>
              <a:gd name="T19" fmla="*/ 75604688 h 72"/>
              <a:gd name="T20" fmla="*/ 211693125 w 94"/>
              <a:gd name="T21" fmla="*/ 65524063 h 72"/>
              <a:gd name="T22" fmla="*/ 196572188 w 94"/>
              <a:gd name="T23" fmla="*/ 55443438 h 72"/>
              <a:gd name="T24" fmla="*/ 181451250 w 94"/>
              <a:gd name="T25" fmla="*/ 40322500 h 72"/>
              <a:gd name="T26" fmla="*/ 171370625 w 94"/>
              <a:gd name="T27" fmla="*/ 25201563 h 72"/>
              <a:gd name="T28" fmla="*/ 151209375 w 94"/>
              <a:gd name="T29" fmla="*/ 5040313 h 72"/>
              <a:gd name="T30" fmla="*/ 146169063 w 94"/>
              <a:gd name="T31" fmla="*/ 10080625 h 72"/>
              <a:gd name="T32" fmla="*/ 131048125 w 94"/>
              <a:gd name="T33" fmla="*/ 20161250 h 72"/>
              <a:gd name="T34" fmla="*/ 115927188 w 94"/>
              <a:gd name="T35" fmla="*/ 35282188 h 72"/>
              <a:gd name="T36" fmla="*/ 95765938 w 94"/>
              <a:gd name="T37" fmla="*/ 25201563 h 72"/>
              <a:gd name="T38" fmla="*/ 80645000 w 94"/>
              <a:gd name="T39" fmla="*/ 10080625 h 72"/>
              <a:gd name="T40" fmla="*/ 65524063 w 94"/>
              <a:gd name="T41" fmla="*/ 0 h 72"/>
              <a:gd name="T42" fmla="*/ 55443438 w 94"/>
              <a:gd name="T43" fmla="*/ 5040313 h 72"/>
              <a:gd name="T44" fmla="*/ 50403125 w 94"/>
              <a:gd name="T45" fmla="*/ 15120938 h 72"/>
              <a:gd name="T46" fmla="*/ 65524063 w 94"/>
              <a:gd name="T47" fmla="*/ 25201563 h 72"/>
              <a:gd name="T48" fmla="*/ 70564375 w 94"/>
              <a:gd name="T49" fmla="*/ 40322500 h 72"/>
              <a:gd name="T50" fmla="*/ 50403125 w 94"/>
              <a:gd name="T51" fmla="*/ 35282188 h 72"/>
              <a:gd name="T52" fmla="*/ 30241875 w 94"/>
              <a:gd name="T53" fmla="*/ 30241875 h 72"/>
              <a:gd name="T54" fmla="*/ 20161250 w 94"/>
              <a:gd name="T55" fmla="*/ 20161250 h 72"/>
              <a:gd name="T56" fmla="*/ 5040313 w 94"/>
              <a:gd name="T57" fmla="*/ 25201563 h 72"/>
              <a:gd name="T58" fmla="*/ 10080625 w 94"/>
              <a:gd name="T59" fmla="*/ 35282188 h 72"/>
              <a:gd name="T60" fmla="*/ 15120938 w 94"/>
              <a:gd name="T61" fmla="*/ 45362813 h 72"/>
              <a:gd name="T62" fmla="*/ 30241875 w 94"/>
              <a:gd name="T63" fmla="*/ 50403125 h 72"/>
              <a:gd name="T64" fmla="*/ 25201563 w 94"/>
              <a:gd name="T65" fmla="*/ 65524063 h 72"/>
              <a:gd name="T66" fmla="*/ 40322500 w 94"/>
              <a:gd name="T67" fmla="*/ 80645000 h 72"/>
              <a:gd name="T68" fmla="*/ 50403125 w 94"/>
              <a:gd name="T69" fmla="*/ 95765938 h 72"/>
              <a:gd name="T70" fmla="*/ 40322500 w 94"/>
              <a:gd name="T71" fmla="*/ 100806250 h 72"/>
              <a:gd name="T72" fmla="*/ 55443438 w 94"/>
              <a:gd name="T73" fmla="*/ 110886875 h 72"/>
              <a:gd name="T74" fmla="*/ 75604688 w 94"/>
              <a:gd name="T75" fmla="*/ 120967500 h 72"/>
              <a:gd name="T76" fmla="*/ 75604688 w 94"/>
              <a:gd name="T77" fmla="*/ 131048125 h 72"/>
              <a:gd name="T78" fmla="*/ 80645000 w 94"/>
              <a:gd name="T79" fmla="*/ 141128750 h 72"/>
              <a:gd name="T80" fmla="*/ 85685313 w 94"/>
              <a:gd name="T81" fmla="*/ 156249688 h 72"/>
              <a:gd name="T82" fmla="*/ 100806250 w 94"/>
              <a:gd name="T83" fmla="*/ 141128750 h 72"/>
              <a:gd name="T84" fmla="*/ 110886875 w 94"/>
              <a:gd name="T85" fmla="*/ 131048125 h 72"/>
              <a:gd name="T86" fmla="*/ 126007813 w 94"/>
              <a:gd name="T87" fmla="*/ 120967500 h 72"/>
              <a:gd name="T88" fmla="*/ 141128750 w 94"/>
              <a:gd name="T89" fmla="*/ 110886875 h 72"/>
              <a:gd name="T90" fmla="*/ 161290000 w 94"/>
              <a:gd name="T91" fmla="*/ 131048125 h 72"/>
              <a:gd name="T92" fmla="*/ 156249688 w 94"/>
              <a:gd name="T93" fmla="*/ 141128750 h 72"/>
              <a:gd name="T94" fmla="*/ 151209375 w 94"/>
              <a:gd name="T95" fmla="*/ 151209375 h 72"/>
              <a:gd name="T96" fmla="*/ 161290000 w 94"/>
              <a:gd name="T97" fmla="*/ 166330313 h 72"/>
              <a:gd name="T98" fmla="*/ 176410938 w 94"/>
              <a:gd name="T99" fmla="*/ 181451250 h 72"/>
              <a:gd name="T100" fmla="*/ 191531875 w 94"/>
              <a:gd name="T101" fmla="*/ 176410938 h 7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4" h="72">
                <a:moveTo>
                  <a:pt x="74" y="68"/>
                </a:moveTo>
                <a:lnTo>
                  <a:pt x="74" y="66"/>
                </a:lnTo>
                <a:lnTo>
                  <a:pt x="74" y="64"/>
                </a:lnTo>
                <a:lnTo>
                  <a:pt x="74" y="62"/>
                </a:lnTo>
                <a:lnTo>
                  <a:pt x="74" y="60"/>
                </a:lnTo>
                <a:lnTo>
                  <a:pt x="74" y="58"/>
                </a:lnTo>
                <a:lnTo>
                  <a:pt x="74" y="56"/>
                </a:lnTo>
                <a:lnTo>
                  <a:pt x="76" y="56"/>
                </a:lnTo>
                <a:lnTo>
                  <a:pt x="78" y="58"/>
                </a:lnTo>
                <a:lnTo>
                  <a:pt x="76" y="60"/>
                </a:lnTo>
                <a:lnTo>
                  <a:pt x="78" y="60"/>
                </a:lnTo>
                <a:lnTo>
                  <a:pt x="78" y="58"/>
                </a:lnTo>
                <a:lnTo>
                  <a:pt x="78" y="56"/>
                </a:lnTo>
                <a:lnTo>
                  <a:pt x="78" y="54"/>
                </a:lnTo>
                <a:lnTo>
                  <a:pt x="80" y="52"/>
                </a:lnTo>
                <a:lnTo>
                  <a:pt x="80" y="50"/>
                </a:lnTo>
                <a:lnTo>
                  <a:pt x="78" y="48"/>
                </a:lnTo>
                <a:lnTo>
                  <a:pt x="78" y="46"/>
                </a:lnTo>
                <a:lnTo>
                  <a:pt x="80" y="46"/>
                </a:lnTo>
                <a:lnTo>
                  <a:pt x="80" y="44"/>
                </a:lnTo>
                <a:lnTo>
                  <a:pt x="80" y="42"/>
                </a:lnTo>
                <a:lnTo>
                  <a:pt x="80" y="40"/>
                </a:lnTo>
                <a:lnTo>
                  <a:pt x="80" y="38"/>
                </a:lnTo>
                <a:lnTo>
                  <a:pt x="80" y="36"/>
                </a:lnTo>
                <a:lnTo>
                  <a:pt x="82" y="34"/>
                </a:lnTo>
                <a:lnTo>
                  <a:pt x="84" y="34"/>
                </a:lnTo>
                <a:lnTo>
                  <a:pt x="86" y="32"/>
                </a:lnTo>
                <a:lnTo>
                  <a:pt x="88" y="32"/>
                </a:lnTo>
                <a:lnTo>
                  <a:pt x="90" y="32"/>
                </a:lnTo>
                <a:lnTo>
                  <a:pt x="92" y="32"/>
                </a:lnTo>
                <a:lnTo>
                  <a:pt x="94" y="34"/>
                </a:lnTo>
                <a:lnTo>
                  <a:pt x="94" y="32"/>
                </a:lnTo>
                <a:lnTo>
                  <a:pt x="94" y="30"/>
                </a:lnTo>
                <a:lnTo>
                  <a:pt x="92" y="30"/>
                </a:lnTo>
                <a:lnTo>
                  <a:pt x="90" y="28"/>
                </a:lnTo>
                <a:lnTo>
                  <a:pt x="88" y="28"/>
                </a:lnTo>
                <a:lnTo>
                  <a:pt x="86" y="26"/>
                </a:lnTo>
                <a:lnTo>
                  <a:pt x="84" y="26"/>
                </a:lnTo>
                <a:lnTo>
                  <a:pt x="82" y="26"/>
                </a:lnTo>
                <a:lnTo>
                  <a:pt x="80" y="26"/>
                </a:lnTo>
                <a:lnTo>
                  <a:pt x="78" y="24"/>
                </a:lnTo>
                <a:lnTo>
                  <a:pt x="78" y="22"/>
                </a:lnTo>
                <a:lnTo>
                  <a:pt x="76" y="22"/>
                </a:lnTo>
                <a:lnTo>
                  <a:pt x="74" y="20"/>
                </a:lnTo>
                <a:lnTo>
                  <a:pt x="72" y="18"/>
                </a:lnTo>
                <a:lnTo>
                  <a:pt x="72" y="16"/>
                </a:lnTo>
                <a:lnTo>
                  <a:pt x="70" y="14"/>
                </a:lnTo>
                <a:lnTo>
                  <a:pt x="70" y="12"/>
                </a:lnTo>
                <a:lnTo>
                  <a:pt x="68" y="10"/>
                </a:lnTo>
                <a:lnTo>
                  <a:pt x="66" y="8"/>
                </a:lnTo>
                <a:lnTo>
                  <a:pt x="64" y="6"/>
                </a:lnTo>
                <a:lnTo>
                  <a:pt x="62" y="4"/>
                </a:lnTo>
                <a:lnTo>
                  <a:pt x="60" y="2"/>
                </a:lnTo>
                <a:lnTo>
                  <a:pt x="60" y="0"/>
                </a:lnTo>
                <a:lnTo>
                  <a:pt x="58" y="0"/>
                </a:lnTo>
                <a:lnTo>
                  <a:pt x="58" y="2"/>
                </a:lnTo>
                <a:lnTo>
                  <a:pt x="58" y="4"/>
                </a:lnTo>
                <a:lnTo>
                  <a:pt x="56" y="6"/>
                </a:lnTo>
                <a:lnTo>
                  <a:pt x="54" y="8"/>
                </a:lnTo>
                <a:lnTo>
                  <a:pt x="52" y="8"/>
                </a:lnTo>
                <a:lnTo>
                  <a:pt x="50" y="10"/>
                </a:lnTo>
                <a:lnTo>
                  <a:pt x="50" y="12"/>
                </a:lnTo>
                <a:lnTo>
                  <a:pt x="48" y="14"/>
                </a:lnTo>
                <a:lnTo>
                  <a:pt x="46" y="14"/>
                </a:lnTo>
                <a:lnTo>
                  <a:pt x="44" y="14"/>
                </a:lnTo>
                <a:lnTo>
                  <a:pt x="42" y="12"/>
                </a:lnTo>
                <a:lnTo>
                  <a:pt x="40" y="12"/>
                </a:lnTo>
                <a:lnTo>
                  <a:pt x="38" y="10"/>
                </a:lnTo>
                <a:lnTo>
                  <a:pt x="38" y="8"/>
                </a:lnTo>
                <a:lnTo>
                  <a:pt x="36" y="6"/>
                </a:lnTo>
                <a:lnTo>
                  <a:pt x="34" y="6"/>
                </a:lnTo>
                <a:lnTo>
                  <a:pt x="32" y="4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2" y="2"/>
                </a:lnTo>
                <a:lnTo>
                  <a:pt x="20" y="2"/>
                </a:lnTo>
                <a:lnTo>
                  <a:pt x="20" y="4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6" y="10"/>
                </a:lnTo>
                <a:lnTo>
                  <a:pt x="28" y="10"/>
                </a:lnTo>
                <a:lnTo>
                  <a:pt x="30" y="12"/>
                </a:lnTo>
                <a:lnTo>
                  <a:pt x="28" y="14"/>
                </a:lnTo>
                <a:lnTo>
                  <a:pt x="28" y="16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0" y="14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2"/>
                </a:lnTo>
                <a:lnTo>
                  <a:pt x="12" y="10"/>
                </a:lnTo>
                <a:lnTo>
                  <a:pt x="10" y="10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0" y="12"/>
                </a:lnTo>
                <a:lnTo>
                  <a:pt x="2" y="14"/>
                </a:lnTo>
                <a:lnTo>
                  <a:pt x="4" y="14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2" y="20"/>
                </a:lnTo>
                <a:lnTo>
                  <a:pt x="12" y="22"/>
                </a:lnTo>
                <a:lnTo>
                  <a:pt x="10" y="24"/>
                </a:lnTo>
                <a:lnTo>
                  <a:pt x="8" y="24"/>
                </a:lnTo>
                <a:lnTo>
                  <a:pt x="10" y="26"/>
                </a:lnTo>
                <a:lnTo>
                  <a:pt x="12" y="28"/>
                </a:lnTo>
                <a:lnTo>
                  <a:pt x="14" y="30"/>
                </a:lnTo>
                <a:lnTo>
                  <a:pt x="16" y="32"/>
                </a:lnTo>
                <a:lnTo>
                  <a:pt x="18" y="34"/>
                </a:lnTo>
                <a:lnTo>
                  <a:pt x="20" y="34"/>
                </a:lnTo>
                <a:lnTo>
                  <a:pt x="20" y="36"/>
                </a:lnTo>
                <a:lnTo>
                  <a:pt x="20" y="38"/>
                </a:lnTo>
                <a:lnTo>
                  <a:pt x="18" y="38"/>
                </a:lnTo>
                <a:lnTo>
                  <a:pt x="16" y="38"/>
                </a:lnTo>
                <a:lnTo>
                  <a:pt x="14" y="38"/>
                </a:lnTo>
                <a:lnTo>
                  <a:pt x="16" y="40"/>
                </a:lnTo>
                <a:lnTo>
                  <a:pt x="18" y="40"/>
                </a:lnTo>
                <a:lnTo>
                  <a:pt x="20" y="42"/>
                </a:lnTo>
                <a:lnTo>
                  <a:pt x="22" y="44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30" y="48"/>
                </a:lnTo>
                <a:lnTo>
                  <a:pt x="32" y="48"/>
                </a:lnTo>
                <a:lnTo>
                  <a:pt x="30" y="50"/>
                </a:lnTo>
                <a:lnTo>
                  <a:pt x="30" y="52"/>
                </a:lnTo>
                <a:lnTo>
                  <a:pt x="32" y="52"/>
                </a:lnTo>
                <a:lnTo>
                  <a:pt x="34" y="54"/>
                </a:lnTo>
                <a:lnTo>
                  <a:pt x="32" y="56"/>
                </a:lnTo>
                <a:lnTo>
                  <a:pt x="32" y="58"/>
                </a:lnTo>
                <a:lnTo>
                  <a:pt x="32" y="60"/>
                </a:lnTo>
                <a:lnTo>
                  <a:pt x="34" y="62"/>
                </a:lnTo>
                <a:lnTo>
                  <a:pt x="36" y="60"/>
                </a:lnTo>
                <a:lnTo>
                  <a:pt x="36" y="58"/>
                </a:lnTo>
                <a:lnTo>
                  <a:pt x="38" y="56"/>
                </a:lnTo>
                <a:lnTo>
                  <a:pt x="40" y="56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4" y="52"/>
                </a:lnTo>
                <a:lnTo>
                  <a:pt x="46" y="50"/>
                </a:lnTo>
                <a:lnTo>
                  <a:pt x="48" y="48"/>
                </a:lnTo>
                <a:lnTo>
                  <a:pt x="50" y="48"/>
                </a:lnTo>
                <a:lnTo>
                  <a:pt x="52" y="46"/>
                </a:lnTo>
                <a:lnTo>
                  <a:pt x="54" y="46"/>
                </a:lnTo>
                <a:lnTo>
                  <a:pt x="56" y="44"/>
                </a:lnTo>
                <a:lnTo>
                  <a:pt x="58" y="46"/>
                </a:lnTo>
                <a:lnTo>
                  <a:pt x="60" y="48"/>
                </a:lnTo>
                <a:lnTo>
                  <a:pt x="62" y="50"/>
                </a:lnTo>
                <a:lnTo>
                  <a:pt x="64" y="52"/>
                </a:lnTo>
                <a:lnTo>
                  <a:pt x="62" y="52"/>
                </a:lnTo>
                <a:lnTo>
                  <a:pt x="60" y="54"/>
                </a:lnTo>
                <a:lnTo>
                  <a:pt x="60" y="56"/>
                </a:lnTo>
                <a:lnTo>
                  <a:pt x="62" y="56"/>
                </a:lnTo>
                <a:lnTo>
                  <a:pt x="64" y="58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60" y="62"/>
                </a:lnTo>
                <a:lnTo>
                  <a:pt x="60" y="64"/>
                </a:lnTo>
                <a:lnTo>
                  <a:pt x="62" y="64"/>
                </a:lnTo>
                <a:lnTo>
                  <a:pt x="64" y="66"/>
                </a:lnTo>
                <a:lnTo>
                  <a:pt x="66" y="68"/>
                </a:lnTo>
                <a:lnTo>
                  <a:pt x="68" y="68"/>
                </a:lnTo>
                <a:lnTo>
                  <a:pt x="70" y="70"/>
                </a:lnTo>
                <a:lnTo>
                  <a:pt x="70" y="72"/>
                </a:lnTo>
                <a:lnTo>
                  <a:pt x="72" y="72"/>
                </a:lnTo>
                <a:lnTo>
                  <a:pt x="74" y="70"/>
                </a:lnTo>
                <a:lnTo>
                  <a:pt x="76" y="70"/>
                </a:lnTo>
                <a:lnTo>
                  <a:pt x="74" y="70"/>
                </a:lnTo>
                <a:lnTo>
                  <a:pt x="74" y="6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6" name="Freeform 2117">
            <a:extLst>
              <a:ext uri="{FF2B5EF4-FFF2-40B4-BE49-F238E27FC236}">
                <a16:creationId xmlns:a16="http://schemas.microsoft.com/office/drawing/2014/main" id="{D0D04C0D-3DD1-48E0-9489-5867AB267E11}"/>
              </a:ext>
            </a:extLst>
          </p:cNvPr>
          <p:cNvSpPr>
            <a:spLocks/>
          </p:cNvSpPr>
          <p:nvPr/>
        </p:nvSpPr>
        <p:spPr bwMode="auto">
          <a:xfrm>
            <a:off x="7651753" y="3322639"/>
            <a:ext cx="142875" cy="200025"/>
          </a:xfrm>
          <a:custGeom>
            <a:avLst/>
            <a:gdLst>
              <a:gd name="T0" fmla="*/ 10080625 w 90"/>
              <a:gd name="T1" fmla="*/ 141128750 h 126"/>
              <a:gd name="T2" fmla="*/ 15120938 w 90"/>
              <a:gd name="T3" fmla="*/ 171370625 h 126"/>
              <a:gd name="T4" fmla="*/ 25201563 w 90"/>
              <a:gd name="T5" fmla="*/ 191531875 h 126"/>
              <a:gd name="T6" fmla="*/ 35282188 w 90"/>
              <a:gd name="T7" fmla="*/ 201612500 h 126"/>
              <a:gd name="T8" fmla="*/ 50403125 w 90"/>
              <a:gd name="T9" fmla="*/ 216733438 h 126"/>
              <a:gd name="T10" fmla="*/ 50403125 w 90"/>
              <a:gd name="T11" fmla="*/ 201612500 h 126"/>
              <a:gd name="T12" fmla="*/ 65524063 w 90"/>
              <a:gd name="T13" fmla="*/ 206652813 h 126"/>
              <a:gd name="T14" fmla="*/ 60483750 w 90"/>
              <a:gd name="T15" fmla="*/ 226814063 h 126"/>
              <a:gd name="T16" fmla="*/ 55443438 w 90"/>
              <a:gd name="T17" fmla="*/ 246975313 h 126"/>
              <a:gd name="T18" fmla="*/ 70564375 w 90"/>
              <a:gd name="T19" fmla="*/ 246975313 h 126"/>
              <a:gd name="T20" fmla="*/ 80645000 w 90"/>
              <a:gd name="T21" fmla="*/ 262096250 h 126"/>
              <a:gd name="T22" fmla="*/ 100806250 w 90"/>
              <a:gd name="T23" fmla="*/ 246975313 h 126"/>
              <a:gd name="T24" fmla="*/ 131048125 w 90"/>
              <a:gd name="T25" fmla="*/ 257055938 h 126"/>
              <a:gd name="T26" fmla="*/ 146169063 w 90"/>
              <a:gd name="T27" fmla="*/ 277217188 h 126"/>
              <a:gd name="T28" fmla="*/ 151209375 w 90"/>
              <a:gd name="T29" fmla="*/ 272176875 h 126"/>
              <a:gd name="T30" fmla="*/ 141128750 w 90"/>
              <a:gd name="T31" fmla="*/ 252015625 h 126"/>
              <a:gd name="T32" fmla="*/ 156249688 w 90"/>
              <a:gd name="T33" fmla="*/ 252015625 h 126"/>
              <a:gd name="T34" fmla="*/ 171370625 w 90"/>
              <a:gd name="T35" fmla="*/ 267136563 h 126"/>
              <a:gd name="T36" fmla="*/ 181451250 w 90"/>
              <a:gd name="T37" fmla="*/ 287297813 h 126"/>
              <a:gd name="T38" fmla="*/ 211693125 w 90"/>
              <a:gd name="T39" fmla="*/ 302418750 h 126"/>
              <a:gd name="T40" fmla="*/ 211693125 w 90"/>
              <a:gd name="T41" fmla="*/ 307459063 h 126"/>
              <a:gd name="T42" fmla="*/ 226814063 w 90"/>
              <a:gd name="T43" fmla="*/ 302418750 h 126"/>
              <a:gd name="T44" fmla="*/ 211693125 w 90"/>
              <a:gd name="T45" fmla="*/ 287297813 h 126"/>
              <a:gd name="T46" fmla="*/ 196572188 w 90"/>
              <a:gd name="T47" fmla="*/ 267136563 h 126"/>
              <a:gd name="T48" fmla="*/ 206652813 w 90"/>
              <a:gd name="T49" fmla="*/ 257055938 h 126"/>
              <a:gd name="T50" fmla="*/ 191531875 w 90"/>
              <a:gd name="T51" fmla="*/ 246975313 h 126"/>
              <a:gd name="T52" fmla="*/ 176410938 w 90"/>
              <a:gd name="T53" fmla="*/ 241935000 h 126"/>
              <a:gd name="T54" fmla="*/ 171370625 w 90"/>
              <a:gd name="T55" fmla="*/ 257055938 h 126"/>
              <a:gd name="T56" fmla="*/ 166330313 w 90"/>
              <a:gd name="T57" fmla="*/ 236894688 h 126"/>
              <a:gd name="T58" fmla="*/ 146169063 w 90"/>
              <a:gd name="T59" fmla="*/ 226814063 h 126"/>
              <a:gd name="T60" fmla="*/ 131048125 w 90"/>
              <a:gd name="T61" fmla="*/ 231854375 h 126"/>
              <a:gd name="T62" fmla="*/ 120967500 w 90"/>
              <a:gd name="T63" fmla="*/ 241935000 h 126"/>
              <a:gd name="T64" fmla="*/ 100806250 w 90"/>
              <a:gd name="T65" fmla="*/ 221773750 h 126"/>
              <a:gd name="T66" fmla="*/ 95765938 w 90"/>
              <a:gd name="T67" fmla="*/ 201612500 h 126"/>
              <a:gd name="T68" fmla="*/ 85685313 w 90"/>
              <a:gd name="T69" fmla="*/ 176410938 h 126"/>
              <a:gd name="T70" fmla="*/ 85685313 w 90"/>
              <a:gd name="T71" fmla="*/ 151209375 h 126"/>
              <a:gd name="T72" fmla="*/ 105846563 w 90"/>
              <a:gd name="T73" fmla="*/ 131048125 h 126"/>
              <a:gd name="T74" fmla="*/ 115927188 w 90"/>
              <a:gd name="T75" fmla="*/ 120967500 h 126"/>
              <a:gd name="T76" fmla="*/ 115927188 w 90"/>
              <a:gd name="T77" fmla="*/ 100806250 h 126"/>
              <a:gd name="T78" fmla="*/ 120967500 w 90"/>
              <a:gd name="T79" fmla="*/ 85685313 h 126"/>
              <a:gd name="T80" fmla="*/ 115927188 w 90"/>
              <a:gd name="T81" fmla="*/ 75604688 h 126"/>
              <a:gd name="T82" fmla="*/ 100806250 w 90"/>
              <a:gd name="T83" fmla="*/ 55443438 h 126"/>
              <a:gd name="T84" fmla="*/ 95765938 w 90"/>
              <a:gd name="T85" fmla="*/ 25201563 h 126"/>
              <a:gd name="T86" fmla="*/ 90725625 w 90"/>
              <a:gd name="T87" fmla="*/ 10080625 h 126"/>
              <a:gd name="T88" fmla="*/ 70564375 w 90"/>
              <a:gd name="T89" fmla="*/ 15120938 h 126"/>
              <a:gd name="T90" fmla="*/ 55443438 w 90"/>
              <a:gd name="T91" fmla="*/ 5040313 h 126"/>
              <a:gd name="T92" fmla="*/ 35282188 w 90"/>
              <a:gd name="T93" fmla="*/ 0 h 126"/>
              <a:gd name="T94" fmla="*/ 25201563 w 90"/>
              <a:gd name="T95" fmla="*/ 15120938 h 126"/>
              <a:gd name="T96" fmla="*/ 20161250 w 90"/>
              <a:gd name="T97" fmla="*/ 40322500 h 126"/>
              <a:gd name="T98" fmla="*/ 25201563 w 90"/>
              <a:gd name="T99" fmla="*/ 60483750 h 126"/>
              <a:gd name="T100" fmla="*/ 25201563 w 90"/>
              <a:gd name="T101" fmla="*/ 90725625 h 126"/>
              <a:gd name="T102" fmla="*/ 25201563 w 90"/>
              <a:gd name="T103" fmla="*/ 110886875 h 126"/>
              <a:gd name="T104" fmla="*/ 25201563 w 90"/>
              <a:gd name="T105" fmla="*/ 136088438 h 126"/>
              <a:gd name="T106" fmla="*/ 10080625 w 90"/>
              <a:gd name="T107" fmla="*/ 126007813 h 126"/>
              <a:gd name="T108" fmla="*/ 5040313 w 90"/>
              <a:gd name="T109" fmla="*/ 131048125 h 12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" h="126">
                <a:moveTo>
                  <a:pt x="2" y="52"/>
                </a:moveTo>
                <a:lnTo>
                  <a:pt x="2" y="52"/>
                </a:lnTo>
                <a:lnTo>
                  <a:pt x="2" y="54"/>
                </a:lnTo>
                <a:lnTo>
                  <a:pt x="2" y="56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6" y="62"/>
                </a:lnTo>
                <a:lnTo>
                  <a:pt x="6" y="64"/>
                </a:lnTo>
                <a:lnTo>
                  <a:pt x="6" y="66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10" y="74"/>
                </a:lnTo>
                <a:lnTo>
                  <a:pt x="10" y="76"/>
                </a:lnTo>
                <a:lnTo>
                  <a:pt x="10" y="78"/>
                </a:lnTo>
                <a:lnTo>
                  <a:pt x="10" y="80"/>
                </a:lnTo>
                <a:lnTo>
                  <a:pt x="12" y="80"/>
                </a:lnTo>
                <a:lnTo>
                  <a:pt x="12" y="78"/>
                </a:lnTo>
                <a:lnTo>
                  <a:pt x="14" y="80"/>
                </a:lnTo>
                <a:lnTo>
                  <a:pt x="14" y="82"/>
                </a:lnTo>
                <a:lnTo>
                  <a:pt x="16" y="82"/>
                </a:lnTo>
                <a:lnTo>
                  <a:pt x="16" y="84"/>
                </a:lnTo>
                <a:lnTo>
                  <a:pt x="16" y="86"/>
                </a:lnTo>
                <a:lnTo>
                  <a:pt x="18" y="88"/>
                </a:lnTo>
                <a:lnTo>
                  <a:pt x="20" y="86"/>
                </a:lnTo>
                <a:lnTo>
                  <a:pt x="20" y="84"/>
                </a:lnTo>
                <a:lnTo>
                  <a:pt x="18" y="82"/>
                </a:lnTo>
                <a:lnTo>
                  <a:pt x="18" y="80"/>
                </a:lnTo>
                <a:lnTo>
                  <a:pt x="20" y="80"/>
                </a:lnTo>
                <a:lnTo>
                  <a:pt x="22" y="80"/>
                </a:lnTo>
                <a:lnTo>
                  <a:pt x="24" y="80"/>
                </a:lnTo>
                <a:lnTo>
                  <a:pt x="26" y="82"/>
                </a:lnTo>
                <a:lnTo>
                  <a:pt x="26" y="84"/>
                </a:lnTo>
                <a:lnTo>
                  <a:pt x="28" y="84"/>
                </a:lnTo>
                <a:lnTo>
                  <a:pt x="28" y="86"/>
                </a:lnTo>
                <a:lnTo>
                  <a:pt x="26" y="86"/>
                </a:ln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22" y="94"/>
                </a:lnTo>
                <a:lnTo>
                  <a:pt x="22" y="96"/>
                </a:lnTo>
                <a:lnTo>
                  <a:pt x="22" y="98"/>
                </a:lnTo>
                <a:lnTo>
                  <a:pt x="22" y="100"/>
                </a:lnTo>
                <a:lnTo>
                  <a:pt x="24" y="100"/>
                </a:lnTo>
                <a:lnTo>
                  <a:pt x="24" y="98"/>
                </a:lnTo>
                <a:lnTo>
                  <a:pt x="26" y="98"/>
                </a:lnTo>
                <a:lnTo>
                  <a:pt x="28" y="98"/>
                </a:lnTo>
                <a:lnTo>
                  <a:pt x="28" y="100"/>
                </a:lnTo>
                <a:lnTo>
                  <a:pt x="28" y="102"/>
                </a:lnTo>
                <a:lnTo>
                  <a:pt x="30" y="100"/>
                </a:lnTo>
                <a:lnTo>
                  <a:pt x="30" y="102"/>
                </a:lnTo>
                <a:lnTo>
                  <a:pt x="30" y="104"/>
                </a:lnTo>
                <a:lnTo>
                  <a:pt x="32" y="104"/>
                </a:lnTo>
                <a:lnTo>
                  <a:pt x="34" y="104"/>
                </a:lnTo>
                <a:lnTo>
                  <a:pt x="36" y="104"/>
                </a:lnTo>
                <a:lnTo>
                  <a:pt x="38" y="102"/>
                </a:lnTo>
                <a:lnTo>
                  <a:pt x="38" y="100"/>
                </a:lnTo>
                <a:lnTo>
                  <a:pt x="40" y="98"/>
                </a:lnTo>
                <a:lnTo>
                  <a:pt x="42" y="96"/>
                </a:lnTo>
                <a:lnTo>
                  <a:pt x="44" y="98"/>
                </a:lnTo>
                <a:lnTo>
                  <a:pt x="46" y="100"/>
                </a:lnTo>
                <a:lnTo>
                  <a:pt x="48" y="100"/>
                </a:lnTo>
                <a:lnTo>
                  <a:pt x="50" y="100"/>
                </a:lnTo>
                <a:lnTo>
                  <a:pt x="52" y="102"/>
                </a:lnTo>
                <a:lnTo>
                  <a:pt x="52" y="104"/>
                </a:lnTo>
                <a:lnTo>
                  <a:pt x="54" y="104"/>
                </a:lnTo>
                <a:lnTo>
                  <a:pt x="54" y="106"/>
                </a:lnTo>
                <a:lnTo>
                  <a:pt x="56" y="108"/>
                </a:lnTo>
                <a:lnTo>
                  <a:pt x="58" y="108"/>
                </a:lnTo>
                <a:lnTo>
                  <a:pt x="58" y="110"/>
                </a:lnTo>
                <a:lnTo>
                  <a:pt x="58" y="112"/>
                </a:lnTo>
                <a:lnTo>
                  <a:pt x="60" y="114"/>
                </a:lnTo>
                <a:lnTo>
                  <a:pt x="62" y="112"/>
                </a:lnTo>
                <a:lnTo>
                  <a:pt x="62" y="110"/>
                </a:lnTo>
                <a:lnTo>
                  <a:pt x="60" y="108"/>
                </a:lnTo>
                <a:lnTo>
                  <a:pt x="58" y="106"/>
                </a:lnTo>
                <a:lnTo>
                  <a:pt x="60" y="106"/>
                </a:lnTo>
                <a:lnTo>
                  <a:pt x="58" y="104"/>
                </a:lnTo>
                <a:lnTo>
                  <a:pt x="58" y="102"/>
                </a:lnTo>
                <a:lnTo>
                  <a:pt x="58" y="100"/>
                </a:lnTo>
                <a:lnTo>
                  <a:pt x="56" y="100"/>
                </a:lnTo>
                <a:lnTo>
                  <a:pt x="56" y="98"/>
                </a:lnTo>
                <a:lnTo>
                  <a:pt x="58" y="98"/>
                </a:lnTo>
                <a:lnTo>
                  <a:pt x="60" y="100"/>
                </a:lnTo>
                <a:lnTo>
                  <a:pt x="62" y="100"/>
                </a:lnTo>
                <a:lnTo>
                  <a:pt x="64" y="102"/>
                </a:lnTo>
                <a:lnTo>
                  <a:pt x="64" y="104"/>
                </a:lnTo>
                <a:lnTo>
                  <a:pt x="66" y="106"/>
                </a:lnTo>
                <a:lnTo>
                  <a:pt x="68" y="106"/>
                </a:lnTo>
                <a:lnTo>
                  <a:pt x="68" y="108"/>
                </a:lnTo>
                <a:lnTo>
                  <a:pt x="70" y="108"/>
                </a:lnTo>
                <a:lnTo>
                  <a:pt x="72" y="110"/>
                </a:lnTo>
                <a:lnTo>
                  <a:pt x="72" y="112"/>
                </a:lnTo>
                <a:lnTo>
                  <a:pt x="74" y="112"/>
                </a:lnTo>
                <a:lnTo>
                  <a:pt x="72" y="114"/>
                </a:lnTo>
                <a:lnTo>
                  <a:pt x="74" y="116"/>
                </a:lnTo>
                <a:lnTo>
                  <a:pt x="76" y="116"/>
                </a:lnTo>
                <a:lnTo>
                  <a:pt x="78" y="118"/>
                </a:lnTo>
                <a:lnTo>
                  <a:pt x="80" y="118"/>
                </a:lnTo>
                <a:lnTo>
                  <a:pt x="82" y="120"/>
                </a:lnTo>
                <a:lnTo>
                  <a:pt x="84" y="120"/>
                </a:lnTo>
                <a:lnTo>
                  <a:pt x="84" y="118"/>
                </a:lnTo>
                <a:lnTo>
                  <a:pt x="86" y="118"/>
                </a:lnTo>
                <a:lnTo>
                  <a:pt x="86" y="120"/>
                </a:lnTo>
                <a:lnTo>
                  <a:pt x="84" y="120"/>
                </a:lnTo>
                <a:lnTo>
                  <a:pt x="84" y="122"/>
                </a:lnTo>
                <a:lnTo>
                  <a:pt x="86" y="124"/>
                </a:lnTo>
                <a:lnTo>
                  <a:pt x="86" y="126"/>
                </a:lnTo>
                <a:lnTo>
                  <a:pt x="88" y="126"/>
                </a:lnTo>
                <a:lnTo>
                  <a:pt x="88" y="124"/>
                </a:lnTo>
                <a:lnTo>
                  <a:pt x="90" y="122"/>
                </a:lnTo>
                <a:lnTo>
                  <a:pt x="90" y="120"/>
                </a:lnTo>
                <a:lnTo>
                  <a:pt x="88" y="120"/>
                </a:lnTo>
                <a:lnTo>
                  <a:pt x="88" y="118"/>
                </a:lnTo>
                <a:lnTo>
                  <a:pt x="88" y="116"/>
                </a:lnTo>
                <a:lnTo>
                  <a:pt x="86" y="116"/>
                </a:lnTo>
                <a:lnTo>
                  <a:pt x="84" y="114"/>
                </a:lnTo>
                <a:lnTo>
                  <a:pt x="82" y="114"/>
                </a:lnTo>
                <a:lnTo>
                  <a:pt x="82" y="112"/>
                </a:lnTo>
                <a:lnTo>
                  <a:pt x="82" y="110"/>
                </a:lnTo>
                <a:lnTo>
                  <a:pt x="80" y="110"/>
                </a:lnTo>
                <a:lnTo>
                  <a:pt x="80" y="108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6" y="102"/>
                </a:lnTo>
                <a:lnTo>
                  <a:pt x="78" y="102"/>
                </a:lnTo>
                <a:lnTo>
                  <a:pt x="80" y="102"/>
                </a:lnTo>
                <a:lnTo>
                  <a:pt x="82" y="102"/>
                </a:lnTo>
                <a:lnTo>
                  <a:pt x="84" y="102"/>
                </a:lnTo>
                <a:lnTo>
                  <a:pt x="82" y="100"/>
                </a:lnTo>
                <a:lnTo>
                  <a:pt x="80" y="100"/>
                </a:lnTo>
                <a:lnTo>
                  <a:pt x="78" y="98"/>
                </a:lnTo>
                <a:lnTo>
                  <a:pt x="76" y="98"/>
                </a:lnTo>
                <a:lnTo>
                  <a:pt x="74" y="98"/>
                </a:lnTo>
                <a:lnTo>
                  <a:pt x="72" y="98"/>
                </a:lnTo>
                <a:lnTo>
                  <a:pt x="72" y="96"/>
                </a:lnTo>
                <a:lnTo>
                  <a:pt x="70" y="94"/>
                </a:lnTo>
                <a:lnTo>
                  <a:pt x="70" y="96"/>
                </a:lnTo>
                <a:lnTo>
                  <a:pt x="70" y="98"/>
                </a:lnTo>
                <a:lnTo>
                  <a:pt x="72" y="100"/>
                </a:lnTo>
                <a:lnTo>
                  <a:pt x="70" y="102"/>
                </a:lnTo>
                <a:lnTo>
                  <a:pt x="68" y="102"/>
                </a:lnTo>
                <a:lnTo>
                  <a:pt x="66" y="100"/>
                </a:lnTo>
                <a:lnTo>
                  <a:pt x="68" y="98"/>
                </a:lnTo>
                <a:lnTo>
                  <a:pt x="68" y="96"/>
                </a:lnTo>
                <a:lnTo>
                  <a:pt x="66" y="96"/>
                </a:lnTo>
                <a:lnTo>
                  <a:pt x="66" y="94"/>
                </a:lnTo>
                <a:lnTo>
                  <a:pt x="64" y="92"/>
                </a:lnTo>
                <a:lnTo>
                  <a:pt x="62" y="90"/>
                </a:lnTo>
                <a:lnTo>
                  <a:pt x="60" y="90"/>
                </a:lnTo>
                <a:lnTo>
                  <a:pt x="58" y="90"/>
                </a:lnTo>
                <a:lnTo>
                  <a:pt x="56" y="90"/>
                </a:lnTo>
                <a:lnTo>
                  <a:pt x="54" y="90"/>
                </a:lnTo>
                <a:lnTo>
                  <a:pt x="52" y="92"/>
                </a:lnTo>
                <a:lnTo>
                  <a:pt x="52" y="94"/>
                </a:lnTo>
                <a:lnTo>
                  <a:pt x="52" y="92"/>
                </a:lnTo>
                <a:lnTo>
                  <a:pt x="50" y="94"/>
                </a:lnTo>
                <a:lnTo>
                  <a:pt x="52" y="96"/>
                </a:lnTo>
                <a:lnTo>
                  <a:pt x="50" y="98"/>
                </a:lnTo>
                <a:lnTo>
                  <a:pt x="48" y="96"/>
                </a:lnTo>
                <a:lnTo>
                  <a:pt x="46" y="96"/>
                </a:lnTo>
                <a:lnTo>
                  <a:pt x="44" y="94"/>
                </a:lnTo>
                <a:lnTo>
                  <a:pt x="42" y="92"/>
                </a:lnTo>
                <a:lnTo>
                  <a:pt x="42" y="90"/>
                </a:lnTo>
                <a:lnTo>
                  <a:pt x="40" y="90"/>
                </a:lnTo>
                <a:lnTo>
                  <a:pt x="40" y="88"/>
                </a:lnTo>
                <a:lnTo>
                  <a:pt x="40" y="86"/>
                </a:lnTo>
                <a:lnTo>
                  <a:pt x="38" y="84"/>
                </a:lnTo>
                <a:lnTo>
                  <a:pt x="38" y="82"/>
                </a:lnTo>
                <a:lnTo>
                  <a:pt x="40" y="82"/>
                </a:lnTo>
                <a:lnTo>
                  <a:pt x="38" y="80"/>
                </a:lnTo>
                <a:lnTo>
                  <a:pt x="38" y="78"/>
                </a:lnTo>
                <a:lnTo>
                  <a:pt x="36" y="76"/>
                </a:lnTo>
                <a:lnTo>
                  <a:pt x="36" y="74"/>
                </a:lnTo>
                <a:lnTo>
                  <a:pt x="36" y="72"/>
                </a:lnTo>
                <a:lnTo>
                  <a:pt x="34" y="72"/>
                </a:lnTo>
                <a:lnTo>
                  <a:pt x="34" y="70"/>
                </a:lnTo>
                <a:lnTo>
                  <a:pt x="32" y="68"/>
                </a:lnTo>
                <a:lnTo>
                  <a:pt x="34" y="68"/>
                </a:lnTo>
                <a:lnTo>
                  <a:pt x="34" y="66"/>
                </a:lnTo>
                <a:lnTo>
                  <a:pt x="34" y="64"/>
                </a:lnTo>
                <a:lnTo>
                  <a:pt x="36" y="62"/>
                </a:lnTo>
                <a:lnTo>
                  <a:pt x="34" y="60"/>
                </a:lnTo>
                <a:lnTo>
                  <a:pt x="34" y="58"/>
                </a:lnTo>
                <a:lnTo>
                  <a:pt x="34" y="56"/>
                </a:lnTo>
                <a:lnTo>
                  <a:pt x="36" y="54"/>
                </a:lnTo>
                <a:lnTo>
                  <a:pt x="38" y="52"/>
                </a:lnTo>
                <a:lnTo>
                  <a:pt x="40" y="52"/>
                </a:lnTo>
                <a:lnTo>
                  <a:pt x="42" y="52"/>
                </a:lnTo>
                <a:lnTo>
                  <a:pt x="44" y="50"/>
                </a:lnTo>
                <a:lnTo>
                  <a:pt x="44" y="52"/>
                </a:lnTo>
                <a:lnTo>
                  <a:pt x="42" y="52"/>
                </a:lnTo>
                <a:lnTo>
                  <a:pt x="44" y="50"/>
                </a:lnTo>
                <a:lnTo>
                  <a:pt x="46" y="48"/>
                </a:lnTo>
                <a:lnTo>
                  <a:pt x="44" y="48"/>
                </a:lnTo>
                <a:lnTo>
                  <a:pt x="44" y="46"/>
                </a:lnTo>
                <a:lnTo>
                  <a:pt x="44" y="44"/>
                </a:lnTo>
                <a:lnTo>
                  <a:pt x="46" y="42"/>
                </a:lnTo>
                <a:lnTo>
                  <a:pt x="46" y="40"/>
                </a:lnTo>
                <a:lnTo>
                  <a:pt x="48" y="38"/>
                </a:lnTo>
                <a:lnTo>
                  <a:pt x="48" y="36"/>
                </a:lnTo>
                <a:lnTo>
                  <a:pt x="48" y="34"/>
                </a:lnTo>
                <a:lnTo>
                  <a:pt x="48" y="32"/>
                </a:lnTo>
                <a:lnTo>
                  <a:pt x="48" y="30"/>
                </a:lnTo>
                <a:lnTo>
                  <a:pt x="46" y="32"/>
                </a:lnTo>
                <a:lnTo>
                  <a:pt x="46" y="30"/>
                </a:lnTo>
                <a:lnTo>
                  <a:pt x="46" y="28"/>
                </a:lnTo>
                <a:lnTo>
                  <a:pt x="44" y="26"/>
                </a:lnTo>
                <a:lnTo>
                  <a:pt x="42" y="26"/>
                </a:lnTo>
                <a:lnTo>
                  <a:pt x="42" y="24"/>
                </a:lnTo>
                <a:lnTo>
                  <a:pt x="40" y="22"/>
                </a:lnTo>
                <a:lnTo>
                  <a:pt x="40" y="20"/>
                </a:lnTo>
                <a:lnTo>
                  <a:pt x="38" y="18"/>
                </a:lnTo>
                <a:lnTo>
                  <a:pt x="40" y="16"/>
                </a:lnTo>
                <a:lnTo>
                  <a:pt x="40" y="14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38" y="2"/>
                </a:lnTo>
                <a:lnTo>
                  <a:pt x="36" y="4"/>
                </a:lnTo>
                <a:lnTo>
                  <a:pt x="36" y="6"/>
                </a:lnTo>
                <a:lnTo>
                  <a:pt x="34" y="8"/>
                </a:lnTo>
                <a:lnTo>
                  <a:pt x="32" y="8"/>
                </a:lnTo>
                <a:lnTo>
                  <a:pt x="30" y="6"/>
                </a:lnTo>
                <a:lnTo>
                  <a:pt x="28" y="6"/>
                </a:lnTo>
                <a:lnTo>
                  <a:pt x="28" y="8"/>
                </a:lnTo>
                <a:lnTo>
                  <a:pt x="28" y="6"/>
                </a:lnTo>
                <a:lnTo>
                  <a:pt x="26" y="4"/>
                </a:lnTo>
                <a:lnTo>
                  <a:pt x="24" y="4"/>
                </a:lnTo>
                <a:lnTo>
                  <a:pt x="22" y="2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8" y="16"/>
                </a:lnTo>
                <a:lnTo>
                  <a:pt x="8" y="18"/>
                </a:lnTo>
                <a:lnTo>
                  <a:pt x="8" y="20"/>
                </a:lnTo>
                <a:lnTo>
                  <a:pt x="8" y="24"/>
                </a:lnTo>
                <a:lnTo>
                  <a:pt x="10" y="24"/>
                </a:lnTo>
                <a:lnTo>
                  <a:pt x="10" y="26"/>
                </a:lnTo>
                <a:lnTo>
                  <a:pt x="10" y="28"/>
                </a:lnTo>
                <a:lnTo>
                  <a:pt x="10" y="30"/>
                </a:lnTo>
                <a:lnTo>
                  <a:pt x="10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10" y="40"/>
                </a:lnTo>
                <a:lnTo>
                  <a:pt x="10" y="42"/>
                </a:lnTo>
                <a:lnTo>
                  <a:pt x="10" y="44"/>
                </a:lnTo>
                <a:lnTo>
                  <a:pt x="10" y="46"/>
                </a:lnTo>
                <a:lnTo>
                  <a:pt x="10" y="48"/>
                </a:lnTo>
                <a:lnTo>
                  <a:pt x="12" y="50"/>
                </a:lnTo>
                <a:lnTo>
                  <a:pt x="12" y="52"/>
                </a:lnTo>
                <a:lnTo>
                  <a:pt x="12" y="54"/>
                </a:lnTo>
                <a:lnTo>
                  <a:pt x="10" y="54"/>
                </a:lnTo>
                <a:lnTo>
                  <a:pt x="8" y="54"/>
                </a:lnTo>
                <a:lnTo>
                  <a:pt x="8" y="52"/>
                </a:lnTo>
                <a:lnTo>
                  <a:pt x="6" y="52"/>
                </a:ln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0" y="48"/>
                </a:lnTo>
                <a:lnTo>
                  <a:pt x="0" y="50"/>
                </a:lnTo>
                <a:lnTo>
                  <a:pt x="2" y="5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7" name="Freeform 2118">
            <a:extLst>
              <a:ext uri="{FF2B5EF4-FFF2-40B4-BE49-F238E27FC236}">
                <a16:creationId xmlns:a16="http://schemas.microsoft.com/office/drawing/2014/main" id="{B4EFD3A6-6602-4F24-8235-08350742AB6F}"/>
              </a:ext>
            </a:extLst>
          </p:cNvPr>
          <p:cNvSpPr>
            <a:spLocks/>
          </p:cNvSpPr>
          <p:nvPr/>
        </p:nvSpPr>
        <p:spPr bwMode="auto">
          <a:xfrm>
            <a:off x="7651753" y="3322639"/>
            <a:ext cx="142875" cy="200025"/>
          </a:xfrm>
          <a:custGeom>
            <a:avLst/>
            <a:gdLst>
              <a:gd name="T0" fmla="*/ 10080625 w 90"/>
              <a:gd name="T1" fmla="*/ 141128750 h 126"/>
              <a:gd name="T2" fmla="*/ 15120938 w 90"/>
              <a:gd name="T3" fmla="*/ 171370625 h 126"/>
              <a:gd name="T4" fmla="*/ 25201563 w 90"/>
              <a:gd name="T5" fmla="*/ 191531875 h 126"/>
              <a:gd name="T6" fmla="*/ 35282188 w 90"/>
              <a:gd name="T7" fmla="*/ 201612500 h 126"/>
              <a:gd name="T8" fmla="*/ 50403125 w 90"/>
              <a:gd name="T9" fmla="*/ 216733438 h 126"/>
              <a:gd name="T10" fmla="*/ 50403125 w 90"/>
              <a:gd name="T11" fmla="*/ 201612500 h 126"/>
              <a:gd name="T12" fmla="*/ 65524063 w 90"/>
              <a:gd name="T13" fmla="*/ 206652813 h 126"/>
              <a:gd name="T14" fmla="*/ 60483750 w 90"/>
              <a:gd name="T15" fmla="*/ 226814063 h 126"/>
              <a:gd name="T16" fmla="*/ 55443438 w 90"/>
              <a:gd name="T17" fmla="*/ 246975313 h 126"/>
              <a:gd name="T18" fmla="*/ 70564375 w 90"/>
              <a:gd name="T19" fmla="*/ 246975313 h 126"/>
              <a:gd name="T20" fmla="*/ 80645000 w 90"/>
              <a:gd name="T21" fmla="*/ 262096250 h 126"/>
              <a:gd name="T22" fmla="*/ 100806250 w 90"/>
              <a:gd name="T23" fmla="*/ 246975313 h 126"/>
              <a:gd name="T24" fmla="*/ 131048125 w 90"/>
              <a:gd name="T25" fmla="*/ 257055938 h 126"/>
              <a:gd name="T26" fmla="*/ 146169063 w 90"/>
              <a:gd name="T27" fmla="*/ 277217188 h 126"/>
              <a:gd name="T28" fmla="*/ 151209375 w 90"/>
              <a:gd name="T29" fmla="*/ 272176875 h 126"/>
              <a:gd name="T30" fmla="*/ 141128750 w 90"/>
              <a:gd name="T31" fmla="*/ 252015625 h 126"/>
              <a:gd name="T32" fmla="*/ 156249688 w 90"/>
              <a:gd name="T33" fmla="*/ 252015625 h 126"/>
              <a:gd name="T34" fmla="*/ 171370625 w 90"/>
              <a:gd name="T35" fmla="*/ 267136563 h 126"/>
              <a:gd name="T36" fmla="*/ 181451250 w 90"/>
              <a:gd name="T37" fmla="*/ 287297813 h 126"/>
              <a:gd name="T38" fmla="*/ 211693125 w 90"/>
              <a:gd name="T39" fmla="*/ 302418750 h 126"/>
              <a:gd name="T40" fmla="*/ 211693125 w 90"/>
              <a:gd name="T41" fmla="*/ 307459063 h 126"/>
              <a:gd name="T42" fmla="*/ 226814063 w 90"/>
              <a:gd name="T43" fmla="*/ 302418750 h 126"/>
              <a:gd name="T44" fmla="*/ 211693125 w 90"/>
              <a:gd name="T45" fmla="*/ 287297813 h 126"/>
              <a:gd name="T46" fmla="*/ 196572188 w 90"/>
              <a:gd name="T47" fmla="*/ 267136563 h 126"/>
              <a:gd name="T48" fmla="*/ 206652813 w 90"/>
              <a:gd name="T49" fmla="*/ 257055938 h 126"/>
              <a:gd name="T50" fmla="*/ 191531875 w 90"/>
              <a:gd name="T51" fmla="*/ 246975313 h 126"/>
              <a:gd name="T52" fmla="*/ 176410938 w 90"/>
              <a:gd name="T53" fmla="*/ 241935000 h 126"/>
              <a:gd name="T54" fmla="*/ 171370625 w 90"/>
              <a:gd name="T55" fmla="*/ 257055938 h 126"/>
              <a:gd name="T56" fmla="*/ 166330313 w 90"/>
              <a:gd name="T57" fmla="*/ 236894688 h 126"/>
              <a:gd name="T58" fmla="*/ 146169063 w 90"/>
              <a:gd name="T59" fmla="*/ 226814063 h 126"/>
              <a:gd name="T60" fmla="*/ 131048125 w 90"/>
              <a:gd name="T61" fmla="*/ 231854375 h 126"/>
              <a:gd name="T62" fmla="*/ 120967500 w 90"/>
              <a:gd name="T63" fmla="*/ 241935000 h 126"/>
              <a:gd name="T64" fmla="*/ 100806250 w 90"/>
              <a:gd name="T65" fmla="*/ 221773750 h 126"/>
              <a:gd name="T66" fmla="*/ 95765938 w 90"/>
              <a:gd name="T67" fmla="*/ 201612500 h 126"/>
              <a:gd name="T68" fmla="*/ 85685313 w 90"/>
              <a:gd name="T69" fmla="*/ 176410938 h 126"/>
              <a:gd name="T70" fmla="*/ 85685313 w 90"/>
              <a:gd name="T71" fmla="*/ 151209375 h 126"/>
              <a:gd name="T72" fmla="*/ 105846563 w 90"/>
              <a:gd name="T73" fmla="*/ 131048125 h 126"/>
              <a:gd name="T74" fmla="*/ 115927188 w 90"/>
              <a:gd name="T75" fmla="*/ 120967500 h 126"/>
              <a:gd name="T76" fmla="*/ 115927188 w 90"/>
              <a:gd name="T77" fmla="*/ 100806250 h 126"/>
              <a:gd name="T78" fmla="*/ 120967500 w 90"/>
              <a:gd name="T79" fmla="*/ 85685313 h 126"/>
              <a:gd name="T80" fmla="*/ 115927188 w 90"/>
              <a:gd name="T81" fmla="*/ 75604688 h 126"/>
              <a:gd name="T82" fmla="*/ 100806250 w 90"/>
              <a:gd name="T83" fmla="*/ 55443438 h 126"/>
              <a:gd name="T84" fmla="*/ 95765938 w 90"/>
              <a:gd name="T85" fmla="*/ 25201563 h 126"/>
              <a:gd name="T86" fmla="*/ 90725625 w 90"/>
              <a:gd name="T87" fmla="*/ 10080625 h 126"/>
              <a:gd name="T88" fmla="*/ 70564375 w 90"/>
              <a:gd name="T89" fmla="*/ 15120938 h 126"/>
              <a:gd name="T90" fmla="*/ 55443438 w 90"/>
              <a:gd name="T91" fmla="*/ 5040313 h 126"/>
              <a:gd name="T92" fmla="*/ 35282188 w 90"/>
              <a:gd name="T93" fmla="*/ 0 h 126"/>
              <a:gd name="T94" fmla="*/ 25201563 w 90"/>
              <a:gd name="T95" fmla="*/ 15120938 h 126"/>
              <a:gd name="T96" fmla="*/ 20161250 w 90"/>
              <a:gd name="T97" fmla="*/ 40322500 h 126"/>
              <a:gd name="T98" fmla="*/ 25201563 w 90"/>
              <a:gd name="T99" fmla="*/ 60483750 h 126"/>
              <a:gd name="T100" fmla="*/ 25201563 w 90"/>
              <a:gd name="T101" fmla="*/ 90725625 h 126"/>
              <a:gd name="T102" fmla="*/ 25201563 w 90"/>
              <a:gd name="T103" fmla="*/ 110886875 h 126"/>
              <a:gd name="T104" fmla="*/ 25201563 w 90"/>
              <a:gd name="T105" fmla="*/ 136088438 h 126"/>
              <a:gd name="T106" fmla="*/ 10080625 w 90"/>
              <a:gd name="T107" fmla="*/ 126007813 h 126"/>
              <a:gd name="T108" fmla="*/ 5040313 w 90"/>
              <a:gd name="T109" fmla="*/ 131048125 h 12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" h="126">
                <a:moveTo>
                  <a:pt x="2" y="52"/>
                </a:moveTo>
                <a:lnTo>
                  <a:pt x="2" y="52"/>
                </a:lnTo>
                <a:lnTo>
                  <a:pt x="2" y="54"/>
                </a:lnTo>
                <a:lnTo>
                  <a:pt x="2" y="56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6" y="62"/>
                </a:lnTo>
                <a:lnTo>
                  <a:pt x="6" y="64"/>
                </a:lnTo>
                <a:lnTo>
                  <a:pt x="6" y="66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10" y="74"/>
                </a:lnTo>
                <a:lnTo>
                  <a:pt x="10" y="76"/>
                </a:lnTo>
                <a:lnTo>
                  <a:pt x="10" y="78"/>
                </a:lnTo>
                <a:lnTo>
                  <a:pt x="10" y="80"/>
                </a:lnTo>
                <a:lnTo>
                  <a:pt x="12" y="80"/>
                </a:lnTo>
                <a:lnTo>
                  <a:pt x="12" y="78"/>
                </a:lnTo>
                <a:lnTo>
                  <a:pt x="14" y="80"/>
                </a:lnTo>
                <a:lnTo>
                  <a:pt x="14" y="82"/>
                </a:lnTo>
                <a:lnTo>
                  <a:pt x="16" y="82"/>
                </a:lnTo>
                <a:lnTo>
                  <a:pt x="16" y="84"/>
                </a:lnTo>
                <a:lnTo>
                  <a:pt x="16" y="86"/>
                </a:lnTo>
                <a:lnTo>
                  <a:pt x="18" y="88"/>
                </a:lnTo>
                <a:lnTo>
                  <a:pt x="20" y="86"/>
                </a:lnTo>
                <a:lnTo>
                  <a:pt x="20" y="84"/>
                </a:lnTo>
                <a:lnTo>
                  <a:pt x="18" y="82"/>
                </a:lnTo>
                <a:lnTo>
                  <a:pt x="18" y="80"/>
                </a:lnTo>
                <a:lnTo>
                  <a:pt x="20" y="80"/>
                </a:lnTo>
                <a:lnTo>
                  <a:pt x="22" y="80"/>
                </a:lnTo>
                <a:lnTo>
                  <a:pt x="24" y="80"/>
                </a:lnTo>
                <a:lnTo>
                  <a:pt x="26" y="82"/>
                </a:lnTo>
                <a:lnTo>
                  <a:pt x="26" y="84"/>
                </a:lnTo>
                <a:lnTo>
                  <a:pt x="28" y="84"/>
                </a:lnTo>
                <a:lnTo>
                  <a:pt x="28" y="86"/>
                </a:lnTo>
                <a:lnTo>
                  <a:pt x="26" y="86"/>
                </a:ln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22" y="94"/>
                </a:lnTo>
                <a:lnTo>
                  <a:pt x="22" y="96"/>
                </a:lnTo>
                <a:lnTo>
                  <a:pt x="22" y="98"/>
                </a:lnTo>
                <a:lnTo>
                  <a:pt x="22" y="100"/>
                </a:lnTo>
                <a:lnTo>
                  <a:pt x="24" y="100"/>
                </a:lnTo>
                <a:lnTo>
                  <a:pt x="24" y="98"/>
                </a:lnTo>
                <a:lnTo>
                  <a:pt x="26" y="98"/>
                </a:lnTo>
                <a:lnTo>
                  <a:pt x="28" y="98"/>
                </a:lnTo>
                <a:lnTo>
                  <a:pt x="28" y="100"/>
                </a:lnTo>
                <a:lnTo>
                  <a:pt x="28" y="102"/>
                </a:lnTo>
                <a:lnTo>
                  <a:pt x="30" y="100"/>
                </a:lnTo>
                <a:lnTo>
                  <a:pt x="30" y="102"/>
                </a:lnTo>
                <a:lnTo>
                  <a:pt x="30" y="104"/>
                </a:lnTo>
                <a:lnTo>
                  <a:pt x="32" y="104"/>
                </a:lnTo>
                <a:lnTo>
                  <a:pt x="34" y="104"/>
                </a:lnTo>
                <a:lnTo>
                  <a:pt x="36" y="104"/>
                </a:lnTo>
                <a:lnTo>
                  <a:pt x="38" y="102"/>
                </a:lnTo>
                <a:lnTo>
                  <a:pt x="38" y="100"/>
                </a:lnTo>
                <a:lnTo>
                  <a:pt x="40" y="98"/>
                </a:lnTo>
                <a:lnTo>
                  <a:pt x="42" y="96"/>
                </a:lnTo>
                <a:lnTo>
                  <a:pt x="44" y="98"/>
                </a:lnTo>
                <a:lnTo>
                  <a:pt x="46" y="100"/>
                </a:lnTo>
                <a:lnTo>
                  <a:pt x="48" y="100"/>
                </a:lnTo>
                <a:lnTo>
                  <a:pt x="50" y="100"/>
                </a:lnTo>
                <a:lnTo>
                  <a:pt x="52" y="102"/>
                </a:lnTo>
                <a:lnTo>
                  <a:pt x="52" y="104"/>
                </a:lnTo>
                <a:lnTo>
                  <a:pt x="54" y="104"/>
                </a:lnTo>
                <a:lnTo>
                  <a:pt x="54" y="106"/>
                </a:lnTo>
                <a:lnTo>
                  <a:pt x="56" y="108"/>
                </a:lnTo>
                <a:lnTo>
                  <a:pt x="58" y="108"/>
                </a:lnTo>
                <a:lnTo>
                  <a:pt x="58" y="110"/>
                </a:lnTo>
                <a:lnTo>
                  <a:pt x="58" y="112"/>
                </a:lnTo>
                <a:lnTo>
                  <a:pt x="60" y="114"/>
                </a:lnTo>
                <a:lnTo>
                  <a:pt x="62" y="112"/>
                </a:lnTo>
                <a:lnTo>
                  <a:pt x="62" y="110"/>
                </a:lnTo>
                <a:lnTo>
                  <a:pt x="60" y="108"/>
                </a:lnTo>
                <a:lnTo>
                  <a:pt x="58" y="106"/>
                </a:lnTo>
                <a:lnTo>
                  <a:pt x="60" y="106"/>
                </a:lnTo>
                <a:lnTo>
                  <a:pt x="58" y="104"/>
                </a:lnTo>
                <a:lnTo>
                  <a:pt x="58" y="102"/>
                </a:lnTo>
                <a:lnTo>
                  <a:pt x="58" y="100"/>
                </a:lnTo>
                <a:lnTo>
                  <a:pt x="56" y="100"/>
                </a:lnTo>
                <a:lnTo>
                  <a:pt x="56" y="98"/>
                </a:lnTo>
                <a:lnTo>
                  <a:pt x="58" y="98"/>
                </a:lnTo>
                <a:lnTo>
                  <a:pt x="60" y="100"/>
                </a:lnTo>
                <a:lnTo>
                  <a:pt x="62" y="100"/>
                </a:lnTo>
                <a:lnTo>
                  <a:pt x="64" y="102"/>
                </a:lnTo>
                <a:lnTo>
                  <a:pt x="64" y="104"/>
                </a:lnTo>
                <a:lnTo>
                  <a:pt x="66" y="106"/>
                </a:lnTo>
                <a:lnTo>
                  <a:pt x="68" y="106"/>
                </a:lnTo>
                <a:lnTo>
                  <a:pt x="68" y="108"/>
                </a:lnTo>
                <a:lnTo>
                  <a:pt x="70" y="108"/>
                </a:lnTo>
                <a:lnTo>
                  <a:pt x="72" y="110"/>
                </a:lnTo>
                <a:lnTo>
                  <a:pt x="72" y="112"/>
                </a:lnTo>
                <a:lnTo>
                  <a:pt x="74" y="112"/>
                </a:lnTo>
                <a:lnTo>
                  <a:pt x="72" y="114"/>
                </a:lnTo>
                <a:lnTo>
                  <a:pt x="74" y="116"/>
                </a:lnTo>
                <a:lnTo>
                  <a:pt x="76" y="116"/>
                </a:lnTo>
                <a:lnTo>
                  <a:pt x="78" y="118"/>
                </a:lnTo>
                <a:lnTo>
                  <a:pt x="80" y="118"/>
                </a:lnTo>
                <a:lnTo>
                  <a:pt x="82" y="120"/>
                </a:lnTo>
                <a:lnTo>
                  <a:pt x="84" y="120"/>
                </a:lnTo>
                <a:lnTo>
                  <a:pt x="84" y="118"/>
                </a:lnTo>
                <a:lnTo>
                  <a:pt x="86" y="118"/>
                </a:lnTo>
                <a:lnTo>
                  <a:pt x="86" y="120"/>
                </a:lnTo>
                <a:lnTo>
                  <a:pt x="84" y="120"/>
                </a:lnTo>
                <a:lnTo>
                  <a:pt x="84" y="122"/>
                </a:lnTo>
                <a:lnTo>
                  <a:pt x="86" y="124"/>
                </a:lnTo>
                <a:lnTo>
                  <a:pt x="86" y="126"/>
                </a:lnTo>
                <a:lnTo>
                  <a:pt x="88" y="126"/>
                </a:lnTo>
                <a:lnTo>
                  <a:pt x="88" y="124"/>
                </a:lnTo>
                <a:lnTo>
                  <a:pt x="90" y="122"/>
                </a:lnTo>
                <a:lnTo>
                  <a:pt x="90" y="120"/>
                </a:lnTo>
                <a:lnTo>
                  <a:pt x="88" y="120"/>
                </a:lnTo>
                <a:lnTo>
                  <a:pt x="88" y="118"/>
                </a:lnTo>
                <a:lnTo>
                  <a:pt x="88" y="116"/>
                </a:lnTo>
                <a:lnTo>
                  <a:pt x="86" y="116"/>
                </a:lnTo>
                <a:lnTo>
                  <a:pt x="84" y="114"/>
                </a:lnTo>
                <a:lnTo>
                  <a:pt x="82" y="114"/>
                </a:lnTo>
                <a:lnTo>
                  <a:pt x="82" y="112"/>
                </a:lnTo>
                <a:lnTo>
                  <a:pt x="82" y="110"/>
                </a:lnTo>
                <a:lnTo>
                  <a:pt x="80" y="110"/>
                </a:lnTo>
                <a:lnTo>
                  <a:pt x="80" y="108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6" y="102"/>
                </a:lnTo>
                <a:lnTo>
                  <a:pt x="78" y="102"/>
                </a:lnTo>
                <a:lnTo>
                  <a:pt x="80" y="102"/>
                </a:lnTo>
                <a:lnTo>
                  <a:pt x="82" y="102"/>
                </a:lnTo>
                <a:lnTo>
                  <a:pt x="84" y="102"/>
                </a:lnTo>
                <a:lnTo>
                  <a:pt x="82" y="100"/>
                </a:lnTo>
                <a:lnTo>
                  <a:pt x="80" y="100"/>
                </a:lnTo>
                <a:lnTo>
                  <a:pt x="78" y="98"/>
                </a:lnTo>
                <a:lnTo>
                  <a:pt x="76" y="98"/>
                </a:lnTo>
                <a:lnTo>
                  <a:pt x="74" y="98"/>
                </a:lnTo>
                <a:lnTo>
                  <a:pt x="72" y="98"/>
                </a:lnTo>
                <a:lnTo>
                  <a:pt x="72" y="96"/>
                </a:lnTo>
                <a:lnTo>
                  <a:pt x="70" y="94"/>
                </a:lnTo>
                <a:lnTo>
                  <a:pt x="70" y="96"/>
                </a:lnTo>
                <a:lnTo>
                  <a:pt x="70" y="98"/>
                </a:lnTo>
                <a:lnTo>
                  <a:pt x="72" y="100"/>
                </a:lnTo>
                <a:lnTo>
                  <a:pt x="70" y="102"/>
                </a:lnTo>
                <a:lnTo>
                  <a:pt x="68" y="102"/>
                </a:lnTo>
                <a:lnTo>
                  <a:pt x="66" y="100"/>
                </a:lnTo>
                <a:lnTo>
                  <a:pt x="68" y="98"/>
                </a:lnTo>
                <a:lnTo>
                  <a:pt x="68" y="96"/>
                </a:lnTo>
                <a:lnTo>
                  <a:pt x="66" y="96"/>
                </a:lnTo>
                <a:lnTo>
                  <a:pt x="66" y="94"/>
                </a:lnTo>
                <a:lnTo>
                  <a:pt x="64" y="92"/>
                </a:lnTo>
                <a:lnTo>
                  <a:pt x="62" y="90"/>
                </a:lnTo>
                <a:lnTo>
                  <a:pt x="60" y="90"/>
                </a:lnTo>
                <a:lnTo>
                  <a:pt x="58" y="90"/>
                </a:lnTo>
                <a:lnTo>
                  <a:pt x="56" y="90"/>
                </a:lnTo>
                <a:lnTo>
                  <a:pt x="54" y="90"/>
                </a:lnTo>
                <a:lnTo>
                  <a:pt x="52" y="92"/>
                </a:lnTo>
                <a:lnTo>
                  <a:pt x="52" y="94"/>
                </a:lnTo>
                <a:lnTo>
                  <a:pt x="52" y="92"/>
                </a:lnTo>
                <a:lnTo>
                  <a:pt x="50" y="94"/>
                </a:lnTo>
                <a:lnTo>
                  <a:pt x="52" y="96"/>
                </a:lnTo>
                <a:lnTo>
                  <a:pt x="50" y="98"/>
                </a:lnTo>
                <a:lnTo>
                  <a:pt x="48" y="96"/>
                </a:lnTo>
                <a:lnTo>
                  <a:pt x="46" y="96"/>
                </a:lnTo>
                <a:lnTo>
                  <a:pt x="44" y="94"/>
                </a:lnTo>
                <a:lnTo>
                  <a:pt x="42" y="92"/>
                </a:lnTo>
                <a:lnTo>
                  <a:pt x="42" y="90"/>
                </a:lnTo>
                <a:lnTo>
                  <a:pt x="40" y="90"/>
                </a:lnTo>
                <a:lnTo>
                  <a:pt x="40" y="88"/>
                </a:lnTo>
                <a:lnTo>
                  <a:pt x="40" y="86"/>
                </a:lnTo>
                <a:lnTo>
                  <a:pt x="38" y="84"/>
                </a:lnTo>
                <a:lnTo>
                  <a:pt x="38" y="82"/>
                </a:lnTo>
                <a:lnTo>
                  <a:pt x="40" y="82"/>
                </a:lnTo>
                <a:lnTo>
                  <a:pt x="38" y="80"/>
                </a:lnTo>
                <a:lnTo>
                  <a:pt x="38" y="78"/>
                </a:lnTo>
                <a:lnTo>
                  <a:pt x="36" y="76"/>
                </a:lnTo>
                <a:lnTo>
                  <a:pt x="36" y="74"/>
                </a:lnTo>
                <a:lnTo>
                  <a:pt x="36" y="72"/>
                </a:lnTo>
                <a:lnTo>
                  <a:pt x="34" y="72"/>
                </a:lnTo>
                <a:lnTo>
                  <a:pt x="34" y="70"/>
                </a:lnTo>
                <a:lnTo>
                  <a:pt x="32" y="68"/>
                </a:lnTo>
                <a:lnTo>
                  <a:pt x="34" y="68"/>
                </a:lnTo>
                <a:lnTo>
                  <a:pt x="34" y="66"/>
                </a:lnTo>
                <a:lnTo>
                  <a:pt x="34" y="64"/>
                </a:lnTo>
                <a:lnTo>
                  <a:pt x="36" y="62"/>
                </a:lnTo>
                <a:lnTo>
                  <a:pt x="34" y="60"/>
                </a:lnTo>
                <a:lnTo>
                  <a:pt x="34" y="58"/>
                </a:lnTo>
                <a:lnTo>
                  <a:pt x="34" y="56"/>
                </a:lnTo>
                <a:lnTo>
                  <a:pt x="36" y="54"/>
                </a:lnTo>
                <a:lnTo>
                  <a:pt x="38" y="52"/>
                </a:lnTo>
                <a:lnTo>
                  <a:pt x="40" y="52"/>
                </a:lnTo>
                <a:lnTo>
                  <a:pt x="42" y="52"/>
                </a:lnTo>
                <a:lnTo>
                  <a:pt x="44" y="50"/>
                </a:lnTo>
                <a:lnTo>
                  <a:pt x="44" y="52"/>
                </a:lnTo>
                <a:lnTo>
                  <a:pt x="42" y="52"/>
                </a:lnTo>
                <a:lnTo>
                  <a:pt x="44" y="50"/>
                </a:lnTo>
                <a:lnTo>
                  <a:pt x="46" y="48"/>
                </a:lnTo>
                <a:lnTo>
                  <a:pt x="44" y="48"/>
                </a:lnTo>
                <a:lnTo>
                  <a:pt x="44" y="46"/>
                </a:lnTo>
                <a:lnTo>
                  <a:pt x="44" y="44"/>
                </a:lnTo>
                <a:lnTo>
                  <a:pt x="46" y="42"/>
                </a:lnTo>
                <a:lnTo>
                  <a:pt x="46" y="40"/>
                </a:lnTo>
                <a:lnTo>
                  <a:pt x="48" y="38"/>
                </a:lnTo>
                <a:lnTo>
                  <a:pt x="48" y="36"/>
                </a:lnTo>
                <a:lnTo>
                  <a:pt x="48" y="34"/>
                </a:lnTo>
                <a:lnTo>
                  <a:pt x="48" y="32"/>
                </a:lnTo>
                <a:lnTo>
                  <a:pt x="48" y="30"/>
                </a:lnTo>
                <a:lnTo>
                  <a:pt x="46" y="32"/>
                </a:lnTo>
                <a:lnTo>
                  <a:pt x="46" y="30"/>
                </a:lnTo>
                <a:lnTo>
                  <a:pt x="46" y="28"/>
                </a:lnTo>
                <a:lnTo>
                  <a:pt x="44" y="26"/>
                </a:lnTo>
                <a:lnTo>
                  <a:pt x="42" y="26"/>
                </a:lnTo>
                <a:lnTo>
                  <a:pt x="42" y="24"/>
                </a:lnTo>
                <a:lnTo>
                  <a:pt x="40" y="22"/>
                </a:lnTo>
                <a:lnTo>
                  <a:pt x="40" y="20"/>
                </a:lnTo>
                <a:lnTo>
                  <a:pt x="38" y="18"/>
                </a:lnTo>
                <a:lnTo>
                  <a:pt x="40" y="16"/>
                </a:lnTo>
                <a:lnTo>
                  <a:pt x="40" y="14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38" y="2"/>
                </a:lnTo>
                <a:lnTo>
                  <a:pt x="36" y="4"/>
                </a:lnTo>
                <a:lnTo>
                  <a:pt x="36" y="6"/>
                </a:lnTo>
                <a:lnTo>
                  <a:pt x="34" y="8"/>
                </a:lnTo>
                <a:lnTo>
                  <a:pt x="32" y="8"/>
                </a:lnTo>
                <a:lnTo>
                  <a:pt x="30" y="6"/>
                </a:lnTo>
                <a:lnTo>
                  <a:pt x="28" y="6"/>
                </a:lnTo>
                <a:lnTo>
                  <a:pt x="28" y="8"/>
                </a:lnTo>
                <a:lnTo>
                  <a:pt x="28" y="6"/>
                </a:lnTo>
                <a:lnTo>
                  <a:pt x="26" y="4"/>
                </a:lnTo>
                <a:lnTo>
                  <a:pt x="24" y="4"/>
                </a:lnTo>
                <a:lnTo>
                  <a:pt x="22" y="2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8" y="16"/>
                </a:lnTo>
                <a:lnTo>
                  <a:pt x="8" y="18"/>
                </a:lnTo>
                <a:lnTo>
                  <a:pt x="8" y="20"/>
                </a:lnTo>
                <a:lnTo>
                  <a:pt x="8" y="24"/>
                </a:lnTo>
                <a:lnTo>
                  <a:pt x="10" y="24"/>
                </a:lnTo>
                <a:lnTo>
                  <a:pt x="10" y="26"/>
                </a:lnTo>
                <a:lnTo>
                  <a:pt x="10" y="28"/>
                </a:lnTo>
                <a:lnTo>
                  <a:pt x="10" y="30"/>
                </a:lnTo>
                <a:lnTo>
                  <a:pt x="10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10" y="40"/>
                </a:lnTo>
                <a:lnTo>
                  <a:pt x="10" y="42"/>
                </a:lnTo>
                <a:lnTo>
                  <a:pt x="10" y="44"/>
                </a:lnTo>
                <a:lnTo>
                  <a:pt x="10" y="46"/>
                </a:lnTo>
                <a:lnTo>
                  <a:pt x="10" y="48"/>
                </a:lnTo>
                <a:lnTo>
                  <a:pt x="12" y="50"/>
                </a:lnTo>
                <a:lnTo>
                  <a:pt x="12" y="52"/>
                </a:lnTo>
                <a:lnTo>
                  <a:pt x="12" y="54"/>
                </a:lnTo>
                <a:lnTo>
                  <a:pt x="10" y="54"/>
                </a:lnTo>
                <a:lnTo>
                  <a:pt x="8" y="54"/>
                </a:lnTo>
                <a:lnTo>
                  <a:pt x="8" y="52"/>
                </a:lnTo>
                <a:lnTo>
                  <a:pt x="6" y="52"/>
                </a:ln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0" y="48"/>
                </a:lnTo>
                <a:lnTo>
                  <a:pt x="0" y="50"/>
                </a:lnTo>
                <a:lnTo>
                  <a:pt x="2" y="5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8" name="Freeform 2119">
            <a:extLst>
              <a:ext uri="{FF2B5EF4-FFF2-40B4-BE49-F238E27FC236}">
                <a16:creationId xmlns:a16="http://schemas.microsoft.com/office/drawing/2014/main" id="{E756213D-B6B8-4383-84FF-9C12A2E338B3}"/>
              </a:ext>
            </a:extLst>
          </p:cNvPr>
          <p:cNvSpPr>
            <a:spLocks/>
          </p:cNvSpPr>
          <p:nvPr/>
        </p:nvSpPr>
        <p:spPr bwMode="auto">
          <a:xfrm>
            <a:off x="6042027" y="2587624"/>
            <a:ext cx="225425" cy="142875"/>
          </a:xfrm>
          <a:custGeom>
            <a:avLst/>
            <a:gdLst>
              <a:gd name="T0" fmla="*/ 5040313 w 142"/>
              <a:gd name="T1" fmla="*/ 75604688 h 90"/>
              <a:gd name="T2" fmla="*/ 30241875 w 142"/>
              <a:gd name="T3" fmla="*/ 75604688 h 90"/>
              <a:gd name="T4" fmla="*/ 45362813 w 142"/>
              <a:gd name="T5" fmla="*/ 60483750 h 90"/>
              <a:gd name="T6" fmla="*/ 50403125 w 142"/>
              <a:gd name="T7" fmla="*/ 45362813 h 90"/>
              <a:gd name="T8" fmla="*/ 45362813 w 142"/>
              <a:gd name="T9" fmla="*/ 45362813 h 90"/>
              <a:gd name="T10" fmla="*/ 55443438 w 142"/>
              <a:gd name="T11" fmla="*/ 40322500 h 90"/>
              <a:gd name="T12" fmla="*/ 70564375 w 142"/>
              <a:gd name="T13" fmla="*/ 40322500 h 90"/>
              <a:gd name="T14" fmla="*/ 70564375 w 142"/>
              <a:gd name="T15" fmla="*/ 35282188 h 90"/>
              <a:gd name="T16" fmla="*/ 65524063 w 142"/>
              <a:gd name="T17" fmla="*/ 10080625 h 90"/>
              <a:gd name="T18" fmla="*/ 90725625 w 142"/>
              <a:gd name="T19" fmla="*/ 15120938 h 90"/>
              <a:gd name="T20" fmla="*/ 105846563 w 142"/>
              <a:gd name="T21" fmla="*/ 0 h 90"/>
              <a:gd name="T22" fmla="*/ 126007813 w 142"/>
              <a:gd name="T23" fmla="*/ 15120938 h 90"/>
              <a:gd name="T24" fmla="*/ 110886875 w 142"/>
              <a:gd name="T25" fmla="*/ 30241875 h 90"/>
              <a:gd name="T26" fmla="*/ 131048125 w 142"/>
              <a:gd name="T27" fmla="*/ 40322500 h 90"/>
              <a:gd name="T28" fmla="*/ 131048125 w 142"/>
              <a:gd name="T29" fmla="*/ 50403125 h 90"/>
              <a:gd name="T30" fmla="*/ 120967500 w 142"/>
              <a:gd name="T31" fmla="*/ 50403125 h 90"/>
              <a:gd name="T32" fmla="*/ 100806250 w 142"/>
              <a:gd name="T33" fmla="*/ 40322500 h 90"/>
              <a:gd name="T34" fmla="*/ 80645000 w 142"/>
              <a:gd name="T35" fmla="*/ 50403125 h 90"/>
              <a:gd name="T36" fmla="*/ 80645000 w 142"/>
              <a:gd name="T37" fmla="*/ 70564375 h 90"/>
              <a:gd name="T38" fmla="*/ 105846563 w 142"/>
              <a:gd name="T39" fmla="*/ 75604688 h 90"/>
              <a:gd name="T40" fmla="*/ 126007813 w 142"/>
              <a:gd name="T41" fmla="*/ 70564375 h 90"/>
              <a:gd name="T42" fmla="*/ 151209375 w 142"/>
              <a:gd name="T43" fmla="*/ 80645000 h 90"/>
              <a:gd name="T44" fmla="*/ 171370625 w 142"/>
              <a:gd name="T45" fmla="*/ 75604688 h 90"/>
              <a:gd name="T46" fmla="*/ 186491563 w 142"/>
              <a:gd name="T47" fmla="*/ 90725625 h 90"/>
              <a:gd name="T48" fmla="*/ 211693125 w 142"/>
              <a:gd name="T49" fmla="*/ 90725625 h 90"/>
              <a:gd name="T50" fmla="*/ 236894688 w 142"/>
              <a:gd name="T51" fmla="*/ 85685313 h 90"/>
              <a:gd name="T52" fmla="*/ 262096250 w 142"/>
              <a:gd name="T53" fmla="*/ 80645000 h 90"/>
              <a:gd name="T54" fmla="*/ 272176875 w 142"/>
              <a:gd name="T55" fmla="*/ 95765938 h 90"/>
              <a:gd name="T56" fmla="*/ 282257500 w 142"/>
              <a:gd name="T57" fmla="*/ 120967500 h 90"/>
              <a:gd name="T58" fmla="*/ 302418750 w 142"/>
              <a:gd name="T59" fmla="*/ 120967500 h 90"/>
              <a:gd name="T60" fmla="*/ 332660625 w 142"/>
              <a:gd name="T61" fmla="*/ 131048125 h 90"/>
              <a:gd name="T62" fmla="*/ 337700938 w 142"/>
              <a:gd name="T63" fmla="*/ 156249688 h 90"/>
              <a:gd name="T64" fmla="*/ 347781563 w 142"/>
              <a:gd name="T65" fmla="*/ 181451250 h 90"/>
              <a:gd name="T66" fmla="*/ 342741250 w 142"/>
              <a:gd name="T67" fmla="*/ 191531875 h 90"/>
              <a:gd name="T68" fmla="*/ 322580000 w 142"/>
              <a:gd name="T69" fmla="*/ 186491563 h 90"/>
              <a:gd name="T70" fmla="*/ 297378438 w 142"/>
              <a:gd name="T71" fmla="*/ 191531875 h 90"/>
              <a:gd name="T72" fmla="*/ 277217188 w 142"/>
              <a:gd name="T73" fmla="*/ 186491563 h 90"/>
              <a:gd name="T74" fmla="*/ 257055938 w 142"/>
              <a:gd name="T75" fmla="*/ 201612500 h 90"/>
              <a:gd name="T76" fmla="*/ 236894688 w 142"/>
              <a:gd name="T77" fmla="*/ 211693125 h 90"/>
              <a:gd name="T78" fmla="*/ 211693125 w 142"/>
              <a:gd name="T79" fmla="*/ 221773750 h 90"/>
              <a:gd name="T80" fmla="*/ 201612500 w 142"/>
              <a:gd name="T81" fmla="*/ 191531875 h 90"/>
              <a:gd name="T82" fmla="*/ 196572188 w 142"/>
              <a:gd name="T83" fmla="*/ 166330313 h 90"/>
              <a:gd name="T84" fmla="*/ 181451250 w 142"/>
              <a:gd name="T85" fmla="*/ 151209375 h 90"/>
              <a:gd name="T86" fmla="*/ 166330313 w 142"/>
              <a:gd name="T87" fmla="*/ 131048125 h 90"/>
              <a:gd name="T88" fmla="*/ 146169063 w 142"/>
              <a:gd name="T89" fmla="*/ 146169063 h 90"/>
              <a:gd name="T90" fmla="*/ 146169063 w 142"/>
              <a:gd name="T91" fmla="*/ 171370625 h 90"/>
              <a:gd name="T92" fmla="*/ 126007813 w 142"/>
              <a:gd name="T93" fmla="*/ 176410938 h 90"/>
              <a:gd name="T94" fmla="*/ 110886875 w 142"/>
              <a:gd name="T95" fmla="*/ 191531875 h 90"/>
              <a:gd name="T96" fmla="*/ 100806250 w 142"/>
              <a:gd name="T97" fmla="*/ 201612500 h 90"/>
              <a:gd name="T98" fmla="*/ 80645000 w 142"/>
              <a:gd name="T99" fmla="*/ 191531875 h 90"/>
              <a:gd name="T100" fmla="*/ 65524063 w 142"/>
              <a:gd name="T101" fmla="*/ 206652813 h 90"/>
              <a:gd name="T102" fmla="*/ 45362813 w 142"/>
              <a:gd name="T103" fmla="*/ 206652813 h 90"/>
              <a:gd name="T104" fmla="*/ 40322500 w 142"/>
              <a:gd name="T105" fmla="*/ 191531875 h 90"/>
              <a:gd name="T106" fmla="*/ 50403125 w 142"/>
              <a:gd name="T107" fmla="*/ 161290000 h 90"/>
              <a:gd name="T108" fmla="*/ 45362813 w 142"/>
              <a:gd name="T109" fmla="*/ 141128750 h 90"/>
              <a:gd name="T110" fmla="*/ 40322500 w 142"/>
              <a:gd name="T111" fmla="*/ 115927188 h 90"/>
              <a:gd name="T112" fmla="*/ 25201563 w 142"/>
              <a:gd name="T113" fmla="*/ 105846563 h 90"/>
              <a:gd name="T114" fmla="*/ 5040313 w 142"/>
              <a:gd name="T115" fmla="*/ 95765938 h 9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2" h="90">
                <a:moveTo>
                  <a:pt x="0" y="36"/>
                </a:moveTo>
                <a:lnTo>
                  <a:pt x="0" y="34"/>
                </a:lnTo>
                <a:lnTo>
                  <a:pt x="0" y="32"/>
                </a:lnTo>
                <a:lnTo>
                  <a:pt x="2" y="30"/>
                </a:lnTo>
                <a:lnTo>
                  <a:pt x="4" y="28"/>
                </a:lnTo>
                <a:lnTo>
                  <a:pt x="6" y="28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20" y="28"/>
                </a:lnTo>
                <a:lnTo>
                  <a:pt x="18" y="26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0" y="22"/>
                </a:lnTo>
                <a:lnTo>
                  <a:pt x="22" y="22"/>
                </a:lnTo>
                <a:lnTo>
                  <a:pt x="20" y="20"/>
                </a:lnTo>
                <a:lnTo>
                  <a:pt x="20" y="18"/>
                </a:lnTo>
                <a:lnTo>
                  <a:pt x="22" y="18"/>
                </a:lnTo>
                <a:lnTo>
                  <a:pt x="22" y="20"/>
                </a:lnTo>
                <a:lnTo>
                  <a:pt x="22" y="18"/>
                </a:lnTo>
                <a:lnTo>
                  <a:pt x="18" y="18"/>
                </a:lnTo>
                <a:lnTo>
                  <a:pt x="16" y="18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28" y="14"/>
                </a:lnTo>
                <a:lnTo>
                  <a:pt x="28" y="12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0" y="6"/>
                </a:lnTo>
                <a:lnTo>
                  <a:pt x="32" y="6"/>
                </a:lnTo>
                <a:lnTo>
                  <a:pt x="34" y="8"/>
                </a:lnTo>
                <a:lnTo>
                  <a:pt x="36" y="6"/>
                </a:lnTo>
                <a:lnTo>
                  <a:pt x="38" y="6"/>
                </a:lnTo>
                <a:lnTo>
                  <a:pt x="38" y="4"/>
                </a:lnTo>
                <a:lnTo>
                  <a:pt x="40" y="4"/>
                </a:lnTo>
                <a:lnTo>
                  <a:pt x="40" y="2"/>
                </a:lnTo>
                <a:lnTo>
                  <a:pt x="42" y="0"/>
                </a:lnTo>
                <a:lnTo>
                  <a:pt x="44" y="0"/>
                </a:lnTo>
                <a:lnTo>
                  <a:pt x="46" y="2"/>
                </a:lnTo>
                <a:lnTo>
                  <a:pt x="48" y="2"/>
                </a:lnTo>
                <a:lnTo>
                  <a:pt x="48" y="4"/>
                </a:lnTo>
                <a:lnTo>
                  <a:pt x="50" y="6"/>
                </a:lnTo>
                <a:lnTo>
                  <a:pt x="48" y="8"/>
                </a:lnTo>
                <a:lnTo>
                  <a:pt x="48" y="10"/>
                </a:lnTo>
                <a:lnTo>
                  <a:pt x="46" y="10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4"/>
                </a:lnTo>
                <a:lnTo>
                  <a:pt x="48" y="14"/>
                </a:lnTo>
                <a:lnTo>
                  <a:pt x="52" y="16"/>
                </a:lnTo>
                <a:lnTo>
                  <a:pt x="54" y="16"/>
                </a:lnTo>
                <a:lnTo>
                  <a:pt x="56" y="16"/>
                </a:lnTo>
                <a:lnTo>
                  <a:pt x="54" y="18"/>
                </a:lnTo>
                <a:lnTo>
                  <a:pt x="52" y="18"/>
                </a:lnTo>
                <a:lnTo>
                  <a:pt x="52" y="20"/>
                </a:lnTo>
                <a:lnTo>
                  <a:pt x="50" y="22"/>
                </a:lnTo>
                <a:lnTo>
                  <a:pt x="50" y="20"/>
                </a:lnTo>
                <a:lnTo>
                  <a:pt x="48" y="20"/>
                </a:lnTo>
                <a:lnTo>
                  <a:pt x="46" y="18"/>
                </a:lnTo>
                <a:lnTo>
                  <a:pt x="44" y="18"/>
                </a:lnTo>
                <a:lnTo>
                  <a:pt x="42" y="18"/>
                </a:lnTo>
                <a:lnTo>
                  <a:pt x="42" y="16"/>
                </a:lnTo>
                <a:lnTo>
                  <a:pt x="40" y="16"/>
                </a:lnTo>
                <a:lnTo>
                  <a:pt x="36" y="18"/>
                </a:lnTo>
                <a:lnTo>
                  <a:pt x="34" y="18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30" y="24"/>
                </a:lnTo>
                <a:lnTo>
                  <a:pt x="30" y="26"/>
                </a:lnTo>
                <a:lnTo>
                  <a:pt x="32" y="28"/>
                </a:lnTo>
                <a:lnTo>
                  <a:pt x="32" y="30"/>
                </a:lnTo>
                <a:lnTo>
                  <a:pt x="36" y="30"/>
                </a:lnTo>
                <a:lnTo>
                  <a:pt x="38" y="30"/>
                </a:lnTo>
                <a:lnTo>
                  <a:pt x="40" y="30"/>
                </a:lnTo>
                <a:lnTo>
                  <a:pt x="42" y="30"/>
                </a:lnTo>
                <a:lnTo>
                  <a:pt x="44" y="30"/>
                </a:lnTo>
                <a:lnTo>
                  <a:pt x="46" y="30"/>
                </a:lnTo>
                <a:lnTo>
                  <a:pt x="46" y="28"/>
                </a:lnTo>
                <a:lnTo>
                  <a:pt x="48" y="30"/>
                </a:lnTo>
                <a:lnTo>
                  <a:pt x="50" y="28"/>
                </a:lnTo>
                <a:lnTo>
                  <a:pt x="52" y="30"/>
                </a:lnTo>
                <a:lnTo>
                  <a:pt x="54" y="30"/>
                </a:lnTo>
                <a:lnTo>
                  <a:pt x="56" y="32"/>
                </a:lnTo>
                <a:lnTo>
                  <a:pt x="58" y="34"/>
                </a:lnTo>
                <a:lnTo>
                  <a:pt x="60" y="32"/>
                </a:lnTo>
                <a:lnTo>
                  <a:pt x="62" y="32"/>
                </a:lnTo>
                <a:lnTo>
                  <a:pt x="62" y="30"/>
                </a:lnTo>
                <a:lnTo>
                  <a:pt x="64" y="30"/>
                </a:lnTo>
                <a:lnTo>
                  <a:pt x="66" y="30"/>
                </a:lnTo>
                <a:lnTo>
                  <a:pt x="68" y="28"/>
                </a:lnTo>
                <a:lnTo>
                  <a:pt x="68" y="30"/>
                </a:lnTo>
                <a:lnTo>
                  <a:pt x="70" y="30"/>
                </a:lnTo>
                <a:lnTo>
                  <a:pt x="72" y="32"/>
                </a:lnTo>
                <a:lnTo>
                  <a:pt x="74" y="32"/>
                </a:lnTo>
                <a:lnTo>
                  <a:pt x="74" y="34"/>
                </a:lnTo>
                <a:lnTo>
                  <a:pt x="74" y="36"/>
                </a:lnTo>
                <a:lnTo>
                  <a:pt x="76" y="34"/>
                </a:lnTo>
                <a:lnTo>
                  <a:pt x="78" y="34"/>
                </a:lnTo>
                <a:lnTo>
                  <a:pt x="80" y="34"/>
                </a:lnTo>
                <a:lnTo>
                  <a:pt x="82" y="36"/>
                </a:lnTo>
                <a:lnTo>
                  <a:pt x="84" y="38"/>
                </a:lnTo>
                <a:lnTo>
                  <a:pt x="84" y="36"/>
                </a:lnTo>
                <a:lnTo>
                  <a:pt x="86" y="34"/>
                </a:lnTo>
                <a:lnTo>
                  <a:pt x="88" y="34"/>
                </a:lnTo>
                <a:lnTo>
                  <a:pt x="90" y="32"/>
                </a:lnTo>
                <a:lnTo>
                  <a:pt x="92" y="34"/>
                </a:lnTo>
                <a:lnTo>
                  <a:pt x="94" y="34"/>
                </a:lnTo>
                <a:lnTo>
                  <a:pt x="96" y="34"/>
                </a:lnTo>
                <a:lnTo>
                  <a:pt x="98" y="34"/>
                </a:lnTo>
                <a:lnTo>
                  <a:pt x="100" y="34"/>
                </a:lnTo>
                <a:lnTo>
                  <a:pt x="102" y="32"/>
                </a:lnTo>
                <a:lnTo>
                  <a:pt x="104" y="32"/>
                </a:lnTo>
                <a:lnTo>
                  <a:pt x="106" y="32"/>
                </a:lnTo>
                <a:lnTo>
                  <a:pt x="106" y="34"/>
                </a:lnTo>
                <a:lnTo>
                  <a:pt x="106" y="36"/>
                </a:lnTo>
                <a:lnTo>
                  <a:pt x="106" y="38"/>
                </a:lnTo>
                <a:lnTo>
                  <a:pt x="108" y="38"/>
                </a:lnTo>
                <a:lnTo>
                  <a:pt x="110" y="40"/>
                </a:lnTo>
                <a:lnTo>
                  <a:pt x="112" y="42"/>
                </a:lnTo>
                <a:lnTo>
                  <a:pt x="110" y="42"/>
                </a:lnTo>
                <a:lnTo>
                  <a:pt x="110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8"/>
                </a:lnTo>
                <a:lnTo>
                  <a:pt x="122" y="48"/>
                </a:lnTo>
                <a:lnTo>
                  <a:pt x="124" y="48"/>
                </a:lnTo>
                <a:lnTo>
                  <a:pt x="126" y="50"/>
                </a:lnTo>
                <a:lnTo>
                  <a:pt x="128" y="50"/>
                </a:lnTo>
                <a:lnTo>
                  <a:pt x="130" y="50"/>
                </a:lnTo>
                <a:lnTo>
                  <a:pt x="132" y="52"/>
                </a:lnTo>
                <a:lnTo>
                  <a:pt x="132" y="54"/>
                </a:lnTo>
                <a:lnTo>
                  <a:pt x="132" y="56"/>
                </a:lnTo>
                <a:lnTo>
                  <a:pt x="132" y="58"/>
                </a:lnTo>
                <a:lnTo>
                  <a:pt x="132" y="60"/>
                </a:lnTo>
                <a:lnTo>
                  <a:pt x="134" y="62"/>
                </a:lnTo>
                <a:lnTo>
                  <a:pt x="136" y="64"/>
                </a:lnTo>
                <a:lnTo>
                  <a:pt x="136" y="66"/>
                </a:lnTo>
                <a:lnTo>
                  <a:pt x="138" y="66"/>
                </a:lnTo>
                <a:lnTo>
                  <a:pt x="136" y="68"/>
                </a:lnTo>
                <a:lnTo>
                  <a:pt x="136" y="70"/>
                </a:lnTo>
                <a:lnTo>
                  <a:pt x="138" y="72"/>
                </a:lnTo>
                <a:lnTo>
                  <a:pt x="140" y="72"/>
                </a:lnTo>
                <a:lnTo>
                  <a:pt x="140" y="74"/>
                </a:lnTo>
                <a:lnTo>
                  <a:pt x="142" y="74"/>
                </a:lnTo>
                <a:lnTo>
                  <a:pt x="140" y="76"/>
                </a:lnTo>
                <a:lnTo>
                  <a:pt x="138" y="78"/>
                </a:lnTo>
                <a:lnTo>
                  <a:pt x="136" y="76"/>
                </a:lnTo>
                <a:lnTo>
                  <a:pt x="134" y="76"/>
                </a:lnTo>
                <a:lnTo>
                  <a:pt x="134" y="74"/>
                </a:lnTo>
                <a:lnTo>
                  <a:pt x="132" y="74"/>
                </a:lnTo>
                <a:lnTo>
                  <a:pt x="130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0" y="76"/>
                </a:lnTo>
                <a:lnTo>
                  <a:pt x="120" y="78"/>
                </a:lnTo>
                <a:lnTo>
                  <a:pt x="118" y="78"/>
                </a:lnTo>
                <a:lnTo>
                  <a:pt x="118" y="76"/>
                </a:lnTo>
                <a:lnTo>
                  <a:pt x="118" y="74"/>
                </a:lnTo>
                <a:lnTo>
                  <a:pt x="116" y="74"/>
                </a:lnTo>
                <a:lnTo>
                  <a:pt x="114" y="74"/>
                </a:lnTo>
                <a:lnTo>
                  <a:pt x="112" y="72"/>
                </a:lnTo>
                <a:lnTo>
                  <a:pt x="110" y="74"/>
                </a:lnTo>
                <a:lnTo>
                  <a:pt x="108" y="74"/>
                </a:lnTo>
                <a:lnTo>
                  <a:pt x="106" y="76"/>
                </a:lnTo>
                <a:lnTo>
                  <a:pt x="104" y="76"/>
                </a:lnTo>
                <a:lnTo>
                  <a:pt x="102" y="78"/>
                </a:lnTo>
                <a:lnTo>
                  <a:pt x="102" y="80"/>
                </a:lnTo>
                <a:lnTo>
                  <a:pt x="102" y="82"/>
                </a:lnTo>
                <a:lnTo>
                  <a:pt x="100" y="82"/>
                </a:lnTo>
                <a:lnTo>
                  <a:pt x="98" y="82"/>
                </a:lnTo>
                <a:lnTo>
                  <a:pt x="96" y="82"/>
                </a:lnTo>
                <a:lnTo>
                  <a:pt x="94" y="84"/>
                </a:lnTo>
                <a:lnTo>
                  <a:pt x="92" y="86"/>
                </a:lnTo>
                <a:lnTo>
                  <a:pt x="90" y="86"/>
                </a:lnTo>
                <a:lnTo>
                  <a:pt x="88" y="88"/>
                </a:lnTo>
                <a:lnTo>
                  <a:pt x="88" y="90"/>
                </a:lnTo>
                <a:lnTo>
                  <a:pt x="86" y="90"/>
                </a:lnTo>
                <a:lnTo>
                  <a:pt x="84" y="88"/>
                </a:lnTo>
                <a:lnTo>
                  <a:pt x="82" y="86"/>
                </a:lnTo>
                <a:lnTo>
                  <a:pt x="82" y="84"/>
                </a:lnTo>
                <a:lnTo>
                  <a:pt x="80" y="84"/>
                </a:lnTo>
                <a:lnTo>
                  <a:pt x="80" y="82"/>
                </a:lnTo>
                <a:lnTo>
                  <a:pt x="80" y="80"/>
                </a:lnTo>
                <a:lnTo>
                  <a:pt x="80" y="76"/>
                </a:lnTo>
                <a:lnTo>
                  <a:pt x="78" y="74"/>
                </a:lnTo>
                <a:lnTo>
                  <a:pt x="78" y="72"/>
                </a:lnTo>
                <a:lnTo>
                  <a:pt x="78" y="70"/>
                </a:lnTo>
                <a:lnTo>
                  <a:pt x="78" y="68"/>
                </a:lnTo>
                <a:lnTo>
                  <a:pt x="78" y="66"/>
                </a:lnTo>
                <a:lnTo>
                  <a:pt x="78" y="64"/>
                </a:lnTo>
                <a:lnTo>
                  <a:pt x="76" y="64"/>
                </a:lnTo>
                <a:lnTo>
                  <a:pt x="74" y="64"/>
                </a:lnTo>
                <a:lnTo>
                  <a:pt x="72" y="64"/>
                </a:lnTo>
                <a:lnTo>
                  <a:pt x="72" y="62"/>
                </a:lnTo>
                <a:lnTo>
                  <a:pt x="72" y="60"/>
                </a:lnTo>
                <a:lnTo>
                  <a:pt x="74" y="58"/>
                </a:lnTo>
                <a:lnTo>
                  <a:pt x="72" y="56"/>
                </a:lnTo>
                <a:lnTo>
                  <a:pt x="70" y="56"/>
                </a:lnTo>
                <a:lnTo>
                  <a:pt x="70" y="54"/>
                </a:lnTo>
                <a:lnTo>
                  <a:pt x="68" y="54"/>
                </a:lnTo>
                <a:lnTo>
                  <a:pt x="66" y="52"/>
                </a:lnTo>
                <a:lnTo>
                  <a:pt x="64" y="52"/>
                </a:lnTo>
                <a:lnTo>
                  <a:pt x="62" y="52"/>
                </a:lnTo>
                <a:lnTo>
                  <a:pt x="60" y="54"/>
                </a:lnTo>
                <a:lnTo>
                  <a:pt x="60" y="56"/>
                </a:lnTo>
                <a:lnTo>
                  <a:pt x="58" y="58"/>
                </a:lnTo>
                <a:lnTo>
                  <a:pt x="58" y="60"/>
                </a:lnTo>
                <a:lnTo>
                  <a:pt x="56" y="62"/>
                </a:lnTo>
                <a:lnTo>
                  <a:pt x="54" y="64"/>
                </a:lnTo>
                <a:lnTo>
                  <a:pt x="54" y="66"/>
                </a:lnTo>
                <a:lnTo>
                  <a:pt x="56" y="66"/>
                </a:lnTo>
                <a:lnTo>
                  <a:pt x="58" y="68"/>
                </a:lnTo>
                <a:lnTo>
                  <a:pt x="58" y="70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0"/>
                </a:lnTo>
                <a:lnTo>
                  <a:pt x="50" y="70"/>
                </a:lnTo>
                <a:lnTo>
                  <a:pt x="48" y="70"/>
                </a:lnTo>
                <a:lnTo>
                  <a:pt x="46" y="70"/>
                </a:lnTo>
                <a:lnTo>
                  <a:pt x="44" y="72"/>
                </a:lnTo>
                <a:lnTo>
                  <a:pt x="42" y="74"/>
                </a:lnTo>
                <a:lnTo>
                  <a:pt x="44" y="76"/>
                </a:lnTo>
                <a:lnTo>
                  <a:pt x="44" y="78"/>
                </a:lnTo>
                <a:lnTo>
                  <a:pt x="44" y="80"/>
                </a:lnTo>
                <a:lnTo>
                  <a:pt x="42" y="80"/>
                </a:lnTo>
                <a:lnTo>
                  <a:pt x="40" y="80"/>
                </a:lnTo>
                <a:lnTo>
                  <a:pt x="38" y="78"/>
                </a:lnTo>
                <a:lnTo>
                  <a:pt x="36" y="76"/>
                </a:lnTo>
                <a:lnTo>
                  <a:pt x="34" y="76"/>
                </a:lnTo>
                <a:lnTo>
                  <a:pt x="34" y="78"/>
                </a:lnTo>
                <a:lnTo>
                  <a:pt x="32" y="76"/>
                </a:lnTo>
                <a:lnTo>
                  <a:pt x="30" y="78"/>
                </a:lnTo>
                <a:lnTo>
                  <a:pt x="30" y="80"/>
                </a:lnTo>
                <a:lnTo>
                  <a:pt x="28" y="80"/>
                </a:lnTo>
                <a:lnTo>
                  <a:pt x="26" y="80"/>
                </a:lnTo>
                <a:lnTo>
                  <a:pt x="26" y="82"/>
                </a:lnTo>
                <a:lnTo>
                  <a:pt x="24" y="82"/>
                </a:lnTo>
                <a:lnTo>
                  <a:pt x="22" y="84"/>
                </a:lnTo>
                <a:lnTo>
                  <a:pt x="20" y="82"/>
                </a:lnTo>
                <a:lnTo>
                  <a:pt x="18" y="82"/>
                </a:lnTo>
                <a:lnTo>
                  <a:pt x="16" y="80"/>
                </a:lnTo>
                <a:lnTo>
                  <a:pt x="16" y="78"/>
                </a:lnTo>
                <a:lnTo>
                  <a:pt x="18" y="78"/>
                </a:lnTo>
                <a:lnTo>
                  <a:pt x="16" y="76"/>
                </a:lnTo>
                <a:lnTo>
                  <a:pt x="16" y="74"/>
                </a:lnTo>
                <a:lnTo>
                  <a:pt x="16" y="72"/>
                </a:lnTo>
                <a:lnTo>
                  <a:pt x="16" y="70"/>
                </a:lnTo>
                <a:lnTo>
                  <a:pt x="18" y="68"/>
                </a:lnTo>
                <a:lnTo>
                  <a:pt x="18" y="66"/>
                </a:lnTo>
                <a:lnTo>
                  <a:pt x="20" y="64"/>
                </a:lnTo>
                <a:lnTo>
                  <a:pt x="22" y="64"/>
                </a:lnTo>
                <a:lnTo>
                  <a:pt x="22" y="62"/>
                </a:lnTo>
                <a:lnTo>
                  <a:pt x="22" y="60"/>
                </a:lnTo>
                <a:lnTo>
                  <a:pt x="22" y="58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6" y="46"/>
                </a:lnTo>
                <a:lnTo>
                  <a:pt x="16" y="44"/>
                </a:lnTo>
                <a:lnTo>
                  <a:pt x="16" y="42"/>
                </a:lnTo>
                <a:lnTo>
                  <a:pt x="14" y="42"/>
                </a:lnTo>
                <a:lnTo>
                  <a:pt x="12" y="42"/>
                </a:lnTo>
                <a:lnTo>
                  <a:pt x="10" y="42"/>
                </a:lnTo>
                <a:lnTo>
                  <a:pt x="8" y="42"/>
                </a:lnTo>
                <a:lnTo>
                  <a:pt x="6" y="40"/>
                </a:lnTo>
                <a:lnTo>
                  <a:pt x="4" y="38"/>
                </a:lnTo>
                <a:lnTo>
                  <a:pt x="2" y="38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9" name="Freeform 2120">
            <a:extLst>
              <a:ext uri="{FF2B5EF4-FFF2-40B4-BE49-F238E27FC236}">
                <a16:creationId xmlns:a16="http://schemas.microsoft.com/office/drawing/2014/main" id="{0FC60D38-0C9A-4670-A3A3-1D3A1DEFE41A}"/>
              </a:ext>
            </a:extLst>
          </p:cNvPr>
          <p:cNvSpPr>
            <a:spLocks/>
          </p:cNvSpPr>
          <p:nvPr/>
        </p:nvSpPr>
        <p:spPr bwMode="auto">
          <a:xfrm>
            <a:off x="6042027" y="2587624"/>
            <a:ext cx="225425" cy="142875"/>
          </a:xfrm>
          <a:custGeom>
            <a:avLst/>
            <a:gdLst>
              <a:gd name="T0" fmla="*/ 5040313 w 142"/>
              <a:gd name="T1" fmla="*/ 75604688 h 90"/>
              <a:gd name="T2" fmla="*/ 30241875 w 142"/>
              <a:gd name="T3" fmla="*/ 75604688 h 90"/>
              <a:gd name="T4" fmla="*/ 45362813 w 142"/>
              <a:gd name="T5" fmla="*/ 60483750 h 90"/>
              <a:gd name="T6" fmla="*/ 50403125 w 142"/>
              <a:gd name="T7" fmla="*/ 45362813 h 90"/>
              <a:gd name="T8" fmla="*/ 45362813 w 142"/>
              <a:gd name="T9" fmla="*/ 45362813 h 90"/>
              <a:gd name="T10" fmla="*/ 55443438 w 142"/>
              <a:gd name="T11" fmla="*/ 40322500 h 90"/>
              <a:gd name="T12" fmla="*/ 70564375 w 142"/>
              <a:gd name="T13" fmla="*/ 40322500 h 90"/>
              <a:gd name="T14" fmla="*/ 70564375 w 142"/>
              <a:gd name="T15" fmla="*/ 35282188 h 90"/>
              <a:gd name="T16" fmla="*/ 65524063 w 142"/>
              <a:gd name="T17" fmla="*/ 10080625 h 90"/>
              <a:gd name="T18" fmla="*/ 90725625 w 142"/>
              <a:gd name="T19" fmla="*/ 15120938 h 90"/>
              <a:gd name="T20" fmla="*/ 105846563 w 142"/>
              <a:gd name="T21" fmla="*/ 0 h 90"/>
              <a:gd name="T22" fmla="*/ 126007813 w 142"/>
              <a:gd name="T23" fmla="*/ 15120938 h 90"/>
              <a:gd name="T24" fmla="*/ 110886875 w 142"/>
              <a:gd name="T25" fmla="*/ 30241875 h 90"/>
              <a:gd name="T26" fmla="*/ 131048125 w 142"/>
              <a:gd name="T27" fmla="*/ 40322500 h 90"/>
              <a:gd name="T28" fmla="*/ 131048125 w 142"/>
              <a:gd name="T29" fmla="*/ 50403125 h 90"/>
              <a:gd name="T30" fmla="*/ 120967500 w 142"/>
              <a:gd name="T31" fmla="*/ 50403125 h 90"/>
              <a:gd name="T32" fmla="*/ 100806250 w 142"/>
              <a:gd name="T33" fmla="*/ 40322500 h 90"/>
              <a:gd name="T34" fmla="*/ 80645000 w 142"/>
              <a:gd name="T35" fmla="*/ 50403125 h 90"/>
              <a:gd name="T36" fmla="*/ 80645000 w 142"/>
              <a:gd name="T37" fmla="*/ 70564375 h 90"/>
              <a:gd name="T38" fmla="*/ 105846563 w 142"/>
              <a:gd name="T39" fmla="*/ 75604688 h 90"/>
              <a:gd name="T40" fmla="*/ 126007813 w 142"/>
              <a:gd name="T41" fmla="*/ 70564375 h 90"/>
              <a:gd name="T42" fmla="*/ 151209375 w 142"/>
              <a:gd name="T43" fmla="*/ 80645000 h 90"/>
              <a:gd name="T44" fmla="*/ 171370625 w 142"/>
              <a:gd name="T45" fmla="*/ 75604688 h 90"/>
              <a:gd name="T46" fmla="*/ 186491563 w 142"/>
              <a:gd name="T47" fmla="*/ 90725625 h 90"/>
              <a:gd name="T48" fmla="*/ 211693125 w 142"/>
              <a:gd name="T49" fmla="*/ 90725625 h 90"/>
              <a:gd name="T50" fmla="*/ 236894688 w 142"/>
              <a:gd name="T51" fmla="*/ 85685313 h 90"/>
              <a:gd name="T52" fmla="*/ 262096250 w 142"/>
              <a:gd name="T53" fmla="*/ 80645000 h 90"/>
              <a:gd name="T54" fmla="*/ 272176875 w 142"/>
              <a:gd name="T55" fmla="*/ 95765938 h 90"/>
              <a:gd name="T56" fmla="*/ 282257500 w 142"/>
              <a:gd name="T57" fmla="*/ 120967500 h 90"/>
              <a:gd name="T58" fmla="*/ 302418750 w 142"/>
              <a:gd name="T59" fmla="*/ 120967500 h 90"/>
              <a:gd name="T60" fmla="*/ 332660625 w 142"/>
              <a:gd name="T61" fmla="*/ 131048125 h 90"/>
              <a:gd name="T62" fmla="*/ 337700938 w 142"/>
              <a:gd name="T63" fmla="*/ 156249688 h 90"/>
              <a:gd name="T64" fmla="*/ 347781563 w 142"/>
              <a:gd name="T65" fmla="*/ 181451250 h 90"/>
              <a:gd name="T66" fmla="*/ 342741250 w 142"/>
              <a:gd name="T67" fmla="*/ 191531875 h 90"/>
              <a:gd name="T68" fmla="*/ 322580000 w 142"/>
              <a:gd name="T69" fmla="*/ 186491563 h 90"/>
              <a:gd name="T70" fmla="*/ 297378438 w 142"/>
              <a:gd name="T71" fmla="*/ 191531875 h 90"/>
              <a:gd name="T72" fmla="*/ 277217188 w 142"/>
              <a:gd name="T73" fmla="*/ 186491563 h 90"/>
              <a:gd name="T74" fmla="*/ 257055938 w 142"/>
              <a:gd name="T75" fmla="*/ 201612500 h 90"/>
              <a:gd name="T76" fmla="*/ 236894688 w 142"/>
              <a:gd name="T77" fmla="*/ 211693125 h 90"/>
              <a:gd name="T78" fmla="*/ 211693125 w 142"/>
              <a:gd name="T79" fmla="*/ 221773750 h 90"/>
              <a:gd name="T80" fmla="*/ 201612500 w 142"/>
              <a:gd name="T81" fmla="*/ 191531875 h 90"/>
              <a:gd name="T82" fmla="*/ 196572188 w 142"/>
              <a:gd name="T83" fmla="*/ 166330313 h 90"/>
              <a:gd name="T84" fmla="*/ 181451250 w 142"/>
              <a:gd name="T85" fmla="*/ 151209375 h 90"/>
              <a:gd name="T86" fmla="*/ 166330313 w 142"/>
              <a:gd name="T87" fmla="*/ 131048125 h 90"/>
              <a:gd name="T88" fmla="*/ 146169063 w 142"/>
              <a:gd name="T89" fmla="*/ 146169063 h 90"/>
              <a:gd name="T90" fmla="*/ 146169063 w 142"/>
              <a:gd name="T91" fmla="*/ 171370625 h 90"/>
              <a:gd name="T92" fmla="*/ 126007813 w 142"/>
              <a:gd name="T93" fmla="*/ 176410938 h 90"/>
              <a:gd name="T94" fmla="*/ 110886875 w 142"/>
              <a:gd name="T95" fmla="*/ 191531875 h 90"/>
              <a:gd name="T96" fmla="*/ 100806250 w 142"/>
              <a:gd name="T97" fmla="*/ 201612500 h 90"/>
              <a:gd name="T98" fmla="*/ 80645000 w 142"/>
              <a:gd name="T99" fmla="*/ 191531875 h 90"/>
              <a:gd name="T100" fmla="*/ 65524063 w 142"/>
              <a:gd name="T101" fmla="*/ 206652813 h 90"/>
              <a:gd name="T102" fmla="*/ 45362813 w 142"/>
              <a:gd name="T103" fmla="*/ 206652813 h 90"/>
              <a:gd name="T104" fmla="*/ 40322500 w 142"/>
              <a:gd name="T105" fmla="*/ 191531875 h 90"/>
              <a:gd name="T106" fmla="*/ 50403125 w 142"/>
              <a:gd name="T107" fmla="*/ 161290000 h 90"/>
              <a:gd name="T108" fmla="*/ 45362813 w 142"/>
              <a:gd name="T109" fmla="*/ 141128750 h 90"/>
              <a:gd name="T110" fmla="*/ 40322500 w 142"/>
              <a:gd name="T111" fmla="*/ 115927188 h 90"/>
              <a:gd name="T112" fmla="*/ 25201563 w 142"/>
              <a:gd name="T113" fmla="*/ 105846563 h 90"/>
              <a:gd name="T114" fmla="*/ 5040313 w 142"/>
              <a:gd name="T115" fmla="*/ 95765938 h 9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2" h="90">
                <a:moveTo>
                  <a:pt x="0" y="36"/>
                </a:moveTo>
                <a:lnTo>
                  <a:pt x="0" y="34"/>
                </a:lnTo>
                <a:lnTo>
                  <a:pt x="0" y="32"/>
                </a:lnTo>
                <a:lnTo>
                  <a:pt x="2" y="30"/>
                </a:lnTo>
                <a:lnTo>
                  <a:pt x="4" y="28"/>
                </a:lnTo>
                <a:lnTo>
                  <a:pt x="6" y="28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20" y="28"/>
                </a:lnTo>
                <a:lnTo>
                  <a:pt x="18" y="26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0" y="22"/>
                </a:lnTo>
                <a:lnTo>
                  <a:pt x="22" y="22"/>
                </a:lnTo>
                <a:lnTo>
                  <a:pt x="20" y="20"/>
                </a:lnTo>
                <a:lnTo>
                  <a:pt x="20" y="18"/>
                </a:lnTo>
                <a:lnTo>
                  <a:pt x="22" y="18"/>
                </a:lnTo>
                <a:lnTo>
                  <a:pt x="22" y="20"/>
                </a:lnTo>
                <a:lnTo>
                  <a:pt x="22" y="18"/>
                </a:lnTo>
                <a:lnTo>
                  <a:pt x="18" y="18"/>
                </a:lnTo>
                <a:lnTo>
                  <a:pt x="16" y="18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28" y="14"/>
                </a:lnTo>
                <a:lnTo>
                  <a:pt x="28" y="12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0" y="6"/>
                </a:lnTo>
                <a:lnTo>
                  <a:pt x="32" y="6"/>
                </a:lnTo>
                <a:lnTo>
                  <a:pt x="34" y="8"/>
                </a:lnTo>
                <a:lnTo>
                  <a:pt x="36" y="6"/>
                </a:lnTo>
                <a:lnTo>
                  <a:pt x="38" y="6"/>
                </a:lnTo>
                <a:lnTo>
                  <a:pt x="38" y="4"/>
                </a:lnTo>
                <a:lnTo>
                  <a:pt x="40" y="4"/>
                </a:lnTo>
                <a:lnTo>
                  <a:pt x="40" y="2"/>
                </a:lnTo>
                <a:lnTo>
                  <a:pt x="42" y="0"/>
                </a:lnTo>
                <a:lnTo>
                  <a:pt x="44" y="0"/>
                </a:lnTo>
                <a:lnTo>
                  <a:pt x="46" y="2"/>
                </a:lnTo>
                <a:lnTo>
                  <a:pt x="48" y="2"/>
                </a:lnTo>
                <a:lnTo>
                  <a:pt x="48" y="4"/>
                </a:lnTo>
                <a:lnTo>
                  <a:pt x="50" y="6"/>
                </a:lnTo>
                <a:lnTo>
                  <a:pt x="48" y="8"/>
                </a:lnTo>
                <a:lnTo>
                  <a:pt x="48" y="10"/>
                </a:lnTo>
                <a:lnTo>
                  <a:pt x="46" y="10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4"/>
                </a:lnTo>
                <a:lnTo>
                  <a:pt x="48" y="14"/>
                </a:lnTo>
                <a:lnTo>
                  <a:pt x="52" y="16"/>
                </a:lnTo>
                <a:lnTo>
                  <a:pt x="54" y="16"/>
                </a:lnTo>
                <a:lnTo>
                  <a:pt x="56" y="16"/>
                </a:lnTo>
                <a:lnTo>
                  <a:pt x="54" y="18"/>
                </a:lnTo>
                <a:lnTo>
                  <a:pt x="52" y="18"/>
                </a:lnTo>
                <a:lnTo>
                  <a:pt x="52" y="20"/>
                </a:lnTo>
                <a:lnTo>
                  <a:pt x="50" y="22"/>
                </a:lnTo>
                <a:lnTo>
                  <a:pt x="50" y="20"/>
                </a:lnTo>
                <a:lnTo>
                  <a:pt x="48" y="20"/>
                </a:lnTo>
                <a:lnTo>
                  <a:pt x="46" y="18"/>
                </a:lnTo>
                <a:lnTo>
                  <a:pt x="44" y="18"/>
                </a:lnTo>
                <a:lnTo>
                  <a:pt x="42" y="18"/>
                </a:lnTo>
                <a:lnTo>
                  <a:pt x="42" y="16"/>
                </a:lnTo>
                <a:lnTo>
                  <a:pt x="40" y="16"/>
                </a:lnTo>
                <a:lnTo>
                  <a:pt x="36" y="18"/>
                </a:lnTo>
                <a:lnTo>
                  <a:pt x="34" y="18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30" y="24"/>
                </a:lnTo>
                <a:lnTo>
                  <a:pt x="30" y="26"/>
                </a:lnTo>
                <a:lnTo>
                  <a:pt x="32" y="28"/>
                </a:lnTo>
                <a:lnTo>
                  <a:pt x="32" y="30"/>
                </a:lnTo>
                <a:lnTo>
                  <a:pt x="36" y="30"/>
                </a:lnTo>
                <a:lnTo>
                  <a:pt x="38" y="30"/>
                </a:lnTo>
                <a:lnTo>
                  <a:pt x="40" y="30"/>
                </a:lnTo>
                <a:lnTo>
                  <a:pt x="42" y="30"/>
                </a:lnTo>
                <a:lnTo>
                  <a:pt x="44" y="30"/>
                </a:lnTo>
                <a:lnTo>
                  <a:pt x="46" y="30"/>
                </a:lnTo>
                <a:lnTo>
                  <a:pt x="46" y="28"/>
                </a:lnTo>
                <a:lnTo>
                  <a:pt x="48" y="30"/>
                </a:lnTo>
                <a:lnTo>
                  <a:pt x="50" y="28"/>
                </a:lnTo>
                <a:lnTo>
                  <a:pt x="52" y="30"/>
                </a:lnTo>
                <a:lnTo>
                  <a:pt x="54" y="30"/>
                </a:lnTo>
                <a:lnTo>
                  <a:pt x="56" y="32"/>
                </a:lnTo>
                <a:lnTo>
                  <a:pt x="58" y="34"/>
                </a:lnTo>
                <a:lnTo>
                  <a:pt x="60" y="32"/>
                </a:lnTo>
                <a:lnTo>
                  <a:pt x="62" y="32"/>
                </a:lnTo>
                <a:lnTo>
                  <a:pt x="62" y="30"/>
                </a:lnTo>
                <a:lnTo>
                  <a:pt x="64" y="30"/>
                </a:lnTo>
                <a:lnTo>
                  <a:pt x="66" y="30"/>
                </a:lnTo>
                <a:lnTo>
                  <a:pt x="68" y="28"/>
                </a:lnTo>
                <a:lnTo>
                  <a:pt x="68" y="30"/>
                </a:lnTo>
                <a:lnTo>
                  <a:pt x="70" y="30"/>
                </a:lnTo>
                <a:lnTo>
                  <a:pt x="72" y="32"/>
                </a:lnTo>
                <a:lnTo>
                  <a:pt x="74" y="32"/>
                </a:lnTo>
                <a:lnTo>
                  <a:pt x="74" y="34"/>
                </a:lnTo>
                <a:lnTo>
                  <a:pt x="74" y="36"/>
                </a:lnTo>
                <a:lnTo>
                  <a:pt x="76" y="34"/>
                </a:lnTo>
                <a:lnTo>
                  <a:pt x="78" y="34"/>
                </a:lnTo>
                <a:lnTo>
                  <a:pt x="80" y="34"/>
                </a:lnTo>
                <a:lnTo>
                  <a:pt x="82" y="36"/>
                </a:lnTo>
                <a:lnTo>
                  <a:pt x="84" y="38"/>
                </a:lnTo>
                <a:lnTo>
                  <a:pt x="84" y="36"/>
                </a:lnTo>
                <a:lnTo>
                  <a:pt x="86" y="34"/>
                </a:lnTo>
                <a:lnTo>
                  <a:pt x="88" y="34"/>
                </a:lnTo>
                <a:lnTo>
                  <a:pt x="90" y="32"/>
                </a:lnTo>
                <a:lnTo>
                  <a:pt x="92" y="34"/>
                </a:lnTo>
                <a:lnTo>
                  <a:pt x="94" y="34"/>
                </a:lnTo>
                <a:lnTo>
                  <a:pt x="96" y="34"/>
                </a:lnTo>
                <a:lnTo>
                  <a:pt x="98" y="34"/>
                </a:lnTo>
                <a:lnTo>
                  <a:pt x="100" y="34"/>
                </a:lnTo>
                <a:lnTo>
                  <a:pt x="102" y="32"/>
                </a:lnTo>
                <a:lnTo>
                  <a:pt x="104" y="32"/>
                </a:lnTo>
                <a:lnTo>
                  <a:pt x="106" y="32"/>
                </a:lnTo>
                <a:lnTo>
                  <a:pt x="106" y="34"/>
                </a:lnTo>
                <a:lnTo>
                  <a:pt x="106" y="36"/>
                </a:lnTo>
                <a:lnTo>
                  <a:pt x="106" y="38"/>
                </a:lnTo>
                <a:lnTo>
                  <a:pt x="108" y="38"/>
                </a:lnTo>
                <a:lnTo>
                  <a:pt x="110" y="40"/>
                </a:lnTo>
                <a:lnTo>
                  <a:pt x="112" y="42"/>
                </a:lnTo>
                <a:lnTo>
                  <a:pt x="110" y="42"/>
                </a:lnTo>
                <a:lnTo>
                  <a:pt x="110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8"/>
                </a:lnTo>
                <a:lnTo>
                  <a:pt x="122" y="48"/>
                </a:lnTo>
                <a:lnTo>
                  <a:pt x="124" y="48"/>
                </a:lnTo>
                <a:lnTo>
                  <a:pt x="126" y="50"/>
                </a:lnTo>
                <a:lnTo>
                  <a:pt x="128" y="50"/>
                </a:lnTo>
                <a:lnTo>
                  <a:pt x="130" y="50"/>
                </a:lnTo>
                <a:lnTo>
                  <a:pt x="132" y="52"/>
                </a:lnTo>
                <a:lnTo>
                  <a:pt x="132" y="54"/>
                </a:lnTo>
                <a:lnTo>
                  <a:pt x="132" y="56"/>
                </a:lnTo>
                <a:lnTo>
                  <a:pt x="132" y="58"/>
                </a:lnTo>
                <a:lnTo>
                  <a:pt x="132" y="60"/>
                </a:lnTo>
                <a:lnTo>
                  <a:pt x="134" y="62"/>
                </a:lnTo>
                <a:lnTo>
                  <a:pt x="136" y="64"/>
                </a:lnTo>
                <a:lnTo>
                  <a:pt x="136" y="66"/>
                </a:lnTo>
                <a:lnTo>
                  <a:pt x="138" y="66"/>
                </a:lnTo>
                <a:lnTo>
                  <a:pt x="136" y="68"/>
                </a:lnTo>
                <a:lnTo>
                  <a:pt x="136" y="70"/>
                </a:lnTo>
                <a:lnTo>
                  <a:pt x="138" y="72"/>
                </a:lnTo>
                <a:lnTo>
                  <a:pt x="140" y="72"/>
                </a:lnTo>
                <a:lnTo>
                  <a:pt x="140" y="74"/>
                </a:lnTo>
                <a:lnTo>
                  <a:pt x="142" y="74"/>
                </a:lnTo>
                <a:lnTo>
                  <a:pt x="140" y="76"/>
                </a:lnTo>
                <a:lnTo>
                  <a:pt x="138" y="78"/>
                </a:lnTo>
                <a:lnTo>
                  <a:pt x="136" y="76"/>
                </a:lnTo>
                <a:lnTo>
                  <a:pt x="134" y="76"/>
                </a:lnTo>
                <a:lnTo>
                  <a:pt x="134" y="74"/>
                </a:lnTo>
                <a:lnTo>
                  <a:pt x="132" y="74"/>
                </a:lnTo>
                <a:lnTo>
                  <a:pt x="130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0" y="76"/>
                </a:lnTo>
                <a:lnTo>
                  <a:pt x="120" y="78"/>
                </a:lnTo>
                <a:lnTo>
                  <a:pt x="118" y="78"/>
                </a:lnTo>
                <a:lnTo>
                  <a:pt x="118" y="76"/>
                </a:lnTo>
                <a:lnTo>
                  <a:pt x="118" y="74"/>
                </a:lnTo>
                <a:lnTo>
                  <a:pt x="116" y="74"/>
                </a:lnTo>
                <a:lnTo>
                  <a:pt x="114" y="74"/>
                </a:lnTo>
                <a:lnTo>
                  <a:pt x="112" y="72"/>
                </a:lnTo>
                <a:lnTo>
                  <a:pt x="110" y="74"/>
                </a:lnTo>
                <a:lnTo>
                  <a:pt x="108" y="74"/>
                </a:lnTo>
                <a:lnTo>
                  <a:pt x="106" y="76"/>
                </a:lnTo>
                <a:lnTo>
                  <a:pt x="104" y="76"/>
                </a:lnTo>
                <a:lnTo>
                  <a:pt x="102" y="78"/>
                </a:lnTo>
                <a:lnTo>
                  <a:pt x="102" y="80"/>
                </a:lnTo>
                <a:lnTo>
                  <a:pt x="102" y="82"/>
                </a:lnTo>
                <a:lnTo>
                  <a:pt x="100" y="82"/>
                </a:lnTo>
                <a:lnTo>
                  <a:pt x="98" y="82"/>
                </a:lnTo>
                <a:lnTo>
                  <a:pt x="96" y="82"/>
                </a:lnTo>
                <a:lnTo>
                  <a:pt x="94" y="84"/>
                </a:lnTo>
                <a:lnTo>
                  <a:pt x="92" y="86"/>
                </a:lnTo>
                <a:lnTo>
                  <a:pt x="90" y="86"/>
                </a:lnTo>
                <a:lnTo>
                  <a:pt x="88" y="88"/>
                </a:lnTo>
                <a:lnTo>
                  <a:pt x="88" y="90"/>
                </a:lnTo>
                <a:lnTo>
                  <a:pt x="86" y="90"/>
                </a:lnTo>
                <a:lnTo>
                  <a:pt x="84" y="88"/>
                </a:lnTo>
                <a:lnTo>
                  <a:pt x="82" y="86"/>
                </a:lnTo>
                <a:lnTo>
                  <a:pt x="82" y="84"/>
                </a:lnTo>
                <a:lnTo>
                  <a:pt x="80" y="84"/>
                </a:lnTo>
                <a:lnTo>
                  <a:pt x="80" y="82"/>
                </a:lnTo>
                <a:lnTo>
                  <a:pt x="80" y="80"/>
                </a:lnTo>
                <a:lnTo>
                  <a:pt x="80" y="76"/>
                </a:lnTo>
                <a:lnTo>
                  <a:pt x="78" y="74"/>
                </a:lnTo>
                <a:lnTo>
                  <a:pt x="78" y="72"/>
                </a:lnTo>
                <a:lnTo>
                  <a:pt x="78" y="70"/>
                </a:lnTo>
                <a:lnTo>
                  <a:pt x="78" y="68"/>
                </a:lnTo>
                <a:lnTo>
                  <a:pt x="78" y="66"/>
                </a:lnTo>
                <a:lnTo>
                  <a:pt x="78" y="64"/>
                </a:lnTo>
                <a:lnTo>
                  <a:pt x="76" y="64"/>
                </a:lnTo>
                <a:lnTo>
                  <a:pt x="74" y="64"/>
                </a:lnTo>
                <a:lnTo>
                  <a:pt x="72" y="64"/>
                </a:lnTo>
                <a:lnTo>
                  <a:pt x="72" y="62"/>
                </a:lnTo>
                <a:lnTo>
                  <a:pt x="72" y="60"/>
                </a:lnTo>
                <a:lnTo>
                  <a:pt x="74" y="58"/>
                </a:lnTo>
                <a:lnTo>
                  <a:pt x="72" y="56"/>
                </a:lnTo>
                <a:lnTo>
                  <a:pt x="70" y="56"/>
                </a:lnTo>
                <a:lnTo>
                  <a:pt x="70" y="54"/>
                </a:lnTo>
                <a:lnTo>
                  <a:pt x="68" y="54"/>
                </a:lnTo>
                <a:lnTo>
                  <a:pt x="66" y="52"/>
                </a:lnTo>
                <a:lnTo>
                  <a:pt x="64" y="52"/>
                </a:lnTo>
                <a:lnTo>
                  <a:pt x="62" y="52"/>
                </a:lnTo>
                <a:lnTo>
                  <a:pt x="60" y="54"/>
                </a:lnTo>
                <a:lnTo>
                  <a:pt x="60" y="56"/>
                </a:lnTo>
                <a:lnTo>
                  <a:pt x="58" y="58"/>
                </a:lnTo>
                <a:lnTo>
                  <a:pt x="58" y="60"/>
                </a:lnTo>
                <a:lnTo>
                  <a:pt x="56" y="62"/>
                </a:lnTo>
                <a:lnTo>
                  <a:pt x="54" y="64"/>
                </a:lnTo>
                <a:lnTo>
                  <a:pt x="54" y="66"/>
                </a:lnTo>
                <a:lnTo>
                  <a:pt x="56" y="66"/>
                </a:lnTo>
                <a:lnTo>
                  <a:pt x="58" y="68"/>
                </a:lnTo>
                <a:lnTo>
                  <a:pt x="58" y="70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0"/>
                </a:lnTo>
                <a:lnTo>
                  <a:pt x="50" y="70"/>
                </a:lnTo>
                <a:lnTo>
                  <a:pt x="48" y="70"/>
                </a:lnTo>
                <a:lnTo>
                  <a:pt x="46" y="70"/>
                </a:lnTo>
                <a:lnTo>
                  <a:pt x="44" y="72"/>
                </a:lnTo>
                <a:lnTo>
                  <a:pt x="42" y="74"/>
                </a:lnTo>
                <a:lnTo>
                  <a:pt x="44" y="76"/>
                </a:lnTo>
                <a:lnTo>
                  <a:pt x="44" y="78"/>
                </a:lnTo>
                <a:lnTo>
                  <a:pt x="44" y="80"/>
                </a:lnTo>
                <a:lnTo>
                  <a:pt x="42" y="80"/>
                </a:lnTo>
                <a:lnTo>
                  <a:pt x="40" y="80"/>
                </a:lnTo>
                <a:lnTo>
                  <a:pt x="38" y="78"/>
                </a:lnTo>
                <a:lnTo>
                  <a:pt x="36" y="76"/>
                </a:lnTo>
                <a:lnTo>
                  <a:pt x="34" y="76"/>
                </a:lnTo>
                <a:lnTo>
                  <a:pt x="34" y="78"/>
                </a:lnTo>
                <a:lnTo>
                  <a:pt x="32" y="76"/>
                </a:lnTo>
                <a:lnTo>
                  <a:pt x="30" y="78"/>
                </a:lnTo>
                <a:lnTo>
                  <a:pt x="30" y="80"/>
                </a:lnTo>
                <a:lnTo>
                  <a:pt x="28" y="80"/>
                </a:lnTo>
                <a:lnTo>
                  <a:pt x="26" y="80"/>
                </a:lnTo>
                <a:lnTo>
                  <a:pt x="26" y="82"/>
                </a:lnTo>
                <a:lnTo>
                  <a:pt x="24" y="82"/>
                </a:lnTo>
                <a:lnTo>
                  <a:pt x="22" y="84"/>
                </a:lnTo>
                <a:lnTo>
                  <a:pt x="20" y="82"/>
                </a:lnTo>
                <a:lnTo>
                  <a:pt x="18" y="82"/>
                </a:lnTo>
                <a:lnTo>
                  <a:pt x="16" y="80"/>
                </a:lnTo>
                <a:lnTo>
                  <a:pt x="16" y="78"/>
                </a:lnTo>
                <a:lnTo>
                  <a:pt x="18" y="78"/>
                </a:lnTo>
                <a:lnTo>
                  <a:pt x="16" y="76"/>
                </a:lnTo>
                <a:lnTo>
                  <a:pt x="16" y="74"/>
                </a:lnTo>
                <a:lnTo>
                  <a:pt x="16" y="72"/>
                </a:lnTo>
                <a:lnTo>
                  <a:pt x="16" y="70"/>
                </a:lnTo>
                <a:lnTo>
                  <a:pt x="18" y="68"/>
                </a:lnTo>
                <a:lnTo>
                  <a:pt x="18" y="66"/>
                </a:lnTo>
                <a:lnTo>
                  <a:pt x="20" y="64"/>
                </a:lnTo>
                <a:lnTo>
                  <a:pt x="22" y="64"/>
                </a:lnTo>
                <a:lnTo>
                  <a:pt x="22" y="62"/>
                </a:lnTo>
                <a:lnTo>
                  <a:pt x="22" y="60"/>
                </a:lnTo>
                <a:lnTo>
                  <a:pt x="22" y="58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6" y="46"/>
                </a:lnTo>
                <a:lnTo>
                  <a:pt x="16" y="44"/>
                </a:lnTo>
                <a:lnTo>
                  <a:pt x="16" y="42"/>
                </a:lnTo>
                <a:lnTo>
                  <a:pt x="14" y="42"/>
                </a:lnTo>
                <a:lnTo>
                  <a:pt x="12" y="42"/>
                </a:lnTo>
                <a:lnTo>
                  <a:pt x="10" y="42"/>
                </a:lnTo>
                <a:lnTo>
                  <a:pt x="8" y="42"/>
                </a:lnTo>
                <a:lnTo>
                  <a:pt x="6" y="40"/>
                </a:lnTo>
                <a:lnTo>
                  <a:pt x="4" y="38"/>
                </a:lnTo>
                <a:lnTo>
                  <a:pt x="2" y="38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0" name="Freeform 2121">
            <a:extLst>
              <a:ext uri="{FF2B5EF4-FFF2-40B4-BE49-F238E27FC236}">
                <a16:creationId xmlns:a16="http://schemas.microsoft.com/office/drawing/2014/main" id="{6553F92C-D560-4DFE-9AB5-68EDA3C7AFFA}"/>
              </a:ext>
            </a:extLst>
          </p:cNvPr>
          <p:cNvSpPr>
            <a:spLocks/>
          </p:cNvSpPr>
          <p:nvPr/>
        </p:nvSpPr>
        <p:spPr bwMode="auto">
          <a:xfrm>
            <a:off x="7161216" y="3452813"/>
            <a:ext cx="153987" cy="139700"/>
          </a:xfrm>
          <a:custGeom>
            <a:avLst/>
            <a:gdLst>
              <a:gd name="T0" fmla="*/ 5040296 w 97"/>
              <a:gd name="T1" fmla="*/ 60483750 h 88"/>
              <a:gd name="T2" fmla="*/ 20161185 w 97"/>
              <a:gd name="T3" fmla="*/ 45362813 h 88"/>
              <a:gd name="T4" fmla="*/ 25201481 w 97"/>
              <a:gd name="T5" fmla="*/ 35282188 h 88"/>
              <a:gd name="T6" fmla="*/ 35282073 w 97"/>
              <a:gd name="T7" fmla="*/ 20161250 h 88"/>
              <a:gd name="T8" fmla="*/ 55443257 w 97"/>
              <a:gd name="T9" fmla="*/ 15120938 h 88"/>
              <a:gd name="T10" fmla="*/ 75604442 w 97"/>
              <a:gd name="T11" fmla="*/ 15120938 h 88"/>
              <a:gd name="T12" fmla="*/ 93244685 w 97"/>
              <a:gd name="T13" fmla="*/ 15120938 h 88"/>
              <a:gd name="T14" fmla="*/ 108365573 w 97"/>
              <a:gd name="T15" fmla="*/ 15120938 h 88"/>
              <a:gd name="T16" fmla="*/ 118446165 w 97"/>
              <a:gd name="T17" fmla="*/ 20161250 h 88"/>
              <a:gd name="T18" fmla="*/ 128526758 w 97"/>
              <a:gd name="T19" fmla="*/ 25201563 h 88"/>
              <a:gd name="T20" fmla="*/ 143647646 w 97"/>
              <a:gd name="T21" fmla="*/ 30241875 h 88"/>
              <a:gd name="T22" fmla="*/ 158768534 w 97"/>
              <a:gd name="T23" fmla="*/ 35282188 h 88"/>
              <a:gd name="T24" fmla="*/ 163808831 w 97"/>
              <a:gd name="T25" fmla="*/ 40322500 h 88"/>
              <a:gd name="T26" fmla="*/ 163808831 w 97"/>
              <a:gd name="T27" fmla="*/ 25201563 h 88"/>
              <a:gd name="T28" fmla="*/ 178929719 w 97"/>
              <a:gd name="T29" fmla="*/ 10080625 h 88"/>
              <a:gd name="T30" fmla="*/ 183970015 w 97"/>
              <a:gd name="T31" fmla="*/ 5040313 h 88"/>
              <a:gd name="T32" fmla="*/ 199090904 w 97"/>
              <a:gd name="T33" fmla="*/ 15120938 h 88"/>
              <a:gd name="T34" fmla="*/ 224292384 w 97"/>
              <a:gd name="T35" fmla="*/ 5040313 h 88"/>
              <a:gd name="T36" fmla="*/ 229332680 w 97"/>
              <a:gd name="T37" fmla="*/ 5040313 h 88"/>
              <a:gd name="T38" fmla="*/ 224292384 w 97"/>
              <a:gd name="T39" fmla="*/ 25201563 h 88"/>
              <a:gd name="T40" fmla="*/ 234372976 w 97"/>
              <a:gd name="T41" fmla="*/ 45362813 h 88"/>
              <a:gd name="T42" fmla="*/ 239413273 w 97"/>
              <a:gd name="T43" fmla="*/ 60483750 h 88"/>
              <a:gd name="T44" fmla="*/ 239413273 w 97"/>
              <a:gd name="T45" fmla="*/ 75604688 h 88"/>
              <a:gd name="T46" fmla="*/ 239413273 w 97"/>
              <a:gd name="T47" fmla="*/ 95765938 h 88"/>
              <a:gd name="T48" fmla="*/ 244453569 w 97"/>
              <a:gd name="T49" fmla="*/ 115927188 h 88"/>
              <a:gd name="T50" fmla="*/ 234372976 w 97"/>
              <a:gd name="T51" fmla="*/ 120967500 h 88"/>
              <a:gd name="T52" fmla="*/ 219252088 w 97"/>
              <a:gd name="T53" fmla="*/ 136088438 h 88"/>
              <a:gd name="T54" fmla="*/ 204131200 w 97"/>
              <a:gd name="T55" fmla="*/ 141128750 h 88"/>
              <a:gd name="T56" fmla="*/ 199090904 w 97"/>
              <a:gd name="T57" fmla="*/ 146169063 h 88"/>
              <a:gd name="T58" fmla="*/ 194050607 w 97"/>
              <a:gd name="T59" fmla="*/ 156249688 h 88"/>
              <a:gd name="T60" fmla="*/ 173889423 w 97"/>
              <a:gd name="T61" fmla="*/ 156249688 h 88"/>
              <a:gd name="T62" fmla="*/ 168849127 w 97"/>
              <a:gd name="T63" fmla="*/ 166330313 h 88"/>
              <a:gd name="T64" fmla="*/ 178929719 w 97"/>
              <a:gd name="T65" fmla="*/ 181451250 h 88"/>
              <a:gd name="T66" fmla="*/ 183970015 w 97"/>
              <a:gd name="T67" fmla="*/ 196572188 h 88"/>
              <a:gd name="T68" fmla="*/ 173889423 w 97"/>
              <a:gd name="T69" fmla="*/ 201612500 h 88"/>
              <a:gd name="T70" fmla="*/ 158768534 w 97"/>
              <a:gd name="T71" fmla="*/ 196572188 h 88"/>
              <a:gd name="T72" fmla="*/ 143647646 w 97"/>
              <a:gd name="T73" fmla="*/ 196572188 h 88"/>
              <a:gd name="T74" fmla="*/ 138607350 w 97"/>
              <a:gd name="T75" fmla="*/ 196572188 h 88"/>
              <a:gd name="T76" fmla="*/ 133567054 w 97"/>
              <a:gd name="T77" fmla="*/ 196572188 h 88"/>
              <a:gd name="T78" fmla="*/ 128526758 w 97"/>
              <a:gd name="T79" fmla="*/ 216733438 h 88"/>
              <a:gd name="T80" fmla="*/ 108365573 w 97"/>
              <a:gd name="T81" fmla="*/ 221773750 h 88"/>
              <a:gd name="T82" fmla="*/ 93244685 w 97"/>
              <a:gd name="T83" fmla="*/ 216733438 h 88"/>
              <a:gd name="T84" fmla="*/ 80644738 w 97"/>
              <a:gd name="T85" fmla="*/ 216733438 h 88"/>
              <a:gd name="T86" fmla="*/ 75604442 w 97"/>
              <a:gd name="T87" fmla="*/ 206652813 h 88"/>
              <a:gd name="T88" fmla="*/ 70564146 w 97"/>
              <a:gd name="T89" fmla="*/ 186491563 h 88"/>
              <a:gd name="T90" fmla="*/ 55443257 w 97"/>
              <a:gd name="T91" fmla="*/ 196572188 h 88"/>
              <a:gd name="T92" fmla="*/ 45362665 w 97"/>
              <a:gd name="T93" fmla="*/ 181451250 h 88"/>
              <a:gd name="T94" fmla="*/ 40322369 w 97"/>
              <a:gd name="T95" fmla="*/ 161290000 h 88"/>
              <a:gd name="T96" fmla="*/ 40322369 w 97"/>
              <a:gd name="T97" fmla="*/ 156249688 h 88"/>
              <a:gd name="T98" fmla="*/ 30241777 w 97"/>
              <a:gd name="T99" fmla="*/ 141128750 h 88"/>
              <a:gd name="T100" fmla="*/ 25201481 w 97"/>
              <a:gd name="T101" fmla="*/ 115927188 h 88"/>
              <a:gd name="T102" fmla="*/ 15120888 w 97"/>
              <a:gd name="T103" fmla="*/ 100806250 h 88"/>
              <a:gd name="T104" fmla="*/ 5040296 w 97"/>
              <a:gd name="T105" fmla="*/ 80645000 h 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7" h="88">
                <a:moveTo>
                  <a:pt x="2" y="28"/>
                </a:moveTo>
                <a:lnTo>
                  <a:pt x="2" y="26"/>
                </a:lnTo>
                <a:lnTo>
                  <a:pt x="0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8" y="16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3" y="6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1" y="6"/>
                </a:lnTo>
                <a:lnTo>
                  <a:pt x="43" y="6"/>
                </a:lnTo>
                <a:lnTo>
                  <a:pt x="45" y="6"/>
                </a:lnTo>
                <a:lnTo>
                  <a:pt x="47" y="6"/>
                </a:lnTo>
                <a:lnTo>
                  <a:pt x="47" y="8"/>
                </a:lnTo>
                <a:lnTo>
                  <a:pt x="47" y="10"/>
                </a:lnTo>
                <a:lnTo>
                  <a:pt x="49" y="8"/>
                </a:lnTo>
                <a:lnTo>
                  <a:pt x="51" y="6"/>
                </a:lnTo>
                <a:lnTo>
                  <a:pt x="51" y="8"/>
                </a:lnTo>
                <a:lnTo>
                  <a:pt x="51" y="10"/>
                </a:lnTo>
                <a:lnTo>
                  <a:pt x="53" y="12"/>
                </a:lnTo>
                <a:lnTo>
                  <a:pt x="55" y="12"/>
                </a:lnTo>
                <a:lnTo>
                  <a:pt x="57" y="10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4"/>
                </a:lnTo>
                <a:lnTo>
                  <a:pt x="63" y="16"/>
                </a:lnTo>
                <a:lnTo>
                  <a:pt x="65" y="16"/>
                </a:lnTo>
                <a:lnTo>
                  <a:pt x="67" y="16"/>
                </a:lnTo>
                <a:lnTo>
                  <a:pt x="67" y="14"/>
                </a:lnTo>
                <a:lnTo>
                  <a:pt x="69" y="12"/>
                </a:lnTo>
                <a:lnTo>
                  <a:pt x="67" y="10"/>
                </a:lnTo>
                <a:lnTo>
                  <a:pt x="65" y="10"/>
                </a:lnTo>
                <a:lnTo>
                  <a:pt x="65" y="8"/>
                </a:lnTo>
                <a:lnTo>
                  <a:pt x="67" y="6"/>
                </a:lnTo>
                <a:lnTo>
                  <a:pt x="69" y="4"/>
                </a:lnTo>
                <a:lnTo>
                  <a:pt x="71" y="4"/>
                </a:lnTo>
                <a:lnTo>
                  <a:pt x="73" y="4"/>
                </a:lnTo>
                <a:lnTo>
                  <a:pt x="73" y="2"/>
                </a:lnTo>
                <a:lnTo>
                  <a:pt x="75" y="4"/>
                </a:lnTo>
                <a:lnTo>
                  <a:pt x="77" y="6"/>
                </a:lnTo>
                <a:lnTo>
                  <a:pt x="79" y="6"/>
                </a:lnTo>
                <a:lnTo>
                  <a:pt x="81" y="8"/>
                </a:lnTo>
                <a:lnTo>
                  <a:pt x="85" y="6"/>
                </a:lnTo>
                <a:lnTo>
                  <a:pt x="85" y="4"/>
                </a:lnTo>
                <a:lnTo>
                  <a:pt x="87" y="2"/>
                </a:lnTo>
                <a:lnTo>
                  <a:pt x="89" y="2"/>
                </a:lnTo>
                <a:lnTo>
                  <a:pt x="91" y="2"/>
                </a:lnTo>
                <a:lnTo>
                  <a:pt x="91" y="0"/>
                </a:lnTo>
                <a:lnTo>
                  <a:pt x="91" y="2"/>
                </a:lnTo>
                <a:lnTo>
                  <a:pt x="91" y="4"/>
                </a:lnTo>
                <a:lnTo>
                  <a:pt x="91" y="6"/>
                </a:lnTo>
                <a:lnTo>
                  <a:pt x="89" y="8"/>
                </a:lnTo>
                <a:lnTo>
                  <a:pt x="89" y="10"/>
                </a:lnTo>
                <a:lnTo>
                  <a:pt x="89" y="12"/>
                </a:lnTo>
                <a:lnTo>
                  <a:pt x="91" y="14"/>
                </a:lnTo>
                <a:lnTo>
                  <a:pt x="93" y="16"/>
                </a:lnTo>
                <a:lnTo>
                  <a:pt x="93" y="18"/>
                </a:lnTo>
                <a:lnTo>
                  <a:pt x="93" y="20"/>
                </a:lnTo>
                <a:lnTo>
                  <a:pt x="95" y="22"/>
                </a:lnTo>
                <a:lnTo>
                  <a:pt x="95" y="24"/>
                </a:lnTo>
                <a:lnTo>
                  <a:pt x="97" y="26"/>
                </a:lnTo>
                <a:lnTo>
                  <a:pt x="95" y="28"/>
                </a:lnTo>
                <a:lnTo>
                  <a:pt x="95" y="30"/>
                </a:lnTo>
                <a:lnTo>
                  <a:pt x="95" y="32"/>
                </a:lnTo>
                <a:lnTo>
                  <a:pt x="95" y="34"/>
                </a:lnTo>
                <a:lnTo>
                  <a:pt x="95" y="36"/>
                </a:lnTo>
                <a:lnTo>
                  <a:pt x="95" y="38"/>
                </a:lnTo>
                <a:lnTo>
                  <a:pt x="97" y="40"/>
                </a:lnTo>
                <a:lnTo>
                  <a:pt x="97" y="42"/>
                </a:lnTo>
                <a:lnTo>
                  <a:pt x="97" y="44"/>
                </a:lnTo>
                <a:lnTo>
                  <a:pt x="97" y="46"/>
                </a:lnTo>
                <a:lnTo>
                  <a:pt x="97" y="48"/>
                </a:lnTo>
                <a:lnTo>
                  <a:pt x="95" y="50"/>
                </a:lnTo>
                <a:lnTo>
                  <a:pt x="93" y="50"/>
                </a:lnTo>
                <a:lnTo>
                  <a:pt x="93" y="48"/>
                </a:lnTo>
                <a:lnTo>
                  <a:pt x="91" y="50"/>
                </a:lnTo>
                <a:lnTo>
                  <a:pt x="89" y="52"/>
                </a:lnTo>
                <a:lnTo>
                  <a:pt x="87" y="54"/>
                </a:lnTo>
                <a:lnTo>
                  <a:pt x="85" y="54"/>
                </a:lnTo>
                <a:lnTo>
                  <a:pt x="83" y="54"/>
                </a:lnTo>
                <a:lnTo>
                  <a:pt x="83" y="56"/>
                </a:lnTo>
                <a:lnTo>
                  <a:pt x="81" y="56"/>
                </a:lnTo>
                <a:lnTo>
                  <a:pt x="79" y="56"/>
                </a:lnTo>
                <a:lnTo>
                  <a:pt x="77" y="56"/>
                </a:lnTo>
                <a:lnTo>
                  <a:pt x="79" y="58"/>
                </a:lnTo>
                <a:lnTo>
                  <a:pt x="77" y="60"/>
                </a:lnTo>
                <a:lnTo>
                  <a:pt x="79" y="62"/>
                </a:lnTo>
                <a:lnTo>
                  <a:pt x="77" y="62"/>
                </a:lnTo>
                <a:lnTo>
                  <a:pt x="75" y="62"/>
                </a:lnTo>
                <a:lnTo>
                  <a:pt x="73" y="60"/>
                </a:lnTo>
                <a:lnTo>
                  <a:pt x="71" y="60"/>
                </a:lnTo>
                <a:lnTo>
                  <a:pt x="69" y="62"/>
                </a:lnTo>
                <a:lnTo>
                  <a:pt x="67" y="64"/>
                </a:lnTo>
                <a:lnTo>
                  <a:pt x="67" y="66"/>
                </a:lnTo>
                <a:lnTo>
                  <a:pt x="69" y="68"/>
                </a:lnTo>
                <a:lnTo>
                  <a:pt x="69" y="70"/>
                </a:lnTo>
                <a:lnTo>
                  <a:pt x="69" y="72"/>
                </a:lnTo>
                <a:lnTo>
                  <a:pt x="71" y="72"/>
                </a:lnTo>
                <a:lnTo>
                  <a:pt x="73" y="74"/>
                </a:lnTo>
                <a:lnTo>
                  <a:pt x="75" y="74"/>
                </a:lnTo>
                <a:lnTo>
                  <a:pt x="75" y="76"/>
                </a:lnTo>
                <a:lnTo>
                  <a:pt x="75" y="78"/>
                </a:lnTo>
                <a:lnTo>
                  <a:pt x="73" y="78"/>
                </a:lnTo>
                <a:lnTo>
                  <a:pt x="75" y="78"/>
                </a:lnTo>
                <a:lnTo>
                  <a:pt x="75" y="80"/>
                </a:lnTo>
                <a:lnTo>
                  <a:pt x="73" y="80"/>
                </a:lnTo>
                <a:lnTo>
                  <a:pt x="71" y="80"/>
                </a:lnTo>
                <a:lnTo>
                  <a:pt x="69" y="80"/>
                </a:lnTo>
                <a:lnTo>
                  <a:pt x="69" y="78"/>
                </a:lnTo>
                <a:lnTo>
                  <a:pt x="67" y="76"/>
                </a:lnTo>
                <a:lnTo>
                  <a:pt x="65" y="76"/>
                </a:lnTo>
                <a:lnTo>
                  <a:pt x="63" y="78"/>
                </a:lnTo>
                <a:lnTo>
                  <a:pt x="61" y="78"/>
                </a:lnTo>
                <a:lnTo>
                  <a:pt x="59" y="80"/>
                </a:lnTo>
                <a:lnTo>
                  <a:pt x="57" y="78"/>
                </a:lnTo>
                <a:lnTo>
                  <a:pt x="55" y="78"/>
                </a:lnTo>
                <a:lnTo>
                  <a:pt x="53" y="78"/>
                </a:lnTo>
                <a:lnTo>
                  <a:pt x="53" y="80"/>
                </a:lnTo>
                <a:lnTo>
                  <a:pt x="55" y="82"/>
                </a:lnTo>
                <a:lnTo>
                  <a:pt x="53" y="84"/>
                </a:lnTo>
                <a:lnTo>
                  <a:pt x="51" y="86"/>
                </a:lnTo>
                <a:lnTo>
                  <a:pt x="49" y="86"/>
                </a:lnTo>
                <a:lnTo>
                  <a:pt x="47" y="86"/>
                </a:lnTo>
                <a:lnTo>
                  <a:pt x="45" y="88"/>
                </a:lnTo>
                <a:lnTo>
                  <a:pt x="43" y="88"/>
                </a:lnTo>
                <a:lnTo>
                  <a:pt x="41" y="88"/>
                </a:lnTo>
                <a:lnTo>
                  <a:pt x="39" y="86"/>
                </a:lnTo>
                <a:lnTo>
                  <a:pt x="37" y="86"/>
                </a:lnTo>
                <a:lnTo>
                  <a:pt x="35" y="86"/>
                </a:lnTo>
                <a:lnTo>
                  <a:pt x="33" y="84"/>
                </a:lnTo>
                <a:lnTo>
                  <a:pt x="32" y="86"/>
                </a:lnTo>
                <a:lnTo>
                  <a:pt x="30" y="88"/>
                </a:lnTo>
                <a:lnTo>
                  <a:pt x="28" y="86"/>
                </a:lnTo>
                <a:lnTo>
                  <a:pt x="28" y="84"/>
                </a:lnTo>
                <a:lnTo>
                  <a:pt x="28" y="82"/>
                </a:lnTo>
                <a:lnTo>
                  <a:pt x="30" y="82"/>
                </a:lnTo>
                <a:lnTo>
                  <a:pt x="30" y="80"/>
                </a:lnTo>
                <a:lnTo>
                  <a:pt x="30" y="78"/>
                </a:lnTo>
                <a:lnTo>
                  <a:pt x="30" y="76"/>
                </a:lnTo>
                <a:lnTo>
                  <a:pt x="30" y="74"/>
                </a:lnTo>
                <a:lnTo>
                  <a:pt x="28" y="74"/>
                </a:lnTo>
                <a:lnTo>
                  <a:pt x="26" y="74"/>
                </a:lnTo>
                <a:lnTo>
                  <a:pt x="26" y="76"/>
                </a:lnTo>
                <a:lnTo>
                  <a:pt x="24" y="78"/>
                </a:lnTo>
                <a:lnTo>
                  <a:pt x="22" y="78"/>
                </a:lnTo>
                <a:lnTo>
                  <a:pt x="20" y="80"/>
                </a:lnTo>
                <a:lnTo>
                  <a:pt x="20" y="78"/>
                </a:lnTo>
                <a:lnTo>
                  <a:pt x="20" y="76"/>
                </a:lnTo>
                <a:lnTo>
                  <a:pt x="20" y="74"/>
                </a:lnTo>
                <a:lnTo>
                  <a:pt x="18" y="72"/>
                </a:lnTo>
                <a:lnTo>
                  <a:pt x="18" y="70"/>
                </a:lnTo>
                <a:lnTo>
                  <a:pt x="18" y="68"/>
                </a:lnTo>
                <a:lnTo>
                  <a:pt x="20" y="68"/>
                </a:lnTo>
                <a:lnTo>
                  <a:pt x="18" y="66"/>
                </a:lnTo>
                <a:lnTo>
                  <a:pt x="16" y="64"/>
                </a:lnTo>
                <a:lnTo>
                  <a:pt x="16" y="62"/>
                </a:lnTo>
                <a:lnTo>
                  <a:pt x="18" y="62"/>
                </a:lnTo>
                <a:lnTo>
                  <a:pt x="16" y="62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2" y="58"/>
                </a:lnTo>
                <a:lnTo>
                  <a:pt x="12" y="56"/>
                </a:lnTo>
                <a:lnTo>
                  <a:pt x="10" y="54"/>
                </a:lnTo>
                <a:lnTo>
                  <a:pt x="10" y="52"/>
                </a:lnTo>
                <a:lnTo>
                  <a:pt x="10" y="50"/>
                </a:lnTo>
                <a:lnTo>
                  <a:pt x="10" y="48"/>
                </a:lnTo>
                <a:lnTo>
                  <a:pt x="10" y="46"/>
                </a:lnTo>
                <a:lnTo>
                  <a:pt x="8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1" name="Freeform 2122">
            <a:extLst>
              <a:ext uri="{FF2B5EF4-FFF2-40B4-BE49-F238E27FC236}">
                <a16:creationId xmlns:a16="http://schemas.microsoft.com/office/drawing/2014/main" id="{5F87F96B-C29B-4D0C-A123-B7C337C424EA}"/>
              </a:ext>
            </a:extLst>
          </p:cNvPr>
          <p:cNvSpPr>
            <a:spLocks/>
          </p:cNvSpPr>
          <p:nvPr/>
        </p:nvSpPr>
        <p:spPr bwMode="auto">
          <a:xfrm>
            <a:off x="7161216" y="3452813"/>
            <a:ext cx="153987" cy="139700"/>
          </a:xfrm>
          <a:custGeom>
            <a:avLst/>
            <a:gdLst>
              <a:gd name="T0" fmla="*/ 5040296 w 97"/>
              <a:gd name="T1" fmla="*/ 60483750 h 88"/>
              <a:gd name="T2" fmla="*/ 20161185 w 97"/>
              <a:gd name="T3" fmla="*/ 45362813 h 88"/>
              <a:gd name="T4" fmla="*/ 25201481 w 97"/>
              <a:gd name="T5" fmla="*/ 35282188 h 88"/>
              <a:gd name="T6" fmla="*/ 35282073 w 97"/>
              <a:gd name="T7" fmla="*/ 20161250 h 88"/>
              <a:gd name="T8" fmla="*/ 55443257 w 97"/>
              <a:gd name="T9" fmla="*/ 15120938 h 88"/>
              <a:gd name="T10" fmla="*/ 75604442 w 97"/>
              <a:gd name="T11" fmla="*/ 15120938 h 88"/>
              <a:gd name="T12" fmla="*/ 93244685 w 97"/>
              <a:gd name="T13" fmla="*/ 15120938 h 88"/>
              <a:gd name="T14" fmla="*/ 108365573 w 97"/>
              <a:gd name="T15" fmla="*/ 15120938 h 88"/>
              <a:gd name="T16" fmla="*/ 118446165 w 97"/>
              <a:gd name="T17" fmla="*/ 20161250 h 88"/>
              <a:gd name="T18" fmla="*/ 128526758 w 97"/>
              <a:gd name="T19" fmla="*/ 25201563 h 88"/>
              <a:gd name="T20" fmla="*/ 143647646 w 97"/>
              <a:gd name="T21" fmla="*/ 30241875 h 88"/>
              <a:gd name="T22" fmla="*/ 158768534 w 97"/>
              <a:gd name="T23" fmla="*/ 35282188 h 88"/>
              <a:gd name="T24" fmla="*/ 163808831 w 97"/>
              <a:gd name="T25" fmla="*/ 40322500 h 88"/>
              <a:gd name="T26" fmla="*/ 163808831 w 97"/>
              <a:gd name="T27" fmla="*/ 25201563 h 88"/>
              <a:gd name="T28" fmla="*/ 178929719 w 97"/>
              <a:gd name="T29" fmla="*/ 10080625 h 88"/>
              <a:gd name="T30" fmla="*/ 183970015 w 97"/>
              <a:gd name="T31" fmla="*/ 5040313 h 88"/>
              <a:gd name="T32" fmla="*/ 199090904 w 97"/>
              <a:gd name="T33" fmla="*/ 15120938 h 88"/>
              <a:gd name="T34" fmla="*/ 224292384 w 97"/>
              <a:gd name="T35" fmla="*/ 5040313 h 88"/>
              <a:gd name="T36" fmla="*/ 229332680 w 97"/>
              <a:gd name="T37" fmla="*/ 5040313 h 88"/>
              <a:gd name="T38" fmla="*/ 224292384 w 97"/>
              <a:gd name="T39" fmla="*/ 25201563 h 88"/>
              <a:gd name="T40" fmla="*/ 234372976 w 97"/>
              <a:gd name="T41" fmla="*/ 45362813 h 88"/>
              <a:gd name="T42" fmla="*/ 239413273 w 97"/>
              <a:gd name="T43" fmla="*/ 60483750 h 88"/>
              <a:gd name="T44" fmla="*/ 239413273 w 97"/>
              <a:gd name="T45" fmla="*/ 75604688 h 88"/>
              <a:gd name="T46" fmla="*/ 239413273 w 97"/>
              <a:gd name="T47" fmla="*/ 95765938 h 88"/>
              <a:gd name="T48" fmla="*/ 244453569 w 97"/>
              <a:gd name="T49" fmla="*/ 115927188 h 88"/>
              <a:gd name="T50" fmla="*/ 234372976 w 97"/>
              <a:gd name="T51" fmla="*/ 120967500 h 88"/>
              <a:gd name="T52" fmla="*/ 219252088 w 97"/>
              <a:gd name="T53" fmla="*/ 136088438 h 88"/>
              <a:gd name="T54" fmla="*/ 204131200 w 97"/>
              <a:gd name="T55" fmla="*/ 141128750 h 88"/>
              <a:gd name="T56" fmla="*/ 199090904 w 97"/>
              <a:gd name="T57" fmla="*/ 146169063 h 88"/>
              <a:gd name="T58" fmla="*/ 194050607 w 97"/>
              <a:gd name="T59" fmla="*/ 156249688 h 88"/>
              <a:gd name="T60" fmla="*/ 173889423 w 97"/>
              <a:gd name="T61" fmla="*/ 156249688 h 88"/>
              <a:gd name="T62" fmla="*/ 168849127 w 97"/>
              <a:gd name="T63" fmla="*/ 166330313 h 88"/>
              <a:gd name="T64" fmla="*/ 178929719 w 97"/>
              <a:gd name="T65" fmla="*/ 181451250 h 88"/>
              <a:gd name="T66" fmla="*/ 183970015 w 97"/>
              <a:gd name="T67" fmla="*/ 196572188 h 88"/>
              <a:gd name="T68" fmla="*/ 173889423 w 97"/>
              <a:gd name="T69" fmla="*/ 201612500 h 88"/>
              <a:gd name="T70" fmla="*/ 158768534 w 97"/>
              <a:gd name="T71" fmla="*/ 196572188 h 88"/>
              <a:gd name="T72" fmla="*/ 143647646 w 97"/>
              <a:gd name="T73" fmla="*/ 196572188 h 88"/>
              <a:gd name="T74" fmla="*/ 138607350 w 97"/>
              <a:gd name="T75" fmla="*/ 196572188 h 88"/>
              <a:gd name="T76" fmla="*/ 133567054 w 97"/>
              <a:gd name="T77" fmla="*/ 196572188 h 88"/>
              <a:gd name="T78" fmla="*/ 128526758 w 97"/>
              <a:gd name="T79" fmla="*/ 216733438 h 88"/>
              <a:gd name="T80" fmla="*/ 108365573 w 97"/>
              <a:gd name="T81" fmla="*/ 221773750 h 88"/>
              <a:gd name="T82" fmla="*/ 93244685 w 97"/>
              <a:gd name="T83" fmla="*/ 216733438 h 88"/>
              <a:gd name="T84" fmla="*/ 80644738 w 97"/>
              <a:gd name="T85" fmla="*/ 216733438 h 88"/>
              <a:gd name="T86" fmla="*/ 75604442 w 97"/>
              <a:gd name="T87" fmla="*/ 206652813 h 88"/>
              <a:gd name="T88" fmla="*/ 70564146 w 97"/>
              <a:gd name="T89" fmla="*/ 186491563 h 88"/>
              <a:gd name="T90" fmla="*/ 55443257 w 97"/>
              <a:gd name="T91" fmla="*/ 196572188 h 88"/>
              <a:gd name="T92" fmla="*/ 45362665 w 97"/>
              <a:gd name="T93" fmla="*/ 181451250 h 88"/>
              <a:gd name="T94" fmla="*/ 40322369 w 97"/>
              <a:gd name="T95" fmla="*/ 161290000 h 88"/>
              <a:gd name="T96" fmla="*/ 40322369 w 97"/>
              <a:gd name="T97" fmla="*/ 156249688 h 88"/>
              <a:gd name="T98" fmla="*/ 30241777 w 97"/>
              <a:gd name="T99" fmla="*/ 141128750 h 88"/>
              <a:gd name="T100" fmla="*/ 25201481 w 97"/>
              <a:gd name="T101" fmla="*/ 115927188 h 88"/>
              <a:gd name="T102" fmla="*/ 15120888 w 97"/>
              <a:gd name="T103" fmla="*/ 100806250 h 88"/>
              <a:gd name="T104" fmla="*/ 5040296 w 97"/>
              <a:gd name="T105" fmla="*/ 80645000 h 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7" h="88">
                <a:moveTo>
                  <a:pt x="2" y="28"/>
                </a:moveTo>
                <a:lnTo>
                  <a:pt x="2" y="26"/>
                </a:lnTo>
                <a:lnTo>
                  <a:pt x="0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8" y="16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3" y="6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1" y="6"/>
                </a:lnTo>
                <a:lnTo>
                  <a:pt x="43" y="6"/>
                </a:lnTo>
                <a:lnTo>
                  <a:pt x="45" y="6"/>
                </a:lnTo>
                <a:lnTo>
                  <a:pt x="47" y="6"/>
                </a:lnTo>
                <a:lnTo>
                  <a:pt x="47" y="8"/>
                </a:lnTo>
                <a:lnTo>
                  <a:pt x="47" y="10"/>
                </a:lnTo>
                <a:lnTo>
                  <a:pt x="49" y="8"/>
                </a:lnTo>
                <a:lnTo>
                  <a:pt x="51" y="6"/>
                </a:lnTo>
                <a:lnTo>
                  <a:pt x="51" y="8"/>
                </a:lnTo>
                <a:lnTo>
                  <a:pt x="51" y="10"/>
                </a:lnTo>
                <a:lnTo>
                  <a:pt x="53" y="12"/>
                </a:lnTo>
                <a:lnTo>
                  <a:pt x="55" y="12"/>
                </a:lnTo>
                <a:lnTo>
                  <a:pt x="57" y="10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4"/>
                </a:lnTo>
                <a:lnTo>
                  <a:pt x="63" y="16"/>
                </a:lnTo>
                <a:lnTo>
                  <a:pt x="65" y="16"/>
                </a:lnTo>
                <a:lnTo>
                  <a:pt x="67" y="16"/>
                </a:lnTo>
                <a:lnTo>
                  <a:pt x="67" y="14"/>
                </a:lnTo>
                <a:lnTo>
                  <a:pt x="69" y="12"/>
                </a:lnTo>
                <a:lnTo>
                  <a:pt x="67" y="10"/>
                </a:lnTo>
                <a:lnTo>
                  <a:pt x="65" y="10"/>
                </a:lnTo>
                <a:lnTo>
                  <a:pt x="65" y="8"/>
                </a:lnTo>
                <a:lnTo>
                  <a:pt x="67" y="6"/>
                </a:lnTo>
                <a:lnTo>
                  <a:pt x="69" y="4"/>
                </a:lnTo>
                <a:lnTo>
                  <a:pt x="71" y="4"/>
                </a:lnTo>
                <a:lnTo>
                  <a:pt x="73" y="4"/>
                </a:lnTo>
                <a:lnTo>
                  <a:pt x="73" y="2"/>
                </a:lnTo>
                <a:lnTo>
                  <a:pt x="75" y="4"/>
                </a:lnTo>
                <a:lnTo>
                  <a:pt x="77" y="6"/>
                </a:lnTo>
                <a:lnTo>
                  <a:pt x="79" y="6"/>
                </a:lnTo>
                <a:lnTo>
                  <a:pt x="81" y="8"/>
                </a:lnTo>
                <a:lnTo>
                  <a:pt x="85" y="6"/>
                </a:lnTo>
                <a:lnTo>
                  <a:pt x="85" y="4"/>
                </a:lnTo>
                <a:lnTo>
                  <a:pt x="87" y="2"/>
                </a:lnTo>
                <a:lnTo>
                  <a:pt x="89" y="2"/>
                </a:lnTo>
                <a:lnTo>
                  <a:pt x="91" y="2"/>
                </a:lnTo>
                <a:lnTo>
                  <a:pt x="91" y="0"/>
                </a:lnTo>
                <a:lnTo>
                  <a:pt x="91" y="2"/>
                </a:lnTo>
                <a:lnTo>
                  <a:pt x="91" y="4"/>
                </a:lnTo>
                <a:lnTo>
                  <a:pt x="91" y="6"/>
                </a:lnTo>
                <a:lnTo>
                  <a:pt x="89" y="8"/>
                </a:lnTo>
                <a:lnTo>
                  <a:pt x="89" y="10"/>
                </a:lnTo>
                <a:lnTo>
                  <a:pt x="89" y="12"/>
                </a:lnTo>
                <a:lnTo>
                  <a:pt x="91" y="14"/>
                </a:lnTo>
                <a:lnTo>
                  <a:pt x="93" y="16"/>
                </a:lnTo>
                <a:lnTo>
                  <a:pt x="93" y="18"/>
                </a:lnTo>
                <a:lnTo>
                  <a:pt x="93" y="20"/>
                </a:lnTo>
                <a:lnTo>
                  <a:pt x="95" y="22"/>
                </a:lnTo>
                <a:lnTo>
                  <a:pt x="95" y="24"/>
                </a:lnTo>
                <a:lnTo>
                  <a:pt x="97" y="26"/>
                </a:lnTo>
                <a:lnTo>
                  <a:pt x="95" y="28"/>
                </a:lnTo>
                <a:lnTo>
                  <a:pt x="95" y="30"/>
                </a:lnTo>
                <a:lnTo>
                  <a:pt x="95" y="32"/>
                </a:lnTo>
                <a:lnTo>
                  <a:pt x="95" y="34"/>
                </a:lnTo>
                <a:lnTo>
                  <a:pt x="95" y="36"/>
                </a:lnTo>
                <a:lnTo>
                  <a:pt x="95" y="38"/>
                </a:lnTo>
                <a:lnTo>
                  <a:pt x="97" y="40"/>
                </a:lnTo>
                <a:lnTo>
                  <a:pt x="97" y="42"/>
                </a:lnTo>
                <a:lnTo>
                  <a:pt x="97" y="44"/>
                </a:lnTo>
                <a:lnTo>
                  <a:pt x="97" y="46"/>
                </a:lnTo>
                <a:lnTo>
                  <a:pt x="97" y="48"/>
                </a:lnTo>
                <a:lnTo>
                  <a:pt x="95" y="50"/>
                </a:lnTo>
                <a:lnTo>
                  <a:pt x="93" y="50"/>
                </a:lnTo>
                <a:lnTo>
                  <a:pt x="93" y="48"/>
                </a:lnTo>
                <a:lnTo>
                  <a:pt x="91" y="50"/>
                </a:lnTo>
                <a:lnTo>
                  <a:pt x="89" y="52"/>
                </a:lnTo>
                <a:lnTo>
                  <a:pt x="87" y="54"/>
                </a:lnTo>
                <a:lnTo>
                  <a:pt x="85" y="54"/>
                </a:lnTo>
                <a:lnTo>
                  <a:pt x="83" y="54"/>
                </a:lnTo>
                <a:lnTo>
                  <a:pt x="83" y="56"/>
                </a:lnTo>
                <a:lnTo>
                  <a:pt x="81" y="56"/>
                </a:lnTo>
                <a:lnTo>
                  <a:pt x="79" y="56"/>
                </a:lnTo>
                <a:lnTo>
                  <a:pt x="77" y="56"/>
                </a:lnTo>
                <a:lnTo>
                  <a:pt x="79" y="58"/>
                </a:lnTo>
                <a:lnTo>
                  <a:pt x="77" y="60"/>
                </a:lnTo>
                <a:lnTo>
                  <a:pt x="79" y="62"/>
                </a:lnTo>
                <a:lnTo>
                  <a:pt x="77" y="62"/>
                </a:lnTo>
                <a:lnTo>
                  <a:pt x="75" y="62"/>
                </a:lnTo>
                <a:lnTo>
                  <a:pt x="73" y="60"/>
                </a:lnTo>
                <a:lnTo>
                  <a:pt x="71" y="60"/>
                </a:lnTo>
                <a:lnTo>
                  <a:pt x="69" y="62"/>
                </a:lnTo>
                <a:lnTo>
                  <a:pt x="67" y="64"/>
                </a:lnTo>
                <a:lnTo>
                  <a:pt x="67" y="66"/>
                </a:lnTo>
                <a:lnTo>
                  <a:pt x="69" y="68"/>
                </a:lnTo>
                <a:lnTo>
                  <a:pt x="69" y="70"/>
                </a:lnTo>
                <a:lnTo>
                  <a:pt x="69" y="72"/>
                </a:lnTo>
                <a:lnTo>
                  <a:pt x="71" y="72"/>
                </a:lnTo>
                <a:lnTo>
                  <a:pt x="73" y="74"/>
                </a:lnTo>
                <a:lnTo>
                  <a:pt x="75" y="74"/>
                </a:lnTo>
                <a:lnTo>
                  <a:pt x="75" y="76"/>
                </a:lnTo>
                <a:lnTo>
                  <a:pt x="75" y="78"/>
                </a:lnTo>
                <a:lnTo>
                  <a:pt x="73" y="78"/>
                </a:lnTo>
                <a:lnTo>
                  <a:pt x="75" y="78"/>
                </a:lnTo>
                <a:lnTo>
                  <a:pt x="75" y="80"/>
                </a:lnTo>
                <a:lnTo>
                  <a:pt x="73" y="80"/>
                </a:lnTo>
                <a:lnTo>
                  <a:pt x="71" y="80"/>
                </a:lnTo>
                <a:lnTo>
                  <a:pt x="69" y="80"/>
                </a:lnTo>
                <a:lnTo>
                  <a:pt x="69" y="78"/>
                </a:lnTo>
                <a:lnTo>
                  <a:pt x="67" y="76"/>
                </a:lnTo>
                <a:lnTo>
                  <a:pt x="65" y="76"/>
                </a:lnTo>
                <a:lnTo>
                  <a:pt x="63" y="78"/>
                </a:lnTo>
                <a:lnTo>
                  <a:pt x="61" y="78"/>
                </a:lnTo>
                <a:lnTo>
                  <a:pt x="59" y="80"/>
                </a:lnTo>
                <a:lnTo>
                  <a:pt x="57" y="78"/>
                </a:lnTo>
                <a:lnTo>
                  <a:pt x="55" y="78"/>
                </a:lnTo>
                <a:lnTo>
                  <a:pt x="53" y="78"/>
                </a:lnTo>
                <a:lnTo>
                  <a:pt x="53" y="80"/>
                </a:lnTo>
                <a:lnTo>
                  <a:pt x="55" y="82"/>
                </a:lnTo>
                <a:lnTo>
                  <a:pt x="53" y="84"/>
                </a:lnTo>
                <a:lnTo>
                  <a:pt x="51" y="86"/>
                </a:lnTo>
                <a:lnTo>
                  <a:pt x="49" y="86"/>
                </a:lnTo>
                <a:lnTo>
                  <a:pt x="47" y="86"/>
                </a:lnTo>
                <a:lnTo>
                  <a:pt x="45" y="88"/>
                </a:lnTo>
                <a:lnTo>
                  <a:pt x="43" y="88"/>
                </a:lnTo>
                <a:lnTo>
                  <a:pt x="41" y="88"/>
                </a:lnTo>
                <a:lnTo>
                  <a:pt x="39" y="86"/>
                </a:lnTo>
                <a:lnTo>
                  <a:pt x="37" y="86"/>
                </a:lnTo>
                <a:lnTo>
                  <a:pt x="35" y="86"/>
                </a:lnTo>
                <a:lnTo>
                  <a:pt x="33" y="84"/>
                </a:lnTo>
                <a:lnTo>
                  <a:pt x="32" y="86"/>
                </a:lnTo>
                <a:lnTo>
                  <a:pt x="30" y="88"/>
                </a:lnTo>
                <a:lnTo>
                  <a:pt x="28" y="86"/>
                </a:lnTo>
                <a:lnTo>
                  <a:pt x="28" y="84"/>
                </a:lnTo>
                <a:lnTo>
                  <a:pt x="28" y="82"/>
                </a:lnTo>
                <a:lnTo>
                  <a:pt x="30" y="82"/>
                </a:lnTo>
                <a:lnTo>
                  <a:pt x="30" y="80"/>
                </a:lnTo>
                <a:lnTo>
                  <a:pt x="30" y="78"/>
                </a:lnTo>
                <a:lnTo>
                  <a:pt x="30" y="76"/>
                </a:lnTo>
                <a:lnTo>
                  <a:pt x="30" y="74"/>
                </a:lnTo>
                <a:lnTo>
                  <a:pt x="28" y="74"/>
                </a:lnTo>
                <a:lnTo>
                  <a:pt x="26" y="74"/>
                </a:lnTo>
                <a:lnTo>
                  <a:pt x="26" y="76"/>
                </a:lnTo>
                <a:lnTo>
                  <a:pt x="24" y="78"/>
                </a:lnTo>
                <a:lnTo>
                  <a:pt x="22" y="78"/>
                </a:lnTo>
                <a:lnTo>
                  <a:pt x="20" y="80"/>
                </a:lnTo>
                <a:lnTo>
                  <a:pt x="20" y="78"/>
                </a:lnTo>
                <a:lnTo>
                  <a:pt x="20" y="76"/>
                </a:lnTo>
                <a:lnTo>
                  <a:pt x="20" y="74"/>
                </a:lnTo>
                <a:lnTo>
                  <a:pt x="18" y="72"/>
                </a:lnTo>
                <a:lnTo>
                  <a:pt x="18" y="70"/>
                </a:lnTo>
                <a:lnTo>
                  <a:pt x="18" y="68"/>
                </a:lnTo>
                <a:lnTo>
                  <a:pt x="20" y="68"/>
                </a:lnTo>
                <a:lnTo>
                  <a:pt x="18" y="66"/>
                </a:lnTo>
                <a:lnTo>
                  <a:pt x="16" y="64"/>
                </a:lnTo>
                <a:lnTo>
                  <a:pt x="16" y="62"/>
                </a:lnTo>
                <a:lnTo>
                  <a:pt x="18" y="62"/>
                </a:lnTo>
                <a:lnTo>
                  <a:pt x="16" y="62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2" y="58"/>
                </a:lnTo>
                <a:lnTo>
                  <a:pt x="12" y="56"/>
                </a:lnTo>
                <a:lnTo>
                  <a:pt x="10" y="54"/>
                </a:lnTo>
                <a:lnTo>
                  <a:pt x="10" y="52"/>
                </a:lnTo>
                <a:lnTo>
                  <a:pt x="10" y="50"/>
                </a:lnTo>
                <a:lnTo>
                  <a:pt x="10" y="48"/>
                </a:lnTo>
                <a:lnTo>
                  <a:pt x="10" y="46"/>
                </a:lnTo>
                <a:lnTo>
                  <a:pt x="8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2" name="Freeform 2123">
            <a:extLst>
              <a:ext uri="{FF2B5EF4-FFF2-40B4-BE49-F238E27FC236}">
                <a16:creationId xmlns:a16="http://schemas.microsoft.com/office/drawing/2014/main" id="{9741F21D-66B9-4933-8133-E02D4BC00BF7}"/>
              </a:ext>
            </a:extLst>
          </p:cNvPr>
          <p:cNvSpPr>
            <a:spLocks/>
          </p:cNvSpPr>
          <p:nvPr/>
        </p:nvSpPr>
        <p:spPr bwMode="auto">
          <a:xfrm>
            <a:off x="7654928" y="2667000"/>
            <a:ext cx="111125" cy="139700"/>
          </a:xfrm>
          <a:custGeom>
            <a:avLst/>
            <a:gdLst>
              <a:gd name="T0" fmla="*/ 10080625 w 70"/>
              <a:gd name="T1" fmla="*/ 45362813 h 88"/>
              <a:gd name="T2" fmla="*/ 5040313 w 70"/>
              <a:gd name="T3" fmla="*/ 40322500 h 88"/>
              <a:gd name="T4" fmla="*/ 5040313 w 70"/>
              <a:gd name="T5" fmla="*/ 30241875 h 88"/>
              <a:gd name="T6" fmla="*/ 15120938 w 70"/>
              <a:gd name="T7" fmla="*/ 15120938 h 88"/>
              <a:gd name="T8" fmla="*/ 30241875 w 70"/>
              <a:gd name="T9" fmla="*/ 15120938 h 88"/>
              <a:gd name="T10" fmla="*/ 40322500 w 70"/>
              <a:gd name="T11" fmla="*/ 15120938 h 88"/>
              <a:gd name="T12" fmla="*/ 60483750 w 70"/>
              <a:gd name="T13" fmla="*/ 10080625 h 88"/>
              <a:gd name="T14" fmla="*/ 60483750 w 70"/>
              <a:gd name="T15" fmla="*/ 0 h 88"/>
              <a:gd name="T16" fmla="*/ 75604688 w 70"/>
              <a:gd name="T17" fmla="*/ 15120938 h 88"/>
              <a:gd name="T18" fmla="*/ 90725625 w 70"/>
              <a:gd name="T19" fmla="*/ 30241875 h 88"/>
              <a:gd name="T20" fmla="*/ 110886875 w 70"/>
              <a:gd name="T21" fmla="*/ 45362813 h 88"/>
              <a:gd name="T22" fmla="*/ 126007813 w 70"/>
              <a:gd name="T23" fmla="*/ 60483750 h 88"/>
              <a:gd name="T24" fmla="*/ 136088438 w 70"/>
              <a:gd name="T25" fmla="*/ 75604688 h 88"/>
              <a:gd name="T26" fmla="*/ 146169063 w 70"/>
              <a:gd name="T27" fmla="*/ 90725625 h 88"/>
              <a:gd name="T28" fmla="*/ 156249688 w 70"/>
              <a:gd name="T29" fmla="*/ 110886875 h 88"/>
              <a:gd name="T30" fmla="*/ 161290000 w 70"/>
              <a:gd name="T31" fmla="*/ 126007813 h 88"/>
              <a:gd name="T32" fmla="*/ 171370625 w 70"/>
              <a:gd name="T33" fmla="*/ 136088438 h 88"/>
              <a:gd name="T34" fmla="*/ 176410938 w 70"/>
              <a:gd name="T35" fmla="*/ 151209375 h 88"/>
              <a:gd name="T36" fmla="*/ 171370625 w 70"/>
              <a:gd name="T37" fmla="*/ 161290000 h 88"/>
              <a:gd name="T38" fmla="*/ 171370625 w 70"/>
              <a:gd name="T39" fmla="*/ 181451250 h 88"/>
              <a:gd name="T40" fmla="*/ 161290000 w 70"/>
              <a:gd name="T41" fmla="*/ 181451250 h 88"/>
              <a:gd name="T42" fmla="*/ 146169063 w 70"/>
              <a:gd name="T43" fmla="*/ 176410938 h 88"/>
              <a:gd name="T44" fmla="*/ 146169063 w 70"/>
              <a:gd name="T45" fmla="*/ 186491563 h 88"/>
              <a:gd name="T46" fmla="*/ 146169063 w 70"/>
              <a:gd name="T47" fmla="*/ 191531875 h 88"/>
              <a:gd name="T48" fmla="*/ 126007813 w 70"/>
              <a:gd name="T49" fmla="*/ 186491563 h 88"/>
              <a:gd name="T50" fmla="*/ 115927188 w 70"/>
              <a:gd name="T51" fmla="*/ 186491563 h 88"/>
              <a:gd name="T52" fmla="*/ 115927188 w 70"/>
              <a:gd name="T53" fmla="*/ 196572188 h 88"/>
              <a:gd name="T54" fmla="*/ 110886875 w 70"/>
              <a:gd name="T55" fmla="*/ 201612500 h 88"/>
              <a:gd name="T56" fmla="*/ 100806250 w 70"/>
              <a:gd name="T57" fmla="*/ 201612500 h 88"/>
              <a:gd name="T58" fmla="*/ 105846563 w 70"/>
              <a:gd name="T59" fmla="*/ 206652813 h 88"/>
              <a:gd name="T60" fmla="*/ 95765938 w 70"/>
              <a:gd name="T61" fmla="*/ 206652813 h 88"/>
              <a:gd name="T62" fmla="*/ 95765938 w 70"/>
              <a:gd name="T63" fmla="*/ 201612500 h 88"/>
              <a:gd name="T64" fmla="*/ 85685313 w 70"/>
              <a:gd name="T65" fmla="*/ 216733438 h 88"/>
              <a:gd name="T66" fmla="*/ 75604688 w 70"/>
              <a:gd name="T67" fmla="*/ 221773750 h 88"/>
              <a:gd name="T68" fmla="*/ 70564375 w 70"/>
              <a:gd name="T69" fmla="*/ 211693125 h 88"/>
              <a:gd name="T70" fmla="*/ 55443438 w 70"/>
              <a:gd name="T71" fmla="*/ 201612500 h 88"/>
              <a:gd name="T72" fmla="*/ 65524063 w 70"/>
              <a:gd name="T73" fmla="*/ 201612500 h 88"/>
              <a:gd name="T74" fmla="*/ 65524063 w 70"/>
              <a:gd name="T75" fmla="*/ 196572188 h 88"/>
              <a:gd name="T76" fmla="*/ 55443438 w 70"/>
              <a:gd name="T77" fmla="*/ 191531875 h 88"/>
              <a:gd name="T78" fmla="*/ 50403125 w 70"/>
              <a:gd name="T79" fmla="*/ 181451250 h 88"/>
              <a:gd name="T80" fmla="*/ 50403125 w 70"/>
              <a:gd name="T81" fmla="*/ 166330313 h 88"/>
              <a:gd name="T82" fmla="*/ 55443438 w 70"/>
              <a:gd name="T83" fmla="*/ 156249688 h 88"/>
              <a:gd name="T84" fmla="*/ 50403125 w 70"/>
              <a:gd name="T85" fmla="*/ 146169063 h 88"/>
              <a:gd name="T86" fmla="*/ 45362813 w 70"/>
              <a:gd name="T87" fmla="*/ 141128750 h 88"/>
              <a:gd name="T88" fmla="*/ 45362813 w 70"/>
              <a:gd name="T89" fmla="*/ 131048125 h 88"/>
              <a:gd name="T90" fmla="*/ 30241875 w 70"/>
              <a:gd name="T91" fmla="*/ 115927188 h 88"/>
              <a:gd name="T92" fmla="*/ 25201563 w 70"/>
              <a:gd name="T93" fmla="*/ 110886875 h 88"/>
              <a:gd name="T94" fmla="*/ 15120938 w 70"/>
              <a:gd name="T95" fmla="*/ 95765938 h 88"/>
              <a:gd name="T96" fmla="*/ 10080625 w 70"/>
              <a:gd name="T97" fmla="*/ 95765938 h 88"/>
              <a:gd name="T98" fmla="*/ 5040313 w 70"/>
              <a:gd name="T99" fmla="*/ 85685313 h 88"/>
              <a:gd name="T100" fmla="*/ 15120938 w 70"/>
              <a:gd name="T101" fmla="*/ 90725625 h 88"/>
              <a:gd name="T102" fmla="*/ 25201563 w 70"/>
              <a:gd name="T103" fmla="*/ 85685313 h 88"/>
              <a:gd name="T104" fmla="*/ 35282188 w 70"/>
              <a:gd name="T105" fmla="*/ 90725625 h 88"/>
              <a:gd name="T106" fmla="*/ 30241875 w 70"/>
              <a:gd name="T107" fmla="*/ 80645000 h 88"/>
              <a:gd name="T108" fmla="*/ 20161250 w 70"/>
              <a:gd name="T109" fmla="*/ 75604688 h 88"/>
              <a:gd name="T110" fmla="*/ 20161250 w 70"/>
              <a:gd name="T111" fmla="*/ 65524063 h 88"/>
              <a:gd name="T112" fmla="*/ 10080625 w 70"/>
              <a:gd name="T113" fmla="*/ 50403125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0" h="88">
                <a:moveTo>
                  <a:pt x="0" y="18"/>
                </a:moveTo>
                <a:lnTo>
                  <a:pt x="0" y="16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4"/>
                </a:lnTo>
                <a:lnTo>
                  <a:pt x="24" y="4"/>
                </a:lnTo>
                <a:lnTo>
                  <a:pt x="24" y="2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4"/>
                </a:lnTo>
                <a:lnTo>
                  <a:pt x="30" y="6"/>
                </a:lnTo>
                <a:lnTo>
                  <a:pt x="32" y="8"/>
                </a:lnTo>
                <a:lnTo>
                  <a:pt x="32" y="10"/>
                </a:lnTo>
                <a:lnTo>
                  <a:pt x="34" y="12"/>
                </a:lnTo>
                <a:lnTo>
                  <a:pt x="36" y="12"/>
                </a:lnTo>
                <a:lnTo>
                  <a:pt x="38" y="14"/>
                </a:lnTo>
                <a:lnTo>
                  <a:pt x="40" y="16"/>
                </a:lnTo>
                <a:lnTo>
                  <a:pt x="42" y="18"/>
                </a:lnTo>
                <a:lnTo>
                  <a:pt x="44" y="18"/>
                </a:lnTo>
                <a:lnTo>
                  <a:pt x="46" y="20"/>
                </a:lnTo>
                <a:lnTo>
                  <a:pt x="46" y="22"/>
                </a:lnTo>
                <a:lnTo>
                  <a:pt x="48" y="24"/>
                </a:lnTo>
                <a:lnTo>
                  <a:pt x="50" y="24"/>
                </a:lnTo>
                <a:lnTo>
                  <a:pt x="52" y="26"/>
                </a:lnTo>
                <a:lnTo>
                  <a:pt x="52" y="28"/>
                </a:lnTo>
                <a:lnTo>
                  <a:pt x="54" y="30"/>
                </a:lnTo>
                <a:lnTo>
                  <a:pt x="56" y="32"/>
                </a:lnTo>
                <a:lnTo>
                  <a:pt x="56" y="34"/>
                </a:lnTo>
                <a:lnTo>
                  <a:pt x="58" y="34"/>
                </a:lnTo>
                <a:lnTo>
                  <a:pt x="58" y="36"/>
                </a:lnTo>
                <a:lnTo>
                  <a:pt x="60" y="38"/>
                </a:lnTo>
                <a:lnTo>
                  <a:pt x="60" y="40"/>
                </a:lnTo>
                <a:lnTo>
                  <a:pt x="60" y="42"/>
                </a:lnTo>
                <a:lnTo>
                  <a:pt x="62" y="44"/>
                </a:lnTo>
                <a:lnTo>
                  <a:pt x="62" y="46"/>
                </a:lnTo>
                <a:lnTo>
                  <a:pt x="62" y="48"/>
                </a:lnTo>
                <a:lnTo>
                  <a:pt x="64" y="50"/>
                </a:lnTo>
                <a:lnTo>
                  <a:pt x="64" y="52"/>
                </a:lnTo>
                <a:lnTo>
                  <a:pt x="66" y="54"/>
                </a:lnTo>
                <a:lnTo>
                  <a:pt x="66" y="52"/>
                </a:lnTo>
                <a:lnTo>
                  <a:pt x="68" y="54"/>
                </a:lnTo>
                <a:lnTo>
                  <a:pt x="68" y="56"/>
                </a:lnTo>
                <a:lnTo>
                  <a:pt x="68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68" y="62"/>
                </a:lnTo>
                <a:lnTo>
                  <a:pt x="68" y="64"/>
                </a:lnTo>
                <a:lnTo>
                  <a:pt x="70" y="66"/>
                </a:lnTo>
                <a:lnTo>
                  <a:pt x="68" y="68"/>
                </a:lnTo>
                <a:lnTo>
                  <a:pt x="68" y="70"/>
                </a:lnTo>
                <a:lnTo>
                  <a:pt x="68" y="72"/>
                </a:lnTo>
                <a:lnTo>
                  <a:pt x="66" y="74"/>
                </a:lnTo>
                <a:lnTo>
                  <a:pt x="64" y="72"/>
                </a:lnTo>
                <a:lnTo>
                  <a:pt x="62" y="72"/>
                </a:lnTo>
                <a:lnTo>
                  <a:pt x="60" y="72"/>
                </a:lnTo>
                <a:lnTo>
                  <a:pt x="58" y="70"/>
                </a:lnTo>
                <a:lnTo>
                  <a:pt x="58" y="72"/>
                </a:lnTo>
                <a:lnTo>
                  <a:pt x="56" y="72"/>
                </a:lnTo>
                <a:lnTo>
                  <a:pt x="56" y="74"/>
                </a:lnTo>
                <a:lnTo>
                  <a:pt x="58" y="74"/>
                </a:lnTo>
                <a:lnTo>
                  <a:pt x="58" y="76"/>
                </a:lnTo>
                <a:lnTo>
                  <a:pt x="58" y="78"/>
                </a:lnTo>
                <a:lnTo>
                  <a:pt x="58" y="76"/>
                </a:lnTo>
                <a:lnTo>
                  <a:pt x="56" y="76"/>
                </a:lnTo>
                <a:lnTo>
                  <a:pt x="54" y="76"/>
                </a:lnTo>
                <a:lnTo>
                  <a:pt x="52" y="76"/>
                </a:lnTo>
                <a:lnTo>
                  <a:pt x="50" y="74"/>
                </a:lnTo>
                <a:lnTo>
                  <a:pt x="50" y="72"/>
                </a:lnTo>
                <a:lnTo>
                  <a:pt x="50" y="74"/>
                </a:lnTo>
                <a:lnTo>
                  <a:pt x="48" y="76"/>
                </a:lnTo>
                <a:lnTo>
                  <a:pt x="46" y="74"/>
                </a:lnTo>
                <a:lnTo>
                  <a:pt x="44" y="76"/>
                </a:lnTo>
                <a:lnTo>
                  <a:pt x="46" y="78"/>
                </a:lnTo>
                <a:lnTo>
                  <a:pt x="46" y="80"/>
                </a:lnTo>
                <a:lnTo>
                  <a:pt x="46" y="82"/>
                </a:lnTo>
                <a:lnTo>
                  <a:pt x="44" y="80"/>
                </a:lnTo>
                <a:lnTo>
                  <a:pt x="44" y="78"/>
                </a:lnTo>
                <a:lnTo>
                  <a:pt x="42" y="76"/>
                </a:lnTo>
                <a:lnTo>
                  <a:pt x="42" y="78"/>
                </a:lnTo>
                <a:lnTo>
                  <a:pt x="40" y="80"/>
                </a:lnTo>
                <a:lnTo>
                  <a:pt x="42" y="80"/>
                </a:lnTo>
                <a:lnTo>
                  <a:pt x="44" y="82"/>
                </a:lnTo>
                <a:lnTo>
                  <a:pt x="42" y="82"/>
                </a:lnTo>
                <a:lnTo>
                  <a:pt x="44" y="84"/>
                </a:lnTo>
                <a:lnTo>
                  <a:pt x="42" y="86"/>
                </a:lnTo>
                <a:lnTo>
                  <a:pt x="40" y="84"/>
                </a:lnTo>
                <a:lnTo>
                  <a:pt x="38" y="82"/>
                </a:lnTo>
                <a:lnTo>
                  <a:pt x="40" y="82"/>
                </a:lnTo>
                <a:lnTo>
                  <a:pt x="40" y="80"/>
                </a:lnTo>
                <a:lnTo>
                  <a:pt x="38" y="80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4" y="86"/>
                </a:lnTo>
                <a:lnTo>
                  <a:pt x="32" y="84"/>
                </a:lnTo>
                <a:lnTo>
                  <a:pt x="32" y="86"/>
                </a:lnTo>
                <a:lnTo>
                  <a:pt x="30" y="88"/>
                </a:lnTo>
                <a:lnTo>
                  <a:pt x="28" y="88"/>
                </a:lnTo>
                <a:lnTo>
                  <a:pt x="28" y="86"/>
                </a:lnTo>
                <a:lnTo>
                  <a:pt x="28" y="84"/>
                </a:lnTo>
                <a:lnTo>
                  <a:pt x="26" y="84"/>
                </a:lnTo>
                <a:lnTo>
                  <a:pt x="24" y="82"/>
                </a:lnTo>
                <a:lnTo>
                  <a:pt x="22" y="82"/>
                </a:lnTo>
                <a:lnTo>
                  <a:pt x="22" y="80"/>
                </a:lnTo>
                <a:lnTo>
                  <a:pt x="24" y="82"/>
                </a:lnTo>
                <a:lnTo>
                  <a:pt x="26" y="82"/>
                </a:lnTo>
                <a:lnTo>
                  <a:pt x="26" y="80"/>
                </a:lnTo>
                <a:lnTo>
                  <a:pt x="24" y="80"/>
                </a:lnTo>
                <a:lnTo>
                  <a:pt x="26" y="80"/>
                </a:lnTo>
                <a:lnTo>
                  <a:pt x="26" y="78"/>
                </a:lnTo>
                <a:lnTo>
                  <a:pt x="24" y="76"/>
                </a:lnTo>
                <a:lnTo>
                  <a:pt x="24" y="78"/>
                </a:lnTo>
                <a:lnTo>
                  <a:pt x="22" y="78"/>
                </a:lnTo>
                <a:lnTo>
                  <a:pt x="22" y="76"/>
                </a:lnTo>
                <a:lnTo>
                  <a:pt x="20" y="74"/>
                </a:lnTo>
                <a:lnTo>
                  <a:pt x="20" y="72"/>
                </a:lnTo>
                <a:lnTo>
                  <a:pt x="18" y="72"/>
                </a:lnTo>
                <a:lnTo>
                  <a:pt x="20" y="72"/>
                </a:lnTo>
                <a:lnTo>
                  <a:pt x="22" y="72"/>
                </a:lnTo>
                <a:lnTo>
                  <a:pt x="20" y="70"/>
                </a:lnTo>
                <a:lnTo>
                  <a:pt x="18" y="68"/>
                </a:lnTo>
                <a:lnTo>
                  <a:pt x="20" y="66"/>
                </a:lnTo>
                <a:lnTo>
                  <a:pt x="18" y="66"/>
                </a:lnTo>
                <a:lnTo>
                  <a:pt x="18" y="64"/>
                </a:lnTo>
                <a:lnTo>
                  <a:pt x="20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8" y="60"/>
                </a:lnTo>
                <a:lnTo>
                  <a:pt x="20" y="58"/>
                </a:lnTo>
                <a:lnTo>
                  <a:pt x="22" y="56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20" y="52"/>
                </a:lnTo>
                <a:lnTo>
                  <a:pt x="20" y="54"/>
                </a:lnTo>
                <a:lnTo>
                  <a:pt x="18" y="52"/>
                </a:lnTo>
                <a:lnTo>
                  <a:pt x="16" y="50"/>
                </a:lnTo>
                <a:lnTo>
                  <a:pt x="14" y="50"/>
                </a:lnTo>
                <a:lnTo>
                  <a:pt x="14" y="48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38"/>
                </a:lnTo>
                <a:lnTo>
                  <a:pt x="2" y="38"/>
                </a:lnTo>
                <a:lnTo>
                  <a:pt x="2" y="36"/>
                </a:lnTo>
                <a:lnTo>
                  <a:pt x="4" y="36"/>
                </a:lnTo>
                <a:lnTo>
                  <a:pt x="2" y="34"/>
                </a:lnTo>
                <a:lnTo>
                  <a:pt x="4" y="36"/>
                </a:lnTo>
                <a:lnTo>
                  <a:pt x="4" y="34"/>
                </a:lnTo>
                <a:lnTo>
                  <a:pt x="6" y="34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4" y="38"/>
                </a:lnTo>
                <a:lnTo>
                  <a:pt x="14" y="36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8" y="28"/>
                </a:lnTo>
                <a:lnTo>
                  <a:pt x="10" y="28"/>
                </a:lnTo>
                <a:lnTo>
                  <a:pt x="8" y="26"/>
                </a:lnTo>
                <a:lnTo>
                  <a:pt x="6" y="24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3" name="Freeform 2124">
            <a:extLst>
              <a:ext uri="{FF2B5EF4-FFF2-40B4-BE49-F238E27FC236}">
                <a16:creationId xmlns:a16="http://schemas.microsoft.com/office/drawing/2014/main" id="{800A78C5-FF5E-46A6-B7DD-3C5E238AF6B7}"/>
              </a:ext>
            </a:extLst>
          </p:cNvPr>
          <p:cNvSpPr>
            <a:spLocks/>
          </p:cNvSpPr>
          <p:nvPr/>
        </p:nvSpPr>
        <p:spPr bwMode="auto">
          <a:xfrm>
            <a:off x="7654928" y="2667000"/>
            <a:ext cx="111125" cy="139700"/>
          </a:xfrm>
          <a:custGeom>
            <a:avLst/>
            <a:gdLst>
              <a:gd name="T0" fmla="*/ 10080625 w 70"/>
              <a:gd name="T1" fmla="*/ 45362813 h 88"/>
              <a:gd name="T2" fmla="*/ 5040313 w 70"/>
              <a:gd name="T3" fmla="*/ 40322500 h 88"/>
              <a:gd name="T4" fmla="*/ 5040313 w 70"/>
              <a:gd name="T5" fmla="*/ 30241875 h 88"/>
              <a:gd name="T6" fmla="*/ 15120938 w 70"/>
              <a:gd name="T7" fmla="*/ 15120938 h 88"/>
              <a:gd name="T8" fmla="*/ 30241875 w 70"/>
              <a:gd name="T9" fmla="*/ 15120938 h 88"/>
              <a:gd name="T10" fmla="*/ 40322500 w 70"/>
              <a:gd name="T11" fmla="*/ 15120938 h 88"/>
              <a:gd name="T12" fmla="*/ 60483750 w 70"/>
              <a:gd name="T13" fmla="*/ 10080625 h 88"/>
              <a:gd name="T14" fmla="*/ 60483750 w 70"/>
              <a:gd name="T15" fmla="*/ 0 h 88"/>
              <a:gd name="T16" fmla="*/ 75604688 w 70"/>
              <a:gd name="T17" fmla="*/ 15120938 h 88"/>
              <a:gd name="T18" fmla="*/ 90725625 w 70"/>
              <a:gd name="T19" fmla="*/ 30241875 h 88"/>
              <a:gd name="T20" fmla="*/ 110886875 w 70"/>
              <a:gd name="T21" fmla="*/ 45362813 h 88"/>
              <a:gd name="T22" fmla="*/ 126007813 w 70"/>
              <a:gd name="T23" fmla="*/ 60483750 h 88"/>
              <a:gd name="T24" fmla="*/ 136088438 w 70"/>
              <a:gd name="T25" fmla="*/ 75604688 h 88"/>
              <a:gd name="T26" fmla="*/ 146169063 w 70"/>
              <a:gd name="T27" fmla="*/ 90725625 h 88"/>
              <a:gd name="T28" fmla="*/ 156249688 w 70"/>
              <a:gd name="T29" fmla="*/ 110886875 h 88"/>
              <a:gd name="T30" fmla="*/ 161290000 w 70"/>
              <a:gd name="T31" fmla="*/ 126007813 h 88"/>
              <a:gd name="T32" fmla="*/ 171370625 w 70"/>
              <a:gd name="T33" fmla="*/ 136088438 h 88"/>
              <a:gd name="T34" fmla="*/ 176410938 w 70"/>
              <a:gd name="T35" fmla="*/ 151209375 h 88"/>
              <a:gd name="T36" fmla="*/ 171370625 w 70"/>
              <a:gd name="T37" fmla="*/ 161290000 h 88"/>
              <a:gd name="T38" fmla="*/ 171370625 w 70"/>
              <a:gd name="T39" fmla="*/ 181451250 h 88"/>
              <a:gd name="T40" fmla="*/ 161290000 w 70"/>
              <a:gd name="T41" fmla="*/ 181451250 h 88"/>
              <a:gd name="T42" fmla="*/ 146169063 w 70"/>
              <a:gd name="T43" fmla="*/ 176410938 h 88"/>
              <a:gd name="T44" fmla="*/ 146169063 w 70"/>
              <a:gd name="T45" fmla="*/ 186491563 h 88"/>
              <a:gd name="T46" fmla="*/ 146169063 w 70"/>
              <a:gd name="T47" fmla="*/ 191531875 h 88"/>
              <a:gd name="T48" fmla="*/ 126007813 w 70"/>
              <a:gd name="T49" fmla="*/ 186491563 h 88"/>
              <a:gd name="T50" fmla="*/ 115927188 w 70"/>
              <a:gd name="T51" fmla="*/ 186491563 h 88"/>
              <a:gd name="T52" fmla="*/ 115927188 w 70"/>
              <a:gd name="T53" fmla="*/ 196572188 h 88"/>
              <a:gd name="T54" fmla="*/ 110886875 w 70"/>
              <a:gd name="T55" fmla="*/ 201612500 h 88"/>
              <a:gd name="T56" fmla="*/ 100806250 w 70"/>
              <a:gd name="T57" fmla="*/ 201612500 h 88"/>
              <a:gd name="T58" fmla="*/ 105846563 w 70"/>
              <a:gd name="T59" fmla="*/ 206652813 h 88"/>
              <a:gd name="T60" fmla="*/ 95765938 w 70"/>
              <a:gd name="T61" fmla="*/ 206652813 h 88"/>
              <a:gd name="T62" fmla="*/ 95765938 w 70"/>
              <a:gd name="T63" fmla="*/ 201612500 h 88"/>
              <a:gd name="T64" fmla="*/ 85685313 w 70"/>
              <a:gd name="T65" fmla="*/ 216733438 h 88"/>
              <a:gd name="T66" fmla="*/ 75604688 w 70"/>
              <a:gd name="T67" fmla="*/ 221773750 h 88"/>
              <a:gd name="T68" fmla="*/ 70564375 w 70"/>
              <a:gd name="T69" fmla="*/ 211693125 h 88"/>
              <a:gd name="T70" fmla="*/ 55443438 w 70"/>
              <a:gd name="T71" fmla="*/ 201612500 h 88"/>
              <a:gd name="T72" fmla="*/ 65524063 w 70"/>
              <a:gd name="T73" fmla="*/ 201612500 h 88"/>
              <a:gd name="T74" fmla="*/ 65524063 w 70"/>
              <a:gd name="T75" fmla="*/ 196572188 h 88"/>
              <a:gd name="T76" fmla="*/ 55443438 w 70"/>
              <a:gd name="T77" fmla="*/ 191531875 h 88"/>
              <a:gd name="T78" fmla="*/ 50403125 w 70"/>
              <a:gd name="T79" fmla="*/ 181451250 h 88"/>
              <a:gd name="T80" fmla="*/ 50403125 w 70"/>
              <a:gd name="T81" fmla="*/ 166330313 h 88"/>
              <a:gd name="T82" fmla="*/ 55443438 w 70"/>
              <a:gd name="T83" fmla="*/ 156249688 h 88"/>
              <a:gd name="T84" fmla="*/ 50403125 w 70"/>
              <a:gd name="T85" fmla="*/ 146169063 h 88"/>
              <a:gd name="T86" fmla="*/ 45362813 w 70"/>
              <a:gd name="T87" fmla="*/ 141128750 h 88"/>
              <a:gd name="T88" fmla="*/ 45362813 w 70"/>
              <a:gd name="T89" fmla="*/ 131048125 h 88"/>
              <a:gd name="T90" fmla="*/ 30241875 w 70"/>
              <a:gd name="T91" fmla="*/ 115927188 h 88"/>
              <a:gd name="T92" fmla="*/ 25201563 w 70"/>
              <a:gd name="T93" fmla="*/ 110886875 h 88"/>
              <a:gd name="T94" fmla="*/ 15120938 w 70"/>
              <a:gd name="T95" fmla="*/ 95765938 h 88"/>
              <a:gd name="T96" fmla="*/ 10080625 w 70"/>
              <a:gd name="T97" fmla="*/ 95765938 h 88"/>
              <a:gd name="T98" fmla="*/ 5040313 w 70"/>
              <a:gd name="T99" fmla="*/ 85685313 h 88"/>
              <a:gd name="T100" fmla="*/ 15120938 w 70"/>
              <a:gd name="T101" fmla="*/ 90725625 h 88"/>
              <a:gd name="T102" fmla="*/ 25201563 w 70"/>
              <a:gd name="T103" fmla="*/ 85685313 h 88"/>
              <a:gd name="T104" fmla="*/ 35282188 w 70"/>
              <a:gd name="T105" fmla="*/ 90725625 h 88"/>
              <a:gd name="T106" fmla="*/ 30241875 w 70"/>
              <a:gd name="T107" fmla="*/ 80645000 h 88"/>
              <a:gd name="T108" fmla="*/ 20161250 w 70"/>
              <a:gd name="T109" fmla="*/ 75604688 h 88"/>
              <a:gd name="T110" fmla="*/ 20161250 w 70"/>
              <a:gd name="T111" fmla="*/ 65524063 h 88"/>
              <a:gd name="T112" fmla="*/ 10080625 w 70"/>
              <a:gd name="T113" fmla="*/ 50403125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0" h="88">
                <a:moveTo>
                  <a:pt x="0" y="18"/>
                </a:moveTo>
                <a:lnTo>
                  <a:pt x="0" y="16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4"/>
                </a:lnTo>
                <a:lnTo>
                  <a:pt x="24" y="4"/>
                </a:lnTo>
                <a:lnTo>
                  <a:pt x="24" y="2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4"/>
                </a:lnTo>
                <a:lnTo>
                  <a:pt x="30" y="6"/>
                </a:lnTo>
                <a:lnTo>
                  <a:pt x="32" y="8"/>
                </a:lnTo>
                <a:lnTo>
                  <a:pt x="32" y="10"/>
                </a:lnTo>
                <a:lnTo>
                  <a:pt x="34" y="12"/>
                </a:lnTo>
                <a:lnTo>
                  <a:pt x="36" y="12"/>
                </a:lnTo>
                <a:lnTo>
                  <a:pt x="38" y="14"/>
                </a:lnTo>
                <a:lnTo>
                  <a:pt x="40" y="16"/>
                </a:lnTo>
                <a:lnTo>
                  <a:pt x="42" y="18"/>
                </a:lnTo>
                <a:lnTo>
                  <a:pt x="44" y="18"/>
                </a:lnTo>
                <a:lnTo>
                  <a:pt x="46" y="20"/>
                </a:lnTo>
                <a:lnTo>
                  <a:pt x="46" y="22"/>
                </a:lnTo>
                <a:lnTo>
                  <a:pt x="48" y="24"/>
                </a:lnTo>
                <a:lnTo>
                  <a:pt x="50" y="24"/>
                </a:lnTo>
                <a:lnTo>
                  <a:pt x="52" y="26"/>
                </a:lnTo>
                <a:lnTo>
                  <a:pt x="52" y="28"/>
                </a:lnTo>
                <a:lnTo>
                  <a:pt x="54" y="30"/>
                </a:lnTo>
                <a:lnTo>
                  <a:pt x="56" y="32"/>
                </a:lnTo>
                <a:lnTo>
                  <a:pt x="56" y="34"/>
                </a:lnTo>
                <a:lnTo>
                  <a:pt x="58" y="34"/>
                </a:lnTo>
                <a:lnTo>
                  <a:pt x="58" y="36"/>
                </a:lnTo>
                <a:lnTo>
                  <a:pt x="60" y="38"/>
                </a:lnTo>
                <a:lnTo>
                  <a:pt x="60" y="40"/>
                </a:lnTo>
                <a:lnTo>
                  <a:pt x="60" y="42"/>
                </a:lnTo>
                <a:lnTo>
                  <a:pt x="62" y="44"/>
                </a:lnTo>
                <a:lnTo>
                  <a:pt x="62" y="46"/>
                </a:lnTo>
                <a:lnTo>
                  <a:pt x="62" y="48"/>
                </a:lnTo>
                <a:lnTo>
                  <a:pt x="64" y="50"/>
                </a:lnTo>
                <a:lnTo>
                  <a:pt x="64" y="52"/>
                </a:lnTo>
                <a:lnTo>
                  <a:pt x="66" y="54"/>
                </a:lnTo>
                <a:lnTo>
                  <a:pt x="66" y="52"/>
                </a:lnTo>
                <a:lnTo>
                  <a:pt x="68" y="54"/>
                </a:lnTo>
                <a:lnTo>
                  <a:pt x="68" y="56"/>
                </a:lnTo>
                <a:lnTo>
                  <a:pt x="68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68" y="62"/>
                </a:lnTo>
                <a:lnTo>
                  <a:pt x="68" y="64"/>
                </a:lnTo>
                <a:lnTo>
                  <a:pt x="70" y="66"/>
                </a:lnTo>
                <a:lnTo>
                  <a:pt x="68" y="68"/>
                </a:lnTo>
                <a:lnTo>
                  <a:pt x="68" y="70"/>
                </a:lnTo>
                <a:lnTo>
                  <a:pt x="68" y="72"/>
                </a:lnTo>
                <a:lnTo>
                  <a:pt x="66" y="74"/>
                </a:lnTo>
                <a:lnTo>
                  <a:pt x="64" y="72"/>
                </a:lnTo>
                <a:lnTo>
                  <a:pt x="62" y="72"/>
                </a:lnTo>
                <a:lnTo>
                  <a:pt x="60" y="72"/>
                </a:lnTo>
                <a:lnTo>
                  <a:pt x="58" y="70"/>
                </a:lnTo>
                <a:lnTo>
                  <a:pt x="58" y="72"/>
                </a:lnTo>
                <a:lnTo>
                  <a:pt x="56" y="72"/>
                </a:lnTo>
                <a:lnTo>
                  <a:pt x="56" y="74"/>
                </a:lnTo>
                <a:lnTo>
                  <a:pt x="58" y="74"/>
                </a:lnTo>
                <a:lnTo>
                  <a:pt x="58" y="76"/>
                </a:lnTo>
                <a:lnTo>
                  <a:pt x="58" y="78"/>
                </a:lnTo>
                <a:lnTo>
                  <a:pt x="58" y="76"/>
                </a:lnTo>
                <a:lnTo>
                  <a:pt x="56" y="76"/>
                </a:lnTo>
                <a:lnTo>
                  <a:pt x="54" y="76"/>
                </a:lnTo>
                <a:lnTo>
                  <a:pt x="52" y="76"/>
                </a:lnTo>
                <a:lnTo>
                  <a:pt x="50" y="74"/>
                </a:lnTo>
                <a:lnTo>
                  <a:pt x="50" y="72"/>
                </a:lnTo>
                <a:lnTo>
                  <a:pt x="50" y="74"/>
                </a:lnTo>
                <a:lnTo>
                  <a:pt x="48" y="76"/>
                </a:lnTo>
                <a:lnTo>
                  <a:pt x="46" y="74"/>
                </a:lnTo>
                <a:lnTo>
                  <a:pt x="44" y="76"/>
                </a:lnTo>
                <a:lnTo>
                  <a:pt x="46" y="78"/>
                </a:lnTo>
                <a:lnTo>
                  <a:pt x="46" y="80"/>
                </a:lnTo>
                <a:lnTo>
                  <a:pt x="46" y="82"/>
                </a:lnTo>
                <a:lnTo>
                  <a:pt x="44" y="80"/>
                </a:lnTo>
                <a:lnTo>
                  <a:pt x="44" y="78"/>
                </a:lnTo>
                <a:lnTo>
                  <a:pt x="42" y="76"/>
                </a:lnTo>
                <a:lnTo>
                  <a:pt x="42" y="78"/>
                </a:lnTo>
                <a:lnTo>
                  <a:pt x="40" y="80"/>
                </a:lnTo>
                <a:lnTo>
                  <a:pt x="42" y="80"/>
                </a:lnTo>
                <a:lnTo>
                  <a:pt x="44" y="82"/>
                </a:lnTo>
                <a:lnTo>
                  <a:pt x="42" y="82"/>
                </a:lnTo>
                <a:lnTo>
                  <a:pt x="44" y="84"/>
                </a:lnTo>
                <a:lnTo>
                  <a:pt x="42" y="86"/>
                </a:lnTo>
                <a:lnTo>
                  <a:pt x="40" y="84"/>
                </a:lnTo>
                <a:lnTo>
                  <a:pt x="38" y="82"/>
                </a:lnTo>
                <a:lnTo>
                  <a:pt x="40" y="82"/>
                </a:lnTo>
                <a:lnTo>
                  <a:pt x="40" y="80"/>
                </a:lnTo>
                <a:lnTo>
                  <a:pt x="38" y="80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4" y="86"/>
                </a:lnTo>
                <a:lnTo>
                  <a:pt x="32" y="84"/>
                </a:lnTo>
                <a:lnTo>
                  <a:pt x="32" y="86"/>
                </a:lnTo>
                <a:lnTo>
                  <a:pt x="30" y="88"/>
                </a:lnTo>
                <a:lnTo>
                  <a:pt x="28" y="88"/>
                </a:lnTo>
                <a:lnTo>
                  <a:pt x="28" y="86"/>
                </a:lnTo>
                <a:lnTo>
                  <a:pt x="28" y="84"/>
                </a:lnTo>
                <a:lnTo>
                  <a:pt x="26" y="84"/>
                </a:lnTo>
                <a:lnTo>
                  <a:pt x="24" y="82"/>
                </a:lnTo>
                <a:lnTo>
                  <a:pt x="22" y="82"/>
                </a:lnTo>
                <a:lnTo>
                  <a:pt x="22" y="80"/>
                </a:lnTo>
                <a:lnTo>
                  <a:pt x="24" y="82"/>
                </a:lnTo>
                <a:lnTo>
                  <a:pt x="26" y="82"/>
                </a:lnTo>
                <a:lnTo>
                  <a:pt x="26" y="80"/>
                </a:lnTo>
                <a:lnTo>
                  <a:pt x="24" y="80"/>
                </a:lnTo>
                <a:lnTo>
                  <a:pt x="26" y="80"/>
                </a:lnTo>
                <a:lnTo>
                  <a:pt x="26" y="78"/>
                </a:lnTo>
                <a:lnTo>
                  <a:pt x="24" y="76"/>
                </a:lnTo>
                <a:lnTo>
                  <a:pt x="24" y="78"/>
                </a:lnTo>
                <a:lnTo>
                  <a:pt x="22" y="78"/>
                </a:lnTo>
                <a:lnTo>
                  <a:pt x="22" y="76"/>
                </a:lnTo>
                <a:lnTo>
                  <a:pt x="20" y="74"/>
                </a:lnTo>
                <a:lnTo>
                  <a:pt x="20" y="72"/>
                </a:lnTo>
                <a:lnTo>
                  <a:pt x="18" y="72"/>
                </a:lnTo>
                <a:lnTo>
                  <a:pt x="20" y="72"/>
                </a:lnTo>
                <a:lnTo>
                  <a:pt x="22" y="72"/>
                </a:lnTo>
                <a:lnTo>
                  <a:pt x="20" y="70"/>
                </a:lnTo>
                <a:lnTo>
                  <a:pt x="18" y="68"/>
                </a:lnTo>
                <a:lnTo>
                  <a:pt x="20" y="66"/>
                </a:lnTo>
                <a:lnTo>
                  <a:pt x="18" y="66"/>
                </a:lnTo>
                <a:lnTo>
                  <a:pt x="18" y="64"/>
                </a:lnTo>
                <a:lnTo>
                  <a:pt x="20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8" y="60"/>
                </a:lnTo>
                <a:lnTo>
                  <a:pt x="20" y="58"/>
                </a:lnTo>
                <a:lnTo>
                  <a:pt x="22" y="56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20" y="52"/>
                </a:lnTo>
                <a:lnTo>
                  <a:pt x="20" y="54"/>
                </a:lnTo>
                <a:lnTo>
                  <a:pt x="18" y="52"/>
                </a:lnTo>
                <a:lnTo>
                  <a:pt x="16" y="50"/>
                </a:lnTo>
                <a:lnTo>
                  <a:pt x="14" y="50"/>
                </a:lnTo>
                <a:lnTo>
                  <a:pt x="14" y="48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38"/>
                </a:lnTo>
                <a:lnTo>
                  <a:pt x="2" y="38"/>
                </a:lnTo>
                <a:lnTo>
                  <a:pt x="2" y="36"/>
                </a:lnTo>
                <a:lnTo>
                  <a:pt x="4" y="36"/>
                </a:lnTo>
                <a:lnTo>
                  <a:pt x="2" y="34"/>
                </a:lnTo>
                <a:lnTo>
                  <a:pt x="4" y="36"/>
                </a:lnTo>
                <a:lnTo>
                  <a:pt x="4" y="34"/>
                </a:lnTo>
                <a:lnTo>
                  <a:pt x="6" y="34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4" y="38"/>
                </a:lnTo>
                <a:lnTo>
                  <a:pt x="14" y="36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8" y="28"/>
                </a:lnTo>
                <a:lnTo>
                  <a:pt x="10" y="28"/>
                </a:lnTo>
                <a:lnTo>
                  <a:pt x="8" y="26"/>
                </a:lnTo>
                <a:lnTo>
                  <a:pt x="6" y="24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4" name="Freeform 2125">
            <a:extLst>
              <a:ext uri="{FF2B5EF4-FFF2-40B4-BE49-F238E27FC236}">
                <a16:creationId xmlns:a16="http://schemas.microsoft.com/office/drawing/2014/main" id="{3D56FED0-1915-4AC0-8BC4-615B645435B6}"/>
              </a:ext>
            </a:extLst>
          </p:cNvPr>
          <p:cNvSpPr>
            <a:spLocks/>
          </p:cNvSpPr>
          <p:nvPr/>
        </p:nvSpPr>
        <p:spPr bwMode="auto">
          <a:xfrm>
            <a:off x="7069138" y="3197226"/>
            <a:ext cx="239712" cy="280988"/>
          </a:xfrm>
          <a:custGeom>
            <a:avLst/>
            <a:gdLst>
              <a:gd name="T0" fmla="*/ 10080604 w 151"/>
              <a:gd name="T1" fmla="*/ 83166098 h 177"/>
              <a:gd name="T2" fmla="*/ 20161208 w 151"/>
              <a:gd name="T3" fmla="*/ 78125777 h 177"/>
              <a:gd name="T4" fmla="*/ 35282114 w 151"/>
              <a:gd name="T5" fmla="*/ 52924169 h 177"/>
              <a:gd name="T6" fmla="*/ 50403020 w 151"/>
              <a:gd name="T7" fmla="*/ 63004812 h 177"/>
              <a:gd name="T8" fmla="*/ 70564228 w 151"/>
              <a:gd name="T9" fmla="*/ 68045134 h 177"/>
              <a:gd name="T10" fmla="*/ 70564228 w 151"/>
              <a:gd name="T11" fmla="*/ 42843526 h 177"/>
              <a:gd name="T12" fmla="*/ 55443322 w 151"/>
              <a:gd name="T13" fmla="*/ 17641919 h 177"/>
              <a:gd name="T14" fmla="*/ 65523926 w 151"/>
              <a:gd name="T15" fmla="*/ 0 h 177"/>
              <a:gd name="T16" fmla="*/ 85685134 w 151"/>
              <a:gd name="T17" fmla="*/ 12601597 h 177"/>
              <a:gd name="T18" fmla="*/ 105846342 w 151"/>
              <a:gd name="T19" fmla="*/ 37803205 h 177"/>
              <a:gd name="T20" fmla="*/ 126007550 w 151"/>
              <a:gd name="T21" fmla="*/ 42843526 h 177"/>
              <a:gd name="T22" fmla="*/ 126007550 w 151"/>
              <a:gd name="T23" fmla="*/ 73085455 h 177"/>
              <a:gd name="T24" fmla="*/ 151209060 w 151"/>
              <a:gd name="T25" fmla="*/ 83166098 h 177"/>
              <a:gd name="T26" fmla="*/ 176410570 w 151"/>
              <a:gd name="T27" fmla="*/ 78125777 h 177"/>
              <a:gd name="T28" fmla="*/ 201612079 w 151"/>
              <a:gd name="T29" fmla="*/ 88206419 h 177"/>
              <a:gd name="T30" fmla="*/ 201612079 w 151"/>
              <a:gd name="T31" fmla="*/ 103327384 h 177"/>
              <a:gd name="T32" fmla="*/ 221773287 w 151"/>
              <a:gd name="T33" fmla="*/ 118448348 h 177"/>
              <a:gd name="T34" fmla="*/ 221773287 w 151"/>
              <a:gd name="T35" fmla="*/ 138609634 h 177"/>
              <a:gd name="T36" fmla="*/ 191531475 w 151"/>
              <a:gd name="T37" fmla="*/ 143649956 h 177"/>
              <a:gd name="T38" fmla="*/ 191531475 w 151"/>
              <a:gd name="T39" fmla="*/ 158770920 h 177"/>
              <a:gd name="T40" fmla="*/ 201612079 w 151"/>
              <a:gd name="T41" fmla="*/ 173891884 h 177"/>
              <a:gd name="T42" fmla="*/ 229332947 w 151"/>
              <a:gd name="T43" fmla="*/ 189012849 h 177"/>
              <a:gd name="T44" fmla="*/ 244453853 w 151"/>
              <a:gd name="T45" fmla="*/ 214214456 h 177"/>
              <a:gd name="T46" fmla="*/ 264615061 w 151"/>
              <a:gd name="T47" fmla="*/ 229335421 h 177"/>
              <a:gd name="T48" fmla="*/ 284776269 w 151"/>
              <a:gd name="T49" fmla="*/ 254537028 h 177"/>
              <a:gd name="T50" fmla="*/ 304937476 w 151"/>
              <a:gd name="T51" fmla="*/ 274698314 h 177"/>
              <a:gd name="T52" fmla="*/ 320058382 w 151"/>
              <a:gd name="T53" fmla="*/ 294859600 h 177"/>
              <a:gd name="T54" fmla="*/ 330138986 w 151"/>
              <a:gd name="T55" fmla="*/ 309980564 h 177"/>
              <a:gd name="T56" fmla="*/ 350300194 w 151"/>
              <a:gd name="T57" fmla="*/ 325101528 h 177"/>
              <a:gd name="T58" fmla="*/ 360380798 w 151"/>
              <a:gd name="T59" fmla="*/ 340222493 h 177"/>
              <a:gd name="T60" fmla="*/ 370461402 w 151"/>
              <a:gd name="T61" fmla="*/ 365424100 h 177"/>
              <a:gd name="T62" fmla="*/ 375501704 w 151"/>
              <a:gd name="T63" fmla="*/ 385585386 h 177"/>
              <a:gd name="T64" fmla="*/ 375501704 w 151"/>
              <a:gd name="T65" fmla="*/ 410786993 h 177"/>
              <a:gd name="T66" fmla="*/ 340219590 w 151"/>
              <a:gd name="T67" fmla="*/ 420867636 h 177"/>
              <a:gd name="T68" fmla="*/ 330138986 w 151"/>
              <a:gd name="T69" fmla="*/ 410786993 h 177"/>
              <a:gd name="T70" fmla="*/ 309977778 w 151"/>
              <a:gd name="T71" fmla="*/ 430948279 h 177"/>
              <a:gd name="T72" fmla="*/ 309977778 w 151"/>
              <a:gd name="T73" fmla="*/ 446069244 h 177"/>
              <a:gd name="T74" fmla="*/ 294856872 w 151"/>
              <a:gd name="T75" fmla="*/ 435988601 h 177"/>
              <a:gd name="T76" fmla="*/ 274695665 w 151"/>
              <a:gd name="T77" fmla="*/ 425907958 h 177"/>
              <a:gd name="T78" fmla="*/ 284776269 w 151"/>
              <a:gd name="T79" fmla="*/ 400706351 h 177"/>
              <a:gd name="T80" fmla="*/ 279735967 w 151"/>
              <a:gd name="T81" fmla="*/ 375504743 h 177"/>
              <a:gd name="T82" fmla="*/ 284776269 w 151"/>
              <a:gd name="T83" fmla="*/ 355343457 h 177"/>
              <a:gd name="T84" fmla="*/ 264615061 w 151"/>
              <a:gd name="T85" fmla="*/ 335182171 h 177"/>
              <a:gd name="T86" fmla="*/ 244453853 w 151"/>
              <a:gd name="T87" fmla="*/ 315020886 h 177"/>
              <a:gd name="T88" fmla="*/ 234373249 w 151"/>
              <a:gd name="T89" fmla="*/ 279738635 h 177"/>
              <a:gd name="T90" fmla="*/ 226813589 w 151"/>
              <a:gd name="T91" fmla="*/ 254537028 h 177"/>
              <a:gd name="T92" fmla="*/ 206652381 w 151"/>
              <a:gd name="T93" fmla="*/ 229335421 h 177"/>
              <a:gd name="T94" fmla="*/ 181450872 w 151"/>
              <a:gd name="T95" fmla="*/ 214214456 h 177"/>
              <a:gd name="T96" fmla="*/ 161289664 w 151"/>
              <a:gd name="T97" fmla="*/ 219254778 h 177"/>
              <a:gd name="T98" fmla="*/ 151209060 w 151"/>
              <a:gd name="T99" fmla="*/ 229335421 h 177"/>
              <a:gd name="T100" fmla="*/ 120967248 w 151"/>
              <a:gd name="T101" fmla="*/ 229335421 h 177"/>
              <a:gd name="T102" fmla="*/ 100806040 w 151"/>
              <a:gd name="T103" fmla="*/ 229335421 h 177"/>
              <a:gd name="T104" fmla="*/ 80644832 w 151"/>
              <a:gd name="T105" fmla="*/ 249496706 h 177"/>
              <a:gd name="T106" fmla="*/ 65523926 w 151"/>
              <a:gd name="T107" fmla="*/ 254537028 h 177"/>
              <a:gd name="T108" fmla="*/ 65523926 w 151"/>
              <a:gd name="T109" fmla="*/ 229335421 h 177"/>
              <a:gd name="T110" fmla="*/ 60483624 w 151"/>
              <a:gd name="T111" fmla="*/ 204133813 h 177"/>
              <a:gd name="T112" fmla="*/ 65523926 w 151"/>
              <a:gd name="T113" fmla="*/ 173891884 h 177"/>
              <a:gd name="T114" fmla="*/ 55443322 w 151"/>
              <a:gd name="T115" fmla="*/ 148690277 h 177"/>
              <a:gd name="T116" fmla="*/ 30241812 w 151"/>
              <a:gd name="T117" fmla="*/ 153730599 h 177"/>
              <a:gd name="T118" fmla="*/ 25201510 w 151"/>
              <a:gd name="T119" fmla="*/ 128528991 h 177"/>
              <a:gd name="T120" fmla="*/ 15120906 w 151"/>
              <a:gd name="T121" fmla="*/ 108367705 h 17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1" h="177">
                <a:moveTo>
                  <a:pt x="0" y="43"/>
                </a:moveTo>
                <a:lnTo>
                  <a:pt x="2" y="41"/>
                </a:lnTo>
                <a:lnTo>
                  <a:pt x="2" y="39"/>
                </a:lnTo>
                <a:lnTo>
                  <a:pt x="2" y="37"/>
                </a:lnTo>
                <a:lnTo>
                  <a:pt x="4" y="35"/>
                </a:lnTo>
                <a:lnTo>
                  <a:pt x="4" y="33"/>
                </a:lnTo>
                <a:lnTo>
                  <a:pt x="6" y="33"/>
                </a:lnTo>
                <a:lnTo>
                  <a:pt x="8" y="33"/>
                </a:lnTo>
                <a:lnTo>
                  <a:pt x="10" y="33"/>
                </a:lnTo>
                <a:lnTo>
                  <a:pt x="8" y="33"/>
                </a:lnTo>
                <a:lnTo>
                  <a:pt x="6" y="31"/>
                </a:lnTo>
                <a:lnTo>
                  <a:pt x="8" y="31"/>
                </a:lnTo>
                <a:lnTo>
                  <a:pt x="8" y="29"/>
                </a:lnTo>
                <a:lnTo>
                  <a:pt x="10" y="27"/>
                </a:lnTo>
                <a:lnTo>
                  <a:pt x="10" y="25"/>
                </a:lnTo>
                <a:lnTo>
                  <a:pt x="10" y="23"/>
                </a:lnTo>
                <a:lnTo>
                  <a:pt x="12" y="23"/>
                </a:lnTo>
                <a:lnTo>
                  <a:pt x="14" y="23"/>
                </a:lnTo>
                <a:lnTo>
                  <a:pt x="14" y="21"/>
                </a:lnTo>
                <a:lnTo>
                  <a:pt x="16" y="19"/>
                </a:lnTo>
                <a:lnTo>
                  <a:pt x="16" y="17"/>
                </a:lnTo>
                <a:lnTo>
                  <a:pt x="16" y="19"/>
                </a:lnTo>
                <a:lnTo>
                  <a:pt x="18" y="19"/>
                </a:lnTo>
                <a:lnTo>
                  <a:pt x="18" y="21"/>
                </a:lnTo>
                <a:lnTo>
                  <a:pt x="18" y="23"/>
                </a:lnTo>
                <a:lnTo>
                  <a:pt x="20" y="25"/>
                </a:lnTo>
                <a:lnTo>
                  <a:pt x="22" y="25"/>
                </a:lnTo>
                <a:lnTo>
                  <a:pt x="24" y="25"/>
                </a:lnTo>
                <a:lnTo>
                  <a:pt x="26" y="25"/>
                </a:lnTo>
                <a:lnTo>
                  <a:pt x="28" y="25"/>
                </a:lnTo>
                <a:lnTo>
                  <a:pt x="28" y="27"/>
                </a:lnTo>
                <a:lnTo>
                  <a:pt x="30" y="27"/>
                </a:lnTo>
                <a:lnTo>
                  <a:pt x="30" y="25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6" y="13"/>
                </a:lnTo>
                <a:lnTo>
                  <a:pt x="24" y="11"/>
                </a:lnTo>
                <a:lnTo>
                  <a:pt x="24" y="9"/>
                </a:lnTo>
                <a:lnTo>
                  <a:pt x="22" y="7"/>
                </a:lnTo>
                <a:lnTo>
                  <a:pt x="22" y="5"/>
                </a:lnTo>
                <a:lnTo>
                  <a:pt x="22" y="4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2"/>
                </a:lnTo>
                <a:lnTo>
                  <a:pt x="32" y="4"/>
                </a:lnTo>
                <a:lnTo>
                  <a:pt x="34" y="5"/>
                </a:lnTo>
                <a:lnTo>
                  <a:pt x="36" y="5"/>
                </a:lnTo>
                <a:lnTo>
                  <a:pt x="38" y="7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2" y="13"/>
                </a:lnTo>
                <a:lnTo>
                  <a:pt x="42" y="15"/>
                </a:lnTo>
                <a:lnTo>
                  <a:pt x="44" y="15"/>
                </a:lnTo>
                <a:lnTo>
                  <a:pt x="46" y="15"/>
                </a:lnTo>
                <a:lnTo>
                  <a:pt x="46" y="13"/>
                </a:lnTo>
                <a:lnTo>
                  <a:pt x="46" y="15"/>
                </a:lnTo>
                <a:lnTo>
                  <a:pt x="48" y="15"/>
                </a:lnTo>
                <a:lnTo>
                  <a:pt x="50" y="17"/>
                </a:lnTo>
                <a:lnTo>
                  <a:pt x="48" y="19"/>
                </a:lnTo>
                <a:lnTo>
                  <a:pt x="48" y="21"/>
                </a:lnTo>
                <a:lnTo>
                  <a:pt x="48" y="23"/>
                </a:lnTo>
                <a:lnTo>
                  <a:pt x="48" y="25"/>
                </a:lnTo>
                <a:lnTo>
                  <a:pt x="50" y="25"/>
                </a:lnTo>
                <a:lnTo>
                  <a:pt x="50" y="27"/>
                </a:lnTo>
                <a:lnTo>
                  <a:pt x="50" y="29"/>
                </a:lnTo>
                <a:lnTo>
                  <a:pt x="52" y="29"/>
                </a:lnTo>
                <a:lnTo>
                  <a:pt x="54" y="31"/>
                </a:lnTo>
                <a:lnTo>
                  <a:pt x="56" y="33"/>
                </a:lnTo>
                <a:lnTo>
                  <a:pt x="58" y="33"/>
                </a:lnTo>
                <a:lnTo>
                  <a:pt x="60" y="33"/>
                </a:lnTo>
                <a:lnTo>
                  <a:pt x="62" y="35"/>
                </a:lnTo>
                <a:lnTo>
                  <a:pt x="64" y="35"/>
                </a:lnTo>
                <a:lnTo>
                  <a:pt x="66" y="37"/>
                </a:lnTo>
                <a:lnTo>
                  <a:pt x="66" y="35"/>
                </a:lnTo>
                <a:lnTo>
                  <a:pt x="66" y="33"/>
                </a:lnTo>
                <a:lnTo>
                  <a:pt x="68" y="33"/>
                </a:lnTo>
                <a:lnTo>
                  <a:pt x="70" y="31"/>
                </a:lnTo>
                <a:lnTo>
                  <a:pt x="72" y="31"/>
                </a:lnTo>
                <a:lnTo>
                  <a:pt x="74" y="31"/>
                </a:lnTo>
                <a:lnTo>
                  <a:pt x="76" y="33"/>
                </a:lnTo>
                <a:lnTo>
                  <a:pt x="78" y="35"/>
                </a:lnTo>
                <a:lnTo>
                  <a:pt x="80" y="35"/>
                </a:lnTo>
                <a:lnTo>
                  <a:pt x="80" y="37"/>
                </a:lnTo>
                <a:lnTo>
                  <a:pt x="82" y="39"/>
                </a:lnTo>
                <a:lnTo>
                  <a:pt x="80" y="39"/>
                </a:lnTo>
                <a:lnTo>
                  <a:pt x="78" y="39"/>
                </a:lnTo>
                <a:lnTo>
                  <a:pt x="78" y="41"/>
                </a:lnTo>
                <a:lnTo>
                  <a:pt x="80" y="41"/>
                </a:lnTo>
                <a:lnTo>
                  <a:pt x="82" y="41"/>
                </a:lnTo>
                <a:lnTo>
                  <a:pt x="82" y="43"/>
                </a:lnTo>
                <a:lnTo>
                  <a:pt x="84" y="45"/>
                </a:lnTo>
                <a:lnTo>
                  <a:pt x="84" y="47"/>
                </a:lnTo>
                <a:lnTo>
                  <a:pt x="86" y="45"/>
                </a:lnTo>
                <a:lnTo>
                  <a:pt x="88" y="47"/>
                </a:lnTo>
                <a:lnTo>
                  <a:pt x="90" y="49"/>
                </a:lnTo>
                <a:lnTo>
                  <a:pt x="90" y="51"/>
                </a:lnTo>
                <a:lnTo>
                  <a:pt x="88" y="51"/>
                </a:lnTo>
                <a:lnTo>
                  <a:pt x="86" y="53"/>
                </a:lnTo>
                <a:lnTo>
                  <a:pt x="88" y="53"/>
                </a:lnTo>
                <a:lnTo>
                  <a:pt x="88" y="55"/>
                </a:lnTo>
                <a:lnTo>
                  <a:pt x="86" y="57"/>
                </a:lnTo>
                <a:lnTo>
                  <a:pt x="84" y="59"/>
                </a:lnTo>
                <a:lnTo>
                  <a:pt x="82" y="59"/>
                </a:lnTo>
                <a:lnTo>
                  <a:pt x="80" y="57"/>
                </a:lnTo>
                <a:lnTo>
                  <a:pt x="78" y="57"/>
                </a:lnTo>
                <a:lnTo>
                  <a:pt x="76" y="57"/>
                </a:lnTo>
                <a:lnTo>
                  <a:pt x="74" y="57"/>
                </a:lnTo>
                <a:lnTo>
                  <a:pt x="74" y="59"/>
                </a:lnTo>
                <a:lnTo>
                  <a:pt x="76" y="61"/>
                </a:lnTo>
                <a:lnTo>
                  <a:pt x="76" y="63"/>
                </a:lnTo>
                <a:lnTo>
                  <a:pt x="74" y="63"/>
                </a:lnTo>
                <a:lnTo>
                  <a:pt x="72" y="65"/>
                </a:lnTo>
                <a:lnTo>
                  <a:pt x="74" y="67"/>
                </a:lnTo>
                <a:lnTo>
                  <a:pt x="76" y="67"/>
                </a:lnTo>
                <a:lnTo>
                  <a:pt x="78" y="67"/>
                </a:lnTo>
                <a:lnTo>
                  <a:pt x="78" y="69"/>
                </a:lnTo>
                <a:lnTo>
                  <a:pt x="80" y="69"/>
                </a:lnTo>
                <a:lnTo>
                  <a:pt x="82" y="71"/>
                </a:lnTo>
                <a:lnTo>
                  <a:pt x="84" y="71"/>
                </a:lnTo>
                <a:lnTo>
                  <a:pt x="86" y="73"/>
                </a:lnTo>
                <a:lnTo>
                  <a:pt x="88" y="75"/>
                </a:lnTo>
                <a:lnTo>
                  <a:pt x="90" y="75"/>
                </a:lnTo>
                <a:lnTo>
                  <a:pt x="91" y="75"/>
                </a:lnTo>
                <a:lnTo>
                  <a:pt x="93" y="77"/>
                </a:lnTo>
                <a:lnTo>
                  <a:pt x="95" y="77"/>
                </a:lnTo>
                <a:lnTo>
                  <a:pt x="97" y="79"/>
                </a:lnTo>
                <a:lnTo>
                  <a:pt x="97" y="81"/>
                </a:lnTo>
                <a:lnTo>
                  <a:pt x="95" y="83"/>
                </a:lnTo>
                <a:lnTo>
                  <a:pt x="97" y="85"/>
                </a:lnTo>
                <a:lnTo>
                  <a:pt x="99" y="87"/>
                </a:lnTo>
                <a:lnTo>
                  <a:pt x="101" y="87"/>
                </a:lnTo>
                <a:lnTo>
                  <a:pt x="101" y="89"/>
                </a:lnTo>
                <a:lnTo>
                  <a:pt x="103" y="89"/>
                </a:lnTo>
                <a:lnTo>
                  <a:pt x="105" y="91"/>
                </a:lnTo>
                <a:lnTo>
                  <a:pt x="107" y="93"/>
                </a:lnTo>
                <a:lnTo>
                  <a:pt x="107" y="95"/>
                </a:lnTo>
                <a:lnTo>
                  <a:pt x="109" y="97"/>
                </a:lnTo>
                <a:lnTo>
                  <a:pt x="109" y="99"/>
                </a:lnTo>
                <a:lnTo>
                  <a:pt x="111" y="99"/>
                </a:lnTo>
                <a:lnTo>
                  <a:pt x="113" y="101"/>
                </a:lnTo>
                <a:lnTo>
                  <a:pt x="113" y="103"/>
                </a:lnTo>
                <a:lnTo>
                  <a:pt x="115" y="103"/>
                </a:lnTo>
                <a:lnTo>
                  <a:pt x="117" y="105"/>
                </a:lnTo>
                <a:lnTo>
                  <a:pt x="119" y="107"/>
                </a:lnTo>
                <a:lnTo>
                  <a:pt x="121" y="107"/>
                </a:lnTo>
                <a:lnTo>
                  <a:pt x="121" y="109"/>
                </a:lnTo>
                <a:lnTo>
                  <a:pt x="123" y="111"/>
                </a:lnTo>
                <a:lnTo>
                  <a:pt x="123" y="113"/>
                </a:lnTo>
                <a:lnTo>
                  <a:pt x="125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7"/>
                </a:lnTo>
                <a:lnTo>
                  <a:pt x="127" y="119"/>
                </a:lnTo>
                <a:lnTo>
                  <a:pt x="127" y="121"/>
                </a:lnTo>
                <a:lnTo>
                  <a:pt x="129" y="123"/>
                </a:lnTo>
                <a:lnTo>
                  <a:pt x="129" y="125"/>
                </a:lnTo>
                <a:lnTo>
                  <a:pt x="131" y="125"/>
                </a:lnTo>
                <a:lnTo>
                  <a:pt x="131" y="123"/>
                </a:lnTo>
                <a:lnTo>
                  <a:pt x="133" y="123"/>
                </a:lnTo>
                <a:lnTo>
                  <a:pt x="135" y="125"/>
                </a:lnTo>
                <a:lnTo>
                  <a:pt x="135" y="127"/>
                </a:lnTo>
                <a:lnTo>
                  <a:pt x="137" y="127"/>
                </a:lnTo>
                <a:lnTo>
                  <a:pt x="139" y="129"/>
                </a:lnTo>
                <a:lnTo>
                  <a:pt x="139" y="131"/>
                </a:lnTo>
                <a:lnTo>
                  <a:pt x="141" y="131"/>
                </a:lnTo>
                <a:lnTo>
                  <a:pt x="143" y="133"/>
                </a:lnTo>
                <a:lnTo>
                  <a:pt x="145" y="133"/>
                </a:lnTo>
                <a:lnTo>
                  <a:pt x="143" y="135"/>
                </a:lnTo>
                <a:lnTo>
                  <a:pt x="143" y="137"/>
                </a:lnTo>
                <a:lnTo>
                  <a:pt x="141" y="139"/>
                </a:lnTo>
                <a:lnTo>
                  <a:pt x="143" y="139"/>
                </a:lnTo>
                <a:lnTo>
                  <a:pt x="143" y="141"/>
                </a:lnTo>
                <a:lnTo>
                  <a:pt x="145" y="143"/>
                </a:lnTo>
                <a:lnTo>
                  <a:pt x="147" y="143"/>
                </a:lnTo>
                <a:lnTo>
                  <a:pt x="147" y="145"/>
                </a:lnTo>
                <a:lnTo>
                  <a:pt x="149" y="147"/>
                </a:lnTo>
                <a:lnTo>
                  <a:pt x="151" y="147"/>
                </a:lnTo>
                <a:lnTo>
                  <a:pt x="151" y="149"/>
                </a:lnTo>
                <a:lnTo>
                  <a:pt x="151" y="151"/>
                </a:lnTo>
                <a:lnTo>
                  <a:pt x="149" y="153"/>
                </a:lnTo>
                <a:lnTo>
                  <a:pt x="147" y="155"/>
                </a:lnTo>
                <a:lnTo>
                  <a:pt x="149" y="155"/>
                </a:lnTo>
                <a:lnTo>
                  <a:pt x="151" y="157"/>
                </a:lnTo>
                <a:lnTo>
                  <a:pt x="149" y="159"/>
                </a:lnTo>
                <a:lnTo>
                  <a:pt x="149" y="161"/>
                </a:lnTo>
                <a:lnTo>
                  <a:pt x="149" y="163"/>
                </a:lnTo>
                <a:lnTo>
                  <a:pt x="147" y="163"/>
                </a:lnTo>
                <a:lnTo>
                  <a:pt x="145" y="163"/>
                </a:lnTo>
                <a:lnTo>
                  <a:pt x="143" y="165"/>
                </a:lnTo>
                <a:lnTo>
                  <a:pt x="143" y="167"/>
                </a:lnTo>
                <a:lnTo>
                  <a:pt x="139" y="169"/>
                </a:lnTo>
                <a:lnTo>
                  <a:pt x="137" y="167"/>
                </a:lnTo>
                <a:lnTo>
                  <a:pt x="135" y="167"/>
                </a:lnTo>
                <a:lnTo>
                  <a:pt x="133" y="165"/>
                </a:lnTo>
                <a:lnTo>
                  <a:pt x="131" y="163"/>
                </a:lnTo>
                <a:lnTo>
                  <a:pt x="131" y="165"/>
                </a:lnTo>
                <a:lnTo>
                  <a:pt x="129" y="165"/>
                </a:lnTo>
                <a:lnTo>
                  <a:pt x="127" y="165"/>
                </a:lnTo>
                <a:lnTo>
                  <a:pt x="125" y="167"/>
                </a:lnTo>
                <a:lnTo>
                  <a:pt x="123" y="169"/>
                </a:lnTo>
                <a:lnTo>
                  <a:pt x="123" y="171"/>
                </a:lnTo>
                <a:lnTo>
                  <a:pt x="125" y="171"/>
                </a:lnTo>
                <a:lnTo>
                  <a:pt x="127" y="173"/>
                </a:lnTo>
                <a:lnTo>
                  <a:pt x="125" y="175"/>
                </a:lnTo>
                <a:lnTo>
                  <a:pt x="125" y="177"/>
                </a:lnTo>
                <a:lnTo>
                  <a:pt x="123" y="177"/>
                </a:lnTo>
                <a:lnTo>
                  <a:pt x="121" y="177"/>
                </a:lnTo>
                <a:lnTo>
                  <a:pt x="121" y="175"/>
                </a:lnTo>
                <a:lnTo>
                  <a:pt x="119" y="173"/>
                </a:lnTo>
                <a:lnTo>
                  <a:pt x="117" y="173"/>
                </a:lnTo>
                <a:lnTo>
                  <a:pt x="115" y="173"/>
                </a:lnTo>
                <a:lnTo>
                  <a:pt x="115" y="171"/>
                </a:lnTo>
                <a:lnTo>
                  <a:pt x="113" y="173"/>
                </a:lnTo>
                <a:lnTo>
                  <a:pt x="111" y="173"/>
                </a:lnTo>
                <a:lnTo>
                  <a:pt x="109" y="171"/>
                </a:lnTo>
                <a:lnTo>
                  <a:pt x="109" y="169"/>
                </a:lnTo>
                <a:lnTo>
                  <a:pt x="109" y="167"/>
                </a:lnTo>
                <a:lnTo>
                  <a:pt x="111" y="167"/>
                </a:lnTo>
                <a:lnTo>
                  <a:pt x="113" y="165"/>
                </a:lnTo>
                <a:lnTo>
                  <a:pt x="113" y="163"/>
                </a:lnTo>
                <a:lnTo>
                  <a:pt x="113" y="161"/>
                </a:lnTo>
                <a:lnTo>
                  <a:pt x="113" y="159"/>
                </a:lnTo>
                <a:lnTo>
                  <a:pt x="113" y="157"/>
                </a:lnTo>
                <a:lnTo>
                  <a:pt x="113" y="155"/>
                </a:lnTo>
                <a:lnTo>
                  <a:pt x="113" y="153"/>
                </a:lnTo>
                <a:lnTo>
                  <a:pt x="111" y="151"/>
                </a:lnTo>
                <a:lnTo>
                  <a:pt x="111" y="149"/>
                </a:lnTo>
                <a:lnTo>
                  <a:pt x="113" y="147"/>
                </a:lnTo>
                <a:lnTo>
                  <a:pt x="111" y="147"/>
                </a:lnTo>
                <a:lnTo>
                  <a:pt x="113" y="145"/>
                </a:lnTo>
                <a:lnTo>
                  <a:pt x="113" y="143"/>
                </a:lnTo>
                <a:lnTo>
                  <a:pt x="113" y="141"/>
                </a:lnTo>
                <a:lnTo>
                  <a:pt x="111" y="139"/>
                </a:lnTo>
                <a:lnTo>
                  <a:pt x="109" y="139"/>
                </a:lnTo>
                <a:lnTo>
                  <a:pt x="107" y="137"/>
                </a:lnTo>
                <a:lnTo>
                  <a:pt x="107" y="135"/>
                </a:lnTo>
                <a:lnTo>
                  <a:pt x="109" y="133"/>
                </a:lnTo>
                <a:lnTo>
                  <a:pt x="107" y="133"/>
                </a:lnTo>
                <a:lnTo>
                  <a:pt x="105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29"/>
                </a:lnTo>
                <a:lnTo>
                  <a:pt x="99" y="129"/>
                </a:lnTo>
                <a:lnTo>
                  <a:pt x="99" y="127"/>
                </a:lnTo>
                <a:lnTo>
                  <a:pt x="97" y="125"/>
                </a:lnTo>
                <a:lnTo>
                  <a:pt x="95" y="123"/>
                </a:lnTo>
                <a:lnTo>
                  <a:pt x="95" y="121"/>
                </a:lnTo>
                <a:lnTo>
                  <a:pt x="95" y="119"/>
                </a:lnTo>
                <a:lnTo>
                  <a:pt x="95" y="115"/>
                </a:lnTo>
                <a:lnTo>
                  <a:pt x="93" y="113"/>
                </a:lnTo>
                <a:lnTo>
                  <a:pt x="93" y="111"/>
                </a:lnTo>
                <a:lnTo>
                  <a:pt x="95" y="109"/>
                </a:lnTo>
                <a:lnTo>
                  <a:pt x="93" y="107"/>
                </a:lnTo>
                <a:lnTo>
                  <a:pt x="93" y="105"/>
                </a:lnTo>
                <a:lnTo>
                  <a:pt x="91" y="103"/>
                </a:lnTo>
                <a:lnTo>
                  <a:pt x="90" y="101"/>
                </a:lnTo>
                <a:lnTo>
                  <a:pt x="88" y="101"/>
                </a:lnTo>
                <a:lnTo>
                  <a:pt x="88" y="99"/>
                </a:lnTo>
                <a:lnTo>
                  <a:pt x="86" y="99"/>
                </a:lnTo>
                <a:lnTo>
                  <a:pt x="86" y="97"/>
                </a:lnTo>
                <a:lnTo>
                  <a:pt x="84" y="95"/>
                </a:lnTo>
                <a:lnTo>
                  <a:pt x="82" y="93"/>
                </a:lnTo>
                <a:lnTo>
                  <a:pt x="82" y="91"/>
                </a:lnTo>
                <a:lnTo>
                  <a:pt x="80" y="91"/>
                </a:lnTo>
                <a:lnTo>
                  <a:pt x="80" y="89"/>
                </a:lnTo>
                <a:lnTo>
                  <a:pt x="78" y="87"/>
                </a:lnTo>
                <a:lnTo>
                  <a:pt x="78" y="85"/>
                </a:lnTo>
                <a:lnTo>
                  <a:pt x="76" y="85"/>
                </a:lnTo>
                <a:lnTo>
                  <a:pt x="74" y="85"/>
                </a:lnTo>
                <a:lnTo>
                  <a:pt x="72" y="85"/>
                </a:lnTo>
                <a:lnTo>
                  <a:pt x="70" y="85"/>
                </a:lnTo>
                <a:lnTo>
                  <a:pt x="68" y="83"/>
                </a:lnTo>
                <a:lnTo>
                  <a:pt x="66" y="83"/>
                </a:lnTo>
                <a:lnTo>
                  <a:pt x="64" y="85"/>
                </a:lnTo>
                <a:lnTo>
                  <a:pt x="64" y="87"/>
                </a:lnTo>
                <a:lnTo>
                  <a:pt x="62" y="87"/>
                </a:lnTo>
                <a:lnTo>
                  <a:pt x="62" y="89"/>
                </a:lnTo>
                <a:lnTo>
                  <a:pt x="60" y="89"/>
                </a:lnTo>
                <a:lnTo>
                  <a:pt x="62" y="91"/>
                </a:lnTo>
                <a:lnTo>
                  <a:pt x="60" y="93"/>
                </a:lnTo>
                <a:lnTo>
                  <a:pt x="60" y="91"/>
                </a:lnTo>
                <a:lnTo>
                  <a:pt x="58" y="93"/>
                </a:lnTo>
                <a:lnTo>
                  <a:pt x="56" y="95"/>
                </a:lnTo>
                <a:lnTo>
                  <a:pt x="54" y="95"/>
                </a:lnTo>
                <a:lnTo>
                  <a:pt x="52" y="93"/>
                </a:lnTo>
                <a:lnTo>
                  <a:pt x="50" y="93"/>
                </a:lnTo>
                <a:lnTo>
                  <a:pt x="48" y="91"/>
                </a:lnTo>
                <a:lnTo>
                  <a:pt x="46" y="91"/>
                </a:lnTo>
                <a:lnTo>
                  <a:pt x="46" y="89"/>
                </a:lnTo>
                <a:lnTo>
                  <a:pt x="44" y="87"/>
                </a:lnTo>
                <a:lnTo>
                  <a:pt x="42" y="89"/>
                </a:lnTo>
                <a:lnTo>
                  <a:pt x="40" y="91"/>
                </a:lnTo>
                <a:lnTo>
                  <a:pt x="38" y="91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7"/>
                </a:lnTo>
                <a:lnTo>
                  <a:pt x="32" y="99"/>
                </a:lnTo>
                <a:lnTo>
                  <a:pt x="30" y="101"/>
                </a:lnTo>
                <a:lnTo>
                  <a:pt x="28" y="103"/>
                </a:lnTo>
                <a:lnTo>
                  <a:pt x="26" y="103"/>
                </a:lnTo>
                <a:lnTo>
                  <a:pt x="26" y="101"/>
                </a:lnTo>
                <a:lnTo>
                  <a:pt x="24" y="101"/>
                </a:lnTo>
                <a:lnTo>
                  <a:pt x="24" y="99"/>
                </a:lnTo>
                <a:lnTo>
                  <a:pt x="24" y="97"/>
                </a:lnTo>
                <a:lnTo>
                  <a:pt x="24" y="95"/>
                </a:lnTo>
                <a:lnTo>
                  <a:pt x="26" y="93"/>
                </a:lnTo>
                <a:lnTo>
                  <a:pt x="26" y="91"/>
                </a:lnTo>
                <a:lnTo>
                  <a:pt x="26" y="89"/>
                </a:lnTo>
                <a:lnTo>
                  <a:pt x="26" y="87"/>
                </a:lnTo>
                <a:lnTo>
                  <a:pt x="26" y="85"/>
                </a:lnTo>
                <a:lnTo>
                  <a:pt x="24" y="85"/>
                </a:lnTo>
                <a:lnTo>
                  <a:pt x="24" y="83"/>
                </a:lnTo>
                <a:lnTo>
                  <a:pt x="24" y="81"/>
                </a:lnTo>
                <a:lnTo>
                  <a:pt x="26" y="79"/>
                </a:lnTo>
                <a:lnTo>
                  <a:pt x="26" y="77"/>
                </a:lnTo>
                <a:lnTo>
                  <a:pt x="26" y="75"/>
                </a:lnTo>
                <a:lnTo>
                  <a:pt x="26" y="73"/>
                </a:lnTo>
                <a:lnTo>
                  <a:pt x="28" y="71"/>
                </a:lnTo>
                <a:lnTo>
                  <a:pt x="26" y="69"/>
                </a:lnTo>
                <a:lnTo>
                  <a:pt x="26" y="67"/>
                </a:lnTo>
                <a:lnTo>
                  <a:pt x="24" y="67"/>
                </a:lnTo>
                <a:lnTo>
                  <a:pt x="24" y="65"/>
                </a:lnTo>
                <a:lnTo>
                  <a:pt x="24" y="63"/>
                </a:lnTo>
                <a:lnTo>
                  <a:pt x="24" y="61"/>
                </a:lnTo>
                <a:lnTo>
                  <a:pt x="24" y="59"/>
                </a:lnTo>
                <a:lnTo>
                  <a:pt x="22" y="59"/>
                </a:lnTo>
                <a:lnTo>
                  <a:pt x="20" y="59"/>
                </a:lnTo>
                <a:lnTo>
                  <a:pt x="18" y="59"/>
                </a:lnTo>
                <a:lnTo>
                  <a:pt x="16" y="59"/>
                </a:lnTo>
                <a:lnTo>
                  <a:pt x="16" y="61"/>
                </a:lnTo>
                <a:lnTo>
                  <a:pt x="14" y="61"/>
                </a:lnTo>
                <a:lnTo>
                  <a:pt x="12" y="61"/>
                </a:lnTo>
                <a:lnTo>
                  <a:pt x="10" y="59"/>
                </a:lnTo>
                <a:lnTo>
                  <a:pt x="10" y="57"/>
                </a:lnTo>
                <a:lnTo>
                  <a:pt x="8" y="55"/>
                </a:lnTo>
                <a:lnTo>
                  <a:pt x="8" y="53"/>
                </a:lnTo>
                <a:lnTo>
                  <a:pt x="10" y="53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8" y="47"/>
                </a:lnTo>
                <a:lnTo>
                  <a:pt x="6" y="45"/>
                </a:lnTo>
                <a:lnTo>
                  <a:pt x="6" y="43"/>
                </a:lnTo>
                <a:lnTo>
                  <a:pt x="4" y="43"/>
                </a:lnTo>
                <a:lnTo>
                  <a:pt x="2" y="45"/>
                </a:lnTo>
                <a:lnTo>
                  <a:pt x="0" y="4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5" name="Freeform 2126">
            <a:extLst>
              <a:ext uri="{FF2B5EF4-FFF2-40B4-BE49-F238E27FC236}">
                <a16:creationId xmlns:a16="http://schemas.microsoft.com/office/drawing/2014/main" id="{65B6F02D-3C65-43B0-9658-2338F219272D}"/>
              </a:ext>
            </a:extLst>
          </p:cNvPr>
          <p:cNvSpPr>
            <a:spLocks/>
          </p:cNvSpPr>
          <p:nvPr/>
        </p:nvSpPr>
        <p:spPr bwMode="auto">
          <a:xfrm>
            <a:off x="7069138" y="3197226"/>
            <a:ext cx="239712" cy="280988"/>
          </a:xfrm>
          <a:custGeom>
            <a:avLst/>
            <a:gdLst>
              <a:gd name="T0" fmla="*/ 10080604 w 151"/>
              <a:gd name="T1" fmla="*/ 83166098 h 177"/>
              <a:gd name="T2" fmla="*/ 20161208 w 151"/>
              <a:gd name="T3" fmla="*/ 78125777 h 177"/>
              <a:gd name="T4" fmla="*/ 35282114 w 151"/>
              <a:gd name="T5" fmla="*/ 52924169 h 177"/>
              <a:gd name="T6" fmla="*/ 50403020 w 151"/>
              <a:gd name="T7" fmla="*/ 63004812 h 177"/>
              <a:gd name="T8" fmla="*/ 70564228 w 151"/>
              <a:gd name="T9" fmla="*/ 68045134 h 177"/>
              <a:gd name="T10" fmla="*/ 70564228 w 151"/>
              <a:gd name="T11" fmla="*/ 42843526 h 177"/>
              <a:gd name="T12" fmla="*/ 55443322 w 151"/>
              <a:gd name="T13" fmla="*/ 17641919 h 177"/>
              <a:gd name="T14" fmla="*/ 65523926 w 151"/>
              <a:gd name="T15" fmla="*/ 0 h 177"/>
              <a:gd name="T16" fmla="*/ 85685134 w 151"/>
              <a:gd name="T17" fmla="*/ 12601597 h 177"/>
              <a:gd name="T18" fmla="*/ 105846342 w 151"/>
              <a:gd name="T19" fmla="*/ 37803205 h 177"/>
              <a:gd name="T20" fmla="*/ 126007550 w 151"/>
              <a:gd name="T21" fmla="*/ 42843526 h 177"/>
              <a:gd name="T22" fmla="*/ 126007550 w 151"/>
              <a:gd name="T23" fmla="*/ 73085455 h 177"/>
              <a:gd name="T24" fmla="*/ 151209060 w 151"/>
              <a:gd name="T25" fmla="*/ 83166098 h 177"/>
              <a:gd name="T26" fmla="*/ 176410570 w 151"/>
              <a:gd name="T27" fmla="*/ 78125777 h 177"/>
              <a:gd name="T28" fmla="*/ 201612079 w 151"/>
              <a:gd name="T29" fmla="*/ 88206419 h 177"/>
              <a:gd name="T30" fmla="*/ 201612079 w 151"/>
              <a:gd name="T31" fmla="*/ 103327384 h 177"/>
              <a:gd name="T32" fmla="*/ 221773287 w 151"/>
              <a:gd name="T33" fmla="*/ 118448348 h 177"/>
              <a:gd name="T34" fmla="*/ 221773287 w 151"/>
              <a:gd name="T35" fmla="*/ 138609634 h 177"/>
              <a:gd name="T36" fmla="*/ 191531475 w 151"/>
              <a:gd name="T37" fmla="*/ 143649956 h 177"/>
              <a:gd name="T38" fmla="*/ 191531475 w 151"/>
              <a:gd name="T39" fmla="*/ 158770920 h 177"/>
              <a:gd name="T40" fmla="*/ 201612079 w 151"/>
              <a:gd name="T41" fmla="*/ 173891884 h 177"/>
              <a:gd name="T42" fmla="*/ 229332947 w 151"/>
              <a:gd name="T43" fmla="*/ 189012849 h 177"/>
              <a:gd name="T44" fmla="*/ 244453853 w 151"/>
              <a:gd name="T45" fmla="*/ 214214456 h 177"/>
              <a:gd name="T46" fmla="*/ 264615061 w 151"/>
              <a:gd name="T47" fmla="*/ 229335421 h 177"/>
              <a:gd name="T48" fmla="*/ 284776269 w 151"/>
              <a:gd name="T49" fmla="*/ 254537028 h 177"/>
              <a:gd name="T50" fmla="*/ 304937476 w 151"/>
              <a:gd name="T51" fmla="*/ 274698314 h 177"/>
              <a:gd name="T52" fmla="*/ 320058382 w 151"/>
              <a:gd name="T53" fmla="*/ 294859600 h 177"/>
              <a:gd name="T54" fmla="*/ 330138986 w 151"/>
              <a:gd name="T55" fmla="*/ 309980564 h 177"/>
              <a:gd name="T56" fmla="*/ 350300194 w 151"/>
              <a:gd name="T57" fmla="*/ 325101528 h 177"/>
              <a:gd name="T58" fmla="*/ 360380798 w 151"/>
              <a:gd name="T59" fmla="*/ 340222493 h 177"/>
              <a:gd name="T60" fmla="*/ 370461402 w 151"/>
              <a:gd name="T61" fmla="*/ 365424100 h 177"/>
              <a:gd name="T62" fmla="*/ 375501704 w 151"/>
              <a:gd name="T63" fmla="*/ 385585386 h 177"/>
              <a:gd name="T64" fmla="*/ 375501704 w 151"/>
              <a:gd name="T65" fmla="*/ 410786993 h 177"/>
              <a:gd name="T66" fmla="*/ 340219590 w 151"/>
              <a:gd name="T67" fmla="*/ 420867636 h 177"/>
              <a:gd name="T68" fmla="*/ 330138986 w 151"/>
              <a:gd name="T69" fmla="*/ 410786993 h 177"/>
              <a:gd name="T70" fmla="*/ 309977778 w 151"/>
              <a:gd name="T71" fmla="*/ 430948279 h 177"/>
              <a:gd name="T72" fmla="*/ 309977778 w 151"/>
              <a:gd name="T73" fmla="*/ 446069244 h 177"/>
              <a:gd name="T74" fmla="*/ 294856872 w 151"/>
              <a:gd name="T75" fmla="*/ 435988601 h 177"/>
              <a:gd name="T76" fmla="*/ 274695665 w 151"/>
              <a:gd name="T77" fmla="*/ 425907958 h 177"/>
              <a:gd name="T78" fmla="*/ 284776269 w 151"/>
              <a:gd name="T79" fmla="*/ 400706351 h 177"/>
              <a:gd name="T80" fmla="*/ 279735967 w 151"/>
              <a:gd name="T81" fmla="*/ 375504743 h 177"/>
              <a:gd name="T82" fmla="*/ 284776269 w 151"/>
              <a:gd name="T83" fmla="*/ 355343457 h 177"/>
              <a:gd name="T84" fmla="*/ 264615061 w 151"/>
              <a:gd name="T85" fmla="*/ 335182171 h 177"/>
              <a:gd name="T86" fmla="*/ 244453853 w 151"/>
              <a:gd name="T87" fmla="*/ 315020886 h 177"/>
              <a:gd name="T88" fmla="*/ 234373249 w 151"/>
              <a:gd name="T89" fmla="*/ 279738635 h 177"/>
              <a:gd name="T90" fmla="*/ 226813589 w 151"/>
              <a:gd name="T91" fmla="*/ 254537028 h 177"/>
              <a:gd name="T92" fmla="*/ 206652381 w 151"/>
              <a:gd name="T93" fmla="*/ 229335421 h 177"/>
              <a:gd name="T94" fmla="*/ 181450872 w 151"/>
              <a:gd name="T95" fmla="*/ 214214456 h 177"/>
              <a:gd name="T96" fmla="*/ 161289664 w 151"/>
              <a:gd name="T97" fmla="*/ 219254778 h 177"/>
              <a:gd name="T98" fmla="*/ 151209060 w 151"/>
              <a:gd name="T99" fmla="*/ 229335421 h 177"/>
              <a:gd name="T100" fmla="*/ 120967248 w 151"/>
              <a:gd name="T101" fmla="*/ 229335421 h 177"/>
              <a:gd name="T102" fmla="*/ 100806040 w 151"/>
              <a:gd name="T103" fmla="*/ 229335421 h 177"/>
              <a:gd name="T104" fmla="*/ 80644832 w 151"/>
              <a:gd name="T105" fmla="*/ 249496706 h 177"/>
              <a:gd name="T106" fmla="*/ 65523926 w 151"/>
              <a:gd name="T107" fmla="*/ 254537028 h 177"/>
              <a:gd name="T108" fmla="*/ 65523926 w 151"/>
              <a:gd name="T109" fmla="*/ 229335421 h 177"/>
              <a:gd name="T110" fmla="*/ 60483624 w 151"/>
              <a:gd name="T111" fmla="*/ 204133813 h 177"/>
              <a:gd name="T112" fmla="*/ 65523926 w 151"/>
              <a:gd name="T113" fmla="*/ 173891884 h 177"/>
              <a:gd name="T114" fmla="*/ 55443322 w 151"/>
              <a:gd name="T115" fmla="*/ 148690277 h 177"/>
              <a:gd name="T116" fmla="*/ 30241812 w 151"/>
              <a:gd name="T117" fmla="*/ 153730599 h 177"/>
              <a:gd name="T118" fmla="*/ 25201510 w 151"/>
              <a:gd name="T119" fmla="*/ 128528991 h 177"/>
              <a:gd name="T120" fmla="*/ 15120906 w 151"/>
              <a:gd name="T121" fmla="*/ 108367705 h 17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1" h="177">
                <a:moveTo>
                  <a:pt x="0" y="43"/>
                </a:moveTo>
                <a:lnTo>
                  <a:pt x="2" y="41"/>
                </a:lnTo>
                <a:lnTo>
                  <a:pt x="2" y="39"/>
                </a:lnTo>
                <a:lnTo>
                  <a:pt x="2" y="37"/>
                </a:lnTo>
                <a:lnTo>
                  <a:pt x="4" y="35"/>
                </a:lnTo>
                <a:lnTo>
                  <a:pt x="4" y="33"/>
                </a:lnTo>
                <a:lnTo>
                  <a:pt x="6" y="33"/>
                </a:lnTo>
                <a:lnTo>
                  <a:pt x="8" y="33"/>
                </a:lnTo>
                <a:lnTo>
                  <a:pt x="10" y="33"/>
                </a:lnTo>
                <a:lnTo>
                  <a:pt x="8" y="33"/>
                </a:lnTo>
                <a:lnTo>
                  <a:pt x="6" y="31"/>
                </a:lnTo>
                <a:lnTo>
                  <a:pt x="8" y="31"/>
                </a:lnTo>
                <a:lnTo>
                  <a:pt x="8" y="29"/>
                </a:lnTo>
                <a:lnTo>
                  <a:pt x="10" y="27"/>
                </a:lnTo>
                <a:lnTo>
                  <a:pt x="10" y="25"/>
                </a:lnTo>
                <a:lnTo>
                  <a:pt x="10" y="23"/>
                </a:lnTo>
                <a:lnTo>
                  <a:pt x="12" y="23"/>
                </a:lnTo>
                <a:lnTo>
                  <a:pt x="14" y="23"/>
                </a:lnTo>
                <a:lnTo>
                  <a:pt x="14" y="21"/>
                </a:lnTo>
                <a:lnTo>
                  <a:pt x="16" y="19"/>
                </a:lnTo>
                <a:lnTo>
                  <a:pt x="16" y="17"/>
                </a:lnTo>
                <a:lnTo>
                  <a:pt x="16" y="19"/>
                </a:lnTo>
                <a:lnTo>
                  <a:pt x="18" y="19"/>
                </a:lnTo>
                <a:lnTo>
                  <a:pt x="18" y="21"/>
                </a:lnTo>
                <a:lnTo>
                  <a:pt x="18" y="23"/>
                </a:lnTo>
                <a:lnTo>
                  <a:pt x="20" y="25"/>
                </a:lnTo>
                <a:lnTo>
                  <a:pt x="22" y="25"/>
                </a:lnTo>
                <a:lnTo>
                  <a:pt x="24" y="25"/>
                </a:lnTo>
                <a:lnTo>
                  <a:pt x="26" y="25"/>
                </a:lnTo>
                <a:lnTo>
                  <a:pt x="28" y="25"/>
                </a:lnTo>
                <a:lnTo>
                  <a:pt x="28" y="27"/>
                </a:lnTo>
                <a:lnTo>
                  <a:pt x="30" y="27"/>
                </a:lnTo>
                <a:lnTo>
                  <a:pt x="30" y="25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6" y="13"/>
                </a:lnTo>
                <a:lnTo>
                  <a:pt x="24" y="11"/>
                </a:lnTo>
                <a:lnTo>
                  <a:pt x="24" y="9"/>
                </a:lnTo>
                <a:lnTo>
                  <a:pt x="22" y="7"/>
                </a:lnTo>
                <a:lnTo>
                  <a:pt x="22" y="5"/>
                </a:lnTo>
                <a:lnTo>
                  <a:pt x="22" y="4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2"/>
                </a:lnTo>
                <a:lnTo>
                  <a:pt x="32" y="4"/>
                </a:lnTo>
                <a:lnTo>
                  <a:pt x="34" y="5"/>
                </a:lnTo>
                <a:lnTo>
                  <a:pt x="36" y="5"/>
                </a:lnTo>
                <a:lnTo>
                  <a:pt x="38" y="7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2" y="13"/>
                </a:lnTo>
                <a:lnTo>
                  <a:pt x="42" y="15"/>
                </a:lnTo>
                <a:lnTo>
                  <a:pt x="44" y="15"/>
                </a:lnTo>
                <a:lnTo>
                  <a:pt x="46" y="15"/>
                </a:lnTo>
                <a:lnTo>
                  <a:pt x="46" y="13"/>
                </a:lnTo>
                <a:lnTo>
                  <a:pt x="46" y="15"/>
                </a:lnTo>
                <a:lnTo>
                  <a:pt x="48" y="15"/>
                </a:lnTo>
                <a:lnTo>
                  <a:pt x="50" y="17"/>
                </a:lnTo>
                <a:lnTo>
                  <a:pt x="48" y="19"/>
                </a:lnTo>
                <a:lnTo>
                  <a:pt x="48" y="21"/>
                </a:lnTo>
                <a:lnTo>
                  <a:pt x="48" y="23"/>
                </a:lnTo>
                <a:lnTo>
                  <a:pt x="48" y="25"/>
                </a:lnTo>
                <a:lnTo>
                  <a:pt x="50" y="25"/>
                </a:lnTo>
                <a:lnTo>
                  <a:pt x="50" y="27"/>
                </a:lnTo>
                <a:lnTo>
                  <a:pt x="50" y="29"/>
                </a:lnTo>
                <a:lnTo>
                  <a:pt x="52" y="29"/>
                </a:lnTo>
                <a:lnTo>
                  <a:pt x="54" y="31"/>
                </a:lnTo>
                <a:lnTo>
                  <a:pt x="56" y="33"/>
                </a:lnTo>
                <a:lnTo>
                  <a:pt x="58" y="33"/>
                </a:lnTo>
                <a:lnTo>
                  <a:pt x="60" y="33"/>
                </a:lnTo>
                <a:lnTo>
                  <a:pt x="62" y="35"/>
                </a:lnTo>
                <a:lnTo>
                  <a:pt x="64" y="35"/>
                </a:lnTo>
                <a:lnTo>
                  <a:pt x="66" y="37"/>
                </a:lnTo>
                <a:lnTo>
                  <a:pt x="66" y="35"/>
                </a:lnTo>
                <a:lnTo>
                  <a:pt x="66" y="33"/>
                </a:lnTo>
                <a:lnTo>
                  <a:pt x="68" y="33"/>
                </a:lnTo>
                <a:lnTo>
                  <a:pt x="70" y="31"/>
                </a:lnTo>
                <a:lnTo>
                  <a:pt x="72" y="31"/>
                </a:lnTo>
                <a:lnTo>
                  <a:pt x="74" y="31"/>
                </a:lnTo>
                <a:lnTo>
                  <a:pt x="76" y="33"/>
                </a:lnTo>
                <a:lnTo>
                  <a:pt x="78" y="35"/>
                </a:lnTo>
                <a:lnTo>
                  <a:pt x="80" y="35"/>
                </a:lnTo>
                <a:lnTo>
                  <a:pt x="80" y="37"/>
                </a:lnTo>
                <a:lnTo>
                  <a:pt x="82" y="39"/>
                </a:lnTo>
                <a:lnTo>
                  <a:pt x="80" y="39"/>
                </a:lnTo>
                <a:lnTo>
                  <a:pt x="78" y="39"/>
                </a:lnTo>
                <a:lnTo>
                  <a:pt x="78" y="41"/>
                </a:lnTo>
                <a:lnTo>
                  <a:pt x="80" y="41"/>
                </a:lnTo>
                <a:lnTo>
                  <a:pt x="82" y="41"/>
                </a:lnTo>
                <a:lnTo>
                  <a:pt x="82" y="43"/>
                </a:lnTo>
                <a:lnTo>
                  <a:pt x="84" y="45"/>
                </a:lnTo>
                <a:lnTo>
                  <a:pt x="84" y="47"/>
                </a:lnTo>
                <a:lnTo>
                  <a:pt x="86" y="45"/>
                </a:lnTo>
                <a:lnTo>
                  <a:pt x="88" y="47"/>
                </a:lnTo>
                <a:lnTo>
                  <a:pt x="90" y="49"/>
                </a:lnTo>
                <a:lnTo>
                  <a:pt x="90" y="51"/>
                </a:lnTo>
                <a:lnTo>
                  <a:pt x="88" y="51"/>
                </a:lnTo>
                <a:lnTo>
                  <a:pt x="86" y="53"/>
                </a:lnTo>
                <a:lnTo>
                  <a:pt x="88" y="53"/>
                </a:lnTo>
                <a:lnTo>
                  <a:pt x="88" y="55"/>
                </a:lnTo>
                <a:lnTo>
                  <a:pt x="86" y="57"/>
                </a:lnTo>
                <a:lnTo>
                  <a:pt x="84" y="59"/>
                </a:lnTo>
                <a:lnTo>
                  <a:pt x="82" y="59"/>
                </a:lnTo>
                <a:lnTo>
                  <a:pt x="80" y="57"/>
                </a:lnTo>
                <a:lnTo>
                  <a:pt x="78" y="57"/>
                </a:lnTo>
                <a:lnTo>
                  <a:pt x="76" y="57"/>
                </a:lnTo>
                <a:lnTo>
                  <a:pt x="74" y="57"/>
                </a:lnTo>
                <a:lnTo>
                  <a:pt x="74" y="59"/>
                </a:lnTo>
                <a:lnTo>
                  <a:pt x="76" y="61"/>
                </a:lnTo>
                <a:lnTo>
                  <a:pt x="76" y="63"/>
                </a:lnTo>
                <a:lnTo>
                  <a:pt x="74" y="63"/>
                </a:lnTo>
                <a:lnTo>
                  <a:pt x="72" y="65"/>
                </a:lnTo>
                <a:lnTo>
                  <a:pt x="74" y="67"/>
                </a:lnTo>
                <a:lnTo>
                  <a:pt x="76" y="67"/>
                </a:lnTo>
                <a:lnTo>
                  <a:pt x="78" y="67"/>
                </a:lnTo>
                <a:lnTo>
                  <a:pt x="78" y="69"/>
                </a:lnTo>
                <a:lnTo>
                  <a:pt x="80" y="69"/>
                </a:lnTo>
                <a:lnTo>
                  <a:pt x="82" y="71"/>
                </a:lnTo>
                <a:lnTo>
                  <a:pt x="84" y="71"/>
                </a:lnTo>
                <a:lnTo>
                  <a:pt x="86" y="73"/>
                </a:lnTo>
                <a:lnTo>
                  <a:pt x="88" y="75"/>
                </a:lnTo>
                <a:lnTo>
                  <a:pt x="90" y="75"/>
                </a:lnTo>
                <a:lnTo>
                  <a:pt x="91" y="75"/>
                </a:lnTo>
                <a:lnTo>
                  <a:pt x="93" y="77"/>
                </a:lnTo>
                <a:lnTo>
                  <a:pt x="95" y="77"/>
                </a:lnTo>
                <a:lnTo>
                  <a:pt x="97" y="79"/>
                </a:lnTo>
                <a:lnTo>
                  <a:pt x="97" y="81"/>
                </a:lnTo>
                <a:lnTo>
                  <a:pt x="95" y="83"/>
                </a:lnTo>
                <a:lnTo>
                  <a:pt x="97" y="85"/>
                </a:lnTo>
                <a:lnTo>
                  <a:pt x="99" y="87"/>
                </a:lnTo>
                <a:lnTo>
                  <a:pt x="101" y="87"/>
                </a:lnTo>
                <a:lnTo>
                  <a:pt x="101" y="89"/>
                </a:lnTo>
                <a:lnTo>
                  <a:pt x="103" y="89"/>
                </a:lnTo>
                <a:lnTo>
                  <a:pt x="105" y="91"/>
                </a:lnTo>
                <a:lnTo>
                  <a:pt x="107" y="93"/>
                </a:lnTo>
                <a:lnTo>
                  <a:pt x="107" y="95"/>
                </a:lnTo>
                <a:lnTo>
                  <a:pt x="109" y="97"/>
                </a:lnTo>
                <a:lnTo>
                  <a:pt x="109" y="99"/>
                </a:lnTo>
                <a:lnTo>
                  <a:pt x="111" y="99"/>
                </a:lnTo>
                <a:lnTo>
                  <a:pt x="113" y="101"/>
                </a:lnTo>
                <a:lnTo>
                  <a:pt x="113" y="103"/>
                </a:lnTo>
                <a:lnTo>
                  <a:pt x="115" y="103"/>
                </a:lnTo>
                <a:lnTo>
                  <a:pt x="117" y="105"/>
                </a:lnTo>
                <a:lnTo>
                  <a:pt x="119" y="107"/>
                </a:lnTo>
                <a:lnTo>
                  <a:pt x="121" y="107"/>
                </a:lnTo>
                <a:lnTo>
                  <a:pt x="121" y="109"/>
                </a:lnTo>
                <a:lnTo>
                  <a:pt x="123" y="111"/>
                </a:lnTo>
                <a:lnTo>
                  <a:pt x="123" y="113"/>
                </a:lnTo>
                <a:lnTo>
                  <a:pt x="125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7"/>
                </a:lnTo>
                <a:lnTo>
                  <a:pt x="127" y="119"/>
                </a:lnTo>
                <a:lnTo>
                  <a:pt x="127" y="121"/>
                </a:lnTo>
                <a:lnTo>
                  <a:pt x="129" y="123"/>
                </a:lnTo>
                <a:lnTo>
                  <a:pt x="129" y="125"/>
                </a:lnTo>
                <a:lnTo>
                  <a:pt x="131" y="125"/>
                </a:lnTo>
                <a:lnTo>
                  <a:pt x="131" y="123"/>
                </a:lnTo>
                <a:lnTo>
                  <a:pt x="133" y="123"/>
                </a:lnTo>
                <a:lnTo>
                  <a:pt x="135" y="125"/>
                </a:lnTo>
                <a:lnTo>
                  <a:pt x="135" y="127"/>
                </a:lnTo>
                <a:lnTo>
                  <a:pt x="137" y="127"/>
                </a:lnTo>
                <a:lnTo>
                  <a:pt x="139" y="129"/>
                </a:lnTo>
                <a:lnTo>
                  <a:pt x="139" y="131"/>
                </a:lnTo>
                <a:lnTo>
                  <a:pt x="141" y="131"/>
                </a:lnTo>
                <a:lnTo>
                  <a:pt x="143" y="133"/>
                </a:lnTo>
                <a:lnTo>
                  <a:pt x="145" y="133"/>
                </a:lnTo>
                <a:lnTo>
                  <a:pt x="143" y="135"/>
                </a:lnTo>
                <a:lnTo>
                  <a:pt x="143" y="137"/>
                </a:lnTo>
                <a:lnTo>
                  <a:pt x="141" y="139"/>
                </a:lnTo>
                <a:lnTo>
                  <a:pt x="143" y="139"/>
                </a:lnTo>
                <a:lnTo>
                  <a:pt x="143" y="141"/>
                </a:lnTo>
                <a:lnTo>
                  <a:pt x="145" y="143"/>
                </a:lnTo>
                <a:lnTo>
                  <a:pt x="147" y="143"/>
                </a:lnTo>
                <a:lnTo>
                  <a:pt x="147" y="145"/>
                </a:lnTo>
                <a:lnTo>
                  <a:pt x="149" y="147"/>
                </a:lnTo>
                <a:lnTo>
                  <a:pt x="151" y="147"/>
                </a:lnTo>
                <a:lnTo>
                  <a:pt x="151" y="149"/>
                </a:lnTo>
                <a:lnTo>
                  <a:pt x="151" y="151"/>
                </a:lnTo>
                <a:lnTo>
                  <a:pt x="149" y="153"/>
                </a:lnTo>
                <a:lnTo>
                  <a:pt x="147" y="155"/>
                </a:lnTo>
                <a:lnTo>
                  <a:pt x="149" y="155"/>
                </a:lnTo>
                <a:lnTo>
                  <a:pt x="151" y="157"/>
                </a:lnTo>
                <a:lnTo>
                  <a:pt x="149" y="159"/>
                </a:lnTo>
                <a:lnTo>
                  <a:pt x="149" y="161"/>
                </a:lnTo>
                <a:lnTo>
                  <a:pt x="149" y="163"/>
                </a:lnTo>
                <a:lnTo>
                  <a:pt x="147" y="163"/>
                </a:lnTo>
                <a:lnTo>
                  <a:pt x="145" y="163"/>
                </a:lnTo>
                <a:lnTo>
                  <a:pt x="143" y="165"/>
                </a:lnTo>
                <a:lnTo>
                  <a:pt x="143" y="167"/>
                </a:lnTo>
                <a:lnTo>
                  <a:pt x="139" y="169"/>
                </a:lnTo>
                <a:lnTo>
                  <a:pt x="137" y="167"/>
                </a:lnTo>
                <a:lnTo>
                  <a:pt x="135" y="167"/>
                </a:lnTo>
                <a:lnTo>
                  <a:pt x="133" y="165"/>
                </a:lnTo>
                <a:lnTo>
                  <a:pt x="131" y="163"/>
                </a:lnTo>
                <a:lnTo>
                  <a:pt x="131" y="165"/>
                </a:lnTo>
                <a:lnTo>
                  <a:pt x="129" y="165"/>
                </a:lnTo>
                <a:lnTo>
                  <a:pt x="127" y="165"/>
                </a:lnTo>
                <a:lnTo>
                  <a:pt x="125" y="167"/>
                </a:lnTo>
                <a:lnTo>
                  <a:pt x="123" y="169"/>
                </a:lnTo>
                <a:lnTo>
                  <a:pt x="123" y="171"/>
                </a:lnTo>
                <a:lnTo>
                  <a:pt x="125" y="171"/>
                </a:lnTo>
                <a:lnTo>
                  <a:pt x="127" y="173"/>
                </a:lnTo>
                <a:lnTo>
                  <a:pt x="125" y="175"/>
                </a:lnTo>
                <a:lnTo>
                  <a:pt x="125" y="177"/>
                </a:lnTo>
                <a:lnTo>
                  <a:pt x="123" y="177"/>
                </a:lnTo>
                <a:lnTo>
                  <a:pt x="121" y="177"/>
                </a:lnTo>
                <a:lnTo>
                  <a:pt x="121" y="175"/>
                </a:lnTo>
                <a:lnTo>
                  <a:pt x="119" y="173"/>
                </a:lnTo>
                <a:lnTo>
                  <a:pt x="117" y="173"/>
                </a:lnTo>
                <a:lnTo>
                  <a:pt x="115" y="173"/>
                </a:lnTo>
                <a:lnTo>
                  <a:pt x="115" y="171"/>
                </a:lnTo>
                <a:lnTo>
                  <a:pt x="113" y="173"/>
                </a:lnTo>
                <a:lnTo>
                  <a:pt x="111" y="173"/>
                </a:lnTo>
                <a:lnTo>
                  <a:pt x="109" y="171"/>
                </a:lnTo>
                <a:lnTo>
                  <a:pt x="109" y="169"/>
                </a:lnTo>
                <a:lnTo>
                  <a:pt x="109" y="167"/>
                </a:lnTo>
                <a:lnTo>
                  <a:pt x="111" y="167"/>
                </a:lnTo>
                <a:lnTo>
                  <a:pt x="113" y="165"/>
                </a:lnTo>
                <a:lnTo>
                  <a:pt x="113" y="163"/>
                </a:lnTo>
                <a:lnTo>
                  <a:pt x="113" y="161"/>
                </a:lnTo>
                <a:lnTo>
                  <a:pt x="113" y="159"/>
                </a:lnTo>
                <a:lnTo>
                  <a:pt x="113" y="157"/>
                </a:lnTo>
                <a:lnTo>
                  <a:pt x="113" y="155"/>
                </a:lnTo>
                <a:lnTo>
                  <a:pt x="113" y="153"/>
                </a:lnTo>
                <a:lnTo>
                  <a:pt x="111" y="151"/>
                </a:lnTo>
                <a:lnTo>
                  <a:pt x="111" y="149"/>
                </a:lnTo>
                <a:lnTo>
                  <a:pt x="113" y="147"/>
                </a:lnTo>
                <a:lnTo>
                  <a:pt x="111" y="147"/>
                </a:lnTo>
                <a:lnTo>
                  <a:pt x="113" y="145"/>
                </a:lnTo>
                <a:lnTo>
                  <a:pt x="113" y="143"/>
                </a:lnTo>
                <a:lnTo>
                  <a:pt x="113" y="141"/>
                </a:lnTo>
                <a:lnTo>
                  <a:pt x="111" y="139"/>
                </a:lnTo>
                <a:lnTo>
                  <a:pt x="109" y="139"/>
                </a:lnTo>
                <a:lnTo>
                  <a:pt x="107" y="137"/>
                </a:lnTo>
                <a:lnTo>
                  <a:pt x="107" y="135"/>
                </a:lnTo>
                <a:lnTo>
                  <a:pt x="109" y="133"/>
                </a:lnTo>
                <a:lnTo>
                  <a:pt x="107" y="133"/>
                </a:lnTo>
                <a:lnTo>
                  <a:pt x="105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29"/>
                </a:lnTo>
                <a:lnTo>
                  <a:pt x="99" y="129"/>
                </a:lnTo>
                <a:lnTo>
                  <a:pt x="99" y="127"/>
                </a:lnTo>
                <a:lnTo>
                  <a:pt x="97" y="125"/>
                </a:lnTo>
                <a:lnTo>
                  <a:pt x="95" y="123"/>
                </a:lnTo>
                <a:lnTo>
                  <a:pt x="95" y="121"/>
                </a:lnTo>
                <a:lnTo>
                  <a:pt x="95" y="119"/>
                </a:lnTo>
                <a:lnTo>
                  <a:pt x="95" y="115"/>
                </a:lnTo>
                <a:lnTo>
                  <a:pt x="93" y="113"/>
                </a:lnTo>
                <a:lnTo>
                  <a:pt x="93" y="111"/>
                </a:lnTo>
                <a:lnTo>
                  <a:pt x="95" y="109"/>
                </a:lnTo>
                <a:lnTo>
                  <a:pt x="93" y="107"/>
                </a:lnTo>
                <a:lnTo>
                  <a:pt x="93" y="105"/>
                </a:lnTo>
                <a:lnTo>
                  <a:pt x="91" y="103"/>
                </a:lnTo>
                <a:lnTo>
                  <a:pt x="90" y="101"/>
                </a:lnTo>
                <a:lnTo>
                  <a:pt x="88" y="101"/>
                </a:lnTo>
                <a:lnTo>
                  <a:pt x="88" y="99"/>
                </a:lnTo>
                <a:lnTo>
                  <a:pt x="86" y="99"/>
                </a:lnTo>
                <a:lnTo>
                  <a:pt x="86" y="97"/>
                </a:lnTo>
                <a:lnTo>
                  <a:pt x="84" y="95"/>
                </a:lnTo>
                <a:lnTo>
                  <a:pt x="82" y="93"/>
                </a:lnTo>
                <a:lnTo>
                  <a:pt x="82" y="91"/>
                </a:lnTo>
                <a:lnTo>
                  <a:pt x="80" y="91"/>
                </a:lnTo>
                <a:lnTo>
                  <a:pt x="80" y="89"/>
                </a:lnTo>
                <a:lnTo>
                  <a:pt x="78" y="87"/>
                </a:lnTo>
                <a:lnTo>
                  <a:pt x="78" y="85"/>
                </a:lnTo>
                <a:lnTo>
                  <a:pt x="76" y="85"/>
                </a:lnTo>
                <a:lnTo>
                  <a:pt x="74" y="85"/>
                </a:lnTo>
                <a:lnTo>
                  <a:pt x="72" y="85"/>
                </a:lnTo>
                <a:lnTo>
                  <a:pt x="70" y="85"/>
                </a:lnTo>
                <a:lnTo>
                  <a:pt x="68" y="83"/>
                </a:lnTo>
                <a:lnTo>
                  <a:pt x="66" y="83"/>
                </a:lnTo>
                <a:lnTo>
                  <a:pt x="64" y="85"/>
                </a:lnTo>
                <a:lnTo>
                  <a:pt x="64" y="87"/>
                </a:lnTo>
                <a:lnTo>
                  <a:pt x="62" y="87"/>
                </a:lnTo>
                <a:lnTo>
                  <a:pt x="62" y="89"/>
                </a:lnTo>
                <a:lnTo>
                  <a:pt x="60" y="89"/>
                </a:lnTo>
                <a:lnTo>
                  <a:pt x="62" y="91"/>
                </a:lnTo>
                <a:lnTo>
                  <a:pt x="60" y="93"/>
                </a:lnTo>
                <a:lnTo>
                  <a:pt x="60" y="91"/>
                </a:lnTo>
                <a:lnTo>
                  <a:pt x="58" y="93"/>
                </a:lnTo>
                <a:lnTo>
                  <a:pt x="56" y="95"/>
                </a:lnTo>
                <a:lnTo>
                  <a:pt x="54" y="95"/>
                </a:lnTo>
                <a:lnTo>
                  <a:pt x="52" y="93"/>
                </a:lnTo>
                <a:lnTo>
                  <a:pt x="50" y="93"/>
                </a:lnTo>
                <a:lnTo>
                  <a:pt x="48" y="91"/>
                </a:lnTo>
                <a:lnTo>
                  <a:pt x="46" y="91"/>
                </a:lnTo>
                <a:lnTo>
                  <a:pt x="46" y="89"/>
                </a:lnTo>
                <a:lnTo>
                  <a:pt x="44" y="87"/>
                </a:lnTo>
                <a:lnTo>
                  <a:pt x="42" y="89"/>
                </a:lnTo>
                <a:lnTo>
                  <a:pt x="40" y="91"/>
                </a:lnTo>
                <a:lnTo>
                  <a:pt x="38" y="91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7"/>
                </a:lnTo>
                <a:lnTo>
                  <a:pt x="32" y="99"/>
                </a:lnTo>
                <a:lnTo>
                  <a:pt x="30" y="101"/>
                </a:lnTo>
                <a:lnTo>
                  <a:pt x="28" y="103"/>
                </a:lnTo>
                <a:lnTo>
                  <a:pt x="26" y="103"/>
                </a:lnTo>
                <a:lnTo>
                  <a:pt x="26" y="101"/>
                </a:lnTo>
                <a:lnTo>
                  <a:pt x="24" y="101"/>
                </a:lnTo>
                <a:lnTo>
                  <a:pt x="24" y="99"/>
                </a:lnTo>
                <a:lnTo>
                  <a:pt x="24" y="97"/>
                </a:lnTo>
                <a:lnTo>
                  <a:pt x="24" y="95"/>
                </a:lnTo>
                <a:lnTo>
                  <a:pt x="26" y="93"/>
                </a:lnTo>
                <a:lnTo>
                  <a:pt x="26" y="91"/>
                </a:lnTo>
                <a:lnTo>
                  <a:pt x="26" y="89"/>
                </a:lnTo>
                <a:lnTo>
                  <a:pt x="26" y="87"/>
                </a:lnTo>
                <a:lnTo>
                  <a:pt x="26" y="85"/>
                </a:lnTo>
                <a:lnTo>
                  <a:pt x="24" y="85"/>
                </a:lnTo>
                <a:lnTo>
                  <a:pt x="24" y="83"/>
                </a:lnTo>
                <a:lnTo>
                  <a:pt x="24" y="81"/>
                </a:lnTo>
                <a:lnTo>
                  <a:pt x="26" y="79"/>
                </a:lnTo>
                <a:lnTo>
                  <a:pt x="26" y="77"/>
                </a:lnTo>
                <a:lnTo>
                  <a:pt x="26" y="75"/>
                </a:lnTo>
                <a:lnTo>
                  <a:pt x="26" y="73"/>
                </a:lnTo>
                <a:lnTo>
                  <a:pt x="28" y="71"/>
                </a:lnTo>
                <a:lnTo>
                  <a:pt x="26" y="69"/>
                </a:lnTo>
                <a:lnTo>
                  <a:pt x="26" y="67"/>
                </a:lnTo>
                <a:lnTo>
                  <a:pt x="24" y="67"/>
                </a:lnTo>
                <a:lnTo>
                  <a:pt x="24" y="65"/>
                </a:lnTo>
                <a:lnTo>
                  <a:pt x="24" y="63"/>
                </a:lnTo>
                <a:lnTo>
                  <a:pt x="24" y="61"/>
                </a:lnTo>
                <a:lnTo>
                  <a:pt x="24" y="59"/>
                </a:lnTo>
                <a:lnTo>
                  <a:pt x="22" y="59"/>
                </a:lnTo>
                <a:lnTo>
                  <a:pt x="20" y="59"/>
                </a:lnTo>
                <a:lnTo>
                  <a:pt x="18" y="59"/>
                </a:lnTo>
                <a:lnTo>
                  <a:pt x="16" y="59"/>
                </a:lnTo>
                <a:lnTo>
                  <a:pt x="16" y="61"/>
                </a:lnTo>
                <a:lnTo>
                  <a:pt x="14" y="61"/>
                </a:lnTo>
                <a:lnTo>
                  <a:pt x="12" y="61"/>
                </a:lnTo>
                <a:lnTo>
                  <a:pt x="10" y="59"/>
                </a:lnTo>
                <a:lnTo>
                  <a:pt x="10" y="57"/>
                </a:lnTo>
                <a:lnTo>
                  <a:pt x="8" y="55"/>
                </a:lnTo>
                <a:lnTo>
                  <a:pt x="8" y="53"/>
                </a:lnTo>
                <a:lnTo>
                  <a:pt x="10" y="53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8" y="47"/>
                </a:lnTo>
                <a:lnTo>
                  <a:pt x="6" y="45"/>
                </a:lnTo>
                <a:lnTo>
                  <a:pt x="6" y="43"/>
                </a:lnTo>
                <a:lnTo>
                  <a:pt x="4" y="43"/>
                </a:lnTo>
                <a:lnTo>
                  <a:pt x="2" y="45"/>
                </a:lnTo>
                <a:lnTo>
                  <a:pt x="0" y="4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6" name="Freeform 2127">
            <a:extLst>
              <a:ext uri="{FF2B5EF4-FFF2-40B4-BE49-F238E27FC236}">
                <a16:creationId xmlns:a16="http://schemas.microsoft.com/office/drawing/2014/main" id="{9D6EB23A-5B04-46D0-8E8D-923A30E841DA}"/>
              </a:ext>
            </a:extLst>
          </p:cNvPr>
          <p:cNvSpPr>
            <a:spLocks/>
          </p:cNvSpPr>
          <p:nvPr/>
        </p:nvSpPr>
        <p:spPr bwMode="auto">
          <a:xfrm>
            <a:off x="7562853" y="2524125"/>
            <a:ext cx="130175" cy="171451"/>
          </a:xfrm>
          <a:custGeom>
            <a:avLst/>
            <a:gdLst>
              <a:gd name="T0" fmla="*/ 10080625 w 82"/>
              <a:gd name="T1" fmla="*/ 131048125 h 108"/>
              <a:gd name="T2" fmla="*/ 20161250 w 82"/>
              <a:gd name="T3" fmla="*/ 120967500 h 108"/>
              <a:gd name="T4" fmla="*/ 35282188 w 82"/>
              <a:gd name="T5" fmla="*/ 110886875 h 108"/>
              <a:gd name="T6" fmla="*/ 45362813 w 82"/>
              <a:gd name="T7" fmla="*/ 100806250 h 108"/>
              <a:gd name="T8" fmla="*/ 55443438 w 82"/>
              <a:gd name="T9" fmla="*/ 85685313 h 108"/>
              <a:gd name="T10" fmla="*/ 55443438 w 82"/>
              <a:gd name="T11" fmla="*/ 65524063 h 108"/>
              <a:gd name="T12" fmla="*/ 70564375 w 82"/>
              <a:gd name="T13" fmla="*/ 65524063 h 108"/>
              <a:gd name="T14" fmla="*/ 90725625 w 82"/>
              <a:gd name="T15" fmla="*/ 75604688 h 108"/>
              <a:gd name="T16" fmla="*/ 110886875 w 82"/>
              <a:gd name="T17" fmla="*/ 80645000 h 108"/>
              <a:gd name="T18" fmla="*/ 126007813 w 82"/>
              <a:gd name="T19" fmla="*/ 75604688 h 108"/>
              <a:gd name="T20" fmla="*/ 115927188 w 82"/>
              <a:gd name="T21" fmla="*/ 65524063 h 108"/>
              <a:gd name="T22" fmla="*/ 110886875 w 82"/>
              <a:gd name="T23" fmla="*/ 50403125 h 108"/>
              <a:gd name="T24" fmla="*/ 126007813 w 82"/>
              <a:gd name="T25" fmla="*/ 50403125 h 108"/>
              <a:gd name="T26" fmla="*/ 146169063 w 82"/>
              <a:gd name="T27" fmla="*/ 40322500 h 108"/>
              <a:gd name="T28" fmla="*/ 156249688 w 82"/>
              <a:gd name="T29" fmla="*/ 30241875 h 108"/>
              <a:gd name="T30" fmla="*/ 161290000 w 82"/>
              <a:gd name="T31" fmla="*/ 15120938 h 108"/>
              <a:gd name="T32" fmla="*/ 151209375 w 82"/>
              <a:gd name="T33" fmla="*/ 0 h 108"/>
              <a:gd name="T34" fmla="*/ 166330313 w 82"/>
              <a:gd name="T35" fmla="*/ 0 h 108"/>
              <a:gd name="T36" fmla="*/ 181451250 w 82"/>
              <a:gd name="T37" fmla="*/ 15120938 h 108"/>
              <a:gd name="T38" fmla="*/ 196572188 w 82"/>
              <a:gd name="T39" fmla="*/ 25201563 h 108"/>
              <a:gd name="T40" fmla="*/ 201612500 w 82"/>
              <a:gd name="T41" fmla="*/ 30241875 h 108"/>
              <a:gd name="T42" fmla="*/ 186491563 w 82"/>
              <a:gd name="T43" fmla="*/ 50403125 h 108"/>
              <a:gd name="T44" fmla="*/ 186491563 w 82"/>
              <a:gd name="T45" fmla="*/ 60483750 h 108"/>
              <a:gd name="T46" fmla="*/ 196572188 w 82"/>
              <a:gd name="T47" fmla="*/ 80645000 h 108"/>
              <a:gd name="T48" fmla="*/ 201612500 w 82"/>
              <a:gd name="T49" fmla="*/ 100806250 h 108"/>
              <a:gd name="T50" fmla="*/ 191531875 w 82"/>
              <a:gd name="T51" fmla="*/ 120967500 h 108"/>
              <a:gd name="T52" fmla="*/ 176410938 w 82"/>
              <a:gd name="T53" fmla="*/ 141128750 h 108"/>
              <a:gd name="T54" fmla="*/ 156249688 w 82"/>
              <a:gd name="T55" fmla="*/ 151209375 h 108"/>
              <a:gd name="T56" fmla="*/ 141128750 w 82"/>
              <a:gd name="T57" fmla="*/ 166330313 h 108"/>
              <a:gd name="T58" fmla="*/ 151209375 w 82"/>
              <a:gd name="T59" fmla="*/ 186491563 h 108"/>
              <a:gd name="T60" fmla="*/ 151209375 w 82"/>
              <a:gd name="T61" fmla="*/ 196572188 h 108"/>
              <a:gd name="T62" fmla="*/ 171370625 w 82"/>
              <a:gd name="T63" fmla="*/ 201612500 h 108"/>
              <a:gd name="T64" fmla="*/ 191531875 w 82"/>
              <a:gd name="T65" fmla="*/ 216733438 h 108"/>
              <a:gd name="T66" fmla="*/ 206652813 w 82"/>
              <a:gd name="T67" fmla="*/ 231854375 h 108"/>
              <a:gd name="T68" fmla="*/ 186491563 w 82"/>
              <a:gd name="T69" fmla="*/ 241935000 h 108"/>
              <a:gd name="T70" fmla="*/ 171370625 w 82"/>
              <a:gd name="T71" fmla="*/ 241935000 h 108"/>
              <a:gd name="T72" fmla="*/ 156249688 w 82"/>
              <a:gd name="T73" fmla="*/ 246975313 h 108"/>
              <a:gd name="T74" fmla="*/ 151209375 w 82"/>
              <a:gd name="T75" fmla="*/ 267136563 h 108"/>
              <a:gd name="T76" fmla="*/ 131048125 w 82"/>
              <a:gd name="T77" fmla="*/ 267136563 h 108"/>
              <a:gd name="T78" fmla="*/ 110886875 w 82"/>
              <a:gd name="T79" fmla="*/ 262096250 h 108"/>
              <a:gd name="T80" fmla="*/ 105846563 w 82"/>
              <a:gd name="T81" fmla="*/ 262096250 h 108"/>
              <a:gd name="T82" fmla="*/ 95765938 w 82"/>
              <a:gd name="T83" fmla="*/ 267136563 h 108"/>
              <a:gd name="T84" fmla="*/ 90725625 w 82"/>
              <a:gd name="T85" fmla="*/ 262096250 h 108"/>
              <a:gd name="T86" fmla="*/ 80645000 w 82"/>
              <a:gd name="T87" fmla="*/ 257055938 h 108"/>
              <a:gd name="T88" fmla="*/ 70564375 w 82"/>
              <a:gd name="T89" fmla="*/ 252015625 h 108"/>
              <a:gd name="T90" fmla="*/ 65524063 w 82"/>
              <a:gd name="T91" fmla="*/ 246975313 h 108"/>
              <a:gd name="T92" fmla="*/ 60483750 w 82"/>
              <a:gd name="T93" fmla="*/ 226814063 h 108"/>
              <a:gd name="T94" fmla="*/ 75604688 w 82"/>
              <a:gd name="T95" fmla="*/ 221773750 h 108"/>
              <a:gd name="T96" fmla="*/ 85685313 w 82"/>
              <a:gd name="T97" fmla="*/ 221773750 h 108"/>
              <a:gd name="T98" fmla="*/ 70564375 w 82"/>
              <a:gd name="T99" fmla="*/ 216733438 h 108"/>
              <a:gd name="T100" fmla="*/ 60483750 w 82"/>
              <a:gd name="T101" fmla="*/ 196572188 h 108"/>
              <a:gd name="T102" fmla="*/ 55443438 w 82"/>
              <a:gd name="T103" fmla="*/ 181451250 h 108"/>
              <a:gd name="T104" fmla="*/ 40322500 w 82"/>
              <a:gd name="T105" fmla="*/ 171370625 h 108"/>
              <a:gd name="T106" fmla="*/ 25201563 w 82"/>
              <a:gd name="T107" fmla="*/ 171370625 h 108"/>
              <a:gd name="T108" fmla="*/ 5040313 w 82"/>
              <a:gd name="T109" fmla="*/ 161290000 h 108"/>
              <a:gd name="T110" fmla="*/ 5040313 w 82"/>
              <a:gd name="T111" fmla="*/ 151209375 h 10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108">
                <a:moveTo>
                  <a:pt x="0" y="58"/>
                </a:moveTo>
                <a:lnTo>
                  <a:pt x="0" y="58"/>
                </a:lnTo>
                <a:lnTo>
                  <a:pt x="2" y="54"/>
                </a:lnTo>
                <a:lnTo>
                  <a:pt x="4" y="52"/>
                </a:lnTo>
                <a:lnTo>
                  <a:pt x="6" y="52"/>
                </a:lnTo>
                <a:lnTo>
                  <a:pt x="6" y="50"/>
                </a:lnTo>
                <a:lnTo>
                  <a:pt x="8" y="48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4" y="44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8" y="40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2" y="28"/>
                </a:lnTo>
                <a:lnTo>
                  <a:pt x="22" y="26"/>
                </a:lnTo>
                <a:lnTo>
                  <a:pt x="24" y="26"/>
                </a:lnTo>
                <a:lnTo>
                  <a:pt x="24" y="24"/>
                </a:lnTo>
                <a:lnTo>
                  <a:pt x="26" y="24"/>
                </a:lnTo>
                <a:lnTo>
                  <a:pt x="28" y="26"/>
                </a:lnTo>
                <a:lnTo>
                  <a:pt x="30" y="28"/>
                </a:lnTo>
                <a:lnTo>
                  <a:pt x="32" y="30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40" y="32"/>
                </a:lnTo>
                <a:lnTo>
                  <a:pt x="42" y="32"/>
                </a:lnTo>
                <a:lnTo>
                  <a:pt x="44" y="32"/>
                </a:lnTo>
                <a:lnTo>
                  <a:pt x="46" y="32"/>
                </a:lnTo>
                <a:lnTo>
                  <a:pt x="46" y="30"/>
                </a:lnTo>
                <a:lnTo>
                  <a:pt x="48" y="32"/>
                </a:lnTo>
                <a:lnTo>
                  <a:pt x="50" y="32"/>
                </a:lnTo>
                <a:lnTo>
                  <a:pt x="50" y="30"/>
                </a:lnTo>
                <a:lnTo>
                  <a:pt x="50" y="28"/>
                </a:lnTo>
                <a:lnTo>
                  <a:pt x="48" y="26"/>
                </a:lnTo>
                <a:lnTo>
                  <a:pt x="46" y="26"/>
                </a:lnTo>
                <a:lnTo>
                  <a:pt x="44" y="24"/>
                </a:lnTo>
                <a:lnTo>
                  <a:pt x="44" y="22"/>
                </a:lnTo>
                <a:lnTo>
                  <a:pt x="42" y="20"/>
                </a:lnTo>
                <a:lnTo>
                  <a:pt x="44" y="20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8" y="20"/>
                </a:lnTo>
                <a:lnTo>
                  <a:pt x="50" y="20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8" y="16"/>
                </a:lnTo>
                <a:lnTo>
                  <a:pt x="58" y="14"/>
                </a:lnTo>
                <a:lnTo>
                  <a:pt x="58" y="12"/>
                </a:lnTo>
                <a:lnTo>
                  <a:pt x="60" y="10"/>
                </a:lnTo>
                <a:lnTo>
                  <a:pt x="62" y="12"/>
                </a:lnTo>
                <a:lnTo>
                  <a:pt x="64" y="10"/>
                </a:lnTo>
                <a:lnTo>
                  <a:pt x="64" y="8"/>
                </a:lnTo>
                <a:lnTo>
                  <a:pt x="64" y="6"/>
                </a:lnTo>
                <a:lnTo>
                  <a:pt x="62" y="6"/>
                </a:lnTo>
                <a:lnTo>
                  <a:pt x="62" y="4"/>
                </a:lnTo>
                <a:lnTo>
                  <a:pt x="62" y="2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2"/>
                </a:lnTo>
                <a:lnTo>
                  <a:pt x="70" y="4"/>
                </a:lnTo>
                <a:lnTo>
                  <a:pt x="72" y="6"/>
                </a:lnTo>
                <a:lnTo>
                  <a:pt x="74" y="6"/>
                </a:lnTo>
                <a:lnTo>
                  <a:pt x="74" y="8"/>
                </a:lnTo>
                <a:lnTo>
                  <a:pt x="76" y="8"/>
                </a:lnTo>
                <a:lnTo>
                  <a:pt x="78" y="10"/>
                </a:lnTo>
                <a:lnTo>
                  <a:pt x="80" y="10"/>
                </a:lnTo>
                <a:lnTo>
                  <a:pt x="80" y="12"/>
                </a:lnTo>
                <a:lnTo>
                  <a:pt x="82" y="14"/>
                </a:lnTo>
                <a:lnTo>
                  <a:pt x="80" y="12"/>
                </a:lnTo>
                <a:lnTo>
                  <a:pt x="78" y="14"/>
                </a:lnTo>
                <a:lnTo>
                  <a:pt x="78" y="16"/>
                </a:lnTo>
                <a:lnTo>
                  <a:pt x="76" y="16"/>
                </a:lnTo>
                <a:lnTo>
                  <a:pt x="76" y="18"/>
                </a:lnTo>
                <a:lnTo>
                  <a:pt x="74" y="20"/>
                </a:lnTo>
                <a:lnTo>
                  <a:pt x="74" y="22"/>
                </a:lnTo>
                <a:lnTo>
                  <a:pt x="74" y="24"/>
                </a:lnTo>
                <a:lnTo>
                  <a:pt x="74" y="26"/>
                </a:lnTo>
                <a:lnTo>
                  <a:pt x="74" y="28"/>
                </a:lnTo>
                <a:lnTo>
                  <a:pt x="74" y="30"/>
                </a:lnTo>
                <a:lnTo>
                  <a:pt x="76" y="32"/>
                </a:lnTo>
                <a:lnTo>
                  <a:pt x="78" y="32"/>
                </a:lnTo>
                <a:lnTo>
                  <a:pt x="78" y="34"/>
                </a:lnTo>
                <a:lnTo>
                  <a:pt x="78" y="36"/>
                </a:lnTo>
                <a:lnTo>
                  <a:pt x="80" y="38"/>
                </a:lnTo>
                <a:lnTo>
                  <a:pt x="80" y="40"/>
                </a:lnTo>
                <a:lnTo>
                  <a:pt x="82" y="42"/>
                </a:lnTo>
                <a:lnTo>
                  <a:pt x="80" y="44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4" y="52"/>
                </a:lnTo>
                <a:lnTo>
                  <a:pt x="72" y="52"/>
                </a:lnTo>
                <a:lnTo>
                  <a:pt x="72" y="54"/>
                </a:lnTo>
                <a:lnTo>
                  <a:pt x="70" y="56"/>
                </a:lnTo>
                <a:lnTo>
                  <a:pt x="70" y="58"/>
                </a:lnTo>
                <a:lnTo>
                  <a:pt x="68" y="58"/>
                </a:lnTo>
                <a:lnTo>
                  <a:pt x="66" y="60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60" y="62"/>
                </a:lnTo>
                <a:lnTo>
                  <a:pt x="60" y="64"/>
                </a:lnTo>
                <a:lnTo>
                  <a:pt x="58" y="64"/>
                </a:lnTo>
                <a:lnTo>
                  <a:pt x="56" y="66"/>
                </a:lnTo>
                <a:lnTo>
                  <a:pt x="56" y="68"/>
                </a:lnTo>
                <a:lnTo>
                  <a:pt x="58" y="68"/>
                </a:lnTo>
                <a:lnTo>
                  <a:pt x="58" y="70"/>
                </a:lnTo>
                <a:lnTo>
                  <a:pt x="60" y="72"/>
                </a:lnTo>
                <a:lnTo>
                  <a:pt x="60" y="74"/>
                </a:lnTo>
                <a:lnTo>
                  <a:pt x="58" y="72"/>
                </a:lnTo>
                <a:lnTo>
                  <a:pt x="58" y="74"/>
                </a:lnTo>
                <a:lnTo>
                  <a:pt x="58" y="76"/>
                </a:lnTo>
                <a:lnTo>
                  <a:pt x="60" y="78"/>
                </a:lnTo>
                <a:lnTo>
                  <a:pt x="62" y="78"/>
                </a:lnTo>
                <a:lnTo>
                  <a:pt x="64" y="78"/>
                </a:lnTo>
                <a:lnTo>
                  <a:pt x="66" y="78"/>
                </a:lnTo>
                <a:lnTo>
                  <a:pt x="68" y="80"/>
                </a:lnTo>
                <a:lnTo>
                  <a:pt x="70" y="82"/>
                </a:lnTo>
                <a:lnTo>
                  <a:pt x="72" y="84"/>
                </a:lnTo>
                <a:lnTo>
                  <a:pt x="74" y="84"/>
                </a:lnTo>
                <a:lnTo>
                  <a:pt x="76" y="86"/>
                </a:lnTo>
                <a:lnTo>
                  <a:pt x="78" y="86"/>
                </a:lnTo>
                <a:lnTo>
                  <a:pt x="80" y="88"/>
                </a:lnTo>
                <a:lnTo>
                  <a:pt x="82" y="90"/>
                </a:lnTo>
                <a:lnTo>
                  <a:pt x="80" y="90"/>
                </a:lnTo>
                <a:lnTo>
                  <a:pt x="82" y="92"/>
                </a:lnTo>
                <a:lnTo>
                  <a:pt x="82" y="94"/>
                </a:lnTo>
                <a:lnTo>
                  <a:pt x="80" y="94"/>
                </a:lnTo>
                <a:lnTo>
                  <a:pt x="78" y="96"/>
                </a:lnTo>
                <a:lnTo>
                  <a:pt x="76" y="96"/>
                </a:lnTo>
                <a:lnTo>
                  <a:pt x="74" y="96"/>
                </a:lnTo>
                <a:lnTo>
                  <a:pt x="72" y="96"/>
                </a:lnTo>
                <a:lnTo>
                  <a:pt x="70" y="96"/>
                </a:lnTo>
                <a:lnTo>
                  <a:pt x="68" y="96"/>
                </a:lnTo>
                <a:lnTo>
                  <a:pt x="66" y="96"/>
                </a:lnTo>
                <a:lnTo>
                  <a:pt x="64" y="96"/>
                </a:lnTo>
                <a:lnTo>
                  <a:pt x="62" y="98"/>
                </a:lnTo>
                <a:lnTo>
                  <a:pt x="62" y="100"/>
                </a:lnTo>
                <a:lnTo>
                  <a:pt x="60" y="102"/>
                </a:lnTo>
                <a:lnTo>
                  <a:pt x="58" y="104"/>
                </a:lnTo>
                <a:lnTo>
                  <a:pt x="60" y="104"/>
                </a:lnTo>
                <a:lnTo>
                  <a:pt x="60" y="106"/>
                </a:lnTo>
                <a:lnTo>
                  <a:pt x="58" y="106"/>
                </a:lnTo>
                <a:lnTo>
                  <a:pt x="56" y="106"/>
                </a:lnTo>
                <a:lnTo>
                  <a:pt x="54" y="104"/>
                </a:lnTo>
                <a:lnTo>
                  <a:pt x="52" y="106"/>
                </a:lnTo>
                <a:lnTo>
                  <a:pt x="52" y="108"/>
                </a:lnTo>
                <a:lnTo>
                  <a:pt x="50" y="106"/>
                </a:lnTo>
                <a:lnTo>
                  <a:pt x="48" y="104"/>
                </a:lnTo>
                <a:lnTo>
                  <a:pt x="46" y="106"/>
                </a:lnTo>
                <a:lnTo>
                  <a:pt x="44" y="104"/>
                </a:lnTo>
                <a:lnTo>
                  <a:pt x="42" y="102"/>
                </a:lnTo>
                <a:lnTo>
                  <a:pt x="40" y="102"/>
                </a:lnTo>
                <a:lnTo>
                  <a:pt x="42" y="102"/>
                </a:lnTo>
                <a:lnTo>
                  <a:pt x="42" y="104"/>
                </a:lnTo>
                <a:lnTo>
                  <a:pt x="42" y="106"/>
                </a:lnTo>
                <a:lnTo>
                  <a:pt x="40" y="108"/>
                </a:lnTo>
                <a:lnTo>
                  <a:pt x="38" y="108"/>
                </a:lnTo>
                <a:lnTo>
                  <a:pt x="38" y="106"/>
                </a:lnTo>
                <a:lnTo>
                  <a:pt x="40" y="106"/>
                </a:lnTo>
                <a:lnTo>
                  <a:pt x="38" y="104"/>
                </a:lnTo>
                <a:lnTo>
                  <a:pt x="36" y="106"/>
                </a:lnTo>
                <a:lnTo>
                  <a:pt x="36" y="104"/>
                </a:lnTo>
                <a:lnTo>
                  <a:pt x="34" y="104"/>
                </a:lnTo>
                <a:lnTo>
                  <a:pt x="32" y="104"/>
                </a:lnTo>
                <a:lnTo>
                  <a:pt x="30" y="104"/>
                </a:lnTo>
                <a:lnTo>
                  <a:pt x="30" y="102"/>
                </a:lnTo>
                <a:lnTo>
                  <a:pt x="32" y="102"/>
                </a:lnTo>
                <a:lnTo>
                  <a:pt x="34" y="102"/>
                </a:lnTo>
                <a:lnTo>
                  <a:pt x="32" y="100"/>
                </a:lnTo>
                <a:lnTo>
                  <a:pt x="30" y="100"/>
                </a:lnTo>
                <a:lnTo>
                  <a:pt x="28" y="100"/>
                </a:lnTo>
                <a:lnTo>
                  <a:pt x="26" y="100"/>
                </a:lnTo>
                <a:lnTo>
                  <a:pt x="24" y="100"/>
                </a:lnTo>
                <a:lnTo>
                  <a:pt x="24" y="98"/>
                </a:lnTo>
                <a:lnTo>
                  <a:pt x="26" y="98"/>
                </a:lnTo>
                <a:lnTo>
                  <a:pt x="24" y="96"/>
                </a:lnTo>
                <a:lnTo>
                  <a:pt x="24" y="94"/>
                </a:lnTo>
                <a:lnTo>
                  <a:pt x="24" y="92"/>
                </a:lnTo>
                <a:lnTo>
                  <a:pt x="26" y="92"/>
                </a:lnTo>
                <a:lnTo>
                  <a:pt x="24" y="90"/>
                </a:lnTo>
                <a:lnTo>
                  <a:pt x="26" y="90"/>
                </a:lnTo>
                <a:lnTo>
                  <a:pt x="26" y="88"/>
                </a:lnTo>
                <a:lnTo>
                  <a:pt x="28" y="88"/>
                </a:lnTo>
                <a:lnTo>
                  <a:pt x="30" y="88"/>
                </a:lnTo>
                <a:lnTo>
                  <a:pt x="32" y="88"/>
                </a:lnTo>
                <a:lnTo>
                  <a:pt x="34" y="90"/>
                </a:lnTo>
                <a:lnTo>
                  <a:pt x="34" y="88"/>
                </a:lnTo>
                <a:lnTo>
                  <a:pt x="32" y="88"/>
                </a:lnTo>
                <a:lnTo>
                  <a:pt x="30" y="86"/>
                </a:lnTo>
                <a:lnTo>
                  <a:pt x="28" y="86"/>
                </a:lnTo>
                <a:lnTo>
                  <a:pt x="28" y="88"/>
                </a:lnTo>
                <a:lnTo>
                  <a:pt x="28" y="86"/>
                </a:lnTo>
                <a:lnTo>
                  <a:pt x="26" y="86"/>
                </a:lnTo>
                <a:lnTo>
                  <a:pt x="24" y="84"/>
                </a:lnTo>
                <a:lnTo>
                  <a:pt x="24" y="82"/>
                </a:lnTo>
                <a:lnTo>
                  <a:pt x="24" y="80"/>
                </a:lnTo>
                <a:lnTo>
                  <a:pt x="24" y="78"/>
                </a:lnTo>
                <a:lnTo>
                  <a:pt x="24" y="76"/>
                </a:lnTo>
                <a:lnTo>
                  <a:pt x="24" y="74"/>
                </a:lnTo>
                <a:lnTo>
                  <a:pt x="22" y="72"/>
                </a:lnTo>
                <a:lnTo>
                  <a:pt x="22" y="70"/>
                </a:lnTo>
                <a:lnTo>
                  <a:pt x="20" y="70"/>
                </a:lnTo>
                <a:lnTo>
                  <a:pt x="18" y="70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6"/>
                </a:lnTo>
                <a:lnTo>
                  <a:pt x="10" y="68"/>
                </a:lnTo>
                <a:lnTo>
                  <a:pt x="8" y="68"/>
                </a:lnTo>
                <a:lnTo>
                  <a:pt x="6" y="66"/>
                </a:lnTo>
                <a:lnTo>
                  <a:pt x="4" y="64"/>
                </a:lnTo>
                <a:lnTo>
                  <a:pt x="2" y="64"/>
                </a:lnTo>
                <a:lnTo>
                  <a:pt x="0" y="62"/>
                </a:lnTo>
                <a:lnTo>
                  <a:pt x="0" y="60"/>
                </a:lnTo>
                <a:lnTo>
                  <a:pt x="2" y="60"/>
                </a:lnTo>
                <a:lnTo>
                  <a:pt x="0" y="5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7" name="Freeform 2128">
            <a:extLst>
              <a:ext uri="{FF2B5EF4-FFF2-40B4-BE49-F238E27FC236}">
                <a16:creationId xmlns:a16="http://schemas.microsoft.com/office/drawing/2014/main" id="{99026261-906E-4F9E-9F44-0E5A56D67DE5}"/>
              </a:ext>
            </a:extLst>
          </p:cNvPr>
          <p:cNvSpPr>
            <a:spLocks/>
          </p:cNvSpPr>
          <p:nvPr/>
        </p:nvSpPr>
        <p:spPr bwMode="auto">
          <a:xfrm>
            <a:off x="7562853" y="2524125"/>
            <a:ext cx="130175" cy="171451"/>
          </a:xfrm>
          <a:custGeom>
            <a:avLst/>
            <a:gdLst>
              <a:gd name="T0" fmla="*/ 10080625 w 82"/>
              <a:gd name="T1" fmla="*/ 131048125 h 108"/>
              <a:gd name="T2" fmla="*/ 20161250 w 82"/>
              <a:gd name="T3" fmla="*/ 120967500 h 108"/>
              <a:gd name="T4" fmla="*/ 35282188 w 82"/>
              <a:gd name="T5" fmla="*/ 110886875 h 108"/>
              <a:gd name="T6" fmla="*/ 45362813 w 82"/>
              <a:gd name="T7" fmla="*/ 100806250 h 108"/>
              <a:gd name="T8" fmla="*/ 55443438 w 82"/>
              <a:gd name="T9" fmla="*/ 85685313 h 108"/>
              <a:gd name="T10" fmla="*/ 55443438 w 82"/>
              <a:gd name="T11" fmla="*/ 65524063 h 108"/>
              <a:gd name="T12" fmla="*/ 70564375 w 82"/>
              <a:gd name="T13" fmla="*/ 65524063 h 108"/>
              <a:gd name="T14" fmla="*/ 90725625 w 82"/>
              <a:gd name="T15" fmla="*/ 75604688 h 108"/>
              <a:gd name="T16" fmla="*/ 110886875 w 82"/>
              <a:gd name="T17" fmla="*/ 80645000 h 108"/>
              <a:gd name="T18" fmla="*/ 126007813 w 82"/>
              <a:gd name="T19" fmla="*/ 75604688 h 108"/>
              <a:gd name="T20" fmla="*/ 115927188 w 82"/>
              <a:gd name="T21" fmla="*/ 65524063 h 108"/>
              <a:gd name="T22" fmla="*/ 110886875 w 82"/>
              <a:gd name="T23" fmla="*/ 50403125 h 108"/>
              <a:gd name="T24" fmla="*/ 126007813 w 82"/>
              <a:gd name="T25" fmla="*/ 50403125 h 108"/>
              <a:gd name="T26" fmla="*/ 146169063 w 82"/>
              <a:gd name="T27" fmla="*/ 40322500 h 108"/>
              <a:gd name="T28" fmla="*/ 156249688 w 82"/>
              <a:gd name="T29" fmla="*/ 30241875 h 108"/>
              <a:gd name="T30" fmla="*/ 161290000 w 82"/>
              <a:gd name="T31" fmla="*/ 15120938 h 108"/>
              <a:gd name="T32" fmla="*/ 151209375 w 82"/>
              <a:gd name="T33" fmla="*/ 0 h 108"/>
              <a:gd name="T34" fmla="*/ 166330313 w 82"/>
              <a:gd name="T35" fmla="*/ 0 h 108"/>
              <a:gd name="T36" fmla="*/ 181451250 w 82"/>
              <a:gd name="T37" fmla="*/ 15120938 h 108"/>
              <a:gd name="T38" fmla="*/ 196572188 w 82"/>
              <a:gd name="T39" fmla="*/ 25201563 h 108"/>
              <a:gd name="T40" fmla="*/ 201612500 w 82"/>
              <a:gd name="T41" fmla="*/ 30241875 h 108"/>
              <a:gd name="T42" fmla="*/ 186491563 w 82"/>
              <a:gd name="T43" fmla="*/ 50403125 h 108"/>
              <a:gd name="T44" fmla="*/ 186491563 w 82"/>
              <a:gd name="T45" fmla="*/ 60483750 h 108"/>
              <a:gd name="T46" fmla="*/ 196572188 w 82"/>
              <a:gd name="T47" fmla="*/ 80645000 h 108"/>
              <a:gd name="T48" fmla="*/ 201612500 w 82"/>
              <a:gd name="T49" fmla="*/ 100806250 h 108"/>
              <a:gd name="T50" fmla="*/ 191531875 w 82"/>
              <a:gd name="T51" fmla="*/ 120967500 h 108"/>
              <a:gd name="T52" fmla="*/ 176410938 w 82"/>
              <a:gd name="T53" fmla="*/ 141128750 h 108"/>
              <a:gd name="T54" fmla="*/ 156249688 w 82"/>
              <a:gd name="T55" fmla="*/ 151209375 h 108"/>
              <a:gd name="T56" fmla="*/ 141128750 w 82"/>
              <a:gd name="T57" fmla="*/ 166330313 h 108"/>
              <a:gd name="T58" fmla="*/ 151209375 w 82"/>
              <a:gd name="T59" fmla="*/ 186491563 h 108"/>
              <a:gd name="T60" fmla="*/ 151209375 w 82"/>
              <a:gd name="T61" fmla="*/ 196572188 h 108"/>
              <a:gd name="T62" fmla="*/ 171370625 w 82"/>
              <a:gd name="T63" fmla="*/ 201612500 h 108"/>
              <a:gd name="T64" fmla="*/ 191531875 w 82"/>
              <a:gd name="T65" fmla="*/ 216733438 h 108"/>
              <a:gd name="T66" fmla="*/ 206652813 w 82"/>
              <a:gd name="T67" fmla="*/ 231854375 h 108"/>
              <a:gd name="T68" fmla="*/ 186491563 w 82"/>
              <a:gd name="T69" fmla="*/ 241935000 h 108"/>
              <a:gd name="T70" fmla="*/ 171370625 w 82"/>
              <a:gd name="T71" fmla="*/ 241935000 h 108"/>
              <a:gd name="T72" fmla="*/ 156249688 w 82"/>
              <a:gd name="T73" fmla="*/ 246975313 h 108"/>
              <a:gd name="T74" fmla="*/ 151209375 w 82"/>
              <a:gd name="T75" fmla="*/ 267136563 h 108"/>
              <a:gd name="T76" fmla="*/ 131048125 w 82"/>
              <a:gd name="T77" fmla="*/ 267136563 h 108"/>
              <a:gd name="T78" fmla="*/ 110886875 w 82"/>
              <a:gd name="T79" fmla="*/ 262096250 h 108"/>
              <a:gd name="T80" fmla="*/ 105846563 w 82"/>
              <a:gd name="T81" fmla="*/ 262096250 h 108"/>
              <a:gd name="T82" fmla="*/ 95765938 w 82"/>
              <a:gd name="T83" fmla="*/ 267136563 h 108"/>
              <a:gd name="T84" fmla="*/ 90725625 w 82"/>
              <a:gd name="T85" fmla="*/ 262096250 h 108"/>
              <a:gd name="T86" fmla="*/ 80645000 w 82"/>
              <a:gd name="T87" fmla="*/ 257055938 h 108"/>
              <a:gd name="T88" fmla="*/ 70564375 w 82"/>
              <a:gd name="T89" fmla="*/ 252015625 h 108"/>
              <a:gd name="T90" fmla="*/ 65524063 w 82"/>
              <a:gd name="T91" fmla="*/ 246975313 h 108"/>
              <a:gd name="T92" fmla="*/ 60483750 w 82"/>
              <a:gd name="T93" fmla="*/ 226814063 h 108"/>
              <a:gd name="T94" fmla="*/ 75604688 w 82"/>
              <a:gd name="T95" fmla="*/ 221773750 h 108"/>
              <a:gd name="T96" fmla="*/ 85685313 w 82"/>
              <a:gd name="T97" fmla="*/ 221773750 h 108"/>
              <a:gd name="T98" fmla="*/ 70564375 w 82"/>
              <a:gd name="T99" fmla="*/ 216733438 h 108"/>
              <a:gd name="T100" fmla="*/ 60483750 w 82"/>
              <a:gd name="T101" fmla="*/ 196572188 h 108"/>
              <a:gd name="T102" fmla="*/ 55443438 w 82"/>
              <a:gd name="T103" fmla="*/ 181451250 h 108"/>
              <a:gd name="T104" fmla="*/ 40322500 w 82"/>
              <a:gd name="T105" fmla="*/ 171370625 h 108"/>
              <a:gd name="T106" fmla="*/ 25201563 w 82"/>
              <a:gd name="T107" fmla="*/ 171370625 h 108"/>
              <a:gd name="T108" fmla="*/ 5040313 w 82"/>
              <a:gd name="T109" fmla="*/ 161290000 h 108"/>
              <a:gd name="T110" fmla="*/ 5040313 w 82"/>
              <a:gd name="T111" fmla="*/ 151209375 h 10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108">
                <a:moveTo>
                  <a:pt x="0" y="58"/>
                </a:moveTo>
                <a:lnTo>
                  <a:pt x="0" y="58"/>
                </a:lnTo>
                <a:lnTo>
                  <a:pt x="2" y="54"/>
                </a:lnTo>
                <a:lnTo>
                  <a:pt x="4" y="52"/>
                </a:lnTo>
                <a:lnTo>
                  <a:pt x="6" y="52"/>
                </a:lnTo>
                <a:lnTo>
                  <a:pt x="6" y="50"/>
                </a:lnTo>
                <a:lnTo>
                  <a:pt x="8" y="48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4" y="44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8" y="40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2" y="28"/>
                </a:lnTo>
                <a:lnTo>
                  <a:pt x="22" y="26"/>
                </a:lnTo>
                <a:lnTo>
                  <a:pt x="24" y="26"/>
                </a:lnTo>
                <a:lnTo>
                  <a:pt x="24" y="24"/>
                </a:lnTo>
                <a:lnTo>
                  <a:pt x="26" y="24"/>
                </a:lnTo>
                <a:lnTo>
                  <a:pt x="28" y="26"/>
                </a:lnTo>
                <a:lnTo>
                  <a:pt x="30" y="28"/>
                </a:lnTo>
                <a:lnTo>
                  <a:pt x="32" y="30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40" y="32"/>
                </a:lnTo>
                <a:lnTo>
                  <a:pt x="42" y="32"/>
                </a:lnTo>
                <a:lnTo>
                  <a:pt x="44" y="32"/>
                </a:lnTo>
                <a:lnTo>
                  <a:pt x="46" y="32"/>
                </a:lnTo>
                <a:lnTo>
                  <a:pt x="46" y="30"/>
                </a:lnTo>
                <a:lnTo>
                  <a:pt x="48" y="32"/>
                </a:lnTo>
                <a:lnTo>
                  <a:pt x="50" y="32"/>
                </a:lnTo>
                <a:lnTo>
                  <a:pt x="50" y="30"/>
                </a:lnTo>
                <a:lnTo>
                  <a:pt x="50" y="28"/>
                </a:lnTo>
                <a:lnTo>
                  <a:pt x="48" y="26"/>
                </a:lnTo>
                <a:lnTo>
                  <a:pt x="46" y="26"/>
                </a:lnTo>
                <a:lnTo>
                  <a:pt x="44" y="24"/>
                </a:lnTo>
                <a:lnTo>
                  <a:pt x="44" y="22"/>
                </a:lnTo>
                <a:lnTo>
                  <a:pt x="42" y="20"/>
                </a:lnTo>
                <a:lnTo>
                  <a:pt x="44" y="20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8" y="20"/>
                </a:lnTo>
                <a:lnTo>
                  <a:pt x="50" y="20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8" y="16"/>
                </a:lnTo>
                <a:lnTo>
                  <a:pt x="58" y="14"/>
                </a:lnTo>
                <a:lnTo>
                  <a:pt x="58" y="12"/>
                </a:lnTo>
                <a:lnTo>
                  <a:pt x="60" y="10"/>
                </a:lnTo>
                <a:lnTo>
                  <a:pt x="62" y="12"/>
                </a:lnTo>
                <a:lnTo>
                  <a:pt x="64" y="10"/>
                </a:lnTo>
                <a:lnTo>
                  <a:pt x="64" y="8"/>
                </a:lnTo>
                <a:lnTo>
                  <a:pt x="64" y="6"/>
                </a:lnTo>
                <a:lnTo>
                  <a:pt x="62" y="6"/>
                </a:lnTo>
                <a:lnTo>
                  <a:pt x="62" y="4"/>
                </a:lnTo>
                <a:lnTo>
                  <a:pt x="62" y="2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2"/>
                </a:lnTo>
                <a:lnTo>
                  <a:pt x="70" y="4"/>
                </a:lnTo>
                <a:lnTo>
                  <a:pt x="72" y="6"/>
                </a:lnTo>
                <a:lnTo>
                  <a:pt x="74" y="6"/>
                </a:lnTo>
                <a:lnTo>
                  <a:pt x="74" y="8"/>
                </a:lnTo>
                <a:lnTo>
                  <a:pt x="76" y="8"/>
                </a:lnTo>
                <a:lnTo>
                  <a:pt x="78" y="10"/>
                </a:lnTo>
                <a:lnTo>
                  <a:pt x="80" y="10"/>
                </a:lnTo>
                <a:lnTo>
                  <a:pt x="80" y="12"/>
                </a:lnTo>
                <a:lnTo>
                  <a:pt x="82" y="14"/>
                </a:lnTo>
                <a:lnTo>
                  <a:pt x="80" y="12"/>
                </a:lnTo>
                <a:lnTo>
                  <a:pt x="78" y="14"/>
                </a:lnTo>
                <a:lnTo>
                  <a:pt x="78" y="16"/>
                </a:lnTo>
                <a:lnTo>
                  <a:pt x="76" y="16"/>
                </a:lnTo>
                <a:lnTo>
                  <a:pt x="76" y="18"/>
                </a:lnTo>
                <a:lnTo>
                  <a:pt x="74" y="20"/>
                </a:lnTo>
                <a:lnTo>
                  <a:pt x="74" y="22"/>
                </a:lnTo>
                <a:lnTo>
                  <a:pt x="74" y="24"/>
                </a:lnTo>
                <a:lnTo>
                  <a:pt x="74" y="26"/>
                </a:lnTo>
                <a:lnTo>
                  <a:pt x="74" y="28"/>
                </a:lnTo>
                <a:lnTo>
                  <a:pt x="74" y="30"/>
                </a:lnTo>
                <a:lnTo>
                  <a:pt x="76" y="32"/>
                </a:lnTo>
                <a:lnTo>
                  <a:pt x="78" y="32"/>
                </a:lnTo>
                <a:lnTo>
                  <a:pt x="78" y="34"/>
                </a:lnTo>
                <a:lnTo>
                  <a:pt x="78" y="36"/>
                </a:lnTo>
                <a:lnTo>
                  <a:pt x="80" y="38"/>
                </a:lnTo>
                <a:lnTo>
                  <a:pt x="80" y="40"/>
                </a:lnTo>
                <a:lnTo>
                  <a:pt x="82" y="42"/>
                </a:lnTo>
                <a:lnTo>
                  <a:pt x="80" y="44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4" y="52"/>
                </a:lnTo>
                <a:lnTo>
                  <a:pt x="72" y="52"/>
                </a:lnTo>
                <a:lnTo>
                  <a:pt x="72" y="54"/>
                </a:lnTo>
                <a:lnTo>
                  <a:pt x="70" y="56"/>
                </a:lnTo>
                <a:lnTo>
                  <a:pt x="70" y="58"/>
                </a:lnTo>
                <a:lnTo>
                  <a:pt x="68" y="58"/>
                </a:lnTo>
                <a:lnTo>
                  <a:pt x="66" y="60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60" y="62"/>
                </a:lnTo>
                <a:lnTo>
                  <a:pt x="60" y="64"/>
                </a:lnTo>
                <a:lnTo>
                  <a:pt x="58" y="64"/>
                </a:lnTo>
                <a:lnTo>
                  <a:pt x="56" y="66"/>
                </a:lnTo>
                <a:lnTo>
                  <a:pt x="56" y="68"/>
                </a:lnTo>
                <a:lnTo>
                  <a:pt x="58" y="68"/>
                </a:lnTo>
                <a:lnTo>
                  <a:pt x="58" y="70"/>
                </a:lnTo>
                <a:lnTo>
                  <a:pt x="60" y="72"/>
                </a:lnTo>
                <a:lnTo>
                  <a:pt x="60" y="74"/>
                </a:lnTo>
                <a:lnTo>
                  <a:pt x="58" y="72"/>
                </a:lnTo>
                <a:lnTo>
                  <a:pt x="58" y="74"/>
                </a:lnTo>
                <a:lnTo>
                  <a:pt x="58" y="76"/>
                </a:lnTo>
                <a:lnTo>
                  <a:pt x="60" y="78"/>
                </a:lnTo>
                <a:lnTo>
                  <a:pt x="62" y="78"/>
                </a:lnTo>
                <a:lnTo>
                  <a:pt x="64" y="78"/>
                </a:lnTo>
                <a:lnTo>
                  <a:pt x="66" y="78"/>
                </a:lnTo>
                <a:lnTo>
                  <a:pt x="68" y="80"/>
                </a:lnTo>
                <a:lnTo>
                  <a:pt x="70" y="82"/>
                </a:lnTo>
                <a:lnTo>
                  <a:pt x="72" y="84"/>
                </a:lnTo>
                <a:lnTo>
                  <a:pt x="74" y="84"/>
                </a:lnTo>
                <a:lnTo>
                  <a:pt x="76" y="86"/>
                </a:lnTo>
                <a:lnTo>
                  <a:pt x="78" y="86"/>
                </a:lnTo>
                <a:lnTo>
                  <a:pt x="80" y="88"/>
                </a:lnTo>
                <a:lnTo>
                  <a:pt x="82" y="90"/>
                </a:lnTo>
                <a:lnTo>
                  <a:pt x="80" y="90"/>
                </a:lnTo>
                <a:lnTo>
                  <a:pt x="82" y="92"/>
                </a:lnTo>
                <a:lnTo>
                  <a:pt x="82" y="94"/>
                </a:lnTo>
                <a:lnTo>
                  <a:pt x="80" y="94"/>
                </a:lnTo>
                <a:lnTo>
                  <a:pt x="78" y="96"/>
                </a:lnTo>
                <a:lnTo>
                  <a:pt x="76" y="96"/>
                </a:lnTo>
                <a:lnTo>
                  <a:pt x="74" y="96"/>
                </a:lnTo>
                <a:lnTo>
                  <a:pt x="72" y="96"/>
                </a:lnTo>
                <a:lnTo>
                  <a:pt x="70" y="96"/>
                </a:lnTo>
                <a:lnTo>
                  <a:pt x="68" y="96"/>
                </a:lnTo>
                <a:lnTo>
                  <a:pt x="66" y="96"/>
                </a:lnTo>
                <a:lnTo>
                  <a:pt x="64" y="96"/>
                </a:lnTo>
                <a:lnTo>
                  <a:pt x="62" y="98"/>
                </a:lnTo>
                <a:lnTo>
                  <a:pt x="62" y="100"/>
                </a:lnTo>
                <a:lnTo>
                  <a:pt x="60" y="102"/>
                </a:lnTo>
                <a:lnTo>
                  <a:pt x="58" y="104"/>
                </a:lnTo>
                <a:lnTo>
                  <a:pt x="60" y="104"/>
                </a:lnTo>
                <a:lnTo>
                  <a:pt x="60" y="106"/>
                </a:lnTo>
                <a:lnTo>
                  <a:pt x="58" y="106"/>
                </a:lnTo>
                <a:lnTo>
                  <a:pt x="56" y="106"/>
                </a:lnTo>
                <a:lnTo>
                  <a:pt x="54" y="104"/>
                </a:lnTo>
                <a:lnTo>
                  <a:pt x="52" y="106"/>
                </a:lnTo>
                <a:lnTo>
                  <a:pt x="52" y="108"/>
                </a:lnTo>
                <a:lnTo>
                  <a:pt x="50" y="106"/>
                </a:lnTo>
                <a:lnTo>
                  <a:pt x="48" y="104"/>
                </a:lnTo>
                <a:lnTo>
                  <a:pt x="46" y="106"/>
                </a:lnTo>
                <a:lnTo>
                  <a:pt x="44" y="104"/>
                </a:lnTo>
                <a:lnTo>
                  <a:pt x="42" y="102"/>
                </a:lnTo>
                <a:lnTo>
                  <a:pt x="40" y="102"/>
                </a:lnTo>
                <a:lnTo>
                  <a:pt x="42" y="102"/>
                </a:lnTo>
                <a:lnTo>
                  <a:pt x="42" y="104"/>
                </a:lnTo>
                <a:lnTo>
                  <a:pt x="42" y="106"/>
                </a:lnTo>
                <a:lnTo>
                  <a:pt x="40" y="108"/>
                </a:lnTo>
                <a:lnTo>
                  <a:pt x="38" y="108"/>
                </a:lnTo>
                <a:lnTo>
                  <a:pt x="38" y="106"/>
                </a:lnTo>
                <a:lnTo>
                  <a:pt x="40" y="106"/>
                </a:lnTo>
                <a:lnTo>
                  <a:pt x="38" y="104"/>
                </a:lnTo>
                <a:lnTo>
                  <a:pt x="36" y="106"/>
                </a:lnTo>
                <a:lnTo>
                  <a:pt x="36" y="104"/>
                </a:lnTo>
                <a:lnTo>
                  <a:pt x="34" y="104"/>
                </a:lnTo>
                <a:lnTo>
                  <a:pt x="32" y="104"/>
                </a:lnTo>
                <a:lnTo>
                  <a:pt x="30" y="104"/>
                </a:lnTo>
                <a:lnTo>
                  <a:pt x="30" y="102"/>
                </a:lnTo>
                <a:lnTo>
                  <a:pt x="32" y="102"/>
                </a:lnTo>
                <a:lnTo>
                  <a:pt x="34" y="102"/>
                </a:lnTo>
                <a:lnTo>
                  <a:pt x="32" y="100"/>
                </a:lnTo>
                <a:lnTo>
                  <a:pt x="30" y="100"/>
                </a:lnTo>
                <a:lnTo>
                  <a:pt x="28" y="100"/>
                </a:lnTo>
                <a:lnTo>
                  <a:pt x="26" y="100"/>
                </a:lnTo>
                <a:lnTo>
                  <a:pt x="24" y="100"/>
                </a:lnTo>
                <a:lnTo>
                  <a:pt x="24" y="98"/>
                </a:lnTo>
                <a:lnTo>
                  <a:pt x="26" y="98"/>
                </a:lnTo>
                <a:lnTo>
                  <a:pt x="24" y="96"/>
                </a:lnTo>
                <a:lnTo>
                  <a:pt x="24" y="94"/>
                </a:lnTo>
                <a:lnTo>
                  <a:pt x="24" y="92"/>
                </a:lnTo>
                <a:lnTo>
                  <a:pt x="26" y="92"/>
                </a:lnTo>
                <a:lnTo>
                  <a:pt x="24" y="90"/>
                </a:lnTo>
                <a:lnTo>
                  <a:pt x="26" y="90"/>
                </a:lnTo>
                <a:lnTo>
                  <a:pt x="26" y="88"/>
                </a:lnTo>
                <a:lnTo>
                  <a:pt x="28" y="88"/>
                </a:lnTo>
                <a:lnTo>
                  <a:pt x="30" y="88"/>
                </a:lnTo>
                <a:lnTo>
                  <a:pt x="32" y="88"/>
                </a:lnTo>
                <a:lnTo>
                  <a:pt x="34" y="90"/>
                </a:lnTo>
                <a:lnTo>
                  <a:pt x="34" y="88"/>
                </a:lnTo>
                <a:lnTo>
                  <a:pt x="32" y="88"/>
                </a:lnTo>
                <a:lnTo>
                  <a:pt x="30" y="86"/>
                </a:lnTo>
                <a:lnTo>
                  <a:pt x="28" y="86"/>
                </a:lnTo>
                <a:lnTo>
                  <a:pt x="28" y="88"/>
                </a:lnTo>
                <a:lnTo>
                  <a:pt x="28" y="86"/>
                </a:lnTo>
                <a:lnTo>
                  <a:pt x="26" y="86"/>
                </a:lnTo>
                <a:lnTo>
                  <a:pt x="24" y="84"/>
                </a:lnTo>
                <a:lnTo>
                  <a:pt x="24" y="82"/>
                </a:lnTo>
                <a:lnTo>
                  <a:pt x="24" y="80"/>
                </a:lnTo>
                <a:lnTo>
                  <a:pt x="24" y="78"/>
                </a:lnTo>
                <a:lnTo>
                  <a:pt x="24" y="76"/>
                </a:lnTo>
                <a:lnTo>
                  <a:pt x="24" y="74"/>
                </a:lnTo>
                <a:lnTo>
                  <a:pt x="22" y="72"/>
                </a:lnTo>
                <a:lnTo>
                  <a:pt x="22" y="70"/>
                </a:lnTo>
                <a:lnTo>
                  <a:pt x="20" y="70"/>
                </a:lnTo>
                <a:lnTo>
                  <a:pt x="18" y="70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6"/>
                </a:lnTo>
                <a:lnTo>
                  <a:pt x="10" y="68"/>
                </a:lnTo>
                <a:lnTo>
                  <a:pt x="8" y="68"/>
                </a:lnTo>
                <a:lnTo>
                  <a:pt x="6" y="66"/>
                </a:lnTo>
                <a:lnTo>
                  <a:pt x="4" y="64"/>
                </a:lnTo>
                <a:lnTo>
                  <a:pt x="2" y="64"/>
                </a:lnTo>
                <a:lnTo>
                  <a:pt x="0" y="62"/>
                </a:lnTo>
                <a:lnTo>
                  <a:pt x="0" y="60"/>
                </a:lnTo>
                <a:lnTo>
                  <a:pt x="2" y="60"/>
                </a:lnTo>
                <a:lnTo>
                  <a:pt x="0" y="5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8" name="Freeform 2129">
            <a:extLst>
              <a:ext uri="{FF2B5EF4-FFF2-40B4-BE49-F238E27FC236}">
                <a16:creationId xmlns:a16="http://schemas.microsoft.com/office/drawing/2014/main" id="{C669704B-9767-4AAB-8E70-DE7B0BABA6AD}"/>
              </a:ext>
            </a:extLst>
          </p:cNvPr>
          <p:cNvSpPr>
            <a:spLocks/>
          </p:cNvSpPr>
          <p:nvPr/>
        </p:nvSpPr>
        <p:spPr bwMode="auto">
          <a:xfrm>
            <a:off x="5627688" y="2530477"/>
            <a:ext cx="404812" cy="250825"/>
          </a:xfrm>
          <a:custGeom>
            <a:avLst/>
            <a:gdLst>
              <a:gd name="T0" fmla="*/ 642638256 w 255"/>
              <a:gd name="T1" fmla="*/ 246975313 h 158"/>
              <a:gd name="T2" fmla="*/ 612396419 w 255"/>
              <a:gd name="T3" fmla="*/ 236894688 h 158"/>
              <a:gd name="T4" fmla="*/ 587194887 w 255"/>
              <a:gd name="T5" fmla="*/ 231854375 h 158"/>
              <a:gd name="T6" fmla="*/ 556953050 w 255"/>
              <a:gd name="T7" fmla="*/ 211693125 h 158"/>
              <a:gd name="T8" fmla="*/ 526711212 w 255"/>
              <a:gd name="T9" fmla="*/ 196572188 h 158"/>
              <a:gd name="T10" fmla="*/ 501509681 w 255"/>
              <a:gd name="T11" fmla="*/ 181451250 h 158"/>
              <a:gd name="T12" fmla="*/ 466227537 w 255"/>
              <a:gd name="T13" fmla="*/ 161290000 h 158"/>
              <a:gd name="T14" fmla="*/ 435985699 w 255"/>
              <a:gd name="T15" fmla="*/ 131048125 h 158"/>
              <a:gd name="T16" fmla="*/ 415824474 w 255"/>
              <a:gd name="T17" fmla="*/ 105846563 h 158"/>
              <a:gd name="T18" fmla="*/ 395663249 w 255"/>
              <a:gd name="T19" fmla="*/ 80645000 h 158"/>
              <a:gd name="T20" fmla="*/ 375502024 w 255"/>
              <a:gd name="T21" fmla="*/ 80645000 h 158"/>
              <a:gd name="T22" fmla="*/ 340219880 w 255"/>
              <a:gd name="T23" fmla="*/ 80645000 h 158"/>
              <a:gd name="T24" fmla="*/ 320058655 w 255"/>
              <a:gd name="T25" fmla="*/ 55443438 h 158"/>
              <a:gd name="T26" fmla="*/ 315018348 w 255"/>
              <a:gd name="T27" fmla="*/ 40322500 h 158"/>
              <a:gd name="T28" fmla="*/ 309978042 w 255"/>
              <a:gd name="T29" fmla="*/ 30241875 h 158"/>
              <a:gd name="T30" fmla="*/ 289816817 w 255"/>
              <a:gd name="T31" fmla="*/ 25201563 h 158"/>
              <a:gd name="T32" fmla="*/ 269655592 w 255"/>
              <a:gd name="T33" fmla="*/ 10080625 h 158"/>
              <a:gd name="T34" fmla="*/ 234373448 w 255"/>
              <a:gd name="T35" fmla="*/ 5040313 h 158"/>
              <a:gd name="T36" fmla="*/ 239413754 w 255"/>
              <a:gd name="T37" fmla="*/ 20161250 h 158"/>
              <a:gd name="T38" fmla="*/ 219252529 w 255"/>
              <a:gd name="T39" fmla="*/ 25201563 h 158"/>
              <a:gd name="T40" fmla="*/ 194050998 w 255"/>
              <a:gd name="T41" fmla="*/ 40322500 h 158"/>
              <a:gd name="T42" fmla="*/ 194050998 w 255"/>
              <a:gd name="T43" fmla="*/ 70564375 h 158"/>
              <a:gd name="T44" fmla="*/ 173889773 w 255"/>
              <a:gd name="T45" fmla="*/ 75604688 h 158"/>
              <a:gd name="T46" fmla="*/ 143647935 w 255"/>
              <a:gd name="T47" fmla="*/ 75604688 h 158"/>
              <a:gd name="T48" fmla="*/ 118446404 w 255"/>
              <a:gd name="T49" fmla="*/ 65524063 h 158"/>
              <a:gd name="T50" fmla="*/ 90725513 w 255"/>
              <a:gd name="T51" fmla="*/ 35282188 h 158"/>
              <a:gd name="T52" fmla="*/ 60483675 w 255"/>
              <a:gd name="T53" fmla="*/ 20161250 h 158"/>
              <a:gd name="T54" fmla="*/ 30241838 w 255"/>
              <a:gd name="T55" fmla="*/ 25201563 h 158"/>
              <a:gd name="T56" fmla="*/ 0 w 255"/>
              <a:gd name="T57" fmla="*/ 50403125 h 158"/>
              <a:gd name="T58" fmla="*/ 20161225 w 255"/>
              <a:gd name="T59" fmla="*/ 80645000 h 158"/>
              <a:gd name="T60" fmla="*/ 25201531 w 255"/>
              <a:gd name="T61" fmla="*/ 105846563 h 158"/>
              <a:gd name="T62" fmla="*/ 30241838 w 255"/>
              <a:gd name="T63" fmla="*/ 141128750 h 158"/>
              <a:gd name="T64" fmla="*/ 45362756 w 255"/>
              <a:gd name="T65" fmla="*/ 141128750 h 158"/>
              <a:gd name="T66" fmla="*/ 65523982 w 255"/>
              <a:gd name="T67" fmla="*/ 161290000 h 158"/>
              <a:gd name="T68" fmla="*/ 55443369 w 255"/>
              <a:gd name="T69" fmla="*/ 161290000 h 158"/>
              <a:gd name="T70" fmla="*/ 65523982 w 255"/>
              <a:gd name="T71" fmla="*/ 176410938 h 158"/>
              <a:gd name="T72" fmla="*/ 85685207 w 255"/>
              <a:gd name="T73" fmla="*/ 196572188 h 158"/>
              <a:gd name="T74" fmla="*/ 90725513 w 255"/>
              <a:gd name="T75" fmla="*/ 221773750 h 158"/>
              <a:gd name="T76" fmla="*/ 95765819 w 255"/>
              <a:gd name="T77" fmla="*/ 257055938 h 158"/>
              <a:gd name="T78" fmla="*/ 100806125 w 255"/>
              <a:gd name="T79" fmla="*/ 282257500 h 158"/>
              <a:gd name="T80" fmla="*/ 133567323 w 255"/>
              <a:gd name="T81" fmla="*/ 272176875 h 158"/>
              <a:gd name="T82" fmla="*/ 148688241 w 255"/>
              <a:gd name="T83" fmla="*/ 246975313 h 158"/>
              <a:gd name="T84" fmla="*/ 183970385 w 255"/>
              <a:gd name="T85" fmla="*/ 241935000 h 158"/>
              <a:gd name="T86" fmla="*/ 209171917 w 255"/>
              <a:gd name="T87" fmla="*/ 231854375 h 158"/>
              <a:gd name="T88" fmla="*/ 229333142 w 255"/>
              <a:gd name="T89" fmla="*/ 231854375 h 158"/>
              <a:gd name="T90" fmla="*/ 254534673 w 255"/>
              <a:gd name="T91" fmla="*/ 252015625 h 158"/>
              <a:gd name="T92" fmla="*/ 279736204 w 255"/>
              <a:gd name="T93" fmla="*/ 262096250 h 158"/>
              <a:gd name="T94" fmla="*/ 309978042 w 255"/>
              <a:gd name="T95" fmla="*/ 262096250 h 158"/>
              <a:gd name="T96" fmla="*/ 340219880 w 255"/>
              <a:gd name="T97" fmla="*/ 282257500 h 158"/>
              <a:gd name="T98" fmla="*/ 365421411 w 255"/>
              <a:gd name="T99" fmla="*/ 297378438 h 158"/>
              <a:gd name="T100" fmla="*/ 420864780 w 255"/>
              <a:gd name="T101" fmla="*/ 322580000 h 158"/>
              <a:gd name="T102" fmla="*/ 425905086 w 255"/>
              <a:gd name="T103" fmla="*/ 352821875 h 158"/>
              <a:gd name="T104" fmla="*/ 441026005 w 255"/>
              <a:gd name="T105" fmla="*/ 372983125 h 158"/>
              <a:gd name="T106" fmla="*/ 471267843 w 255"/>
              <a:gd name="T107" fmla="*/ 383063750 h 158"/>
              <a:gd name="T108" fmla="*/ 491429068 w 255"/>
              <a:gd name="T109" fmla="*/ 388104063 h 158"/>
              <a:gd name="T110" fmla="*/ 511590293 w 255"/>
              <a:gd name="T111" fmla="*/ 372983125 h 158"/>
              <a:gd name="T112" fmla="*/ 521670906 w 255"/>
              <a:gd name="T113" fmla="*/ 357862188 h 158"/>
              <a:gd name="T114" fmla="*/ 551912743 w 255"/>
              <a:gd name="T115" fmla="*/ 342741250 h 158"/>
              <a:gd name="T116" fmla="*/ 567033662 w 255"/>
              <a:gd name="T117" fmla="*/ 322580000 h 158"/>
              <a:gd name="T118" fmla="*/ 577114275 w 255"/>
              <a:gd name="T119" fmla="*/ 292338125 h 158"/>
              <a:gd name="T120" fmla="*/ 607356112 w 255"/>
              <a:gd name="T121" fmla="*/ 277217188 h 158"/>
              <a:gd name="T122" fmla="*/ 627517337 w 255"/>
              <a:gd name="T123" fmla="*/ 282257500 h 158"/>
              <a:gd name="T124" fmla="*/ 642638256 w 255"/>
              <a:gd name="T125" fmla="*/ 272176875 h 15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5" h="158">
                <a:moveTo>
                  <a:pt x="255" y="108"/>
                </a:moveTo>
                <a:lnTo>
                  <a:pt x="255" y="108"/>
                </a:lnTo>
                <a:lnTo>
                  <a:pt x="255" y="106"/>
                </a:lnTo>
                <a:lnTo>
                  <a:pt x="253" y="104"/>
                </a:lnTo>
                <a:lnTo>
                  <a:pt x="253" y="102"/>
                </a:lnTo>
                <a:lnTo>
                  <a:pt x="255" y="100"/>
                </a:lnTo>
                <a:lnTo>
                  <a:pt x="255" y="98"/>
                </a:lnTo>
                <a:lnTo>
                  <a:pt x="253" y="98"/>
                </a:lnTo>
                <a:lnTo>
                  <a:pt x="251" y="98"/>
                </a:lnTo>
                <a:lnTo>
                  <a:pt x="249" y="96"/>
                </a:lnTo>
                <a:lnTo>
                  <a:pt x="247" y="94"/>
                </a:lnTo>
                <a:lnTo>
                  <a:pt x="245" y="94"/>
                </a:lnTo>
                <a:lnTo>
                  <a:pt x="243" y="94"/>
                </a:lnTo>
                <a:lnTo>
                  <a:pt x="241" y="92"/>
                </a:lnTo>
                <a:lnTo>
                  <a:pt x="239" y="94"/>
                </a:lnTo>
                <a:lnTo>
                  <a:pt x="237" y="92"/>
                </a:lnTo>
                <a:lnTo>
                  <a:pt x="235" y="92"/>
                </a:lnTo>
                <a:lnTo>
                  <a:pt x="233" y="92"/>
                </a:lnTo>
                <a:lnTo>
                  <a:pt x="231" y="90"/>
                </a:lnTo>
                <a:lnTo>
                  <a:pt x="229" y="88"/>
                </a:lnTo>
                <a:lnTo>
                  <a:pt x="227" y="88"/>
                </a:lnTo>
                <a:lnTo>
                  <a:pt x="225" y="86"/>
                </a:lnTo>
                <a:lnTo>
                  <a:pt x="223" y="86"/>
                </a:lnTo>
                <a:lnTo>
                  <a:pt x="223" y="84"/>
                </a:lnTo>
                <a:lnTo>
                  <a:pt x="221" y="84"/>
                </a:lnTo>
                <a:lnTo>
                  <a:pt x="219" y="84"/>
                </a:lnTo>
                <a:lnTo>
                  <a:pt x="217" y="82"/>
                </a:lnTo>
                <a:lnTo>
                  <a:pt x="213" y="80"/>
                </a:lnTo>
                <a:lnTo>
                  <a:pt x="213" y="78"/>
                </a:lnTo>
                <a:lnTo>
                  <a:pt x="211" y="78"/>
                </a:lnTo>
                <a:lnTo>
                  <a:pt x="209" y="78"/>
                </a:lnTo>
                <a:lnTo>
                  <a:pt x="207" y="78"/>
                </a:lnTo>
                <a:lnTo>
                  <a:pt x="205" y="76"/>
                </a:lnTo>
                <a:lnTo>
                  <a:pt x="203" y="76"/>
                </a:lnTo>
                <a:lnTo>
                  <a:pt x="201" y="74"/>
                </a:lnTo>
                <a:lnTo>
                  <a:pt x="199" y="74"/>
                </a:lnTo>
                <a:lnTo>
                  <a:pt x="199" y="72"/>
                </a:lnTo>
                <a:lnTo>
                  <a:pt x="197" y="70"/>
                </a:lnTo>
                <a:lnTo>
                  <a:pt x="195" y="68"/>
                </a:lnTo>
                <a:lnTo>
                  <a:pt x="191" y="66"/>
                </a:lnTo>
                <a:lnTo>
                  <a:pt x="189" y="66"/>
                </a:lnTo>
                <a:lnTo>
                  <a:pt x="187" y="64"/>
                </a:lnTo>
                <a:lnTo>
                  <a:pt x="185" y="64"/>
                </a:lnTo>
                <a:lnTo>
                  <a:pt x="183" y="62"/>
                </a:lnTo>
                <a:lnTo>
                  <a:pt x="177" y="58"/>
                </a:lnTo>
                <a:lnTo>
                  <a:pt x="175" y="56"/>
                </a:lnTo>
                <a:lnTo>
                  <a:pt x="173" y="54"/>
                </a:lnTo>
                <a:lnTo>
                  <a:pt x="173" y="52"/>
                </a:lnTo>
                <a:lnTo>
                  <a:pt x="173" y="50"/>
                </a:lnTo>
                <a:lnTo>
                  <a:pt x="171" y="48"/>
                </a:lnTo>
                <a:lnTo>
                  <a:pt x="169" y="48"/>
                </a:lnTo>
                <a:lnTo>
                  <a:pt x="167" y="46"/>
                </a:lnTo>
                <a:lnTo>
                  <a:pt x="167" y="44"/>
                </a:lnTo>
                <a:lnTo>
                  <a:pt x="165" y="42"/>
                </a:lnTo>
                <a:lnTo>
                  <a:pt x="163" y="40"/>
                </a:lnTo>
                <a:lnTo>
                  <a:pt x="163" y="38"/>
                </a:lnTo>
                <a:lnTo>
                  <a:pt x="161" y="36"/>
                </a:lnTo>
                <a:lnTo>
                  <a:pt x="161" y="34"/>
                </a:lnTo>
                <a:lnTo>
                  <a:pt x="159" y="34"/>
                </a:lnTo>
                <a:lnTo>
                  <a:pt x="157" y="32"/>
                </a:lnTo>
                <a:lnTo>
                  <a:pt x="155" y="30"/>
                </a:lnTo>
                <a:lnTo>
                  <a:pt x="153" y="30"/>
                </a:lnTo>
                <a:lnTo>
                  <a:pt x="151" y="30"/>
                </a:lnTo>
                <a:lnTo>
                  <a:pt x="151" y="32"/>
                </a:lnTo>
                <a:lnTo>
                  <a:pt x="149" y="32"/>
                </a:lnTo>
                <a:lnTo>
                  <a:pt x="147" y="32"/>
                </a:lnTo>
                <a:lnTo>
                  <a:pt x="145" y="32"/>
                </a:lnTo>
                <a:lnTo>
                  <a:pt x="143" y="30"/>
                </a:lnTo>
                <a:lnTo>
                  <a:pt x="139" y="30"/>
                </a:lnTo>
                <a:lnTo>
                  <a:pt x="137" y="32"/>
                </a:lnTo>
                <a:lnTo>
                  <a:pt x="135" y="32"/>
                </a:lnTo>
                <a:lnTo>
                  <a:pt x="133" y="30"/>
                </a:lnTo>
                <a:lnTo>
                  <a:pt x="131" y="28"/>
                </a:lnTo>
                <a:lnTo>
                  <a:pt x="129" y="28"/>
                </a:lnTo>
                <a:lnTo>
                  <a:pt x="127" y="26"/>
                </a:lnTo>
                <a:lnTo>
                  <a:pt x="129" y="24"/>
                </a:lnTo>
                <a:lnTo>
                  <a:pt x="127" y="22"/>
                </a:lnTo>
                <a:lnTo>
                  <a:pt x="127" y="20"/>
                </a:lnTo>
                <a:lnTo>
                  <a:pt x="129" y="20"/>
                </a:lnTo>
                <a:lnTo>
                  <a:pt x="127" y="18"/>
                </a:lnTo>
                <a:lnTo>
                  <a:pt x="125" y="16"/>
                </a:lnTo>
                <a:lnTo>
                  <a:pt x="123" y="14"/>
                </a:lnTo>
                <a:lnTo>
                  <a:pt x="123" y="12"/>
                </a:lnTo>
                <a:lnTo>
                  <a:pt x="123" y="10"/>
                </a:lnTo>
                <a:lnTo>
                  <a:pt x="121" y="8"/>
                </a:lnTo>
                <a:lnTo>
                  <a:pt x="119" y="8"/>
                </a:lnTo>
                <a:lnTo>
                  <a:pt x="117" y="8"/>
                </a:lnTo>
                <a:lnTo>
                  <a:pt x="115" y="10"/>
                </a:lnTo>
                <a:lnTo>
                  <a:pt x="113" y="10"/>
                </a:lnTo>
                <a:lnTo>
                  <a:pt x="113" y="8"/>
                </a:lnTo>
                <a:lnTo>
                  <a:pt x="111" y="8"/>
                </a:lnTo>
                <a:lnTo>
                  <a:pt x="109" y="6"/>
                </a:lnTo>
                <a:lnTo>
                  <a:pt x="107" y="4"/>
                </a:lnTo>
                <a:lnTo>
                  <a:pt x="105" y="4"/>
                </a:lnTo>
                <a:lnTo>
                  <a:pt x="103" y="4"/>
                </a:lnTo>
                <a:lnTo>
                  <a:pt x="99" y="0"/>
                </a:lnTo>
                <a:lnTo>
                  <a:pt x="97" y="0"/>
                </a:lnTo>
                <a:lnTo>
                  <a:pt x="97" y="2"/>
                </a:lnTo>
                <a:lnTo>
                  <a:pt x="95" y="2"/>
                </a:lnTo>
                <a:lnTo>
                  <a:pt x="93" y="2"/>
                </a:lnTo>
                <a:lnTo>
                  <a:pt x="91" y="2"/>
                </a:lnTo>
                <a:lnTo>
                  <a:pt x="91" y="4"/>
                </a:lnTo>
                <a:lnTo>
                  <a:pt x="93" y="4"/>
                </a:lnTo>
                <a:lnTo>
                  <a:pt x="95" y="6"/>
                </a:lnTo>
                <a:lnTo>
                  <a:pt x="97" y="8"/>
                </a:lnTo>
                <a:lnTo>
                  <a:pt x="97" y="10"/>
                </a:lnTo>
                <a:lnTo>
                  <a:pt x="95" y="8"/>
                </a:lnTo>
                <a:lnTo>
                  <a:pt x="95" y="6"/>
                </a:lnTo>
                <a:lnTo>
                  <a:pt x="93" y="6"/>
                </a:lnTo>
                <a:lnTo>
                  <a:pt x="91" y="6"/>
                </a:lnTo>
                <a:lnTo>
                  <a:pt x="89" y="4"/>
                </a:lnTo>
                <a:lnTo>
                  <a:pt x="87" y="6"/>
                </a:lnTo>
                <a:lnTo>
                  <a:pt x="89" y="8"/>
                </a:lnTo>
                <a:lnTo>
                  <a:pt x="87" y="10"/>
                </a:lnTo>
                <a:lnTo>
                  <a:pt x="87" y="12"/>
                </a:lnTo>
                <a:lnTo>
                  <a:pt x="85" y="12"/>
                </a:lnTo>
                <a:lnTo>
                  <a:pt x="83" y="12"/>
                </a:lnTo>
                <a:lnTo>
                  <a:pt x="81" y="12"/>
                </a:lnTo>
                <a:lnTo>
                  <a:pt x="79" y="12"/>
                </a:lnTo>
                <a:lnTo>
                  <a:pt x="77" y="14"/>
                </a:lnTo>
                <a:lnTo>
                  <a:pt x="77" y="16"/>
                </a:lnTo>
                <a:lnTo>
                  <a:pt x="75" y="16"/>
                </a:lnTo>
                <a:lnTo>
                  <a:pt x="75" y="18"/>
                </a:lnTo>
                <a:lnTo>
                  <a:pt x="75" y="20"/>
                </a:lnTo>
                <a:lnTo>
                  <a:pt x="75" y="22"/>
                </a:lnTo>
                <a:lnTo>
                  <a:pt x="75" y="24"/>
                </a:lnTo>
                <a:lnTo>
                  <a:pt x="77" y="26"/>
                </a:lnTo>
                <a:lnTo>
                  <a:pt x="77" y="28"/>
                </a:lnTo>
                <a:lnTo>
                  <a:pt x="79" y="28"/>
                </a:lnTo>
                <a:lnTo>
                  <a:pt x="77" y="30"/>
                </a:lnTo>
                <a:lnTo>
                  <a:pt x="75" y="30"/>
                </a:lnTo>
                <a:lnTo>
                  <a:pt x="73" y="30"/>
                </a:lnTo>
                <a:lnTo>
                  <a:pt x="71" y="30"/>
                </a:lnTo>
                <a:lnTo>
                  <a:pt x="69" y="30"/>
                </a:lnTo>
                <a:lnTo>
                  <a:pt x="67" y="30"/>
                </a:lnTo>
                <a:lnTo>
                  <a:pt x="65" y="30"/>
                </a:lnTo>
                <a:lnTo>
                  <a:pt x="63" y="30"/>
                </a:lnTo>
                <a:lnTo>
                  <a:pt x="61" y="30"/>
                </a:lnTo>
                <a:lnTo>
                  <a:pt x="59" y="30"/>
                </a:lnTo>
                <a:lnTo>
                  <a:pt x="57" y="30"/>
                </a:lnTo>
                <a:lnTo>
                  <a:pt x="55" y="30"/>
                </a:lnTo>
                <a:lnTo>
                  <a:pt x="53" y="30"/>
                </a:lnTo>
                <a:lnTo>
                  <a:pt x="51" y="30"/>
                </a:lnTo>
                <a:lnTo>
                  <a:pt x="49" y="28"/>
                </a:lnTo>
                <a:lnTo>
                  <a:pt x="47" y="28"/>
                </a:lnTo>
                <a:lnTo>
                  <a:pt x="47" y="26"/>
                </a:lnTo>
                <a:lnTo>
                  <a:pt x="46" y="24"/>
                </a:lnTo>
                <a:lnTo>
                  <a:pt x="44" y="22"/>
                </a:lnTo>
                <a:lnTo>
                  <a:pt x="42" y="20"/>
                </a:lnTo>
                <a:lnTo>
                  <a:pt x="42" y="18"/>
                </a:lnTo>
                <a:lnTo>
                  <a:pt x="40" y="16"/>
                </a:lnTo>
                <a:lnTo>
                  <a:pt x="38" y="16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10"/>
                </a:lnTo>
                <a:lnTo>
                  <a:pt x="18" y="10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2"/>
                </a:lnTo>
                <a:lnTo>
                  <a:pt x="8" y="12"/>
                </a:lnTo>
                <a:lnTo>
                  <a:pt x="6" y="14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2" y="24"/>
                </a:lnTo>
                <a:lnTo>
                  <a:pt x="4" y="26"/>
                </a:lnTo>
                <a:lnTo>
                  <a:pt x="6" y="28"/>
                </a:lnTo>
                <a:lnTo>
                  <a:pt x="8" y="30"/>
                </a:lnTo>
                <a:lnTo>
                  <a:pt x="8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10" y="40"/>
                </a:lnTo>
                <a:lnTo>
                  <a:pt x="10" y="42"/>
                </a:lnTo>
                <a:lnTo>
                  <a:pt x="10" y="44"/>
                </a:lnTo>
                <a:lnTo>
                  <a:pt x="10" y="46"/>
                </a:lnTo>
                <a:lnTo>
                  <a:pt x="10" y="50"/>
                </a:lnTo>
                <a:lnTo>
                  <a:pt x="10" y="52"/>
                </a:lnTo>
                <a:lnTo>
                  <a:pt x="10" y="54"/>
                </a:lnTo>
                <a:lnTo>
                  <a:pt x="12" y="56"/>
                </a:lnTo>
                <a:lnTo>
                  <a:pt x="14" y="58"/>
                </a:lnTo>
                <a:lnTo>
                  <a:pt x="14" y="56"/>
                </a:lnTo>
                <a:lnTo>
                  <a:pt x="16" y="56"/>
                </a:lnTo>
                <a:lnTo>
                  <a:pt x="18" y="56"/>
                </a:lnTo>
                <a:lnTo>
                  <a:pt x="20" y="58"/>
                </a:lnTo>
                <a:lnTo>
                  <a:pt x="22" y="58"/>
                </a:lnTo>
                <a:lnTo>
                  <a:pt x="24" y="58"/>
                </a:lnTo>
                <a:lnTo>
                  <a:pt x="24" y="60"/>
                </a:lnTo>
                <a:lnTo>
                  <a:pt x="24" y="62"/>
                </a:lnTo>
                <a:lnTo>
                  <a:pt x="24" y="64"/>
                </a:lnTo>
                <a:lnTo>
                  <a:pt x="26" y="64"/>
                </a:lnTo>
                <a:lnTo>
                  <a:pt x="26" y="66"/>
                </a:lnTo>
                <a:lnTo>
                  <a:pt x="28" y="66"/>
                </a:lnTo>
                <a:lnTo>
                  <a:pt x="26" y="66"/>
                </a:lnTo>
                <a:lnTo>
                  <a:pt x="24" y="66"/>
                </a:lnTo>
                <a:lnTo>
                  <a:pt x="22" y="64"/>
                </a:lnTo>
                <a:lnTo>
                  <a:pt x="22" y="62"/>
                </a:lnTo>
                <a:lnTo>
                  <a:pt x="22" y="64"/>
                </a:lnTo>
                <a:lnTo>
                  <a:pt x="20" y="66"/>
                </a:lnTo>
                <a:lnTo>
                  <a:pt x="20" y="68"/>
                </a:lnTo>
                <a:lnTo>
                  <a:pt x="20" y="70"/>
                </a:lnTo>
                <a:lnTo>
                  <a:pt x="22" y="72"/>
                </a:lnTo>
                <a:lnTo>
                  <a:pt x="22" y="70"/>
                </a:lnTo>
                <a:lnTo>
                  <a:pt x="24" y="70"/>
                </a:lnTo>
                <a:lnTo>
                  <a:pt x="26" y="70"/>
                </a:lnTo>
                <a:lnTo>
                  <a:pt x="28" y="72"/>
                </a:lnTo>
                <a:lnTo>
                  <a:pt x="30" y="74"/>
                </a:lnTo>
                <a:lnTo>
                  <a:pt x="30" y="76"/>
                </a:lnTo>
                <a:lnTo>
                  <a:pt x="30" y="74"/>
                </a:lnTo>
                <a:lnTo>
                  <a:pt x="30" y="76"/>
                </a:lnTo>
                <a:lnTo>
                  <a:pt x="32" y="76"/>
                </a:lnTo>
                <a:lnTo>
                  <a:pt x="34" y="78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4" y="86"/>
                </a:lnTo>
                <a:lnTo>
                  <a:pt x="34" y="88"/>
                </a:lnTo>
                <a:lnTo>
                  <a:pt x="36" y="88"/>
                </a:lnTo>
                <a:lnTo>
                  <a:pt x="36" y="90"/>
                </a:lnTo>
                <a:lnTo>
                  <a:pt x="36" y="92"/>
                </a:lnTo>
                <a:lnTo>
                  <a:pt x="36" y="94"/>
                </a:lnTo>
                <a:lnTo>
                  <a:pt x="36" y="96"/>
                </a:lnTo>
                <a:lnTo>
                  <a:pt x="36" y="98"/>
                </a:lnTo>
                <a:lnTo>
                  <a:pt x="36" y="100"/>
                </a:lnTo>
                <a:lnTo>
                  <a:pt x="38" y="102"/>
                </a:lnTo>
                <a:lnTo>
                  <a:pt x="38" y="104"/>
                </a:lnTo>
                <a:lnTo>
                  <a:pt x="38" y="106"/>
                </a:lnTo>
                <a:lnTo>
                  <a:pt x="40" y="108"/>
                </a:lnTo>
                <a:lnTo>
                  <a:pt x="40" y="110"/>
                </a:lnTo>
                <a:lnTo>
                  <a:pt x="40" y="112"/>
                </a:lnTo>
                <a:lnTo>
                  <a:pt x="42" y="112"/>
                </a:lnTo>
                <a:lnTo>
                  <a:pt x="44" y="112"/>
                </a:lnTo>
                <a:lnTo>
                  <a:pt x="46" y="112"/>
                </a:lnTo>
                <a:lnTo>
                  <a:pt x="47" y="112"/>
                </a:lnTo>
                <a:lnTo>
                  <a:pt x="49" y="110"/>
                </a:lnTo>
                <a:lnTo>
                  <a:pt x="51" y="110"/>
                </a:lnTo>
                <a:lnTo>
                  <a:pt x="53" y="108"/>
                </a:lnTo>
                <a:lnTo>
                  <a:pt x="53" y="106"/>
                </a:lnTo>
                <a:lnTo>
                  <a:pt x="53" y="104"/>
                </a:lnTo>
                <a:lnTo>
                  <a:pt x="55" y="102"/>
                </a:lnTo>
                <a:lnTo>
                  <a:pt x="57" y="102"/>
                </a:lnTo>
                <a:lnTo>
                  <a:pt x="57" y="100"/>
                </a:lnTo>
                <a:lnTo>
                  <a:pt x="59" y="98"/>
                </a:lnTo>
                <a:lnTo>
                  <a:pt x="61" y="98"/>
                </a:lnTo>
                <a:lnTo>
                  <a:pt x="63" y="98"/>
                </a:lnTo>
                <a:lnTo>
                  <a:pt x="65" y="96"/>
                </a:lnTo>
                <a:lnTo>
                  <a:pt x="67" y="96"/>
                </a:lnTo>
                <a:lnTo>
                  <a:pt x="69" y="96"/>
                </a:lnTo>
                <a:lnTo>
                  <a:pt x="73" y="96"/>
                </a:lnTo>
                <a:lnTo>
                  <a:pt x="75" y="96"/>
                </a:lnTo>
                <a:lnTo>
                  <a:pt x="77" y="96"/>
                </a:lnTo>
                <a:lnTo>
                  <a:pt x="79" y="96"/>
                </a:lnTo>
                <a:lnTo>
                  <a:pt x="77" y="94"/>
                </a:lnTo>
                <a:lnTo>
                  <a:pt x="79" y="92"/>
                </a:lnTo>
                <a:lnTo>
                  <a:pt x="81" y="92"/>
                </a:lnTo>
                <a:lnTo>
                  <a:pt x="83" y="92"/>
                </a:lnTo>
                <a:lnTo>
                  <a:pt x="85" y="92"/>
                </a:lnTo>
                <a:lnTo>
                  <a:pt x="87" y="94"/>
                </a:lnTo>
                <a:lnTo>
                  <a:pt x="89" y="94"/>
                </a:lnTo>
                <a:lnTo>
                  <a:pt x="91" y="94"/>
                </a:lnTo>
                <a:lnTo>
                  <a:pt x="91" y="92"/>
                </a:lnTo>
                <a:lnTo>
                  <a:pt x="93" y="92"/>
                </a:lnTo>
                <a:lnTo>
                  <a:pt x="95" y="94"/>
                </a:lnTo>
                <a:lnTo>
                  <a:pt x="95" y="96"/>
                </a:lnTo>
                <a:lnTo>
                  <a:pt x="95" y="98"/>
                </a:lnTo>
                <a:lnTo>
                  <a:pt x="97" y="100"/>
                </a:lnTo>
                <a:lnTo>
                  <a:pt x="99" y="100"/>
                </a:lnTo>
                <a:lnTo>
                  <a:pt x="101" y="100"/>
                </a:lnTo>
                <a:lnTo>
                  <a:pt x="103" y="100"/>
                </a:lnTo>
                <a:lnTo>
                  <a:pt x="105" y="100"/>
                </a:lnTo>
                <a:lnTo>
                  <a:pt x="107" y="100"/>
                </a:lnTo>
                <a:lnTo>
                  <a:pt x="107" y="102"/>
                </a:lnTo>
                <a:lnTo>
                  <a:pt x="109" y="102"/>
                </a:lnTo>
                <a:lnTo>
                  <a:pt x="111" y="102"/>
                </a:lnTo>
                <a:lnTo>
                  <a:pt x="111" y="104"/>
                </a:lnTo>
                <a:lnTo>
                  <a:pt x="113" y="104"/>
                </a:lnTo>
                <a:lnTo>
                  <a:pt x="115" y="106"/>
                </a:lnTo>
                <a:lnTo>
                  <a:pt x="117" y="106"/>
                </a:lnTo>
                <a:lnTo>
                  <a:pt x="119" y="104"/>
                </a:lnTo>
                <a:lnTo>
                  <a:pt x="121" y="106"/>
                </a:lnTo>
                <a:lnTo>
                  <a:pt x="123" y="104"/>
                </a:lnTo>
                <a:lnTo>
                  <a:pt x="125" y="106"/>
                </a:lnTo>
                <a:lnTo>
                  <a:pt x="127" y="106"/>
                </a:lnTo>
                <a:lnTo>
                  <a:pt x="129" y="108"/>
                </a:lnTo>
                <a:lnTo>
                  <a:pt x="131" y="108"/>
                </a:lnTo>
                <a:lnTo>
                  <a:pt x="133" y="110"/>
                </a:lnTo>
                <a:lnTo>
                  <a:pt x="135" y="112"/>
                </a:lnTo>
                <a:lnTo>
                  <a:pt x="135" y="114"/>
                </a:lnTo>
                <a:lnTo>
                  <a:pt x="137" y="116"/>
                </a:lnTo>
                <a:lnTo>
                  <a:pt x="139" y="116"/>
                </a:lnTo>
                <a:lnTo>
                  <a:pt x="141" y="116"/>
                </a:lnTo>
                <a:lnTo>
                  <a:pt x="143" y="118"/>
                </a:lnTo>
                <a:lnTo>
                  <a:pt x="145" y="118"/>
                </a:lnTo>
                <a:lnTo>
                  <a:pt x="147" y="120"/>
                </a:lnTo>
                <a:lnTo>
                  <a:pt x="149" y="122"/>
                </a:lnTo>
                <a:lnTo>
                  <a:pt x="151" y="124"/>
                </a:lnTo>
                <a:lnTo>
                  <a:pt x="153" y="126"/>
                </a:lnTo>
                <a:lnTo>
                  <a:pt x="167" y="126"/>
                </a:lnTo>
                <a:lnTo>
                  <a:pt x="167" y="128"/>
                </a:lnTo>
                <a:lnTo>
                  <a:pt x="167" y="130"/>
                </a:lnTo>
                <a:lnTo>
                  <a:pt x="167" y="132"/>
                </a:lnTo>
                <a:lnTo>
                  <a:pt x="169" y="134"/>
                </a:lnTo>
                <a:lnTo>
                  <a:pt x="169" y="136"/>
                </a:lnTo>
                <a:lnTo>
                  <a:pt x="169" y="138"/>
                </a:lnTo>
                <a:lnTo>
                  <a:pt x="169" y="140"/>
                </a:lnTo>
                <a:lnTo>
                  <a:pt x="171" y="142"/>
                </a:lnTo>
                <a:lnTo>
                  <a:pt x="171" y="144"/>
                </a:lnTo>
                <a:lnTo>
                  <a:pt x="171" y="146"/>
                </a:lnTo>
                <a:lnTo>
                  <a:pt x="173" y="148"/>
                </a:lnTo>
                <a:lnTo>
                  <a:pt x="175" y="148"/>
                </a:lnTo>
                <a:lnTo>
                  <a:pt x="177" y="150"/>
                </a:lnTo>
                <a:lnTo>
                  <a:pt x="179" y="150"/>
                </a:lnTo>
                <a:lnTo>
                  <a:pt x="181" y="152"/>
                </a:lnTo>
                <a:lnTo>
                  <a:pt x="183" y="152"/>
                </a:lnTo>
                <a:lnTo>
                  <a:pt x="183" y="150"/>
                </a:lnTo>
                <a:lnTo>
                  <a:pt x="185" y="150"/>
                </a:lnTo>
                <a:lnTo>
                  <a:pt x="187" y="152"/>
                </a:lnTo>
                <a:lnTo>
                  <a:pt x="189" y="154"/>
                </a:lnTo>
                <a:lnTo>
                  <a:pt x="191" y="154"/>
                </a:lnTo>
                <a:lnTo>
                  <a:pt x="191" y="156"/>
                </a:lnTo>
                <a:lnTo>
                  <a:pt x="191" y="158"/>
                </a:lnTo>
                <a:lnTo>
                  <a:pt x="193" y="156"/>
                </a:lnTo>
                <a:lnTo>
                  <a:pt x="195" y="154"/>
                </a:lnTo>
                <a:lnTo>
                  <a:pt x="197" y="156"/>
                </a:lnTo>
                <a:lnTo>
                  <a:pt x="199" y="154"/>
                </a:lnTo>
                <a:lnTo>
                  <a:pt x="201" y="152"/>
                </a:lnTo>
                <a:lnTo>
                  <a:pt x="203" y="152"/>
                </a:lnTo>
                <a:lnTo>
                  <a:pt x="205" y="150"/>
                </a:lnTo>
                <a:lnTo>
                  <a:pt x="203" y="148"/>
                </a:lnTo>
                <a:lnTo>
                  <a:pt x="205" y="146"/>
                </a:lnTo>
                <a:lnTo>
                  <a:pt x="203" y="144"/>
                </a:lnTo>
                <a:lnTo>
                  <a:pt x="203" y="142"/>
                </a:lnTo>
                <a:lnTo>
                  <a:pt x="205" y="142"/>
                </a:lnTo>
                <a:lnTo>
                  <a:pt x="207" y="142"/>
                </a:lnTo>
                <a:lnTo>
                  <a:pt x="209" y="142"/>
                </a:lnTo>
                <a:lnTo>
                  <a:pt x="211" y="142"/>
                </a:lnTo>
                <a:lnTo>
                  <a:pt x="211" y="140"/>
                </a:lnTo>
                <a:lnTo>
                  <a:pt x="213" y="140"/>
                </a:lnTo>
                <a:lnTo>
                  <a:pt x="215" y="138"/>
                </a:lnTo>
                <a:lnTo>
                  <a:pt x="217" y="138"/>
                </a:lnTo>
                <a:lnTo>
                  <a:pt x="219" y="136"/>
                </a:lnTo>
                <a:lnTo>
                  <a:pt x="221" y="136"/>
                </a:lnTo>
                <a:lnTo>
                  <a:pt x="223" y="134"/>
                </a:lnTo>
                <a:lnTo>
                  <a:pt x="225" y="134"/>
                </a:lnTo>
                <a:lnTo>
                  <a:pt x="225" y="132"/>
                </a:lnTo>
                <a:lnTo>
                  <a:pt x="227" y="130"/>
                </a:lnTo>
                <a:lnTo>
                  <a:pt x="227" y="128"/>
                </a:lnTo>
                <a:lnTo>
                  <a:pt x="225" y="128"/>
                </a:lnTo>
                <a:lnTo>
                  <a:pt x="225" y="126"/>
                </a:lnTo>
                <a:lnTo>
                  <a:pt x="227" y="124"/>
                </a:lnTo>
                <a:lnTo>
                  <a:pt x="227" y="122"/>
                </a:lnTo>
                <a:lnTo>
                  <a:pt x="227" y="120"/>
                </a:lnTo>
                <a:lnTo>
                  <a:pt x="227" y="118"/>
                </a:lnTo>
                <a:lnTo>
                  <a:pt x="227" y="116"/>
                </a:lnTo>
                <a:lnTo>
                  <a:pt x="229" y="116"/>
                </a:lnTo>
                <a:lnTo>
                  <a:pt x="229" y="114"/>
                </a:lnTo>
                <a:lnTo>
                  <a:pt x="231" y="114"/>
                </a:lnTo>
                <a:lnTo>
                  <a:pt x="233" y="114"/>
                </a:lnTo>
                <a:lnTo>
                  <a:pt x="235" y="114"/>
                </a:lnTo>
                <a:lnTo>
                  <a:pt x="239" y="114"/>
                </a:lnTo>
                <a:lnTo>
                  <a:pt x="239" y="112"/>
                </a:lnTo>
                <a:lnTo>
                  <a:pt x="241" y="110"/>
                </a:lnTo>
                <a:lnTo>
                  <a:pt x="239" y="108"/>
                </a:lnTo>
                <a:lnTo>
                  <a:pt x="241" y="106"/>
                </a:lnTo>
                <a:lnTo>
                  <a:pt x="243" y="108"/>
                </a:lnTo>
                <a:lnTo>
                  <a:pt x="245" y="108"/>
                </a:lnTo>
                <a:lnTo>
                  <a:pt x="245" y="110"/>
                </a:lnTo>
                <a:lnTo>
                  <a:pt x="247" y="110"/>
                </a:lnTo>
                <a:lnTo>
                  <a:pt x="249" y="112"/>
                </a:lnTo>
                <a:lnTo>
                  <a:pt x="251" y="112"/>
                </a:lnTo>
                <a:lnTo>
                  <a:pt x="253" y="112"/>
                </a:lnTo>
                <a:lnTo>
                  <a:pt x="255" y="112"/>
                </a:lnTo>
                <a:lnTo>
                  <a:pt x="255" y="110"/>
                </a:lnTo>
                <a:lnTo>
                  <a:pt x="255" y="10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9" name="Freeform 2130">
            <a:extLst>
              <a:ext uri="{FF2B5EF4-FFF2-40B4-BE49-F238E27FC236}">
                <a16:creationId xmlns:a16="http://schemas.microsoft.com/office/drawing/2014/main" id="{34B48D1D-E2FD-40E8-826E-CCB13A151425}"/>
              </a:ext>
            </a:extLst>
          </p:cNvPr>
          <p:cNvSpPr>
            <a:spLocks/>
          </p:cNvSpPr>
          <p:nvPr/>
        </p:nvSpPr>
        <p:spPr bwMode="auto">
          <a:xfrm>
            <a:off x="8196263" y="4178300"/>
            <a:ext cx="44450" cy="34925"/>
          </a:xfrm>
          <a:custGeom>
            <a:avLst/>
            <a:gdLst>
              <a:gd name="T0" fmla="*/ 0 w 28"/>
              <a:gd name="T1" fmla="*/ 50403125 h 22"/>
              <a:gd name="T2" fmla="*/ 0 w 28"/>
              <a:gd name="T3" fmla="*/ 55443438 h 22"/>
              <a:gd name="T4" fmla="*/ 5040313 w 28"/>
              <a:gd name="T5" fmla="*/ 55443438 h 22"/>
              <a:gd name="T6" fmla="*/ 10080625 w 28"/>
              <a:gd name="T7" fmla="*/ 50403125 h 22"/>
              <a:gd name="T8" fmla="*/ 15120938 w 28"/>
              <a:gd name="T9" fmla="*/ 50403125 h 22"/>
              <a:gd name="T10" fmla="*/ 20161250 w 28"/>
              <a:gd name="T11" fmla="*/ 50403125 h 22"/>
              <a:gd name="T12" fmla="*/ 20161250 w 28"/>
              <a:gd name="T13" fmla="*/ 55443438 h 22"/>
              <a:gd name="T14" fmla="*/ 25201563 w 28"/>
              <a:gd name="T15" fmla="*/ 55443438 h 22"/>
              <a:gd name="T16" fmla="*/ 30241875 w 28"/>
              <a:gd name="T17" fmla="*/ 55443438 h 22"/>
              <a:gd name="T18" fmla="*/ 35282188 w 28"/>
              <a:gd name="T19" fmla="*/ 55443438 h 22"/>
              <a:gd name="T20" fmla="*/ 40322500 w 28"/>
              <a:gd name="T21" fmla="*/ 50403125 h 22"/>
              <a:gd name="T22" fmla="*/ 45362813 w 28"/>
              <a:gd name="T23" fmla="*/ 45362813 h 22"/>
              <a:gd name="T24" fmla="*/ 50403125 w 28"/>
              <a:gd name="T25" fmla="*/ 40322500 h 22"/>
              <a:gd name="T26" fmla="*/ 50403125 w 28"/>
              <a:gd name="T27" fmla="*/ 40322500 h 22"/>
              <a:gd name="T28" fmla="*/ 55443438 w 28"/>
              <a:gd name="T29" fmla="*/ 35282188 h 22"/>
              <a:gd name="T30" fmla="*/ 60483750 w 28"/>
              <a:gd name="T31" fmla="*/ 30241875 h 22"/>
              <a:gd name="T32" fmla="*/ 60483750 w 28"/>
              <a:gd name="T33" fmla="*/ 30241875 h 22"/>
              <a:gd name="T34" fmla="*/ 65524063 w 28"/>
              <a:gd name="T35" fmla="*/ 25201563 h 22"/>
              <a:gd name="T36" fmla="*/ 65524063 w 28"/>
              <a:gd name="T37" fmla="*/ 20161250 h 22"/>
              <a:gd name="T38" fmla="*/ 65524063 w 28"/>
              <a:gd name="T39" fmla="*/ 15120938 h 22"/>
              <a:gd name="T40" fmla="*/ 70564375 w 28"/>
              <a:gd name="T41" fmla="*/ 10080625 h 22"/>
              <a:gd name="T42" fmla="*/ 65524063 w 28"/>
              <a:gd name="T43" fmla="*/ 10080625 h 22"/>
              <a:gd name="T44" fmla="*/ 60483750 w 28"/>
              <a:gd name="T45" fmla="*/ 5040313 h 22"/>
              <a:gd name="T46" fmla="*/ 60483750 w 28"/>
              <a:gd name="T47" fmla="*/ 0 h 22"/>
              <a:gd name="T48" fmla="*/ 55443438 w 28"/>
              <a:gd name="T49" fmla="*/ 0 h 22"/>
              <a:gd name="T50" fmla="*/ 50403125 w 28"/>
              <a:gd name="T51" fmla="*/ 0 h 22"/>
              <a:gd name="T52" fmla="*/ 45362813 w 28"/>
              <a:gd name="T53" fmla="*/ 0 h 22"/>
              <a:gd name="T54" fmla="*/ 40322500 w 28"/>
              <a:gd name="T55" fmla="*/ 0 h 22"/>
              <a:gd name="T56" fmla="*/ 35282188 w 28"/>
              <a:gd name="T57" fmla="*/ 0 h 22"/>
              <a:gd name="T58" fmla="*/ 30241875 w 28"/>
              <a:gd name="T59" fmla="*/ 5040313 h 22"/>
              <a:gd name="T60" fmla="*/ 30241875 w 28"/>
              <a:gd name="T61" fmla="*/ 5040313 h 22"/>
              <a:gd name="T62" fmla="*/ 25201563 w 28"/>
              <a:gd name="T63" fmla="*/ 10080625 h 22"/>
              <a:gd name="T64" fmla="*/ 20161250 w 28"/>
              <a:gd name="T65" fmla="*/ 15120938 h 22"/>
              <a:gd name="T66" fmla="*/ 20161250 w 28"/>
              <a:gd name="T67" fmla="*/ 20161250 h 22"/>
              <a:gd name="T68" fmla="*/ 15120938 w 28"/>
              <a:gd name="T69" fmla="*/ 25201563 h 22"/>
              <a:gd name="T70" fmla="*/ 10080625 w 28"/>
              <a:gd name="T71" fmla="*/ 25201563 h 22"/>
              <a:gd name="T72" fmla="*/ 10080625 w 28"/>
              <a:gd name="T73" fmla="*/ 30241875 h 22"/>
              <a:gd name="T74" fmla="*/ 5040313 w 28"/>
              <a:gd name="T75" fmla="*/ 35282188 h 22"/>
              <a:gd name="T76" fmla="*/ 5040313 w 28"/>
              <a:gd name="T77" fmla="*/ 40322500 h 22"/>
              <a:gd name="T78" fmla="*/ 5040313 w 28"/>
              <a:gd name="T79" fmla="*/ 45362813 h 22"/>
              <a:gd name="T80" fmla="*/ 0 w 28"/>
              <a:gd name="T81" fmla="*/ 50403125 h 22"/>
              <a:gd name="T82" fmla="*/ 0 w 28"/>
              <a:gd name="T83" fmla="*/ 50403125 h 2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" h="22">
                <a:moveTo>
                  <a:pt x="0" y="20"/>
                </a:moveTo>
                <a:lnTo>
                  <a:pt x="0" y="22"/>
                </a:lnTo>
                <a:lnTo>
                  <a:pt x="2" y="22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8" y="18"/>
                </a:lnTo>
                <a:lnTo>
                  <a:pt x="20" y="16"/>
                </a:lnTo>
                <a:lnTo>
                  <a:pt x="22" y="14"/>
                </a:lnTo>
                <a:lnTo>
                  <a:pt x="24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8" y="4"/>
                </a:lnTo>
                <a:lnTo>
                  <a:pt x="26" y="4"/>
                </a:lnTo>
                <a:lnTo>
                  <a:pt x="24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0" name="Freeform 2131">
            <a:extLst>
              <a:ext uri="{FF2B5EF4-FFF2-40B4-BE49-F238E27FC236}">
                <a16:creationId xmlns:a16="http://schemas.microsoft.com/office/drawing/2014/main" id="{7766BFAA-02E3-427B-9BF2-EC3D88AB4DF8}"/>
              </a:ext>
            </a:extLst>
          </p:cNvPr>
          <p:cNvSpPr>
            <a:spLocks/>
          </p:cNvSpPr>
          <p:nvPr/>
        </p:nvSpPr>
        <p:spPr bwMode="auto">
          <a:xfrm>
            <a:off x="8196263" y="4178300"/>
            <a:ext cx="44450" cy="34925"/>
          </a:xfrm>
          <a:custGeom>
            <a:avLst/>
            <a:gdLst>
              <a:gd name="T0" fmla="*/ 0 w 28"/>
              <a:gd name="T1" fmla="*/ 50403125 h 22"/>
              <a:gd name="T2" fmla="*/ 0 w 28"/>
              <a:gd name="T3" fmla="*/ 55443438 h 22"/>
              <a:gd name="T4" fmla="*/ 5040313 w 28"/>
              <a:gd name="T5" fmla="*/ 55443438 h 22"/>
              <a:gd name="T6" fmla="*/ 10080625 w 28"/>
              <a:gd name="T7" fmla="*/ 50403125 h 22"/>
              <a:gd name="T8" fmla="*/ 15120938 w 28"/>
              <a:gd name="T9" fmla="*/ 50403125 h 22"/>
              <a:gd name="T10" fmla="*/ 20161250 w 28"/>
              <a:gd name="T11" fmla="*/ 50403125 h 22"/>
              <a:gd name="T12" fmla="*/ 20161250 w 28"/>
              <a:gd name="T13" fmla="*/ 55443438 h 22"/>
              <a:gd name="T14" fmla="*/ 25201563 w 28"/>
              <a:gd name="T15" fmla="*/ 55443438 h 22"/>
              <a:gd name="T16" fmla="*/ 30241875 w 28"/>
              <a:gd name="T17" fmla="*/ 55443438 h 22"/>
              <a:gd name="T18" fmla="*/ 35282188 w 28"/>
              <a:gd name="T19" fmla="*/ 55443438 h 22"/>
              <a:gd name="T20" fmla="*/ 40322500 w 28"/>
              <a:gd name="T21" fmla="*/ 50403125 h 22"/>
              <a:gd name="T22" fmla="*/ 45362813 w 28"/>
              <a:gd name="T23" fmla="*/ 45362813 h 22"/>
              <a:gd name="T24" fmla="*/ 50403125 w 28"/>
              <a:gd name="T25" fmla="*/ 40322500 h 22"/>
              <a:gd name="T26" fmla="*/ 50403125 w 28"/>
              <a:gd name="T27" fmla="*/ 40322500 h 22"/>
              <a:gd name="T28" fmla="*/ 55443438 w 28"/>
              <a:gd name="T29" fmla="*/ 35282188 h 22"/>
              <a:gd name="T30" fmla="*/ 60483750 w 28"/>
              <a:gd name="T31" fmla="*/ 30241875 h 22"/>
              <a:gd name="T32" fmla="*/ 60483750 w 28"/>
              <a:gd name="T33" fmla="*/ 30241875 h 22"/>
              <a:gd name="T34" fmla="*/ 65524063 w 28"/>
              <a:gd name="T35" fmla="*/ 25201563 h 22"/>
              <a:gd name="T36" fmla="*/ 65524063 w 28"/>
              <a:gd name="T37" fmla="*/ 20161250 h 22"/>
              <a:gd name="T38" fmla="*/ 65524063 w 28"/>
              <a:gd name="T39" fmla="*/ 15120938 h 22"/>
              <a:gd name="T40" fmla="*/ 70564375 w 28"/>
              <a:gd name="T41" fmla="*/ 10080625 h 22"/>
              <a:gd name="T42" fmla="*/ 65524063 w 28"/>
              <a:gd name="T43" fmla="*/ 10080625 h 22"/>
              <a:gd name="T44" fmla="*/ 60483750 w 28"/>
              <a:gd name="T45" fmla="*/ 5040313 h 22"/>
              <a:gd name="T46" fmla="*/ 60483750 w 28"/>
              <a:gd name="T47" fmla="*/ 0 h 22"/>
              <a:gd name="T48" fmla="*/ 55443438 w 28"/>
              <a:gd name="T49" fmla="*/ 0 h 22"/>
              <a:gd name="T50" fmla="*/ 50403125 w 28"/>
              <a:gd name="T51" fmla="*/ 0 h 22"/>
              <a:gd name="T52" fmla="*/ 45362813 w 28"/>
              <a:gd name="T53" fmla="*/ 0 h 22"/>
              <a:gd name="T54" fmla="*/ 40322500 w 28"/>
              <a:gd name="T55" fmla="*/ 0 h 22"/>
              <a:gd name="T56" fmla="*/ 35282188 w 28"/>
              <a:gd name="T57" fmla="*/ 0 h 22"/>
              <a:gd name="T58" fmla="*/ 30241875 w 28"/>
              <a:gd name="T59" fmla="*/ 5040313 h 22"/>
              <a:gd name="T60" fmla="*/ 30241875 w 28"/>
              <a:gd name="T61" fmla="*/ 5040313 h 22"/>
              <a:gd name="T62" fmla="*/ 25201563 w 28"/>
              <a:gd name="T63" fmla="*/ 10080625 h 22"/>
              <a:gd name="T64" fmla="*/ 20161250 w 28"/>
              <a:gd name="T65" fmla="*/ 15120938 h 22"/>
              <a:gd name="T66" fmla="*/ 20161250 w 28"/>
              <a:gd name="T67" fmla="*/ 20161250 h 22"/>
              <a:gd name="T68" fmla="*/ 15120938 w 28"/>
              <a:gd name="T69" fmla="*/ 25201563 h 22"/>
              <a:gd name="T70" fmla="*/ 10080625 w 28"/>
              <a:gd name="T71" fmla="*/ 25201563 h 22"/>
              <a:gd name="T72" fmla="*/ 10080625 w 28"/>
              <a:gd name="T73" fmla="*/ 30241875 h 22"/>
              <a:gd name="T74" fmla="*/ 5040313 w 28"/>
              <a:gd name="T75" fmla="*/ 35282188 h 22"/>
              <a:gd name="T76" fmla="*/ 5040313 w 28"/>
              <a:gd name="T77" fmla="*/ 40322500 h 22"/>
              <a:gd name="T78" fmla="*/ 5040313 w 28"/>
              <a:gd name="T79" fmla="*/ 45362813 h 22"/>
              <a:gd name="T80" fmla="*/ 0 w 28"/>
              <a:gd name="T81" fmla="*/ 50403125 h 22"/>
              <a:gd name="T82" fmla="*/ 0 w 28"/>
              <a:gd name="T83" fmla="*/ 50403125 h 2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" h="22">
                <a:moveTo>
                  <a:pt x="0" y="20"/>
                </a:moveTo>
                <a:lnTo>
                  <a:pt x="0" y="22"/>
                </a:lnTo>
                <a:lnTo>
                  <a:pt x="2" y="22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8" y="18"/>
                </a:lnTo>
                <a:lnTo>
                  <a:pt x="20" y="16"/>
                </a:lnTo>
                <a:lnTo>
                  <a:pt x="22" y="14"/>
                </a:lnTo>
                <a:lnTo>
                  <a:pt x="24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8" y="4"/>
                </a:lnTo>
                <a:lnTo>
                  <a:pt x="26" y="4"/>
                </a:lnTo>
                <a:lnTo>
                  <a:pt x="24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1" name="Freeform 2132">
            <a:extLst>
              <a:ext uri="{FF2B5EF4-FFF2-40B4-BE49-F238E27FC236}">
                <a16:creationId xmlns:a16="http://schemas.microsoft.com/office/drawing/2014/main" id="{0BBAB278-3155-40CC-A2D1-1F4291145D9D}"/>
              </a:ext>
            </a:extLst>
          </p:cNvPr>
          <p:cNvSpPr>
            <a:spLocks/>
          </p:cNvSpPr>
          <p:nvPr/>
        </p:nvSpPr>
        <p:spPr bwMode="auto">
          <a:xfrm>
            <a:off x="8015291" y="3946525"/>
            <a:ext cx="288925" cy="288925"/>
          </a:xfrm>
          <a:custGeom>
            <a:avLst/>
            <a:gdLst>
              <a:gd name="T0" fmla="*/ 35282188 w 182"/>
              <a:gd name="T1" fmla="*/ 20161250 h 182"/>
              <a:gd name="T2" fmla="*/ 70564375 w 182"/>
              <a:gd name="T3" fmla="*/ 0 h 182"/>
              <a:gd name="T4" fmla="*/ 105846563 w 182"/>
              <a:gd name="T5" fmla="*/ 15120938 h 182"/>
              <a:gd name="T6" fmla="*/ 136088438 w 182"/>
              <a:gd name="T7" fmla="*/ 20161250 h 182"/>
              <a:gd name="T8" fmla="*/ 151209375 w 182"/>
              <a:gd name="T9" fmla="*/ 55443438 h 182"/>
              <a:gd name="T10" fmla="*/ 146169063 w 182"/>
              <a:gd name="T11" fmla="*/ 90725625 h 182"/>
              <a:gd name="T12" fmla="*/ 156249688 w 182"/>
              <a:gd name="T13" fmla="*/ 126007813 h 182"/>
              <a:gd name="T14" fmla="*/ 166330313 w 182"/>
              <a:gd name="T15" fmla="*/ 120967500 h 182"/>
              <a:gd name="T16" fmla="*/ 181451250 w 182"/>
              <a:gd name="T17" fmla="*/ 156249688 h 182"/>
              <a:gd name="T18" fmla="*/ 211693125 w 182"/>
              <a:gd name="T19" fmla="*/ 146169063 h 182"/>
              <a:gd name="T20" fmla="*/ 231854375 w 182"/>
              <a:gd name="T21" fmla="*/ 120967500 h 182"/>
              <a:gd name="T22" fmla="*/ 257055938 w 182"/>
              <a:gd name="T23" fmla="*/ 100806250 h 182"/>
              <a:gd name="T24" fmla="*/ 287297813 w 182"/>
              <a:gd name="T25" fmla="*/ 85685313 h 182"/>
              <a:gd name="T26" fmla="*/ 307459063 w 182"/>
              <a:gd name="T27" fmla="*/ 60483750 h 182"/>
              <a:gd name="T28" fmla="*/ 342741250 w 182"/>
              <a:gd name="T29" fmla="*/ 70564375 h 182"/>
              <a:gd name="T30" fmla="*/ 383063750 w 182"/>
              <a:gd name="T31" fmla="*/ 90725625 h 182"/>
              <a:gd name="T32" fmla="*/ 413305625 w 182"/>
              <a:gd name="T33" fmla="*/ 105846563 h 182"/>
              <a:gd name="T34" fmla="*/ 443547500 w 182"/>
              <a:gd name="T35" fmla="*/ 110886875 h 182"/>
              <a:gd name="T36" fmla="*/ 453628125 w 182"/>
              <a:gd name="T37" fmla="*/ 221773750 h 182"/>
              <a:gd name="T38" fmla="*/ 453628125 w 182"/>
              <a:gd name="T39" fmla="*/ 272176875 h 182"/>
              <a:gd name="T40" fmla="*/ 448587813 w 182"/>
              <a:gd name="T41" fmla="*/ 307459063 h 182"/>
              <a:gd name="T42" fmla="*/ 443547500 w 182"/>
              <a:gd name="T43" fmla="*/ 342741250 h 182"/>
              <a:gd name="T44" fmla="*/ 448587813 w 182"/>
              <a:gd name="T45" fmla="*/ 372983125 h 182"/>
              <a:gd name="T46" fmla="*/ 443547500 w 182"/>
              <a:gd name="T47" fmla="*/ 408265313 h 182"/>
              <a:gd name="T48" fmla="*/ 438507188 w 182"/>
              <a:gd name="T49" fmla="*/ 443547500 h 182"/>
              <a:gd name="T50" fmla="*/ 418345938 w 182"/>
              <a:gd name="T51" fmla="*/ 433466875 h 182"/>
              <a:gd name="T52" fmla="*/ 398184688 w 182"/>
              <a:gd name="T53" fmla="*/ 408265313 h 182"/>
              <a:gd name="T54" fmla="*/ 372983125 w 182"/>
              <a:gd name="T55" fmla="*/ 413305625 h 182"/>
              <a:gd name="T56" fmla="*/ 342741250 w 182"/>
              <a:gd name="T57" fmla="*/ 408265313 h 182"/>
              <a:gd name="T58" fmla="*/ 352821875 w 182"/>
              <a:gd name="T59" fmla="*/ 372983125 h 182"/>
              <a:gd name="T60" fmla="*/ 362902500 w 182"/>
              <a:gd name="T61" fmla="*/ 362902500 h 182"/>
              <a:gd name="T62" fmla="*/ 337700938 w 182"/>
              <a:gd name="T63" fmla="*/ 342741250 h 182"/>
              <a:gd name="T64" fmla="*/ 357862188 w 182"/>
              <a:gd name="T65" fmla="*/ 342741250 h 182"/>
              <a:gd name="T66" fmla="*/ 332660625 w 182"/>
              <a:gd name="T67" fmla="*/ 312499375 h 182"/>
              <a:gd name="T68" fmla="*/ 332660625 w 182"/>
              <a:gd name="T69" fmla="*/ 287297813 h 182"/>
              <a:gd name="T70" fmla="*/ 317539688 w 182"/>
              <a:gd name="T71" fmla="*/ 282257500 h 182"/>
              <a:gd name="T72" fmla="*/ 307459063 w 182"/>
              <a:gd name="T73" fmla="*/ 262096250 h 182"/>
              <a:gd name="T74" fmla="*/ 282257500 w 182"/>
              <a:gd name="T75" fmla="*/ 241935000 h 182"/>
              <a:gd name="T76" fmla="*/ 257055938 w 182"/>
              <a:gd name="T77" fmla="*/ 236894688 h 182"/>
              <a:gd name="T78" fmla="*/ 221773750 w 182"/>
              <a:gd name="T79" fmla="*/ 216733438 h 182"/>
              <a:gd name="T80" fmla="*/ 186491563 w 182"/>
              <a:gd name="T81" fmla="*/ 211693125 h 182"/>
              <a:gd name="T82" fmla="*/ 171370625 w 182"/>
              <a:gd name="T83" fmla="*/ 186491563 h 182"/>
              <a:gd name="T84" fmla="*/ 156249688 w 182"/>
              <a:gd name="T85" fmla="*/ 191531875 h 182"/>
              <a:gd name="T86" fmla="*/ 136088438 w 182"/>
              <a:gd name="T87" fmla="*/ 181451250 h 182"/>
              <a:gd name="T88" fmla="*/ 120967500 w 182"/>
              <a:gd name="T89" fmla="*/ 161290000 h 182"/>
              <a:gd name="T90" fmla="*/ 120967500 w 182"/>
              <a:gd name="T91" fmla="*/ 141128750 h 182"/>
              <a:gd name="T92" fmla="*/ 105846563 w 182"/>
              <a:gd name="T93" fmla="*/ 176410938 h 182"/>
              <a:gd name="T94" fmla="*/ 80645000 w 182"/>
              <a:gd name="T95" fmla="*/ 191531875 h 182"/>
              <a:gd name="T96" fmla="*/ 80645000 w 182"/>
              <a:gd name="T97" fmla="*/ 161290000 h 182"/>
              <a:gd name="T98" fmla="*/ 55443438 w 182"/>
              <a:gd name="T99" fmla="*/ 136088438 h 182"/>
              <a:gd name="T100" fmla="*/ 60483750 w 182"/>
              <a:gd name="T101" fmla="*/ 120967500 h 182"/>
              <a:gd name="T102" fmla="*/ 95765938 w 182"/>
              <a:gd name="T103" fmla="*/ 110886875 h 182"/>
              <a:gd name="T104" fmla="*/ 110886875 w 182"/>
              <a:gd name="T105" fmla="*/ 115927188 h 182"/>
              <a:gd name="T106" fmla="*/ 126007813 w 182"/>
              <a:gd name="T107" fmla="*/ 110886875 h 182"/>
              <a:gd name="T108" fmla="*/ 131048125 w 182"/>
              <a:gd name="T109" fmla="*/ 90725625 h 182"/>
              <a:gd name="T110" fmla="*/ 95765938 w 182"/>
              <a:gd name="T111" fmla="*/ 100806250 h 182"/>
              <a:gd name="T112" fmla="*/ 70564375 w 182"/>
              <a:gd name="T113" fmla="*/ 95765938 h 182"/>
              <a:gd name="T114" fmla="*/ 45362813 w 182"/>
              <a:gd name="T115" fmla="*/ 80645000 h 182"/>
              <a:gd name="T116" fmla="*/ 35282188 w 182"/>
              <a:gd name="T117" fmla="*/ 65524063 h 182"/>
              <a:gd name="T118" fmla="*/ 5040313 w 182"/>
              <a:gd name="T119" fmla="*/ 60483750 h 18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" h="182">
                <a:moveTo>
                  <a:pt x="6" y="14"/>
                </a:moveTo>
                <a:lnTo>
                  <a:pt x="6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20" y="2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10"/>
                </a:lnTo>
                <a:lnTo>
                  <a:pt x="58" y="10"/>
                </a:lnTo>
                <a:lnTo>
                  <a:pt x="56" y="12"/>
                </a:lnTo>
                <a:lnTo>
                  <a:pt x="56" y="14"/>
                </a:lnTo>
                <a:lnTo>
                  <a:pt x="58" y="16"/>
                </a:lnTo>
                <a:lnTo>
                  <a:pt x="58" y="18"/>
                </a:lnTo>
                <a:lnTo>
                  <a:pt x="60" y="20"/>
                </a:lnTo>
                <a:lnTo>
                  <a:pt x="60" y="22"/>
                </a:lnTo>
                <a:lnTo>
                  <a:pt x="60" y="24"/>
                </a:lnTo>
                <a:lnTo>
                  <a:pt x="58" y="26"/>
                </a:lnTo>
                <a:lnTo>
                  <a:pt x="56" y="28"/>
                </a:lnTo>
                <a:lnTo>
                  <a:pt x="56" y="30"/>
                </a:lnTo>
                <a:lnTo>
                  <a:pt x="58" y="32"/>
                </a:lnTo>
                <a:lnTo>
                  <a:pt x="58" y="34"/>
                </a:lnTo>
                <a:lnTo>
                  <a:pt x="58" y="36"/>
                </a:lnTo>
                <a:lnTo>
                  <a:pt x="56" y="38"/>
                </a:lnTo>
                <a:lnTo>
                  <a:pt x="58" y="40"/>
                </a:lnTo>
                <a:lnTo>
                  <a:pt x="58" y="42"/>
                </a:lnTo>
                <a:lnTo>
                  <a:pt x="60" y="44"/>
                </a:lnTo>
                <a:lnTo>
                  <a:pt x="60" y="46"/>
                </a:lnTo>
                <a:lnTo>
                  <a:pt x="62" y="48"/>
                </a:lnTo>
                <a:lnTo>
                  <a:pt x="62" y="50"/>
                </a:lnTo>
                <a:lnTo>
                  <a:pt x="62" y="52"/>
                </a:lnTo>
                <a:lnTo>
                  <a:pt x="64" y="50"/>
                </a:lnTo>
                <a:lnTo>
                  <a:pt x="64" y="48"/>
                </a:lnTo>
                <a:lnTo>
                  <a:pt x="64" y="46"/>
                </a:lnTo>
                <a:lnTo>
                  <a:pt x="64" y="44"/>
                </a:lnTo>
                <a:lnTo>
                  <a:pt x="66" y="46"/>
                </a:lnTo>
                <a:lnTo>
                  <a:pt x="66" y="48"/>
                </a:lnTo>
                <a:lnTo>
                  <a:pt x="66" y="50"/>
                </a:lnTo>
                <a:lnTo>
                  <a:pt x="66" y="52"/>
                </a:lnTo>
                <a:lnTo>
                  <a:pt x="66" y="54"/>
                </a:lnTo>
                <a:lnTo>
                  <a:pt x="68" y="54"/>
                </a:lnTo>
                <a:lnTo>
                  <a:pt x="70" y="56"/>
                </a:lnTo>
                <a:lnTo>
                  <a:pt x="68" y="58"/>
                </a:lnTo>
                <a:lnTo>
                  <a:pt x="70" y="60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8" y="64"/>
                </a:lnTo>
                <a:lnTo>
                  <a:pt x="80" y="62"/>
                </a:lnTo>
                <a:lnTo>
                  <a:pt x="82" y="62"/>
                </a:lnTo>
                <a:lnTo>
                  <a:pt x="82" y="60"/>
                </a:lnTo>
                <a:lnTo>
                  <a:pt x="84" y="58"/>
                </a:lnTo>
                <a:lnTo>
                  <a:pt x="86" y="58"/>
                </a:lnTo>
                <a:lnTo>
                  <a:pt x="86" y="56"/>
                </a:lnTo>
                <a:lnTo>
                  <a:pt x="88" y="56"/>
                </a:lnTo>
                <a:lnTo>
                  <a:pt x="90" y="54"/>
                </a:lnTo>
                <a:lnTo>
                  <a:pt x="90" y="52"/>
                </a:lnTo>
                <a:lnTo>
                  <a:pt x="90" y="50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6" y="42"/>
                </a:lnTo>
                <a:lnTo>
                  <a:pt x="98" y="40"/>
                </a:lnTo>
                <a:lnTo>
                  <a:pt x="100" y="38"/>
                </a:lnTo>
                <a:lnTo>
                  <a:pt x="102" y="40"/>
                </a:lnTo>
                <a:lnTo>
                  <a:pt x="104" y="40"/>
                </a:lnTo>
                <a:lnTo>
                  <a:pt x="106" y="40"/>
                </a:lnTo>
                <a:lnTo>
                  <a:pt x="108" y="38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4" y="34"/>
                </a:lnTo>
                <a:lnTo>
                  <a:pt x="112" y="32"/>
                </a:lnTo>
                <a:lnTo>
                  <a:pt x="112" y="30"/>
                </a:lnTo>
                <a:lnTo>
                  <a:pt x="114" y="30"/>
                </a:lnTo>
                <a:lnTo>
                  <a:pt x="116" y="28"/>
                </a:lnTo>
                <a:lnTo>
                  <a:pt x="118" y="28"/>
                </a:lnTo>
                <a:lnTo>
                  <a:pt x="120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8" y="26"/>
                </a:lnTo>
                <a:lnTo>
                  <a:pt x="130" y="26"/>
                </a:lnTo>
                <a:lnTo>
                  <a:pt x="132" y="26"/>
                </a:lnTo>
                <a:lnTo>
                  <a:pt x="134" y="28"/>
                </a:lnTo>
                <a:lnTo>
                  <a:pt x="136" y="28"/>
                </a:lnTo>
                <a:lnTo>
                  <a:pt x="138" y="30"/>
                </a:lnTo>
                <a:lnTo>
                  <a:pt x="140" y="30"/>
                </a:lnTo>
                <a:lnTo>
                  <a:pt x="142" y="32"/>
                </a:lnTo>
                <a:lnTo>
                  <a:pt x="144" y="34"/>
                </a:lnTo>
                <a:lnTo>
                  <a:pt x="146" y="34"/>
                </a:lnTo>
                <a:lnTo>
                  <a:pt x="148" y="34"/>
                </a:lnTo>
                <a:lnTo>
                  <a:pt x="150" y="36"/>
                </a:lnTo>
                <a:lnTo>
                  <a:pt x="152" y="36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8" y="40"/>
                </a:lnTo>
                <a:lnTo>
                  <a:pt x="160" y="42"/>
                </a:lnTo>
                <a:lnTo>
                  <a:pt x="162" y="42"/>
                </a:lnTo>
                <a:lnTo>
                  <a:pt x="164" y="42"/>
                </a:lnTo>
                <a:lnTo>
                  <a:pt x="166" y="42"/>
                </a:lnTo>
                <a:lnTo>
                  <a:pt x="168" y="42"/>
                </a:lnTo>
                <a:lnTo>
                  <a:pt x="170" y="44"/>
                </a:lnTo>
                <a:lnTo>
                  <a:pt x="172" y="42"/>
                </a:lnTo>
                <a:lnTo>
                  <a:pt x="174" y="44"/>
                </a:lnTo>
                <a:lnTo>
                  <a:pt x="176" y="44"/>
                </a:lnTo>
                <a:lnTo>
                  <a:pt x="178" y="46"/>
                </a:lnTo>
                <a:lnTo>
                  <a:pt x="180" y="48"/>
                </a:lnTo>
                <a:lnTo>
                  <a:pt x="182" y="48"/>
                </a:lnTo>
                <a:lnTo>
                  <a:pt x="182" y="56"/>
                </a:lnTo>
                <a:lnTo>
                  <a:pt x="182" y="60"/>
                </a:lnTo>
                <a:lnTo>
                  <a:pt x="182" y="76"/>
                </a:lnTo>
                <a:lnTo>
                  <a:pt x="182" y="80"/>
                </a:lnTo>
                <a:lnTo>
                  <a:pt x="180" y="88"/>
                </a:lnTo>
                <a:lnTo>
                  <a:pt x="180" y="96"/>
                </a:lnTo>
                <a:lnTo>
                  <a:pt x="180" y="98"/>
                </a:lnTo>
                <a:lnTo>
                  <a:pt x="180" y="100"/>
                </a:lnTo>
                <a:lnTo>
                  <a:pt x="180" y="102"/>
                </a:lnTo>
                <a:lnTo>
                  <a:pt x="180" y="104"/>
                </a:lnTo>
                <a:lnTo>
                  <a:pt x="180" y="106"/>
                </a:lnTo>
                <a:lnTo>
                  <a:pt x="180" y="108"/>
                </a:lnTo>
                <a:lnTo>
                  <a:pt x="180" y="110"/>
                </a:lnTo>
                <a:lnTo>
                  <a:pt x="180" y="112"/>
                </a:lnTo>
                <a:lnTo>
                  <a:pt x="180" y="114"/>
                </a:lnTo>
                <a:lnTo>
                  <a:pt x="180" y="116"/>
                </a:lnTo>
                <a:lnTo>
                  <a:pt x="180" y="118"/>
                </a:lnTo>
                <a:lnTo>
                  <a:pt x="180" y="120"/>
                </a:lnTo>
                <a:lnTo>
                  <a:pt x="178" y="122"/>
                </a:lnTo>
                <a:lnTo>
                  <a:pt x="178" y="124"/>
                </a:lnTo>
                <a:lnTo>
                  <a:pt x="176" y="126"/>
                </a:lnTo>
                <a:lnTo>
                  <a:pt x="176" y="128"/>
                </a:lnTo>
                <a:lnTo>
                  <a:pt x="176" y="130"/>
                </a:lnTo>
                <a:lnTo>
                  <a:pt x="176" y="132"/>
                </a:lnTo>
                <a:lnTo>
                  <a:pt x="176" y="134"/>
                </a:lnTo>
                <a:lnTo>
                  <a:pt x="176" y="136"/>
                </a:lnTo>
                <a:lnTo>
                  <a:pt x="178" y="136"/>
                </a:lnTo>
                <a:lnTo>
                  <a:pt x="178" y="138"/>
                </a:lnTo>
                <a:lnTo>
                  <a:pt x="178" y="140"/>
                </a:lnTo>
                <a:lnTo>
                  <a:pt x="178" y="142"/>
                </a:lnTo>
                <a:lnTo>
                  <a:pt x="178" y="144"/>
                </a:lnTo>
                <a:lnTo>
                  <a:pt x="178" y="146"/>
                </a:lnTo>
                <a:lnTo>
                  <a:pt x="178" y="148"/>
                </a:lnTo>
                <a:lnTo>
                  <a:pt x="176" y="150"/>
                </a:lnTo>
                <a:lnTo>
                  <a:pt x="176" y="152"/>
                </a:lnTo>
                <a:lnTo>
                  <a:pt x="176" y="154"/>
                </a:lnTo>
                <a:lnTo>
                  <a:pt x="176" y="156"/>
                </a:lnTo>
                <a:lnTo>
                  <a:pt x="176" y="158"/>
                </a:lnTo>
                <a:lnTo>
                  <a:pt x="176" y="160"/>
                </a:lnTo>
                <a:lnTo>
                  <a:pt x="176" y="162"/>
                </a:lnTo>
                <a:lnTo>
                  <a:pt x="176" y="164"/>
                </a:lnTo>
                <a:lnTo>
                  <a:pt x="176" y="166"/>
                </a:lnTo>
                <a:lnTo>
                  <a:pt x="176" y="168"/>
                </a:lnTo>
                <a:lnTo>
                  <a:pt x="176" y="170"/>
                </a:lnTo>
                <a:lnTo>
                  <a:pt x="176" y="172"/>
                </a:lnTo>
                <a:lnTo>
                  <a:pt x="176" y="174"/>
                </a:lnTo>
                <a:lnTo>
                  <a:pt x="176" y="176"/>
                </a:lnTo>
                <a:lnTo>
                  <a:pt x="174" y="176"/>
                </a:lnTo>
                <a:lnTo>
                  <a:pt x="174" y="178"/>
                </a:lnTo>
                <a:lnTo>
                  <a:pt x="174" y="180"/>
                </a:lnTo>
                <a:lnTo>
                  <a:pt x="174" y="182"/>
                </a:lnTo>
                <a:lnTo>
                  <a:pt x="172" y="182"/>
                </a:lnTo>
                <a:lnTo>
                  <a:pt x="170" y="180"/>
                </a:lnTo>
                <a:lnTo>
                  <a:pt x="170" y="178"/>
                </a:lnTo>
                <a:lnTo>
                  <a:pt x="168" y="176"/>
                </a:lnTo>
                <a:lnTo>
                  <a:pt x="166" y="172"/>
                </a:lnTo>
                <a:lnTo>
                  <a:pt x="164" y="170"/>
                </a:lnTo>
                <a:lnTo>
                  <a:pt x="162" y="168"/>
                </a:lnTo>
                <a:lnTo>
                  <a:pt x="160" y="166"/>
                </a:lnTo>
                <a:lnTo>
                  <a:pt x="158" y="164"/>
                </a:lnTo>
                <a:lnTo>
                  <a:pt x="158" y="162"/>
                </a:lnTo>
                <a:lnTo>
                  <a:pt x="158" y="160"/>
                </a:lnTo>
                <a:lnTo>
                  <a:pt x="156" y="162"/>
                </a:lnTo>
                <a:lnTo>
                  <a:pt x="154" y="162"/>
                </a:lnTo>
                <a:lnTo>
                  <a:pt x="150" y="162"/>
                </a:lnTo>
                <a:lnTo>
                  <a:pt x="148" y="162"/>
                </a:lnTo>
                <a:lnTo>
                  <a:pt x="148" y="164"/>
                </a:lnTo>
                <a:lnTo>
                  <a:pt x="146" y="164"/>
                </a:lnTo>
                <a:lnTo>
                  <a:pt x="144" y="162"/>
                </a:lnTo>
                <a:lnTo>
                  <a:pt x="144" y="160"/>
                </a:lnTo>
                <a:lnTo>
                  <a:pt x="142" y="162"/>
                </a:lnTo>
                <a:lnTo>
                  <a:pt x="140" y="162"/>
                </a:lnTo>
                <a:lnTo>
                  <a:pt x="138" y="164"/>
                </a:lnTo>
                <a:lnTo>
                  <a:pt x="136" y="162"/>
                </a:lnTo>
                <a:lnTo>
                  <a:pt x="138" y="160"/>
                </a:lnTo>
                <a:lnTo>
                  <a:pt x="138" y="158"/>
                </a:lnTo>
                <a:lnTo>
                  <a:pt x="140" y="156"/>
                </a:lnTo>
                <a:lnTo>
                  <a:pt x="140" y="154"/>
                </a:lnTo>
                <a:lnTo>
                  <a:pt x="140" y="152"/>
                </a:lnTo>
                <a:lnTo>
                  <a:pt x="142" y="152"/>
                </a:lnTo>
                <a:lnTo>
                  <a:pt x="142" y="150"/>
                </a:lnTo>
                <a:lnTo>
                  <a:pt x="140" y="148"/>
                </a:lnTo>
                <a:lnTo>
                  <a:pt x="138" y="146"/>
                </a:lnTo>
                <a:lnTo>
                  <a:pt x="136" y="144"/>
                </a:lnTo>
                <a:lnTo>
                  <a:pt x="138" y="142"/>
                </a:lnTo>
                <a:lnTo>
                  <a:pt x="140" y="142"/>
                </a:lnTo>
                <a:lnTo>
                  <a:pt x="142" y="144"/>
                </a:lnTo>
                <a:lnTo>
                  <a:pt x="144" y="144"/>
                </a:lnTo>
                <a:lnTo>
                  <a:pt x="146" y="142"/>
                </a:lnTo>
                <a:lnTo>
                  <a:pt x="144" y="142"/>
                </a:lnTo>
                <a:lnTo>
                  <a:pt x="142" y="142"/>
                </a:lnTo>
                <a:lnTo>
                  <a:pt x="140" y="142"/>
                </a:lnTo>
                <a:lnTo>
                  <a:pt x="138" y="142"/>
                </a:lnTo>
                <a:lnTo>
                  <a:pt x="136" y="140"/>
                </a:lnTo>
                <a:lnTo>
                  <a:pt x="134" y="138"/>
                </a:lnTo>
                <a:lnTo>
                  <a:pt x="134" y="136"/>
                </a:lnTo>
                <a:lnTo>
                  <a:pt x="136" y="136"/>
                </a:lnTo>
                <a:lnTo>
                  <a:pt x="138" y="136"/>
                </a:lnTo>
                <a:lnTo>
                  <a:pt x="140" y="136"/>
                </a:lnTo>
                <a:lnTo>
                  <a:pt x="142" y="136"/>
                </a:lnTo>
                <a:lnTo>
                  <a:pt x="144" y="138"/>
                </a:lnTo>
                <a:lnTo>
                  <a:pt x="142" y="136"/>
                </a:lnTo>
                <a:lnTo>
                  <a:pt x="140" y="134"/>
                </a:lnTo>
                <a:lnTo>
                  <a:pt x="136" y="132"/>
                </a:lnTo>
                <a:lnTo>
                  <a:pt x="138" y="132"/>
                </a:lnTo>
                <a:lnTo>
                  <a:pt x="136" y="130"/>
                </a:lnTo>
                <a:lnTo>
                  <a:pt x="134" y="128"/>
                </a:lnTo>
                <a:lnTo>
                  <a:pt x="132" y="126"/>
                </a:lnTo>
                <a:lnTo>
                  <a:pt x="132" y="124"/>
                </a:lnTo>
                <a:lnTo>
                  <a:pt x="132" y="122"/>
                </a:lnTo>
                <a:lnTo>
                  <a:pt x="130" y="120"/>
                </a:lnTo>
                <a:lnTo>
                  <a:pt x="130" y="118"/>
                </a:lnTo>
                <a:lnTo>
                  <a:pt x="128" y="116"/>
                </a:lnTo>
                <a:lnTo>
                  <a:pt x="130" y="114"/>
                </a:lnTo>
                <a:lnTo>
                  <a:pt x="132" y="114"/>
                </a:lnTo>
                <a:lnTo>
                  <a:pt x="130" y="114"/>
                </a:lnTo>
                <a:lnTo>
                  <a:pt x="128" y="114"/>
                </a:lnTo>
                <a:lnTo>
                  <a:pt x="128" y="112"/>
                </a:lnTo>
                <a:lnTo>
                  <a:pt x="130" y="112"/>
                </a:lnTo>
                <a:lnTo>
                  <a:pt x="132" y="110"/>
                </a:lnTo>
                <a:lnTo>
                  <a:pt x="130" y="110"/>
                </a:lnTo>
                <a:lnTo>
                  <a:pt x="128" y="112"/>
                </a:lnTo>
                <a:lnTo>
                  <a:pt x="126" y="112"/>
                </a:lnTo>
                <a:lnTo>
                  <a:pt x="126" y="110"/>
                </a:lnTo>
                <a:lnTo>
                  <a:pt x="126" y="108"/>
                </a:lnTo>
                <a:lnTo>
                  <a:pt x="126" y="106"/>
                </a:lnTo>
                <a:lnTo>
                  <a:pt x="124" y="106"/>
                </a:lnTo>
                <a:lnTo>
                  <a:pt x="122" y="104"/>
                </a:lnTo>
                <a:lnTo>
                  <a:pt x="122" y="102"/>
                </a:lnTo>
                <a:lnTo>
                  <a:pt x="120" y="102"/>
                </a:lnTo>
                <a:lnTo>
                  <a:pt x="118" y="100"/>
                </a:lnTo>
                <a:lnTo>
                  <a:pt x="116" y="100"/>
                </a:lnTo>
                <a:lnTo>
                  <a:pt x="116" y="98"/>
                </a:lnTo>
                <a:lnTo>
                  <a:pt x="114" y="98"/>
                </a:lnTo>
                <a:lnTo>
                  <a:pt x="112" y="96"/>
                </a:lnTo>
                <a:lnTo>
                  <a:pt x="110" y="96"/>
                </a:lnTo>
                <a:lnTo>
                  <a:pt x="110" y="94"/>
                </a:lnTo>
                <a:lnTo>
                  <a:pt x="108" y="96"/>
                </a:lnTo>
                <a:lnTo>
                  <a:pt x="106" y="94"/>
                </a:lnTo>
                <a:lnTo>
                  <a:pt x="104" y="96"/>
                </a:lnTo>
                <a:lnTo>
                  <a:pt x="104" y="94"/>
                </a:lnTo>
                <a:lnTo>
                  <a:pt x="102" y="94"/>
                </a:lnTo>
                <a:lnTo>
                  <a:pt x="100" y="94"/>
                </a:lnTo>
                <a:lnTo>
                  <a:pt x="98" y="92"/>
                </a:lnTo>
                <a:lnTo>
                  <a:pt x="96" y="90"/>
                </a:lnTo>
                <a:lnTo>
                  <a:pt x="94" y="90"/>
                </a:lnTo>
                <a:lnTo>
                  <a:pt x="92" y="88"/>
                </a:lnTo>
                <a:lnTo>
                  <a:pt x="90" y="88"/>
                </a:lnTo>
                <a:lnTo>
                  <a:pt x="88" y="86"/>
                </a:lnTo>
                <a:lnTo>
                  <a:pt x="86" y="86"/>
                </a:lnTo>
                <a:lnTo>
                  <a:pt x="84" y="86"/>
                </a:lnTo>
                <a:lnTo>
                  <a:pt x="82" y="86"/>
                </a:lnTo>
                <a:lnTo>
                  <a:pt x="78" y="86"/>
                </a:lnTo>
                <a:lnTo>
                  <a:pt x="76" y="86"/>
                </a:lnTo>
                <a:lnTo>
                  <a:pt x="74" y="84"/>
                </a:lnTo>
                <a:lnTo>
                  <a:pt x="72" y="84"/>
                </a:lnTo>
                <a:lnTo>
                  <a:pt x="70" y="82"/>
                </a:lnTo>
                <a:lnTo>
                  <a:pt x="68" y="82"/>
                </a:lnTo>
                <a:lnTo>
                  <a:pt x="66" y="80"/>
                </a:lnTo>
                <a:lnTo>
                  <a:pt x="66" y="78"/>
                </a:lnTo>
                <a:lnTo>
                  <a:pt x="66" y="76"/>
                </a:lnTo>
                <a:lnTo>
                  <a:pt x="68" y="74"/>
                </a:lnTo>
                <a:lnTo>
                  <a:pt x="70" y="76"/>
                </a:lnTo>
                <a:lnTo>
                  <a:pt x="72" y="76"/>
                </a:lnTo>
                <a:lnTo>
                  <a:pt x="70" y="74"/>
                </a:lnTo>
                <a:lnTo>
                  <a:pt x="68" y="74"/>
                </a:lnTo>
                <a:lnTo>
                  <a:pt x="66" y="74"/>
                </a:lnTo>
                <a:lnTo>
                  <a:pt x="64" y="76"/>
                </a:lnTo>
                <a:lnTo>
                  <a:pt x="62" y="76"/>
                </a:lnTo>
                <a:lnTo>
                  <a:pt x="62" y="74"/>
                </a:lnTo>
                <a:lnTo>
                  <a:pt x="60" y="74"/>
                </a:lnTo>
                <a:lnTo>
                  <a:pt x="60" y="76"/>
                </a:lnTo>
                <a:lnTo>
                  <a:pt x="58" y="76"/>
                </a:lnTo>
                <a:lnTo>
                  <a:pt x="56" y="74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0"/>
                </a:lnTo>
                <a:lnTo>
                  <a:pt x="50" y="68"/>
                </a:lnTo>
                <a:lnTo>
                  <a:pt x="50" y="70"/>
                </a:lnTo>
                <a:lnTo>
                  <a:pt x="48" y="70"/>
                </a:lnTo>
                <a:lnTo>
                  <a:pt x="48" y="68"/>
                </a:lnTo>
                <a:lnTo>
                  <a:pt x="48" y="66"/>
                </a:lnTo>
                <a:lnTo>
                  <a:pt x="48" y="64"/>
                </a:lnTo>
                <a:lnTo>
                  <a:pt x="48" y="62"/>
                </a:lnTo>
                <a:lnTo>
                  <a:pt x="48" y="60"/>
                </a:lnTo>
                <a:lnTo>
                  <a:pt x="50" y="60"/>
                </a:lnTo>
                <a:lnTo>
                  <a:pt x="52" y="58"/>
                </a:lnTo>
                <a:lnTo>
                  <a:pt x="52" y="56"/>
                </a:lnTo>
                <a:lnTo>
                  <a:pt x="52" y="54"/>
                </a:lnTo>
                <a:lnTo>
                  <a:pt x="50" y="56"/>
                </a:lnTo>
                <a:lnTo>
                  <a:pt x="48" y="56"/>
                </a:lnTo>
                <a:lnTo>
                  <a:pt x="48" y="58"/>
                </a:lnTo>
                <a:lnTo>
                  <a:pt x="48" y="62"/>
                </a:lnTo>
                <a:lnTo>
                  <a:pt x="46" y="64"/>
                </a:lnTo>
                <a:lnTo>
                  <a:pt x="44" y="64"/>
                </a:lnTo>
                <a:lnTo>
                  <a:pt x="46" y="66"/>
                </a:lnTo>
                <a:lnTo>
                  <a:pt x="44" y="68"/>
                </a:lnTo>
                <a:lnTo>
                  <a:pt x="42" y="70"/>
                </a:lnTo>
                <a:lnTo>
                  <a:pt x="42" y="72"/>
                </a:lnTo>
                <a:lnTo>
                  <a:pt x="42" y="74"/>
                </a:lnTo>
                <a:lnTo>
                  <a:pt x="42" y="76"/>
                </a:lnTo>
                <a:lnTo>
                  <a:pt x="40" y="78"/>
                </a:lnTo>
                <a:lnTo>
                  <a:pt x="38" y="78"/>
                </a:lnTo>
                <a:lnTo>
                  <a:pt x="36" y="78"/>
                </a:lnTo>
                <a:lnTo>
                  <a:pt x="34" y="78"/>
                </a:lnTo>
                <a:lnTo>
                  <a:pt x="32" y="76"/>
                </a:lnTo>
                <a:lnTo>
                  <a:pt x="32" y="74"/>
                </a:lnTo>
                <a:lnTo>
                  <a:pt x="32" y="72"/>
                </a:lnTo>
                <a:lnTo>
                  <a:pt x="30" y="72"/>
                </a:lnTo>
                <a:lnTo>
                  <a:pt x="30" y="70"/>
                </a:lnTo>
                <a:lnTo>
                  <a:pt x="32" y="68"/>
                </a:lnTo>
                <a:lnTo>
                  <a:pt x="34" y="68"/>
                </a:lnTo>
                <a:lnTo>
                  <a:pt x="34" y="66"/>
                </a:lnTo>
                <a:lnTo>
                  <a:pt x="32" y="64"/>
                </a:lnTo>
                <a:lnTo>
                  <a:pt x="32" y="62"/>
                </a:lnTo>
                <a:lnTo>
                  <a:pt x="30" y="62"/>
                </a:lnTo>
                <a:lnTo>
                  <a:pt x="28" y="60"/>
                </a:lnTo>
                <a:lnTo>
                  <a:pt x="28" y="58"/>
                </a:lnTo>
                <a:lnTo>
                  <a:pt x="26" y="56"/>
                </a:lnTo>
                <a:lnTo>
                  <a:pt x="24" y="54"/>
                </a:lnTo>
                <a:lnTo>
                  <a:pt x="22" y="54"/>
                </a:lnTo>
                <a:lnTo>
                  <a:pt x="20" y="54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20" y="50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8" y="50"/>
                </a:lnTo>
                <a:lnTo>
                  <a:pt x="30" y="50"/>
                </a:lnTo>
                <a:lnTo>
                  <a:pt x="32" y="50"/>
                </a:lnTo>
                <a:lnTo>
                  <a:pt x="34" y="50"/>
                </a:lnTo>
                <a:lnTo>
                  <a:pt x="34" y="48"/>
                </a:lnTo>
                <a:lnTo>
                  <a:pt x="36" y="46"/>
                </a:lnTo>
                <a:lnTo>
                  <a:pt x="38" y="44"/>
                </a:lnTo>
                <a:lnTo>
                  <a:pt x="40" y="44"/>
                </a:lnTo>
                <a:lnTo>
                  <a:pt x="42" y="44"/>
                </a:lnTo>
                <a:lnTo>
                  <a:pt x="44" y="46"/>
                </a:lnTo>
                <a:lnTo>
                  <a:pt x="42" y="48"/>
                </a:lnTo>
                <a:lnTo>
                  <a:pt x="44" y="46"/>
                </a:lnTo>
                <a:lnTo>
                  <a:pt x="44" y="44"/>
                </a:lnTo>
                <a:lnTo>
                  <a:pt x="44" y="46"/>
                </a:lnTo>
                <a:lnTo>
                  <a:pt x="46" y="46"/>
                </a:lnTo>
                <a:lnTo>
                  <a:pt x="48" y="46"/>
                </a:lnTo>
                <a:lnTo>
                  <a:pt x="48" y="48"/>
                </a:lnTo>
                <a:lnTo>
                  <a:pt x="50" y="46"/>
                </a:lnTo>
                <a:lnTo>
                  <a:pt x="50" y="48"/>
                </a:lnTo>
                <a:lnTo>
                  <a:pt x="52" y="46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2"/>
                </a:lnTo>
                <a:lnTo>
                  <a:pt x="52" y="42"/>
                </a:lnTo>
                <a:lnTo>
                  <a:pt x="54" y="40"/>
                </a:lnTo>
                <a:lnTo>
                  <a:pt x="52" y="40"/>
                </a:lnTo>
                <a:lnTo>
                  <a:pt x="52" y="38"/>
                </a:lnTo>
                <a:lnTo>
                  <a:pt x="54" y="36"/>
                </a:lnTo>
                <a:lnTo>
                  <a:pt x="52" y="36"/>
                </a:lnTo>
                <a:lnTo>
                  <a:pt x="50" y="38"/>
                </a:lnTo>
                <a:lnTo>
                  <a:pt x="48" y="38"/>
                </a:lnTo>
                <a:lnTo>
                  <a:pt x="46" y="40"/>
                </a:lnTo>
                <a:lnTo>
                  <a:pt x="44" y="38"/>
                </a:lnTo>
                <a:lnTo>
                  <a:pt x="42" y="38"/>
                </a:lnTo>
                <a:lnTo>
                  <a:pt x="40" y="38"/>
                </a:lnTo>
                <a:lnTo>
                  <a:pt x="38" y="40"/>
                </a:lnTo>
                <a:lnTo>
                  <a:pt x="36" y="40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6" y="40"/>
                </a:lnTo>
                <a:lnTo>
                  <a:pt x="24" y="40"/>
                </a:lnTo>
                <a:lnTo>
                  <a:pt x="22" y="38"/>
                </a:lnTo>
                <a:lnTo>
                  <a:pt x="20" y="38"/>
                </a:lnTo>
                <a:lnTo>
                  <a:pt x="18" y="36"/>
                </a:lnTo>
                <a:lnTo>
                  <a:pt x="20" y="34"/>
                </a:lnTo>
                <a:lnTo>
                  <a:pt x="18" y="34"/>
                </a:lnTo>
                <a:lnTo>
                  <a:pt x="18" y="32"/>
                </a:lnTo>
                <a:lnTo>
                  <a:pt x="16" y="30"/>
                </a:lnTo>
                <a:lnTo>
                  <a:pt x="18" y="28"/>
                </a:lnTo>
                <a:lnTo>
                  <a:pt x="16" y="28"/>
                </a:lnTo>
                <a:lnTo>
                  <a:pt x="16" y="26"/>
                </a:lnTo>
                <a:lnTo>
                  <a:pt x="14" y="24"/>
                </a:lnTo>
                <a:lnTo>
                  <a:pt x="14" y="26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6" y="24"/>
                </a:lnTo>
                <a:lnTo>
                  <a:pt x="4" y="24"/>
                </a:lnTo>
                <a:lnTo>
                  <a:pt x="2" y="24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2" y="18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2" name="Freeform 2133">
            <a:extLst>
              <a:ext uri="{FF2B5EF4-FFF2-40B4-BE49-F238E27FC236}">
                <a16:creationId xmlns:a16="http://schemas.microsoft.com/office/drawing/2014/main" id="{1552C5FF-17CD-4D01-8F12-EBFCFDB6EF27}"/>
              </a:ext>
            </a:extLst>
          </p:cNvPr>
          <p:cNvSpPr>
            <a:spLocks/>
          </p:cNvSpPr>
          <p:nvPr/>
        </p:nvSpPr>
        <p:spPr bwMode="auto">
          <a:xfrm>
            <a:off x="8015291" y="3946525"/>
            <a:ext cx="288925" cy="288925"/>
          </a:xfrm>
          <a:custGeom>
            <a:avLst/>
            <a:gdLst>
              <a:gd name="T0" fmla="*/ 35282188 w 182"/>
              <a:gd name="T1" fmla="*/ 20161250 h 182"/>
              <a:gd name="T2" fmla="*/ 70564375 w 182"/>
              <a:gd name="T3" fmla="*/ 0 h 182"/>
              <a:gd name="T4" fmla="*/ 105846563 w 182"/>
              <a:gd name="T5" fmla="*/ 15120938 h 182"/>
              <a:gd name="T6" fmla="*/ 136088438 w 182"/>
              <a:gd name="T7" fmla="*/ 20161250 h 182"/>
              <a:gd name="T8" fmla="*/ 151209375 w 182"/>
              <a:gd name="T9" fmla="*/ 55443438 h 182"/>
              <a:gd name="T10" fmla="*/ 146169063 w 182"/>
              <a:gd name="T11" fmla="*/ 90725625 h 182"/>
              <a:gd name="T12" fmla="*/ 156249688 w 182"/>
              <a:gd name="T13" fmla="*/ 126007813 h 182"/>
              <a:gd name="T14" fmla="*/ 166330313 w 182"/>
              <a:gd name="T15" fmla="*/ 120967500 h 182"/>
              <a:gd name="T16" fmla="*/ 181451250 w 182"/>
              <a:gd name="T17" fmla="*/ 156249688 h 182"/>
              <a:gd name="T18" fmla="*/ 211693125 w 182"/>
              <a:gd name="T19" fmla="*/ 146169063 h 182"/>
              <a:gd name="T20" fmla="*/ 231854375 w 182"/>
              <a:gd name="T21" fmla="*/ 120967500 h 182"/>
              <a:gd name="T22" fmla="*/ 257055938 w 182"/>
              <a:gd name="T23" fmla="*/ 100806250 h 182"/>
              <a:gd name="T24" fmla="*/ 287297813 w 182"/>
              <a:gd name="T25" fmla="*/ 85685313 h 182"/>
              <a:gd name="T26" fmla="*/ 307459063 w 182"/>
              <a:gd name="T27" fmla="*/ 60483750 h 182"/>
              <a:gd name="T28" fmla="*/ 342741250 w 182"/>
              <a:gd name="T29" fmla="*/ 70564375 h 182"/>
              <a:gd name="T30" fmla="*/ 383063750 w 182"/>
              <a:gd name="T31" fmla="*/ 90725625 h 182"/>
              <a:gd name="T32" fmla="*/ 413305625 w 182"/>
              <a:gd name="T33" fmla="*/ 105846563 h 182"/>
              <a:gd name="T34" fmla="*/ 443547500 w 182"/>
              <a:gd name="T35" fmla="*/ 110886875 h 182"/>
              <a:gd name="T36" fmla="*/ 453628125 w 182"/>
              <a:gd name="T37" fmla="*/ 221773750 h 182"/>
              <a:gd name="T38" fmla="*/ 453628125 w 182"/>
              <a:gd name="T39" fmla="*/ 272176875 h 182"/>
              <a:gd name="T40" fmla="*/ 448587813 w 182"/>
              <a:gd name="T41" fmla="*/ 307459063 h 182"/>
              <a:gd name="T42" fmla="*/ 443547500 w 182"/>
              <a:gd name="T43" fmla="*/ 342741250 h 182"/>
              <a:gd name="T44" fmla="*/ 448587813 w 182"/>
              <a:gd name="T45" fmla="*/ 372983125 h 182"/>
              <a:gd name="T46" fmla="*/ 443547500 w 182"/>
              <a:gd name="T47" fmla="*/ 408265313 h 182"/>
              <a:gd name="T48" fmla="*/ 438507188 w 182"/>
              <a:gd name="T49" fmla="*/ 443547500 h 182"/>
              <a:gd name="T50" fmla="*/ 418345938 w 182"/>
              <a:gd name="T51" fmla="*/ 433466875 h 182"/>
              <a:gd name="T52" fmla="*/ 398184688 w 182"/>
              <a:gd name="T53" fmla="*/ 408265313 h 182"/>
              <a:gd name="T54" fmla="*/ 372983125 w 182"/>
              <a:gd name="T55" fmla="*/ 413305625 h 182"/>
              <a:gd name="T56" fmla="*/ 342741250 w 182"/>
              <a:gd name="T57" fmla="*/ 408265313 h 182"/>
              <a:gd name="T58" fmla="*/ 352821875 w 182"/>
              <a:gd name="T59" fmla="*/ 372983125 h 182"/>
              <a:gd name="T60" fmla="*/ 362902500 w 182"/>
              <a:gd name="T61" fmla="*/ 362902500 h 182"/>
              <a:gd name="T62" fmla="*/ 337700938 w 182"/>
              <a:gd name="T63" fmla="*/ 342741250 h 182"/>
              <a:gd name="T64" fmla="*/ 357862188 w 182"/>
              <a:gd name="T65" fmla="*/ 342741250 h 182"/>
              <a:gd name="T66" fmla="*/ 332660625 w 182"/>
              <a:gd name="T67" fmla="*/ 312499375 h 182"/>
              <a:gd name="T68" fmla="*/ 332660625 w 182"/>
              <a:gd name="T69" fmla="*/ 287297813 h 182"/>
              <a:gd name="T70" fmla="*/ 317539688 w 182"/>
              <a:gd name="T71" fmla="*/ 282257500 h 182"/>
              <a:gd name="T72" fmla="*/ 307459063 w 182"/>
              <a:gd name="T73" fmla="*/ 262096250 h 182"/>
              <a:gd name="T74" fmla="*/ 282257500 w 182"/>
              <a:gd name="T75" fmla="*/ 241935000 h 182"/>
              <a:gd name="T76" fmla="*/ 257055938 w 182"/>
              <a:gd name="T77" fmla="*/ 236894688 h 182"/>
              <a:gd name="T78" fmla="*/ 221773750 w 182"/>
              <a:gd name="T79" fmla="*/ 216733438 h 182"/>
              <a:gd name="T80" fmla="*/ 186491563 w 182"/>
              <a:gd name="T81" fmla="*/ 211693125 h 182"/>
              <a:gd name="T82" fmla="*/ 171370625 w 182"/>
              <a:gd name="T83" fmla="*/ 186491563 h 182"/>
              <a:gd name="T84" fmla="*/ 156249688 w 182"/>
              <a:gd name="T85" fmla="*/ 191531875 h 182"/>
              <a:gd name="T86" fmla="*/ 136088438 w 182"/>
              <a:gd name="T87" fmla="*/ 181451250 h 182"/>
              <a:gd name="T88" fmla="*/ 120967500 w 182"/>
              <a:gd name="T89" fmla="*/ 161290000 h 182"/>
              <a:gd name="T90" fmla="*/ 120967500 w 182"/>
              <a:gd name="T91" fmla="*/ 141128750 h 182"/>
              <a:gd name="T92" fmla="*/ 105846563 w 182"/>
              <a:gd name="T93" fmla="*/ 176410938 h 182"/>
              <a:gd name="T94" fmla="*/ 80645000 w 182"/>
              <a:gd name="T95" fmla="*/ 191531875 h 182"/>
              <a:gd name="T96" fmla="*/ 80645000 w 182"/>
              <a:gd name="T97" fmla="*/ 161290000 h 182"/>
              <a:gd name="T98" fmla="*/ 55443438 w 182"/>
              <a:gd name="T99" fmla="*/ 136088438 h 182"/>
              <a:gd name="T100" fmla="*/ 60483750 w 182"/>
              <a:gd name="T101" fmla="*/ 120967500 h 182"/>
              <a:gd name="T102" fmla="*/ 95765938 w 182"/>
              <a:gd name="T103" fmla="*/ 110886875 h 182"/>
              <a:gd name="T104" fmla="*/ 110886875 w 182"/>
              <a:gd name="T105" fmla="*/ 115927188 h 182"/>
              <a:gd name="T106" fmla="*/ 126007813 w 182"/>
              <a:gd name="T107" fmla="*/ 110886875 h 182"/>
              <a:gd name="T108" fmla="*/ 131048125 w 182"/>
              <a:gd name="T109" fmla="*/ 90725625 h 182"/>
              <a:gd name="T110" fmla="*/ 95765938 w 182"/>
              <a:gd name="T111" fmla="*/ 100806250 h 182"/>
              <a:gd name="T112" fmla="*/ 70564375 w 182"/>
              <a:gd name="T113" fmla="*/ 95765938 h 182"/>
              <a:gd name="T114" fmla="*/ 45362813 w 182"/>
              <a:gd name="T115" fmla="*/ 80645000 h 182"/>
              <a:gd name="T116" fmla="*/ 35282188 w 182"/>
              <a:gd name="T117" fmla="*/ 65524063 h 182"/>
              <a:gd name="T118" fmla="*/ 5040313 w 182"/>
              <a:gd name="T119" fmla="*/ 60483750 h 18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" h="182">
                <a:moveTo>
                  <a:pt x="6" y="14"/>
                </a:moveTo>
                <a:lnTo>
                  <a:pt x="6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20" y="2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10"/>
                </a:lnTo>
                <a:lnTo>
                  <a:pt x="58" y="10"/>
                </a:lnTo>
                <a:lnTo>
                  <a:pt x="56" y="12"/>
                </a:lnTo>
                <a:lnTo>
                  <a:pt x="56" y="14"/>
                </a:lnTo>
                <a:lnTo>
                  <a:pt x="58" y="16"/>
                </a:lnTo>
                <a:lnTo>
                  <a:pt x="58" y="18"/>
                </a:lnTo>
                <a:lnTo>
                  <a:pt x="60" y="20"/>
                </a:lnTo>
                <a:lnTo>
                  <a:pt x="60" y="22"/>
                </a:lnTo>
                <a:lnTo>
                  <a:pt x="60" y="24"/>
                </a:lnTo>
                <a:lnTo>
                  <a:pt x="58" y="26"/>
                </a:lnTo>
                <a:lnTo>
                  <a:pt x="56" y="28"/>
                </a:lnTo>
                <a:lnTo>
                  <a:pt x="56" y="30"/>
                </a:lnTo>
                <a:lnTo>
                  <a:pt x="58" y="32"/>
                </a:lnTo>
                <a:lnTo>
                  <a:pt x="58" y="34"/>
                </a:lnTo>
                <a:lnTo>
                  <a:pt x="58" y="36"/>
                </a:lnTo>
                <a:lnTo>
                  <a:pt x="56" y="38"/>
                </a:lnTo>
                <a:lnTo>
                  <a:pt x="58" y="40"/>
                </a:lnTo>
                <a:lnTo>
                  <a:pt x="58" y="42"/>
                </a:lnTo>
                <a:lnTo>
                  <a:pt x="60" y="44"/>
                </a:lnTo>
                <a:lnTo>
                  <a:pt x="60" y="46"/>
                </a:lnTo>
                <a:lnTo>
                  <a:pt x="62" y="48"/>
                </a:lnTo>
                <a:lnTo>
                  <a:pt x="62" y="50"/>
                </a:lnTo>
                <a:lnTo>
                  <a:pt x="62" y="52"/>
                </a:lnTo>
                <a:lnTo>
                  <a:pt x="64" y="50"/>
                </a:lnTo>
                <a:lnTo>
                  <a:pt x="64" y="48"/>
                </a:lnTo>
                <a:lnTo>
                  <a:pt x="64" y="46"/>
                </a:lnTo>
                <a:lnTo>
                  <a:pt x="64" y="44"/>
                </a:lnTo>
                <a:lnTo>
                  <a:pt x="66" y="46"/>
                </a:lnTo>
                <a:lnTo>
                  <a:pt x="66" y="48"/>
                </a:lnTo>
                <a:lnTo>
                  <a:pt x="66" y="50"/>
                </a:lnTo>
                <a:lnTo>
                  <a:pt x="66" y="52"/>
                </a:lnTo>
                <a:lnTo>
                  <a:pt x="66" y="54"/>
                </a:lnTo>
                <a:lnTo>
                  <a:pt x="68" y="54"/>
                </a:lnTo>
                <a:lnTo>
                  <a:pt x="70" y="56"/>
                </a:lnTo>
                <a:lnTo>
                  <a:pt x="68" y="58"/>
                </a:lnTo>
                <a:lnTo>
                  <a:pt x="70" y="60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8" y="64"/>
                </a:lnTo>
                <a:lnTo>
                  <a:pt x="80" y="62"/>
                </a:lnTo>
                <a:lnTo>
                  <a:pt x="82" y="62"/>
                </a:lnTo>
                <a:lnTo>
                  <a:pt x="82" y="60"/>
                </a:lnTo>
                <a:lnTo>
                  <a:pt x="84" y="58"/>
                </a:lnTo>
                <a:lnTo>
                  <a:pt x="86" y="58"/>
                </a:lnTo>
                <a:lnTo>
                  <a:pt x="86" y="56"/>
                </a:lnTo>
                <a:lnTo>
                  <a:pt x="88" y="56"/>
                </a:lnTo>
                <a:lnTo>
                  <a:pt x="90" y="54"/>
                </a:lnTo>
                <a:lnTo>
                  <a:pt x="90" y="52"/>
                </a:lnTo>
                <a:lnTo>
                  <a:pt x="90" y="50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6" y="42"/>
                </a:lnTo>
                <a:lnTo>
                  <a:pt x="98" y="40"/>
                </a:lnTo>
                <a:lnTo>
                  <a:pt x="100" y="38"/>
                </a:lnTo>
                <a:lnTo>
                  <a:pt x="102" y="40"/>
                </a:lnTo>
                <a:lnTo>
                  <a:pt x="104" y="40"/>
                </a:lnTo>
                <a:lnTo>
                  <a:pt x="106" y="40"/>
                </a:lnTo>
                <a:lnTo>
                  <a:pt x="108" y="38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4" y="34"/>
                </a:lnTo>
                <a:lnTo>
                  <a:pt x="112" y="32"/>
                </a:lnTo>
                <a:lnTo>
                  <a:pt x="112" y="30"/>
                </a:lnTo>
                <a:lnTo>
                  <a:pt x="114" y="30"/>
                </a:lnTo>
                <a:lnTo>
                  <a:pt x="116" y="28"/>
                </a:lnTo>
                <a:lnTo>
                  <a:pt x="118" y="28"/>
                </a:lnTo>
                <a:lnTo>
                  <a:pt x="120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8" y="26"/>
                </a:lnTo>
                <a:lnTo>
                  <a:pt x="130" y="26"/>
                </a:lnTo>
                <a:lnTo>
                  <a:pt x="132" y="26"/>
                </a:lnTo>
                <a:lnTo>
                  <a:pt x="134" y="28"/>
                </a:lnTo>
                <a:lnTo>
                  <a:pt x="136" y="28"/>
                </a:lnTo>
                <a:lnTo>
                  <a:pt x="138" y="30"/>
                </a:lnTo>
                <a:lnTo>
                  <a:pt x="140" y="30"/>
                </a:lnTo>
                <a:lnTo>
                  <a:pt x="142" y="32"/>
                </a:lnTo>
                <a:lnTo>
                  <a:pt x="144" y="34"/>
                </a:lnTo>
                <a:lnTo>
                  <a:pt x="146" y="34"/>
                </a:lnTo>
                <a:lnTo>
                  <a:pt x="148" y="34"/>
                </a:lnTo>
                <a:lnTo>
                  <a:pt x="150" y="36"/>
                </a:lnTo>
                <a:lnTo>
                  <a:pt x="152" y="36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8" y="40"/>
                </a:lnTo>
                <a:lnTo>
                  <a:pt x="160" y="42"/>
                </a:lnTo>
                <a:lnTo>
                  <a:pt x="162" y="42"/>
                </a:lnTo>
                <a:lnTo>
                  <a:pt x="164" y="42"/>
                </a:lnTo>
                <a:lnTo>
                  <a:pt x="166" y="42"/>
                </a:lnTo>
                <a:lnTo>
                  <a:pt x="168" y="42"/>
                </a:lnTo>
                <a:lnTo>
                  <a:pt x="170" y="44"/>
                </a:lnTo>
                <a:lnTo>
                  <a:pt x="172" y="42"/>
                </a:lnTo>
                <a:lnTo>
                  <a:pt x="174" y="44"/>
                </a:lnTo>
                <a:lnTo>
                  <a:pt x="176" y="44"/>
                </a:lnTo>
                <a:lnTo>
                  <a:pt x="178" y="46"/>
                </a:lnTo>
                <a:lnTo>
                  <a:pt x="180" y="48"/>
                </a:lnTo>
                <a:lnTo>
                  <a:pt x="182" y="48"/>
                </a:lnTo>
                <a:lnTo>
                  <a:pt x="182" y="56"/>
                </a:lnTo>
                <a:lnTo>
                  <a:pt x="182" y="60"/>
                </a:lnTo>
                <a:lnTo>
                  <a:pt x="182" y="76"/>
                </a:lnTo>
                <a:lnTo>
                  <a:pt x="182" y="80"/>
                </a:lnTo>
                <a:lnTo>
                  <a:pt x="180" y="88"/>
                </a:lnTo>
                <a:lnTo>
                  <a:pt x="180" y="96"/>
                </a:lnTo>
                <a:lnTo>
                  <a:pt x="180" y="98"/>
                </a:lnTo>
                <a:lnTo>
                  <a:pt x="180" y="100"/>
                </a:lnTo>
                <a:lnTo>
                  <a:pt x="180" y="102"/>
                </a:lnTo>
                <a:lnTo>
                  <a:pt x="180" y="104"/>
                </a:lnTo>
                <a:lnTo>
                  <a:pt x="180" y="106"/>
                </a:lnTo>
                <a:lnTo>
                  <a:pt x="180" y="108"/>
                </a:lnTo>
                <a:lnTo>
                  <a:pt x="180" y="110"/>
                </a:lnTo>
                <a:lnTo>
                  <a:pt x="180" y="112"/>
                </a:lnTo>
                <a:lnTo>
                  <a:pt x="180" y="114"/>
                </a:lnTo>
                <a:lnTo>
                  <a:pt x="180" y="116"/>
                </a:lnTo>
                <a:lnTo>
                  <a:pt x="180" y="118"/>
                </a:lnTo>
                <a:lnTo>
                  <a:pt x="180" y="120"/>
                </a:lnTo>
                <a:lnTo>
                  <a:pt x="178" y="122"/>
                </a:lnTo>
                <a:lnTo>
                  <a:pt x="178" y="124"/>
                </a:lnTo>
                <a:lnTo>
                  <a:pt x="176" y="126"/>
                </a:lnTo>
                <a:lnTo>
                  <a:pt x="176" y="128"/>
                </a:lnTo>
                <a:lnTo>
                  <a:pt x="176" y="130"/>
                </a:lnTo>
                <a:lnTo>
                  <a:pt x="176" y="132"/>
                </a:lnTo>
                <a:lnTo>
                  <a:pt x="176" y="134"/>
                </a:lnTo>
                <a:lnTo>
                  <a:pt x="176" y="136"/>
                </a:lnTo>
                <a:lnTo>
                  <a:pt x="178" y="136"/>
                </a:lnTo>
                <a:lnTo>
                  <a:pt x="178" y="138"/>
                </a:lnTo>
                <a:lnTo>
                  <a:pt x="178" y="140"/>
                </a:lnTo>
                <a:lnTo>
                  <a:pt x="178" y="142"/>
                </a:lnTo>
                <a:lnTo>
                  <a:pt x="178" y="144"/>
                </a:lnTo>
                <a:lnTo>
                  <a:pt x="178" y="146"/>
                </a:lnTo>
                <a:lnTo>
                  <a:pt x="178" y="148"/>
                </a:lnTo>
                <a:lnTo>
                  <a:pt x="176" y="150"/>
                </a:lnTo>
                <a:lnTo>
                  <a:pt x="176" y="152"/>
                </a:lnTo>
                <a:lnTo>
                  <a:pt x="176" y="154"/>
                </a:lnTo>
                <a:lnTo>
                  <a:pt x="176" y="156"/>
                </a:lnTo>
                <a:lnTo>
                  <a:pt x="176" y="158"/>
                </a:lnTo>
                <a:lnTo>
                  <a:pt x="176" y="160"/>
                </a:lnTo>
                <a:lnTo>
                  <a:pt x="176" y="162"/>
                </a:lnTo>
                <a:lnTo>
                  <a:pt x="176" y="164"/>
                </a:lnTo>
                <a:lnTo>
                  <a:pt x="176" y="166"/>
                </a:lnTo>
                <a:lnTo>
                  <a:pt x="176" y="168"/>
                </a:lnTo>
                <a:lnTo>
                  <a:pt x="176" y="170"/>
                </a:lnTo>
                <a:lnTo>
                  <a:pt x="176" y="172"/>
                </a:lnTo>
                <a:lnTo>
                  <a:pt x="176" y="174"/>
                </a:lnTo>
                <a:lnTo>
                  <a:pt x="176" y="176"/>
                </a:lnTo>
                <a:lnTo>
                  <a:pt x="174" y="176"/>
                </a:lnTo>
                <a:lnTo>
                  <a:pt x="174" y="178"/>
                </a:lnTo>
                <a:lnTo>
                  <a:pt x="174" y="180"/>
                </a:lnTo>
                <a:lnTo>
                  <a:pt x="174" y="182"/>
                </a:lnTo>
                <a:lnTo>
                  <a:pt x="172" y="182"/>
                </a:lnTo>
                <a:lnTo>
                  <a:pt x="170" y="180"/>
                </a:lnTo>
                <a:lnTo>
                  <a:pt x="170" y="178"/>
                </a:lnTo>
                <a:lnTo>
                  <a:pt x="168" y="176"/>
                </a:lnTo>
                <a:lnTo>
                  <a:pt x="166" y="172"/>
                </a:lnTo>
                <a:lnTo>
                  <a:pt x="164" y="170"/>
                </a:lnTo>
                <a:lnTo>
                  <a:pt x="162" y="168"/>
                </a:lnTo>
                <a:lnTo>
                  <a:pt x="160" y="166"/>
                </a:lnTo>
                <a:lnTo>
                  <a:pt x="158" y="164"/>
                </a:lnTo>
                <a:lnTo>
                  <a:pt x="158" y="162"/>
                </a:lnTo>
                <a:lnTo>
                  <a:pt x="158" y="160"/>
                </a:lnTo>
                <a:lnTo>
                  <a:pt x="156" y="162"/>
                </a:lnTo>
                <a:lnTo>
                  <a:pt x="154" y="162"/>
                </a:lnTo>
                <a:lnTo>
                  <a:pt x="150" y="162"/>
                </a:lnTo>
                <a:lnTo>
                  <a:pt x="148" y="162"/>
                </a:lnTo>
                <a:lnTo>
                  <a:pt x="148" y="164"/>
                </a:lnTo>
                <a:lnTo>
                  <a:pt x="146" y="164"/>
                </a:lnTo>
                <a:lnTo>
                  <a:pt x="144" y="162"/>
                </a:lnTo>
                <a:lnTo>
                  <a:pt x="144" y="160"/>
                </a:lnTo>
                <a:lnTo>
                  <a:pt x="142" y="162"/>
                </a:lnTo>
                <a:lnTo>
                  <a:pt x="140" y="162"/>
                </a:lnTo>
                <a:lnTo>
                  <a:pt x="138" y="164"/>
                </a:lnTo>
                <a:lnTo>
                  <a:pt x="136" y="162"/>
                </a:lnTo>
                <a:lnTo>
                  <a:pt x="138" y="160"/>
                </a:lnTo>
                <a:lnTo>
                  <a:pt x="138" y="158"/>
                </a:lnTo>
                <a:lnTo>
                  <a:pt x="140" y="156"/>
                </a:lnTo>
                <a:lnTo>
                  <a:pt x="140" y="154"/>
                </a:lnTo>
                <a:lnTo>
                  <a:pt x="140" y="152"/>
                </a:lnTo>
                <a:lnTo>
                  <a:pt x="142" y="152"/>
                </a:lnTo>
                <a:lnTo>
                  <a:pt x="142" y="150"/>
                </a:lnTo>
                <a:lnTo>
                  <a:pt x="140" y="148"/>
                </a:lnTo>
                <a:lnTo>
                  <a:pt x="138" y="146"/>
                </a:lnTo>
                <a:lnTo>
                  <a:pt x="136" y="144"/>
                </a:lnTo>
                <a:lnTo>
                  <a:pt x="138" y="142"/>
                </a:lnTo>
                <a:lnTo>
                  <a:pt x="140" y="142"/>
                </a:lnTo>
                <a:lnTo>
                  <a:pt x="142" y="144"/>
                </a:lnTo>
                <a:lnTo>
                  <a:pt x="144" y="144"/>
                </a:lnTo>
                <a:lnTo>
                  <a:pt x="146" y="142"/>
                </a:lnTo>
                <a:lnTo>
                  <a:pt x="144" y="142"/>
                </a:lnTo>
                <a:lnTo>
                  <a:pt x="142" y="142"/>
                </a:lnTo>
                <a:lnTo>
                  <a:pt x="140" y="142"/>
                </a:lnTo>
                <a:lnTo>
                  <a:pt x="138" y="142"/>
                </a:lnTo>
                <a:lnTo>
                  <a:pt x="136" y="140"/>
                </a:lnTo>
                <a:lnTo>
                  <a:pt x="134" y="138"/>
                </a:lnTo>
                <a:lnTo>
                  <a:pt x="134" y="136"/>
                </a:lnTo>
                <a:lnTo>
                  <a:pt x="136" y="136"/>
                </a:lnTo>
                <a:lnTo>
                  <a:pt x="138" y="136"/>
                </a:lnTo>
                <a:lnTo>
                  <a:pt x="140" y="136"/>
                </a:lnTo>
                <a:lnTo>
                  <a:pt x="142" y="136"/>
                </a:lnTo>
                <a:lnTo>
                  <a:pt x="144" y="138"/>
                </a:lnTo>
                <a:lnTo>
                  <a:pt x="142" y="136"/>
                </a:lnTo>
                <a:lnTo>
                  <a:pt x="140" y="134"/>
                </a:lnTo>
                <a:lnTo>
                  <a:pt x="136" y="132"/>
                </a:lnTo>
                <a:lnTo>
                  <a:pt x="138" y="132"/>
                </a:lnTo>
                <a:lnTo>
                  <a:pt x="136" y="130"/>
                </a:lnTo>
                <a:lnTo>
                  <a:pt x="134" y="128"/>
                </a:lnTo>
                <a:lnTo>
                  <a:pt x="132" y="126"/>
                </a:lnTo>
                <a:lnTo>
                  <a:pt x="132" y="124"/>
                </a:lnTo>
                <a:lnTo>
                  <a:pt x="132" y="122"/>
                </a:lnTo>
                <a:lnTo>
                  <a:pt x="130" y="120"/>
                </a:lnTo>
                <a:lnTo>
                  <a:pt x="130" y="118"/>
                </a:lnTo>
                <a:lnTo>
                  <a:pt x="128" y="116"/>
                </a:lnTo>
                <a:lnTo>
                  <a:pt x="130" y="114"/>
                </a:lnTo>
                <a:lnTo>
                  <a:pt x="132" y="114"/>
                </a:lnTo>
                <a:lnTo>
                  <a:pt x="130" y="114"/>
                </a:lnTo>
                <a:lnTo>
                  <a:pt x="128" y="114"/>
                </a:lnTo>
                <a:lnTo>
                  <a:pt x="128" y="112"/>
                </a:lnTo>
                <a:lnTo>
                  <a:pt x="130" y="112"/>
                </a:lnTo>
                <a:lnTo>
                  <a:pt x="132" y="110"/>
                </a:lnTo>
                <a:lnTo>
                  <a:pt x="130" y="110"/>
                </a:lnTo>
                <a:lnTo>
                  <a:pt x="128" y="112"/>
                </a:lnTo>
                <a:lnTo>
                  <a:pt x="126" y="112"/>
                </a:lnTo>
                <a:lnTo>
                  <a:pt x="126" y="110"/>
                </a:lnTo>
                <a:lnTo>
                  <a:pt x="126" y="108"/>
                </a:lnTo>
                <a:lnTo>
                  <a:pt x="126" y="106"/>
                </a:lnTo>
                <a:lnTo>
                  <a:pt x="124" y="106"/>
                </a:lnTo>
                <a:lnTo>
                  <a:pt x="122" y="104"/>
                </a:lnTo>
                <a:lnTo>
                  <a:pt x="122" y="102"/>
                </a:lnTo>
                <a:lnTo>
                  <a:pt x="120" y="102"/>
                </a:lnTo>
                <a:lnTo>
                  <a:pt x="118" y="100"/>
                </a:lnTo>
                <a:lnTo>
                  <a:pt x="116" y="100"/>
                </a:lnTo>
                <a:lnTo>
                  <a:pt x="116" y="98"/>
                </a:lnTo>
                <a:lnTo>
                  <a:pt x="114" y="98"/>
                </a:lnTo>
                <a:lnTo>
                  <a:pt x="112" y="96"/>
                </a:lnTo>
                <a:lnTo>
                  <a:pt x="110" y="96"/>
                </a:lnTo>
                <a:lnTo>
                  <a:pt x="110" y="94"/>
                </a:lnTo>
                <a:lnTo>
                  <a:pt x="108" y="96"/>
                </a:lnTo>
                <a:lnTo>
                  <a:pt x="106" y="94"/>
                </a:lnTo>
                <a:lnTo>
                  <a:pt x="104" y="96"/>
                </a:lnTo>
                <a:lnTo>
                  <a:pt x="104" y="94"/>
                </a:lnTo>
                <a:lnTo>
                  <a:pt x="102" y="94"/>
                </a:lnTo>
                <a:lnTo>
                  <a:pt x="100" y="94"/>
                </a:lnTo>
                <a:lnTo>
                  <a:pt x="98" y="92"/>
                </a:lnTo>
                <a:lnTo>
                  <a:pt x="96" y="90"/>
                </a:lnTo>
                <a:lnTo>
                  <a:pt x="94" y="90"/>
                </a:lnTo>
                <a:lnTo>
                  <a:pt x="92" y="88"/>
                </a:lnTo>
                <a:lnTo>
                  <a:pt x="90" y="88"/>
                </a:lnTo>
                <a:lnTo>
                  <a:pt x="88" y="86"/>
                </a:lnTo>
                <a:lnTo>
                  <a:pt x="86" y="86"/>
                </a:lnTo>
                <a:lnTo>
                  <a:pt x="84" y="86"/>
                </a:lnTo>
                <a:lnTo>
                  <a:pt x="82" y="86"/>
                </a:lnTo>
                <a:lnTo>
                  <a:pt x="78" y="86"/>
                </a:lnTo>
                <a:lnTo>
                  <a:pt x="76" y="86"/>
                </a:lnTo>
                <a:lnTo>
                  <a:pt x="74" y="84"/>
                </a:lnTo>
                <a:lnTo>
                  <a:pt x="72" y="84"/>
                </a:lnTo>
                <a:lnTo>
                  <a:pt x="70" y="82"/>
                </a:lnTo>
                <a:lnTo>
                  <a:pt x="68" y="82"/>
                </a:lnTo>
                <a:lnTo>
                  <a:pt x="66" y="80"/>
                </a:lnTo>
                <a:lnTo>
                  <a:pt x="66" y="78"/>
                </a:lnTo>
                <a:lnTo>
                  <a:pt x="66" y="76"/>
                </a:lnTo>
                <a:lnTo>
                  <a:pt x="68" y="74"/>
                </a:lnTo>
                <a:lnTo>
                  <a:pt x="70" y="76"/>
                </a:lnTo>
                <a:lnTo>
                  <a:pt x="72" y="76"/>
                </a:lnTo>
                <a:lnTo>
                  <a:pt x="70" y="74"/>
                </a:lnTo>
                <a:lnTo>
                  <a:pt x="68" y="74"/>
                </a:lnTo>
                <a:lnTo>
                  <a:pt x="66" y="74"/>
                </a:lnTo>
                <a:lnTo>
                  <a:pt x="64" y="76"/>
                </a:lnTo>
                <a:lnTo>
                  <a:pt x="62" y="76"/>
                </a:lnTo>
                <a:lnTo>
                  <a:pt x="62" y="74"/>
                </a:lnTo>
                <a:lnTo>
                  <a:pt x="60" y="74"/>
                </a:lnTo>
                <a:lnTo>
                  <a:pt x="60" y="76"/>
                </a:lnTo>
                <a:lnTo>
                  <a:pt x="58" y="76"/>
                </a:lnTo>
                <a:lnTo>
                  <a:pt x="56" y="74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0"/>
                </a:lnTo>
                <a:lnTo>
                  <a:pt x="50" y="68"/>
                </a:lnTo>
                <a:lnTo>
                  <a:pt x="50" y="70"/>
                </a:lnTo>
                <a:lnTo>
                  <a:pt x="48" y="70"/>
                </a:lnTo>
                <a:lnTo>
                  <a:pt x="48" y="68"/>
                </a:lnTo>
                <a:lnTo>
                  <a:pt x="48" y="66"/>
                </a:lnTo>
                <a:lnTo>
                  <a:pt x="48" y="64"/>
                </a:lnTo>
                <a:lnTo>
                  <a:pt x="48" y="62"/>
                </a:lnTo>
                <a:lnTo>
                  <a:pt x="48" y="60"/>
                </a:lnTo>
                <a:lnTo>
                  <a:pt x="50" y="60"/>
                </a:lnTo>
                <a:lnTo>
                  <a:pt x="52" y="58"/>
                </a:lnTo>
                <a:lnTo>
                  <a:pt x="52" y="56"/>
                </a:lnTo>
                <a:lnTo>
                  <a:pt x="52" y="54"/>
                </a:lnTo>
                <a:lnTo>
                  <a:pt x="50" y="56"/>
                </a:lnTo>
                <a:lnTo>
                  <a:pt x="48" y="56"/>
                </a:lnTo>
                <a:lnTo>
                  <a:pt x="48" y="58"/>
                </a:lnTo>
                <a:lnTo>
                  <a:pt x="48" y="62"/>
                </a:lnTo>
                <a:lnTo>
                  <a:pt x="46" y="64"/>
                </a:lnTo>
                <a:lnTo>
                  <a:pt x="44" y="64"/>
                </a:lnTo>
                <a:lnTo>
                  <a:pt x="46" y="66"/>
                </a:lnTo>
                <a:lnTo>
                  <a:pt x="44" y="68"/>
                </a:lnTo>
                <a:lnTo>
                  <a:pt x="42" y="70"/>
                </a:lnTo>
                <a:lnTo>
                  <a:pt x="42" y="72"/>
                </a:lnTo>
                <a:lnTo>
                  <a:pt x="42" y="74"/>
                </a:lnTo>
                <a:lnTo>
                  <a:pt x="42" y="76"/>
                </a:lnTo>
                <a:lnTo>
                  <a:pt x="40" y="78"/>
                </a:lnTo>
                <a:lnTo>
                  <a:pt x="38" y="78"/>
                </a:lnTo>
                <a:lnTo>
                  <a:pt x="36" y="78"/>
                </a:lnTo>
                <a:lnTo>
                  <a:pt x="34" y="78"/>
                </a:lnTo>
                <a:lnTo>
                  <a:pt x="32" y="76"/>
                </a:lnTo>
                <a:lnTo>
                  <a:pt x="32" y="74"/>
                </a:lnTo>
                <a:lnTo>
                  <a:pt x="32" y="72"/>
                </a:lnTo>
                <a:lnTo>
                  <a:pt x="30" y="72"/>
                </a:lnTo>
                <a:lnTo>
                  <a:pt x="30" y="70"/>
                </a:lnTo>
                <a:lnTo>
                  <a:pt x="32" y="68"/>
                </a:lnTo>
                <a:lnTo>
                  <a:pt x="34" y="68"/>
                </a:lnTo>
                <a:lnTo>
                  <a:pt x="34" y="66"/>
                </a:lnTo>
                <a:lnTo>
                  <a:pt x="32" y="64"/>
                </a:lnTo>
                <a:lnTo>
                  <a:pt x="32" y="62"/>
                </a:lnTo>
                <a:lnTo>
                  <a:pt x="30" y="62"/>
                </a:lnTo>
                <a:lnTo>
                  <a:pt x="28" y="60"/>
                </a:lnTo>
                <a:lnTo>
                  <a:pt x="28" y="58"/>
                </a:lnTo>
                <a:lnTo>
                  <a:pt x="26" y="56"/>
                </a:lnTo>
                <a:lnTo>
                  <a:pt x="24" y="54"/>
                </a:lnTo>
                <a:lnTo>
                  <a:pt x="22" y="54"/>
                </a:lnTo>
                <a:lnTo>
                  <a:pt x="20" y="54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20" y="50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8" y="50"/>
                </a:lnTo>
                <a:lnTo>
                  <a:pt x="30" y="50"/>
                </a:lnTo>
                <a:lnTo>
                  <a:pt x="32" y="50"/>
                </a:lnTo>
                <a:lnTo>
                  <a:pt x="34" y="50"/>
                </a:lnTo>
                <a:lnTo>
                  <a:pt x="34" y="48"/>
                </a:lnTo>
                <a:lnTo>
                  <a:pt x="36" y="46"/>
                </a:lnTo>
                <a:lnTo>
                  <a:pt x="38" y="44"/>
                </a:lnTo>
                <a:lnTo>
                  <a:pt x="40" y="44"/>
                </a:lnTo>
                <a:lnTo>
                  <a:pt x="42" y="44"/>
                </a:lnTo>
                <a:lnTo>
                  <a:pt x="44" y="46"/>
                </a:lnTo>
                <a:lnTo>
                  <a:pt x="42" y="48"/>
                </a:lnTo>
                <a:lnTo>
                  <a:pt x="44" y="46"/>
                </a:lnTo>
                <a:lnTo>
                  <a:pt x="44" y="44"/>
                </a:lnTo>
                <a:lnTo>
                  <a:pt x="44" y="46"/>
                </a:lnTo>
                <a:lnTo>
                  <a:pt x="46" y="46"/>
                </a:lnTo>
                <a:lnTo>
                  <a:pt x="48" y="46"/>
                </a:lnTo>
                <a:lnTo>
                  <a:pt x="48" y="48"/>
                </a:lnTo>
                <a:lnTo>
                  <a:pt x="50" y="46"/>
                </a:lnTo>
                <a:lnTo>
                  <a:pt x="50" y="48"/>
                </a:lnTo>
                <a:lnTo>
                  <a:pt x="52" y="46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2"/>
                </a:lnTo>
                <a:lnTo>
                  <a:pt x="52" y="42"/>
                </a:lnTo>
                <a:lnTo>
                  <a:pt x="54" y="40"/>
                </a:lnTo>
                <a:lnTo>
                  <a:pt x="52" y="40"/>
                </a:lnTo>
                <a:lnTo>
                  <a:pt x="52" y="38"/>
                </a:lnTo>
                <a:lnTo>
                  <a:pt x="54" y="36"/>
                </a:lnTo>
                <a:lnTo>
                  <a:pt x="52" y="36"/>
                </a:lnTo>
                <a:lnTo>
                  <a:pt x="50" y="38"/>
                </a:lnTo>
                <a:lnTo>
                  <a:pt x="48" y="38"/>
                </a:lnTo>
                <a:lnTo>
                  <a:pt x="46" y="40"/>
                </a:lnTo>
                <a:lnTo>
                  <a:pt x="44" y="38"/>
                </a:lnTo>
                <a:lnTo>
                  <a:pt x="42" y="38"/>
                </a:lnTo>
                <a:lnTo>
                  <a:pt x="40" y="38"/>
                </a:lnTo>
                <a:lnTo>
                  <a:pt x="38" y="40"/>
                </a:lnTo>
                <a:lnTo>
                  <a:pt x="36" y="40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6" y="40"/>
                </a:lnTo>
                <a:lnTo>
                  <a:pt x="24" y="40"/>
                </a:lnTo>
                <a:lnTo>
                  <a:pt x="22" y="38"/>
                </a:lnTo>
                <a:lnTo>
                  <a:pt x="20" y="38"/>
                </a:lnTo>
                <a:lnTo>
                  <a:pt x="18" y="36"/>
                </a:lnTo>
                <a:lnTo>
                  <a:pt x="20" y="34"/>
                </a:lnTo>
                <a:lnTo>
                  <a:pt x="18" y="34"/>
                </a:lnTo>
                <a:lnTo>
                  <a:pt x="18" y="32"/>
                </a:lnTo>
                <a:lnTo>
                  <a:pt x="16" y="30"/>
                </a:lnTo>
                <a:lnTo>
                  <a:pt x="18" y="28"/>
                </a:lnTo>
                <a:lnTo>
                  <a:pt x="16" y="28"/>
                </a:lnTo>
                <a:lnTo>
                  <a:pt x="16" y="26"/>
                </a:lnTo>
                <a:lnTo>
                  <a:pt x="14" y="24"/>
                </a:lnTo>
                <a:lnTo>
                  <a:pt x="14" y="26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6" y="24"/>
                </a:lnTo>
                <a:lnTo>
                  <a:pt x="4" y="24"/>
                </a:lnTo>
                <a:lnTo>
                  <a:pt x="2" y="24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2" y="18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3" name="Freeform 2134">
            <a:extLst>
              <a:ext uri="{FF2B5EF4-FFF2-40B4-BE49-F238E27FC236}">
                <a16:creationId xmlns:a16="http://schemas.microsoft.com/office/drawing/2014/main" id="{210D0EE3-1826-4386-AC7B-F6F30F191556}"/>
              </a:ext>
            </a:extLst>
          </p:cNvPr>
          <p:cNvSpPr>
            <a:spLocks/>
          </p:cNvSpPr>
          <p:nvPr/>
        </p:nvSpPr>
        <p:spPr bwMode="auto">
          <a:xfrm>
            <a:off x="7385052" y="4289426"/>
            <a:ext cx="1154113" cy="935039"/>
          </a:xfrm>
          <a:custGeom>
            <a:avLst/>
            <a:gdLst>
              <a:gd name="T0" fmla="*/ 70564406 w 727"/>
              <a:gd name="T1" fmla="*/ 1086188718 h 589"/>
              <a:gd name="T2" fmla="*/ 70564406 w 727"/>
              <a:gd name="T3" fmla="*/ 940019578 h 589"/>
              <a:gd name="T4" fmla="*/ 45362832 w 727"/>
              <a:gd name="T5" fmla="*/ 808971383 h 589"/>
              <a:gd name="T6" fmla="*/ 65524091 w 727"/>
              <a:gd name="T7" fmla="*/ 783769807 h 589"/>
              <a:gd name="T8" fmla="*/ 70564406 w 727"/>
              <a:gd name="T9" fmla="*/ 733366655 h 589"/>
              <a:gd name="T10" fmla="*/ 110886923 w 727"/>
              <a:gd name="T11" fmla="*/ 592237829 h 589"/>
              <a:gd name="T12" fmla="*/ 186491643 w 727"/>
              <a:gd name="T13" fmla="*/ 561995938 h 589"/>
              <a:gd name="T14" fmla="*/ 312499510 w 727"/>
              <a:gd name="T15" fmla="*/ 509071835 h 589"/>
              <a:gd name="T16" fmla="*/ 433467063 w 727"/>
              <a:gd name="T17" fmla="*/ 473789628 h 589"/>
              <a:gd name="T18" fmla="*/ 524192727 w 727"/>
              <a:gd name="T19" fmla="*/ 357862379 h 589"/>
              <a:gd name="T20" fmla="*/ 584676503 w 727"/>
              <a:gd name="T21" fmla="*/ 347781748 h 589"/>
              <a:gd name="T22" fmla="*/ 604837762 w 727"/>
              <a:gd name="T23" fmla="*/ 282257651 h 589"/>
              <a:gd name="T24" fmla="*/ 640119965 w 727"/>
              <a:gd name="T25" fmla="*/ 262096390 h 589"/>
              <a:gd name="T26" fmla="*/ 690523112 w 727"/>
              <a:gd name="T27" fmla="*/ 226814184 h 589"/>
              <a:gd name="T28" fmla="*/ 730845629 w 727"/>
              <a:gd name="T29" fmla="*/ 176411032 h 589"/>
              <a:gd name="T30" fmla="*/ 796369720 w 727"/>
              <a:gd name="T31" fmla="*/ 176411032 h 589"/>
              <a:gd name="T32" fmla="*/ 831651923 w 727"/>
              <a:gd name="T33" fmla="*/ 221773869 h 589"/>
              <a:gd name="T34" fmla="*/ 892135699 w 727"/>
              <a:gd name="T35" fmla="*/ 211693238 h 589"/>
              <a:gd name="T36" fmla="*/ 922377587 w 727"/>
              <a:gd name="T37" fmla="*/ 115927249 h 589"/>
              <a:gd name="T38" fmla="*/ 995462944 w 727"/>
              <a:gd name="T39" fmla="*/ 80645043 h 589"/>
              <a:gd name="T40" fmla="*/ 1005543573 w 727"/>
              <a:gd name="T41" fmla="*/ 25201576 h 589"/>
              <a:gd name="T42" fmla="*/ 1101309552 w 727"/>
              <a:gd name="T43" fmla="*/ 50403152 h 589"/>
              <a:gd name="T44" fmla="*/ 1186994902 w 727"/>
              <a:gd name="T45" fmla="*/ 60483782 h 589"/>
              <a:gd name="T46" fmla="*/ 1232357734 w 727"/>
              <a:gd name="T47" fmla="*/ 80645043 h 589"/>
              <a:gd name="T48" fmla="*/ 1186994902 w 727"/>
              <a:gd name="T49" fmla="*/ 151209456 h 589"/>
              <a:gd name="T50" fmla="*/ 1202115846 w 727"/>
              <a:gd name="T51" fmla="*/ 272177021 h 589"/>
              <a:gd name="T52" fmla="*/ 1318043084 w 727"/>
              <a:gd name="T53" fmla="*/ 352822064 h 589"/>
              <a:gd name="T54" fmla="*/ 1413809063 w 727"/>
              <a:gd name="T55" fmla="*/ 267136705 h 589"/>
              <a:gd name="T56" fmla="*/ 1444050951 w 727"/>
              <a:gd name="T57" fmla="*/ 126007880 h 589"/>
              <a:gd name="T58" fmla="*/ 1479333153 w 727"/>
              <a:gd name="T59" fmla="*/ 40322522 h 589"/>
              <a:gd name="T60" fmla="*/ 1519655671 w 727"/>
              <a:gd name="T61" fmla="*/ 75604728 h 589"/>
              <a:gd name="T62" fmla="*/ 1554937874 w 727"/>
              <a:gd name="T63" fmla="*/ 186491662 h 589"/>
              <a:gd name="T64" fmla="*/ 1595260391 w 727"/>
              <a:gd name="T65" fmla="*/ 292338281 h 589"/>
              <a:gd name="T66" fmla="*/ 1610381335 w 727"/>
              <a:gd name="T67" fmla="*/ 413305846 h 589"/>
              <a:gd name="T68" fmla="*/ 1685986055 w 727"/>
              <a:gd name="T69" fmla="*/ 483870259 h 589"/>
              <a:gd name="T70" fmla="*/ 1721268258 w 727"/>
              <a:gd name="T71" fmla="*/ 572076568 h 589"/>
              <a:gd name="T72" fmla="*/ 1766631090 w 727"/>
              <a:gd name="T73" fmla="*/ 617439405 h 589"/>
              <a:gd name="T74" fmla="*/ 1791832664 w 727"/>
              <a:gd name="T75" fmla="*/ 688003818 h 589"/>
              <a:gd name="T76" fmla="*/ 1827114867 w 727"/>
              <a:gd name="T77" fmla="*/ 803931067 h 589"/>
              <a:gd name="T78" fmla="*/ 1801913293 w 727"/>
              <a:gd name="T79" fmla="*/ 945059893 h 589"/>
              <a:gd name="T80" fmla="*/ 1721268258 w 727"/>
              <a:gd name="T81" fmla="*/ 1081148403 h 589"/>
              <a:gd name="T82" fmla="*/ 1605341020 w 727"/>
              <a:gd name="T83" fmla="*/ 1192035337 h 589"/>
              <a:gd name="T84" fmla="*/ 1514615356 w 727"/>
              <a:gd name="T85" fmla="*/ 1292841641 h 589"/>
              <a:gd name="T86" fmla="*/ 1423889692 w 727"/>
              <a:gd name="T87" fmla="*/ 1408768891 h 589"/>
              <a:gd name="T88" fmla="*/ 1272680251 w 727"/>
              <a:gd name="T89" fmla="*/ 1459172043 h 589"/>
              <a:gd name="T90" fmla="*/ 1227317419 w 727"/>
              <a:gd name="T91" fmla="*/ 1433970467 h 589"/>
              <a:gd name="T92" fmla="*/ 1176914272 w 727"/>
              <a:gd name="T93" fmla="*/ 1439010782 h 589"/>
              <a:gd name="T94" fmla="*/ 1050906405 w 727"/>
              <a:gd name="T95" fmla="*/ 1439010782 h 589"/>
              <a:gd name="T96" fmla="*/ 1025704832 w 727"/>
              <a:gd name="T97" fmla="*/ 1318043217 h 589"/>
              <a:gd name="T98" fmla="*/ 1025704832 w 727"/>
              <a:gd name="T99" fmla="*/ 1287801326 h 589"/>
              <a:gd name="T100" fmla="*/ 1010583888 w 727"/>
              <a:gd name="T101" fmla="*/ 1232357859 h 589"/>
              <a:gd name="T102" fmla="*/ 960180741 w 727"/>
              <a:gd name="T103" fmla="*/ 1262599750 h 589"/>
              <a:gd name="T104" fmla="*/ 1025704832 w 727"/>
              <a:gd name="T105" fmla="*/ 1141632185 h 589"/>
              <a:gd name="T106" fmla="*/ 902216328 w 727"/>
              <a:gd name="T107" fmla="*/ 1247478805 h 589"/>
              <a:gd name="T108" fmla="*/ 882055070 w 727"/>
              <a:gd name="T109" fmla="*/ 1186995022 h 589"/>
              <a:gd name="T110" fmla="*/ 846772867 w 727"/>
              <a:gd name="T111" fmla="*/ 1121470925 h 589"/>
              <a:gd name="T112" fmla="*/ 705644056 w 727"/>
              <a:gd name="T113" fmla="*/ 1086188718 h 589"/>
              <a:gd name="T114" fmla="*/ 564515245 w 727"/>
              <a:gd name="T115" fmla="*/ 1126511240 h 589"/>
              <a:gd name="T116" fmla="*/ 418346119 w 727"/>
              <a:gd name="T117" fmla="*/ 1171874077 h 589"/>
              <a:gd name="T118" fmla="*/ 287297937 w 727"/>
              <a:gd name="T119" fmla="*/ 1207156283 h 589"/>
              <a:gd name="T120" fmla="*/ 156249755 w 727"/>
              <a:gd name="T121" fmla="*/ 1242438489 h 589"/>
              <a:gd name="T122" fmla="*/ 40322517 w 727"/>
              <a:gd name="T123" fmla="*/ 1257559435 h 58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27" h="589">
                <a:moveTo>
                  <a:pt x="8" y="475"/>
                </a:moveTo>
                <a:lnTo>
                  <a:pt x="10" y="475"/>
                </a:lnTo>
                <a:lnTo>
                  <a:pt x="12" y="473"/>
                </a:lnTo>
                <a:lnTo>
                  <a:pt x="14" y="473"/>
                </a:lnTo>
                <a:lnTo>
                  <a:pt x="16" y="471"/>
                </a:lnTo>
                <a:lnTo>
                  <a:pt x="16" y="469"/>
                </a:lnTo>
                <a:lnTo>
                  <a:pt x="18" y="467"/>
                </a:lnTo>
                <a:lnTo>
                  <a:pt x="20" y="465"/>
                </a:lnTo>
                <a:lnTo>
                  <a:pt x="20" y="463"/>
                </a:lnTo>
                <a:lnTo>
                  <a:pt x="20" y="461"/>
                </a:lnTo>
                <a:lnTo>
                  <a:pt x="20" y="457"/>
                </a:lnTo>
                <a:lnTo>
                  <a:pt x="22" y="455"/>
                </a:lnTo>
                <a:lnTo>
                  <a:pt x="22" y="453"/>
                </a:lnTo>
                <a:lnTo>
                  <a:pt x="24" y="451"/>
                </a:lnTo>
                <a:lnTo>
                  <a:pt x="22" y="453"/>
                </a:lnTo>
                <a:lnTo>
                  <a:pt x="22" y="455"/>
                </a:lnTo>
                <a:lnTo>
                  <a:pt x="22" y="453"/>
                </a:lnTo>
                <a:lnTo>
                  <a:pt x="24" y="453"/>
                </a:lnTo>
                <a:lnTo>
                  <a:pt x="24" y="451"/>
                </a:lnTo>
                <a:lnTo>
                  <a:pt x="26" y="449"/>
                </a:lnTo>
                <a:lnTo>
                  <a:pt x="26" y="447"/>
                </a:lnTo>
                <a:lnTo>
                  <a:pt x="28" y="445"/>
                </a:lnTo>
                <a:lnTo>
                  <a:pt x="28" y="443"/>
                </a:lnTo>
                <a:lnTo>
                  <a:pt x="28" y="441"/>
                </a:lnTo>
                <a:lnTo>
                  <a:pt x="28" y="439"/>
                </a:lnTo>
                <a:lnTo>
                  <a:pt x="30" y="437"/>
                </a:lnTo>
                <a:lnTo>
                  <a:pt x="30" y="435"/>
                </a:lnTo>
                <a:lnTo>
                  <a:pt x="30" y="433"/>
                </a:lnTo>
                <a:lnTo>
                  <a:pt x="28" y="431"/>
                </a:lnTo>
                <a:lnTo>
                  <a:pt x="28" y="429"/>
                </a:lnTo>
                <a:lnTo>
                  <a:pt x="28" y="427"/>
                </a:lnTo>
                <a:lnTo>
                  <a:pt x="28" y="425"/>
                </a:lnTo>
                <a:lnTo>
                  <a:pt x="28" y="423"/>
                </a:lnTo>
                <a:lnTo>
                  <a:pt x="28" y="421"/>
                </a:lnTo>
                <a:lnTo>
                  <a:pt x="28" y="419"/>
                </a:lnTo>
                <a:lnTo>
                  <a:pt x="26" y="417"/>
                </a:lnTo>
                <a:lnTo>
                  <a:pt x="26" y="415"/>
                </a:lnTo>
                <a:lnTo>
                  <a:pt x="26" y="413"/>
                </a:lnTo>
                <a:lnTo>
                  <a:pt x="26" y="411"/>
                </a:lnTo>
                <a:lnTo>
                  <a:pt x="26" y="409"/>
                </a:lnTo>
                <a:lnTo>
                  <a:pt x="26" y="407"/>
                </a:lnTo>
                <a:lnTo>
                  <a:pt x="26" y="403"/>
                </a:lnTo>
                <a:lnTo>
                  <a:pt x="26" y="401"/>
                </a:lnTo>
                <a:lnTo>
                  <a:pt x="26" y="399"/>
                </a:lnTo>
                <a:lnTo>
                  <a:pt x="28" y="397"/>
                </a:lnTo>
                <a:lnTo>
                  <a:pt x="28" y="395"/>
                </a:lnTo>
                <a:lnTo>
                  <a:pt x="28" y="393"/>
                </a:lnTo>
                <a:lnTo>
                  <a:pt x="28" y="391"/>
                </a:lnTo>
                <a:lnTo>
                  <a:pt x="30" y="389"/>
                </a:lnTo>
                <a:lnTo>
                  <a:pt x="30" y="387"/>
                </a:lnTo>
                <a:lnTo>
                  <a:pt x="30" y="385"/>
                </a:lnTo>
                <a:lnTo>
                  <a:pt x="30" y="383"/>
                </a:lnTo>
                <a:lnTo>
                  <a:pt x="30" y="381"/>
                </a:lnTo>
                <a:lnTo>
                  <a:pt x="30" y="379"/>
                </a:lnTo>
                <a:lnTo>
                  <a:pt x="28" y="377"/>
                </a:lnTo>
                <a:lnTo>
                  <a:pt x="28" y="375"/>
                </a:lnTo>
                <a:lnTo>
                  <a:pt x="28" y="373"/>
                </a:lnTo>
                <a:lnTo>
                  <a:pt x="28" y="371"/>
                </a:lnTo>
                <a:lnTo>
                  <a:pt x="28" y="369"/>
                </a:lnTo>
                <a:lnTo>
                  <a:pt x="26" y="367"/>
                </a:lnTo>
                <a:lnTo>
                  <a:pt x="26" y="365"/>
                </a:lnTo>
                <a:lnTo>
                  <a:pt x="26" y="363"/>
                </a:lnTo>
                <a:lnTo>
                  <a:pt x="24" y="361"/>
                </a:lnTo>
                <a:lnTo>
                  <a:pt x="24" y="359"/>
                </a:lnTo>
                <a:lnTo>
                  <a:pt x="24" y="355"/>
                </a:lnTo>
                <a:lnTo>
                  <a:pt x="24" y="353"/>
                </a:lnTo>
                <a:lnTo>
                  <a:pt x="24" y="351"/>
                </a:lnTo>
                <a:lnTo>
                  <a:pt x="24" y="347"/>
                </a:lnTo>
                <a:lnTo>
                  <a:pt x="24" y="345"/>
                </a:lnTo>
                <a:lnTo>
                  <a:pt x="24" y="343"/>
                </a:lnTo>
                <a:lnTo>
                  <a:pt x="24" y="341"/>
                </a:lnTo>
                <a:lnTo>
                  <a:pt x="24" y="339"/>
                </a:lnTo>
                <a:lnTo>
                  <a:pt x="22" y="337"/>
                </a:lnTo>
                <a:lnTo>
                  <a:pt x="22" y="335"/>
                </a:lnTo>
                <a:lnTo>
                  <a:pt x="22" y="333"/>
                </a:lnTo>
                <a:lnTo>
                  <a:pt x="20" y="331"/>
                </a:lnTo>
                <a:lnTo>
                  <a:pt x="20" y="329"/>
                </a:lnTo>
                <a:lnTo>
                  <a:pt x="18" y="329"/>
                </a:lnTo>
                <a:lnTo>
                  <a:pt x="18" y="327"/>
                </a:lnTo>
                <a:lnTo>
                  <a:pt x="18" y="325"/>
                </a:lnTo>
                <a:lnTo>
                  <a:pt x="16" y="323"/>
                </a:lnTo>
                <a:lnTo>
                  <a:pt x="16" y="321"/>
                </a:lnTo>
                <a:lnTo>
                  <a:pt x="18" y="319"/>
                </a:lnTo>
                <a:lnTo>
                  <a:pt x="18" y="317"/>
                </a:lnTo>
                <a:lnTo>
                  <a:pt x="18" y="319"/>
                </a:lnTo>
                <a:lnTo>
                  <a:pt x="18" y="321"/>
                </a:lnTo>
                <a:lnTo>
                  <a:pt x="16" y="321"/>
                </a:lnTo>
                <a:lnTo>
                  <a:pt x="18" y="321"/>
                </a:lnTo>
                <a:lnTo>
                  <a:pt x="18" y="319"/>
                </a:lnTo>
                <a:lnTo>
                  <a:pt x="18" y="317"/>
                </a:lnTo>
                <a:lnTo>
                  <a:pt x="18" y="319"/>
                </a:lnTo>
                <a:lnTo>
                  <a:pt x="20" y="321"/>
                </a:lnTo>
                <a:lnTo>
                  <a:pt x="20" y="323"/>
                </a:lnTo>
                <a:lnTo>
                  <a:pt x="20" y="321"/>
                </a:lnTo>
                <a:lnTo>
                  <a:pt x="20" y="323"/>
                </a:lnTo>
                <a:lnTo>
                  <a:pt x="20" y="325"/>
                </a:lnTo>
                <a:lnTo>
                  <a:pt x="20" y="327"/>
                </a:lnTo>
                <a:lnTo>
                  <a:pt x="22" y="325"/>
                </a:lnTo>
                <a:lnTo>
                  <a:pt x="20" y="327"/>
                </a:lnTo>
                <a:lnTo>
                  <a:pt x="22" y="329"/>
                </a:lnTo>
                <a:lnTo>
                  <a:pt x="24" y="327"/>
                </a:lnTo>
                <a:lnTo>
                  <a:pt x="26" y="325"/>
                </a:lnTo>
                <a:lnTo>
                  <a:pt x="26" y="323"/>
                </a:lnTo>
                <a:lnTo>
                  <a:pt x="26" y="321"/>
                </a:lnTo>
                <a:lnTo>
                  <a:pt x="24" y="319"/>
                </a:lnTo>
                <a:lnTo>
                  <a:pt x="22" y="317"/>
                </a:lnTo>
                <a:lnTo>
                  <a:pt x="22" y="315"/>
                </a:lnTo>
                <a:lnTo>
                  <a:pt x="22" y="313"/>
                </a:lnTo>
                <a:lnTo>
                  <a:pt x="22" y="311"/>
                </a:lnTo>
                <a:lnTo>
                  <a:pt x="20" y="309"/>
                </a:lnTo>
                <a:lnTo>
                  <a:pt x="22" y="309"/>
                </a:lnTo>
                <a:lnTo>
                  <a:pt x="22" y="307"/>
                </a:lnTo>
                <a:lnTo>
                  <a:pt x="24" y="309"/>
                </a:lnTo>
                <a:lnTo>
                  <a:pt x="26" y="311"/>
                </a:lnTo>
                <a:lnTo>
                  <a:pt x="26" y="313"/>
                </a:lnTo>
                <a:lnTo>
                  <a:pt x="26" y="315"/>
                </a:lnTo>
                <a:lnTo>
                  <a:pt x="24" y="317"/>
                </a:lnTo>
                <a:lnTo>
                  <a:pt x="24" y="319"/>
                </a:lnTo>
                <a:lnTo>
                  <a:pt x="26" y="319"/>
                </a:lnTo>
                <a:lnTo>
                  <a:pt x="28" y="317"/>
                </a:lnTo>
                <a:lnTo>
                  <a:pt x="28" y="315"/>
                </a:lnTo>
                <a:lnTo>
                  <a:pt x="28" y="317"/>
                </a:lnTo>
                <a:lnTo>
                  <a:pt x="28" y="323"/>
                </a:lnTo>
                <a:lnTo>
                  <a:pt x="30" y="325"/>
                </a:lnTo>
                <a:lnTo>
                  <a:pt x="32" y="323"/>
                </a:lnTo>
                <a:lnTo>
                  <a:pt x="32" y="321"/>
                </a:lnTo>
                <a:lnTo>
                  <a:pt x="34" y="319"/>
                </a:lnTo>
                <a:lnTo>
                  <a:pt x="34" y="317"/>
                </a:lnTo>
                <a:lnTo>
                  <a:pt x="36" y="315"/>
                </a:lnTo>
                <a:lnTo>
                  <a:pt x="36" y="313"/>
                </a:lnTo>
                <a:lnTo>
                  <a:pt x="34" y="311"/>
                </a:lnTo>
                <a:lnTo>
                  <a:pt x="34" y="309"/>
                </a:lnTo>
                <a:lnTo>
                  <a:pt x="32" y="307"/>
                </a:lnTo>
                <a:lnTo>
                  <a:pt x="32" y="305"/>
                </a:lnTo>
                <a:lnTo>
                  <a:pt x="32" y="303"/>
                </a:lnTo>
                <a:lnTo>
                  <a:pt x="32" y="301"/>
                </a:lnTo>
                <a:lnTo>
                  <a:pt x="30" y="299"/>
                </a:lnTo>
                <a:lnTo>
                  <a:pt x="28" y="297"/>
                </a:lnTo>
                <a:lnTo>
                  <a:pt x="28" y="295"/>
                </a:lnTo>
                <a:lnTo>
                  <a:pt x="30" y="293"/>
                </a:lnTo>
                <a:lnTo>
                  <a:pt x="28" y="293"/>
                </a:lnTo>
                <a:lnTo>
                  <a:pt x="28" y="291"/>
                </a:lnTo>
                <a:lnTo>
                  <a:pt x="28" y="289"/>
                </a:lnTo>
                <a:lnTo>
                  <a:pt x="28" y="287"/>
                </a:lnTo>
                <a:lnTo>
                  <a:pt x="26" y="285"/>
                </a:lnTo>
                <a:lnTo>
                  <a:pt x="26" y="283"/>
                </a:lnTo>
                <a:lnTo>
                  <a:pt x="26" y="281"/>
                </a:lnTo>
                <a:lnTo>
                  <a:pt x="28" y="279"/>
                </a:lnTo>
                <a:lnTo>
                  <a:pt x="28" y="277"/>
                </a:lnTo>
                <a:lnTo>
                  <a:pt x="28" y="275"/>
                </a:lnTo>
                <a:lnTo>
                  <a:pt x="30" y="273"/>
                </a:lnTo>
                <a:lnTo>
                  <a:pt x="30" y="271"/>
                </a:lnTo>
                <a:lnTo>
                  <a:pt x="30" y="269"/>
                </a:lnTo>
                <a:lnTo>
                  <a:pt x="32" y="267"/>
                </a:lnTo>
                <a:lnTo>
                  <a:pt x="34" y="267"/>
                </a:lnTo>
                <a:lnTo>
                  <a:pt x="36" y="265"/>
                </a:lnTo>
                <a:lnTo>
                  <a:pt x="36" y="263"/>
                </a:lnTo>
                <a:lnTo>
                  <a:pt x="36" y="261"/>
                </a:lnTo>
                <a:lnTo>
                  <a:pt x="38" y="259"/>
                </a:lnTo>
                <a:lnTo>
                  <a:pt x="38" y="257"/>
                </a:lnTo>
                <a:lnTo>
                  <a:pt x="38" y="255"/>
                </a:lnTo>
                <a:lnTo>
                  <a:pt x="38" y="253"/>
                </a:lnTo>
                <a:lnTo>
                  <a:pt x="38" y="251"/>
                </a:lnTo>
                <a:lnTo>
                  <a:pt x="38" y="249"/>
                </a:lnTo>
                <a:lnTo>
                  <a:pt x="38" y="247"/>
                </a:lnTo>
                <a:lnTo>
                  <a:pt x="38" y="245"/>
                </a:lnTo>
                <a:lnTo>
                  <a:pt x="38" y="243"/>
                </a:lnTo>
                <a:lnTo>
                  <a:pt x="40" y="243"/>
                </a:lnTo>
                <a:lnTo>
                  <a:pt x="40" y="241"/>
                </a:lnTo>
                <a:lnTo>
                  <a:pt x="42" y="239"/>
                </a:lnTo>
                <a:lnTo>
                  <a:pt x="42" y="237"/>
                </a:lnTo>
                <a:lnTo>
                  <a:pt x="44" y="235"/>
                </a:lnTo>
                <a:lnTo>
                  <a:pt x="44" y="233"/>
                </a:lnTo>
                <a:lnTo>
                  <a:pt x="46" y="231"/>
                </a:lnTo>
                <a:lnTo>
                  <a:pt x="46" y="229"/>
                </a:lnTo>
                <a:lnTo>
                  <a:pt x="48" y="229"/>
                </a:lnTo>
                <a:lnTo>
                  <a:pt x="48" y="231"/>
                </a:lnTo>
                <a:lnTo>
                  <a:pt x="48" y="233"/>
                </a:lnTo>
                <a:lnTo>
                  <a:pt x="48" y="235"/>
                </a:lnTo>
                <a:lnTo>
                  <a:pt x="46" y="235"/>
                </a:lnTo>
                <a:lnTo>
                  <a:pt x="46" y="237"/>
                </a:lnTo>
                <a:lnTo>
                  <a:pt x="46" y="239"/>
                </a:lnTo>
                <a:lnTo>
                  <a:pt x="46" y="241"/>
                </a:lnTo>
                <a:lnTo>
                  <a:pt x="46" y="243"/>
                </a:lnTo>
                <a:lnTo>
                  <a:pt x="48" y="243"/>
                </a:lnTo>
                <a:lnTo>
                  <a:pt x="50" y="243"/>
                </a:lnTo>
                <a:lnTo>
                  <a:pt x="52" y="241"/>
                </a:lnTo>
                <a:lnTo>
                  <a:pt x="52" y="239"/>
                </a:lnTo>
                <a:lnTo>
                  <a:pt x="54" y="237"/>
                </a:lnTo>
                <a:lnTo>
                  <a:pt x="54" y="235"/>
                </a:lnTo>
                <a:lnTo>
                  <a:pt x="54" y="233"/>
                </a:lnTo>
                <a:lnTo>
                  <a:pt x="56" y="233"/>
                </a:lnTo>
                <a:lnTo>
                  <a:pt x="56" y="231"/>
                </a:lnTo>
                <a:lnTo>
                  <a:pt x="58" y="231"/>
                </a:lnTo>
                <a:lnTo>
                  <a:pt x="60" y="229"/>
                </a:lnTo>
                <a:lnTo>
                  <a:pt x="62" y="227"/>
                </a:lnTo>
                <a:lnTo>
                  <a:pt x="64" y="227"/>
                </a:lnTo>
                <a:lnTo>
                  <a:pt x="66" y="227"/>
                </a:lnTo>
                <a:lnTo>
                  <a:pt x="66" y="225"/>
                </a:lnTo>
                <a:lnTo>
                  <a:pt x="68" y="225"/>
                </a:lnTo>
                <a:lnTo>
                  <a:pt x="70" y="225"/>
                </a:lnTo>
                <a:lnTo>
                  <a:pt x="72" y="223"/>
                </a:lnTo>
                <a:lnTo>
                  <a:pt x="74" y="223"/>
                </a:lnTo>
                <a:lnTo>
                  <a:pt x="76" y="222"/>
                </a:lnTo>
                <a:lnTo>
                  <a:pt x="78" y="220"/>
                </a:lnTo>
                <a:lnTo>
                  <a:pt x="78" y="218"/>
                </a:lnTo>
                <a:lnTo>
                  <a:pt x="80" y="218"/>
                </a:lnTo>
                <a:lnTo>
                  <a:pt x="82" y="216"/>
                </a:lnTo>
                <a:lnTo>
                  <a:pt x="84" y="214"/>
                </a:lnTo>
                <a:lnTo>
                  <a:pt x="86" y="214"/>
                </a:lnTo>
                <a:lnTo>
                  <a:pt x="86" y="212"/>
                </a:lnTo>
                <a:lnTo>
                  <a:pt x="88" y="212"/>
                </a:lnTo>
                <a:lnTo>
                  <a:pt x="88" y="210"/>
                </a:lnTo>
                <a:lnTo>
                  <a:pt x="90" y="210"/>
                </a:lnTo>
                <a:lnTo>
                  <a:pt x="92" y="210"/>
                </a:lnTo>
                <a:lnTo>
                  <a:pt x="94" y="208"/>
                </a:lnTo>
                <a:lnTo>
                  <a:pt x="96" y="208"/>
                </a:lnTo>
                <a:lnTo>
                  <a:pt x="98" y="206"/>
                </a:lnTo>
                <a:lnTo>
                  <a:pt x="100" y="204"/>
                </a:lnTo>
                <a:lnTo>
                  <a:pt x="100" y="206"/>
                </a:lnTo>
                <a:lnTo>
                  <a:pt x="102" y="208"/>
                </a:lnTo>
                <a:lnTo>
                  <a:pt x="104" y="206"/>
                </a:lnTo>
                <a:lnTo>
                  <a:pt x="106" y="206"/>
                </a:lnTo>
                <a:lnTo>
                  <a:pt x="108" y="204"/>
                </a:lnTo>
                <a:lnTo>
                  <a:pt x="108" y="206"/>
                </a:lnTo>
                <a:lnTo>
                  <a:pt x="110" y="208"/>
                </a:lnTo>
                <a:lnTo>
                  <a:pt x="112" y="208"/>
                </a:lnTo>
                <a:lnTo>
                  <a:pt x="114" y="206"/>
                </a:lnTo>
                <a:lnTo>
                  <a:pt x="116" y="206"/>
                </a:lnTo>
                <a:lnTo>
                  <a:pt x="118" y="206"/>
                </a:lnTo>
                <a:lnTo>
                  <a:pt x="120" y="204"/>
                </a:lnTo>
                <a:lnTo>
                  <a:pt x="122" y="202"/>
                </a:lnTo>
                <a:lnTo>
                  <a:pt x="124" y="202"/>
                </a:lnTo>
                <a:lnTo>
                  <a:pt x="126" y="200"/>
                </a:lnTo>
                <a:lnTo>
                  <a:pt x="128" y="200"/>
                </a:lnTo>
                <a:lnTo>
                  <a:pt x="130" y="200"/>
                </a:lnTo>
                <a:lnTo>
                  <a:pt x="132" y="200"/>
                </a:lnTo>
                <a:lnTo>
                  <a:pt x="134" y="198"/>
                </a:lnTo>
                <a:lnTo>
                  <a:pt x="136" y="200"/>
                </a:lnTo>
                <a:lnTo>
                  <a:pt x="138" y="198"/>
                </a:lnTo>
                <a:lnTo>
                  <a:pt x="140" y="196"/>
                </a:lnTo>
                <a:lnTo>
                  <a:pt x="142" y="194"/>
                </a:lnTo>
                <a:lnTo>
                  <a:pt x="144" y="192"/>
                </a:lnTo>
                <a:lnTo>
                  <a:pt x="146" y="192"/>
                </a:lnTo>
                <a:lnTo>
                  <a:pt x="148" y="192"/>
                </a:lnTo>
                <a:lnTo>
                  <a:pt x="150" y="192"/>
                </a:lnTo>
                <a:lnTo>
                  <a:pt x="152" y="194"/>
                </a:lnTo>
                <a:lnTo>
                  <a:pt x="154" y="194"/>
                </a:lnTo>
                <a:lnTo>
                  <a:pt x="156" y="192"/>
                </a:lnTo>
                <a:lnTo>
                  <a:pt x="158" y="192"/>
                </a:lnTo>
                <a:lnTo>
                  <a:pt x="160" y="190"/>
                </a:lnTo>
                <a:lnTo>
                  <a:pt x="162" y="190"/>
                </a:lnTo>
                <a:lnTo>
                  <a:pt x="164" y="190"/>
                </a:lnTo>
                <a:lnTo>
                  <a:pt x="166" y="190"/>
                </a:lnTo>
                <a:lnTo>
                  <a:pt x="168" y="190"/>
                </a:lnTo>
                <a:lnTo>
                  <a:pt x="170" y="188"/>
                </a:lnTo>
                <a:lnTo>
                  <a:pt x="172" y="188"/>
                </a:lnTo>
                <a:lnTo>
                  <a:pt x="174" y="188"/>
                </a:lnTo>
                <a:lnTo>
                  <a:pt x="174" y="186"/>
                </a:lnTo>
                <a:lnTo>
                  <a:pt x="176" y="186"/>
                </a:lnTo>
                <a:lnTo>
                  <a:pt x="180" y="184"/>
                </a:lnTo>
                <a:lnTo>
                  <a:pt x="182" y="182"/>
                </a:lnTo>
                <a:lnTo>
                  <a:pt x="184" y="182"/>
                </a:lnTo>
                <a:lnTo>
                  <a:pt x="186" y="180"/>
                </a:lnTo>
                <a:lnTo>
                  <a:pt x="188" y="178"/>
                </a:lnTo>
                <a:lnTo>
                  <a:pt x="188" y="176"/>
                </a:lnTo>
                <a:lnTo>
                  <a:pt x="190" y="174"/>
                </a:lnTo>
                <a:lnTo>
                  <a:pt x="192" y="172"/>
                </a:lnTo>
                <a:lnTo>
                  <a:pt x="192" y="170"/>
                </a:lnTo>
                <a:lnTo>
                  <a:pt x="194" y="168"/>
                </a:lnTo>
                <a:lnTo>
                  <a:pt x="194" y="166"/>
                </a:lnTo>
                <a:lnTo>
                  <a:pt x="196" y="166"/>
                </a:lnTo>
                <a:lnTo>
                  <a:pt x="196" y="164"/>
                </a:lnTo>
                <a:lnTo>
                  <a:pt x="196" y="162"/>
                </a:lnTo>
                <a:lnTo>
                  <a:pt x="198" y="162"/>
                </a:lnTo>
                <a:lnTo>
                  <a:pt x="200" y="160"/>
                </a:lnTo>
                <a:lnTo>
                  <a:pt x="202" y="160"/>
                </a:lnTo>
                <a:lnTo>
                  <a:pt x="204" y="158"/>
                </a:lnTo>
                <a:lnTo>
                  <a:pt x="206" y="156"/>
                </a:lnTo>
                <a:lnTo>
                  <a:pt x="206" y="154"/>
                </a:lnTo>
                <a:lnTo>
                  <a:pt x="208" y="154"/>
                </a:lnTo>
                <a:lnTo>
                  <a:pt x="210" y="152"/>
                </a:lnTo>
                <a:lnTo>
                  <a:pt x="210" y="150"/>
                </a:lnTo>
                <a:lnTo>
                  <a:pt x="208" y="150"/>
                </a:lnTo>
                <a:lnTo>
                  <a:pt x="208" y="148"/>
                </a:lnTo>
                <a:lnTo>
                  <a:pt x="208" y="146"/>
                </a:lnTo>
                <a:lnTo>
                  <a:pt x="208" y="144"/>
                </a:lnTo>
                <a:lnTo>
                  <a:pt x="208" y="142"/>
                </a:lnTo>
                <a:lnTo>
                  <a:pt x="208" y="140"/>
                </a:lnTo>
                <a:lnTo>
                  <a:pt x="208" y="138"/>
                </a:lnTo>
                <a:lnTo>
                  <a:pt x="208" y="136"/>
                </a:lnTo>
                <a:lnTo>
                  <a:pt x="210" y="134"/>
                </a:lnTo>
                <a:lnTo>
                  <a:pt x="212" y="132"/>
                </a:lnTo>
                <a:lnTo>
                  <a:pt x="214" y="130"/>
                </a:lnTo>
                <a:lnTo>
                  <a:pt x="214" y="128"/>
                </a:lnTo>
                <a:lnTo>
                  <a:pt x="216" y="128"/>
                </a:lnTo>
                <a:lnTo>
                  <a:pt x="218" y="130"/>
                </a:lnTo>
                <a:lnTo>
                  <a:pt x="216" y="128"/>
                </a:lnTo>
                <a:lnTo>
                  <a:pt x="218" y="126"/>
                </a:lnTo>
                <a:lnTo>
                  <a:pt x="220" y="126"/>
                </a:lnTo>
                <a:lnTo>
                  <a:pt x="222" y="124"/>
                </a:lnTo>
                <a:lnTo>
                  <a:pt x="222" y="122"/>
                </a:lnTo>
                <a:lnTo>
                  <a:pt x="224" y="120"/>
                </a:lnTo>
                <a:lnTo>
                  <a:pt x="224" y="118"/>
                </a:lnTo>
                <a:lnTo>
                  <a:pt x="226" y="118"/>
                </a:lnTo>
                <a:lnTo>
                  <a:pt x="228" y="120"/>
                </a:lnTo>
                <a:lnTo>
                  <a:pt x="226" y="120"/>
                </a:lnTo>
                <a:lnTo>
                  <a:pt x="226" y="122"/>
                </a:lnTo>
                <a:lnTo>
                  <a:pt x="226" y="124"/>
                </a:lnTo>
                <a:lnTo>
                  <a:pt x="228" y="124"/>
                </a:lnTo>
                <a:lnTo>
                  <a:pt x="228" y="126"/>
                </a:lnTo>
                <a:lnTo>
                  <a:pt x="228" y="128"/>
                </a:lnTo>
                <a:lnTo>
                  <a:pt x="230" y="130"/>
                </a:lnTo>
                <a:lnTo>
                  <a:pt x="230" y="132"/>
                </a:lnTo>
                <a:lnTo>
                  <a:pt x="230" y="134"/>
                </a:lnTo>
                <a:lnTo>
                  <a:pt x="230" y="136"/>
                </a:lnTo>
                <a:lnTo>
                  <a:pt x="232" y="138"/>
                </a:lnTo>
                <a:lnTo>
                  <a:pt x="232" y="140"/>
                </a:lnTo>
                <a:lnTo>
                  <a:pt x="234" y="142"/>
                </a:lnTo>
                <a:lnTo>
                  <a:pt x="234" y="140"/>
                </a:lnTo>
                <a:lnTo>
                  <a:pt x="234" y="138"/>
                </a:lnTo>
                <a:lnTo>
                  <a:pt x="234" y="136"/>
                </a:lnTo>
                <a:lnTo>
                  <a:pt x="236" y="134"/>
                </a:lnTo>
                <a:lnTo>
                  <a:pt x="236" y="132"/>
                </a:lnTo>
                <a:lnTo>
                  <a:pt x="236" y="130"/>
                </a:lnTo>
                <a:lnTo>
                  <a:pt x="238" y="130"/>
                </a:lnTo>
                <a:lnTo>
                  <a:pt x="238" y="132"/>
                </a:lnTo>
                <a:lnTo>
                  <a:pt x="240" y="134"/>
                </a:lnTo>
                <a:lnTo>
                  <a:pt x="240" y="132"/>
                </a:lnTo>
                <a:lnTo>
                  <a:pt x="240" y="130"/>
                </a:lnTo>
                <a:lnTo>
                  <a:pt x="240" y="128"/>
                </a:lnTo>
                <a:lnTo>
                  <a:pt x="242" y="128"/>
                </a:lnTo>
                <a:lnTo>
                  <a:pt x="240" y="128"/>
                </a:lnTo>
                <a:lnTo>
                  <a:pt x="238" y="126"/>
                </a:lnTo>
                <a:lnTo>
                  <a:pt x="238" y="124"/>
                </a:lnTo>
                <a:lnTo>
                  <a:pt x="236" y="122"/>
                </a:lnTo>
                <a:lnTo>
                  <a:pt x="236" y="120"/>
                </a:lnTo>
                <a:lnTo>
                  <a:pt x="234" y="118"/>
                </a:lnTo>
                <a:lnTo>
                  <a:pt x="236" y="120"/>
                </a:lnTo>
                <a:lnTo>
                  <a:pt x="236" y="118"/>
                </a:lnTo>
                <a:lnTo>
                  <a:pt x="238" y="118"/>
                </a:lnTo>
                <a:lnTo>
                  <a:pt x="240" y="118"/>
                </a:lnTo>
                <a:lnTo>
                  <a:pt x="238" y="116"/>
                </a:lnTo>
                <a:lnTo>
                  <a:pt x="238" y="114"/>
                </a:lnTo>
                <a:lnTo>
                  <a:pt x="240" y="112"/>
                </a:lnTo>
                <a:lnTo>
                  <a:pt x="242" y="114"/>
                </a:lnTo>
                <a:lnTo>
                  <a:pt x="240" y="114"/>
                </a:lnTo>
                <a:lnTo>
                  <a:pt x="242" y="116"/>
                </a:lnTo>
                <a:lnTo>
                  <a:pt x="242" y="118"/>
                </a:lnTo>
                <a:lnTo>
                  <a:pt x="244" y="116"/>
                </a:lnTo>
                <a:lnTo>
                  <a:pt x="244" y="114"/>
                </a:lnTo>
                <a:lnTo>
                  <a:pt x="246" y="114"/>
                </a:lnTo>
                <a:lnTo>
                  <a:pt x="248" y="116"/>
                </a:lnTo>
                <a:lnTo>
                  <a:pt x="248" y="118"/>
                </a:lnTo>
                <a:lnTo>
                  <a:pt x="250" y="118"/>
                </a:lnTo>
                <a:lnTo>
                  <a:pt x="252" y="116"/>
                </a:lnTo>
                <a:lnTo>
                  <a:pt x="254" y="118"/>
                </a:lnTo>
                <a:lnTo>
                  <a:pt x="256" y="118"/>
                </a:lnTo>
                <a:lnTo>
                  <a:pt x="258" y="118"/>
                </a:lnTo>
                <a:lnTo>
                  <a:pt x="260" y="118"/>
                </a:lnTo>
                <a:lnTo>
                  <a:pt x="258" y="116"/>
                </a:lnTo>
                <a:lnTo>
                  <a:pt x="256" y="116"/>
                </a:lnTo>
                <a:lnTo>
                  <a:pt x="254" y="116"/>
                </a:lnTo>
                <a:lnTo>
                  <a:pt x="252" y="116"/>
                </a:lnTo>
                <a:lnTo>
                  <a:pt x="252" y="114"/>
                </a:lnTo>
                <a:lnTo>
                  <a:pt x="254" y="112"/>
                </a:lnTo>
                <a:lnTo>
                  <a:pt x="254" y="110"/>
                </a:lnTo>
                <a:lnTo>
                  <a:pt x="254" y="112"/>
                </a:lnTo>
                <a:lnTo>
                  <a:pt x="256" y="110"/>
                </a:lnTo>
                <a:lnTo>
                  <a:pt x="256" y="108"/>
                </a:lnTo>
                <a:lnTo>
                  <a:pt x="258" y="106"/>
                </a:lnTo>
                <a:lnTo>
                  <a:pt x="260" y="106"/>
                </a:lnTo>
                <a:lnTo>
                  <a:pt x="258" y="106"/>
                </a:lnTo>
                <a:lnTo>
                  <a:pt x="256" y="108"/>
                </a:lnTo>
                <a:lnTo>
                  <a:pt x="254" y="106"/>
                </a:lnTo>
                <a:lnTo>
                  <a:pt x="254" y="104"/>
                </a:lnTo>
                <a:lnTo>
                  <a:pt x="254" y="102"/>
                </a:lnTo>
                <a:lnTo>
                  <a:pt x="254" y="100"/>
                </a:lnTo>
                <a:lnTo>
                  <a:pt x="256" y="98"/>
                </a:lnTo>
                <a:lnTo>
                  <a:pt x="258" y="98"/>
                </a:lnTo>
                <a:lnTo>
                  <a:pt x="260" y="98"/>
                </a:lnTo>
                <a:lnTo>
                  <a:pt x="262" y="96"/>
                </a:lnTo>
                <a:lnTo>
                  <a:pt x="260" y="94"/>
                </a:lnTo>
                <a:lnTo>
                  <a:pt x="262" y="94"/>
                </a:lnTo>
                <a:lnTo>
                  <a:pt x="264" y="96"/>
                </a:lnTo>
                <a:lnTo>
                  <a:pt x="266" y="96"/>
                </a:lnTo>
                <a:lnTo>
                  <a:pt x="266" y="98"/>
                </a:lnTo>
                <a:lnTo>
                  <a:pt x="268" y="98"/>
                </a:lnTo>
                <a:lnTo>
                  <a:pt x="268" y="100"/>
                </a:lnTo>
                <a:lnTo>
                  <a:pt x="268" y="98"/>
                </a:lnTo>
                <a:lnTo>
                  <a:pt x="268" y="96"/>
                </a:lnTo>
                <a:lnTo>
                  <a:pt x="266" y="94"/>
                </a:lnTo>
                <a:lnTo>
                  <a:pt x="264" y="94"/>
                </a:lnTo>
                <a:lnTo>
                  <a:pt x="266" y="92"/>
                </a:lnTo>
                <a:lnTo>
                  <a:pt x="268" y="92"/>
                </a:lnTo>
                <a:lnTo>
                  <a:pt x="266" y="92"/>
                </a:lnTo>
                <a:lnTo>
                  <a:pt x="264" y="94"/>
                </a:lnTo>
                <a:lnTo>
                  <a:pt x="264" y="92"/>
                </a:lnTo>
                <a:lnTo>
                  <a:pt x="266" y="90"/>
                </a:lnTo>
                <a:lnTo>
                  <a:pt x="268" y="88"/>
                </a:lnTo>
                <a:lnTo>
                  <a:pt x="270" y="90"/>
                </a:lnTo>
                <a:lnTo>
                  <a:pt x="270" y="88"/>
                </a:lnTo>
                <a:lnTo>
                  <a:pt x="272" y="90"/>
                </a:lnTo>
                <a:lnTo>
                  <a:pt x="272" y="92"/>
                </a:lnTo>
                <a:lnTo>
                  <a:pt x="274" y="92"/>
                </a:lnTo>
                <a:lnTo>
                  <a:pt x="274" y="90"/>
                </a:lnTo>
                <a:lnTo>
                  <a:pt x="272" y="88"/>
                </a:lnTo>
                <a:lnTo>
                  <a:pt x="272" y="86"/>
                </a:lnTo>
                <a:lnTo>
                  <a:pt x="270" y="84"/>
                </a:lnTo>
                <a:lnTo>
                  <a:pt x="272" y="82"/>
                </a:lnTo>
                <a:lnTo>
                  <a:pt x="274" y="80"/>
                </a:lnTo>
                <a:lnTo>
                  <a:pt x="276" y="80"/>
                </a:lnTo>
                <a:lnTo>
                  <a:pt x="278" y="78"/>
                </a:lnTo>
                <a:lnTo>
                  <a:pt x="280" y="78"/>
                </a:lnTo>
                <a:lnTo>
                  <a:pt x="280" y="76"/>
                </a:lnTo>
                <a:lnTo>
                  <a:pt x="280" y="74"/>
                </a:lnTo>
                <a:lnTo>
                  <a:pt x="280" y="72"/>
                </a:lnTo>
                <a:lnTo>
                  <a:pt x="282" y="74"/>
                </a:lnTo>
                <a:lnTo>
                  <a:pt x="280" y="76"/>
                </a:lnTo>
                <a:lnTo>
                  <a:pt x="280" y="78"/>
                </a:lnTo>
                <a:lnTo>
                  <a:pt x="280" y="80"/>
                </a:lnTo>
                <a:lnTo>
                  <a:pt x="280" y="78"/>
                </a:lnTo>
                <a:lnTo>
                  <a:pt x="282" y="76"/>
                </a:lnTo>
                <a:lnTo>
                  <a:pt x="284" y="78"/>
                </a:lnTo>
                <a:lnTo>
                  <a:pt x="284" y="80"/>
                </a:lnTo>
                <a:lnTo>
                  <a:pt x="284" y="78"/>
                </a:lnTo>
                <a:lnTo>
                  <a:pt x="286" y="78"/>
                </a:lnTo>
                <a:lnTo>
                  <a:pt x="286" y="76"/>
                </a:lnTo>
                <a:lnTo>
                  <a:pt x="288" y="74"/>
                </a:lnTo>
                <a:lnTo>
                  <a:pt x="288" y="72"/>
                </a:lnTo>
                <a:lnTo>
                  <a:pt x="290" y="72"/>
                </a:lnTo>
                <a:lnTo>
                  <a:pt x="290" y="70"/>
                </a:lnTo>
                <a:lnTo>
                  <a:pt x="288" y="70"/>
                </a:lnTo>
                <a:lnTo>
                  <a:pt x="288" y="68"/>
                </a:lnTo>
                <a:lnTo>
                  <a:pt x="290" y="68"/>
                </a:lnTo>
                <a:lnTo>
                  <a:pt x="290" y="66"/>
                </a:lnTo>
                <a:lnTo>
                  <a:pt x="290" y="68"/>
                </a:lnTo>
                <a:lnTo>
                  <a:pt x="292" y="66"/>
                </a:lnTo>
                <a:lnTo>
                  <a:pt x="292" y="68"/>
                </a:lnTo>
                <a:lnTo>
                  <a:pt x="292" y="70"/>
                </a:lnTo>
                <a:lnTo>
                  <a:pt x="292" y="72"/>
                </a:lnTo>
                <a:lnTo>
                  <a:pt x="294" y="72"/>
                </a:lnTo>
                <a:lnTo>
                  <a:pt x="294" y="70"/>
                </a:lnTo>
                <a:lnTo>
                  <a:pt x="294" y="68"/>
                </a:lnTo>
                <a:lnTo>
                  <a:pt x="296" y="68"/>
                </a:lnTo>
                <a:lnTo>
                  <a:pt x="296" y="70"/>
                </a:lnTo>
                <a:lnTo>
                  <a:pt x="298" y="72"/>
                </a:lnTo>
                <a:lnTo>
                  <a:pt x="300" y="70"/>
                </a:lnTo>
                <a:lnTo>
                  <a:pt x="302" y="68"/>
                </a:lnTo>
                <a:lnTo>
                  <a:pt x="304" y="68"/>
                </a:lnTo>
                <a:lnTo>
                  <a:pt x="304" y="66"/>
                </a:lnTo>
                <a:lnTo>
                  <a:pt x="302" y="64"/>
                </a:lnTo>
                <a:lnTo>
                  <a:pt x="304" y="64"/>
                </a:lnTo>
                <a:lnTo>
                  <a:pt x="304" y="62"/>
                </a:lnTo>
                <a:lnTo>
                  <a:pt x="306" y="62"/>
                </a:lnTo>
                <a:lnTo>
                  <a:pt x="306" y="64"/>
                </a:lnTo>
                <a:lnTo>
                  <a:pt x="308" y="66"/>
                </a:lnTo>
                <a:lnTo>
                  <a:pt x="310" y="66"/>
                </a:lnTo>
                <a:lnTo>
                  <a:pt x="312" y="66"/>
                </a:lnTo>
                <a:lnTo>
                  <a:pt x="314" y="66"/>
                </a:lnTo>
                <a:lnTo>
                  <a:pt x="314" y="68"/>
                </a:lnTo>
                <a:lnTo>
                  <a:pt x="316" y="70"/>
                </a:lnTo>
                <a:lnTo>
                  <a:pt x="318" y="72"/>
                </a:lnTo>
                <a:lnTo>
                  <a:pt x="318" y="74"/>
                </a:lnTo>
                <a:lnTo>
                  <a:pt x="320" y="74"/>
                </a:lnTo>
                <a:lnTo>
                  <a:pt x="320" y="76"/>
                </a:lnTo>
                <a:lnTo>
                  <a:pt x="322" y="78"/>
                </a:lnTo>
                <a:lnTo>
                  <a:pt x="324" y="80"/>
                </a:lnTo>
                <a:lnTo>
                  <a:pt x="324" y="82"/>
                </a:lnTo>
                <a:lnTo>
                  <a:pt x="326" y="84"/>
                </a:lnTo>
                <a:lnTo>
                  <a:pt x="324" y="86"/>
                </a:lnTo>
                <a:lnTo>
                  <a:pt x="324" y="88"/>
                </a:lnTo>
                <a:lnTo>
                  <a:pt x="324" y="90"/>
                </a:lnTo>
                <a:lnTo>
                  <a:pt x="322" y="92"/>
                </a:lnTo>
                <a:lnTo>
                  <a:pt x="322" y="94"/>
                </a:lnTo>
                <a:lnTo>
                  <a:pt x="322" y="96"/>
                </a:lnTo>
                <a:lnTo>
                  <a:pt x="320" y="98"/>
                </a:lnTo>
                <a:lnTo>
                  <a:pt x="322" y="98"/>
                </a:lnTo>
                <a:lnTo>
                  <a:pt x="322" y="96"/>
                </a:lnTo>
                <a:lnTo>
                  <a:pt x="322" y="94"/>
                </a:lnTo>
                <a:lnTo>
                  <a:pt x="324" y="94"/>
                </a:lnTo>
                <a:lnTo>
                  <a:pt x="326" y="96"/>
                </a:lnTo>
                <a:lnTo>
                  <a:pt x="326" y="94"/>
                </a:lnTo>
                <a:lnTo>
                  <a:pt x="326" y="92"/>
                </a:lnTo>
                <a:lnTo>
                  <a:pt x="324" y="90"/>
                </a:lnTo>
                <a:lnTo>
                  <a:pt x="326" y="88"/>
                </a:lnTo>
                <a:lnTo>
                  <a:pt x="328" y="90"/>
                </a:lnTo>
                <a:lnTo>
                  <a:pt x="330" y="88"/>
                </a:lnTo>
                <a:lnTo>
                  <a:pt x="330" y="86"/>
                </a:lnTo>
                <a:lnTo>
                  <a:pt x="332" y="84"/>
                </a:lnTo>
                <a:lnTo>
                  <a:pt x="334" y="84"/>
                </a:lnTo>
                <a:lnTo>
                  <a:pt x="336" y="84"/>
                </a:lnTo>
                <a:lnTo>
                  <a:pt x="338" y="86"/>
                </a:lnTo>
                <a:lnTo>
                  <a:pt x="340" y="86"/>
                </a:lnTo>
                <a:lnTo>
                  <a:pt x="342" y="86"/>
                </a:lnTo>
                <a:lnTo>
                  <a:pt x="344" y="88"/>
                </a:lnTo>
                <a:lnTo>
                  <a:pt x="342" y="90"/>
                </a:lnTo>
                <a:lnTo>
                  <a:pt x="342" y="92"/>
                </a:lnTo>
                <a:lnTo>
                  <a:pt x="344" y="90"/>
                </a:lnTo>
                <a:lnTo>
                  <a:pt x="344" y="88"/>
                </a:lnTo>
                <a:lnTo>
                  <a:pt x="344" y="86"/>
                </a:lnTo>
                <a:lnTo>
                  <a:pt x="346" y="86"/>
                </a:lnTo>
                <a:lnTo>
                  <a:pt x="348" y="86"/>
                </a:lnTo>
                <a:lnTo>
                  <a:pt x="348" y="88"/>
                </a:lnTo>
                <a:lnTo>
                  <a:pt x="350" y="90"/>
                </a:lnTo>
                <a:lnTo>
                  <a:pt x="350" y="92"/>
                </a:lnTo>
                <a:lnTo>
                  <a:pt x="352" y="92"/>
                </a:lnTo>
                <a:lnTo>
                  <a:pt x="352" y="90"/>
                </a:lnTo>
                <a:lnTo>
                  <a:pt x="352" y="88"/>
                </a:lnTo>
                <a:lnTo>
                  <a:pt x="352" y="86"/>
                </a:lnTo>
                <a:lnTo>
                  <a:pt x="354" y="86"/>
                </a:lnTo>
                <a:lnTo>
                  <a:pt x="356" y="86"/>
                </a:lnTo>
                <a:lnTo>
                  <a:pt x="358" y="84"/>
                </a:lnTo>
                <a:lnTo>
                  <a:pt x="356" y="84"/>
                </a:lnTo>
                <a:lnTo>
                  <a:pt x="354" y="84"/>
                </a:lnTo>
                <a:lnTo>
                  <a:pt x="352" y="82"/>
                </a:lnTo>
                <a:lnTo>
                  <a:pt x="352" y="80"/>
                </a:lnTo>
                <a:lnTo>
                  <a:pt x="354" y="80"/>
                </a:lnTo>
                <a:lnTo>
                  <a:pt x="356" y="80"/>
                </a:lnTo>
                <a:lnTo>
                  <a:pt x="354" y="80"/>
                </a:lnTo>
                <a:lnTo>
                  <a:pt x="352" y="80"/>
                </a:lnTo>
                <a:lnTo>
                  <a:pt x="350" y="78"/>
                </a:lnTo>
                <a:lnTo>
                  <a:pt x="348" y="76"/>
                </a:lnTo>
                <a:lnTo>
                  <a:pt x="348" y="74"/>
                </a:lnTo>
                <a:lnTo>
                  <a:pt x="350" y="72"/>
                </a:lnTo>
                <a:lnTo>
                  <a:pt x="352" y="70"/>
                </a:lnTo>
                <a:lnTo>
                  <a:pt x="352" y="68"/>
                </a:lnTo>
                <a:lnTo>
                  <a:pt x="354" y="68"/>
                </a:lnTo>
                <a:lnTo>
                  <a:pt x="356" y="68"/>
                </a:lnTo>
                <a:lnTo>
                  <a:pt x="356" y="66"/>
                </a:lnTo>
                <a:lnTo>
                  <a:pt x="356" y="64"/>
                </a:lnTo>
                <a:lnTo>
                  <a:pt x="358" y="62"/>
                </a:lnTo>
                <a:lnTo>
                  <a:pt x="358" y="60"/>
                </a:lnTo>
                <a:lnTo>
                  <a:pt x="358" y="58"/>
                </a:lnTo>
                <a:lnTo>
                  <a:pt x="360" y="58"/>
                </a:lnTo>
                <a:lnTo>
                  <a:pt x="362" y="58"/>
                </a:lnTo>
                <a:lnTo>
                  <a:pt x="364" y="56"/>
                </a:lnTo>
                <a:lnTo>
                  <a:pt x="366" y="56"/>
                </a:lnTo>
                <a:lnTo>
                  <a:pt x="367" y="54"/>
                </a:lnTo>
                <a:lnTo>
                  <a:pt x="366" y="52"/>
                </a:lnTo>
                <a:lnTo>
                  <a:pt x="366" y="50"/>
                </a:lnTo>
                <a:lnTo>
                  <a:pt x="366" y="48"/>
                </a:lnTo>
                <a:lnTo>
                  <a:pt x="366" y="46"/>
                </a:lnTo>
                <a:lnTo>
                  <a:pt x="367" y="46"/>
                </a:lnTo>
                <a:lnTo>
                  <a:pt x="369" y="44"/>
                </a:lnTo>
                <a:lnTo>
                  <a:pt x="369" y="42"/>
                </a:lnTo>
                <a:lnTo>
                  <a:pt x="371" y="40"/>
                </a:lnTo>
                <a:lnTo>
                  <a:pt x="373" y="40"/>
                </a:lnTo>
                <a:lnTo>
                  <a:pt x="375" y="40"/>
                </a:lnTo>
                <a:lnTo>
                  <a:pt x="373" y="40"/>
                </a:lnTo>
                <a:lnTo>
                  <a:pt x="373" y="38"/>
                </a:lnTo>
                <a:lnTo>
                  <a:pt x="375" y="36"/>
                </a:lnTo>
                <a:lnTo>
                  <a:pt x="375" y="34"/>
                </a:lnTo>
                <a:lnTo>
                  <a:pt x="377" y="34"/>
                </a:lnTo>
                <a:lnTo>
                  <a:pt x="377" y="36"/>
                </a:lnTo>
                <a:lnTo>
                  <a:pt x="379" y="38"/>
                </a:lnTo>
                <a:lnTo>
                  <a:pt x="381" y="40"/>
                </a:lnTo>
                <a:lnTo>
                  <a:pt x="379" y="38"/>
                </a:lnTo>
                <a:lnTo>
                  <a:pt x="379" y="36"/>
                </a:lnTo>
                <a:lnTo>
                  <a:pt x="379" y="34"/>
                </a:lnTo>
                <a:lnTo>
                  <a:pt x="381" y="34"/>
                </a:lnTo>
                <a:lnTo>
                  <a:pt x="383" y="34"/>
                </a:lnTo>
                <a:lnTo>
                  <a:pt x="383" y="32"/>
                </a:lnTo>
                <a:lnTo>
                  <a:pt x="383" y="30"/>
                </a:lnTo>
                <a:lnTo>
                  <a:pt x="385" y="30"/>
                </a:lnTo>
                <a:lnTo>
                  <a:pt x="387" y="28"/>
                </a:lnTo>
                <a:lnTo>
                  <a:pt x="389" y="30"/>
                </a:lnTo>
                <a:lnTo>
                  <a:pt x="391" y="32"/>
                </a:lnTo>
                <a:lnTo>
                  <a:pt x="393" y="32"/>
                </a:lnTo>
                <a:lnTo>
                  <a:pt x="395" y="32"/>
                </a:lnTo>
                <a:lnTo>
                  <a:pt x="397" y="32"/>
                </a:lnTo>
                <a:lnTo>
                  <a:pt x="399" y="32"/>
                </a:lnTo>
                <a:lnTo>
                  <a:pt x="401" y="32"/>
                </a:lnTo>
                <a:lnTo>
                  <a:pt x="403" y="32"/>
                </a:lnTo>
                <a:lnTo>
                  <a:pt x="405" y="30"/>
                </a:lnTo>
                <a:lnTo>
                  <a:pt x="407" y="30"/>
                </a:lnTo>
                <a:lnTo>
                  <a:pt x="407" y="32"/>
                </a:lnTo>
                <a:lnTo>
                  <a:pt x="409" y="30"/>
                </a:lnTo>
                <a:lnTo>
                  <a:pt x="409" y="28"/>
                </a:lnTo>
                <a:lnTo>
                  <a:pt x="411" y="28"/>
                </a:lnTo>
                <a:lnTo>
                  <a:pt x="413" y="30"/>
                </a:lnTo>
                <a:lnTo>
                  <a:pt x="413" y="28"/>
                </a:lnTo>
                <a:lnTo>
                  <a:pt x="413" y="26"/>
                </a:lnTo>
                <a:lnTo>
                  <a:pt x="413" y="24"/>
                </a:lnTo>
                <a:lnTo>
                  <a:pt x="413" y="22"/>
                </a:lnTo>
                <a:lnTo>
                  <a:pt x="413" y="20"/>
                </a:lnTo>
                <a:lnTo>
                  <a:pt x="413" y="18"/>
                </a:lnTo>
                <a:lnTo>
                  <a:pt x="411" y="16"/>
                </a:lnTo>
                <a:lnTo>
                  <a:pt x="411" y="14"/>
                </a:lnTo>
                <a:lnTo>
                  <a:pt x="409" y="14"/>
                </a:lnTo>
                <a:lnTo>
                  <a:pt x="407" y="14"/>
                </a:lnTo>
                <a:lnTo>
                  <a:pt x="405" y="16"/>
                </a:lnTo>
                <a:lnTo>
                  <a:pt x="403" y="16"/>
                </a:lnTo>
                <a:lnTo>
                  <a:pt x="403" y="14"/>
                </a:lnTo>
                <a:lnTo>
                  <a:pt x="401" y="14"/>
                </a:lnTo>
                <a:lnTo>
                  <a:pt x="401" y="12"/>
                </a:lnTo>
                <a:lnTo>
                  <a:pt x="399" y="12"/>
                </a:lnTo>
                <a:lnTo>
                  <a:pt x="399" y="10"/>
                </a:lnTo>
                <a:lnTo>
                  <a:pt x="401" y="10"/>
                </a:lnTo>
                <a:lnTo>
                  <a:pt x="403" y="8"/>
                </a:lnTo>
                <a:lnTo>
                  <a:pt x="405" y="10"/>
                </a:lnTo>
                <a:lnTo>
                  <a:pt x="405" y="12"/>
                </a:lnTo>
                <a:lnTo>
                  <a:pt x="405" y="14"/>
                </a:lnTo>
                <a:lnTo>
                  <a:pt x="407" y="12"/>
                </a:lnTo>
                <a:lnTo>
                  <a:pt x="407" y="10"/>
                </a:lnTo>
                <a:lnTo>
                  <a:pt x="405" y="8"/>
                </a:lnTo>
                <a:lnTo>
                  <a:pt x="407" y="10"/>
                </a:lnTo>
                <a:lnTo>
                  <a:pt x="409" y="8"/>
                </a:lnTo>
                <a:lnTo>
                  <a:pt x="409" y="10"/>
                </a:lnTo>
                <a:lnTo>
                  <a:pt x="411" y="10"/>
                </a:lnTo>
                <a:lnTo>
                  <a:pt x="413" y="12"/>
                </a:lnTo>
                <a:lnTo>
                  <a:pt x="413" y="14"/>
                </a:lnTo>
                <a:lnTo>
                  <a:pt x="415" y="16"/>
                </a:lnTo>
                <a:lnTo>
                  <a:pt x="417" y="14"/>
                </a:lnTo>
                <a:lnTo>
                  <a:pt x="419" y="14"/>
                </a:lnTo>
                <a:lnTo>
                  <a:pt x="419" y="12"/>
                </a:lnTo>
                <a:lnTo>
                  <a:pt x="421" y="14"/>
                </a:lnTo>
                <a:lnTo>
                  <a:pt x="421" y="16"/>
                </a:lnTo>
                <a:lnTo>
                  <a:pt x="421" y="18"/>
                </a:lnTo>
                <a:lnTo>
                  <a:pt x="423" y="20"/>
                </a:lnTo>
                <a:lnTo>
                  <a:pt x="425" y="20"/>
                </a:lnTo>
                <a:lnTo>
                  <a:pt x="427" y="22"/>
                </a:lnTo>
                <a:lnTo>
                  <a:pt x="429" y="20"/>
                </a:lnTo>
                <a:lnTo>
                  <a:pt x="429" y="22"/>
                </a:lnTo>
                <a:lnTo>
                  <a:pt x="431" y="22"/>
                </a:lnTo>
                <a:lnTo>
                  <a:pt x="433" y="22"/>
                </a:lnTo>
                <a:lnTo>
                  <a:pt x="435" y="20"/>
                </a:lnTo>
                <a:lnTo>
                  <a:pt x="437" y="20"/>
                </a:lnTo>
                <a:lnTo>
                  <a:pt x="435" y="22"/>
                </a:lnTo>
                <a:lnTo>
                  <a:pt x="437" y="24"/>
                </a:lnTo>
                <a:lnTo>
                  <a:pt x="439" y="24"/>
                </a:lnTo>
                <a:lnTo>
                  <a:pt x="441" y="26"/>
                </a:lnTo>
                <a:lnTo>
                  <a:pt x="441" y="28"/>
                </a:lnTo>
                <a:lnTo>
                  <a:pt x="443" y="26"/>
                </a:lnTo>
                <a:lnTo>
                  <a:pt x="445" y="28"/>
                </a:lnTo>
                <a:lnTo>
                  <a:pt x="447" y="28"/>
                </a:lnTo>
                <a:lnTo>
                  <a:pt x="449" y="28"/>
                </a:lnTo>
                <a:lnTo>
                  <a:pt x="449" y="26"/>
                </a:lnTo>
                <a:lnTo>
                  <a:pt x="451" y="26"/>
                </a:lnTo>
                <a:lnTo>
                  <a:pt x="453" y="28"/>
                </a:lnTo>
                <a:lnTo>
                  <a:pt x="455" y="30"/>
                </a:lnTo>
                <a:lnTo>
                  <a:pt x="457" y="32"/>
                </a:lnTo>
                <a:lnTo>
                  <a:pt x="459" y="30"/>
                </a:lnTo>
                <a:lnTo>
                  <a:pt x="461" y="32"/>
                </a:lnTo>
                <a:lnTo>
                  <a:pt x="461" y="30"/>
                </a:lnTo>
                <a:lnTo>
                  <a:pt x="463" y="28"/>
                </a:lnTo>
                <a:lnTo>
                  <a:pt x="465" y="28"/>
                </a:lnTo>
                <a:lnTo>
                  <a:pt x="467" y="26"/>
                </a:lnTo>
                <a:lnTo>
                  <a:pt x="469" y="24"/>
                </a:lnTo>
                <a:lnTo>
                  <a:pt x="471" y="24"/>
                </a:lnTo>
                <a:lnTo>
                  <a:pt x="471" y="22"/>
                </a:lnTo>
                <a:lnTo>
                  <a:pt x="473" y="22"/>
                </a:lnTo>
                <a:lnTo>
                  <a:pt x="471" y="24"/>
                </a:lnTo>
                <a:lnTo>
                  <a:pt x="469" y="26"/>
                </a:lnTo>
                <a:lnTo>
                  <a:pt x="471" y="26"/>
                </a:lnTo>
                <a:lnTo>
                  <a:pt x="469" y="28"/>
                </a:lnTo>
                <a:lnTo>
                  <a:pt x="467" y="30"/>
                </a:lnTo>
                <a:lnTo>
                  <a:pt x="469" y="32"/>
                </a:lnTo>
                <a:lnTo>
                  <a:pt x="469" y="30"/>
                </a:lnTo>
                <a:lnTo>
                  <a:pt x="471" y="30"/>
                </a:lnTo>
                <a:lnTo>
                  <a:pt x="473" y="28"/>
                </a:lnTo>
                <a:lnTo>
                  <a:pt x="473" y="30"/>
                </a:lnTo>
                <a:lnTo>
                  <a:pt x="473" y="32"/>
                </a:lnTo>
                <a:lnTo>
                  <a:pt x="473" y="34"/>
                </a:lnTo>
                <a:lnTo>
                  <a:pt x="475" y="36"/>
                </a:lnTo>
                <a:lnTo>
                  <a:pt x="477" y="36"/>
                </a:lnTo>
                <a:lnTo>
                  <a:pt x="479" y="34"/>
                </a:lnTo>
                <a:lnTo>
                  <a:pt x="479" y="32"/>
                </a:lnTo>
                <a:lnTo>
                  <a:pt x="479" y="30"/>
                </a:lnTo>
                <a:lnTo>
                  <a:pt x="477" y="28"/>
                </a:lnTo>
                <a:lnTo>
                  <a:pt x="479" y="28"/>
                </a:lnTo>
                <a:lnTo>
                  <a:pt x="481" y="26"/>
                </a:lnTo>
                <a:lnTo>
                  <a:pt x="483" y="26"/>
                </a:lnTo>
                <a:lnTo>
                  <a:pt x="485" y="24"/>
                </a:lnTo>
                <a:lnTo>
                  <a:pt x="483" y="26"/>
                </a:lnTo>
                <a:lnTo>
                  <a:pt x="483" y="28"/>
                </a:lnTo>
                <a:lnTo>
                  <a:pt x="485" y="28"/>
                </a:lnTo>
                <a:lnTo>
                  <a:pt x="485" y="30"/>
                </a:lnTo>
                <a:lnTo>
                  <a:pt x="487" y="32"/>
                </a:lnTo>
                <a:lnTo>
                  <a:pt x="487" y="30"/>
                </a:lnTo>
                <a:lnTo>
                  <a:pt x="489" y="32"/>
                </a:lnTo>
                <a:lnTo>
                  <a:pt x="491" y="34"/>
                </a:lnTo>
                <a:lnTo>
                  <a:pt x="489" y="34"/>
                </a:lnTo>
                <a:lnTo>
                  <a:pt x="487" y="36"/>
                </a:lnTo>
                <a:lnTo>
                  <a:pt x="485" y="38"/>
                </a:lnTo>
                <a:lnTo>
                  <a:pt x="485" y="40"/>
                </a:lnTo>
                <a:lnTo>
                  <a:pt x="483" y="42"/>
                </a:lnTo>
                <a:lnTo>
                  <a:pt x="481" y="44"/>
                </a:lnTo>
                <a:lnTo>
                  <a:pt x="483" y="46"/>
                </a:lnTo>
                <a:lnTo>
                  <a:pt x="483" y="48"/>
                </a:lnTo>
                <a:lnTo>
                  <a:pt x="481" y="46"/>
                </a:lnTo>
                <a:lnTo>
                  <a:pt x="481" y="48"/>
                </a:lnTo>
                <a:lnTo>
                  <a:pt x="481" y="50"/>
                </a:lnTo>
                <a:lnTo>
                  <a:pt x="479" y="52"/>
                </a:lnTo>
                <a:lnTo>
                  <a:pt x="477" y="52"/>
                </a:lnTo>
                <a:lnTo>
                  <a:pt x="477" y="50"/>
                </a:lnTo>
                <a:lnTo>
                  <a:pt x="477" y="48"/>
                </a:lnTo>
                <a:lnTo>
                  <a:pt x="477" y="50"/>
                </a:lnTo>
                <a:lnTo>
                  <a:pt x="475" y="52"/>
                </a:lnTo>
                <a:lnTo>
                  <a:pt x="473" y="50"/>
                </a:lnTo>
                <a:lnTo>
                  <a:pt x="473" y="52"/>
                </a:lnTo>
                <a:lnTo>
                  <a:pt x="471" y="54"/>
                </a:lnTo>
                <a:lnTo>
                  <a:pt x="471" y="52"/>
                </a:lnTo>
                <a:lnTo>
                  <a:pt x="469" y="52"/>
                </a:lnTo>
                <a:lnTo>
                  <a:pt x="469" y="54"/>
                </a:lnTo>
                <a:lnTo>
                  <a:pt x="469" y="56"/>
                </a:lnTo>
                <a:lnTo>
                  <a:pt x="467" y="56"/>
                </a:lnTo>
                <a:lnTo>
                  <a:pt x="467" y="58"/>
                </a:lnTo>
                <a:lnTo>
                  <a:pt x="467" y="60"/>
                </a:lnTo>
                <a:lnTo>
                  <a:pt x="467" y="62"/>
                </a:lnTo>
                <a:lnTo>
                  <a:pt x="469" y="62"/>
                </a:lnTo>
                <a:lnTo>
                  <a:pt x="471" y="60"/>
                </a:lnTo>
                <a:lnTo>
                  <a:pt x="471" y="62"/>
                </a:lnTo>
                <a:lnTo>
                  <a:pt x="469" y="64"/>
                </a:lnTo>
                <a:lnTo>
                  <a:pt x="469" y="66"/>
                </a:lnTo>
                <a:lnTo>
                  <a:pt x="467" y="68"/>
                </a:lnTo>
                <a:lnTo>
                  <a:pt x="467" y="70"/>
                </a:lnTo>
                <a:lnTo>
                  <a:pt x="467" y="72"/>
                </a:lnTo>
                <a:lnTo>
                  <a:pt x="465" y="72"/>
                </a:lnTo>
                <a:lnTo>
                  <a:pt x="463" y="74"/>
                </a:lnTo>
                <a:lnTo>
                  <a:pt x="461" y="76"/>
                </a:lnTo>
                <a:lnTo>
                  <a:pt x="459" y="78"/>
                </a:lnTo>
                <a:lnTo>
                  <a:pt x="459" y="80"/>
                </a:lnTo>
                <a:lnTo>
                  <a:pt x="459" y="82"/>
                </a:lnTo>
                <a:lnTo>
                  <a:pt x="457" y="82"/>
                </a:lnTo>
                <a:lnTo>
                  <a:pt x="455" y="82"/>
                </a:lnTo>
                <a:lnTo>
                  <a:pt x="455" y="84"/>
                </a:lnTo>
                <a:lnTo>
                  <a:pt x="455" y="86"/>
                </a:lnTo>
                <a:lnTo>
                  <a:pt x="457" y="88"/>
                </a:lnTo>
                <a:lnTo>
                  <a:pt x="459" y="90"/>
                </a:lnTo>
                <a:lnTo>
                  <a:pt x="461" y="90"/>
                </a:lnTo>
                <a:lnTo>
                  <a:pt x="463" y="92"/>
                </a:lnTo>
                <a:lnTo>
                  <a:pt x="463" y="94"/>
                </a:lnTo>
                <a:lnTo>
                  <a:pt x="465" y="94"/>
                </a:lnTo>
                <a:lnTo>
                  <a:pt x="467" y="96"/>
                </a:lnTo>
                <a:lnTo>
                  <a:pt x="469" y="98"/>
                </a:lnTo>
                <a:lnTo>
                  <a:pt x="469" y="100"/>
                </a:lnTo>
                <a:lnTo>
                  <a:pt x="471" y="102"/>
                </a:lnTo>
                <a:lnTo>
                  <a:pt x="473" y="102"/>
                </a:lnTo>
                <a:lnTo>
                  <a:pt x="475" y="102"/>
                </a:lnTo>
                <a:lnTo>
                  <a:pt x="475" y="104"/>
                </a:lnTo>
                <a:lnTo>
                  <a:pt x="475" y="106"/>
                </a:lnTo>
                <a:lnTo>
                  <a:pt x="475" y="108"/>
                </a:lnTo>
                <a:lnTo>
                  <a:pt x="477" y="108"/>
                </a:lnTo>
                <a:lnTo>
                  <a:pt x="479" y="108"/>
                </a:lnTo>
                <a:lnTo>
                  <a:pt x="481" y="106"/>
                </a:lnTo>
                <a:lnTo>
                  <a:pt x="483" y="108"/>
                </a:lnTo>
                <a:lnTo>
                  <a:pt x="485" y="108"/>
                </a:lnTo>
                <a:lnTo>
                  <a:pt x="485" y="110"/>
                </a:lnTo>
                <a:lnTo>
                  <a:pt x="487" y="110"/>
                </a:lnTo>
                <a:lnTo>
                  <a:pt x="487" y="112"/>
                </a:lnTo>
                <a:lnTo>
                  <a:pt x="489" y="112"/>
                </a:lnTo>
                <a:lnTo>
                  <a:pt x="491" y="114"/>
                </a:lnTo>
                <a:lnTo>
                  <a:pt x="493" y="114"/>
                </a:lnTo>
                <a:lnTo>
                  <a:pt x="495" y="116"/>
                </a:lnTo>
                <a:lnTo>
                  <a:pt x="495" y="118"/>
                </a:lnTo>
                <a:lnTo>
                  <a:pt x="497" y="120"/>
                </a:lnTo>
                <a:lnTo>
                  <a:pt x="499" y="122"/>
                </a:lnTo>
                <a:lnTo>
                  <a:pt x="501" y="124"/>
                </a:lnTo>
                <a:lnTo>
                  <a:pt x="503" y="126"/>
                </a:lnTo>
                <a:lnTo>
                  <a:pt x="505" y="126"/>
                </a:lnTo>
                <a:lnTo>
                  <a:pt x="507" y="126"/>
                </a:lnTo>
                <a:lnTo>
                  <a:pt x="509" y="126"/>
                </a:lnTo>
                <a:lnTo>
                  <a:pt x="511" y="128"/>
                </a:lnTo>
                <a:lnTo>
                  <a:pt x="513" y="128"/>
                </a:lnTo>
                <a:lnTo>
                  <a:pt x="515" y="130"/>
                </a:lnTo>
                <a:lnTo>
                  <a:pt x="517" y="132"/>
                </a:lnTo>
                <a:lnTo>
                  <a:pt x="515" y="134"/>
                </a:lnTo>
                <a:lnTo>
                  <a:pt x="517" y="134"/>
                </a:lnTo>
                <a:lnTo>
                  <a:pt x="517" y="136"/>
                </a:lnTo>
                <a:lnTo>
                  <a:pt x="517" y="138"/>
                </a:lnTo>
                <a:lnTo>
                  <a:pt x="519" y="138"/>
                </a:lnTo>
                <a:lnTo>
                  <a:pt x="521" y="138"/>
                </a:lnTo>
                <a:lnTo>
                  <a:pt x="523" y="140"/>
                </a:lnTo>
                <a:lnTo>
                  <a:pt x="525" y="142"/>
                </a:lnTo>
                <a:lnTo>
                  <a:pt x="527" y="142"/>
                </a:lnTo>
                <a:lnTo>
                  <a:pt x="529" y="144"/>
                </a:lnTo>
                <a:lnTo>
                  <a:pt x="531" y="144"/>
                </a:lnTo>
                <a:lnTo>
                  <a:pt x="533" y="144"/>
                </a:lnTo>
                <a:lnTo>
                  <a:pt x="535" y="144"/>
                </a:lnTo>
                <a:lnTo>
                  <a:pt x="537" y="144"/>
                </a:lnTo>
                <a:lnTo>
                  <a:pt x="539" y="144"/>
                </a:lnTo>
                <a:lnTo>
                  <a:pt x="539" y="142"/>
                </a:lnTo>
                <a:lnTo>
                  <a:pt x="541" y="142"/>
                </a:lnTo>
                <a:lnTo>
                  <a:pt x="543" y="140"/>
                </a:lnTo>
                <a:lnTo>
                  <a:pt x="545" y="140"/>
                </a:lnTo>
                <a:lnTo>
                  <a:pt x="547" y="138"/>
                </a:lnTo>
                <a:lnTo>
                  <a:pt x="547" y="136"/>
                </a:lnTo>
                <a:lnTo>
                  <a:pt x="547" y="134"/>
                </a:lnTo>
                <a:lnTo>
                  <a:pt x="549" y="132"/>
                </a:lnTo>
                <a:lnTo>
                  <a:pt x="549" y="130"/>
                </a:lnTo>
                <a:lnTo>
                  <a:pt x="549" y="128"/>
                </a:lnTo>
                <a:lnTo>
                  <a:pt x="551" y="128"/>
                </a:lnTo>
                <a:lnTo>
                  <a:pt x="555" y="124"/>
                </a:lnTo>
                <a:lnTo>
                  <a:pt x="555" y="122"/>
                </a:lnTo>
                <a:lnTo>
                  <a:pt x="557" y="120"/>
                </a:lnTo>
                <a:lnTo>
                  <a:pt x="557" y="116"/>
                </a:lnTo>
                <a:lnTo>
                  <a:pt x="559" y="114"/>
                </a:lnTo>
                <a:lnTo>
                  <a:pt x="559" y="112"/>
                </a:lnTo>
                <a:lnTo>
                  <a:pt x="561" y="110"/>
                </a:lnTo>
                <a:lnTo>
                  <a:pt x="561" y="108"/>
                </a:lnTo>
                <a:lnTo>
                  <a:pt x="561" y="106"/>
                </a:lnTo>
                <a:lnTo>
                  <a:pt x="563" y="104"/>
                </a:lnTo>
                <a:lnTo>
                  <a:pt x="563" y="102"/>
                </a:lnTo>
                <a:lnTo>
                  <a:pt x="563" y="100"/>
                </a:lnTo>
                <a:lnTo>
                  <a:pt x="563" y="98"/>
                </a:lnTo>
                <a:lnTo>
                  <a:pt x="565" y="96"/>
                </a:lnTo>
                <a:lnTo>
                  <a:pt x="565" y="94"/>
                </a:lnTo>
                <a:lnTo>
                  <a:pt x="567" y="92"/>
                </a:lnTo>
                <a:lnTo>
                  <a:pt x="567" y="90"/>
                </a:lnTo>
                <a:lnTo>
                  <a:pt x="569" y="88"/>
                </a:lnTo>
                <a:lnTo>
                  <a:pt x="567" y="86"/>
                </a:lnTo>
                <a:lnTo>
                  <a:pt x="567" y="84"/>
                </a:lnTo>
                <a:lnTo>
                  <a:pt x="567" y="78"/>
                </a:lnTo>
                <a:lnTo>
                  <a:pt x="567" y="76"/>
                </a:lnTo>
                <a:lnTo>
                  <a:pt x="569" y="74"/>
                </a:lnTo>
                <a:lnTo>
                  <a:pt x="571" y="72"/>
                </a:lnTo>
                <a:lnTo>
                  <a:pt x="571" y="70"/>
                </a:lnTo>
                <a:lnTo>
                  <a:pt x="569" y="68"/>
                </a:lnTo>
                <a:lnTo>
                  <a:pt x="569" y="66"/>
                </a:lnTo>
                <a:lnTo>
                  <a:pt x="569" y="64"/>
                </a:lnTo>
                <a:lnTo>
                  <a:pt x="569" y="62"/>
                </a:lnTo>
                <a:lnTo>
                  <a:pt x="569" y="60"/>
                </a:lnTo>
                <a:lnTo>
                  <a:pt x="571" y="58"/>
                </a:lnTo>
                <a:lnTo>
                  <a:pt x="573" y="56"/>
                </a:lnTo>
                <a:lnTo>
                  <a:pt x="573" y="54"/>
                </a:lnTo>
                <a:lnTo>
                  <a:pt x="575" y="52"/>
                </a:lnTo>
                <a:lnTo>
                  <a:pt x="573" y="50"/>
                </a:lnTo>
                <a:lnTo>
                  <a:pt x="573" y="48"/>
                </a:lnTo>
                <a:lnTo>
                  <a:pt x="573" y="46"/>
                </a:lnTo>
                <a:lnTo>
                  <a:pt x="575" y="44"/>
                </a:lnTo>
                <a:lnTo>
                  <a:pt x="577" y="42"/>
                </a:lnTo>
                <a:lnTo>
                  <a:pt x="577" y="40"/>
                </a:lnTo>
                <a:lnTo>
                  <a:pt x="579" y="42"/>
                </a:lnTo>
                <a:lnTo>
                  <a:pt x="579" y="44"/>
                </a:lnTo>
                <a:lnTo>
                  <a:pt x="579" y="42"/>
                </a:lnTo>
                <a:lnTo>
                  <a:pt x="581" y="42"/>
                </a:lnTo>
                <a:lnTo>
                  <a:pt x="579" y="40"/>
                </a:lnTo>
                <a:lnTo>
                  <a:pt x="579" y="38"/>
                </a:lnTo>
                <a:lnTo>
                  <a:pt x="577" y="38"/>
                </a:lnTo>
                <a:lnTo>
                  <a:pt x="577" y="36"/>
                </a:lnTo>
                <a:lnTo>
                  <a:pt x="575" y="38"/>
                </a:lnTo>
                <a:lnTo>
                  <a:pt x="575" y="36"/>
                </a:lnTo>
                <a:lnTo>
                  <a:pt x="575" y="34"/>
                </a:lnTo>
                <a:lnTo>
                  <a:pt x="577" y="34"/>
                </a:lnTo>
                <a:lnTo>
                  <a:pt x="577" y="32"/>
                </a:lnTo>
                <a:lnTo>
                  <a:pt x="579" y="30"/>
                </a:lnTo>
                <a:lnTo>
                  <a:pt x="579" y="28"/>
                </a:lnTo>
                <a:lnTo>
                  <a:pt x="581" y="26"/>
                </a:lnTo>
                <a:lnTo>
                  <a:pt x="581" y="28"/>
                </a:lnTo>
                <a:lnTo>
                  <a:pt x="583" y="28"/>
                </a:lnTo>
                <a:lnTo>
                  <a:pt x="583" y="26"/>
                </a:lnTo>
                <a:lnTo>
                  <a:pt x="583" y="24"/>
                </a:lnTo>
                <a:lnTo>
                  <a:pt x="583" y="22"/>
                </a:lnTo>
                <a:lnTo>
                  <a:pt x="585" y="20"/>
                </a:lnTo>
                <a:lnTo>
                  <a:pt x="585" y="18"/>
                </a:lnTo>
                <a:lnTo>
                  <a:pt x="585" y="16"/>
                </a:lnTo>
                <a:lnTo>
                  <a:pt x="587" y="16"/>
                </a:lnTo>
                <a:lnTo>
                  <a:pt x="587" y="14"/>
                </a:lnTo>
                <a:lnTo>
                  <a:pt x="587" y="12"/>
                </a:lnTo>
                <a:lnTo>
                  <a:pt x="587" y="10"/>
                </a:lnTo>
                <a:lnTo>
                  <a:pt x="589" y="8"/>
                </a:lnTo>
                <a:lnTo>
                  <a:pt x="589" y="4"/>
                </a:lnTo>
                <a:lnTo>
                  <a:pt x="591" y="4"/>
                </a:lnTo>
                <a:lnTo>
                  <a:pt x="593" y="2"/>
                </a:lnTo>
                <a:lnTo>
                  <a:pt x="593" y="0"/>
                </a:lnTo>
                <a:lnTo>
                  <a:pt x="595" y="0"/>
                </a:lnTo>
                <a:lnTo>
                  <a:pt x="597" y="0"/>
                </a:lnTo>
                <a:lnTo>
                  <a:pt x="597" y="2"/>
                </a:lnTo>
                <a:lnTo>
                  <a:pt x="595" y="4"/>
                </a:lnTo>
                <a:lnTo>
                  <a:pt x="597" y="2"/>
                </a:lnTo>
                <a:lnTo>
                  <a:pt x="597" y="4"/>
                </a:lnTo>
                <a:lnTo>
                  <a:pt x="599" y="6"/>
                </a:lnTo>
                <a:lnTo>
                  <a:pt x="599" y="8"/>
                </a:lnTo>
                <a:lnTo>
                  <a:pt x="599" y="10"/>
                </a:lnTo>
                <a:lnTo>
                  <a:pt x="601" y="12"/>
                </a:lnTo>
                <a:lnTo>
                  <a:pt x="601" y="14"/>
                </a:lnTo>
                <a:lnTo>
                  <a:pt x="599" y="16"/>
                </a:lnTo>
                <a:lnTo>
                  <a:pt x="599" y="18"/>
                </a:lnTo>
                <a:lnTo>
                  <a:pt x="599" y="20"/>
                </a:lnTo>
                <a:lnTo>
                  <a:pt x="599" y="22"/>
                </a:lnTo>
                <a:lnTo>
                  <a:pt x="601" y="24"/>
                </a:lnTo>
                <a:lnTo>
                  <a:pt x="603" y="24"/>
                </a:lnTo>
                <a:lnTo>
                  <a:pt x="605" y="24"/>
                </a:lnTo>
                <a:lnTo>
                  <a:pt x="607" y="26"/>
                </a:lnTo>
                <a:lnTo>
                  <a:pt x="605" y="26"/>
                </a:lnTo>
                <a:lnTo>
                  <a:pt x="603" y="28"/>
                </a:lnTo>
                <a:lnTo>
                  <a:pt x="603" y="30"/>
                </a:lnTo>
                <a:lnTo>
                  <a:pt x="601" y="32"/>
                </a:lnTo>
                <a:lnTo>
                  <a:pt x="603" y="34"/>
                </a:lnTo>
                <a:lnTo>
                  <a:pt x="605" y="34"/>
                </a:lnTo>
                <a:lnTo>
                  <a:pt x="605" y="36"/>
                </a:lnTo>
                <a:lnTo>
                  <a:pt x="607" y="38"/>
                </a:lnTo>
                <a:lnTo>
                  <a:pt x="607" y="40"/>
                </a:lnTo>
                <a:lnTo>
                  <a:pt x="607" y="42"/>
                </a:lnTo>
                <a:lnTo>
                  <a:pt x="605" y="44"/>
                </a:lnTo>
                <a:lnTo>
                  <a:pt x="607" y="44"/>
                </a:lnTo>
                <a:lnTo>
                  <a:pt x="609" y="46"/>
                </a:lnTo>
                <a:lnTo>
                  <a:pt x="607" y="48"/>
                </a:lnTo>
                <a:lnTo>
                  <a:pt x="607" y="50"/>
                </a:lnTo>
                <a:lnTo>
                  <a:pt x="607" y="52"/>
                </a:lnTo>
                <a:lnTo>
                  <a:pt x="609" y="54"/>
                </a:lnTo>
                <a:lnTo>
                  <a:pt x="609" y="56"/>
                </a:lnTo>
                <a:lnTo>
                  <a:pt x="609" y="58"/>
                </a:lnTo>
                <a:lnTo>
                  <a:pt x="607" y="60"/>
                </a:lnTo>
                <a:lnTo>
                  <a:pt x="607" y="62"/>
                </a:lnTo>
                <a:lnTo>
                  <a:pt x="607" y="64"/>
                </a:lnTo>
                <a:lnTo>
                  <a:pt x="607" y="66"/>
                </a:lnTo>
                <a:lnTo>
                  <a:pt x="609" y="68"/>
                </a:lnTo>
                <a:lnTo>
                  <a:pt x="609" y="70"/>
                </a:lnTo>
                <a:lnTo>
                  <a:pt x="609" y="72"/>
                </a:lnTo>
                <a:lnTo>
                  <a:pt x="609" y="74"/>
                </a:lnTo>
                <a:lnTo>
                  <a:pt x="609" y="76"/>
                </a:lnTo>
                <a:lnTo>
                  <a:pt x="611" y="78"/>
                </a:lnTo>
                <a:lnTo>
                  <a:pt x="613" y="78"/>
                </a:lnTo>
                <a:lnTo>
                  <a:pt x="615" y="76"/>
                </a:lnTo>
                <a:lnTo>
                  <a:pt x="617" y="74"/>
                </a:lnTo>
                <a:lnTo>
                  <a:pt x="617" y="72"/>
                </a:lnTo>
                <a:lnTo>
                  <a:pt x="619" y="74"/>
                </a:lnTo>
                <a:lnTo>
                  <a:pt x="621" y="74"/>
                </a:lnTo>
                <a:lnTo>
                  <a:pt x="623" y="72"/>
                </a:lnTo>
                <a:lnTo>
                  <a:pt x="623" y="74"/>
                </a:lnTo>
                <a:lnTo>
                  <a:pt x="623" y="76"/>
                </a:lnTo>
                <a:lnTo>
                  <a:pt x="625" y="78"/>
                </a:lnTo>
                <a:lnTo>
                  <a:pt x="627" y="78"/>
                </a:lnTo>
                <a:lnTo>
                  <a:pt x="629" y="80"/>
                </a:lnTo>
                <a:lnTo>
                  <a:pt x="629" y="82"/>
                </a:lnTo>
                <a:lnTo>
                  <a:pt x="631" y="84"/>
                </a:lnTo>
                <a:lnTo>
                  <a:pt x="633" y="84"/>
                </a:lnTo>
                <a:lnTo>
                  <a:pt x="635" y="86"/>
                </a:lnTo>
                <a:lnTo>
                  <a:pt x="635" y="88"/>
                </a:lnTo>
                <a:lnTo>
                  <a:pt x="633" y="90"/>
                </a:lnTo>
                <a:lnTo>
                  <a:pt x="633" y="92"/>
                </a:lnTo>
                <a:lnTo>
                  <a:pt x="635" y="94"/>
                </a:lnTo>
                <a:lnTo>
                  <a:pt x="633" y="96"/>
                </a:lnTo>
                <a:lnTo>
                  <a:pt x="633" y="98"/>
                </a:lnTo>
                <a:lnTo>
                  <a:pt x="633" y="100"/>
                </a:lnTo>
                <a:lnTo>
                  <a:pt x="633" y="102"/>
                </a:lnTo>
                <a:lnTo>
                  <a:pt x="633" y="104"/>
                </a:lnTo>
                <a:lnTo>
                  <a:pt x="633" y="106"/>
                </a:lnTo>
                <a:lnTo>
                  <a:pt x="633" y="108"/>
                </a:lnTo>
                <a:lnTo>
                  <a:pt x="633" y="110"/>
                </a:lnTo>
                <a:lnTo>
                  <a:pt x="633" y="112"/>
                </a:lnTo>
                <a:lnTo>
                  <a:pt x="633" y="114"/>
                </a:lnTo>
                <a:lnTo>
                  <a:pt x="633" y="116"/>
                </a:lnTo>
                <a:lnTo>
                  <a:pt x="631" y="118"/>
                </a:lnTo>
                <a:lnTo>
                  <a:pt x="633" y="120"/>
                </a:lnTo>
                <a:lnTo>
                  <a:pt x="633" y="122"/>
                </a:lnTo>
                <a:lnTo>
                  <a:pt x="635" y="124"/>
                </a:lnTo>
                <a:lnTo>
                  <a:pt x="635" y="126"/>
                </a:lnTo>
                <a:lnTo>
                  <a:pt x="637" y="128"/>
                </a:lnTo>
                <a:lnTo>
                  <a:pt x="639" y="128"/>
                </a:lnTo>
                <a:lnTo>
                  <a:pt x="639" y="130"/>
                </a:lnTo>
                <a:lnTo>
                  <a:pt x="637" y="130"/>
                </a:lnTo>
                <a:lnTo>
                  <a:pt x="639" y="132"/>
                </a:lnTo>
                <a:lnTo>
                  <a:pt x="639" y="134"/>
                </a:lnTo>
                <a:lnTo>
                  <a:pt x="639" y="136"/>
                </a:lnTo>
                <a:lnTo>
                  <a:pt x="639" y="138"/>
                </a:lnTo>
                <a:lnTo>
                  <a:pt x="639" y="140"/>
                </a:lnTo>
                <a:lnTo>
                  <a:pt x="639" y="142"/>
                </a:lnTo>
                <a:lnTo>
                  <a:pt x="641" y="144"/>
                </a:lnTo>
                <a:lnTo>
                  <a:pt x="639" y="144"/>
                </a:lnTo>
                <a:lnTo>
                  <a:pt x="639" y="146"/>
                </a:lnTo>
                <a:lnTo>
                  <a:pt x="639" y="148"/>
                </a:lnTo>
                <a:lnTo>
                  <a:pt x="639" y="150"/>
                </a:lnTo>
                <a:lnTo>
                  <a:pt x="637" y="152"/>
                </a:lnTo>
                <a:lnTo>
                  <a:pt x="635" y="154"/>
                </a:lnTo>
                <a:lnTo>
                  <a:pt x="635" y="156"/>
                </a:lnTo>
                <a:lnTo>
                  <a:pt x="637" y="158"/>
                </a:lnTo>
                <a:lnTo>
                  <a:pt x="639" y="160"/>
                </a:lnTo>
                <a:lnTo>
                  <a:pt x="641" y="162"/>
                </a:lnTo>
                <a:lnTo>
                  <a:pt x="639" y="164"/>
                </a:lnTo>
                <a:lnTo>
                  <a:pt x="639" y="166"/>
                </a:lnTo>
                <a:lnTo>
                  <a:pt x="637" y="168"/>
                </a:lnTo>
                <a:lnTo>
                  <a:pt x="639" y="170"/>
                </a:lnTo>
                <a:lnTo>
                  <a:pt x="639" y="172"/>
                </a:lnTo>
                <a:lnTo>
                  <a:pt x="641" y="174"/>
                </a:lnTo>
                <a:lnTo>
                  <a:pt x="643" y="176"/>
                </a:lnTo>
                <a:lnTo>
                  <a:pt x="645" y="176"/>
                </a:lnTo>
                <a:lnTo>
                  <a:pt x="647" y="176"/>
                </a:lnTo>
                <a:lnTo>
                  <a:pt x="649" y="178"/>
                </a:lnTo>
                <a:lnTo>
                  <a:pt x="649" y="176"/>
                </a:lnTo>
                <a:lnTo>
                  <a:pt x="651" y="178"/>
                </a:lnTo>
                <a:lnTo>
                  <a:pt x="651" y="180"/>
                </a:lnTo>
                <a:lnTo>
                  <a:pt x="653" y="180"/>
                </a:lnTo>
                <a:lnTo>
                  <a:pt x="655" y="180"/>
                </a:lnTo>
                <a:lnTo>
                  <a:pt x="657" y="180"/>
                </a:lnTo>
                <a:lnTo>
                  <a:pt x="657" y="178"/>
                </a:lnTo>
                <a:lnTo>
                  <a:pt x="657" y="180"/>
                </a:lnTo>
                <a:lnTo>
                  <a:pt x="657" y="182"/>
                </a:lnTo>
                <a:lnTo>
                  <a:pt x="659" y="184"/>
                </a:lnTo>
                <a:lnTo>
                  <a:pt x="657" y="186"/>
                </a:lnTo>
                <a:lnTo>
                  <a:pt x="659" y="186"/>
                </a:lnTo>
                <a:lnTo>
                  <a:pt x="659" y="188"/>
                </a:lnTo>
                <a:lnTo>
                  <a:pt x="661" y="188"/>
                </a:lnTo>
                <a:lnTo>
                  <a:pt x="661" y="186"/>
                </a:lnTo>
                <a:lnTo>
                  <a:pt x="663" y="186"/>
                </a:lnTo>
                <a:lnTo>
                  <a:pt x="663" y="188"/>
                </a:lnTo>
                <a:lnTo>
                  <a:pt x="663" y="190"/>
                </a:lnTo>
                <a:lnTo>
                  <a:pt x="665" y="190"/>
                </a:lnTo>
                <a:lnTo>
                  <a:pt x="667" y="190"/>
                </a:lnTo>
                <a:lnTo>
                  <a:pt x="669" y="192"/>
                </a:lnTo>
                <a:lnTo>
                  <a:pt x="669" y="194"/>
                </a:lnTo>
                <a:lnTo>
                  <a:pt x="671" y="196"/>
                </a:lnTo>
                <a:lnTo>
                  <a:pt x="671" y="194"/>
                </a:lnTo>
                <a:lnTo>
                  <a:pt x="673" y="194"/>
                </a:lnTo>
                <a:lnTo>
                  <a:pt x="673" y="196"/>
                </a:lnTo>
                <a:lnTo>
                  <a:pt x="675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200"/>
                </a:lnTo>
                <a:lnTo>
                  <a:pt x="677" y="202"/>
                </a:lnTo>
                <a:lnTo>
                  <a:pt x="679" y="204"/>
                </a:lnTo>
                <a:lnTo>
                  <a:pt x="677" y="202"/>
                </a:lnTo>
                <a:lnTo>
                  <a:pt x="675" y="202"/>
                </a:lnTo>
                <a:lnTo>
                  <a:pt x="675" y="204"/>
                </a:lnTo>
                <a:lnTo>
                  <a:pt x="675" y="206"/>
                </a:lnTo>
                <a:lnTo>
                  <a:pt x="675" y="208"/>
                </a:lnTo>
                <a:lnTo>
                  <a:pt x="675" y="210"/>
                </a:lnTo>
                <a:lnTo>
                  <a:pt x="677" y="210"/>
                </a:lnTo>
                <a:lnTo>
                  <a:pt x="679" y="210"/>
                </a:lnTo>
                <a:lnTo>
                  <a:pt x="679" y="212"/>
                </a:lnTo>
                <a:lnTo>
                  <a:pt x="681" y="214"/>
                </a:lnTo>
                <a:lnTo>
                  <a:pt x="681" y="216"/>
                </a:lnTo>
                <a:lnTo>
                  <a:pt x="681" y="218"/>
                </a:lnTo>
                <a:lnTo>
                  <a:pt x="681" y="220"/>
                </a:lnTo>
                <a:lnTo>
                  <a:pt x="681" y="222"/>
                </a:lnTo>
                <a:lnTo>
                  <a:pt x="683" y="223"/>
                </a:lnTo>
                <a:lnTo>
                  <a:pt x="683" y="225"/>
                </a:lnTo>
                <a:lnTo>
                  <a:pt x="683" y="227"/>
                </a:lnTo>
                <a:lnTo>
                  <a:pt x="681" y="229"/>
                </a:lnTo>
                <a:lnTo>
                  <a:pt x="681" y="231"/>
                </a:lnTo>
                <a:lnTo>
                  <a:pt x="681" y="233"/>
                </a:lnTo>
                <a:lnTo>
                  <a:pt x="683" y="233"/>
                </a:lnTo>
                <a:lnTo>
                  <a:pt x="683" y="235"/>
                </a:lnTo>
                <a:lnTo>
                  <a:pt x="683" y="237"/>
                </a:lnTo>
                <a:lnTo>
                  <a:pt x="683" y="239"/>
                </a:lnTo>
                <a:lnTo>
                  <a:pt x="683" y="241"/>
                </a:lnTo>
                <a:lnTo>
                  <a:pt x="683" y="243"/>
                </a:lnTo>
                <a:lnTo>
                  <a:pt x="685" y="241"/>
                </a:lnTo>
                <a:lnTo>
                  <a:pt x="687" y="241"/>
                </a:lnTo>
                <a:lnTo>
                  <a:pt x="687" y="243"/>
                </a:lnTo>
                <a:lnTo>
                  <a:pt x="687" y="245"/>
                </a:lnTo>
                <a:lnTo>
                  <a:pt x="689" y="245"/>
                </a:lnTo>
                <a:lnTo>
                  <a:pt x="689" y="243"/>
                </a:lnTo>
                <a:lnTo>
                  <a:pt x="689" y="241"/>
                </a:lnTo>
                <a:lnTo>
                  <a:pt x="689" y="239"/>
                </a:lnTo>
                <a:lnTo>
                  <a:pt x="689" y="237"/>
                </a:lnTo>
                <a:lnTo>
                  <a:pt x="691" y="237"/>
                </a:lnTo>
                <a:lnTo>
                  <a:pt x="691" y="235"/>
                </a:lnTo>
                <a:lnTo>
                  <a:pt x="693" y="237"/>
                </a:lnTo>
                <a:lnTo>
                  <a:pt x="693" y="239"/>
                </a:lnTo>
                <a:lnTo>
                  <a:pt x="695" y="241"/>
                </a:lnTo>
                <a:lnTo>
                  <a:pt x="697" y="243"/>
                </a:lnTo>
                <a:lnTo>
                  <a:pt x="697" y="245"/>
                </a:lnTo>
                <a:lnTo>
                  <a:pt x="699" y="243"/>
                </a:lnTo>
                <a:lnTo>
                  <a:pt x="699" y="241"/>
                </a:lnTo>
                <a:lnTo>
                  <a:pt x="701" y="239"/>
                </a:lnTo>
                <a:lnTo>
                  <a:pt x="701" y="241"/>
                </a:lnTo>
                <a:lnTo>
                  <a:pt x="701" y="243"/>
                </a:lnTo>
                <a:lnTo>
                  <a:pt x="701" y="245"/>
                </a:lnTo>
                <a:lnTo>
                  <a:pt x="703" y="247"/>
                </a:lnTo>
                <a:lnTo>
                  <a:pt x="703" y="249"/>
                </a:lnTo>
                <a:lnTo>
                  <a:pt x="701" y="249"/>
                </a:lnTo>
                <a:lnTo>
                  <a:pt x="701" y="251"/>
                </a:lnTo>
                <a:lnTo>
                  <a:pt x="699" y="253"/>
                </a:lnTo>
                <a:lnTo>
                  <a:pt x="699" y="255"/>
                </a:lnTo>
                <a:lnTo>
                  <a:pt x="699" y="257"/>
                </a:lnTo>
                <a:lnTo>
                  <a:pt x="699" y="259"/>
                </a:lnTo>
                <a:lnTo>
                  <a:pt x="699" y="261"/>
                </a:lnTo>
                <a:lnTo>
                  <a:pt x="699" y="263"/>
                </a:lnTo>
                <a:lnTo>
                  <a:pt x="699" y="265"/>
                </a:lnTo>
                <a:lnTo>
                  <a:pt x="701" y="265"/>
                </a:lnTo>
                <a:lnTo>
                  <a:pt x="703" y="265"/>
                </a:lnTo>
                <a:lnTo>
                  <a:pt x="703" y="267"/>
                </a:lnTo>
                <a:lnTo>
                  <a:pt x="703" y="265"/>
                </a:lnTo>
                <a:lnTo>
                  <a:pt x="703" y="263"/>
                </a:lnTo>
                <a:lnTo>
                  <a:pt x="705" y="263"/>
                </a:lnTo>
                <a:lnTo>
                  <a:pt x="705" y="265"/>
                </a:lnTo>
                <a:lnTo>
                  <a:pt x="705" y="267"/>
                </a:lnTo>
                <a:lnTo>
                  <a:pt x="705" y="269"/>
                </a:lnTo>
                <a:lnTo>
                  <a:pt x="703" y="269"/>
                </a:lnTo>
                <a:lnTo>
                  <a:pt x="703" y="267"/>
                </a:lnTo>
                <a:lnTo>
                  <a:pt x="703" y="269"/>
                </a:lnTo>
                <a:lnTo>
                  <a:pt x="703" y="271"/>
                </a:lnTo>
                <a:lnTo>
                  <a:pt x="705" y="271"/>
                </a:lnTo>
                <a:lnTo>
                  <a:pt x="707" y="273"/>
                </a:lnTo>
                <a:lnTo>
                  <a:pt x="707" y="275"/>
                </a:lnTo>
                <a:lnTo>
                  <a:pt x="709" y="275"/>
                </a:lnTo>
                <a:lnTo>
                  <a:pt x="711" y="275"/>
                </a:lnTo>
                <a:lnTo>
                  <a:pt x="711" y="273"/>
                </a:lnTo>
                <a:lnTo>
                  <a:pt x="713" y="275"/>
                </a:lnTo>
                <a:lnTo>
                  <a:pt x="715" y="277"/>
                </a:lnTo>
                <a:lnTo>
                  <a:pt x="715" y="279"/>
                </a:lnTo>
                <a:lnTo>
                  <a:pt x="715" y="281"/>
                </a:lnTo>
                <a:lnTo>
                  <a:pt x="715" y="283"/>
                </a:lnTo>
                <a:lnTo>
                  <a:pt x="717" y="285"/>
                </a:lnTo>
                <a:lnTo>
                  <a:pt x="717" y="287"/>
                </a:lnTo>
                <a:lnTo>
                  <a:pt x="719" y="289"/>
                </a:lnTo>
                <a:lnTo>
                  <a:pt x="721" y="289"/>
                </a:lnTo>
                <a:lnTo>
                  <a:pt x="721" y="291"/>
                </a:lnTo>
                <a:lnTo>
                  <a:pt x="721" y="293"/>
                </a:lnTo>
                <a:lnTo>
                  <a:pt x="721" y="295"/>
                </a:lnTo>
                <a:lnTo>
                  <a:pt x="721" y="297"/>
                </a:lnTo>
                <a:lnTo>
                  <a:pt x="721" y="299"/>
                </a:lnTo>
                <a:lnTo>
                  <a:pt x="723" y="301"/>
                </a:lnTo>
                <a:lnTo>
                  <a:pt x="725" y="301"/>
                </a:lnTo>
                <a:lnTo>
                  <a:pt x="727" y="301"/>
                </a:lnTo>
                <a:lnTo>
                  <a:pt x="727" y="303"/>
                </a:lnTo>
                <a:lnTo>
                  <a:pt x="727" y="305"/>
                </a:lnTo>
                <a:lnTo>
                  <a:pt x="725" y="307"/>
                </a:lnTo>
                <a:lnTo>
                  <a:pt x="723" y="309"/>
                </a:lnTo>
                <a:lnTo>
                  <a:pt x="725" y="311"/>
                </a:lnTo>
                <a:lnTo>
                  <a:pt x="725" y="313"/>
                </a:lnTo>
                <a:lnTo>
                  <a:pt x="725" y="315"/>
                </a:lnTo>
                <a:lnTo>
                  <a:pt x="727" y="313"/>
                </a:lnTo>
                <a:lnTo>
                  <a:pt x="727" y="315"/>
                </a:lnTo>
                <a:lnTo>
                  <a:pt x="727" y="317"/>
                </a:lnTo>
                <a:lnTo>
                  <a:pt x="725" y="319"/>
                </a:lnTo>
                <a:lnTo>
                  <a:pt x="725" y="321"/>
                </a:lnTo>
                <a:lnTo>
                  <a:pt x="723" y="323"/>
                </a:lnTo>
                <a:lnTo>
                  <a:pt x="723" y="325"/>
                </a:lnTo>
                <a:lnTo>
                  <a:pt x="723" y="327"/>
                </a:lnTo>
                <a:lnTo>
                  <a:pt x="721" y="329"/>
                </a:lnTo>
                <a:lnTo>
                  <a:pt x="721" y="331"/>
                </a:lnTo>
                <a:lnTo>
                  <a:pt x="721" y="333"/>
                </a:lnTo>
                <a:lnTo>
                  <a:pt x="721" y="335"/>
                </a:lnTo>
                <a:lnTo>
                  <a:pt x="721" y="339"/>
                </a:lnTo>
                <a:lnTo>
                  <a:pt x="719" y="339"/>
                </a:lnTo>
                <a:lnTo>
                  <a:pt x="717" y="339"/>
                </a:lnTo>
                <a:lnTo>
                  <a:pt x="717" y="341"/>
                </a:lnTo>
                <a:lnTo>
                  <a:pt x="717" y="343"/>
                </a:lnTo>
                <a:lnTo>
                  <a:pt x="717" y="345"/>
                </a:lnTo>
                <a:lnTo>
                  <a:pt x="719" y="347"/>
                </a:lnTo>
                <a:lnTo>
                  <a:pt x="719" y="349"/>
                </a:lnTo>
                <a:lnTo>
                  <a:pt x="719" y="351"/>
                </a:lnTo>
                <a:lnTo>
                  <a:pt x="719" y="353"/>
                </a:lnTo>
                <a:lnTo>
                  <a:pt x="719" y="355"/>
                </a:lnTo>
                <a:lnTo>
                  <a:pt x="719" y="357"/>
                </a:lnTo>
                <a:lnTo>
                  <a:pt x="719" y="359"/>
                </a:lnTo>
                <a:lnTo>
                  <a:pt x="719" y="361"/>
                </a:lnTo>
                <a:lnTo>
                  <a:pt x="719" y="363"/>
                </a:lnTo>
                <a:lnTo>
                  <a:pt x="719" y="365"/>
                </a:lnTo>
                <a:lnTo>
                  <a:pt x="717" y="367"/>
                </a:lnTo>
                <a:lnTo>
                  <a:pt x="717" y="369"/>
                </a:lnTo>
                <a:lnTo>
                  <a:pt x="717" y="371"/>
                </a:lnTo>
                <a:lnTo>
                  <a:pt x="717" y="373"/>
                </a:lnTo>
                <a:lnTo>
                  <a:pt x="715" y="375"/>
                </a:lnTo>
                <a:lnTo>
                  <a:pt x="715" y="377"/>
                </a:lnTo>
                <a:lnTo>
                  <a:pt x="713" y="377"/>
                </a:lnTo>
                <a:lnTo>
                  <a:pt x="711" y="379"/>
                </a:lnTo>
                <a:lnTo>
                  <a:pt x="711" y="381"/>
                </a:lnTo>
                <a:lnTo>
                  <a:pt x="709" y="383"/>
                </a:lnTo>
                <a:lnTo>
                  <a:pt x="707" y="385"/>
                </a:lnTo>
                <a:lnTo>
                  <a:pt x="707" y="387"/>
                </a:lnTo>
                <a:lnTo>
                  <a:pt x="705" y="389"/>
                </a:lnTo>
                <a:lnTo>
                  <a:pt x="705" y="391"/>
                </a:lnTo>
                <a:lnTo>
                  <a:pt x="703" y="393"/>
                </a:lnTo>
                <a:lnTo>
                  <a:pt x="703" y="395"/>
                </a:lnTo>
                <a:lnTo>
                  <a:pt x="701" y="397"/>
                </a:lnTo>
                <a:lnTo>
                  <a:pt x="699" y="399"/>
                </a:lnTo>
                <a:lnTo>
                  <a:pt x="699" y="401"/>
                </a:lnTo>
                <a:lnTo>
                  <a:pt x="697" y="403"/>
                </a:lnTo>
                <a:lnTo>
                  <a:pt x="697" y="405"/>
                </a:lnTo>
                <a:lnTo>
                  <a:pt x="695" y="407"/>
                </a:lnTo>
                <a:lnTo>
                  <a:pt x="693" y="409"/>
                </a:lnTo>
                <a:lnTo>
                  <a:pt x="691" y="411"/>
                </a:lnTo>
                <a:lnTo>
                  <a:pt x="691" y="413"/>
                </a:lnTo>
                <a:lnTo>
                  <a:pt x="689" y="415"/>
                </a:lnTo>
                <a:lnTo>
                  <a:pt x="691" y="417"/>
                </a:lnTo>
                <a:lnTo>
                  <a:pt x="689" y="419"/>
                </a:lnTo>
                <a:lnTo>
                  <a:pt x="689" y="421"/>
                </a:lnTo>
                <a:lnTo>
                  <a:pt x="687" y="423"/>
                </a:lnTo>
                <a:lnTo>
                  <a:pt x="685" y="425"/>
                </a:lnTo>
                <a:lnTo>
                  <a:pt x="685" y="427"/>
                </a:lnTo>
                <a:lnTo>
                  <a:pt x="683" y="427"/>
                </a:lnTo>
                <a:lnTo>
                  <a:pt x="683" y="429"/>
                </a:lnTo>
                <a:lnTo>
                  <a:pt x="681" y="431"/>
                </a:lnTo>
                <a:lnTo>
                  <a:pt x="679" y="433"/>
                </a:lnTo>
                <a:lnTo>
                  <a:pt x="679" y="435"/>
                </a:lnTo>
                <a:lnTo>
                  <a:pt x="677" y="437"/>
                </a:lnTo>
                <a:lnTo>
                  <a:pt x="675" y="437"/>
                </a:lnTo>
                <a:lnTo>
                  <a:pt x="673" y="439"/>
                </a:lnTo>
                <a:lnTo>
                  <a:pt x="671" y="441"/>
                </a:lnTo>
                <a:lnTo>
                  <a:pt x="669" y="443"/>
                </a:lnTo>
                <a:lnTo>
                  <a:pt x="669" y="445"/>
                </a:lnTo>
                <a:lnTo>
                  <a:pt x="667" y="447"/>
                </a:lnTo>
                <a:lnTo>
                  <a:pt x="667" y="449"/>
                </a:lnTo>
                <a:lnTo>
                  <a:pt x="665" y="451"/>
                </a:lnTo>
                <a:lnTo>
                  <a:pt x="663" y="451"/>
                </a:lnTo>
                <a:lnTo>
                  <a:pt x="663" y="453"/>
                </a:lnTo>
                <a:lnTo>
                  <a:pt x="661" y="453"/>
                </a:lnTo>
                <a:lnTo>
                  <a:pt x="659" y="455"/>
                </a:lnTo>
                <a:lnTo>
                  <a:pt x="657" y="455"/>
                </a:lnTo>
                <a:lnTo>
                  <a:pt x="659" y="455"/>
                </a:lnTo>
                <a:lnTo>
                  <a:pt x="657" y="457"/>
                </a:lnTo>
                <a:lnTo>
                  <a:pt x="655" y="457"/>
                </a:lnTo>
                <a:lnTo>
                  <a:pt x="651" y="459"/>
                </a:lnTo>
                <a:lnTo>
                  <a:pt x="649" y="459"/>
                </a:lnTo>
                <a:lnTo>
                  <a:pt x="647" y="461"/>
                </a:lnTo>
                <a:lnTo>
                  <a:pt x="647" y="463"/>
                </a:lnTo>
                <a:lnTo>
                  <a:pt x="645" y="465"/>
                </a:lnTo>
                <a:lnTo>
                  <a:pt x="643" y="467"/>
                </a:lnTo>
                <a:lnTo>
                  <a:pt x="641" y="467"/>
                </a:lnTo>
                <a:lnTo>
                  <a:pt x="639" y="469"/>
                </a:lnTo>
                <a:lnTo>
                  <a:pt x="639" y="471"/>
                </a:lnTo>
                <a:lnTo>
                  <a:pt x="637" y="471"/>
                </a:lnTo>
                <a:lnTo>
                  <a:pt x="637" y="473"/>
                </a:lnTo>
                <a:lnTo>
                  <a:pt x="635" y="473"/>
                </a:lnTo>
                <a:lnTo>
                  <a:pt x="635" y="475"/>
                </a:lnTo>
                <a:lnTo>
                  <a:pt x="633" y="477"/>
                </a:lnTo>
                <a:lnTo>
                  <a:pt x="633" y="479"/>
                </a:lnTo>
                <a:lnTo>
                  <a:pt x="631" y="481"/>
                </a:lnTo>
                <a:lnTo>
                  <a:pt x="629" y="481"/>
                </a:lnTo>
                <a:lnTo>
                  <a:pt x="629" y="483"/>
                </a:lnTo>
                <a:lnTo>
                  <a:pt x="627" y="485"/>
                </a:lnTo>
                <a:lnTo>
                  <a:pt x="625" y="485"/>
                </a:lnTo>
                <a:lnTo>
                  <a:pt x="623" y="487"/>
                </a:lnTo>
                <a:lnTo>
                  <a:pt x="621" y="489"/>
                </a:lnTo>
                <a:lnTo>
                  <a:pt x="621" y="491"/>
                </a:lnTo>
                <a:lnTo>
                  <a:pt x="619" y="493"/>
                </a:lnTo>
                <a:lnTo>
                  <a:pt x="617" y="493"/>
                </a:lnTo>
                <a:lnTo>
                  <a:pt x="617" y="495"/>
                </a:lnTo>
                <a:lnTo>
                  <a:pt x="617" y="497"/>
                </a:lnTo>
                <a:lnTo>
                  <a:pt x="615" y="499"/>
                </a:lnTo>
                <a:lnTo>
                  <a:pt x="613" y="499"/>
                </a:lnTo>
                <a:lnTo>
                  <a:pt x="613" y="501"/>
                </a:lnTo>
                <a:lnTo>
                  <a:pt x="613" y="503"/>
                </a:lnTo>
                <a:lnTo>
                  <a:pt x="611" y="505"/>
                </a:lnTo>
                <a:lnTo>
                  <a:pt x="611" y="503"/>
                </a:lnTo>
                <a:lnTo>
                  <a:pt x="609" y="505"/>
                </a:lnTo>
                <a:lnTo>
                  <a:pt x="609" y="507"/>
                </a:lnTo>
                <a:lnTo>
                  <a:pt x="607" y="507"/>
                </a:lnTo>
                <a:lnTo>
                  <a:pt x="605" y="507"/>
                </a:lnTo>
                <a:lnTo>
                  <a:pt x="603" y="509"/>
                </a:lnTo>
                <a:lnTo>
                  <a:pt x="603" y="511"/>
                </a:lnTo>
                <a:lnTo>
                  <a:pt x="601" y="513"/>
                </a:lnTo>
                <a:lnTo>
                  <a:pt x="599" y="515"/>
                </a:lnTo>
                <a:lnTo>
                  <a:pt x="597" y="515"/>
                </a:lnTo>
                <a:lnTo>
                  <a:pt x="597" y="517"/>
                </a:lnTo>
                <a:lnTo>
                  <a:pt x="595" y="519"/>
                </a:lnTo>
                <a:lnTo>
                  <a:pt x="593" y="521"/>
                </a:lnTo>
                <a:lnTo>
                  <a:pt x="591" y="523"/>
                </a:lnTo>
                <a:lnTo>
                  <a:pt x="589" y="525"/>
                </a:lnTo>
                <a:lnTo>
                  <a:pt x="589" y="527"/>
                </a:lnTo>
                <a:lnTo>
                  <a:pt x="589" y="529"/>
                </a:lnTo>
                <a:lnTo>
                  <a:pt x="587" y="531"/>
                </a:lnTo>
                <a:lnTo>
                  <a:pt x="585" y="533"/>
                </a:lnTo>
                <a:lnTo>
                  <a:pt x="583" y="535"/>
                </a:lnTo>
                <a:lnTo>
                  <a:pt x="581" y="537"/>
                </a:lnTo>
                <a:lnTo>
                  <a:pt x="581" y="539"/>
                </a:lnTo>
                <a:lnTo>
                  <a:pt x="579" y="541"/>
                </a:lnTo>
                <a:lnTo>
                  <a:pt x="577" y="541"/>
                </a:lnTo>
                <a:lnTo>
                  <a:pt x="577" y="543"/>
                </a:lnTo>
                <a:lnTo>
                  <a:pt x="577" y="545"/>
                </a:lnTo>
                <a:lnTo>
                  <a:pt x="575" y="547"/>
                </a:lnTo>
                <a:lnTo>
                  <a:pt x="577" y="547"/>
                </a:lnTo>
                <a:lnTo>
                  <a:pt x="575" y="549"/>
                </a:lnTo>
                <a:lnTo>
                  <a:pt x="573" y="551"/>
                </a:lnTo>
                <a:lnTo>
                  <a:pt x="573" y="553"/>
                </a:lnTo>
                <a:lnTo>
                  <a:pt x="573" y="555"/>
                </a:lnTo>
                <a:lnTo>
                  <a:pt x="571" y="555"/>
                </a:lnTo>
                <a:lnTo>
                  <a:pt x="569" y="555"/>
                </a:lnTo>
                <a:lnTo>
                  <a:pt x="567" y="555"/>
                </a:lnTo>
                <a:lnTo>
                  <a:pt x="567" y="557"/>
                </a:lnTo>
                <a:lnTo>
                  <a:pt x="565" y="559"/>
                </a:lnTo>
                <a:lnTo>
                  <a:pt x="563" y="559"/>
                </a:lnTo>
                <a:lnTo>
                  <a:pt x="561" y="559"/>
                </a:lnTo>
                <a:lnTo>
                  <a:pt x="559" y="561"/>
                </a:lnTo>
                <a:lnTo>
                  <a:pt x="557" y="561"/>
                </a:lnTo>
                <a:lnTo>
                  <a:pt x="555" y="561"/>
                </a:lnTo>
                <a:lnTo>
                  <a:pt x="553" y="561"/>
                </a:lnTo>
                <a:lnTo>
                  <a:pt x="551" y="561"/>
                </a:lnTo>
                <a:lnTo>
                  <a:pt x="549" y="561"/>
                </a:lnTo>
                <a:lnTo>
                  <a:pt x="547" y="561"/>
                </a:lnTo>
                <a:lnTo>
                  <a:pt x="543" y="561"/>
                </a:lnTo>
                <a:lnTo>
                  <a:pt x="541" y="561"/>
                </a:lnTo>
                <a:lnTo>
                  <a:pt x="539" y="561"/>
                </a:lnTo>
                <a:lnTo>
                  <a:pt x="537" y="561"/>
                </a:lnTo>
                <a:lnTo>
                  <a:pt x="535" y="563"/>
                </a:lnTo>
                <a:lnTo>
                  <a:pt x="533" y="563"/>
                </a:lnTo>
                <a:lnTo>
                  <a:pt x="531" y="563"/>
                </a:lnTo>
                <a:lnTo>
                  <a:pt x="529" y="565"/>
                </a:lnTo>
                <a:lnTo>
                  <a:pt x="527" y="565"/>
                </a:lnTo>
                <a:lnTo>
                  <a:pt x="525" y="567"/>
                </a:lnTo>
                <a:lnTo>
                  <a:pt x="523" y="567"/>
                </a:lnTo>
                <a:lnTo>
                  <a:pt x="521" y="569"/>
                </a:lnTo>
                <a:lnTo>
                  <a:pt x="519" y="571"/>
                </a:lnTo>
                <a:lnTo>
                  <a:pt x="517" y="571"/>
                </a:lnTo>
                <a:lnTo>
                  <a:pt x="515" y="573"/>
                </a:lnTo>
                <a:lnTo>
                  <a:pt x="513" y="575"/>
                </a:lnTo>
                <a:lnTo>
                  <a:pt x="511" y="575"/>
                </a:lnTo>
                <a:lnTo>
                  <a:pt x="509" y="577"/>
                </a:lnTo>
                <a:lnTo>
                  <a:pt x="507" y="577"/>
                </a:lnTo>
                <a:lnTo>
                  <a:pt x="505" y="579"/>
                </a:lnTo>
                <a:lnTo>
                  <a:pt x="503" y="579"/>
                </a:lnTo>
                <a:lnTo>
                  <a:pt x="501" y="579"/>
                </a:lnTo>
                <a:lnTo>
                  <a:pt x="499" y="579"/>
                </a:lnTo>
                <a:lnTo>
                  <a:pt x="497" y="579"/>
                </a:lnTo>
                <a:lnTo>
                  <a:pt x="495" y="581"/>
                </a:lnTo>
                <a:lnTo>
                  <a:pt x="495" y="583"/>
                </a:lnTo>
                <a:lnTo>
                  <a:pt x="497" y="583"/>
                </a:lnTo>
                <a:lnTo>
                  <a:pt x="497" y="581"/>
                </a:lnTo>
                <a:lnTo>
                  <a:pt x="497" y="583"/>
                </a:lnTo>
                <a:lnTo>
                  <a:pt x="495" y="585"/>
                </a:lnTo>
                <a:lnTo>
                  <a:pt x="495" y="587"/>
                </a:lnTo>
                <a:lnTo>
                  <a:pt x="493" y="589"/>
                </a:lnTo>
                <a:lnTo>
                  <a:pt x="493" y="587"/>
                </a:lnTo>
                <a:lnTo>
                  <a:pt x="493" y="585"/>
                </a:lnTo>
                <a:lnTo>
                  <a:pt x="493" y="583"/>
                </a:lnTo>
                <a:lnTo>
                  <a:pt x="491" y="581"/>
                </a:lnTo>
                <a:lnTo>
                  <a:pt x="489" y="583"/>
                </a:lnTo>
                <a:lnTo>
                  <a:pt x="487" y="583"/>
                </a:lnTo>
                <a:lnTo>
                  <a:pt x="489" y="581"/>
                </a:lnTo>
                <a:lnTo>
                  <a:pt x="489" y="579"/>
                </a:lnTo>
                <a:lnTo>
                  <a:pt x="487" y="579"/>
                </a:lnTo>
                <a:lnTo>
                  <a:pt x="485" y="579"/>
                </a:lnTo>
                <a:lnTo>
                  <a:pt x="485" y="577"/>
                </a:lnTo>
                <a:lnTo>
                  <a:pt x="483" y="575"/>
                </a:lnTo>
                <a:lnTo>
                  <a:pt x="485" y="573"/>
                </a:lnTo>
                <a:lnTo>
                  <a:pt x="487" y="573"/>
                </a:lnTo>
                <a:lnTo>
                  <a:pt x="487" y="571"/>
                </a:lnTo>
                <a:lnTo>
                  <a:pt x="487" y="569"/>
                </a:lnTo>
                <a:lnTo>
                  <a:pt x="485" y="569"/>
                </a:lnTo>
                <a:lnTo>
                  <a:pt x="483" y="571"/>
                </a:lnTo>
                <a:lnTo>
                  <a:pt x="481" y="571"/>
                </a:lnTo>
                <a:lnTo>
                  <a:pt x="481" y="573"/>
                </a:lnTo>
                <a:lnTo>
                  <a:pt x="479" y="573"/>
                </a:lnTo>
                <a:lnTo>
                  <a:pt x="477" y="575"/>
                </a:lnTo>
                <a:lnTo>
                  <a:pt x="475" y="575"/>
                </a:lnTo>
                <a:lnTo>
                  <a:pt x="475" y="573"/>
                </a:lnTo>
                <a:lnTo>
                  <a:pt x="473" y="571"/>
                </a:lnTo>
                <a:lnTo>
                  <a:pt x="475" y="573"/>
                </a:lnTo>
                <a:lnTo>
                  <a:pt x="477" y="573"/>
                </a:lnTo>
                <a:lnTo>
                  <a:pt x="479" y="571"/>
                </a:lnTo>
                <a:lnTo>
                  <a:pt x="481" y="569"/>
                </a:lnTo>
                <a:lnTo>
                  <a:pt x="483" y="567"/>
                </a:lnTo>
                <a:lnTo>
                  <a:pt x="483" y="565"/>
                </a:lnTo>
                <a:lnTo>
                  <a:pt x="483" y="563"/>
                </a:lnTo>
                <a:lnTo>
                  <a:pt x="483" y="561"/>
                </a:lnTo>
                <a:lnTo>
                  <a:pt x="481" y="563"/>
                </a:lnTo>
                <a:lnTo>
                  <a:pt x="479" y="563"/>
                </a:lnTo>
                <a:lnTo>
                  <a:pt x="477" y="565"/>
                </a:lnTo>
                <a:lnTo>
                  <a:pt x="475" y="565"/>
                </a:lnTo>
                <a:lnTo>
                  <a:pt x="473" y="567"/>
                </a:lnTo>
                <a:lnTo>
                  <a:pt x="471" y="567"/>
                </a:lnTo>
                <a:lnTo>
                  <a:pt x="469" y="569"/>
                </a:lnTo>
                <a:lnTo>
                  <a:pt x="471" y="569"/>
                </a:lnTo>
                <a:lnTo>
                  <a:pt x="473" y="569"/>
                </a:lnTo>
                <a:lnTo>
                  <a:pt x="475" y="569"/>
                </a:lnTo>
                <a:lnTo>
                  <a:pt x="473" y="571"/>
                </a:lnTo>
                <a:lnTo>
                  <a:pt x="471" y="571"/>
                </a:lnTo>
                <a:lnTo>
                  <a:pt x="469" y="571"/>
                </a:lnTo>
                <a:lnTo>
                  <a:pt x="467" y="571"/>
                </a:lnTo>
                <a:lnTo>
                  <a:pt x="465" y="573"/>
                </a:lnTo>
                <a:lnTo>
                  <a:pt x="463" y="573"/>
                </a:lnTo>
                <a:lnTo>
                  <a:pt x="461" y="575"/>
                </a:lnTo>
                <a:lnTo>
                  <a:pt x="459" y="577"/>
                </a:lnTo>
                <a:lnTo>
                  <a:pt x="457" y="577"/>
                </a:lnTo>
                <a:lnTo>
                  <a:pt x="455" y="579"/>
                </a:lnTo>
                <a:lnTo>
                  <a:pt x="453" y="579"/>
                </a:lnTo>
                <a:lnTo>
                  <a:pt x="451" y="581"/>
                </a:lnTo>
                <a:lnTo>
                  <a:pt x="449" y="581"/>
                </a:lnTo>
                <a:lnTo>
                  <a:pt x="447" y="583"/>
                </a:lnTo>
                <a:lnTo>
                  <a:pt x="447" y="581"/>
                </a:lnTo>
                <a:lnTo>
                  <a:pt x="445" y="581"/>
                </a:lnTo>
                <a:lnTo>
                  <a:pt x="443" y="579"/>
                </a:lnTo>
                <a:lnTo>
                  <a:pt x="441" y="579"/>
                </a:lnTo>
                <a:lnTo>
                  <a:pt x="441" y="577"/>
                </a:lnTo>
                <a:lnTo>
                  <a:pt x="439" y="577"/>
                </a:lnTo>
                <a:lnTo>
                  <a:pt x="437" y="575"/>
                </a:lnTo>
                <a:lnTo>
                  <a:pt x="435" y="573"/>
                </a:lnTo>
                <a:lnTo>
                  <a:pt x="433" y="573"/>
                </a:lnTo>
                <a:lnTo>
                  <a:pt x="431" y="573"/>
                </a:lnTo>
                <a:lnTo>
                  <a:pt x="429" y="573"/>
                </a:lnTo>
                <a:lnTo>
                  <a:pt x="427" y="571"/>
                </a:lnTo>
                <a:lnTo>
                  <a:pt x="425" y="571"/>
                </a:lnTo>
                <a:lnTo>
                  <a:pt x="423" y="571"/>
                </a:lnTo>
                <a:lnTo>
                  <a:pt x="421" y="571"/>
                </a:lnTo>
                <a:lnTo>
                  <a:pt x="419" y="573"/>
                </a:lnTo>
                <a:lnTo>
                  <a:pt x="417" y="573"/>
                </a:lnTo>
                <a:lnTo>
                  <a:pt x="417" y="571"/>
                </a:lnTo>
                <a:lnTo>
                  <a:pt x="417" y="569"/>
                </a:lnTo>
                <a:lnTo>
                  <a:pt x="415" y="567"/>
                </a:lnTo>
                <a:lnTo>
                  <a:pt x="413" y="567"/>
                </a:lnTo>
                <a:lnTo>
                  <a:pt x="411" y="565"/>
                </a:lnTo>
                <a:lnTo>
                  <a:pt x="409" y="567"/>
                </a:lnTo>
                <a:lnTo>
                  <a:pt x="407" y="565"/>
                </a:lnTo>
                <a:lnTo>
                  <a:pt x="405" y="563"/>
                </a:lnTo>
                <a:lnTo>
                  <a:pt x="403" y="561"/>
                </a:lnTo>
                <a:lnTo>
                  <a:pt x="403" y="559"/>
                </a:lnTo>
                <a:lnTo>
                  <a:pt x="403" y="557"/>
                </a:lnTo>
                <a:lnTo>
                  <a:pt x="403" y="555"/>
                </a:lnTo>
                <a:lnTo>
                  <a:pt x="401" y="555"/>
                </a:lnTo>
                <a:lnTo>
                  <a:pt x="401" y="553"/>
                </a:lnTo>
                <a:lnTo>
                  <a:pt x="401" y="551"/>
                </a:lnTo>
                <a:lnTo>
                  <a:pt x="401" y="549"/>
                </a:lnTo>
                <a:lnTo>
                  <a:pt x="401" y="547"/>
                </a:lnTo>
                <a:lnTo>
                  <a:pt x="401" y="545"/>
                </a:lnTo>
                <a:lnTo>
                  <a:pt x="403" y="543"/>
                </a:lnTo>
                <a:lnTo>
                  <a:pt x="405" y="541"/>
                </a:lnTo>
                <a:lnTo>
                  <a:pt x="407" y="539"/>
                </a:lnTo>
                <a:lnTo>
                  <a:pt x="407" y="537"/>
                </a:lnTo>
                <a:lnTo>
                  <a:pt x="407" y="535"/>
                </a:lnTo>
                <a:lnTo>
                  <a:pt x="409" y="535"/>
                </a:lnTo>
                <a:lnTo>
                  <a:pt x="409" y="533"/>
                </a:lnTo>
                <a:lnTo>
                  <a:pt x="409" y="531"/>
                </a:lnTo>
                <a:lnTo>
                  <a:pt x="409" y="527"/>
                </a:lnTo>
                <a:lnTo>
                  <a:pt x="409" y="525"/>
                </a:lnTo>
                <a:lnTo>
                  <a:pt x="407" y="523"/>
                </a:lnTo>
                <a:lnTo>
                  <a:pt x="407" y="521"/>
                </a:lnTo>
                <a:lnTo>
                  <a:pt x="407" y="519"/>
                </a:lnTo>
                <a:lnTo>
                  <a:pt x="405" y="519"/>
                </a:lnTo>
                <a:lnTo>
                  <a:pt x="403" y="517"/>
                </a:lnTo>
                <a:lnTo>
                  <a:pt x="401" y="515"/>
                </a:lnTo>
                <a:lnTo>
                  <a:pt x="403" y="517"/>
                </a:lnTo>
                <a:lnTo>
                  <a:pt x="405" y="517"/>
                </a:lnTo>
                <a:lnTo>
                  <a:pt x="407" y="519"/>
                </a:lnTo>
                <a:lnTo>
                  <a:pt x="407" y="521"/>
                </a:lnTo>
                <a:lnTo>
                  <a:pt x="407" y="523"/>
                </a:lnTo>
                <a:lnTo>
                  <a:pt x="409" y="525"/>
                </a:lnTo>
                <a:lnTo>
                  <a:pt x="409" y="527"/>
                </a:lnTo>
                <a:lnTo>
                  <a:pt x="409" y="525"/>
                </a:lnTo>
                <a:lnTo>
                  <a:pt x="409" y="523"/>
                </a:lnTo>
                <a:lnTo>
                  <a:pt x="407" y="521"/>
                </a:lnTo>
                <a:lnTo>
                  <a:pt x="407" y="519"/>
                </a:lnTo>
                <a:lnTo>
                  <a:pt x="405" y="517"/>
                </a:lnTo>
                <a:lnTo>
                  <a:pt x="403" y="515"/>
                </a:lnTo>
                <a:lnTo>
                  <a:pt x="405" y="513"/>
                </a:lnTo>
                <a:lnTo>
                  <a:pt x="407" y="513"/>
                </a:lnTo>
                <a:lnTo>
                  <a:pt x="407" y="515"/>
                </a:lnTo>
                <a:lnTo>
                  <a:pt x="407" y="517"/>
                </a:lnTo>
                <a:lnTo>
                  <a:pt x="409" y="517"/>
                </a:lnTo>
                <a:lnTo>
                  <a:pt x="409" y="515"/>
                </a:lnTo>
                <a:lnTo>
                  <a:pt x="409" y="513"/>
                </a:lnTo>
                <a:lnTo>
                  <a:pt x="411" y="513"/>
                </a:lnTo>
                <a:lnTo>
                  <a:pt x="411" y="511"/>
                </a:lnTo>
                <a:lnTo>
                  <a:pt x="409" y="509"/>
                </a:lnTo>
                <a:lnTo>
                  <a:pt x="407" y="511"/>
                </a:lnTo>
                <a:lnTo>
                  <a:pt x="405" y="511"/>
                </a:lnTo>
                <a:lnTo>
                  <a:pt x="403" y="511"/>
                </a:lnTo>
                <a:lnTo>
                  <a:pt x="405" y="513"/>
                </a:lnTo>
                <a:lnTo>
                  <a:pt x="403" y="513"/>
                </a:lnTo>
                <a:lnTo>
                  <a:pt x="401" y="513"/>
                </a:lnTo>
                <a:lnTo>
                  <a:pt x="403" y="515"/>
                </a:lnTo>
                <a:lnTo>
                  <a:pt x="401" y="513"/>
                </a:lnTo>
                <a:lnTo>
                  <a:pt x="399" y="513"/>
                </a:lnTo>
                <a:lnTo>
                  <a:pt x="397" y="515"/>
                </a:lnTo>
                <a:lnTo>
                  <a:pt x="395" y="515"/>
                </a:lnTo>
                <a:lnTo>
                  <a:pt x="393" y="517"/>
                </a:lnTo>
                <a:lnTo>
                  <a:pt x="391" y="517"/>
                </a:lnTo>
                <a:lnTo>
                  <a:pt x="389" y="517"/>
                </a:lnTo>
                <a:lnTo>
                  <a:pt x="387" y="515"/>
                </a:lnTo>
                <a:lnTo>
                  <a:pt x="389" y="513"/>
                </a:lnTo>
                <a:lnTo>
                  <a:pt x="391" y="513"/>
                </a:lnTo>
                <a:lnTo>
                  <a:pt x="393" y="513"/>
                </a:lnTo>
                <a:lnTo>
                  <a:pt x="395" y="511"/>
                </a:lnTo>
                <a:lnTo>
                  <a:pt x="395" y="509"/>
                </a:lnTo>
                <a:lnTo>
                  <a:pt x="397" y="507"/>
                </a:lnTo>
                <a:lnTo>
                  <a:pt x="399" y="505"/>
                </a:lnTo>
                <a:lnTo>
                  <a:pt x="399" y="503"/>
                </a:lnTo>
                <a:lnTo>
                  <a:pt x="401" y="501"/>
                </a:lnTo>
                <a:lnTo>
                  <a:pt x="401" y="499"/>
                </a:lnTo>
                <a:lnTo>
                  <a:pt x="403" y="497"/>
                </a:lnTo>
                <a:lnTo>
                  <a:pt x="401" y="495"/>
                </a:lnTo>
                <a:lnTo>
                  <a:pt x="401" y="493"/>
                </a:lnTo>
                <a:lnTo>
                  <a:pt x="401" y="491"/>
                </a:lnTo>
                <a:lnTo>
                  <a:pt x="401" y="489"/>
                </a:lnTo>
                <a:lnTo>
                  <a:pt x="401" y="487"/>
                </a:lnTo>
                <a:lnTo>
                  <a:pt x="401" y="485"/>
                </a:lnTo>
                <a:lnTo>
                  <a:pt x="399" y="487"/>
                </a:lnTo>
                <a:lnTo>
                  <a:pt x="399" y="489"/>
                </a:lnTo>
                <a:lnTo>
                  <a:pt x="397" y="489"/>
                </a:lnTo>
                <a:lnTo>
                  <a:pt x="395" y="491"/>
                </a:lnTo>
                <a:lnTo>
                  <a:pt x="393" y="493"/>
                </a:lnTo>
                <a:lnTo>
                  <a:pt x="393" y="495"/>
                </a:lnTo>
                <a:lnTo>
                  <a:pt x="391" y="497"/>
                </a:lnTo>
                <a:lnTo>
                  <a:pt x="391" y="499"/>
                </a:lnTo>
                <a:lnTo>
                  <a:pt x="389" y="501"/>
                </a:lnTo>
                <a:lnTo>
                  <a:pt x="387" y="503"/>
                </a:lnTo>
                <a:lnTo>
                  <a:pt x="385" y="503"/>
                </a:lnTo>
                <a:lnTo>
                  <a:pt x="385" y="505"/>
                </a:lnTo>
                <a:lnTo>
                  <a:pt x="383" y="507"/>
                </a:lnTo>
                <a:lnTo>
                  <a:pt x="381" y="505"/>
                </a:lnTo>
                <a:lnTo>
                  <a:pt x="379" y="505"/>
                </a:lnTo>
                <a:lnTo>
                  <a:pt x="377" y="507"/>
                </a:lnTo>
                <a:lnTo>
                  <a:pt x="375" y="507"/>
                </a:lnTo>
                <a:lnTo>
                  <a:pt x="373" y="507"/>
                </a:lnTo>
                <a:lnTo>
                  <a:pt x="371" y="509"/>
                </a:lnTo>
                <a:lnTo>
                  <a:pt x="369" y="509"/>
                </a:lnTo>
                <a:lnTo>
                  <a:pt x="369" y="507"/>
                </a:lnTo>
                <a:lnTo>
                  <a:pt x="371" y="505"/>
                </a:lnTo>
                <a:lnTo>
                  <a:pt x="373" y="503"/>
                </a:lnTo>
                <a:lnTo>
                  <a:pt x="375" y="501"/>
                </a:lnTo>
                <a:lnTo>
                  <a:pt x="377" y="501"/>
                </a:lnTo>
                <a:lnTo>
                  <a:pt x="379" y="501"/>
                </a:lnTo>
                <a:lnTo>
                  <a:pt x="381" y="501"/>
                </a:lnTo>
                <a:lnTo>
                  <a:pt x="383" y="501"/>
                </a:lnTo>
                <a:lnTo>
                  <a:pt x="383" y="499"/>
                </a:lnTo>
                <a:lnTo>
                  <a:pt x="385" y="497"/>
                </a:lnTo>
                <a:lnTo>
                  <a:pt x="385" y="495"/>
                </a:lnTo>
                <a:lnTo>
                  <a:pt x="387" y="493"/>
                </a:lnTo>
                <a:lnTo>
                  <a:pt x="387" y="491"/>
                </a:lnTo>
                <a:lnTo>
                  <a:pt x="389" y="489"/>
                </a:lnTo>
                <a:lnTo>
                  <a:pt x="389" y="487"/>
                </a:lnTo>
                <a:lnTo>
                  <a:pt x="391" y="485"/>
                </a:lnTo>
                <a:lnTo>
                  <a:pt x="391" y="483"/>
                </a:lnTo>
                <a:lnTo>
                  <a:pt x="393" y="481"/>
                </a:lnTo>
                <a:lnTo>
                  <a:pt x="395" y="481"/>
                </a:lnTo>
                <a:lnTo>
                  <a:pt x="395" y="479"/>
                </a:lnTo>
                <a:lnTo>
                  <a:pt x="397" y="477"/>
                </a:lnTo>
                <a:lnTo>
                  <a:pt x="399" y="475"/>
                </a:lnTo>
                <a:lnTo>
                  <a:pt x="401" y="475"/>
                </a:lnTo>
                <a:lnTo>
                  <a:pt x="403" y="473"/>
                </a:lnTo>
                <a:lnTo>
                  <a:pt x="403" y="471"/>
                </a:lnTo>
                <a:lnTo>
                  <a:pt x="403" y="469"/>
                </a:lnTo>
                <a:lnTo>
                  <a:pt x="403" y="467"/>
                </a:lnTo>
                <a:lnTo>
                  <a:pt x="405" y="465"/>
                </a:lnTo>
                <a:lnTo>
                  <a:pt x="407" y="465"/>
                </a:lnTo>
                <a:lnTo>
                  <a:pt x="409" y="463"/>
                </a:lnTo>
                <a:lnTo>
                  <a:pt x="407" y="461"/>
                </a:lnTo>
                <a:lnTo>
                  <a:pt x="409" y="459"/>
                </a:lnTo>
                <a:lnTo>
                  <a:pt x="409" y="457"/>
                </a:lnTo>
                <a:lnTo>
                  <a:pt x="409" y="455"/>
                </a:lnTo>
                <a:lnTo>
                  <a:pt x="409" y="453"/>
                </a:lnTo>
                <a:lnTo>
                  <a:pt x="407" y="453"/>
                </a:lnTo>
                <a:lnTo>
                  <a:pt x="407" y="455"/>
                </a:lnTo>
                <a:lnTo>
                  <a:pt x="407" y="457"/>
                </a:lnTo>
                <a:lnTo>
                  <a:pt x="405" y="459"/>
                </a:lnTo>
                <a:lnTo>
                  <a:pt x="403" y="461"/>
                </a:lnTo>
                <a:lnTo>
                  <a:pt x="401" y="461"/>
                </a:lnTo>
                <a:lnTo>
                  <a:pt x="401" y="463"/>
                </a:lnTo>
                <a:lnTo>
                  <a:pt x="399" y="463"/>
                </a:lnTo>
                <a:lnTo>
                  <a:pt x="397" y="465"/>
                </a:lnTo>
                <a:lnTo>
                  <a:pt x="395" y="467"/>
                </a:lnTo>
                <a:lnTo>
                  <a:pt x="395" y="469"/>
                </a:lnTo>
                <a:lnTo>
                  <a:pt x="393" y="471"/>
                </a:lnTo>
                <a:lnTo>
                  <a:pt x="391" y="473"/>
                </a:lnTo>
                <a:lnTo>
                  <a:pt x="389" y="475"/>
                </a:lnTo>
                <a:lnTo>
                  <a:pt x="387" y="475"/>
                </a:lnTo>
                <a:lnTo>
                  <a:pt x="385" y="475"/>
                </a:lnTo>
                <a:lnTo>
                  <a:pt x="383" y="477"/>
                </a:lnTo>
                <a:lnTo>
                  <a:pt x="381" y="477"/>
                </a:lnTo>
                <a:lnTo>
                  <a:pt x="381" y="479"/>
                </a:lnTo>
                <a:lnTo>
                  <a:pt x="379" y="479"/>
                </a:lnTo>
                <a:lnTo>
                  <a:pt x="377" y="481"/>
                </a:lnTo>
                <a:lnTo>
                  <a:pt x="375" y="481"/>
                </a:lnTo>
                <a:lnTo>
                  <a:pt x="371" y="483"/>
                </a:lnTo>
                <a:lnTo>
                  <a:pt x="369" y="485"/>
                </a:lnTo>
                <a:lnTo>
                  <a:pt x="367" y="489"/>
                </a:lnTo>
                <a:lnTo>
                  <a:pt x="366" y="489"/>
                </a:lnTo>
                <a:lnTo>
                  <a:pt x="364" y="491"/>
                </a:lnTo>
                <a:lnTo>
                  <a:pt x="364" y="493"/>
                </a:lnTo>
                <a:lnTo>
                  <a:pt x="362" y="493"/>
                </a:lnTo>
                <a:lnTo>
                  <a:pt x="360" y="493"/>
                </a:lnTo>
                <a:lnTo>
                  <a:pt x="358" y="495"/>
                </a:lnTo>
                <a:lnTo>
                  <a:pt x="358" y="497"/>
                </a:lnTo>
                <a:lnTo>
                  <a:pt x="356" y="499"/>
                </a:lnTo>
                <a:lnTo>
                  <a:pt x="358" y="499"/>
                </a:lnTo>
                <a:lnTo>
                  <a:pt x="360" y="497"/>
                </a:lnTo>
                <a:lnTo>
                  <a:pt x="358" y="499"/>
                </a:lnTo>
                <a:lnTo>
                  <a:pt x="358" y="501"/>
                </a:lnTo>
                <a:lnTo>
                  <a:pt x="356" y="503"/>
                </a:lnTo>
                <a:lnTo>
                  <a:pt x="356" y="501"/>
                </a:lnTo>
                <a:lnTo>
                  <a:pt x="356" y="499"/>
                </a:lnTo>
                <a:lnTo>
                  <a:pt x="354" y="501"/>
                </a:lnTo>
                <a:lnTo>
                  <a:pt x="352" y="501"/>
                </a:lnTo>
                <a:lnTo>
                  <a:pt x="350" y="499"/>
                </a:lnTo>
                <a:lnTo>
                  <a:pt x="350" y="497"/>
                </a:lnTo>
                <a:lnTo>
                  <a:pt x="350" y="495"/>
                </a:lnTo>
                <a:lnTo>
                  <a:pt x="348" y="493"/>
                </a:lnTo>
                <a:lnTo>
                  <a:pt x="346" y="495"/>
                </a:lnTo>
                <a:lnTo>
                  <a:pt x="348" y="493"/>
                </a:lnTo>
                <a:lnTo>
                  <a:pt x="348" y="491"/>
                </a:lnTo>
                <a:lnTo>
                  <a:pt x="348" y="493"/>
                </a:lnTo>
                <a:lnTo>
                  <a:pt x="350" y="493"/>
                </a:lnTo>
                <a:lnTo>
                  <a:pt x="352" y="491"/>
                </a:lnTo>
                <a:lnTo>
                  <a:pt x="352" y="489"/>
                </a:lnTo>
                <a:lnTo>
                  <a:pt x="352" y="487"/>
                </a:lnTo>
                <a:lnTo>
                  <a:pt x="352" y="485"/>
                </a:lnTo>
                <a:lnTo>
                  <a:pt x="354" y="483"/>
                </a:lnTo>
                <a:lnTo>
                  <a:pt x="354" y="481"/>
                </a:lnTo>
                <a:lnTo>
                  <a:pt x="352" y="479"/>
                </a:lnTo>
                <a:lnTo>
                  <a:pt x="352" y="477"/>
                </a:lnTo>
                <a:lnTo>
                  <a:pt x="350" y="475"/>
                </a:lnTo>
                <a:lnTo>
                  <a:pt x="350" y="473"/>
                </a:lnTo>
                <a:lnTo>
                  <a:pt x="350" y="471"/>
                </a:lnTo>
                <a:lnTo>
                  <a:pt x="352" y="469"/>
                </a:lnTo>
                <a:lnTo>
                  <a:pt x="350" y="467"/>
                </a:lnTo>
                <a:lnTo>
                  <a:pt x="350" y="465"/>
                </a:lnTo>
                <a:lnTo>
                  <a:pt x="348" y="465"/>
                </a:lnTo>
                <a:lnTo>
                  <a:pt x="346" y="465"/>
                </a:lnTo>
                <a:lnTo>
                  <a:pt x="344" y="465"/>
                </a:lnTo>
                <a:lnTo>
                  <a:pt x="344" y="463"/>
                </a:lnTo>
                <a:lnTo>
                  <a:pt x="344" y="461"/>
                </a:lnTo>
                <a:lnTo>
                  <a:pt x="342" y="459"/>
                </a:lnTo>
                <a:lnTo>
                  <a:pt x="344" y="457"/>
                </a:lnTo>
                <a:lnTo>
                  <a:pt x="344" y="455"/>
                </a:lnTo>
                <a:lnTo>
                  <a:pt x="346" y="455"/>
                </a:lnTo>
                <a:lnTo>
                  <a:pt x="346" y="457"/>
                </a:lnTo>
                <a:lnTo>
                  <a:pt x="348" y="455"/>
                </a:lnTo>
                <a:lnTo>
                  <a:pt x="348" y="453"/>
                </a:lnTo>
                <a:lnTo>
                  <a:pt x="348" y="451"/>
                </a:lnTo>
                <a:lnTo>
                  <a:pt x="346" y="449"/>
                </a:lnTo>
                <a:lnTo>
                  <a:pt x="344" y="451"/>
                </a:lnTo>
                <a:lnTo>
                  <a:pt x="342" y="451"/>
                </a:lnTo>
                <a:lnTo>
                  <a:pt x="342" y="449"/>
                </a:lnTo>
                <a:lnTo>
                  <a:pt x="344" y="449"/>
                </a:lnTo>
                <a:lnTo>
                  <a:pt x="344" y="447"/>
                </a:lnTo>
                <a:lnTo>
                  <a:pt x="342" y="445"/>
                </a:lnTo>
                <a:lnTo>
                  <a:pt x="342" y="443"/>
                </a:lnTo>
                <a:lnTo>
                  <a:pt x="340" y="443"/>
                </a:lnTo>
                <a:lnTo>
                  <a:pt x="338" y="443"/>
                </a:lnTo>
                <a:lnTo>
                  <a:pt x="336" y="445"/>
                </a:lnTo>
                <a:lnTo>
                  <a:pt x="334" y="445"/>
                </a:lnTo>
                <a:lnTo>
                  <a:pt x="332" y="445"/>
                </a:lnTo>
                <a:lnTo>
                  <a:pt x="330" y="443"/>
                </a:lnTo>
                <a:lnTo>
                  <a:pt x="328" y="443"/>
                </a:lnTo>
                <a:lnTo>
                  <a:pt x="328" y="441"/>
                </a:lnTo>
                <a:lnTo>
                  <a:pt x="328" y="439"/>
                </a:lnTo>
                <a:lnTo>
                  <a:pt x="326" y="439"/>
                </a:lnTo>
                <a:lnTo>
                  <a:pt x="324" y="439"/>
                </a:lnTo>
                <a:lnTo>
                  <a:pt x="322" y="439"/>
                </a:lnTo>
                <a:lnTo>
                  <a:pt x="320" y="441"/>
                </a:lnTo>
                <a:lnTo>
                  <a:pt x="318" y="441"/>
                </a:lnTo>
                <a:lnTo>
                  <a:pt x="316" y="439"/>
                </a:lnTo>
                <a:lnTo>
                  <a:pt x="314" y="439"/>
                </a:lnTo>
                <a:lnTo>
                  <a:pt x="312" y="437"/>
                </a:lnTo>
                <a:lnTo>
                  <a:pt x="310" y="435"/>
                </a:lnTo>
                <a:lnTo>
                  <a:pt x="310" y="433"/>
                </a:lnTo>
                <a:lnTo>
                  <a:pt x="308" y="433"/>
                </a:lnTo>
                <a:lnTo>
                  <a:pt x="306" y="431"/>
                </a:lnTo>
                <a:lnTo>
                  <a:pt x="304" y="431"/>
                </a:lnTo>
                <a:lnTo>
                  <a:pt x="302" y="429"/>
                </a:lnTo>
                <a:lnTo>
                  <a:pt x="300" y="429"/>
                </a:lnTo>
                <a:lnTo>
                  <a:pt x="298" y="431"/>
                </a:lnTo>
                <a:lnTo>
                  <a:pt x="296" y="431"/>
                </a:lnTo>
                <a:lnTo>
                  <a:pt x="296" y="433"/>
                </a:lnTo>
                <a:lnTo>
                  <a:pt x="294" y="433"/>
                </a:lnTo>
                <a:lnTo>
                  <a:pt x="292" y="431"/>
                </a:lnTo>
                <a:lnTo>
                  <a:pt x="290" y="433"/>
                </a:lnTo>
                <a:lnTo>
                  <a:pt x="288" y="431"/>
                </a:lnTo>
                <a:lnTo>
                  <a:pt x="284" y="431"/>
                </a:lnTo>
                <a:lnTo>
                  <a:pt x="282" y="431"/>
                </a:lnTo>
                <a:lnTo>
                  <a:pt x="280" y="431"/>
                </a:lnTo>
                <a:lnTo>
                  <a:pt x="278" y="433"/>
                </a:lnTo>
                <a:lnTo>
                  <a:pt x="276" y="433"/>
                </a:lnTo>
                <a:lnTo>
                  <a:pt x="274" y="433"/>
                </a:lnTo>
                <a:lnTo>
                  <a:pt x="272" y="433"/>
                </a:lnTo>
                <a:lnTo>
                  <a:pt x="270" y="433"/>
                </a:lnTo>
                <a:lnTo>
                  <a:pt x="268" y="433"/>
                </a:lnTo>
                <a:lnTo>
                  <a:pt x="266" y="433"/>
                </a:lnTo>
                <a:lnTo>
                  <a:pt x="264" y="433"/>
                </a:lnTo>
                <a:lnTo>
                  <a:pt x="262" y="433"/>
                </a:lnTo>
                <a:lnTo>
                  <a:pt x="260" y="435"/>
                </a:lnTo>
                <a:lnTo>
                  <a:pt x="258" y="435"/>
                </a:lnTo>
                <a:lnTo>
                  <a:pt x="258" y="437"/>
                </a:lnTo>
                <a:lnTo>
                  <a:pt x="256" y="437"/>
                </a:lnTo>
                <a:lnTo>
                  <a:pt x="254" y="437"/>
                </a:lnTo>
                <a:lnTo>
                  <a:pt x="250" y="439"/>
                </a:lnTo>
                <a:lnTo>
                  <a:pt x="248" y="441"/>
                </a:lnTo>
                <a:lnTo>
                  <a:pt x="246" y="441"/>
                </a:lnTo>
                <a:lnTo>
                  <a:pt x="244" y="441"/>
                </a:lnTo>
                <a:lnTo>
                  <a:pt x="242" y="443"/>
                </a:lnTo>
                <a:lnTo>
                  <a:pt x="240" y="443"/>
                </a:lnTo>
                <a:lnTo>
                  <a:pt x="238" y="443"/>
                </a:lnTo>
                <a:lnTo>
                  <a:pt x="236" y="443"/>
                </a:lnTo>
                <a:lnTo>
                  <a:pt x="234" y="445"/>
                </a:lnTo>
                <a:lnTo>
                  <a:pt x="232" y="445"/>
                </a:lnTo>
                <a:lnTo>
                  <a:pt x="230" y="445"/>
                </a:lnTo>
                <a:lnTo>
                  <a:pt x="228" y="447"/>
                </a:lnTo>
                <a:lnTo>
                  <a:pt x="226" y="447"/>
                </a:lnTo>
                <a:lnTo>
                  <a:pt x="224" y="447"/>
                </a:lnTo>
                <a:lnTo>
                  <a:pt x="222" y="447"/>
                </a:lnTo>
                <a:lnTo>
                  <a:pt x="218" y="447"/>
                </a:lnTo>
                <a:lnTo>
                  <a:pt x="216" y="447"/>
                </a:lnTo>
                <a:lnTo>
                  <a:pt x="214" y="447"/>
                </a:lnTo>
                <a:lnTo>
                  <a:pt x="212" y="447"/>
                </a:lnTo>
                <a:lnTo>
                  <a:pt x="210" y="445"/>
                </a:lnTo>
                <a:lnTo>
                  <a:pt x="208" y="445"/>
                </a:lnTo>
                <a:lnTo>
                  <a:pt x="208" y="447"/>
                </a:lnTo>
                <a:lnTo>
                  <a:pt x="206" y="447"/>
                </a:lnTo>
                <a:lnTo>
                  <a:pt x="204" y="447"/>
                </a:lnTo>
                <a:lnTo>
                  <a:pt x="202" y="447"/>
                </a:lnTo>
                <a:lnTo>
                  <a:pt x="200" y="449"/>
                </a:lnTo>
                <a:lnTo>
                  <a:pt x="198" y="449"/>
                </a:lnTo>
                <a:lnTo>
                  <a:pt x="198" y="451"/>
                </a:lnTo>
                <a:lnTo>
                  <a:pt x="196" y="451"/>
                </a:lnTo>
                <a:lnTo>
                  <a:pt x="194" y="453"/>
                </a:lnTo>
                <a:lnTo>
                  <a:pt x="192" y="453"/>
                </a:lnTo>
                <a:lnTo>
                  <a:pt x="190" y="453"/>
                </a:lnTo>
                <a:lnTo>
                  <a:pt x="188" y="455"/>
                </a:lnTo>
                <a:lnTo>
                  <a:pt x="186" y="455"/>
                </a:lnTo>
                <a:lnTo>
                  <a:pt x="184" y="457"/>
                </a:lnTo>
                <a:lnTo>
                  <a:pt x="182" y="457"/>
                </a:lnTo>
                <a:lnTo>
                  <a:pt x="182" y="459"/>
                </a:lnTo>
                <a:lnTo>
                  <a:pt x="180" y="459"/>
                </a:lnTo>
                <a:lnTo>
                  <a:pt x="178" y="459"/>
                </a:lnTo>
                <a:lnTo>
                  <a:pt x="176" y="459"/>
                </a:lnTo>
                <a:lnTo>
                  <a:pt x="174" y="459"/>
                </a:lnTo>
                <a:lnTo>
                  <a:pt x="172" y="461"/>
                </a:lnTo>
                <a:lnTo>
                  <a:pt x="170" y="461"/>
                </a:lnTo>
                <a:lnTo>
                  <a:pt x="168" y="463"/>
                </a:lnTo>
                <a:lnTo>
                  <a:pt x="166" y="463"/>
                </a:lnTo>
                <a:lnTo>
                  <a:pt x="166" y="465"/>
                </a:lnTo>
                <a:lnTo>
                  <a:pt x="164" y="467"/>
                </a:lnTo>
                <a:lnTo>
                  <a:pt x="162" y="469"/>
                </a:lnTo>
                <a:lnTo>
                  <a:pt x="162" y="471"/>
                </a:lnTo>
                <a:lnTo>
                  <a:pt x="160" y="473"/>
                </a:lnTo>
                <a:lnTo>
                  <a:pt x="158" y="473"/>
                </a:lnTo>
                <a:lnTo>
                  <a:pt x="158" y="475"/>
                </a:lnTo>
                <a:lnTo>
                  <a:pt x="156" y="477"/>
                </a:lnTo>
                <a:lnTo>
                  <a:pt x="154" y="479"/>
                </a:lnTo>
                <a:lnTo>
                  <a:pt x="152" y="479"/>
                </a:lnTo>
                <a:lnTo>
                  <a:pt x="150" y="481"/>
                </a:lnTo>
                <a:lnTo>
                  <a:pt x="148" y="479"/>
                </a:lnTo>
                <a:lnTo>
                  <a:pt x="146" y="481"/>
                </a:lnTo>
                <a:lnTo>
                  <a:pt x="144" y="481"/>
                </a:lnTo>
                <a:lnTo>
                  <a:pt x="144" y="483"/>
                </a:lnTo>
                <a:lnTo>
                  <a:pt x="144" y="481"/>
                </a:lnTo>
                <a:lnTo>
                  <a:pt x="142" y="479"/>
                </a:lnTo>
                <a:lnTo>
                  <a:pt x="140" y="479"/>
                </a:lnTo>
                <a:lnTo>
                  <a:pt x="138" y="479"/>
                </a:lnTo>
                <a:lnTo>
                  <a:pt x="134" y="479"/>
                </a:lnTo>
                <a:lnTo>
                  <a:pt x="132" y="481"/>
                </a:lnTo>
                <a:lnTo>
                  <a:pt x="130" y="481"/>
                </a:lnTo>
                <a:lnTo>
                  <a:pt x="128" y="483"/>
                </a:lnTo>
                <a:lnTo>
                  <a:pt x="126" y="483"/>
                </a:lnTo>
                <a:lnTo>
                  <a:pt x="126" y="481"/>
                </a:lnTo>
                <a:lnTo>
                  <a:pt x="124" y="479"/>
                </a:lnTo>
                <a:lnTo>
                  <a:pt x="122" y="479"/>
                </a:lnTo>
                <a:lnTo>
                  <a:pt x="120" y="479"/>
                </a:lnTo>
                <a:lnTo>
                  <a:pt x="118" y="479"/>
                </a:lnTo>
                <a:lnTo>
                  <a:pt x="116" y="479"/>
                </a:lnTo>
                <a:lnTo>
                  <a:pt x="114" y="479"/>
                </a:lnTo>
                <a:lnTo>
                  <a:pt x="112" y="479"/>
                </a:lnTo>
                <a:lnTo>
                  <a:pt x="110" y="479"/>
                </a:lnTo>
                <a:lnTo>
                  <a:pt x="108" y="479"/>
                </a:lnTo>
                <a:lnTo>
                  <a:pt x="106" y="479"/>
                </a:lnTo>
                <a:lnTo>
                  <a:pt x="104" y="479"/>
                </a:lnTo>
                <a:lnTo>
                  <a:pt x="102" y="479"/>
                </a:lnTo>
                <a:lnTo>
                  <a:pt x="100" y="479"/>
                </a:lnTo>
                <a:lnTo>
                  <a:pt x="98" y="481"/>
                </a:lnTo>
                <a:lnTo>
                  <a:pt x="96" y="481"/>
                </a:lnTo>
                <a:lnTo>
                  <a:pt x="94" y="481"/>
                </a:lnTo>
                <a:lnTo>
                  <a:pt x="92" y="481"/>
                </a:lnTo>
                <a:lnTo>
                  <a:pt x="90" y="481"/>
                </a:lnTo>
                <a:lnTo>
                  <a:pt x="88" y="481"/>
                </a:lnTo>
                <a:lnTo>
                  <a:pt x="86" y="481"/>
                </a:lnTo>
                <a:lnTo>
                  <a:pt x="84" y="483"/>
                </a:lnTo>
                <a:lnTo>
                  <a:pt x="82" y="483"/>
                </a:lnTo>
                <a:lnTo>
                  <a:pt x="80" y="485"/>
                </a:lnTo>
                <a:lnTo>
                  <a:pt x="78" y="487"/>
                </a:lnTo>
                <a:lnTo>
                  <a:pt x="76" y="489"/>
                </a:lnTo>
                <a:lnTo>
                  <a:pt x="76" y="491"/>
                </a:lnTo>
                <a:lnTo>
                  <a:pt x="76" y="489"/>
                </a:lnTo>
                <a:lnTo>
                  <a:pt x="74" y="491"/>
                </a:lnTo>
                <a:lnTo>
                  <a:pt x="72" y="491"/>
                </a:lnTo>
                <a:lnTo>
                  <a:pt x="70" y="493"/>
                </a:lnTo>
                <a:lnTo>
                  <a:pt x="70" y="491"/>
                </a:lnTo>
                <a:lnTo>
                  <a:pt x="68" y="491"/>
                </a:lnTo>
                <a:lnTo>
                  <a:pt x="66" y="491"/>
                </a:lnTo>
                <a:lnTo>
                  <a:pt x="64" y="493"/>
                </a:lnTo>
                <a:lnTo>
                  <a:pt x="62" y="493"/>
                </a:lnTo>
                <a:lnTo>
                  <a:pt x="60" y="495"/>
                </a:lnTo>
                <a:lnTo>
                  <a:pt x="58" y="497"/>
                </a:lnTo>
                <a:lnTo>
                  <a:pt x="56" y="497"/>
                </a:lnTo>
                <a:lnTo>
                  <a:pt x="54" y="499"/>
                </a:lnTo>
                <a:lnTo>
                  <a:pt x="52" y="501"/>
                </a:lnTo>
                <a:lnTo>
                  <a:pt x="50" y="501"/>
                </a:lnTo>
                <a:lnTo>
                  <a:pt x="50" y="503"/>
                </a:lnTo>
                <a:lnTo>
                  <a:pt x="48" y="503"/>
                </a:lnTo>
                <a:lnTo>
                  <a:pt x="46" y="503"/>
                </a:lnTo>
                <a:lnTo>
                  <a:pt x="44" y="503"/>
                </a:lnTo>
                <a:lnTo>
                  <a:pt x="46" y="505"/>
                </a:lnTo>
                <a:lnTo>
                  <a:pt x="44" y="505"/>
                </a:lnTo>
                <a:lnTo>
                  <a:pt x="42" y="505"/>
                </a:lnTo>
                <a:lnTo>
                  <a:pt x="42" y="503"/>
                </a:lnTo>
                <a:lnTo>
                  <a:pt x="40" y="505"/>
                </a:lnTo>
                <a:lnTo>
                  <a:pt x="38" y="505"/>
                </a:lnTo>
                <a:lnTo>
                  <a:pt x="36" y="503"/>
                </a:lnTo>
                <a:lnTo>
                  <a:pt x="34" y="503"/>
                </a:lnTo>
                <a:lnTo>
                  <a:pt x="32" y="503"/>
                </a:lnTo>
                <a:lnTo>
                  <a:pt x="30" y="503"/>
                </a:lnTo>
                <a:lnTo>
                  <a:pt x="28" y="503"/>
                </a:lnTo>
                <a:lnTo>
                  <a:pt x="26" y="503"/>
                </a:lnTo>
                <a:lnTo>
                  <a:pt x="24" y="503"/>
                </a:lnTo>
                <a:lnTo>
                  <a:pt x="22" y="503"/>
                </a:lnTo>
                <a:lnTo>
                  <a:pt x="20" y="503"/>
                </a:lnTo>
                <a:lnTo>
                  <a:pt x="20" y="501"/>
                </a:lnTo>
                <a:lnTo>
                  <a:pt x="18" y="501"/>
                </a:lnTo>
                <a:lnTo>
                  <a:pt x="16" y="501"/>
                </a:lnTo>
                <a:lnTo>
                  <a:pt x="16" y="499"/>
                </a:lnTo>
                <a:lnTo>
                  <a:pt x="14" y="499"/>
                </a:lnTo>
                <a:lnTo>
                  <a:pt x="12" y="497"/>
                </a:lnTo>
                <a:lnTo>
                  <a:pt x="12" y="495"/>
                </a:lnTo>
                <a:lnTo>
                  <a:pt x="10" y="493"/>
                </a:lnTo>
                <a:lnTo>
                  <a:pt x="8" y="491"/>
                </a:lnTo>
                <a:lnTo>
                  <a:pt x="6" y="489"/>
                </a:lnTo>
                <a:lnTo>
                  <a:pt x="4" y="489"/>
                </a:lnTo>
                <a:lnTo>
                  <a:pt x="2" y="489"/>
                </a:lnTo>
                <a:lnTo>
                  <a:pt x="0" y="487"/>
                </a:lnTo>
                <a:lnTo>
                  <a:pt x="0" y="485"/>
                </a:lnTo>
                <a:lnTo>
                  <a:pt x="2" y="483"/>
                </a:lnTo>
                <a:lnTo>
                  <a:pt x="2" y="481"/>
                </a:lnTo>
                <a:lnTo>
                  <a:pt x="2" y="479"/>
                </a:lnTo>
                <a:lnTo>
                  <a:pt x="2" y="477"/>
                </a:lnTo>
                <a:lnTo>
                  <a:pt x="4" y="475"/>
                </a:lnTo>
                <a:lnTo>
                  <a:pt x="4" y="473"/>
                </a:lnTo>
                <a:lnTo>
                  <a:pt x="6" y="473"/>
                </a:lnTo>
                <a:lnTo>
                  <a:pt x="8" y="47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4" name="Freeform 2135">
            <a:extLst>
              <a:ext uri="{FF2B5EF4-FFF2-40B4-BE49-F238E27FC236}">
                <a16:creationId xmlns:a16="http://schemas.microsoft.com/office/drawing/2014/main" id="{1A938513-FE02-4631-9C6B-48AC25F662A6}"/>
              </a:ext>
            </a:extLst>
          </p:cNvPr>
          <p:cNvSpPr>
            <a:spLocks/>
          </p:cNvSpPr>
          <p:nvPr/>
        </p:nvSpPr>
        <p:spPr bwMode="auto">
          <a:xfrm>
            <a:off x="7385052" y="4289426"/>
            <a:ext cx="1154113" cy="935039"/>
          </a:xfrm>
          <a:custGeom>
            <a:avLst/>
            <a:gdLst>
              <a:gd name="T0" fmla="*/ 70564406 w 727"/>
              <a:gd name="T1" fmla="*/ 1086188718 h 589"/>
              <a:gd name="T2" fmla="*/ 70564406 w 727"/>
              <a:gd name="T3" fmla="*/ 940019578 h 589"/>
              <a:gd name="T4" fmla="*/ 45362832 w 727"/>
              <a:gd name="T5" fmla="*/ 808971383 h 589"/>
              <a:gd name="T6" fmla="*/ 65524091 w 727"/>
              <a:gd name="T7" fmla="*/ 783769807 h 589"/>
              <a:gd name="T8" fmla="*/ 70564406 w 727"/>
              <a:gd name="T9" fmla="*/ 733366655 h 589"/>
              <a:gd name="T10" fmla="*/ 110886923 w 727"/>
              <a:gd name="T11" fmla="*/ 592237829 h 589"/>
              <a:gd name="T12" fmla="*/ 186491643 w 727"/>
              <a:gd name="T13" fmla="*/ 561995938 h 589"/>
              <a:gd name="T14" fmla="*/ 312499510 w 727"/>
              <a:gd name="T15" fmla="*/ 509071835 h 589"/>
              <a:gd name="T16" fmla="*/ 433467063 w 727"/>
              <a:gd name="T17" fmla="*/ 473789628 h 589"/>
              <a:gd name="T18" fmla="*/ 524192727 w 727"/>
              <a:gd name="T19" fmla="*/ 357862379 h 589"/>
              <a:gd name="T20" fmla="*/ 584676503 w 727"/>
              <a:gd name="T21" fmla="*/ 347781748 h 589"/>
              <a:gd name="T22" fmla="*/ 604837762 w 727"/>
              <a:gd name="T23" fmla="*/ 282257651 h 589"/>
              <a:gd name="T24" fmla="*/ 640119965 w 727"/>
              <a:gd name="T25" fmla="*/ 262096390 h 589"/>
              <a:gd name="T26" fmla="*/ 690523112 w 727"/>
              <a:gd name="T27" fmla="*/ 226814184 h 589"/>
              <a:gd name="T28" fmla="*/ 730845629 w 727"/>
              <a:gd name="T29" fmla="*/ 176411032 h 589"/>
              <a:gd name="T30" fmla="*/ 796369720 w 727"/>
              <a:gd name="T31" fmla="*/ 176411032 h 589"/>
              <a:gd name="T32" fmla="*/ 831651923 w 727"/>
              <a:gd name="T33" fmla="*/ 221773869 h 589"/>
              <a:gd name="T34" fmla="*/ 892135699 w 727"/>
              <a:gd name="T35" fmla="*/ 211693238 h 589"/>
              <a:gd name="T36" fmla="*/ 922377587 w 727"/>
              <a:gd name="T37" fmla="*/ 115927249 h 589"/>
              <a:gd name="T38" fmla="*/ 995462944 w 727"/>
              <a:gd name="T39" fmla="*/ 80645043 h 589"/>
              <a:gd name="T40" fmla="*/ 1005543573 w 727"/>
              <a:gd name="T41" fmla="*/ 25201576 h 589"/>
              <a:gd name="T42" fmla="*/ 1101309552 w 727"/>
              <a:gd name="T43" fmla="*/ 50403152 h 589"/>
              <a:gd name="T44" fmla="*/ 1186994902 w 727"/>
              <a:gd name="T45" fmla="*/ 60483782 h 589"/>
              <a:gd name="T46" fmla="*/ 1232357734 w 727"/>
              <a:gd name="T47" fmla="*/ 80645043 h 589"/>
              <a:gd name="T48" fmla="*/ 1186994902 w 727"/>
              <a:gd name="T49" fmla="*/ 151209456 h 589"/>
              <a:gd name="T50" fmla="*/ 1202115846 w 727"/>
              <a:gd name="T51" fmla="*/ 272177021 h 589"/>
              <a:gd name="T52" fmla="*/ 1318043084 w 727"/>
              <a:gd name="T53" fmla="*/ 352822064 h 589"/>
              <a:gd name="T54" fmla="*/ 1413809063 w 727"/>
              <a:gd name="T55" fmla="*/ 267136705 h 589"/>
              <a:gd name="T56" fmla="*/ 1444050951 w 727"/>
              <a:gd name="T57" fmla="*/ 126007880 h 589"/>
              <a:gd name="T58" fmla="*/ 1479333153 w 727"/>
              <a:gd name="T59" fmla="*/ 40322522 h 589"/>
              <a:gd name="T60" fmla="*/ 1519655671 w 727"/>
              <a:gd name="T61" fmla="*/ 75604728 h 589"/>
              <a:gd name="T62" fmla="*/ 1554937874 w 727"/>
              <a:gd name="T63" fmla="*/ 186491662 h 589"/>
              <a:gd name="T64" fmla="*/ 1595260391 w 727"/>
              <a:gd name="T65" fmla="*/ 292338281 h 589"/>
              <a:gd name="T66" fmla="*/ 1610381335 w 727"/>
              <a:gd name="T67" fmla="*/ 413305846 h 589"/>
              <a:gd name="T68" fmla="*/ 1685986055 w 727"/>
              <a:gd name="T69" fmla="*/ 483870259 h 589"/>
              <a:gd name="T70" fmla="*/ 1721268258 w 727"/>
              <a:gd name="T71" fmla="*/ 572076568 h 589"/>
              <a:gd name="T72" fmla="*/ 1766631090 w 727"/>
              <a:gd name="T73" fmla="*/ 617439405 h 589"/>
              <a:gd name="T74" fmla="*/ 1791832664 w 727"/>
              <a:gd name="T75" fmla="*/ 688003818 h 589"/>
              <a:gd name="T76" fmla="*/ 1827114867 w 727"/>
              <a:gd name="T77" fmla="*/ 803931067 h 589"/>
              <a:gd name="T78" fmla="*/ 1801913293 w 727"/>
              <a:gd name="T79" fmla="*/ 945059893 h 589"/>
              <a:gd name="T80" fmla="*/ 1721268258 w 727"/>
              <a:gd name="T81" fmla="*/ 1081148403 h 589"/>
              <a:gd name="T82" fmla="*/ 1605341020 w 727"/>
              <a:gd name="T83" fmla="*/ 1192035337 h 589"/>
              <a:gd name="T84" fmla="*/ 1514615356 w 727"/>
              <a:gd name="T85" fmla="*/ 1292841641 h 589"/>
              <a:gd name="T86" fmla="*/ 1423889692 w 727"/>
              <a:gd name="T87" fmla="*/ 1408768891 h 589"/>
              <a:gd name="T88" fmla="*/ 1272680251 w 727"/>
              <a:gd name="T89" fmla="*/ 1459172043 h 589"/>
              <a:gd name="T90" fmla="*/ 1227317419 w 727"/>
              <a:gd name="T91" fmla="*/ 1433970467 h 589"/>
              <a:gd name="T92" fmla="*/ 1176914272 w 727"/>
              <a:gd name="T93" fmla="*/ 1439010782 h 589"/>
              <a:gd name="T94" fmla="*/ 1050906405 w 727"/>
              <a:gd name="T95" fmla="*/ 1439010782 h 589"/>
              <a:gd name="T96" fmla="*/ 1025704832 w 727"/>
              <a:gd name="T97" fmla="*/ 1318043217 h 589"/>
              <a:gd name="T98" fmla="*/ 1025704832 w 727"/>
              <a:gd name="T99" fmla="*/ 1287801326 h 589"/>
              <a:gd name="T100" fmla="*/ 1010583888 w 727"/>
              <a:gd name="T101" fmla="*/ 1232357859 h 589"/>
              <a:gd name="T102" fmla="*/ 960180741 w 727"/>
              <a:gd name="T103" fmla="*/ 1262599750 h 589"/>
              <a:gd name="T104" fmla="*/ 1025704832 w 727"/>
              <a:gd name="T105" fmla="*/ 1141632185 h 589"/>
              <a:gd name="T106" fmla="*/ 902216328 w 727"/>
              <a:gd name="T107" fmla="*/ 1247478805 h 589"/>
              <a:gd name="T108" fmla="*/ 882055070 w 727"/>
              <a:gd name="T109" fmla="*/ 1186995022 h 589"/>
              <a:gd name="T110" fmla="*/ 846772867 w 727"/>
              <a:gd name="T111" fmla="*/ 1121470925 h 589"/>
              <a:gd name="T112" fmla="*/ 705644056 w 727"/>
              <a:gd name="T113" fmla="*/ 1086188718 h 589"/>
              <a:gd name="T114" fmla="*/ 564515245 w 727"/>
              <a:gd name="T115" fmla="*/ 1126511240 h 589"/>
              <a:gd name="T116" fmla="*/ 418346119 w 727"/>
              <a:gd name="T117" fmla="*/ 1171874077 h 589"/>
              <a:gd name="T118" fmla="*/ 287297937 w 727"/>
              <a:gd name="T119" fmla="*/ 1207156283 h 589"/>
              <a:gd name="T120" fmla="*/ 156249755 w 727"/>
              <a:gd name="T121" fmla="*/ 1242438489 h 589"/>
              <a:gd name="T122" fmla="*/ 40322517 w 727"/>
              <a:gd name="T123" fmla="*/ 1257559435 h 58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27" h="589">
                <a:moveTo>
                  <a:pt x="8" y="475"/>
                </a:moveTo>
                <a:lnTo>
                  <a:pt x="10" y="475"/>
                </a:lnTo>
                <a:lnTo>
                  <a:pt x="12" y="473"/>
                </a:lnTo>
                <a:lnTo>
                  <a:pt x="14" y="473"/>
                </a:lnTo>
                <a:lnTo>
                  <a:pt x="16" y="471"/>
                </a:lnTo>
                <a:lnTo>
                  <a:pt x="16" y="469"/>
                </a:lnTo>
                <a:lnTo>
                  <a:pt x="18" y="467"/>
                </a:lnTo>
                <a:lnTo>
                  <a:pt x="20" y="465"/>
                </a:lnTo>
                <a:lnTo>
                  <a:pt x="20" y="463"/>
                </a:lnTo>
                <a:lnTo>
                  <a:pt x="20" y="461"/>
                </a:lnTo>
                <a:lnTo>
                  <a:pt x="20" y="457"/>
                </a:lnTo>
                <a:lnTo>
                  <a:pt x="22" y="455"/>
                </a:lnTo>
                <a:lnTo>
                  <a:pt x="22" y="453"/>
                </a:lnTo>
                <a:lnTo>
                  <a:pt x="24" y="451"/>
                </a:lnTo>
                <a:lnTo>
                  <a:pt x="22" y="453"/>
                </a:lnTo>
                <a:lnTo>
                  <a:pt x="22" y="455"/>
                </a:lnTo>
                <a:lnTo>
                  <a:pt x="22" y="453"/>
                </a:lnTo>
                <a:lnTo>
                  <a:pt x="24" y="453"/>
                </a:lnTo>
                <a:lnTo>
                  <a:pt x="24" y="451"/>
                </a:lnTo>
                <a:lnTo>
                  <a:pt x="26" y="449"/>
                </a:lnTo>
                <a:lnTo>
                  <a:pt x="26" y="447"/>
                </a:lnTo>
                <a:lnTo>
                  <a:pt x="28" y="445"/>
                </a:lnTo>
                <a:lnTo>
                  <a:pt x="28" y="443"/>
                </a:lnTo>
                <a:lnTo>
                  <a:pt x="28" y="441"/>
                </a:lnTo>
                <a:lnTo>
                  <a:pt x="28" y="439"/>
                </a:lnTo>
                <a:lnTo>
                  <a:pt x="30" y="437"/>
                </a:lnTo>
                <a:lnTo>
                  <a:pt x="30" y="435"/>
                </a:lnTo>
                <a:lnTo>
                  <a:pt x="30" y="433"/>
                </a:lnTo>
                <a:lnTo>
                  <a:pt x="28" y="431"/>
                </a:lnTo>
                <a:lnTo>
                  <a:pt x="28" y="429"/>
                </a:lnTo>
                <a:lnTo>
                  <a:pt x="28" y="427"/>
                </a:lnTo>
                <a:lnTo>
                  <a:pt x="28" y="425"/>
                </a:lnTo>
                <a:lnTo>
                  <a:pt x="28" y="423"/>
                </a:lnTo>
                <a:lnTo>
                  <a:pt x="28" y="421"/>
                </a:lnTo>
                <a:lnTo>
                  <a:pt x="28" y="419"/>
                </a:lnTo>
                <a:lnTo>
                  <a:pt x="26" y="417"/>
                </a:lnTo>
                <a:lnTo>
                  <a:pt x="26" y="415"/>
                </a:lnTo>
                <a:lnTo>
                  <a:pt x="26" y="413"/>
                </a:lnTo>
                <a:lnTo>
                  <a:pt x="26" y="411"/>
                </a:lnTo>
                <a:lnTo>
                  <a:pt x="26" y="409"/>
                </a:lnTo>
                <a:lnTo>
                  <a:pt x="26" y="407"/>
                </a:lnTo>
                <a:lnTo>
                  <a:pt x="26" y="403"/>
                </a:lnTo>
                <a:lnTo>
                  <a:pt x="26" y="401"/>
                </a:lnTo>
                <a:lnTo>
                  <a:pt x="26" y="399"/>
                </a:lnTo>
                <a:lnTo>
                  <a:pt x="28" y="397"/>
                </a:lnTo>
                <a:lnTo>
                  <a:pt x="28" y="395"/>
                </a:lnTo>
                <a:lnTo>
                  <a:pt x="28" y="393"/>
                </a:lnTo>
                <a:lnTo>
                  <a:pt x="28" y="391"/>
                </a:lnTo>
                <a:lnTo>
                  <a:pt x="30" y="389"/>
                </a:lnTo>
                <a:lnTo>
                  <a:pt x="30" y="387"/>
                </a:lnTo>
                <a:lnTo>
                  <a:pt x="30" y="385"/>
                </a:lnTo>
                <a:lnTo>
                  <a:pt x="30" y="383"/>
                </a:lnTo>
                <a:lnTo>
                  <a:pt x="30" y="381"/>
                </a:lnTo>
                <a:lnTo>
                  <a:pt x="30" y="379"/>
                </a:lnTo>
                <a:lnTo>
                  <a:pt x="28" y="377"/>
                </a:lnTo>
                <a:lnTo>
                  <a:pt x="28" y="375"/>
                </a:lnTo>
                <a:lnTo>
                  <a:pt x="28" y="373"/>
                </a:lnTo>
                <a:lnTo>
                  <a:pt x="28" y="371"/>
                </a:lnTo>
                <a:lnTo>
                  <a:pt x="28" y="369"/>
                </a:lnTo>
                <a:lnTo>
                  <a:pt x="26" y="367"/>
                </a:lnTo>
                <a:lnTo>
                  <a:pt x="26" y="365"/>
                </a:lnTo>
                <a:lnTo>
                  <a:pt x="26" y="363"/>
                </a:lnTo>
                <a:lnTo>
                  <a:pt x="24" y="361"/>
                </a:lnTo>
                <a:lnTo>
                  <a:pt x="24" y="359"/>
                </a:lnTo>
                <a:lnTo>
                  <a:pt x="24" y="355"/>
                </a:lnTo>
                <a:lnTo>
                  <a:pt x="24" y="353"/>
                </a:lnTo>
                <a:lnTo>
                  <a:pt x="24" y="351"/>
                </a:lnTo>
                <a:lnTo>
                  <a:pt x="24" y="347"/>
                </a:lnTo>
                <a:lnTo>
                  <a:pt x="24" y="345"/>
                </a:lnTo>
                <a:lnTo>
                  <a:pt x="24" y="343"/>
                </a:lnTo>
                <a:lnTo>
                  <a:pt x="24" y="341"/>
                </a:lnTo>
                <a:lnTo>
                  <a:pt x="24" y="339"/>
                </a:lnTo>
                <a:lnTo>
                  <a:pt x="22" y="337"/>
                </a:lnTo>
                <a:lnTo>
                  <a:pt x="22" y="335"/>
                </a:lnTo>
                <a:lnTo>
                  <a:pt x="22" y="333"/>
                </a:lnTo>
                <a:lnTo>
                  <a:pt x="20" y="331"/>
                </a:lnTo>
                <a:lnTo>
                  <a:pt x="20" y="329"/>
                </a:lnTo>
                <a:lnTo>
                  <a:pt x="18" y="329"/>
                </a:lnTo>
                <a:lnTo>
                  <a:pt x="18" y="327"/>
                </a:lnTo>
                <a:lnTo>
                  <a:pt x="18" y="325"/>
                </a:lnTo>
                <a:lnTo>
                  <a:pt x="16" y="323"/>
                </a:lnTo>
                <a:lnTo>
                  <a:pt x="16" y="321"/>
                </a:lnTo>
                <a:lnTo>
                  <a:pt x="18" y="319"/>
                </a:lnTo>
                <a:lnTo>
                  <a:pt x="18" y="317"/>
                </a:lnTo>
                <a:lnTo>
                  <a:pt x="18" y="319"/>
                </a:lnTo>
                <a:lnTo>
                  <a:pt x="18" y="321"/>
                </a:lnTo>
                <a:lnTo>
                  <a:pt x="16" y="321"/>
                </a:lnTo>
                <a:lnTo>
                  <a:pt x="18" y="321"/>
                </a:lnTo>
                <a:lnTo>
                  <a:pt x="18" y="319"/>
                </a:lnTo>
                <a:lnTo>
                  <a:pt x="18" y="317"/>
                </a:lnTo>
                <a:lnTo>
                  <a:pt x="18" y="319"/>
                </a:lnTo>
                <a:lnTo>
                  <a:pt x="20" y="321"/>
                </a:lnTo>
                <a:lnTo>
                  <a:pt x="20" y="323"/>
                </a:lnTo>
                <a:lnTo>
                  <a:pt x="20" y="321"/>
                </a:lnTo>
                <a:lnTo>
                  <a:pt x="20" y="323"/>
                </a:lnTo>
                <a:lnTo>
                  <a:pt x="20" y="325"/>
                </a:lnTo>
                <a:lnTo>
                  <a:pt x="20" y="327"/>
                </a:lnTo>
                <a:lnTo>
                  <a:pt x="22" y="325"/>
                </a:lnTo>
                <a:lnTo>
                  <a:pt x="20" y="327"/>
                </a:lnTo>
                <a:lnTo>
                  <a:pt x="22" y="329"/>
                </a:lnTo>
                <a:lnTo>
                  <a:pt x="24" y="327"/>
                </a:lnTo>
                <a:lnTo>
                  <a:pt x="26" y="325"/>
                </a:lnTo>
                <a:lnTo>
                  <a:pt x="26" y="323"/>
                </a:lnTo>
                <a:lnTo>
                  <a:pt x="26" y="321"/>
                </a:lnTo>
                <a:lnTo>
                  <a:pt x="24" y="319"/>
                </a:lnTo>
                <a:lnTo>
                  <a:pt x="22" y="317"/>
                </a:lnTo>
                <a:lnTo>
                  <a:pt x="22" y="315"/>
                </a:lnTo>
                <a:lnTo>
                  <a:pt x="22" y="313"/>
                </a:lnTo>
                <a:lnTo>
                  <a:pt x="22" y="311"/>
                </a:lnTo>
                <a:lnTo>
                  <a:pt x="20" y="309"/>
                </a:lnTo>
                <a:lnTo>
                  <a:pt x="22" y="309"/>
                </a:lnTo>
                <a:lnTo>
                  <a:pt x="22" y="307"/>
                </a:lnTo>
                <a:lnTo>
                  <a:pt x="24" y="309"/>
                </a:lnTo>
                <a:lnTo>
                  <a:pt x="26" y="311"/>
                </a:lnTo>
                <a:lnTo>
                  <a:pt x="26" y="313"/>
                </a:lnTo>
                <a:lnTo>
                  <a:pt x="26" y="315"/>
                </a:lnTo>
                <a:lnTo>
                  <a:pt x="24" y="317"/>
                </a:lnTo>
                <a:lnTo>
                  <a:pt x="24" y="319"/>
                </a:lnTo>
                <a:lnTo>
                  <a:pt x="26" y="319"/>
                </a:lnTo>
                <a:lnTo>
                  <a:pt x="28" y="317"/>
                </a:lnTo>
                <a:lnTo>
                  <a:pt x="28" y="315"/>
                </a:lnTo>
                <a:lnTo>
                  <a:pt x="28" y="317"/>
                </a:lnTo>
                <a:lnTo>
                  <a:pt x="28" y="323"/>
                </a:lnTo>
                <a:lnTo>
                  <a:pt x="30" y="325"/>
                </a:lnTo>
                <a:lnTo>
                  <a:pt x="32" y="323"/>
                </a:lnTo>
                <a:lnTo>
                  <a:pt x="32" y="321"/>
                </a:lnTo>
                <a:lnTo>
                  <a:pt x="34" y="319"/>
                </a:lnTo>
                <a:lnTo>
                  <a:pt x="34" y="317"/>
                </a:lnTo>
                <a:lnTo>
                  <a:pt x="36" y="315"/>
                </a:lnTo>
                <a:lnTo>
                  <a:pt x="36" y="313"/>
                </a:lnTo>
                <a:lnTo>
                  <a:pt x="34" y="311"/>
                </a:lnTo>
                <a:lnTo>
                  <a:pt x="34" y="309"/>
                </a:lnTo>
                <a:lnTo>
                  <a:pt x="32" y="307"/>
                </a:lnTo>
                <a:lnTo>
                  <a:pt x="32" y="305"/>
                </a:lnTo>
                <a:lnTo>
                  <a:pt x="32" y="303"/>
                </a:lnTo>
                <a:lnTo>
                  <a:pt x="32" y="301"/>
                </a:lnTo>
                <a:lnTo>
                  <a:pt x="30" y="299"/>
                </a:lnTo>
                <a:lnTo>
                  <a:pt x="28" y="297"/>
                </a:lnTo>
                <a:lnTo>
                  <a:pt x="28" y="295"/>
                </a:lnTo>
                <a:lnTo>
                  <a:pt x="30" y="293"/>
                </a:lnTo>
                <a:lnTo>
                  <a:pt x="28" y="293"/>
                </a:lnTo>
                <a:lnTo>
                  <a:pt x="28" y="291"/>
                </a:lnTo>
                <a:lnTo>
                  <a:pt x="28" y="289"/>
                </a:lnTo>
                <a:lnTo>
                  <a:pt x="28" y="287"/>
                </a:lnTo>
                <a:lnTo>
                  <a:pt x="26" y="285"/>
                </a:lnTo>
                <a:lnTo>
                  <a:pt x="26" y="283"/>
                </a:lnTo>
                <a:lnTo>
                  <a:pt x="26" y="281"/>
                </a:lnTo>
                <a:lnTo>
                  <a:pt x="28" y="279"/>
                </a:lnTo>
                <a:lnTo>
                  <a:pt x="28" y="277"/>
                </a:lnTo>
                <a:lnTo>
                  <a:pt x="28" y="275"/>
                </a:lnTo>
                <a:lnTo>
                  <a:pt x="30" y="273"/>
                </a:lnTo>
                <a:lnTo>
                  <a:pt x="30" y="271"/>
                </a:lnTo>
                <a:lnTo>
                  <a:pt x="30" y="269"/>
                </a:lnTo>
                <a:lnTo>
                  <a:pt x="32" y="267"/>
                </a:lnTo>
                <a:lnTo>
                  <a:pt x="34" y="267"/>
                </a:lnTo>
                <a:lnTo>
                  <a:pt x="36" y="265"/>
                </a:lnTo>
                <a:lnTo>
                  <a:pt x="36" y="263"/>
                </a:lnTo>
                <a:lnTo>
                  <a:pt x="36" y="261"/>
                </a:lnTo>
                <a:lnTo>
                  <a:pt x="38" y="259"/>
                </a:lnTo>
                <a:lnTo>
                  <a:pt x="38" y="257"/>
                </a:lnTo>
                <a:lnTo>
                  <a:pt x="38" y="255"/>
                </a:lnTo>
                <a:lnTo>
                  <a:pt x="38" y="253"/>
                </a:lnTo>
                <a:lnTo>
                  <a:pt x="38" y="251"/>
                </a:lnTo>
                <a:lnTo>
                  <a:pt x="38" y="249"/>
                </a:lnTo>
                <a:lnTo>
                  <a:pt x="38" y="247"/>
                </a:lnTo>
                <a:lnTo>
                  <a:pt x="38" y="245"/>
                </a:lnTo>
                <a:lnTo>
                  <a:pt x="38" y="243"/>
                </a:lnTo>
                <a:lnTo>
                  <a:pt x="40" y="243"/>
                </a:lnTo>
                <a:lnTo>
                  <a:pt x="40" y="241"/>
                </a:lnTo>
                <a:lnTo>
                  <a:pt x="42" y="239"/>
                </a:lnTo>
                <a:lnTo>
                  <a:pt x="42" y="237"/>
                </a:lnTo>
                <a:lnTo>
                  <a:pt x="44" y="235"/>
                </a:lnTo>
                <a:lnTo>
                  <a:pt x="44" y="233"/>
                </a:lnTo>
                <a:lnTo>
                  <a:pt x="46" y="231"/>
                </a:lnTo>
                <a:lnTo>
                  <a:pt x="46" y="229"/>
                </a:lnTo>
                <a:lnTo>
                  <a:pt x="48" y="229"/>
                </a:lnTo>
                <a:lnTo>
                  <a:pt x="48" y="231"/>
                </a:lnTo>
                <a:lnTo>
                  <a:pt x="48" y="233"/>
                </a:lnTo>
                <a:lnTo>
                  <a:pt x="48" y="235"/>
                </a:lnTo>
                <a:lnTo>
                  <a:pt x="46" y="235"/>
                </a:lnTo>
                <a:lnTo>
                  <a:pt x="46" y="237"/>
                </a:lnTo>
                <a:lnTo>
                  <a:pt x="46" y="239"/>
                </a:lnTo>
                <a:lnTo>
                  <a:pt x="46" y="241"/>
                </a:lnTo>
                <a:lnTo>
                  <a:pt x="46" y="243"/>
                </a:lnTo>
                <a:lnTo>
                  <a:pt x="48" y="243"/>
                </a:lnTo>
                <a:lnTo>
                  <a:pt x="50" y="243"/>
                </a:lnTo>
                <a:lnTo>
                  <a:pt x="52" y="241"/>
                </a:lnTo>
                <a:lnTo>
                  <a:pt x="52" y="239"/>
                </a:lnTo>
                <a:lnTo>
                  <a:pt x="54" y="237"/>
                </a:lnTo>
                <a:lnTo>
                  <a:pt x="54" y="235"/>
                </a:lnTo>
                <a:lnTo>
                  <a:pt x="54" y="233"/>
                </a:lnTo>
                <a:lnTo>
                  <a:pt x="56" y="233"/>
                </a:lnTo>
                <a:lnTo>
                  <a:pt x="56" y="231"/>
                </a:lnTo>
                <a:lnTo>
                  <a:pt x="58" y="231"/>
                </a:lnTo>
                <a:lnTo>
                  <a:pt x="60" y="229"/>
                </a:lnTo>
                <a:lnTo>
                  <a:pt x="62" y="227"/>
                </a:lnTo>
                <a:lnTo>
                  <a:pt x="64" y="227"/>
                </a:lnTo>
                <a:lnTo>
                  <a:pt x="66" y="227"/>
                </a:lnTo>
                <a:lnTo>
                  <a:pt x="66" y="225"/>
                </a:lnTo>
                <a:lnTo>
                  <a:pt x="68" y="225"/>
                </a:lnTo>
                <a:lnTo>
                  <a:pt x="70" y="225"/>
                </a:lnTo>
                <a:lnTo>
                  <a:pt x="72" y="223"/>
                </a:lnTo>
                <a:lnTo>
                  <a:pt x="74" y="223"/>
                </a:lnTo>
                <a:lnTo>
                  <a:pt x="76" y="222"/>
                </a:lnTo>
                <a:lnTo>
                  <a:pt x="78" y="220"/>
                </a:lnTo>
                <a:lnTo>
                  <a:pt x="78" y="218"/>
                </a:lnTo>
                <a:lnTo>
                  <a:pt x="80" y="218"/>
                </a:lnTo>
                <a:lnTo>
                  <a:pt x="82" y="216"/>
                </a:lnTo>
                <a:lnTo>
                  <a:pt x="84" y="214"/>
                </a:lnTo>
                <a:lnTo>
                  <a:pt x="86" y="214"/>
                </a:lnTo>
                <a:lnTo>
                  <a:pt x="86" y="212"/>
                </a:lnTo>
                <a:lnTo>
                  <a:pt x="88" y="212"/>
                </a:lnTo>
                <a:lnTo>
                  <a:pt x="88" y="210"/>
                </a:lnTo>
                <a:lnTo>
                  <a:pt x="90" y="210"/>
                </a:lnTo>
                <a:lnTo>
                  <a:pt x="92" y="210"/>
                </a:lnTo>
                <a:lnTo>
                  <a:pt x="94" y="208"/>
                </a:lnTo>
                <a:lnTo>
                  <a:pt x="96" y="208"/>
                </a:lnTo>
                <a:lnTo>
                  <a:pt x="98" y="206"/>
                </a:lnTo>
                <a:lnTo>
                  <a:pt x="100" y="204"/>
                </a:lnTo>
                <a:lnTo>
                  <a:pt x="100" y="206"/>
                </a:lnTo>
                <a:lnTo>
                  <a:pt x="102" y="208"/>
                </a:lnTo>
                <a:lnTo>
                  <a:pt x="104" y="206"/>
                </a:lnTo>
                <a:lnTo>
                  <a:pt x="106" y="206"/>
                </a:lnTo>
                <a:lnTo>
                  <a:pt x="108" y="204"/>
                </a:lnTo>
                <a:lnTo>
                  <a:pt x="108" y="206"/>
                </a:lnTo>
                <a:lnTo>
                  <a:pt x="110" y="208"/>
                </a:lnTo>
                <a:lnTo>
                  <a:pt x="112" y="208"/>
                </a:lnTo>
                <a:lnTo>
                  <a:pt x="114" y="206"/>
                </a:lnTo>
                <a:lnTo>
                  <a:pt x="116" y="206"/>
                </a:lnTo>
                <a:lnTo>
                  <a:pt x="118" y="206"/>
                </a:lnTo>
                <a:lnTo>
                  <a:pt x="120" y="204"/>
                </a:lnTo>
                <a:lnTo>
                  <a:pt x="122" y="202"/>
                </a:lnTo>
                <a:lnTo>
                  <a:pt x="124" y="202"/>
                </a:lnTo>
                <a:lnTo>
                  <a:pt x="126" y="200"/>
                </a:lnTo>
                <a:lnTo>
                  <a:pt x="128" y="200"/>
                </a:lnTo>
                <a:lnTo>
                  <a:pt x="130" y="200"/>
                </a:lnTo>
                <a:lnTo>
                  <a:pt x="132" y="200"/>
                </a:lnTo>
                <a:lnTo>
                  <a:pt x="134" y="198"/>
                </a:lnTo>
                <a:lnTo>
                  <a:pt x="136" y="200"/>
                </a:lnTo>
                <a:lnTo>
                  <a:pt x="138" y="198"/>
                </a:lnTo>
                <a:lnTo>
                  <a:pt x="140" y="196"/>
                </a:lnTo>
                <a:lnTo>
                  <a:pt x="142" y="194"/>
                </a:lnTo>
                <a:lnTo>
                  <a:pt x="144" y="192"/>
                </a:lnTo>
                <a:lnTo>
                  <a:pt x="146" y="192"/>
                </a:lnTo>
                <a:lnTo>
                  <a:pt x="148" y="192"/>
                </a:lnTo>
                <a:lnTo>
                  <a:pt x="150" y="192"/>
                </a:lnTo>
                <a:lnTo>
                  <a:pt x="152" y="194"/>
                </a:lnTo>
                <a:lnTo>
                  <a:pt x="154" y="194"/>
                </a:lnTo>
                <a:lnTo>
                  <a:pt x="156" y="192"/>
                </a:lnTo>
                <a:lnTo>
                  <a:pt x="158" y="192"/>
                </a:lnTo>
                <a:lnTo>
                  <a:pt x="160" y="190"/>
                </a:lnTo>
                <a:lnTo>
                  <a:pt x="162" y="190"/>
                </a:lnTo>
                <a:lnTo>
                  <a:pt x="164" y="190"/>
                </a:lnTo>
                <a:lnTo>
                  <a:pt x="166" y="190"/>
                </a:lnTo>
                <a:lnTo>
                  <a:pt x="168" y="190"/>
                </a:lnTo>
                <a:lnTo>
                  <a:pt x="170" y="188"/>
                </a:lnTo>
                <a:lnTo>
                  <a:pt x="172" y="188"/>
                </a:lnTo>
                <a:lnTo>
                  <a:pt x="174" y="188"/>
                </a:lnTo>
                <a:lnTo>
                  <a:pt x="174" y="186"/>
                </a:lnTo>
                <a:lnTo>
                  <a:pt x="176" y="186"/>
                </a:lnTo>
                <a:lnTo>
                  <a:pt x="180" y="184"/>
                </a:lnTo>
                <a:lnTo>
                  <a:pt x="182" y="182"/>
                </a:lnTo>
                <a:lnTo>
                  <a:pt x="184" y="182"/>
                </a:lnTo>
                <a:lnTo>
                  <a:pt x="186" y="180"/>
                </a:lnTo>
                <a:lnTo>
                  <a:pt x="188" y="178"/>
                </a:lnTo>
                <a:lnTo>
                  <a:pt x="188" y="176"/>
                </a:lnTo>
                <a:lnTo>
                  <a:pt x="190" y="174"/>
                </a:lnTo>
                <a:lnTo>
                  <a:pt x="192" y="172"/>
                </a:lnTo>
                <a:lnTo>
                  <a:pt x="192" y="170"/>
                </a:lnTo>
                <a:lnTo>
                  <a:pt x="194" y="168"/>
                </a:lnTo>
                <a:lnTo>
                  <a:pt x="194" y="166"/>
                </a:lnTo>
                <a:lnTo>
                  <a:pt x="196" y="166"/>
                </a:lnTo>
                <a:lnTo>
                  <a:pt x="196" y="164"/>
                </a:lnTo>
                <a:lnTo>
                  <a:pt x="196" y="162"/>
                </a:lnTo>
                <a:lnTo>
                  <a:pt x="198" y="162"/>
                </a:lnTo>
                <a:lnTo>
                  <a:pt x="200" y="160"/>
                </a:lnTo>
                <a:lnTo>
                  <a:pt x="202" y="160"/>
                </a:lnTo>
                <a:lnTo>
                  <a:pt x="204" y="158"/>
                </a:lnTo>
                <a:lnTo>
                  <a:pt x="206" y="156"/>
                </a:lnTo>
                <a:lnTo>
                  <a:pt x="206" y="154"/>
                </a:lnTo>
                <a:lnTo>
                  <a:pt x="208" y="154"/>
                </a:lnTo>
                <a:lnTo>
                  <a:pt x="210" y="152"/>
                </a:lnTo>
                <a:lnTo>
                  <a:pt x="210" y="150"/>
                </a:lnTo>
                <a:lnTo>
                  <a:pt x="208" y="150"/>
                </a:lnTo>
                <a:lnTo>
                  <a:pt x="208" y="148"/>
                </a:lnTo>
                <a:lnTo>
                  <a:pt x="208" y="146"/>
                </a:lnTo>
                <a:lnTo>
                  <a:pt x="208" y="144"/>
                </a:lnTo>
                <a:lnTo>
                  <a:pt x="208" y="142"/>
                </a:lnTo>
                <a:lnTo>
                  <a:pt x="208" y="140"/>
                </a:lnTo>
                <a:lnTo>
                  <a:pt x="208" y="138"/>
                </a:lnTo>
                <a:lnTo>
                  <a:pt x="208" y="136"/>
                </a:lnTo>
                <a:lnTo>
                  <a:pt x="210" y="134"/>
                </a:lnTo>
                <a:lnTo>
                  <a:pt x="212" y="132"/>
                </a:lnTo>
                <a:lnTo>
                  <a:pt x="214" y="130"/>
                </a:lnTo>
                <a:lnTo>
                  <a:pt x="214" y="128"/>
                </a:lnTo>
                <a:lnTo>
                  <a:pt x="216" y="128"/>
                </a:lnTo>
                <a:lnTo>
                  <a:pt x="218" y="130"/>
                </a:lnTo>
                <a:lnTo>
                  <a:pt x="216" y="128"/>
                </a:lnTo>
                <a:lnTo>
                  <a:pt x="218" y="126"/>
                </a:lnTo>
                <a:lnTo>
                  <a:pt x="220" y="126"/>
                </a:lnTo>
                <a:lnTo>
                  <a:pt x="222" y="124"/>
                </a:lnTo>
                <a:lnTo>
                  <a:pt x="222" y="122"/>
                </a:lnTo>
                <a:lnTo>
                  <a:pt x="224" y="120"/>
                </a:lnTo>
                <a:lnTo>
                  <a:pt x="224" y="118"/>
                </a:lnTo>
                <a:lnTo>
                  <a:pt x="226" y="118"/>
                </a:lnTo>
                <a:lnTo>
                  <a:pt x="228" y="120"/>
                </a:lnTo>
                <a:lnTo>
                  <a:pt x="226" y="120"/>
                </a:lnTo>
                <a:lnTo>
                  <a:pt x="226" y="122"/>
                </a:lnTo>
                <a:lnTo>
                  <a:pt x="226" y="124"/>
                </a:lnTo>
                <a:lnTo>
                  <a:pt x="228" y="124"/>
                </a:lnTo>
                <a:lnTo>
                  <a:pt x="228" y="126"/>
                </a:lnTo>
                <a:lnTo>
                  <a:pt x="228" y="128"/>
                </a:lnTo>
                <a:lnTo>
                  <a:pt x="230" y="130"/>
                </a:lnTo>
                <a:lnTo>
                  <a:pt x="230" y="132"/>
                </a:lnTo>
                <a:lnTo>
                  <a:pt x="230" y="134"/>
                </a:lnTo>
                <a:lnTo>
                  <a:pt x="230" y="136"/>
                </a:lnTo>
                <a:lnTo>
                  <a:pt x="232" y="138"/>
                </a:lnTo>
                <a:lnTo>
                  <a:pt x="232" y="140"/>
                </a:lnTo>
                <a:lnTo>
                  <a:pt x="234" y="142"/>
                </a:lnTo>
                <a:lnTo>
                  <a:pt x="234" y="140"/>
                </a:lnTo>
                <a:lnTo>
                  <a:pt x="234" y="138"/>
                </a:lnTo>
                <a:lnTo>
                  <a:pt x="234" y="136"/>
                </a:lnTo>
                <a:lnTo>
                  <a:pt x="236" y="134"/>
                </a:lnTo>
                <a:lnTo>
                  <a:pt x="236" y="132"/>
                </a:lnTo>
                <a:lnTo>
                  <a:pt x="236" y="130"/>
                </a:lnTo>
                <a:lnTo>
                  <a:pt x="238" y="130"/>
                </a:lnTo>
                <a:lnTo>
                  <a:pt x="238" y="132"/>
                </a:lnTo>
                <a:lnTo>
                  <a:pt x="240" y="134"/>
                </a:lnTo>
                <a:lnTo>
                  <a:pt x="240" y="132"/>
                </a:lnTo>
                <a:lnTo>
                  <a:pt x="240" y="130"/>
                </a:lnTo>
                <a:lnTo>
                  <a:pt x="240" y="128"/>
                </a:lnTo>
                <a:lnTo>
                  <a:pt x="242" y="128"/>
                </a:lnTo>
                <a:lnTo>
                  <a:pt x="240" y="128"/>
                </a:lnTo>
                <a:lnTo>
                  <a:pt x="238" y="126"/>
                </a:lnTo>
                <a:lnTo>
                  <a:pt x="238" y="124"/>
                </a:lnTo>
                <a:lnTo>
                  <a:pt x="236" y="122"/>
                </a:lnTo>
                <a:lnTo>
                  <a:pt x="236" y="120"/>
                </a:lnTo>
                <a:lnTo>
                  <a:pt x="234" y="118"/>
                </a:lnTo>
                <a:lnTo>
                  <a:pt x="236" y="120"/>
                </a:lnTo>
                <a:lnTo>
                  <a:pt x="236" y="118"/>
                </a:lnTo>
                <a:lnTo>
                  <a:pt x="238" y="118"/>
                </a:lnTo>
                <a:lnTo>
                  <a:pt x="240" y="118"/>
                </a:lnTo>
                <a:lnTo>
                  <a:pt x="238" y="116"/>
                </a:lnTo>
                <a:lnTo>
                  <a:pt x="238" y="114"/>
                </a:lnTo>
                <a:lnTo>
                  <a:pt x="240" y="112"/>
                </a:lnTo>
                <a:lnTo>
                  <a:pt x="242" y="114"/>
                </a:lnTo>
                <a:lnTo>
                  <a:pt x="240" y="114"/>
                </a:lnTo>
                <a:lnTo>
                  <a:pt x="242" y="116"/>
                </a:lnTo>
                <a:lnTo>
                  <a:pt x="242" y="118"/>
                </a:lnTo>
                <a:lnTo>
                  <a:pt x="244" y="116"/>
                </a:lnTo>
                <a:lnTo>
                  <a:pt x="244" y="114"/>
                </a:lnTo>
                <a:lnTo>
                  <a:pt x="246" y="114"/>
                </a:lnTo>
                <a:lnTo>
                  <a:pt x="248" y="116"/>
                </a:lnTo>
                <a:lnTo>
                  <a:pt x="248" y="118"/>
                </a:lnTo>
                <a:lnTo>
                  <a:pt x="250" y="118"/>
                </a:lnTo>
                <a:lnTo>
                  <a:pt x="252" y="116"/>
                </a:lnTo>
                <a:lnTo>
                  <a:pt x="254" y="118"/>
                </a:lnTo>
                <a:lnTo>
                  <a:pt x="256" y="118"/>
                </a:lnTo>
                <a:lnTo>
                  <a:pt x="258" y="118"/>
                </a:lnTo>
                <a:lnTo>
                  <a:pt x="260" y="118"/>
                </a:lnTo>
                <a:lnTo>
                  <a:pt x="258" y="116"/>
                </a:lnTo>
                <a:lnTo>
                  <a:pt x="256" y="116"/>
                </a:lnTo>
                <a:lnTo>
                  <a:pt x="254" y="116"/>
                </a:lnTo>
                <a:lnTo>
                  <a:pt x="252" y="116"/>
                </a:lnTo>
                <a:lnTo>
                  <a:pt x="252" y="114"/>
                </a:lnTo>
                <a:lnTo>
                  <a:pt x="254" y="112"/>
                </a:lnTo>
                <a:lnTo>
                  <a:pt x="254" y="110"/>
                </a:lnTo>
                <a:lnTo>
                  <a:pt x="254" y="112"/>
                </a:lnTo>
                <a:lnTo>
                  <a:pt x="256" y="110"/>
                </a:lnTo>
                <a:lnTo>
                  <a:pt x="256" y="108"/>
                </a:lnTo>
                <a:lnTo>
                  <a:pt x="258" y="106"/>
                </a:lnTo>
                <a:lnTo>
                  <a:pt x="260" y="106"/>
                </a:lnTo>
                <a:lnTo>
                  <a:pt x="258" y="106"/>
                </a:lnTo>
                <a:lnTo>
                  <a:pt x="256" y="108"/>
                </a:lnTo>
                <a:lnTo>
                  <a:pt x="254" y="106"/>
                </a:lnTo>
                <a:lnTo>
                  <a:pt x="254" y="104"/>
                </a:lnTo>
                <a:lnTo>
                  <a:pt x="254" y="102"/>
                </a:lnTo>
                <a:lnTo>
                  <a:pt x="254" y="100"/>
                </a:lnTo>
                <a:lnTo>
                  <a:pt x="256" y="98"/>
                </a:lnTo>
                <a:lnTo>
                  <a:pt x="258" y="98"/>
                </a:lnTo>
                <a:lnTo>
                  <a:pt x="260" y="98"/>
                </a:lnTo>
                <a:lnTo>
                  <a:pt x="262" y="96"/>
                </a:lnTo>
                <a:lnTo>
                  <a:pt x="260" y="94"/>
                </a:lnTo>
                <a:lnTo>
                  <a:pt x="262" y="94"/>
                </a:lnTo>
                <a:lnTo>
                  <a:pt x="264" y="96"/>
                </a:lnTo>
                <a:lnTo>
                  <a:pt x="266" y="96"/>
                </a:lnTo>
                <a:lnTo>
                  <a:pt x="266" y="98"/>
                </a:lnTo>
                <a:lnTo>
                  <a:pt x="268" y="98"/>
                </a:lnTo>
                <a:lnTo>
                  <a:pt x="268" y="100"/>
                </a:lnTo>
                <a:lnTo>
                  <a:pt x="268" y="98"/>
                </a:lnTo>
                <a:lnTo>
                  <a:pt x="268" y="96"/>
                </a:lnTo>
                <a:lnTo>
                  <a:pt x="266" y="94"/>
                </a:lnTo>
                <a:lnTo>
                  <a:pt x="264" y="94"/>
                </a:lnTo>
                <a:lnTo>
                  <a:pt x="266" y="92"/>
                </a:lnTo>
                <a:lnTo>
                  <a:pt x="268" y="92"/>
                </a:lnTo>
                <a:lnTo>
                  <a:pt x="266" y="92"/>
                </a:lnTo>
                <a:lnTo>
                  <a:pt x="264" y="94"/>
                </a:lnTo>
                <a:lnTo>
                  <a:pt x="264" y="92"/>
                </a:lnTo>
                <a:lnTo>
                  <a:pt x="266" y="90"/>
                </a:lnTo>
                <a:lnTo>
                  <a:pt x="268" y="88"/>
                </a:lnTo>
                <a:lnTo>
                  <a:pt x="270" y="90"/>
                </a:lnTo>
                <a:lnTo>
                  <a:pt x="270" y="88"/>
                </a:lnTo>
                <a:lnTo>
                  <a:pt x="272" y="90"/>
                </a:lnTo>
                <a:lnTo>
                  <a:pt x="272" y="92"/>
                </a:lnTo>
                <a:lnTo>
                  <a:pt x="274" y="92"/>
                </a:lnTo>
                <a:lnTo>
                  <a:pt x="274" y="90"/>
                </a:lnTo>
                <a:lnTo>
                  <a:pt x="272" y="88"/>
                </a:lnTo>
                <a:lnTo>
                  <a:pt x="272" y="86"/>
                </a:lnTo>
                <a:lnTo>
                  <a:pt x="270" y="84"/>
                </a:lnTo>
                <a:lnTo>
                  <a:pt x="272" y="82"/>
                </a:lnTo>
                <a:lnTo>
                  <a:pt x="274" y="80"/>
                </a:lnTo>
                <a:lnTo>
                  <a:pt x="276" y="80"/>
                </a:lnTo>
                <a:lnTo>
                  <a:pt x="278" y="78"/>
                </a:lnTo>
                <a:lnTo>
                  <a:pt x="280" y="78"/>
                </a:lnTo>
                <a:lnTo>
                  <a:pt x="280" y="76"/>
                </a:lnTo>
                <a:lnTo>
                  <a:pt x="280" y="74"/>
                </a:lnTo>
                <a:lnTo>
                  <a:pt x="280" y="72"/>
                </a:lnTo>
                <a:lnTo>
                  <a:pt x="282" y="74"/>
                </a:lnTo>
                <a:lnTo>
                  <a:pt x="280" y="76"/>
                </a:lnTo>
                <a:lnTo>
                  <a:pt x="280" y="78"/>
                </a:lnTo>
                <a:lnTo>
                  <a:pt x="280" y="80"/>
                </a:lnTo>
                <a:lnTo>
                  <a:pt x="280" y="78"/>
                </a:lnTo>
                <a:lnTo>
                  <a:pt x="282" y="76"/>
                </a:lnTo>
                <a:lnTo>
                  <a:pt x="284" y="78"/>
                </a:lnTo>
                <a:lnTo>
                  <a:pt x="284" y="80"/>
                </a:lnTo>
                <a:lnTo>
                  <a:pt x="284" y="78"/>
                </a:lnTo>
                <a:lnTo>
                  <a:pt x="286" y="78"/>
                </a:lnTo>
                <a:lnTo>
                  <a:pt x="286" y="76"/>
                </a:lnTo>
                <a:lnTo>
                  <a:pt x="288" y="74"/>
                </a:lnTo>
                <a:lnTo>
                  <a:pt x="288" y="72"/>
                </a:lnTo>
                <a:lnTo>
                  <a:pt x="290" y="72"/>
                </a:lnTo>
                <a:lnTo>
                  <a:pt x="290" y="70"/>
                </a:lnTo>
                <a:lnTo>
                  <a:pt x="288" y="70"/>
                </a:lnTo>
                <a:lnTo>
                  <a:pt x="288" y="68"/>
                </a:lnTo>
                <a:lnTo>
                  <a:pt x="290" y="68"/>
                </a:lnTo>
                <a:lnTo>
                  <a:pt x="290" y="66"/>
                </a:lnTo>
                <a:lnTo>
                  <a:pt x="290" y="68"/>
                </a:lnTo>
                <a:lnTo>
                  <a:pt x="292" y="66"/>
                </a:lnTo>
                <a:lnTo>
                  <a:pt x="292" y="68"/>
                </a:lnTo>
                <a:lnTo>
                  <a:pt x="292" y="70"/>
                </a:lnTo>
                <a:lnTo>
                  <a:pt x="292" y="72"/>
                </a:lnTo>
                <a:lnTo>
                  <a:pt x="294" y="72"/>
                </a:lnTo>
                <a:lnTo>
                  <a:pt x="294" y="70"/>
                </a:lnTo>
                <a:lnTo>
                  <a:pt x="294" y="68"/>
                </a:lnTo>
                <a:lnTo>
                  <a:pt x="296" y="68"/>
                </a:lnTo>
                <a:lnTo>
                  <a:pt x="296" y="70"/>
                </a:lnTo>
                <a:lnTo>
                  <a:pt x="298" y="72"/>
                </a:lnTo>
                <a:lnTo>
                  <a:pt x="300" y="70"/>
                </a:lnTo>
                <a:lnTo>
                  <a:pt x="302" y="68"/>
                </a:lnTo>
                <a:lnTo>
                  <a:pt x="304" y="68"/>
                </a:lnTo>
                <a:lnTo>
                  <a:pt x="304" y="66"/>
                </a:lnTo>
                <a:lnTo>
                  <a:pt x="302" y="64"/>
                </a:lnTo>
                <a:lnTo>
                  <a:pt x="304" y="64"/>
                </a:lnTo>
                <a:lnTo>
                  <a:pt x="304" y="62"/>
                </a:lnTo>
                <a:lnTo>
                  <a:pt x="306" y="62"/>
                </a:lnTo>
                <a:lnTo>
                  <a:pt x="306" y="64"/>
                </a:lnTo>
                <a:lnTo>
                  <a:pt x="308" y="66"/>
                </a:lnTo>
                <a:lnTo>
                  <a:pt x="310" y="66"/>
                </a:lnTo>
                <a:lnTo>
                  <a:pt x="312" y="66"/>
                </a:lnTo>
                <a:lnTo>
                  <a:pt x="314" y="66"/>
                </a:lnTo>
                <a:lnTo>
                  <a:pt x="314" y="68"/>
                </a:lnTo>
                <a:lnTo>
                  <a:pt x="316" y="70"/>
                </a:lnTo>
                <a:lnTo>
                  <a:pt x="318" y="72"/>
                </a:lnTo>
                <a:lnTo>
                  <a:pt x="318" y="74"/>
                </a:lnTo>
                <a:lnTo>
                  <a:pt x="320" y="74"/>
                </a:lnTo>
                <a:lnTo>
                  <a:pt x="320" y="76"/>
                </a:lnTo>
                <a:lnTo>
                  <a:pt x="322" y="78"/>
                </a:lnTo>
                <a:lnTo>
                  <a:pt x="324" y="80"/>
                </a:lnTo>
                <a:lnTo>
                  <a:pt x="324" y="82"/>
                </a:lnTo>
                <a:lnTo>
                  <a:pt x="326" y="84"/>
                </a:lnTo>
                <a:lnTo>
                  <a:pt x="324" y="86"/>
                </a:lnTo>
                <a:lnTo>
                  <a:pt x="324" y="88"/>
                </a:lnTo>
                <a:lnTo>
                  <a:pt x="324" y="90"/>
                </a:lnTo>
                <a:lnTo>
                  <a:pt x="322" y="92"/>
                </a:lnTo>
                <a:lnTo>
                  <a:pt x="322" y="94"/>
                </a:lnTo>
                <a:lnTo>
                  <a:pt x="322" y="96"/>
                </a:lnTo>
                <a:lnTo>
                  <a:pt x="320" y="98"/>
                </a:lnTo>
                <a:lnTo>
                  <a:pt x="322" y="98"/>
                </a:lnTo>
                <a:lnTo>
                  <a:pt x="322" y="96"/>
                </a:lnTo>
                <a:lnTo>
                  <a:pt x="322" y="94"/>
                </a:lnTo>
                <a:lnTo>
                  <a:pt x="324" y="94"/>
                </a:lnTo>
                <a:lnTo>
                  <a:pt x="326" y="96"/>
                </a:lnTo>
                <a:lnTo>
                  <a:pt x="326" y="94"/>
                </a:lnTo>
                <a:lnTo>
                  <a:pt x="326" y="92"/>
                </a:lnTo>
                <a:lnTo>
                  <a:pt x="324" y="90"/>
                </a:lnTo>
                <a:lnTo>
                  <a:pt x="326" y="88"/>
                </a:lnTo>
                <a:lnTo>
                  <a:pt x="328" y="90"/>
                </a:lnTo>
                <a:lnTo>
                  <a:pt x="330" y="88"/>
                </a:lnTo>
                <a:lnTo>
                  <a:pt x="330" y="86"/>
                </a:lnTo>
                <a:lnTo>
                  <a:pt x="332" y="84"/>
                </a:lnTo>
                <a:lnTo>
                  <a:pt x="334" y="84"/>
                </a:lnTo>
                <a:lnTo>
                  <a:pt x="336" y="84"/>
                </a:lnTo>
                <a:lnTo>
                  <a:pt x="338" y="86"/>
                </a:lnTo>
                <a:lnTo>
                  <a:pt x="340" y="86"/>
                </a:lnTo>
                <a:lnTo>
                  <a:pt x="342" y="86"/>
                </a:lnTo>
                <a:lnTo>
                  <a:pt x="344" y="88"/>
                </a:lnTo>
                <a:lnTo>
                  <a:pt x="342" y="90"/>
                </a:lnTo>
                <a:lnTo>
                  <a:pt x="342" y="92"/>
                </a:lnTo>
                <a:lnTo>
                  <a:pt x="344" y="90"/>
                </a:lnTo>
                <a:lnTo>
                  <a:pt x="344" y="88"/>
                </a:lnTo>
                <a:lnTo>
                  <a:pt x="344" y="86"/>
                </a:lnTo>
                <a:lnTo>
                  <a:pt x="346" y="86"/>
                </a:lnTo>
                <a:lnTo>
                  <a:pt x="348" y="86"/>
                </a:lnTo>
                <a:lnTo>
                  <a:pt x="348" y="88"/>
                </a:lnTo>
                <a:lnTo>
                  <a:pt x="350" y="90"/>
                </a:lnTo>
                <a:lnTo>
                  <a:pt x="350" y="92"/>
                </a:lnTo>
                <a:lnTo>
                  <a:pt x="352" y="92"/>
                </a:lnTo>
                <a:lnTo>
                  <a:pt x="352" y="90"/>
                </a:lnTo>
                <a:lnTo>
                  <a:pt x="352" y="88"/>
                </a:lnTo>
                <a:lnTo>
                  <a:pt x="352" y="86"/>
                </a:lnTo>
                <a:lnTo>
                  <a:pt x="354" y="86"/>
                </a:lnTo>
                <a:lnTo>
                  <a:pt x="356" y="86"/>
                </a:lnTo>
                <a:lnTo>
                  <a:pt x="358" y="84"/>
                </a:lnTo>
                <a:lnTo>
                  <a:pt x="356" y="84"/>
                </a:lnTo>
                <a:lnTo>
                  <a:pt x="354" y="84"/>
                </a:lnTo>
                <a:lnTo>
                  <a:pt x="352" y="82"/>
                </a:lnTo>
                <a:lnTo>
                  <a:pt x="352" y="80"/>
                </a:lnTo>
                <a:lnTo>
                  <a:pt x="354" y="80"/>
                </a:lnTo>
                <a:lnTo>
                  <a:pt x="356" y="80"/>
                </a:lnTo>
                <a:lnTo>
                  <a:pt x="354" y="80"/>
                </a:lnTo>
                <a:lnTo>
                  <a:pt x="352" y="80"/>
                </a:lnTo>
                <a:lnTo>
                  <a:pt x="350" y="78"/>
                </a:lnTo>
                <a:lnTo>
                  <a:pt x="348" y="76"/>
                </a:lnTo>
                <a:lnTo>
                  <a:pt x="348" y="74"/>
                </a:lnTo>
                <a:lnTo>
                  <a:pt x="350" y="72"/>
                </a:lnTo>
                <a:lnTo>
                  <a:pt x="352" y="70"/>
                </a:lnTo>
                <a:lnTo>
                  <a:pt x="352" y="68"/>
                </a:lnTo>
                <a:lnTo>
                  <a:pt x="354" y="68"/>
                </a:lnTo>
                <a:lnTo>
                  <a:pt x="356" y="68"/>
                </a:lnTo>
                <a:lnTo>
                  <a:pt x="356" y="66"/>
                </a:lnTo>
                <a:lnTo>
                  <a:pt x="356" y="64"/>
                </a:lnTo>
                <a:lnTo>
                  <a:pt x="358" y="62"/>
                </a:lnTo>
                <a:lnTo>
                  <a:pt x="358" y="60"/>
                </a:lnTo>
                <a:lnTo>
                  <a:pt x="358" y="58"/>
                </a:lnTo>
                <a:lnTo>
                  <a:pt x="360" y="58"/>
                </a:lnTo>
                <a:lnTo>
                  <a:pt x="362" y="58"/>
                </a:lnTo>
                <a:lnTo>
                  <a:pt x="364" y="56"/>
                </a:lnTo>
                <a:lnTo>
                  <a:pt x="366" y="56"/>
                </a:lnTo>
                <a:lnTo>
                  <a:pt x="367" y="54"/>
                </a:lnTo>
                <a:lnTo>
                  <a:pt x="366" y="52"/>
                </a:lnTo>
                <a:lnTo>
                  <a:pt x="366" y="50"/>
                </a:lnTo>
                <a:lnTo>
                  <a:pt x="366" y="48"/>
                </a:lnTo>
                <a:lnTo>
                  <a:pt x="366" y="46"/>
                </a:lnTo>
                <a:lnTo>
                  <a:pt x="367" y="46"/>
                </a:lnTo>
                <a:lnTo>
                  <a:pt x="369" y="44"/>
                </a:lnTo>
                <a:lnTo>
                  <a:pt x="369" y="42"/>
                </a:lnTo>
                <a:lnTo>
                  <a:pt x="371" y="40"/>
                </a:lnTo>
                <a:lnTo>
                  <a:pt x="373" y="40"/>
                </a:lnTo>
                <a:lnTo>
                  <a:pt x="375" y="40"/>
                </a:lnTo>
                <a:lnTo>
                  <a:pt x="373" y="40"/>
                </a:lnTo>
                <a:lnTo>
                  <a:pt x="373" y="38"/>
                </a:lnTo>
                <a:lnTo>
                  <a:pt x="375" y="36"/>
                </a:lnTo>
                <a:lnTo>
                  <a:pt x="375" y="34"/>
                </a:lnTo>
                <a:lnTo>
                  <a:pt x="377" y="34"/>
                </a:lnTo>
                <a:lnTo>
                  <a:pt x="377" y="36"/>
                </a:lnTo>
                <a:lnTo>
                  <a:pt x="379" y="38"/>
                </a:lnTo>
                <a:lnTo>
                  <a:pt x="381" y="40"/>
                </a:lnTo>
                <a:lnTo>
                  <a:pt x="379" y="38"/>
                </a:lnTo>
                <a:lnTo>
                  <a:pt x="379" y="36"/>
                </a:lnTo>
                <a:lnTo>
                  <a:pt x="379" y="34"/>
                </a:lnTo>
                <a:lnTo>
                  <a:pt x="381" y="34"/>
                </a:lnTo>
                <a:lnTo>
                  <a:pt x="383" y="34"/>
                </a:lnTo>
                <a:lnTo>
                  <a:pt x="383" y="32"/>
                </a:lnTo>
                <a:lnTo>
                  <a:pt x="383" y="30"/>
                </a:lnTo>
                <a:lnTo>
                  <a:pt x="385" y="30"/>
                </a:lnTo>
                <a:lnTo>
                  <a:pt x="387" y="28"/>
                </a:lnTo>
                <a:lnTo>
                  <a:pt x="389" y="30"/>
                </a:lnTo>
                <a:lnTo>
                  <a:pt x="391" y="32"/>
                </a:lnTo>
                <a:lnTo>
                  <a:pt x="393" y="32"/>
                </a:lnTo>
                <a:lnTo>
                  <a:pt x="395" y="32"/>
                </a:lnTo>
                <a:lnTo>
                  <a:pt x="397" y="32"/>
                </a:lnTo>
                <a:lnTo>
                  <a:pt x="399" y="32"/>
                </a:lnTo>
                <a:lnTo>
                  <a:pt x="401" y="32"/>
                </a:lnTo>
                <a:lnTo>
                  <a:pt x="403" y="32"/>
                </a:lnTo>
                <a:lnTo>
                  <a:pt x="405" y="30"/>
                </a:lnTo>
                <a:lnTo>
                  <a:pt x="407" y="30"/>
                </a:lnTo>
                <a:lnTo>
                  <a:pt x="407" y="32"/>
                </a:lnTo>
                <a:lnTo>
                  <a:pt x="409" y="30"/>
                </a:lnTo>
                <a:lnTo>
                  <a:pt x="409" y="28"/>
                </a:lnTo>
                <a:lnTo>
                  <a:pt x="411" y="28"/>
                </a:lnTo>
                <a:lnTo>
                  <a:pt x="413" y="30"/>
                </a:lnTo>
                <a:lnTo>
                  <a:pt x="413" y="28"/>
                </a:lnTo>
                <a:lnTo>
                  <a:pt x="413" y="26"/>
                </a:lnTo>
                <a:lnTo>
                  <a:pt x="413" y="24"/>
                </a:lnTo>
                <a:lnTo>
                  <a:pt x="413" y="22"/>
                </a:lnTo>
                <a:lnTo>
                  <a:pt x="413" y="20"/>
                </a:lnTo>
                <a:lnTo>
                  <a:pt x="413" y="18"/>
                </a:lnTo>
                <a:lnTo>
                  <a:pt x="411" y="16"/>
                </a:lnTo>
                <a:lnTo>
                  <a:pt x="411" y="14"/>
                </a:lnTo>
                <a:lnTo>
                  <a:pt x="409" y="14"/>
                </a:lnTo>
                <a:lnTo>
                  <a:pt x="407" y="14"/>
                </a:lnTo>
                <a:lnTo>
                  <a:pt x="405" y="16"/>
                </a:lnTo>
                <a:lnTo>
                  <a:pt x="403" y="16"/>
                </a:lnTo>
                <a:lnTo>
                  <a:pt x="403" y="14"/>
                </a:lnTo>
                <a:lnTo>
                  <a:pt x="401" y="14"/>
                </a:lnTo>
                <a:lnTo>
                  <a:pt x="401" y="12"/>
                </a:lnTo>
                <a:lnTo>
                  <a:pt x="399" y="12"/>
                </a:lnTo>
                <a:lnTo>
                  <a:pt x="399" y="10"/>
                </a:lnTo>
                <a:lnTo>
                  <a:pt x="401" y="10"/>
                </a:lnTo>
                <a:lnTo>
                  <a:pt x="403" y="8"/>
                </a:lnTo>
                <a:lnTo>
                  <a:pt x="405" y="10"/>
                </a:lnTo>
                <a:lnTo>
                  <a:pt x="405" y="12"/>
                </a:lnTo>
                <a:lnTo>
                  <a:pt x="405" y="14"/>
                </a:lnTo>
                <a:lnTo>
                  <a:pt x="407" y="12"/>
                </a:lnTo>
                <a:lnTo>
                  <a:pt x="407" y="10"/>
                </a:lnTo>
                <a:lnTo>
                  <a:pt x="405" y="8"/>
                </a:lnTo>
                <a:lnTo>
                  <a:pt x="407" y="10"/>
                </a:lnTo>
                <a:lnTo>
                  <a:pt x="409" y="8"/>
                </a:lnTo>
                <a:lnTo>
                  <a:pt x="409" y="10"/>
                </a:lnTo>
                <a:lnTo>
                  <a:pt x="411" y="10"/>
                </a:lnTo>
                <a:lnTo>
                  <a:pt x="413" y="12"/>
                </a:lnTo>
                <a:lnTo>
                  <a:pt x="413" y="14"/>
                </a:lnTo>
                <a:lnTo>
                  <a:pt x="415" y="16"/>
                </a:lnTo>
                <a:lnTo>
                  <a:pt x="417" y="14"/>
                </a:lnTo>
                <a:lnTo>
                  <a:pt x="419" y="14"/>
                </a:lnTo>
                <a:lnTo>
                  <a:pt x="419" y="12"/>
                </a:lnTo>
                <a:lnTo>
                  <a:pt x="421" y="14"/>
                </a:lnTo>
                <a:lnTo>
                  <a:pt x="421" y="16"/>
                </a:lnTo>
                <a:lnTo>
                  <a:pt x="421" y="18"/>
                </a:lnTo>
                <a:lnTo>
                  <a:pt x="423" y="20"/>
                </a:lnTo>
                <a:lnTo>
                  <a:pt x="425" y="20"/>
                </a:lnTo>
                <a:lnTo>
                  <a:pt x="427" y="22"/>
                </a:lnTo>
                <a:lnTo>
                  <a:pt x="429" y="20"/>
                </a:lnTo>
                <a:lnTo>
                  <a:pt x="429" y="22"/>
                </a:lnTo>
                <a:lnTo>
                  <a:pt x="431" y="22"/>
                </a:lnTo>
                <a:lnTo>
                  <a:pt x="433" y="22"/>
                </a:lnTo>
                <a:lnTo>
                  <a:pt x="435" y="20"/>
                </a:lnTo>
                <a:lnTo>
                  <a:pt x="437" y="20"/>
                </a:lnTo>
                <a:lnTo>
                  <a:pt x="435" y="22"/>
                </a:lnTo>
                <a:lnTo>
                  <a:pt x="437" y="24"/>
                </a:lnTo>
                <a:lnTo>
                  <a:pt x="439" y="24"/>
                </a:lnTo>
                <a:lnTo>
                  <a:pt x="441" y="26"/>
                </a:lnTo>
                <a:lnTo>
                  <a:pt x="441" y="28"/>
                </a:lnTo>
                <a:lnTo>
                  <a:pt x="443" y="26"/>
                </a:lnTo>
                <a:lnTo>
                  <a:pt x="445" y="28"/>
                </a:lnTo>
                <a:lnTo>
                  <a:pt x="447" y="28"/>
                </a:lnTo>
                <a:lnTo>
                  <a:pt x="449" y="28"/>
                </a:lnTo>
                <a:lnTo>
                  <a:pt x="449" y="26"/>
                </a:lnTo>
                <a:lnTo>
                  <a:pt x="451" y="26"/>
                </a:lnTo>
                <a:lnTo>
                  <a:pt x="453" y="28"/>
                </a:lnTo>
                <a:lnTo>
                  <a:pt x="455" y="30"/>
                </a:lnTo>
                <a:lnTo>
                  <a:pt x="457" y="32"/>
                </a:lnTo>
                <a:lnTo>
                  <a:pt x="459" y="30"/>
                </a:lnTo>
                <a:lnTo>
                  <a:pt x="461" y="32"/>
                </a:lnTo>
                <a:lnTo>
                  <a:pt x="461" y="30"/>
                </a:lnTo>
                <a:lnTo>
                  <a:pt x="463" y="28"/>
                </a:lnTo>
                <a:lnTo>
                  <a:pt x="465" y="28"/>
                </a:lnTo>
                <a:lnTo>
                  <a:pt x="467" y="26"/>
                </a:lnTo>
                <a:lnTo>
                  <a:pt x="469" y="24"/>
                </a:lnTo>
                <a:lnTo>
                  <a:pt x="471" y="24"/>
                </a:lnTo>
                <a:lnTo>
                  <a:pt x="471" y="22"/>
                </a:lnTo>
                <a:lnTo>
                  <a:pt x="473" y="22"/>
                </a:lnTo>
                <a:lnTo>
                  <a:pt x="471" y="24"/>
                </a:lnTo>
                <a:lnTo>
                  <a:pt x="469" y="26"/>
                </a:lnTo>
                <a:lnTo>
                  <a:pt x="471" y="26"/>
                </a:lnTo>
                <a:lnTo>
                  <a:pt x="469" y="28"/>
                </a:lnTo>
                <a:lnTo>
                  <a:pt x="467" y="30"/>
                </a:lnTo>
                <a:lnTo>
                  <a:pt x="469" y="32"/>
                </a:lnTo>
                <a:lnTo>
                  <a:pt x="469" y="30"/>
                </a:lnTo>
                <a:lnTo>
                  <a:pt x="471" y="30"/>
                </a:lnTo>
                <a:lnTo>
                  <a:pt x="473" y="28"/>
                </a:lnTo>
                <a:lnTo>
                  <a:pt x="473" y="30"/>
                </a:lnTo>
                <a:lnTo>
                  <a:pt x="473" y="32"/>
                </a:lnTo>
                <a:lnTo>
                  <a:pt x="473" y="34"/>
                </a:lnTo>
                <a:lnTo>
                  <a:pt x="475" y="36"/>
                </a:lnTo>
                <a:lnTo>
                  <a:pt x="477" y="36"/>
                </a:lnTo>
                <a:lnTo>
                  <a:pt x="479" y="34"/>
                </a:lnTo>
                <a:lnTo>
                  <a:pt x="479" y="32"/>
                </a:lnTo>
                <a:lnTo>
                  <a:pt x="479" y="30"/>
                </a:lnTo>
                <a:lnTo>
                  <a:pt x="477" y="28"/>
                </a:lnTo>
                <a:lnTo>
                  <a:pt x="479" y="28"/>
                </a:lnTo>
                <a:lnTo>
                  <a:pt x="481" y="26"/>
                </a:lnTo>
                <a:lnTo>
                  <a:pt x="483" y="26"/>
                </a:lnTo>
                <a:lnTo>
                  <a:pt x="485" y="24"/>
                </a:lnTo>
                <a:lnTo>
                  <a:pt x="483" y="26"/>
                </a:lnTo>
                <a:lnTo>
                  <a:pt x="483" y="28"/>
                </a:lnTo>
                <a:lnTo>
                  <a:pt x="485" y="28"/>
                </a:lnTo>
                <a:lnTo>
                  <a:pt x="485" y="30"/>
                </a:lnTo>
                <a:lnTo>
                  <a:pt x="487" y="32"/>
                </a:lnTo>
                <a:lnTo>
                  <a:pt x="487" y="30"/>
                </a:lnTo>
                <a:lnTo>
                  <a:pt x="489" y="32"/>
                </a:lnTo>
                <a:lnTo>
                  <a:pt x="491" y="34"/>
                </a:lnTo>
                <a:lnTo>
                  <a:pt x="489" y="34"/>
                </a:lnTo>
                <a:lnTo>
                  <a:pt x="487" y="36"/>
                </a:lnTo>
                <a:lnTo>
                  <a:pt x="485" y="38"/>
                </a:lnTo>
                <a:lnTo>
                  <a:pt x="485" y="40"/>
                </a:lnTo>
                <a:lnTo>
                  <a:pt x="483" y="42"/>
                </a:lnTo>
                <a:lnTo>
                  <a:pt x="481" y="44"/>
                </a:lnTo>
                <a:lnTo>
                  <a:pt x="483" y="46"/>
                </a:lnTo>
                <a:lnTo>
                  <a:pt x="483" y="48"/>
                </a:lnTo>
                <a:lnTo>
                  <a:pt x="481" y="46"/>
                </a:lnTo>
                <a:lnTo>
                  <a:pt x="481" y="48"/>
                </a:lnTo>
                <a:lnTo>
                  <a:pt x="481" y="50"/>
                </a:lnTo>
                <a:lnTo>
                  <a:pt x="479" y="52"/>
                </a:lnTo>
                <a:lnTo>
                  <a:pt x="477" y="52"/>
                </a:lnTo>
                <a:lnTo>
                  <a:pt x="477" y="50"/>
                </a:lnTo>
                <a:lnTo>
                  <a:pt x="477" y="48"/>
                </a:lnTo>
                <a:lnTo>
                  <a:pt x="477" y="50"/>
                </a:lnTo>
                <a:lnTo>
                  <a:pt x="475" y="52"/>
                </a:lnTo>
                <a:lnTo>
                  <a:pt x="473" y="50"/>
                </a:lnTo>
                <a:lnTo>
                  <a:pt x="473" y="52"/>
                </a:lnTo>
                <a:lnTo>
                  <a:pt x="471" y="54"/>
                </a:lnTo>
                <a:lnTo>
                  <a:pt x="471" y="52"/>
                </a:lnTo>
                <a:lnTo>
                  <a:pt x="469" y="52"/>
                </a:lnTo>
                <a:lnTo>
                  <a:pt x="469" y="54"/>
                </a:lnTo>
                <a:lnTo>
                  <a:pt x="469" y="56"/>
                </a:lnTo>
                <a:lnTo>
                  <a:pt x="467" y="56"/>
                </a:lnTo>
                <a:lnTo>
                  <a:pt x="467" y="58"/>
                </a:lnTo>
                <a:lnTo>
                  <a:pt x="467" y="60"/>
                </a:lnTo>
                <a:lnTo>
                  <a:pt x="467" y="62"/>
                </a:lnTo>
                <a:lnTo>
                  <a:pt x="469" y="62"/>
                </a:lnTo>
                <a:lnTo>
                  <a:pt x="471" y="60"/>
                </a:lnTo>
                <a:lnTo>
                  <a:pt x="471" y="62"/>
                </a:lnTo>
                <a:lnTo>
                  <a:pt x="469" y="64"/>
                </a:lnTo>
                <a:lnTo>
                  <a:pt x="469" y="66"/>
                </a:lnTo>
                <a:lnTo>
                  <a:pt x="467" y="68"/>
                </a:lnTo>
                <a:lnTo>
                  <a:pt x="467" y="70"/>
                </a:lnTo>
                <a:lnTo>
                  <a:pt x="467" y="72"/>
                </a:lnTo>
                <a:lnTo>
                  <a:pt x="465" y="72"/>
                </a:lnTo>
                <a:lnTo>
                  <a:pt x="463" y="74"/>
                </a:lnTo>
                <a:lnTo>
                  <a:pt x="461" y="76"/>
                </a:lnTo>
                <a:lnTo>
                  <a:pt x="459" y="78"/>
                </a:lnTo>
                <a:lnTo>
                  <a:pt x="459" y="80"/>
                </a:lnTo>
                <a:lnTo>
                  <a:pt x="459" y="82"/>
                </a:lnTo>
                <a:lnTo>
                  <a:pt x="457" y="82"/>
                </a:lnTo>
                <a:lnTo>
                  <a:pt x="455" y="82"/>
                </a:lnTo>
                <a:lnTo>
                  <a:pt x="455" y="84"/>
                </a:lnTo>
                <a:lnTo>
                  <a:pt x="455" y="86"/>
                </a:lnTo>
                <a:lnTo>
                  <a:pt x="457" y="88"/>
                </a:lnTo>
                <a:lnTo>
                  <a:pt x="459" y="90"/>
                </a:lnTo>
                <a:lnTo>
                  <a:pt x="461" y="90"/>
                </a:lnTo>
                <a:lnTo>
                  <a:pt x="463" y="92"/>
                </a:lnTo>
                <a:lnTo>
                  <a:pt x="463" y="94"/>
                </a:lnTo>
                <a:lnTo>
                  <a:pt x="465" y="94"/>
                </a:lnTo>
                <a:lnTo>
                  <a:pt x="467" y="96"/>
                </a:lnTo>
                <a:lnTo>
                  <a:pt x="469" y="98"/>
                </a:lnTo>
                <a:lnTo>
                  <a:pt x="469" y="100"/>
                </a:lnTo>
                <a:lnTo>
                  <a:pt x="471" y="102"/>
                </a:lnTo>
                <a:lnTo>
                  <a:pt x="473" y="102"/>
                </a:lnTo>
                <a:lnTo>
                  <a:pt x="475" y="102"/>
                </a:lnTo>
                <a:lnTo>
                  <a:pt x="475" y="104"/>
                </a:lnTo>
                <a:lnTo>
                  <a:pt x="475" y="106"/>
                </a:lnTo>
                <a:lnTo>
                  <a:pt x="475" y="108"/>
                </a:lnTo>
                <a:lnTo>
                  <a:pt x="477" y="108"/>
                </a:lnTo>
                <a:lnTo>
                  <a:pt x="479" y="108"/>
                </a:lnTo>
                <a:lnTo>
                  <a:pt x="481" y="106"/>
                </a:lnTo>
                <a:lnTo>
                  <a:pt x="483" y="108"/>
                </a:lnTo>
                <a:lnTo>
                  <a:pt x="485" y="108"/>
                </a:lnTo>
                <a:lnTo>
                  <a:pt x="485" y="110"/>
                </a:lnTo>
                <a:lnTo>
                  <a:pt x="487" y="110"/>
                </a:lnTo>
                <a:lnTo>
                  <a:pt x="487" y="112"/>
                </a:lnTo>
                <a:lnTo>
                  <a:pt x="489" y="112"/>
                </a:lnTo>
                <a:lnTo>
                  <a:pt x="491" y="114"/>
                </a:lnTo>
                <a:lnTo>
                  <a:pt x="493" y="114"/>
                </a:lnTo>
                <a:lnTo>
                  <a:pt x="495" y="116"/>
                </a:lnTo>
                <a:lnTo>
                  <a:pt x="495" y="118"/>
                </a:lnTo>
                <a:lnTo>
                  <a:pt x="497" y="120"/>
                </a:lnTo>
                <a:lnTo>
                  <a:pt x="499" y="122"/>
                </a:lnTo>
                <a:lnTo>
                  <a:pt x="501" y="124"/>
                </a:lnTo>
                <a:lnTo>
                  <a:pt x="503" y="126"/>
                </a:lnTo>
                <a:lnTo>
                  <a:pt x="505" y="126"/>
                </a:lnTo>
                <a:lnTo>
                  <a:pt x="507" y="126"/>
                </a:lnTo>
                <a:lnTo>
                  <a:pt x="509" y="126"/>
                </a:lnTo>
                <a:lnTo>
                  <a:pt x="511" y="128"/>
                </a:lnTo>
                <a:lnTo>
                  <a:pt x="513" y="128"/>
                </a:lnTo>
                <a:lnTo>
                  <a:pt x="515" y="130"/>
                </a:lnTo>
                <a:lnTo>
                  <a:pt x="517" y="132"/>
                </a:lnTo>
                <a:lnTo>
                  <a:pt x="515" y="134"/>
                </a:lnTo>
                <a:lnTo>
                  <a:pt x="517" y="134"/>
                </a:lnTo>
                <a:lnTo>
                  <a:pt x="517" y="136"/>
                </a:lnTo>
                <a:lnTo>
                  <a:pt x="517" y="138"/>
                </a:lnTo>
                <a:lnTo>
                  <a:pt x="519" y="138"/>
                </a:lnTo>
                <a:lnTo>
                  <a:pt x="521" y="138"/>
                </a:lnTo>
                <a:lnTo>
                  <a:pt x="523" y="140"/>
                </a:lnTo>
                <a:lnTo>
                  <a:pt x="525" y="142"/>
                </a:lnTo>
                <a:lnTo>
                  <a:pt x="527" y="142"/>
                </a:lnTo>
                <a:lnTo>
                  <a:pt x="529" y="144"/>
                </a:lnTo>
                <a:lnTo>
                  <a:pt x="531" y="144"/>
                </a:lnTo>
                <a:lnTo>
                  <a:pt x="533" y="144"/>
                </a:lnTo>
                <a:lnTo>
                  <a:pt x="535" y="144"/>
                </a:lnTo>
                <a:lnTo>
                  <a:pt x="537" y="144"/>
                </a:lnTo>
                <a:lnTo>
                  <a:pt x="539" y="144"/>
                </a:lnTo>
                <a:lnTo>
                  <a:pt x="539" y="142"/>
                </a:lnTo>
                <a:lnTo>
                  <a:pt x="541" y="142"/>
                </a:lnTo>
                <a:lnTo>
                  <a:pt x="543" y="140"/>
                </a:lnTo>
                <a:lnTo>
                  <a:pt x="545" y="140"/>
                </a:lnTo>
                <a:lnTo>
                  <a:pt x="547" y="138"/>
                </a:lnTo>
                <a:lnTo>
                  <a:pt x="547" y="136"/>
                </a:lnTo>
                <a:lnTo>
                  <a:pt x="547" y="134"/>
                </a:lnTo>
                <a:lnTo>
                  <a:pt x="549" y="132"/>
                </a:lnTo>
                <a:lnTo>
                  <a:pt x="549" y="130"/>
                </a:lnTo>
                <a:lnTo>
                  <a:pt x="549" y="128"/>
                </a:lnTo>
                <a:lnTo>
                  <a:pt x="551" y="128"/>
                </a:lnTo>
                <a:lnTo>
                  <a:pt x="555" y="124"/>
                </a:lnTo>
                <a:lnTo>
                  <a:pt x="555" y="122"/>
                </a:lnTo>
                <a:lnTo>
                  <a:pt x="557" y="120"/>
                </a:lnTo>
                <a:lnTo>
                  <a:pt x="557" y="116"/>
                </a:lnTo>
                <a:lnTo>
                  <a:pt x="559" y="114"/>
                </a:lnTo>
                <a:lnTo>
                  <a:pt x="559" y="112"/>
                </a:lnTo>
                <a:lnTo>
                  <a:pt x="561" y="110"/>
                </a:lnTo>
                <a:lnTo>
                  <a:pt x="561" y="108"/>
                </a:lnTo>
                <a:lnTo>
                  <a:pt x="561" y="106"/>
                </a:lnTo>
                <a:lnTo>
                  <a:pt x="563" y="104"/>
                </a:lnTo>
                <a:lnTo>
                  <a:pt x="563" y="102"/>
                </a:lnTo>
                <a:lnTo>
                  <a:pt x="563" y="100"/>
                </a:lnTo>
                <a:lnTo>
                  <a:pt x="563" y="98"/>
                </a:lnTo>
                <a:lnTo>
                  <a:pt x="565" y="96"/>
                </a:lnTo>
                <a:lnTo>
                  <a:pt x="565" y="94"/>
                </a:lnTo>
                <a:lnTo>
                  <a:pt x="567" y="92"/>
                </a:lnTo>
                <a:lnTo>
                  <a:pt x="567" y="90"/>
                </a:lnTo>
                <a:lnTo>
                  <a:pt x="569" y="88"/>
                </a:lnTo>
                <a:lnTo>
                  <a:pt x="567" y="86"/>
                </a:lnTo>
                <a:lnTo>
                  <a:pt x="567" y="84"/>
                </a:lnTo>
                <a:lnTo>
                  <a:pt x="567" y="78"/>
                </a:lnTo>
                <a:lnTo>
                  <a:pt x="567" y="76"/>
                </a:lnTo>
                <a:lnTo>
                  <a:pt x="569" y="74"/>
                </a:lnTo>
                <a:lnTo>
                  <a:pt x="571" y="72"/>
                </a:lnTo>
                <a:lnTo>
                  <a:pt x="571" y="70"/>
                </a:lnTo>
                <a:lnTo>
                  <a:pt x="569" y="68"/>
                </a:lnTo>
                <a:lnTo>
                  <a:pt x="569" y="66"/>
                </a:lnTo>
                <a:lnTo>
                  <a:pt x="569" y="64"/>
                </a:lnTo>
                <a:lnTo>
                  <a:pt x="569" y="62"/>
                </a:lnTo>
                <a:lnTo>
                  <a:pt x="569" y="60"/>
                </a:lnTo>
                <a:lnTo>
                  <a:pt x="571" y="58"/>
                </a:lnTo>
                <a:lnTo>
                  <a:pt x="573" y="56"/>
                </a:lnTo>
                <a:lnTo>
                  <a:pt x="573" y="54"/>
                </a:lnTo>
                <a:lnTo>
                  <a:pt x="575" y="52"/>
                </a:lnTo>
                <a:lnTo>
                  <a:pt x="573" y="50"/>
                </a:lnTo>
                <a:lnTo>
                  <a:pt x="573" y="48"/>
                </a:lnTo>
                <a:lnTo>
                  <a:pt x="573" y="46"/>
                </a:lnTo>
                <a:lnTo>
                  <a:pt x="575" y="44"/>
                </a:lnTo>
                <a:lnTo>
                  <a:pt x="577" y="42"/>
                </a:lnTo>
                <a:lnTo>
                  <a:pt x="577" y="40"/>
                </a:lnTo>
                <a:lnTo>
                  <a:pt x="579" y="42"/>
                </a:lnTo>
                <a:lnTo>
                  <a:pt x="579" y="44"/>
                </a:lnTo>
                <a:lnTo>
                  <a:pt x="579" y="42"/>
                </a:lnTo>
                <a:lnTo>
                  <a:pt x="581" y="42"/>
                </a:lnTo>
                <a:lnTo>
                  <a:pt x="579" y="40"/>
                </a:lnTo>
                <a:lnTo>
                  <a:pt x="579" y="38"/>
                </a:lnTo>
                <a:lnTo>
                  <a:pt x="577" y="38"/>
                </a:lnTo>
                <a:lnTo>
                  <a:pt x="577" y="36"/>
                </a:lnTo>
                <a:lnTo>
                  <a:pt x="575" y="38"/>
                </a:lnTo>
                <a:lnTo>
                  <a:pt x="575" y="36"/>
                </a:lnTo>
                <a:lnTo>
                  <a:pt x="575" y="34"/>
                </a:lnTo>
                <a:lnTo>
                  <a:pt x="577" y="34"/>
                </a:lnTo>
                <a:lnTo>
                  <a:pt x="577" y="32"/>
                </a:lnTo>
                <a:lnTo>
                  <a:pt x="579" y="30"/>
                </a:lnTo>
                <a:lnTo>
                  <a:pt x="579" y="28"/>
                </a:lnTo>
                <a:lnTo>
                  <a:pt x="581" y="26"/>
                </a:lnTo>
                <a:lnTo>
                  <a:pt x="581" y="28"/>
                </a:lnTo>
                <a:lnTo>
                  <a:pt x="583" y="28"/>
                </a:lnTo>
                <a:lnTo>
                  <a:pt x="583" y="26"/>
                </a:lnTo>
                <a:lnTo>
                  <a:pt x="583" y="24"/>
                </a:lnTo>
                <a:lnTo>
                  <a:pt x="583" y="22"/>
                </a:lnTo>
                <a:lnTo>
                  <a:pt x="585" y="20"/>
                </a:lnTo>
                <a:lnTo>
                  <a:pt x="585" y="18"/>
                </a:lnTo>
                <a:lnTo>
                  <a:pt x="585" y="16"/>
                </a:lnTo>
                <a:lnTo>
                  <a:pt x="587" y="16"/>
                </a:lnTo>
                <a:lnTo>
                  <a:pt x="587" y="14"/>
                </a:lnTo>
                <a:lnTo>
                  <a:pt x="587" y="12"/>
                </a:lnTo>
                <a:lnTo>
                  <a:pt x="587" y="10"/>
                </a:lnTo>
                <a:lnTo>
                  <a:pt x="589" y="8"/>
                </a:lnTo>
                <a:lnTo>
                  <a:pt x="589" y="4"/>
                </a:lnTo>
                <a:lnTo>
                  <a:pt x="591" y="4"/>
                </a:lnTo>
                <a:lnTo>
                  <a:pt x="593" y="2"/>
                </a:lnTo>
                <a:lnTo>
                  <a:pt x="593" y="0"/>
                </a:lnTo>
                <a:lnTo>
                  <a:pt x="595" y="0"/>
                </a:lnTo>
                <a:lnTo>
                  <a:pt x="597" y="0"/>
                </a:lnTo>
                <a:lnTo>
                  <a:pt x="597" y="2"/>
                </a:lnTo>
                <a:lnTo>
                  <a:pt x="595" y="4"/>
                </a:lnTo>
                <a:lnTo>
                  <a:pt x="597" y="2"/>
                </a:lnTo>
                <a:lnTo>
                  <a:pt x="597" y="4"/>
                </a:lnTo>
                <a:lnTo>
                  <a:pt x="599" y="6"/>
                </a:lnTo>
                <a:lnTo>
                  <a:pt x="599" y="8"/>
                </a:lnTo>
                <a:lnTo>
                  <a:pt x="599" y="10"/>
                </a:lnTo>
                <a:lnTo>
                  <a:pt x="601" y="12"/>
                </a:lnTo>
                <a:lnTo>
                  <a:pt x="601" y="14"/>
                </a:lnTo>
                <a:lnTo>
                  <a:pt x="599" y="16"/>
                </a:lnTo>
                <a:lnTo>
                  <a:pt x="599" y="18"/>
                </a:lnTo>
                <a:lnTo>
                  <a:pt x="599" y="20"/>
                </a:lnTo>
                <a:lnTo>
                  <a:pt x="599" y="22"/>
                </a:lnTo>
                <a:lnTo>
                  <a:pt x="601" y="24"/>
                </a:lnTo>
                <a:lnTo>
                  <a:pt x="603" y="24"/>
                </a:lnTo>
                <a:lnTo>
                  <a:pt x="605" y="24"/>
                </a:lnTo>
                <a:lnTo>
                  <a:pt x="607" y="26"/>
                </a:lnTo>
                <a:lnTo>
                  <a:pt x="605" y="26"/>
                </a:lnTo>
                <a:lnTo>
                  <a:pt x="603" y="28"/>
                </a:lnTo>
                <a:lnTo>
                  <a:pt x="603" y="30"/>
                </a:lnTo>
                <a:lnTo>
                  <a:pt x="601" y="32"/>
                </a:lnTo>
                <a:lnTo>
                  <a:pt x="603" y="34"/>
                </a:lnTo>
                <a:lnTo>
                  <a:pt x="605" y="34"/>
                </a:lnTo>
                <a:lnTo>
                  <a:pt x="605" y="36"/>
                </a:lnTo>
                <a:lnTo>
                  <a:pt x="607" y="38"/>
                </a:lnTo>
                <a:lnTo>
                  <a:pt x="607" y="40"/>
                </a:lnTo>
                <a:lnTo>
                  <a:pt x="607" y="42"/>
                </a:lnTo>
                <a:lnTo>
                  <a:pt x="605" y="44"/>
                </a:lnTo>
                <a:lnTo>
                  <a:pt x="607" y="44"/>
                </a:lnTo>
                <a:lnTo>
                  <a:pt x="609" y="46"/>
                </a:lnTo>
                <a:lnTo>
                  <a:pt x="607" y="48"/>
                </a:lnTo>
                <a:lnTo>
                  <a:pt x="607" y="50"/>
                </a:lnTo>
                <a:lnTo>
                  <a:pt x="607" y="52"/>
                </a:lnTo>
                <a:lnTo>
                  <a:pt x="609" y="54"/>
                </a:lnTo>
                <a:lnTo>
                  <a:pt x="609" y="56"/>
                </a:lnTo>
                <a:lnTo>
                  <a:pt x="609" y="58"/>
                </a:lnTo>
                <a:lnTo>
                  <a:pt x="607" y="60"/>
                </a:lnTo>
                <a:lnTo>
                  <a:pt x="607" y="62"/>
                </a:lnTo>
                <a:lnTo>
                  <a:pt x="607" y="64"/>
                </a:lnTo>
                <a:lnTo>
                  <a:pt x="607" y="66"/>
                </a:lnTo>
                <a:lnTo>
                  <a:pt x="609" y="68"/>
                </a:lnTo>
                <a:lnTo>
                  <a:pt x="609" y="70"/>
                </a:lnTo>
                <a:lnTo>
                  <a:pt x="609" y="72"/>
                </a:lnTo>
                <a:lnTo>
                  <a:pt x="609" y="74"/>
                </a:lnTo>
                <a:lnTo>
                  <a:pt x="609" y="76"/>
                </a:lnTo>
                <a:lnTo>
                  <a:pt x="611" y="78"/>
                </a:lnTo>
                <a:lnTo>
                  <a:pt x="613" y="78"/>
                </a:lnTo>
                <a:lnTo>
                  <a:pt x="615" y="76"/>
                </a:lnTo>
                <a:lnTo>
                  <a:pt x="617" y="74"/>
                </a:lnTo>
                <a:lnTo>
                  <a:pt x="617" y="72"/>
                </a:lnTo>
                <a:lnTo>
                  <a:pt x="619" y="74"/>
                </a:lnTo>
                <a:lnTo>
                  <a:pt x="621" y="74"/>
                </a:lnTo>
                <a:lnTo>
                  <a:pt x="623" y="72"/>
                </a:lnTo>
                <a:lnTo>
                  <a:pt x="623" y="74"/>
                </a:lnTo>
                <a:lnTo>
                  <a:pt x="623" y="76"/>
                </a:lnTo>
                <a:lnTo>
                  <a:pt x="625" y="78"/>
                </a:lnTo>
                <a:lnTo>
                  <a:pt x="627" y="78"/>
                </a:lnTo>
                <a:lnTo>
                  <a:pt x="629" y="80"/>
                </a:lnTo>
                <a:lnTo>
                  <a:pt x="629" y="82"/>
                </a:lnTo>
                <a:lnTo>
                  <a:pt x="631" y="84"/>
                </a:lnTo>
                <a:lnTo>
                  <a:pt x="633" y="84"/>
                </a:lnTo>
                <a:lnTo>
                  <a:pt x="635" y="86"/>
                </a:lnTo>
                <a:lnTo>
                  <a:pt x="635" y="88"/>
                </a:lnTo>
                <a:lnTo>
                  <a:pt x="633" y="90"/>
                </a:lnTo>
                <a:lnTo>
                  <a:pt x="633" y="92"/>
                </a:lnTo>
                <a:lnTo>
                  <a:pt x="635" y="94"/>
                </a:lnTo>
                <a:lnTo>
                  <a:pt x="633" y="96"/>
                </a:lnTo>
                <a:lnTo>
                  <a:pt x="633" y="98"/>
                </a:lnTo>
                <a:lnTo>
                  <a:pt x="633" y="100"/>
                </a:lnTo>
                <a:lnTo>
                  <a:pt x="633" y="102"/>
                </a:lnTo>
                <a:lnTo>
                  <a:pt x="633" y="104"/>
                </a:lnTo>
                <a:lnTo>
                  <a:pt x="633" y="106"/>
                </a:lnTo>
                <a:lnTo>
                  <a:pt x="633" y="108"/>
                </a:lnTo>
                <a:lnTo>
                  <a:pt x="633" y="110"/>
                </a:lnTo>
                <a:lnTo>
                  <a:pt x="633" y="112"/>
                </a:lnTo>
                <a:lnTo>
                  <a:pt x="633" y="114"/>
                </a:lnTo>
                <a:lnTo>
                  <a:pt x="633" y="116"/>
                </a:lnTo>
                <a:lnTo>
                  <a:pt x="631" y="118"/>
                </a:lnTo>
                <a:lnTo>
                  <a:pt x="633" y="120"/>
                </a:lnTo>
                <a:lnTo>
                  <a:pt x="633" y="122"/>
                </a:lnTo>
                <a:lnTo>
                  <a:pt x="635" y="124"/>
                </a:lnTo>
                <a:lnTo>
                  <a:pt x="635" y="126"/>
                </a:lnTo>
                <a:lnTo>
                  <a:pt x="637" y="128"/>
                </a:lnTo>
                <a:lnTo>
                  <a:pt x="639" y="128"/>
                </a:lnTo>
                <a:lnTo>
                  <a:pt x="639" y="130"/>
                </a:lnTo>
                <a:lnTo>
                  <a:pt x="637" y="130"/>
                </a:lnTo>
                <a:lnTo>
                  <a:pt x="639" y="132"/>
                </a:lnTo>
                <a:lnTo>
                  <a:pt x="639" y="134"/>
                </a:lnTo>
                <a:lnTo>
                  <a:pt x="639" y="136"/>
                </a:lnTo>
                <a:lnTo>
                  <a:pt x="639" y="138"/>
                </a:lnTo>
                <a:lnTo>
                  <a:pt x="639" y="140"/>
                </a:lnTo>
                <a:lnTo>
                  <a:pt x="639" y="142"/>
                </a:lnTo>
                <a:lnTo>
                  <a:pt x="641" y="144"/>
                </a:lnTo>
                <a:lnTo>
                  <a:pt x="639" y="144"/>
                </a:lnTo>
                <a:lnTo>
                  <a:pt x="639" y="146"/>
                </a:lnTo>
                <a:lnTo>
                  <a:pt x="639" y="148"/>
                </a:lnTo>
                <a:lnTo>
                  <a:pt x="639" y="150"/>
                </a:lnTo>
                <a:lnTo>
                  <a:pt x="637" y="152"/>
                </a:lnTo>
                <a:lnTo>
                  <a:pt x="635" y="154"/>
                </a:lnTo>
                <a:lnTo>
                  <a:pt x="635" y="156"/>
                </a:lnTo>
                <a:lnTo>
                  <a:pt x="637" y="158"/>
                </a:lnTo>
                <a:lnTo>
                  <a:pt x="639" y="160"/>
                </a:lnTo>
                <a:lnTo>
                  <a:pt x="641" y="162"/>
                </a:lnTo>
                <a:lnTo>
                  <a:pt x="639" y="164"/>
                </a:lnTo>
                <a:lnTo>
                  <a:pt x="639" y="166"/>
                </a:lnTo>
                <a:lnTo>
                  <a:pt x="637" y="168"/>
                </a:lnTo>
                <a:lnTo>
                  <a:pt x="639" y="170"/>
                </a:lnTo>
                <a:lnTo>
                  <a:pt x="639" y="172"/>
                </a:lnTo>
                <a:lnTo>
                  <a:pt x="641" y="174"/>
                </a:lnTo>
                <a:lnTo>
                  <a:pt x="643" y="176"/>
                </a:lnTo>
                <a:lnTo>
                  <a:pt x="645" y="176"/>
                </a:lnTo>
                <a:lnTo>
                  <a:pt x="647" y="176"/>
                </a:lnTo>
                <a:lnTo>
                  <a:pt x="649" y="178"/>
                </a:lnTo>
                <a:lnTo>
                  <a:pt x="649" y="176"/>
                </a:lnTo>
                <a:lnTo>
                  <a:pt x="651" y="178"/>
                </a:lnTo>
                <a:lnTo>
                  <a:pt x="651" y="180"/>
                </a:lnTo>
                <a:lnTo>
                  <a:pt x="653" y="180"/>
                </a:lnTo>
                <a:lnTo>
                  <a:pt x="655" y="180"/>
                </a:lnTo>
                <a:lnTo>
                  <a:pt x="657" y="180"/>
                </a:lnTo>
                <a:lnTo>
                  <a:pt x="657" y="178"/>
                </a:lnTo>
                <a:lnTo>
                  <a:pt x="657" y="180"/>
                </a:lnTo>
                <a:lnTo>
                  <a:pt x="657" y="182"/>
                </a:lnTo>
                <a:lnTo>
                  <a:pt x="659" y="184"/>
                </a:lnTo>
                <a:lnTo>
                  <a:pt x="657" y="186"/>
                </a:lnTo>
                <a:lnTo>
                  <a:pt x="659" y="186"/>
                </a:lnTo>
                <a:lnTo>
                  <a:pt x="659" y="188"/>
                </a:lnTo>
                <a:lnTo>
                  <a:pt x="661" y="188"/>
                </a:lnTo>
                <a:lnTo>
                  <a:pt x="661" y="186"/>
                </a:lnTo>
                <a:lnTo>
                  <a:pt x="663" y="186"/>
                </a:lnTo>
                <a:lnTo>
                  <a:pt x="663" y="188"/>
                </a:lnTo>
                <a:lnTo>
                  <a:pt x="663" y="190"/>
                </a:lnTo>
                <a:lnTo>
                  <a:pt x="665" y="190"/>
                </a:lnTo>
                <a:lnTo>
                  <a:pt x="667" y="190"/>
                </a:lnTo>
                <a:lnTo>
                  <a:pt x="669" y="192"/>
                </a:lnTo>
                <a:lnTo>
                  <a:pt x="669" y="194"/>
                </a:lnTo>
                <a:lnTo>
                  <a:pt x="671" y="196"/>
                </a:lnTo>
                <a:lnTo>
                  <a:pt x="671" y="194"/>
                </a:lnTo>
                <a:lnTo>
                  <a:pt x="673" y="194"/>
                </a:lnTo>
                <a:lnTo>
                  <a:pt x="673" y="196"/>
                </a:lnTo>
                <a:lnTo>
                  <a:pt x="675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200"/>
                </a:lnTo>
                <a:lnTo>
                  <a:pt x="677" y="202"/>
                </a:lnTo>
                <a:lnTo>
                  <a:pt x="679" y="204"/>
                </a:lnTo>
                <a:lnTo>
                  <a:pt x="677" y="202"/>
                </a:lnTo>
                <a:lnTo>
                  <a:pt x="675" y="202"/>
                </a:lnTo>
                <a:lnTo>
                  <a:pt x="675" y="204"/>
                </a:lnTo>
                <a:lnTo>
                  <a:pt x="675" y="206"/>
                </a:lnTo>
                <a:lnTo>
                  <a:pt x="675" y="208"/>
                </a:lnTo>
                <a:lnTo>
                  <a:pt x="675" y="210"/>
                </a:lnTo>
                <a:lnTo>
                  <a:pt x="677" y="210"/>
                </a:lnTo>
                <a:lnTo>
                  <a:pt x="679" y="210"/>
                </a:lnTo>
                <a:lnTo>
                  <a:pt x="679" y="212"/>
                </a:lnTo>
                <a:lnTo>
                  <a:pt x="681" y="214"/>
                </a:lnTo>
                <a:lnTo>
                  <a:pt x="681" y="216"/>
                </a:lnTo>
                <a:lnTo>
                  <a:pt x="681" y="218"/>
                </a:lnTo>
                <a:lnTo>
                  <a:pt x="681" y="220"/>
                </a:lnTo>
                <a:lnTo>
                  <a:pt x="681" y="222"/>
                </a:lnTo>
                <a:lnTo>
                  <a:pt x="683" y="223"/>
                </a:lnTo>
                <a:lnTo>
                  <a:pt x="683" y="225"/>
                </a:lnTo>
                <a:lnTo>
                  <a:pt x="683" y="227"/>
                </a:lnTo>
                <a:lnTo>
                  <a:pt x="681" y="229"/>
                </a:lnTo>
                <a:lnTo>
                  <a:pt x="681" y="231"/>
                </a:lnTo>
                <a:lnTo>
                  <a:pt x="681" y="233"/>
                </a:lnTo>
                <a:lnTo>
                  <a:pt x="683" y="233"/>
                </a:lnTo>
                <a:lnTo>
                  <a:pt x="683" y="235"/>
                </a:lnTo>
                <a:lnTo>
                  <a:pt x="683" y="237"/>
                </a:lnTo>
                <a:lnTo>
                  <a:pt x="683" y="239"/>
                </a:lnTo>
                <a:lnTo>
                  <a:pt x="683" y="241"/>
                </a:lnTo>
                <a:lnTo>
                  <a:pt x="683" y="243"/>
                </a:lnTo>
                <a:lnTo>
                  <a:pt x="685" y="241"/>
                </a:lnTo>
                <a:lnTo>
                  <a:pt x="687" y="241"/>
                </a:lnTo>
                <a:lnTo>
                  <a:pt x="687" y="243"/>
                </a:lnTo>
                <a:lnTo>
                  <a:pt x="687" y="245"/>
                </a:lnTo>
                <a:lnTo>
                  <a:pt x="689" y="245"/>
                </a:lnTo>
                <a:lnTo>
                  <a:pt x="689" y="243"/>
                </a:lnTo>
                <a:lnTo>
                  <a:pt x="689" y="241"/>
                </a:lnTo>
                <a:lnTo>
                  <a:pt x="689" y="239"/>
                </a:lnTo>
                <a:lnTo>
                  <a:pt x="689" y="237"/>
                </a:lnTo>
                <a:lnTo>
                  <a:pt x="691" y="237"/>
                </a:lnTo>
                <a:lnTo>
                  <a:pt x="691" y="235"/>
                </a:lnTo>
                <a:lnTo>
                  <a:pt x="693" y="237"/>
                </a:lnTo>
                <a:lnTo>
                  <a:pt x="693" y="239"/>
                </a:lnTo>
                <a:lnTo>
                  <a:pt x="695" y="241"/>
                </a:lnTo>
                <a:lnTo>
                  <a:pt x="697" y="243"/>
                </a:lnTo>
                <a:lnTo>
                  <a:pt x="697" y="245"/>
                </a:lnTo>
                <a:lnTo>
                  <a:pt x="699" y="243"/>
                </a:lnTo>
                <a:lnTo>
                  <a:pt x="699" y="241"/>
                </a:lnTo>
                <a:lnTo>
                  <a:pt x="701" y="239"/>
                </a:lnTo>
                <a:lnTo>
                  <a:pt x="701" y="241"/>
                </a:lnTo>
                <a:lnTo>
                  <a:pt x="701" y="243"/>
                </a:lnTo>
                <a:lnTo>
                  <a:pt x="701" y="245"/>
                </a:lnTo>
                <a:lnTo>
                  <a:pt x="703" y="247"/>
                </a:lnTo>
                <a:lnTo>
                  <a:pt x="703" y="249"/>
                </a:lnTo>
                <a:lnTo>
                  <a:pt x="701" y="249"/>
                </a:lnTo>
                <a:lnTo>
                  <a:pt x="701" y="251"/>
                </a:lnTo>
                <a:lnTo>
                  <a:pt x="699" y="253"/>
                </a:lnTo>
                <a:lnTo>
                  <a:pt x="699" y="255"/>
                </a:lnTo>
                <a:lnTo>
                  <a:pt x="699" y="257"/>
                </a:lnTo>
                <a:lnTo>
                  <a:pt x="699" y="259"/>
                </a:lnTo>
                <a:lnTo>
                  <a:pt x="699" y="261"/>
                </a:lnTo>
                <a:lnTo>
                  <a:pt x="699" y="263"/>
                </a:lnTo>
                <a:lnTo>
                  <a:pt x="699" y="265"/>
                </a:lnTo>
                <a:lnTo>
                  <a:pt x="701" y="265"/>
                </a:lnTo>
                <a:lnTo>
                  <a:pt x="703" y="265"/>
                </a:lnTo>
                <a:lnTo>
                  <a:pt x="703" y="267"/>
                </a:lnTo>
                <a:lnTo>
                  <a:pt x="703" y="265"/>
                </a:lnTo>
                <a:lnTo>
                  <a:pt x="703" y="263"/>
                </a:lnTo>
                <a:lnTo>
                  <a:pt x="705" y="263"/>
                </a:lnTo>
                <a:lnTo>
                  <a:pt x="705" y="265"/>
                </a:lnTo>
                <a:lnTo>
                  <a:pt x="705" y="267"/>
                </a:lnTo>
                <a:lnTo>
                  <a:pt x="705" y="269"/>
                </a:lnTo>
                <a:lnTo>
                  <a:pt x="703" y="269"/>
                </a:lnTo>
                <a:lnTo>
                  <a:pt x="703" y="267"/>
                </a:lnTo>
                <a:lnTo>
                  <a:pt x="703" y="269"/>
                </a:lnTo>
                <a:lnTo>
                  <a:pt x="703" y="271"/>
                </a:lnTo>
                <a:lnTo>
                  <a:pt x="705" y="271"/>
                </a:lnTo>
                <a:lnTo>
                  <a:pt x="707" y="273"/>
                </a:lnTo>
                <a:lnTo>
                  <a:pt x="707" y="275"/>
                </a:lnTo>
                <a:lnTo>
                  <a:pt x="709" y="275"/>
                </a:lnTo>
                <a:lnTo>
                  <a:pt x="711" y="275"/>
                </a:lnTo>
                <a:lnTo>
                  <a:pt x="711" y="273"/>
                </a:lnTo>
                <a:lnTo>
                  <a:pt x="713" y="275"/>
                </a:lnTo>
                <a:lnTo>
                  <a:pt x="715" y="277"/>
                </a:lnTo>
                <a:lnTo>
                  <a:pt x="715" y="279"/>
                </a:lnTo>
                <a:lnTo>
                  <a:pt x="715" y="281"/>
                </a:lnTo>
                <a:lnTo>
                  <a:pt x="715" y="283"/>
                </a:lnTo>
                <a:lnTo>
                  <a:pt x="717" y="285"/>
                </a:lnTo>
                <a:lnTo>
                  <a:pt x="717" y="287"/>
                </a:lnTo>
                <a:lnTo>
                  <a:pt x="719" y="289"/>
                </a:lnTo>
                <a:lnTo>
                  <a:pt x="721" y="289"/>
                </a:lnTo>
                <a:lnTo>
                  <a:pt x="721" y="291"/>
                </a:lnTo>
                <a:lnTo>
                  <a:pt x="721" y="293"/>
                </a:lnTo>
                <a:lnTo>
                  <a:pt x="721" y="295"/>
                </a:lnTo>
                <a:lnTo>
                  <a:pt x="721" y="297"/>
                </a:lnTo>
                <a:lnTo>
                  <a:pt x="721" y="299"/>
                </a:lnTo>
                <a:lnTo>
                  <a:pt x="723" y="301"/>
                </a:lnTo>
                <a:lnTo>
                  <a:pt x="725" y="301"/>
                </a:lnTo>
                <a:lnTo>
                  <a:pt x="727" y="301"/>
                </a:lnTo>
                <a:lnTo>
                  <a:pt x="727" y="303"/>
                </a:lnTo>
                <a:lnTo>
                  <a:pt x="727" y="305"/>
                </a:lnTo>
                <a:lnTo>
                  <a:pt x="725" y="307"/>
                </a:lnTo>
                <a:lnTo>
                  <a:pt x="723" y="309"/>
                </a:lnTo>
                <a:lnTo>
                  <a:pt x="725" y="311"/>
                </a:lnTo>
                <a:lnTo>
                  <a:pt x="725" y="313"/>
                </a:lnTo>
                <a:lnTo>
                  <a:pt x="725" y="315"/>
                </a:lnTo>
                <a:lnTo>
                  <a:pt x="727" y="313"/>
                </a:lnTo>
                <a:lnTo>
                  <a:pt x="727" y="315"/>
                </a:lnTo>
                <a:lnTo>
                  <a:pt x="727" y="317"/>
                </a:lnTo>
                <a:lnTo>
                  <a:pt x="725" y="319"/>
                </a:lnTo>
                <a:lnTo>
                  <a:pt x="725" y="321"/>
                </a:lnTo>
                <a:lnTo>
                  <a:pt x="723" y="323"/>
                </a:lnTo>
                <a:lnTo>
                  <a:pt x="723" y="325"/>
                </a:lnTo>
                <a:lnTo>
                  <a:pt x="723" y="327"/>
                </a:lnTo>
                <a:lnTo>
                  <a:pt x="721" y="329"/>
                </a:lnTo>
                <a:lnTo>
                  <a:pt x="721" y="331"/>
                </a:lnTo>
                <a:lnTo>
                  <a:pt x="721" y="333"/>
                </a:lnTo>
                <a:lnTo>
                  <a:pt x="721" y="335"/>
                </a:lnTo>
                <a:lnTo>
                  <a:pt x="721" y="339"/>
                </a:lnTo>
                <a:lnTo>
                  <a:pt x="719" y="339"/>
                </a:lnTo>
                <a:lnTo>
                  <a:pt x="717" y="339"/>
                </a:lnTo>
                <a:lnTo>
                  <a:pt x="717" y="341"/>
                </a:lnTo>
                <a:lnTo>
                  <a:pt x="717" y="343"/>
                </a:lnTo>
                <a:lnTo>
                  <a:pt x="717" y="345"/>
                </a:lnTo>
                <a:lnTo>
                  <a:pt x="719" y="347"/>
                </a:lnTo>
                <a:lnTo>
                  <a:pt x="719" y="349"/>
                </a:lnTo>
                <a:lnTo>
                  <a:pt x="719" y="351"/>
                </a:lnTo>
                <a:lnTo>
                  <a:pt x="719" y="353"/>
                </a:lnTo>
                <a:lnTo>
                  <a:pt x="719" y="355"/>
                </a:lnTo>
                <a:lnTo>
                  <a:pt x="719" y="357"/>
                </a:lnTo>
                <a:lnTo>
                  <a:pt x="719" y="359"/>
                </a:lnTo>
                <a:lnTo>
                  <a:pt x="719" y="361"/>
                </a:lnTo>
                <a:lnTo>
                  <a:pt x="719" y="363"/>
                </a:lnTo>
                <a:lnTo>
                  <a:pt x="719" y="365"/>
                </a:lnTo>
                <a:lnTo>
                  <a:pt x="717" y="367"/>
                </a:lnTo>
                <a:lnTo>
                  <a:pt x="717" y="369"/>
                </a:lnTo>
                <a:lnTo>
                  <a:pt x="717" y="371"/>
                </a:lnTo>
                <a:lnTo>
                  <a:pt x="717" y="373"/>
                </a:lnTo>
                <a:lnTo>
                  <a:pt x="715" y="375"/>
                </a:lnTo>
                <a:lnTo>
                  <a:pt x="715" y="377"/>
                </a:lnTo>
                <a:lnTo>
                  <a:pt x="713" y="377"/>
                </a:lnTo>
                <a:lnTo>
                  <a:pt x="711" y="379"/>
                </a:lnTo>
                <a:lnTo>
                  <a:pt x="711" y="381"/>
                </a:lnTo>
                <a:lnTo>
                  <a:pt x="709" y="383"/>
                </a:lnTo>
                <a:lnTo>
                  <a:pt x="707" y="385"/>
                </a:lnTo>
                <a:lnTo>
                  <a:pt x="707" y="387"/>
                </a:lnTo>
                <a:lnTo>
                  <a:pt x="705" y="389"/>
                </a:lnTo>
                <a:lnTo>
                  <a:pt x="705" y="391"/>
                </a:lnTo>
                <a:lnTo>
                  <a:pt x="703" y="393"/>
                </a:lnTo>
                <a:lnTo>
                  <a:pt x="703" y="395"/>
                </a:lnTo>
                <a:lnTo>
                  <a:pt x="701" y="397"/>
                </a:lnTo>
                <a:lnTo>
                  <a:pt x="699" y="399"/>
                </a:lnTo>
                <a:lnTo>
                  <a:pt x="699" y="401"/>
                </a:lnTo>
                <a:lnTo>
                  <a:pt x="697" y="403"/>
                </a:lnTo>
                <a:lnTo>
                  <a:pt x="697" y="405"/>
                </a:lnTo>
                <a:lnTo>
                  <a:pt x="695" y="407"/>
                </a:lnTo>
                <a:lnTo>
                  <a:pt x="693" y="409"/>
                </a:lnTo>
                <a:lnTo>
                  <a:pt x="691" y="411"/>
                </a:lnTo>
                <a:lnTo>
                  <a:pt x="691" y="413"/>
                </a:lnTo>
                <a:lnTo>
                  <a:pt x="689" y="415"/>
                </a:lnTo>
                <a:lnTo>
                  <a:pt x="691" y="417"/>
                </a:lnTo>
                <a:lnTo>
                  <a:pt x="689" y="419"/>
                </a:lnTo>
                <a:lnTo>
                  <a:pt x="689" y="421"/>
                </a:lnTo>
                <a:lnTo>
                  <a:pt x="687" y="423"/>
                </a:lnTo>
                <a:lnTo>
                  <a:pt x="685" y="425"/>
                </a:lnTo>
                <a:lnTo>
                  <a:pt x="685" y="427"/>
                </a:lnTo>
                <a:lnTo>
                  <a:pt x="683" y="427"/>
                </a:lnTo>
                <a:lnTo>
                  <a:pt x="683" y="429"/>
                </a:lnTo>
                <a:lnTo>
                  <a:pt x="681" y="431"/>
                </a:lnTo>
                <a:lnTo>
                  <a:pt x="679" y="433"/>
                </a:lnTo>
                <a:lnTo>
                  <a:pt x="679" y="435"/>
                </a:lnTo>
                <a:lnTo>
                  <a:pt x="677" y="437"/>
                </a:lnTo>
                <a:lnTo>
                  <a:pt x="675" y="437"/>
                </a:lnTo>
                <a:lnTo>
                  <a:pt x="673" y="439"/>
                </a:lnTo>
                <a:lnTo>
                  <a:pt x="671" y="441"/>
                </a:lnTo>
                <a:lnTo>
                  <a:pt x="669" y="443"/>
                </a:lnTo>
                <a:lnTo>
                  <a:pt x="669" y="445"/>
                </a:lnTo>
                <a:lnTo>
                  <a:pt x="667" y="447"/>
                </a:lnTo>
                <a:lnTo>
                  <a:pt x="667" y="449"/>
                </a:lnTo>
                <a:lnTo>
                  <a:pt x="665" y="451"/>
                </a:lnTo>
                <a:lnTo>
                  <a:pt x="663" y="451"/>
                </a:lnTo>
                <a:lnTo>
                  <a:pt x="663" y="453"/>
                </a:lnTo>
                <a:lnTo>
                  <a:pt x="661" y="453"/>
                </a:lnTo>
                <a:lnTo>
                  <a:pt x="659" y="455"/>
                </a:lnTo>
                <a:lnTo>
                  <a:pt x="657" y="455"/>
                </a:lnTo>
                <a:lnTo>
                  <a:pt x="659" y="455"/>
                </a:lnTo>
                <a:lnTo>
                  <a:pt x="657" y="457"/>
                </a:lnTo>
                <a:lnTo>
                  <a:pt x="655" y="457"/>
                </a:lnTo>
                <a:lnTo>
                  <a:pt x="651" y="459"/>
                </a:lnTo>
                <a:lnTo>
                  <a:pt x="649" y="459"/>
                </a:lnTo>
                <a:lnTo>
                  <a:pt x="647" y="461"/>
                </a:lnTo>
                <a:lnTo>
                  <a:pt x="647" y="463"/>
                </a:lnTo>
                <a:lnTo>
                  <a:pt x="645" y="465"/>
                </a:lnTo>
                <a:lnTo>
                  <a:pt x="643" y="467"/>
                </a:lnTo>
                <a:lnTo>
                  <a:pt x="641" y="467"/>
                </a:lnTo>
                <a:lnTo>
                  <a:pt x="639" y="469"/>
                </a:lnTo>
                <a:lnTo>
                  <a:pt x="639" y="471"/>
                </a:lnTo>
                <a:lnTo>
                  <a:pt x="637" y="471"/>
                </a:lnTo>
                <a:lnTo>
                  <a:pt x="637" y="473"/>
                </a:lnTo>
                <a:lnTo>
                  <a:pt x="635" y="473"/>
                </a:lnTo>
                <a:lnTo>
                  <a:pt x="635" y="475"/>
                </a:lnTo>
                <a:lnTo>
                  <a:pt x="633" y="477"/>
                </a:lnTo>
                <a:lnTo>
                  <a:pt x="633" y="479"/>
                </a:lnTo>
                <a:lnTo>
                  <a:pt x="631" y="481"/>
                </a:lnTo>
                <a:lnTo>
                  <a:pt x="629" y="481"/>
                </a:lnTo>
                <a:lnTo>
                  <a:pt x="629" y="483"/>
                </a:lnTo>
                <a:lnTo>
                  <a:pt x="627" y="485"/>
                </a:lnTo>
                <a:lnTo>
                  <a:pt x="625" y="485"/>
                </a:lnTo>
                <a:lnTo>
                  <a:pt x="623" y="487"/>
                </a:lnTo>
                <a:lnTo>
                  <a:pt x="621" y="489"/>
                </a:lnTo>
                <a:lnTo>
                  <a:pt x="621" y="491"/>
                </a:lnTo>
                <a:lnTo>
                  <a:pt x="619" y="493"/>
                </a:lnTo>
                <a:lnTo>
                  <a:pt x="617" y="493"/>
                </a:lnTo>
                <a:lnTo>
                  <a:pt x="617" y="495"/>
                </a:lnTo>
                <a:lnTo>
                  <a:pt x="617" y="497"/>
                </a:lnTo>
                <a:lnTo>
                  <a:pt x="615" y="499"/>
                </a:lnTo>
                <a:lnTo>
                  <a:pt x="613" y="499"/>
                </a:lnTo>
                <a:lnTo>
                  <a:pt x="613" y="501"/>
                </a:lnTo>
                <a:lnTo>
                  <a:pt x="613" y="503"/>
                </a:lnTo>
                <a:lnTo>
                  <a:pt x="611" y="505"/>
                </a:lnTo>
                <a:lnTo>
                  <a:pt x="611" y="503"/>
                </a:lnTo>
                <a:lnTo>
                  <a:pt x="609" y="505"/>
                </a:lnTo>
                <a:lnTo>
                  <a:pt x="609" y="507"/>
                </a:lnTo>
                <a:lnTo>
                  <a:pt x="607" y="507"/>
                </a:lnTo>
                <a:lnTo>
                  <a:pt x="605" y="507"/>
                </a:lnTo>
                <a:lnTo>
                  <a:pt x="603" y="509"/>
                </a:lnTo>
                <a:lnTo>
                  <a:pt x="603" y="511"/>
                </a:lnTo>
                <a:lnTo>
                  <a:pt x="601" y="513"/>
                </a:lnTo>
                <a:lnTo>
                  <a:pt x="599" y="515"/>
                </a:lnTo>
                <a:lnTo>
                  <a:pt x="597" y="515"/>
                </a:lnTo>
                <a:lnTo>
                  <a:pt x="597" y="517"/>
                </a:lnTo>
                <a:lnTo>
                  <a:pt x="595" y="519"/>
                </a:lnTo>
                <a:lnTo>
                  <a:pt x="593" y="521"/>
                </a:lnTo>
                <a:lnTo>
                  <a:pt x="591" y="523"/>
                </a:lnTo>
                <a:lnTo>
                  <a:pt x="589" y="525"/>
                </a:lnTo>
                <a:lnTo>
                  <a:pt x="589" y="527"/>
                </a:lnTo>
                <a:lnTo>
                  <a:pt x="589" y="529"/>
                </a:lnTo>
                <a:lnTo>
                  <a:pt x="587" y="531"/>
                </a:lnTo>
                <a:lnTo>
                  <a:pt x="585" y="533"/>
                </a:lnTo>
                <a:lnTo>
                  <a:pt x="583" y="535"/>
                </a:lnTo>
                <a:lnTo>
                  <a:pt x="581" y="537"/>
                </a:lnTo>
                <a:lnTo>
                  <a:pt x="581" y="539"/>
                </a:lnTo>
                <a:lnTo>
                  <a:pt x="579" y="541"/>
                </a:lnTo>
                <a:lnTo>
                  <a:pt x="577" y="541"/>
                </a:lnTo>
                <a:lnTo>
                  <a:pt x="577" y="543"/>
                </a:lnTo>
                <a:lnTo>
                  <a:pt x="577" y="545"/>
                </a:lnTo>
                <a:lnTo>
                  <a:pt x="575" y="547"/>
                </a:lnTo>
                <a:lnTo>
                  <a:pt x="577" y="547"/>
                </a:lnTo>
                <a:lnTo>
                  <a:pt x="575" y="549"/>
                </a:lnTo>
                <a:lnTo>
                  <a:pt x="573" y="551"/>
                </a:lnTo>
                <a:lnTo>
                  <a:pt x="573" y="553"/>
                </a:lnTo>
                <a:lnTo>
                  <a:pt x="573" y="555"/>
                </a:lnTo>
                <a:lnTo>
                  <a:pt x="571" y="555"/>
                </a:lnTo>
                <a:lnTo>
                  <a:pt x="569" y="555"/>
                </a:lnTo>
                <a:lnTo>
                  <a:pt x="567" y="555"/>
                </a:lnTo>
                <a:lnTo>
                  <a:pt x="567" y="557"/>
                </a:lnTo>
                <a:lnTo>
                  <a:pt x="565" y="559"/>
                </a:lnTo>
                <a:lnTo>
                  <a:pt x="563" y="559"/>
                </a:lnTo>
                <a:lnTo>
                  <a:pt x="561" y="559"/>
                </a:lnTo>
                <a:lnTo>
                  <a:pt x="559" y="561"/>
                </a:lnTo>
                <a:lnTo>
                  <a:pt x="557" y="561"/>
                </a:lnTo>
                <a:lnTo>
                  <a:pt x="555" y="561"/>
                </a:lnTo>
                <a:lnTo>
                  <a:pt x="553" y="561"/>
                </a:lnTo>
                <a:lnTo>
                  <a:pt x="551" y="561"/>
                </a:lnTo>
                <a:lnTo>
                  <a:pt x="549" y="561"/>
                </a:lnTo>
                <a:lnTo>
                  <a:pt x="547" y="561"/>
                </a:lnTo>
                <a:lnTo>
                  <a:pt x="543" y="561"/>
                </a:lnTo>
                <a:lnTo>
                  <a:pt x="541" y="561"/>
                </a:lnTo>
                <a:lnTo>
                  <a:pt x="539" y="561"/>
                </a:lnTo>
                <a:lnTo>
                  <a:pt x="537" y="561"/>
                </a:lnTo>
                <a:lnTo>
                  <a:pt x="535" y="563"/>
                </a:lnTo>
                <a:lnTo>
                  <a:pt x="533" y="563"/>
                </a:lnTo>
                <a:lnTo>
                  <a:pt x="531" y="563"/>
                </a:lnTo>
                <a:lnTo>
                  <a:pt x="529" y="565"/>
                </a:lnTo>
                <a:lnTo>
                  <a:pt x="527" y="565"/>
                </a:lnTo>
                <a:lnTo>
                  <a:pt x="525" y="567"/>
                </a:lnTo>
                <a:lnTo>
                  <a:pt x="523" y="567"/>
                </a:lnTo>
                <a:lnTo>
                  <a:pt x="521" y="569"/>
                </a:lnTo>
                <a:lnTo>
                  <a:pt x="519" y="571"/>
                </a:lnTo>
                <a:lnTo>
                  <a:pt x="517" y="571"/>
                </a:lnTo>
                <a:lnTo>
                  <a:pt x="515" y="573"/>
                </a:lnTo>
                <a:lnTo>
                  <a:pt x="513" y="575"/>
                </a:lnTo>
                <a:lnTo>
                  <a:pt x="511" y="575"/>
                </a:lnTo>
                <a:lnTo>
                  <a:pt x="509" y="577"/>
                </a:lnTo>
                <a:lnTo>
                  <a:pt x="507" y="577"/>
                </a:lnTo>
                <a:lnTo>
                  <a:pt x="505" y="579"/>
                </a:lnTo>
                <a:lnTo>
                  <a:pt x="503" y="579"/>
                </a:lnTo>
                <a:lnTo>
                  <a:pt x="501" y="579"/>
                </a:lnTo>
                <a:lnTo>
                  <a:pt x="499" y="579"/>
                </a:lnTo>
                <a:lnTo>
                  <a:pt x="497" y="579"/>
                </a:lnTo>
                <a:lnTo>
                  <a:pt x="495" y="581"/>
                </a:lnTo>
                <a:lnTo>
                  <a:pt x="495" y="583"/>
                </a:lnTo>
                <a:lnTo>
                  <a:pt x="497" y="583"/>
                </a:lnTo>
                <a:lnTo>
                  <a:pt x="497" y="581"/>
                </a:lnTo>
                <a:lnTo>
                  <a:pt x="497" y="583"/>
                </a:lnTo>
                <a:lnTo>
                  <a:pt x="495" y="585"/>
                </a:lnTo>
                <a:lnTo>
                  <a:pt x="495" y="587"/>
                </a:lnTo>
                <a:lnTo>
                  <a:pt x="493" y="589"/>
                </a:lnTo>
                <a:lnTo>
                  <a:pt x="493" y="587"/>
                </a:lnTo>
                <a:lnTo>
                  <a:pt x="493" y="585"/>
                </a:lnTo>
                <a:lnTo>
                  <a:pt x="493" y="583"/>
                </a:lnTo>
                <a:lnTo>
                  <a:pt x="491" y="581"/>
                </a:lnTo>
                <a:lnTo>
                  <a:pt x="489" y="583"/>
                </a:lnTo>
                <a:lnTo>
                  <a:pt x="487" y="583"/>
                </a:lnTo>
                <a:lnTo>
                  <a:pt x="489" y="581"/>
                </a:lnTo>
                <a:lnTo>
                  <a:pt x="489" y="579"/>
                </a:lnTo>
                <a:lnTo>
                  <a:pt x="487" y="579"/>
                </a:lnTo>
                <a:lnTo>
                  <a:pt x="485" y="579"/>
                </a:lnTo>
                <a:lnTo>
                  <a:pt x="485" y="577"/>
                </a:lnTo>
                <a:lnTo>
                  <a:pt x="483" y="575"/>
                </a:lnTo>
                <a:lnTo>
                  <a:pt x="485" y="573"/>
                </a:lnTo>
                <a:lnTo>
                  <a:pt x="487" y="573"/>
                </a:lnTo>
                <a:lnTo>
                  <a:pt x="487" y="571"/>
                </a:lnTo>
                <a:lnTo>
                  <a:pt x="487" y="569"/>
                </a:lnTo>
                <a:lnTo>
                  <a:pt x="485" y="569"/>
                </a:lnTo>
                <a:lnTo>
                  <a:pt x="483" y="571"/>
                </a:lnTo>
                <a:lnTo>
                  <a:pt x="481" y="571"/>
                </a:lnTo>
                <a:lnTo>
                  <a:pt x="481" y="573"/>
                </a:lnTo>
                <a:lnTo>
                  <a:pt x="479" y="573"/>
                </a:lnTo>
                <a:lnTo>
                  <a:pt x="477" y="575"/>
                </a:lnTo>
                <a:lnTo>
                  <a:pt x="475" y="575"/>
                </a:lnTo>
                <a:lnTo>
                  <a:pt x="475" y="573"/>
                </a:lnTo>
                <a:lnTo>
                  <a:pt x="473" y="571"/>
                </a:lnTo>
                <a:lnTo>
                  <a:pt x="475" y="573"/>
                </a:lnTo>
                <a:lnTo>
                  <a:pt x="477" y="573"/>
                </a:lnTo>
                <a:lnTo>
                  <a:pt x="479" y="571"/>
                </a:lnTo>
                <a:lnTo>
                  <a:pt x="481" y="569"/>
                </a:lnTo>
                <a:lnTo>
                  <a:pt x="483" y="567"/>
                </a:lnTo>
                <a:lnTo>
                  <a:pt x="483" y="565"/>
                </a:lnTo>
                <a:lnTo>
                  <a:pt x="483" y="563"/>
                </a:lnTo>
                <a:lnTo>
                  <a:pt x="483" y="561"/>
                </a:lnTo>
                <a:lnTo>
                  <a:pt x="481" y="563"/>
                </a:lnTo>
                <a:lnTo>
                  <a:pt x="479" y="563"/>
                </a:lnTo>
                <a:lnTo>
                  <a:pt x="477" y="565"/>
                </a:lnTo>
                <a:lnTo>
                  <a:pt x="475" y="565"/>
                </a:lnTo>
                <a:lnTo>
                  <a:pt x="473" y="567"/>
                </a:lnTo>
                <a:lnTo>
                  <a:pt x="471" y="567"/>
                </a:lnTo>
                <a:lnTo>
                  <a:pt x="469" y="569"/>
                </a:lnTo>
                <a:lnTo>
                  <a:pt x="471" y="569"/>
                </a:lnTo>
                <a:lnTo>
                  <a:pt x="473" y="569"/>
                </a:lnTo>
                <a:lnTo>
                  <a:pt x="475" y="569"/>
                </a:lnTo>
                <a:lnTo>
                  <a:pt x="473" y="571"/>
                </a:lnTo>
                <a:lnTo>
                  <a:pt x="471" y="571"/>
                </a:lnTo>
                <a:lnTo>
                  <a:pt x="469" y="571"/>
                </a:lnTo>
                <a:lnTo>
                  <a:pt x="467" y="571"/>
                </a:lnTo>
                <a:lnTo>
                  <a:pt x="465" y="573"/>
                </a:lnTo>
                <a:lnTo>
                  <a:pt x="463" y="573"/>
                </a:lnTo>
                <a:lnTo>
                  <a:pt x="461" y="575"/>
                </a:lnTo>
                <a:lnTo>
                  <a:pt x="459" y="577"/>
                </a:lnTo>
                <a:lnTo>
                  <a:pt x="457" y="577"/>
                </a:lnTo>
                <a:lnTo>
                  <a:pt x="455" y="579"/>
                </a:lnTo>
                <a:lnTo>
                  <a:pt x="453" y="579"/>
                </a:lnTo>
                <a:lnTo>
                  <a:pt x="451" y="581"/>
                </a:lnTo>
                <a:lnTo>
                  <a:pt x="449" y="581"/>
                </a:lnTo>
                <a:lnTo>
                  <a:pt x="447" y="583"/>
                </a:lnTo>
                <a:lnTo>
                  <a:pt x="447" y="581"/>
                </a:lnTo>
                <a:lnTo>
                  <a:pt x="445" y="581"/>
                </a:lnTo>
                <a:lnTo>
                  <a:pt x="443" y="579"/>
                </a:lnTo>
                <a:lnTo>
                  <a:pt x="441" y="579"/>
                </a:lnTo>
                <a:lnTo>
                  <a:pt x="441" y="577"/>
                </a:lnTo>
                <a:lnTo>
                  <a:pt x="439" y="577"/>
                </a:lnTo>
                <a:lnTo>
                  <a:pt x="437" y="575"/>
                </a:lnTo>
                <a:lnTo>
                  <a:pt x="435" y="573"/>
                </a:lnTo>
                <a:lnTo>
                  <a:pt x="433" y="573"/>
                </a:lnTo>
                <a:lnTo>
                  <a:pt x="431" y="573"/>
                </a:lnTo>
                <a:lnTo>
                  <a:pt x="429" y="573"/>
                </a:lnTo>
                <a:lnTo>
                  <a:pt x="427" y="571"/>
                </a:lnTo>
                <a:lnTo>
                  <a:pt x="425" y="571"/>
                </a:lnTo>
                <a:lnTo>
                  <a:pt x="423" y="571"/>
                </a:lnTo>
                <a:lnTo>
                  <a:pt x="421" y="571"/>
                </a:lnTo>
                <a:lnTo>
                  <a:pt x="419" y="573"/>
                </a:lnTo>
                <a:lnTo>
                  <a:pt x="417" y="573"/>
                </a:lnTo>
                <a:lnTo>
                  <a:pt x="417" y="571"/>
                </a:lnTo>
                <a:lnTo>
                  <a:pt x="417" y="569"/>
                </a:lnTo>
                <a:lnTo>
                  <a:pt x="415" y="567"/>
                </a:lnTo>
                <a:lnTo>
                  <a:pt x="413" y="567"/>
                </a:lnTo>
                <a:lnTo>
                  <a:pt x="411" y="565"/>
                </a:lnTo>
                <a:lnTo>
                  <a:pt x="409" y="567"/>
                </a:lnTo>
                <a:lnTo>
                  <a:pt x="407" y="565"/>
                </a:lnTo>
                <a:lnTo>
                  <a:pt x="405" y="563"/>
                </a:lnTo>
                <a:lnTo>
                  <a:pt x="403" y="561"/>
                </a:lnTo>
                <a:lnTo>
                  <a:pt x="403" y="559"/>
                </a:lnTo>
                <a:lnTo>
                  <a:pt x="403" y="557"/>
                </a:lnTo>
                <a:lnTo>
                  <a:pt x="403" y="555"/>
                </a:lnTo>
                <a:lnTo>
                  <a:pt x="401" y="555"/>
                </a:lnTo>
                <a:lnTo>
                  <a:pt x="401" y="553"/>
                </a:lnTo>
                <a:lnTo>
                  <a:pt x="401" y="551"/>
                </a:lnTo>
                <a:lnTo>
                  <a:pt x="401" y="549"/>
                </a:lnTo>
                <a:lnTo>
                  <a:pt x="401" y="547"/>
                </a:lnTo>
                <a:lnTo>
                  <a:pt x="401" y="545"/>
                </a:lnTo>
                <a:lnTo>
                  <a:pt x="403" y="543"/>
                </a:lnTo>
                <a:lnTo>
                  <a:pt x="405" y="541"/>
                </a:lnTo>
                <a:lnTo>
                  <a:pt x="407" y="539"/>
                </a:lnTo>
                <a:lnTo>
                  <a:pt x="407" y="537"/>
                </a:lnTo>
                <a:lnTo>
                  <a:pt x="407" y="535"/>
                </a:lnTo>
                <a:lnTo>
                  <a:pt x="409" y="535"/>
                </a:lnTo>
                <a:lnTo>
                  <a:pt x="409" y="533"/>
                </a:lnTo>
                <a:lnTo>
                  <a:pt x="409" y="531"/>
                </a:lnTo>
                <a:lnTo>
                  <a:pt x="409" y="527"/>
                </a:lnTo>
                <a:lnTo>
                  <a:pt x="409" y="525"/>
                </a:lnTo>
                <a:lnTo>
                  <a:pt x="407" y="523"/>
                </a:lnTo>
                <a:lnTo>
                  <a:pt x="407" y="521"/>
                </a:lnTo>
                <a:lnTo>
                  <a:pt x="407" y="519"/>
                </a:lnTo>
                <a:lnTo>
                  <a:pt x="405" y="519"/>
                </a:lnTo>
                <a:lnTo>
                  <a:pt x="403" y="517"/>
                </a:lnTo>
                <a:lnTo>
                  <a:pt x="401" y="515"/>
                </a:lnTo>
                <a:lnTo>
                  <a:pt x="403" y="517"/>
                </a:lnTo>
                <a:lnTo>
                  <a:pt x="405" y="517"/>
                </a:lnTo>
                <a:lnTo>
                  <a:pt x="407" y="519"/>
                </a:lnTo>
                <a:lnTo>
                  <a:pt x="407" y="521"/>
                </a:lnTo>
                <a:lnTo>
                  <a:pt x="407" y="523"/>
                </a:lnTo>
                <a:lnTo>
                  <a:pt x="409" y="525"/>
                </a:lnTo>
                <a:lnTo>
                  <a:pt x="409" y="527"/>
                </a:lnTo>
                <a:lnTo>
                  <a:pt x="409" y="525"/>
                </a:lnTo>
                <a:lnTo>
                  <a:pt x="409" y="523"/>
                </a:lnTo>
                <a:lnTo>
                  <a:pt x="407" y="521"/>
                </a:lnTo>
                <a:lnTo>
                  <a:pt x="407" y="519"/>
                </a:lnTo>
                <a:lnTo>
                  <a:pt x="405" y="517"/>
                </a:lnTo>
                <a:lnTo>
                  <a:pt x="403" y="515"/>
                </a:lnTo>
                <a:lnTo>
                  <a:pt x="405" y="513"/>
                </a:lnTo>
                <a:lnTo>
                  <a:pt x="407" y="513"/>
                </a:lnTo>
                <a:lnTo>
                  <a:pt x="407" y="515"/>
                </a:lnTo>
                <a:lnTo>
                  <a:pt x="407" y="517"/>
                </a:lnTo>
                <a:lnTo>
                  <a:pt x="409" y="517"/>
                </a:lnTo>
                <a:lnTo>
                  <a:pt x="409" y="515"/>
                </a:lnTo>
                <a:lnTo>
                  <a:pt x="409" y="513"/>
                </a:lnTo>
                <a:lnTo>
                  <a:pt x="411" y="513"/>
                </a:lnTo>
                <a:lnTo>
                  <a:pt x="411" y="511"/>
                </a:lnTo>
                <a:lnTo>
                  <a:pt x="409" y="509"/>
                </a:lnTo>
                <a:lnTo>
                  <a:pt x="407" y="511"/>
                </a:lnTo>
                <a:lnTo>
                  <a:pt x="405" y="511"/>
                </a:lnTo>
                <a:lnTo>
                  <a:pt x="403" y="511"/>
                </a:lnTo>
                <a:lnTo>
                  <a:pt x="405" y="513"/>
                </a:lnTo>
                <a:lnTo>
                  <a:pt x="403" y="513"/>
                </a:lnTo>
                <a:lnTo>
                  <a:pt x="401" y="513"/>
                </a:lnTo>
                <a:lnTo>
                  <a:pt x="403" y="515"/>
                </a:lnTo>
                <a:lnTo>
                  <a:pt x="401" y="513"/>
                </a:lnTo>
                <a:lnTo>
                  <a:pt x="399" y="513"/>
                </a:lnTo>
                <a:lnTo>
                  <a:pt x="397" y="515"/>
                </a:lnTo>
                <a:lnTo>
                  <a:pt x="395" y="515"/>
                </a:lnTo>
                <a:lnTo>
                  <a:pt x="393" y="517"/>
                </a:lnTo>
                <a:lnTo>
                  <a:pt x="391" y="517"/>
                </a:lnTo>
                <a:lnTo>
                  <a:pt x="389" y="517"/>
                </a:lnTo>
                <a:lnTo>
                  <a:pt x="387" y="515"/>
                </a:lnTo>
                <a:lnTo>
                  <a:pt x="389" y="513"/>
                </a:lnTo>
                <a:lnTo>
                  <a:pt x="391" y="513"/>
                </a:lnTo>
                <a:lnTo>
                  <a:pt x="393" y="513"/>
                </a:lnTo>
                <a:lnTo>
                  <a:pt x="395" y="511"/>
                </a:lnTo>
                <a:lnTo>
                  <a:pt x="395" y="509"/>
                </a:lnTo>
                <a:lnTo>
                  <a:pt x="397" y="507"/>
                </a:lnTo>
                <a:lnTo>
                  <a:pt x="399" y="505"/>
                </a:lnTo>
                <a:lnTo>
                  <a:pt x="399" y="503"/>
                </a:lnTo>
                <a:lnTo>
                  <a:pt x="401" y="501"/>
                </a:lnTo>
                <a:lnTo>
                  <a:pt x="401" y="499"/>
                </a:lnTo>
                <a:lnTo>
                  <a:pt x="403" y="497"/>
                </a:lnTo>
                <a:lnTo>
                  <a:pt x="401" y="495"/>
                </a:lnTo>
                <a:lnTo>
                  <a:pt x="401" y="493"/>
                </a:lnTo>
                <a:lnTo>
                  <a:pt x="401" y="491"/>
                </a:lnTo>
                <a:lnTo>
                  <a:pt x="401" y="489"/>
                </a:lnTo>
                <a:lnTo>
                  <a:pt x="401" y="487"/>
                </a:lnTo>
                <a:lnTo>
                  <a:pt x="401" y="485"/>
                </a:lnTo>
                <a:lnTo>
                  <a:pt x="399" y="487"/>
                </a:lnTo>
                <a:lnTo>
                  <a:pt x="399" y="489"/>
                </a:lnTo>
                <a:lnTo>
                  <a:pt x="397" y="489"/>
                </a:lnTo>
                <a:lnTo>
                  <a:pt x="395" y="491"/>
                </a:lnTo>
                <a:lnTo>
                  <a:pt x="393" y="493"/>
                </a:lnTo>
                <a:lnTo>
                  <a:pt x="393" y="495"/>
                </a:lnTo>
                <a:lnTo>
                  <a:pt x="391" y="497"/>
                </a:lnTo>
                <a:lnTo>
                  <a:pt x="391" y="499"/>
                </a:lnTo>
                <a:lnTo>
                  <a:pt x="389" y="501"/>
                </a:lnTo>
                <a:lnTo>
                  <a:pt x="387" y="503"/>
                </a:lnTo>
                <a:lnTo>
                  <a:pt x="385" y="503"/>
                </a:lnTo>
                <a:lnTo>
                  <a:pt x="385" y="505"/>
                </a:lnTo>
                <a:lnTo>
                  <a:pt x="383" y="507"/>
                </a:lnTo>
                <a:lnTo>
                  <a:pt x="381" y="505"/>
                </a:lnTo>
                <a:lnTo>
                  <a:pt x="379" y="505"/>
                </a:lnTo>
                <a:lnTo>
                  <a:pt x="377" y="507"/>
                </a:lnTo>
                <a:lnTo>
                  <a:pt x="375" y="507"/>
                </a:lnTo>
                <a:lnTo>
                  <a:pt x="373" y="507"/>
                </a:lnTo>
                <a:lnTo>
                  <a:pt x="371" y="509"/>
                </a:lnTo>
                <a:lnTo>
                  <a:pt x="369" y="509"/>
                </a:lnTo>
                <a:lnTo>
                  <a:pt x="369" y="507"/>
                </a:lnTo>
                <a:lnTo>
                  <a:pt x="371" y="505"/>
                </a:lnTo>
                <a:lnTo>
                  <a:pt x="373" y="503"/>
                </a:lnTo>
                <a:lnTo>
                  <a:pt x="375" y="501"/>
                </a:lnTo>
                <a:lnTo>
                  <a:pt x="377" y="501"/>
                </a:lnTo>
                <a:lnTo>
                  <a:pt x="379" y="501"/>
                </a:lnTo>
                <a:lnTo>
                  <a:pt x="381" y="501"/>
                </a:lnTo>
                <a:lnTo>
                  <a:pt x="383" y="501"/>
                </a:lnTo>
                <a:lnTo>
                  <a:pt x="383" y="499"/>
                </a:lnTo>
                <a:lnTo>
                  <a:pt x="385" y="497"/>
                </a:lnTo>
                <a:lnTo>
                  <a:pt x="385" y="495"/>
                </a:lnTo>
                <a:lnTo>
                  <a:pt x="387" y="493"/>
                </a:lnTo>
                <a:lnTo>
                  <a:pt x="387" y="491"/>
                </a:lnTo>
                <a:lnTo>
                  <a:pt x="389" y="489"/>
                </a:lnTo>
                <a:lnTo>
                  <a:pt x="389" y="487"/>
                </a:lnTo>
                <a:lnTo>
                  <a:pt x="391" y="485"/>
                </a:lnTo>
                <a:lnTo>
                  <a:pt x="391" y="483"/>
                </a:lnTo>
                <a:lnTo>
                  <a:pt x="393" y="481"/>
                </a:lnTo>
                <a:lnTo>
                  <a:pt x="395" y="481"/>
                </a:lnTo>
                <a:lnTo>
                  <a:pt x="395" y="479"/>
                </a:lnTo>
                <a:lnTo>
                  <a:pt x="397" y="477"/>
                </a:lnTo>
                <a:lnTo>
                  <a:pt x="399" y="475"/>
                </a:lnTo>
                <a:lnTo>
                  <a:pt x="401" y="475"/>
                </a:lnTo>
                <a:lnTo>
                  <a:pt x="403" y="473"/>
                </a:lnTo>
                <a:lnTo>
                  <a:pt x="403" y="471"/>
                </a:lnTo>
                <a:lnTo>
                  <a:pt x="403" y="469"/>
                </a:lnTo>
                <a:lnTo>
                  <a:pt x="403" y="467"/>
                </a:lnTo>
                <a:lnTo>
                  <a:pt x="405" y="465"/>
                </a:lnTo>
                <a:lnTo>
                  <a:pt x="407" y="465"/>
                </a:lnTo>
                <a:lnTo>
                  <a:pt x="409" y="463"/>
                </a:lnTo>
                <a:lnTo>
                  <a:pt x="407" y="461"/>
                </a:lnTo>
                <a:lnTo>
                  <a:pt x="409" y="459"/>
                </a:lnTo>
                <a:lnTo>
                  <a:pt x="409" y="457"/>
                </a:lnTo>
                <a:lnTo>
                  <a:pt x="409" y="455"/>
                </a:lnTo>
                <a:lnTo>
                  <a:pt x="409" y="453"/>
                </a:lnTo>
                <a:lnTo>
                  <a:pt x="407" y="453"/>
                </a:lnTo>
                <a:lnTo>
                  <a:pt x="407" y="455"/>
                </a:lnTo>
                <a:lnTo>
                  <a:pt x="407" y="457"/>
                </a:lnTo>
                <a:lnTo>
                  <a:pt x="405" y="459"/>
                </a:lnTo>
                <a:lnTo>
                  <a:pt x="403" y="461"/>
                </a:lnTo>
                <a:lnTo>
                  <a:pt x="401" y="461"/>
                </a:lnTo>
                <a:lnTo>
                  <a:pt x="401" y="463"/>
                </a:lnTo>
                <a:lnTo>
                  <a:pt x="399" y="463"/>
                </a:lnTo>
                <a:lnTo>
                  <a:pt x="397" y="465"/>
                </a:lnTo>
                <a:lnTo>
                  <a:pt x="395" y="467"/>
                </a:lnTo>
                <a:lnTo>
                  <a:pt x="395" y="469"/>
                </a:lnTo>
                <a:lnTo>
                  <a:pt x="393" y="471"/>
                </a:lnTo>
                <a:lnTo>
                  <a:pt x="391" y="473"/>
                </a:lnTo>
                <a:lnTo>
                  <a:pt x="389" y="475"/>
                </a:lnTo>
                <a:lnTo>
                  <a:pt x="387" y="475"/>
                </a:lnTo>
                <a:lnTo>
                  <a:pt x="385" y="475"/>
                </a:lnTo>
                <a:lnTo>
                  <a:pt x="383" y="477"/>
                </a:lnTo>
                <a:lnTo>
                  <a:pt x="381" y="477"/>
                </a:lnTo>
                <a:lnTo>
                  <a:pt x="381" y="479"/>
                </a:lnTo>
                <a:lnTo>
                  <a:pt x="379" y="479"/>
                </a:lnTo>
                <a:lnTo>
                  <a:pt x="377" y="481"/>
                </a:lnTo>
                <a:lnTo>
                  <a:pt x="375" y="481"/>
                </a:lnTo>
                <a:lnTo>
                  <a:pt x="371" y="483"/>
                </a:lnTo>
                <a:lnTo>
                  <a:pt x="369" y="485"/>
                </a:lnTo>
                <a:lnTo>
                  <a:pt x="367" y="489"/>
                </a:lnTo>
                <a:lnTo>
                  <a:pt x="366" y="489"/>
                </a:lnTo>
                <a:lnTo>
                  <a:pt x="364" y="491"/>
                </a:lnTo>
                <a:lnTo>
                  <a:pt x="364" y="493"/>
                </a:lnTo>
                <a:lnTo>
                  <a:pt x="362" y="493"/>
                </a:lnTo>
                <a:lnTo>
                  <a:pt x="360" y="493"/>
                </a:lnTo>
                <a:lnTo>
                  <a:pt x="358" y="495"/>
                </a:lnTo>
                <a:lnTo>
                  <a:pt x="358" y="497"/>
                </a:lnTo>
                <a:lnTo>
                  <a:pt x="356" y="499"/>
                </a:lnTo>
                <a:lnTo>
                  <a:pt x="358" y="499"/>
                </a:lnTo>
                <a:lnTo>
                  <a:pt x="360" y="497"/>
                </a:lnTo>
                <a:lnTo>
                  <a:pt x="358" y="499"/>
                </a:lnTo>
                <a:lnTo>
                  <a:pt x="358" y="501"/>
                </a:lnTo>
                <a:lnTo>
                  <a:pt x="356" y="503"/>
                </a:lnTo>
                <a:lnTo>
                  <a:pt x="356" y="501"/>
                </a:lnTo>
                <a:lnTo>
                  <a:pt x="356" y="499"/>
                </a:lnTo>
                <a:lnTo>
                  <a:pt x="354" y="501"/>
                </a:lnTo>
                <a:lnTo>
                  <a:pt x="352" y="501"/>
                </a:lnTo>
                <a:lnTo>
                  <a:pt x="350" y="499"/>
                </a:lnTo>
                <a:lnTo>
                  <a:pt x="350" y="497"/>
                </a:lnTo>
                <a:lnTo>
                  <a:pt x="350" y="495"/>
                </a:lnTo>
                <a:lnTo>
                  <a:pt x="348" y="493"/>
                </a:lnTo>
                <a:lnTo>
                  <a:pt x="346" y="495"/>
                </a:lnTo>
                <a:lnTo>
                  <a:pt x="348" y="493"/>
                </a:lnTo>
                <a:lnTo>
                  <a:pt x="348" y="491"/>
                </a:lnTo>
                <a:lnTo>
                  <a:pt x="348" y="493"/>
                </a:lnTo>
                <a:lnTo>
                  <a:pt x="350" y="493"/>
                </a:lnTo>
                <a:lnTo>
                  <a:pt x="352" y="491"/>
                </a:lnTo>
                <a:lnTo>
                  <a:pt x="352" y="489"/>
                </a:lnTo>
                <a:lnTo>
                  <a:pt x="352" y="487"/>
                </a:lnTo>
                <a:lnTo>
                  <a:pt x="352" y="485"/>
                </a:lnTo>
                <a:lnTo>
                  <a:pt x="354" y="483"/>
                </a:lnTo>
                <a:lnTo>
                  <a:pt x="354" y="481"/>
                </a:lnTo>
                <a:lnTo>
                  <a:pt x="352" y="479"/>
                </a:lnTo>
                <a:lnTo>
                  <a:pt x="352" y="477"/>
                </a:lnTo>
                <a:lnTo>
                  <a:pt x="350" y="475"/>
                </a:lnTo>
                <a:lnTo>
                  <a:pt x="350" y="473"/>
                </a:lnTo>
                <a:lnTo>
                  <a:pt x="350" y="471"/>
                </a:lnTo>
                <a:lnTo>
                  <a:pt x="352" y="469"/>
                </a:lnTo>
                <a:lnTo>
                  <a:pt x="350" y="467"/>
                </a:lnTo>
                <a:lnTo>
                  <a:pt x="350" y="465"/>
                </a:lnTo>
                <a:lnTo>
                  <a:pt x="348" y="465"/>
                </a:lnTo>
                <a:lnTo>
                  <a:pt x="346" y="465"/>
                </a:lnTo>
                <a:lnTo>
                  <a:pt x="344" y="465"/>
                </a:lnTo>
                <a:lnTo>
                  <a:pt x="344" y="463"/>
                </a:lnTo>
                <a:lnTo>
                  <a:pt x="344" y="461"/>
                </a:lnTo>
                <a:lnTo>
                  <a:pt x="342" y="459"/>
                </a:lnTo>
                <a:lnTo>
                  <a:pt x="344" y="457"/>
                </a:lnTo>
                <a:lnTo>
                  <a:pt x="344" y="455"/>
                </a:lnTo>
                <a:lnTo>
                  <a:pt x="346" y="455"/>
                </a:lnTo>
                <a:lnTo>
                  <a:pt x="346" y="457"/>
                </a:lnTo>
                <a:lnTo>
                  <a:pt x="348" y="455"/>
                </a:lnTo>
                <a:lnTo>
                  <a:pt x="348" y="453"/>
                </a:lnTo>
                <a:lnTo>
                  <a:pt x="348" y="451"/>
                </a:lnTo>
                <a:lnTo>
                  <a:pt x="346" y="449"/>
                </a:lnTo>
                <a:lnTo>
                  <a:pt x="344" y="451"/>
                </a:lnTo>
                <a:lnTo>
                  <a:pt x="342" y="451"/>
                </a:lnTo>
                <a:lnTo>
                  <a:pt x="342" y="449"/>
                </a:lnTo>
                <a:lnTo>
                  <a:pt x="344" y="449"/>
                </a:lnTo>
                <a:lnTo>
                  <a:pt x="344" y="447"/>
                </a:lnTo>
                <a:lnTo>
                  <a:pt x="342" y="445"/>
                </a:lnTo>
                <a:lnTo>
                  <a:pt x="342" y="443"/>
                </a:lnTo>
                <a:lnTo>
                  <a:pt x="340" y="443"/>
                </a:lnTo>
                <a:lnTo>
                  <a:pt x="338" y="443"/>
                </a:lnTo>
                <a:lnTo>
                  <a:pt x="336" y="445"/>
                </a:lnTo>
                <a:lnTo>
                  <a:pt x="334" y="445"/>
                </a:lnTo>
                <a:lnTo>
                  <a:pt x="332" y="445"/>
                </a:lnTo>
                <a:lnTo>
                  <a:pt x="330" y="443"/>
                </a:lnTo>
                <a:lnTo>
                  <a:pt x="328" y="443"/>
                </a:lnTo>
                <a:lnTo>
                  <a:pt x="328" y="441"/>
                </a:lnTo>
                <a:lnTo>
                  <a:pt x="328" y="439"/>
                </a:lnTo>
                <a:lnTo>
                  <a:pt x="326" y="439"/>
                </a:lnTo>
                <a:lnTo>
                  <a:pt x="324" y="439"/>
                </a:lnTo>
                <a:lnTo>
                  <a:pt x="322" y="439"/>
                </a:lnTo>
                <a:lnTo>
                  <a:pt x="320" y="441"/>
                </a:lnTo>
                <a:lnTo>
                  <a:pt x="318" y="441"/>
                </a:lnTo>
                <a:lnTo>
                  <a:pt x="316" y="439"/>
                </a:lnTo>
                <a:lnTo>
                  <a:pt x="314" y="439"/>
                </a:lnTo>
                <a:lnTo>
                  <a:pt x="312" y="437"/>
                </a:lnTo>
                <a:lnTo>
                  <a:pt x="310" y="435"/>
                </a:lnTo>
                <a:lnTo>
                  <a:pt x="310" y="433"/>
                </a:lnTo>
                <a:lnTo>
                  <a:pt x="308" y="433"/>
                </a:lnTo>
                <a:lnTo>
                  <a:pt x="306" y="431"/>
                </a:lnTo>
                <a:lnTo>
                  <a:pt x="304" y="431"/>
                </a:lnTo>
                <a:lnTo>
                  <a:pt x="302" y="429"/>
                </a:lnTo>
                <a:lnTo>
                  <a:pt x="300" y="429"/>
                </a:lnTo>
                <a:lnTo>
                  <a:pt x="298" y="431"/>
                </a:lnTo>
                <a:lnTo>
                  <a:pt x="296" y="431"/>
                </a:lnTo>
                <a:lnTo>
                  <a:pt x="296" y="433"/>
                </a:lnTo>
                <a:lnTo>
                  <a:pt x="294" y="433"/>
                </a:lnTo>
                <a:lnTo>
                  <a:pt x="292" y="431"/>
                </a:lnTo>
                <a:lnTo>
                  <a:pt x="290" y="433"/>
                </a:lnTo>
                <a:lnTo>
                  <a:pt x="288" y="431"/>
                </a:lnTo>
                <a:lnTo>
                  <a:pt x="284" y="431"/>
                </a:lnTo>
                <a:lnTo>
                  <a:pt x="282" y="431"/>
                </a:lnTo>
                <a:lnTo>
                  <a:pt x="280" y="431"/>
                </a:lnTo>
                <a:lnTo>
                  <a:pt x="278" y="433"/>
                </a:lnTo>
                <a:lnTo>
                  <a:pt x="276" y="433"/>
                </a:lnTo>
                <a:lnTo>
                  <a:pt x="274" y="433"/>
                </a:lnTo>
                <a:lnTo>
                  <a:pt x="272" y="433"/>
                </a:lnTo>
                <a:lnTo>
                  <a:pt x="270" y="433"/>
                </a:lnTo>
                <a:lnTo>
                  <a:pt x="268" y="433"/>
                </a:lnTo>
                <a:lnTo>
                  <a:pt x="266" y="433"/>
                </a:lnTo>
                <a:lnTo>
                  <a:pt x="264" y="433"/>
                </a:lnTo>
                <a:lnTo>
                  <a:pt x="262" y="433"/>
                </a:lnTo>
                <a:lnTo>
                  <a:pt x="260" y="435"/>
                </a:lnTo>
                <a:lnTo>
                  <a:pt x="258" y="435"/>
                </a:lnTo>
                <a:lnTo>
                  <a:pt x="258" y="437"/>
                </a:lnTo>
                <a:lnTo>
                  <a:pt x="256" y="437"/>
                </a:lnTo>
                <a:lnTo>
                  <a:pt x="254" y="437"/>
                </a:lnTo>
                <a:lnTo>
                  <a:pt x="250" y="439"/>
                </a:lnTo>
                <a:lnTo>
                  <a:pt x="248" y="441"/>
                </a:lnTo>
                <a:lnTo>
                  <a:pt x="246" y="441"/>
                </a:lnTo>
                <a:lnTo>
                  <a:pt x="244" y="441"/>
                </a:lnTo>
                <a:lnTo>
                  <a:pt x="242" y="443"/>
                </a:lnTo>
                <a:lnTo>
                  <a:pt x="240" y="443"/>
                </a:lnTo>
                <a:lnTo>
                  <a:pt x="238" y="443"/>
                </a:lnTo>
                <a:lnTo>
                  <a:pt x="236" y="443"/>
                </a:lnTo>
                <a:lnTo>
                  <a:pt x="234" y="445"/>
                </a:lnTo>
                <a:lnTo>
                  <a:pt x="232" y="445"/>
                </a:lnTo>
                <a:lnTo>
                  <a:pt x="230" y="445"/>
                </a:lnTo>
                <a:lnTo>
                  <a:pt x="228" y="447"/>
                </a:lnTo>
                <a:lnTo>
                  <a:pt x="226" y="447"/>
                </a:lnTo>
                <a:lnTo>
                  <a:pt x="224" y="447"/>
                </a:lnTo>
                <a:lnTo>
                  <a:pt x="222" y="447"/>
                </a:lnTo>
                <a:lnTo>
                  <a:pt x="218" y="447"/>
                </a:lnTo>
                <a:lnTo>
                  <a:pt x="216" y="447"/>
                </a:lnTo>
                <a:lnTo>
                  <a:pt x="214" y="447"/>
                </a:lnTo>
                <a:lnTo>
                  <a:pt x="212" y="447"/>
                </a:lnTo>
                <a:lnTo>
                  <a:pt x="210" y="445"/>
                </a:lnTo>
                <a:lnTo>
                  <a:pt x="208" y="445"/>
                </a:lnTo>
                <a:lnTo>
                  <a:pt x="208" y="447"/>
                </a:lnTo>
                <a:lnTo>
                  <a:pt x="206" y="447"/>
                </a:lnTo>
                <a:lnTo>
                  <a:pt x="204" y="447"/>
                </a:lnTo>
                <a:lnTo>
                  <a:pt x="202" y="447"/>
                </a:lnTo>
                <a:lnTo>
                  <a:pt x="200" y="449"/>
                </a:lnTo>
                <a:lnTo>
                  <a:pt x="198" y="449"/>
                </a:lnTo>
                <a:lnTo>
                  <a:pt x="198" y="451"/>
                </a:lnTo>
                <a:lnTo>
                  <a:pt x="196" y="451"/>
                </a:lnTo>
                <a:lnTo>
                  <a:pt x="194" y="453"/>
                </a:lnTo>
                <a:lnTo>
                  <a:pt x="192" y="453"/>
                </a:lnTo>
                <a:lnTo>
                  <a:pt x="190" y="453"/>
                </a:lnTo>
                <a:lnTo>
                  <a:pt x="188" y="455"/>
                </a:lnTo>
                <a:lnTo>
                  <a:pt x="186" y="455"/>
                </a:lnTo>
                <a:lnTo>
                  <a:pt x="184" y="457"/>
                </a:lnTo>
                <a:lnTo>
                  <a:pt x="182" y="457"/>
                </a:lnTo>
                <a:lnTo>
                  <a:pt x="182" y="459"/>
                </a:lnTo>
                <a:lnTo>
                  <a:pt x="180" y="459"/>
                </a:lnTo>
                <a:lnTo>
                  <a:pt x="178" y="459"/>
                </a:lnTo>
                <a:lnTo>
                  <a:pt x="176" y="459"/>
                </a:lnTo>
                <a:lnTo>
                  <a:pt x="174" y="459"/>
                </a:lnTo>
                <a:lnTo>
                  <a:pt x="172" y="461"/>
                </a:lnTo>
                <a:lnTo>
                  <a:pt x="170" y="461"/>
                </a:lnTo>
                <a:lnTo>
                  <a:pt x="168" y="463"/>
                </a:lnTo>
                <a:lnTo>
                  <a:pt x="166" y="463"/>
                </a:lnTo>
                <a:lnTo>
                  <a:pt x="166" y="465"/>
                </a:lnTo>
                <a:lnTo>
                  <a:pt x="164" y="467"/>
                </a:lnTo>
                <a:lnTo>
                  <a:pt x="162" y="469"/>
                </a:lnTo>
                <a:lnTo>
                  <a:pt x="162" y="471"/>
                </a:lnTo>
                <a:lnTo>
                  <a:pt x="160" y="473"/>
                </a:lnTo>
                <a:lnTo>
                  <a:pt x="158" y="473"/>
                </a:lnTo>
                <a:lnTo>
                  <a:pt x="158" y="475"/>
                </a:lnTo>
                <a:lnTo>
                  <a:pt x="156" y="477"/>
                </a:lnTo>
                <a:lnTo>
                  <a:pt x="154" y="479"/>
                </a:lnTo>
                <a:lnTo>
                  <a:pt x="152" y="479"/>
                </a:lnTo>
                <a:lnTo>
                  <a:pt x="150" y="481"/>
                </a:lnTo>
                <a:lnTo>
                  <a:pt x="148" y="479"/>
                </a:lnTo>
                <a:lnTo>
                  <a:pt x="146" y="481"/>
                </a:lnTo>
                <a:lnTo>
                  <a:pt x="144" y="481"/>
                </a:lnTo>
                <a:lnTo>
                  <a:pt x="144" y="483"/>
                </a:lnTo>
                <a:lnTo>
                  <a:pt x="144" y="481"/>
                </a:lnTo>
                <a:lnTo>
                  <a:pt x="142" y="479"/>
                </a:lnTo>
                <a:lnTo>
                  <a:pt x="140" y="479"/>
                </a:lnTo>
                <a:lnTo>
                  <a:pt x="138" y="479"/>
                </a:lnTo>
                <a:lnTo>
                  <a:pt x="134" y="479"/>
                </a:lnTo>
                <a:lnTo>
                  <a:pt x="132" y="481"/>
                </a:lnTo>
                <a:lnTo>
                  <a:pt x="130" y="481"/>
                </a:lnTo>
                <a:lnTo>
                  <a:pt x="128" y="483"/>
                </a:lnTo>
                <a:lnTo>
                  <a:pt x="126" y="483"/>
                </a:lnTo>
                <a:lnTo>
                  <a:pt x="126" y="481"/>
                </a:lnTo>
                <a:lnTo>
                  <a:pt x="124" y="479"/>
                </a:lnTo>
                <a:lnTo>
                  <a:pt x="122" y="479"/>
                </a:lnTo>
                <a:lnTo>
                  <a:pt x="120" y="479"/>
                </a:lnTo>
                <a:lnTo>
                  <a:pt x="118" y="479"/>
                </a:lnTo>
                <a:lnTo>
                  <a:pt x="116" y="479"/>
                </a:lnTo>
                <a:lnTo>
                  <a:pt x="114" y="479"/>
                </a:lnTo>
                <a:lnTo>
                  <a:pt x="112" y="479"/>
                </a:lnTo>
                <a:lnTo>
                  <a:pt x="110" y="479"/>
                </a:lnTo>
                <a:lnTo>
                  <a:pt x="108" y="479"/>
                </a:lnTo>
                <a:lnTo>
                  <a:pt x="106" y="479"/>
                </a:lnTo>
                <a:lnTo>
                  <a:pt x="104" y="479"/>
                </a:lnTo>
                <a:lnTo>
                  <a:pt x="102" y="479"/>
                </a:lnTo>
                <a:lnTo>
                  <a:pt x="100" y="479"/>
                </a:lnTo>
                <a:lnTo>
                  <a:pt x="98" y="481"/>
                </a:lnTo>
                <a:lnTo>
                  <a:pt x="96" y="481"/>
                </a:lnTo>
                <a:lnTo>
                  <a:pt x="94" y="481"/>
                </a:lnTo>
                <a:lnTo>
                  <a:pt x="92" y="481"/>
                </a:lnTo>
                <a:lnTo>
                  <a:pt x="90" y="481"/>
                </a:lnTo>
                <a:lnTo>
                  <a:pt x="88" y="481"/>
                </a:lnTo>
                <a:lnTo>
                  <a:pt x="86" y="481"/>
                </a:lnTo>
                <a:lnTo>
                  <a:pt x="84" y="483"/>
                </a:lnTo>
                <a:lnTo>
                  <a:pt x="82" y="483"/>
                </a:lnTo>
                <a:lnTo>
                  <a:pt x="80" y="485"/>
                </a:lnTo>
                <a:lnTo>
                  <a:pt x="78" y="487"/>
                </a:lnTo>
                <a:lnTo>
                  <a:pt x="76" y="489"/>
                </a:lnTo>
                <a:lnTo>
                  <a:pt x="76" y="491"/>
                </a:lnTo>
                <a:lnTo>
                  <a:pt x="76" y="489"/>
                </a:lnTo>
                <a:lnTo>
                  <a:pt x="74" y="491"/>
                </a:lnTo>
                <a:lnTo>
                  <a:pt x="72" y="491"/>
                </a:lnTo>
                <a:lnTo>
                  <a:pt x="70" y="493"/>
                </a:lnTo>
                <a:lnTo>
                  <a:pt x="70" y="491"/>
                </a:lnTo>
                <a:lnTo>
                  <a:pt x="68" y="491"/>
                </a:lnTo>
                <a:lnTo>
                  <a:pt x="66" y="491"/>
                </a:lnTo>
                <a:lnTo>
                  <a:pt x="64" y="493"/>
                </a:lnTo>
                <a:lnTo>
                  <a:pt x="62" y="493"/>
                </a:lnTo>
                <a:lnTo>
                  <a:pt x="60" y="495"/>
                </a:lnTo>
                <a:lnTo>
                  <a:pt x="58" y="497"/>
                </a:lnTo>
                <a:lnTo>
                  <a:pt x="56" y="497"/>
                </a:lnTo>
                <a:lnTo>
                  <a:pt x="54" y="499"/>
                </a:lnTo>
                <a:lnTo>
                  <a:pt x="52" y="501"/>
                </a:lnTo>
                <a:lnTo>
                  <a:pt x="50" y="501"/>
                </a:lnTo>
                <a:lnTo>
                  <a:pt x="50" y="503"/>
                </a:lnTo>
                <a:lnTo>
                  <a:pt x="48" y="503"/>
                </a:lnTo>
                <a:lnTo>
                  <a:pt x="46" y="503"/>
                </a:lnTo>
                <a:lnTo>
                  <a:pt x="44" y="503"/>
                </a:lnTo>
                <a:lnTo>
                  <a:pt x="46" y="505"/>
                </a:lnTo>
                <a:lnTo>
                  <a:pt x="44" y="505"/>
                </a:lnTo>
                <a:lnTo>
                  <a:pt x="42" y="505"/>
                </a:lnTo>
                <a:lnTo>
                  <a:pt x="42" y="503"/>
                </a:lnTo>
                <a:lnTo>
                  <a:pt x="40" y="505"/>
                </a:lnTo>
                <a:lnTo>
                  <a:pt x="38" y="505"/>
                </a:lnTo>
                <a:lnTo>
                  <a:pt x="36" y="503"/>
                </a:lnTo>
                <a:lnTo>
                  <a:pt x="34" y="503"/>
                </a:lnTo>
                <a:lnTo>
                  <a:pt x="32" y="503"/>
                </a:lnTo>
                <a:lnTo>
                  <a:pt x="30" y="503"/>
                </a:lnTo>
                <a:lnTo>
                  <a:pt x="28" y="503"/>
                </a:lnTo>
                <a:lnTo>
                  <a:pt x="26" y="503"/>
                </a:lnTo>
                <a:lnTo>
                  <a:pt x="24" y="503"/>
                </a:lnTo>
                <a:lnTo>
                  <a:pt x="22" y="503"/>
                </a:lnTo>
                <a:lnTo>
                  <a:pt x="20" y="503"/>
                </a:lnTo>
                <a:lnTo>
                  <a:pt x="20" y="501"/>
                </a:lnTo>
                <a:lnTo>
                  <a:pt x="18" y="501"/>
                </a:lnTo>
                <a:lnTo>
                  <a:pt x="16" y="501"/>
                </a:lnTo>
                <a:lnTo>
                  <a:pt x="16" y="499"/>
                </a:lnTo>
                <a:lnTo>
                  <a:pt x="14" y="499"/>
                </a:lnTo>
                <a:lnTo>
                  <a:pt x="12" y="497"/>
                </a:lnTo>
                <a:lnTo>
                  <a:pt x="12" y="495"/>
                </a:lnTo>
                <a:lnTo>
                  <a:pt x="10" y="493"/>
                </a:lnTo>
                <a:lnTo>
                  <a:pt x="8" y="491"/>
                </a:lnTo>
                <a:lnTo>
                  <a:pt x="6" y="489"/>
                </a:lnTo>
                <a:lnTo>
                  <a:pt x="4" y="489"/>
                </a:lnTo>
                <a:lnTo>
                  <a:pt x="2" y="489"/>
                </a:lnTo>
                <a:lnTo>
                  <a:pt x="0" y="487"/>
                </a:lnTo>
                <a:lnTo>
                  <a:pt x="0" y="485"/>
                </a:lnTo>
                <a:lnTo>
                  <a:pt x="2" y="483"/>
                </a:lnTo>
                <a:lnTo>
                  <a:pt x="2" y="481"/>
                </a:lnTo>
                <a:lnTo>
                  <a:pt x="2" y="479"/>
                </a:lnTo>
                <a:lnTo>
                  <a:pt x="2" y="477"/>
                </a:lnTo>
                <a:lnTo>
                  <a:pt x="4" y="475"/>
                </a:lnTo>
                <a:lnTo>
                  <a:pt x="4" y="473"/>
                </a:lnTo>
                <a:lnTo>
                  <a:pt x="6" y="473"/>
                </a:lnTo>
                <a:lnTo>
                  <a:pt x="8" y="47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5" name="Freeform 2136">
            <a:extLst>
              <a:ext uri="{FF2B5EF4-FFF2-40B4-BE49-F238E27FC236}">
                <a16:creationId xmlns:a16="http://schemas.microsoft.com/office/drawing/2014/main" id="{C4EA2816-EB3F-44C6-BD09-838047412C68}"/>
              </a:ext>
            </a:extLst>
          </p:cNvPr>
          <p:cNvSpPr>
            <a:spLocks/>
          </p:cNvSpPr>
          <p:nvPr/>
        </p:nvSpPr>
        <p:spPr bwMode="auto">
          <a:xfrm>
            <a:off x="8291515" y="4019551"/>
            <a:ext cx="282575" cy="266700"/>
          </a:xfrm>
          <a:custGeom>
            <a:avLst/>
            <a:gdLst>
              <a:gd name="T0" fmla="*/ 5040313 w 178"/>
              <a:gd name="T1" fmla="*/ 322580000 h 168"/>
              <a:gd name="T2" fmla="*/ 5040313 w 178"/>
              <a:gd name="T3" fmla="*/ 287297813 h 168"/>
              <a:gd name="T4" fmla="*/ 10080625 w 178"/>
              <a:gd name="T5" fmla="*/ 257055938 h 168"/>
              <a:gd name="T6" fmla="*/ 10080625 w 178"/>
              <a:gd name="T7" fmla="*/ 226814063 h 168"/>
              <a:gd name="T8" fmla="*/ 10080625 w 178"/>
              <a:gd name="T9" fmla="*/ 196572188 h 168"/>
              <a:gd name="T10" fmla="*/ 15120938 w 178"/>
              <a:gd name="T11" fmla="*/ 171370625 h 168"/>
              <a:gd name="T12" fmla="*/ 15120938 w 178"/>
              <a:gd name="T13" fmla="*/ 136088438 h 168"/>
              <a:gd name="T14" fmla="*/ 20161250 w 178"/>
              <a:gd name="T15" fmla="*/ 35282188 h 168"/>
              <a:gd name="T16" fmla="*/ 40322500 w 178"/>
              <a:gd name="T17" fmla="*/ 10080625 h 168"/>
              <a:gd name="T18" fmla="*/ 75604688 w 178"/>
              <a:gd name="T19" fmla="*/ 30241875 h 168"/>
              <a:gd name="T20" fmla="*/ 105846563 w 178"/>
              <a:gd name="T21" fmla="*/ 40322500 h 168"/>
              <a:gd name="T22" fmla="*/ 136088438 w 178"/>
              <a:gd name="T23" fmla="*/ 45362813 h 168"/>
              <a:gd name="T24" fmla="*/ 166330313 w 178"/>
              <a:gd name="T25" fmla="*/ 65524063 h 168"/>
              <a:gd name="T26" fmla="*/ 186491563 w 178"/>
              <a:gd name="T27" fmla="*/ 75604688 h 168"/>
              <a:gd name="T28" fmla="*/ 211693125 w 178"/>
              <a:gd name="T29" fmla="*/ 95765938 h 168"/>
              <a:gd name="T30" fmla="*/ 236894688 w 178"/>
              <a:gd name="T31" fmla="*/ 120967500 h 168"/>
              <a:gd name="T32" fmla="*/ 236894688 w 178"/>
              <a:gd name="T33" fmla="*/ 151209375 h 168"/>
              <a:gd name="T34" fmla="*/ 272176875 w 178"/>
              <a:gd name="T35" fmla="*/ 166330313 h 168"/>
              <a:gd name="T36" fmla="*/ 297378438 w 178"/>
              <a:gd name="T37" fmla="*/ 176410938 h 168"/>
              <a:gd name="T38" fmla="*/ 322580000 w 178"/>
              <a:gd name="T39" fmla="*/ 196572188 h 168"/>
              <a:gd name="T40" fmla="*/ 317539688 w 178"/>
              <a:gd name="T41" fmla="*/ 216733438 h 168"/>
              <a:gd name="T42" fmla="*/ 287297813 w 178"/>
              <a:gd name="T43" fmla="*/ 216733438 h 168"/>
              <a:gd name="T44" fmla="*/ 292338125 w 178"/>
              <a:gd name="T45" fmla="*/ 246975313 h 168"/>
              <a:gd name="T46" fmla="*/ 312499375 w 178"/>
              <a:gd name="T47" fmla="*/ 277217188 h 168"/>
              <a:gd name="T48" fmla="*/ 332660625 w 178"/>
              <a:gd name="T49" fmla="*/ 292338125 h 168"/>
              <a:gd name="T50" fmla="*/ 342741250 w 178"/>
              <a:gd name="T51" fmla="*/ 317539688 h 168"/>
              <a:gd name="T52" fmla="*/ 362902500 w 178"/>
              <a:gd name="T53" fmla="*/ 342741250 h 168"/>
              <a:gd name="T54" fmla="*/ 378023438 w 178"/>
              <a:gd name="T55" fmla="*/ 347781563 h 168"/>
              <a:gd name="T56" fmla="*/ 393144375 w 178"/>
              <a:gd name="T57" fmla="*/ 367942813 h 168"/>
              <a:gd name="T58" fmla="*/ 408265313 w 178"/>
              <a:gd name="T59" fmla="*/ 378023438 h 168"/>
              <a:gd name="T60" fmla="*/ 413305625 w 178"/>
              <a:gd name="T61" fmla="*/ 393144375 h 168"/>
              <a:gd name="T62" fmla="*/ 448587813 w 178"/>
              <a:gd name="T63" fmla="*/ 403225000 h 168"/>
              <a:gd name="T64" fmla="*/ 428426563 w 178"/>
              <a:gd name="T65" fmla="*/ 413305625 h 168"/>
              <a:gd name="T66" fmla="*/ 418345938 w 178"/>
              <a:gd name="T67" fmla="*/ 423386250 h 168"/>
              <a:gd name="T68" fmla="*/ 413305625 w 178"/>
              <a:gd name="T69" fmla="*/ 413305625 h 168"/>
              <a:gd name="T70" fmla="*/ 388104063 w 178"/>
              <a:gd name="T71" fmla="*/ 408265313 h 168"/>
              <a:gd name="T72" fmla="*/ 357862188 w 178"/>
              <a:gd name="T73" fmla="*/ 403225000 h 168"/>
              <a:gd name="T74" fmla="*/ 327620313 w 178"/>
              <a:gd name="T75" fmla="*/ 398184688 h 168"/>
              <a:gd name="T76" fmla="*/ 302418750 w 178"/>
              <a:gd name="T77" fmla="*/ 388104063 h 168"/>
              <a:gd name="T78" fmla="*/ 282257500 w 178"/>
              <a:gd name="T79" fmla="*/ 362902500 h 168"/>
              <a:gd name="T80" fmla="*/ 272176875 w 178"/>
              <a:gd name="T81" fmla="*/ 342741250 h 168"/>
              <a:gd name="T82" fmla="*/ 257055938 w 178"/>
              <a:gd name="T83" fmla="*/ 317539688 h 168"/>
              <a:gd name="T84" fmla="*/ 241935000 w 178"/>
              <a:gd name="T85" fmla="*/ 292338125 h 168"/>
              <a:gd name="T86" fmla="*/ 211693125 w 178"/>
              <a:gd name="T87" fmla="*/ 282257500 h 168"/>
              <a:gd name="T88" fmla="*/ 181451250 w 178"/>
              <a:gd name="T89" fmla="*/ 272176875 h 168"/>
              <a:gd name="T90" fmla="*/ 176410938 w 178"/>
              <a:gd name="T91" fmla="*/ 267136563 h 168"/>
              <a:gd name="T92" fmla="*/ 166330313 w 178"/>
              <a:gd name="T93" fmla="*/ 267136563 h 168"/>
              <a:gd name="T94" fmla="*/ 146169063 w 178"/>
              <a:gd name="T95" fmla="*/ 267136563 h 168"/>
              <a:gd name="T96" fmla="*/ 136088438 w 178"/>
              <a:gd name="T97" fmla="*/ 262096250 h 168"/>
              <a:gd name="T98" fmla="*/ 136088438 w 178"/>
              <a:gd name="T99" fmla="*/ 282257500 h 168"/>
              <a:gd name="T100" fmla="*/ 115927188 w 178"/>
              <a:gd name="T101" fmla="*/ 282257500 h 168"/>
              <a:gd name="T102" fmla="*/ 120967500 w 178"/>
              <a:gd name="T103" fmla="*/ 297378438 h 168"/>
              <a:gd name="T104" fmla="*/ 90725625 w 178"/>
              <a:gd name="T105" fmla="*/ 297378438 h 168"/>
              <a:gd name="T106" fmla="*/ 65524063 w 178"/>
              <a:gd name="T107" fmla="*/ 302418750 h 168"/>
              <a:gd name="T108" fmla="*/ 95765938 w 178"/>
              <a:gd name="T109" fmla="*/ 307459063 h 168"/>
              <a:gd name="T110" fmla="*/ 110886875 w 178"/>
              <a:gd name="T111" fmla="*/ 337700938 h 168"/>
              <a:gd name="T112" fmla="*/ 80645000 w 178"/>
              <a:gd name="T113" fmla="*/ 352821875 h 168"/>
              <a:gd name="T114" fmla="*/ 55443438 w 178"/>
              <a:gd name="T115" fmla="*/ 347781563 h 168"/>
              <a:gd name="T116" fmla="*/ 25201563 w 178"/>
              <a:gd name="T117" fmla="*/ 347781563 h 1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8" h="168">
                <a:moveTo>
                  <a:pt x="0" y="136"/>
                </a:moveTo>
                <a:lnTo>
                  <a:pt x="0" y="136"/>
                </a:lnTo>
                <a:lnTo>
                  <a:pt x="0" y="134"/>
                </a:lnTo>
                <a:lnTo>
                  <a:pt x="0" y="132"/>
                </a:lnTo>
                <a:lnTo>
                  <a:pt x="0" y="130"/>
                </a:lnTo>
                <a:lnTo>
                  <a:pt x="2" y="130"/>
                </a:lnTo>
                <a:lnTo>
                  <a:pt x="2" y="128"/>
                </a:lnTo>
                <a:lnTo>
                  <a:pt x="2" y="126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4" y="102"/>
                </a:lnTo>
                <a:lnTo>
                  <a:pt x="4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4" y="90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4" y="78"/>
                </a:lnTo>
                <a:lnTo>
                  <a:pt x="4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6" y="42"/>
                </a:lnTo>
                <a:lnTo>
                  <a:pt x="8" y="34"/>
                </a:lnTo>
                <a:lnTo>
                  <a:pt x="8" y="30"/>
                </a:lnTo>
                <a:lnTo>
                  <a:pt x="8" y="14"/>
                </a:lnTo>
                <a:lnTo>
                  <a:pt x="8" y="10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42" y="16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50" y="18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6" y="20"/>
                </a:lnTo>
                <a:lnTo>
                  <a:pt x="58" y="22"/>
                </a:lnTo>
                <a:lnTo>
                  <a:pt x="60" y="22"/>
                </a:lnTo>
                <a:lnTo>
                  <a:pt x="62" y="24"/>
                </a:lnTo>
                <a:lnTo>
                  <a:pt x="64" y="26"/>
                </a:lnTo>
                <a:lnTo>
                  <a:pt x="66" y="26"/>
                </a:lnTo>
                <a:lnTo>
                  <a:pt x="68" y="28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2" y="28"/>
                </a:lnTo>
                <a:lnTo>
                  <a:pt x="74" y="30"/>
                </a:lnTo>
                <a:lnTo>
                  <a:pt x="76" y="30"/>
                </a:lnTo>
                <a:lnTo>
                  <a:pt x="78" y="32"/>
                </a:lnTo>
                <a:lnTo>
                  <a:pt x="78" y="34"/>
                </a:lnTo>
                <a:lnTo>
                  <a:pt x="80" y="34"/>
                </a:lnTo>
                <a:lnTo>
                  <a:pt x="80" y="36"/>
                </a:lnTo>
                <a:lnTo>
                  <a:pt x="82" y="38"/>
                </a:lnTo>
                <a:lnTo>
                  <a:pt x="84" y="38"/>
                </a:lnTo>
                <a:lnTo>
                  <a:pt x="86" y="38"/>
                </a:lnTo>
                <a:lnTo>
                  <a:pt x="88" y="40"/>
                </a:lnTo>
                <a:lnTo>
                  <a:pt x="90" y="42"/>
                </a:lnTo>
                <a:lnTo>
                  <a:pt x="92" y="44"/>
                </a:lnTo>
                <a:lnTo>
                  <a:pt x="94" y="46"/>
                </a:lnTo>
                <a:lnTo>
                  <a:pt x="94" y="48"/>
                </a:lnTo>
                <a:lnTo>
                  <a:pt x="94" y="50"/>
                </a:lnTo>
                <a:lnTo>
                  <a:pt x="94" y="52"/>
                </a:lnTo>
                <a:lnTo>
                  <a:pt x="94" y="54"/>
                </a:lnTo>
                <a:lnTo>
                  <a:pt x="94" y="56"/>
                </a:lnTo>
                <a:lnTo>
                  <a:pt x="92" y="56"/>
                </a:lnTo>
                <a:lnTo>
                  <a:pt x="92" y="58"/>
                </a:lnTo>
                <a:lnTo>
                  <a:pt x="94" y="60"/>
                </a:lnTo>
                <a:lnTo>
                  <a:pt x="96" y="60"/>
                </a:lnTo>
                <a:lnTo>
                  <a:pt x="98" y="60"/>
                </a:lnTo>
                <a:lnTo>
                  <a:pt x="100" y="62"/>
                </a:lnTo>
                <a:lnTo>
                  <a:pt x="102" y="62"/>
                </a:lnTo>
                <a:lnTo>
                  <a:pt x="104" y="64"/>
                </a:lnTo>
                <a:lnTo>
                  <a:pt x="106" y="64"/>
                </a:lnTo>
                <a:lnTo>
                  <a:pt x="108" y="66"/>
                </a:lnTo>
                <a:lnTo>
                  <a:pt x="110" y="66"/>
                </a:lnTo>
                <a:lnTo>
                  <a:pt x="112" y="68"/>
                </a:lnTo>
                <a:lnTo>
                  <a:pt x="114" y="68"/>
                </a:lnTo>
                <a:lnTo>
                  <a:pt x="116" y="70"/>
                </a:lnTo>
                <a:lnTo>
                  <a:pt x="118" y="70"/>
                </a:lnTo>
                <a:lnTo>
                  <a:pt x="120" y="70"/>
                </a:lnTo>
                <a:lnTo>
                  <a:pt x="122" y="70"/>
                </a:lnTo>
                <a:lnTo>
                  <a:pt x="124" y="72"/>
                </a:lnTo>
                <a:lnTo>
                  <a:pt x="126" y="74"/>
                </a:lnTo>
                <a:lnTo>
                  <a:pt x="128" y="76"/>
                </a:lnTo>
                <a:lnTo>
                  <a:pt x="128" y="78"/>
                </a:lnTo>
                <a:lnTo>
                  <a:pt x="130" y="78"/>
                </a:lnTo>
                <a:lnTo>
                  <a:pt x="130" y="80"/>
                </a:lnTo>
                <a:lnTo>
                  <a:pt x="130" y="82"/>
                </a:lnTo>
                <a:lnTo>
                  <a:pt x="130" y="84"/>
                </a:lnTo>
                <a:lnTo>
                  <a:pt x="130" y="86"/>
                </a:lnTo>
                <a:lnTo>
                  <a:pt x="128" y="86"/>
                </a:lnTo>
                <a:lnTo>
                  <a:pt x="126" y="86"/>
                </a:lnTo>
                <a:lnTo>
                  <a:pt x="124" y="88"/>
                </a:lnTo>
                <a:lnTo>
                  <a:pt x="122" y="86"/>
                </a:lnTo>
                <a:lnTo>
                  <a:pt x="120" y="88"/>
                </a:lnTo>
                <a:lnTo>
                  <a:pt x="118" y="86"/>
                </a:lnTo>
                <a:lnTo>
                  <a:pt x="116" y="86"/>
                </a:lnTo>
                <a:lnTo>
                  <a:pt x="114" y="86"/>
                </a:lnTo>
                <a:lnTo>
                  <a:pt x="112" y="88"/>
                </a:lnTo>
                <a:lnTo>
                  <a:pt x="112" y="90"/>
                </a:lnTo>
                <a:lnTo>
                  <a:pt x="114" y="92"/>
                </a:lnTo>
                <a:lnTo>
                  <a:pt x="114" y="94"/>
                </a:lnTo>
                <a:lnTo>
                  <a:pt x="114" y="96"/>
                </a:lnTo>
                <a:lnTo>
                  <a:pt x="116" y="98"/>
                </a:lnTo>
                <a:lnTo>
                  <a:pt x="116" y="100"/>
                </a:lnTo>
                <a:lnTo>
                  <a:pt x="118" y="102"/>
                </a:lnTo>
                <a:lnTo>
                  <a:pt x="120" y="104"/>
                </a:lnTo>
                <a:lnTo>
                  <a:pt x="122" y="104"/>
                </a:lnTo>
                <a:lnTo>
                  <a:pt x="122" y="106"/>
                </a:lnTo>
                <a:lnTo>
                  <a:pt x="124" y="108"/>
                </a:lnTo>
                <a:lnTo>
                  <a:pt x="124" y="110"/>
                </a:lnTo>
                <a:lnTo>
                  <a:pt x="126" y="112"/>
                </a:lnTo>
                <a:lnTo>
                  <a:pt x="128" y="112"/>
                </a:lnTo>
                <a:lnTo>
                  <a:pt x="130" y="112"/>
                </a:lnTo>
                <a:lnTo>
                  <a:pt x="130" y="114"/>
                </a:lnTo>
                <a:lnTo>
                  <a:pt x="132" y="114"/>
                </a:lnTo>
                <a:lnTo>
                  <a:pt x="132" y="116"/>
                </a:lnTo>
                <a:lnTo>
                  <a:pt x="134" y="118"/>
                </a:lnTo>
                <a:lnTo>
                  <a:pt x="134" y="120"/>
                </a:lnTo>
                <a:lnTo>
                  <a:pt x="134" y="122"/>
                </a:lnTo>
                <a:lnTo>
                  <a:pt x="134" y="124"/>
                </a:lnTo>
                <a:lnTo>
                  <a:pt x="134" y="126"/>
                </a:lnTo>
                <a:lnTo>
                  <a:pt x="136" y="126"/>
                </a:lnTo>
                <a:lnTo>
                  <a:pt x="138" y="128"/>
                </a:lnTo>
                <a:lnTo>
                  <a:pt x="138" y="130"/>
                </a:lnTo>
                <a:lnTo>
                  <a:pt x="138" y="132"/>
                </a:lnTo>
                <a:lnTo>
                  <a:pt x="138" y="134"/>
                </a:lnTo>
                <a:lnTo>
                  <a:pt x="140" y="136"/>
                </a:lnTo>
                <a:lnTo>
                  <a:pt x="142" y="136"/>
                </a:lnTo>
                <a:lnTo>
                  <a:pt x="144" y="136"/>
                </a:lnTo>
                <a:lnTo>
                  <a:pt x="146" y="134"/>
                </a:lnTo>
                <a:lnTo>
                  <a:pt x="148" y="134"/>
                </a:lnTo>
                <a:lnTo>
                  <a:pt x="150" y="134"/>
                </a:lnTo>
                <a:lnTo>
                  <a:pt x="152" y="136"/>
                </a:lnTo>
                <a:lnTo>
                  <a:pt x="152" y="138"/>
                </a:lnTo>
                <a:lnTo>
                  <a:pt x="150" y="138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52" y="144"/>
                </a:lnTo>
                <a:lnTo>
                  <a:pt x="154" y="146"/>
                </a:lnTo>
                <a:lnTo>
                  <a:pt x="156" y="146"/>
                </a:lnTo>
                <a:lnTo>
                  <a:pt x="158" y="146"/>
                </a:lnTo>
                <a:lnTo>
                  <a:pt x="160" y="146"/>
                </a:lnTo>
                <a:lnTo>
                  <a:pt x="162" y="148"/>
                </a:lnTo>
                <a:lnTo>
                  <a:pt x="164" y="146"/>
                </a:lnTo>
                <a:lnTo>
                  <a:pt x="164" y="148"/>
                </a:lnTo>
                <a:lnTo>
                  <a:pt x="164" y="150"/>
                </a:lnTo>
                <a:lnTo>
                  <a:pt x="162" y="150"/>
                </a:lnTo>
                <a:lnTo>
                  <a:pt x="160" y="150"/>
                </a:lnTo>
                <a:lnTo>
                  <a:pt x="158" y="150"/>
                </a:lnTo>
                <a:lnTo>
                  <a:pt x="160" y="152"/>
                </a:lnTo>
                <a:lnTo>
                  <a:pt x="160" y="154"/>
                </a:lnTo>
                <a:lnTo>
                  <a:pt x="162" y="154"/>
                </a:lnTo>
                <a:lnTo>
                  <a:pt x="162" y="156"/>
                </a:lnTo>
                <a:lnTo>
                  <a:pt x="164" y="156"/>
                </a:lnTo>
                <a:lnTo>
                  <a:pt x="166" y="156"/>
                </a:lnTo>
                <a:lnTo>
                  <a:pt x="168" y="158"/>
                </a:lnTo>
                <a:lnTo>
                  <a:pt x="170" y="158"/>
                </a:lnTo>
                <a:lnTo>
                  <a:pt x="172" y="158"/>
                </a:lnTo>
                <a:lnTo>
                  <a:pt x="174" y="160"/>
                </a:lnTo>
                <a:lnTo>
                  <a:pt x="176" y="160"/>
                </a:lnTo>
                <a:lnTo>
                  <a:pt x="178" y="160"/>
                </a:lnTo>
                <a:lnTo>
                  <a:pt x="176" y="160"/>
                </a:lnTo>
                <a:lnTo>
                  <a:pt x="174" y="162"/>
                </a:lnTo>
                <a:lnTo>
                  <a:pt x="172" y="162"/>
                </a:lnTo>
                <a:lnTo>
                  <a:pt x="170" y="162"/>
                </a:lnTo>
                <a:lnTo>
                  <a:pt x="168" y="162"/>
                </a:lnTo>
                <a:lnTo>
                  <a:pt x="170" y="164"/>
                </a:lnTo>
                <a:lnTo>
                  <a:pt x="172" y="164"/>
                </a:lnTo>
                <a:lnTo>
                  <a:pt x="174" y="164"/>
                </a:lnTo>
                <a:lnTo>
                  <a:pt x="174" y="166"/>
                </a:lnTo>
                <a:lnTo>
                  <a:pt x="172" y="168"/>
                </a:lnTo>
                <a:lnTo>
                  <a:pt x="170" y="168"/>
                </a:lnTo>
                <a:lnTo>
                  <a:pt x="168" y="168"/>
                </a:lnTo>
                <a:lnTo>
                  <a:pt x="166" y="168"/>
                </a:lnTo>
                <a:lnTo>
                  <a:pt x="164" y="168"/>
                </a:lnTo>
                <a:lnTo>
                  <a:pt x="162" y="166"/>
                </a:lnTo>
                <a:lnTo>
                  <a:pt x="160" y="164"/>
                </a:lnTo>
                <a:lnTo>
                  <a:pt x="162" y="166"/>
                </a:lnTo>
                <a:lnTo>
                  <a:pt x="164" y="164"/>
                </a:lnTo>
                <a:lnTo>
                  <a:pt x="162" y="164"/>
                </a:lnTo>
                <a:lnTo>
                  <a:pt x="160" y="164"/>
                </a:lnTo>
                <a:lnTo>
                  <a:pt x="160" y="162"/>
                </a:lnTo>
                <a:lnTo>
                  <a:pt x="158" y="162"/>
                </a:lnTo>
                <a:lnTo>
                  <a:pt x="156" y="162"/>
                </a:lnTo>
                <a:lnTo>
                  <a:pt x="154" y="162"/>
                </a:lnTo>
                <a:lnTo>
                  <a:pt x="152" y="162"/>
                </a:lnTo>
                <a:lnTo>
                  <a:pt x="150" y="160"/>
                </a:lnTo>
                <a:lnTo>
                  <a:pt x="148" y="160"/>
                </a:lnTo>
                <a:lnTo>
                  <a:pt x="146" y="160"/>
                </a:lnTo>
                <a:lnTo>
                  <a:pt x="144" y="160"/>
                </a:lnTo>
                <a:lnTo>
                  <a:pt x="142" y="160"/>
                </a:lnTo>
                <a:lnTo>
                  <a:pt x="140" y="160"/>
                </a:lnTo>
                <a:lnTo>
                  <a:pt x="140" y="158"/>
                </a:lnTo>
                <a:lnTo>
                  <a:pt x="138" y="158"/>
                </a:lnTo>
                <a:lnTo>
                  <a:pt x="136" y="158"/>
                </a:lnTo>
                <a:lnTo>
                  <a:pt x="134" y="158"/>
                </a:lnTo>
                <a:lnTo>
                  <a:pt x="132" y="158"/>
                </a:lnTo>
                <a:lnTo>
                  <a:pt x="130" y="158"/>
                </a:lnTo>
                <a:lnTo>
                  <a:pt x="130" y="156"/>
                </a:lnTo>
                <a:lnTo>
                  <a:pt x="128" y="158"/>
                </a:lnTo>
                <a:lnTo>
                  <a:pt x="126" y="158"/>
                </a:lnTo>
                <a:lnTo>
                  <a:pt x="124" y="156"/>
                </a:lnTo>
                <a:lnTo>
                  <a:pt x="122" y="156"/>
                </a:lnTo>
                <a:lnTo>
                  <a:pt x="120" y="154"/>
                </a:lnTo>
                <a:lnTo>
                  <a:pt x="118" y="154"/>
                </a:lnTo>
                <a:lnTo>
                  <a:pt x="118" y="152"/>
                </a:lnTo>
                <a:lnTo>
                  <a:pt x="118" y="150"/>
                </a:lnTo>
                <a:lnTo>
                  <a:pt x="116" y="148"/>
                </a:lnTo>
                <a:lnTo>
                  <a:pt x="116" y="146"/>
                </a:lnTo>
                <a:lnTo>
                  <a:pt x="114" y="144"/>
                </a:lnTo>
                <a:lnTo>
                  <a:pt x="112" y="144"/>
                </a:lnTo>
                <a:lnTo>
                  <a:pt x="110" y="144"/>
                </a:lnTo>
                <a:lnTo>
                  <a:pt x="110" y="142"/>
                </a:lnTo>
                <a:lnTo>
                  <a:pt x="110" y="140"/>
                </a:lnTo>
                <a:lnTo>
                  <a:pt x="108" y="138"/>
                </a:lnTo>
                <a:lnTo>
                  <a:pt x="108" y="136"/>
                </a:lnTo>
                <a:lnTo>
                  <a:pt x="106" y="136"/>
                </a:lnTo>
                <a:lnTo>
                  <a:pt x="104" y="134"/>
                </a:lnTo>
                <a:lnTo>
                  <a:pt x="102" y="132"/>
                </a:lnTo>
                <a:lnTo>
                  <a:pt x="104" y="130"/>
                </a:lnTo>
                <a:lnTo>
                  <a:pt x="102" y="128"/>
                </a:lnTo>
                <a:lnTo>
                  <a:pt x="102" y="126"/>
                </a:lnTo>
                <a:lnTo>
                  <a:pt x="100" y="126"/>
                </a:lnTo>
                <a:lnTo>
                  <a:pt x="98" y="124"/>
                </a:lnTo>
                <a:lnTo>
                  <a:pt x="98" y="122"/>
                </a:lnTo>
                <a:lnTo>
                  <a:pt x="98" y="120"/>
                </a:lnTo>
                <a:lnTo>
                  <a:pt x="96" y="118"/>
                </a:lnTo>
                <a:lnTo>
                  <a:pt x="96" y="116"/>
                </a:lnTo>
                <a:lnTo>
                  <a:pt x="94" y="114"/>
                </a:lnTo>
                <a:lnTo>
                  <a:pt x="92" y="114"/>
                </a:lnTo>
                <a:lnTo>
                  <a:pt x="90" y="114"/>
                </a:lnTo>
                <a:lnTo>
                  <a:pt x="90" y="112"/>
                </a:lnTo>
                <a:lnTo>
                  <a:pt x="88" y="112"/>
                </a:lnTo>
                <a:lnTo>
                  <a:pt x="86" y="112"/>
                </a:lnTo>
                <a:lnTo>
                  <a:pt x="84" y="112"/>
                </a:lnTo>
                <a:lnTo>
                  <a:pt x="82" y="110"/>
                </a:lnTo>
                <a:lnTo>
                  <a:pt x="80" y="110"/>
                </a:lnTo>
                <a:lnTo>
                  <a:pt x="78" y="110"/>
                </a:lnTo>
                <a:lnTo>
                  <a:pt x="76" y="110"/>
                </a:lnTo>
                <a:lnTo>
                  <a:pt x="74" y="108"/>
                </a:lnTo>
                <a:lnTo>
                  <a:pt x="72" y="108"/>
                </a:lnTo>
                <a:lnTo>
                  <a:pt x="74" y="106"/>
                </a:lnTo>
                <a:lnTo>
                  <a:pt x="74" y="104"/>
                </a:lnTo>
                <a:lnTo>
                  <a:pt x="72" y="106"/>
                </a:lnTo>
                <a:lnTo>
                  <a:pt x="70" y="104"/>
                </a:lnTo>
                <a:lnTo>
                  <a:pt x="70" y="106"/>
                </a:lnTo>
                <a:lnTo>
                  <a:pt x="68" y="104"/>
                </a:lnTo>
                <a:lnTo>
                  <a:pt x="68" y="102"/>
                </a:lnTo>
                <a:lnTo>
                  <a:pt x="66" y="104"/>
                </a:lnTo>
                <a:lnTo>
                  <a:pt x="66" y="102"/>
                </a:lnTo>
                <a:lnTo>
                  <a:pt x="66" y="104"/>
                </a:lnTo>
                <a:lnTo>
                  <a:pt x="66" y="106"/>
                </a:lnTo>
                <a:lnTo>
                  <a:pt x="66" y="108"/>
                </a:lnTo>
                <a:lnTo>
                  <a:pt x="64" y="106"/>
                </a:lnTo>
                <a:lnTo>
                  <a:pt x="62" y="106"/>
                </a:lnTo>
                <a:lnTo>
                  <a:pt x="62" y="108"/>
                </a:lnTo>
                <a:lnTo>
                  <a:pt x="60" y="108"/>
                </a:lnTo>
                <a:lnTo>
                  <a:pt x="58" y="108"/>
                </a:lnTo>
                <a:lnTo>
                  <a:pt x="58" y="106"/>
                </a:lnTo>
                <a:lnTo>
                  <a:pt x="56" y="106"/>
                </a:lnTo>
                <a:lnTo>
                  <a:pt x="54" y="104"/>
                </a:lnTo>
                <a:lnTo>
                  <a:pt x="54" y="102"/>
                </a:lnTo>
                <a:lnTo>
                  <a:pt x="52" y="102"/>
                </a:lnTo>
                <a:lnTo>
                  <a:pt x="54" y="104"/>
                </a:lnTo>
                <a:lnTo>
                  <a:pt x="54" y="106"/>
                </a:lnTo>
                <a:lnTo>
                  <a:pt x="54" y="108"/>
                </a:lnTo>
                <a:lnTo>
                  <a:pt x="54" y="110"/>
                </a:lnTo>
                <a:lnTo>
                  <a:pt x="56" y="112"/>
                </a:lnTo>
                <a:lnTo>
                  <a:pt x="54" y="112"/>
                </a:lnTo>
                <a:lnTo>
                  <a:pt x="54" y="114"/>
                </a:lnTo>
                <a:lnTo>
                  <a:pt x="52" y="114"/>
                </a:lnTo>
                <a:lnTo>
                  <a:pt x="50" y="112"/>
                </a:lnTo>
                <a:lnTo>
                  <a:pt x="48" y="114"/>
                </a:lnTo>
                <a:lnTo>
                  <a:pt x="48" y="112"/>
                </a:lnTo>
                <a:lnTo>
                  <a:pt x="46" y="110"/>
                </a:lnTo>
                <a:lnTo>
                  <a:pt x="46" y="112"/>
                </a:lnTo>
                <a:lnTo>
                  <a:pt x="48" y="112"/>
                </a:lnTo>
                <a:lnTo>
                  <a:pt x="48" y="114"/>
                </a:lnTo>
                <a:lnTo>
                  <a:pt x="50" y="116"/>
                </a:lnTo>
                <a:lnTo>
                  <a:pt x="50" y="118"/>
                </a:lnTo>
                <a:lnTo>
                  <a:pt x="48" y="118"/>
                </a:lnTo>
                <a:lnTo>
                  <a:pt x="46" y="118"/>
                </a:lnTo>
                <a:lnTo>
                  <a:pt x="44" y="118"/>
                </a:lnTo>
                <a:lnTo>
                  <a:pt x="42" y="118"/>
                </a:lnTo>
                <a:lnTo>
                  <a:pt x="40" y="120"/>
                </a:lnTo>
                <a:lnTo>
                  <a:pt x="38" y="120"/>
                </a:lnTo>
                <a:lnTo>
                  <a:pt x="36" y="120"/>
                </a:lnTo>
                <a:lnTo>
                  <a:pt x="36" y="118"/>
                </a:lnTo>
                <a:lnTo>
                  <a:pt x="34" y="118"/>
                </a:lnTo>
                <a:lnTo>
                  <a:pt x="32" y="118"/>
                </a:lnTo>
                <a:lnTo>
                  <a:pt x="30" y="120"/>
                </a:lnTo>
                <a:lnTo>
                  <a:pt x="28" y="120"/>
                </a:lnTo>
                <a:lnTo>
                  <a:pt x="28" y="118"/>
                </a:lnTo>
                <a:lnTo>
                  <a:pt x="26" y="118"/>
                </a:lnTo>
                <a:lnTo>
                  <a:pt x="26" y="120"/>
                </a:lnTo>
                <a:lnTo>
                  <a:pt x="28" y="120"/>
                </a:lnTo>
                <a:lnTo>
                  <a:pt x="30" y="120"/>
                </a:lnTo>
                <a:lnTo>
                  <a:pt x="32" y="120"/>
                </a:lnTo>
                <a:lnTo>
                  <a:pt x="34" y="120"/>
                </a:lnTo>
                <a:lnTo>
                  <a:pt x="36" y="120"/>
                </a:lnTo>
                <a:lnTo>
                  <a:pt x="38" y="122"/>
                </a:lnTo>
                <a:lnTo>
                  <a:pt x="40" y="124"/>
                </a:lnTo>
                <a:lnTo>
                  <a:pt x="42" y="126"/>
                </a:lnTo>
                <a:lnTo>
                  <a:pt x="44" y="126"/>
                </a:lnTo>
                <a:lnTo>
                  <a:pt x="44" y="128"/>
                </a:lnTo>
                <a:lnTo>
                  <a:pt x="44" y="130"/>
                </a:lnTo>
                <a:lnTo>
                  <a:pt x="44" y="132"/>
                </a:lnTo>
                <a:lnTo>
                  <a:pt x="44" y="134"/>
                </a:lnTo>
                <a:lnTo>
                  <a:pt x="42" y="134"/>
                </a:lnTo>
                <a:lnTo>
                  <a:pt x="40" y="134"/>
                </a:lnTo>
                <a:lnTo>
                  <a:pt x="38" y="136"/>
                </a:lnTo>
                <a:lnTo>
                  <a:pt x="36" y="136"/>
                </a:lnTo>
                <a:lnTo>
                  <a:pt x="36" y="138"/>
                </a:lnTo>
                <a:lnTo>
                  <a:pt x="34" y="138"/>
                </a:lnTo>
                <a:lnTo>
                  <a:pt x="32" y="140"/>
                </a:lnTo>
                <a:lnTo>
                  <a:pt x="30" y="140"/>
                </a:lnTo>
                <a:lnTo>
                  <a:pt x="28" y="140"/>
                </a:lnTo>
                <a:lnTo>
                  <a:pt x="26" y="138"/>
                </a:lnTo>
                <a:lnTo>
                  <a:pt x="24" y="138"/>
                </a:lnTo>
                <a:lnTo>
                  <a:pt x="22" y="138"/>
                </a:lnTo>
                <a:lnTo>
                  <a:pt x="20" y="138"/>
                </a:lnTo>
                <a:lnTo>
                  <a:pt x="18" y="138"/>
                </a:lnTo>
                <a:lnTo>
                  <a:pt x="16" y="138"/>
                </a:lnTo>
                <a:lnTo>
                  <a:pt x="14" y="138"/>
                </a:lnTo>
                <a:lnTo>
                  <a:pt x="12" y="138"/>
                </a:lnTo>
                <a:lnTo>
                  <a:pt x="10" y="138"/>
                </a:lnTo>
                <a:lnTo>
                  <a:pt x="8" y="136"/>
                </a:lnTo>
                <a:lnTo>
                  <a:pt x="6" y="138"/>
                </a:lnTo>
                <a:lnTo>
                  <a:pt x="4" y="138"/>
                </a:lnTo>
                <a:lnTo>
                  <a:pt x="2" y="138"/>
                </a:lnTo>
                <a:lnTo>
                  <a:pt x="0" y="1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6" name="Freeform 2137">
            <a:extLst>
              <a:ext uri="{FF2B5EF4-FFF2-40B4-BE49-F238E27FC236}">
                <a16:creationId xmlns:a16="http://schemas.microsoft.com/office/drawing/2014/main" id="{10011C7D-CD81-4E88-AAA0-3A85EDBEC0CE}"/>
              </a:ext>
            </a:extLst>
          </p:cNvPr>
          <p:cNvSpPr>
            <a:spLocks/>
          </p:cNvSpPr>
          <p:nvPr/>
        </p:nvSpPr>
        <p:spPr bwMode="auto">
          <a:xfrm>
            <a:off x="8291515" y="4019551"/>
            <a:ext cx="282575" cy="266700"/>
          </a:xfrm>
          <a:custGeom>
            <a:avLst/>
            <a:gdLst>
              <a:gd name="T0" fmla="*/ 5040313 w 178"/>
              <a:gd name="T1" fmla="*/ 322580000 h 168"/>
              <a:gd name="T2" fmla="*/ 5040313 w 178"/>
              <a:gd name="T3" fmla="*/ 287297813 h 168"/>
              <a:gd name="T4" fmla="*/ 10080625 w 178"/>
              <a:gd name="T5" fmla="*/ 257055938 h 168"/>
              <a:gd name="T6" fmla="*/ 10080625 w 178"/>
              <a:gd name="T7" fmla="*/ 226814063 h 168"/>
              <a:gd name="T8" fmla="*/ 10080625 w 178"/>
              <a:gd name="T9" fmla="*/ 196572188 h 168"/>
              <a:gd name="T10" fmla="*/ 15120938 w 178"/>
              <a:gd name="T11" fmla="*/ 171370625 h 168"/>
              <a:gd name="T12" fmla="*/ 15120938 w 178"/>
              <a:gd name="T13" fmla="*/ 136088438 h 168"/>
              <a:gd name="T14" fmla="*/ 20161250 w 178"/>
              <a:gd name="T15" fmla="*/ 35282188 h 168"/>
              <a:gd name="T16" fmla="*/ 40322500 w 178"/>
              <a:gd name="T17" fmla="*/ 10080625 h 168"/>
              <a:gd name="T18" fmla="*/ 75604688 w 178"/>
              <a:gd name="T19" fmla="*/ 30241875 h 168"/>
              <a:gd name="T20" fmla="*/ 105846563 w 178"/>
              <a:gd name="T21" fmla="*/ 40322500 h 168"/>
              <a:gd name="T22" fmla="*/ 136088438 w 178"/>
              <a:gd name="T23" fmla="*/ 45362813 h 168"/>
              <a:gd name="T24" fmla="*/ 166330313 w 178"/>
              <a:gd name="T25" fmla="*/ 65524063 h 168"/>
              <a:gd name="T26" fmla="*/ 186491563 w 178"/>
              <a:gd name="T27" fmla="*/ 75604688 h 168"/>
              <a:gd name="T28" fmla="*/ 211693125 w 178"/>
              <a:gd name="T29" fmla="*/ 95765938 h 168"/>
              <a:gd name="T30" fmla="*/ 236894688 w 178"/>
              <a:gd name="T31" fmla="*/ 120967500 h 168"/>
              <a:gd name="T32" fmla="*/ 236894688 w 178"/>
              <a:gd name="T33" fmla="*/ 151209375 h 168"/>
              <a:gd name="T34" fmla="*/ 272176875 w 178"/>
              <a:gd name="T35" fmla="*/ 166330313 h 168"/>
              <a:gd name="T36" fmla="*/ 297378438 w 178"/>
              <a:gd name="T37" fmla="*/ 176410938 h 168"/>
              <a:gd name="T38" fmla="*/ 322580000 w 178"/>
              <a:gd name="T39" fmla="*/ 196572188 h 168"/>
              <a:gd name="T40" fmla="*/ 317539688 w 178"/>
              <a:gd name="T41" fmla="*/ 216733438 h 168"/>
              <a:gd name="T42" fmla="*/ 287297813 w 178"/>
              <a:gd name="T43" fmla="*/ 216733438 h 168"/>
              <a:gd name="T44" fmla="*/ 292338125 w 178"/>
              <a:gd name="T45" fmla="*/ 246975313 h 168"/>
              <a:gd name="T46" fmla="*/ 312499375 w 178"/>
              <a:gd name="T47" fmla="*/ 277217188 h 168"/>
              <a:gd name="T48" fmla="*/ 332660625 w 178"/>
              <a:gd name="T49" fmla="*/ 292338125 h 168"/>
              <a:gd name="T50" fmla="*/ 342741250 w 178"/>
              <a:gd name="T51" fmla="*/ 317539688 h 168"/>
              <a:gd name="T52" fmla="*/ 362902500 w 178"/>
              <a:gd name="T53" fmla="*/ 342741250 h 168"/>
              <a:gd name="T54" fmla="*/ 378023438 w 178"/>
              <a:gd name="T55" fmla="*/ 347781563 h 168"/>
              <a:gd name="T56" fmla="*/ 393144375 w 178"/>
              <a:gd name="T57" fmla="*/ 367942813 h 168"/>
              <a:gd name="T58" fmla="*/ 408265313 w 178"/>
              <a:gd name="T59" fmla="*/ 378023438 h 168"/>
              <a:gd name="T60" fmla="*/ 413305625 w 178"/>
              <a:gd name="T61" fmla="*/ 393144375 h 168"/>
              <a:gd name="T62" fmla="*/ 448587813 w 178"/>
              <a:gd name="T63" fmla="*/ 403225000 h 168"/>
              <a:gd name="T64" fmla="*/ 428426563 w 178"/>
              <a:gd name="T65" fmla="*/ 413305625 h 168"/>
              <a:gd name="T66" fmla="*/ 418345938 w 178"/>
              <a:gd name="T67" fmla="*/ 423386250 h 168"/>
              <a:gd name="T68" fmla="*/ 413305625 w 178"/>
              <a:gd name="T69" fmla="*/ 413305625 h 168"/>
              <a:gd name="T70" fmla="*/ 388104063 w 178"/>
              <a:gd name="T71" fmla="*/ 408265313 h 168"/>
              <a:gd name="T72" fmla="*/ 357862188 w 178"/>
              <a:gd name="T73" fmla="*/ 403225000 h 168"/>
              <a:gd name="T74" fmla="*/ 327620313 w 178"/>
              <a:gd name="T75" fmla="*/ 398184688 h 168"/>
              <a:gd name="T76" fmla="*/ 302418750 w 178"/>
              <a:gd name="T77" fmla="*/ 388104063 h 168"/>
              <a:gd name="T78" fmla="*/ 282257500 w 178"/>
              <a:gd name="T79" fmla="*/ 362902500 h 168"/>
              <a:gd name="T80" fmla="*/ 272176875 w 178"/>
              <a:gd name="T81" fmla="*/ 342741250 h 168"/>
              <a:gd name="T82" fmla="*/ 257055938 w 178"/>
              <a:gd name="T83" fmla="*/ 317539688 h 168"/>
              <a:gd name="T84" fmla="*/ 241935000 w 178"/>
              <a:gd name="T85" fmla="*/ 292338125 h 168"/>
              <a:gd name="T86" fmla="*/ 211693125 w 178"/>
              <a:gd name="T87" fmla="*/ 282257500 h 168"/>
              <a:gd name="T88" fmla="*/ 181451250 w 178"/>
              <a:gd name="T89" fmla="*/ 272176875 h 168"/>
              <a:gd name="T90" fmla="*/ 176410938 w 178"/>
              <a:gd name="T91" fmla="*/ 267136563 h 168"/>
              <a:gd name="T92" fmla="*/ 166330313 w 178"/>
              <a:gd name="T93" fmla="*/ 267136563 h 168"/>
              <a:gd name="T94" fmla="*/ 146169063 w 178"/>
              <a:gd name="T95" fmla="*/ 267136563 h 168"/>
              <a:gd name="T96" fmla="*/ 136088438 w 178"/>
              <a:gd name="T97" fmla="*/ 262096250 h 168"/>
              <a:gd name="T98" fmla="*/ 136088438 w 178"/>
              <a:gd name="T99" fmla="*/ 282257500 h 168"/>
              <a:gd name="T100" fmla="*/ 115927188 w 178"/>
              <a:gd name="T101" fmla="*/ 282257500 h 168"/>
              <a:gd name="T102" fmla="*/ 120967500 w 178"/>
              <a:gd name="T103" fmla="*/ 297378438 h 168"/>
              <a:gd name="T104" fmla="*/ 90725625 w 178"/>
              <a:gd name="T105" fmla="*/ 297378438 h 168"/>
              <a:gd name="T106" fmla="*/ 65524063 w 178"/>
              <a:gd name="T107" fmla="*/ 302418750 h 168"/>
              <a:gd name="T108" fmla="*/ 95765938 w 178"/>
              <a:gd name="T109" fmla="*/ 307459063 h 168"/>
              <a:gd name="T110" fmla="*/ 110886875 w 178"/>
              <a:gd name="T111" fmla="*/ 337700938 h 168"/>
              <a:gd name="T112" fmla="*/ 80645000 w 178"/>
              <a:gd name="T113" fmla="*/ 352821875 h 168"/>
              <a:gd name="T114" fmla="*/ 55443438 w 178"/>
              <a:gd name="T115" fmla="*/ 347781563 h 168"/>
              <a:gd name="T116" fmla="*/ 25201563 w 178"/>
              <a:gd name="T117" fmla="*/ 347781563 h 1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8" h="168">
                <a:moveTo>
                  <a:pt x="0" y="136"/>
                </a:moveTo>
                <a:lnTo>
                  <a:pt x="0" y="136"/>
                </a:lnTo>
                <a:lnTo>
                  <a:pt x="0" y="134"/>
                </a:lnTo>
                <a:lnTo>
                  <a:pt x="0" y="132"/>
                </a:lnTo>
                <a:lnTo>
                  <a:pt x="0" y="130"/>
                </a:lnTo>
                <a:lnTo>
                  <a:pt x="2" y="130"/>
                </a:lnTo>
                <a:lnTo>
                  <a:pt x="2" y="128"/>
                </a:lnTo>
                <a:lnTo>
                  <a:pt x="2" y="126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4" y="102"/>
                </a:lnTo>
                <a:lnTo>
                  <a:pt x="4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4" y="90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4" y="78"/>
                </a:lnTo>
                <a:lnTo>
                  <a:pt x="4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6" y="42"/>
                </a:lnTo>
                <a:lnTo>
                  <a:pt x="8" y="34"/>
                </a:lnTo>
                <a:lnTo>
                  <a:pt x="8" y="30"/>
                </a:lnTo>
                <a:lnTo>
                  <a:pt x="8" y="14"/>
                </a:lnTo>
                <a:lnTo>
                  <a:pt x="8" y="10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42" y="16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50" y="18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6" y="20"/>
                </a:lnTo>
                <a:lnTo>
                  <a:pt x="58" y="22"/>
                </a:lnTo>
                <a:lnTo>
                  <a:pt x="60" y="22"/>
                </a:lnTo>
                <a:lnTo>
                  <a:pt x="62" y="24"/>
                </a:lnTo>
                <a:lnTo>
                  <a:pt x="64" y="26"/>
                </a:lnTo>
                <a:lnTo>
                  <a:pt x="66" y="26"/>
                </a:lnTo>
                <a:lnTo>
                  <a:pt x="68" y="28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2" y="28"/>
                </a:lnTo>
                <a:lnTo>
                  <a:pt x="74" y="30"/>
                </a:lnTo>
                <a:lnTo>
                  <a:pt x="76" y="30"/>
                </a:lnTo>
                <a:lnTo>
                  <a:pt x="78" y="32"/>
                </a:lnTo>
                <a:lnTo>
                  <a:pt x="78" y="34"/>
                </a:lnTo>
                <a:lnTo>
                  <a:pt x="80" y="34"/>
                </a:lnTo>
                <a:lnTo>
                  <a:pt x="80" y="36"/>
                </a:lnTo>
                <a:lnTo>
                  <a:pt x="82" y="38"/>
                </a:lnTo>
                <a:lnTo>
                  <a:pt x="84" y="38"/>
                </a:lnTo>
                <a:lnTo>
                  <a:pt x="86" y="38"/>
                </a:lnTo>
                <a:lnTo>
                  <a:pt x="88" y="40"/>
                </a:lnTo>
                <a:lnTo>
                  <a:pt x="90" y="42"/>
                </a:lnTo>
                <a:lnTo>
                  <a:pt x="92" y="44"/>
                </a:lnTo>
                <a:lnTo>
                  <a:pt x="94" y="46"/>
                </a:lnTo>
                <a:lnTo>
                  <a:pt x="94" y="48"/>
                </a:lnTo>
                <a:lnTo>
                  <a:pt x="94" y="50"/>
                </a:lnTo>
                <a:lnTo>
                  <a:pt x="94" y="52"/>
                </a:lnTo>
                <a:lnTo>
                  <a:pt x="94" y="54"/>
                </a:lnTo>
                <a:lnTo>
                  <a:pt x="94" y="56"/>
                </a:lnTo>
                <a:lnTo>
                  <a:pt x="92" y="56"/>
                </a:lnTo>
                <a:lnTo>
                  <a:pt x="92" y="58"/>
                </a:lnTo>
                <a:lnTo>
                  <a:pt x="94" y="60"/>
                </a:lnTo>
                <a:lnTo>
                  <a:pt x="96" y="60"/>
                </a:lnTo>
                <a:lnTo>
                  <a:pt x="98" y="60"/>
                </a:lnTo>
                <a:lnTo>
                  <a:pt x="100" y="62"/>
                </a:lnTo>
                <a:lnTo>
                  <a:pt x="102" y="62"/>
                </a:lnTo>
                <a:lnTo>
                  <a:pt x="104" y="64"/>
                </a:lnTo>
                <a:lnTo>
                  <a:pt x="106" y="64"/>
                </a:lnTo>
                <a:lnTo>
                  <a:pt x="108" y="66"/>
                </a:lnTo>
                <a:lnTo>
                  <a:pt x="110" y="66"/>
                </a:lnTo>
                <a:lnTo>
                  <a:pt x="112" y="68"/>
                </a:lnTo>
                <a:lnTo>
                  <a:pt x="114" y="68"/>
                </a:lnTo>
                <a:lnTo>
                  <a:pt x="116" y="70"/>
                </a:lnTo>
                <a:lnTo>
                  <a:pt x="118" y="70"/>
                </a:lnTo>
                <a:lnTo>
                  <a:pt x="120" y="70"/>
                </a:lnTo>
                <a:lnTo>
                  <a:pt x="122" y="70"/>
                </a:lnTo>
                <a:lnTo>
                  <a:pt x="124" y="72"/>
                </a:lnTo>
                <a:lnTo>
                  <a:pt x="126" y="74"/>
                </a:lnTo>
                <a:lnTo>
                  <a:pt x="128" y="76"/>
                </a:lnTo>
                <a:lnTo>
                  <a:pt x="128" y="78"/>
                </a:lnTo>
                <a:lnTo>
                  <a:pt x="130" y="78"/>
                </a:lnTo>
                <a:lnTo>
                  <a:pt x="130" y="80"/>
                </a:lnTo>
                <a:lnTo>
                  <a:pt x="130" y="82"/>
                </a:lnTo>
                <a:lnTo>
                  <a:pt x="130" y="84"/>
                </a:lnTo>
                <a:lnTo>
                  <a:pt x="130" y="86"/>
                </a:lnTo>
                <a:lnTo>
                  <a:pt x="128" y="86"/>
                </a:lnTo>
                <a:lnTo>
                  <a:pt x="126" y="86"/>
                </a:lnTo>
                <a:lnTo>
                  <a:pt x="124" y="88"/>
                </a:lnTo>
                <a:lnTo>
                  <a:pt x="122" y="86"/>
                </a:lnTo>
                <a:lnTo>
                  <a:pt x="120" y="88"/>
                </a:lnTo>
                <a:lnTo>
                  <a:pt x="118" y="86"/>
                </a:lnTo>
                <a:lnTo>
                  <a:pt x="116" y="86"/>
                </a:lnTo>
                <a:lnTo>
                  <a:pt x="114" y="86"/>
                </a:lnTo>
                <a:lnTo>
                  <a:pt x="112" y="88"/>
                </a:lnTo>
                <a:lnTo>
                  <a:pt x="112" y="90"/>
                </a:lnTo>
                <a:lnTo>
                  <a:pt x="114" y="92"/>
                </a:lnTo>
                <a:lnTo>
                  <a:pt x="114" y="94"/>
                </a:lnTo>
                <a:lnTo>
                  <a:pt x="114" y="96"/>
                </a:lnTo>
                <a:lnTo>
                  <a:pt x="116" y="98"/>
                </a:lnTo>
                <a:lnTo>
                  <a:pt x="116" y="100"/>
                </a:lnTo>
                <a:lnTo>
                  <a:pt x="118" y="102"/>
                </a:lnTo>
                <a:lnTo>
                  <a:pt x="120" y="104"/>
                </a:lnTo>
                <a:lnTo>
                  <a:pt x="122" y="104"/>
                </a:lnTo>
                <a:lnTo>
                  <a:pt x="122" y="106"/>
                </a:lnTo>
                <a:lnTo>
                  <a:pt x="124" y="108"/>
                </a:lnTo>
                <a:lnTo>
                  <a:pt x="124" y="110"/>
                </a:lnTo>
                <a:lnTo>
                  <a:pt x="126" y="112"/>
                </a:lnTo>
                <a:lnTo>
                  <a:pt x="128" y="112"/>
                </a:lnTo>
                <a:lnTo>
                  <a:pt x="130" y="112"/>
                </a:lnTo>
                <a:lnTo>
                  <a:pt x="130" y="114"/>
                </a:lnTo>
                <a:lnTo>
                  <a:pt x="132" y="114"/>
                </a:lnTo>
                <a:lnTo>
                  <a:pt x="132" y="116"/>
                </a:lnTo>
                <a:lnTo>
                  <a:pt x="134" y="118"/>
                </a:lnTo>
                <a:lnTo>
                  <a:pt x="134" y="120"/>
                </a:lnTo>
                <a:lnTo>
                  <a:pt x="134" y="122"/>
                </a:lnTo>
                <a:lnTo>
                  <a:pt x="134" y="124"/>
                </a:lnTo>
                <a:lnTo>
                  <a:pt x="134" y="126"/>
                </a:lnTo>
                <a:lnTo>
                  <a:pt x="136" y="126"/>
                </a:lnTo>
                <a:lnTo>
                  <a:pt x="138" y="128"/>
                </a:lnTo>
                <a:lnTo>
                  <a:pt x="138" y="130"/>
                </a:lnTo>
                <a:lnTo>
                  <a:pt x="138" y="132"/>
                </a:lnTo>
                <a:lnTo>
                  <a:pt x="138" y="134"/>
                </a:lnTo>
                <a:lnTo>
                  <a:pt x="140" y="136"/>
                </a:lnTo>
                <a:lnTo>
                  <a:pt x="142" y="136"/>
                </a:lnTo>
                <a:lnTo>
                  <a:pt x="144" y="136"/>
                </a:lnTo>
                <a:lnTo>
                  <a:pt x="146" y="134"/>
                </a:lnTo>
                <a:lnTo>
                  <a:pt x="148" y="134"/>
                </a:lnTo>
                <a:lnTo>
                  <a:pt x="150" y="134"/>
                </a:lnTo>
                <a:lnTo>
                  <a:pt x="152" y="136"/>
                </a:lnTo>
                <a:lnTo>
                  <a:pt x="152" y="138"/>
                </a:lnTo>
                <a:lnTo>
                  <a:pt x="150" y="138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52" y="144"/>
                </a:lnTo>
                <a:lnTo>
                  <a:pt x="154" y="146"/>
                </a:lnTo>
                <a:lnTo>
                  <a:pt x="156" y="146"/>
                </a:lnTo>
                <a:lnTo>
                  <a:pt x="158" y="146"/>
                </a:lnTo>
                <a:lnTo>
                  <a:pt x="160" y="146"/>
                </a:lnTo>
                <a:lnTo>
                  <a:pt x="162" y="148"/>
                </a:lnTo>
                <a:lnTo>
                  <a:pt x="164" y="146"/>
                </a:lnTo>
                <a:lnTo>
                  <a:pt x="164" y="148"/>
                </a:lnTo>
                <a:lnTo>
                  <a:pt x="164" y="150"/>
                </a:lnTo>
                <a:lnTo>
                  <a:pt x="162" y="150"/>
                </a:lnTo>
                <a:lnTo>
                  <a:pt x="160" y="150"/>
                </a:lnTo>
                <a:lnTo>
                  <a:pt x="158" y="150"/>
                </a:lnTo>
                <a:lnTo>
                  <a:pt x="160" y="152"/>
                </a:lnTo>
                <a:lnTo>
                  <a:pt x="160" y="154"/>
                </a:lnTo>
                <a:lnTo>
                  <a:pt x="162" y="154"/>
                </a:lnTo>
                <a:lnTo>
                  <a:pt x="162" y="156"/>
                </a:lnTo>
                <a:lnTo>
                  <a:pt x="164" y="156"/>
                </a:lnTo>
                <a:lnTo>
                  <a:pt x="166" y="156"/>
                </a:lnTo>
                <a:lnTo>
                  <a:pt x="168" y="158"/>
                </a:lnTo>
                <a:lnTo>
                  <a:pt x="170" y="158"/>
                </a:lnTo>
                <a:lnTo>
                  <a:pt x="172" y="158"/>
                </a:lnTo>
                <a:lnTo>
                  <a:pt x="174" y="160"/>
                </a:lnTo>
                <a:lnTo>
                  <a:pt x="176" y="160"/>
                </a:lnTo>
                <a:lnTo>
                  <a:pt x="178" y="160"/>
                </a:lnTo>
                <a:lnTo>
                  <a:pt x="176" y="160"/>
                </a:lnTo>
                <a:lnTo>
                  <a:pt x="174" y="162"/>
                </a:lnTo>
                <a:lnTo>
                  <a:pt x="172" y="162"/>
                </a:lnTo>
                <a:lnTo>
                  <a:pt x="170" y="162"/>
                </a:lnTo>
                <a:lnTo>
                  <a:pt x="168" y="162"/>
                </a:lnTo>
                <a:lnTo>
                  <a:pt x="170" y="164"/>
                </a:lnTo>
                <a:lnTo>
                  <a:pt x="172" y="164"/>
                </a:lnTo>
                <a:lnTo>
                  <a:pt x="174" y="164"/>
                </a:lnTo>
                <a:lnTo>
                  <a:pt x="174" y="166"/>
                </a:lnTo>
                <a:lnTo>
                  <a:pt x="172" y="168"/>
                </a:lnTo>
                <a:lnTo>
                  <a:pt x="170" y="168"/>
                </a:lnTo>
                <a:lnTo>
                  <a:pt x="168" y="168"/>
                </a:lnTo>
                <a:lnTo>
                  <a:pt x="166" y="168"/>
                </a:lnTo>
                <a:lnTo>
                  <a:pt x="164" y="168"/>
                </a:lnTo>
                <a:lnTo>
                  <a:pt x="162" y="166"/>
                </a:lnTo>
                <a:lnTo>
                  <a:pt x="160" y="164"/>
                </a:lnTo>
                <a:lnTo>
                  <a:pt x="162" y="166"/>
                </a:lnTo>
                <a:lnTo>
                  <a:pt x="164" y="164"/>
                </a:lnTo>
                <a:lnTo>
                  <a:pt x="162" y="164"/>
                </a:lnTo>
                <a:lnTo>
                  <a:pt x="160" y="164"/>
                </a:lnTo>
                <a:lnTo>
                  <a:pt x="160" y="162"/>
                </a:lnTo>
                <a:lnTo>
                  <a:pt x="158" y="162"/>
                </a:lnTo>
                <a:lnTo>
                  <a:pt x="156" y="162"/>
                </a:lnTo>
                <a:lnTo>
                  <a:pt x="154" y="162"/>
                </a:lnTo>
                <a:lnTo>
                  <a:pt x="152" y="162"/>
                </a:lnTo>
                <a:lnTo>
                  <a:pt x="150" y="160"/>
                </a:lnTo>
                <a:lnTo>
                  <a:pt x="148" y="160"/>
                </a:lnTo>
                <a:lnTo>
                  <a:pt x="146" y="160"/>
                </a:lnTo>
                <a:lnTo>
                  <a:pt x="144" y="160"/>
                </a:lnTo>
                <a:lnTo>
                  <a:pt x="142" y="160"/>
                </a:lnTo>
                <a:lnTo>
                  <a:pt x="140" y="160"/>
                </a:lnTo>
                <a:lnTo>
                  <a:pt x="140" y="158"/>
                </a:lnTo>
                <a:lnTo>
                  <a:pt x="138" y="158"/>
                </a:lnTo>
                <a:lnTo>
                  <a:pt x="136" y="158"/>
                </a:lnTo>
                <a:lnTo>
                  <a:pt x="134" y="158"/>
                </a:lnTo>
                <a:lnTo>
                  <a:pt x="132" y="158"/>
                </a:lnTo>
                <a:lnTo>
                  <a:pt x="130" y="158"/>
                </a:lnTo>
                <a:lnTo>
                  <a:pt x="130" y="156"/>
                </a:lnTo>
                <a:lnTo>
                  <a:pt x="128" y="158"/>
                </a:lnTo>
                <a:lnTo>
                  <a:pt x="126" y="158"/>
                </a:lnTo>
                <a:lnTo>
                  <a:pt x="124" y="156"/>
                </a:lnTo>
                <a:lnTo>
                  <a:pt x="122" y="156"/>
                </a:lnTo>
                <a:lnTo>
                  <a:pt x="120" y="154"/>
                </a:lnTo>
                <a:lnTo>
                  <a:pt x="118" y="154"/>
                </a:lnTo>
                <a:lnTo>
                  <a:pt x="118" y="152"/>
                </a:lnTo>
                <a:lnTo>
                  <a:pt x="118" y="150"/>
                </a:lnTo>
                <a:lnTo>
                  <a:pt x="116" y="148"/>
                </a:lnTo>
                <a:lnTo>
                  <a:pt x="116" y="146"/>
                </a:lnTo>
                <a:lnTo>
                  <a:pt x="114" y="144"/>
                </a:lnTo>
                <a:lnTo>
                  <a:pt x="112" y="144"/>
                </a:lnTo>
                <a:lnTo>
                  <a:pt x="110" y="144"/>
                </a:lnTo>
                <a:lnTo>
                  <a:pt x="110" y="142"/>
                </a:lnTo>
                <a:lnTo>
                  <a:pt x="110" y="140"/>
                </a:lnTo>
                <a:lnTo>
                  <a:pt x="108" y="138"/>
                </a:lnTo>
                <a:lnTo>
                  <a:pt x="108" y="136"/>
                </a:lnTo>
                <a:lnTo>
                  <a:pt x="106" y="136"/>
                </a:lnTo>
                <a:lnTo>
                  <a:pt x="104" y="134"/>
                </a:lnTo>
                <a:lnTo>
                  <a:pt x="102" y="132"/>
                </a:lnTo>
                <a:lnTo>
                  <a:pt x="104" y="130"/>
                </a:lnTo>
                <a:lnTo>
                  <a:pt x="102" y="128"/>
                </a:lnTo>
                <a:lnTo>
                  <a:pt x="102" y="126"/>
                </a:lnTo>
                <a:lnTo>
                  <a:pt x="100" y="126"/>
                </a:lnTo>
                <a:lnTo>
                  <a:pt x="98" y="124"/>
                </a:lnTo>
                <a:lnTo>
                  <a:pt x="98" y="122"/>
                </a:lnTo>
                <a:lnTo>
                  <a:pt x="98" y="120"/>
                </a:lnTo>
                <a:lnTo>
                  <a:pt x="96" y="118"/>
                </a:lnTo>
                <a:lnTo>
                  <a:pt x="96" y="116"/>
                </a:lnTo>
                <a:lnTo>
                  <a:pt x="94" y="114"/>
                </a:lnTo>
                <a:lnTo>
                  <a:pt x="92" y="114"/>
                </a:lnTo>
                <a:lnTo>
                  <a:pt x="90" y="114"/>
                </a:lnTo>
                <a:lnTo>
                  <a:pt x="90" y="112"/>
                </a:lnTo>
                <a:lnTo>
                  <a:pt x="88" y="112"/>
                </a:lnTo>
                <a:lnTo>
                  <a:pt x="86" y="112"/>
                </a:lnTo>
                <a:lnTo>
                  <a:pt x="84" y="112"/>
                </a:lnTo>
                <a:lnTo>
                  <a:pt x="82" y="110"/>
                </a:lnTo>
                <a:lnTo>
                  <a:pt x="80" y="110"/>
                </a:lnTo>
                <a:lnTo>
                  <a:pt x="78" y="110"/>
                </a:lnTo>
                <a:lnTo>
                  <a:pt x="76" y="110"/>
                </a:lnTo>
                <a:lnTo>
                  <a:pt x="74" y="108"/>
                </a:lnTo>
                <a:lnTo>
                  <a:pt x="72" y="108"/>
                </a:lnTo>
                <a:lnTo>
                  <a:pt x="74" y="106"/>
                </a:lnTo>
                <a:lnTo>
                  <a:pt x="74" y="104"/>
                </a:lnTo>
                <a:lnTo>
                  <a:pt x="72" y="106"/>
                </a:lnTo>
                <a:lnTo>
                  <a:pt x="70" y="104"/>
                </a:lnTo>
                <a:lnTo>
                  <a:pt x="70" y="106"/>
                </a:lnTo>
                <a:lnTo>
                  <a:pt x="68" y="104"/>
                </a:lnTo>
                <a:lnTo>
                  <a:pt x="68" y="102"/>
                </a:lnTo>
                <a:lnTo>
                  <a:pt x="66" y="104"/>
                </a:lnTo>
                <a:lnTo>
                  <a:pt x="66" y="102"/>
                </a:lnTo>
                <a:lnTo>
                  <a:pt x="66" y="104"/>
                </a:lnTo>
                <a:lnTo>
                  <a:pt x="66" y="106"/>
                </a:lnTo>
                <a:lnTo>
                  <a:pt x="66" y="108"/>
                </a:lnTo>
                <a:lnTo>
                  <a:pt x="64" y="106"/>
                </a:lnTo>
                <a:lnTo>
                  <a:pt x="62" y="106"/>
                </a:lnTo>
                <a:lnTo>
                  <a:pt x="62" y="108"/>
                </a:lnTo>
                <a:lnTo>
                  <a:pt x="60" y="108"/>
                </a:lnTo>
                <a:lnTo>
                  <a:pt x="58" y="108"/>
                </a:lnTo>
                <a:lnTo>
                  <a:pt x="58" y="106"/>
                </a:lnTo>
                <a:lnTo>
                  <a:pt x="56" y="106"/>
                </a:lnTo>
                <a:lnTo>
                  <a:pt x="54" y="104"/>
                </a:lnTo>
                <a:lnTo>
                  <a:pt x="54" y="102"/>
                </a:lnTo>
                <a:lnTo>
                  <a:pt x="52" y="102"/>
                </a:lnTo>
                <a:lnTo>
                  <a:pt x="54" y="104"/>
                </a:lnTo>
                <a:lnTo>
                  <a:pt x="54" y="106"/>
                </a:lnTo>
                <a:lnTo>
                  <a:pt x="54" y="108"/>
                </a:lnTo>
                <a:lnTo>
                  <a:pt x="54" y="110"/>
                </a:lnTo>
                <a:lnTo>
                  <a:pt x="56" y="112"/>
                </a:lnTo>
                <a:lnTo>
                  <a:pt x="54" y="112"/>
                </a:lnTo>
                <a:lnTo>
                  <a:pt x="54" y="114"/>
                </a:lnTo>
                <a:lnTo>
                  <a:pt x="52" y="114"/>
                </a:lnTo>
                <a:lnTo>
                  <a:pt x="50" y="112"/>
                </a:lnTo>
                <a:lnTo>
                  <a:pt x="48" y="114"/>
                </a:lnTo>
                <a:lnTo>
                  <a:pt x="48" y="112"/>
                </a:lnTo>
                <a:lnTo>
                  <a:pt x="46" y="110"/>
                </a:lnTo>
                <a:lnTo>
                  <a:pt x="46" y="112"/>
                </a:lnTo>
                <a:lnTo>
                  <a:pt x="48" y="112"/>
                </a:lnTo>
                <a:lnTo>
                  <a:pt x="48" y="114"/>
                </a:lnTo>
                <a:lnTo>
                  <a:pt x="50" y="116"/>
                </a:lnTo>
                <a:lnTo>
                  <a:pt x="50" y="118"/>
                </a:lnTo>
                <a:lnTo>
                  <a:pt x="48" y="118"/>
                </a:lnTo>
                <a:lnTo>
                  <a:pt x="46" y="118"/>
                </a:lnTo>
                <a:lnTo>
                  <a:pt x="44" y="118"/>
                </a:lnTo>
                <a:lnTo>
                  <a:pt x="42" y="118"/>
                </a:lnTo>
                <a:lnTo>
                  <a:pt x="40" y="120"/>
                </a:lnTo>
                <a:lnTo>
                  <a:pt x="38" y="120"/>
                </a:lnTo>
                <a:lnTo>
                  <a:pt x="36" y="120"/>
                </a:lnTo>
                <a:lnTo>
                  <a:pt x="36" y="118"/>
                </a:lnTo>
                <a:lnTo>
                  <a:pt x="34" y="118"/>
                </a:lnTo>
                <a:lnTo>
                  <a:pt x="32" y="118"/>
                </a:lnTo>
                <a:lnTo>
                  <a:pt x="30" y="120"/>
                </a:lnTo>
                <a:lnTo>
                  <a:pt x="28" y="120"/>
                </a:lnTo>
                <a:lnTo>
                  <a:pt x="28" y="118"/>
                </a:lnTo>
                <a:lnTo>
                  <a:pt x="26" y="118"/>
                </a:lnTo>
                <a:lnTo>
                  <a:pt x="26" y="120"/>
                </a:lnTo>
                <a:lnTo>
                  <a:pt x="28" y="120"/>
                </a:lnTo>
                <a:lnTo>
                  <a:pt x="30" y="120"/>
                </a:lnTo>
                <a:lnTo>
                  <a:pt x="32" y="120"/>
                </a:lnTo>
                <a:lnTo>
                  <a:pt x="34" y="120"/>
                </a:lnTo>
                <a:lnTo>
                  <a:pt x="36" y="120"/>
                </a:lnTo>
                <a:lnTo>
                  <a:pt x="38" y="122"/>
                </a:lnTo>
                <a:lnTo>
                  <a:pt x="40" y="124"/>
                </a:lnTo>
                <a:lnTo>
                  <a:pt x="42" y="126"/>
                </a:lnTo>
                <a:lnTo>
                  <a:pt x="44" y="126"/>
                </a:lnTo>
                <a:lnTo>
                  <a:pt x="44" y="128"/>
                </a:lnTo>
                <a:lnTo>
                  <a:pt x="44" y="130"/>
                </a:lnTo>
                <a:lnTo>
                  <a:pt x="44" y="132"/>
                </a:lnTo>
                <a:lnTo>
                  <a:pt x="44" y="134"/>
                </a:lnTo>
                <a:lnTo>
                  <a:pt x="42" y="134"/>
                </a:lnTo>
                <a:lnTo>
                  <a:pt x="40" y="134"/>
                </a:lnTo>
                <a:lnTo>
                  <a:pt x="38" y="136"/>
                </a:lnTo>
                <a:lnTo>
                  <a:pt x="36" y="136"/>
                </a:lnTo>
                <a:lnTo>
                  <a:pt x="36" y="138"/>
                </a:lnTo>
                <a:lnTo>
                  <a:pt x="34" y="138"/>
                </a:lnTo>
                <a:lnTo>
                  <a:pt x="32" y="140"/>
                </a:lnTo>
                <a:lnTo>
                  <a:pt x="30" y="140"/>
                </a:lnTo>
                <a:lnTo>
                  <a:pt x="28" y="140"/>
                </a:lnTo>
                <a:lnTo>
                  <a:pt x="26" y="138"/>
                </a:lnTo>
                <a:lnTo>
                  <a:pt x="24" y="138"/>
                </a:lnTo>
                <a:lnTo>
                  <a:pt x="22" y="138"/>
                </a:lnTo>
                <a:lnTo>
                  <a:pt x="20" y="138"/>
                </a:lnTo>
                <a:lnTo>
                  <a:pt x="18" y="138"/>
                </a:lnTo>
                <a:lnTo>
                  <a:pt x="16" y="138"/>
                </a:lnTo>
                <a:lnTo>
                  <a:pt x="14" y="138"/>
                </a:lnTo>
                <a:lnTo>
                  <a:pt x="12" y="138"/>
                </a:lnTo>
                <a:lnTo>
                  <a:pt x="10" y="138"/>
                </a:lnTo>
                <a:lnTo>
                  <a:pt x="8" y="136"/>
                </a:lnTo>
                <a:lnTo>
                  <a:pt x="6" y="138"/>
                </a:lnTo>
                <a:lnTo>
                  <a:pt x="4" y="138"/>
                </a:lnTo>
                <a:lnTo>
                  <a:pt x="2" y="138"/>
                </a:lnTo>
                <a:lnTo>
                  <a:pt x="0" y="1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7" name="Freeform 2138">
            <a:extLst>
              <a:ext uri="{FF2B5EF4-FFF2-40B4-BE49-F238E27FC236}">
                <a16:creationId xmlns:a16="http://schemas.microsoft.com/office/drawing/2014/main" id="{ADCCE559-1C50-43D9-AE45-141962516A5E}"/>
              </a:ext>
            </a:extLst>
          </p:cNvPr>
          <p:cNvSpPr>
            <a:spLocks/>
          </p:cNvSpPr>
          <p:nvPr/>
        </p:nvSpPr>
        <p:spPr bwMode="auto">
          <a:xfrm>
            <a:off x="8551866" y="5268914"/>
            <a:ext cx="325437" cy="198437"/>
          </a:xfrm>
          <a:custGeom>
            <a:avLst/>
            <a:gdLst>
              <a:gd name="T0" fmla="*/ 5040305 w 205"/>
              <a:gd name="T1" fmla="*/ 279735845 h 125"/>
              <a:gd name="T2" fmla="*/ 10080610 w 205"/>
              <a:gd name="T3" fmla="*/ 284776145 h 125"/>
              <a:gd name="T4" fmla="*/ 15120914 w 205"/>
              <a:gd name="T5" fmla="*/ 289816445 h 125"/>
              <a:gd name="T6" fmla="*/ 40322438 w 205"/>
              <a:gd name="T7" fmla="*/ 294856745 h 125"/>
              <a:gd name="T8" fmla="*/ 50403048 w 205"/>
              <a:gd name="T9" fmla="*/ 304937344 h 125"/>
              <a:gd name="T10" fmla="*/ 65523962 w 205"/>
              <a:gd name="T11" fmla="*/ 309977644 h 125"/>
              <a:gd name="T12" fmla="*/ 90725486 w 205"/>
              <a:gd name="T13" fmla="*/ 309977644 h 125"/>
              <a:gd name="T14" fmla="*/ 115927009 w 205"/>
              <a:gd name="T15" fmla="*/ 304937344 h 125"/>
              <a:gd name="T16" fmla="*/ 136088228 w 205"/>
              <a:gd name="T17" fmla="*/ 289816445 h 125"/>
              <a:gd name="T18" fmla="*/ 161289752 w 205"/>
              <a:gd name="T19" fmla="*/ 274695545 h 125"/>
              <a:gd name="T20" fmla="*/ 171370362 w 205"/>
              <a:gd name="T21" fmla="*/ 274695545 h 125"/>
              <a:gd name="T22" fmla="*/ 196571885 w 205"/>
              <a:gd name="T23" fmla="*/ 254534346 h 125"/>
              <a:gd name="T24" fmla="*/ 221773409 w 205"/>
              <a:gd name="T25" fmla="*/ 234373147 h 125"/>
              <a:gd name="T26" fmla="*/ 246974933 w 205"/>
              <a:gd name="T27" fmla="*/ 209171648 h 125"/>
              <a:gd name="T28" fmla="*/ 274695815 w 205"/>
              <a:gd name="T29" fmla="*/ 183970149 h 125"/>
              <a:gd name="T30" fmla="*/ 299897339 w 205"/>
              <a:gd name="T31" fmla="*/ 178929849 h 125"/>
              <a:gd name="T32" fmla="*/ 325098863 w 205"/>
              <a:gd name="T33" fmla="*/ 168849250 h 125"/>
              <a:gd name="T34" fmla="*/ 335179473 w 205"/>
              <a:gd name="T35" fmla="*/ 168849250 h 125"/>
              <a:gd name="T36" fmla="*/ 365421301 w 205"/>
              <a:gd name="T37" fmla="*/ 163808950 h 125"/>
              <a:gd name="T38" fmla="*/ 360380996 w 205"/>
              <a:gd name="T39" fmla="*/ 146168694 h 125"/>
              <a:gd name="T40" fmla="*/ 380542215 w 205"/>
              <a:gd name="T41" fmla="*/ 131047795 h 125"/>
              <a:gd name="T42" fmla="*/ 410784044 w 205"/>
              <a:gd name="T43" fmla="*/ 115926895 h 125"/>
              <a:gd name="T44" fmla="*/ 441025872 w 205"/>
              <a:gd name="T45" fmla="*/ 95765696 h 125"/>
              <a:gd name="T46" fmla="*/ 461187091 w 205"/>
              <a:gd name="T47" fmla="*/ 80644797 h 125"/>
              <a:gd name="T48" fmla="*/ 486388615 w 205"/>
              <a:gd name="T49" fmla="*/ 55443298 h 125"/>
              <a:gd name="T50" fmla="*/ 506549834 w 205"/>
              <a:gd name="T51" fmla="*/ 35282099 h 125"/>
              <a:gd name="T52" fmla="*/ 501509529 w 205"/>
              <a:gd name="T53" fmla="*/ 35282099 h 125"/>
              <a:gd name="T54" fmla="*/ 511590139 w 205"/>
              <a:gd name="T55" fmla="*/ 25201499 h 125"/>
              <a:gd name="T56" fmla="*/ 496469225 w 205"/>
              <a:gd name="T57" fmla="*/ 35282099 h 125"/>
              <a:gd name="T58" fmla="*/ 496469225 w 205"/>
              <a:gd name="T59" fmla="*/ 30241799 h 125"/>
              <a:gd name="T60" fmla="*/ 496469225 w 205"/>
              <a:gd name="T61" fmla="*/ 25201499 h 125"/>
              <a:gd name="T62" fmla="*/ 466227396 w 205"/>
              <a:gd name="T63" fmla="*/ 35282099 h 125"/>
              <a:gd name="T64" fmla="*/ 466227396 w 205"/>
              <a:gd name="T65" fmla="*/ 20161199 h 125"/>
              <a:gd name="T66" fmla="*/ 461187091 w 205"/>
              <a:gd name="T67" fmla="*/ 5040300 h 125"/>
              <a:gd name="T68" fmla="*/ 476308006 w 205"/>
              <a:gd name="T69" fmla="*/ 0 h 125"/>
              <a:gd name="T70" fmla="*/ 446066177 w 205"/>
              <a:gd name="T71" fmla="*/ 10080600 h 125"/>
              <a:gd name="T72" fmla="*/ 415824349 w 205"/>
              <a:gd name="T73" fmla="*/ 30241799 h 125"/>
              <a:gd name="T74" fmla="*/ 395663130 w 205"/>
              <a:gd name="T75" fmla="*/ 55443298 h 125"/>
              <a:gd name="T76" fmla="*/ 365421301 w 205"/>
              <a:gd name="T77" fmla="*/ 70564197 h 125"/>
              <a:gd name="T78" fmla="*/ 330139168 w 205"/>
              <a:gd name="T79" fmla="*/ 100805996 h 125"/>
              <a:gd name="T80" fmla="*/ 309977949 w 205"/>
              <a:gd name="T81" fmla="*/ 115926895 h 125"/>
              <a:gd name="T82" fmla="*/ 279736120 w 205"/>
              <a:gd name="T83" fmla="*/ 126007495 h 125"/>
              <a:gd name="T84" fmla="*/ 257055543 w 205"/>
              <a:gd name="T85" fmla="*/ 141128394 h 125"/>
              <a:gd name="T86" fmla="*/ 231854019 w 205"/>
              <a:gd name="T87" fmla="*/ 153728350 h 125"/>
              <a:gd name="T88" fmla="*/ 201612190 w 205"/>
              <a:gd name="T89" fmla="*/ 163808950 h 125"/>
              <a:gd name="T90" fmla="*/ 176410666 w 205"/>
              <a:gd name="T91" fmla="*/ 173889549 h 125"/>
              <a:gd name="T92" fmla="*/ 146168838 w 205"/>
              <a:gd name="T93" fmla="*/ 183970149 h 125"/>
              <a:gd name="T94" fmla="*/ 120967314 w 205"/>
              <a:gd name="T95" fmla="*/ 199091048 h 125"/>
              <a:gd name="T96" fmla="*/ 100806095 w 205"/>
              <a:gd name="T97" fmla="*/ 209171648 h 125"/>
              <a:gd name="T98" fmla="*/ 80644876 w 205"/>
              <a:gd name="T99" fmla="*/ 224292547 h 125"/>
              <a:gd name="T100" fmla="*/ 55443352 w 205"/>
              <a:gd name="T101" fmla="*/ 234373147 h 125"/>
              <a:gd name="T102" fmla="*/ 45362743 w 205"/>
              <a:gd name="T103" fmla="*/ 254534346 h 125"/>
              <a:gd name="T104" fmla="*/ 35282133 w 205"/>
              <a:gd name="T105" fmla="*/ 249494046 h 125"/>
              <a:gd name="T106" fmla="*/ 35282133 w 205"/>
              <a:gd name="T107" fmla="*/ 254534346 h 125"/>
              <a:gd name="T108" fmla="*/ 25201524 w 205"/>
              <a:gd name="T109" fmla="*/ 264614946 h 125"/>
              <a:gd name="T110" fmla="*/ 5040305 w 205"/>
              <a:gd name="T111" fmla="*/ 269655246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5" h="125">
                <a:moveTo>
                  <a:pt x="0" y="111"/>
                </a:moveTo>
                <a:lnTo>
                  <a:pt x="2" y="111"/>
                </a:lnTo>
                <a:lnTo>
                  <a:pt x="4" y="109"/>
                </a:lnTo>
                <a:lnTo>
                  <a:pt x="6" y="109"/>
                </a:lnTo>
                <a:lnTo>
                  <a:pt x="4" y="111"/>
                </a:lnTo>
                <a:lnTo>
                  <a:pt x="2" y="111"/>
                </a:lnTo>
                <a:lnTo>
                  <a:pt x="2" y="113"/>
                </a:lnTo>
                <a:lnTo>
                  <a:pt x="4" y="113"/>
                </a:lnTo>
                <a:lnTo>
                  <a:pt x="4" y="111"/>
                </a:lnTo>
                <a:lnTo>
                  <a:pt x="6" y="111"/>
                </a:lnTo>
                <a:lnTo>
                  <a:pt x="4" y="111"/>
                </a:lnTo>
                <a:lnTo>
                  <a:pt x="4" y="113"/>
                </a:lnTo>
                <a:lnTo>
                  <a:pt x="2" y="113"/>
                </a:lnTo>
                <a:lnTo>
                  <a:pt x="0" y="115"/>
                </a:lnTo>
                <a:lnTo>
                  <a:pt x="2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7"/>
                </a:lnTo>
                <a:lnTo>
                  <a:pt x="10" y="117"/>
                </a:lnTo>
                <a:lnTo>
                  <a:pt x="12" y="115"/>
                </a:lnTo>
                <a:lnTo>
                  <a:pt x="14" y="115"/>
                </a:lnTo>
                <a:lnTo>
                  <a:pt x="16" y="115"/>
                </a:lnTo>
                <a:lnTo>
                  <a:pt x="16" y="117"/>
                </a:lnTo>
                <a:lnTo>
                  <a:pt x="14" y="119"/>
                </a:lnTo>
                <a:lnTo>
                  <a:pt x="16" y="119"/>
                </a:lnTo>
                <a:lnTo>
                  <a:pt x="18" y="119"/>
                </a:lnTo>
                <a:lnTo>
                  <a:pt x="20" y="119"/>
                </a:lnTo>
                <a:lnTo>
                  <a:pt x="22" y="119"/>
                </a:lnTo>
                <a:lnTo>
                  <a:pt x="20" y="121"/>
                </a:lnTo>
                <a:lnTo>
                  <a:pt x="20" y="123"/>
                </a:lnTo>
                <a:lnTo>
                  <a:pt x="22" y="123"/>
                </a:lnTo>
                <a:lnTo>
                  <a:pt x="24" y="123"/>
                </a:lnTo>
                <a:lnTo>
                  <a:pt x="26" y="123"/>
                </a:lnTo>
                <a:lnTo>
                  <a:pt x="28" y="125"/>
                </a:lnTo>
                <a:lnTo>
                  <a:pt x="32" y="125"/>
                </a:lnTo>
                <a:lnTo>
                  <a:pt x="34" y="125"/>
                </a:lnTo>
                <a:lnTo>
                  <a:pt x="36" y="123"/>
                </a:lnTo>
                <a:lnTo>
                  <a:pt x="38" y="123"/>
                </a:lnTo>
                <a:lnTo>
                  <a:pt x="40" y="123"/>
                </a:lnTo>
                <a:lnTo>
                  <a:pt x="42" y="121"/>
                </a:lnTo>
                <a:lnTo>
                  <a:pt x="44" y="121"/>
                </a:lnTo>
                <a:lnTo>
                  <a:pt x="46" y="121"/>
                </a:lnTo>
                <a:lnTo>
                  <a:pt x="48" y="119"/>
                </a:lnTo>
                <a:lnTo>
                  <a:pt x="50" y="117"/>
                </a:lnTo>
                <a:lnTo>
                  <a:pt x="52" y="117"/>
                </a:lnTo>
                <a:lnTo>
                  <a:pt x="54" y="117"/>
                </a:lnTo>
                <a:lnTo>
                  <a:pt x="54" y="115"/>
                </a:lnTo>
                <a:lnTo>
                  <a:pt x="56" y="115"/>
                </a:lnTo>
                <a:lnTo>
                  <a:pt x="58" y="115"/>
                </a:lnTo>
                <a:lnTo>
                  <a:pt x="60" y="113"/>
                </a:lnTo>
                <a:lnTo>
                  <a:pt x="60" y="111"/>
                </a:lnTo>
                <a:lnTo>
                  <a:pt x="62" y="111"/>
                </a:lnTo>
                <a:lnTo>
                  <a:pt x="64" y="109"/>
                </a:lnTo>
                <a:lnTo>
                  <a:pt x="66" y="109"/>
                </a:lnTo>
                <a:lnTo>
                  <a:pt x="68" y="109"/>
                </a:lnTo>
                <a:lnTo>
                  <a:pt x="70" y="109"/>
                </a:lnTo>
                <a:lnTo>
                  <a:pt x="72" y="107"/>
                </a:lnTo>
                <a:lnTo>
                  <a:pt x="70" y="107"/>
                </a:lnTo>
                <a:lnTo>
                  <a:pt x="68" y="109"/>
                </a:lnTo>
                <a:lnTo>
                  <a:pt x="70" y="107"/>
                </a:lnTo>
                <a:lnTo>
                  <a:pt x="72" y="107"/>
                </a:lnTo>
                <a:lnTo>
                  <a:pt x="72" y="105"/>
                </a:lnTo>
                <a:lnTo>
                  <a:pt x="74" y="103"/>
                </a:lnTo>
                <a:lnTo>
                  <a:pt x="76" y="103"/>
                </a:lnTo>
                <a:lnTo>
                  <a:pt x="78" y="101"/>
                </a:lnTo>
                <a:lnTo>
                  <a:pt x="80" y="99"/>
                </a:lnTo>
                <a:lnTo>
                  <a:pt x="82" y="97"/>
                </a:lnTo>
                <a:lnTo>
                  <a:pt x="84" y="95"/>
                </a:lnTo>
                <a:lnTo>
                  <a:pt x="86" y="95"/>
                </a:lnTo>
                <a:lnTo>
                  <a:pt x="86" y="93"/>
                </a:lnTo>
                <a:lnTo>
                  <a:pt x="88" y="93"/>
                </a:lnTo>
                <a:lnTo>
                  <a:pt x="90" y="91"/>
                </a:lnTo>
                <a:lnTo>
                  <a:pt x="92" y="89"/>
                </a:lnTo>
                <a:lnTo>
                  <a:pt x="94" y="89"/>
                </a:lnTo>
                <a:lnTo>
                  <a:pt x="96" y="87"/>
                </a:lnTo>
                <a:lnTo>
                  <a:pt x="98" y="85"/>
                </a:lnTo>
                <a:lnTo>
                  <a:pt x="98" y="83"/>
                </a:lnTo>
                <a:lnTo>
                  <a:pt x="100" y="81"/>
                </a:lnTo>
                <a:lnTo>
                  <a:pt x="102" y="79"/>
                </a:lnTo>
                <a:lnTo>
                  <a:pt x="104" y="77"/>
                </a:lnTo>
                <a:lnTo>
                  <a:pt x="106" y="77"/>
                </a:lnTo>
                <a:lnTo>
                  <a:pt x="108" y="75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5" y="73"/>
                </a:lnTo>
                <a:lnTo>
                  <a:pt x="117" y="71"/>
                </a:lnTo>
                <a:lnTo>
                  <a:pt x="119" y="71"/>
                </a:lnTo>
                <a:lnTo>
                  <a:pt x="121" y="69"/>
                </a:lnTo>
                <a:lnTo>
                  <a:pt x="123" y="69"/>
                </a:lnTo>
                <a:lnTo>
                  <a:pt x="127" y="69"/>
                </a:lnTo>
                <a:lnTo>
                  <a:pt x="129" y="67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3" y="67"/>
                </a:lnTo>
                <a:lnTo>
                  <a:pt x="131" y="67"/>
                </a:lnTo>
                <a:lnTo>
                  <a:pt x="133" y="67"/>
                </a:lnTo>
                <a:lnTo>
                  <a:pt x="135" y="67"/>
                </a:lnTo>
                <a:lnTo>
                  <a:pt x="137" y="67"/>
                </a:lnTo>
                <a:lnTo>
                  <a:pt x="139" y="67"/>
                </a:lnTo>
                <a:lnTo>
                  <a:pt x="141" y="67"/>
                </a:lnTo>
                <a:lnTo>
                  <a:pt x="143" y="67"/>
                </a:lnTo>
                <a:lnTo>
                  <a:pt x="145" y="65"/>
                </a:lnTo>
                <a:lnTo>
                  <a:pt x="143" y="63"/>
                </a:lnTo>
                <a:lnTo>
                  <a:pt x="141" y="63"/>
                </a:lnTo>
                <a:lnTo>
                  <a:pt x="139" y="63"/>
                </a:lnTo>
                <a:lnTo>
                  <a:pt x="141" y="61"/>
                </a:lnTo>
                <a:lnTo>
                  <a:pt x="141" y="60"/>
                </a:lnTo>
                <a:lnTo>
                  <a:pt x="143" y="58"/>
                </a:lnTo>
                <a:lnTo>
                  <a:pt x="145" y="56"/>
                </a:lnTo>
                <a:lnTo>
                  <a:pt x="147" y="56"/>
                </a:lnTo>
                <a:lnTo>
                  <a:pt x="149" y="54"/>
                </a:lnTo>
                <a:lnTo>
                  <a:pt x="151" y="52"/>
                </a:lnTo>
                <a:lnTo>
                  <a:pt x="153" y="52"/>
                </a:lnTo>
                <a:lnTo>
                  <a:pt x="155" y="50"/>
                </a:lnTo>
                <a:lnTo>
                  <a:pt x="157" y="50"/>
                </a:lnTo>
                <a:lnTo>
                  <a:pt x="159" y="48"/>
                </a:lnTo>
                <a:lnTo>
                  <a:pt x="161" y="48"/>
                </a:lnTo>
                <a:lnTo>
                  <a:pt x="163" y="46"/>
                </a:lnTo>
                <a:lnTo>
                  <a:pt x="165" y="44"/>
                </a:lnTo>
                <a:lnTo>
                  <a:pt x="167" y="44"/>
                </a:lnTo>
                <a:lnTo>
                  <a:pt x="169" y="42"/>
                </a:lnTo>
                <a:lnTo>
                  <a:pt x="171" y="40"/>
                </a:lnTo>
                <a:lnTo>
                  <a:pt x="173" y="38"/>
                </a:lnTo>
                <a:lnTo>
                  <a:pt x="175" y="38"/>
                </a:lnTo>
                <a:lnTo>
                  <a:pt x="175" y="36"/>
                </a:lnTo>
                <a:lnTo>
                  <a:pt x="179" y="36"/>
                </a:lnTo>
                <a:lnTo>
                  <a:pt x="179" y="34"/>
                </a:lnTo>
                <a:lnTo>
                  <a:pt x="181" y="34"/>
                </a:lnTo>
                <a:lnTo>
                  <a:pt x="183" y="32"/>
                </a:lnTo>
                <a:lnTo>
                  <a:pt x="185" y="30"/>
                </a:lnTo>
                <a:lnTo>
                  <a:pt x="189" y="28"/>
                </a:lnTo>
                <a:lnTo>
                  <a:pt x="193" y="26"/>
                </a:lnTo>
                <a:lnTo>
                  <a:pt x="193" y="24"/>
                </a:lnTo>
                <a:lnTo>
                  <a:pt x="193" y="22"/>
                </a:lnTo>
                <a:lnTo>
                  <a:pt x="195" y="20"/>
                </a:lnTo>
                <a:lnTo>
                  <a:pt x="195" y="18"/>
                </a:lnTo>
                <a:lnTo>
                  <a:pt x="197" y="18"/>
                </a:lnTo>
                <a:lnTo>
                  <a:pt x="197" y="16"/>
                </a:lnTo>
                <a:lnTo>
                  <a:pt x="201" y="16"/>
                </a:lnTo>
                <a:lnTo>
                  <a:pt x="201" y="14"/>
                </a:lnTo>
                <a:lnTo>
                  <a:pt x="203" y="14"/>
                </a:lnTo>
                <a:lnTo>
                  <a:pt x="205" y="12"/>
                </a:lnTo>
                <a:lnTo>
                  <a:pt x="203" y="12"/>
                </a:lnTo>
                <a:lnTo>
                  <a:pt x="201" y="14"/>
                </a:lnTo>
                <a:lnTo>
                  <a:pt x="199" y="14"/>
                </a:lnTo>
                <a:lnTo>
                  <a:pt x="197" y="16"/>
                </a:lnTo>
                <a:lnTo>
                  <a:pt x="197" y="14"/>
                </a:lnTo>
                <a:lnTo>
                  <a:pt x="199" y="14"/>
                </a:lnTo>
                <a:lnTo>
                  <a:pt x="201" y="12"/>
                </a:lnTo>
                <a:lnTo>
                  <a:pt x="203" y="10"/>
                </a:lnTo>
                <a:lnTo>
                  <a:pt x="201" y="10"/>
                </a:lnTo>
                <a:lnTo>
                  <a:pt x="199" y="12"/>
                </a:lnTo>
                <a:lnTo>
                  <a:pt x="197" y="12"/>
                </a:lnTo>
                <a:lnTo>
                  <a:pt x="197" y="14"/>
                </a:lnTo>
                <a:lnTo>
                  <a:pt x="199" y="14"/>
                </a:lnTo>
                <a:lnTo>
                  <a:pt x="197" y="14"/>
                </a:lnTo>
                <a:lnTo>
                  <a:pt x="195" y="14"/>
                </a:lnTo>
                <a:lnTo>
                  <a:pt x="193" y="14"/>
                </a:lnTo>
                <a:lnTo>
                  <a:pt x="195" y="14"/>
                </a:lnTo>
                <a:lnTo>
                  <a:pt x="197" y="12"/>
                </a:lnTo>
                <a:lnTo>
                  <a:pt x="199" y="10"/>
                </a:lnTo>
                <a:lnTo>
                  <a:pt x="197" y="10"/>
                </a:lnTo>
                <a:lnTo>
                  <a:pt x="199" y="10"/>
                </a:lnTo>
                <a:lnTo>
                  <a:pt x="201" y="8"/>
                </a:lnTo>
                <a:lnTo>
                  <a:pt x="199" y="8"/>
                </a:lnTo>
                <a:lnTo>
                  <a:pt x="197" y="10"/>
                </a:lnTo>
                <a:lnTo>
                  <a:pt x="195" y="10"/>
                </a:lnTo>
                <a:lnTo>
                  <a:pt x="193" y="10"/>
                </a:lnTo>
                <a:lnTo>
                  <a:pt x="191" y="12"/>
                </a:lnTo>
                <a:lnTo>
                  <a:pt x="189" y="12"/>
                </a:lnTo>
                <a:lnTo>
                  <a:pt x="187" y="14"/>
                </a:lnTo>
                <a:lnTo>
                  <a:pt x="185" y="14"/>
                </a:lnTo>
                <a:lnTo>
                  <a:pt x="183" y="16"/>
                </a:lnTo>
                <a:lnTo>
                  <a:pt x="181" y="14"/>
                </a:lnTo>
                <a:lnTo>
                  <a:pt x="183" y="12"/>
                </a:lnTo>
                <a:lnTo>
                  <a:pt x="183" y="10"/>
                </a:lnTo>
                <a:lnTo>
                  <a:pt x="185" y="8"/>
                </a:lnTo>
                <a:lnTo>
                  <a:pt x="187" y="6"/>
                </a:lnTo>
                <a:lnTo>
                  <a:pt x="187" y="4"/>
                </a:lnTo>
                <a:lnTo>
                  <a:pt x="185" y="6"/>
                </a:lnTo>
                <a:lnTo>
                  <a:pt x="183" y="6"/>
                </a:lnTo>
                <a:lnTo>
                  <a:pt x="183" y="4"/>
                </a:lnTo>
                <a:lnTo>
                  <a:pt x="183" y="2"/>
                </a:lnTo>
                <a:lnTo>
                  <a:pt x="185" y="0"/>
                </a:lnTo>
                <a:lnTo>
                  <a:pt x="187" y="0"/>
                </a:lnTo>
                <a:lnTo>
                  <a:pt x="189" y="0"/>
                </a:lnTo>
                <a:lnTo>
                  <a:pt x="191" y="0"/>
                </a:lnTo>
                <a:lnTo>
                  <a:pt x="189" y="0"/>
                </a:lnTo>
                <a:lnTo>
                  <a:pt x="187" y="0"/>
                </a:lnTo>
                <a:lnTo>
                  <a:pt x="185" y="0"/>
                </a:lnTo>
                <a:lnTo>
                  <a:pt x="183" y="0"/>
                </a:lnTo>
                <a:lnTo>
                  <a:pt x="181" y="2"/>
                </a:lnTo>
                <a:lnTo>
                  <a:pt x="179" y="2"/>
                </a:lnTo>
                <a:lnTo>
                  <a:pt x="177" y="4"/>
                </a:lnTo>
                <a:lnTo>
                  <a:pt x="175" y="4"/>
                </a:lnTo>
                <a:lnTo>
                  <a:pt x="173" y="6"/>
                </a:lnTo>
                <a:lnTo>
                  <a:pt x="169" y="8"/>
                </a:lnTo>
                <a:lnTo>
                  <a:pt x="169" y="10"/>
                </a:lnTo>
                <a:lnTo>
                  <a:pt x="167" y="10"/>
                </a:lnTo>
                <a:lnTo>
                  <a:pt x="165" y="12"/>
                </a:lnTo>
                <a:lnTo>
                  <a:pt x="165" y="14"/>
                </a:lnTo>
                <a:lnTo>
                  <a:pt x="163" y="16"/>
                </a:lnTo>
                <a:lnTo>
                  <a:pt x="161" y="18"/>
                </a:lnTo>
                <a:lnTo>
                  <a:pt x="159" y="18"/>
                </a:lnTo>
                <a:lnTo>
                  <a:pt x="159" y="20"/>
                </a:lnTo>
                <a:lnTo>
                  <a:pt x="157" y="22"/>
                </a:lnTo>
                <a:lnTo>
                  <a:pt x="155" y="22"/>
                </a:lnTo>
                <a:lnTo>
                  <a:pt x="151" y="24"/>
                </a:lnTo>
                <a:lnTo>
                  <a:pt x="149" y="24"/>
                </a:lnTo>
                <a:lnTo>
                  <a:pt x="147" y="24"/>
                </a:lnTo>
                <a:lnTo>
                  <a:pt x="147" y="26"/>
                </a:lnTo>
                <a:lnTo>
                  <a:pt x="145" y="28"/>
                </a:lnTo>
                <a:lnTo>
                  <a:pt x="143" y="28"/>
                </a:lnTo>
                <a:lnTo>
                  <a:pt x="139" y="32"/>
                </a:lnTo>
                <a:lnTo>
                  <a:pt x="137" y="34"/>
                </a:lnTo>
                <a:lnTo>
                  <a:pt x="135" y="36"/>
                </a:lnTo>
                <a:lnTo>
                  <a:pt x="133" y="38"/>
                </a:lnTo>
                <a:lnTo>
                  <a:pt x="131" y="40"/>
                </a:lnTo>
                <a:lnTo>
                  <a:pt x="129" y="42"/>
                </a:lnTo>
                <a:lnTo>
                  <a:pt x="127" y="42"/>
                </a:lnTo>
                <a:lnTo>
                  <a:pt x="125" y="44"/>
                </a:lnTo>
                <a:lnTo>
                  <a:pt x="123" y="44"/>
                </a:lnTo>
                <a:lnTo>
                  <a:pt x="123" y="46"/>
                </a:lnTo>
                <a:lnTo>
                  <a:pt x="121" y="46"/>
                </a:lnTo>
                <a:lnTo>
                  <a:pt x="119" y="48"/>
                </a:lnTo>
                <a:lnTo>
                  <a:pt x="117" y="48"/>
                </a:lnTo>
                <a:lnTo>
                  <a:pt x="115" y="50"/>
                </a:lnTo>
                <a:lnTo>
                  <a:pt x="113" y="50"/>
                </a:lnTo>
                <a:lnTo>
                  <a:pt x="111" y="50"/>
                </a:lnTo>
                <a:lnTo>
                  <a:pt x="109" y="52"/>
                </a:lnTo>
                <a:lnTo>
                  <a:pt x="108" y="52"/>
                </a:lnTo>
                <a:lnTo>
                  <a:pt x="106" y="54"/>
                </a:lnTo>
                <a:lnTo>
                  <a:pt x="104" y="56"/>
                </a:lnTo>
                <a:lnTo>
                  <a:pt x="102" y="56"/>
                </a:lnTo>
                <a:lnTo>
                  <a:pt x="100" y="58"/>
                </a:lnTo>
                <a:lnTo>
                  <a:pt x="98" y="58"/>
                </a:lnTo>
                <a:lnTo>
                  <a:pt x="96" y="58"/>
                </a:lnTo>
                <a:lnTo>
                  <a:pt x="94" y="60"/>
                </a:lnTo>
                <a:lnTo>
                  <a:pt x="92" y="61"/>
                </a:lnTo>
                <a:lnTo>
                  <a:pt x="90" y="61"/>
                </a:lnTo>
                <a:lnTo>
                  <a:pt x="88" y="63"/>
                </a:lnTo>
                <a:lnTo>
                  <a:pt x="86" y="63"/>
                </a:lnTo>
                <a:lnTo>
                  <a:pt x="84" y="63"/>
                </a:lnTo>
                <a:lnTo>
                  <a:pt x="82" y="63"/>
                </a:lnTo>
                <a:lnTo>
                  <a:pt x="80" y="65"/>
                </a:lnTo>
                <a:lnTo>
                  <a:pt x="78" y="65"/>
                </a:lnTo>
                <a:lnTo>
                  <a:pt x="76" y="67"/>
                </a:lnTo>
                <a:lnTo>
                  <a:pt x="74" y="67"/>
                </a:lnTo>
                <a:lnTo>
                  <a:pt x="72" y="69"/>
                </a:lnTo>
                <a:lnTo>
                  <a:pt x="70" y="69"/>
                </a:lnTo>
                <a:lnTo>
                  <a:pt x="68" y="69"/>
                </a:lnTo>
                <a:lnTo>
                  <a:pt x="66" y="69"/>
                </a:lnTo>
                <a:lnTo>
                  <a:pt x="64" y="71"/>
                </a:lnTo>
                <a:lnTo>
                  <a:pt x="62" y="71"/>
                </a:lnTo>
                <a:lnTo>
                  <a:pt x="60" y="71"/>
                </a:lnTo>
                <a:lnTo>
                  <a:pt x="58" y="73"/>
                </a:lnTo>
                <a:lnTo>
                  <a:pt x="56" y="73"/>
                </a:lnTo>
                <a:lnTo>
                  <a:pt x="54" y="75"/>
                </a:lnTo>
                <a:lnTo>
                  <a:pt x="52" y="77"/>
                </a:lnTo>
                <a:lnTo>
                  <a:pt x="50" y="77"/>
                </a:lnTo>
                <a:lnTo>
                  <a:pt x="48" y="79"/>
                </a:lnTo>
                <a:lnTo>
                  <a:pt x="46" y="79"/>
                </a:lnTo>
                <a:lnTo>
                  <a:pt x="44" y="81"/>
                </a:lnTo>
                <a:lnTo>
                  <a:pt x="44" y="83"/>
                </a:lnTo>
                <a:lnTo>
                  <a:pt x="44" y="85"/>
                </a:lnTo>
                <a:lnTo>
                  <a:pt x="42" y="83"/>
                </a:lnTo>
                <a:lnTo>
                  <a:pt x="40" y="83"/>
                </a:lnTo>
                <a:lnTo>
                  <a:pt x="38" y="85"/>
                </a:lnTo>
                <a:lnTo>
                  <a:pt x="36" y="87"/>
                </a:lnTo>
                <a:lnTo>
                  <a:pt x="34" y="87"/>
                </a:lnTo>
                <a:lnTo>
                  <a:pt x="32" y="87"/>
                </a:lnTo>
                <a:lnTo>
                  <a:pt x="32" y="89"/>
                </a:lnTo>
                <a:lnTo>
                  <a:pt x="30" y="89"/>
                </a:lnTo>
                <a:lnTo>
                  <a:pt x="28" y="89"/>
                </a:lnTo>
                <a:lnTo>
                  <a:pt x="28" y="91"/>
                </a:lnTo>
                <a:lnTo>
                  <a:pt x="26" y="91"/>
                </a:lnTo>
                <a:lnTo>
                  <a:pt x="24" y="93"/>
                </a:lnTo>
                <a:lnTo>
                  <a:pt x="22" y="93"/>
                </a:lnTo>
                <a:lnTo>
                  <a:pt x="22" y="95"/>
                </a:lnTo>
                <a:lnTo>
                  <a:pt x="20" y="97"/>
                </a:lnTo>
                <a:lnTo>
                  <a:pt x="22" y="97"/>
                </a:lnTo>
                <a:lnTo>
                  <a:pt x="20" y="97"/>
                </a:lnTo>
                <a:lnTo>
                  <a:pt x="20" y="99"/>
                </a:lnTo>
                <a:lnTo>
                  <a:pt x="18" y="101"/>
                </a:lnTo>
                <a:lnTo>
                  <a:pt x="18" y="99"/>
                </a:lnTo>
                <a:lnTo>
                  <a:pt x="16" y="99"/>
                </a:lnTo>
                <a:lnTo>
                  <a:pt x="18" y="97"/>
                </a:lnTo>
                <a:lnTo>
                  <a:pt x="16" y="97"/>
                </a:lnTo>
                <a:lnTo>
                  <a:pt x="16" y="99"/>
                </a:lnTo>
                <a:lnTo>
                  <a:pt x="14" y="99"/>
                </a:lnTo>
                <a:lnTo>
                  <a:pt x="12" y="101"/>
                </a:lnTo>
                <a:lnTo>
                  <a:pt x="10" y="101"/>
                </a:lnTo>
                <a:lnTo>
                  <a:pt x="12" y="103"/>
                </a:lnTo>
                <a:lnTo>
                  <a:pt x="14" y="101"/>
                </a:lnTo>
                <a:lnTo>
                  <a:pt x="16" y="101"/>
                </a:lnTo>
                <a:lnTo>
                  <a:pt x="14" y="101"/>
                </a:lnTo>
                <a:lnTo>
                  <a:pt x="12" y="103"/>
                </a:lnTo>
                <a:lnTo>
                  <a:pt x="10" y="103"/>
                </a:lnTo>
                <a:lnTo>
                  <a:pt x="12" y="103"/>
                </a:lnTo>
                <a:lnTo>
                  <a:pt x="14" y="103"/>
                </a:lnTo>
                <a:lnTo>
                  <a:pt x="12" y="103"/>
                </a:lnTo>
                <a:lnTo>
                  <a:pt x="10" y="105"/>
                </a:lnTo>
                <a:lnTo>
                  <a:pt x="12" y="105"/>
                </a:lnTo>
                <a:lnTo>
                  <a:pt x="10" y="107"/>
                </a:lnTo>
                <a:lnTo>
                  <a:pt x="8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7"/>
                </a:lnTo>
                <a:lnTo>
                  <a:pt x="0" y="109"/>
                </a:lnTo>
                <a:lnTo>
                  <a:pt x="0" y="11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8" name="Freeform 2139">
            <a:extLst>
              <a:ext uri="{FF2B5EF4-FFF2-40B4-BE49-F238E27FC236}">
                <a16:creationId xmlns:a16="http://schemas.microsoft.com/office/drawing/2014/main" id="{59A9F741-1CF1-4670-8003-8ACED6D5DC55}"/>
              </a:ext>
            </a:extLst>
          </p:cNvPr>
          <p:cNvSpPr>
            <a:spLocks/>
          </p:cNvSpPr>
          <p:nvPr/>
        </p:nvSpPr>
        <p:spPr bwMode="auto">
          <a:xfrm>
            <a:off x="8551866" y="5268914"/>
            <a:ext cx="325437" cy="198437"/>
          </a:xfrm>
          <a:custGeom>
            <a:avLst/>
            <a:gdLst>
              <a:gd name="T0" fmla="*/ 5040305 w 205"/>
              <a:gd name="T1" fmla="*/ 279735845 h 125"/>
              <a:gd name="T2" fmla="*/ 10080610 w 205"/>
              <a:gd name="T3" fmla="*/ 284776145 h 125"/>
              <a:gd name="T4" fmla="*/ 15120914 w 205"/>
              <a:gd name="T5" fmla="*/ 289816445 h 125"/>
              <a:gd name="T6" fmla="*/ 40322438 w 205"/>
              <a:gd name="T7" fmla="*/ 294856745 h 125"/>
              <a:gd name="T8" fmla="*/ 50403048 w 205"/>
              <a:gd name="T9" fmla="*/ 304937344 h 125"/>
              <a:gd name="T10" fmla="*/ 65523962 w 205"/>
              <a:gd name="T11" fmla="*/ 309977644 h 125"/>
              <a:gd name="T12" fmla="*/ 90725486 w 205"/>
              <a:gd name="T13" fmla="*/ 309977644 h 125"/>
              <a:gd name="T14" fmla="*/ 115927009 w 205"/>
              <a:gd name="T15" fmla="*/ 304937344 h 125"/>
              <a:gd name="T16" fmla="*/ 136088228 w 205"/>
              <a:gd name="T17" fmla="*/ 289816445 h 125"/>
              <a:gd name="T18" fmla="*/ 161289752 w 205"/>
              <a:gd name="T19" fmla="*/ 274695545 h 125"/>
              <a:gd name="T20" fmla="*/ 171370362 w 205"/>
              <a:gd name="T21" fmla="*/ 274695545 h 125"/>
              <a:gd name="T22" fmla="*/ 196571885 w 205"/>
              <a:gd name="T23" fmla="*/ 254534346 h 125"/>
              <a:gd name="T24" fmla="*/ 221773409 w 205"/>
              <a:gd name="T25" fmla="*/ 234373147 h 125"/>
              <a:gd name="T26" fmla="*/ 246974933 w 205"/>
              <a:gd name="T27" fmla="*/ 209171648 h 125"/>
              <a:gd name="T28" fmla="*/ 274695815 w 205"/>
              <a:gd name="T29" fmla="*/ 183970149 h 125"/>
              <a:gd name="T30" fmla="*/ 299897339 w 205"/>
              <a:gd name="T31" fmla="*/ 178929849 h 125"/>
              <a:gd name="T32" fmla="*/ 325098863 w 205"/>
              <a:gd name="T33" fmla="*/ 168849250 h 125"/>
              <a:gd name="T34" fmla="*/ 335179473 w 205"/>
              <a:gd name="T35" fmla="*/ 168849250 h 125"/>
              <a:gd name="T36" fmla="*/ 365421301 w 205"/>
              <a:gd name="T37" fmla="*/ 163808950 h 125"/>
              <a:gd name="T38" fmla="*/ 360380996 w 205"/>
              <a:gd name="T39" fmla="*/ 146168694 h 125"/>
              <a:gd name="T40" fmla="*/ 380542215 w 205"/>
              <a:gd name="T41" fmla="*/ 131047795 h 125"/>
              <a:gd name="T42" fmla="*/ 410784044 w 205"/>
              <a:gd name="T43" fmla="*/ 115926895 h 125"/>
              <a:gd name="T44" fmla="*/ 441025872 w 205"/>
              <a:gd name="T45" fmla="*/ 95765696 h 125"/>
              <a:gd name="T46" fmla="*/ 461187091 w 205"/>
              <a:gd name="T47" fmla="*/ 80644797 h 125"/>
              <a:gd name="T48" fmla="*/ 486388615 w 205"/>
              <a:gd name="T49" fmla="*/ 55443298 h 125"/>
              <a:gd name="T50" fmla="*/ 506549834 w 205"/>
              <a:gd name="T51" fmla="*/ 35282099 h 125"/>
              <a:gd name="T52" fmla="*/ 501509529 w 205"/>
              <a:gd name="T53" fmla="*/ 35282099 h 125"/>
              <a:gd name="T54" fmla="*/ 511590139 w 205"/>
              <a:gd name="T55" fmla="*/ 25201499 h 125"/>
              <a:gd name="T56" fmla="*/ 496469225 w 205"/>
              <a:gd name="T57" fmla="*/ 35282099 h 125"/>
              <a:gd name="T58" fmla="*/ 496469225 w 205"/>
              <a:gd name="T59" fmla="*/ 30241799 h 125"/>
              <a:gd name="T60" fmla="*/ 496469225 w 205"/>
              <a:gd name="T61" fmla="*/ 25201499 h 125"/>
              <a:gd name="T62" fmla="*/ 466227396 w 205"/>
              <a:gd name="T63" fmla="*/ 35282099 h 125"/>
              <a:gd name="T64" fmla="*/ 466227396 w 205"/>
              <a:gd name="T65" fmla="*/ 20161199 h 125"/>
              <a:gd name="T66" fmla="*/ 461187091 w 205"/>
              <a:gd name="T67" fmla="*/ 5040300 h 125"/>
              <a:gd name="T68" fmla="*/ 476308006 w 205"/>
              <a:gd name="T69" fmla="*/ 0 h 125"/>
              <a:gd name="T70" fmla="*/ 446066177 w 205"/>
              <a:gd name="T71" fmla="*/ 10080600 h 125"/>
              <a:gd name="T72" fmla="*/ 415824349 w 205"/>
              <a:gd name="T73" fmla="*/ 30241799 h 125"/>
              <a:gd name="T74" fmla="*/ 395663130 w 205"/>
              <a:gd name="T75" fmla="*/ 55443298 h 125"/>
              <a:gd name="T76" fmla="*/ 365421301 w 205"/>
              <a:gd name="T77" fmla="*/ 70564197 h 125"/>
              <a:gd name="T78" fmla="*/ 330139168 w 205"/>
              <a:gd name="T79" fmla="*/ 100805996 h 125"/>
              <a:gd name="T80" fmla="*/ 309977949 w 205"/>
              <a:gd name="T81" fmla="*/ 115926895 h 125"/>
              <a:gd name="T82" fmla="*/ 279736120 w 205"/>
              <a:gd name="T83" fmla="*/ 126007495 h 125"/>
              <a:gd name="T84" fmla="*/ 257055543 w 205"/>
              <a:gd name="T85" fmla="*/ 141128394 h 125"/>
              <a:gd name="T86" fmla="*/ 231854019 w 205"/>
              <a:gd name="T87" fmla="*/ 153728350 h 125"/>
              <a:gd name="T88" fmla="*/ 201612190 w 205"/>
              <a:gd name="T89" fmla="*/ 163808950 h 125"/>
              <a:gd name="T90" fmla="*/ 176410666 w 205"/>
              <a:gd name="T91" fmla="*/ 173889549 h 125"/>
              <a:gd name="T92" fmla="*/ 146168838 w 205"/>
              <a:gd name="T93" fmla="*/ 183970149 h 125"/>
              <a:gd name="T94" fmla="*/ 120967314 w 205"/>
              <a:gd name="T95" fmla="*/ 199091048 h 125"/>
              <a:gd name="T96" fmla="*/ 100806095 w 205"/>
              <a:gd name="T97" fmla="*/ 209171648 h 125"/>
              <a:gd name="T98" fmla="*/ 80644876 w 205"/>
              <a:gd name="T99" fmla="*/ 224292547 h 125"/>
              <a:gd name="T100" fmla="*/ 55443352 w 205"/>
              <a:gd name="T101" fmla="*/ 234373147 h 125"/>
              <a:gd name="T102" fmla="*/ 45362743 w 205"/>
              <a:gd name="T103" fmla="*/ 254534346 h 125"/>
              <a:gd name="T104" fmla="*/ 35282133 w 205"/>
              <a:gd name="T105" fmla="*/ 249494046 h 125"/>
              <a:gd name="T106" fmla="*/ 35282133 w 205"/>
              <a:gd name="T107" fmla="*/ 254534346 h 125"/>
              <a:gd name="T108" fmla="*/ 25201524 w 205"/>
              <a:gd name="T109" fmla="*/ 264614946 h 125"/>
              <a:gd name="T110" fmla="*/ 5040305 w 205"/>
              <a:gd name="T111" fmla="*/ 269655246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5" h="125">
                <a:moveTo>
                  <a:pt x="0" y="111"/>
                </a:moveTo>
                <a:lnTo>
                  <a:pt x="2" y="111"/>
                </a:lnTo>
                <a:lnTo>
                  <a:pt x="4" y="109"/>
                </a:lnTo>
                <a:lnTo>
                  <a:pt x="6" y="109"/>
                </a:lnTo>
                <a:lnTo>
                  <a:pt x="4" y="111"/>
                </a:lnTo>
                <a:lnTo>
                  <a:pt x="2" y="111"/>
                </a:lnTo>
                <a:lnTo>
                  <a:pt x="2" y="113"/>
                </a:lnTo>
                <a:lnTo>
                  <a:pt x="4" y="113"/>
                </a:lnTo>
                <a:lnTo>
                  <a:pt x="4" y="111"/>
                </a:lnTo>
                <a:lnTo>
                  <a:pt x="6" y="111"/>
                </a:lnTo>
                <a:lnTo>
                  <a:pt x="4" y="111"/>
                </a:lnTo>
                <a:lnTo>
                  <a:pt x="4" y="113"/>
                </a:lnTo>
                <a:lnTo>
                  <a:pt x="2" y="113"/>
                </a:lnTo>
                <a:lnTo>
                  <a:pt x="0" y="115"/>
                </a:lnTo>
                <a:lnTo>
                  <a:pt x="2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7"/>
                </a:lnTo>
                <a:lnTo>
                  <a:pt x="10" y="117"/>
                </a:lnTo>
                <a:lnTo>
                  <a:pt x="12" y="115"/>
                </a:lnTo>
                <a:lnTo>
                  <a:pt x="14" y="115"/>
                </a:lnTo>
                <a:lnTo>
                  <a:pt x="16" y="115"/>
                </a:lnTo>
                <a:lnTo>
                  <a:pt x="16" y="117"/>
                </a:lnTo>
                <a:lnTo>
                  <a:pt x="14" y="119"/>
                </a:lnTo>
                <a:lnTo>
                  <a:pt x="16" y="119"/>
                </a:lnTo>
                <a:lnTo>
                  <a:pt x="18" y="119"/>
                </a:lnTo>
                <a:lnTo>
                  <a:pt x="20" y="119"/>
                </a:lnTo>
                <a:lnTo>
                  <a:pt x="22" y="119"/>
                </a:lnTo>
                <a:lnTo>
                  <a:pt x="20" y="121"/>
                </a:lnTo>
                <a:lnTo>
                  <a:pt x="20" y="123"/>
                </a:lnTo>
                <a:lnTo>
                  <a:pt x="22" y="123"/>
                </a:lnTo>
                <a:lnTo>
                  <a:pt x="24" y="123"/>
                </a:lnTo>
                <a:lnTo>
                  <a:pt x="26" y="123"/>
                </a:lnTo>
                <a:lnTo>
                  <a:pt x="28" y="125"/>
                </a:lnTo>
                <a:lnTo>
                  <a:pt x="32" y="125"/>
                </a:lnTo>
                <a:lnTo>
                  <a:pt x="34" y="125"/>
                </a:lnTo>
                <a:lnTo>
                  <a:pt x="36" y="123"/>
                </a:lnTo>
                <a:lnTo>
                  <a:pt x="38" y="123"/>
                </a:lnTo>
                <a:lnTo>
                  <a:pt x="40" y="123"/>
                </a:lnTo>
                <a:lnTo>
                  <a:pt x="42" y="121"/>
                </a:lnTo>
                <a:lnTo>
                  <a:pt x="44" y="121"/>
                </a:lnTo>
                <a:lnTo>
                  <a:pt x="46" y="121"/>
                </a:lnTo>
                <a:lnTo>
                  <a:pt x="48" y="119"/>
                </a:lnTo>
                <a:lnTo>
                  <a:pt x="50" y="117"/>
                </a:lnTo>
                <a:lnTo>
                  <a:pt x="52" y="117"/>
                </a:lnTo>
                <a:lnTo>
                  <a:pt x="54" y="117"/>
                </a:lnTo>
                <a:lnTo>
                  <a:pt x="54" y="115"/>
                </a:lnTo>
                <a:lnTo>
                  <a:pt x="56" y="115"/>
                </a:lnTo>
                <a:lnTo>
                  <a:pt x="58" y="115"/>
                </a:lnTo>
                <a:lnTo>
                  <a:pt x="60" y="113"/>
                </a:lnTo>
                <a:lnTo>
                  <a:pt x="60" y="111"/>
                </a:lnTo>
                <a:lnTo>
                  <a:pt x="62" y="111"/>
                </a:lnTo>
                <a:lnTo>
                  <a:pt x="64" y="109"/>
                </a:lnTo>
                <a:lnTo>
                  <a:pt x="66" y="109"/>
                </a:lnTo>
                <a:lnTo>
                  <a:pt x="68" y="109"/>
                </a:lnTo>
                <a:lnTo>
                  <a:pt x="70" y="109"/>
                </a:lnTo>
                <a:lnTo>
                  <a:pt x="72" y="107"/>
                </a:lnTo>
                <a:lnTo>
                  <a:pt x="70" y="107"/>
                </a:lnTo>
                <a:lnTo>
                  <a:pt x="68" y="109"/>
                </a:lnTo>
                <a:lnTo>
                  <a:pt x="70" y="107"/>
                </a:lnTo>
                <a:lnTo>
                  <a:pt x="72" y="107"/>
                </a:lnTo>
                <a:lnTo>
                  <a:pt x="72" y="105"/>
                </a:lnTo>
                <a:lnTo>
                  <a:pt x="74" y="103"/>
                </a:lnTo>
                <a:lnTo>
                  <a:pt x="76" y="103"/>
                </a:lnTo>
                <a:lnTo>
                  <a:pt x="78" y="101"/>
                </a:lnTo>
                <a:lnTo>
                  <a:pt x="80" y="99"/>
                </a:lnTo>
                <a:lnTo>
                  <a:pt x="82" y="97"/>
                </a:lnTo>
                <a:lnTo>
                  <a:pt x="84" y="95"/>
                </a:lnTo>
                <a:lnTo>
                  <a:pt x="86" y="95"/>
                </a:lnTo>
                <a:lnTo>
                  <a:pt x="86" y="93"/>
                </a:lnTo>
                <a:lnTo>
                  <a:pt x="88" y="93"/>
                </a:lnTo>
                <a:lnTo>
                  <a:pt x="90" y="91"/>
                </a:lnTo>
                <a:lnTo>
                  <a:pt x="92" y="89"/>
                </a:lnTo>
                <a:lnTo>
                  <a:pt x="94" y="89"/>
                </a:lnTo>
                <a:lnTo>
                  <a:pt x="96" y="87"/>
                </a:lnTo>
                <a:lnTo>
                  <a:pt x="98" y="85"/>
                </a:lnTo>
                <a:lnTo>
                  <a:pt x="98" y="83"/>
                </a:lnTo>
                <a:lnTo>
                  <a:pt x="100" y="81"/>
                </a:lnTo>
                <a:lnTo>
                  <a:pt x="102" y="79"/>
                </a:lnTo>
                <a:lnTo>
                  <a:pt x="104" y="77"/>
                </a:lnTo>
                <a:lnTo>
                  <a:pt x="106" y="77"/>
                </a:lnTo>
                <a:lnTo>
                  <a:pt x="108" y="75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5" y="73"/>
                </a:lnTo>
                <a:lnTo>
                  <a:pt x="117" y="71"/>
                </a:lnTo>
                <a:lnTo>
                  <a:pt x="119" y="71"/>
                </a:lnTo>
                <a:lnTo>
                  <a:pt x="121" y="69"/>
                </a:lnTo>
                <a:lnTo>
                  <a:pt x="123" y="69"/>
                </a:lnTo>
                <a:lnTo>
                  <a:pt x="127" y="69"/>
                </a:lnTo>
                <a:lnTo>
                  <a:pt x="129" y="67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3" y="67"/>
                </a:lnTo>
                <a:lnTo>
                  <a:pt x="131" y="67"/>
                </a:lnTo>
                <a:lnTo>
                  <a:pt x="133" y="67"/>
                </a:lnTo>
                <a:lnTo>
                  <a:pt x="135" y="67"/>
                </a:lnTo>
                <a:lnTo>
                  <a:pt x="137" y="67"/>
                </a:lnTo>
                <a:lnTo>
                  <a:pt x="139" y="67"/>
                </a:lnTo>
                <a:lnTo>
                  <a:pt x="141" y="67"/>
                </a:lnTo>
                <a:lnTo>
                  <a:pt x="143" y="67"/>
                </a:lnTo>
                <a:lnTo>
                  <a:pt x="145" y="65"/>
                </a:lnTo>
                <a:lnTo>
                  <a:pt x="143" y="63"/>
                </a:lnTo>
                <a:lnTo>
                  <a:pt x="141" y="63"/>
                </a:lnTo>
                <a:lnTo>
                  <a:pt x="139" y="63"/>
                </a:lnTo>
                <a:lnTo>
                  <a:pt x="141" y="61"/>
                </a:lnTo>
                <a:lnTo>
                  <a:pt x="141" y="60"/>
                </a:lnTo>
                <a:lnTo>
                  <a:pt x="143" y="58"/>
                </a:lnTo>
                <a:lnTo>
                  <a:pt x="145" y="56"/>
                </a:lnTo>
                <a:lnTo>
                  <a:pt x="147" y="56"/>
                </a:lnTo>
                <a:lnTo>
                  <a:pt x="149" y="54"/>
                </a:lnTo>
                <a:lnTo>
                  <a:pt x="151" y="52"/>
                </a:lnTo>
                <a:lnTo>
                  <a:pt x="153" y="52"/>
                </a:lnTo>
                <a:lnTo>
                  <a:pt x="155" y="50"/>
                </a:lnTo>
                <a:lnTo>
                  <a:pt x="157" y="50"/>
                </a:lnTo>
                <a:lnTo>
                  <a:pt x="159" y="48"/>
                </a:lnTo>
                <a:lnTo>
                  <a:pt x="161" y="48"/>
                </a:lnTo>
                <a:lnTo>
                  <a:pt x="163" y="46"/>
                </a:lnTo>
                <a:lnTo>
                  <a:pt x="165" y="44"/>
                </a:lnTo>
                <a:lnTo>
                  <a:pt x="167" y="44"/>
                </a:lnTo>
                <a:lnTo>
                  <a:pt x="169" y="42"/>
                </a:lnTo>
                <a:lnTo>
                  <a:pt x="171" y="40"/>
                </a:lnTo>
                <a:lnTo>
                  <a:pt x="173" y="38"/>
                </a:lnTo>
                <a:lnTo>
                  <a:pt x="175" y="38"/>
                </a:lnTo>
                <a:lnTo>
                  <a:pt x="175" y="36"/>
                </a:lnTo>
                <a:lnTo>
                  <a:pt x="179" y="36"/>
                </a:lnTo>
                <a:lnTo>
                  <a:pt x="179" y="34"/>
                </a:lnTo>
                <a:lnTo>
                  <a:pt x="181" y="34"/>
                </a:lnTo>
                <a:lnTo>
                  <a:pt x="183" y="32"/>
                </a:lnTo>
                <a:lnTo>
                  <a:pt x="185" y="30"/>
                </a:lnTo>
                <a:lnTo>
                  <a:pt x="189" y="28"/>
                </a:lnTo>
                <a:lnTo>
                  <a:pt x="193" y="26"/>
                </a:lnTo>
                <a:lnTo>
                  <a:pt x="193" y="24"/>
                </a:lnTo>
                <a:lnTo>
                  <a:pt x="193" y="22"/>
                </a:lnTo>
                <a:lnTo>
                  <a:pt x="195" y="20"/>
                </a:lnTo>
                <a:lnTo>
                  <a:pt x="195" y="18"/>
                </a:lnTo>
                <a:lnTo>
                  <a:pt x="197" y="18"/>
                </a:lnTo>
                <a:lnTo>
                  <a:pt x="197" y="16"/>
                </a:lnTo>
                <a:lnTo>
                  <a:pt x="201" y="16"/>
                </a:lnTo>
                <a:lnTo>
                  <a:pt x="201" y="14"/>
                </a:lnTo>
                <a:lnTo>
                  <a:pt x="203" y="14"/>
                </a:lnTo>
                <a:lnTo>
                  <a:pt x="205" y="12"/>
                </a:lnTo>
                <a:lnTo>
                  <a:pt x="203" y="12"/>
                </a:lnTo>
                <a:lnTo>
                  <a:pt x="201" y="14"/>
                </a:lnTo>
                <a:lnTo>
                  <a:pt x="199" y="14"/>
                </a:lnTo>
                <a:lnTo>
                  <a:pt x="197" y="16"/>
                </a:lnTo>
                <a:lnTo>
                  <a:pt x="197" y="14"/>
                </a:lnTo>
                <a:lnTo>
                  <a:pt x="199" y="14"/>
                </a:lnTo>
                <a:lnTo>
                  <a:pt x="201" y="12"/>
                </a:lnTo>
                <a:lnTo>
                  <a:pt x="203" y="10"/>
                </a:lnTo>
                <a:lnTo>
                  <a:pt x="201" y="10"/>
                </a:lnTo>
                <a:lnTo>
                  <a:pt x="199" y="12"/>
                </a:lnTo>
                <a:lnTo>
                  <a:pt x="197" y="12"/>
                </a:lnTo>
                <a:lnTo>
                  <a:pt x="197" y="14"/>
                </a:lnTo>
                <a:lnTo>
                  <a:pt x="199" y="14"/>
                </a:lnTo>
                <a:lnTo>
                  <a:pt x="197" y="14"/>
                </a:lnTo>
                <a:lnTo>
                  <a:pt x="195" y="14"/>
                </a:lnTo>
                <a:lnTo>
                  <a:pt x="193" y="14"/>
                </a:lnTo>
                <a:lnTo>
                  <a:pt x="195" y="14"/>
                </a:lnTo>
                <a:lnTo>
                  <a:pt x="197" y="12"/>
                </a:lnTo>
                <a:lnTo>
                  <a:pt x="199" y="10"/>
                </a:lnTo>
                <a:lnTo>
                  <a:pt x="197" y="10"/>
                </a:lnTo>
                <a:lnTo>
                  <a:pt x="199" y="10"/>
                </a:lnTo>
                <a:lnTo>
                  <a:pt x="201" y="8"/>
                </a:lnTo>
                <a:lnTo>
                  <a:pt x="199" y="8"/>
                </a:lnTo>
                <a:lnTo>
                  <a:pt x="197" y="10"/>
                </a:lnTo>
                <a:lnTo>
                  <a:pt x="195" y="10"/>
                </a:lnTo>
                <a:lnTo>
                  <a:pt x="193" y="10"/>
                </a:lnTo>
                <a:lnTo>
                  <a:pt x="191" y="12"/>
                </a:lnTo>
                <a:lnTo>
                  <a:pt x="189" y="12"/>
                </a:lnTo>
                <a:lnTo>
                  <a:pt x="187" y="14"/>
                </a:lnTo>
                <a:lnTo>
                  <a:pt x="185" y="14"/>
                </a:lnTo>
                <a:lnTo>
                  <a:pt x="183" y="16"/>
                </a:lnTo>
                <a:lnTo>
                  <a:pt x="181" y="14"/>
                </a:lnTo>
                <a:lnTo>
                  <a:pt x="183" y="12"/>
                </a:lnTo>
                <a:lnTo>
                  <a:pt x="183" y="10"/>
                </a:lnTo>
                <a:lnTo>
                  <a:pt x="185" y="8"/>
                </a:lnTo>
                <a:lnTo>
                  <a:pt x="187" y="6"/>
                </a:lnTo>
                <a:lnTo>
                  <a:pt x="187" y="4"/>
                </a:lnTo>
                <a:lnTo>
                  <a:pt x="185" y="6"/>
                </a:lnTo>
                <a:lnTo>
                  <a:pt x="183" y="6"/>
                </a:lnTo>
                <a:lnTo>
                  <a:pt x="183" y="4"/>
                </a:lnTo>
                <a:lnTo>
                  <a:pt x="183" y="2"/>
                </a:lnTo>
                <a:lnTo>
                  <a:pt x="185" y="0"/>
                </a:lnTo>
                <a:lnTo>
                  <a:pt x="187" y="0"/>
                </a:lnTo>
                <a:lnTo>
                  <a:pt x="189" y="0"/>
                </a:lnTo>
                <a:lnTo>
                  <a:pt x="191" y="0"/>
                </a:lnTo>
                <a:lnTo>
                  <a:pt x="189" y="0"/>
                </a:lnTo>
                <a:lnTo>
                  <a:pt x="187" y="0"/>
                </a:lnTo>
                <a:lnTo>
                  <a:pt x="185" y="0"/>
                </a:lnTo>
                <a:lnTo>
                  <a:pt x="183" y="0"/>
                </a:lnTo>
                <a:lnTo>
                  <a:pt x="181" y="2"/>
                </a:lnTo>
                <a:lnTo>
                  <a:pt x="179" y="2"/>
                </a:lnTo>
                <a:lnTo>
                  <a:pt x="177" y="4"/>
                </a:lnTo>
                <a:lnTo>
                  <a:pt x="175" y="4"/>
                </a:lnTo>
                <a:lnTo>
                  <a:pt x="173" y="6"/>
                </a:lnTo>
                <a:lnTo>
                  <a:pt x="169" y="8"/>
                </a:lnTo>
                <a:lnTo>
                  <a:pt x="169" y="10"/>
                </a:lnTo>
                <a:lnTo>
                  <a:pt x="167" y="10"/>
                </a:lnTo>
                <a:lnTo>
                  <a:pt x="165" y="12"/>
                </a:lnTo>
                <a:lnTo>
                  <a:pt x="165" y="14"/>
                </a:lnTo>
                <a:lnTo>
                  <a:pt x="163" y="16"/>
                </a:lnTo>
                <a:lnTo>
                  <a:pt x="161" y="18"/>
                </a:lnTo>
                <a:lnTo>
                  <a:pt x="159" y="18"/>
                </a:lnTo>
                <a:lnTo>
                  <a:pt x="159" y="20"/>
                </a:lnTo>
                <a:lnTo>
                  <a:pt x="157" y="22"/>
                </a:lnTo>
                <a:lnTo>
                  <a:pt x="155" y="22"/>
                </a:lnTo>
                <a:lnTo>
                  <a:pt x="151" y="24"/>
                </a:lnTo>
                <a:lnTo>
                  <a:pt x="149" y="24"/>
                </a:lnTo>
                <a:lnTo>
                  <a:pt x="147" y="24"/>
                </a:lnTo>
                <a:lnTo>
                  <a:pt x="147" y="26"/>
                </a:lnTo>
                <a:lnTo>
                  <a:pt x="145" y="28"/>
                </a:lnTo>
                <a:lnTo>
                  <a:pt x="143" y="28"/>
                </a:lnTo>
                <a:lnTo>
                  <a:pt x="139" y="32"/>
                </a:lnTo>
                <a:lnTo>
                  <a:pt x="137" y="34"/>
                </a:lnTo>
                <a:lnTo>
                  <a:pt x="135" y="36"/>
                </a:lnTo>
                <a:lnTo>
                  <a:pt x="133" y="38"/>
                </a:lnTo>
                <a:lnTo>
                  <a:pt x="131" y="40"/>
                </a:lnTo>
                <a:lnTo>
                  <a:pt x="129" y="42"/>
                </a:lnTo>
                <a:lnTo>
                  <a:pt x="127" y="42"/>
                </a:lnTo>
                <a:lnTo>
                  <a:pt x="125" y="44"/>
                </a:lnTo>
                <a:lnTo>
                  <a:pt x="123" y="44"/>
                </a:lnTo>
                <a:lnTo>
                  <a:pt x="123" y="46"/>
                </a:lnTo>
                <a:lnTo>
                  <a:pt x="121" y="46"/>
                </a:lnTo>
                <a:lnTo>
                  <a:pt x="119" y="48"/>
                </a:lnTo>
                <a:lnTo>
                  <a:pt x="117" y="48"/>
                </a:lnTo>
                <a:lnTo>
                  <a:pt x="115" y="50"/>
                </a:lnTo>
                <a:lnTo>
                  <a:pt x="113" y="50"/>
                </a:lnTo>
                <a:lnTo>
                  <a:pt x="111" y="50"/>
                </a:lnTo>
                <a:lnTo>
                  <a:pt x="109" y="52"/>
                </a:lnTo>
                <a:lnTo>
                  <a:pt x="108" y="52"/>
                </a:lnTo>
                <a:lnTo>
                  <a:pt x="106" y="54"/>
                </a:lnTo>
                <a:lnTo>
                  <a:pt x="104" y="56"/>
                </a:lnTo>
                <a:lnTo>
                  <a:pt x="102" y="56"/>
                </a:lnTo>
                <a:lnTo>
                  <a:pt x="100" y="58"/>
                </a:lnTo>
                <a:lnTo>
                  <a:pt x="98" y="58"/>
                </a:lnTo>
                <a:lnTo>
                  <a:pt x="96" y="58"/>
                </a:lnTo>
                <a:lnTo>
                  <a:pt x="94" y="60"/>
                </a:lnTo>
                <a:lnTo>
                  <a:pt x="92" y="61"/>
                </a:lnTo>
                <a:lnTo>
                  <a:pt x="90" y="61"/>
                </a:lnTo>
                <a:lnTo>
                  <a:pt x="88" y="63"/>
                </a:lnTo>
                <a:lnTo>
                  <a:pt x="86" y="63"/>
                </a:lnTo>
                <a:lnTo>
                  <a:pt x="84" y="63"/>
                </a:lnTo>
                <a:lnTo>
                  <a:pt x="82" y="63"/>
                </a:lnTo>
                <a:lnTo>
                  <a:pt x="80" y="65"/>
                </a:lnTo>
                <a:lnTo>
                  <a:pt x="78" y="65"/>
                </a:lnTo>
                <a:lnTo>
                  <a:pt x="76" y="67"/>
                </a:lnTo>
                <a:lnTo>
                  <a:pt x="74" y="67"/>
                </a:lnTo>
                <a:lnTo>
                  <a:pt x="72" y="69"/>
                </a:lnTo>
                <a:lnTo>
                  <a:pt x="70" y="69"/>
                </a:lnTo>
                <a:lnTo>
                  <a:pt x="68" y="69"/>
                </a:lnTo>
                <a:lnTo>
                  <a:pt x="66" y="69"/>
                </a:lnTo>
                <a:lnTo>
                  <a:pt x="64" y="71"/>
                </a:lnTo>
                <a:lnTo>
                  <a:pt x="62" y="71"/>
                </a:lnTo>
                <a:lnTo>
                  <a:pt x="60" y="71"/>
                </a:lnTo>
                <a:lnTo>
                  <a:pt x="58" y="73"/>
                </a:lnTo>
                <a:lnTo>
                  <a:pt x="56" y="73"/>
                </a:lnTo>
                <a:lnTo>
                  <a:pt x="54" y="75"/>
                </a:lnTo>
                <a:lnTo>
                  <a:pt x="52" y="77"/>
                </a:lnTo>
                <a:lnTo>
                  <a:pt x="50" y="77"/>
                </a:lnTo>
                <a:lnTo>
                  <a:pt x="48" y="79"/>
                </a:lnTo>
                <a:lnTo>
                  <a:pt x="46" y="79"/>
                </a:lnTo>
                <a:lnTo>
                  <a:pt x="44" y="81"/>
                </a:lnTo>
                <a:lnTo>
                  <a:pt x="44" y="83"/>
                </a:lnTo>
                <a:lnTo>
                  <a:pt x="44" y="85"/>
                </a:lnTo>
                <a:lnTo>
                  <a:pt x="42" y="83"/>
                </a:lnTo>
                <a:lnTo>
                  <a:pt x="40" y="83"/>
                </a:lnTo>
                <a:lnTo>
                  <a:pt x="38" y="85"/>
                </a:lnTo>
                <a:lnTo>
                  <a:pt x="36" y="87"/>
                </a:lnTo>
                <a:lnTo>
                  <a:pt x="34" y="87"/>
                </a:lnTo>
                <a:lnTo>
                  <a:pt x="32" y="87"/>
                </a:lnTo>
                <a:lnTo>
                  <a:pt x="32" y="89"/>
                </a:lnTo>
                <a:lnTo>
                  <a:pt x="30" y="89"/>
                </a:lnTo>
                <a:lnTo>
                  <a:pt x="28" y="89"/>
                </a:lnTo>
                <a:lnTo>
                  <a:pt x="28" y="91"/>
                </a:lnTo>
                <a:lnTo>
                  <a:pt x="26" y="91"/>
                </a:lnTo>
                <a:lnTo>
                  <a:pt x="24" y="93"/>
                </a:lnTo>
                <a:lnTo>
                  <a:pt x="22" y="93"/>
                </a:lnTo>
                <a:lnTo>
                  <a:pt x="22" y="95"/>
                </a:lnTo>
                <a:lnTo>
                  <a:pt x="20" y="97"/>
                </a:lnTo>
                <a:lnTo>
                  <a:pt x="22" y="97"/>
                </a:lnTo>
                <a:lnTo>
                  <a:pt x="20" y="97"/>
                </a:lnTo>
                <a:lnTo>
                  <a:pt x="20" y="99"/>
                </a:lnTo>
                <a:lnTo>
                  <a:pt x="18" y="101"/>
                </a:lnTo>
                <a:lnTo>
                  <a:pt x="18" y="99"/>
                </a:lnTo>
                <a:lnTo>
                  <a:pt x="16" y="99"/>
                </a:lnTo>
                <a:lnTo>
                  <a:pt x="18" y="97"/>
                </a:lnTo>
                <a:lnTo>
                  <a:pt x="16" y="97"/>
                </a:lnTo>
                <a:lnTo>
                  <a:pt x="16" y="99"/>
                </a:lnTo>
                <a:lnTo>
                  <a:pt x="14" y="99"/>
                </a:lnTo>
                <a:lnTo>
                  <a:pt x="12" y="101"/>
                </a:lnTo>
                <a:lnTo>
                  <a:pt x="10" y="101"/>
                </a:lnTo>
                <a:lnTo>
                  <a:pt x="12" y="103"/>
                </a:lnTo>
                <a:lnTo>
                  <a:pt x="14" y="101"/>
                </a:lnTo>
                <a:lnTo>
                  <a:pt x="16" y="101"/>
                </a:lnTo>
                <a:lnTo>
                  <a:pt x="14" y="101"/>
                </a:lnTo>
                <a:lnTo>
                  <a:pt x="12" y="103"/>
                </a:lnTo>
                <a:lnTo>
                  <a:pt x="10" y="103"/>
                </a:lnTo>
                <a:lnTo>
                  <a:pt x="12" y="103"/>
                </a:lnTo>
                <a:lnTo>
                  <a:pt x="14" y="103"/>
                </a:lnTo>
                <a:lnTo>
                  <a:pt x="12" y="103"/>
                </a:lnTo>
                <a:lnTo>
                  <a:pt x="10" y="105"/>
                </a:lnTo>
                <a:lnTo>
                  <a:pt x="12" y="105"/>
                </a:lnTo>
                <a:lnTo>
                  <a:pt x="10" y="107"/>
                </a:lnTo>
                <a:lnTo>
                  <a:pt x="8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7"/>
                </a:lnTo>
                <a:lnTo>
                  <a:pt x="0" y="109"/>
                </a:lnTo>
                <a:lnTo>
                  <a:pt x="0" y="11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9" name="Freeform 2142">
            <a:extLst>
              <a:ext uri="{FF2B5EF4-FFF2-40B4-BE49-F238E27FC236}">
                <a16:creationId xmlns:a16="http://schemas.microsoft.com/office/drawing/2014/main" id="{FA73C387-CFC6-4EF3-A508-69867271896C}"/>
              </a:ext>
            </a:extLst>
          </p:cNvPr>
          <p:cNvSpPr>
            <a:spLocks/>
          </p:cNvSpPr>
          <p:nvPr/>
        </p:nvSpPr>
        <p:spPr bwMode="auto">
          <a:xfrm>
            <a:off x="8513764" y="4073525"/>
            <a:ext cx="120650" cy="69851"/>
          </a:xfrm>
          <a:custGeom>
            <a:avLst/>
            <a:gdLst>
              <a:gd name="T0" fmla="*/ 30241875 w 76"/>
              <a:gd name="T1" fmla="*/ 95765938 h 44"/>
              <a:gd name="T2" fmla="*/ 40322500 w 76"/>
              <a:gd name="T3" fmla="*/ 95765938 h 44"/>
              <a:gd name="T4" fmla="*/ 55443438 w 76"/>
              <a:gd name="T5" fmla="*/ 105846563 h 44"/>
              <a:gd name="T6" fmla="*/ 65524063 w 76"/>
              <a:gd name="T7" fmla="*/ 110886875 h 44"/>
              <a:gd name="T8" fmla="*/ 75604688 w 76"/>
              <a:gd name="T9" fmla="*/ 110886875 h 44"/>
              <a:gd name="T10" fmla="*/ 85685313 w 76"/>
              <a:gd name="T11" fmla="*/ 110886875 h 44"/>
              <a:gd name="T12" fmla="*/ 100806250 w 76"/>
              <a:gd name="T13" fmla="*/ 105846563 h 44"/>
              <a:gd name="T14" fmla="*/ 110886875 w 76"/>
              <a:gd name="T15" fmla="*/ 100806250 h 44"/>
              <a:gd name="T16" fmla="*/ 120967500 w 76"/>
              <a:gd name="T17" fmla="*/ 95765938 h 44"/>
              <a:gd name="T18" fmla="*/ 136088438 w 76"/>
              <a:gd name="T19" fmla="*/ 85685313 h 44"/>
              <a:gd name="T20" fmla="*/ 141128750 w 76"/>
              <a:gd name="T21" fmla="*/ 80645000 h 44"/>
              <a:gd name="T22" fmla="*/ 151209375 w 76"/>
              <a:gd name="T23" fmla="*/ 70564375 h 44"/>
              <a:gd name="T24" fmla="*/ 161290000 w 76"/>
              <a:gd name="T25" fmla="*/ 70564375 h 44"/>
              <a:gd name="T26" fmla="*/ 176410938 w 76"/>
              <a:gd name="T27" fmla="*/ 60483750 h 44"/>
              <a:gd name="T28" fmla="*/ 171370625 w 76"/>
              <a:gd name="T29" fmla="*/ 50403125 h 44"/>
              <a:gd name="T30" fmla="*/ 176410938 w 76"/>
              <a:gd name="T31" fmla="*/ 40322500 h 44"/>
              <a:gd name="T32" fmla="*/ 186491563 w 76"/>
              <a:gd name="T33" fmla="*/ 35282188 h 44"/>
              <a:gd name="T34" fmla="*/ 191531875 w 76"/>
              <a:gd name="T35" fmla="*/ 20161250 h 44"/>
              <a:gd name="T36" fmla="*/ 191531875 w 76"/>
              <a:gd name="T37" fmla="*/ 10080625 h 44"/>
              <a:gd name="T38" fmla="*/ 181451250 w 76"/>
              <a:gd name="T39" fmla="*/ 5040313 h 44"/>
              <a:gd name="T40" fmla="*/ 176410938 w 76"/>
              <a:gd name="T41" fmla="*/ 5040313 h 44"/>
              <a:gd name="T42" fmla="*/ 166330313 w 76"/>
              <a:gd name="T43" fmla="*/ 0 h 44"/>
              <a:gd name="T44" fmla="*/ 151209375 w 76"/>
              <a:gd name="T45" fmla="*/ 5040313 h 44"/>
              <a:gd name="T46" fmla="*/ 156249688 w 76"/>
              <a:gd name="T47" fmla="*/ 15120938 h 44"/>
              <a:gd name="T48" fmla="*/ 156249688 w 76"/>
              <a:gd name="T49" fmla="*/ 30241875 h 44"/>
              <a:gd name="T50" fmla="*/ 151209375 w 76"/>
              <a:gd name="T51" fmla="*/ 40322500 h 44"/>
              <a:gd name="T52" fmla="*/ 141128750 w 76"/>
              <a:gd name="T53" fmla="*/ 40322500 h 44"/>
              <a:gd name="T54" fmla="*/ 126007813 w 76"/>
              <a:gd name="T55" fmla="*/ 50403125 h 44"/>
              <a:gd name="T56" fmla="*/ 120967500 w 76"/>
              <a:gd name="T57" fmla="*/ 65524063 h 44"/>
              <a:gd name="T58" fmla="*/ 105846563 w 76"/>
              <a:gd name="T59" fmla="*/ 70564375 h 44"/>
              <a:gd name="T60" fmla="*/ 95765938 w 76"/>
              <a:gd name="T61" fmla="*/ 65524063 h 44"/>
              <a:gd name="T62" fmla="*/ 85685313 w 76"/>
              <a:gd name="T63" fmla="*/ 70564375 h 44"/>
              <a:gd name="T64" fmla="*/ 80645000 w 76"/>
              <a:gd name="T65" fmla="*/ 55443438 h 44"/>
              <a:gd name="T66" fmla="*/ 85685313 w 76"/>
              <a:gd name="T67" fmla="*/ 45362813 h 44"/>
              <a:gd name="T68" fmla="*/ 75604688 w 76"/>
              <a:gd name="T69" fmla="*/ 50403125 h 44"/>
              <a:gd name="T70" fmla="*/ 75604688 w 76"/>
              <a:gd name="T71" fmla="*/ 65524063 h 44"/>
              <a:gd name="T72" fmla="*/ 65524063 w 76"/>
              <a:gd name="T73" fmla="*/ 70564375 h 44"/>
              <a:gd name="T74" fmla="*/ 55443438 w 76"/>
              <a:gd name="T75" fmla="*/ 70564375 h 44"/>
              <a:gd name="T76" fmla="*/ 40322500 w 76"/>
              <a:gd name="T77" fmla="*/ 75604688 h 44"/>
              <a:gd name="T78" fmla="*/ 25201563 w 76"/>
              <a:gd name="T79" fmla="*/ 65524063 h 44"/>
              <a:gd name="T80" fmla="*/ 15120938 w 76"/>
              <a:gd name="T81" fmla="*/ 65524063 h 44"/>
              <a:gd name="T82" fmla="*/ 0 w 76"/>
              <a:gd name="T83" fmla="*/ 70564375 h 44"/>
              <a:gd name="T84" fmla="*/ 0 w 76"/>
              <a:gd name="T85" fmla="*/ 80645000 h 44"/>
              <a:gd name="T86" fmla="*/ 15120938 w 76"/>
              <a:gd name="T87" fmla="*/ 85685313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" h="44">
                <a:moveTo>
                  <a:pt x="10" y="36"/>
                </a:moveTo>
                <a:lnTo>
                  <a:pt x="10" y="38"/>
                </a:lnTo>
                <a:lnTo>
                  <a:pt x="12" y="38"/>
                </a:lnTo>
                <a:lnTo>
                  <a:pt x="14" y="40"/>
                </a:lnTo>
                <a:lnTo>
                  <a:pt x="16" y="38"/>
                </a:lnTo>
                <a:lnTo>
                  <a:pt x="18" y="40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0"/>
                </a:lnTo>
                <a:lnTo>
                  <a:pt x="44" y="40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6"/>
                </a:lnTo>
                <a:lnTo>
                  <a:pt x="54" y="34"/>
                </a:lnTo>
                <a:lnTo>
                  <a:pt x="56" y="34"/>
                </a:lnTo>
                <a:lnTo>
                  <a:pt x="56" y="32"/>
                </a:lnTo>
                <a:lnTo>
                  <a:pt x="58" y="30"/>
                </a:lnTo>
                <a:lnTo>
                  <a:pt x="58" y="28"/>
                </a:lnTo>
                <a:lnTo>
                  <a:pt x="60" y="28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8" y="26"/>
                </a:lnTo>
                <a:lnTo>
                  <a:pt x="70" y="24"/>
                </a:lnTo>
                <a:lnTo>
                  <a:pt x="68" y="22"/>
                </a:lnTo>
                <a:lnTo>
                  <a:pt x="68" y="20"/>
                </a:lnTo>
                <a:lnTo>
                  <a:pt x="68" y="18"/>
                </a:lnTo>
                <a:lnTo>
                  <a:pt x="68" y="16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4" y="14"/>
                </a:lnTo>
                <a:lnTo>
                  <a:pt x="76" y="12"/>
                </a:lnTo>
                <a:lnTo>
                  <a:pt x="76" y="10"/>
                </a:lnTo>
                <a:lnTo>
                  <a:pt x="76" y="8"/>
                </a:lnTo>
                <a:lnTo>
                  <a:pt x="76" y="6"/>
                </a:lnTo>
                <a:lnTo>
                  <a:pt x="76" y="4"/>
                </a:lnTo>
                <a:lnTo>
                  <a:pt x="76" y="2"/>
                </a:lnTo>
                <a:lnTo>
                  <a:pt x="74" y="2"/>
                </a:lnTo>
                <a:lnTo>
                  <a:pt x="72" y="2"/>
                </a:lnTo>
                <a:lnTo>
                  <a:pt x="72" y="0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6" y="0"/>
                </a:lnTo>
                <a:lnTo>
                  <a:pt x="64" y="0"/>
                </a:lnTo>
                <a:lnTo>
                  <a:pt x="62" y="0"/>
                </a:lnTo>
                <a:lnTo>
                  <a:pt x="60" y="2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2" y="10"/>
                </a:lnTo>
                <a:lnTo>
                  <a:pt x="62" y="12"/>
                </a:lnTo>
                <a:lnTo>
                  <a:pt x="62" y="14"/>
                </a:lnTo>
                <a:lnTo>
                  <a:pt x="62" y="16"/>
                </a:lnTo>
                <a:lnTo>
                  <a:pt x="60" y="16"/>
                </a:lnTo>
                <a:lnTo>
                  <a:pt x="58" y="16"/>
                </a:lnTo>
                <a:lnTo>
                  <a:pt x="56" y="16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50" y="22"/>
                </a:lnTo>
                <a:lnTo>
                  <a:pt x="50" y="24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2" y="28"/>
                </a:lnTo>
                <a:lnTo>
                  <a:pt x="40" y="26"/>
                </a:lnTo>
                <a:lnTo>
                  <a:pt x="38" y="26"/>
                </a:lnTo>
                <a:lnTo>
                  <a:pt x="38" y="28"/>
                </a:lnTo>
                <a:lnTo>
                  <a:pt x="36" y="28"/>
                </a:lnTo>
                <a:lnTo>
                  <a:pt x="34" y="28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4" y="16"/>
                </a:lnTo>
                <a:lnTo>
                  <a:pt x="32" y="18"/>
                </a:lnTo>
                <a:lnTo>
                  <a:pt x="30" y="20"/>
                </a:lnTo>
                <a:lnTo>
                  <a:pt x="30" y="22"/>
                </a:lnTo>
                <a:lnTo>
                  <a:pt x="30" y="24"/>
                </a:lnTo>
                <a:lnTo>
                  <a:pt x="30" y="26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30"/>
                </a:lnTo>
                <a:lnTo>
                  <a:pt x="14" y="28"/>
                </a:lnTo>
                <a:lnTo>
                  <a:pt x="12" y="26"/>
                </a:lnTo>
                <a:lnTo>
                  <a:pt x="10" y="26"/>
                </a:lnTo>
                <a:lnTo>
                  <a:pt x="10" y="28"/>
                </a:lnTo>
                <a:lnTo>
                  <a:pt x="8" y="26"/>
                </a:lnTo>
                <a:lnTo>
                  <a:pt x="6" y="26"/>
                </a:lnTo>
                <a:lnTo>
                  <a:pt x="4" y="28"/>
                </a:lnTo>
                <a:lnTo>
                  <a:pt x="2" y="26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2" y="34"/>
                </a:lnTo>
                <a:lnTo>
                  <a:pt x="4" y="34"/>
                </a:lnTo>
                <a:lnTo>
                  <a:pt x="6" y="34"/>
                </a:lnTo>
                <a:lnTo>
                  <a:pt x="8" y="36"/>
                </a:lnTo>
                <a:lnTo>
                  <a:pt x="1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0" name="Freeform 2143">
            <a:extLst>
              <a:ext uri="{FF2B5EF4-FFF2-40B4-BE49-F238E27FC236}">
                <a16:creationId xmlns:a16="http://schemas.microsoft.com/office/drawing/2014/main" id="{280EDD02-B7FC-48B0-8EAB-7A24CB438B0F}"/>
              </a:ext>
            </a:extLst>
          </p:cNvPr>
          <p:cNvSpPr>
            <a:spLocks/>
          </p:cNvSpPr>
          <p:nvPr/>
        </p:nvSpPr>
        <p:spPr bwMode="auto">
          <a:xfrm>
            <a:off x="8513764" y="4073525"/>
            <a:ext cx="120650" cy="69851"/>
          </a:xfrm>
          <a:custGeom>
            <a:avLst/>
            <a:gdLst>
              <a:gd name="T0" fmla="*/ 30241875 w 76"/>
              <a:gd name="T1" fmla="*/ 95765938 h 44"/>
              <a:gd name="T2" fmla="*/ 40322500 w 76"/>
              <a:gd name="T3" fmla="*/ 95765938 h 44"/>
              <a:gd name="T4" fmla="*/ 55443438 w 76"/>
              <a:gd name="T5" fmla="*/ 105846563 h 44"/>
              <a:gd name="T6" fmla="*/ 65524063 w 76"/>
              <a:gd name="T7" fmla="*/ 110886875 h 44"/>
              <a:gd name="T8" fmla="*/ 75604688 w 76"/>
              <a:gd name="T9" fmla="*/ 110886875 h 44"/>
              <a:gd name="T10" fmla="*/ 85685313 w 76"/>
              <a:gd name="T11" fmla="*/ 110886875 h 44"/>
              <a:gd name="T12" fmla="*/ 100806250 w 76"/>
              <a:gd name="T13" fmla="*/ 105846563 h 44"/>
              <a:gd name="T14" fmla="*/ 110886875 w 76"/>
              <a:gd name="T15" fmla="*/ 100806250 h 44"/>
              <a:gd name="T16" fmla="*/ 120967500 w 76"/>
              <a:gd name="T17" fmla="*/ 95765938 h 44"/>
              <a:gd name="T18" fmla="*/ 136088438 w 76"/>
              <a:gd name="T19" fmla="*/ 85685313 h 44"/>
              <a:gd name="T20" fmla="*/ 141128750 w 76"/>
              <a:gd name="T21" fmla="*/ 80645000 h 44"/>
              <a:gd name="T22" fmla="*/ 151209375 w 76"/>
              <a:gd name="T23" fmla="*/ 70564375 h 44"/>
              <a:gd name="T24" fmla="*/ 161290000 w 76"/>
              <a:gd name="T25" fmla="*/ 70564375 h 44"/>
              <a:gd name="T26" fmla="*/ 176410938 w 76"/>
              <a:gd name="T27" fmla="*/ 60483750 h 44"/>
              <a:gd name="T28" fmla="*/ 171370625 w 76"/>
              <a:gd name="T29" fmla="*/ 50403125 h 44"/>
              <a:gd name="T30" fmla="*/ 176410938 w 76"/>
              <a:gd name="T31" fmla="*/ 40322500 h 44"/>
              <a:gd name="T32" fmla="*/ 186491563 w 76"/>
              <a:gd name="T33" fmla="*/ 35282188 h 44"/>
              <a:gd name="T34" fmla="*/ 191531875 w 76"/>
              <a:gd name="T35" fmla="*/ 20161250 h 44"/>
              <a:gd name="T36" fmla="*/ 191531875 w 76"/>
              <a:gd name="T37" fmla="*/ 10080625 h 44"/>
              <a:gd name="T38" fmla="*/ 181451250 w 76"/>
              <a:gd name="T39" fmla="*/ 5040313 h 44"/>
              <a:gd name="T40" fmla="*/ 176410938 w 76"/>
              <a:gd name="T41" fmla="*/ 5040313 h 44"/>
              <a:gd name="T42" fmla="*/ 166330313 w 76"/>
              <a:gd name="T43" fmla="*/ 0 h 44"/>
              <a:gd name="T44" fmla="*/ 151209375 w 76"/>
              <a:gd name="T45" fmla="*/ 5040313 h 44"/>
              <a:gd name="T46" fmla="*/ 156249688 w 76"/>
              <a:gd name="T47" fmla="*/ 15120938 h 44"/>
              <a:gd name="T48" fmla="*/ 156249688 w 76"/>
              <a:gd name="T49" fmla="*/ 30241875 h 44"/>
              <a:gd name="T50" fmla="*/ 151209375 w 76"/>
              <a:gd name="T51" fmla="*/ 40322500 h 44"/>
              <a:gd name="T52" fmla="*/ 141128750 w 76"/>
              <a:gd name="T53" fmla="*/ 40322500 h 44"/>
              <a:gd name="T54" fmla="*/ 126007813 w 76"/>
              <a:gd name="T55" fmla="*/ 50403125 h 44"/>
              <a:gd name="T56" fmla="*/ 120967500 w 76"/>
              <a:gd name="T57" fmla="*/ 65524063 h 44"/>
              <a:gd name="T58" fmla="*/ 105846563 w 76"/>
              <a:gd name="T59" fmla="*/ 70564375 h 44"/>
              <a:gd name="T60" fmla="*/ 95765938 w 76"/>
              <a:gd name="T61" fmla="*/ 65524063 h 44"/>
              <a:gd name="T62" fmla="*/ 85685313 w 76"/>
              <a:gd name="T63" fmla="*/ 70564375 h 44"/>
              <a:gd name="T64" fmla="*/ 80645000 w 76"/>
              <a:gd name="T65" fmla="*/ 55443438 h 44"/>
              <a:gd name="T66" fmla="*/ 85685313 w 76"/>
              <a:gd name="T67" fmla="*/ 45362813 h 44"/>
              <a:gd name="T68" fmla="*/ 75604688 w 76"/>
              <a:gd name="T69" fmla="*/ 50403125 h 44"/>
              <a:gd name="T70" fmla="*/ 75604688 w 76"/>
              <a:gd name="T71" fmla="*/ 65524063 h 44"/>
              <a:gd name="T72" fmla="*/ 65524063 w 76"/>
              <a:gd name="T73" fmla="*/ 70564375 h 44"/>
              <a:gd name="T74" fmla="*/ 55443438 w 76"/>
              <a:gd name="T75" fmla="*/ 70564375 h 44"/>
              <a:gd name="T76" fmla="*/ 40322500 w 76"/>
              <a:gd name="T77" fmla="*/ 75604688 h 44"/>
              <a:gd name="T78" fmla="*/ 25201563 w 76"/>
              <a:gd name="T79" fmla="*/ 65524063 h 44"/>
              <a:gd name="T80" fmla="*/ 15120938 w 76"/>
              <a:gd name="T81" fmla="*/ 65524063 h 44"/>
              <a:gd name="T82" fmla="*/ 0 w 76"/>
              <a:gd name="T83" fmla="*/ 70564375 h 44"/>
              <a:gd name="T84" fmla="*/ 0 w 76"/>
              <a:gd name="T85" fmla="*/ 80645000 h 44"/>
              <a:gd name="T86" fmla="*/ 15120938 w 76"/>
              <a:gd name="T87" fmla="*/ 85685313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" h="44">
                <a:moveTo>
                  <a:pt x="10" y="36"/>
                </a:moveTo>
                <a:lnTo>
                  <a:pt x="10" y="38"/>
                </a:lnTo>
                <a:lnTo>
                  <a:pt x="12" y="38"/>
                </a:lnTo>
                <a:lnTo>
                  <a:pt x="14" y="40"/>
                </a:lnTo>
                <a:lnTo>
                  <a:pt x="16" y="38"/>
                </a:lnTo>
                <a:lnTo>
                  <a:pt x="18" y="40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0"/>
                </a:lnTo>
                <a:lnTo>
                  <a:pt x="44" y="40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6"/>
                </a:lnTo>
                <a:lnTo>
                  <a:pt x="54" y="34"/>
                </a:lnTo>
                <a:lnTo>
                  <a:pt x="56" y="34"/>
                </a:lnTo>
                <a:lnTo>
                  <a:pt x="56" y="32"/>
                </a:lnTo>
                <a:lnTo>
                  <a:pt x="58" y="30"/>
                </a:lnTo>
                <a:lnTo>
                  <a:pt x="58" y="28"/>
                </a:lnTo>
                <a:lnTo>
                  <a:pt x="60" y="28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8" y="26"/>
                </a:lnTo>
                <a:lnTo>
                  <a:pt x="70" y="24"/>
                </a:lnTo>
                <a:lnTo>
                  <a:pt x="68" y="22"/>
                </a:lnTo>
                <a:lnTo>
                  <a:pt x="68" y="20"/>
                </a:lnTo>
                <a:lnTo>
                  <a:pt x="68" y="18"/>
                </a:lnTo>
                <a:lnTo>
                  <a:pt x="68" y="16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4" y="14"/>
                </a:lnTo>
                <a:lnTo>
                  <a:pt x="76" y="12"/>
                </a:lnTo>
                <a:lnTo>
                  <a:pt x="76" y="10"/>
                </a:lnTo>
                <a:lnTo>
                  <a:pt x="76" y="8"/>
                </a:lnTo>
                <a:lnTo>
                  <a:pt x="76" y="6"/>
                </a:lnTo>
                <a:lnTo>
                  <a:pt x="76" y="4"/>
                </a:lnTo>
                <a:lnTo>
                  <a:pt x="76" y="2"/>
                </a:lnTo>
                <a:lnTo>
                  <a:pt x="74" y="2"/>
                </a:lnTo>
                <a:lnTo>
                  <a:pt x="72" y="2"/>
                </a:lnTo>
                <a:lnTo>
                  <a:pt x="72" y="0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6" y="0"/>
                </a:lnTo>
                <a:lnTo>
                  <a:pt x="64" y="0"/>
                </a:lnTo>
                <a:lnTo>
                  <a:pt x="62" y="0"/>
                </a:lnTo>
                <a:lnTo>
                  <a:pt x="60" y="2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2" y="10"/>
                </a:lnTo>
                <a:lnTo>
                  <a:pt x="62" y="12"/>
                </a:lnTo>
                <a:lnTo>
                  <a:pt x="62" y="14"/>
                </a:lnTo>
                <a:lnTo>
                  <a:pt x="62" y="16"/>
                </a:lnTo>
                <a:lnTo>
                  <a:pt x="60" y="16"/>
                </a:lnTo>
                <a:lnTo>
                  <a:pt x="58" y="16"/>
                </a:lnTo>
                <a:lnTo>
                  <a:pt x="56" y="16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50" y="22"/>
                </a:lnTo>
                <a:lnTo>
                  <a:pt x="50" y="24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2" y="28"/>
                </a:lnTo>
                <a:lnTo>
                  <a:pt x="40" y="26"/>
                </a:lnTo>
                <a:lnTo>
                  <a:pt x="38" y="26"/>
                </a:lnTo>
                <a:lnTo>
                  <a:pt x="38" y="28"/>
                </a:lnTo>
                <a:lnTo>
                  <a:pt x="36" y="28"/>
                </a:lnTo>
                <a:lnTo>
                  <a:pt x="34" y="28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4" y="16"/>
                </a:lnTo>
                <a:lnTo>
                  <a:pt x="32" y="18"/>
                </a:lnTo>
                <a:lnTo>
                  <a:pt x="30" y="20"/>
                </a:lnTo>
                <a:lnTo>
                  <a:pt x="30" y="22"/>
                </a:lnTo>
                <a:lnTo>
                  <a:pt x="30" y="24"/>
                </a:lnTo>
                <a:lnTo>
                  <a:pt x="30" y="26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30"/>
                </a:lnTo>
                <a:lnTo>
                  <a:pt x="14" y="28"/>
                </a:lnTo>
                <a:lnTo>
                  <a:pt x="12" y="26"/>
                </a:lnTo>
                <a:lnTo>
                  <a:pt x="10" y="26"/>
                </a:lnTo>
                <a:lnTo>
                  <a:pt x="10" y="28"/>
                </a:lnTo>
                <a:lnTo>
                  <a:pt x="8" y="26"/>
                </a:lnTo>
                <a:lnTo>
                  <a:pt x="6" y="26"/>
                </a:lnTo>
                <a:lnTo>
                  <a:pt x="4" y="28"/>
                </a:lnTo>
                <a:lnTo>
                  <a:pt x="2" y="26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2" y="34"/>
                </a:lnTo>
                <a:lnTo>
                  <a:pt x="4" y="34"/>
                </a:lnTo>
                <a:lnTo>
                  <a:pt x="6" y="34"/>
                </a:lnTo>
                <a:lnTo>
                  <a:pt x="8" y="36"/>
                </a:lnTo>
                <a:lnTo>
                  <a:pt x="1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1" name="Freeform 2144">
            <a:extLst>
              <a:ext uri="{FF2B5EF4-FFF2-40B4-BE49-F238E27FC236}">
                <a16:creationId xmlns:a16="http://schemas.microsoft.com/office/drawing/2014/main" id="{FDD04305-6524-44FE-88CC-0E5A3E140C5B}"/>
              </a:ext>
            </a:extLst>
          </p:cNvPr>
          <p:cNvSpPr>
            <a:spLocks noEditPoints="1"/>
          </p:cNvSpPr>
          <p:nvPr/>
        </p:nvSpPr>
        <p:spPr bwMode="auto">
          <a:xfrm>
            <a:off x="8072438" y="5265739"/>
            <a:ext cx="120650" cy="103187"/>
          </a:xfrm>
          <a:custGeom>
            <a:avLst/>
            <a:gdLst>
              <a:gd name="T0" fmla="*/ 186491563 w 76"/>
              <a:gd name="T1" fmla="*/ 5040288 h 65"/>
              <a:gd name="T2" fmla="*/ 45362813 w 76"/>
              <a:gd name="T3" fmla="*/ 0 h 65"/>
              <a:gd name="T4" fmla="*/ 40322500 w 76"/>
              <a:gd name="T5" fmla="*/ 15120864 h 65"/>
              <a:gd name="T6" fmla="*/ 40322500 w 76"/>
              <a:gd name="T7" fmla="*/ 15120864 h 65"/>
              <a:gd name="T8" fmla="*/ 115927188 w 76"/>
              <a:gd name="T9" fmla="*/ 115926626 h 65"/>
              <a:gd name="T10" fmla="*/ 60483750 w 76"/>
              <a:gd name="T11" fmla="*/ 156248930 h 65"/>
              <a:gd name="T12" fmla="*/ 50403125 w 76"/>
              <a:gd name="T13" fmla="*/ 156248930 h 65"/>
              <a:gd name="T14" fmla="*/ 70564375 w 76"/>
              <a:gd name="T15" fmla="*/ 141128066 h 65"/>
              <a:gd name="T16" fmla="*/ 90725625 w 76"/>
              <a:gd name="T17" fmla="*/ 40322305 h 65"/>
              <a:gd name="T18" fmla="*/ 85685313 w 76"/>
              <a:gd name="T19" fmla="*/ 40322305 h 65"/>
              <a:gd name="T20" fmla="*/ 75604688 w 76"/>
              <a:gd name="T21" fmla="*/ 30241728 h 65"/>
              <a:gd name="T22" fmla="*/ 60483750 w 76"/>
              <a:gd name="T23" fmla="*/ 25201440 h 65"/>
              <a:gd name="T24" fmla="*/ 50403125 w 76"/>
              <a:gd name="T25" fmla="*/ 20161152 h 65"/>
              <a:gd name="T26" fmla="*/ 35282188 w 76"/>
              <a:gd name="T27" fmla="*/ 15120864 h 65"/>
              <a:gd name="T28" fmla="*/ 20161250 w 76"/>
              <a:gd name="T29" fmla="*/ 35282017 h 65"/>
              <a:gd name="T30" fmla="*/ 15120938 w 76"/>
              <a:gd name="T31" fmla="*/ 50402881 h 65"/>
              <a:gd name="T32" fmla="*/ 15120938 w 76"/>
              <a:gd name="T33" fmla="*/ 70564033 h 65"/>
              <a:gd name="T34" fmla="*/ 15120938 w 76"/>
              <a:gd name="T35" fmla="*/ 85684897 h 65"/>
              <a:gd name="T36" fmla="*/ 15120938 w 76"/>
              <a:gd name="T37" fmla="*/ 100805762 h 65"/>
              <a:gd name="T38" fmla="*/ 10080625 w 76"/>
              <a:gd name="T39" fmla="*/ 100805762 h 65"/>
              <a:gd name="T40" fmla="*/ 0 w 76"/>
              <a:gd name="T41" fmla="*/ 105846050 h 65"/>
              <a:gd name="T42" fmla="*/ 0 w 76"/>
              <a:gd name="T43" fmla="*/ 126007202 h 65"/>
              <a:gd name="T44" fmla="*/ 0 w 76"/>
              <a:gd name="T45" fmla="*/ 141128066 h 65"/>
              <a:gd name="T46" fmla="*/ 15120938 w 76"/>
              <a:gd name="T47" fmla="*/ 146168354 h 65"/>
              <a:gd name="T48" fmla="*/ 5040313 w 76"/>
              <a:gd name="T49" fmla="*/ 156248930 h 65"/>
              <a:gd name="T50" fmla="*/ 15120938 w 76"/>
              <a:gd name="T51" fmla="*/ 158768281 h 65"/>
              <a:gd name="T52" fmla="*/ 30241875 w 76"/>
              <a:gd name="T53" fmla="*/ 163808569 h 65"/>
              <a:gd name="T54" fmla="*/ 45362813 w 76"/>
              <a:gd name="T55" fmla="*/ 156248930 h 65"/>
              <a:gd name="T56" fmla="*/ 55443438 w 76"/>
              <a:gd name="T57" fmla="*/ 141128066 h 65"/>
              <a:gd name="T58" fmla="*/ 65524063 w 76"/>
              <a:gd name="T59" fmla="*/ 141128066 h 65"/>
              <a:gd name="T60" fmla="*/ 80645000 w 76"/>
              <a:gd name="T61" fmla="*/ 126007202 h 65"/>
              <a:gd name="T62" fmla="*/ 80645000 w 76"/>
              <a:gd name="T63" fmla="*/ 126007202 h 65"/>
              <a:gd name="T64" fmla="*/ 85685313 w 76"/>
              <a:gd name="T65" fmla="*/ 131047490 h 65"/>
              <a:gd name="T66" fmla="*/ 95765938 w 76"/>
              <a:gd name="T67" fmla="*/ 131047490 h 65"/>
              <a:gd name="T68" fmla="*/ 85685313 w 76"/>
              <a:gd name="T69" fmla="*/ 136087778 h 65"/>
              <a:gd name="T70" fmla="*/ 90725625 w 76"/>
              <a:gd name="T71" fmla="*/ 146168354 h 65"/>
              <a:gd name="T72" fmla="*/ 105846563 w 76"/>
              <a:gd name="T73" fmla="*/ 126007202 h 65"/>
              <a:gd name="T74" fmla="*/ 110886875 w 76"/>
              <a:gd name="T75" fmla="*/ 115926626 h 65"/>
              <a:gd name="T76" fmla="*/ 120967500 w 76"/>
              <a:gd name="T77" fmla="*/ 100805762 h 65"/>
              <a:gd name="T78" fmla="*/ 136088438 w 76"/>
              <a:gd name="T79" fmla="*/ 85684897 h 65"/>
              <a:gd name="T80" fmla="*/ 136088438 w 76"/>
              <a:gd name="T81" fmla="*/ 95765473 h 65"/>
              <a:gd name="T82" fmla="*/ 146169063 w 76"/>
              <a:gd name="T83" fmla="*/ 80644609 h 65"/>
              <a:gd name="T84" fmla="*/ 161290000 w 76"/>
              <a:gd name="T85" fmla="*/ 60483457 h 65"/>
              <a:gd name="T86" fmla="*/ 171370625 w 76"/>
              <a:gd name="T87" fmla="*/ 40322305 h 65"/>
              <a:gd name="T88" fmla="*/ 181451250 w 76"/>
              <a:gd name="T89" fmla="*/ 25201440 h 65"/>
              <a:gd name="T90" fmla="*/ 161290000 w 76"/>
              <a:gd name="T91" fmla="*/ 25201440 h 65"/>
              <a:gd name="T92" fmla="*/ 146169063 w 76"/>
              <a:gd name="T93" fmla="*/ 30241728 h 65"/>
              <a:gd name="T94" fmla="*/ 126007813 w 76"/>
              <a:gd name="T95" fmla="*/ 30241728 h 65"/>
              <a:gd name="T96" fmla="*/ 115927188 w 76"/>
              <a:gd name="T97" fmla="*/ 35282017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6" h="65">
                <a:moveTo>
                  <a:pt x="74" y="4"/>
                </a:move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4" y="4"/>
                </a:lnTo>
                <a:close/>
                <a:moveTo>
                  <a:pt x="16" y="4"/>
                </a:moveTo>
                <a:lnTo>
                  <a:pt x="16" y="2"/>
                </a:lnTo>
                <a:lnTo>
                  <a:pt x="18" y="0"/>
                </a:lnTo>
                <a:lnTo>
                  <a:pt x="18" y="2"/>
                </a:lnTo>
                <a:lnTo>
                  <a:pt x="16" y="4"/>
                </a:lnTo>
                <a:close/>
                <a:moveTo>
                  <a:pt x="16" y="6"/>
                </a:moveTo>
                <a:lnTo>
                  <a:pt x="18" y="4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close/>
                <a:moveTo>
                  <a:pt x="44" y="48"/>
                </a:moveTo>
                <a:lnTo>
                  <a:pt x="44" y="46"/>
                </a:lnTo>
                <a:lnTo>
                  <a:pt x="46" y="44"/>
                </a:lnTo>
                <a:lnTo>
                  <a:pt x="46" y="46"/>
                </a:lnTo>
                <a:lnTo>
                  <a:pt x="44" y="48"/>
                </a:lnTo>
                <a:close/>
                <a:moveTo>
                  <a:pt x="26" y="58"/>
                </a:moveTo>
                <a:lnTo>
                  <a:pt x="24" y="60"/>
                </a:lnTo>
                <a:lnTo>
                  <a:pt x="24" y="62"/>
                </a:lnTo>
                <a:lnTo>
                  <a:pt x="22" y="63"/>
                </a:lnTo>
                <a:lnTo>
                  <a:pt x="22" y="62"/>
                </a:lnTo>
                <a:lnTo>
                  <a:pt x="20" y="63"/>
                </a:lnTo>
                <a:lnTo>
                  <a:pt x="20" y="62"/>
                </a:lnTo>
                <a:lnTo>
                  <a:pt x="22" y="60"/>
                </a:lnTo>
                <a:lnTo>
                  <a:pt x="24" y="60"/>
                </a:lnTo>
                <a:lnTo>
                  <a:pt x="26" y="58"/>
                </a:lnTo>
                <a:lnTo>
                  <a:pt x="28" y="56"/>
                </a:lnTo>
                <a:lnTo>
                  <a:pt x="28" y="58"/>
                </a:lnTo>
                <a:lnTo>
                  <a:pt x="26" y="58"/>
                </a:lnTo>
                <a:close/>
                <a:moveTo>
                  <a:pt x="38" y="16"/>
                </a:moveTo>
                <a:lnTo>
                  <a:pt x="36" y="16"/>
                </a:lnTo>
                <a:lnTo>
                  <a:pt x="38" y="16"/>
                </a:lnTo>
                <a:close/>
                <a:moveTo>
                  <a:pt x="36" y="16"/>
                </a:moveTo>
                <a:lnTo>
                  <a:pt x="34" y="16"/>
                </a:lnTo>
                <a:lnTo>
                  <a:pt x="36" y="16"/>
                </a:lnTo>
                <a:close/>
                <a:moveTo>
                  <a:pt x="34" y="16"/>
                </a:moveTo>
                <a:lnTo>
                  <a:pt x="32" y="14"/>
                </a:lnTo>
                <a:lnTo>
                  <a:pt x="30" y="12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8"/>
                </a:lnTo>
                <a:lnTo>
                  <a:pt x="24" y="6"/>
                </a:lnTo>
                <a:lnTo>
                  <a:pt x="22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4" y="6"/>
                </a:lnTo>
                <a:lnTo>
                  <a:pt x="12" y="8"/>
                </a:lnTo>
                <a:lnTo>
                  <a:pt x="10" y="10"/>
                </a:lnTo>
                <a:lnTo>
                  <a:pt x="10" y="12"/>
                </a:lnTo>
                <a:lnTo>
                  <a:pt x="8" y="14"/>
                </a:lnTo>
                <a:lnTo>
                  <a:pt x="8" y="16"/>
                </a:lnTo>
                <a:lnTo>
                  <a:pt x="8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  <a:lnTo>
                  <a:pt x="6" y="26"/>
                </a:lnTo>
                <a:lnTo>
                  <a:pt x="6" y="28"/>
                </a:lnTo>
                <a:lnTo>
                  <a:pt x="6" y="30"/>
                </a:lnTo>
                <a:lnTo>
                  <a:pt x="6" y="32"/>
                </a:lnTo>
                <a:lnTo>
                  <a:pt x="6" y="34"/>
                </a:lnTo>
                <a:lnTo>
                  <a:pt x="4" y="36"/>
                </a:lnTo>
                <a:lnTo>
                  <a:pt x="6" y="36"/>
                </a:lnTo>
                <a:lnTo>
                  <a:pt x="6" y="38"/>
                </a:lnTo>
                <a:lnTo>
                  <a:pt x="6" y="40"/>
                </a:lnTo>
                <a:lnTo>
                  <a:pt x="4" y="42"/>
                </a:lnTo>
                <a:lnTo>
                  <a:pt x="6" y="40"/>
                </a:lnTo>
                <a:lnTo>
                  <a:pt x="4" y="40"/>
                </a:lnTo>
                <a:lnTo>
                  <a:pt x="4" y="38"/>
                </a:lnTo>
                <a:lnTo>
                  <a:pt x="2" y="40"/>
                </a:lnTo>
                <a:lnTo>
                  <a:pt x="2" y="42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  <a:lnTo>
                  <a:pt x="0" y="52"/>
                </a:lnTo>
                <a:lnTo>
                  <a:pt x="0" y="54"/>
                </a:lnTo>
                <a:lnTo>
                  <a:pt x="0" y="56"/>
                </a:lnTo>
                <a:lnTo>
                  <a:pt x="0" y="58"/>
                </a:lnTo>
                <a:lnTo>
                  <a:pt x="2" y="58"/>
                </a:lnTo>
                <a:lnTo>
                  <a:pt x="4" y="58"/>
                </a:lnTo>
                <a:lnTo>
                  <a:pt x="6" y="58"/>
                </a:lnTo>
                <a:lnTo>
                  <a:pt x="6" y="60"/>
                </a:lnTo>
                <a:lnTo>
                  <a:pt x="4" y="62"/>
                </a:lnTo>
                <a:lnTo>
                  <a:pt x="2" y="60"/>
                </a:lnTo>
                <a:lnTo>
                  <a:pt x="2" y="62"/>
                </a:lnTo>
                <a:lnTo>
                  <a:pt x="0" y="63"/>
                </a:lnTo>
                <a:lnTo>
                  <a:pt x="2" y="63"/>
                </a:lnTo>
                <a:lnTo>
                  <a:pt x="4" y="62"/>
                </a:lnTo>
                <a:lnTo>
                  <a:pt x="6" y="63"/>
                </a:lnTo>
                <a:lnTo>
                  <a:pt x="8" y="63"/>
                </a:lnTo>
                <a:lnTo>
                  <a:pt x="10" y="62"/>
                </a:lnTo>
                <a:lnTo>
                  <a:pt x="10" y="63"/>
                </a:lnTo>
                <a:lnTo>
                  <a:pt x="12" y="65"/>
                </a:lnTo>
                <a:lnTo>
                  <a:pt x="14" y="65"/>
                </a:lnTo>
                <a:lnTo>
                  <a:pt x="14" y="63"/>
                </a:lnTo>
                <a:lnTo>
                  <a:pt x="16" y="62"/>
                </a:lnTo>
                <a:lnTo>
                  <a:pt x="18" y="62"/>
                </a:lnTo>
                <a:lnTo>
                  <a:pt x="20" y="60"/>
                </a:lnTo>
                <a:lnTo>
                  <a:pt x="22" y="60"/>
                </a:lnTo>
                <a:lnTo>
                  <a:pt x="20" y="58"/>
                </a:lnTo>
                <a:lnTo>
                  <a:pt x="22" y="56"/>
                </a:lnTo>
                <a:lnTo>
                  <a:pt x="24" y="56"/>
                </a:lnTo>
                <a:lnTo>
                  <a:pt x="22" y="58"/>
                </a:lnTo>
                <a:lnTo>
                  <a:pt x="24" y="58"/>
                </a:lnTo>
                <a:lnTo>
                  <a:pt x="26" y="56"/>
                </a:lnTo>
                <a:lnTo>
                  <a:pt x="28" y="54"/>
                </a:lnTo>
                <a:lnTo>
                  <a:pt x="30" y="52"/>
                </a:lnTo>
                <a:lnTo>
                  <a:pt x="32" y="50"/>
                </a:lnTo>
                <a:lnTo>
                  <a:pt x="32" y="48"/>
                </a:lnTo>
                <a:lnTo>
                  <a:pt x="34" y="16"/>
                </a:lnTo>
                <a:close/>
                <a:moveTo>
                  <a:pt x="32" y="48"/>
                </a:moveTo>
                <a:lnTo>
                  <a:pt x="32" y="50"/>
                </a:lnTo>
                <a:lnTo>
                  <a:pt x="32" y="52"/>
                </a:lnTo>
                <a:lnTo>
                  <a:pt x="30" y="54"/>
                </a:lnTo>
                <a:lnTo>
                  <a:pt x="32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8" y="50"/>
                </a:lnTo>
                <a:lnTo>
                  <a:pt x="38" y="52"/>
                </a:lnTo>
                <a:lnTo>
                  <a:pt x="36" y="54"/>
                </a:lnTo>
                <a:lnTo>
                  <a:pt x="36" y="52"/>
                </a:lnTo>
                <a:lnTo>
                  <a:pt x="34" y="52"/>
                </a:lnTo>
                <a:lnTo>
                  <a:pt x="34" y="54"/>
                </a:lnTo>
                <a:lnTo>
                  <a:pt x="34" y="56"/>
                </a:lnTo>
                <a:lnTo>
                  <a:pt x="34" y="58"/>
                </a:lnTo>
                <a:lnTo>
                  <a:pt x="36" y="56"/>
                </a:lnTo>
                <a:lnTo>
                  <a:pt x="36" y="58"/>
                </a:lnTo>
                <a:lnTo>
                  <a:pt x="38" y="56"/>
                </a:lnTo>
                <a:lnTo>
                  <a:pt x="38" y="54"/>
                </a:lnTo>
                <a:lnTo>
                  <a:pt x="40" y="52"/>
                </a:lnTo>
                <a:lnTo>
                  <a:pt x="42" y="50"/>
                </a:lnTo>
                <a:lnTo>
                  <a:pt x="40" y="50"/>
                </a:lnTo>
                <a:lnTo>
                  <a:pt x="40" y="48"/>
                </a:lnTo>
                <a:lnTo>
                  <a:pt x="42" y="48"/>
                </a:lnTo>
                <a:lnTo>
                  <a:pt x="44" y="46"/>
                </a:lnTo>
                <a:lnTo>
                  <a:pt x="44" y="44"/>
                </a:lnTo>
                <a:lnTo>
                  <a:pt x="46" y="44"/>
                </a:lnTo>
                <a:lnTo>
                  <a:pt x="48" y="42"/>
                </a:lnTo>
                <a:lnTo>
                  <a:pt x="48" y="40"/>
                </a:lnTo>
                <a:lnTo>
                  <a:pt x="50" y="38"/>
                </a:lnTo>
                <a:lnTo>
                  <a:pt x="52" y="36"/>
                </a:lnTo>
                <a:lnTo>
                  <a:pt x="54" y="34"/>
                </a:lnTo>
                <a:lnTo>
                  <a:pt x="56" y="32"/>
                </a:lnTo>
                <a:lnTo>
                  <a:pt x="56" y="34"/>
                </a:lnTo>
                <a:lnTo>
                  <a:pt x="56" y="36"/>
                </a:lnTo>
                <a:lnTo>
                  <a:pt x="54" y="38"/>
                </a:lnTo>
                <a:lnTo>
                  <a:pt x="56" y="36"/>
                </a:lnTo>
                <a:lnTo>
                  <a:pt x="58" y="34"/>
                </a:lnTo>
                <a:lnTo>
                  <a:pt x="58" y="32"/>
                </a:lnTo>
                <a:lnTo>
                  <a:pt x="60" y="30"/>
                </a:lnTo>
                <a:lnTo>
                  <a:pt x="60" y="28"/>
                </a:lnTo>
                <a:lnTo>
                  <a:pt x="62" y="26"/>
                </a:lnTo>
                <a:lnTo>
                  <a:pt x="64" y="24"/>
                </a:lnTo>
                <a:lnTo>
                  <a:pt x="64" y="22"/>
                </a:lnTo>
                <a:lnTo>
                  <a:pt x="66" y="20"/>
                </a:lnTo>
                <a:lnTo>
                  <a:pt x="66" y="18"/>
                </a:lnTo>
                <a:lnTo>
                  <a:pt x="68" y="16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0" y="8"/>
                </a:lnTo>
                <a:lnTo>
                  <a:pt x="68" y="6"/>
                </a:lnTo>
                <a:lnTo>
                  <a:pt x="66" y="8"/>
                </a:lnTo>
                <a:lnTo>
                  <a:pt x="64" y="10"/>
                </a:lnTo>
                <a:lnTo>
                  <a:pt x="62" y="10"/>
                </a:lnTo>
                <a:lnTo>
                  <a:pt x="60" y="8"/>
                </a:lnTo>
                <a:lnTo>
                  <a:pt x="60" y="10"/>
                </a:lnTo>
                <a:lnTo>
                  <a:pt x="58" y="12"/>
                </a:lnTo>
                <a:lnTo>
                  <a:pt x="56" y="12"/>
                </a:lnTo>
                <a:lnTo>
                  <a:pt x="54" y="10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2"/>
                </a:lnTo>
                <a:lnTo>
                  <a:pt x="46" y="14"/>
                </a:lnTo>
                <a:lnTo>
                  <a:pt x="46" y="16"/>
                </a:lnTo>
                <a:lnTo>
                  <a:pt x="32" y="4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2" name="Freeform 2145">
            <a:extLst>
              <a:ext uri="{FF2B5EF4-FFF2-40B4-BE49-F238E27FC236}">
                <a16:creationId xmlns:a16="http://schemas.microsoft.com/office/drawing/2014/main" id="{C9DA3592-D6F9-4878-B814-58F6099D3477}"/>
              </a:ext>
            </a:extLst>
          </p:cNvPr>
          <p:cNvSpPr>
            <a:spLocks noEditPoints="1"/>
          </p:cNvSpPr>
          <p:nvPr/>
        </p:nvSpPr>
        <p:spPr bwMode="auto">
          <a:xfrm>
            <a:off x="8072438" y="5265739"/>
            <a:ext cx="120650" cy="103187"/>
          </a:xfrm>
          <a:custGeom>
            <a:avLst/>
            <a:gdLst>
              <a:gd name="T0" fmla="*/ 186491563 w 76"/>
              <a:gd name="T1" fmla="*/ 5040288 h 65"/>
              <a:gd name="T2" fmla="*/ 45362813 w 76"/>
              <a:gd name="T3" fmla="*/ 0 h 65"/>
              <a:gd name="T4" fmla="*/ 40322500 w 76"/>
              <a:gd name="T5" fmla="*/ 15120864 h 65"/>
              <a:gd name="T6" fmla="*/ 40322500 w 76"/>
              <a:gd name="T7" fmla="*/ 15120864 h 65"/>
              <a:gd name="T8" fmla="*/ 115927188 w 76"/>
              <a:gd name="T9" fmla="*/ 115926626 h 65"/>
              <a:gd name="T10" fmla="*/ 60483750 w 76"/>
              <a:gd name="T11" fmla="*/ 156248930 h 65"/>
              <a:gd name="T12" fmla="*/ 50403125 w 76"/>
              <a:gd name="T13" fmla="*/ 156248930 h 65"/>
              <a:gd name="T14" fmla="*/ 70564375 w 76"/>
              <a:gd name="T15" fmla="*/ 141128066 h 65"/>
              <a:gd name="T16" fmla="*/ 90725625 w 76"/>
              <a:gd name="T17" fmla="*/ 40322305 h 65"/>
              <a:gd name="T18" fmla="*/ 85685313 w 76"/>
              <a:gd name="T19" fmla="*/ 40322305 h 65"/>
              <a:gd name="T20" fmla="*/ 70564375 w 76"/>
              <a:gd name="T21" fmla="*/ 25201440 h 65"/>
              <a:gd name="T22" fmla="*/ 60483750 w 76"/>
              <a:gd name="T23" fmla="*/ 15120864 h 65"/>
              <a:gd name="T24" fmla="*/ 40322500 w 76"/>
              <a:gd name="T25" fmla="*/ 15120864 h 65"/>
              <a:gd name="T26" fmla="*/ 25201563 w 76"/>
              <a:gd name="T27" fmla="*/ 25201440 h 65"/>
              <a:gd name="T28" fmla="*/ 20161250 w 76"/>
              <a:gd name="T29" fmla="*/ 40322305 h 65"/>
              <a:gd name="T30" fmla="*/ 15120938 w 76"/>
              <a:gd name="T31" fmla="*/ 60483457 h 65"/>
              <a:gd name="T32" fmla="*/ 15120938 w 76"/>
              <a:gd name="T33" fmla="*/ 80644609 h 65"/>
              <a:gd name="T34" fmla="*/ 15120938 w 76"/>
              <a:gd name="T35" fmla="*/ 90725185 h 65"/>
              <a:gd name="T36" fmla="*/ 10080625 w 76"/>
              <a:gd name="T37" fmla="*/ 105846050 h 65"/>
              <a:gd name="T38" fmla="*/ 5040313 w 76"/>
              <a:gd name="T39" fmla="*/ 100805762 h 65"/>
              <a:gd name="T40" fmla="*/ 0 w 76"/>
              <a:gd name="T41" fmla="*/ 115926626 h 65"/>
              <a:gd name="T42" fmla="*/ 0 w 76"/>
              <a:gd name="T43" fmla="*/ 136087778 h 65"/>
              <a:gd name="T44" fmla="*/ 5040313 w 76"/>
              <a:gd name="T45" fmla="*/ 146168354 h 65"/>
              <a:gd name="T46" fmla="*/ 10080625 w 76"/>
              <a:gd name="T47" fmla="*/ 156248930 h 65"/>
              <a:gd name="T48" fmla="*/ 5040313 w 76"/>
              <a:gd name="T49" fmla="*/ 158768281 h 65"/>
              <a:gd name="T50" fmla="*/ 25201563 w 76"/>
              <a:gd name="T51" fmla="*/ 156248930 h 65"/>
              <a:gd name="T52" fmla="*/ 35282188 w 76"/>
              <a:gd name="T53" fmla="*/ 158768281 h 65"/>
              <a:gd name="T54" fmla="*/ 55443438 w 76"/>
              <a:gd name="T55" fmla="*/ 151208642 h 65"/>
              <a:gd name="T56" fmla="*/ 55443438 w 76"/>
              <a:gd name="T57" fmla="*/ 146168354 h 65"/>
              <a:gd name="T58" fmla="*/ 75604688 w 76"/>
              <a:gd name="T59" fmla="*/ 131047490 h 65"/>
              <a:gd name="T60" fmla="*/ 80645000 w 76"/>
              <a:gd name="T61" fmla="*/ 120966914 h 65"/>
              <a:gd name="T62" fmla="*/ 80645000 w 76"/>
              <a:gd name="T63" fmla="*/ 136087778 h 65"/>
              <a:gd name="T64" fmla="*/ 95765938 w 76"/>
              <a:gd name="T65" fmla="*/ 126007202 h 65"/>
              <a:gd name="T66" fmla="*/ 85685313 w 76"/>
              <a:gd name="T67" fmla="*/ 131047490 h 65"/>
              <a:gd name="T68" fmla="*/ 90725625 w 76"/>
              <a:gd name="T69" fmla="*/ 141128066 h 65"/>
              <a:gd name="T70" fmla="*/ 100806250 w 76"/>
              <a:gd name="T71" fmla="*/ 131047490 h 65"/>
              <a:gd name="T72" fmla="*/ 105846563 w 76"/>
              <a:gd name="T73" fmla="*/ 120966914 h 65"/>
              <a:gd name="T74" fmla="*/ 120967500 w 76"/>
              <a:gd name="T75" fmla="*/ 105846050 h 65"/>
              <a:gd name="T76" fmla="*/ 136088438 w 76"/>
              <a:gd name="T77" fmla="*/ 85684897 h 65"/>
              <a:gd name="T78" fmla="*/ 141128750 w 76"/>
              <a:gd name="T79" fmla="*/ 90725185 h 65"/>
              <a:gd name="T80" fmla="*/ 146169063 w 76"/>
              <a:gd name="T81" fmla="*/ 85684897 h 65"/>
              <a:gd name="T82" fmla="*/ 156249688 w 76"/>
              <a:gd name="T83" fmla="*/ 65523745 h 65"/>
              <a:gd name="T84" fmla="*/ 166330313 w 76"/>
              <a:gd name="T85" fmla="*/ 45362593 h 65"/>
              <a:gd name="T86" fmla="*/ 181451250 w 76"/>
              <a:gd name="T87" fmla="*/ 30241728 h 65"/>
              <a:gd name="T88" fmla="*/ 166330313 w 76"/>
              <a:gd name="T89" fmla="*/ 20161152 h 65"/>
              <a:gd name="T90" fmla="*/ 151209375 w 76"/>
              <a:gd name="T91" fmla="*/ 25201440 h 65"/>
              <a:gd name="T92" fmla="*/ 131048125 w 76"/>
              <a:gd name="T93" fmla="*/ 30241728 h 65"/>
              <a:gd name="T94" fmla="*/ 115927188 w 76"/>
              <a:gd name="T95" fmla="*/ 30241728 h 6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6" h="65">
                <a:moveTo>
                  <a:pt x="74" y="4"/>
                </a:move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4" y="4"/>
                </a:lnTo>
                <a:moveTo>
                  <a:pt x="16" y="4"/>
                </a:moveTo>
                <a:lnTo>
                  <a:pt x="16" y="2"/>
                </a:lnTo>
                <a:lnTo>
                  <a:pt x="18" y="0"/>
                </a:lnTo>
                <a:lnTo>
                  <a:pt x="18" y="2"/>
                </a:lnTo>
                <a:lnTo>
                  <a:pt x="16" y="4"/>
                </a:lnTo>
                <a:moveTo>
                  <a:pt x="16" y="6"/>
                </a:moveTo>
                <a:lnTo>
                  <a:pt x="18" y="4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moveTo>
                  <a:pt x="44" y="48"/>
                </a:moveTo>
                <a:lnTo>
                  <a:pt x="44" y="46"/>
                </a:lnTo>
                <a:lnTo>
                  <a:pt x="46" y="44"/>
                </a:lnTo>
                <a:lnTo>
                  <a:pt x="46" y="46"/>
                </a:lnTo>
                <a:lnTo>
                  <a:pt x="44" y="48"/>
                </a:lnTo>
                <a:moveTo>
                  <a:pt x="26" y="58"/>
                </a:moveTo>
                <a:lnTo>
                  <a:pt x="24" y="60"/>
                </a:lnTo>
                <a:lnTo>
                  <a:pt x="24" y="62"/>
                </a:lnTo>
                <a:lnTo>
                  <a:pt x="22" y="63"/>
                </a:lnTo>
                <a:lnTo>
                  <a:pt x="22" y="62"/>
                </a:lnTo>
                <a:lnTo>
                  <a:pt x="20" y="63"/>
                </a:lnTo>
                <a:lnTo>
                  <a:pt x="20" y="62"/>
                </a:lnTo>
                <a:lnTo>
                  <a:pt x="22" y="60"/>
                </a:lnTo>
                <a:lnTo>
                  <a:pt x="24" y="60"/>
                </a:lnTo>
                <a:lnTo>
                  <a:pt x="26" y="58"/>
                </a:lnTo>
                <a:lnTo>
                  <a:pt x="28" y="56"/>
                </a:lnTo>
                <a:lnTo>
                  <a:pt x="28" y="58"/>
                </a:lnTo>
                <a:lnTo>
                  <a:pt x="26" y="58"/>
                </a:lnTo>
                <a:moveTo>
                  <a:pt x="38" y="16"/>
                </a:moveTo>
                <a:lnTo>
                  <a:pt x="36" y="16"/>
                </a:lnTo>
                <a:moveTo>
                  <a:pt x="36" y="16"/>
                </a:moveTo>
                <a:lnTo>
                  <a:pt x="34" y="16"/>
                </a:lnTo>
                <a:moveTo>
                  <a:pt x="34" y="16"/>
                </a:moveTo>
                <a:lnTo>
                  <a:pt x="32" y="14"/>
                </a:lnTo>
                <a:lnTo>
                  <a:pt x="30" y="12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8"/>
                </a:lnTo>
                <a:lnTo>
                  <a:pt x="24" y="6"/>
                </a:lnTo>
                <a:lnTo>
                  <a:pt x="22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4" y="6"/>
                </a:lnTo>
                <a:lnTo>
                  <a:pt x="12" y="8"/>
                </a:lnTo>
                <a:lnTo>
                  <a:pt x="10" y="10"/>
                </a:lnTo>
                <a:lnTo>
                  <a:pt x="10" y="12"/>
                </a:lnTo>
                <a:lnTo>
                  <a:pt x="8" y="14"/>
                </a:lnTo>
                <a:lnTo>
                  <a:pt x="8" y="16"/>
                </a:lnTo>
                <a:lnTo>
                  <a:pt x="8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  <a:lnTo>
                  <a:pt x="6" y="26"/>
                </a:lnTo>
                <a:lnTo>
                  <a:pt x="6" y="28"/>
                </a:lnTo>
                <a:lnTo>
                  <a:pt x="6" y="30"/>
                </a:lnTo>
                <a:lnTo>
                  <a:pt x="6" y="32"/>
                </a:lnTo>
                <a:lnTo>
                  <a:pt x="6" y="34"/>
                </a:lnTo>
                <a:lnTo>
                  <a:pt x="4" y="36"/>
                </a:lnTo>
                <a:lnTo>
                  <a:pt x="6" y="36"/>
                </a:lnTo>
                <a:lnTo>
                  <a:pt x="6" y="38"/>
                </a:lnTo>
                <a:lnTo>
                  <a:pt x="6" y="40"/>
                </a:lnTo>
                <a:lnTo>
                  <a:pt x="4" y="42"/>
                </a:lnTo>
                <a:lnTo>
                  <a:pt x="6" y="40"/>
                </a:lnTo>
                <a:lnTo>
                  <a:pt x="4" y="40"/>
                </a:lnTo>
                <a:lnTo>
                  <a:pt x="4" y="38"/>
                </a:lnTo>
                <a:lnTo>
                  <a:pt x="2" y="40"/>
                </a:lnTo>
                <a:lnTo>
                  <a:pt x="2" y="42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  <a:lnTo>
                  <a:pt x="0" y="52"/>
                </a:lnTo>
                <a:lnTo>
                  <a:pt x="0" y="54"/>
                </a:lnTo>
                <a:lnTo>
                  <a:pt x="0" y="56"/>
                </a:lnTo>
                <a:lnTo>
                  <a:pt x="0" y="58"/>
                </a:lnTo>
                <a:lnTo>
                  <a:pt x="2" y="58"/>
                </a:lnTo>
                <a:lnTo>
                  <a:pt x="4" y="58"/>
                </a:lnTo>
                <a:lnTo>
                  <a:pt x="6" y="58"/>
                </a:lnTo>
                <a:lnTo>
                  <a:pt x="6" y="60"/>
                </a:lnTo>
                <a:lnTo>
                  <a:pt x="4" y="62"/>
                </a:lnTo>
                <a:lnTo>
                  <a:pt x="2" y="60"/>
                </a:lnTo>
                <a:lnTo>
                  <a:pt x="2" y="62"/>
                </a:lnTo>
                <a:lnTo>
                  <a:pt x="0" y="63"/>
                </a:lnTo>
                <a:lnTo>
                  <a:pt x="2" y="63"/>
                </a:lnTo>
                <a:lnTo>
                  <a:pt x="4" y="62"/>
                </a:lnTo>
                <a:lnTo>
                  <a:pt x="6" y="63"/>
                </a:lnTo>
                <a:lnTo>
                  <a:pt x="8" y="63"/>
                </a:lnTo>
                <a:lnTo>
                  <a:pt x="10" y="62"/>
                </a:lnTo>
                <a:lnTo>
                  <a:pt x="10" y="63"/>
                </a:lnTo>
                <a:lnTo>
                  <a:pt x="12" y="65"/>
                </a:lnTo>
                <a:lnTo>
                  <a:pt x="14" y="65"/>
                </a:lnTo>
                <a:lnTo>
                  <a:pt x="14" y="63"/>
                </a:lnTo>
                <a:lnTo>
                  <a:pt x="16" y="62"/>
                </a:lnTo>
                <a:lnTo>
                  <a:pt x="18" y="62"/>
                </a:lnTo>
                <a:lnTo>
                  <a:pt x="20" y="60"/>
                </a:lnTo>
                <a:lnTo>
                  <a:pt x="22" y="60"/>
                </a:lnTo>
                <a:lnTo>
                  <a:pt x="20" y="58"/>
                </a:lnTo>
                <a:lnTo>
                  <a:pt x="22" y="56"/>
                </a:lnTo>
                <a:lnTo>
                  <a:pt x="24" y="56"/>
                </a:lnTo>
                <a:lnTo>
                  <a:pt x="22" y="58"/>
                </a:lnTo>
                <a:lnTo>
                  <a:pt x="24" y="58"/>
                </a:lnTo>
                <a:lnTo>
                  <a:pt x="26" y="56"/>
                </a:lnTo>
                <a:lnTo>
                  <a:pt x="28" y="54"/>
                </a:lnTo>
                <a:lnTo>
                  <a:pt x="30" y="52"/>
                </a:lnTo>
                <a:lnTo>
                  <a:pt x="32" y="50"/>
                </a:lnTo>
                <a:lnTo>
                  <a:pt x="32" y="48"/>
                </a:lnTo>
                <a:moveTo>
                  <a:pt x="32" y="48"/>
                </a:moveTo>
                <a:lnTo>
                  <a:pt x="32" y="50"/>
                </a:lnTo>
                <a:lnTo>
                  <a:pt x="32" y="52"/>
                </a:lnTo>
                <a:lnTo>
                  <a:pt x="30" y="54"/>
                </a:lnTo>
                <a:lnTo>
                  <a:pt x="32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8" y="50"/>
                </a:lnTo>
                <a:lnTo>
                  <a:pt x="38" y="52"/>
                </a:lnTo>
                <a:lnTo>
                  <a:pt x="36" y="54"/>
                </a:lnTo>
                <a:lnTo>
                  <a:pt x="36" y="52"/>
                </a:lnTo>
                <a:lnTo>
                  <a:pt x="34" y="52"/>
                </a:lnTo>
                <a:lnTo>
                  <a:pt x="34" y="54"/>
                </a:lnTo>
                <a:lnTo>
                  <a:pt x="34" y="56"/>
                </a:lnTo>
                <a:lnTo>
                  <a:pt x="34" y="58"/>
                </a:lnTo>
                <a:lnTo>
                  <a:pt x="36" y="56"/>
                </a:lnTo>
                <a:lnTo>
                  <a:pt x="36" y="58"/>
                </a:lnTo>
                <a:lnTo>
                  <a:pt x="38" y="56"/>
                </a:lnTo>
                <a:lnTo>
                  <a:pt x="38" y="54"/>
                </a:lnTo>
                <a:lnTo>
                  <a:pt x="40" y="52"/>
                </a:lnTo>
                <a:lnTo>
                  <a:pt x="42" y="50"/>
                </a:lnTo>
                <a:lnTo>
                  <a:pt x="40" y="50"/>
                </a:lnTo>
                <a:lnTo>
                  <a:pt x="40" y="48"/>
                </a:lnTo>
                <a:lnTo>
                  <a:pt x="42" y="48"/>
                </a:lnTo>
                <a:lnTo>
                  <a:pt x="44" y="46"/>
                </a:lnTo>
                <a:lnTo>
                  <a:pt x="44" y="44"/>
                </a:lnTo>
                <a:lnTo>
                  <a:pt x="46" y="44"/>
                </a:lnTo>
                <a:lnTo>
                  <a:pt x="48" y="42"/>
                </a:lnTo>
                <a:lnTo>
                  <a:pt x="48" y="40"/>
                </a:lnTo>
                <a:lnTo>
                  <a:pt x="50" y="38"/>
                </a:lnTo>
                <a:lnTo>
                  <a:pt x="52" y="36"/>
                </a:lnTo>
                <a:lnTo>
                  <a:pt x="54" y="34"/>
                </a:lnTo>
                <a:lnTo>
                  <a:pt x="56" y="32"/>
                </a:lnTo>
                <a:lnTo>
                  <a:pt x="56" y="34"/>
                </a:lnTo>
                <a:lnTo>
                  <a:pt x="56" y="36"/>
                </a:lnTo>
                <a:lnTo>
                  <a:pt x="54" y="38"/>
                </a:lnTo>
                <a:lnTo>
                  <a:pt x="56" y="36"/>
                </a:lnTo>
                <a:lnTo>
                  <a:pt x="58" y="34"/>
                </a:lnTo>
                <a:lnTo>
                  <a:pt x="58" y="32"/>
                </a:lnTo>
                <a:lnTo>
                  <a:pt x="60" y="30"/>
                </a:lnTo>
                <a:lnTo>
                  <a:pt x="60" y="28"/>
                </a:lnTo>
                <a:lnTo>
                  <a:pt x="62" y="26"/>
                </a:lnTo>
                <a:lnTo>
                  <a:pt x="64" y="24"/>
                </a:lnTo>
                <a:lnTo>
                  <a:pt x="64" y="22"/>
                </a:lnTo>
                <a:lnTo>
                  <a:pt x="66" y="20"/>
                </a:lnTo>
                <a:lnTo>
                  <a:pt x="66" y="18"/>
                </a:lnTo>
                <a:lnTo>
                  <a:pt x="68" y="16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0" y="8"/>
                </a:lnTo>
                <a:lnTo>
                  <a:pt x="68" y="6"/>
                </a:lnTo>
                <a:lnTo>
                  <a:pt x="66" y="8"/>
                </a:lnTo>
                <a:lnTo>
                  <a:pt x="64" y="10"/>
                </a:lnTo>
                <a:lnTo>
                  <a:pt x="62" y="10"/>
                </a:lnTo>
                <a:lnTo>
                  <a:pt x="60" y="8"/>
                </a:lnTo>
                <a:lnTo>
                  <a:pt x="60" y="10"/>
                </a:lnTo>
                <a:lnTo>
                  <a:pt x="58" y="12"/>
                </a:lnTo>
                <a:lnTo>
                  <a:pt x="56" y="12"/>
                </a:lnTo>
                <a:lnTo>
                  <a:pt x="54" y="10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2"/>
                </a:lnTo>
                <a:lnTo>
                  <a:pt x="46" y="14"/>
                </a:lnTo>
                <a:lnTo>
                  <a:pt x="46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3" name="Freeform 2146">
            <a:extLst>
              <a:ext uri="{FF2B5EF4-FFF2-40B4-BE49-F238E27FC236}">
                <a16:creationId xmlns:a16="http://schemas.microsoft.com/office/drawing/2014/main" id="{3943D7CC-05AD-4C31-B890-551B729C4C86}"/>
              </a:ext>
            </a:extLst>
          </p:cNvPr>
          <p:cNvSpPr>
            <a:spLocks/>
          </p:cNvSpPr>
          <p:nvPr/>
        </p:nvSpPr>
        <p:spPr bwMode="auto">
          <a:xfrm>
            <a:off x="7372352" y="3792538"/>
            <a:ext cx="295275" cy="280987"/>
          </a:xfrm>
          <a:custGeom>
            <a:avLst/>
            <a:gdLst>
              <a:gd name="T0" fmla="*/ 15120938 w 186"/>
              <a:gd name="T1" fmla="*/ 156249409 h 177"/>
              <a:gd name="T2" fmla="*/ 15120938 w 186"/>
              <a:gd name="T3" fmla="*/ 146168802 h 177"/>
              <a:gd name="T4" fmla="*/ 35282188 w 186"/>
              <a:gd name="T5" fmla="*/ 126007588 h 177"/>
              <a:gd name="T6" fmla="*/ 50403125 w 186"/>
              <a:gd name="T7" fmla="*/ 156249409 h 177"/>
              <a:gd name="T8" fmla="*/ 70564375 w 186"/>
              <a:gd name="T9" fmla="*/ 176410624 h 177"/>
              <a:gd name="T10" fmla="*/ 105846563 w 186"/>
              <a:gd name="T11" fmla="*/ 176410624 h 177"/>
              <a:gd name="T12" fmla="*/ 141128750 w 186"/>
              <a:gd name="T13" fmla="*/ 171370320 h 177"/>
              <a:gd name="T14" fmla="*/ 161290000 w 186"/>
              <a:gd name="T15" fmla="*/ 151209106 h 177"/>
              <a:gd name="T16" fmla="*/ 191531875 w 186"/>
              <a:gd name="T17" fmla="*/ 151209106 h 177"/>
              <a:gd name="T18" fmla="*/ 226814063 w 186"/>
              <a:gd name="T19" fmla="*/ 161289713 h 177"/>
              <a:gd name="T20" fmla="*/ 257055938 w 186"/>
              <a:gd name="T21" fmla="*/ 151209106 h 177"/>
              <a:gd name="T22" fmla="*/ 277217188 w 186"/>
              <a:gd name="T23" fmla="*/ 126007588 h 177"/>
              <a:gd name="T24" fmla="*/ 292338125 w 186"/>
              <a:gd name="T25" fmla="*/ 95765767 h 177"/>
              <a:gd name="T26" fmla="*/ 297378438 w 186"/>
              <a:gd name="T27" fmla="*/ 70564249 h 177"/>
              <a:gd name="T28" fmla="*/ 307459063 w 186"/>
              <a:gd name="T29" fmla="*/ 40322428 h 177"/>
              <a:gd name="T30" fmla="*/ 312499375 w 186"/>
              <a:gd name="T31" fmla="*/ 10080607 h 177"/>
              <a:gd name="T32" fmla="*/ 342741250 w 186"/>
              <a:gd name="T33" fmla="*/ 0 h 177"/>
              <a:gd name="T34" fmla="*/ 372983125 w 186"/>
              <a:gd name="T35" fmla="*/ 0 h 177"/>
              <a:gd name="T36" fmla="*/ 393144375 w 186"/>
              <a:gd name="T37" fmla="*/ 15120911 h 177"/>
              <a:gd name="T38" fmla="*/ 408265313 w 186"/>
              <a:gd name="T39" fmla="*/ 30241821 h 177"/>
              <a:gd name="T40" fmla="*/ 393144375 w 186"/>
              <a:gd name="T41" fmla="*/ 40322428 h 177"/>
              <a:gd name="T42" fmla="*/ 393144375 w 186"/>
              <a:gd name="T43" fmla="*/ 50403035 h 177"/>
              <a:gd name="T44" fmla="*/ 403225000 w 186"/>
              <a:gd name="T45" fmla="*/ 70564249 h 177"/>
              <a:gd name="T46" fmla="*/ 408265313 w 186"/>
              <a:gd name="T47" fmla="*/ 80644856 h 177"/>
              <a:gd name="T48" fmla="*/ 418345938 w 186"/>
              <a:gd name="T49" fmla="*/ 115926981 h 177"/>
              <a:gd name="T50" fmla="*/ 433466875 w 186"/>
              <a:gd name="T51" fmla="*/ 146168802 h 177"/>
              <a:gd name="T52" fmla="*/ 468749063 w 186"/>
              <a:gd name="T53" fmla="*/ 176410624 h 177"/>
              <a:gd name="T54" fmla="*/ 443547500 w 186"/>
              <a:gd name="T55" fmla="*/ 186491231 h 177"/>
              <a:gd name="T56" fmla="*/ 423386250 w 186"/>
              <a:gd name="T57" fmla="*/ 181450927 h 177"/>
              <a:gd name="T58" fmla="*/ 403225000 w 186"/>
              <a:gd name="T59" fmla="*/ 209171803 h 177"/>
              <a:gd name="T60" fmla="*/ 398184688 w 186"/>
              <a:gd name="T61" fmla="*/ 239413624 h 177"/>
              <a:gd name="T62" fmla="*/ 403225000 w 186"/>
              <a:gd name="T63" fmla="*/ 259574838 h 177"/>
              <a:gd name="T64" fmla="*/ 388104063 w 186"/>
              <a:gd name="T65" fmla="*/ 269655445 h 177"/>
              <a:gd name="T66" fmla="*/ 362902500 w 186"/>
              <a:gd name="T67" fmla="*/ 284776356 h 177"/>
              <a:gd name="T68" fmla="*/ 352821875 w 186"/>
              <a:gd name="T69" fmla="*/ 309977873 h 177"/>
              <a:gd name="T70" fmla="*/ 347781563 w 186"/>
              <a:gd name="T71" fmla="*/ 335179391 h 177"/>
              <a:gd name="T72" fmla="*/ 352821875 w 186"/>
              <a:gd name="T73" fmla="*/ 355340605 h 177"/>
              <a:gd name="T74" fmla="*/ 342741250 w 186"/>
              <a:gd name="T75" fmla="*/ 380542123 h 177"/>
              <a:gd name="T76" fmla="*/ 327620313 w 186"/>
              <a:gd name="T77" fmla="*/ 400703337 h 177"/>
              <a:gd name="T78" fmla="*/ 302418750 w 186"/>
              <a:gd name="T79" fmla="*/ 425904855 h 177"/>
              <a:gd name="T80" fmla="*/ 267136563 w 186"/>
              <a:gd name="T81" fmla="*/ 446066069 h 177"/>
              <a:gd name="T82" fmla="*/ 257055938 w 186"/>
              <a:gd name="T83" fmla="*/ 410783944 h 177"/>
              <a:gd name="T84" fmla="*/ 252015625 w 186"/>
              <a:gd name="T85" fmla="*/ 395663033 h 177"/>
              <a:gd name="T86" fmla="*/ 231854375 w 186"/>
              <a:gd name="T87" fmla="*/ 405743641 h 177"/>
              <a:gd name="T88" fmla="*/ 206652813 w 186"/>
              <a:gd name="T89" fmla="*/ 395663033 h 177"/>
              <a:gd name="T90" fmla="*/ 186491563 w 186"/>
              <a:gd name="T91" fmla="*/ 390622730 h 177"/>
              <a:gd name="T92" fmla="*/ 156249688 w 186"/>
              <a:gd name="T93" fmla="*/ 400703337 h 177"/>
              <a:gd name="T94" fmla="*/ 136088438 w 186"/>
              <a:gd name="T95" fmla="*/ 395663033 h 177"/>
              <a:gd name="T96" fmla="*/ 120967500 w 186"/>
              <a:gd name="T97" fmla="*/ 385582426 h 177"/>
              <a:gd name="T98" fmla="*/ 85685313 w 186"/>
              <a:gd name="T99" fmla="*/ 385582426 h 177"/>
              <a:gd name="T100" fmla="*/ 70564375 w 186"/>
              <a:gd name="T101" fmla="*/ 380542123 h 177"/>
              <a:gd name="T102" fmla="*/ 60483750 w 186"/>
              <a:gd name="T103" fmla="*/ 355340605 h 177"/>
              <a:gd name="T104" fmla="*/ 50403125 w 186"/>
              <a:gd name="T105" fmla="*/ 325098784 h 177"/>
              <a:gd name="T106" fmla="*/ 50403125 w 186"/>
              <a:gd name="T107" fmla="*/ 294856963 h 177"/>
              <a:gd name="T108" fmla="*/ 30241875 w 186"/>
              <a:gd name="T109" fmla="*/ 269655445 h 177"/>
              <a:gd name="T110" fmla="*/ 20161250 w 186"/>
              <a:gd name="T111" fmla="*/ 259574838 h 177"/>
              <a:gd name="T112" fmla="*/ 15120938 w 186"/>
              <a:gd name="T113" fmla="*/ 234373320 h 177"/>
              <a:gd name="T114" fmla="*/ 5040313 w 186"/>
              <a:gd name="T115" fmla="*/ 206652445 h 17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86" h="177">
                <a:moveTo>
                  <a:pt x="0" y="72"/>
                </a:move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4" y="66"/>
                </a:lnTo>
                <a:lnTo>
                  <a:pt x="6" y="64"/>
                </a:lnTo>
                <a:lnTo>
                  <a:pt x="6" y="62"/>
                </a:lnTo>
                <a:lnTo>
                  <a:pt x="6" y="64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6" y="58"/>
                </a:lnTo>
                <a:lnTo>
                  <a:pt x="8" y="56"/>
                </a:lnTo>
                <a:lnTo>
                  <a:pt x="8" y="54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14" y="48"/>
                </a:lnTo>
                <a:lnTo>
                  <a:pt x="14" y="50"/>
                </a:lnTo>
                <a:lnTo>
                  <a:pt x="12" y="52"/>
                </a:lnTo>
                <a:lnTo>
                  <a:pt x="12" y="54"/>
                </a:lnTo>
                <a:lnTo>
                  <a:pt x="14" y="54"/>
                </a:lnTo>
                <a:lnTo>
                  <a:pt x="14" y="56"/>
                </a:lnTo>
                <a:lnTo>
                  <a:pt x="14" y="58"/>
                </a:lnTo>
                <a:lnTo>
                  <a:pt x="16" y="60"/>
                </a:lnTo>
                <a:lnTo>
                  <a:pt x="18" y="62"/>
                </a:lnTo>
                <a:lnTo>
                  <a:pt x="20" y="62"/>
                </a:lnTo>
                <a:lnTo>
                  <a:pt x="20" y="64"/>
                </a:lnTo>
                <a:lnTo>
                  <a:pt x="22" y="66"/>
                </a:lnTo>
                <a:lnTo>
                  <a:pt x="24" y="66"/>
                </a:lnTo>
                <a:lnTo>
                  <a:pt x="26" y="68"/>
                </a:lnTo>
                <a:lnTo>
                  <a:pt x="26" y="70"/>
                </a:lnTo>
                <a:lnTo>
                  <a:pt x="28" y="70"/>
                </a:lnTo>
                <a:lnTo>
                  <a:pt x="30" y="72"/>
                </a:lnTo>
                <a:lnTo>
                  <a:pt x="32" y="74"/>
                </a:lnTo>
                <a:lnTo>
                  <a:pt x="32" y="72"/>
                </a:lnTo>
                <a:lnTo>
                  <a:pt x="34" y="72"/>
                </a:lnTo>
                <a:lnTo>
                  <a:pt x="36" y="70"/>
                </a:lnTo>
                <a:lnTo>
                  <a:pt x="38" y="70"/>
                </a:lnTo>
                <a:lnTo>
                  <a:pt x="40" y="70"/>
                </a:lnTo>
                <a:lnTo>
                  <a:pt x="42" y="70"/>
                </a:lnTo>
                <a:lnTo>
                  <a:pt x="44" y="68"/>
                </a:lnTo>
                <a:lnTo>
                  <a:pt x="46" y="70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4" y="70"/>
                </a:lnTo>
                <a:lnTo>
                  <a:pt x="56" y="68"/>
                </a:lnTo>
                <a:lnTo>
                  <a:pt x="58" y="68"/>
                </a:lnTo>
                <a:lnTo>
                  <a:pt x="60" y="68"/>
                </a:lnTo>
                <a:lnTo>
                  <a:pt x="60" y="66"/>
                </a:lnTo>
                <a:lnTo>
                  <a:pt x="60" y="64"/>
                </a:lnTo>
                <a:lnTo>
                  <a:pt x="62" y="62"/>
                </a:lnTo>
                <a:lnTo>
                  <a:pt x="62" y="60"/>
                </a:lnTo>
                <a:lnTo>
                  <a:pt x="64" y="60"/>
                </a:lnTo>
                <a:lnTo>
                  <a:pt x="66" y="58"/>
                </a:lnTo>
                <a:lnTo>
                  <a:pt x="68" y="58"/>
                </a:lnTo>
                <a:lnTo>
                  <a:pt x="70" y="58"/>
                </a:lnTo>
                <a:lnTo>
                  <a:pt x="72" y="58"/>
                </a:lnTo>
                <a:lnTo>
                  <a:pt x="74" y="58"/>
                </a:lnTo>
                <a:lnTo>
                  <a:pt x="76" y="58"/>
                </a:lnTo>
                <a:lnTo>
                  <a:pt x="76" y="60"/>
                </a:lnTo>
                <a:lnTo>
                  <a:pt x="78" y="62"/>
                </a:lnTo>
                <a:lnTo>
                  <a:pt x="80" y="62"/>
                </a:lnTo>
                <a:lnTo>
                  <a:pt x="82" y="62"/>
                </a:lnTo>
                <a:lnTo>
                  <a:pt x="84" y="64"/>
                </a:lnTo>
                <a:lnTo>
                  <a:pt x="86" y="64"/>
                </a:lnTo>
                <a:lnTo>
                  <a:pt x="88" y="64"/>
                </a:lnTo>
                <a:lnTo>
                  <a:pt x="90" y="64"/>
                </a:lnTo>
                <a:lnTo>
                  <a:pt x="92" y="62"/>
                </a:lnTo>
                <a:lnTo>
                  <a:pt x="94" y="60"/>
                </a:lnTo>
                <a:lnTo>
                  <a:pt x="96" y="60"/>
                </a:lnTo>
                <a:lnTo>
                  <a:pt x="98" y="62"/>
                </a:lnTo>
                <a:lnTo>
                  <a:pt x="100" y="60"/>
                </a:lnTo>
                <a:lnTo>
                  <a:pt x="102" y="60"/>
                </a:lnTo>
                <a:lnTo>
                  <a:pt x="104" y="60"/>
                </a:lnTo>
                <a:lnTo>
                  <a:pt x="106" y="60"/>
                </a:lnTo>
                <a:lnTo>
                  <a:pt x="106" y="58"/>
                </a:lnTo>
                <a:lnTo>
                  <a:pt x="106" y="56"/>
                </a:lnTo>
                <a:lnTo>
                  <a:pt x="106" y="54"/>
                </a:lnTo>
                <a:lnTo>
                  <a:pt x="108" y="52"/>
                </a:lnTo>
                <a:lnTo>
                  <a:pt x="110" y="50"/>
                </a:lnTo>
                <a:lnTo>
                  <a:pt x="110" y="48"/>
                </a:lnTo>
                <a:lnTo>
                  <a:pt x="108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2"/>
                </a:lnTo>
                <a:lnTo>
                  <a:pt x="114" y="42"/>
                </a:lnTo>
                <a:lnTo>
                  <a:pt x="114" y="40"/>
                </a:lnTo>
                <a:lnTo>
                  <a:pt x="116" y="38"/>
                </a:lnTo>
                <a:lnTo>
                  <a:pt x="116" y="36"/>
                </a:lnTo>
                <a:lnTo>
                  <a:pt x="114" y="36"/>
                </a:lnTo>
                <a:lnTo>
                  <a:pt x="114" y="34"/>
                </a:lnTo>
                <a:lnTo>
                  <a:pt x="114" y="32"/>
                </a:lnTo>
                <a:lnTo>
                  <a:pt x="116" y="30"/>
                </a:lnTo>
                <a:lnTo>
                  <a:pt x="116" y="28"/>
                </a:lnTo>
                <a:lnTo>
                  <a:pt x="118" y="28"/>
                </a:lnTo>
                <a:lnTo>
                  <a:pt x="120" y="28"/>
                </a:lnTo>
                <a:lnTo>
                  <a:pt x="120" y="26"/>
                </a:lnTo>
                <a:lnTo>
                  <a:pt x="120" y="24"/>
                </a:lnTo>
                <a:lnTo>
                  <a:pt x="122" y="22"/>
                </a:lnTo>
                <a:lnTo>
                  <a:pt x="122" y="20"/>
                </a:lnTo>
                <a:lnTo>
                  <a:pt x="122" y="18"/>
                </a:lnTo>
                <a:lnTo>
                  <a:pt x="122" y="16"/>
                </a:lnTo>
                <a:lnTo>
                  <a:pt x="122" y="14"/>
                </a:lnTo>
                <a:lnTo>
                  <a:pt x="122" y="12"/>
                </a:lnTo>
                <a:lnTo>
                  <a:pt x="122" y="10"/>
                </a:lnTo>
                <a:lnTo>
                  <a:pt x="122" y="8"/>
                </a:lnTo>
                <a:lnTo>
                  <a:pt x="122" y="6"/>
                </a:lnTo>
                <a:lnTo>
                  <a:pt x="124" y="4"/>
                </a:lnTo>
                <a:lnTo>
                  <a:pt x="126" y="2"/>
                </a:lnTo>
                <a:lnTo>
                  <a:pt x="126" y="0"/>
                </a:lnTo>
                <a:lnTo>
                  <a:pt x="128" y="0"/>
                </a:lnTo>
                <a:lnTo>
                  <a:pt x="130" y="2"/>
                </a:lnTo>
                <a:lnTo>
                  <a:pt x="132" y="0"/>
                </a:lnTo>
                <a:lnTo>
                  <a:pt x="134" y="0"/>
                </a:lnTo>
                <a:lnTo>
                  <a:pt x="136" y="0"/>
                </a:lnTo>
                <a:lnTo>
                  <a:pt x="136" y="2"/>
                </a:lnTo>
                <a:lnTo>
                  <a:pt x="138" y="2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2"/>
                </a:lnTo>
                <a:lnTo>
                  <a:pt x="154" y="2"/>
                </a:lnTo>
                <a:lnTo>
                  <a:pt x="156" y="4"/>
                </a:lnTo>
                <a:lnTo>
                  <a:pt x="158" y="4"/>
                </a:lnTo>
                <a:lnTo>
                  <a:pt x="156" y="6"/>
                </a:lnTo>
                <a:lnTo>
                  <a:pt x="154" y="6"/>
                </a:lnTo>
                <a:lnTo>
                  <a:pt x="156" y="6"/>
                </a:lnTo>
                <a:lnTo>
                  <a:pt x="158" y="8"/>
                </a:lnTo>
                <a:lnTo>
                  <a:pt x="160" y="10"/>
                </a:lnTo>
                <a:lnTo>
                  <a:pt x="158" y="10"/>
                </a:lnTo>
                <a:lnTo>
                  <a:pt x="160" y="10"/>
                </a:lnTo>
                <a:lnTo>
                  <a:pt x="162" y="12"/>
                </a:lnTo>
                <a:lnTo>
                  <a:pt x="162" y="14"/>
                </a:lnTo>
                <a:lnTo>
                  <a:pt x="162" y="16"/>
                </a:lnTo>
                <a:lnTo>
                  <a:pt x="160" y="16"/>
                </a:lnTo>
                <a:lnTo>
                  <a:pt x="158" y="14"/>
                </a:lnTo>
                <a:lnTo>
                  <a:pt x="156" y="12"/>
                </a:lnTo>
                <a:lnTo>
                  <a:pt x="158" y="14"/>
                </a:lnTo>
                <a:lnTo>
                  <a:pt x="158" y="16"/>
                </a:lnTo>
                <a:lnTo>
                  <a:pt x="156" y="16"/>
                </a:lnTo>
                <a:lnTo>
                  <a:pt x="154" y="16"/>
                </a:lnTo>
                <a:lnTo>
                  <a:pt x="152" y="16"/>
                </a:lnTo>
                <a:lnTo>
                  <a:pt x="150" y="16"/>
                </a:lnTo>
                <a:lnTo>
                  <a:pt x="152" y="16"/>
                </a:lnTo>
                <a:lnTo>
                  <a:pt x="152" y="18"/>
                </a:lnTo>
                <a:lnTo>
                  <a:pt x="154" y="20"/>
                </a:lnTo>
                <a:lnTo>
                  <a:pt x="156" y="20"/>
                </a:lnTo>
                <a:lnTo>
                  <a:pt x="156" y="22"/>
                </a:lnTo>
                <a:lnTo>
                  <a:pt x="154" y="24"/>
                </a:lnTo>
                <a:lnTo>
                  <a:pt x="156" y="26"/>
                </a:lnTo>
                <a:lnTo>
                  <a:pt x="158" y="26"/>
                </a:lnTo>
                <a:lnTo>
                  <a:pt x="160" y="28"/>
                </a:lnTo>
                <a:lnTo>
                  <a:pt x="158" y="30"/>
                </a:lnTo>
                <a:lnTo>
                  <a:pt x="160" y="30"/>
                </a:lnTo>
                <a:lnTo>
                  <a:pt x="158" y="30"/>
                </a:lnTo>
                <a:lnTo>
                  <a:pt x="160" y="30"/>
                </a:lnTo>
                <a:lnTo>
                  <a:pt x="162" y="32"/>
                </a:lnTo>
                <a:lnTo>
                  <a:pt x="160" y="32"/>
                </a:lnTo>
                <a:lnTo>
                  <a:pt x="162" y="32"/>
                </a:lnTo>
                <a:lnTo>
                  <a:pt x="164" y="34"/>
                </a:lnTo>
                <a:lnTo>
                  <a:pt x="164" y="36"/>
                </a:lnTo>
                <a:lnTo>
                  <a:pt x="164" y="38"/>
                </a:lnTo>
                <a:lnTo>
                  <a:pt x="166" y="40"/>
                </a:lnTo>
                <a:lnTo>
                  <a:pt x="168" y="42"/>
                </a:lnTo>
                <a:lnTo>
                  <a:pt x="168" y="44"/>
                </a:lnTo>
                <a:lnTo>
                  <a:pt x="166" y="46"/>
                </a:lnTo>
                <a:lnTo>
                  <a:pt x="164" y="48"/>
                </a:lnTo>
                <a:lnTo>
                  <a:pt x="164" y="50"/>
                </a:lnTo>
                <a:lnTo>
                  <a:pt x="164" y="52"/>
                </a:lnTo>
                <a:lnTo>
                  <a:pt x="166" y="54"/>
                </a:lnTo>
                <a:lnTo>
                  <a:pt x="168" y="54"/>
                </a:lnTo>
                <a:lnTo>
                  <a:pt x="170" y="56"/>
                </a:lnTo>
                <a:lnTo>
                  <a:pt x="172" y="58"/>
                </a:lnTo>
                <a:lnTo>
                  <a:pt x="176" y="60"/>
                </a:lnTo>
                <a:lnTo>
                  <a:pt x="176" y="62"/>
                </a:lnTo>
                <a:lnTo>
                  <a:pt x="178" y="62"/>
                </a:lnTo>
                <a:lnTo>
                  <a:pt x="180" y="64"/>
                </a:lnTo>
                <a:lnTo>
                  <a:pt x="182" y="66"/>
                </a:lnTo>
                <a:lnTo>
                  <a:pt x="182" y="68"/>
                </a:lnTo>
                <a:lnTo>
                  <a:pt x="184" y="68"/>
                </a:lnTo>
                <a:lnTo>
                  <a:pt x="186" y="70"/>
                </a:lnTo>
                <a:lnTo>
                  <a:pt x="186" y="72"/>
                </a:lnTo>
                <a:lnTo>
                  <a:pt x="184" y="74"/>
                </a:lnTo>
                <a:lnTo>
                  <a:pt x="182" y="74"/>
                </a:lnTo>
                <a:lnTo>
                  <a:pt x="180" y="74"/>
                </a:lnTo>
                <a:lnTo>
                  <a:pt x="178" y="74"/>
                </a:lnTo>
                <a:lnTo>
                  <a:pt x="176" y="74"/>
                </a:lnTo>
                <a:lnTo>
                  <a:pt x="174" y="74"/>
                </a:lnTo>
                <a:lnTo>
                  <a:pt x="172" y="72"/>
                </a:lnTo>
                <a:lnTo>
                  <a:pt x="170" y="72"/>
                </a:lnTo>
                <a:lnTo>
                  <a:pt x="168" y="70"/>
                </a:lnTo>
                <a:lnTo>
                  <a:pt x="166" y="70"/>
                </a:lnTo>
                <a:lnTo>
                  <a:pt x="168" y="70"/>
                </a:lnTo>
                <a:lnTo>
                  <a:pt x="168" y="72"/>
                </a:lnTo>
                <a:lnTo>
                  <a:pt x="168" y="74"/>
                </a:lnTo>
                <a:lnTo>
                  <a:pt x="166" y="74"/>
                </a:lnTo>
                <a:lnTo>
                  <a:pt x="164" y="74"/>
                </a:lnTo>
                <a:lnTo>
                  <a:pt x="162" y="76"/>
                </a:lnTo>
                <a:lnTo>
                  <a:pt x="162" y="78"/>
                </a:lnTo>
                <a:lnTo>
                  <a:pt x="162" y="80"/>
                </a:lnTo>
                <a:lnTo>
                  <a:pt x="160" y="82"/>
                </a:lnTo>
                <a:lnTo>
                  <a:pt x="160" y="83"/>
                </a:lnTo>
                <a:lnTo>
                  <a:pt x="158" y="85"/>
                </a:lnTo>
                <a:lnTo>
                  <a:pt x="158" y="87"/>
                </a:lnTo>
                <a:lnTo>
                  <a:pt x="158" y="89"/>
                </a:lnTo>
                <a:lnTo>
                  <a:pt x="158" y="91"/>
                </a:lnTo>
                <a:lnTo>
                  <a:pt x="158" y="93"/>
                </a:lnTo>
                <a:lnTo>
                  <a:pt x="158" y="95"/>
                </a:lnTo>
                <a:lnTo>
                  <a:pt x="158" y="97"/>
                </a:lnTo>
                <a:lnTo>
                  <a:pt x="158" y="99"/>
                </a:lnTo>
                <a:lnTo>
                  <a:pt x="158" y="101"/>
                </a:lnTo>
                <a:lnTo>
                  <a:pt x="160" y="99"/>
                </a:lnTo>
                <a:lnTo>
                  <a:pt x="162" y="99"/>
                </a:lnTo>
                <a:lnTo>
                  <a:pt x="160" y="101"/>
                </a:lnTo>
                <a:lnTo>
                  <a:pt x="160" y="103"/>
                </a:lnTo>
                <a:lnTo>
                  <a:pt x="158" y="105"/>
                </a:lnTo>
                <a:lnTo>
                  <a:pt x="160" y="107"/>
                </a:lnTo>
                <a:lnTo>
                  <a:pt x="158" y="107"/>
                </a:lnTo>
                <a:lnTo>
                  <a:pt x="156" y="107"/>
                </a:lnTo>
                <a:lnTo>
                  <a:pt x="156" y="109"/>
                </a:lnTo>
                <a:lnTo>
                  <a:pt x="154" y="107"/>
                </a:lnTo>
                <a:lnTo>
                  <a:pt x="154" y="109"/>
                </a:lnTo>
                <a:lnTo>
                  <a:pt x="152" y="109"/>
                </a:lnTo>
                <a:lnTo>
                  <a:pt x="152" y="111"/>
                </a:lnTo>
                <a:lnTo>
                  <a:pt x="150" y="113"/>
                </a:lnTo>
                <a:lnTo>
                  <a:pt x="148" y="115"/>
                </a:lnTo>
                <a:lnTo>
                  <a:pt x="148" y="117"/>
                </a:lnTo>
                <a:lnTo>
                  <a:pt x="146" y="115"/>
                </a:lnTo>
                <a:lnTo>
                  <a:pt x="144" y="113"/>
                </a:lnTo>
                <a:lnTo>
                  <a:pt x="144" y="111"/>
                </a:lnTo>
                <a:lnTo>
                  <a:pt x="144" y="113"/>
                </a:lnTo>
                <a:lnTo>
                  <a:pt x="144" y="115"/>
                </a:lnTo>
                <a:lnTo>
                  <a:pt x="144" y="117"/>
                </a:lnTo>
                <a:lnTo>
                  <a:pt x="144" y="119"/>
                </a:lnTo>
                <a:lnTo>
                  <a:pt x="142" y="119"/>
                </a:lnTo>
                <a:lnTo>
                  <a:pt x="140" y="121"/>
                </a:lnTo>
                <a:lnTo>
                  <a:pt x="140" y="123"/>
                </a:lnTo>
                <a:lnTo>
                  <a:pt x="136" y="125"/>
                </a:lnTo>
                <a:lnTo>
                  <a:pt x="136" y="127"/>
                </a:lnTo>
                <a:lnTo>
                  <a:pt x="138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3"/>
                </a:lnTo>
                <a:lnTo>
                  <a:pt x="136" y="135"/>
                </a:lnTo>
                <a:lnTo>
                  <a:pt x="138" y="135"/>
                </a:lnTo>
                <a:lnTo>
                  <a:pt x="140" y="135"/>
                </a:lnTo>
                <a:lnTo>
                  <a:pt x="142" y="135"/>
                </a:lnTo>
                <a:lnTo>
                  <a:pt x="142" y="137"/>
                </a:lnTo>
                <a:lnTo>
                  <a:pt x="140" y="139"/>
                </a:lnTo>
                <a:lnTo>
                  <a:pt x="140" y="141"/>
                </a:lnTo>
                <a:lnTo>
                  <a:pt x="140" y="143"/>
                </a:lnTo>
                <a:lnTo>
                  <a:pt x="138" y="141"/>
                </a:lnTo>
                <a:lnTo>
                  <a:pt x="136" y="143"/>
                </a:lnTo>
                <a:lnTo>
                  <a:pt x="138" y="145"/>
                </a:lnTo>
                <a:lnTo>
                  <a:pt x="136" y="145"/>
                </a:lnTo>
                <a:lnTo>
                  <a:pt x="136" y="147"/>
                </a:lnTo>
                <a:lnTo>
                  <a:pt x="136" y="149"/>
                </a:lnTo>
                <a:lnTo>
                  <a:pt x="136" y="151"/>
                </a:lnTo>
                <a:lnTo>
                  <a:pt x="134" y="151"/>
                </a:lnTo>
                <a:lnTo>
                  <a:pt x="132" y="149"/>
                </a:lnTo>
                <a:lnTo>
                  <a:pt x="132" y="151"/>
                </a:lnTo>
                <a:lnTo>
                  <a:pt x="134" y="153"/>
                </a:lnTo>
                <a:lnTo>
                  <a:pt x="134" y="155"/>
                </a:lnTo>
                <a:lnTo>
                  <a:pt x="132" y="157"/>
                </a:lnTo>
                <a:lnTo>
                  <a:pt x="130" y="159"/>
                </a:lnTo>
                <a:lnTo>
                  <a:pt x="130" y="161"/>
                </a:lnTo>
                <a:lnTo>
                  <a:pt x="130" y="163"/>
                </a:lnTo>
                <a:lnTo>
                  <a:pt x="128" y="165"/>
                </a:lnTo>
                <a:lnTo>
                  <a:pt x="126" y="165"/>
                </a:lnTo>
                <a:lnTo>
                  <a:pt x="126" y="167"/>
                </a:lnTo>
                <a:lnTo>
                  <a:pt x="124" y="167"/>
                </a:lnTo>
                <a:lnTo>
                  <a:pt x="122" y="169"/>
                </a:lnTo>
                <a:lnTo>
                  <a:pt x="120" y="169"/>
                </a:lnTo>
                <a:lnTo>
                  <a:pt x="118" y="171"/>
                </a:lnTo>
                <a:lnTo>
                  <a:pt x="116" y="171"/>
                </a:lnTo>
                <a:lnTo>
                  <a:pt x="114" y="171"/>
                </a:lnTo>
                <a:lnTo>
                  <a:pt x="112" y="173"/>
                </a:lnTo>
                <a:lnTo>
                  <a:pt x="110" y="173"/>
                </a:lnTo>
                <a:lnTo>
                  <a:pt x="108" y="175"/>
                </a:lnTo>
                <a:lnTo>
                  <a:pt x="106" y="177"/>
                </a:lnTo>
                <a:lnTo>
                  <a:pt x="104" y="175"/>
                </a:lnTo>
                <a:lnTo>
                  <a:pt x="104" y="173"/>
                </a:lnTo>
                <a:lnTo>
                  <a:pt x="104" y="171"/>
                </a:lnTo>
                <a:lnTo>
                  <a:pt x="104" y="169"/>
                </a:lnTo>
                <a:lnTo>
                  <a:pt x="104" y="167"/>
                </a:lnTo>
                <a:lnTo>
                  <a:pt x="104" y="165"/>
                </a:lnTo>
                <a:lnTo>
                  <a:pt x="102" y="163"/>
                </a:lnTo>
                <a:lnTo>
                  <a:pt x="102" y="161"/>
                </a:lnTo>
                <a:lnTo>
                  <a:pt x="104" y="159"/>
                </a:lnTo>
                <a:lnTo>
                  <a:pt x="102" y="161"/>
                </a:lnTo>
                <a:lnTo>
                  <a:pt x="100" y="163"/>
                </a:lnTo>
                <a:lnTo>
                  <a:pt x="98" y="161"/>
                </a:lnTo>
                <a:lnTo>
                  <a:pt x="98" y="159"/>
                </a:lnTo>
                <a:lnTo>
                  <a:pt x="100" y="157"/>
                </a:lnTo>
                <a:lnTo>
                  <a:pt x="98" y="159"/>
                </a:lnTo>
                <a:lnTo>
                  <a:pt x="98" y="161"/>
                </a:lnTo>
                <a:lnTo>
                  <a:pt x="96" y="159"/>
                </a:lnTo>
                <a:lnTo>
                  <a:pt x="96" y="157"/>
                </a:lnTo>
                <a:lnTo>
                  <a:pt x="94" y="159"/>
                </a:lnTo>
                <a:lnTo>
                  <a:pt x="92" y="161"/>
                </a:lnTo>
                <a:lnTo>
                  <a:pt x="90" y="161"/>
                </a:lnTo>
                <a:lnTo>
                  <a:pt x="88" y="161"/>
                </a:lnTo>
                <a:lnTo>
                  <a:pt x="86" y="161"/>
                </a:lnTo>
                <a:lnTo>
                  <a:pt x="86" y="159"/>
                </a:lnTo>
                <a:lnTo>
                  <a:pt x="86" y="157"/>
                </a:lnTo>
                <a:lnTo>
                  <a:pt x="84" y="155"/>
                </a:lnTo>
                <a:lnTo>
                  <a:pt x="84" y="157"/>
                </a:lnTo>
                <a:lnTo>
                  <a:pt x="82" y="157"/>
                </a:lnTo>
                <a:lnTo>
                  <a:pt x="80" y="155"/>
                </a:lnTo>
                <a:lnTo>
                  <a:pt x="82" y="157"/>
                </a:lnTo>
                <a:lnTo>
                  <a:pt x="80" y="155"/>
                </a:lnTo>
                <a:lnTo>
                  <a:pt x="78" y="153"/>
                </a:lnTo>
                <a:lnTo>
                  <a:pt x="76" y="153"/>
                </a:lnTo>
                <a:lnTo>
                  <a:pt x="76" y="151"/>
                </a:lnTo>
                <a:lnTo>
                  <a:pt x="76" y="153"/>
                </a:lnTo>
                <a:lnTo>
                  <a:pt x="74" y="155"/>
                </a:lnTo>
                <a:lnTo>
                  <a:pt x="74" y="157"/>
                </a:lnTo>
                <a:lnTo>
                  <a:pt x="72" y="157"/>
                </a:lnTo>
                <a:lnTo>
                  <a:pt x="70" y="159"/>
                </a:lnTo>
                <a:lnTo>
                  <a:pt x="68" y="161"/>
                </a:lnTo>
                <a:lnTo>
                  <a:pt x="66" y="161"/>
                </a:lnTo>
                <a:lnTo>
                  <a:pt x="64" y="159"/>
                </a:lnTo>
                <a:lnTo>
                  <a:pt x="62" y="159"/>
                </a:lnTo>
                <a:lnTo>
                  <a:pt x="60" y="159"/>
                </a:lnTo>
                <a:lnTo>
                  <a:pt x="58" y="161"/>
                </a:lnTo>
                <a:lnTo>
                  <a:pt x="56" y="163"/>
                </a:lnTo>
                <a:lnTo>
                  <a:pt x="54" y="163"/>
                </a:lnTo>
                <a:lnTo>
                  <a:pt x="54" y="161"/>
                </a:lnTo>
                <a:lnTo>
                  <a:pt x="54" y="159"/>
                </a:lnTo>
                <a:lnTo>
                  <a:pt x="54" y="157"/>
                </a:lnTo>
                <a:lnTo>
                  <a:pt x="54" y="155"/>
                </a:lnTo>
                <a:lnTo>
                  <a:pt x="54" y="153"/>
                </a:lnTo>
                <a:lnTo>
                  <a:pt x="54" y="151"/>
                </a:lnTo>
                <a:lnTo>
                  <a:pt x="52" y="149"/>
                </a:lnTo>
                <a:lnTo>
                  <a:pt x="50" y="149"/>
                </a:lnTo>
                <a:lnTo>
                  <a:pt x="50" y="151"/>
                </a:lnTo>
                <a:lnTo>
                  <a:pt x="48" y="153"/>
                </a:lnTo>
                <a:lnTo>
                  <a:pt x="46" y="151"/>
                </a:lnTo>
                <a:lnTo>
                  <a:pt x="44" y="151"/>
                </a:lnTo>
                <a:lnTo>
                  <a:pt x="42" y="151"/>
                </a:lnTo>
                <a:lnTo>
                  <a:pt x="42" y="153"/>
                </a:lnTo>
                <a:lnTo>
                  <a:pt x="40" y="153"/>
                </a:lnTo>
                <a:lnTo>
                  <a:pt x="38" y="155"/>
                </a:lnTo>
                <a:lnTo>
                  <a:pt x="36" y="153"/>
                </a:lnTo>
                <a:lnTo>
                  <a:pt x="34" y="153"/>
                </a:lnTo>
                <a:lnTo>
                  <a:pt x="36" y="151"/>
                </a:lnTo>
                <a:lnTo>
                  <a:pt x="34" y="151"/>
                </a:lnTo>
                <a:lnTo>
                  <a:pt x="34" y="153"/>
                </a:lnTo>
                <a:lnTo>
                  <a:pt x="32" y="153"/>
                </a:lnTo>
                <a:lnTo>
                  <a:pt x="32" y="151"/>
                </a:lnTo>
                <a:lnTo>
                  <a:pt x="30" y="149"/>
                </a:lnTo>
                <a:lnTo>
                  <a:pt x="28" y="151"/>
                </a:lnTo>
                <a:lnTo>
                  <a:pt x="26" y="151"/>
                </a:lnTo>
                <a:lnTo>
                  <a:pt x="26" y="153"/>
                </a:lnTo>
                <a:lnTo>
                  <a:pt x="24" y="151"/>
                </a:lnTo>
                <a:lnTo>
                  <a:pt x="24" y="149"/>
                </a:lnTo>
                <a:lnTo>
                  <a:pt x="24" y="147"/>
                </a:lnTo>
                <a:lnTo>
                  <a:pt x="24" y="145"/>
                </a:lnTo>
                <a:lnTo>
                  <a:pt x="24" y="143"/>
                </a:lnTo>
                <a:lnTo>
                  <a:pt x="24" y="141"/>
                </a:lnTo>
                <a:lnTo>
                  <a:pt x="24" y="139"/>
                </a:lnTo>
                <a:lnTo>
                  <a:pt x="24" y="137"/>
                </a:lnTo>
                <a:lnTo>
                  <a:pt x="22" y="137"/>
                </a:lnTo>
                <a:lnTo>
                  <a:pt x="22" y="135"/>
                </a:lnTo>
                <a:lnTo>
                  <a:pt x="22" y="133"/>
                </a:lnTo>
                <a:lnTo>
                  <a:pt x="22" y="131"/>
                </a:lnTo>
                <a:lnTo>
                  <a:pt x="20" y="129"/>
                </a:lnTo>
                <a:lnTo>
                  <a:pt x="18" y="127"/>
                </a:lnTo>
                <a:lnTo>
                  <a:pt x="20" y="125"/>
                </a:lnTo>
                <a:lnTo>
                  <a:pt x="22" y="123"/>
                </a:lnTo>
                <a:lnTo>
                  <a:pt x="22" y="121"/>
                </a:lnTo>
                <a:lnTo>
                  <a:pt x="22" y="119"/>
                </a:lnTo>
                <a:lnTo>
                  <a:pt x="20" y="117"/>
                </a:lnTo>
                <a:lnTo>
                  <a:pt x="20" y="115"/>
                </a:lnTo>
                <a:lnTo>
                  <a:pt x="20" y="113"/>
                </a:lnTo>
                <a:lnTo>
                  <a:pt x="18" y="111"/>
                </a:lnTo>
                <a:lnTo>
                  <a:pt x="16" y="109"/>
                </a:lnTo>
                <a:lnTo>
                  <a:pt x="14" y="109"/>
                </a:lnTo>
                <a:lnTo>
                  <a:pt x="12" y="107"/>
                </a:lnTo>
                <a:lnTo>
                  <a:pt x="10" y="109"/>
                </a:lnTo>
                <a:lnTo>
                  <a:pt x="8" y="107"/>
                </a:lnTo>
                <a:lnTo>
                  <a:pt x="8" y="105"/>
                </a:lnTo>
                <a:lnTo>
                  <a:pt x="10" y="105"/>
                </a:lnTo>
                <a:lnTo>
                  <a:pt x="12" y="105"/>
                </a:lnTo>
                <a:lnTo>
                  <a:pt x="10" y="103"/>
                </a:lnTo>
                <a:lnTo>
                  <a:pt x="8" y="103"/>
                </a:lnTo>
                <a:lnTo>
                  <a:pt x="6" y="101"/>
                </a:lnTo>
                <a:lnTo>
                  <a:pt x="4" y="99"/>
                </a:lnTo>
                <a:lnTo>
                  <a:pt x="4" y="97"/>
                </a:lnTo>
                <a:lnTo>
                  <a:pt x="4" y="95"/>
                </a:lnTo>
                <a:lnTo>
                  <a:pt x="6" y="95"/>
                </a:lnTo>
                <a:lnTo>
                  <a:pt x="6" y="93"/>
                </a:lnTo>
                <a:lnTo>
                  <a:pt x="6" y="91"/>
                </a:lnTo>
                <a:lnTo>
                  <a:pt x="6" y="89"/>
                </a:lnTo>
                <a:lnTo>
                  <a:pt x="8" y="89"/>
                </a:lnTo>
                <a:lnTo>
                  <a:pt x="6" y="87"/>
                </a:lnTo>
                <a:lnTo>
                  <a:pt x="4" y="85"/>
                </a:lnTo>
                <a:lnTo>
                  <a:pt x="2" y="83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4" name="Freeform 2147">
            <a:extLst>
              <a:ext uri="{FF2B5EF4-FFF2-40B4-BE49-F238E27FC236}">
                <a16:creationId xmlns:a16="http://schemas.microsoft.com/office/drawing/2014/main" id="{E3596294-E530-4557-B3EE-B8F221724576}"/>
              </a:ext>
            </a:extLst>
          </p:cNvPr>
          <p:cNvSpPr>
            <a:spLocks/>
          </p:cNvSpPr>
          <p:nvPr/>
        </p:nvSpPr>
        <p:spPr bwMode="auto">
          <a:xfrm>
            <a:off x="7372352" y="3792538"/>
            <a:ext cx="295275" cy="280987"/>
          </a:xfrm>
          <a:custGeom>
            <a:avLst/>
            <a:gdLst>
              <a:gd name="T0" fmla="*/ 15120938 w 186"/>
              <a:gd name="T1" fmla="*/ 156249409 h 177"/>
              <a:gd name="T2" fmla="*/ 15120938 w 186"/>
              <a:gd name="T3" fmla="*/ 146168802 h 177"/>
              <a:gd name="T4" fmla="*/ 35282188 w 186"/>
              <a:gd name="T5" fmla="*/ 126007588 h 177"/>
              <a:gd name="T6" fmla="*/ 50403125 w 186"/>
              <a:gd name="T7" fmla="*/ 156249409 h 177"/>
              <a:gd name="T8" fmla="*/ 70564375 w 186"/>
              <a:gd name="T9" fmla="*/ 176410624 h 177"/>
              <a:gd name="T10" fmla="*/ 105846563 w 186"/>
              <a:gd name="T11" fmla="*/ 176410624 h 177"/>
              <a:gd name="T12" fmla="*/ 141128750 w 186"/>
              <a:gd name="T13" fmla="*/ 171370320 h 177"/>
              <a:gd name="T14" fmla="*/ 161290000 w 186"/>
              <a:gd name="T15" fmla="*/ 151209106 h 177"/>
              <a:gd name="T16" fmla="*/ 191531875 w 186"/>
              <a:gd name="T17" fmla="*/ 151209106 h 177"/>
              <a:gd name="T18" fmla="*/ 226814063 w 186"/>
              <a:gd name="T19" fmla="*/ 161289713 h 177"/>
              <a:gd name="T20" fmla="*/ 257055938 w 186"/>
              <a:gd name="T21" fmla="*/ 151209106 h 177"/>
              <a:gd name="T22" fmla="*/ 277217188 w 186"/>
              <a:gd name="T23" fmla="*/ 126007588 h 177"/>
              <a:gd name="T24" fmla="*/ 292338125 w 186"/>
              <a:gd name="T25" fmla="*/ 95765767 h 177"/>
              <a:gd name="T26" fmla="*/ 297378438 w 186"/>
              <a:gd name="T27" fmla="*/ 70564249 h 177"/>
              <a:gd name="T28" fmla="*/ 307459063 w 186"/>
              <a:gd name="T29" fmla="*/ 40322428 h 177"/>
              <a:gd name="T30" fmla="*/ 312499375 w 186"/>
              <a:gd name="T31" fmla="*/ 10080607 h 177"/>
              <a:gd name="T32" fmla="*/ 342741250 w 186"/>
              <a:gd name="T33" fmla="*/ 0 h 177"/>
              <a:gd name="T34" fmla="*/ 372983125 w 186"/>
              <a:gd name="T35" fmla="*/ 0 h 177"/>
              <a:gd name="T36" fmla="*/ 393144375 w 186"/>
              <a:gd name="T37" fmla="*/ 15120911 h 177"/>
              <a:gd name="T38" fmla="*/ 408265313 w 186"/>
              <a:gd name="T39" fmla="*/ 30241821 h 177"/>
              <a:gd name="T40" fmla="*/ 393144375 w 186"/>
              <a:gd name="T41" fmla="*/ 40322428 h 177"/>
              <a:gd name="T42" fmla="*/ 393144375 w 186"/>
              <a:gd name="T43" fmla="*/ 50403035 h 177"/>
              <a:gd name="T44" fmla="*/ 403225000 w 186"/>
              <a:gd name="T45" fmla="*/ 70564249 h 177"/>
              <a:gd name="T46" fmla="*/ 408265313 w 186"/>
              <a:gd name="T47" fmla="*/ 80644856 h 177"/>
              <a:gd name="T48" fmla="*/ 418345938 w 186"/>
              <a:gd name="T49" fmla="*/ 115926981 h 177"/>
              <a:gd name="T50" fmla="*/ 433466875 w 186"/>
              <a:gd name="T51" fmla="*/ 146168802 h 177"/>
              <a:gd name="T52" fmla="*/ 468749063 w 186"/>
              <a:gd name="T53" fmla="*/ 176410624 h 177"/>
              <a:gd name="T54" fmla="*/ 443547500 w 186"/>
              <a:gd name="T55" fmla="*/ 186491231 h 177"/>
              <a:gd name="T56" fmla="*/ 423386250 w 186"/>
              <a:gd name="T57" fmla="*/ 181450927 h 177"/>
              <a:gd name="T58" fmla="*/ 403225000 w 186"/>
              <a:gd name="T59" fmla="*/ 209171803 h 177"/>
              <a:gd name="T60" fmla="*/ 398184688 w 186"/>
              <a:gd name="T61" fmla="*/ 239413624 h 177"/>
              <a:gd name="T62" fmla="*/ 403225000 w 186"/>
              <a:gd name="T63" fmla="*/ 259574838 h 177"/>
              <a:gd name="T64" fmla="*/ 388104063 w 186"/>
              <a:gd name="T65" fmla="*/ 269655445 h 177"/>
              <a:gd name="T66" fmla="*/ 362902500 w 186"/>
              <a:gd name="T67" fmla="*/ 284776356 h 177"/>
              <a:gd name="T68" fmla="*/ 352821875 w 186"/>
              <a:gd name="T69" fmla="*/ 309977873 h 177"/>
              <a:gd name="T70" fmla="*/ 347781563 w 186"/>
              <a:gd name="T71" fmla="*/ 335179391 h 177"/>
              <a:gd name="T72" fmla="*/ 352821875 w 186"/>
              <a:gd name="T73" fmla="*/ 355340605 h 177"/>
              <a:gd name="T74" fmla="*/ 342741250 w 186"/>
              <a:gd name="T75" fmla="*/ 380542123 h 177"/>
              <a:gd name="T76" fmla="*/ 327620313 w 186"/>
              <a:gd name="T77" fmla="*/ 400703337 h 177"/>
              <a:gd name="T78" fmla="*/ 302418750 w 186"/>
              <a:gd name="T79" fmla="*/ 425904855 h 177"/>
              <a:gd name="T80" fmla="*/ 267136563 w 186"/>
              <a:gd name="T81" fmla="*/ 446066069 h 177"/>
              <a:gd name="T82" fmla="*/ 257055938 w 186"/>
              <a:gd name="T83" fmla="*/ 410783944 h 177"/>
              <a:gd name="T84" fmla="*/ 252015625 w 186"/>
              <a:gd name="T85" fmla="*/ 395663033 h 177"/>
              <a:gd name="T86" fmla="*/ 231854375 w 186"/>
              <a:gd name="T87" fmla="*/ 405743641 h 177"/>
              <a:gd name="T88" fmla="*/ 206652813 w 186"/>
              <a:gd name="T89" fmla="*/ 395663033 h 177"/>
              <a:gd name="T90" fmla="*/ 186491563 w 186"/>
              <a:gd name="T91" fmla="*/ 390622730 h 177"/>
              <a:gd name="T92" fmla="*/ 156249688 w 186"/>
              <a:gd name="T93" fmla="*/ 400703337 h 177"/>
              <a:gd name="T94" fmla="*/ 136088438 w 186"/>
              <a:gd name="T95" fmla="*/ 395663033 h 177"/>
              <a:gd name="T96" fmla="*/ 120967500 w 186"/>
              <a:gd name="T97" fmla="*/ 385582426 h 177"/>
              <a:gd name="T98" fmla="*/ 85685313 w 186"/>
              <a:gd name="T99" fmla="*/ 385582426 h 177"/>
              <a:gd name="T100" fmla="*/ 70564375 w 186"/>
              <a:gd name="T101" fmla="*/ 380542123 h 177"/>
              <a:gd name="T102" fmla="*/ 60483750 w 186"/>
              <a:gd name="T103" fmla="*/ 355340605 h 177"/>
              <a:gd name="T104" fmla="*/ 50403125 w 186"/>
              <a:gd name="T105" fmla="*/ 325098784 h 177"/>
              <a:gd name="T106" fmla="*/ 50403125 w 186"/>
              <a:gd name="T107" fmla="*/ 294856963 h 177"/>
              <a:gd name="T108" fmla="*/ 30241875 w 186"/>
              <a:gd name="T109" fmla="*/ 269655445 h 177"/>
              <a:gd name="T110" fmla="*/ 20161250 w 186"/>
              <a:gd name="T111" fmla="*/ 259574838 h 177"/>
              <a:gd name="T112" fmla="*/ 15120938 w 186"/>
              <a:gd name="T113" fmla="*/ 234373320 h 177"/>
              <a:gd name="T114" fmla="*/ 5040313 w 186"/>
              <a:gd name="T115" fmla="*/ 206652445 h 17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86" h="177">
                <a:moveTo>
                  <a:pt x="0" y="72"/>
                </a:move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4" y="66"/>
                </a:lnTo>
                <a:lnTo>
                  <a:pt x="6" y="64"/>
                </a:lnTo>
                <a:lnTo>
                  <a:pt x="6" y="62"/>
                </a:lnTo>
                <a:lnTo>
                  <a:pt x="6" y="64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6" y="58"/>
                </a:lnTo>
                <a:lnTo>
                  <a:pt x="8" y="56"/>
                </a:lnTo>
                <a:lnTo>
                  <a:pt x="8" y="54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14" y="48"/>
                </a:lnTo>
                <a:lnTo>
                  <a:pt x="14" y="50"/>
                </a:lnTo>
                <a:lnTo>
                  <a:pt x="12" y="52"/>
                </a:lnTo>
                <a:lnTo>
                  <a:pt x="12" y="54"/>
                </a:lnTo>
                <a:lnTo>
                  <a:pt x="14" y="54"/>
                </a:lnTo>
                <a:lnTo>
                  <a:pt x="14" y="56"/>
                </a:lnTo>
                <a:lnTo>
                  <a:pt x="14" y="58"/>
                </a:lnTo>
                <a:lnTo>
                  <a:pt x="16" y="60"/>
                </a:lnTo>
                <a:lnTo>
                  <a:pt x="18" y="62"/>
                </a:lnTo>
                <a:lnTo>
                  <a:pt x="20" y="62"/>
                </a:lnTo>
                <a:lnTo>
                  <a:pt x="20" y="64"/>
                </a:lnTo>
                <a:lnTo>
                  <a:pt x="22" y="66"/>
                </a:lnTo>
                <a:lnTo>
                  <a:pt x="24" y="66"/>
                </a:lnTo>
                <a:lnTo>
                  <a:pt x="26" y="68"/>
                </a:lnTo>
                <a:lnTo>
                  <a:pt x="26" y="70"/>
                </a:lnTo>
                <a:lnTo>
                  <a:pt x="28" y="70"/>
                </a:lnTo>
                <a:lnTo>
                  <a:pt x="30" y="72"/>
                </a:lnTo>
                <a:lnTo>
                  <a:pt x="32" y="74"/>
                </a:lnTo>
                <a:lnTo>
                  <a:pt x="32" y="72"/>
                </a:lnTo>
                <a:lnTo>
                  <a:pt x="34" y="72"/>
                </a:lnTo>
                <a:lnTo>
                  <a:pt x="36" y="70"/>
                </a:lnTo>
                <a:lnTo>
                  <a:pt x="38" y="70"/>
                </a:lnTo>
                <a:lnTo>
                  <a:pt x="40" y="70"/>
                </a:lnTo>
                <a:lnTo>
                  <a:pt x="42" y="70"/>
                </a:lnTo>
                <a:lnTo>
                  <a:pt x="44" y="68"/>
                </a:lnTo>
                <a:lnTo>
                  <a:pt x="46" y="70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4" y="70"/>
                </a:lnTo>
                <a:lnTo>
                  <a:pt x="56" y="68"/>
                </a:lnTo>
                <a:lnTo>
                  <a:pt x="58" y="68"/>
                </a:lnTo>
                <a:lnTo>
                  <a:pt x="60" y="68"/>
                </a:lnTo>
                <a:lnTo>
                  <a:pt x="60" y="66"/>
                </a:lnTo>
                <a:lnTo>
                  <a:pt x="60" y="64"/>
                </a:lnTo>
                <a:lnTo>
                  <a:pt x="62" y="62"/>
                </a:lnTo>
                <a:lnTo>
                  <a:pt x="62" y="60"/>
                </a:lnTo>
                <a:lnTo>
                  <a:pt x="64" y="60"/>
                </a:lnTo>
                <a:lnTo>
                  <a:pt x="66" y="58"/>
                </a:lnTo>
                <a:lnTo>
                  <a:pt x="68" y="58"/>
                </a:lnTo>
                <a:lnTo>
                  <a:pt x="70" y="58"/>
                </a:lnTo>
                <a:lnTo>
                  <a:pt x="72" y="58"/>
                </a:lnTo>
                <a:lnTo>
                  <a:pt x="74" y="58"/>
                </a:lnTo>
                <a:lnTo>
                  <a:pt x="76" y="58"/>
                </a:lnTo>
                <a:lnTo>
                  <a:pt x="76" y="60"/>
                </a:lnTo>
                <a:lnTo>
                  <a:pt x="78" y="62"/>
                </a:lnTo>
                <a:lnTo>
                  <a:pt x="80" y="62"/>
                </a:lnTo>
                <a:lnTo>
                  <a:pt x="82" y="62"/>
                </a:lnTo>
                <a:lnTo>
                  <a:pt x="84" y="64"/>
                </a:lnTo>
                <a:lnTo>
                  <a:pt x="86" y="64"/>
                </a:lnTo>
                <a:lnTo>
                  <a:pt x="88" y="64"/>
                </a:lnTo>
                <a:lnTo>
                  <a:pt x="90" y="64"/>
                </a:lnTo>
                <a:lnTo>
                  <a:pt x="92" y="62"/>
                </a:lnTo>
                <a:lnTo>
                  <a:pt x="94" y="60"/>
                </a:lnTo>
                <a:lnTo>
                  <a:pt x="96" y="60"/>
                </a:lnTo>
                <a:lnTo>
                  <a:pt x="98" y="62"/>
                </a:lnTo>
                <a:lnTo>
                  <a:pt x="100" y="60"/>
                </a:lnTo>
                <a:lnTo>
                  <a:pt x="102" y="60"/>
                </a:lnTo>
                <a:lnTo>
                  <a:pt x="104" y="60"/>
                </a:lnTo>
                <a:lnTo>
                  <a:pt x="106" y="60"/>
                </a:lnTo>
                <a:lnTo>
                  <a:pt x="106" y="58"/>
                </a:lnTo>
                <a:lnTo>
                  <a:pt x="106" y="56"/>
                </a:lnTo>
                <a:lnTo>
                  <a:pt x="106" y="54"/>
                </a:lnTo>
                <a:lnTo>
                  <a:pt x="108" y="52"/>
                </a:lnTo>
                <a:lnTo>
                  <a:pt x="110" y="50"/>
                </a:lnTo>
                <a:lnTo>
                  <a:pt x="110" y="48"/>
                </a:lnTo>
                <a:lnTo>
                  <a:pt x="108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2"/>
                </a:lnTo>
                <a:lnTo>
                  <a:pt x="114" y="42"/>
                </a:lnTo>
                <a:lnTo>
                  <a:pt x="114" y="40"/>
                </a:lnTo>
                <a:lnTo>
                  <a:pt x="116" y="38"/>
                </a:lnTo>
                <a:lnTo>
                  <a:pt x="116" y="36"/>
                </a:lnTo>
                <a:lnTo>
                  <a:pt x="114" y="36"/>
                </a:lnTo>
                <a:lnTo>
                  <a:pt x="114" y="34"/>
                </a:lnTo>
                <a:lnTo>
                  <a:pt x="114" y="32"/>
                </a:lnTo>
                <a:lnTo>
                  <a:pt x="116" y="30"/>
                </a:lnTo>
                <a:lnTo>
                  <a:pt x="116" y="28"/>
                </a:lnTo>
                <a:lnTo>
                  <a:pt x="118" y="28"/>
                </a:lnTo>
                <a:lnTo>
                  <a:pt x="120" y="28"/>
                </a:lnTo>
                <a:lnTo>
                  <a:pt x="120" y="26"/>
                </a:lnTo>
                <a:lnTo>
                  <a:pt x="120" y="24"/>
                </a:lnTo>
                <a:lnTo>
                  <a:pt x="122" y="22"/>
                </a:lnTo>
                <a:lnTo>
                  <a:pt x="122" y="20"/>
                </a:lnTo>
                <a:lnTo>
                  <a:pt x="122" y="18"/>
                </a:lnTo>
                <a:lnTo>
                  <a:pt x="122" y="16"/>
                </a:lnTo>
                <a:lnTo>
                  <a:pt x="122" y="14"/>
                </a:lnTo>
                <a:lnTo>
                  <a:pt x="122" y="12"/>
                </a:lnTo>
                <a:lnTo>
                  <a:pt x="122" y="10"/>
                </a:lnTo>
                <a:lnTo>
                  <a:pt x="122" y="8"/>
                </a:lnTo>
                <a:lnTo>
                  <a:pt x="122" y="6"/>
                </a:lnTo>
                <a:lnTo>
                  <a:pt x="124" y="4"/>
                </a:lnTo>
                <a:lnTo>
                  <a:pt x="126" y="2"/>
                </a:lnTo>
                <a:lnTo>
                  <a:pt x="126" y="0"/>
                </a:lnTo>
                <a:lnTo>
                  <a:pt x="128" y="0"/>
                </a:lnTo>
                <a:lnTo>
                  <a:pt x="130" y="2"/>
                </a:lnTo>
                <a:lnTo>
                  <a:pt x="132" y="0"/>
                </a:lnTo>
                <a:lnTo>
                  <a:pt x="134" y="0"/>
                </a:lnTo>
                <a:lnTo>
                  <a:pt x="136" y="0"/>
                </a:lnTo>
                <a:lnTo>
                  <a:pt x="136" y="2"/>
                </a:lnTo>
                <a:lnTo>
                  <a:pt x="138" y="2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2"/>
                </a:lnTo>
                <a:lnTo>
                  <a:pt x="154" y="2"/>
                </a:lnTo>
                <a:lnTo>
                  <a:pt x="156" y="4"/>
                </a:lnTo>
                <a:lnTo>
                  <a:pt x="158" y="4"/>
                </a:lnTo>
                <a:lnTo>
                  <a:pt x="156" y="6"/>
                </a:lnTo>
                <a:lnTo>
                  <a:pt x="154" y="6"/>
                </a:lnTo>
                <a:lnTo>
                  <a:pt x="156" y="6"/>
                </a:lnTo>
                <a:lnTo>
                  <a:pt x="158" y="8"/>
                </a:lnTo>
                <a:lnTo>
                  <a:pt x="160" y="10"/>
                </a:lnTo>
                <a:lnTo>
                  <a:pt x="158" y="10"/>
                </a:lnTo>
                <a:lnTo>
                  <a:pt x="160" y="10"/>
                </a:lnTo>
                <a:lnTo>
                  <a:pt x="162" y="12"/>
                </a:lnTo>
                <a:lnTo>
                  <a:pt x="162" y="14"/>
                </a:lnTo>
                <a:lnTo>
                  <a:pt x="162" y="16"/>
                </a:lnTo>
                <a:lnTo>
                  <a:pt x="160" y="16"/>
                </a:lnTo>
                <a:lnTo>
                  <a:pt x="158" y="14"/>
                </a:lnTo>
                <a:lnTo>
                  <a:pt x="156" y="12"/>
                </a:lnTo>
                <a:lnTo>
                  <a:pt x="158" y="14"/>
                </a:lnTo>
                <a:lnTo>
                  <a:pt x="158" y="16"/>
                </a:lnTo>
                <a:lnTo>
                  <a:pt x="156" y="16"/>
                </a:lnTo>
                <a:lnTo>
                  <a:pt x="154" y="16"/>
                </a:lnTo>
                <a:lnTo>
                  <a:pt x="152" y="16"/>
                </a:lnTo>
                <a:lnTo>
                  <a:pt x="150" y="16"/>
                </a:lnTo>
                <a:lnTo>
                  <a:pt x="152" y="16"/>
                </a:lnTo>
                <a:lnTo>
                  <a:pt x="152" y="18"/>
                </a:lnTo>
                <a:lnTo>
                  <a:pt x="154" y="20"/>
                </a:lnTo>
                <a:lnTo>
                  <a:pt x="156" y="20"/>
                </a:lnTo>
                <a:lnTo>
                  <a:pt x="156" y="22"/>
                </a:lnTo>
                <a:lnTo>
                  <a:pt x="154" y="24"/>
                </a:lnTo>
                <a:lnTo>
                  <a:pt x="156" y="26"/>
                </a:lnTo>
                <a:lnTo>
                  <a:pt x="158" y="26"/>
                </a:lnTo>
                <a:lnTo>
                  <a:pt x="160" y="28"/>
                </a:lnTo>
                <a:lnTo>
                  <a:pt x="158" y="30"/>
                </a:lnTo>
                <a:lnTo>
                  <a:pt x="160" y="30"/>
                </a:lnTo>
                <a:lnTo>
                  <a:pt x="158" y="30"/>
                </a:lnTo>
                <a:lnTo>
                  <a:pt x="160" y="30"/>
                </a:lnTo>
                <a:lnTo>
                  <a:pt x="162" y="32"/>
                </a:lnTo>
                <a:lnTo>
                  <a:pt x="160" y="32"/>
                </a:lnTo>
                <a:lnTo>
                  <a:pt x="162" y="32"/>
                </a:lnTo>
                <a:lnTo>
                  <a:pt x="164" y="34"/>
                </a:lnTo>
                <a:lnTo>
                  <a:pt x="164" y="36"/>
                </a:lnTo>
                <a:lnTo>
                  <a:pt x="164" y="38"/>
                </a:lnTo>
                <a:lnTo>
                  <a:pt x="166" y="40"/>
                </a:lnTo>
                <a:lnTo>
                  <a:pt x="168" y="42"/>
                </a:lnTo>
                <a:lnTo>
                  <a:pt x="168" y="44"/>
                </a:lnTo>
                <a:lnTo>
                  <a:pt x="166" y="46"/>
                </a:lnTo>
                <a:lnTo>
                  <a:pt x="164" y="48"/>
                </a:lnTo>
                <a:lnTo>
                  <a:pt x="164" y="50"/>
                </a:lnTo>
                <a:lnTo>
                  <a:pt x="164" y="52"/>
                </a:lnTo>
                <a:lnTo>
                  <a:pt x="166" y="54"/>
                </a:lnTo>
                <a:lnTo>
                  <a:pt x="168" y="54"/>
                </a:lnTo>
                <a:lnTo>
                  <a:pt x="170" y="56"/>
                </a:lnTo>
                <a:lnTo>
                  <a:pt x="172" y="58"/>
                </a:lnTo>
                <a:lnTo>
                  <a:pt x="176" y="60"/>
                </a:lnTo>
                <a:lnTo>
                  <a:pt x="176" y="62"/>
                </a:lnTo>
                <a:lnTo>
                  <a:pt x="178" y="62"/>
                </a:lnTo>
                <a:lnTo>
                  <a:pt x="180" y="64"/>
                </a:lnTo>
                <a:lnTo>
                  <a:pt x="182" y="66"/>
                </a:lnTo>
                <a:lnTo>
                  <a:pt x="182" y="68"/>
                </a:lnTo>
                <a:lnTo>
                  <a:pt x="184" y="68"/>
                </a:lnTo>
                <a:lnTo>
                  <a:pt x="186" y="70"/>
                </a:lnTo>
                <a:lnTo>
                  <a:pt x="186" y="72"/>
                </a:lnTo>
                <a:lnTo>
                  <a:pt x="184" y="74"/>
                </a:lnTo>
                <a:lnTo>
                  <a:pt x="182" y="74"/>
                </a:lnTo>
                <a:lnTo>
                  <a:pt x="180" y="74"/>
                </a:lnTo>
                <a:lnTo>
                  <a:pt x="178" y="74"/>
                </a:lnTo>
                <a:lnTo>
                  <a:pt x="176" y="74"/>
                </a:lnTo>
                <a:lnTo>
                  <a:pt x="174" y="74"/>
                </a:lnTo>
                <a:lnTo>
                  <a:pt x="172" y="72"/>
                </a:lnTo>
                <a:lnTo>
                  <a:pt x="170" y="72"/>
                </a:lnTo>
                <a:lnTo>
                  <a:pt x="168" y="70"/>
                </a:lnTo>
                <a:lnTo>
                  <a:pt x="166" y="70"/>
                </a:lnTo>
                <a:lnTo>
                  <a:pt x="168" y="70"/>
                </a:lnTo>
                <a:lnTo>
                  <a:pt x="168" y="72"/>
                </a:lnTo>
                <a:lnTo>
                  <a:pt x="168" y="74"/>
                </a:lnTo>
                <a:lnTo>
                  <a:pt x="166" y="74"/>
                </a:lnTo>
                <a:lnTo>
                  <a:pt x="164" y="74"/>
                </a:lnTo>
                <a:lnTo>
                  <a:pt x="162" y="76"/>
                </a:lnTo>
                <a:lnTo>
                  <a:pt x="162" y="78"/>
                </a:lnTo>
                <a:lnTo>
                  <a:pt x="162" y="80"/>
                </a:lnTo>
                <a:lnTo>
                  <a:pt x="160" y="82"/>
                </a:lnTo>
                <a:lnTo>
                  <a:pt x="160" y="83"/>
                </a:lnTo>
                <a:lnTo>
                  <a:pt x="158" y="85"/>
                </a:lnTo>
                <a:lnTo>
                  <a:pt x="158" y="87"/>
                </a:lnTo>
                <a:lnTo>
                  <a:pt x="158" y="89"/>
                </a:lnTo>
                <a:lnTo>
                  <a:pt x="158" y="91"/>
                </a:lnTo>
                <a:lnTo>
                  <a:pt x="158" y="93"/>
                </a:lnTo>
                <a:lnTo>
                  <a:pt x="158" y="95"/>
                </a:lnTo>
                <a:lnTo>
                  <a:pt x="158" y="97"/>
                </a:lnTo>
                <a:lnTo>
                  <a:pt x="158" y="99"/>
                </a:lnTo>
                <a:lnTo>
                  <a:pt x="158" y="101"/>
                </a:lnTo>
                <a:lnTo>
                  <a:pt x="160" y="99"/>
                </a:lnTo>
                <a:lnTo>
                  <a:pt x="162" y="99"/>
                </a:lnTo>
                <a:lnTo>
                  <a:pt x="160" y="101"/>
                </a:lnTo>
                <a:lnTo>
                  <a:pt x="160" y="103"/>
                </a:lnTo>
                <a:lnTo>
                  <a:pt x="158" y="105"/>
                </a:lnTo>
                <a:lnTo>
                  <a:pt x="160" y="107"/>
                </a:lnTo>
                <a:lnTo>
                  <a:pt x="158" y="107"/>
                </a:lnTo>
                <a:lnTo>
                  <a:pt x="156" y="107"/>
                </a:lnTo>
                <a:lnTo>
                  <a:pt x="156" y="109"/>
                </a:lnTo>
                <a:lnTo>
                  <a:pt x="154" y="107"/>
                </a:lnTo>
                <a:lnTo>
                  <a:pt x="154" y="109"/>
                </a:lnTo>
                <a:lnTo>
                  <a:pt x="152" y="109"/>
                </a:lnTo>
                <a:lnTo>
                  <a:pt x="152" y="111"/>
                </a:lnTo>
                <a:lnTo>
                  <a:pt x="150" y="113"/>
                </a:lnTo>
                <a:lnTo>
                  <a:pt x="148" y="115"/>
                </a:lnTo>
                <a:lnTo>
                  <a:pt x="148" y="117"/>
                </a:lnTo>
                <a:lnTo>
                  <a:pt x="146" y="115"/>
                </a:lnTo>
                <a:lnTo>
                  <a:pt x="144" y="113"/>
                </a:lnTo>
                <a:lnTo>
                  <a:pt x="144" y="111"/>
                </a:lnTo>
                <a:lnTo>
                  <a:pt x="144" y="113"/>
                </a:lnTo>
                <a:lnTo>
                  <a:pt x="144" y="115"/>
                </a:lnTo>
                <a:lnTo>
                  <a:pt x="144" y="117"/>
                </a:lnTo>
                <a:lnTo>
                  <a:pt x="144" y="119"/>
                </a:lnTo>
                <a:lnTo>
                  <a:pt x="142" y="119"/>
                </a:lnTo>
                <a:lnTo>
                  <a:pt x="140" y="121"/>
                </a:lnTo>
                <a:lnTo>
                  <a:pt x="140" y="123"/>
                </a:lnTo>
                <a:lnTo>
                  <a:pt x="136" y="125"/>
                </a:lnTo>
                <a:lnTo>
                  <a:pt x="136" y="127"/>
                </a:lnTo>
                <a:lnTo>
                  <a:pt x="138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3"/>
                </a:lnTo>
                <a:lnTo>
                  <a:pt x="136" y="135"/>
                </a:lnTo>
                <a:lnTo>
                  <a:pt x="138" y="135"/>
                </a:lnTo>
                <a:lnTo>
                  <a:pt x="140" y="135"/>
                </a:lnTo>
                <a:lnTo>
                  <a:pt x="142" y="135"/>
                </a:lnTo>
                <a:lnTo>
                  <a:pt x="142" y="137"/>
                </a:lnTo>
                <a:lnTo>
                  <a:pt x="140" y="139"/>
                </a:lnTo>
                <a:lnTo>
                  <a:pt x="140" y="141"/>
                </a:lnTo>
                <a:lnTo>
                  <a:pt x="140" y="143"/>
                </a:lnTo>
                <a:lnTo>
                  <a:pt x="138" y="141"/>
                </a:lnTo>
                <a:lnTo>
                  <a:pt x="136" y="143"/>
                </a:lnTo>
                <a:lnTo>
                  <a:pt x="138" y="145"/>
                </a:lnTo>
                <a:lnTo>
                  <a:pt x="136" y="145"/>
                </a:lnTo>
                <a:lnTo>
                  <a:pt x="136" y="147"/>
                </a:lnTo>
                <a:lnTo>
                  <a:pt x="136" y="149"/>
                </a:lnTo>
                <a:lnTo>
                  <a:pt x="136" y="151"/>
                </a:lnTo>
                <a:lnTo>
                  <a:pt x="134" y="151"/>
                </a:lnTo>
                <a:lnTo>
                  <a:pt x="132" y="149"/>
                </a:lnTo>
                <a:lnTo>
                  <a:pt x="132" y="151"/>
                </a:lnTo>
                <a:lnTo>
                  <a:pt x="134" y="153"/>
                </a:lnTo>
                <a:lnTo>
                  <a:pt x="134" y="155"/>
                </a:lnTo>
                <a:lnTo>
                  <a:pt x="132" y="157"/>
                </a:lnTo>
                <a:lnTo>
                  <a:pt x="130" y="159"/>
                </a:lnTo>
                <a:lnTo>
                  <a:pt x="130" y="161"/>
                </a:lnTo>
                <a:lnTo>
                  <a:pt x="130" y="163"/>
                </a:lnTo>
                <a:lnTo>
                  <a:pt x="128" y="165"/>
                </a:lnTo>
                <a:lnTo>
                  <a:pt x="126" y="165"/>
                </a:lnTo>
                <a:lnTo>
                  <a:pt x="126" y="167"/>
                </a:lnTo>
                <a:lnTo>
                  <a:pt x="124" y="167"/>
                </a:lnTo>
                <a:lnTo>
                  <a:pt x="122" y="169"/>
                </a:lnTo>
                <a:lnTo>
                  <a:pt x="120" y="169"/>
                </a:lnTo>
                <a:lnTo>
                  <a:pt x="118" y="171"/>
                </a:lnTo>
                <a:lnTo>
                  <a:pt x="116" y="171"/>
                </a:lnTo>
                <a:lnTo>
                  <a:pt x="114" y="171"/>
                </a:lnTo>
                <a:lnTo>
                  <a:pt x="112" y="173"/>
                </a:lnTo>
                <a:lnTo>
                  <a:pt x="110" y="173"/>
                </a:lnTo>
                <a:lnTo>
                  <a:pt x="108" y="175"/>
                </a:lnTo>
                <a:lnTo>
                  <a:pt x="106" y="177"/>
                </a:lnTo>
                <a:lnTo>
                  <a:pt x="104" y="175"/>
                </a:lnTo>
                <a:lnTo>
                  <a:pt x="104" y="173"/>
                </a:lnTo>
                <a:lnTo>
                  <a:pt x="104" y="171"/>
                </a:lnTo>
                <a:lnTo>
                  <a:pt x="104" y="169"/>
                </a:lnTo>
                <a:lnTo>
                  <a:pt x="104" y="167"/>
                </a:lnTo>
                <a:lnTo>
                  <a:pt x="104" y="165"/>
                </a:lnTo>
                <a:lnTo>
                  <a:pt x="102" y="163"/>
                </a:lnTo>
                <a:lnTo>
                  <a:pt x="102" y="161"/>
                </a:lnTo>
                <a:lnTo>
                  <a:pt x="104" y="159"/>
                </a:lnTo>
                <a:lnTo>
                  <a:pt x="102" y="161"/>
                </a:lnTo>
                <a:lnTo>
                  <a:pt x="100" y="163"/>
                </a:lnTo>
                <a:lnTo>
                  <a:pt x="98" y="161"/>
                </a:lnTo>
                <a:lnTo>
                  <a:pt x="98" y="159"/>
                </a:lnTo>
                <a:lnTo>
                  <a:pt x="100" y="157"/>
                </a:lnTo>
                <a:lnTo>
                  <a:pt x="98" y="159"/>
                </a:lnTo>
                <a:lnTo>
                  <a:pt x="98" y="161"/>
                </a:lnTo>
                <a:lnTo>
                  <a:pt x="96" y="159"/>
                </a:lnTo>
                <a:lnTo>
                  <a:pt x="96" y="157"/>
                </a:lnTo>
                <a:lnTo>
                  <a:pt x="94" y="159"/>
                </a:lnTo>
                <a:lnTo>
                  <a:pt x="92" y="161"/>
                </a:lnTo>
                <a:lnTo>
                  <a:pt x="90" y="161"/>
                </a:lnTo>
                <a:lnTo>
                  <a:pt x="88" y="161"/>
                </a:lnTo>
                <a:lnTo>
                  <a:pt x="86" y="161"/>
                </a:lnTo>
                <a:lnTo>
                  <a:pt x="86" y="159"/>
                </a:lnTo>
                <a:lnTo>
                  <a:pt x="86" y="157"/>
                </a:lnTo>
                <a:lnTo>
                  <a:pt x="84" y="155"/>
                </a:lnTo>
                <a:lnTo>
                  <a:pt x="84" y="157"/>
                </a:lnTo>
                <a:lnTo>
                  <a:pt x="82" y="157"/>
                </a:lnTo>
                <a:lnTo>
                  <a:pt x="80" y="155"/>
                </a:lnTo>
                <a:lnTo>
                  <a:pt x="82" y="157"/>
                </a:lnTo>
                <a:lnTo>
                  <a:pt x="80" y="155"/>
                </a:lnTo>
                <a:lnTo>
                  <a:pt x="78" y="153"/>
                </a:lnTo>
                <a:lnTo>
                  <a:pt x="76" y="153"/>
                </a:lnTo>
                <a:lnTo>
                  <a:pt x="76" y="151"/>
                </a:lnTo>
                <a:lnTo>
                  <a:pt x="76" y="153"/>
                </a:lnTo>
                <a:lnTo>
                  <a:pt x="74" y="155"/>
                </a:lnTo>
                <a:lnTo>
                  <a:pt x="74" y="157"/>
                </a:lnTo>
                <a:lnTo>
                  <a:pt x="72" y="157"/>
                </a:lnTo>
                <a:lnTo>
                  <a:pt x="70" y="159"/>
                </a:lnTo>
                <a:lnTo>
                  <a:pt x="68" y="161"/>
                </a:lnTo>
                <a:lnTo>
                  <a:pt x="66" y="161"/>
                </a:lnTo>
                <a:lnTo>
                  <a:pt x="64" y="159"/>
                </a:lnTo>
                <a:lnTo>
                  <a:pt x="62" y="159"/>
                </a:lnTo>
                <a:lnTo>
                  <a:pt x="60" y="159"/>
                </a:lnTo>
                <a:lnTo>
                  <a:pt x="58" y="161"/>
                </a:lnTo>
                <a:lnTo>
                  <a:pt x="56" y="163"/>
                </a:lnTo>
                <a:lnTo>
                  <a:pt x="54" y="163"/>
                </a:lnTo>
                <a:lnTo>
                  <a:pt x="54" y="161"/>
                </a:lnTo>
                <a:lnTo>
                  <a:pt x="54" y="159"/>
                </a:lnTo>
                <a:lnTo>
                  <a:pt x="54" y="157"/>
                </a:lnTo>
                <a:lnTo>
                  <a:pt x="54" y="155"/>
                </a:lnTo>
                <a:lnTo>
                  <a:pt x="54" y="153"/>
                </a:lnTo>
                <a:lnTo>
                  <a:pt x="54" y="151"/>
                </a:lnTo>
                <a:lnTo>
                  <a:pt x="52" y="149"/>
                </a:lnTo>
                <a:lnTo>
                  <a:pt x="50" y="149"/>
                </a:lnTo>
                <a:lnTo>
                  <a:pt x="50" y="151"/>
                </a:lnTo>
                <a:lnTo>
                  <a:pt x="48" y="153"/>
                </a:lnTo>
                <a:lnTo>
                  <a:pt x="46" y="151"/>
                </a:lnTo>
                <a:lnTo>
                  <a:pt x="44" y="151"/>
                </a:lnTo>
                <a:lnTo>
                  <a:pt x="42" y="151"/>
                </a:lnTo>
                <a:lnTo>
                  <a:pt x="42" y="153"/>
                </a:lnTo>
                <a:lnTo>
                  <a:pt x="40" y="153"/>
                </a:lnTo>
                <a:lnTo>
                  <a:pt x="38" y="155"/>
                </a:lnTo>
                <a:lnTo>
                  <a:pt x="36" y="153"/>
                </a:lnTo>
                <a:lnTo>
                  <a:pt x="34" y="153"/>
                </a:lnTo>
                <a:lnTo>
                  <a:pt x="36" y="151"/>
                </a:lnTo>
                <a:lnTo>
                  <a:pt x="34" y="151"/>
                </a:lnTo>
                <a:lnTo>
                  <a:pt x="34" y="153"/>
                </a:lnTo>
                <a:lnTo>
                  <a:pt x="32" y="153"/>
                </a:lnTo>
                <a:lnTo>
                  <a:pt x="32" y="151"/>
                </a:lnTo>
                <a:lnTo>
                  <a:pt x="30" y="149"/>
                </a:lnTo>
                <a:lnTo>
                  <a:pt x="28" y="151"/>
                </a:lnTo>
                <a:lnTo>
                  <a:pt x="26" y="151"/>
                </a:lnTo>
                <a:lnTo>
                  <a:pt x="26" y="153"/>
                </a:lnTo>
                <a:lnTo>
                  <a:pt x="24" y="151"/>
                </a:lnTo>
                <a:lnTo>
                  <a:pt x="24" y="149"/>
                </a:lnTo>
                <a:lnTo>
                  <a:pt x="24" y="147"/>
                </a:lnTo>
                <a:lnTo>
                  <a:pt x="24" y="145"/>
                </a:lnTo>
                <a:lnTo>
                  <a:pt x="24" y="143"/>
                </a:lnTo>
                <a:lnTo>
                  <a:pt x="24" y="141"/>
                </a:lnTo>
                <a:lnTo>
                  <a:pt x="24" y="139"/>
                </a:lnTo>
                <a:lnTo>
                  <a:pt x="24" y="137"/>
                </a:lnTo>
                <a:lnTo>
                  <a:pt x="22" y="137"/>
                </a:lnTo>
                <a:lnTo>
                  <a:pt x="22" y="135"/>
                </a:lnTo>
                <a:lnTo>
                  <a:pt x="22" y="133"/>
                </a:lnTo>
                <a:lnTo>
                  <a:pt x="22" y="131"/>
                </a:lnTo>
                <a:lnTo>
                  <a:pt x="20" y="129"/>
                </a:lnTo>
                <a:lnTo>
                  <a:pt x="18" y="127"/>
                </a:lnTo>
                <a:lnTo>
                  <a:pt x="20" y="125"/>
                </a:lnTo>
                <a:lnTo>
                  <a:pt x="22" y="123"/>
                </a:lnTo>
                <a:lnTo>
                  <a:pt x="22" y="121"/>
                </a:lnTo>
                <a:lnTo>
                  <a:pt x="22" y="119"/>
                </a:lnTo>
                <a:lnTo>
                  <a:pt x="20" y="117"/>
                </a:lnTo>
                <a:lnTo>
                  <a:pt x="20" y="115"/>
                </a:lnTo>
                <a:lnTo>
                  <a:pt x="20" y="113"/>
                </a:lnTo>
                <a:lnTo>
                  <a:pt x="18" y="111"/>
                </a:lnTo>
                <a:lnTo>
                  <a:pt x="16" y="109"/>
                </a:lnTo>
                <a:lnTo>
                  <a:pt x="14" y="109"/>
                </a:lnTo>
                <a:lnTo>
                  <a:pt x="12" y="107"/>
                </a:lnTo>
                <a:lnTo>
                  <a:pt x="10" y="109"/>
                </a:lnTo>
                <a:lnTo>
                  <a:pt x="8" y="107"/>
                </a:lnTo>
                <a:lnTo>
                  <a:pt x="8" y="105"/>
                </a:lnTo>
                <a:lnTo>
                  <a:pt x="10" y="105"/>
                </a:lnTo>
                <a:lnTo>
                  <a:pt x="12" y="105"/>
                </a:lnTo>
                <a:lnTo>
                  <a:pt x="10" y="103"/>
                </a:lnTo>
                <a:lnTo>
                  <a:pt x="8" y="103"/>
                </a:lnTo>
                <a:lnTo>
                  <a:pt x="6" y="101"/>
                </a:lnTo>
                <a:lnTo>
                  <a:pt x="4" y="99"/>
                </a:lnTo>
                <a:lnTo>
                  <a:pt x="4" y="97"/>
                </a:lnTo>
                <a:lnTo>
                  <a:pt x="4" y="95"/>
                </a:lnTo>
                <a:lnTo>
                  <a:pt x="6" y="95"/>
                </a:lnTo>
                <a:lnTo>
                  <a:pt x="6" y="93"/>
                </a:lnTo>
                <a:lnTo>
                  <a:pt x="6" y="91"/>
                </a:lnTo>
                <a:lnTo>
                  <a:pt x="6" y="89"/>
                </a:lnTo>
                <a:lnTo>
                  <a:pt x="8" y="89"/>
                </a:lnTo>
                <a:lnTo>
                  <a:pt x="6" y="87"/>
                </a:lnTo>
                <a:lnTo>
                  <a:pt x="4" y="85"/>
                </a:lnTo>
                <a:lnTo>
                  <a:pt x="2" y="83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5" name="Freeform 2148">
            <a:extLst>
              <a:ext uri="{FF2B5EF4-FFF2-40B4-BE49-F238E27FC236}">
                <a16:creationId xmlns:a16="http://schemas.microsoft.com/office/drawing/2014/main" id="{5985678F-31D6-4A9E-88D4-44A66F7FEA64}"/>
              </a:ext>
            </a:extLst>
          </p:cNvPr>
          <p:cNvSpPr>
            <a:spLocks/>
          </p:cNvSpPr>
          <p:nvPr/>
        </p:nvSpPr>
        <p:spPr bwMode="auto">
          <a:xfrm>
            <a:off x="7391401" y="3706813"/>
            <a:ext cx="279400" cy="203200"/>
          </a:xfrm>
          <a:custGeom>
            <a:avLst/>
            <a:gdLst>
              <a:gd name="T0" fmla="*/ 15120938 w 176"/>
              <a:gd name="T1" fmla="*/ 277217188 h 128"/>
              <a:gd name="T2" fmla="*/ 35282188 w 176"/>
              <a:gd name="T3" fmla="*/ 272176875 h 128"/>
              <a:gd name="T4" fmla="*/ 50403125 w 176"/>
              <a:gd name="T5" fmla="*/ 282257500 h 128"/>
              <a:gd name="T6" fmla="*/ 75604688 w 176"/>
              <a:gd name="T7" fmla="*/ 292338125 h 128"/>
              <a:gd name="T8" fmla="*/ 70564375 w 176"/>
              <a:gd name="T9" fmla="*/ 287297813 h 128"/>
              <a:gd name="T10" fmla="*/ 75604688 w 176"/>
              <a:gd name="T11" fmla="*/ 272176875 h 128"/>
              <a:gd name="T12" fmla="*/ 85685313 w 176"/>
              <a:gd name="T13" fmla="*/ 252015625 h 128"/>
              <a:gd name="T14" fmla="*/ 80645000 w 176"/>
              <a:gd name="T15" fmla="*/ 241935000 h 128"/>
              <a:gd name="T16" fmla="*/ 85685313 w 176"/>
              <a:gd name="T17" fmla="*/ 221773750 h 128"/>
              <a:gd name="T18" fmla="*/ 110886875 w 176"/>
              <a:gd name="T19" fmla="*/ 211693125 h 128"/>
              <a:gd name="T20" fmla="*/ 136088438 w 176"/>
              <a:gd name="T21" fmla="*/ 206652813 h 128"/>
              <a:gd name="T22" fmla="*/ 161290000 w 176"/>
              <a:gd name="T23" fmla="*/ 196572188 h 128"/>
              <a:gd name="T24" fmla="*/ 176410938 w 176"/>
              <a:gd name="T25" fmla="*/ 171370625 h 128"/>
              <a:gd name="T26" fmla="*/ 196572188 w 176"/>
              <a:gd name="T27" fmla="*/ 146169063 h 128"/>
              <a:gd name="T28" fmla="*/ 206652813 w 176"/>
              <a:gd name="T29" fmla="*/ 126007813 h 128"/>
              <a:gd name="T30" fmla="*/ 216733438 w 176"/>
              <a:gd name="T31" fmla="*/ 141128750 h 128"/>
              <a:gd name="T32" fmla="*/ 241935000 w 176"/>
              <a:gd name="T33" fmla="*/ 146169063 h 128"/>
              <a:gd name="T34" fmla="*/ 236894688 w 176"/>
              <a:gd name="T35" fmla="*/ 120967500 h 128"/>
              <a:gd name="T36" fmla="*/ 246975313 w 176"/>
              <a:gd name="T37" fmla="*/ 115927188 h 128"/>
              <a:gd name="T38" fmla="*/ 257055938 w 176"/>
              <a:gd name="T39" fmla="*/ 136088438 h 128"/>
              <a:gd name="T40" fmla="*/ 257055938 w 176"/>
              <a:gd name="T41" fmla="*/ 115927188 h 128"/>
              <a:gd name="T42" fmla="*/ 272176875 w 176"/>
              <a:gd name="T43" fmla="*/ 100806250 h 128"/>
              <a:gd name="T44" fmla="*/ 267136563 w 176"/>
              <a:gd name="T45" fmla="*/ 80645000 h 128"/>
              <a:gd name="T46" fmla="*/ 287297813 w 176"/>
              <a:gd name="T47" fmla="*/ 70564375 h 128"/>
              <a:gd name="T48" fmla="*/ 297378438 w 176"/>
              <a:gd name="T49" fmla="*/ 50403125 h 128"/>
              <a:gd name="T50" fmla="*/ 312499375 w 176"/>
              <a:gd name="T51" fmla="*/ 25201563 h 128"/>
              <a:gd name="T52" fmla="*/ 322580000 w 176"/>
              <a:gd name="T53" fmla="*/ 0 h 128"/>
              <a:gd name="T54" fmla="*/ 332660625 w 176"/>
              <a:gd name="T55" fmla="*/ 15120938 h 128"/>
              <a:gd name="T56" fmla="*/ 347781563 w 176"/>
              <a:gd name="T57" fmla="*/ 5040313 h 128"/>
              <a:gd name="T58" fmla="*/ 357862188 w 176"/>
              <a:gd name="T59" fmla="*/ 20161250 h 128"/>
              <a:gd name="T60" fmla="*/ 367942813 w 176"/>
              <a:gd name="T61" fmla="*/ 40322500 h 128"/>
              <a:gd name="T62" fmla="*/ 357862188 w 176"/>
              <a:gd name="T63" fmla="*/ 55443438 h 128"/>
              <a:gd name="T64" fmla="*/ 383063750 w 176"/>
              <a:gd name="T65" fmla="*/ 50403125 h 128"/>
              <a:gd name="T66" fmla="*/ 388104063 w 176"/>
              <a:gd name="T67" fmla="*/ 65524063 h 128"/>
              <a:gd name="T68" fmla="*/ 408265313 w 176"/>
              <a:gd name="T69" fmla="*/ 70564375 h 128"/>
              <a:gd name="T70" fmla="*/ 428426563 w 176"/>
              <a:gd name="T71" fmla="*/ 80645000 h 128"/>
              <a:gd name="T72" fmla="*/ 433466875 w 176"/>
              <a:gd name="T73" fmla="*/ 100806250 h 128"/>
              <a:gd name="T74" fmla="*/ 408265313 w 176"/>
              <a:gd name="T75" fmla="*/ 105846563 h 128"/>
              <a:gd name="T76" fmla="*/ 398184688 w 176"/>
              <a:gd name="T77" fmla="*/ 120967500 h 128"/>
              <a:gd name="T78" fmla="*/ 413305625 w 176"/>
              <a:gd name="T79" fmla="*/ 136088438 h 128"/>
              <a:gd name="T80" fmla="*/ 388104063 w 176"/>
              <a:gd name="T81" fmla="*/ 141128750 h 128"/>
              <a:gd name="T82" fmla="*/ 372983125 w 176"/>
              <a:gd name="T83" fmla="*/ 141128750 h 128"/>
              <a:gd name="T84" fmla="*/ 347781563 w 176"/>
              <a:gd name="T85" fmla="*/ 136088438 h 128"/>
              <a:gd name="T86" fmla="*/ 322580000 w 176"/>
              <a:gd name="T87" fmla="*/ 136088438 h 128"/>
              <a:gd name="T88" fmla="*/ 302418750 w 176"/>
              <a:gd name="T89" fmla="*/ 136088438 h 128"/>
              <a:gd name="T90" fmla="*/ 282257500 w 176"/>
              <a:gd name="T91" fmla="*/ 146169063 h 128"/>
              <a:gd name="T92" fmla="*/ 277217188 w 176"/>
              <a:gd name="T93" fmla="*/ 166330313 h 128"/>
              <a:gd name="T94" fmla="*/ 277217188 w 176"/>
              <a:gd name="T95" fmla="*/ 191531875 h 128"/>
              <a:gd name="T96" fmla="*/ 262096250 w 176"/>
              <a:gd name="T97" fmla="*/ 211693125 h 128"/>
              <a:gd name="T98" fmla="*/ 262096250 w 176"/>
              <a:gd name="T99" fmla="*/ 231854375 h 128"/>
              <a:gd name="T100" fmla="*/ 241935000 w 176"/>
              <a:gd name="T101" fmla="*/ 252015625 h 128"/>
              <a:gd name="T102" fmla="*/ 236894688 w 176"/>
              <a:gd name="T103" fmla="*/ 282257500 h 128"/>
              <a:gd name="T104" fmla="*/ 216733438 w 176"/>
              <a:gd name="T105" fmla="*/ 292338125 h 128"/>
              <a:gd name="T106" fmla="*/ 196572188 w 176"/>
              <a:gd name="T107" fmla="*/ 297378438 h 128"/>
              <a:gd name="T108" fmla="*/ 171370625 w 176"/>
              <a:gd name="T109" fmla="*/ 292338125 h 128"/>
              <a:gd name="T110" fmla="*/ 146169063 w 176"/>
              <a:gd name="T111" fmla="*/ 282257500 h 128"/>
              <a:gd name="T112" fmla="*/ 126007813 w 176"/>
              <a:gd name="T113" fmla="*/ 292338125 h 128"/>
              <a:gd name="T114" fmla="*/ 110886875 w 176"/>
              <a:gd name="T115" fmla="*/ 307459063 h 128"/>
              <a:gd name="T116" fmla="*/ 85685313 w 176"/>
              <a:gd name="T117" fmla="*/ 312499375 h 128"/>
              <a:gd name="T118" fmla="*/ 55443438 w 176"/>
              <a:gd name="T119" fmla="*/ 317539688 h 128"/>
              <a:gd name="T120" fmla="*/ 35282188 w 176"/>
              <a:gd name="T121" fmla="*/ 307459063 h 128"/>
              <a:gd name="T122" fmla="*/ 20161250 w 176"/>
              <a:gd name="T123" fmla="*/ 292338125 h 128"/>
              <a:gd name="T124" fmla="*/ 0 w 176"/>
              <a:gd name="T125" fmla="*/ 272176875 h 1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" h="128">
                <a:moveTo>
                  <a:pt x="2" y="102"/>
                </a:moveTo>
                <a:lnTo>
                  <a:pt x="2" y="102"/>
                </a:lnTo>
                <a:lnTo>
                  <a:pt x="2" y="104"/>
                </a:lnTo>
                <a:lnTo>
                  <a:pt x="4" y="106"/>
                </a:lnTo>
                <a:lnTo>
                  <a:pt x="6" y="108"/>
                </a:lnTo>
                <a:lnTo>
                  <a:pt x="6" y="110"/>
                </a:lnTo>
                <a:lnTo>
                  <a:pt x="8" y="110"/>
                </a:lnTo>
                <a:lnTo>
                  <a:pt x="10" y="110"/>
                </a:lnTo>
                <a:lnTo>
                  <a:pt x="12" y="110"/>
                </a:lnTo>
                <a:lnTo>
                  <a:pt x="14" y="110"/>
                </a:lnTo>
                <a:lnTo>
                  <a:pt x="14" y="108"/>
                </a:lnTo>
                <a:lnTo>
                  <a:pt x="16" y="110"/>
                </a:lnTo>
                <a:lnTo>
                  <a:pt x="18" y="110"/>
                </a:lnTo>
                <a:lnTo>
                  <a:pt x="18" y="112"/>
                </a:lnTo>
                <a:lnTo>
                  <a:pt x="20" y="112"/>
                </a:lnTo>
                <a:lnTo>
                  <a:pt x="22" y="114"/>
                </a:lnTo>
                <a:lnTo>
                  <a:pt x="24" y="112"/>
                </a:lnTo>
                <a:lnTo>
                  <a:pt x="26" y="114"/>
                </a:lnTo>
                <a:lnTo>
                  <a:pt x="28" y="116"/>
                </a:lnTo>
                <a:lnTo>
                  <a:pt x="30" y="116"/>
                </a:lnTo>
                <a:lnTo>
                  <a:pt x="32" y="116"/>
                </a:lnTo>
                <a:lnTo>
                  <a:pt x="34" y="118"/>
                </a:lnTo>
                <a:lnTo>
                  <a:pt x="34" y="116"/>
                </a:lnTo>
                <a:lnTo>
                  <a:pt x="32" y="116"/>
                </a:lnTo>
                <a:lnTo>
                  <a:pt x="30" y="116"/>
                </a:lnTo>
                <a:lnTo>
                  <a:pt x="28" y="114"/>
                </a:lnTo>
                <a:lnTo>
                  <a:pt x="28" y="112"/>
                </a:lnTo>
                <a:lnTo>
                  <a:pt x="30" y="110"/>
                </a:lnTo>
                <a:lnTo>
                  <a:pt x="30" y="108"/>
                </a:lnTo>
                <a:lnTo>
                  <a:pt x="30" y="106"/>
                </a:lnTo>
                <a:lnTo>
                  <a:pt x="30" y="104"/>
                </a:lnTo>
                <a:lnTo>
                  <a:pt x="30" y="102"/>
                </a:lnTo>
                <a:lnTo>
                  <a:pt x="32" y="100"/>
                </a:lnTo>
                <a:lnTo>
                  <a:pt x="34" y="102"/>
                </a:lnTo>
                <a:lnTo>
                  <a:pt x="34" y="100"/>
                </a:lnTo>
                <a:lnTo>
                  <a:pt x="32" y="100"/>
                </a:lnTo>
                <a:lnTo>
                  <a:pt x="30" y="100"/>
                </a:lnTo>
                <a:lnTo>
                  <a:pt x="32" y="98"/>
                </a:lnTo>
                <a:lnTo>
                  <a:pt x="30" y="96"/>
                </a:lnTo>
                <a:lnTo>
                  <a:pt x="30" y="94"/>
                </a:lnTo>
                <a:lnTo>
                  <a:pt x="32" y="96"/>
                </a:lnTo>
                <a:lnTo>
                  <a:pt x="34" y="96"/>
                </a:lnTo>
                <a:lnTo>
                  <a:pt x="36" y="96"/>
                </a:lnTo>
                <a:lnTo>
                  <a:pt x="34" y="94"/>
                </a:lnTo>
                <a:lnTo>
                  <a:pt x="34" y="92"/>
                </a:lnTo>
                <a:lnTo>
                  <a:pt x="34" y="90"/>
                </a:lnTo>
                <a:lnTo>
                  <a:pt x="34" y="88"/>
                </a:lnTo>
                <a:lnTo>
                  <a:pt x="36" y="88"/>
                </a:lnTo>
                <a:lnTo>
                  <a:pt x="38" y="86"/>
                </a:lnTo>
                <a:lnTo>
                  <a:pt x="40" y="86"/>
                </a:lnTo>
                <a:lnTo>
                  <a:pt x="42" y="86"/>
                </a:lnTo>
                <a:lnTo>
                  <a:pt x="44" y="84"/>
                </a:lnTo>
                <a:lnTo>
                  <a:pt x="46" y="84"/>
                </a:lnTo>
                <a:lnTo>
                  <a:pt x="48" y="84"/>
                </a:lnTo>
                <a:lnTo>
                  <a:pt x="50" y="84"/>
                </a:lnTo>
                <a:lnTo>
                  <a:pt x="52" y="84"/>
                </a:lnTo>
                <a:lnTo>
                  <a:pt x="52" y="82"/>
                </a:lnTo>
                <a:lnTo>
                  <a:pt x="54" y="82"/>
                </a:lnTo>
                <a:lnTo>
                  <a:pt x="56" y="82"/>
                </a:lnTo>
                <a:lnTo>
                  <a:pt x="58" y="82"/>
                </a:lnTo>
                <a:lnTo>
                  <a:pt x="60" y="80"/>
                </a:lnTo>
                <a:lnTo>
                  <a:pt x="62" y="80"/>
                </a:lnTo>
                <a:lnTo>
                  <a:pt x="64" y="78"/>
                </a:lnTo>
                <a:lnTo>
                  <a:pt x="66" y="76"/>
                </a:lnTo>
                <a:lnTo>
                  <a:pt x="66" y="74"/>
                </a:lnTo>
                <a:lnTo>
                  <a:pt x="68" y="72"/>
                </a:lnTo>
                <a:lnTo>
                  <a:pt x="70" y="70"/>
                </a:lnTo>
                <a:lnTo>
                  <a:pt x="70" y="68"/>
                </a:lnTo>
                <a:lnTo>
                  <a:pt x="72" y="66"/>
                </a:lnTo>
                <a:lnTo>
                  <a:pt x="72" y="64"/>
                </a:lnTo>
                <a:lnTo>
                  <a:pt x="74" y="64"/>
                </a:lnTo>
                <a:lnTo>
                  <a:pt x="76" y="62"/>
                </a:lnTo>
                <a:lnTo>
                  <a:pt x="78" y="60"/>
                </a:lnTo>
                <a:lnTo>
                  <a:pt x="78" y="58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80" y="50"/>
                </a:lnTo>
                <a:lnTo>
                  <a:pt x="82" y="50"/>
                </a:lnTo>
                <a:lnTo>
                  <a:pt x="84" y="50"/>
                </a:lnTo>
                <a:lnTo>
                  <a:pt x="86" y="52"/>
                </a:lnTo>
                <a:lnTo>
                  <a:pt x="86" y="54"/>
                </a:lnTo>
                <a:lnTo>
                  <a:pt x="86" y="56"/>
                </a:lnTo>
                <a:lnTo>
                  <a:pt x="88" y="56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94" y="60"/>
                </a:lnTo>
                <a:lnTo>
                  <a:pt x="96" y="58"/>
                </a:lnTo>
                <a:lnTo>
                  <a:pt x="96" y="56"/>
                </a:lnTo>
                <a:lnTo>
                  <a:pt x="96" y="54"/>
                </a:lnTo>
                <a:lnTo>
                  <a:pt x="96" y="52"/>
                </a:lnTo>
                <a:lnTo>
                  <a:pt x="94" y="50"/>
                </a:lnTo>
                <a:lnTo>
                  <a:pt x="94" y="48"/>
                </a:lnTo>
                <a:lnTo>
                  <a:pt x="94" y="46"/>
                </a:lnTo>
                <a:lnTo>
                  <a:pt x="96" y="44"/>
                </a:lnTo>
                <a:lnTo>
                  <a:pt x="98" y="44"/>
                </a:lnTo>
                <a:lnTo>
                  <a:pt x="98" y="46"/>
                </a:lnTo>
                <a:lnTo>
                  <a:pt x="98" y="48"/>
                </a:lnTo>
                <a:lnTo>
                  <a:pt x="100" y="50"/>
                </a:lnTo>
                <a:lnTo>
                  <a:pt x="100" y="52"/>
                </a:lnTo>
                <a:lnTo>
                  <a:pt x="100" y="54"/>
                </a:lnTo>
                <a:lnTo>
                  <a:pt x="102" y="54"/>
                </a:lnTo>
                <a:lnTo>
                  <a:pt x="104" y="54"/>
                </a:lnTo>
                <a:lnTo>
                  <a:pt x="104" y="52"/>
                </a:lnTo>
                <a:lnTo>
                  <a:pt x="104" y="50"/>
                </a:lnTo>
                <a:lnTo>
                  <a:pt x="104" y="48"/>
                </a:lnTo>
                <a:lnTo>
                  <a:pt x="102" y="46"/>
                </a:lnTo>
                <a:lnTo>
                  <a:pt x="102" y="44"/>
                </a:lnTo>
                <a:lnTo>
                  <a:pt x="100" y="42"/>
                </a:lnTo>
                <a:lnTo>
                  <a:pt x="102" y="42"/>
                </a:lnTo>
                <a:lnTo>
                  <a:pt x="104" y="44"/>
                </a:lnTo>
                <a:lnTo>
                  <a:pt x="106" y="42"/>
                </a:lnTo>
                <a:lnTo>
                  <a:pt x="108" y="40"/>
                </a:lnTo>
                <a:lnTo>
                  <a:pt x="108" y="38"/>
                </a:lnTo>
                <a:lnTo>
                  <a:pt x="108" y="36"/>
                </a:lnTo>
                <a:lnTo>
                  <a:pt x="106" y="36"/>
                </a:lnTo>
                <a:lnTo>
                  <a:pt x="104" y="34"/>
                </a:lnTo>
                <a:lnTo>
                  <a:pt x="106" y="32"/>
                </a:lnTo>
                <a:lnTo>
                  <a:pt x="108" y="30"/>
                </a:lnTo>
                <a:lnTo>
                  <a:pt x="108" y="28"/>
                </a:lnTo>
                <a:lnTo>
                  <a:pt x="108" y="30"/>
                </a:lnTo>
                <a:lnTo>
                  <a:pt x="110" y="30"/>
                </a:lnTo>
                <a:lnTo>
                  <a:pt x="112" y="30"/>
                </a:lnTo>
                <a:lnTo>
                  <a:pt x="114" y="28"/>
                </a:lnTo>
                <a:lnTo>
                  <a:pt x="114" y="26"/>
                </a:lnTo>
                <a:lnTo>
                  <a:pt x="116" y="24"/>
                </a:lnTo>
                <a:lnTo>
                  <a:pt x="116" y="22"/>
                </a:lnTo>
                <a:lnTo>
                  <a:pt x="118" y="22"/>
                </a:lnTo>
                <a:lnTo>
                  <a:pt x="118" y="20"/>
                </a:lnTo>
                <a:lnTo>
                  <a:pt x="118" y="18"/>
                </a:lnTo>
                <a:lnTo>
                  <a:pt x="118" y="16"/>
                </a:lnTo>
                <a:lnTo>
                  <a:pt x="120" y="16"/>
                </a:lnTo>
                <a:lnTo>
                  <a:pt x="120" y="14"/>
                </a:lnTo>
                <a:lnTo>
                  <a:pt x="122" y="12"/>
                </a:lnTo>
                <a:lnTo>
                  <a:pt x="124" y="10"/>
                </a:lnTo>
                <a:lnTo>
                  <a:pt x="124" y="8"/>
                </a:lnTo>
                <a:lnTo>
                  <a:pt x="126" y="6"/>
                </a:lnTo>
                <a:lnTo>
                  <a:pt x="126" y="4"/>
                </a:lnTo>
                <a:lnTo>
                  <a:pt x="128" y="2"/>
                </a:lnTo>
                <a:lnTo>
                  <a:pt x="128" y="0"/>
                </a:lnTo>
                <a:lnTo>
                  <a:pt x="130" y="2"/>
                </a:lnTo>
                <a:lnTo>
                  <a:pt x="130" y="4"/>
                </a:lnTo>
                <a:lnTo>
                  <a:pt x="130" y="6"/>
                </a:lnTo>
                <a:lnTo>
                  <a:pt x="130" y="8"/>
                </a:lnTo>
                <a:lnTo>
                  <a:pt x="132" y="6"/>
                </a:lnTo>
                <a:lnTo>
                  <a:pt x="132" y="4"/>
                </a:lnTo>
                <a:lnTo>
                  <a:pt x="134" y="4"/>
                </a:lnTo>
                <a:lnTo>
                  <a:pt x="134" y="2"/>
                </a:lnTo>
                <a:lnTo>
                  <a:pt x="134" y="0"/>
                </a:lnTo>
                <a:lnTo>
                  <a:pt x="136" y="0"/>
                </a:lnTo>
                <a:lnTo>
                  <a:pt x="138" y="2"/>
                </a:lnTo>
                <a:lnTo>
                  <a:pt x="136" y="4"/>
                </a:lnTo>
                <a:lnTo>
                  <a:pt x="138" y="6"/>
                </a:lnTo>
                <a:lnTo>
                  <a:pt x="138" y="8"/>
                </a:lnTo>
                <a:lnTo>
                  <a:pt x="140" y="8"/>
                </a:lnTo>
                <a:lnTo>
                  <a:pt x="142" y="8"/>
                </a:lnTo>
                <a:lnTo>
                  <a:pt x="144" y="8"/>
                </a:lnTo>
                <a:lnTo>
                  <a:pt x="146" y="10"/>
                </a:lnTo>
                <a:lnTo>
                  <a:pt x="146" y="12"/>
                </a:lnTo>
                <a:lnTo>
                  <a:pt x="146" y="14"/>
                </a:lnTo>
                <a:lnTo>
                  <a:pt x="146" y="16"/>
                </a:lnTo>
                <a:lnTo>
                  <a:pt x="144" y="16"/>
                </a:lnTo>
                <a:lnTo>
                  <a:pt x="146" y="18"/>
                </a:lnTo>
                <a:lnTo>
                  <a:pt x="146" y="20"/>
                </a:lnTo>
                <a:lnTo>
                  <a:pt x="144" y="22"/>
                </a:lnTo>
                <a:lnTo>
                  <a:pt x="142" y="22"/>
                </a:lnTo>
                <a:lnTo>
                  <a:pt x="144" y="22"/>
                </a:lnTo>
                <a:lnTo>
                  <a:pt x="146" y="22"/>
                </a:lnTo>
                <a:lnTo>
                  <a:pt x="148" y="22"/>
                </a:lnTo>
                <a:lnTo>
                  <a:pt x="150" y="22"/>
                </a:lnTo>
                <a:lnTo>
                  <a:pt x="152" y="20"/>
                </a:lnTo>
                <a:lnTo>
                  <a:pt x="154" y="22"/>
                </a:lnTo>
                <a:lnTo>
                  <a:pt x="154" y="24"/>
                </a:lnTo>
                <a:lnTo>
                  <a:pt x="152" y="24"/>
                </a:lnTo>
                <a:lnTo>
                  <a:pt x="150" y="26"/>
                </a:lnTo>
                <a:lnTo>
                  <a:pt x="152" y="26"/>
                </a:lnTo>
                <a:lnTo>
                  <a:pt x="154" y="26"/>
                </a:lnTo>
                <a:lnTo>
                  <a:pt x="156" y="26"/>
                </a:lnTo>
                <a:lnTo>
                  <a:pt x="156" y="24"/>
                </a:lnTo>
                <a:lnTo>
                  <a:pt x="158" y="24"/>
                </a:lnTo>
                <a:lnTo>
                  <a:pt x="160" y="24"/>
                </a:lnTo>
                <a:lnTo>
                  <a:pt x="162" y="26"/>
                </a:lnTo>
                <a:lnTo>
                  <a:pt x="162" y="28"/>
                </a:lnTo>
                <a:lnTo>
                  <a:pt x="164" y="30"/>
                </a:lnTo>
                <a:lnTo>
                  <a:pt x="164" y="28"/>
                </a:lnTo>
                <a:lnTo>
                  <a:pt x="166" y="30"/>
                </a:lnTo>
                <a:lnTo>
                  <a:pt x="168" y="32"/>
                </a:lnTo>
                <a:lnTo>
                  <a:pt x="170" y="32"/>
                </a:lnTo>
                <a:lnTo>
                  <a:pt x="172" y="32"/>
                </a:lnTo>
                <a:lnTo>
                  <a:pt x="174" y="32"/>
                </a:lnTo>
                <a:lnTo>
                  <a:pt x="176" y="34"/>
                </a:lnTo>
                <a:lnTo>
                  <a:pt x="176" y="36"/>
                </a:lnTo>
                <a:lnTo>
                  <a:pt x="174" y="38"/>
                </a:lnTo>
                <a:lnTo>
                  <a:pt x="172" y="40"/>
                </a:lnTo>
                <a:lnTo>
                  <a:pt x="170" y="40"/>
                </a:lnTo>
                <a:lnTo>
                  <a:pt x="168" y="40"/>
                </a:lnTo>
                <a:lnTo>
                  <a:pt x="166" y="42"/>
                </a:lnTo>
                <a:lnTo>
                  <a:pt x="164" y="42"/>
                </a:lnTo>
                <a:lnTo>
                  <a:pt x="162" y="42"/>
                </a:lnTo>
                <a:lnTo>
                  <a:pt x="160" y="40"/>
                </a:lnTo>
                <a:lnTo>
                  <a:pt x="158" y="42"/>
                </a:lnTo>
                <a:lnTo>
                  <a:pt x="156" y="42"/>
                </a:lnTo>
                <a:lnTo>
                  <a:pt x="156" y="44"/>
                </a:lnTo>
                <a:lnTo>
                  <a:pt x="158" y="46"/>
                </a:lnTo>
                <a:lnTo>
                  <a:pt x="158" y="48"/>
                </a:lnTo>
                <a:lnTo>
                  <a:pt x="160" y="50"/>
                </a:lnTo>
                <a:lnTo>
                  <a:pt x="162" y="50"/>
                </a:lnTo>
                <a:lnTo>
                  <a:pt x="162" y="52"/>
                </a:lnTo>
                <a:lnTo>
                  <a:pt x="164" y="50"/>
                </a:lnTo>
                <a:lnTo>
                  <a:pt x="166" y="52"/>
                </a:lnTo>
                <a:lnTo>
                  <a:pt x="164" y="54"/>
                </a:lnTo>
                <a:lnTo>
                  <a:pt x="162" y="54"/>
                </a:lnTo>
                <a:lnTo>
                  <a:pt x="160" y="54"/>
                </a:lnTo>
                <a:lnTo>
                  <a:pt x="158" y="56"/>
                </a:lnTo>
                <a:lnTo>
                  <a:pt x="156" y="56"/>
                </a:lnTo>
                <a:lnTo>
                  <a:pt x="154" y="56"/>
                </a:lnTo>
                <a:lnTo>
                  <a:pt x="152" y="56"/>
                </a:lnTo>
                <a:lnTo>
                  <a:pt x="150" y="56"/>
                </a:lnTo>
                <a:lnTo>
                  <a:pt x="150" y="54"/>
                </a:lnTo>
                <a:lnTo>
                  <a:pt x="148" y="54"/>
                </a:lnTo>
                <a:lnTo>
                  <a:pt x="146" y="54"/>
                </a:lnTo>
                <a:lnTo>
                  <a:pt x="148" y="56"/>
                </a:lnTo>
                <a:lnTo>
                  <a:pt x="146" y="58"/>
                </a:lnTo>
                <a:lnTo>
                  <a:pt x="144" y="58"/>
                </a:lnTo>
                <a:lnTo>
                  <a:pt x="142" y="56"/>
                </a:lnTo>
                <a:lnTo>
                  <a:pt x="140" y="56"/>
                </a:lnTo>
                <a:lnTo>
                  <a:pt x="138" y="54"/>
                </a:lnTo>
                <a:lnTo>
                  <a:pt x="136" y="54"/>
                </a:lnTo>
                <a:lnTo>
                  <a:pt x="134" y="54"/>
                </a:lnTo>
                <a:lnTo>
                  <a:pt x="132" y="54"/>
                </a:lnTo>
                <a:lnTo>
                  <a:pt x="130" y="54"/>
                </a:lnTo>
                <a:lnTo>
                  <a:pt x="128" y="54"/>
                </a:lnTo>
                <a:lnTo>
                  <a:pt x="126" y="56"/>
                </a:lnTo>
                <a:lnTo>
                  <a:pt x="124" y="56"/>
                </a:lnTo>
                <a:lnTo>
                  <a:pt x="124" y="54"/>
                </a:lnTo>
                <a:lnTo>
                  <a:pt x="122" y="54"/>
                </a:lnTo>
                <a:lnTo>
                  <a:pt x="120" y="54"/>
                </a:lnTo>
                <a:lnTo>
                  <a:pt x="118" y="56"/>
                </a:lnTo>
                <a:lnTo>
                  <a:pt x="116" y="54"/>
                </a:lnTo>
                <a:lnTo>
                  <a:pt x="114" y="54"/>
                </a:lnTo>
                <a:lnTo>
                  <a:pt x="114" y="56"/>
                </a:lnTo>
                <a:lnTo>
                  <a:pt x="112" y="58"/>
                </a:lnTo>
                <a:lnTo>
                  <a:pt x="110" y="60"/>
                </a:lnTo>
                <a:lnTo>
                  <a:pt x="110" y="62"/>
                </a:lnTo>
                <a:lnTo>
                  <a:pt x="110" y="64"/>
                </a:lnTo>
                <a:lnTo>
                  <a:pt x="110" y="66"/>
                </a:lnTo>
                <a:lnTo>
                  <a:pt x="110" y="68"/>
                </a:lnTo>
                <a:lnTo>
                  <a:pt x="110" y="70"/>
                </a:lnTo>
                <a:lnTo>
                  <a:pt x="110" y="72"/>
                </a:lnTo>
                <a:lnTo>
                  <a:pt x="110" y="74"/>
                </a:lnTo>
                <a:lnTo>
                  <a:pt x="110" y="76"/>
                </a:lnTo>
                <a:lnTo>
                  <a:pt x="108" y="78"/>
                </a:lnTo>
                <a:lnTo>
                  <a:pt x="108" y="80"/>
                </a:lnTo>
                <a:lnTo>
                  <a:pt x="108" y="82"/>
                </a:lnTo>
                <a:lnTo>
                  <a:pt x="106" y="82"/>
                </a:lnTo>
                <a:lnTo>
                  <a:pt x="104" y="82"/>
                </a:lnTo>
                <a:lnTo>
                  <a:pt x="104" y="84"/>
                </a:lnTo>
                <a:lnTo>
                  <a:pt x="102" y="86"/>
                </a:lnTo>
                <a:lnTo>
                  <a:pt x="102" y="88"/>
                </a:lnTo>
                <a:lnTo>
                  <a:pt x="102" y="90"/>
                </a:lnTo>
                <a:lnTo>
                  <a:pt x="104" y="90"/>
                </a:lnTo>
                <a:lnTo>
                  <a:pt x="104" y="92"/>
                </a:lnTo>
                <a:lnTo>
                  <a:pt x="102" y="94"/>
                </a:lnTo>
                <a:lnTo>
                  <a:pt x="102" y="96"/>
                </a:lnTo>
                <a:lnTo>
                  <a:pt x="100" y="96"/>
                </a:lnTo>
                <a:lnTo>
                  <a:pt x="98" y="98"/>
                </a:lnTo>
                <a:lnTo>
                  <a:pt x="96" y="98"/>
                </a:lnTo>
                <a:lnTo>
                  <a:pt x="96" y="100"/>
                </a:lnTo>
                <a:lnTo>
                  <a:pt x="98" y="102"/>
                </a:lnTo>
                <a:lnTo>
                  <a:pt x="98" y="104"/>
                </a:lnTo>
                <a:lnTo>
                  <a:pt x="96" y="106"/>
                </a:lnTo>
                <a:lnTo>
                  <a:pt x="94" y="108"/>
                </a:lnTo>
                <a:lnTo>
                  <a:pt x="94" y="110"/>
                </a:lnTo>
                <a:lnTo>
                  <a:pt x="94" y="112"/>
                </a:lnTo>
                <a:lnTo>
                  <a:pt x="94" y="114"/>
                </a:lnTo>
                <a:lnTo>
                  <a:pt x="92" y="114"/>
                </a:lnTo>
                <a:lnTo>
                  <a:pt x="90" y="114"/>
                </a:lnTo>
                <a:lnTo>
                  <a:pt x="88" y="114"/>
                </a:lnTo>
                <a:lnTo>
                  <a:pt x="86" y="116"/>
                </a:lnTo>
                <a:lnTo>
                  <a:pt x="84" y="114"/>
                </a:lnTo>
                <a:lnTo>
                  <a:pt x="82" y="114"/>
                </a:lnTo>
                <a:lnTo>
                  <a:pt x="80" y="116"/>
                </a:lnTo>
                <a:lnTo>
                  <a:pt x="78" y="118"/>
                </a:lnTo>
                <a:lnTo>
                  <a:pt x="76" y="118"/>
                </a:lnTo>
                <a:lnTo>
                  <a:pt x="74" y="118"/>
                </a:lnTo>
                <a:lnTo>
                  <a:pt x="72" y="118"/>
                </a:lnTo>
                <a:lnTo>
                  <a:pt x="70" y="116"/>
                </a:lnTo>
                <a:lnTo>
                  <a:pt x="68" y="116"/>
                </a:lnTo>
                <a:lnTo>
                  <a:pt x="66" y="116"/>
                </a:lnTo>
                <a:lnTo>
                  <a:pt x="64" y="114"/>
                </a:lnTo>
                <a:lnTo>
                  <a:pt x="64" y="112"/>
                </a:lnTo>
                <a:lnTo>
                  <a:pt x="62" y="112"/>
                </a:lnTo>
                <a:lnTo>
                  <a:pt x="60" y="112"/>
                </a:lnTo>
                <a:lnTo>
                  <a:pt x="58" y="112"/>
                </a:lnTo>
                <a:lnTo>
                  <a:pt x="56" y="112"/>
                </a:lnTo>
                <a:lnTo>
                  <a:pt x="54" y="112"/>
                </a:lnTo>
                <a:lnTo>
                  <a:pt x="52" y="114"/>
                </a:lnTo>
                <a:lnTo>
                  <a:pt x="50" y="114"/>
                </a:lnTo>
                <a:lnTo>
                  <a:pt x="50" y="116"/>
                </a:lnTo>
                <a:lnTo>
                  <a:pt x="48" y="118"/>
                </a:lnTo>
                <a:lnTo>
                  <a:pt x="48" y="120"/>
                </a:lnTo>
                <a:lnTo>
                  <a:pt x="48" y="122"/>
                </a:lnTo>
                <a:lnTo>
                  <a:pt x="46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2"/>
                </a:lnTo>
                <a:lnTo>
                  <a:pt x="30" y="124"/>
                </a:lnTo>
                <a:lnTo>
                  <a:pt x="28" y="124"/>
                </a:lnTo>
                <a:lnTo>
                  <a:pt x="26" y="124"/>
                </a:lnTo>
                <a:lnTo>
                  <a:pt x="24" y="124"/>
                </a:lnTo>
                <a:lnTo>
                  <a:pt x="22" y="126"/>
                </a:lnTo>
                <a:lnTo>
                  <a:pt x="20" y="126"/>
                </a:lnTo>
                <a:lnTo>
                  <a:pt x="20" y="128"/>
                </a:lnTo>
                <a:lnTo>
                  <a:pt x="18" y="126"/>
                </a:lnTo>
                <a:lnTo>
                  <a:pt x="16" y="124"/>
                </a:lnTo>
                <a:lnTo>
                  <a:pt x="14" y="124"/>
                </a:lnTo>
                <a:lnTo>
                  <a:pt x="14" y="122"/>
                </a:lnTo>
                <a:lnTo>
                  <a:pt x="12" y="120"/>
                </a:lnTo>
                <a:lnTo>
                  <a:pt x="10" y="120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4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0" y="108"/>
                </a:lnTo>
                <a:lnTo>
                  <a:pt x="0" y="106"/>
                </a:lnTo>
                <a:lnTo>
                  <a:pt x="2" y="104"/>
                </a:lnTo>
                <a:lnTo>
                  <a:pt x="2" y="10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6" name="Freeform 2149">
            <a:extLst>
              <a:ext uri="{FF2B5EF4-FFF2-40B4-BE49-F238E27FC236}">
                <a16:creationId xmlns:a16="http://schemas.microsoft.com/office/drawing/2014/main" id="{AD25005B-E1A1-4430-923D-A46A7A6494FE}"/>
              </a:ext>
            </a:extLst>
          </p:cNvPr>
          <p:cNvSpPr>
            <a:spLocks/>
          </p:cNvSpPr>
          <p:nvPr/>
        </p:nvSpPr>
        <p:spPr bwMode="auto">
          <a:xfrm>
            <a:off x="7391401" y="3706813"/>
            <a:ext cx="279400" cy="203200"/>
          </a:xfrm>
          <a:custGeom>
            <a:avLst/>
            <a:gdLst>
              <a:gd name="T0" fmla="*/ 15120938 w 176"/>
              <a:gd name="T1" fmla="*/ 277217188 h 128"/>
              <a:gd name="T2" fmla="*/ 35282188 w 176"/>
              <a:gd name="T3" fmla="*/ 272176875 h 128"/>
              <a:gd name="T4" fmla="*/ 50403125 w 176"/>
              <a:gd name="T5" fmla="*/ 282257500 h 128"/>
              <a:gd name="T6" fmla="*/ 75604688 w 176"/>
              <a:gd name="T7" fmla="*/ 292338125 h 128"/>
              <a:gd name="T8" fmla="*/ 70564375 w 176"/>
              <a:gd name="T9" fmla="*/ 287297813 h 128"/>
              <a:gd name="T10" fmla="*/ 75604688 w 176"/>
              <a:gd name="T11" fmla="*/ 272176875 h 128"/>
              <a:gd name="T12" fmla="*/ 85685313 w 176"/>
              <a:gd name="T13" fmla="*/ 252015625 h 128"/>
              <a:gd name="T14" fmla="*/ 80645000 w 176"/>
              <a:gd name="T15" fmla="*/ 241935000 h 128"/>
              <a:gd name="T16" fmla="*/ 85685313 w 176"/>
              <a:gd name="T17" fmla="*/ 221773750 h 128"/>
              <a:gd name="T18" fmla="*/ 110886875 w 176"/>
              <a:gd name="T19" fmla="*/ 211693125 h 128"/>
              <a:gd name="T20" fmla="*/ 136088438 w 176"/>
              <a:gd name="T21" fmla="*/ 206652813 h 128"/>
              <a:gd name="T22" fmla="*/ 161290000 w 176"/>
              <a:gd name="T23" fmla="*/ 196572188 h 128"/>
              <a:gd name="T24" fmla="*/ 176410938 w 176"/>
              <a:gd name="T25" fmla="*/ 171370625 h 128"/>
              <a:gd name="T26" fmla="*/ 196572188 w 176"/>
              <a:gd name="T27" fmla="*/ 146169063 h 128"/>
              <a:gd name="T28" fmla="*/ 206652813 w 176"/>
              <a:gd name="T29" fmla="*/ 126007813 h 128"/>
              <a:gd name="T30" fmla="*/ 216733438 w 176"/>
              <a:gd name="T31" fmla="*/ 141128750 h 128"/>
              <a:gd name="T32" fmla="*/ 241935000 w 176"/>
              <a:gd name="T33" fmla="*/ 146169063 h 128"/>
              <a:gd name="T34" fmla="*/ 236894688 w 176"/>
              <a:gd name="T35" fmla="*/ 120967500 h 128"/>
              <a:gd name="T36" fmla="*/ 246975313 w 176"/>
              <a:gd name="T37" fmla="*/ 115927188 h 128"/>
              <a:gd name="T38" fmla="*/ 257055938 w 176"/>
              <a:gd name="T39" fmla="*/ 136088438 h 128"/>
              <a:gd name="T40" fmla="*/ 257055938 w 176"/>
              <a:gd name="T41" fmla="*/ 115927188 h 128"/>
              <a:gd name="T42" fmla="*/ 272176875 w 176"/>
              <a:gd name="T43" fmla="*/ 100806250 h 128"/>
              <a:gd name="T44" fmla="*/ 267136563 w 176"/>
              <a:gd name="T45" fmla="*/ 80645000 h 128"/>
              <a:gd name="T46" fmla="*/ 287297813 w 176"/>
              <a:gd name="T47" fmla="*/ 70564375 h 128"/>
              <a:gd name="T48" fmla="*/ 297378438 w 176"/>
              <a:gd name="T49" fmla="*/ 50403125 h 128"/>
              <a:gd name="T50" fmla="*/ 312499375 w 176"/>
              <a:gd name="T51" fmla="*/ 25201563 h 128"/>
              <a:gd name="T52" fmla="*/ 322580000 w 176"/>
              <a:gd name="T53" fmla="*/ 0 h 128"/>
              <a:gd name="T54" fmla="*/ 332660625 w 176"/>
              <a:gd name="T55" fmla="*/ 15120938 h 128"/>
              <a:gd name="T56" fmla="*/ 347781563 w 176"/>
              <a:gd name="T57" fmla="*/ 5040313 h 128"/>
              <a:gd name="T58" fmla="*/ 357862188 w 176"/>
              <a:gd name="T59" fmla="*/ 20161250 h 128"/>
              <a:gd name="T60" fmla="*/ 367942813 w 176"/>
              <a:gd name="T61" fmla="*/ 40322500 h 128"/>
              <a:gd name="T62" fmla="*/ 357862188 w 176"/>
              <a:gd name="T63" fmla="*/ 55443438 h 128"/>
              <a:gd name="T64" fmla="*/ 383063750 w 176"/>
              <a:gd name="T65" fmla="*/ 50403125 h 128"/>
              <a:gd name="T66" fmla="*/ 388104063 w 176"/>
              <a:gd name="T67" fmla="*/ 65524063 h 128"/>
              <a:gd name="T68" fmla="*/ 408265313 w 176"/>
              <a:gd name="T69" fmla="*/ 70564375 h 128"/>
              <a:gd name="T70" fmla="*/ 428426563 w 176"/>
              <a:gd name="T71" fmla="*/ 80645000 h 128"/>
              <a:gd name="T72" fmla="*/ 433466875 w 176"/>
              <a:gd name="T73" fmla="*/ 100806250 h 128"/>
              <a:gd name="T74" fmla="*/ 408265313 w 176"/>
              <a:gd name="T75" fmla="*/ 105846563 h 128"/>
              <a:gd name="T76" fmla="*/ 398184688 w 176"/>
              <a:gd name="T77" fmla="*/ 120967500 h 128"/>
              <a:gd name="T78" fmla="*/ 413305625 w 176"/>
              <a:gd name="T79" fmla="*/ 136088438 h 128"/>
              <a:gd name="T80" fmla="*/ 388104063 w 176"/>
              <a:gd name="T81" fmla="*/ 141128750 h 128"/>
              <a:gd name="T82" fmla="*/ 372983125 w 176"/>
              <a:gd name="T83" fmla="*/ 141128750 h 128"/>
              <a:gd name="T84" fmla="*/ 347781563 w 176"/>
              <a:gd name="T85" fmla="*/ 136088438 h 128"/>
              <a:gd name="T86" fmla="*/ 322580000 w 176"/>
              <a:gd name="T87" fmla="*/ 136088438 h 128"/>
              <a:gd name="T88" fmla="*/ 302418750 w 176"/>
              <a:gd name="T89" fmla="*/ 136088438 h 128"/>
              <a:gd name="T90" fmla="*/ 282257500 w 176"/>
              <a:gd name="T91" fmla="*/ 146169063 h 128"/>
              <a:gd name="T92" fmla="*/ 277217188 w 176"/>
              <a:gd name="T93" fmla="*/ 166330313 h 128"/>
              <a:gd name="T94" fmla="*/ 277217188 w 176"/>
              <a:gd name="T95" fmla="*/ 191531875 h 128"/>
              <a:gd name="T96" fmla="*/ 262096250 w 176"/>
              <a:gd name="T97" fmla="*/ 211693125 h 128"/>
              <a:gd name="T98" fmla="*/ 262096250 w 176"/>
              <a:gd name="T99" fmla="*/ 231854375 h 128"/>
              <a:gd name="T100" fmla="*/ 241935000 w 176"/>
              <a:gd name="T101" fmla="*/ 252015625 h 128"/>
              <a:gd name="T102" fmla="*/ 236894688 w 176"/>
              <a:gd name="T103" fmla="*/ 282257500 h 128"/>
              <a:gd name="T104" fmla="*/ 216733438 w 176"/>
              <a:gd name="T105" fmla="*/ 292338125 h 128"/>
              <a:gd name="T106" fmla="*/ 196572188 w 176"/>
              <a:gd name="T107" fmla="*/ 297378438 h 128"/>
              <a:gd name="T108" fmla="*/ 171370625 w 176"/>
              <a:gd name="T109" fmla="*/ 292338125 h 128"/>
              <a:gd name="T110" fmla="*/ 146169063 w 176"/>
              <a:gd name="T111" fmla="*/ 282257500 h 128"/>
              <a:gd name="T112" fmla="*/ 126007813 w 176"/>
              <a:gd name="T113" fmla="*/ 292338125 h 128"/>
              <a:gd name="T114" fmla="*/ 110886875 w 176"/>
              <a:gd name="T115" fmla="*/ 307459063 h 128"/>
              <a:gd name="T116" fmla="*/ 85685313 w 176"/>
              <a:gd name="T117" fmla="*/ 312499375 h 128"/>
              <a:gd name="T118" fmla="*/ 55443438 w 176"/>
              <a:gd name="T119" fmla="*/ 317539688 h 128"/>
              <a:gd name="T120" fmla="*/ 35282188 w 176"/>
              <a:gd name="T121" fmla="*/ 307459063 h 128"/>
              <a:gd name="T122" fmla="*/ 20161250 w 176"/>
              <a:gd name="T123" fmla="*/ 292338125 h 128"/>
              <a:gd name="T124" fmla="*/ 0 w 176"/>
              <a:gd name="T125" fmla="*/ 272176875 h 1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" h="128">
                <a:moveTo>
                  <a:pt x="2" y="102"/>
                </a:moveTo>
                <a:lnTo>
                  <a:pt x="2" y="102"/>
                </a:lnTo>
                <a:lnTo>
                  <a:pt x="2" y="104"/>
                </a:lnTo>
                <a:lnTo>
                  <a:pt x="4" y="106"/>
                </a:lnTo>
                <a:lnTo>
                  <a:pt x="6" y="108"/>
                </a:lnTo>
                <a:lnTo>
                  <a:pt x="6" y="110"/>
                </a:lnTo>
                <a:lnTo>
                  <a:pt x="8" y="110"/>
                </a:lnTo>
                <a:lnTo>
                  <a:pt x="10" y="110"/>
                </a:lnTo>
                <a:lnTo>
                  <a:pt x="12" y="110"/>
                </a:lnTo>
                <a:lnTo>
                  <a:pt x="14" y="110"/>
                </a:lnTo>
                <a:lnTo>
                  <a:pt x="14" y="108"/>
                </a:lnTo>
                <a:lnTo>
                  <a:pt x="16" y="110"/>
                </a:lnTo>
                <a:lnTo>
                  <a:pt x="18" y="110"/>
                </a:lnTo>
                <a:lnTo>
                  <a:pt x="18" y="112"/>
                </a:lnTo>
                <a:lnTo>
                  <a:pt x="20" y="112"/>
                </a:lnTo>
                <a:lnTo>
                  <a:pt x="22" y="114"/>
                </a:lnTo>
                <a:lnTo>
                  <a:pt x="24" y="112"/>
                </a:lnTo>
                <a:lnTo>
                  <a:pt x="26" y="114"/>
                </a:lnTo>
                <a:lnTo>
                  <a:pt x="28" y="116"/>
                </a:lnTo>
                <a:lnTo>
                  <a:pt x="30" y="116"/>
                </a:lnTo>
                <a:lnTo>
                  <a:pt x="32" y="116"/>
                </a:lnTo>
                <a:lnTo>
                  <a:pt x="34" y="118"/>
                </a:lnTo>
                <a:lnTo>
                  <a:pt x="34" y="116"/>
                </a:lnTo>
                <a:lnTo>
                  <a:pt x="32" y="116"/>
                </a:lnTo>
                <a:lnTo>
                  <a:pt x="30" y="116"/>
                </a:lnTo>
                <a:lnTo>
                  <a:pt x="28" y="114"/>
                </a:lnTo>
                <a:lnTo>
                  <a:pt x="28" y="112"/>
                </a:lnTo>
                <a:lnTo>
                  <a:pt x="30" y="110"/>
                </a:lnTo>
                <a:lnTo>
                  <a:pt x="30" y="108"/>
                </a:lnTo>
                <a:lnTo>
                  <a:pt x="30" y="106"/>
                </a:lnTo>
                <a:lnTo>
                  <a:pt x="30" y="104"/>
                </a:lnTo>
                <a:lnTo>
                  <a:pt x="30" y="102"/>
                </a:lnTo>
                <a:lnTo>
                  <a:pt x="32" y="100"/>
                </a:lnTo>
                <a:lnTo>
                  <a:pt x="34" y="102"/>
                </a:lnTo>
                <a:lnTo>
                  <a:pt x="34" y="100"/>
                </a:lnTo>
                <a:lnTo>
                  <a:pt x="32" y="100"/>
                </a:lnTo>
                <a:lnTo>
                  <a:pt x="30" y="100"/>
                </a:lnTo>
                <a:lnTo>
                  <a:pt x="32" y="98"/>
                </a:lnTo>
                <a:lnTo>
                  <a:pt x="30" y="96"/>
                </a:lnTo>
                <a:lnTo>
                  <a:pt x="30" y="94"/>
                </a:lnTo>
                <a:lnTo>
                  <a:pt x="32" y="96"/>
                </a:lnTo>
                <a:lnTo>
                  <a:pt x="34" y="96"/>
                </a:lnTo>
                <a:lnTo>
                  <a:pt x="36" y="96"/>
                </a:lnTo>
                <a:lnTo>
                  <a:pt x="34" y="94"/>
                </a:lnTo>
                <a:lnTo>
                  <a:pt x="34" y="92"/>
                </a:lnTo>
                <a:lnTo>
                  <a:pt x="34" y="90"/>
                </a:lnTo>
                <a:lnTo>
                  <a:pt x="34" y="88"/>
                </a:lnTo>
                <a:lnTo>
                  <a:pt x="36" y="88"/>
                </a:lnTo>
                <a:lnTo>
                  <a:pt x="38" y="86"/>
                </a:lnTo>
                <a:lnTo>
                  <a:pt x="40" y="86"/>
                </a:lnTo>
                <a:lnTo>
                  <a:pt x="42" y="86"/>
                </a:lnTo>
                <a:lnTo>
                  <a:pt x="44" y="84"/>
                </a:lnTo>
                <a:lnTo>
                  <a:pt x="46" y="84"/>
                </a:lnTo>
                <a:lnTo>
                  <a:pt x="48" y="84"/>
                </a:lnTo>
                <a:lnTo>
                  <a:pt x="50" y="84"/>
                </a:lnTo>
                <a:lnTo>
                  <a:pt x="52" y="84"/>
                </a:lnTo>
                <a:lnTo>
                  <a:pt x="52" y="82"/>
                </a:lnTo>
                <a:lnTo>
                  <a:pt x="54" y="82"/>
                </a:lnTo>
                <a:lnTo>
                  <a:pt x="56" y="82"/>
                </a:lnTo>
                <a:lnTo>
                  <a:pt x="58" y="82"/>
                </a:lnTo>
                <a:lnTo>
                  <a:pt x="60" y="80"/>
                </a:lnTo>
                <a:lnTo>
                  <a:pt x="62" y="80"/>
                </a:lnTo>
                <a:lnTo>
                  <a:pt x="64" y="78"/>
                </a:lnTo>
                <a:lnTo>
                  <a:pt x="66" y="76"/>
                </a:lnTo>
                <a:lnTo>
                  <a:pt x="66" y="74"/>
                </a:lnTo>
                <a:lnTo>
                  <a:pt x="68" y="72"/>
                </a:lnTo>
                <a:lnTo>
                  <a:pt x="70" y="70"/>
                </a:lnTo>
                <a:lnTo>
                  <a:pt x="70" y="68"/>
                </a:lnTo>
                <a:lnTo>
                  <a:pt x="72" y="66"/>
                </a:lnTo>
                <a:lnTo>
                  <a:pt x="72" y="64"/>
                </a:lnTo>
                <a:lnTo>
                  <a:pt x="74" y="64"/>
                </a:lnTo>
                <a:lnTo>
                  <a:pt x="76" y="62"/>
                </a:lnTo>
                <a:lnTo>
                  <a:pt x="78" y="60"/>
                </a:lnTo>
                <a:lnTo>
                  <a:pt x="78" y="58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80" y="50"/>
                </a:lnTo>
                <a:lnTo>
                  <a:pt x="82" y="50"/>
                </a:lnTo>
                <a:lnTo>
                  <a:pt x="84" y="50"/>
                </a:lnTo>
                <a:lnTo>
                  <a:pt x="86" y="52"/>
                </a:lnTo>
                <a:lnTo>
                  <a:pt x="86" y="54"/>
                </a:lnTo>
                <a:lnTo>
                  <a:pt x="86" y="56"/>
                </a:lnTo>
                <a:lnTo>
                  <a:pt x="88" y="56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94" y="60"/>
                </a:lnTo>
                <a:lnTo>
                  <a:pt x="96" y="58"/>
                </a:lnTo>
                <a:lnTo>
                  <a:pt x="96" y="56"/>
                </a:lnTo>
                <a:lnTo>
                  <a:pt x="96" y="54"/>
                </a:lnTo>
                <a:lnTo>
                  <a:pt x="96" y="52"/>
                </a:lnTo>
                <a:lnTo>
                  <a:pt x="94" y="50"/>
                </a:lnTo>
                <a:lnTo>
                  <a:pt x="94" y="48"/>
                </a:lnTo>
                <a:lnTo>
                  <a:pt x="94" y="46"/>
                </a:lnTo>
                <a:lnTo>
                  <a:pt x="96" y="44"/>
                </a:lnTo>
                <a:lnTo>
                  <a:pt x="98" y="44"/>
                </a:lnTo>
                <a:lnTo>
                  <a:pt x="98" y="46"/>
                </a:lnTo>
                <a:lnTo>
                  <a:pt x="98" y="48"/>
                </a:lnTo>
                <a:lnTo>
                  <a:pt x="100" y="50"/>
                </a:lnTo>
                <a:lnTo>
                  <a:pt x="100" y="52"/>
                </a:lnTo>
                <a:lnTo>
                  <a:pt x="100" y="54"/>
                </a:lnTo>
                <a:lnTo>
                  <a:pt x="102" y="54"/>
                </a:lnTo>
                <a:lnTo>
                  <a:pt x="104" y="54"/>
                </a:lnTo>
                <a:lnTo>
                  <a:pt x="104" y="52"/>
                </a:lnTo>
                <a:lnTo>
                  <a:pt x="104" y="50"/>
                </a:lnTo>
                <a:lnTo>
                  <a:pt x="104" y="48"/>
                </a:lnTo>
                <a:lnTo>
                  <a:pt x="102" y="46"/>
                </a:lnTo>
                <a:lnTo>
                  <a:pt x="102" y="44"/>
                </a:lnTo>
                <a:lnTo>
                  <a:pt x="100" y="42"/>
                </a:lnTo>
                <a:lnTo>
                  <a:pt x="102" y="42"/>
                </a:lnTo>
                <a:lnTo>
                  <a:pt x="104" y="44"/>
                </a:lnTo>
                <a:lnTo>
                  <a:pt x="106" y="42"/>
                </a:lnTo>
                <a:lnTo>
                  <a:pt x="108" y="40"/>
                </a:lnTo>
                <a:lnTo>
                  <a:pt x="108" y="38"/>
                </a:lnTo>
                <a:lnTo>
                  <a:pt x="108" y="36"/>
                </a:lnTo>
                <a:lnTo>
                  <a:pt x="106" y="36"/>
                </a:lnTo>
                <a:lnTo>
                  <a:pt x="104" y="34"/>
                </a:lnTo>
                <a:lnTo>
                  <a:pt x="106" y="32"/>
                </a:lnTo>
                <a:lnTo>
                  <a:pt x="108" y="30"/>
                </a:lnTo>
                <a:lnTo>
                  <a:pt x="108" y="28"/>
                </a:lnTo>
                <a:lnTo>
                  <a:pt x="108" y="30"/>
                </a:lnTo>
                <a:lnTo>
                  <a:pt x="110" y="30"/>
                </a:lnTo>
                <a:lnTo>
                  <a:pt x="112" y="30"/>
                </a:lnTo>
                <a:lnTo>
                  <a:pt x="114" y="28"/>
                </a:lnTo>
                <a:lnTo>
                  <a:pt x="114" y="26"/>
                </a:lnTo>
                <a:lnTo>
                  <a:pt x="116" y="24"/>
                </a:lnTo>
                <a:lnTo>
                  <a:pt x="116" y="22"/>
                </a:lnTo>
                <a:lnTo>
                  <a:pt x="118" y="22"/>
                </a:lnTo>
                <a:lnTo>
                  <a:pt x="118" y="20"/>
                </a:lnTo>
                <a:lnTo>
                  <a:pt x="118" y="18"/>
                </a:lnTo>
                <a:lnTo>
                  <a:pt x="118" y="16"/>
                </a:lnTo>
                <a:lnTo>
                  <a:pt x="120" y="16"/>
                </a:lnTo>
                <a:lnTo>
                  <a:pt x="120" y="14"/>
                </a:lnTo>
                <a:lnTo>
                  <a:pt x="122" y="12"/>
                </a:lnTo>
                <a:lnTo>
                  <a:pt x="124" y="10"/>
                </a:lnTo>
                <a:lnTo>
                  <a:pt x="124" y="8"/>
                </a:lnTo>
                <a:lnTo>
                  <a:pt x="126" y="6"/>
                </a:lnTo>
                <a:lnTo>
                  <a:pt x="126" y="4"/>
                </a:lnTo>
                <a:lnTo>
                  <a:pt x="128" y="2"/>
                </a:lnTo>
                <a:lnTo>
                  <a:pt x="128" y="0"/>
                </a:lnTo>
                <a:lnTo>
                  <a:pt x="130" y="2"/>
                </a:lnTo>
                <a:lnTo>
                  <a:pt x="130" y="4"/>
                </a:lnTo>
                <a:lnTo>
                  <a:pt x="130" y="6"/>
                </a:lnTo>
                <a:lnTo>
                  <a:pt x="130" y="8"/>
                </a:lnTo>
                <a:lnTo>
                  <a:pt x="132" y="6"/>
                </a:lnTo>
                <a:lnTo>
                  <a:pt x="132" y="4"/>
                </a:lnTo>
                <a:lnTo>
                  <a:pt x="134" y="4"/>
                </a:lnTo>
                <a:lnTo>
                  <a:pt x="134" y="2"/>
                </a:lnTo>
                <a:lnTo>
                  <a:pt x="134" y="0"/>
                </a:lnTo>
                <a:lnTo>
                  <a:pt x="136" y="0"/>
                </a:lnTo>
                <a:lnTo>
                  <a:pt x="138" y="2"/>
                </a:lnTo>
                <a:lnTo>
                  <a:pt x="136" y="4"/>
                </a:lnTo>
                <a:lnTo>
                  <a:pt x="138" y="6"/>
                </a:lnTo>
                <a:lnTo>
                  <a:pt x="138" y="8"/>
                </a:lnTo>
                <a:lnTo>
                  <a:pt x="140" y="8"/>
                </a:lnTo>
                <a:lnTo>
                  <a:pt x="142" y="8"/>
                </a:lnTo>
                <a:lnTo>
                  <a:pt x="144" y="8"/>
                </a:lnTo>
                <a:lnTo>
                  <a:pt x="146" y="10"/>
                </a:lnTo>
                <a:lnTo>
                  <a:pt x="146" y="12"/>
                </a:lnTo>
                <a:lnTo>
                  <a:pt x="146" y="14"/>
                </a:lnTo>
                <a:lnTo>
                  <a:pt x="146" y="16"/>
                </a:lnTo>
                <a:lnTo>
                  <a:pt x="144" y="16"/>
                </a:lnTo>
                <a:lnTo>
                  <a:pt x="146" y="18"/>
                </a:lnTo>
                <a:lnTo>
                  <a:pt x="146" y="20"/>
                </a:lnTo>
                <a:lnTo>
                  <a:pt x="144" y="22"/>
                </a:lnTo>
                <a:lnTo>
                  <a:pt x="142" y="22"/>
                </a:lnTo>
                <a:lnTo>
                  <a:pt x="144" y="22"/>
                </a:lnTo>
                <a:lnTo>
                  <a:pt x="146" y="22"/>
                </a:lnTo>
                <a:lnTo>
                  <a:pt x="148" y="22"/>
                </a:lnTo>
                <a:lnTo>
                  <a:pt x="150" y="22"/>
                </a:lnTo>
                <a:lnTo>
                  <a:pt x="152" y="20"/>
                </a:lnTo>
                <a:lnTo>
                  <a:pt x="154" y="22"/>
                </a:lnTo>
                <a:lnTo>
                  <a:pt x="154" y="24"/>
                </a:lnTo>
                <a:lnTo>
                  <a:pt x="152" y="24"/>
                </a:lnTo>
                <a:lnTo>
                  <a:pt x="150" y="26"/>
                </a:lnTo>
                <a:lnTo>
                  <a:pt x="152" y="26"/>
                </a:lnTo>
                <a:lnTo>
                  <a:pt x="154" y="26"/>
                </a:lnTo>
                <a:lnTo>
                  <a:pt x="156" y="26"/>
                </a:lnTo>
                <a:lnTo>
                  <a:pt x="156" y="24"/>
                </a:lnTo>
                <a:lnTo>
                  <a:pt x="158" y="24"/>
                </a:lnTo>
                <a:lnTo>
                  <a:pt x="160" y="24"/>
                </a:lnTo>
                <a:lnTo>
                  <a:pt x="162" y="26"/>
                </a:lnTo>
                <a:lnTo>
                  <a:pt x="162" y="28"/>
                </a:lnTo>
                <a:lnTo>
                  <a:pt x="164" y="30"/>
                </a:lnTo>
                <a:lnTo>
                  <a:pt x="164" y="28"/>
                </a:lnTo>
                <a:lnTo>
                  <a:pt x="166" y="30"/>
                </a:lnTo>
                <a:lnTo>
                  <a:pt x="168" y="32"/>
                </a:lnTo>
                <a:lnTo>
                  <a:pt x="170" y="32"/>
                </a:lnTo>
                <a:lnTo>
                  <a:pt x="172" y="32"/>
                </a:lnTo>
                <a:lnTo>
                  <a:pt x="174" y="32"/>
                </a:lnTo>
                <a:lnTo>
                  <a:pt x="176" y="34"/>
                </a:lnTo>
                <a:lnTo>
                  <a:pt x="176" y="36"/>
                </a:lnTo>
                <a:lnTo>
                  <a:pt x="174" y="38"/>
                </a:lnTo>
                <a:lnTo>
                  <a:pt x="172" y="40"/>
                </a:lnTo>
                <a:lnTo>
                  <a:pt x="170" y="40"/>
                </a:lnTo>
                <a:lnTo>
                  <a:pt x="168" y="40"/>
                </a:lnTo>
                <a:lnTo>
                  <a:pt x="166" y="42"/>
                </a:lnTo>
                <a:lnTo>
                  <a:pt x="164" y="42"/>
                </a:lnTo>
                <a:lnTo>
                  <a:pt x="162" y="42"/>
                </a:lnTo>
                <a:lnTo>
                  <a:pt x="160" y="40"/>
                </a:lnTo>
                <a:lnTo>
                  <a:pt x="158" y="42"/>
                </a:lnTo>
                <a:lnTo>
                  <a:pt x="156" y="42"/>
                </a:lnTo>
                <a:lnTo>
                  <a:pt x="156" y="44"/>
                </a:lnTo>
                <a:lnTo>
                  <a:pt x="158" y="46"/>
                </a:lnTo>
                <a:lnTo>
                  <a:pt x="158" y="48"/>
                </a:lnTo>
                <a:lnTo>
                  <a:pt x="160" y="50"/>
                </a:lnTo>
                <a:lnTo>
                  <a:pt x="162" y="50"/>
                </a:lnTo>
                <a:lnTo>
                  <a:pt x="162" y="52"/>
                </a:lnTo>
                <a:lnTo>
                  <a:pt x="164" y="50"/>
                </a:lnTo>
                <a:lnTo>
                  <a:pt x="166" y="52"/>
                </a:lnTo>
                <a:lnTo>
                  <a:pt x="164" y="54"/>
                </a:lnTo>
                <a:lnTo>
                  <a:pt x="162" y="54"/>
                </a:lnTo>
                <a:lnTo>
                  <a:pt x="160" y="54"/>
                </a:lnTo>
                <a:lnTo>
                  <a:pt x="158" y="56"/>
                </a:lnTo>
                <a:lnTo>
                  <a:pt x="156" y="56"/>
                </a:lnTo>
                <a:lnTo>
                  <a:pt x="154" y="56"/>
                </a:lnTo>
                <a:lnTo>
                  <a:pt x="152" y="56"/>
                </a:lnTo>
                <a:lnTo>
                  <a:pt x="150" y="56"/>
                </a:lnTo>
                <a:lnTo>
                  <a:pt x="150" y="54"/>
                </a:lnTo>
                <a:lnTo>
                  <a:pt x="148" y="54"/>
                </a:lnTo>
                <a:lnTo>
                  <a:pt x="146" y="54"/>
                </a:lnTo>
                <a:lnTo>
                  <a:pt x="148" y="56"/>
                </a:lnTo>
                <a:lnTo>
                  <a:pt x="146" y="58"/>
                </a:lnTo>
                <a:lnTo>
                  <a:pt x="144" y="58"/>
                </a:lnTo>
                <a:lnTo>
                  <a:pt x="142" y="56"/>
                </a:lnTo>
                <a:lnTo>
                  <a:pt x="140" y="56"/>
                </a:lnTo>
                <a:lnTo>
                  <a:pt x="138" y="54"/>
                </a:lnTo>
                <a:lnTo>
                  <a:pt x="136" y="54"/>
                </a:lnTo>
                <a:lnTo>
                  <a:pt x="134" y="54"/>
                </a:lnTo>
                <a:lnTo>
                  <a:pt x="132" y="54"/>
                </a:lnTo>
                <a:lnTo>
                  <a:pt x="130" y="54"/>
                </a:lnTo>
                <a:lnTo>
                  <a:pt x="128" y="54"/>
                </a:lnTo>
                <a:lnTo>
                  <a:pt x="126" y="56"/>
                </a:lnTo>
                <a:lnTo>
                  <a:pt x="124" y="56"/>
                </a:lnTo>
                <a:lnTo>
                  <a:pt x="124" y="54"/>
                </a:lnTo>
                <a:lnTo>
                  <a:pt x="122" y="54"/>
                </a:lnTo>
                <a:lnTo>
                  <a:pt x="120" y="54"/>
                </a:lnTo>
                <a:lnTo>
                  <a:pt x="118" y="56"/>
                </a:lnTo>
                <a:lnTo>
                  <a:pt x="116" y="54"/>
                </a:lnTo>
                <a:lnTo>
                  <a:pt x="114" y="54"/>
                </a:lnTo>
                <a:lnTo>
                  <a:pt x="114" y="56"/>
                </a:lnTo>
                <a:lnTo>
                  <a:pt x="112" y="58"/>
                </a:lnTo>
                <a:lnTo>
                  <a:pt x="110" y="60"/>
                </a:lnTo>
                <a:lnTo>
                  <a:pt x="110" y="62"/>
                </a:lnTo>
                <a:lnTo>
                  <a:pt x="110" y="64"/>
                </a:lnTo>
                <a:lnTo>
                  <a:pt x="110" y="66"/>
                </a:lnTo>
                <a:lnTo>
                  <a:pt x="110" y="68"/>
                </a:lnTo>
                <a:lnTo>
                  <a:pt x="110" y="70"/>
                </a:lnTo>
                <a:lnTo>
                  <a:pt x="110" y="72"/>
                </a:lnTo>
                <a:lnTo>
                  <a:pt x="110" y="74"/>
                </a:lnTo>
                <a:lnTo>
                  <a:pt x="110" y="76"/>
                </a:lnTo>
                <a:lnTo>
                  <a:pt x="108" y="78"/>
                </a:lnTo>
                <a:lnTo>
                  <a:pt x="108" y="80"/>
                </a:lnTo>
                <a:lnTo>
                  <a:pt x="108" y="82"/>
                </a:lnTo>
                <a:lnTo>
                  <a:pt x="106" y="82"/>
                </a:lnTo>
                <a:lnTo>
                  <a:pt x="104" y="82"/>
                </a:lnTo>
                <a:lnTo>
                  <a:pt x="104" y="84"/>
                </a:lnTo>
                <a:lnTo>
                  <a:pt x="102" y="86"/>
                </a:lnTo>
                <a:lnTo>
                  <a:pt x="102" y="88"/>
                </a:lnTo>
                <a:lnTo>
                  <a:pt x="102" y="90"/>
                </a:lnTo>
                <a:lnTo>
                  <a:pt x="104" y="90"/>
                </a:lnTo>
                <a:lnTo>
                  <a:pt x="104" y="92"/>
                </a:lnTo>
                <a:lnTo>
                  <a:pt x="102" y="94"/>
                </a:lnTo>
                <a:lnTo>
                  <a:pt x="102" y="96"/>
                </a:lnTo>
                <a:lnTo>
                  <a:pt x="100" y="96"/>
                </a:lnTo>
                <a:lnTo>
                  <a:pt x="98" y="98"/>
                </a:lnTo>
                <a:lnTo>
                  <a:pt x="96" y="98"/>
                </a:lnTo>
                <a:lnTo>
                  <a:pt x="96" y="100"/>
                </a:lnTo>
                <a:lnTo>
                  <a:pt x="98" y="102"/>
                </a:lnTo>
                <a:lnTo>
                  <a:pt x="98" y="104"/>
                </a:lnTo>
                <a:lnTo>
                  <a:pt x="96" y="106"/>
                </a:lnTo>
                <a:lnTo>
                  <a:pt x="94" y="108"/>
                </a:lnTo>
                <a:lnTo>
                  <a:pt x="94" y="110"/>
                </a:lnTo>
                <a:lnTo>
                  <a:pt x="94" y="112"/>
                </a:lnTo>
                <a:lnTo>
                  <a:pt x="94" y="114"/>
                </a:lnTo>
                <a:lnTo>
                  <a:pt x="92" y="114"/>
                </a:lnTo>
                <a:lnTo>
                  <a:pt x="90" y="114"/>
                </a:lnTo>
                <a:lnTo>
                  <a:pt x="88" y="114"/>
                </a:lnTo>
                <a:lnTo>
                  <a:pt x="86" y="116"/>
                </a:lnTo>
                <a:lnTo>
                  <a:pt x="84" y="114"/>
                </a:lnTo>
                <a:lnTo>
                  <a:pt x="82" y="114"/>
                </a:lnTo>
                <a:lnTo>
                  <a:pt x="80" y="116"/>
                </a:lnTo>
                <a:lnTo>
                  <a:pt x="78" y="118"/>
                </a:lnTo>
                <a:lnTo>
                  <a:pt x="76" y="118"/>
                </a:lnTo>
                <a:lnTo>
                  <a:pt x="74" y="118"/>
                </a:lnTo>
                <a:lnTo>
                  <a:pt x="72" y="118"/>
                </a:lnTo>
                <a:lnTo>
                  <a:pt x="70" y="116"/>
                </a:lnTo>
                <a:lnTo>
                  <a:pt x="68" y="116"/>
                </a:lnTo>
                <a:lnTo>
                  <a:pt x="66" y="116"/>
                </a:lnTo>
                <a:lnTo>
                  <a:pt x="64" y="114"/>
                </a:lnTo>
                <a:lnTo>
                  <a:pt x="64" y="112"/>
                </a:lnTo>
                <a:lnTo>
                  <a:pt x="62" y="112"/>
                </a:lnTo>
                <a:lnTo>
                  <a:pt x="60" y="112"/>
                </a:lnTo>
                <a:lnTo>
                  <a:pt x="58" y="112"/>
                </a:lnTo>
                <a:lnTo>
                  <a:pt x="56" y="112"/>
                </a:lnTo>
                <a:lnTo>
                  <a:pt x="54" y="112"/>
                </a:lnTo>
                <a:lnTo>
                  <a:pt x="52" y="114"/>
                </a:lnTo>
                <a:lnTo>
                  <a:pt x="50" y="114"/>
                </a:lnTo>
                <a:lnTo>
                  <a:pt x="50" y="116"/>
                </a:lnTo>
                <a:lnTo>
                  <a:pt x="48" y="118"/>
                </a:lnTo>
                <a:lnTo>
                  <a:pt x="48" y="120"/>
                </a:lnTo>
                <a:lnTo>
                  <a:pt x="48" y="122"/>
                </a:lnTo>
                <a:lnTo>
                  <a:pt x="46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2"/>
                </a:lnTo>
                <a:lnTo>
                  <a:pt x="30" y="124"/>
                </a:lnTo>
                <a:lnTo>
                  <a:pt x="28" y="124"/>
                </a:lnTo>
                <a:lnTo>
                  <a:pt x="26" y="124"/>
                </a:lnTo>
                <a:lnTo>
                  <a:pt x="24" y="124"/>
                </a:lnTo>
                <a:lnTo>
                  <a:pt x="22" y="126"/>
                </a:lnTo>
                <a:lnTo>
                  <a:pt x="20" y="126"/>
                </a:lnTo>
                <a:lnTo>
                  <a:pt x="20" y="128"/>
                </a:lnTo>
                <a:lnTo>
                  <a:pt x="18" y="126"/>
                </a:lnTo>
                <a:lnTo>
                  <a:pt x="16" y="124"/>
                </a:lnTo>
                <a:lnTo>
                  <a:pt x="14" y="124"/>
                </a:lnTo>
                <a:lnTo>
                  <a:pt x="14" y="122"/>
                </a:lnTo>
                <a:lnTo>
                  <a:pt x="12" y="120"/>
                </a:lnTo>
                <a:lnTo>
                  <a:pt x="10" y="120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4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0" y="108"/>
                </a:lnTo>
                <a:lnTo>
                  <a:pt x="0" y="106"/>
                </a:lnTo>
                <a:lnTo>
                  <a:pt x="2" y="104"/>
                </a:lnTo>
                <a:lnTo>
                  <a:pt x="2" y="10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7" name="Freeform 2150">
            <a:extLst>
              <a:ext uri="{FF2B5EF4-FFF2-40B4-BE49-F238E27FC236}">
                <a16:creationId xmlns:a16="http://schemas.microsoft.com/office/drawing/2014/main" id="{C641C2FC-A4ED-44B7-90F2-1BB9E66B87BA}"/>
              </a:ext>
            </a:extLst>
          </p:cNvPr>
          <p:cNvSpPr>
            <a:spLocks/>
          </p:cNvSpPr>
          <p:nvPr/>
        </p:nvSpPr>
        <p:spPr bwMode="auto">
          <a:xfrm>
            <a:off x="7743827" y="3614738"/>
            <a:ext cx="136525" cy="139700"/>
          </a:xfrm>
          <a:custGeom>
            <a:avLst/>
            <a:gdLst>
              <a:gd name="T0" fmla="*/ 10080625 w 86"/>
              <a:gd name="T1" fmla="*/ 151209375 h 88"/>
              <a:gd name="T2" fmla="*/ 15120938 w 86"/>
              <a:gd name="T3" fmla="*/ 131048125 h 88"/>
              <a:gd name="T4" fmla="*/ 25201563 w 86"/>
              <a:gd name="T5" fmla="*/ 110886875 h 88"/>
              <a:gd name="T6" fmla="*/ 40322500 w 86"/>
              <a:gd name="T7" fmla="*/ 110886875 h 88"/>
              <a:gd name="T8" fmla="*/ 50403125 w 86"/>
              <a:gd name="T9" fmla="*/ 115927188 h 88"/>
              <a:gd name="T10" fmla="*/ 55443438 w 86"/>
              <a:gd name="T11" fmla="*/ 115927188 h 88"/>
              <a:gd name="T12" fmla="*/ 65524063 w 86"/>
              <a:gd name="T13" fmla="*/ 120967500 h 88"/>
              <a:gd name="T14" fmla="*/ 75604688 w 86"/>
              <a:gd name="T15" fmla="*/ 100806250 h 88"/>
              <a:gd name="T16" fmla="*/ 100806250 w 86"/>
              <a:gd name="T17" fmla="*/ 115927188 h 88"/>
              <a:gd name="T18" fmla="*/ 100806250 w 86"/>
              <a:gd name="T19" fmla="*/ 136088438 h 88"/>
              <a:gd name="T20" fmla="*/ 100806250 w 86"/>
              <a:gd name="T21" fmla="*/ 156249688 h 88"/>
              <a:gd name="T22" fmla="*/ 105846563 w 86"/>
              <a:gd name="T23" fmla="*/ 181451250 h 88"/>
              <a:gd name="T24" fmla="*/ 120967500 w 86"/>
              <a:gd name="T25" fmla="*/ 196572188 h 88"/>
              <a:gd name="T26" fmla="*/ 146169063 w 86"/>
              <a:gd name="T27" fmla="*/ 206652813 h 88"/>
              <a:gd name="T28" fmla="*/ 161290000 w 86"/>
              <a:gd name="T29" fmla="*/ 196572188 h 88"/>
              <a:gd name="T30" fmla="*/ 161290000 w 86"/>
              <a:gd name="T31" fmla="*/ 216733438 h 88"/>
              <a:gd name="T32" fmla="*/ 171370625 w 86"/>
              <a:gd name="T33" fmla="*/ 211693125 h 88"/>
              <a:gd name="T34" fmla="*/ 176410938 w 86"/>
              <a:gd name="T35" fmla="*/ 186491563 h 88"/>
              <a:gd name="T36" fmla="*/ 166330313 w 86"/>
              <a:gd name="T37" fmla="*/ 166330313 h 88"/>
              <a:gd name="T38" fmla="*/ 166330313 w 86"/>
              <a:gd name="T39" fmla="*/ 146169063 h 88"/>
              <a:gd name="T40" fmla="*/ 176410938 w 86"/>
              <a:gd name="T41" fmla="*/ 131048125 h 88"/>
              <a:gd name="T42" fmla="*/ 186491563 w 86"/>
              <a:gd name="T43" fmla="*/ 141128750 h 88"/>
              <a:gd name="T44" fmla="*/ 196572188 w 86"/>
              <a:gd name="T45" fmla="*/ 161290000 h 88"/>
              <a:gd name="T46" fmla="*/ 201612500 w 86"/>
              <a:gd name="T47" fmla="*/ 181451250 h 88"/>
              <a:gd name="T48" fmla="*/ 201612500 w 86"/>
              <a:gd name="T49" fmla="*/ 176410938 h 88"/>
              <a:gd name="T50" fmla="*/ 196572188 w 86"/>
              <a:gd name="T51" fmla="*/ 151209375 h 88"/>
              <a:gd name="T52" fmla="*/ 211693125 w 86"/>
              <a:gd name="T53" fmla="*/ 141128750 h 88"/>
              <a:gd name="T54" fmla="*/ 216733438 w 86"/>
              <a:gd name="T55" fmla="*/ 120967500 h 88"/>
              <a:gd name="T56" fmla="*/ 206652813 w 86"/>
              <a:gd name="T57" fmla="*/ 100806250 h 88"/>
              <a:gd name="T58" fmla="*/ 206652813 w 86"/>
              <a:gd name="T59" fmla="*/ 80645000 h 88"/>
              <a:gd name="T60" fmla="*/ 201612500 w 86"/>
              <a:gd name="T61" fmla="*/ 70564375 h 88"/>
              <a:gd name="T62" fmla="*/ 191531875 w 86"/>
              <a:gd name="T63" fmla="*/ 60483750 h 88"/>
              <a:gd name="T64" fmla="*/ 191531875 w 86"/>
              <a:gd name="T65" fmla="*/ 40322500 h 88"/>
              <a:gd name="T66" fmla="*/ 191531875 w 86"/>
              <a:gd name="T67" fmla="*/ 25201563 h 88"/>
              <a:gd name="T68" fmla="*/ 181451250 w 86"/>
              <a:gd name="T69" fmla="*/ 25201563 h 88"/>
              <a:gd name="T70" fmla="*/ 171370625 w 86"/>
              <a:gd name="T71" fmla="*/ 10080625 h 88"/>
              <a:gd name="T72" fmla="*/ 151209375 w 86"/>
              <a:gd name="T73" fmla="*/ 0 h 88"/>
              <a:gd name="T74" fmla="*/ 161290000 w 86"/>
              <a:gd name="T75" fmla="*/ 25201563 h 88"/>
              <a:gd name="T76" fmla="*/ 151209375 w 86"/>
              <a:gd name="T77" fmla="*/ 40322500 h 88"/>
              <a:gd name="T78" fmla="*/ 141128750 w 86"/>
              <a:gd name="T79" fmla="*/ 50403125 h 88"/>
              <a:gd name="T80" fmla="*/ 126007813 w 86"/>
              <a:gd name="T81" fmla="*/ 45362813 h 88"/>
              <a:gd name="T82" fmla="*/ 120967500 w 86"/>
              <a:gd name="T83" fmla="*/ 65524063 h 88"/>
              <a:gd name="T84" fmla="*/ 105846563 w 86"/>
              <a:gd name="T85" fmla="*/ 65524063 h 88"/>
              <a:gd name="T86" fmla="*/ 95765938 w 86"/>
              <a:gd name="T87" fmla="*/ 80645000 h 88"/>
              <a:gd name="T88" fmla="*/ 80645000 w 86"/>
              <a:gd name="T89" fmla="*/ 95765938 h 88"/>
              <a:gd name="T90" fmla="*/ 85685313 w 86"/>
              <a:gd name="T91" fmla="*/ 85685313 h 88"/>
              <a:gd name="T92" fmla="*/ 80645000 w 86"/>
              <a:gd name="T93" fmla="*/ 65524063 h 88"/>
              <a:gd name="T94" fmla="*/ 65524063 w 86"/>
              <a:gd name="T95" fmla="*/ 55443438 h 88"/>
              <a:gd name="T96" fmla="*/ 50403125 w 86"/>
              <a:gd name="T97" fmla="*/ 65524063 h 88"/>
              <a:gd name="T98" fmla="*/ 40322500 w 86"/>
              <a:gd name="T99" fmla="*/ 85685313 h 88"/>
              <a:gd name="T100" fmla="*/ 25201563 w 86"/>
              <a:gd name="T101" fmla="*/ 90725625 h 88"/>
              <a:gd name="T102" fmla="*/ 10080625 w 86"/>
              <a:gd name="T103" fmla="*/ 100806250 h 88"/>
              <a:gd name="T104" fmla="*/ 10080625 w 86"/>
              <a:gd name="T105" fmla="*/ 120967500 h 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6" h="88">
                <a:moveTo>
                  <a:pt x="0" y="54"/>
                </a:moveTo>
                <a:lnTo>
                  <a:pt x="0" y="54"/>
                </a:lnTo>
                <a:lnTo>
                  <a:pt x="0" y="56"/>
                </a:lnTo>
                <a:lnTo>
                  <a:pt x="2" y="58"/>
                </a:lnTo>
                <a:lnTo>
                  <a:pt x="4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8" y="50"/>
                </a:lnTo>
                <a:lnTo>
                  <a:pt x="8" y="48"/>
                </a:lnTo>
                <a:lnTo>
                  <a:pt x="10" y="46"/>
                </a:lnTo>
                <a:lnTo>
                  <a:pt x="10" y="44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6" y="44"/>
                </a:lnTo>
                <a:lnTo>
                  <a:pt x="16" y="46"/>
                </a:lnTo>
                <a:lnTo>
                  <a:pt x="18" y="48"/>
                </a:lnTo>
                <a:lnTo>
                  <a:pt x="18" y="46"/>
                </a:lnTo>
                <a:lnTo>
                  <a:pt x="20" y="48"/>
                </a:lnTo>
                <a:lnTo>
                  <a:pt x="20" y="46"/>
                </a:lnTo>
                <a:lnTo>
                  <a:pt x="20" y="44"/>
                </a:lnTo>
                <a:lnTo>
                  <a:pt x="22" y="42"/>
                </a:lnTo>
                <a:lnTo>
                  <a:pt x="22" y="44"/>
                </a:lnTo>
                <a:lnTo>
                  <a:pt x="22" y="46"/>
                </a:lnTo>
                <a:lnTo>
                  <a:pt x="24" y="46"/>
                </a:lnTo>
                <a:lnTo>
                  <a:pt x="26" y="48"/>
                </a:lnTo>
                <a:lnTo>
                  <a:pt x="28" y="50"/>
                </a:lnTo>
                <a:lnTo>
                  <a:pt x="26" y="48"/>
                </a:lnTo>
                <a:lnTo>
                  <a:pt x="26" y="46"/>
                </a:lnTo>
                <a:lnTo>
                  <a:pt x="28" y="44"/>
                </a:lnTo>
                <a:lnTo>
                  <a:pt x="28" y="42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42"/>
                </a:lnTo>
                <a:lnTo>
                  <a:pt x="36" y="44"/>
                </a:lnTo>
                <a:lnTo>
                  <a:pt x="38" y="44"/>
                </a:lnTo>
                <a:lnTo>
                  <a:pt x="40" y="46"/>
                </a:lnTo>
                <a:lnTo>
                  <a:pt x="42" y="48"/>
                </a:lnTo>
                <a:lnTo>
                  <a:pt x="42" y="50"/>
                </a:lnTo>
                <a:lnTo>
                  <a:pt x="42" y="52"/>
                </a:lnTo>
                <a:lnTo>
                  <a:pt x="42" y="54"/>
                </a:lnTo>
                <a:lnTo>
                  <a:pt x="40" y="54"/>
                </a:lnTo>
                <a:lnTo>
                  <a:pt x="38" y="56"/>
                </a:lnTo>
                <a:lnTo>
                  <a:pt x="38" y="58"/>
                </a:lnTo>
                <a:lnTo>
                  <a:pt x="38" y="60"/>
                </a:lnTo>
                <a:lnTo>
                  <a:pt x="38" y="62"/>
                </a:lnTo>
                <a:lnTo>
                  <a:pt x="40" y="62"/>
                </a:lnTo>
                <a:lnTo>
                  <a:pt x="40" y="64"/>
                </a:lnTo>
                <a:lnTo>
                  <a:pt x="40" y="68"/>
                </a:lnTo>
                <a:lnTo>
                  <a:pt x="40" y="70"/>
                </a:lnTo>
                <a:lnTo>
                  <a:pt x="42" y="72"/>
                </a:lnTo>
                <a:lnTo>
                  <a:pt x="42" y="74"/>
                </a:lnTo>
                <a:lnTo>
                  <a:pt x="44" y="76"/>
                </a:lnTo>
                <a:lnTo>
                  <a:pt x="46" y="76"/>
                </a:lnTo>
                <a:lnTo>
                  <a:pt x="48" y="76"/>
                </a:lnTo>
                <a:lnTo>
                  <a:pt x="48" y="78"/>
                </a:lnTo>
                <a:lnTo>
                  <a:pt x="50" y="78"/>
                </a:lnTo>
                <a:lnTo>
                  <a:pt x="52" y="80"/>
                </a:lnTo>
                <a:lnTo>
                  <a:pt x="54" y="80"/>
                </a:lnTo>
                <a:lnTo>
                  <a:pt x="56" y="80"/>
                </a:lnTo>
                <a:lnTo>
                  <a:pt x="58" y="82"/>
                </a:lnTo>
                <a:lnTo>
                  <a:pt x="60" y="80"/>
                </a:lnTo>
                <a:lnTo>
                  <a:pt x="60" y="78"/>
                </a:lnTo>
                <a:lnTo>
                  <a:pt x="60" y="76"/>
                </a:lnTo>
                <a:lnTo>
                  <a:pt x="62" y="76"/>
                </a:lnTo>
                <a:lnTo>
                  <a:pt x="64" y="78"/>
                </a:lnTo>
                <a:lnTo>
                  <a:pt x="62" y="80"/>
                </a:lnTo>
                <a:lnTo>
                  <a:pt x="62" y="82"/>
                </a:lnTo>
                <a:lnTo>
                  <a:pt x="62" y="84"/>
                </a:lnTo>
                <a:lnTo>
                  <a:pt x="64" y="86"/>
                </a:lnTo>
                <a:lnTo>
                  <a:pt x="64" y="88"/>
                </a:lnTo>
                <a:lnTo>
                  <a:pt x="66" y="88"/>
                </a:lnTo>
                <a:lnTo>
                  <a:pt x="66" y="86"/>
                </a:lnTo>
                <a:lnTo>
                  <a:pt x="68" y="84"/>
                </a:lnTo>
                <a:lnTo>
                  <a:pt x="70" y="82"/>
                </a:lnTo>
                <a:lnTo>
                  <a:pt x="70" y="80"/>
                </a:lnTo>
                <a:lnTo>
                  <a:pt x="70" y="78"/>
                </a:lnTo>
                <a:lnTo>
                  <a:pt x="70" y="76"/>
                </a:lnTo>
                <a:lnTo>
                  <a:pt x="70" y="74"/>
                </a:lnTo>
                <a:lnTo>
                  <a:pt x="70" y="72"/>
                </a:lnTo>
                <a:lnTo>
                  <a:pt x="68" y="70"/>
                </a:lnTo>
                <a:lnTo>
                  <a:pt x="68" y="68"/>
                </a:lnTo>
                <a:lnTo>
                  <a:pt x="66" y="66"/>
                </a:lnTo>
                <a:lnTo>
                  <a:pt x="64" y="66"/>
                </a:lnTo>
                <a:lnTo>
                  <a:pt x="64" y="64"/>
                </a:lnTo>
                <a:lnTo>
                  <a:pt x="64" y="62"/>
                </a:lnTo>
                <a:lnTo>
                  <a:pt x="64" y="60"/>
                </a:lnTo>
                <a:lnTo>
                  <a:pt x="66" y="58"/>
                </a:lnTo>
                <a:lnTo>
                  <a:pt x="68" y="56"/>
                </a:lnTo>
                <a:lnTo>
                  <a:pt x="68" y="54"/>
                </a:lnTo>
                <a:lnTo>
                  <a:pt x="70" y="52"/>
                </a:lnTo>
                <a:lnTo>
                  <a:pt x="70" y="50"/>
                </a:lnTo>
                <a:lnTo>
                  <a:pt x="72" y="52"/>
                </a:lnTo>
                <a:lnTo>
                  <a:pt x="74" y="54"/>
                </a:lnTo>
                <a:lnTo>
                  <a:pt x="74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4"/>
                </a:lnTo>
                <a:lnTo>
                  <a:pt x="78" y="66"/>
                </a:lnTo>
                <a:lnTo>
                  <a:pt x="78" y="68"/>
                </a:lnTo>
                <a:lnTo>
                  <a:pt x="80" y="70"/>
                </a:lnTo>
                <a:lnTo>
                  <a:pt x="80" y="72"/>
                </a:lnTo>
                <a:lnTo>
                  <a:pt x="80" y="70"/>
                </a:lnTo>
                <a:lnTo>
                  <a:pt x="80" y="68"/>
                </a:lnTo>
                <a:lnTo>
                  <a:pt x="80" y="66"/>
                </a:lnTo>
                <a:lnTo>
                  <a:pt x="80" y="64"/>
                </a:lnTo>
                <a:lnTo>
                  <a:pt x="80" y="62"/>
                </a:lnTo>
                <a:lnTo>
                  <a:pt x="78" y="60"/>
                </a:lnTo>
                <a:lnTo>
                  <a:pt x="80" y="60"/>
                </a:lnTo>
                <a:lnTo>
                  <a:pt x="82" y="62"/>
                </a:lnTo>
                <a:lnTo>
                  <a:pt x="80" y="60"/>
                </a:lnTo>
                <a:lnTo>
                  <a:pt x="82" y="58"/>
                </a:lnTo>
                <a:lnTo>
                  <a:pt x="84" y="56"/>
                </a:lnTo>
                <a:lnTo>
                  <a:pt x="84" y="54"/>
                </a:lnTo>
                <a:lnTo>
                  <a:pt x="86" y="52"/>
                </a:lnTo>
                <a:lnTo>
                  <a:pt x="84" y="52"/>
                </a:lnTo>
                <a:lnTo>
                  <a:pt x="84" y="50"/>
                </a:lnTo>
                <a:lnTo>
                  <a:pt x="86" y="48"/>
                </a:lnTo>
                <a:lnTo>
                  <a:pt x="86" y="46"/>
                </a:lnTo>
                <a:lnTo>
                  <a:pt x="84" y="44"/>
                </a:lnTo>
                <a:lnTo>
                  <a:pt x="84" y="42"/>
                </a:lnTo>
                <a:lnTo>
                  <a:pt x="82" y="40"/>
                </a:lnTo>
                <a:lnTo>
                  <a:pt x="80" y="38"/>
                </a:lnTo>
                <a:lnTo>
                  <a:pt x="82" y="38"/>
                </a:lnTo>
                <a:lnTo>
                  <a:pt x="82" y="36"/>
                </a:lnTo>
                <a:lnTo>
                  <a:pt x="82" y="34"/>
                </a:lnTo>
                <a:lnTo>
                  <a:pt x="82" y="32"/>
                </a:lnTo>
                <a:lnTo>
                  <a:pt x="80" y="32"/>
                </a:lnTo>
                <a:lnTo>
                  <a:pt x="80" y="30"/>
                </a:lnTo>
                <a:lnTo>
                  <a:pt x="80" y="28"/>
                </a:lnTo>
                <a:lnTo>
                  <a:pt x="78" y="26"/>
                </a:lnTo>
                <a:lnTo>
                  <a:pt x="76" y="26"/>
                </a:lnTo>
                <a:lnTo>
                  <a:pt x="74" y="24"/>
                </a:lnTo>
                <a:lnTo>
                  <a:pt x="76" y="24"/>
                </a:lnTo>
                <a:lnTo>
                  <a:pt x="78" y="22"/>
                </a:lnTo>
                <a:lnTo>
                  <a:pt x="78" y="20"/>
                </a:lnTo>
                <a:lnTo>
                  <a:pt x="78" y="18"/>
                </a:lnTo>
                <a:lnTo>
                  <a:pt x="78" y="16"/>
                </a:lnTo>
                <a:lnTo>
                  <a:pt x="76" y="16"/>
                </a:lnTo>
                <a:lnTo>
                  <a:pt x="76" y="14"/>
                </a:lnTo>
                <a:lnTo>
                  <a:pt x="76" y="12"/>
                </a:lnTo>
                <a:lnTo>
                  <a:pt x="76" y="10"/>
                </a:lnTo>
                <a:lnTo>
                  <a:pt x="74" y="10"/>
                </a:lnTo>
                <a:lnTo>
                  <a:pt x="72" y="10"/>
                </a:lnTo>
                <a:lnTo>
                  <a:pt x="70" y="8"/>
                </a:lnTo>
                <a:lnTo>
                  <a:pt x="70" y="6"/>
                </a:lnTo>
                <a:lnTo>
                  <a:pt x="68" y="4"/>
                </a:lnTo>
                <a:lnTo>
                  <a:pt x="66" y="4"/>
                </a:lnTo>
                <a:lnTo>
                  <a:pt x="64" y="2"/>
                </a:lnTo>
                <a:lnTo>
                  <a:pt x="62" y="0"/>
                </a:lnTo>
                <a:lnTo>
                  <a:pt x="60" y="0"/>
                </a:lnTo>
                <a:lnTo>
                  <a:pt x="60" y="2"/>
                </a:lnTo>
                <a:lnTo>
                  <a:pt x="62" y="4"/>
                </a:lnTo>
                <a:lnTo>
                  <a:pt x="62" y="6"/>
                </a:lnTo>
                <a:lnTo>
                  <a:pt x="62" y="8"/>
                </a:lnTo>
                <a:lnTo>
                  <a:pt x="64" y="10"/>
                </a:lnTo>
                <a:lnTo>
                  <a:pt x="64" y="12"/>
                </a:lnTo>
                <a:lnTo>
                  <a:pt x="64" y="14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4"/>
                </a:lnTo>
                <a:lnTo>
                  <a:pt x="58" y="16"/>
                </a:lnTo>
                <a:lnTo>
                  <a:pt x="58" y="18"/>
                </a:lnTo>
                <a:lnTo>
                  <a:pt x="56" y="20"/>
                </a:lnTo>
                <a:lnTo>
                  <a:pt x="56" y="18"/>
                </a:lnTo>
                <a:lnTo>
                  <a:pt x="54" y="16"/>
                </a:lnTo>
                <a:lnTo>
                  <a:pt x="52" y="16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48" y="26"/>
                </a:lnTo>
                <a:lnTo>
                  <a:pt x="46" y="26"/>
                </a:lnTo>
                <a:lnTo>
                  <a:pt x="46" y="24"/>
                </a:lnTo>
                <a:lnTo>
                  <a:pt x="44" y="24"/>
                </a:lnTo>
                <a:lnTo>
                  <a:pt x="42" y="26"/>
                </a:lnTo>
                <a:lnTo>
                  <a:pt x="42" y="28"/>
                </a:lnTo>
                <a:lnTo>
                  <a:pt x="42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4"/>
                </a:lnTo>
                <a:lnTo>
                  <a:pt x="34" y="36"/>
                </a:lnTo>
                <a:lnTo>
                  <a:pt x="32" y="38"/>
                </a:lnTo>
                <a:lnTo>
                  <a:pt x="32" y="36"/>
                </a:lnTo>
                <a:lnTo>
                  <a:pt x="34" y="36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4" y="26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18" y="28"/>
                </a:lnTo>
                <a:lnTo>
                  <a:pt x="18" y="30"/>
                </a:lnTo>
                <a:lnTo>
                  <a:pt x="18" y="32"/>
                </a:lnTo>
                <a:lnTo>
                  <a:pt x="16" y="34"/>
                </a:lnTo>
                <a:lnTo>
                  <a:pt x="14" y="34"/>
                </a:lnTo>
                <a:lnTo>
                  <a:pt x="12" y="34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4" y="38"/>
                </a:lnTo>
                <a:lnTo>
                  <a:pt x="4" y="40"/>
                </a:lnTo>
                <a:lnTo>
                  <a:pt x="2" y="42"/>
                </a:lnTo>
                <a:lnTo>
                  <a:pt x="4" y="42"/>
                </a:lnTo>
                <a:lnTo>
                  <a:pt x="4" y="44"/>
                </a:lnTo>
                <a:lnTo>
                  <a:pt x="4" y="46"/>
                </a:lnTo>
                <a:lnTo>
                  <a:pt x="4" y="48"/>
                </a:lnTo>
                <a:lnTo>
                  <a:pt x="2" y="48"/>
                </a:lnTo>
                <a:lnTo>
                  <a:pt x="2" y="50"/>
                </a:lnTo>
                <a:lnTo>
                  <a:pt x="2" y="52"/>
                </a:lnTo>
                <a:lnTo>
                  <a:pt x="0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8" name="Freeform 2151">
            <a:extLst>
              <a:ext uri="{FF2B5EF4-FFF2-40B4-BE49-F238E27FC236}">
                <a16:creationId xmlns:a16="http://schemas.microsoft.com/office/drawing/2014/main" id="{5082E634-5A4C-497C-92A1-F6B38BDFAD36}"/>
              </a:ext>
            </a:extLst>
          </p:cNvPr>
          <p:cNvSpPr>
            <a:spLocks/>
          </p:cNvSpPr>
          <p:nvPr/>
        </p:nvSpPr>
        <p:spPr bwMode="auto">
          <a:xfrm>
            <a:off x="7743827" y="3614738"/>
            <a:ext cx="136525" cy="139700"/>
          </a:xfrm>
          <a:custGeom>
            <a:avLst/>
            <a:gdLst>
              <a:gd name="T0" fmla="*/ 10080625 w 86"/>
              <a:gd name="T1" fmla="*/ 151209375 h 88"/>
              <a:gd name="T2" fmla="*/ 15120938 w 86"/>
              <a:gd name="T3" fmla="*/ 131048125 h 88"/>
              <a:gd name="T4" fmla="*/ 25201563 w 86"/>
              <a:gd name="T5" fmla="*/ 110886875 h 88"/>
              <a:gd name="T6" fmla="*/ 40322500 w 86"/>
              <a:gd name="T7" fmla="*/ 110886875 h 88"/>
              <a:gd name="T8" fmla="*/ 50403125 w 86"/>
              <a:gd name="T9" fmla="*/ 115927188 h 88"/>
              <a:gd name="T10" fmla="*/ 55443438 w 86"/>
              <a:gd name="T11" fmla="*/ 115927188 h 88"/>
              <a:gd name="T12" fmla="*/ 65524063 w 86"/>
              <a:gd name="T13" fmla="*/ 120967500 h 88"/>
              <a:gd name="T14" fmla="*/ 75604688 w 86"/>
              <a:gd name="T15" fmla="*/ 100806250 h 88"/>
              <a:gd name="T16" fmla="*/ 100806250 w 86"/>
              <a:gd name="T17" fmla="*/ 115927188 h 88"/>
              <a:gd name="T18" fmla="*/ 100806250 w 86"/>
              <a:gd name="T19" fmla="*/ 136088438 h 88"/>
              <a:gd name="T20" fmla="*/ 100806250 w 86"/>
              <a:gd name="T21" fmla="*/ 156249688 h 88"/>
              <a:gd name="T22" fmla="*/ 105846563 w 86"/>
              <a:gd name="T23" fmla="*/ 181451250 h 88"/>
              <a:gd name="T24" fmla="*/ 120967500 w 86"/>
              <a:gd name="T25" fmla="*/ 196572188 h 88"/>
              <a:gd name="T26" fmla="*/ 146169063 w 86"/>
              <a:gd name="T27" fmla="*/ 206652813 h 88"/>
              <a:gd name="T28" fmla="*/ 161290000 w 86"/>
              <a:gd name="T29" fmla="*/ 196572188 h 88"/>
              <a:gd name="T30" fmla="*/ 161290000 w 86"/>
              <a:gd name="T31" fmla="*/ 216733438 h 88"/>
              <a:gd name="T32" fmla="*/ 171370625 w 86"/>
              <a:gd name="T33" fmla="*/ 211693125 h 88"/>
              <a:gd name="T34" fmla="*/ 176410938 w 86"/>
              <a:gd name="T35" fmla="*/ 186491563 h 88"/>
              <a:gd name="T36" fmla="*/ 166330313 w 86"/>
              <a:gd name="T37" fmla="*/ 166330313 h 88"/>
              <a:gd name="T38" fmla="*/ 166330313 w 86"/>
              <a:gd name="T39" fmla="*/ 146169063 h 88"/>
              <a:gd name="T40" fmla="*/ 176410938 w 86"/>
              <a:gd name="T41" fmla="*/ 131048125 h 88"/>
              <a:gd name="T42" fmla="*/ 186491563 w 86"/>
              <a:gd name="T43" fmla="*/ 141128750 h 88"/>
              <a:gd name="T44" fmla="*/ 196572188 w 86"/>
              <a:gd name="T45" fmla="*/ 161290000 h 88"/>
              <a:gd name="T46" fmla="*/ 201612500 w 86"/>
              <a:gd name="T47" fmla="*/ 181451250 h 88"/>
              <a:gd name="T48" fmla="*/ 201612500 w 86"/>
              <a:gd name="T49" fmla="*/ 176410938 h 88"/>
              <a:gd name="T50" fmla="*/ 196572188 w 86"/>
              <a:gd name="T51" fmla="*/ 151209375 h 88"/>
              <a:gd name="T52" fmla="*/ 211693125 w 86"/>
              <a:gd name="T53" fmla="*/ 141128750 h 88"/>
              <a:gd name="T54" fmla="*/ 216733438 w 86"/>
              <a:gd name="T55" fmla="*/ 120967500 h 88"/>
              <a:gd name="T56" fmla="*/ 206652813 w 86"/>
              <a:gd name="T57" fmla="*/ 100806250 h 88"/>
              <a:gd name="T58" fmla="*/ 206652813 w 86"/>
              <a:gd name="T59" fmla="*/ 80645000 h 88"/>
              <a:gd name="T60" fmla="*/ 201612500 w 86"/>
              <a:gd name="T61" fmla="*/ 70564375 h 88"/>
              <a:gd name="T62" fmla="*/ 191531875 w 86"/>
              <a:gd name="T63" fmla="*/ 60483750 h 88"/>
              <a:gd name="T64" fmla="*/ 191531875 w 86"/>
              <a:gd name="T65" fmla="*/ 40322500 h 88"/>
              <a:gd name="T66" fmla="*/ 191531875 w 86"/>
              <a:gd name="T67" fmla="*/ 25201563 h 88"/>
              <a:gd name="T68" fmla="*/ 181451250 w 86"/>
              <a:gd name="T69" fmla="*/ 25201563 h 88"/>
              <a:gd name="T70" fmla="*/ 171370625 w 86"/>
              <a:gd name="T71" fmla="*/ 10080625 h 88"/>
              <a:gd name="T72" fmla="*/ 151209375 w 86"/>
              <a:gd name="T73" fmla="*/ 0 h 88"/>
              <a:gd name="T74" fmla="*/ 161290000 w 86"/>
              <a:gd name="T75" fmla="*/ 25201563 h 88"/>
              <a:gd name="T76" fmla="*/ 151209375 w 86"/>
              <a:gd name="T77" fmla="*/ 40322500 h 88"/>
              <a:gd name="T78" fmla="*/ 141128750 w 86"/>
              <a:gd name="T79" fmla="*/ 50403125 h 88"/>
              <a:gd name="T80" fmla="*/ 126007813 w 86"/>
              <a:gd name="T81" fmla="*/ 45362813 h 88"/>
              <a:gd name="T82" fmla="*/ 120967500 w 86"/>
              <a:gd name="T83" fmla="*/ 65524063 h 88"/>
              <a:gd name="T84" fmla="*/ 105846563 w 86"/>
              <a:gd name="T85" fmla="*/ 65524063 h 88"/>
              <a:gd name="T86" fmla="*/ 95765938 w 86"/>
              <a:gd name="T87" fmla="*/ 80645000 h 88"/>
              <a:gd name="T88" fmla="*/ 80645000 w 86"/>
              <a:gd name="T89" fmla="*/ 95765938 h 88"/>
              <a:gd name="T90" fmla="*/ 85685313 w 86"/>
              <a:gd name="T91" fmla="*/ 85685313 h 88"/>
              <a:gd name="T92" fmla="*/ 80645000 w 86"/>
              <a:gd name="T93" fmla="*/ 65524063 h 88"/>
              <a:gd name="T94" fmla="*/ 65524063 w 86"/>
              <a:gd name="T95" fmla="*/ 55443438 h 88"/>
              <a:gd name="T96" fmla="*/ 50403125 w 86"/>
              <a:gd name="T97" fmla="*/ 65524063 h 88"/>
              <a:gd name="T98" fmla="*/ 40322500 w 86"/>
              <a:gd name="T99" fmla="*/ 85685313 h 88"/>
              <a:gd name="T100" fmla="*/ 25201563 w 86"/>
              <a:gd name="T101" fmla="*/ 90725625 h 88"/>
              <a:gd name="T102" fmla="*/ 10080625 w 86"/>
              <a:gd name="T103" fmla="*/ 100806250 h 88"/>
              <a:gd name="T104" fmla="*/ 10080625 w 86"/>
              <a:gd name="T105" fmla="*/ 120967500 h 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6" h="88">
                <a:moveTo>
                  <a:pt x="0" y="54"/>
                </a:moveTo>
                <a:lnTo>
                  <a:pt x="0" y="54"/>
                </a:lnTo>
                <a:lnTo>
                  <a:pt x="0" y="56"/>
                </a:lnTo>
                <a:lnTo>
                  <a:pt x="2" y="58"/>
                </a:lnTo>
                <a:lnTo>
                  <a:pt x="4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8" y="50"/>
                </a:lnTo>
                <a:lnTo>
                  <a:pt x="8" y="48"/>
                </a:lnTo>
                <a:lnTo>
                  <a:pt x="10" y="46"/>
                </a:lnTo>
                <a:lnTo>
                  <a:pt x="10" y="44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6" y="44"/>
                </a:lnTo>
                <a:lnTo>
                  <a:pt x="16" y="46"/>
                </a:lnTo>
                <a:lnTo>
                  <a:pt x="18" y="48"/>
                </a:lnTo>
                <a:lnTo>
                  <a:pt x="18" y="46"/>
                </a:lnTo>
                <a:lnTo>
                  <a:pt x="20" y="48"/>
                </a:lnTo>
                <a:lnTo>
                  <a:pt x="20" y="46"/>
                </a:lnTo>
                <a:lnTo>
                  <a:pt x="20" y="44"/>
                </a:lnTo>
                <a:lnTo>
                  <a:pt x="22" y="42"/>
                </a:lnTo>
                <a:lnTo>
                  <a:pt x="22" y="44"/>
                </a:lnTo>
                <a:lnTo>
                  <a:pt x="22" y="46"/>
                </a:lnTo>
                <a:lnTo>
                  <a:pt x="24" y="46"/>
                </a:lnTo>
                <a:lnTo>
                  <a:pt x="26" y="48"/>
                </a:lnTo>
                <a:lnTo>
                  <a:pt x="28" y="50"/>
                </a:lnTo>
                <a:lnTo>
                  <a:pt x="26" y="48"/>
                </a:lnTo>
                <a:lnTo>
                  <a:pt x="26" y="46"/>
                </a:lnTo>
                <a:lnTo>
                  <a:pt x="28" y="44"/>
                </a:lnTo>
                <a:lnTo>
                  <a:pt x="28" y="42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42"/>
                </a:lnTo>
                <a:lnTo>
                  <a:pt x="36" y="44"/>
                </a:lnTo>
                <a:lnTo>
                  <a:pt x="38" y="44"/>
                </a:lnTo>
                <a:lnTo>
                  <a:pt x="40" y="46"/>
                </a:lnTo>
                <a:lnTo>
                  <a:pt x="42" y="48"/>
                </a:lnTo>
                <a:lnTo>
                  <a:pt x="42" y="50"/>
                </a:lnTo>
                <a:lnTo>
                  <a:pt x="42" y="52"/>
                </a:lnTo>
                <a:lnTo>
                  <a:pt x="42" y="54"/>
                </a:lnTo>
                <a:lnTo>
                  <a:pt x="40" y="54"/>
                </a:lnTo>
                <a:lnTo>
                  <a:pt x="38" y="56"/>
                </a:lnTo>
                <a:lnTo>
                  <a:pt x="38" y="58"/>
                </a:lnTo>
                <a:lnTo>
                  <a:pt x="38" y="60"/>
                </a:lnTo>
                <a:lnTo>
                  <a:pt x="38" y="62"/>
                </a:lnTo>
                <a:lnTo>
                  <a:pt x="40" y="62"/>
                </a:lnTo>
                <a:lnTo>
                  <a:pt x="40" y="64"/>
                </a:lnTo>
                <a:lnTo>
                  <a:pt x="40" y="68"/>
                </a:lnTo>
                <a:lnTo>
                  <a:pt x="40" y="70"/>
                </a:lnTo>
                <a:lnTo>
                  <a:pt x="42" y="72"/>
                </a:lnTo>
                <a:lnTo>
                  <a:pt x="42" y="74"/>
                </a:lnTo>
                <a:lnTo>
                  <a:pt x="44" y="76"/>
                </a:lnTo>
                <a:lnTo>
                  <a:pt x="46" y="76"/>
                </a:lnTo>
                <a:lnTo>
                  <a:pt x="48" y="76"/>
                </a:lnTo>
                <a:lnTo>
                  <a:pt x="48" y="78"/>
                </a:lnTo>
                <a:lnTo>
                  <a:pt x="50" y="78"/>
                </a:lnTo>
                <a:lnTo>
                  <a:pt x="52" y="80"/>
                </a:lnTo>
                <a:lnTo>
                  <a:pt x="54" y="80"/>
                </a:lnTo>
                <a:lnTo>
                  <a:pt x="56" y="80"/>
                </a:lnTo>
                <a:lnTo>
                  <a:pt x="58" y="82"/>
                </a:lnTo>
                <a:lnTo>
                  <a:pt x="60" y="80"/>
                </a:lnTo>
                <a:lnTo>
                  <a:pt x="60" y="78"/>
                </a:lnTo>
                <a:lnTo>
                  <a:pt x="60" y="76"/>
                </a:lnTo>
                <a:lnTo>
                  <a:pt x="62" y="76"/>
                </a:lnTo>
                <a:lnTo>
                  <a:pt x="64" y="78"/>
                </a:lnTo>
                <a:lnTo>
                  <a:pt x="62" y="80"/>
                </a:lnTo>
                <a:lnTo>
                  <a:pt x="62" y="82"/>
                </a:lnTo>
                <a:lnTo>
                  <a:pt x="62" y="84"/>
                </a:lnTo>
                <a:lnTo>
                  <a:pt x="64" y="86"/>
                </a:lnTo>
                <a:lnTo>
                  <a:pt x="64" y="88"/>
                </a:lnTo>
                <a:lnTo>
                  <a:pt x="66" y="88"/>
                </a:lnTo>
                <a:lnTo>
                  <a:pt x="66" y="86"/>
                </a:lnTo>
                <a:lnTo>
                  <a:pt x="68" y="84"/>
                </a:lnTo>
                <a:lnTo>
                  <a:pt x="70" y="82"/>
                </a:lnTo>
                <a:lnTo>
                  <a:pt x="70" y="80"/>
                </a:lnTo>
                <a:lnTo>
                  <a:pt x="70" y="78"/>
                </a:lnTo>
                <a:lnTo>
                  <a:pt x="70" y="76"/>
                </a:lnTo>
                <a:lnTo>
                  <a:pt x="70" y="74"/>
                </a:lnTo>
                <a:lnTo>
                  <a:pt x="70" y="72"/>
                </a:lnTo>
                <a:lnTo>
                  <a:pt x="68" y="70"/>
                </a:lnTo>
                <a:lnTo>
                  <a:pt x="68" y="68"/>
                </a:lnTo>
                <a:lnTo>
                  <a:pt x="66" y="66"/>
                </a:lnTo>
                <a:lnTo>
                  <a:pt x="64" y="66"/>
                </a:lnTo>
                <a:lnTo>
                  <a:pt x="64" y="64"/>
                </a:lnTo>
                <a:lnTo>
                  <a:pt x="64" y="62"/>
                </a:lnTo>
                <a:lnTo>
                  <a:pt x="64" y="60"/>
                </a:lnTo>
                <a:lnTo>
                  <a:pt x="66" y="58"/>
                </a:lnTo>
                <a:lnTo>
                  <a:pt x="68" y="56"/>
                </a:lnTo>
                <a:lnTo>
                  <a:pt x="68" y="54"/>
                </a:lnTo>
                <a:lnTo>
                  <a:pt x="70" y="52"/>
                </a:lnTo>
                <a:lnTo>
                  <a:pt x="70" y="50"/>
                </a:lnTo>
                <a:lnTo>
                  <a:pt x="72" y="52"/>
                </a:lnTo>
                <a:lnTo>
                  <a:pt x="74" y="54"/>
                </a:lnTo>
                <a:lnTo>
                  <a:pt x="74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4"/>
                </a:lnTo>
                <a:lnTo>
                  <a:pt x="78" y="66"/>
                </a:lnTo>
                <a:lnTo>
                  <a:pt x="78" y="68"/>
                </a:lnTo>
                <a:lnTo>
                  <a:pt x="80" y="70"/>
                </a:lnTo>
                <a:lnTo>
                  <a:pt x="80" y="72"/>
                </a:lnTo>
                <a:lnTo>
                  <a:pt x="80" y="70"/>
                </a:lnTo>
                <a:lnTo>
                  <a:pt x="80" y="68"/>
                </a:lnTo>
                <a:lnTo>
                  <a:pt x="80" y="66"/>
                </a:lnTo>
                <a:lnTo>
                  <a:pt x="80" y="64"/>
                </a:lnTo>
                <a:lnTo>
                  <a:pt x="80" y="62"/>
                </a:lnTo>
                <a:lnTo>
                  <a:pt x="78" y="60"/>
                </a:lnTo>
                <a:lnTo>
                  <a:pt x="80" y="60"/>
                </a:lnTo>
                <a:lnTo>
                  <a:pt x="82" y="62"/>
                </a:lnTo>
                <a:lnTo>
                  <a:pt x="80" y="60"/>
                </a:lnTo>
                <a:lnTo>
                  <a:pt x="82" y="58"/>
                </a:lnTo>
                <a:lnTo>
                  <a:pt x="84" y="56"/>
                </a:lnTo>
                <a:lnTo>
                  <a:pt x="84" y="54"/>
                </a:lnTo>
                <a:lnTo>
                  <a:pt x="86" y="52"/>
                </a:lnTo>
                <a:lnTo>
                  <a:pt x="84" y="52"/>
                </a:lnTo>
                <a:lnTo>
                  <a:pt x="84" y="50"/>
                </a:lnTo>
                <a:lnTo>
                  <a:pt x="86" y="48"/>
                </a:lnTo>
                <a:lnTo>
                  <a:pt x="86" y="46"/>
                </a:lnTo>
                <a:lnTo>
                  <a:pt x="84" y="44"/>
                </a:lnTo>
                <a:lnTo>
                  <a:pt x="84" y="42"/>
                </a:lnTo>
                <a:lnTo>
                  <a:pt x="82" y="40"/>
                </a:lnTo>
                <a:lnTo>
                  <a:pt x="80" y="38"/>
                </a:lnTo>
                <a:lnTo>
                  <a:pt x="82" y="38"/>
                </a:lnTo>
                <a:lnTo>
                  <a:pt x="82" y="36"/>
                </a:lnTo>
                <a:lnTo>
                  <a:pt x="82" y="34"/>
                </a:lnTo>
                <a:lnTo>
                  <a:pt x="82" y="32"/>
                </a:lnTo>
                <a:lnTo>
                  <a:pt x="80" y="32"/>
                </a:lnTo>
                <a:lnTo>
                  <a:pt x="80" y="30"/>
                </a:lnTo>
                <a:lnTo>
                  <a:pt x="80" y="28"/>
                </a:lnTo>
                <a:lnTo>
                  <a:pt x="78" y="26"/>
                </a:lnTo>
                <a:lnTo>
                  <a:pt x="76" y="26"/>
                </a:lnTo>
                <a:lnTo>
                  <a:pt x="74" y="24"/>
                </a:lnTo>
                <a:lnTo>
                  <a:pt x="76" y="24"/>
                </a:lnTo>
                <a:lnTo>
                  <a:pt x="78" y="22"/>
                </a:lnTo>
                <a:lnTo>
                  <a:pt x="78" y="20"/>
                </a:lnTo>
                <a:lnTo>
                  <a:pt x="78" y="18"/>
                </a:lnTo>
                <a:lnTo>
                  <a:pt x="78" y="16"/>
                </a:lnTo>
                <a:lnTo>
                  <a:pt x="76" y="16"/>
                </a:lnTo>
                <a:lnTo>
                  <a:pt x="76" y="14"/>
                </a:lnTo>
                <a:lnTo>
                  <a:pt x="76" y="12"/>
                </a:lnTo>
                <a:lnTo>
                  <a:pt x="76" y="10"/>
                </a:lnTo>
                <a:lnTo>
                  <a:pt x="74" y="10"/>
                </a:lnTo>
                <a:lnTo>
                  <a:pt x="72" y="10"/>
                </a:lnTo>
                <a:lnTo>
                  <a:pt x="70" y="8"/>
                </a:lnTo>
                <a:lnTo>
                  <a:pt x="70" y="6"/>
                </a:lnTo>
                <a:lnTo>
                  <a:pt x="68" y="4"/>
                </a:lnTo>
                <a:lnTo>
                  <a:pt x="66" y="4"/>
                </a:lnTo>
                <a:lnTo>
                  <a:pt x="64" y="2"/>
                </a:lnTo>
                <a:lnTo>
                  <a:pt x="62" y="0"/>
                </a:lnTo>
                <a:lnTo>
                  <a:pt x="60" y="0"/>
                </a:lnTo>
                <a:lnTo>
                  <a:pt x="60" y="2"/>
                </a:lnTo>
                <a:lnTo>
                  <a:pt x="62" y="4"/>
                </a:lnTo>
                <a:lnTo>
                  <a:pt x="62" y="6"/>
                </a:lnTo>
                <a:lnTo>
                  <a:pt x="62" y="8"/>
                </a:lnTo>
                <a:lnTo>
                  <a:pt x="64" y="10"/>
                </a:lnTo>
                <a:lnTo>
                  <a:pt x="64" y="12"/>
                </a:lnTo>
                <a:lnTo>
                  <a:pt x="64" y="14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4"/>
                </a:lnTo>
                <a:lnTo>
                  <a:pt x="58" y="16"/>
                </a:lnTo>
                <a:lnTo>
                  <a:pt x="58" y="18"/>
                </a:lnTo>
                <a:lnTo>
                  <a:pt x="56" y="20"/>
                </a:lnTo>
                <a:lnTo>
                  <a:pt x="56" y="18"/>
                </a:lnTo>
                <a:lnTo>
                  <a:pt x="54" y="16"/>
                </a:lnTo>
                <a:lnTo>
                  <a:pt x="52" y="16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48" y="26"/>
                </a:lnTo>
                <a:lnTo>
                  <a:pt x="46" y="26"/>
                </a:lnTo>
                <a:lnTo>
                  <a:pt x="46" y="24"/>
                </a:lnTo>
                <a:lnTo>
                  <a:pt x="44" y="24"/>
                </a:lnTo>
                <a:lnTo>
                  <a:pt x="42" y="26"/>
                </a:lnTo>
                <a:lnTo>
                  <a:pt x="42" y="28"/>
                </a:lnTo>
                <a:lnTo>
                  <a:pt x="42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4"/>
                </a:lnTo>
                <a:lnTo>
                  <a:pt x="34" y="36"/>
                </a:lnTo>
                <a:lnTo>
                  <a:pt x="32" y="38"/>
                </a:lnTo>
                <a:lnTo>
                  <a:pt x="32" y="36"/>
                </a:lnTo>
                <a:lnTo>
                  <a:pt x="34" y="36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4" y="26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18" y="28"/>
                </a:lnTo>
                <a:lnTo>
                  <a:pt x="18" y="30"/>
                </a:lnTo>
                <a:lnTo>
                  <a:pt x="18" y="32"/>
                </a:lnTo>
                <a:lnTo>
                  <a:pt x="16" y="34"/>
                </a:lnTo>
                <a:lnTo>
                  <a:pt x="14" y="34"/>
                </a:lnTo>
                <a:lnTo>
                  <a:pt x="12" y="34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4" y="38"/>
                </a:lnTo>
                <a:lnTo>
                  <a:pt x="4" y="40"/>
                </a:lnTo>
                <a:lnTo>
                  <a:pt x="2" y="42"/>
                </a:lnTo>
                <a:lnTo>
                  <a:pt x="4" y="42"/>
                </a:lnTo>
                <a:lnTo>
                  <a:pt x="4" y="44"/>
                </a:lnTo>
                <a:lnTo>
                  <a:pt x="4" y="46"/>
                </a:lnTo>
                <a:lnTo>
                  <a:pt x="4" y="48"/>
                </a:lnTo>
                <a:lnTo>
                  <a:pt x="2" y="48"/>
                </a:lnTo>
                <a:lnTo>
                  <a:pt x="2" y="50"/>
                </a:lnTo>
                <a:lnTo>
                  <a:pt x="2" y="52"/>
                </a:lnTo>
                <a:lnTo>
                  <a:pt x="0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9" name="Freeform 2152">
            <a:extLst>
              <a:ext uri="{FF2B5EF4-FFF2-40B4-BE49-F238E27FC236}">
                <a16:creationId xmlns:a16="http://schemas.microsoft.com/office/drawing/2014/main" id="{3F414B88-93EB-444C-B44F-FA55DE660ECA}"/>
              </a:ext>
            </a:extLst>
          </p:cNvPr>
          <p:cNvSpPr>
            <a:spLocks/>
          </p:cNvSpPr>
          <p:nvPr/>
        </p:nvSpPr>
        <p:spPr bwMode="auto">
          <a:xfrm>
            <a:off x="7658100" y="3881439"/>
            <a:ext cx="190500" cy="242887"/>
          </a:xfrm>
          <a:custGeom>
            <a:avLst/>
            <a:gdLst>
              <a:gd name="T0" fmla="*/ 30241875 w 120"/>
              <a:gd name="T1" fmla="*/ 375501715 h 153"/>
              <a:gd name="T2" fmla="*/ 55443438 w 120"/>
              <a:gd name="T3" fmla="*/ 375501715 h 153"/>
              <a:gd name="T4" fmla="*/ 70564375 w 120"/>
              <a:gd name="T5" fmla="*/ 360380808 h 153"/>
              <a:gd name="T6" fmla="*/ 75604688 w 120"/>
              <a:gd name="T7" fmla="*/ 330138995 h 153"/>
              <a:gd name="T8" fmla="*/ 70564375 w 120"/>
              <a:gd name="T9" fmla="*/ 299897183 h 153"/>
              <a:gd name="T10" fmla="*/ 75604688 w 120"/>
              <a:gd name="T11" fmla="*/ 269655370 h 153"/>
              <a:gd name="T12" fmla="*/ 75604688 w 120"/>
              <a:gd name="T13" fmla="*/ 234373255 h 153"/>
              <a:gd name="T14" fmla="*/ 105846563 w 120"/>
              <a:gd name="T15" fmla="*/ 224292651 h 153"/>
              <a:gd name="T16" fmla="*/ 105846563 w 120"/>
              <a:gd name="T17" fmla="*/ 254534464 h 153"/>
              <a:gd name="T18" fmla="*/ 110886875 w 120"/>
              <a:gd name="T19" fmla="*/ 284776276 h 153"/>
              <a:gd name="T20" fmla="*/ 131048125 w 120"/>
              <a:gd name="T21" fmla="*/ 304937485 h 153"/>
              <a:gd name="T22" fmla="*/ 131048125 w 120"/>
              <a:gd name="T23" fmla="*/ 335179298 h 153"/>
              <a:gd name="T24" fmla="*/ 151209375 w 120"/>
              <a:gd name="T25" fmla="*/ 325098693 h 153"/>
              <a:gd name="T26" fmla="*/ 181451250 w 120"/>
              <a:gd name="T27" fmla="*/ 320058391 h 153"/>
              <a:gd name="T28" fmla="*/ 191531875 w 120"/>
              <a:gd name="T29" fmla="*/ 304937485 h 153"/>
              <a:gd name="T30" fmla="*/ 176410938 w 120"/>
              <a:gd name="T31" fmla="*/ 289816578 h 153"/>
              <a:gd name="T32" fmla="*/ 161290000 w 120"/>
              <a:gd name="T33" fmla="*/ 264615068 h 153"/>
              <a:gd name="T34" fmla="*/ 166330313 w 120"/>
              <a:gd name="T35" fmla="*/ 254534464 h 153"/>
              <a:gd name="T36" fmla="*/ 156249688 w 120"/>
              <a:gd name="T37" fmla="*/ 229332953 h 153"/>
              <a:gd name="T38" fmla="*/ 136088438 w 120"/>
              <a:gd name="T39" fmla="*/ 199091140 h 153"/>
              <a:gd name="T40" fmla="*/ 120967500 w 120"/>
              <a:gd name="T41" fmla="*/ 178929932 h 153"/>
              <a:gd name="T42" fmla="*/ 151209375 w 120"/>
              <a:gd name="T43" fmla="*/ 173889630 h 153"/>
              <a:gd name="T44" fmla="*/ 181451250 w 120"/>
              <a:gd name="T45" fmla="*/ 153728421 h 153"/>
              <a:gd name="T46" fmla="*/ 206652813 w 120"/>
              <a:gd name="T47" fmla="*/ 133567213 h 153"/>
              <a:gd name="T48" fmla="*/ 216733438 w 120"/>
              <a:gd name="T49" fmla="*/ 118446306 h 153"/>
              <a:gd name="T50" fmla="*/ 186491563 w 120"/>
              <a:gd name="T51" fmla="*/ 118446306 h 153"/>
              <a:gd name="T52" fmla="*/ 176410938 w 120"/>
              <a:gd name="T53" fmla="*/ 123486608 h 153"/>
              <a:gd name="T54" fmla="*/ 141128750 w 120"/>
              <a:gd name="T55" fmla="*/ 133567213 h 153"/>
              <a:gd name="T56" fmla="*/ 120967500 w 120"/>
              <a:gd name="T57" fmla="*/ 143647817 h 153"/>
              <a:gd name="T58" fmla="*/ 100806250 w 120"/>
              <a:gd name="T59" fmla="*/ 158768723 h 153"/>
              <a:gd name="T60" fmla="*/ 85685313 w 120"/>
              <a:gd name="T61" fmla="*/ 138607515 h 153"/>
              <a:gd name="T62" fmla="*/ 65524063 w 120"/>
              <a:gd name="T63" fmla="*/ 113406004 h 153"/>
              <a:gd name="T64" fmla="*/ 65524063 w 120"/>
              <a:gd name="T65" fmla="*/ 83164191 h 153"/>
              <a:gd name="T66" fmla="*/ 85685313 w 120"/>
              <a:gd name="T67" fmla="*/ 60483625 h 153"/>
              <a:gd name="T68" fmla="*/ 115927188 w 120"/>
              <a:gd name="T69" fmla="*/ 65523928 h 153"/>
              <a:gd name="T70" fmla="*/ 146169063 w 120"/>
              <a:gd name="T71" fmla="*/ 65523928 h 153"/>
              <a:gd name="T72" fmla="*/ 181451250 w 120"/>
              <a:gd name="T73" fmla="*/ 60483625 h 153"/>
              <a:gd name="T74" fmla="*/ 211693125 w 120"/>
              <a:gd name="T75" fmla="*/ 68043285 h 153"/>
              <a:gd name="T76" fmla="*/ 241935000 w 120"/>
              <a:gd name="T77" fmla="*/ 68043285 h 153"/>
              <a:gd name="T78" fmla="*/ 272176875 w 120"/>
              <a:gd name="T79" fmla="*/ 60483625 h 153"/>
              <a:gd name="T80" fmla="*/ 292338125 w 120"/>
              <a:gd name="T81" fmla="*/ 30241813 h 153"/>
              <a:gd name="T82" fmla="*/ 297378438 w 120"/>
              <a:gd name="T83" fmla="*/ 0 h 153"/>
              <a:gd name="T84" fmla="*/ 272176875 w 120"/>
              <a:gd name="T85" fmla="*/ 15120906 h 153"/>
              <a:gd name="T86" fmla="*/ 252015625 w 120"/>
              <a:gd name="T87" fmla="*/ 40322417 h 153"/>
              <a:gd name="T88" fmla="*/ 221773750 w 120"/>
              <a:gd name="T89" fmla="*/ 40322417 h 153"/>
              <a:gd name="T90" fmla="*/ 191531875 w 120"/>
              <a:gd name="T91" fmla="*/ 40322417 h 153"/>
              <a:gd name="T92" fmla="*/ 156249688 w 120"/>
              <a:gd name="T93" fmla="*/ 35282115 h 153"/>
              <a:gd name="T94" fmla="*/ 126007813 w 120"/>
              <a:gd name="T95" fmla="*/ 25201511 h 153"/>
              <a:gd name="T96" fmla="*/ 100806250 w 120"/>
              <a:gd name="T97" fmla="*/ 20161208 h 153"/>
              <a:gd name="T98" fmla="*/ 80645000 w 120"/>
              <a:gd name="T99" fmla="*/ 45362719 h 153"/>
              <a:gd name="T100" fmla="*/ 65524063 w 120"/>
              <a:gd name="T101" fmla="*/ 55443323 h 153"/>
              <a:gd name="T102" fmla="*/ 55443438 w 120"/>
              <a:gd name="T103" fmla="*/ 83164191 h 153"/>
              <a:gd name="T104" fmla="*/ 50403125 w 120"/>
              <a:gd name="T105" fmla="*/ 93244796 h 153"/>
              <a:gd name="T106" fmla="*/ 55443438 w 120"/>
              <a:gd name="T107" fmla="*/ 128526910 h 153"/>
              <a:gd name="T108" fmla="*/ 40322500 w 120"/>
              <a:gd name="T109" fmla="*/ 128526910 h 153"/>
              <a:gd name="T110" fmla="*/ 30241875 w 120"/>
              <a:gd name="T111" fmla="*/ 158768723 h 153"/>
              <a:gd name="T112" fmla="*/ 25201563 w 120"/>
              <a:gd name="T113" fmla="*/ 194050838 h 153"/>
              <a:gd name="T114" fmla="*/ 10080625 w 120"/>
              <a:gd name="T115" fmla="*/ 224292651 h 153"/>
              <a:gd name="T116" fmla="*/ 5040313 w 120"/>
              <a:gd name="T117" fmla="*/ 244453859 h 153"/>
              <a:gd name="T118" fmla="*/ 15120938 w 120"/>
              <a:gd name="T119" fmla="*/ 269655370 h 153"/>
              <a:gd name="T120" fmla="*/ 30241875 w 120"/>
              <a:gd name="T121" fmla="*/ 279735974 h 153"/>
              <a:gd name="T122" fmla="*/ 40322500 w 120"/>
              <a:gd name="T123" fmla="*/ 309977787 h 153"/>
              <a:gd name="T124" fmla="*/ 30241875 w 120"/>
              <a:gd name="T125" fmla="*/ 340219600 h 1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0" h="153">
                <a:moveTo>
                  <a:pt x="10" y="141"/>
                </a:moveTo>
                <a:lnTo>
                  <a:pt x="10" y="143"/>
                </a:lnTo>
                <a:lnTo>
                  <a:pt x="10" y="145"/>
                </a:lnTo>
                <a:lnTo>
                  <a:pt x="10" y="147"/>
                </a:lnTo>
                <a:lnTo>
                  <a:pt x="10" y="149"/>
                </a:lnTo>
                <a:lnTo>
                  <a:pt x="12" y="149"/>
                </a:lnTo>
                <a:lnTo>
                  <a:pt x="12" y="151"/>
                </a:lnTo>
                <a:lnTo>
                  <a:pt x="14" y="151"/>
                </a:lnTo>
                <a:lnTo>
                  <a:pt x="16" y="153"/>
                </a:lnTo>
                <a:lnTo>
                  <a:pt x="18" y="151"/>
                </a:lnTo>
                <a:lnTo>
                  <a:pt x="20" y="149"/>
                </a:lnTo>
                <a:lnTo>
                  <a:pt x="22" y="149"/>
                </a:lnTo>
                <a:lnTo>
                  <a:pt x="24" y="149"/>
                </a:lnTo>
                <a:lnTo>
                  <a:pt x="26" y="149"/>
                </a:lnTo>
                <a:lnTo>
                  <a:pt x="28" y="149"/>
                </a:lnTo>
                <a:lnTo>
                  <a:pt x="30" y="149"/>
                </a:lnTo>
                <a:lnTo>
                  <a:pt x="28" y="147"/>
                </a:lnTo>
                <a:lnTo>
                  <a:pt x="28" y="145"/>
                </a:lnTo>
                <a:lnTo>
                  <a:pt x="28" y="143"/>
                </a:lnTo>
                <a:lnTo>
                  <a:pt x="26" y="143"/>
                </a:lnTo>
                <a:lnTo>
                  <a:pt x="26" y="141"/>
                </a:lnTo>
                <a:lnTo>
                  <a:pt x="26" y="139"/>
                </a:lnTo>
                <a:lnTo>
                  <a:pt x="28" y="137"/>
                </a:lnTo>
                <a:lnTo>
                  <a:pt x="28" y="135"/>
                </a:lnTo>
                <a:lnTo>
                  <a:pt x="30" y="133"/>
                </a:lnTo>
                <a:lnTo>
                  <a:pt x="30" y="131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30" y="123"/>
                </a:lnTo>
                <a:lnTo>
                  <a:pt x="30" y="121"/>
                </a:lnTo>
                <a:lnTo>
                  <a:pt x="28" y="119"/>
                </a:lnTo>
                <a:lnTo>
                  <a:pt x="30" y="117"/>
                </a:lnTo>
                <a:lnTo>
                  <a:pt x="30" y="115"/>
                </a:lnTo>
                <a:lnTo>
                  <a:pt x="30" y="113"/>
                </a:lnTo>
                <a:lnTo>
                  <a:pt x="30" y="111"/>
                </a:lnTo>
                <a:lnTo>
                  <a:pt x="30" y="109"/>
                </a:lnTo>
                <a:lnTo>
                  <a:pt x="30" y="107"/>
                </a:lnTo>
                <a:lnTo>
                  <a:pt x="30" y="105"/>
                </a:lnTo>
                <a:lnTo>
                  <a:pt x="30" y="101"/>
                </a:lnTo>
                <a:lnTo>
                  <a:pt x="28" y="99"/>
                </a:lnTo>
                <a:lnTo>
                  <a:pt x="28" y="97"/>
                </a:lnTo>
                <a:lnTo>
                  <a:pt x="28" y="95"/>
                </a:lnTo>
                <a:lnTo>
                  <a:pt x="30" y="93"/>
                </a:lnTo>
                <a:lnTo>
                  <a:pt x="32" y="93"/>
                </a:lnTo>
                <a:lnTo>
                  <a:pt x="34" y="91"/>
                </a:lnTo>
                <a:lnTo>
                  <a:pt x="36" y="89"/>
                </a:lnTo>
                <a:lnTo>
                  <a:pt x="38" y="89"/>
                </a:lnTo>
                <a:lnTo>
                  <a:pt x="40" y="89"/>
                </a:lnTo>
                <a:lnTo>
                  <a:pt x="42" y="89"/>
                </a:lnTo>
                <a:lnTo>
                  <a:pt x="44" y="91"/>
                </a:lnTo>
                <a:lnTo>
                  <a:pt x="42" y="93"/>
                </a:lnTo>
                <a:lnTo>
                  <a:pt x="44" y="95"/>
                </a:lnTo>
                <a:lnTo>
                  <a:pt x="42" y="97"/>
                </a:lnTo>
                <a:lnTo>
                  <a:pt x="42" y="99"/>
                </a:lnTo>
                <a:lnTo>
                  <a:pt x="42" y="101"/>
                </a:lnTo>
                <a:lnTo>
                  <a:pt x="40" y="103"/>
                </a:lnTo>
                <a:lnTo>
                  <a:pt x="38" y="105"/>
                </a:lnTo>
                <a:lnTo>
                  <a:pt x="40" y="107"/>
                </a:lnTo>
                <a:lnTo>
                  <a:pt x="40" y="109"/>
                </a:lnTo>
                <a:lnTo>
                  <a:pt x="42" y="111"/>
                </a:lnTo>
                <a:lnTo>
                  <a:pt x="44" y="113"/>
                </a:lnTo>
                <a:lnTo>
                  <a:pt x="46" y="113"/>
                </a:lnTo>
                <a:lnTo>
                  <a:pt x="46" y="115"/>
                </a:lnTo>
                <a:lnTo>
                  <a:pt x="48" y="117"/>
                </a:lnTo>
                <a:lnTo>
                  <a:pt x="50" y="117"/>
                </a:lnTo>
                <a:lnTo>
                  <a:pt x="52" y="117"/>
                </a:lnTo>
                <a:lnTo>
                  <a:pt x="52" y="119"/>
                </a:lnTo>
                <a:lnTo>
                  <a:pt x="52" y="121"/>
                </a:lnTo>
                <a:lnTo>
                  <a:pt x="50" y="123"/>
                </a:lnTo>
                <a:lnTo>
                  <a:pt x="50" y="125"/>
                </a:lnTo>
                <a:lnTo>
                  <a:pt x="50" y="127"/>
                </a:lnTo>
                <a:lnTo>
                  <a:pt x="50" y="129"/>
                </a:lnTo>
                <a:lnTo>
                  <a:pt x="50" y="131"/>
                </a:lnTo>
                <a:lnTo>
                  <a:pt x="52" y="133"/>
                </a:lnTo>
                <a:lnTo>
                  <a:pt x="54" y="135"/>
                </a:lnTo>
                <a:lnTo>
                  <a:pt x="54" y="133"/>
                </a:lnTo>
                <a:lnTo>
                  <a:pt x="56" y="135"/>
                </a:lnTo>
                <a:lnTo>
                  <a:pt x="58" y="135"/>
                </a:lnTo>
                <a:lnTo>
                  <a:pt x="60" y="133"/>
                </a:lnTo>
                <a:lnTo>
                  <a:pt x="60" y="131"/>
                </a:lnTo>
                <a:lnTo>
                  <a:pt x="60" y="129"/>
                </a:lnTo>
                <a:lnTo>
                  <a:pt x="62" y="127"/>
                </a:lnTo>
                <a:lnTo>
                  <a:pt x="64" y="127"/>
                </a:lnTo>
                <a:lnTo>
                  <a:pt x="66" y="127"/>
                </a:lnTo>
                <a:lnTo>
                  <a:pt x="68" y="127"/>
                </a:lnTo>
                <a:lnTo>
                  <a:pt x="70" y="125"/>
                </a:lnTo>
                <a:lnTo>
                  <a:pt x="72" y="127"/>
                </a:lnTo>
                <a:lnTo>
                  <a:pt x="72" y="125"/>
                </a:lnTo>
                <a:lnTo>
                  <a:pt x="72" y="123"/>
                </a:lnTo>
                <a:lnTo>
                  <a:pt x="74" y="125"/>
                </a:lnTo>
                <a:lnTo>
                  <a:pt x="76" y="125"/>
                </a:lnTo>
                <a:lnTo>
                  <a:pt x="76" y="123"/>
                </a:lnTo>
                <a:lnTo>
                  <a:pt x="76" y="121"/>
                </a:lnTo>
                <a:lnTo>
                  <a:pt x="76" y="119"/>
                </a:lnTo>
                <a:lnTo>
                  <a:pt x="74" y="117"/>
                </a:lnTo>
                <a:lnTo>
                  <a:pt x="74" y="119"/>
                </a:lnTo>
                <a:lnTo>
                  <a:pt x="72" y="119"/>
                </a:lnTo>
                <a:lnTo>
                  <a:pt x="72" y="117"/>
                </a:lnTo>
                <a:lnTo>
                  <a:pt x="70" y="117"/>
                </a:lnTo>
                <a:lnTo>
                  <a:pt x="70" y="115"/>
                </a:lnTo>
                <a:lnTo>
                  <a:pt x="68" y="113"/>
                </a:lnTo>
                <a:lnTo>
                  <a:pt x="68" y="111"/>
                </a:lnTo>
                <a:lnTo>
                  <a:pt x="66" y="111"/>
                </a:lnTo>
                <a:lnTo>
                  <a:pt x="64" y="109"/>
                </a:lnTo>
                <a:lnTo>
                  <a:pt x="64" y="107"/>
                </a:lnTo>
                <a:lnTo>
                  <a:pt x="64" y="105"/>
                </a:lnTo>
                <a:lnTo>
                  <a:pt x="66" y="105"/>
                </a:lnTo>
                <a:lnTo>
                  <a:pt x="66" y="103"/>
                </a:lnTo>
                <a:lnTo>
                  <a:pt x="66" y="101"/>
                </a:lnTo>
                <a:lnTo>
                  <a:pt x="68" y="101"/>
                </a:lnTo>
                <a:lnTo>
                  <a:pt x="68" y="99"/>
                </a:lnTo>
                <a:lnTo>
                  <a:pt x="66" y="97"/>
                </a:lnTo>
                <a:lnTo>
                  <a:pt x="66" y="95"/>
                </a:lnTo>
                <a:lnTo>
                  <a:pt x="64" y="93"/>
                </a:lnTo>
                <a:lnTo>
                  <a:pt x="64" y="91"/>
                </a:lnTo>
                <a:lnTo>
                  <a:pt x="62" y="91"/>
                </a:lnTo>
                <a:lnTo>
                  <a:pt x="60" y="89"/>
                </a:lnTo>
                <a:lnTo>
                  <a:pt x="60" y="87"/>
                </a:lnTo>
                <a:lnTo>
                  <a:pt x="60" y="85"/>
                </a:lnTo>
                <a:lnTo>
                  <a:pt x="58" y="83"/>
                </a:lnTo>
                <a:lnTo>
                  <a:pt x="56" y="81"/>
                </a:lnTo>
                <a:lnTo>
                  <a:pt x="54" y="79"/>
                </a:lnTo>
                <a:lnTo>
                  <a:pt x="52" y="79"/>
                </a:lnTo>
                <a:lnTo>
                  <a:pt x="52" y="77"/>
                </a:lnTo>
                <a:lnTo>
                  <a:pt x="50" y="75"/>
                </a:lnTo>
                <a:lnTo>
                  <a:pt x="48" y="75"/>
                </a:lnTo>
                <a:lnTo>
                  <a:pt x="48" y="73"/>
                </a:lnTo>
                <a:lnTo>
                  <a:pt x="48" y="71"/>
                </a:lnTo>
                <a:lnTo>
                  <a:pt x="50" y="73"/>
                </a:lnTo>
                <a:lnTo>
                  <a:pt x="52" y="75"/>
                </a:lnTo>
                <a:lnTo>
                  <a:pt x="54" y="73"/>
                </a:lnTo>
                <a:lnTo>
                  <a:pt x="56" y="73"/>
                </a:lnTo>
                <a:lnTo>
                  <a:pt x="56" y="71"/>
                </a:lnTo>
                <a:lnTo>
                  <a:pt x="58" y="69"/>
                </a:lnTo>
                <a:lnTo>
                  <a:pt x="60" y="69"/>
                </a:lnTo>
                <a:lnTo>
                  <a:pt x="62" y="67"/>
                </a:lnTo>
                <a:lnTo>
                  <a:pt x="64" y="67"/>
                </a:lnTo>
                <a:lnTo>
                  <a:pt x="66" y="65"/>
                </a:lnTo>
                <a:lnTo>
                  <a:pt x="68" y="63"/>
                </a:lnTo>
                <a:lnTo>
                  <a:pt x="70" y="63"/>
                </a:lnTo>
                <a:lnTo>
                  <a:pt x="72" y="61"/>
                </a:lnTo>
                <a:lnTo>
                  <a:pt x="72" y="59"/>
                </a:lnTo>
                <a:lnTo>
                  <a:pt x="72" y="57"/>
                </a:lnTo>
                <a:lnTo>
                  <a:pt x="74" y="57"/>
                </a:lnTo>
                <a:lnTo>
                  <a:pt x="76" y="55"/>
                </a:lnTo>
                <a:lnTo>
                  <a:pt x="76" y="53"/>
                </a:lnTo>
                <a:lnTo>
                  <a:pt x="78" y="53"/>
                </a:lnTo>
                <a:lnTo>
                  <a:pt x="82" y="53"/>
                </a:lnTo>
                <a:lnTo>
                  <a:pt x="84" y="55"/>
                </a:lnTo>
                <a:lnTo>
                  <a:pt x="86" y="55"/>
                </a:lnTo>
                <a:lnTo>
                  <a:pt x="86" y="53"/>
                </a:lnTo>
                <a:lnTo>
                  <a:pt x="88" y="51"/>
                </a:lnTo>
                <a:lnTo>
                  <a:pt x="88" y="49"/>
                </a:lnTo>
                <a:lnTo>
                  <a:pt x="86" y="47"/>
                </a:lnTo>
                <a:lnTo>
                  <a:pt x="84" y="45"/>
                </a:lnTo>
                <a:lnTo>
                  <a:pt x="82" y="45"/>
                </a:lnTo>
                <a:lnTo>
                  <a:pt x="80" y="47"/>
                </a:lnTo>
                <a:lnTo>
                  <a:pt x="78" y="47"/>
                </a:lnTo>
                <a:lnTo>
                  <a:pt x="76" y="47"/>
                </a:lnTo>
                <a:lnTo>
                  <a:pt x="74" y="47"/>
                </a:lnTo>
                <a:lnTo>
                  <a:pt x="76" y="49"/>
                </a:lnTo>
                <a:lnTo>
                  <a:pt x="78" y="49"/>
                </a:lnTo>
                <a:lnTo>
                  <a:pt x="76" y="49"/>
                </a:lnTo>
                <a:lnTo>
                  <a:pt x="74" y="51"/>
                </a:lnTo>
                <a:lnTo>
                  <a:pt x="72" y="49"/>
                </a:lnTo>
                <a:lnTo>
                  <a:pt x="70" y="49"/>
                </a:lnTo>
                <a:lnTo>
                  <a:pt x="68" y="49"/>
                </a:lnTo>
                <a:lnTo>
                  <a:pt x="66" y="49"/>
                </a:lnTo>
                <a:lnTo>
                  <a:pt x="64" y="51"/>
                </a:lnTo>
                <a:lnTo>
                  <a:pt x="64" y="53"/>
                </a:lnTo>
                <a:lnTo>
                  <a:pt x="60" y="53"/>
                </a:lnTo>
                <a:lnTo>
                  <a:pt x="58" y="53"/>
                </a:lnTo>
                <a:lnTo>
                  <a:pt x="56" y="53"/>
                </a:lnTo>
                <a:lnTo>
                  <a:pt x="54" y="53"/>
                </a:lnTo>
                <a:lnTo>
                  <a:pt x="54" y="51"/>
                </a:lnTo>
                <a:lnTo>
                  <a:pt x="52" y="51"/>
                </a:lnTo>
                <a:lnTo>
                  <a:pt x="50" y="53"/>
                </a:lnTo>
                <a:lnTo>
                  <a:pt x="50" y="55"/>
                </a:lnTo>
                <a:lnTo>
                  <a:pt x="48" y="57"/>
                </a:lnTo>
                <a:lnTo>
                  <a:pt x="48" y="59"/>
                </a:lnTo>
                <a:lnTo>
                  <a:pt x="46" y="59"/>
                </a:lnTo>
                <a:lnTo>
                  <a:pt x="46" y="61"/>
                </a:lnTo>
                <a:lnTo>
                  <a:pt x="44" y="63"/>
                </a:lnTo>
                <a:lnTo>
                  <a:pt x="42" y="63"/>
                </a:lnTo>
                <a:lnTo>
                  <a:pt x="40" y="63"/>
                </a:lnTo>
                <a:lnTo>
                  <a:pt x="38" y="63"/>
                </a:lnTo>
                <a:lnTo>
                  <a:pt x="36" y="61"/>
                </a:lnTo>
                <a:lnTo>
                  <a:pt x="34" y="59"/>
                </a:lnTo>
                <a:lnTo>
                  <a:pt x="34" y="57"/>
                </a:lnTo>
                <a:lnTo>
                  <a:pt x="34" y="55"/>
                </a:lnTo>
                <a:lnTo>
                  <a:pt x="32" y="53"/>
                </a:lnTo>
                <a:lnTo>
                  <a:pt x="30" y="53"/>
                </a:lnTo>
                <a:lnTo>
                  <a:pt x="28" y="51"/>
                </a:lnTo>
                <a:lnTo>
                  <a:pt x="28" y="49"/>
                </a:lnTo>
                <a:lnTo>
                  <a:pt x="26" y="47"/>
                </a:lnTo>
                <a:lnTo>
                  <a:pt x="26" y="45"/>
                </a:lnTo>
                <a:lnTo>
                  <a:pt x="26" y="43"/>
                </a:lnTo>
                <a:lnTo>
                  <a:pt x="24" y="41"/>
                </a:lnTo>
                <a:lnTo>
                  <a:pt x="24" y="39"/>
                </a:lnTo>
                <a:lnTo>
                  <a:pt x="24" y="37"/>
                </a:lnTo>
                <a:lnTo>
                  <a:pt x="24" y="35"/>
                </a:lnTo>
                <a:lnTo>
                  <a:pt x="26" y="33"/>
                </a:lnTo>
                <a:lnTo>
                  <a:pt x="26" y="31"/>
                </a:lnTo>
                <a:lnTo>
                  <a:pt x="28" y="29"/>
                </a:lnTo>
                <a:lnTo>
                  <a:pt x="28" y="27"/>
                </a:lnTo>
                <a:lnTo>
                  <a:pt x="30" y="26"/>
                </a:lnTo>
                <a:lnTo>
                  <a:pt x="32" y="24"/>
                </a:lnTo>
                <a:lnTo>
                  <a:pt x="34" y="24"/>
                </a:lnTo>
                <a:lnTo>
                  <a:pt x="36" y="24"/>
                </a:lnTo>
                <a:lnTo>
                  <a:pt x="38" y="24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6" y="26"/>
                </a:lnTo>
                <a:lnTo>
                  <a:pt x="48" y="24"/>
                </a:lnTo>
                <a:lnTo>
                  <a:pt x="48" y="26"/>
                </a:lnTo>
                <a:lnTo>
                  <a:pt x="50" y="26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6"/>
                </a:lnTo>
                <a:lnTo>
                  <a:pt x="66" y="24"/>
                </a:lnTo>
                <a:lnTo>
                  <a:pt x="68" y="24"/>
                </a:lnTo>
                <a:lnTo>
                  <a:pt x="72" y="24"/>
                </a:lnTo>
                <a:lnTo>
                  <a:pt x="74" y="24"/>
                </a:lnTo>
                <a:lnTo>
                  <a:pt x="76" y="24"/>
                </a:lnTo>
                <a:lnTo>
                  <a:pt x="78" y="24"/>
                </a:lnTo>
                <a:lnTo>
                  <a:pt x="80" y="24"/>
                </a:lnTo>
                <a:lnTo>
                  <a:pt x="82" y="26"/>
                </a:lnTo>
                <a:lnTo>
                  <a:pt x="84" y="27"/>
                </a:lnTo>
                <a:lnTo>
                  <a:pt x="86" y="27"/>
                </a:lnTo>
                <a:lnTo>
                  <a:pt x="88" y="27"/>
                </a:lnTo>
                <a:lnTo>
                  <a:pt x="90" y="27"/>
                </a:lnTo>
                <a:lnTo>
                  <a:pt x="92" y="27"/>
                </a:lnTo>
                <a:lnTo>
                  <a:pt x="94" y="27"/>
                </a:lnTo>
                <a:lnTo>
                  <a:pt x="96" y="27"/>
                </a:lnTo>
                <a:lnTo>
                  <a:pt x="98" y="27"/>
                </a:lnTo>
                <a:lnTo>
                  <a:pt x="100" y="27"/>
                </a:lnTo>
                <a:lnTo>
                  <a:pt x="102" y="26"/>
                </a:lnTo>
                <a:lnTo>
                  <a:pt x="104" y="26"/>
                </a:lnTo>
                <a:lnTo>
                  <a:pt x="106" y="26"/>
                </a:lnTo>
                <a:lnTo>
                  <a:pt x="108" y="24"/>
                </a:lnTo>
                <a:lnTo>
                  <a:pt x="108" y="22"/>
                </a:lnTo>
                <a:lnTo>
                  <a:pt x="108" y="20"/>
                </a:lnTo>
                <a:lnTo>
                  <a:pt x="110" y="18"/>
                </a:lnTo>
                <a:lnTo>
                  <a:pt x="112" y="16"/>
                </a:lnTo>
                <a:lnTo>
                  <a:pt x="114" y="14"/>
                </a:lnTo>
                <a:lnTo>
                  <a:pt x="116" y="12"/>
                </a:lnTo>
                <a:lnTo>
                  <a:pt x="116" y="10"/>
                </a:lnTo>
                <a:lnTo>
                  <a:pt x="118" y="8"/>
                </a:lnTo>
                <a:lnTo>
                  <a:pt x="118" y="6"/>
                </a:lnTo>
                <a:lnTo>
                  <a:pt x="120" y="4"/>
                </a:lnTo>
                <a:lnTo>
                  <a:pt x="118" y="2"/>
                </a:lnTo>
                <a:lnTo>
                  <a:pt x="118" y="0"/>
                </a:lnTo>
                <a:lnTo>
                  <a:pt x="116" y="0"/>
                </a:lnTo>
                <a:lnTo>
                  <a:pt x="114" y="2"/>
                </a:lnTo>
                <a:lnTo>
                  <a:pt x="112" y="2"/>
                </a:lnTo>
                <a:lnTo>
                  <a:pt x="112" y="4"/>
                </a:lnTo>
                <a:lnTo>
                  <a:pt x="110" y="6"/>
                </a:lnTo>
                <a:lnTo>
                  <a:pt x="108" y="6"/>
                </a:lnTo>
                <a:lnTo>
                  <a:pt x="108" y="8"/>
                </a:lnTo>
                <a:lnTo>
                  <a:pt x="108" y="10"/>
                </a:lnTo>
                <a:lnTo>
                  <a:pt x="106" y="10"/>
                </a:lnTo>
                <a:lnTo>
                  <a:pt x="104" y="12"/>
                </a:lnTo>
                <a:lnTo>
                  <a:pt x="104" y="14"/>
                </a:lnTo>
                <a:lnTo>
                  <a:pt x="102" y="14"/>
                </a:lnTo>
                <a:lnTo>
                  <a:pt x="100" y="16"/>
                </a:lnTo>
                <a:lnTo>
                  <a:pt x="98" y="16"/>
                </a:lnTo>
                <a:lnTo>
                  <a:pt x="96" y="18"/>
                </a:lnTo>
                <a:lnTo>
                  <a:pt x="94" y="18"/>
                </a:lnTo>
                <a:lnTo>
                  <a:pt x="92" y="18"/>
                </a:lnTo>
                <a:lnTo>
                  <a:pt x="90" y="16"/>
                </a:lnTo>
                <a:lnTo>
                  <a:pt x="88" y="16"/>
                </a:lnTo>
                <a:lnTo>
                  <a:pt x="86" y="16"/>
                </a:lnTo>
                <a:lnTo>
                  <a:pt x="84" y="16"/>
                </a:lnTo>
                <a:lnTo>
                  <a:pt x="82" y="16"/>
                </a:lnTo>
                <a:lnTo>
                  <a:pt x="80" y="16"/>
                </a:lnTo>
                <a:lnTo>
                  <a:pt x="78" y="16"/>
                </a:lnTo>
                <a:lnTo>
                  <a:pt x="76" y="18"/>
                </a:lnTo>
                <a:lnTo>
                  <a:pt x="76" y="16"/>
                </a:lnTo>
                <a:lnTo>
                  <a:pt x="74" y="16"/>
                </a:lnTo>
                <a:lnTo>
                  <a:pt x="72" y="14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2"/>
                </a:lnTo>
                <a:lnTo>
                  <a:pt x="58" y="12"/>
                </a:lnTo>
                <a:lnTo>
                  <a:pt x="56" y="12"/>
                </a:lnTo>
                <a:lnTo>
                  <a:pt x="54" y="12"/>
                </a:lnTo>
                <a:lnTo>
                  <a:pt x="52" y="12"/>
                </a:lnTo>
                <a:lnTo>
                  <a:pt x="50" y="10"/>
                </a:lnTo>
                <a:lnTo>
                  <a:pt x="50" y="8"/>
                </a:lnTo>
                <a:lnTo>
                  <a:pt x="48" y="10"/>
                </a:lnTo>
                <a:lnTo>
                  <a:pt x="46" y="8"/>
                </a:lnTo>
                <a:lnTo>
                  <a:pt x="44" y="8"/>
                </a:lnTo>
                <a:lnTo>
                  <a:pt x="42" y="8"/>
                </a:lnTo>
                <a:lnTo>
                  <a:pt x="40" y="8"/>
                </a:lnTo>
                <a:lnTo>
                  <a:pt x="40" y="10"/>
                </a:lnTo>
                <a:lnTo>
                  <a:pt x="38" y="12"/>
                </a:lnTo>
                <a:lnTo>
                  <a:pt x="38" y="14"/>
                </a:lnTo>
                <a:lnTo>
                  <a:pt x="36" y="14"/>
                </a:lnTo>
                <a:lnTo>
                  <a:pt x="36" y="16"/>
                </a:lnTo>
                <a:lnTo>
                  <a:pt x="34" y="18"/>
                </a:lnTo>
                <a:lnTo>
                  <a:pt x="32" y="18"/>
                </a:lnTo>
                <a:lnTo>
                  <a:pt x="30" y="16"/>
                </a:lnTo>
                <a:lnTo>
                  <a:pt x="30" y="14"/>
                </a:lnTo>
                <a:lnTo>
                  <a:pt x="28" y="16"/>
                </a:lnTo>
                <a:lnTo>
                  <a:pt x="28" y="18"/>
                </a:lnTo>
                <a:lnTo>
                  <a:pt x="26" y="20"/>
                </a:lnTo>
                <a:lnTo>
                  <a:pt x="24" y="20"/>
                </a:lnTo>
                <a:lnTo>
                  <a:pt x="26" y="22"/>
                </a:lnTo>
                <a:lnTo>
                  <a:pt x="24" y="24"/>
                </a:lnTo>
                <a:lnTo>
                  <a:pt x="22" y="26"/>
                </a:lnTo>
                <a:lnTo>
                  <a:pt x="22" y="27"/>
                </a:lnTo>
                <a:lnTo>
                  <a:pt x="22" y="29"/>
                </a:lnTo>
                <a:lnTo>
                  <a:pt x="20" y="31"/>
                </a:lnTo>
                <a:lnTo>
                  <a:pt x="22" y="33"/>
                </a:lnTo>
                <a:lnTo>
                  <a:pt x="20" y="35"/>
                </a:lnTo>
                <a:lnTo>
                  <a:pt x="20" y="33"/>
                </a:lnTo>
                <a:lnTo>
                  <a:pt x="18" y="33"/>
                </a:lnTo>
                <a:lnTo>
                  <a:pt x="18" y="35"/>
                </a:lnTo>
                <a:lnTo>
                  <a:pt x="20" y="37"/>
                </a:lnTo>
                <a:lnTo>
                  <a:pt x="20" y="39"/>
                </a:lnTo>
                <a:lnTo>
                  <a:pt x="20" y="41"/>
                </a:lnTo>
                <a:lnTo>
                  <a:pt x="20" y="43"/>
                </a:lnTo>
                <a:lnTo>
                  <a:pt x="20" y="45"/>
                </a:lnTo>
                <a:lnTo>
                  <a:pt x="20" y="47"/>
                </a:lnTo>
                <a:lnTo>
                  <a:pt x="22" y="49"/>
                </a:lnTo>
                <a:lnTo>
                  <a:pt x="22" y="51"/>
                </a:lnTo>
                <a:lnTo>
                  <a:pt x="22" y="53"/>
                </a:lnTo>
                <a:lnTo>
                  <a:pt x="20" y="51"/>
                </a:lnTo>
                <a:lnTo>
                  <a:pt x="20" y="49"/>
                </a:lnTo>
                <a:lnTo>
                  <a:pt x="20" y="47"/>
                </a:lnTo>
                <a:lnTo>
                  <a:pt x="18" y="49"/>
                </a:lnTo>
                <a:lnTo>
                  <a:pt x="16" y="51"/>
                </a:lnTo>
                <a:lnTo>
                  <a:pt x="16" y="53"/>
                </a:lnTo>
                <a:lnTo>
                  <a:pt x="14" y="55"/>
                </a:lnTo>
                <a:lnTo>
                  <a:pt x="14" y="57"/>
                </a:lnTo>
                <a:lnTo>
                  <a:pt x="12" y="59"/>
                </a:lnTo>
                <a:lnTo>
                  <a:pt x="12" y="61"/>
                </a:lnTo>
                <a:lnTo>
                  <a:pt x="12" y="63"/>
                </a:lnTo>
                <a:lnTo>
                  <a:pt x="12" y="65"/>
                </a:lnTo>
                <a:lnTo>
                  <a:pt x="12" y="67"/>
                </a:lnTo>
                <a:lnTo>
                  <a:pt x="12" y="69"/>
                </a:lnTo>
                <a:lnTo>
                  <a:pt x="12" y="71"/>
                </a:lnTo>
                <a:lnTo>
                  <a:pt x="12" y="73"/>
                </a:lnTo>
                <a:lnTo>
                  <a:pt x="12" y="75"/>
                </a:lnTo>
                <a:lnTo>
                  <a:pt x="10" y="77"/>
                </a:lnTo>
                <a:lnTo>
                  <a:pt x="8" y="79"/>
                </a:lnTo>
                <a:lnTo>
                  <a:pt x="8" y="81"/>
                </a:lnTo>
                <a:lnTo>
                  <a:pt x="8" y="83"/>
                </a:lnTo>
                <a:lnTo>
                  <a:pt x="8" y="85"/>
                </a:lnTo>
                <a:lnTo>
                  <a:pt x="6" y="87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3"/>
                </a:lnTo>
                <a:lnTo>
                  <a:pt x="4" y="93"/>
                </a:lnTo>
                <a:lnTo>
                  <a:pt x="2" y="95"/>
                </a:lnTo>
                <a:lnTo>
                  <a:pt x="2" y="97"/>
                </a:lnTo>
                <a:lnTo>
                  <a:pt x="2" y="99"/>
                </a:lnTo>
                <a:lnTo>
                  <a:pt x="2" y="101"/>
                </a:lnTo>
                <a:lnTo>
                  <a:pt x="2" y="103"/>
                </a:lnTo>
                <a:lnTo>
                  <a:pt x="2" y="105"/>
                </a:lnTo>
                <a:lnTo>
                  <a:pt x="2" y="107"/>
                </a:lnTo>
                <a:lnTo>
                  <a:pt x="4" y="109"/>
                </a:lnTo>
                <a:lnTo>
                  <a:pt x="6" y="107"/>
                </a:lnTo>
                <a:lnTo>
                  <a:pt x="8" y="107"/>
                </a:lnTo>
                <a:lnTo>
                  <a:pt x="10" y="105"/>
                </a:lnTo>
                <a:lnTo>
                  <a:pt x="12" y="105"/>
                </a:lnTo>
                <a:lnTo>
                  <a:pt x="14" y="107"/>
                </a:lnTo>
                <a:lnTo>
                  <a:pt x="14" y="109"/>
                </a:lnTo>
                <a:lnTo>
                  <a:pt x="12" y="111"/>
                </a:lnTo>
                <a:lnTo>
                  <a:pt x="14" y="111"/>
                </a:lnTo>
                <a:lnTo>
                  <a:pt x="14" y="113"/>
                </a:lnTo>
                <a:lnTo>
                  <a:pt x="14" y="115"/>
                </a:lnTo>
                <a:lnTo>
                  <a:pt x="16" y="117"/>
                </a:lnTo>
                <a:lnTo>
                  <a:pt x="16" y="119"/>
                </a:lnTo>
                <a:lnTo>
                  <a:pt x="16" y="121"/>
                </a:lnTo>
                <a:lnTo>
                  <a:pt x="16" y="123"/>
                </a:lnTo>
                <a:lnTo>
                  <a:pt x="16" y="125"/>
                </a:lnTo>
                <a:lnTo>
                  <a:pt x="14" y="127"/>
                </a:lnTo>
                <a:lnTo>
                  <a:pt x="14" y="129"/>
                </a:lnTo>
                <a:lnTo>
                  <a:pt x="14" y="131"/>
                </a:lnTo>
                <a:lnTo>
                  <a:pt x="12" y="133"/>
                </a:lnTo>
                <a:lnTo>
                  <a:pt x="12" y="135"/>
                </a:lnTo>
                <a:lnTo>
                  <a:pt x="12" y="137"/>
                </a:lnTo>
                <a:lnTo>
                  <a:pt x="12" y="139"/>
                </a:lnTo>
                <a:lnTo>
                  <a:pt x="10" y="14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0" name="Freeform 2153">
            <a:extLst>
              <a:ext uri="{FF2B5EF4-FFF2-40B4-BE49-F238E27FC236}">
                <a16:creationId xmlns:a16="http://schemas.microsoft.com/office/drawing/2014/main" id="{49476679-72A6-40E0-A358-B0A434FC2984}"/>
              </a:ext>
            </a:extLst>
          </p:cNvPr>
          <p:cNvSpPr>
            <a:spLocks/>
          </p:cNvSpPr>
          <p:nvPr/>
        </p:nvSpPr>
        <p:spPr bwMode="auto">
          <a:xfrm>
            <a:off x="7658100" y="3881439"/>
            <a:ext cx="190500" cy="242887"/>
          </a:xfrm>
          <a:custGeom>
            <a:avLst/>
            <a:gdLst>
              <a:gd name="T0" fmla="*/ 30241875 w 120"/>
              <a:gd name="T1" fmla="*/ 375501715 h 153"/>
              <a:gd name="T2" fmla="*/ 55443438 w 120"/>
              <a:gd name="T3" fmla="*/ 375501715 h 153"/>
              <a:gd name="T4" fmla="*/ 70564375 w 120"/>
              <a:gd name="T5" fmla="*/ 360380808 h 153"/>
              <a:gd name="T6" fmla="*/ 75604688 w 120"/>
              <a:gd name="T7" fmla="*/ 330138995 h 153"/>
              <a:gd name="T8" fmla="*/ 70564375 w 120"/>
              <a:gd name="T9" fmla="*/ 299897183 h 153"/>
              <a:gd name="T10" fmla="*/ 75604688 w 120"/>
              <a:gd name="T11" fmla="*/ 269655370 h 153"/>
              <a:gd name="T12" fmla="*/ 75604688 w 120"/>
              <a:gd name="T13" fmla="*/ 234373255 h 153"/>
              <a:gd name="T14" fmla="*/ 105846563 w 120"/>
              <a:gd name="T15" fmla="*/ 224292651 h 153"/>
              <a:gd name="T16" fmla="*/ 105846563 w 120"/>
              <a:gd name="T17" fmla="*/ 254534464 h 153"/>
              <a:gd name="T18" fmla="*/ 110886875 w 120"/>
              <a:gd name="T19" fmla="*/ 284776276 h 153"/>
              <a:gd name="T20" fmla="*/ 131048125 w 120"/>
              <a:gd name="T21" fmla="*/ 304937485 h 153"/>
              <a:gd name="T22" fmla="*/ 131048125 w 120"/>
              <a:gd name="T23" fmla="*/ 335179298 h 153"/>
              <a:gd name="T24" fmla="*/ 151209375 w 120"/>
              <a:gd name="T25" fmla="*/ 325098693 h 153"/>
              <a:gd name="T26" fmla="*/ 181451250 w 120"/>
              <a:gd name="T27" fmla="*/ 320058391 h 153"/>
              <a:gd name="T28" fmla="*/ 191531875 w 120"/>
              <a:gd name="T29" fmla="*/ 304937485 h 153"/>
              <a:gd name="T30" fmla="*/ 176410938 w 120"/>
              <a:gd name="T31" fmla="*/ 289816578 h 153"/>
              <a:gd name="T32" fmla="*/ 161290000 w 120"/>
              <a:gd name="T33" fmla="*/ 264615068 h 153"/>
              <a:gd name="T34" fmla="*/ 166330313 w 120"/>
              <a:gd name="T35" fmla="*/ 254534464 h 153"/>
              <a:gd name="T36" fmla="*/ 156249688 w 120"/>
              <a:gd name="T37" fmla="*/ 229332953 h 153"/>
              <a:gd name="T38" fmla="*/ 136088438 w 120"/>
              <a:gd name="T39" fmla="*/ 199091140 h 153"/>
              <a:gd name="T40" fmla="*/ 120967500 w 120"/>
              <a:gd name="T41" fmla="*/ 178929932 h 153"/>
              <a:gd name="T42" fmla="*/ 151209375 w 120"/>
              <a:gd name="T43" fmla="*/ 173889630 h 153"/>
              <a:gd name="T44" fmla="*/ 181451250 w 120"/>
              <a:gd name="T45" fmla="*/ 153728421 h 153"/>
              <a:gd name="T46" fmla="*/ 206652813 w 120"/>
              <a:gd name="T47" fmla="*/ 133567213 h 153"/>
              <a:gd name="T48" fmla="*/ 216733438 w 120"/>
              <a:gd name="T49" fmla="*/ 118446306 h 153"/>
              <a:gd name="T50" fmla="*/ 186491563 w 120"/>
              <a:gd name="T51" fmla="*/ 118446306 h 153"/>
              <a:gd name="T52" fmla="*/ 176410938 w 120"/>
              <a:gd name="T53" fmla="*/ 123486608 h 153"/>
              <a:gd name="T54" fmla="*/ 141128750 w 120"/>
              <a:gd name="T55" fmla="*/ 133567213 h 153"/>
              <a:gd name="T56" fmla="*/ 120967500 w 120"/>
              <a:gd name="T57" fmla="*/ 143647817 h 153"/>
              <a:gd name="T58" fmla="*/ 100806250 w 120"/>
              <a:gd name="T59" fmla="*/ 158768723 h 153"/>
              <a:gd name="T60" fmla="*/ 85685313 w 120"/>
              <a:gd name="T61" fmla="*/ 138607515 h 153"/>
              <a:gd name="T62" fmla="*/ 65524063 w 120"/>
              <a:gd name="T63" fmla="*/ 113406004 h 153"/>
              <a:gd name="T64" fmla="*/ 65524063 w 120"/>
              <a:gd name="T65" fmla="*/ 83164191 h 153"/>
              <a:gd name="T66" fmla="*/ 85685313 w 120"/>
              <a:gd name="T67" fmla="*/ 60483625 h 153"/>
              <a:gd name="T68" fmla="*/ 115927188 w 120"/>
              <a:gd name="T69" fmla="*/ 65523928 h 153"/>
              <a:gd name="T70" fmla="*/ 146169063 w 120"/>
              <a:gd name="T71" fmla="*/ 65523928 h 153"/>
              <a:gd name="T72" fmla="*/ 181451250 w 120"/>
              <a:gd name="T73" fmla="*/ 60483625 h 153"/>
              <a:gd name="T74" fmla="*/ 211693125 w 120"/>
              <a:gd name="T75" fmla="*/ 68043285 h 153"/>
              <a:gd name="T76" fmla="*/ 241935000 w 120"/>
              <a:gd name="T77" fmla="*/ 68043285 h 153"/>
              <a:gd name="T78" fmla="*/ 272176875 w 120"/>
              <a:gd name="T79" fmla="*/ 60483625 h 153"/>
              <a:gd name="T80" fmla="*/ 292338125 w 120"/>
              <a:gd name="T81" fmla="*/ 30241813 h 153"/>
              <a:gd name="T82" fmla="*/ 297378438 w 120"/>
              <a:gd name="T83" fmla="*/ 0 h 153"/>
              <a:gd name="T84" fmla="*/ 272176875 w 120"/>
              <a:gd name="T85" fmla="*/ 15120906 h 153"/>
              <a:gd name="T86" fmla="*/ 252015625 w 120"/>
              <a:gd name="T87" fmla="*/ 40322417 h 153"/>
              <a:gd name="T88" fmla="*/ 221773750 w 120"/>
              <a:gd name="T89" fmla="*/ 40322417 h 153"/>
              <a:gd name="T90" fmla="*/ 191531875 w 120"/>
              <a:gd name="T91" fmla="*/ 40322417 h 153"/>
              <a:gd name="T92" fmla="*/ 156249688 w 120"/>
              <a:gd name="T93" fmla="*/ 35282115 h 153"/>
              <a:gd name="T94" fmla="*/ 126007813 w 120"/>
              <a:gd name="T95" fmla="*/ 25201511 h 153"/>
              <a:gd name="T96" fmla="*/ 100806250 w 120"/>
              <a:gd name="T97" fmla="*/ 20161208 h 153"/>
              <a:gd name="T98" fmla="*/ 80645000 w 120"/>
              <a:gd name="T99" fmla="*/ 45362719 h 153"/>
              <a:gd name="T100" fmla="*/ 65524063 w 120"/>
              <a:gd name="T101" fmla="*/ 55443323 h 153"/>
              <a:gd name="T102" fmla="*/ 55443438 w 120"/>
              <a:gd name="T103" fmla="*/ 83164191 h 153"/>
              <a:gd name="T104" fmla="*/ 50403125 w 120"/>
              <a:gd name="T105" fmla="*/ 93244796 h 153"/>
              <a:gd name="T106" fmla="*/ 55443438 w 120"/>
              <a:gd name="T107" fmla="*/ 128526910 h 153"/>
              <a:gd name="T108" fmla="*/ 40322500 w 120"/>
              <a:gd name="T109" fmla="*/ 128526910 h 153"/>
              <a:gd name="T110" fmla="*/ 30241875 w 120"/>
              <a:gd name="T111" fmla="*/ 158768723 h 153"/>
              <a:gd name="T112" fmla="*/ 25201563 w 120"/>
              <a:gd name="T113" fmla="*/ 194050838 h 153"/>
              <a:gd name="T114" fmla="*/ 10080625 w 120"/>
              <a:gd name="T115" fmla="*/ 224292651 h 153"/>
              <a:gd name="T116" fmla="*/ 5040313 w 120"/>
              <a:gd name="T117" fmla="*/ 244453859 h 153"/>
              <a:gd name="T118" fmla="*/ 15120938 w 120"/>
              <a:gd name="T119" fmla="*/ 269655370 h 153"/>
              <a:gd name="T120" fmla="*/ 30241875 w 120"/>
              <a:gd name="T121" fmla="*/ 279735974 h 153"/>
              <a:gd name="T122" fmla="*/ 40322500 w 120"/>
              <a:gd name="T123" fmla="*/ 309977787 h 153"/>
              <a:gd name="T124" fmla="*/ 30241875 w 120"/>
              <a:gd name="T125" fmla="*/ 340219600 h 1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0" h="153">
                <a:moveTo>
                  <a:pt x="10" y="141"/>
                </a:moveTo>
                <a:lnTo>
                  <a:pt x="10" y="143"/>
                </a:lnTo>
                <a:lnTo>
                  <a:pt x="10" y="145"/>
                </a:lnTo>
                <a:lnTo>
                  <a:pt x="10" y="147"/>
                </a:lnTo>
                <a:lnTo>
                  <a:pt x="10" y="149"/>
                </a:lnTo>
                <a:lnTo>
                  <a:pt x="12" y="149"/>
                </a:lnTo>
                <a:lnTo>
                  <a:pt x="12" y="151"/>
                </a:lnTo>
                <a:lnTo>
                  <a:pt x="14" y="151"/>
                </a:lnTo>
                <a:lnTo>
                  <a:pt x="16" y="153"/>
                </a:lnTo>
                <a:lnTo>
                  <a:pt x="18" y="151"/>
                </a:lnTo>
                <a:lnTo>
                  <a:pt x="20" y="149"/>
                </a:lnTo>
                <a:lnTo>
                  <a:pt x="22" y="149"/>
                </a:lnTo>
                <a:lnTo>
                  <a:pt x="24" y="149"/>
                </a:lnTo>
                <a:lnTo>
                  <a:pt x="26" y="149"/>
                </a:lnTo>
                <a:lnTo>
                  <a:pt x="28" y="149"/>
                </a:lnTo>
                <a:lnTo>
                  <a:pt x="30" y="149"/>
                </a:lnTo>
                <a:lnTo>
                  <a:pt x="28" y="147"/>
                </a:lnTo>
                <a:lnTo>
                  <a:pt x="28" y="145"/>
                </a:lnTo>
                <a:lnTo>
                  <a:pt x="28" y="143"/>
                </a:lnTo>
                <a:lnTo>
                  <a:pt x="26" y="143"/>
                </a:lnTo>
                <a:lnTo>
                  <a:pt x="26" y="141"/>
                </a:lnTo>
                <a:lnTo>
                  <a:pt x="26" y="139"/>
                </a:lnTo>
                <a:lnTo>
                  <a:pt x="28" y="137"/>
                </a:lnTo>
                <a:lnTo>
                  <a:pt x="28" y="135"/>
                </a:lnTo>
                <a:lnTo>
                  <a:pt x="30" y="133"/>
                </a:lnTo>
                <a:lnTo>
                  <a:pt x="30" y="131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30" y="123"/>
                </a:lnTo>
                <a:lnTo>
                  <a:pt x="30" y="121"/>
                </a:lnTo>
                <a:lnTo>
                  <a:pt x="28" y="119"/>
                </a:lnTo>
                <a:lnTo>
                  <a:pt x="30" y="117"/>
                </a:lnTo>
                <a:lnTo>
                  <a:pt x="30" y="115"/>
                </a:lnTo>
                <a:lnTo>
                  <a:pt x="30" y="113"/>
                </a:lnTo>
                <a:lnTo>
                  <a:pt x="30" y="111"/>
                </a:lnTo>
                <a:lnTo>
                  <a:pt x="30" y="109"/>
                </a:lnTo>
                <a:lnTo>
                  <a:pt x="30" y="107"/>
                </a:lnTo>
                <a:lnTo>
                  <a:pt x="30" y="105"/>
                </a:lnTo>
                <a:lnTo>
                  <a:pt x="30" y="101"/>
                </a:lnTo>
                <a:lnTo>
                  <a:pt x="28" y="99"/>
                </a:lnTo>
                <a:lnTo>
                  <a:pt x="28" y="97"/>
                </a:lnTo>
                <a:lnTo>
                  <a:pt x="28" y="95"/>
                </a:lnTo>
                <a:lnTo>
                  <a:pt x="30" y="93"/>
                </a:lnTo>
                <a:lnTo>
                  <a:pt x="32" y="93"/>
                </a:lnTo>
                <a:lnTo>
                  <a:pt x="34" y="91"/>
                </a:lnTo>
                <a:lnTo>
                  <a:pt x="36" y="89"/>
                </a:lnTo>
                <a:lnTo>
                  <a:pt x="38" y="89"/>
                </a:lnTo>
                <a:lnTo>
                  <a:pt x="40" y="89"/>
                </a:lnTo>
                <a:lnTo>
                  <a:pt x="42" y="89"/>
                </a:lnTo>
                <a:lnTo>
                  <a:pt x="44" y="91"/>
                </a:lnTo>
                <a:lnTo>
                  <a:pt x="42" y="93"/>
                </a:lnTo>
                <a:lnTo>
                  <a:pt x="44" y="95"/>
                </a:lnTo>
                <a:lnTo>
                  <a:pt x="42" y="97"/>
                </a:lnTo>
                <a:lnTo>
                  <a:pt x="42" y="99"/>
                </a:lnTo>
                <a:lnTo>
                  <a:pt x="42" y="101"/>
                </a:lnTo>
                <a:lnTo>
                  <a:pt x="40" y="103"/>
                </a:lnTo>
                <a:lnTo>
                  <a:pt x="38" y="105"/>
                </a:lnTo>
                <a:lnTo>
                  <a:pt x="40" y="107"/>
                </a:lnTo>
                <a:lnTo>
                  <a:pt x="40" y="109"/>
                </a:lnTo>
                <a:lnTo>
                  <a:pt x="42" y="111"/>
                </a:lnTo>
                <a:lnTo>
                  <a:pt x="44" y="113"/>
                </a:lnTo>
                <a:lnTo>
                  <a:pt x="46" y="113"/>
                </a:lnTo>
                <a:lnTo>
                  <a:pt x="46" y="115"/>
                </a:lnTo>
                <a:lnTo>
                  <a:pt x="48" y="117"/>
                </a:lnTo>
                <a:lnTo>
                  <a:pt x="50" y="117"/>
                </a:lnTo>
                <a:lnTo>
                  <a:pt x="52" y="117"/>
                </a:lnTo>
                <a:lnTo>
                  <a:pt x="52" y="119"/>
                </a:lnTo>
                <a:lnTo>
                  <a:pt x="52" y="121"/>
                </a:lnTo>
                <a:lnTo>
                  <a:pt x="50" y="123"/>
                </a:lnTo>
                <a:lnTo>
                  <a:pt x="50" y="125"/>
                </a:lnTo>
                <a:lnTo>
                  <a:pt x="50" y="127"/>
                </a:lnTo>
                <a:lnTo>
                  <a:pt x="50" y="129"/>
                </a:lnTo>
                <a:lnTo>
                  <a:pt x="50" y="131"/>
                </a:lnTo>
                <a:lnTo>
                  <a:pt x="52" y="133"/>
                </a:lnTo>
                <a:lnTo>
                  <a:pt x="54" y="135"/>
                </a:lnTo>
                <a:lnTo>
                  <a:pt x="54" y="133"/>
                </a:lnTo>
                <a:lnTo>
                  <a:pt x="56" y="135"/>
                </a:lnTo>
                <a:lnTo>
                  <a:pt x="58" y="135"/>
                </a:lnTo>
                <a:lnTo>
                  <a:pt x="60" y="133"/>
                </a:lnTo>
                <a:lnTo>
                  <a:pt x="60" y="131"/>
                </a:lnTo>
                <a:lnTo>
                  <a:pt x="60" y="129"/>
                </a:lnTo>
                <a:lnTo>
                  <a:pt x="62" y="127"/>
                </a:lnTo>
                <a:lnTo>
                  <a:pt x="64" y="127"/>
                </a:lnTo>
                <a:lnTo>
                  <a:pt x="66" y="127"/>
                </a:lnTo>
                <a:lnTo>
                  <a:pt x="68" y="127"/>
                </a:lnTo>
                <a:lnTo>
                  <a:pt x="70" y="125"/>
                </a:lnTo>
                <a:lnTo>
                  <a:pt x="72" y="127"/>
                </a:lnTo>
                <a:lnTo>
                  <a:pt x="72" y="125"/>
                </a:lnTo>
                <a:lnTo>
                  <a:pt x="72" y="123"/>
                </a:lnTo>
                <a:lnTo>
                  <a:pt x="74" y="125"/>
                </a:lnTo>
                <a:lnTo>
                  <a:pt x="76" y="125"/>
                </a:lnTo>
                <a:lnTo>
                  <a:pt x="76" y="123"/>
                </a:lnTo>
                <a:lnTo>
                  <a:pt x="76" y="121"/>
                </a:lnTo>
                <a:lnTo>
                  <a:pt x="76" y="119"/>
                </a:lnTo>
                <a:lnTo>
                  <a:pt x="74" y="117"/>
                </a:lnTo>
                <a:lnTo>
                  <a:pt x="74" y="119"/>
                </a:lnTo>
                <a:lnTo>
                  <a:pt x="72" y="119"/>
                </a:lnTo>
                <a:lnTo>
                  <a:pt x="72" y="117"/>
                </a:lnTo>
                <a:lnTo>
                  <a:pt x="70" y="117"/>
                </a:lnTo>
                <a:lnTo>
                  <a:pt x="70" y="115"/>
                </a:lnTo>
                <a:lnTo>
                  <a:pt x="68" y="113"/>
                </a:lnTo>
                <a:lnTo>
                  <a:pt x="68" y="111"/>
                </a:lnTo>
                <a:lnTo>
                  <a:pt x="66" y="111"/>
                </a:lnTo>
                <a:lnTo>
                  <a:pt x="64" y="109"/>
                </a:lnTo>
                <a:lnTo>
                  <a:pt x="64" y="107"/>
                </a:lnTo>
                <a:lnTo>
                  <a:pt x="64" y="105"/>
                </a:lnTo>
                <a:lnTo>
                  <a:pt x="66" y="105"/>
                </a:lnTo>
                <a:lnTo>
                  <a:pt x="66" y="103"/>
                </a:lnTo>
                <a:lnTo>
                  <a:pt x="66" y="101"/>
                </a:lnTo>
                <a:lnTo>
                  <a:pt x="68" y="101"/>
                </a:lnTo>
                <a:lnTo>
                  <a:pt x="68" y="99"/>
                </a:lnTo>
                <a:lnTo>
                  <a:pt x="66" y="97"/>
                </a:lnTo>
                <a:lnTo>
                  <a:pt x="66" y="95"/>
                </a:lnTo>
                <a:lnTo>
                  <a:pt x="64" y="93"/>
                </a:lnTo>
                <a:lnTo>
                  <a:pt x="64" y="91"/>
                </a:lnTo>
                <a:lnTo>
                  <a:pt x="62" y="91"/>
                </a:lnTo>
                <a:lnTo>
                  <a:pt x="60" y="89"/>
                </a:lnTo>
                <a:lnTo>
                  <a:pt x="60" y="87"/>
                </a:lnTo>
                <a:lnTo>
                  <a:pt x="60" y="85"/>
                </a:lnTo>
                <a:lnTo>
                  <a:pt x="58" y="83"/>
                </a:lnTo>
                <a:lnTo>
                  <a:pt x="56" y="81"/>
                </a:lnTo>
                <a:lnTo>
                  <a:pt x="54" y="79"/>
                </a:lnTo>
                <a:lnTo>
                  <a:pt x="52" y="79"/>
                </a:lnTo>
                <a:lnTo>
                  <a:pt x="52" y="77"/>
                </a:lnTo>
                <a:lnTo>
                  <a:pt x="50" y="75"/>
                </a:lnTo>
                <a:lnTo>
                  <a:pt x="48" y="75"/>
                </a:lnTo>
                <a:lnTo>
                  <a:pt x="48" y="73"/>
                </a:lnTo>
                <a:lnTo>
                  <a:pt x="48" y="71"/>
                </a:lnTo>
                <a:lnTo>
                  <a:pt x="50" y="73"/>
                </a:lnTo>
                <a:lnTo>
                  <a:pt x="52" y="75"/>
                </a:lnTo>
                <a:lnTo>
                  <a:pt x="54" y="73"/>
                </a:lnTo>
                <a:lnTo>
                  <a:pt x="56" y="73"/>
                </a:lnTo>
                <a:lnTo>
                  <a:pt x="56" y="71"/>
                </a:lnTo>
                <a:lnTo>
                  <a:pt x="58" y="69"/>
                </a:lnTo>
                <a:lnTo>
                  <a:pt x="60" y="69"/>
                </a:lnTo>
                <a:lnTo>
                  <a:pt x="62" y="67"/>
                </a:lnTo>
                <a:lnTo>
                  <a:pt x="64" y="67"/>
                </a:lnTo>
                <a:lnTo>
                  <a:pt x="66" y="65"/>
                </a:lnTo>
                <a:lnTo>
                  <a:pt x="68" y="63"/>
                </a:lnTo>
                <a:lnTo>
                  <a:pt x="70" y="63"/>
                </a:lnTo>
                <a:lnTo>
                  <a:pt x="72" y="61"/>
                </a:lnTo>
                <a:lnTo>
                  <a:pt x="72" y="59"/>
                </a:lnTo>
                <a:lnTo>
                  <a:pt x="72" y="57"/>
                </a:lnTo>
                <a:lnTo>
                  <a:pt x="74" y="57"/>
                </a:lnTo>
                <a:lnTo>
                  <a:pt x="76" y="55"/>
                </a:lnTo>
                <a:lnTo>
                  <a:pt x="76" y="53"/>
                </a:lnTo>
                <a:lnTo>
                  <a:pt x="78" y="53"/>
                </a:lnTo>
                <a:lnTo>
                  <a:pt x="82" y="53"/>
                </a:lnTo>
                <a:lnTo>
                  <a:pt x="84" y="55"/>
                </a:lnTo>
                <a:lnTo>
                  <a:pt x="86" y="55"/>
                </a:lnTo>
                <a:lnTo>
                  <a:pt x="86" y="53"/>
                </a:lnTo>
                <a:lnTo>
                  <a:pt x="88" y="51"/>
                </a:lnTo>
                <a:lnTo>
                  <a:pt x="88" y="49"/>
                </a:lnTo>
                <a:lnTo>
                  <a:pt x="86" y="47"/>
                </a:lnTo>
                <a:lnTo>
                  <a:pt x="84" y="45"/>
                </a:lnTo>
                <a:lnTo>
                  <a:pt x="82" y="45"/>
                </a:lnTo>
                <a:lnTo>
                  <a:pt x="80" y="47"/>
                </a:lnTo>
                <a:lnTo>
                  <a:pt x="78" y="47"/>
                </a:lnTo>
                <a:lnTo>
                  <a:pt x="76" y="47"/>
                </a:lnTo>
                <a:lnTo>
                  <a:pt x="74" y="47"/>
                </a:lnTo>
                <a:lnTo>
                  <a:pt x="76" y="49"/>
                </a:lnTo>
                <a:lnTo>
                  <a:pt x="78" y="49"/>
                </a:lnTo>
                <a:lnTo>
                  <a:pt x="76" y="49"/>
                </a:lnTo>
                <a:lnTo>
                  <a:pt x="74" y="51"/>
                </a:lnTo>
                <a:lnTo>
                  <a:pt x="72" y="49"/>
                </a:lnTo>
                <a:lnTo>
                  <a:pt x="70" y="49"/>
                </a:lnTo>
                <a:lnTo>
                  <a:pt x="68" y="49"/>
                </a:lnTo>
                <a:lnTo>
                  <a:pt x="66" y="49"/>
                </a:lnTo>
                <a:lnTo>
                  <a:pt x="64" y="51"/>
                </a:lnTo>
                <a:lnTo>
                  <a:pt x="64" y="53"/>
                </a:lnTo>
                <a:lnTo>
                  <a:pt x="60" y="53"/>
                </a:lnTo>
                <a:lnTo>
                  <a:pt x="58" y="53"/>
                </a:lnTo>
                <a:lnTo>
                  <a:pt x="56" y="53"/>
                </a:lnTo>
                <a:lnTo>
                  <a:pt x="54" y="53"/>
                </a:lnTo>
                <a:lnTo>
                  <a:pt x="54" y="51"/>
                </a:lnTo>
                <a:lnTo>
                  <a:pt x="52" y="51"/>
                </a:lnTo>
                <a:lnTo>
                  <a:pt x="50" y="53"/>
                </a:lnTo>
                <a:lnTo>
                  <a:pt x="50" y="55"/>
                </a:lnTo>
                <a:lnTo>
                  <a:pt x="48" y="57"/>
                </a:lnTo>
                <a:lnTo>
                  <a:pt x="48" y="59"/>
                </a:lnTo>
                <a:lnTo>
                  <a:pt x="46" y="59"/>
                </a:lnTo>
                <a:lnTo>
                  <a:pt x="46" y="61"/>
                </a:lnTo>
                <a:lnTo>
                  <a:pt x="44" y="63"/>
                </a:lnTo>
                <a:lnTo>
                  <a:pt x="42" y="63"/>
                </a:lnTo>
                <a:lnTo>
                  <a:pt x="40" y="63"/>
                </a:lnTo>
                <a:lnTo>
                  <a:pt x="38" y="63"/>
                </a:lnTo>
                <a:lnTo>
                  <a:pt x="36" y="61"/>
                </a:lnTo>
                <a:lnTo>
                  <a:pt x="34" y="59"/>
                </a:lnTo>
                <a:lnTo>
                  <a:pt x="34" y="57"/>
                </a:lnTo>
                <a:lnTo>
                  <a:pt x="34" y="55"/>
                </a:lnTo>
                <a:lnTo>
                  <a:pt x="32" y="53"/>
                </a:lnTo>
                <a:lnTo>
                  <a:pt x="30" y="53"/>
                </a:lnTo>
                <a:lnTo>
                  <a:pt x="28" y="51"/>
                </a:lnTo>
                <a:lnTo>
                  <a:pt x="28" y="49"/>
                </a:lnTo>
                <a:lnTo>
                  <a:pt x="26" y="47"/>
                </a:lnTo>
                <a:lnTo>
                  <a:pt x="26" y="45"/>
                </a:lnTo>
                <a:lnTo>
                  <a:pt x="26" y="43"/>
                </a:lnTo>
                <a:lnTo>
                  <a:pt x="24" y="41"/>
                </a:lnTo>
                <a:lnTo>
                  <a:pt x="24" y="39"/>
                </a:lnTo>
                <a:lnTo>
                  <a:pt x="24" y="37"/>
                </a:lnTo>
                <a:lnTo>
                  <a:pt x="24" y="35"/>
                </a:lnTo>
                <a:lnTo>
                  <a:pt x="26" y="33"/>
                </a:lnTo>
                <a:lnTo>
                  <a:pt x="26" y="31"/>
                </a:lnTo>
                <a:lnTo>
                  <a:pt x="28" y="29"/>
                </a:lnTo>
                <a:lnTo>
                  <a:pt x="28" y="27"/>
                </a:lnTo>
                <a:lnTo>
                  <a:pt x="30" y="26"/>
                </a:lnTo>
                <a:lnTo>
                  <a:pt x="32" y="24"/>
                </a:lnTo>
                <a:lnTo>
                  <a:pt x="34" y="24"/>
                </a:lnTo>
                <a:lnTo>
                  <a:pt x="36" y="24"/>
                </a:lnTo>
                <a:lnTo>
                  <a:pt x="38" y="24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6" y="26"/>
                </a:lnTo>
                <a:lnTo>
                  <a:pt x="48" y="24"/>
                </a:lnTo>
                <a:lnTo>
                  <a:pt x="48" y="26"/>
                </a:lnTo>
                <a:lnTo>
                  <a:pt x="50" y="26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6"/>
                </a:lnTo>
                <a:lnTo>
                  <a:pt x="66" y="24"/>
                </a:lnTo>
                <a:lnTo>
                  <a:pt x="68" y="24"/>
                </a:lnTo>
                <a:lnTo>
                  <a:pt x="72" y="24"/>
                </a:lnTo>
                <a:lnTo>
                  <a:pt x="74" y="24"/>
                </a:lnTo>
                <a:lnTo>
                  <a:pt x="76" y="24"/>
                </a:lnTo>
                <a:lnTo>
                  <a:pt x="78" y="24"/>
                </a:lnTo>
                <a:lnTo>
                  <a:pt x="80" y="24"/>
                </a:lnTo>
                <a:lnTo>
                  <a:pt x="82" y="26"/>
                </a:lnTo>
                <a:lnTo>
                  <a:pt x="84" y="27"/>
                </a:lnTo>
                <a:lnTo>
                  <a:pt x="86" y="27"/>
                </a:lnTo>
                <a:lnTo>
                  <a:pt x="88" y="27"/>
                </a:lnTo>
                <a:lnTo>
                  <a:pt x="90" y="27"/>
                </a:lnTo>
                <a:lnTo>
                  <a:pt x="92" y="27"/>
                </a:lnTo>
                <a:lnTo>
                  <a:pt x="94" y="27"/>
                </a:lnTo>
                <a:lnTo>
                  <a:pt x="96" y="27"/>
                </a:lnTo>
                <a:lnTo>
                  <a:pt x="98" y="27"/>
                </a:lnTo>
                <a:lnTo>
                  <a:pt x="100" y="27"/>
                </a:lnTo>
                <a:lnTo>
                  <a:pt x="102" y="26"/>
                </a:lnTo>
                <a:lnTo>
                  <a:pt x="104" y="26"/>
                </a:lnTo>
                <a:lnTo>
                  <a:pt x="106" y="26"/>
                </a:lnTo>
                <a:lnTo>
                  <a:pt x="108" y="24"/>
                </a:lnTo>
                <a:lnTo>
                  <a:pt x="108" y="22"/>
                </a:lnTo>
                <a:lnTo>
                  <a:pt x="108" y="20"/>
                </a:lnTo>
                <a:lnTo>
                  <a:pt x="110" y="18"/>
                </a:lnTo>
                <a:lnTo>
                  <a:pt x="112" y="16"/>
                </a:lnTo>
                <a:lnTo>
                  <a:pt x="114" y="14"/>
                </a:lnTo>
                <a:lnTo>
                  <a:pt x="116" y="12"/>
                </a:lnTo>
                <a:lnTo>
                  <a:pt x="116" y="10"/>
                </a:lnTo>
                <a:lnTo>
                  <a:pt x="118" y="8"/>
                </a:lnTo>
                <a:lnTo>
                  <a:pt x="118" y="6"/>
                </a:lnTo>
                <a:lnTo>
                  <a:pt x="120" y="4"/>
                </a:lnTo>
                <a:lnTo>
                  <a:pt x="118" y="2"/>
                </a:lnTo>
                <a:lnTo>
                  <a:pt x="118" y="0"/>
                </a:lnTo>
                <a:lnTo>
                  <a:pt x="116" y="0"/>
                </a:lnTo>
                <a:lnTo>
                  <a:pt x="114" y="2"/>
                </a:lnTo>
                <a:lnTo>
                  <a:pt x="112" y="2"/>
                </a:lnTo>
                <a:lnTo>
                  <a:pt x="112" y="4"/>
                </a:lnTo>
                <a:lnTo>
                  <a:pt x="110" y="6"/>
                </a:lnTo>
                <a:lnTo>
                  <a:pt x="108" y="6"/>
                </a:lnTo>
                <a:lnTo>
                  <a:pt x="108" y="8"/>
                </a:lnTo>
                <a:lnTo>
                  <a:pt x="108" y="10"/>
                </a:lnTo>
                <a:lnTo>
                  <a:pt x="106" y="10"/>
                </a:lnTo>
                <a:lnTo>
                  <a:pt x="104" y="12"/>
                </a:lnTo>
                <a:lnTo>
                  <a:pt x="104" y="14"/>
                </a:lnTo>
                <a:lnTo>
                  <a:pt x="102" y="14"/>
                </a:lnTo>
                <a:lnTo>
                  <a:pt x="100" y="16"/>
                </a:lnTo>
                <a:lnTo>
                  <a:pt x="98" y="16"/>
                </a:lnTo>
                <a:lnTo>
                  <a:pt x="96" y="18"/>
                </a:lnTo>
                <a:lnTo>
                  <a:pt x="94" y="18"/>
                </a:lnTo>
                <a:lnTo>
                  <a:pt x="92" y="18"/>
                </a:lnTo>
                <a:lnTo>
                  <a:pt x="90" y="16"/>
                </a:lnTo>
                <a:lnTo>
                  <a:pt x="88" y="16"/>
                </a:lnTo>
                <a:lnTo>
                  <a:pt x="86" y="16"/>
                </a:lnTo>
                <a:lnTo>
                  <a:pt x="84" y="16"/>
                </a:lnTo>
                <a:lnTo>
                  <a:pt x="82" y="16"/>
                </a:lnTo>
                <a:lnTo>
                  <a:pt x="80" y="16"/>
                </a:lnTo>
                <a:lnTo>
                  <a:pt x="78" y="16"/>
                </a:lnTo>
                <a:lnTo>
                  <a:pt x="76" y="18"/>
                </a:lnTo>
                <a:lnTo>
                  <a:pt x="76" y="16"/>
                </a:lnTo>
                <a:lnTo>
                  <a:pt x="74" y="16"/>
                </a:lnTo>
                <a:lnTo>
                  <a:pt x="72" y="14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2"/>
                </a:lnTo>
                <a:lnTo>
                  <a:pt x="58" y="12"/>
                </a:lnTo>
                <a:lnTo>
                  <a:pt x="56" y="12"/>
                </a:lnTo>
                <a:lnTo>
                  <a:pt x="54" y="12"/>
                </a:lnTo>
                <a:lnTo>
                  <a:pt x="52" y="12"/>
                </a:lnTo>
                <a:lnTo>
                  <a:pt x="50" y="10"/>
                </a:lnTo>
                <a:lnTo>
                  <a:pt x="50" y="8"/>
                </a:lnTo>
                <a:lnTo>
                  <a:pt x="48" y="10"/>
                </a:lnTo>
                <a:lnTo>
                  <a:pt x="46" y="8"/>
                </a:lnTo>
                <a:lnTo>
                  <a:pt x="44" y="8"/>
                </a:lnTo>
                <a:lnTo>
                  <a:pt x="42" y="8"/>
                </a:lnTo>
                <a:lnTo>
                  <a:pt x="40" y="8"/>
                </a:lnTo>
                <a:lnTo>
                  <a:pt x="40" y="10"/>
                </a:lnTo>
                <a:lnTo>
                  <a:pt x="38" y="12"/>
                </a:lnTo>
                <a:lnTo>
                  <a:pt x="38" y="14"/>
                </a:lnTo>
                <a:lnTo>
                  <a:pt x="36" y="14"/>
                </a:lnTo>
                <a:lnTo>
                  <a:pt x="36" y="16"/>
                </a:lnTo>
                <a:lnTo>
                  <a:pt x="34" y="18"/>
                </a:lnTo>
                <a:lnTo>
                  <a:pt x="32" y="18"/>
                </a:lnTo>
                <a:lnTo>
                  <a:pt x="30" y="16"/>
                </a:lnTo>
                <a:lnTo>
                  <a:pt x="30" y="14"/>
                </a:lnTo>
                <a:lnTo>
                  <a:pt x="28" y="16"/>
                </a:lnTo>
                <a:lnTo>
                  <a:pt x="28" y="18"/>
                </a:lnTo>
                <a:lnTo>
                  <a:pt x="26" y="20"/>
                </a:lnTo>
                <a:lnTo>
                  <a:pt x="24" y="20"/>
                </a:lnTo>
                <a:lnTo>
                  <a:pt x="26" y="22"/>
                </a:lnTo>
                <a:lnTo>
                  <a:pt x="24" y="24"/>
                </a:lnTo>
                <a:lnTo>
                  <a:pt x="22" y="26"/>
                </a:lnTo>
                <a:lnTo>
                  <a:pt x="22" y="27"/>
                </a:lnTo>
                <a:lnTo>
                  <a:pt x="22" y="29"/>
                </a:lnTo>
                <a:lnTo>
                  <a:pt x="20" y="31"/>
                </a:lnTo>
                <a:lnTo>
                  <a:pt x="22" y="33"/>
                </a:lnTo>
                <a:lnTo>
                  <a:pt x="20" y="35"/>
                </a:lnTo>
                <a:lnTo>
                  <a:pt x="20" y="33"/>
                </a:lnTo>
                <a:lnTo>
                  <a:pt x="18" y="33"/>
                </a:lnTo>
                <a:lnTo>
                  <a:pt x="18" y="35"/>
                </a:lnTo>
                <a:lnTo>
                  <a:pt x="20" y="37"/>
                </a:lnTo>
                <a:lnTo>
                  <a:pt x="20" y="39"/>
                </a:lnTo>
                <a:lnTo>
                  <a:pt x="20" y="41"/>
                </a:lnTo>
                <a:lnTo>
                  <a:pt x="20" y="43"/>
                </a:lnTo>
                <a:lnTo>
                  <a:pt x="20" y="45"/>
                </a:lnTo>
                <a:lnTo>
                  <a:pt x="20" y="47"/>
                </a:lnTo>
                <a:lnTo>
                  <a:pt x="22" y="49"/>
                </a:lnTo>
                <a:lnTo>
                  <a:pt x="22" y="51"/>
                </a:lnTo>
                <a:lnTo>
                  <a:pt x="22" y="53"/>
                </a:lnTo>
                <a:lnTo>
                  <a:pt x="20" y="51"/>
                </a:lnTo>
                <a:lnTo>
                  <a:pt x="20" y="49"/>
                </a:lnTo>
                <a:lnTo>
                  <a:pt x="20" y="47"/>
                </a:lnTo>
                <a:lnTo>
                  <a:pt x="18" y="49"/>
                </a:lnTo>
                <a:lnTo>
                  <a:pt x="16" y="51"/>
                </a:lnTo>
                <a:lnTo>
                  <a:pt x="16" y="53"/>
                </a:lnTo>
                <a:lnTo>
                  <a:pt x="14" y="55"/>
                </a:lnTo>
                <a:lnTo>
                  <a:pt x="14" y="57"/>
                </a:lnTo>
                <a:lnTo>
                  <a:pt x="12" y="59"/>
                </a:lnTo>
                <a:lnTo>
                  <a:pt x="12" y="61"/>
                </a:lnTo>
                <a:lnTo>
                  <a:pt x="12" y="63"/>
                </a:lnTo>
                <a:lnTo>
                  <a:pt x="12" y="65"/>
                </a:lnTo>
                <a:lnTo>
                  <a:pt x="12" y="67"/>
                </a:lnTo>
                <a:lnTo>
                  <a:pt x="12" y="69"/>
                </a:lnTo>
                <a:lnTo>
                  <a:pt x="12" y="71"/>
                </a:lnTo>
                <a:lnTo>
                  <a:pt x="12" y="73"/>
                </a:lnTo>
                <a:lnTo>
                  <a:pt x="12" y="75"/>
                </a:lnTo>
                <a:lnTo>
                  <a:pt x="10" y="77"/>
                </a:lnTo>
                <a:lnTo>
                  <a:pt x="8" y="79"/>
                </a:lnTo>
                <a:lnTo>
                  <a:pt x="8" y="81"/>
                </a:lnTo>
                <a:lnTo>
                  <a:pt x="8" y="83"/>
                </a:lnTo>
                <a:lnTo>
                  <a:pt x="8" y="85"/>
                </a:lnTo>
                <a:lnTo>
                  <a:pt x="6" y="87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3"/>
                </a:lnTo>
                <a:lnTo>
                  <a:pt x="4" y="93"/>
                </a:lnTo>
                <a:lnTo>
                  <a:pt x="2" y="95"/>
                </a:lnTo>
                <a:lnTo>
                  <a:pt x="2" y="97"/>
                </a:lnTo>
                <a:lnTo>
                  <a:pt x="2" y="99"/>
                </a:lnTo>
                <a:lnTo>
                  <a:pt x="2" y="101"/>
                </a:lnTo>
                <a:lnTo>
                  <a:pt x="2" y="103"/>
                </a:lnTo>
                <a:lnTo>
                  <a:pt x="2" y="105"/>
                </a:lnTo>
                <a:lnTo>
                  <a:pt x="2" y="107"/>
                </a:lnTo>
                <a:lnTo>
                  <a:pt x="4" y="109"/>
                </a:lnTo>
                <a:lnTo>
                  <a:pt x="6" y="107"/>
                </a:lnTo>
                <a:lnTo>
                  <a:pt x="8" y="107"/>
                </a:lnTo>
                <a:lnTo>
                  <a:pt x="10" y="105"/>
                </a:lnTo>
                <a:lnTo>
                  <a:pt x="12" y="105"/>
                </a:lnTo>
                <a:lnTo>
                  <a:pt x="14" y="107"/>
                </a:lnTo>
                <a:lnTo>
                  <a:pt x="14" y="109"/>
                </a:lnTo>
                <a:lnTo>
                  <a:pt x="12" y="111"/>
                </a:lnTo>
                <a:lnTo>
                  <a:pt x="14" y="111"/>
                </a:lnTo>
                <a:lnTo>
                  <a:pt x="14" y="113"/>
                </a:lnTo>
                <a:lnTo>
                  <a:pt x="14" y="115"/>
                </a:lnTo>
                <a:lnTo>
                  <a:pt x="16" y="117"/>
                </a:lnTo>
                <a:lnTo>
                  <a:pt x="16" y="119"/>
                </a:lnTo>
                <a:lnTo>
                  <a:pt x="16" y="121"/>
                </a:lnTo>
                <a:lnTo>
                  <a:pt x="16" y="123"/>
                </a:lnTo>
                <a:lnTo>
                  <a:pt x="16" y="125"/>
                </a:lnTo>
                <a:lnTo>
                  <a:pt x="14" y="127"/>
                </a:lnTo>
                <a:lnTo>
                  <a:pt x="14" y="129"/>
                </a:lnTo>
                <a:lnTo>
                  <a:pt x="14" y="131"/>
                </a:lnTo>
                <a:lnTo>
                  <a:pt x="12" y="133"/>
                </a:lnTo>
                <a:lnTo>
                  <a:pt x="12" y="135"/>
                </a:lnTo>
                <a:lnTo>
                  <a:pt x="12" y="137"/>
                </a:lnTo>
                <a:lnTo>
                  <a:pt x="12" y="139"/>
                </a:lnTo>
                <a:lnTo>
                  <a:pt x="10" y="14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1" name="Freeform 2154">
            <a:extLst>
              <a:ext uri="{FF2B5EF4-FFF2-40B4-BE49-F238E27FC236}">
                <a16:creationId xmlns:a16="http://schemas.microsoft.com/office/drawing/2014/main" id="{A538FD07-D922-4318-9162-7110FDA8C362}"/>
              </a:ext>
            </a:extLst>
          </p:cNvPr>
          <p:cNvSpPr>
            <a:spLocks/>
          </p:cNvSpPr>
          <p:nvPr/>
        </p:nvSpPr>
        <p:spPr bwMode="auto">
          <a:xfrm>
            <a:off x="7604125" y="3560762"/>
            <a:ext cx="69850" cy="101600"/>
          </a:xfrm>
          <a:custGeom>
            <a:avLst/>
            <a:gdLst>
              <a:gd name="T0" fmla="*/ 0 w 44"/>
              <a:gd name="T1" fmla="*/ 151209375 h 64"/>
              <a:gd name="T2" fmla="*/ 0 w 44"/>
              <a:gd name="T3" fmla="*/ 161290000 h 64"/>
              <a:gd name="T4" fmla="*/ 10080625 w 44"/>
              <a:gd name="T5" fmla="*/ 151209375 h 64"/>
              <a:gd name="T6" fmla="*/ 15120938 w 44"/>
              <a:gd name="T7" fmla="*/ 146169063 h 64"/>
              <a:gd name="T8" fmla="*/ 25201563 w 44"/>
              <a:gd name="T9" fmla="*/ 141128750 h 64"/>
              <a:gd name="T10" fmla="*/ 35282188 w 44"/>
              <a:gd name="T11" fmla="*/ 136088438 h 64"/>
              <a:gd name="T12" fmla="*/ 40322500 w 44"/>
              <a:gd name="T13" fmla="*/ 126007813 h 64"/>
              <a:gd name="T14" fmla="*/ 45362813 w 44"/>
              <a:gd name="T15" fmla="*/ 115927188 h 64"/>
              <a:gd name="T16" fmla="*/ 55443438 w 44"/>
              <a:gd name="T17" fmla="*/ 110886875 h 64"/>
              <a:gd name="T18" fmla="*/ 60483750 w 44"/>
              <a:gd name="T19" fmla="*/ 105846563 h 64"/>
              <a:gd name="T20" fmla="*/ 65524063 w 44"/>
              <a:gd name="T21" fmla="*/ 95765938 h 64"/>
              <a:gd name="T22" fmla="*/ 65524063 w 44"/>
              <a:gd name="T23" fmla="*/ 90725625 h 64"/>
              <a:gd name="T24" fmla="*/ 70564375 w 44"/>
              <a:gd name="T25" fmla="*/ 85685313 h 64"/>
              <a:gd name="T26" fmla="*/ 65524063 w 44"/>
              <a:gd name="T27" fmla="*/ 80645000 h 64"/>
              <a:gd name="T28" fmla="*/ 70564375 w 44"/>
              <a:gd name="T29" fmla="*/ 75604688 h 64"/>
              <a:gd name="T30" fmla="*/ 80645000 w 44"/>
              <a:gd name="T31" fmla="*/ 75604688 h 64"/>
              <a:gd name="T32" fmla="*/ 90725625 w 44"/>
              <a:gd name="T33" fmla="*/ 65524063 h 64"/>
              <a:gd name="T34" fmla="*/ 90725625 w 44"/>
              <a:gd name="T35" fmla="*/ 60483750 h 64"/>
              <a:gd name="T36" fmla="*/ 95765938 w 44"/>
              <a:gd name="T37" fmla="*/ 55443438 h 64"/>
              <a:gd name="T38" fmla="*/ 100806250 w 44"/>
              <a:gd name="T39" fmla="*/ 55443438 h 64"/>
              <a:gd name="T40" fmla="*/ 110886875 w 44"/>
              <a:gd name="T41" fmla="*/ 45362813 h 64"/>
              <a:gd name="T42" fmla="*/ 100806250 w 44"/>
              <a:gd name="T43" fmla="*/ 35282188 h 64"/>
              <a:gd name="T44" fmla="*/ 95765938 w 44"/>
              <a:gd name="T45" fmla="*/ 30241875 h 64"/>
              <a:gd name="T46" fmla="*/ 100806250 w 44"/>
              <a:gd name="T47" fmla="*/ 20161250 h 64"/>
              <a:gd name="T48" fmla="*/ 95765938 w 44"/>
              <a:gd name="T49" fmla="*/ 10080625 h 64"/>
              <a:gd name="T50" fmla="*/ 95765938 w 44"/>
              <a:gd name="T51" fmla="*/ 0 h 64"/>
              <a:gd name="T52" fmla="*/ 90725625 w 44"/>
              <a:gd name="T53" fmla="*/ 10080625 h 64"/>
              <a:gd name="T54" fmla="*/ 90725625 w 44"/>
              <a:gd name="T55" fmla="*/ 20161250 h 64"/>
              <a:gd name="T56" fmla="*/ 90725625 w 44"/>
              <a:gd name="T57" fmla="*/ 20161250 h 64"/>
              <a:gd name="T58" fmla="*/ 95765938 w 44"/>
              <a:gd name="T59" fmla="*/ 30241875 h 64"/>
              <a:gd name="T60" fmla="*/ 90725625 w 44"/>
              <a:gd name="T61" fmla="*/ 30241875 h 64"/>
              <a:gd name="T62" fmla="*/ 85685313 w 44"/>
              <a:gd name="T63" fmla="*/ 25201563 h 64"/>
              <a:gd name="T64" fmla="*/ 85685313 w 44"/>
              <a:gd name="T65" fmla="*/ 30241875 h 64"/>
              <a:gd name="T66" fmla="*/ 90725625 w 44"/>
              <a:gd name="T67" fmla="*/ 40322500 h 64"/>
              <a:gd name="T68" fmla="*/ 80645000 w 44"/>
              <a:gd name="T69" fmla="*/ 50403125 h 64"/>
              <a:gd name="T70" fmla="*/ 80645000 w 44"/>
              <a:gd name="T71" fmla="*/ 50403125 h 64"/>
              <a:gd name="T72" fmla="*/ 75604688 w 44"/>
              <a:gd name="T73" fmla="*/ 60483750 h 64"/>
              <a:gd name="T74" fmla="*/ 70564375 w 44"/>
              <a:gd name="T75" fmla="*/ 65524063 h 64"/>
              <a:gd name="T76" fmla="*/ 65524063 w 44"/>
              <a:gd name="T77" fmla="*/ 65524063 h 64"/>
              <a:gd name="T78" fmla="*/ 65524063 w 44"/>
              <a:gd name="T79" fmla="*/ 70564375 h 64"/>
              <a:gd name="T80" fmla="*/ 65524063 w 44"/>
              <a:gd name="T81" fmla="*/ 70564375 h 64"/>
              <a:gd name="T82" fmla="*/ 60483750 w 44"/>
              <a:gd name="T83" fmla="*/ 75604688 h 64"/>
              <a:gd name="T84" fmla="*/ 55443438 w 44"/>
              <a:gd name="T85" fmla="*/ 85685313 h 64"/>
              <a:gd name="T86" fmla="*/ 50403125 w 44"/>
              <a:gd name="T87" fmla="*/ 95765938 h 64"/>
              <a:gd name="T88" fmla="*/ 40322500 w 44"/>
              <a:gd name="T89" fmla="*/ 105846563 h 64"/>
              <a:gd name="T90" fmla="*/ 35282188 w 44"/>
              <a:gd name="T91" fmla="*/ 110886875 h 64"/>
              <a:gd name="T92" fmla="*/ 25201563 w 44"/>
              <a:gd name="T93" fmla="*/ 115927188 h 64"/>
              <a:gd name="T94" fmla="*/ 25201563 w 44"/>
              <a:gd name="T95" fmla="*/ 120967500 h 64"/>
              <a:gd name="T96" fmla="*/ 20161250 w 44"/>
              <a:gd name="T97" fmla="*/ 120967500 h 64"/>
              <a:gd name="T98" fmla="*/ 20161250 w 44"/>
              <a:gd name="T99" fmla="*/ 126007813 h 64"/>
              <a:gd name="T100" fmla="*/ 15120938 w 44"/>
              <a:gd name="T101" fmla="*/ 126007813 h 64"/>
              <a:gd name="T102" fmla="*/ 15120938 w 44"/>
              <a:gd name="T103" fmla="*/ 131048125 h 64"/>
              <a:gd name="T104" fmla="*/ 10080625 w 44"/>
              <a:gd name="T105" fmla="*/ 136088438 h 64"/>
              <a:gd name="T106" fmla="*/ 5040313 w 44"/>
              <a:gd name="T107" fmla="*/ 146169063 h 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" h="64">
                <a:moveTo>
                  <a:pt x="2" y="58"/>
                </a:moveTo>
                <a:lnTo>
                  <a:pt x="0" y="60"/>
                </a:lnTo>
                <a:lnTo>
                  <a:pt x="0" y="62"/>
                </a:lnTo>
                <a:lnTo>
                  <a:pt x="0" y="64"/>
                </a:lnTo>
                <a:lnTo>
                  <a:pt x="2" y="62"/>
                </a:lnTo>
                <a:lnTo>
                  <a:pt x="4" y="60"/>
                </a:lnTo>
                <a:lnTo>
                  <a:pt x="6" y="60"/>
                </a:lnTo>
                <a:lnTo>
                  <a:pt x="6" y="58"/>
                </a:lnTo>
                <a:lnTo>
                  <a:pt x="8" y="56"/>
                </a:lnTo>
                <a:lnTo>
                  <a:pt x="10" y="56"/>
                </a:lnTo>
                <a:lnTo>
                  <a:pt x="12" y="54"/>
                </a:lnTo>
                <a:lnTo>
                  <a:pt x="14" y="54"/>
                </a:lnTo>
                <a:lnTo>
                  <a:pt x="14" y="52"/>
                </a:lnTo>
                <a:lnTo>
                  <a:pt x="16" y="50"/>
                </a:lnTo>
                <a:lnTo>
                  <a:pt x="16" y="48"/>
                </a:lnTo>
                <a:lnTo>
                  <a:pt x="18" y="46"/>
                </a:lnTo>
                <a:lnTo>
                  <a:pt x="20" y="46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38"/>
                </a:lnTo>
                <a:lnTo>
                  <a:pt x="26" y="36"/>
                </a:lnTo>
                <a:lnTo>
                  <a:pt x="26" y="34"/>
                </a:lnTo>
                <a:lnTo>
                  <a:pt x="28" y="34"/>
                </a:lnTo>
                <a:lnTo>
                  <a:pt x="26" y="32"/>
                </a:lnTo>
                <a:lnTo>
                  <a:pt x="28" y="30"/>
                </a:lnTo>
                <a:lnTo>
                  <a:pt x="30" y="30"/>
                </a:lnTo>
                <a:lnTo>
                  <a:pt x="32" y="30"/>
                </a:lnTo>
                <a:lnTo>
                  <a:pt x="34" y="28"/>
                </a:lnTo>
                <a:lnTo>
                  <a:pt x="36" y="26"/>
                </a:lnTo>
                <a:lnTo>
                  <a:pt x="36" y="24"/>
                </a:lnTo>
                <a:lnTo>
                  <a:pt x="38" y="22"/>
                </a:lnTo>
                <a:lnTo>
                  <a:pt x="40" y="22"/>
                </a:lnTo>
                <a:lnTo>
                  <a:pt x="42" y="20"/>
                </a:lnTo>
                <a:lnTo>
                  <a:pt x="44" y="18"/>
                </a:lnTo>
                <a:lnTo>
                  <a:pt x="42" y="16"/>
                </a:lnTo>
                <a:lnTo>
                  <a:pt x="40" y="14"/>
                </a:lnTo>
                <a:lnTo>
                  <a:pt x="40" y="12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38" y="6"/>
                </a:lnTo>
                <a:lnTo>
                  <a:pt x="38" y="4"/>
                </a:lnTo>
                <a:lnTo>
                  <a:pt x="38" y="2"/>
                </a:lnTo>
                <a:lnTo>
                  <a:pt x="38" y="0"/>
                </a:lnTo>
                <a:lnTo>
                  <a:pt x="36" y="2"/>
                </a:lnTo>
                <a:lnTo>
                  <a:pt x="36" y="4"/>
                </a:lnTo>
                <a:lnTo>
                  <a:pt x="36" y="6"/>
                </a:lnTo>
                <a:lnTo>
                  <a:pt x="36" y="8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6" y="12"/>
                </a:lnTo>
                <a:lnTo>
                  <a:pt x="34" y="12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36" y="16"/>
                </a:lnTo>
                <a:lnTo>
                  <a:pt x="34" y="20"/>
                </a:lnTo>
                <a:lnTo>
                  <a:pt x="32" y="20"/>
                </a:lnTo>
                <a:lnTo>
                  <a:pt x="30" y="22"/>
                </a:lnTo>
                <a:lnTo>
                  <a:pt x="30" y="24"/>
                </a:lnTo>
                <a:lnTo>
                  <a:pt x="28" y="26"/>
                </a:lnTo>
                <a:lnTo>
                  <a:pt x="26" y="26"/>
                </a:lnTo>
                <a:lnTo>
                  <a:pt x="28" y="28"/>
                </a:lnTo>
                <a:lnTo>
                  <a:pt x="26" y="28"/>
                </a:lnTo>
                <a:lnTo>
                  <a:pt x="24" y="30"/>
                </a:lnTo>
                <a:lnTo>
                  <a:pt x="24" y="32"/>
                </a:lnTo>
                <a:lnTo>
                  <a:pt x="22" y="34"/>
                </a:lnTo>
                <a:lnTo>
                  <a:pt x="20" y="36"/>
                </a:lnTo>
                <a:lnTo>
                  <a:pt x="20" y="38"/>
                </a:lnTo>
                <a:lnTo>
                  <a:pt x="18" y="40"/>
                </a:lnTo>
                <a:lnTo>
                  <a:pt x="16" y="42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0" y="46"/>
                </a:lnTo>
                <a:lnTo>
                  <a:pt x="10" y="48"/>
                </a:lnTo>
                <a:lnTo>
                  <a:pt x="8" y="48"/>
                </a:lnTo>
                <a:lnTo>
                  <a:pt x="8" y="50"/>
                </a:lnTo>
                <a:lnTo>
                  <a:pt x="6" y="50"/>
                </a:lnTo>
                <a:lnTo>
                  <a:pt x="6" y="52"/>
                </a:lnTo>
                <a:lnTo>
                  <a:pt x="4" y="52"/>
                </a:lnTo>
                <a:lnTo>
                  <a:pt x="4" y="54"/>
                </a:lnTo>
                <a:lnTo>
                  <a:pt x="2" y="56"/>
                </a:lnTo>
                <a:lnTo>
                  <a:pt x="2" y="5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2" name="Freeform 2155">
            <a:extLst>
              <a:ext uri="{FF2B5EF4-FFF2-40B4-BE49-F238E27FC236}">
                <a16:creationId xmlns:a16="http://schemas.microsoft.com/office/drawing/2014/main" id="{99223929-9A4F-4D97-B784-15F6F334FF77}"/>
              </a:ext>
            </a:extLst>
          </p:cNvPr>
          <p:cNvSpPr>
            <a:spLocks/>
          </p:cNvSpPr>
          <p:nvPr/>
        </p:nvSpPr>
        <p:spPr bwMode="auto">
          <a:xfrm>
            <a:off x="7604125" y="3560762"/>
            <a:ext cx="69850" cy="101600"/>
          </a:xfrm>
          <a:custGeom>
            <a:avLst/>
            <a:gdLst>
              <a:gd name="T0" fmla="*/ 0 w 44"/>
              <a:gd name="T1" fmla="*/ 151209375 h 64"/>
              <a:gd name="T2" fmla="*/ 0 w 44"/>
              <a:gd name="T3" fmla="*/ 161290000 h 64"/>
              <a:gd name="T4" fmla="*/ 10080625 w 44"/>
              <a:gd name="T5" fmla="*/ 151209375 h 64"/>
              <a:gd name="T6" fmla="*/ 15120938 w 44"/>
              <a:gd name="T7" fmla="*/ 146169063 h 64"/>
              <a:gd name="T8" fmla="*/ 25201563 w 44"/>
              <a:gd name="T9" fmla="*/ 141128750 h 64"/>
              <a:gd name="T10" fmla="*/ 35282188 w 44"/>
              <a:gd name="T11" fmla="*/ 136088438 h 64"/>
              <a:gd name="T12" fmla="*/ 40322500 w 44"/>
              <a:gd name="T13" fmla="*/ 126007813 h 64"/>
              <a:gd name="T14" fmla="*/ 45362813 w 44"/>
              <a:gd name="T15" fmla="*/ 115927188 h 64"/>
              <a:gd name="T16" fmla="*/ 55443438 w 44"/>
              <a:gd name="T17" fmla="*/ 110886875 h 64"/>
              <a:gd name="T18" fmla="*/ 60483750 w 44"/>
              <a:gd name="T19" fmla="*/ 105846563 h 64"/>
              <a:gd name="T20" fmla="*/ 65524063 w 44"/>
              <a:gd name="T21" fmla="*/ 95765938 h 64"/>
              <a:gd name="T22" fmla="*/ 65524063 w 44"/>
              <a:gd name="T23" fmla="*/ 90725625 h 64"/>
              <a:gd name="T24" fmla="*/ 70564375 w 44"/>
              <a:gd name="T25" fmla="*/ 85685313 h 64"/>
              <a:gd name="T26" fmla="*/ 65524063 w 44"/>
              <a:gd name="T27" fmla="*/ 80645000 h 64"/>
              <a:gd name="T28" fmla="*/ 70564375 w 44"/>
              <a:gd name="T29" fmla="*/ 75604688 h 64"/>
              <a:gd name="T30" fmla="*/ 80645000 w 44"/>
              <a:gd name="T31" fmla="*/ 75604688 h 64"/>
              <a:gd name="T32" fmla="*/ 90725625 w 44"/>
              <a:gd name="T33" fmla="*/ 65524063 h 64"/>
              <a:gd name="T34" fmla="*/ 90725625 w 44"/>
              <a:gd name="T35" fmla="*/ 60483750 h 64"/>
              <a:gd name="T36" fmla="*/ 95765938 w 44"/>
              <a:gd name="T37" fmla="*/ 55443438 h 64"/>
              <a:gd name="T38" fmla="*/ 100806250 w 44"/>
              <a:gd name="T39" fmla="*/ 55443438 h 64"/>
              <a:gd name="T40" fmla="*/ 110886875 w 44"/>
              <a:gd name="T41" fmla="*/ 45362813 h 64"/>
              <a:gd name="T42" fmla="*/ 100806250 w 44"/>
              <a:gd name="T43" fmla="*/ 35282188 h 64"/>
              <a:gd name="T44" fmla="*/ 95765938 w 44"/>
              <a:gd name="T45" fmla="*/ 30241875 h 64"/>
              <a:gd name="T46" fmla="*/ 100806250 w 44"/>
              <a:gd name="T47" fmla="*/ 20161250 h 64"/>
              <a:gd name="T48" fmla="*/ 95765938 w 44"/>
              <a:gd name="T49" fmla="*/ 10080625 h 64"/>
              <a:gd name="T50" fmla="*/ 95765938 w 44"/>
              <a:gd name="T51" fmla="*/ 0 h 64"/>
              <a:gd name="T52" fmla="*/ 90725625 w 44"/>
              <a:gd name="T53" fmla="*/ 10080625 h 64"/>
              <a:gd name="T54" fmla="*/ 90725625 w 44"/>
              <a:gd name="T55" fmla="*/ 20161250 h 64"/>
              <a:gd name="T56" fmla="*/ 90725625 w 44"/>
              <a:gd name="T57" fmla="*/ 20161250 h 64"/>
              <a:gd name="T58" fmla="*/ 95765938 w 44"/>
              <a:gd name="T59" fmla="*/ 30241875 h 64"/>
              <a:gd name="T60" fmla="*/ 90725625 w 44"/>
              <a:gd name="T61" fmla="*/ 30241875 h 64"/>
              <a:gd name="T62" fmla="*/ 85685313 w 44"/>
              <a:gd name="T63" fmla="*/ 25201563 h 64"/>
              <a:gd name="T64" fmla="*/ 85685313 w 44"/>
              <a:gd name="T65" fmla="*/ 30241875 h 64"/>
              <a:gd name="T66" fmla="*/ 90725625 w 44"/>
              <a:gd name="T67" fmla="*/ 40322500 h 64"/>
              <a:gd name="T68" fmla="*/ 80645000 w 44"/>
              <a:gd name="T69" fmla="*/ 50403125 h 64"/>
              <a:gd name="T70" fmla="*/ 80645000 w 44"/>
              <a:gd name="T71" fmla="*/ 50403125 h 64"/>
              <a:gd name="T72" fmla="*/ 75604688 w 44"/>
              <a:gd name="T73" fmla="*/ 60483750 h 64"/>
              <a:gd name="T74" fmla="*/ 70564375 w 44"/>
              <a:gd name="T75" fmla="*/ 65524063 h 64"/>
              <a:gd name="T76" fmla="*/ 65524063 w 44"/>
              <a:gd name="T77" fmla="*/ 65524063 h 64"/>
              <a:gd name="T78" fmla="*/ 65524063 w 44"/>
              <a:gd name="T79" fmla="*/ 70564375 h 64"/>
              <a:gd name="T80" fmla="*/ 65524063 w 44"/>
              <a:gd name="T81" fmla="*/ 70564375 h 64"/>
              <a:gd name="T82" fmla="*/ 60483750 w 44"/>
              <a:gd name="T83" fmla="*/ 75604688 h 64"/>
              <a:gd name="T84" fmla="*/ 55443438 w 44"/>
              <a:gd name="T85" fmla="*/ 85685313 h 64"/>
              <a:gd name="T86" fmla="*/ 50403125 w 44"/>
              <a:gd name="T87" fmla="*/ 95765938 h 64"/>
              <a:gd name="T88" fmla="*/ 40322500 w 44"/>
              <a:gd name="T89" fmla="*/ 105846563 h 64"/>
              <a:gd name="T90" fmla="*/ 35282188 w 44"/>
              <a:gd name="T91" fmla="*/ 110886875 h 64"/>
              <a:gd name="T92" fmla="*/ 25201563 w 44"/>
              <a:gd name="T93" fmla="*/ 115927188 h 64"/>
              <a:gd name="T94" fmla="*/ 25201563 w 44"/>
              <a:gd name="T95" fmla="*/ 120967500 h 64"/>
              <a:gd name="T96" fmla="*/ 20161250 w 44"/>
              <a:gd name="T97" fmla="*/ 120967500 h 64"/>
              <a:gd name="T98" fmla="*/ 20161250 w 44"/>
              <a:gd name="T99" fmla="*/ 126007813 h 64"/>
              <a:gd name="T100" fmla="*/ 15120938 w 44"/>
              <a:gd name="T101" fmla="*/ 126007813 h 64"/>
              <a:gd name="T102" fmla="*/ 15120938 w 44"/>
              <a:gd name="T103" fmla="*/ 131048125 h 64"/>
              <a:gd name="T104" fmla="*/ 10080625 w 44"/>
              <a:gd name="T105" fmla="*/ 136088438 h 64"/>
              <a:gd name="T106" fmla="*/ 5040313 w 44"/>
              <a:gd name="T107" fmla="*/ 146169063 h 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" h="64">
                <a:moveTo>
                  <a:pt x="2" y="58"/>
                </a:moveTo>
                <a:lnTo>
                  <a:pt x="0" y="60"/>
                </a:lnTo>
                <a:lnTo>
                  <a:pt x="0" y="62"/>
                </a:lnTo>
                <a:lnTo>
                  <a:pt x="0" y="64"/>
                </a:lnTo>
                <a:lnTo>
                  <a:pt x="2" y="62"/>
                </a:lnTo>
                <a:lnTo>
                  <a:pt x="4" y="60"/>
                </a:lnTo>
                <a:lnTo>
                  <a:pt x="6" y="60"/>
                </a:lnTo>
                <a:lnTo>
                  <a:pt x="6" y="58"/>
                </a:lnTo>
                <a:lnTo>
                  <a:pt x="8" y="56"/>
                </a:lnTo>
                <a:lnTo>
                  <a:pt x="10" y="56"/>
                </a:lnTo>
                <a:lnTo>
                  <a:pt x="12" y="54"/>
                </a:lnTo>
                <a:lnTo>
                  <a:pt x="14" y="54"/>
                </a:lnTo>
                <a:lnTo>
                  <a:pt x="14" y="52"/>
                </a:lnTo>
                <a:lnTo>
                  <a:pt x="16" y="50"/>
                </a:lnTo>
                <a:lnTo>
                  <a:pt x="16" y="48"/>
                </a:lnTo>
                <a:lnTo>
                  <a:pt x="18" y="46"/>
                </a:lnTo>
                <a:lnTo>
                  <a:pt x="20" y="46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38"/>
                </a:lnTo>
                <a:lnTo>
                  <a:pt x="26" y="36"/>
                </a:lnTo>
                <a:lnTo>
                  <a:pt x="26" y="34"/>
                </a:lnTo>
                <a:lnTo>
                  <a:pt x="28" y="34"/>
                </a:lnTo>
                <a:lnTo>
                  <a:pt x="26" y="32"/>
                </a:lnTo>
                <a:lnTo>
                  <a:pt x="28" y="30"/>
                </a:lnTo>
                <a:lnTo>
                  <a:pt x="30" y="30"/>
                </a:lnTo>
                <a:lnTo>
                  <a:pt x="32" y="30"/>
                </a:lnTo>
                <a:lnTo>
                  <a:pt x="34" y="28"/>
                </a:lnTo>
                <a:lnTo>
                  <a:pt x="36" y="26"/>
                </a:lnTo>
                <a:lnTo>
                  <a:pt x="36" y="24"/>
                </a:lnTo>
                <a:lnTo>
                  <a:pt x="38" y="22"/>
                </a:lnTo>
                <a:lnTo>
                  <a:pt x="40" y="22"/>
                </a:lnTo>
                <a:lnTo>
                  <a:pt x="42" y="20"/>
                </a:lnTo>
                <a:lnTo>
                  <a:pt x="44" y="18"/>
                </a:lnTo>
                <a:lnTo>
                  <a:pt x="42" y="16"/>
                </a:lnTo>
                <a:lnTo>
                  <a:pt x="40" y="14"/>
                </a:lnTo>
                <a:lnTo>
                  <a:pt x="40" y="12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38" y="6"/>
                </a:lnTo>
                <a:lnTo>
                  <a:pt x="38" y="4"/>
                </a:lnTo>
                <a:lnTo>
                  <a:pt x="38" y="2"/>
                </a:lnTo>
                <a:lnTo>
                  <a:pt x="38" y="0"/>
                </a:lnTo>
                <a:lnTo>
                  <a:pt x="36" y="2"/>
                </a:lnTo>
                <a:lnTo>
                  <a:pt x="36" y="4"/>
                </a:lnTo>
                <a:lnTo>
                  <a:pt x="36" y="6"/>
                </a:lnTo>
                <a:lnTo>
                  <a:pt x="36" y="8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6" y="12"/>
                </a:lnTo>
                <a:lnTo>
                  <a:pt x="34" y="12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36" y="16"/>
                </a:lnTo>
                <a:lnTo>
                  <a:pt x="34" y="20"/>
                </a:lnTo>
                <a:lnTo>
                  <a:pt x="32" y="20"/>
                </a:lnTo>
                <a:lnTo>
                  <a:pt x="30" y="22"/>
                </a:lnTo>
                <a:lnTo>
                  <a:pt x="30" y="24"/>
                </a:lnTo>
                <a:lnTo>
                  <a:pt x="28" y="26"/>
                </a:lnTo>
                <a:lnTo>
                  <a:pt x="26" y="26"/>
                </a:lnTo>
                <a:lnTo>
                  <a:pt x="28" y="28"/>
                </a:lnTo>
                <a:lnTo>
                  <a:pt x="26" y="28"/>
                </a:lnTo>
                <a:lnTo>
                  <a:pt x="24" y="30"/>
                </a:lnTo>
                <a:lnTo>
                  <a:pt x="24" y="32"/>
                </a:lnTo>
                <a:lnTo>
                  <a:pt x="22" y="34"/>
                </a:lnTo>
                <a:lnTo>
                  <a:pt x="20" y="36"/>
                </a:lnTo>
                <a:lnTo>
                  <a:pt x="20" y="38"/>
                </a:lnTo>
                <a:lnTo>
                  <a:pt x="18" y="40"/>
                </a:lnTo>
                <a:lnTo>
                  <a:pt x="16" y="42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0" y="46"/>
                </a:lnTo>
                <a:lnTo>
                  <a:pt x="10" y="48"/>
                </a:lnTo>
                <a:lnTo>
                  <a:pt x="8" y="48"/>
                </a:lnTo>
                <a:lnTo>
                  <a:pt x="8" y="50"/>
                </a:lnTo>
                <a:lnTo>
                  <a:pt x="6" y="50"/>
                </a:lnTo>
                <a:lnTo>
                  <a:pt x="6" y="52"/>
                </a:lnTo>
                <a:lnTo>
                  <a:pt x="4" y="52"/>
                </a:lnTo>
                <a:lnTo>
                  <a:pt x="4" y="54"/>
                </a:lnTo>
                <a:lnTo>
                  <a:pt x="2" y="56"/>
                </a:lnTo>
                <a:lnTo>
                  <a:pt x="2" y="5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3" name="Freeform 2156">
            <a:extLst>
              <a:ext uri="{FF2B5EF4-FFF2-40B4-BE49-F238E27FC236}">
                <a16:creationId xmlns:a16="http://schemas.microsoft.com/office/drawing/2014/main" id="{C0440947-A003-44C1-B6A9-B33D09C991CE}"/>
              </a:ext>
            </a:extLst>
          </p:cNvPr>
          <p:cNvSpPr>
            <a:spLocks/>
          </p:cNvSpPr>
          <p:nvPr/>
        </p:nvSpPr>
        <p:spPr bwMode="auto">
          <a:xfrm>
            <a:off x="7680326" y="3490913"/>
            <a:ext cx="38100" cy="44451"/>
          </a:xfrm>
          <a:custGeom>
            <a:avLst/>
            <a:gdLst>
              <a:gd name="T0" fmla="*/ 0 w 24"/>
              <a:gd name="T1" fmla="*/ 5040313 h 28"/>
              <a:gd name="T2" fmla="*/ 5040313 w 24"/>
              <a:gd name="T3" fmla="*/ 10080625 h 28"/>
              <a:gd name="T4" fmla="*/ 5040313 w 24"/>
              <a:gd name="T5" fmla="*/ 10080625 h 28"/>
              <a:gd name="T6" fmla="*/ 10080625 w 24"/>
              <a:gd name="T7" fmla="*/ 15120938 h 28"/>
              <a:gd name="T8" fmla="*/ 15120938 w 24"/>
              <a:gd name="T9" fmla="*/ 15120938 h 28"/>
              <a:gd name="T10" fmla="*/ 15120938 w 24"/>
              <a:gd name="T11" fmla="*/ 15120938 h 28"/>
              <a:gd name="T12" fmla="*/ 20161250 w 24"/>
              <a:gd name="T13" fmla="*/ 20161250 h 28"/>
              <a:gd name="T14" fmla="*/ 20161250 w 24"/>
              <a:gd name="T15" fmla="*/ 20161250 h 28"/>
              <a:gd name="T16" fmla="*/ 25201563 w 24"/>
              <a:gd name="T17" fmla="*/ 25201563 h 28"/>
              <a:gd name="T18" fmla="*/ 25201563 w 24"/>
              <a:gd name="T19" fmla="*/ 30241875 h 28"/>
              <a:gd name="T20" fmla="*/ 25201563 w 24"/>
              <a:gd name="T21" fmla="*/ 30241875 h 28"/>
              <a:gd name="T22" fmla="*/ 25201563 w 24"/>
              <a:gd name="T23" fmla="*/ 35282188 h 28"/>
              <a:gd name="T24" fmla="*/ 25201563 w 24"/>
              <a:gd name="T25" fmla="*/ 35282188 h 28"/>
              <a:gd name="T26" fmla="*/ 25201563 w 24"/>
              <a:gd name="T27" fmla="*/ 40322500 h 28"/>
              <a:gd name="T28" fmla="*/ 30241875 w 24"/>
              <a:gd name="T29" fmla="*/ 45362813 h 28"/>
              <a:gd name="T30" fmla="*/ 30241875 w 24"/>
              <a:gd name="T31" fmla="*/ 45362813 h 28"/>
              <a:gd name="T32" fmla="*/ 30241875 w 24"/>
              <a:gd name="T33" fmla="*/ 50403125 h 28"/>
              <a:gd name="T34" fmla="*/ 35282188 w 24"/>
              <a:gd name="T35" fmla="*/ 55443438 h 28"/>
              <a:gd name="T36" fmla="*/ 35282188 w 24"/>
              <a:gd name="T37" fmla="*/ 55443438 h 28"/>
              <a:gd name="T38" fmla="*/ 35282188 w 24"/>
              <a:gd name="T39" fmla="*/ 55443438 h 28"/>
              <a:gd name="T40" fmla="*/ 40322500 w 24"/>
              <a:gd name="T41" fmla="*/ 60483750 h 28"/>
              <a:gd name="T42" fmla="*/ 40322500 w 24"/>
              <a:gd name="T43" fmla="*/ 65524063 h 28"/>
              <a:gd name="T44" fmla="*/ 45362813 w 24"/>
              <a:gd name="T45" fmla="*/ 65524063 h 28"/>
              <a:gd name="T46" fmla="*/ 50403125 w 24"/>
              <a:gd name="T47" fmla="*/ 70564375 h 28"/>
              <a:gd name="T48" fmla="*/ 50403125 w 24"/>
              <a:gd name="T49" fmla="*/ 65524063 h 28"/>
              <a:gd name="T50" fmla="*/ 55443438 w 24"/>
              <a:gd name="T51" fmla="*/ 65524063 h 28"/>
              <a:gd name="T52" fmla="*/ 55443438 w 24"/>
              <a:gd name="T53" fmla="*/ 65524063 h 28"/>
              <a:gd name="T54" fmla="*/ 55443438 w 24"/>
              <a:gd name="T55" fmla="*/ 60483750 h 28"/>
              <a:gd name="T56" fmla="*/ 55443438 w 24"/>
              <a:gd name="T57" fmla="*/ 55443438 h 28"/>
              <a:gd name="T58" fmla="*/ 60483750 w 24"/>
              <a:gd name="T59" fmla="*/ 50403125 h 28"/>
              <a:gd name="T60" fmla="*/ 60483750 w 24"/>
              <a:gd name="T61" fmla="*/ 45362813 h 28"/>
              <a:gd name="T62" fmla="*/ 60483750 w 24"/>
              <a:gd name="T63" fmla="*/ 45362813 h 28"/>
              <a:gd name="T64" fmla="*/ 55443438 w 24"/>
              <a:gd name="T65" fmla="*/ 40322500 h 28"/>
              <a:gd name="T66" fmla="*/ 55443438 w 24"/>
              <a:gd name="T67" fmla="*/ 30241875 h 28"/>
              <a:gd name="T68" fmla="*/ 55443438 w 24"/>
              <a:gd name="T69" fmla="*/ 25201563 h 28"/>
              <a:gd name="T70" fmla="*/ 55443438 w 24"/>
              <a:gd name="T71" fmla="*/ 20161250 h 28"/>
              <a:gd name="T72" fmla="*/ 55443438 w 24"/>
              <a:gd name="T73" fmla="*/ 20161250 h 28"/>
              <a:gd name="T74" fmla="*/ 50403125 w 24"/>
              <a:gd name="T75" fmla="*/ 15120938 h 28"/>
              <a:gd name="T76" fmla="*/ 50403125 w 24"/>
              <a:gd name="T77" fmla="*/ 10080625 h 28"/>
              <a:gd name="T78" fmla="*/ 45362813 w 24"/>
              <a:gd name="T79" fmla="*/ 10080625 h 28"/>
              <a:gd name="T80" fmla="*/ 45362813 w 24"/>
              <a:gd name="T81" fmla="*/ 10080625 h 28"/>
              <a:gd name="T82" fmla="*/ 40322500 w 24"/>
              <a:gd name="T83" fmla="*/ 5040313 h 28"/>
              <a:gd name="T84" fmla="*/ 35282188 w 24"/>
              <a:gd name="T85" fmla="*/ 5040313 h 28"/>
              <a:gd name="T86" fmla="*/ 35282188 w 24"/>
              <a:gd name="T87" fmla="*/ 5040313 h 28"/>
              <a:gd name="T88" fmla="*/ 30241875 w 24"/>
              <a:gd name="T89" fmla="*/ 5040313 h 28"/>
              <a:gd name="T90" fmla="*/ 25201563 w 24"/>
              <a:gd name="T91" fmla="*/ 0 h 28"/>
              <a:gd name="T92" fmla="*/ 25201563 w 24"/>
              <a:gd name="T93" fmla="*/ 5040313 h 28"/>
              <a:gd name="T94" fmla="*/ 20161250 w 24"/>
              <a:gd name="T95" fmla="*/ 5040313 h 28"/>
              <a:gd name="T96" fmla="*/ 15120938 w 24"/>
              <a:gd name="T97" fmla="*/ 0 h 28"/>
              <a:gd name="T98" fmla="*/ 10080625 w 24"/>
              <a:gd name="T99" fmla="*/ 0 h 28"/>
              <a:gd name="T100" fmla="*/ 5040313 w 24"/>
              <a:gd name="T101" fmla="*/ 0 h 28"/>
              <a:gd name="T102" fmla="*/ 0 w 24"/>
              <a:gd name="T103" fmla="*/ 5040313 h 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4" h="28">
                <a:moveTo>
                  <a:pt x="0" y="2"/>
                </a:move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0" y="14"/>
                </a:lnTo>
                <a:lnTo>
                  <a:pt x="10" y="16"/>
                </a:lnTo>
                <a:lnTo>
                  <a:pt x="12" y="18"/>
                </a:lnTo>
                <a:lnTo>
                  <a:pt x="12" y="20"/>
                </a:lnTo>
                <a:lnTo>
                  <a:pt x="14" y="22"/>
                </a:lnTo>
                <a:lnTo>
                  <a:pt x="16" y="24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2" y="24"/>
                </a:lnTo>
                <a:lnTo>
                  <a:pt x="22" y="22"/>
                </a:lnTo>
                <a:lnTo>
                  <a:pt x="24" y="20"/>
                </a:lnTo>
                <a:lnTo>
                  <a:pt x="24" y="18"/>
                </a:lnTo>
                <a:lnTo>
                  <a:pt x="22" y="16"/>
                </a:lnTo>
                <a:lnTo>
                  <a:pt x="22" y="12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0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4" name="Freeform 2157">
            <a:extLst>
              <a:ext uri="{FF2B5EF4-FFF2-40B4-BE49-F238E27FC236}">
                <a16:creationId xmlns:a16="http://schemas.microsoft.com/office/drawing/2014/main" id="{E0CDABFA-AB57-4B44-AEBF-03BDDF0AA67B}"/>
              </a:ext>
            </a:extLst>
          </p:cNvPr>
          <p:cNvSpPr>
            <a:spLocks/>
          </p:cNvSpPr>
          <p:nvPr/>
        </p:nvSpPr>
        <p:spPr bwMode="auto">
          <a:xfrm>
            <a:off x="7680326" y="3490913"/>
            <a:ext cx="38100" cy="44451"/>
          </a:xfrm>
          <a:custGeom>
            <a:avLst/>
            <a:gdLst>
              <a:gd name="T0" fmla="*/ 0 w 24"/>
              <a:gd name="T1" fmla="*/ 5040313 h 28"/>
              <a:gd name="T2" fmla="*/ 5040313 w 24"/>
              <a:gd name="T3" fmla="*/ 10080625 h 28"/>
              <a:gd name="T4" fmla="*/ 5040313 w 24"/>
              <a:gd name="T5" fmla="*/ 10080625 h 28"/>
              <a:gd name="T6" fmla="*/ 10080625 w 24"/>
              <a:gd name="T7" fmla="*/ 15120938 h 28"/>
              <a:gd name="T8" fmla="*/ 15120938 w 24"/>
              <a:gd name="T9" fmla="*/ 15120938 h 28"/>
              <a:gd name="T10" fmla="*/ 15120938 w 24"/>
              <a:gd name="T11" fmla="*/ 15120938 h 28"/>
              <a:gd name="T12" fmla="*/ 20161250 w 24"/>
              <a:gd name="T13" fmla="*/ 20161250 h 28"/>
              <a:gd name="T14" fmla="*/ 20161250 w 24"/>
              <a:gd name="T15" fmla="*/ 20161250 h 28"/>
              <a:gd name="T16" fmla="*/ 25201563 w 24"/>
              <a:gd name="T17" fmla="*/ 25201563 h 28"/>
              <a:gd name="T18" fmla="*/ 25201563 w 24"/>
              <a:gd name="T19" fmla="*/ 30241875 h 28"/>
              <a:gd name="T20" fmla="*/ 25201563 w 24"/>
              <a:gd name="T21" fmla="*/ 30241875 h 28"/>
              <a:gd name="T22" fmla="*/ 25201563 w 24"/>
              <a:gd name="T23" fmla="*/ 35282188 h 28"/>
              <a:gd name="T24" fmla="*/ 25201563 w 24"/>
              <a:gd name="T25" fmla="*/ 35282188 h 28"/>
              <a:gd name="T26" fmla="*/ 25201563 w 24"/>
              <a:gd name="T27" fmla="*/ 40322500 h 28"/>
              <a:gd name="T28" fmla="*/ 30241875 w 24"/>
              <a:gd name="T29" fmla="*/ 45362813 h 28"/>
              <a:gd name="T30" fmla="*/ 30241875 w 24"/>
              <a:gd name="T31" fmla="*/ 45362813 h 28"/>
              <a:gd name="T32" fmla="*/ 30241875 w 24"/>
              <a:gd name="T33" fmla="*/ 50403125 h 28"/>
              <a:gd name="T34" fmla="*/ 35282188 w 24"/>
              <a:gd name="T35" fmla="*/ 55443438 h 28"/>
              <a:gd name="T36" fmla="*/ 35282188 w 24"/>
              <a:gd name="T37" fmla="*/ 55443438 h 28"/>
              <a:gd name="T38" fmla="*/ 35282188 w 24"/>
              <a:gd name="T39" fmla="*/ 55443438 h 28"/>
              <a:gd name="T40" fmla="*/ 40322500 w 24"/>
              <a:gd name="T41" fmla="*/ 60483750 h 28"/>
              <a:gd name="T42" fmla="*/ 40322500 w 24"/>
              <a:gd name="T43" fmla="*/ 65524063 h 28"/>
              <a:gd name="T44" fmla="*/ 45362813 w 24"/>
              <a:gd name="T45" fmla="*/ 65524063 h 28"/>
              <a:gd name="T46" fmla="*/ 50403125 w 24"/>
              <a:gd name="T47" fmla="*/ 70564375 h 28"/>
              <a:gd name="T48" fmla="*/ 50403125 w 24"/>
              <a:gd name="T49" fmla="*/ 65524063 h 28"/>
              <a:gd name="T50" fmla="*/ 55443438 w 24"/>
              <a:gd name="T51" fmla="*/ 65524063 h 28"/>
              <a:gd name="T52" fmla="*/ 55443438 w 24"/>
              <a:gd name="T53" fmla="*/ 65524063 h 28"/>
              <a:gd name="T54" fmla="*/ 55443438 w 24"/>
              <a:gd name="T55" fmla="*/ 60483750 h 28"/>
              <a:gd name="T56" fmla="*/ 55443438 w 24"/>
              <a:gd name="T57" fmla="*/ 55443438 h 28"/>
              <a:gd name="T58" fmla="*/ 60483750 w 24"/>
              <a:gd name="T59" fmla="*/ 50403125 h 28"/>
              <a:gd name="T60" fmla="*/ 60483750 w 24"/>
              <a:gd name="T61" fmla="*/ 45362813 h 28"/>
              <a:gd name="T62" fmla="*/ 60483750 w 24"/>
              <a:gd name="T63" fmla="*/ 45362813 h 28"/>
              <a:gd name="T64" fmla="*/ 55443438 w 24"/>
              <a:gd name="T65" fmla="*/ 40322500 h 28"/>
              <a:gd name="T66" fmla="*/ 55443438 w 24"/>
              <a:gd name="T67" fmla="*/ 30241875 h 28"/>
              <a:gd name="T68" fmla="*/ 55443438 w 24"/>
              <a:gd name="T69" fmla="*/ 25201563 h 28"/>
              <a:gd name="T70" fmla="*/ 55443438 w 24"/>
              <a:gd name="T71" fmla="*/ 20161250 h 28"/>
              <a:gd name="T72" fmla="*/ 55443438 w 24"/>
              <a:gd name="T73" fmla="*/ 20161250 h 28"/>
              <a:gd name="T74" fmla="*/ 50403125 w 24"/>
              <a:gd name="T75" fmla="*/ 15120938 h 28"/>
              <a:gd name="T76" fmla="*/ 50403125 w 24"/>
              <a:gd name="T77" fmla="*/ 10080625 h 28"/>
              <a:gd name="T78" fmla="*/ 45362813 w 24"/>
              <a:gd name="T79" fmla="*/ 10080625 h 28"/>
              <a:gd name="T80" fmla="*/ 45362813 w 24"/>
              <a:gd name="T81" fmla="*/ 10080625 h 28"/>
              <a:gd name="T82" fmla="*/ 40322500 w 24"/>
              <a:gd name="T83" fmla="*/ 5040313 h 28"/>
              <a:gd name="T84" fmla="*/ 35282188 w 24"/>
              <a:gd name="T85" fmla="*/ 5040313 h 28"/>
              <a:gd name="T86" fmla="*/ 35282188 w 24"/>
              <a:gd name="T87" fmla="*/ 5040313 h 28"/>
              <a:gd name="T88" fmla="*/ 30241875 w 24"/>
              <a:gd name="T89" fmla="*/ 5040313 h 28"/>
              <a:gd name="T90" fmla="*/ 25201563 w 24"/>
              <a:gd name="T91" fmla="*/ 0 h 28"/>
              <a:gd name="T92" fmla="*/ 25201563 w 24"/>
              <a:gd name="T93" fmla="*/ 5040313 h 28"/>
              <a:gd name="T94" fmla="*/ 20161250 w 24"/>
              <a:gd name="T95" fmla="*/ 5040313 h 28"/>
              <a:gd name="T96" fmla="*/ 15120938 w 24"/>
              <a:gd name="T97" fmla="*/ 0 h 28"/>
              <a:gd name="T98" fmla="*/ 10080625 w 24"/>
              <a:gd name="T99" fmla="*/ 0 h 28"/>
              <a:gd name="T100" fmla="*/ 5040313 w 24"/>
              <a:gd name="T101" fmla="*/ 0 h 28"/>
              <a:gd name="T102" fmla="*/ 0 w 24"/>
              <a:gd name="T103" fmla="*/ 5040313 h 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4" h="28">
                <a:moveTo>
                  <a:pt x="0" y="2"/>
                </a:move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0" y="14"/>
                </a:lnTo>
                <a:lnTo>
                  <a:pt x="10" y="16"/>
                </a:lnTo>
                <a:lnTo>
                  <a:pt x="12" y="18"/>
                </a:lnTo>
                <a:lnTo>
                  <a:pt x="12" y="20"/>
                </a:lnTo>
                <a:lnTo>
                  <a:pt x="14" y="22"/>
                </a:lnTo>
                <a:lnTo>
                  <a:pt x="16" y="24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2" y="24"/>
                </a:lnTo>
                <a:lnTo>
                  <a:pt x="22" y="22"/>
                </a:lnTo>
                <a:lnTo>
                  <a:pt x="24" y="20"/>
                </a:lnTo>
                <a:lnTo>
                  <a:pt x="24" y="18"/>
                </a:lnTo>
                <a:lnTo>
                  <a:pt x="22" y="16"/>
                </a:lnTo>
                <a:lnTo>
                  <a:pt x="22" y="12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0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5" name="Freeform 2158">
            <a:extLst>
              <a:ext uri="{FF2B5EF4-FFF2-40B4-BE49-F238E27FC236}">
                <a16:creationId xmlns:a16="http://schemas.microsoft.com/office/drawing/2014/main" id="{1A4ADC26-B907-460E-88A0-49056B2D2EFF}"/>
              </a:ext>
            </a:extLst>
          </p:cNvPr>
          <p:cNvSpPr>
            <a:spLocks/>
          </p:cNvSpPr>
          <p:nvPr/>
        </p:nvSpPr>
        <p:spPr bwMode="auto">
          <a:xfrm>
            <a:off x="7731126" y="3541712"/>
            <a:ext cx="38100" cy="50800"/>
          </a:xfrm>
          <a:custGeom>
            <a:avLst/>
            <a:gdLst>
              <a:gd name="T0" fmla="*/ 0 w 24"/>
              <a:gd name="T1" fmla="*/ 10080625 h 32"/>
              <a:gd name="T2" fmla="*/ 5040313 w 24"/>
              <a:gd name="T3" fmla="*/ 10080625 h 32"/>
              <a:gd name="T4" fmla="*/ 10080625 w 24"/>
              <a:gd name="T5" fmla="*/ 15120938 h 32"/>
              <a:gd name="T6" fmla="*/ 10080625 w 24"/>
              <a:gd name="T7" fmla="*/ 20161250 h 32"/>
              <a:gd name="T8" fmla="*/ 10080625 w 24"/>
              <a:gd name="T9" fmla="*/ 25201563 h 32"/>
              <a:gd name="T10" fmla="*/ 10080625 w 24"/>
              <a:gd name="T11" fmla="*/ 30241875 h 32"/>
              <a:gd name="T12" fmla="*/ 10080625 w 24"/>
              <a:gd name="T13" fmla="*/ 30241875 h 32"/>
              <a:gd name="T14" fmla="*/ 10080625 w 24"/>
              <a:gd name="T15" fmla="*/ 35282188 h 32"/>
              <a:gd name="T16" fmla="*/ 10080625 w 24"/>
              <a:gd name="T17" fmla="*/ 40322500 h 32"/>
              <a:gd name="T18" fmla="*/ 10080625 w 24"/>
              <a:gd name="T19" fmla="*/ 45362813 h 32"/>
              <a:gd name="T20" fmla="*/ 10080625 w 24"/>
              <a:gd name="T21" fmla="*/ 50403125 h 32"/>
              <a:gd name="T22" fmla="*/ 10080625 w 24"/>
              <a:gd name="T23" fmla="*/ 55443438 h 32"/>
              <a:gd name="T24" fmla="*/ 10080625 w 24"/>
              <a:gd name="T25" fmla="*/ 60483750 h 32"/>
              <a:gd name="T26" fmla="*/ 10080625 w 24"/>
              <a:gd name="T27" fmla="*/ 60483750 h 32"/>
              <a:gd name="T28" fmla="*/ 10080625 w 24"/>
              <a:gd name="T29" fmla="*/ 65524063 h 32"/>
              <a:gd name="T30" fmla="*/ 10080625 w 24"/>
              <a:gd name="T31" fmla="*/ 70564375 h 32"/>
              <a:gd name="T32" fmla="*/ 10080625 w 24"/>
              <a:gd name="T33" fmla="*/ 75604688 h 32"/>
              <a:gd name="T34" fmla="*/ 10080625 w 24"/>
              <a:gd name="T35" fmla="*/ 80645000 h 32"/>
              <a:gd name="T36" fmla="*/ 10080625 w 24"/>
              <a:gd name="T37" fmla="*/ 80645000 h 32"/>
              <a:gd name="T38" fmla="*/ 15120938 w 24"/>
              <a:gd name="T39" fmla="*/ 80645000 h 32"/>
              <a:gd name="T40" fmla="*/ 15120938 w 24"/>
              <a:gd name="T41" fmla="*/ 75604688 h 32"/>
              <a:gd name="T42" fmla="*/ 20161250 w 24"/>
              <a:gd name="T43" fmla="*/ 70564375 h 32"/>
              <a:gd name="T44" fmla="*/ 25201563 w 24"/>
              <a:gd name="T45" fmla="*/ 70564375 h 32"/>
              <a:gd name="T46" fmla="*/ 30241875 w 24"/>
              <a:gd name="T47" fmla="*/ 70564375 h 32"/>
              <a:gd name="T48" fmla="*/ 35282188 w 24"/>
              <a:gd name="T49" fmla="*/ 70564375 h 32"/>
              <a:gd name="T50" fmla="*/ 40322500 w 24"/>
              <a:gd name="T51" fmla="*/ 65524063 h 32"/>
              <a:gd name="T52" fmla="*/ 40322500 w 24"/>
              <a:gd name="T53" fmla="*/ 60483750 h 32"/>
              <a:gd name="T54" fmla="*/ 40322500 w 24"/>
              <a:gd name="T55" fmla="*/ 60483750 h 32"/>
              <a:gd name="T56" fmla="*/ 45362813 w 24"/>
              <a:gd name="T57" fmla="*/ 60483750 h 32"/>
              <a:gd name="T58" fmla="*/ 45362813 w 24"/>
              <a:gd name="T59" fmla="*/ 55443438 h 32"/>
              <a:gd name="T60" fmla="*/ 45362813 w 24"/>
              <a:gd name="T61" fmla="*/ 55443438 h 32"/>
              <a:gd name="T62" fmla="*/ 50403125 w 24"/>
              <a:gd name="T63" fmla="*/ 50403125 h 32"/>
              <a:gd name="T64" fmla="*/ 55443438 w 24"/>
              <a:gd name="T65" fmla="*/ 50403125 h 32"/>
              <a:gd name="T66" fmla="*/ 55443438 w 24"/>
              <a:gd name="T67" fmla="*/ 45362813 h 32"/>
              <a:gd name="T68" fmla="*/ 60483750 w 24"/>
              <a:gd name="T69" fmla="*/ 45362813 h 32"/>
              <a:gd name="T70" fmla="*/ 60483750 w 24"/>
              <a:gd name="T71" fmla="*/ 40322500 h 32"/>
              <a:gd name="T72" fmla="*/ 60483750 w 24"/>
              <a:gd name="T73" fmla="*/ 35282188 h 32"/>
              <a:gd name="T74" fmla="*/ 60483750 w 24"/>
              <a:gd name="T75" fmla="*/ 30241875 h 32"/>
              <a:gd name="T76" fmla="*/ 60483750 w 24"/>
              <a:gd name="T77" fmla="*/ 30241875 h 32"/>
              <a:gd name="T78" fmla="*/ 60483750 w 24"/>
              <a:gd name="T79" fmla="*/ 25201563 h 32"/>
              <a:gd name="T80" fmla="*/ 55443438 w 24"/>
              <a:gd name="T81" fmla="*/ 25201563 h 32"/>
              <a:gd name="T82" fmla="*/ 50403125 w 24"/>
              <a:gd name="T83" fmla="*/ 25201563 h 32"/>
              <a:gd name="T84" fmla="*/ 45362813 w 24"/>
              <a:gd name="T85" fmla="*/ 30241875 h 32"/>
              <a:gd name="T86" fmla="*/ 50403125 w 24"/>
              <a:gd name="T87" fmla="*/ 25201563 h 32"/>
              <a:gd name="T88" fmla="*/ 45362813 w 24"/>
              <a:gd name="T89" fmla="*/ 25201563 h 32"/>
              <a:gd name="T90" fmla="*/ 40322500 w 24"/>
              <a:gd name="T91" fmla="*/ 20161250 h 32"/>
              <a:gd name="T92" fmla="*/ 40322500 w 24"/>
              <a:gd name="T93" fmla="*/ 20161250 h 32"/>
              <a:gd name="T94" fmla="*/ 35282188 w 24"/>
              <a:gd name="T95" fmla="*/ 25201563 h 32"/>
              <a:gd name="T96" fmla="*/ 35282188 w 24"/>
              <a:gd name="T97" fmla="*/ 25201563 h 32"/>
              <a:gd name="T98" fmla="*/ 30241875 w 24"/>
              <a:gd name="T99" fmla="*/ 25201563 h 32"/>
              <a:gd name="T100" fmla="*/ 30241875 w 24"/>
              <a:gd name="T101" fmla="*/ 20161250 h 32"/>
              <a:gd name="T102" fmla="*/ 25201563 w 24"/>
              <a:gd name="T103" fmla="*/ 15120938 h 32"/>
              <a:gd name="T104" fmla="*/ 20161250 w 24"/>
              <a:gd name="T105" fmla="*/ 15120938 h 32"/>
              <a:gd name="T106" fmla="*/ 20161250 w 24"/>
              <a:gd name="T107" fmla="*/ 10080625 h 32"/>
              <a:gd name="T108" fmla="*/ 15120938 w 24"/>
              <a:gd name="T109" fmla="*/ 10080625 h 32"/>
              <a:gd name="T110" fmla="*/ 10080625 w 24"/>
              <a:gd name="T111" fmla="*/ 10080625 h 32"/>
              <a:gd name="T112" fmla="*/ 10080625 w 24"/>
              <a:gd name="T113" fmla="*/ 5040313 h 32"/>
              <a:gd name="T114" fmla="*/ 5040313 w 24"/>
              <a:gd name="T115" fmla="*/ 0 h 32"/>
              <a:gd name="T116" fmla="*/ 0 w 24"/>
              <a:gd name="T117" fmla="*/ 5040313 h 32"/>
              <a:gd name="T118" fmla="*/ 0 w 24"/>
              <a:gd name="T119" fmla="*/ 10080625 h 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4" h="32">
                <a:moveTo>
                  <a:pt x="0" y="4"/>
                </a:move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6"/>
                </a:lnTo>
                <a:lnTo>
                  <a:pt x="16" y="24"/>
                </a:lnTo>
                <a:lnTo>
                  <a:pt x="18" y="24"/>
                </a:lnTo>
                <a:lnTo>
                  <a:pt x="18" y="22"/>
                </a:lnTo>
                <a:lnTo>
                  <a:pt x="20" y="20"/>
                </a:lnTo>
                <a:lnTo>
                  <a:pt x="22" y="20"/>
                </a:lnTo>
                <a:lnTo>
                  <a:pt x="22" y="18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4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20" y="10"/>
                </a:lnTo>
                <a:lnTo>
                  <a:pt x="18" y="10"/>
                </a:lnTo>
                <a:lnTo>
                  <a:pt x="16" y="8"/>
                </a:lnTo>
                <a:lnTo>
                  <a:pt x="14" y="10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6" name="Freeform 2159">
            <a:extLst>
              <a:ext uri="{FF2B5EF4-FFF2-40B4-BE49-F238E27FC236}">
                <a16:creationId xmlns:a16="http://schemas.microsoft.com/office/drawing/2014/main" id="{D95D0A23-4B23-46E2-8037-F7C8C80C0038}"/>
              </a:ext>
            </a:extLst>
          </p:cNvPr>
          <p:cNvSpPr>
            <a:spLocks/>
          </p:cNvSpPr>
          <p:nvPr/>
        </p:nvSpPr>
        <p:spPr bwMode="auto">
          <a:xfrm>
            <a:off x="7731126" y="3541712"/>
            <a:ext cx="38100" cy="50800"/>
          </a:xfrm>
          <a:custGeom>
            <a:avLst/>
            <a:gdLst>
              <a:gd name="T0" fmla="*/ 0 w 24"/>
              <a:gd name="T1" fmla="*/ 10080625 h 32"/>
              <a:gd name="T2" fmla="*/ 5040313 w 24"/>
              <a:gd name="T3" fmla="*/ 10080625 h 32"/>
              <a:gd name="T4" fmla="*/ 10080625 w 24"/>
              <a:gd name="T5" fmla="*/ 15120938 h 32"/>
              <a:gd name="T6" fmla="*/ 10080625 w 24"/>
              <a:gd name="T7" fmla="*/ 20161250 h 32"/>
              <a:gd name="T8" fmla="*/ 10080625 w 24"/>
              <a:gd name="T9" fmla="*/ 25201563 h 32"/>
              <a:gd name="T10" fmla="*/ 10080625 w 24"/>
              <a:gd name="T11" fmla="*/ 30241875 h 32"/>
              <a:gd name="T12" fmla="*/ 10080625 w 24"/>
              <a:gd name="T13" fmla="*/ 30241875 h 32"/>
              <a:gd name="T14" fmla="*/ 10080625 w 24"/>
              <a:gd name="T15" fmla="*/ 35282188 h 32"/>
              <a:gd name="T16" fmla="*/ 10080625 w 24"/>
              <a:gd name="T17" fmla="*/ 40322500 h 32"/>
              <a:gd name="T18" fmla="*/ 10080625 w 24"/>
              <a:gd name="T19" fmla="*/ 45362813 h 32"/>
              <a:gd name="T20" fmla="*/ 10080625 w 24"/>
              <a:gd name="T21" fmla="*/ 50403125 h 32"/>
              <a:gd name="T22" fmla="*/ 10080625 w 24"/>
              <a:gd name="T23" fmla="*/ 55443438 h 32"/>
              <a:gd name="T24" fmla="*/ 10080625 w 24"/>
              <a:gd name="T25" fmla="*/ 60483750 h 32"/>
              <a:gd name="T26" fmla="*/ 10080625 w 24"/>
              <a:gd name="T27" fmla="*/ 60483750 h 32"/>
              <a:gd name="T28" fmla="*/ 10080625 w 24"/>
              <a:gd name="T29" fmla="*/ 65524063 h 32"/>
              <a:gd name="T30" fmla="*/ 10080625 w 24"/>
              <a:gd name="T31" fmla="*/ 70564375 h 32"/>
              <a:gd name="T32" fmla="*/ 10080625 w 24"/>
              <a:gd name="T33" fmla="*/ 75604688 h 32"/>
              <a:gd name="T34" fmla="*/ 10080625 w 24"/>
              <a:gd name="T35" fmla="*/ 80645000 h 32"/>
              <a:gd name="T36" fmla="*/ 10080625 w 24"/>
              <a:gd name="T37" fmla="*/ 80645000 h 32"/>
              <a:gd name="T38" fmla="*/ 15120938 w 24"/>
              <a:gd name="T39" fmla="*/ 80645000 h 32"/>
              <a:gd name="T40" fmla="*/ 15120938 w 24"/>
              <a:gd name="T41" fmla="*/ 75604688 h 32"/>
              <a:gd name="T42" fmla="*/ 20161250 w 24"/>
              <a:gd name="T43" fmla="*/ 70564375 h 32"/>
              <a:gd name="T44" fmla="*/ 25201563 w 24"/>
              <a:gd name="T45" fmla="*/ 70564375 h 32"/>
              <a:gd name="T46" fmla="*/ 30241875 w 24"/>
              <a:gd name="T47" fmla="*/ 70564375 h 32"/>
              <a:gd name="T48" fmla="*/ 35282188 w 24"/>
              <a:gd name="T49" fmla="*/ 70564375 h 32"/>
              <a:gd name="T50" fmla="*/ 40322500 w 24"/>
              <a:gd name="T51" fmla="*/ 65524063 h 32"/>
              <a:gd name="T52" fmla="*/ 40322500 w 24"/>
              <a:gd name="T53" fmla="*/ 60483750 h 32"/>
              <a:gd name="T54" fmla="*/ 40322500 w 24"/>
              <a:gd name="T55" fmla="*/ 60483750 h 32"/>
              <a:gd name="T56" fmla="*/ 45362813 w 24"/>
              <a:gd name="T57" fmla="*/ 60483750 h 32"/>
              <a:gd name="T58" fmla="*/ 45362813 w 24"/>
              <a:gd name="T59" fmla="*/ 55443438 h 32"/>
              <a:gd name="T60" fmla="*/ 45362813 w 24"/>
              <a:gd name="T61" fmla="*/ 55443438 h 32"/>
              <a:gd name="T62" fmla="*/ 50403125 w 24"/>
              <a:gd name="T63" fmla="*/ 50403125 h 32"/>
              <a:gd name="T64" fmla="*/ 55443438 w 24"/>
              <a:gd name="T65" fmla="*/ 50403125 h 32"/>
              <a:gd name="T66" fmla="*/ 55443438 w 24"/>
              <a:gd name="T67" fmla="*/ 45362813 h 32"/>
              <a:gd name="T68" fmla="*/ 60483750 w 24"/>
              <a:gd name="T69" fmla="*/ 45362813 h 32"/>
              <a:gd name="T70" fmla="*/ 60483750 w 24"/>
              <a:gd name="T71" fmla="*/ 40322500 h 32"/>
              <a:gd name="T72" fmla="*/ 60483750 w 24"/>
              <a:gd name="T73" fmla="*/ 35282188 h 32"/>
              <a:gd name="T74" fmla="*/ 60483750 w 24"/>
              <a:gd name="T75" fmla="*/ 30241875 h 32"/>
              <a:gd name="T76" fmla="*/ 60483750 w 24"/>
              <a:gd name="T77" fmla="*/ 30241875 h 32"/>
              <a:gd name="T78" fmla="*/ 60483750 w 24"/>
              <a:gd name="T79" fmla="*/ 25201563 h 32"/>
              <a:gd name="T80" fmla="*/ 55443438 w 24"/>
              <a:gd name="T81" fmla="*/ 25201563 h 32"/>
              <a:gd name="T82" fmla="*/ 50403125 w 24"/>
              <a:gd name="T83" fmla="*/ 25201563 h 32"/>
              <a:gd name="T84" fmla="*/ 45362813 w 24"/>
              <a:gd name="T85" fmla="*/ 30241875 h 32"/>
              <a:gd name="T86" fmla="*/ 50403125 w 24"/>
              <a:gd name="T87" fmla="*/ 25201563 h 32"/>
              <a:gd name="T88" fmla="*/ 45362813 w 24"/>
              <a:gd name="T89" fmla="*/ 25201563 h 32"/>
              <a:gd name="T90" fmla="*/ 40322500 w 24"/>
              <a:gd name="T91" fmla="*/ 20161250 h 32"/>
              <a:gd name="T92" fmla="*/ 40322500 w 24"/>
              <a:gd name="T93" fmla="*/ 20161250 h 32"/>
              <a:gd name="T94" fmla="*/ 35282188 w 24"/>
              <a:gd name="T95" fmla="*/ 25201563 h 32"/>
              <a:gd name="T96" fmla="*/ 35282188 w 24"/>
              <a:gd name="T97" fmla="*/ 25201563 h 32"/>
              <a:gd name="T98" fmla="*/ 30241875 w 24"/>
              <a:gd name="T99" fmla="*/ 25201563 h 32"/>
              <a:gd name="T100" fmla="*/ 30241875 w 24"/>
              <a:gd name="T101" fmla="*/ 20161250 h 32"/>
              <a:gd name="T102" fmla="*/ 25201563 w 24"/>
              <a:gd name="T103" fmla="*/ 15120938 h 32"/>
              <a:gd name="T104" fmla="*/ 20161250 w 24"/>
              <a:gd name="T105" fmla="*/ 15120938 h 32"/>
              <a:gd name="T106" fmla="*/ 20161250 w 24"/>
              <a:gd name="T107" fmla="*/ 10080625 h 32"/>
              <a:gd name="T108" fmla="*/ 15120938 w 24"/>
              <a:gd name="T109" fmla="*/ 10080625 h 32"/>
              <a:gd name="T110" fmla="*/ 10080625 w 24"/>
              <a:gd name="T111" fmla="*/ 10080625 h 32"/>
              <a:gd name="T112" fmla="*/ 10080625 w 24"/>
              <a:gd name="T113" fmla="*/ 5040313 h 32"/>
              <a:gd name="T114" fmla="*/ 5040313 w 24"/>
              <a:gd name="T115" fmla="*/ 0 h 32"/>
              <a:gd name="T116" fmla="*/ 0 w 24"/>
              <a:gd name="T117" fmla="*/ 5040313 h 32"/>
              <a:gd name="T118" fmla="*/ 0 w 24"/>
              <a:gd name="T119" fmla="*/ 10080625 h 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4" h="32">
                <a:moveTo>
                  <a:pt x="0" y="4"/>
                </a:move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6"/>
                </a:lnTo>
                <a:lnTo>
                  <a:pt x="16" y="24"/>
                </a:lnTo>
                <a:lnTo>
                  <a:pt x="18" y="24"/>
                </a:lnTo>
                <a:lnTo>
                  <a:pt x="18" y="22"/>
                </a:lnTo>
                <a:lnTo>
                  <a:pt x="20" y="20"/>
                </a:lnTo>
                <a:lnTo>
                  <a:pt x="22" y="20"/>
                </a:lnTo>
                <a:lnTo>
                  <a:pt x="22" y="18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4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20" y="10"/>
                </a:lnTo>
                <a:lnTo>
                  <a:pt x="18" y="10"/>
                </a:lnTo>
                <a:lnTo>
                  <a:pt x="16" y="8"/>
                </a:lnTo>
                <a:lnTo>
                  <a:pt x="14" y="10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7" name="Freeform 2160">
            <a:extLst>
              <a:ext uri="{FF2B5EF4-FFF2-40B4-BE49-F238E27FC236}">
                <a16:creationId xmlns:a16="http://schemas.microsoft.com/office/drawing/2014/main" id="{80C3F1C1-C9BE-4B1B-AD58-BFF3E174E0C5}"/>
              </a:ext>
            </a:extLst>
          </p:cNvPr>
          <p:cNvSpPr>
            <a:spLocks/>
          </p:cNvSpPr>
          <p:nvPr/>
        </p:nvSpPr>
        <p:spPr bwMode="auto">
          <a:xfrm>
            <a:off x="7731125" y="3519487"/>
            <a:ext cx="6350" cy="19051"/>
          </a:xfrm>
          <a:custGeom>
            <a:avLst/>
            <a:gdLst>
              <a:gd name="T0" fmla="*/ 5040313 w 4"/>
              <a:gd name="T1" fmla="*/ 10080625 h 12"/>
              <a:gd name="T2" fmla="*/ 0 w 4"/>
              <a:gd name="T3" fmla="*/ 10080625 h 12"/>
              <a:gd name="T4" fmla="*/ 0 w 4"/>
              <a:gd name="T5" fmla="*/ 15120938 h 12"/>
              <a:gd name="T6" fmla="*/ 0 w 4"/>
              <a:gd name="T7" fmla="*/ 20161250 h 12"/>
              <a:gd name="T8" fmla="*/ 0 w 4"/>
              <a:gd name="T9" fmla="*/ 25201563 h 12"/>
              <a:gd name="T10" fmla="*/ 5040313 w 4"/>
              <a:gd name="T11" fmla="*/ 30241875 h 12"/>
              <a:gd name="T12" fmla="*/ 5040313 w 4"/>
              <a:gd name="T13" fmla="*/ 25201563 h 12"/>
              <a:gd name="T14" fmla="*/ 5040313 w 4"/>
              <a:gd name="T15" fmla="*/ 20161250 h 12"/>
              <a:gd name="T16" fmla="*/ 5040313 w 4"/>
              <a:gd name="T17" fmla="*/ 15120938 h 12"/>
              <a:gd name="T18" fmla="*/ 5040313 w 4"/>
              <a:gd name="T19" fmla="*/ 15120938 h 12"/>
              <a:gd name="T20" fmla="*/ 5040313 w 4"/>
              <a:gd name="T21" fmla="*/ 10080625 h 12"/>
              <a:gd name="T22" fmla="*/ 10080625 w 4"/>
              <a:gd name="T23" fmla="*/ 5040313 h 12"/>
              <a:gd name="T24" fmla="*/ 10080625 w 4"/>
              <a:gd name="T25" fmla="*/ 0 h 12"/>
              <a:gd name="T26" fmla="*/ 5040313 w 4"/>
              <a:gd name="T27" fmla="*/ 0 h 12"/>
              <a:gd name="T28" fmla="*/ 0 w 4"/>
              <a:gd name="T29" fmla="*/ 5040313 h 12"/>
              <a:gd name="T30" fmla="*/ 5040313 w 4"/>
              <a:gd name="T31" fmla="*/ 10080625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" h="12">
                <a:moveTo>
                  <a:pt x="2" y="4"/>
                </a:move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8" name="Freeform 2161">
            <a:extLst>
              <a:ext uri="{FF2B5EF4-FFF2-40B4-BE49-F238E27FC236}">
                <a16:creationId xmlns:a16="http://schemas.microsoft.com/office/drawing/2014/main" id="{199E6814-E62F-40D3-99B4-B952BFF77104}"/>
              </a:ext>
            </a:extLst>
          </p:cNvPr>
          <p:cNvSpPr>
            <a:spLocks/>
          </p:cNvSpPr>
          <p:nvPr/>
        </p:nvSpPr>
        <p:spPr bwMode="auto">
          <a:xfrm>
            <a:off x="7731125" y="3519487"/>
            <a:ext cx="6350" cy="19051"/>
          </a:xfrm>
          <a:custGeom>
            <a:avLst/>
            <a:gdLst>
              <a:gd name="T0" fmla="*/ 5040313 w 4"/>
              <a:gd name="T1" fmla="*/ 10080625 h 12"/>
              <a:gd name="T2" fmla="*/ 0 w 4"/>
              <a:gd name="T3" fmla="*/ 10080625 h 12"/>
              <a:gd name="T4" fmla="*/ 0 w 4"/>
              <a:gd name="T5" fmla="*/ 15120938 h 12"/>
              <a:gd name="T6" fmla="*/ 0 w 4"/>
              <a:gd name="T7" fmla="*/ 20161250 h 12"/>
              <a:gd name="T8" fmla="*/ 0 w 4"/>
              <a:gd name="T9" fmla="*/ 25201563 h 12"/>
              <a:gd name="T10" fmla="*/ 5040313 w 4"/>
              <a:gd name="T11" fmla="*/ 30241875 h 12"/>
              <a:gd name="T12" fmla="*/ 5040313 w 4"/>
              <a:gd name="T13" fmla="*/ 25201563 h 12"/>
              <a:gd name="T14" fmla="*/ 5040313 w 4"/>
              <a:gd name="T15" fmla="*/ 20161250 h 12"/>
              <a:gd name="T16" fmla="*/ 5040313 w 4"/>
              <a:gd name="T17" fmla="*/ 15120938 h 12"/>
              <a:gd name="T18" fmla="*/ 5040313 w 4"/>
              <a:gd name="T19" fmla="*/ 15120938 h 12"/>
              <a:gd name="T20" fmla="*/ 5040313 w 4"/>
              <a:gd name="T21" fmla="*/ 10080625 h 12"/>
              <a:gd name="T22" fmla="*/ 10080625 w 4"/>
              <a:gd name="T23" fmla="*/ 5040313 h 12"/>
              <a:gd name="T24" fmla="*/ 10080625 w 4"/>
              <a:gd name="T25" fmla="*/ 0 h 12"/>
              <a:gd name="T26" fmla="*/ 5040313 w 4"/>
              <a:gd name="T27" fmla="*/ 0 h 12"/>
              <a:gd name="T28" fmla="*/ 0 w 4"/>
              <a:gd name="T29" fmla="*/ 5040313 h 12"/>
              <a:gd name="T30" fmla="*/ 5040313 w 4"/>
              <a:gd name="T31" fmla="*/ 10080625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" h="12">
                <a:moveTo>
                  <a:pt x="2" y="4"/>
                </a:move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9" name="Freeform 2162">
            <a:extLst>
              <a:ext uri="{FF2B5EF4-FFF2-40B4-BE49-F238E27FC236}">
                <a16:creationId xmlns:a16="http://schemas.microsoft.com/office/drawing/2014/main" id="{A6D1F3BD-3670-42CF-89C7-7DFA3199CB48}"/>
              </a:ext>
            </a:extLst>
          </p:cNvPr>
          <p:cNvSpPr>
            <a:spLocks/>
          </p:cNvSpPr>
          <p:nvPr/>
        </p:nvSpPr>
        <p:spPr bwMode="auto">
          <a:xfrm>
            <a:off x="7753352" y="3573464"/>
            <a:ext cx="28575" cy="66675"/>
          </a:xfrm>
          <a:custGeom>
            <a:avLst/>
            <a:gdLst>
              <a:gd name="T0" fmla="*/ 10080625 w 18"/>
              <a:gd name="T1" fmla="*/ 80645000 h 42"/>
              <a:gd name="T2" fmla="*/ 10080625 w 18"/>
              <a:gd name="T3" fmla="*/ 85685313 h 42"/>
              <a:gd name="T4" fmla="*/ 15120938 w 18"/>
              <a:gd name="T5" fmla="*/ 85685313 h 42"/>
              <a:gd name="T6" fmla="*/ 20161250 w 18"/>
              <a:gd name="T7" fmla="*/ 85685313 h 42"/>
              <a:gd name="T8" fmla="*/ 20161250 w 18"/>
              <a:gd name="T9" fmla="*/ 90725625 h 42"/>
              <a:gd name="T10" fmla="*/ 25201563 w 18"/>
              <a:gd name="T11" fmla="*/ 95765938 h 42"/>
              <a:gd name="T12" fmla="*/ 25201563 w 18"/>
              <a:gd name="T13" fmla="*/ 100806250 h 42"/>
              <a:gd name="T14" fmla="*/ 30241875 w 18"/>
              <a:gd name="T15" fmla="*/ 100806250 h 42"/>
              <a:gd name="T16" fmla="*/ 30241875 w 18"/>
              <a:gd name="T17" fmla="*/ 105846563 h 42"/>
              <a:gd name="T18" fmla="*/ 35282188 w 18"/>
              <a:gd name="T19" fmla="*/ 105846563 h 42"/>
              <a:gd name="T20" fmla="*/ 40322500 w 18"/>
              <a:gd name="T21" fmla="*/ 100806250 h 42"/>
              <a:gd name="T22" fmla="*/ 40322500 w 18"/>
              <a:gd name="T23" fmla="*/ 95765938 h 42"/>
              <a:gd name="T24" fmla="*/ 40322500 w 18"/>
              <a:gd name="T25" fmla="*/ 90725625 h 42"/>
              <a:gd name="T26" fmla="*/ 40322500 w 18"/>
              <a:gd name="T27" fmla="*/ 85685313 h 42"/>
              <a:gd name="T28" fmla="*/ 35282188 w 18"/>
              <a:gd name="T29" fmla="*/ 80645000 h 42"/>
              <a:gd name="T30" fmla="*/ 35282188 w 18"/>
              <a:gd name="T31" fmla="*/ 75604688 h 42"/>
              <a:gd name="T32" fmla="*/ 35282188 w 18"/>
              <a:gd name="T33" fmla="*/ 70564375 h 42"/>
              <a:gd name="T34" fmla="*/ 35282188 w 18"/>
              <a:gd name="T35" fmla="*/ 65524063 h 42"/>
              <a:gd name="T36" fmla="*/ 30241875 w 18"/>
              <a:gd name="T37" fmla="*/ 60483750 h 42"/>
              <a:gd name="T38" fmla="*/ 35282188 w 18"/>
              <a:gd name="T39" fmla="*/ 55443438 h 42"/>
              <a:gd name="T40" fmla="*/ 35282188 w 18"/>
              <a:gd name="T41" fmla="*/ 55443438 h 42"/>
              <a:gd name="T42" fmla="*/ 35282188 w 18"/>
              <a:gd name="T43" fmla="*/ 50403125 h 42"/>
              <a:gd name="T44" fmla="*/ 35282188 w 18"/>
              <a:gd name="T45" fmla="*/ 45362813 h 42"/>
              <a:gd name="T46" fmla="*/ 40322500 w 18"/>
              <a:gd name="T47" fmla="*/ 40322500 h 42"/>
              <a:gd name="T48" fmla="*/ 40322500 w 18"/>
              <a:gd name="T49" fmla="*/ 35282188 h 42"/>
              <a:gd name="T50" fmla="*/ 40322500 w 18"/>
              <a:gd name="T51" fmla="*/ 30241875 h 42"/>
              <a:gd name="T52" fmla="*/ 40322500 w 18"/>
              <a:gd name="T53" fmla="*/ 30241875 h 42"/>
              <a:gd name="T54" fmla="*/ 45362813 w 18"/>
              <a:gd name="T55" fmla="*/ 25201563 h 42"/>
              <a:gd name="T56" fmla="*/ 45362813 w 18"/>
              <a:gd name="T57" fmla="*/ 20161250 h 42"/>
              <a:gd name="T58" fmla="*/ 45362813 w 18"/>
              <a:gd name="T59" fmla="*/ 15120938 h 42"/>
              <a:gd name="T60" fmla="*/ 45362813 w 18"/>
              <a:gd name="T61" fmla="*/ 10080625 h 42"/>
              <a:gd name="T62" fmla="*/ 45362813 w 18"/>
              <a:gd name="T63" fmla="*/ 5040313 h 42"/>
              <a:gd name="T64" fmla="*/ 40322500 w 18"/>
              <a:gd name="T65" fmla="*/ 5040313 h 42"/>
              <a:gd name="T66" fmla="*/ 35282188 w 18"/>
              <a:gd name="T67" fmla="*/ 5040313 h 42"/>
              <a:gd name="T68" fmla="*/ 35282188 w 18"/>
              <a:gd name="T69" fmla="*/ 5040313 h 42"/>
              <a:gd name="T70" fmla="*/ 30241875 w 18"/>
              <a:gd name="T71" fmla="*/ 0 h 42"/>
              <a:gd name="T72" fmla="*/ 25201563 w 18"/>
              <a:gd name="T73" fmla="*/ 5040313 h 42"/>
              <a:gd name="T74" fmla="*/ 20161250 w 18"/>
              <a:gd name="T75" fmla="*/ 5040313 h 42"/>
              <a:gd name="T76" fmla="*/ 20161250 w 18"/>
              <a:gd name="T77" fmla="*/ 10080625 h 42"/>
              <a:gd name="T78" fmla="*/ 20161250 w 18"/>
              <a:gd name="T79" fmla="*/ 10080625 h 42"/>
              <a:gd name="T80" fmla="*/ 20161250 w 18"/>
              <a:gd name="T81" fmla="*/ 15120938 h 42"/>
              <a:gd name="T82" fmla="*/ 20161250 w 18"/>
              <a:gd name="T83" fmla="*/ 20161250 h 42"/>
              <a:gd name="T84" fmla="*/ 15120938 w 18"/>
              <a:gd name="T85" fmla="*/ 25201563 h 42"/>
              <a:gd name="T86" fmla="*/ 15120938 w 18"/>
              <a:gd name="T87" fmla="*/ 30241875 h 42"/>
              <a:gd name="T88" fmla="*/ 15120938 w 18"/>
              <a:gd name="T89" fmla="*/ 30241875 h 42"/>
              <a:gd name="T90" fmla="*/ 15120938 w 18"/>
              <a:gd name="T91" fmla="*/ 35282188 h 42"/>
              <a:gd name="T92" fmla="*/ 15120938 w 18"/>
              <a:gd name="T93" fmla="*/ 40322500 h 42"/>
              <a:gd name="T94" fmla="*/ 20161250 w 18"/>
              <a:gd name="T95" fmla="*/ 45362813 h 42"/>
              <a:gd name="T96" fmla="*/ 15120938 w 18"/>
              <a:gd name="T97" fmla="*/ 50403125 h 42"/>
              <a:gd name="T98" fmla="*/ 15120938 w 18"/>
              <a:gd name="T99" fmla="*/ 50403125 h 42"/>
              <a:gd name="T100" fmla="*/ 10080625 w 18"/>
              <a:gd name="T101" fmla="*/ 55443438 h 42"/>
              <a:gd name="T102" fmla="*/ 10080625 w 18"/>
              <a:gd name="T103" fmla="*/ 55443438 h 42"/>
              <a:gd name="T104" fmla="*/ 5040313 w 18"/>
              <a:gd name="T105" fmla="*/ 55443438 h 42"/>
              <a:gd name="T106" fmla="*/ 0 w 18"/>
              <a:gd name="T107" fmla="*/ 55443438 h 42"/>
              <a:gd name="T108" fmla="*/ 0 w 18"/>
              <a:gd name="T109" fmla="*/ 60483750 h 42"/>
              <a:gd name="T110" fmla="*/ 0 w 18"/>
              <a:gd name="T111" fmla="*/ 65524063 h 42"/>
              <a:gd name="T112" fmla="*/ 0 w 18"/>
              <a:gd name="T113" fmla="*/ 70564375 h 42"/>
              <a:gd name="T114" fmla="*/ 0 w 18"/>
              <a:gd name="T115" fmla="*/ 75604688 h 42"/>
              <a:gd name="T116" fmla="*/ 5040313 w 18"/>
              <a:gd name="T117" fmla="*/ 80645000 h 42"/>
              <a:gd name="T118" fmla="*/ 10080625 w 18"/>
              <a:gd name="T119" fmla="*/ 80645000 h 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" h="42">
                <a:moveTo>
                  <a:pt x="4" y="32"/>
                </a:moveTo>
                <a:lnTo>
                  <a:pt x="4" y="34"/>
                </a:lnTo>
                <a:lnTo>
                  <a:pt x="6" y="34"/>
                </a:lnTo>
                <a:lnTo>
                  <a:pt x="8" y="34"/>
                </a:lnTo>
                <a:lnTo>
                  <a:pt x="8" y="36"/>
                </a:lnTo>
                <a:lnTo>
                  <a:pt x="10" y="38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14" y="42"/>
                </a:lnTo>
                <a:lnTo>
                  <a:pt x="16" y="40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4" y="32"/>
                </a:lnTo>
                <a:lnTo>
                  <a:pt x="14" y="30"/>
                </a:lnTo>
                <a:lnTo>
                  <a:pt x="14" y="28"/>
                </a:lnTo>
                <a:lnTo>
                  <a:pt x="14" y="26"/>
                </a:lnTo>
                <a:lnTo>
                  <a:pt x="12" y="24"/>
                </a:lnTo>
                <a:lnTo>
                  <a:pt x="14" y="22"/>
                </a:lnTo>
                <a:lnTo>
                  <a:pt x="14" y="20"/>
                </a:lnTo>
                <a:lnTo>
                  <a:pt x="14" y="18"/>
                </a:lnTo>
                <a:lnTo>
                  <a:pt x="16" y="16"/>
                </a:lnTo>
                <a:lnTo>
                  <a:pt x="16" y="14"/>
                </a:lnTo>
                <a:lnTo>
                  <a:pt x="16" y="12"/>
                </a:lnTo>
                <a:lnTo>
                  <a:pt x="18" y="10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6" y="16"/>
                </a:lnTo>
                <a:lnTo>
                  <a:pt x="8" y="18"/>
                </a:lnTo>
                <a:lnTo>
                  <a:pt x="6" y="20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2"/>
                </a:lnTo>
                <a:lnTo>
                  <a:pt x="4" y="3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0" name="Freeform 2163">
            <a:extLst>
              <a:ext uri="{FF2B5EF4-FFF2-40B4-BE49-F238E27FC236}">
                <a16:creationId xmlns:a16="http://schemas.microsoft.com/office/drawing/2014/main" id="{98EB00F2-48AD-4305-941E-D6D8E46B71E0}"/>
              </a:ext>
            </a:extLst>
          </p:cNvPr>
          <p:cNvSpPr>
            <a:spLocks/>
          </p:cNvSpPr>
          <p:nvPr/>
        </p:nvSpPr>
        <p:spPr bwMode="auto">
          <a:xfrm>
            <a:off x="7753352" y="3573464"/>
            <a:ext cx="28575" cy="66675"/>
          </a:xfrm>
          <a:custGeom>
            <a:avLst/>
            <a:gdLst>
              <a:gd name="T0" fmla="*/ 10080625 w 18"/>
              <a:gd name="T1" fmla="*/ 80645000 h 42"/>
              <a:gd name="T2" fmla="*/ 10080625 w 18"/>
              <a:gd name="T3" fmla="*/ 85685313 h 42"/>
              <a:gd name="T4" fmla="*/ 15120938 w 18"/>
              <a:gd name="T5" fmla="*/ 85685313 h 42"/>
              <a:gd name="T6" fmla="*/ 20161250 w 18"/>
              <a:gd name="T7" fmla="*/ 85685313 h 42"/>
              <a:gd name="T8" fmla="*/ 20161250 w 18"/>
              <a:gd name="T9" fmla="*/ 90725625 h 42"/>
              <a:gd name="T10" fmla="*/ 25201563 w 18"/>
              <a:gd name="T11" fmla="*/ 95765938 h 42"/>
              <a:gd name="T12" fmla="*/ 25201563 w 18"/>
              <a:gd name="T13" fmla="*/ 100806250 h 42"/>
              <a:gd name="T14" fmla="*/ 30241875 w 18"/>
              <a:gd name="T15" fmla="*/ 100806250 h 42"/>
              <a:gd name="T16" fmla="*/ 30241875 w 18"/>
              <a:gd name="T17" fmla="*/ 105846563 h 42"/>
              <a:gd name="T18" fmla="*/ 35282188 w 18"/>
              <a:gd name="T19" fmla="*/ 105846563 h 42"/>
              <a:gd name="T20" fmla="*/ 40322500 w 18"/>
              <a:gd name="T21" fmla="*/ 100806250 h 42"/>
              <a:gd name="T22" fmla="*/ 40322500 w 18"/>
              <a:gd name="T23" fmla="*/ 95765938 h 42"/>
              <a:gd name="T24" fmla="*/ 40322500 w 18"/>
              <a:gd name="T25" fmla="*/ 90725625 h 42"/>
              <a:gd name="T26" fmla="*/ 40322500 w 18"/>
              <a:gd name="T27" fmla="*/ 85685313 h 42"/>
              <a:gd name="T28" fmla="*/ 35282188 w 18"/>
              <a:gd name="T29" fmla="*/ 80645000 h 42"/>
              <a:gd name="T30" fmla="*/ 35282188 w 18"/>
              <a:gd name="T31" fmla="*/ 75604688 h 42"/>
              <a:gd name="T32" fmla="*/ 35282188 w 18"/>
              <a:gd name="T33" fmla="*/ 70564375 h 42"/>
              <a:gd name="T34" fmla="*/ 35282188 w 18"/>
              <a:gd name="T35" fmla="*/ 65524063 h 42"/>
              <a:gd name="T36" fmla="*/ 30241875 w 18"/>
              <a:gd name="T37" fmla="*/ 60483750 h 42"/>
              <a:gd name="T38" fmla="*/ 35282188 w 18"/>
              <a:gd name="T39" fmla="*/ 55443438 h 42"/>
              <a:gd name="T40" fmla="*/ 35282188 w 18"/>
              <a:gd name="T41" fmla="*/ 55443438 h 42"/>
              <a:gd name="T42" fmla="*/ 35282188 w 18"/>
              <a:gd name="T43" fmla="*/ 50403125 h 42"/>
              <a:gd name="T44" fmla="*/ 35282188 w 18"/>
              <a:gd name="T45" fmla="*/ 45362813 h 42"/>
              <a:gd name="T46" fmla="*/ 40322500 w 18"/>
              <a:gd name="T47" fmla="*/ 40322500 h 42"/>
              <a:gd name="T48" fmla="*/ 40322500 w 18"/>
              <a:gd name="T49" fmla="*/ 35282188 h 42"/>
              <a:gd name="T50" fmla="*/ 40322500 w 18"/>
              <a:gd name="T51" fmla="*/ 30241875 h 42"/>
              <a:gd name="T52" fmla="*/ 40322500 w 18"/>
              <a:gd name="T53" fmla="*/ 30241875 h 42"/>
              <a:gd name="T54" fmla="*/ 45362813 w 18"/>
              <a:gd name="T55" fmla="*/ 25201563 h 42"/>
              <a:gd name="T56" fmla="*/ 45362813 w 18"/>
              <a:gd name="T57" fmla="*/ 20161250 h 42"/>
              <a:gd name="T58" fmla="*/ 45362813 w 18"/>
              <a:gd name="T59" fmla="*/ 15120938 h 42"/>
              <a:gd name="T60" fmla="*/ 45362813 w 18"/>
              <a:gd name="T61" fmla="*/ 10080625 h 42"/>
              <a:gd name="T62" fmla="*/ 45362813 w 18"/>
              <a:gd name="T63" fmla="*/ 5040313 h 42"/>
              <a:gd name="T64" fmla="*/ 40322500 w 18"/>
              <a:gd name="T65" fmla="*/ 5040313 h 42"/>
              <a:gd name="T66" fmla="*/ 35282188 w 18"/>
              <a:gd name="T67" fmla="*/ 5040313 h 42"/>
              <a:gd name="T68" fmla="*/ 35282188 w 18"/>
              <a:gd name="T69" fmla="*/ 5040313 h 42"/>
              <a:gd name="T70" fmla="*/ 30241875 w 18"/>
              <a:gd name="T71" fmla="*/ 0 h 42"/>
              <a:gd name="T72" fmla="*/ 25201563 w 18"/>
              <a:gd name="T73" fmla="*/ 5040313 h 42"/>
              <a:gd name="T74" fmla="*/ 20161250 w 18"/>
              <a:gd name="T75" fmla="*/ 5040313 h 42"/>
              <a:gd name="T76" fmla="*/ 20161250 w 18"/>
              <a:gd name="T77" fmla="*/ 10080625 h 42"/>
              <a:gd name="T78" fmla="*/ 20161250 w 18"/>
              <a:gd name="T79" fmla="*/ 10080625 h 42"/>
              <a:gd name="T80" fmla="*/ 20161250 w 18"/>
              <a:gd name="T81" fmla="*/ 15120938 h 42"/>
              <a:gd name="T82" fmla="*/ 20161250 w 18"/>
              <a:gd name="T83" fmla="*/ 20161250 h 42"/>
              <a:gd name="T84" fmla="*/ 15120938 w 18"/>
              <a:gd name="T85" fmla="*/ 25201563 h 42"/>
              <a:gd name="T86" fmla="*/ 15120938 w 18"/>
              <a:gd name="T87" fmla="*/ 30241875 h 42"/>
              <a:gd name="T88" fmla="*/ 15120938 w 18"/>
              <a:gd name="T89" fmla="*/ 30241875 h 42"/>
              <a:gd name="T90" fmla="*/ 15120938 w 18"/>
              <a:gd name="T91" fmla="*/ 35282188 h 42"/>
              <a:gd name="T92" fmla="*/ 15120938 w 18"/>
              <a:gd name="T93" fmla="*/ 40322500 h 42"/>
              <a:gd name="T94" fmla="*/ 20161250 w 18"/>
              <a:gd name="T95" fmla="*/ 45362813 h 42"/>
              <a:gd name="T96" fmla="*/ 15120938 w 18"/>
              <a:gd name="T97" fmla="*/ 50403125 h 42"/>
              <a:gd name="T98" fmla="*/ 15120938 w 18"/>
              <a:gd name="T99" fmla="*/ 50403125 h 42"/>
              <a:gd name="T100" fmla="*/ 10080625 w 18"/>
              <a:gd name="T101" fmla="*/ 55443438 h 42"/>
              <a:gd name="T102" fmla="*/ 10080625 w 18"/>
              <a:gd name="T103" fmla="*/ 55443438 h 42"/>
              <a:gd name="T104" fmla="*/ 5040313 w 18"/>
              <a:gd name="T105" fmla="*/ 55443438 h 42"/>
              <a:gd name="T106" fmla="*/ 0 w 18"/>
              <a:gd name="T107" fmla="*/ 55443438 h 42"/>
              <a:gd name="T108" fmla="*/ 0 w 18"/>
              <a:gd name="T109" fmla="*/ 60483750 h 42"/>
              <a:gd name="T110" fmla="*/ 0 w 18"/>
              <a:gd name="T111" fmla="*/ 65524063 h 42"/>
              <a:gd name="T112" fmla="*/ 0 w 18"/>
              <a:gd name="T113" fmla="*/ 70564375 h 42"/>
              <a:gd name="T114" fmla="*/ 0 w 18"/>
              <a:gd name="T115" fmla="*/ 75604688 h 42"/>
              <a:gd name="T116" fmla="*/ 5040313 w 18"/>
              <a:gd name="T117" fmla="*/ 80645000 h 42"/>
              <a:gd name="T118" fmla="*/ 10080625 w 18"/>
              <a:gd name="T119" fmla="*/ 80645000 h 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" h="42">
                <a:moveTo>
                  <a:pt x="4" y="32"/>
                </a:moveTo>
                <a:lnTo>
                  <a:pt x="4" y="34"/>
                </a:lnTo>
                <a:lnTo>
                  <a:pt x="6" y="34"/>
                </a:lnTo>
                <a:lnTo>
                  <a:pt x="8" y="34"/>
                </a:lnTo>
                <a:lnTo>
                  <a:pt x="8" y="36"/>
                </a:lnTo>
                <a:lnTo>
                  <a:pt x="10" y="38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14" y="42"/>
                </a:lnTo>
                <a:lnTo>
                  <a:pt x="16" y="40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4" y="32"/>
                </a:lnTo>
                <a:lnTo>
                  <a:pt x="14" y="30"/>
                </a:lnTo>
                <a:lnTo>
                  <a:pt x="14" y="28"/>
                </a:lnTo>
                <a:lnTo>
                  <a:pt x="14" y="26"/>
                </a:lnTo>
                <a:lnTo>
                  <a:pt x="12" y="24"/>
                </a:lnTo>
                <a:lnTo>
                  <a:pt x="14" y="22"/>
                </a:lnTo>
                <a:lnTo>
                  <a:pt x="14" y="20"/>
                </a:lnTo>
                <a:lnTo>
                  <a:pt x="14" y="18"/>
                </a:lnTo>
                <a:lnTo>
                  <a:pt x="16" y="16"/>
                </a:lnTo>
                <a:lnTo>
                  <a:pt x="16" y="14"/>
                </a:lnTo>
                <a:lnTo>
                  <a:pt x="16" y="12"/>
                </a:lnTo>
                <a:lnTo>
                  <a:pt x="18" y="10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6" y="16"/>
                </a:lnTo>
                <a:lnTo>
                  <a:pt x="8" y="18"/>
                </a:lnTo>
                <a:lnTo>
                  <a:pt x="6" y="20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2"/>
                </a:lnTo>
                <a:lnTo>
                  <a:pt x="4" y="3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1" name="Freeform 2164">
            <a:extLst>
              <a:ext uri="{FF2B5EF4-FFF2-40B4-BE49-F238E27FC236}">
                <a16:creationId xmlns:a16="http://schemas.microsoft.com/office/drawing/2014/main" id="{7E54700A-19CC-4D6D-A72C-CB8E147E06F2}"/>
              </a:ext>
            </a:extLst>
          </p:cNvPr>
          <p:cNvSpPr>
            <a:spLocks/>
          </p:cNvSpPr>
          <p:nvPr/>
        </p:nvSpPr>
        <p:spPr bwMode="auto">
          <a:xfrm>
            <a:off x="7766052" y="3522663"/>
            <a:ext cx="28575" cy="25400"/>
          </a:xfrm>
          <a:custGeom>
            <a:avLst/>
            <a:gdLst>
              <a:gd name="T0" fmla="*/ 5040313 w 18"/>
              <a:gd name="T1" fmla="*/ 30241875 h 16"/>
              <a:gd name="T2" fmla="*/ 5040313 w 18"/>
              <a:gd name="T3" fmla="*/ 35282188 h 16"/>
              <a:gd name="T4" fmla="*/ 5040313 w 18"/>
              <a:gd name="T5" fmla="*/ 30241875 h 16"/>
              <a:gd name="T6" fmla="*/ 10080625 w 18"/>
              <a:gd name="T7" fmla="*/ 30241875 h 16"/>
              <a:gd name="T8" fmla="*/ 10080625 w 18"/>
              <a:gd name="T9" fmla="*/ 25201563 h 16"/>
              <a:gd name="T10" fmla="*/ 15120938 w 18"/>
              <a:gd name="T11" fmla="*/ 20161250 h 16"/>
              <a:gd name="T12" fmla="*/ 20161250 w 18"/>
              <a:gd name="T13" fmla="*/ 20161250 h 16"/>
              <a:gd name="T14" fmla="*/ 20161250 w 18"/>
              <a:gd name="T15" fmla="*/ 20161250 h 16"/>
              <a:gd name="T16" fmla="*/ 20161250 w 18"/>
              <a:gd name="T17" fmla="*/ 20161250 h 16"/>
              <a:gd name="T18" fmla="*/ 25201563 w 18"/>
              <a:gd name="T19" fmla="*/ 25201563 h 16"/>
              <a:gd name="T20" fmla="*/ 25201563 w 18"/>
              <a:gd name="T21" fmla="*/ 30241875 h 16"/>
              <a:gd name="T22" fmla="*/ 30241875 w 18"/>
              <a:gd name="T23" fmla="*/ 35282188 h 16"/>
              <a:gd name="T24" fmla="*/ 35282188 w 18"/>
              <a:gd name="T25" fmla="*/ 35282188 h 16"/>
              <a:gd name="T26" fmla="*/ 40322500 w 18"/>
              <a:gd name="T27" fmla="*/ 40322500 h 16"/>
              <a:gd name="T28" fmla="*/ 45362813 w 18"/>
              <a:gd name="T29" fmla="*/ 40322500 h 16"/>
              <a:gd name="T30" fmla="*/ 45362813 w 18"/>
              <a:gd name="T31" fmla="*/ 35282188 h 16"/>
              <a:gd name="T32" fmla="*/ 40322500 w 18"/>
              <a:gd name="T33" fmla="*/ 30241875 h 16"/>
              <a:gd name="T34" fmla="*/ 40322500 w 18"/>
              <a:gd name="T35" fmla="*/ 30241875 h 16"/>
              <a:gd name="T36" fmla="*/ 40322500 w 18"/>
              <a:gd name="T37" fmla="*/ 30241875 h 16"/>
              <a:gd name="T38" fmla="*/ 40322500 w 18"/>
              <a:gd name="T39" fmla="*/ 25201563 h 16"/>
              <a:gd name="T40" fmla="*/ 35282188 w 18"/>
              <a:gd name="T41" fmla="*/ 20161250 h 16"/>
              <a:gd name="T42" fmla="*/ 35282188 w 18"/>
              <a:gd name="T43" fmla="*/ 20161250 h 16"/>
              <a:gd name="T44" fmla="*/ 30241875 w 18"/>
              <a:gd name="T45" fmla="*/ 20161250 h 16"/>
              <a:gd name="T46" fmla="*/ 30241875 w 18"/>
              <a:gd name="T47" fmla="*/ 15120938 h 16"/>
              <a:gd name="T48" fmla="*/ 25201563 w 18"/>
              <a:gd name="T49" fmla="*/ 10080625 h 16"/>
              <a:gd name="T50" fmla="*/ 20161250 w 18"/>
              <a:gd name="T51" fmla="*/ 10080625 h 16"/>
              <a:gd name="T52" fmla="*/ 20161250 w 18"/>
              <a:gd name="T53" fmla="*/ 5040313 h 16"/>
              <a:gd name="T54" fmla="*/ 15120938 w 18"/>
              <a:gd name="T55" fmla="*/ 5040313 h 16"/>
              <a:gd name="T56" fmla="*/ 15120938 w 18"/>
              <a:gd name="T57" fmla="*/ 5040313 h 16"/>
              <a:gd name="T58" fmla="*/ 10080625 w 18"/>
              <a:gd name="T59" fmla="*/ 5040313 h 16"/>
              <a:gd name="T60" fmla="*/ 10080625 w 18"/>
              <a:gd name="T61" fmla="*/ 5040313 h 16"/>
              <a:gd name="T62" fmla="*/ 5040313 w 18"/>
              <a:gd name="T63" fmla="*/ 0 h 16"/>
              <a:gd name="T64" fmla="*/ 0 w 18"/>
              <a:gd name="T65" fmla="*/ 0 h 16"/>
              <a:gd name="T66" fmla="*/ 5040313 w 18"/>
              <a:gd name="T67" fmla="*/ 5040313 h 16"/>
              <a:gd name="T68" fmla="*/ 5040313 w 18"/>
              <a:gd name="T69" fmla="*/ 5040313 h 16"/>
              <a:gd name="T70" fmla="*/ 5040313 w 18"/>
              <a:gd name="T71" fmla="*/ 10080625 h 16"/>
              <a:gd name="T72" fmla="*/ 5040313 w 18"/>
              <a:gd name="T73" fmla="*/ 15120938 h 16"/>
              <a:gd name="T74" fmla="*/ 5040313 w 18"/>
              <a:gd name="T75" fmla="*/ 20161250 h 16"/>
              <a:gd name="T76" fmla="*/ 5040313 w 18"/>
              <a:gd name="T77" fmla="*/ 25201563 h 16"/>
              <a:gd name="T78" fmla="*/ 5040313 w 18"/>
              <a:gd name="T79" fmla="*/ 30241875 h 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" h="16">
                <a:moveTo>
                  <a:pt x="2" y="12"/>
                </a:move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18" y="14"/>
                </a:lnTo>
                <a:lnTo>
                  <a:pt x="16" y="12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2" name="Freeform 2165">
            <a:extLst>
              <a:ext uri="{FF2B5EF4-FFF2-40B4-BE49-F238E27FC236}">
                <a16:creationId xmlns:a16="http://schemas.microsoft.com/office/drawing/2014/main" id="{644B1FBD-5F03-4966-BE47-805D3F6D3885}"/>
              </a:ext>
            </a:extLst>
          </p:cNvPr>
          <p:cNvSpPr>
            <a:spLocks/>
          </p:cNvSpPr>
          <p:nvPr/>
        </p:nvSpPr>
        <p:spPr bwMode="auto">
          <a:xfrm>
            <a:off x="7766052" y="3522663"/>
            <a:ext cx="28575" cy="25400"/>
          </a:xfrm>
          <a:custGeom>
            <a:avLst/>
            <a:gdLst>
              <a:gd name="T0" fmla="*/ 5040313 w 18"/>
              <a:gd name="T1" fmla="*/ 30241875 h 16"/>
              <a:gd name="T2" fmla="*/ 5040313 w 18"/>
              <a:gd name="T3" fmla="*/ 35282188 h 16"/>
              <a:gd name="T4" fmla="*/ 5040313 w 18"/>
              <a:gd name="T5" fmla="*/ 30241875 h 16"/>
              <a:gd name="T6" fmla="*/ 10080625 w 18"/>
              <a:gd name="T7" fmla="*/ 30241875 h 16"/>
              <a:gd name="T8" fmla="*/ 10080625 w 18"/>
              <a:gd name="T9" fmla="*/ 25201563 h 16"/>
              <a:gd name="T10" fmla="*/ 15120938 w 18"/>
              <a:gd name="T11" fmla="*/ 20161250 h 16"/>
              <a:gd name="T12" fmla="*/ 20161250 w 18"/>
              <a:gd name="T13" fmla="*/ 20161250 h 16"/>
              <a:gd name="T14" fmla="*/ 20161250 w 18"/>
              <a:gd name="T15" fmla="*/ 20161250 h 16"/>
              <a:gd name="T16" fmla="*/ 20161250 w 18"/>
              <a:gd name="T17" fmla="*/ 20161250 h 16"/>
              <a:gd name="T18" fmla="*/ 25201563 w 18"/>
              <a:gd name="T19" fmla="*/ 25201563 h 16"/>
              <a:gd name="T20" fmla="*/ 25201563 w 18"/>
              <a:gd name="T21" fmla="*/ 30241875 h 16"/>
              <a:gd name="T22" fmla="*/ 30241875 w 18"/>
              <a:gd name="T23" fmla="*/ 35282188 h 16"/>
              <a:gd name="T24" fmla="*/ 35282188 w 18"/>
              <a:gd name="T25" fmla="*/ 35282188 h 16"/>
              <a:gd name="T26" fmla="*/ 40322500 w 18"/>
              <a:gd name="T27" fmla="*/ 40322500 h 16"/>
              <a:gd name="T28" fmla="*/ 45362813 w 18"/>
              <a:gd name="T29" fmla="*/ 40322500 h 16"/>
              <a:gd name="T30" fmla="*/ 45362813 w 18"/>
              <a:gd name="T31" fmla="*/ 35282188 h 16"/>
              <a:gd name="T32" fmla="*/ 40322500 w 18"/>
              <a:gd name="T33" fmla="*/ 30241875 h 16"/>
              <a:gd name="T34" fmla="*/ 40322500 w 18"/>
              <a:gd name="T35" fmla="*/ 30241875 h 16"/>
              <a:gd name="T36" fmla="*/ 40322500 w 18"/>
              <a:gd name="T37" fmla="*/ 30241875 h 16"/>
              <a:gd name="T38" fmla="*/ 40322500 w 18"/>
              <a:gd name="T39" fmla="*/ 25201563 h 16"/>
              <a:gd name="T40" fmla="*/ 35282188 w 18"/>
              <a:gd name="T41" fmla="*/ 20161250 h 16"/>
              <a:gd name="T42" fmla="*/ 35282188 w 18"/>
              <a:gd name="T43" fmla="*/ 20161250 h 16"/>
              <a:gd name="T44" fmla="*/ 30241875 w 18"/>
              <a:gd name="T45" fmla="*/ 20161250 h 16"/>
              <a:gd name="T46" fmla="*/ 30241875 w 18"/>
              <a:gd name="T47" fmla="*/ 15120938 h 16"/>
              <a:gd name="T48" fmla="*/ 25201563 w 18"/>
              <a:gd name="T49" fmla="*/ 10080625 h 16"/>
              <a:gd name="T50" fmla="*/ 20161250 w 18"/>
              <a:gd name="T51" fmla="*/ 10080625 h 16"/>
              <a:gd name="T52" fmla="*/ 20161250 w 18"/>
              <a:gd name="T53" fmla="*/ 5040313 h 16"/>
              <a:gd name="T54" fmla="*/ 15120938 w 18"/>
              <a:gd name="T55" fmla="*/ 5040313 h 16"/>
              <a:gd name="T56" fmla="*/ 15120938 w 18"/>
              <a:gd name="T57" fmla="*/ 5040313 h 16"/>
              <a:gd name="T58" fmla="*/ 10080625 w 18"/>
              <a:gd name="T59" fmla="*/ 5040313 h 16"/>
              <a:gd name="T60" fmla="*/ 10080625 w 18"/>
              <a:gd name="T61" fmla="*/ 5040313 h 16"/>
              <a:gd name="T62" fmla="*/ 5040313 w 18"/>
              <a:gd name="T63" fmla="*/ 0 h 16"/>
              <a:gd name="T64" fmla="*/ 0 w 18"/>
              <a:gd name="T65" fmla="*/ 0 h 16"/>
              <a:gd name="T66" fmla="*/ 5040313 w 18"/>
              <a:gd name="T67" fmla="*/ 5040313 h 16"/>
              <a:gd name="T68" fmla="*/ 5040313 w 18"/>
              <a:gd name="T69" fmla="*/ 5040313 h 16"/>
              <a:gd name="T70" fmla="*/ 5040313 w 18"/>
              <a:gd name="T71" fmla="*/ 10080625 h 16"/>
              <a:gd name="T72" fmla="*/ 5040313 w 18"/>
              <a:gd name="T73" fmla="*/ 15120938 h 16"/>
              <a:gd name="T74" fmla="*/ 5040313 w 18"/>
              <a:gd name="T75" fmla="*/ 20161250 h 16"/>
              <a:gd name="T76" fmla="*/ 5040313 w 18"/>
              <a:gd name="T77" fmla="*/ 25201563 h 16"/>
              <a:gd name="T78" fmla="*/ 5040313 w 18"/>
              <a:gd name="T79" fmla="*/ 30241875 h 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" h="16">
                <a:moveTo>
                  <a:pt x="2" y="12"/>
                </a:move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18" y="14"/>
                </a:lnTo>
                <a:lnTo>
                  <a:pt x="16" y="12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3" name="Freeform 2166">
            <a:extLst>
              <a:ext uri="{FF2B5EF4-FFF2-40B4-BE49-F238E27FC236}">
                <a16:creationId xmlns:a16="http://schemas.microsoft.com/office/drawing/2014/main" id="{EB77FF07-7EC0-447D-AC88-41C9022EB232}"/>
              </a:ext>
            </a:extLst>
          </p:cNvPr>
          <p:cNvSpPr>
            <a:spLocks/>
          </p:cNvSpPr>
          <p:nvPr/>
        </p:nvSpPr>
        <p:spPr bwMode="auto">
          <a:xfrm>
            <a:off x="7778750" y="3567114"/>
            <a:ext cx="19050" cy="57151"/>
          </a:xfrm>
          <a:custGeom>
            <a:avLst/>
            <a:gdLst>
              <a:gd name="T0" fmla="*/ 5040313 w 12"/>
              <a:gd name="T1" fmla="*/ 65524063 h 36"/>
              <a:gd name="T2" fmla="*/ 5040313 w 12"/>
              <a:gd name="T3" fmla="*/ 70564375 h 36"/>
              <a:gd name="T4" fmla="*/ 5040313 w 12"/>
              <a:gd name="T5" fmla="*/ 70564375 h 36"/>
              <a:gd name="T6" fmla="*/ 0 w 12"/>
              <a:gd name="T7" fmla="*/ 75604688 h 36"/>
              <a:gd name="T8" fmla="*/ 0 w 12"/>
              <a:gd name="T9" fmla="*/ 80645000 h 36"/>
              <a:gd name="T10" fmla="*/ 0 w 12"/>
              <a:gd name="T11" fmla="*/ 85685313 h 36"/>
              <a:gd name="T12" fmla="*/ 0 w 12"/>
              <a:gd name="T13" fmla="*/ 90725625 h 36"/>
              <a:gd name="T14" fmla="*/ 5040313 w 12"/>
              <a:gd name="T15" fmla="*/ 90725625 h 36"/>
              <a:gd name="T16" fmla="*/ 10080625 w 12"/>
              <a:gd name="T17" fmla="*/ 85685313 h 36"/>
              <a:gd name="T18" fmla="*/ 10080625 w 12"/>
              <a:gd name="T19" fmla="*/ 80645000 h 36"/>
              <a:gd name="T20" fmla="*/ 10080625 w 12"/>
              <a:gd name="T21" fmla="*/ 75604688 h 36"/>
              <a:gd name="T22" fmla="*/ 10080625 w 12"/>
              <a:gd name="T23" fmla="*/ 70564375 h 36"/>
              <a:gd name="T24" fmla="*/ 15120938 w 12"/>
              <a:gd name="T25" fmla="*/ 65524063 h 36"/>
              <a:gd name="T26" fmla="*/ 15120938 w 12"/>
              <a:gd name="T27" fmla="*/ 65524063 h 36"/>
              <a:gd name="T28" fmla="*/ 15120938 w 12"/>
              <a:gd name="T29" fmla="*/ 60483750 h 36"/>
              <a:gd name="T30" fmla="*/ 15120938 w 12"/>
              <a:gd name="T31" fmla="*/ 60483750 h 36"/>
              <a:gd name="T32" fmla="*/ 15120938 w 12"/>
              <a:gd name="T33" fmla="*/ 55443438 h 36"/>
              <a:gd name="T34" fmla="*/ 20161250 w 12"/>
              <a:gd name="T35" fmla="*/ 50403125 h 36"/>
              <a:gd name="T36" fmla="*/ 25201563 w 12"/>
              <a:gd name="T37" fmla="*/ 45362813 h 36"/>
              <a:gd name="T38" fmla="*/ 30241875 w 12"/>
              <a:gd name="T39" fmla="*/ 40322500 h 36"/>
              <a:gd name="T40" fmla="*/ 30241875 w 12"/>
              <a:gd name="T41" fmla="*/ 40322500 h 36"/>
              <a:gd name="T42" fmla="*/ 30241875 w 12"/>
              <a:gd name="T43" fmla="*/ 35282188 h 36"/>
              <a:gd name="T44" fmla="*/ 30241875 w 12"/>
              <a:gd name="T45" fmla="*/ 30241875 h 36"/>
              <a:gd name="T46" fmla="*/ 25201563 w 12"/>
              <a:gd name="T47" fmla="*/ 25201563 h 36"/>
              <a:gd name="T48" fmla="*/ 30241875 w 12"/>
              <a:gd name="T49" fmla="*/ 20161250 h 36"/>
              <a:gd name="T50" fmla="*/ 30241875 w 12"/>
              <a:gd name="T51" fmla="*/ 15120938 h 36"/>
              <a:gd name="T52" fmla="*/ 30241875 w 12"/>
              <a:gd name="T53" fmla="*/ 10080625 h 36"/>
              <a:gd name="T54" fmla="*/ 25201563 w 12"/>
              <a:gd name="T55" fmla="*/ 10080625 h 36"/>
              <a:gd name="T56" fmla="*/ 25201563 w 12"/>
              <a:gd name="T57" fmla="*/ 5040313 h 36"/>
              <a:gd name="T58" fmla="*/ 25201563 w 12"/>
              <a:gd name="T59" fmla="*/ 0 h 36"/>
              <a:gd name="T60" fmla="*/ 25201563 w 12"/>
              <a:gd name="T61" fmla="*/ 0 h 36"/>
              <a:gd name="T62" fmla="*/ 25201563 w 12"/>
              <a:gd name="T63" fmla="*/ 5040313 h 36"/>
              <a:gd name="T64" fmla="*/ 20161250 w 12"/>
              <a:gd name="T65" fmla="*/ 10080625 h 36"/>
              <a:gd name="T66" fmla="*/ 20161250 w 12"/>
              <a:gd name="T67" fmla="*/ 15120938 h 36"/>
              <a:gd name="T68" fmla="*/ 20161250 w 12"/>
              <a:gd name="T69" fmla="*/ 20161250 h 36"/>
              <a:gd name="T70" fmla="*/ 20161250 w 12"/>
              <a:gd name="T71" fmla="*/ 25201563 h 36"/>
              <a:gd name="T72" fmla="*/ 15120938 w 12"/>
              <a:gd name="T73" fmla="*/ 30241875 h 36"/>
              <a:gd name="T74" fmla="*/ 15120938 w 12"/>
              <a:gd name="T75" fmla="*/ 35282188 h 36"/>
              <a:gd name="T76" fmla="*/ 15120938 w 12"/>
              <a:gd name="T77" fmla="*/ 35282188 h 36"/>
              <a:gd name="T78" fmla="*/ 15120938 w 12"/>
              <a:gd name="T79" fmla="*/ 40322500 h 36"/>
              <a:gd name="T80" fmla="*/ 10080625 w 12"/>
              <a:gd name="T81" fmla="*/ 45362813 h 36"/>
              <a:gd name="T82" fmla="*/ 10080625 w 12"/>
              <a:gd name="T83" fmla="*/ 50403125 h 36"/>
              <a:gd name="T84" fmla="*/ 5040313 w 12"/>
              <a:gd name="T85" fmla="*/ 55443438 h 36"/>
              <a:gd name="T86" fmla="*/ 5040313 w 12"/>
              <a:gd name="T87" fmla="*/ 60483750 h 36"/>
              <a:gd name="T88" fmla="*/ 5040313 w 12"/>
              <a:gd name="T89" fmla="*/ 60483750 h 36"/>
              <a:gd name="T90" fmla="*/ 5040313 w 12"/>
              <a:gd name="T91" fmla="*/ 65524063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2" h="36">
                <a:moveTo>
                  <a:pt x="2" y="26"/>
                </a:moveTo>
                <a:lnTo>
                  <a:pt x="2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2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0"/>
                </a:ln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2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10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2"/>
                </a:lnTo>
                <a:lnTo>
                  <a:pt x="6" y="14"/>
                </a:lnTo>
                <a:lnTo>
                  <a:pt x="6" y="16"/>
                </a:lnTo>
                <a:lnTo>
                  <a:pt x="4" y="18"/>
                </a:lnTo>
                <a:lnTo>
                  <a:pt x="4" y="20"/>
                </a:lnTo>
                <a:lnTo>
                  <a:pt x="2" y="22"/>
                </a:lnTo>
                <a:lnTo>
                  <a:pt x="2" y="24"/>
                </a:lnTo>
                <a:lnTo>
                  <a:pt x="2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4" name="Freeform 2167">
            <a:extLst>
              <a:ext uri="{FF2B5EF4-FFF2-40B4-BE49-F238E27FC236}">
                <a16:creationId xmlns:a16="http://schemas.microsoft.com/office/drawing/2014/main" id="{161515D7-C095-40A8-B534-F75A1E8B6A6C}"/>
              </a:ext>
            </a:extLst>
          </p:cNvPr>
          <p:cNvSpPr>
            <a:spLocks/>
          </p:cNvSpPr>
          <p:nvPr/>
        </p:nvSpPr>
        <p:spPr bwMode="auto">
          <a:xfrm>
            <a:off x="7778750" y="3567114"/>
            <a:ext cx="19050" cy="57151"/>
          </a:xfrm>
          <a:custGeom>
            <a:avLst/>
            <a:gdLst>
              <a:gd name="T0" fmla="*/ 5040313 w 12"/>
              <a:gd name="T1" fmla="*/ 65524063 h 36"/>
              <a:gd name="T2" fmla="*/ 5040313 w 12"/>
              <a:gd name="T3" fmla="*/ 70564375 h 36"/>
              <a:gd name="T4" fmla="*/ 5040313 w 12"/>
              <a:gd name="T5" fmla="*/ 70564375 h 36"/>
              <a:gd name="T6" fmla="*/ 0 w 12"/>
              <a:gd name="T7" fmla="*/ 75604688 h 36"/>
              <a:gd name="T8" fmla="*/ 0 w 12"/>
              <a:gd name="T9" fmla="*/ 80645000 h 36"/>
              <a:gd name="T10" fmla="*/ 0 w 12"/>
              <a:gd name="T11" fmla="*/ 85685313 h 36"/>
              <a:gd name="T12" fmla="*/ 0 w 12"/>
              <a:gd name="T13" fmla="*/ 90725625 h 36"/>
              <a:gd name="T14" fmla="*/ 5040313 w 12"/>
              <a:gd name="T15" fmla="*/ 90725625 h 36"/>
              <a:gd name="T16" fmla="*/ 10080625 w 12"/>
              <a:gd name="T17" fmla="*/ 85685313 h 36"/>
              <a:gd name="T18" fmla="*/ 10080625 w 12"/>
              <a:gd name="T19" fmla="*/ 80645000 h 36"/>
              <a:gd name="T20" fmla="*/ 10080625 w 12"/>
              <a:gd name="T21" fmla="*/ 75604688 h 36"/>
              <a:gd name="T22" fmla="*/ 10080625 w 12"/>
              <a:gd name="T23" fmla="*/ 70564375 h 36"/>
              <a:gd name="T24" fmla="*/ 15120938 w 12"/>
              <a:gd name="T25" fmla="*/ 65524063 h 36"/>
              <a:gd name="T26" fmla="*/ 15120938 w 12"/>
              <a:gd name="T27" fmla="*/ 65524063 h 36"/>
              <a:gd name="T28" fmla="*/ 15120938 w 12"/>
              <a:gd name="T29" fmla="*/ 60483750 h 36"/>
              <a:gd name="T30" fmla="*/ 15120938 w 12"/>
              <a:gd name="T31" fmla="*/ 60483750 h 36"/>
              <a:gd name="T32" fmla="*/ 15120938 w 12"/>
              <a:gd name="T33" fmla="*/ 55443438 h 36"/>
              <a:gd name="T34" fmla="*/ 20161250 w 12"/>
              <a:gd name="T35" fmla="*/ 50403125 h 36"/>
              <a:gd name="T36" fmla="*/ 25201563 w 12"/>
              <a:gd name="T37" fmla="*/ 45362813 h 36"/>
              <a:gd name="T38" fmla="*/ 30241875 w 12"/>
              <a:gd name="T39" fmla="*/ 40322500 h 36"/>
              <a:gd name="T40" fmla="*/ 30241875 w 12"/>
              <a:gd name="T41" fmla="*/ 40322500 h 36"/>
              <a:gd name="T42" fmla="*/ 30241875 w 12"/>
              <a:gd name="T43" fmla="*/ 35282188 h 36"/>
              <a:gd name="T44" fmla="*/ 30241875 w 12"/>
              <a:gd name="T45" fmla="*/ 30241875 h 36"/>
              <a:gd name="T46" fmla="*/ 25201563 w 12"/>
              <a:gd name="T47" fmla="*/ 25201563 h 36"/>
              <a:gd name="T48" fmla="*/ 30241875 w 12"/>
              <a:gd name="T49" fmla="*/ 20161250 h 36"/>
              <a:gd name="T50" fmla="*/ 30241875 w 12"/>
              <a:gd name="T51" fmla="*/ 15120938 h 36"/>
              <a:gd name="T52" fmla="*/ 30241875 w 12"/>
              <a:gd name="T53" fmla="*/ 10080625 h 36"/>
              <a:gd name="T54" fmla="*/ 25201563 w 12"/>
              <a:gd name="T55" fmla="*/ 10080625 h 36"/>
              <a:gd name="T56" fmla="*/ 25201563 w 12"/>
              <a:gd name="T57" fmla="*/ 5040313 h 36"/>
              <a:gd name="T58" fmla="*/ 25201563 w 12"/>
              <a:gd name="T59" fmla="*/ 0 h 36"/>
              <a:gd name="T60" fmla="*/ 25201563 w 12"/>
              <a:gd name="T61" fmla="*/ 0 h 36"/>
              <a:gd name="T62" fmla="*/ 25201563 w 12"/>
              <a:gd name="T63" fmla="*/ 5040313 h 36"/>
              <a:gd name="T64" fmla="*/ 20161250 w 12"/>
              <a:gd name="T65" fmla="*/ 10080625 h 36"/>
              <a:gd name="T66" fmla="*/ 20161250 w 12"/>
              <a:gd name="T67" fmla="*/ 15120938 h 36"/>
              <a:gd name="T68" fmla="*/ 20161250 w 12"/>
              <a:gd name="T69" fmla="*/ 20161250 h 36"/>
              <a:gd name="T70" fmla="*/ 20161250 w 12"/>
              <a:gd name="T71" fmla="*/ 25201563 h 36"/>
              <a:gd name="T72" fmla="*/ 15120938 w 12"/>
              <a:gd name="T73" fmla="*/ 30241875 h 36"/>
              <a:gd name="T74" fmla="*/ 15120938 w 12"/>
              <a:gd name="T75" fmla="*/ 35282188 h 36"/>
              <a:gd name="T76" fmla="*/ 15120938 w 12"/>
              <a:gd name="T77" fmla="*/ 35282188 h 36"/>
              <a:gd name="T78" fmla="*/ 15120938 w 12"/>
              <a:gd name="T79" fmla="*/ 40322500 h 36"/>
              <a:gd name="T80" fmla="*/ 10080625 w 12"/>
              <a:gd name="T81" fmla="*/ 45362813 h 36"/>
              <a:gd name="T82" fmla="*/ 10080625 w 12"/>
              <a:gd name="T83" fmla="*/ 50403125 h 36"/>
              <a:gd name="T84" fmla="*/ 5040313 w 12"/>
              <a:gd name="T85" fmla="*/ 55443438 h 36"/>
              <a:gd name="T86" fmla="*/ 5040313 w 12"/>
              <a:gd name="T87" fmla="*/ 60483750 h 36"/>
              <a:gd name="T88" fmla="*/ 5040313 w 12"/>
              <a:gd name="T89" fmla="*/ 60483750 h 36"/>
              <a:gd name="T90" fmla="*/ 5040313 w 12"/>
              <a:gd name="T91" fmla="*/ 65524063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2" h="36">
                <a:moveTo>
                  <a:pt x="2" y="26"/>
                </a:moveTo>
                <a:lnTo>
                  <a:pt x="2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2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0"/>
                </a:ln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2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10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2"/>
                </a:lnTo>
                <a:lnTo>
                  <a:pt x="6" y="14"/>
                </a:lnTo>
                <a:lnTo>
                  <a:pt x="6" y="16"/>
                </a:lnTo>
                <a:lnTo>
                  <a:pt x="4" y="18"/>
                </a:lnTo>
                <a:lnTo>
                  <a:pt x="4" y="20"/>
                </a:lnTo>
                <a:lnTo>
                  <a:pt x="2" y="22"/>
                </a:lnTo>
                <a:lnTo>
                  <a:pt x="2" y="24"/>
                </a:lnTo>
                <a:lnTo>
                  <a:pt x="2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5" name="Freeform 2168">
            <a:extLst>
              <a:ext uri="{FF2B5EF4-FFF2-40B4-BE49-F238E27FC236}">
                <a16:creationId xmlns:a16="http://schemas.microsoft.com/office/drawing/2014/main" id="{D6968CC2-ACA9-4961-BF1A-14C3054BCED4}"/>
              </a:ext>
            </a:extLst>
          </p:cNvPr>
          <p:cNvSpPr>
            <a:spLocks/>
          </p:cNvSpPr>
          <p:nvPr/>
        </p:nvSpPr>
        <p:spPr bwMode="auto">
          <a:xfrm>
            <a:off x="7788278" y="3475039"/>
            <a:ext cx="9525" cy="15875"/>
          </a:xfrm>
          <a:custGeom>
            <a:avLst/>
            <a:gdLst>
              <a:gd name="T0" fmla="*/ 5040313 w 6"/>
              <a:gd name="T1" fmla="*/ 25201563 h 10"/>
              <a:gd name="T2" fmla="*/ 10080625 w 6"/>
              <a:gd name="T3" fmla="*/ 20161250 h 10"/>
              <a:gd name="T4" fmla="*/ 15120938 w 6"/>
              <a:gd name="T5" fmla="*/ 20161250 h 10"/>
              <a:gd name="T6" fmla="*/ 15120938 w 6"/>
              <a:gd name="T7" fmla="*/ 15120938 h 10"/>
              <a:gd name="T8" fmla="*/ 15120938 w 6"/>
              <a:gd name="T9" fmla="*/ 10080625 h 10"/>
              <a:gd name="T10" fmla="*/ 10080625 w 6"/>
              <a:gd name="T11" fmla="*/ 5040313 h 10"/>
              <a:gd name="T12" fmla="*/ 5040313 w 6"/>
              <a:gd name="T13" fmla="*/ 0 h 10"/>
              <a:gd name="T14" fmla="*/ 0 w 6"/>
              <a:gd name="T15" fmla="*/ 0 h 10"/>
              <a:gd name="T16" fmla="*/ 0 w 6"/>
              <a:gd name="T17" fmla="*/ 0 h 10"/>
              <a:gd name="T18" fmla="*/ 0 w 6"/>
              <a:gd name="T19" fmla="*/ 5040313 h 10"/>
              <a:gd name="T20" fmla="*/ 0 w 6"/>
              <a:gd name="T21" fmla="*/ 10080625 h 10"/>
              <a:gd name="T22" fmla="*/ 0 w 6"/>
              <a:gd name="T23" fmla="*/ 15120938 h 10"/>
              <a:gd name="T24" fmla="*/ 0 w 6"/>
              <a:gd name="T25" fmla="*/ 20161250 h 10"/>
              <a:gd name="T26" fmla="*/ 5040313 w 6"/>
              <a:gd name="T27" fmla="*/ 25201563 h 10"/>
              <a:gd name="T28" fmla="*/ 5040313 w 6"/>
              <a:gd name="T29" fmla="*/ 2520156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10">
                <a:moveTo>
                  <a:pt x="2" y="10"/>
                </a:move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6" name="Freeform 2169">
            <a:extLst>
              <a:ext uri="{FF2B5EF4-FFF2-40B4-BE49-F238E27FC236}">
                <a16:creationId xmlns:a16="http://schemas.microsoft.com/office/drawing/2014/main" id="{CC22D260-2EB2-44AC-8B4C-5002544E4686}"/>
              </a:ext>
            </a:extLst>
          </p:cNvPr>
          <p:cNvSpPr>
            <a:spLocks/>
          </p:cNvSpPr>
          <p:nvPr/>
        </p:nvSpPr>
        <p:spPr bwMode="auto">
          <a:xfrm>
            <a:off x="7788278" y="3475039"/>
            <a:ext cx="9525" cy="15875"/>
          </a:xfrm>
          <a:custGeom>
            <a:avLst/>
            <a:gdLst>
              <a:gd name="T0" fmla="*/ 5040313 w 6"/>
              <a:gd name="T1" fmla="*/ 25201563 h 10"/>
              <a:gd name="T2" fmla="*/ 10080625 w 6"/>
              <a:gd name="T3" fmla="*/ 20161250 h 10"/>
              <a:gd name="T4" fmla="*/ 15120938 w 6"/>
              <a:gd name="T5" fmla="*/ 20161250 h 10"/>
              <a:gd name="T6" fmla="*/ 15120938 w 6"/>
              <a:gd name="T7" fmla="*/ 15120938 h 10"/>
              <a:gd name="T8" fmla="*/ 15120938 w 6"/>
              <a:gd name="T9" fmla="*/ 10080625 h 10"/>
              <a:gd name="T10" fmla="*/ 10080625 w 6"/>
              <a:gd name="T11" fmla="*/ 5040313 h 10"/>
              <a:gd name="T12" fmla="*/ 5040313 w 6"/>
              <a:gd name="T13" fmla="*/ 0 h 10"/>
              <a:gd name="T14" fmla="*/ 0 w 6"/>
              <a:gd name="T15" fmla="*/ 0 h 10"/>
              <a:gd name="T16" fmla="*/ 0 w 6"/>
              <a:gd name="T17" fmla="*/ 0 h 10"/>
              <a:gd name="T18" fmla="*/ 0 w 6"/>
              <a:gd name="T19" fmla="*/ 5040313 h 10"/>
              <a:gd name="T20" fmla="*/ 0 w 6"/>
              <a:gd name="T21" fmla="*/ 10080625 h 10"/>
              <a:gd name="T22" fmla="*/ 0 w 6"/>
              <a:gd name="T23" fmla="*/ 15120938 h 10"/>
              <a:gd name="T24" fmla="*/ 0 w 6"/>
              <a:gd name="T25" fmla="*/ 20161250 h 10"/>
              <a:gd name="T26" fmla="*/ 5040313 w 6"/>
              <a:gd name="T27" fmla="*/ 25201563 h 10"/>
              <a:gd name="T28" fmla="*/ 5040313 w 6"/>
              <a:gd name="T29" fmla="*/ 2520156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10">
                <a:moveTo>
                  <a:pt x="2" y="10"/>
                </a:move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7" name="Freeform 2170">
            <a:extLst>
              <a:ext uri="{FF2B5EF4-FFF2-40B4-BE49-F238E27FC236}">
                <a16:creationId xmlns:a16="http://schemas.microsoft.com/office/drawing/2014/main" id="{1284C7BE-C516-4FB7-A3AB-C25BE31E869B}"/>
              </a:ext>
            </a:extLst>
          </p:cNvPr>
          <p:cNvSpPr>
            <a:spLocks/>
          </p:cNvSpPr>
          <p:nvPr/>
        </p:nvSpPr>
        <p:spPr bwMode="auto">
          <a:xfrm>
            <a:off x="7791450" y="3602037"/>
            <a:ext cx="25400" cy="19051"/>
          </a:xfrm>
          <a:custGeom>
            <a:avLst/>
            <a:gdLst>
              <a:gd name="T0" fmla="*/ 5040313 w 16"/>
              <a:gd name="T1" fmla="*/ 25201563 h 12"/>
              <a:gd name="T2" fmla="*/ 5040313 w 16"/>
              <a:gd name="T3" fmla="*/ 25201563 h 12"/>
              <a:gd name="T4" fmla="*/ 10080625 w 16"/>
              <a:gd name="T5" fmla="*/ 30241875 h 12"/>
              <a:gd name="T6" fmla="*/ 15120938 w 16"/>
              <a:gd name="T7" fmla="*/ 30241875 h 12"/>
              <a:gd name="T8" fmla="*/ 15120938 w 16"/>
              <a:gd name="T9" fmla="*/ 30241875 h 12"/>
              <a:gd name="T10" fmla="*/ 20161250 w 16"/>
              <a:gd name="T11" fmla="*/ 30241875 h 12"/>
              <a:gd name="T12" fmla="*/ 25201563 w 16"/>
              <a:gd name="T13" fmla="*/ 30241875 h 12"/>
              <a:gd name="T14" fmla="*/ 30241875 w 16"/>
              <a:gd name="T15" fmla="*/ 25201563 h 12"/>
              <a:gd name="T16" fmla="*/ 35282188 w 16"/>
              <a:gd name="T17" fmla="*/ 20161250 h 12"/>
              <a:gd name="T18" fmla="*/ 40322500 w 16"/>
              <a:gd name="T19" fmla="*/ 20161250 h 12"/>
              <a:gd name="T20" fmla="*/ 35282188 w 16"/>
              <a:gd name="T21" fmla="*/ 20161250 h 12"/>
              <a:gd name="T22" fmla="*/ 35282188 w 16"/>
              <a:gd name="T23" fmla="*/ 15120938 h 12"/>
              <a:gd name="T24" fmla="*/ 35282188 w 16"/>
              <a:gd name="T25" fmla="*/ 10080625 h 12"/>
              <a:gd name="T26" fmla="*/ 35282188 w 16"/>
              <a:gd name="T27" fmla="*/ 10080625 h 12"/>
              <a:gd name="T28" fmla="*/ 30241875 w 16"/>
              <a:gd name="T29" fmla="*/ 5040313 h 12"/>
              <a:gd name="T30" fmla="*/ 30241875 w 16"/>
              <a:gd name="T31" fmla="*/ 0 h 12"/>
              <a:gd name="T32" fmla="*/ 25201563 w 16"/>
              <a:gd name="T33" fmla="*/ 0 h 12"/>
              <a:gd name="T34" fmla="*/ 20161250 w 16"/>
              <a:gd name="T35" fmla="*/ 0 h 12"/>
              <a:gd name="T36" fmla="*/ 15120938 w 16"/>
              <a:gd name="T37" fmla="*/ 5040313 h 12"/>
              <a:gd name="T38" fmla="*/ 15120938 w 16"/>
              <a:gd name="T39" fmla="*/ 5040313 h 12"/>
              <a:gd name="T40" fmla="*/ 15120938 w 16"/>
              <a:gd name="T41" fmla="*/ 10080625 h 12"/>
              <a:gd name="T42" fmla="*/ 5040313 w 16"/>
              <a:gd name="T43" fmla="*/ 15120938 h 12"/>
              <a:gd name="T44" fmla="*/ 0 w 16"/>
              <a:gd name="T45" fmla="*/ 20161250 h 12"/>
              <a:gd name="T46" fmla="*/ 5040313 w 16"/>
              <a:gd name="T47" fmla="*/ 25201563 h 1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" h="12">
                <a:moveTo>
                  <a:pt x="2" y="10"/>
                </a:moveTo>
                <a:lnTo>
                  <a:pt x="2" y="10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0"/>
                </a:lnTo>
                <a:lnTo>
                  <a:pt x="14" y="8"/>
                </a:lnTo>
                <a:lnTo>
                  <a:pt x="16" y="8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6" y="4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8" name="Freeform 2171">
            <a:extLst>
              <a:ext uri="{FF2B5EF4-FFF2-40B4-BE49-F238E27FC236}">
                <a16:creationId xmlns:a16="http://schemas.microsoft.com/office/drawing/2014/main" id="{8A892E57-E9A8-4A18-B2F5-35CB11EC4917}"/>
              </a:ext>
            </a:extLst>
          </p:cNvPr>
          <p:cNvSpPr>
            <a:spLocks/>
          </p:cNvSpPr>
          <p:nvPr/>
        </p:nvSpPr>
        <p:spPr bwMode="auto">
          <a:xfrm>
            <a:off x="7791450" y="3602037"/>
            <a:ext cx="25400" cy="19051"/>
          </a:xfrm>
          <a:custGeom>
            <a:avLst/>
            <a:gdLst>
              <a:gd name="T0" fmla="*/ 5040313 w 16"/>
              <a:gd name="T1" fmla="*/ 25201563 h 12"/>
              <a:gd name="T2" fmla="*/ 5040313 w 16"/>
              <a:gd name="T3" fmla="*/ 25201563 h 12"/>
              <a:gd name="T4" fmla="*/ 10080625 w 16"/>
              <a:gd name="T5" fmla="*/ 30241875 h 12"/>
              <a:gd name="T6" fmla="*/ 15120938 w 16"/>
              <a:gd name="T7" fmla="*/ 30241875 h 12"/>
              <a:gd name="T8" fmla="*/ 15120938 w 16"/>
              <a:gd name="T9" fmla="*/ 30241875 h 12"/>
              <a:gd name="T10" fmla="*/ 20161250 w 16"/>
              <a:gd name="T11" fmla="*/ 30241875 h 12"/>
              <a:gd name="T12" fmla="*/ 25201563 w 16"/>
              <a:gd name="T13" fmla="*/ 30241875 h 12"/>
              <a:gd name="T14" fmla="*/ 30241875 w 16"/>
              <a:gd name="T15" fmla="*/ 25201563 h 12"/>
              <a:gd name="T16" fmla="*/ 35282188 w 16"/>
              <a:gd name="T17" fmla="*/ 20161250 h 12"/>
              <a:gd name="T18" fmla="*/ 40322500 w 16"/>
              <a:gd name="T19" fmla="*/ 20161250 h 12"/>
              <a:gd name="T20" fmla="*/ 35282188 w 16"/>
              <a:gd name="T21" fmla="*/ 20161250 h 12"/>
              <a:gd name="T22" fmla="*/ 35282188 w 16"/>
              <a:gd name="T23" fmla="*/ 15120938 h 12"/>
              <a:gd name="T24" fmla="*/ 35282188 w 16"/>
              <a:gd name="T25" fmla="*/ 10080625 h 12"/>
              <a:gd name="T26" fmla="*/ 35282188 w 16"/>
              <a:gd name="T27" fmla="*/ 10080625 h 12"/>
              <a:gd name="T28" fmla="*/ 30241875 w 16"/>
              <a:gd name="T29" fmla="*/ 5040313 h 12"/>
              <a:gd name="T30" fmla="*/ 30241875 w 16"/>
              <a:gd name="T31" fmla="*/ 0 h 12"/>
              <a:gd name="T32" fmla="*/ 25201563 w 16"/>
              <a:gd name="T33" fmla="*/ 0 h 12"/>
              <a:gd name="T34" fmla="*/ 20161250 w 16"/>
              <a:gd name="T35" fmla="*/ 0 h 12"/>
              <a:gd name="T36" fmla="*/ 15120938 w 16"/>
              <a:gd name="T37" fmla="*/ 5040313 h 12"/>
              <a:gd name="T38" fmla="*/ 15120938 w 16"/>
              <a:gd name="T39" fmla="*/ 5040313 h 12"/>
              <a:gd name="T40" fmla="*/ 15120938 w 16"/>
              <a:gd name="T41" fmla="*/ 10080625 h 12"/>
              <a:gd name="T42" fmla="*/ 5040313 w 16"/>
              <a:gd name="T43" fmla="*/ 15120938 h 12"/>
              <a:gd name="T44" fmla="*/ 0 w 16"/>
              <a:gd name="T45" fmla="*/ 20161250 h 12"/>
              <a:gd name="T46" fmla="*/ 5040313 w 16"/>
              <a:gd name="T47" fmla="*/ 25201563 h 1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" h="12">
                <a:moveTo>
                  <a:pt x="2" y="10"/>
                </a:moveTo>
                <a:lnTo>
                  <a:pt x="2" y="10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0"/>
                </a:lnTo>
                <a:lnTo>
                  <a:pt x="14" y="8"/>
                </a:lnTo>
                <a:lnTo>
                  <a:pt x="16" y="8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6" y="4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9" name="Freeform 2172">
            <a:extLst>
              <a:ext uri="{FF2B5EF4-FFF2-40B4-BE49-F238E27FC236}">
                <a16:creationId xmlns:a16="http://schemas.microsoft.com/office/drawing/2014/main" id="{0D78CB4C-741E-4F12-99B7-3C9354729EF6}"/>
              </a:ext>
            </a:extLst>
          </p:cNvPr>
          <p:cNvSpPr>
            <a:spLocks/>
          </p:cNvSpPr>
          <p:nvPr/>
        </p:nvSpPr>
        <p:spPr bwMode="auto">
          <a:xfrm>
            <a:off x="7797801" y="3522662"/>
            <a:ext cx="47625" cy="82551"/>
          </a:xfrm>
          <a:custGeom>
            <a:avLst/>
            <a:gdLst>
              <a:gd name="T0" fmla="*/ 0 w 30"/>
              <a:gd name="T1" fmla="*/ 5040313 h 52"/>
              <a:gd name="T2" fmla="*/ 5040313 w 30"/>
              <a:gd name="T3" fmla="*/ 15120938 h 52"/>
              <a:gd name="T4" fmla="*/ 10080625 w 30"/>
              <a:gd name="T5" fmla="*/ 25201563 h 52"/>
              <a:gd name="T6" fmla="*/ 20161250 w 30"/>
              <a:gd name="T7" fmla="*/ 30241875 h 52"/>
              <a:gd name="T8" fmla="*/ 25201563 w 30"/>
              <a:gd name="T9" fmla="*/ 35282188 h 52"/>
              <a:gd name="T10" fmla="*/ 35282188 w 30"/>
              <a:gd name="T11" fmla="*/ 40322500 h 52"/>
              <a:gd name="T12" fmla="*/ 35282188 w 30"/>
              <a:gd name="T13" fmla="*/ 45362813 h 52"/>
              <a:gd name="T14" fmla="*/ 30241875 w 30"/>
              <a:gd name="T15" fmla="*/ 55443438 h 52"/>
              <a:gd name="T16" fmla="*/ 40322500 w 30"/>
              <a:gd name="T17" fmla="*/ 60483750 h 52"/>
              <a:gd name="T18" fmla="*/ 30241875 w 30"/>
              <a:gd name="T19" fmla="*/ 60483750 h 52"/>
              <a:gd name="T20" fmla="*/ 20161250 w 30"/>
              <a:gd name="T21" fmla="*/ 65524063 h 52"/>
              <a:gd name="T22" fmla="*/ 15120938 w 30"/>
              <a:gd name="T23" fmla="*/ 60483750 h 52"/>
              <a:gd name="T24" fmla="*/ 10080625 w 30"/>
              <a:gd name="T25" fmla="*/ 60483750 h 52"/>
              <a:gd name="T26" fmla="*/ 10080625 w 30"/>
              <a:gd name="T27" fmla="*/ 65524063 h 52"/>
              <a:gd name="T28" fmla="*/ 15120938 w 30"/>
              <a:gd name="T29" fmla="*/ 75604688 h 52"/>
              <a:gd name="T30" fmla="*/ 15120938 w 30"/>
              <a:gd name="T31" fmla="*/ 85685313 h 52"/>
              <a:gd name="T32" fmla="*/ 20161250 w 30"/>
              <a:gd name="T33" fmla="*/ 90725625 h 52"/>
              <a:gd name="T34" fmla="*/ 25201563 w 30"/>
              <a:gd name="T35" fmla="*/ 85685313 h 52"/>
              <a:gd name="T36" fmla="*/ 30241875 w 30"/>
              <a:gd name="T37" fmla="*/ 90725625 h 52"/>
              <a:gd name="T38" fmla="*/ 35282188 w 30"/>
              <a:gd name="T39" fmla="*/ 95765938 h 52"/>
              <a:gd name="T40" fmla="*/ 35282188 w 30"/>
              <a:gd name="T41" fmla="*/ 105846563 h 52"/>
              <a:gd name="T42" fmla="*/ 35282188 w 30"/>
              <a:gd name="T43" fmla="*/ 115927188 h 52"/>
              <a:gd name="T44" fmla="*/ 35282188 w 30"/>
              <a:gd name="T45" fmla="*/ 120967500 h 52"/>
              <a:gd name="T46" fmla="*/ 40322500 w 30"/>
              <a:gd name="T47" fmla="*/ 126007813 h 52"/>
              <a:gd name="T48" fmla="*/ 45362813 w 30"/>
              <a:gd name="T49" fmla="*/ 131048125 h 52"/>
              <a:gd name="T50" fmla="*/ 45362813 w 30"/>
              <a:gd name="T51" fmla="*/ 120967500 h 52"/>
              <a:gd name="T52" fmla="*/ 50403125 w 30"/>
              <a:gd name="T53" fmla="*/ 120967500 h 52"/>
              <a:gd name="T54" fmla="*/ 55443438 w 30"/>
              <a:gd name="T55" fmla="*/ 115927188 h 52"/>
              <a:gd name="T56" fmla="*/ 50403125 w 30"/>
              <a:gd name="T57" fmla="*/ 105846563 h 52"/>
              <a:gd name="T58" fmla="*/ 50403125 w 30"/>
              <a:gd name="T59" fmla="*/ 100806250 h 52"/>
              <a:gd name="T60" fmla="*/ 45362813 w 30"/>
              <a:gd name="T61" fmla="*/ 95765938 h 52"/>
              <a:gd name="T62" fmla="*/ 45362813 w 30"/>
              <a:gd name="T63" fmla="*/ 85685313 h 52"/>
              <a:gd name="T64" fmla="*/ 45362813 w 30"/>
              <a:gd name="T65" fmla="*/ 80645000 h 52"/>
              <a:gd name="T66" fmla="*/ 40322500 w 30"/>
              <a:gd name="T67" fmla="*/ 75604688 h 52"/>
              <a:gd name="T68" fmla="*/ 40322500 w 30"/>
              <a:gd name="T69" fmla="*/ 65524063 h 52"/>
              <a:gd name="T70" fmla="*/ 50403125 w 30"/>
              <a:gd name="T71" fmla="*/ 70564375 h 52"/>
              <a:gd name="T72" fmla="*/ 50403125 w 30"/>
              <a:gd name="T73" fmla="*/ 75604688 h 52"/>
              <a:gd name="T74" fmla="*/ 55443438 w 30"/>
              <a:gd name="T75" fmla="*/ 75604688 h 52"/>
              <a:gd name="T76" fmla="*/ 65524063 w 30"/>
              <a:gd name="T77" fmla="*/ 75604688 h 52"/>
              <a:gd name="T78" fmla="*/ 70564375 w 30"/>
              <a:gd name="T79" fmla="*/ 75604688 h 52"/>
              <a:gd name="T80" fmla="*/ 75604688 w 30"/>
              <a:gd name="T81" fmla="*/ 75604688 h 52"/>
              <a:gd name="T82" fmla="*/ 65524063 w 30"/>
              <a:gd name="T83" fmla="*/ 70564375 h 52"/>
              <a:gd name="T84" fmla="*/ 70564375 w 30"/>
              <a:gd name="T85" fmla="*/ 60483750 h 52"/>
              <a:gd name="T86" fmla="*/ 65524063 w 30"/>
              <a:gd name="T87" fmla="*/ 55443438 h 52"/>
              <a:gd name="T88" fmla="*/ 60483750 w 30"/>
              <a:gd name="T89" fmla="*/ 50403125 h 52"/>
              <a:gd name="T90" fmla="*/ 60483750 w 30"/>
              <a:gd name="T91" fmla="*/ 45362813 h 52"/>
              <a:gd name="T92" fmla="*/ 55443438 w 30"/>
              <a:gd name="T93" fmla="*/ 35282188 h 52"/>
              <a:gd name="T94" fmla="*/ 60483750 w 30"/>
              <a:gd name="T95" fmla="*/ 30241875 h 52"/>
              <a:gd name="T96" fmla="*/ 55443438 w 30"/>
              <a:gd name="T97" fmla="*/ 20161250 h 52"/>
              <a:gd name="T98" fmla="*/ 60483750 w 30"/>
              <a:gd name="T99" fmla="*/ 20161250 h 52"/>
              <a:gd name="T100" fmla="*/ 55443438 w 30"/>
              <a:gd name="T101" fmla="*/ 20161250 h 52"/>
              <a:gd name="T102" fmla="*/ 50403125 w 30"/>
              <a:gd name="T103" fmla="*/ 15120938 h 52"/>
              <a:gd name="T104" fmla="*/ 50403125 w 30"/>
              <a:gd name="T105" fmla="*/ 10080625 h 52"/>
              <a:gd name="T106" fmla="*/ 40322500 w 30"/>
              <a:gd name="T107" fmla="*/ 0 h 52"/>
              <a:gd name="T108" fmla="*/ 35282188 w 30"/>
              <a:gd name="T109" fmla="*/ 0 h 52"/>
              <a:gd name="T110" fmla="*/ 35282188 w 30"/>
              <a:gd name="T111" fmla="*/ 0 h 52"/>
              <a:gd name="T112" fmla="*/ 25201563 w 30"/>
              <a:gd name="T113" fmla="*/ 0 h 52"/>
              <a:gd name="T114" fmla="*/ 15120938 w 30"/>
              <a:gd name="T115" fmla="*/ 5040313 h 52"/>
              <a:gd name="T116" fmla="*/ 10080625 w 30"/>
              <a:gd name="T117" fmla="*/ 0 h 52"/>
              <a:gd name="T118" fmla="*/ 0 w 30"/>
              <a:gd name="T119" fmla="*/ 5040313 h 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0" h="52">
                <a:moveTo>
                  <a:pt x="0" y="2"/>
                </a:move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4" y="18"/>
                </a:lnTo>
                <a:lnTo>
                  <a:pt x="14" y="20"/>
                </a:lnTo>
                <a:lnTo>
                  <a:pt x="12" y="22"/>
                </a:lnTo>
                <a:lnTo>
                  <a:pt x="14" y="24"/>
                </a:lnTo>
                <a:lnTo>
                  <a:pt x="16" y="24"/>
                </a:lnTo>
                <a:lnTo>
                  <a:pt x="14" y="24"/>
                </a:lnTo>
                <a:lnTo>
                  <a:pt x="12" y="24"/>
                </a:lnTo>
                <a:lnTo>
                  <a:pt x="10" y="26"/>
                </a:lnTo>
                <a:lnTo>
                  <a:pt x="8" y="26"/>
                </a:lnTo>
                <a:lnTo>
                  <a:pt x="8" y="24"/>
                </a:lnTo>
                <a:lnTo>
                  <a:pt x="6" y="24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6" y="28"/>
                </a:lnTo>
                <a:lnTo>
                  <a:pt x="6" y="30"/>
                </a:lnTo>
                <a:lnTo>
                  <a:pt x="6" y="32"/>
                </a:lnTo>
                <a:lnTo>
                  <a:pt x="6" y="34"/>
                </a:lnTo>
                <a:lnTo>
                  <a:pt x="8" y="36"/>
                </a:lnTo>
                <a:lnTo>
                  <a:pt x="8" y="34"/>
                </a:lnTo>
                <a:lnTo>
                  <a:pt x="10" y="34"/>
                </a:lnTo>
                <a:lnTo>
                  <a:pt x="12" y="36"/>
                </a:lnTo>
                <a:lnTo>
                  <a:pt x="14" y="38"/>
                </a:lnTo>
                <a:lnTo>
                  <a:pt x="14" y="40"/>
                </a:lnTo>
                <a:lnTo>
                  <a:pt x="14" y="42"/>
                </a:lnTo>
                <a:lnTo>
                  <a:pt x="12" y="44"/>
                </a:lnTo>
                <a:lnTo>
                  <a:pt x="14" y="46"/>
                </a:lnTo>
                <a:lnTo>
                  <a:pt x="14" y="48"/>
                </a:lnTo>
                <a:lnTo>
                  <a:pt x="14" y="50"/>
                </a:lnTo>
                <a:lnTo>
                  <a:pt x="16" y="50"/>
                </a:lnTo>
                <a:lnTo>
                  <a:pt x="18" y="52"/>
                </a:lnTo>
                <a:lnTo>
                  <a:pt x="18" y="50"/>
                </a:lnTo>
                <a:lnTo>
                  <a:pt x="18" y="48"/>
                </a:lnTo>
                <a:lnTo>
                  <a:pt x="20" y="48"/>
                </a:lnTo>
                <a:lnTo>
                  <a:pt x="22" y="48"/>
                </a:lnTo>
                <a:lnTo>
                  <a:pt x="22" y="46"/>
                </a:lnTo>
                <a:lnTo>
                  <a:pt x="22" y="44"/>
                </a:lnTo>
                <a:lnTo>
                  <a:pt x="20" y="42"/>
                </a:lnTo>
                <a:lnTo>
                  <a:pt x="20" y="40"/>
                </a:lnTo>
                <a:lnTo>
                  <a:pt x="20" y="38"/>
                </a:lnTo>
                <a:lnTo>
                  <a:pt x="18" y="38"/>
                </a:lnTo>
                <a:lnTo>
                  <a:pt x="18" y="36"/>
                </a:lnTo>
                <a:lnTo>
                  <a:pt x="18" y="34"/>
                </a:lnTo>
                <a:lnTo>
                  <a:pt x="18" y="32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30" y="32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8" y="26"/>
                </a:lnTo>
                <a:lnTo>
                  <a:pt x="28" y="24"/>
                </a:lnTo>
                <a:lnTo>
                  <a:pt x="26" y="24"/>
                </a:lnTo>
                <a:lnTo>
                  <a:pt x="26" y="22"/>
                </a:lnTo>
                <a:lnTo>
                  <a:pt x="24" y="20"/>
                </a:lnTo>
                <a:lnTo>
                  <a:pt x="24" y="18"/>
                </a:lnTo>
                <a:lnTo>
                  <a:pt x="22" y="16"/>
                </a:lnTo>
                <a:lnTo>
                  <a:pt x="22" y="14"/>
                </a:lnTo>
                <a:lnTo>
                  <a:pt x="22" y="12"/>
                </a:lnTo>
                <a:lnTo>
                  <a:pt x="24" y="12"/>
                </a:lnTo>
                <a:lnTo>
                  <a:pt x="24" y="10"/>
                </a:lnTo>
                <a:lnTo>
                  <a:pt x="22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20" y="4"/>
                </a:lnTo>
                <a:lnTo>
                  <a:pt x="18" y="2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0" name="Freeform 2173">
            <a:extLst>
              <a:ext uri="{FF2B5EF4-FFF2-40B4-BE49-F238E27FC236}">
                <a16:creationId xmlns:a16="http://schemas.microsoft.com/office/drawing/2014/main" id="{409A6047-0603-4BC1-A921-91631EFBC285}"/>
              </a:ext>
            </a:extLst>
          </p:cNvPr>
          <p:cNvSpPr>
            <a:spLocks/>
          </p:cNvSpPr>
          <p:nvPr/>
        </p:nvSpPr>
        <p:spPr bwMode="auto">
          <a:xfrm>
            <a:off x="7797801" y="3522662"/>
            <a:ext cx="47625" cy="82551"/>
          </a:xfrm>
          <a:custGeom>
            <a:avLst/>
            <a:gdLst>
              <a:gd name="T0" fmla="*/ 0 w 30"/>
              <a:gd name="T1" fmla="*/ 5040313 h 52"/>
              <a:gd name="T2" fmla="*/ 5040313 w 30"/>
              <a:gd name="T3" fmla="*/ 15120938 h 52"/>
              <a:gd name="T4" fmla="*/ 10080625 w 30"/>
              <a:gd name="T5" fmla="*/ 25201563 h 52"/>
              <a:gd name="T6" fmla="*/ 20161250 w 30"/>
              <a:gd name="T7" fmla="*/ 30241875 h 52"/>
              <a:gd name="T8" fmla="*/ 25201563 w 30"/>
              <a:gd name="T9" fmla="*/ 35282188 h 52"/>
              <a:gd name="T10" fmla="*/ 35282188 w 30"/>
              <a:gd name="T11" fmla="*/ 40322500 h 52"/>
              <a:gd name="T12" fmla="*/ 35282188 w 30"/>
              <a:gd name="T13" fmla="*/ 45362813 h 52"/>
              <a:gd name="T14" fmla="*/ 30241875 w 30"/>
              <a:gd name="T15" fmla="*/ 55443438 h 52"/>
              <a:gd name="T16" fmla="*/ 40322500 w 30"/>
              <a:gd name="T17" fmla="*/ 60483750 h 52"/>
              <a:gd name="T18" fmla="*/ 30241875 w 30"/>
              <a:gd name="T19" fmla="*/ 60483750 h 52"/>
              <a:gd name="T20" fmla="*/ 20161250 w 30"/>
              <a:gd name="T21" fmla="*/ 65524063 h 52"/>
              <a:gd name="T22" fmla="*/ 15120938 w 30"/>
              <a:gd name="T23" fmla="*/ 60483750 h 52"/>
              <a:gd name="T24" fmla="*/ 10080625 w 30"/>
              <a:gd name="T25" fmla="*/ 60483750 h 52"/>
              <a:gd name="T26" fmla="*/ 10080625 w 30"/>
              <a:gd name="T27" fmla="*/ 65524063 h 52"/>
              <a:gd name="T28" fmla="*/ 15120938 w 30"/>
              <a:gd name="T29" fmla="*/ 75604688 h 52"/>
              <a:gd name="T30" fmla="*/ 15120938 w 30"/>
              <a:gd name="T31" fmla="*/ 85685313 h 52"/>
              <a:gd name="T32" fmla="*/ 20161250 w 30"/>
              <a:gd name="T33" fmla="*/ 90725625 h 52"/>
              <a:gd name="T34" fmla="*/ 25201563 w 30"/>
              <a:gd name="T35" fmla="*/ 85685313 h 52"/>
              <a:gd name="T36" fmla="*/ 30241875 w 30"/>
              <a:gd name="T37" fmla="*/ 90725625 h 52"/>
              <a:gd name="T38" fmla="*/ 35282188 w 30"/>
              <a:gd name="T39" fmla="*/ 95765938 h 52"/>
              <a:gd name="T40" fmla="*/ 35282188 w 30"/>
              <a:gd name="T41" fmla="*/ 105846563 h 52"/>
              <a:gd name="T42" fmla="*/ 35282188 w 30"/>
              <a:gd name="T43" fmla="*/ 115927188 h 52"/>
              <a:gd name="T44" fmla="*/ 35282188 w 30"/>
              <a:gd name="T45" fmla="*/ 120967500 h 52"/>
              <a:gd name="T46" fmla="*/ 40322500 w 30"/>
              <a:gd name="T47" fmla="*/ 126007813 h 52"/>
              <a:gd name="T48" fmla="*/ 45362813 w 30"/>
              <a:gd name="T49" fmla="*/ 131048125 h 52"/>
              <a:gd name="T50" fmla="*/ 45362813 w 30"/>
              <a:gd name="T51" fmla="*/ 120967500 h 52"/>
              <a:gd name="T52" fmla="*/ 50403125 w 30"/>
              <a:gd name="T53" fmla="*/ 120967500 h 52"/>
              <a:gd name="T54" fmla="*/ 55443438 w 30"/>
              <a:gd name="T55" fmla="*/ 115927188 h 52"/>
              <a:gd name="T56" fmla="*/ 50403125 w 30"/>
              <a:gd name="T57" fmla="*/ 105846563 h 52"/>
              <a:gd name="T58" fmla="*/ 50403125 w 30"/>
              <a:gd name="T59" fmla="*/ 100806250 h 52"/>
              <a:gd name="T60" fmla="*/ 45362813 w 30"/>
              <a:gd name="T61" fmla="*/ 95765938 h 52"/>
              <a:gd name="T62" fmla="*/ 45362813 w 30"/>
              <a:gd name="T63" fmla="*/ 85685313 h 52"/>
              <a:gd name="T64" fmla="*/ 45362813 w 30"/>
              <a:gd name="T65" fmla="*/ 80645000 h 52"/>
              <a:gd name="T66" fmla="*/ 40322500 w 30"/>
              <a:gd name="T67" fmla="*/ 75604688 h 52"/>
              <a:gd name="T68" fmla="*/ 40322500 w 30"/>
              <a:gd name="T69" fmla="*/ 65524063 h 52"/>
              <a:gd name="T70" fmla="*/ 50403125 w 30"/>
              <a:gd name="T71" fmla="*/ 70564375 h 52"/>
              <a:gd name="T72" fmla="*/ 50403125 w 30"/>
              <a:gd name="T73" fmla="*/ 75604688 h 52"/>
              <a:gd name="T74" fmla="*/ 55443438 w 30"/>
              <a:gd name="T75" fmla="*/ 75604688 h 52"/>
              <a:gd name="T76" fmla="*/ 65524063 w 30"/>
              <a:gd name="T77" fmla="*/ 75604688 h 52"/>
              <a:gd name="T78" fmla="*/ 70564375 w 30"/>
              <a:gd name="T79" fmla="*/ 75604688 h 52"/>
              <a:gd name="T80" fmla="*/ 75604688 w 30"/>
              <a:gd name="T81" fmla="*/ 75604688 h 52"/>
              <a:gd name="T82" fmla="*/ 65524063 w 30"/>
              <a:gd name="T83" fmla="*/ 70564375 h 52"/>
              <a:gd name="T84" fmla="*/ 70564375 w 30"/>
              <a:gd name="T85" fmla="*/ 60483750 h 52"/>
              <a:gd name="T86" fmla="*/ 65524063 w 30"/>
              <a:gd name="T87" fmla="*/ 55443438 h 52"/>
              <a:gd name="T88" fmla="*/ 60483750 w 30"/>
              <a:gd name="T89" fmla="*/ 50403125 h 52"/>
              <a:gd name="T90" fmla="*/ 60483750 w 30"/>
              <a:gd name="T91" fmla="*/ 45362813 h 52"/>
              <a:gd name="T92" fmla="*/ 55443438 w 30"/>
              <a:gd name="T93" fmla="*/ 35282188 h 52"/>
              <a:gd name="T94" fmla="*/ 60483750 w 30"/>
              <a:gd name="T95" fmla="*/ 30241875 h 52"/>
              <a:gd name="T96" fmla="*/ 55443438 w 30"/>
              <a:gd name="T97" fmla="*/ 20161250 h 52"/>
              <a:gd name="T98" fmla="*/ 60483750 w 30"/>
              <a:gd name="T99" fmla="*/ 20161250 h 52"/>
              <a:gd name="T100" fmla="*/ 55443438 w 30"/>
              <a:gd name="T101" fmla="*/ 20161250 h 52"/>
              <a:gd name="T102" fmla="*/ 50403125 w 30"/>
              <a:gd name="T103" fmla="*/ 15120938 h 52"/>
              <a:gd name="T104" fmla="*/ 50403125 w 30"/>
              <a:gd name="T105" fmla="*/ 10080625 h 52"/>
              <a:gd name="T106" fmla="*/ 40322500 w 30"/>
              <a:gd name="T107" fmla="*/ 0 h 52"/>
              <a:gd name="T108" fmla="*/ 35282188 w 30"/>
              <a:gd name="T109" fmla="*/ 0 h 52"/>
              <a:gd name="T110" fmla="*/ 35282188 w 30"/>
              <a:gd name="T111" fmla="*/ 0 h 52"/>
              <a:gd name="T112" fmla="*/ 25201563 w 30"/>
              <a:gd name="T113" fmla="*/ 0 h 52"/>
              <a:gd name="T114" fmla="*/ 15120938 w 30"/>
              <a:gd name="T115" fmla="*/ 5040313 h 52"/>
              <a:gd name="T116" fmla="*/ 10080625 w 30"/>
              <a:gd name="T117" fmla="*/ 0 h 52"/>
              <a:gd name="T118" fmla="*/ 0 w 30"/>
              <a:gd name="T119" fmla="*/ 5040313 h 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0" h="52">
                <a:moveTo>
                  <a:pt x="0" y="2"/>
                </a:move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4" y="18"/>
                </a:lnTo>
                <a:lnTo>
                  <a:pt x="14" y="20"/>
                </a:lnTo>
                <a:lnTo>
                  <a:pt x="12" y="22"/>
                </a:lnTo>
                <a:lnTo>
                  <a:pt x="14" y="24"/>
                </a:lnTo>
                <a:lnTo>
                  <a:pt x="16" y="24"/>
                </a:lnTo>
                <a:lnTo>
                  <a:pt x="14" y="24"/>
                </a:lnTo>
                <a:lnTo>
                  <a:pt x="12" y="24"/>
                </a:lnTo>
                <a:lnTo>
                  <a:pt x="10" y="26"/>
                </a:lnTo>
                <a:lnTo>
                  <a:pt x="8" y="26"/>
                </a:lnTo>
                <a:lnTo>
                  <a:pt x="8" y="24"/>
                </a:lnTo>
                <a:lnTo>
                  <a:pt x="6" y="24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6" y="28"/>
                </a:lnTo>
                <a:lnTo>
                  <a:pt x="6" y="30"/>
                </a:lnTo>
                <a:lnTo>
                  <a:pt x="6" y="32"/>
                </a:lnTo>
                <a:lnTo>
                  <a:pt x="6" y="34"/>
                </a:lnTo>
                <a:lnTo>
                  <a:pt x="8" y="36"/>
                </a:lnTo>
                <a:lnTo>
                  <a:pt x="8" y="34"/>
                </a:lnTo>
                <a:lnTo>
                  <a:pt x="10" y="34"/>
                </a:lnTo>
                <a:lnTo>
                  <a:pt x="12" y="36"/>
                </a:lnTo>
                <a:lnTo>
                  <a:pt x="14" y="38"/>
                </a:lnTo>
                <a:lnTo>
                  <a:pt x="14" y="40"/>
                </a:lnTo>
                <a:lnTo>
                  <a:pt x="14" y="42"/>
                </a:lnTo>
                <a:lnTo>
                  <a:pt x="12" y="44"/>
                </a:lnTo>
                <a:lnTo>
                  <a:pt x="14" y="46"/>
                </a:lnTo>
                <a:lnTo>
                  <a:pt x="14" y="48"/>
                </a:lnTo>
                <a:lnTo>
                  <a:pt x="14" y="50"/>
                </a:lnTo>
                <a:lnTo>
                  <a:pt x="16" y="50"/>
                </a:lnTo>
                <a:lnTo>
                  <a:pt x="18" y="52"/>
                </a:lnTo>
                <a:lnTo>
                  <a:pt x="18" y="50"/>
                </a:lnTo>
                <a:lnTo>
                  <a:pt x="18" y="48"/>
                </a:lnTo>
                <a:lnTo>
                  <a:pt x="20" y="48"/>
                </a:lnTo>
                <a:lnTo>
                  <a:pt x="22" y="48"/>
                </a:lnTo>
                <a:lnTo>
                  <a:pt x="22" y="46"/>
                </a:lnTo>
                <a:lnTo>
                  <a:pt x="22" y="44"/>
                </a:lnTo>
                <a:lnTo>
                  <a:pt x="20" y="42"/>
                </a:lnTo>
                <a:lnTo>
                  <a:pt x="20" y="40"/>
                </a:lnTo>
                <a:lnTo>
                  <a:pt x="20" y="38"/>
                </a:lnTo>
                <a:lnTo>
                  <a:pt x="18" y="38"/>
                </a:lnTo>
                <a:lnTo>
                  <a:pt x="18" y="36"/>
                </a:lnTo>
                <a:lnTo>
                  <a:pt x="18" y="34"/>
                </a:lnTo>
                <a:lnTo>
                  <a:pt x="18" y="32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30" y="32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8" y="26"/>
                </a:lnTo>
                <a:lnTo>
                  <a:pt x="28" y="24"/>
                </a:lnTo>
                <a:lnTo>
                  <a:pt x="26" y="24"/>
                </a:lnTo>
                <a:lnTo>
                  <a:pt x="26" y="22"/>
                </a:lnTo>
                <a:lnTo>
                  <a:pt x="24" y="20"/>
                </a:lnTo>
                <a:lnTo>
                  <a:pt x="24" y="18"/>
                </a:lnTo>
                <a:lnTo>
                  <a:pt x="22" y="16"/>
                </a:lnTo>
                <a:lnTo>
                  <a:pt x="22" y="14"/>
                </a:lnTo>
                <a:lnTo>
                  <a:pt x="22" y="12"/>
                </a:lnTo>
                <a:lnTo>
                  <a:pt x="24" y="12"/>
                </a:lnTo>
                <a:lnTo>
                  <a:pt x="24" y="10"/>
                </a:lnTo>
                <a:lnTo>
                  <a:pt x="22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20" y="4"/>
                </a:lnTo>
                <a:lnTo>
                  <a:pt x="18" y="2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1" name="Freeform 2174">
            <a:extLst>
              <a:ext uri="{FF2B5EF4-FFF2-40B4-BE49-F238E27FC236}">
                <a16:creationId xmlns:a16="http://schemas.microsoft.com/office/drawing/2014/main" id="{5EB93E59-35E4-452F-95A0-AD8D53CAF66B}"/>
              </a:ext>
            </a:extLst>
          </p:cNvPr>
          <p:cNvSpPr>
            <a:spLocks/>
          </p:cNvSpPr>
          <p:nvPr/>
        </p:nvSpPr>
        <p:spPr bwMode="auto">
          <a:xfrm>
            <a:off x="7521576" y="3770314"/>
            <a:ext cx="25400" cy="34925"/>
          </a:xfrm>
          <a:custGeom>
            <a:avLst/>
            <a:gdLst>
              <a:gd name="T0" fmla="*/ 0 w 16"/>
              <a:gd name="T1" fmla="*/ 25201563 h 22"/>
              <a:gd name="T2" fmla="*/ 0 w 16"/>
              <a:gd name="T3" fmla="*/ 25201563 h 22"/>
              <a:gd name="T4" fmla="*/ 5040313 w 16"/>
              <a:gd name="T5" fmla="*/ 25201563 h 22"/>
              <a:gd name="T6" fmla="*/ 10080625 w 16"/>
              <a:gd name="T7" fmla="*/ 25201563 h 22"/>
              <a:gd name="T8" fmla="*/ 15120938 w 16"/>
              <a:gd name="T9" fmla="*/ 20161250 h 22"/>
              <a:gd name="T10" fmla="*/ 20161250 w 16"/>
              <a:gd name="T11" fmla="*/ 20161250 h 22"/>
              <a:gd name="T12" fmla="*/ 25201563 w 16"/>
              <a:gd name="T13" fmla="*/ 15120938 h 22"/>
              <a:gd name="T14" fmla="*/ 25201563 w 16"/>
              <a:gd name="T15" fmla="*/ 10080625 h 22"/>
              <a:gd name="T16" fmla="*/ 30241875 w 16"/>
              <a:gd name="T17" fmla="*/ 5040313 h 22"/>
              <a:gd name="T18" fmla="*/ 35282188 w 16"/>
              <a:gd name="T19" fmla="*/ 5040313 h 22"/>
              <a:gd name="T20" fmla="*/ 40322500 w 16"/>
              <a:gd name="T21" fmla="*/ 0 h 22"/>
              <a:gd name="T22" fmla="*/ 40322500 w 16"/>
              <a:gd name="T23" fmla="*/ 0 h 22"/>
              <a:gd name="T24" fmla="*/ 40322500 w 16"/>
              <a:gd name="T25" fmla="*/ 5040313 h 22"/>
              <a:gd name="T26" fmla="*/ 40322500 w 16"/>
              <a:gd name="T27" fmla="*/ 10080625 h 22"/>
              <a:gd name="T28" fmla="*/ 35282188 w 16"/>
              <a:gd name="T29" fmla="*/ 10080625 h 22"/>
              <a:gd name="T30" fmla="*/ 35282188 w 16"/>
              <a:gd name="T31" fmla="*/ 10080625 h 22"/>
              <a:gd name="T32" fmla="*/ 30241875 w 16"/>
              <a:gd name="T33" fmla="*/ 15120938 h 22"/>
              <a:gd name="T34" fmla="*/ 30241875 w 16"/>
              <a:gd name="T35" fmla="*/ 20161250 h 22"/>
              <a:gd name="T36" fmla="*/ 30241875 w 16"/>
              <a:gd name="T37" fmla="*/ 25201563 h 22"/>
              <a:gd name="T38" fmla="*/ 35282188 w 16"/>
              <a:gd name="T39" fmla="*/ 30241875 h 22"/>
              <a:gd name="T40" fmla="*/ 35282188 w 16"/>
              <a:gd name="T41" fmla="*/ 35282188 h 22"/>
              <a:gd name="T42" fmla="*/ 35282188 w 16"/>
              <a:gd name="T43" fmla="*/ 40322500 h 22"/>
              <a:gd name="T44" fmla="*/ 35282188 w 16"/>
              <a:gd name="T45" fmla="*/ 40322500 h 22"/>
              <a:gd name="T46" fmla="*/ 35282188 w 16"/>
              <a:gd name="T47" fmla="*/ 45362813 h 22"/>
              <a:gd name="T48" fmla="*/ 30241875 w 16"/>
              <a:gd name="T49" fmla="*/ 50403125 h 22"/>
              <a:gd name="T50" fmla="*/ 25201563 w 16"/>
              <a:gd name="T51" fmla="*/ 55443438 h 22"/>
              <a:gd name="T52" fmla="*/ 25201563 w 16"/>
              <a:gd name="T53" fmla="*/ 50403125 h 22"/>
              <a:gd name="T54" fmla="*/ 20161250 w 16"/>
              <a:gd name="T55" fmla="*/ 45362813 h 22"/>
              <a:gd name="T56" fmla="*/ 15120938 w 16"/>
              <a:gd name="T57" fmla="*/ 40322500 h 22"/>
              <a:gd name="T58" fmla="*/ 10080625 w 16"/>
              <a:gd name="T59" fmla="*/ 40322500 h 22"/>
              <a:gd name="T60" fmla="*/ 10080625 w 16"/>
              <a:gd name="T61" fmla="*/ 35282188 h 22"/>
              <a:gd name="T62" fmla="*/ 10080625 w 16"/>
              <a:gd name="T63" fmla="*/ 30241875 h 22"/>
              <a:gd name="T64" fmla="*/ 5040313 w 16"/>
              <a:gd name="T65" fmla="*/ 25201563 h 22"/>
              <a:gd name="T66" fmla="*/ 0 w 16"/>
              <a:gd name="T67" fmla="*/ 25201563 h 22"/>
              <a:gd name="T68" fmla="*/ 0 w 16"/>
              <a:gd name="T69" fmla="*/ 25201563 h 2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" h="22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6" y="2"/>
                </a:lnTo>
                <a:lnTo>
                  <a:pt x="16" y="4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2" y="10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4" y="18"/>
                </a:lnTo>
                <a:lnTo>
                  <a:pt x="12" y="20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2" name="Freeform 2175">
            <a:extLst>
              <a:ext uri="{FF2B5EF4-FFF2-40B4-BE49-F238E27FC236}">
                <a16:creationId xmlns:a16="http://schemas.microsoft.com/office/drawing/2014/main" id="{201FB716-3ED0-4965-BB53-D865F84A9707}"/>
              </a:ext>
            </a:extLst>
          </p:cNvPr>
          <p:cNvSpPr>
            <a:spLocks/>
          </p:cNvSpPr>
          <p:nvPr/>
        </p:nvSpPr>
        <p:spPr bwMode="auto">
          <a:xfrm>
            <a:off x="7521576" y="3770314"/>
            <a:ext cx="25400" cy="34925"/>
          </a:xfrm>
          <a:custGeom>
            <a:avLst/>
            <a:gdLst>
              <a:gd name="T0" fmla="*/ 0 w 16"/>
              <a:gd name="T1" fmla="*/ 25201563 h 22"/>
              <a:gd name="T2" fmla="*/ 0 w 16"/>
              <a:gd name="T3" fmla="*/ 25201563 h 22"/>
              <a:gd name="T4" fmla="*/ 5040313 w 16"/>
              <a:gd name="T5" fmla="*/ 25201563 h 22"/>
              <a:gd name="T6" fmla="*/ 10080625 w 16"/>
              <a:gd name="T7" fmla="*/ 25201563 h 22"/>
              <a:gd name="T8" fmla="*/ 15120938 w 16"/>
              <a:gd name="T9" fmla="*/ 20161250 h 22"/>
              <a:gd name="T10" fmla="*/ 20161250 w 16"/>
              <a:gd name="T11" fmla="*/ 20161250 h 22"/>
              <a:gd name="T12" fmla="*/ 25201563 w 16"/>
              <a:gd name="T13" fmla="*/ 15120938 h 22"/>
              <a:gd name="T14" fmla="*/ 25201563 w 16"/>
              <a:gd name="T15" fmla="*/ 10080625 h 22"/>
              <a:gd name="T16" fmla="*/ 30241875 w 16"/>
              <a:gd name="T17" fmla="*/ 5040313 h 22"/>
              <a:gd name="T18" fmla="*/ 35282188 w 16"/>
              <a:gd name="T19" fmla="*/ 5040313 h 22"/>
              <a:gd name="T20" fmla="*/ 40322500 w 16"/>
              <a:gd name="T21" fmla="*/ 0 h 22"/>
              <a:gd name="T22" fmla="*/ 40322500 w 16"/>
              <a:gd name="T23" fmla="*/ 0 h 22"/>
              <a:gd name="T24" fmla="*/ 40322500 w 16"/>
              <a:gd name="T25" fmla="*/ 5040313 h 22"/>
              <a:gd name="T26" fmla="*/ 40322500 w 16"/>
              <a:gd name="T27" fmla="*/ 10080625 h 22"/>
              <a:gd name="T28" fmla="*/ 35282188 w 16"/>
              <a:gd name="T29" fmla="*/ 10080625 h 22"/>
              <a:gd name="T30" fmla="*/ 35282188 w 16"/>
              <a:gd name="T31" fmla="*/ 10080625 h 22"/>
              <a:gd name="T32" fmla="*/ 30241875 w 16"/>
              <a:gd name="T33" fmla="*/ 15120938 h 22"/>
              <a:gd name="T34" fmla="*/ 30241875 w 16"/>
              <a:gd name="T35" fmla="*/ 20161250 h 22"/>
              <a:gd name="T36" fmla="*/ 30241875 w 16"/>
              <a:gd name="T37" fmla="*/ 25201563 h 22"/>
              <a:gd name="T38" fmla="*/ 35282188 w 16"/>
              <a:gd name="T39" fmla="*/ 30241875 h 22"/>
              <a:gd name="T40" fmla="*/ 35282188 w 16"/>
              <a:gd name="T41" fmla="*/ 35282188 h 22"/>
              <a:gd name="T42" fmla="*/ 35282188 w 16"/>
              <a:gd name="T43" fmla="*/ 40322500 h 22"/>
              <a:gd name="T44" fmla="*/ 35282188 w 16"/>
              <a:gd name="T45" fmla="*/ 40322500 h 22"/>
              <a:gd name="T46" fmla="*/ 35282188 w 16"/>
              <a:gd name="T47" fmla="*/ 45362813 h 22"/>
              <a:gd name="T48" fmla="*/ 30241875 w 16"/>
              <a:gd name="T49" fmla="*/ 50403125 h 22"/>
              <a:gd name="T50" fmla="*/ 25201563 w 16"/>
              <a:gd name="T51" fmla="*/ 55443438 h 22"/>
              <a:gd name="T52" fmla="*/ 25201563 w 16"/>
              <a:gd name="T53" fmla="*/ 50403125 h 22"/>
              <a:gd name="T54" fmla="*/ 20161250 w 16"/>
              <a:gd name="T55" fmla="*/ 45362813 h 22"/>
              <a:gd name="T56" fmla="*/ 15120938 w 16"/>
              <a:gd name="T57" fmla="*/ 40322500 h 22"/>
              <a:gd name="T58" fmla="*/ 10080625 w 16"/>
              <a:gd name="T59" fmla="*/ 40322500 h 22"/>
              <a:gd name="T60" fmla="*/ 10080625 w 16"/>
              <a:gd name="T61" fmla="*/ 35282188 h 22"/>
              <a:gd name="T62" fmla="*/ 10080625 w 16"/>
              <a:gd name="T63" fmla="*/ 30241875 h 22"/>
              <a:gd name="T64" fmla="*/ 5040313 w 16"/>
              <a:gd name="T65" fmla="*/ 25201563 h 22"/>
              <a:gd name="T66" fmla="*/ 0 w 16"/>
              <a:gd name="T67" fmla="*/ 25201563 h 22"/>
              <a:gd name="T68" fmla="*/ 0 w 16"/>
              <a:gd name="T69" fmla="*/ 25201563 h 2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" h="22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6" y="2"/>
                </a:lnTo>
                <a:lnTo>
                  <a:pt x="16" y="4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2" y="10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4" y="18"/>
                </a:lnTo>
                <a:lnTo>
                  <a:pt x="12" y="20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3" name="Freeform 2176">
            <a:extLst>
              <a:ext uri="{FF2B5EF4-FFF2-40B4-BE49-F238E27FC236}">
                <a16:creationId xmlns:a16="http://schemas.microsoft.com/office/drawing/2014/main" id="{2B57B2C9-D620-4E06-B2CB-ACB9E3F0DD5F}"/>
              </a:ext>
            </a:extLst>
          </p:cNvPr>
          <p:cNvSpPr>
            <a:spLocks noEditPoints="1"/>
          </p:cNvSpPr>
          <p:nvPr/>
        </p:nvSpPr>
        <p:spPr bwMode="auto">
          <a:xfrm>
            <a:off x="7372350" y="3278187"/>
            <a:ext cx="438150" cy="304800"/>
          </a:xfrm>
          <a:custGeom>
            <a:avLst/>
            <a:gdLst>
              <a:gd name="T0" fmla="*/ 226814063 w 276"/>
              <a:gd name="T1" fmla="*/ 483870000 h 192"/>
              <a:gd name="T2" fmla="*/ 226814063 w 276"/>
              <a:gd name="T3" fmla="*/ 483870000 h 192"/>
              <a:gd name="T4" fmla="*/ 100806250 w 276"/>
              <a:gd name="T5" fmla="*/ 161290000 h 192"/>
              <a:gd name="T6" fmla="*/ 100806250 w 276"/>
              <a:gd name="T7" fmla="*/ 161290000 h 192"/>
              <a:gd name="T8" fmla="*/ 75604688 w 276"/>
              <a:gd name="T9" fmla="*/ 181451250 h 192"/>
              <a:gd name="T10" fmla="*/ 75604688 w 276"/>
              <a:gd name="T11" fmla="*/ 181451250 h 192"/>
              <a:gd name="T12" fmla="*/ 75604688 w 276"/>
              <a:gd name="T13" fmla="*/ 181451250 h 192"/>
              <a:gd name="T14" fmla="*/ 70564375 w 276"/>
              <a:gd name="T15" fmla="*/ 176410938 h 192"/>
              <a:gd name="T16" fmla="*/ 70564375 w 276"/>
              <a:gd name="T17" fmla="*/ 181451250 h 192"/>
              <a:gd name="T18" fmla="*/ 70564375 w 276"/>
              <a:gd name="T19" fmla="*/ 181451250 h 192"/>
              <a:gd name="T20" fmla="*/ 70564375 w 276"/>
              <a:gd name="T21" fmla="*/ 181451250 h 192"/>
              <a:gd name="T22" fmla="*/ 75604688 w 276"/>
              <a:gd name="T23" fmla="*/ 196572188 h 192"/>
              <a:gd name="T24" fmla="*/ 70564375 w 276"/>
              <a:gd name="T25" fmla="*/ 201612500 h 192"/>
              <a:gd name="T26" fmla="*/ 115927188 w 276"/>
              <a:gd name="T27" fmla="*/ 206652813 h 192"/>
              <a:gd name="T28" fmla="*/ 115927188 w 276"/>
              <a:gd name="T29" fmla="*/ 206652813 h 192"/>
              <a:gd name="T30" fmla="*/ 75604688 w 276"/>
              <a:gd name="T31" fmla="*/ 196572188 h 192"/>
              <a:gd name="T32" fmla="*/ 60483750 w 276"/>
              <a:gd name="T33" fmla="*/ 151209375 h 192"/>
              <a:gd name="T34" fmla="*/ 95765938 w 276"/>
              <a:gd name="T35" fmla="*/ 156249688 h 192"/>
              <a:gd name="T36" fmla="*/ 95765938 w 276"/>
              <a:gd name="T37" fmla="*/ 156249688 h 192"/>
              <a:gd name="T38" fmla="*/ 95765938 w 276"/>
              <a:gd name="T39" fmla="*/ 156249688 h 192"/>
              <a:gd name="T40" fmla="*/ 95765938 w 276"/>
              <a:gd name="T41" fmla="*/ 156249688 h 192"/>
              <a:gd name="T42" fmla="*/ 120967500 w 276"/>
              <a:gd name="T43" fmla="*/ 171370625 h 192"/>
              <a:gd name="T44" fmla="*/ 120967500 w 276"/>
              <a:gd name="T45" fmla="*/ 176410938 h 192"/>
              <a:gd name="T46" fmla="*/ 70564375 w 276"/>
              <a:gd name="T47" fmla="*/ 181451250 h 192"/>
              <a:gd name="T48" fmla="*/ 70564375 w 276"/>
              <a:gd name="T49" fmla="*/ 181451250 h 192"/>
              <a:gd name="T50" fmla="*/ 15120938 w 276"/>
              <a:gd name="T51" fmla="*/ 0 h 192"/>
              <a:gd name="T52" fmla="*/ 20161250 w 276"/>
              <a:gd name="T53" fmla="*/ 10080625 h 192"/>
              <a:gd name="T54" fmla="*/ 10080625 w 276"/>
              <a:gd name="T55" fmla="*/ 20161250 h 192"/>
              <a:gd name="T56" fmla="*/ 5040313 w 276"/>
              <a:gd name="T57" fmla="*/ 35282188 h 192"/>
              <a:gd name="T58" fmla="*/ 0 w 276"/>
              <a:gd name="T59" fmla="*/ 40322500 h 192"/>
              <a:gd name="T60" fmla="*/ 488910313 w 276"/>
              <a:gd name="T61" fmla="*/ 418345938 h 192"/>
              <a:gd name="T62" fmla="*/ 493950625 w 276"/>
              <a:gd name="T63" fmla="*/ 418345938 h 192"/>
              <a:gd name="T64" fmla="*/ 498990938 w 276"/>
              <a:gd name="T65" fmla="*/ 418345938 h 192"/>
              <a:gd name="T66" fmla="*/ 544353750 w 276"/>
              <a:gd name="T67" fmla="*/ 418345938 h 192"/>
              <a:gd name="T68" fmla="*/ 488910313 w 276"/>
              <a:gd name="T69" fmla="*/ 418345938 h 192"/>
              <a:gd name="T70" fmla="*/ 665321250 w 276"/>
              <a:gd name="T71" fmla="*/ 418345938 h 192"/>
              <a:gd name="T72" fmla="*/ 630039063 w 276"/>
              <a:gd name="T73" fmla="*/ 418345938 h 192"/>
              <a:gd name="T74" fmla="*/ 493950625 w 276"/>
              <a:gd name="T75" fmla="*/ 428426563 h 192"/>
              <a:gd name="T76" fmla="*/ 493950625 w 276"/>
              <a:gd name="T77" fmla="*/ 423386250 h 192"/>
              <a:gd name="T78" fmla="*/ 650200313 w 276"/>
              <a:gd name="T79" fmla="*/ 418345938 h 192"/>
              <a:gd name="T80" fmla="*/ 655240625 w 276"/>
              <a:gd name="T81" fmla="*/ 423386250 h 192"/>
              <a:gd name="T82" fmla="*/ 670361563 w 276"/>
              <a:gd name="T83" fmla="*/ 428426563 h 192"/>
              <a:gd name="T84" fmla="*/ 665321250 w 276"/>
              <a:gd name="T85" fmla="*/ 418345938 h 192"/>
              <a:gd name="T86" fmla="*/ 483870000 w 276"/>
              <a:gd name="T87" fmla="*/ 428426563 h 192"/>
              <a:gd name="T88" fmla="*/ 483870000 w 276"/>
              <a:gd name="T89" fmla="*/ 423386250 h 192"/>
              <a:gd name="T90" fmla="*/ 483870000 w 276"/>
              <a:gd name="T91" fmla="*/ 428426563 h 192"/>
              <a:gd name="T92" fmla="*/ 695563125 w 276"/>
              <a:gd name="T93" fmla="*/ 443547500 h 192"/>
              <a:gd name="T94" fmla="*/ 690522813 w 276"/>
              <a:gd name="T95" fmla="*/ 433466875 h 192"/>
              <a:gd name="T96" fmla="*/ 690522813 w 276"/>
              <a:gd name="T97" fmla="*/ 443547500 h 19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76" h="192">
                <a:moveTo>
                  <a:pt x="90" y="192"/>
                </a:moveTo>
                <a:lnTo>
                  <a:pt x="90" y="192"/>
                </a:lnTo>
                <a:close/>
                <a:moveTo>
                  <a:pt x="90" y="192"/>
                </a:moveTo>
                <a:lnTo>
                  <a:pt x="90" y="192"/>
                </a:lnTo>
                <a:close/>
                <a:moveTo>
                  <a:pt x="90" y="192"/>
                </a:moveTo>
                <a:lnTo>
                  <a:pt x="90" y="192"/>
                </a:lnTo>
                <a:close/>
                <a:moveTo>
                  <a:pt x="40" y="64"/>
                </a:moveTo>
                <a:lnTo>
                  <a:pt x="40" y="64"/>
                </a:lnTo>
                <a:close/>
                <a:moveTo>
                  <a:pt x="40" y="64"/>
                </a:moveTo>
                <a:lnTo>
                  <a:pt x="40" y="64"/>
                </a:lnTo>
                <a:close/>
                <a:moveTo>
                  <a:pt x="40" y="64"/>
                </a:moveTo>
                <a:lnTo>
                  <a:pt x="40" y="64"/>
                </a:lnTo>
                <a:close/>
                <a:moveTo>
                  <a:pt x="40" y="66"/>
                </a:moveTo>
                <a:lnTo>
                  <a:pt x="40" y="66"/>
                </a:lnTo>
                <a:close/>
                <a:moveTo>
                  <a:pt x="30" y="72"/>
                </a:moveTo>
                <a:lnTo>
                  <a:pt x="30" y="72"/>
                </a:lnTo>
                <a:close/>
                <a:moveTo>
                  <a:pt x="30" y="72"/>
                </a:moveTo>
                <a:lnTo>
                  <a:pt x="30" y="72"/>
                </a:lnTo>
                <a:close/>
                <a:moveTo>
                  <a:pt x="30" y="72"/>
                </a:moveTo>
                <a:lnTo>
                  <a:pt x="30" y="72"/>
                </a:lnTo>
                <a:close/>
                <a:moveTo>
                  <a:pt x="28" y="70"/>
                </a:moveTo>
                <a:lnTo>
                  <a:pt x="28" y="72"/>
                </a:lnTo>
                <a:lnTo>
                  <a:pt x="28" y="70"/>
                </a:lnTo>
                <a:close/>
                <a:moveTo>
                  <a:pt x="28" y="72"/>
                </a:moveTo>
                <a:lnTo>
                  <a:pt x="28" y="70"/>
                </a:ln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6" y="74"/>
                </a:moveTo>
                <a:lnTo>
                  <a:pt x="26" y="74"/>
                </a:lnTo>
                <a:close/>
                <a:moveTo>
                  <a:pt x="30" y="78"/>
                </a:moveTo>
                <a:lnTo>
                  <a:pt x="28" y="80"/>
                </a:lnTo>
                <a:lnTo>
                  <a:pt x="30" y="78"/>
                </a:lnTo>
                <a:lnTo>
                  <a:pt x="28" y="80"/>
                </a:lnTo>
                <a:lnTo>
                  <a:pt x="30" y="78"/>
                </a:lnTo>
                <a:close/>
                <a:moveTo>
                  <a:pt x="46" y="82"/>
                </a:moveTo>
                <a:lnTo>
                  <a:pt x="44" y="82"/>
                </a:lnTo>
                <a:lnTo>
                  <a:pt x="46" y="82"/>
                </a:lnTo>
                <a:close/>
                <a:moveTo>
                  <a:pt x="30" y="78"/>
                </a:moveTo>
                <a:lnTo>
                  <a:pt x="32" y="78"/>
                </a:lnTo>
                <a:lnTo>
                  <a:pt x="30" y="78"/>
                </a:lnTo>
                <a:close/>
                <a:moveTo>
                  <a:pt x="26" y="60"/>
                </a:moveTo>
                <a:lnTo>
                  <a:pt x="24" y="60"/>
                </a:lnTo>
                <a:lnTo>
                  <a:pt x="26" y="60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48" y="68"/>
                </a:moveTo>
                <a:lnTo>
                  <a:pt x="48" y="68"/>
                </a:lnTo>
                <a:close/>
                <a:moveTo>
                  <a:pt x="48" y="68"/>
                </a:moveTo>
                <a:lnTo>
                  <a:pt x="48" y="70"/>
                </a:lnTo>
                <a:lnTo>
                  <a:pt x="48" y="68"/>
                </a:lnTo>
                <a:close/>
                <a:moveTo>
                  <a:pt x="48" y="70"/>
                </a:moveTo>
                <a:lnTo>
                  <a:pt x="48" y="68"/>
                </a:lnTo>
                <a:lnTo>
                  <a:pt x="48" y="70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6" y="0"/>
                </a:move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4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0" y="18"/>
                </a:lnTo>
                <a:lnTo>
                  <a:pt x="0" y="16"/>
                </a:lnTo>
                <a:lnTo>
                  <a:pt x="6" y="0"/>
                </a:lnTo>
                <a:close/>
                <a:moveTo>
                  <a:pt x="194" y="166"/>
                </a:moveTo>
                <a:lnTo>
                  <a:pt x="194" y="166"/>
                </a:lnTo>
                <a:close/>
                <a:moveTo>
                  <a:pt x="192" y="166"/>
                </a:moveTo>
                <a:lnTo>
                  <a:pt x="192" y="166"/>
                </a:lnTo>
                <a:close/>
                <a:moveTo>
                  <a:pt x="196" y="166"/>
                </a:moveTo>
                <a:lnTo>
                  <a:pt x="196" y="166"/>
                </a:lnTo>
                <a:close/>
                <a:moveTo>
                  <a:pt x="196" y="166"/>
                </a:moveTo>
                <a:lnTo>
                  <a:pt x="198" y="166"/>
                </a:lnTo>
                <a:lnTo>
                  <a:pt x="196" y="166"/>
                </a:lnTo>
                <a:close/>
                <a:moveTo>
                  <a:pt x="218" y="166"/>
                </a:moveTo>
                <a:lnTo>
                  <a:pt x="216" y="166"/>
                </a:lnTo>
                <a:lnTo>
                  <a:pt x="218" y="166"/>
                </a:lnTo>
                <a:close/>
                <a:moveTo>
                  <a:pt x="192" y="166"/>
                </a:moveTo>
                <a:lnTo>
                  <a:pt x="194" y="166"/>
                </a:lnTo>
                <a:lnTo>
                  <a:pt x="192" y="166"/>
                </a:lnTo>
                <a:close/>
                <a:moveTo>
                  <a:pt x="264" y="166"/>
                </a:moveTo>
                <a:lnTo>
                  <a:pt x="264" y="166"/>
                </a:lnTo>
                <a:close/>
                <a:moveTo>
                  <a:pt x="250" y="166"/>
                </a:moveTo>
                <a:lnTo>
                  <a:pt x="250" y="168"/>
                </a:lnTo>
                <a:lnTo>
                  <a:pt x="250" y="166"/>
                </a:lnTo>
                <a:lnTo>
                  <a:pt x="252" y="166"/>
                </a:lnTo>
                <a:lnTo>
                  <a:pt x="250" y="166"/>
                </a:lnTo>
                <a:close/>
                <a:moveTo>
                  <a:pt x="196" y="170"/>
                </a:moveTo>
                <a:lnTo>
                  <a:pt x="196" y="168"/>
                </a:lnTo>
                <a:lnTo>
                  <a:pt x="196" y="166"/>
                </a:lnTo>
                <a:lnTo>
                  <a:pt x="196" y="168"/>
                </a:lnTo>
                <a:lnTo>
                  <a:pt x="196" y="170"/>
                </a:lnTo>
                <a:close/>
                <a:moveTo>
                  <a:pt x="258" y="166"/>
                </a:moveTo>
                <a:lnTo>
                  <a:pt x="260" y="168"/>
                </a:lnTo>
                <a:lnTo>
                  <a:pt x="258" y="166"/>
                </a:lnTo>
                <a:close/>
                <a:moveTo>
                  <a:pt x="260" y="168"/>
                </a:moveTo>
                <a:lnTo>
                  <a:pt x="262" y="168"/>
                </a:lnTo>
                <a:lnTo>
                  <a:pt x="264" y="170"/>
                </a:lnTo>
                <a:lnTo>
                  <a:pt x="266" y="170"/>
                </a:lnTo>
                <a:lnTo>
                  <a:pt x="266" y="168"/>
                </a:lnTo>
                <a:lnTo>
                  <a:pt x="264" y="166"/>
                </a:lnTo>
                <a:lnTo>
                  <a:pt x="260" y="168"/>
                </a:lnTo>
                <a:close/>
                <a:moveTo>
                  <a:pt x="192" y="168"/>
                </a:moveTo>
                <a:lnTo>
                  <a:pt x="192" y="170"/>
                </a:lnTo>
                <a:lnTo>
                  <a:pt x="192" y="172"/>
                </a:lnTo>
                <a:lnTo>
                  <a:pt x="192" y="168"/>
                </a:lnTo>
                <a:close/>
                <a:moveTo>
                  <a:pt x="192" y="168"/>
                </a:moveTo>
                <a:lnTo>
                  <a:pt x="192" y="168"/>
                </a:lnTo>
                <a:close/>
                <a:moveTo>
                  <a:pt x="192" y="170"/>
                </a:moveTo>
                <a:lnTo>
                  <a:pt x="192" y="170"/>
                </a:lnTo>
                <a:close/>
                <a:moveTo>
                  <a:pt x="274" y="176"/>
                </a:moveTo>
                <a:lnTo>
                  <a:pt x="276" y="176"/>
                </a:lnTo>
                <a:lnTo>
                  <a:pt x="276" y="174"/>
                </a:lnTo>
                <a:lnTo>
                  <a:pt x="274" y="172"/>
                </a:lnTo>
                <a:lnTo>
                  <a:pt x="272" y="172"/>
                </a:lnTo>
                <a:lnTo>
                  <a:pt x="272" y="174"/>
                </a:lnTo>
                <a:lnTo>
                  <a:pt x="274" y="17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4" name="Freeform 2177">
            <a:extLst>
              <a:ext uri="{FF2B5EF4-FFF2-40B4-BE49-F238E27FC236}">
                <a16:creationId xmlns:a16="http://schemas.microsoft.com/office/drawing/2014/main" id="{E379E79B-75A4-43C2-9E3B-9DF2352F3BDE}"/>
              </a:ext>
            </a:extLst>
          </p:cNvPr>
          <p:cNvSpPr>
            <a:spLocks noEditPoints="1"/>
          </p:cNvSpPr>
          <p:nvPr/>
        </p:nvSpPr>
        <p:spPr bwMode="auto">
          <a:xfrm>
            <a:off x="7372350" y="3278187"/>
            <a:ext cx="438150" cy="304800"/>
          </a:xfrm>
          <a:custGeom>
            <a:avLst/>
            <a:gdLst>
              <a:gd name="T0" fmla="*/ 226814063 w 276"/>
              <a:gd name="T1" fmla="*/ 483870000 h 192"/>
              <a:gd name="T2" fmla="*/ 226814063 w 276"/>
              <a:gd name="T3" fmla="*/ 483870000 h 192"/>
              <a:gd name="T4" fmla="*/ 100806250 w 276"/>
              <a:gd name="T5" fmla="*/ 161290000 h 192"/>
              <a:gd name="T6" fmla="*/ 100806250 w 276"/>
              <a:gd name="T7" fmla="*/ 161290000 h 192"/>
              <a:gd name="T8" fmla="*/ 75604688 w 276"/>
              <a:gd name="T9" fmla="*/ 181451250 h 192"/>
              <a:gd name="T10" fmla="*/ 75604688 w 276"/>
              <a:gd name="T11" fmla="*/ 181451250 h 192"/>
              <a:gd name="T12" fmla="*/ 75604688 w 276"/>
              <a:gd name="T13" fmla="*/ 181451250 h 192"/>
              <a:gd name="T14" fmla="*/ 70564375 w 276"/>
              <a:gd name="T15" fmla="*/ 181451250 h 192"/>
              <a:gd name="T16" fmla="*/ 70564375 w 276"/>
              <a:gd name="T17" fmla="*/ 181451250 h 192"/>
              <a:gd name="T18" fmla="*/ 70564375 w 276"/>
              <a:gd name="T19" fmla="*/ 181451250 h 192"/>
              <a:gd name="T20" fmla="*/ 65524063 w 276"/>
              <a:gd name="T21" fmla="*/ 186491563 h 192"/>
              <a:gd name="T22" fmla="*/ 75604688 w 276"/>
              <a:gd name="T23" fmla="*/ 196572188 h 192"/>
              <a:gd name="T24" fmla="*/ 75604688 w 276"/>
              <a:gd name="T25" fmla="*/ 196572188 h 192"/>
              <a:gd name="T26" fmla="*/ 115927188 w 276"/>
              <a:gd name="T27" fmla="*/ 206652813 h 192"/>
              <a:gd name="T28" fmla="*/ 80645000 w 276"/>
              <a:gd name="T29" fmla="*/ 196572188 h 192"/>
              <a:gd name="T30" fmla="*/ 65524063 w 276"/>
              <a:gd name="T31" fmla="*/ 151209375 h 192"/>
              <a:gd name="T32" fmla="*/ 65524063 w 276"/>
              <a:gd name="T33" fmla="*/ 151209375 h 192"/>
              <a:gd name="T34" fmla="*/ 95765938 w 276"/>
              <a:gd name="T35" fmla="*/ 156249688 h 192"/>
              <a:gd name="T36" fmla="*/ 95765938 w 276"/>
              <a:gd name="T37" fmla="*/ 156249688 h 192"/>
              <a:gd name="T38" fmla="*/ 95765938 w 276"/>
              <a:gd name="T39" fmla="*/ 156249688 h 192"/>
              <a:gd name="T40" fmla="*/ 120967500 w 276"/>
              <a:gd name="T41" fmla="*/ 171370625 h 192"/>
              <a:gd name="T42" fmla="*/ 120967500 w 276"/>
              <a:gd name="T43" fmla="*/ 176410938 h 192"/>
              <a:gd name="T44" fmla="*/ 70564375 w 276"/>
              <a:gd name="T45" fmla="*/ 181451250 h 192"/>
              <a:gd name="T46" fmla="*/ 70564375 w 276"/>
              <a:gd name="T47" fmla="*/ 181451250 h 192"/>
              <a:gd name="T48" fmla="*/ 15120938 w 276"/>
              <a:gd name="T49" fmla="*/ 5040313 h 192"/>
              <a:gd name="T50" fmla="*/ 20161250 w 276"/>
              <a:gd name="T51" fmla="*/ 15120938 h 192"/>
              <a:gd name="T52" fmla="*/ 10080625 w 276"/>
              <a:gd name="T53" fmla="*/ 25201563 h 192"/>
              <a:gd name="T54" fmla="*/ 5040313 w 276"/>
              <a:gd name="T55" fmla="*/ 40322500 h 192"/>
              <a:gd name="T56" fmla="*/ 488910313 w 276"/>
              <a:gd name="T57" fmla="*/ 418345938 h 192"/>
              <a:gd name="T58" fmla="*/ 483870000 w 276"/>
              <a:gd name="T59" fmla="*/ 418345938 h 192"/>
              <a:gd name="T60" fmla="*/ 493950625 w 276"/>
              <a:gd name="T61" fmla="*/ 418345938 h 192"/>
              <a:gd name="T62" fmla="*/ 544353750 w 276"/>
              <a:gd name="T63" fmla="*/ 418345938 h 192"/>
              <a:gd name="T64" fmla="*/ 665321250 w 276"/>
              <a:gd name="T65" fmla="*/ 418345938 h 192"/>
              <a:gd name="T66" fmla="*/ 630039063 w 276"/>
              <a:gd name="T67" fmla="*/ 423386250 h 192"/>
              <a:gd name="T68" fmla="*/ 493950625 w 276"/>
              <a:gd name="T69" fmla="*/ 428426563 h 192"/>
              <a:gd name="T70" fmla="*/ 493950625 w 276"/>
              <a:gd name="T71" fmla="*/ 423386250 h 192"/>
              <a:gd name="T72" fmla="*/ 650200313 w 276"/>
              <a:gd name="T73" fmla="*/ 418345938 h 192"/>
              <a:gd name="T74" fmla="*/ 660280938 w 276"/>
              <a:gd name="T75" fmla="*/ 423386250 h 192"/>
              <a:gd name="T76" fmla="*/ 670361563 w 276"/>
              <a:gd name="T77" fmla="*/ 423386250 h 192"/>
              <a:gd name="T78" fmla="*/ 483870000 w 276"/>
              <a:gd name="T79" fmla="*/ 423386250 h 192"/>
              <a:gd name="T80" fmla="*/ 483870000 w 276"/>
              <a:gd name="T81" fmla="*/ 433466875 h 192"/>
              <a:gd name="T82" fmla="*/ 483870000 w 276"/>
              <a:gd name="T83" fmla="*/ 428426563 h 192"/>
              <a:gd name="T84" fmla="*/ 695563125 w 276"/>
              <a:gd name="T85" fmla="*/ 443547500 h 192"/>
              <a:gd name="T86" fmla="*/ 690522813 w 276"/>
              <a:gd name="T87" fmla="*/ 433466875 h 192"/>
              <a:gd name="T88" fmla="*/ 690522813 w 276"/>
              <a:gd name="T89" fmla="*/ 443547500 h 19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76" h="192">
                <a:moveTo>
                  <a:pt x="90" y="192"/>
                </a:moveTo>
                <a:lnTo>
                  <a:pt x="90" y="192"/>
                </a:lnTo>
                <a:moveTo>
                  <a:pt x="90" y="192"/>
                </a:moveTo>
                <a:lnTo>
                  <a:pt x="90" y="192"/>
                </a:lnTo>
                <a:moveTo>
                  <a:pt x="90" y="192"/>
                </a:moveTo>
                <a:lnTo>
                  <a:pt x="90" y="192"/>
                </a:lnTo>
                <a:moveTo>
                  <a:pt x="40" y="64"/>
                </a:moveTo>
                <a:lnTo>
                  <a:pt x="40" y="64"/>
                </a:lnTo>
                <a:moveTo>
                  <a:pt x="40" y="64"/>
                </a:moveTo>
                <a:lnTo>
                  <a:pt x="40" y="64"/>
                </a:lnTo>
                <a:moveTo>
                  <a:pt x="40" y="64"/>
                </a:moveTo>
                <a:lnTo>
                  <a:pt x="40" y="64"/>
                </a:lnTo>
                <a:moveTo>
                  <a:pt x="40" y="66"/>
                </a:moveTo>
                <a:lnTo>
                  <a:pt x="40" y="66"/>
                </a:lnTo>
                <a:moveTo>
                  <a:pt x="30" y="72"/>
                </a:moveTo>
                <a:lnTo>
                  <a:pt x="30" y="72"/>
                </a:lnTo>
                <a:moveTo>
                  <a:pt x="30" y="72"/>
                </a:moveTo>
                <a:lnTo>
                  <a:pt x="30" y="72"/>
                </a:lnTo>
                <a:moveTo>
                  <a:pt x="30" y="72"/>
                </a:moveTo>
                <a:lnTo>
                  <a:pt x="30" y="72"/>
                </a:lnTo>
                <a:moveTo>
                  <a:pt x="28" y="70"/>
                </a:moveTo>
                <a:lnTo>
                  <a:pt x="28" y="72"/>
                </a:lnTo>
                <a:moveTo>
                  <a:pt x="28" y="72"/>
                </a:moveTo>
                <a:lnTo>
                  <a:pt x="28" y="70"/>
                </a:lnTo>
                <a:moveTo>
                  <a:pt x="28" y="72"/>
                </a:moveTo>
                <a:lnTo>
                  <a:pt x="28" y="72"/>
                </a:lnTo>
                <a:moveTo>
                  <a:pt x="28" y="72"/>
                </a:moveTo>
                <a:lnTo>
                  <a:pt x="28" y="72"/>
                </a:lnTo>
                <a:moveTo>
                  <a:pt x="28" y="72"/>
                </a:moveTo>
                <a:lnTo>
                  <a:pt x="28" y="72"/>
                </a:lnTo>
                <a:moveTo>
                  <a:pt x="26" y="74"/>
                </a:moveTo>
                <a:lnTo>
                  <a:pt x="26" y="74"/>
                </a:lnTo>
                <a:moveTo>
                  <a:pt x="30" y="78"/>
                </a:moveTo>
                <a:lnTo>
                  <a:pt x="28" y="80"/>
                </a:lnTo>
                <a:lnTo>
                  <a:pt x="30" y="78"/>
                </a:lnTo>
                <a:lnTo>
                  <a:pt x="28" y="80"/>
                </a:lnTo>
                <a:lnTo>
                  <a:pt x="30" y="78"/>
                </a:lnTo>
                <a:moveTo>
                  <a:pt x="46" y="82"/>
                </a:moveTo>
                <a:lnTo>
                  <a:pt x="44" y="82"/>
                </a:lnTo>
                <a:lnTo>
                  <a:pt x="46" y="82"/>
                </a:lnTo>
                <a:moveTo>
                  <a:pt x="30" y="78"/>
                </a:moveTo>
                <a:lnTo>
                  <a:pt x="32" y="78"/>
                </a:lnTo>
                <a:lnTo>
                  <a:pt x="30" y="78"/>
                </a:lnTo>
                <a:moveTo>
                  <a:pt x="26" y="60"/>
                </a:moveTo>
                <a:lnTo>
                  <a:pt x="24" y="60"/>
                </a:lnTo>
                <a:lnTo>
                  <a:pt x="26" y="60"/>
                </a:lnTo>
                <a:moveTo>
                  <a:pt x="38" y="62"/>
                </a:moveTo>
                <a:lnTo>
                  <a:pt x="38" y="62"/>
                </a:lnTo>
                <a:moveTo>
                  <a:pt x="38" y="62"/>
                </a:moveTo>
                <a:lnTo>
                  <a:pt x="38" y="62"/>
                </a:lnTo>
                <a:moveTo>
                  <a:pt x="38" y="62"/>
                </a:moveTo>
                <a:lnTo>
                  <a:pt x="38" y="62"/>
                </a:lnTo>
                <a:moveTo>
                  <a:pt x="38" y="62"/>
                </a:moveTo>
                <a:lnTo>
                  <a:pt x="38" y="62"/>
                </a:lnTo>
                <a:moveTo>
                  <a:pt x="38" y="62"/>
                </a:moveTo>
                <a:lnTo>
                  <a:pt x="38" y="62"/>
                </a:lnTo>
                <a:moveTo>
                  <a:pt x="48" y="68"/>
                </a:moveTo>
                <a:lnTo>
                  <a:pt x="48" y="68"/>
                </a:lnTo>
                <a:moveTo>
                  <a:pt x="48" y="68"/>
                </a:moveTo>
                <a:lnTo>
                  <a:pt x="48" y="70"/>
                </a:lnTo>
                <a:moveTo>
                  <a:pt x="48" y="70"/>
                </a:moveTo>
                <a:lnTo>
                  <a:pt x="48" y="68"/>
                </a:lnTo>
                <a:moveTo>
                  <a:pt x="28" y="72"/>
                </a:moveTo>
                <a:lnTo>
                  <a:pt x="28" y="72"/>
                </a:lnTo>
                <a:moveTo>
                  <a:pt x="28" y="72"/>
                </a:moveTo>
                <a:lnTo>
                  <a:pt x="28" y="72"/>
                </a:lnTo>
                <a:moveTo>
                  <a:pt x="28" y="72"/>
                </a:moveTo>
                <a:lnTo>
                  <a:pt x="28" y="72"/>
                </a:lnTo>
                <a:moveTo>
                  <a:pt x="6" y="0"/>
                </a:move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4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0" y="18"/>
                </a:lnTo>
                <a:lnTo>
                  <a:pt x="0" y="16"/>
                </a:lnTo>
                <a:moveTo>
                  <a:pt x="194" y="166"/>
                </a:moveTo>
                <a:lnTo>
                  <a:pt x="194" y="166"/>
                </a:lnTo>
                <a:moveTo>
                  <a:pt x="192" y="166"/>
                </a:moveTo>
                <a:lnTo>
                  <a:pt x="192" y="166"/>
                </a:lnTo>
                <a:moveTo>
                  <a:pt x="196" y="166"/>
                </a:moveTo>
                <a:lnTo>
                  <a:pt x="196" y="166"/>
                </a:lnTo>
                <a:moveTo>
                  <a:pt x="196" y="166"/>
                </a:moveTo>
                <a:lnTo>
                  <a:pt x="198" y="166"/>
                </a:lnTo>
                <a:moveTo>
                  <a:pt x="218" y="166"/>
                </a:moveTo>
                <a:lnTo>
                  <a:pt x="216" y="166"/>
                </a:lnTo>
                <a:moveTo>
                  <a:pt x="192" y="166"/>
                </a:moveTo>
                <a:lnTo>
                  <a:pt x="194" y="166"/>
                </a:lnTo>
                <a:moveTo>
                  <a:pt x="264" y="166"/>
                </a:moveTo>
                <a:lnTo>
                  <a:pt x="264" y="166"/>
                </a:lnTo>
                <a:moveTo>
                  <a:pt x="250" y="166"/>
                </a:moveTo>
                <a:lnTo>
                  <a:pt x="250" y="168"/>
                </a:lnTo>
                <a:lnTo>
                  <a:pt x="250" y="166"/>
                </a:lnTo>
                <a:lnTo>
                  <a:pt x="252" y="166"/>
                </a:lnTo>
                <a:moveTo>
                  <a:pt x="196" y="170"/>
                </a:moveTo>
                <a:lnTo>
                  <a:pt x="196" y="168"/>
                </a:lnTo>
                <a:lnTo>
                  <a:pt x="196" y="166"/>
                </a:lnTo>
                <a:lnTo>
                  <a:pt x="196" y="168"/>
                </a:lnTo>
                <a:lnTo>
                  <a:pt x="196" y="170"/>
                </a:lnTo>
                <a:moveTo>
                  <a:pt x="258" y="166"/>
                </a:moveTo>
                <a:lnTo>
                  <a:pt x="260" y="168"/>
                </a:lnTo>
                <a:moveTo>
                  <a:pt x="260" y="168"/>
                </a:moveTo>
                <a:lnTo>
                  <a:pt x="262" y="168"/>
                </a:lnTo>
                <a:lnTo>
                  <a:pt x="264" y="170"/>
                </a:lnTo>
                <a:lnTo>
                  <a:pt x="266" y="170"/>
                </a:lnTo>
                <a:lnTo>
                  <a:pt x="266" y="168"/>
                </a:lnTo>
                <a:lnTo>
                  <a:pt x="264" y="166"/>
                </a:lnTo>
                <a:moveTo>
                  <a:pt x="192" y="168"/>
                </a:moveTo>
                <a:lnTo>
                  <a:pt x="192" y="170"/>
                </a:lnTo>
                <a:lnTo>
                  <a:pt x="192" y="172"/>
                </a:lnTo>
                <a:moveTo>
                  <a:pt x="192" y="168"/>
                </a:moveTo>
                <a:lnTo>
                  <a:pt x="192" y="168"/>
                </a:lnTo>
                <a:moveTo>
                  <a:pt x="192" y="170"/>
                </a:moveTo>
                <a:lnTo>
                  <a:pt x="192" y="170"/>
                </a:lnTo>
                <a:moveTo>
                  <a:pt x="274" y="176"/>
                </a:moveTo>
                <a:lnTo>
                  <a:pt x="276" y="176"/>
                </a:lnTo>
                <a:lnTo>
                  <a:pt x="276" y="174"/>
                </a:lnTo>
                <a:lnTo>
                  <a:pt x="274" y="172"/>
                </a:lnTo>
                <a:lnTo>
                  <a:pt x="272" y="172"/>
                </a:lnTo>
                <a:lnTo>
                  <a:pt x="272" y="174"/>
                </a:lnTo>
                <a:lnTo>
                  <a:pt x="274" y="17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5" name="Freeform 2178">
            <a:extLst>
              <a:ext uri="{FF2B5EF4-FFF2-40B4-BE49-F238E27FC236}">
                <a16:creationId xmlns:a16="http://schemas.microsoft.com/office/drawing/2014/main" id="{90917944-EFEC-4F7A-9247-2FCF040D6D17}"/>
              </a:ext>
            </a:extLst>
          </p:cNvPr>
          <p:cNvSpPr>
            <a:spLocks/>
          </p:cNvSpPr>
          <p:nvPr/>
        </p:nvSpPr>
        <p:spPr bwMode="auto">
          <a:xfrm>
            <a:off x="7734300" y="3465514"/>
            <a:ext cx="19050" cy="6351"/>
          </a:xfrm>
          <a:custGeom>
            <a:avLst/>
            <a:gdLst>
              <a:gd name="T0" fmla="*/ 25201563 w 12"/>
              <a:gd name="T1" fmla="*/ 0 h 4"/>
              <a:gd name="T2" fmla="*/ 20161250 w 12"/>
              <a:gd name="T3" fmla="*/ 0 h 4"/>
              <a:gd name="T4" fmla="*/ 15120938 w 12"/>
              <a:gd name="T5" fmla="*/ 0 h 4"/>
              <a:gd name="T6" fmla="*/ 15120938 w 12"/>
              <a:gd name="T7" fmla="*/ 0 h 4"/>
              <a:gd name="T8" fmla="*/ 10080625 w 12"/>
              <a:gd name="T9" fmla="*/ 0 h 4"/>
              <a:gd name="T10" fmla="*/ 5040313 w 12"/>
              <a:gd name="T11" fmla="*/ 0 h 4"/>
              <a:gd name="T12" fmla="*/ 0 w 12"/>
              <a:gd name="T13" fmla="*/ 5040313 h 4"/>
              <a:gd name="T14" fmla="*/ 0 w 12"/>
              <a:gd name="T15" fmla="*/ 10080625 h 4"/>
              <a:gd name="T16" fmla="*/ 30241875 w 12"/>
              <a:gd name="T17" fmla="*/ 5040313 h 4"/>
              <a:gd name="T18" fmla="*/ 25201563 w 12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4">
                <a:moveTo>
                  <a:pt x="10" y="0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12" y="2"/>
                </a:lnTo>
                <a:lnTo>
                  <a:pt x="1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6" name="Freeform 2179">
            <a:extLst>
              <a:ext uri="{FF2B5EF4-FFF2-40B4-BE49-F238E27FC236}">
                <a16:creationId xmlns:a16="http://schemas.microsoft.com/office/drawing/2014/main" id="{0F93B62D-0C9E-479B-8AAD-820D2A040DE4}"/>
              </a:ext>
            </a:extLst>
          </p:cNvPr>
          <p:cNvSpPr>
            <a:spLocks/>
          </p:cNvSpPr>
          <p:nvPr/>
        </p:nvSpPr>
        <p:spPr bwMode="auto">
          <a:xfrm>
            <a:off x="6973888" y="3751262"/>
            <a:ext cx="315912" cy="379412"/>
          </a:xfrm>
          <a:custGeom>
            <a:avLst/>
            <a:gdLst>
              <a:gd name="T0" fmla="*/ 80644872 w 199"/>
              <a:gd name="T1" fmla="*/ 20161223 h 239"/>
              <a:gd name="T2" fmla="*/ 45362741 w 199"/>
              <a:gd name="T3" fmla="*/ 20161223 h 239"/>
              <a:gd name="T4" fmla="*/ 10080609 w 199"/>
              <a:gd name="T5" fmla="*/ 0 h 239"/>
              <a:gd name="T6" fmla="*/ 5040305 w 199"/>
              <a:gd name="T7" fmla="*/ 25201529 h 239"/>
              <a:gd name="T8" fmla="*/ 20161218 w 199"/>
              <a:gd name="T9" fmla="*/ 55443364 h 239"/>
              <a:gd name="T10" fmla="*/ 50403045 w 199"/>
              <a:gd name="T11" fmla="*/ 85685200 h 239"/>
              <a:gd name="T12" fmla="*/ 80644872 w 199"/>
              <a:gd name="T13" fmla="*/ 100806117 h 239"/>
              <a:gd name="T14" fmla="*/ 100806090 w 199"/>
              <a:gd name="T15" fmla="*/ 131047952 h 239"/>
              <a:gd name="T16" fmla="*/ 115927004 w 199"/>
              <a:gd name="T17" fmla="*/ 161289787 h 239"/>
              <a:gd name="T18" fmla="*/ 136088222 w 199"/>
              <a:gd name="T19" fmla="*/ 181451011 h 239"/>
              <a:gd name="T20" fmla="*/ 166330049 w 199"/>
              <a:gd name="T21" fmla="*/ 201612234 h 239"/>
              <a:gd name="T22" fmla="*/ 171370354 w 199"/>
              <a:gd name="T23" fmla="*/ 231854069 h 239"/>
              <a:gd name="T24" fmla="*/ 186491267 w 199"/>
              <a:gd name="T25" fmla="*/ 262095905 h 239"/>
              <a:gd name="T26" fmla="*/ 201612181 w 199"/>
              <a:gd name="T27" fmla="*/ 284776487 h 239"/>
              <a:gd name="T28" fmla="*/ 216733094 w 199"/>
              <a:gd name="T29" fmla="*/ 309978017 h 239"/>
              <a:gd name="T30" fmla="*/ 241934617 w 199"/>
              <a:gd name="T31" fmla="*/ 340219852 h 239"/>
              <a:gd name="T32" fmla="*/ 252015226 w 199"/>
              <a:gd name="T33" fmla="*/ 370461687 h 239"/>
              <a:gd name="T34" fmla="*/ 267136140 w 199"/>
              <a:gd name="T35" fmla="*/ 400703522 h 239"/>
              <a:gd name="T36" fmla="*/ 277216749 w 199"/>
              <a:gd name="T37" fmla="*/ 430945357 h 239"/>
              <a:gd name="T38" fmla="*/ 297377967 w 199"/>
              <a:gd name="T39" fmla="*/ 461187192 h 239"/>
              <a:gd name="T40" fmla="*/ 327619794 w 199"/>
              <a:gd name="T41" fmla="*/ 486388722 h 239"/>
              <a:gd name="T42" fmla="*/ 347781012 w 199"/>
              <a:gd name="T43" fmla="*/ 516630557 h 239"/>
              <a:gd name="T44" fmla="*/ 378022839 w 199"/>
              <a:gd name="T45" fmla="*/ 541832086 h 239"/>
              <a:gd name="T46" fmla="*/ 395663111 w 199"/>
              <a:gd name="T47" fmla="*/ 561993309 h 239"/>
              <a:gd name="T48" fmla="*/ 420864634 w 199"/>
              <a:gd name="T49" fmla="*/ 592235145 h 239"/>
              <a:gd name="T50" fmla="*/ 430945243 w 199"/>
              <a:gd name="T51" fmla="*/ 587194839 h 239"/>
              <a:gd name="T52" fmla="*/ 446066157 w 199"/>
              <a:gd name="T53" fmla="*/ 592235145 h 239"/>
              <a:gd name="T54" fmla="*/ 466227375 w 199"/>
              <a:gd name="T55" fmla="*/ 587194839 h 239"/>
              <a:gd name="T56" fmla="*/ 486388593 w 199"/>
              <a:gd name="T57" fmla="*/ 582154533 h 239"/>
              <a:gd name="T58" fmla="*/ 491428897 w 199"/>
              <a:gd name="T59" fmla="*/ 551912698 h 239"/>
              <a:gd name="T60" fmla="*/ 491428897 w 199"/>
              <a:gd name="T61" fmla="*/ 521670863 h 239"/>
              <a:gd name="T62" fmla="*/ 496469202 w 199"/>
              <a:gd name="T63" fmla="*/ 491429027 h 239"/>
              <a:gd name="T64" fmla="*/ 501509506 w 199"/>
              <a:gd name="T65" fmla="*/ 461187192 h 239"/>
              <a:gd name="T66" fmla="*/ 486388593 w 199"/>
              <a:gd name="T67" fmla="*/ 430945357 h 239"/>
              <a:gd name="T68" fmla="*/ 466227375 w 199"/>
              <a:gd name="T69" fmla="*/ 415824440 h 239"/>
              <a:gd name="T70" fmla="*/ 446066157 w 199"/>
              <a:gd name="T71" fmla="*/ 410784134 h 239"/>
              <a:gd name="T72" fmla="*/ 435985547 w 199"/>
              <a:gd name="T73" fmla="*/ 425905051 h 239"/>
              <a:gd name="T74" fmla="*/ 446066157 w 199"/>
              <a:gd name="T75" fmla="*/ 405743828 h 239"/>
              <a:gd name="T76" fmla="*/ 430945243 w 199"/>
              <a:gd name="T77" fmla="*/ 380542299 h 239"/>
              <a:gd name="T78" fmla="*/ 425904938 w 199"/>
              <a:gd name="T79" fmla="*/ 350300463 h 239"/>
              <a:gd name="T80" fmla="*/ 400703416 w 199"/>
              <a:gd name="T81" fmla="*/ 345260158 h 239"/>
              <a:gd name="T82" fmla="*/ 380542198 w 199"/>
              <a:gd name="T83" fmla="*/ 320058628 h 239"/>
              <a:gd name="T84" fmla="*/ 378022839 w 199"/>
              <a:gd name="T85" fmla="*/ 309978017 h 239"/>
              <a:gd name="T86" fmla="*/ 390622807 w 199"/>
              <a:gd name="T87" fmla="*/ 294857099 h 239"/>
              <a:gd name="T88" fmla="*/ 395663111 w 199"/>
              <a:gd name="T89" fmla="*/ 279736181 h 239"/>
              <a:gd name="T90" fmla="*/ 367942230 w 199"/>
              <a:gd name="T91" fmla="*/ 272176516 h 239"/>
              <a:gd name="T92" fmla="*/ 337700403 w 199"/>
              <a:gd name="T93" fmla="*/ 279736181 h 239"/>
              <a:gd name="T94" fmla="*/ 367942230 w 199"/>
              <a:gd name="T95" fmla="*/ 272176516 h 239"/>
              <a:gd name="T96" fmla="*/ 342740708 w 199"/>
              <a:gd name="T97" fmla="*/ 257055599 h 239"/>
              <a:gd name="T98" fmla="*/ 327619794 w 199"/>
              <a:gd name="T99" fmla="*/ 231854069 h 239"/>
              <a:gd name="T100" fmla="*/ 297377967 w 199"/>
              <a:gd name="T101" fmla="*/ 206652540 h 239"/>
              <a:gd name="T102" fmla="*/ 277216749 w 199"/>
              <a:gd name="T103" fmla="*/ 181451011 h 239"/>
              <a:gd name="T104" fmla="*/ 267136140 w 199"/>
              <a:gd name="T105" fmla="*/ 191531623 h 239"/>
              <a:gd name="T106" fmla="*/ 252015226 w 199"/>
              <a:gd name="T107" fmla="*/ 181451011 h 239"/>
              <a:gd name="T108" fmla="*/ 231854008 w 199"/>
              <a:gd name="T109" fmla="*/ 156249482 h 239"/>
              <a:gd name="T110" fmla="*/ 221773399 w 199"/>
              <a:gd name="T111" fmla="*/ 151209176 h 239"/>
              <a:gd name="T112" fmla="*/ 211692790 w 199"/>
              <a:gd name="T113" fmla="*/ 126007646 h 239"/>
              <a:gd name="T114" fmla="*/ 181450963 w 199"/>
              <a:gd name="T115" fmla="*/ 105846423 h 239"/>
              <a:gd name="T116" fmla="*/ 151209136 w 199"/>
              <a:gd name="T117" fmla="*/ 85685200 h 239"/>
              <a:gd name="T118" fmla="*/ 136088222 w 199"/>
              <a:gd name="T119" fmla="*/ 60483670 h 239"/>
              <a:gd name="T120" fmla="*/ 115927004 w 199"/>
              <a:gd name="T121" fmla="*/ 30241835 h 23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9" h="239">
                <a:moveTo>
                  <a:pt x="42" y="8"/>
                </a:move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4" y="8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18"/>
                </a:lnTo>
                <a:lnTo>
                  <a:pt x="8" y="20"/>
                </a:lnTo>
                <a:lnTo>
                  <a:pt x="8" y="22"/>
                </a:lnTo>
                <a:lnTo>
                  <a:pt x="10" y="24"/>
                </a:lnTo>
                <a:lnTo>
                  <a:pt x="12" y="26"/>
                </a:lnTo>
                <a:lnTo>
                  <a:pt x="14" y="28"/>
                </a:lnTo>
                <a:lnTo>
                  <a:pt x="16" y="30"/>
                </a:lnTo>
                <a:lnTo>
                  <a:pt x="18" y="32"/>
                </a:lnTo>
                <a:lnTo>
                  <a:pt x="20" y="34"/>
                </a:lnTo>
                <a:lnTo>
                  <a:pt x="22" y="36"/>
                </a:lnTo>
                <a:lnTo>
                  <a:pt x="22" y="38"/>
                </a:lnTo>
                <a:lnTo>
                  <a:pt x="24" y="38"/>
                </a:lnTo>
                <a:lnTo>
                  <a:pt x="26" y="40"/>
                </a:lnTo>
                <a:lnTo>
                  <a:pt x="28" y="38"/>
                </a:lnTo>
                <a:lnTo>
                  <a:pt x="30" y="40"/>
                </a:lnTo>
                <a:lnTo>
                  <a:pt x="32" y="40"/>
                </a:lnTo>
                <a:lnTo>
                  <a:pt x="32" y="42"/>
                </a:lnTo>
                <a:lnTo>
                  <a:pt x="34" y="44"/>
                </a:lnTo>
                <a:lnTo>
                  <a:pt x="34" y="46"/>
                </a:lnTo>
                <a:lnTo>
                  <a:pt x="36" y="48"/>
                </a:lnTo>
                <a:lnTo>
                  <a:pt x="36" y="50"/>
                </a:lnTo>
                <a:lnTo>
                  <a:pt x="38" y="50"/>
                </a:lnTo>
                <a:lnTo>
                  <a:pt x="40" y="52"/>
                </a:lnTo>
                <a:lnTo>
                  <a:pt x="40" y="54"/>
                </a:lnTo>
                <a:lnTo>
                  <a:pt x="42" y="56"/>
                </a:lnTo>
                <a:lnTo>
                  <a:pt x="44" y="56"/>
                </a:lnTo>
                <a:lnTo>
                  <a:pt x="46" y="58"/>
                </a:lnTo>
                <a:lnTo>
                  <a:pt x="46" y="60"/>
                </a:lnTo>
                <a:lnTo>
                  <a:pt x="46" y="62"/>
                </a:lnTo>
                <a:lnTo>
                  <a:pt x="46" y="64"/>
                </a:lnTo>
                <a:lnTo>
                  <a:pt x="46" y="66"/>
                </a:lnTo>
                <a:lnTo>
                  <a:pt x="46" y="68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4" y="72"/>
                </a:lnTo>
                <a:lnTo>
                  <a:pt x="56" y="72"/>
                </a:lnTo>
                <a:lnTo>
                  <a:pt x="58" y="74"/>
                </a:lnTo>
                <a:lnTo>
                  <a:pt x="60" y="76"/>
                </a:lnTo>
                <a:lnTo>
                  <a:pt x="62" y="76"/>
                </a:lnTo>
                <a:lnTo>
                  <a:pt x="62" y="78"/>
                </a:lnTo>
                <a:lnTo>
                  <a:pt x="64" y="80"/>
                </a:lnTo>
                <a:lnTo>
                  <a:pt x="66" y="80"/>
                </a:lnTo>
                <a:lnTo>
                  <a:pt x="66" y="82"/>
                </a:lnTo>
                <a:lnTo>
                  <a:pt x="68" y="84"/>
                </a:lnTo>
                <a:lnTo>
                  <a:pt x="66" y="84"/>
                </a:lnTo>
                <a:lnTo>
                  <a:pt x="66" y="86"/>
                </a:lnTo>
                <a:lnTo>
                  <a:pt x="68" y="88"/>
                </a:lnTo>
                <a:lnTo>
                  <a:pt x="68" y="90"/>
                </a:lnTo>
                <a:lnTo>
                  <a:pt x="68" y="92"/>
                </a:lnTo>
                <a:lnTo>
                  <a:pt x="70" y="94"/>
                </a:lnTo>
                <a:lnTo>
                  <a:pt x="70" y="96"/>
                </a:lnTo>
                <a:lnTo>
                  <a:pt x="70" y="98"/>
                </a:lnTo>
                <a:lnTo>
                  <a:pt x="70" y="100"/>
                </a:lnTo>
                <a:lnTo>
                  <a:pt x="72" y="100"/>
                </a:lnTo>
                <a:lnTo>
                  <a:pt x="72" y="102"/>
                </a:lnTo>
                <a:lnTo>
                  <a:pt x="74" y="104"/>
                </a:lnTo>
                <a:lnTo>
                  <a:pt x="74" y="106"/>
                </a:lnTo>
                <a:lnTo>
                  <a:pt x="74" y="108"/>
                </a:lnTo>
                <a:lnTo>
                  <a:pt x="74" y="109"/>
                </a:lnTo>
                <a:lnTo>
                  <a:pt x="74" y="111"/>
                </a:lnTo>
                <a:lnTo>
                  <a:pt x="76" y="111"/>
                </a:lnTo>
                <a:lnTo>
                  <a:pt x="78" y="111"/>
                </a:lnTo>
                <a:lnTo>
                  <a:pt x="80" y="113"/>
                </a:lnTo>
                <a:lnTo>
                  <a:pt x="82" y="115"/>
                </a:lnTo>
                <a:lnTo>
                  <a:pt x="84" y="115"/>
                </a:lnTo>
                <a:lnTo>
                  <a:pt x="86" y="117"/>
                </a:lnTo>
                <a:lnTo>
                  <a:pt x="86" y="119"/>
                </a:lnTo>
                <a:lnTo>
                  <a:pt x="86" y="121"/>
                </a:lnTo>
                <a:lnTo>
                  <a:pt x="86" y="123"/>
                </a:lnTo>
                <a:lnTo>
                  <a:pt x="88" y="125"/>
                </a:lnTo>
                <a:lnTo>
                  <a:pt x="90" y="125"/>
                </a:lnTo>
                <a:lnTo>
                  <a:pt x="90" y="127"/>
                </a:lnTo>
                <a:lnTo>
                  <a:pt x="92" y="129"/>
                </a:lnTo>
                <a:lnTo>
                  <a:pt x="94" y="131"/>
                </a:lnTo>
                <a:lnTo>
                  <a:pt x="94" y="133"/>
                </a:lnTo>
                <a:lnTo>
                  <a:pt x="96" y="135"/>
                </a:lnTo>
                <a:lnTo>
                  <a:pt x="98" y="137"/>
                </a:lnTo>
                <a:lnTo>
                  <a:pt x="96" y="139"/>
                </a:lnTo>
                <a:lnTo>
                  <a:pt x="98" y="141"/>
                </a:lnTo>
                <a:lnTo>
                  <a:pt x="98" y="143"/>
                </a:lnTo>
                <a:lnTo>
                  <a:pt x="100" y="145"/>
                </a:lnTo>
                <a:lnTo>
                  <a:pt x="100" y="147"/>
                </a:lnTo>
                <a:lnTo>
                  <a:pt x="102" y="149"/>
                </a:lnTo>
                <a:lnTo>
                  <a:pt x="102" y="151"/>
                </a:lnTo>
                <a:lnTo>
                  <a:pt x="104" y="153"/>
                </a:lnTo>
                <a:lnTo>
                  <a:pt x="104" y="155"/>
                </a:lnTo>
                <a:lnTo>
                  <a:pt x="106" y="157"/>
                </a:lnTo>
                <a:lnTo>
                  <a:pt x="106" y="159"/>
                </a:lnTo>
                <a:lnTo>
                  <a:pt x="104" y="161"/>
                </a:lnTo>
                <a:lnTo>
                  <a:pt x="106" y="163"/>
                </a:lnTo>
                <a:lnTo>
                  <a:pt x="106" y="165"/>
                </a:lnTo>
                <a:lnTo>
                  <a:pt x="106" y="167"/>
                </a:lnTo>
                <a:lnTo>
                  <a:pt x="108" y="167"/>
                </a:lnTo>
                <a:lnTo>
                  <a:pt x="108" y="169"/>
                </a:lnTo>
                <a:lnTo>
                  <a:pt x="110" y="171"/>
                </a:lnTo>
                <a:lnTo>
                  <a:pt x="112" y="171"/>
                </a:lnTo>
                <a:lnTo>
                  <a:pt x="114" y="173"/>
                </a:lnTo>
                <a:lnTo>
                  <a:pt x="114" y="175"/>
                </a:lnTo>
                <a:lnTo>
                  <a:pt x="116" y="177"/>
                </a:lnTo>
                <a:lnTo>
                  <a:pt x="116" y="179"/>
                </a:lnTo>
                <a:lnTo>
                  <a:pt x="116" y="181"/>
                </a:lnTo>
                <a:lnTo>
                  <a:pt x="118" y="183"/>
                </a:lnTo>
                <a:lnTo>
                  <a:pt x="120" y="185"/>
                </a:lnTo>
                <a:lnTo>
                  <a:pt x="122" y="185"/>
                </a:lnTo>
                <a:lnTo>
                  <a:pt x="124" y="187"/>
                </a:lnTo>
                <a:lnTo>
                  <a:pt x="124" y="189"/>
                </a:lnTo>
                <a:lnTo>
                  <a:pt x="126" y="189"/>
                </a:lnTo>
                <a:lnTo>
                  <a:pt x="128" y="191"/>
                </a:lnTo>
                <a:lnTo>
                  <a:pt x="130" y="193"/>
                </a:lnTo>
                <a:lnTo>
                  <a:pt x="130" y="195"/>
                </a:lnTo>
                <a:lnTo>
                  <a:pt x="130" y="197"/>
                </a:lnTo>
                <a:lnTo>
                  <a:pt x="130" y="199"/>
                </a:lnTo>
                <a:lnTo>
                  <a:pt x="132" y="199"/>
                </a:lnTo>
                <a:lnTo>
                  <a:pt x="134" y="201"/>
                </a:lnTo>
                <a:lnTo>
                  <a:pt x="136" y="203"/>
                </a:lnTo>
                <a:lnTo>
                  <a:pt x="138" y="205"/>
                </a:lnTo>
                <a:lnTo>
                  <a:pt x="138" y="207"/>
                </a:lnTo>
                <a:lnTo>
                  <a:pt x="140" y="209"/>
                </a:lnTo>
                <a:lnTo>
                  <a:pt x="142" y="209"/>
                </a:lnTo>
                <a:lnTo>
                  <a:pt x="144" y="211"/>
                </a:lnTo>
                <a:lnTo>
                  <a:pt x="146" y="213"/>
                </a:lnTo>
                <a:lnTo>
                  <a:pt x="148" y="213"/>
                </a:lnTo>
                <a:lnTo>
                  <a:pt x="150" y="215"/>
                </a:lnTo>
                <a:lnTo>
                  <a:pt x="151" y="217"/>
                </a:lnTo>
                <a:lnTo>
                  <a:pt x="153" y="217"/>
                </a:lnTo>
                <a:lnTo>
                  <a:pt x="155" y="219"/>
                </a:lnTo>
                <a:lnTo>
                  <a:pt x="155" y="221"/>
                </a:lnTo>
                <a:lnTo>
                  <a:pt x="157" y="223"/>
                </a:lnTo>
                <a:lnTo>
                  <a:pt x="159" y="225"/>
                </a:lnTo>
                <a:lnTo>
                  <a:pt x="159" y="227"/>
                </a:lnTo>
                <a:lnTo>
                  <a:pt x="161" y="229"/>
                </a:lnTo>
                <a:lnTo>
                  <a:pt x="165" y="231"/>
                </a:lnTo>
                <a:lnTo>
                  <a:pt x="165" y="233"/>
                </a:lnTo>
                <a:lnTo>
                  <a:pt x="167" y="235"/>
                </a:lnTo>
                <a:lnTo>
                  <a:pt x="167" y="237"/>
                </a:lnTo>
                <a:lnTo>
                  <a:pt x="169" y="237"/>
                </a:lnTo>
                <a:lnTo>
                  <a:pt x="169" y="239"/>
                </a:lnTo>
                <a:lnTo>
                  <a:pt x="171" y="239"/>
                </a:lnTo>
                <a:lnTo>
                  <a:pt x="171" y="237"/>
                </a:lnTo>
                <a:lnTo>
                  <a:pt x="171" y="233"/>
                </a:lnTo>
                <a:lnTo>
                  <a:pt x="169" y="231"/>
                </a:lnTo>
                <a:lnTo>
                  <a:pt x="171" y="229"/>
                </a:lnTo>
                <a:lnTo>
                  <a:pt x="173" y="231"/>
                </a:lnTo>
                <a:lnTo>
                  <a:pt x="175" y="233"/>
                </a:lnTo>
                <a:lnTo>
                  <a:pt x="177" y="235"/>
                </a:lnTo>
                <a:lnTo>
                  <a:pt x="179" y="237"/>
                </a:lnTo>
                <a:lnTo>
                  <a:pt x="181" y="235"/>
                </a:lnTo>
                <a:lnTo>
                  <a:pt x="181" y="233"/>
                </a:lnTo>
                <a:lnTo>
                  <a:pt x="183" y="231"/>
                </a:lnTo>
                <a:lnTo>
                  <a:pt x="183" y="229"/>
                </a:lnTo>
                <a:lnTo>
                  <a:pt x="183" y="231"/>
                </a:lnTo>
                <a:lnTo>
                  <a:pt x="185" y="233"/>
                </a:lnTo>
                <a:lnTo>
                  <a:pt x="187" y="233"/>
                </a:lnTo>
                <a:lnTo>
                  <a:pt x="187" y="235"/>
                </a:lnTo>
                <a:lnTo>
                  <a:pt x="189" y="237"/>
                </a:lnTo>
                <a:lnTo>
                  <a:pt x="191" y="237"/>
                </a:lnTo>
                <a:lnTo>
                  <a:pt x="191" y="235"/>
                </a:lnTo>
                <a:lnTo>
                  <a:pt x="193" y="233"/>
                </a:lnTo>
                <a:lnTo>
                  <a:pt x="193" y="231"/>
                </a:lnTo>
                <a:lnTo>
                  <a:pt x="193" y="229"/>
                </a:lnTo>
                <a:lnTo>
                  <a:pt x="193" y="227"/>
                </a:lnTo>
                <a:lnTo>
                  <a:pt x="193" y="225"/>
                </a:lnTo>
                <a:lnTo>
                  <a:pt x="193" y="223"/>
                </a:lnTo>
                <a:lnTo>
                  <a:pt x="193" y="221"/>
                </a:lnTo>
                <a:lnTo>
                  <a:pt x="195" y="219"/>
                </a:lnTo>
                <a:lnTo>
                  <a:pt x="195" y="217"/>
                </a:lnTo>
                <a:lnTo>
                  <a:pt x="193" y="215"/>
                </a:lnTo>
                <a:lnTo>
                  <a:pt x="195" y="215"/>
                </a:lnTo>
                <a:lnTo>
                  <a:pt x="195" y="213"/>
                </a:lnTo>
                <a:lnTo>
                  <a:pt x="195" y="211"/>
                </a:lnTo>
                <a:lnTo>
                  <a:pt x="195" y="209"/>
                </a:lnTo>
                <a:lnTo>
                  <a:pt x="195" y="207"/>
                </a:lnTo>
                <a:lnTo>
                  <a:pt x="193" y="205"/>
                </a:lnTo>
                <a:lnTo>
                  <a:pt x="193" y="203"/>
                </a:lnTo>
                <a:lnTo>
                  <a:pt x="195" y="201"/>
                </a:lnTo>
                <a:lnTo>
                  <a:pt x="195" y="199"/>
                </a:lnTo>
                <a:lnTo>
                  <a:pt x="197" y="197"/>
                </a:lnTo>
                <a:lnTo>
                  <a:pt x="197" y="195"/>
                </a:lnTo>
                <a:lnTo>
                  <a:pt x="195" y="193"/>
                </a:lnTo>
                <a:lnTo>
                  <a:pt x="193" y="191"/>
                </a:lnTo>
                <a:lnTo>
                  <a:pt x="195" y="191"/>
                </a:lnTo>
                <a:lnTo>
                  <a:pt x="195" y="189"/>
                </a:lnTo>
                <a:lnTo>
                  <a:pt x="195" y="187"/>
                </a:lnTo>
                <a:lnTo>
                  <a:pt x="197" y="185"/>
                </a:lnTo>
                <a:lnTo>
                  <a:pt x="199" y="183"/>
                </a:lnTo>
                <a:lnTo>
                  <a:pt x="199" y="181"/>
                </a:lnTo>
                <a:lnTo>
                  <a:pt x="199" y="179"/>
                </a:lnTo>
                <a:lnTo>
                  <a:pt x="197" y="177"/>
                </a:lnTo>
                <a:lnTo>
                  <a:pt x="195" y="177"/>
                </a:lnTo>
                <a:lnTo>
                  <a:pt x="193" y="175"/>
                </a:lnTo>
                <a:lnTo>
                  <a:pt x="195" y="173"/>
                </a:lnTo>
                <a:lnTo>
                  <a:pt x="193" y="171"/>
                </a:lnTo>
                <a:lnTo>
                  <a:pt x="191" y="169"/>
                </a:lnTo>
                <a:lnTo>
                  <a:pt x="191" y="167"/>
                </a:lnTo>
                <a:lnTo>
                  <a:pt x="189" y="165"/>
                </a:lnTo>
                <a:lnTo>
                  <a:pt x="187" y="165"/>
                </a:lnTo>
                <a:lnTo>
                  <a:pt x="185" y="165"/>
                </a:lnTo>
                <a:lnTo>
                  <a:pt x="183" y="165"/>
                </a:lnTo>
                <a:lnTo>
                  <a:pt x="181" y="165"/>
                </a:lnTo>
                <a:lnTo>
                  <a:pt x="179" y="165"/>
                </a:lnTo>
                <a:lnTo>
                  <a:pt x="177" y="163"/>
                </a:lnTo>
                <a:lnTo>
                  <a:pt x="177" y="165"/>
                </a:lnTo>
                <a:lnTo>
                  <a:pt x="175" y="167"/>
                </a:lnTo>
                <a:lnTo>
                  <a:pt x="175" y="169"/>
                </a:lnTo>
                <a:lnTo>
                  <a:pt x="173" y="171"/>
                </a:lnTo>
                <a:lnTo>
                  <a:pt x="171" y="171"/>
                </a:lnTo>
                <a:lnTo>
                  <a:pt x="173" y="171"/>
                </a:lnTo>
                <a:lnTo>
                  <a:pt x="173" y="169"/>
                </a:lnTo>
                <a:lnTo>
                  <a:pt x="175" y="167"/>
                </a:lnTo>
                <a:lnTo>
                  <a:pt x="173" y="165"/>
                </a:lnTo>
                <a:lnTo>
                  <a:pt x="175" y="165"/>
                </a:lnTo>
                <a:lnTo>
                  <a:pt x="177" y="163"/>
                </a:lnTo>
                <a:lnTo>
                  <a:pt x="177" y="161"/>
                </a:lnTo>
                <a:lnTo>
                  <a:pt x="177" y="159"/>
                </a:lnTo>
                <a:lnTo>
                  <a:pt x="177" y="157"/>
                </a:lnTo>
                <a:lnTo>
                  <a:pt x="175" y="157"/>
                </a:lnTo>
                <a:lnTo>
                  <a:pt x="173" y="157"/>
                </a:lnTo>
                <a:lnTo>
                  <a:pt x="173" y="155"/>
                </a:lnTo>
                <a:lnTo>
                  <a:pt x="171" y="155"/>
                </a:lnTo>
                <a:lnTo>
                  <a:pt x="171" y="151"/>
                </a:lnTo>
                <a:lnTo>
                  <a:pt x="171" y="149"/>
                </a:lnTo>
                <a:lnTo>
                  <a:pt x="169" y="147"/>
                </a:lnTo>
                <a:lnTo>
                  <a:pt x="171" y="145"/>
                </a:lnTo>
                <a:lnTo>
                  <a:pt x="169" y="143"/>
                </a:lnTo>
                <a:lnTo>
                  <a:pt x="169" y="141"/>
                </a:lnTo>
                <a:lnTo>
                  <a:pt x="169" y="139"/>
                </a:lnTo>
                <a:lnTo>
                  <a:pt x="169" y="137"/>
                </a:lnTo>
                <a:lnTo>
                  <a:pt x="167" y="137"/>
                </a:lnTo>
                <a:lnTo>
                  <a:pt x="165" y="139"/>
                </a:lnTo>
                <a:lnTo>
                  <a:pt x="163" y="137"/>
                </a:lnTo>
                <a:lnTo>
                  <a:pt x="161" y="137"/>
                </a:lnTo>
                <a:lnTo>
                  <a:pt x="159" y="137"/>
                </a:lnTo>
                <a:lnTo>
                  <a:pt x="157" y="137"/>
                </a:lnTo>
                <a:lnTo>
                  <a:pt x="155" y="135"/>
                </a:lnTo>
                <a:lnTo>
                  <a:pt x="153" y="133"/>
                </a:lnTo>
                <a:lnTo>
                  <a:pt x="151" y="133"/>
                </a:lnTo>
                <a:lnTo>
                  <a:pt x="151" y="131"/>
                </a:lnTo>
                <a:lnTo>
                  <a:pt x="151" y="129"/>
                </a:lnTo>
                <a:lnTo>
                  <a:pt x="151" y="127"/>
                </a:lnTo>
                <a:lnTo>
                  <a:pt x="151" y="125"/>
                </a:lnTo>
                <a:lnTo>
                  <a:pt x="153" y="127"/>
                </a:lnTo>
                <a:lnTo>
                  <a:pt x="155" y="125"/>
                </a:lnTo>
                <a:lnTo>
                  <a:pt x="153" y="123"/>
                </a:lnTo>
                <a:lnTo>
                  <a:pt x="151" y="123"/>
                </a:lnTo>
                <a:lnTo>
                  <a:pt x="150" y="123"/>
                </a:lnTo>
                <a:lnTo>
                  <a:pt x="151" y="123"/>
                </a:lnTo>
                <a:lnTo>
                  <a:pt x="153" y="121"/>
                </a:lnTo>
                <a:lnTo>
                  <a:pt x="151" y="121"/>
                </a:lnTo>
                <a:lnTo>
                  <a:pt x="150" y="121"/>
                </a:lnTo>
                <a:lnTo>
                  <a:pt x="151" y="121"/>
                </a:lnTo>
                <a:lnTo>
                  <a:pt x="153" y="119"/>
                </a:lnTo>
                <a:lnTo>
                  <a:pt x="155" y="117"/>
                </a:lnTo>
                <a:lnTo>
                  <a:pt x="157" y="117"/>
                </a:lnTo>
                <a:lnTo>
                  <a:pt x="159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9"/>
                </a:lnTo>
                <a:lnTo>
                  <a:pt x="155" y="108"/>
                </a:lnTo>
                <a:lnTo>
                  <a:pt x="153" y="108"/>
                </a:lnTo>
                <a:lnTo>
                  <a:pt x="151" y="106"/>
                </a:lnTo>
                <a:lnTo>
                  <a:pt x="150" y="106"/>
                </a:lnTo>
                <a:lnTo>
                  <a:pt x="148" y="108"/>
                </a:lnTo>
                <a:lnTo>
                  <a:pt x="146" y="108"/>
                </a:lnTo>
                <a:lnTo>
                  <a:pt x="144" y="109"/>
                </a:lnTo>
                <a:lnTo>
                  <a:pt x="142" y="111"/>
                </a:lnTo>
                <a:lnTo>
                  <a:pt x="140" y="111"/>
                </a:lnTo>
                <a:lnTo>
                  <a:pt x="138" y="111"/>
                </a:lnTo>
                <a:lnTo>
                  <a:pt x="136" y="113"/>
                </a:lnTo>
                <a:lnTo>
                  <a:pt x="134" y="111"/>
                </a:lnTo>
                <a:lnTo>
                  <a:pt x="136" y="111"/>
                </a:lnTo>
                <a:lnTo>
                  <a:pt x="138" y="111"/>
                </a:lnTo>
                <a:lnTo>
                  <a:pt x="140" y="111"/>
                </a:lnTo>
                <a:lnTo>
                  <a:pt x="140" y="109"/>
                </a:lnTo>
                <a:lnTo>
                  <a:pt x="142" y="109"/>
                </a:lnTo>
                <a:lnTo>
                  <a:pt x="144" y="108"/>
                </a:lnTo>
                <a:lnTo>
                  <a:pt x="146" y="108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0" y="102"/>
                </a:lnTo>
                <a:lnTo>
                  <a:pt x="138" y="102"/>
                </a:lnTo>
                <a:lnTo>
                  <a:pt x="136" y="102"/>
                </a:lnTo>
                <a:lnTo>
                  <a:pt x="134" y="100"/>
                </a:lnTo>
                <a:lnTo>
                  <a:pt x="132" y="98"/>
                </a:lnTo>
                <a:lnTo>
                  <a:pt x="130" y="96"/>
                </a:lnTo>
                <a:lnTo>
                  <a:pt x="130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88"/>
                </a:lnTo>
                <a:lnTo>
                  <a:pt x="126" y="86"/>
                </a:lnTo>
                <a:lnTo>
                  <a:pt x="124" y="84"/>
                </a:lnTo>
                <a:lnTo>
                  <a:pt x="122" y="82"/>
                </a:lnTo>
                <a:lnTo>
                  <a:pt x="120" y="82"/>
                </a:lnTo>
                <a:lnTo>
                  <a:pt x="118" y="82"/>
                </a:lnTo>
                <a:lnTo>
                  <a:pt x="116" y="82"/>
                </a:lnTo>
                <a:lnTo>
                  <a:pt x="114" y="80"/>
                </a:lnTo>
                <a:lnTo>
                  <a:pt x="114" y="78"/>
                </a:lnTo>
                <a:lnTo>
                  <a:pt x="114" y="76"/>
                </a:lnTo>
                <a:lnTo>
                  <a:pt x="112" y="74"/>
                </a:lnTo>
                <a:lnTo>
                  <a:pt x="110" y="72"/>
                </a:lnTo>
                <a:lnTo>
                  <a:pt x="108" y="70"/>
                </a:lnTo>
                <a:lnTo>
                  <a:pt x="106" y="70"/>
                </a:lnTo>
                <a:lnTo>
                  <a:pt x="104" y="70"/>
                </a:lnTo>
                <a:lnTo>
                  <a:pt x="104" y="72"/>
                </a:lnTo>
                <a:lnTo>
                  <a:pt x="104" y="74"/>
                </a:lnTo>
                <a:lnTo>
                  <a:pt x="106" y="76"/>
                </a:lnTo>
                <a:lnTo>
                  <a:pt x="106" y="78"/>
                </a:lnTo>
                <a:lnTo>
                  <a:pt x="106" y="80"/>
                </a:lnTo>
                <a:lnTo>
                  <a:pt x="106" y="78"/>
                </a:lnTo>
                <a:lnTo>
                  <a:pt x="106" y="76"/>
                </a:lnTo>
                <a:lnTo>
                  <a:pt x="104" y="74"/>
                </a:lnTo>
                <a:lnTo>
                  <a:pt x="102" y="72"/>
                </a:lnTo>
                <a:lnTo>
                  <a:pt x="100" y="72"/>
                </a:lnTo>
                <a:lnTo>
                  <a:pt x="98" y="70"/>
                </a:lnTo>
                <a:lnTo>
                  <a:pt x="96" y="70"/>
                </a:lnTo>
                <a:lnTo>
                  <a:pt x="96" y="66"/>
                </a:lnTo>
                <a:lnTo>
                  <a:pt x="94" y="64"/>
                </a:lnTo>
                <a:lnTo>
                  <a:pt x="94" y="62"/>
                </a:lnTo>
                <a:lnTo>
                  <a:pt x="92" y="60"/>
                </a:lnTo>
                <a:lnTo>
                  <a:pt x="92" y="62"/>
                </a:lnTo>
                <a:lnTo>
                  <a:pt x="92" y="64"/>
                </a:lnTo>
                <a:lnTo>
                  <a:pt x="90" y="64"/>
                </a:lnTo>
                <a:lnTo>
                  <a:pt x="90" y="62"/>
                </a:lnTo>
                <a:lnTo>
                  <a:pt x="88" y="60"/>
                </a:lnTo>
                <a:lnTo>
                  <a:pt x="88" y="62"/>
                </a:lnTo>
                <a:lnTo>
                  <a:pt x="90" y="62"/>
                </a:lnTo>
                <a:lnTo>
                  <a:pt x="88" y="60"/>
                </a:lnTo>
                <a:lnTo>
                  <a:pt x="88" y="58"/>
                </a:lnTo>
                <a:lnTo>
                  <a:pt x="88" y="56"/>
                </a:lnTo>
                <a:lnTo>
                  <a:pt x="86" y="54"/>
                </a:lnTo>
                <a:lnTo>
                  <a:pt x="84" y="52"/>
                </a:lnTo>
                <a:lnTo>
                  <a:pt x="84" y="50"/>
                </a:lnTo>
                <a:lnTo>
                  <a:pt x="82" y="50"/>
                </a:lnTo>
                <a:lnTo>
                  <a:pt x="80" y="48"/>
                </a:lnTo>
                <a:lnTo>
                  <a:pt x="78" y="46"/>
                </a:lnTo>
                <a:lnTo>
                  <a:pt x="76" y="46"/>
                </a:lnTo>
                <a:lnTo>
                  <a:pt x="74" y="44"/>
                </a:lnTo>
                <a:lnTo>
                  <a:pt x="74" y="42"/>
                </a:lnTo>
                <a:lnTo>
                  <a:pt x="72" y="42"/>
                </a:lnTo>
                <a:lnTo>
                  <a:pt x="70" y="40"/>
                </a:lnTo>
                <a:lnTo>
                  <a:pt x="68" y="40"/>
                </a:lnTo>
                <a:lnTo>
                  <a:pt x="66" y="40"/>
                </a:lnTo>
                <a:lnTo>
                  <a:pt x="64" y="38"/>
                </a:lnTo>
                <a:lnTo>
                  <a:pt x="64" y="36"/>
                </a:lnTo>
                <a:lnTo>
                  <a:pt x="62" y="34"/>
                </a:lnTo>
                <a:lnTo>
                  <a:pt x="60" y="34"/>
                </a:lnTo>
                <a:lnTo>
                  <a:pt x="58" y="32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6"/>
                </a:lnTo>
                <a:lnTo>
                  <a:pt x="56" y="24"/>
                </a:lnTo>
                <a:lnTo>
                  <a:pt x="54" y="24"/>
                </a:lnTo>
                <a:lnTo>
                  <a:pt x="52" y="22"/>
                </a:lnTo>
                <a:lnTo>
                  <a:pt x="50" y="20"/>
                </a:lnTo>
                <a:lnTo>
                  <a:pt x="50" y="18"/>
                </a:lnTo>
                <a:lnTo>
                  <a:pt x="50" y="16"/>
                </a:lnTo>
                <a:lnTo>
                  <a:pt x="48" y="14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2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7" name="Freeform 2180">
            <a:extLst>
              <a:ext uri="{FF2B5EF4-FFF2-40B4-BE49-F238E27FC236}">
                <a16:creationId xmlns:a16="http://schemas.microsoft.com/office/drawing/2014/main" id="{A997F061-EEDA-4309-B7CB-930736346625}"/>
              </a:ext>
            </a:extLst>
          </p:cNvPr>
          <p:cNvSpPr>
            <a:spLocks/>
          </p:cNvSpPr>
          <p:nvPr/>
        </p:nvSpPr>
        <p:spPr bwMode="auto">
          <a:xfrm>
            <a:off x="6973888" y="3751262"/>
            <a:ext cx="315912" cy="379412"/>
          </a:xfrm>
          <a:custGeom>
            <a:avLst/>
            <a:gdLst>
              <a:gd name="T0" fmla="*/ 80644872 w 199"/>
              <a:gd name="T1" fmla="*/ 20161223 h 239"/>
              <a:gd name="T2" fmla="*/ 45362741 w 199"/>
              <a:gd name="T3" fmla="*/ 20161223 h 239"/>
              <a:gd name="T4" fmla="*/ 10080609 w 199"/>
              <a:gd name="T5" fmla="*/ 0 h 239"/>
              <a:gd name="T6" fmla="*/ 5040305 w 199"/>
              <a:gd name="T7" fmla="*/ 25201529 h 239"/>
              <a:gd name="T8" fmla="*/ 20161218 w 199"/>
              <a:gd name="T9" fmla="*/ 55443364 h 239"/>
              <a:gd name="T10" fmla="*/ 50403045 w 199"/>
              <a:gd name="T11" fmla="*/ 85685200 h 239"/>
              <a:gd name="T12" fmla="*/ 80644872 w 199"/>
              <a:gd name="T13" fmla="*/ 100806117 h 239"/>
              <a:gd name="T14" fmla="*/ 100806090 w 199"/>
              <a:gd name="T15" fmla="*/ 131047952 h 239"/>
              <a:gd name="T16" fmla="*/ 115927004 w 199"/>
              <a:gd name="T17" fmla="*/ 161289787 h 239"/>
              <a:gd name="T18" fmla="*/ 136088222 w 199"/>
              <a:gd name="T19" fmla="*/ 181451011 h 239"/>
              <a:gd name="T20" fmla="*/ 166330049 w 199"/>
              <a:gd name="T21" fmla="*/ 201612234 h 239"/>
              <a:gd name="T22" fmla="*/ 171370354 w 199"/>
              <a:gd name="T23" fmla="*/ 231854069 h 239"/>
              <a:gd name="T24" fmla="*/ 186491267 w 199"/>
              <a:gd name="T25" fmla="*/ 262095905 h 239"/>
              <a:gd name="T26" fmla="*/ 201612181 w 199"/>
              <a:gd name="T27" fmla="*/ 284776487 h 239"/>
              <a:gd name="T28" fmla="*/ 216733094 w 199"/>
              <a:gd name="T29" fmla="*/ 309978017 h 239"/>
              <a:gd name="T30" fmla="*/ 241934617 w 199"/>
              <a:gd name="T31" fmla="*/ 340219852 h 239"/>
              <a:gd name="T32" fmla="*/ 252015226 w 199"/>
              <a:gd name="T33" fmla="*/ 370461687 h 239"/>
              <a:gd name="T34" fmla="*/ 267136140 w 199"/>
              <a:gd name="T35" fmla="*/ 400703522 h 239"/>
              <a:gd name="T36" fmla="*/ 277216749 w 199"/>
              <a:gd name="T37" fmla="*/ 430945357 h 239"/>
              <a:gd name="T38" fmla="*/ 297377967 w 199"/>
              <a:gd name="T39" fmla="*/ 461187192 h 239"/>
              <a:gd name="T40" fmla="*/ 327619794 w 199"/>
              <a:gd name="T41" fmla="*/ 486388722 h 239"/>
              <a:gd name="T42" fmla="*/ 347781012 w 199"/>
              <a:gd name="T43" fmla="*/ 516630557 h 239"/>
              <a:gd name="T44" fmla="*/ 378022839 w 199"/>
              <a:gd name="T45" fmla="*/ 541832086 h 239"/>
              <a:gd name="T46" fmla="*/ 395663111 w 199"/>
              <a:gd name="T47" fmla="*/ 561993309 h 239"/>
              <a:gd name="T48" fmla="*/ 420864634 w 199"/>
              <a:gd name="T49" fmla="*/ 592235145 h 239"/>
              <a:gd name="T50" fmla="*/ 430945243 w 199"/>
              <a:gd name="T51" fmla="*/ 587194839 h 239"/>
              <a:gd name="T52" fmla="*/ 446066157 w 199"/>
              <a:gd name="T53" fmla="*/ 592235145 h 239"/>
              <a:gd name="T54" fmla="*/ 466227375 w 199"/>
              <a:gd name="T55" fmla="*/ 587194839 h 239"/>
              <a:gd name="T56" fmla="*/ 486388593 w 199"/>
              <a:gd name="T57" fmla="*/ 582154533 h 239"/>
              <a:gd name="T58" fmla="*/ 491428897 w 199"/>
              <a:gd name="T59" fmla="*/ 551912698 h 239"/>
              <a:gd name="T60" fmla="*/ 491428897 w 199"/>
              <a:gd name="T61" fmla="*/ 521670863 h 239"/>
              <a:gd name="T62" fmla="*/ 496469202 w 199"/>
              <a:gd name="T63" fmla="*/ 491429027 h 239"/>
              <a:gd name="T64" fmla="*/ 501509506 w 199"/>
              <a:gd name="T65" fmla="*/ 461187192 h 239"/>
              <a:gd name="T66" fmla="*/ 486388593 w 199"/>
              <a:gd name="T67" fmla="*/ 430945357 h 239"/>
              <a:gd name="T68" fmla="*/ 466227375 w 199"/>
              <a:gd name="T69" fmla="*/ 415824440 h 239"/>
              <a:gd name="T70" fmla="*/ 446066157 w 199"/>
              <a:gd name="T71" fmla="*/ 410784134 h 239"/>
              <a:gd name="T72" fmla="*/ 435985547 w 199"/>
              <a:gd name="T73" fmla="*/ 425905051 h 239"/>
              <a:gd name="T74" fmla="*/ 446066157 w 199"/>
              <a:gd name="T75" fmla="*/ 405743828 h 239"/>
              <a:gd name="T76" fmla="*/ 430945243 w 199"/>
              <a:gd name="T77" fmla="*/ 380542299 h 239"/>
              <a:gd name="T78" fmla="*/ 425904938 w 199"/>
              <a:gd name="T79" fmla="*/ 350300463 h 239"/>
              <a:gd name="T80" fmla="*/ 400703416 w 199"/>
              <a:gd name="T81" fmla="*/ 345260158 h 239"/>
              <a:gd name="T82" fmla="*/ 380542198 w 199"/>
              <a:gd name="T83" fmla="*/ 320058628 h 239"/>
              <a:gd name="T84" fmla="*/ 378022839 w 199"/>
              <a:gd name="T85" fmla="*/ 309978017 h 239"/>
              <a:gd name="T86" fmla="*/ 390622807 w 199"/>
              <a:gd name="T87" fmla="*/ 294857099 h 239"/>
              <a:gd name="T88" fmla="*/ 395663111 w 199"/>
              <a:gd name="T89" fmla="*/ 279736181 h 239"/>
              <a:gd name="T90" fmla="*/ 367942230 w 199"/>
              <a:gd name="T91" fmla="*/ 272176516 h 239"/>
              <a:gd name="T92" fmla="*/ 337700403 w 199"/>
              <a:gd name="T93" fmla="*/ 279736181 h 239"/>
              <a:gd name="T94" fmla="*/ 367942230 w 199"/>
              <a:gd name="T95" fmla="*/ 272176516 h 239"/>
              <a:gd name="T96" fmla="*/ 342740708 w 199"/>
              <a:gd name="T97" fmla="*/ 257055599 h 239"/>
              <a:gd name="T98" fmla="*/ 327619794 w 199"/>
              <a:gd name="T99" fmla="*/ 231854069 h 239"/>
              <a:gd name="T100" fmla="*/ 297377967 w 199"/>
              <a:gd name="T101" fmla="*/ 206652540 h 239"/>
              <a:gd name="T102" fmla="*/ 277216749 w 199"/>
              <a:gd name="T103" fmla="*/ 181451011 h 239"/>
              <a:gd name="T104" fmla="*/ 267136140 w 199"/>
              <a:gd name="T105" fmla="*/ 191531623 h 239"/>
              <a:gd name="T106" fmla="*/ 252015226 w 199"/>
              <a:gd name="T107" fmla="*/ 181451011 h 239"/>
              <a:gd name="T108" fmla="*/ 231854008 w 199"/>
              <a:gd name="T109" fmla="*/ 156249482 h 239"/>
              <a:gd name="T110" fmla="*/ 221773399 w 199"/>
              <a:gd name="T111" fmla="*/ 151209176 h 239"/>
              <a:gd name="T112" fmla="*/ 211692790 w 199"/>
              <a:gd name="T113" fmla="*/ 126007646 h 239"/>
              <a:gd name="T114" fmla="*/ 181450963 w 199"/>
              <a:gd name="T115" fmla="*/ 105846423 h 239"/>
              <a:gd name="T116" fmla="*/ 151209136 w 199"/>
              <a:gd name="T117" fmla="*/ 85685200 h 239"/>
              <a:gd name="T118" fmla="*/ 136088222 w 199"/>
              <a:gd name="T119" fmla="*/ 60483670 h 239"/>
              <a:gd name="T120" fmla="*/ 115927004 w 199"/>
              <a:gd name="T121" fmla="*/ 30241835 h 23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9" h="239">
                <a:moveTo>
                  <a:pt x="42" y="8"/>
                </a:move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4" y="8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18"/>
                </a:lnTo>
                <a:lnTo>
                  <a:pt x="8" y="20"/>
                </a:lnTo>
                <a:lnTo>
                  <a:pt x="8" y="22"/>
                </a:lnTo>
                <a:lnTo>
                  <a:pt x="10" y="24"/>
                </a:lnTo>
                <a:lnTo>
                  <a:pt x="12" y="26"/>
                </a:lnTo>
                <a:lnTo>
                  <a:pt x="14" y="28"/>
                </a:lnTo>
                <a:lnTo>
                  <a:pt x="16" y="30"/>
                </a:lnTo>
                <a:lnTo>
                  <a:pt x="18" y="32"/>
                </a:lnTo>
                <a:lnTo>
                  <a:pt x="20" y="34"/>
                </a:lnTo>
                <a:lnTo>
                  <a:pt x="22" y="36"/>
                </a:lnTo>
                <a:lnTo>
                  <a:pt x="22" y="38"/>
                </a:lnTo>
                <a:lnTo>
                  <a:pt x="24" y="38"/>
                </a:lnTo>
                <a:lnTo>
                  <a:pt x="26" y="40"/>
                </a:lnTo>
                <a:lnTo>
                  <a:pt x="28" y="38"/>
                </a:lnTo>
                <a:lnTo>
                  <a:pt x="30" y="40"/>
                </a:lnTo>
                <a:lnTo>
                  <a:pt x="32" y="40"/>
                </a:lnTo>
                <a:lnTo>
                  <a:pt x="32" y="42"/>
                </a:lnTo>
                <a:lnTo>
                  <a:pt x="34" y="44"/>
                </a:lnTo>
                <a:lnTo>
                  <a:pt x="34" y="46"/>
                </a:lnTo>
                <a:lnTo>
                  <a:pt x="36" y="48"/>
                </a:lnTo>
                <a:lnTo>
                  <a:pt x="36" y="50"/>
                </a:lnTo>
                <a:lnTo>
                  <a:pt x="38" y="50"/>
                </a:lnTo>
                <a:lnTo>
                  <a:pt x="40" y="52"/>
                </a:lnTo>
                <a:lnTo>
                  <a:pt x="40" y="54"/>
                </a:lnTo>
                <a:lnTo>
                  <a:pt x="42" y="56"/>
                </a:lnTo>
                <a:lnTo>
                  <a:pt x="44" y="56"/>
                </a:lnTo>
                <a:lnTo>
                  <a:pt x="46" y="58"/>
                </a:lnTo>
                <a:lnTo>
                  <a:pt x="46" y="60"/>
                </a:lnTo>
                <a:lnTo>
                  <a:pt x="46" y="62"/>
                </a:lnTo>
                <a:lnTo>
                  <a:pt x="46" y="64"/>
                </a:lnTo>
                <a:lnTo>
                  <a:pt x="46" y="66"/>
                </a:lnTo>
                <a:lnTo>
                  <a:pt x="46" y="68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4" y="72"/>
                </a:lnTo>
                <a:lnTo>
                  <a:pt x="56" y="72"/>
                </a:lnTo>
                <a:lnTo>
                  <a:pt x="58" y="74"/>
                </a:lnTo>
                <a:lnTo>
                  <a:pt x="60" y="76"/>
                </a:lnTo>
                <a:lnTo>
                  <a:pt x="62" y="76"/>
                </a:lnTo>
                <a:lnTo>
                  <a:pt x="62" y="78"/>
                </a:lnTo>
                <a:lnTo>
                  <a:pt x="64" y="80"/>
                </a:lnTo>
                <a:lnTo>
                  <a:pt x="66" y="80"/>
                </a:lnTo>
                <a:lnTo>
                  <a:pt x="66" y="82"/>
                </a:lnTo>
                <a:lnTo>
                  <a:pt x="68" y="84"/>
                </a:lnTo>
                <a:lnTo>
                  <a:pt x="66" y="84"/>
                </a:lnTo>
                <a:lnTo>
                  <a:pt x="66" y="86"/>
                </a:lnTo>
                <a:lnTo>
                  <a:pt x="68" y="88"/>
                </a:lnTo>
                <a:lnTo>
                  <a:pt x="68" y="90"/>
                </a:lnTo>
                <a:lnTo>
                  <a:pt x="68" y="92"/>
                </a:lnTo>
                <a:lnTo>
                  <a:pt x="70" y="94"/>
                </a:lnTo>
                <a:lnTo>
                  <a:pt x="70" y="96"/>
                </a:lnTo>
                <a:lnTo>
                  <a:pt x="70" y="98"/>
                </a:lnTo>
                <a:lnTo>
                  <a:pt x="70" y="100"/>
                </a:lnTo>
                <a:lnTo>
                  <a:pt x="72" y="100"/>
                </a:lnTo>
                <a:lnTo>
                  <a:pt x="72" y="102"/>
                </a:lnTo>
                <a:lnTo>
                  <a:pt x="74" y="104"/>
                </a:lnTo>
                <a:lnTo>
                  <a:pt x="74" y="106"/>
                </a:lnTo>
                <a:lnTo>
                  <a:pt x="74" y="108"/>
                </a:lnTo>
                <a:lnTo>
                  <a:pt x="74" y="109"/>
                </a:lnTo>
                <a:lnTo>
                  <a:pt x="74" y="111"/>
                </a:lnTo>
                <a:lnTo>
                  <a:pt x="76" y="111"/>
                </a:lnTo>
                <a:lnTo>
                  <a:pt x="78" y="111"/>
                </a:lnTo>
                <a:lnTo>
                  <a:pt x="80" y="113"/>
                </a:lnTo>
                <a:lnTo>
                  <a:pt x="82" y="115"/>
                </a:lnTo>
                <a:lnTo>
                  <a:pt x="84" y="115"/>
                </a:lnTo>
                <a:lnTo>
                  <a:pt x="86" y="117"/>
                </a:lnTo>
                <a:lnTo>
                  <a:pt x="86" y="119"/>
                </a:lnTo>
                <a:lnTo>
                  <a:pt x="86" y="121"/>
                </a:lnTo>
                <a:lnTo>
                  <a:pt x="86" y="123"/>
                </a:lnTo>
                <a:lnTo>
                  <a:pt x="88" y="125"/>
                </a:lnTo>
                <a:lnTo>
                  <a:pt x="90" y="125"/>
                </a:lnTo>
                <a:lnTo>
                  <a:pt x="90" y="127"/>
                </a:lnTo>
                <a:lnTo>
                  <a:pt x="92" y="129"/>
                </a:lnTo>
                <a:lnTo>
                  <a:pt x="94" y="131"/>
                </a:lnTo>
                <a:lnTo>
                  <a:pt x="94" y="133"/>
                </a:lnTo>
                <a:lnTo>
                  <a:pt x="96" y="135"/>
                </a:lnTo>
                <a:lnTo>
                  <a:pt x="98" y="137"/>
                </a:lnTo>
                <a:lnTo>
                  <a:pt x="96" y="139"/>
                </a:lnTo>
                <a:lnTo>
                  <a:pt x="98" y="141"/>
                </a:lnTo>
                <a:lnTo>
                  <a:pt x="98" y="143"/>
                </a:lnTo>
                <a:lnTo>
                  <a:pt x="100" y="145"/>
                </a:lnTo>
                <a:lnTo>
                  <a:pt x="100" y="147"/>
                </a:lnTo>
                <a:lnTo>
                  <a:pt x="102" y="149"/>
                </a:lnTo>
                <a:lnTo>
                  <a:pt x="102" y="151"/>
                </a:lnTo>
                <a:lnTo>
                  <a:pt x="104" y="153"/>
                </a:lnTo>
                <a:lnTo>
                  <a:pt x="104" y="155"/>
                </a:lnTo>
                <a:lnTo>
                  <a:pt x="106" y="157"/>
                </a:lnTo>
                <a:lnTo>
                  <a:pt x="106" y="159"/>
                </a:lnTo>
                <a:lnTo>
                  <a:pt x="104" y="161"/>
                </a:lnTo>
                <a:lnTo>
                  <a:pt x="106" y="163"/>
                </a:lnTo>
                <a:lnTo>
                  <a:pt x="106" y="165"/>
                </a:lnTo>
                <a:lnTo>
                  <a:pt x="106" y="167"/>
                </a:lnTo>
                <a:lnTo>
                  <a:pt x="108" y="167"/>
                </a:lnTo>
                <a:lnTo>
                  <a:pt x="108" y="169"/>
                </a:lnTo>
                <a:lnTo>
                  <a:pt x="110" y="171"/>
                </a:lnTo>
                <a:lnTo>
                  <a:pt x="112" y="171"/>
                </a:lnTo>
                <a:lnTo>
                  <a:pt x="114" y="173"/>
                </a:lnTo>
                <a:lnTo>
                  <a:pt x="114" y="175"/>
                </a:lnTo>
                <a:lnTo>
                  <a:pt x="116" y="177"/>
                </a:lnTo>
                <a:lnTo>
                  <a:pt x="116" y="179"/>
                </a:lnTo>
                <a:lnTo>
                  <a:pt x="116" y="181"/>
                </a:lnTo>
                <a:lnTo>
                  <a:pt x="118" y="183"/>
                </a:lnTo>
                <a:lnTo>
                  <a:pt x="120" y="185"/>
                </a:lnTo>
                <a:lnTo>
                  <a:pt x="122" y="185"/>
                </a:lnTo>
                <a:lnTo>
                  <a:pt x="124" y="187"/>
                </a:lnTo>
                <a:lnTo>
                  <a:pt x="124" y="189"/>
                </a:lnTo>
                <a:lnTo>
                  <a:pt x="126" y="189"/>
                </a:lnTo>
                <a:lnTo>
                  <a:pt x="128" y="191"/>
                </a:lnTo>
                <a:lnTo>
                  <a:pt x="130" y="193"/>
                </a:lnTo>
                <a:lnTo>
                  <a:pt x="130" y="195"/>
                </a:lnTo>
                <a:lnTo>
                  <a:pt x="130" y="197"/>
                </a:lnTo>
                <a:lnTo>
                  <a:pt x="130" y="199"/>
                </a:lnTo>
                <a:lnTo>
                  <a:pt x="132" y="199"/>
                </a:lnTo>
                <a:lnTo>
                  <a:pt x="134" y="201"/>
                </a:lnTo>
                <a:lnTo>
                  <a:pt x="136" y="203"/>
                </a:lnTo>
                <a:lnTo>
                  <a:pt x="138" y="205"/>
                </a:lnTo>
                <a:lnTo>
                  <a:pt x="138" y="207"/>
                </a:lnTo>
                <a:lnTo>
                  <a:pt x="140" y="209"/>
                </a:lnTo>
                <a:lnTo>
                  <a:pt x="142" y="209"/>
                </a:lnTo>
                <a:lnTo>
                  <a:pt x="144" y="211"/>
                </a:lnTo>
                <a:lnTo>
                  <a:pt x="146" y="213"/>
                </a:lnTo>
                <a:lnTo>
                  <a:pt x="148" y="213"/>
                </a:lnTo>
                <a:lnTo>
                  <a:pt x="150" y="215"/>
                </a:lnTo>
                <a:lnTo>
                  <a:pt x="151" y="217"/>
                </a:lnTo>
                <a:lnTo>
                  <a:pt x="153" y="217"/>
                </a:lnTo>
                <a:lnTo>
                  <a:pt x="155" y="219"/>
                </a:lnTo>
                <a:lnTo>
                  <a:pt x="155" y="221"/>
                </a:lnTo>
                <a:lnTo>
                  <a:pt x="157" y="223"/>
                </a:lnTo>
                <a:lnTo>
                  <a:pt x="159" y="225"/>
                </a:lnTo>
                <a:lnTo>
                  <a:pt x="159" y="227"/>
                </a:lnTo>
                <a:lnTo>
                  <a:pt x="161" y="229"/>
                </a:lnTo>
                <a:lnTo>
                  <a:pt x="165" y="231"/>
                </a:lnTo>
                <a:lnTo>
                  <a:pt x="165" y="233"/>
                </a:lnTo>
                <a:lnTo>
                  <a:pt x="167" y="235"/>
                </a:lnTo>
                <a:lnTo>
                  <a:pt x="167" y="237"/>
                </a:lnTo>
                <a:lnTo>
                  <a:pt x="169" y="237"/>
                </a:lnTo>
                <a:lnTo>
                  <a:pt x="169" y="239"/>
                </a:lnTo>
                <a:lnTo>
                  <a:pt x="171" y="239"/>
                </a:lnTo>
                <a:lnTo>
                  <a:pt x="171" y="237"/>
                </a:lnTo>
                <a:lnTo>
                  <a:pt x="171" y="233"/>
                </a:lnTo>
                <a:lnTo>
                  <a:pt x="169" y="231"/>
                </a:lnTo>
                <a:lnTo>
                  <a:pt x="171" y="229"/>
                </a:lnTo>
                <a:lnTo>
                  <a:pt x="173" y="231"/>
                </a:lnTo>
                <a:lnTo>
                  <a:pt x="175" y="233"/>
                </a:lnTo>
                <a:lnTo>
                  <a:pt x="177" y="235"/>
                </a:lnTo>
                <a:lnTo>
                  <a:pt x="179" y="237"/>
                </a:lnTo>
                <a:lnTo>
                  <a:pt x="181" y="235"/>
                </a:lnTo>
                <a:lnTo>
                  <a:pt x="181" y="233"/>
                </a:lnTo>
                <a:lnTo>
                  <a:pt x="183" y="231"/>
                </a:lnTo>
                <a:lnTo>
                  <a:pt x="183" y="229"/>
                </a:lnTo>
                <a:lnTo>
                  <a:pt x="183" y="231"/>
                </a:lnTo>
                <a:lnTo>
                  <a:pt x="185" y="233"/>
                </a:lnTo>
                <a:lnTo>
                  <a:pt x="187" y="233"/>
                </a:lnTo>
                <a:lnTo>
                  <a:pt x="187" y="235"/>
                </a:lnTo>
                <a:lnTo>
                  <a:pt x="189" y="237"/>
                </a:lnTo>
                <a:lnTo>
                  <a:pt x="191" y="237"/>
                </a:lnTo>
                <a:lnTo>
                  <a:pt x="191" y="235"/>
                </a:lnTo>
                <a:lnTo>
                  <a:pt x="193" y="233"/>
                </a:lnTo>
                <a:lnTo>
                  <a:pt x="193" y="231"/>
                </a:lnTo>
                <a:lnTo>
                  <a:pt x="193" y="229"/>
                </a:lnTo>
                <a:lnTo>
                  <a:pt x="193" y="227"/>
                </a:lnTo>
                <a:lnTo>
                  <a:pt x="193" y="225"/>
                </a:lnTo>
                <a:lnTo>
                  <a:pt x="193" y="223"/>
                </a:lnTo>
                <a:lnTo>
                  <a:pt x="193" y="221"/>
                </a:lnTo>
                <a:lnTo>
                  <a:pt x="195" y="219"/>
                </a:lnTo>
                <a:lnTo>
                  <a:pt x="195" y="217"/>
                </a:lnTo>
                <a:lnTo>
                  <a:pt x="193" y="215"/>
                </a:lnTo>
                <a:lnTo>
                  <a:pt x="195" y="215"/>
                </a:lnTo>
                <a:lnTo>
                  <a:pt x="195" y="213"/>
                </a:lnTo>
                <a:lnTo>
                  <a:pt x="195" y="211"/>
                </a:lnTo>
                <a:lnTo>
                  <a:pt x="195" y="209"/>
                </a:lnTo>
                <a:lnTo>
                  <a:pt x="195" y="207"/>
                </a:lnTo>
                <a:lnTo>
                  <a:pt x="193" y="205"/>
                </a:lnTo>
                <a:lnTo>
                  <a:pt x="193" y="203"/>
                </a:lnTo>
                <a:lnTo>
                  <a:pt x="195" y="201"/>
                </a:lnTo>
                <a:lnTo>
                  <a:pt x="195" y="199"/>
                </a:lnTo>
                <a:lnTo>
                  <a:pt x="197" y="197"/>
                </a:lnTo>
                <a:lnTo>
                  <a:pt x="197" y="195"/>
                </a:lnTo>
                <a:lnTo>
                  <a:pt x="195" y="193"/>
                </a:lnTo>
                <a:lnTo>
                  <a:pt x="193" y="191"/>
                </a:lnTo>
                <a:lnTo>
                  <a:pt x="195" y="191"/>
                </a:lnTo>
                <a:lnTo>
                  <a:pt x="195" y="189"/>
                </a:lnTo>
                <a:lnTo>
                  <a:pt x="195" y="187"/>
                </a:lnTo>
                <a:lnTo>
                  <a:pt x="197" y="185"/>
                </a:lnTo>
                <a:lnTo>
                  <a:pt x="199" y="183"/>
                </a:lnTo>
                <a:lnTo>
                  <a:pt x="199" y="181"/>
                </a:lnTo>
                <a:lnTo>
                  <a:pt x="199" y="179"/>
                </a:lnTo>
                <a:lnTo>
                  <a:pt x="197" y="177"/>
                </a:lnTo>
                <a:lnTo>
                  <a:pt x="195" y="177"/>
                </a:lnTo>
                <a:lnTo>
                  <a:pt x="193" y="175"/>
                </a:lnTo>
                <a:lnTo>
                  <a:pt x="195" y="173"/>
                </a:lnTo>
                <a:lnTo>
                  <a:pt x="193" y="171"/>
                </a:lnTo>
                <a:lnTo>
                  <a:pt x="191" y="169"/>
                </a:lnTo>
                <a:lnTo>
                  <a:pt x="191" y="167"/>
                </a:lnTo>
                <a:lnTo>
                  <a:pt x="189" y="165"/>
                </a:lnTo>
                <a:lnTo>
                  <a:pt x="187" y="165"/>
                </a:lnTo>
                <a:lnTo>
                  <a:pt x="185" y="165"/>
                </a:lnTo>
                <a:lnTo>
                  <a:pt x="183" y="165"/>
                </a:lnTo>
                <a:lnTo>
                  <a:pt x="181" y="165"/>
                </a:lnTo>
                <a:lnTo>
                  <a:pt x="179" y="165"/>
                </a:lnTo>
                <a:lnTo>
                  <a:pt x="177" y="163"/>
                </a:lnTo>
                <a:lnTo>
                  <a:pt x="177" y="165"/>
                </a:lnTo>
                <a:lnTo>
                  <a:pt x="175" y="167"/>
                </a:lnTo>
                <a:lnTo>
                  <a:pt x="175" y="169"/>
                </a:lnTo>
                <a:lnTo>
                  <a:pt x="173" y="171"/>
                </a:lnTo>
                <a:lnTo>
                  <a:pt x="171" y="171"/>
                </a:lnTo>
                <a:lnTo>
                  <a:pt x="173" y="171"/>
                </a:lnTo>
                <a:lnTo>
                  <a:pt x="173" y="169"/>
                </a:lnTo>
                <a:lnTo>
                  <a:pt x="175" y="167"/>
                </a:lnTo>
                <a:lnTo>
                  <a:pt x="173" y="165"/>
                </a:lnTo>
                <a:lnTo>
                  <a:pt x="175" y="165"/>
                </a:lnTo>
                <a:lnTo>
                  <a:pt x="177" y="163"/>
                </a:lnTo>
                <a:lnTo>
                  <a:pt x="177" y="161"/>
                </a:lnTo>
                <a:lnTo>
                  <a:pt x="177" y="159"/>
                </a:lnTo>
                <a:lnTo>
                  <a:pt x="177" y="157"/>
                </a:lnTo>
                <a:lnTo>
                  <a:pt x="175" y="157"/>
                </a:lnTo>
                <a:lnTo>
                  <a:pt x="173" y="157"/>
                </a:lnTo>
                <a:lnTo>
                  <a:pt x="173" y="155"/>
                </a:lnTo>
                <a:lnTo>
                  <a:pt x="171" y="155"/>
                </a:lnTo>
                <a:lnTo>
                  <a:pt x="171" y="151"/>
                </a:lnTo>
                <a:lnTo>
                  <a:pt x="171" y="149"/>
                </a:lnTo>
                <a:lnTo>
                  <a:pt x="169" y="147"/>
                </a:lnTo>
                <a:lnTo>
                  <a:pt x="171" y="145"/>
                </a:lnTo>
                <a:lnTo>
                  <a:pt x="169" y="143"/>
                </a:lnTo>
                <a:lnTo>
                  <a:pt x="169" y="141"/>
                </a:lnTo>
                <a:lnTo>
                  <a:pt x="169" y="139"/>
                </a:lnTo>
                <a:lnTo>
                  <a:pt x="169" y="137"/>
                </a:lnTo>
                <a:lnTo>
                  <a:pt x="167" y="137"/>
                </a:lnTo>
                <a:lnTo>
                  <a:pt x="165" y="139"/>
                </a:lnTo>
                <a:lnTo>
                  <a:pt x="163" y="137"/>
                </a:lnTo>
                <a:lnTo>
                  <a:pt x="161" y="137"/>
                </a:lnTo>
                <a:lnTo>
                  <a:pt x="159" y="137"/>
                </a:lnTo>
                <a:lnTo>
                  <a:pt x="157" y="137"/>
                </a:lnTo>
                <a:lnTo>
                  <a:pt x="155" y="135"/>
                </a:lnTo>
                <a:lnTo>
                  <a:pt x="153" y="133"/>
                </a:lnTo>
                <a:lnTo>
                  <a:pt x="151" y="133"/>
                </a:lnTo>
                <a:lnTo>
                  <a:pt x="151" y="131"/>
                </a:lnTo>
                <a:lnTo>
                  <a:pt x="151" y="129"/>
                </a:lnTo>
                <a:lnTo>
                  <a:pt x="151" y="127"/>
                </a:lnTo>
                <a:lnTo>
                  <a:pt x="151" y="125"/>
                </a:lnTo>
                <a:lnTo>
                  <a:pt x="153" y="127"/>
                </a:lnTo>
                <a:lnTo>
                  <a:pt x="155" y="125"/>
                </a:lnTo>
                <a:lnTo>
                  <a:pt x="153" y="123"/>
                </a:lnTo>
                <a:lnTo>
                  <a:pt x="151" y="123"/>
                </a:lnTo>
                <a:lnTo>
                  <a:pt x="150" y="123"/>
                </a:lnTo>
                <a:lnTo>
                  <a:pt x="151" y="123"/>
                </a:lnTo>
                <a:lnTo>
                  <a:pt x="153" y="121"/>
                </a:lnTo>
                <a:lnTo>
                  <a:pt x="151" y="121"/>
                </a:lnTo>
                <a:lnTo>
                  <a:pt x="150" y="121"/>
                </a:lnTo>
                <a:lnTo>
                  <a:pt x="151" y="121"/>
                </a:lnTo>
                <a:lnTo>
                  <a:pt x="153" y="119"/>
                </a:lnTo>
                <a:lnTo>
                  <a:pt x="155" y="117"/>
                </a:lnTo>
                <a:lnTo>
                  <a:pt x="157" y="117"/>
                </a:lnTo>
                <a:lnTo>
                  <a:pt x="159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9"/>
                </a:lnTo>
                <a:lnTo>
                  <a:pt x="155" y="108"/>
                </a:lnTo>
                <a:lnTo>
                  <a:pt x="153" y="108"/>
                </a:lnTo>
                <a:lnTo>
                  <a:pt x="151" y="106"/>
                </a:lnTo>
                <a:lnTo>
                  <a:pt x="150" y="106"/>
                </a:lnTo>
                <a:lnTo>
                  <a:pt x="148" y="108"/>
                </a:lnTo>
                <a:lnTo>
                  <a:pt x="146" y="108"/>
                </a:lnTo>
                <a:lnTo>
                  <a:pt x="144" y="109"/>
                </a:lnTo>
                <a:lnTo>
                  <a:pt x="142" y="111"/>
                </a:lnTo>
                <a:lnTo>
                  <a:pt x="140" y="111"/>
                </a:lnTo>
                <a:lnTo>
                  <a:pt x="138" y="111"/>
                </a:lnTo>
                <a:lnTo>
                  <a:pt x="136" y="113"/>
                </a:lnTo>
                <a:lnTo>
                  <a:pt x="134" y="111"/>
                </a:lnTo>
                <a:lnTo>
                  <a:pt x="136" y="111"/>
                </a:lnTo>
                <a:lnTo>
                  <a:pt x="138" y="111"/>
                </a:lnTo>
                <a:lnTo>
                  <a:pt x="140" y="111"/>
                </a:lnTo>
                <a:lnTo>
                  <a:pt x="140" y="109"/>
                </a:lnTo>
                <a:lnTo>
                  <a:pt x="142" y="109"/>
                </a:lnTo>
                <a:lnTo>
                  <a:pt x="144" y="108"/>
                </a:lnTo>
                <a:lnTo>
                  <a:pt x="146" y="108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0" y="102"/>
                </a:lnTo>
                <a:lnTo>
                  <a:pt x="138" y="102"/>
                </a:lnTo>
                <a:lnTo>
                  <a:pt x="136" y="102"/>
                </a:lnTo>
                <a:lnTo>
                  <a:pt x="134" y="100"/>
                </a:lnTo>
                <a:lnTo>
                  <a:pt x="132" y="98"/>
                </a:lnTo>
                <a:lnTo>
                  <a:pt x="130" y="96"/>
                </a:lnTo>
                <a:lnTo>
                  <a:pt x="130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88"/>
                </a:lnTo>
                <a:lnTo>
                  <a:pt x="126" y="86"/>
                </a:lnTo>
                <a:lnTo>
                  <a:pt x="124" y="84"/>
                </a:lnTo>
                <a:lnTo>
                  <a:pt x="122" y="82"/>
                </a:lnTo>
                <a:lnTo>
                  <a:pt x="120" y="82"/>
                </a:lnTo>
                <a:lnTo>
                  <a:pt x="118" y="82"/>
                </a:lnTo>
                <a:lnTo>
                  <a:pt x="116" y="82"/>
                </a:lnTo>
                <a:lnTo>
                  <a:pt x="114" y="80"/>
                </a:lnTo>
                <a:lnTo>
                  <a:pt x="114" y="78"/>
                </a:lnTo>
                <a:lnTo>
                  <a:pt x="114" y="76"/>
                </a:lnTo>
                <a:lnTo>
                  <a:pt x="112" y="74"/>
                </a:lnTo>
                <a:lnTo>
                  <a:pt x="110" y="72"/>
                </a:lnTo>
                <a:lnTo>
                  <a:pt x="108" y="70"/>
                </a:lnTo>
                <a:lnTo>
                  <a:pt x="106" y="70"/>
                </a:lnTo>
                <a:lnTo>
                  <a:pt x="104" y="70"/>
                </a:lnTo>
                <a:lnTo>
                  <a:pt x="104" y="72"/>
                </a:lnTo>
                <a:lnTo>
                  <a:pt x="104" y="74"/>
                </a:lnTo>
                <a:lnTo>
                  <a:pt x="106" y="76"/>
                </a:lnTo>
                <a:lnTo>
                  <a:pt x="106" y="78"/>
                </a:lnTo>
                <a:lnTo>
                  <a:pt x="106" y="80"/>
                </a:lnTo>
                <a:lnTo>
                  <a:pt x="106" y="78"/>
                </a:lnTo>
                <a:lnTo>
                  <a:pt x="106" y="76"/>
                </a:lnTo>
                <a:lnTo>
                  <a:pt x="104" y="74"/>
                </a:lnTo>
                <a:lnTo>
                  <a:pt x="102" y="72"/>
                </a:lnTo>
                <a:lnTo>
                  <a:pt x="100" y="72"/>
                </a:lnTo>
                <a:lnTo>
                  <a:pt x="98" y="70"/>
                </a:lnTo>
                <a:lnTo>
                  <a:pt x="96" y="70"/>
                </a:lnTo>
                <a:lnTo>
                  <a:pt x="96" y="66"/>
                </a:lnTo>
                <a:lnTo>
                  <a:pt x="94" y="64"/>
                </a:lnTo>
                <a:lnTo>
                  <a:pt x="94" y="62"/>
                </a:lnTo>
                <a:lnTo>
                  <a:pt x="92" y="60"/>
                </a:lnTo>
                <a:lnTo>
                  <a:pt x="92" y="62"/>
                </a:lnTo>
                <a:lnTo>
                  <a:pt x="92" y="64"/>
                </a:lnTo>
                <a:lnTo>
                  <a:pt x="90" y="64"/>
                </a:lnTo>
                <a:lnTo>
                  <a:pt x="90" y="62"/>
                </a:lnTo>
                <a:lnTo>
                  <a:pt x="88" y="60"/>
                </a:lnTo>
                <a:lnTo>
                  <a:pt x="88" y="62"/>
                </a:lnTo>
                <a:lnTo>
                  <a:pt x="90" y="62"/>
                </a:lnTo>
                <a:lnTo>
                  <a:pt x="88" y="60"/>
                </a:lnTo>
                <a:lnTo>
                  <a:pt x="88" y="58"/>
                </a:lnTo>
                <a:lnTo>
                  <a:pt x="88" y="56"/>
                </a:lnTo>
                <a:lnTo>
                  <a:pt x="86" y="54"/>
                </a:lnTo>
                <a:lnTo>
                  <a:pt x="84" y="52"/>
                </a:lnTo>
                <a:lnTo>
                  <a:pt x="84" y="50"/>
                </a:lnTo>
                <a:lnTo>
                  <a:pt x="82" y="50"/>
                </a:lnTo>
                <a:lnTo>
                  <a:pt x="80" y="48"/>
                </a:lnTo>
                <a:lnTo>
                  <a:pt x="78" y="46"/>
                </a:lnTo>
                <a:lnTo>
                  <a:pt x="76" y="46"/>
                </a:lnTo>
                <a:lnTo>
                  <a:pt x="74" y="44"/>
                </a:lnTo>
                <a:lnTo>
                  <a:pt x="74" y="42"/>
                </a:lnTo>
                <a:lnTo>
                  <a:pt x="72" y="42"/>
                </a:lnTo>
                <a:lnTo>
                  <a:pt x="70" y="40"/>
                </a:lnTo>
                <a:lnTo>
                  <a:pt x="68" y="40"/>
                </a:lnTo>
                <a:lnTo>
                  <a:pt x="66" y="40"/>
                </a:lnTo>
                <a:lnTo>
                  <a:pt x="64" y="38"/>
                </a:lnTo>
                <a:lnTo>
                  <a:pt x="64" y="36"/>
                </a:lnTo>
                <a:lnTo>
                  <a:pt x="62" y="34"/>
                </a:lnTo>
                <a:lnTo>
                  <a:pt x="60" y="34"/>
                </a:lnTo>
                <a:lnTo>
                  <a:pt x="58" y="32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6"/>
                </a:lnTo>
                <a:lnTo>
                  <a:pt x="56" y="24"/>
                </a:lnTo>
                <a:lnTo>
                  <a:pt x="54" y="24"/>
                </a:lnTo>
                <a:lnTo>
                  <a:pt x="52" y="22"/>
                </a:lnTo>
                <a:lnTo>
                  <a:pt x="50" y="20"/>
                </a:lnTo>
                <a:lnTo>
                  <a:pt x="50" y="18"/>
                </a:lnTo>
                <a:lnTo>
                  <a:pt x="50" y="16"/>
                </a:lnTo>
                <a:lnTo>
                  <a:pt x="48" y="14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2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8" name="Freeform 2181">
            <a:extLst>
              <a:ext uri="{FF2B5EF4-FFF2-40B4-BE49-F238E27FC236}">
                <a16:creationId xmlns:a16="http://schemas.microsoft.com/office/drawing/2014/main" id="{4F015625-BD56-4839-9BC3-56AA4B26E622}"/>
              </a:ext>
            </a:extLst>
          </p:cNvPr>
          <p:cNvSpPr>
            <a:spLocks/>
          </p:cNvSpPr>
          <p:nvPr/>
        </p:nvSpPr>
        <p:spPr bwMode="auto">
          <a:xfrm>
            <a:off x="7031038" y="3887788"/>
            <a:ext cx="25400" cy="31751"/>
          </a:xfrm>
          <a:custGeom>
            <a:avLst/>
            <a:gdLst>
              <a:gd name="T0" fmla="*/ 30241875 w 16"/>
              <a:gd name="T1" fmla="*/ 45362813 h 20"/>
              <a:gd name="T2" fmla="*/ 30241875 w 16"/>
              <a:gd name="T3" fmla="*/ 50403125 h 20"/>
              <a:gd name="T4" fmla="*/ 35282188 w 16"/>
              <a:gd name="T5" fmla="*/ 45362813 h 20"/>
              <a:gd name="T6" fmla="*/ 35282188 w 16"/>
              <a:gd name="T7" fmla="*/ 35282188 h 20"/>
              <a:gd name="T8" fmla="*/ 35282188 w 16"/>
              <a:gd name="T9" fmla="*/ 30241875 h 20"/>
              <a:gd name="T10" fmla="*/ 40322500 w 16"/>
              <a:gd name="T11" fmla="*/ 25201563 h 20"/>
              <a:gd name="T12" fmla="*/ 35282188 w 16"/>
              <a:gd name="T13" fmla="*/ 25201563 h 20"/>
              <a:gd name="T14" fmla="*/ 35282188 w 16"/>
              <a:gd name="T15" fmla="*/ 20161250 h 20"/>
              <a:gd name="T16" fmla="*/ 30241875 w 16"/>
              <a:gd name="T17" fmla="*/ 15120938 h 20"/>
              <a:gd name="T18" fmla="*/ 25201563 w 16"/>
              <a:gd name="T19" fmla="*/ 10080625 h 20"/>
              <a:gd name="T20" fmla="*/ 20161250 w 16"/>
              <a:gd name="T21" fmla="*/ 5040313 h 20"/>
              <a:gd name="T22" fmla="*/ 15120938 w 16"/>
              <a:gd name="T23" fmla="*/ 0 h 20"/>
              <a:gd name="T24" fmla="*/ 10080625 w 16"/>
              <a:gd name="T25" fmla="*/ 0 h 20"/>
              <a:gd name="T26" fmla="*/ 5040313 w 16"/>
              <a:gd name="T27" fmla="*/ 5040313 h 20"/>
              <a:gd name="T28" fmla="*/ 0 w 16"/>
              <a:gd name="T29" fmla="*/ 5040313 h 20"/>
              <a:gd name="T30" fmla="*/ 5040313 w 16"/>
              <a:gd name="T31" fmla="*/ 5040313 h 20"/>
              <a:gd name="T32" fmla="*/ 5040313 w 16"/>
              <a:gd name="T33" fmla="*/ 10080625 h 20"/>
              <a:gd name="T34" fmla="*/ 10080625 w 16"/>
              <a:gd name="T35" fmla="*/ 15120938 h 20"/>
              <a:gd name="T36" fmla="*/ 10080625 w 16"/>
              <a:gd name="T37" fmla="*/ 20161250 h 20"/>
              <a:gd name="T38" fmla="*/ 15120938 w 16"/>
              <a:gd name="T39" fmla="*/ 25201563 h 20"/>
              <a:gd name="T40" fmla="*/ 20161250 w 16"/>
              <a:gd name="T41" fmla="*/ 30241875 h 20"/>
              <a:gd name="T42" fmla="*/ 25201563 w 16"/>
              <a:gd name="T43" fmla="*/ 35282188 h 20"/>
              <a:gd name="T44" fmla="*/ 25201563 w 16"/>
              <a:gd name="T45" fmla="*/ 40322500 h 20"/>
              <a:gd name="T46" fmla="*/ 25201563 w 16"/>
              <a:gd name="T47" fmla="*/ 40322500 h 20"/>
              <a:gd name="T48" fmla="*/ 30241875 w 16"/>
              <a:gd name="T49" fmla="*/ 45362813 h 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" h="20">
                <a:moveTo>
                  <a:pt x="12" y="18"/>
                </a:moveTo>
                <a:lnTo>
                  <a:pt x="12" y="20"/>
                </a:lnTo>
                <a:lnTo>
                  <a:pt x="14" y="18"/>
                </a:lnTo>
                <a:lnTo>
                  <a:pt x="14" y="14"/>
                </a:lnTo>
                <a:lnTo>
                  <a:pt x="14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10" y="14"/>
                </a:lnTo>
                <a:lnTo>
                  <a:pt x="10" y="16"/>
                </a:lnTo>
                <a:lnTo>
                  <a:pt x="1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9" name="Freeform 2182">
            <a:extLst>
              <a:ext uri="{FF2B5EF4-FFF2-40B4-BE49-F238E27FC236}">
                <a16:creationId xmlns:a16="http://schemas.microsoft.com/office/drawing/2014/main" id="{E2C31773-AA0C-4BE3-8369-77A5927A775C}"/>
              </a:ext>
            </a:extLst>
          </p:cNvPr>
          <p:cNvSpPr>
            <a:spLocks/>
          </p:cNvSpPr>
          <p:nvPr/>
        </p:nvSpPr>
        <p:spPr bwMode="auto">
          <a:xfrm>
            <a:off x="7031038" y="3887788"/>
            <a:ext cx="25400" cy="31751"/>
          </a:xfrm>
          <a:custGeom>
            <a:avLst/>
            <a:gdLst>
              <a:gd name="T0" fmla="*/ 30241875 w 16"/>
              <a:gd name="T1" fmla="*/ 45362813 h 20"/>
              <a:gd name="T2" fmla="*/ 30241875 w 16"/>
              <a:gd name="T3" fmla="*/ 50403125 h 20"/>
              <a:gd name="T4" fmla="*/ 35282188 w 16"/>
              <a:gd name="T5" fmla="*/ 45362813 h 20"/>
              <a:gd name="T6" fmla="*/ 35282188 w 16"/>
              <a:gd name="T7" fmla="*/ 35282188 h 20"/>
              <a:gd name="T8" fmla="*/ 35282188 w 16"/>
              <a:gd name="T9" fmla="*/ 30241875 h 20"/>
              <a:gd name="T10" fmla="*/ 40322500 w 16"/>
              <a:gd name="T11" fmla="*/ 25201563 h 20"/>
              <a:gd name="T12" fmla="*/ 35282188 w 16"/>
              <a:gd name="T13" fmla="*/ 25201563 h 20"/>
              <a:gd name="T14" fmla="*/ 35282188 w 16"/>
              <a:gd name="T15" fmla="*/ 20161250 h 20"/>
              <a:gd name="T16" fmla="*/ 30241875 w 16"/>
              <a:gd name="T17" fmla="*/ 15120938 h 20"/>
              <a:gd name="T18" fmla="*/ 25201563 w 16"/>
              <a:gd name="T19" fmla="*/ 10080625 h 20"/>
              <a:gd name="T20" fmla="*/ 20161250 w 16"/>
              <a:gd name="T21" fmla="*/ 5040313 h 20"/>
              <a:gd name="T22" fmla="*/ 15120938 w 16"/>
              <a:gd name="T23" fmla="*/ 0 h 20"/>
              <a:gd name="T24" fmla="*/ 10080625 w 16"/>
              <a:gd name="T25" fmla="*/ 0 h 20"/>
              <a:gd name="T26" fmla="*/ 5040313 w 16"/>
              <a:gd name="T27" fmla="*/ 5040313 h 20"/>
              <a:gd name="T28" fmla="*/ 0 w 16"/>
              <a:gd name="T29" fmla="*/ 5040313 h 20"/>
              <a:gd name="T30" fmla="*/ 5040313 w 16"/>
              <a:gd name="T31" fmla="*/ 5040313 h 20"/>
              <a:gd name="T32" fmla="*/ 5040313 w 16"/>
              <a:gd name="T33" fmla="*/ 10080625 h 20"/>
              <a:gd name="T34" fmla="*/ 10080625 w 16"/>
              <a:gd name="T35" fmla="*/ 15120938 h 20"/>
              <a:gd name="T36" fmla="*/ 10080625 w 16"/>
              <a:gd name="T37" fmla="*/ 20161250 h 20"/>
              <a:gd name="T38" fmla="*/ 15120938 w 16"/>
              <a:gd name="T39" fmla="*/ 25201563 h 20"/>
              <a:gd name="T40" fmla="*/ 20161250 w 16"/>
              <a:gd name="T41" fmla="*/ 30241875 h 20"/>
              <a:gd name="T42" fmla="*/ 25201563 w 16"/>
              <a:gd name="T43" fmla="*/ 35282188 h 20"/>
              <a:gd name="T44" fmla="*/ 25201563 w 16"/>
              <a:gd name="T45" fmla="*/ 40322500 h 20"/>
              <a:gd name="T46" fmla="*/ 25201563 w 16"/>
              <a:gd name="T47" fmla="*/ 40322500 h 20"/>
              <a:gd name="T48" fmla="*/ 30241875 w 16"/>
              <a:gd name="T49" fmla="*/ 45362813 h 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" h="20">
                <a:moveTo>
                  <a:pt x="12" y="18"/>
                </a:moveTo>
                <a:lnTo>
                  <a:pt x="12" y="20"/>
                </a:lnTo>
                <a:lnTo>
                  <a:pt x="14" y="18"/>
                </a:lnTo>
                <a:lnTo>
                  <a:pt x="14" y="14"/>
                </a:lnTo>
                <a:lnTo>
                  <a:pt x="14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10" y="14"/>
                </a:lnTo>
                <a:lnTo>
                  <a:pt x="10" y="16"/>
                </a:lnTo>
                <a:lnTo>
                  <a:pt x="1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0" name="Freeform 2183">
            <a:extLst>
              <a:ext uri="{FF2B5EF4-FFF2-40B4-BE49-F238E27FC236}">
                <a16:creationId xmlns:a16="http://schemas.microsoft.com/office/drawing/2014/main" id="{0EDB45A2-0D6E-4AF8-9912-F43D561EB0CB}"/>
              </a:ext>
            </a:extLst>
          </p:cNvPr>
          <p:cNvSpPr>
            <a:spLocks/>
          </p:cNvSpPr>
          <p:nvPr/>
        </p:nvSpPr>
        <p:spPr bwMode="auto">
          <a:xfrm>
            <a:off x="7065963" y="3943350"/>
            <a:ext cx="6350" cy="12700"/>
          </a:xfrm>
          <a:custGeom>
            <a:avLst/>
            <a:gdLst>
              <a:gd name="T0" fmla="*/ 10080625 w 4"/>
              <a:gd name="T1" fmla="*/ 10080625 h 8"/>
              <a:gd name="T2" fmla="*/ 10080625 w 4"/>
              <a:gd name="T3" fmla="*/ 10080625 h 8"/>
              <a:gd name="T4" fmla="*/ 10080625 w 4"/>
              <a:gd name="T5" fmla="*/ 5040313 h 8"/>
              <a:gd name="T6" fmla="*/ 5040313 w 4"/>
              <a:gd name="T7" fmla="*/ 0 h 8"/>
              <a:gd name="T8" fmla="*/ 5040313 w 4"/>
              <a:gd name="T9" fmla="*/ 5040313 h 8"/>
              <a:gd name="T10" fmla="*/ 5040313 w 4"/>
              <a:gd name="T11" fmla="*/ 10080625 h 8"/>
              <a:gd name="T12" fmla="*/ 0 w 4"/>
              <a:gd name="T13" fmla="*/ 15120938 h 8"/>
              <a:gd name="T14" fmla="*/ 5040313 w 4"/>
              <a:gd name="T15" fmla="*/ 20161250 h 8"/>
              <a:gd name="T16" fmla="*/ 10080625 w 4"/>
              <a:gd name="T17" fmla="*/ 15120938 h 8"/>
              <a:gd name="T18" fmla="*/ 10080625 w 4"/>
              <a:gd name="T19" fmla="*/ 10080625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8">
                <a:moveTo>
                  <a:pt x="4" y="4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1" name="Freeform 2184">
            <a:extLst>
              <a:ext uri="{FF2B5EF4-FFF2-40B4-BE49-F238E27FC236}">
                <a16:creationId xmlns:a16="http://schemas.microsoft.com/office/drawing/2014/main" id="{B8930316-397D-4938-8272-74012CC03965}"/>
              </a:ext>
            </a:extLst>
          </p:cNvPr>
          <p:cNvSpPr>
            <a:spLocks/>
          </p:cNvSpPr>
          <p:nvPr/>
        </p:nvSpPr>
        <p:spPr bwMode="auto">
          <a:xfrm>
            <a:off x="7065963" y="3943350"/>
            <a:ext cx="6350" cy="12700"/>
          </a:xfrm>
          <a:custGeom>
            <a:avLst/>
            <a:gdLst>
              <a:gd name="T0" fmla="*/ 10080625 w 4"/>
              <a:gd name="T1" fmla="*/ 10080625 h 8"/>
              <a:gd name="T2" fmla="*/ 10080625 w 4"/>
              <a:gd name="T3" fmla="*/ 10080625 h 8"/>
              <a:gd name="T4" fmla="*/ 10080625 w 4"/>
              <a:gd name="T5" fmla="*/ 5040313 h 8"/>
              <a:gd name="T6" fmla="*/ 5040313 w 4"/>
              <a:gd name="T7" fmla="*/ 0 h 8"/>
              <a:gd name="T8" fmla="*/ 5040313 w 4"/>
              <a:gd name="T9" fmla="*/ 5040313 h 8"/>
              <a:gd name="T10" fmla="*/ 5040313 w 4"/>
              <a:gd name="T11" fmla="*/ 10080625 h 8"/>
              <a:gd name="T12" fmla="*/ 0 w 4"/>
              <a:gd name="T13" fmla="*/ 15120938 h 8"/>
              <a:gd name="T14" fmla="*/ 5040313 w 4"/>
              <a:gd name="T15" fmla="*/ 20161250 h 8"/>
              <a:gd name="T16" fmla="*/ 10080625 w 4"/>
              <a:gd name="T17" fmla="*/ 15120938 h 8"/>
              <a:gd name="T18" fmla="*/ 10080625 w 4"/>
              <a:gd name="T19" fmla="*/ 10080625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8">
                <a:moveTo>
                  <a:pt x="4" y="4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2" name="Freeform 2185">
            <a:extLst>
              <a:ext uri="{FF2B5EF4-FFF2-40B4-BE49-F238E27FC236}">
                <a16:creationId xmlns:a16="http://schemas.microsoft.com/office/drawing/2014/main" id="{4E221B67-5DB9-446D-90E7-FB712E0B8C03}"/>
              </a:ext>
            </a:extLst>
          </p:cNvPr>
          <p:cNvSpPr>
            <a:spLocks/>
          </p:cNvSpPr>
          <p:nvPr/>
        </p:nvSpPr>
        <p:spPr bwMode="auto">
          <a:xfrm>
            <a:off x="7065963" y="3933825"/>
            <a:ext cx="6350" cy="12700"/>
          </a:xfrm>
          <a:custGeom>
            <a:avLst/>
            <a:gdLst>
              <a:gd name="T0" fmla="*/ 0 w 4"/>
              <a:gd name="T1" fmla="*/ 0 h 8"/>
              <a:gd name="T2" fmla="*/ 5040313 w 4"/>
              <a:gd name="T3" fmla="*/ 5040313 h 8"/>
              <a:gd name="T4" fmla="*/ 5040313 w 4"/>
              <a:gd name="T5" fmla="*/ 10080625 h 8"/>
              <a:gd name="T6" fmla="*/ 10080625 w 4"/>
              <a:gd name="T7" fmla="*/ 15120938 h 8"/>
              <a:gd name="T8" fmla="*/ 10080625 w 4"/>
              <a:gd name="T9" fmla="*/ 20161250 h 8"/>
              <a:gd name="T10" fmla="*/ 10080625 w 4"/>
              <a:gd name="T11" fmla="*/ 15120938 h 8"/>
              <a:gd name="T12" fmla="*/ 10080625 w 4"/>
              <a:gd name="T13" fmla="*/ 10080625 h 8"/>
              <a:gd name="T14" fmla="*/ 10080625 w 4"/>
              <a:gd name="T15" fmla="*/ 5040313 h 8"/>
              <a:gd name="T16" fmla="*/ 5040313 w 4"/>
              <a:gd name="T17" fmla="*/ 0 h 8"/>
              <a:gd name="T18" fmla="*/ 5040313 w 4"/>
              <a:gd name="T19" fmla="*/ 0 h 8"/>
              <a:gd name="T20" fmla="*/ 0 w 4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8">
                <a:moveTo>
                  <a:pt x="0" y="0"/>
                </a:move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3" name="Freeform 2186">
            <a:extLst>
              <a:ext uri="{FF2B5EF4-FFF2-40B4-BE49-F238E27FC236}">
                <a16:creationId xmlns:a16="http://schemas.microsoft.com/office/drawing/2014/main" id="{812AEC58-55B6-4381-B229-751B08CE6D09}"/>
              </a:ext>
            </a:extLst>
          </p:cNvPr>
          <p:cNvSpPr>
            <a:spLocks/>
          </p:cNvSpPr>
          <p:nvPr/>
        </p:nvSpPr>
        <p:spPr bwMode="auto">
          <a:xfrm>
            <a:off x="7065963" y="3933825"/>
            <a:ext cx="6350" cy="12700"/>
          </a:xfrm>
          <a:custGeom>
            <a:avLst/>
            <a:gdLst>
              <a:gd name="T0" fmla="*/ 0 w 4"/>
              <a:gd name="T1" fmla="*/ 0 h 8"/>
              <a:gd name="T2" fmla="*/ 5040313 w 4"/>
              <a:gd name="T3" fmla="*/ 5040313 h 8"/>
              <a:gd name="T4" fmla="*/ 5040313 w 4"/>
              <a:gd name="T5" fmla="*/ 10080625 h 8"/>
              <a:gd name="T6" fmla="*/ 10080625 w 4"/>
              <a:gd name="T7" fmla="*/ 15120938 h 8"/>
              <a:gd name="T8" fmla="*/ 10080625 w 4"/>
              <a:gd name="T9" fmla="*/ 20161250 h 8"/>
              <a:gd name="T10" fmla="*/ 10080625 w 4"/>
              <a:gd name="T11" fmla="*/ 15120938 h 8"/>
              <a:gd name="T12" fmla="*/ 10080625 w 4"/>
              <a:gd name="T13" fmla="*/ 10080625 h 8"/>
              <a:gd name="T14" fmla="*/ 10080625 w 4"/>
              <a:gd name="T15" fmla="*/ 5040313 h 8"/>
              <a:gd name="T16" fmla="*/ 5040313 w 4"/>
              <a:gd name="T17" fmla="*/ 0 h 8"/>
              <a:gd name="T18" fmla="*/ 5040313 w 4"/>
              <a:gd name="T19" fmla="*/ 0 h 8"/>
              <a:gd name="T20" fmla="*/ 0 w 4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8">
                <a:moveTo>
                  <a:pt x="0" y="0"/>
                </a:move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4" name="Freeform 2187">
            <a:extLst>
              <a:ext uri="{FF2B5EF4-FFF2-40B4-BE49-F238E27FC236}">
                <a16:creationId xmlns:a16="http://schemas.microsoft.com/office/drawing/2014/main" id="{C80BD502-1562-4FC2-9656-63AB792D4F8C}"/>
              </a:ext>
            </a:extLst>
          </p:cNvPr>
          <p:cNvSpPr>
            <a:spLocks/>
          </p:cNvSpPr>
          <p:nvPr/>
        </p:nvSpPr>
        <p:spPr bwMode="auto">
          <a:xfrm>
            <a:off x="7075488" y="3965577"/>
            <a:ext cx="19050" cy="28575"/>
          </a:xfrm>
          <a:custGeom>
            <a:avLst/>
            <a:gdLst>
              <a:gd name="T0" fmla="*/ 25201563 w 12"/>
              <a:gd name="T1" fmla="*/ 45362813 h 18"/>
              <a:gd name="T2" fmla="*/ 25201563 w 12"/>
              <a:gd name="T3" fmla="*/ 45362813 h 18"/>
              <a:gd name="T4" fmla="*/ 30241875 w 12"/>
              <a:gd name="T5" fmla="*/ 40322500 h 18"/>
              <a:gd name="T6" fmla="*/ 30241875 w 12"/>
              <a:gd name="T7" fmla="*/ 35282188 h 18"/>
              <a:gd name="T8" fmla="*/ 25201563 w 12"/>
              <a:gd name="T9" fmla="*/ 30241875 h 18"/>
              <a:gd name="T10" fmla="*/ 25201563 w 12"/>
              <a:gd name="T11" fmla="*/ 25201563 h 18"/>
              <a:gd name="T12" fmla="*/ 20161250 w 12"/>
              <a:gd name="T13" fmla="*/ 20161250 h 18"/>
              <a:gd name="T14" fmla="*/ 20161250 w 12"/>
              <a:gd name="T15" fmla="*/ 15120938 h 18"/>
              <a:gd name="T16" fmla="*/ 20161250 w 12"/>
              <a:gd name="T17" fmla="*/ 15120938 h 18"/>
              <a:gd name="T18" fmla="*/ 15120938 w 12"/>
              <a:gd name="T19" fmla="*/ 5040313 h 18"/>
              <a:gd name="T20" fmla="*/ 15120938 w 12"/>
              <a:gd name="T21" fmla="*/ 0 h 18"/>
              <a:gd name="T22" fmla="*/ 10080625 w 12"/>
              <a:gd name="T23" fmla="*/ 0 h 18"/>
              <a:gd name="T24" fmla="*/ 5040313 w 12"/>
              <a:gd name="T25" fmla="*/ 0 h 18"/>
              <a:gd name="T26" fmla="*/ 0 w 12"/>
              <a:gd name="T27" fmla="*/ 5040313 h 18"/>
              <a:gd name="T28" fmla="*/ 0 w 12"/>
              <a:gd name="T29" fmla="*/ 10080625 h 18"/>
              <a:gd name="T30" fmla="*/ 0 w 12"/>
              <a:gd name="T31" fmla="*/ 15120938 h 18"/>
              <a:gd name="T32" fmla="*/ 0 w 12"/>
              <a:gd name="T33" fmla="*/ 20161250 h 18"/>
              <a:gd name="T34" fmla="*/ 5040313 w 12"/>
              <a:gd name="T35" fmla="*/ 25201563 h 18"/>
              <a:gd name="T36" fmla="*/ 5040313 w 12"/>
              <a:gd name="T37" fmla="*/ 30241875 h 18"/>
              <a:gd name="T38" fmla="*/ 10080625 w 12"/>
              <a:gd name="T39" fmla="*/ 35282188 h 18"/>
              <a:gd name="T40" fmla="*/ 10080625 w 12"/>
              <a:gd name="T41" fmla="*/ 35282188 h 18"/>
              <a:gd name="T42" fmla="*/ 15120938 w 12"/>
              <a:gd name="T43" fmla="*/ 40322500 h 18"/>
              <a:gd name="T44" fmla="*/ 20161250 w 12"/>
              <a:gd name="T45" fmla="*/ 45362813 h 18"/>
              <a:gd name="T46" fmla="*/ 25201563 w 12"/>
              <a:gd name="T47" fmla="*/ 45362813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18">
                <a:moveTo>
                  <a:pt x="10" y="18"/>
                </a:move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8" y="8"/>
                </a:lnTo>
                <a:lnTo>
                  <a:pt x="8" y="6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4"/>
                </a:ln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5" name="Freeform 2188">
            <a:extLst>
              <a:ext uri="{FF2B5EF4-FFF2-40B4-BE49-F238E27FC236}">
                <a16:creationId xmlns:a16="http://schemas.microsoft.com/office/drawing/2014/main" id="{D43D43D0-93A8-4F1E-BE05-2C0245C057DE}"/>
              </a:ext>
            </a:extLst>
          </p:cNvPr>
          <p:cNvSpPr>
            <a:spLocks/>
          </p:cNvSpPr>
          <p:nvPr/>
        </p:nvSpPr>
        <p:spPr bwMode="auto">
          <a:xfrm>
            <a:off x="7075488" y="3965577"/>
            <a:ext cx="19050" cy="28575"/>
          </a:xfrm>
          <a:custGeom>
            <a:avLst/>
            <a:gdLst>
              <a:gd name="T0" fmla="*/ 25201563 w 12"/>
              <a:gd name="T1" fmla="*/ 45362813 h 18"/>
              <a:gd name="T2" fmla="*/ 25201563 w 12"/>
              <a:gd name="T3" fmla="*/ 45362813 h 18"/>
              <a:gd name="T4" fmla="*/ 30241875 w 12"/>
              <a:gd name="T5" fmla="*/ 40322500 h 18"/>
              <a:gd name="T6" fmla="*/ 30241875 w 12"/>
              <a:gd name="T7" fmla="*/ 35282188 h 18"/>
              <a:gd name="T8" fmla="*/ 25201563 w 12"/>
              <a:gd name="T9" fmla="*/ 30241875 h 18"/>
              <a:gd name="T10" fmla="*/ 25201563 w 12"/>
              <a:gd name="T11" fmla="*/ 25201563 h 18"/>
              <a:gd name="T12" fmla="*/ 20161250 w 12"/>
              <a:gd name="T13" fmla="*/ 20161250 h 18"/>
              <a:gd name="T14" fmla="*/ 20161250 w 12"/>
              <a:gd name="T15" fmla="*/ 15120938 h 18"/>
              <a:gd name="T16" fmla="*/ 20161250 w 12"/>
              <a:gd name="T17" fmla="*/ 15120938 h 18"/>
              <a:gd name="T18" fmla="*/ 15120938 w 12"/>
              <a:gd name="T19" fmla="*/ 5040313 h 18"/>
              <a:gd name="T20" fmla="*/ 15120938 w 12"/>
              <a:gd name="T21" fmla="*/ 0 h 18"/>
              <a:gd name="T22" fmla="*/ 10080625 w 12"/>
              <a:gd name="T23" fmla="*/ 0 h 18"/>
              <a:gd name="T24" fmla="*/ 5040313 w 12"/>
              <a:gd name="T25" fmla="*/ 0 h 18"/>
              <a:gd name="T26" fmla="*/ 0 w 12"/>
              <a:gd name="T27" fmla="*/ 5040313 h 18"/>
              <a:gd name="T28" fmla="*/ 0 w 12"/>
              <a:gd name="T29" fmla="*/ 10080625 h 18"/>
              <a:gd name="T30" fmla="*/ 0 w 12"/>
              <a:gd name="T31" fmla="*/ 15120938 h 18"/>
              <a:gd name="T32" fmla="*/ 0 w 12"/>
              <a:gd name="T33" fmla="*/ 20161250 h 18"/>
              <a:gd name="T34" fmla="*/ 5040313 w 12"/>
              <a:gd name="T35" fmla="*/ 25201563 h 18"/>
              <a:gd name="T36" fmla="*/ 5040313 w 12"/>
              <a:gd name="T37" fmla="*/ 30241875 h 18"/>
              <a:gd name="T38" fmla="*/ 10080625 w 12"/>
              <a:gd name="T39" fmla="*/ 35282188 h 18"/>
              <a:gd name="T40" fmla="*/ 10080625 w 12"/>
              <a:gd name="T41" fmla="*/ 35282188 h 18"/>
              <a:gd name="T42" fmla="*/ 15120938 w 12"/>
              <a:gd name="T43" fmla="*/ 40322500 h 18"/>
              <a:gd name="T44" fmla="*/ 20161250 w 12"/>
              <a:gd name="T45" fmla="*/ 45362813 h 18"/>
              <a:gd name="T46" fmla="*/ 25201563 w 12"/>
              <a:gd name="T47" fmla="*/ 45362813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18">
                <a:moveTo>
                  <a:pt x="10" y="18"/>
                </a:move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8" y="8"/>
                </a:lnTo>
                <a:lnTo>
                  <a:pt x="8" y="6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4"/>
                </a:ln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6" name="Freeform 2189">
            <a:extLst>
              <a:ext uri="{FF2B5EF4-FFF2-40B4-BE49-F238E27FC236}">
                <a16:creationId xmlns:a16="http://schemas.microsoft.com/office/drawing/2014/main" id="{72DBCFDB-99FF-480B-A116-EB3603351A01}"/>
              </a:ext>
            </a:extLst>
          </p:cNvPr>
          <p:cNvSpPr>
            <a:spLocks/>
          </p:cNvSpPr>
          <p:nvPr/>
        </p:nvSpPr>
        <p:spPr bwMode="auto">
          <a:xfrm>
            <a:off x="7100891" y="4000500"/>
            <a:ext cx="9525" cy="12700"/>
          </a:xfrm>
          <a:custGeom>
            <a:avLst/>
            <a:gdLst>
              <a:gd name="T0" fmla="*/ 15120938 w 6"/>
              <a:gd name="T1" fmla="*/ 20161250 h 8"/>
              <a:gd name="T2" fmla="*/ 15120938 w 6"/>
              <a:gd name="T3" fmla="*/ 20161250 h 8"/>
              <a:gd name="T4" fmla="*/ 15120938 w 6"/>
              <a:gd name="T5" fmla="*/ 15120938 h 8"/>
              <a:gd name="T6" fmla="*/ 10080625 w 6"/>
              <a:gd name="T7" fmla="*/ 10080625 h 8"/>
              <a:gd name="T8" fmla="*/ 10080625 w 6"/>
              <a:gd name="T9" fmla="*/ 5040313 h 8"/>
              <a:gd name="T10" fmla="*/ 5040313 w 6"/>
              <a:gd name="T11" fmla="*/ 0 h 8"/>
              <a:gd name="T12" fmla="*/ 0 w 6"/>
              <a:gd name="T13" fmla="*/ 5040313 h 8"/>
              <a:gd name="T14" fmla="*/ 0 w 6"/>
              <a:gd name="T15" fmla="*/ 10080625 h 8"/>
              <a:gd name="T16" fmla="*/ 5040313 w 6"/>
              <a:gd name="T17" fmla="*/ 10080625 h 8"/>
              <a:gd name="T18" fmla="*/ 5040313 w 6"/>
              <a:gd name="T19" fmla="*/ 15120938 h 8"/>
              <a:gd name="T20" fmla="*/ 15120938 w 6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6" y="8"/>
                </a:moveTo>
                <a:lnTo>
                  <a:pt x="6" y="8"/>
                </a:lnTo>
                <a:lnTo>
                  <a:pt x="6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6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7" name="Freeform 2190">
            <a:extLst>
              <a:ext uri="{FF2B5EF4-FFF2-40B4-BE49-F238E27FC236}">
                <a16:creationId xmlns:a16="http://schemas.microsoft.com/office/drawing/2014/main" id="{D543E52F-F4CE-4BB1-91A7-7EDBBFB42CBA}"/>
              </a:ext>
            </a:extLst>
          </p:cNvPr>
          <p:cNvSpPr>
            <a:spLocks/>
          </p:cNvSpPr>
          <p:nvPr/>
        </p:nvSpPr>
        <p:spPr bwMode="auto">
          <a:xfrm>
            <a:off x="7100891" y="4000500"/>
            <a:ext cx="9525" cy="12700"/>
          </a:xfrm>
          <a:custGeom>
            <a:avLst/>
            <a:gdLst>
              <a:gd name="T0" fmla="*/ 15120938 w 6"/>
              <a:gd name="T1" fmla="*/ 20161250 h 8"/>
              <a:gd name="T2" fmla="*/ 15120938 w 6"/>
              <a:gd name="T3" fmla="*/ 20161250 h 8"/>
              <a:gd name="T4" fmla="*/ 15120938 w 6"/>
              <a:gd name="T5" fmla="*/ 15120938 h 8"/>
              <a:gd name="T6" fmla="*/ 10080625 w 6"/>
              <a:gd name="T7" fmla="*/ 10080625 h 8"/>
              <a:gd name="T8" fmla="*/ 10080625 w 6"/>
              <a:gd name="T9" fmla="*/ 5040313 h 8"/>
              <a:gd name="T10" fmla="*/ 5040313 w 6"/>
              <a:gd name="T11" fmla="*/ 0 h 8"/>
              <a:gd name="T12" fmla="*/ 0 w 6"/>
              <a:gd name="T13" fmla="*/ 5040313 h 8"/>
              <a:gd name="T14" fmla="*/ 0 w 6"/>
              <a:gd name="T15" fmla="*/ 10080625 h 8"/>
              <a:gd name="T16" fmla="*/ 5040313 w 6"/>
              <a:gd name="T17" fmla="*/ 10080625 h 8"/>
              <a:gd name="T18" fmla="*/ 5040313 w 6"/>
              <a:gd name="T19" fmla="*/ 15120938 h 8"/>
              <a:gd name="T20" fmla="*/ 15120938 w 6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6" y="8"/>
                </a:moveTo>
                <a:lnTo>
                  <a:pt x="6" y="8"/>
                </a:lnTo>
                <a:lnTo>
                  <a:pt x="6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6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8" name="Freeform 2191">
            <a:extLst>
              <a:ext uri="{FF2B5EF4-FFF2-40B4-BE49-F238E27FC236}">
                <a16:creationId xmlns:a16="http://schemas.microsoft.com/office/drawing/2014/main" id="{F7497425-AC06-4BA5-B9BA-CFD3D368D198}"/>
              </a:ext>
            </a:extLst>
          </p:cNvPr>
          <p:cNvSpPr>
            <a:spLocks/>
          </p:cNvSpPr>
          <p:nvPr/>
        </p:nvSpPr>
        <p:spPr bwMode="auto">
          <a:xfrm>
            <a:off x="7261225" y="4130674"/>
            <a:ext cx="266700" cy="95251"/>
          </a:xfrm>
          <a:custGeom>
            <a:avLst/>
            <a:gdLst>
              <a:gd name="T0" fmla="*/ 55443438 w 168"/>
              <a:gd name="T1" fmla="*/ 5040313 h 60"/>
              <a:gd name="T2" fmla="*/ 40322500 w 168"/>
              <a:gd name="T3" fmla="*/ 0 h 60"/>
              <a:gd name="T4" fmla="*/ 30241875 w 168"/>
              <a:gd name="T5" fmla="*/ 10080625 h 60"/>
              <a:gd name="T6" fmla="*/ 25201563 w 168"/>
              <a:gd name="T7" fmla="*/ 30241875 h 60"/>
              <a:gd name="T8" fmla="*/ 15120938 w 168"/>
              <a:gd name="T9" fmla="*/ 40322500 h 60"/>
              <a:gd name="T10" fmla="*/ 0 w 168"/>
              <a:gd name="T11" fmla="*/ 45362813 h 60"/>
              <a:gd name="T12" fmla="*/ 15120938 w 168"/>
              <a:gd name="T13" fmla="*/ 50403125 h 60"/>
              <a:gd name="T14" fmla="*/ 35282188 w 168"/>
              <a:gd name="T15" fmla="*/ 45362813 h 60"/>
              <a:gd name="T16" fmla="*/ 50403125 w 168"/>
              <a:gd name="T17" fmla="*/ 55443438 h 60"/>
              <a:gd name="T18" fmla="*/ 50403125 w 168"/>
              <a:gd name="T19" fmla="*/ 70564375 h 60"/>
              <a:gd name="T20" fmla="*/ 65524063 w 168"/>
              <a:gd name="T21" fmla="*/ 75604688 h 60"/>
              <a:gd name="T22" fmla="*/ 85685313 w 168"/>
              <a:gd name="T23" fmla="*/ 80645000 h 60"/>
              <a:gd name="T24" fmla="*/ 105846563 w 168"/>
              <a:gd name="T25" fmla="*/ 85685313 h 60"/>
              <a:gd name="T26" fmla="*/ 120967500 w 168"/>
              <a:gd name="T27" fmla="*/ 95765938 h 60"/>
              <a:gd name="T28" fmla="*/ 136088438 w 168"/>
              <a:gd name="T29" fmla="*/ 95765938 h 60"/>
              <a:gd name="T30" fmla="*/ 151209375 w 168"/>
              <a:gd name="T31" fmla="*/ 90725625 h 60"/>
              <a:gd name="T32" fmla="*/ 171370625 w 168"/>
              <a:gd name="T33" fmla="*/ 95765938 h 60"/>
              <a:gd name="T34" fmla="*/ 186491563 w 168"/>
              <a:gd name="T35" fmla="*/ 95765938 h 60"/>
              <a:gd name="T36" fmla="*/ 206652813 w 168"/>
              <a:gd name="T37" fmla="*/ 100806250 h 60"/>
              <a:gd name="T38" fmla="*/ 216733438 w 168"/>
              <a:gd name="T39" fmla="*/ 100806250 h 60"/>
              <a:gd name="T40" fmla="*/ 236894688 w 168"/>
              <a:gd name="T41" fmla="*/ 110886875 h 60"/>
              <a:gd name="T42" fmla="*/ 252015625 w 168"/>
              <a:gd name="T43" fmla="*/ 120967500 h 60"/>
              <a:gd name="T44" fmla="*/ 267136563 w 168"/>
              <a:gd name="T45" fmla="*/ 120967500 h 60"/>
              <a:gd name="T46" fmla="*/ 287297813 w 168"/>
              <a:gd name="T47" fmla="*/ 126007813 h 60"/>
              <a:gd name="T48" fmla="*/ 307459063 w 168"/>
              <a:gd name="T49" fmla="*/ 126007813 h 60"/>
              <a:gd name="T50" fmla="*/ 327620313 w 168"/>
              <a:gd name="T51" fmla="*/ 131048125 h 60"/>
              <a:gd name="T52" fmla="*/ 347781563 w 168"/>
              <a:gd name="T53" fmla="*/ 131048125 h 60"/>
              <a:gd name="T54" fmla="*/ 362902500 w 168"/>
              <a:gd name="T55" fmla="*/ 126007813 h 60"/>
              <a:gd name="T56" fmla="*/ 388104063 w 168"/>
              <a:gd name="T57" fmla="*/ 136088438 h 60"/>
              <a:gd name="T58" fmla="*/ 403225000 w 168"/>
              <a:gd name="T59" fmla="*/ 141128750 h 60"/>
              <a:gd name="T60" fmla="*/ 413305625 w 168"/>
              <a:gd name="T61" fmla="*/ 146169063 h 60"/>
              <a:gd name="T62" fmla="*/ 423386250 w 168"/>
              <a:gd name="T63" fmla="*/ 151209375 h 60"/>
              <a:gd name="T64" fmla="*/ 418345938 w 168"/>
              <a:gd name="T65" fmla="*/ 131048125 h 60"/>
              <a:gd name="T66" fmla="*/ 418345938 w 168"/>
              <a:gd name="T67" fmla="*/ 115927188 h 60"/>
              <a:gd name="T68" fmla="*/ 423386250 w 168"/>
              <a:gd name="T69" fmla="*/ 100806250 h 60"/>
              <a:gd name="T70" fmla="*/ 403225000 w 168"/>
              <a:gd name="T71" fmla="*/ 90725625 h 60"/>
              <a:gd name="T72" fmla="*/ 388104063 w 168"/>
              <a:gd name="T73" fmla="*/ 90725625 h 60"/>
              <a:gd name="T74" fmla="*/ 367942813 w 168"/>
              <a:gd name="T75" fmla="*/ 95765938 h 60"/>
              <a:gd name="T76" fmla="*/ 352821875 w 168"/>
              <a:gd name="T77" fmla="*/ 90725625 h 60"/>
              <a:gd name="T78" fmla="*/ 347781563 w 168"/>
              <a:gd name="T79" fmla="*/ 75604688 h 60"/>
              <a:gd name="T80" fmla="*/ 342741250 w 168"/>
              <a:gd name="T81" fmla="*/ 65524063 h 60"/>
              <a:gd name="T82" fmla="*/ 337700938 w 168"/>
              <a:gd name="T83" fmla="*/ 50403125 h 60"/>
              <a:gd name="T84" fmla="*/ 317539688 w 168"/>
              <a:gd name="T85" fmla="*/ 50403125 h 60"/>
              <a:gd name="T86" fmla="*/ 302418750 w 168"/>
              <a:gd name="T87" fmla="*/ 45362813 h 60"/>
              <a:gd name="T88" fmla="*/ 287297813 w 168"/>
              <a:gd name="T89" fmla="*/ 35282188 h 60"/>
              <a:gd name="T90" fmla="*/ 272176875 w 168"/>
              <a:gd name="T91" fmla="*/ 40322500 h 60"/>
              <a:gd name="T92" fmla="*/ 262096250 w 168"/>
              <a:gd name="T93" fmla="*/ 25201563 h 60"/>
              <a:gd name="T94" fmla="*/ 246975313 w 168"/>
              <a:gd name="T95" fmla="*/ 35282188 h 60"/>
              <a:gd name="T96" fmla="*/ 241935000 w 168"/>
              <a:gd name="T97" fmla="*/ 50403125 h 60"/>
              <a:gd name="T98" fmla="*/ 226814063 w 168"/>
              <a:gd name="T99" fmla="*/ 50403125 h 60"/>
              <a:gd name="T100" fmla="*/ 211693125 w 168"/>
              <a:gd name="T101" fmla="*/ 50403125 h 60"/>
              <a:gd name="T102" fmla="*/ 191531875 w 168"/>
              <a:gd name="T103" fmla="*/ 50403125 h 60"/>
              <a:gd name="T104" fmla="*/ 171370625 w 168"/>
              <a:gd name="T105" fmla="*/ 45362813 h 60"/>
              <a:gd name="T106" fmla="*/ 156249688 w 168"/>
              <a:gd name="T107" fmla="*/ 45362813 h 60"/>
              <a:gd name="T108" fmla="*/ 151209375 w 168"/>
              <a:gd name="T109" fmla="*/ 30241875 h 60"/>
              <a:gd name="T110" fmla="*/ 136088438 w 168"/>
              <a:gd name="T111" fmla="*/ 15120938 h 60"/>
              <a:gd name="T112" fmla="*/ 120967500 w 168"/>
              <a:gd name="T113" fmla="*/ 15120938 h 60"/>
              <a:gd name="T114" fmla="*/ 110886875 w 168"/>
              <a:gd name="T115" fmla="*/ 15120938 h 60"/>
              <a:gd name="T116" fmla="*/ 95765938 w 168"/>
              <a:gd name="T117" fmla="*/ 0 h 60"/>
              <a:gd name="T118" fmla="*/ 80645000 w 168"/>
              <a:gd name="T119" fmla="*/ 5040313 h 60"/>
              <a:gd name="T120" fmla="*/ 70564375 w 168"/>
              <a:gd name="T121" fmla="*/ 5040313 h 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60">
                <a:moveTo>
                  <a:pt x="28" y="2"/>
                </a:move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0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4" y="2"/>
                </a:lnTo>
                <a:lnTo>
                  <a:pt x="12" y="2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4"/>
                </a:lnTo>
                <a:lnTo>
                  <a:pt x="6" y="16"/>
                </a:lnTo>
                <a:lnTo>
                  <a:pt x="4" y="18"/>
                </a:lnTo>
                <a:lnTo>
                  <a:pt x="2" y="16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10" y="20"/>
                </a:lnTo>
                <a:lnTo>
                  <a:pt x="12" y="18"/>
                </a:lnTo>
                <a:lnTo>
                  <a:pt x="14" y="18"/>
                </a:lnTo>
                <a:lnTo>
                  <a:pt x="16" y="20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4"/>
                </a:lnTo>
                <a:lnTo>
                  <a:pt x="22" y="26"/>
                </a:lnTo>
                <a:lnTo>
                  <a:pt x="20" y="28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2"/>
                </a:lnTo>
                <a:lnTo>
                  <a:pt x="36" y="32"/>
                </a:lnTo>
                <a:lnTo>
                  <a:pt x="38" y="32"/>
                </a:lnTo>
                <a:lnTo>
                  <a:pt x="40" y="32"/>
                </a:lnTo>
                <a:lnTo>
                  <a:pt x="42" y="34"/>
                </a:lnTo>
                <a:lnTo>
                  <a:pt x="44" y="36"/>
                </a:lnTo>
                <a:lnTo>
                  <a:pt x="46" y="36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8" y="38"/>
                </a:lnTo>
                <a:lnTo>
                  <a:pt x="70" y="36"/>
                </a:lnTo>
                <a:lnTo>
                  <a:pt x="72" y="36"/>
                </a:lnTo>
                <a:lnTo>
                  <a:pt x="74" y="38"/>
                </a:lnTo>
                <a:lnTo>
                  <a:pt x="76" y="38"/>
                </a:lnTo>
                <a:lnTo>
                  <a:pt x="78" y="38"/>
                </a:lnTo>
                <a:lnTo>
                  <a:pt x="80" y="38"/>
                </a:lnTo>
                <a:lnTo>
                  <a:pt x="82" y="40"/>
                </a:lnTo>
                <a:lnTo>
                  <a:pt x="84" y="40"/>
                </a:lnTo>
                <a:lnTo>
                  <a:pt x="86" y="40"/>
                </a:lnTo>
                <a:lnTo>
                  <a:pt x="88" y="42"/>
                </a:lnTo>
                <a:lnTo>
                  <a:pt x="90" y="42"/>
                </a:lnTo>
                <a:lnTo>
                  <a:pt x="92" y="44"/>
                </a:lnTo>
                <a:lnTo>
                  <a:pt x="94" y="44"/>
                </a:lnTo>
                <a:lnTo>
                  <a:pt x="96" y="46"/>
                </a:lnTo>
                <a:lnTo>
                  <a:pt x="98" y="46"/>
                </a:lnTo>
                <a:lnTo>
                  <a:pt x="100" y="48"/>
                </a:lnTo>
                <a:lnTo>
                  <a:pt x="102" y="48"/>
                </a:lnTo>
                <a:lnTo>
                  <a:pt x="104" y="48"/>
                </a:lnTo>
                <a:lnTo>
                  <a:pt x="106" y="48"/>
                </a:lnTo>
                <a:lnTo>
                  <a:pt x="108" y="48"/>
                </a:lnTo>
                <a:lnTo>
                  <a:pt x="112" y="48"/>
                </a:lnTo>
                <a:lnTo>
                  <a:pt x="112" y="50"/>
                </a:lnTo>
                <a:lnTo>
                  <a:pt x="114" y="50"/>
                </a:lnTo>
                <a:lnTo>
                  <a:pt x="116" y="50"/>
                </a:lnTo>
                <a:lnTo>
                  <a:pt x="118" y="48"/>
                </a:lnTo>
                <a:lnTo>
                  <a:pt x="120" y="50"/>
                </a:lnTo>
                <a:lnTo>
                  <a:pt x="122" y="50"/>
                </a:lnTo>
                <a:lnTo>
                  <a:pt x="124" y="50"/>
                </a:lnTo>
                <a:lnTo>
                  <a:pt x="126" y="50"/>
                </a:lnTo>
                <a:lnTo>
                  <a:pt x="128" y="50"/>
                </a:lnTo>
                <a:lnTo>
                  <a:pt x="130" y="52"/>
                </a:lnTo>
                <a:lnTo>
                  <a:pt x="132" y="52"/>
                </a:lnTo>
                <a:lnTo>
                  <a:pt x="134" y="52"/>
                </a:lnTo>
                <a:lnTo>
                  <a:pt x="136" y="52"/>
                </a:lnTo>
                <a:lnTo>
                  <a:pt x="138" y="52"/>
                </a:lnTo>
                <a:lnTo>
                  <a:pt x="140" y="50"/>
                </a:lnTo>
                <a:lnTo>
                  <a:pt x="142" y="50"/>
                </a:lnTo>
                <a:lnTo>
                  <a:pt x="144" y="48"/>
                </a:lnTo>
                <a:lnTo>
                  <a:pt x="144" y="50"/>
                </a:lnTo>
                <a:lnTo>
                  <a:pt x="146" y="50"/>
                </a:lnTo>
                <a:lnTo>
                  <a:pt x="150" y="52"/>
                </a:lnTo>
                <a:lnTo>
                  <a:pt x="152" y="54"/>
                </a:lnTo>
                <a:lnTo>
                  <a:pt x="154" y="54"/>
                </a:lnTo>
                <a:lnTo>
                  <a:pt x="156" y="54"/>
                </a:lnTo>
                <a:lnTo>
                  <a:pt x="158" y="56"/>
                </a:lnTo>
                <a:lnTo>
                  <a:pt x="160" y="56"/>
                </a:lnTo>
                <a:lnTo>
                  <a:pt x="162" y="56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lnTo>
                  <a:pt x="168" y="60"/>
                </a:lnTo>
                <a:lnTo>
                  <a:pt x="168" y="58"/>
                </a:lnTo>
                <a:lnTo>
                  <a:pt x="166" y="56"/>
                </a:lnTo>
                <a:lnTo>
                  <a:pt x="166" y="54"/>
                </a:lnTo>
                <a:lnTo>
                  <a:pt x="166" y="52"/>
                </a:lnTo>
                <a:lnTo>
                  <a:pt x="164" y="50"/>
                </a:lnTo>
                <a:lnTo>
                  <a:pt x="166" y="50"/>
                </a:lnTo>
                <a:lnTo>
                  <a:pt x="166" y="48"/>
                </a:lnTo>
                <a:lnTo>
                  <a:pt x="166" y="46"/>
                </a:lnTo>
                <a:lnTo>
                  <a:pt x="166" y="44"/>
                </a:lnTo>
                <a:lnTo>
                  <a:pt x="166" y="42"/>
                </a:lnTo>
                <a:lnTo>
                  <a:pt x="168" y="40"/>
                </a:lnTo>
                <a:lnTo>
                  <a:pt x="166" y="38"/>
                </a:lnTo>
                <a:lnTo>
                  <a:pt x="164" y="38"/>
                </a:lnTo>
                <a:lnTo>
                  <a:pt x="162" y="38"/>
                </a:lnTo>
                <a:lnTo>
                  <a:pt x="160" y="36"/>
                </a:lnTo>
                <a:lnTo>
                  <a:pt x="158" y="36"/>
                </a:lnTo>
                <a:lnTo>
                  <a:pt x="156" y="38"/>
                </a:lnTo>
                <a:lnTo>
                  <a:pt x="154" y="36"/>
                </a:lnTo>
                <a:lnTo>
                  <a:pt x="152" y="38"/>
                </a:lnTo>
                <a:lnTo>
                  <a:pt x="150" y="36"/>
                </a:lnTo>
                <a:lnTo>
                  <a:pt x="148" y="38"/>
                </a:lnTo>
                <a:lnTo>
                  <a:pt x="146" y="38"/>
                </a:lnTo>
                <a:lnTo>
                  <a:pt x="144" y="38"/>
                </a:lnTo>
                <a:lnTo>
                  <a:pt x="142" y="38"/>
                </a:lnTo>
                <a:lnTo>
                  <a:pt x="140" y="36"/>
                </a:lnTo>
                <a:lnTo>
                  <a:pt x="138" y="34"/>
                </a:lnTo>
                <a:lnTo>
                  <a:pt x="136" y="34"/>
                </a:lnTo>
                <a:lnTo>
                  <a:pt x="136" y="32"/>
                </a:lnTo>
                <a:lnTo>
                  <a:pt x="138" y="30"/>
                </a:lnTo>
                <a:lnTo>
                  <a:pt x="138" y="28"/>
                </a:lnTo>
                <a:lnTo>
                  <a:pt x="136" y="26"/>
                </a:lnTo>
                <a:lnTo>
                  <a:pt x="136" y="28"/>
                </a:lnTo>
                <a:lnTo>
                  <a:pt x="136" y="26"/>
                </a:lnTo>
                <a:lnTo>
                  <a:pt x="134" y="24"/>
                </a:lnTo>
                <a:lnTo>
                  <a:pt x="134" y="22"/>
                </a:lnTo>
                <a:lnTo>
                  <a:pt x="134" y="20"/>
                </a:lnTo>
                <a:lnTo>
                  <a:pt x="132" y="20"/>
                </a:lnTo>
                <a:lnTo>
                  <a:pt x="130" y="20"/>
                </a:lnTo>
                <a:lnTo>
                  <a:pt x="128" y="20"/>
                </a:lnTo>
                <a:lnTo>
                  <a:pt x="126" y="20"/>
                </a:lnTo>
                <a:lnTo>
                  <a:pt x="124" y="18"/>
                </a:lnTo>
                <a:lnTo>
                  <a:pt x="122" y="18"/>
                </a:lnTo>
                <a:lnTo>
                  <a:pt x="120" y="18"/>
                </a:lnTo>
                <a:lnTo>
                  <a:pt x="118" y="18"/>
                </a:lnTo>
                <a:lnTo>
                  <a:pt x="118" y="16"/>
                </a:lnTo>
                <a:lnTo>
                  <a:pt x="116" y="14"/>
                </a:lnTo>
                <a:lnTo>
                  <a:pt x="114" y="14"/>
                </a:lnTo>
                <a:lnTo>
                  <a:pt x="112" y="16"/>
                </a:lnTo>
                <a:lnTo>
                  <a:pt x="110" y="16"/>
                </a:lnTo>
                <a:lnTo>
                  <a:pt x="108" y="16"/>
                </a:lnTo>
                <a:lnTo>
                  <a:pt x="106" y="14"/>
                </a:lnTo>
                <a:lnTo>
                  <a:pt x="106" y="12"/>
                </a:lnTo>
                <a:lnTo>
                  <a:pt x="106" y="10"/>
                </a:lnTo>
                <a:lnTo>
                  <a:pt x="104" y="10"/>
                </a:lnTo>
                <a:lnTo>
                  <a:pt x="102" y="10"/>
                </a:lnTo>
                <a:lnTo>
                  <a:pt x="100" y="10"/>
                </a:lnTo>
                <a:lnTo>
                  <a:pt x="100" y="12"/>
                </a:lnTo>
                <a:lnTo>
                  <a:pt x="98" y="14"/>
                </a:lnTo>
                <a:lnTo>
                  <a:pt x="98" y="16"/>
                </a:lnTo>
                <a:lnTo>
                  <a:pt x="98" y="18"/>
                </a:lnTo>
                <a:lnTo>
                  <a:pt x="96" y="20"/>
                </a:lnTo>
                <a:lnTo>
                  <a:pt x="96" y="22"/>
                </a:lnTo>
                <a:lnTo>
                  <a:pt x="94" y="22"/>
                </a:lnTo>
                <a:lnTo>
                  <a:pt x="92" y="20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4" y="20"/>
                </a:lnTo>
                <a:lnTo>
                  <a:pt x="82" y="20"/>
                </a:lnTo>
                <a:lnTo>
                  <a:pt x="80" y="20"/>
                </a:lnTo>
                <a:lnTo>
                  <a:pt x="78" y="18"/>
                </a:lnTo>
                <a:lnTo>
                  <a:pt x="76" y="20"/>
                </a:lnTo>
                <a:lnTo>
                  <a:pt x="74" y="20"/>
                </a:lnTo>
                <a:lnTo>
                  <a:pt x="72" y="20"/>
                </a:lnTo>
                <a:lnTo>
                  <a:pt x="70" y="20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6"/>
                </a:lnTo>
                <a:lnTo>
                  <a:pt x="60" y="14"/>
                </a:lnTo>
                <a:lnTo>
                  <a:pt x="60" y="12"/>
                </a:lnTo>
                <a:lnTo>
                  <a:pt x="58" y="10"/>
                </a:lnTo>
                <a:lnTo>
                  <a:pt x="58" y="8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4"/>
                </a:lnTo>
                <a:lnTo>
                  <a:pt x="40" y="2"/>
                </a:lnTo>
                <a:lnTo>
                  <a:pt x="38" y="0"/>
                </a:lnTo>
                <a:lnTo>
                  <a:pt x="36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9" name="Freeform 2192">
            <a:extLst>
              <a:ext uri="{FF2B5EF4-FFF2-40B4-BE49-F238E27FC236}">
                <a16:creationId xmlns:a16="http://schemas.microsoft.com/office/drawing/2014/main" id="{0340A58E-877E-4398-BDCE-2497E28CC782}"/>
              </a:ext>
            </a:extLst>
          </p:cNvPr>
          <p:cNvSpPr>
            <a:spLocks/>
          </p:cNvSpPr>
          <p:nvPr/>
        </p:nvSpPr>
        <p:spPr bwMode="auto">
          <a:xfrm>
            <a:off x="7261225" y="4130674"/>
            <a:ext cx="266700" cy="95251"/>
          </a:xfrm>
          <a:custGeom>
            <a:avLst/>
            <a:gdLst>
              <a:gd name="T0" fmla="*/ 55443438 w 168"/>
              <a:gd name="T1" fmla="*/ 5040313 h 60"/>
              <a:gd name="T2" fmla="*/ 40322500 w 168"/>
              <a:gd name="T3" fmla="*/ 0 h 60"/>
              <a:gd name="T4" fmla="*/ 30241875 w 168"/>
              <a:gd name="T5" fmla="*/ 10080625 h 60"/>
              <a:gd name="T6" fmla="*/ 25201563 w 168"/>
              <a:gd name="T7" fmla="*/ 30241875 h 60"/>
              <a:gd name="T8" fmla="*/ 15120938 w 168"/>
              <a:gd name="T9" fmla="*/ 40322500 h 60"/>
              <a:gd name="T10" fmla="*/ 0 w 168"/>
              <a:gd name="T11" fmla="*/ 45362813 h 60"/>
              <a:gd name="T12" fmla="*/ 15120938 w 168"/>
              <a:gd name="T13" fmla="*/ 50403125 h 60"/>
              <a:gd name="T14" fmla="*/ 35282188 w 168"/>
              <a:gd name="T15" fmla="*/ 45362813 h 60"/>
              <a:gd name="T16" fmla="*/ 50403125 w 168"/>
              <a:gd name="T17" fmla="*/ 55443438 h 60"/>
              <a:gd name="T18" fmla="*/ 50403125 w 168"/>
              <a:gd name="T19" fmla="*/ 70564375 h 60"/>
              <a:gd name="T20" fmla="*/ 65524063 w 168"/>
              <a:gd name="T21" fmla="*/ 75604688 h 60"/>
              <a:gd name="T22" fmla="*/ 85685313 w 168"/>
              <a:gd name="T23" fmla="*/ 80645000 h 60"/>
              <a:gd name="T24" fmla="*/ 105846563 w 168"/>
              <a:gd name="T25" fmla="*/ 85685313 h 60"/>
              <a:gd name="T26" fmla="*/ 120967500 w 168"/>
              <a:gd name="T27" fmla="*/ 95765938 h 60"/>
              <a:gd name="T28" fmla="*/ 136088438 w 168"/>
              <a:gd name="T29" fmla="*/ 95765938 h 60"/>
              <a:gd name="T30" fmla="*/ 151209375 w 168"/>
              <a:gd name="T31" fmla="*/ 90725625 h 60"/>
              <a:gd name="T32" fmla="*/ 171370625 w 168"/>
              <a:gd name="T33" fmla="*/ 95765938 h 60"/>
              <a:gd name="T34" fmla="*/ 186491563 w 168"/>
              <a:gd name="T35" fmla="*/ 95765938 h 60"/>
              <a:gd name="T36" fmla="*/ 206652813 w 168"/>
              <a:gd name="T37" fmla="*/ 100806250 h 60"/>
              <a:gd name="T38" fmla="*/ 216733438 w 168"/>
              <a:gd name="T39" fmla="*/ 100806250 h 60"/>
              <a:gd name="T40" fmla="*/ 236894688 w 168"/>
              <a:gd name="T41" fmla="*/ 110886875 h 60"/>
              <a:gd name="T42" fmla="*/ 252015625 w 168"/>
              <a:gd name="T43" fmla="*/ 120967500 h 60"/>
              <a:gd name="T44" fmla="*/ 267136563 w 168"/>
              <a:gd name="T45" fmla="*/ 120967500 h 60"/>
              <a:gd name="T46" fmla="*/ 287297813 w 168"/>
              <a:gd name="T47" fmla="*/ 126007813 h 60"/>
              <a:gd name="T48" fmla="*/ 307459063 w 168"/>
              <a:gd name="T49" fmla="*/ 126007813 h 60"/>
              <a:gd name="T50" fmla="*/ 327620313 w 168"/>
              <a:gd name="T51" fmla="*/ 131048125 h 60"/>
              <a:gd name="T52" fmla="*/ 347781563 w 168"/>
              <a:gd name="T53" fmla="*/ 131048125 h 60"/>
              <a:gd name="T54" fmla="*/ 362902500 w 168"/>
              <a:gd name="T55" fmla="*/ 126007813 h 60"/>
              <a:gd name="T56" fmla="*/ 388104063 w 168"/>
              <a:gd name="T57" fmla="*/ 136088438 h 60"/>
              <a:gd name="T58" fmla="*/ 403225000 w 168"/>
              <a:gd name="T59" fmla="*/ 141128750 h 60"/>
              <a:gd name="T60" fmla="*/ 413305625 w 168"/>
              <a:gd name="T61" fmla="*/ 146169063 h 60"/>
              <a:gd name="T62" fmla="*/ 423386250 w 168"/>
              <a:gd name="T63" fmla="*/ 151209375 h 60"/>
              <a:gd name="T64" fmla="*/ 418345938 w 168"/>
              <a:gd name="T65" fmla="*/ 131048125 h 60"/>
              <a:gd name="T66" fmla="*/ 418345938 w 168"/>
              <a:gd name="T67" fmla="*/ 115927188 h 60"/>
              <a:gd name="T68" fmla="*/ 423386250 w 168"/>
              <a:gd name="T69" fmla="*/ 100806250 h 60"/>
              <a:gd name="T70" fmla="*/ 403225000 w 168"/>
              <a:gd name="T71" fmla="*/ 90725625 h 60"/>
              <a:gd name="T72" fmla="*/ 388104063 w 168"/>
              <a:gd name="T73" fmla="*/ 90725625 h 60"/>
              <a:gd name="T74" fmla="*/ 367942813 w 168"/>
              <a:gd name="T75" fmla="*/ 95765938 h 60"/>
              <a:gd name="T76" fmla="*/ 352821875 w 168"/>
              <a:gd name="T77" fmla="*/ 90725625 h 60"/>
              <a:gd name="T78" fmla="*/ 347781563 w 168"/>
              <a:gd name="T79" fmla="*/ 75604688 h 60"/>
              <a:gd name="T80" fmla="*/ 342741250 w 168"/>
              <a:gd name="T81" fmla="*/ 65524063 h 60"/>
              <a:gd name="T82" fmla="*/ 337700938 w 168"/>
              <a:gd name="T83" fmla="*/ 50403125 h 60"/>
              <a:gd name="T84" fmla="*/ 317539688 w 168"/>
              <a:gd name="T85" fmla="*/ 50403125 h 60"/>
              <a:gd name="T86" fmla="*/ 302418750 w 168"/>
              <a:gd name="T87" fmla="*/ 45362813 h 60"/>
              <a:gd name="T88" fmla="*/ 287297813 w 168"/>
              <a:gd name="T89" fmla="*/ 35282188 h 60"/>
              <a:gd name="T90" fmla="*/ 272176875 w 168"/>
              <a:gd name="T91" fmla="*/ 40322500 h 60"/>
              <a:gd name="T92" fmla="*/ 262096250 w 168"/>
              <a:gd name="T93" fmla="*/ 25201563 h 60"/>
              <a:gd name="T94" fmla="*/ 246975313 w 168"/>
              <a:gd name="T95" fmla="*/ 35282188 h 60"/>
              <a:gd name="T96" fmla="*/ 241935000 w 168"/>
              <a:gd name="T97" fmla="*/ 50403125 h 60"/>
              <a:gd name="T98" fmla="*/ 226814063 w 168"/>
              <a:gd name="T99" fmla="*/ 50403125 h 60"/>
              <a:gd name="T100" fmla="*/ 211693125 w 168"/>
              <a:gd name="T101" fmla="*/ 50403125 h 60"/>
              <a:gd name="T102" fmla="*/ 191531875 w 168"/>
              <a:gd name="T103" fmla="*/ 50403125 h 60"/>
              <a:gd name="T104" fmla="*/ 171370625 w 168"/>
              <a:gd name="T105" fmla="*/ 45362813 h 60"/>
              <a:gd name="T106" fmla="*/ 156249688 w 168"/>
              <a:gd name="T107" fmla="*/ 45362813 h 60"/>
              <a:gd name="T108" fmla="*/ 151209375 w 168"/>
              <a:gd name="T109" fmla="*/ 30241875 h 60"/>
              <a:gd name="T110" fmla="*/ 136088438 w 168"/>
              <a:gd name="T111" fmla="*/ 15120938 h 60"/>
              <a:gd name="T112" fmla="*/ 120967500 w 168"/>
              <a:gd name="T113" fmla="*/ 15120938 h 60"/>
              <a:gd name="T114" fmla="*/ 110886875 w 168"/>
              <a:gd name="T115" fmla="*/ 15120938 h 60"/>
              <a:gd name="T116" fmla="*/ 95765938 w 168"/>
              <a:gd name="T117" fmla="*/ 0 h 60"/>
              <a:gd name="T118" fmla="*/ 80645000 w 168"/>
              <a:gd name="T119" fmla="*/ 5040313 h 60"/>
              <a:gd name="T120" fmla="*/ 70564375 w 168"/>
              <a:gd name="T121" fmla="*/ 5040313 h 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60">
                <a:moveTo>
                  <a:pt x="28" y="2"/>
                </a:move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0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4" y="2"/>
                </a:lnTo>
                <a:lnTo>
                  <a:pt x="12" y="2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4"/>
                </a:lnTo>
                <a:lnTo>
                  <a:pt x="6" y="16"/>
                </a:lnTo>
                <a:lnTo>
                  <a:pt x="4" y="18"/>
                </a:lnTo>
                <a:lnTo>
                  <a:pt x="2" y="16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10" y="20"/>
                </a:lnTo>
                <a:lnTo>
                  <a:pt x="12" y="18"/>
                </a:lnTo>
                <a:lnTo>
                  <a:pt x="14" y="18"/>
                </a:lnTo>
                <a:lnTo>
                  <a:pt x="16" y="20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4"/>
                </a:lnTo>
                <a:lnTo>
                  <a:pt x="22" y="26"/>
                </a:lnTo>
                <a:lnTo>
                  <a:pt x="20" y="28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2"/>
                </a:lnTo>
                <a:lnTo>
                  <a:pt x="36" y="32"/>
                </a:lnTo>
                <a:lnTo>
                  <a:pt x="38" y="32"/>
                </a:lnTo>
                <a:lnTo>
                  <a:pt x="40" y="32"/>
                </a:lnTo>
                <a:lnTo>
                  <a:pt x="42" y="34"/>
                </a:lnTo>
                <a:lnTo>
                  <a:pt x="44" y="36"/>
                </a:lnTo>
                <a:lnTo>
                  <a:pt x="46" y="36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8" y="38"/>
                </a:lnTo>
                <a:lnTo>
                  <a:pt x="70" y="36"/>
                </a:lnTo>
                <a:lnTo>
                  <a:pt x="72" y="36"/>
                </a:lnTo>
                <a:lnTo>
                  <a:pt x="74" y="38"/>
                </a:lnTo>
                <a:lnTo>
                  <a:pt x="76" y="38"/>
                </a:lnTo>
                <a:lnTo>
                  <a:pt x="78" y="38"/>
                </a:lnTo>
                <a:lnTo>
                  <a:pt x="80" y="38"/>
                </a:lnTo>
                <a:lnTo>
                  <a:pt x="82" y="40"/>
                </a:lnTo>
                <a:lnTo>
                  <a:pt x="84" y="40"/>
                </a:lnTo>
                <a:lnTo>
                  <a:pt x="86" y="40"/>
                </a:lnTo>
                <a:lnTo>
                  <a:pt x="88" y="42"/>
                </a:lnTo>
                <a:lnTo>
                  <a:pt x="90" y="42"/>
                </a:lnTo>
                <a:lnTo>
                  <a:pt x="92" y="44"/>
                </a:lnTo>
                <a:lnTo>
                  <a:pt x="94" y="44"/>
                </a:lnTo>
                <a:lnTo>
                  <a:pt x="96" y="46"/>
                </a:lnTo>
                <a:lnTo>
                  <a:pt x="98" y="46"/>
                </a:lnTo>
                <a:lnTo>
                  <a:pt x="100" y="48"/>
                </a:lnTo>
                <a:lnTo>
                  <a:pt x="102" y="48"/>
                </a:lnTo>
                <a:lnTo>
                  <a:pt x="104" y="48"/>
                </a:lnTo>
                <a:lnTo>
                  <a:pt x="106" y="48"/>
                </a:lnTo>
                <a:lnTo>
                  <a:pt x="108" y="48"/>
                </a:lnTo>
                <a:lnTo>
                  <a:pt x="112" y="48"/>
                </a:lnTo>
                <a:lnTo>
                  <a:pt x="112" y="50"/>
                </a:lnTo>
                <a:lnTo>
                  <a:pt x="114" y="50"/>
                </a:lnTo>
                <a:lnTo>
                  <a:pt x="116" y="50"/>
                </a:lnTo>
                <a:lnTo>
                  <a:pt x="118" y="48"/>
                </a:lnTo>
                <a:lnTo>
                  <a:pt x="120" y="50"/>
                </a:lnTo>
                <a:lnTo>
                  <a:pt x="122" y="50"/>
                </a:lnTo>
                <a:lnTo>
                  <a:pt x="124" y="50"/>
                </a:lnTo>
                <a:lnTo>
                  <a:pt x="126" y="50"/>
                </a:lnTo>
                <a:lnTo>
                  <a:pt x="128" y="50"/>
                </a:lnTo>
                <a:lnTo>
                  <a:pt x="130" y="52"/>
                </a:lnTo>
                <a:lnTo>
                  <a:pt x="132" y="52"/>
                </a:lnTo>
                <a:lnTo>
                  <a:pt x="134" y="52"/>
                </a:lnTo>
                <a:lnTo>
                  <a:pt x="136" y="52"/>
                </a:lnTo>
                <a:lnTo>
                  <a:pt x="138" y="52"/>
                </a:lnTo>
                <a:lnTo>
                  <a:pt x="140" y="50"/>
                </a:lnTo>
                <a:lnTo>
                  <a:pt x="142" y="50"/>
                </a:lnTo>
                <a:lnTo>
                  <a:pt x="144" y="48"/>
                </a:lnTo>
                <a:lnTo>
                  <a:pt x="144" y="50"/>
                </a:lnTo>
                <a:lnTo>
                  <a:pt x="146" y="50"/>
                </a:lnTo>
                <a:lnTo>
                  <a:pt x="150" y="52"/>
                </a:lnTo>
                <a:lnTo>
                  <a:pt x="152" y="54"/>
                </a:lnTo>
                <a:lnTo>
                  <a:pt x="154" y="54"/>
                </a:lnTo>
                <a:lnTo>
                  <a:pt x="156" y="54"/>
                </a:lnTo>
                <a:lnTo>
                  <a:pt x="158" y="56"/>
                </a:lnTo>
                <a:lnTo>
                  <a:pt x="160" y="56"/>
                </a:lnTo>
                <a:lnTo>
                  <a:pt x="162" y="56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lnTo>
                  <a:pt x="168" y="60"/>
                </a:lnTo>
                <a:lnTo>
                  <a:pt x="168" y="58"/>
                </a:lnTo>
                <a:lnTo>
                  <a:pt x="166" y="56"/>
                </a:lnTo>
                <a:lnTo>
                  <a:pt x="166" y="54"/>
                </a:lnTo>
                <a:lnTo>
                  <a:pt x="166" y="52"/>
                </a:lnTo>
                <a:lnTo>
                  <a:pt x="164" y="50"/>
                </a:lnTo>
                <a:lnTo>
                  <a:pt x="166" y="50"/>
                </a:lnTo>
                <a:lnTo>
                  <a:pt x="166" y="48"/>
                </a:lnTo>
                <a:lnTo>
                  <a:pt x="166" y="46"/>
                </a:lnTo>
                <a:lnTo>
                  <a:pt x="166" y="44"/>
                </a:lnTo>
                <a:lnTo>
                  <a:pt x="166" y="42"/>
                </a:lnTo>
                <a:lnTo>
                  <a:pt x="168" y="40"/>
                </a:lnTo>
                <a:lnTo>
                  <a:pt x="166" y="38"/>
                </a:lnTo>
                <a:lnTo>
                  <a:pt x="164" y="38"/>
                </a:lnTo>
                <a:lnTo>
                  <a:pt x="162" y="38"/>
                </a:lnTo>
                <a:lnTo>
                  <a:pt x="160" y="36"/>
                </a:lnTo>
                <a:lnTo>
                  <a:pt x="158" y="36"/>
                </a:lnTo>
                <a:lnTo>
                  <a:pt x="156" y="38"/>
                </a:lnTo>
                <a:lnTo>
                  <a:pt x="154" y="36"/>
                </a:lnTo>
                <a:lnTo>
                  <a:pt x="152" y="38"/>
                </a:lnTo>
                <a:lnTo>
                  <a:pt x="150" y="36"/>
                </a:lnTo>
                <a:lnTo>
                  <a:pt x="148" y="38"/>
                </a:lnTo>
                <a:lnTo>
                  <a:pt x="146" y="38"/>
                </a:lnTo>
                <a:lnTo>
                  <a:pt x="144" y="38"/>
                </a:lnTo>
                <a:lnTo>
                  <a:pt x="142" y="38"/>
                </a:lnTo>
                <a:lnTo>
                  <a:pt x="140" y="36"/>
                </a:lnTo>
                <a:lnTo>
                  <a:pt x="138" y="34"/>
                </a:lnTo>
                <a:lnTo>
                  <a:pt x="136" y="34"/>
                </a:lnTo>
                <a:lnTo>
                  <a:pt x="136" y="32"/>
                </a:lnTo>
                <a:lnTo>
                  <a:pt x="138" y="30"/>
                </a:lnTo>
                <a:lnTo>
                  <a:pt x="138" y="28"/>
                </a:lnTo>
                <a:lnTo>
                  <a:pt x="136" y="26"/>
                </a:lnTo>
                <a:lnTo>
                  <a:pt x="136" y="28"/>
                </a:lnTo>
                <a:lnTo>
                  <a:pt x="136" y="26"/>
                </a:lnTo>
                <a:lnTo>
                  <a:pt x="134" y="24"/>
                </a:lnTo>
                <a:lnTo>
                  <a:pt x="134" y="22"/>
                </a:lnTo>
                <a:lnTo>
                  <a:pt x="134" y="20"/>
                </a:lnTo>
                <a:lnTo>
                  <a:pt x="132" y="20"/>
                </a:lnTo>
                <a:lnTo>
                  <a:pt x="130" y="20"/>
                </a:lnTo>
                <a:lnTo>
                  <a:pt x="128" y="20"/>
                </a:lnTo>
                <a:lnTo>
                  <a:pt x="126" y="20"/>
                </a:lnTo>
                <a:lnTo>
                  <a:pt x="124" y="18"/>
                </a:lnTo>
                <a:lnTo>
                  <a:pt x="122" y="18"/>
                </a:lnTo>
                <a:lnTo>
                  <a:pt x="120" y="18"/>
                </a:lnTo>
                <a:lnTo>
                  <a:pt x="118" y="18"/>
                </a:lnTo>
                <a:lnTo>
                  <a:pt x="118" y="16"/>
                </a:lnTo>
                <a:lnTo>
                  <a:pt x="116" y="14"/>
                </a:lnTo>
                <a:lnTo>
                  <a:pt x="114" y="14"/>
                </a:lnTo>
                <a:lnTo>
                  <a:pt x="112" y="16"/>
                </a:lnTo>
                <a:lnTo>
                  <a:pt x="110" y="16"/>
                </a:lnTo>
                <a:lnTo>
                  <a:pt x="108" y="16"/>
                </a:lnTo>
                <a:lnTo>
                  <a:pt x="106" y="14"/>
                </a:lnTo>
                <a:lnTo>
                  <a:pt x="106" y="12"/>
                </a:lnTo>
                <a:lnTo>
                  <a:pt x="106" y="10"/>
                </a:lnTo>
                <a:lnTo>
                  <a:pt x="104" y="10"/>
                </a:lnTo>
                <a:lnTo>
                  <a:pt x="102" y="10"/>
                </a:lnTo>
                <a:lnTo>
                  <a:pt x="100" y="10"/>
                </a:lnTo>
                <a:lnTo>
                  <a:pt x="100" y="12"/>
                </a:lnTo>
                <a:lnTo>
                  <a:pt x="98" y="14"/>
                </a:lnTo>
                <a:lnTo>
                  <a:pt x="98" y="16"/>
                </a:lnTo>
                <a:lnTo>
                  <a:pt x="98" y="18"/>
                </a:lnTo>
                <a:lnTo>
                  <a:pt x="96" y="20"/>
                </a:lnTo>
                <a:lnTo>
                  <a:pt x="96" y="22"/>
                </a:lnTo>
                <a:lnTo>
                  <a:pt x="94" y="22"/>
                </a:lnTo>
                <a:lnTo>
                  <a:pt x="92" y="20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4" y="20"/>
                </a:lnTo>
                <a:lnTo>
                  <a:pt x="82" y="20"/>
                </a:lnTo>
                <a:lnTo>
                  <a:pt x="80" y="20"/>
                </a:lnTo>
                <a:lnTo>
                  <a:pt x="78" y="18"/>
                </a:lnTo>
                <a:lnTo>
                  <a:pt x="76" y="20"/>
                </a:lnTo>
                <a:lnTo>
                  <a:pt x="74" y="20"/>
                </a:lnTo>
                <a:lnTo>
                  <a:pt x="72" y="20"/>
                </a:lnTo>
                <a:lnTo>
                  <a:pt x="70" y="20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6"/>
                </a:lnTo>
                <a:lnTo>
                  <a:pt x="60" y="14"/>
                </a:lnTo>
                <a:lnTo>
                  <a:pt x="60" y="12"/>
                </a:lnTo>
                <a:lnTo>
                  <a:pt x="58" y="10"/>
                </a:lnTo>
                <a:lnTo>
                  <a:pt x="58" y="8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4"/>
                </a:lnTo>
                <a:lnTo>
                  <a:pt x="40" y="2"/>
                </a:lnTo>
                <a:lnTo>
                  <a:pt x="38" y="0"/>
                </a:lnTo>
                <a:lnTo>
                  <a:pt x="36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0" name="Freeform 2193">
            <a:extLst>
              <a:ext uri="{FF2B5EF4-FFF2-40B4-BE49-F238E27FC236}">
                <a16:creationId xmlns:a16="http://schemas.microsoft.com/office/drawing/2014/main" id="{EE945F74-F22F-4CD7-9DFF-697A98C9E648}"/>
              </a:ext>
            </a:extLst>
          </p:cNvPr>
          <p:cNvSpPr>
            <a:spLocks/>
          </p:cNvSpPr>
          <p:nvPr/>
        </p:nvSpPr>
        <p:spPr bwMode="auto">
          <a:xfrm>
            <a:off x="7477128" y="4162425"/>
            <a:ext cx="41275" cy="12700"/>
          </a:xfrm>
          <a:custGeom>
            <a:avLst/>
            <a:gdLst>
              <a:gd name="T0" fmla="*/ 10080625 w 26"/>
              <a:gd name="T1" fmla="*/ 0 h 8"/>
              <a:gd name="T2" fmla="*/ 5040313 w 26"/>
              <a:gd name="T3" fmla="*/ 0 h 8"/>
              <a:gd name="T4" fmla="*/ 5040313 w 26"/>
              <a:gd name="T5" fmla="*/ 5040313 h 8"/>
              <a:gd name="T6" fmla="*/ 0 w 26"/>
              <a:gd name="T7" fmla="*/ 5040313 h 8"/>
              <a:gd name="T8" fmla="*/ 0 w 26"/>
              <a:gd name="T9" fmla="*/ 10080625 h 8"/>
              <a:gd name="T10" fmla="*/ 5040313 w 26"/>
              <a:gd name="T11" fmla="*/ 15120938 h 8"/>
              <a:gd name="T12" fmla="*/ 10080625 w 26"/>
              <a:gd name="T13" fmla="*/ 15120938 h 8"/>
              <a:gd name="T14" fmla="*/ 15120938 w 26"/>
              <a:gd name="T15" fmla="*/ 15120938 h 8"/>
              <a:gd name="T16" fmla="*/ 20161250 w 26"/>
              <a:gd name="T17" fmla="*/ 15120938 h 8"/>
              <a:gd name="T18" fmla="*/ 20161250 w 26"/>
              <a:gd name="T19" fmla="*/ 15120938 h 8"/>
              <a:gd name="T20" fmla="*/ 25201563 w 26"/>
              <a:gd name="T21" fmla="*/ 15120938 h 8"/>
              <a:gd name="T22" fmla="*/ 25201563 w 26"/>
              <a:gd name="T23" fmla="*/ 15120938 h 8"/>
              <a:gd name="T24" fmla="*/ 30241875 w 26"/>
              <a:gd name="T25" fmla="*/ 15120938 h 8"/>
              <a:gd name="T26" fmla="*/ 35282188 w 26"/>
              <a:gd name="T27" fmla="*/ 20161250 h 8"/>
              <a:gd name="T28" fmla="*/ 40322500 w 26"/>
              <a:gd name="T29" fmla="*/ 15120938 h 8"/>
              <a:gd name="T30" fmla="*/ 45362813 w 26"/>
              <a:gd name="T31" fmla="*/ 10080625 h 8"/>
              <a:gd name="T32" fmla="*/ 50403125 w 26"/>
              <a:gd name="T33" fmla="*/ 10080625 h 8"/>
              <a:gd name="T34" fmla="*/ 55443438 w 26"/>
              <a:gd name="T35" fmla="*/ 10080625 h 8"/>
              <a:gd name="T36" fmla="*/ 55443438 w 26"/>
              <a:gd name="T37" fmla="*/ 10080625 h 8"/>
              <a:gd name="T38" fmla="*/ 60483750 w 26"/>
              <a:gd name="T39" fmla="*/ 5040313 h 8"/>
              <a:gd name="T40" fmla="*/ 65524063 w 26"/>
              <a:gd name="T41" fmla="*/ 5040313 h 8"/>
              <a:gd name="T42" fmla="*/ 60483750 w 26"/>
              <a:gd name="T43" fmla="*/ 0 h 8"/>
              <a:gd name="T44" fmla="*/ 55443438 w 26"/>
              <a:gd name="T45" fmla="*/ 0 h 8"/>
              <a:gd name="T46" fmla="*/ 50403125 w 26"/>
              <a:gd name="T47" fmla="*/ 0 h 8"/>
              <a:gd name="T48" fmla="*/ 45362813 w 26"/>
              <a:gd name="T49" fmla="*/ 0 h 8"/>
              <a:gd name="T50" fmla="*/ 40322500 w 26"/>
              <a:gd name="T51" fmla="*/ 0 h 8"/>
              <a:gd name="T52" fmla="*/ 35282188 w 26"/>
              <a:gd name="T53" fmla="*/ 0 h 8"/>
              <a:gd name="T54" fmla="*/ 30241875 w 26"/>
              <a:gd name="T55" fmla="*/ 0 h 8"/>
              <a:gd name="T56" fmla="*/ 25201563 w 26"/>
              <a:gd name="T57" fmla="*/ 0 h 8"/>
              <a:gd name="T58" fmla="*/ 20161250 w 26"/>
              <a:gd name="T59" fmla="*/ 0 h 8"/>
              <a:gd name="T60" fmla="*/ 15120938 w 26"/>
              <a:gd name="T61" fmla="*/ 0 h 8"/>
              <a:gd name="T62" fmla="*/ 10080625 w 26"/>
              <a:gd name="T63" fmla="*/ 0 h 8"/>
              <a:gd name="T64" fmla="*/ 10080625 w 26"/>
              <a:gd name="T65" fmla="*/ 0 h 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6" h="8">
                <a:moveTo>
                  <a:pt x="4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1" name="Freeform 2194">
            <a:extLst>
              <a:ext uri="{FF2B5EF4-FFF2-40B4-BE49-F238E27FC236}">
                <a16:creationId xmlns:a16="http://schemas.microsoft.com/office/drawing/2014/main" id="{6BBF4FBE-5FF6-4457-AC54-5D3DA88A06AB}"/>
              </a:ext>
            </a:extLst>
          </p:cNvPr>
          <p:cNvSpPr>
            <a:spLocks/>
          </p:cNvSpPr>
          <p:nvPr/>
        </p:nvSpPr>
        <p:spPr bwMode="auto">
          <a:xfrm>
            <a:off x="7477128" y="4162425"/>
            <a:ext cx="41275" cy="12700"/>
          </a:xfrm>
          <a:custGeom>
            <a:avLst/>
            <a:gdLst>
              <a:gd name="T0" fmla="*/ 10080625 w 26"/>
              <a:gd name="T1" fmla="*/ 0 h 8"/>
              <a:gd name="T2" fmla="*/ 5040313 w 26"/>
              <a:gd name="T3" fmla="*/ 0 h 8"/>
              <a:gd name="T4" fmla="*/ 5040313 w 26"/>
              <a:gd name="T5" fmla="*/ 5040313 h 8"/>
              <a:gd name="T6" fmla="*/ 0 w 26"/>
              <a:gd name="T7" fmla="*/ 5040313 h 8"/>
              <a:gd name="T8" fmla="*/ 0 w 26"/>
              <a:gd name="T9" fmla="*/ 10080625 h 8"/>
              <a:gd name="T10" fmla="*/ 5040313 w 26"/>
              <a:gd name="T11" fmla="*/ 15120938 h 8"/>
              <a:gd name="T12" fmla="*/ 10080625 w 26"/>
              <a:gd name="T13" fmla="*/ 15120938 h 8"/>
              <a:gd name="T14" fmla="*/ 15120938 w 26"/>
              <a:gd name="T15" fmla="*/ 15120938 h 8"/>
              <a:gd name="T16" fmla="*/ 20161250 w 26"/>
              <a:gd name="T17" fmla="*/ 15120938 h 8"/>
              <a:gd name="T18" fmla="*/ 20161250 w 26"/>
              <a:gd name="T19" fmla="*/ 15120938 h 8"/>
              <a:gd name="T20" fmla="*/ 25201563 w 26"/>
              <a:gd name="T21" fmla="*/ 15120938 h 8"/>
              <a:gd name="T22" fmla="*/ 25201563 w 26"/>
              <a:gd name="T23" fmla="*/ 15120938 h 8"/>
              <a:gd name="T24" fmla="*/ 30241875 w 26"/>
              <a:gd name="T25" fmla="*/ 15120938 h 8"/>
              <a:gd name="T26" fmla="*/ 35282188 w 26"/>
              <a:gd name="T27" fmla="*/ 20161250 h 8"/>
              <a:gd name="T28" fmla="*/ 40322500 w 26"/>
              <a:gd name="T29" fmla="*/ 15120938 h 8"/>
              <a:gd name="T30" fmla="*/ 45362813 w 26"/>
              <a:gd name="T31" fmla="*/ 10080625 h 8"/>
              <a:gd name="T32" fmla="*/ 50403125 w 26"/>
              <a:gd name="T33" fmla="*/ 10080625 h 8"/>
              <a:gd name="T34" fmla="*/ 55443438 w 26"/>
              <a:gd name="T35" fmla="*/ 10080625 h 8"/>
              <a:gd name="T36" fmla="*/ 55443438 w 26"/>
              <a:gd name="T37" fmla="*/ 10080625 h 8"/>
              <a:gd name="T38" fmla="*/ 60483750 w 26"/>
              <a:gd name="T39" fmla="*/ 5040313 h 8"/>
              <a:gd name="T40" fmla="*/ 65524063 w 26"/>
              <a:gd name="T41" fmla="*/ 5040313 h 8"/>
              <a:gd name="T42" fmla="*/ 60483750 w 26"/>
              <a:gd name="T43" fmla="*/ 0 h 8"/>
              <a:gd name="T44" fmla="*/ 55443438 w 26"/>
              <a:gd name="T45" fmla="*/ 0 h 8"/>
              <a:gd name="T46" fmla="*/ 50403125 w 26"/>
              <a:gd name="T47" fmla="*/ 0 h 8"/>
              <a:gd name="T48" fmla="*/ 45362813 w 26"/>
              <a:gd name="T49" fmla="*/ 0 h 8"/>
              <a:gd name="T50" fmla="*/ 40322500 w 26"/>
              <a:gd name="T51" fmla="*/ 0 h 8"/>
              <a:gd name="T52" fmla="*/ 35282188 w 26"/>
              <a:gd name="T53" fmla="*/ 0 h 8"/>
              <a:gd name="T54" fmla="*/ 30241875 w 26"/>
              <a:gd name="T55" fmla="*/ 0 h 8"/>
              <a:gd name="T56" fmla="*/ 25201563 w 26"/>
              <a:gd name="T57" fmla="*/ 0 h 8"/>
              <a:gd name="T58" fmla="*/ 20161250 w 26"/>
              <a:gd name="T59" fmla="*/ 0 h 8"/>
              <a:gd name="T60" fmla="*/ 15120938 w 26"/>
              <a:gd name="T61" fmla="*/ 0 h 8"/>
              <a:gd name="T62" fmla="*/ 10080625 w 26"/>
              <a:gd name="T63" fmla="*/ 0 h 8"/>
              <a:gd name="T64" fmla="*/ 10080625 w 26"/>
              <a:gd name="T65" fmla="*/ 0 h 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6" h="8">
                <a:moveTo>
                  <a:pt x="4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2" name="Freeform 2195">
            <a:extLst>
              <a:ext uri="{FF2B5EF4-FFF2-40B4-BE49-F238E27FC236}">
                <a16:creationId xmlns:a16="http://schemas.microsoft.com/office/drawing/2014/main" id="{2523A6B8-B77B-498A-93D8-977FF2E0DC50}"/>
              </a:ext>
            </a:extLst>
          </p:cNvPr>
          <p:cNvSpPr>
            <a:spLocks/>
          </p:cNvSpPr>
          <p:nvPr/>
        </p:nvSpPr>
        <p:spPr bwMode="auto">
          <a:xfrm>
            <a:off x="7524750" y="4200525"/>
            <a:ext cx="38100" cy="25400"/>
          </a:xfrm>
          <a:custGeom>
            <a:avLst/>
            <a:gdLst>
              <a:gd name="T0" fmla="*/ 5040313 w 24"/>
              <a:gd name="T1" fmla="*/ 0 h 16"/>
              <a:gd name="T2" fmla="*/ 0 w 24"/>
              <a:gd name="T3" fmla="*/ 5040313 h 16"/>
              <a:gd name="T4" fmla="*/ 5040313 w 24"/>
              <a:gd name="T5" fmla="*/ 10080625 h 16"/>
              <a:gd name="T6" fmla="*/ 5040313 w 24"/>
              <a:gd name="T7" fmla="*/ 15120938 h 16"/>
              <a:gd name="T8" fmla="*/ 10080625 w 24"/>
              <a:gd name="T9" fmla="*/ 20161250 h 16"/>
              <a:gd name="T10" fmla="*/ 15120938 w 24"/>
              <a:gd name="T11" fmla="*/ 20161250 h 16"/>
              <a:gd name="T12" fmla="*/ 20161250 w 24"/>
              <a:gd name="T13" fmla="*/ 20161250 h 16"/>
              <a:gd name="T14" fmla="*/ 25201563 w 24"/>
              <a:gd name="T15" fmla="*/ 25201563 h 16"/>
              <a:gd name="T16" fmla="*/ 30241875 w 24"/>
              <a:gd name="T17" fmla="*/ 25201563 h 16"/>
              <a:gd name="T18" fmla="*/ 30241875 w 24"/>
              <a:gd name="T19" fmla="*/ 30241875 h 16"/>
              <a:gd name="T20" fmla="*/ 30241875 w 24"/>
              <a:gd name="T21" fmla="*/ 35282188 h 16"/>
              <a:gd name="T22" fmla="*/ 30241875 w 24"/>
              <a:gd name="T23" fmla="*/ 40322500 h 16"/>
              <a:gd name="T24" fmla="*/ 30241875 w 24"/>
              <a:gd name="T25" fmla="*/ 40322500 h 16"/>
              <a:gd name="T26" fmla="*/ 35282188 w 24"/>
              <a:gd name="T27" fmla="*/ 40322500 h 16"/>
              <a:gd name="T28" fmla="*/ 35282188 w 24"/>
              <a:gd name="T29" fmla="*/ 35282188 h 16"/>
              <a:gd name="T30" fmla="*/ 35282188 w 24"/>
              <a:gd name="T31" fmla="*/ 30241875 h 16"/>
              <a:gd name="T32" fmla="*/ 40322500 w 24"/>
              <a:gd name="T33" fmla="*/ 30241875 h 16"/>
              <a:gd name="T34" fmla="*/ 45362813 w 24"/>
              <a:gd name="T35" fmla="*/ 25201563 h 16"/>
              <a:gd name="T36" fmla="*/ 50403125 w 24"/>
              <a:gd name="T37" fmla="*/ 25201563 h 16"/>
              <a:gd name="T38" fmla="*/ 55443438 w 24"/>
              <a:gd name="T39" fmla="*/ 20161250 h 16"/>
              <a:gd name="T40" fmla="*/ 60483750 w 24"/>
              <a:gd name="T41" fmla="*/ 15120938 h 16"/>
              <a:gd name="T42" fmla="*/ 55443438 w 24"/>
              <a:gd name="T43" fmla="*/ 15120938 h 16"/>
              <a:gd name="T44" fmla="*/ 50403125 w 24"/>
              <a:gd name="T45" fmla="*/ 10080625 h 16"/>
              <a:gd name="T46" fmla="*/ 45362813 w 24"/>
              <a:gd name="T47" fmla="*/ 5040313 h 16"/>
              <a:gd name="T48" fmla="*/ 40322500 w 24"/>
              <a:gd name="T49" fmla="*/ 5040313 h 16"/>
              <a:gd name="T50" fmla="*/ 40322500 w 24"/>
              <a:gd name="T51" fmla="*/ 0 h 16"/>
              <a:gd name="T52" fmla="*/ 35282188 w 24"/>
              <a:gd name="T53" fmla="*/ 0 h 16"/>
              <a:gd name="T54" fmla="*/ 30241875 w 24"/>
              <a:gd name="T55" fmla="*/ 5040313 h 16"/>
              <a:gd name="T56" fmla="*/ 25201563 w 24"/>
              <a:gd name="T57" fmla="*/ 5040313 h 16"/>
              <a:gd name="T58" fmla="*/ 20161250 w 24"/>
              <a:gd name="T59" fmla="*/ 5040313 h 16"/>
              <a:gd name="T60" fmla="*/ 15120938 w 24"/>
              <a:gd name="T61" fmla="*/ 5040313 h 16"/>
              <a:gd name="T62" fmla="*/ 10080625 w 24"/>
              <a:gd name="T63" fmla="*/ 5040313 h 16"/>
              <a:gd name="T64" fmla="*/ 5040313 w 24"/>
              <a:gd name="T65" fmla="*/ 5040313 h 16"/>
              <a:gd name="T66" fmla="*/ 5040313 w 24"/>
              <a:gd name="T67" fmla="*/ 0 h 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" h="16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2" y="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3" name="Freeform 2196">
            <a:extLst>
              <a:ext uri="{FF2B5EF4-FFF2-40B4-BE49-F238E27FC236}">
                <a16:creationId xmlns:a16="http://schemas.microsoft.com/office/drawing/2014/main" id="{19BFFECB-8343-4A8F-B491-06FEFA71AF3A}"/>
              </a:ext>
            </a:extLst>
          </p:cNvPr>
          <p:cNvSpPr>
            <a:spLocks/>
          </p:cNvSpPr>
          <p:nvPr/>
        </p:nvSpPr>
        <p:spPr bwMode="auto">
          <a:xfrm>
            <a:off x="7524750" y="4200525"/>
            <a:ext cx="38100" cy="25400"/>
          </a:xfrm>
          <a:custGeom>
            <a:avLst/>
            <a:gdLst>
              <a:gd name="T0" fmla="*/ 5040313 w 24"/>
              <a:gd name="T1" fmla="*/ 0 h 16"/>
              <a:gd name="T2" fmla="*/ 0 w 24"/>
              <a:gd name="T3" fmla="*/ 5040313 h 16"/>
              <a:gd name="T4" fmla="*/ 5040313 w 24"/>
              <a:gd name="T5" fmla="*/ 10080625 h 16"/>
              <a:gd name="T6" fmla="*/ 5040313 w 24"/>
              <a:gd name="T7" fmla="*/ 15120938 h 16"/>
              <a:gd name="T8" fmla="*/ 10080625 w 24"/>
              <a:gd name="T9" fmla="*/ 20161250 h 16"/>
              <a:gd name="T10" fmla="*/ 15120938 w 24"/>
              <a:gd name="T11" fmla="*/ 20161250 h 16"/>
              <a:gd name="T12" fmla="*/ 20161250 w 24"/>
              <a:gd name="T13" fmla="*/ 20161250 h 16"/>
              <a:gd name="T14" fmla="*/ 25201563 w 24"/>
              <a:gd name="T15" fmla="*/ 25201563 h 16"/>
              <a:gd name="T16" fmla="*/ 30241875 w 24"/>
              <a:gd name="T17" fmla="*/ 25201563 h 16"/>
              <a:gd name="T18" fmla="*/ 30241875 w 24"/>
              <a:gd name="T19" fmla="*/ 30241875 h 16"/>
              <a:gd name="T20" fmla="*/ 30241875 w 24"/>
              <a:gd name="T21" fmla="*/ 35282188 h 16"/>
              <a:gd name="T22" fmla="*/ 30241875 w 24"/>
              <a:gd name="T23" fmla="*/ 40322500 h 16"/>
              <a:gd name="T24" fmla="*/ 30241875 w 24"/>
              <a:gd name="T25" fmla="*/ 40322500 h 16"/>
              <a:gd name="T26" fmla="*/ 35282188 w 24"/>
              <a:gd name="T27" fmla="*/ 40322500 h 16"/>
              <a:gd name="T28" fmla="*/ 35282188 w 24"/>
              <a:gd name="T29" fmla="*/ 35282188 h 16"/>
              <a:gd name="T30" fmla="*/ 35282188 w 24"/>
              <a:gd name="T31" fmla="*/ 30241875 h 16"/>
              <a:gd name="T32" fmla="*/ 40322500 w 24"/>
              <a:gd name="T33" fmla="*/ 30241875 h 16"/>
              <a:gd name="T34" fmla="*/ 45362813 w 24"/>
              <a:gd name="T35" fmla="*/ 25201563 h 16"/>
              <a:gd name="T36" fmla="*/ 50403125 w 24"/>
              <a:gd name="T37" fmla="*/ 25201563 h 16"/>
              <a:gd name="T38" fmla="*/ 55443438 w 24"/>
              <a:gd name="T39" fmla="*/ 20161250 h 16"/>
              <a:gd name="T40" fmla="*/ 60483750 w 24"/>
              <a:gd name="T41" fmla="*/ 15120938 h 16"/>
              <a:gd name="T42" fmla="*/ 55443438 w 24"/>
              <a:gd name="T43" fmla="*/ 15120938 h 16"/>
              <a:gd name="T44" fmla="*/ 50403125 w 24"/>
              <a:gd name="T45" fmla="*/ 10080625 h 16"/>
              <a:gd name="T46" fmla="*/ 45362813 w 24"/>
              <a:gd name="T47" fmla="*/ 5040313 h 16"/>
              <a:gd name="T48" fmla="*/ 40322500 w 24"/>
              <a:gd name="T49" fmla="*/ 5040313 h 16"/>
              <a:gd name="T50" fmla="*/ 40322500 w 24"/>
              <a:gd name="T51" fmla="*/ 0 h 16"/>
              <a:gd name="T52" fmla="*/ 35282188 w 24"/>
              <a:gd name="T53" fmla="*/ 0 h 16"/>
              <a:gd name="T54" fmla="*/ 30241875 w 24"/>
              <a:gd name="T55" fmla="*/ 5040313 h 16"/>
              <a:gd name="T56" fmla="*/ 25201563 w 24"/>
              <a:gd name="T57" fmla="*/ 5040313 h 16"/>
              <a:gd name="T58" fmla="*/ 20161250 w 24"/>
              <a:gd name="T59" fmla="*/ 5040313 h 16"/>
              <a:gd name="T60" fmla="*/ 15120938 w 24"/>
              <a:gd name="T61" fmla="*/ 5040313 h 16"/>
              <a:gd name="T62" fmla="*/ 10080625 w 24"/>
              <a:gd name="T63" fmla="*/ 5040313 h 16"/>
              <a:gd name="T64" fmla="*/ 5040313 w 24"/>
              <a:gd name="T65" fmla="*/ 5040313 h 16"/>
              <a:gd name="T66" fmla="*/ 5040313 w 24"/>
              <a:gd name="T67" fmla="*/ 0 h 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" h="16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2" y="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4" name="Freeform 2197">
            <a:extLst>
              <a:ext uri="{FF2B5EF4-FFF2-40B4-BE49-F238E27FC236}">
                <a16:creationId xmlns:a16="http://schemas.microsoft.com/office/drawing/2014/main" id="{21187E1D-42F0-4FA4-A6C3-6033583A80B1}"/>
              </a:ext>
            </a:extLst>
          </p:cNvPr>
          <p:cNvSpPr>
            <a:spLocks/>
          </p:cNvSpPr>
          <p:nvPr/>
        </p:nvSpPr>
        <p:spPr bwMode="auto">
          <a:xfrm>
            <a:off x="7566026" y="4206876"/>
            <a:ext cx="25400" cy="22225"/>
          </a:xfrm>
          <a:custGeom>
            <a:avLst/>
            <a:gdLst>
              <a:gd name="T0" fmla="*/ 20161250 w 16"/>
              <a:gd name="T1" fmla="*/ 0 h 14"/>
              <a:gd name="T2" fmla="*/ 20161250 w 16"/>
              <a:gd name="T3" fmla="*/ 0 h 14"/>
              <a:gd name="T4" fmla="*/ 15120938 w 16"/>
              <a:gd name="T5" fmla="*/ 5040313 h 14"/>
              <a:gd name="T6" fmla="*/ 10080625 w 16"/>
              <a:gd name="T7" fmla="*/ 10080625 h 14"/>
              <a:gd name="T8" fmla="*/ 10080625 w 16"/>
              <a:gd name="T9" fmla="*/ 15120938 h 14"/>
              <a:gd name="T10" fmla="*/ 10080625 w 16"/>
              <a:gd name="T11" fmla="*/ 20161250 h 14"/>
              <a:gd name="T12" fmla="*/ 10080625 w 16"/>
              <a:gd name="T13" fmla="*/ 20161250 h 14"/>
              <a:gd name="T14" fmla="*/ 10080625 w 16"/>
              <a:gd name="T15" fmla="*/ 25201563 h 14"/>
              <a:gd name="T16" fmla="*/ 5040313 w 16"/>
              <a:gd name="T17" fmla="*/ 30241875 h 14"/>
              <a:gd name="T18" fmla="*/ 0 w 16"/>
              <a:gd name="T19" fmla="*/ 25201563 h 14"/>
              <a:gd name="T20" fmla="*/ 0 w 16"/>
              <a:gd name="T21" fmla="*/ 30241875 h 14"/>
              <a:gd name="T22" fmla="*/ 0 w 16"/>
              <a:gd name="T23" fmla="*/ 30241875 h 14"/>
              <a:gd name="T24" fmla="*/ 5040313 w 16"/>
              <a:gd name="T25" fmla="*/ 30241875 h 14"/>
              <a:gd name="T26" fmla="*/ 10080625 w 16"/>
              <a:gd name="T27" fmla="*/ 35282188 h 14"/>
              <a:gd name="T28" fmla="*/ 15120938 w 16"/>
              <a:gd name="T29" fmla="*/ 35282188 h 14"/>
              <a:gd name="T30" fmla="*/ 20161250 w 16"/>
              <a:gd name="T31" fmla="*/ 35282188 h 14"/>
              <a:gd name="T32" fmla="*/ 25201563 w 16"/>
              <a:gd name="T33" fmla="*/ 30241875 h 14"/>
              <a:gd name="T34" fmla="*/ 30241875 w 16"/>
              <a:gd name="T35" fmla="*/ 35282188 h 14"/>
              <a:gd name="T36" fmla="*/ 30241875 w 16"/>
              <a:gd name="T37" fmla="*/ 30241875 h 14"/>
              <a:gd name="T38" fmla="*/ 30241875 w 16"/>
              <a:gd name="T39" fmla="*/ 25201563 h 14"/>
              <a:gd name="T40" fmla="*/ 35282188 w 16"/>
              <a:gd name="T41" fmla="*/ 20161250 h 14"/>
              <a:gd name="T42" fmla="*/ 35282188 w 16"/>
              <a:gd name="T43" fmla="*/ 15120938 h 14"/>
              <a:gd name="T44" fmla="*/ 35282188 w 16"/>
              <a:gd name="T45" fmla="*/ 10080625 h 14"/>
              <a:gd name="T46" fmla="*/ 40322500 w 16"/>
              <a:gd name="T47" fmla="*/ 10080625 h 14"/>
              <a:gd name="T48" fmla="*/ 40322500 w 16"/>
              <a:gd name="T49" fmla="*/ 5040313 h 14"/>
              <a:gd name="T50" fmla="*/ 35282188 w 16"/>
              <a:gd name="T51" fmla="*/ 0 h 14"/>
              <a:gd name="T52" fmla="*/ 25201563 w 16"/>
              <a:gd name="T53" fmla="*/ 0 h 14"/>
              <a:gd name="T54" fmla="*/ 20161250 w 16"/>
              <a:gd name="T55" fmla="*/ 0 h 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" h="14">
                <a:moveTo>
                  <a:pt x="8" y="0"/>
                </a:moveTo>
                <a:lnTo>
                  <a:pt x="8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2" y="12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6" y="4"/>
                </a:lnTo>
                <a:lnTo>
                  <a:pt x="16" y="2"/>
                </a:lnTo>
                <a:lnTo>
                  <a:pt x="14" y="0"/>
                </a:lnTo>
                <a:lnTo>
                  <a:pt x="10" y="0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5" name="Freeform 2198">
            <a:extLst>
              <a:ext uri="{FF2B5EF4-FFF2-40B4-BE49-F238E27FC236}">
                <a16:creationId xmlns:a16="http://schemas.microsoft.com/office/drawing/2014/main" id="{DF44DA07-363D-4C58-B0F2-28B135738A9E}"/>
              </a:ext>
            </a:extLst>
          </p:cNvPr>
          <p:cNvSpPr>
            <a:spLocks/>
          </p:cNvSpPr>
          <p:nvPr/>
        </p:nvSpPr>
        <p:spPr bwMode="auto">
          <a:xfrm>
            <a:off x="7566026" y="4206876"/>
            <a:ext cx="25400" cy="22225"/>
          </a:xfrm>
          <a:custGeom>
            <a:avLst/>
            <a:gdLst>
              <a:gd name="T0" fmla="*/ 20161250 w 16"/>
              <a:gd name="T1" fmla="*/ 0 h 14"/>
              <a:gd name="T2" fmla="*/ 20161250 w 16"/>
              <a:gd name="T3" fmla="*/ 0 h 14"/>
              <a:gd name="T4" fmla="*/ 15120938 w 16"/>
              <a:gd name="T5" fmla="*/ 5040313 h 14"/>
              <a:gd name="T6" fmla="*/ 10080625 w 16"/>
              <a:gd name="T7" fmla="*/ 10080625 h 14"/>
              <a:gd name="T8" fmla="*/ 10080625 w 16"/>
              <a:gd name="T9" fmla="*/ 15120938 h 14"/>
              <a:gd name="T10" fmla="*/ 10080625 w 16"/>
              <a:gd name="T11" fmla="*/ 20161250 h 14"/>
              <a:gd name="T12" fmla="*/ 10080625 w 16"/>
              <a:gd name="T13" fmla="*/ 20161250 h 14"/>
              <a:gd name="T14" fmla="*/ 10080625 w 16"/>
              <a:gd name="T15" fmla="*/ 25201563 h 14"/>
              <a:gd name="T16" fmla="*/ 5040313 w 16"/>
              <a:gd name="T17" fmla="*/ 30241875 h 14"/>
              <a:gd name="T18" fmla="*/ 0 w 16"/>
              <a:gd name="T19" fmla="*/ 25201563 h 14"/>
              <a:gd name="T20" fmla="*/ 0 w 16"/>
              <a:gd name="T21" fmla="*/ 30241875 h 14"/>
              <a:gd name="T22" fmla="*/ 0 w 16"/>
              <a:gd name="T23" fmla="*/ 30241875 h 14"/>
              <a:gd name="T24" fmla="*/ 5040313 w 16"/>
              <a:gd name="T25" fmla="*/ 30241875 h 14"/>
              <a:gd name="T26" fmla="*/ 10080625 w 16"/>
              <a:gd name="T27" fmla="*/ 35282188 h 14"/>
              <a:gd name="T28" fmla="*/ 15120938 w 16"/>
              <a:gd name="T29" fmla="*/ 35282188 h 14"/>
              <a:gd name="T30" fmla="*/ 20161250 w 16"/>
              <a:gd name="T31" fmla="*/ 35282188 h 14"/>
              <a:gd name="T32" fmla="*/ 25201563 w 16"/>
              <a:gd name="T33" fmla="*/ 30241875 h 14"/>
              <a:gd name="T34" fmla="*/ 30241875 w 16"/>
              <a:gd name="T35" fmla="*/ 35282188 h 14"/>
              <a:gd name="T36" fmla="*/ 30241875 w 16"/>
              <a:gd name="T37" fmla="*/ 30241875 h 14"/>
              <a:gd name="T38" fmla="*/ 30241875 w 16"/>
              <a:gd name="T39" fmla="*/ 25201563 h 14"/>
              <a:gd name="T40" fmla="*/ 35282188 w 16"/>
              <a:gd name="T41" fmla="*/ 20161250 h 14"/>
              <a:gd name="T42" fmla="*/ 35282188 w 16"/>
              <a:gd name="T43" fmla="*/ 15120938 h 14"/>
              <a:gd name="T44" fmla="*/ 35282188 w 16"/>
              <a:gd name="T45" fmla="*/ 10080625 h 14"/>
              <a:gd name="T46" fmla="*/ 40322500 w 16"/>
              <a:gd name="T47" fmla="*/ 10080625 h 14"/>
              <a:gd name="T48" fmla="*/ 40322500 w 16"/>
              <a:gd name="T49" fmla="*/ 5040313 h 14"/>
              <a:gd name="T50" fmla="*/ 35282188 w 16"/>
              <a:gd name="T51" fmla="*/ 0 h 14"/>
              <a:gd name="T52" fmla="*/ 25201563 w 16"/>
              <a:gd name="T53" fmla="*/ 0 h 14"/>
              <a:gd name="T54" fmla="*/ 20161250 w 16"/>
              <a:gd name="T55" fmla="*/ 0 h 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" h="14">
                <a:moveTo>
                  <a:pt x="8" y="0"/>
                </a:moveTo>
                <a:lnTo>
                  <a:pt x="8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2" y="12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6" y="4"/>
                </a:lnTo>
                <a:lnTo>
                  <a:pt x="16" y="2"/>
                </a:lnTo>
                <a:lnTo>
                  <a:pt x="14" y="0"/>
                </a:lnTo>
                <a:lnTo>
                  <a:pt x="10" y="0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6" name="Freeform 2199">
            <a:extLst>
              <a:ext uri="{FF2B5EF4-FFF2-40B4-BE49-F238E27FC236}">
                <a16:creationId xmlns:a16="http://schemas.microsoft.com/office/drawing/2014/main" id="{34A9C4D3-A9A2-450A-800B-5AE09B237B9C}"/>
              </a:ext>
            </a:extLst>
          </p:cNvPr>
          <p:cNvSpPr>
            <a:spLocks/>
          </p:cNvSpPr>
          <p:nvPr/>
        </p:nvSpPr>
        <p:spPr bwMode="auto">
          <a:xfrm>
            <a:off x="7591425" y="4203700"/>
            <a:ext cx="69850" cy="31751"/>
          </a:xfrm>
          <a:custGeom>
            <a:avLst/>
            <a:gdLst>
              <a:gd name="T0" fmla="*/ 55443438 w 44"/>
              <a:gd name="T1" fmla="*/ 40322500 h 20"/>
              <a:gd name="T2" fmla="*/ 65524063 w 44"/>
              <a:gd name="T3" fmla="*/ 35282188 h 20"/>
              <a:gd name="T4" fmla="*/ 75604688 w 44"/>
              <a:gd name="T5" fmla="*/ 30241875 h 20"/>
              <a:gd name="T6" fmla="*/ 75604688 w 44"/>
              <a:gd name="T7" fmla="*/ 30241875 h 20"/>
              <a:gd name="T8" fmla="*/ 75604688 w 44"/>
              <a:gd name="T9" fmla="*/ 35282188 h 20"/>
              <a:gd name="T10" fmla="*/ 85685313 w 44"/>
              <a:gd name="T11" fmla="*/ 35282188 h 20"/>
              <a:gd name="T12" fmla="*/ 95765938 w 44"/>
              <a:gd name="T13" fmla="*/ 35282188 h 20"/>
              <a:gd name="T14" fmla="*/ 95765938 w 44"/>
              <a:gd name="T15" fmla="*/ 35282188 h 20"/>
              <a:gd name="T16" fmla="*/ 95765938 w 44"/>
              <a:gd name="T17" fmla="*/ 30241875 h 20"/>
              <a:gd name="T18" fmla="*/ 100806250 w 44"/>
              <a:gd name="T19" fmla="*/ 30241875 h 20"/>
              <a:gd name="T20" fmla="*/ 110886875 w 44"/>
              <a:gd name="T21" fmla="*/ 25201563 h 20"/>
              <a:gd name="T22" fmla="*/ 105846563 w 44"/>
              <a:gd name="T23" fmla="*/ 25201563 h 20"/>
              <a:gd name="T24" fmla="*/ 105846563 w 44"/>
              <a:gd name="T25" fmla="*/ 15120938 h 20"/>
              <a:gd name="T26" fmla="*/ 100806250 w 44"/>
              <a:gd name="T27" fmla="*/ 10080625 h 20"/>
              <a:gd name="T28" fmla="*/ 95765938 w 44"/>
              <a:gd name="T29" fmla="*/ 10080625 h 20"/>
              <a:gd name="T30" fmla="*/ 90725625 w 44"/>
              <a:gd name="T31" fmla="*/ 20161250 h 20"/>
              <a:gd name="T32" fmla="*/ 90725625 w 44"/>
              <a:gd name="T33" fmla="*/ 10080625 h 20"/>
              <a:gd name="T34" fmla="*/ 80645000 w 44"/>
              <a:gd name="T35" fmla="*/ 5040313 h 20"/>
              <a:gd name="T36" fmla="*/ 70564375 w 44"/>
              <a:gd name="T37" fmla="*/ 10080625 h 20"/>
              <a:gd name="T38" fmla="*/ 65524063 w 44"/>
              <a:gd name="T39" fmla="*/ 0 h 20"/>
              <a:gd name="T40" fmla="*/ 55443438 w 44"/>
              <a:gd name="T41" fmla="*/ 0 h 20"/>
              <a:gd name="T42" fmla="*/ 50403125 w 44"/>
              <a:gd name="T43" fmla="*/ 0 h 20"/>
              <a:gd name="T44" fmla="*/ 50403125 w 44"/>
              <a:gd name="T45" fmla="*/ 10080625 h 20"/>
              <a:gd name="T46" fmla="*/ 55443438 w 44"/>
              <a:gd name="T47" fmla="*/ 15120938 h 20"/>
              <a:gd name="T48" fmla="*/ 65524063 w 44"/>
              <a:gd name="T49" fmla="*/ 20161250 h 20"/>
              <a:gd name="T50" fmla="*/ 65524063 w 44"/>
              <a:gd name="T51" fmla="*/ 25201563 h 20"/>
              <a:gd name="T52" fmla="*/ 55443438 w 44"/>
              <a:gd name="T53" fmla="*/ 30241875 h 20"/>
              <a:gd name="T54" fmla="*/ 50403125 w 44"/>
              <a:gd name="T55" fmla="*/ 30241875 h 20"/>
              <a:gd name="T56" fmla="*/ 40322500 w 44"/>
              <a:gd name="T57" fmla="*/ 20161250 h 20"/>
              <a:gd name="T58" fmla="*/ 35282188 w 44"/>
              <a:gd name="T59" fmla="*/ 15120938 h 20"/>
              <a:gd name="T60" fmla="*/ 25201563 w 44"/>
              <a:gd name="T61" fmla="*/ 15120938 h 20"/>
              <a:gd name="T62" fmla="*/ 20161250 w 44"/>
              <a:gd name="T63" fmla="*/ 10080625 h 20"/>
              <a:gd name="T64" fmla="*/ 10080625 w 44"/>
              <a:gd name="T65" fmla="*/ 20161250 h 20"/>
              <a:gd name="T66" fmla="*/ 0 w 44"/>
              <a:gd name="T67" fmla="*/ 25201563 h 20"/>
              <a:gd name="T68" fmla="*/ 5040313 w 44"/>
              <a:gd name="T69" fmla="*/ 35282188 h 20"/>
              <a:gd name="T70" fmla="*/ 0 w 44"/>
              <a:gd name="T71" fmla="*/ 45362813 h 20"/>
              <a:gd name="T72" fmla="*/ 5040313 w 44"/>
              <a:gd name="T73" fmla="*/ 50403125 h 20"/>
              <a:gd name="T74" fmla="*/ 15120938 w 44"/>
              <a:gd name="T75" fmla="*/ 50403125 h 20"/>
              <a:gd name="T76" fmla="*/ 25201563 w 44"/>
              <a:gd name="T77" fmla="*/ 45362813 h 20"/>
              <a:gd name="T78" fmla="*/ 35282188 w 44"/>
              <a:gd name="T79" fmla="*/ 45362813 h 20"/>
              <a:gd name="T80" fmla="*/ 45362813 w 44"/>
              <a:gd name="T81" fmla="*/ 40322500 h 20"/>
              <a:gd name="T82" fmla="*/ 50403125 w 44"/>
              <a:gd name="T83" fmla="*/ 40322500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4" h="20">
                <a:moveTo>
                  <a:pt x="20" y="16"/>
                </a:moveTo>
                <a:lnTo>
                  <a:pt x="22" y="16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30" y="12"/>
                </a:lnTo>
                <a:lnTo>
                  <a:pt x="30" y="10"/>
                </a:lnTo>
                <a:lnTo>
                  <a:pt x="30" y="12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38" y="14"/>
                </a:lnTo>
                <a:lnTo>
                  <a:pt x="36" y="12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4" y="10"/>
                </a:lnTo>
                <a:lnTo>
                  <a:pt x="42" y="10"/>
                </a:lnTo>
                <a:lnTo>
                  <a:pt x="42" y="8"/>
                </a:lnTo>
                <a:lnTo>
                  <a:pt x="42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6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28" y="4"/>
                </a:lnTo>
                <a:lnTo>
                  <a:pt x="26" y="2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0" y="12"/>
                </a:lnTo>
                <a:lnTo>
                  <a:pt x="18" y="10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6"/>
                </a:lnTo>
                <a:lnTo>
                  <a:pt x="8" y="4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2" y="14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7" name="Freeform 2200">
            <a:extLst>
              <a:ext uri="{FF2B5EF4-FFF2-40B4-BE49-F238E27FC236}">
                <a16:creationId xmlns:a16="http://schemas.microsoft.com/office/drawing/2014/main" id="{B2D8EDA4-23A5-43C2-B675-921CECB310E0}"/>
              </a:ext>
            </a:extLst>
          </p:cNvPr>
          <p:cNvSpPr>
            <a:spLocks/>
          </p:cNvSpPr>
          <p:nvPr/>
        </p:nvSpPr>
        <p:spPr bwMode="auto">
          <a:xfrm>
            <a:off x="7591425" y="4203700"/>
            <a:ext cx="69850" cy="31751"/>
          </a:xfrm>
          <a:custGeom>
            <a:avLst/>
            <a:gdLst>
              <a:gd name="T0" fmla="*/ 55443438 w 44"/>
              <a:gd name="T1" fmla="*/ 40322500 h 20"/>
              <a:gd name="T2" fmla="*/ 65524063 w 44"/>
              <a:gd name="T3" fmla="*/ 35282188 h 20"/>
              <a:gd name="T4" fmla="*/ 75604688 w 44"/>
              <a:gd name="T5" fmla="*/ 30241875 h 20"/>
              <a:gd name="T6" fmla="*/ 75604688 w 44"/>
              <a:gd name="T7" fmla="*/ 30241875 h 20"/>
              <a:gd name="T8" fmla="*/ 75604688 w 44"/>
              <a:gd name="T9" fmla="*/ 35282188 h 20"/>
              <a:gd name="T10" fmla="*/ 85685313 w 44"/>
              <a:gd name="T11" fmla="*/ 35282188 h 20"/>
              <a:gd name="T12" fmla="*/ 95765938 w 44"/>
              <a:gd name="T13" fmla="*/ 35282188 h 20"/>
              <a:gd name="T14" fmla="*/ 95765938 w 44"/>
              <a:gd name="T15" fmla="*/ 35282188 h 20"/>
              <a:gd name="T16" fmla="*/ 95765938 w 44"/>
              <a:gd name="T17" fmla="*/ 30241875 h 20"/>
              <a:gd name="T18" fmla="*/ 100806250 w 44"/>
              <a:gd name="T19" fmla="*/ 30241875 h 20"/>
              <a:gd name="T20" fmla="*/ 110886875 w 44"/>
              <a:gd name="T21" fmla="*/ 25201563 h 20"/>
              <a:gd name="T22" fmla="*/ 105846563 w 44"/>
              <a:gd name="T23" fmla="*/ 25201563 h 20"/>
              <a:gd name="T24" fmla="*/ 105846563 w 44"/>
              <a:gd name="T25" fmla="*/ 15120938 h 20"/>
              <a:gd name="T26" fmla="*/ 100806250 w 44"/>
              <a:gd name="T27" fmla="*/ 10080625 h 20"/>
              <a:gd name="T28" fmla="*/ 95765938 w 44"/>
              <a:gd name="T29" fmla="*/ 10080625 h 20"/>
              <a:gd name="T30" fmla="*/ 90725625 w 44"/>
              <a:gd name="T31" fmla="*/ 20161250 h 20"/>
              <a:gd name="T32" fmla="*/ 90725625 w 44"/>
              <a:gd name="T33" fmla="*/ 10080625 h 20"/>
              <a:gd name="T34" fmla="*/ 80645000 w 44"/>
              <a:gd name="T35" fmla="*/ 5040313 h 20"/>
              <a:gd name="T36" fmla="*/ 70564375 w 44"/>
              <a:gd name="T37" fmla="*/ 10080625 h 20"/>
              <a:gd name="T38" fmla="*/ 65524063 w 44"/>
              <a:gd name="T39" fmla="*/ 0 h 20"/>
              <a:gd name="T40" fmla="*/ 55443438 w 44"/>
              <a:gd name="T41" fmla="*/ 0 h 20"/>
              <a:gd name="T42" fmla="*/ 50403125 w 44"/>
              <a:gd name="T43" fmla="*/ 0 h 20"/>
              <a:gd name="T44" fmla="*/ 50403125 w 44"/>
              <a:gd name="T45" fmla="*/ 10080625 h 20"/>
              <a:gd name="T46" fmla="*/ 55443438 w 44"/>
              <a:gd name="T47" fmla="*/ 15120938 h 20"/>
              <a:gd name="T48" fmla="*/ 65524063 w 44"/>
              <a:gd name="T49" fmla="*/ 20161250 h 20"/>
              <a:gd name="T50" fmla="*/ 65524063 w 44"/>
              <a:gd name="T51" fmla="*/ 25201563 h 20"/>
              <a:gd name="T52" fmla="*/ 55443438 w 44"/>
              <a:gd name="T53" fmla="*/ 30241875 h 20"/>
              <a:gd name="T54" fmla="*/ 50403125 w 44"/>
              <a:gd name="T55" fmla="*/ 30241875 h 20"/>
              <a:gd name="T56" fmla="*/ 40322500 w 44"/>
              <a:gd name="T57" fmla="*/ 20161250 h 20"/>
              <a:gd name="T58" fmla="*/ 35282188 w 44"/>
              <a:gd name="T59" fmla="*/ 15120938 h 20"/>
              <a:gd name="T60" fmla="*/ 25201563 w 44"/>
              <a:gd name="T61" fmla="*/ 15120938 h 20"/>
              <a:gd name="T62" fmla="*/ 20161250 w 44"/>
              <a:gd name="T63" fmla="*/ 10080625 h 20"/>
              <a:gd name="T64" fmla="*/ 10080625 w 44"/>
              <a:gd name="T65" fmla="*/ 20161250 h 20"/>
              <a:gd name="T66" fmla="*/ 0 w 44"/>
              <a:gd name="T67" fmla="*/ 25201563 h 20"/>
              <a:gd name="T68" fmla="*/ 5040313 w 44"/>
              <a:gd name="T69" fmla="*/ 35282188 h 20"/>
              <a:gd name="T70" fmla="*/ 0 w 44"/>
              <a:gd name="T71" fmla="*/ 45362813 h 20"/>
              <a:gd name="T72" fmla="*/ 5040313 w 44"/>
              <a:gd name="T73" fmla="*/ 50403125 h 20"/>
              <a:gd name="T74" fmla="*/ 15120938 w 44"/>
              <a:gd name="T75" fmla="*/ 50403125 h 20"/>
              <a:gd name="T76" fmla="*/ 25201563 w 44"/>
              <a:gd name="T77" fmla="*/ 45362813 h 20"/>
              <a:gd name="T78" fmla="*/ 35282188 w 44"/>
              <a:gd name="T79" fmla="*/ 45362813 h 20"/>
              <a:gd name="T80" fmla="*/ 45362813 w 44"/>
              <a:gd name="T81" fmla="*/ 40322500 h 20"/>
              <a:gd name="T82" fmla="*/ 50403125 w 44"/>
              <a:gd name="T83" fmla="*/ 40322500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4" h="20">
                <a:moveTo>
                  <a:pt x="20" y="16"/>
                </a:moveTo>
                <a:lnTo>
                  <a:pt x="22" y="16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30" y="12"/>
                </a:lnTo>
                <a:lnTo>
                  <a:pt x="30" y="10"/>
                </a:lnTo>
                <a:lnTo>
                  <a:pt x="30" y="12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38" y="14"/>
                </a:lnTo>
                <a:lnTo>
                  <a:pt x="36" y="12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4" y="10"/>
                </a:lnTo>
                <a:lnTo>
                  <a:pt x="42" y="10"/>
                </a:lnTo>
                <a:lnTo>
                  <a:pt x="42" y="8"/>
                </a:lnTo>
                <a:lnTo>
                  <a:pt x="42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6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28" y="4"/>
                </a:lnTo>
                <a:lnTo>
                  <a:pt x="26" y="2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0" y="12"/>
                </a:lnTo>
                <a:lnTo>
                  <a:pt x="18" y="10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6"/>
                </a:lnTo>
                <a:lnTo>
                  <a:pt x="8" y="4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2" y="14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8" name="Freeform 2201">
            <a:extLst>
              <a:ext uri="{FF2B5EF4-FFF2-40B4-BE49-F238E27FC236}">
                <a16:creationId xmlns:a16="http://schemas.microsoft.com/office/drawing/2014/main" id="{28FF03AA-27AD-4BAC-B1AC-9E4B18D2282F}"/>
              </a:ext>
            </a:extLst>
          </p:cNvPr>
          <p:cNvSpPr>
            <a:spLocks/>
          </p:cNvSpPr>
          <p:nvPr/>
        </p:nvSpPr>
        <p:spPr bwMode="auto">
          <a:xfrm>
            <a:off x="7651752" y="4241801"/>
            <a:ext cx="53975" cy="31751"/>
          </a:xfrm>
          <a:custGeom>
            <a:avLst/>
            <a:gdLst>
              <a:gd name="T0" fmla="*/ 0 w 34"/>
              <a:gd name="T1" fmla="*/ 10080625 h 20"/>
              <a:gd name="T2" fmla="*/ 5040313 w 34"/>
              <a:gd name="T3" fmla="*/ 15120938 h 20"/>
              <a:gd name="T4" fmla="*/ 5040313 w 34"/>
              <a:gd name="T5" fmla="*/ 20161250 h 20"/>
              <a:gd name="T6" fmla="*/ 10080625 w 34"/>
              <a:gd name="T7" fmla="*/ 20161250 h 20"/>
              <a:gd name="T8" fmla="*/ 15120938 w 34"/>
              <a:gd name="T9" fmla="*/ 25201563 h 20"/>
              <a:gd name="T10" fmla="*/ 20161250 w 34"/>
              <a:gd name="T11" fmla="*/ 25201563 h 20"/>
              <a:gd name="T12" fmla="*/ 25201563 w 34"/>
              <a:gd name="T13" fmla="*/ 25201563 h 20"/>
              <a:gd name="T14" fmla="*/ 25201563 w 34"/>
              <a:gd name="T15" fmla="*/ 25201563 h 20"/>
              <a:gd name="T16" fmla="*/ 30241875 w 34"/>
              <a:gd name="T17" fmla="*/ 25201563 h 20"/>
              <a:gd name="T18" fmla="*/ 35282188 w 34"/>
              <a:gd name="T19" fmla="*/ 30241875 h 20"/>
              <a:gd name="T20" fmla="*/ 40322500 w 34"/>
              <a:gd name="T21" fmla="*/ 30241875 h 20"/>
              <a:gd name="T22" fmla="*/ 45362813 w 34"/>
              <a:gd name="T23" fmla="*/ 35282188 h 20"/>
              <a:gd name="T24" fmla="*/ 45362813 w 34"/>
              <a:gd name="T25" fmla="*/ 35282188 h 20"/>
              <a:gd name="T26" fmla="*/ 50403125 w 34"/>
              <a:gd name="T27" fmla="*/ 40322500 h 20"/>
              <a:gd name="T28" fmla="*/ 50403125 w 34"/>
              <a:gd name="T29" fmla="*/ 40322500 h 20"/>
              <a:gd name="T30" fmla="*/ 55443438 w 34"/>
              <a:gd name="T31" fmla="*/ 45362813 h 20"/>
              <a:gd name="T32" fmla="*/ 60483750 w 34"/>
              <a:gd name="T33" fmla="*/ 50403125 h 20"/>
              <a:gd name="T34" fmla="*/ 60483750 w 34"/>
              <a:gd name="T35" fmla="*/ 50403125 h 20"/>
              <a:gd name="T36" fmla="*/ 65524063 w 34"/>
              <a:gd name="T37" fmla="*/ 50403125 h 20"/>
              <a:gd name="T38" fmla="*/ 70564375 w 34"/>
              <a:gd name="T39" fmla="*/ 50403125 h 20"/>
              <a:gd name="T40" fmla="*/ 75604688 w 34"/>
              <a:gd name="T41" fmla="*/ 50403125 h 20"/>
              <a:gd name="T42" fmla="*/ 80645000 w 34"/>
              <a:gd name="T43" fmla="*/ 45362813 h 20"/>
              <a:gd name="T44" fmla="*/ 85685313 w 34"/>
              <a:gd name="T45" fmla="*/ 40322500 h 20"/>
              <a:gd name="T46" fmla="*/ 85685313 w 34"/>
              <a:gd name="T47" fmla="*/ 40322500 h 20"/>
              <a:gd name="T48" fmla="*/ 85685313 w 34"/>
              <a:gd name="T49" fmla="*/ 35282188 h 20"/>
              <a:gd name="T50" fmla="*/ 80645000 w 34"/>
              <a:gd name="T51" fmla="*/ 30241875 h 20"/>
              <a:gd name="T52" fmla="*/ 75604688 w 34"/>
              <a:gd name="T53" fmla="*/ 25201563 h 20"/>
              <a:gd name="T54" fmla="*/ 75604688 w 34"/>
              <a:gd name="T55" fmla="*/ 25201563 h 20"/>
              <a:gd name="T56" fmla="*/ 70564375 w 34"/>
              <a:gd name="T57" fmla="*/ 20161250 h 20"/>
              <a:gd name="T58" fmla="*/ 70564375 w 34"/>
              <a:gd name="T59" fmla="*/ 20161250 h 20"/>
              <a:gd name="T60" fmla="*/ 65524063 w 34"/>
              <a:gd name="T61" fmla="*/ 20161250 h 20"/>
              <a:gd name="T62" fmla="*/ 60483750 w 34"/>
              <a:gd name="T63" fmla="*/ 15120938 h 20"/>
              <a:gd name="T64" fmla="*/ 60483750 w 34"/>
              <a:gd name="T65" fmla="*/ 10080625 h 20"/>
              <a:gd name="T66" fmla="*/ 55443438 w 34"/>
              <a:gd name="T67" fmla="*/ 10080625 h 20"/>
              <a:gd name="T68" fmla="*/ 50403125 w 34"/>
              <a:gd name="T69" fmla="*/ 5040313 h 20"/>
              <a:gd name="T70" fmla="*/ 50403125 w 34"/>
              <a:gd name="T71" fmla="*/ 0 h 20"/>
              <a:gd name="T72" fmla="*/ 45362813 w 34"/>
              <a:gd name="T73" fmla="*/ 0 h 20"/>
              <a:gd name="T74" fmla="*/ 40322500 w 34"/>
              <a:gd name="T75" fmla="*/ 5040313 h 20"/>
              <a:gd name="T76" fmla="*/ 35282188 w 34"/>
              <a:gd name="T77" fmla="*/ 5040313 h 20"/>
              <a:gd name="T78" fmla="*/ 35282188 w 34"/>
              <a:gd name="T79" fmla="*/ 0 h 20"/>
              <a:gd name="T80" fmla="*/ 30241875 w 34"/>
              <a:gd name="T81" fmla="*/ 5040313 h 20"/>
              <a:gd name="T82" fmla="*/ 25201563 w 34"/>
              <a:gd name="T83" fmla="*/ 5040313 h 20"/>
              <a:gd name="T84" fmla="*/ 15120938 w 34"/>
              <a:gd name="T85" fmla="*/ 5040313 h 20"/>
              <a:gd name="T86" fmla="*/ 10080625 w 34"/>
              <a:gd name="T87" fmla="*/ 5040313 h 20"/>
              <a:gd name="T88" fmla="*/ 5040313 w 34"/>
              <a:gd name="T89" fmla="*/ 5040313 h 20"/>
              <a:gd name="T90" fmla="*/ 0 w 34"/>
              <a:gd name="T91" fmla="*/ 10080625 h 20"/>
              <a:gd name="T92" fmla="*/ 0 w 34"/>
              <a:gd name="T93" fmla="*/ 10080625 h 2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4" h="20">
                <a:moveTo>
                  <a:pt x="0" y="4"/>
                </a:move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20" y="16"/>
                </a:lnTo>
                <a:lnTo>
                  <a:pt x="22" y="18"/>
                </a:lnTo>
                <a:lnTo>
                  <a:pt x="24" y="20"/>
                </a:lnTo>
                <a:lnTo>
                  <a:pt x="26" y="20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4" y="16"/>
                </a:lnTo>
                <a:lnTo>
                  <a:pt x="34" y="14"/>
                </a:lnTo>
                <a:lnTo>
                  <a:pt x="32" y="12"/>
                </a:lnTo>
                <a:lnTo>
                  <a:pt x="30" y="10"/>
                </a:lnTo>
                <a:lnTo>
                  <a:pt x="28" y="8"/>
                </a:lnTo>
                <a:lnTo>
                  <a:pt x="26" y="8"/>
                </a:lnTo>
                <a:lnTo>
                  <a:pt x="24" y="6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2"/>
                </a:lnTo>
                <a:lnTo>
                  <a:pt x="14" y="2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9" name="Freeform 2202">
            <a:extLst>
              <a:ext uri="{FF2B5EF4-FFF2-40B4-BE49-F238E27FC236}">
                <a16:creationId xmlns:a16="http://schemas.microsoft.com/office/drawing/2014/main" id="{CE91E778-7FB3-49C8-8983-E1A9FA9D28A1}"/>
              </a:ext>
            </a:extLst>
          </p:cNvPr>
          <p:cNvSpPr>
            <a:spLocks/>
          </p:cNvSpPr>
          <p:nvPr/>
        </p:nvSpPr>
        <p:spPr bwMode="auto">
          <a:xfrm>
            <a:off x="7651752" y="4241801"/>
            <a:ext cx="53975" cy="31751"/>
          </a:xfrm>
          <a:custGeom>
            <a:avLst/>
            <a:gdLst>
              <a:gd name="T0" fmla="*/ 0 w 34"/>
              <a:gd name="T1" fmla="*/ 10080625 h 20"/>
              <a:gd name="T2" fmla="*/ 5040313 w 34"/>
              <a:gd name="T3" fmla="*/ 15120938 h 20"/>
              <a:gd name="T4" fmla="*/ 5040313 w 34"/>
              <a:gd name="T5" fmla="*/ 20161250 h 20"/>
              <a:gd name="T6" fmla="*/ 10080625 w 34"/>
              <a:gd name="T7" fmla="*/ 20161250 h 20"/>
              <a:gd name="T8" fmla="*/ 15120938 w 34"/>
              <a:gd name="T9" fmla="*/ 25201563 h 20"/>
              <a:gd name="T10" fmla="*/ 20161250 w 34"/>
              <a:gd name="T11" fmla="*/ 25201563 h 20"/>
              <a:gd name="T12" fmla="*/ 25201563 w 34"/>
              <a:gd name="T13" fmla="*/ 25201563 h 20"/>
              <a:gd name="T14" fmla="*/ 25201563 w 34"/>
              <a:gd name="T15" fmla="*/ 25201563 h 20"/>
              <a:gd name="T16" fmla="*/ 30241875 w 34"/>
              <a:gd name="T17" fmla="*/ 25201563 h 20"/>
              <a:gd name="T18" fmla="*/ 35282188 w 34"/>
              <a:gd name="T19" fmla="*/ 30241875 h 20"/>
              <a:gd name="T20" fmla="*/ 40322500 w 34"/>
              <a:gd name="T21" fmla="*/ 30241875 h 20"/>
              <a:gd name="T22" fmla="*/ 45362813 w 34"/>
              <a:gd name="T23" fmla="*/ 35282188 h 20"/>
              <a:gd name="T24" fmla="*/ 45362813 w 34"/>
              <a:gd name="T25" fmla="*/ 35282188 h 20"/>
              <a:gd name="T26" fmla="*/ 50403125 w 34"/>
              <a:gd name="T27" fmla="*/ 40322500 h 20"/>
              <a:gd name="T28" fmla="*/ 50403125 w 34"/>
              <a:gd name="T29" fmla="*/ 40322500 h 20"/>
              <a:gd name="T30" fmla="*/ 55443438 w 34"/>
              <a:gd name="T31" fmla="*/ 45362813 h 20"/>
              <a:gd name="T32" fmla="*/ 60483750 w 34"/>
              <a:gd name="T33" fmla="*/ 50403125 h 20"/>
              <a:gd name="T34" fmla="*/ 60483750 w 34"/>
              <a:gd name="T35" fmla="*/ 50403125 h 20"/>
              <a:gd name="T36" fmla="*/ 65524063 w 34"/>
              <a:gd name="T37" fmla="*/ 50403125 h 20"/>
              <a:gd name="T38" fmla="*/ 70564375 w 34"/>
              <a:gd name="T39" fmla="*/ 50403125 h 20"/>
              <a:gd name="T40" fmla="*/ 75604688 w 34"/>
              <a:gd name="T41" fmla="*/ 50403125 h 20"/>
              <a:gd name="T42" fmla="*/ 80645000 w 34"/>
              <a:gd name="T43" fmla="*/ 45362813 h 20"/>
              <a:gd name="T44" fmla="*/ 85685313 w 34"/>
              <a:gd name="T45" fmla="*/ 40322500 h 20"/>
              <a:gd name="T46" fmla="*/ 85685313 w 34"/>
              <a:gd name="T47" fmla="*/ 40322500 h 20"/>
              <a:gd name="T48" fmla="*/ 85685313 w 34"/>
              <a:gd name="T49" fmla="*/ 35282188 h 20"/>
              <a:gd name="T50" fmla="*/ 80645000 w 34"/>
              <a:gd name="T51" fmla="*/ 30241875 h 20"/>
              <a:gd name="T52" fmla="*/ 75604688 w 34"/>
              <a:gd name="T53" fmla="*/ 25201563 h 20"/>
              <a:gd name="T54" fmla="*/ 75604688 w 34"/>
              <a:gd name="T55" fmla="*/ 25201563 h 20"/>
              <a:gd name="T56" fmla="*/ 70564375 w 34"/>
              <a:gd name="T57" fmla="*/ 20161250 h 20"/>
              <a:gd name="T58" fmla="*/ 70564375 w 34"/>
              <a:gd name="T59" fmla="*/ 20161250 h 20"/>
              <a:gd name="T60" fmla="*/ 65524063 w 34"/>
              <a:gd name="T61" fmla="*/ 20161250 h 20"/>
              <a:gd name="T62" fmla="*/ 60483750 w 34"/>
              <a:gd name="T63" fmla="*/ 15120938 h 20"/>
              <a:gd name="T64" fmla="*/ 60483750 w 34"/>
              <a:gd name="T65" fmla="*/ 10080625 h 20"/>
              <a:gd name="T66" fmla="*/ 55443438 w 34"/>
              <a:gd name="T67" fmla="*/ 10080625 h 20"/>
              <a:gd name="T68" fmla="*/ 50403125 w 34"/>
              <a:gd name="T69" fmla="*/ 5040313 h 20"/>
              <a:gd name="T70" fmla="*/ 50403125 w 34"/>
              <a:gd name="T71" fmla="*/ 0 h 20"/>
              <a:gd name="T72" fmla="*/ 45362813 w 34"/>
              <a:gd name="T73" fmla="*/ 0 h 20"/>
              <a:gd name="T74" fmla="*/ 40322500 w 34"/>
              <a:gd name="T75" fmla="*/ 5040313 h 20"/>
              <a:gd name="T76" fmla="*/ 35282188 w 34"/>
              <a:gd name="T77" fmla="*/ 5040313 h 20"/>
              <a:gd name="T78" fmla="*/ 35282188 w 34"/>
              <a:gd name="T79" fmla="*/ 0 h 20"/>
              <a:gd name="T80" fmla="*/ 30241875 w 34"/>
              <a:gd name="T81" fmla="*/ 5040313 h 20"/>
              <a:gd name="T82" fmla="*/ 25201563 w 34"/>
              <a:gd name="T83" fmla="*/ 5040313 h 20"/>
              <a:gd name="T84" fmla="*/ 15120938 w 34"/>
              <a:gd name="T85" fmla="*/ 5040313 h 20"/>
              <a:gd name="T86" fmla="*/ 10080625 w 34"/>
              <a:gd name="T87" fmla="*/ 5040313 h 20"/>
              <a:gd name="T88" fmla="*/ 5040313 w 34"/>
              <a:gd name="T89" fmla="*/ 5040313 h 20"/>
              <a:gd name="T90" fmla="*/ 0 w 34"/>
              <a:gd name="T91" fmla="*/ 10080625 h 20"/>
              <a:gd name="T92" fmla="*/ 0 w 34"/>
              <a:gd name="T93" fmla="*/ 10080625 h 2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4" h="20">
                <a:moveTo>
                  <a:pt x="0" y="4"/>
                </a:move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20" y="16"/>
                </a:lnTo>
                <a:lnTo>
                  <a:pt x="22" y="18"/>
                </a:lnTo>
                <a:lnTo>
                  <a:pt x="24" y="20"/>
                </a:lnTo>
                <a:lnTo>
                  <a:pt x="26" y="20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4" y="16"/>
                </a:lnTo>
                <a:lnTo>
                  <a:pt x="34" y="14"/>
                </a:lnTo>
                <a:lnTo>
                  <a:pt x="32" y="12"/>
                </a:lnTo>
                <a:lnTo>
                  <a:pt x="30" y="10"/>
                </a:lnTo>
                <a:lnTo>
                  <a:pt x="28" y="8"/>
                </a:lnTo>
                <a:lnTo>
                  <a:pt x="26" y="8"/>
                </a:lnTo>
                <a:lnTo>
                  <a:pt x="24" y="6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2"/>
                </a:lnTo>
                <a:lnTo>
                  <a:pt x="14" y="2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0" name="Freeform 2203">
            <a:extLst>
              <a:ext uri="{FF2B5EF4-FFF2-40B4-BE49-F238E27FC236}">
                <a16:creationId xmlns:a16="http://schemas.microsoft.com/office/drawing/2014/main" id="{2D89ABC3-216E-4C15-854E-13282AAF613C}"/>
              </a:ext>
            </a:extLst>
          </p:cNvPr>
          <p:cNvSpPr>
            <a:spLocks/>
          </p:cNvSpPr>
          <p:nvPr/>
        </p:nvSpPr>
        <p:spPr bwMode="auto">
          <a:xfrm>
            <a:off x="7680325" y="4200525"/>
            <a:ext cx="95250" cy="28575"/>
          </a:xfrm>
          <a:custGeom>
            <a:avLst/>
            <a:gdLst>
              <a:gd name="T0" fmla="*/ 10080625 w 60"/>
              <a:gd name="T1" fmla="*/ 40322500 h 18"/>
              <a:gd name="T2" fmla="*/ 15120938 w 60"/>
              <a:gd name="T3" fmla="*/ 40322500 h 18"/>
              <a:gd name="T4" fmla="*/ 25201563 w 60"/>
              <a:gd name="T5" fmla="*/ 40322500 h 18"/>
              <a:gd name="T6" fmla="*/ 35282188 w 60"/>
              <a:gd name="T7" fmla="*/ 40322500 h 18"/>
              <a:gd name="T8" fmla="*/ 45362813 w 60"/>
              <a:gd name="T9" fmla="*/ 40322500 h 18"/>
              <a:gd name="T10" fmla="*/ 50403125 w 60"/>
              <a:gd name="T11" fmla="*/ 45362813 h 18"/>
              <a:gd name="T12" fmla="*/ 60483750 w 60"/>
              <a:gd name="T13" fmla="*/ 45362813 h 18"/>
              <a:gd name="T14" fmla="*/ 70564375 w 60"/>
              <a:gd name="T15" fmla="*/ 45362813 h 18"/>
              <a:gd name="T16" fmla="*/ 75604688 w 60"/>
              <a:gd name="T17" fmla="*/ 40322500 h 18"/>
              <a:gd name="T18" fmla="*/ 80645000 w 60"/>
              <a:gd name="T19" fmla="*/ 45362813 h 18"/>
              <a:gd name="T20" fmla="*/ 90725625 w 60"/>
              <a:gd name="T21" fmla="*/ 40322500 h 18"/>
              <a:gd name="T22" fmla="*/ 100806250 w 60"/>
              <a:gd name="T23" fmla="*/ 40322500 h 18"/>
              <a:gd name="T24" fmla="*/ 110886875 w 60"/>
              <a:gd name="T25" fmla="*/ 35282188 h 18"/>
              <a:gd name="T26" fmla="*/ 120967500 w 60"/>
              <a:gd name="T27" fmla="*/ 35282188 h 18"/>
              <a:gd name="T28" fmla="*/ 126007813 w 60"/>
              <a:gd name="T29" fmla="*/ 35282188 h 18"/>
              <a:gd name="T30" fmla="*/ 141128750 w 60"/>
              <a:gd name="T31" fmla="*/ 30241875 h 18"/>
              <a:gd name="T32" fmla="*/ 136088438 w 60"/>
              <a:gd name="T33" fmla="*/ 20161250 h 18"/>
              <a:gd name="T34" fmla="*/ 146169063 w 60"/>
              <a:gd name="T35" fmla="*/ 15120938 h 18"/>
              <a:gd name="T36" fmla="*/ 146169063 w 60"/>
              <a:gd name="T37" fmla="*/ 10080625 h 18"/>
              <a:gd name="T38" fmla="*/ 141128750 w 60"/>
              <a:gd name="T39" fmla="*/ 0 h 18"/>
              <a:gd name="T40" fmla="*/ 136088438 w 60"/>
              <a:gd name="T41" fmla="*/ 10080625 h 18"/>
              <a:gd name="T42" fmla="*/ 146169063 w 60"/>
              <a:gd name="T43" fmla="*/ 10080625 h 18"/>
              <a:gd name="T44" fmla="*/ 136088438 w 60"/>
              <a:gd name="T45" fmla="*/ 15120938 h 18"/>
              <a:gd name="T46" fmla="*/ 126007813 w 60"/>
              <a:gd name="T47" fmla="*/ 20161250 h 18"/>
              <a:gd name="T48" fmla="*/ 120967500 w 60"/>
              <a:gd name="T49" fmla="*/ 30241875 h 18"/>
              <a:gd name="T50" fmla="*/ 110886875 w 60"/>
              <a:gd name="T51" fmla="*/ 30241875 h 18"/>
              <a:gd name="T52" fmla="*/ 105846563 w 60"/>
              <a:gd name="T53" fmla="*/ 25201563 h 18"/>
              <a:gd name="T54" fmla="*/ 95765938 w 60"/>
              <a:gd name="T55" fmla="*/ 25201563 h 18"/>
              <a:gd name="T56" fmla="*/ 80645000 w 60"/>
              <a:gd name="T57" fmla="*/ 25201563 h 18"/>
              <a:gd name="T58" fmla="*/ 75604688 w 60"/>
              <a:gd name="T59" fmla="*/ 25201563 h 18"/>
              <a:gd name="T60" fmla="*/ 65524063 w 60"/>
              <a:gd name="T61" fmla="*/ 20161250 h 18"/>
              <a:gd name="T62" fmla="*/ 55443438 w 60"/>
              <a:gd name="T63" fmla="*/ 20161250 h 18"/>
              <a:gd name="T64" fmla="*/ 50403125 w 60"/>
              <a:gd name="T65" fmla="*/ 15120938 h 18"/>
              <a:gd name="T66" fmla="*/ 40322500 w 60"/>
              <a:gd name="T67" fmla="*/ 10080625 h 18"/>
              <a:gd name="T68" fmla="*/ 30241875 w 60"/>
              <a:gd name="T69" fmla="*/ 10080625 h 18"/>
              <a:gd name="T70" fmla="*/ 20161250 w 60"/>
              <a:gd name="T71" fmla="*/ 15120938 h 18"/>
              <a:gd name="T72" fmla="*/ 10080625 w 60"/>
              <a:gd name="T73" fmla="*/ 20161250 h 18"/>
              <a:gd name="T74" fmla="*/ 0 w 60"/>
              <a:gd name="T75" fmla="*/ 25201563 h 18"/>
              <a:gd name="T76" fmla="*/ 0 w 60"/>
              <a:gd name="T77" fmla="*/ 35282188 h 18"/>
              <a:gd name="T78" fmla="*/ 5040313 w 60"/>
              <a:gd name="T79" fmla="*/ 45362813 h 1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" h="18">
                <a:moveTo>
                  <a:pt x="2" y="16"/>
                </a:move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10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2" y="18"/>
                </a:lnTo>
                <a:lnTo>
                  <a:pt x="34" y="18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4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4" y="12"/>
                </a:lnTo>
                <a:lnTo>
                  <a:pt x="56" y="12"/>
                </a:lnTo>
                <a:lnTo>
                  <a:pt x="56" y="10"/>
                </a:lnTo>
                <a:lnTo>
                  <a:pt x="54" y="8"/>
                </a:lnTo>
                <a:lnTo>
                  <a:pt x="56" y="8"/>
                </a:lnTo>
                <a:lnTo>
                  <a:pt x="58" y="6"/>
                </a:lnTo>
                <a:lnTo>
                  <a:pt x="60" y="6"/>
                </a:lnTo>
                <a:lnTo>
                  <a:pt x="58" y="4"/>
                </a:lnTo>
                <a:lnTo>
                  <a:pt x="58" y="2"/>
                </a:lnTo>
                <a:lnTo>
                  <a:pt x="56" y="0"/>
                </a:lnTo>
                <a:lnTo>
                  <a:pt x="54" y="2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8"/>
                </a:lnTo>
                <a:lnTo>
                  <a:pt x="48" y="10"/>
                </a:lnTo>
                <a:lnTo>
                  <a:pt x="48" y="12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0" y="8"/>
                </a:lnTo>
                <a:lnTo>
                  <a:pt x="38" y="10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18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2" y="18"/>
                </a:lnTo>
                <a:lnTo>
                  <a:pt x="2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1" name="Freeform 2204">
            <a:extLst>
              <a:ext uri="{FF2B5EF4-FFF2-40B4-BE49-F238E27FC236}">
                <a16:creationId xmlns:a16="http://schemas.microsoft.com/office/drawing/2014/main" id="{5AEF86EF-DF9D-421A-9BD1-96D6FD8548B9}"/>
              </a:ext>
            </a:extLst>
          </p:cNvPr>
          <p:cNvSpPr>
            <a:spLocks/>
          </p:cNvSpPr>
          <p:nvPr/>
        </p:nvSpPr>
        <p:spPr bwMode="auto">
          <a:xfrm>
            <a:off x="7680325" y="4200525"/>
            <a:ext cx="95250" cy="28575"/>
          </a:xfrm>
          <a:custGeom>
            <a:avLst/>
            <a:gdLst>
              <a:gd name="T0" fmla="*/ 10080625 w 60"/>
              <a:gd name="T1" fmla="*/ 40322500 h 18"/>
              <a:gd name="T2" fmla="*/ 15120938 w 60"/>
              <a:gd name="T3" fmla="*/ 40322500 h 18"/>
              <a:gd name="T4" fmla="*/ 25201563 w 60"/>
              <a:gd name="T5" fmla="*/ 40322500 h 18"/>
              <a:gd name="T6" fmla="*/ 35282188 w 60"/>
              <a:gd name="T7" fmla="*/ 40322500 h 18"/>
              <a:gd name="T8" fmla="*/ 45362813 w 60"/>
              <a:gd name="T9" fmla="*/ 40322500 h 18"/>
              <a:gd name="T10" fmla="*/ 50403125 w 60"/>
              <a:gd name="T11" fmla="*/ 45362813 h 18"/>
              <a:gd name="T12" fmla="*/ 60483750 w 60"/>
              <a:gd name="T13" fmla="*/ 45362813 h 18"/>
              <a:gd name="T14" fmla="*/ 70564375 w 60"/>
              <a:gd name="T15" fmla="*/ 45362813 h 18"/>
              <a:gd name="T16" fmla="*/ 75604688 w 60"/>
              <a:gd name="T17" fmla="*/ 40322500 h 18"/>
              <a:gd name="T18" fmla="*/ 80645000 w 60"/>
              <a:gd name="T19" fmla="*/ 45362813 h 18"/>
              <a:gd name="T20" fmla="*/ 90725625 w 60"/>
              <a:gd name="T21" fmla="*/ 40322500 h 18"/>
              <a:gd name="T22" fmla="*/ 100806250 w 60"/>
              <a:gd name="T23" fmla="*/ 40322500 h 18"/>
              <a:gd name="T24" fmla="*/ 110886875 w 60"/>
              <a:gd name="T25" fmla="*/ 35282188 h 18"/>
              <a:gd name="T26" fmla="*/ 120967500 w 60"/>
              <a:gd name="T27" fmla="*/ 35282188 h 18"/>
              <a:gd name="T28" fmla="*/ 126007813 w 60"/>
              <a:gd name="T29" fmla="*/ 35282188 h 18"/>
              <a:gd name="T30" fmla="*/ 141128750 w 60"/>
              <a:gd name="T31" fmla="*/ 30241875 h 18"/>
              <a:gd name="T32" fmla="*/ 136088438 w 60"/>
              <a:gd name="T33" fmla="*/ 20161250 h 18"/>
              <a:gd name="T34" fmla="*/ 146169063 w 60"/>
              <a:gd name="T35" fmla="*/ 15120938 h 18"/>
              <a:gd name="T36" fmla="*/ 146169063 w 60"/>
              <a:gd name="T37" fmla="*/ 10080625 h 18"/>
              <a:gd name="T38" fmla="*/ 141128750 w 60"/>
              <a:gd name="T39" fmla="*/ 0 h 18"/>
              <a:gd name="T40" fmla="*/ 136088438 w 60"/>
              <a:gd name="T41" fmla="*/ 10080625 h 18"/>
              <a:gd name="T42" fmla="*/ 146169063 w 60"/>
              <a:gd name="T43" fmla="*/ 10080625 h 18"/>
              <a:gd name="T44" fmla="*/ 136088438 w 60"/>
              <a:gd name="T45" fmla="*/ 15120938 h 18"/>
              <a:gd name="T46" fmla="*/ 126007813 w 60"/>
              <a:gd name="T47" fmla="*/ 20161250 h 18"/>
              <a:gd name="T48" fmla="*/ 120967500 w 60"/>
              <a:gd name="T49" fmla="*/ 30241875 h 18"/>
              <a:gd name="T50" fmla="*/ 110886875 w 60"/>
              <a:gd name="T51" fmla="*/ 30241875 h 18"/>
              <a:gd name="T52" fmla="*/ 105846563 w 60"/>
              <a:gd name="T53" fmla="*/ 25201563 h 18"/>
              <a:gd name="T54" fmla="*/ 95765938 w 60"/>
              <a:gd name="T55" fmla="*/ 25201563 h 18"/>
              <a:gd name="T56" fmla="*/ 80645000 w 60"/>
              <a:gd name="T57" fmla="*/ 25201563 h 18"/>
              <a:gd name="T58" fmla="*/ 75604688 w 60"/>
              <a:gd name="T59" fmla="*/ 25201563 h 18"/>
              <a:gd name="T60" fmla="*/ 65524063 w 60"/>
              <a:gd name="T61" fmla="*/ 20161250 h 18"/>
              <a:gd name="T62" fmla="*/ 55443438 w 60"/>
              <a:gd name="T63" fmla="*/ 20161250 h 18"/>
              <a:gd name="T64" fmla="*/ 50403125 w 60"/>
              <a:gd name="T65" fmla="*/ 15120938 h 18"/>
              <a:gd name="T66" fmla="*/ 40322500 w 60"/>
              <a:gd name="T67" fmla="*/ 10080625 h 18"/>
              <a:gd name="T68" fmla="*/ 30241875 w 60"/>
              <a:gd name="T69" fmla="*/ 10080625 h 18"/>
              <a:gd name="T70" fmla="*/ 20161250 w 60"/>
              <a:gd name="T71" fmla="*/ 15120938 h 18"/>
              <a:gd name="T72" fmla="*/ 10080625 w 60"/>
              <a:gd name="T73" fmla="*/ 20161250 h 18"/>
              <a:gd name="T74" fmla="*/ 0 w 60"/>
              <a:gd name="T75" fmla="*/ 25201563 h 18"/>
              <a:gd name="T76" fmla="*/ 0 w 60"/>
              <a:gd name="T77" fmla="*/ 35282188 h 18"/>
              <a:gd name="T78" fmla="*/ 5040313 w 60"/>
              <a:gd name="T79" fmla="*/ 45362813 h 1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" h="18">
                <a:moveTo>
                  <a:pt x="2" y="16"/>
                </a:move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10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2" y="18"/>
                </a:lnTo>
                <a:lnTo>
                  <a:pt x="34" y="18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4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4" y="12"/>
                </a:lnTo>
                <a:lnTo>
                  <a:pt x="56" y="12"/>
                </a:lnTo>
                <a:lnTo>
                  <a:pt x="56" y="10"/>
                </a:lnTo>
                <a:lnTo>
                  <a:pt x="54" y="8"/>
                </a:lnTo>
                <a:lnTo>
                  <a:pt x="56" y="8"/>
                </a:lnTo>
                <a:lnTo>
                  <a:pt x="58" y="6"/>
                </a:lnTo>
                <a:lnTo>
                  <a:pt x="60" y="6"/>
                </a:lnTo>
                <a:lnTo>
                  <a:pt x="58" y="4"/>
                </a:lnTo>
                <a:lnTo>
                  <a:pt x="58" y="2"/>
                </a:lnTo>
                <a:lnTo>
                  <a:pt x="56" y="0"/>
                </a:lnTo>
                <a:lnTo>
                  <a:pt x="54" y="2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8"/>
                </a:lnTo>
                <a:lnTo>
                  <a:pt x="48" y="10"/>
                </a:lnTo>
                <a:lnTo>
                  <a:pt x="48" y="12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0" y="8"/>
                </a:lnTo>
                <a:lnTo>
                  <a:pt x="38" y="10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18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2" y="18"/>
                </a:lnTo>
                <a:lnTo>
                  <a:pt x="2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2" name="Freeform 2205">
            <a:extLst>
              <a:ext uri="{FF2B5EF4-FFF2-40B4-BE49-F238E27FC236}">
                <a16:creationId xmlns:a16="http://schemas.microsoft.com/office/drawing/2014/main" id="{D4A61720-058B-42E3-9778-F14458D1F252}"/>
              </a:ext>
            </a:extLst>
          </p:cNvPr>
          <p:cNvSpPr>
            <a:spLocks/>
          </p:cNvSpPr>
          <p:nvPr/>
        </p:nvSpPr>
        <p:spPr bwMode="auto">
          <a:xfrm>
            <a:off x="7759700" y="4086226"/>
            <a:ext cx="12700" cy="28575"/>
          </a:xfrm>
          <a:custGeom>
            <a:avLst/>
            <a:gdLst>
              <a:gd name="T0" fmla="*/ 10080625 w 8"/>
              <a:gd name="T1" fmla="*/ 45362813 h 18"/>
              <a:gd name="T2" fmla="*/ 15120938 w 8"/>
              <a:gd name="T3" fmla="*/ 40322500 h 18"/>
              <a:gd name="T4" fmla="*/ 15120938 w 8"/>
              <a:gd name="T5" fmla="*/ 35282188 h 18"/>
              <a:gd name="T6" fmla="*/ 15120938 w 8"/>
              <a:gd name="T7" fmla="*/ 30241875 h 18"/>
              <a:gd name="T8" fmla="*/ 15120938 w 8"/>
              <a:gd name="T9" fmla="*/ 25201563 h 18"/>
              <a:gd name="T10" fmla="*/ 20161250 w 8"/>
              <a:gd name="T11" fmla="*/ 20161250 h 18"/>
              <a:gd name="T12" fmla="*/ 20161250 w 8"/>
              <a:gd name="T13" fmla="*/ 20161250 h 18"/>
              <a:gd name="T14" fmla="*/ 20161250 w 8"/>
              <a:gd name="T15" fmla="*/ 15120938 h 18"/>
              <a:gd name="T16" fmla="*/ 20161250 w 8"/>
              <a:gd name="T17" fmla="*/ 5040313 h 18"/>
              <a:gd name="T18" fmla="*/ 20161250 w 8"/>
              <a:gd name="T19" fmla="*/ 0 h 18"/>
              <a:gd name="T20" fmla="*/ 15120938 w 8"/>
              <a:gd name="T21" fmla="*/ 5040313 h 18"/>
              <a:gd name="T22" fmla="*/ 10080625 w 8"/>
              <a:gd name="T23" fmla="*/ 5040313 h 18"/>
              <a:gd name="T24" fmla="*/ 5040313 w 8"/>
              <a:gd name="T25" fmla="*/ 10080625 h 18"/>
              <a:gd name="T26" fmla="*/ 0 w 8"/>
              <a:gd name="T27" fmla="*/ 15120938 h 18"/>
              <a:gd name="T28" fmla="*/ 0 w 8"/>
              <a:gd name="T29" fmla="*/ 15120938 h 18"/>
              <a:gd name="T30" fmla="*/ 5040313 w 8"/>
              <a:gd name="T31" fmla="*/ 20161250 h 18"/>
              <a:gd name="T32" fmla="*/ 5040313 w 8"/>
              <a:gd name="T33" fmla="*/ 25201563 h 18"/>
              <a:gd name="T34" fmla="*/ 0 w 8"/>
              <a:gd name="T35" fmla="*/ 30241875 h 18"/>
              <a:gd name="T36" fmla="*/ 0 w 8"/>
              <a:gd name="T37" fmla="*/ 35282188 h 18"/>
              <a:gd name="T38" fmla="*/ 0 w 8"/>
              <a:gd name="T39" fmla="*/ 40322500 h 18"/>
              <a:gd name="T40" fmla="*/ 0 w 8"/>
              <a:gd name="T41" fmla="*/ 40322500 h 18"/>
              <a:gd name="T42" fmla="*/ 5040313 w 8"/>
              <a:gd name="T43" fmla="*/ 40322500 h 18"/>
              <a:gd name="T44" fmla="*/ 10080625 w 8"/>
              <a:gd name="T45" fmla="*/ 35282188 h 18"/>
              <a:gd name="T46" fmla="*/ 10080625 w 8"/>
              <a:gd name="T47" fmla="*/ 40322500 h 18"/>
              <a:gd name="T48" fmla="*/ 10080625 w 8"/>
              <a:gd name="T49" fmla="*/ 45362813 h 1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" h="18">
                <a:moveTo>
                  <a:pt x="4" y="18"/>
                </a:move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8" y="6"/>
                </a:lnTo>
                <a:lnTo>
                  <a:pt x="8" y="2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2" y="16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3" name="Freeform 2206">
            <a:extLst>
              <a:ext uri="{FF2B5EF4-FFF2-40B4-BE49-F238E27FC236}">
                <a16:creationId xmlns:a16="http://schemas.microsoft.com/office/drawing/2014/main" id="{C60B8E6E-4B02-4464-9162-27039BCC3690}"/>
              </a:ext>
            </a:extLst>
          </p:cNvPr>
          <p:cNvSpPr>
            <a:spLocks/>
          </p:cNvSpPr>
          <p:nvPr/>
        </p:nvSpPr>
        <p:spPr bwMode="auto">
          <a:xfrm>
            <a:off x="7759700" y="4086226"/>
            <a:ext cx="12700" cy="28575"/>
          </a:xfrm>
          <a:custGeom>
            <a:avLst/>
            <a:gdLst>
              <a:gd name="T0" fmla="*/ 10080625 w 8"/>
              <a:gd name="T1" fmla="*/ 45362813 h 18"/>
              <a:gd name="T2" fmla="*/ 15120938 w 8"/>
              <a:gd name="T3" fmla="*/ 40322500 h 18"/>
              <a:gd name="T4" fmla="*/ 15120938 w 8"/>
              <a:gd name="T5" fmla="*/ 35282188 h 18"/>
              <a:gd name="T6" fmla="*/ 15120938 w 8"/>
              <a:gd name="T7" fmla="*/ 30241875 h 18"/>
              <a:gd name="T8" fmla="*/ 15120938 w 8"/>
              <a:gd name="T9" fmla="*/ 25201563 h 18"/>
              <a:gd name="T10" fmla="*/ 20161250 w 8"/>
              <a:gd name="T11" fmla="*/ 20161250 h 18"/>
              <a:gd name="T12" fmla="*/ 20161250 w 8"/>
              <a:gd name="T13" fmla="*/ 20161250 h 18"/>
              <a:gd name="T14" fmla="*/ 20161250 w 8"/>
              <a:gd name="T15" fmla="*/ 15120938 h 18"/>
              <a:gd name="T16" fmla="*/ 20161250 w 8"/>
              <a:gd name="T17" fmla="*/ 5040313 h 18"/>
              <a:gd name="T18" fmla="*/ 20161250 w 8"/>
              <a:gd name="T19" fmla="*/ 0 h 18"/>
              <a:gd name="T20" fmla="*/ 15120938 w 8"/>
              <a:gd name="T21" fmla="*/ 5040313 h 18"/>
              <a:gd name="T22" fmla="*/ 10080625 w 8"/>
              <a:gd name="T23" fmla="*/ 5040313 h 18"/>
              <a:gd name="T24" fmla="*/ 5040313 w 8"/>
              <a:gd name="T25" fmla="*/ 10080625 h 18"/>
              <a:gd name="T26" fmla="*/ 0 w 8"/>
              <a:gd name="T27" fmla="*/ 15120938 h 18"/>
              <a:gd name="T28" fmla="*/ 0 w 8"/>
              <a:gd name="T29" fmla="*/ 15120938 h 18"/>
              <a:gd name="T30" fmla="*/ 5040313 w 8"/>
              <a:gd name="T31" fmla="*/ 20161250 h 18"/>
              <a:gd name="T32" fmla="*/ 5040313 w 8"/>
              <a:gd name="T33" fmla="*/ 25201563 h 18"/>
              <a:gd name="T34" fmla="*/ 0 w 8"/>
              <a:gd name="T35" fmla="*/ 30241875 h 18"/>
              <a:gd name="T36" fmla="*/ 0 w 8"/>
              <a:gd name="T37" fmla="*/ 35282188 h 18"/>
              <a:gd name="T38" fmla="*/ 0 w 8"/>
              <a:gd name="T39" fmla="*/ 40322500 h 18"/>
              <a:gd name="T40" fmla="*/ 0 w 8"/>
              <a:gd name="T41" fmla="*/ 40322500 h 18"/>
              <a:gd name="T42" fmla="*/ 5040313 w 8"/>
              <a:gd name="T43" fmla="*/ 40322500 h 18"/>
              <a:gd name="T44" fmla="*/ 10080625 w 8"/>
              <a:gd name="T45" fmla="*/ 35282188 h 18"/>
              <a:gd name="T46" fmla="*/ 10080625 w 8"/>
              <a:gd name="T47" fmla="*/ 40322500 h 18"/>
              <a:gd name="T48" fmla="*/ 10080625 w 8"/>
              <a:gd name="T49" fmla="*/ 45362813 h 1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" h="18">
                <a:moveTo>
                  <a:pt x="4" y="18"/>
                </a:move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8" y="6"/>
                </a:lnTo>
                <a:lnTo>
                  <a:pt x="8" y="2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2" y="16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4" name="Freeform 2207">
            <a:extLst>
              <a:ext uri="{FF2B5EF4-FFF2-40B4-BE49-F238E27FC236}">
                <a16:creationId xmlns:a16="http://schemas.microsoft.com/office/drawing/2014/main" id="{6961F825-D09D-4A39-A303-8F8B87B5F6B9}"/>
              </a:ext>
            </a:extLst>
          </p:cNvPr>
          <p:cNvSpPr>
            <a:spLocks/>
          </p:cNvSpPr>
          <p:nvPr/>
        </p:nvSpPr>
        <p:spPr bwMode="auto">
          <a:xfrm>
            <a:off x="7766050" y="4079876"/>
            <a:ext cx="19050" cy="41275"/>
          </a:xfrm>
          <a:custGeom>
            <a:avLst/>
            <a:gdLst>
              <a:gd name="T0" fmla="*/ 25201563 w 12"/>
              <a:gd name="T1" fmla="*/ 0 h 26"/>
              <a:gd name="T2" fmla="*/ 20161250 w 12"/>
              <a:gd name="T3" fmla="*/ 0 h 26"/>
              <a:gd name="T4" fmla="*/ 20161250 w 12"/>
              <a:gd name="T5" fmla="*/ 5040313 h 26"/>
              <a:gd name="T6" fmla="*/ 15120938 w 12"/>
              <a:gd name="T7" fmla="*/ 10080625 h 26"/>
              <a:gd name="T8" fmla="*/ 15120938 w 12"/>
              <a:gd name="T9" fmla="*/ 15120938 h 26"/>
              <a:gd name="T10" fmla="*/ 15120938 w 12"/>
              <a:gd name="T11" fmla="*/ 20161250 h 26"/>
              <a:gd name="T12" fmla="*/ 15120938 w 12"/>
              <a:gd name="T13" fmla="*/ 25201563 h 26"/>
              <a:gd name="T14" fmla="*/ 15120938 w 12"/>
              <a:gd name="T15" fmla="*/ 30241875 h 26"/>
              <a:gd name="T16" fmla="*/ 10080625 w 12"/>
              <a:gd name="T17" fmla="*/ 35282188 h 26"/>
              <a:gd name="T18" fmla="*/ 10080625 w 12"/>
              <a:gd name="T19" fmla="*/ 35282188 h 26"/>
              <a:gd name="T20" fmla="*/ 10080625 w 12"/>
              <a:gd name="T21" fmla="*/ 40322500 h 26"/>
              <a:gd name="T22" fmla="*/ 10080625 w 12"/>
              <a:gd name="T23" fmla="*/ 45362813 h 26"/>
              <a:gd name="T24" fmla="*/ 5040313 w 12"/>
              <a:gd name="T25" fmla="*/ 50403125 h 26"/>
              <a:gd name="T26" fmla="*/ 5040313 w 12"/>
              <a:gd name="T27" fmla="*/ 55443438 h 26"/>
              <a:gd name="T28" fmla="*/ 0 w 12"/>
              <a:gd name="T29" fmla="*/ 60483750 h 26"/>
              <a:gd name="T30" fmla="*/ 5040313 w 12"/>
              <a:gd name="T31" fmla="*/ 65524063 h 26"/>
              <a:gd name="T32" fmla="*/ 5040313 w 12"/>
              <a:gd name="T33" fmla="*/ 65524063 h 26"/>
              <a:gd name="T34" fmla="*/ 10080625 w 12"/>
              <a:gd name="T35" fmla="*/ 65524063 h 26"/>
              <a:gd name="T36" fmla="*/ 15120938 w 12"/>
              <a:gd name="T37" fmla="*/ 65524063 h 26"/>
              <a:gd name="T38" fmla="*/ 15120938 w 12"/>
              <a:gd name="T39" fmla="*/ 60483750 h 26"/>
              <a:gd name="T40" fmla="*/ 15120938 w 12"/>
              <a:gd name="T41" fmla="*/ 55443438 h 26"/>
              <a:gd name="T42" fmla="*/ 20161250 w 12"/>
              <a:gd name="T43" fmla="*/ 55443438 h 26"/>
              <a:gd name="T44" fmla="*/ 25201563 w 12"/>
              <a:gd name="T45" fmla="*/ 50403125 h 26"/>
              <a:gd name="T46" fmla="*/ 30241875 w 12"/>
              <a:gd name="T47" fmla="*/ 50403125 h 26"/>
              <a:gd name="T48" fmla="*/ 25201563 w 12"/>
              <a:gd name="T49" fmla="*/ 45362813 h 26"/>
              <a:gd name="T50" fmla="*/ 25201563 w 12"/>
              <a:gd name="T51" fmla="*/ 40322500 h 26"/>
              <a:gd name="T52" fmla="*/ 20161250 w 12"/>
              <a:gd name="T53" fmla="*/ 40322500 h 26"/>
              <a:gd name="T54" fmla="*/ 20161250 w 12"/>
              <a:gd name="T55" fmla="*/ 40322500 h 26"/>
              <a:gd name="T56" fmla="*/ 20161250 w 12"/>
              <a:gd name="T57" fmla="*/ 35282188 h 26"/>
              <a:gd name="T58" fmla="*/ 20161250 w 12"/>
              <a:gd name="T59" fmla="*/ 30241875 h 26"/>
              <a:gd name="T60" fmla="*/ 20161250 w 12"/>
              <a:gd name="T61" fmla="*/ 25201563 h 26"/>
              <a:gd name="T62" fmla="*/ 25201563 w 12"/>
              <a:gd name="T63" fmla="*/ 20161250 h 26"/>
              <a:gd name="T64" fmla="*/ 30241875 w 12"/>
              <a:gd name="T65" fmla="*/ 15120938 h 26"/>
              <a:gd name="T66" fmla="*/ 30241875 w 12"/>
              <a:gd name="T67" fmla="*/ 20161250 h 26"/>
              <a:gd name="T68" fmla="*/ 30241875 w 12"/>
              <a:gd name="T69" fmla="*/ 15120938 h 26"/>
              <a:gd name="T70" fmla="*/ 30241875 w 12"/>
              <a:gd name="T71" fmla="*/ 10080625 h 26"/>
              <a:gd name="T72" fmla="*/ 30241875 w 12"/>
              <a:gd name="T73" fmla="*/ 10080625 h 26"/>
              <a:gd name="T74" fmla="*/ 25201563 w 12"/>
              <a:gd name="T75" fmla="*/ 5040313 h 26"/>
              <a:gd name="T76" fmla="*/ 25201563 w 12"/>
              <a:gd name="T77" fmla="*/ 0 h 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" h="26">
                <a:moveTo>
                  <a:pt x="10" y="0"/>
                </a:moveTo>
                <a:lnTo>
                  <a:pt x="8" y="0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2"/>
                </a:lnTo>
                <a:lnTo>
                  <a:pt x="10" y="20"/>
                </a:lnTo>
                <a:lnTo>
                  <a:pt x="12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10" y="8"/>
                </a:lnTo>
                <a:lnTo>
                  <a:pt x="12" y="6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5" name="Freeform 2208">
            <a:extLst>
              <a:ext uri="{FF2B5EF4-FFF2-40B4-BE49-F238E27FC236}">
                <a16:creationId xmlns:a16="http://schemas.microsoft.com/office/drawing/2014/main" id="{07CF5740-921D-451C-B0C0-01CC0FAC1B17}"/>
              </a:ext>
            </a:extLst>
          </p:cNvPr>
          <p:cNvSpPr>
            <a:spLocks/>
          </p:cNvSpPr>
          <p:nvPr/>
        </p:nvSpPr>
        <p:spPr bwMode="auto">
          <a:xfrm>
            <a:off x="7766050" y="4079876"/>
            <a:ext cx="19050" cy="41275"/>
          </a:xfrm>
          <a:custGeom>
            <a:avLst/>
            <a:gdLst>
              <a:gd name="T0" fmla="*/ 25201563 w 12"/>
              <a:gd name="T1" fmla="*/ 0 h 26"/>
              <a:gd name="T2" fmla="*/ 20161250 w 12"/>
              <a:gd name="T3" fmla="*/ 0 h 26"/>
              <a:gd name="T4" fmla="*/ 20161250 w 12"/>
              <a:gd name="T5" fmla="*/ 5040313 h 26"/>
              <a:gd name="T6" fmla="*/ 15120938 w 12"/>
              <a:gd name="T7" fmla="*/ 10080625 h 26"/>
              <a:gd name="T8" fmla="*/ 15120938 w 12"/>
              <a:gd name="T9" fmla="*/ 15120938 h 26"/>
              <a:gd name="T10" fmla="*/ 15120938 w 12"/>
              <a:gd name="T11" fmla="*/ 20161250 h 26"/>
              <a:gd name="T12" fmla="*/ 15120938 w 12"/>
              <a:gd name="T13" fmla="*/ 25201563 h 26"/>
              <a:gd name="T14" fmla="*/ 15120938 w 12"/>
              <a:gd name="T15" fmla="*/ 30241875 h 26"/>
              <a:gd name="T16" fmla="*/ 10080625 w 12"/>
              <a:gd name="T17" fmla="*/ 35282188 h 26"/>
              <a:gd name="T18" fmla="*/ 10080625 w 12"/>
              <a:gd name="T19" fmla="*/ 35282188 h 26"/>
              <a:gd name="T20" fmla="*/ 10080625 w 12"/>
              <a:gd name="T21" fmla="*/ 40322500 h 26"/>
              <a:gd name="T22" fmla="*/ 10080625 w 12"/>
              <a:gd name="T23" fmla="*/ 45362813 h 26"/>
              <a:gd name="T24" fmla="*/ 5040313 w 12"/>
              <a:gd name="T25" fmla="*/ 50403125 h 26"/>
              <a:gd name="T26" fmla="*/ 5040313 w 12"/>
              <a:gd name="T27" fmla="*/ 55443438 h 26"/>
              <a:gd name="T28" fmla="*/ 0 w 12"/>
              <a:gd name="T29" fmla="*/ 60483750 h 26"/>
              <a:gd name="T30" fmla="*/ 5040313 w 12"/>
              <a:gd name="T31" fmla="*/ 65524063 h 26"/>
              <a:gd name="T32" fmla="*/ 5040313 w 12"/>
              <a:gd name="T33" fmla="*/ 65524063 h 26"/>
              <a:gd name="T34" fmla="*/ 10080625 w 12"/>
              <a:gd name="T35" fmla="*/ 65524063 h 26"/>
              <a:gd name="T36" fmla="*/ 15120938 w 12"/>
              <a:gd name="T37" fmla="*/ 65524063 h 26"/>
              <a:gd name="T38" fmla="*/ 15120938 w 12"/>
              <a:gd name="T39" fmla="*/ 60483750 h 26"/>
              <a:gd name="T40" fmla="*/ 15120938 w 12"/>
              <a:gd name="T41" fmla="*/ 55443438 h 26"/>
              <a:gd name="T42" fmla="*/ 20161250 w 12"/>
              <a:gd name="T43" fmla="*/ 55443438 h 26"/>
              <a:gd name="T44" fmla="*/ 25201563 w 12"/>
              <a:gd name="T45" fmla="*/ 50403125 h 26"/>
              <a:gd name="T46" fmla="*/ 30241875 w 12"/>
              <a:gd name="T47" fmla="*/ 50403125 h 26"/>
              <a:gd name="T48" fmla="*/ 25201563 w 12"/>
              <a:gd name="T49" fmla="*/ 45362813 h 26"/>
              <a:gd name="T50" fmla="*/ 25201563 w 12"/>
              <a:gd name="T51" fmla="*/ 40322500 h 26"/>
              <a:gd name="T52" fmla="*/ 20161250 w 12"/>
              <a:gd name="T53" fmla="*/ 40322500 h 26"/>
              <a:gd name="T54" fmla="*/ 20161250 w 12"/>
              <a:gd name="T55" fmla="*/ 40322500 h 26"/>
              <a:gd name="T56" fmla="*/ 20161250 w 12"/>
              <a:gd name="T57" fmla="*/ 35282188 h 26"/>
              <a:gd name="T58" fmla="*/ 20161250 w 12"/>
              <a:gd name="T59" fmla="*/ 30241875 h 26"/>
              <a:gd name="T60" fmla="*/ 20161250 w 12"/>
              <a:gd name="T61" fmla="*/ 25201563 h 26"/>
              <a:gd name="T62" fmla="*/ 25201563 w 12"/>
              <a:gd name="T63" fmla="*/ 20161250 h 26"/>
              <a:gd name="T64" fmla="*/ 30241875 w 12"/>
              <a:gd name="T65" fmla="*/ 15120938 h 26"/>
              <a:gd name="T66" fmla="*/ 30241875 w 12"/>
              <a:gd name="T67" fmla="*/ 20161250 h 26"/>
              <a:gd name="T68" fmla="*/ 30241875 w 12"/>
              <a:gd name="T69" fmla="*/ 15120938 h 26"/>
              <a:gd name="T70" fmla="*/ 30241875 w 12"/>
              <a:gd name="T71" fmla="*/ 10080625 h 26"/>
              <a:gd name="T72" fmla="*/ 30241875 w 12"/>
              <a:gd name="T73" fmla="*/ 10080625 h 26"/>
              <a:gd name="T74" fmla="*/ 25201563 w 12"/>
              <a:gd name="T75" fmla="*/ 5040313 h 26"/>
              <a:gd name="T76" fmla="*/ 25201563 w 12"/>
              <a:gd name="T77" fmla="*/ 0 h 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" h="26">
                <a:moveTo>
                  <a:pt x="10" y="0"/>
                </a:moveTo>
                <a:lnTo>
                  <a:pt x="8" y="0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2"/>
                </a:lnTo>
                <a:lnTo>
                  <a:pt x="10" y="20"/>
                </a:lnTo>
                <a:lnTo>
                  <a:pt x="12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10" y="8"/>
                </a:lnTo>
                <a:lnTo>
                  <a:pt x="12" y="6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6" name="Freeform 2209">
            <a:extLst>
              <a:ext uri="{FF2B5EF4-FFF2-40B4-BE49-F238E27FC236}">
                <a16:creationId xmlns:a16="http://schemas.microsoft.com/office/drawing/2014/main" id="{AA3045CD-9E95-4869-906E-06F363C0C07D}"/>
              </a:ext>
            </a:extLst>
          </p:cNvPr>
          <p:cNvSpPr>
            <a:spLocks/>
          </p:cNvSpPr>
          <p:nvPr/>
        </p:nvSpPr>
        <p:spPr bwMode="auto">
          <a:xfrm>
            <a:off x="7778753" y="3975100"/>
            <a:ext cx="22225" cy="12700"/>
          </a:xfrm>
          <a:custGeom>
            <a:avLst/>
            <a:gdLst>
              <a:gd name="T0" fmla="*/ 20161250 w 14"/>
              <a:gd name="T1" fmla="*/ 20161250 h 8"/>
              <a:gd name="T2" fmla="*/ 20161250 w 14"/>
              <a:gd name="T3" fmla="*/ 20161250 h 8"/>
              <a:gd name="T4" fmla="*/ 20161250 w 14"/>
              <a:gd name="T5" fmla="*/ 15120938 h 8"/>
              <a:gd name="T6" fmla="*/ 25201563 w 14"/>
              <a:gd name="T7" fmla="*/ 15120938 h 8"/>
              <a:gd name="T8" fmla="*/ 30241875 w 14"/>
              <a:gd name="T9" fmla="*/ 15120938 h 8"/>
              <a:gd name="T10" fmla="*/ 35282188 w 14"/>
              <a:gd name="T11" fmla="*/ 10080625 h 8"/>
              <a:gd name="T12" fmla="*/ 35282188 w 14"/>
              <a:gd name="T13" fmla="*/ 5040313 h 8"/>
              <a:gd name="T14" fmla="*/ 30241875 w 14"/>
              <a:gd name="T15" fmla="*/ 0 h 8"/>
              <a:gd name="T16" fmla="*/ 25201563 w 14"/>
              <a:gd name="T17" fmla="*/ 0 h 8"/>
              <a:gd name="T18" fmla="*/ 20161250 w 14"/>
              <a:gd name="T19" fmla="*/ 5040313 h 8"/>
              <a:gd name="T20" fmla="*/ 20161250 w 14"/>
              <a:gd name="T21" fmla="*/ 10080625 h 8"/>
              <a:gd name="T22" fmla="*/ 15120938 w 14"/>
              <a:gd name="T23" fmla="*/ 5040313 h 8"/>
              <a:gd name="T24" fmla="*/ 20161250 w 14"/>
              <a:gd name="T25" fmla="*/ 0 h 8"/>
              <a:gd name="T26" fmla="*/ 15120938 w 14"/>
              <a:gd name="T27" fmla="*/ 0 h 8"/>
              <a:gd name="T28" fmla="*/ 10080625 w 14"/>
              <a:gd name="T29" fmla="*/ 0 h 8"/>
              <a:gd name="T30" fmla="*/ 5040313 w 14"/>
              <a:gd name="T31" fmla="*/ 0 h 8"/>
              <a:gd name="T32" fmla="*/ 0 w 14"/>
              <a:gd name="T33" fmla="*/ 0 h 8"/>
              <a:gd name="T34" fmla="*/ 0 w 14"/>
              <a:gd name="T35" fmla="*/ 5040313 h 8"/>
              <a:gd name="T36" fmla="*/ 0 w 14"/>
              <a:gd name="T37" fmla="*/ 10080625 h 8"/>
              <a:gd name="T38" fmla="*/ 0 w 14"/>
              <a:gd name="T39" fmla="*/ 15120938 h 8"/>
              <a:gd name="T40" fmla="*/ 0 w 14"/>
              <a:gd name="T41" fmla="*/ 20161250 h 8"/>
              <a:gd name="T42" fmla="*/ 5040313 w 14"/>
              <a:gd name="T43" fmla="*/ 15120938 h 8"/>
              <a:gd name="T44" fmla="*/ 10080625 w 14"/>
              <a:gd name="T45" fmla="*/ 10080625 h 8"/>
              <a:gd name="T46" fmla="*/ 10080625 w 14"/>
              <a:gd name="T47" fmla="*/ 10080625 h 8"/>
              <a:gd name="T48" fmla="*/ 15120938 w 14"/>
              <a:gd name="T49" fmla="*/ 10080625 h 8"/>
              <a:gd name="T50" fmla="*/ 15120938 w 14"/>
              <a:gd name="T51" fmla="*/ 15120938 h 8"/>
              <a:gd name="T52" fmla="*/ 15120938 w 14"/>
              <a:gd name="T53" fmla="*/ 20161250 h 8"/>
              <a:gd name="T54" fmla="*/ 20161250 w 14"/>
              <a:gd name="T55" fmla="*/ 20161250 h 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8">
                <a:moveTo>
                  <a:pt x="8" y="8"/>
                </a:move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4" y="2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8" y="4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8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7" name="Freeform 2210">
            <a:extLst>
              <a:ext uri="{FF2B5EF4-FFF2-40B4-BE49-F238E27FC236}">
                <a16:creationId xmlns:a16="http://schemas.microsoft.com/office/drawing/2014/main" id="{F17CED29-EDF9-4DC8-913D-40DD516D9AEB}"/>
              </a:ext>
            </a:extLst>
          </p:cNvPr>
          <p:cNvSpPr>
            <a:spLocks/>
          </p:cNvSpPr>
          <p:nvPr/>
        </p:nvSpPr>
        <p:spPr bwMode="auto">
          <a:xfrm>
            <a:off x="7778753" y="3975100"/>
            <a:ext cx="22225" cy="12700"/>
          </a:xfrm>
          <a:custGeom>
            <a:avLst/>
            <a:gdLst>
              <a:gd name="T0" fmla="*/ 20161250 w 14"/>
              <a:gd name="T1" fmla="*/ 20161250 h 8"/>
              <a:gd name="T2" fmla="*/ 20161250 w 14"/>
              <a:gd name="T3" fmla="*/ 20161250 h 8"/>
              <a:gd name="T4" fmla="*/ 20161250 w 14"/>
              <a:gd name="T5" fmla="*/ 15120938 h 8"/>
              <a:gd name="T6" fmla="*/ 25201563 w 14"/>
              <a:gd name="T7" fmla="*/ 15120938 h 8"/>
              <a:gd name="T8" fmla="*/ 30241875 w 14"/>
              <a:gd name="T9" fmla="*/ 15120938 h 8"/>
              <a:gd name="T10" fmla="*/ 35282188 w 14"/>
              <a:gd name="T11" fmla="*/ 10080625 h 8"/>
              <a:gd name="T12" fmla="*/ 35282188 w 14"/>
              <a:gd name="T13" fmla="*/ 5040313 h 8"/>
              <a:gd name="T14" fmla="*/ 30241875 w 14"/>
              <a:gd name="T15" fmla="*/ 0 h 8"/>
              <a:gd name="T16" fmla="*/ 25201563 w 14"/>
              <a:gd name="T17" fmla="*/ 0 h 8"/>
              <a:gd name="T18" fmla="*/ 20161250 w 14"/>
              <a:gd name="T19" fmla="*/ 5040313 h 8"/>
              <a:gd name="T20" fmla="*/ 20161250 w 14"/>
              <a:gd name="T21" fmla="*/ 10080625 h 8"/>
              <a:gd name="T22" fmla="*/ 15120938 w 14"/>
              <a:gd name="T23" fmla="*/ 5040313 h 8"/>
              <a:gd name="T24" fmla="*/ 20161250 w 14"/>
              <a:gd name="T25" fmla="*/ 0 h 8"/>
              <a:gd name="T26" fmla="*/ 15120938 w 14"/>
              <a:gd name="T27" fmla="*/ 0 h 8"/>
              <a:gd name="T28" fmla="*/ 10080625 w 14"/>
              <a:gd name="T29" fmla="*/ 0 h 8"/>
              <a:gd name="T30" fmla="*/ 5040313 w 14"/>
              <a:gd name="T31" fmla="*/ 0 h 8"/>
              <a:gd name="T32" fmla="*/ 0 w 14"/>
              <a:gd name="T33" fmla="*/ 0 h 8"/>
              <a:gd name="T34" fmla="*/ 0 w 14"/>
              <a:gd name="T35" fmla="*/ 5040313 h 8"/>
              <a:gd name="T36" fmla="*/ 0 w 14"/>
              <a:gd name="T37" fmla="*/ 10080625 h 8"/>
              <a:gd name="T38" fmla="*/ 0 w 14"/>
              <a:gd name="T39" fmla="*/ 15120938 h 8"/>
              <a:gd name="T40" fmla="*/ 0 w 14"/>
              <a:gd name="T41" fmla="*/ 20161250 h 8"/>
              <a:gd name="T42" fmla="*/ 5040313 w 14"/>
              <a:gd name="T43" fmla="*/ 15120938 h 8"/>
              <a:gd name="T44" fmla="*/ 10080625 w 14"/>
              <a:gd name="T45" fmla="*/ 10080625 h 8"/>
              <a:gd name="T46" fmla="*/ 10080625 w 14"/>
              <a:gd name="T47" fmla="*/ 10080625 h 8"/>
              <a:gd name="T48" fmla="*/ 15120938 w 14"/>
              <a:gd name="T49" fmla="*/ 10080625 h 8"/>
              <a:gd name="T50" fmla="*/ 15120938 w 14"/>
              <a:gd name="T51" fmla="*/ 15120938 h 8"/>
              <a:gd name="T52" fmla="*/ 15120938 w 14"/>
              <a:gd name="T53" fmla="*/ 20161250 h 8"/>
              <a:gd name="T54" fmla="*/ 20161250 w 14"/>
              <a:gd name="T55" fmla="*/ 20161250 h 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8">
                <a:moveTo>
                  <a:pt x="8" y="8"/>
                </a:move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4" y="2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8" y="4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8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8" name="Freeform 2211">
            <a:extLst>
              <a:ext uri="{FF2B5EF4-FFF2-40B4-BE49-F238E27FC236}">
                <a16:creationId xmlns:a16="http://schemas.microsoft.com/office/drawing/2014/main" id="{FB848C4E-8D82-4B8D-B441-6C7A030074B2}"/>
              </a:ext>
            </a:extLst>
          </p:cNvPr>
          <p:cNvSpPr>
            <a:spLocks/>
          </p:cNvSpPr>
          <p:nvPr/>
        </p:nvSpPr>
        <p:spPr bwMode="auto">
          <a:xfrm>
            <a:off x="7781925" y="4210051"/>
            <a:ext cx="114300" cy="66675"/>
          </a:xfrm>
          <a:custGeom>
            <a:avLst/>
            <a:gdLst>
              <a:gd name="T0" fmla="*/ 10080625 w 72"/>
              <a:gd name="T1" fmla="*/ 90725625 h 42"/>
              <a:gd name="T2" fmla="*/ 10080625 w 72"/>
              <a:gd name="T3" fmla="*/ 95765938 h 42"/>
              <a:gd name="T4" fmla="*/ 0 w 72"/>
              <a:gd name="T5" fmla="*/ 100806250 h 42"/>
              <a:gd name="T6" fmla="*/ 5040313 w 72"/>
              <a:gd name="T7" fmla="*/ 105846563 h 42"/>
              <a:gd name="T8" fmla="*/ 15120938 w 72"/>
              <a:gd name="T9" fmla="*/ 105846563 h 42"/>
              <a:gd name="T10" fmla="*/ 20161250 w 72"/>
              <a:gd name="T11" fmla="*/ 100806250 h 42"/>
              <a:gd name="T12" fmla="*/ 30241875 w 72"/>
              <a:gd name="T13" fmla="*/ 95765938 h 42"/>
              <a:gd name="T14" fmla="*/ 40322500 w 72"/>
              <a:gd name="T15" fmla="*/ 95765938 h 42"/>
              <a:gd name="T16" fmla="*/ 50403125 w 72"/>
              <a:gd name="T17" fmla="*/ 90725625 h 42"/>
              <a:gd name="T18" fmla="*/ 55443438 w 72"/>
              <a:gd name="T19" fmla="*/ 85685313 h 42"/>
              <a:gd name="T20" fmla="*/ 65524063 w 72"/>
              <a:gd name="T21" fmla="*/ 75604688 h 42"/>
              <a:gd name="T22" fmla="*/ 70564375 w 72"/>
              <a:gd name="T23" fmla="*/ 70564375 h 42"/>
              <a:gd name="T24" fmla="*/ 70564375 w 72"/>
              <a:gd name="T25" fmla="*/ 65524063 h 42"/>
              <a:gd name="T26" fmla="*/ 75604688 w 72"/>
              <a:gd name="T27" fmla="*/ 60483750 h 42"/>
              <a:gd name="T28" fmla="*/ 80645000 w 72"/>
              <a:gd name="T29" fmla="*/ 55443438 h 42"/>
              <a:gd name="T30" fmla="*/ 90725625 w 72"/>
              <a:gd name="T31" fmla="*/ 50403125 h 42"/>
              <a:gd name="T32" fmla="*/ 95765938 w 72"/>
              <a:gd name="T33" fmla="*/ 45362813 h 42"/>
              <a:gd name="T34" fmla="*/ 105846563 w 72"/>
              <a:gd name="T35" fmla="*/ 45362813 h 42"/>
              <a:gd name="T36" fmla="*/ 115927188 w 72"/>
              <a:gd name="T37" fmla="*/ 40322500 h 42"/>
              <a:gd name="T38" fmla="*/ 126007813 w 72"/>
              <a:gd name="T39" fmla="*/ 35282188 h 42"/>
              <a:gd name="T40" fmla="*/ 136088438 w 72"/>
              <a:gd name="T41" fmla="*/ 35282188 h 42"/>
              <a:gd name="T42" fmla="*/ 141128750 w 72"/>
              <a:gd name="T43" fmla="*/ 30241875 h 42"/>
              <a:gd name="T44" fmla="*/ 151209375 w 72"/>
              <a:gd name="T45" fmla="*/ 25201563 h 42"/>
              <a:gd name="T46" fmla="*/ 161290000 w 72"/>
              <a:gd name="T47" fmla="*/ 20161250 h 42"/>
              <a:gd name="T48" fmla="*/ 166330313 w 72"/>
              <a:gd name="T49" fmla="*/ 20161250 h 42"/>
              <a:gd name="T50" fmla="*/ 176410938 w 72"/>
              <a:gd name="T51" fmla="*/ 10080625 h 42"/>
              <a:gd name="T52" fmla="*/ 181451250 w 72"/>
              <a:gd name="T53" fmla="*/ 5040313 h 42"/>
              <a:gd name="T54" fmla="*/ 176410938 w 72"/>
              <a:gd name="T55" fmla="*/ 0 h 42"/>
              <a:gd name="T56" fmla="*/ 166330313 w 72"/>
              <a:gd name="T57" fmla="*/ 0 h 42"/>
              <a:gd name="T58" fmla="*/ 156249688 w 72"/>
              <a:gd name="T59" fmla="*/ 5040313 h 42"/>
              <a:gd name="T60" fmla="*/ 151209375 w 72"/>
              <a:gd name="T61" fmla="*/ 10080625 h 42"/>
              <a:gd name="T62" fmla="*/ 141128750 w 72"/>
              <a:gd name="T63" fmla="*/ 5040313 h 42"/>
              <a:gd name="T64" fmla="*/ 131048125 w 72"/>
              <a:gd name="T65" fmla="*/ 10080625 h 42"/>
              <a:gd name="T66" fmla="*/ 120967500 w 72"/>
              <a:gd name="T67" fmla="*/ 10080625 h 42"/>
              <a:gd name="T68" fmla="*/ 110886875 w 72"/>
              <a:gd name="T69" fmla="*/ 10080625 h 42"/>
              <a:gd name="T70" fmla="*/ 105846563 w 72"/>
              <a:gd name="T71" fmla="*/ 10080625 h 42"/>
              <a:gd name="T72" fmla="*/ 95765938 w 72"/>
              <a:gd name="T73" fmla="*/ 10080625 h 42"/>
              <a:gd name="T74" fmla="*/ 85685313 w 72"/>
              <a:gd name="T75" fmla="*/ 15120938 h 42"/>
              <a:gd name="T76" fmla="*/ 80645000 w 72"/>
              <a:gd name="T77" fmla="*/ 20161250 h 42"/>
              <a:gd name="T78" fmla="*/ 75604688 w 72"/>
              <a:gd name="T79" fmla="*/ 25201563 h 42"/>
              <a:gd name="T80" fmla="*/ 70564375 w 72"/>
              <a:gd name="T81" fmla="*/ 35282188 h 42"/>
              <a:gd name="T82" fmla="*/ 60483750 w 72"/>
              <a:gd name="T83" fmla="*/ 40322500 h 42"/>
              <a:gd name="T84" fmla="*/ 50403125 w 72"/>
              <a:gd name="T85" fmla="*/ 45362813 h 42"/>
              <a:gd name="T86" fmla="*/ 45362813 w 72"/>
              <a:gd name="T87" fmla="*/ 45362813 h 42"/>
              <a:gd name="T88" fmla="*/ 35282188 w 72"/>
              <a:gd name="T89" fmla="*/ 50403125 h 42"/>
              <a:gd name="T90" fmla="*/ 25201563 w 72"/>
              <a:gd name="T91" fmla="*/ 55443438 h 42"/>
              <a:gd name="T92" fmla="*/ 10080625 w 72"/>
              <a:gd name="T93" fmla="*/ 75604688 h 42"/>
              <a:gd name="T94" fmla="*/ 10080625 w 72"/>
              <a:gd name="T95" fmla="*/ 80645000 h 4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42">
                <a:moveTo>
                  <a:pt x="2" y="34"/>
                </a:moveTo>
                <a:lnTo>
                  <a:pt x="4" y="36"/>
                </a:lnTo>
                <a:lnTo>
                  <a:pt x="4" y="38"/>
                </a:lnTo>
                <a:lnTo>
                  <a:pt x="2" y="38"/>
                </a:lnTo>
                <a:lnTo>
                  <a:pt x="0" y="40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10" y="40"/>
                </a:lnTo>
                <a:lnTo>
                  <a:pt x="12" y="38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36"/>
                </a:lnTo>
                <a:lnTo>
                  <a:pt x="20" y="34"/>
                </a:lnTo>
                <a:lnTo>
                  <a:pt x="22" y="34"/>
                </a:lnTo>
                <a:lnTo>
                  <a:pt x="24" y="32"/>
                </a:lnTo>
                <a:lnTo>
                  <a:pt x="26" y="30"/>
                </a:lnTo>
                <a:lnTo>
                  <a:pt x="26" y="28"/>
                </a:lnTo>
                <a:lnTo>
                  <a:pt x="28" y="28"/>
                </a:lnTo>
                <a:lnTo>
                  <a:pt x="28" y="26"/>
                </a:lnTo>
                <a:lnTo>
                  <a:pt x="30" y="24"/>
                </a:lnTo>
                <a:lnTo>
                  <a:pt x="32" y="24"/>
                </a:lnTo>
                <a:lnTo>
                  <a:pt x="32" y="22"/>
                </a:lnTo>
                <a:lnTo>
                  <a:pt x="34" y="22"/>
                </a:lnTo>
                <a:lnTo>
                  <a:pt x="36" y="20"/>
                </a:lnTo>
                <a:lnTo>
                  <a:pt x="38" y="18"/>
                </a:lnTo>
                <a:lnTo>
                  <a:pt x="40" y="18"/>
                </a:lnTo>
                <a:lnTo>
                  <a:pt x="42" y="18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58" y="12"/>
                </a:lnTo>
                <a:lnTo>
                  <a:pt x="60" y="10"/>
                </a:lnTo>
                <a:lnTo>
                  <a:pt x="62" y="8"/>
                </a:lnTo>
                <a:lnTo>
                  <a:pt x="64" y="8"/>
                </a:lnTo>
                <a:lnTo>
                  <a:pt x="66" y="8"/>
                </a:lnTo>
                <a:lnTo>
                  <a:pt x="68" y="6"/>
                </a:lnTo>
                <a:lnTo>
                  <a:pt x="70" y="4"/>
                </a:lnTo>
                <a:lnTo>
                  <a:pt x="72" y="2"/>
                </a:lnTo>
                <a:lnTo>
                  <a:pt x="72" y="0"/>
                </a:lnTo>
                <a:lnTo>
                  <a:pt x="70" y="0"/>
                </a:lnTo>
                <a:lnTo>
                  <a:pt x="68" y="0"/>
                </a:lnTo>
                <a:lnTo>
                  <a:pt x="66" y="0"/>
                </a:lnTo>
                <a:lnTo>
                  <a:pt x="64" y="2"/>
                </a:lnTo>
                <a:lnTo>
                  <a:pt x="62" y="2"/>
                </a:lnTo>
                <a:lnTo>
                  <a:pt x="60" y="2"/>
                </a:lnTo>
                <a:lnTo>
                  <a:pt x="60" y="4"/>
                </a:lnTo>
                <a:lnTo>
                  <a:pt x="58" y="2"/>
                </a:lnTo>
                <a:lnTo>
                  <a:pt x="56" y="2"/>
                </a:lnTo>
                <a:lnTo>
                  <a:pt x="54" y="4"/>
                </a:lnTo>
                <a:lnTo>
                  <a:pt x="52" y="4"/>
                </a:lnTo>
                <a:lnTo>
                  <a:pt x="50" y="4"/>
                </a:lnTo>
                <a:lnTo>
                  <a:pt x="48" y="4"/>
                </a:lnTo>
                <a:lnTo>
                  <a:pt x="46" y="4"/>
                </a:lnTo>
                <a:lnTo>
                  <a:pt x="44" y="4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6"/>
                </a:lnTo>
                <a:lnTo>
                  <a:pt x="34" y="6"/>
                </a:lnTo>
                <a:lnTo>
                  <a:pt x="32" y="8"/>
                </a:lnTo>
                <a:lnTo>
                  <a:pt x="30" y="10"/>
                </a:lnTo>
                <a:lnTo>
                  <a:pt x="30" y="12"/>
                </a:lnTo>
                <a:lnTo>
                  <a:pt x="28" y="14"/>
                </a:lnTo>
                <a:lnTo>
                  <a:pt x="26" y="14"/>
                </a:lnTo>
                <a:lnTo>
                  <a:pt x="24" y="16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20"/>
                </a:lnTo>
                <a:lnTo>
                  <a:pt x="14" y="20"/>
                </a:lnTo>
                <a:lnTo>
                  <a:pt x="12" y="20"/>
                </a:lnTo>
                <a:lnTo>
                  <a:pt x="10" y="22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2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9" name="Freeform 2212">
            <a:extLst>
              <a:ext uri="{FF2B5EF4-FFF2-40B4-BE49-F238E27FC236}">
                <a16:creationId xmlns:a16="http://schemas.microsoft.com/office/drawing/2014/main" id="{EA2A4909-A4E6-4AD4-A401-17B50C37F32F}"/>
              </a:ext>
            </a:extLst>
          </p:cNvPr>
          <p:cNvSpPr>
            <a:spLocks/>
          </p:cNvSpPr>
          <p:nvPr/>
        </p:nvSpPr>
        <p:spPr bwMode="auto">
          <a:xfrm>
            <a:off x="7781925" y="4210051"/>
            <a:ext cx="114300" cy="66675"/>
          </a:xfrm>
          <a:custGeom>
            <a:avLst/>
            <a:gdLst>
              <a:gd name="T0" fmla="*/ 10080625 w 72"/>
              <a:gd name="T1" fmla="*/ 90725625 h 42"/>
              <a:gd name="T2" fmla="*/ 10080625 w 72"/>
              <a:gd name="T3" fmla="*/ 95765938 h 42"/>
              <a:gd name="T4" fmla="*/ 0 w 72"/>
              <a:gd name="T5" fmla="*/ 100806250 h 42"/>
              <a:gd name="T6" fmla="*/ 5040313 w 72"/>
              <a:gd name="T7" fmla="*/ 105846563 h 42"/>
              <a:gd name="T8" fmla="*/ 15120938 w 72"/>
              <a:gd name="T9" fmla="*/ 105846563 h 42"/>
              <a:gd name="T10" fmla="*/ 20161250 w 72"/>
              <a:gd name="T11" fmla="*/ 100806250 h 42"/>
              <a:gd name="T12" fmla="*/ 30241875 w 72"/>
              <a:gd name="T13" fmla="*/ 95765938 h 42"/>
              <a:gd name="T14" fmla="*/ 40322500 w 72"/>
              <a:gd name="T15" fmla="*/ 95765938 h 42"/>
              <a:gd name="T16" fmla="*/ 50403125 w 72"/>
              <a:gd name="T17" fmla="*/ 90725625 h 42"/>
              <a:gd name="T18" fmla="*/ 55443438 w 72"/>
              <a:gd name="T19" fmla="*/ 85685313 h 42"/>
              <a:gd name="T20" fmla="*/ 65524063 w 72"/>
              <a:gd name="T21" fmla="*/ 75604688 h 42"/>
              <a:gd name="T22" fmla="*/ 70564375 w 72"/>
              <a:gd name="T23" fmla="*/ 70564375 h 42"/>
              <a:gd name="T24" fmla="*/ 70564375 w 72"/>
              <a:gd name="T25" fmla="*/ 65524063 h 42"/>
              <a:gd name="T26" fmla="*/ 75604688 w 72"/>
              <a:gd name="T27" fmla="*/ 60483750 h 42"/>
              <a:gd name="T28" fmla="*/ 80645000 w 72"/>
              <a:gd name="T29" fmla="*/ 55443438 h 42"/>
              <a:gd name="T30" fmla="*/ 90725625 w 72"/>
              <a:gd name="T31" fmla="*/ 50403125 h 42"/>
              <a:gd name="T32" fmla="*/ 95765938 w 72"/>
              <a:gd name="T33" fmla="*/ 45362813 h 42"/>
              <a:gd name="T34" fmla="*/ 105846563 w 72"/>
              <a:gd name="T35" fmla="*/ 45362813 h 42"/>
              <a:gd name="T36" fmla="*/ 115927188 w 72"/>
              <a:gd name="T37" fmla="*/ 40322500 h 42"/>
              <a:gd name="T38" fmla="*/ 126007813 w 72"/>
              <a:gd name="T39" fmla="*/ 35282188 h 42"/>
              <a:gd name="T40" fmla="*/ 136088438 w 72"/>
              <a:gd name="T41" fmla="*/ 35282188 h 42"/>
              <a:gd name="T42" fmla="*/ 141128750 w 72"/>
              <a:gd name="T43" fmla="*/ 30241875 h 42"/>
              <a:gd name="T44" fmla="*/ 151209375 w 72"/>
              <a:gd name="T45" fmla="*/ 25201563 h 42"/>
              <a:gd name="T46" fmla="*/ 161290000 w 72"/>
              <a:gd name="T47" fmla="*/ 20161250 h 42"/>
              <a:gd name="T48" fmla="*/ 166330313 w 72"/>
              <a:gd name="T49" fmla="*/ 20161250 h 42"/>
              <a:gd name="T50" fmla="*/ 176410938 w 72"/>
              <a:gd name="T51" fmla="*/ 10080625 h 42"/>
              <a:gd name="T52" fmla="*/ 181451250 w 72"/>
              <a:gd name="T53" fmla="*/ 5040313 h 42"/>
              <a:gd name="T54" fmla="*/ 176410938 w 72"/>
              <a:gd name="T55" fmla="*/ 0 h 42"/>
              <a:gd name="T56" fmla="*/ 166330313 w 72"/>
              <a:gd name="T57" fmla="*/ 0 h 42"/>
              <a:gd name="T58" fmla="*/ 156249688 w 72"/>
              <a:gd name="T59" fmla="*/ 5040313 h 42"/>
              <a:gd name="T60" fmla="*/ 151209375 w 72"/>
              <a:gd name="T61" fmla="*/ 10080625 h 42"/>
              <a:gd name="T62" fmla="*/ 141128750 w 72"/>
              <a:gd name="T63" fmla="*/ 5040313 h 42"/>
              <a:gd name="T64" fmla="*/ 131048125 w 72"/>
              <a:gd name="T65" fmla="*/ 10080625 h 42"/>
              <a:gd name="T66" fmla="*/ 120967500 w 72"/>
              <a:gd name="T67" fmla="*/ 10080625 h 42"/>
              <a:gd name="T68" fmla="*/ 110886875 w 72"/>
              <a:gd name="T69" fmla="*/ 10080625 h 42"/>
              <a:gd name="T70" fmla="*/ 105846563 w 72"/>
              <a:gd name="T71" fmla="*/ 10080625 h 42"/>
              <a:gd name="T72" fmla="*/ 95765938 w 72"/>
              <a:gd name="T73" fmla="*/ 10080625 h 42"/>
              <a:gd name="T74" fmla="*/ 85685313 w 72"/>
              <a:gd name="T75" fmla="*/ 15120938 h 42"/>
              <a:gd name="T76" fmla="*/ 80645000 w 72"/>
              <a:gd name="T77" fmla="*/ 20161250 h 42"/>
              <a:gd name="T78" fmla="*/ 75604688 w 72"/>
              <a:gd name="T79" fmla="*/ 25201563 h 42"/>
              <a:gd name="T80" fmla="*/ 70564375 w 72"/>
              <a:gd name="T81" fmla="*/ 35282188 h 42"/>
              <a:gd name="T82" fmla="*/ 60483750 w 72"/>
              <a:gd name="T83" fmla="*/ 40322500 h 42"/>
              <a:gd name="T84" fmla="*/ 50403125 w 72"/>
              <a:gd name="T85" fmla="*/ 45362813 h 42"/>
              <a:gd name="T86" fmla="*/ 45362813 w 72"/>
              <a:gd name="T87" fmla="*/ 45362813 h 42"/>
              <a:gd name="T88" fmla="*/ 35282188 w 72"/>
              <a:gd name="T89" fmla="*/ 50403125 h 42"/>
              <a:gd name="T90" fmla="*/ 25201563 w 72"/>
              <a:gd name="T91" fmla="*/ 55443438 h 42"/>
              <a:gd name="T92" fmla="*/ 10080625 w 72"/>
              <a:gd name="T93" fmla="*/ 75604688 h 42"/>
              <a:gd name="T94" fmla="*/ 10080625 w 72"/>
              <a:gd name="T95" fmla="*/ 80645000 h 4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42">
                <a:moveTo>
                  <a:pt x="2" y="34"/>
                </a:moveTo>
                <a:lnTo>
                  <a:pt x="4" y="36"/>
                </a:lnTo>
                <a:lnTo>
                  <a:pt x="4" y="38"/>
                </a:lnTo>
                <a:lnTo>
                  <a:pt x="2" y="38"/>
                </a:lnTo>
                <a:lnTo>
                  <a:pt x="0" y="40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10" y="40"/>
                </a:lnTo>
                <a:lnTo>
                  <a:pt x="12" y="38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36"/>
                </a:lnTo>
                <a:lnTo>
                  <a:pt x="20" y="34"/>
                </a:lnTo>
                <a:lnTo>
                  <a:pt x="22" y="34"/>
                </a:lnTo>
                <a:lnTo>
                  <a:pt x="24" y="32"/>
                </a:lnTo>
                <a:lnTo>
                  <a:pt x="26" y="30"/>
                </a:lnTo>
                <a:lnTo>
                  <a:pt x="26" y="28"/>
                </a:lnTo>
                <a:lnTo>
                  <a:pt x="28" y="28"/>
                </a:lnTo>
                <a:lnTo>
                  <a:pt x="28" y="26"/>
                </a:lnTo>
                <a:lnTo>
                  <a:pt x="30" y="24"/>
                </a:lnTo>
                <a:lnTo>
                  <a:pt x="32" y="24"/>
                </a:lnTo>
                <a:lnTo>
                  <a:pt x="32" y="22"/>
                </a:lnTo>
                <a:lnTo>
                  <a:pt x="34" y="22"/>
                </a:lnTo>
                <a:lnTo>
                  <a:pt x="36" y="20"/>
                </a:lnTo>
                <a:lnTo>
                  <a:pt x="38" y="18"/>
                </a:lnTo>
                <a:lnTo>
                  <a:pt x="40" y="18"/>
                </a:lnTo>
                <a:lnTo>
                  <a:pt x="42" y="18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58" y="12"/>
                </a:lnTo>
                <a:lnTo>
                  <a:pt x="60" y="10"/>
                </a:lnTo>
                <a:lnTo>
                  <a:pt x="62" y="8"/>
                </a:lnTo>
                <a:lnTo>
                  <a:pt x="64" y="8"/>
                </a:lnTo>
                <a:lnTo>
                  <a:pt x="66" y="8"/>
                </a:lnTo>
                <a:lnTo>
                  <a:pt x="68" y="6"/>
                </a:lnTo>
                <a:lnTo>
                  <a:pt x="70" y="4"/>
                </a:lnTo>
                <a:lnTo>
                  <a:pt x="72" y="2"/>
                </a:lnTo>
                <a:lnTo>
                  <a:pt x="72" y="0"/>
                </a:lnTo>
                <a:lnTo>
                  <a:pt x="70" y="0"/>
                </a:lnTo>
                <a:lnTo>
                  <a:pt x="68" y="0"/>
                </a:lnTo>
                <a:lnTo>
                  <a:pt x="66" y="0"/>
                </a:lnTo>
                <a:lnTo>
                  <a:pt x="64" y="2"/>
                </a:lnTo>
                <a:lnTo>
                  <a:pt x="62" y="2"/>
                </a:lnTo>
                <a:lnTo>
                  <a:pt x="60" y="2"/>
                </a:lnTo>
                <a:lnTo>
                  <a:pt x="60" y="4"/>
                </a:lnTo>
                <a:lnTo>
                  <a:pt x="58" y="2"/>
                </a:lnTo>
                <a:lnTo>
                  <a:pt x="56" y="2"/>
                </a:lnTo>
                <a:lnTo>
                  <a:pt x="54" y="4"/>
                </a:lnTo>
                <a:lnTo>
                  <a:pt x="52" y="4"/>
                </a:lnTo>
                <a:lnTo>
                  <a:pt x="50" y="4"/>
                </a:lnTo>
                <a:lnTo>
                  <a:pt x="48" y="4"/>
                </a:lnTo>
                <a:lnTo>
                  <a:pt x="46" y="4"/>
                </a:lnTo>
                <a:lnTo>
                  <a:pt x="44" y="4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6"/>
                </a:lnTo>
                <a:lnTo>
                  <a:pt x="34" y="6"/>
                </a:lnTo>
                <a:lnTo>
                  <a:pt x="32" y="8"/>
                </a:lnTo>
                <a:lnTo>
                  <a:pt x="30" y="10"/>
                </a:lnTo>
                <a:lnTo>
                  <a:pt x="30" y="12"/>
                </a:lnTo>
                <a:lnTo>
                  <a:pt x="28" y="14"/>
                </a:lnTo>
                <a:lnTo>
                  <a:pt x="26" y="14"/>
                </a:lnTo>
                <a:lnTo>
                  <a:pt x="24" y="16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20"/>
                </a:lnTo>
                <a:lnTo>
                  <a:pt x="14" y="20"/>
                </a:lnTo>
                <a:lnTo>
                  <a:pt x="12" y="20"/>
                </a:lnTo>
                <a:lnTo>
                  <a:pt x="10" y="22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2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0" name="Freeform 2213">
            <a:extLst>
              <a:ext uri="{FF2B5EF4-FFF2-40B4-BE49-F238E27FC236}">
                <a16:creationId xmlns:a16="http://schemas.microsoft.com/office/drawing/2014/main" id="{8DA90BE1-FBE2-4771-9185-A80A71BEF944}"/>
              </a:ext>
            </a:extLst>
          </p:cNvPr>
          <p:cNvSpPr>
            <a:spLocks/>
          </p:cNvSpPr>
          <p:nvPr/>
        </p:nvSpPr>
        <p:spPr bwMode="auto">
          <a:xfrm>
            <a:off x="7823201" y="3987800"/>
            <a:ext cx="28575" cy="12700"/>
          </a:xfrm>
          <a:custGeom>
            <a:avLst/>
            <a:gdLst>
              <a:gd name="T0" fmla="*/ 5040313 w 18"/>
              <a:gd name="T1" fmla="*/ 5040313 h 8"/>
              <a:gd name="T2" fmla="*/ 0 w 18"/>
              <a:gd name="T3" fmla="*/ 10080625 h 8"/>
              <a:gd name="T4" fmla="*/ 0 w 18"/>
              <a:gd name="T5" fmla="*/ 10080625 h 8"/>
              <a:gd name="T6" fmla="*/ 0 w 18"/>
              <a:gd name="T7" fmla="*/ 15120938 h 8"/>
              <a:gd name="T8" fmla="*/ 0 w 18"/>
              <a:gd name="T9" fmla="*/ 20161250 h 8"/>
              <a:gd name="T10" fmla="*/ 5040313 w 18"/>
              <a:gd name="T11" fmla="*/ 20161250 h 8"/>
              <a:gd name="T12" fmla="*/ 10080625 w 18"/>
              <a:gd name="T13" fmla="*/ 20161250 h 8"/>
              <a:gd name="T14" fmla="*/ 15120938 w 18"/>
              <a:gd name="T15" fmla="*/ 20161250 h 8"/>
              <a:gd name="T16" fmla="*/ 20161250 w 18"/>
              <a:gd name="T17" fmla="*/ 15120938 h 8"/>
              <a:gd name="T18" fmla="*/ 25201563 w 18"/>
              <a:gd name="T19" fmla="*/ 15120938 h 8"/>
              <a:gd name="T20" fmla="*/ 30241875 w 18"/>
              <a:gd name="T21" fmla="*/ 20161250 h 8"/>
              <a:gd name="T22" fmla="*/ 30241875 w 18"/>
              <a:gd name="T23" fmla="*/ 15120938 h 8"/>
              <a:gd name="T24" fmla="*/ 35282188 w 18"/>
              <a:gd name="T25" fmla="*/ 15120938 h 8"/>
              <a:gd name="T26" fmla="*/ 40322500 w 18"/>
              <a:gd name="T27" fmla="*/ 15120938 h 8"/>
              <a:gd name="T28" fmla="*/ 45362813 w 18"/>
              <a:gd name="T29" fmla="*/ 10080625 h 8"/>
              <a:gd name="T30" fmla="*/ 40322500 w 18"/>
              <a:gd name="T31" fmla="*/ 10080625 h 8"/>
              <a:gd name="T32" fmla="*/ 40322500 w 18"/>
              <a:gd name="T33" fmla="*/ 5040313 h 8"/>
              <a:gd name="T34" fmla="*/ 35282188 w 18"/>
              <a:gd name="T35" fmla="*/ 10080625 h 8"/>
              <a:gd name="T36" fmla="*/ 30241875 w 18"/>
              <a:gd name="T37" fmla="*/ 5040313 h 8"/>
              <a:gd name="T38" fmla="*/ 25201563 w 18"/>
              <a:gd name="T39" fmla="*/ 5040313 h 8"/>
              <a:gd name="T40" fmla="*/ 20161250 w 18"/>
              <a:gd name="T41" fmla="*/ 5040313 h 8"/>
              <a:gd name="T42" fmla="*/ 15120938 w 18"/>
              <a:gd name="T43" fmla="*/ 0 h 8"/>
              <a:gd name="T44" fmla="*/ 10080625 w 18"/>
              <a:gd name="T45" fmla="*/ 0 h 8"/>
              <a:gd name="T46" fmla="*/ 5040313 w 18"/>
              <a:gd name="T47" fmla="*/ 0 h 8"/>
              <a:gd name="T48" fmla="*/ 5040313 w 18"/>
              <a:gd name="T49" fmla="*/ 5040313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" h="8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4" y="4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1" name="Freeform 2214">
            <a:extLst>
              <a:ext uri="{FF2B5EF4-FFF2-40B4-BE49-F238E27FC236}">
                <a16:creationId xmlns:a16="http://schemas.microsoft.com/office/drawing/2014/main" id="{5B8EEE0C-DF7F-4A7F-B107-0E09F788D5F3}"/>
              </a:ext>
            </a:extLst>
          </p:cNvPr>
          <p:cNvSpPr>
            <a:spLocks/>
          </p:cNvSpPr>
          <p:nvPr/>
        </p:nvSpPr>
        <p:spPr bwMode="auto">
          <a:xfrm>
            <a:off x="7823201" y="3987800"/>
            <a:ext cx="28575" cy="12700"/>
          </a:xfrm>
          <a:custGeom>
            <a:avLst/>
            <a:gdLst>
              <a:gd name="T0" fmla="*/ 5040313 w 18"/>
              <a:gd name="T1" fmla="*/ 5040313 h 8"/>
              <a:gd name="T2" fmla="*/ 0 w 18"/>
              <a:gd name="T3" fmla="*/ 10080625 h 8"/>
              <a:gd name="T4" fmla="*/ 0 w 18"/>
              <a:gd name="T5" fmla="*/ 10080625 h 8"/>
              <a:gd name="T6" fmla="*/ 0 w 18"/>
              <a:gd name="T7" fmla="*/ 15120938 h 8"/>
              <a:gd name="T8" fmla="*/ 0 w 18"/>
              <a:gd name="T9" fmla="*/ 20161250 h 8"/>
              <a:gd name="T10" fmla="*/ 5040313 w 18"/>
              <a:gd name="T11" fmla="*/ 20161250 h 8"/>
              <a:gd name="T12" fmla="*/ 10080625 w 18"/>
              <a:gd name="T13" fmla="*/ 20161250 h 8"/>
              <a:gd name="T14" fmla="*/ 15120938 w 18"/>
              <a:gd name="T15" fmla="*/ 20161250 h 8"/>
              <a:gd name="T16" fmla="*/ 20161250 w 18"/>
              <a:gd name="T17" fmla="*/ 15120938 h 8"/>
              <a:gd name="T18" fmla="*/ 25201563 w 18"/>
              <a:gd name="T19" fmla="*/ 15120938 h 8"/>
              <a:gd name="T20" fmla="*/ 30241875 w 18"/>
              <a:gd name="T21" fmla="*/ 20161250 h 8"/>
              <a:gd name="T22" fmla="*/ 30241875 w 18"/>
              <a:gd name="T23" fmla="*/ 15120938 h 8"/>
              <a:gd name="T24" fmla="*/ 35282188 w 18"/>
              <a:gd name="T25" fmla="*/ 15120938 h 8"/>
              <a:gd name="T26" fmla="*/ 40322500 w 18"/>
              <a:gd name="T27" fmla="*/ 15120938 h 8"/>
              <a:gd name="T28" fmla="*/ 45362813 w 18"/>
              <a:gd name="T29" fmla="*/ 10080625 h 8"/>
              <a:gd name="T30" fmla="*/ 40322500 w 18"/>
              <a:gd name="T31" fmla="*/ 10080625 h 8"/>
              <a:gd name="T32" fmla="*/ 40322500 w 18"/>
              <a:gd name="T33" fmla="*/ 5040313 h 8"/>
              <a:gd name="T34" fmla="*/ 35282188 w 18"/>
              <a:gd name="T35" fmla="*/ 10080625 h 8"/>
              <a:gd name="T36" fmla="*/ 30241875 w 18"/>
              <a:gd name="T37" fmla="*/ 5040313 h 8"/>
              <a:gd name="T38" fmla="*/ 25201563 w 18"/>
              <a:gd name="T39" fmla="*/ 5040313 h 8"/>
              <a:gd name="T40" fmla="*/ 20161250 w 18"/>
              <a:gd name="T41" fmla="*/ 5040313 h 8"/>
              <a:gd name="T42" fmla="*/ 15120938 w 18"/>
              <a:gd name="T43" fmla="*/ 0 h 8"/>
              <a:gd name="T44" fmla="*/ 10080625 w 18"/>
              <a:gd name="T45" fmla="*/ 0 h 8"/>
              <a:gd name="T46" fmla="*/ 5040313 w 18"/>
              <a:gd name="T47" fmla="*/ 0 h 8"/>
              <a:gd name="T48" fmla="*/ 5040313 w 18"/>
              <a:gd name="T49" fmla="*/ 5040313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" h="8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4" y="4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2" name="Freeform 2215">
            <a:extLst>
              <a:ext uri="{FF2B5EF4-FFF2-40B4-BE49-F238E27FC236}">
                <a16:creationId xmlns:a16="http://schemas.microsoft.com/office/drawing/2014/main" id="{8994AF28-9278-4A77-A29A-A3EF62BF6B7F}"/>
              </a:ext>
            </a:extLst>
          </p:cNvPr>
          <p:cNvSpPr>
            <a:spLocks/>
          </p:cNvSpPr>
          <p:nvPr/>
        </p:nvSpPr>
        <p:spPr bwMode="auto">
          <a:xfrm>
            <a:off x="7851777" y="3994150"/>
            <a:ext cx="28575" cy="6351"/>
          </a:xfrm>
          <a:custGeom>
            <a:avLst/>
            <a:gdLst>
              <a:gd name="T0" fmla="*/ 5040313 w 18"/>
              <a:gd name="T1" fmla="*/ 0 h 4"/>
              <a:gd name="T2" fmla="*/ 0 w 18"/>
              <a:gd name="T3" fmla="*/ 0 h 4"/>
              <a:gd name="T4" fmla="*/ 5040313 w 18"/>
              <a:gd name="T5" fmla="*/ 5040313 h 4"/>
              <a:gd name="T6" fmla="*/ 10080625 w 18"/>
              <a:gd name="T7" fmla="*/ 10080625 h 4"/>
              <a:gd name="T8" fmla="*/ 10080625 w 18"/>
              <a:gd name="T9" fmla="*/ 5040313 h 4"/>
              <a:gd name="T10" fmla="*/ 20161250 w 18"/>
              <a:gd name="T11" fmla="*/ 5040313 h 4"/>
              <a:gd name="T12" fmla="*/ 25201563 w 18"/>
              <a:gd name="T13" fmla="*/ 5040313 h 4"/>
              <a:gd name="T14" fmla="*/ 30241875 w 18"/>
              <a:gd name="T15" fmla="*/ 5040313 h 4"/>
              <a:gd name="T16" fmla="*/ 35282188 w 18"/>
              <a:gd name="T17" fmla="*/ 5040313 h 4"/>
              <a:gd name="T18" fmla="*/ 40322500 w 18"/>
              <a:gd name="T19" fmla="*/ 5040313 h 4"/>
              <a:gd name="T20" fmla="*/ 45362813 w 18"/>
              <a:gd name="T21" fmla="*/ 0 h 4"/>
              <a:gd name="T22" fmla="*/ 40322500 w 18"/>
              <a:gd name="T23" fmla="*/ 0 h 4"/>
              <a:gd name="T24" fmla="*/ 35282188 w 18"/>
              <a:gd name="T25" fmla="*/ 0 h 4"/>
              <a:gd name="T26" fmla="*/ 30241875 w 18"/>
              <a:gd name="T27" fmla="*/ 0 h 4"/>
              <a:gd name="T28" fmla="*/ 25201563 w 18"/>
              <a:gd name="T29" fmla="*/ 0 h 4"/>
              <a:gd name="T30" fmla="*/ 20161250 w 18"/>
              <a:gd name="T31" fmla="*/ 0 h 4"/>
              <a:gd name="T32" fmla="*/ 15120938 w 18"/>
              <a:gd name="T33" fmla="*/ 0 h 4"/>
              <a:gd name="T34" fmla="*/ 15120938 w 18"/>
              <a:gd name="T35" fmla="*/ 0 h 4"/>
              <a:gd name="T36" fmla="*/ 10080625 w 18"/>
              <a:gd name="T37" fmla="*/ 0 h 4"/>
              <a:gd name="T38" fmla="*/ 5040313 w 18"/>
              <a:gd name="T39" fmla="*/ 0 h 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4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3" name="Freeform 2216">
            <a:extLst>
              <a:ext uri="{FF2B5EF4-FFF2-40B4-BE49-F238E27FC236}">
                <a16:creationId xmlns:a16="http://schemas.microsoft.com/office/drawing/2014/main" id="{544B4688-049A-481F-B07C-DE0A4AA38A68}"/>
              </a:ext>
            </a:extLst>
          </p:cNvPr>
          <p:cNvSpPr>
            <a:spLocks/>
          </p:cNvSpPr>
          <p:nvPr/>
        </p:nvSpPr>
        <p:spPr bwMode="auto">
          <a:xfrm>
            <a:off x="7851777" y="3994150"/>
            <a:ext cx="28575" cy="6351"/>
          </a:xfrm>
          <a:custGeom>
            <a:avLst/>
            <a:gdLst>
              <a:gd name="T0" fmla="*/ 5040313 w 18"/>
              <a:gd name="T1" fmla="*/ 0 h 4"/>
              <a:gd name="T2" fmla="*/ 0 w 18"/>
              <a:gd name="T3" fmla="*/ 0 h 4"/>
              <a:gd name="T4" fmla="*/ 5040313 w 18"/>
              <a:gd name="T5" fmla="*/ 5040313 h 4"/>
              <a:gd name="T6" fmla="*/ 10080625 w 18"/>
              <a:gd name="T7" fmla="*/ 10080625 h 4"/>
              <a:gd name="T8" fmla="*/ 10080625 w 18"/>
              <a:gd name="T9" fmla="*/ 5040313 h 4"/>
              <a:gd name="T10" fmla="*/ 20161250 w 18"/>
              <a:gd name="T11" fmla="*/ 5040313 h 4"/>
              <a:gd name="T12" fmla="*/ 25201563 w 18"/>
              <a:gd name="T13" fmla="*/ 5040313 h 4"/>
              <a:gd name="T14" fmla="*/ 30241875 w 18"/>
              <a:gd name="T15" fmla="*/ 5040313 h 4"/>
              <a:gd name="T16" fmla="*/ 35282188 w 18"/>
              <a:gd name="T17" fmla="*/ 5040313 h 4"/>
              <a:gd name="T18" fmla="*/ 40322500 w 18"/>
              <a:gd name="T19" fmla="*/ 5040313 h 4"/>
              <a:gd name="T20" fmla="*/ 45362813 w 18"/>
              <a:gd name="T21" fmla="*/ 0 h 4"/>
              <a:gd name="T22" fmla="*/ 40322500 w 18"/>
              <a:gd name="T23" fmla="*/ 0 h 4"/>
              <a:gd name="T24" fmla="*/ 35282188 w 18"/>
              <a:gd name="T25" fmla="*/ 0 h 4"/>
              <a:gd name="T26" fmla="*/ 30241875 w 18"/>
              <a:gd name="T27" fmla="*/ 0 h 4"/>
              <a:gd name="T28" fmla="*/ 25201563 w 18"/>
              <a:gd name="T29" fmla="*/ 0 h 4"/>
              <a:gd name="T30" fmla="*/ 20161250 w 18"/>
              <a:gd name="T31" fmla="*/ 0 h 4"/>
              <a:gd name="T32" fmla="*/ 15120938 w 18"/>
              <a:gd name="T33" fmla="*/ 0 h 4"/>
              <a:gd name="T34" fmla="*/ 15120938 w 18"/>
              <a:gd name="T35" fmla="*/ 0 h 4"/>
              <a:gd name="T36" fmla="*/ 10080625 w 18"/>
              <a:gd name="T37" fmla="*/ 0 h 4"/>
              <a:gd name="T38" fmla="*/ 5040313 w 18"/>
              <a:gd name="T39" fmla="*/ 0 h 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4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4" name="Freeform 2217">
            <a:extLst>
              <a:ext uri="{FF2B5EF4-FFF2-40B4-BE49-F238E27FC236}">
                <a16:creationId xmlns:a16="http://schemas.microsoft.com/office/drawing/2014/main" id="{EAB67E0E-AFCC-48AE-8FFE-F13867BD692F}"/>
              </a:ext>
            </a:extLst>
          </p:cNvPr>
          <p:cNvSpPr>
            <a:spLocks/>
          </p:cNvSpPr>
          <p:nvPr/>
        </p:nvSpPr>
        <p:spPr bwMode="auto">
          <a:xfrm>
            <a:off x="7870828" y="4035424"/>
            <a:ext cx="34925" cy="25400"/>
          </a:xfrm>
          <a:custGeom>
            <a:avLst/>
            <a:gdLst>
              <a:gd name="T0" fmla="*/ 30241875 w 22"/>
              <a:gd name="T1" fmla="*/ 40322500 h 16"/>
              <a:gd name="T2" fmla="*/ 35282188 w 22"/>
              <a:gd name="T3" fmla="*/ 40322500 h 16"/>
              <a:gd name="T4" fmla="*/ 35282188 w 22"/>
              <a:gd name="T5" fmla="*/ 40322500 h 16"/>
              <a:gd name="T6" fmla="*/ 40322500 w 22"/>
              <a:gd name="T7" fmla="*/ 35282188 h 16"/>
              <a:gd name="T8" fmla="*/ 45362813 w 22"/>
              <a:gd name="T9" fmla="*/ 35282188 h 16"/>
              <a:gd name="T10" fmla="*/ 50403125 w 22"/>
              <a:gd name="T11" fmla="*/ 30241875 h 16"/>
              <a:gd name="T12" fmla="*/ 55443438 w 22"/>
              <a:gd name="T13" fmla="*/ 25201563 h 16"/>
              <a:gd name="T14" fmla="*/ 55443438 w 22"/>
              <a:gd name="T15" fmla="*/ 25201563 h 16"/>
              <a:gd name="T16" fmla="*/ 55443438 w 22"/>
              <a:gd name="T17" fmla="*/ 20161250 h 16"/>
              <a:gd name="T18" fmla="*/ 50403125 w 22"/>
              <a:gd name="T19" fmla="*/ 15120938 h 16"/>
              <a:gd name="T20" fmla="*/ 45362813 w 22"/>
              <a:gd name="T21" fmla="*/ 15120938 h 16"/>
              <a:gd name="T22" fmla="*/ 50403125 w 22"/>
              <a:gd name="T23" fmla="*/ 10080625 h 16"/>
              <a:gd name="T24" fmla="*/ 45362813 w 22"/>
              <a:gd name="T25" fmla="*/ 5040313 h 16"/>
              <a:gd name="T26" fmla="*/ 35282188 w 22"/>
              <a:gd name="T27" fmla="*/ 0 h 16"/>
              <a:gd name="T28" fmla="*/ 30241875 w 22"/>
              <a:gd name="T29" fmla="*/ 0 h 16"/>
              <a:gd name="T30" fmla="*/ 25201563 w 22"/>
              <a:gd name="T31" fmla="*/ 0 h 16"/>
              <a:gd name="T32" fmla="*/ 25201563 w 22"/>
              <a:gd name="T33" fmla="*/ 0 h 16"/>
              <a:gd name="T34" fmla="*/ 20161250 w 22"/>
              <a:gd name="T35" fmla="*/ 0 h 16"/>
              <a:gd name="T36" fmla="*/ 15120938 w 22"/>
              <a:gd name="T37" fmla="*/ 5040313 h 16"/>
              <a:gd name="T38" fmla="*/ 10080625 w 22"/>
              <a:gd name="T39" fmla="*/ 5040313 h 16"/>
              <a:gd name="T40" fmla="*/ 5040313 w 22"/>
              <a:gd name="T41" fmla="*/ 5040313 h 16"/>
              <a:gd name="T42" fmla="*/ 0 w 22"/>
              <a:gd name="T43" fmla="*/ 5040313 h 16"/>
              <a:gd name="T44" fmla="*/ 0 w 22"/>
              <a:gd name="T45" fmla="*/ 10080625 h 16"/>
              <a:gd name="T46" fmla="*/ 0 w 22"/>
              <a:gd name="T47" fmla="*/ 15120938 h 16"/>
              <a:gd name="T48" fmla="*/ 0 w 22"/>
              <a:gd name="T49" fmla="*/ 20161250 h 16"/>
              <a:gd name="T50" fmla="*/ 0 w 22"/>
              <a:gd name="T51" fmla="*/ 20161250 h 16"/>
              <a:gd name="T52" fmla="*/ 5040313 w 22"/>
              <a:gd name="T53" fmla="*/ 25201563 h 16"/>
              <a:gd name="T54" fmla="*/ 10080625 w 22"/>
              <a:gd name="T55" fmla="*/ 30241875 h 16"/>
              <a:gd name="T56" fmla="*/ 15120938 w 22"/>
              <a:gd name="T57" fmla="*/ 35282188 h 16"/>
              <a:gd name="T58" fmla="*/ 20161250 w 22"/>
              <a:gd name="T59" fmla="*/ 35282188 h 16"/>
              <a:gd name="T60" fmla="*/ 25201563 w 22"/>
              <a:gd name="T61" fmla="*/ 40322500 h 16"/>
              <a:gd name="T62" fmla="*/ 30241875 w 22"/>
              <a:gd name="T63" fmla="*/ 40322500 h 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2" h="16">
                <a:moveTo>
                  <a:pt x="12" y="16"/>
                </a:move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20" y="4"/>
                </a:lnTo>
                <a:lnTo>
                  <a:pt x="18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2"/>
                </a:lnTo>
                <a:lnTo>
                  <a:pt x="6" y="14"/>
                </a:lnTo>
                <a:lnTo>
                  <a:pt x="8" y="14"/>
                </a:lnTo>
                <a:lnTo>
                  <a:pt x="10" y="16"/>
                </a:lnTo>
                <a:lnTo>
                  <a:pt x="12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5" name="Freeform 2218">
            <a:extLst>
              <a:ext uri="{FF2B5EF4-FFF2-40B4-BE49-F238E27FC236}">
                <a16:creationId xmlns:a16="http://schemas.microsoft.com/office/drawing/2014/main" id="{F6D850DD-0DC9-4E0D-8D7B-E16EA98B87F7}"/>
              </a:ext>
            </a:extLst>
          </p:cNvPr>
          <p:cNvSpPr>
            <a:spLocks/>
          </p:cNvSpPr>
          <p:nvPr/>
        </p:nvSpPr>
        <p:spPr bwMode="auto">
          <a:xfrm>
            <a:off x="7870828" y="4035424"/>
            <a:ext cx="34925" cy="25400"/>
          </a:xfrm>
          <a:custGeom>
            <a:avLst/>
            <a:gdLst>
              <a:gd name="T0" fmla="*/ 30241875 w 22"/>
              <a:gd name="T1" fmla="*/ 40322500 h 16"/>
              <a:gd name="T2" fmla="*/ 35282188 w 22"/>
              <a:gd name="T3" fmla="*/ 40322500 h 16"/>
              <a:gd name="T4" fmla="*/ 35282188 w 22"/>
              <a:gd name="T5" fmla="*/ 40322500 h 16"/>
              <a:gd name="T6" fmla="*/ 40322500 w 22"/>
              <a:gd name="T7" fmla="*/ 35282188 h 16"/>
              <a:gd name="T8" fmla="*/ 45362813 w 22"/>
              <a:gd name="T9" fmla="*/ 35282188 h 16"/>
              <a:gd name="T10" fmla="*/ 50403125 w 22"/>
              <a:gd name="T11" fmla="*/ 30241875 h 16"/>
              <a:gd name="T12" fmla="*/ 55443438 w 22"/>
              <a:gd name="T13" fmla="*/ 25201563 h 16"/>
              <a:gd name="T14" fmla="*/ 55443438 w 22"/>
              <a:gd name="T15" fmla="*/ 25201563 h 16"/>
              <a:gd name="T16" fmla="*/ 55443438 w 22"/>
              <a:gd name="T17" fmla="*/ 20161250 h 16"/>
              <a:gd name="T18" fmla="*/ 50403125 w 22"/>
              <a:gd name="T19" fmla="*/ 15120938 h 16"/>
              <a:gd name="T20" fmla="*/ 45362813 w 22"/>
              <a:gd name="T21" fmla="*/ 15120938 h 16"/>
              <a:gd name="T22" fmla="*/ 50403125 w 22"/>
              <a:gd name="T23" fmla="*/ 10080625 h 16"/>
              <a:gd name="T24" fmla="*/ 45362813 w 22"/>
              <a:gd name="T25" fmla="*/ 5040313 h 16"/>
              <a:gd name="T26" fmla="*/ 35282188 w 22"/>
              <a:gd name="T27" fmla="*/ 0 h 16"/>
              <a:gd name="T28" fmla="*/ 30241875 w 22"/>
              <a:gd name="T29" fmla="*/ 0 h 16"/>
              <a:gd name="T30" fmla="*/ 25201563 w 22"/>
              <a:gd name="T31" fmla="*/ 0 h 16"/>
              <a:gd name="T32" fmla="*/ 25201563 w 22"/>
              <a:gd name="T33" fmla="*/ 0 h 16"/>
              <a:gd name="T34" fmla="*/ 20161250 w 22"/>
              <a:gd name="T35" fmla="*/ 0 h 16"/>
              <a:gd name="T36" fmla="*/ 15120938 w 22"/>
              <a:gd name="T37" fmla="*/ 5040313 h 16"/>
              <a:gd name="T38" fmla="*/ 10080625 w 22"/>
              <a:gd name="T39" fmla="*/ 5040313 h 16"/>
              <a:gd name="T40" fmla="*/ 5040313 w 22"/>
              <a:gd name="T41" fmla="*/ 5040313 h 16"/>
              <a:gd name="T42" fmla="*/ 0 w 22"/>
              <a:gd name="T43" fmla="*/ 5040313 h 16"/>
              <a:gd name="T44" fmla="*/ 0 w 22"/>
              <a:gd name="T45" fmla="*/ 10080625 h 16"/>
              <a:gd name="T46" fmla="*/ 0 w 22"/>
              <a:gd name="T47" fmla="*/ 15120938 h 16"/>
              <a:gd name="T48" fmla="*/ 0 w 22"/>
              <a:gd name="T49" fmla="*/ 20161250 h 16"/>
              <a:gd name="T50" fmla="*/ 0 w 22"/>
              <a:gd name="T51" fmla="*/ 20161250 h 16"/>
              <a:gd name="T52" fmla="*/ 5040313 w 22"/>
              <a:gd name="T53" fmla="*/ 25201563 h 16"/>
              <a:gd name="T54" fmla="*/ 10080625 w 22"/>
              <a:gd name="T55" fmla="*/ 30241875 h 16"/>
              <a:gd name="T56" fmla="*/ 15120938 w 22"/>
              <a:gd name="T57" fmla="*/ 35282188 h 16"/>
              <a:gd name="T58" fmla="*/ 20161250 w 22"/>
              <a:gd name="T59" fmla="*/ 35282188 h 16"/>
              <a:gd name="T60" fmla="*/ 25201563 w 22"/>
              <a:gd name="T61" fmla="*/ 40322500 h 16"/>
              <a:gd name="T62" fmla="*/ 30241875 w 22"/>
              <a:gd name="T63" fmla="*/ 40322500 h 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2" h="16">
                <a:moveTo>
                  <a:pt x="12" y="16"/>
                </a:move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20" y="4"/>
                </a:lnTo>
                <a:lnTo>
                  <a:pt x="18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2"/>
                </a:lnTo>
                <a:lnTo>
                  <a:pt x="6" y="14"/>
                </a:lnTo>
                <a:lnTo>
                  <a:pt x="8" y="14"/>
                </a:lnTo>
                <a:lnTo>
                  <a:pt x="10" y="16"/>
                </a:lnTo>
                <a:lnTo>
                  <a:pt x="12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6" name="Freeform 2219">
            <a:extLst>
              <a:ext uri="{FF2B5EF4-FFF2-40B4-BE49-F238E27FC236}">
                <a16:creationId xmlns:a16="http://schemas.microsoft.com/office/drawing/2014/main" id="{41A96345-091C-4787-90EB-C1A5CD39C337}"/>
              </a:ext>
            </a:extLst>
          </p:cNvPr>
          <p:cNvSpPr>
            <a:spLocks/>
          </p:cNvSpPr>
          <p:nvPr/>
        </p:nvSpPr>
        <p:spPr bwMode="auto">
          <a:xfrm>
            <a:off x="7908925" y="3946525"/>
            <a:ext cx="19050" cy="15875"/>
          </a:xfrm>
          <a:custGeom>
            <a:avLst/>
            <a:gdLst>
              <a:gd name="T0" fmla="*/ 10080625 w 12"/>
              <a:gd name="T1" fmla="*/ 0 h 10"/>
              <a:gd name="T2" fmla="*/ 10080625 w 12"/>
              <a:gd name="T3" fmla="*/ 0 h 10"/>
              <a:gd name="T4" fmla="*/ 5040313 w 12"/>
              <a:gd name="T5" fmla="*/ 5040313 h 10"/>
              <a:gd name="T6" fmla="*/ 5040313 w 12"/>
              <a:gd name="T7" fmla="*/ 0 h 10"/>
              <a:gd name="T8" fmla="*/ 0 w 12"/>
              <a:gd name="T9" fmla="*/ 5040313 h 10"/>
              <a:gd name="T10" fmla="*/ 0 w 12"/>
              <a:gd name="T11" fmla="*/ 10080625 h 10"/>
              <a:gd name="T12" fmla="*/ 5040313 w 12"/>
              <a:gd name="T13" fmla="*/ 15120938 h 10"/>
              <a:gd name="T14" fmla="*/ 10080625 w 12"/>
              <a:gd name="T15" fmla="*/ 15120938 h 10"/>
              <a:gd name="T16" fmla="*/ 5040313 w 12"/>
              <a:gd name="T17" fmla="*/ 20161250 h 10"/>
              <a:gd name="T18" fmla="*/ 10080625 w 12"/>
              <a:gd name="T19" fmla="*/ 25201563 h 10"/>
              <a:gd name="T20" fmla="*/ 10080625 w 12"/>
              <a:gd name="T21" fmla="*/ 25201563 h 10"/>
              <a:gd name="T22" fmla="*/ 15120938 w 12"/>
              <a:gd name="T23" fmla="*/ 25201563 h 10"/>
              <a:gd name="T24" fmla="*/ 20161250 w 12"/>
              <a:gd name="T25" fmla="*/ 25201563 h 10"/>
              <a:gd name="T26" fmla="*/ 25201563 w 12"/>
              <a:gd name="T27" fmla="*/ 25201563 h 10"/>
              <a:gd name="T28" fmla="*/ 30241875 w 12"/>
              <a:gd name="T29" fmla="*/ 25201563 h 10"/>
              <a:gd name="T30" fmla="*/ 25201563 w 12"/>
              <a:gd name="T31" fmla="*/ 20161250 h 10"/>
              <a:gd name="T32" fmla="*/ 20161250 w 12"/>
              <a:gd name="T33" fmla="*/ 20161250 h 10"/>
              <a:gd name="T34" fmla="*/ 15120938 w 12"/>
              <a:gd name="T35" fmla="*/ 15120938 h 10"/>
              <a:gd name="T36" fmla="*/ 15120938 w 12"/>
              <a:gd name="T37" fmla="*/ 10080625 h 10"/>
              <a:gd name="T38" fmla="*/ 20161250 w 12"/>
              <a:gd name="T39" fmla="*/ 5040313 h 10"/>
              <a:gd name="T40" fmla="*/ 15120938 w 12"/>
              <a:gd name="T41" fmla="*/ 5040313 h 10"/>
              <a:gd name="T42" fmla="*/ 10080625 w 12"/>
              <a:gd name="T43" fmla="*/ 0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10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0" y="8"/>
                </a:lnTo>
                <a:lnTo>
                  <a:pt x="8" y="8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7" name="Freeform 2220">
            <a:extLst>
              <a:ext uri="{FF2B5EF4-FFF2-40B4-BE49-F238E27FC236}">
                <a16:creationId xmlns:a16="http://schemas.microsoft.com/office/drawing/2014/main" id="{5CE621F3-31E2-44F3-9C5B-9825D46D8881}"/>
              </a:ext>
            </a:extLst>
          </p:cNvPr>
          <p:cNvSpPr>
            <a:spLocks/>
          </p:cNvSpPr>
          <p:nvPr/>
        </p:nvSpPr>
        <p:spPr bwMode="auto">
          <a:xfrm>
            <a:off x="7908925" y="3946525"/>
            <a:ext cx="19050" cy="15875"/>
          </a:xfrm>
          <a:custGeom>
            <a:avLst/>
            <a:gdLst>
              <a:gd name="T0" fmla="*/ 10080625 w 12"/>
              <a:gd name="T1" fmla="*/ 0 h 10"/>
              <a:gd name="T2" fmla="*/ 10080625 w 12"/>
              <a:gd name="T3" fmla="*/ 0 h 10"/>
              <a:gd name="T4" fmla="*/ 5040313 w 12"/>
              <a:gd name="T5" fmla="*/ 5040313 h 10"/>
              <a:gd name="T6" fmla="*/ 5040313 w 12"/>
              <a:gd name="T7" fmla="*/ 0 h 10"/>
              <a:gd name="T8" fmla="*/ 0 w 12"/>
              <a:gd name="T9" fmla="*/ 5040313 h 10"/>
              <a:gd name="T10" fmla="*/ 0 w 12"/>
              <a:gd name="T11" fmla="*/ 10080625 h 10"/>
              <a:gd name="T12" fmla="*/ 5040313 w 12"/>
              <a:gd name="T13" fmla="*/ 15120938 h 10"/>
              <a:gd name="T14" fmla="*/ 10080625 w 12"/>
              <a:gd name="T15" fmla="*/ 15120938 h 10"/>
              <a:gd name="T16" fmla="*/ 5040313 w 12"/>
              <a:gd name="T17" fmla="*/ 20161250 h 10"/>
              <a:gd name="T18" fmla="*/ 10080625 w 12"/>
              <a:gd name="T19" fmla="*/ 25201563 h 10"/>
              <a:gd name="T20" fmla="*/ 10080625 w 12"/>
              <a:gd name="T21" fmla="*/ 25201563 h 10"/>
              <a:gd name="T22" fmla="*/ 15120938 w 12"/>
              <a:gd name="T23" fmla="*/ 25201563 h 10"/>
              <a:gd name="T24" fmla="*/ 20161250 w 12"/>
              <a:gd name="T25" fmla="*/ 25201563 h 10"/>
              <a:gd name="T26" fmla="*/ 25201563 w 12"/>
              <a:gd name="T27" fmla="*/ 25201563 h 10"/>
              <a:gd name="T28" fmla="*/ 30241875 w 12"/>
              <a:gd name="T29" fmla="*/ 25201563 h 10"/>
              <a:gd name="T30" fmla="*/ 25201563 w 12"/>
              <a:gd name="T31" fmla="*/ 20161250 h 10"/>
              <a:gd name="T32" fmla="*/ 20161250 w 12"/>
              <a:gd name="T33" fmla="*/ 20161250 h 10"/>
              <a:gd name="T34" fmla="*/ 15120938 w 12"/>
              <a:gd name="T35" fmla="*/ 15120938 h 10"/>
              <a:gd name="T36" fmla="*/ 15120938 w 12"/>
              <a:gd name="T37" fmla="*/ 10080625 h 10"/>
              <a:gd name="T38" fmla="*/ 20161250 w 12"/>
              <a:gd name="T39" fmla="*/ 5040313 h 10"/>
              <a:gd name="T40" fmla="*/ 15120938 w 12"/>
              <a:gd name="T41" fmla="*/ 5040313 h 10"/>
              <a:gd name="T42" fmla="*/ 10080625 w 12"/>
              <a:gd name="T43" fmla="*/ 0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10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0" y="8"/>
                </a:lnTo>
                <a:lnTo>
                  <a:pt x="8" y="8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8" name="Freeform 2221">
            <a:extLst>
              <a:ext uri="{FF2B5EF4-FFF2-40B4-BE49-F238E27FC236}">
                <a16:creationId xmlns:a16="http://schemas.microsoft.com/office/drawing/2014/main" id="{7475CBDF-D24C-4353-96E9-321B1C209903}"/>
              </a:ext>
            </a:extLst>
          </p:cNvPr>
          <p:cNvSpPr>
            <a:spLocks/>
          </p:cNvSpPr>
          <p:nvPr/>
        </p:nvSpPr>
        <p:spPr bwMode="auto">
          <a:xfrm>
            <a:off x="7912103" y="3978274"/>
            <a:ext cx="22225" cy="12700"/>
          </a:xfrm>
          <a:custGeom>
            <a:avLst/>
            <a:gdLst>
              <a:gd name="T0" fmla="*/ 5040313 w 14"/>
              <a:gd name="T1" fmla="*/ 5040313 h 8"/>
              <a:gd name="T2" fmla="*/ 0 w 14"/>
              <a:gd name="T3" fmla="*/ 10080625 h 8"/>
              <a:gd name="T4" fmla="*/ 0 w 14"/>
              <a:gd name="T5" fmla="*/ 15120938 h 8"/>
              <a:gd name="T6" fmla="*/ 0 w 14"/>
              <a:gd name="T7" fmla="*/ 15120938 h 8"/>
              <a:gd name="T8" fmla="*/ 5040313 w 14"/>
              <a:gd name="T9" fmla="*/ 20161250 h 8"/>
              <a:gd name="T10" fmla="*/ 5040313 w 14"/>
              <a:gd name="T11" fmla="*/ 20161250 h 8"/>
              <a:gd name="T12" fmla="*/ 10080625 w 14"/>
              <a:gd name="T13" fmla="*/ 20161250 h 8"/>
              <a:gd name="T14" fmla="*/ 15120938 w 14"/>
              <a:gd name="T15" fmla="*/ 20161250 h 8"/>
              <a:gd name="T16" fmla="*/ 25201563 w 14"/>
              <a:gd name="T17" fmla="*/ 20161250 h 8"/>
              <a:gd name="T18" fmla="*/ 30241875 w 14"/>
              <a:gd name="T19" fmla="*/ 20161250 h 8"/>
              <a:gd name="T20" fmla="*/ 35282188 w 14"/>
              <a:gd name="T21" fmla="*/ 20161250 h 8"/>
              <a:gd name="T22" fmla="*/ 35282188 w 14"/>
              <a:gd name="T23" fmla="*/ 15120938 h 8"/>
              <a:gd name="T24" fmla="*/ 30241875 w 14"/>
              <a:gd name="T25" fmla="*/ 15120938 h 8"/>
              <a:gd name="T26" fmla="*/ 25201563 w 14"/>
              <a:gd name="T27" fmla="*/ 10080625 h 8"/>
              <a:gd name="T28" fmla="*/ 20161250 w 14"/>
              <a:gd name="T29" fmla="*/ 5040313 h 8"/>
              <a:gd name="T30" fmla="*/ 15120938 w 14"/>
              <a:gd name="T31" fmla="*/ 5040313 h 8"/>
              <a:gd name="T32" fmla="*/ 10080625 w 14"/>
              <a:gd name="T33" fmla="*/ 0 h 8"/>
              <a:gd name="T34" fmla="*/ 5040313 w 14"/>
              <a:gd name="T35" fmla="*/ 5040313 h 8"/>
              <a:gd name="T36" fmla="*/ 5040313 w 14"/>
              <a:gd name="T37" fmla="*/ 5040313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" h="8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9" name="Freeform 2222">
            <a:extLst>
              <a:ext uri="{FF2B5EF4-FFF2-40B4-BE49-F238E27FC236}">
                <a16:creationId xmlns:a16="http://schemas.microsoft.com/office/drawing/2014/main" id="{6D7DBAFC-1EF9-4A8D-8155-CAB18C99168F}"/>
              </a:ext>
            </a:extLst>
          </p:cNvPr>
          <p:cNvSpPr>
            <a:spLocks/>
          </p:cNvSpPr>
          <p:nvPr/>
        </p:nvSpPr>
        <p:spPr bwMode="auto">
          <a:xfrm>
            <a:off x="7912103" y="3978274"/>
            <a:ext cx="22225" cy="12700"/>
          </a:xfrm>
          <a:custGeom>
            <a:avLst/>
            <a:gdLst>
              <a:gd name="T0" fmla="*/ 5040313 w 14"/>
              <a:gd name="T1" fmla="*/ 5040313 h 8"/>
              <a:gd name="T2" fmla="*/ 0 w 14"/>
              <a:gd name="T3" fmla="*/ 10080625 h 8"/>
              <a:gd name="T4" fmla="*/ 0 w 14"/>
              <a:gd name="T5" fmla="*/ 15120938 h 8"/>
              <a:gd name="T6" fmla="*/ 0 w 14"/>
              <a:gd name="T7" fmla="*/ 15120938 h 8"/>
              <a:gd name="T8" fmla="*/ 5040313 w 14"/>
              <a:gd name="T9" fmla="*/ 20161250 h 8"/>
              <a:gd name="T10" fmla="*/ 5040313 w 14"/>
              <a:gd name="T11" fmla="*/ 20161250 h 8"/>
              <a:gd name="T12" fmla="*/ 10080625 w 14"/>
              <a:gd name="T13" fmla="*/ 20161250 h 8"/>
              <a:gd name="T14" fmla="*/ 15120938 w 14"/>
              <a:gd name="T15" fmla="*/ 20161250 h 8"/>
              <a:gd name="T16" fmla="*/ 25201563 w 14"/>
              <a:gd name="T17" fmla="*/ 20161250 h 8"/>
              <a:gd name="T18" fmla="*/ 30241875 w 14"/>
              <a:gd name="T19" fmla="*/ 20161250 h 8"/>
              <a:gd name="T20" fmla="*/ 35282188 w 14"/>
              <a:gd name="T21" fmla="*/ 20161250 h 8"/>
              <a:gd name="T22" fmla="*/ 35282188 w 14"/>
              <a:gd name="T23" fmla="*/ 15120938 h 8"/>
              <a:gd name="T24" fmla="*/ 30241875 w 14"/>
              <a:gd name="T25" fmla="*/ 15120938 h 8"/>
              <a:gd name="T26" fmla="*/ 25201563 w 14"/>
              <a:gd name="T27" fmla="*/ 10080625 h 8"/>
              <a:gd name="T28" fmla="*/ 20161250 w 14"/>
              <a:gd name="T29" fmla="*/ 5040313 h 8"/>
              <a:gd name="T30" fmla="*/ 15120938 w 14"/>
              <a:gd name="T31" fmla="*/ 5040313 h 8"/>
              <a:gd name="T32" fmla="*/ 10080625 w 14"/>
              <a:gd name="T33" fmla="*/ 0 h 8"/>
              <a:gd name="T34" fmla="*/ 5040313 w 14"/>
              <a:gd name="T35" fmla="*/ 5040313 h 8"/>
              <a:gd name="T36" fmla="*/ 5040313 w 14"/>
              <a:gd name="T37" fmla="*/ 5040313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" h="8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0" name="Freeform 2223">
            <a:extLst>
              <a:ext uri="{FF2B5EF4-FFF2-40B4-BE49-F238E27FC236}">
                <a16:creationId xmlns:a16="http://schemas.microsoft.com/office/drawing/2014/main" id="{50BB6C15-074E-4B29-A564-488B42458AC3}"/>
              </a:ext>
            </a:extLst>
          </p:cNvPr>
          <p:cNvSpPr>
            <a:spLocks/>
          </p:cNvSpPr>
          <p:nvPr/>
        </p:nvSpPr>
        <p:spPr bwMode="auto">
          <a:xfrm>
            <a:off x="7912100" y="3865562"/>
            <a:ext cx="44450" cy="100012"/>
          </a:xfrm>
          <a:custGeom>
            <a:avLst/>
            <a:gdLst>
              <a:gd name="T0" fmla="*/ 15120938 w 28"/>
              <a:gd name="T1" fmla="*/ 118445958 h 63"/>
              <a:gd name="T2" fmla="*/ 15120938 w 28"/>
              <a:gd name="T3" fmla="*/ 128526532 h 63"/>
              <a:gd name="T4" fmla="*/ 25201563 w 28"/>
              <a:gd name="T5" fmla="*/ 133566820 h 63"/>
              <a:gd name="T6" fmla="*/ 30241875 w 28"/>
              <a:gd name="T7" fmla="*/ 143647394 h 63"/>
              <a:gd name="T8" fmla="*/ 35282188 w 28"/>
              <a:gd name="T9" fmla="*/ 148687682 h 63"/>
              <a:gd name="T10" fmla="*/ 40322500 w 28"/>
              <a:gd name="T11" fmla="*/ 158768256 h 63"/>
              <a:gd name="T12" fmla="*/ 40322500 w 28"/>
              <a:gd name="T13" fmla="*/ 148687682 h 63"/>
              <a:gd name="T14" fmla="*/ 35282188 w 28"/>
              <a:gd name="T15" fmla="*/ 143647394 h 63"/>
              <a:gd name="T16" fmla="*/ 30241875 w 28"/>
              <a:gd name="T17" fmla="*/ 133566820 h 63"/>
              <a:gd name="T18" fmla="*/ 25201563 w 28"/>
              <a:gd name="T19" fmla="*/ 123486245 h 63"/>
              <a:gd name="T20" fmla="*/ 25201563 w 28"/>
              <a:gd name="T21" fmla="*/ 113405671 h 63"/>
              <a:gd name="T22" fmla="*/ 25201563 w 28"/>
              <a:gd name="T23" fmla="*/ 108365383 h 63"/>
              <a:gd name="T24" fmla="*/ 25201563 w 28"/>
              <a:gd name="T25" fmla="*/ 103325096 h 63"/>
              <a:gd name="T26" fmla="*/ 25201563 w 28"/>
              <a:gd name="T27" fmla="*/ 93244521 h 63"/>
              <a:gd name="T28" fmla="*/ 30241875 w 28"/>
              <a:gd name="T29" fmla="*/ 90725171 h 63"/>
              <a:gd name="T30" fmla="*/ 35282188 w 28"/>
              <a:gd name="T31" fmla="*/ 90725171 h 63"/>
              <a:gd name="T32" fmla="*/ 45362813 w 28"/>
              <a:gd name="T33" fmla="*/ 90725171 h 63"/>
              <a:gd name="T34" fmla="*/ 55443438 w 28"/>
              <a:gd name="T35" fmla="*/ 93244521 h 63"/>
              <a:gd name="T36" fmla="*/ 65524063 w 28"/>
              <a:gd name="T37" fmla="*/ 98284809 h 63"/>
              <a:gd name="T38" fmla="*/ 65524063 w 28"/>
              <a:gd name="T39" fmla="*/ 93244521 h 63"/>
              <a:gd name="T40" fmla="*/ 60483750 w 28"/>
              <a:gd name="T41" fmla="*/ 85684884 h 63"/>
              <a:gd name="T42" fmla="*/ 50403125 w 28"/>
              <a:gd name="T43" fmla="*/ 80644597 h 63"/>
              <a:gd name="T44" fmla="*/ 45362813 w 28"/>
              <a:gd name="T45" fmla="*/ 80644597 h 63"/>
              <a:gd name="T46" fmla="*/ 40322500 w 28"/>
              <a:gd name="T47" fmla="*/ 70564022 h 63"/>
              <a:gd name="T48" fmla="*/ 50403125 w 28"/>
              <a:gd name="T49" fmla="*/ 65523735 h 63"/>
              <a:gd name="T50" fmla="*/ 55443438 w 28"/>
              <a:gd name="T51" fmla="*/ 60483448 h 63"/>
              <a:gd name="T52" fmla="*/ 60483750 w 28"/>
              <a:gd name="T53" fmla="*/ 50402873 h 63"/>
              <a:gd name="T54" fmla="*/ 60483750 w 28"/>
              <a:gd name="T55" fmla="*/ 40322298 h 63"/>
              <a:gd name="T56" fmla="*/ 60483750 w 28"/>
              <a:gd name="T57" fmla="*/ 30241724 h 63"/>
              <a:gd name="T58" fmla="*/ 50403125 w 28"/>
              <a:gd name="T59" fmla="*/ 30241724 h 63"/>
              <a:gd name="T60" fmla="*/ 40322500 w 28"/>
              <a:gd name="T61" fmla="*/ 35282011 h 63"/>
              <a:gd name="T62" fmla="*/ 35282188 w 28"/>
              <a:gd name="T63" fmla="*/ 45362586 h 63"/>
              <a:gd name="T64" fmla="*/ 35282188 w 28"/>
              <a:gd name="T65" fmla="*/ 50402873 h 63"/>
              <a:gd name="T66" fmla="*/ 30241875 w 28"/>
              <a:gd name="T67" fmla="*/ 55443160 h 63"/>
              <a:gd name="T68" fmla="*/ 25201563 w 28"/>
              <a:gd name="T69" fmla="*/ 60483448 h 63"/>
              <a:gd name="T70" fmla="*/ 20161250 w 28"/>
              <a:gd name="T71" fmla="*/ 70564022 h 63"/>
              <a:gd name="T72" fmla="*/ 10080625 w 28"/>
              <a:gd name="T73" fmla="*/ 65523735 h 63"/>
              <a:gd name="T74" fmla="*/ 15120938 w 28"/>
              <a:gd name="T75" fmla="*/ 60483448 h 63"/>
              <a:gd name="T76" fmla="*/ 25201563 w 28"/>
              <a:gd name="T77" fmla="*/ 50402873 h 63"/>
              <a:gd name="T78" fmla="*/ 25201563 w 28"/>
              <a:gd name="T79" fmla="*/ 40322298 h 63"/>
              <a:gd name="T80" fmla="*/ 30241875 w 28"/>
              <a:gd name="T81" fmla="*/ 30241724 h 63"/>
              <a:gd name="T82" fmla="*/ 30241875 w 28"/>
              <a:gd name="T83" fmla="*/ 25201437 h 63"/>
              <a:gd name="T84" fmla="*/ 20161250 w 28"/>
              <a:gd name="T85" fmla="*/ 15120862 h 63"/>
              <a:gd name="T86" fmla="*/ 25201563 w 28"/>
              <a:gd name="T87" fmla="*/ 5040287 h 63"/>
              <a:gd name="T88" fmla="*/ 25201563 w 28"/>
              <a:gd name="T89" fmla="*/ 0 h 63"/>
              <a:gd name="T90" fmla="*/ 20161250 w 28"/>
              <a:gd name="T91" fmla="*/ 5040287 h 63"/>
              <a:gd name="T92" fmla="*/ 10080625 w 28"/>
              <a:gd name="T93" fmla="*/ 15120862 h 63"/>
              <a:gd name="T94" fmla="*/ 5040313 w 28"/>
              <a:gd name="T95" fmla="*/ 20161149 h 63"/>
              <a:gd name="T96" fmla="*/ 5040313 w 28"/>
              <a:gd name="T97" fmla="*/ 30241724 h 63"/>
              <a:gd name="T98" fmla="*/ 5040313 w 28"/>
              <a:gd name="T99" fmla="*/ 40322298 h 63"/>
              <a:gd name="T100" fmla="*/ 0 w 28"/>
              <a:gd name="T101" fmla="*/ 50402873 h 63"/>
              <a:gd name="T102" fmla="*/ 5040313 w 28"/>
              <a:gd name="T103" fmla="*/ 60483448 h 63"/>
              <a:gd name="T104" fmla="*/ 5040313 w 28"/>
              <a:gd name="T105" fmla="*/ 65523735 h 63"/>
              <a:gd name="T106" fmla="*/ 10080625 w 28"/>
              <a:gd name="T107" fmla="*/ 75604310 h 63"/>
              <a:gd name="T108" fmla="*/ 5040313 w 28"/>
              <a:gd name="T109" fmla="*/ 85684884 h 63"/>
              <a:gd name="T110" fmla="*/ 10080625 w 28"/>
              <a:gd name="T111" fmla="*/ 90725171 h 63"/>
              <a:gd name="T112" fmla="*/ 15120938 w 28"/>
              <a:gd name="T113" fmla="*/ 98284809 h 63"/>
              <a:gd name="T114" fmla="*/ 15120938 w 28"/>
              <a:gd name="T115" fmla="*/ 108365383 h 6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" h="63">
                <a:moveTo>
                  <a:pt x="6" y="43"/>
                </a:moveTo>
                <a:lnTo>
                  <a:pt x="6" y="47"/>
                </a:lnTo>
                <a:lnTo>
                  <a:pt x="6" y="49"/>
                </a:lnTo>
                <a:lnTo>
                  <a:pt x="6" y="51"/>
                </a:lnTo>
                <a:lnTo>
                  <a:pt x="8" y="51"/>
                </a:lnTo>
                <a:lnTo>
                  <a:pt x="10" y="53"/>
                </a:lnTo>
                <a:lnTo>
                  <a:pt x="10" y="55"/>
                </a:lnTo>
                <a:lnTo>
                  <a:pt x="12" y="57"/>
                </a:lnTo>
                <a:lnTo>
                  <a:pt x="12" y="59"/>
                </a:lnTo>
                <a:lnTo>
                  <a:pt x="14" y="59"/>
                </a:lnTo>
                <a:lnTo>
                  <a:pt x="16" y="61"/>
                </a:lnTo>
                <a:lnTo>
                  <a:pt x="16" y="63"/>
                </a:lnTo>
                <a:lnTo>
                  <a:pt x="18" y="61"/>
                </a:lnTo>
                <a:lnTo>
                  <a:pt x="16" y="59"/>
                </a:lnTo>
                <a:lnTo>
                  <a:pt x="14" y="57"/>
                </a:lnTo>
                <a:lnTo>
                  <a:pt x="12" y="55"/>
                </a:lnTo>
                <a:lnTo>
                  <a:pt x="12" y="53"/>
                </a:lnTo>
                <a:lnTo>
                  <a:pt x="12" y="51"/>
                </a:ln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0" y="43"/>
                </a:lnTo>
                <a:lnTo>
                  <a:pt x="10" y="41"/>
                </a:lnTo>
                <a:lnTo>
                  <a:pt x="10" y="39"/>
                </a:lnTo>
                <a:lnTo>
                  <a:pt x="10" y="37"/>
                </a:lnTo>
                <a:lnTo>
                  <a:pt x="10" y="36"/>
                </a:lnTo>
                <a:lnTo>
                  <a:pt x="12" y="36"/>
                </a:lnTo>
                <a:lnTo>
                  <a:pt x="14" y="36"/>
                </a:lnTo>
                <a:lnTo>
                  <a:pt x="16" y="36"/>
                </a:lnTo>
                <a:lnTo>
                  <a:pt x="18" y="36"/>
                </a:lnTo>
                <a:lnTo>
                  <a:pt x="20" y="37"/>
                </a:lnTo>
                <a:lnTo>
                  <a:pt x="22" y="37"/>
                </a:lnTo>
                <a:lnTo>
                  <a:pt x="24" y="37"/>
                </a:lnTo>
                <a:lnTo>
                  <a:pt x="26" y="39"/>
                </a:lnTo>
                <a:lnTo>
                  <a:pt x="28" y="39"/>
                </a:lnTo>
                <a:lnTo>
                  <a:pt x="26" y="37"/>
                </a:lnTo>
                <a:lnTo>
                  <a:pt x="24" y="36"/>
                </a:lnTo>
                <a:lnTo>
                  <a:pt x="24" y="34"/>
                </a:lnTo>
                <a:lnTo>
                  <a:pt x="22" y="34"/>
                </a:lnTo>
                <a:lnTo>
                  <a:pt x="20" y="32"/>
                </a:lnTo>
                <a:lnTo>
                  <a:pt x="18" y="32"/>
                </a:lnTo>
                <a:lnTo>
                  <a:pt x="16" y="30"/>
                </a:lnTo>
                <a:lnTo>
                  <a:pt x="16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4" y="22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2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6" y="16"/>
                </a:lnTo>
                <a:lnTo>
                  <a:pt x="14" y="18"/>
                </a:lnTo>
                <a:lnTo>
                  <a:pt x="12" y="20"/>
                </a:lnTo>
                <a:lnTo>
                  <a:pt x="14" y="20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10" y="24"/>
                </a:lnTo>
                <a:lnTo>
                  <a:pt x="10" y="26"/>
                </a:lnTo>
                <a:lnTo>
                  <a:pt x="8" y="28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6" y="24"/>
                </a:lnTo>
                <a:lnTo>
                  <a:pt x="8" y="22"/>
                </a:lnTo>
                <a:lnTo>
                  <a:pt x="10" y="20"/>
                </a:lnTo>
                <a:lnTo>
                  <a:pt x="10" y="18"/>
                </a:lnTo>
                <a:lnTo>
                  <a:pt x="10" y="16"/>
                </a:lnTo>
                <a:lnTo>
                  <a:pt x="12" y="14"/>
                </a:lnTo>
                <a:lnTo>
                  <a:pt x="12" y="12"/>
                </a:lnTo>
                <a:lnTo>
                  <a:pt x="10" y="12"/>
                </a:lnTo>
                <a:lnTo>
                  <a:pt x="12" y="10"/>
                </a:lnTo>
                <a:lnTo>
                  <a:pt x="10" y="8"/>
                </a:lnTo>
                <a:lnTo>
                  <a:pt x="8" y="6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4" y="30"/>
                </a:lnTo>
                <a:lnTo>
                  <a:pt x="2" y="32"/>
                </a:lnTo>
                <a:lnTo>
                  <a:pt x="2" y="34"/>
                </a:lnTo>
                <a:lnTo>
                  <a:pt x="4" y="34"/>
                </a:lnTo>
                <a:lnTo>
                  <a:pt x="4" y="36"/>
                </a:lnTo>
                <a:lnTo>
                  <a:pt x="6" y="37"/>
                </a:lnTo>
                <a:lnTo>
                  <a:pt x="6" y="39"/>
                </a:lnTo>
                <a:lnTo>
                  <a:pt x="6" y="41"/>
                </a:lnTo>
                <a:lnTo>
                  <a:pt x="6" y="4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1" name="Freeform 2224">
            <a:extLst>
              <a:ext uri="{FF2B5EF4-FFF2-40B4-BE49-F238E27FC236}">
                <a16:creationId xmlns:a16="http://schemas.microsoft.com/office/drawing/2014/main" id="{3D310C5C-7CED-4B3F-B06B-8A7D73092BC7}"/>
              </a:ext>
            </a:extLst>
          </p:cNvPr>
          <p:cNvSpPr>
            <a:spLocks/>
          </p:cNvSpPr>
          <p:nvPr/>
        </p:nvSpPr>
        <p:spPr bwMode="auto">
          <a:xfrm>
            <a:off x="7912100" y="3865562"/>
            <a:ext cx="44450" cy="100012"/>
          </a:xfrm>
          <a:custGeom>
            <a:avLst/>
            <a:gdLst>
              <a:gd name="T0" fmla="*/ 15120938 w 28"/>
              <a:gd name="T1" fmla="*/ 118445958 h 63"/>
              <a:gd name="T2" fmla="*/ 15120938 w 28"/>
              <a:gd name="T3" fmla="*/ 128526532 h 63"/>
              <a:gd name="T4" fmla="*/ 25201563 w 28"/>
              <a:gd name="T5" fmla="*/ 133566820 h 63"/>
              <a:gd name="T6" fmla="*/ 30241875 w 28"/>
              <a:gd name="T7" fmla="*/ 143647394 h 63"/>
              <a:gd name="T8" fmla="*/ 35282188 w 28"/>
              <a:gd name="T9" fmla="*/ 148687682 h 63"/>
              <a:gd name="T10" fmla="*/ 40322500 w 28"/>
              <a:gd name="T11" fmla="*/ 158768256 h 63"/>
              <a:gd name="T12" fmla="*/ 40322500 w 28"/>
              <a:gd name="T13" fmla="*/ 148687682 h 63"/>
              <a:gd name="T14" fmla="*/ 35282188 w 28"/>
              <a:gd name="T15" fmla="*/ 143647394 h 63"/>
              <a:gd name="T16" fmla="*/ 30241875 w 28"/>
              <a:gd name="T17" fmla="*/ 133566820 h 63"/>
              <a:gd name="T18" fmla="*/ 25201563 w 28"/>
              <a:gd name="T19" fmla="*/ 123486245 h 63"/>
              <a:gd name="T20" fmla="*/ 25201563 w 28"/>
              <a:gd name="T21" fmla="*/ 113405671 h 63"/>
              <a:gd name="T22" fmla="*/ 25201563 w 28"/>
              <a:gd name="T23" fmla="*/ 108365383 h 63"/>
              <a:gd name="T24" fmla="*/ 25201563 w 28"/>
              <a:gd name="T25" fmla="*/ 103325096 h 63"/>
              <a:gd name="T26" fmla="*/ 25201563 w 28"/>
              <a:gd name="T27" fmla="*/ 93244521 h 63"/>
              <a:gd name="T28" fmla="*/ 30241875 w 28"/>
              <a:gd name="T29" fmla="*/ 90725171 h 63"/>
              <a:gd name="T30" fmla="*/ 35282188 w 28"/>
              <a:gd name="T31" fmla="*/ 90725171 h 63"/>
              <a:gd name="T32" fmla="*/ 45362813 w 28"/>
              <a:gd name="T33" fmla="*/ 90725171 h 63"/>
              <a:gd name="T34" fmla="*/ 55443438 w 28"/>
              <a:gd name="T35" fmla="*/ 93244521 h 63"/>
              <a:gd name="T36" fmla="*/ 65524063 w 28"/>
              <a:gd name="T37" fmla="*/ 98284809 h 63"/>
              <a:gd name="T38" fmla="*/ 65524063 w 28"/>
              <a:gd name="T39" fmla="*/ 93244521 h 63"/>
              <a:gd name="T40" fmla="*/ 60483750 w 28"/>
              <a:gd name="T41" fmla="*/ 85684884 h 63"/>
              <a:gd name="T42" fmla="*/ 50403125 w 28"/>
              <a:gd name="T43" fmla="*/ 80644597 h 63"/>
              <a:gd name="T44" fmla="*/ 45362813 w 28"/>
              <a:gd name="T45" fmla="*/ 80644597 h 63"/>
              <a:gd name="T46" fmla="*/ 40322500 w 28"/>
              <a:gd name="T47" fmla="*/ 70564022 h 63"/>
              <a:gd name="T48" fmla="*/ 50403125 w 28"/>
              <a:gd name="T49" fmla="*/ 65523735 h 63"/>
              <a:gd name="T50" fmla="*/ 55443438 w 28"/>
              <a:gd name="T51" fmla="*/ 60483448 h 63"/>
              <a:gd name="T52" fmla="*/ 60483750 w 28"/>
              <a:gd name="T53" fmla="*/ 50402873 h 63"/>
              <a:gd name="T54" fmla="*/ 60483750 w 28"/>
              <a:gd name="T55" fmla="*/ 40322298 h 63"/>
              <a:gd name="T56" fmla="*/ 60483750 w 28"/>
              <a:gd name="T57" fmla="*/ 30241724 h 63"/>
              <a:gd name="T58" fmla="*/ 50403125 w 28"/>
              <a:gd name="T59" fmla="*/ 30241724 h 63"/>
              <a:gd name="T60" fmla="*/ 40322500 w 28"/>
              <a:gd name="T61" fmla="*/ 35282011 h 63"/>
              <a:gd name="T62" fmla="*/ 35282188 w 28"/>
              <a:gd name="T63" fmla="*/ 45362586 h 63"/>
              <a:gd name="T64" fmla="*/ 35282188 w 28"/>
              <a:gd name="T65" fmla="*/ 50402873 h 63"/>
              <a:gd name="T66" fmla="*/ 30241875 w 28"/>
              <a:gd name="T67" fmla="*/ 55443160 h 63"/>
              <a:gd name="T68" fmla="*/ 25201563 w 28"/>
              <a:gd name="T69" fmla="*/ 60483448 h 63"/>
              <a:gd name="T70" fmla="*/ 20161250 w 28"/>
              <a:gd name="T71" fmla="*/ 70564022 h 63"/>
              <a:gd name="T72" fmla="*/ 10080625 w 28"/>
              <a:gd name="T73" fmla="*/ 65523735 h 63"/>
              <a:gd name="T74" fmla="*/ 15120938 w 28"/>
              <a:gd name="T75" fmla="*/ 60483448 h 63"/>
              <a:gd name="T76" fmla="*/ 25201563 w 28"/>
              <a:gd name="T77" fmla="*/ 50402873 h 63"/>
              <a:gd name="T78" fmla="*/ 25201563 w 28"/>
              <a:gd name="T79" fmla="*/ 40322298 h 63"/>
              <a:gd name="T80" fmla="*/ 30241875 w 28"/>
              <a:gd name="T81" fmla="*/ 30241724 h 63"/>
              <a:gd name="T82" fmla="*/ 30241875 w 28"/>
              <a:gd name="T83" fmla="*/ 25201437 h 63"/>
              <a:gd name="T84" fmla="*/ 20161250 w 28"/>
              <a:gd name="T85" fmla="*/ 15120862 h 63"/>
              <a:gd name="T86" fmla="*/ 25201563 w 28"/>
              <a:gd name="T87" fmla="*/ 5040287 h 63"/>
              <a:gd name="T88" fmla="*/ 25201563 w 28"/>
              <a:gd name="T89" fmla="*/ 0 h 63"/>
              <a:gd name="T90" fmla="*/ 20161250 w 28"/>
              <a:gd name="T91" fmla="*/ 5040287 h 63"/>
              <a:gd name="T92" fmla="*/ 10080625 w 28"/>
              <a:gd name="T93" fmla="*/ 15120862 h 63"/>
              <a:gd name="T94" fmla="*/ 5040313 w 28"/>
              <a:gd name="T95" fmla="*/ 20161149 h 63"/>
              <a:gd name="T96" fmla="*/ 5040313 w 28"/>
              <a:gd name="T97" fmla="*/ 30241724 h 63"/>
              <a:gd name="T98" fmla="*/ 5040313 w 28"/>
              <a:gd name="T99" fmla="*/ 40322298 h 63"/>
              <a:gd name="T100" fmla="*/ 0 w 28"/>
              <a:gd name="T101" fmla="*/ 50402873 h 63"/>
              <a:gd name="T102" fmla="*/ 5040313 w 28"/>
              <a:gd name="T103" fmla="*/ 60483448 h 63"/>
              <a:gd name="T104" fmla="*/ 5040313 w 28"/>
              <a:gd name="T105" fmla="*/ 65523735 h 63"/>
              <a:gd name="T106" fmla="*/ 10080625 w 28"/>
              <a:gd name="T107" fmla="*/ 75604310 h 63"/>
              <a:gd name="T108" fmla="*/ 5040313 w 28"/>
              <a:gd name="T109" fmla="*/ 85684884 h 63"/>
              <a:gd name="T110" fmla="*/ 10080625 w 28"/>
              <a:gd name="T111" fmla="*/ 90725171 h 63"/>
              <a:gd name="T112" fmla="*/ 15120938 w 28"/>
              <a:gd name="T113" fmla="*/ 98284809 h 63"/>
              <a:gd name="T114" fmla="*/ 15120938 w 28"/>
              <a:gd name="T115" fmla="*/ 108365383 h 6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" h="63">
                <a:moveTo>
                  <a:pt x="6" y="43"/>
                </a:moveTo>
                <a:lnTo>
                  <a:pt x="6" y="47"/>
                </a:lnTo>
                <a:lnTo>
                  <a:pt x="6" y="49"/>
                </a:lnTo>
                <a:lnTo>
                  <a:pt x="6" y="51"/>
                </a:lnTo>
                <a:lnTo>
                  <a:pt x="8" y="51"/>
                </a:lnTo>
                <a:lnTo>
                  <a:pt x="10" y="53"/>
                </a:lnTo>
                <a:lnTo>
                  <a:pt x="10" y="55"/>
                </a:lnTo>
                <a:lnTo>
                  <a:pt x="12" y="57"/>
                </a:lnTo>
                <a:lnTo>
                  <a:pt x="12" y="59"/>
                </a:lnTo>
                <a:lnTo>
                  <a:pt x="14" y="59"/>
                </a:lnTo>
                <a:lnTo>
                  <a:pt x="16" y="61"/>
                </a:lnTo>
                <a:lnTo>
                  <a:pt x="16" y="63"/>
                </a:lnTo>
                <a:lnTo>
                  <a:pt x="18" y="61"/>
                </a:lnTo>
                <a:lnTo>
                  <a:pt x="16" y="59"/>
                </a:lnTo>
                <a:lnTo>
                  <a:pt x="14" y="57"/>
                </a:lnTo>
                <a:lnTo>
                  <a:pt x="12" y="55"/>
                </a:lnTo>
                <a:lnTo>
                  <a:pt x="12" y="53"/>
                </a:lnTo>
                <a:lnTo>
                  <a:pt x="12" y="51"/>
                </a:ln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0" y="43"/>
                </a:lnTo>
                <a:lnTo>
                  <a:pt x="10" y="41"/>
                </a:lnTo>
                <a:lnTo>
                  <a:pt x="10" y="39"/>
                </a:lnTo>
                <a:lnTo>
                  <a:pt x="10" y="37"/>
                </a:lnTo>
                <a:lnTo>
                  <a:pt x="10" y="36"/>
                </a:lnTo>
                <a:lnTo>
                  <a:pt x="12" y="36"/>
                </a:lnTo>
                <a:lnTo>
                  <a:pt x="14" y="36"/>
                </a:lnTo>
                <a:lnTo>
                  <a:pt x="16" y="36"/>
                </a:lnTo>
                <a:lnTo>
                  <a:pt x="18" y="36"/>
                </a:lnTo>
                <a:lnTo>
                  <a:pt x="20" y="37"/>
                </a:lnTo>
                <a:lnTo>
                  <a:pt x="22" y="37"/>
                </a:lnTo>
                <a:lnTo>
                  <a:pt x="24" y="37"/>
                </a:lnTo>
                <a:lnTo>
                  <a:pt x="26" y="39"/>
                </a:lnTo>
                <a:lnTo>
                  <a:pt x="28" y="39"/>
                </a:lnTo>
                <a:lnTo>
                  <a:pt x="26" y="37"/>
                </a:lnTo>
                <a:lnTo>
                  <a:pt x="24" y="36"/>
                </a:lnTo>
                <a:lnTo>
                  <a:pt x="24" y="34"/>
                </a:lnTo>
                <a:lnTo>
                  <a:pt x="22" y="34"/>
                </a:lnTo>
                <a:lnTo>
                  <a:pt x="20" y="32"/>
                </a:lnTo>
                <a:lnTo>
                  <a:pt x="18" y="32"/>
                </a:lnTo>
                <a:lnTo>
                  <a:pt x="16" y="30"/>
                </a:lnTo>
                <a:lnTo>
                  <a:pt x="16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4" y="22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2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6" y="16"/>
                </a:lnTo>
                <a:lnTo>
                  <a:pt x="14" y="18"/>
                </a:lnTo>
                <a:lnTo>
                  <a:pt x="12" y="20"/>
                </a:lnTo>
                <a:lnTo>
                  <a:pt x="14" y="20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10" y="24"/>
                </a:lnTo>
                <a:lnTo>
                  <a:pt x="10" y="26"/>
                </a:lnTo>
                <a:lnTo>
                  <a:pt x="8" y="28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6" y="24"/>
                </a:lnTo>
                <a:lnTo>
                  <a:pt x="8" y="22"/>
                </a:lnTo>
                <a:lnTo>
                  <a:pt x="10" y="20"/>
                </a:lnTo>
                <a:lnTo>
                  <a:pt x="10" y="18"/>
                </a:lnTo>
                <a:lnTo>
                  <a:pt x="10" y="16"/>
                </a:lnTo>
                <a:lnTo>
                  <a:pt x="12" y="14"/>
                </a:lnTo>
                <a:lnTo>
                  <a:pt x="12" y="12"/>
                </a:lnTo>
                <a:lnTo>
                  <a:pt x="10" y="12"/>
                </a:lnTo>
                <a:lnTo>
                  <a:pt x="12" y="10"/>
                </a:lnTo>
                <a:lnTo>
                  <a:pt x="10" y="8"/>
                </a:lnTo>
                <a:lnTo>
                  <a:pt x="8" y="6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4" y="30"/>
                </a:lnTo>
                <a:lnTo>
                  <a:pt x="2" y="32"/>
                </a:lnTo>
                <a:lnTo>
                  <a:pt x="2" y="34"/>
                </a:lnTo>
                <a:lnTo>
                  <a:pt x="4" y="34"/>
                </a:lnTo>
                <a:lnTo>
                  <a:pt x="4" y="36"/>
                </a:lnTo>
                <a:lnTo>
                  <a:pt x="6" y="37"/>
                </a:lnTo>
                <a:lnTo>
                  <a:pt x="6" y="39"/>
                </a:lnTo>
                <a:lnTo>
                  <a:pt x="6" y="41"/>
                </a:lnTo>
                <a:lnTo>
                  <a:pt x="6" y="4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2" name="Freeform 2225">
            <a:extLst>
              <a:ext uri="{FF2B5EF4-FFF2-40B4-BE49-F238E27FC236}">
                <a16:creationId xmlns:a16="http://schemas.microsoft.com/office/drawing/2014/main" id="{6E24B282-5A2B-4228-BF5B-BC334DB45EB6}"/>
              </a:ext>
            </a:extLst>
          </p:cNvPr>
          <p:cNvSpPr>
            <a:spLocks/>
          </p:cNvSpPr>
          <p:nvPr/>
        </p:nvSpPr>
        <p:spPr bwMode="auto">
          <a:xfrm>
            <a:off x="7924800" y="4025900"/>
            <a:ext cx="84138" cy="34925"/>
          </a:xfrm>
          <a:custGeom>
            <a:avLst/>
            <a:gdLst>
              <a:gd name="T0" fmla="*/ 98287472 w 53"/>
              <a:gd name="T1" fmla="*/ 40322500 h 22"/>
              <a:gd name="T2" fmla="*/ 103327814 w 53"/>
              <a:gd name="T3" fmla="*/ 45362813 h 22"/>
              <a:gd name="T4" fmla="*/ 113408499 w 53"/>
              <a:gd name="T5" fmla="*/ 45362813 h 22"/>
              <a:gd name="T6" fmla="*/ 123489184 w 53"/>
              <a:gd name="T7" fmla="*/ 55443438 h 22"/>
              <a:gd name="T8" fmla="*/ 133569869 w 53"/>
              <a:gd name="T9" fmla="*/ 55443438 h 22"/>
              <a:gd name="T10" fmla="*/ 133569869 w 53"/>
              <a:gd name="T11" fmla="*/ 45362813 h 22"/>
              <a:gd name="T12" fmla="*/ 133569869 w 53"/>
              <a:gd name="T13" fmla="*/ 40322500 h 22"/>
              <a:gd name="T14" fmla="*/ 123489184 w 53"/>
              <a:gd name="T15" fmla="*/ 35282188 h 22"/>
              <a:gd name="T16" fmla="*/ 123489184 w 53"/>
              <a:gd name="T17" fmla="*/ 25201563 h 22"/>
              <a:gd name="T18" fmla="*/ 118448841 w 53"/>
              <a:gd name="T19" fmla="*/ 15120938 h 22"/>
              <a:gd name="T20" fmla="*/ 108368156 w 53"/>
              <a:gd name="T21" fmla="*/ 10080625 h 22"/>
              <a:gd name="T22" fmla="*/ 98287472 w 53"/>
              <a:gd name="T23" fmla="*/ 15120938 h 22"/>
              <a:gd name="T24" fmla="*/ 93247129 w 53"/>
              <a:gd name="T25" fmla="*/ 10080625 h 22"/>
              <a:gd name="T26" fmla="*/ 83166444 w 53"/>
              <a:gd name="T27" fmla="*/ 5040313 h 22"/>
              <a:gd name="T28" fmla="*/ 73085759 w 53"/>
              <a:gd name="T29" fmla="*/ 0 h 22"/>
              <a:gd name="T30" fmla="*/ 68045417 w 53"/>
              <a:gd name="T31" fmla="*/ 5040313 h 22"/>
              <a:gd name="T32" fmla="*/ 60484109 w 53"/>
              <a:gd name="T33" fmla="*/ 10080625 h 22"/>
              <a:gd name="T34" fmla="*/ 50403425 w 53"/>
              <a:gd name="T35" fmla="*/ 5040313 h 22"/>
              <a:gd name="T36" fmla="*/ 35282397 w 53"/>
              <a:gd name="T37" fmla="*/ 5040313 h 22"/>
              <a:gd name="T38" fmla="*/ 25201712 w 53"/>
              <a:gd name="T39" fmla="*/ 5040313 h 22"/>
              <a:gd name="T40" fmla="*/ 15121027 w 53"/>
              <a:gd name="T41" fmla="*/ 5040313 h 22"/>
              <a:gd name="T42" fmla="*/ 10080685 w 53"/>
              <a:gd name="T43" fmla="*/ 10080625 h 22"/>
              <a:gd name="T44" fmla="*/ 5040342 w 53"/>
              <a:gd name="T45" fmla="*/ 20161250 h 22"/>
              <a:gd name="T46" fmla="*/ 0 w 53"/>
              <a:gd name="T47" fmla="*/ 25201563 h 22"/>
              <a:gd name="T48" fmla="*/ 0 w 53"/>
              <a:gd name="T49" fmla="*/ 35282188 h 22"/>
              <a:gd name="T50" fmla="*/ 0 w 53"/>
              <a:gd name="T51" fmla="*/ 35282188 h 22"/>
              <a:gd name="T52" fmla="*/ 5040342 w 53"/>
              <a:gd name="T53" fmla="*/ 30241875 h 22"/>
              <a:gd name="T54" fmla="*/ 10080685 w 53"/>
              <a:gd name="T55" fmla="*/ 20161250 h 22"/>
              <a:gd name="T56" fmla="*/ 15121027 w 53"/>
              <a:gd name="T57" fmla="*/ 25201563 h 22"/>
              <a:gd name="T58" fmla="*/ 20161370 w 53"/>
              <a:gd name="T59" fmla="*/ 30241875 h 22"/>
              <a:gd name="T60" fmla="*/ 25201712 w 53"/>
              <a:gd name="T61" fmla="*/ 35282188 h 22"/>
              <a:gd name="T62" fmla="*/ 35282397 w 53"/>
              <a:gd name="T63" fmla="*/ 30241875 h 22"/>
              <a:gd name="T64" fmla="*/ 45363082 w 53"/>
              <a:gd name="T65" fmla="*/ 25201563 h 22"/>
              <a:gd name="T66" fmla="*/ 50403425 w 53"/>
              <a:gd name="T67" fmla="*/ 30241875 h 22"/>
              <a:gd name="T68" fmla="*/ 60484109 w 53"/>
              <a:gd name="T69" fmla="*/ 35282188 h 22"/>
              <a:gd name="T70" fmla="*/ 68045417 w 53"/>
              <a:gd name="T71" fmla="*/ 35282188 h 22"/>
              <a:gd name="T72" fmla="*/ 73085759 w 53"/>
              <a:gd name="T73" fmla="*/ 30241875 h 22"/>
              <a:gd name="T74" fmla="*/ 83166444 w 53"/>
              <a:gd name="T75" fmla="*/ 30241875 h 22"/>
              <a:gd name="T76" fmla="*/ 93247129 w 53"/>
              <a:gd name="T77" fmla="*/ 35282188 h 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22">
                <a:moveTo>
                  <a:pt x="37" y="14"/>
                </a:moveTo>
                <a:lnTo>
                  <a:pt x="39" y="16"/>
                </a:lnTo>
                <a:lnTo>
                  <a:pt x="41" y="18"/>
                </a:lnTo>
                <a:lnTo>
                  <a:pt x="43" y="18"/>
                </a:lnTo>
                <a:lnTo>
                  <a:pt x="45" y="18"/>
                </a:lnTo>
                <a:lnTo>
                  <a:pt x="47" y="20"/>
                </a:lnTo>
                <a:lnTo>
                  <a:pt x="49" y="22"/>
                </a:lnTo>
                <a:lnTo>
                  <a:pt x="51" y="22"/>
                </a:lnTo>
                <a:lnTo>
                  <a:pt x="53" y="22"/>
                </a:lnTo>
                <a:lnTo>
                  <a:pt x="53" y="20"/>
                </a:lnTo>
                <a:lnTo>
                  <a:pt x="53" y="18"/>
                </a:lnTo>
                <a:lnTo>
                  <a:pt x="53" y="16"/>
                </a:lnTo>
                <a:lnTo>
                  <a:pt x="51" y="14"/>
                </a:lnTo>
                <a:lnTo>
                  <a:pt x="49" y="14"/>
                </a:lnTo>
                <a:lnTo>
                  <a:pt x="49" y="12"/>
                </a:lnTo>
                <a:lnTo>
                  <a:pt x="49" y="10"/>
                </a:lnTo>
                <a:lnTo>
                  <a:pt x="49" y="8"/>
                </a:lnTo>
                <a:lnTo>
                  <a:pt x="47" y="6"/>
                </a:lnTo>
                <a:lnTo>
                  <a:pt x="45" y="4"/>
                </a:lnTo>
                <a:lnTo>
                  <a:pt x="43" y="4"/>
                </a:lnTo>
                <a:lnTo>
                  <a:pt x="41" y="6"/>
                </a:lnTo>
                <a:lnTo>
                  <a:pt x="39" y="6"/>
                </a:lnTo>
                <a:lnTo>
                  <a:pt x="37" y="4"/>
                </a:lnTo>
                <a:lnTo>
                  <a:pt x="35" y="4"/>
                </a:lnTo>
                <a:lnTo>
                  <a:pt x="33" y="2"/>
                </a:lnTo>
                <a:lnTo>
                  <a:pt x="31" y="2"/>
                </a:lnTo>
                <a:lnTo>
                  <a:pt x="29" y="0"/>
                </a:lnTo>
                <a:lnTo>
                  <a:pt x="27" y="2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0" y="12"/>
                </a:lnTo>
                <a:lnTo>
                  <a:pt x="22" y="12"/>
                </a:lnTo>
                <a:lnTo>
                  <a:pt x="24" y="14"/>
                </a:lnTo>
                <a:lnTo>
                  <a:pt x="26" y="14"/>
                </a:lnTo>
                <a:lnTo>
                  <a:pt x="27" y="14"/>
                </a:lnTo>
                <a:lnTo>
                  <a:pt x="29" y="14"/>
                </a:lnTo>
                <a:lnTo>
                  <a:pt x="29" y="12"/>
                </a:lnTo>
                <a:lnTo>
                  <a:pt x="31" y="12"/>
                </a:lnTo>
                <a:lnTo>
                  <a:pt x="33" y="12"/>
                </a:lnTo>
                <a:lnTo>
                  <a:pt x="35" y="12"/>
                </a:lnTo>
                <a:lnTo>
                  <a:pt x="37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3" name="Freeform 2226">
            <a:extLst>
              <a:ext uri="{FF2B5EF4-FFF2-40B4-BE49-F238E27FC236}">
                <a16:creationId xmlns:a16="http://schemas.microsoft.com/office/drawing/2014/main" id="{5DB3D4DA-5D0D-4392-9FD5-5E31DF4C3E2E}"/>
              </a:ext>
            </a:extLst>
          </p:cNvPr>
          <p:cNvSpPr>
            <a:spLocks/>
          </p:cNvSpPr>
          <p:nvPr/>
        </p:nvSpPr>
        <p:spPr bwMode="auto">
          <a:xfrm>
            <a:off x="7924800" y="4025900"/>
            <a:ext cx="84138" cy="34925"/>
          </a:xfrm>
          <a:custGeom>
            <a:avLst/>
            <a:gdLst>
              <a:gd name="T0" fmla="*/ 98287472 w 53"/>
              <a:gd name="T1" fmla="*/ 40322500 h 22"/>
              <a:gd name="T2" fmla="*/ 103327814 w 53"/>
              <a:gd name="T3" fmla="*/ 45362813 h 22"/>
              <a:gd name="T4" fmla="*/ 113408499 w 53"/>
              <a:gd name="T5" fmla="*/ 45362813 h 22"/>
              <a:gd name="T6" fmla="*/ 123489184 w 53"/>
              <a:gd name="T7" fmla="*/ 55443438 h 22"/>
              <a:gd name="T8" fmla="*/ 133569869 w 53"/>
              <a:gd name="T9" fmla="*/ 55443438 h 22"/>
              <a:gd name="T10" fmla="*/ 133569869 w 53"/>
              <a:gd name="T11" fmla="*/ 45362813 h 22"/>
              <a:gd name="T12" fmla="*/ 133569869 w 53"/>
              <a:gd name="T13" fmla="*/ 40322500 h 22"/>
              <a:gd name="T14" fmla="*/ 123489184 w 53"/>
              <a:gd name="T15" fmla="*/ 35282188 h 22"/>
              <a:gd name="T16" fmla="*/ 123489184 w 53"/>
              <a:gd name="T17" fmla="*/ 25201563 h 22"/>
              <a:gd name="T18" fmla="*/ 118448841 w 53"/>
              <a:gd name="T19" fmla="*/ 15120938 h 22"/>
              <a:gd name="T20" fmla="*/ 108368156 w 53"/>
              <a:gd name="T21" fmla="*/ 10080625 h 22"/>
              <a:gd name="T22" fmla="*/ 98287472 w 53"/>
              <a:gd name="T23" fmla="*/ 15120938 h 22"/>
              <a:gd name="T24" fmla="*/ 93247129 w 53"/>
              <a:gd name="T25" fmla="*/ 10080625 h 22"/>
              <a:gd name="T26" fmla="*/ 83166444 w 53"/>
              <a:gd name="T27" fmla="*/ 5040313 h 22"/>
              <a:gd name="T28" fmla="*/ 73085759 w 53"/>
              <a:gd name="T29" fmla="*/ 0 h 22"/>
              <a:gd name="T30" fmla="*/ 68045417 w 53"/>
              <a:gd name="T31" fmla="*/ 5040313 h 22"/>
              <a:gd name="T32" fmla="*/ 60484109 w 53"/>
              <a:gd name="T33" fmla="*/ 10080625 h 22"/>
              <a:gd name="T34" fmla="*/ 50403425 w 53"/>
              <a:gd name="T35" fmla="*/ 5040313 h 22"/>
              <a:gd name="T36" fmla="*/ 35282397 w 53"/>
              <a:gd name="T37" fmla="*/ 5040313 h 22"/>
              <a:gd name="T38" fmla="*/ 25201712 w 53"/>
              <a:gd name="T39" fmla="*/ 5040313 h 22"/>
              <a:gd name="T40" fmla="*/ 15121027 w 53"/>
              <a:gd name="T41" fmla="*/ 5040313 h 22"/>
              <a:gd name="T42" fmla="*/ 10080685 w 53"/>
              <a:gd name="T43" fmla="*/ 10080625 h 22"/>
              <a:gd name="T44" fmla="*/ 5040342 w 53"/>
              <a:gd name="T45" fmla="*/ 20161250 h 22"/>
              <a:gd name="T46" fmla="*/ 0 w 53"/>
              <a:gd name="T47" fmla="*/ 25201563 h 22"/>
              <a:gd name="T48" fmla="*/ 0 w 53"/>
              <a:gd name="T49" fmla="*/ 35282188 h 22"/>
              <a:gd name="T50" fmla="*/ 0 w 53"/>
              <a:gd name="T51" fmla="*/ 35282188 h 22"/>
              <a:gd name="T52" fmla="*/ 5040342 w 53"/>
              <a:gd name="T53" fmla="*/ 30241875 h 22"/>
              <a:gd name="T54" fmla="*/ 10080685 w 53"/>
              <a:gd name="T55" fmla="*/ 20161250 h 22"/>
              <a:gd name="T56" fmla="*/ 15121027 w 53"/>
              <a:gd name="T57" fmla="*/ 25201563 h 22"/>
              <a:gd name="T58" fmla="*/ 20161370 w 53"/>
              <a:gd name="T59" fmla="*/ 30241875 h 22"/>
              <a:gd name="T60" fmla="*/ 25201712 w 53"/>
              <a:gd name="T61" fmla="*/ 35282188 h 22"/>
              <a:gd name="T62" fmla="*/ 35282397 w 53"/>
              <a:gd name="T63" fmla="*/ 30241875 h 22"/>
              <a:gd name="T64" fmla="*/ 45363082 w 53"/>
              <a:gd name="T65" fmla="*/ 25201563 h 22"/>
              <a:gd name="T66" fmla="*/ 50403425 w 53"/>
              <a:gd name="T67" fmla="*/ 30241875 h 22"/>
              <a:gd name="T68" fmla="*/ 60484109 w 53"/>
              <a:gd name="T69" fmla="*/ 35282188 h 22"/>
              <a:gd name="T70" fmla="*/ 68045417 w 53"/>
              <a:gd name="T71" fmla="*/ 35282188 h 22"/>
              <a:gd name="T72" fmla="*/ 73085759 w 53"/>
              <a:gd name="T73" fmla="*/ 30241875 h 22"/>
              <a:gd name="T74" fmla="*/ 83166444 w 53"/>
              <a:gd name="T75" fmla="*/ 30241875 h 22"/>
              <a:gd name="T76" fmla="*/ 93247129 w 53"/>
              <a:gd name="T77" fmla="*/ 35282188 h 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22">
                <a:moveTo>
                  <a:pt x="37" y="14"/>
                </a:moveTo>
                <a:lnTo>
                  <a:pt x="39" y="16"/>
                </a:lnTo>
                <a:lnTo>
                  <a:pt x="41" y="18"/>
                </a:lnTo>
                <a:lnTo>
                  <a:pt x="43" y="18"/>
                </a:lnTo>
                <a:lnTo>
                  <a:pt x="45" y="18"/>
                </a:lnTo>
                <a:lnTo>
                  <a:pt x="47" y="20"/>
                </a:lnTo>
                <a:lnTo>
                  <a:pt x="49" y="22"/>
                </a:lnTo>
                <a:lnTo>
                  <a:pt x="51" y="22"/>
                </a:lnTo>
                <a:lnTo>
                  <a:pt x="53" y="22"/>
                </a:lnTo>
                <a:lnTo>
                  <a:pt x="53" y="20"/>
                </a:lnTo>
                <a:lnTo>
                  <a:pt x="53" y="18"/>
                </a:lnTo>
                <a:lnTo>
                  <a:pt x="53" y="16"/>
                </a:lnTo>
                <a:lnTo>
                  <a:pt x="51" y="14"/>
                </a:lnTo>
                <a:lnTo>
                  <a:pt x="49" y="14"/>
                </a:lnTo>
                <a:lnTo>
                  <a:pt x="49" y="12"/>
                </a:lnTo>
                <a:lnTo>
                  <a:pt x="49" y="10"/>
                </a:lnTo>
                <a:lnTo>
                  <a:pt x="49" y="8"/>
                </a:lnTo>
                <a:lnTo>
                  <a:pt x="47" y="6"/>
                </a:lnTo>
                <a:lnTo>
                  <a:pt x="45" y="4"/>
                </a:lnTo>
                <a:lnTo>
                  <a:pt x="43" y="4"/>
                </a:lnTo>
                <a:lnTo>
                  <a:pt x="41" y="6"/>
                </a:lnTo>
                <a:lnTo>
                  <a:pt x="39" y="6"/>
                </a:lnTo>
                <a:lnTo>
                  <a:pt x="37" y="4"/>
                </a:lnTo>
                <a:lnTo>
                  <a:pt x="35" y="4"/>
                </a:lnTo>
                <a:lnTo>
                  <a:pt x="33" y="2"/>
                </a:lnTo>
                <a:lnTo>
                  <a:pt x="31" y="2"/>
                </a:lnTo>
                <a:lnTo>
                  <a:pt x="29" y="0"/>
                </a:lnTo>
                <a:lnTo>
                  <a:pt x="27" y="2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0" y="12"/>
                </a:lnTo>
                <a:lnTo>
                  <a:pt x="22" y="12"/>
                </a:lnTo>
                <a:lnTo>
                  <a:pt x="24" y="14"/>
                </a:lnTo>
                <a:lnTo>
                  <a:pt x="26" y="14"/>
                </a:lnTo>
                <a:lnTo>
                  <a:pt x="27" y="14"/>
                </a:lnTo>
                <a:lnTo>
                  <a:pt x="29" y="14"/>
                </a:lnTo>
                <a:lnTo>
                  <a:pt x="29" y="12"/>
                </a:lnTo>
                <a:lnTo>
                  <a:pt x="31" y="12"/>
                </a:lnTo>
                <a:lnTo>
                  <a:pt x="33" y="12"/>
                </a:lnTo>
                <a:lnTo>
                  <a:pt x="35" y="12"/>
                </a:lnTo>
                <a:lnTo>
                  <a:pt x="37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4" name="Freeform 2227">
            <a:extLst>
              <a:ext uri="{FF2B5EF4-FFF2-40B4-BE49-F238E27FC236}">
                <a16:creationId xmlns:a16="http://schemas.microsoft.com/office/drawing/2014/main" id="{9D0CDBCE-57A9-4B71-AA4A-5397124AE498}"/>
              </a:ext>
            </a:extLst>
          </p:cNvPr>
          <p:cNvSpPr>
            <a:spLocks/>
          </p:cNvSpPr>
          <p:nvPr/>
        </p:nvSpPr>
        <p:spPr bwMode="auto">
          <a:xfrm>
            <a:off x="7980363" y="3990974"/>
            <a:ext cx="19050" cy="12700"/>
          </a:xfrm>
          <a:custGeom>
            <a:avLst/>
            <a:gdLst>
              <a:gd name="T0" fmla="*/ 10080625 w 12"/>
              <a:gd name="T1" fmla="*/ 15120938 h 8"/>
              <a:gd name="T2" fmla="*/ 15120938 w 12"/>
              <a:gd name="T3" fmla="*/ 20161250 h 8"/>
              <a:gd name="T4" fmla="*/ 15120938 w 12"/>
              <a:gd name="T5" fmla="*/ 20161250 h 8"/>
              <a:gd name="T6" fmla="*/ 20161250 w 12"/>
              <a:gd name="T7" fmla="*/ 15120938 h 8"/>
              <a:gd name="T8" fmla="*/ 25201563 w 12"/>
              <a:gd name="T9" fmla="*/ 15120938 h 8"/>
              <a:gd name="T10" fmla="*/ 25201563 w 12"/>
              <a:gd name="T11" fmla="*/ 10080625 h 8"/>
              <a:gd name="T12" fmla="*/ 30241875 w 12"/>
              <a:gd name="T13" fmla="*/ 10080625 h 8"/>
              <a:gd name="T14" fmla="*/ 25201563 w 12"/>
              <a:gd name="T15" fmla="*/ 5040313 h 8"/>
              <a:gd name="T16" fmla="*/ 25201563 w 12"/>
              <a:gd name="T17" fmla="*/ 0 h 8"/>
              <a:gd name="T18" fmla="*/ 20161250 w 12"/>
              <a:gd name="T19" fmla="*/ 0 h 8"/>
              <a:gd name="T20" fmla="*/ 15120938 w 12"/>
              <a:gd name="T21" fmla="*/ 0 h 8"/>
              <a:gd name="T22" fmla="*/ 10080625 w 12"/>
              <a:gd name="T23" fmla="*/ 0 h 8"/>
              <a:gd name="T24" fmla="*/ 10080625 w 12"/>
              <a:gd name="T25" fmla="*/ 5040313 h 8"/>
              <a:gd name="T26" fmla="*/ 5040313 w 12"/>
              <a:gd name="T27" fmla="*/ 5040313 h 8"/>
              <a:gd name="T28" fmla="*/ 5040313 w 12"/>
              <a:gd name="T29" fmla="*/ 5040313 h 8"/>
              <a:gd name="T30" fmla="*/ 0 w 12"/>
              <a:gd name="T31" fmla="*/ 10080625 h 8"/>
              <a:gd name="T32" fmla="*/ 0 w 12"/>
              <a:gd name="T33" fmla="*/ 15120938 h 8"/>
              <a:gd name="T34" fmla="*/ 5040313 w 12"/>
              <a:gd name="T35" fmla="*/ 15120938 h 8"/>
              <a:gd name="T36" fmla="*/ 10080625 w 12"/>
              <a:gd name="T37" fmla="*/ 15120938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8">
                <a:moveTo>
                  <a:pt x="4" y="6"/>
                </a:move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5" name="Freeform 2228">
            <a:extLst>
              <a:ext uri="{FF2B5EF4-FFF2-40B4-BE49-F238E27FC236}">
                <a16:creationId xmlns:a16="http://schemas.microsoft.com/office/drawing/2014/main" id="{527ABFA9-1984-42BD-8961-8032FD1B3FD7}"/>
              </a:ext>
            </a:extLst>
          </p:cNvPr>
          <p:cNvSpPr>
            <a:spLocks/>
          </p:cNvSpPr>
          <p:nvPr/>
        </p:nvSpPr>
        <p:spPr bwMode="auto">
          <a:xfrm>
            <a:off x="7980363" y="3990974"/>
            <a:ext cx="19050" cy="12700"/>
          </a:xfrm>
          <a:custGeom>
            <a:avLst/>
            <a:gdLst>
              <a:gd name="T0" fmla="*/ 10080625 w 12"/>
              <a:gd name="T1" fmla="*/ 15120938 h 8"/>
              <a:gd name="T2" fmla="*/ 15120938 w 12"/>
              <a:gd name="T3" fmla="*/ 20161250 h 8"/>
              <a:gd name="T4" fmla="*/ 15120938 w 12"/>
              <a:gd name="T5" fmla="*/ 20161250 h 8"/>
              <a:gd name="T6" fmla="*/ 20161250 w 12"/>
              <a:gd name="T7" fmla="*/ 15120938 h 8"/>
              <a:gd name="T8" fmla="*/ 25201563 w 12"/>
              <a:gd name="T9" fmla="*/ 15120938 h 8"/>
              <a:gd name="T10" fmla="*/ 25201563 w 12"/>
              <a:gd name="T11" fmla="*/ 10080625 h 8"/>
              <a:gd name="T12" fmla="*/ 30241875 w 12"/>
              <a:gd name="T13" fmla="*/ 10080625 h 8"/>
              <a:gd name="T14" fmla="*/ 25201563 w 12"/>
              <a:gd name="T15" fmla="*/ 5040313 h 8"/>
              <a:gd name="T16" fmla="*/ 25201563 w 12"/>
              <a:gd name="T17" fmla="*/ 0 h 8"/>
              <a:gd name="T18" fmla="*/ 20161250 w 12"/>
              <a:gd name="T19" fmla="*/ 0 h 8"/>
              <a:gd name="T20" fmla="*/ 15120938 w 12"/>
              <a:gd name="T21" fmla="*/ 0 h 8"/>
              <a:gd name="T22" fmla="*/ 10080625 w 12"/>
              <a:gd name="T23" fmla="*/ 0 h 8"/>
              <a:gd name="T24" fmla="*/ 10080625 w 12"/>
              <a:gd name="T25" fmla="*/ 5040313 h 8"/>
              <a:gd name="T26" fmla="*/ 5040313 w 12"/>
              <a:gd name="T27" fmla="*/ 5040313 h 8"/>
              <a:gd name="T28" fmla="*/ 5040313 w 12"/>
              <a:gd name="T29" fmla="*/ 5040313 h 8"/>
              <a:gd name="T30" fmla="*/ 0 w 12"/>
              <a:gd name="T31" fmla="*/ 10080625 h 8"/>
              <a:gd name="T32" fmla="*/ 0 w 12"/>
              <a:gd name="T33" fmla="*/ 15120938 h 8"/>
              <a:gd name="T34" fmla="*/ 5040313 w 12"/>
              <a:gd name="T35" fmla="*/ 15120938 h 8"/>
              <a:gd name="T36" fmla="*/ 10080625 w 12"/>
              <a:gd name="T37" fmla="*/ 15120938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8">
                <a:moveTo>
                  <a:pt x="4" y="6"/>
                </a:move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6" name="Freeform 2229">
            <a:extLst>
              <a:ext uri="{FF2B5EF4-FFF2-40B4-BE49-F238E27FC236}">
                <a16:creationId xmlns:a16="http://schemas.microsoft.com/office/drawing/2014/main" id="{C13A13B6-0EAD-49CD-801D-7D9608E70C0F}"/>
              </a:ext>
            </a:extLst>
          </p:cNvPr>
          <p:cNvSpPr>
            <a:spLocks/>
          </p:cNvSpPr>
          <p:nvPr/>
        </p:nvSpPr>
        <p:spPr bwMode="auto">
          <a:xfrm>
            <a:off x="7996241" y="3937000"/>
            <a:ext cx="28575" cy="12700"/>
          </a:xfrm>
          <a:custGeom>
            <a:avLst/>
            <a:gdLst>
              <a:gd name="T0" fmla="*/ 20161250 w 18"/>
              <a:gd name="T1" fmla="*/ 20161250 h 8"/>
              <a:gd name="T2" fmla="*/ 20161250 w 18"/>
              <a:gd name="T3" fmla="*/ 20161250 h 8"/>
              <a:gd name="T4" fmla="*/ 25201563 w 18"/>
              <a:gd name="T5" fmla="*/ 20161250 h 8"/>
              <a:gd name="T6" fmla="*/ 30241875 w 18"/>
              <a:gd name="T7" fmla="*/ 15120938 h 8"/>
              <a:gd name="T8" fmla="*/ 25201563 w 18"/>
              <a:gd name="T9" fmla="*/ 10080625 h 8"/>
              <a:gd name="T10" fmla="*/ 20161250 w 18"/>
              <a:gd name="T11" fmla="*/ 10080625 h 8"/>
              <a:gd name="T12" fmla="*/ 15120938 w 18"/>
              <a:gd name="T13" fmla="*/ 10080625 h 8"/>
              <a:gd name="T14" fmla="*/ 15120938 w 18"/>
              <a:gd name="T15" fmla="*/ 5040313 h 8"/>
              <a:gd name="T16" fmla="*/ 20161250 w 18"/>
              <a:gd name="T17" fmla="*/ 5040313 h 8"/>
              <a:gd name="T18" fmla="*/ 20161250 w 18"/>
              <a:gd name="T19" fmla="*/ 10080625 h 8"/>
              <a:gd name="T20" fmla="*/ 25201563 w 18"/>
              <a:gd name="T21" fmla="*/ 10080625 h 8"/>
              <a:gd name="T22" fmla="*/ 30241875 w 18"/>
              <a:gd name="T23" fmla="*/ 15120938 h 8"/>
              <a:gd name="T24" fmla="*/ 30241875 w 18"/>
              <a:gd name="T25" fmla="*/ 15120938 h 8"/>
              <a:gd name="T26" fmla="*/ 30241875 w 18"/>
              <a:gd name="T27" fmla="*/ 15120938 h 8"/>
              <a:gd name="T28" fmla="*/ 30241875 w 18"/>
              <a:gd name="T29" fmla="*/ 15120938 h 8"/>
              <a:gd name="T30" fmla="*/ 35282188 w 18"/>
              <a:gd name="T31" fmla="*/ 15120938 h 8"/>
              <a:gd name="T32" fmla="*/ 35282188 w 18"/>
              <a:gd name="T33" fmla="*/ 15120938 h 8"/>
              <a:gd name="T34" fmla="*/ 40322500 w 18"/>
              <a:gd name="T35" fmla="*/ 15120938 h 8"/>
              <a:gd name="T36" fmla="*/ 45362813 w 18"/>
              <a:gd name="T37" fmla="*/ 15120938 h 8"/>
              <a:gd name="T38" fmla="*/ 45362813 w 18"/>
              <a:gd name="T39" fmla="*/ 10080625 h 8"/>
              <a:gd name="T40" fmla="*/ 45362813 w 18"/>
              <a:gd name="T41" fmla="*/ 5040313 h 8"/>
              <a:gd name="T42" fmla="*/ 40322500 w 18"/>
              <a:gd name="T43" fmla="*/ 5040313 h 8"/>
              <a:gd name="T44" fmla="*/ 35282188 w 18"/>
              <a:gd name="T45" fmla="*/ 0 h 8"/>
              <a:gd name="T46" fmla="*/ 30241875 w 18"/>
              <a:gd name="T47" fmla="*/ 0 h 8"/>
              <a:gd name="T48" fmla="*/ 25201563 w 18"/>
              <a:gd name="T49" fmla="*/ 0 h 8"/>
              <a:gd name="T50" fmla="*/ 20161250 w 18"/>
              <a:gd name="T51" fmla="*/ 0 h 8"/>
              <a:gd name="T52" fmla="*/ 20161250 w 18"/>
              <a:gd name="T53" fmla="*/ 0 h 8"/>
              <a:gd name="T54" fmla="*/ 15120938 w 18"/>
              <a:gd name="T55" fmla="*/ 0 h 8"/>
              <a:gd name="T56" fmla="*/ 10080625 w 18"/>
              <a:gd name="T57" fmla="*/ 0 h 8"/>
              <a:gd name="T58" fmla="*/ 5040313 w 18"/>
              <a:gd name="T59" fmla="*/ 0 h 8"/>
              <a:gd name="T60" fmla="*/ 0 w 18"/>
              <a:gd name="T61" fmla="*/ 0 h 8"/>
              <a:gd name="T62" fmla="*/ 0 w 18"/>
              <a:gd name="T63" fmla="*/ 5040313 h 8"/>
              <a:gd name="T64" fmla="*/ 5040313 w 18"/>
              <a:gd name="T65" fmla="*/ 5040313 h 8"/>
              <a:gd name="T66" fmla="*/ 0 w 18"/>
              <a:gd name="T67" fmla="*/ 10080625 h 8"/>
              <a:gd name="T68" fmla="*/ 0 w 18"/>
              <a:gd name="T69" fmla="*/ 10080625 h 8"/>
              <a:gd name="T70" fmla="*/ 0 w 18"/>
              <a:gd name="T71" fmla="*/ 10080625 h 8"/>
              <a:gd name="T72" fmla="*/ 5040313 w 18"/>
              <a:gd name="T73" fmla="*/ 10080625 h 8"/>
              <a:gd name="T74" fmla="*/ 10080625 w 18"/>
              <a:gd name="T75" fmla="*/ 15120938 h 8"/>
              <a:gd name="T76" fmla="*/ 10080625 w 18"/>
              <a:gd name="T77" fmla="*/ 20161250 h 8"/>
              <a:gd name="T78" fmla="*/ 10080625 w 18"/>
              <a:gd name="T79" fmla="*/ 15120938 h 8"/>
              <a:gd name="T80" fmla="*/ 15120938 w 18"/>
              <a:gd name="T81" fmla="*/ 15120938 h 8"/>
              <a:gd name="T82" fmla="*/ 15120938 w 18"/>
              <a:gd name="T83" fmla="*/ 15120938 h 8"/>
              <a:gd name="T84" fmla="*/ 20161250 w 18"/>
              <a:gd name="T85" fmla="*/ 20161250 h 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" h="8">
                <a:moveTo>
                  <a:pt x="8" y="8"/>
                </a:move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7" name="Freeform 2230">
            <a:extLst>
              <a:ext uri="{FF2B5EF4-FFF2-40B4-BE49-F238E27FC236}">
                <a16:creationId xmlns:a16="http://schemas.microsoft.com/office/drawing/2014/main" id="{466B81A1-40F4-423D-B573-BC867889B222}"/>
              </a:ext>
            </a:extLst>
          </p:cNvPr>
          <p:cNvSpPr>
            <a:spLocks/>
          </p:cNvSpPr>
          <p:nvPr/>
        </p:nvSpPr>
        <p:spPr bwMode="auto">
          <a:xfrm>
            <a:off x="7996241" y="3937000"/>
            <a:ext cx="28575" cy="12700"/>
          </a:xfrm>
          <a:custGeom>
            <a:avLst/>
            <a:gdLst>
              <a:gd name="T0" fmla="*/ 20161250 w 18"/>
              <a:gd name="T1" fmla="*/ 20161250 h 8"/>
              <a:gd name="T2" fmla="*/ 20161250 w 18"/>
              <a:gd name="T3" fmla="*/ 20161250 h 8"/>
              <a:gd name="T4" fmla="*/ 25201563 w 18"/>
              <a:gd name="T5" fmla="*/ 20161250 h 8"/>
              <a:gd name="T6" fmla="*/ 30241875 w 18"/>
              <a:gd name="T7" fmla="*/ 15120938 h 8"/>
              <a:gd name="T8" fmla="*/ 25201563 w 18"/>
              <a:gd name="T9" fmla="*/ 10080625 h 8"/>
              <a:gd name="T10" fmla="*/ 20161250 w 18"/>
              <a:gd name="T11" fmla="*/ 10080625 h 8"/>
              <a:gd name="T12" fmla="*/ 15120938 w 18"/>
              <a:gd name="T13" fmla="*/ 10080625 h 8"/>
              <a:gd name="T14" fmla="*/ 15120938 w 18"/>
              <a:gd name="T15" fmla="*/ 5040313 h 8"/>
              <a:gd name="T16" fmla="*/ 20161250 w 18"/>
              <a:gd name="T17" fmla="*/ 5040313 h 8"/>
              <a:gd name="T18" fmla="*/ 20161250 w 18"/>
              <a:gd name="T19" fmla="*/ 10080625 h 8"/>
              <a:gd name="T20" fmla="*/ 25201563 w 18"/>
              <a:gd name="T21" fmla="*/ 10080625 h 8"/>
              <a:gd name="T22" fmla="*/ 30241875 w 18"/>
              <a:gd name="T23" fmla="*/ 15120938 h 8"/>
              <a:gd name="T24" fmla="*/ 30241875 w 18"/>
              <a:gd name="T25" fmla="*/ 15120938 h 8"/>
              <a:gd name="T26" fmla="*/ 30241875 w 18"/>
              <a:gd name="T27" fmla="*/ 15120938 h 8"/>
              <a:gd name="T28" fmla="*/ 30241875 w 18"/>
              <a:gd name="T29" fmla="*/ 15120938 h 8"/>
              <a:gd name="T30" fmla="*/ 35282188 w 18"/>
              <a:gd name="T31" fmla="*/ 15120938 h 8"/>
              <a:gd name="T32" fmla="*/ 35282188 w 18"/>
              <a:gd name="T33" fmla="*/ 15120938 h 8"/>
              <a:gd name="T34" fmla="*/ 40322500 w 18"/>
              <a:gd name="T35" fmla="*/ 15120938 h 8"/>
              <a:gd name="T36" fmla="*/ 45362813 w 18"/>
              <a:gd name="T37" fmla="*/ 15120938 h 8"/>
              <a:gd name="T38" fmla="*/ 45362813 w 18"/>
              <a:gd name="T39" fmla="*/ 10080625 h 8"/>
              <a:gd name="T40" fmla="*/ 45362813 w 18"/>
              <a:gd name="T41" fmla="*/ 5040313 h 8"/>
              <a:gd name="T42" fmla="*/ 40322500 w 18"/>
              <a:gd name="T43" fmla="*/ 5040313 h 8"/>
              <a:gd name="T44" fmla="*/ 35282188 w 18"/>
              <a:gd name="T45" fmla="*/ 0 h 8"/>
              <a:gd name="T46" fmla="*/ 30241875 w 18"/>
              <a:gd name="T47" fmla="*/ 0 h 8"/>
              <a:gd name="T48" fmla="*/ 25201563 w 18"/>
              <a:gd name="T49" fmla="*/ 0 h 8"/>
              <a:gd name="T50" fmla="*/ 20161250 w 18"/>
              <a:gd name="T51" fmla="*/ 0 h 8"/>
              <a:gd name="T52" fmla="*/ 20161250 w 18"/>
              <a:gd name="T53" fmla="*/ 0 h 8"/>
              <a:gd name="T54" fmla="*/ 15120938 w 18"/>
              <a:gd name="T55" fmla="*/ 0 h 8"/>
              <a:gd name="T56" fmla="*/ 10080625 w 18"/>
              <a:gd name="T57" fmla="*/ 0 h 8"/>
              <a:gd name="T58" fmla="*/ 5040313 w 18"/>
              <a:gd name="T59" fmla="*/ 0 h 8"/>
              <a:gd name="T60" fmla="*/ 0 w 18"/>
              <a:gd name="T61" fmla="*/ 0 h 8"/>
              <a:gd name="T62" fmla="*/ 0 w 18"/>
              <a:gd name="T63" fmla="*/ 5040313 h 8"/>
              <a:gd name="T64" fmla="*/ 5040313 w 18"/>
              <a:gd name="T65" fmla="*/ 5040313 h 8"/>
              <a:gd name="T66" fmla="*/ 0 w 18"/>
              <a:gd name="T67" fmla="*/ 10080625 h 8"/>
              <a:gd name="T68" fmla="*/ 0 w 18"/>
              <a:gd name="T69" fmla="*/ 10080625 h 8"/>
              <a:gd name="T70" fmla="*/ 0 w 18"/>
              <a:gd name="T71" fmla="*/ 10080625 h 8"/>
              <a:gd name="T72" fmla="*/ 5040313 w 18"/>
              <a:gd name="T73" fmla="*/ 10080625 h 8"/>
              <a:gd name="T74" fmla="*/ 10080625 w 18"/>
              <a:gd name="T75" fmla="*/ 15120938 h 8"/>
              <a:gd name="T76" fmla="*/ 10080625 w 18"/>
              <a:gd name="T77" fmla="*/ 20161250 h 8"/>
              <a:gd name="T78" fmla="*/ 10080625 w 18"/>
              <a:gd name="T79" fmla="*/ 15120938 h 8"/>
              <a:gd name="T80" fmla="*/ 15120938 w 18"/>
              <a:gd name="T81" fmla="*/ 15120938 h 8"/>
              <a:gd name="T82" fmla="*/ 15120938 w 18"/>
              <a:gd name="T83" fmla="*/ 15120938 h 8"/>
              <a:gd name="T84" fmla="*/ 20161250 w 18"/>
              <a:gd name="T85" fmla="*/ 20161250 h 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" h="8">
                <a:moveTo>
                  <a:pt x="8" y="8"/>
                </a:move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8" name="Freeform 2231">
            <a:extLst>
              <a:ext uri="{FF2B5EF4-FFF2-40B4-BE49-F238E27FC236}">
                <a16:creationId xmlns:a16="http://schemas.microsoft.com/office/drawing/2014/main" id="{C41FEB20-37CB-4C58-B480-C4E780769B49}"/>
              </a:ext>
            </a:extLst>
          </p:cNvPr>
          <p:cNvSpPr>
            <a:spLocks/>
          </p:cNvSpPr>
          <p:nvPr/>
        </p:nvSpPr>
        <p:spPr bwMode="auto">
          <a:xfrm>
            <a:off x="8005763" y="3965574"/>
            <a:ext cx="12700" cy="12700"/>
          </a:xfrm>
          <a:custGeom>
            <a:avLst/>
            <a:gdLst>
              <a:gd name="T0" fmla="*/ 10080625 w 8"/>
              <a:gd name="T1" fmla="*/ 0 h 8"/>
              <a:gd name="T2" fmla="*/ 10080625 w 8"/>
              <a:gd name="T3" fmla="*/ 0 h 8"/>
              <a:gd name="T4" fmla="*/ 5040313 w 8"/>
              <a:gd name="T5" fmla="*/ 0 h 8"/>
              <a:gd name="T6" fmla="*/ 0 w 8"/>
              <a:gd name="T7" fmla="*/ 5040313 h 8"/>
              <a:gd name="T8" fmla="*/ 0 w 8"/>
              <a:gd name="T9" fmla="*/ 10080625 h 8"/>
              <a:gd name="T10" fmla="*/ 5040313 w 8"/>
              <a:gd name="T11" fmla="*/ 15120938 h 8"/>
              <a:gd name="T12" fmla="*/ 5040313 w 8"/>
              <a:gd name="T13" fmla="*/ 20161250 h 8"/>
              <a:gd name="T14" fmla="*/ 10080625 w 8"/>
              <a:gd name="T15" fmla="*/ 20161250 h 8"/>
              <a:gd name="T16" fmla="*/ 15120938 w 8"/>
              <a:gd name="T17" fmla="*/ 20161250 h 8"/>
              <a:gd name="T18" fmla="*/ 15120938 w 8"/>
              <a:gd name="T19" fmla="*/ 20161250 h 8"/>
              <a:gd name="T20" fmla="*/ 15120938 w 8"/>
              <a:gd name="T21" fmla="*/ 15120938 h 8"/>
              <a:gd name="T22" fmla="*/ 20161250 w 8"/>
              <a:gd name="T23" fmla="*/ 10080625 h 8"/>
              <a:gd name="T24" fmla="*/ 20161250 w 8"/>
              <a:gd name="T25" fmla="*/ 5040313 h 8"/>
              <a:gd name="T26" fmla="*/ 15120938 w 8"/>
              <a:gd name="T27" fmla="*/ 0 h 8"/>
              <a:gd name="T28" fmla="*/ 10080625 w 8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8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9" name="Freeform 2232">
            <a:extLst>
              <a:ext uri="{FF2B5EF4-FFF2-40B4-BE49-F238E27FC236}">
                <a16:creationId xmlns:a16="http://schemas.microsoft.com/office/drawing/2014/main" id="{D2AAD216-D476-41B1-AA89-DC25412F04C2}"/>
              </a:ext>
            </a:extLst>
          </p:cNvPr>
          <p:cNvSpPr>
            <a:spLocks/>
          </p:cNvSpPr>
          <p:nvPr/>
        </p:nvSpPr>
        <p:spPr bwMode="auto">
          <a:xfrm>
            <a:off x="8005763" y="3965574"/>
            <a:ext cx="12700" cy="12700"/>
          </a:xfrm>
          <a:custGeom>
            <a:avLst/>
            <a:gdLst>
              <a:gd name="T0" fmla="*/ 10080625 w 8"/>
              <a:gd name="T1" fmla="*/ 0 h 8"/>
              <a:gd name="T2" fmla="*/ 10080625 w 8"/>
              <a:gd name="T3" fmla="*/ 0 h 8"/>
              <a:gd name="T4" fmla="*/ 5040313 w 8"/>
              <a:gd name="T5" fmla="*/ 0 h 8"/>
              <a:gd name="T6" fmla="*/ 0 w 8"/>
              <a:gd name="T7" fmla="*/ 5040313 h 8"/>
              <a:gd name="T8" fmla="*/ 0 w 8"/>
              <a:gd name="T9" fmla="*/ 10080625 h 8"/>
              <a:gd name="T10" fmla="*/ 5040313 w 8"/>
              <a:gd name="T11" fmla="*/ 15120938 h 8"/>
              <a:gd name="T12" fmla="*/ 5040313 w 8"/>
              <a:gd name="T13" fmla="*/ 20161250 h 8"/>
              <a:gd name="T14" fmla="*/ 10080625 w 8"/>
              <a:gd name="T15" fmla="*/ 20161250 h 8"/>
              <a:gd name="T16" fmla="*/ 15120938 w 8"/>
              <a:gd name="T17" fmla="*/ 20161250 h 8"/>
              <a:gd name="T18" fmla="*/ 15120938 w 8"/>
              <a:gd name="T19" fmla="*/ 20161250 h 8"/>
              <a:gd name="T20" fmla="*/ 15120938 w 8"/>
              <a:gd name="T21" fmla="*/ 15120938 h 8"/>
              <a:gd name="T22" fmla="*/ 20161250 w 8"/>
              <a:gd name="T23" fmla="*/ 10080625 h 8"/>
              <a:gd name="T24" fmla="*/ 20161250 w 8"/>
              <a:gd name="T25" fmla="*/ 5040313 h 8"/>
              <a:gd name="T26" fmla="*/ 15120938 w 8"/>
              <a:gd name="T27" fmla="*/ 0 h 8"/>
              <a:gd name="T28" fmla="*/ 10080625 w 8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8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0" name="Freeform 2233">
            <a:extLst>
              <a:ext uri="{FF2B5EF4-FFF2-40B4-BE49-F238E27FC236}">
                <a16:creationId xmlns:a16="http://schemas.microsoft.com/office/drawing/2014/main" id="{C675CFC6-1AC2-4737-B4A7-6928F4C735D1}"/>
              </a:ext>
            </a:extLst>
          </p:cNvPr>
          <p:cNvSpPr>
            <a:spLocks/>
          </p:cNvSpPr>
          <p:nvPr/>
        </p:nvSpPr>
        <p:spPr bwMode="auto">
          <a:xfrm>
            <a:off x="8008938" y="4168774"/>
            <a:ext cx="19050" cy="31751"/>
          </a:xfrm>
          <a:custGeom>
            <a:avLst/>
            <a:gdLst>
              <a:gd name="T0" fmla="*/ 25201563 w 12"/>
              <a:gd name="T1" fmla="*/ 0 h 20"/>
              <a:gd name="T2" fmla="*/ 20161250 w 12"/>
              <a:gd name="T3" fmla="*/ 5040313 h 20"/>
              <a:gd name="T4" fmla="*/ 20161250 w 12"/>
              <a:gd name="T5" fmla="*/ 5040313 h 20"/>
              <a:gd name="T6" fmla="*/ 15120938 w 12"/>
              <a:gd name="T7" fmla="*/ 10080625 h 20"/>
              <a:gd name="T8" fmla="*/ 15120938 w 12"/>
              <a:gd name="T9" fmla="*/ 15120938 h 20"/>
              <a:gd name="T10" fmla="*/ 10080625 w 12"/>
              <a:gd name="T11" fmla="*/ 20161250 h 20"/>
              <a:gd name="T12" fmla="*/ 5040313 w 12"/>
              <a:gd name="T13" fmla="*/ 25201563 h 20"/>
              <a:gd name="T14" fmla="*/ 5040313 w 12"/>
              <a:gd name="T15" fmla="*/ 30241875 h 20"/>
              <a:gd name="T16" fmla="*/ 5040313 w 12"/>
              <a:gd name="T17" fmla="*/ 30241875 h 20"/>
              <a:gd name="T18" fmla="*/ 0 w 12"/>
              <a:gd name="T19" fmla="*/ 30241875 h 20"/>
              <a:gd name="T20" fmla="*/ 0 w 12"/>
              <a:gd name="T21" fmla="*/ 35282188 h 20"/>
              <a:gd name="T22" fmla="*/ 0 w 12"/>
              <a:gd name="T23" fmla="*/ 40322500 h 20"/>
              <a:gd name="T24" fmla="*/ 0 w 12"/>
              <a:gd name="T25" fmla="*/ 45362813 h 20"/>
              <a:gd name="T26" fmla="*/ 5040313 w 12"/>
              <a:gd name="T27" fmla="*/ 50403125 h 20"/>
              <a:gd name="T28" fmla="*/ 10080625 w 12"/>
              <a:gd name="T29" fmla="*/ 50403125 h 20"/>
              <a:gd name="T30" fmla="*/ 10080625 w 12"/>
              <a:gd name="T31" fmla="*/ 45362813 h 20"/>
              <a:gd name="T32" fmla="*/ 10080625 w 12"/>
              <a:gd name="T33" fmla="*/ 40322500 h 20"/>
              <a:gd name="T34" fmla="*/ 20161250 w 12"/>
              <a:gd name="T35" fmla="*/ 30241875 h 20"/>
              <a:gd name="T36" fmla="*/ 25201563 w 12"/>
              <a:gd name="T37" fmla="*/ 30241875 h 20"/>
              <a:gd name="T38" fmla="*/ 25201563 w 12"/>
              <a:gd name="T39" fmla="*/ 25201563 h 20"/>
              <a:gd name="T40" fmla="*/ 25201563 w 12"/>
              <a:gd name="T41" fmla="*/ 20161250 h 20"/>
              <a:gd name="T42" fmla="*/ 25201563 w 12"/>
              <a:gd name="T43" fmla="*/ 15120938 h 20"/>
              <a:gd name="T44" fmla="*/ 25201563 w 12"/>
              <a:gd name="T45" fmla="*/ 10080625 h 20"/>
              <a:gd name="T46" fmla="*/ 30241875 w 12"/>
              <a:gd name="T47" fmla="*/ 5040313 h 20"/>
              <a:gd name="T48" fmla="*/ 25201563 w 12"/>
              <a:gd name="T49" fmla="*/ 0 h 20"/>
              <a:gd name="T50" fmla="*/ 25201563 w 12"/>
              <a:gd name="T51" fmla="*/ 0 h 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" h="20">
                <a:moveTo>
                  <a:pt x="10" y="0"/>
                </a:move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2" y="10"/>
                </a:lnTo>
                <a:lnTo>
                  <a:pt x="2" y="12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2" y="20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1" name="Freeform 2234">
            <a:extLst>
              <a:ext uri="{FF2B5EF4-FFF2-40B4-BE49-F238E27FC236}">
                <a16:creationId xmlns:a16="http://schemas.microsoft.com/office/drawing/2014/main" id="{9898AFCA-B024-42E8-8974-342D82F0A8DF}"/>
              </a:ext>
            </a:extLst>
          </p:cNvPr>
          <p:cNvSpPr>
            <a:spLocks/>
          </p:cNvSpPr>
          <p:nvPr/>
        </p:nvSpPr>
        <p:spPr bwMode="auto">
          <a:xfrm>
            <a:off x="8008938" y="4168774"/>
            <a:ext cx="19050" cy="31751"/>
          </a:xfrm>
          <a:custGeom>
            <a:avLst/>
            <a:gdLst>
              <a:gd name="T0" fmla="*/ 25201563 w 12"/>
              <a:gd name="T1" fmla="*/ 0 h 20"/>
              <a:gd name="T2" fmla="*/ 20161250 w 12"/>
              <a:gd name="T3" fmla="*/ 5040313 h 20"/>
              <a:gd name="T4" fmla="*/ 20161250 w 12"/>
              <a:gd name="T5" fmla="*/ 5040313 h 20"/>
              <a:gd name="T6" fmla="*/ 15120938 w 12"/>
              <a:gd name="T7" fmla="*/ 10080625 h 20"/>
              <a:gd name="T8" fmla="*/ 15120938 w 12"/>
              <a:gd name="T9" fmla="*/ 15120938 h 20"/>
              <a:gd name="T10" fmla="*/ 10080625 w 12"/>
              <a:gd name="T11" fmla="*/ 20161250 h 20"/>
              <a:gd name="T12" fmla="*/ 5040313 w 12"/>
              <a:gd name="T13" fmla="*/ 25201563 h 20"/>
              <a:gd name="T14" fmla="*/ 5040313 w 12"/>
              <a:gd name="T15" fmla="*/ 30241875 h 20"/>
              <a:gd name="T16" fmla="*/ 5040313 w 12"/>
              <a:gd name="T17" fmla="*/ 30241875 h 20"/>
              <a:gd name="T18" fmla="*/ 0 w 12"/>
              <a:gd name="T19" fmla="*/ 30241875 h 20"/>
              <a:gd name="T20" fmla="*/ 0 w 12"/>
              <a:gd name="T21" fmla="*/ 35282188 h 20"/>
              <a:gd name="T22" fmla="*/ 0 w 12"/>
              <a:gd name="T23" fmla="*/ 40322500 h 20"/>
              <a:gd name="T24" fmla="*/ 0 w 12"/>
              <a:gd name="T25" fmla="*/ 45362813 h 20"/>
              <a:gd name="T26" fmla="*/ 5040313 w 12"/>
              <a:gd name="T27" fmla="*/ 50403125 h 20"/>
              <a:gd name="T28" fmla="*/ 10080625 w 12"/>
              <a:gd name="T29" fmla="*/ 50403125 h 20"/>
              <a:gd name="T30" fmla="*/ 10080625 w 12"/>
              <a:gd name="T31" fmla="*/ 45362813 h 20"/>
              <a:gd name="T32" fmla="*/ 10080625 w 12"/>
              <a:gd name="T33" fmla="*/ 40322500 h 20"/>
              <a:gd name="T34" fmla="*/ 20161250 w 12"/>
              <a:gd name="T35" fmla="*/ 30241875 h 20"/>
              <a:gd name="T36" fmla="*/ 25201563 w 12"/>
              <a:gd name="T37" fmla="*/ 30241875 h 20"/>
              <a:gd name="T38" fmla="*/ 25201563 w 12"/>
              <a:gd name="T39" fmla="*/ 25201563 h 20"/>
              <a:gd name="T40" fmla="*/ 25201563 w 12"/>
              <a:gd name="T41" fmla="*/ 20161250 h 20"/>
              <a:gd name="T42" fmla="*/ 25201563 w 12"/>
              <a:gd name="T43" fmla="*/ 15120938 h 20"/>
              <a:gd name="T44" fmla="*/ 25201563 w 12"/>
              <a:gd name="T45" fmla="*/ 10080625 h 20"/>
              <a:gd name="T46" fmla="*/ 30241875 w 12"/>
              <a:gd name="T47" fmla="*/ 5040313 h 20"/>
              <a:gd name="T48" fmla="*/ 25201563 w 12"/>
              <a:gd name="T49" fmla="*/ 0 h 20"/>
              <a:gd name="T50" fmla="*/ 25201563 w 12"/>
              <a:gd name="T51" fmla="*/ 0 h 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" h="20">
                <a:moveTo>
                  <a:pt x="10" y="0"/>
                </a:move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2" y="10"/>
                </a:lnTo>
                <a:lnTo>
                  <a:pt x="2" y="12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2" y="20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2" name="Freeform 2235">
            <a:extLst>
              <a:ext uri="{FF2B5EF4-FFF2-40B4-BE49-F238E27FC236}">
                <a16:creationId xmlns:a16="http://schemas.microsoft.com/office/drawing/2014/main" id="{60D50DCA-A31F-4195-AD07-7862EF88BB79}"/>
              </a:ext>
            </a:extLst>
          </p:cNvPr>
          <p:cNvSpPr>
            <a:spLocks/>
          </p:cNvSpPr>
          <p:nvPr/>
        </p:nvSpPr>
        <p:spPr bwMode="auto">
          <a:xfrm>
            <a:off x="8145466" y="3987800"/>
            <a:ext cx="41275" cy="9525"/>
          </a:xfrm>
          <a:custGeom>
            <a:avLst/>
            <a:gdLst>
              <a:gd name="T0" fmla="*/ 0 w 26"/>
              <a:gd name="T1" fmla="*/ 0 h 6"/>
              <a:gd name="T2" fmla="*/ 0 w 26"/>
              <a:gd name="T3" fmla="*/ 5040313 h 6"/>
              <a:gd name="T4" fmla="*/ 5040313 w 26"/>
              <a:gd name="T5" fmla="*/ 5040313 h 6"/>
              <a:gd name="T6" fmla="*/ 15120938 w 26"/>
              <a:gd name="T7" fmla="*/ 5040313 h 6"/>
              <a:gd name="T8" fmla="*/ 20161250 w 26"/>
              <a:gd name="T9" fmla="*/ 10080625 h 6"/>
              <a:gd name="T10" fmla="*/ 25201563 w 26"/>
              <a:gd name="T11" fmla="*/ 10080625 h 6"/>
              <a:gd name="T12" fmla="*/ 25201563 w 26"/>
              <a:gd name="T13" fmla="*/ 15120938 h 6"/>
              <a:gd name="T14" fmla="*/ 30241875 w 26"/>
              <a:gd name="T15" fmla="*/ 15120938 h 6"/>
              <a:gd name="T16" fmla="*/ 35282188 w 26"/>
              <a:gd name="T17" fmla="*/ 15120938 h 6"/>
              <a:gd name="T18" fmla="*/ 40322500 w 26"/>
              <a:gd name="T19" fmla="*/ 15120938 h 6"/>
              <a:gd name="T20" fmla="*/ 45362813 w 26"/>
              <a:gd name="T21" fmla="*/ 15120938 h 6"/>
              <a:gd name="T22" fmla="*/ 50403125 w 26"/>
              <a:gd name="T23" fmla="*/ 15120938 h 6"/>
              <a:gd name="T24" fmla="*/ 55443438 w 26"/>
              <a:gd name="T25" fmla="*/ 15120938 h 6"/>
              <a:gd name="T26" fmla="*/ 60483750 w 26"/>
              <a:gd name="T27" fmla="*/ 10080625 h 6"/>
              <a:gd name="T28" fmla="*/ 65524063 w 26"/>
              <a:gd name="T29" fmla="*/ 10080625 h 6"/>
              <a:gd name="T30" fmla="*/ 60483750 w 26"/>
              <a:gd name="T31" fmla="*/ 10080625 h 6"/>
              <a:gd name="T32" fmla="*/ 55443438 w 26"/>
              <a:gd name="T33" fmla="*/ 10080625 h 6"/>
              <a:gd name="T34" fmla="*/ 50403125 w 26"/>
              <a:gd name="T35" fmla="*/ 5040313 h 6"/>
              <a:gd name="T36" fmla="*/ 45362813 w 26"/>
              <a:gd name="T37" fmla="*/ 5040313 h 6"/>
              <a:gd name="T38" fmla="*/ 40322500 w 26"/>
              <a:gd name="T39" fmla="*/ 5040313 h 6"/>
              <a:gd name="T40" fmla="*/ 35282188 w 26"/>
              <a:gd name="T41" fmla="*/ 5040313 h 6"/>
              <a:gd name="T42" fmla="*/ 30241875 w 26"/>
              <a:gd name="T43" fmla="*/ 5040313 h 6"/>
              <a:gd name="T44" fmla="*/ 25201563 w 26"/>
              <a:gd name="T45" fmla="*/ 5040313 h 6"/>
              <a:gd name="T46" fmla="*/ 25201563 w 26"/>
              <a:gd name="T47" fmla="*/ 0 h 6"/>
              <a:gd name="T48" fmla="*/ 20161250 w 26"/>
              <a:gd name="T49" fmla="*/ 0 h 6"/>
              <a:gd name="T50" fmla="*/ 15120938 w 26"/>
              <a:gd name="T51" fmla="*/ 0 h 6"/>
              <a:gd name="T52" fmla="*/ 10080625 w 26"/>
              <a:gd name="T53" fmla="*/ 0 h 6"/>
              <a:gd name="T54" fmla="*/ 5040313 w 26"/>
              <a:gd name="T55" fmla="*/ 0 h 6"/>
              <a:gd name="T56" fmla="*/ 0 w 26"/>
              <a:gd name="T57" fmla="*/ 0 h 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" h="6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3" name="Freeform 2236">
            <a:extLst>
              <a:ext uri="{FF2B5EF4-FFF2-40B4-BE49-F238E27FC236}">
                <a16:creationId xmlns:a16="http://schemas.microsoft.com/office/drawing/2014/main" id="{93CFE92C-3B5E-4364-B4EF-C35A9489118C}"/>
              </a:ext>
            </a:extLst>
          </p:cNvPr>
          <p:cNvSpPr>
            <a:spLocks/>
          </p:cNvSpPr>
          <p:nvPr/>
        </p:nvSpPr>
        <p:spPr bwMode="auto">
          <a:xfrm>
            <a:off x="8145466" y="3987800"/>
            <a:ext cx="41275" cy="9525"/>
          </a:xfrm>
          <a:custGeom>
            <a:avLst/>
            <a:gdLst>
              <a:gd name="T0" fmla="*/ 0 w 26"/>
              <a:gd name="T1" fmla="*/ 0 h 6"/>
              <a:gd name="T2" fmla="*/ 0 w 26"/>
              <a:gd name="T3" fmla="*/ 5040313 h 6"/>
              <a:gd name="T4" fmla="*/ 5040313 w 26"/>
              <a:gd name="T5" fmla="*/ 5040313 h 6"/>
              <a:gd name="T6" fmla="*/ 15120938 w 26"/>
              <a:gd name="T7" fmla="*/ 5040313 h 6"/>
              <a:gd name="T8" fmla="*/ 20161250 w 26"/>
              <a:gd name="T9" fmla="*/ 10080625 h 6"/>
              <a:gd name="T10" fmla="*/ 25201563 w 26"/>
              <a:gd name="T11" fmla="*/ 10080625 h 6"/>
              <a:gd name="T12" fmla="*/ 25201563 w 26"/>
              <a:gd name="T13" fmla="*/ 15120938 h 6"/>
              <a:gd name="T14" fmla="*/ 30241875 w 26"/>
              <a:gd name="T15" fmla="*/ 15120938 h 6"/>
              <a:gd name="T16" fmla="*/ 35282188 w 26"/>
              <a:gd name="T17" fmla="*/ 15120938 h 6"/>
              <a:gd name="T18" fmla="*/ 40322500 w 26"/>
              <a:gd name="T19" fmla="*/ 15120938 h 6"/>
              <a:gd name="T20" fmla="*/ 45362813 w 26"/>
              <a:gd name="T21" fmla="*/ 15120938 h 6"/>
              <a:gd name="T22" fmla="*/ 50403125 w 26"/>
              <a:gd name="T23" fmla="*/ 15120938 h 6"/>
              <a:gd name="T24" fmla="*/ 55443438 w 26"/>
              <a:gd name="T25" fmla="*/ 15120938 h 6"/>
              <a:gd name="T26" fmla="*/ 60483750 w 26"/>
              <a:gd name="T27" fmla="*/ 10080625 h 6"/>
              <a:gd name="T28" fmla="*/ 65524063 w 26"/>
              <a:gd name="T29" fmla="*/ 10080625 h 6"/>
              <a:gd name="T30" fmla="*/ 60483750 w 26"/>
              <a:gd name="T31" fmla="*/ 10080625 h 6"/>
              <a:gd name="T32" fmla="*/ 55443438 w 26"/>
              <a:gd name="T33" fmla="*/ 10080625 h 6"/>
              <a:gd name="T34" fmla="*/ 50403125 w 26"/>
              <a:gd name="T35" fmla="*/ 5040313 h 6"/>
              <a:gd name="T36" fmla="*/ 45362813 w 26"/>
              <a:gd name="T37" fmla="*/ 5040313 h 6"/>
              <a:gd name="T38" fmla="*/ 40322500 w 26"/>
              <a:gd name="T39" fmla="*/ 5040313 h 6"/>
              <a:gd name="T40" fmla="*/ 35282188 w 26"/>
              <a:gd name="T41" fmla="*/ 5040313 h 6"/>
              <a:gd name="T42" fmla="*/ 30241875 w 26"/>
              <a:gd name="T43" fmla="*/ 5040313 h 6"/>
              <a:gd name="T44" fmla="*/ 25201563 w 26"/>
              <a:gd name="T45" fmla="*/ 5040313 h 6"/>
              <a:gd name="T46" fmla="*/ 25201563 w 26"/>
              <a:gd name="T47" fmla="*/ 0 h 6"/>
              <a:gd name="T48" fmla="*/ 20161250 w 26"/>
              <a:gd name="T49" fmla="*/ 0 h 6"/>
              <a:gd name="T50" fmla="*/ 15120938 w 26"/>
              <a:gd name="T51" fmla="*/ 0 h 6"/>
              <a:gd name="T52" fmla="*/ 10080625 w 26"/>
              <a:gd name="T53" fmla="*/ 0 h 6"/>
              <a:gd name="T54" fmla="*/ 5040313 w 26"/>
              <a:gd name="T55" fmla="*/ 0 h 6"/>
              <a:gd name="T56" fmla="*/ 0 w 26"/>
              <a:gd name="T57" fmla="*/ 0 h 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" h="6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4" name="Freeform 2237">
            <a:extLst>
              <a:ext uri="{FF2B5EF4-FFF2-40B4-BE49-F238E27FC236}">
                <a16:creationId xmlns:a16="http://schemas.microsoft.com/office/drawing/2014/main" id="{29A19385-9FD1-4EE8-85F4-8C3317E14E68}"/>
              </a:ext>
            </a:extLst>
          </p:cNvPr>
          <p:cNvSpPr>
            <a:spLocks/>
          </p:cNvSpPr>
          <p:nvPr/>
        </p:nvSpPr>
        <p:spPr bwMode="auto">
          <a:xfrm>
            <a:off x="8097840" y="4114802"/>
            <a:ext cx="22225" cy="28575"/>
          </a:xfrm>
          <a:custGeom>
            <a:avLst/>
            <a:gdLst>
              <a:gd name="T0" fmla="*/ 5040313 w 14"/>
              <a:gd name="T1" fmla="*/ 30241875 h 18"/>
              <a:gd name="T2" fmla="*/ 10080625 w 14"/>
              <a:gd name="T3" fmla="*/ 35282188 h 18"/>
              <a:gd name="T4" fmla="*/ 10080625 w 14"/>
              <a:gd name="T5" fmla="*/ 40322500 h 18"/>
              <a:gd name="T6" fmla="*/ 10080625 w 14"/>
              <a:gd name="T7" fmla="*/ 40322500 h 18"/>
              <a:gd name="T8" fmla="*/ 10080625 w 14"/>
              <a:gd name="T9" fmla="*/ 35282188 h 18"/>
              <a:gd name="T10" fmla="*/ 15120938 w 14"/>
              <a:gd name="T11" fmla="*/ 30241875 h 18"/>
              <a:gd name="T12" fmla="*/ 10080625 w 14"/>
              <a:gd name="T13" fmla="*/ 25201563 h 18"/>
              <a:gd name="T14" fmla="*/ 10080625 w 14"/>
              <a:gd name="T15" fmla="*/ 20161250 h 18"/>
              <a:gd name="T16" fmla="*/ 15120938 w 14"/>
              <a:gd name="T17" fmla="*/ 20161250 h 18"/>
              <a:gd name="T18" fmla="*/ 10080625 w 14"/>
              <a:gd name="T19" fmla="*/ 15120938 h 18"/>
              <a:gd name="T20" fmla="*/ 10080625 w 14"/>
              <a:gd name="T21" fmla="*/ 10080625 h 18"/>
              <a:gd name="T22" fmla="*/ 15120938 w 14"/>
              <a:gd name="T23" fmla="*/ 15120938 h 18"/>
              <a:gd name="T24" fmla="*/ 15120938 w 14"/>
              <a:gd name="T25" fmla="*/ 10080625 h 18"/>
              <a:gd name="T26" fmla="*/ 20161250 w 14"/>
              <a:gd name="T27" fmla="*/ 5040313 h 18"/>
              <a:gd name="T28" fmla="*/ 25201563 w 14"/>
              <a:gd name="T29" fmla="*/ 0 h 18"/>
              <a:gd name="T30" fmla="*/ 25201563 w 14"/>
              <a:gd name="T31" fmla="*/ 0 h 18"/>
              <a:gd name="T32" fmla="*/ 30241875 w 14"/>
              <a:gd name="T33" fmla="*/ 5040313 h 18"/>
              <a:gd name="T34" fmla="*/ 30241875 w 14"/>
              <a:gd name="T35" fmla="*/ 5040313 h 18"/>
              <a:gd name="T36" fmla="*/ 35282188 w 14"/>
              <a:gd name="T37" fmla="*/ 10080625 h 18"/>
              <a:gd name="T38" fmla="*/ 30241875 w 14"/>
              <a:gd name="T39" fmla="*/ 15120938 h 18"/>
              <a:gd name="T40" fmla="*/ 30241875 w 14"/>
              <a:gd name="T41" fmla="*/ 20161250 h 18"/>
              <a:gd name="T42" fmla="*/ 30241875 w 14"/>
              <a:gd name="T43" fmla="*/ 25201563 h 18"/>
              <a:gd name="T44" fmla="*/ 30241875 w 14"/>
              <a:gd name="T45" fmla="*/ 30241875 h 18"/>
              <a:gd name="T46" fmla="*/ 30241875 w 14"/>
              <a:gd name="T47" fmla="*/ 30241875 h 18"/>
              <a:gd name="T48" fmla="*/ 30241875 w 14"/>
              <a:gd name="T49" fmla="*/ 35282188 h 18"/>
              <a:gd name="T50" fmla="*/ 30241875 w 14"/>
              <a:gd name="T51" fmla="*/ 40322500 h 18"/>
              <a:gd name="T52" fmla="*/ 30241875 w 14"/>
              <a:gd name="T53" fmla="*/ 45362813 h 18"/>
              <a:gd name="T54" fmla="*/ 25201563 w 14"/>
              <a:gd name="T55" fmla="*/ 45362813 h 18"/>
              <a:gd name="T56" fmla="*/ 20161250 w 14"/>
              <a:gd name="T57" fmla="*/ 45362813 h 18"/>
              <a:gd name="T58" fmla="*/ 15120938 w 14"/>
              <a:gd name="T59" fmla="*/ 45362813 h 18"/>
              <a:gd name="T60" fmla="*/ 15120938 w 14"/>
              <a:gd name="T61" fmla="*/ 45362813 h 18"/>
              <a:gd name="T62" fmla="*/ 15120938 w 14"/>
              <a:gd name="T63" fmla="*/ 40322500 h 18"/>
              <a:gd name="T64" fmla="*/ 15120938 w 14"/>
              <a:gd name="T65" fmla="*/ 45362813 h 18"/>
              <a:gd name="T66" fmla="*/ 10080625 w 14"/>
              <a:gd name="T67" fmla="*/ 45362813 h 18"/>
              <a:gd name="T68" fmla="*/ 0 w 14"/>
              <a:gd name="T69" fmla="*/ 35282188 h 18"/>
              <a:gd name="T70" fmla="*/ 5040313 w 14"/>
              <a:gd name="T71" fmla="*/ 30241875 h 18"/>
              <a:gd name="T72" fmla="*/ 5040313 w 14"/>
              <a:gd name="T73" fmla="*/ 30241875 h 1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" h="18">
                <a:moveTo>
                  <a:pt x="2" y="12"/>
                </a:moveTo>
                <a:lnTo>
                  <a:pt x="4" y="14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4" y="10"/>
                </a:lnTo>
                <a:lnTo>
                  <a:pt x="4" y="8"/>
                </a:lnTo>
                <a:lnTo>
                  <a:pt x="6" y="8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0" y="14"/>
                </a:lnTo>
                <a:lnTo>
                  <a:pt x="2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5" name="Freeform 2238">
            <a:extLst>
              <a:ext uri="{FF2B5EF4-FFF2-40B4-BE49-F238E27FC236}">
                <a16:creationId xmlns:a16="http://schemas.microsoft.com/office/drawing/2014/main" id="{671896BD-91DC-4415-86CF-51C5672CF0BE}"/>
              </a:ext>
            </a:extLst>
          </p:cNvPr>
          <p:cNvSpPr>
            <a:spLocks/>
          </p:cNvSpPr>
          <p:nvPr/>
        </p:nvSpPr>
        <p:spPr bwMode="auto">
          <a:xfrm>
            <a:off x="8097840" y="4114802"/>
            <a:ext cx="22225" cy="28575"/>
          </a:xfrm>
          <a:custGeom>
            <a:avLst/>
            <a:gdLst>
              <a:gd name="T0" fmla="*/ 5040313 w 14"/>
              <a:gd name="T1" fmla="*/ 30241875 h 18"/>
              <a:gd name="T2" fmla="*/ 10080625 w 14"/>
              <a:gd name="T3" fmla="*/ 35282188 h 18"/>
              <a:gd name="T4" fmla="*/ 10080625 w 14"/>
              <a:gd name="T5" fmla="*/ 40322500 h 18"/>
              <a:gd name="T6" fmla="*/ 10080625 w 14"/>
              <a:gd name="T7" fmla="*/ 40322500 h 18"/>
              <a:gd name="T8" fmla="*/ 10080625 w 14"/>
              <a:gd name="T9" fmla="*/ 35282188 h 18"/>
              <a:gd name="T10" fmla="*/ 15120938 w 14"/>
              <a:gd name="T11" fmla="*/ 30241875 h 18"/>
              <a:gd name="T12" fmla="*/ 10080625 w 14"/>
              <a:gd name="T13" fmla="*/ 25201563 h 18"/>
              <a:gd name="T14" fmla="*/ 10080625 w 14"/>
              <a:gd name="T15" fmla="*/ 20161250 h 18"/>
              <a:gd name="T16" fmla="*/ 15120938 w 14"/>
              <a:gd name="T17" fmla="*/ 20161250 h 18"/>
              <a:gd name="T18" fmla="*/ 10080625 w 14"/>
              <a:gd name="T19" fmla="*/ 15120938 h 18"/>
              <a:gd name="T20" fmla="*/ 10080625 w 14"/>
              <a:gd name="T21" fmla="*/ 10080625 h 18"/>
              <a:gd name="T22" fmla="*/ 15120938 w 14"/>
              <a:gd name="T23" fmla="*/ 15120938 h 18"/>
              <a:gd name="T24" fmla="*/ 15120938 w 14"/>
              <a:gd name="T25" fmla="*/ 10080625 h 18"/>
              <a:gd name="T26" fmla="*/ 20161250 w 14"/>
              <a:gd name="T27" fmla="*/ 5040313 h 18"/>
              <a:gd name="T28" fmla="*/ 25201563 w 14"/>
              <a:gd name="T29" fmla="*/ 0 h 18"/>
              <a:gd name="T30" fmla="*/ 25201563 w 14"/>
              <a:gd name="T31" fmla="*/ 0 h 18"/>
              <a:gd name="T32" fmla="*/ 30241875 w 14"/>
              <a:gd name="T33" fmla="*/ 5040313 h 18"/>
              <a:gd name="T34" fmla="*/ 30241875 w 14"/>
              <a:gd name="T35" fmla="*/ 5040313 h 18"/>
              <a:gd name="T36" fmla="*/ 35282188 w 14"/>
              <a:gd name="T37" fmla="*/ 10080625 h 18"/>
              <a:gd name="T38" fmla="*/ 30241875 w 14"/>
              <a:gd name="T39" fmla="*/ 15120938 h 18"/>
              <a:gd name="T40" fmla="*/ 30241875 w 14"/>
              <a:gd name="T41" fmla="*/ 20161250 h 18"/>
              <a:gd name="T42" fmla="*/ 30241875 w 14"/>
              <a:gd name="T43" fmla="*/ 25201563 h 18"/>
              <a:gd name="T44" fmla="*/ 30241875 w 14"/>
              <a:gd name="T45" fmla="*/ 30241875 h 18"/>
              <a:gd name="T46" fmla="*/ 30241875 w 14"/>
              <a:gd name="T47" fmla="*/ 30241875 h 18"/>
              <a:gd name="T48" fmla="*/ 30241875 w 14"/>
              <a:gd name="T49" fmla="*/ 35282188 h 18"/>
              <a:gd name="T50" fmla="*/ 30241875 w 14"/>
              <a:gd name="T51" fmla="*/ 40322500 h 18"/>
              <a:gd name="T52" fmla="*/ 30241875 w 14"/>
              <a:gd name="T53" fmla="*/ 45362813 h 18"/>
              <a:gd name="T54" fmla="*/ 25201563 w 14"/>
              <a:gd name="T55" fmla="*/ 45362813 h 18"/>
              <a:gd name="T56" fmla="*/ 20161250 w 14"/>
              <a:gd name="T57" fmla="*/ 45362813 h 18"/>
              <a:gd name="T58" fmla="*/ 15120938 w 14"/>
              <a:gd name="T59" fmla="*/ 45362813 h 18"/>
              <a:gd name="T60" fmla="*/ 15120938 w 14"/>
              <a:gd name="T61" fmla="*/ 45362813 h 18"/>
              <a:gd name="T62" fmla="*/ 15120938 w 14"/>
              <a:gd name="T63" fmla="*/ 40322500 h 18"/>
              <a:gd name="T64" fmla="*/ 15120938 w 14"/>
              <a:gd name="T65" fmla="*/ 45362813 h 18"/>
              <a:gd name="T66" fmla="*/ 10080625 w 14"/>
              <a:gd name="T67" fmla="*/ 45362813 h 18"/>
              <a:gd name="T68" fmla="*/ 0 w 14"/>
              <a:gd name="T69" fmla="*/ 35282188 h 18"/>
              <a:gd name="T70" fmla="*/ 5040313 w 14"/>
              <a:gd name="T71" fmla="*/ 30241875 h 18"/>
              <a:gd name="T72" fmla="*/ 5040313 w 14"/>
              <a:gd name="T73" fmla="*/ 30241875 h 1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" h="18">
                <a:moveTo>
                  <a:pt x="2" y="12"/>
                </a:moveTo>
                <a:lnTo>
                  <a:pt x="4" y="14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4" y="10"/>
                </a:lnTo>
                <a:lnTo>
                  <a:pt x="4" y="8"/>
                </a:lnTo>
                <a:lnTo>
                  <a:pt x="6" y="8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0" y="14"/>
                </a:lnTo>
                <a:lnTo>
                  <a:pt x="2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6" name="Freeform 2239">
            <a:extLst>
              <a:ext uri="{FF2B5EF4-FFF2-40B4-BE49-F238E27FC236}">
                <a16:creationId xmlns:a16="http://schemas.microsoft.com/office/drawing/2014/main" id="{9D00F13B-014A-4535-B030-0787D716EC98}"/>
              </a:ext>
            </a:extLst>
          </p:cNvPr>
          <p:cNvSpPr>
            <a:spLocks/>
          </p:cNvSpPr>
          <p:nvPr/>
        </p:nvSpPr>
        <p:spPr bwMode="auto">
          <a:xfrm>
            <a:off x="7829553" y="4210051"/>
            <a:ext cx="66675" cy="34925"/>
          </a:xfrm>
          <a:custGeom>
            <a:avLst/>
            <a:gdLst>
              <a:gd name="T0" fmla="*/ 5040313 w 42"/>
              <a:gd name="T1" fmla="*/ 45362813 h 22"/>
              <a:gd name="T2" fmla="*/ 5040313 w 42"/>
              <a:gd name="T3" fmla="*/ 50403125 h 22"/>
              <a:gd name="T4" fmla="*/ 5040313 w 42"/>
              <a:gd name="T5" fmla="*/ 55443438 h 22"/>
              <a:gd name="T6" fmla="*/ 5040313 w 42"/>
              <a:gd name="T7" fmla="*/ 55443438 h 22"/>
              <a:gd name="T8" fmla="*/ 5040313 w 42"/>
              <a:gd name="T9" fmla="*/ 55443438 h 22"/>
              <a:gd name="T10" fmla="*/ 5040313 w 42"/>
              <a:gd name="T11" fmla="*/ 55443438 h 22"/>
              <a:gd name="T12" fmla="*/ 10080625 w 42"/>
              <a:gd name="T13" fmla="*/ 55443438 h 22"/>
              <a:gd name="T14" fmla="*/ 15120938 w 42"/>
              <a:gd name="T15" fmla="*/ 50403125 h 22"/>
              <a:gd name="T16" fmla="*/ 15120938 w 42"/>
              <a:gd name="T17" fmla="*/ 50403125 h 22"/>
              <a:gd name="T18" fmla="*/ 20161250 w 42"/>
              <a:gd name="T19" fmla="*/ 45362813 h 22"/>
              <a:gd name="T20" fmla="*/ 25201563 w 42"/>
              <a:gd name="T21" fmla="*/ 45362813 h 22"/>
              <a:gd name="T22" fmla="*/ 30241875 w 42"/>
              <a:gd name="T23" fmla="*/ 45362813 h 22"/>
              <a:gd name="T24" fmla="*/ 35282188 w 42"/>
              <a:gd name="T25" fmla="*/ 40322500 h 22"/>
              <a:gd name="T26" fmla="*/ 40322500 w 42"/>
              <a:gd name="T27" fmla="*/ 40322500 h 22"/>
              <a:gd name="T28" fmla="*/ 45362813 w 42"/>
              <a:gd name="T29" fmla="*/ 40322500 h 22"/>
              <a:gd name="T30" fmla="*/ 50403125 w 42"/>
              <a:gd name="T31" fmla="*/ 35282188 h 22"/>
              <a:gd name="T32" fmla="*/ 55443438 w 42"/>
              <a:gd name="T33" fmla="*/ 35282188 h 22"/>
              <a:gd name="T34" fmla="*/ 60483750 w 42"/>
              <a:gd name="T35" fmla="*/ 35282188 h 22"/>
              <a:gd name="T36" fmla="*/ 60483750 w 42"/>
              <a:gd name="T37" fmla="*/ 35282188 h 22"/>
              <a:gd name="T38" fmla="*/ 65524063 w 42"/>
              <a:gd name="T39" fmla="*/ 30241875 h 22"/>
              <a:gd name="T40" fmla="*/ 70564375 w 42"/>
              <a:gd name="T41" fmla="*/ 30241875 h 22"/>
              <a:gd name="T42" fmla="*/ 75604688 w 42"/>
              <a:gd name="T43" fmla="*/ 25201563 h 22"/>
              <a:gd name="T44" fmla="*/ 80645000 w 42"/>
              <a:gd name="T45" fmla="*/ 20161250 h 22"/>
              <a:gd name="T46" fmla="*/ 85685313 w 42"/>
              <a:gd name="T47" fmla="*/ 20161250 h 22"/>
              <a:gd name="T48" fmla="*/ 90725625 w 42"/>
              <a:gd name="T49" fmla="*/ 20161250 h 22"/>
              <a:gd name="T50" fmla="*/ 90725625 w 42"/>
              <a:gd name="T51" fmla="*/ 20161250 h 22"/>
              <a:gd name="T52" fmla="*/ 95765938 w 42"/>
              <a:gd name="T53" fmla="*/ 15120938 h 22"/>
              <a:gd name="T54" fmla="*/ 100806250 w 42"/>
              <a:gd name="T55" fmla="*/ 10080625 h 22"/>
              <a:gd name="T56" fmla="*/ 105846563 w 42"/>
              <a:gd name="T57" fmla="*/ 5040313 h 22"/>
              <a:gd name="T58" fmla="*/ 105846563 w 42"/>
              <a:gd name="T59" fmla="*/ 5040313 h 22"/>
              <a:gd name="T60" fmla="*/ 105846563 w 42"/>
              <a:gd name="T61" fmla="*/ 0 h 22"/>
              <a:gd name="T62" fmla="*/ 100806250 w 42"/>
              <a:gd name="T63" fmla="*/ 0 h 22"/>
              <a:gd name="T64" fmla="*/ 95765938 w 42"/>
              <a:gd name="T65" fmla="*/ 0 h 22"/>
              <a:gd name="T66" fmla="*/ 90725625 w 42"/>
              <a:gd name="T67" fmla="*/ 0 h 22"/>
              <a:gd name="T68" fmla="*/ 85685313 w 42"/>
              <a:gd name="T69" fmla="*/ 5040313 h 22"/>
              <a:gd name="T70" fmla="*/ 80645000 w 42"/>
              <a:gd name="T71" fmla="*/ 5040313 h 22"/>
              <a:gd name="T72" fmla="*/ 75604688 w 42"/>
              <a:gd name="T73" fmla="*/ 5040313 h 22"/>
              <a:gd name="T74" fmla="*/ 75604688 w 42"/>
              <a:gd name="T75" fmla="*/ 10080625 h 22"/>
              <a:gd name="T76" fmla="*/ 70564375 w 42"/>
              <a:gd name="T77" fmla="*/ 5040313 h 22"/>
              <a:gd name="T78" fmla="*/ 65524063 w 42"/>
              <a:gd name="T79" fmla="*/ 5040313 h 22"/>
              <a:gd name="T80" fmla="*/ 60483750 w 42"/>
              <a:gd name="T81" fmla="*/ 10080625 h 22"/>
              <a:gd name="T82" fmla="*/ 55443438 w 42"/>
              <a:gd name="T83" fmla="*/ 10080625 h 22"/>
              <a:gd name="T84" fmla="*/ 50403125 w 42"/>
              <a:gd name="T85" fmla="*/ 10080625 h 22"/>
              <a:gd name="T86" fmla="*/ 45362813 w 42"/>
              <a:gd name="T87" fmla="*/ 10080625 h 22"/>
              <a:gd name="T88" fmla="*/ 40322500 w 42"/>
              <a:gd name="T89" fmla="*/ 10080625 h 22"/>
              <a:gd name="T90" fmla="*/ 35282188 w 42"/>
              <a:gd name="T91" fmla="*/ 10080625 h 22"/>
              <a:gd name="T92" fmla="*/ 35282188 w 42"/>
              <a:gd name="T93" fmla="*/ 10080625 h 22"/>
              <a:gd name="T94" fmla="*/ 30241875 w 42"/>
              <a:gd name="T95" fmla="*/ 10080625 h 22"/>
              <a:gd name="T96" fmla="*/ 25201563 w 42"/>
              <a:gd name="T97" fmla="*/ 10080625 h 22"/>
              <a:gd name="T98" fmla="*/ 20161250 w 42"/>
              <a:gd name="T99" fmla="*/ 10080625 h 22"/>
              <a:gd name="T100" fmla="*/ 15120938 w 42"/>
              <a:gd name="T101" fmla="*/ 15120938 h 22"/>
              <a:gd name="T102" fmla="*/ 10080625 w 42"/>
              <a:gd name="T103" fmla="*/ 15120938 h 22"/>
              <a:gd name="T104" fmla="*/ 5040313 w 42"/>
              <a:gd name="T105" fmla="*/ 20161250 h 22"/>
              <a:gd name="T106" fmla="*/ 5040313 w 42"/>
              <a:gd name="T107" fmla="*/ 20161250 h 22"/>
              <a:gd name="T108" fmla="*/ 0 w 42"/>
              <a:gd name="T109" fmla="*/ 25201563 h 22"/>
              <a:gd name="T110" fmla="*/ 0 w 42"/>
              <a:gd name="T111" fmla="*/ 25201563 h 22"/>
              <a:gd name="T112" fmla="*/ 5040313 w 42"/>
              <a:gd name="T113" fmla="*/ 30241875 h 22"/>
              <a:gd name="T114" fmla="*/ 10080625 w 42"/>
              <a:gd name="T115" fmla="*/ 35282188 h 22"/>
              <a:gd name="T116" fmla="*/ 10080625 w 42"/>
              <a:gd name="T117" fmla="*/ 35282188 h 22"/>
              <a:gd name="T118" fmla="*/ 10080625 w 42"/>
              <a:gd name="T119" fmla="*/ 40322500 h 22"/>
              <a:gd name="T120" fmla="*/ 5040313 w 42"/>
              <a:gd name="T121" fmla="*/ 40322500 h 22"/>
              <a:gd name="T122" fmla="*/ 5040313 w 42"/>
              <a:gd name="T123" fmla="*/ 45362813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2" h="22">
                <a:moveTo>
                  <a:pt x="2" y="18"/>
                </a:moveTo>
                <a:lnTo>
                  <a:pt x="2" y="20"/>
                </a:lnTo>
                <a:lnTo>
                  <a:pt x="2" y="22"/>
                </a:lnTo>
                <a:lnTo>
                  <a:pt x="4" y="22"/>
                </a:lnTo>
                <a:lnTo>
                  <a:pt x="6" y="20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2"/>
                </a:lnTo>
                <a:lnTo>
                  <a:pt x="28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8" y="6"/>
                </a:lnTo>
                <a:lnTo>
                  <a:pt x="40" y="4"/>
                </a:lnTo>
                <a:lnTo>
                  <a:pt x="42" y="2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30" y="4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6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2" y="12"/>
                </a:lnTo>
                <a:lnTo>
                  <a:pt x="4" y="14"/>
                </a:lnTo>
                <a:lnTo>
                  <a:pt x="4" y="16"/>
                </a:lnTo>
                <a:lnTo>
                  <a:pt x="2" y="16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7" name="Freeform 2240">
            <a:extLst>
              <a:ext uri="{FF2B5EF4-FFF2-40B4-BE49-F238E27FC236}">
                <a16:creationId xmlns:a16="http://schemas.microsoft.com/office/drawing/2014/main" id="{550CF6DA-CD50-409A-A73A-78B4CA7054D9}"/>
              </a:ext>
            </a:extLst>
          </p:cNvPr>
          <p:cNvSpPr>
            <a:spLocks/>
          </p:cNvSpPr>
          <p:nvPr/>
        </p:nvSpPr>
        <p:spPr bwMode="auto">
          <a:xfrm>
            <a:off x="7829553" y="4210051"/>
            <a:ext cx="66675" cy="34925"/>
          </a:xfrm>
          <a:custGeom>
            <a:avLst/>
            <a:gdLst>
              <a:gd name="T0" fmla="*/ 5040313 w 42"/>
              <a:gd name="T1" fmla="*/ 45362813 h 22"/>
              <a:gd name="T2" fmla="*/ 5040313 w 42"/>
              <a:gd name="T3" fmla="*/ 50403125 h 22"/>
              <a:gd name="T4" fmla="*/ 5040313 w 42"/>
              <a:gd name="T5" fmla="*/ 55443438 h 22"/>
              <a:gd name="T6" fmla="*/ 5040313 w 42"/>
              <a:gd name="T7" fmla="*/ 55443438 h 22"/>
              <a:gd name="T8" fmla="*/ 5040313 w 42"/>
              <a:gd name="T9" fmla="*/ 55443438 h 22"/>
              <a:gd name="T10" fmla="*/ 5040313 w 42"/>
              <a:gd name="T11" fmla="*/ 55443438 h 22"/>
              <a:gd name="T12" fmla="*/ 10080625 w 42"/>
              <a:gd name="T13" fmla="*/ 55443438 h 22"/>
              <a:gd name="T14" fmla="*/ 15120938 w 42"/>
              <a:gd name="T15" fmla="*/ 50403125 h 22"/>
              <a:gd name="T16" fmla="*/ 15120938 w 42"/>
              <a:gd name="T17" fmla="*/ 50403125 h 22"/>
              <a:gd name="T18" fmla="*/ 20161250 w 42"/>
              <a:gd name="T19" fmla="*/ 45362813 h 22"/>
              <a:gd name="T20" fmla="*/ 25201563 w 42"/>
              <a:gd name="T21" fmla="*/ 45362813 h 22"/>
              <a:gd name="T22" fmla="*/ 30241875 w 42"/>
              <a:gd name="T23" fmla="*/ 45362813 h 22"/>
              <a:gd name="T24" fmla="*/ 35282188 w 42"/>
              <a:gd name="T25" fmla="*/ 40322500 h 22"/>
              <a:gd name="T26" fmla="*/ 40322500 w 42"/>
              <a:gd name="T27" fmla="*/ 40322500 h 22"/>
              <a:gd name="T28" fmla="*/ 45362813 w 42"/>
              <a:gd name="T29" fmla="*/ 40322500 h 22"/>
              <a:gd name="T30" fmla="*/ 50403125 w 42"/>
              <a:gd name="T31" fmla="*/ 35282188 h 22"/>
              <a:gd name="T32" fmla="*/ 55443438 w 42"/>
              <a:gd name="T33" fmla="*/ 35282188 h 22"/>
              <a:gd name="T34" fmla="*/ 60483750 w 42"/>
              <a:gd name="T35" fmla="*/ 35282188 h 22"/>
              <a:gd name="T36" fmla="*/ 60483750 w 42"/>
              <a:gd name="T37" fmla="*/ 35282188 h 22"/>
              <a:gd name="T38" fmla="*/ 65524063 w 42"/>
              <a:gd name="T39" fmla="*/ 30241875 h 22"/>
              <a:gd name="T40" fmla="*/ 70564375 w 42"/>
              <a:gd name="T41" fmla="*/ 30241875 h 22"/>
              <a:gd name="T42" fmla="*/ 75604688 w 42"/>
              <a:gd name="T43" fmla="*/ 25201563 h 22"/>
              <a:gd name="T44" fmla="*/ 80645000 w 42"/>
              <a:gd name="T45" fmla="*/ 20161250 h 22"/>
              <a:gd name="T46" fmla="*/ 85685313 w 42"/>
              <a:gd name="T47" fmla="*/ 20161250 h 22"/>
              <a:gd name="T48" fmla="*/ 90725625 w 42"/>
              <a:gd name="T49" fmla="*/ 20161250 h 22"/>
              <a:gd name="T50" fmla="*/ 90725625 w 42"/>
              <a:gd name="T51" fmla="*/ 20161250 h 22"/>
              <a:gd name="T52" fmla="*/ 95765938 w 42"/>
              <a:gd name="T53" fmla="*/ 15120938 h 22"/>
              <a:gd name="T54" fmla="*/ 100806250 w 42"/>
              <a:gd name="T55" fmla="*/ 10080625 h 22"/>
              <a:gd name="T56" fmla="*/ 105846563 w 42"/>
              <a:gd name="T57" fmla="*/ 5040313 h 22"/>
              <a:gd name="T58" fmla="*/ 105846563 w 42"/>
              <a:gd name="T59" fmla="*/ 5040313 h 22"/>
              <a:gd name="T60" fmla="*/ 105846563 w 42"/>
              <a:gd name="T61" fmla="*/ 0 h 22"/>
              <a:gd name="T62" fmla="*/ 100806250 w 42"/>
              <a:gd name="T63" fmla="*/ 0 h 22"/>
              <a:gd name="T64" fmla="*/ 95765938 w 42"/>
              <a:gd name="T65" fmla="*/ 0 h 22"/>
              <a:gd name="T66" fmla="*/ 90725625 w 42"/>
              <a:gd name="T67" fmla="*/ 0 h 22"/>
              <a:gd name="T68" fmla="*/ 85685313 w 42"/>
              <a:gd name="T69" fmla="*/ 5040313 h 22"/>
              <a:gd name="T70" fmla="*/ 80645000 w 42"/>
              <a:gd name="T71" fmla="*/ 5040313 h 22"/>
              <a:gd name="T72" fmla="*/ 75604688 w 42"/>
              <a:gd name="T73" fmla="*/ 5040313 h 22"/>
              <a:gd name="T74" fmla="*/ 75604688 w 42"/>
              <a:gd name="T75" fmla="*/ 10080625 h 22"/>
              <a:gd name="T76" fmla="*/ 70564375 w 42"/>
              <a:gd name="T77" fmla="*/ 5040313 h 22"/>
              <a:gd name="T78" fmla="*/ 65524063 w 42"/>
              <a:gd name="T79" fmla="*/ 5040313 h 22"/>
              <a:gd name="T80" fmla="*/ 60483750 w 42"/>
              <a:gd name="T81" fmla="*/ 10080625 h 22"/>
              <a:gd name="T82" fmla="*/ 55443438 w 42"/>
              <a:gd name="T83" fmla="*/ 10080625 h 22"/>
              <a:gd name="T84" fmla="*/ 50403125 w 42"/>
              <a:gd name="T85" fmla="*/ 10080625 h 22"/>
              <a:gd name="T86" fmla="*/ 45362813 w 42"/>
              <a:gd name="T87" fmla="*/ 10080625 h 22"/>
              <a:gd name="T88" fmla="*/ 40322500 w 42"/>
              <a:gd name="T89" fmla="*/ 10080625 h 22"/>
              <a:gd name="T90" fmla="*/ 35282188 w 42"/>
              <a:gd name="T91" fmla="*/ 10080625 h 22"/>
              <a:gd name="T92" fmla="*/ 35282188 w 42"/>
              <a:gd name="T93" fmla="*/ 10080625 h 22"/>
              <a:gd name="T94" fmla="*/ 30241875 w 42"/>
              <a:gd name="T95" fmla="*/ 10080625 h 22"/>
              <a:gd name="T96" fmla="*/ 25201563 w 42"/>
              <a:gd name="T97" fmla="*/ 10080625 h 22"/>
              <a:gd name="T98" fmla="*/ 20161250 w 42"/>
              <a:gd name="T99" fmla="*/ 10080625 h 22"/>
              <a:gd name="T100" fmla="*/ 15120938 w 42"/>
              <a:gd name="T101" fmla="*/ 15120938 h 22"/>
              <a:gd name="T102" fmla="*/ 10080625 w 42"/>
              <a:gd name="T103" fmla="*/ 15120938 h 22"/>
              <a:gd name="T104" fmla="*/ 5040313 w 42"/>
              <a:gd name="T105" fmla="*/ 20161250 h 22"/>
              <a:gd name="T106" fmla="*/ 5040313 w 42"/>
              <a:gd name="T107" fmla="*/ 20161250 h 22"/>
              <a:gd name="T108" fmla="*/ 0 w 42"/>
              <a:gd name="T109" fmla="*/ 25201563 h 22"/>
              <a:gd name="T110" fmla="*/ 0 w 42"/>
              <a:gd name="T111" fmla="*/ 25201563 h 22"/>
              <a:gd name="T112" fmla="*/ 5040313 w 42"/>
              <a:gd name="T113" fmla="*/ 30241875 h 22"/>
              <a:gd name="T114" fmla="*/ 10080625 w 42"/>
              <a:gd name="T115" fmla="*/ 35282188 h 22"/>
              <a:gd name="T116" fmla="*/ 10080625 w 42"/>
              <a:gd name="T117" fmla="*/ 35282188 h 22"/>
              <a:gd name="T118" fmla="*/ 10080625 w 42"/>
              <a:gd name="T119" fmla="*/ 40322500 h 22"/>
              <a:gd name="T120" fmla="*/ 5040313 w 42"/>
              <a:gd name="T121" fmla="*/ 40322500 h 22"/>
              <a:gd name="T122" fmla="*/ 5040313 w 42"/>
              <a:gd name="T123" fmla="*/ 45362813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2" h="22">
                <a:moveTo>
                  <a:pt x="2" y="18"/>
                </a:moveTo>
                <a:lnTo>
                  <a:pt x="2" y="20"/>
                </a:lnTo>
                <a:lnTo>
                  <a:pt x="2" y="22"/>
                </a:lnTo>
                <a:lnTo>
                  <a:pt x="4" y="22"/>
                </a:lnTo>
                <a:lnTo>
                  <a:pt x="6" y="20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2"/>
                </a:lnTo>
                <a:lnTo>
                  <a:pt x="28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8" y="6"/>
                </a:lnTo>
                <a:lnTo>
                  <a:pt x="40" y="4"/>
                </a:lnTo>
                <a:lnTo>
                  <a:pt x="42" y="2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30" y="4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6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2" y="12"/>
                </a:lnTo>
                <a:lnTo>
                  <a:pt x="4" y="14"/>
                </a:lnTo>
                <a:lnTo>
                  <a:pt x="4" y="16"/>
                </a:lnTo>
                <a:lnTo>
                  <a:pt x="2" y="16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8" name="Freeform 2241">
            <a:extLst>
              <a:ext uri="{FF2B5EF4-FFF2-40B4-BE49-F238E27FC236}">
                <a16:creationId xmlns:a16="http://schemas.microsoft.com/office/drawing/2014/main" id="{E5987D15-56DE-4520-B216-EFDC14EE584F}"/>
              </a:ext>
            </a:extLst>
          </p:cNvPr>
          <p:cNvSpPr>
            <a:spLocks/>
          </p:cNvSpPr>
          <p:nvPr/>
        </p:nvSpPr>
        <p:spPr bwMode="auto">
          <a:xfrm>
            <a:off x="7113588" y="3716338"/>
            <a:ext cx="125412" cy="177800"/>
          </a:xfrm>
          <a:custGeom>
            <a:avLst/>
            <a:gdLst>
              <a:gd name="T0" fmla="*/ 5040292 w 79"/>
              <a:gd name="T1" fmla="*/ 0 h 112"/>
              <a:gd name="T2" fmla="*/ 10080585 w 79"/>
              <a:gd name="T3" fmla="*/ 5040313 h 112"/>
              <a:gd name="T4" fmla="*/ 25201462 w 79"/>
              <a:gd name="T5" fmla="*/ 10080625 h 112"/>
              <a:gd name="T6" fmla="*/ 35282047 w 79"/>
              <a:gd name="T7" fmla="*/ 15120938 h 112"/>
              <a:gd name="T8" fmla="*/ 45362632 w 79"/>
              <a:gd name="T9" fmla="*/ 25201563 h 112"/>
              <a:gd name="T10" fmla="*/ 45362632 w 79"/>
              <a:gd name="T11" fmla="*/ 40322500 h 112"/>
              <a:gd name="T12" fmla="*/ 50402924 w 79"/>
              <a:gd name="T13" fmla="*/ 50403125 h 112"/>
              <a:gd name="T14" fmla="*/ 65523801 w 79"/>
              <a:gd name="T15" fmla="*/ 45362813 h 112"/>
              <a:gd name="T16" fmla="*/ 75604386 w 79"/>
              <a:gd name="T17" fmla="*/ 50403125 h 112"/>
              <a:gd name="T18" fmla="*/ 85684971 w 79"/>
              <a:gd name="T19" fmla="*/ 40322500 h 112"/>
              <a:gd name="T20" fmla="*/ 90725263 w 79"/>
              <a:gd name="T21" fmla="*/ 25201563 h 112"/>
              <a:gd name="T22" fmla="*/ 100805848 w 79"/>
              <a:gd name="T23" fmla="*/ 25201563 h 112"/>
              <a:gd name="T24" fmla="*/ 110886433 w 79"/>
              <a:gd name="T25" fmla="*/ 40322500 h 112"/>
              <a:gd name="T26" fmla="*/ 126007310 w 79"/>
              <a:gd name="T27" fmla="*/ 55443438 h 112"/>
              <a:gd name="T28" fmla="*/ 141128187 w 79"/>
              <a:gd name="T29" fmla="*/ 70564375 h 112"/>
              <a:gd name="T30" fmla="*/ 151208772 w 79"/>
              <a:gd name="T31" fmla="*/ 85685313 h 112"/>
              <a:gd name="T32" fmla="*/ 156249065 w 79"/>
              <a:gd name="T33" fmla="*/ 105846563 h 112"/>
              <a:gd name="T34" fmla="*/ 158768417 w 79"/>
              <a:gd name="T35" fmla="*/ 126007813 h 112"/>
              <a:gd name="T36" fmla="*/ 156249065 w 79"/>
              <a:gd name="T37" fmla="*/ 141128750 h 112"/>
              <a:gd name="T38" fmla="*/ 156249065 w 79"/>
              <a:gd name="T39" fmla="*/ 161290000 h 112"/>
              <a:gd name="T40" fmla="*/ 158768417 w 79"/>
              <a:gd name="T41" fmla="*/ 176410938 h 112"/>
              <a:gd name="T42" fmla="*/ 158768417 w 79"/>
              <a:gd name="T43" fmla="*/ 191531875 h 112"/>
              <a:gd name="T44" fmla="*/ 168849002 w 79"/>
              <a:gd name="T45" fmla="*/ 211693125 h 112"/>
              <a:gd name="T46" fmla="*/ 178929587 w 79"/>
              <a:gd name="T47" fmla="*/ 221773750 h 112"/>
              <a:gd name="T48" fmla="*/ 189010171 w 79"/>
              <a:gd name="T49" fmla="*/ 241935000 h 112"/>
              <a:gd name="T50" fmla="*/ 194050464 w 79"/>
              <a:gd name="T51" fmla="*/ 262096250 h 112"/>
              <a:gd name="T52" fmla="*/ 194050464 w 79"/>
              <a:gd name="T53" fmla="*/ 277217188 h 112"/>
              <a:gd name="T54" fmla="*/ 189010171 w 79"/>
              <a:gd name="T55" fmla="*/ 267136563 h 112"/>
              <a:gd name="T56" fmla="*/ 183969879 w 79"/>
              <a:gd name="T57" fmla="*/ 277217188 h 112"/>
              <a:gd name="T58" fmla="*/ 168849002 w 79"/>
              <a:gd name="T59" fmla="*/ 277217188 h 112"/>
              <a:gd name="T60" fmla="*/ 158768417 w 79"/>
              <a:gd name="T61" fmla="*/ 272176875 h 112"/>
              <a:gd name="T62" fmla="*/ 141128187 w 79"/>
              <a:gd name="T63" fmla="*/ 257055938 h 112"/>
              <a:gd name="T64" fmla="*/ 126007310 w 79"/>
              <a:gd name="T65" fmla="*/ 246975313 h 112"/>
              <a:gd name="T66" fmla="*/ 110886433 w 79"/>
              <a:gd name="T67" fmla="*/ 236894688 h 112"/>
              <a:gd name="T68" fmla="*/ 95765556 w 79"/>
              <a:gd name="T69" fmla="*/ 226814063 h 112"/>
              <a:gd name="T70" fmla="*/ 80644678 w 79"/>
              <a:gd name="T71" fmla="*/ 216733438 h 112"/>
              <a:gd name="T72" fmla="*/ 70564094 w 79"/>
              <a:gd name="T73" fmla="*/ 206652813 h 112"/>
              <a:gd name="T74" fmla="*/ 65523801 w 79"/>
              <a:gd name="T75" fmla="*/ 186491563 h 112"/>
              <a:gd name="T76" fmla="*/ 55443216 w 79"/>
              <a:gd name="T77" fmla="*/ 171370625 h 112"/>
              <a:gd name="T78" fmla="*/ 40322339 w 79"/>
              <a:gd name="T79" fmla="*/ 151209375 h 112"/>
              <a:gd name="T80" fmla="*/ 35282047 w 79"/>
              <a:gd name="T81" fmla="*/ 141128750 h 112"/>
              <a:gd name="T82" fmla="*/ 30241754 w 79"/>
              <a:gd name="T83" fmla="*/ 131048125 h 112"/>
              <a:gd name="T84" fmla="*/ 30241754 w 79"/>
              <a:gd name="T85" fmla="*/ 115927188 h 112"/>
              <a:gd name="T86" fmla="*/ 25201462 w 79"/>
              <a:gd name="T87" fmla="*/ 95765938 h 112"/>
              <a:gd name="T88" fmla="*/ 15120877 w 79"/>
              <a:gd name="T89" fmla="*/ 80645000 h 112"/>
              <a:gd name="T90" fmla="*/ 15120877 w 79"/>
              <a:gd name="T91" fmla="*/ 65524063 h 112"/>
              <a:gd name="T92" fmla="*/ 15120877 w 79"/>
              <a:gd name="T93" fmla="*/ 50403125 h 112"/>
              <a:gd name="T94" fmla="*/ 10080585 w 79"/>
              <a:gd name="T95" fmla="*/ 30241875 h 112"/>
              <a:gd name="T96" fmla="*/ 5040292 w 79"/>
              <a:gd name="T97" fmla="*/ 20161250 h 11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9" h="112">
                <a:moveTo>
                  <a:pt x="0" y="6"/>
                </a:move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4" y="6"/>
                </a:lnTo>
                <a:lnTo>
                  <a:pt x="14" y="8"/>
                </a:lnTo>
                <a:lnTo>
                  <a:pt x="16" y="10"/>
                </a:lnTo>
                <a:lnTo>
                  <a:pt x="18" y="10"/>
                </a:lnTo>
                <a:lnTo>
                  <a:pt x="18" y="12"/>
                </a:lnTo>
                <a:lnTo>
                  <a:pt x="18" y="14"/>
                </a:lnTo>
                <a:lnTo>
                  <a:pt x="18" y="16"/>
                </a:lnTo>
                <a:lnTo>
                  <a:pt x="16" y="18"/>
                </a:lnTo>
                <a:lnTo>
                  <a:pt x="18" y="20"/>
                </a:lnTo>
                <a:lnTo>
                  <a:pt x="20" y="20"/>
                </a:lnTo>
                <a:lnTo>
                  <a:pt x="20" y="22"/>
                </a:lnTo>
                <a:lnTo>
                  <a:pt x="22" y="20"/>
                </a:lnTo>
                <a:lnTo>
                  <a:pt x="24" y="18"/>
                </a:lnTo>
                <a:lnTo>
                  <a:pt x="26" y="18"/>
                </a:lnTo>
                <a:lnTo>
                  <a:pt x="26" y="16"/>
                </a:lnTo>
                <a:lnTo>
                  <a:pt x="28" y="16"/>
                </a:lnTo>
                <a:lnTo>
                  <a:pt x="30" y="18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2"/>
                </a:lnTo>
                <a:lnTo>
                  <a:pt x="44" y="14"/>
                </a:lnTo>
                <a:lnTo>
                  <a:pt x="44" y="16"/>
                </a:lnTo>
                <a:lnTo>
                  <a:pt x="46" y="18"/>
                </a:lnTo>
                <a:lnTo>
                  <a:pt x="48" y="20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6"/>
                </a:lnTo>
                <a:lnTo>
                  <a:pt x="56" y="28"/>
                </a:lnTo>
                <a:lnTo>
                  <a:pt x="58" y="30"/>
                </a:lnTo>
                <a:lnTo>
                  <a:pt x="58" y="32"/>
                </a:lnTo>
                <a:lnTo>
                  <a:pt x="60" y="34"/>
                </a:lnTo>
                <a:lnTo>
                  <a:pt x="60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3" y="44"/>
                </a:lnTo>
                <a:lnTo>
                  <a:pt x="63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2" y="54"/>
                </a:lnTo>
                <a:lnTo>
                  <a:pt x="62" y="56"/>
                </a:lnTo>
                <a:lnTo>
                  <a:pt x="62" y="58"/>
                </a:lnTo>
                <a:lnTo>
                  <a:pt x="62" y="60"/>
                </a:lnTo>
                <a:lnTo>
                  <a:pt x="62" y="62"/>
                </a:lnTo>
                <a:lnTo>
                  <a:pt x="62" y="64"/>
                </a:lnTo>
                <a:lnTo>
                  <a:pt x="63" y="64"/>
                </a:lnTo>
                <a:lnTo>
                  <a:pt x="63" y="66"/>
                </a:lnTo>
                <a:lnTo>
                  <a:pt x="63" y="68"/>
                </a:lnTo>
                <a:lnTo>
                  <a:pt x="63" y="70"/>
                </a:lnTo>
                <a:lnTo>
                  <a:pt x="63" y="72"/>
                </a:lnTo>
                <a:lnTo>
                  <a:pt x="63" y="74"/>
                </a:lnTo>
                <a:lnTo>
                  <a:pt x="63" y="76"/>
                </a:lnTo>
                <a:lnTo>
                  <a:pt x="63" y="78"/>
                </a:lnTo>
                <a:lnTo>
                  <a:pt x="63" y="80"/>
                </a:lnTo>
                <a:lnTo>
                  <a:pt x="65" y="82"/>
                </a:lnTo>
                <a:lnTo>
                  <a:pt x="67" y="84"/>
                </a:lnTo>
                <a:lnTo>
                  <a:pt x="69" y="84"/>
                </a:lnTo>
                <a:lnTo>
                  <a:pt x="71" y="86"/>
                </a:lnTo>
                <a:lnTo>
                  <a:pt x="71" y="88"/>
                </a:lnTo>
                <a:lnTo>
                  <a:pt x="73" y="90"/>
                </a:lnTo>
                <a:lnTo>
                  <a:pt x="73" y="92"/>
                </a:lnTo>
                <a:lnTo>
                  <a:pt x="73" y="94"/>
                </a:lnTo>
                <a:lnTo>
                  <a:pt x="75" y="96"/>
                </a:lnTo>
                <a:lnTo>
                  <a:pt x="75" y="98"/>
                </a:lnTo>
                <a:lnTo>
                  <a:pt x="75" y="100"/>
                </a:lnTo>
                <a:lnTo>
                  <a:pt x="77" y="102"/>
                </a:lnTo>
                <a:lnTo>
                  <a:pt x="77" y="104"/>
                </a:lnTo>
                <a:lnTo>
                  <a:pt x="79" y="106"/>
                </a:lnTo>
                <a:lnTo>
                  <a:pt x="79" y="108"/>
                </a:lnTo>
                <a:lnTo>
                  <a:pt x="79" y="110"/>
                </a:lnTo>
                <a:lnTo>
                  <a:pt x="77" y="110"/>
                </a:lnTo>
                <a:lnTo>
                  <a:pt x="75" y="110"/>
                </a:lnTo>
                <a:lnTo>
                  <a:pt x="75" y="108"/>
                </a:lnTo>
                <a:lnTo>
                  <a:pt x="77" y="106"/>
                </a:lnTo>
                <a:lnTo>
                  <a:pt x="75" y="106"/>
                </a:lnTo>
                <a:lnTo>
                  <a:pt x="73" y="104"/>
                </a:lnTo>
                <a:lnTo>
                  <a:pt x="73" y="106"/>
                </a:lnTo>
                <a:lnTo>
                  <a:pt x="73" y="108"/>
                </a:lnTo>
                <a:lnTo>
                  <a:pt x="73" y="110"/>
                </a:lnTo>
                <a:lnTo>
                  <a:pt x="71" y="108"/>
                </a:lnTo>
                <a:lnTo>
                  <a:pt x="69" y="108"/>
                </a:lnTo>
                <a:lnTo>
                  <a:pt x="67" y="110"/>
                </a:lnTo>
                <a:lnTo>
                  <a:pt x="65" y="110"/>
                </a:lnTo>
                <a:lnTo>
                  <a:pt x="63" y="112"/>
                </a:lnTo>
                <a:lnTo>
                  <a:pt x="63" y="110"/>
                </a:lnTo>
                <a:lnTo>
                  <a:pt x="63" y="108"/>
                </a:lnTo>
                <a:lnTo>
                  <a:pt x="62" y="106"/>
                </a:lnTo>
                <a:lnTo>
                  <a:pt x="60" y="106"/>
                </a:lnTo>
                <a:lnTo>
                  <a:pt x="58" y="104"/>
                </a:lnTo>
                <a:lnTo>
                  <a:pt x="56" y="102"/>
                </a:lnTo>
                <a:lnTo>
                  <a:pt x="54" y="102"/>
                </a:lnTo>
                <a:lnTo>
                  <a:pt x="52" y="100"/>
                </a:lnTo>
                <a:lnTo>
                  <a:pt x="50" y="100"/>
                </a:lnTo>
                <a:lnTo>
                  <a:pt x="50" y="98"/>
                </a:lnTo>
                <a:lnTo>
                  <a:pt x="48" y="96"/>
                </a:lnTo>
                <a:lnTo>
                  <a:pt x="46" y="96"/>
                </a:lnTo>
                <a:lnTo>
                  <a:pt x="44" y="94"/>
                </a:lnTo>
                <a:lnTo>
                  <a:pt x="42" y="94"/>
                </a:lnTo>
                <a:lnTo>
                  <a:pt x="40" y="92"/>
                </a:lnTo>
                <a:lnTo>
                  <a:pt x="38" y="90"/>
                </a:lnTo>
                <a:lnTo>
                  <a:pt x="36" y="88"/>
                </a:lnTo>
                <a:lnTo>
                  <a:pt x="34" y="88"/>
                </a:lnTo>
                <a:lnTo>
                  <a:pt x="34" y="86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8" y="82"/>
                </a:lnTo>
                <a:lnTo>
                  <a:pt x="26" y="80"/>
                </a:lnTo>
                <a:lnTo>
                  <a:pt x="24" y="78"/>
                </a:lnTo>
                <a:lnTo>
                  <a:pt x="26" y="76"/>
                </a:lnTo>
                <a:lnTo>
                  <a:pt x="26" y="74"/>
                </a:lnTo>
                <a:lnTo>
                  <a:pt x="24" y="72"/>
                </a:lnTo>
                <a:lnTo>
                  <a:pt x="22" y="70"/>
                </a:lnTo>
                <a:lnTo>
                  <a:pt x="22" y="68"/>
                </a:lnTo>
                <a:lnTo>
                  <a:pt x="20" y="66"/>
                </a:lnTo>
                <a:lnTo>
                  <a:pt x="20" y="64"/>
                </a:lnTo>
                <a:lnTo>
                  <a:pt x="18" y="62"/>
                </a:lnTo>
                <a:lnTo>
                  <a:pt x="16" y="60"/>
                </a:lnTo>
                <a:lnTo>
                  <a:pt x="14" y="58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4" y="56"/>
                </a:lnTo>
                <a:lnTo>
                  <a:pt x="14" y="54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12" y="46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10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8" y="30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4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4" y="14"/>
                </a:lnTo>
                <a:lnTo>
                  <a:pt x="4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9" name="Freeform 2242">
            <a:extLst>
              <a:ext uri="{FF2B5EF4-FFF2-40B4-BE49-F238E27FC236}">
                <a16:creationId xmlns:a16="http://schemas.microsoft.com/office/drawing/2014/main" id="{EFA29496-CC85-4288-AF39-D03B19BDEBC6}"/>
              </a:ext>
            </a:extLst>
          </p:cNvPr>
          <p:cNvSpPr>
            <a:spLocks/>
          </p:cNvSpPr>
          <p:nvPr/>
        </p:nvSpPr>
        <p:spPr bwMode="auto">
          <a:xfrm>
            <a:off x="7113588" y="3716338"/>
            <a:ext cx="125412" cy="177800"/>
          </a:xfrm>
          <a:custGeom>
            <a:avLst/>
            <a:gdLst>
              <a:gd name="T0" fmla="*/ 5040292 w 79"/>
              <a:gd name="T1" fmla="*/ 0 h 112"/>
              <a:gd name="T2" fmla="*/ 10080585 w 79"/>
              <a:gd name="T3" fmla="*/ 5040313 h 112"/>
              <a:gd name="T4" fmla="*/ 25201462 w 79"/>
              <a:gd name="T5" fmla="*/ 10080625 h 112"/>
              <a:gd name="T6" fmla="*/ 35282047 w 79"/>
              <a:gd name="T7" fmla="*/ 15120938 h 112"/>
              <a:gd name="T8" fmla="*/ 45362632 w 79"/>
              <a:gd name="T9" fmla="*/ 25201563 h 112"/>
              <a:gd name="T10" fmla="*/ 45362632 w 79"/>
              <a:gd name="T11" fmla="*/ 40322500 h 112"/>
              <a:gd name="T12" fmla="*/ 50402924 w 79"/>
              <a:gd name="T13" fmla="*/ 50403125 h 112"/>
              <a:gd name="T14" fmla="*/ 65523801 w 79"/>
              <a:gd name="T15" fmla="*/ 45362813 h 112"/>
              <a:gd name="T16" fmla="*/ 75604386 w 79"/>
              <a:gd name="T17" fmla="*/ 50403125 h 112"/>
              <a:gd name="T18" fmla="*/ 85684971 w 79"/>
              <a:gd name="T19" fmla="*/ 40322500 h 112"/>
              <a:gd name="T20" fmla="*/ 90725263 w 79"/>
              <a:gd name="T21" fmla="*/ 25201563 h 112"/>
              <a:gd name="T22" fmla="*/ 100805848 w 79"/>
              <a:gd name="T23" fmla="*/ 25201563 h 112"/>
              <a:gd name="T24" fmla="*/ 110886433 w 79"/>
              <a:gd name="T25" fmla="*/ 40322500 h 112"/>
              <a:gd name="T26" fmla="*/ 126007310 w 79"/>
              <a:gd name="T27" fmla="*/ 55443438 h 112"/>
              <a:gd name="T28" fmla="*/ 141128187 w 79"/>
              <a:gd name="T29" fmla="*/ 70564375 h 112"/>
              <a:gd name="T30" fmla="*/ 151208772 w 79"/>
              <a:gd name="T31" fmla="*/ 85685313 h 112"/>
              <a:gd name="T32" fmla="*/ 156249065 w 79"/>
              <a:gd name="T33" fmla="*/ 105846563 h 112"/>
              <a:gd name="T34" fmla="*/ 158768417 w 79"/>
              <a:gd name="T35" fmla="*/ 126007813 h 112"/>
              <a:gd name="T36" fmla="*/ 156249065 w 79"/>
              <a:gd name="T37" fmla="*/ 141128750 h 112"/>
              <a:gd name="T38" fmla="*/ 156249065 w 79"/>
              <a:gd name="T39" fmla="*/ 161290000 h 112"/>
              <a:gd name="T40" fmla="*/ 158768417 w 79"/>
              <a:gd name="T41" fmla="*/ 176410938 h 112"/>
              <a:gd name="T42" fmla="*/ 158768417 w 79"/>
              <a:gd name="T43" fmla="*/ 191531875 h 112"/>
              <a:gd name="T44" fmla="*/ 168849002 w 79"/>
              <a:gd name="T45" fmla="*/ 211693125 h 112"/>
              <a:gd name="T46" fmla="*/ 178929587 w 79"/>
              <a:gd name="T47" fmla="*/ 221773750 h 112"/>
              <a:gd name="T48" fmla="*/ 189010171 w 79"/>
              <a:gd name="T49" fmla="*/ 241935000 h 112"/>
              <a:gd name="T50" fmla="*/ 194050464 w 79"/>
              <a:gd name="T51" fmla="*/ 262096250 h 112"/>
              <a:gd name="T52" fmla="*/ 194050464 w 79"/>
              <a:gd name="T53" fmla="*/ 277217188 h 112"/>
              <a:gd name="T54" fmla="*/ 189010171 w 79"/>
              <a:gd name="T55" fmla="*/ 267136563 h 112"/>
              <a:gd name="T56" fmla="*/ 183969879 w 79"/>
              <a:gd name="T57" fmla="*/ 277217188 h 112"/>
              <a:gd name="T58" fmla="*/ 168849002 w 79"/>
              <a:gd name="T59" fmla="*/ 277217188 h 112"/>
              <a:gd name="T60" fmla="*/ 158768417 w 79"/>
              <a:gd name="T61" fmla="*/ 272176875 h 112"/>
              <a:gd name="T62" fmla="*/ 141128187 w 79"/>
              <a:gd name="T63" fmla="*/ 257055938 h 112"/>
              <a:gd name="T64" fmla="*/ 126007310 w 79"/>
              <a:gd name="T65" fmla="*/ 246975313 h 112"/>
              <a:gd name="T66" fmla="*/ 110886433 w 79"/>
              <a:gd name="T67" fmla="*/ 236894688 h 112"/>
              <a:gd name="T68" fmla="*/ 95765556 w 79"/>
              <a:gd name="T69" fmla="*/ 226814063 h 112"/>
              <a:gd name="T70" fmla="*/ 80644678 w 79"/>
              <a:gd name="T71" fmla="*/ 216733438 h 112"/>
              <a:gd name="T72" fmla="*/ 70564094 w 79"/>
              <a:gd name="T73" fmla="*/ 206652813 h 112"/>
              <a:gd name="T74" fmla="*/ 65523801 w 79"/>
              <a:gd name="T75" fmla="*/ 186491563 h 112"/>
              <a:gd name="T76" fmla="*/ 55443216 w 79"/>
              <a:gd name="T77" fmla="*/ 171370625 h 112"/>
              <a:gd name="T78" fmla="*/ 40322339 w 79"/>
              <a:gd name="T79" fmla="*/ 151209375 h 112"/>
              <a:gd name="T80" fmla="*/ 35282047 w 79"/>
              <a:gd name="T81" fmla="*/ 141128750 h 112"/>
              <a:gd name="T82" fmla="*/ 30241754 w 79"/>
              <a:gd name="T83" fmla="*/ 131048125 h 112"/>
              <a:gd name="T84" fmla="*/ 30241754 w 79"/>
              <a:gd name="T85" fmla="*/ 115927188 h 112"/>
              <a:gd name="T86" fmla="*/ 25201462 w 79"/>
              <a:gd name="T87" fmla="*/ 95765938 h 112"/>
              <a:gd name="T88" fmla="*/ 15120877 w 79"/>
              <a:gd name="T89" fmla="*/ 80645000 h 112"/>
              <a:gd name="T90" fmla="*/ 15120877 w 79"/>
              <a:gd name="T91" fmla="*/ 65524063 h 112"/>
              <a:gd name="T92" fmla="*/ 15120877 w 79"/>
              <a:gd name="T93" fmla="*/ 50403125 h 112"/>
              <a:gd name="T94" fmla="*/ 10080585 w 79"/>
              <a:gd name="T95" fmla="*/ 30241875 h 112"/>
              <a:gd name="T96" fmla="*/ 5040292 w 79"/>
              <a:gd name="T97" fmla="*/ 20161250 h 11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9" h="112">
                <a:moveTo>
                  <a:pt x="0" y="6"/>
                </a:move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4" y="6"/>
                </a:lnTo>
                <a:lnTo>
                  <a:pt x="14" y="8"/>
                </a:lnTo>
                <a:lnTo>
                  <a:pt x="16" y="10"/>
                </a:lnTo>
                <a:lnTo>
                  <a:pt x="18" y="10"/>
                </a:lnTo>
                <a:lnTo>
                  <a:pt x="18" y="12"/>
                </a:lnTo>
                <a:lnTo>
                  <a:pt x="18" y="14"/>
                </a:lnTo>
                <a:lnTo>
                  <a:pt x="18" y="16"/>
                </a:lnTo>
                <a:lnTo>
                  <a:pt x="16" y="18"/>
                </a:lnTo>
                <a:lnTo>
                  <a:pt x="18" y="20"/>
                </a:lnTo>
                <a:lnTo>
                  <a:pt x="20" y="20"/>
                </a:lnTo>
                <a:lnTo>
                  <a:pt x="20" y="22"/>
                </a:lnTo>
                <a:lnTo>
                  <a:pt x="22" y="20"/>
                </a:lnTo>
                <a:lnTo>
                  <a:pt x="24" y="18"/>
                </a:lnTo>
                <a:lnTo>
                  <a:pt x="26" y="18"/>
                </a:lnTo>
                <a:lnTo>
                  <a:pt x="26" y="16"/>
                </a:lnTo>
                <a:lnTo>
                  <a:pt x="28" y="16"/>
                </a:lnTo>
                <a:lnTo>
                  <a:pt x="30" y="18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2"/>
                </a:lnTo>
                <a:lnTo>
                  <a:pt x="44" y="14"/>
                </a:lnTo>
                <a:lnTo>
                  <a:pt x="44" y="16"/>
                </a:lnTo>
                <a:lnTo>
                  <a:pt x="46" y="18"/>
                </a:lnTo>
                <a:lnTo>
                  <a:pt x="48" y="20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6"/>
                </a:lnTo>
                <a:lnTo>
                  <a:pt x="56" y="28"/>
                </a:lnTo>
                <a:lnTo>
                  <a:pt x="58" y="30"/>
                </a:lnTo>
                <a:lnTo>
                  <a:pt x="58" y="32"/>
                </a:lnTo>
                <a:lnTo>
                  <a:pt x="60" y="34"/>
                </a:lnTo>
                <a:lnTo>
                  <a:pt x="60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3" y="44"/>
                </a:lnTo>
                <a:lnTo>
                  <a:pt x="63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2" y="54"/>
                </a:lnTo>
                <a:lnTo>
                  <a:pt x="62" y="56"/>
                </a:lnTo>
                <a:lnTo>
                  <a:pt x="62" y="58"/>
                </a:lnTo>
                <a:lnTo>
                  <a:pt x="62" y="60"/>
                </a:lnTo>
                <a:lnTo>
                  <a:pt x="62" y="62"/>
                </a:lnTo>
                <a:lnTo>
                  <a:pt x="62" y="64"/>
                </a:lnTo>
                <a:lnTo>
                  <a:pt x="63" y="64"/>
                </a:lnTo>
                <a:lnTo>
                  <a:pt x="63" y="66"/>
                </a:lnTo>
                <a:lnTo>
                  <a:pt x="63" y="68"/>
                </a:lnTo>
                <a:lnTo>
                  <a:pt x="63" y="70"/>
                </a:lnTo>
                <a:lnTo>
                  <a:pt x="63" y="72"/>
                </a:lnTo>
                <a:lnTo>
                  <a:pt x="63" y="74"/>
                </a:lnTo>
                <a:lnTo>
                  <a:pt x="63" y="76"/>
                </a:lnTo>
                <a:lnTo>
                  <a:pt x="63" y="78"/>
                </a:lnTo>
                <a:lnTo>
                  <a:pt x="63" y="80"/>
                </a:lnTo>
                <a:lnTo>
                  <a:pt x="65" y="82"/>
                </a:lnTo>
                <a:lnTo>
                  <a:pt x="67" y="84"/>
                </a:lnTo>
                <a:lnTo>
                  <a:pt x="69" y="84"/>
                </a:lnTo>
                <a:lnTo>
                  <a:pt x="71" y="86"/>
                </a:lnTo>
                <a:lnTo>
                  <a:pt x="71" y="88"/>
                </a:lnTo>
                <a:lnTo>
                  <a:pt x="73" y="90"/>
                </a:lnTo>
                <a:lnTo>
                  <a:pt x="73" y="92"/>
                </a:lnTo>
                <a:lnTo>
                  <a:pt x="73" y="94"/>
                </a:lnTo>
                <a:lnTo>
                  <a:pt x="75" y="96"/>
                </a:lnTo>
                <a:lnTo>
                  <a:pt x="75" y="98"/>
                </a:lnTo>
                <a:lnTo>
                  <a:pt x="75" y="100"/>
                </a:lnTo>
                <a:lnTo>
                  <a:pt x="77" y="102"/>
                </a:lnTo>
                <a:lnTo>
                  <a:pt x="77" y="104"/>
                </a:lnTo>
                <a:lnTo>
                  <a:pt x="79" y="106"/>
                </a:lnTo>
                <a:lnTo>
                  <a:pt x="79" y="108"/>
                </a:lnTo>
                <a:lnTo>
                  <a:pt x="79" y="110"/>
                </a:lnTo>
                <a:lnTo>
                  <a:pt x="77" y="110"/>
                </a:lnTo>
                <a:lnTo>
                  <a:pt x="75" y="110"/>
                </a:lnTo>
                <a:lnTo>
                  <a:pt x="75" y="108"/>
                </a:lnTo>
                <a:lnTo>
                  <a:pt x="77" y="106"/>
                </a:lnTo>
                <a:lnTo>
                  <a:pt x="75" y="106"/>
                </a:lnTo>
                <a:lnTo>
                  <a:pt x="73" y="104"/>
                </a:lnTo>
                <a:lnTo>
                  <a:pt x="73" y="106"/>
                </a:lnTo>
                <a:lnTo>
                  <a:pt x="73" y="108"/>
                </a:lnTo>
                <a:lnTo>
                  <a:pt x="73" y="110"/>
                </a:lnTo>
                <a:lnTo>
                  <a:pt x="71" y="108"/>
                </a:lnTo>
                <a:lnTo>
                  <a:pt x="69" y="108"/>
                </a:lnTo>
                <a:lnTo>
                  <a:pt x="67" y="110"/>
                </a:lnTo>
                <a:lnTo>
                  <a:pt x="65" y="110"/>
                </a:lnTo>
                <a:lnTo>
                  <a:pt x="63" y="112"/>
                </a:lnTo>
                <a:lnTo>
                  <a:pt x="63" y="110"/>
                </a:lnTo>
                <a:lnTo>
                  <a:pt x="63" y="108"/>
                </a:lnTo>
                <a:lnTo>
                  <a:pt x="62" y="106"/>
                </a:lnTo>
                <a:lnTo>
                  <a:pt x="60" y="106"/>
                </a:lnTo>
                <a:lnTo>
                  <a:pt x="58" y="104"/>
                </a:lnTo>
                <a:lnTo>
                  <a:pt x="56" y="102"/>
                </a:lnTo>
                <a:lnTo>
                  <a:pt x="54" y="102"/>
                </a:lnTo>
                <a:lnTo>
                  <a:pt x="52" y="100"/>
                </a:lnTo>
                <a:lnTo>
                  <a:pt x="50" y="100"/>
                </a:lnTo>
                <a:lnTo>
                  <a:pt x="50" y="98"/>
                </a:lnTo>
                <a:lnTo>
                  <a:pt x="48" y="96"/>
                </a:lnTo>
                <a:lnTo>
                  <a:pt x="46" y="96"/>
                </a:lnTo>
                <a:lnTo>
                  <a:pt x="44" y="94"/>
                </a:lnTo>
                <a:lnTo>
                  <a:pt x="42" y="94"/>
                </a:lnTo>
                <a:lnTo>
                  <a:pt x="40" y="92"/>
                </a:lnTo>
                <a:lnTo>
                  <a:pt x="38" y="90"/>
                </a:lnTo>
                <a:lnTo>
                  <a:pt x="36" y="88"/>
                </a:lnTo>
                <a:lnTo>
                  <a:pt x="34" y="88"/>
                </a:lnTo>
                <a:lnTo>
                  <a:pt x="34" y="86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8" y="82"/>
                </a:lnTo>
                <a:lnTo>
                  <a:pt x="26" y="80"/>
                </a:lnTo>
                <a:lnTo>
                  <a:pt x="24" y="78"/>
                </a:lnTo>
                <a:lnTo>
                  <a:pt x="26" y="76"/>
                </a:lnTo>
                <a:lnTo>
                  <a:pt x="26" y="74"/>
                </a:lnTo>
                <a:lnTo>
                  <a:pt x="24" y="72"/>
                </a:lnTo>
                <a:lnTo>
                  <a:pt x="22" y="70"/>
                </a:lnTo>
                <a:lnTo>
                  <a:pt x="22" y="68"/>
                </a:lnTo>
                <a:lnTo>
                  <a:pt x="20" y="66"/>
                </a:lnTo>
                <a:lnTo>
                  <a:pt x="20" y="64"/>
                </a:lnTo>
                <a:lnTo>
                  <a:pt x="18" y="62"/>
                </a:lnTo>
                <a:lnTo>
                  <a:pt x="16" y="60"/>
                </a:lnTo>
                <a:lnTo>
                  <a:pt x="14" y="58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4" y="56"/>
                </a:lnTo>
                <a:lnTo>
                  <a:pt x="14" y="54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12" y="46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10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8" y="30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4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4" y="14"/>
                </a:lnTo>
                <a:lnTo>
                  <a:pt x="4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0" name="Freeform 2243">
            <a:extLst>
              <a:ext uri="{FF2B5EF4-FFF2-40B4-BE49-F238E27FC236}">
                <a16:creationId xmlns:a16="http://schemas.microsoft.com/office/drawing/2014/main" id="{C11F626C-44F3-4C2E-AFC3-A2ED2FC92A61}"/>
              </a:ext>
            </a:extLst>
          </p:cNvPr>
          <p:cNvSpPr>
            <a:spLocks/>
          </p:cNvSpPr>
          <p:nvPr/>
        </p:nvSpPr>
        <p:spPr bwMode="auto">
          <a:xfrm>
            <a:off x="6713541" y="3003551"/>
            <a:ext cx="98425" cy="53975"/>
          </a:xfrm>
          <a:custGeom>
            <a:avLst/>
            <a:gdLst>
              <a:gd name="T0" fmla="*/ 5040313 w 62"/>
              <a:gd name="T1" fmla="*/ 60483750 h 34"/>
              <a:gd name="T2" fmla="*/ 10080625 w 62"/>
              <a:gd name="T3" fmla="*/ 55443438 h 34"/>
              <a:gd name="T4" fmla="*/ 10080625 w 62"/>
              <a:gd name="T5" fmla="*/ 45362813 h 34"/>
              <a:gd name="T6" fmla="*/ 15120938 w 62"/>
              <a:gd name="T7" fmla="*/ 40322500 h 34"/>
              <a:gd name="T8" fmla="*/ 15120938 w 62"/>
              <a:gd name="T9" fmla="*/ 30241875 h 34"/>
              <a:gd name="T10" fmla="*/ 20161250 w 62"/>
              <a:gd name="T11" fmla="*/ 25201563 h 34"/>
              <a:gd name="T12" fmla="*/ 25201563 w 62"/>
              <a:gd name="T13" fmla="*/ 15120938 h 34"/>
              <a:gd name="T14" fmla="*/ 30241875 w 62"/>
              <a:gd name="T15" fmla="*/ 10080625 h 34"/>
              <a:gd name="T16" fmla="*/ 40322500 w 62"/>
              <a:gd name="T17" fmla="*/ 5040313 h 34"/>
              <a:gd name="T18" fmla="*/ 45362813 w 62"/>
              <a:gd name="T19" fmla="*/ 0 h 34"/>
              <a:gd name="T20" fmla="*/ 50403125 w 62"/>
              <a:gd name="T21" fmla="*/ 0 h 34"/>
              <a:gd name="T22" fmla="*/ 60483750 w 62"/>
              <a:gd name="T23" fmla="*/ 5040313 h 34"/>
              <a:gd name="T24" fmla="*/ 65524063 w 62"/>
              <a:gd name="T25" fmla="*/ 10080625 h 34"/>
              <a:gd name="T26" fmla="*/ 70564375 w 62"/>
              <a:gd name="T27" fmla="*/ 15120938 h 34"/>
              <a:gd name="T28" fmla="*/ 80645000 w 62"/>
              <a:gd name="T29" fmla="*/ 15120938 h 34"/>
              <a:gd name="T30" fmla="*/ 90725625 w 62"/>
              <a:gd name="T31" fmla="*/ 15120938 h 34"/>
              <a:gd name="T32" fmla="*/ 95765938 w 62"/>
              <a:gd name="T33" fmla="*/ 20161250 h 34"/>
              <a:gd name="T34" fmla="*/ 100806250 w 62"/>
              <a:gd name="T35" fmla="*/ 20161250 h 34"/>
              <a:gd name="T36" fmla="*/ 105846563 w 62"/>
              <a:gd name="T37" fmla="*/ 15120938 h 34"/>
              <a:gd name="T38" fmla="*/ 115927188 w 62"/>
              <a:gd name="T39" fmla="*/ 20161250 h 34"/>
              <a:gd name="T40" fmla="*/ 120967500 w 62"/>
              <a:gd name="T41" fmla="*/ 20161250 h 34"/>
              <a:gd name="T42" fmla="*/ 126007813 w 62"/>
              <a:gd name="T43" fmla="*/ 25201563 h 34"/>
              <a:gd name="T44" fmla="*/ 126007813 w 62"/>
              <a:gd name="T45" fmla="*/ 30241875 h 34"/>
              <a:gd name="T46" fmla="*/ 126007813 w 62"/>
              <a:gd name="T47" fmla="*/ 40322500 h 34"/>
              <a:gd name="T48" fmla="*/ 131048125 w 62"/>
              <a:gd name="T49" fmla="*/ 45362813 h 34"/>
              <a:gd name="T50" fmla="*/ 141128750 w 62"/>
              <a:gd name="T51" fmla="*/ 45362813 h 34"/>
              <a:gd name="T52" fmla="*/ 146169063 w 62"/>
              <a:gd name="T53" fmla="*/ 50403125 h 34"/>
              <a:gd name="T54" fmla="*/ 151209375 w 62"/>
              <a:gd name="T55" fmla="*/ 60483750 h 34"/>
              <a:gd name="T56" fmla="*/ 146169063 w 62"/>
              <a:gd name="T57" fmla="*/ 65524063 h 34"/>
              <a:gd name="T58" fmla="*/ 156249688 w 62"/>
              <a:gd name="T59" fmla="*/ 75604688 h 34"/>
              <a:gd name="T60" fmla="*/ 146169063 w 62"/>
              <a:gd name="T61" fmla="*/ 80645000 h 34"/>
              <a:gd name="T62" fmla="*/ 136088438 w 62"/>
              <a:gd name="T63" fmla="*/ 80645000 h 34"/>
              <a:gd name="T64" fmla="*/ 126007813 w 62"/>
              <a:gd name="T65" fmla="*/ 75604688 h 34"/>
              <a:gd name="T66" fmla="*/ 115927188 w 62"/>
              <a:gd name="T67" fmla="*/ 80645000 h 34"/>
              <a:gd name="T68" fmla="*/ 110886875 w 62"/>
              <a:gd name="T69" fmla="*/ 80645000 h 34"/>
              <a:gd name="T70" fmla="*/ 100806250 w 62"/>
              <a:gd name="T71" fmla="*/ 80645000 h 34"/>
              <a:gd name="T72" fmla="*/ 90725625 w 62"/>
              <a:gd name="T73" fmla="*/ 80645000 h 34"/>
              <a:gd name="T74" fmla="*/ 80645000 w 62"/>
              <a:gd name="T75" fmla="*/ 80645000 h 34"/>
              <a:gd name="T76" fmla="*/ 75604688 w 62"/>
              <a:gd name="T77" fmla="*/ 80645000 h 34"/>
              <a:gd name="T78" fmla="*/ 65524063 w 62"/>
              <a:gd name="T79" fmla="*/ 85685313 h 34"/>
              <a:gd name="T80" fmla="*/ 55443438 w 62"/>
              <a:gd name="T81" fmla="*/ 85685313 h 34"/>
              <a:gd name="T82" fmla="*/ 55443438 w 62"/>
              <a:gd name="T83" fmla="*/ 85685313 h 34"/>
              <a:gd name="T84" fmla="*/ 45362813 w 62"/>
              <a:gd name="T85" fmla="*/ 85685313 h 34"/>
              <a:gd name="T86" fmla="*/ 40322500 w 62"/>
              <a:gd name="T87" fmla="*/ 80645000 h 34"/>
              <a:gd name="T88" fmla="*/ 35282188 w 62"/>
              <a:gd name="T89" fmla="*/ 80645000 h 34"/>
              <a:gd name="T90" fmla="*/ 25201563 w 62"/>
              <a:gd name="T91" fmla="*/ 80645000 h 34"/>
              <a:gd name="T92" fmla="*/ 20161250 w 62"/>
              <a:gd name="T93" fmla="*/ 75604688 h 34"/>
              <a:gd name="T94" fmla="*/ 10080625 w 62"/>
              <a:gd name="T95" fmla="*/ 70564375 h 34"/>
              <a:gd name="T96" fmla="*/ 5040313 w 62"/>
              <a:gd name="T97" fmla="*/ 65524063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2" h="34">
                <a:moveTo>
                  <a:pt x="0" y="24"/>
                </a:moveTo>
                <a:lnTo>
                  <a:pt x="2" y="24"/>
                </a:lnTo>
                <a:lnTo>
                  <a:pt x="2" y="22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6" y="4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2" y="6"/>
                </a:lnTo>
                <a:lnTo>
                  <a:pt x="44" y="6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0" y="10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2" y="18"/>
                </a:lnTo>
                <a:lnTo>
                  <a:pt x="54" y="20"/>
                </a:lnTo>
                <a:lnTo>
                  <a:pt x="56" y="18"/>
                </a:lnTo>
                <a:lnTo>
                  <a:pt x="58" y="20"/>
                </a:lnTo>
                <a:lnTo>
                  <a:pt x="60" y="22"/>
                </a:lnTo>
                <a:lnTo>
                  <a:pt x="60" y="24"/>
                </a:lnTo>
                <a:lnTo>
                  <a:pt x="58" y="24"/>
                </a:lnTo>
                <a:lnTo>
                  <a:pt x="58" y="26"/>
                </a:lnTo>
                <a:lnTo>
                  <a:pt x="60" y="28"/>
                </a:lnTo>
                <a:lnTo>
                  <a:pt x="62" y="30"/>
                </a:lnTo>
                <a:lnTo>
                  <a:pt x="58" y="32"/>
                </a:lnTo>
                <a:lnTo>
                  <a:pt x="56" y="32"/>
                </a:lnTo>
                <a:lnTo>
                  <a:pt x="54" y="32"/>
                </a:lnTo>
                <a:lnTo>
                  <a:pt x="52" y="32"/>
                </a:lnTo>
                <a:lnTo>
                  <a:pt x="50" y="30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6" y="34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16" y="32"/>
                </a:lnTo>
                <a:lnTo>
                  <a:pt x="14" y="32"/>
                </a:lnTo>
                <a:lnTo>
                  <a:pt x="12" y="32"/>
                </a:lnTo>
                <a:lnTo>
                  <a:pt x="10" y="32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1" name="Freeform 2244">
            <a:extLst>
              <a:ext uri="{FF2B5EF4-FFF2-40B4-BE49-F238E27FC236}">
                <a16:creationId xmlns:a16="http://schemas.microsoft.com/office/drawing/2014/main" id="{DCD6627B-02F0-4F43-9770-F9485360050C}"/>
              </a:ext>
            </a:extLst>
          </p:cNvPr>
          <p:cNvSpPr>
            <a:spLocks/>
          </p:cNvSpPr>
          <p:nvPr/>
        </p:nvSpPr>
        <p:spPr bwMode="auto">
          <a:xfrm>
            <a:off x="6713541" y="3003551"/>
            <a:ext cx="98425" cy="53975"/>
          </a:xfrm>
          <a:custGeom>
            <a:avLst/>
            <a:gdLst>
              <a:gd name="T0" fmla="*/ 5040313 w 62"/>
              <a:gd name="T1" fmla="*/ 60483750 h 34"/>
              <a:gd name="T2" fmla="*/ 10080625 w 62"/>
              <a:gd name="T3" fmla="*/ 55443438 h 34"/>
              <a:gd name="T4" fmla="*/ 10080625 w 62"/>
              <a:gd name="T5" fmla="*/ 45362813 h 34"/>
              <a:gd name="T6" fmla="*/ 15120938 w 62"/>
              <a:gd name="T7" fmla="*/ 40322500 h 34"/>
              <a:gd name="T8" fmla="*/ 15120938 w 62"/>
              <a:gd name="T9" fmla="*/ 30241875 h 34"/>
              <a:gd name="T10" fmla="*/ 20161250 w 62"/>
              <a:gd name="T11" fmla="*/ 25201563 h 34"/>
              <a:gd name="T12" fmla="*/ 25201563 w 62"/>
              <a:gd name="T13" fmla="*/ 15120938 h 34"/>
              <a:gd name="T14" fmla="*/ 30241875 w 62"/>
              <a:gd name="T15" fmla="*/ 10080625 h 34"/>
              <a:gd name="T16" fmla="*/ 40322500 w 62"/>
              <a:gd name="T17" fmla="*/ 5040313 h 34"/>
              <a:gd name="T18" fmla="*/ 45362813 w 62"/>
              <a:gd name="T19" fmla="*/ 0 h 34"/>
              <a:gd name="T20" fmla="*/ 50403125 w 62"/>
              <a:gd name="T21" fmla="*/ 0 h 34"/>
              <a:gd name="T22" fmla="*/ 60483750 w 62"/>
              <a:gd name="T23" fmla="*/ 5040313 h 34"/>
              <a:gd name="T24" fmla="*/ 65524063 w 62"/>
              <a:gd name="T25" fmla="*/ 10080625 h 34"/>
              <a:gd name="T26" fmla="*/ 70564375 w 62"/>
              <a:gd name="T27" fmla="*/ 15120938 h 34"/>
              <a:gd name="T28" fmla="*/ 80645000 w 62"/>
              <a:gd name="T29" fmla="*/ 15120938 h 34"/>
              <a:gd name="T30" fmla="*/ 90725625 w 62"/>
              <a:gd name="T31" fmla="*/ 15120938 h 34"/>
              <a:gd name="T32" fmla="*/ 95765938 w 62"/>
              <a:gd name="T33" fmla="*/ 20161250 h 34"/>
              <a:gd name="T34" fmla="*/ 100806250 w 62"/>
              <a:gd name="T35" fmla="*/ 20161250 h 34"/>
              <a:gd name="T36" fmla="*/ 105846563 w 62"/>
              <a:gd name="T37" fmla="*/ 15120938 h 34"/>
              <a:gd name="T38" fmla="*/ 115927188 w 62"/>
              <a:gd name="T39" fmla="*/ 20161250 h 34"/>
              <a:gd name="T40" fmla="*/ 120967500 w 62"/>
              <a:gd name="T41" fmla="*/ 20161250 h 34"/>
              <a:gd name="T42" fmla="*/ 126007813 w 62"/>
              <a:gd name="T43" fmla="*/ 25201563 h 34"/>
              <a:gd name="T44" fmla="*/ 126007813 w 62"/>
              <a:gd name="T45" fmla="*/ 30241875 h 34"/>
              <a:gd name="T46" fmla="*/ 126007813 w 62"/>
              <a:gd name="T47" fmla="*/ 40322500 h 34"/>
              <a:gd name="T48" fmla="*/ 131048125 w 62"/>
              <a:gd name="T49" fmla="*/ 45362813 h 34"/>
              <a:gd name="T50" fmla="*/ 141128750 w 62"/>
              <a:gd name="T51" fmla="*/ 45362813 h 34"/>
              <a:gd name="T52" fmla="*/ 146169063 w 62"/>
              <a:gd name="T53" fmla="*/ 50403125 h 34"/>
              <a:gd name="T54" fmla="*/ 151209375 w 62"/>
              <a:gd name="T55" fmla="*/ 60483750 h 34"/>
              <a:gd name="T56" fmla="*/ 146169063 w 62"/>
              <a:gd name="T57" fmla="*/ 65524063 h 34"/>
              <a:gd name="T58" fmla="*/ 156249688 w 62"/>
              <a:gd name="T59" fmla="*/ 75604688 h 34"/>
              <a:gd name="T60" fmla="*/ 146169063 w 62"/>
              <a:gd name="T61" fmla="*/ 80645000 h 34"/>
              <a:gd name="T62" fmla="*/ 136088438 w 62"/>
              <a:gd name="T63" fmla="*/ 80645000 h 34"/>
              <a:gd name="T64" fmla="*/ 126007813 w 62"/>
              <a:gd name="T65" fmla="*/ 75604688 h 34"/>
              <a:gd name="T66" fmla="*/ 115927188 w 62"/>
              <a:gd name="T67" fmla="*/ 80645000 h 34"/>
              <a:gd name="T68" fmla="*/ 110886875 w 62"/>
              <a:gd name="T69" fmla="*/ 80645000 h 34"/>
              <a:gd name="T70" fmla="*/ 100806250 w 62"/>
              <a:gd name="T71" fmla="*/ 80645000 h 34"/>
              <a:gd name="T72" fmla="*/ 90725625 w 62"/>
              <a:gd name="T73" fmla="*/ 80645000 h 34"/>
              <a:gd name="T74" fmla="*/ 80645000 w 62"/>
              <a:gd name="T75" fmla="*/ 80645000 h 34"/>
              <a:gd name="T76" fmla="*/ 75604688 w 62"/>
              <a:gd name="T77" fmla="*/ 80645000 h 34"/>
              <a:gd name="T78" fmla="*/ 65524063 w 62"/>
              <a:gd name="T79" fmla="*/ 85685313 h 34"/>
              <a:gd name="T80" fmla="*/ 55443438 w 62"/>
              <a:gd name="T81" fmla="*/ 85685313 h 34"/>
              <a:gd name="T82" fmla="*/ 55443438 w 62"/>
              <a:gd name="T83" fmla="*/ 85685313 h 34"/>
              <a:gd name="T84" fmla="*/ 45362813 w 62"/>
              <a:gd name="T85" fmla="*/ 85685313 h 34"/>
              <a:gd name="T86" fmla="*/ 40322500 w 62"/>
              <a:gd name="T87" fmla="*/ 80645000 h 34"/>
              <a:gd name="T88" fmla="*/ 35282188 w 62"/>
              <a:gd name="T89" fmla="*/ 80645000 h 34"/>
              <a:gd name="T90" fmla="*/ 25201563 w 62"/>
              <a:gd name="T91" fmla="*/ 80645000 h 34"/>
              <a:gd name="T92" fmla="*/ 20161250 w 62"/>
              <a:gd name="T93" fmla="*/ 75604688 h 34"/>
              <a:gd name="T94" fmla="*/ 10080625 w 62"/>
              <a:gd name="T95" fmla="*/ 70564375 h 34"/>
              <a:gd name="T96" fmla="*/ 5040313 w 62"/>
              <a:gd name="T97" fmla="*/ 65524063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2" h="34">
                <a:moveTo>
                  <a:pt x="0" y="24"/>
                </a:moveTo>
                <a:lnTo>
                  <a:pt x="2" y="24"/>
                </a:lnTo>
                <a:lnTo>
                  <a:pt x="2" y="22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6" y="4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2" y="6"/>
                </a:lnTo>
                <a:lnTo>
                  <a:pt x="44" y="6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0" y="10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2" y="18"/>
                </a:lnTo>
                <a:lnTo>
                  <a:pt x="54" y="20"/>
                </a:lnTo>
                <a:lnTo>
                  <a:pt x="56" y="18"/>
                </a:lnTo>
                <a:lnTo>
                  <a:pt x="58" y="20"/>
                </a:lnTo>
                <a:lnTo>
                  <a:pt x="60" y="22"/>
                </a:lnTo>
                <a:lnTo>
                  <a:pt x="60" y="24"/>
                </a:lnTo>
                <a:lnTo>
                  <a:pt x="58" y="24"/>
                </a:lnTo>
                <a:lnTo>
                  <a:pt x="58" y="26"/>
                </a:lnTo>
                <a:lnTo>
                  <a:pt x="60" y="28"/>
                </a:lnTo>
                <a:lnTo>
                  <a:pt x="62" y="30"/>
                </a:lnTo>
                <a:lnTo>
                  <a:pt x="58" y="32"/>
                </a:lnTo>
                <a:lnTo>
                  <a:pt x="56" y="32"/>
                </a:lnTo>
                <a:lnTo>
                  <a:pt x="54" y="32"/>
                </a:lnTo>
                <a:lnTo>
                  <a:pt x="52" y="32"/>
                </a:lnTo>
                <a:lnTo>
                  <a:pt x="50" y="30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6" y="34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16" y="32"/>
                </a:lnTo>
                <a:lnTo>
                  <a:pt x="14" y="32"/>
                </a:lnTo>
                <a:lnTo>
                  <a:pt x="12" y="32"/>
                </a:lnTo>
                <a:lnTo>
                  <a:pt x="10" y="32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2" name="Freeform 2245">
            <a:extLst>
              <a:ext uri="{FF2B5EF4-FFF2-40B4-BE49-F238E27FC236}">
                <a16:creationId xmlns:a16="http://schemas.microsoft.com/office/drawing/2014/main" id="{A2F5BE8F-2883-4E4B-8E63-D64B90EDCF8F}"/>
              </a:ext>
            </a:extLst>
          </p:cNvPr>
          <p:cNvSpPr>
            <a:spLocks/>
          </p:cNvSpPr>
          <p:nvPr/>
        </p:nvSpPr>
        <p:spPr bwMode="auto">
          <a:xfrm>
            <a:off x="6516691" y="3611565"/>
            <a:ext cx="66675" cy="130175"/>
          </a:xfrm>
          <a:custGeom>
            <a:avLst/>
            <a:gdLst>
              <a:gd name="T0" fmla="*/ 10080625 w 42"/>
              <a:gd name="T1" fmla="*/ 126007813 h 82"/>
              <a:gd name="T2" fmla="*/ 10080625 w 42"/>
              <a:gd name="T3" fmla="*/ 136088438 h 82"/>
              <a:gd name="T4" fmla="*/ 10080625 w 42"/>
              <a:gd name="T5" fmla="*/ 151209375 h 82"/>
              <a:gd name="T6" fmla="*/ 15120938 w 42"/>
              <a:gd name="T7" fmla="*/ 166330313 h 82"/>
              <a:gd name="T8" fmla="*/ 20161250 w 42"/>
              <a:gd name="T9" fmla="*/ 176410938 h 82"/>
              <a:gd name="T10" fmla="*/ 20161250 w 42"/>
              <a:gd name="T11" fmla="*/ 186491563 h 82"/>
              <a:gd name="T12" fmla="*/ 30241875 w 42"/>
              <a:gd name="T13" fmla="*/ 201612500 h 82"/>
              <a:gd name="T14" fmla="*/ 40322500 w 42"/>
              <a:gd name="T15" fmla="*/ 206652813 h 82"/>
              <a:gd name="T16" fmla="*/ 50403125 w 42"/>
              <a:gd name="T17" fmla="*/ 206652813 h 82"/>
              <a:gd name="T18" fmla="*/ 60483750 w 42"/>
              <a:gd name="T19" fmla="*/ 201612500 h 82"/>
              <a:gd name="T20" fmla="*/ 70564375 w 42"/>
              <a:gd name="T21" fmla="*/ 196572188 h 82"/>
              <a:gd name="T22" fmla="*/ 80645000 w 42"/>
              <a:gd name="T23" fmla="*/ 191531875 h 82"/>
              <a:gd name="T24" fmla="*/ 95765938 w 42"/>
              <a:gd name="T25" fmla="*/ 181451250 h 82"/>
              <a:gd name="T26" fmla="*/ 100806250 w 42"/>
              <a:gd name="T27" fmla="*/ 171370625 h 82"/>
              <a:gd name="T28" fmla="*/ 105846563 w 42"/>
              <a:gd name="T29" fmla="*/ 156249688 h 82"/>
              <a:gd name="T30" fmla="*/ 105846563 w 42"/>
              <a:gd name="T31" fmla="*/ 141128750 h 82"/>
              <a:gd name="T32" fmla="*/ 105846563 w 42"/>
              <a:gd name="T33" fmla="*/ 131048125 h 82"/>
              <a:gd name="T34" fmla="*/ 100806250 w 42"/>
              <a:gd name="T35" fmla="*/ 126007813 h 82"/>
              <a:gd name="T36" fmla="*/ 100806250 w 42"/>
              <a:gd name="T37" fmla="*/ 120967500 h 82"/>
              <a:gd name="T38" fmla="*/ 95765938 w 42"/>
              <a:gd name="T39" fmla="*/ 110886875 h 82"/>
              <a:gd name="T40" fmla="*/ 90725625 w 42"/>
              <a:gd name="T41" fmla="*/ 100806250 h 82"/>
              <a:gd name="T42" fmla="*/ 80645000 w 42"/>
              <a:gd name="T43" fmla="*/ 90725625 h 82"/>
              <a:gd name="T44" fmla="*/ 80645000 w 42"/>
              <a:gd name="T45" fmla="*/ 75604688 h 82"/>
              <a:gd name="T46" fmla="*/ 70564375 w 42"/>
              <a:gd name="T47" fmla="*/ 70564375 h 82"/>
              <a:gd name="T48" fmla="*/ 70564375 w 42"/>
              <a:gd name="T49" fmla="*/ 60483750 h 82"/>
              <a:gd name="T50" fmla="*/ 60483750 w 42"/>
              <a:gd name="T51" fmla="*/ 50403125 h 82"/>
              <a:gd name="T52" fmla="*/ 55443438 w 42"/>
              <a:gd name="T53" fmla="*/ 45362813 h 82"/>
              <a:gd name="T54" fmla="*/ 50403125 w 42"/>
              <a:gd name="T55" fmla="*/ 30241875 h 82"/>
              <a:gd name="T56" fmla="*/ 40322500 w 42"/>
              <a:gd name="T57" fmla="*/ 20161250 h 82"/>
              <a:gd name="T58" fmla="*/ 25201563 w 42"/>
              <a:gd name="T59" fmla="*/ 5040313 h 82"/>
              <a:gd name="T60" fmla="*/ 25201563 w 42"/>
              <a:gd name="T61" fmla="*/ 5040313 h 82"/>
              <a:gd name="T62" fmla="*/ 30241875 w 42"/>
              <a:gd name="T63" fmla="*/ 10080625 h 82"/>
              <a:gd name="T64" fmla="*/ 15120938 w 42"/>
              <a:gd name="T65" fmla="*/ 5040313 h 82"/>
              <a:gd name="T66" fmla="*/ 15120938 w 42"/>
              <a:gd name="T67" fmla="*/ 10080625 h 82"/>
              <a:gd name="T68" fmla="*/ 20161250 w 42"/>
              <a:gd name="T69" fmla="*/ 15120938 h 82"/>
              <a:gd name="T70" fmla="*/ 25201563 w 42"/>
              <a:gd name="T71" fmla="*/ 15120938 h 82"/>
              <a:gd name="T72" fmla="*/ 40322500 w 42"/>
              <a:gd name="T73" fmla="*/ 20161250 h 82"/>
              <a:gd name="T74" fmla="*/ 30241875 w 42"/>
              <a:gd name="T75" fmla="*/ 20161250 h 82"/>
              <a:gd name="T76" fmla="*/ 25201563 w 42"/>
              <a:gd name="T77" fmla="*/ 15120938 h 82"/>
              <a:gd name="T78" fmla="*/ 15120938 w 42"/>
              <a:gd name="T79" fmla="*/ 25201563 h 82"/>
              <a:gd name="T80" fmla="*/ 20161250 w 42"/>
              <a:gd name="T81" fmla="*/ 35282188 h 82"/>
              <a:gd name="T82" fmla="*/ 10080625 w 42"/>
              <a:gd name="T83" fmla="*/ 50403125 h 82"/>
              <a:gd name="T84" fmla="*/ 10080625 w 42"/>
              <a:gd name="T85" fmla="*/ 55443438 h 82"/>
              <a:gd name="T86" fmla="*/ 10080625 w 42"/>
              <a:gd name="T87" fmla="*/ 70564375 h 82"/>
              <a:gd name="T88" fmla="*/ 10080625 w 42"/>
              <a:gd name="T89" fmla="*/ 75604688 h 82"/>
              <a:gd name="T90" fmla="*/ 10080625 w 42"/>
              <a:gd name="T91" fmla="*/ 90725625 h 82"/>
              <a:gd name="T92" fmla="*/ 5040313 w 42"/>
              <a:gd name="T93" fmla="*/ 90725625 h 82"/>
              <a:gd name="T94" fmla="*/ 0 w 42"/>
              <a:gd name="T95" fmla="*/ 85685313 h 82"/>
              <a:gd name="T96" fmla="*/ 5040313 w 42"/>
              <a:gd name="T97" fmla="*/ 100806250 h 82"/>
              <a:gd name="T98" fmla="*/ 10080625 w 42"/>
              <a:gd name="T99" fmla="*/ 115927188 h 8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2" h="82">
                <a:moveTo>
                  <a:pt x="4" y="46"/>
                </a:move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4" y="54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6" y="64"/>
                </a:lnTo>
                <a:lnTo>
                  <a:pt x="6" y="66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8" y="74"/>
                </a:lnTo>
                <a:lnTo>
                  <a:pt x="10" y="76"/>
                </a:lnTo>
                <a:lnTo>
                  <a:pt x="10" y="78"/>
                </a:lnTo>
                <a:lnTo>
                  <a:pt x="12" y="80"/>
                </a:lnTo>
                <a:lnTo>
                  <a:pt x="14" y="80"/>
                </a:lnTo>
                <a:lnTo>
                  <a:pt x="16" y="82"/>
                </a:lnTo>
                <a:lnTo>
                  <a:pt x="18" y="82"/>
                </a:lnTo>
                <a:lnTo>
                  <a:pt x="20" y="82"/>
                </a:lnTo>
                <a:lnTo>
                  <a:pt x="22" y="80"/>
                </a:lnTo>
                <a:lnTo>
                  <a:pt x="24" y="80"/>
                </a:lnTo>
                <a:lnTo>
                  <a:pt x="26" y="78"/>
                </a:lnTo>
                <a:lnTo>
                  <a:pt x="28" y="78"/>
                </a:lnTo>
                <a:lnTo>
                  <a:pt x="30" y="76"/>
                </a:lnTo>
                <a:lnTo>
                  <a:pt x="32" y="76"/>
                </a:lnTo>
                <a:lnTo>
                  <a:pt x="34" y="74"/>
                </a:lnTo>
                <a:lnTo>
                  <a:pt x="36" y="72"/>
                </a:lnTo>
                <a:lnTo>
                  <a:pt x="38" y="72"/>
                </a:lnTo>
                <a:lnTo>
                  <a:pt x="40" y="70"/>
                </a:lnTo>
                <a:lnTo>
                  <a:pt x="40" y="68"/>
                </a:lnTo>
                <a:lnTo>
                  <a:pt x="40" y="66"/>
                </a:lnTo>
                <a:lnTo>
                  <a:pt x="42" y="64"/>
                </a:lnTo>
                <a:lnTo>
                  <a:pt x="42" y="62"/>
                </a:lnTo>
                <a:lnTo>
                  <a:pt x="42" y="60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0" y="50"/>
                </a:lnTo>
                <a:lnTo>
                  <a:pt x="40" y="48"/>
                </a:lnTo>
                <a:lnTo>
                  <a:pt x="38" y="46"/>
                </a:lnTo>
                <a:lnTo>
                  <a:pt x="36" y="44"/>
                </a:lnTo>
                <a:lnTo>
                  <a:pt x="38" y="44"/>
                </a:lnTo>
                <a:lnTo>
                  <a:pt x="36" y="42"/>
                </a:lnTo>
                <a:lnTo>
                  <a:pt x="36" y="40"/>
                </a:lnTo>
                <a:lnTo>
                  <a:pt x="34" y="40"/>
                </a:lnTo>
                <a:lnTo>
                  <a:pt x="34" y="38"/>
                </a:lnTo>
                <a:lnTo>
                  <a:pt x="32" y="36"/>
                </a:lnTo>
                <a:lnTo>
                  <a:pt x="32" y="34"/>
                </a:lnTo>
                <a:lnTo>
                  <a:pt x="32" y="32"/>
                </a:lnTo>
                <a:lnTo>
                  <a:pt x="32" y="30"/>
                </a:lnTo>
                <a:lnTo>
                  <a:pt x="30" y="28"/>
                </a:lnTo>
                <a:lnTo>
                  <a:pt x="28" y="30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6" y="22"/>
                </a:lnTo>
                <a:lnTo>
                  <a:pt x="24" y="20"/>
                </a:lnTo>
                <a:lnTo>
                  <a:pt x="22" y="18"/>
                </a:lnTo>
                <a:lnTo>
                  <a:pt x="22" y="16"/>
                </a:lnTo>
                <a:lnTo>
                  <a:pt x="22" y="14"/>
                </a:lnTo>
                <a:lnTo>
                  <a:pt x="20" y="12"/>
                </a:lnTo>
                <a:lnTo>
                  <a:pt x="18" y="10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8" y="16"/>
                </a:lnTo>
                <a:lnTo>
                  <a:pt x="6" y="18"/>
                </a:lnTo>
                <a:lnTo>
                  <a:pt x="4" y="20"/>
                </a:lnTo>
                <a:lnTo>
                  <a:pt x="4" y="22"/>
                </a:lnTo>
                <a:lnTo>
                  <a:pt x="6" y="24"/>
                </a:lnTo>
                <a:lnTo>
                  <a:pt x="6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2" y="32"/>
                </a:lnTo>
                <a:lnTo>
                  <a:pt x="0" y="34"/>
                </a:lnTo>
                <a:lnTo>
                  <a:pt x="0" y="36"/>
                </a:lnTo>
                <a:lnTo>
                  <a:pt x="2" y="38"/>
                </a:lnTo>
                <a:lnTo>
                  <a:pt x="2" y="40"/>
                </a:lnTo>
                <a:lnTo>
                  <a:pt x="2" y="42"/>
                </a:lnTo>
                <a:lnTo>
                  <a:pt x="2" y="44"/>
                </a:lnTo>
                <a:lnTo>
                  <a:pt x="4" y="4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3" name="Freeform 2246">
            <a:extLst>
              <a:ext uri="{FF2B5EF4-FFF2-40B4-BE49-F238E27FC236}">
                <a16:creationId xmlns:a16="http://schemas.microsoft.com/office/drawing/2014/main" id="{5A94F984-25C0-428D-9B5C-08B838172F96}"/>
              </a:ext>
            </a:extLst>
          </p:cNvPr>
          <p:cNvSpPr>
            <a:spLocks/>
          </p:cNvSpPr>
          <p:nvPr/>
        </p:nvSpPr>
        <p:spPr bwMode="auto">
          <a:xfrm>
            <a:off x="6516691" y="3611565"/>
            <a:ext cx="66675" cy="130175"/>
          </a:xfrm>
          <a:custGeom>
            <a:avLst/>
            <a:gdLst>
              <a:gd name="T0" fmla="*/ 10080625 w 42"/>
              <a:gd name="T1" fmla="*/ 126007813 h 82"/>
              <a:gd name="T2" fmla="*/ 10080625 w 42"/>
              <a:gd name="T3" fmla="*/ 136088438 h 82"/>
              <a:gd name="T4" fmla="*/ 10080625 w 42"/>
              <a:gd name="T5" fmla="*/ 151209375 h 82"/>
              <a:gd name="T6" fmla="*/ 15120938 w 42"/>
              <a:gd name="T7" fmla="*/ 166330313 h 82"/>
              <a:gd name="T8" fmla="*/ 20161250 w 42"/>
              <a:gd name="T9" fmla="*/ 176410938 h 82"/>
              <a:gd name="T10" fmla="*/ 20161250 w 42"/>
              <a:gd name="T11" fmla="*/ 186491563 h 82"/>
              <a:gd name="T12" fmla="*/ 30241875 w 42"/>
              <a:gd name="T13" fmla="*/ 201612500 h 82"/>
              <a:gd name="T14" fmla="*/ 40322500 w 42"/>
              <a:gd name="T15" fmla="*/ 206652813 h 82"/>
              <a:gd name="T16" fmla="*/ 50403125 w 42"/>
              <a:gd name="T17" fmla="*/ 206652813 h 82"/>
              <a:gd name="T18" fmla="*/ 60483750 w 42"/>
              <a:gd name="T19" fmla="*/ 201612500 h 82"/>
              <a:gd name="T20" fmla="*/ 70564375 w 42"/>
              <a:gd name="T21" fmla="*/ 196572188 h 82"/>
              <a:gd name="T22" fmla="*/ 80645000 w 42"/>
              <a:gd name="T23" fmla="*/ 191531875 h 82"/>
              <a:gd name="T24" fmla="*/ 95765938 w 42"/>
              <a:gd name="T25" fmla="*/ 181451250 h 82"/>
              <a:gd name="T26" fmla="*/ 100806250 w 42"/>
              <a:gd name="T27" fmla="*/ 171370625 h 82"/>
              <a:gd name="T28" fmla="*/ 105846563 w 42"/>
              <a:gd name="T29" fmla="*/ 156249688 h 82"/>
              <a:gd name="T30" fmla="*/ 105846563 w 42"/>
              <a:gd name="T31" fmla="*/ 141128750 h 82"/>
              <a:gd name="T32" fmla="*/ 105846563 w 42"/>
              <a:gd name="T33" fmla="*/ 131048125 h 82"/>
              <a:gd name="T34" fmla="*/ 100806250 w 42"/>
              <a:gd name="T35" fmla="*/ 126007813 h 82"/>
              <a:gd name="T36" fmla="*/ 100806250 w 42"/>
              <a:gd name="T37" fmla="*/ 120967500 h 82"/>
              <a:gd name="T38" fmla="*/ 95765938 w 42"/>
              <a:gd name="T39" fmla="*/ 110886875 h 82"/>
              <a:gd name="T40" fmla="*/ 90725625 w 42"/>
              <a:gd name="T41" fmla="*/ 100806250 h 82"/>
              <a:gd name="T42" fmla="*/ 80645000 w 42"/>
              <a:gd name="T43" fmla="*/ 90725625 h 82"/>
              <a:gd name="T44" fmla="*/ 80645000 w 42"/>
              <a:gd name="T45" fmla="*/ 75604688 h 82"/>
              <a:gd name="T46" fmla="*/ 70564375 w 42"/>
              <a:gd name="T47" fmla="*/ 70564375 h 82"/>
              <a:gd name="T48" fmla="*/ 70564375 w 42"/>
              <a:gd name="T49" fmla="*/ 60483750 h 82"/>
              <a:gd name="T50" fmla="*/ 60483750 w 42"/>
              <a:gd name="T51" fmla="*/ 50403125 h 82"/>
              <a:gd name="T52" fmla="*/ 55443438 w 42"/>
              <a:gd name="T53" fmla="*/ 45362813 h 82"/>
              <a:gd name="T54" fmla="*/ 50403125 w 42"/>
              <a:gd name="T55" fmla="*/ 30241875 h 82"/>
              <a:gd name="T56" fmla="*/ 40322500 w 42"/>
              <a:gd name="T57" fmla="*/ 20161250 h 82"/>
              <a:gd name="T58" fmla="*/ 25201563 w 42"/>
              <a:gd name="T59" fmla="*/ 5040313 h 82"/>
              <a:gd name="T60" fmla="*/ 25201563 w 42"/>
              <a:gd name="T61" fmla="*/ 5040313 h 82"/>
              <a:gd name="T62" fmla="*/ 30241875 w 42"/>
              <a:gd name="T63" fmla="*/ 10080625 h 82"/>
              <a:gd name="T64" fmla="*/ 15120938 w 42"/>
              <a:gd name="T65" fmla="*/ 5040313 h 82"/>
              <a:gd name="T66" fmla="*/ 15120938 w 42"/>
              <a:gd name="T67" fmla="*/ 10080625 h 82"/>
              <a:gd name="T68" fmla="*/ 20161250 w 42"/>
              <a:gd name="T69" fmla="*/ 15120938 h 82"/>
              <a:gd name="T70" fmla="*/ 25201563 w 42"/>
              <a:gd name="T71" fmla="*/ 15120938 h 82"/>
              <a:gd name="T72" fmla="*/ 40322500 w 42"/>
              <a:gd name="T73" fmla="*/ 20161250 h 82"/>
              <a:gd name="T74" fmla="*/ 30241875 w 42"/>
              <a:gd name="T75" fmla="*/ 20161250 h 82"/>
              <a:gd name="T76" fmla="*/ 25201563 w 42"/>
              <a:gd name="T77" fmla="*/ 15120938 h 82"/>
              <a:gd name="T78" fmla="*/ 15120938 w 42"/>
              <a:gd name="T79" fmla="*/ 25201563 h 82"/>
              <a:gd name="T80" fmla="*/ 20161250 w 42"/>
              <a:gd name="T81" fmla="*/ 35282188 h 82"/>
              <a:gd name="T82" fmla="*/ 10080625 w 42"/>
              <a:gd name="T83" fmla="*/ 50403125 h 82"/>
              <a:gd name="T84" fmla="*/ 10080625 w 42"/>
              <a:gd name="T85" fmla="*/ 55443438 h 82"/>
              <a:gd name="T86" fmla="*/ 10080625 w 42"/>
              <a:gd name="T87" fmla="*/ 70564375 h 82"/>
              <a:gd name="T88" fmla="*/ 10080625 w 42"/>
              <a:gd name="T89" fmla="*/ 75604688 h 82"/>
              <a:gd name="T90" fmla="*/ 10080625 w 42"/>
              <a:gd name="T91" fmla="*/ 90725625 h 82"/>
              <a:gd name="T92" fmla="*/ 5040313 w 42"/>
              <a:gd name="T93" fmla="*/ 90725625 h 82"/>
              <a:gd name="T94" fmla="*/ 0 w 42"/>
              <a:gd name="T95" fmla="*/ 85685313 h 82"/>
              <a:gd name="T96" fmla="*/ 5040313 w 42"/>
              <a:gd name="T97" fmla="*/ 100806250 h 82"/>
              <a:gd name="T98" fmla="*/ 10080625 w 42"/>
              <a:gd name="T99" fmla="*/ 115927188 h 8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2" h="82">
                <a:moveTo>
                  <a:pt x="4" y="46"/>
                </a:move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4" y="54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6" y="64"/>
                </a:lnTo>
                <a:lnTo>
                  <a:pt x="6" y="66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8" y="74"/>
                </a:lnTo>
                <a:lnTo>
                  <a:pt x="10" y="76"/>
                </a:lnTo>
                <a:lnTo>
                  <a:pt x="10" y="78"/>
                </a:lnTo>
                <a:lnTo>
                  <a:pt x="12" y="80"/>
                </a:lnTo>
                <a:lnTo>
                  <a:pt x="14" y="80"/>
                </a:lnTo>
                <a:lnTo>
                  <a:pt x="16" y="82"/>
                </a:lnTo>
                <a:lnTo>
                  <a:pt x="18" y="82"/>
                </a:lnTo>
                <a:lnTo>
                  <a:pt x="20" y="82"/>
                </a:lnTo>
                <a:lnTo>
                  <a:pt x="22" y="80"/>
                </a:lnTo>
                <a:lnTo>
                  <a:pt x="24" y="80"/>
                </a:lnTo>
                <a:lnTo>
                  <a:pt x="26" y="78"/>
                </a:lnTo>
                <a:lnTo>
                  <a:pt x="28" y="78"/>
                </a:lnTo>
                <a:lnTo>
                  <a:pt x="30" y="76"/>
                </a:lnTo>
                <a:lnTo>
                  <a:pt x="32" y="76"/>
                </a:lnTo>
                <a:lnTo>
                  <a:pt x="34" y="74"/>
                </a:lnTo>
                <a:lnTo>
                  <a:pt x="36" y="72"/>
                </a:lnTo>
                <a:lnTo>
                  <a:pt x="38" y="72"/>
                </a:lnTo>
                <a:lnTo>
                  <a:pt x="40" y="70"/>
                </a:lnTo>
                <a:lnTo>
                  <a:pt x="40" y="68"/>
                </a:lnTo>
                <a:lnTo>
                  <a:pt x="40" y="66"/>
                </a:lnTo>
                <a:lnTo>
                  <a:pt x="42" y="64"/>
                </a:lnTo>
                <a:lnTo>
                  <a:pt x="42" y="62"/>
                </a:lnTo>
                <a:lnTo>
                  <a:pt x="42" y="60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0" y="50"/>
                </a:lnTo>
                <a:lnTo>
                  <a:pt x="40" y="48"/>
                </a:lnTo>
                <a:lnTo>
                  <a:pt x="38" y="46"/>
                </a:lnTo>
                <a:lnTo>
                  <a:pt x="36" y="44"/>
                </a:lnTo>
                <a:lnTo>
                  <a:pt x="38" y="44"/>
                </a:lnTo>
                <a:lnTo>
                  <a:pt x="36" y="42"/>
                </a:lnTo>
                <a:lnTo>
                  <a:pt x="36" y="40"/>
                </a:lnTo>
                <a:lnTo>
                  <a:pt x="34" y="40"/>
                </a:lnTo>
                <a:lnTo>
                  <a:pt x="34" y="38"/>
                </a:lnTo>
                <a:lnTo>
                  <a:pt x="32" y="36"/>
                </a:lnTo>
                <a:lnTo>
                  <a:pt x="32" y="34"/>
                </a:lnTo>
                <a:lnTo>
                  <a:pt x="32" y="32"/>
                </a:lnTo>
                <a:lnTo>
                  <a:pt x="32" y="30"/>
                </a:lnTo>
                <a:lnTo>
                  <a:pt x="30" y="28"/>
                </a:lnTo>
                <a:lnTo>
                  <a:pt x="28" y="30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6" y="22"/>
                </a:lnTo>
                <a:lnTo>
                  <a:pt x="24" y="20"/>
                </a:lnTo>
                <a:lnTo>
                  <a:pt x="22" y="18"/>
                </a:lnTo>
                <a:lnTo>
                  <a:pt x="22" y="16"/>
                </a:lnTo>
                <a:lnTo>
                  <a:pt x="22" y="14"/>
                </a:lnTo>
                <a:lnTo>
                  <a:pt x="20" y="12"/>
                </a:lnTo>
                <a:lnTo>
                  <a:pt x="18" y="10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8" y="16"/>
                </a:lnTo>
                <a:lnTo>
                  <a:pt x="6" y="18"/>
                </a:lnTo>
                <a:lnTo>
                  <a:pt x="4" y="20"/>
                </a:lnTo>
                <a:lnTo>
                  <a:pt x="4" y="22"/>
                </a:lnTo>
                <a:lnTo>
                  <a:pt x="6" y="24"/>
                </a:lnTo>
                <a:lnTo>
                  <a:pt x="6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2" y="32"/>
                </a:lnTo>
                <a:lnTo>
                  <a:pt x="0" y="34"/>
                </a:lnTo>
                <a:lnTo>
                  <a:pt x="0" y="36"/>
                </a:lnTo>
                <a:lnTo>
                  <a:pt x="2" y="38"/>
                </a:lnTo>
                <a:lnTo>
                  <a:pt x="2" y="40"/>
                </a:lnTo>
                <a:lnTo>
                  <a:pt x="2" y="42"/>
                </a:lnTo>
                <a:lnTo>
                  <a:pt x="2" y="44"/>
                </a:lnTo>
                <a:lnTo>
                  <a:pt x="4" y="4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4" name="Freeform 2247">
            <a:extLst>
              <a:ext uri="{FF2B5EF4-FFF2-40B4-BE49-F238E27FC236}">
                <a16:creationId xmlns:a16="http://schemas.microsoft.com/office/drawing/2014/main" id="{67A5EF67-E6F4-4ABA-BA3B-ABC59D4300A8}"/>
              </a:ext>
            </a:extLst>
          </p:cNvPr>
          <p:cNvSpPr>
            <a:spLocks/>
          </p:cNvSpPr>
          <p:nvPr/>
        </p:nvSpPr>
        <p:spPr bwMode="auto">
          <a:xfrm>
            <a:off x="6459538" y="2936875"/>
            <a:ext cx="241300" cy="133351"/>
          </a:xfrm>
          <a:custGeom>
            <a:avLst/>
            <a:gdLst>
              <a:gd name="T0" fmla="*/ 5040313 w 152"/>
              <a:gd name="T1" fmla="*/ 65524063 h 84"/>
              <a:gd name="T2" fmla="*/ 10080625 w 152"/>
              <a:gd name="T3" fmla="*/ 55443438 h 84"/>
              <a:gd name="T4" fmla="*/ 10080625 w 152"/>
              <a:gd name="T5" fmla="*/ 40322500 h 84"/>
              <a:gd name="T6" fmla="*/ 15120938 w 152"/>
              <a:gd name="T7" fmla="*/ 25201563 h 84"/>
              <a:gd name="T8" fmla="*/ 25201563 w 152"/>
              <a:gd name="T9" fmla="*/ 15120938 h 84"/>
              <a:gd name="T10" fmla="*/ 35282188 w 152"/>
              <a:gd name="T11" fmla="*/ 15120938 h 84"/>
              <a:gd name="T12" fmla="*/ 45362813 w 152"/>
              <a:gd name="T13" fmla="*/ 10080625 h 84"/>
              <a:gd name="T14" fmla="*/ 55443438 w 152"/>
              <a:gd name="T15" fmla="*/ 0 h 84"/>
              <a:gd name="T16" fmla="*/ 70564375 w 152"/>
              <a:gd name="T17" fmla="*/ 0 h 84"/>
              <a:gd name="T18" fmla="*/ 85685313 w 152"/>
              <a:gd name="T19" fmla="*/ 15120938 h 84"/>
              <a:gd name="T20" fmla="*/ 105846563 w 152"/>
              <a:gd name="T21" fmla="*/ 25201563 h 84"/>
              <a:gd name="T22" fmla="*/ 126007813 w 152"/>
              <a:gd name="T23" fmla="*/ 35282188 h 84"/>
              <a:gd name="T24" fmla="*/ 141128750 w 152"/>
              <a:gd name="T25" fmla="*/ 45362813 h 84"/>
              <a:gd name="T26" fmla="*/ 156249688 w 152"/>
              <a:gd name="T27" fmla="*/ 65524063 h 84"/>
              <a:gd name="T28" fmla="*/ 171370625 w 152"/>
              <a:gd name="T29" fmla="*/ 55443438 h 84"/>
              <a:gd name="T30" fmla="*/ 186491563 w 152"/>
              <a:gd name="T31" fmla="*/ 70564375 h 84"/>
              <a:gd name="T32" fmla="*/ 201612500 w 152"/>
              <a:gd name="T33" fmla="*/ 85685313 h 84"/>
              <a:gd name="T34" fmla="*/ 216733438 w 152"/>
              <a:gd name="T35" fmla="*/ 95765938 h 84"/>
              <a:gd name="T36" fmla="*/ 231854375 w 152"/>
              <a:gd name="T37" fmla="*/ 95765938 h 84"/>
              <a:gd name="T38" fmla="*/ 236894688 w 152"/>
              <a:gd name="T39" fmla="*/ 105846563 h 84"/>
              <a:gd name="T40" fmla="*/ 257055938 w 152"/>
              <a:gd name="T41" fmla="*/ 110886875 h 84"/>
              <a:gd name="T42" fmla="*/ 272176875 w 152"/>
              <a:gd name="T43" fmla="*/ 120967500 h 84"/>
              <a:gd name="T44" fmla="*/ 277217188 w 152"/>
              <a:gd name="T45" fmla="*/ 131048125 h 84"/>
              <a:gd name="T46" fmla="*/ 282257500 w 152"/>
              <a:gd name="T47" fmla="*/ 120967500 h 84"/>
              <a:gd name="T48" fmla="*/ 297378438 w 152"/>
              <a:gd name="T49" fmla="*/ 126007813 h 84"/>
              <a:gd name="T50" fmla="*/ 312499375 w 152"/>
              <a:gd name="T51" fmla="*/ 126007813 h 84"/>
              <a:gd name="T52" fmla="*/ 332660625 w 152"/>
              <a:gd name="T53" fmla="*/ 131048125 h 84"/>
              <a:gd name="T54" fmla="*/ 347781563 w 152"/>
              <a:gd name="T55" fmla="*/ 131048125 h 84"/>
              <a:gd name="T56" fmla="*/ 367942813 w 152"/>
              <a:gd name="T57" fmla="*/ 131048125 h 84"/>
              <a:gd name="T58" fmla="*/ 372983125 w 152"/>
              <a:gd name="T59" fmla="*/ 146169063 h 84"/>
              <a:gd name="T60" fmla="*/ 372983125 w 152"/>
              <a:gd name="T61" fmla="*/ 176410938 h 84"/>
              <a:gd name="T62" fmla="*/ 383063750 w 152"/>
              <a:gd name="T63" fmla="*/ 191531875 h 84"/>
              <a:gd name="T64" fmla="*/ 378023438 w 152"/>
              <a:gd name="T65" fmla="*/ 206652813 h 84"/>
              <a:gd name="T66" fmla="*/ 362902500 w 152"/>
              <a:gd name="T67" fmla="*/ 206652813 h 84"/>
              <a:gd name="T68" fmla="*/ 342741250 w 152"/>
              <a:gd name="T69" fmla="*/ 206652813 h 84"/>
              <a:gd name="T70" fmla="*/ 332660625 w 152"/>
              <a:gd name="T71" fmla="*/ 201612500 h 84"/>
              <a:gd name="T72" fmla="*/ 327620313 w 152"/>
              <a:gd name="T73" fmla="*/ 206652813 h 84"/>
              <a:gd name="T74" fmla="*/ 302418750 w 152"/>
              <a:gd name="T75" fmla="*/ 196572188 h 84"/>
              <a:gd name="T76" fmla="*/ 282257500 w 152"/>
              <a:gd name="T77" fmla="*/ 196572188 h 84"/>
              <a:gd name="T78" fmla="*/ 272176875 w 152"/>
              <a:gd name="T79" fmla="*/ 191531875 h 84"/>
              <a:gd name="T80" fmla="*/ 257055938 w 152"/>
              <a:gd name="T81" fmla="*/ 191531875 h 84"/>
              <a:gd name="T82" fmla="*/ 241935000 w 152"/>
              <a:gd name="T83" fmla="*/ 181451250 h 84"/>
              <a:gd name="T84" fmla="*/ 226814063 w 152"/>
              <a:gd name="T85" fmla="*/ 176410938 h 84"/>
              <a:gd name="T86" fmla="*/ 221773750 w 152"/>
              <a:gd name="T87" fmla="*/ 161290000 h 84"/>
              <a:gd name="T88" fmla="*/ 196572188 w 152"/>
              <a:gd name="T89" fmla="*/ 151209375 h 84"/>
              <a:gd name="T90" fmla="*/ 186491563 w 152"/>
              <a:gd name="T91" fmla="*/ 156249688 h 84"/>
              <a:gd name="T92" fmla="*/ 176410938 w 152"/>
              <a:gd name="T93" fmla="*/ 156249688 h 84"/>
              <a:gd name="T94" fmla="*/ 156249688 w 152"/>
              <a:gd name="T95" fmla="*/ 161290000 h 84"/>
              <a:gd name="T96" fmla="*/ 141128750 w 152"/>
              <a:gd name="T97" fmla="*/ 151209375 h 84"/>
              <a:gd name="T98" fmla="*/ 126007813 w 152"/>
              <a:gd name="T99" fmla="*/ 141128750 h 84"/>
              <a:gd name="T100" fmla="*/ 105846563 w 152"/>
              <a:gd name="T101" fmla="*/ 131048125 h 84"/>
              <a:gd name="T102" fmla="*/ 90725625 w 152"/>
              <a:gd name="T103" fmla="*/ 131048125 h 84"/>
              <a:gd name="T104" fmla="*/ 75604688 w 152"/>
              <a:gd name="T105" fmla="*/ 120967500 h 84"/>
              <a:gd name="T106" fmla="*/ 60483750 w 152"/>
              <a:gd name="T107" fmla="*/ 110886875 h 84"/>
              <a:gd name="T108" fmla="*/ 45362813 w 152"/>
              <a:gd name="T109" fmla="*/ 100806250 h 84"/>
              <a:gd name="T110" fmla="*/ 25201563 w 152"/>
              <a:gd name="T111" fmla="*/ 90725625 h 84"/>
              <a:gd name="T112" fmla="*/ 15120938 w 152"/>
              <a:gd name="T113" fmla="*/ 90725625 h 84"/>
              <a:gd name="T114" fmla="*/ 0 w 152"/>
              <a:gd name="T115" fmla="*/ 75604688 h 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2" h="84">
                <a:moveTo>
                  <a:pt x="2" y="30"/>
                </a:move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2" y="20"/>
                </a:lnTo>
                <a:lnTo>
                  <a:pt x="2" y="18"/>
                </a:lnTo>
                <a:lnTo>
                  <a:pt x="4" y="16"/>
                </a:ln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8" y="8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18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2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6"/>
                </a:lnTo>
                <a:lnTo>
                  <a:pt x="54" y="16"/>
                </a:lnTo>
                <a:lnTo>
                  <a:pt x="56" y="18"/>
                </a:lnTo>
                <a:lnTo>
                  <a:pt x="58" y="20"/>
                </a:lnTo>
                <a:lnTo>
                  <a:pt x="58" y="22"/>
                </a:lnTo>
                <a:lnTo>
                  <a:pt x="60" y="24"/>
                </a:lnTo>
                <a:lnTo>
                  <a:pt x="62" y="26"/>
                </a:lnTo>
                <a:lnTo>
                  <a:pt x="64" y="26"/>
                </a:lnTo>
                <a:lnTo>
                  <a:pt x="64" y="24"/>
                </a:lnTo>
                <a:lnTo>
                  <a:pt x="66" y="24"/>
                </a:lnTo>
                <a:lnTo>
                  <a:pt x="68" y="22"/>
                </a:lnTo>
                <a:lnTo>
                  <a:pt x="70" y="24"/>
                </a:lnTo>
                <a:lnTo>
                  <a:pt x="72" y="24"/>
                </a:lnTo>
                <a:lnTo>
                  <a:pt x="72" y="26"/>
                </a:lnTo>
                <a:lnTo>
                  <a:pt x="74" y="28"/>
                </a:lnTo>
                <a:lnTo>
                  <a:pt x="74" y="30"/>
                </a:lnTo>
                <a:lnTo>
                  <a:pt x="78" y="32"/>
                </a:lnTo>
                <a:lnTo>
                  <a:pt x="80" y="34"/>
                </a:lnTo>
                <a:lnTo>
                  <a:pt x="82" y="34"/>
                </a:lnTo>
                <a:lnTo>
                  <a:pt x="84" y="36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90" y="36"/>
                </a:lnTo>
                <a:lnTo>
                  <a:pt x="92" y="38"/>
                </a:lnTo>
                <a:lnTo>
                  <a:pt x="92" y="40"/>
                </a:lnTo>
                <a:lnTo>
                  <a:pt x="92" y="42"/>
                </a:lnTo>
                <a:lnTo>
                  <a:pt x="94" y="42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4"/>
                </a:lnTo>
                <a:lnTo>
                  <a:pt x="102" y="42"/>
                </a:lnTo>
                <a:lnTo>
                  <a:pt x="104" y="44"/>
                </a:lnTo>
                <a:lnTo>
                  <a:pt x="106" y="46"/>
                </a:lnTo>
                <a:lnTo>
                  <a:pt x="108" y="48"/>
                </a:lnTo>
                <a:lnTo>
                  <a:pt x="108" y="50"/>
                </a:lnTo>
                <a:lnTo>
                  <a:pt x="108" y="52"/>
                </a:lnTo>
                <a:lnTo>
                  <a:pt x="110" y="52"/>
                </a:lnTo>
                <a:lnTo>
                  <a:pt x="112" y="50"/>
                </a:lnTo>
                <a:lnTo>
                  <a:pt x="110" y="48"/>
                </a:lnTo>
                <a:lnTo>
                  <a:pt x="112" y="46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8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28" y="50"/>
                </a:lnTo>
                <a:lnTo>
                  <a:pt x="130" y="52"/>
                </a:lnTo>
                <a:lnTo>
                  <a:pt x="132" y="52"/>
                </a:lnTo>
                <a:lnTo>
                  <a:pt x="134" y="52"/>
                </a:lnTo>
                <a:lnTo>
                  <a:pt x="134" y="54"/>
                </a:lnTo>
                <a:lnTo>
                  <a:pt x="136" y="52"/>
                </a:lnTo>
                <a:lnTo>
                  <a:pt x="138" y="52"/>
                </a:lnTo>
                <a:lnTo>
                  <a:pt x="140" y="54"/>
                </a:lnTo>
                <a:lnTo>
                  <a:pt x="142" y="52"/>
                </a:lnTo>
                <a:lnTo>
                  <a:pt x="144" y="52"/>
                </a:lnTo>
                <a:lnTo>
                  <a:pt x="146" y="52"/>
                </a:lnTo>
                <a:lnTo>
                  <a:pt x="148" y="52"/>
                </a:lnTo>
                <a:lnTo>
                  <a:pt x="148" y="54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2"/>
                </a:lnTo>
                <a:lnTo>
                  <a:pt x="148" y="68"/>
                </a:lnTo>
                <a:lnTo>
                  <a:pt x="148" y="70"/>
                </a:lnTo>
                <a:lnTo>
                  <a:pt x="150" y="72"/>
                </a:lnTo>
                <a:lnTo>
                  <a:pt x="152" y="72"/>
                </a:lnTo>
                <a:lnTo>
                  <a:pt x="152" y="74"/>
                </a:lnTo>
                <a:lnTo>
                  <a:pt x="152" y="76"/>
                </a:lnTo>
                <a:lnTo>
                  <a:pt x="152" y="78"/>
                </a:lnTo>
                <a:lnTo>
                  <a:pt x="152" y="80"/>
                </a:lnTo>
                <a:lnTo>
                  <a:pt x="152" y="82"/>
                </a:lnTo>
                <a:lnTo>
                  <a:pt x="150" y="82"/>
                </a:lnTo>
                <a:lnTo>
                  <a:pt x="148" y="82"/>
                </a:lnTo>
                <a:lnTo>
                  <a:pt x="146" y="82"/>
                </a:lnTo>
                <a:lnTo>
                  <a:pt x="144" y="82"/>
                </a:lnTo>
                <a:lnTo>
                  <a:pt x="142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2"/>
                </a:lnTo>
                <a:lnTo>
                  <a:pt x="134" y="82"/>
                </a:lnTo>
                <a:lnTo>
                  <a:pt x="134" y="80"/>
                </a:lnTo>
                <a:lnTo>
                  <a:pt x="132" y="80"/>
                </a:lnTo>
                <a:lnTo>
                  <a:pt x="130" y="80"/>
                </a:lnTo>
                <a:lnTo>
                  <a:pt x="130" y="82"/>
                </a:lnTo>
                <a:lnTo>
                  <a:pt x="128" y="82"/>
                </a:lnTo>
                <a:lnTo>
                  <a:pt x="124" y="80"/>
                </a:lnTo>
                <a:lnTo>
                  <a:pt x="122" y="80"/>
                </a:lnTo>
                <a:lnTo>
                  <a:pt x="120" y="78"/>
                </a:lnTo>
                <a:lnTo>
                  <a:pt x="118" y="78"/>
                </a:lnTo>
                <a:lnTo>
                  <a:pt x="116" y="78"/>
                </a:lnTo>
                <a:lnTo>
                  <a:pt x="114" y="78"/>
                </a:lnTo>
                <a:lnTo>
                  <a:pt x="112" y="78"/>
                </a:lnTo>
                <a:lnTo>
                  <a:pt x="110" y="78"/>
                </a:lnTo>
                <a:lnTo>
                  <a:pt x="108" y="76"/>
                </a:lnTo>
                <a:lnTo>
                  <a:pt x="106" y="74"/>
                </a:lnTo>
                <a:lnTo>
                  <a:pt x="104" y="74"/>
                </a:lnTo>
                <a:lnTo>
                  <a:pt x="102" y="76"/>
                </a:lnTo>
                <a:lnTo>
                  <a:pt x="100" y="76"/>
                </a:lnTo>
                <a:lnTo>
                  <a:pt x="98" y="74"/>
                </a:lnTo>
                <a:lnTo>
                  <a:pt x="96" y="72"/>
                </a:lnTo>
                <a:lnTo>
                  <a:pt x="94" y="70"/>
                </a:lnTo>
                <a:lnTo>
                  <a:pt x="92" y="70"/>
                </a:lnTo>
                <a:lnTo>
                  <a:pt x="90" y="70"/>
                </a:lnTo>
                <a:lnTo>
                  <a:pt x="88" y="68"/>
                </a:lnTo>
                <a:lnTo>
                  <a:pt x="88" y="66"/>
                </a:lnTo>
                <a:lnTo>
                  <a:pt x="88" y="64"/>
                </a:lnTo>
                <a:lnTo>
                  <a:pt x="86" y="64"/>
                </a:lnTo>
                <a:lnTo>
                  <a:pt x="82" y="62"/>
                </a:lnTo>
                <a:lnTo>
                  <a:pt x="80" y="62"/>
                </a:lnTo>
                <a:lnTo>
                  <a:pt x="78" y="60"/>
                </a:lnTo>
                <a:lnTo>
                  <a:pt x="76" y="60"/>
                </a:lnTo>
                <a:lnTo>
                  <a:pt x="74" y="60"/>
                </a:lnTo>
                <a:lnTo>
                  <a:pt x="74" y="62"/>
                </a:lnTo>
                <a:lnTo>
                  <a:pt x="72" y="62"/>
                </a:lnTo>
                <a:lnTo>
                  <a:pt x="70" y="62"/>
                </a:lnTo>
                <a:lnTo>
                  <a:pt x="68" y="60"/>
                </a:lnTo>
                <a:lnTo>
                  <a:pt x="66" y="60"/>
                </a:lnTo>
                <a:lnTo>
                  <a:pt x="64" y="62"/>
                </a:lnTo>
                <a:lnTo>
                  <a:pt x="62" y="64"/>
                </a:lnTo>
                <a:lnTo>
                  <a:pt x="62" y="62"/>
                </a:lnTo>
                <a:lnTo>
                  <a:pt x="60" y="60"/>
                </a:lnTo>
                <a:lnTo>
                  <a:pt x="58" y="60"/>
                </a:lnTo>
                <a:lnTo>
                  <a:pt x="56" y="60"/>
                </a:lnTo>
                <a:lnTo>
                  <a:pt x="54" y="60"/>
                </a:lnTo>
                <a:lnTo>
                  <a:pt x="52" y="58"/>
                </a:lnTo>
                <a:lnTo>
                  <a:pt x="52" y="56"/>
                </a:lnTo>
                <a:lnTo>
                  <a:pt x="50" y="56"/>
                </a:lnTo>
                <a:lnTo>
                  <a:pt x="48" y="56"/>
                </a:lnTo>
                <a:lnTo>
                  <a:pt x="44" y="54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30" y="48"/>
                </a:lnTo>
                <a:lnTo>
                  <a:pt x="28" y="46"/>
                </a:lnTo>
                <a:lnTo>
                  <a:pt x="26" y="46"/>
                </a:lnTo>
                <a:lnTo>
                  <a:pt x="24" y="44"/>
                </a:lnTo>
                <a:lnTo>
                  <a:pt x="22" y="42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6" y="38"/>
                </a:lnTo>
                <a:lnTo>
                  <a:pt x="14" y="38"/>
                </a:lnTo>
                <a:lnTo>
                  <a:pt x="12" y="36"/>
                </a:lnTo>
                <a:lnTo>
                  <a:pt x="10" y="36"/>
                </a:lnTo>
                <a:lnTo>
                  <a:pt x="10" y="38"/>
                </a:lnTo>
                <a:lnTo>
                  <a:pt x="8" y="36"/>
                </a:lnTo>
                <a:lnTo>
                  <a:pt x="6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lnTo>
                  <a:pt x="2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5" name="Freeform 2248">
            <a:extLst>
              <a:ext uri="{FF2B5EF4-FFF2-40B4-BE49-F238E27FC236}">
                <a16:creationId xmlns:a16="http://schemas.microsoft.com/office/drawing/2014/main" id="{C988325A-2DFB-4F6A-A845-428816D5AC06}"/>
              </a:ext>
            </a:extLst>
          </p:cNvPr>
          <p:cNvSpPr>
            <a:spLocks/>
          </p:cNvSpPr>
          <p:nvPr/>
        </p:nvSpPr>
        <p:spPr bwMode="auto">
          <a:xfrm>
            <a:off x="6459538" y="2936875"/>
            <a:ext cx="241300" cy="133351"/>
          </a:xfrm>
          <a:custGeom>
            <a:avLst/>
            <a:gdLst>
              <a:gd name="T0" fmla="*/ 5040313 w 152"/>
              <a:gd name="T1" fmla="*/ 65524063 h 84"/>
              <a:gd name="T2" fmla="*/ 10080625 w 152"/>
              <a:gd name="T3" fmla="*/ 55443438 h 84"/>
              <a:gd name="T4" fmla="*/ 10080625 w 152"/>
              <a:gd name="T5" fmla="*/ 40322500 h 84"/>
              <a:gd name="T6" fmla="*/ 15120938 w 152"/>
              <a:gd name="T7" fmla="*/ 25201563 h 84"/>
              <a:gd name="T8" fmla="*/ 25201563 w 152"/>
              <a:gd name="T9" fmla="*/ 15120938 h 84"/>
              <a:gd name="T10" fmla="*/ 35282188 w 152"/>
              <a:gd name="T11" fmla="*/ 15120938 h 84"/>
              <a:gd name="T12" fmla="*/ 45362813 w 152"/>
              <a:gd name="T13" fmla="*/ 10080625 h 84"/>
              <a:gd name="T14" fmla="*/ 55443438 w 152"/>
              <a:gd name="T15" fmla="*/ 0 h 84"/>
              <a:gd name="T16" fmla="*/ 70564375 w 152"/>
              <a:gd name="T17" fmla="*/ 0 h 84"/>
              <a:gd name="T18" fmla="*/ 85685313 w 152"/>
              <a:gd name="T19" fmla="*/ 15120938 h 84"/>
              <a:gd name="T20" fmla="*/ 105846563 w 152"/>
              <a:gd name="T21" fmla="*/ 25201563 h 84"/>
              <a:gd name="T22" fmla="*/ 126007813 w 152"/>
              <a:gd name="T23" fmla="*/ 35282188 h 84"/>
              <a:gd name="T24" fmla="*/ 141128750 w 152"/>
              <a:gd name="T25" fmla="*/ 45362813 h 84"/>
              <a:gd name="T26" fmla="*/ 156249688 w 152"/>
              <a:gd name="T27" fmla="*/ 65524063 h 84"/>
              <a:gd name="T28" fmla="*/ 171370625 w 152"/>
              <a:gd name="T29" fmla="*/ 55443438 h 84"/>
              <a:gd name="T30" fmla="*/ 186491563 w 152"/>
              <a:gd name="T31" fmla="*/ 70564375 h 84"/>
              <a:gd name="T32" fmla="*/ 201612500 w 152"/>
              <a:gd name="T33" fmla="*/ 85685313 h 84"/>
              <a:gd name="T34" fmla="*/ 216733438 w 152"/>
              <a:gd name="T35" fmla="*/ 95765938 h 84"/>
              <a:gd name="T36" fmla="*/ 231854375 w 152"/>
              <a:gd name="T37" fmla="*/ 95765938 h 84"/>
              <a:gd name="T38" fmla="*/ 236894688 w 152"/>
              <a:gd name="T39" fmla="*/ 105846563 h 84"/>
              <a:gd name="T40" fmla="*/ 257055938 w 152"/>
              <a:gd name="T41" fmla="*/ 110886875 h 84"/>
              <a:gd name="T42" fmla="*/ 272176875 w 152"/>
              <a:gd name="T43" fmla="*/ 120967500 h 84"/>
              <a:gd name="T44" fmla="*/ 277217188 w 152"/>
              <a:gd name="T45" fmla="*/ 131048125 h 84"/>
              <a:gd name="T46" fmla="*/ 282257500 w 152"/>
              <a:gd name="T47" fmla="*/ 120967500 h 84"/>
              <a:gd name="T48" fmla="*/ 297378438 w 152"/>
              <a:gd name="T49" fmla="*/ 126007813 h 84"/>
              <a:gd name="T50" fmla="*/ 312499375 w 152"/>
              <a:gd name="T51" fmla="*/ 126007813 h 84"/>
              <a:gd name="T52" fmla="*/ 332660625 w 152"/>
              <a:gd name="T53" fmla="*/ 131048125 h 84"/>
              <a:gd name="T54" fmla="*/ 347781563 w 152"/>
              <a:gd name="T55" fmla="*/ 131048125 h 84"/>
              <a:gd name="T56" fmla="*/ 367942813 w 152"/>
              <a:gd name="T57" fmla="*/ 131048125 h 84"/>
              <a:gd name="T58" fmla="*/ 372983125 w 152"/>
              <a:gd name="T59" fmla="*/ 146169063 h 84"/>
              <a:gd name="T60" fmla="*/ 372983125 w 152"/>
              <a:gd name="T61" fmla="*/ 176410938 h 84"/>
              <a:gd name="T62" fmla="*/ 383063750 w 152"/>
              <a:gd name="T63" fmla="*/ 191531875 h 84"/>
              <a:gd name="T64" fmla="*/ 378023438 w 152"/>
              <a:gd name="T65" fmla="*/ 206652813 h 84"/>
              <a:gd name="T66" fmla="*/ 362902500 w 152"/>
              <a:gd name="T67" fmla="*/ 206652813 h 84"/>
              <a:gd name="T68" fmla="*/ 342741250 w 152"/>
              <a:gd name="T69" fmla="*/ 206652813 h 84"/>
              <a:gd name="T70" fmla="*/ 332660625 w 152"/>
              <a:gd name="T71" fmla="*/ 201612500 h 84"/>
              <a:gd name="T72" fmla="*/ 327620313 w 152"/>
              <a:gd name="T73" fmla="*/ 206652813 h 84"/>
              <a:gd name="T74" fmla="*/ 302418750 w 152"/>
              <a:gd name="T75" fmla="*/ 196572188 h 84"/>
              <a:gd name="T76" fmla="*/ 282257500 w 152"/>
              <a:gd name="T77" fmla="*/ 196572188 h 84"/>
              <a:gd name="T78" fmla="*/ 272176875 w 152"/>
              <a:gd name="T79" fmla="*/ 191531875 h 84"/>
              <a:gd name="T80" fmla="*/ 257055938 w 152"/>
              <a:gd name="T81" fmla="*/ 191531875 h 84"/>
              <a:gd name="T82" fmla="*/ 241935000 w 152"/>
              <a:gd name="T83" fmla="*/ 181451250 h 84"/>
              <a:gd name="T84" fmla="*/ 226814063 w 152"/>
              <a:gd name="T85" fmla="*/ 176410938 h 84"/>
              <a:gd name="T86" fmla="*/ 221773750 w 152"/>
              <a:gd name="T87" fmla="*/ 161290000 h 84"/>
              <a:gd name="T88" fmla="*/ 196572188 w 152"/>
              <a:gd name="T89" fmla="*/ 151209375 h 84"/>
              <a:gd name="T90" fmla="*/ 186491563 w 152"/>
              <a:gd name="T91" fmla="*/ 156249688 h 84"/>
              <a:gd name="T92" fmla="*/ 176410938 w 152"/>
              <a:gd name="T93" fmla="*/ 156249688 h 84"/>
              <a:gd name="T94" fmla="*/ 156249688 w 152"/>
              <a:gd name="T95" fmla="*/ 161290000 h 84"/>
              <a:gd name="T96" fmla="*/ 141128750 w 152"/>
              <a:gd name="T97" fmla="*/ 151209375 h 84"/>
              <a:gd name="T98" fmla="*/ 126007813 w 152"/>
              <a:gd name="T99" fmla="*/ 141128750 h 84"/>
              <a:gd name="T100" fmla="*/ 105846563 w 152"/>
              <a:gd name="T101" fmla="*/ 131048125 h 84"/>
              <a:gd name="T102" fmla="*/ 90725625 w 152"/>
              <a:gd name="T103" fmla="*/ 131048125 h 84"/>
              <a:gd name="T104" fmla="*/ 75604688 w 152"/>
              <a:gd name="T105" fmla="*/ 120967500 h 84"/>
              <a:gd name="T106" fmla="*/ 60483750 w 152"/>
              <a:gd name="T107" fmla="*/ 110886875 h 84"/>
              <a:gd name="T108" fmla="*/ 45362813 w 152"/>
              <a:gd name="T109" fmla="*/ 100806250 h 84"/>
              <a:gd name="T110" fmla="*/ 25201563 w 152"/>
              <a:gd name="T111" fmla="*/ 90725625 h 84"/>
              <a:gd name="T112" fmla="*/ 15120938 w 152"/>
              <a:gd name="T113" fmla="*/ 90725625 h 84"/>
              <a:gd name="T114" fmla="*/ 0 w 152"/>
              <a:gd name="T115" fmla="*/ 75604688 h 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2" h="84">
                <a:moveTo>
                  <a:pt x="2" y="30"/>
                </a:move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2" y="20"/>
                </a:lnTo>
                <a:lnTo>
                  <a:pt x="2" y="18"/>
                </a:lnTo>
                <a:lnTo>
                  <a:pt x="4" y="16"/>
                </a:ln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8" y="8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18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2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6"/>
                </a:lnTo>
                <a:lnTo>
                  <a:pt x="54" y="16"/>
                </a:lnTo>
                <a:lnTo>
                  <a:pt x="56" y="18"/>
                </a:lnTo>
                <a:lnTo>
                  <a:pt x="58" y="20"/>
                </a:lnTo>
                <a:lnTo>
                  <a:pt x="58" y="22"/>
                </a:lnTo>
                <a:lnTo>
                  <a:pt x="60" y="24"/>
                </a:lnTo>
                <a:lnTo>
                  <a:pt x="62" y="26"/>
                </a:lnTo>
                <a:lnTo>
                  <a:pt x="64" y="26"/>
                </a:lnTo>
                <a:lnTo>
                  <a:pt x="64" y="24"/>
                </a:lnTo>
                <a:lnTo>
                  <a:pt x="66" y="24"/>
                </a:lnTo>
                <a:lnTo>
                  <a:pt x="68" y="22"/>
                </a:lnTo>
                <a:lnTo>
                  <a:pt x="70" y="24"/>
                </a:lnTo>
                <a:lnTo>
                  <a:pt x="72" y="24"/>
                </a:lnTo>
                <a:lnTo>
                  <a:pt x="72" y="26"/>
                </a:lnTo>
                <a:lnTo>
                  <a:pt x="74" y="28"/>
                </a:lnTo>
                <a:lnTo>
                  <a:pt x="74" y="30"/>
                </a:lnTo>
                <a:lnTo>
                  <a:pt x="78" y="32"/>
                </a:lnTo>
                <a:lnTo>
                  <a:pt x="80" y="34"/>
                </a:lnTo>
                <a:lnTo>
                  <a:pt x="82" y="34"/>
                </a:lnTo>
                <a:lnTo>
                  <a:pt x="84" y="36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90" y="36"/>
                </a:lnTo>
                <a:lnTo>
                  <a:pt x="92" y="38"/>
                </a:lnTo>
                <a:lnTo>
                  <a:pt x="92" y="40"/>
                </a:lnTo>
                <a:lnTo>
                  <a:pt x="92" y="42"/>
                </a:lnTo>
                <a:lnTo>
                  <a:pt x="94" y="42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4"/>
                </a:lnTo>
                <a:lnTo>
                  <a:pt x="102" y="42"/>
                </a:lnTo>
                <a:lnTo>
                  <a:pt x="104" y="44"/>
                </a:lnTo>
                <a:lnTo>
                  <a:pt x="106" y="46"/>
                </a:lnTo>
                <a:lnTo>
                  <a:pt x="108" y="48"/>
                </a:lnTo>
                <a:lnTo>
                  <a:pt x="108" y="50"/>
                </a:lnTo>
                <a:lnTo>
                  <a:pt x="108" y="52"/>
                </a:lnTo>
                <a:lnTo>
                  <a:pt x="110" y="52"/>
                </a:lnTo>
                <a:lnTo>
                  <a:pt x="112" y="50"/>
                </a:lnTo>
                <a:lnTo>
                  <a:pt x="110" y="48"/>
                </a:lnTo>
                <a:lnTo>
                  <a:pt x="112" y="46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8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28" y="50"/>
                </a:lnTo>
                <a:lnTo>
                  <a:pt x="130" y="52"/>
                </a:lnTo>
                <a:lnTo>
                  <a:pt x="132" y="52"/>
                </a:lnTo>
                <a:lnTo>
                  <a:pt x="134" y="52"/>
                </a:lnTo>
                <a:lnTo>
                  <a:pt x="134" y="54"/>
                </a:lnTo>
                <a:lnTo>
                  <a:pt x="136" y="52"/>
                </a:lnTo>
                <a:lnTo>
                  <a:pt x="138" y="52"/>
                </a:lnTo>
                <a:lnTo>
                  <a:pt x="140" y="54"/>
                </a:lnTo>
                <a:lnTo>
                  <a:pt x="142" y="52"/>
                </a:lnTo>
                <a:lnTo>
                  <a:pt x="144" y="52"/>
                </a:lnTo>
                <a:lnTo>
                  <a:pt x="146" y="52"/>
                </a:lnTo>
                <a:lnTo>
                  <a:pt x="148" y="52"/>
                </a:lnTo>
                <a:lnTo>
                  <a:pt x="148" y="54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2"/>
                </a:lnTo>
                <a:lnTo>
                  <a:pt x="148" y="68"/>
                </a:lnTo>
                <a:lnTo>
                  <a:pt x="148" y="70"/>
                </a:lnTo>
                <a:lnTo>
                  <a:pt x="150" y="72"/>
                </a:lnTo>
                <a:lnTo>
                  <a:pt x="152" y="72"/>
                </a:lnTo>
                <a:lnTo>
                  <a:pt x="152" y="74"/>
                </a:lnTo>
                <a:lnTo>
                  <a:pt x="152" y="76"/>
                </a:lnTo>
                <a:lnTo>
                  <a:pt x="152" y="78"/>
                </a:lnTo>
                <a:lnTo>
                  <a:pt x="152" y="80"/>
                </a:lnTo>
                <a:lnTo>
                  <a:pt x="152" y="82"/>
                </a:lnTo>
                <a:lnTo>
                  <a:pt x="150" y="82"/>
                </a:lnTo>
                <a:lnTo>
                  <a:pt x="148" y="82"/>
                </a:lnTo>
                <a:lnTo>
                  <a:pt x="146" y="82"/>
                </a:lnTo>
                <a:lnTo>
                  <a:pt x="144" y="82"/>
                </a:lnTo>
                <a:lnTo>
                  <a:pt x="142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2"/>
                </a:lnTo>
                <a:lnTo>
                  <a:pt x="134" y="82"/>
                </a:lnTo>
                <a:lnTo>
                  <a:pt x="134" y="80"/>
                </a:lnTo>
                <a:lnTo>
                  <a:pt x="132" y="80"/>
                </a:lnTo>
                <a:lnTo>
                  <a:pt x="130" y="80"/>
                </a:lnTo>
                <a:lnTo>
                  <a:pt x="130" y="82"/>
                </a:lnTo>
                <a:lnTo>
                  <a:pt x="128" y="82"/>
                </a:lnTo>
                <a:lnTo>
                  <a:pt x="124" y="80"/>
                </a:lnTo>
                <a:lnTo>
                  <a:pt x="122" y="80"/>
                </a:lnTo>
                <a:lnTo>
                  <a:pt x="120" y="78"/>
                </a:lnTo>
                <a:lnTo>
                  <a:pt x="118" y="78"/>
                </a:lnTo>
                <a:lnTo>
                  <a:pt x="116" y="78"/>
                </a:lnTo>
                <a:lnTo>
                  <a:pt x="114" y="78"/>
                </a:lnTo>
                <a:lnTo>
                  <a:pt x="112" y="78"/>
                </a:lnTo>
                <a:lnTo>
                  <a:pt x="110" y="78"/>
                </a:lnTo>
                <a:lnTo>
                  <a:pt x="108" y="76"/>
                </a:lnTo>
                <a:lnTo>
                  <a:pt x="106" y="74"/>
                </a:lnTo>
                <a:lnTo>
                  <a:pt x="104" y="74"/>
                </a:lnTo>
                <a:lnTo>
                  <a:pt x="102" y="76"/>
                </a:lnTo>
                <a:lnTo>
                  <a:pt x="100" y="76"/>
                </a:lnTo>
                <a:lnTo>
                  <a:pt x="98" y="74"/>
                </a:lnTo>
                <a:lnTo>
                  <a:pt x="96" y="72"/>
                </a:lnTo>
                <a:lnTo>
                  <a:pt x="94" y="70"/>
                </a:lnTo>
                <a:lnTo>
                  <a:pt x="92" y="70"/>
                </a:lnTo>
                <a:lnTo>
                  <a:pt x="90" y="70"/>
                </a:lnTo>
                <a:lnTo>
                  <a:pt x="88" y="68"/>
                </a:lnTo>
                <a:lnTo>
                  <a:pt x="88" y="66"/>
                </a:lnTo>
                <a:lnTo>
                  <a:pt x="88" y="64"/>
                </a:lnTo>
                <a:lnTo>
                  <a:pt x="86" y="64"/>
                </a:lnTo>
                <a:lnTo>
                  <a:pt x="82" y="62"/>
                </a:lnTo>
                <a:lnTo>
                  <a:pt x="80" y="62"/>
                </a:lnTo>
                <a:lnTo>
                  <a:pt x="78" y="60"/>
                </a:lnTo>
                <a:lnTo>
                  <a:pt x="76" y="60"/>
                </a:lnTo>
                <a:lnTo>
                  <a:pt x="74" y="60"/>
                </a:lnTo>
                <a:lnTo>
                  <a:pt x="74" y="62"/>
                </a:lnTo>
                <a:lnTo>
                  <a:pt x="72" y="62"/>
                </a:lnTo>
                <a:lnTo>
                  <a:pt x="70" y="62"/>
                </a:lnTo>
                <a:lnTo>
                  <a:pt x="68" y="60"/>
                </a:lnTo>
                <a:lnTo>
                  <a:pt x="66" y="60"/>
                </a:lnTo>
                <a:lnTo>
                  <a:pt x="64" y="62"/>
                </a:lnTo>
                <a:lnTo>
                  <a:pt x="62" y="64"/>
                </a:lnTo>
                <a:lnTo>
                  <a:pt x="62" y="62"/>
                </a:lnTo>
                <a:lnTo>
                  <a:pt x="60" y="60"/>
                </a:lnTo>
                <a:lnTo>
                  <a:pt x="58" y="60"/>
                </a:lnTo>
                <a:lnTo>
                  <a:pt x="56" y="60"/>
                </a:lnTo>
                <a:lnTo>
                  <a:pt x="54" y="60"/>
                </a:lnTo>
                <a:lnTo>
                  <a:pt x="52" y="58"/>
                </a:lnTo>
                <a:lnTo>
                  <a:pt x="52" y="56"/>
                </a:lnTo>
                <a:lnTo>
                  <a:pt x="50" y="56"/>
                </a:lnTo>
                <a:lnTo>
                  <a:pt x="48" y="56"/>
                </a:lnTo>
                <a:lnTo>
                  <a:pt x="44" y="54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30" y="48"/>
                </a:lnTo>
                <a:lnTo>
                  <a:pt x="28" y="46"/>
                </a:lnTo>
                <a:lnTo>
                  <a:pt x="26" y="46"/>
                </a:lnTo>
                <a:lnTo>
                  <a:pt x="24" y="44"/>
                </a:lnTo>
                <a:lnTo>
                  <a:pt x="22" y="42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6" y="38"/>
                </a:lnTo>
                <a:lnTo>
                  <a:pt x="14" y="38"/>
                </a:lnTo>
                <a:lnTo>
                  <a:pt x="12" y="36"/>
                </a:lnTo>
                <a:lnTo>
                  <a:pt x="10" y="36"/>
                </a:lnTo>
                <a:lnTo>
                  <a:pt x="10" y="38"/>
                </a:lnTo>
                <a:lnTo>
                  <a:pt x="8" y="36"/>
                </a:lnTo>
                <a:lnTo>
                  <a:pt x="6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lnTo>
                  <a:pt x="2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6" name="Freeform 2249">
            <a:extLst>
              <a:ext uri="{FF2B5EF4-FFF2-40B4-BE49-F238E27FC236}">
                <a16:creationId xmlns:a16="http://schemas.microsoft.com/office/drawing/2014/main" id="{2924D4C5-CB04-497A-887A-6B5A768C0A71}"/>
              </a:ext>
            </a:extLst>
          </p:cNvPr>
          <p:cNvSpPr>
            <a:spLocks noEditPoints="1"/>
          </p:cNvSpPr>
          <p:nvPr/>
        </p:nvSpPr>
        <p:spPr bwMode="auto">
          <a:xfrm>
            <a:off x="3165478" y="1374776"/>
            <a:ext cx="4562475" cy="2911475"/>
          </a:xfrm>
          <a:custGeom>
            <a:avLst/>
            <a:gdLst>
              <a:gd name="T0" fmla="*/ 15120938 w 2874"/>
              <a:gd name="T1" fmla="*/ 378023438 h 1834"/>
              <a:gd name="T2" fmla="*/ 20161250 w 2874"/>
              <a:gd name="T3" fmla="*/ 378023438 h 1834"/>
              <a:gd name="T4" fmla="*/ 25201563 w 2874"/>
              <a:gd name="T5" fmla="*/ 393144375 h 1834"/>
              <a:gd name="T6" fmla="*/ 30241875 w 2874"/>
              <a:gd name="T7" fmla="*/ 393144375 h 1834"/>
              <a:gd name="T8" fmla="*/ 5040313 w 2874"/>
              <a:gd name="T9" fmla="*/ 403225000 h 1834"/>
              <a:gd name="T10" fmla="*/ 0 w 2874"/>
              <a:gd name="T11" fmla="*/ 403225000 h 1834"/>
              <a:gd name="T12" fmla="*/ 5040313 w 2874"/>
              <a:gd name="T13" fmla="*/ 403225000 h 1834"/>
              <a:gd name="T14" fmla="*/ 10080625 w 2874"/>
              <a:gd name="T15" fmla="*/ 403225000 h 1834"/>
              <a:gd name="T16" fmla="*/ 5040313 w 2874"/>
              <a:gd name="T17" fmla="*/ 403225000 h 1834"/>
              <a:gd name="T18" fmla="*/ 30241875 w 2874"/>
              <a:gd name="T19" fmla="*/ 403225000 h 1834"/>
              <a:gd name="T20" fmla="*/ 25201563 w 2874"/>
              <a:gd name="T21" fmla="*/ 403225000 h 1834"/>
              <a:gd name="T22" fmla="*/ 30241875 w 2874"/>
              <a:gd name="T23" fmla="*/ 398184688 h 1834"/>
              <a:gd name="T24" fmla="*/ 35282188 w 2874"/>
              <a:gd name="T25" fmla="*/ 398184688 h 1834"/>
              <a:gd name="T26" fmla="*/ 25201563 w 2874"/>
              <a:gd name="T27" fmla="*/ 408265313 h 1834"/>
              <a:gd name="T28" fmla="*/ 25201563 w 2874"/>
              <a:gd name="T29" fmla="*/ 403225000 h 1834"/>
              <a:gd name="T30" fmla="*/ 25201563 w 2874"/>
              <a:gd name="T31" fmla="*/ 403225000 h 1834"/>
              <a:gd name="T32" fmla="*/ 25201563 w 2874"/>
              <a:gd name="T33" fmla="*/ 403225000 h 1834"/>
              <a:gd name="T34" fmla="*/ 75604688 w 2874"/>
              <a:gd name="T35" fmla="*/ 448587813 h 1834"/>
              <a:gd name="T36" fmla="*/ 70564375 w 2874"/>
              <a:gd name="T37" fmla="*/ 448587813 h 1834"/>
              <a:gd name="T38" fmla="*/ 65524063 w 2874"/>
              <a:gd name="T39" fmla="*/ 453628125 h 1834"/>
              <a:gd name="T40" fmla="*/ 70564375 w 2874"/>
              <a:gd name="T41" fmla="*/ 448587813 h 1834"/>
              <a:gd name="T42" fmla="*/ 773688763 w 2874"/>
              <a:gd name="T43" fmla="*/ 0 h 1834"/>
              <a:gd name="T44" fmla="*/ 778729075 w 2874"/>
              <a:gd name="T45" fmla="*/ 0 h 1834"/>
              <a:gd name="T46" fmla="*/ 783769388 w 2874"/>
              <a:gd name="T47" fmla="*/ 0 h 1834"/>
              <a:gd name="T48" fmla="*/ 788809700 w 2874"/>
              <a:gd name="T49" fmla="*/ 0 h 1834"/>
              <a:gd name="T50" fmla="*/ 783769388 w 2874"/>
              <a:gd name="T51" fmla="*/ 5040313 h 1834"/>
              <a:gd name="T52" fmla="*/ 778729075 w 2874"/>
              <a:gd name="T53" fmla="*/ 5040313 h 1834"/>
              <a:gd name="T54" fmla="*/ 773688763 w 2874"/>
              <a:gd name="T55" fmla="*/ 5040313 h 1834"/>
              <a:gd name="T56" fmla="*/ 511592513 w 2874"/>
              <a:gd name="T57" fmla="*/ 30241875 h 1834"/>
              <a:gd name="T58" fmla="*/ 506552200 w 2874"/>
              <a:gd name="T59" fmla="*/ 30241875 h 1834"/>
              <a:gd name="T60" fmla="*/ 501511888 w 2874"/>
              <a:gd name="T61" fmla="*/ 25201563 h 1834"/>
              <a:gd name="T62" fmla="*/ 506552200 w 2874"/>
              <a:gd name="T63" fmla="*/ 25201563 h 1834"/>
              <a:gd name="T64" fmla="*/ 511592513 w 2874"/>
              <a:gd name="T65" fmla="*/ 25201563 h 1834"/>
              <a:gd name="T66" fmla="*/ 516632825 w 2874"/>
              <a:gd name="T67" fmla="*/ 25201563 h 1834"/>
              <a:gd name="T68" fmla="*/ 511592513 w 2874"/>
              <a:gd name="T69" fmla="*/ 30241875 h 1834"/>
              <a:gd name="T70" fmla="*/ 408265313 w 2874"/>
              <a:gd name="T71" fmla="*/ 35282188 h 1834"/>
              <a:gd name="T72" fmla="*/ 408265313 w 2874"/>
              <a:gd name="T73" fmla="*/ 35282188 h 1834"/>
              <a:gd name="T74" fmla="*/ 408265313 w 2874"/>
              <a:gd name="T75" fmla="*/ 35282188 h 1834"/>
              <a:gd name="T76" fmla="*/ 2147483647 w 2874"/>
              <a:gd name="T77" fmla="*/ 2147483647 h 1834"/>
              <a:gd name="T78" fmla="*/ 2147483647 w 2874"/>
              <a:gd name="T79" fmla="*/ 2147483647 h 1834"/>
              <a:gd name="T80" fmla="*/ 2147483647 w 2874"/>
              <a:gd name="T81" fmla="*/ 2147483647 h 1834"/>
              <a:gd name="T82" fmla="*/ 2147483647 w 2874"/>
              <a:gd name="T83" fmla="*/ 2147483647 h 1834"/>
              <a:gd name="T84" fmla="*/ 2147483647 w 2874"/>
              <a:gd name="T85" fmla="*/ 2147483647 h 1834"/>
              <a:gd name="T86" fmla="*/ 2147483647 w 2874"/>
              <a:gd name="T87" fmla="*/ 2147483647 h 1834"/>
              <a:gd name="T88" fmla="*/ 2147483647 w 2874"/>
              <a:gd name="T89" fmla="*/ 2147483647 h 1834"/>
              <a:gd name="T90" fmla="*/ 2147483647 w 2874"/>
              <a:gd name="T91" fmla="*/ 2147483647 h 1834"/>
              <a:gd name="T92" fmla="*/ 2147483647 w 2874"/>
              <a:gd name="T93" fmla="*/ 2147483647 h 1834"/>
              <a:gd name="T94" fmla="*/ 2147483647 w 2874"/>
              <a:gd name="T95" fmla="*/ 2147483647 h 1834"/>
              <a:gd name="T96" fmla="*/ 2147483647 w 2874"/>
              <a:gd name="T97" fmla="*/ 2147483647 h 1834"/>
              <a:gd name="T98" fmla="*/ 2147483647 w 2874"/>
              <a:gd name="T99" fmla="*/ 2147483647 h 1834"/>
              <a:gd name="T100" fmla="*/ 2147483647 w 2874"/>
              <a:gd name="T101" fmla="*/ 2147483647 h 1834"/>
              <a:gd name="T102" fmla="*/ 2147483647 w 2874"/>
              <a:gd name="T103" fmla="*/ 2147483647 h 1834"/>
              <a:gd name="T104" fmla="*/ 2147483647 w 2874"/>
              <a:gd name="T105" fmla="*/ 2147483647 h 1834"/>
              <a:gd name="T106" fmla="*/ 2147483647 w 2874"/>
              <a:gd name="T107" fmla="*/ 2147483647 h 1834"/>
              <a:gd name="T108" fmla="*/ 2147483647 w 2874"/>
              <a:gd name="T109" fmla="*/ 2147483647 h 1834"/>
              <a:gd name="T110" fmla="*/ 2147483647 w 2874"/>
              <a:gd name="T111" fmla="*/ 2147483647 h 1834"/>
              <a:gd name="T112" fmla="*/ 2147483647 w 2874"/>
              <a:gd name="T113" fmla="*/ 2147483647 h 1834"/>
              <a:gd name="T114" fmla="*/ 476310325 w 2874"/>
              <a:gd name="T115" fmla="*/ 20161250 h 1834"/>
              <a:gd name="T116" fmla="*/ 481350638 w 2874"/>
              <a:gd name="T117" fmla="*/ 20161250 h 1834"/>
              <a:gd name="T118" fmla="*/ 476310325 w 2874"/>
              <a:gd name="T119" fmla="*/ 20161250 h 183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874" h="1834">
                <a:moveTo>
                  <a:pt x="6" y="150"/>
                </a:moveTo>
                <a:lnTo>
                  <a:pt x="8" y="150"/>
                </a:lnTo>
                <a:lnTo>
                  <a:pt x="6" y="150"/>
                </a:lnTo>
                <a:close/>
                <a:moveTo>
                  <a:pt x="8" y="150"/>
                </a:moveTo>
                <a:lnTo>
                  <a:pt x="10" y="150"/>
                </a:lnTo>
                <a:lnTo>
                  <a:pt x="8" y="150"/>
                </a:lnTo>
                <a:close/>
                <a:moveTo>
                  <a:pt x="10" y="156"/>
                </a:moveTo>
                <a:lnTo>
                  <a:pt x="12" y="156"/>
                </a:lnTo>
                <a:lnTo>
                  <a:pt x="10" y="156"/>
                </a:lnTo>
                <a:close/>
                <a:moveTo>
                  <a:pt x="12" y="156"/>
                </a:moveTo>
                <a:lnTo>
                  <a:pt x="10" y="156"/>
                </a:lnTo>
                <a:lnTo>
                  <a:pt x="12" y="156"/>
                </a:lnTo>
                <a:close/>
                <a:moveTo>
                  <a:pt x="10" y="156"/>
                </a:moveTo>
                <a:lnTo>
                  <a:pt x="10" y="156"/>
                </a:lnTo>
                <a:close/>
                <a:moveTo>
                  <a:pt x="2" y="160"/>
                </a:moveTo>
                <a:lnTo>
                  <a:pt x="0" y="160"/>
                </a:lnTo>
                <a:lnTo>
                  <a:pt x="2" y="160"/>
                </a:lnTo>
                <a:close/>
                <a:moveTo>
                  <a:pt x="0" y="160"/>
                </a:moveTo>
                <a:lnTo>
                  <a:pt x="2" y="160"/>
                </a:lnTo>
                <a:lnTo>
                  <a:pt x="0" y="160"/>
                </a:lnTo>
                <a:close/>
                <a:moveTo>
                  <a:pt x="2" y="160"/>
                </a:moveTo>
                <a:lnTo>
                  <a:pt x="4" y="160"/>
                </a:lnTo>
                <a:lnTo>
                  <a:pt x="2" y="160"/>
                </a:lnTo>
                <a:close/>
                <a:moveTo>
                  <a:pt x="4" y="160"/>
                </a:moveTo>
                <a:lnTo>
                  <a:pt x="2" y="160"/>
                </a:lnTo>
                <a:lnTo>
                  <a:pt x="4" y="160"/>
                </a:lnTo>
                <a:close/>
                <a:moveTo>
                  <a:pt x="2" y="160"/>
                </a:moveTo>
                <a:lnTo>
                  <a:pt x="2" y="160"/>
                </a:lnTo>
                <a:close/>
                <a:moveTo>
                  <a:pt x="14" y="158"/>
                </a:moveTo>
                <a:lnTo>
                  <a:pt x="12" y="160"/>
                </a:lnTo>
                <a:lnTo>
                  <a:pt x="14" y="158"/>
                </a:lnTo>
                <a:close/>
                <a:moveTo>
                  <a:pt x="12" y="160"/>
                </a:moveTo>
                <a:lnTo>
                  <a:pt x="10" y="160"/>
                </a:lnTo>
                <a:lnTo>
                  <a:pt x="12" y="160"/>
                </a:lnTo>
                <a:close/>
                <a:moveTo>
                  <a:pt x="10" y="160"/>
                </a:moveTo>
                <a:lnTo>
                  <a:pt x="12" y="158"/>
                </a:lnTo>
                <a:lnTo>
                  <a:pt x="10" y="160"/>
                </a:lnTo>
                <a:close/>
                <a:moveTo>
                  <a:pt x="12" y="158"/>
                </a:moveTo>
                <a:lnTo>
                  <a:pt x="14" y="158"/>
                </a:lnTo>
                <a:lnTo>
                  <a:pt x="12" y="158"/>
                </a:lnTo>
                <a:close/>
                <a:moveTo>
                  <a:pt x="12" y="160"/>
                </a:moveTo>
                <a:lnTo>
                  <a:pt x="10" y="162"/>
                </a:lnTo>
                <a:lnTo>
                  <a:pt x="12" y="160"/>
                </a:lnTo>
                <a:close/>
                <a:moveTo>
                  <a:pt x="10" y="162"/>
                </a:moveTo>
                <a:lnTo>
                  <a:pt x="10" y="160"/>
                </a:lnTo>
                <a:lnTo>
                  <a:pt x="10" y="162"/>
                </a:lnTo>
                <a:close/>
                <a:moveTo>
                  <a:pt x="10" y="160"/>
                </a:moveTo>
                <a:lnTo>
                  <a:pt x="10" y="160"/>
                </a:lnTo>
                <a:close/>
                <a:moveTo>
                  <a:pt x="10" y="160"/>
                </a:moveTo>
                <a:lnTo>
                  <a:pt x="12" y="160"/>
                </a:lnTo>
                <a:lnTo>
                  <a:pt x="10" y="160"/>
                </a:lnTo>
                <a:close/>
                <a:moveTo>
                  <a:pt x="30" y="178"/>
                </a:moveTo>
                <a:lnTo>
                  <a:pt x="28" y="178"/>
                </a:lnTo>
                <a:lnTo>
                  <a:pt x="30" y="178"/>
                </a:lnTo>
                <a:close/>
                <a:moveTo>
                  <a:pt x="28" y="178"/>
                </a:moveTo>
                <a:lnTo>
                  <a:pt x="26" y="180"/>
                </a:lnTo>
                <a:lnTo>
                  <a:pt x="28" y="178"/>
                </a:lnTo>
                <a:close/>
                <a:moveTo>
                  <a:pt x="26" y="180"/>
                </a:moveTo>
                <a:lnTo>
                  <a:pt x="28" y="178"/>
                </a:lnTo>
                <a:lnTo>
                  <a:pt x="26" y="180"/>
                </a:lnTo>
                <a:close/>
                <a:moveTo>
                  <a:pt x="28" y="178"/>
                </a:moveTo>
                <a:lnTo>
                  <a:pt x="30" y="178"/>
                </a:lnTo>
                <a:lnTo>
                  <a:pt x="28" y="178"/>
                </a:lnTo>
                <a:close/>
                <a:moveTo>
                  <a:pt x="30" y="178"/>
                </a:moveTo>
                <a:lnTo>
                  <a:pt x="30" y="178"/>
                </a:lnTo>
                <a:close/>
                <a:moveTo>
                  <a:pt x="307" y="0"/>
                </a:moveTo>
                <a:lnTo>
                  <a:pt x="309" y="0"/>
                </a:lnTo>
                <a:lnTo>
                  <a:pt x="307" y="0"/>
                </a:lnTo>
                <a:close/>
                <a:moveTo>
                  <a:pt x="309" y="0"/>
                </a:moveTo>
                <a:lnTo>
                  <a:pt x="311" y="0"/>
                </a:lnTo>
                <a:lnTo>
                  <a:pt x="309" y="0"/>
                </a:lnTo>
                <a:close/>
                <a:moveTo>
                  <a:pt x="311" y="0"/>
                </a:moveTo>
                <a:lnTo>
                  <a:pt x="313" y="0"/>
                </a:lnTo>
                <a:lnTo>
                  <a:pt x="311" y="0"/>
                </a:lnTo>
                <a:close/>
                <a:moveTo>
                  <a:pt x="313" y="0"/>
                </a:moveTo>
                <a:lnTo>
                  <a:pt x="311" y="2"/>
                </a:lnTo>
                <a:lnTo>
                  <a:pt x="313" y="0"/>
                </a:lnTo>
                <a:close/>
                <a:moveTo>
                  <a:pt x="311" y="2"/>
                </a:moveTo>
                <a:lnTo>
                  <a:pt x="309" y="2"/>
                </a:lnTo>
                <a:lnTo>
                  <a:pt x="311" y="2"/>
                </a:lnTo>
                <a:close/>
                <a:moveTo>
                  <a:pt x="309" y="2"/>
                </a:moveTo>
                <a:lnTo>
                  <a:pt x="307" y="2"/>
                </a:lnTo>
                <a:lnTo>
                  <a:pt x="309" y="2"/>
                </a:lnTo>
                <a:close/>
                <a:moveTo>
                  <a:pt x="307" y="2"/>
                </a:moveTo>
                <a:lnTo>
                  <a:pt x="307" y="0"/>
                </a:lnTo>
                <a:lnTo>
                  <a:pt x="307" y="2"/>
                </a:lnTo>
                <a:close/>
                <a:moveTo>
                  <a:pt x="203" y="12"/>
                </a:moveTo>
                <a:lnTo>
                  <a:pt x="201" y="12"/>
                </a:lnTo>
                <a:lnTo>
                  <a:pt x="203" y="12"/>
                </a:lnTo>
                <a:close/>
                <a:moveTo>
                  <a:pt x="201" y="12"/>
                </a:moveTo>
                <a:lnTo>
                  <a:pt x="199" y="10"/>
                </a:lnTo>
                <a:lnTo>
                  <a:pt x="201" y="12"/>
                </a:lnTo>
                <a:close/>
                <a:moveTo>
                  <a:pt x="199" y="10"/>
                </a:moveTo>
                <a:lnTo>
                  <a:pt x="201" y="10"/>
                </a:lnTo>
                <a:lnTo>
                  <a:pt x="199" y="10"/>
                </a:lnTo>
                <a:close/>
                <a:moveTo>
                  <a:pt x="201" y="10"/>
                </a:moveTo>
                <a:lnTo>
                  <a:pt x="203" y="10"/>
                </a:lnTo>
                <a:lnTo>
                  <a:pt x="201" y="10"/>
                </a:lnTo>
                <a:close/>
                <a:moveTo>
                  <a:pt x="203" y="10"/>
                </a:moveTo>
                <a:lnTo>
                  <a:pt x="205" y="10"/>
                </a:lnTo>
                <a:lnTo>
                  <a:pt x="203" y="10"/>
                </a:lnTo>
                <a:close/>
                <a:moveTo>
                  <a:pt x="205" y="10"/>
                </a:moveTo>
                <a:lnTo>
                  <a:pt x="203" y="12"/>
                </a:lnTo>
                <a:lnTo>
                  <a:pt x="205" y="10"/>
                </a:lnTo>
                <a:close/>
                <a:moveTo>
                  <a:pt x="203" y="12"/>
                </a:moveTo>
                <a:lnTo>
                  <a:pt x="203" y="12"/>
                </a:lnTo>
                <a:close/>
                <a:moveTo>
                  <a:pt x="160" y="14"/>
                </a:moveTo>
                <a:lnTo>
                  <a:pt x="162" y="14"/>
                </a:lnTo>
                <a:lnTo>
                  <a:pt x="160" y="14"/>
                </a:lnTo>
                <a:close/>
                <a:moveTo>
                  <a:pt x="162" y="14"/>
                </a:moveTo>
                <a:lnTo>
                  <a:pt x="162" y="14"/>
                </a:lnTo>
                <a:close/>
                <a:moveTo>
                  <a:pt x="162" y="14"/>
                </a:moveTo>
                <a:lnTo>
                  <a:pt x="162" y="14"/>
                </a:lnTo>
                <a:close/>
                <a:moveTo>
                  <a:pt x="162" y="14"/>
                </a:moveTo>
                <a:lnTo>
                  <a:pt x="160" y="14"/>
                </a:lnTo>
                <a:lnTo>
                  <a:pt x="162" y="14"/>
                </a:lnTo>
                <a:close/>
                <a:moveTo>
                  <a:pt x="1559" y="1072"/>
                </a:moveTo>
                <a:lnTo>
                  <a:pt x="1561" y="1070"/>
                </a:lnTo>
                <a:lnTo>
                  <a:pt x="1559" y="1072"/>
                </a:lnTo>
                <a:close/>
                <a:moveTo>
                  <a:pt x="1561" y="1070"/>
                </a:moveTo>
                <a:lnTo>
                  <a:pt x="1563" y="1072"/>
                </a:lnTo>
                <a:lnTo>
                  <a:pt x="1561" y="1070"/>
                </a:lnTo>
                <a:close/>
                <a:moveTo>
                  <a:pt x="1563" y="1072"/>
                </a:moveTo>
                <a:lnTo>
                  <a:pt x="1563" y="1072"/>
                </a:lnTo>
                <a:close/>
                <a:moveTo>
                  <a:pt x="1563" y="1072"/>
                </a:moveTo>
                <a:lnTo>
                  <a:pt x="1563" y="1074"/>
                </a:lnTo>
                <a:lnTo>
                  <a:pt x="1563" y="1072"/>
                </a:lnTo>
                <a:close/>
                <a:moveTo>
                  <a:pt x="1563" y="1074"/>
                </a:moveTo>
                <a:lnTo>
                  <a:pt x="1563" y="1078"/>
                </a:lnTo>
                <a:lnTo>
                  <a:pt x="1563" y="1074"/>
                </a:lnTo>
                <a:close/>
                <a:moveTo>
                  <a:pt x="1563" y="1078"/>
                </a:moveTo>
                <a:lnTo>
                  <a:pt x="1563" y="1080"/>
                </a:lnTo>
                <a:lnTo>
                  <a:pt x="1563" y="1078"/>
                </a:lnTo>
                <a:close/>
                <a:moveTo>
                  <a:pt x="1563" y="1080"/>
                </a:moveTo>
                <a:lnTo>
                  <a:pt x="1561" y="1078"/>
                </a:lnTo>
                <a:lnTo>
                  <a:pt x="1563" y="1080"/>
                </a:lnTo>
                <a:close/>
                <a:moveTo>
                  <a:pt x="1561" y="1078"/>
                </a:moveTo>
                <a:lnTo>
                  <a:pt x="1561" y="1076"/>
                </a:lnTo>
                <a:lnTo>
                  <a:pt x="1561" y="1078"/>
                </a:lnTo>
                <a:close/>
                <a:moveTo>
                  <a:pt x="1561" y="1076"/>
                </a:moveTo>
                <a:lnTo>
                  <a:pt x="1561" y="1074"/>
                </a:lnTo>
                <a:lnTo>
                  <a:pt x="1561" y="1076"/>
                </a:lnTo>
                <a:close/>
                <a:moveTo>
                  <a:pt x="1561" y="1074"/>
                </a:moveTo>
                <a:lnTo>
                  <a:pt x="1559" y="1072"/>
                </a:lnTo>
                <a:lnTo>
                  <a:pt x="1561" y="1074"/>
                </a:lnTo>
                <a:close/>
                <a:moveTo>
                  <a:pt x="1559" y="1072"/>
                </a:moveTo>
                <a:lnTo>
                  <a:pt x="1559" y="1072"/>
                </a:lnTo>
                <a:close/>
                <a:moveTo>
                  <a:pt x="2467" y="1610"/>
                </a:moveTo>
                <a:lnTo>
                  <a:pt x="2465" y="1612"/>
                </a:lnTo>
                <a:lnTo>
                  <a:pt x="2467" y="1610"/>
                </a:lnTo>
                <a:close/>
                <a:moveTo>
                  <a:pt x="2465" y="1612"/>
                </a:moveTo>
                <a:lnTo>
                  <a:pt x="2463" y="1612"/>
                </a:lnTo>
                <a:lnTo>
                  <a:pt x="2465" y="1612"/>
                </a:lnTo>
                <a:close/>
                <a:moveTo>
                  <a:pt x="2463" y="1612"/>
                </a:moveTo>
                <a:lnTo>
                  <a:pt x="2461" y="1610"/>
                </a:lnTo>
                <a:lnTo>
                  <a:pt x="2463" y="1612"/>
                </a:lnTo>
                <a:close/>
                <a:moveTo>
                  <a:pt x="2461" y="1610"/>
                </a:moveTo>
                <a:lnTo>
                  <a:pt x="2463" y="1610"/>
                </a:lnTo>
                <a:lnTo>
                  <a:pt x="2461" y="1610"/>
                </a:lnTo>
                <a:close/>
                <a:moveTo>
                  <a:pt x="2463" y="1610"/>
                </a:moveTo>
                <a:lnTo>
                  <a:pt x="2467" y="1610"/>
                </a:lnTo>
                <a:lnTo>
                  <a:pt x="2463" y="1610"/>
                </a:lnTo>
                <a:close/>
                <a:moveTo>
                  <a:pt x="2467" y="1610"/>
                </a:moveTo>
                <a:lnTo>
                  <a:pt x="2467" y="1610"/>
                </a:lnTo>
                <a:close/>
                <a:moveTo>
                  <a:pt x="2872" y="1834"/>
                </a:moveTo>
                <a:lnTo>
                  <a:pt x="2874" y="1832"/>
                </a:lnTo>
                <a:lnTo>
                  <a:pt x="2872" y="1834"/>
                </a:lnTo>
                <a:close/>
                <a:moveTo>
                  <a:pt x="2874" y="1832"/>
                </a:moveTo>
                <a:lnTo>
                  <a:pt x="2872" y="1834"/>
                </a:lnTo>
                <a:lnTo>
                  <a:pt x="2874" y="1832"/>
                </a:lnTo>
                <a:close/>
                <a:moveTo>
                  <a:pt x="2872" y="1834"/>
                </a:moveTo>
                <a:lnTo>
                  <a:pt x="2872" y="1834"/>
                </a:lnTo>
                <a:close/>
                <a:moveTo>
                  <a:pt x="187" y="8"/>
                </a:moveTo>
                <a:lnTo>
                  <a:pt x="189" y="8"/>
                </a:lnTo>
                <a:lnTo>
                  <a:pt x="187" y="8"/>
                </a:lnTo>
                <a:close/>
                <a:moveTo>
                  <a:pt x="189" y="8"/>
                </a:moveTo>
                <a:lnTo>
                  <a:pt x="191" y="8"/>
                </a:lnTo>
                <a:lnTo>
                  <a:pt x="189" y="8"/>
                </a:lnTo>
                <a:close/>
                <a:moveTo>
                  <a:pt x="191" y="8"/>
                </a:moveTo>
                <a:lnTo>
                  <a:pt x="189" y="8"/>
                </a:lnTo>
                <a:lnTo>
                  <a:pt x="191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7" name="Freeform 2250">
            <a:extLst>
              <a:ext uri="{FF2B5EF4-FFF2-40B4-BE49-F238E27FC236}">
                <a16:creationId xmlns:a16="http://schemas.microsoft.com/office/drawing/2014/main" id="{4B25CC9F-0F58-4AE5-A417-A835F2E227CE}"/>
              </a:ext>
            </a:extLst>
          </p:cNvPr>
          <p:cNvSpPr>
            <a:spLocks noEditPoints="1"/>
          </p:cNvSpPr>
          <p:nvPr/>
        </p:nvSpPr>
        <p:spPr bwMode="auto">
          <a:xfrm>
            <a:off x="3165478" y="1374776"/>
            <a:ext cx="4562475" cy="2911475"/>
          </a:xfrm>
          <a:custGeom>
            <a:avLst/>
            <a:gdLst>
              <a:gd name="T0" fmla="*/ 20161250 w 2874"/>
              <a:gd name="T1" fmla="*/ 378023438 h 1834"/>
              <a:gd name="T2" fmla="*/ 30241875 w 2874"/>
              <a:gd name="T3" fmla="*/ 393144375 h 1834"/>
              <a:gd name="T4" fmla="*/ 25201563 w 2874"/>
              <a:gd name="T5" fmla="*/ 393144375 h 1834"/>
              <a:gd name="T6" fmla="*/ 0 w 2874"/>
              <a:gd name="T7" fmla="*/ 403225000 h 1834"/>
              <a:gd name="T8" fmla="*/ 5040313 w 2874"/>
              <a:gd name="T9" fmla="*/ 403225000 h 1834"/>
              <a:gd name="T10" fmla="*/ 5040313 w 2874"/>
              <a:gd name="T11" fmla="*/ 403225000 h 1834"/>
              <a:gd name="T12" fmla="*/ 35282188 w 2874"/>
              <a:gd name="T13" fmla="*/ 398184688 h 1834"/>
              <a:gd name="T14" fmla="*/ 25201563 w 2874"/>
              <a:gd name="T15" fmla="*/ 403225000 h 1834"/>
              <a:gd name="T16" fmla="*/ 30241875 w 2874"/>
              <a:gd name="T17" fmla="*/ 398184688 h 1834"/>
              <a:gd name="T18" fmla="*/ 25201563 w 2874"/>
              <a:gd name="T19" fmla="*/ 408265313 h 1834"/>
              <a:gd name="T20" fmla="*/ 25201563 w 2874"/>
              <a:gd name="T21" fmla="*/ 403225000 h 1834"/>
              <a:gd name="T22" fmla="*/ 30241875 w 2874"/>
              <a:gd name="T23" fmla="*/ 403225000 h 1834"/>
              <a:gd name="T24" fmla="*/ 70564375 w 2874"/>
              <a:gd name="T25" fmla="*/ 448587813 h 1834"/>
              <a:gd name="T26" fmla="*/ 70564375 w 2874"/>
              <a:gd name="T27" fmla="*/ 448587813 h 1834"/>
              <a:gd name="T28" fmla="*/ 75604688 w 2874"/>
              <a:gd name="T29" fmla="*/ 448587813 h 1834"/>
              <a:gd name="T30" fmla="*/ 778729075 w 2874"/>
              <a:gd name="T31" fmla="*/ 0 h 1834"/>
              <a:gd name="T32" fmla="*/ 783769388 w 2874"/>
              <a:gd name="T33" fmla="*/ 0 h 1834"/>
              <a:gd name="T34" fmla="*/ 783769388 w 2874"/>
              <a:gd name="T35" fmla="*/ 5040313 h 1834"/>
              <a:gd name="T36" fmla="*/ 778729075 w 2874"/>
              <a:gd name="T37" fmla="*/ 5040313 h 1834"/>
              <a:gd name="T38" fmla="*/ 773688763 w 2874"/>
              <a:gd name="T39" fmla="*/ 0 h 1834"/>
              <a:gd name="T40" fmla="*/ 506552200 w 2874"/>
              <a:gd name="T41" fmla="*/ 30241875 h 1834"/>
              <a:gd name="T42" fmla="*/ 506552200 w 2874"/>
              <a:gd name="T43" fmla="*/ 25201563 h 1834"/>
              <a:gd name="T44" fmla="*/ 511592513 w 2874"/>
              <a:gd name="T45" fmla="*/ 25201563 h 1834"/>
              <a:gd name="T46" fmla="*/ 511592513 w 2874"/>
              <a:gd name="T47" fmla="*/ 30241875 h 1834"/>
              <a:gd name="T48" fmla="*/ 403225000 w 2874"/>
              <a:gd name="T49" fmla="*/ 35282188 h 1834"/>
              <a:gd name="T50" fmla="*/ 408265313 w 2874"/>
              <a:gd name="T51" fmla="*/ 35282188 h 1834"/>
              <a:gd name="T52" fmla="*/ 408265313 w 2874"/>
              <a:gd name="T53" fmla="*/ 35282188 h 1834"/>
              <a:gd name="T54" fmla="*/ 2147483647 w 2874"/>
              <a:gd name="T55" fmla="*/ 2147483647 h 1834"/>
              <a:gd name="T56" fmla="*/ 2147483647 w 2874"/>
              <a:gd name="T57" fmla="*/ 2147483647 h 1834"/>
              <a:gd name="T58" fmla="*/ 2147483647 w 2874"/>
              <a:gd name="T59" fmla="*/ 2147483647 h 1834"/>
              <a:gd name="T60" fmla="*/ 2147483647 w 2874"/>
              <a:gd name="T61" fmla="*/ 2147483647 h 1834"/>
              <a:gd name="T62" fmla="*/ 2147483647 w 2874"/>
              <a:gd name="T63" fmla="*/ 2147483647 h 1834"/>
              <a:gd name="T64" fmla="*/ 2147483647 w 2874"/>
              <a:gd name="T65" fmla="*/ 2147483647 h 1834"/>
              <a:gd name="T66" fmla="*/ 2147483647 w 2874"/>
              <a:gd name="T67" fmla="*/ 2147483647 h 1834"/>
              <a:gd name="T68" fmla="*/ 2147483647 w 2874"/>
              <a:gd name="T69" fmla="*/ 2147483647 h 1834"/>
              <a:gd name="T70" fmla="*/ 2147483647 w 2874"/>
              <a:gd name="T71" fmla="*/ 2147483647 h 1834"/>
              <a:gd name="T72" fmla="*/ 2147483647 w 2874"/>
              <a:gd name="T73" fmla="*/ 2147483647 h 1834"/>
              <a:gd name="T74" fmla="*/ 2147483647 w 2874"/>
              <a:gd name="T75" fmla="*/ 2147483647 h 1834"/>
              <a:gd name="T76" fmla="*/ 2147483647 w 2874"/>
              <a:gd name="T77" fmla="*/ 2147483647 h 1834"/>
              <a:gd name="T78" fmla="*/ 2147483647 w 2874"/>
              <a:gd name="T79" fmla="*/ 2147483647 h 1834"/>
              <a:gd name="T80" fmla="*/ 471270013 w 2874"/>
              <a:gd name="T81" fmla="*/ 20161250 h 1834"/>
              <a:gd name="T82" fmla="*/ 481350638 w 2874"/>
              <a:gd name="T83" fmla="*/ 20161250 h 18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74" h="1834">
                <a:moveTo>
                  <a:pt x="6" y="150"/>
                </a:moveTo>
                <a:lnTo>
                  <a:pt x="8" y="150"/>
                </a:lnTo>
                <a:moveTo>
                  <a:pt x="8" y="150"/>
                </a:moveTo>
                <a:lnTo>
                  <a:pt x="10" y="150"/>
                </a:lnTo>
                <a:moveTo>
                  <a:pt x="10" y="156"/>
                </a:moveTo>
                <a:lnTo>
                  <a:pt x="12" y="156"/>
                </a:lnTo>
                <a:moveTo>
                  <a:pt x="12" y="156"/>
                </a:moveTo>
                <a:lnTo>
                  <a:pt x="10" y="156"/>
                </a:lnTo>
                <a:moveTo>
                  <a:pt x="10" y="156"/>
                </a:moveTo>
                <a:lnTo>
                  <a:pt x="10" y="156"/>
                </a:lnTo>
                <a:moveTo>
                  <a:pt x="2" y="160"/>
                </a:moveTo>
                <a:lnTo>
                  <a:pt x="0" y="160"/>
                </a:lnTo>
                <a:moveTo>
                  <a:pt x="0" y="160"/>
                </a:moveTo>
                <a:lnTo>
                  <a:pt x="2" y="160"/>
                </a:lnTo>
                <a:moveTo>
                  <a:pt x="2" y="160"/>
                </a:moveTo>
                <a:lnTo>
                  <a:pt x="4" y="160"/>
                </a:lnTo>
                <a:moveTo>
                  <a:pt x="4" y="160"/>
                </a:moveTo>
                <a:lnTo>
                  <a:pt x="2" y="160"/>
                </a:lnTo>
                <a:moveTo>
                  <a:pt x="2" y="160"/>
                </a:moveTo>
                <a:lnTo>
                  <a:pt x="2" y="160"/>
                </a:lnTo>
                <a:moveTo>
                  <a:pt x="14" y="158"/>
                </a:moveTo>
                <a:lnTo>
                  <a:pt x="12" y="160"/>
                </a:lnTo>
                <a:moveTo>
                  <a:pt x="12" y="160"/>
                </a:moveTo>
                <a:lnTo>
                  <a:pt x="10" y="160"/>
                </a:lnTo>
                <a:moveTo>
                  <a:pt x="10" y="160"/>
                </a:moveTo>
                <a:lnTo>
                  <a:pt x="12" y="158"/>
                </a:lnTo>
                <a:moveTo>
                  <a:pt x="12" y="158"/>
                </a:moveTo>
                <a:lnTo>
                  <a:pt x="14" y="158"/>
                </a:lnTo>
                <a:moveTo>
                  <a:pt x="12" y="160"/>
                </a:moveTo>
                <a:lnTo>
                  <a:pt x="10" y="162"/>
                </a:lnTo>
                <a:moveTo>
                  <a:pt x="10" y="162"/>
                </a:moveTo>
                <a:lnTo>
                  <a:pt x="10" y="160"/>
                </a:lnTo>
                <a:moveTo>
                  <a:pt x="10" y="160"/>
                </a:moveTo>
                <a:lnTo>
                  <a:pt x="10" y="160"/>
                </a:lnTo>
                <a:moveTo>
                  <a:pt x="10" y="160"/>
                </a:moveTo>
                <a:lnTo>
                  <a:pt x="12" y="160"/>
                </a:lnTo>
                <a:moveTo>
                  <a:pt x="30" y="178"/>
                </a:moveTo>
                <a:lnTo>
                  <a:pt x="28" y="178"/>
                </a:lnTo>
                <a:moveTo>
                  <a:pt x="28" y="178"/>
                </a:moveTo>
                <a:lnTo>
                  <a:pt x="26" y="180"/>
                </a:lnTo>
                <a:moveTo>
                  <a:pt x="26" y="180"/>
                </a:moveTo>
                <a:lnTo>
                  <a:pt x="28" y="178"/>
                </a:lnTo>
                <a:moveTo>
                  <a:pt x="28" y="178"/>
                </a:moveTo>
                <a:lnTo>
                  <a:pt x="30" y="178"/>
                </a:lnTo>
                <a:moveTo>
                  <a:pt x="30" y="178"/>
                </a:moveTo>
                <a:lnTo>
                  <a:pt x="30" y="178"/>
                </a:lnTo>
                <a:moveTo>
                  <a:pt x="307" y="0"/>
                </a:moveTo>
                <a:lnTo>
                  <a:pt x="309" y="0"/>
                </a:lnTo>
                <a:moveTo>
                  <a:pt x="309" y="0"/>
                </a:moveTo>
                <a:lnTo>
                  <a:pt x="311" y="0"/>
                </a:lnTo>
                <a:moveTo>
                  <a:pt x="311" y="0"/>
                </a:moveTo>
                <a:lnTo>
                  <a:pt x="313" y="0"/>
                </a:lnTo>
                <a:moveTo>
                  <a:pt x="313" y="0"/>
                </a:moveTo>
                <a:lnTo>
                  <a:pt x="311" y="2"/>
                </a:lnTo>
                <a:moveTo>
                  <a:pt x="311" y="2"/>
                </a:moveTo>
                <a:lnTo>
                  <a:pt x="309" y="2"/>
                </a:lnTo>
                <a:moveTo>
                  <a:pt x="309" y="2"/>
                </a:moveTo>
                <a:lnTo>
                  <a:pt x="307" y="2"/>
                </a:lnTo>
                <a:moveTo>
                  <a:pt x="307" y="2"/>
                </a:moveTo>
                <a:lnTo>
                  <a:pt x="307" y="0"/>
                </a:lnTo>
                <a:moveTo>
                  <a:pt x="203" y="12"/>
                </a:moveTo>
                <a:lnTo>
                  <a:pt x="201" y="12"/>
                </a:lnTo>
                <a:moveTo>
                  <a:pt x="201" y="12"/>
                </a:moveTo>
                <a:lnTo>
                  <a:pt x="199" y="10"/>
                </a:lnTo>
                <a:moveTo>
                  <a:pt x="199" y="10"/>
                </a:moveTo>
                <a:lnTo>
                  <a:pt x="201" y="10"/>
                </a:lnTo>
                <a:moveTo>
                  <a:pt x="201" y="10"/>
                </a:moveTo>
                <a:lnTo>
                  <a:pt x="203" y="10"/>
                </a:lnTo>
                <a:moveTo>
                  <a:pt x="203" y="10"/>
                </a:moveTo>
                <a:lnTo>
                  <a:pt x="205" y="10"/>
                </a:lnTo>
                <a:moveTo>
                  <a:pt x="205" y="10"/>
                </a:moveTo>
                <a:lnTo>
                  <a:pt x="203" y="12"/>
                </a:lnTo>
                <a:moveTo>
                  <a:pt x="203" y="12"/>
                </a:moveTo>
                <a:lnTo>
                  <a:pt x="203" y="12"/>
                </a:lnTo>
                <a:moveTo>
                  <a:pt x="160" y="14"/>
                </a:moveTo>
                <a:lnTo>
                  <a:pt x="162" y="14"/>
                </a:lnTo>
                <a:moveTo>
                  <a:pt x="162" y="14"/>
                </a:moveTo>
                <a:lnTo>
                  <a:pt x="162" y="14"/>
                </a:lnTo>
                <a:moveTo>
                  <a:pt x="162" y="14"/>
                </a:moveTo>
                <a:lnTo>
                  <a:pt x="162" y="14"/>
                </a:lnTo>
                <a:moveTo>
                  <a:pt x="162" y="14"/>
                </a:moveTo>
                <a:lnTo>
                  <a:pt x="160" y="14"/>
                </a:lnTo>
                <a:moveTo>
                  <a:pt x="1559" y="1072"/>
                </a:moveTo>
                <a:lnTo>
                  <a:pt x="1561" y="1070"/>
                </a:lnTo>
                <a:moveTo>
                  <a:pt x="1561" y="1070"/>
                </a:moveTo>
                <a:lnTo>
                  <a:pt x="1563" y="1072"/>
                </a:lnTo>
                <a:moveTo>
                  <a:pt x="1563" y="1072"/>
                </a:moveTo>
                <a:lnTo>
                  <a:pt x="1563" y="1072"/>
                </a:lnTo>
                <a:moveTo>
                  <a:pt x="1563" y="1072"/>
                </a:moveTo>
                <a:lnTo>
                  <a:pt x="1563" y="1074"/>
                </a:lnTo>
                <a:moveTo>
                  <a:pt x="1563" y="1074"/>
                </a:moveTo>
                <a:lnTo>
                  <a:pt x="1563" y="1078"/>
                </a:lnTo>
                <a:moveTo>
                  <a:pt x="1563" y="1078"/>
                </a:moveTo>
                <a:lnTo>
                  <a:pt x="1563" y="1080"/>
                </a:lnTo>
                <a:moveTo>
                  <a:pt x="1563" y="1080"/>
                </a:moveTo>
                <a:lnTo>
                  <a:pt x="1561" y="1078"/>
                </a:lnTo>
                <a:moveTo>
                  <a:pt x="1561" y="1078"/>
                </a:moveTo>
                <a:lnTo>
                  <a:pt x="1561" y="1076"/>
                </a:lnTo>
                <a:moveTo>
                  <a:pt x="1561" y="1076"/>
                </a:moveTo>
                <a:lnTo>
                  <a:pt x="1561" y="1074"/>
                </a:lnTo>
                <a:moveTo>
                  <a:pt x="1561" y="1074"/>
                </a:moveTo>
                <a:lnTo>
                  <a:pt x="1559" y="1072"/>
                </a:lnTo>
                <a:moveTo>
                  <a:pt x="1559" y="1072"/>
                </a:moveTo>
                <a:lnTo>
                  <a:pt x="1559" y="1072"/>
                </a:lnTo>
                <a:moveTo>
                  <a:pt x="2467" y="1610"/>
                </a:moveTo>
                <a:lnTo>
                  <a:pt x="2465" y="1612"/>
                </a:lnTo>
                <a:moveTo>
                  <a:pt x="2465" y="1612"/>
                </a:moveTo>
                <a:lnTo>
                  <a:pt x="2463" y="1612"/>
                </a:lnTo>
                <a:moveTo>
                  <a:pt x="2463" y="1612"/>
                </a:moveTo>
                <a:lnTo>
                  <a:pt x="2461" y="1610"/>
                </a:lnTo>
                <a:moveTo>
                  <a:pt x="2461" y="1610"/>
                </a:moveTo>
                <a:lnTo>
                  <a:pt x="2463" y="1610"/>
                </a:lnTo>
                <a:moveTo>
                  <a:pt x="2463" y="1610"/>
                </a:moveTo>
                <a:lnTo>
                  <a:pt x="2467" y="1610"/>
                </a:lnTo>
                <a:moveTo>
                  <a:pt x="2467" y="1610"/>
                </a:moveTo>
                <a:lnTo>
                  <a:pt x="2467" y="1610"/>
                </a:lnTo>
                <a:moveTo>
                  <a:pt x="2872" y="1834"/>
                </a:moveTo>
                <a:lnTo>
                  <a:pt x="2874" y="1832"/>
                </a:lnTo>
                <a:moveTo>
                  <a:pt x="2874" y="1832"/>
                </a:moveTo>
                <a:lnTo>
                  <a:pt x="2872" y="1834"/>
                </a:lnTo>
                <a:moveTo>
                  <a:pt x="2872" y="1834"/>
                </a:moveTo>
                <a:lnTo>
                  <a:pt x="2872" y="1834"/>
                </a:lnTo>
                <a:moveTo>
                  <a:pt x="187" y="8"/>
                </a:moveTo>
                <a:lnTo>
                  <a:pt x="189" y="8"/>
                </a:lnTo>
                <a:moveTo>
                  <a:pt x="189" y="8"/>
                </a:moveTo>
                <a:lnTo>
                  <a:pt x="191" y="8"/>
                </a:lnTo>
                <a:moveTo>
                  <a:pt x="191" y="8"/>
                </a:moveTo>
                <a:lnTo>
                  <a:pt x="189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8" name="Freeform 2251">
            <a:extLst>
              <a:ext uri="{FF2B5EF4-FFF2-40B4-BE49-F238E27FC236}">
                <a16:creationId xmlns:a16="http://schemas.microsoft.com/office/drawing/2014/main" id="{A2827DB5-2AFA-44E0-A0C6-9209C2110BEC}"/>
              </a:ext>
            </a:extLst>
          </p:cNvPr>
          <p:cNvSpPr>
            <a:spLocks/>
          </p:cNvSpPr>
          <p:nvPr/>
        </p:nvSpPr>
        <p:spPr bwMode="auto">
          <a:xfrm>
            <a:off x="7264403" y="3984626"/>
            <a:ext cx="47625" cy="53975"/>
          </a:xfrm>
          <a:custGeom>
            <a:avLst/>
            <a:gdLst>
              <a:gd name="T0" fmla="*/ 10080625 w 30"/>
              <a:gd name="T1" fmla="*/ 10080625 h 34"/>
              <a:gd name="T2" fmla="*/ 10080625 w 30"/>
              <a:gd name="T3" fmla="*/ 15120938 h 34"/>
              <a:gd name="T4" fmla="*/ 5040313 w 30"/>
              <a:gd name="T5" fmla="*/ 20161250 h 34"/>
              <a:gd name="T6" fmla="*/ 0 w 30"/>
              <a:gd name="T7" fmla="*/ 20161250 h 34"/>
              <a:gd name="T8" fmla="*/ 0 w 30"/>
              <a:gd name="T9" fmla="*/ 25201563 h 34"/>
              <a:gd name="T10" fmla="*/ 5040313 w 30"/>
              <a:gd name="T11" fmla="*/ 30241875 h 34"/>
              <a:gd name="T12" fmla="*/ 5040313 w 30"/>
              <a:gd name="T13" fmla="*/ 35282188 h 34"/>
              <a:gd name="T14" fmla="*/ 10080625 w 30"/>
              <a:gd name="T15" fmla="*/ 30241875 h 34"/>
              <a:gd name="T16" fmla="*/ 15120938 w 30"/>
              <a:gd name="T17" fmla="*/ 30241875 h 34"/>
              <a:gd name="T18" fmla="*/ 20161250 w 30"/>
              <a:gd name="T19" fmla="*/ 30241875 h 34"/>
              <a:gd name="T20" fmla="*/ 25201563 w 30"/>
              <a:gd name="T21" fmla="*/ 35282188 h 34"/>
              <a:gd name="T22" fmla="*/ 30241875 w 30"/>
              <a:gd name="T23" fmla="*/ 35282188 h 34"/>
              <a:gd name="T24" fmla="*/ 30241875 w 30"/>
              <a:gd name="T25" fmla="*/ 40322500 h 34"/>
              <a:gd name="T26" fmla="*/ 30241875 w 30"/>
              <a:gd name="T27" fmla="*/ 45362813 h 34"/>
              <a:gd name="T28" fmla="*/ 35282188 w 30"/>
              <a:gd name="T29" fmla="*/ 50403125 h 34"/>
              <a:gd name="T30" fmla="*/ 35282188 w 30"/>
              <a:gd name="T31" fmla="*/ 55443438 h 34"/>
              <a:gd name="T32" fmla="*/ 35282188 w 30"/>
              <a:gd name="T33" fmla="*/ 60483750 h 34"/>
              <a:gd name="T34" fmla="*/ 35282188 w 30"/>
              <a:gd name="T35" fmla="*/ 65524063 h 34"/>
              <a:gd name="T36" fmla="*/ 35282188 w 30"/>
              <a:gd name="T37" fmla="*/ 65524063 h 34"/>
              <a:gd name="T38" fmla="*/ 40322500 w 30"/>
              <a:gd name="T39" fmla="*/ 70564375 h 34"/>
              <a:gd name="T40" fmla="*/ 45362813 w 30"/>
              <a:gd name="T41" fmla="*/ 70564375 h 34"/>
              <a:gd name="T42" fmla="*/ 50403125 w 30"/>
              <a:gd name="T43" fmla="*/ 75604688 h 34"/>
              <a:gd name="T44" fmla="*/ 55443438 w 30"/>
              <a:gd name="T45" fmla="*/ 75604688 h 34"/>
              <a:gd name="T46" fmla="*/ 60483750 w 30"/>
              <a:gd name="T47" fmla="*/ 80645000 h 34"/>
              <a:gd name="T48" fmla="*/ 60483750 w 30"/>
              <a:gd name="T49" fmla="*/ 85685313 h 34"/>
              <a:gd name="T50" fmla="*/ 65524063 w 30"/>
              <a:gd name="T51" fmla="*/ 80645000 h 34"/>
              <a:gd name="T52" fmla="*/ 70564375 w 30"/>
              <a:gd name="T53" fmla="*/ 85685313 h 34"/>
              <a:gd name="T54" fmla="*/ 70564375 w 30"/>
              <a:gd name="T55" fmla="*/ 80645000 h 34"/>
              <a:gd name="T56" fmla="*/ 65524063 w 30"/>
              <a:gd name="T57" fmla="*/ 75604688 h 34"/>
              <a:gd name="T58" fmla="*/ 65524063 w 30"/>
              <a:gd name="T59" fmla="*/ 70564375 h 34"/>
              <a:gd name="T60" fmla="*/ 65524063 w 30"/>
              <a:gd name="T61" fmla="*/ 65524063 h 34"/>
              <a:gd name="T62" fmla="*/ 70564375 w 30"/>
              <a:gd name="T63" fmla="*/ 65524063 h 34"/>
              <a:gd name="T64" fmla="*/ 70564375 w 30"/>
              <a:gd name="T65" fmla="*/ 60483750 h 34"/>
              <a:gd name="T66" fmla="*/ 75604688 w 30"/>
              <a:gd name="T67" fmla="*/ 55443438 h 34"/>
              <a:gd name="T68" fmla="*/ 70564375 w 30"/>
              <a:gd name="T69" fmla="*/ 55443438 h 34"/>
              <a:gd name="T70" fmla="*/ 65524063 w 30"/>
              <a:gd name="T71" fmla="*/ 55443438 h 34"/>
              <a:gd name="T72" fmla="*/ 60483750 w 30"/>
              <a:gd name="T73" fmla="*/ 50403125 h 34"/>
              <a:gd name="T74" fmla="*/ 55443438 w 30"/>
              <a:gd name="T75" fmla="*/ 50403125 h 34"/>
              <a:gd name="T76" fmla="*/ 55443438 w 30"/>
              <a:gd name="T77" fmla="*/ 50403125 h 34"/>
              <a:gd name="T78" fmla="*/ 50403125 w 30"/>
              <a:gd name="T79" fmla="*/ 45362813 h 34"/>
              <a:gd name="T80" fmla="*/ 50403125 w 30"/>
              <a:gd name="T81" fmla="*/ 40322500 h 34"/>
              <a:gd name="T82" fmla="*/ 45362813 w 30"/>
              <a:gd name="T83" fmla="*/ 35282188 h 34"/>
              <a:gd name="T84" fmla="*/ 45362813 w 30"/>
              <a:gd name="T85" fmla="*/ 30241875 h 34"/>
              <a:gd name="T86" fmla="*/ 45362813 w 30"/>
              <a:gd name="T87" fmla="*/ 25201563 h 34"/>
              <a:gd name="T88" fmla="*/ 45362813 w 30"/>
              <a:gd name="T89" fmla="*/ 20161250 h 34"/>
              <a:gd name="T90" fmla="*/ 45362813 w 30"/>
              <a:gd name="T91" fmla="*/ 20161250 h 34"/>
              <a:gd name="T92" fmla="*/ 40322500 w 30"/>
              <a:gd name="T93" fmla="*/ 15120938 h 34"/>
              <a:gd name="T94" fmla="*/ 40322500 w 30"/>
              <a:gd name="T95" fmla="*/ 10080625 h 34"/>
              <a:gd name="T96" fmla="*/ 40322500 w 30"/>
              <a:gd name="T97" fmla="*/ 5040313 h 34"/>
              <a:gd name="T98" fmla="*/ 35282188 w 30"/>
              <a:gd name="T99" fmla="*/ 0 h 34"/>
              <a:gd name="T100" fmla="*/ 30241875 w 30"/>
              <a:gd name="T101" fmla="*/ 0 h 34"/>
              <a:gd name="T102" fmla="*/ 25201563 w 30"/>
              <a:gd name="T103" fmla="*/ 0 h 34"/>
              <a:gd name="T104" fmla="*/ 25201563 w 30"/>
              <a:gd name="T105" fmla="*/ 5040313 h 34"/>
              <a:gd name="T106" fmla="*/ 25201563 w 30"/>
              <a:gd name="T107" fmla="*/ 10080625 h 34"/>
              <a:gd name="T108" fmla="*/ 30241875 w 30"/>
              <a:gd name="T109" fmla="*/ 15120938 h 34"/>
              <a:gd name="T110" fmla="*/ 25201563 w 30"/>
              <a:gd name="T111" fmla="*/ 15120938 h 34"/>
              <a:gd name="T112" fmla="*/ 25201563 w 30"/>
              <a:gd name="T113" fmla="*/ 10080625 h 34"/>
              <a:gd name="T114" fmla="*/ 20161250 w 30"/>
              <a:gd name="T115" fmla="*/ 5040313 h 34"/>
              <a:gd name="T116" fmla="*/ 15120938 w 30"/>
              <a:gd name="T117" fmla="*/ 5040313 h 34"/>
              <a:gd name="T118" fmla="*/ 10080625 w 30"/>
              <a:gd name="T119" fmla="*/ 5040313 h 34"/>
              <a:gd name="T120" fmla="*/ 10080625 w 30"/>
              <a:gd name="T121" fmla="*/ 10080625 h 34"/>
              <a:gd name="T122" fmla="*/ 10080625 w 30"/>
              <a:gd name="T123" fmla="*/ 10080625 h 3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0" h="34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4" y="20"/>
                </a:lnTo>
                <a:lnTo>
                  <a:pt x="14" y="22"/>
                </a:lnTo>
                <a:lnTo>
                  <a:pt x="14" y="24"/>
                </a:lnTo>
                <a:lnTo>
                  <a:pt x="14" y="26"/>
                </a:lnTo>
                <a:lnTo>
                  <a:pt x="16" y="28"/>
                </a:lnTo>
                <a:lnTo>
                  <a:pt x="18" y="28"/>
                </a:lnTo>
                <a:lnTo>
                  <a:pt x="20" y="30"/>
                </a:lnTo>
                <a:lnTo>
                  <a:pt x="22" y="30"/>
                </a:lnTo>
                <a:lnTo>
                  <a:pt x="24" y="32"/>
                </a:lnTo>
                <a:lnTo>
                  <a:pt x="24" y="34"/>
                </a:lnTo>
                <a:lnTo>
                  <a:pt x="26" y="32"/>
                </a:lnTo>
                <a:lnTo>
                  <a:pt x="28" y="34"/>
                </a:lnTo>
                <a:lnTo>
                  <a:pt x="28" y="32"/>
                </a:lnTo>
                <a:lnTo>
                  <a:pt x="26" y="30"/>
                </a:lnTo>
                <a:lnTo>
                  <a:pt x="26" y="28"/>
                </a:lnTo>
                <a:lnTo>
                  <a:pt x="26" y="26"/>
                </a:lnTo>
                <a:lnTo>
                  <a:pt x="28" y="26"/>
                </a:lnTo>
                <a:lnTo>
                  <a:pt x="28" y="24"/>
                </a:lnTo>
                <a:lnTo>
                  <a:pt x="30" y="22"/>
                </a:lnTo>
                <a:lnTo>
                  <a:pt x="28" y="22"/>
                </a:lnTo>
                <a:lnTo>
                  <a:pt x="26" y="22"/>
                </a:lnTo>
                <a:lnTo>
                  <a:pt x="24" y="20"/>
                </a:lnTo>
                <a:lnTo>
                  <a:pt x="22" y="20"/>
                </a:lnTo>
                <a:lnTo>
                  <a:pt x="20" y="18"/>
                </a:lnTo>
                <a:lnTo>
                  <a:pt x="20" y="16"/>
                </a:lnTo>
                <a:lnTo>
                  <a:pt x="18" y="14"/>
                </a:lnTo>
                <a:lnTo>
                  <a:pt x="18" y="12"/>
                </a:lnTo>
                <a:lnTo>
                  <a:pt x="18" y="10"/>
                </a:lnTo>
                <a:lnTo>
                  <a:pt x="18" y="8"/>
                </a:lnTo>
                <a:lnTo>
                  <a:pt x="16" y="6"/>
                </a:lnTo>
                <a:lnTo>
                  <a:pt x="16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10" y="4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9" name="Freeform 2252">
            <a:extLst>
              <a:ext uri="{FF2B5EF4-FFF2-40B4-BE49-F238E27FC236}">
                <a16:creationId xmlns:a16="http://schemas.microsoft.com/office/drawing/2014/main" id="{757F79A6-A3EC-477C-BA08-A94A7B0AE4C1}"/>
              </a:ext>
            </a:extLst>
          </p:cNvPr>
          <p:cNvSpPr>
            <a:spLocks/>
          </p:cNvSpPr>
          <p:nvPr/>
        </p:nvSpPr>
        <p:spPr bwMode="auto">
          <a:xfrm>
            <a:off x="7264403" y="3984626"/>
            <a:ext cx="47625" cy="53975"/>
          </a:xfrm>
          <a:custGeom>
            <a:avLst/>
            <a:gdLst>
              <a:gd name="T0" fmla="*/ 10080625 w 30"/>
              <a:gd name="T1" fmla="*/ 10080625 h 34"/>
              <a:gd name="T2" fmla="*/ 10080625 w 30"/>
              <a:gd name="T3" fmla="*/ 15120938 h 34"/>
              <a:gd name="T4" fmla="*/ 5040313 w 30"/>
              <a:gd name="T5" fmla="*/ 20161250 h 34"/>
              <a:gd name="T6" fmla="*/ 0 w 30"/>
              <a:gd name="T7" fmla="*/ 20161250 h 34"/>
              <a:gd name="T8" fmla="*/ 0 w 30"/>
              <a:gd name="T9" fmla="*/ 25201563 h 34"/>
              <a:gd name="T10" fmla="*/ 5040313 w 30"/>
              <a:gd name="T11" fmla="*/ 30241875 h 34"/>
              <a:gd name="T12" fmla="*/ 5040313 w 30"/>
              <a:gd name="T13" fmla="*/ 35282188 h 34"/>
              <a:gd name="T14" fmla="*/ 10080625 w 30"/>
              <a:gd name="T15" fmla="*/ 30241875 h 34"/>
              <a:gd name="T16" fmla="*/ 15120938 w 30"/>
              <a:gd name="T17" fmla="*/ 30241875 h 34"/>
              <a:gd name="T18" fmla="*/ 20161250 w 30"/>
              <a:gd name="T19" fmla="*/ 30241875 h 34"/>
              <a:gd name="T20" fmla="*/ 25201563 w 30"/>
              <a:gd name="T21" fmla="*/ 35282188 h 34"/>
              <a:gd name="T22" fmla="*/ 30241875 w 30"/>
              <a:gd name="T23" fmla="*/ 35282188 h 34"/>
              <a:gd name="T24" fmla="*/ 30241875 w 30"/>
              <a:gd name="T25" fmla="*/ 40322500 h 34"/>
              <a:gd name="T26" fmla="*/ 30241875 w 30"/>
              <a:gd name="T27" fmla="*/ 45362813 h 34"/>
              <a:gd name="T28" fmla="*/ 35282188 w 30"/>
              <a:gd name="T29" fmla="*/ 50403125 h 34"/>
              <a:gd name="T30" fmla="*/ 35282188 w 30"/>
              <a:gd name="T31" fmla="*/ 55443438 h 34"/>
              <a:gd name="T32" fmla="*/ 35282188 w 30"/>
              <a:gd name="T33" fmla="*/ 60483750 h 34"/>
              <a:gd name="T34" fmla="*/ 35282188 w 30"/>
              <a:gd name="T35" fmla="*/ 65524063 h 34"/>
              <a:gd name="T36" fmla="*/ 35282188 w 30"/>
              <a:gd name="T37" fmla="*/ 65524063 h 34"/>
              <a:gd name="T38" fmla="*/ 40322500 w 30"/>
              <a:gd name="T39" fmla="*/ 70564375 h 34"/>
              <a:gd name="T40" fmla="*/ 45362813 w 30"/>
              <a:gd name="T41" fmla="*/ 70564375 h 34"/>
              <a:gd name="T42" fmla="*/ 50403125 w 30"/>
              <a:gd name="T43" fmla="*/ 75604688 h 34"/>
              <a:gd name="T44" fmla="*/ 55443438 w 30"/>
              <a:gd name="T45" fmla="*/ 75604688 h 34"/>
              <a:gd name="T46" fmla="*/ 60483750 w 30"/>
              <a:gd name="T47" fmla="*/ 80645000 h 34"/>
              <a:gd name="T48" fmla="*/ 60483750 w 30"/>
              <a:gd name="T49" fmla="*/ 85685313 h 34"/>
              <a:gd name="T50" fmla="*/ 65524063 w 30"/>
              <a:gd name="T51" fmla="*/ 80645000 h 34"/>
              <a:gd name="T52" fmla="*/ 70564375 w 30"/>
              <a:gd name="T53" fmla="*/ 85685313 h 34"/>
              <a:gd name="T54" fmla="*/ 70564375 w 30"/>
              <a:gd name="T55" fmla="*/ 80645000 h 34"/>
              <a:gd name="T56" fmla="*/ 65524063 w 30"/>
              <a:gd name="T57" fmla="*/ 75604688 h 34"/>
              <a:gd name="T58" fmla="*/ 65524063 w 30"/>
              <a:gd name="T59" fmla="*/ 70564375 h 34"/>
              <a:gd name="T60" fmla="*/ 65524063 w 30"/>
              <a:gd name="T61" fmla="*/ 65524063 h 34"/>
              <a:gd name="T62" fmla="*/ 70564375 w 30"/>
              <a:gd name="T63" fmla="*/ 65524063 h 34"/>
              <a:gd name="T64" fmla="*/ 70564375 w 30"/>
              <a:gd name="T65" fmla="*/ 60483750 h 34"/>
              <a:gd name="T66" fmla="*/ 75604688 w 30"/>
              <a:gd name="T67" fmla="*/ 55443438 h 34"/>
              <a:gd name="T68" fmla="*/ 70564375 w 30"/>
              <a:gd name="T69" fmla="*/ 55443438 h 34"/>
              <a:gd name="T70" fmla="*/ 65524063 w 30"/>
              <a:gd name="T71" fmla="*/ 55443438 h 34"/>
              <a:gd name="T72" fmla="*/ 60483750 w 30"/>
              <a:gd name="T73" fmla="*/ 50403125 h 34"/>
              <a:gd name="T74" fmla="*/ 55443438 w 30"/>
              <a:gd name="T75" fmla="*/ 50403125 h 34"/>
              <a:gd name="T76" fmla="*/ 55443438 w 30"/>
              <a:gd name="T77" fmla="*/ 50403125 h 34"/>
              <a:gd name="T78" fmla="*/ 50403125 w 30"/>
              <a:gd name="T79" fmla="*/ 45362813 h 34"/>
              <a:gd name="T80" fmla="*/ 50403125 w 30"/>
              <a:gd name="T81" fmla="*/ 40322500 h 34"/>
              <a:gd name="T82" fmla="*/ 45362813 w 30"/>
              <a:gd name="T83" fmla="*/ 35282188 h 34"/>
              <a:gd name="T84" fmla="*/ 45362813 w 30"/>
              <a:gd name="T85" fmla="*/ 30241875 h 34"/>
              <a:gd name="T86" fmla="*/ 45362813 w 30"/>
              <a:gd name="T87" fmla="*/ 25201563 h 34"/>
              <a:gd name="T88" fmla="*/ 45362813 w 30"/>
              <a:gd name="T89" fmla="*/ 20161250 h 34"/>
              <a:gd name="T90" fmla="*/ 45362813 w 30"/>
              <a:gd name="T91" fmla="*/ 20161250 h 34"/>
              <a:gd name="T92" fmla="*/ 40322500 w 30"/>
              <a:gd name="T93" fmla="*/ 15120938 h 34"/>
              <a:gd name="T94" fmla="*/ 40322500 w 30"/>
              <a:gd name="T95" fmla="*/ 10080625 h 34"/>
              <a:gd name="T96" fmla="*/ 40322500 w 30"/>
              <a:gd name="T97" fmla="*/ 5040313 h 34"/>
              <a:gd name="T98" fmla="*/ 35282188 w 30"/>
              <a:gd name="T99" fmla="*/ 0 h 34"/>
              <a:gd name="T100" fmla="*/ 30241875 w 30"/>
              <a:gd name="T101" fmla="*/ 0 h 34"/>
              <a:gd name="T102" fmla="*/ 25201563 w 30"/>
              <a:gd name="T103" fmla="*/ 0 h 34"/>
              <a:gd name="T104" fmla="*/ 25201563 w 30"/>
              <a:gd name="T105" fmla="*/ 5040313 h 34"/>
              <a:gd name="T106" fmla="*/ 25201563 w 30"/>
              <a:gd name="T107" fmla="*/ 10080625 h 34"/>
              <a:gd name="T108" fmla="*/ 30241875 w 30"/>
              <a:gd name="T109" fmla="*/ 15120938 h 34"/>
              <a:gd name="T110" fmla="*/ 25201563 w 30"/>
              <a:gd name="T111" fmla="*/ 15120938 h 34"/>
              <a:gd name="T112" fmla="*/ 25201563 w 30"/>
              <a:gd name="T113" fmla="*/ 10080625 h 34"/>
              <a:gd name="T114" fmla="*/ 20161250 w 30"/>
              <a:gd name="T115" fmla="*/ 5040313 h 34"/>
              <a:gd name="T116" fmla="*/ 15120938 w 30"/>
              <a:gd name="T117" fmla="*/ 5040313 h 34"/>
              <a:gd name="T118" fmla="*/ 10080625 w 30"/>
              <a:gd name="T119" fmla="*/ 5040313 h 34"/>
              <a:gd name="T120" fmla="*/ 10080625 w 30"/>
              <a:gd name="T121" fmla="*/ 10080625 h 34"/>
              <a:gd name="T122" fmla="*/ 10080625 w 30"/>
              <a:gd name="T123" fmla="*/ 10080625 h 3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0" h="34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4" y="20"/>
                </a:lnTo>
                <a:lnTo>
                  <a:pt x="14" y="22"/>
                </a:lnTo>
                <a:lnTo>
                  <a:pt x="14" y="24"/>
                </a:lnTo>
                <a:lnTo>
                  <a:pt x="14" y="26"/>
                </a:lnTo>
                <a:lnTo>
                  <a:pt x="16" y="28"/>
                </a:lnTo>
                <a:lnTo>
                  <a:pt x="18" y="28"/>
                </a:lnTo>
                <a:lnTo>
                  <a:pt x="20" y="30"/>
                </a:lnTo>
                <a:lnTo>
                  <a:pt x="22" y="30"/>
                </a:lnTo>
                <a:lnTo>
                  <a:pt x="24" y="32"/>
                </a:lnTo>
                <a:lnTo>
                  <a:pt x="24" y="34"/>
                </a:lnTo>
                <a:lnTo>
                  <a:pt x="26" y="32"/>
                </a:lnTo>
                <a:lnTo>
                  <a:pt x="28" y="34"/>
                </a:lnTo>
                <a:lnTo>
                  <a:pt x="28" y="32"/>
                </a:lnTo>
                <a:lnTo>
                  <a:pt x="26" y="30"/>
                </a:lnTo>
                <a:lnTo>
                  <a:pt x="26" y="28"/>
                </a:lnTo>
                <a:lnTo>
                  <a:pt x="26" y="26"/>
                </a:lnTo>
                <a:lnTo>
                  <a:pt x="28" y="26"/>
                </a:lnTo>
                <a:lnTo>
                  <a:pt x="28" y="24"/>
                </a:lnTo>
                <a:lnTo>
                  <a:pt x="30" y="22"/>
                </a:lnTo>
                <a:lnTo>
                  <a:pt x="28" y="22"/>
                </a:lnTo>
                <a:lnTo>
                  <a:pt x="26" y="22"/>
                </a:lnTo>
                <a:lnTo>
                  <a:pt x="24" y="20"/>
                </a:lnTo>
                <a:lnTo>
                  <a:pt x="22" y="20"/>
                </a:lnTo>
                <a:lnTo>
                  <a:pt x="20" y="18"/>
                </a:lnTo>
                <a:lnTo>
                  <a:pt x="20" y="16"/>
                </a:lnTo>
                <a:lnTo>
                  <a:pt x="18" y="14"/>
                </a:lnTo>
                <a:lnTo>
                  <a:pt x="18" y="12"/>
                </a:lnTo>
                <a:lnTo>
                  <a:pt x="18" y="10"/>
                </a:lnTo>
                <a:lnTo>
                  <a:pt x="18" y="8"/>
                </a:lnTo>
                <a:lnTo>
                  <a:pt x="16" y="6"/>
                </a:lnTo>
                <a:lnTo>
                  <a:pt x="16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10" y="4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0" name="Freeform 2253">
            <a:extLst>
              <a:ext uri="{FF2B5EF4-FFF2-40B4-BE49-F238E27FC236}">
                <a16:creationId xmlns:a16="http://schemas.microsoft.com/office/drawing/2014/main" id="{BC505252-8A3C-4B93-BC8B-2E6FE05CE07A}"/>
              </a:ext>
            </a:extLst>
          </p:cNvPr>
          <p:cNvSpPr>
            <a:spLocks/>
          </p:cNvSpPr>
          <p:nvPr/>
        </p:nvSpPr>
        <p:spPr bwMode="auto">
          <a:xfrm>
            <a:off x="7334250" y="4019551"/>
            <a:ext cx="19050" cy="22225"/>
          </a:xfrm>
          <a:custGeom>
            <a:avLst/>
            <a:gdLst>
              <a:gd name="T0" fmla="*/ 5040313 w 12"/>
              <a:gd name="T1" fmla="*/ 0 h 14"/>
              <a:gd name="T2" fmla="*/ 5040313 w 12"/>
              <a:gd name="T3" fmla="*/ 5040313 h 14"/>
              <a:gd name="T4" fmla="*/ 0 w 12"/>
              <a:gd name="T5" fmla="*/ 10080625 h 14"/>
              <a:gd name="T6" fmla="*/ 0 w 12"/>
              <a:gd name="T7" fmla="*/ 15120938 h 14"/>
              <a:gd name="T8" fmla="*/ 0 w 12"/>
              <a:gd name="T9" fmla="*/ 15120938 h 14"/>
              <a:gd name="T10" fmla="*/ 0 w 12"/>
              <a:gd name="T11" fmla="*/ 20161250 h 14"/>
              <a:gd name="T12" fmla="*/ 0 w 12"/>
              <a:gd name="T13" fmla="*/ 25201563 h 14"/>
              <a:gd name="T14" fmla="*/ 0 w 12"/>
              <a:gd name="T15" fmla="*/ 30241875 h 14"/>
              <a:gd name="T16" fmla="*/ 5040313 w 12"/>
              <a:gd name="T17" fmla="*/ 35282188 h 14"/>
              <a:gd name="T18" fmla="*/ 10080625 w 12"/>
              <a:gd name="T19" fmla="*/ 30241875 h 14"/>
              <a:gd name="T20" fmla="*/ 10080625 w 12"/>
              <a:gd name="T21" fmla="*/ 25201563 h 14"/>
              <a:gd name="T22" fmla="*/ 15120938 w 12"/>
              <a:gd name="T23" fmla="*/ 30241875 h 14"/>
              <a:gd name="T24" fmla="*/ 15120938 w 12"/>
              <a:gd name="T25" fmla="*/ 35282188 h 14"/>
              <a:gd name="T26" fmla="*/ 20161250 w 12"/>
              <a:gd name="T27" fmla="*/ 35282188 h 14"/>
              <a:gd name="T28" fmla="*/ 25201563 w 12"/>
              <a:gd name="T29" fmla="*/ 30241875 h 14"/>
              <a:gd name="T30" fmla="*/ 30241875 w 12"/>
              <a:gd name="T31" fmla="*/ 25201563 h 14"/>
              <a:gd name="T32" fmla="*/ 30241875 w 12"/>
              <a:gd name="T33" fmla="*/ 20161250 h 14"/>
              <a:gd name="T34" fmla="*/ 30241875 w 12"/>
              <a:gd name="T35" fmla="*/ 20161250 h 14"/>
              <a:gd name="T36" fmla="*/ 30241875 w 12"/>
              <a:gd name="T37" fmla="*/ 15120938 h 14"/>
              <a:gd name="T38" fmla="*/ 30241875 w 12"/>
              <a:gd name="T39" fmla="*/ 10080625 h 14"/>
              <a:gd name="T40" fmla="*/ 25201563 w 12"/>
              <a:gd name="T41" fmla="*/ 5040313 h 14"/>
              <a:gd name="T42" fmla="*/ 25201563 w 12"/>
              <a:gd name="T43" fmla="*/ 5040313 h 14"/>
              <a:gd name="T44" fmla="*/ 25201563 w 12"/>
              <a:gd name="T45" fmla="*/ 0 h 14"/>
              <a:gd name="T46" fmla="*/ 20161250 w 12"/>
              <a:gd name="T47" fmla="*/ 0 h 14"/>
              <a:gd name="T48" fmla="*/ 20161250 w 12"/>
              <a:gd name="T49" fmla="*/ 0 h 14"/>
              <a:gd name="T50" fmla="*/ 20161250 w 12"/>
              <a:gd name="T51" fmla="*/ 0 h 14"/>
              <a:gd name="T52" fmla="*/ 15120938 w 12"/>
              <a:gd name="T53" fmla="*/ 0 h 14"/>
              <a:gd name="T54" fmla="*/ 10080625 w 12"/>
              <a:gd name="T55" fmla="*/ 0 h 14"/>
              <a:gd name="T56" fmla="*/ 5040313 w 12"/>
              <a:gd name="T57" fmla="*/ 0 h 1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6" y="12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1" name="Freeform 2254">
            <a:extLst>
              <a:ext uri="{FF2B5EF4-FFF2-40B4-BE49-F238E27FC236}">
                <a16:creationId xmlns:a16="http://schemas.microsoft.com/office/drawing/2014/main" id="{940B12E3-6CB6-4F8B-88B6-5BA225BE9412}"/>
              </a:ext>
            </a:extLst>
          </p:cNvPr>
          <p:cNvSpPr>
            <a:spLocks/>
          </p:cNvSpPr>
          <p:nvPr/>
        </p:nvSpPr>
        <p:spPr bwMode="auto">
          <a:xfrm>
            <a:off x="7334250" y="4019551"/>
            <a:ext cx="19050" cy="22225"/>
          </a:xfrm>
          <a:custGeom>
            <a:avLst/>
            <a:gdLst>
              <a:gd name="T0" fmla="*/ 5040313 w 12"/>
              <a:gd name="T1" fmla="*/ 0 h 14"/>
              <a:gd name="T2" fmla="*/ 5040313 w 12"/>
              <a:gd name="T3" fmla="*/ 5040313 h 14"/>
              <a:gd name="T4" fmla="*/ 0 w 12"/>
              <a:gd name="T5" fmla="*/ 10080625 h 14"/>
              <a:gd name="T6" fmla="*/ 0 w 12"/>
              <a:gd name="T7" fmla="*/ 15120938 h 14"/>
              <a:gd name="T8" fmla="*/ 0 w 12"/>
              <a:gd name="T9" fmla="*/ 15120938 h 14"/>
              <a:gd name="T10" fmla="*/ 0 w 12"/>
              <a:gd name="T11" fmla="*/ 20161250 h 14"/>
              <a:gd name="T12" fmla="*/ 0 w 12"/>
              <a:gd name="T13" fmla="*/ 25201563 h 14"/>
              <a:gd name="T14" fmla="*/ 0 w 12"/>
              <a:gd name="T15" fmla="*/ 30241875 h 14"/>
              <a:gd name="T16" fmla="*/ 5040313 w 12"/>
              <a:gd name="T17" fmla="*/ 35282188 h 14"/>
              <a:gd name="T18" fmla="*/ 10080625 w 12"/>
              <a:gd name="T19" fmla="*/ 30241875 h 14"/>
              <a:gd name="T20" fmla="*/ 10080625 w 12"/>
              <a:gd name="T21" fmla="*/ 25201563 h 14"/>
              <a:gd name="T22" fmla="*/ 15120938 w 12"/>
              <a:gd name="T23" fmla="*/ 30241875 h 14"/>
              <a:gd name="T24" fmla="*/ 15120938 w 12"/>
              <a:gd name="T25" fmla="*/ 35282188 h 14"/>
              <a:gd name="T26" fmla="*/ 20161250 w 12"/>
              <a:gd name="T27" fmla="*/ 35282188 h 14"/>
              <a:gd name="T28" fmla="*/ 25201563 w 12"/>
              <a:gd name="T29" fmla="*/ 30241875 h 14"/>
              <a:gd name="T30" fmla="*/ 30241875 w 12"/>
              <a:gd name="T31" fmla="*/ 25201563 h 14"/>
              <a:gd name="T32" fmla="*/ 30241875 w 12"/>
              <a:gd name="T33" fmla="*/ 20161250 h 14"/>
              <a:gd name="T34" fmla="*/ 30241875 w 12"/>
              <a:gd name="T35" fmla="*/ 20161250 h 14"/>
              <a:gd name="T36" fmla="*/ 30241875 w 12"/>
              <a:gd name="T37" fmla="*/ 15120938 h 14"/>
              <a:gd name="T38" fmla="*/ 30241875 w 12"/>
              <a:gd name="T39" fmla="*/ 10080625 h 14"/>
              <a:gd name="T40" fmla="*/ 25201563 w 12"/>
              <a:gd name="T41" fmla="*/ 5040313 h 14"/>
              <a:gd name="T42" fmla="*/ 25201563 w 12"/>
              <a:gd name="T43" fmla="*/ 5040313 h 14"/>
              <a:gd name="T44" fmla="*/ 25201563 w 12"/>
              <a:gd name="T45" fmla="*/ 0 h 14"/>
              <a:gd name="T46" fmla="*/ 20161250 w 12"/>
              <a:gd name="T47" fmla="*/ 0 h 14"/>
              <a:gd name="T48" fmla="*/ 20161250 w 12"/>
              <a:gd name="T49" fmla="*/ 0 h 14"/>
              <a:gd name="T50" fmla="*/ 20161250 w 12"/>
              <a:gd name="T51" fmla="*/ 0 h 14"/>
              <a:gd name="T52" fmla="*/ 15120938 w 12"/>
              <a:gd name="T53" fmla="*/ 0 h 14"/>
              <a:gd name="T54" fmla="*/ 10080625 w 12"/>
              <a:gd name="T55" fmla="*/ 0 h 14"/>
              <a:gd name="T56" fmla="*/ 5040313 w 12"/>
              <a:gd name="T57" fmla="*/ 0 h 1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6" y="12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2" name="Freeform 2255">
            <a:extLst>
              <a:ext uri="{FF2B5EF4-FFF2-40B4-BE49-F238E27FC236}">
                <a16:creationId xmlns:a16="http://schemas.microsoft.com/office/drawing/2014/main" id="{9C84ABCD-E3B6-425A-8D7E-9982E32127EC}"/>
              </a:ext>
            </a:extLst>
          </p:cNvPr>
          <p:cNvSpPr>
            <a:spLocks/>
          </p:cNvSpPr>
          <p:nvPr/>
        </p:nvSpPr>
        <p:spPr bwMode="auto">
          <a:xfrm>
            <a:off x="7797803" y="2819400"/>
            <a:ext cx="73025" cy="95251"/>
          </a:xfrm>
          <a:custGeom>
            <a:avLst/>
            <a:gdLst>
              <a:gd name="T0" fmla="*/ 5040313 w 46"/>
              <a:gd name="T1" fmla="*/ 30241875 h 60"/>
              <a:gd name="T2" fmla="*/ 5040313 w 46"/>
              <a:gd name="T3" fmla="*/ 40322500 h 60"/>
              <a:gd name="T4" fmla="*/ 20161250 w 46"/>
              <a:gd name="T5" fmla="*/ 45362813 h 60"/>
              <a:gd name="T6" fmla="*/ 30241875 w 46"/>
              <a:gd name="T7" fmla="*/ 60483750 h 60"/>
              <a:gd name="T8" fmla="*/ 20161250 w 46"/>
              <a:gd name="T9" fmla="*/ 55443438 h 60"/>
              <a:gd name="T10" fmla="*/ 10080625 w 46"/>
              <a:gd name="T11" fmla="*/ 50403125 h 60"/>
              <a:gd name="T12" fmla="*/ 25201563 w 46"/>
              <a:gd name="T13" fmla="*/ 65524063 h 60"/>
              <a:gd name="T14" fmla="*/ 30241875 w 46"/>
              <a:gd name="T15" fmla="*/ 60483750 h 60"/>
              <a:gd name="T16" fmla="*/ 40322500 w 46"/>
              <a:gd name="T17" fmla="*/ 65524063 h 60"/>
              <a:gd name="T18" fmla="*/ 45362813 w 46"/>
              <a:gd name="T19" fmla="*/ 60483750 h 60"/>
              <a:gd name="T20" fmla="*/ 35282188 w 46"/>
              <a:gd name="T21" fmla="*/ 60483750 h 60"/>
              <a:gd name="T22" fmla="*/ 30241875 w 46"/>
              <a:gd name="T23" fmla="*/ 45362813 h 60"/>
              <a:gd name="T24" fmla="*/ 35282188 w 46"/>
              <a:gd name="T25" fmla="*/ 40322500 h 60"/>
              <a:gd name="T26" fmla="*/ 45362813 w 46"/>
              <a:gd name="T27" fmla="*/ 50403125 h 60"/>
              <a:gd name="T28" fmla="*/ 55443438 w 46"/>
              <a:gd name="T29" fmla="*/ 55443438 h 60"/>
              <a:gd name="T30" fmla="*/ 60483750 w 46"/>
              <a:gd name="T31" fmla="*/ 70564375 h 60"/>
              <a:gd name="T32" fmla="*/ 60483750 w 46"/>
              <a:gd name="T33" fmla="*/ 80645000 h 60"/>
              <a:gd name="T34" fmla="*/ 55443438 w 46"/>
              <a:gd name="T35" fmla="*/ 95765938 h 60"/>
              <a:gd name="T36" fmla="*/ 55443438 w 46"/>
              <a:gd name="T37" fmla="*/ 105846563 h 60"/>
              <a:gd name="T38" fmla="*/ 60483750 w 46"/>
              <a:gd name="T39" fmla="*/ 115927188 h 60"/>
              <a:gd name="T40" fmla="*/ 65524063 w 46"/>
              <a:gd name="T41" fmla="*/ 131048125 h 60"/>
              <a:gd name="T42" fmla="*/ 65524063 w 46"/>
              <a:gd name="T43" fmla="*/ 136088438 h 60"/>
              <a:gd name="T44" fmla="*/ 80645000 w 46"/>
              <a:gd name="T45" fmla="*/ 141128750 h 60"/>
              <a:gd name="T46" fmla="*/ 85685313 w 46"/>
              <a:gd name="T47" fmla="*/ 141128750 h 60"/>
              <a:gd name="T48" fmla="*/ 75604688 w 46"/>
              <a:gd name="T49" fmla="*/ 131048125 h 60"/>
              <a:gd name="T50" fmla="*/ 75604688 w 46"/>
              <a:gd name="T51" fmla="*/ 120967500 h 60"/>
              <a:gd name="T52" fmla="*/ 85685313 w 46"/>
              <a:gd name="T53" fmla="*/ 120967500 h 60"/>
              <a:gd name="T54" fmla="*/ 85685313 w 46"/>
              <a:gd name="T55" fmla="*/ 131048125 h 60"/>
              <a:gd name="T56" fmla="*/ 95765938 w 46"/>
              <a:gd name="T57" fmla="*/ 146169063 h 60"/>
              <a:gd name="T58" fmla="*/ 95765938 w 46"/>
              <a:gd name="T59" fmla="*/ 151209375 h 60"/>
              <a:gd name="T60" fmla="*/ 105846563 w 46"/>
              <a:gd name="T61" fmla="*/ 141128750 h 60"/>
              <a:gd name="T62" fmla="*/ 105846563 w 46"/>
              <a:gd name="T63" fmla="*/ 131048125 h 60"/>
              <a:gd name="T64" fmla="*/ 115927188 w 46"/>
              <a:gd name="T65" fmla="*/ 126007813 h 60"/>
              <a:gd name="T66" fmla="*/ 115927188 w 46"/>
              <a:gd name="T67" fmla="*/ 110886875 h 60"/>
              <a:gd name="T68" fmla="*/ 110886875 w 46"/>
              <a:gd name="T69" fmla="*/ 95765938 h 60"/>
              <a:gd name="T70" fmla="*/ 110886875 w 46"/>
              <a:gd name="T71" fmla="*/ 80645000 h 60"/>
              <a:gd name="T72" fmla="*/ 110886875 w 46"/>
              <a:gd name="T73" fmla="*/ 65524063 h 60"/>
              <a:gd name="T74" fmla="*/ 115927188 w 46"/>
              <a:gd name="T75" fmla="*/ 55443438 h 60"/>
              <a:gd name="T76" fmla="*/ 110886875 w 46"/>
              <a:gd name="T77" fmla="*/ 45362813 h 60"/>
              <a:gd name="T78" fmla="*/ 100806250 w 46"/>
              <a:gd name="T79" fmla="*/ 35282188 h 60"/>
              <a:gd name="T80" fmla="*/ 85685313 w 46"/>
              <a:gd name="T81" fmla="*/ 35282188 h 60"/>
              <a:gd name="T82" fmla="*/ 90725625 w 46"/>
              <a:gd name="T83" fmla="*/ 20161250 h 60"/>
              <a:gd name="T84" fmla="*/ 80645000 w 46"/>
              <a:gd name="T85" fmla="*/ 15120938 h 60"/>
              <a:gd name="T86" fmla="*/ 65524063 w 46"/>
              <a:gd name="T87" fmla="*/ 15120938 h 60"/>
              <a:gd name="T88" fmla="*/ 55443438 w 46"/>
              <a:gd name="T89" fmla="*/ 10080625 h 60"/>
              <a:gd name="T90" fmla="*/ 50403125 w 46"/>
              <a:gd name="T91" fmla="*/ 0 h 60"/>
              <a:gd name="T92" fmla="*/ 40322500 w 46"/>
              <a:gd name="T93" fmla="*/ 0 h 60"/>
              <a:gd name="T94" fmla="*/ 30241875 w 46"/>
              <a:gd name="T95" fmla="*/ 10080625 h 60"/>
              <a:gd name="T96" fmla="*/ 25201563 w 46"/>
              <a:gd name="T97" fmla="*/ 20161250 h 60"/>
              <a:gd name="T98" fmla="*/ 20161250 w 46"/>
              <a:gd name="T99" fmla="*/ 25201563 h 60"/>
              <a:gd name="T100" fmla="*/ 10080625 w 46"/>
              <a:gd name="T101" fmla="*/ 25201563 h 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6" h="60">
                <a:moveTo>
                  <a:pt x="4" y="12"/>
                </a:moveTo>
                <a:lnTo>
                  <a:pt x="4" y="12"/>
                </a:lnTo>
                <a:lnTo>
                  <a:pt x="2" y="12"/>
                </a:lnTo>
                <a:lnTo>
                  <a:pt x="0" y="14"/>
                </a:lnTo>
                <a:lnTo>
                  <a:pt x="2" y="16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20"/>
                </a:lnTo>
                <a:lnTo>
                  <a:pt x="10" y="22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6" y="22"/>
                </a:lnTo>
                <a:lnTo>
                  <a:pt x="8" y="24"/>
                </a:lnTo>
                <a:lnTo>
                  <a:pt x="10" y="26"/>
                </a:lnTo>
                <a:lnTo>
                  <a:pt x="10" y="28"/>
                </a:lnTo>
                <a:lnTo>
                  <a:pt x="12" y="26"/>
                </a:lnTo>
                <a:lnTo>
                  <a:pt x="12" y="24"/>
                </a:lnTo>
                <a:lnTo>
                  <a:pt x="14" y="24"/>
                </a:lnTo>
                <a:lnTo>
                  <a:pt x="16" y="26"/>
                </a:lnTo>
                <a:lnTo>
                  <a:pt x="16" y="28"/>
                </a:lnTo>
                <a:lnTo>
                  <a:pt x="18" y="26"/>
                </a:lnTo>
                <a:lnTo>
                  <a:pt x="18" y="24"/>
                </a:lnTo>
                <a:lnTo>
                  <a:pt x="18" y="22"/>
                </a:lnTo>
                <a:lnTo>
                  <a:pt x="16" y="22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2" y="18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0" y="22"/>
                </a:lnTo>
                <a:lnTo>
                  <a:pt x="22" y="22"/>
                </a:lnTo>
                <a:lnTo>
                  <a:pt x="22" y="24"/>
                </a:lnTo>
                <a:lnTo>
                  <a:pt x="22" y="26"/>
                </a:lnTo>
                <a:lnTo>
                  <a:pt x="24" y="28"/>
                </a:lnTo>
                <a:lnTo>
                  <a:pt x="24" y="30"/>
                </a:lnTo>
                <a:lnTo>
                  <a:pt x="24" y="32"/>
                </a:lnTo>
                <a:lnTo>
                  <a:pt x="24" y="34"/>
                </a:lnTo>
                <a:lnTo>
                  <a:pt x="24" y="36"/>
                </a:lnTo>
                <a:lnTo>
                  <a:pt x="22" y="38"/>
                </a:lnTo>
                <a:lnTo>
                  <a:pt x="20" y="38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4"/>
                </a:lnTo>
                <a:lnTo>
                  <a:pt x="24" y="46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4" y="52"/>
                </a:lnTo>
                <a:lnTo>
                  <a:pt x="26" y="54"/>
                </a:lnTo>
                <a:lnTo>
                  <a:pt x="28" y="56"/>
                </a:lnTo>
                <a:lnTo>
                  <a:pt x="30" y="56"/>
                </a:lnTo>
                <a:lnTo>
                  <a:pt x="32" y="56"/>
                </a:lnTo>
                <a:lnTo>
                  <a:pt x="32" y="58"/>
                </a:lnTo>
                <a:lnTo>
                  <a:pt x="34" y="58"/>
                </a:lnTo>
                <a:lnTo>
                  <a:pt x="34" y="56"/>
                </a:lnTo>
                <a:lnTo>
                  <a:pt x="32" y="54"/>
                </a:lnTo>
                <a:lnTo>
                  <a:pt x="32" y="52"/>
                </a:lnTo>
                <a:lnTo>
                  <a:pt x="30" y="52"/>
                </a:lnTo>
                <a:lnTo>
                  <a:pt x="30" y="50"/>
                </a:lnTo>
                <a:lnTo>
                  <a:pt x="30" y="48"/>
                </a:lnTo>
                <a:lnTo>
                  <a:pt x="32" y="46"/>
                </a:lnTo>
                <a:lnTo>
                  <a:pt x="34" y="48"/>
                </a:lnTo>
                <a:lnTo>
                  <a:pt x="32" y="48"/>
                </a:lnTo>
                <a:lnTo>
                  <a:pt x="34" y="50"/>
                </a:lnTo>
                <a:lnTo>
                  <a:pt x="34" y="52"/>
                </a:lnTo>
                <a:lnTo>
                  <a:pt x="36" y="54"/>
                </a:lnTo>
                <a:lnTo>
                  <a:pt x="36" y="56"/>
                </a:lnTo>
                <a:lnTo>
                  <a:pt x="38" y="58"/>
                </a:lnTo>
                <a:lnTo>
                  <a:pt x="36" y="60"/>
                </a:lnTo>
                <a:lnTo>
                  <a:pt x="38" y="60"/>
                </a:lnTo>
                <a:lnTo>
                  <a:pt x="40" y="58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0" y="52"/>
                </a:lnTo>
                <a:lnTo>
                  <a:pt x="42" y="52"/>
                </a:lnTo>
                <a:lnTo>
                  <a:pt x="46" y="54"/>
                </a:lnTo>
                <a:lnTo>
                  <a:pt x="46" y="52"/>
                </a:lnTo>
                <a:lnTo>
                  <a:pt x="46" y="50"/>
                </a:lnTo>
                <a:lnTo>
                  <a:pt x="46" y="48"/>
                </a:lnTo>
                <a:lnTo>
                  <a:pt x="46" y="46"/>
                </a:lnTo>
                <a:lnTo>
                  <a:pt x="46" y="44"/>
                </a:lnTo>
                <a:lnTo>
                  <a:pt x="44" y="42"/>
                </a:lnTo>
                <a:lnTo>
                  <a:pt x="44" y="38"/>
                </a:lnTo>
                <a:lnTo>
                  <a:pt x="44" y="36"/>
                </a:lnTo>
                <a:lnTo>
                  <a:pt x="44" y="34"/>
                </a:lnTo>
                <a:lnTo>
                  <a:pt x="44" y="32"/>
                </a:lnTo>
                <a:lnTo>
                  <a:pt x="44" y="30"/>
                </a:lnTo>
                <a:lnTo>
                  <a:pt x="44" y="28"/>
                </a:lnTo>
                <a:lnTo>
                  <a:pt x="44" y="26"/>
                </a:lnTo>
                <a:lnTo>
                  <a:pt x="46" y="24"/>
                </a:lnTo>
                <a:lnTo>
                  <a:pt x="46" y="22"/>
                </a:lnTo>
                <a:lnTo>
                  <a:pt x="44" y="20"/>
                </a:lnTo>
                <a:lnTo>
                  <a:pt x="44" y="18"/>
                </a:lnTo>
                <a:lnTo>
                  <a:pt x="42" y="18"/>
                </a:lnTo>
                <a:lnTo>
                  <a:pt x="42" y="16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lnTo>
                  <a:pt x="22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6" y="8"/>
                </a:lnTo>
                <a:lnTo>
                  <a:pt x="4" y="10"/>
                </a:lnTo>
                <a:lnTo>
                  <a:pt x="4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3" name="Freeform 2256">
            <a:extLst>
              <a:ext uri="{FF2B5EF4-FFF2-40B4-BE49-F238E27FC236}">
                <a16:creationId xmlns:a16="http://schemas.microsoft.com/office/drawing/2014/main" id="{A3CB285A-71D9-4A7E-BD72-199DA076032A}"/>
              </a:ext>
            </a:extLst>
          </p:cNvPr>
          <p:cNvSpPr>
            <a:spLocks/>
          </p:cNvSpPr>
          <p:nvPr/>
        </p:nvSpPr>
        <p:spPr bwMode="auto">
          <a:xfrm>
            <a:off x="7797803" y="2819400"/>
            <a:ext cx="73025" cy="95251"/>
          </a:xfrm>
          <a:custGeom>
            <a:avLst/>
            <a:gdLst>
              <a:gd name="T0" fmla="*/ 5040313 w 46"/>
              <a:gd name="T1" fmla="*/ 30241875 h 60"/>
              <a:gd name="T2" fmla="*/ 5040313 w 46"/>
              <a:gd name="T3" fmla="*/ 40322500 h 60"/>
              <a:gd name="T4" fmla="*/ 20161250 w 46"/>
              <a:gd name="T5" fmla="*/ 45362813 h 60"/>
              <a:gd name="T6" fmla="*/ 30241875 w 46"/>
              <a:gd name="T7" fmla="*/ 60483750 h 60"/>
              <a:gd name="T8" fmla="*/ 20161250 w 46"/>
              <a:gd name="T9" fmla="*/ 55443438 h 60"/>
              <a:gd name="T10" fmla="*/ 10080625 w 46"/>
              <a:gd name="T11" fmla="*/ 50403125 h 60"/>
              <a:gd name="T12" fmla="*/ 25201563 w 46"/>
              <a:gd name="T13" fmla="*/ 65524063 h 60"/>
              <a:gd name="T14" fmla="*/ 30241875 w 46"/>
              <a:gd name="T15" fmla="*/ 60483750 h 60"/>
              <a:gd name="T16" fmla="*/ 40322500 w 46"/>
              <a:gd name="T17" fmla="*/ 65524063 h 60"/>
              <a:gd name="T18" fmla="*/ 45362813 w 46"/>
              <a:gd name="T19" fmla="*/ 60483750 h 60"/>
              <a:gd name="T20" fmla="*/ 35282188 w 46"/>
              <a:gd name="T21" fmla="*/ 60483750 h 60"/>
              <a:gd name="T22" fmla="*/ 30241875 w 46"/>
              <a:gd name="T23" fmla="*/ 45362813 h 60"/>
              <a:gd name="T24" fmla="*/ 35282188 w 46"/>
              <a:gd name="T25" fmla="*/ 40322500 h 60"/>
              <a:gd name="T26" fmla="*/ 45362813 w 46"/>
              <a:gd name="T27" fmla="*/ 50403125 h 60"/>
              <a:gd name="T28" fmla="*/ 55443438 w 46"/>
              <a:gd name="T29" fmla="*/ 55443438 h 60"/>
              <a:gd name="T30" fmla="*/ 60483750 w 46"/>
              <a:gd name="T31" fmla="*/ 70564375 h 60"/>
              <a:gd name="T32" fmla="*/ 60483750 w 46"/>
              <a:gd name="T33" fmla="*/ 80645000 h 60"/>
              <a:gd name="T34" fmla="*/ 55443438 w 46"/>
              <a:gd name="T35" fmla="*/ 95765938 h 60"/>
              <a:gd name="T36" fmla="*/ 55443438 w 46"/>
              <a:gd name="T37" fmla="*/ 105846563 h 60"/>
              <a:gd name="T38" fmla="*/ 60483750 w 46"/>
              <a:gd name="T39" fmla="*/ 115927188 h 60"/>
              <a:gd name="T40" fmla="*/ 65524063 w 46"/>
              <a:gd name="T41" fmla="*/ 131048125 h 60"/>
              <a:gd name="T42" fmla="*/ 65524063 w 46"/>
              <a:gd name="T43" fmla="*/ 136088438 h 60"/>
              <a:gd name="T44" fmla="*/ 80645000 w 46"/>
              <a:gd name="T45" fmla="*/ 141128750 h 60"/>
              <a:gd name="T46" fmla="*/ 85685313 w 46"/>
              <a:gd name="T47" fmla="*/ 141128750 h 60"/>
              <a:gd name="T48" fmla="*/ 75604688 w 46"/>
              <a:gd name="T49" fmla="*/ 131048125 h 60"/>
              <a:gd name="T50" fmla="*/ 75604688 w 46"/>
              <a:gd name="T51" fmla="*/ 120967500 h 60"/>
              <a:gd name="T52" fmla="*/ 85685313 w 46"/>
              <a:gd name="T53" fmla="*/ 120967500 h 60"/>
              <a:gd name="T54" fmla="*/ 85685313 w 46"/>
              <a:gd name="T55" fmla="*/ 131048125 h 60"/>
              <a:gd name="T56" fmla="*/ 95765938 w 46"/>
              <a:gd name="T57" fmla="*/ 146169063 h 60"/>
              <a:gd name="T58" fmla="*/ 95765938 w 46"/>
              <a:gd name="T59" fmla="*/ 151209375 h 60"/>
              <a:gd name="T60" fmla="*/ 105846563 w 46"/>
              <a:gd name="T61" fmla="*/ 141128750 h 60"/>
              <a:gd name="T62" fmla="*/ 105846563 w 46"/>
              <a:gd name="T63" fmla="*/ 131048125 h 60"/>
              <a:gd name="T64" fmla="*/ 115927188 w 46"/>
              <a:gd name="T65" fmla="*/ 126007813 h 60"/>
              <a:gd name="T66" fmla="*/ 115927188 w 46"/>
              <a:gd name="T67" fmla="*/ 110886875 h 60"/>
              <a:gd name="T68" fmla="*/ 110886875 w 46"/>
              <a:gd name="T69" fmla="*/ 95765938 h 60"/>
              <a:gd name="T70" fmla="*/ 110886875 w 46"/>
              <a:gd name="T71" fmla="*/ 80645000 h 60"/>
              <a:gd name="T72" fmla="*/ 110886875 w 46"/>
              <a:gd name="T73" fmla="*/ 65524063 h 60"/>
              <a:gd name="T74" fmla="*/ 115927188 w 46"/>
              <a:gd name="T75" fmla="*/ 55443438 h 60"/>
              <a:gd name="T76" fmla="*/ 110886875 w 46"/>
              <a:gd name="T77" fmla="*/ 45362813 h 60"/>
              <a:gd name="T78" fmla="*/ 100806250 w 46"/>
              <a:gd name="T79" fmla="*/ 35282188 h 60"/>
              <a:gd name="T80" fmla="*/ 85685313 w 46"/>
              <a:gd name="T81" fmla="*/ 35282188 h 60"/>
              <a:gd name="T82" fmla="*/ 90725625 w 46"/>
              <a:gd name="T83" fmla="*/ 20161250 h 60"/>
              <a:gd name="T84" fmla="*/ 80645000 w 46"/>
              <a:gd name="T85" fmla="*/ 15120938 h 60"/>
              <a:gd name="T86" fmla="*/ 65524063 w 46"/>
              <a:gd name="T87" fmla="*/ 15120938 h 60"/>
              <a:gd name="T88" fmla="*/ 55443438 w 46"/>
              <a:gd name="T89" fmla="*/ 10080625 h 60"/>
              <a:gd name="T90" fmla="*/ 50403125 w 46"/>
              <a:gd name="T91" fmla="*/ 0 h 60"/>
              <a:gd name="T92" fmla="*/ 40322500 w 46"/>
              <a:gd name="T93" fmla="*/ 0 h 60"/>
              <a:gd name="T94" fmla="*/ 30241875 w 46"/>
              <a:gd name="T95" fmla="*/ 10080625 h 60"/>
              <a:gd name="T96" fmla="*/ 25201563 w 46"/>
              <a:gd name="T97" fmla="*/ 20161250 h 60"/>
              <a:gd name="T98" fmla="*/ 20161250 w 46"/>
              <a:gd name="T99" fmla="*/ 25201563 h 60"/>
              <a:gd name="T100" fmla="*/ 10080625 w 46"/>
              <a:gd name="T101" fmla="*/ 25201563 h 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6" h="60">
                <a:moveTo>
                  <a:pt x="4" y="12"/>
                </a:moveTo>
                <a:lnTo>
                  <a:pt x="4" y="12"/>
                </a:lnTo>
                <a:lnTo>
                  <a:pt x="2" y="12"/>
                </a:lnTo>
                <a:lnTo>
                  <a:pt x="0" y="14"/>
                </a:lnTo>
                <a:lnTo>
                  <a:pt x="2" y="16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20"/>
                </a:lnTo>
                <a:lnTo>
                  <a:pt x="10" y="22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6" y="22"/>
                </a:lnTo>
                <a:lnTo>
                  <a:pt x="8" y="24"/>
                </a:lnTo>
                <a:lnTo>
                  <a:pt x="10" y="26"/>
                </a:lnTo>
                <a:lnTo>
                  <a:pt x="10" y="28"/>
                </a:lnTo>
                <a:lnTo>
                  <a:pt x="12" y="26"/>
                </a:lnTo>
                <a:lnTo>
                  <a:pt x="12" y="24"/>
                </a:lnTo>
                <a:lnTo>
                  <a:pt x="14" y="24"/>
                </a:lnTo>
                <a:lnTo>
                  <a:pt x="16" y="26"/>
                </a:lnTo>
                <a:lnTo>
                  <a:pt x="16" y="28"/>
                </a:lnTo>
                <a:lnTo>
                  <a:pt x="18" y="26"/>
                </a:lnTo>
                <a:lnTo>
                  <a:pt x="18" y="24"/>
                </a:lnTo>
                <a:lnTo>
                  <a:pt x="18" y="22"/>
                </a:lnTo>
                <a:lnTo>
                  <a:pt x="16" y="22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2" y="18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0" y="22"/>
                </a:lnTo>
                <a:lnTo>
                  <a:pt x="22" y="22"/>
                </a:lnTo>
                <a:lnTo>
                  <a:pt x="22" y="24"/>
                </a:lnTo>
                <a:lnTo>
                  <a:pt x="22" y="26"/>
                </a:lnTo>
                <a:lnTo>
                  <a:pt x="24" y="28"/>
                </a:lnTo>
                <a:lnTo>
                  <a:pt x="24" y="30"/>
                </a:lnTo>
                <a:lnTo>
                  <a:pt x="24" y="32"/>
                </a:lnTo>
                <a:lnTo>
                  <a:pt x="24" y="34"/>
                </a:lnTo>
                <a:lnTo>
                  <a:pt x="24" y="36"/>
                </a:lnTo>
                <a:lnTo>
                  <a:pt x="22" y="38"/>
                </a:lnTo>
                <a:lnTo>
                  <a:pt x="20" y="38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4"/>
                </a:lnTo>
                <a:lnTo>
                  <a:pt x="24" y="46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4" y="52"/>
                </a:lnTo>
                <a:lnTo>
                  <a:pt x="26" y="54"/>
                </a:lnTo>
                <a:lnTo>
                  <a:pt x="28" y="56"/>
                </a:lnTo>
                <a:lnTo>
                  <a:pt x="30" y="56"/>
                </a:lnTo>
                <a:lnTo>
                  <a:pt x="32" y="56"/>
                </a:lnTo>
                <a:lnTo>
                  <a:pt x="32" y="58"/>
                </a:lnTo>
                <a:lnTo>
                  <a:pt x="34" y="58"/>
                </a:lnTo>
                <a:lnTo>
                  <a:pt x="34" y="56"/>
                </a:lnTo>
                <a:lnTo>
                  <a:pt x="32" y="54"/>
                </a:lnTo>
                <a:lnTo>
                  <a:pt x="32" y="52"/>
                </a:lnTo>
                <a:lnTo>
                  <a:pt x="30" y="52"/>
                </a:lnTo>
                <a:lnTo>
                  <a:pt x="30" y="50"/>
                </a:lnTo>
                <a:lnTo>
                  <a:pt x="30" y="48"/>
                </a:lnTo>
                <a:lnTo>
                  <a:pt x="32" y="46"/>
                </a:lnTo>
                <a:lnTo>
                  <a:pt x="34" y="48"/>
                </a:lnTo>
                <a:lnTo>
                  <a:pt x="32" y="48"/>
                </a:lnTo>
                <a:lnTo>
                  <a:pt x="34" y="50"/>
                </a:lnTo>
                <a:lnTo>
                  <a:pt x="34" y="52"/>
                </a:lnTo>
                <a:lnTo>
                  <a:pt x="36" y="54"/>
                </a:lnTo>
                <a:lnTo>
                  <a:pt x="36" y="56"/>
                </a:lnTo>
                <a:lnTo>
                  <a:pt x="38" y="58"/>
                </a:lnTo>
                <a:lnTo>
                  <a:pt x="36" y="60"/>
                </a:lnTo>
                <a:lnTo>
                  <a:pt x="38" y="60"/>
                </a:lnTo>
                <a:lnTo>
                  <a:pt x="40" y="58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0" y="52"/>
                </a:lnTo>
                <a:lnTo>
                  <a:pt x="42" y="52"/>
                </a:lnTo>
                <a:lnTo>
                  <a:pt x="46" y="54"/>
                </a:lnTo>
                <a:lnTo>
                  <a:pt x="46" y="52"/>
                </a:lnTo>
                <a:lnTo>
                  <a:pt x="46" y="50"/>
                </a:lnTo>
                <a:lnTo>
                  <a:pt x="46" y="48"/>
                </a:lnTo>
                <a:lnTo>
                  <a:pt x="46" y="46"/>
                </a:lnTo>
                <a:lnTo>
                  <a:pt x="46" y="44"/>
                </a:lnTo>
                <a:lnTo>
                  <a:pt x="44" y="42"/>
                </a:lnTo>
                <a:lnTo>
                  <a:pt x="44" y="38"/>
                </a:lnTo>
                <a:lnTo>
                  <a:pt x="44" y="36"/>
                </a:lnTo>
                <a:lnTo>
                  <a:pt x="44" y="34"/>
                </a:lnTo>
                <a:lnTo>
                  <a:pt x="44" y="32"/>
                </a:lnTo>
                <a:lnTo>
                  <a:pt x="44" y="30"/>
                </a:lnTo>
                <a:lnTo>
                  <a:pt x="44" y="28"/>
                </a:lnTo>
                <a:lnTo>
                  <a:pt x="44" y="26"/>
                </a:lnTo>
                <a:lnTo>
                  <a:pt x="46" y="24"/>
                </a:lnTo>
                <a:lnTo>
                  <a:pt x="46" y="22"/>
                </a:lnTo>
                <a:lnTo>
                  <a:pt x="44" y="20"/>
                </a:lnTo>
                <a:lnTo>
                  <a:pt x="44" y="18"/>
                </a:lnTo>
                <a:lnTo>
                  <a:pt x="42" y="18"/>
                </a:lnTo>
                <a:lnTo>
                  <a:pt x="42" y="16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lnTo>
                  <a:pt x="22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6" y="8"/>
                </a:lnTo>
                <a:lnTo>
                  <a:pt x="4" y="10"/>
                </a:lnTo>
                <a:lnTo>
                  <a:pt x="4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4" name="Freeform 2257">
            <a:extLst>
              <a:ext uri="{FF2B5EF4-FFF2-40B4-BE49-F238E27FC236}">
                <a16:creationId xmlns:a16="http://schemas.microsoft.com/office/drawing/2014/main" id="{6D7ED2BC-1913-4FC2-80ED-9C53D73A0D8B}"/>
              </a:ext>
            </a:extLst>
          </p:cNvPr>
          <p:cNvSpPr>
            <a:spLocks/>
          </p:cNvSpPr>
          <p:nvPr/>
        </p:nvSpPr>
        <p:spPr bwMode="auto">
          <a:xfrm>
            <a:off x="5199063" y="2838451"/>
            <a:ext cx="111125" cy="136525"/>
          </a:xfrm>
          <a:custGeom>
            <a:avLst/>
            <a:gdLst>
              <a:gd name="T0" fmla="*/ 0 w 70"/>
              <a:gd name="T1" fmla="*/ 201612500 h 86"/>
              <a:gd name="T2" fmla="*/ 0 w 70"/>
              <a:gd name="T3" fmla="*/ 196572188 h 86"/>
              <a:gd name="T4" fmla="*/ 0 w 70"/>
              <a:gd name="T5" fmla="*/ 191531875 h 86"/>
              <a:gd name="T6" fmla="*/ 0 w 70"/>
              <a:gd name="T7" fmla="*/ 176410938 h 86"/>
              <a:gd name="T8" fmla="*/ 5040313 w 70"/>
              <a:gd name="T9" fmla="*/ 161290000 h 86"/>
              <a:gd name="T10" fmla="*/ 0 w 70"/>
              <a:gd name="T11" fmla="*/ 151209375 h 86"/>
              <a:gd name="T12" fmla="*/ 5040313 w 70"/>
              <a:gd name="T13" fmla="*/ 141128750 h 86"/>
              <a:gd name="T14" fmla="*/ 10080625 w 70"/>
              <a:gd name="T15" fmla="*/ 126007813 h 86"/>
              <a:gd name="T16" fmla="*/ 10080625 w 70"/>
              <a:gd name="T17" fmla="*/ 120967500 h 86"/>
              <a:gd name="T18" fmla="*/ 10080625 w 70"/>
              <a:gd name="T19" fmla="*/ 110886875 h 86"/>
              <a:gd name="T20" fmla="*/ 10080625 w 70"/>
              <a:gd name="T21" fmla="*/ 105846563 h 86"/>
              <a:gd name="T22" fmla="*/ 15120938 w 70"/>
              <a:gd name="T23" fmla="*/ 95765938 h 86"/>
              <a:gd name="T24" fmla="*/ 15120938 w 70"/>
              <a:gd name="T25" fmla="*/ 80645000 h 86"/>
              <a:gd name="T26" fmla="*/ 15120938 w 70"/>
              <a:gd name="T27" fmla="*/ 70564375 h 86"/>
              <a:gd name="T28" fmla="*/ 15120938 w 70"/>
              <a:gd name="T29" fmla="*/ 60483750 h 86"/>
              <a:gd name="T30" fmla="*/ 10080625 w 70"/>
              <a:gd name="T31" fmla="*/ 50403125 h 86"/>
              <a:gd name="T32" fmla="*/ 10080625 w 70"/>
              <a:gd name="T33" fmla="*/ 35282188 h 86"/>
              <a:gd name="T34" fmla="*/ 15120938 w 70"/>
              <a:gd name="T35" fmla="*/ 35282188 h 86"/>
              <a:gd name="T36" fmla="*/ 20161250 w 70"/>
              <a:gd name="T37" fmla="*/ 35282188 h 86"/>
              <a:gd name="T38" fmla="*/ 25201563 w 70"/>
              <a:gd name="T39" fmla="*/ 35282188 h 86"/>
              <a:gd name="T40" fmla="*/ 30241875 w 70"/>
              <a:gd name="T41" fmla="*/ 35282188 h 86"/>
              <a:gd name="T42" fmla="*/ 35282188 w 70"/>
              <a:gd name="T43" fmla="*/ 40322500 h 86"/>
              <a:gd name="T44" fmla="*/ 40322500 w 70"/>
              <a:gd name="T45" fmla="*/ 45362813 h 86"/>
              <a:gd name="T46" fmla="*/ 50403125 w 70"/>
              <a:gd name="T47" fmla="*/ 50403125 h 86"/>
              <a:gd name="T48" fmla="*/ 60483750 w 70"/>
              <a:gd name="T49" fmla="*/ 55443438 h 86"/>
              <a:gd name="T50" fmla="*/ 70564375 w 70"/>
              <a:gd name="T51" fmla="*/ 50403125 h 86"/>
              <a:gd name="T52" fmla="*/ 80645000 w 70"/>
              <a:gd name="T53" fmla="*/ 45362813 h 86"/>
              <a:gd name="T54" fmla="*/ 95765938 w 70"/>
              <a:gd name="T55" fmla="*/ 35282188 h 86"/>
              <a:gd name="T56" fmla="*/ 110886875 w 70"/>
              <a:gd name="T57" fmla="*/ 25201563 h 86"/>
              <a:gd name="T58" fmla="*/ 131048125 w 70"/>
              <a:gd name="T59" fmla="*/ 15120938 h 86"/>
              <a:gd name="T60" fmla="*/ 141128750 w 70"/>
              <a:gd name="T61" fmla="*/ 5040313 h 86"/>
              <a:gd name="T62" fmla="*/ 151209375 w 70"/>
              <a:gd name="T63" fmla="*/ 0 h 86"/>
              <a:gd name="T64" fmla="*/ 156249688 w 70"/>
              <a:gd name="T65" fmla="*/ 15120938 h 86"/>
              <a:gd name="T66" fmla="*/ 161290000 w 70"/>
              <a:gd name="T67" fmla="*/ 35282188 h 86"/>
              <a:gd name="T68" fmla="*/ 166330313 w 70"/>
              <a:gd name="T69" fmla="*/ 45362813 h 86"/>
              <a:gd name="T70" fmla="*/ 166330313 w 70"/>
              <a:gd name="T71" fmla="*/ 45362813 h 86"/>
              <a:gd name="T72" fmla="*/ 166330313 w 70"/>
              <a:gd name="T73" fmla="*/ 50403125 h 86"/>
              <a:gd name="T74" fmla="*/ 176410938 w 70"/>
              <a:gd name="T75" fmla="*/ 55443438 h 86"/>
              <a:gd name="T76" fmla="*/ 176410938 w 70"/>
              <a:gd name="T77" fmla="*/ 60483750 h 86"/>
              <a:gd name="T78" fmla="*/ 171370625 w 70"/>
              <a:gd name="T79" fmla="*/ 65524063 h 86"/>
              <a:gd name="T80" fmla="*/ 161290000 w 70"/>
              <a:gd name="T81" fmla="*/ 70564375 h 86"/>
              <a:gd name="T82" fmla="*/ 146169063 w 70"/>
              <a:gd name="T83" fmla="*/ 75604688 h 86"/>
              <a:gd name="T84" fmla="*/ 131048125 w 70"/>
              <a:gd name="T85" fmla="*/ 80645000 h 86"/>
              <a:gd name="T86" fmla="*/ 126007813 w 70"/>
              <a:gd name="T87" fmla="*/ 85685313 h 86"/>
              <a:gd name="T88" fmla="*/ 120967500 w 70"/>
              <a:gd name="T89" fmla="*/ 85685313 h 86"/>
              <a:gd name="T90" fmla="*/ 90725625 w 70"/>
              <a:gd name="T91" fmla="*/ 95765938 h 86"/>
              <a:gd name="T92" fmla="*/ 85685313 w 70"/>
              <a:gd name="T93" fmla="*/ 95765938 h 86"/>
              <a:gd name="T94" fmla="*/ 80645000 w 70"/>
              <a:gd name="T95" fmla="*/ 100806250 h 86"/>
              <a:gd name="T96" fmla="*/ 95765938 w 70"/>
              <a:gd name="T97" fmla="*/ 110886875 h 86"/>
              <a:gd name="T98" fmla="*/ 100806250 w 70"/>
              <a:gd name="T99" fmla="*/ 120967500 h 86"/>
              <a:gd name="T100" fmla="*/ 110886875 w 70"/>
              <a:gd name="T101" fmla="*/ 131048125 h 86"/>
              <a:gd name="T102" fmla="*/ 126007813 w 70"/>
              <a:gd name="T103" fmla="*/ 146169063 h 86"/>
              <a:gd name="T104" fmla="*/ 120967500 w 70"/>
              <a:gd name="T105" fmla="*/ 151209375 h 86"/>
              <a:gd name="T106" fmla="*/ 110886875 w 70"/>
              <a:gd name="T107" fmla="*/ 161290000 h 86"/>
              <a:gd name="T108" fmla="*/ 105846563 w 70"/>
              <a:gd name="T109" fmla="*/ 176410938 h 86"/>
              <a:gd name="T110" fmla="*/ 85685313 w 70"/>
              <a:gd name="T111" fmla="*/ 181451250 h 86"/>
              <a:gd name="T112" fmla="*/ 75604688 w 70"/>
              <a:gd name="T113" fmla="*/ 186491563 h 86"/>
              <a:gd name="T114" fmla="*/ 65524063 w 70"/>
              <a:gd name="T115" fmla="*/ 201612500 h 86"/>
              <a:gd name="T116" fmla="*/ 50403125 w 70"/>
              <a:gd name="T117" fmla="*/ 216733438 h 86"/>
              <a:gd name="T118" fmla="*/ 45362813 w 70"/>
              <a:gd name="T119" fmla="*/ 216733438 h 86"/>
              <a:gd name="T120" fmla="*/ 30241875 w 70"/>
              <a:gd name="T121" fmla="*/ 216733438 h 86"/>
              <a:gd name="T122" fmla="*/ 5040313 w 70"/>
              <a:gd name="T123" fmla="*/ 211693125 h 86"/>
              <a:gd name="T124" fmla="*/ 0 w 70"/>
              <a:gd name="T125" fmla="*/ 211693125 h 8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" h="86">
                <a:moveTo>
                  <a:pt x="0" y="84"/>
                </a:moveTo>
                <a:lnTo>
                  <a:pt x="0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2" y="60"/>
                </a:lnTo>
                <a:lnTo>
                  <a:pt x="2" y="58"/>
                </a:lnTo>
                <a:lnTo>
                  <a:pt x="2" y="56"/>
                </a:lnTo>
                <a:lnTo>
                  <a:pt x="4" y="54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6"/>
                </a:lnTo>
                <a:lnTo>
                  <a:pt x="4" y="44"/>
                </a:lnTo>
                <a:lnTo>
                  <a:pt x="4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6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4" y="20"/>
                </a:lnTo>
                <a:lnTo>
                  <a:pt x="6" y="20"/>
                </a:lnTo>
                <a:lnTo>
                  <a:pt x="6" y="16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6" y="18"/>
                </a:lnTo>
                <a:lnTo>
                  <a:pt x="20" y="20"/>
                </a:lnTo>
                <a:lnTo>
                  <a:pt x="22" y="20"/>
                </a:lnTo>
                <a:lnTo>
                  <a:pt x="24" y="22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6" y="16"/>
                </a:lnTo>
                <a:lnTo>
                  <a:pt x="38" y="14"/>
                </a:lnTo>
                <a:lnTo>
                  <a:pt x="42" y="12"/>
                </a:lnTo>
                <a:lnTo>
                  <a:pt x="44" y="10"/>
                </a:lnTo>
                <a:lnTo>
                  <a:pt x="46" y="8"/>
                </a:lnTo>
                <a:lnTo>
                  <a:pt x="50" y="6"/>
                </a:lnTo>
                <a:lnTo>
                  <a:pt x="52" y="6"/>
                </a:lnTo>
                <a:lnTo>
                  <a:pt x="52" y="4"/>
                </a:lnTo>
                <a:lnTo>
                  <a:pt x="54" y="4"/>
                </a:lnTo>
                <a:lnTo>
                  <a:pt x="56" y="2"/>
                </a:lnTo>
                <a:lnTo>
                  <a:pt x="58" y="2"/>
                </a:lnTo>
                <a:lnTo>
                  <a:pt x="60" y="0"/>
                </a:lnTo>
                <a:lnTo>
                  <a:pt x="60" y="2"/>
                </a:lnTo>
                <a:lnTo>
                  <a:pt x="62" y="6"/>
                </a:lnTo>
                <a:lnTo>
                  <a:pt x="62" y="8"/>
                </a:lnTo>
                <a:lnTo>
                  <a:pt x="64" y="12"/>
                </a:lnTo>
                <a:lnTo>
                  <a:pt x="64" y="14"/>
                </a:lnTo>
                <a:lnTo>
                  <a:pt x="66" y="16"/>
                </a:lnTo>
                <a:lnTo>
                  <a:pt x="66" y="18"/>
                </a:lnTo>
                <a:lnTo>
                  <a:pt x="66" y="20"/>
                </a:lnTo>
                <a:lnTo>
                  <a:pt x="66" y="22"/>
                </a:lnTo>
                <a:lnTo>
                  <a:pt x="70" y="22"/>
                </a:lnTo>
                <a:lnTo>
                  <a:pt x="70" y="20"/>
                </a:lnTo>
                <a:lnTo>
                  <a:pt x="70" y="22"/>
                </a:lnTo>
                <a:lnTo>
                  <a:pt x="70" y="24"/>
                </a:lnTo>
                <a:lnTo>
                  <a:pt x="68" y="26"/>
                </a:lnTo>
                <a:lnTo>
                  <a:pt x="66" y="28"/>
                </a:lnTo>
                <a:lnTo>
                  <a:pt x="64" y="28"/>
                </a:lnTo>
                <a:lnTo>
                  <a:pt x="64" y="30"/>
                </a:lnTo>
                <a:lnTo>
                  <a:pt x="60" y="30"/>
                </a:lnTo>
                <a:lnTo>
                  <a:pt x="58" y="30"/>
                </a:lnTo>
                <a:lnTo>
                  <a:pt x="56" y="32"/>
                </a:lnTo>
                <a:lnTo>
                  <a:pt x="54" y="32"/>
                </a:lnTo>
                <a:lnTo>
                  <a:pt x="52" y="32"/>
                </a:lnTo>
                <a:lnTo>
                  <a:pt x="50" y="34"/>
                </a:lnTo>
                <a:lnTo>
                  <a:pt x="48" y="34"/>
                </a:lnTo>
                <a:lnTo>
                  <a:pt x="46" y="34"/>
                </a:lnTo>
                <a:lnTo>
                  <a:pt x="44" y="34"/>
                </a:lnTo>
                <a:lnTo>
                  <a:pt x="36" y="38"/>
                </a:lnTo>
                <a:lnTo>
                  <a:pt x="34" y="38"/>
                </a:lnTo>
                <a:lnTo>
                  <a:pt x="32" y="40"/>
                </a:lnTo>
                <a:lnTo>
                  <a:pt x="34" y="42"/>
                </a:lnTo>
                <a:lnTo>
                  <a:pt x="36" y="42"/>
                </a:lnTo>
                <a:lnTo>
                  <a:pt x="38" y="44"/>
                </a:lnTo>
                <a:lnTo>
                  <a:pt x="38" y="46"/>
                </a:lnTo>
                <a:lnTo>
                  <a:pt x="40" y="48"/>
                </a:lnTo>
                <a:lnTo>
                  <a:pt x="42" y="50"/>
                </a:lnTo>
                <a:lnTo>
                  <a:pt x="44" y="52"/>
                </a:lnTo>
                <a:lnTo>
                  <a:pt x="48" y="56"/>
                </a:lnTo>
                <a:lnTo>
                  <a:pt x="50" y="58"/>
                </a:lnTo>
                <a:lnTo>
                  <a:pt x="50" y="60"/>
                </a:lnTo>
                <a:lnTo>
                  <a:pt x="48" y="60"/>
                </a:lnTo>
                <a:lnTo>
                  <a:pt x="48" y="62"/>
                </a:lnTo>
                <a:lnTo>
                  <a:pt x="46" y="62"/>
                </a:lnTo>
                <a:lnTo>
                  <a:pt x="44" y="64"/>
                </a:lnTo>
                <a:lnTo>
                  <a:pt x="44" y="66"/>
                </a:lnTo>
                <a:lnTo>
                  <a:pt x="44" y="68"/>
                </a:lnTo>
                <a:lnTo>
                  <a:pt x="42" y="70"/>
                </a:lnTo>
                <a:lnTo>
                  <a:pt x="40" y="70"/>
                </a:lnTo>
                <a:lnTo>
                  <a:pt x="34" y="72"/>
                </a:lnTo>
                <a:lnTo>
                  <a:pt x="32" y="72"/>
                </a:lnTo>
                <a:lnTo>
                  <a:pt x="30" y="74"/>
                </a:lnTo>
                <a:lnTo>
                  <a:pt x="28" y="76"/>
                </a:lnTo>
                <a:lnTo>
                  <a:pt x="26" y="78"/>
                </a:lnTo>
                <a:lnTo>
                  <a:pt x="26" y="80"/>
                </a:lnTo>
                <a:lnTo>
                  <a:pt x="24" y="82"/>
                </a:lnTo>
                <a:lnTo>
                  <a:pt x="22" y="84"/>
                </a:lnTo>
                <a:lnTo>
                  <a:pt x="20" y="86"/>
                </a:lnTo>
                <a:lnTo>
                  <a:pt x="18" y="86"/>
                </a:lnTo>
                <a:lnTo>
                  <a:pt x="16" y="86"/>
                </a:lnTo>
                <a:lnTo>
                  <a:pt x="14" y="86"/>
                </a:lnTo>
                <a:lnTo>
                  <a:pt x="12" y="86"/>
                </a:lnTo>
                <a:lnTo>
                  <a:pt x="10" y="86"/>
                </a:lnTo>
                <a:lnTo>
                  <a:pt x="4" y="84"/>
                </a:lnTo>
                <a:lnTo>
                  <a:pt x="2" y="84"/>
                </a:lnTo>
                <a:lnTo>
                  <a:pt x="0" y="8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5" name="Freeform 2258">
            <a:extLst>
              <a:ext uri="{FF2B5EF4-FFF2-40B4-BE49-F238E27FC236}">
                <a16:creationId xmlns:a16="http://schemas.microsoft.com/office/drawing/2014/main" id="{82B21E7D-4404-43EB-9C41-14D80DEF4653}"/>
              </a:ext>
            </a:extLst>
          </p:cNvPr>
          <p:cNvSpPr>
            <a:spLocks/>
          </p:cNvSpPr>
          <p:nvPr/>
        </p:nvSpPr>
        <p:spPr bwMode="auto">
          <a:xfrm>
            <a:off x="5199063" y="2838451"/>
            <a:ext cx="111125" cy="136525"/>
          </a:xfrm>
          <a:custGeom>
            <a:avLst/>
            <a:gdLst>
              <a:gd name="T0" fmla="*/ 0 w 70"/>
              <a:gd name="T1" fmla="*/ 201612500 h 86"/>
              <a:gd name="T2" fmla="*/ 0 w 70"/>
              <a:gd name="T3" fmla="*/ 196572188 h 86"/>
              <a:gd name="T4" fmla="*/ 0 w 70"/>
              <a:gd name="T5" fmla="*/ 191531875 h 86"/>
              <a:gd name="T6" fmla="*/ 0 w 70"/>
              <a:gd name="T7" fmla="*/ 176410938 h 86"/>
              <a:gd name="T8" fmla="*/ 5040313 w 70"/>
              <a:gd name="T9" fmla="*/ 161290000 h 86"/>
              <a:gd name="T10" fmla="*/ 0 w 70"/>
              <a:gd name="T11" fmla="*/ 151209375 h 86"/>
              <a:gd name="T12" fmla="*/ 5040313 w 70"/>
              <a:gd name="T13" fmla="*/ 141128750 h 86"/>
              <a:gd name="T14" fmla="*/ 10080625 w 70"/>
              <a:gd name="T15" fmla="*/ 126007813 h 86"/>
              <a:gd name="T16" fmla="*/ 10080625 w 70"/>
              <a:gd name="T17" fmla="*/ 120967500 h 86"/>
              <a:gd name="T18" fmla="*/ 10080625 w 70"/>
              <a:gd name="T19" fmla="*/ 110886875 h 86"/>
              <a:gd name="T20" fmla="*/ 10080625 w 70"/>
              <a:gd name="T21" fmla="*/ 105846563 h 86"/>
              <a:gd name="T22" fmla="*/ 15120938 w 70"/>
              <a:gd name="T23" fmla="*/ 95765938 h 86"/>
              <a:gd name="T24" fmla="*/ 15120938 w 70"/>
              <a:gd name="T25" fmla="*/ 80645000 h 86"/>
              <a:gd name="T26" fmla="*/ 15120938 w 70"/>
              <a:gd name="T27" fmla="*/ 70564375 h 86"/>
              <a:gd name="T28" fmla="*/ 15120938 w 70"/>
              <a:gd name="T29" fmla="*/ 60483750 h 86"/>
              <a:gd name="T30" fmla="*/ 10080625 w 70"/>
              <a:gd name="T31" fmla="*/ 50403125 h 86"/>
              <a:gd name="T32" fmla="*/ 10080625 w 70"/>
              <a:gd name="T33" fmla="*/ 35282188 h 86"/>
              <a:gd name="T34" fmla="*/ 15120938 w 70"/>
              <a:gd name="T35" fmla="*/ 35282188 h 86"/>
              <a:gd name="T36" fmla="*/ 20161250 w 70"/>
              <a:gd name="T37" fmla="*/ 35282188 h 86"/>
              <a:gd name="T38" fmla="*/ 25201563 w 70"/>
              <a:gd name="T39" fmla="*/ 35282188 h 86"/>
              <a:gd name="T40" fmla="*/ 30241875 w 70"/>
              <a:gd name="T41" fmla="*/ 35282188 h 86"/>
              <a:gd name="T42" fmla="*/ 35282188 w 70"/>
              <a:gd name="T43" fmla="*/ 40322500 h 86"/>
              <a:gd name="T44" fmla="*/ 40322500 w 70"/>
              <a:gd name="T45" fmla="*/ 45362813 h 86"/>
              <a:gd name="T46" fmla="*/ 50403125 w 70"/>
              <a:gd name="T47" fmla="*/ 50403125 h 86"/>
              <a:gd name="T48" fmla="*/ 60483750 w 70"/>
              <a:gd name="T49" fmla="*/ 55443438 h 86"/>
              <a:gd name="T50" fmla="*/ 70564375 w 70"/>
              <a:gd name="T51" fmla="*/ 50403125 h 86"/>
              <a:gd name="T52" fmla="*/ 80645000 w 70"/>
              <a:gd name="T53" fmla="*/ 45362813 h 86"/>
              <a:gd name="T54" fmla="*/ 95765938 w 70"/>
              <a:gd name="T55" fmla="*/ 35282188 h 86"/>
              <a:gd name="T56" fmla="*/ 110886875 w 70"/>
              <a:gd name="T57" fmla="*/ 25201563 h 86"/>
              <a:gd name="T58" fmla="*/ 131048125 w 70"/>
              <a:gd name="T59" fmla="*/ 15120938 h 86"/>
              <a:gd name="T60" fmla="*/ 141128750 w 70"/>
              <a:gd name="T61" fmla="*/ 5040313 h 86"/>
              <a:gd name="T62" fmla="*/ 151209375 w 70"/>
              <a:gd name="T63" fmla="*/ 0 h 86"/>
              <a:gd name="T64" fmla="*/ 156249688 w 70"/>
              <a:gd name="T65" fmla="*/ 15120938 h 86"/>
              <a:gd name="T66" fmla="*/ 161290000 w 70"/>
              <a:gd name="T67" fmla="*/ 35282188 h 86"/>
              <a:gd name="T68" fmla="*/ 166330313 w 70"/>
              <a:gd name="T69" fmla="*/ 45362813 h 86"/>
              <a:gd name="T70" fmla="*/ 166330313 w 70"/>
              <a:gd name="T71" fmla="*/ 45362813 h 86"/>
              <a:gd name="T72" fmla="*/ 166330313 w 70"/>
              <a:gd name="T73" fmla="*/ 50403125 h 86"/>
              <a:gd name="T74" fmla="*/ 176410938 w 70"/>
              <a:gd name="T75" fmla="*/ 55443438 h 86"/>
              <a:gd name="T76" fmla="*/ 176410938 w 70"/>
              <a:gd name="T77" fmla="*/ 60483750 h 86"/>
              <a:gd name="T78" fmla="*/ 171370625 w 70"/>
              <a:gd name="T79" fmla="*/ 65524063 h 86"/>
              <a:gd name="T80" fmla="*/ 161290000 w 70"/>
              <a:gd name="T81" fmla="*/ 70564375 h 86"/>
              <a:gd name="T82" fmla="*/ 146169063 w 70"/>
              <a:gd name="T83" fmla="*/ 75604688 h 86"/>
              <a:gd name="T84" fmla="*/ 131048125 w 70"/>
              <a:gd name="T85" fmla="*/ 80645000 h 86"/>
              <a:gd name="T86" fmla="*/ 126007813 w 70"/>
              <a:gd name="T87" fmla="*/ 85685313 h 86"/>
              <a:gd name="T88" fmla="*/ 120967500 w 70"/>
              <a:gd name="T89" fmla="*/ 85685313 h 86"/>
              <a:gd name="T90" fmla="*/ 90725625 w 70"/>
              <a:gd name="T91" fmla="*/ 95765938 h 86"/>
              <a:gd name="T92" fmla="*/ 85685313 w 70"/>
              <a:gd name="T93" fmla="*/ 95765938 h 86"/>
              <a:gd name="T94" fmla="*/ 80645000 w 70"/>
              <a:gd name="T95" fmla="*/ 100806250 h 86"/>
              <a:gd name="T96" fmla="*/ 95765938 w 70"/>
              <a:gd name="T97" fmla="*/ 110886875 h 86"/>
              <a:gd name="T98" fmla="*/ 100806250 w 70"/>
              <a:gd name="T99" fmla="*/ 120967500 h 86"/>
              <a:gd name="T100" fmla="*/ 110886875 w 70"/>
              <a:gd name="T101" fmla="*/ 131048125 h 86"/>
              <a:gd name="T102" fmla="*/ 126007813 w 70"/>
              <a:gd name="T103" fmla="*/ 146169063 h 86"/>
              <a:gd name="T104" fmla="*/ 120967500 w 70"/>
              <a:gd name="T105" fmla="*/ 151209375 h 86"/>
              <a:gd name="T106" fmla="*/ 110886875 w 70"/>
              <a:gd name="T107" fmla="*/ 161290000 h 86"/>
              <a:gd name="T108" fmla="*/ 105846563 w 70"/>
              <a:gd name="T109" fmla="*/ 176410938 h 86"/>
              <a:gd name="T110" fmla="*/ 85685313 w 70"/>
              <a:gd name="T111" fmla="*/ 181451250 h 86"/>
              <a:gd name="T112" fmla="*/ 75604688 w 70"/>
              <a:gd name="T113" fmla="*/ 186491563 h 86"/>
              <a:gd name="T114" fmla="*/ 65524063 w 70"/>
              <a:gd name="T115" fmla="*/ 201612500 h 86"/>
              <a:gd name="T116" fmla="*/ 50403125 w 70"/>
              <a:gd name="T117" fmla="*/ 216733438 h 86"/>
              <a:gd name="T118" fmla="*/ 45362813 w 70"/>
              <a:gd name="T119" fmla="*/ 216733438 h 86"/>
              <a:gd name="T120" fmla="*/ 30241875 w 70"/>
              <a:gd name="T121" fmla="*/ 216733438 h 86"/>
              <a:gd name="T122" fmla="*/ 5040313 w 70"/>
              <a:gd name="T123" fmla="*/ 211693125 h 86"/>
              <a:gd name="T124" fmla="*/ 0 w 70"/>
              <a:gd name="T125" fmla="*/ 211693125 h 8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" h="86">
                <a:moveTo>
                  <a:pt x="0" y="84"/>
                </a:moveTo>
                <a:lnTo>
                  <a:pt x="0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2" y="60"/>
                </a:lnTo>
                <a:lnTo>
                  <a:pt x="2" y="58"/>
                </a:lnTo>
                <a:lnTo>
                  <a:pt x="2" y="56"/>
                </a:lnTo>
                <a:lnTo>
                  <a:pt x="4" y="54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6"/>
                </a:lnTo>
                <a:lnTo>
                  <a:pt x="4" y="44"/>
                </a:lnTo>
                <a:lnTo>
                  <a:pt x="4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6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4" y="20"/>
                </a:lnTo>
                <a:lnTo>
                  <a:pt x="6" y="20"/>
                </a:lnTo>
                <a:lnTo>
                  <a:pt x="6" y="16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6" y="18"/>
                </a:lnTo>
                <a:lnTo>
                  <a:pt x="20" y="20"/>
                </a:lnTo>
                <a:lnTo>
                  <a:pt x="22" y="20"/>
                </a:lnTo>
                <a:lnTo>
                  <a:pt x="24" y="22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6" y="16"/>
                </a:lnTo>
                <a:lnTo>
                  <a:pt x="38" y="14"/>
                </a:lnTo>
                <a:lnTo>
                  <a:pt x="42" y="12"/>
                </a:lnTo>
                <a:lnTo>
                  <a:pt x="44" y="10"/>
                </a:lnTo>
                <a:lnTo>
                  <a:pt x="46" y="8"/>
                </a:lnTo>
                <a:lnTo>
                  <a:pt x="50" y="6"/>
                </a:lnTo>
                <a:lnTo>
                  <a:pt x="52" y="6"/>
                </a:lnTo>
                <a:lnTo>
                  <a:pt x="52" y="4"/>
                </a:lnTo>
                <a:lnTo>
                  <a:pt x="54" y="4"/>
                </a:lnTo>
                <a:lnTo>
                  <a:pt x="56" y="2"/>
                </a:lnTo>
                <a:lnTo>
                  <a:pt x="58" y="2"/>
                </a:lnTo>
                <a:lnTo>
                  <a:pt x="60" y="0"/>
                </a:lnTo>
                <a:lnTo>
                  <a:pt x="60" y="2"/>
                </a:lnTo>
                <a:lnTo>
                  <a:pt x="62" y="6"/>
                </a:lnTo>
                <a:lnTo>
                  <a:pt x="62" y="8"/>
                </a:lnTo>
                <a:lnTo>
                  <a:pt x="64" y="12"/>
                </a:lnTo>
                <a:lnTo>
                  <a:pt x="64" y="14"/>
                </a:lnTo>
                <a:lnTo>
                  <a:pt x="66" y="16"/>
                </a:lnTo>
                <a:lnTo>
                  <a:pt x="66" y="18"/>
                </a:lnTo>
                <a:lnTo>
                  <a:pt x="66" y="20"/>
                </a:lnTo>
                <a:lnTo>
                  <a:pt x="66" y="22"/>
                </a:lnTo>
                <a:lnTo>
                  <a:pt x="70" y="22"/>
                </a:lnTo>
                <a:lnTo>
                  <a:pt x="70" y="20"/>
                </a:lnTo>
                <a:lnTo>
                  <a:pt x="70" y="22"/>
                </a:lnTo>
                <a:lnTo>
                  <a:pt x="70" y="24"/>
                </a:lnTo>
                <a:lnTo>
                  <a:pt x="68" y="26"/>
                </a:lnTo>
                <a:lnTo>
                  <a:pt x="66" y="28"/>
                </a:lnTo>
                <a:lnTo>
                  <a:pt x="64" y="28"/>
                </a:lnTo>
                <a:lnTo>
                  <a:pt x="64" y="30"/>
                </a:lnTo>
                <a:lnTo>
                  <a:pt x="60" y="30"/>
                </a:lnTo>
                <a:lnTo>
                  <a:pt x="58" y="30"/>
                </a:lnTo>
                <a:lnTo>
                  <a:pt x="56" y="32"/>
                </a:lnTo>
                <a:lnTo>
                  <a:pt x="54" y="32"/>
                </a:lnTo>
                <a:lnTo>
                  <a:pt x="52" y="32"/>
                </a:lnTo>
                <a:lnTo>
                  <a:pt x="50" y="34"/>
                </a:lnTo>
                <a:lnTo>
                  <a:pt x="48" y="34"/>
                </a:lnTo>
                <a:lnTo>
                  <a:pt x="46" y="34"/>
                </a:lnTo>
                <a:lnTo>
                  <a:pt x="44" y="34"/>
                </a:lnTo>
                <a:lnTo>
                  <a:pt x="36" y="38"/>
                </a:lnTo>
                <a:lnTo>
                  <a:pt x="34" y="38"/>
                </a:lnTo>
                <a:lnTo>
                  <a:pt x="32" y="40"/>
                </a:lnTo>
                <a:lnTo>
                  <a:pt x="34" y="42"/>
                </a:lnTo>
                <a:lnTo>
                  <a:pt x="36" y="42"/>
                </a:lnTo>
                <a:lnTo>
                  <a:pt x="38" y="44"/>
                </a:lnTo>
                <a:lnTo>
                  <a:pt x="38" y="46"/>
                </a:lnTo>
                <a:lnTo>
                  <a:pt x="40" y="48"/>
                </a:lnTo>
                <a:lnTo>
                  <a:pt x="42" y="50"/>
                </a:lnTo>
                <a:lnTo>
                  <a:pt x="44" y="52"/>
                </a:lnTo>
                <a:lnTo>
                  <a:pt x="48" y="56"/>
                </a:lnTo>
                <a:lnTo>
                  <a:pt x="50" y="58"/>
                </a:lnTo>
                <a:lnTo>
                  <a:pt x="50" y="60"/>
                </a:lnTo>
                <a:lnTo>
                  <a:pt x="48" y="60"/>
                </a:lnTo>
                <a:lnTo>
                  <a:pt x="48" y="62"/>
                </a:lnTo>
                <a:lnTo>
                  <a:pt x="46" y="62"/>
                </a:lnTo>
                <a:lnTo>
                  <a:pt x="44" y="64"/>
                </a:lnTo>
                <a:lnTo>
                  <a:pt x="44" y="66"/>
                </a:lnTo>
                <a:lnTo>
                  <a:pt x="44" y="68"/>
                </a:lnTo>
                <a:lnTo>
                  <a:pt x="42" y="70"/>
                </a:lnTo>
                <a:lnTo>
                  <a:pt x="40" y="70"/>
                </a:lnTo>
                <a:lnTo>
                  <a:pt x="34" y="72"/>
                </a:lnTo>
                <a:lnTo>
                  <a:pt x="32" y="72"/>
                </a:lnTo>
                <a:lnTo>
                  <a:pt x="30" y="74"/>
                </a:lnTo>
                <a:lnTo>
                  <a:pt x="28" y="76"/>
                </a:lnTo>
                <a:lnTo>
                  <a:pt x="26" y="78"/>
                </a:lnTo>
                <a:lnTo>
                  <a:pt x="26" y="80"/>
                </a:lnTo>
                <a:lnTo>
                  <a:pt x="24" y="82"/>
                </a:lnTo>
                <a:lnTo>
                  <a:pt x="22" y="84"/>
                </a:lnTo>
                <a:lnTo>
                  <a:pt x="20" y="86"/>
                </a:lnTo>
                <a:lnTo>
                  <a:pt x="18" y="86"/>
                </a:lnTo>
                <a:lnTo>
                  <a:pt x="16" y="86"/>
                </a:lnTo>
                <a:lnTo>
                  <a:pt x="14" y="86"/>
                </a:lnTo>
                <a:lnTo>
                  <a:pt x="12" y="86"/>
                </a:lnTo>
                <a:lnTo>
                  <a:pt x="10" y="86"/>
                </a:lnTo>
                <a:lnTo>
                  <a:pt x="4" y="84"/>
                </a:lnTo>
                <a:lnTo>
                  <a:pt x="2" y="84"/>
                </a:lnTo>
                <a:lnTo>
                  <a:pt x="0" y="8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6" name="Freeform 2259">
            <a:extLst>
              <a:ext uri="{FF2B5EF4-FFF2-40B4-BE49-F238E27FC236}">
                <a16:creationId xmlns:a16="http://schemas.microsoft.com/office/drawing/2014/main" id="{32C61397-22A2-4B9F-BD0E-D2D05BF5E473}"/>
              </a:ext>
            </a:extLst>
          </p:cNvPr>
          <p:cNvSpPr>
            <a:spLocks/>
          </p:cNvSpPr>
          <p:nvPr/>
        </p:nvSpPr>
        <p:spPr bwMode="auto">
          <a:xfrm>
            <a:off x="5110166" y="2762250"/>
            <a:ext cx="60325" cy="34925"/>
          </a:xfrm>
          <a:custGeom>
            <a:avLst/>
            <a:gdLst>
              <a:gd name="T0" fmla="*/ 0 w 38"/>
              <a:gd name="T1" fmla="*/ 30241875 h 22"/>
              <a:gd name="T2" fmla="*/ 10080625 w 38"/>
              <a:gd name="T3" fmla="*/ 30241875 h 22"/>
              <a:gd name="T4" fmla="*/ 10080625 w 38"/>
              <a:gd name="T5" fmla="*/ 25201563 h 22"/>
              <a:gd name="T6" fmla="*/ 15120938 w 38"/>
              <a:gd name="T7" fmla="*/ 25201563 h 22"/>
              <a:gd name="T8" fmla="*/ 15120938 w 38"/>
              <a:gd name="T9" fmla="*/ 25201563 h 22"/>
              <a:gd name="T10" fmla="*/ 20161250 w 38"/>
              <a:gd name="T11" fmla="*/ 30241875 h 22"/>
              <a:gd name="T12" fmla="*/ 25201563 w 38"/>
              <a:gd name="T13" fmla="*/ 20161250 h 22"/>
              <a:gd name="T14" fmla="*/ 30241875 w 38"/>
              <a:gd name="T15" fmla="*/ 15120938 h 22"/>
              <a:gd name="T16" fmla="*/ 40322500 w 38"/>
              <a:gd name="T17" fmla="*/ 15120938 h 22"/>
              <a:gd name="T18" fmla="*/ 55443438 w 38"/>
              <a:gd name="T19" fmla="*/ 20161250 h 22"/>
              <a:gd name="T20" fmla="*/ 60483750 w 38"/>
              <a:gd name="T21" fmla="*/ 15120938 h 22"/>
              <a:gd name="T22" fmla="*/ 70564375 w 38"/>
              <a:gd name="T23" fmla="*/ 10080625 h 22"/>
              <a:gd name="T24" fmla="*/ 80645000 w 38"/>
              <a:gd name="T25" fmla="*/ 5040313 h 22"/>
              <a:gd name="T26" fmla="*/ 85685313 w 38"/>
              <a:gd name="T27" fmla="*/ 5040313 h 22"/>
              <a:gd name="T28" fmla="*/ 95765938 w 38"/>
              <a:gd name="T29" fmla="*/ 0 h 22"/>
              <a:gd name="T30" fmla="*/ 90725625 w 38"/>
              <a:gd name="T31" fmla="*/ 5040313 h 22"/>
              <a:gd name="T32" fmla="*/ 85685313 w 38"/>
              <a:gd name="T33" fmla="*/ 10080625 h 22"/>
              <a:gd name="T34" fmla="*/ 75604688 w 38"/>
              <a:gd name="T35" fmla="*/ 20161250 h 22"/>
              <a:gd name="T36" fmla="*/ 70564375 w 38"/>
              <a:gd name="T37" fmla="*/ 25201563 h 22"/>
              <a:gd name="T38" fmla="*/ 75604688 w 38"/>
              <a:gd name="T39" fmla="*/ 30241875 h 22"/>
              <a:gd name="T40" fmla="*/ 75604688 w 38"/>
              <a:gd name="T41" fmla="*/ 35282188 h 22"/>
              <a:gd name="T42" fmla="*/ 70564375 w 38"/>
              <a:gd name="T43" fmla="*/ 35282188 h 22"/>
              <a:gd name="T44" fmla="*/ 60483750 w 38"/>
              <a:gd name="T45" fmla="*/ 35282188 h 22"/>
              <a:gd name="T46" fmla="*/ 55443438 w 38"/>
              <a:gd name="T47" fmla="*/ 45362813 h 22"/>
              <a:gd name="T48" fmla="*/ 45362813 w 38"/>
              <a:gd name="T49" fmla="*/ 50403125 h 22"/>
              <a:gd name="T50" fmla="*/ 40322500 w 38"/>
              <a:gd name="T51" fmla="*/ 50403125 h 22"/>
              <a:gd name="T52" fmla="*/ 35282188 w 38"/>
              <a:gd name="T53" fmla="*/ 55443438 h 22"/>
              <a:gd name="T54" fmla="*/ 30241875 w 38"/>
              <a:gd name="T55" fmla="*/ 55443438 h 22"/>
              <a:gd name="T56" fmla="*/ 25201563 w 38"/>
              <a:gd name="T57" fmla="*/ 55443438 h 22"/>
              <a:gd name="T58" fmla="*/ 15120938 w 38"/>
              <a:gd name="T59" fmla="*/ 55443438 h 22"/>
              <a:gd name="T60" fmla="*/ 10080625 w 38"/>
              <a:gd name="T61" fmla="*/ 50403125 h 22"/>
              <a:gd name="T62" fmla="*/ 5040313 w 38"/>
              <a:gd name="T63" fmla="*/ 45362813 h 22"/>
              <a:gd name="T64" fmla="*/ 0 w 38"/>
              <a:gd name="T65" fmla="*/ 35282188 h 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8" h="22">
                <a:moveTo>
                  <a:pt x="0" y="14"/>
                </a:moveTo>
                <a:lnTo>
                  <a:pt x="0" y="12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8" y="4"/>
                </a:lnTo>
                <a:lnTo>
                  <a:pt x="30" y="4"/>
                </a:lnTo>
                <a:lnTo>
                  <a:pt x="32" y="2"/>
                </a:lnTo>
                <a:lnTo>
                  <a:pt x="34" y="2"/>
                </a:lnTo>
                <a:lnTo>
                  <a:pt x="36" y="0"/>
                </a:lnTo>
                <a:lnTo>
                  <a:pt x="38" y="0"/>
                </a:lnTo>
                <a:lnTo>
                  <a:pt x="36" y="2"/>
                </a:lnTo>
                <a:lnTo>
                  <a:pt x="36" y="4"/>
                </a:lnTo>
                <a:lnTo>
                  <a:pt x="34" y="4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4" y="14"/>
                </a:lnTo>
                <a:lnTo>
                  <a:pt x="24" y="16"/>
                </a:lnTo>
                <a:lnTo>
                  <a:pt x="22" y="18"/>
                </a:ln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7" name="Freeform 2260">
            <a:extLst>
              <a:ext uri="{FF2B5EF4-FFF2-40B4-BE49-F238E27FC236}">
                <a16:creationId xmlns:a16="http://schemas.microsoft.com/office/drawing/2014/main" id="{25BB2E29-6EF3-4760-B1F5-C80541E815DA}"/>
              </a:ext>
            </a:extLst>
          </p:cNvPr>
          <p:cNvSpPr>
            <a:spLocks/>
          </p:cNvSpPr>
          <p:nvPr/>
        </p:nvSpPr>
        <p:spPr bwMode="auto">
          <a:xfrm>
            <a:off x="5110166" y="2762250"/>
            <a:ext cx="60325" cy="34925"/>
          </a:xfrm>
          <a:custGeom>
            <a:avLst/>
            <a:gdLst>
              <a:gd name="T0" fmla="*/ 0 w 38"/>
              <a:gd name="T1" fmla="*/ 30241875 h 22"/>
              <a:gd name="T2" fmla="*/ 10080625 w 38"/>
              <a:gd name="T3" fmla="*/ 30241875 h 22"/>
              <a:gd name="T4" fmla="*/ 10080625 w 38"/>
              <a:gd name="T5" fmla="*/ 25201563 h 22"/>
              <a:gd name="T6" fmla="*/ 15120938 w 38"/>
              <a:gd name="T7" fmla="*/ 25201563 h 22"/>
              <a:gd name="T8" fmla="*/ 15120938 w 38"/>
              <a:gd name="T9" fmla="*/ 25201563 h 22"/>
              <a:gd name="T10" fmla="*/ 20161250 w 38"/>
              <a:gd name="T11" fmla="*/ 30241875 h 22"/>
              <a:gd name="T12" fmla="*/ 25201563 w 38"/>
              <a:gd name="T13" fmla="*/ 20161250 h 22"/>
              <a:gd name="T14" fmla="*/ 30241875 w 38"/>
              <a:gd name="T15" fmla="*/ 15120938 h 22"/>
              <a:gd name="T16" fmla="*/ 40322500 w 38"/>
              <a:gd name="T17" fmla="*/ 15120938 h 22"/>
              <a:gd name="T18" fmla="*/ 55443438 w 38"/>
              <a:gd name="T19" fmla="*/ 20161250 h 22"/>
              <a:gd name="T20" fmla="*/ 60483750 w 38"/>
              <a:gd name="T21" fmla="*/ 15120938 h 22"/>
              <a:gd name="T22" fmla="*/ 70564375 w 38"/>
              <a:gd name="T23" fmla="*/ 10080625 h 22"/>
              <a:gd name="T24" fmla="*/ 80645000 w 38"/>
              <a:gd name="T25" fmla="*/ 5040313 h 22"/>
              <a:gd name="T26" fmla="*/ 85685313 w 38"/>
              <a:gd name="T27" fmla="*/ 5040313 h 22"/>
              <a:gd name="T28" fmla="*/ 95765938 w 38"/>
              <a:gd name="T29" fmla="*/ 0 h 22"/>
              <a:gd name="T30" fmla="*/ 90725625 w 38"/>
              <a:gd name="T31" fmla="*/ 5040313 h 22"/>
              <a:gd name="T32" fmla="*/ 85685313 w 38"/>
              <a:gd name="T33" fmla="*/ 10080625 h 22"/>
              <a:gd name="T34" fmla="*/ 75604688 w 38"/>
              <a:gd name="T35" fmla="*/ 20161250 h 22"/>
              <a:gd name="T36" fmla="*/ 70564375 w 38"/>
              <a:gd name="T37" fmla="*/ 25201563 h 22"/>
              <a:gd name="T38" fmla="*/ 75604688 w 38"/>
              <a:gd name="T39" fmla="*/ 30241875 h 22"/>
              <a:gd name="T40" fmla="*/ 75604688 w 38"/>
              <a:gd name="T41" fmla="*/ 35282188 h 22"/>
              <a:gd name="T42" fmla="*/ 70564375 w 38"/>
              <a:gd name="T43" fmla="*/ 35282188 h 22"/>
              <a:gd name="T44" fmla="*/ 60483750 w 38"/>
              <a:gd name="T45" fmla="*/ 35282188 h 22"/>
              <a:gd name="T46" fmla="*/ 55443438 w 38"/>
              <a:gd name="T47" fmla="*/ 45362813 h 22"/>
              <a:gd name="T48" fmla="*/ 45362813 w 38"/>
              <a:gd name="T49" fmla="*/ 50403125 h 22"/>
              <a:gd name="T50" fmla="*/ 40322500 w 38"/>
              <a:gd name="T51" fmla="*/ 50403125 h 22"/>
              <a:gd name="T52" fmla="*/ 35282188 w 38"/>
              <a:gd name="T53" fmla="*/ 55443438 h 22"/>
              <a:gd name="T54" fmla="*/ 30241875 w 38"/>
              <a:gd name="T55" fmla="*/ 55443438 h 22"/>
              <a:gd name="T56" fmla="*/ 25201563 w 38"/>
              <a:gd name="T57" fmla="*/ 55443438 h 22"/>
              <a:gd name="T58" fmla="*/ 15120938 w 38"/>
              <a:gd name="T59" fmla="*/ 55443438 h 22"/>
              <a:gd name="T60" fmla="*/ 10080625 w 38"/>
              <a:gd name="T61" fmla="*/ 50403125 h 22"/>
              <a:gd name="T62" fmla="*/ 5040313 w 38"/>
              <a:gd name="T63" fmla="*/ 45362813 h 22"/>
              <a:gd name="T64" fmla="*/ 0 w 38"/>
              <a:gd name="T65" fmla="*/ 35282188 h 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8" h="22">
                <a:moveTo>
                  <a:pt x="0" y="14"/>
                </a:moveTo>
                <a:lnTo>
                  <a:pt x="0" y="12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8" y="4"/>
                </a:lnTo>
                <a:lnTo>
                  <a:pt x="30" y="4"/>
                </a:lnTo>
                <a:lnTo>
                  <a:pt x="32" y="2"/>
                </a:lnTo>
                <a:lnTo>
                  <a:pt x="34" y="2"/>
                </a:lnTo>
                <a:lnTo>
                  <a:pt x="36" y="0"/>
                </a:lnTo>
                <a:lnTo>
                  <a:pt x="38" y="0"/>
                </a:lnTo>
                <a:lnTo>
                  <a:pt x="36" y="2"/>
                </a:lnTo>
                <a:lnTo>
                  <a:pt x="36" y="4"/>
                </a:lnTo>
                <a:lnTo>
                  <a:pt x="34" y="4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4" y="14"/>
                </a:lnTo>
                <a:lnTo>
                  <a:pt x="24" y="16"/>
                </a:lnTo>
                <a:lnTo>
                  <a:pt x="22" y="18"/>
                </a:ln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8" name="Freeform 2261">
            <a:extLst>
              <a:ext uri="{FF2B5EF4-FFF2-40B4-BE49-F238E27FC236}">
                <a16:creationId xmlns:a16="http://schemas.microsoft.com/office/drawing/2014/main" id="{D497FA0F-E0F6-45AC-9A35-97333793A016}"/>
              </a:ext>
            </a:extLst>
          </p:cNvPr>
          <p:cNvSpPr>
            <a:spLocks/>
          </p:cNvSpPr>
          <p:nvPr/>
        </p:nvSpPr>
        <p:spPr bwMode="auto">
          <a:xfrm>
            <a:off x="5294316" y="2705100"/>
            <a:ext cx="282575" cy="276225"/>
          </a:xfrm>
          <a:custGeom>
            <a:avLst/>
            <a:gdLst>
              <a:gd name="T0" fmla="*/ 438507188 w 178"/>
              <a:gd name="T1" fmla="*/ 372983125 h 174"/>
              <a:gd name="T2" fmla="*/ 423386250 w 178"/>
              <a:gd name="T3" fmla="*/ 357862188 h 174"/>
              <a:gd name="T4" fmla="*/ 413305625 w 178"/>
              <a:gd name="T5" fmla="*/ 337700938 h 174"/>
              <a:gd name="T6" fmla="*/ 403225000 w 178"/>
              <a:gd name="T7" fmla="*/ 307459063 h 174"/>
              <a:gd name="T8" fmla="*/ 398184688 w 178"/>
              <a:gd name="T9" fmla="*/ 282257500 h 174"/>
              <a:gd name="T10" fmla="*/ 393144375 w 178"/>
              <a:gd name="T11" fmla="*/ 277217188 h 174"/>
              <a:gd name="T12" fmla="*/ 378023438 w 178"/>
              <a:gd name="T13" fmla="*/ 257055938 h 174"/>
              <a:gd name="T14" fmla="*/ 357862188 w 178"/>
              <a:gd name="T15" fmla="*/ 252015625 h 174"/>
              <a:gd name="T16" fmla="*/ 337700938 w 178"/>
              <a:gd name="T17" fmla="*/ 231854375 h 174"/>
              <a:gd name="T18" fmla="*/ 322580000 w 178"/>
              <a:gd name="T19" fmla="*/ 221773750 h 174"/>
              <a:gd name="T20" fmla="*/ 312499375 w 178"/>
              <a:gd name="T21" fmla="*/ 206652813 h 174"/>
              <a:gd name="T22" fmla="*/ 292338125 w 178"/>
              <a:gd name="T23" fmla="*/ 186491563 h 174"/>
              <a:gd name="T24" fmla="*/ 287297813 w 178"/>
              <a:gd name="T25" fmla="*/ 171370625 h 174"/>
              <a:gd name="T26" fmla="*/ 287297813 w 178"/>
              <a:gd name="T27" fmla="*/ 151209375 h 174"/>
              <a:gd name="T28" fmla="*/ 292338125 w 178"/>
              <a:gd name="T29" fmla="*/ 136088438 h 174"/>
              <a:gd name="T30" fmla="*/ 302418750 w 178"/>
              <a:gd name="T31" fmla="*/ 120967500 h 174"/>
              <a:gd name="T32" fmla="*/ 307459063 w 178"/>
              <a:gd name="T33" fmla="*/ 110886875 h 174"/>
              <a:gd name="T34" fmla="*/ 307459063 w 178"/>
              <a:gd name="T35" fmla="*/ 90725625 h 174"/>
              <a:gd name="T36" fmla="*/ 292338125 w 178"/>
              <a:gd name="T37" fmla="*/ 85685313 h 174"/>
              <a:gd name="T38" fmla="*/ 272176875 w 178"/>
              <a:gd name="T39" fmla="*/ 75604688 h 174"/>
              <a:gd name="T40" fmla="*/ 267136563 w 178"/>
              <a:gd name="T41" fmla="*/ 55443438 h 174"/>
              <a:gd name="T42" fmla="*/ 252015625 w 178"/>
              <a:gd name="T43" fmla="*/ 35282188 h 174"/>
              <a:gd name="T44" fmla="*/ 236894688 w 178"/>
              <a:gd name="T45" fmla="*/ 15120938 h 174"/>
              <a:gd name="T46" fmla="*/ 216733438 w 178"/>
              <a:gd name="T47" fmla="*/ 20161250 h 174"/>
              <a:gd name="T48" fmla="*/ 196572188 w 178"/>
              <a:gd name="T49" fmla="*/ 10080625 h 174"/>
              <a:gd name="T50" fmla="*/ 171370625 w 178"/>
              <a:gd name="T51" fmla="*/ 5040313 h 174"/>
              <a:gd name="T52" fmla="*/ 146169063 w 178"/>
              <a:gd name="T53" fmla="*/ 5040313 h 174"/>
              <a:gd name="T54" fmla="*/ 136088438 w 178"/>
              <a:gd name="T55" fmla="*/ 20161250 h 174"/>
              <a:gd name="T56" fmla="*/ 120967500 w 178"/>
              <a:gd name="T57" fmla="*/ 30241875 h 174"/>
              <a:gd name="T58" fmla="*/ 100806250 w 178"/>
              <a:gd name="T59" fmla="*/ 45362813 h 174"/>
              <a:gd name="T60" fmla="*/ 90725625 w 178"/>
              <a:gd name="T61" fmla="*/ 70564375 h 174"/>
              <a:gd name="T62" fmla="*/ 100806250 w 178"/>
              <a:gd name="T63" fmla="*/ 95765938 h 174"/>
              <a:gd name="T64" fmla="*/ 95765938 w 178"/>
              <a:gd name="T65" fmla="*/ 120967500 h 174"/>
              <a:gd name="T66" fmla="*/ 95765938 w 178"/>
              <a:gd name="T67" fmla="*/ 141128750 h 174"/>
              <a:gd name="T68" fmla="*/ 80645000 w 178"/>
              <a:gd name="T69" fmla="*/ 161290000 h 174"/>
              <a:gd name="T70" fmla="*/ 55443438 w 178"/>
              <a:gd name="T71" fmla="*/ 176410938 h 174"/>
              <a:gd name="T72" fmla="*/ 35282188 w 178"/>
              <a:gd name="T73" fmla="*/ 191531875 h 174"/>
              <a:gd name="T74" fmla="*/ 5040313 w 178"/>
              <a:gd name="T75" fmla="*/ 206652813 h 174"/>
              <a:gd name="T76" fmla="*/ 10080625 w 178"/>
              <a:gd name="T77" fmla="*/ 246975313 h 174"/>
              <a:gd name="T78" fmla="*/ 15120938 w 178"/>
              <a:gd name="T79" fmla="*/ 257055938 h 174"/>
              <a:gd name="T80" fmla="*/ 25201563 w 178"/>
              <a:gd name="T81" fmla="*/ 267136563 h 174"/>
              <a:gd name="T82" fmla="*/ 20161250 w 178"/>
              <a:gd name="T83" fmla="*/ 277217188 h 174"/>
              <a:gd name="T84" fmla="*/ 50403125 w 178"/>
              <a:gd name="T85" fmla="*/ 282257500 h 174"/>
              <a:gd name="T86" fmla="*/ 90725625 w 178"/>
              <a:gd name="T87" fmla="*/ 297378438 h 174"/>
              <a:gd name="T88" fmla="*/ 131048125 w 178"/>
              <a:gd name="T89" fmla="*/ 317539688 h 174"/>
              <a:gd name="T90" fmla="*/ 161290000 w 178"/>
              <a:gd name="T91" fmla="*/ 337700938 h 174"/>
              <a:gd name="T92" fmla="*/ 201612500 w 178"/>
              <a:gd name="T93" fmla="*/ 367942813 h 174"/>
              <a:gd name="T94" fmla="*/ 226814063 w 178"/>
              <a:gd name="T95" fmla="*/ 388104063 h 174"/>
              <a:gd name="T96" fmla="*/ 246975313 w 178"/>
              <a:gd name="T97" fmla="*/ 403225000 h 174"/>
              <a:gd name="T98" fmla="*/ 287297813 w 178"/>
              <a:gd name="T99" fmla="*/ 428426563 h 174"/>
              <a:gd name="T100" fmla="*/ 322580000 w 178"/>
              <a:gd name="T101" fmla="*/ 433466875 h 174"/>
              <a:gd name="T102" fmla="*/ 362902500 w 178"/>
              <a:gd name="T103" fmla="*/ 433466875 h 174"/>
              <a:gd name="T104" fmla="*/ 367942813 w 178"/>
              <a:gd name="T105" fmla="*/ 428426563 h 174"/>
              <a:gd name="T106" fmla="*/ 383063750 w 178"/>
              <a:gd name="T107" fmla="*/ 403225000 h 174"/>
              <a:gd name="T108" fmla="*/ 398184688 w 178"/>
              <a:gd name="T109" fmla="*/ 383063750 h 174"/>
              <a:gd name="T110" fmla="*/ 418345938 w 178"/>
              <a:gd name="T111" fmla="*/ 383063750 h 174"/>
              <a:gd name="T112" fmla="*/ 443547500 w 178"/>
              <a:gd name="T113" fmla="*/ 393144375 h 17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8" h="174">
                <a:moveTo>
                  <a:pt x="178" y="154"/>
                </a:moveTo>
                <a:lnTo>
                  <a:pt x="178" y="154"/>
                </a:lnTo>
                <a:lnTo>
                  <a:pt x="176" y="154"/>
                </a:lnTo>
                <a:lnTo>
                  <a:pt x="176" y="152"/>
                </a:lnTo>
                <a:lnTo>
                  <a:pt x="174" y="150"/>
                </a:lnTo>
                <a:lnTo>
                  <a:pt x="174" y="148"/>
                </a:lnTo>
                <a:lnTo>
                  <a:pt x="172" y="148"/>
                </a:lnTo>
                <a:lnTo>
                  <a:pt x="170" y="146"/>
                </a:lnTo>
                <a:lnTo>
                  <a:pt x="170" y="144"/>
                </a:lnTo>
                <a:lnTo>
                  <a:pt x="168" y="144"/>
                </a:lnTo>
                <a:lnTo>
                  <a:pt x="168" y="142"/>
                </a:lnTo>
                <a:lnTo>
                  <a:pt x="166" y="140"/>
                </a:lnTo>
                <a:lnTo>
                  <a:pt x="166" y="138"/>
                </a:lnTo>
                <a:lnTo>
                  <a:pt x="166" y="136"/>
                </a:lnTo>
                <a:lnTo>
                  <a:pt x="166" y="134"/>
                </a:lnTo>
                <a:lnTo>
                  <a:pt x="164" y="134"/>
                </a:lnTo>
                <a:lnTo>
                  <a:pt x="160" y="134"/>
                </a:lnTo>
                <a:lnTo>
                  <a:pt x="160" y="132"/>
                </a:lnTo>
                <a:lnTo>
                  <a:pt x="160" y="130"/>
                </a:lnTo>
                <a:lnTo>
                  <a:pt x="160" y="126"/>
                </a:lnTo>
                <a:lnTo>
                  <a:pt x="160" y="124"/>
                </a:lnTo>
                <a:lnTo>
                  <a:pt x="160" y="122"/>
                </a:lnTo>
                <a:lnTo>
                  <a:pt x="160" y="120"/>
                </a:lnTo>
                <a:lnTo>
                  <a:pt x="160" y="118"/>
                </a:lnTo>
                <a:lnTo>
                  <a:pt x="162" y="118"/>
                </a:lnTo>
                <a:lnTo>
                  <a:pt x="162" y="116"/>
                </a:lnTo>
                <a:lnTo>
                  <a:pt x="160" y="114"/>
                </a:lnTo>
                <a:lnTo>
                  <a:pt x="158" y="112"/>
                </a:lnTo>
                <a:lnTo>
                  <a:pt x="156" y="110"/>
                </a:lnTo>
                <a:lnTo>
                  <a:pt x="154" y="108"/>
                </a:lnTo>
                <a:lnTo>
                  <a:pt x="154" y="106"/>
                </a:lnTo>
                <a:lnTo>
                  <a:pt x="152" y="106"/>
                </a:lnTo>
                <a:lnTo>
                  <a:pt x="152" y="104"/>
                </a:lnTo>
                <a:lnTo>
                  <a:pt x="150" y="102"/>
                </a:lnTo>
                <a:lnTo>
                  <a:pt x="148" y="102"/>
                </a:lnTo>
                <a:lnTo>
                  <a:pt x="146" y="102"/>
                </a:lnTo>
                <a:lnTo>
                  <a:pt x="144" y="100"/>
                </a:lnTo>
                <a:lnTo>
                  <a:pt x="142" y="100"/>
                </a:lnTo>
                <a:lnTo>
                  <a:pt x="140" y="98"/>
                </a:lnTo>
                <a:lnTo>
                  <a:pt x="138" y="96"/>
                </a:lnTo>
                <a:lnTo>
                  <a:pt x="136" y="94"/>
                </a:lnTo>
                <a:lnTo>
                  <a:pt x="134" y="92"/>
                </a:lnTo>
                <a:lnTo>
                  <a:pt x="132" y="92"/>
                </a:lnTo>
                <a:lnTo>
                  <a:pt x="130" y="92"/>
                </a:lnTo>
                <a:lnTo>
                  <a:pt x="128" y="92"/>
                </a:lnTo>
                <a:lnTo>
                  <a:pt x="128" y="90"/>
                </a:lnTo>
                <a:lnTo>
                  <a:pt x="126" y="90"/>
                </a:lnTo>
                <a:lnTo>
                  <a:pt x="128" y="88"/>
                </a:lnTo>
                <a:lnTo>
                  <a:pt x="130" y="88"/>
                </a:lnTo>
                <a:lnTo>
                  <a:pt x="128" y="86"/>
                </a:lnTo>
                <a:lnTo>
                  <a:pt x="126" y="84"/>
                </a:lnTo>
                <a:lnTo>
                  <a:pt x="126" y="82"/>
                </a:lnTo>
                <a:lnTo>
                  <a:pt x="124" y="82"/>
                </a:lnTo>
                <a:lnTo>
                  <a:pt x="124" y="80"/>
                </a:lnTo>
                <a:lnTo>
                  <a:pt x="122" y="78"/>
                </a:lnTo>
                <a:lnTo>
                  <a:pt x="120" y="78"/>
                </a:lnTo>
                <a:lnTo>
                  <a:pt x="118" y="76"/>
                </a:lnTo>
                <a:lnTo>
                  <a:pt x="116" y="74"/>
                </a:lnTo>
                <a:lnTo>
                  <a:pt x="114" y="72"/>
                </a:lnTo>
                <a:lnTo>
                  <a:pt x="114" y="70"/>
                </a:lnTo>
                <a:lnTo>
                  <a:pt x="114" y="68"/>
                </a:lnTo>
                <a:lnTo>
                  <a:pt x="116" y="68"/>
                </a:lnTo>
                <a:lnTo>
                  <a:pt x="116" y="66"/>
                </a:lnTo>
                <a:lnTo>
                  <a:pt x="114" y="64"/>
                </a:lnTo>
                <a:lnTo>
                  <a:pt x="114" y="62"/>
                </a:lnTo>
                <a:lnTo>
                  <a:pt x="112" y="62"/>
                </a:lnTo>
                <a:lnTo>
                  <a:pt x="114" y="60"/>
                </a:lnTo>
                <a:lnTo>
                  <a:pt x="114" y="58"/>
                </a:lnTo>
                <a:lnTo>
                  <a:pt x="116" y="60"/>
                </a:lnTo>
                <a:lnTo>
                  <a:pt x="118" y="60"/>
                </a:lnTo>
                <a:lnTo>
                  <a:pt x="118" y="58"/>
                </a:lnTo>
                <a:lnTo>
                  <a:pt x="116" y="56"/>
                </a:lnTo>
                <a:lnTo>
                  <a:pt x="116" y="54"/>
                </a:lnTo>
                <a:lnTo>
                  <a:pt x="118" y="52"/>
                </a:lnTo>
                <a:lnTo>
                  <a:pt x="120" y="52"/>
                </a:lnTo>
                <a:lnTo>
                  <a:pt x="120" y="50"/>
                </a:lnTo>
                <a:lnTo>
                  <a:pt x="120" y="48"/>
                </a:lnTo>
                <a:lnTo>
                  <a:pt x="122" y="48"/>
                </a:lnTo>
                <a:lnTo>
                  <a:pt x="124" y="48"/>
                </a:lnTo>
                <a:lnTo>
                  <a:pt x="124" y="46"/>
                </a:lnTo>
                <a:lnTo>
                  <a:pt x="122" y="44"/>
                </a:lnTo>
                <a:lnTo>
                  <a:pt x="122" y="42"/>
                </a:lnTo>
                <a:lnTo>
                  <a:pt x="120" y="40"/>
                </a:lnTo>
                <a:lnTo>
                  <a:pt x="120" y="38"/>
                </a:lnTo>
                <a:lnTo>
                  <a:pt x="120" y="36"/>
                </a:lnTo>
                <a:lnTo>
                  <a:pt x="122" y="36"/>
                </a:lnTo>
                <a:lnTo>
                  <a:pt x="124" y="34"/>
                </a:lnTo>
                <a:lnTo>
                  <a:pt x="122" y="32"/>
                </a:lnTo>
                <a:lnTo>
                  <a:pt x="118" y="32"/>
                </a:lnTo>
                <a:lnTo>
                  <a:pt x="116" y="34"/>
                </a:lnTo>
                <a:lnTo>
                  <a:pt x="114" y="32"/>
                </a:lnTo>
                <a:lnTo>
                  <a:pt x="112" y="30"/>
                </a:lnTo>
                <a:lnTo>
                  <a:pt x="110" y="30"/>
                </a:lnTo>
                <a:lnTo>
                  <a:pt x="108" y="30"/>
                </a:lnTo>
                <a:lnTo>
                  <a:pt x="108" y="28"/>
                </a:lnTo>
                <a:lnTo>
                  <a:pt x="106" y="26"/>
                </a:lnTo>
                <a:lnTo>
                  <a:pt x="106" y="24"/>
                </a:lnTo>
                <a:lnTo>
                  <a:pt x="106" y="22"/>
                </a:lnTo>
                <a:lnTo>
                  <a:pt x="102" y="20"/>
                </a:lnTo>
                <a:lnTo>
                  <a:pt x="100" y="18"/>
                </a:lnTo>
                <a:lnTo>
                  <a:pt x="100" y="16"/>
                </a:lnTo>
                <a:lnTo>
                  <a:pt x="100" y="14"/>
                </a:lnTo>
                <a:lnTo>
                  <a:pt x="98" y="14"/>
                </a:lnTo>
                <a:lnTo>
                  <a:pt x="98" y="12"/>
                </a:lnTo>
                <a:lnTo>
                  <a:pt x="98" y="10"/>
                </a:lnTo>
                <a:lnTo>
                  <a:pt x="96" y="8"/>
                </a:lnTo>
                <a:lnTo>
                  <a:pt x="94" y="6"/>
                </a:lnTo>
                <a:lnTo>
                  <a:pt x="92" y="4"/>
                </a:lnTo>
                <a:lnTo>
                  <a:pt x="90" y="6"/>
                </a:lnTo>
                <a:lnTo>
                  <a:pt x="88" y="8"/>
                </a:lnTo>
                <a:lnTo>
                  <a:pt x="88" y="10"/>
                </a:lnTo>
                <a:lnTo>
                  <a:pt x="86" y="8"/>
                </a:lnTo>
                <a:lnTo>
                  <a:pt x="84" y="6"/>
                </a:lnTo>
                <a:lnTo>
                  <a:pt x="86" y="4"/>
                </a:lnTo>
                <a:lnTo>
                  <a:pt x="84" y="2"/>
                </a:lnTo>
                <a:lnTo>
                  <a:pt x="82" y="2"/>
                </a:lnTo>
                <a:lnTo>
                  <a:pt x="80" y="2"/>
                </a:lnTo>
                <a:lnTo>
                  <a:pt x="78" y="4"/>
                </a:lnTo>
                <a:lnTo>
                  <a:pt x="76" y="4"/>
                </a:lnTo>
                <a:lnTo>
                  <a:pt x="74" y="4"/>
                </a:lnTo>
                <a:lnTo>
                  <a:pt x="72" y="4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2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10"/>
                </a:lnTo>
                <a:lnTo>
                  <a:pt x="50" y="12"/>
                </a:lnTo>
                <a:lnTo>
                  <a:pt x="48" y="12"/>
                </a:lnTo>
                <a:lnTo>
                  <a:pt x="48" y="14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2" y="18"/>
                </a:lnTo>
                <a:lnTo>
                  <a:pt x="40" y="18"/>
                </a:lnTo>
                <a:lnTo>
                  <a:pt x="38" y="20"/>
                </a:lnTo>
                <a:lnTo>
                  <a:pt x="38" y="22"/>
                </a:lnTo>
                <a:lnTo>
                  <a:pt x="36" y="22"/>
                </a:lnTo>
                <a:lnTo>
                  <a:pt x="36" y="28"/>
                </a:lnTo>
                <a:lnTo>
                  <a:pt x="38" y="30"/>
                </a:lnTo>
                <a:lnTo>
                  <a:pt x="38" y="32"/>
                </a:lnTo>
                <a:lnTo>
                  <a:pt x="40" y="34"/>
                </a:lnTo>
                <a:lnTo>
                  <a:pt x="40" y="36"/>
                </a:lnTo>
                <a:lnTo>
                  <a:pt x="40" y="38"/>
                </a:lnTo>
                <a:lnTo>
                  <a:pt x="38" y="40"/>
                </a:lnTo>
                <a:lnTo>
                  <a:pt x="38" y="42"/>
                </a:lnTo>
                <a:lnTo>
                  <a:pt x="38" y="44"/>
                </a:lnTo>
                <a:lnTo>
                  <a:pt x="38" y="46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0" y="54"/>
                </a:lnTo>
                <a:lnTo>
                  <a:pt x="38" y="56"/>
                </a:lnTo>
                <a:lnTo>
                  <a:pt x="38" y="58"/>
                </a:lnTo>
                <a:lnTo>
                  <a:pt x="36" y="60"/>
                </a:lnTo>
                <a:lnTo>
                  <a:pt x="36" y="62"/>
                </a:lnTo>
                <a:lnTo>
                  <a:pt x="34" y="64"/>
                </a:lnTo>
                <a:lnTo>
                  <a:pt x="32" y="64"/>
                </a:lnTo>
                <a:lnTo>
                  <a:pt x="32" y="66"/>
                </a:lnTo>
                <a:lnTo>
                  <a:pt x="30" y="66"/>
                </a:lnTo>
                <a:lnTo>
                  <a:pt x="26" y="68"/>
                </a:lnTo>
                <a:lnTo>
                  <a:pt x="24" y="68"/>
                </a:lnTo>
                <a:lnTo>
                  <a:pt x="22" y="70"/>
                </a:lnTo>
                <a:lnTo>
                  <a:pt x="20" y="72"/>
                </a:lnTo>
                <a:lnTo>
                  <a:pt x="18" y="72"/>
                </a:lnTo>
                <a:lnTo>
                  <a:pt x="18" y="74"/>
                </a:lnTo>
                <a:lnTo>
                  <a:pt x="16" y="74"/>
                </a:lnTo>
                <a:lnTo>
                  <a:pt x="14" y="76"/>
                </a:lnTo>
                <a:lnTo>
                  <a:pt x="12" y="76"/>
                </a:lnTo>
                <a:lnTo>
                  <a:pt x="10" y="78"/>
                </a:lnTo>
                <a:lnTo>
                  <a:pt x="8" y="80"/>
                </a:lnTo>
                <a:lnTo>
                  <a:pt x="4" y="82"/>
                </a:lnTo>
                <a:lnTo>
                  <a:pt x="2" y="82"/>
                </a:lnTo>
                <a:lnTo>
                  <a:pt x="0" y="84"/>
                </a:lnTo>
                <a:lnTo>
                  <a:pt x="0" y="86"/>
                </a:lnTo>
                <a:lnTo>
                  <a:pt x="2" y="90"/>
                </a:lnTo>
                <a:lnTo>
                  <a:pt x="2" y="92"/>
                </a:lnTo>
                <a:lnTo>
                  <a:pt x="4" y="96"/>
                </a:lnTo>
                <a:lnTo>
                  <a:pt x="4" y="98"/>
                </a:lnTo>
                <a:lnTo>
                  <a:pt x="6" y="100"/>
                </a:lnTo>
                <a:lnTo>
                  <a:pt x="6" y="102"/>
                </a:lnTo>
                <a:lnTo>
                  <a:pt x="6" y="104"/>
                </a:lnTo>
                <a:lnTo>
                  <a:pt x="6" y="106"/>
                </a:lnTo>
                <a:lnTo>
                  <a:pt x="10" y="106"/>
                </a:lnTo>
                <a:lnTo>
                  <a:pt x="10" y="104"/>
                </a:lnTo>
                <a:lnTo>
                  <a:pt x="10" y="106"/>
                </a:lnTo>
                <a:lnTo>
                  <a:pt x="10" y="108"/>
                </a:lnTo>
                <a:lnTo>
                  <a:pt x="8" y="110"/>
                </a:lnTo>
                <a:lnTo>
                  <a:pt x="12" y="110"/>
                </a:lnTo>
                <a:lnTo>
                  <a:pt x="14" y="110"/>
                </a:lnTo>
                <a:lnTo>
                  <a:pt x="16" y="110"/>
                </a:lnTo>
                <a:lnTo>
                  <a:pt x="18" y="112"/>
                </a:lnTo>
                <a:lnTo>
                  <a:pt x="20" y="112"/>
                </a:lnTo>
                <a:lnTo>
                  <a:pt x="24" y="112"/>
                </a:lnTo>
                <a:lnTo>
                  <a:pt x="26" y="112"/>
                </a:lnTo>
                <a:lnTo>
                  <a:pt x="30" y="114"/>
                </a:lnTo>
                <a:lnTo>
                  <a:pt x="34" y="116"/>
                </a:lnTo>
                <a:lnTo>
                  <a:pt x="36" y="118"/>
                </a:lnTo>
                <a:lnTo>
                  <a:pt x="40" y="120"/>
                </a:lnTo>
                <a:lnTo>
                  <a:pt x="42" y="120"/>
                </a:lnTo>
                <a:lnTo>
                  <a:pt x="46" y="124"/>
                </a:lnTo>
                <a:lnTo>
                  <a:pt x="50" y="126"/>
                </a:lnTo>
                <a:lnTo>
                  <a:pt x="52" y="126"/>
                </a:lnTo>
                <a:lnTo>
                  <a:pt x="54" y="128"/>
                </a:lnTo>
                <a:lnTo>
                  <a:pt x="58" y="130"/>
                </a:lnTo>
                <a:lnTo>
                  <a:pt x="60" y="130"/>
                </a:lnTo>
                <a:lnTo>
                  <a:pt x="62" y="130"/>
                </a:lnTo>
                <a:lnTo>
                  <a:pt x="64" y="134"/>
                </a:lnTo>
                <a:lnTo>
                  <a:pt x="68" y="136"/>
                </a:lnTo>
                <a:lnTo>
                  <a:pt x="70" y="138"/>
                </a:lnTo>
                <a:lnTo>
                  <a:pt x="72" y="140"/>
                </a:lnTo>
                <a:lnTo>
                  <a:pt x="76" y="142"/>
                </a:lnTo>
                <a:lnTo>
                  <a:pt x="78" y="144"/>
                </a:lnTo>
                <a:lnTo>
                  <a:pt x="80" y="146"/>
                </a:lnTo>
                <a:lnTo>
                  <a:pt x="82" y="148"/>
                </a:lnTo>
                <a:lnTo>
                  <a:pt x="84" y="148"/>
                </a:lnTo>
                <a:lnTo>
                  <a:pt x="86" y="150"/>
                </a:lnTo>
                <a:lnTo>
                  <a:pt x="88" y="152"/>
                </a:lnTo>
                <a:lnTo>
                  <a:pt x="90" y="154"/>
                </a:lnTo>
                <a:lnTo>
                  <a:pt x="92" y="156"/>
                </a:lnTo>
                <a:lnTo>
                  <a:pt x="94" y="156"/>
                </a:lnTo>
                <a:lnTo>
                  <a:pt x="96" y="158"/>
                </a:lnTo>
                <a:lnTo>
                  <a:pt x="98" y="160"/>
                </a:lnTo>
                <a:lnTo>
                  <a:pt x="102" y="164"/>
                </a:lnTo>
                <a:lnTo>
                  <a:pt x="106" y="166"/>
                </a:lnTo>
                <a:lnTo>
                  <a:pt x="108" y="168"/>
                </a:lnTo>
                <a:lnTo>
                  <a:pt x="110" y="168"/>
                </a:lnTo>
                <a:lnTo>
                  <a:pt x="112" y="170"/>
                </a:lnTo>
                <a:lnTo>
                  <a:pt x="114" y="170"/>
                </a:lnTo>
                <a:lnTo>
                  <a:pt x="116" y="170"/>
                </a:lnTo>
                <a:lnTo>
                  <a:pt x="118" y="172"/>
                </a:lnTo>
                <a:lnTo>
                  <a:pt x="122" y="172"/>
                </a:lnTo>
                <a:lnTo>
                  <a:pt x="124" y="172"/>
                </a:lnTo>
                <a:lnTo>
                  <a:pt x="128" y="172"/>
                </a:lnTo>
                <a:lnTo>
                  <a:pt x="130" y="172"/>
                </a:lnTo>
                <a:lnTo>
                  <a:pt x="134" y="172"/>
                </a:lnTo>
                <a:lnTo>
                  <a:pt x="136" y="172"/>
                </a:lnTo>
                <a:lnTo>
                  <a:pt x="140" y="174"/>
                </a:lnTo>
                <a:lnTo>
                  <a:pt x="142" y="174"/>
                </a:lnTo>
                <a:lnTo>
                  <a:pt x="144" y="172"/>
                </a:lnTo>
                <a:lnTo>
                  <a:pt x="146" y="170"/>
                </a:lnTo>
                <a:lnTo>
                  <a:pt x="148" y="168"/>
                </a:lnTo>
                <a:lnTo>
                  <a:pt x="148" y="166"/>
                </a:lnTo>
                <a:lnTo>
                  <a:pt x="150" y="164"/>
                </a:lnTo>
                <a:lnTo>
                  <a:pt x="150" y="162"/>
                </a:lnTo>
                <a:lnTo>
                  <a:pt x="152" y="160"/>
                </a:lnTo>
                <a:lnTo>
                  <a:pt x="152" y="158"/>
                </a:lnTo>
                <a:lnTo>
                  <a:pt x="152" y="156"/>
                </a:lnTo>
                <a:lnTo>
                  <a:pt x="152" y="154"/>
                </a:lnTo>
                <a:lnTo>
                  <a:pt x="154" y="154"/>
                </a:lnTo>
                <a:lnTo>
                  <a:pt x="156" y="152"/>
                </a:lnTo>
                <a:lnTo>
                  <a:pt x="158" y="152"/>
                </a:lnTo>
                <a:lnTo>
                  <a:pt x="162" y="152"/>
                </a:lnTo>
                <a:lnTo>
                  <a:pt x="164" y="152"/>
                </a:lnTo>
                <a:lnTo>
                  <a:pt x="166" y="152"/>
                </a:lnTo>
                <a:lnTo>
                  <a:pt x="166" y="154"/>
                </a:lnTo>
                <a:lnTo>
                  <a:pt x="166" y="152"/>
                </a:lnTo>
                <a:lnTo>
                  <a:pt x="168" y="154"/>
                </a:lnTo>
                <a:lnTo>
                  <a:pt x="168" y="152"/>
                </a:lnTo>
                <a:lnTo>
                  <a:pt x="170" y="154"/>
                </a:lnTo>
                <a:lnTo>
                  <a:pt x="172" y="154"/>
                </a:lnTo>
                <a:lnTo>
                  <a:pt x="174" y="154"/>
                </a:lnTo>
                <a:lnTo>
                  <a:pt x="176" y="156"/>
                </a:lnTo>
                <a:lnTo>
                  <a:pt x="178" y="156"/>
                </a:lnTo>
                <a:lnTo>
                  <a:pt x="178" y="1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9" name="Freeform 2262">
            <a:extLst>
              <a:ext uri="{FF2B5EF4-FFF2-40B4-BE49-F238E27FC236}">
                <a16:creationId xmlns:a16="http://schemas.microsoft.com/office/drawing/2014/main" id="{B3000C71-1AEF-4AD0-9929-1D78CC3EFCAC}"/>
              </a:ext>
            </a:extLst>
          </p:cNvPr>
          <p:cNvSpPr>
            <a:spLocks/>
          </p:cNvSpPr>
          <p:nvPr/>
        </p:nvSpPr>
        <p:spPr bwMode="auto">
          <a:xfrm>
            <a:off x="5202238" y="2708275"/>
            <a:ext cx="177800" cy="165100"/>
          </a:xfrm>
          <a:custGeom>
            <a:avLst/>
            <a:gdLst>
              <a:gd name="T0" fmla="*/ 15120938 w 112"/>
              <a:gd name="T1" fmla="*/ 206652813 h 104"/>
              <a:gd name="T2" fmla="*/ 20161250 w 112"/>
              <a:gd name="T3" fmla="*/ 201612500 h 104"/>
              <a:gd name="T4" fmla="*/ 25201563 w 112"/>
              <a:gd name="T5" fmla="*/ 191531875 h 104"/>
              <a:gd name="T6" fmla="*/ 30241875 w 112"/>
              <a:gd name="T7" fmla="*/ 181451250 h 104"/>
              <a:gd name="T8" fmla="*/ 35282188 w 112"/>
              <a:gd name="T9" fmla="*/ 176410938 h 104"/>
              <a:gd name="T10" fmla="*/ 45362813 w 112"/>
              <a:gd name="T11" fmla="*/ 156249688 h 104"/>
              <a:gd name="T12" fmla="*/ 35282188 w 112"/>
              <a:gd name="T13" fmla="*/ 146169063 h 104"/>
              <a:gd name="T14" fmla="*/ 35282188 w 112"/>
              <a:gd name="T15" fmla="*/ 141128750 h 104"/>
              <a:gd name="T16" fmla="*/ 30241875 w 112"/>
              <a:gd name="T17" fmla="*/ 136088438 h 104"/>
              <a:gd name="T18" fmla="*/ 20161250 w 112"/>
              <a:gd name="T19" fmla="*/ 141128750 h 104"/>
              <a:gd name="T20" fmla="*/ 15120938 w 112"/>
              <a:gd name="T21" fmla="*/ 136088438 h 104"/>
              <a:gd name="T22" fmla="*/ 10080625 w 112"/>
              <a:gd name="T23" fmla="*/ 110886875 h 104"/>
              <a:gd name="T24" fmla="*/ 5040313 w 112"/>
              <a:gd name="T25" fmla="*/ 95765938 h 104"/>
              <a:gd name="T26" fmla="*/ 10080625 w 112"/>
              <a:gd name="T27" fmla="*/ 75604688 h 104"/>
              <a:gd name="T28" fmla="*/ 20161250 w 112"/>
              <a:gd name="T29" fmla="*/ 75604688 h 104"/>
              <a:gd name="T30" fmla="*/ 25201563 w 112"/>
              <a:gd name="T31" fmla="*/ 60483750 h 104"/>
              <a:gd name="T32" fmla="*/ 35282188 w 112"/>
              <a:gd name="T33" fmla="*/ 55443438 h 104"/>
              <a:gd name="T34" fmla="*/ 35282188 w 112"/>
              <a:gd name="T35" fmla="*/ 45362813 h 104"/>
              <a:gd name="T36" fmla="*/ 35282188 w 112"/>
              <a:gd name="T37" fmla="*/ 25201563 h 104"/>
              <a:gd name="T38" fmla="*/ 50403125 w 112"/>
              <a:gd name="T39" fmla="*/ 30241875 h 104"/>
              <a:gd name="T40" fmla="*/ 65524063 w 112"/>
              <a:gd name="T41" fmla="*/ 35282188 h 104"/>
              <a:gd name="T42" fmla="*/ 85685313 w 112"/>
              <a:gd name="T43" fmla="*/ 30241875 h 104"/>
              <a:gd name="T44" fmla="*/ 105846563 w 112"/>
              <a:gd name="T45" fmla="*/ 20161250 h 104"/>
              <a:gd name="T46" fmla="*/ 126007813 w 112"/>
              <a:gd name="T47" fmla="*/ 30241875 h 104"/>
              <a:gd name="T48" fmla="*/ 146169063 w 112"/>
              <a:gd name="T49" fmla="*/ 35282188 h 104"/>
              <a:gd name="T50" fmla="*/ 176410938 w 112"/>
              <a:gd name="T51" fmla="*/ 30241875 h 104"/>
              <a:gd name="T52" fmla="*/ 186491563 w 112"/>
              <a:gd name="T53" fmla="*/ 25201563 h 104"/>
              <a:gd name="T54" fmla="*/ 206652813 w 112"/>
              <a:gd name="T55" fmla="*/ 10080625 h 104"/>
              <a:gd name="T56" fmla="*/ 226814063 w 112"/>
              <a:gd name="T57" fmla="*/ 10080625 h 104"/>
              <a:gd name="T58" fmla="*/ 246975313 w 112"/>
              <a:gd name="T59" fmla="*/ 10080625 h 104"/>
              <a:gd name="T60" fmla="*/ 262096250 w 112"/>
              <a:gd name="T61" fmla="*/ 10080625 h 104"/>
              <a:gd name="T62" fmla="*/ 277217188 w 112"/>
              <a:gd name="T63" fmla="*/ 10080625 h 104"/>
              <a:gd name="T64" fmla="*/ 277217188 w 112"/>
              <a:gd name="T65" fmla="*/ 20161250 h 104"/>
              <a:gd name="T66" fmla="*/ 262096250 w 112"/>
              <a:gd name="T67" fmla="*/ 35282188 h 104"/>
              <a:gd name="T68" fmla="*/ 241935000 w 112"/>
              <a:gd name="T69" fmla="*/ 45362813 h 104"/>
              <a:gd name="T70" fmla="*/ 236894688 w 112"/>
              <a:gd name="T71" fmla="*/ 65524063 h 104"/>
              <a:gd name="T72" fmla="*/ 246975313 w 112"/>
              <a:gd name="T73" fmla="*/ 85685313 h 104"/>
              <a:gd name="T74" fmla="*/ 241935000 w 112"/>
              <a:gd name="T75" fmla="*/ 110886875 h 104"/>
              <a:gd name="T76" fmla="*/ 241935000 w 112"/>
              <a:gd name="T77" fmla="*/ 120967500 h 104"/>
              <a:gd name="T78" fmla="*/ 236894688 w 112"/>
              <a:gd name="T79" fmla="*/ 146169063 h 104"/>
              <a:gd name="T80" fmla="*/ 226814063 w 112"/>
              <a:gd name="T81" fmla="*/ 156249688 h 104"/>
              <a:gd name="T82" fmla="*/ 201612500 w 112"/>
              <a:gd name="T83" fmla="*/ 171370625 h 104"/>
              <a:gd name="T84" fmla="*/ 186491563 w 112"/>
              <a:gd name="T85" fmla="*/ 181451250 h 104"/>
              <a:gd name="T86" fmla="*/ 156249688 w 112"/>
              <a:gd name="T87" fmla="*/ 201612500 h 104"/>
              <a:gd name="T88" fmla="*/ 146169063 w 112"/>
              <a:gd name="T89" fmla="*/ 206652813 h 104"/>
              <a:gd name="T90" fmla="*/ 126007813 w 112"/>
              <a:gd name="T91" fmla="*/ 221773750 h 104"/>
              <a:gd name="T92" fmla="*/ 100806250 w 112"/>
              <a:gd name="T93" fmla="*/ 236894688 h 104"/>
              <a:gd name="T94" fmla="*/ 75604688 w 112"/>
              <a:gd name="T95" fmla="*/ 252015625 h 104"/>
              <a:gd name="T96" fmla="*/ 55443438 w 112"/>
              <a:gd name="T97" fmla="*/ 262096250 h 104"/>
              <a:gd name="T98" fmla="*/ 35282188 w 112"/>
              <a:gd name="T99" fmla="*/ 252015625 h 104"/>
              <a:gd name="T100" fmla="*/ 25201563 w 112"/>
              <a:gd name="T101" fmla="*/ 246975313 h 104"/>
              <a:gd name="T102" fmla="*/ 20161250 w 112"/>
              <a:gd name="T103" fmla="*/ 241935000 h 104"/>
              <a:gd name="T104" fmla="*/ 10080625 w 112"/>
              <a:gd name="T105" fmla="*/ 241935000 h 104"/>
              <a:gd name="T106" fmla="*/ 10080625 w 112"/>
              <a:gd name="T107" fmla="*/ 236894688 h 104"/>
              <a:gd name="T108" fmla="*/ 10080625 w 112"/>
              <a:gd name="T109" fmla="*/ 236894688 h 104"/>
              <a:gd name="T110" fmla="*/ 10080625 w 112"/>
              <a:gd name="T111" fmla="*/ 226814063 h 104"/>
              <a:gd name="T112" fmla="*/ 10080625 w 112"/>
              <a:gd name="T113" fmla="*/ 211693125 h 1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12" h="104">
                <a:moveTo>
                  <a:pt x="2" y="84"/>
                </a:move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8" y="78"/>
                </a:lnTo>
                <a:lnTo>
                  <a:pt x="10" y="78"/>
                </a:lnTo>
                <a:lnTo>
                  <a:pt x="10" y="76"/>
                </a:lnTo>
                <a:lnTo>
                  <a:pt x="8" y="76"/>
                </a:lnTo>
                <a:lnTo>
                  <a:pt x="8" y="74"/>
                </a:lnTo>
                <a:lnTo>
                  <a:pt x="10" y="72"/>
                </a:lnTo>
                <a:lnTo>
                  <a:pt x="12" y="72"/>
                </a:lnTo>
                <a:lnTo>
                  <a:pt x="14" y="72"/>
                </a:lnTo>
                <a:lnTo>
                  <a:pt x="16" y="72"/>
                </a:lnTo>
                <a:lnTo>
                  <a:pt x="14" y="70"/>
                </a:lnTo>
                <a:lnTo>
                  <a:pt x="14" y="68"/>
                </a:lnTo>
                <a:lnTo>
                  <a:pt x="16" y="68"/>
                </a:lnTo>
                <a:lnTo>
                  <a:pt x="18" y="66"/>
                </a:lnTo>
                <a:lnTo>
                  <a:pt x="18" y="64"/>
                </a:lnTo>
                <a:lnTo>
                  <a:pt x="18" y="62"/>
                </a:lnTo>
                <a:lnTo>
                  <a:pt x="16" y="62"/>
                </a:lnTo>
                <a:lnTo>
                  <a:pt x="16" y="60"/>
                </a:lnTo>
                <a:lnTo>
                  <a:pt x="14" y="58"/>
                </a:lnTo>
                <a:lnTo>
                  <a:pt x="14" y="56"/>
                </a:lnTo>
                <a:lnTo>
                  <a:pt x="12" y="54"/>
                </a:lnTo>
                <a:lnTo>
                  <a:pt x="12" y="56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4" y="50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2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30"/>
                </a:lnTo>
                <a:lnTo>
                  <a:pt x="4" y="28"/>
                </a:lnTo>
                <a:lnTo>
                  <a:pt x="4" y="30"/>
                </a:lnTo>
                <a:lnTo>
                  <a:pt x="6" y="30"/>
                </a:lnTo>
                <a:lnTo>
                  <a:pt x="8" y="32"/>
                </a:lnTo>
                <a:lnTo>
                  <a:pt x="8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4" y="20"/>
                </a:lnTo>
                <a:lnTo>
                  <a:pt x="14" y="18"/>
                </a:lnTo>
                <a:lnTo>
                  <a:pt x="12" y="18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8" y="10"/>
                </a:lnTo>
                <a:lnTo>
                  <a:pt x="40" y="10"/>
                </a:lnTo>
                <a:lnTo>
                  <a:pt x="40" y="8"/>
                </a:lnTo>
                <a:lnTo>
                  <a:pt x="42" y="8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50" y="12"/>
                </a:lnTo>
                <a:lnTo>
                  <a:pt x="54" y="12"/>
                </a:lnTo>
                <a:lnTo>
                  <a:pt x="56" y="12"/>
                </a:lnTo>
                <a:lnTo>
                  <a:pt x="56" y="14"/>
                </a:lnTo>
                <a:lnTo>
                  <a:pt x="58" y="14"/>
                </a:lnTo>
                <a:lnTo>
                  <a:pt x="62" y="12"/>
                </a:lnTo>
                <a:lnTo>
                  <a:pt x="66" y="12"/>
                </a:lnTo>
                <a:lnTo>
                  <a:pt x="68" y="12"/>
                </a:lnTo>
                <a:lnTo>
                  <a:pt x="70" y="12"/>
                </a:lnTo>
                <a:lnTo>
                  <a:pt x="72" y="10"/>
                </a:lnTo>
                <a:lnTo>
                  <a:pt x="74" y="10"/>
                </a:lnTo>
                <a:lnTo>
                  <a:pt x="76" y="8"/>
                </a:lnTo>
                <a:lnTo>
                  <a:pt x="78" y="6"/>
                </a:lnTo>
                <a:lnTo>
                  <a:pt x="80" y="6"/>
                </a:lnTo>
                <a:lnTo>
                  <a:pt x="82" y="4"/>
                </a:lnTo>
                <a:lnTo>
                  <a:pt x="84" y="4"/>
                </a:lnTo>
                <a:lnTo>
                  <a:pt x="86" y="4"/>
                </a:lnTo>
                <a:lnTo>
                  <a:pt x="88" y="4"/>
                </a:lnTo>
                <a:lnTo>
                  <a:pt x="90" y="4"/>
                </a:lnTo>
                <a:lnTo>
                  <a:pt x="92" y="6"/>
                </a:lnTo>
                <a:lnTo>
                  <a:pt x="94" y="6"/>
                </a:lnTo>
                <a:lnTo>
                  <a:pt x="96" y="4"/>
                </a:lnTo>
                <a:lnTo>
                  <a:pt x="98" y="4"/>
                </a:lnTo>
                <a:lnTo>
                  <a:pt x="100" y="4"/>
                </a:lnTo>
                <a:lnTo>
                  <a:pt x="102" y="4"/>
                </a:lnTo>
                <a:lnTo>
                  <a:pt x="104" y="4"/>
                </a:lnTo>
                <a:lnTo>
                  <a:pt x="106" y="2"/>
                </a:lnTo>
                <a:lnTo>
                  <a:pt x="108" y="0"/>
                </a:lnTo>
                <a:lnTo>
                  <a:pt x="110" y="2"/>
                </a:lnTo>
                <a:lnTo>
                  <a:pt x="110" y="4"/>
                </a:lnTo>
                <a:lnTo>
                  <a:pt x="112" y="4"/>
                </a:lnTo>
                <a:lnTo>
                  <a:pt x="112" y="6"/>
                </a:lnTo>
                <a:lnTo>
                  <a:pt x="110" y="8"/>
                </a:lnTo>
                <a:lnTo>
                  <a:pt x="108" y="10"/>
                </a:lnTo>
                <a:lnTo>
                  <a:pt x="106" y="10"/>
                </a:lnTo>
                <a:lnTo>
                  <a:pt x="106" y="12"/>
                </a:lnTo>
                <a:lnTo>
                  <a:pt x="104" y="14"/>
                </a:lnTo>
                <a:lnTo>
                  <a:pt x="102" y="14"/>
                </a:lnTo>
                <a:lnTo>
                  <a:pt x="102" y="16"/>
                </a:lnTo>
                <a:lnTo>
                  <a:pt x="100" y="16"/>
                </a:lnTo>
                <a:lnTo>
                  <a:pt x="98" y="16"/>
                </a:lnTo>
                <a:lnTo>
                  <a:pt x="96" y="18"/>
                </a:lnTo>
                <a:lnTo>
                  <a:pt x="96" y="20"/>
                </a:lnTo>
                <a:lnTo>
                  <a:pt x="94" y="20"/>
                </a:lnTo>
                <a:lnTo>
                  <a:pt x="94" y="26"/>
                </a:lnTo>
                <a:lnTo>
                  <a:pt x="96" y="28"/>
                </a:lnTo>
                <a:lnTo>
                  <a:pt x="96" y="30"/>
                </a:lnTo>
                <a:lnTo>
                  <a:pt x="98" y="32"/>
                </a:lnTo>
                <a:lnTo>
                  <a:pt x="98" y="34"/>
                </a:lnTo>
                <a:lnTo>
                  <a:pt x="98" y="36"/>
                </a:lnTo>
                <a:lnTo>
                  <a:pt x="96" y="38"/>
                </a:lnTo>
                <a:lnTo>
                  <a:pt x="96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6" y="48"/>
                </a:lnTo>
                <a:lnTo>
                  <a:pt x="96" y="50"/>
                </a:lnTo>
                <a:lnTo>
                  <a:pt x="98" y="52"/>
                </a:lnTo>
                <a:lnTo>
                  <a:pt x="96" y="54"/>
                </a:lnTo>
                <a:lnTo>
                  <a:pt x="96" y="56"/>
                </a:lnTo>
                <a:lnTo>
                  <a:pt x="94" y="58"/>
                </a:lnTo>
                <a:lnTo>
                  <a:pt x="94" y="60"/>
                </a:lnTo>
                <a:lnTo>
                  <a:pt x="92" y="62"/>
                </a:lnTo>
                <a:lnTo>
                  <a:pt x="90" y="62"/>
                </a:lnTo>
                <a:lnTo>
                  <a:pt x="90" y="64"/>
                </a:lnTo>
                <a:lnTo>
                  <a:pt x="88" y="64"/>
                </a:lnTo>
                <a:lnTo>
                  <a:pt x="84" y="66"/>
                </a:lnTo>
                <a:lnTo>
                  <a:pt x="82" y="66"/>
                </a:lnTo>
                <a:lnTo>
                  <a:pt x="80" y="68"/>
                </a:lnTo>
                <a:lnTo>
                  <a:pt x="78" y="70"/>
                </a:lnTo>
                <a:lnTo>
                  <a:pt x="76" y="70"/>
                </a:lnTo>
                <a:lnTo>
                  <a:pt x="76" y="72"/>
                </a:lnTo>
                <a:lnTo>
                  <a:pt x="74" y="72"/>
                </a:lnTo>
                <a:lnTo>
                  <a:pt x="72" y="74"/>
                </a:lnTo>
                <a:lnTo>
                  <a:pt x="70" y="74"/>
                </a:lnTo>
                <a:lnTo>
                  <a:pt x="68" y="76"/>
                </a:lnTo>
                <a:lnTo>
                  <a:pt x="66" y="78"/>
                </a:lnTo>
                <a:lnTo>
                  <a:pt x="62" y="80"/>
                </a:lnTo>
                <a:lnTo>
                  <a:pt x="60" y="80"/>
                </a:lnTo>
                <a:lnTo>
                  <a:pt x="58" y="82"/>
                </a:lnTo>
                <a:lnTo>
                  <a:pt x="56" y="84"/>
                </a:lnTo>
                <a:lnTo>
                  <a:pt x="54" y="84"/>
                </a:lnTo>
                <a:lnTo>
                  <a:pt x="52" y="86"/>
                </a:lnTo>
                <a:lnTo>
                  <a:pt x="50" y="86"/>
                </a:lnTo>
                <a:lnTo>
                  <a:pt x="50" y="88"/>
                </a:lnTo>
                <a:lnTo>
                  <a:pt x="48" y="88"/>
                </a:lnTo>
                <a:lnTo>
                  <a:pt x="44" y="90"/>
                </a:lnTo>
                <a:lnTo>
                  <a:pt x="42" y="92"/>
                </a:lnTo>
                <a:lnTo>
                  <a:pt x="40" y="94"/>
                </a:lnTo>
                <a:lnTo>
                  <a:pt x="36" y="96"/>
                </a:lnTo>
                <a:lnTo>
                  <a:pt x="34" y="98"/>
                </a:lnTo>
                <a:lnTo>
                  <a:pt x="30" y="100"/>
                </a:lnTo>
                <a:lnTo>
                  <a:pt x="28" y="102"/>
                </a:lnTo>
                <a:lnTo>
                  <a:pt x="26" y="102"/>
                </a:lnTo>
                <a:lnTo>
                  <a:pt x="24" y="104"/>
                </a:lnTo>
                <a:lnTo>
                  <a:pt x="22" y="104"/>
                </a:lnTo>
                <a:lnTo>
                  <a:pt x="20" y="102"/>
                </a:lnTo>
                <a:lnTo>
                  <a:pt x="18" y="102"/>
                </a:lnTo>
                <a:lnTo>
                  <a:pt x="14" y="100"/>
                </a:lnTo>
                <a:lnTo>
                  <a:pt x="12" y="98"/>
                </a:lnTo>
                <a:lnTo>
                  <a:pt x="10" y="98"/>
                </a:lnTo>
                <a:lnTo>
                  <a:pt x="10" y="96"/>
                </a:lnTo>
                <a:lnTo>
                  <a:pt x="8" y="96"/>
                </a:lnTo>
                <a:lnTo>
                  <a:pt x="6" y="94"/>
                </a:lnTo>
                <a:lnTo>
                  <a:pt x="6" y="96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4" y="90"/>
                </a:lnTo>
                <a:lnTo>
                  <a:pt x="2" y="90"/>
                </a:lnTo>
                <a:lnTo>
                  <a:pt x="4" y="88"/>
                </a:lnTo>
                <a:lnTo>
                  <a:pt x="4" y="84"/>
                </a:lnTo>
                <a:lnTo>
                  <a:pt x="2" y="8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0" name="Freeform 2263">
            <a:extLst>
              <a:ext uri="{FF2B5EF4-FFF2-40B4-BE49-F238E27FC236}">
                <a16:creationId xmlns:a16="http://schemas.microsoft.com/office/drawing/2014/main" id="{3EA0E0E9-FA1B-4020-B276-C02344646AB2}"/>
              </a:ext>
            </a:extLst>
          </p:cNvPr>
          <p:cNvSpPr>
            <a:spLocks/>
          </p:cNvSpPr>
          <p:nvPr/>
        </p:nvSpPr>
        <p:spPr bwMode="auto">
          <a:xfrm>
            <a:off x="5202238" y="2708275"/>
            <a:ext cx="177800" cy="165100"/>
          </a:xfrm>
          <a:custGeom>
            <a:avLst/>
            <a:gdLst>
              <a:gd name="T0" fmla="*/ 15120938 w 112"/>
              <a:gd name="T1" fmla="*/ 206652813 h 104"/>
              <a:gd name="T2" fmla="*/ 20161250 w 112"/>
              <a:gd name="T3" fmla="*/ 201612500 h 104"/>
              <a:gd name="T4" fmla="*/ 25201563 w 112"/>
              <a:gd name="T5" fmla="*/ 191531875 h 104"/>
              <a:gd name="T6" fmla="*/ 30241875 w 112"/>
              <a:gd name="T7" fmla="*/ 181451250 h 104"/>
              <a:gd name="T8" fmla="*/ 35282188 w 112"/>
              <a:gd name="T9" fmla="*/ 176410938 h 104"/>
              <a:gd name="T10" fmla="*/ 45362813 w 112"/>
              <a:gd name="T11" fmla="*/ 156249688 h 104"/>
              <a:gd name="T12" fmla="*/ 35282188 w 112"/>
              <a:gd name="T13" fmla="*/ 146169063 h 104"/>
              <a:gd name="T14" fmla="*/ 35282188 w 112"/>
              <a:gd name="T15" fmla="*/ 141128750 h 104"/>
              <a:gd name="T16" fmla="*/ 30241875 w 112"/>
              <a:gd name="T17" fmla="*/ 136088438 h 104"/>
              <a:gd name="T18" fmla="*/ 20161250 w 112"/>
              <a:gd name="T19" fmla="*/ 141128750 h 104"/>
              <a:gd name="T20" fmla="*/ 15120938 w 112"/>
              <a:gd name="T21" fmla="*/ 136088438 h 104"/>
              <a:gd name="T22" fmla="*/ 10080625 w 112"/>
              <a:gd name="T23" fmla="*/ 110886875 h 104"/>
              <a:gd name="T24" fmla="*/ 5040313 w 112"/>
              <a:gd name="T25" fmla="*/ 95765938 h 104"/>
              <a:gd name="T26" fmla="*/ 10080625 w 112"/>
              <a:gd name="T27" fmla="*/ 75604688 h 104"/>
              <a:gd name="T28" fmla="*/ 20161250 w 112"/>
              <a:gd name="T29" fmla="*/ 75604688 h 104"/>
              <a:gd name="T30" fmla="*/ 25201563 w 112"/>
              <a:gd name="T31" fmla="*/ 60483750 h 104"/>
              <a:gd name="T32" fmla="*/ 35282188 w 112"/>
              <a:gd name="T33" fmla="*/ 55443438 h 104"/>
              <a:gd name="T34" fmla="*/ 35282188 w 112"/>
              <a:gd name="T35" fmla="*/ 45362813 h 104"/>
              <a:gd name="T36" fmla="*/ 35282188 w 112"/>
              <a:gd name="T37" fmla="*/ 25201563 h 104"/>
              <a:gd name="T38" fmla="*/ 50403125 w 112"/>
              <a:gd name="T39" fmla="*/ 30241875 h 104"/>
              <a:gd name="T40" fmla="*/ 65524063 w 112"/>
              <a:gd name="T41" fmla="*/ 35282188 h 104"/>
              <a:gd name="T42" fmla="*/ 85685313 w 112"/>
              <a:gd name="T43" fmla="*/ 30241875 h 104"/>
              <a:gd name="T44" fmla="*/ 105846563 w 112"/>
              <a:gd name="T45" fmla="*/ 20161250 h 104"/>
              <a:gd name="T46" fmla="*/ 126007813 w 112"/>
              <a:gd name="T47" fmla="*/ 30241875 h 104"/>
              <a:gd name="T48" fmla="*/ 146169063 w 112"/>
              <a:gd name="T49" fmla="*/ 35282188 h 104"/>
              <a:gd name="T50" fmla="*/ 176410938 w 112"/>
              <a:gd name="T51" fmla="*/ 30241875 h 104"/>
              <a:gd name="T52" fmla="*/ 186491563 w 112"/>
              <a:gd name="T53" fmla="*/ 25201563 h 104"/>
              <a:gd name="T54" fmla="*/ 206652813 w 112"/>
              <a:gd name="T55" fmla="*/ 10080625 h 104"/>
              <a:gd name="T56" fmla="*/ 226814063 w 112"/>
              <a:gd name="T57" fmla="*/ 10080625 h 104"/>
              <a:gd name="T58" fmla="*/ 246975313 w 112"/>
              <a:gd name="T59" fmla="*/ 10080625 h 104"/>
              <a:gd name="T60" fmla="*/ 262096250 w 112"/>
              <a:gd name="T61" fmla="*/ 10080625 h 104"/>
              <a:gd name="T62" fmla="*/ 277217188 w 112"/>
              <a:gd name="T63" fmla="*/ 10080625 h 104"/>
              <a:gd name="T64" fmla="*/ 277217188 w 112"/>
              <a:gd name="T65" fmla="*/ 20161250 h 104"/>
              <a:gd name="T66" fmla="*/ 262096250 w 112"/>
              <a:gd name="T67" fmla="*/ 35282188 h 104"/>
              <a:gd name="T68" fmla="*/ 241935000 w 112"/>
              <a:gd name="T69" fmla="*/ 45362813 h 104"/>
              <a:gd name="T70" fmla="*/ 236894688 w 112"/>
              <a:gd name="T71" fmla="*/ 65524063 h 104"/>
              <a:gd name="T72" fmla="*/ 246975313 w 112"/>
              <a:gd name="T73" fmla="*/ 85685313 h 104"/>
              <a:gd name="T74" fmla="*/ 241935000 w 112"/>
              <a:gd name="T75" fmla="*/ 110886875 h 104"/>
              <a:gd name="T76" fmla="*/ 241935000 w 112"/>
              <a:gd name="T77" fmla="*/ 120967500 h 104"/>
              <a:gd name="T78" fmla="*/ 236894688 w 112"/>
              <a:gd name="T79" fmla="*/ 146169063 h 104"/>
              <a:gd name="T80" fmla="*/ 226814063 w 112"/>
              <a:gd name="T81" fmla="*/ 156249688 h 104"/>
              <a:gd name="T82" fmla="*/ 201612500 w 112"/>
              <a:gd name="T83" fmla="*/ 171370625 h 104"/>
              <a:gd name="T84" fmla="*/ 186491563 w 112"/>
              <a:gd name="T85" fmla="*/ 181451250 h 104"/>
              <a:gd name="T86" fmla="*/ 156249688 w 112"/>
              <a:gd name="T87" fmla="*/ 201612500 h 104"/>
              <a:gd name="T88" fmla="*/ 146169063 w 112"/>
              <a:gd name="T89" fmla="*/ 206652813 h 104"/>
              <a:gd name="T90" fmla="*/ 126007813 w 112"/>
              <a:gd name="T91" fmla="*/ 221773750 h 104"/>
              <a:gd name="T92" fmla="*/ 100806250 w 112"/>
              <a:gd name="T93" fmla="*/ 236894688 h 104"/>
              <a:gd name="T94" fmla="*/ 75604688 w 112"/>
              <a:gd name="T95" fmla="*/ 252015625 h 104"/>
              <a:gd name="T96" fmla="*/ 55443438 w 112"/>
              <a:gd name="T97" fmla="*/ 262096250 h 104"/>
              <a:gd name="T98" fmla="*/ 35282188 w 112"/>
              <a:gd name="T99" fmla="*/ 252015625 h 104"/>
              <a:gd name="T100" fmla="*/ 25201563 w 112"/>
              <a:gd name="T101" fmla="*/ 246975313 h 104"/>
              <a:gd name="T102" fmla="*/ 20161250 w 112"/>
              <a:gd name="T103" fmla="*/ 241935000 h 104"/>
              <a:gd name="T104" fmla="*/ 10080625 w 112"/>
              <a:gd name="T105" fmla="*/ 241935000 h 104"/>
              <a:gd name="T106" fmla="*/ 10080625 w 112"/>
              <a:gd name="T107" fmla="*/ 236894688 h 104"/>
              <a:gd name="T108" fmla="*/ 10080625 w 112"/>
              <a:gd name="T109" fmla="*/ 236894688 h 104"/>
              <a:gd name="T110" fmla="*/ 10080625 w 112"/>
              <a:gd name="T111" fmla="*/ 226814063 h 104"/>
              <a:gd name="T112" fmla="*/ 10080625 w 112"/>
              <a:gd name="T113" fmla="*/ 211693125 h 1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12" h="104">
                <a:moveTo>
                  <a:pt x="2" y="84"/>
                </a:move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8" y="78"/>
                </a:lnTo>
                <a:lnTo>
                  <a:pt x="10" y="78"/>
                </a:lnTo>
                <a:lnTo>
                  <a:pt x="10" y="76"/>
                </a:lnTo>
                <a:lnTo>
                  <a:pt x="8" y="76"/>
                </a:lnTo>
                <a:lnTo>
                  <a:pt x="8" y="74"/>
                </a:lnTo>
                <a:lnTo>
                  <a:pt x="10" y="72"/>
                </a:lnTo>
                <a:lnTo>
                  <a:pt x="12" y="72"/>
                </a:lnTo>
                <a:lnTo>
                  <a:pt x="14" y="72"/>
                </a:lnTo>
                <a:lnTo>
                  <a:pt x="16" y="72"/>
                </a:lnTo>
                <a:lnTo>
                  <a:pt x="14" y="70"/>
                </a:lnTo>
                <a:lnTo>
                  <a:pt x="14" y="68"/>
                </a:lnTo>
                <a:lnTo>
                  <a:pt x="16" y="68"/>
                </a:lnTo>
                <a:lnTo>
                  <a:pt x="18" y="66"/>
                </a:lnTo>
                <a:lnTo>
                  <a:pt x="18" y="64"/>
                </a:lnTo>
                <a:lnTo>
                  <a:pt x="18" y="62"/>
                </a:lnTo>
                <a:lnTo>
                  <a:pt x="16" y="62"/>
                </a:lnTo>
                <a:lnTo>
                  <a:pt x="16" y="60"/>
                </a:lnTo>
                <a:lnTo>
                  <a:pt x="14" y="58"/>
                </a:lnTo>
                <a:lnTo>
                  <a:pt x="14" y="56"/>
                </a:lnTo>
                <a:lnTo>
                  <a:pt x="12" y="54"/>
                </a:lnTo>
                <a:lnTo>
                  <a:pt x="12" y="56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4" y="50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2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30"/>
                </a:lnTo>
                <a:lnTo>
                  <a:pt x="4" y="28"/>
                </a:lnTo>
                <a:lnTo>
                  <a:pt x="4" y="30"/>
                </a:lnTo>
                <a:lnTo>
                  <a:pt x="6" y="30"/>
                </a:lnTo>
                <a:lnTo>
                  <a:pt x="8" y="32"/>
                </a:lnTo>
                <a:lnTo>
                  <a:pt x="8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4" y="20"/>
                </a:lnTo>
                <a:lnTo>
                  <a:pt x="14" y="18"/>
                </a:lnTo>
                <a:lnTo>
                  <a:pt x="12" y="18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8" y="10"/>
                </a:lnTo>
                <a:lnTo>
                  <a:pt x="40" y="10"/>
                </a:lnTo>
                <a:lnTo>
                  <a:pt x="40" y="8"/>
                </a:lnTo>
                <a:lnTo>
                  <a:pt x="42" y="8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50" y="12"/>
                </a:lnTo>
                <a:lnTo>
                  <a:pt x="54" y="12"/>
                </a:lnTo>
                <a:lnTo>
                  <a:pt x="56" y="12"/>
                </a:lnTo>
                <a:lnTo>
                  <a:pt x="56" y="14"/>
                </a:lnTo>
                <a:lnTo>
                  <a:pt x="58" y="14"/>
                </a:lnTo>
                <a:lnTo>
                  <a:pt x="62" y="12"/>
                </a:lnTo>
                <a:lnTo>
                  <a:pt x="66" y="12"/>
                </a:lnTo>
                <a:lnTo>
                  <a:pt x="68" y="12"/>
                </a:lnTo>
                <a:lnTo>
                  <a:pt x="70" y="12"/>
                </a:lnTo>
                <a:lnTo>
                  <a:pt x="72" y="10"/>
                </a:lnTo>
                <a:lnTo>
                  <a:pt x="74" y="10"/>
                </a:lnTo>
                <a:lnTo>
                  <a:pt x="76" y="8"/>
                </a:lnTo>
                <a:lnTo>
                  <a:pt x="78" y="6"/>
                </a:lnTo>
                <a:lnTo>
                  <a:pt x="80" y="6"/>
                </a:lnTo>
                <a:lnTo>
                  <a:pt x="82" y="4"/>
                </a:lnTo>
                <a:lnTo>
                  <a:pt x="84" y="4"/>
                </a:lnTo>
                <a:lnTo>
                  <a:pt x="86" y="4"/>
                </a:lnTo>
                <a:lnTo>
                  <a:pt x="88" y="4"/>
                </a:lnTo>
                <a:lnTo>
                  <a:pt x="90" y="4"/>
                </a:lnTo>
                <a:lnTo>
                  <a:pt x="92" y="6"/>
                </a:lnTo>
                <a:lnTo>
                  <a:pt x="94" y="6"/>
                </a:lnTo>
                <a:lnTo>
                  <a:pt x="96" y="4"/>
                </a:lnTo>
                <a:lnTo>
                  <a:pt x="98" y="4"/>
                </a:lnTo>
                <a:lnTo>
                  <a:pt x="100" y="4"/>
                </a:lnTo>
                <a:lnTo>
                  <a:pt x="102" y="4"/>
                </a:lnTo>
                <a:lnTo>
                  <a:pt x="104" y="4"/>
                </a:lnTo>
                <a:lnTo>
                  <a:pt x="106" y="2"/>
                </a:lnTo>
                <a:lnTo>
                  <a:pt x="108" y="0"/>
                </a:lnTo>
                <a:lnTo>
                  <a:pt x="110" y="2"/>
                </a:lnTo>
                <a:lnTo>
                  <a:pt x="110" y="4"/>
                </a:lnTo>
                <a:lnTo>
                  <a:pt x="112" y="4"/>
                </a:lnTo>
                <a:lnTo>
                  <a:pt x="112" y="6"/>
                </a:lnTo>
                <a:lnTo>
                  <a:pt x="110" y="8"/>
                </a:lnTo>
                <a:lnTo>
                  <a:pt x="108" y="10"/>
                </a:lnTo>
                <a:lnTo>
                  <a:pt x="106" y="10"/>
                </a:lnTo>
                <a:lnTo>
                  <a:pt x="106" y="12"/>
                </a:lnTo>
                <a:lnTo>
                  <a:pt x="104" y="14"/>
                </a:lnTo>
                <a:lnTo>
                  <a:pt x="102" y="14"/>
                </a:lnTo>
                <a:lnTo>
                  <a:pt x="102" y="16"/>
                </a:lnTo>
                <a:lnTo>
                  <a:pt x="100" y="16"/>
                </a:lnTo>
                <a:lnTo>
                  <a:pt x="98" y="16"/>
                </a:lnTo>
                <a:lnTo>
                  <a:pt x="96" y="18"/>
                </a:lnTo>
                <a:lnTo>
                  <a:pt x="96" y="20"/>
                </a:lnTo>
                <a:lnTo>
                  <a:pt x="94" y="20"/>
                </a:lnTo>
                <a:lnTo>
                  <a:pt x="94" y="26"/>
                </a:lnTo>
                <a:lnTo>
                  <a:pt x="96" y="28"/>
                </a:lnTo>
                <a:lnTo>
                  <a:pt x="96" y="30"/>
                </a:lnTo>
                <a:lnTo>
                  <a:pt x="98" y="32"/>
                </a:lnTo>
                <a:lnTo>
                  <a:pt x="98" y="34"/>
                </a:lnTo>
                <a:lnTo>
                  <a:pt x="98" y="36"/>
                </a:lnTo>
                <a:lnTo>
                  <a:pt x="96" y="38"/>
                </a:lnTo>
                <a:lnTo>
                  <a:pt x="96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6" y="48"/>
                </a:lnTo>
                <a:lnTo>
                  <a:pt x="96" y="50"/>
                </a:lnTo>
                <a:lnTo>
                  <a:pt x="98" y="52"/>
                </a:lnTo>
                <a:lnTo>
                  <a:pt x="96" y="54"/>
                </a:lnTo>
                <a:lnTo>
                  <a:pt x="96" y="56"/>
                </a:lnTo>
                <a:lnTo>
                  <a:pt x="94" y="58"/>
                </a:lnTo>
                <a:lnTo>
                  <a:pt x="94" y="60"/>
                </a:lnTo>
                <a:lnTo>
                  <a:pt x="92" y="62"/>
                </a:lnTo>
                <a:lnTo>
                  <a:pt x="90" y="62"/>
                </a:lnTo>
                <a:lnTo>
                  <a:pt x="90" y="64"/>
                </a:lnTo>
                <a:lnTo>
                  <a:pt x="88" y="64"/>
                </a:lnTo>
                <a:lnTo>
                  <a:pt x="84" y="66"/>
                </a:lnTo>
                <a:lnTo>
                  <a:pt x="82" y="66"/>
                </a:lnTo>
                <a:lnTo>
                  <a:pt x="80" y="68"/>
                </a:lnTo>
                <a:lnTo>
                  <a:pt x="78" y="70"/>
                </a:lnTo>
                <a:lnTo>
                  <a:pt x="76" y="70"/>
                </a:lnTo>
                <a:lnTo>
                  <a:pt x="76" y="72"/>
                </a:lnTo>
                <a:lnTo>
                  <a:pt x="74" y="72"/>
                </a:lnTo>
                <a:lnTo>
                  <a:pt x="72" y="74"/>
                </a:lnTo>
                <a:lnTo>
                  <a:pt x="70" y="74"/>
                </a:lnTo>
                <a:lnTo>
                  <a:pt x="68" y="76"/>
                </a:lnTo>
                <a:lnTo>
                  <a:pt x="66" y="78"/>
                </a:lnTo>
                <a:lnTo>
                  <a:pt x="62" y="80"/>
                </a:lnTo>
                <a:lnTo>
                  <a:pt x="60" y="80"/>
                </a:lnTo>
                <a:lnTo>
                  <a:pt x="58" y="82"/>
                </a:lnTo>
                <a:lnTo>
                  <a:pt x="56" y="84"/>
                </a:lnTo>
                <a:lnTo>
                  <a:pt x="54" y="84"/>
                </a:lnTo>
                <a:lnTo>
                  <a:pt x="52" y="86"/>
                </a:lnTo>
                <a:lnTo>
                  <a:pt x="50" y="86"/>
                </a:lnTo>
                <a:lnTo>
                  <a:pt x="50" y="88"/>
                </a:lnTo>
                <a:lnTo>
                  <a:pt x="48" y="88"/>
                </a:lnTo>
                <a:lnTo>
                  <a:pt x="44" y="90"/>
                </a:lnTo>
                <a:lnTo>
                  <a:pt x="42" y="92"/>
                </a:lnTo>
                <a:lnTo>
                  <a:pt x="40" y="94"/>
                </a:lnTo>
                <a:lnTo>
                  <a:pt x="36" y="96"/>
                </a:lnTo>
                <a:lnTo>
                  <a:pt x="34" y="98"/>
                </a:lnTo>
                <a:lnTo>
                  <a:pt x="30" y="100"/>
                </a:lnTo>
                <a:lnTo>
                  <a:pt x="28" y="102"/>
                </a:lnTo>
                <a:lnTo>
                  <a:pt x="26" y="102"/>
                </a:lnTo>
                <a:lnTo>
                  <a:pt x="24" y="104"/>
                </a:lnTo>
                <a:lnTo>
                  <a:pt x="22" y="104"/>
                </a:lnTo>
                <a:lnTo>
                  <a:pt x="20" y="102"/>
                </a:lnTo>
                <a:lnTo>
                  <a:pt x="18" y="102"/>
                </a:lnTo>
                <a:lnTo>
                  <a:pt x="14" y="100"/>
                </a:lnTo>
                <a:lnTo>
                  <a:pt x="12" y="98"/>
                </a:lnTo>
                <a:lnTo>
                  <a:pt x="10" y="98"/>
                </a:lnTo>
                <a:lnTo>
                  <a:pt x="10" y="96"/>
                </a:lnTo>
                <a:lnTo>
                  <a:pt x="8" y="96"/>
                </a:lnTo>
                <a:lnTo>
                  <a:pt x="6" y="94"/>
                </a:lnTo>
                <a:lnTo>
                  <a:pt x="6" y="96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4" y="90"/>
                </a:lnTo>
                <a:lnTo>
                  <a:pt x="2" y="90"/>
                </a:lnTo>
                <a:lnTo>
                  <a:pt x="4" y="88"/>
                </a:lnTo>
                <a:lnTo>
                  <a:pt x="4" y="84"/>
                </a:lnTo>
                <a:lnTo>
                  <a:pt x="2" y="8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1" name="Freeform 2264">
            <a:extLst>
              <a:ext uri="{FF2B5EF4-FFF2-40B4-BE49-F238E27FC236}">
                <a16:creationId xmlns:a16="http://schemas.microsoft.com/office/drawing/2014/main" id="{613B269A-6D52-4E3C-8EA0-CBEF6D84A619}"/>
              </a:ext>
            </a:extLst>
          </p:cNvPr>
          <p:cNvSpPr>
            <a:spLocks/>
          </p:cNvSpPr>
          <p:nvPr/>
        </p:nvSpPr>
        <p:spPr bwMode="auto">
          <a:xfrm>
            <a:off x="4911725" y="2895600"/>
            <a:ext cx="319088" cy="325439"/>
          </a:xfrm>
          <a:custGeom>
            <a:avLst/>
            <a:gdLst>
              <a:gd name="T0" fmla="*/ 10080641 w 201"/>
              <a:gd name="T1" fmla="*/ 55443523 h 205"/>
              <a:gd name="T2" fmla="*/ 5040320 w 201"/>
              <a:gd name="T3" fmla="*/ 25201601 h 205"/>
              <a:gd name="T4" fmla="*/ 15120961 w 201"/>
              <a:gd name="T5" fmla="*/ 5040320 h 205"/>
              <a:gd name="T6" fmla="*/ 50403204 w 201"/>
              <a:gd name="T7" fmla="*/ 0 h 205"/>
              <a:gd name="T8" fmla="*/ 83166080 w 201"/>
              <a:gd name="T9" fmla="*/ 10080640 h 205"/>
              <a:gd name="T10" fmla="*/ 118448323 w 201"/>
              <a:gd name="T11" fmla="*/ 20161281 h 205"/>
              <a:gd name="T12" fmla="*/ 153730566 w 201"/>
              <a:gd name="T13" fmla="*/ 30241921 h 205"/>
              <a:gd name="T14" fmla="*/ 183972488 w 201"/>
              <a:gd name="T15" fmla="*/ 40322562 h 205"/>
              <a:gd name="T16" fmla="*/ 219254731 w 201"/>
              <a:gd name="T17" fmla="*/ 25201601 h 205"/>
              <a:gd name="T18" fmla="*/ 234375692 w 201"/>
              <a:gd name="T19" fmla="*/ 20161281 h 205"/>
              <a:gd name="T20" fmla="*/ 244456333 w 201"/>
              <a:gd name="T21" fmla="*/ 10080640 h 205"/>
              <a:gd name="T22" fmla="*/ 254536974 w 201"/>
              <a:gd name="T23" fmla="*/ 15120961 h 205"/>
              <a:gd name="T24" fmla="*/ 274698255 w 201"/>
              <a:gd name="T25" fmla="*/ 0 h 205"/>
              <a:gd name="T26" fmla="*/ 299899857 w 201"/>
              <a:gd name="T27" fmla="*/ 10080640 h 205"/>
              <a:gd name="T28" fmla="*/ 315020819 w 201"/>
              <a:gd name="T29" fmla="*/ 15120961 h 205"/>
              <a:gd name="T30" fmla="*/ 315020819 w 201"/>
              <a:gd name="T31" fmla="*/ 25201601 h 205"/>
              <a:gd name="T32" fmla="*/ 325101459 w 201"/>
              <a:gd name="T33" fmla="*/ 30241921 h 205"/>
              <a:gd name="T34" fmla="*/ 330141780 w 201"/>
              <a:gd name="T35" fmla="*/ 20161281 h 205"/>
              <a:gd name="T36" fmla="*/ 350303061 w 201"/>
              <a:gd name="T37" fmla="*/ 30241921 h 205"/>
              <a:gd name="T38" fmla="*/ 360383702 w 201"/>
              <a:gd name="T39" fmla="*/ 25201601 h 205"/>
              <a:gd name="T40" fmla="*/ 385585304 w 201"/>
              <a:gd name="T41" fmla="*/ 25201601 h 205"/>
              <a:gd name="T42" fmla="*/ 410786906 w 201"/>
              <a:gd name="T43" fmla="*/ 20161281 h 205"/>
              <a:gd name="T44" fmla="*/ 420867547 w 201"/>
              <a:gd name="T45" fmla="*/ 30241921 h 205"/>
              <a:gd name="T46" fmla="*/ 430948188 w 201"/>
              <a:gd name="T47" fmla="*/ 55443523 h 205"/>
              <a:gd name="T48" fmla="*/ 441028829 w 201"/>
              <a:gd name="T49" fmla="*/ 85685444 h 205"/>
              <a:gd name="T50" fmla="*/ 451109469 w 201"/>
              <a:gd name="T51" fmla="*/ 110887045 h 205"/>
              <a:gd name="T52" fmla="*/ 441028829 w 201"/>
              <a:gd name="T53" fmla="*/ 146169287 h 205"/>
              <a:gd name="T54" fmla="*/ 430948188 w 201"/>
              <a:gd name="T55" fmla="*/ 176411209 h 205"/>
              <a:gd name="T56" fmla="*/ 425907867 w 201"/>
              <a:gd name="T57" fmla="*/ 201612810 h 205"/>
              <a:gd name="T58" fmla="*/ 395665945 w 201"/>
              <a:gd name="T59" fmla="*/ 176411209 h 205"/>
              <a:gd name="T60" fmla="*/ 380544984 w 201"/>
              <a:gd name="T61" fmla="*/ 156249928 h 205"/>
              <a:gd name="T62" fmla="*/ 370464343 w 201"/>
              <a:gd name="T63" fmla="*/ 131048326 h 205"/>
              <a:gd name="T64" fmla="*/ 350303061 w 201"/>
              <a:gd name="T65" fmla="*/ 100806405 h 205"/>
              <a:gd name="T66" fmla="*/ 340222421 w 201"/>
              <a:gd name="T67" fmla="*/ 90725764 h 205"/>
              <a:gd name="T68" fmla="*/ 350303061 w 201"/>
              <a:gd name="T69" fmla="*/ 120967686 h 205"/>
              <a:gd name="T70" fmla="*/ 365424023 w 201"/>
              <a:gd name="T71" fmla="*/ 161290248 h 205"/>
              <a:gd name="T72" fmla="*/ 380544984 w 201"/>
              <a:gd name="T73" fmla="*/ 181451529 h 205"/>
              <a:gd name="T74" fmla="*/ 395665945 w 201"/>
              <a:gd name="T75" fmla="*/ 201612810 h 205"/>
              <a:gd name="T76" fmla="*/ 400706265 w 201"/>
              <a:gd name="T77" fmla="*/ 216733770 h 205"/>
              <a:gd name="T78" fmla="*/ 415827227 w 201"/>
              <a:gd name="T79" fmla="*/ 257056332 h 205"/>
              <a:gd name="T80" fmla="*/ 435988508 w 201"/>
              <a:gd name="T81" fmla="*/ 292338574 h 205"/>
              <a:gd name="T82" fmla="*/ 456149790 w 201"/>
              <a:gd name="T83" fmla="*/ 327620816 h 205"/>
              <a:gd name="T84" fmla="*/ 471270751 w 201"/>
              <a:gd name="T85" fmla="*/ 362903058 h 205"/>
              <a:gd name="T86" fmla="*/ 496472353 w 201"/>
              <a:gd name="T87" fmla="*/ 393144979 h 205"/>
              <a:gd name="T88" fmla="*/ 491432033 w 201"/>
              <a:gd name="T89" fmla="*/ 408265940 h 205"/>
              <a:gd name="T90" fmla="*/ 501512673 w 201"/>
              <a:gd name="T91" fmla="*/ 443548181 h 205"/>
              <a:gd name="T92" fmla="*/ 471270751 w 201"/>
              <a:gd name="T93" fmla="*/ 463709462 h 205"/>
              <a:gd name="T94" fmla="*/ 451109469 w 201"/>
              <a:gd name="T95" fmla="*/ 488911064 h 205"/>
              <a:gd name="T96" fmla="*/ 430948188 w 201"/>
              <a:gd name="T97" fmla="*/ 511593299 h 205"/>
              <a:gd name="T98" fmla="*/ 395665945 w 201"/>
              <a:gd name="T99" fmla="*/ 506552978 h 205"/>
              <a:gd name="T100" fmla="*/ 309980498 w 201"/>
              <a:gd name="T101" fmla="*/ 491432018 h 205"/>
              <a:gd name="T102" fmla="*/ 25201602 w 201"/>
              <a:gd name="T103" fmla="*/ 478830423 h 205"/>
              <a:gd name="T104" fmla="*/ 25201602 w 201"/>
              <a:gd name="T105" fmla="*/ 413306260 h 205"/>
              <a:gd name="T106" fmla="*/ 20161282 w 201"/>
              <a:gd name="T107" fmla="*/ 342741777 h 205"/>
              <a:gd name="T108" fmla="*/ 20161282 w 201"/>
              <a:gd name="T109" fmla="*/ 282257934 h 205"/>
              <a:gd name="T110" fmla="*/ 15120961 w 201"/>
              <a:gd name="T111" fmla="*/ 221774091 h 205"/>
              <a:gd name="T112" fmla="*/ 15120961 w 201"/>
              <a:gd name="T113" fmla="*/ 171370888 h 205"/>
              <a:gd name="T114" fmla="*/ 10080641 w 201"/>
              <a:gd name="T115" fmla="*/ 120967686 h 2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1" h="205">
                <a:moveTo>
                  <a:pt x="0" y="34"/>
                </a:move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4"/>
                </a:lnTo>
                <a:lnTo>
                  <a:pt x="33" y="4"/>
                </a:lnTo>
                <a:lnTo>
                  <a:pt x="35" y="4"/>
                </a:lnTo>
                <a:lnTo>
                  <a:pt x="37" y="4"/>
                </a:lnTo>
                <a:lnTo>
                  <a:pt x="39" y="4"/>
                </a:lnTo>
                <a:lnTo>
                  <a:pt x="41" y="6"/>
                </a:lnTo>
                <a:lnTo>
                  <a:pt x="43" y="6"/>
                </a:lnTo>
                <a:lnTo>
                  <a:pt x="45" y="8"/>
                </a:lnTo>
                <a:lnTo>
                  <a:pt x="47" y="8"/>
                </a:lnTo>
                <a:lnTo>
                  <a:pt x="49" y="10"/>
                </a:lnTo>
                <a:lnTo>
                  <a:pt x="51" y="8"/>
                </a:lnTo>
                <a:lnTo>
                  <a:pt x="53" y="10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2"/>
                </a:lnTo>
                <a:lnTo>
                  <a:pt x="65" y="12"/>
                </a:lnTo>
                <a:lnTo>
                  <a:pt x="67" y="12"/>
                </a:lnTo>
                <a:lnTo>
                  <a:pt x="69" y="14"/>
                </a:lnTo>
                <a:lnTo>
                  <a:pt x="71" y="14"/>
                </a:lnTo>
                <a:lnTo>
                  <a:pt x="73" y="16"/>
                </a:lnTo>
                <a:lnTo>
                  <a:pt x="75" y="16"/>
                </a:lnTo>
                <a:lnTo>
                  <a:pt x="77" y="16"/>
                </a:lnTo>
                <a:lnTo>
                  <a:pt x="79" y="16"/>
                </a:lnTo>
                <a:lnTo>
                  <a:pt x="81" y="14"/>
                </a:lnTo>
                <a:lnTo>
                  <a:pt x="83" y="12"/>
                </a:lnTo>
                <a:lnTo>
                  <a:pt x="85" y="12"/>
                </a:lnTo>
                <a:lnTo>
                  <a:pt x="87" y="10"/>
                </a:lnTo>
                <a:lnTo>
                  <a:pt x="89" y="10"/>
                </a:lnTo>
                <a:lnTo>
                  <a:pt x="89" y="8"/>
                </a:lnTo>
                <a:lnTo>
                  <a:pt x="91" y="8"/>
                </a:lnTo>
                <a:lnTo>
                  <a:pt x="91" y="6"/>
                </a:lnTo>
                <a:lnTo>
                  <a:pt x="93" y="8"/>
                </a:lnTo>
                <a:lnTo>
                  <a:pt x="95" y="8"/>
                </a:lnTo>
                <a:lnTo>
                  <a:pt x="93" y="8"/>
                </a:lnTo>
                <a:lnTo>
                  <a:pt x="95" y="8"/>
                </a:lnTo>
                <a:lnTo>
                  <a:pt x="95" y="6"/>
                </a:lnTo>
                <a:lnTo>
                  <a:pt x="97" y="4"/>
                </a:lnTo>
                <a:lnTo>
                  <a:pt x="99" y="4"/>
                </a:lnTo>
                <a:lnTo>
                  <a:pt x="103" y="2"/>
                </a:lnTo>
                <a:lnTo>
                  <a:pt x="105" y="2"/>
                </a:lnTo>
                <a:lnTo>
                  <a:pt x="103" y="4"/>
                </a:lnTo>
                <a:lnTo>
                  <a:pt x="101" y="6"/>
                </a:lnTo>
                <a:lnTo>
                  <a:pt x="103" y="4"/>
                </a:lnTo>
                <a:lnTo>
                  <a:pt x="105" y="4"/>
                </a:lnTo>
                <a:lnTo>
                  <a:pt x="107" y="4"/>
                </a:lnTo>
                <a:lnTo>
                  <a:pt x="109" y="2"/>
                </a:lnTo>
                <a:lnTo>
                  <a:pt x="107" y="0"/>
                </a:lnTo>
                <a:lnTo>
                  <a:pt x="109" y="0"/>
                </a:lnTo>
                <a:lnTo>
                  <a:pt x="111" y="0"/>
                </a:lnTo>
                <a:lnTo>
                  <a:pt x="111" y="2"/>
                </a:lnTo>
                <a:lnTo>
                  <a:pt x="113" y="2"/>
                </a:lnTo>
                <a:lnTo>
                  <a:pt x="115" y="4"/>
                </a:lnTo>
                <a:lnTo>
                  <a:pt x="117" y="4"/>
                </a:lnTo>
                <a:lnTo>
                  <a:pt x="119" y="4"/>
                </a:lnTo>
                <a:lnTo>
                  <a:pt x="121" y="4"/>
                </a:lnTo>
                <a:lnTo>
                  <a:pt x="123" y="2"/>
                </a:lnTo>
                <a:lnTo>
                  <a:pt x="125" y="2"/>
                </a:lnTo>
                <a:lnTo>
                  <a:pt x="125" y="4"/>
                </a:lnTo>
                <a:lnTo>
                  <a:pt x="127" y="6"/>
                </a:lnTo>
                <a:lnTo>
                  <a:pt x="129" y="6"/>
                </a:lnTo>
                <a:lnTo>
                  <a:pt x="127" y="6"/>
                </a:lnTo>
                <a:lnTo>
                  <a:pt x="125" y="6"/>
                </a:lnTo>
                <a:lnTo>
                  <a:pt x="125" y="4"/>
                </a:lnTo>
                <a:lnTo>
                  <a:pt x="123" y="2"/>
                </a:lnTo>
                <a:lnTo>
                  <a:pt x="123" y="4"/>
                </a:lnTo>
                <a:lnTo>
                  <a:pt x="123" y="6"/>
                </a:lnTo>
                <a:lnTo>
                  <a:pt x="123" y="8"/>
                </a:lnTo>
                <a:lnTo>
                  <a:pt x="125" y="10"/>
                </a:lnTo>
                <a:lnTo>
                  <a:pt x="127" y="10"/>
                </a:lnTo>
                <a:lnTo>
                  <a:pt x="127" y="12"/>
                </a:lnTo>
                <a:lnTo>
                  <a:pt x="129" y="12"/>
                </a:lnTo>
                <a:lnTo>
                  <a:pt x="131" y="10"/>
                </a:lnTo>
                <a:lnTo>
                  <a:pt x="131" y="8"/>
                </a:lnTo>
                <a:lnTo>
                  <a:pt x="129" y="8"/>
                </a:lnTo>
                <a:lnTo>
                  <a:pt x="131" y="8"/>
                </a:lnTo>
                <a:lnTo>
                  <a:pt x="133" y="10"/>
                </a:lnTo>
                <a:lnTo>
                  <a:pt x="135" y="10"/>
                </a:lnTo>
                <a:lnTo>
                  <a:pt x="137" y="12"/>
                </a:lnTo>
                <a:lnTo>
                  <a:pt x="139" y="12"/>
                </a:lnTo>
                <a:lnTo>
                  <a:pt x="141" y="12"/>
                </a:lnTo>
                <a:lnTo>
                  <a:pt x="143" y="12"/>
                </a:lnTo>
                <a:lnTo>
                  <a:pt x="143" y="10"/>
                </a:lnTo>
                <a:lnTo>
                  <a:pt x="145" y="10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49" y="10"/>
                </a:lnTo>
                <a:lnTo>
                  <a:pt x="151" y="10"/>
                </a:lnTo>
                <a:lnTo>
                  <a:pt x="153" y="10"/>
                </a:lnTo>
                <a:lnTo>
                  <a:pt x="155" y="10"/>
                </a:lnTo>
                <a:lnTo>
                  <a:pt x="157" y="10"/>
                </a:lnTo>
                <a:lnTo>
                  <a:pt x="159" y="10"/>
                </a:lnTo>
                <a:lnTo>
                  <a:pt x="161" y="8"/>
                </a:lnTo>
                <a:lnTo>
                  <a:pt x="163" y="8"/>
                </a:lnTo>
                <a:lnTo>
                  <a:pt x="165" y="6"/>
                </a:lnTo>
                <a:lnTo>
                  <a:pt x="165" y="8"/>
                </a:lnTo>
                <a:lnTo>
                  <a:pt x="165" y="10"/>
                </a:lnTo>
                <a:lnTo>
                  <a:pt x="167" y="12"/>
                </a:lnTo>
                <a:lnTo>
                  <a:pt x="167" y="14"/>
                </a:lnTo>
                <a:lnTo>
                  <a:pt x="167" y="16"/>
                </a:lnTo>
                <a:lnTo>
                  <a:pt x="169" y="18"/>
                </a:lnTo>
                <a:lnTo>
                  <a:pt x="171" y="20"/>
                </a:lnTo>
                <a:lnTo>
                  <a:pt x="171" y="22"/>
                </a:lnTo>
                <a:lnTo>
                  <a:pt x="171" y="24"/>
                </a:lnTo>
                <a:lnTo>
                  <a:pt x="171" y="26"/>
                </a:lnTo>
                <a:lnTo>
                  <a:pt x="173" y="28"/>
                </a:lnTo>
                <a:lnTo>
                  <a:pt x="173" y="30"/>
                </a:lnTo>
                <a:lnTo>
                  <a:pt x="175" y="32"/>
                </a:lnTo>
                <a:lnTo>
                  <a:pt x="175" y="34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  <a:lnTo>
                  <a:pt x="177" y="42"/>
                </a:lnTo>
                <a:lnTo>
                  <a:pt x="179" y="44"/>
                </a:lnTo>
                <a:lnTo>
                  <a:pt x="177" y="46"/>
                </a:lnTo>
                <a:lnTo>
                  <a:pt x="177" y="48"/>
                </a:lnTo>
                <a:lnTo>
                  <a:pt x="177" y="50"/>
                </a:lnTo>
                <a:lnTo>
                  <a:pt x="175" y="52"/>
                </a:lnTo>
                <a:lnTo>
                  <a:pt x="175" y="54"/>
                </a:lnTo>
                <a:lnTo>
                  <a:pt x="175" y="56"/>
                </a:lnTo>
                <a:lnTo>
                  <a:pt x="175" y="58"/>
                </a:lnTo>
                <a:lnTo>
                  <a:pt x="175" y="60"/>
                </a:lnTo>
                <a:lnTo>
                  <a:pt x="175" y="62"/>
                </a:lnTo>
                <a:lnTo>
                  <a:pt x="173" y="64"/>
                </a:lnTo>
                <a:lnTo>
                  <a:pt x="173" y="66"/>
                </a:lnTo>
                <a:lnTo>
                  <a:pt x="173" y="68"/>
                </a:lnTo>
                <a:lnTo>
                  <a:pt x="171" y="70"/>
                </a:lnTo>
                <a:lnTo>
                  <a:pt x="173" y="72"/>
                </a:lnTo>
                <a:lnTo>
                  <a:pt x="173" y="74"/>
                </a:lnTo>
                <a:lnTo>
                  <a:pt x="171" y="76"/>
                </a:lnTo>
                <a:lnTo>
                  <a:pt x="171" y="78"/>
                </a:lnTo>
                <a:lnTo>
                  <a:pt x="169" y="78"/>
                </a:lnTo>
                <a:lnTo>
                  <a:pt x="169" y="80"/>
                </a:lnTo>
                <a:lnTo>
                  <a:pt x="167" y="80"/>
                </a:lnTo>
                <a:lnTo>
                  <a:pt x="165" y="80"/>
                </a:lnTo>
                <a:lnTo>
                  <a:pt x="163" y="78"/>
                </a:lnTo>
                <a:lnTo>
                  <a:pt x="163" y="76"/>
                </a:lnTo>
                <a:lnTo>
                  <a:pt x="161" y="74"/>
                </a:lnTo>
                <a:lnTo>
                  <a:pt x="159" y="72"/>
                </a:lnTo>
                <a:lnTo>
                  <a:pt x="157" y="70"/>
                </a:lnTo>
                <a:lnTo>
                  <a:pt x="157" y="68"/>
                </a:lnTo>
                <a:lnTo>
                  <a:pt x="155" y="68"/>
                </a:lnTo>
                <a:lnTo>
                  <a:pt x="153" y="66"/>
                </a:lnTo>
                <a:lnTo>
                  <a:pt x="151" y="64"/>
                </a:lnTo>
                <a:lnTo>
                  <a:pt x="151" y="62"/>
                </a:lnTo>
                <a:lnTo>
                  <a:pt x="149" y="62"/>
                </a:lnTo>
                <a:lnTo>
                  <a:pt x="151" y="60"/>
                </a:lnTo>
                <a:lnTo>
                  <a:pt x="149" y="58"/>
                </a:lnTo>
                <a:lnTo>
                  <a:pt x="149" y="56"/>
                </a:lnTo>
                <a:lnTo>
                  <a:pt x="149" y="54"/>
                </a:lnTo>
                <a:lnTo>
                  <a:pt x="147" y="52"/>
                </a:lnTo>
                <a:lnTo>
                  <a:pt x="145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6"/>
                </a:lnTo>
                <a:lnTo>
                  <a:pt x="141" y="46"/>
                </a:lnTo>
                <a:lnTo>
                  <a:pt x="141" y="44"/>
                </a:lnTo>
                <a:lnTo>
                  <a:pt x="139" y="42"/>
                </a:lnTo>
                <a:lnTo>
                  <a:pt x="139" y="40"/>
                </a:lnTo>
                <a:lnTo>
                  <a:pt x="139" y="38"/>
                </a:lnTo>
                <a:lnTo>
                  <a:pt x="139" y="36"/>
                </a:lnTo>
                <a:lnTo>
                  <a:pt x="137" y="34"/>
                </a:lnTo>
                <a:lnTo>
                  <a:pt x="135" y="36"/>
                </a:lnTo>
                <a:lnTo>
                  <a:pt x="135" y="38"/>
                </a:lnTo>
                <a:lnTo>
                  <a:pt x="135" y="40"/>
                </a:lnTo>
                <a:lnTo>
                  <a:pt x="133" y="42"/>
                </a:lnTo>
                <a:lnTo>
                  <a:pt x="135" y="44"/>
                </a:lnTo>
                <a:lnTo>
                  <a:pt x="137" y="46"/>
                </a:lnTo>
                <a:lnTo>
                  <a:pt x="139" y="48"/>
                </a:lnTo>
                <a:lnTo>
                  <a:pt x="139" y="50"/>
                </a:lnTo>
                <a:lnTo>
                  <a:pt x="139" y="52"/>
                </a:lnTo>
                <a:lnTo>
                  <a:pt x="139" y="54"/>
                </a:lnTo>
                <a:lnTo>
                  <a:pt x="139" y="56"/>
                </a:lnTo>
                <a:lnTo>
                  <a:pt x="141" y="58"/>
                </a:lnTo>
                <a:lnTo>
                  <a:pt x="143" y="60"/>
                </a:lnTo>
                <a:lnTo>
                  <a:pt x="143" y="62"/>
                </a:lnTo>
                <a:lnTo>
                  <a:pt x="145" y="64"/>
                </a:lnTo>
                <a:lnTo>
                  <a:pt x="147" y="66"/>
                </a:lnTo>
                <a:lnTo>
                  <a:pt x="147" y="68"/>
                </a:lnTo>
                <a:lnTo>
                  <a:pt x="149" y="68"/>
                </a:lnTo>
                <a:lnTo>
                  <a:pt x="149" y="70"/>
                </a:lnTo>
                <a:lnTo>
                  <a:pt x="151" y="72"/>
                </a:lnTo>
                <a:lnTo>
                  <a:pt x="153" y="74"/>
                </a:lnTo>
                <a:lnTo>
                  <a:pt x="155" y="76"/>
                </a:lnTo>
                <a:lnTo>
                  <a:pt x="157" y="78"/>
                </a:lnTo>
                <a:lnTo>
                  <a:pt x="157" y="80"/>
                </a:lnTo>
                <a:lnTo>
                  <a:pt x="155" y="78"/>
                </a:lnTo>
                <a:lnTo>
                  <a:pt x="157" y="80"/>
                </a:lnTo>
                <a:lnTo>
                  <a:pt x="157" y="82"/>
                </a:lnTo>
                <a:lnTo>
                  <a:pt x="157" y="84"/>
                </a:lnTo>
                <a:lnTo>
                  <a:pt x="157" y="86"/>
                </a:lnTo>
                <a:lnTo>
                  <a:pt x="159" y="86"/>
                </a:lnTo>
                <a:lnTo>
                  <a:pt x="161" y="88"/>
                </a:lnTo>
                <a:lnTo>
                  <a:pt x="161" y="90"/>
                </a:lnTo>
                <a:lnTo>
                  <a:pt x="163" y="92"/>
                </a:lnTo>
                <a:lnTo>
                  <a:pt x="163" y="94"/>
                </a:lnTo>
                <a:lnTo>
                  <a:pt x="163" y="96"/>
                </a:lnTo>
                <a:lnTo>
                  <a:pt x="165" y="98"/>
                </a:lnTo>
                <a:lnTo>
                  <a:pt x="167" y="100"/>
                </a:lnTo>
                <a:lnTo>
                  <a:pt x="165" y="102"/>
                </a:lnTo>
                <a:lnTo>
                  <a:pt x="165" y="104"/>
                </a:lnTo>
                <a:lnTo>
                  <a:pt x="167" y="106"/>
                </a:lnTo>
                <a:lnTo>
                  <a:pt x="169" y="108"/>
                </a:lnTo>
                <a:lnTo>
                  <a:pt x="169" y="110"/>
                </a:lnTo>
                <a:lnTo>
                  <a:pt x="171" y="112"/>
                </a:lnTo>
                <a:lnTo>
                  <a:pt x="171" y="114"/>
                </a:lnTo>
                <a:lnTo>
                  <a:pt x="173" y="116"/>
                </a:lnTo>
                <a:lnTo>
                  <a:pt x="173" y="118"/>
                </a:lnTo>
                <a:lnTo>
                  <a:pt x="175" y="120"/>
                </a:lnTo>
                <a:lnTo>
                  <a:pt x="175" y="122"/>
                </a:lnTo>
                <a:lnTo>
                  <a:pt x="177" y="124"/>
                </a:lnTo>
                <a:lnTo>
                  <a:pt x="179" y="126"/>
                </a:lnTo>
                <a:lnTo>
                  <a:pt x="179" y="128"/>
                </a:lnTo>
                <a:lnTo>
                  <a:pt x="181" y="130"/>
                </a:lnTo>
                <a:lnTo>
                  <a:pt x="181" y="132"/>
                </a:lnTo>
                <a:lnTo>
                  <a:pt x="183" y="134"/>
                </a:lnTo>
                <a:lnTo>
                  <a:pt x="183" y="136"/>
                </a:lnTo>
                <a:lnTo>
                  <a:pt x="185" y="138"/>
                </a:lnTo>
                <a:lnTo>
                  <a:pt x="185" y="140"/>
                </a:lnTo>
                <a:lnTo>
                  <a:pt x="185" y="142"/>
                </a:lnTo>
                <a:lnTo>
                  <a:pt x="187" y="142"/>
                </a:lnTo>
                <a:lnTo>
                  <a:pt x="187" y="144"/>
                </a:lnTo>
                <a:lnTo>
                  <a:pt x="189" y="146"/>
                </a:lnTo>
                <a:lnTo>
                  <a:pt x="189" y="148"/>
                </a:lnTo>
                <a:lnTo>
                  <a:pt x="191" y="150"/>
                </a:lnTo>
                <a:lnTo>
                  <a:pt x="193" y="152"/>
                </a:lnTo>
                <a:lnTo>
                  <a:pt x="195" y="154"/>
                </a:lnTo>
                <a:lnTo>
                  <a:pt x="195" y="156"/>
                </a:lnTo>
                <a:lnTo>
                  <a:pt x="197" y="156"/>
                </a:lnTo>
                <a:lnTo>
                  <a:pt x="199" y="158"/>
                </a:lnTo>
                <a:lnTo>
                  <a:pt x="201" y="160"/>
                </a:lnTo>
                <a:lnTo>
                  <a:pt x="199" y="160"/>
                </a:lnTo>
                <a:lnTo>
                  <a:pt x="197" y="160"/>
                </a:lnTo>
                <a:lnTo>
                  <a:pt x="195" y="160"/>
                </a:lnTo>
                <a:lnTo>
                  <a:pt x="195" y="162"/>
                </a:lnTo>
                <a:lnTo>
                  <a:pt x="197" y="164"/>
                </a:lnTo>
                <a:lnTo>
                  <a:pt x="195" y="166"/>
                </a:lnTo>
                <a:lnTo>
                  <a:pt x="197" y="168"/>
                </a:lnTo>
                <a:lnTo>
                  <a:pt x="197" y="170"/>
                </a:lnTo>
                <a:lnTo>
                  <a:pt x="197" y="172"/>
                </a:lnTo>
                <a:lnTo>
                  <a:pt x="197" y="174"/>
                </a:lnTo>
                <a:lnTo>
                  <a:pt x="199" y="176"/>
                </a:lnTo>
                <a:lnTo>
                  <a:pt x="197" y="178"/>
                </a:lnTo>
                <a:lnTo>
                  <a:pt x="195" y="180"/>
                </a:lnTo>
                <a:lnTo>
                  <a:pt x="193" y="182"/>
                </a:lnTo>
                <a:lnTo>
                  <a:pt x="191" y="184"/>
                </a:lnTo>
                <a:lnTo>
                  <a:pt x="189" y="184"/>
                </a:lnTo>
                <a:lnTo>
                  <a:pt x="187" y="182"/>
                </a:lnTo>
                <a:lnTo>
                  <a:pt x="187" y="184"/>
                </a:lnTo>
                <a:lnTo>
                  <a:pt x="187" y="186"/>
                </a:lnTo>
                <a:lnTo>
                  <a:pt x="185" y="186"/>
                </a:lnTo>
                <a:lnTo>
                  <a:pt x="185" y="188"/>
                </a:lnTo>
                <a:lnTo>
                  <a:pt x="185" y="190"/>
                </a:lnTo>
                <a:lnTo>
                  <a:pt x="183" y="192"/>
                </a:lnTo>
                <a:lnTo>
                  <a:pt x="181" y="194"/>
                </a:lnTo>
                <a:lnTo>
                  <a:pt x="179" y="194"/>
                </a:lnTo>
                <a:lnTo>
                  <a:pt x="177" y="195"/>
                </a:lnTo>
                <a:lnTo>
                  <a:pt x="175" y="195"/>
                </a:lnTo>
                <a:lnTo>
                  <a:pt x="173" y="195"/>
                </a:lnTo>
                <a:lnTo>
                  <a:pt x="173" y="197"/>
                </a:lnTo>
                <a:lnTo>
                  <a:pt x="173" y="199"/>
                </a:lnTo>
                <a:lnTo>
                  <a:pt x="173" y="201"/>
                </a:lnTo>
                <a:lnTo>
                  <a:pt x="171" y="203"/>
                </a:lnTo>
                <a:lnTo>
                  <a:pt x="169" y="205"/>
                </a:lnTo>
                <a:lnTo>
                  <a:pt x="167" y="205"/>
                </a:lnTo>
                <a:lnTo>
                  <a:pt x="165" y="205"/>
                </a:lnTo>
                <a:lnTo>
                  <a:pt x="163" y="205"/>
                </a:lnTo>
                <a:lnTo>
                  <a:pt x="161" y="203"/>
                </a:lnTo>
                <a:lnTo>
                  <a:pt x="159" y="201"/>
                </a:lnTo>
                <a:lnTo>
                  <a:pt x="157" y="201"/>
                </a:lnTo>
                <a:lnTo>
                  <a:pt x="155" y="199"/>
                </a:lnTo>
                <a:lnTo>
                  <a:pt x="125" y="199"/>
                </a:lnTo>
                <a:lnTo>
                  <a:pt x="125" y="197"/>
                </a:lnTo>
                <a:lnTo>
                  <a:pt x="125" y="195"/>
                </a:lnTo>
                <a:lnTo>
                  <a:pt x="123" y="195"/>
                </a:lnTo>
                <a:lnTo>
                  <a:pt x="123" y="197"/>
                </a:lnTo>
                <a:lnTo>
                  <a:pt x="121" y="199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10" y="190"/>
                </a:lnTo>
                <a:lnTo>
                  <a:pt x="10" y="188"/>
                </a:lnTo>
                <a:lnTo>
                  <a:pt x="10" y="186"/>
                </a:lnTo>
                <a:lnTo>
                  <a:pt x="10" y="184"/>
                </a:lnTo>
                <a:lnTo>
                  <a:pt x="10" y="180"/>
                </a:lnTo>
                <a:lnTo>
                  <a:pt x="10" y="172"/>
                </a:lnTo>
                <a:lnTo>
                  <a:pt x="10" y="170"/>
                </a:lnTo>
                <a:lnTo>
                  <a:pt x="10" y="168"/>
                </a:lnTo>
                <a:lnTo>
                  <a:pt x="10" y="164"/>
                </a:lnTo>
                <a:lnTo>
                  <a:pt x="8" y="162"/>
                </a:lnTo>
                <a:lnTo>
                  <a:pt x="8" y="156"/>
                </a:lnTo>
                <a:lnTo>
                  <a:pt x="8" y="152"/>
                </a:lnTo>
                <a:lnTo>
                  <a:pt x="8" y="148"/>
                </a:lnTo>
                <a:lnTo>
                  <a:pt x="8" y="144"/>
                </a:lnTo>
                <a:lnTo>
                  <a:pt x="8" y="140"/>
                </a:lnTo>
                <a:lnTo>
                  <a:pt x="8" y="138"/>
                </a:lnTo>
                <a:lnTo>
                  <a:pt x="8" y="136"/>
                </a:lnTo>
                <a:lnTo>
                  <a:pt x="8" y="132"/>
                </a:lnTo>
                <a:lnTo>
                  <a:pt x="8" y="130"/>
                </a:lnTo>
                <a:lnTo>
                  <a:pt x="8" y="128"/>
                </a:lnTo>
                <a:lnTo>
                  <a:pt x="8" y="124"/>
                </a:lnTo>
                <a:lnTo>
                  <a:pt x="8" y="122"/>
                </a:lnTo>
                <a:lnTo>
                  <a:pt x="8" y="118"/>
                </a:lnTo>
                <a:lnTo>
                  <a:pt x="8" y="116"/>
                </a:lnTo>
                <a:lnTo>
                  <a:pt x="8" y="112"/>
                </a:lnTo>
                <a:lnTo>
                  <a:pt x="8" y="110"/>
                </a:lnTo>
                <a:lnTo>
                  <a:pt x="8" y="106"/>
                </a:lnTo>
                <a:lnTo>
                  <a:pt x="8" y="102"/>
                </a:lnTo>
                <a:lnTo>
                  <a:pt x="8" y="98"/>
                </a:lnTo>
                <a:lnTo>
                  <a:pt x="8" y="96"/>
                </a:lnTo>
                <a:lnTo>
                  <a:pt x="8" y="94"/>
                </a:lnTo>
                <a:lnTo>
                  <a:pt x="6" y="92"/>
                </a:lnTo>
                <a:lnTo>
                  <a:pt x="6" y="88"/>
                </a:lnTo>
                <a:lnTo>
                  <a:pt x="6" y="86"/>
                </a:lnTo>
                <a:lnTo>
                  <a:pt x="6" y="82"/>
                </a:lnTo>
                <a:lnTo>
                  <a:pt x="6" y="80"/>
                </a:lnTo>
                <a:lnTo>
                  <a:pt x="6" y="78"/>
                </a:lnTo>
                <a:lnTo>
                  <a:pt x="6" y="74"/>
                </a:lnTo>
                <a:lnTo>
                  <a:pt x="6" y="72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2" name="Freeform 2265">
            <a:extLst>
              <a:ext uri="{FF2B5EF4-FFF2-40B4-BE49-F238E27FC236}">
                <a16:creationId xmlns:a16="http://schemas.microsoft.com/office/drawing/2014/main" id="{B5FFC5CD-9E90-4B6B-A70B-CE7FF0EF7E63}"/>
              </a:ext>
            </a:extLst>
          </p:cNvPr>
          <p:cNvSpPr>
            <a:spLocks/>
          </p:cNvSpPr>
          <p:nvPr/>
        </p:nvSpPr>
        <p:spPr bwMode="auto">
          <a:xfrm>
            <a:off x="4911725" y="2895600"/>
            <a:ext cx="319088" cy="325439"/>
          </a:xfrm>
          <a:custGeom>
            <a:avLst/>
            <a:gdLst>
              <a:gd name="T0" fmla="*/ 10080641 w 201"/>
              <a:gd name="T1" fmla="*/ 55443523 h 205"/>
              <a:gd name="T2" fmla="*/ 5040320 w 201"/>
              <a:gd name="T3" fmla="*/ 25201601 h 205"/>
              <a:gd name="T4" fmla="*/ 15120961 w 201"/>
              <a:gd name="T5" fmla="*/ 5040320 h 205"/>
              <a:gd name="T6" fmla="*/ 50403204 w 201"/>
              <a:gd name="T7" fmla="*/ 0 h 205"/>
              <a:gd name="T8" fmla="*/ 83166080 w 201"/>
              <a:gd name="T9" fmla="*/ 10080640 h 205"/>
              <a:gd name="T10" fmla="*/ 118448323 w 201"/>
              <a:gd name="T11" fmla="*/ 20161281 h 205"/>
              <a:gd name="T12" fmla="*/ 153730566 w 201"/>
              <a:gd name="T13" fmla="*/ 30241921 h 205"/>
              <a:gd name="T14" fmla="*/ 183972488 w 201"/>
              <a:gd name="T15" fmla="*/ 40322562 h 205"/>
              <a:gd name="T16" fmla="*/ 219254731 w 201"/>
              <a:gd name="T17" fmla="*/ 25201601 h 205"/>
              <a:gd name="T18" fmla="*/ 234375692 w 201"/>
              <a:gd name="T19" fmla="*/ 20161281 h 205"/>
              <a:gd name="T20" fmla="*/ 244456333 w 201"/>
              <a:gd name="T21" fmla="*/ 10080640 h 205"/>
              <a:gd name="T22" fmla="*/ 254536974 w 201"/>
              <a:gd name="T23" fmla="*/ 15120961 h 205"/>
              <a:gd name="T24" fmla="*/ 274698255 w 201"/>
              <a:gd name="T25" fmla="*/ 0 h 205"/>
              <a:gd name="T26" fmla="*/ 299899857 w 201"/>
              <a:gd name="T27" fmla="*/ 10080640 h 205"/>
              <a:gd name="T28" fmla="*/ 315020819 w 201"/>
              <a:gd name="T29" fmla="*/ 15120961 h 205"/>
              <a:gd name="T30" fmla="*/ 315020819 w 201"/>
              <a:gd name="T31" fmla="*/ 25201601 h 205"/>
              <a:gd name="T32" fmla="*/ 325101459 w 201"/>
              <a:gd name="T33" fmla="*/ 30241921 h 205"/>
              <a:gd name="T34" fmla="*/ 330141780 w 201"/>
              <a:gd name="T35" fmla="*/ 20161281 h 205"/>
              <a:gd name="T36" fmla="*/ 350303061 w 201"/>
              <a:gd name="T37" fmla="*/ 30241921 h 205"/>
              <a:gd name="T38" fmla="*/ 360383702 w 201"/>
              <a:gd name="T39" fmla="*/ 25201601 h 205"/>
              <a:gd name="T40" fmla="*/ 385585304 w 201"/>
              <a:gd name="T41" fmla="*/ 25201601 h 205"/>
              <a:gd name="T42" fmla="*/ 410786906 w 201"/>
              <a:gd name="T43" fmla="*/ 20161281 h 205"/>
              <a:gd name="T44" fmla="*/ 420867547 w 201"/>
              <a:gd name="T45" fmla="*/ 30241921 h 205"/>
              <a:gd name="T46" fmla="*/ 430948188 w 201"/>
              <a:gd name="T47" fmla="*/ 55443523 h 205"/>
              <a:gd name="T48" fmla="*/ 441028829 w 201"/>
              <a:gd name="T49" fmla="*/ 85685444 h 205"/>
              <a:gd name="T50" fmla="*/ 451109469 w 201"/>
              <a:gd name="T51" fmla="*/ 110887045 h 205"/>
              <a:gd name="T52" fmla="*/ 441028829 w 201"/>
              <a:gd name="T53" fmla="*/ 146169287 h 205"/>
              <a:gd name="T54" fmla="*/ 430948188 w 201"/>
              <a:gd name="T55" fmla="*/ 176411209 h 205"/>
              <a:gd name="T56" fmla="*/ 425907867 w 201"/>
              <a:gd name="T57" fmla="*/ 201612810 h 205"/>
              <a:gd name="T58" fmla="*/ 395665945 w 201"/>
              <a:gd name="T59" fmla="*/ 176411209 h 205"/>
              <a:gd name="T60" fmla="*/ 380544984 w 201"/>
              <a:gd name="T61" fmla="*/ 156249928 h 205"/>
              <a:gd name="T62" fmla="*/ 370464343 w 201"/>
              <a:gd name="T63" fmla="*/ 131048326 h 205"/>
              <a:gd name="T64" fmla="*/ 350303061 w 201"/>
              <a:gd name="T65" fmla="*/ 100806405 h 205"/>
              <a:gd name="T66" fmla="*/ 340222421 w 201"/>
              <a:gd name="T67" fmla="*/ 90725764 h 205"/>
              <a:gd name="T68" fmla="*/ 350303061 w 201"/>
              <a:gd name="T69" fmla="*/ 120967686 h 205"/>
              <a:gd name="T70" fmla="*/ 365424023 w 201"/>
              <a:gd name="T71" fmla="*/ 161290248 h 205"/>
              <a:gd name="T72" fmla="*/ 380544984 w 201"/>
              <a:gd name="T73" fmla="*/ 181451529 h 205"/>
              <a:gd name="T74" fmla="*/ 395665945 w 201"/>
              <a:gd name="T75" fmla="*/ 201612810 h 205"/>
              <a:gd name="T76" fmla="*/ 400706265 w 201"/>
              <a:gd name="T77" fmla="*/ 216733770 h 205"/>
              <a:gd name="T78" fmla="*/ 415827227 w 201"/>
              <a:gd name="T79" fmla="*/ 257056332 h 205"/>
              <a:gd name="T80" fmla="*/ 435988508 w 201"/>
              <a:gd name="T81" fmla="*/ 292338574 h 205"/>
              <a:gd name="T82" fmla="*/ 456149790 w 201"/>
              <a:gd name="T83" fmla="*/ 327620816 h 205"/>
              <a:gd name="T84" fmla="*/ 471270751 w 201"/>
              <a:gd name="T85" fmla="*/ 362903058 h 205"/>
              <a:gd name="T86" fmla="*/ 496472353 w 201"/>
              <a:gd name="T87" fmla="*/ 393144979 h 205"/>
              <a:gd name="T88" fmla="*/ 491432033 w 201"/>
              <a:gd name="T89" fmla="*/ 408265940 h 205"/>
              <a:gd name="T90" fmla="*/ 501512673 w 201"/>
              <a:gd name="T91" fmla="*/ 443548181 h 205"/>
              <a:gd name="T92" fmla="*/ 471270751 w 201"/>
              <a:gd name="T93" fmla="*/ 463709462 h 205"/>
              <a:gd name="T94" fmla="*/ 451109469 w 201"/>
              <a:gd name="T95" fmla="*/ 488911064 h 205"/>
              <a:gd name="T96" fmla="*/ 430948188 w 201"/>
              <a:gd name="T97" fmla="*/ 511593299 h 205"/>
              <a:gd name="T98" fmla="*/ 395665945 w 201"/>
              <a:gd name="T99" fmla="*/ 506552978 h 205"/>
              <a:gd name="T100" fmla="*/ 309980498 w 201"/>
              <a:gd name="T101" fmla="*/ 491432018 h 205"/>
              <a:gd name="T102" fmla="*/ 25201602 w 201"/>
              <a:gd name="T103" fmla="*/ 478830423 h 205"/>
              <a:gd name="T104" fmla="*/ 25201602 w 201"/>
              <a:gd name="T105" fmla="*/ 413306260 h 205"/>
              <a:gd name="T106" fmla="*/ 20161282 w 201"/>
              <a:gd name="T107" fmla="*/ 342741777 h 205"/>
              <a:gd name="T108" fmla="*/ 20161282 w 201"/>
              <a:gd name="T109" fmla="*/ 282257934 h 205"/>
              <a:gd name="T110" fmla="*/ 15120961 w 201"/>
              <a:gd name="T111" fmla="*/ 221774091 h 205"/>
              <a:gd name="T112" fmla="*/ 15120961 w 201"/>
              <a:gd name="T113" fmla="*/ 171370888 h 205"/>
              <a:gd name="T114" fmla="*/ 10080641 w 201"/>
              <a:gd name="T115" fmla="*/ 120967686 h 2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1" h="205">
                <a:moveTo>
                  <a:pt x="0" y="34"/>
                </a:move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4"/>
                </a:lnTo>
                <a:lnTo>
                  <a:pt x="33" y="4"/>
                </a:lnTo>
                <a:lnTo>
                  <a:pt x="35" y="4"/>
                </a:lnTo>
                <a:lnTo>
                  <a:pt x="37" y="4"/>
                </a:lnTo>
                <a:lnTo>
                  <a:pt x="39" y="4"/>
                </a:lnTo>
                <a:lnTo>
                  <a:pt x="41" y="6"/>
                </a:lnTo>
                <a:lnTo>
                  <a:pt x="43" y="6"/>
                </a:lnTo>
                <a:lnTo>
                  <a:pt x="45" y="8"/>
                </a:lnTo>
                <a:lnTo>
                  <a:pt x="47" y="8"/>
                </a:lnTo>
                <a:lnTo>
                  <a:pt x="49" y="10"/>
                </a:lnTo>
                <a:lnTo>
                  <a:pt x="51" y="8"/>
                </a:lnTo>
                <a:lnTo>
                  <a:pt x="53" y="10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2"/>
                </a:lnTo>
                <a:lnTo>
                  <a:pt x="65" y="12"/>
                </a:lnTo>
                <a:lnTo>
                  <a:pt x="67" y="12"/>
                </a:lnTo>
                <a:lnTo>
                  <a:pt x="69" y="14"/>
                </a:lnTo>
                <a:lnTo>
                  <a:pt x="71" y="14"/>
                </a:lnTo>
                <a:lnTo>
                  <a:pt x="73" y="16"/>
                </a:lnTo>
                <a:lnTo>
                  <a:pt x="75" y="16"/>
                </a:lnTo>
                <a:lnTo>
                  <a:pt x="77" y="16"/>
                </a:lnTo>
                <a:lnTo>
                  <a:pt x="79" y="16"/>
                </a:lnTo>
                <a:lnTo>
                  <a:pt x="81" y="14"/>
                </a:lnTo>
                <a:lnTo>
                  <a:pt x="83" y="12"/>
                </a:lnTo>
                <a:lnTo>
                  <a:pt x="85" y="12"/>
                </a:lnTo>
                <a:lnTo>
                  <a:pt x="87" y="10"/>
                </a:lnTo>
                <a:lnTo>
                  <a:pt x="89" y="10"/>
                </a:lnTo>
                <a:lnTo>
                  <a:pt x="89" y="8"/>
                </a:lnTo>
                <a:lnTo>
                  <a:pt x="91" y="8"/>
                </a:lnTo>
                <a:lnTo>
                  <a:pt x="91" y="6"/>
                </a:lnTo>
                <a:lnTo>
                  <a:pt x="93" y="8"/>
                </a:lnTo>
                <a:lnTo>
                  <a:pt x="95" y="8"/>
                </a:lnTo>
                <a:lnTo>
                  <a:pt x="93" y="8"/>
                </a:lnTo>
                <a:lnTo>
                  <a:pt x="95" y="8"/>
                </a:lnTo>
                <a:lnTo>
                  <a:pt x="95" y="6"/>
                </a:lnTo>
                <a:lnTo>
                  <a:pt x="97" y="4"/>
                </a:lnTo>
                <a:lnTo>
                  <a:pt x="99" y="4"/>
                </a:lnTo>
                <a:lnTo>
                  <a:pt x="103" y="2"/>
                </a:lnTo>
                <a:lnTo>
                  <a:pt x="105" y="2"/>
                </a:lnTo>
                <a:lnTo>
                  <a:pt x="103" y="4"/>
                </a:lnTo>
                <a:lnTo>
                  <a:pt x="101" y="6"/>
                </a:lnTo>
                <a:lnTo>
                  <a:pt x="103" y="4"/>
                </a:lnTo>
                <a:lnTo>
                  <a:pt x="105" y="4"/>
                </a:lnTo>
                <a:lnTo>
                  <a:pt x="107" y="4"/>
                </a:lnTo>
                <a:lnTo>
                  <a:pt x="109" y="2"/>
                </a:lnTo>
                <a:lnTo>
                  <a:pt x="107" y="0"/>
                </a:lnTo>
                <a:lnTo>
                  <a:pt x="109" y="0"/>
                </a:lnTo>
                <a:lnTo>
                  <a:pt x="111" y="0"/>
                </a:lnTo>
                <a:lnTo>
                  <a:pt x="111" y="2"/>
                </a:lnTo>
                <a:lnTo>
                  <a:pt x="113" y="2"/>
                </a:lnTo>
                <a:lnTo>
                  <a:pt x="115" y="4"/>
                </a:lnTo>
                <a:lnTo>
                  <a:pt x="117" y="4"/>
                </a:lnTo>
                <a:lnTo>
                  <a:pt x="119" y="4"/>
                </a:lnTo>
                <a:lnTo>
                  <a:pt x="121" y="4"/>
                </a:lnTo>
                <a:lnTo>
                  <a:pt x="123" y="2"/>
                </a:lnTo>
                <a:lnTo>
                  <a:pt x="125" y="2"/>
                </a:lnTo>
                <a:lnTo>
                  <a:pt x="125" y="4"/>
                </a:lnTo>
                <a:lnTo>
                  <a:pt x="127" y="6"/>
                </a:lnTo>
                <a:lnTo>
                  <a:pt x="129" y="6"/>
                </a:lnTo>
                <a:lnTo>
                  <a:pt x="127" y="6"/>
                </a:lnTo>
                <a:lnTo>
                  <a:pt x="125" y="6"/>
                </a:lnTo>
                <a:lnTo>
                  <a:pt x="125" y="4"/>
                </a:lnTo>
                <a:lnTo>
                  <a:pt x="123" y="2"/>
                </a:lnTo>
                <a:lnTo>
                  <a:pt x="123" y="4"/>
                </a:lnTo>
                <a:lnTo>
                  <a:pt x="123" y="6"/>
                </a:lnTo>
                <a:lnTo>
                  <a:pt x="123" y="8"/>
                </a:lnTo>
                <a:lnTo>
                  <a:pt x="125" y="10"/>
                </a:lnTo>
                <a:lnTo>
                  <a:pt x="127" y="10"/>
                </a:lnTo>
                <a:lnTo>
                  <a:pt x="127" y="12"/>
                </a:lnTo>
                <a:lnTo>
                  <a:pt x="129" y="12"/>
                </a:lnTo>
                <a:lnTo>
                  <a:pt x="131" y="10"/>
                </a:lnTo>
                <a:lnTo>
                  <a:pt x="131" y="8"/>
                </a:lnTo>
                <a:lnTo>
                  <a:pt x="129" y="8"/>
                </a:lnTo>
                <a:lnTo>
                  <a:pt x="131" y="8"/>
                </a:lnTo>
                <a:lnTo>
                  <a:pt x="133" y="10"/>
                </a:lnTo>
                <a:lnTo>
                  <a:pt x="135" y="10"/>
                </a:lnTo>
                <a:lnTo>
                  <a:pt x="137" y="12"/>
                </a:lnTo>
                <a:lnTo>
                  <a:pt x="139" y="12"/>
                </a:lnTo>
                <a:lnTo>
                  <a:pt x="141" y="12"/>
                </a:lnTo>
                <a:lnTo>
                  <a:pt x="143" y="12"/>
                </a:lnTo>
                <a:lnTo>
                  <a:pt x="143" y="10"/>
                </a:lnTo>
                <a:lnTo>
                  <a:pt x="145" y="10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49" y="10"/>
                </a:lnTo>
                <a:lnTo>
                  <a:pt x="151" y="10"/>
                </a:lnTo>
                <a:lnTo>
                  <a:pt x="153" y="10"/>
                </a:lnTo>
                <a:lnTo>
                  <a:pt x="155" y="10"/>
                </a:lnTo>
                <a:lnTo>
                  <a:pt x="157" y="10"/>
                </a:lnTo>
                <a:lnTo>
                  <a:pt x="159" y="10"/>
                </a:lnTo>
                <a:lnTo>
                  <a:pt x="161" y="8"/>
                </a:lnTo>
                <a:lnTo>
                  <a:pt x="163" y="8"/>
                </a:lnTo>
                <a:lnTo>
                  <a:pt x="165" y="6"/>
                </a:lnTo>
                <a:lnTo>
                  <a:pt x="165" y="8"/>
                </a:lnTo>
                <a:lnTo>
                  <a:pt x="165" y="10"/>
                </a:lnTo>
                <a:lnTo>
                  <a:pt x="167" y="12"/>
                </a:lnTo>
                <a:lnTo>
                  <a:pt x="167" y="14"/>
                </a:lnTo>
                <a:lnTo>
                  <a:pt x="167" y="16"/>
                </a:lnTo>
                <a:lnTo>
                  <a:pt x="169" y="18"/>
                </a:lnTo>
                <a:lnTo>
                  <a:pt x="171" y="20"/>
                </a:lnTo>
                <a:lnTo>
                  <a:pt x="171" y="22"/>
                </a:lnTo>
                <a:lnTo>
                  <a:pt x="171" y="24"/>
                </a:lnTo>
                <a:lnTo>
                  <a:pt x="171" y="26"/>
                </a:lnTo>
                <a:lnTo>
                  <a:pt x="173" y="28"/>
                </a:lnTo>
                <a:lnTo>
                  <a:pt x="173" y="30"/>
                </a:lnTo>
                <a:lnTo>
                  <a:pt x="175" y="32"/>
                </a:lnTo>
                <a:lnTo>
                  <a:pt x="175" y="34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  <a:lnTo>
                  <a:pt x="177" y="42"/>
                </a:lnTo>
                <a:lnTo>
                  <a:pt x="179" y="44"/>
                </a:lnTo>
                <a:lnTo>
                  <a:pt x="177" y="46"/>
                </a:lnTo>
                <a:lnTo>
                  <a:pt x="177" y="48"/>
                </a:lnTo>
                <a:lnTo>
                  <a:pt x="177" y="50"/>
                </a:lnTo>
                <a:lnTo>
                  <a:pt x="175" y="52"/>
                </a:lnTo>
                <a:lnTo>
                  <a:pt x="175" y="54"/>
                </a:lnTo>
                <a:lnTo>
                  <a:pt x="175" y="56"/>
                </a:lnTo>
                <a:lnTo>
                  <a:pt x="175" y="58"/>
                </a:lnTo>
                <a:lnTo>
                  <a:pt x="175" y="60"/>
                </a:lnTo>
                <a:lnTo>
                  <a:pt x="175" y="62"/>
                </a:lnTo>
                <a:lnTo>
                  <a:pt x="173" y="64"/>
                </a:lnTo>
                <a:lnTo>
                  <a:pt x="173" y="66"/>
                </a:lnTo>
                <a:lnTo>
                  <a:pt x="173" y="68"/>
                </a:lnTo>
                <a:lnTo>
                  <a:pt x="171" y="70"/>
                </a:lnTo>
                <a:lnTo>
                  <a:pt x="173" y="72"/>
                </a:lnTo>
                <a:lnTo>
                  <a:pt x="173" y="74"/>
                </a:lnTo>
                <a:lnTo>
                  <a:pt x="171" y="76"/>
                </a:lnTo>
                <a:lnTo>
                  <a:pt x="171" y="78"/>
                </a:lnTo>
                <a:lnTo>
                  <a:pt x="169" y="78"/>
                </a:lnTo>
                <a:lnTo>
                  <a:pt x="169" y="80"/>
                </a:lnTo>
                <a:lnTo>
                  <a:pt x="167" y="80"/>
                </a:lnTo>
                <a:lnTo>
                  <a:pt x="165" y="80"/>
                </a:lnTo>
                <a:lnTo>
                  <a:pt x="163" y="78"/>
                </a:lnTo>
                <a:lnTo>
                  <a:pt x="163" y="76"/>
                </a:lnTo>
                <a:lnTo>
                  <a:pt x="161" y="74"/>
                </a:lnTo>
                <a:lnTo>
                  <a:pt x="159" y="72"/>
                </a:lnTo>
                <a:lnTo>
                  <a:pt x="157" y="70"/>
                </a:lnTo>
                <a:lnTo>
                  <a:pt x="157" y="68"/>
                </a:lnTo>
                <a:lnTo>
                  <a:pt x="155" y="68"/>
                </a:lnTo>
                <a:lnTo>
                  <a:pt x="153" y="66"/>
                </a:lnTo>
                <a:lnTo>
                  <a:pt x="151" y="64"/>
                </a:lnTo>
                <a:lnTo>
                  <a:pt x="151" y="62"/>
                </a:lnTo>
                <a:lnTo>
                  <a:pt x="149" y="62"/>
                </a:lnTo>
                <a:lnTo>
                  <a:pt x="151" y="60"/>
                </a:lnTo>
                <a:lnTo>
                  <a:pt x="149" y="58"/>
                </a:lnTo>
                <a:lnTo>
                  <a:pt x="149" y="56"/>
                </a:lnTo>
                <a:lnTo>
                  <a:pt x="149" y="54"/>
                </a:lnTo>
                <a:lnTo>
                  <a:pt x="147" y="52"/>
                </a:lnTo>
                <a:lnTo>
                  <a:pt x="145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6"/>
                </a:lnTo>
                <a:lnTo>
                  <a:pt x="141" y="46"/>
                </a:lnTo>
                <a:lnTo>
                  <a:pt x="141" y="44"/>
                </a:lnTo>
                <a:lnTo>
                  <a:pt x="139" y="42"/>
                </a:lnTo>
                <a:lnTo>
                  <a:pt x="139" y="40"/>
                </a:lnTo>
                <a:lnTo>
                  <a:pt x="139" y="38"/>
                </a:lnTo>
                <a:lnTo>
                  <a:pt x="139" y="36"/>
                </a:lnTo>
                <a:lnTo>
                  <a:pt x="137" y="34"/>
                </a:lnTo>
                <a:lnTo>
                  <a:pt x="135" y="36"/>
                </a:lnTo>
                <a:lnTo>
                  <a:pt x="135" y="38"/>
                </a:lnTo>
                <a:lnTo>
                  <a:pt x="135" y="40"/>
                </a:lnTo>
                <a:lnTo>
                  <a:pt x="133" y="42"/>
                </a:lnTo>
                <a:lnTo>
                  <a:pt x="135" y="44"/>
                </a:lnTo>
                <a:lnTo>
                  <a:pt x="137" y="46"/>
                </a:lnTo>
                <a:lnTo>
                  <a:pt x="139" y="48"/>
                </a:lnTo>
                <a:lnTo>
                  <a:pt x="139" y="50"/>
                </a:lnTo>
                <a:lnTo>
                  <a:pt x="139" y="52"/>
                </a:lnTo>
                <a:lnTo>
                  <a:pt x="139" y="54"/>
                </a:lnTo>
                <a:lnTo>
                  <a:pt x="139" y="56"/>
                </a:lnTo>
                <a:lnTo>
                  <a:pt x="141" y="58"/>
                </a:lnTo>
                <a:lnTo>
                  <a:pt x="143" y="60"/>
                </a:lnTo>
                <a:lnTo>
                  <a:pt x="143" y="62"/>
                </a:lnTo>
                <a:lnTo>
                  <a:pt x="145" y="64"/>
                </a:lnTo>
                <a:lnTo>
                  <a:pt x="147" y="66"/>
                </a:lnTo>
                <a:lnTo>
                  <a:pt x="147" y="68"/>
                </a:lnTo>
                <a:lnTo>
                  <a:pt x="149" y="68"/>
                </a:lnTo>
                <a:lnTo>
                  <a:pt x="149" y="70"/>
                </a:lnTo>
                <a:lnTo>
                  <a:pt x="151" y="72"/>
                </a:lnTo>
                <a:lnTo>
                  <a:pt x="153" y="74"/>
                </a:lnTo>
                <a:lnTo>
                  <a:pt x="155" y="76"/>
                </a:lnTo>
                <a:lnTo>
                  <a:pt x="157" y="78"/>
                </a:lnTo>
                <a:lnTo>
                  <a:pt x="157" y="80"/>
                </a:lnTo>
                <a:lnTo>
                  <a:pt x="155" y="78"/>
                </a:lnTo>
                <a:lnTo>
                  <a:pt x="157" y="80"/>
                </a:lnTo>
                <a:lnTo>
                  <a:pt x="157" y="82"/>
                </a:lnTo>
                <a:lnTo>
                  <a:pt x="157" y="84"/>
                </a:lnTo>
                <a:lnTo>
                  <a:pt x="157" y="86"/>
                </a:lnTo>
                <a:lnTo>
                  <a:pt x="159" y="86"/>
                </a:lnTo>
                <a:lnTo>
                  <a:pt x="161" y="88"/>
                </a:lnTo>
                <a:lnTo>
                  <a:pt x="161" y="90"/>
                </a:lnTo>
                <a:lnTo>
                  <a:pt x="163" y="92"/>
                </a:lnTo>
                <a:lnTo>
                  <a:pt x="163" y="94"/>
                </a:lnTo>
                <a:lnTo>
                  <a:pt x="163" y="96"/>
                </a:lnTo>
                <a:lnTo>
                  <a:pt x="165" y="98"/>
                </a:lnTo>
                <a:lnTo>
                  <a:pt x="167" y="100"/>
                </a:lnTo>
                <a:lnTo>
                  <a:pt x="165" y="102"/>
                </a:lnTo>
                <a:lnTo>
                  <a:pt x="165" y="104"/>
                </a:lnTo>
                <a:lnTo>
                  <a:pt x="167" y="106"/>
                </a:lnTo>
                <a:lnTo>
                  <a:pt x="169" y="108"/>
                </a:lnTo>
                <a:lnTo>
                  <a:pt x="169" y="110"/>
                </a:lnTo>
                <a:lnTo>
                  <a:pt x="171" y="112"/>
                </a:lnTo>
                <a:lnTo>
                  <a:pt x="171" y="114"/>
                </a:lnTo>
                <a:lnTo>
                  <a:pt x="173" y="116"/>
                </a:lnTo>
                <a:lnTo>
                  <a:pt x="173" y="118"/>
                </a:lnTo>
                <a:lnTo>
                  <a:pt x="175" y="120"/>
                </a:lnTo>
                <a:lnTo>
                  <a:pt x="175" y="122"/>
                </a:lnTo>
                <a:lnTo>
                  <a:pt x="177" y="124"/>
                </a:lnTo>
                <a:lnTo>
                  <a:pt x="179" y="126"/>
                </a:lnTo>
                <a:lnTo>
                  <a:pt x="179" y="128"/>
                </a:lnTo>
                <a:lnTo>
                  <a:pt x="181" y="130"/>
                </a:lnTo>
                <a:lnTo>
                  <a:pt x="181" y="132"/>
                </a:lnTo>
                <a:lnTo>
                  <a:pt x="183" y="134"/>
                </a:lnTo>
                <a:lnTo>
                  <a:pt x="183" y="136"/>
                </a:lnTo>
                <a:lnTo>
                  <a:pt x="185" y="138"/>
                </a:lnTo>
                <a:lnTo>
                  <a:pt x="185" y="140"/>
                </a:lnTo>
                <a:lnTo>
                  <a:pt x="185" y="142"/>
                </a:lnTo>
                <a:lnTo>
                  <a:pt x="187" y="142"/>
                </a:lnTo>
                <a:lnTo>
                  <a:pt x="187" y="144"/>
                </a:lnTo>
                <a:lnTo>
                  <a:pt x="189" y="146"/>
                </a:lnTo>
                <a:lnTo>
                  <a:pt x="189" y="148"/>
                </a:lnTo>
                <a:lnTo>
                  <a:pt x="191" y="150"/>
                </a:lnTo>
                <a:lnTo>
                  <a:pt x="193" y="152"/>
                </a:lnTo>
                <a:lnTo>
                  <a:pt x="195" y="154"/>
                </a:lnTo>
                <a:lnTo>
                  <a:pt x="195" y="156"/>
                </a:lnTo>
                <a:lnTo>
                  <a:pt x="197" y="156"/>
                </a:lnTo>
                <a:lnTo>
                  <a:pt x="199" y="158"/>
                </a:lnTo>
                <a:lnTo>
                  <a:pt x="201" y="160"/>
                </a:lnTo>
                <a:lnTo>
                  <a:pt x="199" y="160"/>
                </a:lnTo>
                <a:lnTo>
                  <a:pt x="197" y="160"/>
                </a:lnTo>
                <a:lnTo>
                  <a:pt x="195" y="160"/>
                </a:lnTo>
                <a:lnTo>
                  <a:pt x="195" y="162"/>
                </a:lnTo>
                <a:lnTo>
                  <a:pt x="197" y="164"/>
                </a:lnTo>
                <a:lnTo>
                  <a:pt x="195" y="166"/>
                </a:lnTo>
                <a:lnTo>
                  <a:pt x="197" y="168"/>
                </a:lnTo>
                <a:lnTo>
                  <a:pt x="197" y="170"/>
                </a:lnTo>
                <a:lnTo>
                  <a:pt x="197" y="172"/>
                </a:lnTo>
                <a:lnTo>
                  <a:pt x="197" y="174"/>
                </a:lnTo>
                <a:lnTo>
                  <a:pt x="199" y="176"/>
                </a:lnTo>
                <a:lnTo>
                  <a:pt x="197" y="178"/>
                </a:lnTo>
                <a:lnTo>
                  <a:pt x="195" y="180"/>
                </a:lnTo>
                <a:lnTo>
                  <a:pt x="193" y="182"/>
                </a:lnTo>
                <a:lnTo>
                  <a:pt x="191" y="184"/>
                </a:lnTo>
                <a:lnTo>
                  <a:pt x="189" y="184"/>
                </a:lnTo>
                <a:lnTo>
                  <a:pt x="187" y="182"/>
                </a:lnTo>
                <a:lnTo>
                  <a:pt x="187" y="184"/>
                </a:lnTo>
                <a:lnTo>
                  <a:pt x="187" y="186"/>
                </a:lnTo>
                <a:lnTo>
                  <a:pt x="185" y="186"/>
                </a:lnTo>
                <a:lnTo>
                  <a:pt x="185" y="188"/>
                </a:lnTo>
                <a:lnTo>
                  <a:pt x="185" y="190"/>
                </a:lnTo>
                <a:lnTo>
                  <a:pt x="183" y="192"/>
                </a:lnTo>
                <a:lnTo>
                  <a:pt x="181" y="194"/>
                </a:lnTo>
                <a:lnTo>
                  <a:pt x="179" y="194"/>
                </a:lnTo>
                <a:lnTo>
                  <a:pt x="177" y="195"/>
                </a:lnTo>
                <a:lnTo>
                  <a:pt x="175" y="195"/>
                </a:lnTo>
                <a:lnTo>
                  <a:pt x="173" y="195"/>
                </a:lnTo>
                <a:lnTo>
                  <a:pt x="173" y="197"/>
                </a:lnTo>
                <a:lnTo>
                  <a:pt x="173" y="199"/>
                </a:lnTo>
                <a:lnTo>
                  <a:pt x="173" y="201"/>
                </a:lnTo>
                <a:lnTo>
                  <a:pt x="171" y="203"/>
                </a:lnTo>
                <a:lnTo>
                  <a:pt x="169" y="205"/>
                </a:lnTo>
                <a:lnTo>
                  <a:pt x="167" y="205"/>
                </a:lnTo>
                <a:lnTo>
                  <a:pt x="165" y="205"/>
                </a:lnTo>
                <a:lnTo>
                  <a:pt x="163" y="205"/>
                </a:lnTo>
                <a:lnTo>
                  <a:pt x="161" y="203"/>
                </a:lnTo>
                <a:lnTo>
                  <a:pt x="159" y="201"/>
                </a:lnTo>
                <a:lnTo>
                  <a:pt x="157" y="201"/>
                </a:lnTo>
                <a:lnTo>
                  <a:pt x="155" y="199"/>
                </a:lnTo>
                <a:lnTo>
                  <a:pt x="125" y="199"/>
                </a:lnTo>
                <a:lnTo>
                  <a:pt x="125" y="197"/>
                </a:lnTo>
                <a:lnTo>
                  <a:pt x="125" y="195"/>
                </a:lnTo>
                <a:lnTo>
                  <a:pt x="123" y="195"/>
                </a:lnTo>
                <a:lnTo>
                  <a:pt x="123" y="197"/>
                </a:lnTo>
                <a:lnTo>
                  <a:pt x="121" y="199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10" y="190"/>
                </a:lnTo>
                <a:lnTo>
                  <a:pt x="10" y="188"/>
                </a:lnTo>
                <a:lnTo>
                  <a:pt x="10" y="186"/>
                </a:lnTo>
                <a:lnTo>
                  <a:pt x="10" y="184"/>
                </a:lnTo>
                <a:lnTo>
                  <a:pt x="10" y="180"/>
                </a:lnTo>
                <a:lnTo>
                  <a:pt x="10" y="172"/>
                </a:lnTo>
                <a:lnTo>
                  <a:pt x="10" y="170"/>
                </a:lnTo>
                <a:lnTo>
                  <a:pt x="10" y="168"/>
                </a:lnTo>
                <a:lnTo>
                  <a:pt x="10" y="164"/>
                </a:lnTo>
                <a:lnTo>
                  <a:pt x="8" y="162"/>
                </a:lnTo>
                <a:lnTo>
                  <a:pt x="8" y="156"/>
                </a:lnTo>
                <a:lnTo>
                  <a:pt x="8" y="152"/>
                </a:lnTo>
                <a:lnTo>
                  <a:pt x="8" y="148"/>
                </a:lnTo>
                <a:lnTo>
                  <a:pt x="8" y="144"/>
                </a:lnTo>
                <a:lnTo>
                  <a:pt x="8" y="140"/>
                </a:lnTo>
                <a:lnTo>
                  <a:pt x="8" y="138"/>
                </a:lnTo>
                <a:lnTo>
                  <a:pt x="8" y="136"/>
                </a:lnTo>
                <a:lnTo>
                  <a:pt x="8" y="132"/>
                </a:lnTo>
                <a:lnTo>
                  <a:pt x="8" y="130"/>
                </a:lnTo>
                <a:lnTo>
                  <a:pt x="8" y="128"/>
                </a:lnTo>
                <a:lnTo>
                  <a:pt x="8" y="124"/>
                </a:lnTo>
                <a:lnTo>
                  <a:pt x="8" y="122"/>
                </a:lnTo>
                <a:lnTo>
                  <a:pt x="8" y="118"/>
                </a:lnTo>
                <a:lnTo>
                  <a:pt x="8" y="116"/>
                </a:lnTo>
                <a:lnTo>
                  <a:pt x="8" y="112"/>
                </a:lnTo>
                <a:lnTo>
                  <a:pt x="8" y="110"/>
                </a:lnTo>
                <a:lnTo>
                  <a:pt x="8" y="106"/>
                </a:lnTo>
                <a:lnTo>
                  <a:pt x="8" y="102"/>
                </a:lnTo>
                <a:lnTo>
                  <a:pt x="8" y="98"/>
                </a:lnTo>
                <a:lnTo>
                  <a:pt x="8" y="96"/>
                </a:lnTo>
                <a:lnTo>
                  <a:pt x="8" y="94"/>
                </a:lnTo>
                <a:lnTo>
                  <a:pt x="6" y="92"/>
                </a:lnTo>
                <a:lnTo>
                  <a:pt x="6" y="88"/>
                </a:lnTo>
                <a:lnTo>
                  <a:pt x="6" y="86"/>
                </a:lnTo>
                <a:lnTo>
                  <a:pt x="6" y="82"/>
                </a:lnTo>
                <a:lnTo>
                  <a:pt x="6" y="80"/>
                </a:lnTo>
                <a:lnTo>
                  <a:pt x="6" y="78"/>
                </a:lnTo>
                <a:lnTo>
                  <a:pt x="6" y="74"/>
                </a:lnTo>
                <a:lnTo>
                  <a:pt x="6" y="72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3" name="Freeform 2266">
            <a:extLst>
              <a:ext uri="{FF2B5EF4-FFF2-40B4-BE49-F238E27FC236}">
                <a16:creationId xmlns:a16="http://schemas.microsoft.com/office/drawing/2014/main" id="{08317B69-BF53-46CE-AC69-05FBCA77F04E}"/>
              </a:ext>
            </a:extLst>
          </p:cNvPr>
          <p:cNvSpPr>
            <a:spLocks/>
          </p:cNvSpPr>
          <p:nvPr/>
        </p:nvSpPr>
        <p:spPr bwMode="auto">
          <a:xfrm>
            <a:off x="5192716" y="2863851"/>
            <a:ext cx="15875" cy="41275"/>
          </a:xfrm>
          <a:custGeom>
            <a:avLst/>
            <a:gdLst>
              <a:gd name="T0" fmla="*/ 0 w 10"/>
              <a:gd name="T1" fmla="*/ 20161250 h 26"/>
              <a:gd name="T2" fmla="*/ 0 w 10"/>
              <a:gd name="T3" fmla="*/ 20161250 h 26"/>
              <a:gd name="T4" fmla="*/ 0 w 10"/>
              <a:gd name="T5" fmla="*/ 20161250 h 26"/>
              <a:gd name="T6" fmla="*/ 0 w 10"/>
              <a:gd name="T7" fmla="*/ 15120938 h 26"/>
              <a:gd name="T8" fmla="*/ 0 w 10"/>
              <a:gd name="T9" fmla="*/ 15120938 h 26"/>
              <a:gd name="T10" fmla="*/ 0 w 10"/>
              <a:gd name="T11" fmla="*/ 15120938 h 26"/>
              <a:gd name="T12" fmla="*/ 0 w 10"/>
              <a:gd name="T13" fmla="*/ 10080625 h 26"/>
              <a:gd name="T14" fmla="*/ 0 w 10"/>
              <a:gd name="T15" fmla="*/ 10080625 h 26"/>
              <a:gd name="T16" fmla="*/ 5040313 w 10"/>
              <a:gd name="T17" fmla="*/ 5040313 h 26"/>
              <a:gd name="T18" fmla="*/ 5040313 w 10"/>
              <a:gd name="T19" fmla="*/ 0 h 26"/>
              <a:gd name="T20" fmla="*/ 10080625 w 10"/>
              <a:gd name="T21" fmla="*/ 5040313 h 26"/>
              <a:gd name="T22" fmla="*/ 10080625 w 10"/>
              <a:gd name="T23" fmla="*/ 5040313 h 26"/>
              <a:gd name="T24" fmla="*/ 15120938 w 10"/>
              <a:gd name="T25" fmla="*/ 5040313 h 26"/>
              <a:gd name="T26" fmla="*/ 20161250 w 10"/>
              <a:gd name="T27" fmla="*/ 10080625 h 26"/>
              <a:gd name="T28" fmla="*/ 20161250 w 10"/>
              <a:gd name="T29" fmla="*/ 10080625 h 26"/>
              <a:gd name="T30" fmla="*/ 20161250 w 10"/>
              <a:gd name="T31" fmla="*/ 10080625 h 26"/>
              <a:gd name="T32" fmla="*/ 25201563 w 10"/>
              <a:gd name="T33" fmla="*/ 15120938 h 26"/>
              <a:gd name="T34" fmla="*/ 25201563 w 10"/>
              <a:gd name="T35" fmla="*/ 20161250 h 26"/>
              <a:gd name="T36" fmla="*/ 25201563 w 10"/>
              <a:gd name="T37" fmla="*/ 20161250 h 26"/>
              <a:gd name="T38" fmla="*/ 25201563 w 10"/>
              <a:gd name="T39" fmla="*/ 25201563 h 26"/>
              <a:gd name="T40" fmla="*/ 25201563 w 10"/>
              <a:gd name="T41" fmla="*/ 25201563 h 26"/>
              <a:gd name="T42" fmla="*/ 25201563 w 10"/>
              <a:gd name="T43" fmla="*/ 30241875 h 26"/>
              <a:gd name="T44" fmla="*/ 25201563 w 10"/>
              <a:gd name="T45" fmla="*/ 35282188 h 26"/>
              <a:gd name="T46" fmla="*/ 25201563 w 10"/>
              <a:gd name="T47" fmla="*/ 35282188 h 26"/>
              <a:gd name="T48" fmla="*/ 25201563 w 10"/>
              <a:gd name="T49" fmla="*/ 40322500 h 26"/>
              <a:gd name="T50" fmla="*/ 25201563 w 10"/>
              <a:gd name="T51" fmla="*/ 45362813 h 26"/>
              <a:gd name="T52" fmla="*/ 25201563 w 10"/>
              <a:gd name="T53" fmla="*/ 50403125 h 26"/>
              <a:gd name="T54" fmla="*/ 25201563 w 10"/>
              <a:gd name="T55" fmla="*/ 55443438 h 26"/>
              <a:gd name="T56" fmla="*/ 25201563 w 10"/>
              <a:gd name="T57" fmla="*/ 55443438 h 26"/>
              <a:gd name="T58" fmla="*/ 20161250 w 10"/>
              <a:gd name="T59" fmla="*/ 55443438 h 26"/>
              <a:gd name="T60" fmla="*/ 20161250 w 10"/>
              <a:gd name="T61" fmla="*/ 55443438 h 26"/>
              <a:gd name="T62" fmla="*/ 20161250 w 10"/>
              <a:gd name="T63" fmla="*/ 60483750 h 26"/>
              <a:gd name="T64" fmla="*/ 20161250 w 10"/>
              <a:gd name="T65" fmla="*/ 60483750 h 26"/>
              <a:gd name="T66" fmla="*/ 15120938 w 10"/>
              <a:gd name="T67" fmla="*/ 60483750 h 26"/>
              <a:gd name="T68" fmla="*/ 15120938 w 10"/>
              <a:gd name="T69" fmla="*/ 60483750 h 26"/>
              <a:gd name="T70" fmla="*/ 10080625 w 10"/>
              <a:gd name="T71" fmla="*/ 65524063 h 26"/>
              <a:gd name="T72" fmla="*/ 5040313 w 10"/>
              <a:gd name="T73" fmla="*/ 65524063 h 26"/>
              <a:gd name="T74" fmla="*/ 0 w 10"/>
              <a:gd name="T75" fmla="*/ 65524063 h 26"/>
              <a:gd name="T76" fmla="*/ 0 w 10"/>
              <a:gd name="T77" fmla="*/ 65524063 h 26"/>
              <a:gd name="T78" fmla="*/ 0 w 10"/>
              <a:gd name="T79" fmla="*/ 60483750 h 26"/>
              <a:gd name="T80" fmla="*/ 0 w 10"/>
              <a:gd name="T81" fmla="*/ 55443438 h 26"/>
              <a:gd name="T82" fmla="*/ 0 w 10"/>
              <a:gd name="T83" fmla="*/ 50403125 h 26"/>
              <a:gd name="T84" fmla="*/ 0 w 10"/>
              <a:gd name="T85" fmla="*/ 50403125 h 26"/>
              <a:gd name="T86" fmla="*/ 0 w 10"/>
              <a:gd name="T87" fmla="*/ 50403125 h 26"/>
              <a:gd name="T88" fmla="*/ 5040313 w 10"/>
              <a:gd name="T89" fmla="*/ 45362813 h 26"/>
              <a:gd name="T90" fmla="*/ 10080625 w 10"/>
              <a:gd name="T91" fmla="*/ 45362813 h 26"/>
              <a:gd name="T92" fmla="*/ 10080625 w 10"/>
              <a:gd name="T93" fmla="*/ 40322500 h 26"/>
              <a:gd name="T94" fmla="*/ 10080625 w 10"/>
              <a:gd name="T95" fmla="*/ 40322500 h 26"/>
              <a:gd name="T96" fmla="*/ 10080625 w 10"/>
              <a:gd name="T97" fmla="*/ 40322500 h 26"/>
              <a:gd name="T98" fmla="*/ 5040313 w 10"/>
              <a:gd name="T99" fmla="*/ 40322500 h 26"/>
              <a:gd name="T100" fmla="*/ 0 w 10"/>
              <a:gd name="T101" fmla="*/ 40322500 h 26"/>
              <a:gd name="T102" fmla="*/ 0 w 10"/>
              <a:gd name="T103" fmla="*/ 40322500 h 26"/>
              <a:gd name="T104" fmla="*/ 0 w 10"/>
              <a:gd name="T105" fmla="*/ 40322500 h 26"/>
              <a:gd name="T106" fmla="*/ 0 w 10"/>
              <a:gd name="T107" fmla="*/ 40322500 h 26"/>
              <a:gd name="T108" fmla="*/ 0 w 10"/>
              <a:gd name="T109" fmla="*/ 40322500 h 26"/>
              <a:gd name="T110" fmla="*/ 0 w 10"/>
              <a:gd name="T111" fmla="*/ 35282188 h 26"/>
              <a:gd name="T112" fmla="*/ 0 w 10"/>
              <a:gd name="T113" fmla="*/ 30241875 h 26"/>
              <a:gd name="T114" fmla="*/ 0 w 10"/>
              <a:gd name="T115" fmla="*/ 25201563 h 26"/>
              <a:gd name="T116" fmla="*/ 0 w 10"/>
              <a:gd name="T117" fmla="*/ 25201563 h 26"/>
              <a:gd name="T118" fmla="*/ 0 w 10"/>
              <a:gd name="T119" fmla="*/ 20161250 h 2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10" y="14"/>
                </a:lnTo>
                <a:lnTo>
                  <a:pt x="10" y="16"/>
                </a:lnTo>
                <a:lnTo>
                  <a:pt x="10" y="18"/>
                </a:lnTo>
                <a:lnTo>
                  <a:pt x="10" y="20"/>
                </a:lnTo>
                <a:lnTo>
                  <a:pt x="10" y="22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2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4" name="Freeform 2267">
            <a:extLst>
              <a:ext uri="{FF2B5EF4-FFF2-40B4-BE49-F238E27FC236}">
                <a16:creationId xmlns:a16="http://schemas.microsoft.com/office/drawing/2014/main" id="{CADFA93E-B679-4051-9DBB-34BC41CDF40F}"/>
              </a:ext>
            </a:extLst>
          </p:cNvPr>
          <p:cNvSpPr>
            <a:spLocks/>
          </p:cNvSpPr>
          <p:nvPr/>
        </p:nvSpPr>
        <p:spPr bwMode="auto">
          <a:xfrm>
            <a:off x="5192716" y="2863851"/>
            <a:ext cx="15875" cy="41275"/>
          </a:xfrm>
          <a:custGeom>
            <a:avLst/>
            <a:gdLst>
              <a:gd name="T0" fmla="*/ 0 w 10"/>
              <a:gd name="T1" fmla="*/ 20161250 h 26"/>
              <a:gd name="T2" fmla="*/ 0 w 10"/>
              <a:gd name="T3" fmla="*/ 20161250 h 26"/>
              <a:gd name="T4" fmla="*/ 0 w 10"/>
              <a:gd name="T5" fmla="*/ 20161250 h 26"/>
              <a:gd name="T6" fmla="*/ 0 w 10"/>
              <a:gd name="T7" fmla="*/ 15120938 h 26"/>
              <a:gd name="T8" fmla="*/ 0 w 10"/>
              <a:gd name="T9" fmla="*/ 15120938 h 26"/>
              <a:gd name="T10" fmla="*/ 0 w 10"/>
              <a:gd name="T11" fmla="*/ 15120938 h 26"/>
              <a:gd name="T12" fmla="*/ 0 w 10"/>
              <a:gd name="T13" fmla="*/ 10080625 h 26"/>
              <a:gd name="T14" fmla="*/ 0 w 10"/>
              <a:gd name="T15" fmla="*/ 10080625 h 26"/>
              <a:gd name="T16" fmla="*/ 5040313 w 10"/>
              <a:gd name="T17" fmla="*/ 5040313 h 26"/>
              <a:gd name="T18" fmla="*/ 5040313 w 10"/>
              <a:gd name="T19" fmla="*/ 0 h 26"/>
              <a:gd name="T20" fmla="*/ 10080625 w 10"/>
              <a:gd name="T21" fmla="*/ 5040313 h 26"/>
              <a:gd name="T22" fmla="*/ 10080625 w 10"/>
              <a:gd name="T23" fmla="*/ 5040313 h 26"/>
              <a:gd name="T24" fmla="*/ 15120938 w 10"/>
              <a:gd name="T25" fmla="*/ 5040313 h 26"/>
              <a:gd name="T26" fmla="*/ 20161250 w 10"/>
              <a:gd name="T27" fmla="*/ 10080625 h 26"/>
              <a:gd name="T28" fmla="*/ 20161250 w 10"/>
              <a:gd name="T29" fmla="*/ 10080625 h 26"/>
              <a:gd name="T30" fmla="*/ 20161250 w 10"/>
              <a:gd name="T31" fmla="*/ 10080625 h 26"/>
              <a:gd name="T32" fmla="*/ 25201563 w 10"/>
              <a:gd name="T33" fmla="*/ 15120938 h 26"/>
              <a:gd name="T34" fmla="*/ 25201563 w 10"/>
              <a:gd name="T35" fmla="*/ 20161250 h 26"/>
              <a:gd name="T36" fmla="*/ 25201563 w 10"/>
              <a:gd name="T37" fmla="*/ 20161250 h 26"/>
              <a:gd name="T38" fmla="*/ 25201563 w 10"/>
              <a:gd name="T39" fmla="*/ 25201563 h 26"/>
              <a:gd name="T40" fmla="*/ 25201563 w 10"/>
              <a:gd name="T41" fmla="*/ 25201563 h 26"/>
              <a:gd name="T42" fmla="*/ 25201563 w 10"/>
              <a:gd name="T43" fmla="*/ 30241875 h 26"/>
              <a:gd name="T44" fmla="*/ 25201563 w 10"/>
              <a:gd name="T45" fmla="*/ 35282188 h 26"/>
              <a:gd name="T46" fmla="*/ 25201563 w 10"/>
              <a:gd name="T47" fmla="*/ 35282188 h 26"/>
              <a:gd name="T48" fmla="*/ 25201563 w 10"/>
              <a:gd name="T49" fmla="*/ 40322500 h 26"/>
              <a:gd name="T50" fmla="*/ 25201563 w 10"/>
              <a:gd name="T51" fmla="*/ 45362813 h 26"/>
              <a:gd name="T52" fmla="*/ 25201563 w 10"/>
              <a:gd name="T53" fmla="*/ 50403125 h 26"/>
              <a:gd name="T54" fmla="*/ 25201563 w 10"/>
              <a:gd name="T55" fmla="*/ 55443438 h 26"/>
              <a:gd name="T56" fmla="*/ 25201563 w 10"/>
              <a:gd name="T57" fmla="*/ 55443438 h 26"/>
              <a:gd name="T58" fmla="*/ 20161250 w 10"/>
              <a:gd name="T59" fmla="*/ 55443438 h 26"/>
              <a:gd name="T60" fmla="*/ 20161250 w 10"/>
              <a:gd name="T61" fmla="*/ 55443438 h 26"/>
              <a:gd name="T62" fmla="*/ 20161250 w 10"/>
              <a:gd name="T63" fmla="*/ 60483750 h 26"/>
              <a:gd name="T64" fmla="*/ 20161250 w 10"/>
              <a:gd name="T65" fmla="*/ 60483750 h 26"/>
              <a:gd name="T66" fmla="*/ 15120938 w 10"/>
              <a:gd name="T67" fmla="*/ 60483750 h 26"/>
              <a:gd name="T68" fmla="*/ 15120938 w 10"/>
              <a:gd name="T69" fmla="*/ 60483750 h 26"/>
              <a:gd name="T70" fmla="*/ 10080625 w 10"/>
              <a:gd name="T71" fmla="*/ 65524063 h 26"/>
              <a:gd name="T72" fmla="*/ 5040313 w 10"/>
              <a:gd name="T73" fmla="*/ 65524063 h 26"/>
              <a:gd name="T74" fmla="*/ 0 w 10"/>
              <a:gd name="T75" fmla="*/ 65524063 h 26"/>
              <a:gd name="T76" fmla="*/ 0 w 10"/>
              <a:gd name="T77" fmla="*/ 65524063 h 26"/>
              <a:gd name="T78" fmla="*/ 0 w 10"/>
              <a:gd name="T79" fmla="*/ 60483750 h 26"/>
              <a:gd name="T80" fmla="*/ 0 w 10"/>
              <a:gd name="T81" fmla="*/ 55443438 h 26"/>
              <a:gd name="T82" fmla="*/ 0 w 10"/>
              <a:gd name="T83" fmla="*/ 50403125 h 26"/>
              <a:gd name="T84" fmla="*/ 0 w 10"/>
              <a:gd name="T85" fmla="*/ 50403125 h 26"/>
              <a:gd name="T86" fmla="*/ 0 w 10"/>
              <a:gd name="T87" fmla="*/ 50403125 h 26"/>
              <a:gd name="T88" fmla="*/ 5040313 w 10"/>
              <a:gd name="T89" fmla="*/ 45362813 h 26"/>
              <a:gd name="T90" fmla="*/ 10080625 w 10"/>
              <a:gd name="T91" fmla="*/ 45362813 h 26"/>
              <a:gd name="T92" fmla="*/ 10080625 w 10"/>
              <a:gd name="T93" fmla="*/ 40322500 h 26"/>
              <a:gd name="T94" fmla="*/ 10080625 w 10"/>
              <a:gd name="T95" fmla="*/ 40322500 h 26"/>
              <a:gd name="T96" fmla="*/ 10080625 w 10"/>
              <a:gd name="T97" fmla="*/ 40322500 h 26"/>
              <a:gd name="T98" fmla="*/ 5040313 w 10"/>
              <a:gd name="T99" fmla="*/ 40322500 h 26"/>
              <a:gd name="T100" fmla="*/ 0 w 10"/>
              <a:gd name="T101" fmla="*/ 40322500 h 26"/>
              <a:gd name="T102" fmla="*/ 0 w 10"/>
              <a:gd name="T103" fmla="*/ 40322500 h 26"/>
              <a:gd name="T104" fmla="*/ 0 w 10"/>
              <a:gd name="T105" fmla="*/ 40322500 h 26"/>
              <a:gd name="T106" fmla="*/ 0 w 10"/>
              <a:gd name="T107" fmla="*/ 40322500 h 26"/>
              <a:gd name="T108" fmla="*/ 0 w 10"/>
              <a:gd name="T109" fmla="*/ 40322500 h 26"/>
              <a:gd name="T110" fmla="*/ 0 w 10"/>
              <a:gd name="T111" fmla="*/ 35282188 h 26"/>
              <a:gd name="T112" fmla="*/ 0 w 10"/>
              <a:gd name="T113" fmla="*/ 30241875 h 26"/>
              <a:gd name="T114" fmla="*/ 0 w 10"/>
              <a:gd name="T115" fmla="*/ 25201563 h 26"/>
              <a:gd name="T116" fmla="*/ 0 w 10"/>
              <a:gd name="T117" fmla="*/ 25201563 h 26"/>
              <a:gd name="T118" fmla="*/ 0 w 10"/>
              <a:gd name="T119" fmla="*/ 20161250 h 2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10" y="14"/>
                </a:lnTo>
                <a:lnTo>
                  <a:pt x="10" y="16"/>
                </a:lnTo>
                <a:lnTo>
                  <a:pt x="10" y="18"/>
                </a:lnTo>
                <a:lnTo>
                  <a:pt x="10" y="20"/>
                </a:lnTo>
                <a:lnTo>
                  <a:pt x="10" y="22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2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5" name="Freeform 2269">
            <a:extLst>
              <a:ext uri="{FF2B5EF4-FFF2-40B4-BE49-F238E27FC236}">
                <a16:creationId xmlns:a16="http://schemas.microsoft.com/office/drawing/2014/main" id="{FC11CC41-23A6-4616-BA92-CD9134CE7773}"/>
              </a:ext>
            </a:extLst>
          </p:cNvPr>
          <p:cNvSpPr>
            <a:spLocks/>
          </p:cNvSpPr>
          <p:nvPr/>
        </p:nvSpPr>
        <p:spPr bwMode="auto">
          <a:xfrm>
            <a:off x="5287963" y="2505077"/>
            <a:ext cx="190500" cy="79375"/>
          </a:xfrm>
          <a:custGeom>
            <a:avLst/>
            <a:gdLst>
              <a:gd name="T0" fmla="*/ 282257500 w 120"/>
              <a:gd name="T1" fmla="*/ 105846563 h 50"/>
              <a:gd name="T2" fmla="*/ 277217188 w 120"/>
              <a:gd name="T3" fmla="*/ 95765938 h 50"/>
              <a:gd name="T4" fmla="*/ 282257500 w 120"/>
              <a:gd name="T5" fmla="*/ 90725625 h 50"/>
              <a:gd name="T6" fmla="*/ 277217188 w 120"/>
              <a:gd name="T7" fmla="*/ 80645000 h 50"/>
              <a:gd name="T8" fmla="*/ 262096250 w 120"/>
              <a:gd name="T9" fmla="*/ 75604688 h 50"/>
              <a:gd name="T10" fmla="*/ 246975313 w 120"/>
              <a:gd name="T11" fmla="*/ 70564375 h 50"/>
              <a:gd name="T12" fmla="*/ 252015625 w 120"/>
              <a:gd name="T13" fmla="*/ 55443438 h 50"/>
              <a:gd name="T14" fmla="*/ 241935000 w 120"/>
              <a:gd name="T15" fmla="*/ 50403125 h 50"/>
              <a:gd name="T16" fmla="*/ 226814063 w 120"/>
              <a:gd name="T17" fmla="*/ 45362813 h 50"/>
              <a:gd name="T18" fmla="*/ 216733438 w 120"/>
              <a:gd name="T19" fmla="*/ 40322500 h 50"/>
              <a:gd name="T20" fmla="*/ 206652813 w 120"/>
              <a:gd name="T21" fmla="*/ 45362813 h 50"/>
              <a:gd name="T22" fmla="*/ 196572188 w 120"/>
              <a:gd name="T23" fmla="*/ 40322500 h 50"/>
              <a:gd name="T24" fmla="*/ 186491563 w 120"/>
              <a:gd name="T25" fmla="*/ 45362813 h 50"/>
              <a:gd name="T26" fmla="*/ 176410938 w 120"/>
              <a:gd name="T27" fmla="*/ 45362813 h 50"/>
              <a:gd name="T28" fmla="*/ 166330313 w 120"/>
              <a:gd name="T29" fmla="*/ 45362813 h 50"/>
              <a:gd name="T30" fmla="*/ 161290000 w 120"/>
              <a:gd name="T31" fmla="*/ 40322500 h 50"/>
              <a:gd name="T32" fmla="*/ 146169063 w 120"/>
              <a:gd name="T33" fmla="*/ 30241875 h 50"/>
              <a:gd name="T34" fmla="*/ 136088438 w 120"/>
              <a:gd name="T35" fmla="*/ 30241875 h 50"/>
              <a:gd name="T36" fmla="*/ 126007813 w 120"/>
              <a:gd name="T37" fmla="*/ 20161250 h 50"/>
              <a:gd name="T38" fmla="*/ 110886875 w 120"/>
              <a:gd name="T39" fmla="*/ 20161250 h 50"/>
              <a:gd name="T40" fmla="*/ 100806250 w 120"/>
              <a:gd name="T41" fmla="*/ 15120938 h 50"/>
              <a:gd name="T42" fmla="*/ 90725625 w 120"/>
              <a:gd name="T43" fmla="*/ 15120938 h 50"/>
              <a:gd name="T44" fmla="*/ 80645000 w 120"/>
              <a:gd name="T45" fmla="*/ 15120938 h 50"/>
              <a:gd name="T46" fmla="*/ 65524063 w 120"/>
              <a:gd name="T47" fmla="*/ 15120938 h 50"/>
              <a:gd name="T48" fmla="*/ 50403125 w 120"/>
              <a:gd name="T49" fmla="*/ 5040313 h 50"/>
              <a:gd name="T50" fmla="*/ 40322500 w 120"/>
              <a:gd name="T51" fmla="*/ 5040313 h 50"/>
              <a:gd name="T52" fmla="*/ 25201563 w 120"/>
              <a:gd name="T53" fmla="*/ 0 h 50"/>
              <a:gd name="T54" fmla="*/ 10080625 w 120"/>
              <a:gd name="T55" fmla="*/ 0 h 50"/>
              <a:gd name="T56" fmla="*/ 0 w 120"/>
              <a:gd name="T57" fmla="*/ 5040313 h 50"/>
              <a:gd name="T58" fmla="*/ 10080625 w 120"/>
              <a:gd name="T59" fmla="*/ 10080625 h 50"/>
              <a:gd name="T60" fmla="*/ 20161250 w 120"/>
              <a:gd name="T61" fmla="*/ 20161250 h 50"/>
              <a:gd name="T62" fmla="*/ 35282188 w 120"/>
              <a:gd name="T63" fmla="*/ 25201563 h 50"/>
              <a:gd name="T64" fmla="*/ 50403125 w 120"/>
              <a:gd name="T65" fmla="*/ 30241875 h 50"/>
              <a:gd name="T66" fmla="*/ 60483750 w 120"/>
              <a:gd name="T67" fmla="*/ 40322500 h 50"/>
              <a:gd name="T68" fmla="*/ 70564375 w 120"/>
              <a:gd name="T69" fmla="*/ 50403125 h 50"/>
              <a:gd name="T70" fmla="*/ 75604688 w 120"/>
              <a:gd name="T71" fmla="*/ 60483750 h 50"/>
              <a:gd name="T72" fmla="*/ 80645000 w 120"/>
              <a:gd name="T73" fmla="*/ 75604688 h 50"/>
              <a:gd name="T74" fmla="*/ 85685313 w 120"/>
              <a:gd name="T75" fmla="*/ 90725625 h 50"/>
              <a:gd name="T76" fmla="*/ 80645000 w 120"/>
              <a:gd name="T77" fmla="*/ 100806250 h 50"/>
              <a:gd name="T78" fmla="*/ 85685313 w 120"/>
              <a:gd name="T79" fmla="*/ 105846563 h 50"/>
              <a:gd name="T80" fmla="*/ 95765938 w 120"/>
              <a:gd name="T81" fmla="*/ 105846563 h 50"/>
              <a:gd name="T82" fmla="*/ 110886875 w 120"/>
              <a:gd name="T83" fmla="*/ 105846563 h 50"/>
              <a:gd name="T84" fmla="*/ 120967500 w 120"/>
              <a:gd name="T85" fmla="*/ 110886875 h 50"/>
              <a:gd name="T86" fmla="*/ 126007813 w 120"/>
              <a:gd name="T87" fmla="*/ 100806250 h 50"/>
              <a:gd name="T88" fmla="*/ 136088438 w 120"/>
              <a:gd name="T89" fmla="*/ 100806250 h 50"/>
              <a:gd name="T90" fmla="*/ 141128750 w 120"/>
              <a:gd name="T91" fmla="*/ 110886875 h 50"/>
              <a:gd name="T92" fmla="*/ 151209375 w 120"/>
              <a:gd name="T93" fmla="*/ 115927188 h 50"/>
              <a:gd name="T94" fmla="*/ 161290000 w 120"/>
              <a:gd name="T95" fmla="*/ 120967500 h 50"/>
              <a:gd name="T96" fmla="*/ 166330313 w 120"/>
              <a:gd name="T97" fmla="*/ 126007813 h 50"/>
              <a:gd name="T98" fmla="*/ 176410938 w 120"/>
              <a:gd name="T99" fmla="*/ 126007813 h 50"/>
              <a:gd name="T100" fmla="*/ 186491563 w 120"/>
              <a:gd name="T101" fmla="*/ 120967500 h 50"/>
              <a:gd name="T102" fmla="*/ 201612500 w 120"/>
              <a:gd name="T103" fmla="*/ 120967500 h 50"/>
              <a:gd name="T104" fmla="*/ 211693125 w 120"/>
              <a:gd name="T105" fmla="*/ 120967500 h 50"/>
              <a:gd name="T106" fmla="*/ 221773750 w 120"/>
              <a:gd name="T107" fmla="*/ 115927188 h 50"/>
              <a:gd name="T108" fmla="*/ 226814063 w 120"/>
              <a:gd name="T109" fmla="*/ 115927188 h 50"/>
              <a:gd name="T110" fmla="*/ 236894688 w 120"/>
              <a:gd name="T111" fmla="*/ 110886875 h 50"/>
              <a:gd name="T112" fmla="*/ 246975313 w 120"/>
              <a:gd name="T113" fmla="*/ 105846563 h 50"/>
              <a:gd name="T114" fmla="*/ 257055938 w 120"/>
              <a:gd name="T115" fmla="*/ 110886875 h 50"/>
              <a:gd name="T116" fmla="*/ 267136563 w 120"/>
              <a:gd name="T117" fmla="*/ 120967500 h 50"/>
              <a:gd name="T118" fmla="*/ 282257500 w 120"/>
              <a:gd name="T119" fmla="*/ 120967500 h 50"/>
              <a:gd name="T120" fmla="*/ 297378438 w 120"/>
              <a:gd name="T121" fmla="*/ 126007813 h 50"/>
              <a:gd name="T122" fmla="*/ 297378438 w 120"/>
              <a:gd name="T123" fmla="*/ 110886875 h 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50">
                <a:moveTo>
                  <a:pt x="116" y="44"/>
                </a:moveTo>
                <a:lnTo>
                  <a:pt x="114" y="42"/>
                </a:lnTo>
                <a:lnTo>
                  <a:pt x="112" y="42"/>
                </a:lnTo>
                <a:lnTo>
                  <a:pt x="112" y="40"/>
                </a:lnTo>
                <a:lnTo>
                  <a:pt x="110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2" y="32"/>
                </a:lnTo>
                <a:lnTo>
                  <a:pt x="110" y="32"/>
                </a:lnTo>
                <a:lnTo>
                  <a:pt x="108" y="32"/>
                </a:lnTo>
                <a:lnTo>
                  <a:pt x="106" y="30"/>
                </a:lnTo>
                <a:lnTo>
                  <a:pt x="104" y="30"/>
                </a:lnTo>
                <a:lnTo>
                  <a:pt x="102" y="30"/>
                </a:lnTo>
                <a:lnTo>
                  <a:pt x="100" y="28"/>
                </a:lnTo>
                <a:lnTo>
                  <a:pt x="98" y="28"/>
                </a:lnTo>
                <a:lnTo>
                  <a:pt x="98" y="26"/>
                </a:lnTo>
                <a:lnTo>
                  <a:pt x="98" y="24"/>
                </a:lnTo>
                <a:lnTo>
                  <a:pt x="100" y="22"/>
                </a:lnTo>
                <a:lnTo>
                  <a:pt x="98" y="20"/>
                </a:lnTo>
                <a:lnTo>
                  <a:pt x="96" y="20"/>
                </a:lnTo>
                <a:lnTo>
                  <a:pt x="94" y="20"/>
                </a:lnTo>
                <a:lnTo>
                  <a:pt x="92" y="20"/>
                </a:lnTo>
                <a:lnTo>
                  <a:pt x="90" y="18"/>
                </a:lnTo>
                <a:lnTo>
                  <a:pt x="88" y="18"/>
                </a:lnTo>
                <a:lnTo>
                  <a:pt x="86" y="16"/>
                </a:lnTo>
                <a:lnTo>
                  <a:pt x="84" y="16"/>
                </a:lnTo>
                <a:lnTo>
                  <a:pt x="82" y="18"/>
                </a:lnTo>
                <a:lnTo>
                  <a:pt x="82" y="16"/>
                </a:lnTo>
                <a:lnTo>
                  <a:pt x="80" y="16"/>
                </a:lnTo>
                <a:lnTo>
                  <a:pt x="78" y="16"/>
                </a:lnTo>
                <a:lnTo>
                  <a:pt x="76" y="16"/>
                </a:lnTo>
                <a:lnTo>
                  <a:pt x="74" y="18"/>
                </a:lnTo>
                <a:lnTo>
                  <a:pt x="72" y="18"/>
                </a:lnTo>
                <a:lnTo>
                  <a:pt x="70" y="18"/>
                </a:lnTo>
                <a:lnTo>
                  <a:pt x="68" y="20"/>
                </a:lnTo>
                <a:lnTo>
                  <a:pt x="66" y="20"/>
                </a:lnTo>
                <a:lnTo>
                  <a:pt x="66" y="18"/>
                </a:lnTo>
                <a:lnTo>
                  <a:pt x="66" y="16"/>
                </a:lnTo>
                <a:lnTo>
                  <a:pt x="64" y="16"/>
                </a:lnTo>
                <a:lnTo>
                  <a:pt x="62" y="14"/>
                </a:lnTo>
                <a:lnTo>
                  <a:pt x="60" y="14"/>
                </a:lnTo>
                <a:lnTo>
                  <a:pt x="58" y="12"/>
                </a:lnTo>
                <a:lnTo>
                  <a:pt x="56" y="12"/>
                </a:lnTo>
                <a:lnTo>
                  <a:pt x="54" y="12"/>
                </a:lnTo>
                <a:lnTo>
                  <a:pt x="52" y="10"/>
                </a:lnTo>
                <a:lnTo>
                  <a:pt x="52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6"/>
                </a:lnTo>
                <a:lnTo>
                  <a:pt x="28" y="6"/>
                </a:lnTo>
                <a:lnTo>
                  <a:pt x="26" y="6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0" y="14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8"/>
                </a:lnTo>
                <a:lnTo>
                  <a:pt x="28" y="20"/>
                </a:lnTo>
                <a:lnTo>
                  <a:pt x="28" y="22"/>
                </a:lnTo>
                <a:lnTo>
                  <a:pt x="30" y="24"/>
                </a:lnTo>
                <a:lnTo>
                  <a:pt x="32" y="26"/>
                </a:lnTo>
                <a:lnTo>
                  <a:pt x="32" y="28"/>
                </a:lnTo>
                <a:lnTo>
                  <a:pt x="32" y="30"/>
                </a:lnTo>
                <a:lnTo>
                  <a:pt x="34" y="32"/>
                </a:lnTo>
                <a:lnTo>
                  <a:pt x="34" y="34"/>
                </a:lnTo>
                <a:lnTo>
                  <a:pt x="34" y="36"/>
                </a:lnTo>
                <a:lnTo>
                  <a:pt x="34" y="38"/>
                </a:lnTo>
                <a:lnTo>
                  <a:pt x="32" y="40"/>
                </a:lnTo>
                <a:lnTo>
                  <a:pt x="32" y="42"/>
                </a:lnTo>
                <a:lnTo>
                  <a:pt x="34" y="42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2"/>
                </a:lnTo>
                <a:lnTo>
                  <a:pt x="44" y="42"/>
                </a:lnTo>
                <a:lnTo>
                  <a:pt x="46" y="42"/>
                </a:lnTo>
                <a:lnTo>
                  <a:pt x="48" y="44"/>
                </a:lnTo>
                <a:lnTo>
                  <a:pt x="48" y="42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2" y="42"/>
                </a:lnTo>
                <a:lnTo>
                  <a:pt x="54" y="42"/>
                </a:lnTo>
                <a:lnTo>
                  <a:pt x="56" y="44"/>
                </a:lnTo>
                <a:lnTo>
                  <a:pt x="58" y="44"/>
                </a:lnTo>
                <a:lnTo>
                  <a:pt x="60" y="46"/>
                </a:lnTo>
                <a:lnTo>
                  <a:pt x="62" y="48"/>
                </a:lnTo>
                <a:lnTo>
                  <a:pt x="64" y="48"/>
                </a:lnTo>
                <a:lnTo>
                  <a:pt x="66" y="50"/>
                </a:lnTo>
                <a:lnTo>
                  <a:pt x="68" y="50"/>
                </a:lnTo>
                <a:lnTo>
                  <a:pt x="70" y="50"/>
                </a:lnTo>
                <a:lnTo>
                  <a:pt x="72" y="48"/>
                </a:lnTo>
                <a:lnTo>
                  <a:pt x="74" y="48"/>
                </a:lnTo>
                <a:lnTo>
                  <a:pt x="76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6" y="48"/>
                </a:lnTo>
                <a:lnTo>
                  <a:pt x="88" y="48"/>
                </a:lnTo>
                <a:lnTo>
                  <a:pt x="88" y="46"/>
                </a:lnTo>
                <a:lnTo>
                  <a:pt x="90" y="46"/>
                </a:lnTo>
                <a:lnTo>
                  <a:pt x="92" y="46"/>
                </a:lnTo>
                <a:lnTo>
                  <a:pt x="92" y="44"/>
                </a:lnTo>
                <a:lnTo>
                  <a:pt x="94" y="44"/>
                </a:lnTo>
                <a:lnTo>
                  <a:pt x="94" y="42"/>
                </a:lnTo>
                <a:lnTo>
                  <a:pt x="96" y="42"/>
                </a:lnTo>
                <a:lnTo>
                  <a:pt x="98" y="42"/>
                </a:lnTo>
                <a:lnTo>
                  <a:pt x="100" y="44"/>
                </a:lnTo>
                <a:lnTo>
                  <a:pt x="102" y="44"/>
                </a:lnTo>
                <a:lnTo>
                  <a:pt x="102" y="46"/>
                </a:lnTo>
                <a:lnTo>
                  <a:pt x="104" y="48"/>
                </a:lnTo>
                <a:lnTo>
                  <a:pt x="106" y="48"/>
                </a:lnTo>
                <a:lnTo>
                  <a:pt x="108" y="48"/>
                </a:lnTo>
                <a:lnTo>
                  <a:pt x="110" y="48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6"/>
                </a:lnTo>
                <a:lnTo>
                  <a:pt x="118" y="44"/>
                </a:lnTo>
                <a:lnTo>
                  <a:pt x="116" y="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6" name="Freeform 2270">
            <a:extLst>
              <a:ext uri="{FF2B5EF4-FFF2-40B4-BE49-F238E27FC236}">
                <a16:creationId xmlns:a16="http://schemas.microsoft.com/office/drawing/2014/main" id="{14733AC4-35FC-475F-8DEA-EBA4F3D12D74}"/>
              </a:ext>
            </a:extLst>
          </p:cNvPr>
          <p:cNvSpPr>
            <a:spLocks/>
          </p:cNvSpPr>
          <p:nvPr/>
        </p:nvSpPr>
        <p:spPr bwMode="auto">
          <a:xfrm>
            <a:off x="5434015" y="2628902"/>
            <a:ext cx="41275" cy="28575"/>
          </a:xfrm>
          <a:custGeom>
            <a:avLst/>
            <a:gdLst>
              <a:gd name="T0" fmla="*/ 60483750 w 26"/>
              <a:gd name="T1" fmla="*/ 45362813 h 18"/>
              <a:gd name="T2" fmla="*/ 60483750 w 26"/>
              <a:gd name="T3" fmla="*/ 40322500 h 18"/>
              <a:gd name="T4" fmla="*/ 60483750 w 26"/>
              <a:gd name="T5" fmla="*/ 35282188 h 18"/>
              <a:gd name="T6" fmla="*/ 55443438 w 26"/>
              <a:gd name="T7" fmla="*/ 35282188 h 18"/>
              <a:gd name="T8" fmla="*/ 55443438 w 26"/>
              <a:gd name="T9" fmla="*/ 30241875 h 18"/>
              <a:gd name="T10" fmla="*/ 55443438 w 26"/>
              <a:gd name="T11" fmla="*/ 25201563 h 18"/>
              <a:gd name="T12" fmla="*/ 45362813 w 26"/>
              <a:gd name="T13" fmla="*/ 20161250 h 18"/>
              <a:gd name="T14" fmla="*/ 45362813 w 26"/>
              <a:gd name="T15" fmla="*/ 15120938 h 18"/>
              <a:gd name="T16" fmla="*/ 45362813 w 26"/>
              <a:gd name="T17" fmla="*/ 10080625 h 18"/>
              <a:gd name="T18" fmla="*/ 45362813 w 26"/>
              <a:gd name="T19" fmla="*/ 10080625 h 18"/>
              <a:gd name="T20" fmla="*/ 40322500 w 26"/>
              <a:gd name="T21" fmla="*/ 10080625 h 18"/>
              <a:gd name="T22" fmla="*/ 35282188 w 26"/>
              <a:gd name="T23" fmla="*/ 10080625 h 18"/>
              <a:gd name="T24" fmla="*/ 30241875 w 26"/>
              <a:gd name="T25" fmla="*/ 15120938 h 18"/>
              <a:gd name="T26" fmla="*/ 25201563 w 26"/>
              <a:gd name="T27" fmla="*/ 10080625 h 18"/>
              <a:gd name="T28" fmla="*/ 20161250 w 26"/>
              <a:gd name="T29" fmla="*/ 5040313 h 18"/>
              <a:gd name="T30" fmla="*/ 15120938 w 26"/>
              <a:gd name="T31" fmla="*/ 10080625 h 18"/>
              <a:gd name="T32" fmla="*/ 15120938 w 26"/>
              <a:gd name="T33" fmla="*/ 5040313 h 18"/>
              <a:gd name="T34" fmla="*/ 10080625 w 26"/>
              <a:gd name="T35" fmla="*/ 0 h 18"/>
              <a:gd name="T36" fmla="*/ 10080625 w 26"/>
              <a:gd name="T37" fmla="*/ 0 h 18"/>
              <a:gd name="T38" fmla="*/ 5040313 w 26"/>
              <a:gd name="T39" fmla="*/ 0 h 18"/>
              <a:gd name="T40" fmla="*/ 0 w 26"/>
              <a:gd name="T41" fmla="*/ 0 h 18"/>
              <a:gd name="T42" fmla="*/ 0 w 26"/>
              <a:gd name="T43" fmla="*/ 0 h 18"/>
              <a:gd name="T44" fmla="*/ 0 w 26"/>
              <a:gd name="T45" fmla="*/ 5040313 h 18"/>
              <a:gd name="T46" fmla="*/ 5040313 w 26"/>
              <a:gd name="T47" fmla="*/ 10080625 h 18"/>
              <a:gd name="T48" fmla="*/ 5040313 w 26"/>
              <a:gd name="T49" fmla="*/ 15120938 h 18"/>
              <a:gd name="T50" fmla="*/ 10080625 w 26"/>
              <a:gd name="T51" fmla="*/ 15120938 h 18"/>
              <a:gd name="T52" fmla="*/ 15120938 w 26"/>
              <a:gd name="T53" fmla="*/ 20161250 h 18"/>
              <a:gd name="T54" fmla="*/ 15120938 w 26"/>
              <a:gd name="T55" fmla="*/ 25201563 h 18"/>
              <a:gd name="T56" fmla="*/ 20161250 w 26"/>
              <a:gd name="T57" fmla="*/ 30241875 h 18"/>
              <a:gd name="T58" fmla="*/ 25201563 w 26"/>
              <a:gd name="T59" fmla="*/ 30241875 h 18"/>
              <a:gd name="T60" fmla="*/ 30241875 w 26"/>
              <a:gd name="T61" fmla="*/ 35282188 h 18"/>
              <a:gd name="T62" fmla="*/ 30241875 w 26"/>
              <a:gd name="T63" fmla="*/ 40322500 h 18"/>
              <a:gd name="T64" fmla="*/ 35282188 w 26"/>
              <a:gd name="T65" fmla="*/ 40322500 h 18"/>
              <a:gd name="T66" fmla="*/ 40322500 w 26"/>
              <a:gd name="T67" fmla="*/ 40322500 h 18"/>
              <a:gd name="T68" fmla="*/ 40322500 w 26"/>
              <a:gd name="T69" fmla="*/ 40322500 h 18"/>
              <a:gd name="T70" fmla="*/ 40322500 w 26"/>
              <a:gd name="T71" fmla="*/ 40322500 h 18"/>
              <a:gd name="T72" fmla="*/ 45362813 w 26"/>
              <a:gd name="T73" fmla="*/ 40322500 h 18"/>
              <a:gd name="T74" fmla="*/ 50403125 w 26"/>
              <a:gd name="T75" fmla="*/ 45362813 h 18"/>
              <a:gd name="T76" fmla="*/ 60483750 w 26"/>
              <a:gd name="T77" fmla="*/ 45362813 h 18"/>
              <a:gd name="T78" fmla="*/ 65524063 w 26"/>
              <a:gd name="T79" fmla="*/ 45362813 h 18"/>
              <a:gd name="T80" fmla="*/ 65524063 w 26"/>
              <a:gd name="T81" fmla="*/ 45362813 h 18"/>
              <a:gd name="T82" fmla="*/ 65524063 w 26"/>
              <a:gd name="T83" fmla="*/ 45362813 h 18"/>
              <a:gd name="T84" fmla="*/ 60483750 w 26"/>
              <a:gd name="T85" fmla="*/ 45362813 h 1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6" h="18">
                <a:moveTo>
                  <a:pt x="24" y="18"/>
                </a:moveTo>
                <a:lnTo>
                  <a:pt x="24" y="16"/>
                </a:lnTo>
                <a:lnTo>
                  <a:pt x="24" y="14"/>
                </a:lnTo>
                <a:lnTo>
                  <a:pt x="22" y="14"/>
                </a:lnTo>
                <a:lnTo>
                  <a:pt x="22" y="12"/>
                </a:lnTo>
                <a:lnTo>
                  <a:pt x="22" y="10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6" y="8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8"/>
                </a:lnTo>
                <a:lnTo>
                  <a:pt x="24" y="18"/>
                </a:lnTo>
                <a:lnTo>
                  <a:pt x="26" y="18"/>
                </a:lnTo>
                <a:lnTo>
                  <a:pt x="24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7" name="Freeform 2271">
            <a:extLst>
              <a:ext uri="{FF2B5EF4-FFF2-40B4-BE49-F238E27FC236}">
                <a16:creationId xmlns:a16="http://schemas.microsoft.com/office/drawing/2014/main" id="{8F82D05E-8165-4EFC-8A5C-C9F5A6914EDF}"/>
              </a:ext>
            </a:extLst>
          </p:cNvPr>
          <p:cNvSpPr>
            <a:spLocks/>
          </p:cNvSpPr>
          <p:nvPr/>
        </p:nvSpPr>
        <p:spPr bwMode="auto">
          <a:xfrm>
            <a:off x="5392741" y="2578101"/>
            <a:ext cx="92075" cy="79375"/>
          </a:xfrm>
          <a:custGeom>
            <a:avLst/>
            <a:gdLst>
              <a:gd name="T0" fmla="*/ 136088438 w 58"/>
              <a:gd name="T1" fmla="*/ 100806250 h 50"/>
              <a:gd name="T2" fmla="*/ 141128750 w 58"/>
              <a:gd name="T3" fmla="*/ 90725625 h 50"/>
              <a:gd name="T4" fmla="*/ 136088438 w 58"/>
              <a:gd name="T5" fmla="*/ 90725625 h 50"/>
              <a:gd name="T6" fmla="*/ 126007813 w 58"/>
              <a:gd name="T7" fmla="*/ 85685313 h 50"/>
              <a:gd name="T8" fmla="*/ 115927188 w 58"/>
              <a:gd name="T9" fmla="*/ 80645000 h 50"/>
              <a:gd name="T10" fmla="*/ 110886875 w 58"/>
              <a:gd name="T11" fmla="*/ 75604688 h 50"/>
              <a:gd name="T12" fmla="*/ 100806250 w 58"/>
              <a:gd name="T13" fmla="*/ 70564375 h 50"/>
              <a:gd name="T14" fmla="*/ 100806250 w 58"/>
              <a:gd name="T15" fmla="*/ 65524063 h 50"/>
              <a:gd name="T16" fmla="*/ 110886875 w 58"/>
              <a:gd name="T17" fmla="*/ 65524063 h 50"/>
              <a:gd name="T18" fmla="*/ 110886875 w 58"/>
              <a:gd name="T19" fmla="*/ 55443438 h 50"/>
              <a:gd name="T20" fmla="*/ 100806250 w 58"/>
              <a:gd name="T21" fmla="*/ 50403125 h 50"/>
              <a:gd name="T22" fmla="*/ 95765938 w 58"/>
              <a:gd name="T23" fmla="*/ 45362813 h 50"/>
              <a:gd name="T24" fmla="*/ 85685313 w 58"/>
              <a:gd name="T25" fmla="*/ 35282188 h 50"/>
              <a:gd name="T26" fmla="*/ 85685313 w 58"/>
              <a:gd name="T27" fmla="*/ 30241875 h 50"/>
              <a:gd name="T28" fmla="*/ 90725625 w 58"/>
              <a:gd name="T29" fmla="*/ 20161250 h 50"/>
              <a:gd name="T30" fmla="*/ 80645000 w 58"/>
              <a:gd name="T31" fmla="*/ 15120938 h 50"/>
              <a:gd name="T32" fmla="*/ 75604688 w 58"/>
              <a:gd name="T33" fmla="*/ 15120938 h 50"/>
              <a:gd name="T34" fmla="*/ 65524063 w 58"/>
              <a:gd name="T35" fmla="*/ 10080625 h 50"/>
              <a:gd name="T36" fmla="*/ 70564375 w 58"/>
              <a:gd name="T37" fmla="*/ 5040313 h 50"/>
              <a:gd name="T38" fmla="*/ 60483750 w 58"/>
              <a:gd name="T39" fmla="*/ 0 h 50"/>
              <a:gd name="T40" fmla="*/ 60483750 w 58"/>
              <a:gd name="T41" fmla="*/ 0 h 50"/>
              <a:gd name="T42" fmla="*/ 55443438 w 58"/>
              <a:gd name="T43" fmla="*/ 5040313 h 50"/>
              <a:gd name="T44" fmla="*/ 45362813 w 58"/>
              <a:gd name="T45" fmla="*/ 5040313 h 50"/>
              <a:gd name="T46" fmla="*/ 40322500 w 58"/>
              <a:gd name="T47" fmla="*/ 5040313 h 50"/>
              <a:gd name="T48" fmla="*/ 30241875 w 58"/>
              <a:gd name="T49" fmla="*/ 5040313 h 50"/>
              <a:gd name="T50" fmla="*/ 20161250 w 58"/>
              <a:gd name="T51" fmla="*/ 5040313 h 50"/>
              <a:gd name="T52" fmla="*/ 10080625 w 58"/>
              <a:gd name="T53" fmla="*/ 10080625 h 50"/>
              <a:gd name="T54" fmla="*/ 10080625 w 58"/>
              <a:gd name="T55" fmla="*/ 10080625 h 50"/>
              <a:gd name="T56" fmla="*/ 0 w 58"/>
              <a:gd name="T57" fmla="*/ 10080625 h 50"/>
              <a:gd name="T58" fmla="*/ 0 w 58"/>
              <a:gd name="T59" fmla="*/ 15120938 h 50"/>
              <a:gd name="T60" fmla="*/ 10080625 w 58"/>
              <a:gd name="T61" fmla="*/ 20161250 h 50"/>
              <a:gd name="T62" fmla="*/ 10080625 w 58"/>
              <a:gd name="T63" fmla="*/ 25201563 h 50"/>
              <a:gd name="T64" fmla="*/ 15120938 w 58"/>
              <a:gd name="T65" fmla="*/ 30241875 h 50"/>
              <a:gd name="T66" fmla="*/ 10080625 w 58"/>
              <a:gd name="T67" fmla="*/ 35282188 h 50"/>
              <a:gd name="T68" fmla="*/ 10080625 w 58"/>
              <a:gd name="T69" fmla="*/ 45362813 h 50"/>
              <a:gd name="T70" fmla="*/ 15120938 w 58"/>
              <a:gd name="T71" fmla="*/ 55443438 h 50"/>
              <a:gd name="T72" fmla="*/ 15120938 w 58"/>
              <a:gd name="T73" fmla="*/ 60483750 h 50"/>
              <a:gd name="T74" fmla="*/ 20161250 w 58"/>
              <a:gd name="T75" fmla="*/ 65524063 h 50"/>
              <a:gd name="T76" fmla="*/ 30241875 w 58"/>
              <a:gd name="T77" fmla="*/ 65524063 h 50"/>
              <a:gd name="T78" fmla="*/ 35282188 w 58"/>
              <a:gd name="T79" fmla="*/ 65524063 h 50"/>
              <a:gd name="T80" fmla="*/ 45362813 w 58"/>
              <a:gd name="T81" fmla="*/ 65524063 h 50"/>
              <a:gd name="T82" fmla="*/ 50403125 w 58"/>
              <a:gd name="T83" fmla="*/ 70564375 h 50"/>
              <a:gd name="T84" fmla="*/ 60483750 w 58"/>
              <a:gd name="T85" fmla="*/ 75604688 h 50"/>
              <a:gd name="T86" fmla="*/ 65524063 w 58"/>
              <a:gd name="T87" fmla="*/ 80645000 h 50"/>
              <a:gd name="T88" fmla="*/ 70564375 w 58"/>
              <a:gd name="T89" fmla="*/ 80645000 h 50"/>
              <a:gd name="T90" fmla="*/ 75604688 w 58"/>
              <a:gd name="T91" fmla="*/ 80645000 h 50"/>
              <a:gd name="T92" fmla="*/ 80645000 w 58"/>
              <a:gd name="T93" fmla="*/ 90725625 h 50"/>
              <a:gd name="T94" fmla="*/ 90725625 w 58"/>
              <a:gd name="T95" fmla="*/ 90725625 h 50"/>
              <a:gd name="T96" fmla="*/ 100806250 w 58"/>
              <a:gd name="T97" fmla="*/ 90725625 h 50"/>
              <a:gd name="T98" fmla="*/ 110886875 w 58"/>
              <a:gd name="T99" fmla="*/ 90725625 h 50"/>
              <a:gd name="T100" fmla="*/ 110886875 w 58"/>
              <a:gd name="T101" fmla="*/ 95765938 h 50"/>
              <a:gd name="T102" fmla="*/ 120967500 w 58"/>
              <a:gd name="T103" fmla="*/ 105846563 h 50"/>
              <a:gd name="T104" fmla="*/ 120967500 w 58"/>
              <a:gd name="T105" fmla="*/ 115927188 h 50"/>
              <a:gd name="T106" fmla="*/ 126007813 w 58"/>
              <a:gd name="T107" fmla="*/ 120967500 h 50"/>
              <a:gd name="T108" fmla="*/ 131048125 w 58"/>
              <a:gd name="T109" fmla="*/ 126007813 h 50"/>
              <a:gd name="T110" fmla="*/ 136088438 w 58"/>
              <a:gd name="T111" fmla="*/ 126007813 h 50"/>
              <a:gd name="T112" fmla="*/ 146169063 w 58"/>
              <a:gd name="T113" fmla="*/ 126007813 h 50"/>
              <a:gd name="T114" fmla="*/ 146169063 w 58"/>
              <a:gd name="T115" fmla="*/ 126007813 h 50"/>
              <a:gd name="T116" fmla="*/ 141128750 w 58"/>
              <a:gd name="T117" fmla="*/ 115927188 h 50"/>
              <a:gd name="T118" fmla="*/ 141128750 w 58"/>
              <a:gd name="T119" fmla="*/ 110886875 h 50"/>
              <a:gd name="T120" fmla="*/ 141128750 w 58"/>
              <a:gd name="T121" fmla="*/ 100806250 h 5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" h="50">
                <a:moveTo>
                  <a:pt x="56" y="40"/>
                </a:move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4" y="36"/>
                </a:lnTo>
                <a:lnTo>
                  <a:pt x="52" y="34"/>
                </a:lnTo>
                <a:lnTo>
                  <a:pt x="50" y="34"/>
                </a:lnTo>
                <a:lnTo>
                  <a:pt x="48" y="34"/>
                </a:lnTo>
                <a:lnTo>
                  <a:pt x="46" y="32"/>
                </a:lnTo>
                <a:lnTo>
                  <a:pt x="44" y="30"/>
                </a:lnTo>
                <a:lnTo>
                  <a:pt x="42" y="28"/>
                </a:lnTo>
                <a:lnTo>
                  <a:pt x="40" y="28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4" y="24"/>
                </a:lnTo>
                <a:lnTo>
                  <a:pt x="44" y="22"/>
                </a:lnTo>
                <a:lnTo>
                  <a:pt x="42" y="22"/>
                </a:lnTo>
                <a:lnTo>
                  <a:pt x="40" y="20"/>
                </a:lnTo>
                <a:lnTo>
                  <a:pt x="38" y="18"/>
                </a:lnTo>
                <a:lnTo>
                  <a:pt x="36" y="16"/>
                </a:lnTo>
                <a:lnTo>
                  <a:pt x="34" y="14"/>
                </a:lnTo>
                <a:lnTo>
                  <a:pt x="32" y="12"/>
                </a:lnTo>
                <a:lnTo>
                  <a:pt x="34" y="12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2" y="6"/>
                </a:lnTo>
                <a:lnTo>
                  <a:pt x="30" y="6"/>
                </a:lnTo>
                <a:lnTo>
                  <a:pt x="28" y="4"/>
                </a:lnTo>
                <a:lnTo>
                  <a:pt x="26" y="4"/>
                </a:lnTo>
                <a:lnTo>
                  <a:pt x="28" y="4"/>
                </a:lnTo>
                <a:lnTo>
                  <a:pt x="28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8"/>
                </a:lnTo>
                <a:lnTo>
                  <a:pt x="4" y="10"/>
                </a:lnTo>
                <a:lnTo>
                  <a:pt x="6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6" y="22"/>
                </a:lnTo>
                <a:lnTo>
                  <a:pt x="6" y="24"/>
                </a:lnTo>
                <a:lnTo>
                  <a:pt x="8" y="24"/>
                </a:lnTo>
                <a:lnTo>
                  <a:pt x="8" y="26"/>
                </a:lnTo>
                <a:lnTo>
                  <a:pt x="10" y="26"/>
                </a:lnTo>
                <a:lnTo>
                  <a:pt x="12" y="26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2" y="30"/>
                </a:lnTo>
                <a:lnTo>
                  <a:pt x="24" y="30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4"/>
                </a:lnTo>
                <a:lnTo>
                  <a:pt x="32" y="36"/>
                </a:lnTo>
                <a:lnTo>
                  <a:pt x="34" y="34"/>
                </a:lnTo>
                <a:lnTo>
                  <a:pt x="36" y="36"/>
                </a:lnTo>
                <a:lnTo>
                  <a:pt x="38" y="38"/>
                </a:lnTo>
                <a:lnTo>
                  <a:pt x="40" y="36"/>
                </a:lnTo>
                <a:lnTo>
                  <a:pt x="42" y="36"/>
                </a:lnTo>
                <a:lnTo>
                  <a:pt x="44" y="36"/>
                </a:lnTo>
                <a:lnTo>
                  <a:pt x="44" y="38"/>
                </a:lnTo>
                <a:lnTo>
                  <a:pt x="44" y="40"/>
                </a:lnTo>
                <a:lnTo>
                  <a:pt x="48" y="42"/>
                </a:lnTo>
                <a:lnTo>
                  <a:pt x="48" y="44"/>
                </a:lnTo>
                <a:lnTo>
                  <a:pt x="48" y="46"/>
                </a:lnTo>
                <a:lnTo>
                  <a:pt x="50" y="46"/>
                </a:lnTo>
                <a:lnTo>
                  <a:pt x="50" y="48"/>
                </a:lnTo>
                <a:lnTo>
                  <a:pt x="50" y="50"/>
                </a:lnTo>
                <a:lnTo>
                  <a:pt x="52" y="50"/>
                </a:lnTo>
                <a:lnTo>
                  <a:pt x="54" y="50"/>
                </a:lnTo>
                <a:lnTo>
                  <a:pt x="56" y="50"/>
                </a:lnTo>
                <a:lnTo>
                  <a:pt x="58" y="50"/>
                </a:lnTo>
                <a:lnTo>
                  <a:pt x="56" y="48"/>
                </a:lnTo>
                <a:lnTo>
                  <a:pt x="56" y="46"/>
                </a:lnTo>
                <a:lnTo>
                  <a:pt x="56" y="44"/>
                </a:lnTo>
                <a:lnTo>
                  <a:pt x="58" y="42"/>
                </a:lnTo>
                <a:lnTo>
                  <a:pt x="56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8" name="Freeform 2272">
            <a:extLst>
              <a:ext uri="{FF2B5EF4-FFF2-40B4-BE49-F238E27FC236}">
                <a16:creationId xmlns:a16="http://schemas.microsoft.com/office/drawing/2014/main" id="{0BC11C94-6B9E-4C2B-B401-EE7B4FA761EA}"/>
              </a:ext>
            </a:extLst>
          </p:cNvPr>
          <p:cNvSpPr>
            <a:spLocks/>
          </p:cNvSpPr>
          <p:nvPr/>
        </p:nvSpPr>
        <p:spPr bwMode="auto">
          <a:xfrm>
            <a:off x="5173665" y="2841626"/>
            <a:ext cx="34925" cy="123825"/>
          </a:xfrm>
          <a:custGeom>
            <a:avLst/>
            <a:gdLst>
              <a:gd name="T0" fmla="*/ 0 w 22"/>
              <a:gd name="T1" fmla="*/ 105846563 h 78"/>
              <a:gd name="T2" fmla="*/ 10080625 w 22"/>
              <a:gd name="T3" fmla="*/ 95765938 h 78"/>
              <a:gd name="T4" fmla="*/ 10080625 w 22"/>
              <a:gd name="T5" fmla="*/ 85685313 h 78"/>
              <a:gd name="T6" fmla="*/ 15120938 w 22"/>
              <a:gd name="T7" fmla="*/ 80645000 h 78"/>
              <a:gd name="T8" fmla="*/ 15120938 w 22"/>
              <a:gd name="T9" fmla="*/ 70564375 h 78"/>
              <a:gd name="T10" fmla="*/ 20161250 w 22"/>
              <a:gd name="T11" fmla="*/ 65524063 h 78"/>
              <a:gd name="T12" fmla="*/ 20161250 w 22"/>
              <a:gd name="T13" fmla="*/ 55443438 h 78"/>
              <a:gd name="T14" fmla="*/ 25201563 w 22"/>
              <a:gd name="T15" fmla="*/ 45362813 h 78"/>
              <a:gd name="T16" fmla="*/ 25201563 w 22"/>
              <a:gd name="T17" fmla="*/ 30241875 h 78"/>
              <a:gd name="T18" fmla="*/ 30241875 w 22"/>
              <a:gd name="T19" fmla="*/ 20161250 h 78"/>
              <a:gd name="T20" fmla="*/ 30241875 w 22"/>
              <a:gd name="T21" fmla="*/ 10080625 h 78"/>
              <a:gd name="T22" fmla="*/ 40322500 w 22"/>
              <a:gd name="T23" fmla="*/ 10080625 h 78"/>
              <a:gd name="T24" fmla="*/ 50403125 w 22"/>
              <a:gd name="T25" fmla="*/ 10080625 h 78"/>
              <a:gd name="T26" fmla="*/ 50403125 w 22"/>
              <a:gd name="T27" fmla="*/ 0 h 78"/>
              <a:gd name="T28" fmla="*/ 55443438 w 22"/>
              <a:gd name="T29" fmla="*/ 0 h 78"/>
              <a:gd name="T30" fmla="*/ 55443438 w 22"/>
              <a:gd name="T31" fmla="*/ 10080625 h 78"/>
              <a:gd name="T32" fmla="*/ 55443438 w 22"/>
              <a:gd name="T33" fmla="*/ 15120938 h 78"/>
              <a:gd name="T34" fmla="*/ 55443438 w 22"/>
              <a:gd name="T35" fmla="*/ 20161250 h 78"/>
              <a:gd name="T36" fmla="*/ 55443438 w 22"/>
              <a:gd name="T37" fmla="*/ 25201563 h 78"/>
              <a:gd name="T38" fmla="*/ 55443438 w 22"/>
              <a:gd name="T39" fmla="*/ 25201563 h 78"/>
              <a:gd name="T40" fmla="*/ 55443438 w 22"/>
              <a:gd name="T41" fmla="*/ 30241875 h 78"/>
              <a:gd name="T42" fmla="*/ 55443438 w 22"/>
              <a:gd name="T43" fmla="*/ 30241875 h 78"/>
              <a:gd name="T44" fmla="*/ 55443438 w 22"/>
              <a:gd name="T45" fmla="*/ 35282188 h 78"/>
              <a:gd name="T46" fmla="*/ 50403125 w 22"/>
              <a:gd name="T47" fmla="*/ 45362813 h 78"/>
              <a:gd name="T48" fmla="*/ 40322500 w 22"/>
              <a:gd name="T49" fmla="*/ 40322500 h 78"/>
              <a:gd name="T50" fmla="*/ 35282188 w 22"/>
              <a:gd name="T51" fmla="*/ 40322500 h 78"/>
              <a:gd name="T52" fmla="*/ 30241875 w 22"/>
              <a:gd name="T53" fmla="*/ 50403125 h 78"/>
              <a:gd name="T54" fmla="*/ 30241875 w 22"/>
              <a:gd name="T55" fmla="*/ 55443438 h 78"/>
              <a:gd name="T56" fmla="*/ 30241875 w 22"/>
              <a:gd name="T57" fmla="*/ 60483750 h 78"/>
              <a:gd name="T58" fmla="*/ 30241875 w 22"/>
              <a:gd name="T59" fmla="*/ 70564375 h 78"/>
              <a:gd name="T60" fmla="*/ 30241875 w 22"/>
              <a:gd name="T61" fmla="*/ 75604688 h 78"/>
              <a:gd name="T62" fmla="*/ 35282188 w 22"/>
              <a:gd name="T63" fmla="*/ 75604688 h 78"/>
              <a:gd name="T64" fmla="*/ 40322500 w 22"/>
              <a:gd name="T65" fmla="*/ 75604688 h 78"/>
              <a:gd name="T66" fmla="*/ 30241875 w 22"/>
              <a:gd name="T67" fmla="*/ 85685313 h 78"/>
              <a:gd name="T68" fmla="*/ 30241875 w 22"/>
              <a:gd name="T69" fmla="*/ 90725625 h 78"/>
              <a:gd name="T70" fmla="*/ 30241875 w 22"/>
              <a:gd name="T71" fmla="*/ 100806250 h 78"/>
              <a:gd name="T72" fmla="*/ 45362813 w 22"/>
              <a:gd name="T73" fmla="*/ 95765938 h 78"/>
              <a:gd name="T74" fmla="*/ 50403125 w 22"/>
              <a:gd name="T75" fmla="*/ 95765938 h 78"/>
              <a:gd name="T76" fmla="*/ 55443438 w 22"/>
              <a:gd name="T77" fmla="*/ 90725625 h 78"/>
              <a:gd name="T78" fmla="*/ 50403125 w 22"/>
              <a:gd name="T79" fmla="*/ 100806250 h 78"/>
              <a:gd name="T80" fmla="*/ 50403125 w 22"/>
              <a:gd name="T81" fmla="*/ 105846563 h 78"/>
              <a:gd name="T82" fmla="*/ 50403125 w 22"/>
              <a:gd name="T83" fmla="*/ 115927188 h 78"/>
              <a:gd name="T84" fmla="*/ 50403125 w 22"/>
              <a:gd name="T85" fmla="*/ 120967500 h 78"/>
              <a:gd name="T86" fmla="*/ 45362813 w 22"/>
              <a:gd name="T87" fmla="*/ 136088438 h 78"/>
              <a:gd name="T88" fmla="*/ 40322500 w 22"/>
              <a:gd name="T89" fmla="*/ 146169063 h 78"/>
              <a:gd name="T90" fmla="*/ 45362813 w 22"/>
              <a:gd name="T91" fmla="*/ 156249688 h 78"/>
              <a:gd name="T92" fmla="*/ 40322500 w 22"/>
              <a:gd name="T93" fmla="*/ 171370625 h 78"/>
              <a:gd name="T94" fmla="*/ 40322500 w 22"/>
              <a:gd name="T95" fmla="*/ 186491563 h 78"/>
              <a:gd name="T96" fmla="*/ 40322500 w 22"/>
              <a:gd name="T97" fmla="*/ 191531875 h 78"/>
              <a:gd name="T98" fmla="*/ 35282188 w 22"/>
              <a:gd name="T99" fmla="*/ 196572188 h 78"/>
              <a:gd name="T100" fmla="*/ 30241875 w 22"/>
              <a:gd name="T101" fmla="*/ 191531875 h 78"/>
              <a:gd name="T102" fmla="*/ 30241875 w 22"/>
              <a:gd name="T103" fmla="*/ 181451250 h 78"/>
              <a:gd name="T104" fmla="*/ 25201563 w 22"/>
              <a:gd name="T105" fmla="*/ 166330313 h 78"/>
              <a:gd name="T106" fmla="*/ 20161250 w 22"/>
              <a:gd name="T107" fmla="*/ 161290000 h 78"/>
              <a:gd name="T108" fmla="*/ 15120938 w 22"/>
              <a:gd name="T109" fmla="*/ 146169063 h 78"/>
              <a:gd name="T110" fmla="*/ 15120938 w 22"/>
              <a:gd name="T111" fmla="*/ 136088438 h 78"/>
              <a:gd name="T112" fmla="*/ 5040313 w 22"/>
              <a:gd name="T113" fmla="*/ 126007813 h 78"/>
              <a:gd name="T114" fmla="*/ 5040313 w 22"/>
              <a:gd name="T115" fmla="*/ 115927188 h 7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2" h="78">
                <a:moveTo>
                  <a:pt x="0" y="42"/>
                </a:moveTo>
                <a:lnTo>
                  <a:pt x="0" y="42"/>
                </a:lnTo>
                <a:lnTo>
                  <a:pt x="2" y="40"/>
                </a:lnTo>
                <a:lnTo>
                  <a:pt x="2" y="38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2" y="4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2" y="10"/>
                </a:lnTo>
                <a:lnTo>
                  <a:pt x="22" y="12"/>
                </a:lnTo>
                <a:lnTo>
                  <a:pt x="20" y="12"/>
                </a:lnTo>
                <a:lnTo>
                  <a:pt x="22" y="14"/>
                </a:lnTo>
                <a:lnTo>
                  <a:pt x="22" y="18"/>
                </a:lnTo>
                <a:lnTo>
                  <a:pt x="20" y="18"/>
                </a:lnTo>
                <a:lnTo>
                  <a:pt x="18" y="16"/>
                </a:lnTo>
                <a:lnTo>
                  <a:pt x="16" y="16"/>
                </a:lnTo>
                <a:lnTo>
                  <a:pt x="14" y="14"/>
                </a:lnTo>
                <a:lnTo>
                  <a:pt x="14" y="16"/>
                </a:lnTo>
                <a:lnTo>
                  <a:pt x="12" y="18"/>
                </a:lnTo>
                <a:lnTo>
                  <a:pt x="12" y="20"/>
                </a:lnTo>
                <a:lnTo>
                  <a:pt x="12" y="22"/>
                </a:lnTo>
                <a:lnTo>
                  <a:pt x="12" y="24"/>
                </a:ln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6" y="32"/>
                </a:lnTo>
                <a:lnTo>
                  <a:pt x="14" y="32"/>
                </a:lnTo>
                <a:lnTo>
                  <a:pt x="12" y="34"/>
                </a:lnTo>
                <a:lnTo>
                  <a:pt x="12" y="36"/>
                </a:lnTo>
                <a:lnTo>
                  <a:pt x="12" y="38"/>
                </a:lnTo>
                <a:lnTo>
                  <a:pt x="12" y="40"/>
                </a:lnTo>
                <a:lnTo>
                  <a:pt x="14" y="40"/>
                </a:lnTo>
                <a:lnTo>
                  <a:pt x="16" y="40"/>
                </a:lnTo>
                <a:lnTo>
                  <a:pt x="18" y="38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8"/>
                </a:lnTo>
                <a:lnTo>
                  <a:pt x="20" y="40"/>
                </a:lnTo>
                <a:lnTo>
                  <a:pt x="20" y="42"/>
                </a:lnTo>
                <a:lnTo>
                  <a:pt x="22" y="44"/>
                </a:lnTo>
                <a:lnTo>
                  <a:pt x="22" y="46"/>
                </a:lnTo>
                <a:lnTo>
                  <a:pt x="20" y="46"/>
                </a:lnTo>
                <a:lnTo>
                  <a:pt x="20" y="48"/>
                </a:lnTo>
                <a:lnTo>
                  <a:pt x="20" y="52"/>
                </a:lnTo>
                <a:lnTo>
                  <a:pt x="18" y="54"/>
                </a:lnTo>
                <a:lnTo>
                  <a:pt x="18" y="56"/>
                </a:lnTo>
                <a:lnTo>
                  <a:pt x="18" y="58"/>
                </a:lnTo>
                <a:lnTo>
                  <a:pt x="16" y="58"/>
                </a:lnTo>
                <a:lnTo>
                  <a:pt x="18" y="60"/>
                </a:lnTo>
                <a:lnTo>
                  <a:pt x="18" y="62"/>
                </a:lnTo>
                <a:lnTo>
                  <a:pt x="18" y="64"/>
                </a:lnTo>
                <a:lnTo>
                  <a:pt x="16" y="66"/>
                </a:lnTo>
                <a:lnTo>
                  <a:pt x="16" y="68"/>
                </a:lnTo>
                <a:lnTo>
                  <a:pt x="16" y="70"/>
                </a:lnTo>
                <a:lnTo>
                  <a:pt x="16" y="72"/>
                </a:lnTo>
                <a:lnTo>
                  <a:pt x="16" y="74"/>
                </a:lnTo>
                <a:lnTo>
                  <a:pt x="16" y="76"/>
                </a:lnTo>
                <a:lnTo>
                  <a:pt x="14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8" y="64"/>
                </a:lnTo>
                <a:lnTo>
                  <a:pt x="8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4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0" y="44"/>
                </a:lnTo>
                <a:lnTo>
                  <a:pt x="0" y="4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9" name="Freeform 2273">
            <a:extLst>
              <a:ext uri="{FF2B5EF4-FFF2-40B4-BE49-F238E27FC236}">
                <a16:creationId xmlns:a16="http://schemas.microsoft.com/office/drawing/2014/main" id="{5FD76733-553E-487A-A733-82E7D235F2B8}"/>
              </a:ext>
            </a:extLst>
          </p:cNvPr>
          <p:cNvSpPr>
            <a:spLocks/>
          </p:cNvSpPr>
          <p:nvPr/>
        </p:nvSpPr>
        <p:spPr bwMode="auto">
          <a:xfrm>
            <a:off x="5173665" y="2841626"/>
            <a:ext cx="34925" cy="123825"/>
          </a:xfrm>
          <a:custGeom>
            <a:avLst/>
            <a:gdLst>
              <a:gd name="T0" fmla="*/ 0 w 22"/>
              <a:gd name="T1" fmla="*/ 105846563 h 78"/>
              <a:gd name="T2" fmla="*/ 10080625 w 22"/>
              <a:gd name="T3" fmla="*/ 95765938 h 78"/>
              <a:gd name="T4" fmla="*/ 10080625 w 22"/>
              <a:gd name="T5" fmla="*/ 85685313 h 78"/>
              <a:gd name="T6" fmla="*/ 15120938 w 22"/>
              <a:gd name="T7" fmla="*/ 80645000 h 78"/>
              <a:gd name="T8" fmla="*/ 15120938 w 22"/>
              <a:gd name="T9" fmla="*/ 70564375 h 78"/>
              <a:gd name="T10" fmla="*/ 20161250 w 22"/>
              <a:gd name="T11" fmla="*/ 65524063 h 78"/>
              <a:gd name="T12" fmla="*/ 20161250 w 22"/>
              <a:gd name="T13" fmla="*/ 55443438 h 78"/>
              <a:gd name="T14" fmla="*/ 25201563 w 22"/>
              <a:gd name="T15" fmla="*/ 45362813 h 78"/>
              <a:gd name="T16" fmla="*/ 25201563 w 22"/>
              <a:gd name="T17" fmla="*/ 30241875 h 78"/>
              <a:gd name="T18" fmla="*/ 30241875 w 22"/>
              <a:gd name="T19" fmla="*/ 20161250 h 78"/>
              <a:gd name="T20" fmla="*/ 30241875 w 22"/>
              <a:gd name="T21" fmla="*/ 10080625 h 78"/>
              <a:gd name="T22" fmla="*/ 40322500 w 22"/>
              <a:gd name="T23" fmla="*/ 10080625 h 78"/>
              <a:gd name="T24" fmla="*/ 50403125 w 22"/>
              <a:gd name="T25" fmla="*/ 10080625 h 78"/>
              <a:gd name="T26" fmla="*/ 50403125 w 22"/>
              <a:gd name="T27" fmla="*/ 0 h 78"/>
              <a:gd name="T28" fmla="*/ 55443438 w 22"/>
              <a:gd name="T29" fmla="*/ 0 h 78"/>
              <a:gd name="T30" fmla="*/ 55443438 w 22"/>
              <a:gd name="T31" fmla="*/ 10080625 h 78"/>
              <a:gd name="T32" fmla="*/ 55443438 w 22"/>
              <a:gd name="T33" fmla="*/ 15120938 h 78"/>
              <a:gd name="T34" fmla="*/ 55443438 w 22"/>
              <a:gd name="T35" fmla="*/ 20161250 h 78"/>
              <a:gd name="T36" fmla="*/ 55443438 w 22"/>
              <a:gd name="T37" fmla="*/ 25201563 h 78"/>
              <a:gd name="T38" fmla="*/ 55443438 w 22"/>
              <a:gd name="T39" fmla="*/ 25201563 h 78"/>
              <a:gd name="T40" fmla="*/ 55443438 w 22"/>
              <a:gd name="T41" fmla="*/ 30241875 h 78"/>
              <a:gd name="T42" fmla="*/ 55443438 w 22"/>
              <a:gd name="T43" fmla="*/ 30241875 h 78"/>
              <a:gd name="T44" fmla="*/ 55443438 w 22"/>
              <a:gd name="T45" fmla="*/ 35282188 h 78"/>
              <a:gd name="T46" fmla="*/ 50403125 w 22"/>
              <a:gd name="T47" fmla="*/ 45362813 h 78"/>
              <a:gd name="T48" fmla="*/ 40322500 w 22"/>
              <a:gd name="T49" fmla="*/ 40322500 h 78"/>
              <a:gd name="T50" fmla="*/ 35282188 w 22"/>
              <a:gd name="T51" fmla="*/ 40322500 h 78"/>
              <a:gd name="T52" fmla="*/ 30241875 w 22"/>
              <a:gd name="T53" fmla="*/ 50403125 h 78"/>
              <a:gd name="T54" fmla="*/ 30241875 w 22"/>
              <a:gd name="T55" fmla="*/ 55443438 h 78"/>
              <a:gd name="T56" fmla="*/ 30241875 w 22"/>
              <a:gd name="T57" fmla="*/ 60483750 h 78"/>
              <a:gd name="T58" fmla="*/ 30241875 w 22"/>
              <a:gd name="T59" fmla="*/ 70564375 h 78"/>
              <a:gd name="T60" fmla="*/ 30241875 w 22"/>
              <a:gd name="T61" fmla="*/ 75604688 h 78"/>
              <a:gd name="T62" fmla="*/ 35282188 w 22"/>
              <a:gd name="T63" fmla="*/ 75604688 h 78"/>
              <a:gd name="T64" fmla="*/ 40322500 w 22"/>
              <a:gd name="T65" fmla="*/ 75604688 h 78"/>
              <a:gd name="T66" fmla="*/ 30241875 w 22"/>
              <a:gd name="T67" fmla="*/ 85685313 h 78"/>
              <a:gd name="T68" fmla="*/ 30241875 w 22"/>
              <a:gd name="T69" fmla="*/ 90725625 h 78"/>
              <a:gd name="T70" fmla="*/ 30241875 w 22"/>
              <a:gd name="T71" fmla="*/ 100806250 h 78"/>
              <a:gd name="T72" fmla="*/ 45362813 w 22"/>
              <a:gd name="T73" fmla="*/ 95765938 h 78"/>
              <a:gd name="T74" fmla="*/ 50403125 w 22"/>
              <a:gd name="T75" fmla="*/ 95765938 h 78"/>
              <a:gd name="T76" fmla="*/ 55443438 w 22"/>
              <a:gd name="T77" fmla="*/ 90725625 h 78"/>
              <a:gd name="T78" fmla="*/ 50403125 w 22"/>
              <a:gd name="T79" fmla="*/ 100806250 h 78"/>
              <a:gd name="T80" fmla="*/ 50403125 w 22"/>
              <a:gd name="T81" fmla="*/ 105846563 h 78"/>
              <a:gd name="T82" fmla="*/ 50403125 w 22"/>
              <a:gd name="T83" fmla="*/ 115927188 h 78"/>
              <a:gd name="T84" fmla="*/ 50403125 w 22"/>
              <a:gd name="T85" fmla="*/ 120967500 h 78"/>
              <a:gd name="T86" fmla="*/ 45362813 w 22"/>
              <a:gd name="T87" fmla="*/ 136088438 h 78"/>
              <a:gd name="T88" fmla="*/ 40322500 w 22"/>
              <a:gd name="T89" fmla="*/ 146169063 h 78"/>
              <a:gd name="T90" fmla="*/ 45362813 w 22"/>
              <a:gd name="T91" fmla="*/ 156249688 h 78"/>
              <a:gd name="T92" fmla="*/ 40322500 w 22"/>
              <a:gd name="T93" fmla="*/ 171370625 h 78"/>
              <a:gd name="T94" fmla="*/ 40322500 w 22"/>
              <a:gd name="T95" fmla="*/ 186491563 h 78"/>
              <a:gd name="T96" fmla="*/ 40322500 w 22"/>
              <a:gd name="T97" fmla="*/ 191531875 h 78"/>
              <a:gd name="T98" fmla="*/ 35282188 w 22"/>
              <a:gd name="T99" fmla="*/ 196572188 h 78"/>
              <a:gd name="T100" fmla="*/ 30241875 w 22"/>
              <a:gd name="T101" fmla="*/ 191531875 h 78"/>
              <a:gd name="T102" fmla="*/ 30241875 w 22"/>
              <a:gd name="T103" fmla="*/ 181451250 h 78"/>
              <a:gd name="T104" fmla="*/ 25201563 w 22"/>
              <a:gd name="T105" fmla="*/ 166330313 h 78"/>
              <a:gd name="T106" fmla="*/ 20161250 w 22"/>
              <a:gd name="T107" fmla="*/ 161290000 h 78"/>
              <a:gd name="T108" fmla="*/ 15120938 w 22"/>
              <a:gd name="T109" fmla="*/ 146169063 h 78"/>
              <a:gd name="T110" fmla="*/ 15120938 w 22"/>
              <a:gd name="T111" fmla="*/ 136088438 h 78"/>
              <a:gd name="T112" fmla="*/ 5040313 w 22"/>
              <a:gd name="T113" fmla="*/ 126007813 h 78"/>
              <a:gd name="T114" fmla="*/ 5040313 w 22"/>
              <a:gd name="T115" fmla="*/ 115927188 h 7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2" h="78">
                <a:moveTo>
                  <a:pt x="0" y="42"/>
                </a:moveTo>
                <a:lnTo>
                  <a:pt x="0" y="42"/>
                </a:lnTo>
                <a:lnTo>
                  <a:pt x="2" y="40"/>
                </a:lnTo>
                <a:lnTo>
                  <a:pt x="2" y="38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2" y="4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2" y="10"/>
                </a:lnTo>
                <a:lnTo>
                  <a:pt x="22" y="12"/>
                </a:lnTo>
                <a:lnTo>
                  <a:pt x="20" y="12"/>
                </a:lnTo>
                <a:lnTo>
                  <a:pt x="22" y="14"/>
                </a:lnTo>
                <a:lnTo>
                  <a:pt x="22" y="18"/>
                </a:lnTo>
                <a:lnTo>
                  <a:pt x="20" y="18"/>
                </a:lnTo>
                <a:lnTo>
                  <a:pt x="18" y="16"/>
                </a:lnTo>
                <a:lnTo>
                  <a:pt x="16" y="16"/>
                </a:lnTo>
                <a:lnTo>
                  <a:pt x="14" y="14"/>
                </a:lnTo>
                <a:lnTo>
                  <a:pt x="14" y="16"/>
                </a:lnTo>
                <a:lnTo>
                  <a:pt x="12" y="18"/>
                </a:lnTo>
                <a:lnTo>
                  <a:pt x="12" y="20"/>
                </a:lnTo>
                <a:lnTo>
                  <a:pt x="12" y="22"/>
                </a:lnTo>
                <a:lnTo>
                  <a:pt x="12" y="24"/>
                </a:ln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6" y="32"/>
                </a:lnTo>
                <a:lnTo>
                  <a:pt x="14" y="32"/>
                </a:lnTo>
                <a:lnTo>
                  <a:pt x="12" y="34"/>
                </a:lnTo>
                <a:lnTo>
                  <a:pt x="12" y="36"/>
                </a:lnTo>
                <a:lnTo>
                  <a:pt x="12" y="38"/>
                </a:lnTo>
                <a:lnTo>
                  <a:pt x="12" y="40"/>
                </a:lnTo>
                <a:lnTo>
                  <a:pt x="14" y="40"/>
                </a:lnTo>
                <a:lnTo>
                  <a:pt x="16" y="40"/>
                </a:lnTo>
                <a:lnTo>
                  <a:pt x="18" y="38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8"/>
                </a:lnTo>
                <a:lnTo>
                  <a:pt x="20" y="40"/>
                </a:lnTo>
                <a:lnTo>
                  <a:pt x="20" y="42"/>
                </a:lnTo>
                <a:lnTo>
                  <a:pt x="22" y="44"/>
                </a:lnTo>
                <a:lnTo>
                  <a:pt x="22" y="46"/>
                </a:lnTo>
                <a:lnTo>
                  <a:pt x="20" y="46"/>
                </a:lnTo>
                <a:lnTo>
                  <a:pt x="20" y="48"/>
                </a:lnTo>
                <a:lnTo>
                  <a:pt x="20" y="52"/>
                </a:lnTo>
                <a:lnTo>
                  <a:pt x="18" y="54"/>
                </a:lnTo>
                <a:lnTo>
                  <a:pt x="18" y="56"/>
                </a:lnTo>
                <a:lnTo>
                  <a:pt x="18" y="58"/>
                </a:lnTo>
                <a:lnTo>
                  <a:pt x="16" y="58"/>
                </a:lnTo>
                <a:lnTo>
                  <a:pt x="18" y="60"/>
                </a:lnTo>
                <a:lnTo>
                  <a:pt x="18" y="62"/>
                </a:lnTo>
                <a:lnTo>
                  <a:pt x="18" y="64"/>
                </a:lnTo>
                <a:lnTo>
                  <a:pt x="16" y="66"/>
                </a:lnTo>
                <a:lnTo>
                  <a:pt x="16" y="68"/>
                </a:lnTo>
                <a:lnTo>
                  <a:pt x="16" y="70"/>
                </a:lnTo>
                <a:lnTo>
                  <a:pt x="16" y="72"/>
                </a:lnTo>
                <a:lnTo>
                  <a:pt x="16" y="74"/>
                </a:lnTo>
                <a:lnTo>
                  <a:pt x="16" y="76"/>
                </a:lnTo>
                <a:lnTo>
                  <a:pt x="14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8" y="64"/>
                </a:lnTo>
                <a:lnTo>
                  <a:pt x="8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4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0" y="44"/>
                </a:lnTo>
                <a:lnTo>
                  <a:pt x="0" y="4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0" name="Freeform 2274">
            <a:extLst>
              <a:ext uri="{FF2B5EF4-FFF2-40B4-BE49-F238E27FC236}">
                <a16:creationId xmlns:a16="http://schemas.microsoft.com/office/drawing/2014/main" id="{8BFC092A-21F7-4BE3-8597-0786E84CFC01}"/>
              </a:ext>
            </a:extLst>
          </p:cNvPr>
          <p:cNvSpPr>
            <a:spLocks/>
          </p:cNvSpPr>
          <p:nvPr/>
        </p:nvSpPr>
        <p:spPr bwMode="auto">
          <a:xfrm>
            <a:off x="5192714" y="2794002"/>
            <a:ext cx="38100" cy="53975"/>
          </a:xfrm>
          <a:custGeom>
            <a:avLst/>
            <a:gdLst>
              <a:gd name="T0" fmla="*/ 0 w 24"/>
              <a:gd name="T1" fmla="*/ 85685313 h 34"/>
              <a:gd name="T2" fmla="*/ 5040313 w 24"/>
              <a:gd name="T3" fmla="*/ 75604688 h 34"/>
              <a:gd name="T4" fmla="*/ 5040313 w 24"/>
              <a:gd name="T5" fmla="*/ 70564375 h 34"/>
              <a:gd name="T6" fmla="*/ 10080625 w 24"/>
              <a:gd name="T7" fmla="*/ 65524063 h 34"/>
              <a:gd name="T8" fmla="*/ 10080625 w 24"/>
              <a:gd name="T9" fmla="*/ 60483750 h 34"/>
              <a:gd name="T10" fmla="*/ 10080625 w 24"/>
              <a:gd name="T11" fmla="*/ 50403125 h 34"/>
              <a:gd name="T12" fmla="*/ 15120938 w 24"/>
              <a:gd name="T13" fmla="*/ 45362813 h 34"/>
              <a:gd name="T14" fmla="*/ 20161250 w 24"/>
              <a:gd name="T15" fmla="*/ 40322500 h 34"/>
              <a:gd name="T16" fmla="*/ 20161250 w 24"/>
              <a:gd name="T17" fmla="*/ 35282188 h 34"/>
              <a:gd name="T18" fmla="*/ 20161250 w 24"/>
              <a:gd name="T19" fmla="*/ 25201563 h 34"/>
              <a:gd name="T20" fmla="*/ 25201563 w 24"/>
              <a:gd name="T21" fmla="*/ 15120938 h 34"/>
              <a:gd name="T22" fmla="*/ 30241875 w 24"/>
              <a:gd name="T23" fmla="*/ 10080625 h 34"/>
              <a:gd name="T24" fmla="*/ 30241875 w 24"/>
              <a:gd name="T25" fmla="*/ 10080625 h 34"/>
              <a:gd name="T26" fmla="*/ 30241875 w 24"/>
              <a:gd name="T27" fmla="*/ 5040313 h 34"/>
              <a:gd name="T28" fmla="*/ 35282188 w 24"/>
              <a:gd name="T29" fmla="*/ 5040313 h 34"/>
              <a:gd name="T30" fmla="*/ 40322500 w 24"/>
              <a:gd name="T31" fmla="*/ 5040313 h 34"/>
              <a:gd name="T32" fmla="*/ 45362813 w 24"/>
              <a:gd name="T33" fmla="*/ 5040313 h 34"/>
              <a:gd name="T34" fmla="*/ 45362813 w 24"/>
              <a:gd name="T35" fmla="*/ 0 h 34"/>
              <a:gd name="T36" fmla="*/ 45362813 w 24"/>
              <a:gd name="T37" fmla="*/ 0 h 34"/>
              <a:gd name="T38" fmla="*/ 45362813 w 24"/>
              <a:gd name="T39" fmla="*/ 0 h 34"/>
              <a:gd name="T40" fmla="*/ 50403125 w 24"/>
              <a:gd name="T41" fmla="*/ 5040313 h 34"/>
              <a:gd name="T42" fmla="*/ 50403125 w 24"/>
              <a:gd name="T43" fmla="*/ 5040313 h 34"/>
              <a:gd name="T44" fmla="*/ 50403125 w 24"/>
              <a:gd name="T45" fmla="*/ 10080625 h 34"/>
              <a:gd name="T46" fmla="*/ 55443438 w 24"/>
              <a:gd name="T47" fmla="*/ 15120938 h 34"/>
              <a:gd name="T48" fmla="*/ 55443438 w 24"/>
              <a:gd name="T49" fmla="*/ 20161250 h 34"/>
              <a:gd name="T50" fmla="*/ 60483750 w 24"/>
              <a:gd name="T51" fmla="*/ 25201563 h 34"/>
              <a:gd name="T52" fmla="*/ 55443438 w 24"/>
              <a:gd name="T53" fmla="*/ 35282188 h 34"/>
              <a:gd name="T54" fmla="*/ 50403125 w 24"/>
              <a:gd name="T55" fmla="*/ 40322500 h 34"/>
              <a:gd name="T56" fmla="*/ 55443438 w 24"/>
              <a:gd name="T57" fmla="*/ 45362813 h 34"/>
              <a:gd name="T58" fmla="*/ 45362813 w 24"/>
              <a:gd name="T59" fmla="*/ 45362813 h 34"/>
              <a:gd name="T60" fmla="*/ 45362813 w 24"/>
              <a:gd name="T61" fmla="*/ 45362813 h 34"/>
              <a:gd name="T62" fmla="*/ 35282188 w 24"/>
              <a:gd name="T63" fmla="*/ 50403125 h 34"/>
              <a:gd name="T64" fmla="*/ 40322500 w 24"/>
              <a:gd name="T65" fmla="*/ 55443438 h 34"/>
              <a:gd name="T66" fmla="*/ 40322500 w 24"/>
              <a:gd name="T67" fmla="*/ 60483750 h 34"/>
              <a:gd name="T68" fmla="*/ 35282188 w 24"/>
              <a:gd name="T69" fmla="*/ 60483750 h 34"/>
              <a:gd name="T70" fmla="*/ 35282188 w 24"/>
              <a:gd name="T71" fmla="*/ 65524063 h 34"/>
              <a:gd name="T72" fmla="*/ 30241875 w 24"/>
              <a:gd name="T73" fmla="*/ 65524063 h 34"/>
              <a:gd name="T74" fmla="*/ 30241875 w 24"/>
              <a:gd name="T75" fmla="*/ 70564375 h 34"/>
              <a:gd name="T76" fmla="*/ 25201563 w 24"/>
              <a:gd name="T77" fmla="*/ 75604688 h 34"/>
              <a:gd name="T78" fmla="*/ 20161250 w 24"/>
              <a:gd name="T79" fmla="*/ 75604688 h 34"/>
              <a:gd name="T80" fmla="*/ 20161250 w 24"/>
              <a:gd name="T81" fmla="*/ 75604688 h 34"/>
              <a:gd name="T82" fmla="*/ 20161250 w 24"/>
              <a:gd name="T83" fmla="*/ 75604688 h 34"/>
              <a:gd name="T84" fmla="*/ 20161250 w 24"/>
              <a:gd name="T85" fmla="*/ 85685313 h 34"/>
              <a:gd name="T86" fmla="*/ 10080625 w 24"/>
              <a:gd name="T87" fmla="*/ 85685313 h 34"/>
              <a:gd name="T88" fmla="*/ 5040313 w 24"/>
              <a:gd name="T89" fmla="*/ 85685313 h 34"/>
              <a:gd name="T90" fmla="*/ 0 w 24"/>
              <a:gd name="T91" fmla="*/ 85685313 h 3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4" h="34">
                <a:moveTo>
                  <a:pt x="0" y="34"/>
                </a:move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0" y="14"/>
                </a:lnTo>
                <a:lnTo>
                  <a:pt x="20" y="16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4" y="20"/>
                </a:lnTo>
                <a:lnTo>
                  <a:pt x="14" y="22"/>
                </a:lnTo>
                <a:lnTo>
                  <a:pt x="16" y="22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2" y="26"/>
                </a:lnTo>
                <a:lnTo>
                  <a:pt x="12" y="28"/>
                </a:lnTo>
                <a:lnTo>
                  <a:pt x="10" y="28"/>
                </a:lnTo>
                <a:lnTo>
                  <a:pt x="10" y="30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6" y="34"/>
                </a:lnTo>
                <a:lnTo>
                  <a:pt x="4" y="34"/>
                </a:lnTo>
                <a:lnTo>
                  <a:pt x="2" y="34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1" name="Freeform 2275">
            <a:extLst>
              <a:ext uri="{FF2B5EF4-FFF2-40B4-BE49-F238E27FC236}">
                <a16:creationId xmlns:a16="http://schemas.microsoft.com/office/drawing/2014/main" id="{BEA8CB86-F2AD-4730-B47F-7DCE1C965595}"/>
              </a:ext>
            </a:extLst>
          </p:cNvPr>
          <p:cNvSpPr>
            <a:spLocks/>
          </p:cNvSpPr>
          <p:nvPr/>
        </p:nvSpPr>
        <p:spPr bwMode="auto">
          <a:xfrm>
            <a:off x="5192714" y="2794002"/>
            <a:ext cx="38100" cy="53975"/>
          </a:xfrm>
          <a:custGeom>
            <a:avLst/>
            <a:gdLst>
              <a:gd name="T0" fmla="*/ 0 w 24"/>
              <a:gd name="T1" fmla="*/ 85685313 h 34"/>
              <a:gd name="T2" fmla="*/ 5040313 w 24"/>
              <a:gd name="T3" fmla="*/ 75604688 h 34"/>
              <a:gd name="T4" fmla="*/ 5040313 w 24"/>
              <a:gd name="T5" fmla="*/ 70564375 h 34"/>
              <a:gd name="T6" fmla="*/ 10080625 w 24"/>
              <a:gd name="T7" fmla="*/ 65524063 h 34"/>
              <a:gd name="T8" fmla="*/ 10080625 w 24"/>
              <a:gd name="T9" fmla="*/ 60483750 h 34"/>
              <a:gd name="T10" fmla="*/ 10080625 w 24"/>
              <a:gd name="T11" fmla="*/ 50403125 h 34"/>
              <a:gd name="T12" fmla="*/ 15120938 w 24"/>
              <a:gd name="T13" fmla="*/ 45362813 h 34"/>
              <a:gd name="T14" fmla="*/ 20161250 w 24"/>
              <a:gd name="T15" fmla="*/ 40322500 h 34"/>
              <a:gd name="T16" fmla="*/ 20161250 w 24"/>
              <a:gd name="T17" fmla="*/ 35282188 h 34"/>
              <a:gd name="T18" fmla="*/ 20161250 w 24"/>
              <a:gd name="T19" fmla="*/ 25201563 h 34"/>
              <a:gd name="T20" fmla="*/ 25201563 w 24"/>
              <a:gd name="T21" fmla="*/ 15120938 h 34"/>
              <a:gd name="T22" fmla="*/ 30241875 w 24"/>
              <a:gd name="T23" fmla="*/ 10080625 h 34"/>
              <a:gd name="T24" fmla="*/ 30241875 w 24"/>
              <a:gd name="T25" fmla="*/ 10080625 h 34"/>
              <a:gd name="T26" fmla="*/ 30241875 w 24"/>
              <a:gd name="T27" fmla="*/ 5040313 h 34"/>
              <a:gd name="T28" fmla="*/ 35282188 w 24"/>
              <a:gd name="T29" fmla="*/ 5040313 h 34"/>
              <a:gd name="T30" fmla="*/ 40322500 w 24"/>
              <a:gd name="T31" fmla="*/ 5040313 h 34"/>
              <a:gd name="T32" fmla="*/ 45362813 w 24"/>
              <a:gd name="T33" fmla="*/ 5040313 h 34"/>
              <a:gd name="T34" fmla="*/ 45362813 w 24"/>
              <a:gd name="T35" fmla="*/ 0 h 34"/>
              <a:gd name="T36" fmla="*/ 45362813 w 24"/>
              <a:gd name="T37" fmla="*/ 0 h 34"/>
              <a:gd name="T38" fmla="*/ 45362813 w 24"/>
              <a:gd name="T39" fmla="*/ 0 h 34"/>
              <a:gd name="T40" fmla="*/ 50403125 w 24"/>
              <a:gd name="T41" fmla="*/ 5040313 h 34"/>
              <a:gd name="T42" fmla="*/ 50403125 w 24"/>
              <a:gd name="T43" fmla="*/ 5040313 h 34"/>
              <a:gd name="T44" fmla="*/ 50403125 w 24"/>
              <a:gd name="T45" fmla="*/ 10080625 h 34"/>
              <a:gd name="T46" fmla="*/ 55443438 w 24"/>
              <a:gd name="T47" fmla="*/ 15120938 h 34"/>
              <a:gd name="T48" fmla="*/ 55443438 w 24"/>
              <a:gd name="T49" fmla="*/ 20161250 h 34"/>
              <a:gd name="T50" fmla="*/ 60483750 w 24"/>
              <a:gd name="T51" fmla="*/ 25201563 h 34"/>
              <a:gd name="T52" fmla="*/ 55443438 w 24"/>
              <a:gd name="T53" fmla="*/ 35282188 h 34"/>
              <a:gd name="T54" fmla="*/ 50403125 w 24"/>
              <a:gd name="T55" fmla="*/ 40322500 h 34"/>
              <a:gd name="T56" fmla="*/ 55443438 w 24"/>
              <a:gd name="T57" fmla="*/ 45362813 h 34"/>
              <a:gd name="T58" fmla="*/ 45362813 w 24"/>
              <a:gd name="T59" fmla="*/ 45362813 h 34"/>
              <a:gd name="T60" fmla="*/ 45362813 w 24"/>
              <a:gd name="T61" fmla="*/ 45362813 h 34"/>
              <a:gd name="T62" fmla="*/ 35282188 w 24"/>
              <a:gd name="T63" fmla="*/ 50403125 h 34"/>
              <a:gd name="T64" fmla="*/ 40322500 w 24"/>
              <a:gd name="T65" fmla="*/ 55443438 h 34"/>
              <a:gd name="T66" fmla="*/ 40322500 w 24"/>
              <a:gd name="T67" fmla="*/ 60483750 h 34"/>
              <a:gd name="T68" fmla="*/ 35282188 w 24"/>
              <a:gd name="T69" fmla="*/ 60483750 h 34"/>
              <a:gd name="T70" fmla="*/ 35282188 w 24"/>
              <a:gd name="T71" fmla="*/ 65524063 h 34"/>
              <a:gd name="T72" fmla="*/ 30241875 w 24"/>
              <a:gd name="T73" fmla="*/ 65524063 h 34"/>
              <a:gd name="T74" fmla="*/ 30241875 w 24"/>
              <a:gd name="T75" fmla="*/ 70564375 h 34"/>
              <a:gd name="T76" fmla="*/ 25201563 w 24"/>
              <a:gd name="T77" fmla="*/ 75604688 h 34"/>
              <a:gd name="T78" fmla="*/ 20161250 w 24"/>
              <a:gd name="T79" fmla="*/ 75604688 h 34"/>
              <a:gd name="T80" fmla="*/ 20161250 w 24"/>
              <a:gd name="T81" fmla="*/ 75604688 h 34"/>
              <a:gd name="T82" fmla="*/ 20161250 w 24"/>
              <a:gd name="T83" fmla="*/ 75604688 h 34"/>
              <a:gd name="T84" fmla="*/ 20161250 w 24"/>
              <a:gd name="T85" fmla="*/ 85685313 h 34"/>
              <a:gd name="T86" fmla="*/ 10080625 w 24"/>
              <a:gd name="T87" fmla="*/ 85685313 h 34"/>
              <a:gd name="T88" fmla="*/ 5040313 w 24"/>
              <a:gd name="T89" fmla="*/ 85685313 h 34"/>
              <a:gd name="T90" fmla="*/ 0 w 24"/>
              <a:gd name="T91" fmla="*/ 85685313 h 3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4" h="34">
                <a:moveTo>
                  <a:pt x="0" y="34"/>
                </a:move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0" y="14"/>
                </a:lnTo>
                <a:lnTo>
                  <a:pt x="20" y="16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4" y="20"/>
                </a:lnTo>
                <a:lnTo>
                  <a:pt x="14" y="22"/>
                </a:lnTo>
                <a:lnTo>
                  <a:pt x="16" y="22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2" y="26"/>
                </a:lnTo>
                <a:lnTo>
                  <a:pt x="12" y="28"/>
                </a:lnTo>
                <a:lnTo>
                  <a:pt x="10" y="28"/>
                </a:lnTo>
                <a:lnTo>
                  <a:pt x="10" y="30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6" y="34"/>
                </a:lnTo>
                <a:lnTo>
                  <a:pt x="4" y="34"/>
                </a:lnTo>
                <a:lnTo>
                  <a:pt x="2" y="34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2" name="Freeform 2276">
            <a:extLst>
              <a:ext uri="{FF2B5EF4-FFF2-40B4-BE49-F238E27FC236}">
                <a16:creationId xmlns:a16="http://schemas.microsoft.com/office/drawing/2014/main" id="{C402D815-B296-4D54-9CD9-4F4AD0610A9F}"/>
              </a:ext>
            </a:extLst>
          </p:cNvPr>
          <p:cNvSpPr>
            <a:spLocks/>
          </p:cNvSpPr>
          <p:nvPr/>
        </p:nvSpPr>
        <p:spPr bwMode="auto">
          <a:xfrm>
            <a:off x="4483101" y="2844802"/>
            <a:ext cx="444500" cy="449263"/>
          </a:xfrm>
          <a:custGeom>
            <a:avLst/>
            <a:gdLst>
              <a:gd name="T0" fmla="*/ 20161250 w 280"/>
              <a:gd name="T1" fmla="*/ 146169225 h 283"/>
              <a:gd name="T2" fmla="*/ 40322500 w 280"/>
              <a:gd name="T3" fmla="*/ 115927317 h 283"/>
              <a:gd name="T4" fmla="*/ 35282188 w 280"/>
              <a:gd name="T5" fmla="*/ 80645090 h 283"/>
              <a:gd name="T6" fmla="*/ 55443438 w 280"/>
              <a:gd name="T7" fmla="*/ 60483817 h 283"/>
              <a:gd name="T8" fmla="*/ 85685313 w 280"/>
              <a:gd name="T9" fmla="*/ 45362863 h 283"/>
              <a:gd name="T10" fmla="*/ 90725625 w 280"/>
              <a:gd name="T11" fmla="*/ 15120954 h 283"/>
              <a:gd name="T12" fmla="*/ 95765938 w 280"/>
              <a:gd name="T13" fmla="*/ 0 h 283"/>
              <a:gd name="T14" fmla="*/ 126007813 w 280"/>
              <a:gd name="T15" fmla="*/ 15120954 h 283"/>
              <a:gd name="T16" fmla="*/ 161290000 w 280"/>
              <a:gd name="T17" fmla="*/ 15120954 h 283"/>
              <a:gd name="T18" fmla="*/ 196572188 w 280"/>
              <a:gd name="T19" fmla="*/ 20161272 h 283"/>
              <a:gd name="T20" fmla="*/ 231854375 w 280"/>
              <a:gd name="T21" fmla="*/ 35282227 h 283"/>
              <a:gd name="T22" fmla="*/ 262096250 w 280"/>
              <a:gd name="T23" fmla="*/ 45362863 h 283"/>
              <a:gd name="T24" fmla="*/ 267136563 w 280"/>
              <a:gd name="T25" fmla="*/ 80645090 h 283"/>
              <a:gd name="T26" fmla="*/ 302418750 w 280"/>
              <a:gd name="T27" fmla="*/ 100806362 h 283"/>
              <a:gd name="T28" fmla="*/ 337700938 w 280"/>
              <a:gd name="T29" fmla="*/ 105846680 h 283"/>
              <a:gd name="T30" fmla="*/ 367942813 w 280"/>
              <a:gd name="T31" fmla="*/ 115927317 h 283"/>
              <a:gd name="T32" fmla="*/ 403225000 w 280"/>
              <a:gd name="T33" fmla="*/ 136088589 h 283"/>
              <a:gd name="T34" fmla="*/ 433466875 w 280"/>
              <a:gd name="T35" fmla="*/ 151209543 h 283"/>
              <a:gd name="T36" fmla="*/ 473789375 w 280"/>
              <a:gd name="T37" fmla="*/ 120967635 h 283"/>
              <a:gd name="T38" fmla="*/ 468749063 w 280"/>
              <a:gd name="T39" fmla="*/ 90725726 h 283"/>
              <a:gd name="T40" fmla="*/ 468749063 w 280"/>
              <a:gd name="T41" fmla="*/ 60483817 h 283"/>
              <a:gd name="T42" fmla="*/ 493950625 w 280"/>
              <a:gd name="T43" fmla="*/ 30241909 h 283"/>
              <a:gd name="T44" fmla="*/ 544353750 w 280"/>
              <a:gd name="T45" fmla="*/ 15120954 h 283"/>
              <a:gd name="T46" fmla="*/ 584676250 w 280"/>
              <a:gd name="T47" fmla="*/ 20161272 h 283"/>
              <a:gd name="T48" fmla="*/ 604837500 w 280"/>
              <a:gd name="T49" fmla="*/ 40322545 h 283"/>
              <a:gd name="T50" fmla="*/ 635079375 w 280"/>
              <a:gd name="T51" fmla="*/ 55443499 h 283"/>
              <a:gd name="T52" fmla="*/ 670361563 w 280"/>
              <a:gd name="T53" fmla="*/ 60483817 h 283"/>
              <a:gd name="T54" fmla="*/ 695563125 w 280"/>
              <a:gd name="T55" fmla="*/ 80645090 h 283"/>
              <a:gd name="T56" fmla="*/ 685482500 w 280"/>
              <a:gd name="T57" fmla="*/ 110886998 h 283"/>
              <a:gd name="T58" fmla="*/ 685482500 w 280"/>
              <a:gd name="T59" fmla="*/ 141128907 h 283"/>
              <a:gd name="T60" fmla="*/ 685482500 w 280"/>
              <a:gd name="T61" fmla="*/ 176411134 h 283"/>
              <a:gd name="T62" fmla="*/ 695563125 w 280"/>
              <a:gd name="T63" fmla="*/ 216733679 h 283"/>
              <a:gd name="T64" fmla="*/ 695563125 w 280"/>
              <a:gd name="T65" fmla="*/ 277217496 h 283"/>
              <a:gd name="T66" fmla="*/ 700603438 w 280"/>
              <a:gd name="T67" fmla="*/ 322580359 h 283"/>
              <a:gd name="T68" fmla="*/ 700603438 w 280"/>
              <a:gd name="T69" fmla="*/ 388104494 h 283"/>
              <a:gd name="T70" fmla="*/ 700603438 w 280"/>
              <a:gd name="T71" fmla="*/ 443547994 h 283"/>
              <a:gd name="T72" fmla="*/ 705643750 w 280"/>
              <a:gd name="T73" fmla="*/ 514112447 h 283"/>
              <a:gd name="T74" fmla="*/ 705643750 w 280"/>
              <a:gd name="T75" fmla="*/ 582157535 h 283"/>
              <a:gd name="T76" fmla="*/ 665321250 w 280"/>
              <a:gd name="T77" fmla="*/ 708165488 h 283"/>
              <a:gd name="T78" fmla="*/ 559474688 w 280"/>
              <a:gd name="T79" fmla="*/ 652721989 h 283"/>
              <a:gd name="T80" fmla="*/ 473789375 w 280"/>
              <a:gd name="T81" fmla="*/ 602318808 h 283"/>
              <a:gd name="T82" fmla="*/ 388104063 w 280"/>
              <a:gd name="T83" fmla="*/ 559475310 h 283"/>
              <a:gd name="T84" fmla="*/ 342741250 w 280"/>
              <a:gd name="T85" fmla="*/ 534273720 h 283"/>
              <a:gd name="T86" fmla="*/ 297378438 w 280"/>
              <a:gd name="T87" fmla="*/ 509072129 h 283"/>
              <a:gd name="T88" fmla="*/ 252015625 w 280"/>
              <a:gd name="T89" fmla="*/ 534273720 h 283"/>
              <a:gd name="T90" fmla="*/ 216733438 w 280"/>
              <a:gd name="T91" fmla="*/ 554434992 h 283"/>
              <a:gd name="T92" fmla="*/ 181451250 w 280"/>
              <a:gd name="T93" fmla="*/ 519152765 h 283"/>
              <a:gd name="T94" fmla="*/ 141128750 w 280"/>
              <a:gd name="T95" fmla="*/ 509072129 h 283"/>
              <a:gd name="T96" fmla="*/ 110886875 w 280"/>
              <a:gd name="T97" fmla="*/ 493951175 h 283"/>
              <a:gd name="T98" fmla="*/ 90725625 w 280"/>
              <a:gd name="T99" fmla="*/ 463709266 h 283"/>
              <a:gd name="T100" fmla="*/ 60483750 w 280"/>
              <a:gd name="T101" fmla="*/ 448588312 h 283"/>
              <a:gd name="T102" fmla="*/ 35282188 w 280"/>
              <a:gd name="T103" fmla="*/ 438507676 h 283"/>
              <a:gd name="T104" fmla="*/ 20161250 w 280"/>
              <a:gd name="T105" fmla="*/ 398185131 h 283"/>
              <a:gd name="T106" fmla="*/ 5040313 w 280"/>
              <a:gd name="T107" fmla="*/ 357862586 h 283"/>
              <a:gd name="T108" fmla="*/ 25201563 w 280"/>
              <a:gd name="T109" fmla="*/ 332660995 h 283"/>
              <a:gd name="T110" fmla="*/ 20161250 w 280"/>
              <a:gd name="T111" fmla="*/ 292338450 h 283"/>
              <a:gd name="T112" fmla="*/ 20161250 w 280"/>
              <a:gd name="T113" fmla="*/ 246975587 h 283"/>
              <a:gd name="T114" fmla="*/ 20161250 w 280"/>
              <a:gd name="T115" fmla="*/ 211693361 h 283"/>
              <a:gd name="T116" fmla="*/ 5040313 w 280"/>
              <a:gd name="T117" fmla="*/ 176411134 h 28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0" h="283">
                <a:moveTo>
                  <a:pt x="0" y="66"/>
                </a:moveTo>
                <a:lnTo>
                  <a:pt x="0" y="64"/>
                </a:lnTo>
                <a:lnTo>
                  <a:pt x="0" y="62"/>
                </a:lnTo>
                <a:lnTo>
                  <a:pt x="2" y="60"/>
                </a:lnTo>
                <a:lnTo>
                  <a:pt x="4" y="60"/>
                </a:lnTo>
                <a:lnTo>
                  <a:pt x="6" y="60"/>
                </a:lnTo>
                <a:lnTo>
                  <a:pt x="8" y="58"/>
                </a:lnTo>
                <a:lnTo>
                  <a:pt x="10" y="58"/>
                </a:lnTo>
                <a:lnTo>
                  <a:pt x="10" y="56"/>
                </a:lnTo>
                <a:lnTo>
                  <a:pt x="12" y="54"/>
                </a:lnTo>
                <a:lnTo>
                  <a:pt x="12" y="52"/>
                </a:lnTo>
                <a:lnTo>
                  <a:pt x="14" y="50"/>
                </a:lnTo>
                <a:lnTo>
                  <a:pt x="16" y="48"/>
                </a:lnTo>
                <a:lnTo>
                  <a:pt x="16" y="46"/>
                </a:lnTo>
                <a:lnTo>
                  <a:pt x="16" y="44"/>
                </a:lnTo>
                <a:lnTo>
                  <a:pt x="14" y="42"/>
                </a:lnTo>
                <a:lnTo>
                  <a:pt x="14" y="40"/>
                </a:lnTo>
                <a:lnTo>
                  <a:pt x="14" y="38"/>
                </a:lnTo>
                <a:lnTo>
                  <a:pt x="12" y="36"/>
                </a:lnTo>
                <a:lnTo>
                  <a:pt x="14" y="34"/>
                </a:lnTo>
                <a:lnTo>
                  <a:pt x="14" y="32"/>
                </a:lnTo>
                <a:lnTo>
                  <a:pt x="16" y="32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4" y="18"/>
                </a:lnTo>
                <a:lnTo>
                  <a:pt x="36" y="18"/>
                </a:lnTo>
                <a:lnTo>
                  <a:pt x="36" y="16"/>
                </a:lnTo>
                <a:lnTo>
                  <a:pt x="38" y="16"/>
                </a:lnTo>
                <a:lnTo>
                  <a:pt x="38" y="14"/>
                </a:lnTo>
                <a:lnTo>
                  <a:pt x="38" y="12"/>
                </a:lnTo>
                <a:lnTo>
                  <a:pt x="36" y="10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6" y="2"/>
                </a:lnTo>
                <a:lnTo>
                  <a:pt x="38" y="2"/>
                </a:lnTo>
                <a:lnTo>
                  <a:pt x="38" y="0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60" y="8"/>
                </a:lnTo>
                <a:lnTo>
                  <a:pt x="62" y="8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8" y="8"/>
                </a:lnTo>
                <a:lnTo>
                  <a:pt x="80" y="8"/>
                </a:lnTo>
                <a:lnTo>
                  <a:pt x="82" y="10"/>
                </a:lnTo>
                <a:lnTo>
                  <a:pt x="84" y="10"/>
                </a:lnTo>
                <a:lnTo>
                  <a:pt x="86" y="12"/>
                </a:lnTo>
                <a:lnTo>
                  <a:pt x="88" y="14"/>
                </a:lnTo>
                <a:lnTo>
                  <a:pt x="90" y="14"/>
                </a:lnTo>
                <a:lnTo>
                  <a:pt x="92" y="14"/>
                </a:lnTo>
                <a:lnTo>
                  <a:pt x="94" y="16"/>
                </a:lnTo>
                <a:lnTo>
                  <a:pt x="96" y="16"/>
                </a:lnTo>
                <a:lnTo>
                  <a:pt x="98" y="16"/>
                </a:lnTo>
                <a:lnTo>
                  <a:pt x="100" y="16"/>
                </a:lnTo>
                <a:lnTo>
                  <a:pt x="102" y="18"/>
                </a:lnTo>
                <a:lnTo>
                  <a:pt x="104" y="18"/>
                </a:lnTo>
                <a:lnTo>
                  <a:pt x="104" y="20"/>
                </a:lnTo>
                <a:lnTo>
                  <a:pt x="104" y="22"/>
                </a:lnTo>
                <a:lnTo>
                  <a:pt x="104" y="24"/>
                </a:lnTo>
                <a:lnTo>
                  <a:pt x="104" y="26"/>
                </a:lnTo>
                <a:lnTo>
                  <a:pt x="106" y="28"/>
                </a:lnTo>
                <a:lnTo>
                  <a:pt x="106" y="30"/>
                </a:lnTo>
                <a:lnTo>
                  <a:pt x="106" y="32"/>
                </a:lnTo>
                <a:lnTo>
                  <a:pt x="108" y="34"/>
                </a:lnTo>
                <a:lnTo>
                  <a:pt x="110" y="34"/>
                </a:lnTo>
                <a:lnTo>
                  <a:pt x="110" y="36"/>
                </a:lnTo>
                <a:lnTo>
                  <a:pt x="112" y="38"/>
                </a:lnTo>
                <a:lnTo>
                  <a:pt x="116" y="40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40"/>
                </a:lnTo>
                <a:lnTo>
                  <a:pt x="130" y="40"/>
                </a:lnTo>
                <a:lnTo>
                  <a:pt x="132" y="42"/>
                </a:lnTo>
                <a:lnTo>
                  <a:pt x="134" y="42"/>
                </a:lnTo>
                <a:lnTo>
                  <a:pt x="136" y="42"/>
                </a:lnTo>
                <a:lnTo>
                  <a:pt x="138" y="44"/>
                </a:lnTo>
                <a:lnTo>
                  <a:pt x="140" y="44"/>
                </a:lnTo>
                <a:lnTo>
                  <a:pt x="142" y="44"/>
                </a:lnTo>
                <a:lnTo>
                  <a:pt x="144" y="44"/>
                </a:lnTo>
                <a:lnTo>
                  <a:pt x="144" y="46"/>
                </a:lnTo>
                <a:lnTo>
                  <a:pt x="146" y="46"/>
                </a:lnTo>
                <a:lnTo>
                  <a:pt x="148" y="46"/>
                </a:lnTo>
                <a:lnTo>
                  <a:pt x="150" y="48"/>
                </a:lnTo>
                <a:lnTo>
                  <a:pt x="152" y="48"/>
                </a:lnTo>
                <a:lnTo>
                  <a:pt x="154" y="50"/>
                </a:lnTo>
                <a:lnTo>
                  <a:pt x="156" y="50"/>
                </a:lnTo>
                <a:lnTo>
                  <a:pt x="158" y="52"/>
                </a:lnTo>
                <a:lnTo>
                  <a:pt x="160" y="54"/>
                </a:lnTo>
                <a:lnTo>
                  <a:pt x="162" y="56"/>
                </a:lnTo>
                <a:lnTo>
                  <a:pt x="164" y="58"/>
                </a:lnTo>
                <a:lnTo>
                  <a:pt x="166" y="58"/>
                </a:lnTo>
                <a:lnTo>
                  <a:pt x="166" y="60"/>
                </a:lnTo>
                <a:lnTo>
                  <a:pt x="168" y="60"/>
                </a:lnTo>
                <a:lnTo>
                  <a:pt x="170" y="60"/>
                </a:lnTo>
                <a:lnTo>
                  <a:pt x="172" y="60"/>
                </a:lnTo>
                <a:lnTo>
                  <a:pt x="174" y="60"/>
                </a:lnTo>
                <a:lnTo>
                  <a:pt x="176" y="60"/>
                </a:lnTo>
                <a:lnTo>
                  <a:pt x="180" y="56"/>
                </a:lnTo>
                <a:lnTo>
                  <a:pt x="182" y="54"/>
                </a:lnTo>
                <a:lnTo>
                  <a:pt x="184" y="54"/>
                </a:lnTo>
                <a:lnTo>
                  <a:pt x="186" y="52"/>
                </a:lnTo>
                <a:lnTo>
                  <a:pt x="186" y="50"/>
                </a:lnTo>
                <a:lnTo>
                  <a:pt x="188" y="48"/>
                </a:lnTo>
                <a:lnTo>
                  <a:pt x="188" y="46"/>
                </a:lnTo>
                <a:lnTo>
                  <a:pt x="188" y="44"/>
                </a:lnTo>
                <a:lnTo>
                  <a:pt x="188" y="42"/>
                </a:lnTo>
                <a:lnTo>
                  <a:pt x="188" y="40"/>
                </a:lnTo>
                <a:lnTo>
                  <a:pt x="186" y="38"/>
                </a:lnTo>
                <a:lnTo>
                  <a:pt x="186" y="36"/>
                </a:lnTo>
                <a:lnTo>
                  <a:pt x="186" y="34"/>
                </a:lnTo>
                <a:lnTo>
                  <a:pt x="184" y="32"/>
                </a:lnTo>
                <a:lnTo>
                  <a:pt x="184" y="30"/>
                </a:lnTo>
                <a:lnTo>
                  <a:pt x="184" y="28"/>
                </a:lnTo>
                <a:lnTo>
                  <a:pt x="184" y="26"/>
                </a:lnTo>
                <a:lnTo>
                  <a:pt x="186" y="24"/>
                </a:lnTo>
                <a:lnTo>
                  <a:pt x="186" y="22"/>
                </a:lnTo>
                <a:lnTo>
                  <a:pt x="186" y="20"/>
                </a:lnTo>
                <a:lnTo>
                  <a:pt x="188" y="20"/>
                </a:lnTo>
                <a:lnTo>
                  <a:pt x="190" y="18"/>
                </a:lnTo>
                <a:lnTo>
                  <a:pt x="192" y="16"/>
                </a:lnTo>
                <a:lnTo>
                  <a:pt x="194" y="14"/>
                </a:lnTo>
                <a:lnTo>
                  <a:pt x="196" y="12"/>
                </a:lnTo>
                <a:lnTo>
                  <a:pt x="200" y="10"/>
                </a:lnTo>
                <a:lnTo>
                  <a:pt x="202" y="10"/>
                </a:lnTo>
                <a:lnTo>
                  <a:pt x="204" y="8"/>
                </a:lnTo>
                <a:lnTo>
                  <a:pt x="208" y="8"/>
                </a:lnTo>
                <a:lnTo>
                  <a:pt x="210" y="8"/>
                </a:lnTo>
                <a:lnTo>
                  <a:pt x="214" y="4"/>
                </a:lnTo>
                <a:lnTo>
                  <a:pt x="216" y="4"/>
                </a:lnTo>
                <a:lnTo>
                  <a:pt x="216" y="6"/>
                </a:lnTo>
                <a:lnTo>
                  <a:pt x="218" y="6"/>
                </a:lnTo>
                <a:lnTo>
                  <a:pt x="220" y="6"/>
                </a:lnTo>
                <a:lnTo>
                  <a:pt x="222" y="4"/>
                </a:lnTo>
                <a:lnTo>
                  <a:pt x="224" y="6"/>
                </a:lnTo>
                <a:lnTo>
                  <a:pt x="226" y="6"/>
                </a:lnTo>
                <a:lnTo>
                  <a:pt x="230" y="8"/>
                </a:lnTo>
                <a:lnTo>
                  <a:pt x="232" y="8"/>
                </a:lnTo>
                <a:lnTo>
                  <a:pt x="234" y="10"/>
                </a:lnTo>
                <a:lnTo>
                  <a:pt x="236" y="10"/>
                </a:lnTo>
                <a:lnTo>
                  <a:pt x="238" y="10"/>
                </a:lnTo>
                <a:lnTo>
                  <a:pt x="240" y="12"/>
                </a:lnTo>
                <a:lnTo>
                  <a:pt x="240" y="14"/>
                </a:lnTo>
                <a:lnTo>
                  <a:pt x="240" y="16"/>
                </a:lnTo>
                <a:lnTo>
                  <a:pt x="240" y="18"/>
                </a:lnTo>
                <a:lnTo>
                  <a:pt x="242" y="20"/>
                </a:lnTo>
                <a:lnTo>
                  <a:pt x="244" y="20"/>
                </a:lnTo>
                <a:lnTo>
                  <a:pt x="246" y="20"/>
                </a:lnTo>
                <a:lnTo>
                  <a:pt x="248" y="20"/>
                </a:lnTo>
                <a:lnTo>
                  <a:pt x="250" y="20"/>
                </a:lnTo>
                <a:lnTo>
                  <a:pt x="252" y="22"/>
                </a:lnTo>
                <a:lnTo>
                  <a:pt x="254" y="22"/>
                </a:lnTo>
                <a:lnTo>
                  <a:pt x="256" y="24"/>
                </a:lnTo>
                <a:lnTo>
                  <a:pt x="258" y="24"/>
                </a:lnTo>
                <a:lnTo>
                  <a:pt x="260" y="24"/>
                </a:lnTo>
                <a:lnTo>
                  <a:pt x="262" y="24"/>
                </a:lnTo>
                <a:lnTo>
                  <a:pt x="264" y="24"/>
                </a:lnTo>
                <a:lnTo>
                  <a:pt x="266" y="24"/>
                </a:lnTo>
                <a:lnTo>
                  <a:pt x="268" y="24"/>
                </a:lnTo>
                <a:lnTo>
                  <a:pt x="270" y="24"/>
                </a:lnTo>
                <a:lnTo>
                  <a:pt x="272" y="24"/>
                </a:lnTo>
                <a:lnTo>
                  <a:pt x="274" y="26"/>
                </a:lnTo>
                <a:lnTo>
                  <a:pt x="274" y="28"/>
                </a:lnTo>
                <a:lnTo>
                  <a:pt x="276" y="30"/>
                </a:lnTo>
                <a:lnTo>
                  <a:pt x="276" y="32"/>
                </a:lnTo>
                <a:lnTo>
                  <a:pt x="274" y="32"/>
                </a:lnTo>
                <a:lnTo>
                  <a:pt x="274" y="34"/>
                </a:lnTo>
                <a:lnTo>
                  <a:pt x="274" y="36"/>
                </a:lnTo>
                <a:lnTo>
                  <a:pt x="272" y="36"/>
                </a:lnTo>
                <a:lnTo>
                  <a:pt x="272" y="38"/>
                </a:lnTo>
                <a:lnTo>
                  <a:pt x="272" y="40"/>
                </a:lnTo>
                <a:lnTo>
                  <a:pt x="272" y="42"/>
                </a:lnTo>
                <a:lnTo>
                  <a:pt x="272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2"/>
                </a:lnTo>
                <a:lnTo>
                  <a:pt x="274" y="54"/>
                </a:lnTo>
                <a:lnTo>
                  <a:pt x="272" y="56"/>
                </a:lnTo>
                <a:lnTo>
                  <a:pt x="272" y="58"/>
                </a:lnTo>
                <a:lnTo>
                  <a:pt x="270" y="60"/>
                </a:lnTo>
                <a:lnTo>
                  <a:pt x="270" y="62"/>
                </a:lnTo>
                <a:lnTo>
                  <a:pt x="270" y="64"/>
                </a:lnTo>
                <a:lnTo>
                  <a:pt x="270" y="66"/>
                </a:lnTo>
                <a:lnTo>
                  <a:pt x="272" y="68"/>
                </a:lnTo>
                <a:lnTo>
                  <a:pt x="272" y="70"/>
                </a:lnTo>
                <a:lnTo>
                  <a:pt x="272" y="72"/>
                </a:lnTo>
                <a:lnTo>
                  <a:pt x="274" y="74"/>
                </a:lnTo>
                <a:lnTo>
                  <a:pt x="274" y="76"/>
                </a:lnTo>
                <a:lnTo>
                  <a:pt x="274" y="78"/>
                </a:lnTo>
                <a:lnTo>
                  <a:pt x="274" y="80"/>
                </a:lnTo>
                <a:lnTo>
                  <a:pt x="276" y="82"/>
                </a:lnTo>
                <a:lnTo>
                  <a:pt x="276" y="84"/>
                </a:lnTo>
                <a:lnTo>
                  <a:pt x="276" y="86"/>
                </a:lnTo>
                <a:lnTo>
                  <a:pt x="276" y="94"/>
                </a:lnTo>
                <a:lnTo>
                  <a:pt x="276" y="96"/>
                </a:lnTo>
                <a:lnTo>
                  <a:pt x="276" y="98"/>
                </a:lnTo>
                <a:lnTo>
                  <a:pt x="276" y="100"/>
                </a:lnTo>
                <a:lnTo>
                  <a:pt x="276" y="104"/>
                </a:lnTo>
                <a:lnTo>
                  <a:pt x="276" y="106"/>
                </a:lnTo>
                <a:lnTo>
                  <a:pt x="276" y="110"/>
                </a:lnTo>
                <a:lnTo>
                  <a:pt x="276" y="112"/>
                </a:lnTo>
                <a:lnTo>
                  <a:pt x="276" y="114"/>
                </a:lnTo>
                <a:lnTo>
                  <a:pt x="276" y="118"/>
                </a:lnTo>
                <a:lnTo>
                  <a:pt x="276" y="120"/>
                </a:lnTo>
                <a:lnTo>
                  <a:pt x="276" y="124"/>
                </a:lnTo>
                <a:lnTo>
                  <a:pt x="278" y="126"/>
                </a:lnTo>
                <a:lnTo>
                  <a:pt x="278" y="128"/>
                </a:lnTo>
                <a:lnTo>
                  <a:pt x="278" y="130"/>
                </a:lnTo>
                <a:lnTo>
                  <a:pt x="278" y="134"/>
                </a:lnTo>
                <a:lnTo>
                  <a:pt x="278" y="138"/>
                </a:lnTo>
                <a:lnTo>
                  <a:pt x="278" y="142"/>
                </a:lnTo>
                <a:lnTo>
                  <a:pt x="278" y="144"/>
                </a:lnTo>
                <a:lnTo>
                  <a:pt x="278" y="148"/>
                </a:lnTo>
                <a:lnTo>
                  <a:pt x="278" y="150"/>
                </a:lnTo>
                <a:lnTo>
                  <a:pt x="278" y="154"/>
                </a:lnTo>
                <a:lnTo>
                  <a:pt x="278" y="156"/>
                </a:lnTo>
                <a:lnTo>
                  <a:pt x="278" y="160"/>
                </a:lnTo>
                <a:lnTo>
                  <a:pt x="278" y="162"/>
                </a:lnTo>
                <a:lnTo>
                  <a:pt x="278" y="164"/>
                </a:lnTo>
                <a:lnTo>
                  <a:pt x="278" y="168"/>
                </a:lnTo>
                <a:lnTo>
                  <a:pt x="278" y="170"/>
                </a:lnTo>
                <a:lnTo>
                  <a:pt x="278" y="172"/>
                </a:lnTo>
                <a:lnTo>
                  <a:pt x="278" y="176"/>
                </a:lnTo>
                <a:lnTo>
                  <a:pt x="278" y="180"/>
                </a:lnTo>
                <a:lnTo>
                  <a:pt x="278" y="184"/>
                </a:lnTo>
                <a:lnTo>
                  <a:pt x="278" y="188"/>
                </a:lnTo>
                <a:lnTo>
                  <a:pt x="278" y="194"/>
                </a:lnTo>
                <a:lnTo>
                  <a:pt x="280" y="196"/>
                </a:lnTo>
                <a:lnTo>
                  <a:pt x="280" y="200"/>
                </a:lnTo>
                <a:lnTo>
                  <a:pt x="280" y="202"/>
                </a:lnTo>
                <a:lnTo>
                  <a:pt x="280" y="204"/>
                </a:lnTo>
                <a:lnTo>
                  <a:pt x="280" y="212"/>
                </a:lnTo>
                <a:lnTo>
                  <a:pt x="280" y="216"/>
                </a:lnTo>
                <a:lnTo>
                  <a:pt x="280" y="218"/>
                </a:lnTo>
                <a:lnTo>
                  <a:pt x="280" y="220"/>
                </a:lnTo>
                <a:lnTo>
                  <a:pt x="280" y="222"/>
                </a:lnTo>
                <a:lnTo>
                  <a:pt x="280" y="227"/>
                </a:lnTo>
                <a:lnTo>
                  <a:pt x="280" y="229"/>
                </a:lnTo>
                <a:lnTo>
                  <a:pt x="280" y="231"/>
                </a:lnTo>
                <a:lnTo>
                  <a:pt x="280" y="237"/>
                </a:lnTo>
                <a:lnTo>
                  <a:pt x="280" y="241"/>
                </a:lnTo>
                <a:lnTo>
                  <a:pt x="280" y="251"/>
                </a:lnTo>
                <a:lnTo>
                  <a:pt x="280" y="263"/>
                </a:lnTo>
                <a:lnTo>
                  <a:pt x="280" y="273"/>
                </a:lnTo>
                <a:lnTo>
                  <a:pt x="262" y="273"/>
                </a:lnTo>
                <a:lnTo>
                  <a:pt x="264" y="275"/>
                </a:lnTo>
                <a:lnTo>
                  <a:pt x="264" y="281"/>
                </a:lnTo>
                <a:lnTo>
                  <a:pt x="264" y="283"/>
                </a:lnTo>
                <a:lnTo>
                  <a:pt x="254" y="277"/>
                </a:lnTo>
                <a:lnTo>
                  <a:pt x="246" y="273"/>
                </a:lnTo>
                <a:lnTo>
                  <a:pt x="244" y="273"/>
                </a:lnTo>
                <a:lnTo>
                  <a:pt x="236" y="267"/>
                </a:lnTo>
                <a:lnTo>
                  <a:pt x="232" y="265"/>
                </a:lnTo>
                <a:lnTo>
                  <a:pt x="226" y="261"/>
                </a:lnTo>
                <a:lnTo>
                  <a:pt x="222" y="259"/>
                </a:lnTo>
                <a:lnTo>
                  <a:pt x="216" y="255"/>
                </a:lnTo>
                <a:lnTo>
                  <a:pt x="210" y="251"/>
                </a:lnTo>
                <a:lnTo>
                  <a:pt x="208" y="251"/>
                </a:lnTo>
                <a:lnTo>
                  <a:pt x="198" y="245"/>
                </a:lnTo>
                <a:lnTo>
                  <a:pt x="192" y="241"/>
                </a:lnTo>
                <a:lnTo>
                  <a:pt x="190" y="241"/>
                </a:lnTo>
                <a:lnTo>
                  <a:pt x="188" y="239"/>
                </a:lnTo>
                <a:lnTo>
                  <a:pt x="184" y="237"/>
                </a:lnTo>
                <a:lnTo>
                  <a:pt x="182" y="235"/>
                </a:lnTo>
                <a:lnTo>
                  <a:pt x="178" y="233"/>
                </a:lnTo>
                <a:lnTo>
                  <a:pt x="172" y="231"/>
                </a:lnTo>
                <a:lnTo>
                  <a:pt x="168" y="227"/>
                </a:lnTo>
                <a:lnTo>
                  <a:pt x="164" y="226"/>
                </a:lnTo>
                <a:lnTo>
                  <a:pt x="160" y="224"/>
                </a:lnTo>
                <a:lnTo>
                  <a:pt x="154" y="222"/>
                </a:lnTo>
                <a:lnTo>
                  <a:pt x="148" y="218"/>
                </a:lnTo>
                <a:lnTo>
                  <a:pt x="146" y="218"/>
                </a:lnTo>
                <a:lnTo>
                  <a:pt x="144" y="216"/>
                </a:lnTo>
                <a:lnTo>
                  <a:pt x="142" y="214"/>
                </a:lnTo>
                <a:lnTo>
                  <a:pt x="140" y="214"/>
                </a:lnTo>
                <a:lnTo>
                  <a:pt x="138" y="212"/>
                </a:lnTo>
                <a:lnTo>
                  <a:pt x="136" y="212"/>
                </a:lnTo>
                <a:lnTo>
                  <a:pt x="134" y="210"/>
                </a:lnTo>
                <a:lnTo>
                  <a:pt x="132" y="208"/>
                </a:lnTo>
                <a:lnTo>
                  <a:pt x="130" y="208"/>
                </a:lnTo>
                <a:lnTo>
                  <a:pt x="128" y="206"/>
                </a:lnTo>
                <a:lnTo>
                  <a:pt x="124" y="206"/>
                </a:lnTo>
                <a:lnTo>
                  <a:pt x="122" y="204"/>
                </a:lnTo>
                <a:lnTo>
                  <a:pt x="120" y="202"/>
                </a:lnTo>
                <a:lnTo>
                  <a:pt x="118" y="202"/>
                </a:lnTo>
                <a:lnTo>
                  <a:pt x="114" y="204"/>
                </a:lnTo>
                <a:lnTo>
                  <a:pt x="112" y="204"/>
                </a:lnTo>
                <a:lnTo>
                  <a:pt x="110" y="206"/>
                </a:lnTo>
                <a:lnTo>
                  <a:pt x="108" y="206"/>
                </a:lnTo>
                <a:lnTo>
                  <a:pt x="106" y="208"/>
                </a:lnTo>
                <a:lnTo>
                  <a:pt x="102" y="210"/>
                </a:lnTo>
                <a:lnTo>
                  <a:pt x="100" y="212"/>
                </a:lnTo>
                <a:lnTo>
                  <a:pt x="98" y="212"/>
                </a:lnTo>
                <a:lnTo>
                  <a:pt x="96" y="214"/>
                </a:lnTo>
                <a:lnTo>
                  <a:pt x="94" y="214"/>
                </a:lnTo>
                <a:lnTo>
                  <a:pt x="92" y="216"/>
                </a:lnTo>
                <a:lnTo>
                  <a:pt x="90" y="218"/>
                </a:lnTo>
                <a:lnTo>
                  <a:pt x="88" y="218"/>
                </a:lnTo>
                <a:lnTo>
                  <a:pt x="86" y="220"/>
                </a:lnTo>
                <a:lnTo>
                  <a:pt x="84" y="218"/>
                </a:lnTo>
                <a:lnTo>
                  <a:pt x="82" y="216"/>
                </a:lnTo>
                <a:lnTo>
                  <a:pt x="80" y="214"/>
                </a:lnTo>
                <a:lnTo>
                  <a:pt x="78" y="210"/>
                </a:lnTo>
                <a:lnTo>
                  <a:pt x="76" y="208"/>
                </a:lnTo>
                <a:lnTo>
                  <a:pt x="74" y="208"/>
                </a:lnTo>
                <a:lnTo>
                  <a:pt x="72" y="206"/>
                </a:lnTo>
                <a:lnTo>
                  <a:pt x="70" y="206"/>
                </a:lnTo>
                <a:lnTo>
                  <a:pt x="66" y="206"/>
                </a:lnTo>
                <a:lnTo>
                  <a:pt x="64" y="204"/>
                </a:lnTo>
                <a:lnTo>
                  <a:pt x="62" y="204"/>
                </a:lnTo>
                <a:lnTo>
                  <a:pt x="60" y="204"/>
                </a:lnTo>
                <a:lnTo>
                  <a:pt x="58" y="204"/>
                </a:lnTo>
                <a:lnTo>
                  <a:pt x="56" y="202"/>
                </a:lnTo>
                <a:lnTo>
                  <a:pt x="54" y="202"/>
                </a:lnTo>
                <a:lnTo>
                  <a:pt x="52" y="202"/>
                </a:lnTo>
                <a:lnTo>
                  <a:pt x="50" y="202"/>
                </a:lnTo>
                <a:lnTo>
                  <a:pt x="48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6"/>
                </a:lnTo>
                <a:lnTo>
                  <a:pt x="44" y="194"/>
                </a:lnTo>
                <a:lnTo>
                  <a:pt x="42" y="192"/>
                </a:lnTo>
                <a:lnTo>
                  <a:pt x="42" y="190"/>
                </a:lnTo>
                <a:lnTo>
                  <a:pt x="40" y="188"/>
                </a:lnTo>
                <a:lnTo>
                  <a:pt x="38" y="184"/>
                </a:lnTo>
                <a:lnTo>
                  <a:pt x="36" y="184"/>
                </a:lnTo>
                <a:lnTo>
                  <a:pt x="34" y="182"/>
                </a:lnTo>
                <a:lnTo>
                  <a:pt x="32" y="182"/>
                </a:lnTo>
                <a:lnTo>
                  <a:pt x="30" y="182"/>
                </a:lnTo>
                <a:lnTo>
                  <a:pt x="28" y="180"/>
                </a:lnTo>
                <a:lnTo>
                  <a:pt x="26" y="180"/>
                </a:lnTo>
                <a:lnTo>
                  <a:pt x="24" y="180"/>
                </a:lnTo>
                <a:lnTo>
                  <a:pt x="24" y="178"/>
                </a:lnTo>
                <a:lnTo>
                  <a:pt x="22" y="180"/>
                </a:lnTo>
                <a:lnTo>
                  <a:pt x="20" y="180"/>
                </a:lnTo>
                <a:lnTo>
                  <a:pt x="18" y="180"/>
                </a:lnTo>
                <a:lnTo>
                  <a:pt x="16" y="178"/>
                </a:lnTo>
                <a:lnTo>
                  <a:pt x="14" y="176"/>
                </a:lnTo>
                <a:lnTo>
                  <a:pt x="14" y="174"/>
                </a:lnTo>
                <a:lnTo>
                  <a:pt x="12" y="174"/>
                </a:lnTo>
                <a:lnTo>
                  <a:pt x="12" y="172"/>
                </a:lnTo>
                <a:lnTo>
                  <a:pt x="12" y="170"/>
                </a:lnTo>
                <a:lnTo>
                  <a:pt x="12" y="164"/>
                </a:lnTo>
                <a:lnTo>
                  <a:pt x="10" y="162"/>
                </a:lnTo>
                <a:lnTo>
                  <a:pt x="10" y="160"/>
                </a:lnTo>
                <a:lnTo>
                  <a:pt x="8" y="158"/>
                </a:lnTo>
                <a:lnTo>
                  <a:pt x="6" y="156"/>
                </a:lnTo>
                <a:lnTo>
                  <a:pt x="6" y="154"/>
                </a:lnTo>
                <a:lnTo>
                  <a:pt x="4" y="152"/>
                </a:lnTo>
                <a:lnTo>
                  <a:pt x="2" y="150"/>
                </a:lnTo>
                <a:lnTo>
                  <a:pt x="2" y="148"/>
                </a:lnTo>
                <a:lnTo>
                  <a:pt x="0" y="146"/>
                </a:lnTo>
                <a:lnTo>
                  <a:pt x="0" y="144"/>
                </a:lnTo>
                <a:lnTo>
                  <a:pt x="2" y="142"/>
                </a:lnTo>
                <a:lnTo>
                  <a:pt x="2" y="140"/>
                </a:lnTo>
                <a:lnTo>
                  <a:pt x="4" y="140"/>
                </a:lnTo>
                <a:lnTo>
                  <a:pt x="6" y="140"/>
                </a:lnTo>
                <a:lnTo>
                  <a:pt x="8" y="138"/>
                </a:lnTo>
                <a:lnTo>
                  <a:pt x="10" y="136"/>
                </a:lnTo>
                <a:lnTo>
                  <a:pt x="8" y="134"/>
                </a:lnTo>
                <a:lnTo>
                  <a:pt x="10" y="132"/>
                </a:lnTo>
                <a:lnTo>
                  <a:pt x="8" y="130"/>
                </a:lnTo>
                <a:lnTo>
                  <a:pt x="8" y="128"/>
                </a:lnTo>
                <a:lnTo>
                  <a:pt x="6" y="124"/>
                </a:lnTo>
                <a:lnTo>
                  <a:pt x="6" y="122"/>
                </a:lnTo>
                <a:lnTo>
                  <a:pt x="6" y="120"/>
                </a:lnTo>
                <a:lnTo>
                  <a:pt x="6" y="118"/>
                </a:lnTo>
                <a:lnTo>
                  <a:pt x="8" y="116"/>
                </a:lnTo>
                <a:lnTo>
                  <a:pt x="10" y="112"/>
                </a:lnTo>
                <a:lnTo>
                  <a:pt x="10" y="110"/>
                </a:lnTo>
                <a:lnTo>
                  <a:pt x="8" y="106"/>
                </a:lnTo>
                <a:lnTo>
                  <a:pt x="8" y="104"/>
                </a:lnTo>
                <a:lnTo>
                  <a:pt x="6" y="102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8" y="94"/>
                </a:lnTo>
                <a:lnTo>
                  <a:pt x="8" y="92"/>
                </a:lnTo>
                <a:lnTo>
                  <a:pt x="8" y="88"/>
                </a:lnTo>
                <a:lnTo>
                  <a:pt x="8" y="86"/>
                </a:lnTo>
                <a:lnTo>
                  <a:pt x="8" y="84"/>
                </a:lnTo>
                <a:lnTo>
                  <a:pt x="8" y="82"/>
                </a:lnTo>
                <a:lnTo>
                  <a:pt x="8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4"/>
                </a:lnTo>
                <a:lnTo>
                  <a:pt x="4" y="72"/>
                </a:lnTo>
                <a:lnTo>
                  <a:pt x="2" y="70"/>
                </a:lnTo>
                <a:lnTo>
                  <a:pt x="2" y="68"/>
                </a:lnTo>
                <a:lnTo>
                  <a:pt x="0" y="6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3" name="Freeform 2277">
            <a:extLst>
              <a:ext uri="{FF2B5EF4-FFF2-40B4-BE49-F238E27FC236}">
                <a16:creationId xmlns:a16="http://schemas.microsoft.com/office/drawing/2014/main" id="{D27C70AD-D7D4-487A-8CA4-2275AD23621A}"/>
              </a:ext>
            </a:extLst>
          </p:cNvPr>
          <p:cNvSpPr>
            <a:spLocks/>
          </p:cNvSpPr>
          <p:nvPr/>
        </p:nvSpPr>
        <p:spPr bwMode="auto">
          <a:xfrm>
            <a:off x="4483101" y="2844802"/>
            <a:ext cx="444500" cy="449263"/>
          </a:xfrm>
          <a:custGeom>
            <a:avLst/>
            <a:gdLst>
              <a:gd name="T0" fmla="*/ 20161250 w 280"/>
              <a:gd name="T1" fmla="*/ 146169225 h 283"/>
              <a:gd name="T2" fmla="*/ 40322500 w 280"/>
              <a:gd name="T3" fmla="*/ 115927317 h 283"/>
              <a:gd name="T4" fmla="*/ 35282188 w 280"/>
              <a:gd name="T5" fmla="*/ 80645090 h 283"/>
              <a:gd name="T6" fmla="*/ 55443438 w 280"/>
              <a:gd name="T7" fmla="*/ 60483817 h 283"/>
              <a:gd name="T8" fmla="*/ 85685313 w 280"/>
              <a:gd name="T9" fmla="*/ 45362863 h 283"/>
              <a:gd name="T10" fmla="*/ 90725625 w 280"/>
              <a:gd name="T11" fmla="*/ 15120954 h 283"/>
              <a:gd name="T12" fmla="*/ 95765938 w 280"/>
              <a:gd name="T13" fmla="*/ 0 h 283"/>
              <a:gd name="T14" fmla="*/ 126007813 w 280"/>
              <a:gd name="T15" fmla="*/ 15120954 h 283"/>
              <a:gd name="T16" fmla="*/ 161290000 w 280"/>
              <a:gd name="T17" fmla="*/ 15120954 h 283"/>
              <a:gd name="T18" fmla="*/ 196572188 w 280"/>
              <a:gd name="T19" fmla="*/ 20161272 h 283"/>
              <a:gd name="T20" fmla="*/ 231854375 w 280"/>
              <a:gd name="T21" fmla="*/ 35282227 h 283"/>
              <a:gd name="T22" fmla="*/ 262096250 w 280"/>
              <a:gd name="T23" fmla="*/ 45362863 h 283"/>
              <a:gd name="T24" fmla="*/ 267136563 w 280"/>
              <a:gd name="T25" fmla="*/ 80645090 h 283"/>
              <a:gd name="T26" fmla="*/ 302418750 w 280"/>
              <a:gd name="T27" fmla="*/ 100806362 h 283"/>
              <a:gd name="T28" fmla="*/ 337700938 w 280"/>
              <a:gd name="T29" fmla="*/ 105846680 h 283"/>
              <a:gd name="T30" fmla="*/ 367942813 w 280"/>
              <a:gd name="T31" fmla="*/ 115927317 h 283"/>
              <a:gd name="T32" fmla="*/ 403225000 w 280"/>
              <a:gd name="T33" fmla="*/ 136088589 h 283"/>
              <a:gd name="T34" fmla="*/ 433466875 w 280"/>
              <a:gd name="T35" fmla="*/ 151209543 h 283"/>
              <a:gd name="T36" fmla="*/ 473789375 w 280"/>
              <a:gd name="T37" fmla="*/ 120967635 h 283"/>
              <a:gd name="T38" fmla="*/ 468749063 w 280"/>
              <a:gd name="T39" fmla="*/ 90725726 h 283"/>
              <a:gd name="T40" fmla="*/ 468749063 w 280"/>
              <a:gd name="T41" fmla="*/ 60483817 h 283"/>
              <a:gd name="T42" fmla="*/ 493950625 w 280"/>
              <a:gd name="T43" fmla="*/ 30241909 h 283"/>
              <a:gd name="T44" fmla="*/ 544353750 w 280"/>
              <a:gd name="T45" fmla="*/ 15120954 h 283"/>
              <a:gd name="T46" fmla="*/ 584676250 w 280"/>
              <a:gd name="T47" fmla="*/ 20161272 h 283"/>
              <a:gd name="T48" fmla="*/ 604837500 w 280"/>
              <a:gd name="T49" fmla="*/ 40322545 h 283"/>
              <a:gd name="T50" fmla="*/ 635079375 w 280"/>
              <a:gd name="T51" fmla="*/ 55443499 h 283"/>
              <a:gd name="T52" fmla="*/ 670361563 w 280"/>
              <a:gd name="T53" fmla="*/ 60483817 h 283"/>
              <a:gd name="T54" fmla="*/ 695563125 w 280"/>
              <a:gd name="T55" fmla="*/ 80645090 h 283"/>
              <a:gd name="T56" fmla="*/ 685482500 w 280"/>
              <a:gd name="T57" fmla="*/ 110886998 h 283"/>
              <a:gd name="T58" fmla="*/ 685482500 w 280"/>
              <a:gd name="T59" fmla="*/ 141128907 h 283"/>
              <a:gd name="T60" fmla="*/ 685482500 w 280"/>
              <a:gd name="T61" fmla="*/ 176411134 h 283"/>
              <a:gd name="T62" fmla="*/ 695563125 w 280"/>
              <a:gd name="T63" fmla="*/ 216733679 h 283"/>
              <a:gd name="T64" fmla="*/ 695563125 w 280"/>
              <a:gd name="T65" fmla="*/ 277217496 h 283"/>
              <a:gd name="T66" fmla="*/ 700603438 w 280"/>
              <a:gd name="T67" fmla="*/ 322580359 h 283"/>
              <a:gd name="T68" fmla="*/ 700603438 w 280"/>
              <a:gd name="T69" fmla="*/ 388104494 h 283"/>
              <a:gd name="T70" fmla="*/ 700603438 w 280"/>
              <a:gd name="T71" fmla="*/ 443547994 h 283"/>
              <a:gd name="T72" fmla="*/ 705643750 w 280"/>
              <a:gd name="T73" fmla="*/ 514112447 h 283"/>
              <a:gd name="T74" fmla="*/ 705643750 w 280"/>
              <a:gd name="T75" fmla="*/ 582157535 h 283"/>
              <a:gd name="T76" fmla="*/ 665321250 w 280"/>
              <a:gd name="T77" fmla="*/ 708165488 h 283"/>
              <a:gd name="T78" fmla="*/ 559474688 w 280"/>
              <a:gd name="T79" fmla="*/ 652721989 h 283"/>
              <a:gd name="T80" fmla="*/ 473789375 w 280"/>
              <a:gd name="T81" fmla="*/ 602318808 h 283"/>
              <a:gd name="T82" fmla="*/ 388104063 w 280"/>
              <a:gd name="T83" fmla="*/ 559475310 h 283"/>
              <a:gd name="T84" fmla="*/ 342741250 w 280"/>
              <a:gd name="T85" fmla="*/ 534273720 h 283"/>
              <a:gd name="T86" fmla="*/ 297378438 w 280"/>
              <a:gd name="T87" fmla="*/ 509072129 h 283"/>
              <a:gd name="T88" fmla="*/ 252015625 w 280"/>
              <a:gd name="T89" fmla="*/ 534273720 h 283"/>
              <a:gd name="T90" fmla="*/ 216733438 w 280"/>
              <a:gd name="T91" fmla="*/ 554434992 h 283"/>
              <a:gd name="T92" fmla="*/ 181451250 w 280"/>
              <a:gd name="T93" fmla="*/ 519152765 h 283"/>
              <a:gd name="T94" fmla="*/ 141128750 w 280"/>
              <a:gd name="T95" fmla="*/ 509072129 h 283"/>
              <a:gd name="T96" fmla="*/ 110886875 w 280"/>
              <a:gd name="T97" fmla="*/ 493951175 h 283"/>
              <a:gd name="T98" fmla="*/ 90725625 w 280"/>
              <a:gd name="T99" fmla="*/ 463709266 h 283"/>
              <a:gd name="T100" fmla="*/ 60483750 w 280"/>
              <a:gd name="T101" fmla="*/ 448588312 h 283"/>
              <a:gd name="T102" fmla="*/ 35282188 w 280"/>
              <a:gd name="T103" fmla="*/ 438507676 h 283"/>
              <a:gd name="T104" fmla="*/ 20161250 w 280"/>
              <a:gd name="T105" fmla="*/ 398185131 h 283"/>
              <a:gd name="T106" fmla="*/ 5040313 w 280"/>
              <a:gd name="T107" fmla="*/ 357862586 h 283"/>
              <a:gd name="T108" fmla="*/ 25201563 w 280"/>
              <a:gd name="T109" fmla="*/ 332660995 h 283"/>
              <a:gd name="T110" fmla="*/ 20161250 w 280"/>
              <a:gd name="T111" fmla="*/ 292338450 h 283"/>
              <a:gd name="T112" fmla="*/ 20161250 w 280"/>
              <a:gd name="T113" fmla="*/ 246975587 h 283"/>
              <a:gd name="T114" fmla="*/ 20161250 w 280"/>
              <a:gd name="T115" fmla="*/ 211693361 h 283"/>
              <a:gd name="T116" fmla="*/ 5040313 w 280"/>
              <a:gd name="T117" fmla="*/ 176411134 h 28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0" h="283">
                <a:moveTo>
                  <a:pt x="0" y="66"/>
                </a:moveTo>
                <a:lnTo>
                  <a:pt x="0" y="64"/>
                </a:lnTo>
                <a:lnTo>
                  <a:pt x="0" y="62"/>
                </a:lnTo>
                <a:lnTo>
                  <a:pt x="2" y="60"/>
                </a:lnTo>
                <a:lnTo>
                  <a:pt x="4" y="60"/>
                </a:lnTo>
                <a:lnTo>
                  <a:pt x="6" y="60"/>
                </a:lnTo>
                <a:lnTo>
                  <a:pt x="8" y="58"/>
                </a:lnTo>
                <a:lnTo>
                  <a:pt x="10" y="58"/>
                </a:lnTo>
                <a:lnTo>
                  <a:pt x="10" y="56"/>
                </a:lnTo>
                <a:lnTo>
                  <a:pt x="12" y="54"/>
                </a:lnTo>
                <a:lnTo>
                  <a:pt x="12" y="52"/>
                </a:lnTo>
                <a:lnTo>
                  <a:pt x="14" y="50"/>
                </a:lnTo>
                <a:lnTo>
                  <a:pt x="16" y="48"/>
                </a:lnTo>
                <a:lnTo>
                  <a:pt x="16" y="46"/>
                </a:lnTo>
                <a:lnTo>
                  <a:pt x="16" y="44"/>
                </a:lnTo>
                <a:lnTo>
                  <a:pt x="14" y="42"/>
                </a:lnTo>
                <a:lnTo>
                  <a:pt x="14" y="40"/>
                </a:lnTo>
                <a:lnTo>
                  <a:pt x="14" y="38"/>
                </a:lnTo>
                <a:lnTo>
                  <a:pt x="12" y="36"/>
                </a:lnTo>
                <a:lnTo>
                  <a:pt x="14" y="34"/>
                </a:lnTo>
                <a:lnTo>
                  <a:pt x="14" y="32"/>
                </a:lnTo>
                <a:lnTo>
                  <a:pt x="16" y="32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4" y="18"/>
                </a:lnTo>
                <a:lnTo>
                  <a:pt x="36" y="18"/>
                </a:lnTo>
                <a:lnTo>
                  <a:pt x="36" y="16"/>
                </a:lnTo>
                <a:lnTo>
                  <a:pt x="38" y="16"/>
                </a:lnTo>
                <a:lnTo>
                  <a:pt x="38" y="14"/>
                </a:lnTo>
                <a:lnTo>
                  <a:pt x="38" y="12"/>
                </a:lnTo>
                <a:lnTo>
                  <a:pt x="36" y="10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6" y="2"/>
                </a:lnTo>
                <a:lnTo>
                  <a:pt x="38" y="2"/>
                </a:lnTo>
                <a:lnTo>
                  <a:pt x="38" y="0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60" y="8"/>
                </a:lnTo>
                <a:lnTo>
                  <a:pt x="62" y="8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8" y="8"/>
                </a:lnTo>
                <a:lnTo>
                  <a:pt x="80" y="8"/>
                </a:lnTo>
                <a:lnTo>
                  <a:pt x="82" y="10"/>
                </a:lnTo>
                <a:lnTo>
                  <a:pt x="84" y="10"/>
                </a:lnTo>
                <a:lnTo>
                  <a:pt x="86" y="12"/>
                </a:lnTo>
                <a:lnTo>
                  <a:pt x="88" y="14"/>
                </a:lnTo>
                <a:lnTo>
                  <a:pt x="90" y="14"/>
                </a:lnTo>
                <a:lnTo>
                  <a:pt x="92" y="14"/>
                </a:lnTo>
                <a:lnTo>
                  <a:pt x="94" y="16"/>
                </a:lnTo>
                <a:lnTo>
                  <a:pt x="96" y="16"/>
                </a:lnTo>
                <a:lnTo>
                  <a:pt x="98" y="16"/>
                </a:lnTo>
                <a:lnTo>
                  <a:pt x="100" y="16"/>
                </a:lnTo>
                <a:lnTo>
                  <a:pt x="102" y="18"/>
                </a:lnTo>
                <a:lnTo>
                  <a:pt x="104" y="18"/>
                </a:lnTo>
                <a:lnTo>
                  <a:pt x="104" y="20"/>
                </a:lnTo>
                <a:lnTo>
                  <a:pt x="104" y="22"/>
                </a:lnTo>
                <a:lnTo>
                  <a:pt x="104" y="24"/>
                </a:lnTo>
                <a:lnTo>
                  <a:pt x="104" y="26"/>
                </a:lnTo>
                <a:lnTo>
                  <a:pt x="106" y="28"/>
                </a:lnTo>
                <a:lnTo>
                  <a:pt x="106" y="30"/>
                </a:lnTo>
                <a:lnTo>
                  <a:pt x="106" y="32"/>
                </a:lnTo>
                <a:lnTo>
                  <a:pt x="108" y="34"/>
                </a:lnTo>
                <a:lnTo>
                  <a:pt x="110" y="34"/>
                </a:lnTo>
                <a:lnTo>
                  <a:pt x="110" y="36"/>
                </a:lnTo>
                <a:lnTo>
                  <a:pt x="112" y="38"/>
                </a:lnTo>
                <a:lnTo>
                  <a:pt x="116" y="40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40"/>
                </a:lnTo>
                <a:lnTo>
                  <a:pt x="130" y="40"/>
                </a:lnTo>
                <a:lnTo>
                  <a:pt x="132" y="42"/>
                </a:lnTo>
                <a:lnTo>
                  <a:pt x="134" y="42"/>
                </a:lnTo>
                <a:lnTo>
                  <a:pt x="136" y="42"/>
                </a:lnTo>
                <a:lnTo>
                  <a:pt x="138" y="44"/>
                </a:lnTo>
                <a:lnTo>
                  <a:pt x="140" y="44"/>
                </a:lnTo>
                <a:lnTo>
                  <a:pt x="142" y="44"/>
                </a:lnTo>
                <a:lnTo>
                  <a:pt x="144" y="44"/>
                </a:lnTo>
                <a:lnTo>
                  <a:pt x="144" y="46"/>
                </a:lnTo>
                <a:lnTo>
                  <a:pt x="146" y="46"/>
                </a:lnTo>
                <a:lnTo>
                  <a:pt x="148" y="46"/>
                </a:lnTo>
                <a:lnTo>
                  <a:pt x="150" y="48"/>
                </a:lnTo>
                <a:lnTo>
                  <a:pt x="152" y="48"/>
                </a:lnTo>
                <a:lnTo>
                  <a:pt x="154" y="50"/>
                </a:lnTo>
                <a:lnTo>
                  <a:pt x="156" y="50"/>
                </a:lnTo>
                <a:lnTo>
                  <a:pt x="158" y="52"/>
                </a:lnTo>
                <a:lnTo>
                  <a:pt x="160" y="54"/>
                </a:lnTo>
                <a:lnTo>
                  <a:pt x="162" y="56"/>
                </a:lnTo>
                <a:lnTo>
                  <a:pt x="164" y="58"/>
                </a:lnTo>
                <a:lnTo>
                  <a:pt x="166" y="58"/>
                </a:lnTo>
                <a:lnTo>
                  <a:pt x="166" y="60"/>
                </a:lnTo>
                <a:lnTo>
                  <a:pt x="168" y="60"/>
                </a:lnTo>
                <a:lnTo>
                  <a:pt x="170" y="60"/>
                </a:lnTo>
                <a:lnTo>
                  <a:pt x="172" y="60"/>
                </a:lnTo>
                <a:lnTo>
                  <a:pt x="174" y="60"/>
                </a:lnTo>
                <a:lnTo>
                  <a:pt x="176" y="60"/>
                </a:lnTo>
                <a:lnTo>
                  <a:pt x="180" y="56"/>
                </a:lnTo>
                <a:lnTo>
                  <a:pt x="182" y="54"/>
                </a:lnTo>
                <a:lnTo>
                  <a:pt x="184" y="54"/>
                </a:lnTo>
                <a:lnTo>
                  <a:pt x="186" y="52"/>
                </a:lnTo>
                <a:lnTo>
                  <a:pt x="186" y="50"/>
                </a:lnTo>
                <a:lnTo>
                  <a:pt x="188" y="48"/>
                </a:lnTo>
                <a:lnTo>
                  <a:pt x="188" y="46"/>
                </a:lnTo>
                <a:lnTo>
                  <a:pt x="188" y="44"/>
                </a:lnTo>
                <a:lnTo>
                  <a:pt x="188" y="42"/>
                </a:lnTo>
                <a:lnTo>
                  <a:pt x="188" y="40"/>
                </a:lnTo>
                <a:lnTo>
                  <a:pt x="186" y="38"/>
                </a:lnTo>
                <a:lnTo>
                  <a:pt x="186" y="36"/>
                </a:lnTo>
                <a:lnTo>
                  <a:pt x="186" y="34"/>
                </a:lnTo>
                <a:lnTo>
                  <a:pt x="184" y="32"/>
                </a:lnTo>
                <a:lnTo>
                  <a:pt x="184" y="30"/>
                </a:lnTo>
                <a:lnTo>
                  <a:pt x="184" y="28"/>
                </a:lnTo>
                <a:lnTo>
                  <a:pt x="184" y="26"/>
                </a:lnTo>
                <a:lnTo>
                  <a:pt x="186" y="24"/>
                </a:lnTo>
                <a:lnTo>
                  <a:pt x="186" y="22"/>
                </a:lnTo>
                <a:lnTo>
                  <a:pt x="186" y="20"/>
                </a:lnTo>
                <a:lnTo>
                  <a:pt x="188" y="20"/>
                </a:lnTo>
                <a:lnTo>
                  <a:pt x="190" y="18"/>
                </a:lnTo>
                <a:lnTo>
                  <a:pt x="192" y="16"/>
                </a:lnTo>
                <a:lnTo>
                  <a:pt x="194" y="14"/>
                </a:lnTo>
                <a:lnTo>
                  <a:pt x="196" y="12"/>
                </a:lnTo>
                <a:lnTo>
                  <a:pt x="200" y="10"/>
                </a:lnTo>
                <a:lnTo>
                  <a:pt x="202" y="10"/>
                </a:lnTo>
                <a:lnTo>
                  <a:pt x="204" y="8"/>
                </a:lnTo>
                <a:lnTo>
                  <a:pt x="208" y="8"/>
                </a:lnTo>
                <a:lnTo>
                  <a:pt x="210" y="8"/>
                </a:lnTo>
                <a:lnTo>
                  <a:pt x="214" y="4"/>
                </a:lnTo>
                <a:lnTo>
                  <a:pt x="216" y="4"/>
                </a:lnTo>
                <a:lnTo>
                  <a:pt x="216" y="6"/>
                </a:lnTo>
                <a:lnTo>
                  <a:pt x="218" y="6"/>
                </a:lnTo>
                <a:lnTo>
                  <a:pt x="220" y="6"/>
                </a:lnTo>
                <a:lnTo>
                  <a:pt x="222" y="4"/>
                </a:lnTo>
                <a:lnTo>
                  <a:pt x="224" y="6"/>
                </a:lnTo>
                <a:lnTo>
                  <a:pt x="226" y="6"/>
                </a:lnTo>
                <a:lnTo>
                  <a:pt x="230" y="8"/>
                </a:lnTo>
                <a:lnTo>
                  <a:pt x="232" y="8"/>
                </a:lnTo>
                <a:lnTo>
                  <a:pt x="234" y="10"/>
                </a:lnTo>
                <a:lnTo>
                  <a:pt x="236" y="10"/>
                </a:lnTo>
                <a:lnTo>
                  <a:pt x="238" y="10"/>
                </a:lnTo>
                <a:lnTo>
                  <a:pt x="240" y="12"/>
                </a:lnTo>
                <a:lnTo>
                  <a:pt x="240" y="14"/>
                </a:lnTo>
                <a:lnTo>
                  <a:pt x="240" y="16"/>
                </a:lnTo>
                <a:lnTo>
                  <a:pt x="240" y="18"/>
                </a:lnTo>
                <a:lnTo>
                  <a:pt x="242" y="20"/>
                </a:lnTo>
                <a:lnTo>
                  <a:pt x="244" y="20"/>
                </a:lnTo>
                <a:lnTo>
                  <a:pt x="246" y="20"/>
                </a:lnTo>
                <a:lnTo>
                  <a:pt x="248" y="20"/>
                </a:lnTo>
                <a:lnTo>
                  <a:pt x="250" y="20"/>
                </a:lnTo>
                <a:lnTo>
                  <a:pt x="252" y="22"/>
                </a:lnTo>
                <a:lnTo>
                  <a:pt x="254" y="22"/>
                </a:lnTo>
                <a:lnTo>
                  <a:pt x="256" y="24"/>
                </a:lnTo>
                <a:lnTo>
                  <a:pt x="258" y="24"/>
                </a:lnTo>
                <a:lnTo>
                  <a:pt x="260" y="24"/>
                </a:lnTo>
                <a:lnTo>
                  <a:pt x="262" y="24"/>
                </a:lnTo>
                <a:lnTo>
                  <a:pt x="264" y="24"/>
                </a:lnTo>
                <a:lnTo>
                  <a:pt x="266" y="24"/>
                </a:lnTo>
                <a:lnTo>
                  <a:pt x="268" y="24"/>
                </a:lnTo>
                <a:lnTo>
                  <a:pt x="270" y="24"/>
                </a:lnTo>
                <a:lnTo>
                  <a:pt x="272" y="24"/>
                </a:lnTo>
                <a:lnTo>
                  <a:pt x="274" y="26"/>
                </a:lnTo>
                <a:lnTo>
                  <a:pt x="274" y="28"/>
                </a:lnTo>
                <a:lnTo>
                  <a:pt x="276" y="30"/>
                </a:lnTo>
                <a:lnTo>
                  <a:pt x="276" y="32"/>
                </a:lnTo>
                <a:lnTo>
                  <a:pt x="274" y="32"/>
                </a:lnTo>
                <a:lnTo>
                  <a:pt x="274" y="34"/>
                </a:lnTo>
                <a:lnTo>
                  <a:pt x="274" y="36"/>
                </a:lnTo>
                <a:lnTo>
                  <a:pt x="272" y="36"/>
                </a:lnTo>
                <a:lnTo>
                  <a:pt x="272" y="38"/>
                </a:lnTo>
                <a:lnTo>
                  <a:pt x="272" y="40"/>
                </a:lnTo>
                <a:lnTo>
                  <a:pt x="272" y="42"/>
                </a:lnTo>
                <a:lnTo>
                  <a:pt x="272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2"/>
                </a:lnTo>
                <a:lnTo>
                  <a:pt x="274" y="54"/>
                </a:lnTo>
                <a:lnTo>
                  <a:pt x="272" y="56"/>
                </a:lnTo>
                <a:lnTo>
                  <a:pt x="272" y="58"/>
                </a:lnTo>
                <a:lnTo>
                  <a:pt x="270" y="60"/>
                </a:lnTo>
                <a:lnTo>
                  <a:pt x="270" y="62"/>
                </a:lnTo>
                <a:lnTo>
                  <a:pt x="270" y="64"/>
                </a:lnTo>
                <a:lnTo>
                  <a:pt x="270" y="66"/>
                </a:lnTo>
                <a:lnTo>
                  <a:pt x="272" y="68"/>
                </a:lnTo>
                <a:lnTo>
                  <a:pt x="272" y="70"/>
                </a:lnTo>
                <a:lnTo>
                  <a:pt x="272" y="72"/>
                </a:lnTo>
                <a:lnTo>
                  <a:pt x="274" y="74"/>
                </a:lnTo>
                <a:lnTo>
                  <a:pt x="274" y="76"/>
                </a:lnTo>
                <a:lnTo>
                  <a:pt x="274" y="78"/>
                </a:lnTo>
                <a:lnTo>
                  <a:pt x="274" y="80"/>
                </a:lnTo>
                <a:lnTo>
                  <a:pt x="276" y="82"/>
                </a:lnTo>
                <a:lnTo>
                  <a:pt x="276" y="84"/>
                </a:lnTo>
                <a:lnTo>
                  <a:pt x="276" y="86"/>
                </a:lnTo>
                <a:lnTo>
                  <a:pt x="276" y="94"/>
                </a:lnTo>
                <a:lnTo>
                  <a:pt x="276" y="96"/>
                </a:lnTo>
                <a:lnTo>
                  <a:pt x="276" y="98"/>
                </a:lnTo>
                <a:lnTo>
                  <a:pt x="276" y="100"/>
                </a:lnTo>
                <a:lnTo>
                  <a:pt x="276" y="104"/>
                </a:lnTo>
                <a:lnTo>
                  <a:pt x="276" y="106"/>
                </a:lnTo>
                <a:lnTo>
                  <a:pt x="276" y="110"/>
                </a:lnTo>
                <a:lnTo>
                  <a:pt x="276" y="112"/>
                </a:lnTo>
                <a:lnTo>
                  <a:pt x="276" y="114"/>
                </a:lnTo>
                <a:lnTo>
                  <a:pt x="276" y="118"/>
                </a:lnTo>
                <a:lnTo>
                  <a:pt x="276" y="120"/>
                </a:lnTo>
                <a:lnTo>
                  <a:pt x="276" y="124"/>
                </a:lnTo>
                <a:lnTo>
                  <a:pt x="278" y="126"/>
                </a:lnTo>
                <a:lnTo>
                  <a:pt x="278" y="128"/>
                </a:lnTo>
                <a:lnTo>
                  <a:pt x="278" y="130"/>
                </a:lnTo>
                <a:lnTo>
                  <a:pt x="278" y="134"/>
                </a:lnTo>
                <a:lnTo>
                  <a:pt x="278" y="138"/>
                </a:lnTo>
                <a:lnTo>
                  <a:pt x="278" y="142"/>
                </a:lnTo>
                <a:lnTo>
                  <a:pt x="278" y="144"/>
                </a:lnTo>
                <a:lnTo>
                  <a:pt x="278" y="148"/>
                </a:lnTo>
                <a:lnTo>
                  <a:pt x="278" y="150"/>
                </a:lnTo>
                <a:lnTo>
                  <a:pt x="278" y="154"/>
                </a:lnTo>
                <a:lnTo>
                  <a:pt x="278" y="156"/>
                </a:lnTo>
                <a:lnTo>
                  <a:pt x="278" y="160"/>
                </a:lnTo>
                <a:lnTo>
                  <a:pt x="278" y="162"/>
                </a:lnTo>
                <a:lnTo>
                  <a:pt x="278" y="164"/>
                </a:lnTo>
                <a:lnTo>
                  <a:pt x="278" y="168"/>
                </a:lnTo>
                <a:lnTo>
                  <a:pt x="278" y="170"/>
                </a:lnTo>
                <a:lnTo>
                  <a:pt x="278" y="172"/>
                </a:lnTo>
                <a:lnTo>
                  <a:pt x="278" y="176"/>
                </a:lnTo>
                <a:lnTo>
                  <a:pt x="278" y="180"/>
                </a:lnTo>
                <a:lnTo>
                  <a:pt x="278" y="184"/>
                </a:lnTo>
                <a:lnTo>
                  <a:pt x="278" y="188"/>
                </a:lnTo>
                <a:lnTo>
                  <a:pt x="278" y="194"/>
                </a:lnTo>
                <a:lnTo>
                  <a:pt x="280" y="196"/>
                </a:lnTo>
                <a:lnTo>
                  <a:pt x="280" y="200"/>
                </a:lnTo>
                <a:lnTo>
                  <a:pt x="280" y="202"/>
                </a:lnTo>
                <a:lnTo>
                  <a:pt x="280" y="204"/>
                </a:lnTo>
                <a:lnTo>
                  <a:pt x="280" y="212"/>
                </a:lnTo>
                <a:lnTo>
                  <a:pt x="280" y="216"/>
                </a:lnTo>
                <a:lnTo>
                  <a:pt x="280" y="218"/>
                </a:lnTo>
                <a:lnTo>
                  <a:pt x="280" y="220"/>
                </a:lnTo>
                <a:lnTo>
                  <a:pt x="280" y="222"/>
                </a:lnTo>
                <a:lnTo>
                  <a:pt x="280" y="227"/>
                </a:lnTo>
                <a:lnTo>
                  <a:pt x="280" y="229"/>
                </a:lnTo>
                <a:lnTo>
                  <a:pt x="280" y="231"/>
                </a:lnTo>
                <a:lnTo>
                  <a:pt x="280" y="237"/>
                </a:lnTo>
                <a:lnTo>
                  <a:pt x="280" y="241"/>
                </a:lnTo>
                <a:lnTo>
                  <a:pt x="280" y="251"/>
                </a:lnTo>
                <a:lnTo>
                  <a:pt x="280" y="263"/>
                </a:lnTo>
                <a:lnTo>
                  <a:pt x="280" y="273"/>
                </a:lnTo>
                <a:lnTo>
                  <a:pt x="262" y="273"/>
                </a:lnTo>
                <a:lnTo>
                  <a:pt x="264" y="275"/>
                </a:lnTo>
                <a:lnTo>
                  <a:pt x="264" y="281"/>
                </a:lnTo>
                <a:lnTo>
                  <a:pt x="264" y="283"/>
                </a:lnTo>
                <a:lnTo>
                  <a:pt x="254" y="277"/>
                </a:lnTo>
                <a:lnTo>
                  <a:pt x="246" y="273"/>
                </a:lnTo>
                <a:lnTo>
                  <a:pt x="244" y="273"/>
                </a:lnTo>
                <a:lnTo>
                  <a:pt x="236" y="267"/>
                </a:lnTo>
                <a:lnTo>
                  <a:pt x="232" y="265"/>
                </a:lnTo>
                <a:lnTo>
                  <a:pt x="226" y="261"/>
                </a:lnTo>
                <a:lnTo>
                  <a:pt x="222" y="259"/>
                </a:lnTo>
                <a:lnTo>
                  <a:pt x="216" y="255"/>
                </a:lnTo>
                <a:lnTo>
                  <a:pt x="210" y="251"/>
                </a:lnTo>
                <a:lnTo>
                  <a:pt x="208" y="251"/>
                </a:lnTo>
                <a:lnTo>
                  <a:pt x="198" y="245"/>
                </a:lnTo>
                <a:lnTo>
                  <a:pt x="192" y="241"/>
                </a:lnTo>
                <a:lnTo>
                  <a:pt x="190" y="241"/>
                </a:lnTo>
                <a:lnTo>
                  <a:pt x="188" y="239"/>
                </a:lnTo>
                <a:lnTo>
                  <a:pt x="184" y="237"/>
                </a:lnTo>
                <a:lnTo>
                  <a:pt x="182" y="235"/>
                </a:lnTo>
                <a:lnTo>
                  <a:pt x="178" y="233"/>
                </a:lnTo>
                <a:lnTo>
                  <a:pt x="172" y="231"/>
                </a:lnTo>
                <a:lnTo>
                  <a:pt x="168" y="227"/>
                </a:lnTo>
                <a:lnTo>
                  <a:pt x="164" y="226"/>
                </a:lnTo>
                <a:lnTo>
                  <a:pt x="160" y="224"/>
                </a:lnTo>
                <a:lnTo>
                  <a:pt x="154" y="222"/>
                </a:lnTo>
                <a:lnTo>
                  <a:pt x="148" y="218"/>
                </a:lnTo>
                <a:lnTo>
                  <a:pt x="146" y="218"/>
                </a:lnTo>
                <a:lnTo>
                  <a:pt x="144" y="216"/>
                </a:lnTo>
                <a:lnTo>
                  <a:pt x="142" y="214"/>
                </a:lnTo>
                <a:lnTo>
                  <a:pt x="140" y="214"/>
                </a:lnTo>
                <a:lnTo>
                  <a:pt x="138" y="212"/>
                </a:lnTo>
                <a:lnTo>
                  <a:pt x="136" y="212"/>
                </a:lnTo>
                <a:lnTo>
                  <a:pt x="134" y="210"/>
                </a:lnTo>
                <a:lnTo>
                  <a:pt x="132" y="208"/>
                </a:lnTo>
                <a:lnTo>
                  <a:pt x="130" y="208"/>
                </a:lnTo>
                <a:lnTo>
                  <a:pt x="128" y="206"/>
                </a:lnTo>
                <a:lnTo>
                  <a:pt x="124" y="206"/>
                </a:lnTo>
                <a:lnTo>
                  <a:pt x="122" y="204"/>
                </a:lnTo>
                <a:lnTo>
                  <a:pt x="120" y="202"/>
                </a:lnTo>
                <a:lnTo>
                  <a:pt x="118" y="202"/>
                </a:lnTo>
                <a:lnTo>
                  <a:pt x="114" y="204"/>
                </a:lnTo>
                <a:lnTo>
                  <a:pt x="112" y="204"/>
                </a:lnTo>
                <a:lnTo>
                  <a:pt x="110" y="206"/>
                </a:lnTo>
                <a:lnTo>
                  <a:pt x="108" y="206"/>
                </a:lnTo>
                <a:lnTo>
                  <a:pt x="106" y="208"/>
                </a:lnTo>
                <a:lnTo>
                  <a:pt x="102" y="210"/>
                </a:lnTo>
                <a:lnTo>
                  <a:pt x="100" y="212"/>
                </a:lnTo>
                <a:lnTo>
                  <a:pt x="98" y="212"/>
                </a:lnTo>
                <a:lnTo>
                  <a:pt x="96" y="214"/>
                </a:lnTo>
                <a:lnTo>
                  <a:pt x="94" y="214"/>
                </a:lnTo>
                <a:lnTo>
                  <a:pt x="92" y="216"/>
                </a:lnTo>
                <a:lnTo>
                  <a:pt x="90" y="218"/>
                </a:lnTo>
                <a:lnTo>
                  <a:pt x="88" y="218"/>
                </a:lnTo>
                <a:lnTo>
                  <a:pt x="86" y="220"/>
                </a:lnTo>
                <a:lnTo>
                  <a:pt x="84" y="218"/>
                </a:lnTo>
                <a:lnTo>
                  <a:pt x="82" y="216"/>
                </a:lnTo>
                <a:lnTo>
                  <a:pt x="80" y="214"/>
                </a:lnTo>
                <a:lnTo>
                  <a:pt x="78" y="210"/>
                </a:lnTo>
                <a:lnTo>
                  <a:pt x="76" y="208"/>
                </a:lnTo>
                <a:lnTo>
                  <a:pt x="74" y="208"/>
                </a:lnTo>
                <a:lnTo>
                  <a:pt x="72" y="206"/>
                </a:lnTo>
                <a:lnTo>
                  <a:pt x="70" y="206"/>
                </a:lnTo>
                <a:lnTo>
                  <a:pt x="66" y="206"/>
                </a:lnTo>
                <a:lnTo>
                  <a:pt x="64" y="204"/>
                </a:lnTo>
                <a:lnTo>
                  <a:pt x="62" y="204"/>
                </a:lnTo>
                <a:lnTo>
                  <a:pt x="60" y="204"/>
                </a:lnTo>
                <a:lnTo>
                  <a:pt x="58" y="204"/>
                </a:lnTo>
                <a:lnTo>
                  <a:pt x="56" y="202"/>
                </a:lnTo>
                <a:lnTo>
                  <a:pt x="54" y="202"/>
                </a:lnTo>
                <a:lnTo>
                  <a:pt x="52" y="202"/>
                </a:lnTo>
                <a:lnTo>
                  <a:pt x="50" y="202"/>
                </a:lnTo>
                <a:lnTo>
                  <a:pt x="48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6"/>
                </a:lnTo>
                <a:lnTo>
                  <a:pt x="44" y="194"/>
                </a:lnTo>
                <a:lnTo>
                  <a:pt x="42" y="192"/>
                </a:lnTo>
                <a:lnTo>
                  <a:pt x="42" y="190"/>
                </a:lnTo>
                <a:lnTo>
                  <a:pt x="40" y="188"/>
                </a:lnTo>
                <a:lnTo>
                  <a:pt x="38" y="184"/>
                </a:lnTo>
                <a:lnTo>
                  <a:pt x="36" y="184"/>
                </a:lnTo>
                <a:lnTo>
                  <a:pt x="34" y="182"/>
                </a:lnTo>
                <a:lnTo>
                  <a:pt x="32" y="182"/>
                </a:lnTo>
                <a:lnTo>
                  <a:pt x="30" y="182"/>
                </a:lnTo>
                <a:lnTo>
                  <a:pt x="28" y="180"/>
                </a:lnTo>
                <a:lnTo>
                  <a:pt x="26" y="180"/>
                </a:lnTo>
                <a:lnTo>
                  <a:pt x="24" y="180"/>
                </a:lnTo>
                <a:lnTo>
                  <a:pt x="24" y="178"/>
                </a:lnTo>
                <a:lnTo>
                  <a:pt x="22" y="180"/>
                </a:lnTo>
                <a:lnTo>
                  <a:pt x="20" y="180"/>
                </a:lnTo>
                <a:lnTo>
                  <a:pt x="18" y="180"/>
                </a:lnTo>
                <a:lnTo>
                  <a:pt x="16" y="178"/>
                </a:lnTo>
                <a:lnTo>
                  <a:pt x="14" y="176"/>
                </a:lnTo>
                <a:lnTo>
                  <a:pt x="14" y="174"/>
                </a:lnTo>
                <a:lnTo>
                  <a:pt x="12" y="174"/>
                </a:lnTo>
                <a:lnTo>
                  <a:pt x="12" y="172"/>
                </a:lnTo>
                <a:lnTo>
                  <a:pt x="12" y="170"/>
                </a:lnTo>
                <a:lnTo>
                  <a:pt x="12" y="164"/>
                </a:lnTo>
                <a:lnTo>
                  <a:pt x="10" y="162"/>
                </a:lnTo>
                <a:lnTo>
                  <a:pt x="10" y="160"/>
                </a:lnTo>
                <a:lnTo>
                  <a:pt x="8" y="158"/>
                </a:lnTo>
                <a:lnTo>
                  <a:pt x="6" y="156"/>
                </a:lnTo>
                <a:lnTo>
                  <a:pt x="6" y="154"/>
                </a:lnTo>
                <a:lnTo>
                  <a:pt x="4" y="152"/>
                </a:lnTo>
                <a:lnTo>
                  <a:pt x="2" y="150"/>
                </a:lnTo>
                <a:lnTo>
                  <a:pt x="2" y="148"/>
                </a:lnTo>
                <a:lnTo>
                  <a:pt x="0" y="146"/>
                </a:lnTo>
                <a:lnTo>
                  <a:pt x="0" y="144"/>
                </a:lnTo>
                <a:lnTo>
                  <a:pt x="2" y="142"/>
                </a:lnTo>
                <a:lnTo>
                  <a:pt x="2" y="140"/>
                </a:lnTo>
                <a:lnTo>
                  <a:pt x="4" y="140"/>
                </a:lnTo>
                <a:lnTo>
                  <a:pt x="6" y="140"/>
                </a:lnTo>
                <a:lnTo>
                  <a:pt x="8" y="138"/>
                </a:lnTo>
                <a:lnTo>
                  <a:pt x="10" y="136"/>
                </a:lnTo>
                <a:lnTo>
                  <a:pt x="8" y="134"/>
                </a:lnTo>
                <a:lnTo>
                  <a:pt x="10" y="132"/>
                </a:lnTo>
                <a:lnTo>
                  <a:pt x="8" y="130"/>
                </a:lnTo>
                <a:lnTo>
                  <a:pt x="8" y="128"/>
                </a:lnTo>
                <a:lnTo>
                  <a:pt x="6" y="124"/>
                </a:lnTo>
                <a:lnTo>
                  <a:pt x="6" y="122"/>
                </a:lnTo>
                <a:lnTo>
                  <a:pt x="6" y="120"/>
                </a:lnTo>
                <a:lnTo>
                  <a:pt x="6" y="118"/>
                </a:lnTo>
                <a:lnTo>
                  <a:pt x="8" y="116"/>
                </a:lnTo>
                <a:lnTo>
                  <a:pt x="10" y="112"/>
                </a:lnTo>
                <a:lnTo>
                  <a:pt x="10" y="110"/>
                </a:lnTo>
                <a:lnTo>
                  <a:pt x="8" y="106"/>
                </a:lnTo>
                <a:lnTo>
                  <a:pt x="8" y="104"/>
                </a:lnTo>
                <a:lnTo>
                  <a:pt x="6" y="102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8" y="94"/>
                </a:lnTo>
                <a:lnTo>
                  <a:pt x="8" y="92"/>
                </a:lnTo>
                <a:lnTo>
                  <a:pt x="8" y="88"/>
                </a:lnTo>
                <a:lnTo>
                  <a:pt x="8" y="86"/>
                </a:lnTo>
                <a:lnTo>
                  <a:pt x="8" y="84"/>
                </a:lnTo>
                <a:lnTo>
                  <a:pt x="8" y="82"/>
                </a:lnTo>
                <a:lnTo>
                  <a:pt x="8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4"/>
                </a:lnTo>
                <a:lnTo>
                  <a:pt x="4" y="72"/>
                </a:lnTo>
                <a:lnTo>
                  <a:pt x="2" y="70"/>
                </a:lnTo>
                <a:lnTo>
                  <a:pt x="2" y="68"/>
                </a:lnTo>
                <a:lnTo>
                  <a:pt x="0" y="6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4" name="Freeform 2278">
            <a:extLst>
              <a:ext uri="{FF2B5EF4-FFF2-40B4-BE49-F238E27FC236}">
                <a16:creationId xmlns:a16="http://schemas.microsoft.com/office/drawing/2014/main" id="{B17F3F5E-C1E4-4112-8B2A-3273723017E2}"/>
              </a:ext>
            </a:extLst>
          </p:cNvPr>
          <p:cNvSpPr>
            <a:spLocks/>
          </p:cNvSpPr>
          <p:nvPr/>
        </p:nvSpPr>
        <p:spPr bwMode="auto">
          <a:xfrm>
            <a:off x="5437191" y="3309938"/>
            <a:ext cx="300037" cy="209551"/>
          </a:xfrm>
          <a:custGeom>
            <a:avLst/>
            <a:gdLst>
              <a:gd name="T0" fmla="*/ 456146727 w 189"/>
              <a:gd name="T1" fmla="*/ 90725625 h 132"/>
              <a:gd name="T2" fmla="*/ 418345240 w 189"/>
              <a:gd name="T3" fmla="*/ 0 h 132"/>
              <a:gd name="T4" fmla="*/ 221773380 w 189"/>
              <a:gd name="T5" fmla="*/ 80645000 h 132"/>
              <a:gd name="T6" fmla="*/ 186491252 w 189"/>
              <a:gd name="T7" fmla="*/ 85685313 h 132"/>
              <a:gd name="T8" fmla="*/ 115926994 w 189"/>
              <a:gd name="T9" fmla="*/ 80645000 h 132"/>
              <a:gd name="T10" fmla="*/ 70564257 w 189"/>
              <a:gd name="T11" fmla="*/ 85685313 h 132"/>
              <a:gd name="T12" fmla="*/ 50403041 w 189"/>
              <a:gd name="T13" fmla="*/ 85685313 h 132"/>
              <a:gd name="T14" fmla="*/ 35282129 w 189"/>
              <a:gd name="T15" fmla="*/ 75604688 h 132"/>
              <a:gd name="T16" fmla="*/ 25201521 w 189"/>
              <a:gd name="T17" fmla="*/ 90725625 h 132"/>
              <a:gd name="T18" fmla="*/ 20161216 w 189"/>
              <a:gd name="T19" fmla="*/ 105846563 h 132"/>
              <a:gd name="T20" fmla="*/ 20161216 w 189"/>
              <a:gd name="T21" fmla="*/ 120967500 h 132"/>
              <a:gd name="T22" fmla="*/ 15120912 w 189"/>
              <a:gd name="T23" fmla="*/ 136088438 h 132"/>
              <a:gd name="T24" fmla="*/ 10080608 w 189"/>
              <a:gd name="T25" fmla="*/ 146169063 h 132"/>
              <a:gd name="T26" fmla="*/ 10080608 w 189"/>
              <a:gd name="T27" fmla="*/ 166330313 h 132"/>
              <a:gd name="T28" fmla="*/ 10080608 w 189"/>
              <a:gd name="T29" fmla="*/ 181451250 h 132"/>
              <a:gd name="T30" fmla="*/ 5040304 w 189"/>
              <a:gd name="T31" fmla="*/ 196572188 h 132"/>
              <a:gd name="T32" fmla="*/ 10080608 w 189"/>
              <a:gd name="T33" fmla="*/ 201612500 h 132"/>
              <a:gd name="T34" fmla="*/ 20161216 w 189"/>
              <a:gd name="T35" fmla="*/ 216733438 h 132"/>
              <a:gd name="T36" fmla="*/ 20161216 w 189"/>
              <a:gd name="T37" fmla="*/ 236894688 h 132"/>
              <a:gd name="T38" fmla="*/ 25201521 w 189"/>
              <a:gd name="T39" fmla="*/ 252015625 h 132"/>
              <a:gd name="T40" fmla="*/ 35282129 w 189"/>
              <a:gd name="T41" fmla="*/ 272176875 h 132"/>
              <a:gd name="T42" fmla="*/ 35282129 w 189"/>
              <a:gd name="T43" fmla="*/ 292338125 h 132"/>
              <a:gd name="T44" fmla="*/ 35282129 w 189"/>
              <a:gd name="T45" fmla="*/ 302418750 h 132"/>
              <a:gd name="T46" fmla="*/ 45362737 w 189"/>
              <a:gd name="T47" fmla="*/ 322580000 h 132"/>
              <a:gd name="T48" fmla="*/ 50403041 w 189"/>
              <a:gd name="T49" fmla="*/ 327620313 h 132"/>
              <a:gd name="T50" fmla="*/ 70564257 w 189"/>
              <a:gd name="T51" fmla="*/ 332660625 h 132"/>
              <a:gd name="T52" fmla="*/ 85685170 w 189"/>
              <a:gd name="T53" fmla="*/ 332660625 h 132"/>
              <a:gd name="T54" fmla="*/ 105846386 w 189"/>
              <a:gd name="T55" fmla="*/ 327620313 h 132"/>
              <a:gd name="T56" fmla="*/ 115926994 w 189"/>
              <a:gd name="T57" fmla="*/ 322580000 h 132"/>
              <a:gd name="T58" fmla="*/ 126007603 w 189"/>
              <a:gd name="T59" fmla="*/ 312499375 h 132"/>
              <a:gd name="T60" fmla="*/ 141128515 w 189"/>
              <a:gd name="T61" fmla="*/ 302418750 h 132"/>
              <a:gd name="T62" fmla="*/ 161289731 w 189"/>
              <a:gd name="T63" fmla="*/ 292338125 h 132"/>
              <a:gd name="T64" fmla="*/ 181450948 w 189"/>
              <a:gd name="T65" fmla="*/ 292338125 h 132"/>
              <a:gd name="T66" fmla="*/ 201612164 w 189"/>
              <a:gd name="T67" fmla="*/ 287297813 h 132"/>
              <a:gd name="T68" fmla="*/ 216733076 w 189"/>
              <a:gd name="T69" fmla="*/ 282257500 h 132"/>
              <a:gd name="T70" fmla="*/ 231853989 w 189"/>
              <a:gd name="T71" fmla="*/ 272176875 h 132"/>
              <a:gd name="T72" fmla="*/ 246974901 w 189"/>
              <a:gd name="T73" fmla="*/ 262096250 h 132"/>
              <a:gd name="T74" fmla="*/ 267136117 w 189"/>
              <a:gd name="T75" fmla="*/ 262096250 h 132"/>
              <a:gd name="T76" fmla="*/ 282257030 w 189"/>
              <a:gd name="T77" fmla="*/ 257055938 h 132"/>
              <a:gd name="T78" fmla="*/ 297377942 w 189"/>
              <a:gd name="T79" fmla="*/ 236894688 h 132"/>
              <a:gd name="T80" fmla="*/ 312498854 w 189"/>
              <a:gd name="T81" fmla="*/ 226814063 h 132"/>
              <a:gd name="T82" fmla="*/ 327619767 w 189"/>
              <a:gd name="T83" fmla="*/ 221773750 h 132"/>
              <a:gd name="T84" fmla="*/ 342740679 w 189"/>
              <a:gd name="T85" fmla="*/ 221773750 h 132"/>
              <a:gd name="T86" fmla="*/ 357861591 w 189"/>
              <a:gd name="T87" fmla="*/ 211693125 h 132"/>
              <a:gd name="T88" fmla="*/ 378022808 w 189"/>
              <a:gd name="T89" fmla="*/ 206652813 h 132"/>
              <a:gd name="T90" fmla="*/ 393143720 w 189"/>
              <a:gd name="T91" fmla="*/ 201612500 h 132"/>
              <a:gd name="T92" fmla="*/ 408264632 w 189"/>
              <a:gd name="T93" fmla="*/ 191531875 h 132"/>
              <a:gd name="T94" fmla="*/ 420864599 w 189"/>
              <a:gd name="T95" fmla="*/ 181451250 h 132"/>
              <a:gd name="T96" fmla="*/ 435985511 w 189"/>
              <a:gd name="T97" fmla="*/ 171370625 h 132"/>
              <a:gd name="T98" fmla="*/ 430945207 w 189"/>
              <a:gd name="T99" fmla="*/ 156249688 h 132"/>
              <a:gd name="T100" fmla="*/ 441025815 w 189"/>
              <a:gd name="T101" fmla="*/ 141128750 h 132"/>
              <a:gd name="T102" fmla="*/ 461187031 w 189"/>
              <a:gd name="T103" fmla="*/ 131048125 h 132"/>
              <a:gd name="T104" fmla="*/ 471267640 w 189"/>
              <a:gd name="T105" fmla="*/ 126007813 h 13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9" h="132">
                <a:moveTo>
                  <a:pt x="189" y="48"/>
                </a:moveTo>
                <a:lnTo>
                  <a:pt x="189" y="48"/>
                </a:lnTo>
                <a:lnTo>
                  <a:pt x="183" y="36"/>
                </a:lnTo>
                <a:lnTo>
                  <a:pt x="181" y="36"/>
                </a:lnTo>
                <a:lnTo>
                  <a:pt x="181" y="34"/>
                </a:lnTo>
                <a:lnTo>
                  <a:pt x="166" y="0"/>
                </a:lnTo>
                <a:lnTo>
                  <a:pt x="144" y="4"/>
                </a:lnTo>
                <a:lnTo>
                  <a:pt x="114" y="8"/>
                </a:lnTo>
                <a:lnTo>
                  <a:pt x="98" y="16"/>
                </a:lnTo>
                <a:lnTo>
                  <a:pt x="88" y="32"/>
                </a:lnTo>
                <a:lnTo>
                  <a:pt x="86" y="38"/>
                </a:lnTo>
                <a:lnTo>
                  <a:pt x="82" y="42"/>
                </a:lnTo>
                <a:lnTo>
                  <a:pt x="78" y="42"/>
                </a:lnTo>
                <a:lnTo>
                  <a:pt x="74" y="34"/>
                </a:lnTo>
                <a:lnTo>
                  <a:pt x="66" y="36"/>
                </a:lnTo>
                <a:lnTo>
                  <a:pt x="62" y="36"/>
                </a:lnTo>
                <a:lnTo>
                  <a:pt x="50" y="34"/>
                </a:lnTo>
                <a:lnTo>
                  <a:pt x="46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28" y="34"/>
                </a:lnTo>
                <a:lnTo>
                  <a:pt x="26" y="34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18" y="32"/>
                </a:lnTo>
                <a:lnTo>
                  <a:pt x="16" y="32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8" y="44"/>
                </a:lnTo>
                <a:lnTo>
                  <a:pt x="10" y="46"/>
                </a:lnTo>
                <a:lnTo>
                  <a:pt x="10" y="48"/>
                </a:lnTo>
                <a:lnTo>
                  <a:pt x="8" y="48"/>
                </a:lnTo>
                <a:lnTo>
                  <a:pt x="8" y="50"/>
                </a:lnTo>
                <a:lnTo>
                  <a:pt x="8" y="52"/>
                </a:lnTo>
                <a:lnTo>
                  <a:pt x="6" y="52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4" y="64"/>
                </a:lnTo>
                <a:lnTo>
                  <a:pt x="4" y="66"/>
                </a:lnTo>
                <a:lnTo>
                  <a:pt x="2" y="68"/>
                </a:lnTo>
                <a:lnTo>
                  <a:pt x="2" y="70"/>
                </a:lnTo>
                <a:lnTo>
                  <a:pt x="4" y="72"/>
                </a:lnTo>
                <a:lnTo>
                  <a:pt x="4" y="74"/>
                </a:lnTo>
                <a:lnTo>
                  <a:pt x="4" y="76"/>
                </a:lnTo>
                <a:lnTo>
                  <a:pt x="4" y="78"/>
                </a:lnTo>
                <a:lnTo>
                  <a:pt x="2" y="78"/>
                </a:lnTo>
                <a:lnTo>
                  <a:pt x="0" y="78"/>
                </a:lnTo>
                <a:lnTo>
                  <a:pt x="2" y="78"/>
                </a:lnTo>
                <a:lnTo>
                  <a:pt x="4" y="80"/>
                </a:lnTo>
                <a:lnTo>
                  <a:pt x="6" y="82"/>
                </a:lnTo>
                <a:lnTo>
                  <a:pt x="6" y="84"/>
                </a:lnTo>
                <a:lnTo>
                  <a:pt x="6" y="86"/>
                </a:lnTo>
                <a:lnTo>
                  <a:pt x="8" y="86"/>
                </a:lnTo>
                <a:lnTo>
                  <a:pt x="8" y="88"/>
                </a:lnTo>
                <a:lnTo>
                  <a:pt x="8" y="90"/>
                </a:lnTo>
                <a:lnTo>
                  <a:pt x="8" y="92"/>
                </a:lnTo>
                <a:lnTo>
                  <a:pt x="8" y="94"/>
                </a:lnTo>
                <a:lnTo>
                  <a:pt x="8" y="96"/>
                </a:lnTo>
                <a:lnTo>
                  <a:pt x="10" y="98"/>
                </a:lnTo>
                <a:lnTo>
                  <a:pt x="10" y="100"/>
                </a:lnTo>
                <a:lnTo>
                  <a:pt x="10" y="102"/>
                </a:lnTo>
                <a:lnTo>
                  <a:pt x="10" y="104"/>
                </a:lnTo>
                <a:lnTo>
                  <a:pt x="12" y="106"/>
                </a:lnTo>
                <a:lnTo>
                  <a:pt x="14" y="108"/>
                </a:lnTo>
                <a:lnTo>
                  <a:pt x="14" y="110"/>
                </a:lnTo>
                <a:lnTo>
                  <a:pt x="14" y="112"/>
                </a:lnTo>
                <a:lnTo>
                  <a:pt x="14" y="114"/>
                </a:lnTo>
                <a:lnTo>
                  <a:pt x="14" y="116"/>
                </a:lnTo>
                <a:lnTo>
                  <a:pt x="14" y="118"/>
                </a:lnTo>
                <a:lnTo>
                  <a:pt x="14" y="120"/>
                </a:lnTo>
                <a:lnTo>
                  <a:pt x="14" y="122"/>
                </a:lnTo>
                <a:lnTo>
                  <a:pt x="16" y="124"/>
                </a:lnTo>
                <a:lnTo>
                  <a:pt x="16" y="126"/>
                </a:lnTo>
                <a:lnTo>
                  <a:pt x="18" y="128"/>
                </a:lnTo>
                <a:lnTo>
                  <a:pt x="18" y="130"/>
                </a:lnTo>
                <a:lnTo>
                  <a:pt x="18" y="132"/>
                </a:lnTo>
                <a:lnTo>
                  <a:pt x="20" y="132"/>
                </a:lnTo>
                <a:lnTo>
                  <a:pt x="20" y="130"/>
                </a:lnTo>
                <a:lnTo>
                  <a:pt x="22" y="130"/>
                </a:lnTo>
                <a:lnTo>
                  <a:pt x="24" y="132"/>
                </a:lnTo>
                <a:lnTo>
                  <a:pt x="26" y="132"/>
                </a:lnTo>
                <a:lnTo>
                  <a:pt x="28" y="132"/>
                </a:lnTo>
                <a:lnTo>
                  <a:pt x="30" y="132"/>
                </a:lnTo>
                <a:lnTo>
                  <a:pt x="32" y="132"/>
                </a:lnTo>
                <a:lnTo>
                  <a:pt x="34" y="132"/>
                </a:lnTo>
                <a:lnTo>
                  <a:pt x="36" y="130"/>
                </a:lnTo>
                <a:lnTo>
                  <a:pt x="38" y="128"/>
                </a:lnTo>
                <a:lnTo>
                  <a:pt x="40" y="128"/>
                </a:lnTo>
                <a:lnTo>
                  <a:pt x="42" y="130"/>
                </a:lnTo>
                <a:lnTo>
                  <a:pt x="44" y="130"/>
                </a:lnTo>
                <a:lnTo>
                  <a:pt x="44" y="128"/>
                </a:lnTo>
                <a:lnTo>
                  <a:pt x="46" y="128"/>
                </a:lnTo>
                <a:lnTo>
                  <a:pt x="46" y="130"/>
                </a:lnTo>
                <a:lnTo>
                  <a:pt x="48" y="128"/>
                </a:lnTo>
                <a:lnTo>
                  <a:pt x="48" y="126"/>
                </a:lnTo>
                <a:lnTo>
                  <a:pt x="50" y="124"/>
                </a:lnTo>
                <a:lnTo>
                  <a:pt x="52" y="124"/>
                </a:lnTo>
                <a:lnTo>
                  <a:pt x="54" y="122"/>
                </a:lnTo>
                <a:lnTo>
                  <a:pt x="56" y="120"/>
                </a:lnTo>
                <a:lnTo>
                  <a:pt x="56" y="118"/>
                </a:lnTo>
                <a:lnTo>
                  <a:pt x="60" y="116"/>
                </a:lnTo>
                <a:lnTo>
                  <a:pt x="62" y="116"/>
                </a:lnTo>
                <a:lnTo>
                  <a:pt x="64" y="116"/>
                </a:lnTo>
                <a:lnTo>
                  <a:pt x="66" y="116"/>
                </a:lnTo>
                <a:lnTo>
                  <a:pt x="68" y="116"/>
                </a:lnTo>
                <a:lnTo>
                  <a:pt x="70" y="116"/>
                </a:lnTo>
                <a:lnTo>
                  <a:pt x="72" y="116"/>
                </a:lnTo>
                <a:lnTo>
                  <a:pt x="74" y="116"/>
                </a:lnTo>
                <a:lnTo>
                  <a:pt x="76" y="116"/>
                </a:lnTo>
                <a:lnTo>
                  <a:pt x="78" y="114"/>
                </a:lnTo>
                <a:lnTo>
                  <a:pt x="80" y="114"/>
                </a:lnTo>
                <a:lnTo>
                  <a:pt x="82" y="114"/>
                </a:lnTo>
                <a:lnTo>
                  <a:pt x="84" y="112"/>
                </a:lnTo>
                <a:lnTo>
                  <a:pt x="86" y="112"/>
                </a:lnTo>
                <a:lnTo>
                  <a:pt x="88" y="112"/>
                </a:lnTo>
                <a:lnTo>
                  <a:pt x="90" y="110"/>
                </a:lnTo>
                <a:lnTo>
                  <a:pt x="92" y="108"/>
                </a:lnTo>
                <a:lnTo>
                  <a:pt x="94" y="106"/>
                </a:lnTo>
                <a:lnTo>
                  <a:pt x="96" y="106"/>
                </a:lnTo>
                <a:lnTo>
                  <a:pt x="98" y="104"/>
                </a:lnTo>
                <a:lnTo>
                  <a:pt x="100" y="104"/>
                </a:lnTo>
                <a:lnTo>
                  <a:pt x="102" y="104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2" y="102"/>
                </a:lnTo>
                <a:lnTo>
                  <a:pt x="114" y="100"/>
                </a:lnTo>
                <a:lnTo>
                  <a:pt x="116" y="98"/>
                </a:lnTo>
                <a:lnTo>
                  <a:pt x="118" y="96"/>
                </a:lnTo>
                <a:lnTo>
                  <a:pt x="118" y="94"/>
                </a:lnTo>
                <a:lnTo>
                  <a:pt x="120" y="92"/>
                </a:lnTo>
                <a:lnTo>
                  <a:pt x="122" y="92"/>
                </a:lnTo>
                <a:lnTo>
                  <a:pt x="124" y="90"/>
                </a:lnTo>
                <a:lnTo>
                  <a:pt x="126" y="90"/>
                </a:lnTo>
                <a:lnTo>
                  <a:pt x="128" y="88"/>
                </a:lnTo>
                <a:lnTo>
                  <a:pt x="130" y="88"/>
                </a:lnTo>
                <a:lnTo>
                  <a:pt x="132" y="88"/>
                </a:lnTo>
                <a:lnTo>
                  <a:pt x="134" y="86"/>
                </a:lnTo>
                <a:lnTo>
                  <a:pt x="136" y="88"/>
                </a:lnTo>
                <a:lnTo>
                  <a:pt x="138" y="86"/>
                </a:lnTo>
                <a:lnTo>
                  <a:pt x="140" y="86"/>
                </a:lnTo>
                <a:lnTo>
                  <a:pt x="142" y="84"/>
                </a:lnTo>
                <a:lnTo>
                  <a:pt x="144" y="82"/>
                </a:lnTo>
                <a:lnTo>
                  <a:pt x="146" y="82"/>
                </a:lnTo>
                <a:lnTo>
                  <a:pt x="148" y="82"/>
                </a:lnTo>
                <a:lnTo>
                  <a:pt x="150" y="82"/>
                </a:lnTo>
                <a:lnTo>
                  <a:pt x="152" y="80"/>
                </a:lnTo>
                <a:lnTo>
                  <a:pt x="154" y="80"/>
                </a:lnTo>
                <a:lnTo>
                  <a:pt x="156" y="80"/>
                </a:lnTo>
                <a:lnTo>
                  <a:pt x="158" y="80"/>
                </a:lnTo>
                <a:lnTo>
                  <a:pt x="158" y="78"/>
                </a:lnTo>
                <a:lnTo>
                  <a:pt x="160" y="78"/>
                </a:lnTo>
                <a:lnTo>
                  <a:pt x="162" y="76"/>
                </a:lnTo>
                <a:lnTo>
                  <a:pt x="164" y="76"/>
                </a:lnTo>
                <a:lnTo>
                  <a:pt x="166" y="74"/>
                </a:lnTo>
                <a:lnTo>
                  <a:pt x="167" y="72"/>
                </a:lnTo>
                <a:lnTo>
                  <a:pt x="169" y="72"/>
                </a:lnTo>
                <a:lnTo>
                  <a:pt x="171" y="72"/>
                </a:lnTo>
                <a:lnTo>
                  <a:pt x="173" y="70"/>
                </a:lnTo>
                <a:lnTo>
                  <a:pt x="173" y="68"/>
                </a:lnTo>
                <a:lnTo>
                  <a:pt x="173" y="66"/>
                </a:lnTo>
                <a:lnTo>
                  <a:pt x="173" y="64"/>
                </a:lnTo>
                <a:lnTo>
                  <a:pt x="171" y="62"/>
                </a:lnTo>
                <a:lnTo>
                  <a:pt x="173" y="60"/>
                </a:lnTo>
                <a:lnTo>
                  <a:pt x="173" y="58"/>
                </a:lnTo>
                <a:lnTo>
                  <a:pt x="175" y="56"/>
                </a:lnTo>
                <a:lnTo>
                  <a:pt x="177" y="54"/>
                </a:lnTo>
                <a:lnTo>
                  <a:pt x="179" y="52"/>
                </a:lnTo>
                <a:lnTo>
                  <a:pt x="181" y="52"/>
                </a:lnTo>
                <a:lnTo>
                  <a:pt x="183" y="52"/>
                </a:lnTo>
                <a:lnTo>
                  <a:pt x="183" y="50"/>
                </a:lnTo>
                <a:lnTo>
                  <a:pt x="185" y="50"/>
                </a:lnTo>
                <a:lnTo>
                  <a:pt x="187" y="50"/>
                </a:lnTo>
                <a:lnTo>
                  <a:pt x="189" y="4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5" name="Freeform 2279">
            <a:extLst>
              <a:ext uri="{FF2B5EF4-FFF2-40B4-BE49-F238E27FC236}">
                <a16:creationId xmlns:a16="http://schemas.microsoft.com/office/drawing/2014/main" id="{316CA886-EC8E-423D-8ED0-3EBF7724D389}"/>
              </a:ext>
            </a:extLst>
          </p:cNvPr>
          <p:cNvSpPr>
            <a:spLocks/>
          </p:cNvSpPr>
          <p:nvPr/>
        </p:nvSpPr>
        <p:spPr bwMode="auto">
          <a:xfrm>
            <a:off x="5437191" y="3309938"/>
            <a:ext cx="300037" cy="209551"/>
          </a:xfrm>
          <a:custGeom>
            <a:avLst/>
            <a:gdLst>
              <a:gd name="T0" fmla="*/ 456146727 w 189"/>
              <a:gd name="T1" fmla="*/ 90725625 h 132"/>
              <a:gd name="T2" fmla="*/ 418345240 w 189"/>
              <a:gd name="T3" fmla="*/ 0 h 132"/>
              <a:gd name="T4" fmla="*/ 221773380 w 189"/>
              <a:gd name="T5" fmla="*/ 80645000 h 132"/>
              <a:gd name="T6" fmla="*/ 186491252 w 189"/>
              <a:gd name="T7" fmla="*/ 85685313 h 132"/>
              <a:gd name="T8" fmla="*/ 115926994 w 189"/>
              <a:gd name="T9" fmla="*/ 80645000 h 132"/>
              <a:gd name="T10" fmla="*/ 70564257 w 189"/>
              <a:gd name="T11" fmla="*/ 85685313 h 132"/>
              <a:gd name="T12" fmla="*/ 50403041 w 189"/>
              <a:gd name="T13" fmla="*/ 85685313 h 132"/>
              <a:gd name="T14" fmla="*/ 35282129 w 189"/>
              <a:gd name="T15" fmla="*/ 75604688 h 132"/>
              <a:gd name="T16" fmla="*/ 25201521 w 189"/>
              <a:gd name="T17" fmla="*/ 90725625 h 132"/>
              <a:gd name="T18" fmla="*/ 20161216 w 189"/>
              <a:gd name="T19" fmla="*/ 105846563 h 132"/>
              <a:gd name="T20" fmla="*/ 20161216 w 189"/>
              <a:gd name="T21" fmla="*/ 120967500 h 132"/>
              <a:gd name="T22" fmla="*/ 15120912 w 189"/>
              <a:gd name="T23" fmla="*/ 136088438 h 132"/>
              <a:gd name="T24" fmla="*/ 10080608 w 189"/>
              <a:gd name="T25" fmla="*/ 146169063 h 132"/>
              <a:gd name="T26" fmla="*/ 10080608 w 189"/>
              <a:gd name="T27" fmla="*/ 166330313 h 132"/>
              <a:gd name="T28" fmla="*/ 10080608 w 189"/>
              <a:gd name="T29" fmla="*/ 181451250 h 132"/>
              <a:gd name="T30" fmla="*/ 5040304 w 189"/>
              <a:gd name="T31" fmla="*/ 196572188 h 132"/>
              <a:gd name="T32" fmla="*/ 10080608 w 189"/>
              <a:gd name="T33" fmla="*/ 201612500 h 132"/>
              <a:gd name="T34" fmla="*/ 20161216 w 189"/>
              <a:gd name="T35" fmla="*/ 216733438 h 132"/>
              <a:gd name="T36" fmla="*/ 20161216 w 189"/>
              <a:gd name="T37" fmla="*/ 236894688 h 132"/>
              <a:gd name="T38" fmla="*/ 25201521 w 189"/>
              <a:gd name="T39" fmla="*/ 252015625 h 132"/>
              <a:gd name="T40" fmla="*/ 35282129 w 189"/>
              <a:gd name="T41" fmla="*/ 272176875 h 132"/>
              <a:gd name="T42" fmla="*/ 35282129 w 189"/>
              <a:gd name="T43" fmla="*/ 292338125 h 132"/>
              <a:gd name="T44" fmla="*/ 35282129 w 189"/>
              <a:gd name="T45" fmla="*/ 302418750 h 132"/>
              <a:gd name="T46" fmla="*/ 45362737 w 189"/>
              <a:gd name="T47" fmla="*/ 322580000 h 132"/>
              <a:gd name="T48" fmla="*/ 50403041 w 189"/>
              <a:gd name="T49" fmla="*/ 327620313 h 132"/>
              <a:gd name="T50" fmla="*/ 70564257 w 189"/>
              <a:gd name="T51" fmla="*/ 332660625 h 132"/>
              <a:gd name="T52" fmla="*/ 85685170 w 189"/>
              <a:gd name="T53" fmla="*/ 332660625 h 132"/>
              <a:gd name="T54" fmla="*/ 105846386 w 189"/>
              <a:gd name="T55" fmla="*/ 327620313 h 132"/>
              <a:gd name="T56" fmla="*/ 115926994 w 189"/>
              <a:gd name="T57" fmla="*/ 322580000 h 132"/>
              <a:gd name="T58" fmla="*/ 126007603 w 189"/>
              <a:gd name="T59" fmla="*/ 312499375 h 132"/>
              <a:gd name="T60" fmla="*/ 141128515 w 189"/>
              <a:gd name="T61" fmla="*/ 302418750 h 132"/>
              <a:gd name="T62" fmla="*/ 161289731 w 189"/>
              <a:gd name="T63" fmla="*/ 292338125 h 132"/>
              <a:gd name="T64" fmla="*/ 181450948 w 189"/>
              <a:gd name="T65" fmla="*/ 292338125 h 132"/>
              <a:gd name="T66" fmla="*/ 201612164 w 189"/>
              <a:gd name="T67" fmla="*/ 287297813 h 132"/>
              <a:gd name="T68" fmla="*/ 216733076 w 189"/>
              <a:gd name="T69" fmla="*/ 282257500 h 132"/>
              <a:gd name="T70" fmla="*/ 231853989 w 189"/>
              <a:gd name="T71" fmla="*/ 272176875 h 132"/>
              <a:gd name="T72" fmla="*/ 246974901 w 189"/>
              <a:gd name="T73" fmla="*/ 262096250 h 132"/>
              <a:gd name="T74" fmla="*/ 267136117 w 189"/>
              <a:gd name="T75" fmla="*/ 262096250 h 132"/>
              <a:gd name="T76" fmla="*/ 282257030 w 189"/>
              <a:gd name="T77" fmla="*/ 257055938 h 132"/>
              <a:gd name="T78" fmla="*/ 297377942 w 189"/>
              <a:gd name="T79" fmla="*/ 236894688 h 132"/>
              <a:gd name="T80" fmla="*/ 312498854 w 189"/>
              <a:gd name="T81" fmla="*/ 226814063 h 132"/>
              <a:gd name="T82" fmla="*/ 327619767 w 189"/>
              <a:gd name="T83" fmla="*/ 221773750 h 132"/>
              <a:gd name="T84" fmla="*/ 342740679 w 189"/>
              <a:gd name="T85" fmla="*/ 221773750 h 132"/>
              <a:gd name="T86" fmla="*/ 357861591 w 189"/>
              <a:gd name="T87" fmla="*/ 211693125 h 132"/>
              <a:gd name="T88" fmla="*/ 378022808 w 189"/>
              <a:gd name="T89" fmla="*/ 206652813 h 132"/>
              <a:gd name="T90" fmla="*/ 393143720 w 189"/>
              <a:gd name="T91" fmla="*/ 201612500 h 132"/>
              <a:gd name="T92" fmla="*/ 408264632 w 189"/>
              <a:gd name="T93" fmla="*/ 191531875 h 132"/>
              <a:gd name="T94" fmla="*/ 420864599 w 189"/>
              <a:gd name="T95" fmla="*/ 181451250 h 132"/>
              <a:gd name="T96" fmla="*/ 435985511 w 189"/>
              <a:gd name="T97" fmla="*/ 171370625 h 132"/>
              <a:gd name="T98" fmla="*/ 430945207 w 189"/>
              <a:gd name="T99" fmla="*/ 156249688 h 132"/>
              <a:gd name="T100" fmla="*/ 441025815 w 189"/>
              <a:gd name="T101" fmla="*/ 141128750 h 132"/>
              <a:gd name="T102" fmla="*/ 461187031 w 189"/>
              <a:gd name="T103" fmla="*/ 131048125 h 132"/>
              <a:gd name="T104" fmla="*/ 471267640 w 189"/>
              <a:gd name="T105" fmla="*/ 126007813 h 13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9" h="132">
                <a:moveTo>
                  <a:pt x="189" y="48"/>
                </a:moveTo>
                <a:lnTo>
                  <a:pt x="189" y="48"/>
                </a:lnTo>
                <a:lnTo>
                  <a:pt x="183" y="36"/>
                </a:lnTo>
                <a:lnTo>
                  <a:pt x="181" y="36"/>
                </a:lnTo>
                <a:lnTo>
                  <a:pt x="181" y="34"/>
                </a:lnTo>
                <a:lnTo>
                  <a:pt x="166" y="0"/>
                </a:lnTo>
                <a:lnTo>
                  <a:pt x="144" y="4"/>
                </a:lnTo>
                <a:lnTo>
                  <a:pt x="114" y="8"/>
                </a:lnTo>
                <a:lnTo>
                  <a:pt x="98" y="16"/>
                </a:lnTo>
                <a:lnTo>
                  <a:pt x="88" y="32"/>
                </a:lnTo>
                <a:lnTo>
                  <a:pt x="86" y="38"/>
                </a:lnTo>
                <a:lnTo>
                  <a:pt x="82" y="42"/>
                </a:lnTo>
                <a:lnTo>
                  <a:pt x="78" y="42"/>
                </a:lnTo>
                <a:lnTo>
                  <a:pt x="74" y="34"/>
                </a:lnTo>
                <a:lnTo>
                  <a:pt x="66" y="36"/>
                </a:lnTo>
                <a:lnTo>
                  <a:pt x="62" y="36"/>
                </a:lnTo>
                <a:lnTo>
                  <a:pt x="50" y="34"/>
                </a:lnTo>
                <a:lnTo>
                  <a:pt x="46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28" y="34"/>
                </a:lnTo>
                <a:lnTo>
                  <a:pt x="26" y="34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18" y="32"/>
                </a:lnTo>
                <a:lnTo>
                  <a:pt x="16" y="32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8" y="44"/>
                </a:lnTo>
                <a:lnTo>
                  <a:pt x="10" y="46"/>
                </a:lnTo>
                <a:lnTo>
                  <a:pt x="10" y="48"/>
                </a:lnTo>
                <a:lnTo>
                  <a:pt x="8" y="48"/>
                </a:lnTo>
                <a:lnTo>
                  <a:pt x="8" y="50"/>
                </a:lnTo>
                <a:lnTo>
                  <a:pt x="8" y="52"/>
                </a:lnTo>
                <a:lnTo>
                  <a:pt x="6" y="52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4" y="64"/>
                </a:lnTo>
                <a:lnTo>
                  <a:pt x="4" y="66"/>
                </a:lnTo>
                <a:lnTo>
                  <a:pt x="2" y="68"/>
                </a:lnTo>
                <a:lnTo>
                  <a:pt x="2" y="70"/>
                </a:lnTo>
                <a:lnTo>
                  <a:pt x="4" y="72"/>
                </a:lnTo>
                <a:lnTo>
                  <a:pt x="4" y="74"/>
                </a:lnTo>
                <a:lnTo>
                  <a:pt x="4" y="76"/>
                </a:lnTo>
                <a:lnTo>
                  <a:pt x="4" y="78"/>
                </a:lnTo>
                <a:lnTo>
                  <a:pt x="2" y="78"/>
                </a:lnTo>
                <a:lnTo>
                  <a:pt x="0" y="78"/>
                </a:lnTo>
                <a:lnTo>
                  <a:pt x="2" y="78"/>
                </a:lnTo>
                <a:lnTo>
                  <a:pt x="4" y="80"/>
                </a:lnTo>
                <a:lnTo>
                  <a:pt x="6" y="82"/>
                </a:lnTo>
                <a:lnTo>
                  <a:pt x="6" y="84"/>
                </a:lnTo>
                <a:lnTo>
                  <a:pt x="6" y="86"/>
                </a:lnTo>
                <a:lnTo>
                  <a:pt x="8" y="86"/>
                </a:lnTo>
                <a:lnTo>
                  <a:pt x="8" y="88"/>
                </a:lnTo>
                <a:lnTo>
                  <a:pt x="8" y="90"/>
                </a:lnTo>
                <a:lnTo>
                  <a:pt x="8" y="92"/>
                </a:lnTo>
                <a:lnTo>
                  <a:pt x="8" y="94"/>
                </a:lnTo>
                <a:lnTo>
                  <a:pt x="8" y="96"/>
                </a:lnTo>
                <a:lnTo>
                  <a:pt x="10" y="98"/>
                </a:lnTo>
                <a:lnTo>
                  <a:pt x="10" y="100"/>
                </a:lnTo>
                <a:lnTo>
                  <a:pt x="10" y="102"/>
                </a:lnTo>
                <a:lnTo>
                  <a:pt x="10" y="104"/>
                </a:lnTo>
                <a:lnTo>
                  <a:pt x="12" y="106"/>
                </a:lnTo>
                <a:lnTo>
                  <a:pt x="14" y="108"/>
                </a:lnTo>
                <a:lnTo>
                  <a:pt x="14" y="110"/>
                </a:lnTo>
                <a:lnTo>
                  <a:pt x="14" y="112"/>
                </a:lnTo>
                <a:lnTo>
                  <a:pt x="14" y="114"/>
                </a:lnTo>
                <a:lnTo>
                  <a:pt x="14" y="116"/>
                </a:lnTo>
                <a:lnTo>
                  <a:pt x="14" y="118"/>
                </a:lnTo>
                <a:lnTo>
                  <a:pt x="14" y="120"/>
                </a:lnTo>
                <a:lnTo>
                  <a:pt x="14" y="122"/>
                </a:lnTo>
                <a:lnTo>
                  <a:pt x="16" y="124"/>
                </a:lnTo>
                <a:lnTo>
                  <a:pt x="16" y="126"/>
                </a:lnTo>
                <a:lnTo>
                  <a:pt x="18" y="128"/>
                </a:lnTo>
                <a:lnTo>
                  <a:pt x="18" y="130"/>
                </a:lnTo>
                <a:lnTo>
                  <a:pt x="18" y="132"/>
                </a:lnTo>
                <a:lnTo>
                  <a:pt x="20" y="132"/>
                </a:lnTo>
                <a:lnTo>
                  <a:pt x="20" y="130"/>
                </a:lnTo>
                <a:lnTo>
                  <a:pt x="22" y="130"/>
                </a:lnTo>
                <a:lnTo>
                  <a:pt x="24" y="132"/>
                </a:lnTo>
                <a:lnTo>
                  <a:pt x="26" y="132"/>
                </a:lnTo>
                <a:lnTo>
                  <a:pt x="28" y="132"/>
                </a:lnTo>
                <a:lnTo>
                  <a:pt x="30" y="132"/>
                </a:lnTo>
                <a:lnTo>
                  <a:pt x="32" y="132"/>
                </a:lnTo>
                <a:lnTo>
                  <a:pt x="34" y="132"/>
                </a:lnTo>
                <a:lnTo>
                  <a:pt x="36" y="130"/>
                </a:lnTo>
                <a:lnTo>
                  <a:pt x="38" y="128"/>
                </a:lnTo>
                <a:lnTo>
                  <a:pt x="40" y="128"/>
                </a:lnTo>
                <a:lnTo>
                  <a:pt x="42" y="130"/>
                </a:lnTo>
                <a:lnTo>
                  <a:pt x="44" y="130"/>
                </a:lnTo>
                <a:lnTo>
                  <a:pt x="44" y="128"/>
                </a:lnTo>
                <a:lnTo>
                  <a:pt x="46" y="128"/>
                </a:lnTo>
                <a:lnTo>
                  <a:pt x="46" y="130"/>
                </a:lnTo>
                <a:lnTo>
                  <a:pt x="48" y="128"/>
                </a:lnTo>
                <a:lnTo>
                  <a:pt x="48" y="126"/>
                </a:lnTo>
                <a:lnTo>
                  <a:pt x="50" y="124"/>
                </a:lnTo>
                <a:lnTo>
                  <a:pt x="52" y="124"/>
                </a:lnTo>
                <a:lnTo>
                  <a:pt x="54" y="122"/>
                </a:lnTo>
                <a:lnTo>
                  <a:pt x="56" y="120"/>
                </a:lnTo>
                <a:lnTo>
                  <a:pt x="56" y="118"/>
                </a:lnTo>
                <a:lnTo>
                  <a:pt x="60" y="116"/>
                </a:lnTo>
                <a:lnTo>
                  <a:pt x="62" y="116"/>
                </a:lnTo>
                <a:lnTo>
                  <a:pt x="64" y="116"/>
                </a:lnTo>
                <a:lnTo>
                  <a:pt x="66" y="116"/>
                </a:lnTo>
                <a:lnTo>
                  <a:pt x="68" y="116"/>
                </a:lnTo>
                <a:lnTo>
                  <a:pt x="70" y="116"/>
                </a:lnTo>
                <a:lnTo>
                  <a:pt x="72" y="116"/>
                </a:lnTo>
                <a:lnTo>
                  <a:pt x="74" y="116"/>
                </a:lnTo>
                <a:lnTo>
                  <a:pt x="76" y="116"/>
                </a:lnTo>
                <a:lnTo>
                  <a:pt x="78" y="114"/>
                </a:lnTo>
                <a:lnTo>
                  <a:pt x="80" y="114"/>
                </a:lnTo>
                <a:lnTo>
                  <a:pt x="82" y="114"/>
                </a:lnTo>
                <a:lnTo>
                  <a:pt x="84" y="112"/>
                </a:lnTo>
                <a:lnTo>
                  <a:pt x="86" y="112"/>
                </a:lnTo>
                <a:lnTo>
                  <a:pt x="88" y="112"/>
                </a:lnTo>
                <a:lnTo>
                  <a:pt x="90" y="110"/>
                </a:lnTo>
                <a:lnTo>
                  <a:pt x="92" y="108"/>
                </a:lnTo>
                <a:lnTo>
                  <a:pt x="94" y="106"/>
                </a:lnTo>
                <a:lnTo>
                  <a:pt x="96" y="106"/>
                </a:lnTo>
                <a:lnTo>
                  <a:pt x="98" y="104"/>
                </a:lnTo>
                <a:lnTo>
                  <a:pt x="100" y="104"/>
                </a:lnTo>
                <a:lnTo>
                  <a:pt x="102" y="104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2" y="102"/>
                </a:lnTo>
                <a:lnTo>
                  <a:pt x="114" y="100"/>
                </a:lnTo>
                <a:lnTo>
                  <a:pt x="116" y="98"/>
                </a:lnTo>
                <a:lnTo>
                  <a:pt x="118" y="96"/>
                </a:lnTo>
                <a:lnTo>
                  <a:pt x="118" y="94"/>
                </a:lnTo>
                <a:lnTo>
                  <a:pt x="120" y="92"/>
                </a:lnTo>
                <a:lnTo>
                  <a:pt x="122" y="92"/>
                </a:lnTo>
                <a:lnTo>
                  <a:pt x="124" y="90"/>
                </a:lnTo>
                <a:lnTo>
                  <a:pt x="126" y="90"/>
                </a:lnTo>
                <a:lnTo>
                  <a:pt x="128" y="88"/>
                </a:lnTo>
                <a:lnTo>
                  <a:pt x="130" y="88"/>
                </a:lnTo>
                <a:lnTo>
                  <a:pt x="132" y="88"/>
                </a:lnTo>
                <a:lnTo>
                  <a:pt x="134" y="86"/>
                </a:lnTo>
                <a:lnTo>
                  <a:pt x="136" y="88"/>
                </a:lnTo>
                <a:lnTo>
                  <a:pt x="138" y="86"/>
                </a:lnTo>
                <a:lnTo>
                  <a:pt x="140" y="86"/>
                </a:lnTo>
                <a:lnTo>
                  <a:pt x="142" y="84"/>
                </a:lnTo>
                <a:lnTo>
                  <a:pt x="144" y="82"/>
                </a:lnTo>
                <a:lnTo>
                  <a:pt x="146" y="82"/>
                </a:lnTo>
                <a:lnTo>
                  <a:pt x="148" y="82"/>
                </a:lnTo>
                <a:lnTo>
                  <a:pt x="150" y="82"/>
                </a:lnTo>
                <a:lnTo>
                  <a:pt x="152" y="80"/>
                </a:lnTo>
                <a:lnTo>
                  <a:pt x="154" y="80"/>
                </a:lnTo>
                <a:lnTo>
                  <a:pt x="156" y="80"/>
                </a:lnTo>
                <a:lnTo>
                  <a:pt x="158" y="80"/>
                </a:lnTo>
                <a:lnTo>
                  <a:pt x="158" y="78"/>
                </a:lnTo>
                <a:lnTo>
                  <a:pt x="160" y="78"/>
                </a:lnTo>
                <a:lnTo>
                  <a:pt x="162" y="76"/>
                </a:lnTo>
                <a:lnTo>
                  <a:pt x="164" y="76"/>
                </a:lnTo>
                <a:lnTo>
                  <a:pt x="166" y="74"/>
                </a:lnTo>
                <a:lnTo>
                  <a:pt x="167" y="72"/>
                </a:lnTo>
                <a:lnTo>
                  <a:pt x="169" y="72"/>
                </a:lnTo>
                <a:lnTo>
                  <a:pt x="171" y="72"/>
                </a:lnTo>
                <a:lnTo>
                  <a:pt x="173" y="70"/>
                </a:lnTo>
                <a:lnTo>
                  <a:pt x="173" y="68"/>
                </a:lnTo>
                <a:lnTo>
                  <a:pt x="173" y="66"/>
                </a:lnTo>
                <a:lnTo>
                  <a:pt x="173" y="64"/>
                </a:lnTo>
                <a:lnTo>
                  <a:pt x="171" y="62"/>
                </a:lnTo>
                <a:lnTo>
                  <a:pt x="173" y="60"/>
                </a:lnTo>
                <a:lnTo>
                  <a:pt x="173" y="58"/>
                </a:lnTo>
                <a:lnTo>
                  <a:pt x="175" y="56"/>
                </a:lnTo>
                <a:lnTo>
                  <a:pt x="177" y="54"/>
                </a:lnTo>
                <a:lnTo>
                  <a:pt x="179" y="52"/>
                </a:lnTo>
                <a:lnTo>
                  <a:pt x="181" y="52"/>
                </a:lnTo>
                <a:lnTo>
                  <a:pt x="183" y="52"/>
                </a:lnTo>
                <a:lnTo>
                  <a:pt x="183" y="50"/>
                </a:lnTo>
                <a:lnTo>
                  <a:pt x="185" y="50"/>
                </a:lnTo>
                <a:lnTo>
                  <a:pt x="187" y="50"/>
                </a:lnTo>
                <a:lnTo>
                  <a:pt x="189" y="4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6" name="Freeform 2280">
            <a:extLst>
              <a:ext uri="{FF2B5EF4-FFF2-40B4-BE49-F238E27FC236}">
                <a16:creationId xmlns:a16="http://schemas.microsoft.com/office/drawing/2014/main" id="{87F74EDF-B99D-476E-9C13-7D000F9A3496}"/>
              </a:ext>
            </a:extLst>
          </p:cNvPr>
          <p:cNvSpPr>
            <a:spLocks/>
          </p:cNvSpPr>
          <p:nvPr/>
        </p:nvSpPr>
        <p:spPr bwMode="auto">
          <a:xfrm>
            <a:off x="5443538" y="4330699"/>
            <a:ext cx="222250" cy="446088"/>
          </a:xfrm>
          <a:custGeom>
            <a:avLst/>
            <a:gdLst>
              <a:gd name="T0" fmla="*/ 5040313 w 140"/>
              <a:gd name="T1" fmla="*/ 556955949 h 281"/>
              <a:gd name="T2" fmla="*/ 20161250 w 140"/>
              <a:gd name="T3" fmla="*/ 592238176 h 281"/>
              <a:gd name="T4" fmla="*/ 15120938 w 140"/>
              <a:gd name="T5" fmla="*/ 627520403 h 281"/>
              <a:gd name="T6" fmla="*/ 25201563 w 140"/>
              <a:gd name="T7" fmla="*/ 662802630 h 281"/>
              <a:gd name="T8" fmla="*/ 40322500 w 140"/>
              <a:gd name="T9" fmla="*/ 688004221 h 281"/>
              <a:gd name="T10" fmla="*/ 75604688 w 140"/>
              <a:gd name="T11" fmla="*/ 708165494 h 281"/>
              <a:gd name="T12" fmla="*/ 115927188 w 140"/>
              <a:gd name="T13" fmla="*/ 693044539 h 281"/>
              <a:gd name="T14" fmla="*/ 141128750 w 140"/>
              <a:gd name="T15" fmla="*/ 688004221 h 281"/>
              <a:gd name="T16" fmla="*/ 176410938 w 140"/>
              <a:gd name="T17" fmla="*/ 662802630 h 281"/>
              <a:gd name="T18" fmla="*/ 186491563 w 140"/>
              <a:gd name="T19" fmla="*/ 627520403 h 281"/>
              <a:gd name="T20" fmla="*/ 201612500 w 140"/>
              <a:gd name="T21" fmla="*/ 597278494 h 281"/>
              <a:gd name="T22" fmla="*/ 211693125 w 140"/>
              <a:gd name="T23" fmla="*/ 561996267 h 281"/>
              <a:gd name="T24" fmla="*/ 221773750 w 140"/>
              <a:gd name="T25" fmla="*/ 526714040 h 281"/>
              <a:gd name="T26" fmla="*/ 236894688 w 140"/>
              <a:gd name="T27" fmla="*/ 493951179 h 281"/>
              <a:gd name="T28" fmla="*/ 241935000 w 140"/>
              <a:gd name="T29" fmla="*/ 468749588 h 281"/>
              <a:gd name="T30" fmla="*/ 252015625 w 140"/>
              <a:gd name="T31" fmla="*/ 438507679 h 281"/>
              <a:gd name="T32" fmla="*/ 262096250 w 140"/>
              <a:gd name="T33" fmla="*/ 403225452 h 281"/>
              <a:gd name="T34" fmla="*/ 282257500 w 140"/>
              <a:gd name="T35" fmla="*/ 362902907 h 281"/>
              <a:gd name="T36" fmla="*/ 292338125 w 140"/>
              <a:gd name="T37" fmla="*/ 327620680 h 281"/>
              <a:gd name="T38" fmla="*/ 302418750 w 140"/>
              <a:gd name="T39" fmla="*/ 297378771 h 281"/>
              <a:gd name="T40" fmla="*/ 302418750 w 140"/>
              <a:gd name="T41" fmla="*/ 262096544 h 281"/>
              <a:gd name="T42" fmla="*/ 317539688 w 140"/>
              <a:gd name="T43" fmla="*/ 231854635 h 281"/>
              <a:gd name="T44" fmla="*/ 312499375 w 140"/>
              <a:gd name="T45" fmla="*/ 196572408 h 281"/>
              <a:gd name="T46" fmla="*/ 327620313 w 140"/>
              <a:gd name="T47" fmla="*/ 191532090 h 281"/>
              <a:gd name="T48" fmla="*/ 342741250 w 140"/>
              <a:gd name="T49" fmla="*/ 196572408 h 281"/>
              <a:gd name="T50" fmla="*/ 347781563 w 140"/>
              <a:gd name="T51" fmla="*/ 156249863 h 281"/>
              <a:gd name="T52" fmla="*/ 337700938 w 140"/>
              <a:gd name="T53" fmla="*/ 115927317 h 281"/>
              <a:gd name="T54" fmla="*/ 337700938 w 140"/>
              <a:gd name="T55" fmla="*/ 80645090 h 281"/>
              <a:gd name="T56" fmla="*/ 327620313 w 140"/>
              <a:gd name="T57" fmla="*/ 45362863 h 281"/>
              <a:gd name="T58" fmla="*/ 312499375 w 140"/>
              <a:gd name="T59" fmla="*/ 20161273 h 281"/>
              <a:gd name="T60" fmla="*/ 302418750 w 140"/>
              <a:gd name="T61" fmla="*/ 0 h 281"/>
              <a:gd name="T62" fmla="*/ 282257500 w 140"/>
              <a:gd name="T63" fmla="*/ 30241909 h 281"/>
              <a:gd name="T64" fmla="*/ 282257500 w 140"/>
              <a:gd name="T65" fmla="*/ 55443500 h 281"/>
              <a:gd name="T66" fmla="*/ 262096250 w 140"/>
              <a:gd name="T67" fmla="*/ 75604772 h 281"/>
              <a:gd name="T68" fmla="*/ 246975313 w 140"/>
              <a:gd name="T69" fmla="*/ 85685409 h 281"/>
              <a:gd name="T70" fmla="*/ 241935000 w 140"/>
              <a:gd name="T71" fmla="*/ 105846681 h 281"/>
              <a:gd name="T72" fmla="*/ 226814063 w 140"/>
              <a:gd name="T73" fmla="*/ 126007954 h 281"/>
              <a:gd name="T74" fmla="*/ 236894688 w 140"/>
              <a:gd name="T75" fmla="*/ 136088590 h 281"/>
              <a:gd name="T76" fmla="*/ 211693125 w 140"/>
              <a:gd name="T77" fmla="*/ 156249863 h 281"/>
              <a:gd name="T78" fmla="*/ 201612500 w 140"/>
              <a:gd name="T79" fmla="*/ 161290181 h 281"/>
              <a:gd name="T80" fmla="*/ 196572188 w 140"/>
              <a:gd name="T81" fmla="*/ 181451453 h 281"/>
              <a:gd name="T82" fmla="*/ 176410938 w 140"/>
              <a:gd name="T83" fmla="*/ 181451453 h 281"/>
              <a:gd name="T84" fmla="*/ 161290000 w 140"/>
              <a:gd name="T85" fmla="*/ 206653044 h 281"/>
              <a:gd name="T86" fmla="*/ 146169063 w 140"/>
              <a:gd name="T87" fmla="*/ 196572408 h 281"/>
              <a:gd name="T88" fmla="*/ 126007813 w 140"/>
              <a:gd name="T89" fmla="*/ 211693362 h 281"/>
              <a:gd name="T90" fmla="*/ 100806250 w 140"/>
              <a:gd name="T91" fmla="*/ 216733680 h 281"/>
              <a:gd name="T92" fmla="*/ 70564375 w 140"/>
              <a:gd name="T93" fmla="*/ 226814317 h 281"/>
              <a:gd name="T94" fmla="*/ 65524063 w 140"/>
              <a:gd name="T95" fmla="*/ 257056226 h 281"/>
              <a:gd name="T96" fmla="*/ 45362813 w 140"/>
              <a:gd name="T97" fmla="*/ 292338453 h 281"/>
              <a:gd name="T98" fmla="*/ 50403125 w 140"/>
              <a:gd name="T99" fmla="*/ 327620680 h 281"/>
              <a:gd name="T100" fmla="*/ 55443438 w 140"/>
              <a:gd name="T101" fmla="*/ 362902907 h 281"/>
              <a:gd name="T102" fmla="*/ 65524063 w 140"/>
              <a:gd name="T103" fmla="*/ 398185134 h 281"/>
              <a:gd name="T104" fmla="*/ 65524063 w 140"/>
              <a:gd name="T105" fmla="*/ 423386725 h 281"/>
              <a:gd name="T106" fmla="*/ 45362813 w 140"/>
              <a:gd name="T107" fmla="*/ 448588315 h 281"/>
              <a:gd name="T108" fmla="*/ 30241875 w 140"/>
              <a:gd name="T109" fmla="*/ 483870542 h 281"/>
              <a:gd name="T110" fmla="*/ 15120938 w 140"/>
              <a:gd name="T111" fmla="*/ 496472131 h 28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0" h="281">
                <a:moveTo>
                  <a:pt x="2" y="209"/>
                </a:moveTo>
                <a:lnTo>
                  <a:pt x="2" y="209"/>
                </a:lnTo>
                <a:lnTo>
                  <a:pt x="0" y="211"/>
                </a:lnTo>
                <a:lnTo>
                  <a:pt x="2" y="213"/>
                </a:lnTo>
                <a:lnTo>
                  <a:pt x="2" y="215"/>
                </a:lnTo>
                <a:lnTo>
                  <a:pt x="2" y="217"/>
                </a:lnTo>
                <a:lnTo>
                  <a:pt x="2" y="219"/>
                </a:lnTo>
                <a:lnTo>
                  <a:pt x="2" y="221"/>
                </a:lnTo>
                <a:lnTo>
                  <a:pt x="2" y="223"/>
                </a:lnTo>
                <a:lnTo>
                  <a:pt x="2" y="225"/>
                </a:lnTo>
                <a:lnTo>
                  <a:pt x="4" y="227"/>
                </a:lnTo>
                <a:lnTo>
                  <a:pt x="6" y="229"/>
                </a:lnTo>
                <a:lnTo>
                  <a:pt x="6" y="231"/>
                </a:lnTo>
                <a:lnTo>
                  <a:pt x="6" y="233"/>
                </a:lnTo>
                <a:lnTo>
                  <a:pt x="6" y="235"/>
                </a:lnTo>
                <a:lnTo>
                  <a:pt x="8" y="235"/>
                </a:lnTo>
                <a:lnTo>
                  <a:pt x="10" y="237"/>
                </a:lnTo>
                <a:lnTo>
                  <a:pt x="8" y="239"/>
                </a:lnTo>
                <a:lnTo>
                  <a:pt x="8" y="241"/>
                </a:lnTo>
                <a:lnTo>
                  <a:pt x="6" y="241"/>
                </a:lnTo>
                <a:lnTo>
                  <a:pt x="6" y="243"/>
                </a:lnTo>
                <a:lnTo>
                  <a:pt x="6" y="245"/>
                </a:lnTo>
                <a:lnTo>
                  <a:pt x="6" y="247"/>
                </a:lnTo>
                <a:lnTo>
                  <a:pt x="6" y="249"/>
                </a:lnTo>
                <a:lnTo>
                  <a:pt x="6" y="251"/>
                </a:lnTo>
                <a:lnTo>
                  <a:pt x="6" y="253"/>
                </a:lnTo>
                <a:lnTo>
                  <a:pt x="6" y="255"/>
                </a:lnTo>
                <a:lnTo>
                  <a:pt x="6" y="257"/>
                </a:lnTo>
                <a:lnTo>
                  <a:pt x="8" y="259"/>
                </a:lnTo>
                <a:lnTo>
                  <a:pt x="10" y="261"/>
                </a:lnTo>
                <a:lnTo>
                  <a:pt x="10" y="263"/>
                </a:lnTo>
                <a:lnTo>
                  <a:pt x="12" y="265"/>
                </a:lnTo>
                <a:lnTo>
                  <a:pt x="12" y="267"/>
                </a:lnTo>
                <a:lnTo>
                  <a:pt x="12" y="269"/>
                </a:lnTo>
                <a:lnTo>
                  <a:pt x="14" y="271"/>
                </a:lnTo>
                <a:lnTo>
                  <a:pt x="16" y="271"/>
                </a:lnTo>
                <a:lnTo>
                  <a:pt x="18" y="273"/>
                </a:lnTo>
                <a:lnTo>
                  <a:pt x="16" y="273"/>
                </a:lnTo>
                <a:lnTo>
                  <a:pt x="18" y="275"/>
                </a:lnTo>
                <a:lnTo>
                  <a:pt x="20" y="275"/>
                </a:lnTo>
                <a:lnTo>
                  <a:pt x="22" y="275"/>
                </a:lnTo>
                <a:lnTo>
                  <a:pt x="24" y="275"/>
                </a:lnTo>
                <a:lnTo>
                  <a:pt x="26" y="275"/>
                </a:lnTo>
                <a:lnTo>
                  <a:pt x="28" y="277"/>
                </a:lnTo>
                <a:lnTo>
                  <a:pt x="28" y="279"/>
                </a:lnTo>
                <a:lnTo>
                  <a:pt x="30" y="281"/>
                </a:lnTo>
                <a:lnTo>
                  <a:pt x="32" y="281"/>
                </a:lnTo>
                <a:lnTo>
                  <a:pt x="34" y="281"/>
                </a:lnTo>
                <a:lnTo>
                  <a:pt x="36" y="281"/>
                </a:lnTo>
                <a:lnTo>
                  <a:pt x="38" y="281"/>
                </a:lnTo>
                <a:lnTo>
                  <a:pt x="40" y="279"/>
                </a:lnTo>
                <a:lnTo>
                  <a:pt x="42" y="279"/>
                </a:lnTo>
                <a:lnTo>
                  <a:pt x="44" y="277"/>
                </a:lnTo>
                <a:lnTo>
                  <a:pt x="46" y="275"/>
                </a:lnTo>
                <a:lnTo>
                  <a:pt x="48" y="275"/>
                </a:lnTo>
                <a:lnTo>
                  <a:pt x="50" y="273"/>
                </a:lnTo>
                <a:lnTo>
                  <a:pt x="52" y="273"/>
                </a:lnTo>
                <a:lnTo>
                  <a:pt x="54" y="273"/>
                </a:lnTo>
                <a:lnTo>
                  <a:pt x="56" y="273"/>
                </a:lnTo>
                <a:lnTo>
                  <a:pt x="58" y="273"/>
                </a:lnTo>
                <a:lnTo>
                  <a:pt x="60" y="273"/>
                </a:lnTo>
                <a:lnTo>
                  <a:pt x="62" y="271"/>
                </a:lnTo>
                <a:lnTo>
                  <a:pt x="64" y="271"/>
                </a:lnTo>
                <a:lnTo>
                  <a:pt x="66" y="269"/>
                </a:lnTo>
                <a:lnTo>
                  <a:pt x="68" y="267"/>
                </a:lnTo>
                <a:lnTo>
                  <a:pt x="68" y="265"/>
                </a:lnTo>
                <a:lnTo>
                  <a:pt x="70" y="263"/>
                </a:lnTo>
                <a:lnTo>
                  <a:pt x="70" y="261"/>
                </a:lnTo>
                <a:lnTo>
                  <a:pt x="72" y="259"/>
                </a:lnTo>
                <a:lnTo>
                  <a:pt x="72" y="257"/>
                </a:lnTo>
                <a:lnTo>
                  <a:pt x="72" y="255"/>
                </a:lnTo>
                <a:lnTo>
                  <a:pt x="74" y="253"/>
                </a:lnTo>
                <a:lnTo>
                  <a:pt x="74" y="251"/>
                </a:lnTo>
                <a:lnTo>
                  <a:pt x="74" y="249"/>
                </a:lnTo>
                <a:lnTo>
                  <a:pt x="76" y="247"/>
                </a:lnTo>
                <a:lnTo>
                  <a:pt x="76" y="245"/>
                </a:lnTo>
                <a:lnTo>
                  <a:pt x="78" y="243"/>
                </a:lnTo>
                <a:lnTo>
                  <a:pt x="78" y="241"/>
                </a:lnTo>
                <a:lnTo>
                  <a:pt x="78" y="239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80" y="231"/>
                </a:lnTo>
                <a:lnTo>
                  <a:pt x="82" y="229"/>
                </a:lnTo>
                <a:lnTo>
                  <a:pt x="82" y="227"/>
                </a:lnTo>
                <a:lnTo>
                  <a:pt x="82" y="225"/>
                </a:lnTo>
                <a:lnTo>
                  <a:pt x="84" y="223"/>
                </a:lnTo>
                <a:lnTo>
                  <a:pt x="84" y="221"/>
                </a:lnTo>
                <a:lnTo>
                  <a:pt x="84" y="219"/>
                </a:lnTo>
                <a:lnTo>
                  <a:pt x="84" y="217"/>
                </a:lnTo>
                <a:lnTo>
                  <a:pt x="86" y="215"/>
                </a:lnTo>
                <a:lnTo>
                  <a:pt x="86" y="213"/>
                </a:lnTo>
                <a:lnTo>
                  <a:pt x="88" y="209"/>
                </a:lnTo>
                <a:lnTo>
                  <a:pt x="88" y="207"/>
                </a:lnTo>
                <a:lnTo>
                  <a:pt x="90" y="205"/>
                </a:lnTo>
                <a:lnTo>
                  <a:pt x="90" y="203"/>
                </a:lnTo>
                <a:lnTo>
                  <a:pt x="90" y="201"/>
                </a:lnTo>
                <a:lnTo>
                  <a:pt x="92" y="201"/>
                </a:lnTo>
                <a:lnTo>
                  <a:pt x="92" y="199"/>
                </a:lnTo>
                <a:lnTo>
                  <a:pt x="92" y="197"/>
                </a:lnTo>
                <a:lnTo>
                  <a:pt x="94" y="196"/>
                </a:lnTo>
                <a:lnTo>
                  <a:pt x="94" y="194"/>
                </a:lnTo>
                <a:lnTo>
                  <a:pt x="94" y="192"/>
                </a:lnTo>
                <a:lnTo>
                  <a:pt x="96" y="190"/>
                </a:lnTo>
                <a:lnTo>
                  <a:pt x="96" y="188"/>
                </a:lnTo>
                <a:lnTo>
                  <a:pt x="96" y="186"/>
                </a:lnTo>
                <a:lnTo>
                  <a:pt x="96" y="184"/>
                </a:lnTo>
                <a:lnTo>
                  <a:pt x="98" y="182"/>
                </a:lnTo>
                <a:lnTo>
                  <a:pt x="98" y="180"/>
                </a:lnTo>
                <a:lnTo>
                  <a:pt x="98" y="178"/>
                </a:lnTo>
                <a:lnTo>
                  <a:pt x="100" y="176"/>
                </a:lnTo>
                <a:lnTo>
                  <a:pt x="100" y="174"/>
                </a:lnTo>
                <a:lnTo>
                  <a:pt x="102" y="172"/>
                </a:lnTo>
                <a:lnTo>
                  <a:pt x="102" y="168"/>
                </a:lnTo>
                <a:lnTo>
                  <a:pt x="104" y="166"/>
                </a:lnTo>
                <a:lnTo>
                  <a:pt x="102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0"/>
                </a:lnTo>
                <a:lnTo>
                  <a:pt x="106" y="160"/>
                </a:lnTo>
                <a:lnTo>
                  <a:pt x="106" y="158"/>
                </a:lnTo>
                <a:lnTo>
                  <a:pt x="108" y="156"/>
                </a:lnTo>
                <a:lnTo>
                  <a:pt x="108" y="154"/>
                </a:lnTo>
                <a:lnTo>
                  <a:pt x="108" y="152"/>
                </a:lnTo>
                <a:lnTo>
                  <a:pt x="108" y="150"/>
                </a:lnTo>
                <a:lnTo>
                  <a:pt x="110" y="148"/>
                </a:lnTo>
                <a:lnTo>
                  <a:pt x="112" y="144"/>
                </a:lnTo>
                <a:lnTo>
                  <a:pt x="112" y="142"/>
                </a:lnTo>
                <a:lnTo>
                  <a:pt x="112" y="140"/>
                </a:lnTo>
                <a:lnTo>
                  <a:pt x="114" y="140"/>
                </a:lnTo>
                <a:lnTo>
                  <a:pt x="114" y="138"/>
                </a:lnTo>
                <a:lnTo>
                  <a:pt x="114" y="136"/>
                </a:lnTo>
                <a:lnTo>
                  <a:pt x="116" y="134"/>
                </a:lnTo>
                <a:lnTo>
                  <a:pt x="116" y="132"/>
                </a:lnTo>
                <a:lnTo>
                  <a:pt x="116" y="130"/>
                </a:lnTo>
                <a:lnTo>
                  <a:pt x="118" y="128"/>
                </a:lnTo>
                <a:lnTo>
                  <a:pt x="118" y="126"/>
                </a:lnTo>
                <a:lnTo>
                  <a:pt x="118" y="124"/>
                </a:lnTo>
                <a:lnTo>
                  <a:pt x="118" y="122"/>
                </a:lnTo>
                <a:lnTo>
                  <a:pt x="120" y="120"/>
                </a:lnTo>
                <a:lnTo>
                  <a:pt x="120" y="118"/>
                </a:lnTo>
                <a:lnTo>
                  <a:pt x="120" y="116"/>
                </a:lnTo>
                <a:lnTo>
                  <a:pt x="118" y="114"/>
                </a:lnTo>
                <a:lnTo>
                  <a:pt x="118" y="112"/>
                </a:lnTo>
                <a:lnTo>
                  <a:pt x="118" y="110"/>
                </a:lnTo>
                <a:lnTo>
                  <a:pt x="120" y="108"/>
                </a:lnTo>
                <a:lnTo>
                  <a:pt x="120" y="106"/>
                </a:lnTo>
                <a:lnTo>
                  <a:pt x="120" y="104"/>
                </a:lnTo>
                <a:lnTo>
                  <a:pt x="122" y="102"/>
                </a:lnTo>
                <a:lnTo>
                  <a:pt x="124" y="102"/>
                </a:lnTo>
                <a:lnTo>
                  <a:pt x="126" y="100"/>
                </a:lnTo>
                <a:lnTo>
                  <a:pt x="124" y="98"/>
                </a:lnTo>
                <a:lnTo>
                  <a:pt x="126" y="96"/>
                </a:lnTo>
                <a:lnTo>
                  <a:pt x="126" y="94"/>
                </a:lnTo>
                <a:lnTo>
                  <a:pt x="128" y="92"/>
                </a:lnTo>
                <a:lnTo>
                  <a:pt x="126" y="92"/>
                </a:lnTo>
                <a:lnTo>
                  <a:pt x="126" y="90"/>
                </a:lnTo>
                <a:lnTo>
                  <a:pt x="128" y="88"/>
                </a:lnTo>
                <a:lnTo>
                  <a:pt x="126" y="86"/>
                </a:lnTo>
                <a:lnTo>
                  <a:pt x="124" y="86"/>
                </a:lnTo>
                <a:lnTo>
                  <a:pt x="124" y="84"/>
                </a:lnTo>
                <a:lnTo>
                  <a:pt x="126" y="82"/>
                </a:lnTo>
                <a:lnTo>
                  <a:pt x="126" y="80"/>
                </a:lnTo>
                <a:lnTo>
                  <a:pt x="124" y="78"/>
                </a:lnTo>
                <a:lnTo>
                  <a:pt x="124" y="76"/>
                </a:lnTo>
                <a:lnTo>
                  <a:pt x="124" y="74"/>
                </a:lnTo>
                <a:lnTo>
                  <a:pt x="126" y="72"/>
                </a:lnTo>
                <a:lnTo>
                  <a:pt x="128" y="72"/>
                </a:lnTo>
                <a:lnTo>
                  <a:pt x="130" y="74"/>
                </a:lnTo>
                <a:lnTo>
                  <a:pt x="130" y="76"/>
                </a:lnTo>
                <a:lnTo>
                  <a:pt x="130" y="78"/>
                </a:lnTo>
                <a:lnTo>
                  <a:pt x="130" y="80"/>
                </a:lnTo>
                <a:lnTo>
                  <a:pt x="132" y="82"/>
                </a:lnTo>
                <a:lnTo>
                  <a:pt x="134" y="82"/>
                </a:lnTo>
                <a:lnTo>
                  <a:pt x="136" y="80"/>
                </a:lnTo>
                <a:lnTo>
                  <a:pt x="136" y="78"/>
                </a:lnTo>
                <a:lnTo>
                  <a:pt x="138" y="74"/>
                </a:lnTo>
                <a:lnTo>
                  <a:pt x="140" y="72"/>
                </a:lnTo>
                <a:lnTo>
                  <a:pt x="140" y="70"/>
                </a:lnTo>
                <a:lnTo>
                  <a:pt x="140" y="68"/>
                </a:lnTo>
                <a:lnTo>
                  <a:pt x="140" y="66"/>
                </a:lnTo>
                <a:lnTo>
                  <a:pt x="138" y="64"/>
                </a:lnTo>
                <a:lnTo>
                  <a:pt x="138" y="62"/>
                </a:lnTo>
                <a:lnTo>
                  <a:pt x="136" y="60"/>
                </a:lnTo>
                <a:lnTo>
                  <a:pt x="136" y="58"/>
                </a:lnTo>
                <a:lnTo>
                  <a:pt x="136" y="56"/>
                </a:lnTo>
                <a:lnTo>
                  <a:pt x="136" y="54"/>
                </a:lnTo>
                <a:lnTo>
                  <a:pt x="136" y="50"/>
                </a:lnTo>
                <a:lnTo>
                  <a:pt x="136" y="48"/>
                </a:lnTo>
                <a:lnTo>
                  <a:pt x="134" y="46"/>
                </a:lnTo>
                <a:lnTo>
                  <a:pt x="136" y="44"/>
                </a:lnTo>
                <a:lnTo>
                  <a:pt x="136" y="42"/>
                </a:lnTo>
                <a:lnTo>
                  <a:pt x="134" y="40"/>
                </a:lnTo>
                <a:lnTo>
                  <a:pt x="134" y="38"/>
                </a:lnTo>
                <a:lnTo>
                  <a:pt x="134" y="36"/>
                </a:lnTo>
                <a:lnTo>
                  <a:pt x="134" y="34"/>
                </a:lnTo>
                <a:lnTo>
                  <a:pt x="134" y="32"/>
                </a:lnTo>
                <a:lnTo>
                  <a:pt x="132" y="30"/>
                </a:lnTo>
                <a:lnTo>
                  <a:pt x="132" y="28"/>
                </a:lnTo>
                <a:lnTo>
                  <a:pt x="132" y="26"/>
                </a:lnTo>
                <a:lnTo>
                  <a:pt x="132" y="24"/>
                </a:lnTo>
                <a:lnTo>
                  <a:pt x="132" y="22"/>
                </a:lnTo>
                <a:lnTo>
                  <a:pt x="132" y="20"/>
                </a:lnTo>
                <a:lnTo>
                  <a:pt x="130" y="18"/>
                </a:lnTo>
                <a:lnTo>
                  <a:pt x="128" y="16"/>
                </a:lnTo>
                <a:lnTo>
                  <a:pt x="126" y="16"/>
                </a:lnTo>
                <a:lnTo>
                  <a:pt x="126" y="14"/>
                </a:lnTo>
                <a:lnTo>
                  <a:pt x="126" y="12"/>
                </a:lnTo>
                <a:lnTo>
                  <a:pt x="124" y="10"/>
                </a:lnTo>
                <a:lnTo>
                  <a:pt x="124" y="8"/>
                </a:lnTo>
                <a:lnTo>
                  <a:pt x="122" y="6"/>
                </a:lnTo>
                <a:lnTo>
                  <a:pt x="122" y="4"/>
                </a:lnTo>
                <a:lnTo>
                  <a:pt x="120" y="6"/>
                </a:lnTo>
                <a:lnTo>
                  <a:pt x="120" y="4"/>
                </a:lnTo>
                <a:lnTo>
                  <a:pt x="122" y="4"/>
                </a:lnTo>
                <a:lnTo>
                  <a:pt x="122" y="2"/>
                </a:lnTo>
                <a:lnTo>
                  <a:pt x="122" y="0"/>
                </a:lnTo>
                <a:lnTo>
                  <a:pt x="120" y="0"/>
                </a:lnTo>
                <a:lnTo>
                  <a:pt x="118" y="2"/>
                </a:lnTo>
                <a:lnTo>
                  <a:pt x="118" y="4"/>
                </a:lnTo>
                <a:lnTo>
                  <a:pt x="118" y="6"/>
                </a:lnTo>
                <a:lnTo>
                  <a:pt x="116" y="6"/>
                </a:lnTo>
                <a:lnTo>
                  <a:pt x="114" y="8"/>
                </a:lnTo>
                <a:lnTo>
                  <a:pt x="114" y="10"/>
                </a:lnTo>
                <a:lnTo>
                  <a:pt x="112" y="10"/>
                </a:lnTo>
                <a:lnTo>
                  <a:pt x="112" y="12"/>
                </a:lnTo>
                <a:lnTo>
                  <a:pt x="112" y="14"/>
                </a:lnTo>
                <a:lnTo>
                  <a:pt x="114" y="16"/>
                </a:lnTo>
                <a:lnTo>
                  <a:pt x="114" y="18"/>
                </a:lnTo>
                <a:lnTo>
                  <a:pt x="112" y="20"/>
                </a:lnTo>
                <a:lnTo>
                  <a:pt x="112" y="22"/>
                </a:lnTo>
                <a:lnTo>
                  <a:pt x="112" y="24"/>
                </a:lnTo>
                <a:lnTo>
                  <a:pt x="112" y="26"/>
                </a:lnTo>
                <a:lnTo>
                  <a:pt x="110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0"/>
                </a:lnTo>
                <a:lnTo>
                  <a:pt x="104" y="30"/>
                </a:lnTo>
                <a:lnTo>
                  <a:pt x="106" y="32"/>
                </a:lnTo>
                <a:lnTo>
                  <a:pt x="104" y="32"/>
                </a:lnTo>
                <a:lnTo>
                  <a:pt x="102" y="34"/>
                </a:lnTo>
                <a:lnTo>
                  <a:pt x="102" y="36"/>
                </a:lnTo>
                <a:lnTo>
                  <a:pt x="102" y="38"/>
                </a:lnTo>
                <a:lnTo>
                  <a:pt x="100" y="36"/>
                </a:lnTo>
                <a:lnTo>
                  <a:pt x="98" y="36"/>
                </a:lnTo>
                <a:lnTo>
                  <a:pt x="98" y="34"/>
                </a:lnTo>
                <a:lnTo>
                  <a:pt x="98" y="32"/>
                </a:lnTo>
                <a:lnTo>
                  <a:pt x="96" y="32"/>
                </a:lnTo>
                <a:lnTo>
                  <a:pt x="94" y="34"/>
                </a:lnTo>
                <a:lnTo>
                  <a:pt x="94" y="36"/>
                </a:lnTo>
                <a:lnTo>
                  <a:pt x="94" y="38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4" y="44"/>
                </a:lnTo>
                <a:lnTo>
                  <a:pt x="94" y="46"/>
                </a:lnTo>
                <a:lnTo>
                  <a:pt x="92" y="46"/>
                </a:lnTo>
                <a:lnTo>
                  <a:pt x="90" y="48"/>
                </a:lnTo>
                <a:lnTo>
                  <a:pt x="90" y="50"/>
                </a:lnTo>
                <a:lnTo>
                  <a:pt x="90" y="52"/>
                </a:lnTo>
                <a:lnTo>
                  <a:pt x="92" y="54"/>
                </a:lnTo>
                <a:lnTo>
                  <a:pt x="94" y="54"/>
                </a:lnTo>
                <a:lnTo>
                  <a:pt x="96" y="56"/>
                </a:lnTo>
                <a:lnTo>
                  <a:pt x="94" y="58"/>
                </a:lnTo>
                <a:lnTo>
                  <a:pt x="94" y="56"/>
                </a:lnTo>
                <a:lnTo>
                  <a:pt x="94" y="54"/>
                </a:lnTo>
                <a:lnTo>
                  <a:pt x="92" y="54"/>
                </a:lnTo>
                <a:lnTo>
                  <a:pt x="90" y="54"/>
                </a:lnTo>
                <a:lnTo>
                  <a:pt x="90" y="56"/>
                </a:lnTo>
                <a:lnTo>
                  <a:pt x="88" y="58"/>
                </a:lnTo>
                <a:lnTo>
                  <a:pt x="88" y="60"/>
                </a:lnTo>
                <a:lnTo>
                  <a:pt x="86" y="62"/>
                </a:lnTo>
                <a:lnTo>
                  <a:pt x="84" y="64"/>
                </a:lnTo>
                <a:lnTo>
                  <a:pt x="84" y="62"/>
                </a:lnTo>
                <a:lnTo>
                  <a:pt x="86" y="60"/>
                </a:lnTo>
                <a:lnTo>
                  <a:pt x="86" y="58"/>
                </a:lnTo>
                <a:lnTo>
                  <a:pt x="86" y="56"/>
                </a:lnTo>
                <a:lnTo>
                  <a:pt x="84" y="56"/>
                </a:lnTo>
                <a:lnTo>
                  <a:pt x="82" y="58"/>
                </a:lnTo>
                <a:lnTo>
                  <a:pt x="82" y="60"/>
                </a:lnTo>
                <a:lnTo>
                  <a:pt x="80" y="62"/>
                </a:lnTo>
                <a:lnTo>
                  <a:pt x="80" y="64"/>
                </a:lnTo>
                <a:lnTo>
                  <a:pt x="78" y="66"/>
                </a:lnTo>
                <a:lnTo>
                  <a:pt x="78" y="68"/>
                </a:lnTo>
                <a:lnTo>
                  <a:pt x="80" y="70"/>
                </a:lnTo>
                <a:lnTo>
                  <a:pt x="80" y="72"/>
                </a:lnTo>
                <a:lnTo>
                  <a:pt x="78" y="72"/>
                </a:lnTo>
                <a:lnTo>
                  <a:pt x="76" y="74"/>
                </a:lnTo>
                <a:lnTo>
                  <a:pt x="76" y="72"/>
                </a:lnTo>
                <a:lnTo>
                  <a:pt x="78" y="70"/>
                </a:lnTo>
                <a:lnTo>
                  <a:pt x="76" y="68"/>
                </a:lnTo>
                <a:lnTo>
                  <a:pt x="74" y="66"/>
                </a:lnTo>
                <a:lnTo>
                  <a:pt x="72" y="68"/>
                </a:lnTo>
                <a:lnTo>
                  <a:pt x="70" y="70"/>
                </a:lnTo>
                <a:lnTo>
                  <a:pt x="70" y="72"/>
                </a:lnTo>
                <a:lnTo>
                  <a:pt x="68" y="72"/>
                </a:lnTo>
                <a:lnTo>
                  <a:pt x="66" y="74"/>
                </a:lnTo>
                <a:lnTo>
                  <a:pt x="64" y="76"/>
                </a:lnTo>
                <a:lnTo>
                  <a:pt x="64" y="78"/>
                </a:lnTo>
                <a:lnTo>
                  <a:pt x="64" y="80"/>
                </a:lnTo>
                <a:lnTo>
                  <a:pt x="66" y="80"/>
                </a:lnTo>
                <a:lnTo>
                  <a:pt x="66" y="82"/>
                </a:lnTo>
                <a:lnTo>
                  <a:pt x="64" y="82"/>
                </a:lnTo>
                <a:lnTo>
                  <a:pt x="62" y="80"/>
                </a:lnTo>
                <a:lnTo>
                  <a:pt x="62" y="78"/>
                </a:lnTo>
                <a:lnTo>
                  <a:pt x="60" y="76"/>
                </a:lnTo>
                <a:lnTo>
                  <a:pt x="58" y="78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78"/>
                </a:lnTo>
                <a:lnTo>
                  <a:pt x="50" y="80"/>
                </a:lnTo>
                <a:lnTo>
                  <a:pt x="52" y="82"/>
                </a:lnTo>
                <a:lnTo>
                  <a:pt x="50" y="84"/>
                </a:lnTo>
                <a:lnTo>
                  <a:pt x="50" y="82"/>
                </a:lnTo>
                <a:lnTo>
                  <a:pt x="48" y="82"/>
                </a:lnTo>
                <a:lnTo>
                  <a:pt x="46" y="84"/>
                </a:lnTo>
                <a:lnTo>
                  <a:pt x="46" y="86"/>
                </a:lnTo>
                <a:lnTo>
                  <a:pt x="44" y="84"/>
                </a:lnTo>
                <a:lnTo>
                  <a:pt x="44" y="82"/>
                </a:lnTo>
                <a:lnTo>
                  <a:pt x="42" y="84"/>
                </a:lnTo>
                <a:lnTo>
                  <a:pt x="40" y="86"/>
                </a:lnTo>
                <a:lnTo>
                  <a:pt x="38" y="86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6"/>
                </a:lnTo>
                <a:lnTo>
                  <a:pt x="28" y="88"/>
                </a:lnTo>
                <a:lnTo>
                  <a:pt x="28" y="90"/>
                </a:lnTo>
                <a:lnTo>
                  <a:pt x="28" y="92"/>
                </a:lnTo>
                <a:lnTo>
                  <a:pt x="30" y="94"/>
                </a:lnTo>
                <a:lnTo>
                  <a:pt x="28" y="94"/>
                </a:lnTo>
                <a:lnTo>
                  <a:pt x="28" y="96"/>
                </a:lnTo>
                <a:lnTo>
                  <a:pt x="28" y="98"/>
                </a:lnTo>
                <a:lnTo>
                  <a:pt x="26" y="100"/>
                </a:lnTo>
                <a:lnTo>
                  <a:pt x="26" y="102"/>
                </a:lnTo>
                <a:lnTo>
                  <a:pt x="24" y="104"/>
                </a:lnTo>
                <a:lnTo>
                  <a:pt x="24" y="106"/>
                </a:lnTo>
                <a:lnTo>
                  <a:pt x="22" y="108"/>
                </a:lnTo>
                <a:lnTo>
                  <a:pt x="20" y="110"/>
                </a:lnTo>
                <a:lnTo>
                  <a:pt x="20" y="112"/>
                </a:lnTo>
                <a:lnTo>
                  <a:pt x="18" y="114"/>
                </a:lnTo>
                <a:lnTo>
                  <a:pt x="18" y="116"/>
                </a:lnTo>
                <a:lnTo>
                  <a:pt x="20" y="118"/>
                </a:lnTo>
                <a:lnTo>
                  <a:pt x="20" y="120"/>
                </a:lnTo>
                <a:lnTo>
                  <a:pt x="20" y="122"/>
                </a:lnTo>
                <a:lnTo>
                  <a:pt x="20" y="124"/>
                </a:lnTo>
                <a:lnTo>
                  <a:pt x="20" y="126"/>
                </a:lnTo>
                <a:lnTo>
                  <a:pt x="20" y="128"/>
                </a:lnTo>
                <a:lnTo>
                  <a:pt x="20" y="130"/>
                </a:lnTo>
                <a:lnTo>
                  <a:pt x="20" y="132"/>
                </a:lnTo>
                <a:lnTo>
                  <a:pt x="20" y="134"/>
                </a:lnTo>
                <a:lnTo>
                  <a:pt x="22" y="136"/>
                </a:lnTo>
                <a:lnTo>
                  <a:pt x="22" y="138"/>
                </a:lnTo>
                <a:lnTo>
                  <a:pt x="22" y="140"/>
                </a:lnTo>
                <a:lnTo>
                  <a:pt x="24" y="142"/>
                </a:lnTo>
                <a:lnTo>
                  <a:pt x="22" y="144"/>
                </a:lnTo>
                <a:lnTo>
                  <a:pt x="22" y="146"/>
                </a:lnTo>
                <a:lnTo>
                  <a:pt x="24" y="148"/>
                </a:lnTo>
                <a:lnTo>
                  <a:pt x="24" y="150"/>
                </a:lnTo>
                <a:lnTo>
                  <a:pt x="24" y="152"/>
                </a:lnTo>
                <a:lnTo>
                  <a:pt x="26" y="154"/>
                </a:lnTo>
                <a:lnTo>
                  <a:pt x="26" y="156"/>
                </a:lnTo>
                <a:lnTo>
                  <a:pt x="26" y="158"/>
                </a:lnTo>
                <a:lnTo>
                  <a:pt x="24" y="158"/>
                </a:lnTo>
                <a:lnTo>
                  <a:pt x="26" y="160"/>
                </a:lnTo>
                <a:lnTo>
                  <a:pt x="24" y="160"/>
                </a:lnTo>
                <a:lnTo>
                  <a:pt x="24" y="162"/>
                </a:lnTo>
                <a:lnTo>
                  <a:pt x="26" y="164"/>
                </a:lnTo>
                <a:lnTo>
                  <a:pt x="26" y="166"/>
                </a:lnTo>
                <a:lnTo>
                  <a:pt x="26" y="168"/>
                </a:lnTo>
                <a:lnTo>
                  <a:pt x="24" y="170"/>
                </a:lnTo>
                <a:lnTo>
                  <a:pt x="22" y="172"/>
                </a:lnTo>
                <a:lnTo>
                  <a:pt x="22" y="174"/>
                </a:lnTo>
                <a:lnTo>
                  <a:pt x="20" y="174"/>
                </a:lnTo>
                <a:lnTo>
                  <a:pt x="20" y="176"/>
                </a:lnTo>
                <a:lnTo>
                  <a:pt x="18" y="178"/>
                </a:lnTo>
                <a:lnTo>
                  <a:pt x="18" y="180"/>
                </a:lnTo>
                <a:lnTo>
                  <a:pt x="16" y="182"/>
                </a:lnTo>
                <a:lnTo>
                  <a:pt x="14" y="184"/>
                </a:lnTo>
                <a:lnTo>
                  <a:pt x="14" y="186"/>
                </a:lnTo>
                <a:lnTo>
                  <a:pt x="14" y="188"/>
                </a:lnTo>
                <a:lnTo>
                  <a:pt x="14" y="190"/>
                </a:lnTo>
                <a:lnTo>
                  <a:pt x="12" y="192"/>
                </a:lnTo>
                <a:lnTo>
                  <a:pt x="10" y="192"/>
                </a:lnTo>
                <a:lnTo>
                  <a:pt x="8" y="194"/>
                </a:lnTo>
                <a:lnTo>
                  <a:pt x="6" y="194"/>
                </a:lnTo>
                <a:lnTo>
                  <a:pt x="6" y="196"/>
                </a:lnTo>
                <a:lnTo>
                  <a:pt x="6" y="197"/>
                </a:lnTo>
                <a:lnTo>
                  <a:pt x="6" y="199"/>
                </a:lnTo>
                <a:lnTo>
                  <a:pt x="4" y="201"/>
                </a:lnTo>
                <a:lnTo>
                  <a:pt x="4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7" name="Freeform 2281">
            <a:extLst>
              <a:ext uri="{FF2B5EF4-FFF2-40B4-BE49-F238E27FC236}">
                <a16:creationId xmlns:a16="http://schemas.microsoft.com/office/drawing/2014/main" id="{0D9821A1-8DD2-42C5-B258-B09C209A112A}"/>
              </a:ext>
            </a:extLst>
          </p:cNvPr>
          <p:cNvSpPr>
            <a:spLocks/>
          </p:cNvSpPr>
          <p:nvPr/>
        </p:nvSpPr>
        <p:spPr bwMode="auto">
          <a:xfrm>
            <a:off x="5443538" y="4330699"/>
            <a:ext cx="222250" cy="446088"/>
          </a:xfrm>
          <a:custGeom>
            <a:avLst/>
            <a:gdLst>
              <a:gd name="T0" fmla="*/ 5040313 w 140"/>
              <a:gd name="T1" fmla="*/ 556955949 h 281"/>
              <a:gd name="T2" fmla="*/ 20161250 w 140"/>
              <a:gd name="T3" fmla="*/ 592238176 h 281"/>
              <a:gd name="T4" fmla="*/ 15120938 w 140"/>
              <a:gd name="T5" fmla="*/ 627520403 h 281"/>
              <a:gd name="T6" fmla="*/ 25201563 w 140"/>
              <a:gd name="T7" fmla="*/ 662802630 h 281"/>
              <a:gd name="T8" fmla="*/ 40322500 w 140"/>
              <a:gd name="T9" fmla="*/ 688004221 h 281"/>
              <a:gd name="T10" fmla="*/ 75604688 w 140"/>
              <a:gd name="T11" fmla="*/ 708165494 h 281"/>
              <a:gd name="T12" fmla="*/ 115927188 w 140"/>
              <a:gd name="T13" fmla="*/ 693044539 h 281"/>
              <a:gd name="T14" fmla="*/ 141128750 w 140"/>
              <a:gd name="T15" fmla="*/ 688004221 h 281"/>
              <a:gd name="T16" fmla="*/ 176410938 w 140"/>
              <a:gd name="T17" fmla="*/ 662802630 h 281"/>
              <a:gd name="T18" fmla="*/ 186491563 w 140"/>
              <a:gd name="T19" fmla="*/ 627520403 h 281"/>
              <a:gd name="T20" fmla="*/ 201612500 w 140"/>
              <a:gd name="T21" fmla="*/ 597278494 h 281"/>
              <a:gd name="T22" fmla="*/ 211693125 w 140"/>
              <a:gd name="T23" fmla="*/ 561996267 h 281"/>
              <a:gd name="T24" fmla="*/ 221773750 w 140"/>
              <a:gd name="T25" fmla="*/ 526714040 h 281"/>
              <a:gd name="T26" fmla="*/ 236894688 w 140"/>
              <a:gd name="T27" fmla="*/ 493951179 h 281"/>
              <a:gd name="T28" fmla="*/ 241935000 w 140"/>
              <a:gd name="T29" fmla="*/ 468749588 h 281"/>
              <a:gd name="T30" fmla="*/ 252015625 w 140"/>
              <a:gd name="T31" fmla="*/ 438507679 h 281"/>
              <a:gd name="T32" fmla="*/ 262096250 w 140"/>
              <a:gd name="T33" fmla="*/ 403225452 h 281"/>
              <a:gd name="T34" fmla="*/ 282257500 w 140"/>
              <a:gd name="T35" fmla="*/ 362902907 h 281"/>
              <a:gd name="T36" fmla="*/ 292338125 w 140"/>
              <a:gd name="T37" fmla="*/ 327620680 h 281"/>
              <a:gd name="T38" fmla="*/ 302418750 w 140"/>
              <a:gd name="T39" fmla="*/ 297378771 h 281"/>
              <a:gd name="T40" fmla="*/ 302418750 w 140"/>
              <a:gd name="T41" fmla="*/ 262096544 h 281"/>
              <a:gd name="T42" fmla="*/ 317539688 w 140"/>
              <a:gd name="T43" fmla="*/ 231854635 h 281"/>
              <a:gd name="T44" fmla="*/ 312499375 w 140"/>
              <a:gd name="T45" fmla="*/ 196572408 h 281"/>
              <a:gd name="T46" fmla="*/ 327620313 w 140"/>
              <a:gd name="T47" fmla="*/ 191532090 h 281"/>
              <a:gd name="T48" fmla="*/ 342741250 w 140"/>
              <a:gd name="T49" fmla="*/ 196572408 h 281"/>
              <a:gd name="T50" fmla="*/ 347781563 w 140"/>
              <a:gd name="T51" fmla="*/ 156249863 h 281"/>
              <a:gd name="T52" fmla="*/ 337700938 w 140"/>
              <a:gd name="T53" fmla="*/ 115927317 h 281"/>
              <a:gd name="T54" fmla="*/ 337700938 w 140"/>
              <a:gd name="T55" fmla="*/ 80645090 h 281"/>
              <a:gd name="T56" fmla="*/ 327620313 w 140"/>
              <a:gd name="T57" fmla="*/ 45362863 h 281"/>
              <a:gd name="T58" fmla="*/ 312499375 w 140"/>
              <a:gd name="T59" fmla="*/ 20161273 h 281"/>
              <a:gd name="T60" fmla="*/ 302418750 w 140"/>
              <a:gd name="T61" fmla="*/ 0 h 281"/>
              <a:gd name="T62" fmla="*/ 282257500 w 140"/>
              <a:gd name="T63" fmla="*/ 30241909 h 281"/>
              <a:gd name="T64" fmla="*/ 282257500 w 140"/>
              <a:gd name="T65" fmla="*/ 55443500 h 281"/>
              <a:gd name="T66" fmla="*/ 262096250 w 140"/>
              <a:gd name="T67" fmla="*/ 75604772 h 281"/>
              <a:gd name="T68" fmla="*/ 246975313 w 140"/>
              <a:gd name="T69" fmla="*/ 85685409 h 281"/>
              <a:gd name="T70" fmla="*/ 241935000 w 140"/>
              <a:gd name="T71" fmla="*/ 105846681 h 281"/>
              <a:gd name="T72" fmla="*/ 226814063 w 140"/>
              <a:gd name="T73" fmla="*/ 126007954 h 281"/>
              <a:gd name="T74" fmla="*/ 236894688 w 140"/>
              <a:gd name="T75" fmla="*/ 136088590 h 281"/>
              <a:gd name="T76" fmla="*/ 211693125 w 140"/>
              <a:gd name="T77" fmla="*/ 156249863 h 281"/>
              <a:gd name="T78" fmla="*/ 201612500 w 140"/>
              <a:gd name="T79" fmla="*/ 161290181 h 281"/>
              <a:gd name="T80" fmla="*/ 196572188 w 140"/>
              <a:gd name="T81" fmla="*/ 181451453 h 281"/>
              <a:gd name="T82" fmla="*/ 176410938 w 140"/>
              <a:gd name="T83" fmla="*/ 181451453 h 281"/>
              <a:gd name="T84" fmla="*/ 161290000 w 140"/>
              <a:gd name="T85" fmla="*/ 206653044 h 281"/>
              <a:gd name="T86" fmla="*/ 146169063 w 140"/>
              <a:gd name="T87" fmla="*/ 196572408 h 281"/>
              <a:gd name="T88" fmla="*/ 126007813 w 140"/>
              <a:gd name="T89" fmla="*/ 211693362 h 281"/>
              <a:gd name="T90" fmla="*/ 100806250 w 140"/>
              <a:gd name="T91" fmla="*/ 216733680 h 281"/>
              <a:gd name="T92" fmla="*/ 70564375 w 140"/>
              <a:gd name="T93" fmla="*/ 226814317 h 281"/>
              <a:gd name="T94" fmla="*/ 65524063 w 140"/>
              <a:gd name="T95" fmla="*/ 257056226 h 281"/>
              <a:gd name="T96" fmla="*/ 45362813 w 140"/>
              <a:gd name="T97" fmla="*/ 292338453 h 281"/>
              <a:gd name="T98" fmla="*/ 50403125 w 140"/>
              <a:gd name="T99" fmla="*/ 327620680 h 281"/>
              <a:gd name="T100" fmla="*/ 55443438 w 140"/>
              <a:gd name="T101" fmla="*/ 362902907 h 281"/>
              <a:gd name="T102" fmla="*/ 65524063 w 140"/>
              <a:gd name="T103" fmla="*/ 398185134 h 281"/>
              <a:gd name="T104" fmla="*/ 65524063 w 140"/>
              <a:gd name="T105" fmla="*/ 423386725 h 281"/>
              <a:gd name="T106" fmla="*/ 45362813 w 140"/>
              <a:gd name="T107" fmla="*/ 448588315 h 281"/>
              <a:gd name="T108" fmla="*/ 30241875 w 140"/>
              <a:gd name="T109" fmla="*/ 483870542 h 281"/>
              <a:gd name="T110" fmla="*/ 15120938 w 140"/>
              <a:gd name="T111" fmla="*/ 496472131 h 28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0" h="281">
                <a:moveTo>
                  <a:pt x="2" y="209"/>
                </a:moveTo>
                <a:lnTo>
                  <a:pt x="2" y="209"/>
                </a:lnTo>
                <a:lnTo>
                  <a:pt x="0" y="211"/>
                </a:lnTo>
                <a:lnTo>
                  <a:pt x="2" y="213"/>
                </a:lnTo>
                <a:lnTo>
                  <a:pt x="2" y="215"/>
                </a:lnTo>
                <a:lnTo>
                  <a:pt x="2" y="217"/>
                </a:lnTo>
                <a:lnTo>
                  <a:pt x="2" y="219"/>
                </a:lnTo>
                <a:lnTo>
                  <a:pt x="2" y="221"/>
                </a:lnTo>
                <a:lnTo>
                  <a:pt x="2" y="223"/>
                </a:lnTo>
                <a:lnTo>
                  <a:pt x="2" y="225"/>
                </a:lnTo>
                <a:lnTo>
                  <a:pt x="4" y="227"/>
                </a:lnTo>
                <a:lnTo>
                  <a:pt x="6" y="229"/>
                </a:lnTo>
                <a:lnTo>
                  <a:pt x="6" y="231"/>
                </a:lnTo>
                <a:lnTo>
                  <a:pt x="6" y="233"/>
                </a:lnTo>
                <a:lnTo>
                  <a:pt x="6" y="235"/>
                </a:lnTo>
                <a:lnTo>
                  <a:pt x="8" y="235"/>
                </a:lnTo>
                <a:lnTo>
                  <a:pt x="10" y="237"/>
                </a:lnTo>
                <a:lnTo>
                  <a:pt x="8" y="239"/>
                </a:lnTo>
                <a:lnTo>
                  <a:pt x="8" y="241"/>
                </a:lnTo>
                <a:lnTo>
                  <a:pt x="6" y="241"/>
                </a:lnTo>
                <a:lnTo>
                  <a:pt x="6" y="243"/>
                </a:lnTo>
                <a:lnTo>
                  <a:pt x="6" y="245"/>
                </a:lnTo>
                <a:lnTo>
                  <a:pt x="6" y="247"/>
                </a:lnTo>
                <a:lnTo>
                  <a:pt x="6" y="249"/>
                </a:lnTo>
                <a:lnTo>
                  <a:pt x="6" y="251"/>
                </a:lnTo>
                <a:lnTo>
                  <a:pt x="6" y="253"/>
                </a:lnTo>
                <a:lnTo>
                  <a:pt x="6" y="255"/>
                </a:lnTo>
                <a:lnTo>
                  <a:pt x="6" y="257"/>
                </a:lnTo>
                <a:lnTo>
                  <a:pt x="8" y="259"/>
                </a:lnTo>
                <a:lnTo>
                  <a:pt x="10" y="261"/>
                </a:lnTo>
                <a:lnTo>
                  <a:pt x="10" y="263"/>
                </a:lnTo>
                <a:lnTo>
                  <a:pt x="12" y="265"/>
                </a:lnTo>
                <a:lnTo>
                  <a:pt x="12" y="267"/>
                </a:lnTo>
                <a:lnTo>
                  <a:pt x="12" y="269"/>
                </a:lnTo>
                <a:lnTo>
                  <a:pt x="14" y="271"/>
                </a:lnTo>
                <a:lnTo>
                  <a:pt x="16" y="271"/>
                </a:lnTo>
                <a:lnTo>
                  <a:pt x="18" y="273"/>
                </a:lnTo>
                <a:lnTo>
                  <a:pt x="16" y="273"/>
                </a:lnTo>
                <a:lnTo>
                  <a:pt x="18" y="275"/>
                </a:lnTo>
                <a:lnTo>
                  <a:pt x="20" y="275"/>
                </a:lnTo>
                <a:lnTo>
                  <a:pt x="22" y="275"/>
                </a:lnTo>
                <a:lnTo>
                  <a:pt x="24" y="275"/>
                </a:lnTo>
                <a:lnTo>
                  <a:pt x="26" y="275"/>
                </a:lnTo>
                <a:lnTo>
                  <a:pt x="28" y="277"/>
                </a:lnTo>
                <a:lnTo>
                  <a:pt x="28" y="279"/>
                </a:lnTo>
                <a:lnTo>
                  <a:pt x="30" y="281"/>
                </a:lnTo>
                <a:lnTo>
                  <a:pt x="32" y="281"/>
                </a:lnTo>
                <a:lnTo>
                  <a:pt x="34" y="281"/>
                </a:lnTo>
                <a:lnTo>
                  <a:pt x="36" y="281"/>
                </a:lnTo>
                <a:lnTo>
                  <a:pt x="38" y="281"/>
                </a:lnTo>
                <a:lnTo>
                  <a:pt x="40" y="279"/>
                </a:lnTo>
                <a:lnTo>
                  <a:pt x="42" y="279"/>
                </a:lnTo>
                <a:lnTo>
                  <a:pt x="44" y="277"/>
                </a:lnTo>
                <a:lnTo>
                  <a:pt x="46" y="275"/>
                </a:lnTo>
                <a:lnTo>
                  <a:pt x="48" y="275"/>
                </a:lnTo>
                <a:lnTo>
                  <a:pt x="50" y="273"/>
                </a:lnTo>
                <a:lnTo>
                  <a:pt x="52" y="273"/>
                </a:lnTo>
                <a:lnTo>
                  <a:pt x="54" y="273"/>
                </a:lnTo>
                <a:lnTo>
                  <a:pt x="56" y="273"/>
                </a:lnTo>
                <a:lnTo>
                  <a:pt x="58" y="273"/>
                </a:lnTo>
                <a:lnTo>
                  <a:pt x="60" y="273"/>
                </a:lnTo>
                <a:lnTo>
                  <a:pt x="62" y="271"/>
                </a:lnTo>
                <a:lnTo>
                  <a:pt x="64" y="271"/>
                </a:lnTo>
                <a:lnTo>
                  <a:pt x="66" y="269"/>
                </a:lnTo>
                <a:lnTo>
                  <a:pt x="68" y="267"/>
                </a:lnTo>
                <a:lnTo>
                  <a:pt x="68" y="265"/>
                </a:lnTo>
                <a:lnTo>
                  <a:pt x="70" y="263"/>
                </a:lnTo>
                <a:lnTo>
                  <a:pt x="70" y="261"/>
                </a:lnTo>
                <a:lnTo>
                  <a:pt x="72" y="259"/>
                </a:lnTo>
                <a:lnTo>
                  <a:pt x="72" y="257"/>
                </a:lnTo>
                <a:lnTo>
                  <a:pt x="72" y="255"/>
                </a:lnTo>
                <a:lnTo>
                  <a:pt x="74" y="253"/>
                </a:lnTo>
                <a:lnTo>
                  <a:pt x="74" y="251"/>
                </a:lnTo>
                <a:lnTo>
                  <a:pt x="74" y="249"/>
                </a:lnTo>
                <a:lnTo>
                  <a:pt x="76" y="247"/>
                </a:lnTo>
                <a:lnTo>
                  <a:pt x="76" y="245"/>
                </a:lnTo>
                <a:lnTo>
                  <a:pt x="78" y="243"/>
                </a:lnTo>
                <a:lnTo>
                  <a:pt x="78" y="241"/>
                </a:lnTo>
                <a:lnTo>
                  <a:pt x="78" y="239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80" y="231"/>
                </a:lnTo>
                <a:lnTo>
                  <a:pt x="82" y="229"/>
                </a:lnTo>
                <a:lnTo>
                  <a:pt x="82" y="227"/>
                </a:lnTo>
                <a:lnTo>
                  <a:pt x="82" y="225"/>
                </a:lnTo>
                <a:lnTo>
                  <a:pt x="84" y="223"/>
                </a:lnTo>
                <a:lnTo>
                  <a:pt x="84" y="221"/>
                </a:lnTo>
                <a:lnTo>
                  <a:pt x="84" y="219"/>
                </a:lnTo>
                <a:lnTo>
                  <a:pt x="84" y="217"/>
                </a:lnTo>
                <a:lnTo>
                  <a:pt x="86" y="215"/>
                </a:lnTo>
                <a:lnTo>
                  <a:pt x="86" y="213"/>
                </a:lnTo>
                <a:lnTo>
                  <a:pt x="88" y="209"/>
                </a:lnTo>
                <a:lnTo>
                  <a:pt x="88" y="207"/>
                </a:lnTo>
                <a:lnTo>
                  <a:pt x="90" y="205"/>
                </a:lnTo>
                <a:lnTo>
                  <a:pt x="90" y="203"/>
                </a:lnTo>
                <a:lnTo>
                  <a:pt x="90" y="201"/>
                </a:lnTo>
                <a:lnTo>
                  <a:pt x="92" y="201"/>
                </a:lnTo>
                <a:lnTo>
                  <a:pt x="92" y="199"/>
                </a:lnTo>
                <a:lnTo>
                  <a:pt x="92" y="197"/>
                </a:lnTo>
                <a:lnTo>
                  <a:pt x="94" y="196"/>
                </a:lnTo>
                <a:lnTo>
                  <a:pt x="94" y="194"/>
                </a:lnTo>
                <a:lnTo>
                  <a:pt x="94" y="192"/>
                </a:lnTo>
                <a:lnTo>
                  <a:pt x="96" y="190"/>
                </a:lnTo>
                <a:lnTo>
                  <a:pt x="96" y="188"/>
                </a:lnTo>
                <a:lnTo>
                  <a:pt x="96" y="186"/>
                </a:lnTo>
                <a:lnTo>
                  <a:pt x="96" y="184"/>
                </a:lnTo>
                <a:lnTo>
                  <a:pt x="98" y="182"/>
                </a:lnTo>
                <a:lnTo>
                  <a:pt x="98" y="180"/>
                </a:lnTo>
                <a:lnTo>
                  <a:pt x="98" y="178"/>
                </a:lnTo>
                <a:lnTo>
                  <a:pt x="100" y="176"/>
                </a:lnTo>
                <a:lnTo>
                  <a:pt x="100" y="174"/>
                </a:lnTo>
                <a:lnTo>
                  <a:pt x="102" y="172"/>
                </a:lnTo>
                <a:lnTo>
                  <a:pt x="102" y="168"/>
                </a:lnTo>
                <a:lnTo>
                  <a:pt x="104" y="166"/>
                </a:lnTo>
                <a:lnTo>
                  <a:pt x="102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0"/>
                </a:lnTo>
                <a:lnTo>
                  <a:pt x="106" y="160"/>
                </a:lnTo>
                <a:lnTo>
                  <a:pt x="106" y="158"/>
                </a:lnTo>
                <a:lnTo>
                  <a:pt x="108" y="156"/>
                </a:lnTo>
                <a:lnTo>
                  <a:pt x="108" y="154"/>
                </a:lnTo>
                <a:lnTo>
                  <a:pt x="108" y="152"/>
                </a:lnTo>
                <a:lnTo>
                  <a:pt x="108" y="150"/>
                </a:lnTo>
                <a:lnTo>
                  <a:pt x="110" y="148"/>
                </a:lnTo>
                <a:lnTo>
                  <a:pt x="112" y="144"/>
                </a:lnTo>
                <a:lnTo>
                  <a:pt x="112" y="142"/>
                </a:lnTo>
                <a:lnTo>
                  <a:pt x="112" y="140"/>
                </a:lnTo>
                <a:lnTo>
                  <a:pt x="114" y="140"/>
                </a:lnTo>
                <a:lnTo>
                  <a:pt x="114" y="138"/>
                </a:lnTo>
                <a:lnTo>
                  <a:pt x="114" y="136"/>
                </a:lnTo>
                <a:lnTo>
                  <a:pt x="116" y="134"/>
                </a:lnTo>
                <a:lnTo>
                  <a:pt x="116" y="132"/>
                </a:lnTo>
                <a:lnTo>
                  <a:pt x="116" y="130"/>
                </a:lnTo>
                <a:lnTo>
                  <a:pt x="118" y="128"/>
                </a:lnTo>
                <a:lnTo>
                  <a:pt x="118" y="126"/>
                </a:lnTo>
                <a:lnTo>
                  <a:pt x="118" y="124"/>
                </a:lnTo>
                <a:lnTo>
                  <a:pt x="118" y="122"/>
                </a:lnTo>
                <a:lnTo>
                  <a:pt x="120" y="120"/>
                </a:lnTo>
                <a:lnTo>
                  <a:pt x="120" y="118"/>
                </a:lnTo>
                <a:lnTo>
                  <a:pt x="120" y="116"/>
                </a:lnTo>
                <a:lnTo>
                  <a:pt x="118" y="114"/>
                </a:lnTo>
                <a:lnTo>
                  <a:pt x="118" y="112"/>
                </a:lnTo>
                <a:lnTo>
                  <a:pt x="118" y="110"/>
                </a:lnTo>
                <a:lnTo>
                  <a:pt x="120" y="108"/>
                </a:lnTo>
                <a:lnTo>
                  <a:pt x="120" y="106"/>
                </a:lnTo>
                <a:lnTo>
                  <a:pt x="120" y="104"/>
                </a:lnTo>
                <a:lnTo>
                  <a:pt x="122" y="102"/>
                </a:lnTo>
                <a:lnTo>
                  <a:pt x="124" y="102"/>
                </a:lnTo>
                <a:lnTo>
                  <a:pt x="126" y="100"/>
                </a:lnTo>
                <a:lnTo>
                  <a:pt x="124" y="98"/>
                </a:lnTo>
                <a:lnTo>
                  <a:pt x="126" y="96"/>
                </a:lnTo>
                <a:lnTo>
                  <a:pt x="126" y="94"/>
                </a:lnTo>
                <a:lnTo>
                  <a:pt x="128" y="92"/>
                </a:lnTo>
                <a:lnTo>
                  <a:pt x="126" y="92"/>
                </a:lnTo>
                <a:lnTo>
                  <a:pt x="126" y="90"/>
                </a:lnTo>
                <a:lnTo>
                  <a:pt x="128" y="88"/>
                </a:lnTo>
                <a:lnTo>
                  <a:pt x="126" y="86"/>
                </a:lnTo>
                <a:lnTo>
                  <a:pt x="124" y="86"/>
                </a:lnTo>
                <a:lnTo>
                  <a:pt x="124" y="84"/>
                </a:lnTo>
                <a:lnTo>
                  <a:pt x="126" y="82"/>
                </a:lnTo>
                <a:lnTo>
                  <a:pt x="126" y="80"/>
                </a:lnTo>
                <a:lnTo>
                  <a:pt x="124" y="78"/>
                </a:lnTo>
                <a:lnTo>
                  <a:pt x="124" y="76"/>
                </a:lnTo>
                <a:lnTo>
                  <a:pt x="124" y="74"/>
                </a:lnTo>
                <a:lnTo>
                  <a:pt x="126" y="72"/>
                </a:lnTo>
                <a:lnTo>
                  <a:pt x="128" y="72"/>
                </a:lnTo>
                <a:lnTo>
                  <a:pt x="130" y="74"/>
                </a:lnTo>
                <a:lnTo>
                  <a:pt x="130" y="76"/>
                </a:lnTo>
                <a:lnTo>
                  <a:pt x="130" y="78"/>
                </a:lnTo>
                <a:lnTo>
                  <a:pt x="130" y="80"/>
                </a:lnTo>
                <a:lnTo>
                  <a:pt x="132" y="82"/>
                </a:lnTo>
                <a:lnTo>
                  <a:pt x="134" y="82"/>
                </a:lnTo>
                <a:lnTo>
                  <a:pt x="136" y="80"/>
                </a:lnTo>
                <a:lnTo>
                  <a:pt x="136" y="78"/>
                </a:lnTo>
                <a:lnTo>
                  <a:pt x="138" y="74"/>
                </a:lnTo>
                <a:lnTo>
                  <a:pt x="140" y="72"/>
                </a:lnTo>
                <a:lnTo>
                  <a:pt x="140" y="70"/>
                </a:lnTo>
                <a:lnTo>
                  <a:pt x="140" y="68"/>
                </a:lnTo>
                <a:lnTo>
                  <a:pt x="140" y="66"/>
                </a:lnTo>
                <a:lnTo>
                  <a:pt x="138" y="64"/>
                </a:lnTo>
                <a:lnTo>
                  <a:pt x="138" y="62"/>
                </a:lnTo>
                <a:lnTo>
                  <a:pt x="136" y="60"/>
                </a:lnTo>
                <a:lnTo>
                  <a:pt x="136" y="58"/>
                </a:lnTo>
                <a:lnTo>
                  <a:pt x="136" y="56"/>
                </a:lnTo>
                <a:lnTo>
                  <a:pt x="136" y="54"/>
                </a:lnTo>
                <a:lnTo>
                  <a:pt x="136" y="50"/>
                </a:lnTo>
                <a:lnTo>
                  <a:pt x="136" y="48"/>
                </a:lnTo>
                <a:lnTo>
                  <a:pt x="134" y="46"/>
                </a:lnTo>
                <a:lnTo>
                  <a:pt x="136" y="44"/>
                </a:lnTo>
                <a:lnTo>
                  <a:pt x="136" y="42"/>
                </a:lnTo>
                <a:lnTo>
                  <a:pt x="134" y="40"/>
                </a:lnTo>
                <a:lnTo>
                  <a:pt x="134" y="38"/>
                </a:lnTo>
                <a:lnTo>
                  <a:pt x="134" y="36"/>
                </a:lnTo>
                <a:lnTo>
                  <a:pt x="134" y="34"/>
                </a:lnTo>
                <a:lnTo>
                  <a:pt x="134" y="32"/>
                </a:lnTo>
                <a:lnTo>
                  <a:pt x="132" y="30"/>
                </a:lnTo>
                <a:lnTo>
                  <a:pt x="132" y="28"/>
                </a:lnTo>
                <a:lnTo>
                  <a:pt x="132" y="26"/>
                </a:lnTo>
                <a:lnTo>
                  <a:pt x="132" y="24"/>
                </a:lnTo>
                <a:lnTo>
                  <a:pt x="132" y="22"/>
                </a:lnTo>
                <a:lnTo>
                  <a:pt x="132" y="20"/>
                </a:lnTo>
                <a:lnTo>
                  <a:pt x="130" y="18"/>
                </a:lnTo>
                <a:lnTo>
                  <a:pt x="128" y="16"/>
                </a:lnTo>
                <a:lnTo>
                  <a:pt x="126" y="16"/>
                </a:lnTo>
                <a:lnTo>
                  <a:pt x="126" y="14"/>
                </a:lnTo>
                <a:lnTo>
                  <a:pt x="126" y="12"/>
                </a:lnTo>
                <a:lnTo>
                  <a:pt x="124" y="10"/>
                </a:lnTo>
                <a:lnTo>
                  <a:pt x="124" y="8"/>
                </a:lnTo>
                <a:lnTo>
                  <a:pt x="122" y="6"/>
                </a:lnTo>
                <a:lnTo>
                  <a:pt x="122" y="4"/>
                </a:lnTo>
                <a:lnTo>
                  <a:pt x="120" y="6"/>
                </a:lnTo>
                <a:lnTo>
                  <a:pt x="120" y="4"/>
                </a:lnTo>
                <a:lnTo>
                  <a:pt x="122" y="4"/>
                </a:lnTo>
                <a:lnTo>
                  <a:pt x="122" y="2"/>
                </a:lnTo>
                <a:lnTo>
                  <a:pt x="122" y="0"/>
                </a:lnTo>
                <a:lnTo>
                  <a:pt x="120" y="0"/>
                </a:lnTo>
                <a:lnTo>
                  <a:pt x="118" y="2"/>
                </a:lnTo>
                <a:lnTo>
                  <a:pt x="118" y="4"/>
                </a:lnTo>
                <a:lnTo>
                  <a:pt x="118" y="6"/>
                </a:lnTo>
                <a:lnTo>
                  <a:pt x="116" y="6"/>
                </a:lnTo>
                <a:lnTo>
                  <a:pt x="114" y="8"/>
                </a:lnTo>
                <a:lnTo>
                  <a:pt x="114" y="10"/>
                </a:lnTo>
                <a:lnTo>
                  <a:pt x="112" y="10"/>
                </a:lnTo>
                <a:lnTo>
                  <a:pt x="112" y="12"/>
                </a:lnTo>
                <a:lnTo>
                  <a:pt x="112" y="14"/>
                </a:lnTo>
                <a:lnTo>
                  <a:pt x="114" y="16"/>
                </a:lnTo>
                <a:lnTo>
                  <a:pt x="114" y="18"/>
                </a:lnTo>
                <a:lnTo>
                  <a:pt x="112" y="20"/>
                </a:lnTo>
                <a:lnTo>
                  <a:pt x="112" y="22"/>
                </a:lnTo>
                <a:lnTo>
                  <a:pt x="112" y="24"/>
                </a:lnTo>
                <a:lnTo>
                  <a:pt x="112" y="26"/>
                </a:lnTo>
                <a:lnTo>
                  <a:pt x="110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0"/>
                </a:lnTo>
                <a:lnTo>
                  <a:pt x="104" y="30"/>
                </a:lnTo>
                <a:lnTo>
                  <a:pt x="106" y="32"/>
                </a:lnTo>
                <a:lnTo>
                  <a:pt x="104" y="32"/>
                </a:lnTo>
                <a:lnTo>
                  <a:pt x="102" y="34"/>
                </a:lnTo>
                <a:lnTo>
                  <a:pt x="102" y="36"/>
                </a:lnTo>
                <a:lnTo>
                  <a:pt x="102" y="38"/>
                </a:lnTo>
                <a:lnTo>
                  <a:pt x="100" y="36"/>
                </a:lnTo>
                <a:lnTo>
                  <a:pt x="98" y="36"/>
                </a:lnTo>
                <a:lnTo>
                  <a:pt x="98" y="34"/>
                </a:lnTo>
                <a:lnTo>
                  <a:pt x="98" y="32"/>
                </a:lnTo>
                <a:lnTo>
                  <a:pt x="96" y="32"/>
                </a:lnTo>
                <a:lnTo>
                  <a:pt x="94" y="34"/>
                </a:lnTo>
                <a:lnTo>
                  <a:pt x="94" y="36"/>
                </a:lnTo>
                <a:lnTo>
                  <a:pt x="94" y="38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4" y="44"/>
                </a:lnTo>
                <a:lnTo>
                  <a:pt x="94" y="46"/>
                </a:lnTo>
                <a:lnTo>
                  <a:pt x="92" y="46"/>
                </a:lnTo>
                <a:lnTo>
                  <a:pt x="90" y="48"/>
                </a:lnTo>
                <a:lnTo>
                  <a:pt x="90" y="50"/>
                </a:lnTo>
                <a:lnTo>
                  <a:pt x="90" y="52"/>
                </a:lnTo>
                <a:lnTo>
                  <a:pt x="92" y="54"/>
                </a:lnTo>
                <a:lnTo>
                  <a:pt x="94" y="54"/>
                </a:lnTo>
                <a:lnTo>
                  <a:pt x="96" y="56"/>
                </a:lnTo>
                <a:lnTo>
                  <a:pt x="94" y="58"/>
                </a:lnTo>
                <a:lnTo>
                  <a:pt x="94" y="56"/>
                </a:lnTo>
                <a:lnTo>
                  <a:pt x="94" y="54"/>
                </a:lnTo>
                <a:lnTo>
                  <a:pt x="92" y="54"/>
                </a:lnTo>
                <a:lnTo>
                  <a:pt x="90" y="54"/>
                </a:lnTo>
                <a:lnTo>
                  <a:pt x="90" y="56"/>
                </a:lnTo>
                <a:lnTo>
                  <a:pt x="88" y="58"/>
                </a:lnTo>
                <a:lnTo>
                  <a:pt x="88" y="60"/>
                </a:lnTo>
                <a:lnTo>
                  <a:pt x="86" y="62"/>
                </a:lnTo>
                <a:lnTo>
                  <a:pt x="84" y="64"/>
                </a:lnTo>
                <a:lnTo>
                  <a:pt x="84" y="62"/>
                </a:lnTo>
                <a:lnTo>
                  <a:pt x="86" y="60"/>
                </a:lnTo>
                <a:lnTo>
                  <a:pt x="86" y="58"/>
                </a:lnTo>
                <a:lnTo>
                  <a:pt x="86" y="56"/>
                </a:lnTo>
                <a:lnTo>
                  <a:pt x="84" y="56"/>
                </a:lnTo>
                <a:lnTo>
                  <a:pt x="82" y="58"/>
                </a:lnTo>
                <a:lnTo>
                  <a:pt x="82" y="60"/>
                </a:lnTo>
                <a:lnTo>
                  <a:pt x="80" y="62"/>
                </a:lnTo>
                <a:lnTo>
                  <a:pt x="80" y="64"/>
                </a:lnTo>
                <a:lnTo>
                  <a:pt x="78" y="66"/>
                </a:lnTo>
                <a:lnTo>
                  <a:pt x="78" y="68"/>
                </a:lnTo>
                <a:lnTo>
                  <a:pt x="80" y="70"/>
                </a:lnTo>
                <a:lnTo>
                  <a:pt x="80" y="72"/>
                </a:lnTo>
                <a:lnTo>
                  <a:pt x="78" y="72"/>
                </a:lnTo>
                <a:lnTo>
                  <a:pt x="76" y="74"/>
                </a:lnTo>
                <a:lnTo>
                  <a:pt x="76" y="72"/>
                </a:lnTo>
                <a:lnTo>
                  <a:pt x="78" y="70"/>
                </a:lnTo>
                <a:lnTo>
                  <a:pt x="76" y="68"/>
                </a:lnTo>
                <a:lnTo>
                  <a:pt x="74" y="66"/>
                </a:lnTo>
                <a:lnTo>
                  <a:pt x="72" y="68"/>
                </a:lnTo>
                <a:lnTo>
                  <a:pt x="70" y="70"/>
                </a:lnTo>
                <a:lnTo>
                  <a:pt x="70" y="72"/>
                </a:lnTo>
                <a:lnTo>
                  <a:pt x="68" y="72"/>
                </a:lnTo>
                <a:lnTo>
                  <a:pt x="66" y="74"/>
                </a:lnTo>
                <a:lnTo>
                  <a:pt x="64" y="76"/>
                </a:lnTo>
                <a:lnTo>
                  <a:pt x="64" y="78"/>
                </a:lnTo>
                <a:lnTo>
                  <a:pt x="64" y="80"/>
                </a:lnTo>
                <a:lnTo>
                  <a:pt x="66" y="80"/>
                </a:lnTo>
                <a:lnTo>
                  <a:pt x="66" y="82"/>
                </a:lnTo>
                <a:lnTo>
                  <a:pt x="64" y="82"/>
                </a:lnTo>
                <a:lnTo>
                  <a:pt x="62" y="80"/>
                </a:lnTo>
                <a:lnTo>
                  <a:pt x="62" y="78"/>
                </a:lnTo>
                <a:lnTo>
                  <a:pt x="60" y="76"/>
                </a:lnTo>
                <a:lnTo>
                  <a:pt x="58" y="78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78"/>
                </a:lnTo>
                <a:lnTo>
                  <a:pt x="50" y="80"/>
                </a:lnTo>
                <a:lnTo>
                  <a:pt x="52" y="82"/>
                </a:lnTo>
                <a:lnTo>
                  <a:pt x="50" y="84"/>
                </a:lnTo>
                <a:lnTo>
                  <a:pt x="50" y="82"/>
                </a:lnTo>
                <a:lnTo>
                  <a:pt x="48" y="82"/>
                </a:lnTo>
                <a:lnTo>
                  <a:pt x="46" y="84"/>
                </a:lnTo>
                <a:lnTo>
                  <a:pt x="46" y="86"/>
                </a:lnTo>
                <a:lnTo>
                  <a:pt x="44" y="84"/>
                </a:lnTo>
                <a:lnTo>
                  <a:pt x="44" y="82"/>
                </a:lnTo>
                <a:lnTo>
                  <a:pt x="42" y="84"/>
                </a:lnTo>
                <a:lnTo>
                  <a:pt x="40" y="86"/>
                </a:lnTo>
                <a:lnTo>
                  <a:pt x="38" y="86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6"/>
                </a:lnTo>
                <a:lnTo>
                  <a:pt x="28" y="88"/>
                </a:lnTo>
                <a:lnTo>
                  <a:pt x="28" y="90"/>
                </a:lnTo>
                <a:lnTo>
                  <a:pt x="28" y="92"/>
                </a:lnTo>
                <a:lnTo>
                  <a:pt x="30" y="94"/>
                </a:lnTo>
                <a:lnTo>
                  <a:pt x="28" y="94"/>
                </a:lnTo>
                <a:lnTo>
                  <a:pt x="28" y="96"/>
                </a:lnTo>
                <a:lnTo>
                  <a:pt x="28" y="98"/>
                </a:lnTo>
                <a:lnTo>
                  <a:pt x="26" y="100"/>
                </a:lnTo>
                <a:lnTo>
                  <a:pt x="26" y="102"/>
                </a:lnTo>
                <a:lnTo>
                  <a:pt x="24" y="104"/>
                </a:lnTo>
                <a:lnTo>
                  <a:pt x="24" y="106"/>
                </a:lnTo>
                <a:lnTo>
                  <a:pt x="22" y="108"/>
                </a:lnTo>
                <a:lnTo>
                  <a:pt x="20" y="110"/>
                </a:lnTo>
                <a:lnTo>
                  <a:pt x="20" y="112"/>
                </a:lnTo>
                <a:lnTo>
                  <a:pt x="18" y="114"/>
                </a:lnTo>
                <a:lnTo>
                  <a:pt x="18" y="116"/>
                </a:lnTo>
                <a:lnTo>
                  <a:pt x="20" y="118"/>
                </a:lnTo>
                <a:lnTo>
                  <a:pt x="20" y="120"/>
                </a:lnTo>
                <a:lnTo>
                  <a:pt x="20" y="122"/>
                </a:lnTo>
                <a:lnTo>
                  <a:pt x="20" y="124"/>
                </a:lnTo>
                <a:lnTo>
                  <a:pt x="20" y="126"/>
                </a:lnTo>
                <a:lnTo>
                  <a:pt x="20" y="128"/>
                </a:lnTo>
                <a:lnTo>
                  <a:pt x="20" y="130"/>
                </a:lnTo>
                <a:lnTo>
                  <a:pt x="20" y="132"/>
                </a:lnTo>
                <a:lnTo>
                  <a:pt x="20" y="134"/>
                </a:lnTo>
                <a:lnTo>
                  <a:pt x="22" y="136"/>
                </a:lnTo>
                <a:lnTo>
                  <a:pt x="22" y="138"/>
                </a:lnTo>
                <a:lnTo>
                  <a:pt x="22" y="140"/>
                </a:lnTo>
                <a:lnTo>
                  <a:pt x="24" y="142"/>
                </a:lnTo>
                <a:lnTo>
                  <a:pt x="22" y="144"/>
                </a:lnTo>
                <a:lnTo>
                  <a:pt x="22" y="146"/>
                </a:lnTo>
                <a:lnTo>
                  <a:pt x="24" y="148"/>
                </a:lnTo>
                <a:lnTo>
                  <a:pt x="24" y="150"/>
                </a:lnTo>
                <a:lnTo>
                  <a:pt x="24" y="152"/>
                </a:lnTo>
                <a:lnTo>
                  <a:pt x="26" y="154"/>
                </a:lnTo>
                <a:lnTo>
                  <a:pt x="26" y="156"/>
                </a:lnTo>
                <a:lnTo>
                  <a:pt x="26" y="158"/>
                </a:lnTo>
                <a:lnTo>
                  <a:pt x="24" y="158"/>
                </a:lnTo>
                <a:lnTo>
                  <a:pt x="26" y="160"/>
                </a:lnTo>
                <a:lnTo>
                  <a:pt x="24" y="160"/>
                </a:lnTo>
                <a:lnTo>
                  <a:pt x="24" y="162"/>
                </a:lnTo>
                <a:lnTo>
                  <a:pt x="26" y="164"/>
                </a:lnTo>
                <a:lnTo>
                  <a:pt x="26" y="166"/>
                </a:lnTo>
                <a:lnTo>
                  <a:pt x="26" y="168"/>
                </a:lnTo>
                <a:lnTo>
                  <a:pt x="24" y="170"/>
                </a:lnTo>
                <a:lnTo>
                  <a:pt x="22" y="172"/>
                </a:lnTo>
                <a:lnTo>
                  <a:pt x="22" y="174"/>
                </a:lnTo>
                <a:lnTo>
                  <a:pt x="20" y="174"/>
                </a:lnTo>
                <a:lnTo>
                  <a:pt x="20" y="176"/>
                </a:lnTo>
                <a:lnTo>
                  <a:pt x="18" y="178"/>
                </a:lnTo>
                <a:lnTo>
                  <a:pt x="18" y="180"/>
                </a:lnTo>
                <a:lnTo>
                  <a:pt x="16" y="182"/>
                </a:lnTo>
                <a:lnTo>
                  <a:pt x="14" y="184"/>
                </a:lnTo>
                <a:lnTo>
                  <a:pt x="14" y="186"/>
                </a:lnTo>
                <a:lnTo>
                  <a:pt x="14" y="188"/>
                </a:lnTo>
                <a:lnTo>
                  <a:pt x="14" y="190"/>
                </a:lnTo>
                <a:lnTo>
                  <a:pt x="12" y="192"/>
                </a:lnTo>
                <a:lnTo>
                  <a:pt x="10" y="192"/>
                </a:lnTo>
                <a:lnTo>
                  <a:pt x="8" y="194"/>
                </a:lnTo>
                <a:lnTo>
                  <a:pt x="6" y="194"/>
                </a:lnTo>
                <a:lnTo>
                  <a:pt x="6" y="196"/>
                </a:lnTo>
                <a:lnTo>
                  <a:pt x="6" y="197"/>
                </a:lnTo>
                <a:lnTo>
                  <a:pt x="6" y="199"/>
                </a:lnTo>
                <a:lnTo>
                  <a:pt x="4" y="201"/>
                </a:lnTo>
                <a:lnTo>
                  <a:pt x="4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8" name="Freeform 2282">
            <a:extLst>
              <a:ext uri="{FF2B5EF4-FFF2-40B4-BE49-F238E27FC236}">
                <a16:creationId xmlns:a16="http://schemas.microsoft.com/office/drawing/2014/main" id="{85F1C9FD-E409-4559-BCFE-BE143FD9983F}"/>
              </a:ext>
            </a:extLst>
          </p:cNvPr>
          <p:cNvSpPr>
            <a:spLocks/>
          </p:cNvSpPr>
          <p:nvPr/>
        </p:nvSpPr>
        <p:spPr bwMode="auto">
          <a:xfrm>
            <a:off x="5195891" y="3783013"/>
            <a:ext cx="231775" cy="306387"/>
          </a:xfrm>
          <a:custGeom>
            <a:avLst/>
            <a:gdLst>
              <a:gd name="T0" fmla="*/ 0 w 146"/>
              <a:gd name="T1" fmla="*/ 249494268 h 193"/>
              <a:gd name="T2" fmla="*/ 0 w 146"/>
              <a:gd name="T3" fmla="*/ 229333051 h 193"/>
              <a:gd name="T4" fmla="*/ 10080625 w 146"/>
              <a:gd name="T5" fmla="*/ 216733084 h 193"/>
              <a:gd name="T6" fmla="*/ 15120938 w 146"/>
              <a:gd name="T7" fmla="*/ 206652475 h 193"/>
              <a:gd name="T8" fmla="*/ 25201563 w 146"/>
              <a:gd name="T9" fmla="*/ 191531562 h 193"/>
              <a:gd name="T10" fmla="*/ 35282188 w 146"/>
              <a:gd name="T11" fmla="*/ 181450954 h 193"/>
              <a:gd name="T12" fmla="*/ 40322500 w 146"/>
              <a:gd name="T13" fmla="*/ 171370345 h 193"/>
              <a:gd name="T14" fmla="*/ 50403125 w 146"/>
              <a:gd name="T15" fmla="*/ 151209128 h 193"/>
              <a:gd name="T16" fmla="*/ 45362813 w 146"/>
              <a:gd name="T17" fmla="*/ 126007607 h 193"/>
              <a:gd name="T18" fmla="*/ 45362813 w 146"/>
              <a:gd name="T19" fmla="*/ 110886694 h 193"/>
              <a:gd name="T20" fmla="*/ 30241875 w 146"/>
              <a:gd name="T21" fmla="*/ 90725477 h 193"/>
              <a:gd name="T22" fmla="*/ 20161250 w 146"/>
              <a:gd name="T23" fmla="*/ 70564260 h 193"/>
              <a:gd name="T24" fmla="*/ 20161250 w 146"/>
              <a:gd name="T25" fmla="*/ 50403043 h 193"/>
              <a:gd name="T26" fmla="*/ 5040313 w 146"/>
              <a:gd name="T27" fmla="*/ 35282130 h 193"/>
              <a:gd name="T28" fmla="*/ 15120938 w 146"/>
              <a:gd name="T29" fmla="*/ 10080609 h 193"/>
              <a:gd name="T30" fmla="*/ 80645000 w 146"/>
              <a:gd name="T31" fmla="*/ 0 h 193"/>
              <a:gd name="T32" fmla="*/ 100806250 w 146"/>
              <a:gd name="T33" fmla="*/ 10080609 h 193"/>
              <a:gd name="T34" fmla="*/ 136088438 w 146"/>
              <a:gd name="T35" fmla="*/ 10080609 h 193"/>
              <a:gd name="T36" fmla="*/ 171370625 w 146"/>
              <a:gd name="T37" fmla="*/ 40322434 h 193"/>
              <a:gd name="T38" fmla="*/ 206652813 w 146"/>
              <a:gd name="T39" fmla="*/ 55443347 h 193"/>
              <a:gd name="T40" fmla="*/ 236894688 w 146"/>
              <a:gd name="T41" fmla="*/ 60483651 h 193"/>
              <a:gd name="T42" fmla="*/ 252015625 w 146"/>
              <a:gd name="T43" fmla="*/ 60483651 h 193"/>
              <a:gd name="T44" fmla="*/ 277217188 w 146"/>
              <a:gd name="T45" fmla="*/ 40322434 h 193"/>
              <a:gd name="T46" fmla="*/ 302418750 w 146"/>
              <a:gd name="T47" fmla="*/ 25201521 h 193"/>
              <a:gd name="T48" fmla="*/ 327620313 w 146"/>
              <a:gd name="T49" fmla="*/ 30241826 h 193"/>
              <a:gd name="T50" fmla="*/ 352821875 w 146"/>
              <a:gd name="T51" fmla="*/ 35282130 h 193"/>
              <a:gd name="T52" fmla="*/ 362902500 w 146"/>
              <a:gd name="T53" fmla="*/ 45362738 h 193"/>
              <a:gd name="T54" fmla="*/ 347781563 w 146"/>
              <a:gd name="T55" fmla="*/ 70564260 h 193"/>
              <a:gd name="T56" fmla="*/ 327620313 w 146"/>
              <a:gd name="T57" fmla="*/ 95765781 h 193"/>
              <a:gd name="T58" fmla="*/ 327620313 w 146"/>
              <a:gd name="T59" fmla="*/ 284776398 h 193"/>
              <a:gd name="T60" fmla="*/ 342741250 w 146"/>
              <a:gd name="T61" fmla="*/ 309977919 h 193"/>
              <a:gd name="T62" fmla="*/ 347781563 w 146"/>
              <a:gd name="T63" fmla="*/ 330139136 h 193"/>
              <a:gd name="T64" fmla="*/ 327620313 w 146"/>
              <a:gd name="T65" fmla="*/ 345260049 h 193"/>
              <a:gd name="T66" fmla="*/ 322580000 w 146"/>
              <a:gd name="T67" fmla="*/ 355340658 h 193"/>
              <a:gd name="T68" fmla="*/ 317539688 w 146"/>
              <a:gd name="T69" fmla="*/ 365421266 h 193"/>
              <a:gd name="T70" fmla="*/ 297378438 w 146"/>
              <a:gd name="T71" fmla="*/ 375501875 h 193"/>
              <a:gd name="T72" fmla="*/ 292338125 w 146"/>
              <a:gd name="T73" fmla="*/ 395663092 h 193"/>
              <a:gd name="T74" fmla="*/ 277217188 w 146"/>
              <a:gd name="T75" fmla="*/ 415824309 h 193"/>
              <a:gd name="T76" fmla="*/ 272176875 w 146"/>
              <a:gd name="T77" fmla="*/ 430945222 h 193"/>
              <a:gd name="T78" fmla="*/ 267136563 w 146"/>
              <a:gd name="T79" fmla="*/ 451106439 h 193"/>
              <a:gd name="T80" fmla="*/ 262096250 w 146"/>
              <a:gd name="T81" fmla="*/ 456146743 h 193"/>
              <a:gd name="T82" fmla="*/ 257055938 w 146"/>
              <a:gd name="T83" fmla="*/ 476307960 h 193"/>
              <a:gd name="T84" fmla="*/ 236894688 w 146"/>
              <a:gd name="T85" fmla="*/ 481348264 h 193"/>
              <a:gd name="T86" fmla="*/ 216733438 w 146"/>
              <a:gd name="T87" fmla="*/ 466227352 h 193"/>
              <a:gd name="T88" fmla="*/ 196572188 w 146"/>
              <a:gd name="T89" fmla="*/ 451106439 h 193"/>
              <a:gd name="T90" fmla="*/ 176410938 w 146"/>
              <a:gd name="T91" fmla="*/ 430945222 h 193"/>
              <a:gd name="T92" fmla="*/ 166330313 w 146"/>
              <a:gd name="T93" fmla="*/ 420864613 h 193"/>
              <a:gd name="T94" fmla="*/ 171370625 w 146"/>
              <a:gd name="T95" fmla="*/ 405743700 h 193"/>
              <a:gd name="T96" fmla="*/ 161290000 w 146"/>
              <a:gd name="T97" fmla="*/ 395663092 h 193"/>
              <a:gd name="T98" fmla="*/ 141128750 w 146"/>
              <a:gd name="T99" fmla="*/ 380542179 h 193"/>
              <a:gd name="T100" fmla="*/ 126007813 w 146"/>
              <a:gd name="T101" fmla="*/ 370461570 h 193"/>
              <a:gd name="T102" fmla="*/ 95765938 w 146"/>
              <a:gd name="T103" fmla="*/ 355340658 h 193"/>
              <a:gd name="T104" fmla="*/ 85685313 w 146"/>
              <a:gd name="T105" fmla="*/ 350300353 h 193"/>
              <a:gd name="T106" fmla="*/ 65524063 w 146"/>
              <a:gd name="T107" fmla="*/ 335179441 h 193"/>
              <a:gd name="T108" fmla="*/ 45362813 w 146"/>
              <a:gd name="T109" fmla="*/ 320058528 h 193"/>
              <a:gd name="T110" fmla="*/ 25201563 w 146"/>
              <a:gd name="T111" fmla="*/ 304937615 h 193"/>
              <a:gd name="T112" fmla="*/ 5040313 w 146"/>
              <a:gd name="T113" fmla="*/ 294857006 h 19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6" h="193">
                <a:moveTo>
                  <a:pt x="0" y="117"/>
                </a:move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99"/>
                </a:lnTo>
                <a:lnTo>
                  <a:pt x="0" y="97"/>
                </a:lnTo>
                <a:lnTo>
                  <a:pt x="0" y="95"/>
                </a:lnTo>
                <a:lnTo>
                  <a:pt x="0" y="93"/>
                </a:lnTo>
                <a:lnTo>
                  <a:pt x="0" y="91"/>
                </a:lnTo>
                <a:lnTo>
                  <a:pt x="2" y="89"/>
                </a:lnTo>
                <a:lnTo>
                  <a:pt x="2" y="88"/>
                </a:lnTo>
                <a:lnTo>
                  <a:pt x="4" y="88"/>
                </a:lnTo>
                <a:lnTo>
                  <a:pt x="4" y="86"/>
                </a:lnTo>
                <a:lnTo>
                  <a:pt x="4" y="84"/>
                </a:lnTo>
                <a:lnTo>
                  <a:pt x="6" y="84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10" y="78"/>
                </a:lnTo>
                <a:lnTo>
                  <a:pt x="10" y="76"/>
                </a:lnTo>
                <a:lnTo>
                  <a:pt x="10" y="74"/>
                </a:lnTo>
                <a:lnTo>
                  <a:pt x="12" y="74"/>
                </a:lnTo>
                <a:lnTo>
                  <a:pt x="14" y="72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6" y="66"/>
                </a:lnTo>
                <a:lnTo>
                  <a:pt x="18" y="64"/>
                </a:lnTo>
                <a:lnTo>
                  <a:pt x="20" y="62"/>
                </a:lnTo>
                <a:lnTo>
                  <a:pt x="20" y="60"/>
                </a:lnTo>
                <a:lnTo>
                  <a:pt x="20" y="56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48"/>
                </a:lnTo>
                <a:lnTo>
                  <a:pt x="18" y="46"/>
                </a:lnTo>
                <a:lnTo>
                  <a:pt x="18" y="44"/>
                </a:lnTo>
                <a:lnTo>
                  <a:pt x="16" y="42"/>
                </a:lnTo>
                <a:lnTo>
                  <a:pt x="16" y="40"/>
                </a:lnTo>
                <a:lnTo>
                  <a:pt x="16" y="38"/>
                </a:lnTo>
                <a:lnTo>
                  <a:pt x="14" y="38"/>
                </a:lnTo>
                <a:lnTo>
                  <a:pt x="12" y="36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10" y="22"/>
                </a:lnTo>
                <a:lnTo>
                  <a:pt x="8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6" y="4"/>
                </a:lnTo>
                <a:lnTo>
                  <a:pt x="50" y="4"/>
                </a:lnTo>
                <a:lnTo>
                  <a:pt x="54" y="4"/>
                </a:lnTo>
                <a:lnTo>
                  <a:pt x="56" y="6"/>
                </a:lnTo>
                <a:lnTo>
                  <a:pt x="58" y="8"/>
                </a:lnTo>
                <a:lnTo>
                  <a:pt x="60" y="10"/>
                </a:lnTo>
                <a:lnTo>
                  <a:pt x="66" y="14"/>
                </a:lnTo>
                <a:lnTo>
                  <a:pt x="68" y="16"/>
                </a:lnTo>
                <a:lnTo>
                  <a:pt x="74" y="20"/>
                </a:lnTo>
                <a:lnTo>
                  <a:pt x="76" y="22"/>
                </a:lnTo>
                <a:lnTo>
                  <a:pt x="78" y="22"/>
                </a:lnTo>
                <a:lnTo>
                  <a:pt x="80" y="22"/>
                </a:lnTo>
                <a:lnTo>
                  <a:pt x="82" y="22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2" y="24"/>
                </a:lnTo>
                <a:lnTo>
                  <a:pt x="94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6"/>
                </a:lnTo>
                <a:lnTo>
                  <a:pt x="104" y="24"/>
                </a:lnTo>
                <a:lnTo>
                  <a:pt x="106" y="20"/>
                </a:lnTo>
                <a:lnTo>
                  <a:pt x="108" y="16"/>
                </a:lnTo>
                <a:lnTo>
                  <a:pt x="110" y="16"/>
                </a:lnTo>
                <a:lnTo>
                  <a:pt x="114" y="12"/>
                </a:lnTo>
                <a:lnTo>
                  <a:pt x="116" y="12"/>
                </a:lnTo>
                <a:lnTo>
                  <a:pt x="118" y="12"/>
                </a:lnTo>
                <a:lnTo>
                  <a:pt x="120" y="10"/>
                </a:lnTo>
                <a:lnTo>
                  <a:pt x="122" y="8"/>
                </a:lnTo>
                <a:lnTo>
                  <a:pt x="124" y="8"/>
                </a:lnTo>
                <a:lnTo>
                  <a:pt x="126" y="10"/>
                </a:lnTo>
                <a:lnTo>
                  <a:pt x="128" y="12"/>
                </a:lnTo>
                <a:lnTo>
                  <a:pt x="130" y="12"/>
                </a:lnTo>
                <a:lnTo>
                  <a:pt x="132" y="14"/>
                </a:lnTo>
                <a:lnTo>
                  <a:pt x="134" y="14"/>
                </a:lnTo>
                <a:lnTo>
                  <a:pt x="136" y="14"/>
                </a:lnTo>
                <a:lnTo>
                  <a:pt x="138" y="14"/>
                </a:lnTo>
                <a:lnTo>
                  <a:pt x="140" y="14"/>
                </a:lnTo>
                <a:lnTo>
                  <a:pt x="142" y="14"/>
                </a:lnTo>
                <a:lnTo>
                  <a:pt x="144" y="14"/>
                </a:lnTo>
                <a:lnTo>
                  <a:pt x="146" y="14"/>
                </a:lnTo>
                <a:lnTo>
                  <a:pt x="144" y="16"/>
                </a:lnTo>
                <a:lnTo>
                  <a:pt x="144" y="18"/>
                </a:lnTo>
                <a:lnTo>
                  <a:pt x="142" y="20"/>
                </a:lnTo>
                <a:lnTo>
                  <a:pt x="142" y="22"/>
                </a:lnTo>
                <a:lnTo>
                  <a:pt x="140" y="24"/>
                </a:lnTo>
                <a:lnTo>
                  <a:pt x="138" y="26"/>
                </a:lnTo>
                <a:lnTo>
                  <a:pt x="138" y="28"/>
                </a:lnTo>
                <a:lnTo>
                  <a:pt x="136" y="30"/>
                </a:lnTo>
                <a:lnTo>
                  <a:pt x="134" y="32"/>
                </a:lnTo>
                <a:lnTo>
                  <a:pt x="134" y="34"/>
                </a:lnTo>
                <a:lnTo>
                  <a:pt x="132" y="36"/>
                </a:lnTo>
                <a:lnTo>
                  <a:pt x="130" y="38"/>
                </a:lnTo>
                <a:lnTo>
                  <a:pt x="128" y="40"/>
                </a:lnTo>
                <a:lnTo>
                  <a:pt x="128" y="60"/>
                </a:lnTo>
                <a:lnTo>
                  <a:pt x="130" y="62"/>
                </a:lnTo>
                <a:lnTo>
                  <a:pt x="130" y="95"/>
                </a:lnTo>
                <a:lnTo>
                  <a:pt x="130" y="113"/>
                </a:lnTo>
                <a:lnTo>
                  <a:pt x="130" y="115"/>
                </a:lnTo>
                <a:lnTo>
                  <a:pt x="132" y="117"/>
                </a:lnTo>
                <a:lnTo>
                  <a:pt x="134" y="119"/>
                </a:lnTo>
                <a:lnTo>
                  <a:pt x="134" y="121"/>
                </a:lnTo>
                <a:lnTo>
                  <a:pt x="136" y="123"/>
                </a:lnTo>
                <a:lnTo>
                  <a:pt x="138" y="125"/>
                </a:lnTo>
                <a:lnTo>
                  <a:pt x="138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1"/>
                </a:lnTo>
                <a:lnTo>
                  <a:pt x="138" y="133"/>
                </a:lnTo>
                <a:lnTo>
                  <a:pt x="136" y="135"/>
                </a:lnTo>
                <a:lnTo>
                  <a:pt x="134" y="137"/>
                </a:lnTo>
                <a:lnTo>
                  <a:pt x="132" y="137"/>
                </a:lnTo>
                <a:lnTo>
                  <a:pt x="130" y="137"/>
                </a:lnTo>
                <a:lnTo>
                  <a:pt x="128" y="137"/>
                </a:lnTo>
                <a:lnTo>
                  <a:pt x="128" y="139"/>
                </a:lnTo>
                <a:lnTo>
                  <a:pt x="126" y="137"/>
                </a:lnTo>
                <a:lnTo>
                  <a:pt x="128" y="139"/>
                </a:lnTo>
                <a:lnTo>
                  <a:pt x="128" y="141"/>
                </a:lnTo>
                <a:lnTo>
                  <a:pt x="128" y="143"/>
                </a:lnTo>
                <a:lnTo>
                  <a:pt x="126" y="143"/>
                </a:lnTo>
                <a:lnTo>
                  <a:pt x="126" y="145"/>
                </a:lnTo>
                <a:lnTo>
                  <a:pt x="124" y="147"/>
                </a:lnTo>
                <a:lnTo>
                  <a:pt x="122" y="149"/>
                </a:lnTo>
                <a:lnTo>
                  <a:pt x="120" y="149"/>
                </a:lnTo>
                <a:lnTo>
                  <a:pt x="118" y="149"/>
                </a:lnTo>
                <a:lnTo>
                  <a:pt x="116" y="151"/>
                </a:lnTo>
                <a:lnTo>
                  <a:pt x="114" y="153"/>
                </a:lnTo>
                <a:lnTo>
                  <a:pt x="114" y="155"/>
                </a:lnTo>
                <a:lnTo>
                  <a:pt x="116" y="157"/>
                </a:lnTo>
                <a:lnTo>
                  <a:pt x="114" y="159"/>
                </a:lnTo>
                <a:lnTo>
                  <a:pt x="114" y="161"/>
                </a:lnTo>
                <a:lnTo>
                  <a:pt x="112" y="163"/>
                </a:lnTo>
                <a:lnTo>
                  <a:pt x="112" y="165"/>
                </a:lnTo>
                <a:lnTo>
                  <a:pt x="110" y="165"/>
                </a:lnTo>
                <a:lnTo>
                  <a:pt x="110" y="167"/>
                </a:lnTo>
                <a:lnTo>
                  <a:pt x="108" y="169"/>
                </a:lnTo>
                <a:lnTo>
                  <a:pt x="108" y="171"/>
                </a:lnTo>
                <a:lnTo>
                  <a:pt x="108" y="173"/>
                </a:lnTo>
                <a:lnTo>
                  <a:pt x="108" y="175"/>
                </a:lnTo>
                <a:lnTo>
                  <a:pt x="106" y="177"/>
                </a:lnTo>
                <a:lnTo>
                  <a:pt x="106" y="179"/>
                </a:lnTo>
                <a:lnTo>
                  <a:pt x="104" y="179"/>
                </a:lnTo>
                <a:lnTo>
                  <a:pt x="104" y="181"/>
                </a:lnTo>
                <a:lnTo>
                  <a:pt x="104" y="183"/>
                </a:lnTo>
                <a:lnTo>
                  <a:pt x="102" y="185"/>
                </a:lnTo>
                <a:lnTo>
                  <a:pt x="102" y="187"/>
                </a:lnTo>
                <a:lnTo>
                  <a:pt x="102" y="189"/>
                </a:lnTo>
                <a:lnTo>
                  <a:pt x="100" y="191"/>
                </a:lnTo>
                <a:lnTo>
                  <a:pt x="100" y="193"/>
                </a:lnTo>
                <a:lnTo>
                  <a:pt x="98" y="191"/>
                </a:lnTo>
                <a:lnTo>
                  <a:pt x="96" y="193"/>
                </a:lnTo>
                <a:lnTo>
                  <a:pt x="94" y="191"/>
                </a:lnTo>
                <a:lnTo>
                  <a:pt x="92" y="189"/>
                </a:lnTo>
                <a:lnTo>
                  <a:pt x="90" y="187"/>
                </a:lnTo>
                <a:lnTo>
                  <a:pt x="88" y="187"/>
                </a:lnTo>
                <a:lnTo>
                  <a:pt x="86" y="185"/>
                </a:lnTo>
                <a:lnTo>
                  <a:pt x="84" y="183"/>
                </a:lnTo>
                <a:lnTo>
                  <a:pt x="82" y="183"/>
                </a:lnTo>
                <a:lnTo>
                  <a:pt x="82" y="181"/>
                </a:lnTo>
                <a:lnTo>
                  <a:pt x="80" y="181"/>
                </a:lnTo>
                <a:lnTo>
                  <a:pt x="78" y="179"/>
                </a:lnTo>
                <a:lnTo>
                  <a:pt x="78" y="177"/>
                </a:lnTo>
                <a:lnTo>
                  <a:pt x="76" y="177"/>
                </a:lnTo>
                <a:lnTo>
                  <a:pt x="74" y="175"/>
                </a:lnTo>
                <a:lnTo>
                  <a:pt x="72" y="173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6" y="167"/>
                </a:lnTo>
                <a:lnTo>
                  <a:pt x="68" y="165"/>
                </a:lnTo>
                <a:lnTo>
                  <a:pt x="68" y="161"/>
                </a:lnTo>
                <a:lnTo>
                  <a:pt x="68" y="159"/>
                </a:lnTo>
                <a:lnTo>
                  <a:pt x="66" y="157"/>
                </a:lnTo>
                <a:lnTo>
                  <a:pt x="64" y="157"/>
                </a:lnTo>
                <a:lnTo>
                  <a:pt x="62" y="155"/>
                </a:lnTo>
                <a:lnTo>
                  <a:pt x="60" y="153"/>
                </a:lnTo>
                <a:lnTo>
                  <a:pt x="58" y="153"/>
                </a:lnTo>
                <a:lnTo>
                  <a:pt x="56" y="151"/>
                </a:lnTo>
                <a:lnTo>
                  <a:pt x="54" y="149"/>
                </a:lnTo>
                <a:lnTo>
                  <a:pt x="52" y="149"/>
                </a:lnTo>
                <a:lnTo>
                  <a:pt x="50" y="147"/>
                </a:lnTo>
                <a:lnTo>
                  <a:pt x="48" y="147"/>
                </a:lnTo>
                <a:lnTo>
                  <a:pt x="44" y="145"/>
                </a:lnTo>
                <a:lnTo>
                  <a:pt x="42" y="143"/>
                </a:lnTo>
                <a:lnTo>
                  <a:pt x="40" y="141"/>
                </a:lnTo>
                <a:lnTo>
                  <a:pt x="38" y="141"/>
                </a:lnTo>
                <a:lnTo>
                  <a:pt x="38" y="139"/>
                </a:lnTo>
                <a:lnTo>
                  <a:pt x="36" y="139"/>
                </a:lnTo>
                <a:lnTo>
                  <a:pt x="34" y="139"/>
                </a:lnTo>
                <a:lnTo>
                  <a:pt x="34" y="137"/>
                </a:lnTo>
                <a:lnTo>
                  <a:pt x="32" y="135"/>
                </a:lnTo>
                <a:lnTo>
                  <a:pt x="30" y="135"/>
                </a:lnTo>
                <a:lnTo>
                  <a:pt x="28" y="133"/>
                </a:lnTo>
                <a:lnTo>
                  <a:pt x="26" y="133"/>
                </a:lnTo>
                <a:lnTo>
                  <a:pt x="24" y="131"/>
                </a:lnTo>
                <a:lnTo>
                  <a:pt x="22" y="131"/>
                </a:lnTo>
                <a:lnTo>
                  <a:pt x="22" y="129"/>
                </a:lnTo>
                <a:lnTo>
                  <a:pt x="20" y="129"/>
                </a:lnTo>
                <a:lnTo>
                  <a:pt x="18" y="127"/>
                </a:lnTo>
                <a:lnTo>
                  <a:pt x="16" y="125"/>
                </a:lnTo>
                <a:lnTo>
                  <a:pt x="14" y="125"/>
                </a:lnTo>
                <a:lnTo>
                  <a:pt x="12" y="125"/>
                </a:lnTo>
                <a:lnTo>
                  <a:pt x="12" y="123"/>
                </a:lnTo>
                <a:lnTo>
                  <a:pt x="10" y="121"/>
                </a:lnTo>
                <a:lnTo>
                  <a:pt x="8" y="121"/>
                </a:lnTo>
                <a:lnTo>
                  <a:pt x="6" y="119"/>
                </a:lnTo>
                <a:lnTo>
                  <a:pt x="4" y="119"/>
                </a:lnTo>
                <a:lnTo>
                  <a:pt x="2" y="117"/>
                </a:lnTo>
                <a:lnTo>
                  <a:pt x="0" y="11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9" name="Freeform 2283">
            <a:extLst>
              <a:ext uri="{FF2B5EF4-FFF2-40B4-BE49-F238E27FC236}">
                <a16:creationId xmlns:a16="http://schemas.microsoft.com/office/drawing/2014/main" id="{1617AE3A-83DA-4ADB-A314-AE1FAD595F79}"/>
              </a:ext>
            </a:extLst>
          </p:cNvPr>
          <p:cNvSpPr>
            <a:spLocks/>
          </p:cNvSpPr>
          <p:nvPr/>
        </p:nvSpPr>
        <p:spPr bwMode="auto">
          <a:xfrm>
            <a:off x="5195891" y="3783013"/>
            <a:ext cx="231775" cy="306387"/>
          </a:xfrm>
          <a:custGeom>
            <a:avLst/>
            <a:gdLst>
              <a:gd name="T0" fmla="*/ 0 w 146"/>
              <a:gd name="T1" fmla="*/ 249494268 h 193"/>
              <a:gd name="T2" fmla="*/ 0 w 146"/>
              <a:gd name="T3" fmla="*/ 229333051 h 193"/>
              <a:gd name="T4" fmla="*/ 10080625 w 146"/>
              <a:gd name="T5" fmla="*/ 216733084 h 193"/>
              <a:gd name="T6" fmla="*/ 15120938 w 146"/>
              <a:gd name="T7" fmla="*/ 206652475 h 193"/>
              <a:gd name="T8" fmla="*/ 25201563 w 146"/>
              <a:gd name="T9" fmla="*/ 191531562 h 193"/>
              <a:gd name="T10" fmla="*/ 35282188 w 146"/>
              <a:gd name="T11" fmla="*/ 181450954 h 193"/>
              <a:gd name="T12" fmla="*/ 40322500 w 146"/>
              <a:gd name="T13" fmla="*/ 171370345 h 193"/>
              <a:gd name="T14" fmla="*/ 50403125 w 146"/>
              <a:gd name="T15" fmla="*/ 151209128 h 193"/>
              <a:gd name="T16" fmla="*/ 45362813 w 146"/>
              <a:gd name="T17" fmla="*/ 126007607 h 193"/>
              <a:gd name="T18" fmla="*/ 45362813 w 146"/>
              <a:gd name="T19" fmla="*/ 110886694 h 193"/>
              <a:gd name="T20" fmla="*/ 30241875 w 146"/>
              <a:gd name="T21" fmla="*/ 90725477 h 193"/>
              <a:gd name="T22" fmla="*/ 20161250 w 146"/>
              <a:gd name="T23" fmla="*/ 70564260 h 193"/>
              <a:gd name="T24" fmla="*/ 20161250 w 146"/>
              <a:gd name="T25" fmla="*/ 50403043 h 193"/>
              <a:gd name="T26" fmla="*/ 5040313 w 146"/>
              <a:gd name="T27" fmla="*/ 35282130 h 193"/>
              <a:gd name="T28" fmla="*/ 15120938 w 146"/>
              <a:gd name="T29" fmla="*/ 10080609 h 193"/>
              <a:gd name="T30" fmla="*/ 80645000 w 146"/>
              <a:gd name="T31" fmla="*/ 0 h 193"/>
              <a:gd name="T32" fmla="*/ 100806250 w 146"/>
              <a:gd name="T33" fmla="*/ 10080609 h 193"/>
              <a:gd name="T34" fmla="*/ 136088438 w 146"/>
              <a:gd name="T35" fmla="*/ 10080609 h 193"/>
              <a:gd name="T36" fmla="*/ 171370625 w 146"/>
              <a:gd name="T37" fmla="*/ 40322434 h 193"/>
              <a:gd name="T38" fmla="*/ 206652813 w 146"/>
              <a:gd name="T39" fmla="*/ 55443347 h 193"/>
              <a:gd name="T40" fmla="*/ 236894688 w 146"/>
              <a:gd name="T41" fmla="*/ 60483651 h 193"/>
              <a:gd name="T42" fmla="*/ 252015625 w 146"/>
              <a:gd name="T43" fmla="*/ 60483651 h 193"/>
              <a:gd name="T44" fmla="*/ 277217188 w 146"/>
              <a:gd name="T45" fmla="*/ 40322434 h 193"/>
              <a:gd name="T46" fmla="*/ 302418750 w 146"/>
              <a:gd name="T47" fmla="*/ 25201521 h 193"/>
              <a:gd name="T48" fmla="*/ 327620313 w 146"/>
              <a:gd name="T49" fmla="*/ 30241826 h 193"/>
              <a:gd name="T50" fmla="*/ 352821875 w 146"/>
              <a:gd name="T51" fmla="*/ 35282130 h 193"/>
              <a:gd name="T52" fmla="*/ 362902500 w 146"/>
              <a:gd name="T53" fmla="*/ 45362738 h 193"/>
              <a:gd name="T54" fmla="*/ 347781563 w 146"/>
              <a:gd name="T55" fmla="*/ 70564260 h 193"/>
              <a:gd name="T56" fmla="*/ 327620313 w 146"/>
              <a:gd name="T57" fmla="*/ 95765781 h 193"/>
              <a:gd name="T58" fmla="*/ 327620313 w 146"/>
              <a:gd name="T59" fmla="*/ 284776398 h 193"/>
              <a:gd name="T60" fmla="*/ 342741250 w 146"/>
              <a:gd name="T61" fmla="*/ 309977919 h 193"/>
              <a:gd name="T62" fmla="*/ 347781563 w 146"/>
              <a:gd name="T63" fmla="*/ 330139136 h 193"/>
              <a:gd name="T64" fmla="*/ 327620313 w 146"/>
              <a:gd name="T65" fmla="*/ 345260049 h 193"/>
              <a:gd name="T66" fmla="*/ 322580000 w 146"/>
              <a:gd name="T67" fmla="*/ 355340658 h 193"/>
              <a:gd name="T68" fmla="*/ 317539688 w 146"/>
              <a:gd name="T69" fmla="*/ 365421266 h 193"/>
              <a:gd name="T70" fmla="*/ 297378438 w 146"/>
              <a:gd name="T71" fmla="*/ 375501875 h 193"/>
              <a:gd name="T72" fmla="*/ 292338125 w 146"/>
              <a:gd name="T73" fmla="*/ 395663092 h 193"/>
              <a:gd name="T74" fmla="*/ 277217188 w 146"/>
              <a:gd name="T75" fmla="*/ 415824309 h 193"/>
              <a:gd name="T76" fmla="*/ 272176875 w 146"/>
              <a:gd name="T77" fmla="*/ 430945222 h 193"/>
              <a:gd name="T78" fmla="*/ 267136563 w 146"/>
              <a:gd name="T79" fmla="*/ 451106439 h 193"/>
              <a:gd name="T80" fmla="*/ 262096250 w 146"/>
              <a:gd name="T81" fmla="*/ 456146743 h 193"/>
              <a:gd name="T82" fmla="*/ 257055938 w 146"/>
              <a:gd name="T83" fmla="*/ 476307960 h 193"/>
              <a:gd name="T84" fmla="*/ 236894688 w 146"/>
              <a:gd name="T85" fmla="*/ 481348264 h 193"/>
              <a:gd name="T86" fmla="*/ 216733438 w 146"/>
              <a:gd name="T87" fmla="*/ 466227352 h 193"/>
              <a:gd name="T88" fmla="*/ 196572188 w 146"/>
              <a:gd name="T89" fmla="*/ 451106439 h 193"/>
              <a:gd name="T90" fmla="*/ 176410938 w 146"/>
              <a:gd name="T91" fmla="*/ 430945222 h 193"/>
              <a:gd name="T92" fmla="*/ 166330313 w 146"/>
              <a:gd name="T93" fmla="*/ 420864613 h 193"/>
              <a:gd name="T94" fmla="*/ 171370625 w 146"/>
              <a:gd name="T95" fmla="*/ 405743700 h 193"/>
              <a:gd name="T96" fmla="*/ 161290000 w 146"/>
              <a:gd name="T97" fmla="*/ 395663092 h 193"/>
              <a:gd name="T98" fmla="*/ 141128750 w 146"/>
              <a:gd name="T99" fmla="*/ 380542179 h 193"/>
              <a:gd name="T100" fmla="*/ 126007813 w 146"/>
              <a:gd name="T101" fmla="*/ 370461570 h 193"/>
              <a:gd name="T102" fmla="*/ 95765938 w 146"/>
              <a:gd name="T103" fmla="*/ 355340658 h 193"/>
              <a:gd name="T104" fmla="*/ 85685313 w 146"/>
              <a:gd name="T105" fmla="*/ 350300353 h 193"/>
              <a:gd name="T106" fmla="*/ 65524063 w 146"/>
              <a:gd name="T107" fmla="*/ 335179441 h 193"/>
              <a:gd name="T108" fmla="*/ 45362813 w 146"/>
              <a:gd name="T109" fmla="*/ 320058528 h 193"/>
              <a:gd name="T110" fmla="*/ 25201563 w 146"/>
              <a:gd name="T111" fmla="*/ 304937615 h 193"/>
              <a:gd name="T112" fmla="*/ 5040313 w 146"/>
              <a:gd name="T113" fmla="*/ 294857006 h 19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6" h="193">
                <a:moveTo>
                  <a:pt x="0" y="117"/>
                </a:move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99"/>
                </a:lnTo>
                <a:lnTo>
                  <a:pt x="0" y="97"/>
                </a:lnTo>
                <a:lnTo>
                  <a:pt x="0" y="95"/>
                </a:lnTo>
                <a:lnTo>
                  <a:pt x="0" y="93"/>
                </a:lnTo>
                <a:lnTo>
                  <a:pt x="0" y="91"/>
                </a:lnTo>
                <a:lnTo>
                  <a:pt x="2" y="89"/>
                </a:lnTo>
                <a:lnTo>
                  <a:pt x="2" y="88"/>
                </a:lnTo>
                <a:lnTo>
                  <a:pt x="4" y="88"/>
                </a:lnTo>
                <a:lnTo>
                  <a:pt x="4" y="86"/>
                </a:lnTo>
                <a:lnTo>
                  <a:pt x="4" y="84"/>
                </a:lnTo>
                <a:lnTo>
                  <a:pt x="6" y="84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10" y="78"/>
                </a:lnTo>
                <a:lnTo>
                  <a:pt x="10" y="76"/>
                </a:lnTo>
                <a:lnTo>
                  <a:pt x="10" y="74"/>
                </a:lnTo>
                <a:lnTo>
                  <a:pt x="12" y="74"/>
                </a:lnTo>
                <a:lnTo>
                  <a:pt x="14" y="72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6" y="66"/>
                </a:lnTo>
                <a:lnTo>
                  <a:pt x="18" y="64"/>
                </a:lnTo>
                <a:lnTo>
                  <a:pt x="20" y="62"/>
                </a:lnTo>
                <a:lnTo>
                  <a:pt x="20" y="60"/>
                </a:lnTo>
                <a:lnTo>
                  <a:pt x="20" y="56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48"/>
                </a:lnTo>
                <a:lnTo>
                  <a:pt x="18" y="46"/>
                </a:lnTo>
                <a:lnTo>
                  <a:pt x="18" y="44"/>
                </a:lnTo>
                <a:lnTo>
                  <a:pt x="16" y="42"/>
                </a:lnTo>
                <a:lnTo>
                  <a:pt x="16" y="40"/>
                </a:lnTo>
                <a:lnTo>
                  <a:pt x="16" y="38"/>
                </a:lnTo>
                <a:lnTo>
                  <a:pt x="14" y="38"/>
                </a:lnTo>
                <a:lnTo>
                  <a:pt x="12" y="36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10" y="22"/>
                </a:lnTo>
                <a:lnTo>
                  <a:pt x="8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6" y="4"/>
                </a:lnTo>
                <a:lnTo>
                  <a:pt x="50" y="4"/>
                </a:lnTo>
                <a:lnTo>
                  <a:pt x="54" y="4"/>
                </a:lnTo>
                <a:lnTo>
                  <a:pt x="56" y="6"/>
                </a:lnTo>
                <a:lnTo>
                  <a:pt x="58" y="8"/>
                </a:lnTo>
                <a:lnTo>
                  <a:pt x="60" y="10"/>
                </a:lnTo>
                <a:lnTo>
                  <a:pt x="66" y="14"/>
                </a:lnTo>
                <a:lnTo>
                  <a:pt x="68" y="16"/>
                </a:lnTo>
                <a:lnTo>
                  <a:pt x="74" y="20"/>
                </a:lnTo>
                <a:lnTo>
                  <a:pt x="76" y="22"/>
                </a:lnTo>
                <a:lnTo>
                  <a:pt x="78" y="22"/>
                </a:lnTo>
                <a:lnTo>
                  <a:pt x="80" y="22"/>
                </a:lnTo>
                <a:lnTo>
                  <a:pt x="82" y="22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2" y="24"/>
                </a:lnTo>
                <a:lnTo>
                  <a:pt x="94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6"/>
                </a:lnTo>
                <a:lnTo>
                  <a:pt x="104" y="24"/>
                </a:lnTo>
                <a:lnTo>
                  <a:pt x="106" y="20"/>
                </a:lnTo>
                <a:lnTo>
                  <a:pt x="108" y="16"/>
                </a:lnTo>
                <a:lnTo>
                  <a:pt x="110" y="16"/>
                </a:lnTo>
                <a:lnTo>
                  <a:pt x="114" y="12"/>
                </a:lnTo>
                <a:lnTo>
                  <a:pt x="116" y="12"/>
                </a:lnTo>
                <a:lnTo>
                  <a:pt x="118" y="12"/>
                </a:lnTo>
                <a:lnTo>
                  <a:pt x="120" y="10"/>
                </a:lnTo>
                <a:lnTo>
                  <a:pt x="122" y="8"/>
                </a:lnTo>
                <a:lnTo>
                  <a:pt x="124" y="8"/>
                </a:lnTo>
                <a:lnTo>
                  <a:pt x="126" y="10"/>
                </a:lnTo>
                <a:lnTo>
                  <a:pt x="128" y="12"/>
                </a:lnTo>
                <a:lnTo>
                  <a:pt x="130" y="12"/>
                </a:lnTo>
                <a:lnTo>
                  <a:pt x="132" y="14"/>
                </a:lnTo>
                <a:lnTo>
                  <a:pt x="134" y="14"/>
                </a:lnTo>
                <a:lnTo>
                  <a:pt x="136" y="14"/>
                </a:lnTo>
                <a:lnTo>
                  <a:pt x="138" y="14"/>
                </a:lnTo>
                <a:lnTo>
                  <a:pt x="140" y="14"/>
                </a:lnTo>
                <a:lnTo>
                  <a:pt x="142" y="14"/>
                </a:lnTo>
                <a:lnTo>
                  <a:pt x="144" y="14"/>
                </a:lnTo>
                <a:lnTo>
                  <a:pt x="146" y="14"/>
                </a:lnTo>
                <a:lnTo>
                  <a:pt x="144" y="16"/>
                </a:lnTo>
                <a:lnTo>
                  <a:pt x="144" y="18"/>
                </a:lnTo>
                <a:lnTo>
                  <a:pt x="142" y="20"/>
                </a:lnTo>
                <a:lnTo>
                  <a:pt x="142" y="22"/>
                </a:lnTo>
                <a:lnTo>
                  <a:pt x="140" y="24"/>
                </a:lnTo>
                <a:lnTo>
                  <a:pt x="138" y="26"/>
                </a:lnTo>
                <a:lnTo>
                  <a:pt x="138" y="28"/>
                </a:lnTo>
                <a:lnTo>
                  <a:pt x="136" y="30"/>
                </a:lnTo>
                <a:lnTo>
                  <a:pt x="134" y="32"/>
                </a:lnTo>
                <a:lnTo>
                  <a:pt x="134" y="34"/>
                </a:lnTo>
                <a:lnTo>
                  <a:pt x="132" y="36"/>
                </a:lnTo>
                <a:lnTo>
                  <a:pt x="130" y="38"/>
                </a:lnTo>
                <a:lnTo>
                  <a:pt x="128" y="40"/>
                </a:lnTo>
                <a:lnTo>
                  <a:pt x="128" y="60"/>
                </a:lnTo>
                <a:lnTo>
                  <a:pt x="130" y="62"/>
                </a:lnTo>
                <a:lnTo>
                  <a:pt x="130" y="95"/>
                </a:lnTo>
                <a:lnTo>
                  <a:pt x="130" y="113"/>
                </a:lnTo>
                <a:lnTo>
                  <a:pt x="130" y="115"/>
                </a:lnTo>
                <a:lnTo>
                  <a:pt x="132" y="117"/>
                </a:lnTo>
                <a:lnTo>
                  <a:pt x="134" y="119"/>
                </a:lnTo>
                <a:lnTo>
                  <a:pt x="134" y="121"/>
                </a:lnTo>
                <a:lnTo>
                  <a:pt x="136" y="123"/>
                </a:lnTo>
                <a:lnTo>
                  <a:pt x="138" y="125"/>
                </a:lnTo>
                <a:lnTo>
                  <a:pt x="138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1"/>
                </a:lnTo>
                <a:lnTo>
                  <a:pt x="138" y="133"/>
                </a:lnTo>
                <a:lnTo>
                  <a:pt x="136" y="135"/>
                </a:lnTo>
                <a:lnTo>
                  <a:pt x="134" y="137"/>
                </a:lnTo>
                <a:lnTo>
                  <a:pt x="132" y="137"/>
                </a:lnTo>
                <a:lnTo>
                  <a:pt x="130" y="137"/>
                </a:lnTo>
                <a:lnTo>
                  <a:pt x="128" y="137"/>
                </a:lnTo>
                <a:lnTo>
                  <a:pt x="128" y="139"/>
                </a:lnTo>
                <a:lnTo>
                  <a:pt x="126" y="137"/>
                </a:lnTo>
                <a:lnTo>
                  <a:pt x="128" y="139"/>
                </a:lnTo>
                <a:lnTo>
                  <a:pt x="128" y="141"/>
                </a:lnTo>
                <a:lnTo>
                  <a:pt x="128" y="143"/>
                </a:lnTo>
                <a:lnTo>
                  <a:pt x="126" y="143"/>
                </a:lnTo>
                <a:lnTo>
                  <a:pt x="126" y="145"/>
                </a:lnTo>
                <a:lnTo>
                  <a:pt x="124" y="147"/>
                </a:lnTo>
                <a:lnTo>
                  <a:pt x="122" y="149"/>
                </a:lnTo>
                <a:lnTo>
                  <a:pt x="120" y="149"/>
                </a:lnTo>
                <a:lnTo>
                  <a:pt x="118" y="149"/>
                </a:lnTo>
                <a:lnTo>
                  <a:pt x="116" y="151"/>
                </a:lnTo>
                <a:lnTo>
                  <a:pt x="114" y="153"/>
                </a:lnTo>
                <a:lnTo>
                  <a:pt x="114" y="155"/>
                </a:lnTo>
                <a:lnTo>
                  <a:pt x="116" y="157"/>
                </a:lnTo>
                <a:lnTo>
                  <a:pt x="114" y="159"/>
                </a:lnTo>
                <a:lnTo>
                  <a:pt x="114" y="161"/>
                </a:lnTo>
                <a:lnTo>
                  <a:pt x="112" y="163"/>
                </a:lnTo>
                <a:lnTo>
                  <a:pt x="112" y="165"/>
                </a:lnTo>
                <a:lnTo>
                  <a:pt x="110" y="165"/>
                </a:lnTo>
                <a:lnTo>
                  <a:pt x="110" y="167"/>
                </a:lnTo>
                <a:lnTo>
                  <a:pt x="108" y="169"/>
                </a:lnTo>
                <a:lnTo>
                  <a:pt x="108" y="171"/>
                </a:lnTo>
                <a:lnTo>
                  <a:pt x="108" y="173"/>
                </a:lnTo>
                <a:lnTo>
                  <a:pt x="108" y="175"/>
                </a:lnTo>
                <a:lnTo>
                  <a:pt x="106" y="177"/>
                </a:lnTo>
                <a:lnTo>
                  <a:pt x="106" y="179"/>
                </a:lnTo>
                <a:lnTo>
                  <a:pt x="104" y="179"/>
                </a:lnTo>
                <a:lnTo>
                  <a:pt x="104" y="181"/>
                </a:lnTo>
                <a:lnTo>
                  <a:pt x="104" y="183"/>
                </a:lnTo>
                <a:lnTo>
                  <a:pt x="102" y="185"/>
                </a:lnTo>
                <a:lnTo>
                  <a:pt x="102" y="187"/>
                </a:lnTo>
                <a:lnTo>
                  <a:pt x="102" y="189"/>
                </a:lnTo>
                <a:lnTo>
                  <a:pt x="100" y="191"/>
                </a:lnTo>
                <a:lnTo>
                  <a:pt x="100" y="193"/>
                </a:lnTo>
                <a:lnTo>
                  <a:pt x="98" y="191"/>
                </a:lnTo>
                <a:lnTo>
                  <a:pt x="96" y="193"/>
                </a:lnTo>
                <a:lnTo>
                  <a:pt x="94" y="191"/>
                </a:lnTo>
                <a:lnTo>
                  <a:pt x="92" y="189"/>
                </a:lnTo>
                <a:lnTo>
                  <a:pt x="90" y="187"/>
                </a:lnTo>
                <a:lnTo>
                  <a:pt x="88" y="187"/>
                </a:lnTo>
                <a:lnTo>
                  <a:pt x="86" y="185"/>
                </a:lnTo>
                <a:lnTo>
                  <a:pt x="84" y="183"/>
                </a:lnTo>
                <a:lnTo>
                  <a:pt x="82" y="183"/>
                </a:lnTo>
                <a:lnTo>
                  <a:pt x="82" y="181"/>
                </a:lnTo>
                <a:lnTo>
                  <a:pt x="80" y="181"/>
                </a:lnTo>
                <a:lnTo>
                  <a:pt x="78" y="179"/>
                </a:lnTo>
                <a:lnTo>
                  <a:pt x="78" y="177"/>
                </a:lnTo>
                <a:lnTo>
                  <a:pt x="76" y="177"/>
                </a:lnTo>
                <a:lnTo>
                  <a:pt x="74" y="175"/>
                </a:lnTo>
                <a:lnTo>
                  <a:pt x="72" y="173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6" y="167"/>
                </a:lnTo>
                <a:lnTo>
                  <a:pt x="68" y="165"/>
                </a:lnTo>
                <a:lnTo>
                  <a:pt x="68" y="161"/>
                </a:lnTo>
                <a:lnTo>
                  <a:pt x="68" y="159"/>
                </a:lnTo>
                <a:lnTo>
                  <a:pt x="66" y="157"/>
                </a:lnTo>
                <a:lnTo>
                  <a:pt x="64" y="157"/>
                </a:lnTo>
                <a:lnTo>
                  <a:pt x="62" y="155"/>
                </a:lnTo>
                <a:lnTo>
                  <a:pt x="60" y="153"/>
                </a:lnTo>
                <a:lnTo>
                  <a:pt x="58" y="153"/>
                </a:lnTo>
                <a:lnTo>
                  <a:pt x="56" y="151"/>
                </a:lnTo>
                <a:lnTo>
                  <a:pt x="54" y="149"/>
                </a:lnTo>
                <a:lnTo>
                  <a:pt x="52" y="149"/>
                </a:lnTo>
                <a:lnTo>
                  <a:pt x="50" y="147"/>
                </a:lnTo>
                <a:lnTo>
                  <a:pt x="48" y="147"/>
                </a:lnTo>
                <a:lnTo>
                  <a:pt x="44" y="145"/>
                </a:lnTo>
                <a:lnTo>
                  <a:pt x="42" y="143"/>
                </a:lnTo>
                <a:lnTo>
                  <a:pt x="40" y="141"/>
                </a:lnTo>
                <a:lnTo>
                  <a:pt x="38" y="141"/>
                </a:lnTo>
                <a:lnTo>
                  <a:pt x="38" y="139"/>
                </a:lnTo>
                <a:lnTo>
                  <a:pt x="36" y="139"/>
                </a:lnTo>
                <a:lnTo>
                  <a:pt x="34" y="139"/>
                </a:lnTo>
                <a:lnTo>
                  <a:pt x="34" y="137"/>
                </a:lnTo>
                <a:lnTo>
                  <a:pt x="32" y="135"/>
                </a:lnTo>
                <a:lnTo>
                  <a:pt x="30" y="135"/>
                </a:lnTo>
                <a:lnTo>
                  <a:pt x="28" y="133"/>
                </a:lnTo>
                <a:lnTo>
                  <a:pt x="26" y="133"/>
                </a:lnTo>
                <a:lnTo>
                  <a:pt x="24" y="131"/>
                </a:lnTo>
                <a:lnTo>
                  <a:pt x="22" y="131"/>
                </a:lnTo>
                <a:lnTo>
                  <a:pt x="22" y="129"/>
                </a:lnTo>
                <a:lnTo>
                  <a:pt x="20" y="129"/>
                </a:lnTo>
                <a:lnTo>
                  <a:pt x="18" y="127"/>
                </a:lnTo>
                <a:lnTo>
                  <a:pt x="16" y="125"/>
                </a:lnTo>
                <a:lnTo>
                  <a:pt x="14" y="125"/>
                </a:lnTo>
                <a:lnTo>
                  <a:pt x="12" y="125"/>
                </a:lnTo>
                <a:lnTo>
                  <a:pt x="12" y="123"/>
                </a:lnTo>
                <a:lnTo>
                  <a:pt x="10" y="121"/>
                </a:lnTo>
                <a:lnTo>
                  <a:pt x="8" y="121"/>
                </a:lnTo>
                <a:lnTo>
                  <a:pt x="6" y="119"/>
                </a:lnTo>
                <a:lnTo>
                  <a:pt x="4" y="119"/>
                </a:lnTo>
                <a:lnTo>
                  <a:pt x="2" y="117"/>
                </a:lnTo>
                <a:lnTo>
                  <a:pt x="0" y="11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0" name="Freeform 2284">
            <a:extLst>
              <a:ext uri="{FF2B5EF4-FFF2-40B4-BE49-F238E27FC236}">
                <a16:creationId xmlns:a16="http://schemas.microsoft.com/office/drawing/2014/main" id="{62B019EF-36A2-4E45-AEF3-51399B26BF2C}"/>
              </a:ext>
            </a:extLst>
          </p:cNvPr>
          <p:cNvSpPr>
            <a:spLocks/>
          </p:cNvSpPr>
          <p:nvPr/>
        </p:nvSpPr>
        <p:spPr bwMode="auto">
          <a:xfrm>
            <a:off x="5678489" y="3079751"/>
            <a:ext cx="131762" cy="111125"/>
          </a:xfrm>
          <a:custGeom>
            <a:avLst/>
            <a:gdLst>
              <a:gd name="T0" fmla="*/ 5040293 w 83"/>
              <a:gd name="T1" fmla="*/ 95765938 h 70"/>
              <a:gd name="T2" fmla="*/ 10080587 w 83"/>
              <a:gd name="T3" fmla="*/ 100806250 h 70"/>
              <a:gd name="T4" fmla="*/ 15120880 w 83"/>
              <a:gd name="T5" fmla="*/ 110886875 h 70"/>
              <a:gd name="T6" fmla="*/ 30241760 w 83"/>
              <a:gd name="T7" fmla="*/ 110886875 h 70"/>
              <a:gd name="T8" fmla="*/ 37801407 w 83"/>
              <a:gd name="T9" fmla="*/ 100806250 h 70"/>
              <a:gd name="T10" fmla="*/ 52922287 w 83"/>
              <a:gd name="T11" fmla="*/ 100806250 h 70"/>
              <a:gd name="T12" fmla="*/ 63002873 w 83"/>
              <a:gd name="T13" fmla="*/ 100806250 h 70"/>
              <a:gd name="T14" fmla="*/ 78123754 w 83"/>
              <a:gd name="T15" fmla="*/ 100806250 h 70"/>
              <a:gd name="T16" fmla="*/ 93244634 w 83"/>
              <a:gd name="T17" fmla="*/ 105846563 h 70"/>
              <a:gd name="T18" fmla="*/ 103325220 w 83"/>
              <a:gd name="T19" fmla="*/ 100806250 h 70"/>
              <a:gd name="T20" fmla="*/ 113405807 w 83"/>
              <a:gd name="T21" fmla="*/ 95765938 h 70"/>
              <a:gd name="T22" fmla="*/ 118446101 w 83"/>
              <a:gd name="T23" fmla="*/ 95765938 h 70"/>
              <a:gd name="T24" fmla="*/ 128526687 w 83"/>
              <a:gd name="T25" fmla="*/ 85685313 h 70"/>
              <a:gd name="T26" fmla="*/ 133566981 w 83"/>
              <a:gd name="T27" fmla="*/ 75604688 h 70"/>
              <a:gd name="T28" fmla="*/ 138607274 w 83"/>
              <a:gd name="T29" fmla="*/ 60483750 h 70"/>
              <a:gd name="T30" fmla="*/ 148687861 w 83"/>
              <a:gd name="T31" fmla="*/ 55443438 h 70"/>
              <a:gd name="T32" fmla="*/ 158768448 w 83"/>
              <a:gd name="T33" fmla="*/ 45362813 h 70"/>
              <a:gd name="T34" fmla="*/ 163808741 w 83"/>
              <a:gd name="T35" fmla="*/ 40322500 h 70"/>
              <a:gd name="T36" fmla="*/ 163808741 w 83"/>
              <a:gd name="T37" fmla="*/ 35282188 h 70"/>
              <a:gd name="T38" fmla="*/ 168849034 w 83"/>
              <a:gd name="T39" fmla="*/ 30241875 h 70"/>
              <a:gd name="T40" fmla="*/ 168849034 w 83"/>
              <a:gd name="T41" fmla="*/ 30241875 h 70"/>
              <a:gd name="T42" fmla="*/ 178929621 w 83"/>
              <a:gd name="T43" fmla="*/ 20161250 h 70"/>
              <a:gd name="T44" fmla="*/ 189010208 w 83"/>
              <a:gd name="T45" fmla="*/ 10080625 h 70"/>
              <a:gd name="T46" fmla="*/ 194050501 w 83"/>
              <a:gd name="T47" fmla="*/ 0 h 70"/>
              <a:gd name="T48" fmla="*/ 194050501 w 83"/>
              <a:gd name="T49" fmla="*/ 20161250 h 70"/>
              <a:gd name="T50" fmla="*/ 204131088 w 83"/>
              <a:gd name="T51" fmla="*/ 20161250 h 70"/>
              <a:gd name="T52" fmla="*/ 209171381 w 83"/>
              <a:gd name="T53" fmla="*/ 35282188 h 70"/>
              <a:gd name="T54" fmla="*/ 209171381 w 83"/>
              <a:gd name="T55" fmla="*/ 40322500 h 70"/>
              <a:gd name="T56" fmla="*/ 209171381 w 83"/>
              <a:gd name="T57" fmla="*/ 50403125 h 70"/>
              <a:gd name="T58" fmla="*/ 209171381 w 83"/>
              <a:gd name="T59" fmla="*/ 55443438 h 70"/>
              <a:gd name="T60" fmla="*/ 204131088 w 83"/>
              <a:gd name="T61" fmla="*/ 60483750 h 70"/>
              <a:gd name="T62" fmla="*/ 204131088 w 83"/>
              <a:gd name="T63" fmla="*/ 65524063 h 70"/>
              <a:gd name="T64" fmla="*/ 194050501 w 83"/>
              <a:gd name="T65" fmla="*/ 65524063 h 70"/>
              <a:gd name="T66" fmla="*/ 194050501 w 83"/>
              <a:gd name="T67" fmla="*/ 60483750 h 70"/>
              <a:gd name="T68" fmla="*/ 183969914 w 83"/>
              <a:gd name="T69" fmla="*/ 60483750 h 70"/>
              <a:gd name="T70" fmla="*/ 183969914 w 83"/>
              <a:gd name="T71" fmla="*/ 70564375 h 70"/>
              <a:gd name="T72" fmla="*/ 183969914 w 83"/>
              <a:gd name="T73" fmla="*/ 80645000 h 70"/>
              <a:gd name="T74" fmla="*/ 189010208 w 83"/>
              <a:gd name="T75" fmla="*/ 95765938 h 70"/>
              <a:gd name="T76" fmla="*/ 194050501 w 83"/>
              <a:gd name="T77" fmla="*/ 105846563 h 70"/>
              <a:gd name="T78" fmla="*/ 183969914 w 83"/>
              <a:gd name="T79" fmla="*/ 105846563 h 70"/>
              <a:gd name="T80" fmla="*/ 178929621 w 83"/>
              <a:gd name="T81" fmla="*/ 110886875 h 70"/>
              <a:gd name="T82" fmla="*/ 173889328 w 83"/>
              <a:gd name="T83" fmla="*/ 126007813 h 70"/>
              <a:gd name="T84" fmla="*/ 173889328 w 83"/>
              <a:gd name="T85" fmla="*/ 141128750 h 70"/>
              <a:gd name="T86" fmla="*/ 168849034 w 83"/>
              <a:gd name="T87" fmla="*/ 151209375 h 70"/>
              <a:gd name="T88" fmla="*/ 168849034 w 83"/>
              <a:gd name="T89" fmla="*/ 171370625 h 70"/>
              <a:gd name="T90" fmla="*/ 163808741 w 83"/>
              <a:gd name="T91" fmla="*/ 176410938 h 70"/>
              <a:gd name="T92" fmla="*/ 108365514 w 83"/>
              <a:gd name="T93" fmla="*/ 171370625 h 70"/>
              <a:gd name="T94" fmla="*/ 73083460 w 83"/>
              <a:gd name="T95" fmla="*/ 166330313 h 70"/>
              <a:gd name="T96" fmla="*/ 42841700 w 83"/>
              <a:gd name="T97" fmla="*/ 156249688 h 70"/>
              <a:gd name="T98" fmla="*/ 30241760 w 83"/>
              <a:gd name="T99" fmla="*/ 136088438 h 70"/>
              <a:gd name="T100" fmla="*/ 10080587 w 83"/>
              <a:gd name="T101" fmla="*/ 110886875 h 70"/>
              <a:gd name="T102" fmla="*/ 0 w 83"/>
              <a:gd name="T103" fmla="*/ 95765938 h 7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3" h="70">
                <a:moveTo>
                  <a:pt x="0" y="36"/>
                </a:moveTo>
                <a:lnTo>
                  <a:pt x="0" y="36"/>
                </a:lnTo>
                <a:lnTo>
                  <a:pt x="2" y="38"/>
                </a:lnTo>
                <a:lnTo>
                  <a:pt x="2" y="36"/>
                </a:lnTo>
                <a:lnTo>
                  <a:pt x="4" y="38"/>
                </a:lnTo>
                <a:lnTo>
                  <a:pt x="4" y="40"/>
                </a:lnTo>
                <a:lnTo>
                  <a:pt x="4" y="42"/>
                </a:lnTo>
                <a:lnTo>
                  <a:pt x="6" y="44"/>
                </a:lnTo>
                <a:lnTo>
                  <a:pt x="8" y="42"/>
                </a:lnTo>
                <a:lnTo>
                  <a:pt x="10" y="44"/>
                </a:lnTo>
                <a:lnTo>
                  <a:pt x="12" y="44"/>
                </a:lnTo>
                <a:lnTo>
                  <a:pt x="14" y="42"/>
                </a:lnTo>
                <a:lnTo>
                  <a:pt x="15" y="42"/>
                </a:lnTo>
                <a:lnTo>
                  <a:pt x="15" y="40"/>
                </a:lnTo>
                <a:lnTo>
                  <a:pt x="17" y="38"/>
                </a:lnTo>
                <a:lnTo>
                  <a:pt x="19" y="40"/>
                </a:lnTo>
                <a:lnTo>
                  <a:pt x="21" y="40"/>
                </a:lnTo>
                <a:lnTo>
                  <a:pt x="23" y="40"/>
                </a:lnTo>
                <a:lnTo>
                  <a:pt x="25" y="40"/>
                </a:lnTo>
                <a:lnTo>
                  <a:pt x="27" y="40"/>
                </a:lnTo>
                <a:lnTo>
                  <a:pt x="29" y="40"/>
                </a:lnTo>
                <a:lnTo>
                  <a:pt x="31" y="40"/>
                </a:lnTo>
                <a:lnTo>
                  <a:pt x="33" y="40"/>
                </a:lnTo>
                <a:lnTo>
                  <a:pt x="35" y="40"/>
                </a:lnTo>
                <a:lnTo>
                  <a:pt x="37" y="42"/>
                </a:lnTo>
                <a:lnTo>
                  <a:pt x="39" y="42"/>
                </a:lnTo>
                <a:lnTo>
                  <a:pt x="41" y="40"/>
                </a:lnTo>
                <a:lnTo>
                  <a:pt x="43" y="40"/>
                </a:lnTo>
                <a:lnTo>
                  <a:pt x="45" y="38"/>
                </a:lnTo>
                <a:lnTo>
                  <a:pt x="43" y="36"/>
                </a:lnTo>
                <a:lnTo>
                  <a:pt x="45" y="36"/>
                </a:lnTo>
                <a:lnTo>
                  <a:pt x="47" y="38"/>
                </a:lnTo>
                <a:lnTo>
                  <a:pt x="49" y="38"/>
                </a:lnTo>
                <a:lnTo>
                  <a:pt x="51" y="36"/>
                </a:lnTo>
                <a:lnTo>
                  <a:pt x="51" y="34"/>
                </a:lnTo>
                <a:lnTo>
                  <a:pt x="53" y="32"/>
                </a:lnTo>
                <a:lnTo>
                  <a:pt x="53" y="30"/>
                </a:lnTo>
                <a:lnTo>
                  <a:pt x="53" y="28"/>
                </a:lnTo>
                <a:lnTo>
                  <a:pt x="53" y="26"/>
                </a:lnTo>
                <a:lnTo>
                  <a:pt x="55" y="24"/>
                </a:lnTo>
                <a:lnTo>
                  <a:pt x="57" y="24"/>
                </a:lnTo>
                <a:lnTo>
                  <a:pt x="59" y="22"/>
                </a:lnTo>
                <a:lnTo>
                  <a:pt x="61" y="20"/>
                </a:lnTo>
                <a:lnTo>
                  <a:pt x="63" y="18"/>
                </a:lnTo>
                <a:lnTo>
                  <a:pt x="63" y="16"/>
                </a:lnTo>
                <a:lnTo>
                  <a:pt x="65" y="16"/>
                </a:lnTo>
                <a:lnTo>
                  <a:pt x="63" y="16"/>
                </a:lnTo>
                <a:lnTo>
                  <a:pt x="65" y="16"/>
                </a:lnTo>
                <a:lnTo>
                  <a:pt x="65" y="14"/>
                </a:lnTo>
                <a:lnTo>
                  <a:pt x="67" y="14"/>
                </a:lnTo>
                <a:lnTo>
                  <a:pt x="67" y="12"/>
                </a:lnTo>
                <a:lnTo>
                  <a:pt x="67" y="10"/>
                </a:lnTo>
                <a:lnTo>
                  <a:pt x="69" y="10"/>
                </a:lnTo>
                <a:lnTo>
                  <a:pt x="71" y="8"/>
                </a:lnTo>
                <a:lnTo>
                  <a:pt x="73" y="6"/>
                </a:lnTo>
                <a:lnTo>
                  <a:pt x="75" y="4"/>
                </a:lnTo>
                <a:lnTo>
                  <a:pt x="75" y="2"/>
                </a:lnTo>
                <a:lnTo>
                  <a:pt x="77" y="0"/>
                </a:lnTo>
                <a:lnTo>
                  <a:pt x="77" y="2"/>
                </a:lnTo>
                <a:lnTo>
                  <a:pt x="77" y="8"/>
                </a:lnTo>
                <a:lnTo>
                  <a:pt x="79" y="8"/>
                </a:lnTo>
                <a:lnTo>
                  <a:pt x="81" y="8"/>
                </a:lnTo>
                <a:lnTo>
                  <a:pt x="81" y="10"/>
                </a:lnTo>
                <a:lnTo>
                  <a:pt x="83" y="12"/>
                </a:lnTo>
                <a:lnTo>
                  <a:pt x="83" y="14"/>
                </a:lnTo>
                <a:lnTo>
                  <a:pt x="83" y="16"/>
                </a:lnTo>
                <a:lnTo>
                  <a:pt x="83" y="18"/>
                </a:lnTo>
                <a:lnTo>
                  <a:pt x="83" y="20"/>
                </a:lnTo>
                <a:lnTo>
                  <a:pt x="83" y="22"/>
                </a:lnTo>
                <a:lnTo>
                  <a:pt x="83" y="24"/>
                </a:lnTo>
                <a:lnTo>
                  <a:pt x="81" y="24"/>
                </a:lnTo>
                <a:lnTo>
                  <a:pt x="81" y="26"/>
                </a:lnTo>
                <a:lnTo>
                  <a:pt x="79" y="28"/>
                </a:lnTo>
                <a:lnTo>
                  <a:pt x="77" y="26"/>
                </a:lnTo>
                <a:lnTo>
                  <a:pt x="77" y="24"/>
                </a:lnTo>
                <a:lnTo>
                  <a:pt x="77" y="22"/>
                </a:lnTo>
                <a:lnTo>
                  <a:pt x="75" y="22"/>
                </a:lnTo>
                <a:lnTo>
                  <a:pt x="73" y="24"/>
                </a:lnTo>
                <a:lnTo>
                  <a:pt x="73" y="26"/>
                </a:lnTo>
                <a:lnTo>
                  <a:pt x="73" y="28"/>
                </a:lnTo>
                <a:lnTo>
                  <a:pt x="75" y="28"/>
                </a:lnTo>
                <a:lnTo>
                  <a:pt x="73" y="30"/>
                </a:lnTo>
                <a:lnTo>
                  <a:pt x="73" y="32"/>
                </a:lnTo>
                <a:lnTo>
                  <a:pt x="75" y="34"/>
                </a:lnTo>
                <a:lnTo>
                  <a:pt x="75" y="36"/>
                </a:lnTo>
                <a:lnTo>
                  <a:pt x="75" y="38"/>
                </a:lnTo>
                <a:lnTo>
                  <a:pt x="77" y="38"/>
                </a:lnTo>
                <a:lnTo>
                  <a:pt x="77" y="40"/>
                </a:lnTo>
                <a:lnTo>
                  <a:pt x="77" y="42"/>
                </a:lnTo>
                <a:lnTo>
                  <a:pt x="75" y="42"/>
                </a:lnTo>
                <a:lnTo>
                  <a:pt x="73" y="42"/>
                </a:lnTo>
                <a:lnTo>
                  <a:pt x="71" y="42"/>
                </a:lnTo>
                <a:lnTo>
                  <a:pt x="69" y="44"/>
                </a:lnTo>
                <a:lnTo>
                  <a:pt x="71" y="44"/>
                </a:lnTo>
                <a:lnTo>
                  <a:pt x="71" y="46"/>
                </a:lnTo>
                <a:lnTo>
                  <a:pt x="71" y="48"/>
                </a:lnTo>
                <a:lnTo>
                  <a:pt x="69" y="50"/>
                </a:lnTo>
                <a:lnTo>
                  <a:pt x="69" y="52"/>
                </a:lnTo>
                <a:lnTo>
                  <a:pt x="69" y="54"/>
                </a:lnTo>
                <a:lnTo>
                  <a:pt x="69" y="56"/>
                </a:lnTo>
                <a:lnTo>
                  <a:pt x="67" y="56"/>
                </a:lnTo>
                <a:lnTo>
                  <a:pt x="67" y="58"/>
                </a:lnTo>
                <a:lnTo>
                  <a:pt x="67" y="60"/>
                </a:lnTo>
                <a:lnTo>
                  <a:pt x="67" y="62"/>
                </a:lnTo>
                <a:lnTo>
                  <a:pt x="67" y="66"/>
                </a:lnTo>
                <a:lnTo>
                  <a:pt x="67" y="68"/>
                </a:lnTo>
                <a:lnTo>
                  <a:pt x="67" y="70"/>
                </a:lnTo>
                <a:lnTo>
                  <a:pt x="65" y="70"/>
                </a:lnTo>
                <a:lnTo>
                  <a:pt x="47" y="68"/>
                </a:lnTo>
                <a:lnTo>
                  <a:pt x="43" y="68"/>
                </a:lnTo>
                <a:lnTo>
                  <a:pt x="37" y="66"/>
                </a:lnTo>
                <a:lnTo>
                  <a:pt x="33" y="66"/>
                </a:lnTo>
                <a:lnTo>
                  <a:pt x="29" y="66"/>
                </a:lnTo>
                <a:lnTo>
                  <a:pt x="25" y="66"/>
                </a:lnTo>
                <a:lnTo>
                  <a:pt x="19" y="64"/>
                </a:lnTo>
                <a:lnTo>
                  <a:pt x="17" y="62"/>
                </a:lnTo>
                <a:lnTo>
                  <a:pt x="15" y="58"/>
                </a:lnTo>
                <a:lnTo>
                  <a:pt x="12" y="56"/>
                </a:lnTo>
                <a:lnTo>
                  <a:pt x="12" y="54"/>
                </a:lnTo>
                <a:lnTo>
                  <a:pt x="8" y="50"/>
                </a:lnTo>
                <a:lnTo>
                  <a:pt x="6" y="48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1" name="Freeform 2285">
            <a:extLst>
              <a:ext uri="{FF2B5EF4-FFF2-40B4-BE49-F238E27FC236}">
                <a16:creationId xmlns:a16="http://schemas.microsoft.com/office/drawing/2014/main" id="{97484F4F-548D-42E4-9A5C-EEE66332FD44}"/>
              </a:ext>
            </a:extLst>
          </p:cNvPr>
          <p:cNvSpPr>
            <a:spLocks/>
          </p:cNvSpPr>
          <p:nvPr/>
        </p:nvSpPr>
        <p:spPr bwMode="auto">
          <a:xfrm>
            <a:off x="5678489" y="3079751"/>
            <a:ext cx="131762" cy="111125"/>
          </a:xfrm>
          <a:custGeom>
            <a:avLst/>
            <a:gdLst>
              <a:gd name="T0" fmla="*/ 5040293 w 83"/>
              <a:gd name="T1" fmla="*/ 95765938 h 70"/>
              <a:gd name="T2" fmla="*/ 10080587 w 83"/>
              <a:gd name="T3" fmla="*/ 100806250 h 70"/>
              <a:gd name="T4" fmla="*/ 15120880 w 83"/>
              <a:gd name="T5" fmla="*/ 110886875 h 70"/>
              <a:gd name="T6" fmla="*/ 30241760 w 83"/>
              <a:gd name="T7" fmla="*/ 110886875 h 70"/>
              <a:gd name="T8" fmla="*/ 37801407 w 83"/>
              <a:gd name="T9" fmla="*/ 100806250 h 70"/>
              <a:gd name="T10" fmla="*/ 52922287 w 83"/>
              <a:gd name="T11" fmla="*/ 100806250 h 70"/>
              <a:gd name="T12" fmla="*/ 63002873 w 83"/>
              <a:gd name="T13" fmla="*/ 100806250 h 70"/>
              <a:gd name="T14" fmla="*/ 78123754 w 83"/>
              <a:gd name="T15" fmla="*/ 100806250 h 70"/>
              <a:gd name="T16" fmla="*/ 93244634 w 83"/>
              <a:gd name="T17" fmla="*/ 105846563 h 70"/>
              <a:gd name="T18" fmla="*/ 103325220 w 83"/>
              <a:gd name="T19" fmla="*/ 100806250 h 70"/>
              <a:gd name="T20" fmla="*/ 113405807 w 83"/>
              <a:gd name="T21" fmla="*/ 95765938 h 70"/>
              <a:gd name="T22" fmla="*/ 118446101 w 83"/>
              <a:gd name="T23" fmla="*/ 95765938 h 70"/>
              <a:gd name="T24" fmla="*/ 128526687 w 83"/>
              <a:gd name="T25" fmla="*/ 85685313 h 70"/>
              <a:gd name="T26" fmla="*/ 133566981 w 83"/>
              <a:gd name="T27" fmla="*/ 75604688 h 70"/>
              <a:gd name="T28" fmla="*/ 138607274 w 83"/>
              <a:gd name="T29" fmla="*/ 60483750 h 70"/>
              <a:gd name="T30" fmla="*/ 148687861 w 83"/>
              <a:gd name="T31" fmla="*/ 55443438 h 70"/>
              <a:gd name="T32" fmla="*/ 158768448 w 83"/>
              <a:gd name="T33" fmla="*/ 45362813 h 70"/>
              <a:gd name="T34" fmla="*/ 163808741 w 83"/>
              <a:gd name="T35" fmla="*/ 40322500 h 70"/>
              <a:gd name="T36" fmla="*/ 163808741 w 83"/>
              <a:gd name="T37" fmla="*/ 35282188 h 70"/>
              <a:gd name="T38" fmla="*/ 168849034 w 83"/>
              <a:gd name="T39" fmla="*/ 30241875 h 70"/>
              <a:gd name="T40" fmla="*/ 168849034 w 83"/>
              <a:gd name="T41" fmla="*/ 30241875 h 70"/>
              <a:gd name="T42" fmla="*/ 178929621 w 83"/>
              <a:gd name="T43" fmla="*/ 20161250 h 70"/>
              <a:gd name="T44" fmla="*/ 189010208 w 83"/>
              <a:gd name="T45" fmla="*/ 10080625 h 70"/>
              <a:gd name="T46" fmla="*/ 194050501 w 83"/>
              <a:gd name="T47" fmla="*/ 0 h 70"/>
              <a:gd name="T48" fmla="*/ 194050501 w 83"/>
              <a:gd name="T49" fmla="*/ 20161250 h 70"/>
              <a:gd name="T50" fmla="*/ 204131088 w 83"/>
              <a:gd name="T51" fmla="*/ 20161250 h 70"/>
              <a:gd name="T52" fmla="*/ 209171381 w 83"/>
              <a:gd name="T53" fmla="*/ 35282188 h 70"/>
              <a:gd name="T54" fmla="*/ 209171381 w 83"/>
              <a:gd name="T55" fmla="*/ 40322500 h 70"/>
              <a:gd name="T56" fmla="*/ 209171381 w 83"/>
              <a:gd name="T57" fmla="*/ 50403125 h 70"/>
              <a:gd name="T58" fmla="*/ 209171381 w 83"/>
              <a:gd name="T59" fmla="*/ 55443438 h 70"/>
              <a:gd name="T60" fmla="*/ 204131088 w 83"/>
              <a:gd name="T61" fmla="*/ 60483750 h 70"/>
              <a:gd name="T62" fmla="*/ 204131088 w 83"/>
              <a:gd name="T63" fmla="*/ 65524063 h 70"/>
              <a:gd name="T64" fmla="*/ 194050501 w 83"/>
              <a:gd name="T65" fmla="*/ 65524063 h 70"/>
              <a:gd name="T66" fmla="*/ 194050501 w 83"/>
              <a:gd name="T67" fmla="*/ 60483750 h 70"/>
              <a:gd name="T68" fmla="*/ 183969914 w 83"/>
              <a:gd name="T69" fmla="*/ 60483750 h 70"/>
              <a:gd name="T70" fmla="*/ 183969914 w 83"/>
              <a:gd name="T71" fmla="*/ 70564375 h 70"/>
              <a:gd name="T72" fmla="*/ 183969914 w 83"/>
              <a:gd name="T73" fmla="*/ 80645000 h 70"/>
              <a:gd name="T74" fmla="*/ 189010208 w 83"/>
              <a:gd name="T75" fmla="*/ 95765938 h 70"/>
              <a:gd name="T76" fmla="*/ 194050501 w 83"/>
              <a:gd name="T77" fmla="*/ 105846563 h 70"/>
              <a:gd name="T78" fmla="*/ 183969914 w 83"/>
              <a:gd name="T79" fmla="*/ 105846563 h 70"/>
              <a:gd name="T80" fmla="*/ 178929621 w 83"/>
              <a:gd name="T81" fmla="*/ 110886875 h 70"/>
              <a:gd name="T82" fmla="*/ 173889328 w 83"/>
              <a:gd name="T83" fmla="*/ 126007813 h 70"/>
              <a:gd name="T84" fmla="*/ 173889328 w 83"/>
              <a:gd name="T85" fmla="*/ 141128750 h 70"/>
              <a:gd name="T86" fmla="*/ 168849034 w 83"/>
              <a:gd name="T87" fmla="*/ 151209375 h 70"/>
              <a:gd name="T88" fmla="*/ 168849034 w 83"/>
              <a:gd name="T89" fmla="*/ 171370625 h 70"/>
              <a:gd name="T90" fmla="*/ 163808741 w 83"/>
              <a:gd name="T91" fmla="*/ 176410938 h 70"/>
              <a:gd name="T92" fmla="*/ 108365514 w 83"/>
              <a:gd name="T93" fmla="*/ 171370625 h 70"/>
              <a:gd name="T94" fmla="*/ 73083460 w 83"/>
              <a:gd name="T95" fmla="*/ 166330313 h 70"/>
              <a:gd name="T96" fmla="*/ 42841700 w 83"/>
              <a:gd name="T97" fmla="*/ 156249688 h 70"/>
              <a:gd name="T98" fmla="*/ 30241760 w 83"/>
              <a:gd name="T99" fmla="*/ 136088438 h 70"/>
              <a:gd name="T100" fmla="*/ 10080587 w 83"/>
              <a:gd name="T101" fmla="*/ 110886875 h 70"/>
              <a:gd name="T102" fmla="*/ 0 w 83"/>
              <a:gd name="T103" fmla="*/ 95765938 h 7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3" h="70">
                <a:moveTo>
                  <a:pt x="0" y="36"/>
                </a:moveTo>
                <a:lnTo>
                  <a:pt x="0" y="36"/>
                </a:lnTo>
                <a:lnTo>
                  <a:pt x="2" y="38"/>
                </a:lnTo>
                <a:lnTo>
                  <a:pt x="2" y="36"/>
                </a:lnTo>
                <a:lnTo>
                  <a:pt x="4" y="38"/>
                </a:lnTo>
                <a:lnTo>
                  <a:pt x="4" y="40"/>
                </a:lnTo>
                <a:lnTo>
                  <a:pt x="4" y="42"/>
                </a:lnTo>
                <a:lnTo>
                  <a:pt x="6" y="44"/>
                </a:lnTo>
                <a:lnTo>
                  <a:pt x="8" y="42"/>
                </a:lnTo>
                <a:lnTo>
                  <a:pt x="10" y="44"/>
                </a:lnTo>
                <a:lnTo>
                  <a:pt x="12" y="44"/>
                </a:lnTo>
                <a:lnTo>
                  <a:pt x="14" y="42"/>
                </a:lnTo>
                <a:lnTo>
                  <a:pt x="15" y="42"/>
                </a:lnTo>
                <a:lnTo>
                  <a:pt x="15" y="40"/>
                </a:lnTo>
                <a:lnTo>
                  <a:pt x="17" y="38"/>
                </a:lnTo>
                <a:lnTo>
                  <a:pt x="19" y="40"/>
                </a:lnTo>
                <a:lnTo>
                  <a:pt x="21" y="40"/>
                </a:lnTo>
                <a:lnTo>
                  <a:pt x="23" y="40"/>
                </a:lnTo>
                <a:lnTo>
                  <a:pt x="25" y="40"/>
                </a:lnTo>
                <a:lnTo>
                  <a:pt x="27" y="40"/>
                </a:lnTo>
                <a:lnTo>
                  <a:pt x="29" y="40"/>
                </a:lnTo>
                <a:lnTo>
                  <a:pt x="31" y="40"/>
                </a:lnTo>
                <a:lnTo>
                  <a:pt x="33" y="40"/>
                </a:lnTo>
                <a:lnTo>
                  <a:pt x="35" y="40"/>
                </a:lnTo>
                <a:lnTo>
                  <a:pt x="37" y="42"/>
                </a:lnTo>
                <a:lnTo>
                  <a:pt x="39" y="42"/>
                </a:lnTo>
                <a:lnTo>
                  <a:pt x="41" y="40"/>
                </a:lnTo>
                <a:lnTo>
                  <a:pt x="43" y="40"/>
                </a:lnTo>
                <a:lnTo>
                  <a:pt x="45" y="38"/>
                </a:lnTo>
                <a:lnTo>
                  <a:pt x="43" y="36"/>
                </a:lnTo>
                <a:lnTo>
                  <a:pt x="45" y="36"/>
                </a:lnTo>
                <a:lnTo>
                  <a:pt x="47" y="38"/>
                </a:lnTo>
                <a:lnTo>
                  <a:pt x="49" y="38"/>
                </a:lnTo>
                <a:lnTo>
                  <a:pt x="51" y="36"/>
                </a:lnTo>
                <a:lnTo>
                  <a:pt x="51" y="34"/>
                </a:lnTo>
                <a:lnTo>
                  <a:pt x="53" y="32"/>
                </a:lnTo>
                <a:lnTo>
                  <a:pt x="53" y="30"/>
                </a:lnTo>
                <a:lnTo>
                  <a:pt x="53" y="28"/>
                </a:lnTo>
                <a:lnTo>
                  <a:pt x="53" y="26"/>
                </a:lnTo>
                <a:lnTo>
                  <a:pt x="55" y="24"/>
                </a:lnTo>
                <a:lnTo>
                  <a:pt x="57" y="24"/>
                </a:lnTo>
                <a:lnTo>
                  <a:pt x="59" y="22"/>
                </a:lnTo>
                <a:lnTo>
                  <a:pt x="61" y="20"/>
                </a:lnTo>
                <a:lnTo>
                  <a:pt x="63" y="18"/>
                </a:lnTo>
                <a:lnTo>
                  <a:pt x="63" y="16"/>
                </a:lnTo>
                <a:lnTo>
                  <a:pt x="65" y="16"/>
                </a:lnTo>
                <a:lnTo>
                  <a:pt x="63" y="16"/>
                </a:lnTo>
                <a:lnTo>
                  <a:pt x="65" y="16"/>
                </a:lnTo>
                <a:lnTo>
                  <a:pt x="65" y="14"/>
                </a:lnTo>
                <a:lnTo>
                  <a:pt x="67" y="14"/>
                </a:lnTo>
                <a:lnTo>
                  <a:pt x="67" y="12"/>
                </a:lnTo>
                <a:lnTo>
                  <a:pt x="67" y="10"/>
                </a:lnTo>
                <a:lnTo>
                  <a:pt x="69" y="10"/>
                </a:lnTo>
                <a:lnTo>
                  <a:pt x="71" y="8"/>
                </a:lnTo>
                <a:lnTo>
                  <a:pt x="73" y="6"/>
                </a:lnTo>
                <a:lnTo>
                  <a:pt x="75" y="4"/>
                </a:lnTo>
                <a:lnTo>
                  <a:pt x="75" y="2"/>
                </a:lnTo>
                <a:lnTo>
                  <a:pt x="77" y="0"/>
                </a:lnTo>
                <a:lnTo>
                  <a:pt x="77" y="2"/>
                </a:lnTo>
                <a:lnTo>
                  <a:pt x="77" y="8"/>
                </a:lnTo>
                <a:lnTo>
                  <a:pt x="79" y="8"/>
                </a:lnTo>
                <a:lnTo>
                  <a:pt x="81" y="8"/>
                </a:lnTo>
                <a:lnTo>
                  <a:pt x="81" y="10"/>
                </a:lnTo>
                <a:lnTo>
                  <a:pt x="83" y="12"/>
                </a:lnTo>
                <a:lnTo>
                  <a:pt x="83" y="14"/>
                </a:lnTo>
                <a:lnTo>
                  <a:pt x="83" y="16"/>
                </a:lnTo>
                <a:lnTo>
                  <a:pt x="83" y="18"/>
                </a:lnTo>
                <a:lnTo>
                  <a:pt x="83" y="20"/>
                </a:lnTo>
                <a:lnTo>
                  <a:pt x="83" y="22"/>
                </a:lnTo>
                <a:lnTo>
                  <a:pt x="83" y="24"/>
                </a:lnTo>
                <a:lnTo>
                  <a:pt x="81" y="24"/>
                </a:lnTo>
                <a:lnTo>
                  <a:pt x="81" y="26"/>
                </a:lnTo>
                <a:lnTo>
                  <a:pt x="79" y="28"/>
                </a:lnTo>
                <a:lnTo>
                  <a:pt x="77" y="26"/>
                </a:lnTo>
                <a:lnTo>
                  <a:pt x="77" y="24"/>
                </a:lnTo>
                <a:lnTo>
                  <a:pt x="77" y="22"/>
                </a:lnTo>
                <a:lnTo>
                  <a:pt x="75" y="22"/>
                </a:lnTo>
                <a:lnTo>
                  <a:pt x="73" y="24"/>
                </a:lnTo>
                <a:lnTo>
                  <a:pt x="73" y="26"/>
                </a:lnTo>
                <a:lnTo>
                  <a:pt x="73" y="28"/>
                </a:lnTo>
                <a:lnTo>
                  <a:pt x="75" y="28"/>
                </a:lnTo>
                <a:lnTo>
                  <a:pt x="73" y="30"/>
                </a:lnTo>
                <a:lnTo>
                  <a:pt x="73" y="32"/>
                </a:lnTo>
                <a:lnTo>
                  <a:pt x="75" y="34"/>
                </a:lnTo>
                <a:lnTo>
                  <a:pt x="75" y="36"/>
                </a:lnTo>
                <a:lnTo>
                  <a:pt x="75" y="38"/>
                </a:lnTo>
                <a:lnTo>
                  <a:pt x="77" y="38"/>
                </a:lnTo>
                <a:lnTo>
                  <a:pt x="77" y="40"/>
                </a:lnTo>
                <a:lnTo>
                  <a:pt x="77" y="42"/>
                </a:lnTo>
                <a:lnTo>
                  <a:pt x="75" y="42"/>
                </a:lnTo>
                <a:lnTo>
                  <a:pt x="73" y="42"/>
                </a:lnTo>
                <a:lnTo>
                  <a:pt x="71" y="42"/>
                </a:lnTo>
                <a:lnTo>
                  <a:pt x="69" y="44"/>
                </a:lnTo>
                <a:lnTo>
                  <a:pt x="71" y="44"/>
                </a:lnTo>
                <a:lnTo>
                  <a:pt x="71" y="46"/>
                </a:lnTo>
                <a:lnTo>
                  <a:pt x="71" y="48"/>
                </a:lnTo>
                <a:lnTo>
                  <a:pt x="69" y="50"/>
                </a:lnTo>
                <a:lnTo>
                  <a:pt x="69" y="52"/>
                </a:lnTo>
                <a:lnTo>
                  <a:pt x="69" y="54"/>
                </a:lnTo>
                <a:lnTo>
                  <a:pt x="69" y="56"/>
                </a:lnTo>
                <a:lnTo>
                  <a:pt x="67" y="56"/>
                </a:lnTo>
                <a:lnTo>
                  <a:pt x="67" y="58"/>
                </a:lnTo>
                <a:lnTo>
                  <a:pt x="67" y="60"/>
                </a:lnTo>
                <a:lnTo>
                  <a:pt x="67" y="62"/>
                </a:lnTo>
                <a:lnTo>
                  <a:pt x="67" y="66"/>
                </a:lnTo>
                <a:lnTo>
                  <a:pt x="67" y="68"/>
                </a:lnTo>
                <a:lnTo>
                  <a:pt x="67" y="70"/>
                </a:lnTo>
                <a:lnTo>
                  <a:pt x="65" y="70"/>
                </a:lnTo>
                <a:lnTo>
                  <a:pt x="47" y="68"/>
                </a:lnTo>
                <a:lnTo>
                  <a:pt x="43" y="68"/>
                </a:lnTo>
                <a:lnTo>
                  <a:pt x="37" y="66"/>
                </a:lnTo>
                <a:lnTo>
                  <a:pt x="33" y="66"/>
                </a:lnTo>
                <a:lnTo>
                  <a:pt x="29" y="66"/>
                </a:lnTo>
                <a:lnTo>
                  <a:pt x="25" y="66"/>
                </a:lnTo>
                <a:lnTo>
                  <a:pt x="19" y="64"/>
                </a:lnTo>
                <a:lnTo>
                  <a:pt x="17" y="62"/>
                </a:lnTo>
                <a:lnTo>
                  <a:pt x="15" y="58"/>
                </a:lnTo>
                <a:lnTo>
                  <a:pt x="12" y="56"/>
                </a:lnTo>
                <a:lnTo>
                  <a:pt x="12" y="54"/>
                </a:lnTo>
                <a:lnTo>
                  <a:pt x="8" y="50"/>
                </a:lnTo>
                <a:lnTo>
                  <a:pt x="6" y="48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2" name="Freeform 2286">
            <a:extLst>
              <a:ext uri="{FF2B5EF4-FFF2-40B4-BE49-F238E27FC236}">
                <a16:creationId xmlns:a16="http://schemas.microsoft.com/office/drawing/2014/main" id="{F3BAAB87-F935-48FA-879C-32B72CFEAB05}"/>
              </a:ext>
            </a:extLst>
          </p:cNvPr>
          <p:cNvSpPr>
            <a:spLocks/>
          </p:cNvSpPr>
          <p:nvPr/>
        </p:nvSpPr>
        <p:spPr bwMode="auto">
          <a:xfrm>
            <a:off x="4565650" y="3760789"/>
            <a:ext cx="554038" cy="617537"/>
          </a:xfrm>
          <a:custGeom>
            <a:avLst/>
            <a:gdLst>
              <a:gd name="T0" fmla="*/ 15120951 w 349"/>
              <a:gd name="T1" fmla="*/ 536792053 h 389"/>
              <a:gd name="T2" fmla="*/ 65524122 w 349"/>
              <a:gd name="T3" fmla="*/ 526711436 h 389"/>
              <a:gd name="T4" fmla="*/ 95766024 w 349"/>
              <a:gd name="T5" fmla="*/ 516630819 h 389"/>
              <a:gd name="T6" fmla="*/ 136088560 w 349"/>
              <a:gd name="T7" fmla="*/ 506550202 h 389"/>
              <a:gd name="T8" fmla="*/ 166330463 w 349"/>
              <a:gd name="T9" fmla="*/ 481348660 h 389"/>
              <a:gd name="T10" fmla="*/ 181451414 w 349"/>
              <a:gd name="T11" fmla="*/ 420864959 h 389"/>
              <a:gd name="T12" fmla="*/ 206652999 w 349"/>
              <a:gd name="T13" fmla="*/ 360381258 h 389"/>
              <a:gd name="T14" fmla="*/ 252015852 w 349"/>
              <a:gd name="T15" fmla="*/ 309978174 h 389"/>
              <a:gd name="T16" fmla="*/ 262096487 w 349"/>
              <a:gd name="T17" fmla="*/ 259575090 h 389"/>
              <a:gd name="T18" fmla="*/ 267136804 w 349"/>
              <a:gd name="T19" fmla="*/ 201612337 h 389"/>
              <a:gd name="T20" fmla="*/ 277217438 w 349"/>
              <a:gd name="T21" fmla="*/ 146168944 h 389"/>
              <a:gd name="T22" fmla="*/ 292338389 w 349"/>
              <a:gd name="T23" fmla="*/ 90725552 h 389"/>
              <a:gd name="T24" fmla="*/ 302419023 w 349"/>
              <a:gd name="T25" fmla="*/ 45362776 h 389"/>
              <a:gd name="T26" fmla="*/ 347781876 w 349"/>
              <a:gd name="T27" fmla="*/ 10080617 h 389"/>
              <a:gd name="T28" fmla="*/ 393144730 w 349"/>
              <a:gd name="T29" fmla="*/ 50403084 h 389"/>
              <a:gd name="T30" fmla="*/ 453628534 w 349"/>
              <a:gd name="T31" fmla="*/ 60483701 h 389"/>
              <a:gd name="T32" fmla="*/ 483870437 w 349"/>
              <a:gd name="T33" fmla="*/ 35282159 h 389"/>
              <a:gd name="T34" fmla="*/ 539313924 w 349"/>
              <a:gd name="T35" fmla="*/ 25201542 h 389"/>
              <a:gd name="T36" fmla="*/ 579636461 w 349"/>
              <a:gd name="T37" fmla="*/ 20161234 h 389"/>
              <a:gd name="T38" fmla="*/ 612399315 w 349"/>
              <a:gd name="T39" fmla="*/ 0 h 389"/>
              <a:gd name="T40" fmla="*/ 677923437 w 349"/>
              <a:gd name="T41" fmla="*/ 10080617 h 389"/>
              <a:gd name="T42" fmla="*/ 723286290 w 349"/>
              <a:gd name="T43" fmla="*/ 40322467 h 389"/>
              <a:gd name="T44" fmla="*/ 778729778 w 349"/>
              <a:gd name="T45" fmla="*/ 50403084 h 389"/>
              <a:gd name="T46" fmla="*/ 824092631 w 349"/>
              <a:gd name="T47" fmla="*/ 65524009 h 389"/>
              <a:gd name="T48" fmla="*/ 859374851 w 349"/>
              <a:gd name="T49" fmla="*/ 100806168 h 389"/>
              <a:gd name="T50" fmla="*/ 859374851 w 349"/>
              <a:gd name="T51" fmla="*/ 156249561 h 389"/>
              <a:gd name="T52" fmla="*/ 849294216 w 349"/>
              <a:gd name="T53" fmla="*/ 201612337 h 389"/>
              <a:gd name="T54" fmla="*/ 814011997 w 349"/>
              <a:gd name="T55" fmla="*/ 241934804 h 389"/>
              <a:gd name="T56" fmla="*/ 803931363 w 349"/>
              <a:gd name="T57" fmla="*/ 294857249 h 389"/>
              <a:gd name="T58" fmla="*/ 793850729 w 349"/>
              <a:gd name="T59" fmla="*/ 350300641 h 389"/>
              <a:gd name="T60" fmla="*/ 763608827 w 349"/>
              <a:gd name="T61" fmla="*/ 405744034 h 389"/>
              <a:gd name="T62" fmla="*/ 778729778 w 349"/>
              <a:gd name="T63" fmla="*/ 451106810 h 389"/>
              <a:gd name="T64" fmla="*/ 788810412 w 349"/>
              <a:gd name="T65" fmla="*/ 516630819 h 389"/>
              <a:gd name="T66" fmla="*/ 798891046 w 349"/>
              <a:gd name="T67" fmla="*/ 577114520 h 389"/>
              <a:gd name="T68" fmla="*/ 819052314 w 349"/>
              <a:gd name="T69" fmla="*/ 632557913 h 389"/>
              <a:gd name="T70" fmla="*/ 849294216 w 349"/>
              <a:gd name="T71" fmla="*/ 698081922 h 389"/>
              <a:gd name="T72" fmla="*/ 803931363 w 349"/>
              <a:gd name="T73" fmla="*/ 713202848 h 389"/>
              <a:gd name="T74" fmla="*/ 753528193 w 349"/>
              <a:gd name="T75" fmla="*/ 748485006 h 389"/>
              <a:gd name="T76" fmla="*/ 753528193 w 349"/>
              <a:gd name="T77" fmla="*/ 793847782 h 389"/>
              <a:gd name="T78" fmla="*/ 743447558 w 349"/>
              <a:gd name="T79" fmla="*/ 859371792 h 389"/>
              <a:gd name="T80" fmla="*/ 758568510 w 349"/>
              <a:gd name="T81" fmla="*/ 909774876 h 389"/>
              <a:gd name="T82" fmla="*/ 803931363 w 349"/>
              <a:gd name="T83" fmla="*/ 919855493 h 389"/>
              <a:gd name="T84" fmla="*/ 773689461 w 349"/>
              <a:gd name="T85" fmla="*/ 980339194 h 389"/>
              <a:gd name="T86" fmla="*/ 743447558 w 349"/>
              <a:gd name="T87" fmla="*/ 940016726 h 389"/>
              <a:gd name="T88" fmla="*/ 698084705 w 349"/>
              <a:gd name="T89" fmla="*/ 909774876 h 389"/>
              <a:gd name="T90" fmla="*/ 662802486 w 349"/>
              <a:gd name="T91" fmla="*/ 904734567 h 389"/>
              <a:gd name="T92" fmla="*/ 604838046 w 349"/>
              <a:gd name="T93" fmla="*/ 884573334 h 389"/>
              <a:gd name="T94" fmla="*/ 559475192 w 349"/>
              <a:gd name="T95" fmla="*/ 874492717 h 389"/>
              <a:gd name="T96" fmla="*/ 524192973 w 349"/>
              <a:gd name="T97" fmla="*/ 854331483 h 389"/>
              <a:gd name="T98" fmla="*/ 458668851 w 349"/>
              <a:gd name="T99" fmla="*/ 864412100 h 389"/>
              <a:gd name="T100" fmla="*/ 463709168 w 349"/>
              <a:gd name="T101" fmla="*/ 819049324 h 389"/>
              <a:gd name="T102" fmla="*/ 438507583 w 349"/>
              <a:gd name="T103" fmla="*/ 763605932 h 389"/>
              <a:gd name="T104" fmla="*/ 443547900 w 349"/>
              <a:gd name="T105" fmla="*/ 703122231 h 389"/>
              <a:gd name="T106" fmla="*/ 383064096 w 349"/>
              <a:gd name="T107" fmla="*/ 652719147 h 389"/>
              <a:gd name="T108" fmla="*/ 332660925 w 349"/>
              <a:gd name="T109" fmla="*/ 672880380 h 389"/>
              <a:gd name="T110" fmla="*/ 277217438 w 349"/>
              <a:gd name="T111" fmla="*/ 693041614 h 389"/>
              <a:gd name="T112" fmla="*/ 231854584 w 349"/>
              <a:gd name="T113" fmla="*/ 682960997 h 389"/>
              <a:gd name="T114" fmla="*/ 211693316 w 349"/>
              <a:gd name="T115" fmla="*/ 627517604 h 389"/>
              <a:gd name="T116" fmla="*/ 191532048 w 349"/>
              <a:gd name="T117" fmla="*/ 587195137 h 389"/>
              <a:gd name="T118" fmla="*/ 105846658 w 349"/>
              <a:gd name="T119" fmla="*/ 587195137 h 389"/>
              <a:gd name="T120" fmla="*/ 40322536 w 349"/>
              <a:gd name="T121" fmla="*/ 582154829 h 38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49" h="389">
                <a:moveTo>
                  <a:pt x="0" y="229"/>
                </a:moveTo>
                <a:lnTo>
                  <a:pt x="0" y="229"/>
                </a:lnTo>
                <a:lnTo>
                  <a:pt x="2" y="229"/>
                </a:lnTo>
                <a:lnTo>
                  <a:pt x="4" y="229"/>
                </a:lnTo>
                <a:lnTo>
                  <a:pt x="4" y="227"/>
                </a:lnTo>
                <a:lnTo>
                  <a:pt x="6" y="225"/>
                </a:lnTo>
                <a:lnTo>
                  <a:pt x="6" y="219"/>
                </a:lnTo>
                <a:lnTo>
                  <a:pt x="6" y="217"/>
                </a:lnTo>
                <a:lnTo>
                  <a:pt x="4" y="215"/>
                </a:lnTo>
                <a:lnTo>
                  <a:pt x="6" y="213"/>
                </a:lnTo>
                <a:lnTo>
                  <a:pt x="8" y="211"/>
                </a:lnTo>
                <a:lnTo>
                  <a:pt x="10" y="209"/>
                </a:lnTo>
                <a:lnTo>
                  <a:pt x="12" y="207"/>
                </a:lnTo>
                <a:lnTo>
                  <a:pt x="14" y="207"/>
                </a:lnTo>
                <a:lnTo>
                  <a:pt x="16" y="205"/>
                </a:lnTo>
                <a:lnTo>
                  <a:pt x="18" y="207"/>
                </a:lnTo>
                <a:lnTo>
                  <a:pt x="18" y="209"/>
                </a:lnTo>
                <a:lnTo>
                  <a:pt x="20" y="209"/>
                </a:lnTo>
                <a:lnTo>
                  <a:pt x="22" y="211"/>
                </a:lnTo>
                <a:lnTo>
                  <a:pt x="22" y="209"/>
                </a:lnTo>
                <a:lnTo>
                  <a:pt x="24" y="209"/>
                </a:lnTo>
                <a:lnTo>
                  <a:pt x="26" y="209"/>
                </a:lnTo>
                <a:lnTo>
                  <a:pt x="26" y="207"/>
                </a:lnTo>
                <a:lnTo>
                  <a:pt x="26" y="205"/>
                </a:lnTo>
                <a:lnTo>
                  <a:pt x="28" y="203"/>
                </a:lnTo>
                <a:lnTo>
                  <a:pt x="28" y="201"/>
                </a:lnTo>
                <a:lnTo>
                  <a:pt x="30" y="203"/>
                </a:lnTo>
                <a:lnTo>
                  <a:pt x="32" y="201"/>
                </a:lnTo>
                <a:lnTo>
                  <a:pt x="34" y="201"/>
                </a:lnTo>
                <a:lnTo>
                  <a:pt x="36" y="201"/>
                </a:lnTo>
                <a:lnTo>
                  <a:pt x="38" y="199"/>
                </a:lnTo>
                <a:lnTo>
                  <a:pt x="40" y="201"/>
                </a:lnTo>
                <a:lnTo>
                  <a:pt x="40" y="203"/>
                </a:lnTo>
                <a:lnTo>
                  <a:pt x="38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6" y="211"/>
                </a:lnTo>
                <a:lnTo>
                  <a:pt x="48" y="209"/>
                </a:lnTo>
                <a:lnTo>
                  <a:pt x="48" y="207"/>
                </a:lnTo>
                <a:lnTo>
                  <a:pt x="50" y="205"/>
                </a:lnTo>
                <a:lnTo>
                  <a:pt x="52" y="203"/>
                </a:lnTo>
                <a:lnTo>
                  <a:pt x="54" y="201"/>
                </a:lnTo>
                <a:lnTo>
                  <a:pt x="54" y="199"/>
                </a:lnTo>
                <a:lnTo>
                  <a:pt x="56" y="199"/>
                </a:lnTo>
                <a:lnTo>
                  <a:pt x="58" y="199"/>
                </a:lnTo>
                <a:lnTo>
                  <a:pt x="60" y="197"/>
                </a:lnTo>
                <a:lnTo>
                  <a:pt x="60" y="195"/>
                </a:lnTo>
                <a:lnTo>
                  <a:pt x="62" y="193"/>
                </a:lnTo>
                <a:lnTo>
                  <a:pt x="64" y="193"/>
                </a:lnTo>
                <a:lnTo>
                  <a:pt x="66" y="191"/>
                </a:lnTo>
                <a:lnTo>
                  <a:pt x="70" y="187"/>
                </a:lnTo>
                <a:lnTo>
                  <a:pt x="70" y="185"/>
                </a:lnTo>
                <a:lnTo>
                  <a:pt x="70" y="183"/>
                </a:lnTo>
                <a:lnTo>
                  <a:pt x="72" y="181"/>
                </a:lnTo>
                <a:lnTo>
                  <a:pt x="72" y="179"/>
                </a:lnTo>
                <a:lnTo>
                  <a:pt x="72" y="177"/>
                </a:lnTo>
                <a:lnTo>
                  <a:pt x="72" y="175"/>
                </a:lnTo>
                <a:lnTo>
                  <a:pt x="72" y="173"/>
                </a:lnTo>
                <a:lnTo>
                  <a:pt x="72" y="171"/>
                </a:lnTo>
                <a:lnTo>
                  <a:pt x="72" y="169"/>
                </a:lnTo>
                <a:lnTo>
                  <a:pt x="72" y="167"/>
                </a:lnTo>
                <a:lnTo>
                  <a:pt x="72" y="165"/>
                </a:lnTo>
                <a:lnTo>
                  <a:pt x="72" y="163"/>
                </a:lnTo>
                <a:lnTo>
                  <a:pt x="72" y="161"/>
                </a:lnTo>
                <a:lnTo>
                  <a:pt x="72" y="159"/>
                </a:lnTo>
                <a:lnTo>
                  <a:pt x="72" y="157"/>
                </a:lnTo>
                <a:lnTo>
                  <a:pt x="72" y="155"/>
                </a:lnTo>
                <a:lnTo>
                  <a:pt x="74" y="153"/>
                </a:lnTo>
                <a:lnTo>
                  <a:pt x="76" y="153"/>
                </a:lnTo>
                <a:lnTo>
                  <a:pt x="76" y="151"/>
                </a:lnTo>
                <a:lnTo>
                  <a:pt x="78" y="149"/>
                </a:lnTo>
                <a:lnTo>
                  <a:pt x="80" y="147"/>
                </a:lnTo>
                <a:lnTo>
                  <a:pt x="80" y="145"/>
                </a:lnTo>
                <a:lnTo>
                  <a:pt x="82" y="143"/>
                </a:lnTo>
                <a:lnTo>
                  <a:pt x="82" y="141"/>
                </a:lnTo>
                <a:lnTo>
                  <a:pt x="82" y="139"/>
                </a:lnTo>
                <a:lnTo>
                  <a:pt x="84" y="139"/>
                </a:lnTo>
                <a:lnTo>
                  <a:pt x="84" y="137"/>
                </a:lnTo>
                <a:lnTo>
                  <a:pt x="86" y="135"/>
                </a:lnTo>
                <a:lnTo>
                  <a:pt x="88" y="133"/>
                </a:lnTo>
                <a:lnTo>
                  <a:pt x="90" y="133"/>
                </a:lnTo>
                <a:lnTo>
                  <a:pt x="90" y="131"/>
                </a:lnTo>
                <a:lnTo>
                  <a:pt x="92" y="131"/>
                </a:lnTo>
                <a:lnTo>
                  <a:pt x="94" y="129"/>
                </a:lnTo>
                <a:lnTo>
                  <a:pt x="96" y="127"/>
                </a:lnTo>
                <a:lnTo>
                  <a:pt x="98" y="125"/>
                </a:lnTo>
                <a:lnTo>
                  <a:pt x="100" y="123"/>
                </a:lnTo>
                <a:lnTo>
                  <a:pt x="100" y="121"/>
                </a:lnTo>
                <a:lnTo>
                  <a:pt x="100" y="119"/>
                </a:lnTo>
                <a:lnTo>
                  <a:pt x="100" y="117"/>
                </a:lnTo>
                <a:lnTo>
                  <a:pt x="100" y="115"/>
                </a:lnTo>
                <a:lnTo>
                  <a:pt x="100" y="113"/>
                </a:lnTo>
                <a:lnTo>
                  <a:pt x="100" y="111"/>
                </a:lnTo>
                <a:lnTo>
                  <a:pt x="102" y="109"/>
                </a:lnTo>
                <a:lnTo>
                  <a:pt x="102" y="107"/>
                </a:lnTo>
                <a:lnTo>
                  <a:pt x="102" y="105"/>
                </a:lnTo>
                <a:lnTo>
                  <a:pt x="104" y="105"/>
                </a:lnTo>
                <a:lnTo>
                  <a:pt x="104" y="103"/>
                </a:lnTo>
                <a:lnTo>
                  <a:pt x="104" y="102"/>
                </a:lnTo>
                <a:lnTo>
                  <a:pt x="104" y="100"/>
                </a:lnTo>
                <a:lnTo>
                  <a:pt x="104" y="98"/>
                </a:lnTo>
                <a:lnTo>
                  <a:pt x="104" y="96"/>
                </a:lnTo>
                <a:lnTo>
                  <a:pt x="104" y="94"/>
                </a:lnTo>
                <a:lnTo>
                  <a:pt x="104" y="92"/>
                </a:lnTo>
                <a:lnTo>
                  <a:pt x="104" y="90"/>
                </a:lnTo>
                <a:lnTo>
                  <a:pt x="104" y="88"/>
                </a:lnTo>
                <a:lnTo>
                  <a:pt x="104" y="86"/>
                </a:lnTo>
                <a:lnTo>
                  <a:pt x="106" y="84"/>
                </a:lnTo>
                <a:lnTo>
                  <a:pt x="106" y="82"/>
                </a:lnTo>
                <a:lnTo>
                  <a:pt x="106" y="80"/>
                </a:lnTo>
                <a:lnTo>
                  <a:pt x="106" y="78"/>
                </a:lnTo>
                <a:lnTo>
                  <a:pt x="106" y="76"/>
                </a:lnTo>
                <a:lnTo>
                  <a:pt x="106" y="74"/>
                </a:lnTo>
                <a:lnTo>
                  <a:pt x="106" y="72"/>
                </a:lnTo>
                <a:lnTo>
                  <a:pt x="108" y="70"/>
                </a:lnTo>
                <a:lnTo>
                  <a:pt x="106" y="70"/>
                </a:lnTo>
                <a:lnTo>
                  <a:pt x="106" y="68"/>
                </a:lnTo>
                <a:lnTo>
                  <a:pt x="108" y="66"/>
                </a:lnTo>
                <a:lnTo>
                  <a:pt x="108" y="64"/>
                </a:lnTo>
                <a:lnTo>
                  <a:pt x="108" y="62"/>
                </a:lnTo>
                <a:lnTo>
                  <a:pt x="110" y="60"/>
                </a:lnTo>
                <a:lnTo>
                  <a:pt x="110" y="58"/>
                </a:lnTo>
                <a:lnTo>
                  <a:pt x="112" y="56"/>
                </a:lnTo>
                <a:lnTo>
                  <a:pt x="112" y="54"/>
                </a:lnTo>
                <a:lnTo>
                  <a:pt x="114" y="52"/>
                </a:lnTo>
                <a:lnTo>
                  <a:pt x="114" y="50"/>
                </a:lnTo>
                <a:lnTo>
                  <a:pt x="114" y="48"/>
                </a:lnTo>
                <a:lnTo>
                  <a:pt x="116" y="48"/>
                </a:lnTo>
                <a:lnTo>
                  <a:pt x="116" y="46"/>
                </a:lnTo>
                <a:lnTo>
                  <a:pt x="118" y="44"/>
                </a:lnTo>
                <a:lnTo>
                  <a:pt x="118" y="42"/>
                </a:lnTo>
                <a:lnTo>
                  <a:pt x="116" y="40"/>
                </a:lnTo>
                <a:lnTo>
                  <a:pt x="116" y="38"/>
                </a:lnTo>
                <a:lnTo>
                  <a:pt x="116" y="36"/>
                </a:lnTo>
                <a:lnTo>
                  <a:pt x="116" y="34"/>
                </a:lnTo>
                <a:lnTo>
                  <a:pt x="116" y="32"/>
                </a:lnTo>
                <a:lnTo>
                  <a:pt x="116" y="30"/>
                </a:lnTo>
                <a:lnTo>
                  <a:pt x="118" y="28"/>
                </a:lnTo>
                <a:lnTo>
                  <a:pt x="118" y="26"/>
                </a:lnTo>
                <a:lnTo>
                  <a:pt x="116" y="24"/>
                </a:lnTo>
                <a:lnTo>
                  <a:pt x="116" y="22"/>
                </a:lnTo>
                <a:lnTo>
                  <a:pt x="116" y="20"/>
                </a:lnTo>
                <a:lnTo>
                  <a:pt x="118" y="20"/>
                </a:lnTo>
                <a:lnTo>
                  <a:pt x="120" y="20"/>
                </a:lnTo>
                <a:lnTo>
                  <a:pt x="120" y="18"/>
                </a:lnTo>
                <a:lnTo>
                  <a:pt x="120" y="16"/>
                </a:lnTo>
                <a:lnTo>
                  <a:pt x="122" y="14"/>
                </a:lnTo>
                <a:lnTo>
                  <a:pt x="124" y="12"/>
                </a:lnTo>
                <a:lnTo>
                  <a:pt x="124" y="10"/>
                </a:lnTo>
                <a:lnTo>
                  <a:pt x="126" y="8"/>
                </a:lnTo>
                <a:lnTo>
                  <a:pt x="128" y="8"/>
                </a:lnTo>
                <a:lnTo>
                  <a:pt x="128" y="6"/>
                </a:lnTo>
                <a:lnTo>
                  <a:pt x="130" y="6"/>
                </a:lnTo>
                <a:lnTo>
                  <a:pt x="132" y="4"/>
                </a:lnTo>
                <a:lnTo>
                  <a:pt x="134" y="4"/>
                </a:lnTo>
                <a:lnTo>
                  <a:pt x="136" y="4"/>
                </a:lnTo>
                <a:lnTo>
                  <a:pt x="138" y="4"/>
                </a:lnTo>
                <a:lnTo>
                  <a:pt x="140" y="6"/>
                </a:lnTo>
                <a:lnTo>
                  <a:pt x="140" y="8"/>
                </a:lnTo>
                <a:lnTo>
                  <a:pt x="142" y="8"/>
                </a:lnTo>
                <a:lnTo>
                  <a:pt x="144" y="8"/>
                </a:lnTo>
                <a:lnTo>
                  <a:pt x="146" y="10"/>
                </a:lnTo>
                <a:lnTo>
                  <a:pt x="148" y="12"/>
                </a:lnTo>
                <a:lnTo>
                  <a:pt x="150" y="14"/>
                </a:lnTo>
                <a:lnTo>
                  <a:pt x="150" y="16"/>
                </a:lnTo>
                <a:lnTo>
                  <a:pt x="152" y="18"/>
                </a:lnTo>
                <a:lnTo>
                  <a:pt x="154" y="20"/>
                </a:lnTo>
                <a:lnTo>
                  <a:pt x="156" y="20"/>
                </a:lnTo>
                <a:lnTo>
                  <a:pt x="158" y="18"/>
                </a:lnTo>
                <a:lnTo>
                  <a:pt x="160" y="20"/>
                </a:lnTo>
                <a:lnTo>
                  <a:pt x="162" y="20"/>
                </a:lnTo>
                <a:lnTo>
                  <a:pt x="164" y="22"/>
                </a:lnTo>
                <a:lnTo>
                  <a:pt x="166" y="22"/>
                </a:lnTo>
                <a:lnTo>
                  <a:pt x="168" y="22"/>
                </a:lnTo>
                <a:lnTo>
                  <a:pt x="170" y="22"/>
                </a:lnTo>
                <a:lnTo>
                  <a:pt x="172" y="22"/>
                </a:lnTo>
                <a:lnTo>
                  <a:pt x="174" y="22"/>
                </a:lnTo>
                <a:lnTo>
                  <a:pt x="176" y="22"/>
                </a:lnTo>
                <a:lnTo>
                  <a:pt x="178" y="22"/>
                </a:lnTo>
                <a:lnTo>
                  <a:pt x="180" y="24"/>
                </a:lnTo>
                <a:lnTo>
                  <a:pt x="182" y="24"/>
                </a:lnTo>
                <a:lnTo>
                  <a:pt x="184" y="26"/>
                </a:lnTo>
                <a:lnTo>
                  <a:pt x="186" y="26"/>
                </a:lnTo>
                <a:lnTo>
                  <a:pt x="186" y="24"/>
                </a:lnTo>
                <a:lnTo>
                  <a:pt x="188" y="24"/>
                </a:lnTo>
                <a:lnTo>
                  <a:pt x="188" y="22"/>
                </a:lnTo>
                <a:lnTo>
                  <a:pt x="190" y="20"/>
                </a:lnTo>
                <a:lnTo>
                  <a:pt x="190" y="18"/>
                </a:lnTo>
                <a:lnTo>
                  <a:pt x="192" y="16"/>
                </a:lnTo>
                <a:lnTo>
                  <a:pt x="192" y="14"/>
                </a:lnTo>
                <a:lnTo>
                  <a:pt x="194" y="12"/>
                </a:lnTo>
                <a:lnTo>
                  <a:pt x="194" y="10"/>
                </a:lnTo>
                <a:lnTo>
                  <a:pt x="196" y="10"/>
                </a:lnTo>
                <a:lnTo>
                  <a:pt x="198" y="12"/>
                </a:lnTo>
                <a:lnTo>
                  <a:pt x="200" y="12"/>
                </a:lnTo>
                <a:lnTo>
                  <a:pt x="200" y="14"/>
                </a:lnTo>
                <a:lnTo>
                  <a:pt x="202" y="16"/>
                </a:lnTo>
                <a:lnTo>
                  <a:pt x="204" y="16"/>
                </a:lnTo>
                <a:lnTo>
                  <a:pt x="206" y="14"/>
                </a:lnTo>
                <a:lnTo>
                  <a:pt x="208" y="12"/>
                </a:lnTo>
                <a:lnTo>
                  <a:pt x="210" y="12"/>
                </a:lnTo>
                <a:lnTo>
                  <a:pt x="212" y="12"/>
                </a:lnTo>
                <a:lnTo>
                  <a:pt x="214" y="10"/>
                </a:lnTo>
                <a:lnTo>
                  <a:pt x="216" y="10"/>
                </a:lnTo>
                <a:lnTo>
                  <a:pt x="216" y="8"/>
                </a:lnTo>
                <a:lnTo>
                  <a:pt x="218" y="8"/>
                </a:lnTo>
                <a:lnTo>
                  <a:pt x="220" y="8"/>
                </a:lnTo>
                <a:lnTo>
                  <a:pt x="222" y="8"/>
                </a:lnTo>
                <a:lnTo>
                  <a:pt x="222" y="6"/>
                </a:lnTo>
                <a:lnTo>
                  <a:pt x="222" y="4"/>
                </a:lnTo>
                <a:lnTo>
                  <a:pt x="224" y="6"/>
                </a:lnTo>
                <a:lnTo>
                  <a:pt x="226" y="8"/>
                </a:lnTo>
                <a:lnTo>
                  <a:pt x="228" y="8"/>
                </a:lnTo>
                <a:lnTo>
                  <a:pt x="230" y="8"/>
                </a:lnTo>
                <a:lnTo>
                  <a:pt x="232" y="8"/>
                </a:lnTo>
                <a:lnTo>
                  <a:pt x="234" y="8"/>
                </a:lnTo>
                <a:lnTo>
                  <a:pt x="236" y="8"/>
                </a:lnTo>
                <a:lnTo>
                  <a:pt x="236" y="6"/>
                </a:lnTo>
                <a:lnTo>
                  <a:pt x="236" y="8"/>
                </a:lnTo>
                <a:lnTo>
                  <a:pt x="238" y="6"/>
                </a:lnTo>
                <a:lnTo>
                  <a:pt x="240" y="6"/>
                </a:lnTo>
                <a:lnTo>
                  <a:pt x="240" y="4"/>
                </a:lnTo>
                <a:lnTo>
                  <a:pt x="240" y="2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5" y="0"/>
                </a:lnTo>
                <a:lnTo>
                  <a:pt x="245" y="2"/>
                </a:lnTo>
                <a:lnTo>
                  <a:pt x="247" y="2"/>
                </a:lnTo>
                <a:lnTo>
                  <a:pt x="251" y="2"/>
                </a:lnTo>
                <a:lnTo>
                  <a:pt x="253" y="2"/>
                </a:lnTo>
                <a:lnTo>
                  <a:pt x="255" y="4"/>
                </a:lnTo>
                <a:lnTo>
                  <a:pt x="257" y="4"/>
                </a:lnTo>
                <a:lnTo>
                  <a:pt x="259" y="4"/>
                </a:lnTo>
                <a:lnTo>
                  <a:pt x="259" y="6"/>
                </a:lnTo>
                <a:lnTo>
                  <a:pt x="261" y="6"/>
                </a:lnTo>
                <a:lnTo>
                  <a:pt x="263" y="6"/>
                </a:lnTo>
                <a:lnTo>
                  <a:pt x="265" y="6"/>
                </a:lnTo>
                <a:lnTo>
                  <a:pt x="267" y="6"/>
                </a:lnTo>
                <a:lnTo>
                  <a:pt x="269" y="4"/>
                </a:lnTo>
                <a:lnTo>
                  <a:pt x="271" y="2"/>
                </a:lnTo>
                <a:lnTo>
                  <a:pt x="273" y="4"/>
                </a:lnTo>
                <a:lnTo>
                  <a:pt x="275" y="6"/>
                </a:lnTo>
                <a:lnTo>
                  <a:pt x="277" y="6"/>
                </a:lnTo>
                <a:lnTo>
                  <a:pt x="277" y="8"/>
                </a:lnTo>
                <a:lnTo>
                  <a:pt x="279" y="8"/>
                </a:lnTo>
                <a:lnTo>
                  <a:pt x="281" y="10"/>
                </a:lnTo>
                <a:lnTo>
                  <a:pt x="281" y="12"/>
                </a:lnTo>
                <a:lnTo>
                  <a:pt x="283" y="14"/>
                </a:lnTo>
                <a:lnTo>
                  <a:pt x="285" y="16"/>
                </a:lnTo>
                <a:lnTo>
                  <a:pt x="287" y="16"/>
                </a:lnTo>
                <a:lnTo>
                  <a:pt x="287" y="18"/>
                </a:lnTo>
                <a:lnTo>
                  <a:pt x="289" y="18"/>
                </a:lnTo>
                <a:lnTo>
                  <a:pt x="291" y="20"/>
                </a:lnTo>
                <a:lnTo>
                  <a:pt x="293" y="20"/>
                </a:lnTo>
                <a:lnTo>
                  <a:pt x="295" y="22"/>
                </a:lnTo>
                <a:lnTo>
                  <a:pt x="297" y="20"/>
                </a:lnTo>
                <a:lnTo>
                  <a:pt x="299" y="20"/>
                </a:lnTo>
                <a:lnTo>
                  <a:pt x="301" y="18"/>
                </a:lnTo>
                <a:lnTo>
                  <a:pt x="301" y="16"/>
                </a:lnTo>
                <a:lnTo>
                  <a:pt x="303" y="18"/>
                </a:lnTo>
                <a:lnTo>
                  <a:pt x="305" y="18"/>
                </a:lnTo>
                <a:lnTo>
                  <a:pt x="307" y="18"/>
                </a:lnTo>
                <a:lnTo>
                  <a:pt x="309" y="20"/>
                </a:lnTo>
                <a:lnTo>
                  <a:pt x="311" y="20"/>
                </a:lnTo>
                <a:lnTo>
                  <a:pt x="313" y="18"/>
                </a:lnTo>
                <a:lnTo>
                  <a:pt x="313" y="16"/>
                </a:lnTo>
                <a:lnTo>
                  <a:pt x="315" y="14"/>
                </a:lnTo>
                <a:lnTo>
                  <a:pt x="317" y="14"/>
                </a:lnTo>
                <a:lnTo>
                  <a:pt x="319" y="16"/>
                </a:lnTo>
                <a:lnTo>
                  <a:pt x="321" y="18"/>
                </a:lnTo>
                <a:lnTo>
                  <a:pt x="321" y="20"/>
                </a:lnTo>
                <a:lnTo>
                  <a:pt x="323" y="20"/>
                </a:lnTo>
                <a:lnTo>
                  <a:pt x="323" y="22"/>
                </a:lnTo>
                <a:lnTo>
                  <a:pt x="325" y="24"/>
                </a:lnTo>
                <a:lnTo>
                  <a:pt x="327" y="26"/>
                </a:lnTo>
                <a:lnTo>
                  <a:pt x="327" y="28"/>
                </a:lnTo>
                <a:lnTo>
                  <a:pt x="329" y="28"/>
                </a:lnTo>
                <a:lnTo>
                  <a:pt x="331" y="30"/>
                </a:lnTo>
                <a:lnTo>
                  <a:pt x="333" y="30"/>
                </a:lnTo>
                <a:lnTo>
                  <a:pt x="335" y="30"/>
                </a:lnTo>
                <a:lnTo>
                  <a:pt x="335" y="32"/>
                </a:lnTo>
                <a:lnTo>
                  <a:pt x="335" y="34"/>
                </a:lnTo>
                <a:lnTo>
                  <a:pt x="335" y="36"/>
                </a:lnTo>
                <a:lnTo>
                  <a:pt x="337" y="36"/>
                </a:lnTo>
                <a:lnTo>
                  <a:pt x="339" y="36"/>
                </a:lnTo>
                <a:lnTo>
                  <a:pt x="339" y="38"/>
                </a:lnTo>
                <a:lnTo>
                  <a:pt x="341" y="38"/>
                </a:lnTo>
                <a:lnTo>
                  <a:pt x="341" y="40"/>
                </a:lnTo>
                <a:lnTo>
                  <a:pt x="341" y="42"/>
                </a:lnTo>
                <a:lnTo>
                  <a:pt x="339" y="44"/>
                </a:lnTo>
                <a:lnTo>
                  <a:pt x="339" y="46"/>
                </a:lnTo>
                <a:lnTo>
                  <a:pt x="339" y="48"/>
                </a:lnTo>
                <a:lnTo>
                  <a:pt x="341" y="50"/>
                </a:lnTo>
                <a:lnTo>
                  <a:pt x="341" y="52"/>
                </a:lnTo>
                <a:lnTo>
                  <a:pt x="341" y="54"/>
                </a:lnTo>
                <a:lnTo>
                  <a:pt x="339" y="54"/>
                </a:lnTo>
                <a:lnTo>
                  <a:pt x="339" y="56"/>
                </a:lnTo>
                <a:lnTo>
                  <a:pt x="339" y="58"/>
                </a:lnTo>
                <a:lnTo>
                  <a:pt x="337" y="60"/>
                </a:lnTo>
                <a:lnTo>
                  <a:pt x="339" y="60"/>
                </a:lnTo>
                <a:lnTo>
                  <a:pt x="341" y="62"/>
                </a:lnTo>
                <a:lnTo>
                  <a:pt x="343" y="62"/>
                </a:lnTo>
                <a:lnTo>
                  <a:pt x="345" y="64"/>
                </a:lnTo>
                <a:lnTo>
                  <a:pt x="347" y="64"/>
                </a:lnTo>
                <a:lnTo>
                  <a:pt x="347" y="66"/>
                </a:lnTo>
                <a:lnTo>
                  <a:pt x="349" y="66"/>
                </a:lnTo>
                <a:lnTo>
                  <a:pt x="347" y="68"/>
                </a:lnTo>
                <a:lnTo>
                  <a:pt x="347" y="70"/>
                </a:lnTo>
                <a:lnTo>
                  <a:pt x="345" y="70"/>
                </a:lnTo>
                <a:lnTo>
                  <a:pt x="345" y="72"/>
                </a:lnTo>
                <a:lnTo>
                  <a:pt x="343" y="74"/>
                </a:lnTo>
                <a:lnTo>
                  <a:pt x="341" y="76"/>
                </a:lnTo>
                <a:lnTo>
                  <a:pt x="339" y="78"/>
                </a:lnTo>
                <a:lnTo>
                  <a:pt x="337" y="80"/>
                </a:lnTo>
                <a:lnTo>
                  <a:pt x="337" y="82"/>
                </a:lnTo>
                <a:lnTo>
                  <a:pt x="335" y="84"/>
                </a:lnTo>
                <a:lnTo>
                  <a:pt x="333" y="86"/>
                </a:lnTo>
                <a:lnTo>
                  <a:pt x="331" y="86"/>
                </a:lnTo>
                <a:lnTo>
                  <a:pt x="329" y="88"/>
                </a:lnTo>
                <a:lnTo>
                  <a:pt x="329" y="90"/>
                </a:lnTo>
                <a:lnTo>
                  <a:pt x="327" y="92"/>
                </a:lnTo>
                <a:lnTo>
                  <a:pt x="325" y="94"/>
                </a:lnTo>
                <a:lnTo>
                  <a:pt x="323" y="94"/>
                </a:lnTo>
                <a:lnTo>
                  <a:pt x="323" y="96"/>
                </a:lnTo>
                <a:lnTo>
                  <a:pt x="323" y="98"/>
                </a:lnTo>
                <a:lnTo>
                  <a:pt x="323" y="100"/>
                </a:lnTo>
                <a:lnTo>
                  <a:pt x="323" y="102"/>
                </a:lnTo>
                <a:lnTo>
                  <a:pt x="321" y="103"/>
                </a:lnTo>
                <a:lnTo>
                  <a:pt x="321" y="105"/>
                </a:lnTo>
                <a:lnTo>
                  <a:pt x="321" y="107"/>
                </a:lnTo>
                <a:lnTo>
                  <a:pt x="319" y="109"/>
                </a:lnTo>
                <a:lnTo>
                  <a:pt x="319" y="111"/>
                </a:lnTo>
                <a:lnTo>
                  <a:pt x="319" y="113"/>
                </a:lnTo>
                <a:lnTo>
                  <a:pt x="319" y="115"/>
                </a:lnTo>
                <a:lnTo>
                  <a:pt x="319" y="117"/>
                </a:lnTo>
                <a:lnTo>
                  <a:pt x="319" y="119"/>
                </a:lnTo>
                <a:lnTo>
                  <a:pt x="319" y="121"/>
                </a:lnTo>
                <a:lnTo>
                  <a:pt x="317" y="123"/>
                </a:lnTo>
                <a:lnTo>
                  <a:pt x="317" y="125"/>
                </a:lnTo>
                <a:lnTo>
                  <a:pt x="317" y="127"/>
                </a:lnTo>
                <a:lnTo>
                  <a:pt x="317" y="129"/>
                </a:lnTo>
                <a:lnTo>
                  <a:pt x="317" y="131"/>
                </a:lnTo>
                <a:lnTo>
                  <a:pt x="317" y="133"/>
                </a:lnTo>
                <a:lnTo>
                  <a:pt x="317" y="135"/>
                </a:lnTo>
                <a:lnTo>
                  <a:pt x="317" y="139"/>
                </a:lnTo>
                <a:lnTo>
                  <a:pt x="315" y="139"/>
                </a:lnTo>
                <a:lnTo>
                  <a:pt x="313" y="141"/>
                </a:lnTo>
                <a:lnTo>
                  <a:pt x="313" y="143"/>
                </a:lnTo>
                <a:lnTo>
                  <a:pt x="311" y="145"/>
                </a:lnTo>
                <a:lnTo>
                  <a:pt x="309" y="147"/>
                </a:lnTo>
                <a:lnTo>
                  <a:pt x="309" y="149"/>
                </a:lnTo>
                <a:lnTo>
                  <a:pt x="309" y="151"/>
                </a:lnTo>
                <a:lnTo>
                  <a:pt x="309" y="153"/>
                </a:lnTo>
                <a:lnTo>
                  <a:pt x="309" y="155"/>
                </a:lnTo>
                <a:lnTo>
                  <a:pt x="307" y="157"/>
                </a:lnTo>
                <a:lnTo>
                  <a:pt x="305" y="159"/>
                </a:lnTo>
                <a:lnTo>
                  <a:pt x="303" y="159"/>
                </a:lnTo>
                <a:lnTo>
                  <a:pt x="303" y="161"/>
                </a:lnTo>
                <a:lnTo>
                  <a:pt x="305" y="163"/>
                </a:lnTo>
                <a:lnTo>
                  <a:pt x="305" y="165"/>
                </a:lnTo>
                <a:lnTo>
                  <a:pt x="307" y="167"/>
                </a:lnTo>
                <a:lnTo>
                  <a:pt x="307" y="169"/>
                </a:lnTo>
                <a:lnTo>
                  <a:pt x="307" y="171"/>
                </a:lnTo>
                <a:lnTo>
                  <a:pt x="309" y="173"/>
                </a:lnTo>
                <a:lnTo>
                  <a:pt x="311" y="173"/>
                </a:lnTo>
                <a:lnTo>
                  <a:pt x="309" y="175"/>
                </a:lnTo>
                <a:lnTo>
                  <a:pt x="311" y="177"/>
                </a:lnTo>
                <a:lnTo>
                  <a:pt x="309" y="179"/>
                </a:lnTo>
                <a:lnTo>
                  <a:pt x="311" y="181"/>
                </a:lnTo>
                <a:lnTo>
                  <a:pt x="311" y="183"/>
                </a:lnTo>
                <a:lnTo>
                  <a:pt x="311" y="187"/>
                </a:lnTo>
                <a:lnTo>
                  <a:pt x="311" y="189"/>
                </a:lnTo>
                <a:lnTo>
                  <a:pt x="311" y="191"/>
                </a:lnTo>
                <a:lnTo>
                  <a:pt x="311" y="193"/>
                </a:lnTo>
                <a:lnTo>
                  <a:pt x="313" y="195"/>
                </a:lnTo>
                <a:lnTo>
                  <a:pt x="313" y="197"/>
                </a:lnTo>
                <a:lnTo>
                  <a:pt x="313" y="199"/>
                </a:lnTo>
                <a:lnTo>
                  <a:pt x="313" y="201"/>
                </a:lnTo>
                <a:lnTo>
                  <a:pt x="313" y="203"/>
                </a:lnTo>
                <a:lnTo>
                  <a:pt x="313" y="205"/>
                </a:lnTo>
                <a:lnTo>
                  <a:pt x="313" y="207"/>
                </a:lnTo>
                <a:lnTo>
                  <a:pt x="313" y="209"/>
                </a:lnTo>
                <a:lnTo>
                  <a:pt x="313" y="211"/>
                </a:lnTo>
                <a:lnTo>
                  <a:pt x="313" y="213"/>
                </a:lnTo>
                <a:lnTo>
                  <a:pt x="313" y="215"/>
                </a:lnTo>
                <a:lnTo>
                  <a:pt x="313" y="217"/>
                </a:lnTo>
                <a:lnTo>
                  <a:pt x="315" y="219"/>
                </a:lnTo>
                <a:lnTo>
                  <a:pt x="315" y="221"/>
                </a:lnTo>
                <a:lnTo>
                  <a:pt x="315" y="223"/>
                </a:lnTo>
                <a:lnTo>
                  <a:pt x="317" y="225"/>
                </a:lnTo>
                <a:lnTo>
                  <a:pt x="317" y="227"/>
                </a:lnTo>
                <a:lnTo>
                  <a:pt x="317" y="229"/>
                </a:lnTo>
                <a:lnTo>
                  <a:pt x="315" y="231"/>
                </a:lnTo>
                <a:lnTo>
                  <a:pt x="315" y="233"/>
                </a:lnTo>
                <a:lnTo>
                  <a:pt x="315" y="235"/>
                </a:lnTo>
                <a:lnTo>
                  <a:pt x="315" y="237"/>
                </a:lnTo>
                <a:lnTo>
                  <a:pt x="315" y="239"/>
                </a:lnTo>
                <a:lnTo>
                  <a:pt x="315" y="241"/>
                </a:lnTo>
                <a:lnTo>
                  <a:pt x="317" y="243"/>
                </a:lnTo>
                <a:lnTo>
                  <a:pt x="319" y="245"/>
                </a:lnTo>
                <a:lnTo>
                  <a:pt x="319" y="247"/>
                </a:lnTo>
                <a:lnTo>
                  <a:pt x="321" y="249"/>
                </a:lnTo>
                <a:lnTo>
                  <a:pt x="323" y="251"/>
                </a:lnTo>
                <a:lnTo>
                  <a:pt x="325" y="251"/>
                </a:lnTo>
                <a:lnTo>
                  <a:pt x="327" y="253"/>
                </a:lnTo>
                <a:lnTo>
                  <a:pt x="327" y="255"/>
                </a:lnTo>
                <a:lnTo>
                  <a:pt x="329" y="257"/>
                </a:lnTo>
                <a:lnTo>
                  <a:pt x="329" y="259"/>
                </a:lnTo>
                <a:lnTo>
                  <a:pt x="331" y="261"/>
                </a:lnTo>
                <a:lnTo>
                  <a:pt x="331" y="263"/>
                </a:lnTo>
                <a:lnTo>
                  <a:pt x="331" y="265"/>
                </a:lnTo>
                <a:lnTo>
                  <a:pt x="331" y="267"/>
                </a:lnTo>
                <a:lnTo>
                  <a:pt x="333" y="269"/>
                </a:lnTo>
                <a:lnTo>
                  <a:pt x="335" y="271"/>
                </a:lnTo>
                <a:lnTo>
                  <a:pt x="335" y="273"/>
                </a:lnTo>
                <a:lnTo>
                  <a:pt x="337" y="275"/>
                </a:lnTo>
                <a:lnTo>
                  <a:pt x="337" y="277"/>
                </a:lnTo>
                <a:lnTo>
                  <a:pt x="337" y="279"/>
                </a:lnTo>
                <a:lnTo>
                  <a:pt x="335" y="281"/>
                </a:lnTo>
                <a:lnTo>
                  <a:pt x="333" y="281"/>
                </a:lnTo>
                <a:lnTo>
                  <a:pt x="331" y="281"/>
                </a:lnTo>
                <a:lnTo>
                  <a:pt x="329" y="281"/>
                </a:lnTo>
                <a:lnTo>
                  <a:pt x="327" y="281"/>
                </a:lnTo>
                <a:lnTo>
                  <a:pt x="325" y="283"/>
                </a:lnTo>
                <a:lnTo>
                  <a:pt x="323" y="283"/>
                </a:lnTo>
                <a:lnTo>
                  <a:pt x="321" y="283"/>
                </a:lnTo>
                <a:lnTo>
                  <a:pt x="319" y="283"/>
                </a:lnTo>
                <a:lnTo>
                  <a:pt x="317" y="283"/>
                </a:lnTo>
                <a:lnTo>
                  <a:pt x="315" y="283"/>
                </a:lnTo>
                <a:lnTo>
                  <a:pt x="313" y="285"/>
                </a:lnTo>
                <a:lnTo>
                  <a:pt x="311" y="285"/>
                </a:lnTo>
                <a:lnTo>
                  <a:pt x="309" y="285"/>
                </a:lnTo>
                <a:lnTo>
                  <a:pt x="305" y="285"/>
                </a:lnTo>
                <a:lnTo>
                  <a:pt x="303" y="287"/>
                </a:lnTo>
                <a:lnTo>
                  <a:pt x="305" y="287"/>
                </a:lnTo>
                <a:lnTo>
                  <a:pt x="305" y="289"/>
                </a:lnTo>
                <a:lnTo>
                  <a:pt x="303" y="291"/>
                </a:lnTo>
                <a:lnTo>
                  <a:pt x="303" y="293"/>
                </a:lnTo>
                <a:lnTo>
                  <a:pt x="301" y="295"/>
                </a:lnTo>
                <a:lnTo>
                  <a:pt x="299" y="297"/>
                </a:lnTo>
                <a:lnTo>
                  <a:pt x="299" y="299"/>
                </a:lnTo>
                <a:lnTo>
                  <a:pt x="297" y="301"/>
                </a:lnTo>
                <a:lnTo>
                  <a:pt x="295" y="301"/>
                </a:lnTo>
                <a:lnTo>
                  <a:pt x="293" y="303"/>
                </a:lnTo>
                <a:lnTo>
                  <a:pt x="295" y="303"/>
                </a:lnTo>
                <a:lnTo>
                  <a:pt x="297" y="305"/>
                </a:lnTo>
                <a:lnTo>
                  <a:pt x="295" y="305"/>
                </a:lnTo>
                <a:lnTo>
                  <a:pt x="297" y="307"/>
                </a:lnTo>
                <a:lnTo>
                  <a:pt x="297" y="309"/>
                </a:lnTo>
                <a:lnTo>
                  <a:pt x="297" y="311"/>
                </a:lnTo>
                <a:lnTo>
                  <a:pt x="299" y="313"/>
                </a:lnTo>
                <a:lnTo>
                  <a:pt x="299" y="315"/>
                </a:lnTo>
                <a:lnTo>
                  <a:pt x="297" y="317"/>
                </a:lnTo>
                <a:lnTo>
                  <a:pt x="297" y="319"/>
                </a:lnTo>
                <a:lnTo>
                  <a:pt x="297" y="321"/>
                </a:lnTo>
                <a:lnTo>
                  <a:pt x="297" y="323"/>
                </a:lnTo>
                <a:lnTo>
                  <a:pt x="297" y="325"/>
                </a:lnTo>
                <a:lnTo>
                  <a:pt x="299" y="327"/>
                </a:lnTo>
                <a:lnTo>
                  <a:pt x="297" y="329"/>
                </a:lnTo>
                <a:lnTo>
                  <a:pt x="299" y="329"/>
                </a:lnTo>
                <a:lnTo>
                  <a:pt x="299" y="331"/>
                </a:lnTo>
                <a:lnTo>
                  <a:pt x="297" y="333"/>
                </a:lnTo>
                <a:lnTo>
                  <a:pt x="297" y="335"/>
                </a:lnTo>
                <a:lnTo>
                  <a:pt x="295" y="337"/>
                </a:lnTo>
                <a:lnTo>
                  <a:pt x="295" y="339"/>
                </a:lnTo>
                <a:lnTo>
                  <a:pt x="295" y="341"/>
                </a:lnTo>
                <a:lnTo>
                  <a:pt x="295" y="343"/>
                </a:lnTo>
                <a:lnTo>
                  <a:pt x="293" y="345"/>
                </a:lnTo>
                <a:lnTo>
                  <a:pt x="293" y="347"/>
                </a:lnTo>
                <a:lnTo>
                  <a:pt x="293" y="349"/>
                </a:lnTo>
                <a:lnTo>
                  <a:pt x="293" y="351"/>
                </a:lnTo>
                <a:lnTo>
                  <a:pt x="293" y="353"/>
                </a:lnTo>
                <a:lnTo>
                  <a:pt x="295" y="355"/>
                </a:lnTo>
                <a:lnTo>
                  <a:pt x="295" y="357"/>
                </a:lnTo>
                <a:lnTo>
                  <a:pt x="297" y="359"/>
                </a:lnTo>
                <a:lnTo>
                  <a:pt x="299" y="359"/>
                </a:lnTo>
                <a:lnTo>
                  <a:pt x="301" y="361"/>
                </a:lnTo>
                <a:lnTo>
                  <a:pt x="303" y="363"/>
                </a:lnTo>
                <a:lnTo>
                  <a:pt x="303" y="365"/>
                </a:lnTo>
                <a:lnTo>
                  <a:pt x="305" y="367"/>
                </a:lnTo>
                <a:lnTo>
                  <a:pt x="307" y="367"/>
                </a:lnTo>
                <a:lnTo>
                  <a:pt x="309" y="367"/>
                </a:lnTo>
                <a:lnTo>
                  <a:pt x="311" y="367"/>
                </a:lnTo>
                <a:lnTo>
                  <a:pt x="313" y="367"/>
                </a:lnTo>
                <a:lnTo>
                  <a:pt x="313" y="365"/>
                </a:lnTo>
                <a:lnTo>
                  <a:pt x="313" y="363"/>
                </a:lnTo>
                <a:lnTo>
                  <a:pt x="315" y="363"/>
                </a:lnTo>
                <a:lnTo>
                  <a:pt x="317" y="363"/>
                </a:lnTo>
                <a:lnTo>
                  <a:pt x="319" y="363"/>
                </a:lnTo>
                <a:lnTo>
                  <a:pt x="319" y="365"/>
                </a:lnTo>
                <a:lnTo>
                  <a:pt x="319" y="367"/>
                </a:lnTo>
                <a:lnTo>
                  <a:pt x="319" y="373"/>
                </a:lnTo>
                <a:lnTo>
                  <a:pt x="319" y="375"/>
                </a:lnTo>
                <a:lnTo>
                  <a:pt x="319" y="381"/>
                </a:lnTo>
                <a:lnTo>
                  <a:pt x="319" y="383"/>
                </a:lnTo>
                <a:lnTo>
                  <a:pt x="319" y="389"/>
                </a:lnTo>
                <a:lnTo>
                  <a:pt x="317" y="389"/>
                </a:lnTo>
                <a:lnTo>
                  <a:pt x="315" y="387"/>
                </a:lnTo>
                <a:lnTo>
                  <a:pt x="315" y="385"/>
                </a:lnTo>
                <a:lnTo>
                  <a:pt x="313" y="385"/>
                </a:lnTo>
                <a:lnTo>
                  <a:pt x="311" y="387"/>
                </a:lnTo>
                <a:lnTo>
                  <a:pt x="309" y="387"/>
                </a:lnTo>
                <a:lnTo>
                  <a:pt x="307" y="389"/>
                </a:lnTo>
                <a:lnTo>
                  <a:pt x="305" y="387"/>
                </a:lnTo>
                <a:lnTo>
                  <a:pt x="303" y="387"/>
                </a:lnTo>
                <a:lnTo>
                  <a:pt x="303" y="385"/>
                </a:lnTo>
                <a:lnTo>
                  <a:pt x="303" y="383"/>
                </a:lnTo>
                <a:lnTo>
                  <a:pt x="301" y="381"/>
                </a:lnTo>
                <a:lnTo>
                  <a:pt x="301" y="379"/>
                </a:lnTo>
                <a:lnTo>
                  <a:pt x="299" y="377"/>
                </a:lnTo>
                <a:lnTo>
                  <a:pt x="297" y="377"/>
                </a:lnTo>
                <a:lnTo>
                  <a:pt x="295" y="375"/>
                </a:lnTo>
                <a:lnTo>
                  <a:pt x="295" y="373"/>
                </a:lnTo>
                <a:lnTo>
                  <a:pt x="293" y="371"/>
                </a:lnTo>
                <a:lnTo>
                  <a:pt x="293" y="369"/>
                </a:lnTo>
                <a:lnTo>
                  <a:pt x="291" y="369"/>
                </a:lnTo>
                <a:lnTo>
                  <a:pt x="289" y="367"/>
                </a:lnTo>
                <a:lnTo>
                  <a:pt x="287" y="367"/>
                </a:lnTo>
                <a:lnTo>
                  <a:pt x="285" y="365"/>
                </a:lnTo>
                <a:lnTo>
                  <a:pt x="283" y="365"/>
                </a:lnTo>
                <a:lnTo>
                  <a:pt x="281" y="365"/>
                </a:lnTo>
                <a:lnTo>
                  <a:pt x="279" y="363"/>
                </a:lnTo>
                <a:lnTo>
                  <a:pt x="277" y="363"/>
                </a:lnTo>
                <a:lnTo>
                  <a:pt x="277" y="361"/>
                </a:lnTo>
                <a:lnTo>
                  <a:pt x="277" y="359"/>
                </a:lnTo>
                <a:lnTo>
                  <a:pt x="275" y="357"/>
                </a:lnTo>
                <a:lnTo>
                  <a:pt x="273" y="355"/>
                </a:lnTo>
                <a:lnTo>
                  <a:pt x="271" y="353"/>
                </a:lnTo>
                <a:lnTo>
                  <a:pt x="271" y="351"/>
                </a:lnTo>
                <a:lnTo>
                  <a:pt x="269" y="351"/>
                </a:lnTo>
                <a:lnTo>
                  <a:pt x="269" y="353"/>
                </a:lnTo>
                <a:lnTo>
                  <a:pt x="267" y="353"/>
                </a:lnTo>
                <a:lnTo>
                  <a:pt x="267" y="355"/>
                </a:lnTo>
                <a:lnTo>
                  <a:pt x="267" y="357"/>
                </a:lnTo>
                <a:lnTo>
                  <a:pt x="265" y="359"/>
                </a:lnTo>
                <a:lnTo>
                  <a:pt x="263" y="359"/>
                </a:lnTo>
                <a:lnTo>
                  <a:pt x="261" y="359"/>
                </a:lnTo>
                <a:lnTo>
                  <a:pt x="259" y="359"/>
                </a:lnTo>
                <a:lnTo>
                  <a:pt x="257" y="357"/>
                </a:lnTo>
                <a:lnTo>
                  <a:pt x="255" y="357"/>
                </a:lnTo>
                <a:lnTo>
                  <a:pt x="253" y="357"/>
                </a:lnTo>
                <a:lnTo>
                  <a:pt x="251" y="357"/>
                </a:lnTo>
                <a:lnTo>
                  <a:pt x="249" y="357"/>
                </a:lnTo>
                <a:lnTo>
                  <a:pt x="247" y="355"/>
                </a:lnTo>
                <a:lnTo>
                  <a:pt x="245" y="355"/>
                </a:lnTo>
                <a:lnTo>
                  <a:pt x="243" y="353"/>
                </a:lnTo>
                <a:lnTo>
                  <a:pt x="241" y="353"/>
                </a:lnTo>
                <a:lnTo>
                  <a:pt x="240" y="353"/>
                </a:lnTo>
                <a:lnTo>
                  <a:pt x="240" y="351"/>
                </a:lnTo>
                <a:lnTo>
                  <a:pt x="238" y="349"/>
                </a:lnTo>
                <a:lnTo>
                  <a:pt x="238" y="347"/>
                </a:lnTo>
                <a:lnTo>
                  <a:pt x="238" y="345"/>
                </a:lnTo>
                <a:lnTo>
                  <a:pt x="238" y="343"/>
                </a:lnTo>
                <a:lnTo>
                  <a:pt x="236" y="343"/>
                </a:lnTo>
                <a:lnTo>
                  <a:pt x="234" y="343"/>
                </a:lnTo>
                <a:lnTo>
                  <a:pt x="230" y="345"/>
                </a:lnTo>
                <a:lnTo>
                  <a:pt x="228" y="345"/>
                </a:lnTo>
                <a:lnTo>
                  <a:pt x="226" y="345"/>
                </a:lnTo>
                <a:lnTo>
                  <a:pt x="226" y="347"/>
                </a:lnTo>
                <a:lnTo>
                  <a:pt x="224" y="347"/>
                </a:lnTo>
                <a:lnTo>
                  <a:pt x="222" y="347"/>
                </a:lnTo>
                <a:lnTo>
                  <a:pt x="220" y="347"/>
                </a:lnTo>
                <a:lnTo>
                  <a:pt x="222" y="345"/>
                </a:lnTo>
                <a:lnTo>
                  <a:pt x="222" y="343"/>
                </a:lnTo>
                <a:lnTo>
                  <a:pt x="222" y="341"/>
                </a:lnTo>
                <a:lnTo>
                  <a:pt x="220" y="339"/>
                </a:lnTo>
                <a:lnTo>
                  <a:pt x="218" y="339"/>
                </a:lnTo>
                <a:lnTo>
                  <a:pt x="216" y="339"/>
                </a:lnTo>
                <a:lnTo>
                  <a:pt x="216" y="337"/>
                </a:lnTo>
                <a:lnTo>
                  <a:pt x="214" y="335"/>
                </a:lnTo>
                <a:lnTo>
                  <a:pt x="212" y="337"/>
                </a:lnTo>
                <a:lnTo>
                  <a:pt x="212" y="339"/>
                </a:lnTo>
                <a:lnTo>
                  <a:pt x="210" y="339"/>
                </a:lnTo>
                <a:lnTo>
                  <a:pt x="208" y="339"/>
                </a:lnTo>
                <a:lnTo>
                  <a:pt x="206" y="337"/>
                </a:lnTo>
                <a:lnTo>
                  <a:pt x="204" y="337"/>
                </a:lnTo>
                <a:lnTo>
                  <a:pt x="202" y="339"/>
                </a:lnTo>
                <a:lnTo>
                  <a:pt x="200" y="339"/>
                </a:lnTo>
                <a:lnTo>
                  <a:pt x="198" y="341"/>
                </a:lnTo>
                <a:lnTo>
                  <a:pt x="196" y="341"/>
                </a:lnTo>
                <a:lnTo>
                  <a:pt x="194" y="339"/>
                </a:lnTo>
                <a:lnTo>
                  <a:pt x="192" y="341"/>
                </a:lnTo>
                <a:lnTo>
                  <a:pt x="190" y="339"/>
                </a:lnTo>
                <a:lnTo>
                  <a:pt x="188" y="339"/>
                </a:lnTo>
                <a:lnTo>
                  <a:pt x="186" y="341"/>
                </a:lnTo>
                <a:lnTo>
                  <a:pt x="184" y="341"/>
                </a:lnTo>
                <a:lnTo>
                  <a:pt x="182" y="343"/>
                </a:lnTo>
                <a:lnTo>
                  <a:pt x="182" y="341"/>
                </a:lnTo>
                <a:lnTo>
                  <a:pt x="182" y="339"/>
                </a:lnTo>
                <a:lnTo>
                  <a:pt x="182" y="337"/>
                </a:lnTo>
                <a:lnTo>
                  <a:pt x="180" y="337"/>
                </a:lnTo>
                <a:lnTo>
                  <a:pt x="182" y="335"/>
                </a:lnTo>
                <a:lnTo>
                  <a:pt x="184" y="333"/>
                </a:lnTo>
                <a:lnTo>
                  <a:pt x="184" y="331"/>
                </a:lnTo>
                <a:lnTo>
                  <a:pt x="184" y="329"/>
                </a:lnTo>
                <a:lnTo>
                  <a:pt x="182" y="327"/>
                </a:lnTo>
                <a:lnTo>
                  <a:pt x="184" y="325"/>
                </a:lnTo>
                <a:lnTo>
                  <a:pt x="182" y="323"/>
                </a:lnTo>
                <a:lnTo>
                  <a:pt x="182" y="321"/>
                </a:lnTo>
                <a:lnTo>
                  <a:pt x="182" y="319"/>
                </a:lnTo>
                <a:lnTo>
                  <a:pt x="182" y="317"/>
                </a:lnTo>
                <a:lnTo>
                  <a:pt x="180" y="317"/>
                </a:lnTo>
                <a:lnTo>
                  <a:pt x="180" y="315"/>
                </a:lnTo>
                <a:lnTo>
                  <a:pt x="178" y="315"/>
                </a:lnTo>
                <a:lnTo>
                  <a:pt x="178" y="313"/>
                </a:lnTo>
                <a:lnTo>
                  <a:pt x="176" y="311"/>
                </a:lnTo>
                <a:lnTo>
                  <a:pt x="176" y="309"/>
                </a:lnTo>
                <a:lnTo>
                  <a:pt x="174" y="307"/>
                </a:lnTo>
                <a:lnTo>
                  <a:pt x="174" y="305"/>
                </a:lnTo>
                <a:lnTo>
                  <a:pt x="174" y="303"/>
                </a:lnTo>
                <a:lnTo>
                  <a:pt x="176" y="301"/>
                </a:lnTo>
                <a:lnTo>
                  <a:pt x="174" y="299"/>
                </a:lnTo>
                <a:lnTo>
                  <a:pt x="176" y="297"/>
                </a:lnTo>
                <a:lnTo>
                  <a:pt x="176" y="295"/>
                </a:lnTo>
                <a:lnTo>
                  <a:pt x="176" y="293"/>
                </a:lnTo>
                <a:lnTo>
                  <a:pt x="176" y="291"/>
                </a:lnTo>
                <a:lnTo>
                  <a:pt x="176" y="289"/>
                </a:lnTo>
                <a:lnTo>
                  <a:pt x="176" y="287"/>
                </a:lnTo>
                <a:lnTo>
                  <a:pt x="176" y="285"/>
                </a:lnTo>
                <a:lnTo>
                  <a:pt x="176" y="283"/>
                </a:lnTo>
                <a:lnTo>
                  <a:pt x="176" y="281"/>
                </a:lnTo>
                <a:lnTo>
                  <a:pt x="176" y="279"/>
                </a:lnTo>
                <a:lnTo>
                  <a:pt x="174" y="277"/>
                </a:lnTo>
                <a:lnTo>
                  <a:pt x="174" y="275"/>
                </a:lnTo>
                <a:lnTo>
                  <a:pt x="174" y="273"/>
                </a:lnTo>
                <a:lnTo>
                  <a:pt x="174" y="271"/>
                </a:lnTo>
                <a:lnTo>
                  <a:pt x="174" y="269"/>
                </a:lnTo>
                <a:lnTo>
                  <a:pt x="176" y="267"/>
                </a:lnTo>
                <a:lnTo>
                  <a:pt x="176" y="265"/>
                </a:lnTo>
                <a:lnTo>
                  <a:pt x="176" y="263"/>
                </a:lnTo>
                <a:lnTo>
                  <a:pt x="174" y="261"/>
                </a:lnTo>
                <a:lnTo>
                  <a:pt x="172" y="261"/>
                </a:lnTo>
                <a:lnTo>
                  <a:pt x="152" y="261"/>
                </a:lnTo>
                <a:lnTo>
                  <a:pt x="152" y="259"/>
                </a:lnTo>
                <a:lnTo>
                  <a:pt x="152" y="257"/>
                </a:lnTo>
                <a:lnTo>
                  <a:pt x="152" y="255"/>
                </a:lnTo>
                <a:lnTo>
                  <a:pt x="154" y="253"/>
                </a:lnTo>
                <a:lnTo>
                  <a:pt x="148" y="253"/>
                </a:lnTo>
                <a:lnTo>
                  <a:pt x="148" y="255"/>
                </a:lnTo>
                <a:lnTo>
                  <a:pt x="134" y="255"/>
                </a:lnTo>
                <a:lnTo>
                  <a:pt x="134" y="257"/>
                </a:lnTo>
                <a:lnTo>
                  <a:pt x="132" y="259"/>
                </a:lnTo>
                <a:lnTo>
                  <a:pt x="132" y="261"/>
                </a:lnTo>
                <a:lnTo>
                  <a:pt x="132" y="263"/>
                </a:lnTo>
                <a:lnTo>
                  <a:pt x="132" y="265"/>
                </a:lnTo>
                <a:lnTo>
                  <a:pt x="132" y="267"/>
                </a:lnTo>
                <a:lnTo>
                  <a:pt x="130" y="267"/>
                </a:lnTo>
                <a:lnTo>
                  <a:pt x="130" y="269"/>
                </a:lnTo>
                <a:lnTo>
                  <a:pt x="130" y="271"/>
                </a:lnTo>
                <a:lnTo>
                  <a:pt x="130" y="273"/>
                </a:lnTo>
                <a:lnTo>
                  <a:pt x="130" y="275"/>
                </a:lnTo>
                <a:lnTo>
                  <a:pt x="120" y="275"/>
                </a:lnTo>
                <a:lnTo>
                  <a:pt x="118" y="275"/>
                </a:lnTo>
                <a:lnTo>
                  <a:pt x="116" y="275"/>
                </a:lnTo>
                <a:lnTo>
                  <a:pt x="114" y="275"/>
                </a:lnTo>
                <a:lnTo>
                  <a:pt x="112" y="275"/>
                </a:lnTo>
                <a:lnTo>
                  <a:pt x="110" y="275"/>
                </a:lnTo>
                <a:lnTo>
                  <a:pt x="108" y="275"/>
                </a:lnTo>
                <a:lnTo>
                  <a:pt x="108" y="277"/>
                </a:lnTo>
                <a:lnTo>
                  <a:pt x="108" y="279"/>
                </a:lnTo>
                <a:lnTo>
                  <a:pt x="106" y="279"/>
                </a:lnTo>
                <a:lnTo>
                  <a:pt x="104" y="277"/>
                </a:lnTo>
                <a:lnTo>
                  <a:pt x="102" y="277"/>
                </a:lnTo>
                <a:lnTo>
                  <a:pt x="100" y="277"/>
                </a:lnTo>
                <a:lnTo>
                  <a:pt x="98" y="279"/>
                </a:lnTo>
                <a:lnTo>
                  <a:pt x="96" y="277"/>
                </a:lnTo>
                <a:lnTo>
                  <a:pt x="96" y="275"/>
                </a:lnTo>
                <a:lnTo>
                  <a:pt x="94" y="275"/>
                </a:lnTo>
                <a:lnTo>
                  <a:pt x="94" y="273"/>
                </a:lnTo>
                <a:lnTo>
                  <a:pt x="92" y="271"/>
                </a:lnTo>
                <a:lnTo>
                  <a:pt x="92" y="269"/>
                </a:lnTo>
                <a:lnTo>
                  <a:pt x="92" y="267"/>
                </a:lnTo>
                <a:lnTo>
                  <a:pt x="90" y="267"/>
                </a:lnTo>
                <a:lnTo>
                  <a:pt x="90" y="265"/>
                </a:lnTo>
                <a:lnTo>
                  <a:pt x="88" y="263"/>
                </a:lnTo>
                <a:lnTo>
                  <a:pt x="86" y="261"/>
                </a:lnTo>
                <a:lnTo>
                  <a:pt x="86" y="259"/>
                </a:lnTo>
                <a:lnTo>
                  <a:pt x="86" y="257"/>
                </a:lnTo>
                <a:lnTo>
                  <a:pt x="86" y="255"/>
                </a:lnTo>
                <a:lnTo>
                  <a:pt x="86" y="253"/>
                </a:lnTo>
                <a:lnTo>
                  <a:pt x="84" y="251"/>
                </a:lnTo>
                <a:lnTo>
                  <a:pt x="84" y="249"/>
                </a:lnTo>
                <a:lnTo>
                  <a:pt x="82" y="247"/>
                </a:lnTo>
                <a:lnTo>
                  <a:pt x="82" y="245"/>
                </a:lnTo>
                <a:lnTo>
                  <a:pt x="82" y="243"/>
                </a:lnTo>
                <a:lnTo>
                  <a:pt x="82" y="241"/>
                </a:lnTo>
                <a:lnTo>
                  <a:pt x="82" y="239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78" y="231"/>
                </a:lnTo>
                <a:lnTo>
                  <a:pt x="76" y="233"/>
                </a:lnTo>
                <a:lnTo>
                  <a:pt x="74" y="231"/>
                </a:lnTo>
                <a:lnTo>
                  <a:pt x="72" y="231"/>
                </a:lnTo>
                <a:lnTo>
                  <a:pt x="70" y="231"/>
                </a:lnTo>
                <a:lnTo>
                  <a:pt x="66" y="231"/>
                </a:lnTo>
                <a:lnTo>
                  <a:pt x="62" y="231"/>
                </a:lnTo>
                <a:lnTo>
                  <a:pt x="60" y="231"/>
                </a:lnTo>
                <a:lnTo>
                  <a:pt x="58" y="231"/>
                </a:lnTo>
                <a:lnTo>
                  <a:pt x="50" y="231"/>
                </a:lnTo>
                <a:lnTo>
                  <a:pt x="48" y="231"/>
                </a:lnTo>
                <a:lnTo>
                  <a:pt x="46" y="231"/>
                </a:lnTo>
                <a:lnTo>
                  <a:pt x="44" y="233"/>
                </a:lnTo>
                <a:lnTo>
                  <a:pt x="42" y="233"/>
                </a:lnTo>
                <a:lnTo>
                  <a:pt x="40" y="233"/>
                </a:lnTo>
                <a:lnTo>
                  <a:pt x="38" y="231"/>
                </a:lnTo>
                <a:lnTo>
                  <a:pt x="36" y="231"/>
                </a:lnTo>
                <a:lnTo>
                  <a:pt x="34" y="231"/>
                </a:lnTo>
                <a:lnTo>
                  <a:pt x="32" y="231"/>
                </a:lnTo>
                <a:lnTo>
                  <a:pt x="30" y="231"/>
                </a:lnTo>
                <a:lnTo>
                  <a:pt x="28" y="231"/>
                </a:lnTo>
                <a:lnTo>
                  <a:pt x="26" y="231"/>
                </a:lnTo>
                <a:lnTo>
                  <a:pt x="24" y="231"/>
                </a:lnTo>
                <a:lnTo>
                  <a:pt x="20" y="231"/>
                </a:lnTo>
                <a:lnTo>
                  <a:pt x="18" y="231"/>
                </a:lnTo>
                <a:lnTo>
                  <a:pt x="16" y="231"/>
                </a:lnTo>
                <a:lnTo>
                  <a:pt x="14" y="231"/>
                </a:lnTo>
                <a:lnTo>
                  <a:pt x="12" y="231"/>
                </a:lnTo>
                <a:lnTo>
                  <a:pt x="10" y="231"/>
                </a:lnTo>
                <a:lnTo>
                  <a:pt x="8" y="233"/>
                </a:lnTo>
                <a:lnTo>
                  <a:pt x="6" y="235"/>
                </a:lnTo>
                <a:lnTo>
                  <a:pt x="4" y="235"/>
                </a:lnTo>
                <a:lnTo>
                  <a:pt x="2" y="235"/>
                </a:lnTo>
                <a:lnTo>
                  <a:pt x="2" y="233"/>
                </a:lnTo>
                <a:lnTo>
                  <a:pt x="0" y="231"/>
                </a:lnTo>
                <a:lnTo>
                  <a:pt x="0" y="22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3" name="Freeform 2287">
            <a:extLst>
              <a:ext uri="{FF2B5EF4-FFF2-40B4-BE49-F238E27FC236}">
                <a16:creationId xmlns:a16="http://schemas.microsoft.com/office/drawing/2014/main" id="{86A9933F-7E6A-4158-9967-27B426123FF1}"/>
              </a:ext>
            </a:extLst>
          </p:cNvPr>
          <p:cNvSpPr>
            <a:spLocks/>
          </p:cNvSpPr>
          <p:nvPr/>
        </p:nvSpPr>
        <p:spPr bwMode="auto">
          <a:xfrm>
            <a:off x="4565650" y="3760789"/>
            <a:ext cx="554038" cy="617537"/>
          </a:xfrm>
          <a:custGeom>
            <a:avLst/>
            <a:gdLst>
              <a:gd name="T0" fmla="*/ 15120951 w 349"/>
              <a:gd name="T1" fmla="*/ 536792053 h 389"/>
              <a:gd name="T2" fmla="*/ 65524122 w 349"/>
              <a:gd name="T3" fmla="*/ 526711436 h 389"/>
              <a:gd name="T4" fmla="*/ 95766024 w 349"/>
              <a:gd name="T5" fmla="*/ 516630819 h 389"/>
              <a:gd name="T6" fmla="*/ 136088560 w 349"/>
              <a:gd name="T7" fmla="*/ 506550202 h 389"/>
              <a:gd name="T8" fmla="*/ 166330463 w 349"/>
              <a:gd name="T9" fmla="*/ 481348660 h 389"/>
              <a:gd name="T10" fmla="*/ 181451414 w 349"/>
              <a:gd name="T11" fmla="*/ 420864959 h 389"/>
              <a:gd name="T12" fmla="*/ 206652999 w 349"/>
              <a:gd name="T13" fmla="*/ 360381258 h 389"/>
              <a:gd name="T14" fmla="*/ 252015852 w 349"/>
              <a:gd name="T15" fmla="*/ 309978174 h 389"/>
              <a:gd name="T16" fmla="*/ 262096487 w 349"/>
              <a:gd name="T17" fmla="*/ 259575090 h 389"/>
              <a:gd name="T18" fmla="*/ 267136804 w 349"/>
              <a:gd name="T19" fmla="*/ 201612337 h 389"/>
              <a:gd name="T20" fmla="*/ 277217438 w 349"/>
              <a:gd name="T21" fmla="*/ 146168944 h 389"/>
              <a:gd name="T22" fmla="*/ 292338389 w 349"/>
              <a:gd name="T23" fmla="*/ 90725552 h 389"/>
              <a:gd name="T24" fmla="*/ 302419023 w 349"/>
              <a:gd name="T25" fmla="*/ 45362776 h 389"/>
              <a:gd name="T26" fmla="*/ 347781876 w 349"/>
              <a:gd name="T27" fmla="*/ 10080617 h 389"/>
              <a:gd name="T28" fmla="*/ 393144730 w 349"/>
              <a:gd name="T29" fmla="*/ 50403084 h 389"/>
              <a:gd name="T30" fmla="*/ 453628534 w 349"/>
              <a:gd name="T31" fmla="*/ 60483701 h 389"/>
              <a:gd name="T32" fmla="*/ 483870437 w 349"/>
              <a:gd name="T33" fmla="*/ 35282159 h 389"/>
              <a:gd name="T34" fmla="*/ 539313924 w 349"/>
              <a:gd name="T35" fmla="*/ 25201542 h 389"/>
              <a:gd name="T36" fmla="*/ 579636461 w 349"/>
              <a:gd name="T37" fmla="*/ 20161234 h 389"/>
              <a:gd name="T38" fmla="*/ 612399315 w 349"/>
              <a:gd name="T39" fmla="*/ 0 h 389"/>
              <a:gd name="T40" fmla="*/ 677923437 w 349"/>
              <a:gd name="T41" fmla="*/ 10080617 h 389"/>
              <a:gd name="T42" fmla="*/ 723286290 w 349"/>
              <a:gd name="T43" fmla="*/ 40322467 h 389"/>
              <a:gd name="T44" fmla="*/ 778729778 w 349"/>
              <a:gd name="T45" fmla="*/ 50403084 h 389"/>
              <a:gd name="T46" fmla="*/ 824092631 w 349"/>
              <a:gd name="T47" fmla="*/ 65524009 h 389"/>
              <a:gd name="T48" fmla="*/ 859374851 w 349"/>
              <a:gd name="T49" fmla="*/ 100806168 h 389"/>
              <a:gd name="T50" fmla="*/ 859374851 w 349"/>
              <a:gd name="T51" fmla="*/ 156249561 h 389"/>
              <a:gd name="T52" fmla="*/ 849294216 w 349"/>
              <a:gd name="T53" fmla="*/ 201612337 h 389"/>
              <a:gd name="T54" fmla="*/ 814011997 w 349"/>
              <a:gd name="T55" fmla="*/ 241934804 h 389"/>
              <a:gd name="T56" fmla="*/ 803931363 w 349"/>
              <a:gd name="T57" fmla="*/ 294857249 h 389"/>
              <a:gd name="T58" fmla="*/ 793850729 w 349"/>
              <a:gd name="T59" fmla="*/ 350300641 h 389"/>
              <a:gd name="T60" fmla="*/ 763608827 w 349"/>
              <a:gd name="T61" fmla="*/ 405744034 h 389"/>
              <a:gd name="T62" fmla="*/ 778729778 w 349"/>
              <a:gd name="T63" fmla="*/ 451106810 h 389"/>
              <a:gd name="T64" fmla="*/ 788810412 w 349"/>
              <a:gd name="T65" fmla="*/ 516630819 h 389"/>
              <a:gd name="T66" fmla="*/ 798891046 w 349"/>
              <a:gd name="T67" fmla="*/ 577114520 h 389"/>
              <a:gd name="T68" fmla="*/ 819052314 w 349"/>
              <a:gd name="T69" fmla="*/ 632557913 h 389"/>
              <a:gd name="T70" fmla="*/ 849294216 w 349"/>
              <a:gd name="T71" fmla="*/ 698081922 h 389"/>
              <a:gd name="T72" fmla="*/ 803931363 w 349"/>
              <a:gd name="T73" fmla="*/ 713202848 h 389"/>
              <a:gd name="T74" fmla="*/ 753528193 w 349"/>
              <a:gd name="T75" fmla="*/ 748485006 h 389"/>
              <a:gd name="T76" fmla="*/ 753528193 w 349"/>
              <a:gd name="T77" fmla="*/ 793847782 h 389"/>
              <a:gd name="T78" fmla="*/ 743447558 w 349"/>
              <a:gd name="T79" fmla="*/ 859371792 h 389"/>
              <a:gd name="T80" fmla="*/ 758568510 w 349"/>
              <a:gd name="T81" fmla="*/ 909774876 h 389"/>
              <a:gd name="T82" fmla="*/ 803931363 w 349"/>
              <a:gd name="T83" fmla="*/ 919855493 h 389"/>
              <a:gd name="T84" fmla="*/ 773689461 w 349"/>
              <a:gd name="T85" fmla="*/ 980339194 h 389"/>
              <a:gd name="T86" fmla="*/ 743447558 w 349"/>
              <a:gd name="T87" fmla="*/ 940016726 h 389"/>
              <a:gd name="T88" fmla="*/ 698084705 w 349"/>
              <a:gd name="T89" fmla="*/ 909774876 h 389"/>
              <a:gd name="T90" fmla="*/ 662802486 w 349"/>
              <a:gd name="T91" fmla="*/ 904734567 h 389"/>
              <a:gd name="T92" fmla="*/ 604838046 w 349"/>
              <a:gd name="T93" fmla="*/ 884573334 h 389"/>
              <a:gd name="T94" fmla="*/ 559475192 w 349"/>
              <a:gd name="T95" fmla="*/ 874492717 h 389"/>
              <a:gd name="T96" fmla="*/ 524192973 w 349"/>
              <a:gd name="T97" fmla="*/ 854331483 h 389"/>
              <a:gd name="T98" fmla="*/ 458668851 w 349"/>
              <a:gd name="T99" fmla="*/ 864412100 h 389"/>
              <a:gd name="T100" fmla="*/ 463709168 w 349"/>
              <a:gd name="T101" fmla="*/ 819049324 h 389"/>
              <a:gd name="T102" fmla="*/ 438507583 w 349"/>
              <a:gd name="T103" fmla="*/ 763605932 h 389"/>
              <a:gd name="T104" fmla="*/ 443547900 w 349"/>
              <a:gd name="T105" fmla="*/ 703122231 h 389"/>
              <a:gd name="T106" fmla="*/ 383064096 w 349"/>
              <a:gd name="T107" fmla="*/ 652719147 h 389"/>
              <a:gd name="T108" fmla="*/ 332660925 w 349"/>
              <a:gd name="T109" fmla="*/ 672880380 h 389"/>
              <a:gd name="T110" fmla="*/ 277217438 w 349"/>
              <a:gd name="T111" fmla="*/ 693041614 h 389"/>
              <a:gd name="T112" fmla="*/ 231854584 w 349"/>
              <a:gd name="T113" fmla="*/ 682960997 h 389"/>
              <a:gd name="T114" fmla="*/ 211693316 w 349"/>
              <a:gd name="T115" fmla="*/ 627517604 h 389"/>
              <a:gd name="T116" fmla="*/ 191532048 w 349"/>
              <a:gd name="T117" fmla="*/ 587195137 h 389"/>
              <a:gd name="T118" fmla="*/ 105846658 w 349"/>
              <a:gd name="T119" fmla="*/ 587195137 h 389"/>
              <a:gd name="T120" fmla="*/ 40322536 w 349"/>
              <a:gd name="T121" fmla="*/ 582154829 h 38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49" h="389">
                <a:moveTo>
                  <a:pt x="0" y="229"/>
                </a:moveTo>
                <a:lnTo>
                  <a:pt x="0" y="229"/>
                </a:lnTo>
                <a:lnTo>
                  <a:pt x="2" y="229"/>
                </a:lnTo>
                <a:lnTo>
                  <a:pt x="4" y="229"/>
                </a:lnTo>
                <a:lnTo>
                  <a:pt x="4" y="227"/>
                </a:lnTo>
                <a:lnTo>
                  <a:pt x="6" y="225"/>
                </a:lnTo>
                <a:lnTo>
                  <a:pt x="6" y="219"/>
                </a:lnTo>
                <a:lnTo>
                  <a:pt x="6" y="217"/>
                </a:lnTo>
                <a:lnTo>
                  <a:pt x="4" y="215"/>
                </a:lnTo>
                <a:lnTo>
                  <a:pt x="6" y="213"/>
                </a:lnTo>
                <a:lnTo>
                  <a:pt x="8" y="211"/>
                </a:lnTo>
                <a:lnTo>
                  <a:pt x="10" y="209"/>
                </a:lnTo>
                <a:lnTo>
                  <a:pt x="12" y="207"/>
                </a:lnTo>
                <a:lnTo>
                  <a:pt x="14" y="207"/>
                </a:lnTo>
                <a:lnTo>
                  <a:pt x="16" y="205"/>
                </a:lnTo>
                <a:lnTo>
                  <a:pt x="18" y="207"/>
                </a:lnTo>
                <a:lnTo>
                  <a:pt x="18" y="209"/>
                </a:lnTo>
                <a:lnTo>
                  <a:pt x="20" y="209"/>
                </a:lnTo>
                <a:lnTo>
                  <a:pt x="22" y="211"/>
                </a:lnTo>
                <a:lnTo>
                  <a:pt x="22" y="209"/>
                </a:lnTo>
                <a:lnTo>
                  <a:pt x="24" y="209"/>
                </a:lnTo>
                <a:lnTo>
                  <a:pt x="26" y="209"/>
                </a:lnTo>
                <a:lnTo>
                  <a:pt x="26" y="207"/>
                </a:lnTo>
                <a:lnTo>
                  <a:pt x="26" y="205"/>
                </a:lnTo>
                <a:lnTo>
                  <a:pt x="28" y="203"/>
                </a:lnTo>
                <a:lnTo>
                  <a:pt x="28" y="201"/>
                </a:lnTo>
                <a:lnTo>
                  <a:pt x="30" y="203"/>
                </a:lnTo>
                <a:lnTo>
                  <a:pt x="32" y="201"/>
                </a:lnTo>
                <a:lnTo>
                  <a:pt x="34" y="201"/>
                </a:lnTo>
                <a:lnTo>
                  <a:pt x="36" y="201"/>
                </a:lnTo>
                <a:lnTo>
                  <a:pt x="38" y="199"/>
                </a:lnTo>
                <a:lnTo>
                  <a:pt x="40" y="201"/>
                </a:lnTo>
                <a:lnTo>
                  <a:pt x="40" y="203"/>
                </a:lnTo>
                <a:lnTo>
                  <a:pt x="38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6" y="211"/>
                </a:lnTo>
                <a:lnTo>
                  <a:pt x="48" y="209"/>
                </a:lnTo>
                <a:lnTo>
                  <a:pt x="48" y="207"/>
                </a:lnTo>
                <a:lnTo>
                  <a:pt x="50" y="205"/>
                </a:lnTo>
                <a:lnTo>
                  <a:pt x="52" y="203"/>
                </a:lnTo>
                <a:lnTo>
                  <a:pt x="54" y="201"/>
                </a:lnTo>
                <a:lnTo>
                  <a:pt x="54" y="199"/>
                </a:lnTo>
                <a:lnTo>
                  <a:pt x="56" y="199"/>
                </a:lnTo>
                <a:lnTo>
                  <a:pt x="58" y="199"/>
                </a:lnTo>
                <a:lnTo>
                  <a:pt x="60" y="197"/>
                </a:lnTo>
                <a:lnTo>
                  <a:pt x="60" y="195"/>
                </a:lnTo>
                <a:lnTo>
                  <a:pt x="62" y="193"/>
                </a:lnTo>
                <a:lnTo>
                  <a:pt x="64" y="193"/>
                </a:lnTo>
                <a:lnTo>
                  <a:pt x="66" y="191"/>
                </a:lnTo>
                <a:lnTo>
                  <a:pt x="70" y="187"/>
                </a:lnTo>
                <a:lnTo>
                  <a:pt x="70" y="185"/>
                </a:lnTo>
                <a:lnTo>
                  <a:pt x="70" y="183"/>
                </a:lnTo>
                <a:lnTo>
                  <a:pt x="72" y="181"/>
                </a:lnTo>
                <a:lnTo>
                  <a:pt x="72" y="179"/>
                </a:lnTo>
                <a:lnTo>
                  <a:pt x="72" y="177"/>
                </a:lnTo>
                <a:lnTo>
                  <a:pt x="72" y="175"/>
                </a:lnTo>
                <a:lnTo>
                  <a:pt x="72" y="173"/>
                </a:lnTo>
                <a:lnTo>
                  <a:pt x="72" y="171"/>
                </a:lnTo>
                <a:lnTo>
                  <a:pt x="72" y="169"/>
                </a:lnTo>
                <a:lnTo>
                  <a:pt x="72" y="167"/>
                </a:lnTo>
                <a:lnTo>
                  <a:pt x="72" y="165"/>
                </a:lnTo>
                <a:lnTo>
                  <a:pt x="72" y="163"/>
                </a:lnTo>
                <a:lnTo>
                  <a:pt x="72" y="161"/>
                </a:lnTo>
                <a:lnTo>
                  <a:pt x="72" y="159"/>
                </a:lnTo>
                <a:lnTo>
                  <a:pt x="72" y="157"/>
                </a:lnTo>
                <a:lnTo>
                  <a:pt x="72" y="155"/>
                </a:lnTo>
                <a:lnTo>
                  <a:pt x="74" y="153"/>
                </a:lnTo>
                <a:lnTo>
                  <a:pt x="76" y="153"/>
                </a:lnTo>
                <a:lnTo>
                  <a:pt x="76" y="151"/>
                </a:lnTo>
                <a:lnTo>
                  <a:pt x="78" y="149"/>
                </a:lnTo>
                <a:lnTo>
                  <a:pt x="80" y="147"/>
                </a:lnTo>
                <a:lnTo>
                  <a:pt x="80" y="145"/>
                </a:lnTo>
                <a:lnTo>
                  <a:pt x="82" y="143"/>
                </a:lnTo>
                <a:lnTo>
                  <a:pt x="82" y="141"/>
                </a:lnTo>
                <a:lnTo>
                  <a:pt x="82" y="139"/>
                </a:lnTo>
                <a:lnTo>
                  <a:pt x="84" y="139"/>
                </a:lnTo>
                <a:lnTo>
                  <a:pt x="84" y="137"/>
                </a:lnTo>
                <a:lnTo>
                  <a:pt x="86" y="135"/>
                </a:lnTo>
                <a:lnTo>
                  <a:pt x="88" y="133"/>
                </a:lnTo>
                <a:lnTo>
                  <a:pt x="90" y="133"/>
                </a:lnTo>
                <a:lnTo>
                  <a:pt x="90" y="131"/>
                </a:lnTo>
                <a:lnTo>
                  <a:pt x="92" y="131"/>
                </a:lnTo>
                <a:lnTo>
                  <a:pt x="94" y="129"/>
                </a:lnTo>
                <a:lnTo>
                  <a:pt x="96" y="127"/>
                </a:lnTo>
                <a:lnTo>
                  <a:pt x="98" y="125"/>
                </a:lnTo>
                <a:lnTo>
                  <a:pt x="100" y="123"/>
                </a:lnTo>
                <a:lnTo>
                  <a:pt x="100" y="121"/>
                </a:lnTo>
                <a:lnTo>
                  <a:pt x="100" y="119"/>
                </a:lnTo>
                <a:lnTo>
                  <a:pt x="100" y="117"/>
                </a:lnTo>
                <a:lnTo>
                  <a:pt x="100" y="115"/>
                </a:lnTo>
                <a:lnTo>
                  <a:pt x="100" y="113"/>
                </a:lnTo>
                <a:lnTo>
                  <a:pt x="100" y="111"/>
                </a:lnTo>
                <a:lnTo>
                  <a:pt x="102" y="109"/>
                </a:lnTo>
                <a:lnTo>
                  <a:pt x="102" y="107"/>
                </a:lnTo>
                <a:lnTo>
                  <a:pt x="102" y="105"/>
                </a:lnTo>
                <a:lnTo>
                  <a:pt x="104" y="105"/>
                </a:lnTo>
                <a:lnTo>
                  <a:pt x="104" y="103"/>
                </a:lnTo>
                <a:lnTo>
                  <a:pt x="104" y="102"/>
                </a:lnTo>
                <a:lnTo>
                  <a:pt x="104" y="100"/>
                </a:lnTo>
                <a:lnTo>
                  <a:pt x="104" y="98"/>
                </a:lnTo>
                <a:lnTo>
                  <a:pt x="104" y="96"/>
                </a:lnTo>
                <a:lnTo>
                  <a:pt x="104" y="94"/>
                </a:lnTo>
                <a:lnTo>
                  <a:pt x="104" y="92"/>
                </a:lnTo>
                <a:lnTo>
                  <a:pt x="104" y="90"/>
                </a:lnTo>
                <a:lnTo>
                  <a:pt x="104" y="88"/>
                </a:lnTo>
                <a:lnTo>
                  <a:pt x="104" y="86"/>
                </a:lnTo>
                <a:lnTo>
                  <a:pt x="106" y="84"/>
                </a:lnTo>
                <a:lnTo>
                  <a:pt x="106" y="82"/>
                </a:lnTo>
                <a:lnTo>
                  <a:pt x="106" y="80"/>
                </a:lnTo>
                <a:lnTo>
                  <a:pt x="106" y="78"/>
                </a:lnTo>
                <a:lnTo>
                  <a:pt x="106" y="76"/>
                </a:lnTo>
                <a:lnTo>
                  <a:pt x="106" y="74"/>
                </a:lnTo>
                <a:lnTo>
                  <a:pt x="106" y="72"/>
                </a:lnTo>
                <a:lnTo>
                  <a:pt x="108" y="70"/>
                </a:lnTo>
                <a:lnTo>
                  <a:pt x="106" y="70"/>
                </a:lnTo>
                <a:lnTo>
                  <a:pt x="106" y="68"/>
                </a:lnTo>
                <a:lnTo>
                  <a:pt x="108" y="66"/>
                </a:lnTo>
                <a:lnTo>
                  <a:pt x="108" y="64"/>
                </a:lnTo>
                <a:lnTo>
                  <a:pt x="108" y="62"/>
                </a:lnTo>
                <a:lnTo>
                  <a:pt x="110" y="60"/>
                </a:lnTo>
                <a:lnTo>
                  <a:pt x="110" y="58"/>
                </a:lnTo>
                <a:lnTo>
                  <a:pt x="112" y="56"/>
                </a:lnTo>
                <a:lnTo>
                  <a:pt x="112" y="54"/>
                </a:lnTo>
                <a:lnTo>
                  <a:pt x="114" y="52"/>
                </a:lnTo>
                <a:lnTo>
                  <a:pt x="114" y="50"/>
                </a:lnTo>
                <a:lnTo>
                  <a:pt x="114" y="48"/>
                </a:lnTo>
                <a:lnTo>
                  <a:pt x="116" y="48"/>
                </a:lnTo>
                <a:lnTo>
                  <a:pt x="116" y="46"/>
                </a:lnTo>
                <a:lnTo>
                  <a:pt x="118" y="44"/>
                </a:lnTo>
                <a:lnTo>
                  <a:pt x="118" y="42"/>
                </a:lnTo>
                <a:lnTo>
                  <a:pt x="116" y="40"/>
                </a:lnTo>
                <a:lnTo>
                  <a:pt x="116" y="38"/>
                </a:lnTo>
                <a:lnTo>
                  <a:pt x="116" y="36"/>
                </a:lnTo>
                <a:lnTo>
                  <a:pt x="116" y="34"/>
                </a:lnTo>
                <a:lnTo>
                  <a:pt x="116" y="32"/>
                </a:lnTo>
                <a:lnTo>
                  <a:pt x="116" y="30"/>
                </a:lnTo>
                <a:lnTo>
                  <a:pt x="118" y="28"/>
                </a:lnTo>
                <a:lnTo>
                  <a:pt x="118" y="26"/>
                </a:lnTo>
                <a:lnTo>
                  <a:pt x="116" y="24"/>
                </a:lnTo>
                <a:lnTo>
                  <a:pt x="116" y="22"/>
                </a:lnTo>
                <a:lnTo>
                  <a:pt x="116" y="20"/>
                </a:lnTo>
                <a:lnTo>
                  <a:pt x="118" y="20"/>
                </a:lnTo>
                <a:lnTo>
                  <a:pt x="120" y="20"/>
                </a:lnTo>
                <a:lnTo>
                  <a:pt x="120" y="18"/>
                </a:lnTo>
                <a:lnTo>
                  <a:pt x="120" y="16"/>
                </a:lnTo>
                <a:lnTo>
                  <a:pt x="122" y="14"/>
                </a:lnTo>
                <a:lnTo>
                  <a:pt x="124" y="12"/>
                </a:lnTo>
                <a:lnTo>
                  <a:pt x="124" y="10"/>
                </a:lnTo>
                <a:lnTo>
                  <a:pt x="126" y="8"/>
                </a:lnTo>
                <a:lnTo>
                  <a:pt x="128" y="8"/>
                </a:lnTo>
                <a:lnTo>
                  <a:pt x="128" y="6"/>
                </a:lnTo>
                <a:lnTo>
                  <a:pt x="130" y="6"/>
                </a:lnTo>
                <a:lnTo>
                  <a:pt x="132" y="4"/>
                </a:lnTo>
                <a:lnTo>
                  <a:pt x="134" y="4"/>
                </a:lnTo>
                <a:lnTo>
                  <a:pt x="136" y="4"/>
                </a:lnTo>
                <a:lnTo>
                  <a:pt x="138" y="4"/>
                </a:lnTo>
                <a:lnTo>
                  <a:pt x="140" y="6"/>
                </a:lnTo>
                <a:lnTo>
                  <a:pt x="140" y="8"/>
                </a:lnTo>
                <a:lnTo>
                  <a:pt x="142" y="8"/>
                </a:lnTo>
                <a:lnTo>
                  <a:pt x="144" y="8"/>
                </a:lnTo>
                <a:lnTo>
                  <a:pt x="146" y="10"/>
                </a:lnTo>
                <a:lnTo>
                  <a:pt x="148" y="12"/>
                </a:lnTo>
                <a:lnTo>
                  <a:pt x="150" y="14"/>
                </a:lnTo>
                <a:lnTo>
                  <a:pt x="150" y="16"/>
                </a:lnTo>
                <a:lnTo>
                  <a:pt x="152" y="18"/>
                </a:lnTo>
                <a:lnTo>
                  <a:pt x="154" y="20"/>
                </a:lnTo>
                <a:lnTo>
                  <a:pt x="156" y="20"/>
                </a:lnTo>
                <a:lnTo>
                  <a:pt x="158" y="18"/>
                </a:lnTo>
                <a:lnTo>
                  <a:pt x="160" y="20"/>
                </a:lnTo>
                <a:lnTo>
                  <a:pt x="162" y="20"/>
                </a:lnTo>
                <a:lnTo>
                  <a:pt x="164" y="22"/>
                </a:lnTo>
                <a:lnTo>
                  <a:pt x="166" y="22"/>
                </a:lnTo>
                <a:lnTo>
                  <a:pt x="168" y="22"/>
                </a:lnTo>
                <a:lnTo>
                  <a:pt x="170" y="22"/>
                </a:lnTo>
                <a:lnTo>
                  <a:pt x="172" y="22"/>
                </a:lnTo>
                <a:lnTo>
                  <a:pt x="174" y="22"/>
                </a:lnTo>
                <a:lnTo>
                  <a:pt x="176" y="22"/>
                </a:lnTo>
                <a:lnTo>
                  <a:pt x="178" y="22"/>
                </a:lnTo>
                <a:lnTo>
                  <a:pt x="180" y="24"/>
                </a:lnTo>
                <a:lnTo>
                  <a:pt x="182" y="24"/>
                </a:lnTo>
                <a:lnTo>
                  <a:pt x="184" y="26"/>
                </a:lnTo>
                <a:lnTo>
                  <a:pt x="186" y="26"/>
                </a:lnTo>
                <a:lnTo>
                  <a:pt x="186" y="24"/>
                </a:lnTo>
                <a:lnTo>
                  <a:pt x="188" y="24"/>
                </a:lnTo>
                <a:lnTo>
                  <a:pt x="188" y="22"/>
                </a:lnTo>
                <a:lnTo>
                  <a:pt x="190" y="20"/>
                </a:lnTo>
                <a:lnTo>
                  <a:pt x="190" y="18"/>
                </a:lnTo>
                <a:lnTo>
                  <a:pt x="192" y="16"/>
                </a:lnTo>
                <a:lnTo>
                  <a:pt x="192" y="14"/>
                </a:lnTo>
                <a:lnTo>
                  <a:pt x="194" y="12"/>
                </a:lnTo>
                <a:lnTo>
                  <a:pt x="194" y="10"/>
                </a:lnTo>
                <a:lnTo>
                  <a:pt x="196" y="10"/>
                </a:lnTo>
                <a:lnTo>
                  <a:pt x="198" y="12"/>
                </a:lnTo>
                <a:lnTo>
                  <a:pt x="200" y="12"/>
                </a:lnTo>
                <a:lnTo>
                  <a:pt x="200" y="14"/>
                </a:lnTo>
                <a:lnTo>
                  <a:pt x="202" y="16"/>
                </a:lnTo>
                <a:lnTo>
                  <a:pt x="204" y="16"/>
                </a:lnTo>
                <a:lnTo>
                  <a:pt x="206" y="14"/>
                </a:lnTo>
                <a:lnTo>
                  <a:pt x="208" y="12"/>
                </a:lnTo>
                <a:lnTo>
                  <a:pt x="210" y="12"/>
                </a:lnTo>
                <a:lnTo>
                  <a:pt x="212" y="12"/>
                </a:lnTo>
                <a:lnTo>
                  <a:pt x="214" y="10"/>
                </a:lnTo>
                <a:lnTo>
                  <a:pt x="216" y="10"/>
                </a:lnTo>
                <a:lnTo>
                  <a:pt x="216" y="8"/>
                </a:lnTo>
                <a:lnTo>
                  <a:pt x="218" y="8"/>
                </a:lnTo>
                <a:lnTo>
                  <a:pt x="220" y="8"/>
                </a:lnTo>
                <a:lnTo>
                  <a:pt x="222" y="8"/>
                </a:lnTo>
                <a:lnTo>
                  <a:pt x="222" y="6"/>
                </a:lnTo>
                <a:lnTo>
                  <a:pt x="222" y="4"/>
                </a:lnTo>
                <a:lnTo>
                  <a:pt x="224" y="6"/>
                </a:lnTo>
                <a:lnTo>
                  <a:pt x="226" y="8"/>
                </a:lnTo>
                <a:lnTo>
                  <a:pt x="228" y="8"/>
                </a:lnTo>
                <a:lnTo>
                  <a:pt x="230" y="8"/>
                </a:lnTo>
                <a:lnTo>
                  <a:pt x="232" y="8"/>
                </a:lnTo>
                <a:lnTo>
                  <a:pt x="234" y="8"/>
                </a:lnTo>
                <a:lnTo>
                  <a:pt x="236" y="8"/>
                </a:lnTo>
                <a:lnTo>
                  <a:pt x="236" y="6"/>
                </a:lnTo>
                <a:lnTo>
                  <a:pt x="236" y="8"/>
                </a:lnTo>
                <a:lnTo>
                  <a:pt x="238" y="6"/>
                </a:lnTo>
                <a:lnTo>
                  <a:pt x="240" y="6"/>
                </a:lnTo>
                <a:lnTo>
                  <a:pt x="240" y="4"/>
                </a:lnTo>
                <a:lnTo>
                  <a:pt x="240" y="2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5" y="0"/>
                </a:lnTo>
                <a:lnTo>
                  <a:pt x="245" y="2"/>
                </a:lnTo>
                <a:lnTo>
                  <a:pt x="247" y="2"/>
                </a:lnTo>
                <a:lnTo>
                  <a:pt x="251" y="2"/>
                </a:lnTo>
                <a:lnTo>
                  <a:pt x="253" y="2"/>
                </a:lnTo>
                <a:lnTo>
                  <a:pt x="255" y="4"/>
                </a:lnTo>
                <a:lnTo>
                  <a:pt x="257" y="4"/>
                </a:lnTo>
                <a:lnTo>
                  <a:pt x="259" y="4"/>
                </a:lnTo>
                <a:lnTo>
                  <a:pt x="259" y="6"/>
                </a:lnTo>
                <a:lnTo>
                  <a:pt x="261" y="6"/>
                </a:lnTo>
                <a:lnTo>
                  <a:pt x="263" y="6"/>
                </a:lnTo>
                <a:lnTo>
                  <a:pt x="265" y="6"/>
                </a:lnTo>
                <a:lnTo>
                  <a:pt x="267" y="6"/>
                </a:lnTo>
                <a:lnTo>
                  <a:pt x="269" y="4"/>
                </a:lnTo>
                <a:lnTo>
                  <a:pt x="271" y="2"/>
                </a:lnTo>
                <a:lnTo>
                  <a:pt x="273" y="4"/>
                </a:lnTo>
                <a:lnTo>
                  <a:pt x="275" y="6"/>
                </a:lnTo>
                <a:lnTo>
                  <a:pt x="277" y="6"/>
                </a:lnTo>
                <a:lnTo>
                  <a:pt x="277" y="8"/>
                </a:lnTo>
                <a:lnTo>
                  <a:pt x="279" y="8"/>
                </a:lnTo>
                <a:lnTo>
                  <a:pt x="281" y="10"/>
                </a:lnTo>
                <a:lnTo>
                  <a:pt x="281" y="12"/>
                </a:lnTo>
                <a:lnTo>
                  <a:pt x="283" y="14"/>
                </a:lnTo>
                <a:lnTo>
                  <a:pt x="285" y="16"/>
                </a:lnTo>
                <a:lnTo>
                  <a:pt x="287" y="16"/>
                </a:lnTo>
                <a:lnTo>
                  <a:pt x="287" y="18"/>
                </a:lnTo>
                <a:lnTo>
                  <a:pt x="289" y="18"/>
                </a:lnTo>
                <a:lnTo>
                  <a:pt x="291" y="20"/>
                </a:lnTo>
                <a:lnTo>
                  <a:pt x="293" y="20"/>
                </a:lnTo>
                <a:lnTo>
                  <a:pt x="295" y="22"/>
                </a:lnTo>
                <a:lnTo>
                  <a:pt x="297" y="20"/>
                </a:lnTo>
                <a:lnTo>
                  <a:pt x="299" y="20"/>
                </a:lnTo>
                <a:lnTo>
                  <a:pt x="301" y="18"/>
                </a:lnTo>
                <a:lnTo>
                  <a:pt x="301" y="16"/>
                </a:lnTo>
                <a:lnTo>
                  <a:pt x="303" y="18"/>
                </a:lnTo>
                <a:lnTo>
                  <a:pt x="305" y="18"/>
                </a:lnTo>
                <a:lnTo>
                  <a:pt x="307" y="18"/>
                </a:lnTo>
                <a:lnTo>
                  <a:pt x="309" y="20"/>
                </a:lnTo>
                <a:lnTo>
                  <a:pt x="311" y="20"/>
                </a:lnTo>
                <a:lnTo>
                  <a:pt x="313" y="18"/>
                </a:lnTo>
                <a:lnTo>
                  <a:pt x="313" y="16"/>
                </a:lnTo>
                <a:lnTo>
                  <a:pt x="315" y="14"/>
                </a:lnTo>
                <a:lnTo>
                  <a:pt x="317" y="14"/>
                </a:lnTo>
                <a:lnTo>
                  <a:pt x="319" y="16"/>
                </a:lnTo>
                <a:lnTo>
                  <a:pt x="321" y="18"/>
                </a:lnTo>
                <a:lnTo>
                  <a:pt x="321" y="20"/>
                </a:lnTo>
                <a:lnTo>
                  <a:pt x="323" y="20"/>
                </a:lnTo>
                <a:lnTo>
                  <a:pt x="323" y="22"/>
                </a:lnTo>
                <a:lnTo>
                  <a:pt x="325" y="24"/>
                </a:lnTo>
                <a:lnTo>
                  <a:pt x="327" y="26"/>
                </a:lnTo>
                <a:lnTo>
                  <a:pt x="327" y="28"/>
                </a:lnTo>
                <a:lnTo>
                  <a:pt x="329" y="28"/>
                </a:lnTo>
                <a:lnTo>
                  <a:pt x="331" y="30"/>
                </a:lnTo>
                <a:lnTo>
                  <a:pt x="333" y="30"/>
                </a:lnTo>
                <a:lnTo>
                  <a:pt x="335" y="30"/>
                </a:lnTo>
                <a:lnTo>
                  <a:pt x="335" y="32"/>
                </a:lnTo>
                <a:lnTo>
                  <a:pt x="335" y="34"/>
                </a:lnTo>
                <a:lnTo>
                  <a:pt x="335" y="36"/>
                </a:lnTo>
                <a:lnTo>
                  <a:pt x="337" y="36"/>
                </a:lnTo>
                <a:lnTo>
                  <a:pt x="339" y="36"/>
                </a:lnTo>
                <a:lnTo>
                  <a:pt x="339" y="38"/>
                </a:lnTo>
                <a:lnTo>
                  <a:pt x="341" y="38"/>
                </a:lnTo>
                <a:lnTo>
                  <a:pt x="341" y="40"/>
                </a:lnTo>
                <a:lnTo>
                  <a:pt x="341" y="42"/>
                </a:lnTo>
                <a:lnTo>
                  <a:pt x="339" y="44"/>
                </a:lnTo>
                <a:lnTo>
                  <a:pt x="339" y="46"/>
                </a:lnTo>
                <a:lnTo>
                  <a:pt x="339" y="48"/>
                </a:lnTo>
                <a:lnTo>
                  <a:pt x="341" y="50"/>
                </a:lnTo>
                <a:lnTo>
                  <a:pt x="341" y="52"/>
                </a:lnTo>
                <a:lnTo>
                  <a:pt x="341" y="54"/>
                </a:lnTo>
                <a:lnTo>
                  <a:pt x="339" y="54"/>
                </a:lnTo>
                <a:lnTo>
                  <a:pt x="339" y="56"/>
                </a:lnTo>
                <a:lnTo>
                  <a:pt x="339" y="58"/>
                </a:lnTo>
                <a:lnTo>
                  <a:pt x="337" y="60"/>
                </a:lnTo>
                <a:lnTo>
                  <a:pt x="339" y="60"/>
                </a:lnTo>
                <a:lnTo>
                  <a:pt x="341" y="62"/>
                </a:lnTo>
                <a:lnTo>
                  <a:pt x="343" y="62"/>
                </a:lnTo>
                <a:lnTo>
                  <a:pt x="345" y="64"/>
                </a:lnTo>
                <a:lnTo>
                  <a:pt x="347" y="64"/>
                </a:lnTo>
                <a:lnTo>
                  <a:pt x="347" y="66"/>
                </a:lnTo>
                <a:lnTo>
                  <a:pt x="349" y="66"/>
                </a:lnTo>
                <a:lnTo>
                  <a:pt x="347" y="68"/>
                </a:lnTo>
                <a:lnTo>
                  <a:pt x="347" y="70"/>
                </a:lnTo>
                <a:lnTo>
                  <a:pt x="345" y="70"/>
                </a:lnTo>
                <a:lnTo>
                  <a:pt x="345" y="72"/>
                </a:lnTo>
                <a:lnTo>
                  <a:pt x="343" y="74"/>
                </a:lnTo>
                <a:lnTo>
                  <a:pt x="341" y="76"/>
                </a:lnTo>
                <a:lnTo>
                  <a:pt x="339" y="78"/>
                </a:lnTo>
                <a:lnTo>
                  <a:pt x="337" y="80"/>
                </a:lnTo>
                <a:lnTo>
                  <a:pt x="337" y="82"/>
                </a:lnTo>
                <a:lnTo>
                  <a:pt x="335" y="84"/>
                </a:lnTo>
                <a:lnTo>
                  <a:pt x="333" y="86"/>
                </a:lnTo>
                <a:lnTo>
                  <a:pt x="331" y="86"/>
                </a:lnTo>
                <a:lnTo>
                  <a:pt x="329" y="88"/>
                </a:lnTo>
                <a:lnTo>
                  <a:pt x="329" y="90"/>
                </a:lnTo>
                <a:lnTo>
                  <a:pt x="327" y="92"/>
                </a:lnTo>
                <a:lnTo>
                  <a:pt x="325" y="94"/>
                </a:lnTo>
                <a:lnTo>
                  <a:pt x="323" y="94"/>
                </a:lnTo>
                <a:lnTo>
                  <a:pt x="323" y="96"/>
                </a:lnTo>
                <a:lnTo>
                  <a:pt x="323" y="98"/>
                </a:lnTo>
                <a:lnTo>
                  <a:pt x="323" y="100"/>
                </a:lnTo>
                <a:lnTo>
                  <a:pt x="323" y="102"/>
                </a:lnTo>
                <a:lnTo>
                  <a:pt x="321" y="103"/>
                </a:lnTo>
                <a:lnTo>
                  <a:pt x="321" y="105"/>
                </a:lnTo>
                <a:lnTo>
                  <a:pt x="321" y="107"/>
                </a:lnTo>
                <a:lnTo>
                  <a:pt x="319" y="109"/>
                </a:lnTo>
                <a:lnTo>
                  <a:pt x="319" y="111"/>
                </a:lnTo>
                <a:lnTo>
                  <a:pt x="319" y="113"/>
                </a:lnTo>
                <a:lnTo>
                  <a:pt x="319" y="115"/>
                </a:lnTo>
                <a:lnTo>
                  <a:pt x="319" y="117"/>
                </a:lnTo>
                <a:lnTo>
                  <a:pt x="319" y="119"/>
                </a:lnTo>
                <a:lnTo>
                  <a:pt x="319" y="121"/>
                </a:lnTo>
                <a:lnTo>
                  <a:pt x="317" y="123"/>
                </a:lnTo>
                <a:lnTo>
                  <a:pt x="317" y="125"/>
                </a:lnTo>
                <a:lnTo>
                  <a:pt x="317" y="127"/>
                </a:lnTo>
                <a:lnTo>
                  <a:pt x="317" y="129"/>
                </a:lnTo>
                <a:lnTo>
                  <a:pt x="317" y="131"/>
                </a:lnTo>
                <a:lnTo>
                  <a:pt x="317" y="133"/>
                </a:lnTo>
                <a:lnTo>
                  <a:pt x="317" y="135"/>
                </a:lnTo>
                <a:lnTo>
                  <a:pt x="317" y="139"/>
                </a:lnTo>
                <a:lnTo>
                  <a:pt x="315" y="139"/>
                </a:lnTo>
                <a:lnTo>
                  <a:pt x="313" y="141"/>
                </a:lnTo>
                <a:lnTo>
                  <a:pt x="313" y="143"/>
                </a:lnTo>
                <a:lnTo>
                  <a:pt x="311" y="145"/>
                </a:lnTo>
                <a:lnTo>
                  <a:pt x="309" y="147"/>
                </a:lnTo>
                <a:lnTo>
                  <a:pt x="309" y="149"/>
                </a:lnTo>
                <a:lnTo>
                  <a:pt x="309" y="151"/>
                </a:lnTo>
                <a:lnTo>
                  <a:pt x="309" y="153"/>
                </a:lnTo>
                <a:lnTo>
                  <a:pt x="309" y="155"/>
                </a:lnTo>
                <a:lnTo>
                  <a:pt x="307" y="157"/>
                </a:lnTo>
                <a:lnTo>
                  <a:pt x="305" y="159"/>
                </a:lnTo>
                <a:lnTo>
                  <a:pt x="303" y="159"/>
                </a:lnTo>
                <a:lnTo>
                  <a:pt x="303" y="161"/>
                </a:lnTo>
                <a:lnTo>
                  <a:pt x="305" y="163"/>
                </a:lnTo>
                <a:lnTo>
                  <a:pt x="305" y="165"/>
                </a:lnTo>
                <a:lnTo>
                  <a:pt x="307" y="167"/>
                </a:lnTo>
                <a:lnTo>
                  <a:pt x="307" y="169"/>
                </a:lnTo>
                <a:lnTo>
                  <a:pt x="307" y="171"/>
                </a:lnTo>
                <a:lnTo>
                  <a:pt x="309" y="173"/>
                </a:lnTo>
                <a:lnTo>
                  <a:pt x="311" y="173"/>
                </a:lnTo>
                <a:lnTo>
                  <a:pt x="309" y="175"/>
                </a:lnTo>
                <a:lnTo>
                  <a:pt x="311" y="177"/>
                </a:lnTo>
                <a:lnTo>
                  <a:pt x="309" y="179"/>
                </a:lnTo>
                <a:lnTo>
                  <a:pt x="311" y="181"/>
                </a:lnTo>
                <a:lnTo>
                  <a:pt x="311" y="183"/>
                </a:lnTo>
                <a:lnTo>
                  <a:pt x="311" y="187"/>
                </a:lnTo>
                <a:lnTo>
                  <a:pt x="311" y="189"/>
                </a:lnTo>
                <a:lnTo>
                  <a:pt x="311" y="191"/>
                </a:lnTo>
                <a:lnTo>
                  <a:pt x="311" y="193"/>
                </a:lnTo>
                <a:lnTo>
                  <a:pt x="313" y="195"/>
                </a:lnTo>
                <a:lnTo>
                  <a:pt x="313" y="197"/>
                </a:lnTo>
                <a:lnTo>
                  <a:pt x="313" y="199"/>
                </a:lnTo>
                <a:lnTo>
                  <a:pt x="313" y="201"/>
                </a:lnTo>
                <a:lnTo>
                  <a:pt x="313" y="203"/>
                </a:lnTo>
                <a:lnTo>
                  <a:pt x="313" y="205"/>
                </a:lnTo>
                <a:lnTo>
                  <a:pt x="313" y="207"/>
                </a:lnTo>
                <a:lnTo>
                  <a:pt x="313" y="209"/>
                </a:lnTo>
                <a:lnTo>
                  <a:pt x="313" y="211"/>
                </a:lnTo>
                <a:lnTo>
                  <a:pt x="313" y="213"/>
                </a:lnTo>
                <a:lnTo>
                  <a:pt x="313" y="215"/>
                </a:lnTo>
                <a:lnTo>
                  <a:pt x="313" y="217"/>
                </a:lnTo>
                <a:lnTo>
                  <a:pt x="315" y="219"/>
                </a:lnTo>
                <a:lnTo>
                  <a:pt x="315" y="221"/>
                </a:lnTo>
                <a:lnTo>
                  <a:pt x="315" y="223"/>
                </a:lnTo>
                <a:lnTo>
                  <a:pt x="317" y="225"/>
                </a:lnTo>
                <a:lnTo>
                  <a:pt x="317" y="227"/>
                </a:lnTo>
                <a:lnTo>
                  <a:pt x="317" y="229"/>
                </a:lnTo>
                <a:lnTo>
                  <a:pt x="315" y="231"/>
                </a:lnTo>
                <a:lnTo>
                  <a:pt x="315" y="233"/>
                </a:lnTo>
                <a:lnTo>
                  <a:pt x="315" y="235"/>
                </a:lnTo>
                <a:lnTo>
                  <a:pt x="315" y="237"/>
                </a:lnTo>
                <a:lnTo>
                  <a:pt x="315" y="239"/>
                </a:lnTo>
                <a:lnTo>
                  <a:pt x="315" y="241"/>
                </a:lnTo>
                <a:lnTo>
                  <a:pt x="317" y="243"/>
                </a:lnTo>
                <a:lnTo>
                  <a:pt x="319" y="245"/>
                </a:lnTo>
                <a:lnTo>
                  <a:pt x="319" y="247"/>
                </a:lnTo>
                <a:lnTo>
                  <a:pt x="321" y="249"/>
                </a:lnTo>
                <a:lnTo>
                  <a:pt x="323" y="251"/>
                </a:lnTo>
                <a:lnTo>
                  <a:pt x="325" y="251"/>
                </a:lnTo>
                <a:lnTo>
                  <a:pt x="327" y="253"/>
                </a:lnTo>
                <a:lnTo>
                  <a:pt x="327" y="255"/>
                </a:lnTo>
                <a:lnTo>
                  <a:pt x="329" y="257"/>
                </a:lnTo>
                <a:lnTo>
                  <a:pt x="329" y="259"/>
                </a:lnTo>
                <a:lnTo>
                  <a:pt x="331" y="261"/>
                </a:lnTo>
                <a:lnTo>
                  <a:pt x="331" y="263"/>
                </a:lnTo>
                <a:lnTo>
                  <a:pt x="331" y="265"/>
                </a:lnTo>
                <a:lnTo>
                  <a:pt x="331" y="267"/>
                </a:lnTo>
                <a:lnTo>
                  <a:pt x="333" y="269"/>
                </a:lnTo>
                <a:lnTo>
                  <a:pt x="335" y="271"/>
                </a:lnTo>
                <a:lnTo>
                  <a:pt x="335" y="273"/>
                </a:lnTo>
                <a:lnTo>
                  <a:pt x="337" y="275"/>
                </a:lnTo>
                <a:lnTo>
                  <a:pt x="337" y="277"/>
                </a:lnTo>
                <a:lnTo>
                  <a:pt x="337" y="279"/>
                </a:lnTo>
                <a:lnTo>
                  <a:pt x="335" y="281"/>
                </a:lnTo>
                <a:lnTo>
                  <a:pt x="333" y="281"/>
                </a:lnTo>
                <a:lnTo>
                  <a:pt x="331" y="281"/>
                </a:lnTo>
                <a:lnTo>
                  <a:pt x="329" y="281"/>
                </a:lnTo>
                <a:lnTo>
                  <a:pt x="327" y="281"/>
                </a:lnTo>
                <a:lnTo>
                  <a:pt x="325" y="283"/>
                </a:lnTo>
                <a:lnTo>
                  <a:pt x="323" y="283"/>
                </a:lnTo>
                <a:lnTo>
                  <a:pt x="321" y="283"/>
                </a:lnTo>
                <a:lnTo>
                  <a:pt x="319" y="283"/>
                </a:lnTo>
                <a:lnTo>
                  <a:pt x="317" y="283"/>
                </a:lnTo>
                <a:lnTo>
                  <a:pt x="315" y="283"/>
                </a:lnTo>
                <a:lnTo>
                  <a:pt x="313" y="285"/>
                </a:lnTo>
                <a:lnTo>
                  <a:pt x="311" y="285"/>
                </a:lnTo>
                <a:lnTo>
                  <a:pt x="309" y="285"/>
                </a:lnTo>
                <a:lnTo>
                  <a:pt x="305" y="285"/>
                </a:lnTo>
                <a:lnTo>
                  <a:pt x="303" y="287"/>
                </a:lnTo>
                <a:lnTo>
                  <a:pt x="305" y="287"/>
                </a:lnTo>
                <a:lnTo>
                  <a:pt x="305" y="289"/>
                </a:lnTo>
                <a:lnTo>
                  <a:pt x="303" y="291"/>
                </a:lnTo>
                <a:lnTo>
                  <a:pt x="303" y="293"/>
                </a:lnTo>
                <a:lnTo>
                  <a:pt x="301" y="295"/>
                </a:lnTo>
                <a:lnTo>
                  <a:pt x="299" y="297"/>
                </a:lnTo>
                <a:lnTo>
                  <a:pt x="299" y="299"/>
                </a:lnTo>
                <a:lnTo>
                  <a:pt x="297" y="301"/>
                </a:lnTo>
                <a:lnTo>
                  <a:pt x="295" y="301"/>
                </a:lnTo>
                <a:lnTo>
                  <a:pt x="293" y="303"/>
                </a:lnTo>
                <a:lnTo>
                  <a:pt x="295" y="303"/>
                </a:lnTo>
                <a:lnTo>
                  <a:pt x="297" y="305"/>
                </a:lnTo>
                <a:lnTo>
                  <a:pt x="295" y="305"/>
                </a:lnTo>
                <a:lnTo>
                  <a:pt x="297" y="307"/>
                </a:lnTo>
                <a:lnTo>
                  <a:pt x="297" y="309"/>
                </a:lnTo>
                <a:lnTo>
                  <a:pt x="297" y="311"/>
                </a:lnTo>
                <a:lnTo>
                  <a:pt x="299" y="313"/>
                </a:lnTo>
                <a:lnTo>
                  <a:pt x="299" y="315"/>
                </a:lnTo>
                <a:lnTo>
                  <a:pt x="297" y="317"/>
                </a:lnTo>
                <a:lnTo>
                  <a:pt x="297" y="319"/>
                </a:lnTo>
                <a:lnTo>
                  <a:pt x="297" y="321"/>
                </a:lnTo>
                <a:lnTo>
                  <a:pt x="297" y="323"/>
                </a:lnTo>
                <a:lnTo>
                  <a:pt x="297" y="325"/>
                </a:lnTo>
                <a:lnTo>
                  <a:pt x="299" y="327"/>
                </a:lnTo>
                <a:lnTo>
                  <a:pt x="297" y="329"/>
                </a:lnTo>
                <a:lnTo>
                  <a:pt x="299" y="329"/>
                </a:lnTo>
                <a:lnTo>
                  <a:pt x="299" y="331"/>
                </a:lnTo>
                <a:lnTo>
                  <a:pt x="297" y="333"/>
                </a:lnTo>
                <a:lnTo>
                  <a:pt x="297" y="335"/>
                </a:lnTo>
                <a:lnTo>
                  <a:pt x="295" y="337"/>
                </a:lnTo>
                <a:lnTo>
                  <a:pt x="295" y="339"/>
                </a:lnTo>
                <a:lnTo>
                  <a:pt x="295" y="341"/>
                </a:lnTo>
                <a:lnTo>
                  <a:pt x="295" y="343"/>
                </a:lnTo>
                <a:lnTo>
                  <a:pt x="293" y="345"/>
                </a:lnTo>
                <a:lnTo>
                  <a:pt x="293" y="347"/>
                </a:lnTo>
                <a:lnTo>
                  <a:pt x="293" y="349"/>
                </a:lnTo>
                <a:lnTo>
                  <a:pt x="293" y="351"/>
                </a:lnTo>
                <a:lnTo>
                  <a:pt x="293" y="353"/>
                </a:lnTo>
                <a:lnTo>
                  <a:pt x="295" y="355"/>
                </a:lnTo>
                <a:lnTo>
                  <a:pt x="295" y="357"/>
                </a:lnTo>
                <a:lnTo>
                  <a:pt x="297" y="359"/>
                </a:lnTo>
                <a:lnTo>
                  <a:pt x="299" y="359"/>
                </a:lnTo>
                <a:lnTo>
                  <a:pt x="301" y="361"/>
                </a:lnTo>
                <a:lnTo>
                  <a:pt x="303" y="363"/>
                </a:lnTo>
                <a:lnTo>
                  <a:pt x="303" y="365"/>
                </a:lnTo>
                <a:lnTo>
                  <a:pt x="305" y="367"/>
                </a:lnTo>
                <a:lnTo>
                  <a:pt x="307" y="367"/>
                </a:lnTo>
                <a:lnTo>
                  <a:pt x="309" y="367"/>
                </a:lnTo>
                <a:lnTo>
                  <a:pt x="311" y="367"/>
                </a:lnTo>
                <a:lnTo>
                  <a:pt x="313" y="367"/>
                </a:lnTo>
                <a:lnTo>
                  <a:pt x="313" y="365"/>
                </a:lnTo>
                <a:lnTo>
                  <a:pt x="313" y="363"/>
                </a:lnTo>
                <a:lnTo>
                  <a:pt x="315" y="363"/>
                </a:lnTo>
                <a:lnTo>
                  <a:pt x="317" y="363"/>
                </a:lnTo>
                <a:lnTo>
                  <a:pt x="319" y="363"/>
                </a:lnTo>
                <a:lnTo>
                  <a:pt x="319" y="365"/>
                </a:lnTo>
                <a:lnTo>
                  <a:pt x="319" y="367"/>
                </a:lnTo>
                <a:lnTo>
                  <a:pt x="319" y="373"/>
                </a:lnTo>
                <a:lnTo>
                  <a:pt x="319" y="375"/>
                </a:lnTo>
                <a:lnTo>
                  <a:pt x="319" y="381"/>
                </a:lnTo>
                <a:lnTo>
                  <a:pt x="319" y="383"/>
                </a:lnTo>
                <a:lnTo>
                  <a:pt x="319" y="389"/>
                </a:lnTo>
                <a:lnTo>
                  <a:pt x="317" y="389"/>
                </a:lnTo>
                <a:lnTo>
                  <a:pt x="315" y="387"/>
                </a:lnTo>
                <a:lnTo>
                  <a:pt x="315" y="385"/>
                </a:lnTo>
                <a:lnTo>
                  <a:pt x="313" y="385"/>
                </a:lnTo>
                <a:lnTo>
                  <a:pt x="311" y="387"/>
                </a:lnTo>
                <a:lnTo>
                  <a:pt x="309" y="387"/>
                </a:lnTo>
                <a:lnTo>
                  <a:pt x="307" y="389"/>
                </a:lnTo>
                <a:lnTo>
                  <a:pt x="305" y="387"/>
                </a:lnTo>
                <a:lnTo>
                  <a:pt x="303" y="387"/>
                </a:lnTo>
                <a:lnTo>
                  <a:pt x="303" y="385"/>
                </a:lnTo>
                <a:lnTo>
                  <a:pt x="303" y="383"/>
                </a:lnTo>
                <a:lnTo>
                  <a:pt x="301" y="381"/>
                </a:lnTo>
                <a:lnTo>
                  <a:pt x="301" y="379"/>
                </a:lnTo>
                <a:lnTo>
                  <a:pt x="299" y="377"/>
                </a:lnTo>
                <a:lnTo>
                  <a:pt x="297" y="377"/>
                </a:lnTo>
                <a:lnTo>
                  <a:pt x="295" y="375"/>
                </a:lnTo>
                <a:lnTo>
                  <a:pt x="295" y="373"/>
                </a:lnTo>
                <a:lnTo>
                  <a:pt x="293" y="371"/>
                </a:lnTo>
                <a:lnTo>
                  <a:pt x="293" y="369"/>
                </a:lnTo>
                <a:lnTo>
                  <a:pt x="291" y="369"/>
                </a:lnTo>
                <a:lnTo>
                  <a:pt x="289" y="367"/>
                </a:lnTo>
                <a:lnTo>
                  <a:pt x="287" y="367"/>
                </a:lnTo>
                <a:lnTo>
                  <a:pt x="285" y="365"/>
                </a:lnTo>
                <a:lnTo>
                  <a:pt x="283" y="365"/>
                </a:lnTo>
                <a:lnTo>
                  <a:pt x="281" y="365"/>
                </a:lnTo>
                <a:lnTo>
                  <a:pt x="279" y="363"/>
                </a:lnTo>
                <a:lnTo>
                  <a:pt x="277" y="363"/>
                </a:lnTo>
                <a:lnTo>
                  <a:pt x="277" y="361"/>
                </a:lnTo>
                <a:lnTo>
                  <a:pt x="277" y="359"/>
                </a:lnTo>
                <a:lnTo>
                  <a:pt x="275" y="357"/>
                </a:lnTo>
                <a:lnTo>
                  <a:pt x="273" y="355"/>
                </a:lnTo>
                <a:lnTo>
                  <a:pt x="271" y="353"/>
                </a:lnTo>
                <a:lnTo>
                  <a:pt x="271" y="351"/>
                </a:lnTo>
                <a:lnTo>
                  <a:pt x="269" y="351"/>
                </a:lnTo>
                <a:lnTo>
                  <a:pt x="269" y="353"/>
                </a:lnTo>
                <a:lnTo>
                  <a:pt x="267" y="353"/>
                </a:lnTo>
                <a:lnTo>
                  <a:pt x="267" y="355"/>
                </a:lnTo>
                <a:lnTo>
                  <a:pt x="267" y="357"/>
                </a:lnTo>
                <a:lnTo>
                  <a:pt x="265" y="359"/>
                </a:lnTo>
                <a:lnTo>
                  <a:pt x="263" y="359"/>
                </a:lnTo>
                <a:lnTo>
                  <a:pt x="261" y="359"/>
                </a:lnTo>
                <a:lnTo>
                  <a:pt x="259" y="359"/>
                </a:lnTo>
                <a:lnTo>
                  <a:pt x="257" y="357"/>
                </a:lnTo>
                <a:lnTo>
                  <a:pt x="255" y="357"/>
                </a:lnTo>
                <a:lnTo>
                  <a:pt x="253" y="357"/>
                </a:lnTo>
                <a:lnTo>
                  <a:pt x="251" y="357"/>
                </a:lnTo>
                <a:lnTo>
                  <a:pt x="249" y="357"/>
                </a:lnTo>
                <a:lnTo>
                  <a:pt x="247" y="355"/>
                </a:lnTo>
                <a:lnTo>
                  <a:pt x="245" y="355"/>
                </a:lnTo>
                <a:lnTo>
                  <a:pt x="243" y="353"/>
                </a:lnTo>
                <a:lnTo>
                  <a:pt x="241" y="353"/>
                </a:lnTo>
                <a:lnTo>
                  <a:pt x="240" y="353"/>
                </a:lnTo>
                <a:lnTo>
                  <a:pt x="240" y="351"/>
                </a:lnTo>
                <a:lnTo>
                  <a:pt x="238" y="349"/>
                </a:lnTo>
                <a:lnTo>
                  <a:pt x="238" y="347"/>
                </a:lnTo>
                <a:lnTo>
                  <a:pt x="238" y="345"/>
                </a:lnTo>
                <a:lnTo>
                  <a:pt x="238" y="343"/>
                </a:lnTo>
                <a:lnTo>
                  <a:pt x="236" y="343"/>
                </a:lnTo>
                <a:lnTo>
                  <a:pt x="234" y="343"/>
                </a:lnTo>
                <a:lnTo>
                  <a:pt x="230" y="345"/>
                </a:lnTo>
                <a:lnTo>
                  <a:pt x="228" y="345"/>
                </a:lnTo>
                <a:lnTo>
                  <a:pt x="226" y="345"/>
                </a:lnTo>
                <a:lnTo>
                  <a:pt x="226" y="347"/>
                </a:lnTo>
                <a:lnTo>
                  <a:pt x="224" y="347"/>
                </a:lnTo>
                <a:lnTo>
                  <a:pt x="222" y="347"/>
                </a:lnTo>
                <a:lnTo>
                  <a:pt x="220" y="347"/>
                </a:lnTo>
                <a:lnTo>
                  <a:pt x="222" y="345"/>
                </a:lnTo>
                <a:lnTo>
                  <a:pt x="222" y="343"/>
                </a:lnTo>
                <a:lnTo>
                  <a:pt x="222" y="341"/>
                </a:lnTo>
                <a:lnTo>
                  <a:pt x="220" y="339"/>
                </a:lnTo>
                <a:lnTo>
                  <a:pt x="218" y="339"/>
                </a:lnTo>
                <a:lnTo>
                  <a:pt x="216" y="339"/>
                </a:lnTo>
                <a:lnTo>
                  <a:pt x="216" y="337"/>
                </a:lnTo>
                <a:lnTo>
                  <a:pt x="214" y="335"/>
                </a:lnTo>
                <a:lnTo>
                  <a:pt x="212" y="337"/>
                </a:lnTo>
                <a:lnTo>
                  <a:pt x="212" y="339"/>
                </a:lnTo>
                <a:lnTo>
                  <a:pt x="210" y="339"/>
                </a:lnTo>
                <a:lnTo>
                  <a:pt x="208" y="339"/>
                </a:lnTo>
                <a:lnTo>
                  <a:pt x="206" y="337"/>
                </a:lnTo>
                <a:lnTo>
                  <a:pt x="204" y="337"/>
                </a:lnTo>
                <a:lnTo>
                  <a:pt x="202" y="339"/>
                </a:lnTo>
                <a:lnTo>
                  <a:pt x="200" y="339"/>
                </a:lnTo>
                <a:lnTo>
                  <a:pt x="198" y="341"/>
                </a:lnTo>
                <a:lnTo>
                  <a:pt x="196" y="341"/>
                </a:lnTo>
                <a:lnTo>
                  <a:pt x="194" y="339"/>
                </a:lnTo>
                <a:lnTo>
                  <a:pt x="192" y="341"/>
                </a:lnTo>
                <a:lnTo>
                  <a:pt x="190" y="339"/>
                </a:lnTo>
                <a:lnTo>
                  <a:pt x="188" y="339"/>
                </a:lnTo>
                <a:lnTo>
                  <a:pt x="186" y="341"/>
                </a:lnTo>
                <a:lnTo>
                  <a:pt x="184" y="341"/>
                </a:lnTo>
                <a:lnTo>
                  <a:pt x="182" y="343"/>
                </a:lnTo>
                <a:lnTo>
                  <a:pt x="182" y="341"/>
                </a:lnTo>
                <a:lnTo>
                  <a:pt x="182" y="339"/>
                </a:lnTo>
                <a:lnTo>
                  <a:pt x="182" y="337"/>
                </a:lnTo>
                <a:lnTo>
                  <a:pt x="180" y="337"/>
                </a:lnTo>
                <a:lnTo>
                  <a:pt x="182" y="335"/>
                </a:lnTo>
                <a:lnTo>
                  <a:pt x="184" y="333"/>
                </a:lnTo>
                <a:lnTo>
                  <a:pt x="184" y="331"/>
                </a:lnTo>
                <a:lnTo>
                  <a:pt x="184" y="329"/>
                </a:lnTo>
                <a:lnTo>
                  <a:pt x="182" y="327"/>
                </a:lnTo>
                <a:lnTo>
                  <a:pt x="184" y="325"/>
                </a:lnTo>
                <a:lnTo>
                  <a:pt x="182" y="323"/>
                </a:lnTo>
                <a:lnTo>
                  <a:pt x="182" y="321"/>
                </a:lnTo>
                <a:lnTo>
                  <a:pt x="182" y="319"/>
                </a:lnTo>
                <a:lnTo>
                  <a:pt x="182" y="317"/>
                </a:lnTo>
                <a:lnTo>
                  <a:pt x="180" y="317"/>
                </a:lnTo>
                <a:lnTo>
                  <a:pt x="180" y="315"/>
                </a:lnTo>
                <a:lnTo>
                  <a:pt x="178" y="315"/>
                </a:lnTo>
                <a:lnTo>
                  <a:pt x="178" y="313"/>
                </a:lnTo>
                <a:lnTo>
                  <a:pt x="176" y="311"/>
                </a:lnTo>
                <a:lnTo>
                  <a:pt x="176" y="309"/>
                </a:lnTo>
                <a:lnTo>
                  <a:pt x="174" y="307"/>
                </a:lnTo>
                <a:lnTo>
                  <a:pt x="174" y="305"/>
                </a:lnTo>
                <a:lnTo>
                  <a:pt x="174" y="303"/>
                </a:lnTo>
                <a:lnTo>
                  <a:pt x="176" y="301"/>
                </a:lnTo>
                <a:lnTo>
                  <a:pt x="174" y="299"/>
                </a:lnTo>
                <a:lnTo>
                  <a:pt x="176" y="297"/>
                </a:lnTo>
                <a:lnTo>
                  <a:pt x="176" y="295"/>
                </a:lnTo>
                <a:lnTo>
                  <a:pt x="176" y="293"/>
                </a:lnTo>
                <a:lnTo>
                  <a:pt x="176" y="291"/>
                </a:lnTo>
                <a:lnTo>
                  <a:pt x="176" y="289"/>
                </a:lnTo>
                <a:lnTo>
                  <a:pt x="176" y="287"/>
                </a:lnTo>
                <a:lnTo>
                  <a:pt x="176" y="285"/>
                </a:lnTo>
                <a:lnTo>
                  <a:pt x="176" y="283"/>
                </a:lnTo>
                <a:lnTo>
                  <a:pt x="176" y="281"/>
                </a:lnTo>
                <a:lnTo>
                  <a:pt x="176" y="279"/>
                </a:lnTo>
                <a:lnTo>
                  <a:pt x="174" y="277"/>
                </a:lnTo>
                <a:lnTo>
                  <a:pt x="174" y="275"/>
                </a:lnTo>
                <a:lnTo>
                  <a:pt x="174" y="273"/>
                </a:lnTo>
                <a:lnTo>
                  <a:pt x="174" y="271"/>
                </a:lnTo>
                <a:lnTo>
                  <a:pt x="174" y="269"/>
                </a:lnTo>
                <a:lnTo>
                  <a:pt x="176" y="267"/>
                </a:lnTo>
                <a:lnTo>
                  <a:pt x="176" y="265"/>
                </a:lnTo>
                <a:lnTo>
                  <a:pt x="176" y="263"/>
                </a:lnTo>
                <a:lnTo>
                  <a:pt x="174" y="261"/>
                </a:lnTo>
                <a:lnTo>
                  <a:pt x="172" y="261"/>
                </a:lnTo>
                <a:lnTo>
                  <a:pt x="152" y="261"/>
                </a:lnTo>
                <a:lnTo>
                  <a:pt x="152" y="259"/>
                </a:lnTo>
                <a:lnTo>
                  <a:pt x="152" y="257"/>
                </a:lnTo>
                <a:lnTo>
                  <a:pt x="152" y="255"/>
                </a:lnTo>
                <a:lnTo>
                  <a:pt x="154" y="253"/>
                </a:lnTo>
                <a:lnTo>
                  <a:pt x="148" y="253"/>
                </a:lnTo>
                <a:lnTo>
                  <a:pt x="148" y="255"/>
                </a:lnTo>
                <a:lnTo>
                  <a:pt x="134" y="255"/>
                </a:lnTo>
                <a:lnTo>
                  <a:pt x="134" y="257"/>
                </a:lnTo>
                <a:lnTo>
                  <a:pt x="132" y="259"/>
                </a:lnTo>
                <a:lnTo>
                  <a:pt x="132" y="261"/>
                </a:lnTo>
                <a:lnTo>
                  <a:pt x="132" y="263"/>
                </a:lnTo>
                <a:lnTo>
                  <a:pt x="132" y="265"/>
                </a:lnTo>
                <a:lnTo>
                  <a:pt x="132" y="267"/>
                </a:lnTo>
                <a:lnTo>
                  <a:pt x="130" y="267"/>
                </a:lnTo>
                <a:lnTo>
                  <a:pt x="130" y="269"/>
                </a:lnTo>
                <a:lnTo>
                  <a:pt x="130" y="271"/>
                </a:lnTo>
                <a:lnTo>
                  <a:pt x="130" y="273"/>
                </a:lnTo>
                <a:lnTo>
                  <a:pt x="130" y="275"/>
                </a:lnTo>
                <a:lnTo>
                  <a:pt x="120" y="275"/>
                </a:lnTo>
                <a:lnTo>
                  <a:pt x="118" y="275"/>
                </a:lnTo>
                <a:lnTo>
                  <a:pt x="116" y="275"/>
                </a:lnTo>
                <a:lnTo>
                  <a:pt x="114" y="275"/>
                </a:lnTo>
                <a:lnTo>
                  <a:pt x="112" y="275"/>
                </a:lnTo>
                <a:lnTo>
                  <a:pt x="110" y="275"/>
                </a:lnTo>
                <a:lnTo>
                  <a:pt x="108" y="275"/>
                </a:lnTo>
                <a:lnTo>
                  <a:pt x="108" y="277"/>
                </a:lnTo>
                <a:lnTo>
                  <a:pt x="108" y="279"/>
                </a:lnTo>
                <a:lnTo>
                  <a:pt x="106" y="279"/>
                </a:lnTo>
                <a:lnTo>
                  <a:pt x="104" y="277"/>
                </a:lnTo>
                <a:lnTo>
                  <a:pt x="102" y="277"/>
                </a:lnTo>
                <a:lnTo>
                  <a:pt x="100" y="277"/>
                </a:lnTo>
                <a:lnTo>
                  <a:pt x="98" y="279"/>
                </a:lnTo>
                <a:lnTo>
                  <a:pt x="96" y="277"/>
                </a:lnTo>
                <a:lnTo>
                  <a:pt x="96" y="275"/>
                </a:lnTo>
                <a:lnTo>
                  <a:pt x="94" y="275"/>
                </a:lnTo>
                <a:lnTo>
                  <a:pt x="94" y="273"/>
                </a:lnTo>
                <a:lnTo>
                  <a:pt x="92" y="271"/>
                </a:lnTo>
                <a:lnTo>
                  <a:pt x="92" y="269"/>
                </a:lnTo>
                <a:lnTo>
                  <a:pt x="92" y="267"/>
                </a:lnTo>
                <a:lnTo>
                  <a:pt x="90" y="267"/>
                </a:lnTo>
                <a:lnTo>
                  <a:pt x="90" y="265"/>
                </a:lnTo>
                <a:lnTo>
                  <a:pt x="88" y="263"/>
                </a:lnTo>
                <a:lnTo>
                  <a:pt x="86" y="261"/>
                </a:lnTo>
                <a:lnTo>
                  <a:pt x="86" y="259"/>
                </a:lnTo>
                <a:lnTo>
                  <a:pt x="86" y="257"/>
                </a:lnTo>
                <a:lnTo>
                  <a:pt x="86" y="255"/>
                </a:lnTo>
                <a:lnTo>
                  <a:pt x="86" y="253"/>
                </a:lnTo>
                <a:lnTo>
                  <a:pt x="84" y="251"/>
                </a:lnTo>
                <a:lnTo>
                  <a:pt x="84" y="249"/>
                </a:lnTo>
                <a:lnTo>
                  <a:pt x="82" y="247"/>
                </a:lnTo>
                <a:lnTo>
                  <a:pt x="82" y="245"/>
                </a:lnTo>
                <a:lnTo>
                  <a:pt x="82" y="243"/>
                </a:lnTo>
                <a:lnTo>
                  <a:pt x="82" y="241"/>
                </a:lnTo>
                <a:lnTo>
                  <a:pt x="82" y="239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78" y="231"/>
                </a:lnTo>
                <a:lnTo>
                  <a:pt x="76" y="233"/>
                </a:lnTo>
                <a:lnTo>
                  <a:pt x="74" y="231"/>
                </a:lnTo>
                <a:lnTo>
                  <a:pt x="72" y="231"/>
                </a:lnTo>
                <a:lnTo>
                  <a:pt x="70" y="231"/>
                </a:lnTo>
                <a:lnTo>
                  <a:pt x="66" y="231"/>
                </a:lnTo>
                <a:lnTo>
                  <a:pt x="62" y="231"/>
                </a:lnTo>
                <a:lnTo>
                  <a:pt x="60" y="231"/>
                </a:lnTo>
                <a:lnTo>
                  <a:pt x="58" y="231"/>
                </a:lnTo>
                <a:lnTo>
                  <a:pt x="50" y="231"/>
                </a:lnTo>
                <a:lnTo>
                  <a:pt x="48" y="231"/>
                </a:lnTo>
                <a:lnTo>
                  <a:pt x="46" y="231"/>
                </a:lnTo>
                <a:lnTo>
                  <a:pt x="44" y="233"/>
                </a:lnTo>
                <a:lnTo>
                  <a:pt x="42" y="233"/>
                </a:lnTo>
                <a:lnTo>
                  <a:pt x="40" y="233"/>
                </a:lnTo>
                <a:lnTo>
                  <a:pt x="38" y="231"/>
                </a:lnTo>
                <a:lnTo>
                  <a:pt x="36" y="231"/>
                </a:lnTo>
                <a:lnTo>
                  <a:pt x="34" y="231"/>
                </a:lnTo>
                <a:lnTo>
                  <a:pt x="32" y="231"/>
                </a:lnTo>
                <a:lnTo>
                  <a:pt x="30" y="231"/>
                </a:lnTo>
                <a:lnTo>
                  <a:pt x="28" y="231"/>
                </a:lnTo>
                <a:lnTo>
                  <a:pt x="26" y="231"/>
                </a:lnTo>
                <a:lnTo>
                  <a:pt x="24" y="231"/>
                </a:lnTo>
                <a:lnTo>
                  <a:pt x="20" y="231"/>
                </a:lnTo>
                <a:lnTo>
                  <a:pt x="18" y="231"/>
                </a:lnTo>
                <a:lnTo>
                  <a:pt x="16" y="231"/>
                </a:lnTo>
                <a:lnTo>
                  <a:pt x="14" y="231"/>
                </a:lnTo>
                <a:lnTo>
                  <a:pt x="12" y="231"/>
                </a:lnTo>
                <a:lnTo>
                  <a:pt x="10" y="231"/>
                </a:lnTo>
                <a:lnTo>
                  <a:pt x="8" y="233"/>
                </a:lnTo>
                <a:lnTo>
                  <a:pt x="6" y="235"/>
                </a:lnTo>
                <a:lnTo>
                  <a:pt x="4" y="235"/>
                </a:lnTo>
                <a:lnTo>
                  <a:pt x="2" y="235"/>
                </a:lnTo>
                <a:lnTo>
                  <a:pt x="2" y="233"/>
                </a:lnTo>
                <a:lnTo>
                  <a:pt x="0" y="231"/>
                </a:lnTo>
                <a:lnTo>
                  <a:pt x="0" y="22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4" name="Freeform 2288">
            <a:extLst>
              <a:ext uri="{FF2B5EF4-FFF2-40B4-BE49-F238E27FC236}">
                <a16:creationId xmlns:a16="http://schemas.microsoft.com/office/drawing/2014/main" id="{2F242AF8-C641-43C6-8F53-9445DF9A77B5}"/>
              </a:ext>
            </a:extLst>
          </p:cNvPr>
          <p:cNvSpPr>
            <a:spLocks/>
          </p:cNvSpPr>
          <p:nvPr/>
        </p:nvSpPr>
        <p:spPr bwMode="auto">
          <a:xfrm>
            <a:off x="5399088" y="3541712"/>
            <a:ext cx="298450" cy="449263"/>
          </a:xfrm>
          <a:custGeom>
            <a:avLst/>
            <a:gdLst>
              <a:gd name="T0" fmla="*/ 20161250 w 188"/>
              <a:gd name="T1" fmla="*/ 458667927 h 283"/>
              <a:gd name="T2" fmla="*/ 40322500 w 188"/>
              <a:gd name="T3" fmla="*/ 423385779 h 283"/>
              <a:gd name="T4" fmla="*/ 70564375 w 188"/>
              <a:gd name="T5" fmla="*/ 408264858 h 283"/>
              <a:gd name="T6" fmla="*/ 90725625 w 188"/>
              <a:gd name="T7" fmla="*/ 393143937 h 283"/>
              <a:gd name="T8" fmla="*/ 136088438 w 188"/>
              <a:gd name="T9" fmla="*/ 367942403 h 283"/>
              <a:gd name="T10" fmla="*/ 166330313 w 188"/>
              <a:gd name="T11" fmla="*/ 367942403 h 283"/>
              <a:gd name="T12" fmla="*/ 191531875 w 188"/>
              <a:gd name="T13" fmla="*/ 362902096 h 283"/>
              <a:gd name="T14" fmla="*/ 211693125 w 188"/>
              <a:gd name="T15" fmla="*/ 332660255 h 283"/>
              <a:gd name="T16" fmla="*/ 236894688 w 188"/>
              <a:gd name="T17" fmla="*/ 302418413 h 283"/>
              <a:gd name="T18" fmla="*/ 262096250 w 188"/>
              <a:gd name="T19" fmla="*/ 272176572 h 283"/>
              <a:gd name="T20" fmla="*/ 292338125 w 188"/>
              <a:gd name="T21" fmla="*/ 236894424 h 283"/>
              <a:gd name="T22" fmla="*/ 322580000 w 188"/>
              <a:gd name="T23" fmla="*/ 206652583 h 283"/>
              <a:gd name="T24" fmla="*/ 246975313 w 188"/>
              <a:gd name="T25" fmla="*/ 196571969 h 283"/>
              <a:gd name="T26" fmla="*/ 201612500 w 188"/>
              <a:gd name="T27" fmla="*/ 181451048 h 283"/>
              <a:gd name="T28" fmla="*/ 166330313 w 188"/>
              <a:gd name="T29" fmla="*/ 166330127 h 283"/>
              <a:gd name="T30" fmla="*/ 120967500 w 188"/>
              <a:gd name="T31" fmla="*/ 141128593 h 283"/>
              <a:gd name="T32" fmla="*/ 100806250 w 188"/>
              <a:gd name="T33" fmla="*/ 120967365 h 283"/>
              <a:gd name="T34" fmla="*/ 85685313 w 188"/>
              <a:gd name="T35" fmla="*/ 95765831 h 283"/>
              <a:gd name="T36" fmla="*/ 75604688 w 188"/>
              <a:gd name="T37" fmla="*/ 65523990 h 283"/>
              <a:gd name="T38" fmla="*/ 95765938 w 188"/>
              <a:gd name="T39" fmla="*/ 35282148 h 283"/>
              <a:gd name="T40" fmla="*/ 110886875 w 188"/>
              <a:gd name="T41" fmla="*/ 40322455 h 283"/>
              <a:gd name="T42" fmla="*/ 136088438 w 188"/>
              <a:gd name="T43" fmla="*/ 70564296 h 283"/>
              <a:gd name="T44" fmla="*/ 161290000 w 188"/>
              <a:gd name="T45" fmla="*/ 80644910 h 283"/>
              <a:gd name="T46" fmla="*/ 191531875 w 188"/>
              <a:gd name="T47" fmla="*/ 70564296 h 283"/>
              <a:gd name="T48" fmla="*/ 221773750 w 188"/>
              <a:gd name="T49" fmla="*/ 60483683 h 283"/>
              <a:gd name="T50" fmla="*/ 257055938 w 188"/>
              <a:gd name="T51" fmla="*/ 65523990 h 283"/>
              <a:gd name="T52" fmla="*/ 287297813 w 188"/>
              <a:gd name="T53" fmla="*/ 40322455 h 283"/>
              <a:gd name="T54" fmla="*/ 322580000 w 188"/>
              <a:gd name="T55" fmla="*/ 45362762 h 283"/>
              <a:gd name="T56" fmla="*/ 357862188 w 188"/>
              <a:gd name="T57" fmla="*/ 40322455 h 283"/>
              <a:gd name="T58" fmla="*/ 393144375 w 188"/>
              <a:gd name="T59" fmla="*/ 30241841 h 283"/>
              <a:gd name="T60" fmla="*/ 418345938 w 188"/>
              <a:gd name="T61" fmla="*/ 20161228 h 283"/>
              <a:gd name="T62" fmla="*/ 448587813 w 188"/>
              <a:gd name="T63" fmla="*/ 0 h 283"/>
              <a:gd name="T64" fmla="*/ 463708750 w 188"/>
              <a:gd name="T65" fmla="*/ 20161228 h 283"/>
              <a:gd name="T66" fmla="*/ 458668438 w 188"/>
              <a:gd name="T67" fmla="*/ 50403069 h 283"/>
              <a:gd name="T68" fmla="*/ 458668438 w 188"/>
              <a:gd name="T69" fmla="*/ 80644910 h 283"/>
              <a:gd name="T70" fmla="*/ 473789375 w 188"/>
              <a:gd name="T71" fmla="*/ 85685217 h 283"/>
              <a:gd name="T72" fmla="*/ 453628125 w 188"/>
              <a:gd name="T73" fmla="*/ 95765831 h 283"/>
              <a:gd name="T74" fmla="*/ 448587813 w 188"/>
              <a:gd name="T75" fmla="*/ 126007672 h 283"/>
              <a:gd name="T76" fmla="*/ 443547500 w 188"/>
              <a:gd name="T77" fmla="*/ 151209207 h 283"/>
              <a:gd name="T78" fmla="*/ 428426563 w 188"/>
              <a:gd name="T79" fmla="*/ 181451048 h 283"/>
              <a:gd name="T80" fmla="*/ 408265313 w 188"/>
              <a:gd name="T81" fmla="*/ 206652583 h 283"/>
              <a:gd name="T82" fmla="*/ 398184688 w 188"/>
              <a:gd name="T83" fmla="*/ 236894424 h 283"/>
              <a:gd name="T84" fmla="*/ 383063750 w 188"/>
              <a:gd name="T85" fmla="*/ 262095958 h 283"/>
              <a:gd name="T86" fmla="*/ 372983125 w 188"/>
              <a:gd name="T87" fmla="*/ 292337800 h 283"/>
              <a:gd name="T88" fmla="*/ 357862188 w 188"/>
              <a:gd name="T89" fmla="*/ 332660255 h 283"/>
              <a:gd name="T90" fmla="*/ 337700938 w 188"/>
              <a:gd name="T91" fmla="*/ 367942403 h 283"/>
              <a:gd name="T92" fmla="*/ 322580000 w 188"/>
              <a:gd name="T93" fmla="*/ 393143937 h 283"/>
              <a:gd name="T94" fmla="*/ 302418750 w 188"/>
              <a:gd name="T95" fmla="*/ 418345472 h 283"/>
              <a:gd name="T96" fmla="*/ 277217188 w 188"/>
              <a:gd name="T97" fmla="*/ 453627620 h 283"/>
              <a:gd name="T98" fmla="*/ 241935000 w 188"/>
              <a:gd name="T99" fmla="*/ 493950075 h 283"/>
              <a:gd name="T100" fmla="*/ 211693125 w 188"/>
              <a:gd name="T101" fmla="*/ 514111303 h 283"/>
              <a:gd name="T102" fmla="*/ 186491563 w 188"/>
              <a:gd name="T103" fmla="*/ 529232223 h 283"/>
              <a:gd name="T104" fmla="*/ 146169063 w 188"/>
              <a:gd name="T105" fmla="*/ 564514372 h 283"/>
              <a:gd name="T106" fmla="*/ 115927188 w 188"/>
              <a:gd name="T107" fmla="*/ 594756213 h 283"/>
              <a:gd name="T108" fmla="*/ 95765938 w 188"/>
              <a:gd name="T109" fmla="*/ 622477107 h 283"/>
              <a:gd name="T110" fmla="*/ 60483750 w 188"/>
              <a:gd name="T111" fmla="*/ 657759255 h 283"/>
              <a:gd name="T112" fmla="*/ 45362813 w 188"/>
              <a:gd name="T113" fmla="*/ 682960790 h 283"/>
              <a:gd name="T114" fmla="*/ 30241875 w 188"/>
              <a:gd name="T115" fmla="*/ 713202631 h 283"/>
              <a:gd name="T116" fmla="*/ 10080625 w 188"/>
              <a:gd name="T117" fmla="*/ 677920483 h 28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8" h="283">
                <a:moveTo>
                  <a:pt x="0" y="200"/>
                </a:moveTo>
                <a:lnTo>
                  <a:pt x="0" y="192"/>
                </a:lnTo>
                <a:lnTo>
                  <a:pt x="2" y="190"/>
                </a:lnTo>
                <a:lnTo>
                  <a:pt x="4" y="188"/>
                </a:lnTo>
                <a:lnTo>
                  <a:pt x="6" y="186"/>
                </a:lnTo>
                <a:lnTo>
                  <a:pt x="6" y="184"/>
                </a:lnTo>
                <a:lnTo>
                  <a:pt x="8" y="182"/>
                </a:lnTo>
                <a:lnTo>
                  <a:pt x="10" y="180"/>
                </a:lnTo>
                <a:lnTo>
                  <a:pt x="10" y="178"/>
                </a:lnTo>
                <a:lnTo>
                  <a:pt x="12" y="176"/>
                </a:lnTo>
                <a:lnTo>
                  <a:pt x="14" y="174"/>
                </a:lnTo>
                <a:lnTo>
                  <a:pt x="14" y="172"/>
                </a:lnTo>
                <a:lnTo>
                  <a:pt x="16" y="170"/>
                </a:lnTo>
                <a:lnTo>
                  <a:pt x="16" y="168"/>
                </a:lnTo>
                <a:lnTo>
                  <a:pt x="18" y="166"/>
                </a:lnTo>
                <a:lnTo>
                  <a:pt x="18" y="164"/>
                </a:lnTo>
                <a:lnTo>
                  <a:pt x="20" y="162"/>
                </a:lnTo>
                <a:lnTo>
                  <a:pt x="22" y="162"/>
                </a:lnTo>
                <a:lnTo>
                  <a:pt x="26" y="162"/>
                </a:lnTo>
                <a:lnTo>
                  <a:pt x="28" y="162"/>
                </a:lnTo>
                <a:lnTo>
                  <a:pt x="30" y="160"/>
                </a:lnTo>
                <a:lnTo>
                  <a:pt x="32" y="160"/>
                </a:lnTo>
                <a:lnTo>
                  <a:pt x="34" y="160"/>
                </a:lnTo>
                <a:lnTo>
                  <a:pt x="36" y="158"/>
                </a:lnTo>
                <a:lnTo>
                  <a:pt x="36" y="156"/>
                </a:lnTo>
                <a:lnTo>
                  <a:pt x="38" y="154"/>
                </a:lnTo>
                <a:lnTo>
                  <a:pt x="40" y="152"/>
                </a:lnTo>
                <a:lnTo>
                  <a:pt x="42" y="152"/>
                </a:lnTo>
                <a:lnTo>
                  <a:pt x="48" y="148"/>
                </a:lnTo>
                <a:lnTo>
                  <a:pt x="50" y="148"/>
                </a:lnTo>
                <a:lnTo>
                  <a:pt x="52" y="146"/>
                </a:lnTo>
                <a:lnTo>
                  <a:pt x="54" y="146"/>
                </a:lnTo>
                <a:lnTo>
                  <a:pt x="56" y="146"/>
                </a:lnTo>
                <a:lnTo>
                  <a:pt x="58" y="146"/>
                </a:lnTo>
                <a:lnTo>
                  <a:pt x="60" y="146"/>
                </a:lnTo>
                <a:lnTo>
                  <a:pt x="62" y="146"/>
                </a:lnTo>
                <a:lnTo>
                  <a:pt x="64" y="146"/>
                </a:lnTo>
                <a:lnTo>
                  <a:pt x="66" y="146"/>
                </a:lnTo>
                <a:lnTo>
                  <a:pt x="68" y="146"/>
                </a:lnTo>
                <a:lnTo>
                  <a:pt x="70" y="146"/>
                </a:lnTo>
                <a:lnTo>
                  <a:pt x="72" y="146"/>
                </a:lnTo>
                <a:lnTo>
                  <a:pt x="74" y="146"/>
                </a:lnTo>
                <a:lnTo>
                  <a:pt x="76" y="144"/>
                </a:lnTo>
                <a:lnTo>
                  <a:pt x="76" y="142"/>
                </a:lnTo>
                <a:lnTo>
                  <a:pt x="78" y="142"/>
                </a:lnTo>
                <a:lnTo>
                  <a:pt x="80" y="140"/>
                </a:lnTo>
                <a:lnTo>
                  <a:pt x="80" y="138"/>
                </a:lnTo>
                <a:lnTo>
                  <a:pt x="82" y="136"/>
                </a:lnTo>
                <a:lnTo>
                  <a:pt x="82" y="134"/>
                </a:lnTo>
                <a:lnTo>
                  <a:pt x="84" y="132"/>
                </a:lnTo>
                <a:lnTo>
                  <a:pt x="86" y="132"/>
                </a:lnTo>
                <a:lnTo>
                  <a:pt x="88" y="130"/>
                </a:lnTo>
                <a:lnTo>
                  <a:pt x="88" y="126"/>
                </a:lnTo>
                <a:lnTo>
                  <a:pt x="90" y="126"/>
                </a:lnTo>
                <a:lnTo>
                  <a:pt x="92" y="124"/>
                </a:lnTo>
                <a:lnTo>
                  <a:pt x="94" y="122"/>
                </a:lnTo>
                <a:lnTo>
                  <a:pt x="94" y="120"/>
                </a:lnTo>
                <a:lnTo>
                  <a:pt x="96" y="118"/>
                </a:lnTo>
                <a:lnTo>
                  <a:pt x="98" y="116"/>
                </a:lnTo>
                <a:lnTo>
                  <a:pt x="100" y="114"/>
                </a:lnTo>
                <a:lnTo>
                  <a:pt x="102" y="112"/>
                </a:lnTo>
                <a:lnTo>
                  <a:pt x="104" y="110"/>
                </a:lnTo>
                <a:lnTo>
                  <a:pt x="104" y="108"/>
                </a:lnTo>
                <a:lnTo>
                  <a:pt x="106" y="106"/>
                </a:lnTo>
                <a:lnTo>
                  <a:pt x="108" y="104"/>
                </a:lnTo>
                <a:lnTo>
                  <a:pt x="110" y="102"/>
                </a:lnTo>
                <a:lnTo>
                  <a:pt x="112" y="100"/>
                </a:lnTo>
                <a:lnTo>
                  <a:pt x="114" y="98"/>
                </a:lnTo>
                <a:lnTo>
                  <a:pt x="114" y="96"/>
                </a:lnTo>
                <a:lnTo>
                  <a:pt x="116" y="94"/>
                </a:lnTo>
                <a:lnTo>
                  <a:pt x="118" y="92"/>
                </a:lnTo>
                <a:lnTo>
                  <a:pt x="120" y="90"/>
                </a:lnTo>
                <a:lnTo>
                  <a:pt x="122" y="88"/>
                </a:lnTo>
                <a:lnTo>
                  <a:pt x="124" y="86"/>
                </a:lnTo>
                <a:lnTo>
                  <a:pt x="126" y="84"/>
                </a:lnTo>
                <a:lnTo>
                  <a:pt x="128" y="82"/>
                </a:lnTo>
                <a:lnTo>
                  <a:pt x="110" y="82"/>
                </a:lnTo>
                <a:lnTo>
                  <a:pt x="108" y="82"/>
                </a:lnTo>
                <a:lnTo>
                  <a:pt x="104" y="80"/>
                </a:lnTo>
                <a:lnTo>
                  <a:pt x="102" y="80"/>
                </a:lnTo>
                <a:lnTo>
                  <a:pt x="100" y="80"/>
                </a:lnTo>
                <a:lnTo>
                  <a:pt x="98" y="78"/>
                </a:lnTo>
                <a:lnTo>
                  <a:pt x="94" y="76"/>
                </a:lnTo>
                <a:lnTo>
                  <a:pt x="92" y="76"/>
                </a:lnTo>
                <a:lnTo>
                  <a:pt x="88" y="74"/>
                </a:lnTo>
                <a:lnTo>
                  <a:pt x="86" y="74"/>
                </a:lnTo>
                <a:lnTo>
                  <a:pt x="84" y="72"/>
                </a:lnTo>
                <a:lnTo>
                  <a:pt x="82" y="72"/>
                </a:lnTo>
                <a:lnTo>
                  <a:pt x="80" y="72"/>
                </a:lnTo>
                <a:lnTo>
                  <a:pt x="78" y="70"/>
                </a:lnTo>
                <a:lnTo>
                  <a:pt x="74" y="70"/>
                </a:lnTo>
                <a:lnTo>
                  <a:pt x="72" y="68"/>
                </a:lnTo>
                <a:lnTo>
                  <a:pt x="70" y="68"/>
                </a:lnTo>
                <a:lnTo>
                  <a:pt x="68" y="68"/>
                </a:lnTo>
                <a:lnTo>
                  <a:pt x="66" y="66"/>
                </a:lnTo>
                <a:lnTo>
                  <a:pt x="64" y="66"/>
                </a:lnTo>
                <a:lnTo>
                  <a:pt x="62" y="64"/>
                </a:lnTo>
                <a:lnTo>
                  <a:pt x="60" y="64"/>
                </a:lnTo>
                <a:lnTo>
                  <a:pt x="56" y="62"/>
                </a:lnTo>
                <a:lnTo>
                  <a:pt x="54" y="62"/>
                </a:lnTo>
                <a:lnTo>
                  <a:pt x="52" y="60"/>
                </a:lnTo>
                <a:lnTo>
                  <a:pt x="48" y="56"/>
                </a:lnTo>
                <a:lnTo>
                  <a:pt x="48" y="54"/>
                </a:lnTo>
                <a:lnTo>
                  <a:pt x="46" y="54"/>
                </a:lnTo>
                <a:lnTo>
                  <a:pt x="44" y="54"/>
                </a:lnTo>
                <a:lnTo>
                  <a:pt x="42" y="52"/>
                </a:lnTo>
                <a:lnTo>
                  <a:pt x="42" y="50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38" y="44"/>
                </a:lnTo>
                <a:lnTo>
                  <a:pt x="36" y="42"/>
                </a:lnTo>
                <a:lnTo>
                  <a:pt x="36" y="40"/>
                </a:lnTo>
                <a:lnTo>
                  <a:pt x="34" y="38"/>
                </a:lnTo>
                <a:lnTo>
                  <a:pt x="32" y="36"/>
                </a:lnTo>
                <a:lnTo>
                  <a:pt x="32" y="34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0" y="24"/>
                </a:lnTo>
                <a:lnTo>
                  <a:pt x="32" y="24"/>
                </a:lnTo>
                <a:lnTo>
                  <a:pt x="34" y="22"/>
                </a:lnTo>
                <a:lnTo>
                  <a:pt x="34" y="20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38" y="12"/>
                </a:lnTo>
                <a:lnTo>
                  <a:pt x="38" y="10"/>
                </a:lnTo>
                <a:lnTo>
                  <a:pt x="40" y="12"/>
                </a:lnTo>
                <a:lnTo>
                  <a:pt x="42" y="14"/>
                </a:lnTo>
                <a:lnTo>
                  <a:pt x="44" y="14"/>
                </a:lnTo>
                <a:lnTo>
                  <a:pt x="44" y="16"/>
                </a:lnTo>
                <a:lnTo>
                  <a:pt x="46" y="18"/>
                </a:lnTo>
                <a:lnTo>
                  <a:pt x="46" y="20"/>
                </a:lnTo>
                <a:lnTo>
                  <a:pt x="50" y="24"/>
                </a:lnTo>
                <a:lnTo>
                  <a:pt x="50" y="26"/>
                </a:lnTo>
                <a:lnTo>
                  <a:pt x="52" y="28"/>
                </a:lnTo>
                <a:lnTo>
                  <a:pt x="54" y="28"/>
                </a:lnTo>
                <a:lnTo>
                  <a:pt x="56" y="30"/>
                </a:lnTo>
                <a:lnTo>
                  <a:pt x="58" y="30"/>
                </a:lnTo>
                <a:lnTo>
                  <a:pt x="58" y="32"/>
                </a:lnTo>
                <a:lnTo>
                  <a:pt x="60" y="32"/>
                </a:lnTo>
                <a:lnTo>
                  <a:pt x="62" y="32"/>
                </a:lnTo>
                <a:lnTo>
                  <a:pt x="64" y="32"/>
                </a:lnTo>
                <a:lnTo>
                  <a:pt x="66" y="32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2" y="30"/>
                </a:lnTo>
                <a:lnTo>
                  <a:pt x="74" y="30"/>
                </a:lnTo>
                <a:lnTo>
                  <a:pt x="76" y="28"/>
                </a:lnTo>
                <a:lnTo>
                  <a:pt x="78" y="28"/>
                </a:lnTo>
                <a:lnTo>
                  <a:pt x="80" y="28"/>
                </a:lnTo>
                <a:lnTo>
                  <a:pt x="82" y="26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4" y="24"/>
                </a:lnTo>
                <a:lnTo>
                  <a:pt x="94" y="26"/>
                </a:lnTo>
                <a:lnTo>
                  <a:pt x="96" y="26"/>
                </a:lnTo>
                <a:lnTo>
                  <a:pt x="98" y="26"/>
                </a:lnTo>
                <a:lnTo>
                  <a:pt x="102" y="26"/>
                </a:lnTo>
                <a:lnTo>
                  <a:pt x="104" y="24"/>
                </a:lnTo>
                <a:lnTo>
                  <a:pt x="106" y="22"/>
                </a:lnTo>
                <a:lnTo>
                  <a:pt x="108" y="22"/>
                </a:lnTo>
                <a:lnTo>
                  <a:pt x="110" y="20"/>
                </a:lnTo>
                <a:lnTo>
                  <a:pt x="110" y="18"/>
                </a:lnTo>
                <a:lnTo>
                  <a:pt x="112" y="18"/>
                </a:lnTo>
                <a:lnTo>
                  <a:pt x="114" y="16"/>
                </a:lnTo>
                <a:lnTo>
                  <a:pt x="116" y="16"/>
                </a:lnTo>
                <a:lnTo>
                  <a:pt x="118" y="18"/>
                </a:lnTo>
                <a:lnTo>
                  <a:pt x="120" y="18"/>
                </a:lnTo>
                <a:lnTo>
                  <a:pt x="122" y="18"/>
                </a:lnTo>
                <a:lnTo>
                  <a:pt x="124" y="18"/>
                </a:lnTo>
                <a:lnTo>
                  <a:pt x="126" y="18"/>
                </a:lnTo>
                <a:lnTo>
                  <a:pt x="128" y="18"/>
                </a:lnTo>
                <a:lnTo>
                  <a:pt x="132" y="16"/>
                </a:lnTo>
                <a:lnTo>
                  <a:pt x="132" y="14"/>
                </a:lnTo>
                <a:lnTo>
                  <a:pt x="134" y="14"/>
                </a:lnTo>
                <a:lnTo>
                  <a:pt x="138" y="14"/>
                </a:lnTo>
                <a:lnTo>
                  <a:pt x="140" y="14"/>
                </a:lnTo>
                <a:lnTo>
                  <a:pt x="142" y="16"/>
                </a:lnTo>
                <a:lnTo>
                  <a:pt x="144" y="16"/>
                </a:lnTo>
                <a:lnTo>
                  <a:pt x="146" y="14"/>
                </a:lnTo>
                <a:lnTo>
                  <a:pt x="148" y="14"/>
                </a:lnTo>
                <a:lnTo>
                  <a:pt x="150" y="14"/>
                </a:lnTo>
                <a:lnTo>
                  <a:pt x="152" y="14"/>
                </a:lnTo>
                <a:lnTo>
                  <a:pt x="154" y="12"/>
                </a:lnTo>
                <a:lnTo>
                  <a:pt x="156" y="12"/>
                </a:lnTo>
                <a:lnTo>
                  <a:pt x="156" y="10"/>
                </a:lnTo>
                <a:lnTo>
                  <a:pt x="158" y="10"/>
                </a:lnTo>
                <a:lnTo>
                  <a:pt x="160" y="10"/>
                </a:lnTo>
                <a:lnTo>
                  <a:pt x="162" y="10"/>
                </a:lnTo>
                <a:lnTo>
                  <a:pt x="164" y="10"/>
                </a:lnTo>
                <a:lnTo>
                  <a:pt x="166" y="8"/>
                </a:lnTo>
                <a:lnTo>
                  <a:pt x="168" y="6"/>
                </a:lnTo>
                <a:lnTo>
                  <a:pt x="170" y="6"/>
                </a:lnTo>
                <a:lnTo>
                  <a:pt x="172" y="4"/>
                </a:lnTo>
                <a:lnTo>
                  <a:pt x="172" y="2"/>
                </a:lnTo>
                <a:lnTo>
                  <a:pt x="174" y="0"/>
                </a:lnTo>
                <a:lnTo>
                  <a:pt x="176" y="0"/>
                </a:lnTo>
                <a:lnTo>
                  <a:pt x="178" y="0"/>
                </a:lnTo>
                <a:lnTo>
                  <a:pt x="180" y="2"/>
                </a:lnTo>
                <a:lnTo>
                  <a:pt x="182" y="2"/>
                </a:lnTo>
                <a:lnTo>
                  <a:pt x="184" y="2"/>
                </a:lnTo>
                <a:lnTo>
                  <a:pt x="184" y="4"/>
                </a:lnTo>
                <a:lnTo>
                  <a:pt x="184" y="6"/>
                </a:lnTo>
                <a:lnTo>
                  <a:pt x="184" y="8"/>
                </a:lnTo>
                <a:lnTo>
                  <a:pt x="182" y="10"/>
                </a:lnTo>
                <a:lnTo>
                  <a:pt x="182" y="12"/>
                </a:lnTo>
                <a:lnTo>
                  <a:pt x="182" y="14"/>
                </a:lnTo>
                <a:lnTo>
                  <a:pt x="182" y="16"/>
                </a:lnTo>
                <a:lnTo>
                  <a:pt x="184" y="18"/>
                </a:lnTo>
                <a:lnTo>
                  <a:pt x="182" y="20"/>
                </a:lnTo>
                <a:lnTo>
                  <a:pt x="182" y="22"/>
                </a:lnTo>
                <a:lnTo>
                  <a:pt x="182" y="24"/>
                </a:lnTo>
                <a:lnTo>
                  <a:pt x="184" y="24"/>
                </a:lnTo>
                <a:lnTo>
                  <a:pt x="184" y="26"/>
                </a:lnTo>
                <a:lnTo>
                  <a:pt x="184" y="28"/>
                </a:lnTo>
                <a:lnTo>
                  <a:pt x="182" y="30"/>
                </a:lnTo>
                <a:lnTo>
                  <a:pt x="182" y="32"/>
                </a:lnTo>
                <a:lnTo>
                  <a:pt x="184" y="32"/>
                </a:lnTo>
                <a:lnTo>
                  <a:pt x="186" y="32"/>
                </a:lnTo>
                <a:lnTo>
                  <a:pt x="184" y="30"/>
                </a:lnTo>
                <a:lnTo>
                  <a:pt x="186" y="32"/>
                </a:lnTo>
                <a:lnTo>
                  <a:pt x="188" y="32"/>
                </a:lnTo>
                <a:lnTo>
                  <a:pt x="188" y="34"/>
                </a:lnTo>
                <a:lnTo>
                  <a:pt x="186" y="32"/>
                </a:lnTo>
                <a:lnTo>
                  <a:pt x="184" y="32"/>
                </a:lnTo>
                <a:lnTo>
                  <a:pt x="182" y="32"/>
                </a:lnTo>
                <a:lnTo>
                  <a:pt x="180" y="34"/>
                </a:lnTo>
                <a:lnTo>
                  <a:pt x="180" y="36"/>
                </a:lnTo>
                <a:lnTo>
                  <a:pt x="180" y="38"/>
                </a:lnTo>
                <a:lnTo>
                  <a:pt x="180" y="40"/>
                </a:lnTo>
                <a:lnTo>
                  <a:pt x="180" y="42"/>
                </a:lnTo>
                <a:lnTo>
                  <a:pt x="178" y="44"/>
                </a:lnTo>
                <a:lnTo>
                  <a:pt x="178" y="46"/>
                </a:lnTo>
                <a:lnTo>
                  <a:pt x="178" y="48"/>
                </a:lnTo>
                <a:lnTo>
                  <a:pt x="178" y="50"/>
                </a:lnTo>
                <a:lnTo>
                  <a:pt x="178" y="52"/>
                </a:lnTo>
                <a:lnTo>
                  <a:pt x="178" y="54"/>
                </a:lnTo>
                <a:lnTo>
                  <a:pt x="178" y="56"/>
                </a:lnTo>
                <a:lnTo>
                  <a:pt x="176" y="58"/>
                </a:lnTo>
                <a:lnTo>
                  <a:pt x="176" y="60"/>
                </a:lnTo>
                <a:lnTo>
                  <a:pt x="174" y="62"/>
                </a:lnTo>
                <a:lnTo>
                  <a:pt x="172" y="64"/>
                </a:lnTo>
                <a:lnTo>
                  <a:pt x="172" y="66"/>
                </a:lnTo>
                <a:lnTo>
                  <a:pt x="170" y="66"/>
                </a:lnTo>
                <a:lnTo>
                  <a:pt x="170" y="68"/>
                </a:lnTo>
                <a:lnTo>
                  <a:pt x="170" y="70"/>
                </a:lnTo>
                <a:lnTo>
                  <a:pt x="170" y="72"/>
                </a:lnTo>
                <a:lnTo>
                  <a:pt x="168" y="74"/>
                </a:lnTo>
                <a:lnTo>
                  <a:pt x="168" y="76"/>
                </a:lnTo>
                <a:lnTo>
                  <a:pt x="166" y="76"/>
                </a:lnTo>
                <a:lnTo>
                  <a:pt x="166" y="78"/>
                </a:lnTo>
                <a:lnTo>
                  <a:pt x="166" y="80"/>
                </a:lnTo>
                <a:lnTo>
                  <a:pt x="164" y="80"/>
                </a:lnTo>
                <a:lnTo>
                  <a:pt x="162" y="82"/>
                </a:lnTo>
                <a:lnTo>
                  <a:pt x="162" y="84"/>
                </a:lnTo>
                <a:lnTo>
                  <a:pt x="160" y="86"/>
                </a:lnTo>
                <a:lnTo>
                  <a:pt x="160" y="88"/>
                </a:lnTo>
                <a:lnTo>
                  <a:pt x="160" y="90"/>
                </a:lnTo>
                <a:lnTo>
                  <a:pt x="160" y="92"/>
                </a:lnTo>
                <a:lnTo>
                  <a:pt x="158" y="94"/>
                </a:lnTo>
                <a:lnTo>
                  <a:pt x="158" y="96"/>
                </a:lnTo>
                <a:lnTo>
                  <a:pt x="156" y="98"/>
                </a:lnTo>
                <a:lnTo>
                  <a:pt x="154" y="100"/>
                </a:lnTo>
                <a:lnTo>
                  <a:pt x="154" y="102"/>
                </a:lnTo>
                <a:lnTo>
                  <a:pt x="152" y="104"/>
                </a:lnTo>
                <a:lnTo>
                  <a:pt x="152" y="106"/>
                </a:lnTo>
                <a:lnTo>
                  <a:pt x="150" y="108"/>
                </a:lnTo>
                <a:lnTo>
                  <a:pt x="150" y="110"/>
                </a:lnTo>
                <a:lnTo>
                  <a:pt x="150" y="112"/>
                </a:lnTo>
                <a:lnTo>
                  <a:pt x="148" y="114"/>
                </a:lnTo>
                <a:lnTo>
                  <a:pt x="148" y="116"/>
                </a:lnTo>
                <a:lnTo>
                  <a:pt x="148" y="118"/>
                </a:lnTo>
                <a:lnTo>
                  <a:pt x="148" y="120"/>
                </a:lnTo>
                <a:lnTo>
                  <a:pt x="146" y="122"/>
                </a:lnTo>
                <a:lnTo>
                  <a:pt x="144" y="128"/>
                </a:lnTo>
                <a:lnTo>
                  <a:pt x="144" y="130"/>
                </a:lnTo>
                <a:lnTo>
                  <a:pt x="142" y="130"/>
                </a:lnTo>
                <a:lnTo>
                  <a:pt x="142" y="132"/>
                </a:lnTo>
                <a:lnTo>
                  <a:pt x="140" y="134"/>
                </a:lnTo>
                <a:lnTo>
                  <a:pt x="140" y="136"/>
                </a:lnTo>
                <a:lnTo>
                  <a:pt x="138" y="138"/>
                </a:lnTo>
                <a:lnTo>
                  <a:pt x="138" y="140"/>
                </a:lnTo>
                <a:lnTo>
                  <a:pt x="136" y="142"/>
                </a:lnTo>
                <a:lnTo>
                  <a:pt x="134" y="144"/>
                </a:lnTo>
                <a:lnTo>
                  <a:pt x="134" y="146"/>
                </a:lnTo>
                <a:lnTo>
                  <a:pt x="132" y="148"/>
                </a:lnTo>
                <a:lnTo>
                  <a:pt x="132" y="150"/>
                </a:lnTo>
                <a:lnTo>
                  <a:pt x="130" y="150"/>
                </a:lnTo>
                <a:lnTo>
                  <a:pt x="130" y="152"/>
                </a:lnTo>
                <a:lnTo>
                  <a:pt x="130" y="154"/>
                </a:lnTo>
                <a:lnTo>
                  <a:pt x="128" y="156"/>
                </a:lnTo>
                <a:lnTo>
                  <a:pt x="126" y="158"/>
                </a:lnTo>
                <a:lnTo>
                  <a:pt x="126" y="160"/>
                </a:lnTo>
                <a:lnTo>
                  <a:pt x="124" y="162"/>
                </a:lnTo>
                <a:lnTo>
                  <a:pt x="122" y="164"/>
                </a:lnTo>
                <a:lnTo>
                  <a:pt x="120" y="166"/>
                </a:lnTo>
                <a:lnTo>
                  <a:pt x="120" y="168"/>
                </a:lnTo>
                <a:lnTo>
                  <a:pt x="116" y="172"/>
                </a:lnTo>
                <a:lnTo>
                  <a:pt x="114" y="174"/>
                </a:lnTo>
                <a:lnTo>
                  <a:pt x="112" y="176"/>
                </a:lnTo>
                <a:lnTo>
                  <a:pt x="110" y="178"/>
                </a:lnTo>
                <a:lnTo>
                  <a:pt x="110" y="180"/>
                </a:lnTo>
                <a:lnTo>
                  <a:pt x="108" y="182"/>
                </a:lnTo>
                <a:lnTo>
                  <a:pt x="104" y="186"/>
                </a:lnTo>
                <a:lnTo>
                  <a:pt x="102" y="188"/>
                </a:lnTo>
                <a:lnTo>
                  <a:pt x="100" y="190"/>
                </a:lnTo>
                <a:lnTo>
                  <a:pt x="98" y="192"/>
                </a:lnTo>
                <a:lnTo>
                  <a:pt x="96" y="196"/>
                </a:lnTo>
                <a:lnTo>
                  <a:pt x="94" y="198"/>
                </a:lnTo>
                <a:lnTo>
                  <a:pt x="92" y="198"/>
                </a:lnTo>
                <a:lnTo>
                  <a:pt x="90" y="200"/>
                </a:lnTo>
                <a:lnTo>
                  <a:pt x="88" y="202"/>
                </a:lnTo>
                <a:lnTo>
                  <a:pt x="86" y="202"/>
                </a:lnTo>
                <a:lnTo>
                  <a:pt x="86" y="204"/>
                </a:lnTo>
                <a:lnTo>
                  <a:pt x="84" y="204"/>
                </a:lnTo>
                <a:lnTo>
                  <a:pt x="82" y="206"/>
                </a:lnTo>
                <a:lnTo>
                  <a:pt x="80" y="208"/>
                </a:lnTo>
                <a:lnTo>
                  <a:pt x="78" y="208"/>
                </a:lnTo>
                <a:lnTo>
                  <a:pt x="76" y="210"/>
                </a:lnTo>
                <a:lnTo>
                  <a:pt x="74" y="210"/>
                </a:lnTo>
                <a:lnTo>
                  <a:pt x="72" y="212"/>
                </a:lnTo>
                <a:lnTo>
                  <a:pt x="70" y="214"/>
                </a:lnTo>
                <a:lnTo>
                  <a:pt x="68" y="214"/>
                </a:lnTo>
                <a:lnTo>
                  <a:pt x="68" y="216"/>
                </a:lnTo>
                <a:lnTo>
                  <a:pt x="66" y="218"/>
                </a:lnTo>
                <a:lnTo>
                  <a:pt x="64" y="220"/>
                </a:lnTo>
                <a:lnTo>
                  <a:pt x="58" y="224"/>
                </a:lnTo>
                <a:lnTo>
                  <a:pt x="56" y="226"/>
                </a:lnTo>
                <a:lnTo>
                  <a:pt x="56" y="228"/>
                </a:lnTo>
                <a:lnTo>
                  <a:pt x="54" y="228"/>
                </a:lnTo>
                <a:lnTo>
                  <a:pt x="52" y="230"/>
                </a:lnTo>
                <a:lnTo>
                  <a:pt x="48" y="234"/>
                </a:lnTo>
                <a:lnTo>
                  <a:pt x="46" y="236"/>
                </a:lnTo>
                <a:lnTo>
                  <a:pt x="46" y="238"/>
                </a:lnTo>
                <a:lnTo>
                  <a:pt x="44" y="240"/>
                </a:lnTo>
                <a:lnTo>
                  <a:pt x="42" y="241"/>
                </a:lnTo>
                <a:lnTo>
                  <a:pt x="40" y="243"/>
                </a:lnTo>
                <a:lnTo>
                  <a:pt x="38" y="245"/>
                </a:lnTo>
                <a:lnTo>
                  <a:pt x="38" y="247"/>
                </a:lnTo>
                <a:lnTo>
                  <a:pt x="36" y="247"/>
                </a:lnTo>
                <a:lnTo>
                  <a:pt x="34" y="249"/>
                </a:lnTo>
                <a:lnTo>
                  <a:pt x="30" y="255"/>
                </a:lnTo>
                <a:lnTo>
                  <a:pt x="28" y="255"/>
                </a:lnTo>
                <a:lnTo>
                  <a:pt x="28" y="257"/>
                </a:lnTo>
                <a:lnTo>
                  <a:pt x="26" y="259"/>
                </a:lnTo>
                <a:lnTo>
                  <a:pt x="24" y="261"/>
                </a:lnTo>
                <a:lnTo>
                  <a:pt x="24" y="263"/>
                </a:lnTo>
                <a:lnTo>
                  <a:pt x="22" y="265"/>
                </a:lnTo>
                <a:lnTo>
                  <a:pt x="20" y="267"/>
                </a:lnTo>
                <a:lnTo>
                  <a:pt x="20" y="269"/>
                </a:lnTo>
                <a:lnTo>
                  <a:pt x="18" y="267"/>
                </a:lnTo>
                <a:lnTo>
                  <a:pt x="18" y="271"/>
                </a:lnTo>
                <a:lnTo>
                  <a:pt x="16" y="273"/>
                </a:lnTo>
                <a:lnTo>
                  <a:pt x="16" y="275"/>
                </a:lnTo>
                <a:lnTo>
                  <a:pt x="14" y="277"/>
                </a:lnTo>
                <a:lnTo>
                  <a:pt x="14" y="279"/>
                </a:lnTo>
                <a:lnTo>
                  <a:pt x="12" y="281"/>
                </a:lnTo>
                <a:lnTo>
                  <a:pt x="12" y="283"/>
                </a:lnTo>
                <a:lnTo>
                  <a:pt x="12" y="281"/>
                </a:lnTo>
                <a:lnTo>
                  <a:pt x="10" y="279"/>
                </a:lnTo>
                <a:lnTo>
                  <a:pt x="10" y="277"/>
                </a:lnTo>
                <a:lnTo>
                  <a:pt x="8" y="275"/>
                </a:lnTo>
                <a:lnTo>
                  <a:pt x="6" y="273"/>
                </a:lnTo>
                <a:lnTo>
                  <a:pt x="6" y="271"/>
                </a:lnTo>
                <a:lnTo>
                  <a:pt x="4" y="269"/>
                </a:lnTo>
                <a:lnTo>
                  <a:pt x="2" y="267"/>
                </a:lnTo>
                <a:lnTo>
                  <a:pt x="2" y="265"/>
                </a:lnTo>
                <a:lnTo>
                  <a:pt x="2" y="247"/>
                </a:lnTo>
                <a:lnTo>
                  <a:pt x="2" y="214"/>
                </a:lnTo>
                <a:lnTo>
                  <a:pt x="0" y="212"/>
                </a:lnTo>
                <a:lnTo>
                  <a:pt x="0" y="20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5" name="Freeform 2289">
            <a:extLst>
              <a:ext uri="{FF2B5EF4-FFF2-40B4-BE49-F238E27FC236}">
                <a16:creationId xmlns:a16="http://schemas.microsoft.com/office/drawing/2014/main" id="{E257BE9F-4429-4522-9706-56E9CB758642}"/>
              </a:ext>
            </a:extLst>
          </p:cNvPr>
          <p:cNvSpPr>
            <a:spLocks/>
          </p:cNvSpPr>
          <p:nvPr/>
        </p:nvSpPr>
        <p:spPr bwMode="auto">
          <a:xfrm>
            <a:off x="5399088" y="3541712"/>
            <a:ext cx="298450" cy="449263"/>
          </a:xfrm>
          <a:custGeom>
            <a:avLst/>
            <a:gdLst>
              <a:gd name="T0" fmla="*/ 20161250 w 188"/>
              <a:gd name="T1" fmla="*/ 458667927 h 283"/>
              <a:gd name="T2" fmla="*/ 40322500 w 188"/>
              <a:gd name="T3" fmla="*/ 423385779 h 283"/>
              <a:gd name="T4" fmla="*/ 70564375 w 188"/>
              <a:gd name="T5" fmla="*/ 408264858 h 283"/>
              <a:gd name="T6" fmla="*/ 90725625 w 188"/>
              <a:gd name="T7" fmla="*/ 393143937 h 283"/>
              <a:gd name="T8" fmla="*/ 136088438 w 188"/>
              <a:gd name="T9" fmla="*/ 367942403 h 283"/>
              <a:gd name="T10" fmla="*/ 166330313 w 188"/>
              <a:gd name="T11" fmla="*/ 367942403 h 283"/>
              <a:gd name="T12" fmla="*/ 191531875 w 188"/>
              <a:gd name="T13" fmla="*/ 362902096 h 283"/>
              <a:gd name="T14" fmla="*/ 211693125 w 188"/>
              <a:gd name="T15" fmla="*/ 332660255 h 283"/>
              <a:gd name="T16" fmla="*/ 236894688 w 188"/>
              <a:gd name="T17" fmla="*/ 302418413 h 283"/>
              <a:gd name="T18" fmla="*/ 262096250 w 188"/>
              <a:gd name="T19" fmla="*/ 272176572 h 283"/>
              <a:gd name="T20" fmla="*/ 292338125 w 188"/>
              <a:gd name="T21" fmla="*/ 236894424 h 283"/>
              <a:gd name="T22" fmla="*/ 322580000 w 188"/>
              <a:gd name="T23" fmla="*/ 206652583 h 283"/>
              <a:gd name="T24" fmla="*/ 246975313 w 188"/>
              <a:gd name="T25" fmla="*/ 196571969 h 283"/>
              <a:gd name="T26" fmla="*/ 201612500 w 188"/>
              <a:gd name="T27" fmla="*/ 181451048 h 283"/>
              <a:gd name="T28" fmla="*/ 166330313 w 188"/>
              <a:gd name="T29" fmla="*/ 166330127 h 283"/>
              <a:gd name="T30" fmla="*/ 120967500 w 188"/>
              <a:gd name="T31" fmla="*/ 141128593 h 283"/>
              <a:gd name="T32" fmla="*/ 100806250 w 188"/>
              <a:gd name="T33" fmla="*/ 120967365 h 283"/>
              <a:gd name="T34" fmla="*/ 85685313 w 188"/>
              <a:gd name="T35" fmla="*/ 95765831 h 283"/>
              <a:gd name="T36" fmla="*/ 75604688 w 188"/>
              <a:gd name="T37" fmla="*/ 65523990 h 283"/>
              <a:gd name="T38" fmla="*/ 95765938 w 188"/>
              <a:gd name="T39" fmla="*/ 35282148 h 283"/>
              <a:gd name="T40" fmla="*/ 110886875 w 188"/>
              <a:gd name="T41" fmla="*/ 40322455 h 283"/>
              <a:gd name="T42" fmla="*/ 136088438 w 188"/>
              <a:gd name="T43" fmla="*/ 70564296 h 283"/>
              <a:gd name="T44" fmla="*/ 161290000 w 188"/>
              <a:gd name="T45" fmla="*/ 80644910 h 283"/>
              <a:gd name="T46" fmla="*/ 191531875 w 188"/>
              <a:gd name="T47" fmla="*/ 70564296 h 283"/>
              <a:gd name="T48" fmla="*/ 221773750 w 188"/>
              <a:gd name="T49" fmla="*/ 60483683 h 283"/>
              <a:gd name="T50" fmla="*/ 257055938 w 188"/>
              <a:gd name="T51" fmla="*/ 65523990 h 283"/>
              <a:gd name="T52" fmla="*/ 287297813 w 188"/>
              <a:gd name="T53" fmla="*/ 40322455 h 283"/>
              <a:gd name="T54" fmla="*/ 322580000 w 188"/>
              <a:gd name="T55" fmla="*/ 45362762 h 283"/>
              <a:gd name="T56" fmla="*/ 357862188 w 188"/>
              <a:gd name="T57" fmla="*/ 40322455 h 283"/>
              <a:gd name="T58" fmla="*/ 393144375 w 188"/>
              <a:gd name="T59" fmla="*/ 30241841 h 283"/>
              <a:gd name="T60" fmla="*/ 418345938 w 188"/>
              <a:gd name="T61" fmla="*/ 20161228 h 283"/>
              <a:gd name="T62" fmla="*/ 448587813 w 188"/>
              <a:gd name="T63" fmla="*/ 0 h 283"/>
              <a:gd name="T64" fmla="*/ 463708750 w 188"/>
              <a:gd name="T65" fmla="*/ 20161228 h 283"/>
              <a:gd name="T66" fmla="*/ 458668438 w 188"/>
              <a:gd name="T67" fmla="*/ 50403069 h 283"/>
              <a:gd name="T68" fmla="*/ 458668438 w 188"/>
              <a:gd name="T69" fmla="*/ 80644910 h 283"/>
              <a:gd name="T70" fmla="*/ 473789375 w 188"/>
              <a:gd name="T71" fmla="*/ 85685217 h 283"/>
              <a:gd name="T72" fmla="*/ 453628125 w 188"/>
              <a:gd name="T73" fmla="*/ 95765831 h 283"/>
              <a:gd name="T74" fmla="*/ 448587813 w 188"/>
              <a:gd name="T75" fmla="*/ 126007672 h 283"/>
              <a:gd name="T76" fmla="*/ 443547500 w 188"/>
              <a:gd name="T77" fmla="*/ 151209207 h 283"/>
              <a:gd name="T78" fmla="*/ 428426563 w 188"/>
              <a:gd name="T79" fmla="*/ 181451048 h 283"/>
              <a:gd name="T80" fmla="*/ 408265313 w 188"/>
              <a:gd name="T81" fmla="*/ 206652583 h 283"/>
              <a:gd name="T82" fmla="*/ 398184688 w 188"/>
              <a:gd name="T83" fmla="*/ 236894424 h 283"/>
              <a:gd name="T84" fmla="*/ 383063750 w 188"/>
              <a:gd name="T85" fmla="*/ 262095958 h 283"/>
              <a:gd name="T86" fmla="*/ 372983125 w 188"/>
              <a:gd name="T87" fmla="*/ 292337800 h 283"/>
              <a:gd name="T88" fmla="*/ 357862188 w 188"/>
              <a:gd name="T89" fmla="*/ 332660255 h 283"/>
              <a:gd name="T90" fmla="*/ 337700938 w 188"/>
              <a:gd name="T91" fmla="*/ 367942403 h 283"/>
              <a:gd name="T92" fmla="*/ 322580000 w 188"/>
              <a:gd name="T93" fmla="*/ 393143937 h 283"/>
              <a:gd name="T94" fmla="*/ 302418750 w 188"/>
              <a:gd name="T95" fmla="*/ 418345472 h 283"/>
              <a:gd name="T96" fmla="*/ 277217188 w 188"/>
              <a:gd name="T97" fmla="*/ 453627620 h 283"/>
              <a:gd name="T98" fmla="*/ 241935000 w 188"/>
              <a:gd name="T99" fmla="*/ 493950075 h 283"/>
              <a:gd name="T100" fmla="*/ 211693125 w 188"/>
              <a:gd name="T101" fmla="*/ 514111303 h 283"/>
              <a:gd name="T102" fmla="*/ 186491563 w 188"/>
              <a:gd name="T103" fmla="*/ 529232223 h 283"/>
              <a:gd name="T104" fmla="*/ 146169063 w 188"/>
              <a:gd name="T105" fmla="*/ 564514372 h 283"/>
              <a:gd name="T106" fmla="*/ 115927188 w 188"/>
              <a:gd name="T107" fmla="*/ 594756213 h 283"/>
              <a:gd name="T108" fmla="*/ 95765938 w 188"/>
              <a:gd name="T109" fmla="*/ 622477107 h 283"/>
              <a:gd name="T110" fmla="*/ 60483750 w 188"/>
              <a:gd name="T111" fmla="*/ 657759255 h 283"/>
              <a:gd name="T112" fmla="*/ 45362813 w 188"/>
              <a:gd name="T113" fmla="*/ 682960790 h 283"/>
              <a:gd name="T114" fmla="*/ 30241875 w 188"/>
              <a:gd name="T115" fmla="*/ 713202631 h 283"/>
              <a:gd name="T116" fmla="*/ 10080625 w 188"/>
              <a:gd name="T117" fmla="*/ 677920483 h 28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8" h="283">
                <a:moveTo>
                  <a:pt x="0" y="200"/>
                </a:moveTo>
                <a:lnTo>
                  <a:pt x="0" y="192"/>
                </a:lnTo>
                <a:lnTo>
                  <a:pt x="2" y="190"/>
                </a:lnTo>
                <a:lnTo>
                  <a:pt x="4" y="188"/>
                </a:lnTo>
                <a:lnTo>
                  <a:pt x="6" y="186"/>
                </a:lnTo>
                <a:lnTo>
                  <a:pt x="6" y="184"/>
                </a:lnTo>
                <a:lnTo>
                  <a:pt x="8" y="182"/>
                </a:lnTo>
                <a:lnTo>
                  <a:pt x="10" y="180"/>
                </a:lnTo>
                <a:lnTo>
                  <a:pt x="10" y="178"/>
                </a:lnTo>
                <a:lnTo>
                  <a:pt x="12" y="176"/>
                </a:lnTo>
                <a:lnTo>
                  <a:pt x="14" y="174"/>
                </a:lnTo>
                <a:lnTo>
                  <a:pt x="14" y="172"/>
                </a:lnTo>
                <a:lnTo>
                  <a:pt x="16" y="170"/>
                </a:lnTo>
                <a:lnTo>
                  <a:pt x="16" y="168"/>
                </a:lnTo>
                <a:lnTo>
                  <a:pt x="18" y="166"/>
                </a:lnTo>
                <a:lnTo>
                  <a:pt x="18" y="164"/>
                </a:lnTo>
                <a:lnTo>
                  <a:pt x="20" y="162"/>
                </a:lnTo>
                <a:lnTo>
                  <a:pt x="22" y="162"/>
                </a:lnTo>
                <a:lnTo>
                  <a:pt x="26" y="162"/>
                </a:lnTo>
                <a:lnTo>
                  <a:pt x="28" y="162"/>
                </a:lnTo>
                <a:lnTo>
                  <a:pt x="30" y="160"/>
                </a:lnTo>
                <a:lnTo>
                  <a:pt x="32" y="160"/>
                </a:lnTo>
                <a:lnTo>
                  <a:pt x="34" y="160"/>
                </a:lnTo>
                <a:lnTo>
                  <a:pt x="36" y="158"/>
                </a:lnTo>
                <a:lnTo>
                  <a:pt x="36" y="156"/>
                </a:lnTo>
                <a:lnTo>
                  <a:pt x="38" y="154"/>
                </a:lnTo>
                <a:lnTo>
                  <a:pt x="40" y="152"/>
                </a:lnTo>
                <a:lnTo>
                  <a:pt x="42" y="152"/>
                </a:lnTo>
                <a:lnTo>
                  <a:pt x="48" y="148"/>
                </a:lnTo>
                <a:lnTo>
                  <a:pt x="50" y="148"/>
                </a:lnTo>
                <a:lnTo>
                  <a:pt x="52" y="146"/>
                </a:lnTo>
                <a:lnTo>
                  <a:pt x="54" y="146"/>
                </a:lnTo>
                <a:lnTo>
                  <a:pt x="56" y="146"/>
                </a:lnTo>
                <a:lnTo>
                  <a:pt x="58" y="146"/>
                </a:lnTo>
                <a:lnTo>
                  <a:pt x="60" y="146"/>
                </a:lnTo>
                <a:lnTo>
                  <a:pt x="62" y="146"/>
                </a:lnTo>
                <a:lnTo>
                  <a:pt x="64" y="146"/>
                </a:lnTo>
                <a:lnTo>
                  <a:pt x="66" y="146"/>
                </a:lnTo>
                <a:lnTo>
                  <a:pt x="68" y="146"/>
                </a:lnTo>
                <a:lnTo>
                  <a:pt x="70" y="146"/>
                </a:lnTo>
                <a:lnTo>
                  <a:pt x="72" y="146"/>
                </a:lnTo>
                <a:lnTo>
                  <a:pt x="74" y="146"/>
                </a:lnTo>
                <a:lnTo>
                  <a:pt x="76" y="144"/>
                </a:lnTo>
                <a:lnTo>
                  <a:pt x="76" y="142"/>
                </a:lnTo>
                <a:lnTo>
                  <a:pt x="78" y="142"/>
                </a:lnTo>
                <a:lnTo>
                  <a:pt x="80" y="140"/>
                </a:lnTo>
                <a:lnTo>
                  <a:pt x="80" y="138"/>
                </a:lnTo>
                <a:lnTo>
                  <a:pt x="82" y="136"/>
                </a:lnTo>
                <a:lnTo>
                  <a:pt x="82" y="134"/>
                </a:lnTo>
                <a:lnTo>
                  <a:pt x="84" y="132"/>
                </a:lnTo>
                <a:lnTo>
                  <a:pt x="86" y="132"/>
                </a:lnTo>
                <a:lnTo>
                  <a:pt x="88" y="130"/>
                </a:lnTo>
                <a:lnTo>
                  <a:pt x="88" y="126"/>
                </a:lnTo>
                <a:lnTo>
                  <a:pt x="90" y="126"/>
                </a:lnTo>
                <a:lnTo>
                  <a:pt x="92" y="124"/>
                </a:lnTo>
                <a:lnTo>
                  <a:pt x="94" y="122"/>
                </a:lnTo>
                <a:lnTo>
                  <a:pt x="94" y="120"/>
                </a:lnTo>
                <a:lnTo>
                  <a:pt x="96" y="118"/>
                </a:lnTo>
                <a:lnTo>
                  <a:pt x="98" y="116"/>
                </a:lnTo>
                <a:lnTo>
                  <a:pt x="100" y="114"/>
                </a:lnTo>
                <a:lnTo>
                  <a:pt x="102" y="112"/>
                </a:lnTo>
                <a:lnTo>
                  <a:pt x="104" y="110"/>
                </a:lnTo>
                <a:lnTo>
                  <a:pt x="104" y="108"/>
                </a:lnTo>
                <a:lnTo>
                  <a:pt x="106" y="106"/>
                </a:lnTo>
                <a:lnTo>
                  <a:pt x="108" y="104"/>
                </a:lnTo>
                <a:lnTo>
                  <a:pt x="110" y="102"/>
                </a:lnTo>
                <a:lnTo>
                  <a:pt x="112" y="100"/>
                </a:lnTo>
                <a:lnTo>
                  <a:pt x="114" y="98"/>
                </a:lnTo>
                <a:lnTo>
                  <a:pt x="114" y="96"/>
                </a:lnTo>
                <a:lnTo>
                  <a:pt x="116" y="94"/>
                </a:lnTo>
                <a:lnTo>
                  <a:pt x="118" y="92"/>
                </a:lnTo>
                <a:lnTo>
                  <a:pt x="120" y="90"/>
                </a:lnTo>
                <a:lnTo>
                  <a:pt x="122" y="88"/>
                </a:lnTo>
                <a:lnTo>
                  <a:pt x="124" y="86"/>
                </a:lnTo>
                <a:lnTo>
                  <a:pt x="126" y="84"/>
                </a:lnTo>
                <a:lnTo>
                  <a:pt x="128" y="82"/>
                </a:lnTo>
                <a:lnTo>
                  <a:pt x="110" y="82"/>
                </a:lnTo>
                <a:lnTo>
                  <a:pt x="108" y="82"/>
                </a:lnTo>
                <a:lnTo>
                  <a:pt x="104" y="80"/>
                </a:lnTo>
                <a:lnTo>
                  <a:pt x="102" y="80"/>
                </a:lnTo>
                <a:lnTo>
                  <a:pt x="100" y="80"/>
                </a:lnTo>
                <a:lnTo>
                  <a:pt x="98" y="78"/>
                </a:lnTo>
                <a:lnTo>
                  <a:pt x="94" y="76"/>
                </a:lnTo>
                <a:lnTo>
                  <a:pt x="92" y="76"/>
                </a:lnTo>
                <a:lnTo>
                  <a:pt x="88" y="74"/>
                </a:lnTo>
                <a:lnTo>
                  <a:pt x="86" y="74"/>
                </a:lnTo>
                <a:lnTo>
                  <a:pt x="84" y="72"/>
                </a:lnTo>
                <a:lnTo>
                  <a:pt x="82" y="72"/>
                </a:lnTo>
                <a:lnTo>
                  <a:pt x="80" y="72"/>
                </a:lnTo>
                <a:lnTo>
                  <a:pt x="78" y="70"/>
                </a:lnTo>
                <a:lnTo>
                  <a:pt x="74" y="70"/>
                </a:lnTo>
                <a:lnTo>
                  <a:pt x="72" y="68"/>
                </a:lnTo>
                <a:lnTo>
                  <a:pt x="70" y="68"/>
                </a:lnTo>
                <a:lnTo>
                  <a:pt x="68" y="68"/>
                </a:lnTo>
                <a:lnTo>
                  <a:pt x="66" y="66"/>
                </a:lnTo>
                <a:lnTo>
                  <a:pt x="64" y="66"/>
                </a:lnTo>
                <a:lnTo>
                  <a:pt x="62" y="64"/>
                </a:lnTo>
                <a:lnTo>
                  <a:pt x="60" y="64"/>
                </a:lnTo>
                <a:lnTo>
                  <a:pt x="56" y="62"/>
                </a:lnTo>
                <a:lnTo>
                  <a:pt x="54" y="62"/>
                </a:lnTo>
                <a:lnTo>
                  <a:pt x="52" y="60"/>
                </a:lnTo>
                <a:lnTo>
                  <a:pt x="48" y="56"/>
                </a:lnTo>
                <a:lnTo>
                  <a:pt x="48" y="54"/>
                </a:lnTo>
                <a:lnTo>
                  <a:pt x="46" y="54"/>
                </a:lnTo>
                <a:lnTo>
                  <a:pt x="44" y="54"/>
                </a:lnTo>
                <a:lnTo>
                  <a:pt x="42" y="52"/>
                </a:lnTo>
                <a:lnTo>
                  <a:pt x="42" y="50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38" y="44"/>
                </a:lnTo>
                <a:lnTo>
                  <a:pt x="36" y="42"/>
                </a:lnTo>
                <a:lnTo>
                  <a:pt x="36" y="40"/>
                </a:lnTo>
                <a:lnTo>
                  <a:pt x="34" y="38"/>
                </a:lnTo>
                <a:lnTo>
                  <a:pt x="32" y="36"/>
                </a:lnTo>
                <a:lnTo>
                  <a:pt x="32" y="34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0" y="24"/>
                </a:lnTo>
                <a:lnTo>
                  <a:pt x="32" y="24"/>
                </a:lnTo>
                <a:lnTo>
                  <a:pt x="34" y="22"/>
                </a:lnTo>
                <a:lnTo>
                  <a:pt x="34" y="20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38" y="12"/>
                </a:lnTo>
                <a:lnTo>
                  <a:pt x="38" y="10"/>
                </a:lnTo>
                <a:lnTo>
                  <a:pt x="40" y="12"/>
                </a:lnTo>
                <a:lnTo>
                  <a:pt x="42" y="14"/>
                </a:lnTo>
                <a:lnTo>
                  <a:pt x="44" y="14"/>
                </a:lnTo>
                <a:lnTo>
                  <a:pt x="44" y="16"/>
                </a:lnTo>
                <a:lnTo>
                  <a:pt x="46" y="18"/>
                </a:lnTo>
                <a:lnTo>
                  <a:pt x="46" y="20"/>
                </a:lnTo>
                <a:lnTo>
                  <a:pt x="50" y="24"/>
                </a:lnTo>
                <a:lnTo>
                  <a:pt x="50" y="26"/>
                </a:lnTo>
                <a:lnTo>
                  <a:pt x="52" y="28"/>
                </a:lnTo>
                <a:lnTo>
                  <a:pt x="54" y="28"/>
                </a:lnTo>
                <a:lnTo>
                  <a:pt x="56" y="30"/>
                </a:lnTo>
                <a:lnTo>
                  <a:pt x="58" y="30"/>
                </a:lnTo>
                <a:lnTo>
                  <a:pt x="58" y="32"/>
                </a:lnTo>
                <a:lnTo>
                  <a:pt x="60" y="32"/>
                </a:lnTo>
                <a:lnTo>
                  <a:pt x="62" y="32"/>
                </a:lnTo>
                <a:lnTo>
                  <a:pt x="64" y="32"/>
                </a:lnTo>
                <a:lnTo>
                  <a:pt x="66" y="32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2" y="30"/>
                </a:lnTo>
                <a:lnTo>
                  <a:pt x="74" y="30"/>
                </a:lnTo>
                <a:lnTo>
                  <a:pt x="76" y="28"/>
                </a:lnTo>
                <a:lnTo>
                  <a:pt x="78" y="28"/>
                </a:lnTo>
                <a:lnTo>
                  <a:pt x="80" y="28"/>
                </a:lnTo>
                <a:lnTo>
                  <a:pt x="82" y="26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4" y="24"/>
                </a:lnTo>
                <a:lnTo>
                  <a:pt x="94" y="26"/>
                </a:lnTo>
                <a:lnTo>
                  <a:pt x="96" y="26"/>
                </a:lnTo>
                <a:lnTo>
                  <a:pt x="98" y="26"/>
                </a:lnTo>
                <a:lnTo>
                  <a:pt x="102" y="26"/>
                </a:lnTo>
                <a:lnTo>
                  <a:pt x="104" y="24"/>
                </a:lnTo>
                <a:lnTo>
                  <a:pt x="106" y="22"/>
                </a:lnTo>
                <a:lnTo>
                  <a:pt x="108" y="22"/>
                </a:lnTo>
                <a:lnTo>
                  <a:pt x="110" y="20"/>
                </a:lnTo>
                <a:lnTo>
                  <a:pt x="110" y="18"/>
                </a:lnTo>
                <a:lnTo>
                  <a:pt x="112" y="18"/>
                </a:lnTo>
                <a:lnTo>
                  <a:pt x="114" y="16"/>
                </a:lnTo>
                <a:lnTo>
                  <a:pt x="116" y="16"/>
                </a:lnTo>
                <a:lnTo>
                  <a:pt x="118" y="18"/>
                </a:lnTo>
                <a:lnTo>
                  <a:pt x="120" y="18"/>
                </a:lnTo>
                <a:lnTo>
                  <a:pt x="122" y="18"/>
                </a:lnTo>
                <a:lnTo>
                  <a:pt x="124" y="18"/>
                </a:lnTo>
                <a:lnTo>
                  <a:pt x="126" y="18"/>
                </a:lnTo>
                <a:lnTo>
                  <a:pt x="128" y="18"/>
                </a:lnTo>
                <a:lnTo>
                  <a:pt x="132" y="16"/>
                </a:lnTo>
                <a:lnTo>
                  <a:pt x="132" y="14"/>
                </a:lnTo>
                <a:lnTo>
                  <a:pt x="134" y="14"/>
                </a:lnTo>
                <a:lnTo>
                  <a:pt x="138" y="14"/>
                </a:lnTo>
                <a:lnTo>
                  <a:pt x="140" y="14"/>
                </a:lnTo>
                <a:lnTo>
                  <a:pt x="142" y="16"/>
                </a:lnTo>
                <a:lnTo>
                  <a:pt x="144" y="16"/>
                </a:lnTo>
                <a:lnTo>
                  <a:pt x="146" y="14"/>
                </a:lnTo>
                <a:lnTo>
                  <a:pt x="148" y="14"/>
                </a:lnTo>
                <a:lnTo>
                  <a:pt x="150" y="14"/>
                </a:lnTo>
                <a:lnTo>
                  <a:pt x="152" y="14"/>
                </a:lnTo>
                <a:lnTo>
                  <a:pt x="154" y="12"/>
                </a:lnTo>
                <a:lnTo>
                  <a:pt x="156" y="12"/>
                </a:lnTo>
                <a:lnTo>
                  <a:pt x="156" y="10"/>
                </a:lnTo>
                <a:lnTo>
                  <a:pt x="158" y="10"/>
                </a:lnTo>
                <a:lnTo>
                  <a:pt x="160" y="10"/>
                </a:lnTo>
                <a:lnTo>
                  <a:pt x="162" y="10"/>
                </a:lnTo>
                <a:lnTo>
                  <a:pt x="164" y="10"/>
                </a:lnTo>
                <a:lnTo>
                  <a:pt x="166" y="8"/>
                </a:lnTo>
                <a:lnTo>
                  <a:pt x="168" y="6"/>
                </a:lnTo>
                <a:lnTo>
                  <a:pt x="170" y="6"/>
                </a:lnTo>
                <a:lnTo>
                  <a:pt x="172" y="4"/>
                </a:lnTo>
                <a:lnTo>
                  <a:pt x="172" y="2"/>
                </a:lnTo>
                <a:lnTo>
                  <a:pt x="174" y="0"/>
                </a:lnTo>
                <a:lnTo>
                  <a:pt x="176" y="0"/>
                </a:lnTo>
                <a:lnTo>
                  <a:pt x="178" y="0"/>
                </a:lnTo>
                <a:lnTo>
                  <a:pt x="180" y="2"/>
                </a:lnTo>
                <a:lnTo>
                  <a:pt x="182" y="2"/>
                </a:lnTo>
                <a:lnTo>
                  <a:pt x="184" y="2"/>
                </a:lnTo>
                <a:lnTo>
                  <a:pt x="184" y="4"/>
                </a:lnTo>
                <a:lnTo>
                  <a:pt x="184" y="6"/>
                </a:lnTo>
                <a:lnTo>
                  <a:pt x="184" y="8"/>
                </a:lnTo>
                <a:lnTo>
                  <a:pt x="182" y="10"/>
                </a:lnTo>
                <a:lnTo>
                  <a:pt x="182" y="12"/>
                </a:lnTo>
                <a:lnTo>
                  <a:pt x="182" y="14"/>
                </a:lnTo>
                <a:lnTo>
                  <a:pt x="182" y="16"/>
                </a:lnTo>
                <a:lnTo>
                  <a:pt x="184" y="18"/>
                </a:lnTo>
                <a:lnTo>
                  <a:pt x="182" y="20"/>
                </a:lnTo>
                <a:lnTo>
                  <a:pt x="182" y="22"/>
                </a:lnTo>
                <a:lnTo>
                  <a:pt x="182" y="24"/>
                </a:lnTo>
                <a:lnTo>
                  <a:pt x="184" y="24"/>
                </a:lnTo>
                <a:lnTo>
                  <a:pt x="184" y="26"/>
                </a:lnTo>
                <a:lnTo>
                  <a:pt x="184" y="28"/>
                </a:lnTo>
                <a:lnTo>
                  <a:pt x="182" y="30"/>
                </a:lnTo>
                <a:lnTo>
                  <a:pt x="182" y="32"/>
                </a:lnTo>
                <a:lnTo>
                  <a:pt x="184" y="32"/>
                </a:lnTo>
                <a:lnTo>
                  <a:pt x="186" y="32"/>
                </a:lnTo>
                <a:lnTo>
                  <a:pt x="184" y="30"/>
                </a:lnTo>
                <a:lnTo>
                  <a:pt x="186" y="32"/>
                </a:lnTo>
                <a:lnTo>
                  <a:pt x="188" y="32"/>
                </a:lnTo>
                <a:lnTo>
                  <a:pt x="188" y="34"/>
                </a:lnTo>
                <a:lnTo>
                  <a:pt x="186" y="32"/>
                </a:lnTo>
                <a:lnTo>
                  <a:pt x="184" y="32"/>
                </a:lnTo>
                <a:lnTo>
                  <a:pt x="182" y="32"/>
                </a:lnTo>
                <a:lnTo>
                  <a:pt x="180" y="34"/>
                </a:lnTo>
                <a:lnTo>
                  <a:pt x="180" y="36"/>
                </a:lnTo>
                <a:lnTo>
                  <a:pt x="180" y="38"/>
                </a:lnTo>
                <a:lnTo>
                  <a:pt x="180" y="40"/>
                </a:lnTo>
                <a:lnTo>
                  <a:pt x="180" y="42"/>
                </a:lnTo>
                <a:lnTo>
                  <a:pt x="178" y="44"/>
                </a:lnTo>
                <a:lnTo>
                  <a:pt x="178" y="46"/>
                </a:lnTo>
                <a:lnTo>
                  <a:pt x="178" y="48"/>
                </a:lnTo>
                <a:lnTo>
                  <a:pt x="178" y="50"/>
                </a:lnTo>
                <a:lnTo>
                  <a:pt x="178" y="52"/>
                </a:lnTo>
                <a:lnTo>
                  <a:pt x="178" y="54"/>
                </a:lnTo>
                <a:lnTo>
                  <a:pt x="178" y="56"/>
                </a:lnTo>
                <a:lnTo>
                  <a:pt x="176" y="58"/>
                </a:lnTo>
                <a:lnTo>
                  <a:pt x="176" y="60"/>
                </a:lnTo>
                <a:lnTo>
                  <a:pt x="174" y="62"/>
                </a:lnTo>
                <a:lnTo>
                  <a:pt x="172" y="64"/>
                </a:lnTo>
                <a:lnTo>
                  <a:pt x="172" y="66"/>
                </a:lnTo>
                <a:lnTo>
                  <a:pt x="170" y="66"/>
                </a:lnTo>
                <a:lnTo>
                  <a:pt x="170" y="68"/>
                </a:lnTo>
                <a:lnTo>
                  <a:pt x="170" y="70"/>
                </a:lnTo>
                <a:lnTo>
                  <a:pt x="170" y="72"/>
                </a:lnTo>
                <a:lnTo>
                  <a:pt x="168" y="74"/>
                </a:lnTo>
                <a:lnTo>
                  <a:pt x="168" y="76"/>
                </a:lnTo>
                <a:lnTo>
                  <a:pt x="166" y="76"/>
                </a:lnTo>
                <a:lnTo>
                  <a:pt x="166" y="78"/>
                </a:lnTo>
                <a:lnTo>
                  <a:pt x="166" y="80"/>
                </a:lnTo>
                <a:lnTo>
                  <a:pt x="164" y="80"/>
                </a:lnTo>
                <a:lnTo>
                  <a:pt x="162" y="82"/>
                </a:lnTo>
                <a:lnTo>
                  <a:pt x="162" y="84"/>
                </a:lnTo>
                <a:lnTo>
                  <a:pt x="160" y="86"/>
                </a:lnTo>
                <a:lnTo>
                  <a:pt x="160" y="88"/>
                </a:lnTo>
                <a:lnTo>
                  <a:pt x="160" y="90"/>
                </a:lnTo>
                <a:lnTo>
                  <a:pt x="160" y="92"/>
                </a:lnTo>
                <a:lnTo>
                  <a:pt x="158" y="94"/>
                </a:lnTo>
                <a:lnTo>
                  <a:pt x="158" y="96"/>
                </a:lnTo>
                <a:lnTo>
                  <a:pt x="156" y="98"/>
                </a:lnTo>
                <a:lnTo>
                  <a:pt x="154" y="100"/>
                </a:lnTo>
                <a:lnTo>
                  <a:pt x="154" y="102"/>
                </a:lnTo>
                <a:lnTo>
                  <a:pt x="152" y="104"/>
                </a:lnTo>
                <a:lnTo>
                  <a:pt x="152" y="106"/>
                </a:lnTo>
                <a:lnTo>
                  <a:pt x="150" y="108"/>
                </a:lnTo>
                <a:lnTo>
                  <a:pt x="150" y="110"/>
                </a:lnTo>
                <a:lnTo>
                  <a:pt x="150" y="112"/>
                </a:lnTo>
                <a:lnTo>
                  <a:pt x="148" y="114"/>
                </a:lnTo>
                <a:lnTo>
                  <a:pt x="148" y="116"/>
                </a:lnTo>
                <a:lnTo>
                  <a:pt x="148" y="118"/>
                </a:lnTo>
                <a:lnTo>
                  <a:pt x="148" y="120"/>
                </a:lnTo>
                <a:lnTo>
                  <a:pt x="146" y="122"/>
                </a:lnTo>
                <a:lnTo>
                  <a:pt x="144" y="128"/>
                </a:lnTo>
                <a:lnTo>
                  <a:pt x="144" y="130"/>
                </a:lnTo>
                <a:lnTo>
                  <a:pt x="142" y="130"/>
                </a:lnTo>
                <a:lnTo>
                  <a:pt x="142" y="132"/>
                </a:lnTo>
                <a:lnTo>
                  <a:pt x="140" y="134"/>
                </a:lnTo>
                <a:lnTo>
                  <a:pt x="140" y="136"/>
                </a:lnTo>
                <a:lnTo>
                  <a:pt x="138" y="138"/>
                </a:lnTo>
                <a:lnTo>
                  <a:pt x="138" y="140"/>
                </a:lnTo>
                <a:lnTo>
                  <a:pt x="136" y="142"/>
                </a:lnTo>
                <a:lnTo>
                  <a:pt x="134" y="144"/>
                </a:lnTo>
                <a:lnTo>
                  <a:pt x="134" y="146"/>
                </a:lnTo>
                <a:lnTo>
                  <a:pt x="132" y="148"/>
                </a:lnTo>
                <a:lnTo>
                  <a:pt x="132" y="150"/>
                </a:lnTo>
                <a:lnTo>
                  <a:pt x="130" y="150"/>
                </a:lnTo>
                <a:lnTo>
                  <a:pt x="130" y="152"/>
                </a:lnTo>
                <a:lnTo>
                  <a:pt x="130" y="154"/>
                </a:lnTo>
                <a:lnTo>
                  <a:pt x="128" y="156"/>
                </a:lnTo>
                <a:lnTo>
                  <a:pt x="126" y="158"/>
                </a:lnTo>
                <a:lnTo>
                  <a:pt x="126" y="160"/>
                </a:lnTo>
                <a:lnTo>
                  <a:pt x="124" y="162"/>
                </a:lnTo>
                <a:lnTo>
                  <a:pt x="122" y="164"/>
                </a:lnTo>
                <a:lnTo>
                  <a:pt x="120" y="166"/>
                </a:lnTo>
                <a:lnTo>
                  <a:pt x="120" y="168"/>
                </a:lnTo>
                <a:lnTo>
                  <a:pt x="116" y="172"/>
                </a:lnTo>
                <a:lnTo>
                  <a:pt x="114" y="174"/>
                </a:lnTo>
                <a:lnTo>
                  <a:pt x="112" y="176"/>
                </a:lnTo>
                <a:lnTo>
                  <a:pt x="110" y="178"/>
                </a:lnTo>
                <a:lnTo>
                  <a:pt x="110" y="180"/>
                </a:lnTo>
                <a:lnTo>
                  <a:pt x="108" y="182"/>
                </a:lnTo>
                <a:lnTo>
                  <a:pt x="104" y="186"/>
                </a:lnTo>
                <a:lnTo>
                  <a:pt x="102" y="188"/>
                </a:lnTo>
                <a:lnTo>
                  <a:pt x="100" y="190"/>
                </a:lnTo>
                <a:lnTo>
                  <a:pt x="98" y="192"/>
                </a:lnTo>
                <a:lnTo>
                  <a:pt x="96" y="196"/>
                </a:lnTo>
                <a:lnTo>
                  <a:pt x="94" y="198"/>
                </a:lnTo>
                <a:lnTo>
                  <a:pt x="92" y="198"/>
                </a:lnTo>
                <a:lnTo>
                  <a:pt x="90" y="200"/>
                </a:lnTo>
                <a:lnTo>
                  <a:pt x="88" y="202"/>
                </a:lnTo>
                <a:lnTo>
                  <a:pt x="86" y="202"/>
                </a:lnTo>
                <a:lnTo>
                  <a:pt x="86" y="204"/>
                </a:lnTo>
                <a:lnTo>
                  <a:pt x="84" y="204"/>
                </a:lnTo>
                <a:lnTo>
                  <a:pt x="82" y="206"/>
                </a:lnTo>
                <a:lnTo>
                  <a:pt x="80" y="208"/>
                </a:lnTo>
                <a:lnTo>
                  <a:pt x="78" y="208"/>
                </a:lnTo>
                <a:lnTo>
                  <a:pt x="76" y="210"/>
                </a:lnTo>
                <a:lnTo>
                  <a:pt x="74" y="210"/>
                </a:lnTo>
                <a:lnTo>
                  <a:pt x="72" y="212"/>
                </a:lnTo>
                <a:lnTo>
                  <a:pt x="70" y="214"/>
                </a:lnTo>
                <a:lnTo>
                  <a:pt x="68" y="214"/>
                </a:lnTo>
                <a:lnTo>
                  <a:pt x="68" y="216"/>
                </a:lnTo>
                <a:lnTo>
                  <a:pt x="66" y="218"/>
                </a:lnTo>
                <a:lnTo>
                  <a:pt x="64" y="220"/>
                </a:lnTo>
                <a:lnTo>
                  <a:pt x="58" y="224"/>
                </a:lnTo>
                <a:lnTo>
                  <a:pt x="56" y="226"/>
                </a:lnTo>
                <a:lnTo>
                  <a:pt x="56" y="228"/>
                </a:lnTo>
                <a:lnTo>
                  <a:pt x="54" y="228"/>
                </a:lnTo>
                <a:lnTo>
                  <a:pt x="52" y="230"/>
                </a:lnTo>
                <a:lnTo>
                  <a:pt x="48" y="234"/>
                </a:lnTo>
                <a:lnTo>
                  <a:pt x="46" y="236"/>
                </a:lnTo>
                <a:lnTo>
                  <a:pt x="46" y="238"/>
                </a:lnTo>
                <a:lnTo>
                  <a:pt x="44" y="240"/>
                </a:lnTo>
                <a:lnTo>
                  <a:pt x="42" y="241"/>
                </a:lnTo>
                <a:lnTo>
                  <a:pt x="40" y="243"/>
                </a:lnTo>
                <a:lnTo>
                  <a:pt x="38" y="245"/>
                </a:lnTo>
                <a:lnTo>
                  <a:pt x="38" y="247"/>
                </a:lnTo>
                <a:lnTo>
                  <a:pt x="36" y="247"/>
                </a:lnTo>
                <a:lnTo>
                  <a:pt x="34" y="249"/>
                </a:lnTo>
                <a:lnTo>
                  <a:pt x="30" y="255"/>
                </a:lnTo>
                <a:lnTo>
                  <a:pt x="28" y="255"/>
                </a:lnTo>
                <a:lnTo>
                  <a:pt x="28" y="257"/>
                </a:lnTo>
                <a:lnTo>
                  <a:pt x="26" y="259"/>
                </a:lnTo>
                <a:lnTo>
                  <a:pt x="24" y="261"/>
                </a:lnTo>
                <a:lnTo>
                  <a:pt x="24" y="263"/>
                </a:lnTo>
                <a:lnTo>
                  <a:pt x="22" y="265"/>
                </a:lnTo>
                <a:lnTo>
                  <a:pt x="20" y="267"/>
                </a:lnTo>
                <a:lnTo>
                  <a:pt x="20" y="269"/>
                </a:lnTo>
                <a:lnTo>
                  <a:pt x="18" y="267"/>
                </a:lnTo>
                <a:lnTo>
                  <a:pt x="18" y="271"/>
                </a:lnTo>
                <a:lnTo>
                  <a:pt x="16" y="273"/>
                </a:lnTo>
                <a:lnTo>
                  <a:pt x="16" y="275"/>
                </a:lnTo>
                <a:lnTo>
                  <a:pt x="14" y="277"/>
                </a:lnTo>
                <a:lnTo>
                  <a:pt x="14" y="279"/>
                </a:lnTo>
                <a:lnTo>
                  <a:pt x="12" y="281"/>
                </a:lnTo>
                <a:lnTo>
                  <a:pt x="12" y="283"/>
                </a:lnTo>
                <a:lnTo>
                  <a:pt x="12" y="281"/>
                </a:lnTo>
                <a:lnTo>
                  <a:pt x="10" y="279"/>
                </a:lnTo>
                <a:lnTo>
                  <a:pt x="10" y="277"/>
                </a:lnTo>
                <a:lnTo>
                  <a:pt x="8" y="275"/>
                </a:lnTo>
                <a:lnTo>
                  <a:pt x="6" y="273"/>
                </a:lnTo>
                <a:lnTo>
                  <a:pt x="6" y="271"/>
                </a:lnTo>
                <a:lnTo>
                  <a:pt x="4" y="269"/>
                </a:lnTo>
                <a:lnTo>
                  <a:pt x="2" y="267"/>
                </a:lnTo>
                <a:lnTo>
                  <a:pt x="2" y="265"/>
                </a:lnTo>
                <a:lnTo>
                  <a:pt x="2" y="247"/>
                </a:lnTo>
                <a:lnTo>
                  <a:pt x="2" y="214"/>
                </a:lnTo>
                <a:lnTo>
                  <a:pt x="0" y="212"/>
                </a:lnTo>
                <a:lnTo>
                  <a:pt x="0" y="20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6" name="Freeform 2290">
            <a:extLst>
              <a:ext uri="{FF2B5EF4-FFF2-40B4-BE49-F238E27FC236}">
                <a16:creationId xmlns:a16="http://schemas.microsoft.com/office/drawing/2014/main" id="{9F2328AA-34AF-44D2-862D-73C89DFA51BA}"/>
              </a:ext>
            </a:extLst>
          </p:cNvPr>
          <p:cNvSpPr>
            <a:spLocks/>
          </p:cNvSpPr>
          <p:nvPr/>
        </p:nvSpPr>
        <p:spPr bwMode="auto">
          <a:xfrm>
            <a:off x="5068888" y="3798889"/>
            <a:ext cx="158750" cy="185737"/>
          </a:xfrm>
          <a:custGeom>
            <a:avLst/>
            <a:gdLst>
              <a:gd name="T0" fmla="*/ 0 w 100"/>
              <a:gd name="T1" fmla="*/ 264614900 h 117"/>
              <a:gd name="T2" fmla="*/ 0 w 100"/>
              <a:gd name="T3" fmla="*/ 249494003 h 117"/>
              <a:gd name="T4" fmla="*/ 5040313 w 100"/>
              <a:gd name="T5" fmla="*/ 234373107 h 117"/>
              <a:gd name="T6" fmla="*/ 5040313 w 100"/>
              <a:gd name="T7" fmla="*/ 219252210 h 117"/>
              <a:gd name="T8" fmla="*/ 10080625 w 100"/>
              <a:gd name="T9" fmla="*/ 209171612 h 117"/>
              <a:gd name="T10" fmla="*/ 15120938 w 100"/>
              <a:gd name="T11" fmla="*/ 191531359 h 117"/>
              <a:gd name="T12" fmla="*/ 20161250 w 100"/>
              <a:gd name="T13" fmla="*/ 176410463 h 117"/>
              <a:gd name="T14" fmla="*/ 30241875 w 100"/>
              <a:gd name="T15" fmla="*/ 166329865 h 117"/>
              <a:gd name="T16" fmla="*/ 40322500 w 100"/>
              <a:gd name="T17" fmla="*/ 156249267 h 117"/>
              <a:gd name="T18" fmla="*/ 50403125 w 100"/>
              <a:gd name="T19" fmla="*/ 141128370 h 117"/>
              <a:gd name="T20" fmla="*/ 70564375 w 100"/>
              <a:gd name="T21" fmla="*/ 120967174 h 117"/>
              <a:gd name="T22" fmla="*/ 80645000 w 100"/>
              <a:gd name="T23" fmla="*/ 105846278 h 117"/>
              <a:gd name="T24" fmla="*/ 65524063 w 100"/>
              <a:gd name="T25" fmla="*/ 95765680 h 117"/>
              <a:gd name="T26" fmla="*/ 50403125 w 100"/>
              <a:gd name="T27" fmla="*/ 90725381 h 117"/>
              <a:gd name="T28" fmla="*/ 60483750 w 100"/>
              <a:gd name="T29" fmla="*/ 75604484 h 117"/>
              <a:gd name="T30" fmla="*/ 55443438 w 100"/>
              <a:gd name="T31" fmla="*/ 60483587 h 117"/>
              <a:gd name="T32" fmla="*/ 60483750 w 100"/>
              <a:gd name="T33" fmla="*/ 40322391 h 117"/>
              <a:gd name="T34" fmla="*/ 65524063 w 100"/>
              <a:gd name="T35" fmla="*/ 25201495 h 117"/>
              <a:gd name="T36" fmla="*/ 85685313 w 100"/>
              <a:gd name="T37" fmla="*/ 25201495 h 117"/>
              <a:gd name="T38" fmla="*/ 100806250 w 100"/>
              <a:gd name="T39" fmla="*/ 20161196 h 117"/>
              <a:gd name="T40" fmla="*/ 110886875 w 100"/>
              <a:gd name="T41" fmla="*/ 30241794 h 117"/>
              <a:gd name="T42" fmla="*/ 120967500 w 100"/>
              <a:gd name="T43" fmla="*/ 35282093 h 117"/>
              <a:gd name="T44" fmla="*/ 131048125 w 100"/>
              <a:gd name="T45" fmla="*/ 25201495 h 117"/>
              <a:gd name="T46" fmla="*/ 151209375 w 100"/>
              <a:gd name="T47" fmla="*/ 20161196 h 117"/>
              <a:gd name="T48" fmla="*/ 166330313 w 100"/>
              <a:gd name="T49" fmla="*/ 20161196 h 117"/>
              <a:gd name="T50" fmla="*/ 181451250 w 100"/>
              <a:gd name="T51" fmla="*/ 25201495 h 117"/>
              <a:gd name="T52" fmla="*/ 201612500 w 100"/>
              <a:gd name="T53" fmla="*/ 0 h 117"/>
              <a:gd name="T54" fmla="*/ 206652813 w 100"/>
              <a:gd name="T55" fmla="*/ 10080598 h 117"/>
              <a:gd name="T56" fmla="*/ 216733438 w 100"/>
              <a:gd name="T57" fmla="*/ 25201495 h 117"/>
              <a:gd name="T58" fmla="*/ 221773750 w 100"/>
              <a:gd name="T59" fmla="*/ 35282093 h 117"/>
              <a:gd name="T60" fmla="*/ 226814063 w 100"/>
              <a:gd name="T61" fmla="*/ 55443288 h 117"/>
              <a:gd name="T62" fmla="*/ 236894688 w 100"/>
              <a:gd name="T63" fmla="*/ 70564185 h 117"/>
              <a:gd name="T64" fmla="*/ 246975313 w 100"/>
              <a:gd name="T65" fmla="*/ 85685082 h 117"/>
              <a:gd name="T66" fmla="*/ 246975313 w 100"/>
              <a:gd name="T67" fmla="*/ 100805979 h 117"/>
              <a:gd name="T68" fmla="*/ 252015625 w 100"/>
              <a:gd name="T69" fmla="*/ 115926875 h 117"/>
              <a:gd name="T70" fmla="*/ 246975313 w 100"/>
              <a:gd name="T71" fmla="*/ 136088071 h 117"/>
              <a:gd name="T72" fmla="*/ 241935000 w 100"/>
              <a:gd name="T73" fmla="*/ 151208968 h 117"/>
              <a:gd name="T74" fmla="*/ 236894688 w 100"/>
              <a:gd name="T75" fmla="*/ 156249267 h 117"/>
              <a:gd name="T76" fmla="*/ 226814063 w 100"/>
              <a:gd name="T77" fmla="*/ 161289566 h 117"/>
              <a:gd name="T78" fmla="*/ 221773750 w 100"/>
              <a:gd name="T79" fmla="*/ 176410463 h 117"/>
              <a:gd name="T80" fmla="*/ 216733438 w 100"/>
              <a:gd name="T81" fmla="*/ 186491060 h 117"/>
              <a:gd name="T82" fmla="*/ 211693125 w 100"/>
              <a:gd name="T83" fmla="*/ 196571658 h 117"/>
              <a:gd name="T84" fmla="*/ 201612500 w 100"/>
              <a:gd name="T85" fmla="*/ 204131313 h 117"/>
              <a:gd name="T86" fmla="*/ 201612500 w 100"/>
              <a:gd name="T87" fmla="*/ 219252210 h 117"/>
              <a:gd name="T88" fmla="*/ 201612500 w 100"/>
              <a:gd name="T89" fmla="*/ 239413406 h 117"/>
              <a:gd name="T90" fmla="*/ 50403125 w 100"/>
              <a:gd name="T91" fmla="*/ 269655199 h 117"/>
              <a:gd name="T92" fmla="*/ 35282188 w 100"/>
              <a:gd name="T93" fmla="*/ 269655199 h 117"/>
              <a:gd name="T94" fmla="*/ 25201563 w 100"/>
              <a:gd name="T95" fmla="*/ 284776096 h 117"/>
              <a:gd name="T96" fmla="*/ 15120938 w 100"/>
              <a:gd name="T97" fmla="*/ 289816395 h 117"/>
              <a:gd name="T98" fmla="*/ 0 w 100"/>
              <a:gd name="T99" fmla="*/ 289816395 h 1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0" h="117">
                <a:moveTo>
                  <a:pt x="0" y="109"/>
                </a:moveTo>
                <a:lnTo>
                  <a:pt x="0" y="109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99"/>
                </a:lnTo>
                <a:lnTo>
                  <a:pt x="2" y="97"/>
                </a:lnTo>
                <a:lnTo>
                  <a:pt x="2" y="95"/>
                </a:lnTo>
                <a:lnTo>
                  <a:pt x="2" y="93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5"/>
                </a:lnTo>
                <a:lnTo>
                  <a:pt x="4" y="83"/>
                </a:lnTo>
                <a:lnTo>
                  <a:pt x="4" y="81"/>
                </a:lnTo>
                <a:lnTo>
                  <a:pt x="4" y="79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12" y="66"/>
                </a:lnTo>
                <a:lnTo>
                  <a:pt x="12" y="64"/>
                </a:lnTo>
                <a:lnTo>
                  <a:pt x="14" y="62"/>
                </a:lnTo>
                <a:lnTo>
                  <a:pt x="16" y="62"/>
                </a:lnTo>
                <a:lnTo>
                  <a:pt x="18" y="60"/>
                </a:lnTo>
                <a:lnTo>
                  <a:pt x="20" y="58"/>
                </a:lnTo>
                <a:lnTo>
                  <a:pt x="20" y="56"/>
                </a:lnTo>
                <a:lnTo>
                  <a:pt x="22" y="54"/>
                </a:lnTo>
                <a:lnTo>
                  <a:pt x="24" y="52"/>
                </a:lnTo>
                <a:lnTo>
                  <a:pt x="26" y="50"/>
                </a:lnTo>
                <a:lnTo>
                  <a:pt x="28" y="48"/>
                </a:lnTo>
                <a:lnTo>
                  <a:pt x="28" y="46"/>
                </a:lnTo>
                <a:lnTo>
                  <a:pt x="30" y="46"/>
                </a:lnTo>
                <a:lnTo>
                  <a:pt x="30" y="44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8" y="40"/>
                </a:lnTo>
                <a:lnTo>
                  <a:pt x="26" y="38"/>
                </a:lnTo>
                <a:lnTo>
                  <a:pt x="24" y="38"/>
                </a:lnTo>
                <a:lnTo>
                  <a:pt x="22" y="36"/>
                </a:lnTo>
                <a:lnTo>
                  <a:pt x="20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4" y="30"/>
                </a:lnTo>
                <a:lnTo>
                  <a:pt x="24" y="28"/>
                </a:lnTo>
                <a:lnTo>
                  <a:pt x="24" y="26"/>
                </a:lnTo>
                <a:lnTo>
                  <a:pt x="22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8"/>
                </a:lnTo>
                <a:lnTo>
                  <a:pt x="42" y="8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8" y="14"/>
                </a:lnTo>
                <a:lnTo>
                  <a:pt x="48" y="12"/>
                </a:lnTo>
                <a:lnTo>
                  <a:pt x="50" y="10"/>
                </a:lnTo>
                <a:lnTo>
                  <a:pt x="52" y="10"/>
                </a:lnTo>
                <a:lnTo>
                  <a:pt x="54" y="10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6"/>
                </a:lnTo>
                <a:lnTo>
                  <a:pt x="64" y="6"/>
                </a:lnTo>
                <a:lnTo>
                  <a:pt x="66" y="8"/>
                </a:lnTo>
                <a:lnTo>
                  <a:pt x="68" y="8"/>
                </a:lnTo>
                <a:lnTo>
                  <a:pt x="70" y="8"/>
                </a:lnTo>
                <a:lnTo>
                  <a:pt x="72" y="10"/>
                </a:lnTo>
                <a:lnTo>
                  <a:pt x="74" y="8"/>
                </a:lnTo>
                <a:lnTo>
                  <a:pt x="74" y="6"/>
                </a:lnTo>
                <a:lnTo>
                  <a:pt x="76" y="4"/>
                </a:lnTo>
                <a:lnTo>
                  <a:pt x="80" y="0"/>
                </a:lnTo>
                <a:lnTo>
                  <a:pt x="82" y="2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4" y="8"/>
                </a:lnTo>
                <a:lnTo>
                  <a:pt x="86" y="10"/>
                </a:lnTo>
                <a:lnTo>
                  <a:pt x="88" y="10"/>
                </a:lnTo>
                <a:lnTo>
                  <a:pt x="90" y="12"/>
                </a:lnTo>
                <a:lnTo>
                  <a:pt x="88" y="14"/>
                </a:lnTo>
                <a:lnTo>
                  <a:pt x="88" y="16"/>
                </a:lnTo>
                <a:lnTo>
                  <a:pt x="88" y="18"/>
                </a:lnTo>
                <a:lnTo>
                  <a:pt x="90" y="20"/>
                </a:lnTo>
                <a:lnTo>
                  <a:pt x="90" y="22"/>
                </a:lnTo>
                <a:lnTo>
                  <a:pt x="92" y="24"/>
                </a:lnTo>
                <a:lnTo>
                  <a:pt x="92" y="26"/>
                </a:lnTo>
                <a:lnTo>
                  <a:pt x="94" y="28"/>
                </a:lnTo>
                <a:lnTo>
                  <a:pt x="96" y="28"/>
                </a:lnTo>
                <a:lnTo>
                  <a:pt x="96" y="30"/>
                </a:lnTo>
                <a:lnTo>
                  <a:pt x="96" y="32"/>
                </a:lnTo>
                <a:lnTo>
                  <a:pt x="98" y="34"/>
                </a:lnTo>
                <a:lnTo>
                  <a:pt x="98" y="36"/>
                </a:lnTo>
                <a:lnTo>
                  <a:pt x="96" y="38"/>
                </a:lnTo>
                <a:lnTo>
                  <a:pt x="98" y="40"/>
                </a:lnTo>
                <a:lnTo>
                  <a:pt x="98" y="42"/>
                </a:lnTo>
                <a:lnTo>
                  <a:pt x="98" y="44"/>
                </a:lnTo>
                <a:lnTo>
                  <a:pt x="100" y="46"/>
                </a:lnTo>
                <a:lnTo>
                  <a:pt x="100" y="50"/>
                </a:lnTo>
                <a:lnTo>
                  <a:pt x="100" y="52"/>
                </a:lnTo>
                <a:lnTo>
                  <a:pt x="98" y="54"/>
                </a:lnTo>
                <a:lnTo>
                  <a:pt x="96" y="56"/>
                </a:lnTo>
                <a:lnTo>
                  <a:pt x="96" y="58"/>
                </a:lnTo>
                <a:lnTo>
                  <a:pt x="96" y="60"/>
                </a:lnTo>
                <a:lnTo>
                  <a:pt x="96" y="62"/>
                </a:lnTo>
                <a:lnTo>
                  <a:pt x="94" y="62"/>
                </a:lnTo>
                <a:lnTo>
                  <a:pt x="92" y="64"/>
                </a:lnTo>
                <a:lnTo>
                  <a:pt x="90" y="64"/>
                </a:lnTo>
                <a:lnTo>
                  <a:pt x="90" y="66"/>
                </a:lnTo>
                <a:lnTo>
                  <a:pt x="90" y="68"/>
                </a:lnTo>
                <a:lnTo>
                  <a:pt x="88" y="70"/>
                </a:lnTo>
                <a:lnTo>
                  <a:pt x="86" y="70"/>
                </a:lnTo>
                <a:lnTo>
                  <a:pt x="86" y="72"/>
                </a:lnTo>
                <a:lnTo>
                  <a:pt x="86" y="74"/>
                </a:lnTo>
                <a:lnTo>
                  <a:pt x="84" y="74"/>
                </a:lnTo>
                <a:lnTo>
                  <a:pt x="84" y="76"/>
                </a:lnTo>
                <a:lnTo>
                  <a:pt x="84" y="78"/>
                </a:lnTo>
                <a:lnTo>
                  <a:pt x="82" y="78"/>
                </a:lnTo>
                <a:lnTo>
                  <a:pt x="82" y="79"/>
                </a:lnTo>
                <a:lnTo>
                  <a:pt x="80" y="81"/>
                </a:lnTo>
                <a:lnTo>
                  <a:pt x="80" y="83"/>
                </a:lnTo>
                <a:lnTo>
                  <a:pt x="80" y="85"/>
                </a:lnTo>
                <a:lnTo>
                  <a:pt x="80" y="87"/>
                </a:lnTo>
                <a:lnTo>
                  <a:pt x="80" y="89"/>
                </a:lnTo>
                <a:lnTo>
                  <a:pt x="80" y="91"/>
                </a:lnTo>
                <a:lnTo>
                  <a:pt x="80" y="93"/>
                </a:lnTo>
                <a:lnTo>
                  <a:pt x="80" y="95"/>
                </a:lnTo>
                <a:lnTo>
                  <a:pt x="80" y="107"/>
                </a:lnTo>
                <a:lnTo>
                  <a:pt x="22" y="107"/>
                </a:lnTo>
                <a:lnTo>
                  <a:pt x="20" y="107"/>
                </a:lnTo>
                <a:lnTo>
                  <a:pt x="18" y="109"/>
                </a:lnTo>
                <a:lnTo>
                  <a:pt x="16" y="107"/>
                </a:lnTo>
                <a:lnTo>
                  <a:pt x="14" y="107"/>
                </a:lnTo>
                <a:lnTo>
                  <a:pt x="14" y="109"/>
                </a:lnTo>
                <a:lnTo>
                  <a:pt x="12" y="111"/>
                </a:lnTo>
                <a:lnTo>
                  <a:pt x="10" y="113"/>
                </a:lnTo>
                <a:lnTo>
                  <a:pt x="10" y="115"/>
                </a:lnTo>
                <a:lnTo>
                  <a:pt x="8" y="115"/>
                </a:lnTo>
                <a:lnTo>
                  <a:pt x="8" y="117"/>
                </a:lnTo>
                <a:lnTo>
                  <a:pt x="6" y="115"/>
                </a:lnTo>
                <a:lnTo>
                  <a:pt x="4" y="113"/>
                </a:lnTo>
                <a:lnTo>
                  <a:pt x="2" y="113"/>
                </a:lnTo>
                <a:lnTo>
                  <a:pt x="2" y="115"/>
                </a:lnTo>
                <a:lnTo>
                  <a:pt x="0" y="115"/>
                </a:lnTo>
                <a:lnTo>
                  <a:pt x="0" y="111"/>
                </a:lnTo>
                <a:lnTo>
                  <a:pt x="0" y="10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7" name="Freeform 2291">
            <a:extLst>
              <a:ext uri="{FF2B5EF4-FFF2-40B4-BE49-F238E27FC236}">
                <a16:creationId xmlns:a16="http://schemas.microsoft.com/office/drawing/2014/main" id="{3EFE13B7-81B4-4D04-8C28-BBEF5EEE4757}"/>
              </a:ext>
            </a:extLst>
          </p:cNvPr>
          <p:cNvSpPr>
            <a:spLocks/>
          </p:cNvSpPr>
          <p:nvPr/>
        </p:nvSpPr>
        <p:spPr bwMode="auto">
          <a:xfrm>
            <a:off x="5068888" y="3798889"/>
            <a:ext cx="158750" cy="185737"/>
          </a:xfrm>
          <a:custGeom>
            <a:avLst/>
            <a:gdLst>
              <a:gd name="T0" fmla="*/ 0 w 100"/>
              <a:gd name="T1" fmla="*/ 264614900 h 117"/>
              <a:gd name="T2" fmla="*/ 0 w 100"/>
              <a:gd name="T3" fmla="*/ 249494003 h 117"/>
              <a:gd name="T4" fmla="*/ 5040313 w 100"/>
              <a:gd name="T5" fmla="*/ 234373107 h 117"/>
              <a:gd name="T6" fmla="*/ 5040313 w 100"/>
              <a:gd name="T7" fmla="*/ 219252210 h 117"/>
              <a:gd name="T8" fmla="*/ 10080625 w 100"/>
              <a:gd name="T9" fmla="*/ 209171612 h 117"/>
              <a:gd name="T10" fmla="*/ 15120938 w 100"/>
              <a:gd name="T11" fmla="*/ 191531359 h 117"/>
              <a:gd name="T12" fmla="*/ 20161250 w 100"/>
              <a:gd name="T13" fmla="*/ 176410463 h 117"/>
              <a:gd name="T14" fmla="*/ 30241875 w 100"/>
              <a:gd name="T15" fmla="*/ 166329865 h 117"/>
              <a:gd name="T16" fmla="*/ 40322500 w 100"/>
              <a:gd name="T17" fmla="*/ 156249267 h 117"/>
              <a:gd name="T18" fmla="*/ 50403125 w 100"/>
              <a:gd name="T19" fmla="*/ 141128370 h 117"/>
              <a:gd name="T20" fmla="*/ 70564375 w 100"/>
              <a:gd name="T21" fmla="*/ 120967174 h 117"/>
              <a:gd name="T22" fmla="*/ 80645000 w 100"/>
              <a:gd name="T23" fmla="*/ 105846278 h 117"/>
              <a:gd name="T24" fmla="*/ 65524063 w 100"/>
              <a:gd name="T25" fmla="*/ 95765680 h 117"/>
              <a:gd name="T26" fmla="*/ 50403125 w 100"/>
              <a:gd name="T27" fmla="*/ 90725381 h 117"/>
              <a:gd name="T28" fmla="*/ 60483750 w 100"/>
              <a:gd name="T29" fmla="*/ 75604484 h 117"/>
              <a:gd name="T30" fmla="*/ 55443438 w 100"/>
              <a:gd name="T31" fmla="*/ 60483587 h 117"/>
              <a:gd name="T32" fmla="*/ 60483750 w 100"/>
              <a:gd name="T33" fmla="*/ 40322391 h 117"/>
              <a:gd name="T34" fmla="*/ 65524063 w 100"/>
              <a:gd name="T35" fmla="*/ 25201495 h 117"/>
              <a:gd name="T36" fmla="*/ 85685313 w 100"/>
              <a:gd name="T37" fmla="*/ 25201495 h 117"/>
              <a:gd name="T38" fmla="*/ 100806250 w 100"/>
              <a:gd name="T39" fmla="*/ 20161196 h 117"/>
              <a:gd name="T40" fmla="*/ 110886875 w 100"/>
              <a:gd name="T41" fmla="*/ 30241794 h 117"/>
              <a:gd name="T42" fmla="*/ 120967500 w 100"/>
              <a:gd name="T43" fmla="*/ 35282093 h 117"/>
              <a:gd name="T44" fmla="*/ 131048125 w 100"/>
              <a:gd name="T45" fmla="*/ 25201495 h 117"/>
              <a:gd name="T46" fmla="*/ 151209375 w 100"/>
              <a:gd name="T47" fmla="*/ 20161196 h 117"/>
              <a:gd name="T48" fmla="*/ 166330313 w 100"/>
              <a:gd name="T49" fmla="*/ 20161196 h 117"/>
              <a:gd name="T50" fmla="*/ 181451250 w 100"/>
              <a:gd name="T51" fmla="*/ 25201495 h 117"/>
              <a:gd name="T52" fmla="*/ 201612500 w 100"/>
              <a:gd name="T53" fmla="*/ 0 h 117"/>
              <a:gd name="T54" fmla="*/ 206652813 w 100"/>
              <a:gd name="T55" fmla="*/ 10080598 h 117"/>
              <a:gd name="T56" fmla="*/ 216733438 w 100"/>
              <a:gd name="T57" fmla="*/ 25201495 h 117"/>
              <a:gd name="T58" fmla="*/ 221773750 w 100"/>
              <a:gd name="T59" fmla="*/ 35282093 h 117"/>
              <a:gd name="T60" fmla="*/ 226814063 w 100"/>
              <a:gd name="T61" fmla="*/ 55443288 h 117"/>
              <a:gd name="T62" fmla="*/ 236894688 w 100"/>
              <a:gd name="T63" fmla="*/ 70564185 h 117"/>
              <a:gd name="T64" fmla="*/ 246975313 w 100"/>
              <a:gd name="T65" fmla="*/ 85685082 h 117"/>
              <a:gd name="T66" fmla="*/ 246975313 w 100"/>
              <a:gd name="T67" fmla="*/ 100805979 h 117"/>
              <a:gd name="T68" fmla="*/ 252015625 w 100"/>
              <a:gd name="T69" fmla="*/ 115926875 h 117"/>
              <a:gd name="T70" fmla="*/ 246975313 w 100"/>
              <a:gd name="T71" fmla="*/ 136088071 h 117"/>
              <a:gd name="T72" fmla="*/ 241935000 w 100"/>
              <a:gd name="T73" fmla="*/ 151208968 h 117"/>
              <a:gd name="T74" fmla="*/ 236894688 w 100"/>
              <a:gd name="T75" fmla="*/ 156249267 h 117"/>
              <a:gd name="T76" fmla="*/ 226814063 w 100"/>
              <a:gd name="T77" fmla="*/ 161289566 h 117"/>
              <a:gd name="T78" fmla="*/ 221773750 w 100"/>
              <a:gd name="T79" fmla="*/ 176410463 h 117"/>
              <a:gd name="T80" fmla="*/ 216733438 w 100"/>
              <a:gd name="T81" fmla="*/ 186491060 h 117"/>
              <a:gd name="T82" fmla="*/ 211693125 w 100"/>
              <a:gd name="T83" fmla="*/ 196571658 h 117"/>
              <a:gd name="T84" fmla="*/ 201612500 w 100"/>
              <a:gd name="T85" fmla="*/ 204131313 h 117"/>
              <a:gd name="T86" fmla="*/ 201612500 w 100"/>
              <a:gd name="T87" fmla="*/ 219252210 h 117"/>
              <a:gd name="T88" fmla="*/ 201612500 w 100"/>
              <a:gd name="T89" fmla="*/ 239413406 h 117"/>
              <a:gd name="T90" fmla="*/ 50403125 w 100"/>
              <a:gd name="T91" fmla="*/ 269655199 h 117"/>
              <a:gd name="T92" fmla="*/ 35282188 w 100"/>
              <a:gd name="T93" fmla="*/ 269655199 h 117"/>
              <a:gd name="T94" fmla="*/ 25201563 w 100"/>
              <a:gd name="T95" fmla="*/ 284776096 h 117"/>
              <a:gd name="T96" fmla="*/ 15120938 w 100"/>
              <a:gd name="T97" fmla="*/ 289816395 h 117"/>
              <a:gd name="T98" fmla="*/ 0 w 100"/>
              <a:gd name="T99" fmla="*/ 289816395 h 1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0" h="117">
                <a:moveTo>
                  <a:pt x="0" y="109"/>
                </a:moveTo>
                <a:lnTo>
                  <a:pt x="0" y="109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99"/>
                </a:lnTo>
                <a:lnTo>
                  <a:pt x="2" y="97"/>
                </a:lnTo>
                <a:lnTo>
                  <a:pt x="2" y="95"/>
                </a:lnTo>
                <a:lnTo>
                  <a:pt x="2" y="93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5"/>
                </a:lnTo>
                <a:lnTo>
                  <a:pt x="4" y="83"/>
                </a:lnTo>
                <a:lnTo>
                  <a:pt x="4" y="81"/>
                </a:lnTo>
                <a:lnTo>
                  <a:pt x="4" y="79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12" y="66"/>
                </a:lnTo>
                <a:lnTo>
                  <a:pt x="12" y="64"/>
                </a:lnTo>
                <a:lnTo>
                  <a:pt x="14" y="62"/>
                </a:lnTo>
                <a:lnTo>
                  <a:pt x="16" y="62"/>
                </a:lnTo>
                <a:lnTo>
                  <a:pt x="18" y="60"/>
                </a:lnTo>
                <a:lnTo>
                  <a:pt x="20" y="58"/>
                </a:lnTo>
                <a:lnTo>
                  <a:pt x="20" y="56"/>
                </a:lnTo>
                <a:lnTo>
                  <a:pt x="22" y="54"/>
                </a:lnTo>
                <a:lnTo>
                  <a:pt x="24" y="52"/>
                </a:lnTo>
                <a:lnTo>
                  <a:pt x="26" y="50"/>
                </a:lnTo>
                <a:lnTo>
                  <a:pt x="28" y="48"/>
                </a:lnTo>
                <a:lnTo>
                  <a:pt x="28" y="46"/>
                </a:lnTo>
                <a:lnTo>
                  <a:pt x="30" y="46"/>
                </a:lnTo>
                <a:lnTo>
                  <a:pt x="30" y="44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8" y="40"/>
                </a:lnTo>
                <a:lnTo>
                  <a:pt x="26" y="38"/>
                </a:lnTo>
                <a:lnTo>
                  <a:pt x="24" y="38"/>
                </a:lnTo>
                <a:lnTo>
                  <a:pt x="22" y="36"/>
                </a:lnTo>
                <a:lnTo>
                  <a:pt x="20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4" y="30"/>
                </a:lnTo>
                <a:lnTo>
                  <a:pt x="24" y="28"/>
                </a:lnTo>
                <a:lnTo>
                  <a:pt x="24" y="26"/>
                </a:lnTo>
                <a:lnTo>
                  <a:pt x="22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8"/>
                </a:lnTo>
                <a:lnTo>
                  <a:pt x="42" y="8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8" y="14"/>
                </a:lnTo>
                <a:lnTo>
                  <a:pt x="48" y="12"/>
                </a:lnTo>
                <a:lnTo>
                  <a:pt x="50" y="10"/>
                </a:lnTo>
                <a:lnTo>
                  <a:pt x="52" y="10"/>
                </a:lnTo>
                <a:lnTo>
                  <a:pt x="54" y="10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6"/>
                </a:lnTo>
                <a:lnTo>
                  <a:pt x="64" y="6"/>
                </a:lnTo>
                <a:lnTo>
                  <a:pt x="66" y="8"/>
                </a:lnTo>
                <a:lnTo>
                  <a:pt x="68" y="8"/>
                </a:lnTo>
                <a:lnTo>
                  <a:pt x="70" y="8"/>
                </a:lnTo>
                <a:lnTo>
                  <a:pt x="72" y="10"/>
                </a:lnTo>
                <a:lnTo>
                  <a:pt x="74" y="8"/>
                </a:lnTo>
                <a:lnTo>
                  <a:pt x="74" y="6"/>
                </a:lnTo>
                <a:lnTo>
                  <a:pt x="76" y="4"/>
                </a:lnTo>
                <a:lnTo>
                  <a:pt x="80" y="0"/>
                </a:lnTo>
                <a:lnTo>
                  <a:pt x="82" y="2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4" y="8"/>
                </a:lnTo>
                <a:lnTo>
                  <a:pt x="86" y="10"/>
                </a:lnTo>
                <a:lnTo>
                  <a:pt x="88" y="10"/>
                </a:lnTo>
                <a:lnTo>
                  <a:pt x="90" y="12"/>
                </a:lnTo>
                <a:lnTo>
                  <a:pt x="88" y="14"/>
                </a:lnTo>
                <a:lnTo>
                  <a:pt x="88" y="16"/>
                </a:lnTo>
                <a:lnTo>
                  <a:pt x="88" y="18"/>
                </a:lnTo>
                <a:lnTo>
                  <a:pt x="90" y="20"/>
                </a:lnTo>
                <a:lnTo>
                  <a:pt x="90" y="22"/>
                </a:lnTo>
                <a:lnTo>
                  <a:pt x="92" y="24"/>
                </a:lnTo>
                <a:lnTo>
                  <a:pt x="92" y="26"/>
                </a:lnTo>
                <a:lnTo>
                  <a:pt x="94" y="28"/>
                </a:lnTo>
                <a:lnTo>
                  <a:pt x="96" y="28"/>
                </a:lnTo>
                <a:lnTo>
                  <a:pt x="96" y="30"/>
                </a:lnTo>
                <a:lnTo>
                  <a:pt x="96" y="32"/>
                </a:lnTo>
                <a:lnTo>
                  <a:pt x="98" y="34"/>
                </a:lnTo>
                <a:lnTo>
                  <a:pt x="98" y="36"/>
                </a:lnTo>
                <a:lnTo>
                  <a:pt x="96" y="38"/>
                </a:lnTo>
                <a:lnTo>
                  <a:pt x="98" y="40"/>
                </a:lnTo>
                <a:lnTo>
                  <a:pt x="98" y="42"/>
                </a:lnTo>
                <a:lnTo>
                  <a:pt x="98" y="44"/>
                </a:lnTo>
                <a:lnTo>
                  <a:pt x="100" y="46"/>
                </a:lnTo>
                <a:lnTo>
                  <a:pt x="100" y="50"/>
                </a:lnTo>
                <a:lnTo>
                  <a:pt x="100" y="52"/>
                </a:lnTo>
                <a:lnTo>
                  <a:pt x="98" y="54"/>
                </a:lnTo>
                <a:lnTo>
                  <a:pt x="96" y="56"/>
                </a:lnTo>
                <a:lnTo>
                  <a:pt x="96" y="58"/>
                </a:lnTo>
                <a:lnTo>
                  <a:pt x="96" y="60"/>
                </a:lnTo>
                <a:lnTo>
                  <a:pt x="96" y="62"/>
                </a:lnTo>
                <a:lnTo>
                  <a:pt x="94" y="62"/>
                </a:lnTo>
                <a:lnTo>
                  <a:pt x="92" y="64"/>
                </a:lnTo>
                <a:lnTo>
                  <a:pt x="90" y="64"/>
                </a:lnTo>
                <a:lnTo>
                  <a:pt x="90" y="66"/>
                </a:lnTo>
                <a:lnTo>
                  <a:pt x="90" y="68"/>
                </a:lnTo>
                <a:lnTo>
                  <a:pt x="88" y="70"/>
                </a:lnTo>
                <a:lnTo>
                  <a:pt x="86" y="70"/>
                </a:lnTo>
                <a:lnTo>
                  <a:pt x="86" y="72"/>
                </a:lnTo>
                <a:lnTo>
                  <a:pt x="86" y="74"/>
                </a:lnTo>
                <a:lnTo>
                  <a:pt x="84" y="74"/>
                </a:lnTo>
                <a:lnTo>
                  <a:pt x="84" y="76"/>
                </a:lnTo>
                <a:lnTo>
                  <a:pt x="84" y="78"/>
                </a:lnTo>
                <a:lnTo>
                  <a:pt x="82" y="78"/>
                </a:lnTo>
                <a:lnTo>
                  <a:pt x="82" y="79"/>
                </a:lnTo>
                <a:lnTo>
                  <a:pt x="80" y="81"/>
                </a:lnTo>
                <a:lnTo>
                  <a:pt x="80" y="83"/>
                </a:lnTo>
                <a:lnTo>
                  <a:pt x="80" y="85"/>
                </a:lnTo>
                <a:lnTo>
                  <a:pt x="80" y="87"/>
                </a:lnTo>
                <a:lnTo>
                  <a:pt x="80" y="89"/>
                </a:lnTo>
                <a:lnTo>
                  <a:pt x="80" y="91"/>
                </a:lnTo>
                <a:lnTo>
                  <a:pt x="80" y="93"/>
                </a:lnTo>
                <a:lnTo>
                  <a:pt x="80" y="95"/>
                </a:lnTo>
                <a:lnTo>
                  <a:pt x="80" y="107"/>
                </a:lnTo>
                <a:lnTo>
                  <a:pt x="22" y="107"/>
                </a:lnTo>
                <a:lnTo>
                  <a:pt x="20" y="107"/>
                </a:lnTo>
                <a:lnTo>
                  <a:pt x="18" y="109"/>
                </a:lnTo>
                <a:lnTo>
                  <a:pt x="16" y="107"/>
                </a:lnTo>
                <a:lnTo>
                  <a:pt x="14" y="107"/>
                </a:lnTo>
                <a:lnTo>
                  <a:pt x="14" y="109"/>
                </a:lnTo>
                <a:lnTo>
                  <a:pt x="12" y="111"/>
                </a:lnTo>
                <a:lnTo>
                  <a:pt x="10" y="113"/>
                </a:lnTo>
                <a:lnTo>
                  <a:pt x="10" y="115"/>
                </a:lnTo>
                <a:lnTo>
                  <a:pt x="8" y="115"/>
                </a:lnTo>
                <a:lnTo>
                  <a:pt x="8" y="117"/>
                </a:lnTo>
                <a:lnTo>
                  <a:pt x="6" y="115"/>
                </a:lnTo>
                <a:lnTo>
                  <a:pt x="4" y="113"/>
                </a:lnTo>
                <a:lnTo>
                  <a:pt x="2" y="113"/>
                </a:lnTo>
                <a:lnTo>
                  <a:pt x="2" y="115"/>
                </a:lnTo>
                <a:lnTo>
                  <a:pt x="0" y="115"/>
                </a:lnTo>
                <a:lnTo>
                  <a:pt x="0" y="111"/>
                </a:lnTo>
                <a:lnTo>
                  <a:pt x="0" y="10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8" name="Freeform 2292">
            <a:extLst>
              <a:ext uri="{FF2B5EF4-FFF2-40B4-BE49-F238E27FC236}">
                <a16:creationId xmlns:a16="http://schemas.microsoft.com/office/drawing/2014/main" id="{4D0E4CAA-A259-41A2-8474-39F5CFF9D3BE}"/>
              </a:ext>
            </a:extLst>
          </p:cNvPr>
          <p:cNvSpPr>
            <a:spLocks/>
          </p:cNvSpPr>
          <p:nvPr/>
        </p:nvSpPr>
        <p:spPr bwMode="auto">
          <a:xfrm>
            <a:off x="5081588" y="4279900"/>
            <a:ext cx="304800" cy="538163"/>
          </a:xfrm>
          <a:custGeom>
            <a:avLst/>
            <a:gdLst>
              <a:gd name="T0" fmla="*/ 40322500 w 192"/>
              <a:gd name="T1" fmla="*/ 221773956 h 339"/>
              <a:gd name="T2" fmla="*/ 85685313 w 192"/>
              <a:gd name="T3" fmla="*/ 206653004 h 339"/>
              <a:gd name="T4" fmla="*/ 136088438 w 192"/>
              <a:gd name="T5" fmla="*/ 186491736 h 339"/>
              <a:gd name="T6" fmla="*/ 176410938 w 192"/>
              <a:gd name="T7" fmla="*/ 211693322 h 339"/>
              <a:gd name="T8" fmla="*/ 196572188 w 192"/>
              <a:gd name="T9" fmla="*/ 241935225 h 339"/>
              <a:gd name="T10" fmla="*/ 186491563 w 192"/>
              <a:gd name="T11" fmla="*/ 287298079 h 339"/>
              <a:gd name="T12" fmla="*/ 216733438 w 192"/>
              <a:gd name="T13" fmla="*/ 332660934 h 339"/>
              <a:gd name="T14" fmla="*/ 226814063 w 192"/>
              <a:gd name="T15" fmla="*/ 327620617 h 339"/>
              <a:gd name="T16" fmla="*/ 231854375 w 192"/>
              <a:gd name="T17" fmla="*/ 297378714 h 339"/>
              <a:gd name="T18" fmla="*/ 257055938 w 192"/>
              <a:gd name="T19" fmla="*/ 272177128 h 339"/>
              <a:gd name="T20" fmla="*/ 257055938 w 192"/>
              <a:gd name="T21" fmla="*/ 221773956 h 339"/>
              <a:gd name="T22" fmla="*/ 226814063 w 192"/>
              <a:gd name="T23" fmla="*/ 176411101 h 339"/>
              <a:gd name="T24" fmla="*/ 201612500 w 192"/>
              <a:gd name="T25" fmla="*/ 136088564 h 339"/>
              <a:gd name="T26" fmla="*/ 191531875 w 192"/>
              <a:gd name="T27" fmla="*/ 90725709 h 339"/>
              <a:gd name="T28" fmla="*/ 246975313 w 192"/>
              <a:gd name="T29" fmla="*/ 60483806 h 339"/>
              <a:gd name="T30" fmla="*/ 292338125 w 192"/>
              <a:gd name="T31" fmla="*/ 65524123 h 339"/>
              <a:gd name="T32" fmla="*/ 342741250 w 192"/>
              <a:gd name="T33" fmla="*/ 60483806 h 339"/>
              <a:gd name="T34" fmla="*/ 383063750 w 192"/>
              <a:gd name="T35" fmla="*/ 50403172 h 339"/>
              <a:gd name="T36" fmla="*/ 433466875 w 192"/>
              <a:gd name="T37" fmla="*/ 25201586 h 339"/>
              <a:gd name="T38" fmla="*/ 478829688 w 192"/>
              <a:gd name="T39" fmla="*/ 5040317 h 339"/>
              <a:gd name="T40" fmla="*/ 468749063 w 192"/>
              <a:gd name="T41" fmla="*/ 45362855 h 339"/>
              <a:gd name="T42" fmla="*/ 473789375 w 192"/>
              <a:gd name="T43" fmla="*/ 95766026 h 339"/>
              <a:gd name="T44" fmla="*/ 478829688 w 192"/>
              <a:gd name="T45" fmla="*/ 136088564 h 339"/>
              <a:gd name="T46" fmla="*/ 478829688 w 192"/>
              <a:gd name="T47" fmla="*/ 181451419 h 339"/>
              <a:gd name="T48" fmla="*/ 483870000 w 192"/>
              <a:gd name="T49" fmla="*/ 206653004 h 339"/>
              <a:gd name="T50" fmla="*/ 473789375 w 192"/>
              <a:gd name="T51" fmla="*/ 246975542 h 339"/>
              <a:gd name="T52" fmla="*/ 448587813 w 192"/>
              <a:gd name="T53" fmla="*/ 292338397 h 339"/>
              <a:gd name="T54" fmla="*/ 413305625 w 192"/>
              <a:gd name="T55" fmla="*/ 327620617 h 339"/>
              <a:gd name="T56" fmla="*/ 378023438 w 192"/>
              <a:gd name="T57" fmla="*/ 347781886 h 339"/>
              <a:gd name="T58" fmla="*/ 332660625 w 192"/>
              <a:gd name="T59" fmla="*/ 367943154 h 339"/>
              <a:gd name="T60" fmla="*/ 297378438 w 192"/>
              <a:gd name="T61" fmla="*/ 393144740 h 339"/>
              <a:gd name="T62" fmla="*/ 272176875 w 192"/>
              <a:gd name="T63" fmla="*/ 433467278 h 339"/>
              <a:gd name="T64" fmla="*/ 252015625 w 192"/>
              <a:gd name="T65" fmla="*/ 448588229 h 339"/>
              <a:gd name="T66" fmla="*/ 206652813 w 192"/>
              <a:gd name="T67" fmla="*/ 488910767 h 339"/>
              <a:gd name="T68" fmla="*/ 196572188 w 192"/>
              <a:gd name="T69" fmla="*/ 493951084 h 339"/>
              <a:gd name="T70" fmla="*/ 206652813 w 192"/>
              <a:gd name="T71" fmla="*/ 539313939 h 339"/>
              <a:gd name="T72" fmla="*/ 211693125 w 192"/>
              <a:gd name="T73" fmla="*/ 574596159 h 339"/>
              <a:gd name="T74" fmla="*/ 216733438 w 192"/>
              <a:gd name="T75" fmla="*/ 622479966 h 339"/>
              <a:gd name="T76" fmla="*/ 226814063 w 192"/>
              <a:gd name="T77" fmla="*/ 622479966 h 339"/>
              <a:gd name="T78" fmla="*/ 221773750 w 192"/>
              <a:gd name="T79" fmla="*/ 672883138 h 339"/>
              <a:gd name="T80" fmla="*/ 226814063 w 192"/>
              <a:gd name="T81" fmla="*/ 698084724 h 339"/>
              <a:gd name="T82" fmla="*/ 196572188 w 192"/>
              <a:gd name="T83" fmla="*/ 743447578 h 339"/>
              <a:gd name="T84" fmla="*/ 156249688 w 192"/>
              <a:gd name="T85" fmla="*/ 758568530 h 339"/>
              <a:gd name="T86" fmla="*/ 115927188 w 192"/>
              <a:gd name="T87" fmla="*/ 778729799 h 339"/>
              <a:gd name="T88" fmla="*/ 85685313 w 192"/>
              <a:gd name="T89" fmla="*/ 814012019 h 339"/>
              <a:gd name="T90" fmla="*/ 100806250 w 192"/>
              <a:gd name="T91" fmla="*/ 844253922 h 339"/>
              <a:gd name="T92" fmla="*/ 65524063 w 192"/>
              <a:gd name="T93" fmla="*/ 839213605 h 339"/>
              <a:gd name="T94" fmla="*/ 60483750 w 192"/>
              <a:gd name="T95" fmla="*/ 798891067 h 339"/>
              <a:gd name="T96" fmla="*/ 65524063 w 192"/>
              <a:gd name="T97" fmla="*/ 738407261 h 339"/>
              <a:gd name="T98" fmla="*/ 50403125 w 192"/>
              <a:gd name="T99" fmla="*/ 688004089 h 339"/>
              <a:gd name="T100" fmla="*/ 40322500 w 192"/>
              <a:gd name="T101" fmla="*/ 637600917 h 339"/>
              <a:gd name="T102" fmla="*/ 60483750 w 192"/>
              <a:gd name="T103" fmla="*/ 597278380 h 339"/>
              <a:gd name="T104" fmla="*/ 90725625 w 192"/>
              <a:gd name="T105" fmla="*/ 554434890 h 339"/>
              <a:gd name="T106" fmla="*/ 110886875 w 192"/>
              <a:gd name="T107" fmla="*/ 514112353 h 339"/>
              <a:gd name="T108" fmla="*/ 110886875 w 192"/>
              <a:gd name="T109" fmla="*/ 468749498 h 339"/>
              <a:gd name="T110" fmla="*/ 110886875 w 192"/>
              <a:gd name="T111" fmla="*/ 433467278 h 339"/>
              <a:gd name="T112" fmla="*/ 120967500 w 192"/>
              <a:gd name="T113" fmla="*/ 398185057 h 339"/>
              <a:gd name="T114" fmla="*/ 120967500 w 192"/>
              <a:gd name="T115" fmla="*/ 357862520 h 339"/>
              <a:gd name="T116" fmla="*/ 110886875 w 192"/>
              <a:gd name="T117" fmla="*/ 327620617 h 339"/>
              <a:gd name="T118" fmla="*/ 60483750 w 192"/>
              <a:gd name="T119" fmla="*/ 302419031 h 339"/>
              <a:gd name="T120" fmla="*/ 5040313 w 192"/>
              <a:gd name="T121" fmla="*/ 267136811 h 33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2" h="339">
                <a:moveTo>
                  <a:pt x="0" y="94"/>
                </a:moveTo>
                <a:lnTo>
                  <a:pt x="0" y="94"/>
                </a:lnTo>
                <a:lnTo>
                  <a:pt x="2" y="94"/>
                </a:lnTo>
                <a:lnTo>
                  <a:pt x="4" y="92"/>
                </a:lnTo>
                <a:lnTo>
                  <a:pt x="6" y="92"/>
                </a:lnTo>
                <a:lnTo>
                  <a:pt x="8" y="90"/>
                </a:lnTo>
                <a:lnTo>
                  <a:pt x="10" y="90"/>
                </a:lnTo>
                <a:lnTo>
                  <a:pt x="12" y="90"/>
                </a:lnTo>
                <a:lnTo>
                  <a:pt x="14" y="88"/>
                </a:lnTo>
                <a:lnTo>
                  <a:pt x="16" y="88"/>
                </a:lnTo>
                <a:lnTo>
                  <a:pt x="18" y="88"/>
                </a:lnTo>
                <a:lnTo>
                  <a:pt x="20" y="88"/>
                </a:lnTo>
                <a:lnTo>
                  <a:pt x="22" y="86"/>
                </a:lnTo>
                <a:lnTo>
                  <a:pt x="24" y="86"/>
                </a:lnTo>
                <a:lnTo>
                  <a:pt x="26" y="84"/>
                </a:lnTo>
                <a:lnTo>
                  <a:pt x="28" y="84"/>
                </a:lnTo>
                <a:lnTo>
                  <a:pt x="30" y="84"/>
                </a:lnTo>
                <a:lnTo>
                  <a:pt x="32" y="82"/>
                </a:lnTo>
                <a:lnTo>
                  <a:pt x="34" y="82"/>
                </a:lnTo>
                <a:lnTo>
                  <a:pt x="36" y="80"/>
                </a:lnTo>
                <a:lnTo>
                  <a:pt x="38" y="80"/>
                </a:lnTo>
                <a:lnTo>
                  <a:pt x="40" y="80"/>
                </a:lnTo>
                <a:lnTo>
                  <a:pt x="42" y="78"/>
                </a:lnTo>
                <a:lnTo>
                  <a:pt x="44" y="78"/>
                </a:lnTo>
                <a:lnTo>
                  <a:pt x="46" y="78"/>
                </a:lnTo>
                <a:lnTo>
                  <a:pt x="48" y="76"/>
                </a:lnTo>
                <a:lnTo>
                  <a:pt x="50" y="76"/>
                </a:lnTo>
                <a:lnTo>
                  <a:pt x="52" y="74"/>
                </a:lnTo>
                <a:lnTo>
                  <a:pt x="54" y="74"/>
                </a:lnTo>
                <a:lnTo>
                  <a:pt x="56" y="74"/>
                </a:lnTo>
                <a:lnTo>
                  <a:pt x="56" y="78"/>
                </a:lnTo>
                <a:lnTo>
                  <a:pt x="58" y="78"/>
                </a:lnTo>
                <a:lnTo>
                  <a:pt x="58" y="80"/>
                </a:lnTo>
                <a:lnTo>
                  <a:pt x="60" y="82"/>
                </a:lnTo>
                <a:lnTo>
                  <a:pt x="62" y="84"/>
                </a:lnTo>
                <a:lnTo>
                  <a:pt x="64" y="86"/>
                </a:lnTo>
                <a:lnTo>
                  <a:pt x="64" y="84"/>
                </a:lnTo>
                <a:lnTo>
                  <a:pt x="66" y="84"/>
                </a:lnTo>
                <a:lnTo>
                  <a:pt x="68" y="84"/>
                </a:lnTo>
                <a:lnTo>
                  <a:pt x="70" y="84"/>
                </a:lnTo>
                <a:lnTo>
                  <a:pt x="72" y="82"/>
                </a:lnTo>
                <a:lnTo>
                  <a:pt x="74" y="82"/>
                </a:lnTo>
                <a:lnTo>
                  <a:pt x="76" y="84"/>
                </a:lnTo>
                <a:lnTo>
                  <a:pt x="78" y="84"/>
                </a:lnTo>
                <a:lnTo>
                  <a:pt x="78" y="86"/>
                </a:lnTo>
                <a:lnTo>
                  <a:pt x="78" y="88"/>
                </a:lnTo>
                <a:lnTo>
                  <a:pt x="78" y="90"/>
                </a:lnTo>
                <a:lnTo>
                  <a:pt x="78" y="92"/>
                </a:lnTo>
                <a:lnTo>
                  <a:pt x="80" y="94"/>
                </a:lnTo>
                <a:lnTo>
                  <a:pt x="78" y="96"/>
                </a:lnTo>
                <a:lnTo>
                  <a:pt x="78" y="98"/>
                </a:lnTo>
                <a:lnTo>
                  <a:pt x="80" y="98"/>
                </a:lnTo>
                <a:lnTo>
                  <a:pt x="78" y="100"/>
                </a:lnTo>
                <a:lnTo>
                  <a:pt x="78" y="102"/>
                </a:lnTo>
                <a:lnTo>
                  <a:pt x="76" y="104"/>
                </a:lnTo>
                <a:lnTo>
                  <a:pt x="76" y="106"/>
                </a:lnTo>
                <a:lnTo>
                  <a:pt x="76" y="108"/>
                </a:lnTo>
                <a:lnTo>
                  <a:pt x="74" y="110"/>
                </a:lnTo>
                <a:lnTo>
                  <a:pt x="72" y="112"/>
                </a:lnTo>
                <a:lnTo>
                  <a:pt x="74" y="114"/>
                </a:lnTo>
                <a:lnTo>
                  <a:pt x="76" y="116"/>
                </a:lnTo>
                <a:lnTo>
                  <a:pt x="76" y="118"/>
                </a:lnTo>
                <a:lnTo>
                  <a:pt x="76" y="120"/>
                </a:lnTo>
                <a:lnTo>
                  <a:pt x="76" y="122"/>
                </a:lnTo>
                <a:lnTo>
                  <a:pt x="78" y="122"/>
                </a:lnTo>
                <a:lnTo>
                  <a:pt x="80" y="124"/>
                </a:lnTo>
                <a:lnTo>
                  <a:pt x="82" y="126"/>
                </a:lnTo>
                <a:lnTo>
                  <a:pt x="82" y="128"/>
                </a:lnTo>
                <a:lnTo>
                  <a:pt x="84" y="130"/>
                </a:lnTo>
                <a:lnTo>
                  <a:pt x="86" y="132"/>
                </a:lnTo>
                <a:lnTo>
                  <a:pt x="88" y="134"/>
                </a:lnTo>
                <a:lnTo>
                  <a:pt x="86" y="136"/>
                </a:lnTo>
                <a:lnTo>
                  <a:pt x="86" y="138"/>
                </a:lnTo>
                <a:lnTo>
                  <a:pt x="90" y="138"/>
                </a:lnTo>
                <a:lnTo>
                  <a:pt x="92" y="136"/>
                </a:lnTo>
                <a:lnTo>
                  <a:pt x="90" y="134"/>
                </a:lnTo>
                <a:lnTo>
                  <a:pt x="92" y="132"/>
                </a:lnTo>
                <a:lnTo>
                  <a:pt x="90" y="130"/>
                </a:lnTo>
                <a:lnTo>
                  <a:pt x="90" y="128"/>
                </a:lnTo>
                <a:lnTo>
                  <a:pt x="88" y="126"/>
                </a:lnTo>
                <a:lnTo>
                  <a:pt x="90" y="124"/>
                </a:lnTo>
                <a:lnTo>
                  <a:pt x="90" y="122"/>
                </a:lnTo>
                <a:lnTo>
                  <a:pt x="92" y="120"/>
                </a:lnTo>
                <a:lnTo>
                  <a:pt x="92" y="118"/>
                </a:lnTo>
                <a:lnTo>
                  <a:pt x="94" y="118"/>
                </a:lnTo>
                <a:lnTo>
                  <a:pt x="96" y="118"/>
                </a:lnTo>
                <a:lnTo>
                  <a:pt x="98" y="118"/>
                </a:lnTo>
                <a:lnTo>
                  <a:pt x="100" y="116"/>
                </a:lnTo>
                <a:lnTo>
                  <a:pt x="100" y="114"/>
                </a:lnTo>
                <a:lnTo>
                  <a:pt x="102" y="112"/>
                </a:lnTo>
                <a:lnTo>
                  <a:pt x="102" y="110"/>
                </a:lnTo>
                <a:lnTo>
                  <a:pt x="102" y="108"/>
                </a:lnTo>
                <a:lnTo>
                  <a:pt x="102" y="106"/>
                </a:lnTo>
                <a:lnTo>
                  <a:pt x="102" y="104"/>
                </a:lnTo>
                <a:lnTo>
                  <a:pt x="102" y="102"/>
                </a:lnTo>
                <a:lnTo>
                  <a:pt x="102" y="100"/>
                </a:lnTo>
                <a:lnTo>
                  <a:pt x="102" y="98"/>
                </a:lnTo>
                <a:lnTo>
                  <a:pt x="102" y="96"/>
                </a:lnTo>
                <a:lnTo>
                  <a:pt x="102" y="94"/>
                </a:lnTo>
                <a:lnTo>
                  <a:pt x="102" y="92"/>
                </a:lnTo>
                <a:lnTo>
                  <a:pt x="102" y="88"/>
                </a:lnTo>
                <a:lnTo>
                  <a:pt x="102" y="86"/>
                </a:lnTo>
                <a:lnTo>
                  <a:pt x="102" y="84"/>
                </a:lnTo>
                <a:lnTo>
                  <a:pt x="100" y="84"/>
                </a:lnTo>
                <a:lnTo>
                  <a:pt x="98" y="82"/>
                </a:lnTo>
                <a:lnTo>
                  <a:pt x="98" y="80"/>
                </a:lnTo>
                <a:lnTo>
                  <a:pt x="96" y="78"/>
                </a:lnTo>
                <a:lnTo>
                  <a:pt x="96" y="76"/>
                </a:lnTo>
                <a:lnTo>
                  <a:pt x="94" y="74"/>
                </a:lnTo>
                <a:lnTo>
                  <a:pt x="94" y="72"/>
                </a:lnTo>
                <a:lnTo>
                  <a:pt x="92" y="70"/>
                </a:lnTo>
                <a:lnTo>
                  <a:pt x="90" y="70"/>
                </a:lnTo>
                <a:lnTo>
                  <a:pt x="90" y="68"/>
                </a:lnTo>
                <a:lnTo>
                  <a:pt x="88" y="66"/>
                </a:lnTo>
                <a:lnTo>
                  <a:pt x="86" y="64"/>
                </a:lnTo>
                <a:lnTo>
                  <a:pt x="84" y="64"/>
                </a:lnTo>
                <a:lnTo>
                  <a:pt x="82" y="64"/>
                </a:lnTo>
                <a:lnTo>
                  <a:pt x="82" y="62"/>
                </a:lnTo>
                <a:lnTo>
                  <a:pt x="80" y="60"/>
                </a:lnTo>
                <a:lnTo>
                  <a:pt x="80" y="58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80" y="50"/>
                </a:lnTo>
                <a:lnTo>
                  <a:pt x="80" y="48"/>
                </a:lnTo>
                <a:lnTo>
                  <a:pt x="80" y="46"/>
                </a:lnTo>
                <a:lnTo>
                  <a:pt x="78" y="44"/>
                </a:lnTo>
                <a:lnTo>
                  <a:pt x="78" y="42"/>
                </a:lnTo>
                <a:lnTo>
                  <a:pt x="78" y="40"/>
                </a:lnTo>
                <a:lnTo>
                  <a:pt x="76" y="38"/>
                </a:lnTo>
                <a:lnTo>
                  <a:pt x="76" y="36"/>
                </a:lnTo>
                <a:lnTo>
                  <a:pt x="78" y="34"/>
                </a:lnTo>
                <a:lnTo>
                  <a:pt x="80" y="30"/>
                </a:lnTo>
                <a:lnTo>
                  <a:pt x="80" y="28"/>
                </a:lnTo>
                <a:lnTo>
                  <a:pt x="82" y="26"/>
                </a:lnTo>
                <a:lnTo>
                  <a:pt x="82" y="24"/>
                </a:lnTo>
                <a:lnTo>
                  <a:pt x="84" y="24"/>
                </a:lnTo>
                <a:lnTo>
                  <a:pt x="90" y="24"/>
                </a:lnTo>
                <a:lnTo>
                  <a:pt x="92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2"/>
                </a:lnTo>
                <a:lnTo>
                  <a:pt x="102" y="20"/>
                </a:lnTo>
                <a:lnTo>
                  <a:pt x="104" y="20"/>
                </a:lnTo>
                <a:lnTo>
                  <a:pt x="106" y="22"/>
                </a:lnTo>
                <a:lnTo>
                  <a:pt x="108" y="22"/>
                </a:lnTo>
                <a:lnTo>
                  <a:pt x="110" y="24"/>
                </a:lnTo>
                <a:lnTo>
                  <a:pt x="112" y="26"/>
                </a:lnTo>
                <a:lnTo>
                  <a:pt x="114" y="26"/>
                </a:lnTo>
                <a:lnTo>
                  <a:pt x="116" y="26"/>
                </a:lnTo>
                <a:lnTo>
                  <a:pt x="118" y="26"/>
                </a:lnTo>
                <a:lnTo>
                  <a:pt x="120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6" y="26"/>
                </a:lnTo>
                <a:lnTo>
                  <a:pt x="128" y="26"/>
                </a:lnTo>
                <a:lnTo>
                  <a:pt x="130" y="26"/>
                </a:lnTo>
                <a:lnTo>
                  <a:pt x="132" y="26"/>
                </a:lnTo>
                <a:lnTo>
                  <a:pt x="134" y="26"/>
                </a:lnTo>
                <a:lnTo>
                  <a:pt x="136" y="24"/>
                </a:lnTo>
                <a:lnTo>
                  <a:pt x="138" y="24"/>
                </a:lnTo>
                <a:lnTo>
                  <a:pt x="140" y="22"/>
                </a:lnTo>
                <a:lnTo>
                  <a:pt x="140" y="20"/>
                </a:lnTo>
                <a:lnTo>
                  <a:pt x="142" y="18"/>
                </a:lnTo>
                <a:lnTo>
                  <a:pt x="144" y="16"/>
                </a:lnTo>
                <a:lnTo>
                  <a:pt x="146" y="16"/>
                </a:lnTo>
                <a:lnTo>
                  <a:pt x="148" y="18"/>
                </a:lnTo>
                <a:lnTo>
                  <a:pt x="150" y="20"/>
                </a:lnTo>
                <a:lnTo>
                  <a:pt x="152" y="20"/>
                </a:lnTo>
                <a:lnTo>
                  <a:pt x="154" y="18"/>
                </a:lnTo>
                <a:lnTo>
                  <a:pt x="156" y="16"/>
                </a:lnTo>
                <a:lnTo>
                  <a:pt x="158" y="16"/>
                </a:lnTo>
                <a:lnTo>
                  <a:pt x="160" y="16"/>
                </a:lnTo>
                <a:lnTo>
                  <a:pt x="162" y="14"/>
                </a:lnTo>
                <a:lnTo>
                  <a:pt x="164" y="14"/>
                </a:lnTo>
                <a:lnTo>
                  <a:pt x="166" y="14"/>
                </a:lnTo>
                <a:lnTo>
                  <a:pt x="168" y="14"/>
                </a:lnTo>
                <a:lnTo>
                  <a:pt x="170" y="12"/>
                </a:lnTo>
                <a:lnTo>
                  <a:pt x="172" y="10"/>
                </a:lnTo>
                <a:lnTo>
                  <a:pt x="174" y="10"/>
                </a:lnTo>
                <a:lnTo>
                  <a:pt x="176" y="10"/>
                </a:lnTo>
                <a:lnTo>
                  <a:pt x="178" y="8"/>
                </a:lnTo>
                <a:lnTo>
                  <a:pt x="180" y="8"/>
                </a:lnTo>
                <a:lnTo>
                  <a:pt x="182" y="6"/>
                </a:lnTo>
                <a:lnTo>
                  <a:pt x="184" y="4"/>
                </a:lnTo>
                <a:lnTo>
                  <a:pt x="186" y="2"/>
                </a:lnTo>
                <a:lnTo>
                  <a:pt x="188" y="2"/>
                </a:lnTo>
                <a:lnTo>
                  <a:pt x="188" y="0"/>
                </a:lnTo>
                <a:lnTo>
                  <a:pt x="190" y="2"/>
                </a:lnTo>
                <a:lnTo>
                  <a:pt x="190" y="4"/>
                </a:lnTo>
                <a:lnTo>
                  <a:pt x="190" y="6"/>
                </a:lnTo>
                <a:lnTo>
                  <a:pt x="190" y="8"/>
                </a:lnTo>
                <a:lnTo>
                  <a:pt x="190" y="10"/>
                </a:lnTo>
                <a:lnTo>
                  <a:pt x="190" y="12"/>
                </a:lnTo>
                <a:lnTo>
                  <a:pt x="190" y="14"/>
                </a:lnTo>
                <a:lnTo>
                  <a:pt x="188" y="16"/>
                </a:lnTo>
                <a:lnTo>
                  <a:pt x="186" y="18"/>
                </a:lnTo>
                <a:lnTo>
                  <a:pt x="188" y="20"/>
                </a:lnTo>
                <a:lnTo>
                  <a:pt x="188" y="22"/>
                </a:lnTo>
                <a:lnTo>
                  <a:pt x="188" y="24"/>
                </a:lnTo>
                <a:lnTo>
                  <a:pt x="188" y="26"/>
                </a:lnTo>
                <a:lnTo>
                  <a:pt x="188" y="28"/>
                </a:lnTo>
                <a:lnTo>
                  <a:pt x="188" y="30"/>
                </a:lnTo>
                <a:lnTo>
                  <a:pt x="188" y="32"/>
                </a:lnTo>
                <a:lnTo>
                  <a:pt x="188" y="34"/>
                </a:lnTo>
                <a:lnTo>
                  <a:pt x="188" y="36"/>
                </a:lnTo>
                <a:lnTo>
                  <a:pt x="188" y="38"/>
                </a:lnTo>
                <a:lnTo>
                  <a:pt x="188" y="40"/>
                </a:lnTo>
                <a:lnTo>
                  <a:pt x="188" y="42"/>
                </a:lnTo>
                <a:lnTo>
                  <a:pt x="190" y="44"/>
                </a:lnTo>
                <a:lnTo>
                  <a:pt x="190" y="46"/>
                </a:lnTo>
                <a:lnTo>
                  <a:pt x="190" y="48"/>
                </a:lnTo>
                <a:lnTo>
                  <a:pt x="190" y="50"/>
                </a:lnTo>
                <a:lnTo>
                  <a:pt x="188" y="52"/>
                </a:lnTo>
                <a:lnTo>
                  <a:pt x="190" y="52"/>
                </a:lnTo>
                <a:lnTo>
                  <a:pt x="190" y="54"/>
                </a:lnTo>
                <a:lnTo>
                  <a:pt x="190" y="56"/>
                </a:lnTo>
                <a:lnTo>
                  <a:pt x="190" y="58"/>
                </a:lnTo>
                <a:lnTo>
                  <a:pt x="190" y="60"/>
                </a:lnTo>
                <a:lnTo>
                  <a:pt x="188" y="62"/>
                </a:lnTo>
                <a:lnTo>
                  <a:pt x="188" y="64"/>
                </a:lnTo>
                <a:lnTo>
                  <a:pt x="188" y="66"/>
                </a:lnTo>
                <a:lnTo>
                  <a:pt x="188" y="68"/>
                </a:lnTo>
                <a:lnTo>
                  <a:pt x="190" y="70"/>
                </a:lnTo>
                <a:lnTo>
                  <a:pt x="190" y="72"/>
                </a:lnTo>
                <a:lnTo>
                  <a:pt x="190" y="74"/>
                </a:lnTo>
                <a:lnTo>
                  <a:pt x="190" y="76"/>
                </a:lnTo>
                <a:lnTo>
                  <a:pt x="190" y="78"/>
                </a:lnTo>
                <a:lnTo>
                  <a:pt x="192" y="78"/>
                </a:lnTo>
                <a:lnTo>
                  <a:pt x="192" y="80"/>
                </a:lnTo>
                <a:lnTo>
                  <a:pt x="190" y="82"/>
                </a:lnTo>
                <a:lnTo>
                  <a:pt x="190" y="84"/>
                </a:lnTo>
                <a:lnTo>
                  <a:pt x="192" y="82"/>
                </a:lnTo>
                <a:lnTo>
                  <a:pt x="192" y="84"/>
                </a:lnTo>
                <a:lnTo>
                  <a:pt x="192" y="86"/>
                </a:lnTo>
                <a:lnTo>
                  <a:pt x="192" y="88"/>
                </a:lnTo>
                <a:lnTo>
                  <a:pt x="192" y="90"/>
                </a:lnTo>
                <a:lnTo>
                  <a:pt x="190" y="92"/>
                </a:lnTo>
                <a:lnTo>
                  <a:pt x="192" y="94"/>
                </a:lnTo>
                <a:lnTo>
                  <a:pt x="190" y="94"/>
                </a:lnTo>
                <a:lnTo>
                  <a:pt x="190" y="96"/>
                </a:lnTo>
                <a:lnTo>
                  <a:pt x="188" y="96"/>
                </a:lnTo>
                <a:lnTo>
                  <a:pt x="188" y="98"/>
                </a:lnTo>
                <a:lnTo>
                  <a:pt x="190" y="98"/>
                </a:lnTo>
                <a:lnTo>
                  <a:pt x="190" y="100"/>
                </a:lnTo>
                <a:lnTo>
                  <a:pt x="188" y="102"/>
                </a:lnTo>
                <a:lnTo>
                  <a:pt x="188" y="104"/>
                </a:lnTo>
                <a:lnTo>
                  <a:pt x="186" y="106"/>
                </a:lnTo>
                <a:lnTo>
                  <a:pt x="184" y="108"/>
                </a:lnTo>
                <a:lnTo>
                  <a:pt x="182" y="110"/>
                </a:lnTo>
                <a:lnTo>
                  <a:pt x="180" y="112"/>
                </a:lnTo>
                <a:lnTo>
                  <a:pt x="178" y="114"/>
                </a:lnTo>
                <a:lnTo>
                  <a:pt x="178" y="116"/>
                </a:lnTo>
                <a:lnTo>
                  <a:pt x="178" y="118"/>
                </a:lnTo>
                <a:lnTo>
                  <a:pt x="176" y="120"/>
                </a:lnTo>
                <a:lnTo>
                  <a:pt x="174" y="120"/>
                </a:lnTo>
                <a:lnTo>
                  <a:pt x="174" y="122"/>
                </a:lnTo>
                <a:lnTo>
                  <a:pt x="172" y="122"/>
                </a:lnTo>
                <a:lnTo>
                  <a:pt x="172" y="124"/>
                </a:lnTo>
                <a:lnTo>
                  <a:pt x="172" y="126"/>
                </a:lnTo>
                <a:lnTo>
                  <a:pt x="170" y="128"/>
                </a:lnTo>
                <a:lnTo>
                  <a:pt x="166" y="130"/>
                </a:lnTo>
                <a:lnTo>
                  <a:pt x="164" y="130"/>
                </a:lnTo>
                <a:lnTo>
                  <a:pt x="162" y="132"/>
                </a:lnTo>
                <a:lnTo>
                  <a:pt x="160" y="134"/>
                </a:lnTo>
                <a:lnTo>
                  <a:pt x="160" y="136"/>
                </a:lnTo>
                <a:lnTo>
                  <a:pt x="158" y="136"/>
                </a:lnTo>
                <a:lnTo>
                  <a:pt x="156" y="136"/>
                </a:lnTo>
                <a:lnTo>
                  <a:pt x="154" y="136"/>
                </a:lnTo>
                <a:lnTo>
                  <a:pt x="152" y="136"/>
                </a:lnTo>
                <a:lnTo>
                  <a:pt x="152" y="138"/>
                </a:lnTo>
                <a:lnTo>
                  <a:pt x="150" y="138"/>
                </a:lnTo>
                <a:lnTo>
                  <a:pt x="148" y="140"/>
                </a:lnTo>
                <a:lnTo>
                  <a:pt x="146" y="140"/>
                </a:lnTo>
                <a:lnTo>
                  <a:pt x="144" y="140"/>
                </a:lnTo>
                <a:lnTo>
                  <a:pt x="142" y="142"/>
                </a:lnTo>
                <a:lnTo>
                  <a:pt x="142" y="140"/>
                </a:lnTo>
                <a:lnTo>
                  <a:pt x="140" y="142"/>
                </a:lnTo>
                <a:lnTo>
                  <a:pt x="138" y="144"/>
                </a:lnTo>
                <a:lnTo>
                  <a:pt x="136" y="144"/>
                </a:lnTo>
                <a:lnTo>
                  <a:pt x="134" y="146"/>
                </a:lnTo>
                <a:lnTo>
                  <a:pt x="132" y="146"/>
                </a:lnTo>
                <a:lnTo>
                  <a:pt x="130" y="148"/>
                </a:lnTo>
                <a:lnTo>
                  <a:pt x="128" y="150"/>
                </a:lnTo>
                <a:lnTo>
                  <a:pt x="126" y="150"/>
                </a:lnTo>
                <a:lnTo>
                  <a:pt x="124" y="152"/>
                </a:lnTo>
                <a:lnTo>
                  <a:pt x="122" y="154"/>
                </a:lnTo>
                <a:lnTo>
                  <a:pt x="122" y="156"/>
                </a:lnTo>
                <a:lnTo>
                  <a:pt x="120" y="156"/>
                </a:lnTo>
                <a:lnTo>
                  <a:pt x="118" y="154"/>
                </a:lnTo>
                <a:lnTo>
                  <a:pt x="118" y="156"/>
                </a:lnTo>
                <a:lnTo>
                  <a:pt x="120" y="158"/>
                </a:lnTo>
                <a:lnTo>
                  <a:pt x="120" y="160"/>
                </a:lnTo>
                <a:lnTo>
                  <a:pt x="118" y="162"/>
                </a:lnTo>
                <a:lnTo>
                  <a:pt x="116" y="164"/>
                </a:lnTo>
                <a:lnTo>
                  <a:pt x="114" y="166"/>
                </a:lnTo>
                <a:lnTo>
                  <a:pt x="112" y="166"/>
                </a:lnTo>
                <a:lnTo>
                  <a:pt x="110" y="168"/>
                </a:lnTo>
                <a:lnTo>
                  <a:pt x="110" y="170"/>
                </a:lnTo>
                <a:lnTo>
                  <a:pt x="110" y="172"/>
                </a:lnTo>
                <a:lnTo>
                  <a:pt x="110" y="174"/>
                </a:lnTo>
                <a:lnTo>
                  <a:pt x="108" y="172"/>
                </a:lnTo>
                <a:lnTo>
                  <a:pt x="106" y="172"/>
                </a:lnTo>
                <a:lnTo>
                  <a:pt x="106" y="174"/>
                </a:lnTo>
                <a:lnTo>
                  <a:pt x="106" y="176"/>
                </a:lnTo>
                <a:lnTo>
                  <a:pt x="104" y="176"/>
                </a:lnTo>
                <a:lnTo>
                  <a:pt x="104" y="174"/>
                </a:lnTo>
                <a:lnTo>
                  <a:pt x="102" y="176"/>
                </a:lnTo>
                <a:lnTo>
                  <a:pt x="100" y="178"/>
                </a:lnTo>
                <a:lnTo>
                  <a:pt x="98" y="178"/>
                </a:lnTo>
                <a:lnTo>
                  <a:pt x="96" y="180"/>
                </a:lnTo>
                <a:lnTo>
                  <a:pt x="94" y="182"/>
                </a:lnTo>
                <a:lnTo>
                  <a:pt x="94" y="184"/>
                </a:lnTo>
                <a:lnTo>
                  <a:pt x="92" y="186"/>
                </a:lnTo>
                <a:lnTo>
                  <a:pt x="90" y="188"/>
                </a:lnTo>
                <a:lnTo>
                  <a:pt x="88" y="190"/>
                </a:lnTo>
                <a:lnTo>
                  <a:pt x="86" y="190"/>
                </a:lnTo>
                <a:lnTo>
                  <a:pt x="86" y="192"/>
                </a:lnTo>
                <a:lnTo>
                  <a:pt x="84" y="194"/>
                </a:lnTo>
                <a:lnTo>
                  <a:pt x="82" y="194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78" y="192"/>
                </a:lnTo>
                <a:lnTo>
                  <a:pt x="76" y="190"/>
                </a:lnTo>
                <a:lnTo>
                  <a:pt x="74" y="190"/>
                </a:lnTo>
                <a:lnTo>
                  <a:pt x="76" y="190"/>
                </a:lnTo>
                <a:lnTo>
                  <a:pt x="78" y="192"/>
                </a:lnTo>
                <a:lnTo>
                  <a:pt x="80" y="194"/>
                </a:lnTo>
                <a:lnTo>
                  <a:pt x="78" y="196"/>
                </a:lnTo>
                <a:lnTo>
                  <a:pt x="78" y="198"/>
                </a:lnTo>
                <a:lnTo>
                  <a:pt x="78" y="200"/>
                </a:lnTo>
                <a:lnTo>
                  <a:pt x="78" y="202"/>
                </a:lnTo>
                <a:lnTo>
                  <a:pt x="78" y="204"/>
                </a:lnTo>
                <a:lnTo>
                  <a:pt x="78" y="206"/>
                </a:lnTo>
                <a:lnTo>
                  <a:pt x="78" y="210"/>
                </a:lnTo>
                <a:lnTo>
                  <a:pt x="80" y="210"/>
                </a:lnTo>
                <a:lnTo>
                  <a:pt x="80" y="212"/>
                </a:lnTo>
                <a:lnTo>
                  <a:pt x="82" y="212"/>
                </a:lnTo>
                <a:lnTo>
                  <a:pt x="82" y="214"/>
                </a:lnTo>
                <a:lnTo>
                  <a:pt x="84" y="216"/>
                </a:lnTo>
                <a:lnTo>
                  <a:pt x="84" y="218"/>
                </a:lnTo>
                <a:lnTo>
                  <a:pt x="84" y="220"/>
                </a:lnTo>
                <a:lnTo>
                  <a:pt x="84" y="222"/>
                </a:lnTo>
                <a:lnTo>
                  <a:pt x="84" y="224"/>
                </a:lnTo>
                <a:lnTo>
                  <a:pt x="84" y="226"/>
                </a:lnTo>
                <a:lnTo>
                  <a:pt x="84" y="224"/>
                </a:lnTo>
                <a:lnTo>
                  <a:pt x="84" y="226"/>
                </a:lnTo>
                <a:lnTo>
                  <a:pt x="84" y="228"/>
                </a:lnTo>
                <a:lnTo>
                  <a:pt x="86" y="229"/>
                </a:lnTo>
                <a:lnTo>
                  <a:pt x="86" y="231"/>
                </a:lnTo>
                <a:lnTo>
                  <a:pt x="86" y="233"/>
                </a:lnTo>
                <a:lnTo>
                  <a:pt x="86" y="235"/>
                </a:lnTo>
                <a:lnTo>
                  <a:pt x="88" y="237"/>
                </a:lnTo>
                <a:lnTo>
                  <a:pt x="88" y="239"/>
                </a:lnTo>
                <a:lnTo>
                  <a:pt x="88" y="241"/>
                </a:lnTo>
                <a:lnTo>
                  <a:pt x="88" y="243"/>
                </a:lnTo>
                <a:lnTo>
                  <a:pt x="86" y="245"/>
                </a:lnTo>
                <a:lnTo>
                  <a:pt x="86" y="247"/>
                </a:lnTo>
                <a:lnTo>
                  <a:pt x="88" y="249"/>
                </a:lnTo>
                <a:lnTo>
                  <a:pt x="88" y="247"/>
                </a:lnTo>
                <a:lnTo>
                  <a:pt x="88" y="245"/>
                </a:lnTo>
                <a:lnTo>
                  <a:pt x="90" y="243"/>
                </a:lnTo>
                <a:lnTo>
                  <a:pt x="90" y="241"/>
                </a:lnTo>
                <a:lnTo>
                  <a:pt x="90" y="243"/>
                </a:lnTo>
                <a:lnTo>
                  <a:pt x="90" y="245"/>
                </a:lnTo>
                <a:lnTo>
                  <a:pt x="92" y="243"/>
                </a:lnTo>
                <a:lnTo>
                  <a:pt x="92" y="245"/>
                </a:lnTo>
                <a:lnTo>
                  <a:pt x="90" y="245"/>
                </a:lnTo>
                <a:lnTo>
                  <a:pt x="90" y="247"/>
                </a:lnTo>
                <a:lnTo>
                  <a:pt x="90" y="249"/>
                </a:lnTo>
                <a:lnTo>
                  <a:pt x="90" y="251"/>
                </a:lnTo>
                <a:lnTo>
                  <a:pt x="90" y="253"/>
                </a:lnTo>
                <a:lnTo>
                  <a:pt x="90" y="255"/>
                </a:lnTo>
                <a:lnTo>
                  <a:pt x="90" y="257"/>
                </a:lnTo>
                <a:lnTo>
                  <a:pt x="92" y="257"/>
                </a:lnTo>
                <a:lnTo>
                  <a:pt x="90" y="259"/>
                </a:lnTo>
                <a:lnTo>
                  <a:pt x="90" y="261"/>
                </a:lnTo>
                <a:lnTo>
                  <a:pt x="90" y="263"/>
                </a:lnTo>
                <a:lnTo>
                  <a:pt x="90" y="265"/>
                </a:lnTo>
                <a:lnTo>
                  <a:pt x="88" y="267"/>
                </a:lnTo>
                <a:lnTo>
                  <a:pt x="88" y="269"/>
                </a:lnTo>
                <a:lnTo>
                  <a:pt x="88" y="271"/>
                </a:lnTo>
                <a:lnTo>
                  <a:pt x="86" y="273"/>
                </a:lnTo>
                <a:lnTo>
                  <a:pt x="86" y="275"/>
                </a:lnTo>
                <a:lnTo>
                  <a:pt x="86" y="277"/>
                </a:lnTo>
                <a:lnTo>
                  <a:pt x="86" y="279"/>
                </a:lnTo>
                <a:lnTo>
                  <a:pt x="86" y="277"/>
                </a:lnTo>
                <a:lnTo>
                  <a:pt x="88" y="277"/>
                </a:lnTo>
                <a:lnTo>
                  <a:pt x="88" y="275"/>
                </a:lnTo>
                <a:lnTo>
                  <a:pt x="90" y="277"/>
                </a:lnTo>
                <a:lnTo>
                  <a:pt x="90" y="279"/>
                </a:lnTo>
                <a:lnTo>
                  <a:pt x="88" y="281"/>
                </a:lnTo>
                <a:lnTo>
                  <a:pt x="88" y="283"/>
                </a:lnTo>
                <a:lnTo>
                  <a:pt x="88" y="285"/>
                </a:lnTo>
                <a:lnTo>
                  <a:pt x="86" y="287"/>
                </a:lnTo>
                <a:lnTo>
                  <a:pt x="84" y="289"/>
                </a:lnTo>
                <a:lnTo>
                  <a:pt x="82" y="291"/>
                </a:lnTo>
                <a:lnTo>
                  <a:pt x="80" y="293"/>
                </a:lnTo>
                <a:lnTo>
                  <a:pt x="78" y="295"/>
                </a:lnTo>
                <a:lnTo>
                  <a:pt x="76" y="295"/>
                </a:lnTo>
                <a:lnTo>
                  <a:pt x="76" y="297"/>
                </a:lnTo>
                <a:lnTo>
                  <a:pt x="74" y="297"/>
                </a:lnTo>
                <a:lnTo>
                  <a:pt x="72" y="297"/>
                </a:lnTo>
                <a:lnTo>
                  <a:pt x="70" y="297"/>
                </a:lnTo>
                <a:lnTo>
                  <a:pt x="68" y="299"/>
                </a:lnTo>
                <a:lnTo>
                  <a:pt x="66" y="299"/>
                </a:lnTo>
                <a:lnTo>
                  <a:pt x="64" y="301"/>
                </a:lnTo>
                <a:lnTo>
                  <a:pt x="62" y="301"/>
                </a:lnTo>
                <a:lnTo>
                  <a:pt x="60" y="301"/>
                </a:lnTo>
                <a:lnTo>
                  <a:pt x="58" y="303"/>
                </a:lnTo>
                <a:lnTo>
                  <a:pt x="56" y="303"/>
                </a:lnTo>
                <a:lnTo>
                  <a:pt x="54" y="305"/>
                </a:lnTo>
                <a:lnTo>
                  <a:pt x="52" y="305"/>
                </a:lnTo>
                <a:lnTo>
                  <a:pt x="50" y="307"/>
                </a:lnTo>
                <a:lnTo>
                  <a:pt x="48" y="307"/>
                </a:lnTo>
                <a:lnTo>
                  <a:pt x="46" y="307"/>
                </a:lnTo>
                <a:lnTo>
                  <a:pt x="46" y="309"/>
                </a:lnTo>
                <a:lnTo>
                  <a:pt x="44" y="309"/>
                </a:lnTo>
                <a:lnTo>
                  <a:pt x="42" y="311"/>
                </a:lnTo>
                <a:lnTo>
                  <a:pt x="40" y="313"/>
                </a:lnTo>
                <a:lnTo>
                  <a:pt x="40" y="315"/>
                </a:lnTo>
                <a:lnTo>
                  <a:pt x="38" y="315"/>
                </a:lnTo>
                <a:lnTo>
                  <a:pt x="38" y="317"/>
                </a:lnTo>
                <a:lnTo>
                  <a:pt x="38" y="319"/>
                </a:lnTo>
                <a:lnTo>
                  <a:pt x="36" y="319"/>
                </a:lnTo>
                <a:lnTo>
                  <a:pt x="34" y="321"/>
                </a:lnTo>
                <a:lnTo>
                  <a:pt x="32" y="321"/>
                </a:lnTo>
                <a:lnTo>
                  <a:pt x="34" y="323"/>
                </a:lnTo>
                <a:lnTo>
                  <a:pt x="36" y="323"/>
                </a:lnTo>
                <a:lnTo>
                  <a:pt x="36" y="325"/>
                </a:lnTo>
                <a:lnTo>
                  <a:pt x="38" y="327"/>
                </a:lnTo>
                <a:lnTo>
                  <a:pt x="40" y="327"/>
                </a:lnTo>
                <a:lnTo>
                  <a:pt x="40" y="325"/>
                </a:lnTo>
                <a:lnTo>
                  <a:pt x="40" y="327"/>
                </a:lnTo>
                <a:lnTo>
                  <a:pt x="40" y="329"/>
                </a:lnTo>
                <a:lnTo>
                  <a:pt x="40" y="331"/>
                </a:lnTo>
                <a:lnTo>
                  <a:pt x="40" y="333"/>
                </a:lnTo>
                <a:lnTo>
                  <a:pt x="40" y="335"/>
                </a:lnTo>
                <a:lnTo>
                  <a:pt x="40" y="337"/>
                </a:lnTo>
                <a:lnTo>
                  <a:pt x="40" y="339"/>
                </a:lnTo>
                <a:lnTo>
                  <a:pt x="38" y="339"/>
                </a:lnTo>
                <a:lnTo>
                  <a:pt x="36" y="339"/>
                </a:lnTo>
                <a:lnTo>
                  <a:pt x="30" y="339"/>
                </a:lnTo>
                <a:lnTo>
                  <a:pt x="28" y="339"/>
                </a:lnTo>
                <a:lnTo>
                  <a:pt x="26" y="339"/>
                </a:lnTo>
                <a:lnTo>
                  <a:pt x="26" y="337"/>
                </a:lnTo>
                <a:lnTo>
                  <a:pt x="26" y="335"/>
                </a:lnTo>
                <a:lnTo>
                  <a:pt x="26" y="333"/>
                </a:lnTo>
                <a:lnTo>
                  <a:pt x="26" y="331"/>
                </a:lnTo>
                <a:lnTo>
                  <a:pt x="26" y="329"/>
                </a:lnTo>
                <a:lnTo>
                  <a:pt x="26" y="327"/>
                </a:lnTo>
                <a:lnTo>
                  <a:pt x="26" y="325"/>
                </a:lnTo>
                <a:lnTo>
                  <a:pt x="26" y="323"/>
                </a:lnTo>
                <a:lnTo>
                  <a:pt x="26" y="321"/>
                </a:lnTo>
                <a:lnTo>
                  <a:pt x="24" y="321"/>
                </a:lnTo>
                <a:lnTo>
                  <a:pt x="24" y="319"/>
                </a:lnTo>
                <a:lnTo>
                  <a:pt x="24" y="317"/>
                </a:lnTo>
                <a:lnTo>
                  <a:pt x="24" y="315"/>
                </a:lnTo>
                <a:lnTo>
                  <a:pt x="26" y="315"/>
                </a:lnTo>
                <a:lnTo>
                  <a:pt x="24" y="313"/>
                </a:lnTo>
                <a:lnTo>
                  <a:pt x="24" y="311"/>
                </a:lnTo>
                <a:lnTo>
                  <a:pt x="26" y="309"/>
                </a:lnTo>
                <a:lnTo>
                  <a:pt x="26" y="307"/>
                </a:lnTo>
                <a:lnTo>
                  <a:pt x="26" y="305"/>
                </a:lnTo>
                <a:lnTo>
                  <a:pt x="26" y="303"/>
                </a:lnTo>
                <a:lnTo>
                  <a:pt x="26" y="293"/>
                </a:lnTo>
                <a:lnTo>
                  <a:pt x="26" y="291"/>
                </a:lnTo>
                <a:lnTo>
                  <a:pt x="26" y="289"/>
                </a:lnTo>
                <a:lnTo>
                  <a:pt x="26" y="287"/>
                </a:lnTo>
                <a:lnTo>
                  <a:pt x="24" y="285"/>
                </a:lnTo>
                <a:lnTo>
                  <a:pt x="24" y="283"/>
                </a:lnTo>
                <a:lnTo>
                  <a:pt x="24" y="279"/>
                </a:lnTo>
                <a:lnTo>
                  <a:pt x="22" y="277"/>
                </a:lnTo>
                <a:lnTo>
                  <a:pt x="22" y="275"/>
                </a:lnTo>
                <a:lnTo>
                  <a:pt x="20" y="273"/>
                </a:lnTo>
                <a:lnTo>
                  <a:pt x="20" y="271"/>
                </a:lnTo>
                <a:lnTo>
                  <a:pt x="18" y="269"/>
                </a:lnTo>
                <a:lnTo>
                  <a:pt x="18" y="267"/>
                </a:lnTo>
                <a:lnTo>
                  <a:pt x="18" y="265"/>
                </a:lnTo>
                <a:lnTo>
                  <a:pt x="18" y="263"/>
                </a:lnTo>
                <a:lnTo>
                  <a:pt x="18" y="261"/>
                </a:lnTo>
                <a:lnTo>
                  <a:pt x="18" y="259"/>
                </a:lnTo>
                <a:lnTo>
                  <a:pt x="18" y="257"/>
                </a:lnTo>
                <a:lnTo>
                  <a:pt x="16" y="255"/>
                </a:lnTo>
                <a:lnTo>
                  <a:pt x="16" y="253"/>
                </a:lnTo>
                <a:lnTo>
                  <a:pt x="16" y="251"/>
                </a:lnTo>
                <a:lnTo>
                  <a:pt x="16" y="249"/>
                </a:lnTo>
                <a:lnTo>
                  <a:pt x="16" y="247"/>
                </a:lnTo>
                <a:lnTo>
                  <a:pt x="14" y="247"/>
                </a:lnTo>
                <a:lnTo>
                  <a:pt x="16" y="247"/>
                </a:lnTo>
                <a:lnTo>
                  <a:pt x="18" y="245"/>
                </a:lnTo>
                <a:lnTo>
                  <a:pt x="20" y="243"/>
                </a:lnTo>
                <a:lnTo>
                  <a:pt x="20" y="241"/>
                </a:lnTo>
                <a:lnTo>
                  <a:pt x="22" y="241"/>
                </a:lnTo>
                <a:lnTo>
                  <a:pt x="22" y="239"/>
                </a:lnTo>
                <a:lnTo>
                  <a:pt x="24" y="237"/>
                </a:lnTo>
                <a:lnTo>
                  <a:pt x="26" y="237"/>
                </a:lnTo>
                <a:lnTo>
                  <a:pt x="26" y="235"/>
                </a:lnTo>
                <a:lnTo>
                  <a:pt x="28" y="233"/>
                </a:lnTo>
                <a:lnTo>
                  <a:pt x="32" y="229"/>
                </a:lnTo>
                <a:lnTo>
                  <a:pt x="32" y="228"/>
                </a:lnTo>
                <a:lnTo>
                  <a:pt x="34" y="226"/>
                </a:lnTo>
                <a:lnTo>
                  <a:pt x="36" y="226"/>
                </a:lnTo>
                <a:lnTo>
                  <a:pt x="36" y="224"/>
                </a:lnTo>
                <a:lnTo>
                  <a:pt x="36" y="222"/>
                </a:lnTo>
                <a:lnTo>
                  <a:pt x="36" y="220"/>
                </a:lnTo>
                <a:lnTo>
                  <a:pt x="36" y="218"/>
                </a:lnTo>
                <a:lnTo>
                  <a:pt x="38" y="216"/>
                </a:lnTo>
                <a:lnTo>
                  <a:pt x="38" y="214"/>
                </a:lnTo>
                <a:lnTo>
                  <a:pt x="38" y="212"/>
                </a:lnTo>
                <a:lnTo>
                  <a:pt x="40" y="210"/>
                </a:lnTo>
                <a:lnTo>
                  <a:pt x="42" y="208"/>
                </a:lnTo>
                <a:lnTo>
                  <a:pt x="42" y="206"/>
                </a:lnTo>
                <a:lnTo>
                  <a:pt x="44" y="206"/>
                </a:lnTo>
                <a:lnTo>
                  <a:pt x="44" y="204"/>
                </a:lnTo>
                <a:lnTo>
                  <a:pt x="46" y="202"/>
                </a:lnTo>
                <a:lnTo>
                  <a:pt x="46" y="200"/>
                </a:lnTo>
                <a:lnTo>
                  <a:pt x="48" y="198"/>
                </a:lnTo>
                <a:lnTo>
                  <a:pt x="48" y="196"/>
                </a:lnTo>
                <a:lnTo>
                  <a:pt x="48" y="194"/>
                </a:lnTo>
                <a:lnTo>
                  <a:pt x="46" y="192"/>
                </a:lnTo>
                <a:lnTo>
                  <a:pt x="46" y="190"/>
                </a:lnTo>
                <a:lnTo>
                  <a:pt x="46" y="192"/>
                </a:lnTo>
                <a:lnTo>
                  <a:pt x="44" y="190"/>
                </a:lnTo>
                <a:lnTo>
                  <a:pt x="44" y="188"/>
                </a:lnTo>
                <a:lnTo>
                  <a:pt x="44" y="186"/>
                </a:lnTo>
                <a:lnTo>
                  <a:pt x="44" y="184"/>
                </a:lnTo>
                <a:lnTo>
                  <a:pt x="46" y="184"/>
                </a:lnTo>
                <a:lnTo>
                  <a:pt x="46" y="182"/>
                </a:lnTo>
                <a:lnTo>
                  <a:pt x="46" y="180"/>
                </a:lnTo>
                <a:lnTo>
                  <a:pt x="44" y="178"/>
                </a:lnTo>
                <a:lnTo>
                  <a:pt x="42" y="178"/>
                </a:lnTo>
                <a:lnTo>
                  <a:pt x="42" y="176"/>
                </a:lnTo>
                <a:lnTo>
                  <a:pt x="42" y="174"/>
                </a:lnTo>
                <a:lnTo>
                  <a:pt x="44" y="172"/>
                </a:lnTo>
                <a:lnTo>
                  <a:pt x="46" y="172"/>
                </a:lnTo>
                <a:lnTo>
                  <a:pt x="48" y="172"/>
                </a:lnTo>
                <a:lnTo>
                  <a:pt x="46" y="170"/>
                </a:lnTo>
                <a:lnTo>
                  <a:pt x="46" y="168"/>
                </a:lnTo>
                <a:lnTo>
                  <a:pt x="48" y="166"/>
                </a:lnTo>
                <a:lnTo>
                  <a:pt x="48" y="164"/>
                </a:lnTo>
                <a:lnTo>
                  <a:pt x="50" y="164"/>
                </a:lnTo>
                <a:lnTo>
                  <a:pt x="48" y="162"/>
                </a:lnTo>
                <a:lnTo>
                  <a:pt x="48" y="160"/>
                </a:lnTo>
                <a:lnTo>
                  <a:pt x="48" y="158"/>
                </a:lnTo>
                <a:lnTo>
                  <a:pt x="48" y="156"/>
                </a:lnTo>
                <a:lnTo>
                  <a:pt x="48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48"/>
                </a:lnTo>
                <a:lnTo>
                  <a:pt x="48" y="146"/>
                </a:lnTo>
                <a:lnTo>
                  <a:pt x="50" y="144"/>
                </a:lnTo>
                <a:lnTo>
                  <a:pt x="48" y="142"/>
                </a:lnTo>
                <a:lnTo>
                  <a:pt x="48" y="140"/>
                </a:lnTo>
                <a:lnTo>
                  <a:pt x="48" y="138"/>
                </a:lnTo>
                <a:lnTo>
                  <a:pt x="48" y="136"/>
                </a:lnTo>
                <a:lnTo>
                  <a:pt x="46" y="134"/>
                </a:lnTo>
                <a:lnTo>
                  <a:pt x="48" y="134"/>
                </a:lnTo>
                <a:lnTo>
                  <a:pt x="48" y="132"/>
                </a:lnTo>
                <a:lnTo>
                  <a:pt x="50" y="130"/>
                </a:lnTo>
                <a:lnTo>
                  <a:pt x="48" y="130"/>
                </a:lnTo>
                <a:lnTo>
                  <a:pt x="46" y="130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40" y="126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4"/>
                </a:lnTo>
                <a:lnTo>
                  <a:pt x="30" y="122"/>
                </a:lnTo>
                <a:lnTo>
                  <a:pt x="26" y="120"/>
                </a:lnTo>
                <a:lnTo>
                  <a:pt x="24" y="120"/>
                </a:lnTo>
                <a:lnTo>
                  <a:pt x="22" y="118"/>
                </a:lnTo>
                <a:lnTo>
                  <a:pt x="20" y="118"/>
                </a:lnTo>
                <a:lnTo>
                  <a:pt x="20" y="116"/>
                </a:lnTo>
                <a:lnTo>
                  <a:pt x="18" y="116"/>
                </a:lnTo>
                <a:lnTo>
                  <a:pt x="16" y="116"/>
                </a:lnTo>
                <a:lnTo>
                  <a:pt x="14" y="116"/>
                </a:lnTo>
                <a:lnTo>
                  <a:pt x="12" y="116"/>
                </a:lnTo>
                <a:lnTo>
                  <a:pt x="6" y="116"/>
                </a:lnTo>
                <a:lnTo>
                  <a:pt x="4" y="114"/>
                </a:lnTo>
                <a:lnTo>
                  <a:pt x="4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9" name="Freeform 2293">
            <a:extLst>
              <a:ext uri="{FF2B5EF4-FFF2-40B4-BE49-F238E27FC236}">
                <a16:creationId xmlns:a16="http://schemas.microsoft.com/office/drawing/2014/main" id="{C6AAA4B8-20F6-4FE3-9F61-C6754AE21E53}"/>
              </a:ext>
            </a:extLst>
          </p:cNvPr>
          <p:cNvSpPr>
            <a:spLocks/>
          </p:cNvSpPr>
          <p:nvPr/>
        </p:nvSpPr>
        <p:spPr bwMode="auto">
          <a:xfrm>
            <a:off x="5081588" y="4279900"/>
            <a:ext cx="304800" cy="538163"/>
          </a:xfrm>
          <a:custGeom>
            <a:avLst/>
            <a:gdLst>
              <a:gd name="T0" fmla="*/ 40322500 w 192"/>
              <a:gd name="T1" fmla="*/ 221773956 h 339"/>
              <a:gd name="T2" fmla="*/ 85685313 w 192"/>
              <a:gd name="T3" fmla="*/ 206653004 h 339"/>
              <a:gd name="T4" fmla="*/ 136088438 w 192"/>
              <a:gd name="T5" fmla="*/ 186491736 h 339"/>
              <a:gd name="T6" fmla="*/ 176410938 w 192"/>
              <a:gd name="T7" fmla="*/ 211693322 h 339"/>
              <a:gd name="T8" fmla="*/ 196572188 w 192"/>
              <a:gd name="T9" fmla="*/ 241935225 h 339"/>
              <a:gd name="T10" fmla="*/ 186491563 w 192"/>
              <a:gd name="T11" fmla="*/ 287298079 h 339"/>
              <a:gd name="T12" fmla="*/ 216733438 w 192"/>
              <a:gd name="T13" fmla="*/ 332660934 h 339"/>
              <a:gd name="T14" fmla="*/ 226814063 w 192"/>
              <a:gd name="T15" fmla="*/ 327620617 h 339"/>
              <a:gd name="T16" fmla="*/ 231854375 w 192"/>
              <a:gd name="T17" fmla="*/ 297378714 h 339"/>
              <a:gd name="T18" fmla="*/ 257055938 w 192"/>
              <a:gd name="T19" fmla="*/ 272177128 h 339"/>
              <a:gd name="T20" fmla="*/ 257055938 w 192"/>
              <a:gd name="T21" fmla="*/ 221773956 h 339"/>
              <a:gd name="T22" fmla="*/ 226814063 w 192"/>
              <a:gd name="T23" fmla="*/ 176411101 h 339"/>
              <a:gd name="T24" fmla="*/ 201612500 w 192"/>
              <a:gd name="T25" fmla="*/ 136088564 h 339"/>
              <a:gd name="T26" fmla="*/ 191531875 w 192"/>
              <a:gd name="T27" fmla="*/ 90725709 h 339"/>
              <a:gd name="T28" fmla="*/ 246975313 w 192"/>
              <a:gd name="T29" fmla="*/ 60483806 h 339"/>
              <a:gd name="T30" fmla="*/ 292338125 w 192"/>
              <a:gd name="T31" fmla="*/ 65524123 h 339"/>
              <a:gd name="T32" fmla="*/ 342741250 w 192"/>
              <a:gd name="T33" fmla="*/ 60483806 h 339"/>
              <a:gd name="T34" fmla="*/ 383063750 w 192"/>
              <a:gd name="T35" fmla="*/ 50403172 h 339"/>
              <a:gd name="T36" fmla="*/ 433466875 w 192"/>
              <a:gd name="T37" fmla="*/ 25201586 h 339"/>
              <a:gd name="T38" fmla="*/ 478829688 w 192"/>
              <a:gd name="T39" fmla="*/ 5040317 h 339"/>
              <a:gd name="T40" fmla="*/ 468749063 w 192"/>
              <a:gd name="T41" fmla="*/ 45362855 h 339"/>
              <a:gd name="T42" fmla="*/ 473789375 w 192"/>
              <a:gd name="T43" fmla="*/ 95766026 h 339"/>
              <a:gd name="T44" fmla="*/ 478829688 w 192"/>
              <a:gd name="T45" fmla="*/ 136088564 h 339"/>
              <a:gd name="T46" fmla="*/ 478829688 w 192"/>
              <a:gd name="T47" fmla="*/ 181451419 h 339"/>
              <a:gd name="T48" fmla="*/ 483870000 w 192"/>
              <a:gd name="T49" fmla="*/ 206653004 h 339"/>
              <a:gd name="T50" fmla="*/ 473789375 w 192"/>
              <a:gd name="T51" fmla="*/ 246975542 h 339"/>
              <a:gd name="T52" fmla="*/ 448587813 w 192"/>
              <a:gd name="T53" fmla="*/ 292338397 h 339"/>
              <a:gd name="T54" fmla="*/ 413305625 w 192"/>
              <a:gd name="T55" fmla="*/ 327620617 h 339"/>
              <a:gd name="T56" fmla="*/ 378023438 w 192"/>
              <a:gd name="T57" fmla="*/ 347781886 h 339"/>
              <a:gd name="T58" fmla="*/ 332660625 w 192"/>
              <a:gd name="T59" fmla="*/ 367943154 h 339"/>
              <a:gd name="T60" fmla="*/ 297378438 w 192"/>
              <a:gd name="T61" fmla="*/ 393144740 h 339"/>
              <a:gd name="T62" fmla="*/ 272176875 w 192"/>
              <a:gd name="T63" fmla="*/ 433467278 h 339"/>
              <a:gd name="T64" fmla="*/ 252015625 w 192"/>
              <a:gd name="T65" fmla="*/ 448588229 h 339"/>
              <a:gd name="T66" fmla="*/ 206652813 w 192"/>
              <a:gd name="T67" fmla="*/ 488910767 h 339"/>
              <a:gd name="T68" fmla="*/ 196572188 w 192"/>
              <a:gd name="T69" fmla="*/ 493951084 h 339"/>
              <a:gd name="T70" fmla="*/ 206652813 w 192"/>
              <a:gd name="T71" fmla="*/ 539313939 h 339"/>
              <a:gd name="T72" fmla="*/ 211693125 w 192"/>
              <a:gd name="T73" fmla="*/ 574596159 h 339"/>
              <a:gd name="T74" fmla="*/ 216733438 w 192"/>
              <a:gd name="T75" fmla="*/ 622479966 h 339"/>
              <a:gd name="T76" fmla="*/ 226814063 w 192"/>
              <a:gd name="T77" fmla="*/ 622479966 h 339"/>
              <a:gd name="T78" fmla="*/ 221773750 w 192"/>
              <a:gd name="T79" fmla="*/ 672883138 h 339"/>
              <a:gd name="T80" fmla="*/ 226814063 w 192"/>
              <a:gd name="T81" fmla="*/ 698084724 h 339"/>
              <a:gd name="T82" fmla="*/ 196572188 w 192"/>
              <a:gd name="T83" fmla="*/ 743447578 h 339"/>
              <a:gd name="T84" fmla="*/ 156249688 w 192"/>
              <a:gd name="T85" fmla="*/ 758568530 h 339"/>
              <a:gd name="T86" fmla="*/ 115927188 w 192"/>
              <a:gd name="T87" fmla="*/ 778729799 h 339"/>
              <a:gd name="T88" fmla="*/ 85685313 w 192"/>
              <a:gd name="T89" fmla="*/ 814012019 h 339"/>
              <a:gd name="T90" fmla="*/ 100806250 w 192"/>
              <a:gd name="T91" fmla="*/ 844253922 h 339"/>
              <a:gd name="T92" fmla="*/ 65524063 w 192"/>
              <a:gd name="T93" fmla="*/ 839213605 h 339"/>
              <a:gd name="T94" fmla="*/ 60483750 w 192"/>
              <a:gd name="T95" fmla="*/ 798891067 h 339"/>
              <a:gd name="T96" fmla="*/ 65524063 w 192"/>
              <a:gd name="T97" fmla="*/ 738407261 h 339"/>
              <a:gd name="T98" fmla="*/ 50403125 w 192"/>
              <a:gd name="T99" fmla="*/ 688004089 h 339"/>
              <a:gd name="T100" fmla="*/ 40322500 w 192"/>
              <a:gd name="T101" fmla="*/ 637600917 h 339"/>
              <a:gd name="T102" fmla="*/ 60483750 w 192"/>
              <a:gd name="T103" fmla="*/ 597278380 h 339"/>
              <a:gd name="T104" fmla="*/ 90725625 w 192"/>
              <a:gd name="T105" fmla="*/ 554434890 h 339"/>
              <a:gd name="T106" fmla="*/ 110886875 w 192"/>
              <a:gd name="T107" fmla="*/ 514112353 h 339"/>
              <a:gd name="T108" fmla="*/ 110886875 w 192"/>
              <a:gd name="T109" fmla="*/ 468749498 h 339"/>
              <a:gd name="T110" fmla="*/ 110886875 w 192"/>
              <a:gd name="T111" fmla="*/ 433467278 h 339"/>
              <a:gd name="T112" fmla="*/ 120967500 w 192"/>
              <a:gd name="T113" fmla="*/ 398185057 h 339"/>
              <a:gd name="T114" fmla="*/ 120967500 w 192"/>
              <a:gd name="T115" fmla="*/ 357862520 h 339"/>
              <a:gd name="T116" fmla="*/ 110886875 w 192"/>
              <a:gd name="T117" fmla="*/ 327620617 h 339"/>
              <a:gd name="T118" fmla="*/ 60483750 w 192"/>
              <a:gd name="T119" fmla="*/ 302419031 h 339"/>
              <a:gd name="T120" fmla="*/ 5040313 w 192"/>
              <a:gd name="T121" fmla="*/ 267136811 h 33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2" h="339">
                <a:moveTo>
                  <a:pt x="0" y="94"/>
                </a:moveTo>
                <a:lnTo>
                  <a:pt x="0" y="94"/>
                </a:lnTo>
                <a:lnTo>
                  <a:pt x="2" y="94"/>
                </a:lnTo>
                <a:lnTo>
                  <a:pt x="4" y="92"/>
                </a:lnTo>
                <a:lnTo>
                  <a:pt x="6" y="92"/>
                </a:lnTo>
                <a:lnTo>
                  <a:pt x="8" y="90"/>
                </a:lnTo>
                <a:lnTo>
                  <a:pt x="10" y="90"/>
                </a:lnTo>
                <a:lnTo>
                  <a:pt x="12" y="90"/>
                </a:lnTo>
                <a:lnTo>
                  <a:pt x="14" y="88"/>
                </a:lnTo>
                <a:lnTo>
                  <a:pt x="16" y="88"/>
                </a:lnTo>
                <a:lnTo>
                  <a:pt x="18" y="88"/>
                </a:lnTo>
                <a:lnTo>
                  <a:pt x="20" y="88"/>
                </a:lnTo>
                <a:lnTo>
                  <a:pt x="22" y="86"/>
                </a:lnTo>
                <a:lnTo>
                  <a:pt x="24" y="86"/>
                </a:lnTo>
                <a:lnTo>
                  <a:pt x="26" y="84"/>
                </a:lnTo>
                <a:lnTo>
                  <a:pt x="28" y="84"/>
                </a:lnTo>
                <a:lnTo>
                  <a:pt x="30" y="84"/>
                </a:lnTo>
                <a:lnTo>
                  <a:pt x="32" y="82"/>
                </a:lnTo>
                <a:lnTo>
                  <a:pt x="34" y="82"/>
                </a:lnTo>
                <a:lnTo>
                  <a:pt x="36" y="80"/>
                </a:lnTo>
                <a:lnTo>
                  <a:pt x="38" y="80"/>
                </a:lnTo>
                <a:lnTo>
                  <a:pt x="40" y="80"/>
                </a:lnTo>
                <a:lnTo>
                  <a:pt x="42" y="78"/>
                </a:lnTo>
                <a:lnTo>
                  <a:pt x="44" y="78"/>
                </a:lnTo>
                <a:lnTo>
                  <a:pt x="46" y="78"/>
                </a:lnTo>
                <a:lnTo>
                  <a:pt x="48" y="76"/>
                </a:lnTo>
                <a:lnTo>
                  <a:pt x="50" y="76"/>
                </a:lnTo>
                <a:lnTo>
                  <a:pt x="52" y="74"/>
                </a:lnTo>
                <a:lnTo>
                  <a:pt x="54" y="74"/>
                </a:lnTo>
                <a:lnTo>
                  <a:pt x="56" y="74"/>
                </a:lnTo>
                <a:lnTo>
                  <a:pt x="56" y="78"/>
                </a:lnTo>
                <a:lnTo>
                  <a:pt x="58" y="78"/>
                </a:lnTo>
                <a:lnTo>
                  <a:pt x="58" y="80"/>
                </a:lnTo>
                <a:lnTo>
                  <a:pt x="60" y="82"/>
                </a:lnTo>
                <a:lnTo>
                  <a:pt x="62" y="84"/>
                </a:lnTo>
                <a:lnTo>
                  <a:pt x="64" y="86"/>
                </a:lnTo>
                <a:lnTo>
                  <a:pt x="64" y="84"/>
                </a:lnTo>
                <a:lnTo>
                  <a:pt x="66" y="84"/>
                </a:lnTo>
                <a:lnTo>
                  <a:pt x="68" y="84"/>
                </a:lnTo>
                <a:lnTo>
                  <a:pt x="70" y="84"/>
                </a:lnTo>
                <a:lnTo>
                  <a:pt x="72" y="82"/>
                </a:lnTo>
                <a:lnTo>
                  <a:pt x="74" y="82"/>
                </a:lnTo>
                <a:lnTo>
                  <a:pt x="76" y="84"/>
                </a:lnTo>
                <a:lnTo>
                  <a:pt x="78" y="84"/>
                </a:lnTo>
                <a:lnTo>
                  <a:pt x="78" y="86"/>
                </a:lnTo>
                <a:lnTo>
                  <a:pt x="78" y="88"/>
                </a:lnTo>
                <a:lnTo>
                  <a:pt x="78" y="90"/>
                </a:lnTo>
                <a:lnTo>
                  <a:pt x="78" y="92"/>
                </a:lnTo>
                <a:lnTo>
                  <a:pt x="80" y="94"/>
                </a:lnTo>
                <a:lnTo>
                  <a:pt x="78" y="96"/>
                </a:lnTo>
                <a:lnTo>
                  <a:pt x="78" y="98"/>
                </a:lnTo>
                <a:lnTo>
                  <a:pt x="80" y="98"/>
                </a:lnTo>
                <a:lnTo>
                  <a:pt x="78" y="100"/>
                </a:lnTo>
                <a:lnTo>
                  <a:pt x="78" y="102"/>
                </a:lnTo>
                <a:lnTo>
                  <a:pt x="76" y="104"/>
                </a:lnTo>
                <a:lnTo>
                  <a:pt x="76" y="106"/>
                </a:lnTo>
                <a:lnTo>
                  <a:pt x="76" y="108"/>
                </a:lnTo>
                <a:lnTo>
                  <a:pt x="74" y="110"/>
                </a:lnTo>
                <a:lnTo>
                  <a:pt x="72" y="112"/>
                </a:lnTo>
                <a:lnTo>
                  <a:pt x="74" y="114"/>
                </a:lnTo>
                <a:lnTo>
                  <a:pt x="76" y="116"/>
                </a:lnTo>
                <a:lnTo>
                  <a:pt x="76" y="118"/>
                </a:lnTo>
                <a:lnTo>
                  <a:pt x="76" y="120"/>
                </a:lnTo>
                <a:lnTo>
                  <a:pt x="76" y="122"/>
                </a:lnTo>
                <a:lnTo>
                  <a:pt x="78" y="122"/>
                </a:lnTo>
                <a:lnTo>
                  <a:pt x="80" y="124"/>
                </a:lnTo>
                <a:lnTo>
                  <a:pt x="82" y="126"/>
                </a:lnTo>
                <a:lnTo>
                  <a:pt x="82" y="128"/>
                </a:lnTo>
                <a:lnTo>
                  <a:pt x="84" y="130"/>
                </a:lnTo>
                <a:lnTo>
                  <a:pt x="86" y="132"/>
                </a:lnTo>
                <a:lnTo>
                  <a:pt x="88" y="134"/>
                </a:lnTo>
                <a:lnTo>
                  <a:pt x="86" y="136"/>
                </a:lnTo>
                <a:lnTo>
                  <a:pt x="86" y="138"/>
                </a:lnTo>
                <a:lnTo>
                  <a:pt x="90" y="138"/>
                </a:lnTo>
                <a:lnTo>
                  <a:pt x="92" y="136"/>
                </a:lnTo>
                <a:lnTo>
                  <a:pt x="90" y="134"/>
                </a:lnTo>
                <a:lnTo>
                  <a:pt x="92" y="132"/>
                </a:lnTo>
                <a:lnTo>
                  <a:pt x="90" y="130"/>
                </a:lnTo>
                <a:lnTo>
                  <a:pt x="90" y="128"/>
                </a:lnTo>
                <a:lnTo>
                  <a:pt x="88" y="126"/>
                </a:lnTo>
                <a:lnTo>
                  <a:pt x="90" y="124"/>
                </a:lnTo>
                <a:lnTo>
                  <a:pt x="90" y="122"/>
                </a:lnTo>
                <a:lnTo>
                  <a:pt x="92" y="120"/>
                </a:lnTo>
                <a:lnTo>
                  <a:pt x="92" y="118"/>
                </a:lnTo>
                <a:lnTo>
                  <a:pt x="94" y="118"/>
                </a:lnTo>
                <a:lnTo>
                  <a:pt x="96" y="118"/>
                </a:lnTo>
                <a:lnTo>
                  <a:pt x="98" y="118"/>
                </a:lnTo>
                <a:lnTo>
                  <a:pt x="100" y="116"/>
                </a:lnTo>
                <a:lnTo>
                  <a:pt x="100" y="114"/>
                </a:lnTo>
                <a:lnTo>
                  <a:pt x="102" y="112"/>
                </a:lnTo>
                <a:lnTo>
                  <a:pt x="102" y="110"/>
                </a:lnTo>
                <a:lnTo>
                  <a:pt x="102" y="108"/>
                </a:lnTo>
                <a:lnTo>
                  <a:pt x="102" y="106"/>
                </a:lnTo>
                <a:lnTo>
                  <a:pt x="102" y="104"/>
                </a:lnTo>
                <a:lnTo>
                  <a:pt x="102" y="102"/>
                </a:lnTo>
                <a:lnTo>
                  <a:pt x="102" y="100"/>
                </a:lnTo>
                <a:lnTo>
                  <a:pt x="102" y="98"/>
                </a:lnTo>
                <a:lnTo>
                  <a:pt x="102" y="96"/>
                </a:lnTo>
                <a:lnTo>
                  <a:pt x="102" y="94"/>
                </a:lnTo>
                <a:lnTo>
                  <a:pt x="102" y="92"/>
                </a:lnTo>
                <a:lnTo>
                  <a:pt x="102" y="88"/>
                </a:lnTo>
                <a:lnTo>
                  <a:pt x="102" y="86"/>
                </a:lnTo>
                <a:lnTo>
                  <a:pt x="102" y="84"/>
                </a:lnTo>
                <a:lnTo>
                  <a:pt x="100" y="84"/>
                </a:lnTo>
                <a:lnTo>
                  <a:pt x="98" y="82"/>
                </a:lnTo>
                <a:lnTo>
                  <a:pt x="98" y="80"/>
                </a:lnTo>
                <a:lnTo>
                  <a:pt x="96" y="78"/>
                </a:lnTo>
                <a:lnTo>
                  <a:pt x="96" y="76"/>
                </a:lnTo>
                <a:lnTo>
                  <a:pt x="94" y="74"/>
                </a:lnTo>
                <a:lnTo>
                  <a:pt x="94" y="72"/>
                </a:lnTo>
                <a:lnTo>
                  <a:pt x="92" y="70"/>
                </a:lnTo>
                <a:lnTo>
                  <a:pt x="90" y="70"/>
                </a:lnTo>
                <a:lnTo>
                  <a:pt x="90" y="68"/>
                </a:lnTo>
                <a:lnTo>
                  <a:pt x="88" y="66"/>
                </a:lnTo>
                <a:lnTo>
                  <a:pt x="86" y="64"/>
                </a:lnTo>
                <a:lnTo>
                  <a:pt x="84" y="64"/>
                </a:lnTo>
                <a:lnTo>
                  <a:pt x="82" y="64"/>
                </a:lnTo>
                <a:lnTo>
                  <a:pt x="82" y="62"/>
                </a:lnTo>
                <a:lnTo>
                  <a:pt x="80" y="60"/>
                </a:lnTo>
                <a:lnTo>
                  <a:pt x="80" y="58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80" y="50"/>
                </a:lnTo>
                <a:lnTo>
                  <a:pt x="80" y="48"/>
                </a:lnTo>
                <a:lnTo>
                  <a:pt x="80" y="46"/>
                </a:lnTo>
                <a:lnTo>
                  <a:pt x="78" y="44"/>
                </a:lnTo>
                <a:lnTo>
                  <a:pt x="78" y="42"/>
                </a:lnTo>
                <a:lnTo>
                  <a:pt x="78" y="40"/>
                </a:lnTo>
                <a:lnTo>
                  <a:pt x="76" y="38"/>
                </a:lnTo>
                <a:lnTo>
                  <a:pt x="76" y="36"/>
                </a:lnTo>
                <a:lnTo>
                  <a:pt x="78" y="34"/>
                </a:lnTo>
                <a:lnTo>
                  <a:pt x="80" y="30"/>
                </a:lnTo>
                <a:lnTo>
                  <a:pt x="80" y="28"/>
                </a:lnTo>
                <a:lnTo>
                  <a:pt x="82" y="26"/>
                </a:lnTo>
                <a:lnTo>
                  <a:pt x="82" y="24"/>
                </a:lnTo>
                <a:lnTo>
                  <a:pt x="84" y="24"/>
                </a:lnTo>
                <a:lnTo>
                  <a:pt x="90" y="24"/>
                </a:lnTo>
                <a:lnTo>
                  <a:pt x="92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2"/>
                </a:lnTo>
                <a:lnTo>
                  <a:pt x="102" y="20"/>
                </a:lnTo>
                <a:lnTo>
                  <a:pt x="104" y="20"/>
                </a:lnTo>
                <a:lnTo>
                  <a:pt x="106" y="22"/>
                </a:lnTo>
                <a:lnTo>
                  <a:pt x="108" y="22"/>
                </a:lnTo>
                <a:lnTo>
                  <a:pt x="110" y="24"/>
                </a:lnTo>
                <a:lnTo>
                  <a:pt x="112" y="26"/>
                </a:lnTo>
                <a:lnTo>
                  <a:pt x="114" y="26"/>
                </a:lnTo>
                <a:lnTo>
                  <a:pt x="116" y="26"/>
                </a:lnTo>
                <a:lnTo>
                  <a:pt x="118" y="26"/>
                </a:lnTo>
                <a:lnTo>
                  <a:pt x="120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6" y="26"/>
                </a:lnTo>
                <a:lnTo>
                  <a:pt x="128" y="26"/>
                </a:lnTo>
                <a:lnTo>
                  <a:pt x="130" y="26"/>
                </a:lnTo>
                <a:lnTo>
                  <a:pt x="132" y="26"/>
                </a:lnTo>
                <a:lnTo>
                  <a:pt x="134" y="26"/>
                </a:lnTo>
                <a:lnTo>
                  <a:pt x="136" y="24"/>
                </a:lnTo>
                <a:lnTo>
                  <a:pt x="138" y="24"/>
                </a:lnTo>
                <a:lnTo>
                  <a:pt x="140" y="22"/>
                </a:lnTo>
                <a:lnTo>
                  <a:pt x="140" y="20"/>
                </a:lnTo>
                <a:lnTo>
                  <a:pt x="142" y="18"/>
                </a:lnTo>
                <a:lnTo>
                  <a:pt x="144" y="16"/>
                </a:lnTo>
                <a:lnTo>
                  <a:pt x="146" y="16"/>
                </a:lnTo>
                <a:lnTo>
                  <a:pt x="148" y="18"/>
                </a:lnTo>
                <a:lnTo>
                  <a:pt x="150" y="20"/>
                </a:lnTo>
                <a:lnTo>
                  <a:pt x="152" y="20"/>
                </a:lnTo>
                <a:lnTo>
                  <a:pt x="154" y="18"/>
                </a:lnTo>
                <a:lnTo>
                  <a:pt x="156" y="16"/>
                </a:lnTo>
                <a:lnTo>
                  <a:pt x="158" y="16"/>
                </a:lnTo>
                <a:lnTo>
                  <a:pt x="160" y="16"/>
                </a:lnTo>
                <a:lnTo>
                  <a:pt x="162" y="14"/>
                </a:lnTo>
                <a:lnTo>
                  <a:pt x="164" y="14"/>
                </a:lnTo>
                <a:lnTo>
                  <a:pt x="166" y="14"/>
                </a:lnTo>
                <a:lnTo>
                  <a:pt x="168" y="14"/>
                </a:lnTo>
                <a:lnTo>
                  <a:pt x="170" y="12"/>
                </a:lnTo>
                <a:lnTo>
                  <a:pt x="172" y="10"/>
                </a:lnTo>
                <a:lnTo>
                  <a:pt x="174" y="10"/>
                </a:lnTo>
                <a:lnTo>
                  <a:pt x="176" y="10"/>
                </a:lnTo>
                <a:lnTo>
                  <a:pt x="178" y="8"/>
                </a:lnTo>
                <a:lnTo>
                  <a:pt x="180" y="8"/>
                </a:lnTo>
                <a:lnTo>
                  <a:pt x="182" y="6"/>
                </a:lnTo>
                <a:lnTo>
                  <a:pt x="184" y="4"/>
                </a:lnTo>
                <a:lnTo>
                  <a:pt x="186" y="2"/>
                </a:lnTo>
                <a:lnTo>
                  <a:pt x="188" y="2"/>
                </a:lnTo>
                <a:lnTo>
                  <a:pt x="188" y="0"/>
                </a:lnTo>
                <a:lnTo>
                  <a:pt x="190" y="2"/>
                </a:lnTo>
                <a:lnTo>
                  <a:pt x="190" y="4"/>
                </a:lnTo>
                <a:lnTo>
                  <a:pt x="190" y="6"/>
                </a:lnTo>
                <a:lnTo>
                  <a:pt x="190" y="8"/>
                </a:lnTo>
                <a:lnTo>
                  <a:pt x="190" y="10"/>
                </a:lnTo>
                <a:lnTo>
                  <a:pt x="190" y="12"/>
                </a:lnTo>
                <a:lnTo>
                  <a:pt x="190" y="14"/>
                </a:lnTo>
                <a:lnTo>
                  <a:pt x="188" y="16"/>
                </a:lnTo>
                <a:lnTo>
                  <a:pt x="186" y="18"/>
                </a:lnTo>
                <a:lnTo>
                  <a:pt x="188" y="20"/>
                </a:lnTo>
                <a:lnTo>
                  <a:pt x="188" y="22"/>
                </a:lnTo>
                <a:lnTo>
                  <a:pt x="188" y="24"/>
                </a:lnTo>
                <a:lnTo>
                  <a:pt x="188" y="26"/>
                </a:lnTo>
                <a:lnTo>
                  <a:pt x="188" y="28"/>
                </a:lnTo>
                <a:lnTo>
                  <a:pt x="188" y="30"/>
                </a:lnTo>
                <a:lnTo>
                  <a:pt x="188" y="32"/>
                </a:lnTo>
                <a:lnTo>
                  <a:pt x="188" y="34"/>
                </a:lnTo>
                <a:lnTo>
                  <a:pt x="188" y="36"/>
                </a:lnTo>
                <a:lnTo>
                  <a:pt x="188" y="38"/>
                </a:lnTo>
                <a:lnTo>
                  <a:pt x="188" y="40"/>
                </a:lnTo>
                <a:lnTo>
                  <a:pt x="188" y="42"/>
                </a:lnTo>
                <a:lnTo>
                  <a:pt x="190" y="44"/>
                </a:lnTo>
                <a:lnTo>
                  <a:pt x="190" y="46"/>
                </a:lnTo>
                <a:lnTo>
                  <a:pt x="190" y="48"/>
                </a:lnTo>
                <a:lnTo>
                  <a:pt x="190" y="50"/>
                </a:lnTo>
                <a:lnTo>
                  <a:pt x="188" y="52"/>
                </a:lnTo>
                <a:lnTo>
                  <a:pt x="190" y="52"/>
                </a:lnTo>
                <a:lnTo>
                  <a:pt x="190" y="54"/>
                </a:lnTo>
                <a:lnTo>
                  <a:pt x="190" y="56"/>
                </a:lnTo>
                <a:lnTo>
                  <a:pt x="190" y="58"/>
                </a:lnTo>
                <a:lnTo>
                  <a:pt x="190" y="60"/>
                </a:lnTo>
                <a:lnTo>
                  <a:pt x="188" y="62"/>
                </a:lnTo>
                <a:lnTo>
                  <a:pt x="188" y="64"/>
                </a:lnTo>
                <a:lnTo>
                  <a:pt x="188" y="66"/>
                </a:lnTo>
                <a:lnTo>
                  <a:pt x="188" y="68"/>
                </a:lnTo>
                <a:lnTo>
                  <a:pt x="190" y="70"/>
                </a:lnTo>
                <a:lnTo>
                  <a:pt x="190" y="72"/>
                </a:lnTo>
                <a:lnTo>
                  <a:pt x="190" y="74"/>
                </a:lnTo>
                <a:lnTo>
                  <a:pt x="190" y="76"/>
                </a:lnTo>
                <a:lnTo>
                  <a:pt x="190" y="78"/>
                </a:lnTo>
                <a:lnTo>
                  <a:pt x="192" y="78"/>
                </a:lnTo>
                <a:lnTo>
                  <a:pt x="192" y="80"/>
                </a:lnTo>
                <a:lnTo>
                  <a:pt x="190" y="82"/>
                </a:lnTo>
                <a:lnTo>
                  <a:pt x="190" y="84"/>
                </a:lnTo>
                <a:lnTo>
                  <a:pt x="192" y="82"/>
                </a:lnTo>
                <a:lnTo>
                  <a:pt x="192" y="84"/>
                </a:lnTo>
                <a:lnTo>
                  <a:pt x="192" y="86"/>
                </a:lnTo>
                <a:lnTo>
                  <a:pt x="192" y="88"/>
                </a:lnTo>
                <a:lnTo>
                  <a:pt x="192" y="90"/>
                </a:lnTo>
                <a:lnTo>
                  <a:pt x="190" y="92"/>
                </a:lnTo>
                <a:lnTo>
                  <a:pt x="192" y="94"/>
                </a:lnTo>
                <a:lnTo>
                  <a:pt x="190" y="94"/>
                </a:lnTo>
                <a:lnTo>
                  <a:pt x="190" y="96"/>
                </a:lnTo>
                <a:lnTo>
                  <a:pt x="188" y="96"/>
                </a:lnTo>
                <a:lnTo>
                  <a:pt x="188" y="98"/>
                </a:lnTo>
                <a:lnTo>
                  <a:pt x="190" y="98"/>
                </a:lnTo>
                <a:lnTo>
                  <a:pt x="190" y="100"/>
                </a:lnTo>
                <a:lnTo>
                  <a:pt x="188" y="102"/>
                </a:lnTo>
                <a:lnTo>
                  <a:pt x="188" y="104"/>
                </a:lnTo>
                <a:lnTo>
                  <a:pt x="186" y="106"/>
                </a:lnTo>
                <a:lnTo>
                  <a:pt x="184" y="108"/>
                </a:lnTo>
                <a:lnTo>
                  <a:pt x="182" y="110"/>
                </a:lnTo>
                <a:lnTo>
                  <a:pt x="180" y="112"/>
                </a:lnTo>
                <a:lnTo>
                  <a:pt x="178" y="114"/>
                </a:lnTo>
                <a:lnTo>
                  <a:pt x="178" y="116"/>
                </a:lnTo>
                <a:lnTo>
                  <a:pt x="178" y="118"/>
                </a:lnTo>
                <a:lnTo>
                  <a:pt x="176" y="120"/>
                </a:lnTo>
                <a:lnTo>
                  <a:pt x="174" y="120"/>
                </a:lnTo>
                <a:lnTo>
                  <a:pt x="174" y="122"/>
                </a:lnTo>
                <a:lnTo>
                  <a:pt x="172" y="122"/>
                </a:lnTo>
                <a:lnTo>
                  <a:pt x="172" y="124"/>
                </a:lnTo>
                <a:lnTo>
                  <a:pt x="172" y="126"/>
                </a:lnTo>
                <a:lnTo>
                  <a:pt x="170" y="128"/>
                </a:lnTo>
                <a:lnTo>
                  <a:pt x="166" y="130"/>
                </a:lnTo>
                <a:lnTo>
                  <a:pt x="164" y="130"/>
                </a:lnTo>
                <a:lnTo>
                  <a:pt x="162" y="132"/>
                </a:lnTo>
                <a:lnTo>
                  <a:pt x="160" y="134"/>
                </a:lnTo>
                <a:lnTo>
                  <a:pt x="160" y="136"/>
                </a:lnTo>
                <a:lnTo>
                  <a:pt x="158" y="136"/>
                </a:lnTo>
                <a:lnTo>
                  <a:pt x="156" y="136"/>
                </a:lnTo>
                <a:lnTo>
                  <a:pt x="154" y="136"/>
                </a:lnTo>
                <a:lnTo>
                  <a:pt x="152" y="136"/>
                </a:lnTo>
                <a:lnTo>
                  <a:pt x="152" y="138"/>
                </a:lnTo>
                <a:lnTo>
                  <a:pt x="150" y="138"/>
                </a:lnTo>
                <a:lnTo>
                  <a:pt x="148" y="140"/>
                </a:lnTo>
                <a:lnTo>
                  <a:pt x="146" y="140"/>
                </a:lnTo>
                <a:lnTo>
                  <a:pt x="144" y="140"/>
                </a:lnTo>
                <a:lnTo>
                  <a:pt x="142" y="142"/>
                </a:lnTo>
                <a:lnTo>
                  <a:pt x="142" y="140"/>
                </a:lnTo>
                <a:lnTo>
                  <a:pt x="140" y="142"/>
                </a:lnTo>
                <a:lnTo>
                  <a:pt x="138" y="144"/>
                </a:lnTo>
                <a:lnTo>
                  <a:pt x="136" y="144"/>
                </a:lnTo>
                <a:lnTo>
                  <a:pt x="134" y="146"/>
                </a:lnTo>
                <a:lnTo>
                  <a:pt x="132" y="146"/>
                </a:lnTo>
                <a:lnTo>
                  <a:pt x="130" y="148"/>
                </a:lnTo>
                <a:lnTo>
                  <a:pt x="128" y="150"/>
                </a:lnTo>
                <a:lnTo>
                  <a:pt x="126" y="150"/>
                </a:lnTo>
                <a:lnTo>
                  <a:pt x="124" y="152"/>
                </a:lnTo>
                <a:lnTo>
                  <a:pt x="122" y="154"/>
                </a:lnTo>
                <a:lnTo>
                  <a:pt x="122" y="156"/>
                </a:lnTo>
                <a:lnTo>
                  <a:pt x="120" y="156"/>
                </a:lnTo>
                <a:lnTo>
                  <a:pt x="118" y="154"/>
                </a:lnTo>
                <a:lnTo>
                  <a:pt x="118" y="156"/>
                </a:lnTo>
                <a:lnTo>
                  <a:pt x="120" y="158"/>
                </a:lnTo>
                <a:lnTo>
                  <a:pt x="120" y="160"/>
                </a:lnTo>
                <a:lnTo>
                  <a:pt x="118" y="162"/>
                </a:lnTo>
                <a:lnTo>
                  <a:pt x="116" y="164"/>
                </a:lnTo>
                <a:lnTo>
                  <a:pt x="114" y="166"/>
                </a:lnTo>
                <a:lnTo>
                  <a:pt x="112" y="166"/>
                </a:lnTo>
                <a:lnTo>
                  <a:pt x="110" y="168"/>
                </a:lnTo>
                <a:lnTo>
                  <a:pt x="110" y="170"/>
                </a:lnTo>
                <a:lnTo>
                  <a:pt x="110" y="172"/>
                </a:lnTo>
                <a:lnTo>
                  <a:pt x="110" y="174"/>
                </a:lnTo>
                <a:lnTo>
                  <a:pt x="108" y="172"/>
                </a:lnTo>
                <a:lnTo>
                  <a:pt x="106" y="172"/>
                </a:lnTo>
                <a:lnTo>
                  <a:pt x="106" y="174"/>
                </a:lnTo>
                <a:lnTo>
                  <a:pt x="106" y="176"/>
                </a:lnTo>
                <a:lnTo>
                  <a:pt x="104" y="176"/>
                </a:lnTo>
                <a:lnTo>
                  <a:pt x="104" y="174"/>
                </a:lnTo>
                <a:lnTo>
                  <a:pt x="102" y="176"/>
                </a:lnTo>
                <a:lnTo>
                  <a:pt x="100" y="178"/>
                </a:lnTo>
                <a:lnTo>
                  <a:pt x="98" y="178"/>
                </a:lnTo>
                <a:lnTo>
                  <a:pt x="96" y="180"/>
                </a:lnTo>
                <a:lnTo>
                  <a:pt x="94" y="182"/>
                </a:lnTo>
                <a:lnTo>
                  <a:pt x="94" y="184"/>
                </a:lnTo>
                <a:lnTo>
                  <a:pt x="92" y="186"/>
                </a:lnTo>
                <a:lnTo>
                  <a:pt x="90" y="188"/>
                </a:lnTo>
                <a:lnTo>
                  <a:pt x="88" y="190"/>
                </a:lnTo>
                <a:lnTo>
                  <a:pt x="86" y="190"/>
                </a:lnTo>
                <a:lnTo>
                  <a:pt x="86" y="192"/>
                </a:lnTo>
                <a:lnTo>
                  <a:pt x="84" y="194"/>
                </a:lnTo>
                <a:lnTo>
                  <a:pt x="82" y="194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78" y="192"/>
                </a:lnTo>
                <a:lnTo>
                  <a:pt x="76" y="190"/>
                </a:lnTo>
                <a:lnTo>
                  <a:pt x="74" y="190"/>
                </a:lnTo>
                <a:lnTo>
                  <a:pt x="76" y="190"/>
                </a:lnTo>
                <a:lnTo>
                  <a:pt x="78" y="192"/>
                </a:lnTo>
                <a:lnTo>
                  <a:pt x="80" y="194"/>
                </a:lnTo>
                <a:lnTo>
                  <a:pt x="78" y="196"/>
                </a:lnTo>
                <a:lnTo>
                  <a:pt x="78" y="198"/>
                </a:lnTo>
                <a:lnTo>
                  <a:pt x="78" y="200"/>
                </a:lnTo>
                <a:lnTo>
                  <a:pt x="78" y="202"/>
                </a:lnTo>
                <a:lnTo>
                  <a:pt x="78" y="204"/>
                </a:lnTo>
                <a:lnTo>
                  <a:pt x="78" y="206"/>
                </a:lnTo>
                <a:lnTo>
                  <a:pt x="78" y="210"/>
                </a:lnTo>
                <a:lnTo>
                  <a:pt x="80" y="210"/>
                </a:lnTo>
                <a:lnTo>
                  <a:pt x="80" y="212"/>
                </a:lnTo>
                <a:lnTo>
                  <a:pt x="82" y="212"/>
                </a:lnTo>
                <a:lnTo>
                  <a:pt x="82" y="214"/>
                </a:lnTo>
                <a:lnTo>
                  <a:pt x="84" y="216"/>
                </a:lnTo>
                <a:lnTo>
                  <a:pt x="84" y="218"/>
                </a:lnTo>
                <a:lnTo>
                  <a:pt x="84" y="220"/>
                </a:lnTo>
                <a:lnTo>
                  <a:pt x="84" y="222"/>
                </a:lnTo>
                <a:lnTo>
                  <a:pt x="84" y="224"/>
                </a:lnTo>
                <a:lnTo>
                  <a:pt x="84" y="226"/>
                </a:lnTo>
                <a:lnTo>
                  <a:pt x="84" y="224"/>
                </a:lnTo>
                <a:lnTo>
                  <a:pt x="84" y="226"/>
                </a:lnTo>
                <a:lnTo>
                  <a:pt x="84" y="228"/>
                </a:lnTo>
                <a:lnTo>
                  <a:pt x="86" y="229"/>
                </a:lnTo>
                <a:lnTo>
                  <a:pt x="86" y="231"/>
                </a:lnTo>
                <a:lnTo>
                  <a:pt x="86" y="233"/>
                </a:lnTo>
                <a:lnTo>
                  <a:pt x="86" y="235"/>
                </a:lnTo>
                <a:lnTo>
                  <a:pt x="88" y="237"/>
                </a:lnTo>
                <a:lnTo>
                  <a:pt x="88" y="239"/>
                </a:lnTo>
                <a:lnTo>
                  <a:pt x="88" y="241"/>
                </a:lnTo>
                <a:lnTo>
                  <a:pt x="88" y="243"/>
                </a:lnTo>
                <a:lnTo>
                  <a:pt x="86" y="245"/>
                </a:lnTo>
                <a:lnTo>
                  <a:pt x="86" y="247"/>
                </a:lnTo>
                <a:lnTo>
                  <a:pt x="88" y="249"/>
                </a:lnTo>
                <a:lnTo>
                  <a:pt x="88" y="247"/>
                </a:lnTo>
                <a:lnTo>
                  <a:pt x="88" y="245"/>
                </a:lnTo>
                <a:lnTo>
                  <a:pt x="90" y="243"/>
                </a:lnTo>
                <a:lnTo>
                  <a:pt x="90" y="241"/>
                </a:lnTo>
                <a:lnTo>
                  <a:pt x="90" y="243"/>
                </a:lnTo>
                <a:lnTo>
                  <a:pt x="90" y="245"/>
                </a:lnTo>
                <a:lnTo>
                  <a:pt x="92" y="243"/>
                </a:lnTo>
                <a:lnTo>
                  <a:pt x="92" y="245"/>
                </a:lnTo>
                <a:lnTo>
                  <a:pt x="90" y="245"/>
                </a:lnTo>
                <a:lnTo>
                  <a:pt x="90" y="247"/>
                </a:lnTo>
                <a:lnTo>
                  <a:pt x="90" y="249"/>
                </a:lnTo>
                <a:lnTo>
                  <a:pt x="90" y="251"/>
                </a:lnTo>
                <a:lnTo>
                  <a:pt x="90" y="253"/>
                </a:lnTo>
                <a:lnTo>
                  <a:pt x="90" y="255"/>
                </a:lnTo>
                <a:lnTo>
                  <a:pt x="90" y="257"/>
                </a:lnTo>
                <a:lnTo>
                  <a:pt x="92" y="257"/>
                </a:lnTo>
                <a:lnTo>
                  <a:pt x="90" y="259"/>
                </a:lnTo>
                <a:lnTo>
                  <a:pt x="90" y="261"/>
                </a:lnTo>
                <a:lnTo>
                  <a:pt x="90" y="263"/>
                </a:lnTo>
                <a:lnTo>
                  <a:pt x="90" y="265"/>
                </a:lnTo>
                <a:lnTo>
                  <a:pt x="88" y="267"/>
                </a:lnTo>
                <a:lnTo>
                  <a:pt x="88" y="269"/>
                </a:lnTo>
                <a:lnTo>
                  <a:pt x="88" y="271"/>
                </a:lnTo>
                <a:lnTo>
                  <a:pt x="86" y="273"/>
                </a:lnTo>
                <a:lnTo>
                  <a:pt x="86" y="275"/>
                </a:lnTo>
                <a:lnTo>
                  <a:pt x="86" y="277"/>
                </a:lnTo>
                <a:lnTo>
                  <a:pt x="86" y="279"/>
                </a:lnTo>
                <a:lnTo>
                  <a:pt x="86" y="277"/>
                </a:lnTo>
                <a:lnTo>
                  <a:pt x="88" y="277"/>
                </a:lnTo>
                <a:lnTo>
                  <a:pt x="88" y="275"/>
                </a:lnTo>
                <a:lnTo>
                  <a:pt x="90" y="277"/>
                </a:lnTo>
                <a:lnTo>
                  <a:pt x="90" y="279"/>
                </a:lnTo>
                <a:lnTo>
                  <a:pt x="88" y="281"/>
                </a:lnTo>
                <a:lnTo>
                  <a:pt x="88" y="283"/>
                </a:lnTo>
                <a:lnTo>
                  <a:pt x="88" y="285"/>
                </a:lnTo>
                <a:lnTo>
                  <a:pt x="86" y="287"/>
                </a:lnTo>
                <a:lnTo>
                  <a:pt x="84" y="289"/>
                </a:lnTo>
                <a:lnTo>
                  <a:pt x="82" y="291"/>
                </a:lnTo>
                <a:lnTo>
                  <a:pt x="80" y="293"/>
                </a:lnTo>
                <a:lnTo>
                  <a:pt x="78" y="295"/>
                </a:lnTo>
                <a:lnTo>
                  <a:pt x="76" y="295"/>
                </a:lnTo>
                <a:lnTo>
                  <a:pt x="76" y="297"/>
                </a:lnTo>
                <a:lnTo>
                  <a:pt x="74" y="297"/>
                </a:lnTo>
                <a:lnTo>
                  <a:pt x="72" y="297"/>
                </a:lnTo>
                <a:lnTo>
                  <a:pt x="70" y="297"/>
                </a:lnTo>
                <a:lnTo>
                  <a:pt x="68" y="299"/>
                </a:lnTo>
                <a:lnTo>
                  <a:pt x="66" y="299"/>
                </a:lnTo>
                <a:lnTo>
                  <a:pt x="64" y="301"/>
                </a:lnTo>
                <a:lnTo>
                  <a:pt x="62" y="301"/>
                </a:lnTo>
                <a:lnTo>
                  <a:pt x="60" y="301"/>
                </a:lnTo>
                <a:lnTo>
                  <a:pt x="58" y="303"/>
                </a:lnTo>
                <a:lnTo>
                  <a:pt x="56" y="303"/>
                </a:lnTo>
                <a:lnTo>
                  <a:pt x="54" y="305"/>
                </a:lnTo>
                <a:lnTo>
                  <a:pt x="52" y="305"/>
                </a:lnTo>
                <a:lnTo>
                  <a:pt x="50" y="307"/>
                </a:lnTo>
                <a:lnTo>
                  <a:pt x="48" y="307"/>
                </a:lnTo>
                <a:lnTo>
                  <a:pt x="46" y="307"/>
                </a:lnTo>
                <a:lnTo>
                  <a:pt x="46" y="309"/>
                </a:lnTo>
                <a:lnTo>
                  <a:pt x="44" y="309"/>
                </a:lnTo>
                <a:lnTo>
                  <a:pt x="42" y="311"/>
                </a:lnTo>
                <a:lnTo>
                  <a:pt x="40" y="313"/>
                </a:lnTo>
                <a:lnTo>
                  <a:pt x="40" y="315"/>
                </a:lnTo>
                <a:lnTo>
                  <a:pt x="38" y="315"/>
                </a:lnTo>
                <a:lnTo>
                  <a:pt x="38" y="317"/>
                </a:lnTo>
                <a:lnTo>
                  <a:pt x="38" y="319"/>
                </a:lnTo>
                <a:lnTo>
                  <a:pt x="36" y="319"/>
                </a:lnTo>
                <a:lnTo>
                  <a:pt x="34" y="321"/>
                </a:lnTo>
                <a:lnTo>
                  <a:pt x="32" y="321"/>
                </a:lnTo>
                <a:lnTo>
                  <a:pt x="34" y="323"/>
                </a:lnTo>
                <a:lnTo>
                  <a:pt x="36" y="323"/>
                </a:lnTo>
                <a:lnTo>
                  <a:pt x="36" y="325"/>
                </a:lnTo>
                <a:lnTo>
                  <a:pt x="38" y="327"/>
                </a:lnTo>
                <a:lnTo>
                  <a:pt x="40" y="327"/>
                </a:lnTo>
                <a:lnTo>
                  <a:pt x="40" y="325"/>
                </a:lnTo>
                <a:lnTo>
                  <a:pt x="40" y="327"/>
                </a:lnTo>
                <a:lnTo>
                  <a:pt x="40" y="329"/>
                </a:lnTo>
                <a:lnTo>
                  <a:pt x="40" y="331"/>
                </a:lnTo>
                <a:lnTo>
                  <a:pt x="40" y="333"/>
                </a:lnTo>
                <a:lnTo>
                  <a:pt x="40" y="335"/>
                </a:lnTo>
                <a:lnTo>
                  <a:pt x="40" y="337"/>
                </a:lnTo>
                <a:lnTo>
                  <a:pt x="40" y="339"/>
                </a:lnTo>
                <a:lnTo>
                  <a:pt x="38" y="339"/>
                </a:lnTo>
                <a:lnTo>
                  <a:pt x="36" y="339"/>
                </a:lnTo>
                <a:lnTo>
                  <a:pt x="30" y="339"/>
                </a:lnTo>
                <a:lnTo>
                  <a:pt x="28" y="339"/>
                </a:lnTo>
                <a:lnTo>
                  <a:pt x="26" y="339"/>
                </a:lnTo>
                <a:lnTo>
                  <a:pt x="26" y="337"/>
                </a:lnTo>
                <a:lnTo>
                  <a:pt x="26" y="335"/>
                </a:lnTo>
                <a:lnTo>
                  <a:pt x="26" y="333"/>
                </a:lnTo>
                <a:lnTo>
                  <a:pt x="26" y="331"/>
                </a:lnTo>
                <a:lnTo>
                  <a:pt x="26" y="329"/>
                </a:lnTo>
                <a:lnTo>
                  <a:pt x="26" y="327"/>
                </a:lnTo>
                <a:lnTo>
                  <a:pt x="26" y="325"/>
                </a:lnTo>
                <a:lnTo>
                  <a:pt x="26" y="323"/>
                </a:lnTo>
                <a:lnTo>
                  <a:pt x="26" y="321"/>
                </a:lnTo>
                <a:lnTo>
                  <a:pt x="24" y="321"/>
                </a:lnTo>
                <a:lnTo>
                  <a:pt x="24" y="319"/>
                </a:lnTo>
                <a:lnTo>
                  <a:pt x="24" y="317"/>
                </a:lnTo>
                <a:lnTo>
                  <a:pt x="24" y="315"/>
                </a:lnTo>
                <a:lnTo>
                  <a:pt x="26" y="315"/>
                </a:lnTo>
                <a:lnTo>
                  <a:pt x="24" y="313"/>
                </a:lnTo>
                <a:lnTo>
                  <a:pt x="24" y="311"/>
                </a:lnTo>
                <a:lnTo>
                  <a:pt x="26" y="309"/>
                </a:lnTo>
                <a:lnTo>
                  <a:pt x="26" y="307"/>
                </a:lnTo>
                <a:lnTo>
                  <a:pt x="26" y="305"/>
                </a:lnTo>
                <a:lnTo>
                  <a:pt x="26" y="303"/>
                </a:lnTo>
                <a:lnTo>
                  <a:pt x="26" y="293"/>
                </a:lnTo>
                <a:lnTo>
                  <a:pt x="26" y="291"/>
                </a:lnTo>
                <a:lnTo>
                  <a:pt x="26" y="289"/>
                </a:lnTo>
                <a:lnTo>
                  <a:pt x="26" y="287"/>
                </a:lnTo>
                <a:lnTo>
                  <a:pt x="24" y="285"/>
                </a:lnTo>
                <a:lnTo>
                  <a:pt x="24" y="283"/>
                </a:lnTo>
                <a:lnTo>
                  <a:pt x="24" y="279"/>
                </a:lnTo>
                <a:lnTo>
                  <a:pt x="22" y="277"/>
                </a:lnTo>
                <a:lnTo>
                  <a:pt x="22" y="275"/>
                </a:lnTo>
                <a:lnTo>
                  <a:pt x="20" y="273"/>
                </a:lnTo>
                <a:lnTo>
                  <a:pt x="20" y="271"/>
                </a:lnTo>
                <a:lnTo>
                  <a:pt x="18" y="269"/>
                </a:lnTo>
                <a:lnTo>
                  <a:pt x="18" y="267"/>
                </a:lnTo>
                <a:lnTo>
                  <a:pt x="18" y="265"/>
                </a:lnTo>
                <a:lnTo>
                  <a:pt x="18" y="263"/>
                </a:lnTo>
                <a:lnTo>
                  <a:pt x="18" y="261"/>
                </a:lnTo>
                <a:lnTo>
                  <a:pt x="18" y="259"/>
                </a:lnTo>
                <a:lnTo>
                  <a:pt x="18" y="257"/>
                </a:lnTo>
                <a:lnTo>
                  <a:pt x="16" y="255"/>
                </a:lnTo>
                <a:lnTo>
                  <a:pt x="16" y="253"/>
                </a:lnTo>
                <a:lnTo>
                  <a:pt x="16" y="251"/>
                </a:lnTo>
                <a:lnTo>
                  <a:pt x="16" y="249"/>
                </a:lnTo>
                <a:lnTo>
                  <a:pt x="16" y="247"/>
                </a:lnTo>
                <a:lnTo>
                  <a:pt x="14" y="247"/>
                </a:lnTo>
                <a:lnTo>
                  <a:pt x="16" y="247"/>
                </a:lnTo>
                <a:lnTo>
                  <a:pt x="18" y="245"/>
                </a:lnTo>
                <a:lnTo>
                  <a:pt x="20" y="243"/>
                </a:lnTo>
                <a:lnTo>
                  <a:pt x="20" y="241"/>
                </a:lnTo>
                <a:lnTo>
                  <a:pt x="22" y="241"/>
                </a:lnTo>
                <a:lnTo>
                  <a:pt x="22" y="239"/>
                </a:lnTo>
                <a:lnTo>
                  <a:pt x="24" y="237"/>
                </a:lnTo>
                <a:lnTo>
                  <a:pt x="26" y="237"/>
                </a:lnTo>
                <a:lnTo>
                  <a:pt x="26" y="235"/>
                </a:lnTo>
                <a:lnTo>
                  <a:pt x="28" y="233"/>
                </a:lnTo>
                <a:lnTo>
                  <a:pt x="32" y="229"/>
                </a:lnTo>
                <a:lnTo>
                  <a:pt x="32" y="228"/>
                </a:lnTo>
                <a:lnTo>
                  <a:pt x="34" y="226"/>
                </a:lnTo>
                <a:lnTo>
                  <a:pt x="36" y="226"/>
                </a:lnTo>
                <a:lnTo>
                  <a:pt x="36" y="224"/>
                </a:lnTo>
                <a:lnTo>
                  <a:pt x="36" y="222"/>
                </a:lnTo>
                <a:lnTo>
                  <a:pt x="36" y="220"/>
                </a:lnTo>
                <a:lnTo>
                  <a:pt x="36" y="218"/>
                </a:lnTo>
                <a:lnTo>
                  <a:pt x="38" y="216"/>
                </a:lnTo>
                <a:lnTo>
                  <a:pt x="38" y="214"/>
                </a:lnTo>
                <a:lnTo>
                  <a:pt x="38" y="212"/>
                </a:lnTo>
                <a:lnTo>
                  <a:pt x="40" y="210"/>
                </a:lnTo>
                <a:lnTo>
                  <a:pt x="42" y="208"/>
                </a:lnTo>
                <a:lnTo>
                  <a:pt x="42" y="206"/>
                </a:lnTo>
                <a:lnTo>
                  <a:pt x="44" y="206"/>
                </a:lnTo>
                <a:lnTo>
                  <a:pt x="44" y="204"/>
                </a:lnTo>
                <a:lnTo>
                  <a:pt x="46" y="202"/>
                </a:lnTo>
                <a:lnTo>
                  <a:pt x="46" y="200"/>
                </a:lnTo>
                <a:lnTo>
                  <a:pt x="48" y="198"/>
                </a:lnTo>
                <a:lnTo>
                  <a:pt x="48" y="196"/>
                </a:lnTo>
                <a:lnTo>
                  <a:pt x="48" y="194"/>
                </a:lnTo>
                <a:lnTo>
                  <a:pt x="46" y="192"/>
                </a:lnTo>
                <a:lnTo>
                  <a:pt x="46" y="190"/>
                </a:lnTo>
                <a:lnTo>
                  <a:pt x="46" y="192"/>
                </a:lnTo>
                <a:lnTo>
                  <a:pt x="44" y="190"/>
                </a:lnTo>
                <a:lnTo>
                  <a:pt x="44" y="188"/>
                </a:lnTo>
                <a:lnTo>
                  <a:pt x="44" y="186"/>
                </a:lnTo>
                <a:lnTo>
                  <a:pt x="44" y="184"/>
                </a:lnTo>
                <a:lnTo>
                  <a:pt x="46" y="184"/>
                </a:lnTo>
                <a:lnTo>
                  <a:pt x="46" y="182"/>
                </a:lnTo>
                <a:lnTo>
                  <a:pt x="46" y="180"/>
                </a:lnTo>
                <a:lnTo>
                  <a:pt x="44" y="178"/>
                </a:lnTo>
                <a:lnTo>
                  <a:pt x="42" y="178"/>
                </a:lnTo>
                <a:lnTo>
                  <a:pt x="42" y="176"/>
                </a:lnTo>
                <a:lnTo>
                  <a:pt x="42" y="174"/>
                </a:lnTo>
                <a:lnTo>
                  <a:pt x="44" y="172"/>
                </a:lnTo>
                <a:lnTo>
                  <a:pt x="46" y="172"/>
                </a:lnTo>
                <a:lnTo>
                  <a:pt x="48" y="172"/>
                </a:lnTo>
                <a:lnTo>
                  <a:pt x="46" y="170"/>
                </a:lnTo>
                <a:lnTo>
                  <a:pt x="46" y="168"/>
                </a:lnTo>
                <a:lnTo>
                  <a:pt x="48" y="166"/>
                </a:lnTo>
                <a:lnTo>
                  <a:pt x="48" y="164"/>
                </a:lnTo>
                <a:lnTo>
                  <a:pt x="50" y="164"/>
                </a:lnTo>
                <a:lnTo>
                  <a:pt x="48" y="162"/>
                </a:lnTo>
                <a:lnTo>
                  <a:pt x="48" y="160"/>
                </a:lnTo>
                <a:lnTo>
                  <a:pt x="48" y="158"/>
                </a:lnTo>
                <a:lnTo>
                  <a:pt x="48" y="156"/>
                </a:lnTo>
                <a:lnTo>
                  <a:pt x="48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48"/>
                </a:lnTo>
                <a:lnTo>
                  <a:pt x="48" y="146"/>
                </a:lnTo>
                <a:lnTo>
                  <a:pt x="50" y="144"/>
                </a:lnTo>
                <a:lnTo>
                  <a:pt x="48" y="142"/>
                </a:lnTo>
                <a:lnTo>
                  <a:pt x="48" y="140"/>
                </a:lnTo>
                <a:lnTo>
                  <a:pt x="48" y="138"/>
                </a:lnTo>
                <a:lnTo>
                  <a:pt x="48" y="136"/>
                </a:lnTo>
                <a:lnTo>
                  <a:pt x="46" y="134"/>
                </a:lnTo>
                <a:lnTo>
                  <a:pt x="48" y="134"/>
                </a:lnTo>
                <a:lnTo>
                  <a:pt x="48" y="132"/>
                </a:lnTo>
                <a:lnTo>
                  <a:pt x="50" y="130"/>
                </a:lnTo>
                <a:lnTo>
                  <a:pt x="48" y="130"/>
                </a:lnTo>
                <a:lnTo>
                  <a:pt x="46" y="130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40" y="126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4"/>
                </a:lnTo>
                <a:lnTo>
                  <a:pt x="30" y="122"/>
                </a:lnTo>
                <a:lnTo>
                  <a:pt x="26" y="120"/>
                </a:lnTo>
                <a:lnTo>
                  <a:pt x="24" y="120"/>
                </a:lnTo>
                <a:lnTo>
                  <a:pt x="22" y="118"/>
                </a:lnTo>
                <a:lnTo>
                  <a:pt x="20" y="118"/>
                </a:lnTo>
                <a:lnTo>
                  <a:pt x="20" y="116"/>
                </a:lnTo>
                <a:lnTo>
                  <a:pt x="18" y="116"/>
                </a:lnTo>
                <a:lnTo>
                  <a:pt x="16" y="116"/>
                </a:lnTo>
                <a:lnTo>
                  <a:pt x="14" y="116"/>
                </a:lnTo>
                <a:lnTo>
                  <a:pt x="12" y="116"/>
                </a:lnTo>
                <a:lnTo>
                  <a:pt x="6" y="116"/>
                </a:lnTo>
                <a:lnTo>
                  <a:pt x="4" y="114"/>
                </a:lnTo>
                <a:lnTo>
                  <a:pt x="4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0" name="Freeform 2294">
            <a:extLst>
              <a:ext uri="{FF2B5EF4-FFF2-40B4-BE49-F238E27FC236}">
                <a16:creationId xmlns:a16="http://schemas.microsoft.com/office/drawing/2014/main" id="{DDABA9AE-F357-4CF0-B256-7BF8C2800621}"/>
              </a:ext>
            </a:extLst>
          </p:cNvPr>
          <p:cNvSpPr>
            <a:spLocks/>
          </p:cNvSpPr>
          <p:nvPr/>
        </p:nvSpPr>
        <p:spPr bwMode="auto">
          <a:xfrm>
            <a:off x="5653089" y="3076577"/>
            <a:ext cx="25400" cy="53975"/>
          </a:xfrm>
          <a:custGeom>
            <a:avLst/>
            <a:gdLst>
              <a:gd name="T0" fmla="*/ 0 w 16"/>
              <a:gd name="T1" fmla="*/ 45362813 h 34"/>
              <a:gd name="T2" fmla="*/ 0 w 16"/>
              <a:gd name="T3" fmla="*/ 40322500 h 34"/>
              <a:gd name="T4" fmla="*/ 0 w 16"/>
              <a:gd name="T5" fmla="*/ 35282188 h 34"/>
              <a:gd name="T6" fmla="*/ 0 w 16"/>
              <a:gd name="T7" fmla="*/ 30241875 h 34"/>
              <a:gd name="T8" fmla="*/ 0 w 16"/>
              <a:gd name="T9" fmla="*/ 35282188 h 34"/>
              <a:gd name="T10" fmla="*/ 0 w 16"/>
              <a:gd name="T11" fmla="*/ 35282188 h 34"/>
              <a:gd name="T12" fmla="*/ 0 w 16"/>
              <a:gd name="T13" fmla="*/ 35282188 h 34"/>
              <a:gd name="T14" fmla="*/ 0 w 16"/>
              <a:gd name="T15" fmla="*/ 30241875 h 34"/>
              <a:gd name="T16" fmla="*/ 0 w 16"/>
              <a:gd name="T17" fmla="*/ 25201563 h 34"/>
              <a:gd name="T18" fmla="*/ 5040313 w 16"/>
              <a:gd name="T19" fmla="*/ 30241875 h 34"/>
              <a:gd name="T20" fmla="*/ 5040313 w 16"/>
              <a:gd name="T21" fmla="*/ 25201563 h 34"/>
              <a:gd name="T22" fmla="*/ 5040313 w 16"/>
              <a:gd name="T23" fmla="*/ 20161250 h 34"/>
              <a:gd name="T24" fmla="*/ 5040313 w 16"/>
              <a:gd name="T25" fmla="*/ 15120938 h 34"/>
              <a:gd name="T26" fmla="*/ 5040313 w 16"/>
              <a:gd name="T27" fmla="*/ 15120938 h 34"/>
              <a:gd name="T28" fmla="*/ 10080625 w 16"/>
              <a:gd name="T29" fmla="*/ 10080625 h 34"/>
              <a:gd name="T30" fmla="*/ 10080625 w 16"/>
              <a:gd name="T31" fmla="*/ 5040313 h 34"/>
              <a:gd name="T32" fmla="*/ 15120938 w 16"/>
              <a:gd name="T33" fmla="*/ 0 h 34"/>
              <a:gd name="T34" fmla="*/ 15120938 w 16"/>
              <a:gd name="T35" fmla="*/ 0 h 34"/>
              <a:gd name="T36" fmla="*/ 20161250 w 16"/>
              <a:gd name="T37" fmla="*/ 5040313 h 34"/>
              <a:gd name="T38" fmla="*/ 25201563 w 16"/>
              <a:gd name="T39" fmla="*/ 5040313 h 34"/>
              <a:gd name="T40" fmla="*/ 25201563 w 16"/>
              <a:gd name="T41" fmla="*/ 10080625 h 34"/>
              <a:gd name="T42" fmla="*/ 30241875 w 16"/>
              <a:gd name="T43" fmla="*/ 10080625 h 34"/>
              <a:gd name="T44" fmla="*/ 35282188 w 16"/>
              <a:gd name="T45" fmla="*/ 10080625 h 34"/>
              <a:gd name="T46" fmla="*/ 35282188 w 16"/>
              <a:gd name="T47" fmla="*/ 15120938 h 34"/>
              <a:gd name="T48" fmla="*/ 35282188 w 16"/>
              <a:gd name="T49" fmla="*/ 15120938 h 34"/>
              <a:gd name="T50" fmla="*/ 35282188 w 16"/>
              <a:gd name="T51" fmla="*/ 20161250 h 34"/>
              <a:gd name="T52" fmla="*/ 35282188 w 16"/>
              <a:gd name="T53" fmla="*/ 20161250 h 34"/>
              <a:gd name="T54" fmla="*/ 35282188 w 16"/>
              <a:gd name="T55" fmla="*/ 25201563 h 34"/>
              <a:gd name="T56" fmla="*/ 35282188 w 16"/>
              <a:gd name="T57" fmla="*/ 25201563 h 34"/>
              <a:gd name="T58" fmla="*/ 30241875 w 16"/>
              <a:gd name="T59" fmla="*/ 30241875 h 34"/>
              <a:gd name="T60" fmla="*/ 30241875 w 16"/>
              <a:gd name="T61" fmla="*/ 35282188 h 34"/>
              <a:gd name="T62" fmla="*/ 35282188 w 16"/>
              <a:gd name="T63" fmla="*/ 40322500 h 34"/>
              <a:gd name="T64" fmla="*/ 35282188 w 16"/>
              <a:gd name="T65" fmla="*/ 45362813 h 34"/>
              <a:gd name="T66" fmla="*/ 40322500 w 16"/>
              <a:gd name="T67" fmla="*/ 50403125 h 34"/>
              <a:gd name="T68" fmla="*/ 40322500 w 16"/>
              <a:gd name="T69" fmla="*/ 55443438 h 34"/>
              <a:gd name="T70" fmla="*/ 40322500 w 16"/>
              <a:gd name="T71" fmla="*/ 60483750 h 34"/>
              <a:gd name="T72" fmla="*/ 40322500 w 16"/>
              <a:gd name="T73" fmla="*/ 60483750 h 34"/>
              <a:gd name="T74" fmla="*/ 35282188 w 16"/>
              <a:gd name="T75" fmla="*/ 65524063 h 34"/>
              <a:gd name="T76" fmla="*/ 35282188 w 16"/>
              <a:gd name="T77" fmla="*/ 70564375 h 34"/>
              <a:gd name="T78" fmla="*/ 35282188 w 16"/>
              <a:gd name="T79" fmla="*/ 75604688 h 34"/>
              <a:gd name="T80" fmla="*/ 30241875 w 16"/>
              <a:gd name="T81" fmla="*/ 80645000 h 34"/>
              <a:gd name="T82" fmla="*/ 25201563 w 16"/>
              <a:gd name="T83" fmla="*/ 80645000 h 34"/>
              <a:gd name="T84" fmla="*/ 20161250 w 16"/>
              <a:gd name="T85" fmla="*/ 80645000 h 34"/>
              <a:gd name="T86" fmla="*/ 20161250 w 16"/>
              <a:gd name="T87" fmla="*/ 80645000 h 34"/>
              <a:gd name="T88" fmla="*/ 20161250 w 16"/>
              <a:gd name="T89" fmla="*/ 85685313 h 34"/>
              <a:gd name="T90" fmla="*/ 15120938 w 16"/>
              <a:gd name="T91" fmla="*/ 80645000 h 34"/>
              <a:gd name="T92" fmla="*/ 10080625 w 16"/>
              <a:gd name="T93" fmla="*/ 80645000 h 34"/>
              <a:gd name="T94" fmla="*/ 5040313 w 16"/>
              <a:gd name="T95" fmla="*/ 75604688 h 34"/>
              <a:gd name="T96" fmla="*/ 5040313 w 16"/>
              <a:gd name="T97" fmla="*/ 75604688 h 34"/>
              <a:gd name="T98" fmla="*/ 5040313 w 16"/>
              <a:gd name="T99" fmla="*/ 70564375 h 34"/>
              <a:gd name="T100" fmla="*/ 5040313 w 16"/>
              <a:gd name="T101" fmla="*/ 70564375 h 34"/>
              <a:gd name="T102" fmla="*/ 5040313 w 16"/>
              <a:gd name="T103" fmla="*/ 70564375 h 34"/>
              <a:gd name="T104" fmla="*/ 5040313 w 16"/>
              <a:gd name="T105" fmla="*/ 65524063 h 34"/>
              <a:gd name="T106" fmla="*/ 0 w 16"/>
              <a:gd name="T107" fmla="*/ 60483750 h 34"/>
              <a:gd name="T108" fmla="*/ 0 w 16"/>
              <a:gd name="T109" fmla="*/ 60483750 h 34"/>
              <a:gd name="T110" fmla="*/ 0 w 16"/>
              <a:gd name="T111" fmla="*/ 55443438 h 34"/>
              <a:gd name="T112" fmla="*/ 0 w 16"/>
              <a:gd name="T113" fmla="*/ 50403125 h 34"/>
              <a:gd name="T114" fmla="*/ 0 w 16"/>
              <a:gd name="T115" fmla="*/ 45362813 h 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" h="34">
                <a:moveTo>
                  <a:pt x="0" y="18"/>
                </a:move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2" y="12"/>
                </a:lnTo>
                <a:lnTo>
                  <a:pt x="12" y="14"/>
                </a:lnTo>
                <a:lnTo>
                  <a:pt x="14" y="16"/>
                </a:lnTo>
                <a:lnTo>
                  <a:pt x="14" y="18"/>
                </a:lnTo>
                <a:lnTo>
                  <a:pt x="16" y="20"/>
                </a:lnTo>
                <a:lnTo>
                  <a:pt x="16" y="22"/>
                </a:lnTo>
                <a:lnTo>
                  <a:pt x="16" y="24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2" y="32"/>
                </a:lnTo>
                <a:lnTo>
                  <a:pt x="10" y="32"/>
                </a:lnTo>
                <a:lnTo>
                  <a:pt x="8" y="32"/>
                </a:lnTo>
                <a:lnTo>
                  <a:pt x="8" y="34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1" name="Freeform 2295">
            <a:extLst>
              <a:ext uri="{FF2B5EF4-FFF2-40B4-BE49-F238E27FC236}">
                <a16:creationId xmlns:a16="http://schemas.microsoft.com/office/drawing/2014/main" id="{91A2F68C-87E5-4737-8EFE-8CEDC294299E}"/>
              </a:ext>
            </a:extLst>
          </p:cNvPr>
          <p:cNvSpPr>
            <a:spLocks/>
          </p:cNvSpPr>
          <p:nvPr/>
        </p:nvSpPr>
        <p:spPr bwMode="auto">
          <a:xfrm>
            <a:off x="5653089" y="3076577"/>
            <a:ext cx="25400" cy="53975"/>
          </a:xfrm>
          <a:custGeom>
            <a:avLst/>
            <a:gdLst>
              <a:gd name="T0" fmla="*/ 0 w 16"/>
              <a:gd name="T1" fmla="*/ 45362813 h 34"/>
              <a:gd name="T2" fmla="*/ 0 w 16"/>
              <a:gd name="T3" fmla="*/ 40322500 h 34"/>
              <a:gd name="T4" fmla="*/ 0 w 16"/>
              <a:gd name="T5" fmla="*/ 35282188 h 34"/>
              <a:gd name="T6" fmla="*/ 0 w 16"/>
              <a:gd name="T7" fmla="*/ 30241875 h 34"/>
              <a:gd name="T8" fmla="*/ 0 w 16"/>
              <a:gd name="T9" fmla="*/ 35282188 h 34"/>
              <a:gd name="T10" fmla="*/ 0 w 16"/>
              <a:gd name="T11" fmla="*/ 35282188 h 34"/>
              <a:gd name="T12" fmla="*/ 0 w 16"/>
              <a:gd name="T13" fmla="*/ 35282188 h 34"/>
              <a:gd name="T14" fmla="*/ 0 w 16"/>
              <a:gd name="T15" fmla="*/ 30241875 h 34"/>
              <a:gd name="T16" fmla="*/ 0 w 16"/>
              <a:gd name="T17" fmla="*/ 25201563 h 34"/>
              <a:gd name="T18" fmla="*/ 5040313 w 16"/>
              <a:gd name="T19" fmla="*/ 30241875 h 34"/>
              <a:gd name="T20" fmla="*/ 5040313 w 16"/>
              <a:gd name="T21" fmla="*/ 25201563 h 34"/>
              <a:gd name="T22" fmla="*/ 5040313 w 16"/>
              <a:gd name="T23" fmla="*/ 20161250 h 34"/>
              <a:gd name="T24" fmla="*/ 5040313 w 16"/>
              <a:gd name="T25" fmla="*/ 15120938 h 34"/>
              <a:gd name="T26" fmla="*/ 5040313 w 16"/>
              <a:gd name="T27" fmla="*/ 15120938 h 34"/>
              <a:gd name="T28" fmla="*/ 10080625 w 16"/>
              <a:gd name="T29" fmla="*/ 10080625 h 34"/>
              <a:gd name="T30" fmla="*/ 10080625 w 16"/>
              <a:gd name="T31" fmla="*/ 5040313 h 34"/>
              <a:gd name="T32" fmla="*/ 15120938 w 16"/>
              <a:gd name="T33" fmla="*/ 0 h 34"/>
              <a:gd name="T34" fmla="*/ 15120938 w 16"/>
              <a:gd name="T35" fmla="*/ 0 h 34"/>
              <a:gd name="T36" fmla="*/ 20161250 w 16"/>
              <a:gd name="T37" fmla="*/ 5040313 h 34"/>
              <a:gd name="T38" fmla="*/ 25201563 w 16"/>
              <a:gd name="T39" fmla="*/ 5040313 h 34"/>
              <a:gd name="T40" fmla="*/ 25201563 w 16"/>
              <a:gd name="T41" fmla="*/ 10080625 h 34"/>
              <a:gd name="T42" fmla="*/ 30241875 w 16"/>
              <a:gd name="T43" fmla="*/ 10080625 h 34"/>
              <a:gd name="T44" fmla="*/ 35282188 w 16"/>
              <a:gd name="T45" fmla="*/ 10080625 h 34"/>
              <a:gd name="T46" fmla="*/ 35282188 w 16"/>
              <a:gd name="T47" fmla="*/ 15120938 h 34"/>
              <a:gd name="T48" fmla="*/ 35282188 w 16"/>
              <a:gd name="T49" fmla="*/ 15120938 h 34"/>
              <a:gd name="T50" fmla="*/ 35282188 w 16"/>
              <a:gd name="T51" fmla="*/ 20161250 h 34"/>
              <a:gd name="T52" fmla="*/ 35282188 w 16"/>
              <a:gd name="T53" fmla="*/ 20161250 h 34"/>
              <a:gd name="T54" fmla="*/ 35282188 w 16"/>
              <a:gd name="T55" fmla="*/ 25201563 h 34"/>
              <a:gd name="T56" fmla="*/ 35282188 w 16"/>
              <a:gd name="T57" fmla="*/ 25201563 h 34"/>
              <a:gd name="T58" fmla="*/ 30241875 w 16"/>
              <a:gd name="T59" fmla="*/ 30241875 h 34"/>
              <a:gd name="T60" fmla="*/ 30241875 w 16"/>
              <a:gd name="T61" fmla="*/ 35282188 h 34"/>
              <a:gd name="T62" fmla="*/ 35282188 w 16"/>
              <a:gd name="T63" fmla="*/ 40322500 h 34"/>
              <a:gd name="T64" fmla="*/ 35282188 w 16"/>
              <a:gd name="T65" fmla="*/ 45362813 h 34"/>
              <a:gd name="T66" fmla="*/ 40322500 w 16"/>
              <a:gd name="T67" fmla="*/ 50403125 h 34"/>
              <a:gd name="T68" fmla="*/ 40322500 w 16"/>
              <a:gd name="T69" fmla="*/ 55443438 h 34"/>
              <a:gd name="T70" fmla="*/ 40322500 w 16"/>
              <a:gd name="T71" fmla="*/ 60483750 h 34"/>
              <a:gd name="T72" fmla="*/ 40322500 w 16"/>
              <a:gd name="T73" fmla="*/ 60483750 h 34"/>
              <a:gd name="T74" fmla="*/ 35282188 w 16"/>
              <a:gd name="T75" fmla="*/ 65524063 h 34"/>
              <a:gd name="T76" fmla="*/ 35282188 w 16"/>
              <a:gd name="T77" fmla="*/ 70564375 h 34"/>
              <a:gd name="T78" fmla="*/ 35282188 w 16"/>
              <a:gd name="T79" fmla="*/ 75604688 h 34"/>
              <a:gd name="T80" fmla="*/ 30241875 w 16"/>
              <a:gd name="T81" fmla="*/ 80645000 h 34"/>
              <a:gd name="T82" fmla="*/ 25201563 w 16"/>
              <a:gd name="T83" fmla="*/ 80645000 h 34"/>
              <a:gd name="T84" fmla="*/ 20161250 w 16"/>
              <a:gd name="T85" fmla="*/ 80645000 h 34"/>
              <a:gd name="T86" fmla="*/ 20161250 w 16"/>
              <a:gd name="T87" fmla="*/ 80645000 h 34"/>
              <a:gd name="T88" fmla="*/ 20161250 w 16"/>
              <a:gd name="T89" fmla="*/ 85685313 h 34"/>
              <a:gd name="T90" fmla="*/ 15120938 w 16"/>
              <a:gd name="T91" fmla="*/ 80645000 h 34"/>
              <a:gd name="T92" fmla="*/ 10080625 w 16"/>
              <a:gd name="T93" fmla="*/ 80645000 h 34"/>
              <a:gd name="T94" fmla="*/ 5040313 w 16"/>
              <a:gd name="T95" fmla="*/ 75604688 h 34"/>
              <a:gd name="T96" fmla="*/ 5040313 w 16"/>
              <a:gd name="T97" fmla="*/ 75604688 h 34"/>
              <a:gd name="T98" fmla="*/ 5040313 w 16"/>
              <a:gd name="T99" fmla="*/ 70564375 h 34"/>
              <a:gd name="T100" fmla="*/ 5040313 w 16"/>
              <a:gd name="T101" fmla="*/ 70564375 h 34"/>
              <a:gd name="T102" fmla="*/ 5040313 w 16"/>
              <a:gd name="T103" fmla="*/ 70564375 h 34"/>
              <a:gd name="T104" fmla="*/ 5040313 w 16"/>
              <a:gd name="T105" fmla="*/ 65524063 h 34"/>
              <a:gd name="T106" fmla="*/ 0 w 16"/>
              <a:gd name="T107" fmla="*/ 60483750 h 34"/>
              <a:gd name="T108" fmla="*/ 0 w 16"/>
              <a:gd name="T109" fmla="*/ 60483750 h 34"/>
              <a:gd name="T110" fmla="*/ 0 w 16"/>
              <a:gd name="T111" fmla="*/ 55443438 h 34"/>
              <a:gd name="T112" fmla="*/ 0 w 16"/>
              <a:gd name="T113" fmla="*/ 50403125 h 34"/>
              <a:gd name="T114" fmla="*/ 0 w 16"/>
              <a:gd name="T115" fmla="*/ 45362813 h 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" h="34">
                <a:moveTo>
                  <a:pt x="0" y="18"/>
                </a:move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2" y="12"/>
                </a:lnTo>
                <a:lnTo>
                  <a:pt x="12" y="14"/>
                </a:lnTo>
                <a:lnTo>
                  <a:pt x="14" y="16"/>
                </a:lnTo>
                <a:lnTo>
                  <a:pt x="14" y="18"/>
                </a:lnTo>
                <a:lnTo>
                  <a:pt x="16" y="20"/>
                </a:lnTo>
                <a:lnTo>
                  <a:pt x="16" y="22"/>
                </a:lnTo>
                <a:lnTo>
                  <a:pt x="16" y="24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2" y="32"/>
                </a:lnTo>
                <a:lnTo>
                  <a:pt x="10" y="32"/>
                </a:lnTo>
                <a:lnTo>
                  <a:pt x="8" y="32"/>
                </a:lnTo>
                <a:lnTo>
                  <a:pt x="8" y="34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2" name="Freeform 2296">
            <a:extLst>
              <a:ext uri="{FF2B5EF4-FFF2-40B4-BE49-F238E27FC236}">
                <a16:creationId xmlns:a16="http://schemas.microsoft.com/office/drawing/2014/main" id="{CD4C9F17-4553-4823-AE00-BC4A0D3986F7}"/>
              </a:ext>
            </a:extLst>
          </p:cNvPr>
          <p:cNvSpPr>
            <a:spLocks/>
          </p:cNvSpPr>
          <p:nvPr/>
        </p:nvSpPr>
        <p:spPr bwMode="auto">
          <a:xfrm>
            <a:off x="4841875" y="3175000"/>
            <a:ext cx="477838" cy="646113"/>
          </a:xfrm>
          <a:custGeom>
            <a:avLst/>
            <a:gdLst>
              <a:gd name="T0" fmla="*/ 20161271 w 301"/>
              <a:gd name="T1" fmla="*/ 511592908 h 407"/>
              <a:gd name="T2" fmla="*/ 30241907 w 301"/>
              <a:gd name="T3" fmla="*/ 471270377 h 407"/>
              <a:gd name="T4" fmla="*/ 40322542 w 301"/>
              <a:gd name="T5" fmla="*/ 441028479 h 407"/>
              <a:gd name="T6" fmla="*/ 50403178 w 301"/>
              <a:gd name="T7" fmla="*/ 405746264 h 407"/>
              <a:gd name="T8" fmla="*/ 80645084 w 301"/>
              <a:gd name="T9" fmla="*/ 385584998 h 407"/>
              <a:gd name="T10" fmla="*/ 95766038 w 301"/>
              <a:gd name="T11" fmla="*/ 315020569 h 407"/>
              <a:gd name="T12" fmla="*/ 95766038 w 301"/>
              <a:gd name="T13" fmla="*/ 204133608 h 407"/>
              <a:gd name="T14" fmla="*/ 136088580 w 301"/>
              <a:gd name="T15" fmla="*/ 57964432 h 407"/>
              <a:gd name="T16" fmla="*/ 425907646 w 301"/>
              <a:gd name="T17" fmla="*/ 57964432 h 407"/>
              <a:gd name="T18" fmla="*/ 541834954 w 301"/>
              <a:gd name="T19" fmla="*/ 68045065 h 407"/>
              <a:gd name="T20" fmla="*/ 567036543 w 301"/>
              <a:gd name="T21" fmla="*/ 45362848 h 407"/>
              <a:gd name="T22" fmla="*/ 592238132 w 301"/>
              <a:gd name="T23" fmla="*/ 20161266 h 407"/>
              <a:gd name="T24" fmla="*/ 627520357 w 301"/>
              <a:gd name="T25" fmla="*/ 20161266 h 407"/>
              <a:gd name="T26" fmla="*/ 667842899 w 301"/>
              <a:gd name="T27" fmla="*/ 52924116 h 407"/>
              <a:gd name="T28" fmla="*/ 682963852 w 301"/>
              <a:gd name="T29" fmla="*/ 93246647 h 407"/>
              <a:gd name="T30" fmla="*/ 688004170 w 301"/>
              <a:gd name="T31" fmla="*/ 123488546 h 407"/>
              <a:gd name="T32" fmla="*/ 693044488 w 301"/>
              <a:gd name="T33" fmla="*/ 168851393 h 407"/>
              <a:gd name="T34" fmla="*/ 703125123 w 301"/>
              <a:gd name="T35" fmla="*/ 214214241 h 407"/>
              <a:gd name="T36" fmla="*/ 733367030 w 301"/>
              <a:gd name="T37" fmla="*/ 249496456 h 407"/>
              <a:gd name="T38" fmla="*/ 748487983 w 301"/>
              <a:gd name="T39" fmla="*/ 279738354 h 407"/>
              <a:gd name="T40" fmla="*/ 708165441 w 301"/>
              <a:gd name="T41" fmla="*/ 304939936 h 407"/>
              <a:gd name="T42" fmla="*/ 688004170 w 301"/>
              <a:gd name="T43" fmla="*/ 330141518 h 407"/>
              <a:gd name="T44" fmla="*/ 682963852 w 301"/>
              <a:gd name="T45" fmla="*/ 370464049 h 407"/>
              <a:gd name="T46" fmla="*/ 662802581 w 301"/>
              <a:gd name="T47" fmla="*/ 415826897 h 407"/>
              <a:gd name="T48" fmla="*/ 672883217 w 301"/>
              <a:gd name="T49" fmla="*/ 461189744 h 407"/>
              <a:gd name="T50" fmla="*/ 662802581 w 301"/>
              <a:gd name="T51" fmla="*/ 501512276 h 407"/>
              <a:gd name="T52" fmla="*/ 652721945 w 301"/>
              <a:gd name="T53" fmla="*/ 546875123 h 407"/>
              <a:gd name="T54" fmla="*/ 617439721 w 301"/>
              <a:gd name="T55" fmla="*/ 582157338 h 407"/>
              <a:gd name="T56" fmla="*/ 602318768 w 301"/>
              <a:gd name="T57" fmla="*/ 617439553 h 407"/>
              <a:gd name="T58" fmla="*/ 592238132 w 301"/>
              <a:gd name="T59" fmla="*/ 642641135 h 407"/>
              <a:gd name="T60" fmla="*/ 577117179 w 301"/>
              <a:gd name="T61" fmla="*/ 672883033 h 407"/>
              <a:gd name="T62" fmla="*/ 561996226 w 301"/>
              <a:gd name="T63" fmla="*/ 713205564 h 407"/>
              <a:gd name="T64" fmla="*/ 561996226 w 301"/>
              <a:gd name="T65" fmla="*/ 763608728 h 407"/>
              <a:gd name="T66" fmla="*/ 521673683 w 301"/>
              <a:gd name="T67" fmla="*/ 768649045 h 407"/>
              <a:gd name="T68" fmla="*/ 521673683 w 301"/>
              <a:gd name="T69" fmla="*/ 803931260 h 407"/>
              <a:gd name="T70" fmla="*/ 561996226 w 301"/>
              <a:gd name="T71" fmla="*/ 824092525 h 407"/>
              <a:gd name="T72" fmla="*/ 592238132 w 301"/>
              <a:gd name="T73" fmla="*/ 859374740 h 407"/>
              <a:gd name="T74" fmla="*/ 607359086 w 301"/>
              <a:gd name="T75" fmla="*/ 904737588 h 407"/>
              <a:gd name="T76" fmla="*/ 642641310 w 301"/>
              <a:gd name="T77" fmla="*/ 929939170 h 407"/>
              <a:gd name="T78" fmla="*/ 587197814 w 301"/>
              <a:gd name="T79" fmla="*/ 970261701 h 407"/>
              <a:gd name="T80" fmla="*/ 541834954 w 301"/>
              <a:gd name="T81" fmla="*/ 1015624548 h 407"/>
              <a:gd name="T82" fmla="*/ 501512412 w 301"/>
              <a:gd name="T83" fmla="*/ 1010584232 h 407"/>
              <a:gd name="T84" fmla="*/ 471270506 w 301"/>
              <a:gd name="T85" fmla="*/ 1020664865 h 407"/>
              <a:gd name="T86" fmla="*/ 435988281 w 301"/>
              <a:gd name="T87" fmla="*/ 1010584232 h 407"/>
              <a:gd name="T88" fmla="*/ 405746375 w 301"/>
              <a:gd name="T89" fmla="*/ 1020664865 h 407"/>
              <a:gd name="T90" fmla="*/ 380544786 w 301"/>
              <a:gd name="T91" fmla="*/ 990422966 h 407"/>
              <a:gd name="T92" fmla="*/ 350302879 w 301"/>
              <a:gd name="T93" fmla="*/ 975302017 h 407"/>
              <a:gd name="T94" fmla="*/ 304940019 w 301"/>
              <a:gd name="T95" fmla="*/ 985382650 h 407"/>
              <a:gd name="T96" fmla="*/ 269657795 w 301"/>
              <a:gd name="T97" fmla="*/ 960181068 h 407"/>
              <a:gd name="T98" fmla="*/ 249496524 w 301"/>
              <a:gd name="T99" fmla="*/ 924898853 h 407"/>
              <a:gd name="T100" fmla="*/ 229335252 w 301"/>
              <a:gd name="T101" fmla="*/ 894656955 h 407"/>
              <a:gd name="T102" fmla="*/ 209173981 w 301"/>
              <a:gd name="T103" fmla="*/ 859374740 h 407"/>
              <a:gd name="T104" fmla="*/ 168851439 w 301"/>
              <a:gd name="T105" fmla="*/ 829132842 h 407"/>
              <a:gd name="T106" fmla="*/ 151209533 w 301"/>
              <a:gd name="T107" fmla="*/ 793850627 h 407"/>
              <a:gd name="T108" fmla="*/ 115927309 w 301"/>
              <a:gd name="T109" fmla="*/ 778729678 h 407"/>
              <a:gd name="T110" fmla="*/ 90725720 w 301"/>
              <a:gd name="T111" fmla="*/ 753528096 h 407"/>
              <a:gd name="T112" fmla="*/ 85685402 w 301"/>
              <a:gd name="T113" fmla="*/ 723286197 h 407"/>
              <a:gd name="T114" fmla="*/ 80645084 w 301"/>
              <a:gd name="T115" fmla="*/ 677923350 h 407"/>
              <a:gd name="T116" fmla="*/ 50403178 w 301"/>
              <a:gd name="T117" fmla="*/ 632560502 h 407"/>
              <a:gd name="T118" fmla="*/ 35282224 w 301"/>
              <a:gd name="T119" fmla="*/ 597278287 h 407"/>
              <a:gd name="T120" fmla="*/ 25201589 w 301"/>
              <a:gd name="T121" fmla="*/ 556955756 h 40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01" h="407">
                <a:moveTo>
                  <a:pt x="0" y="213"/>
                </a:moveTo>
                <a:lnTo>
                  <a:pt x="0" y="213"/>
                </a:lnTo>
                <a:lnTo>
                  <a:pt x="0" y="211"/>
                </a:lnTo>
                <a:lnTo>
                  <a:pt x="2" y="209"/>
                </a:lnTo>
                <a:lnTo>
                  <a:pt x="4" y="207"/>
                </a:lnTo>
                <a:lnTo>
                  <a:pt x="6" y="205"/>
                </a:lnTo>
                <a:lnTo>
                  <a:pt x="8" y="203"/>
                </a:lnTo>
                <a:lnTo>
                  <a:pt x="8" y="201"/>
                </a:lnTo>
                <a:lnTo>
                  <a:pt x="8" y="199"/>
                </a:lnTo>
                <a:lnTo>
                  <a:pt x="6" y="197"/>
                </a:lnTo>
                <a:lnTo>
                  <a:pt x="6" y="195"/>
                </a:lnTo>
                <a:lnTo>
                  <a:pt x="6" y="193"/>
                </a:lnTo>
                <a:lnTo>
                  <a:pt x="6" y="191"/>
                </a:lnTo>
                <a:lnTo>
                  <a:pt x="8" y="189"/>
                </a:lnTo>
                <a:lnTo>
                  <a:pt x="10" y="189"/>
                </a:lnTo>
                <a:lnTo>
                  <a:pt x="12" y="187"/>
                </a:lnTo>
                <a:lnTo>
                  <a:pt x="14" y="185"/>
                </a:lnTo>
                <a:lnTo>
                  <a:pt x="12" y="185"/>
                </a:lnTo>
                <a:lnTo>
                  <a:pt x="10" y="183"/>
                </a:lnTo>
                <a:lnTo>
                  <a:pt x="12" y="181"/>
                </a:lnTo>
                <a:lnTo>
                  <a:pt x="10" y="181"/>
                </a:lnTo>
                <a:lnTo>
                  <a:pt x="10" y="179"/>
                </a:lnTo>
                <a:lnTo>
                  <a:pt x="10" y="177"/>
                </a:lnTo>
                <a:lnTo>
                  <a:pt x="12" y="175"/>
                </a:lnTo>
                <a:lnTo>
                  <a:pt x="14" y="175"/>
                </a:lnTo>
                <a:lnTo>
                  <a:pt x="16" y="175"/>
                </a:lnTo>
                <a:lnTo>
                  <a:pt x="16" y="173"/>
                </a:lnTo>
                <a:lnTo>
                  <a:pt x="14" y="171"/>
                </a:lnTo>
                <a:lnTo>
                  <a:pt x="16" y="171"/>
                </a:lnTo>
                <a:lnTo>
                  <a:pt x="16" y="169"/>
                </a:lnTo>
                <a:lnTo>
                  <a:pt x="18" y="167"/>
                </a:lnTo>
                <a:lnTo>
                  <a:pt x="20" y="165"/>
                </a:lnTo>
                <a:lnTo>
                  <a:pt x="20" y="163"/>
                </a:lnTo>
                <a:lnTo>
                  <a:pt x="20" y="161"/>
                </a:lnTo>
                <a:lnTo>
                  <a:pt x="20" y="159"/>
                </a:lnTo>
                <a:lnTo>
                  <a:pt x="20" y="157"/>
                </a:lnTo>
                <a:lnTo>
                  <a:pt x="22" y="155"/>
                </a:lnTo>
                <a:lnTo>
                  <a:pt x="22" y="153"/>
                </a:lnTo>
                <a:lnTo>
                  <a:pt x="24" y="153"/>
                </a:lnTo>
                <a:lnTo>
                  <a:pt x="26" y="155"/>
                </a:lnTo>
                <a:lnTo>
                  <a:pt x="28" y="155"/>
                </a:lnTo>
                <a:lnTo>
                  <a:pt x="30" y="153"/>
                </a:lnTo>
                <a:lnTo>
                  <a:pt x="32" y="153"/>
                </a:lnTo>
                <a:lnTo>
                  <a:pt x="34" y="153"/>
                </a:lnTo>
                <a:lnTo>
                  <a:pt x="36" y="153"/>
                </a:lnTo>
                <a:lnTo>
                  <a:pt x="38" y="153"/>
                </a:lnTo>
                <a:lnTo>
                  <a:pt x="38" y="145"/>
                </a:lnTo>
                <a:lnTo>
                  <a:pt x="38" y="143"/>
                </a:lnTo>
                <a:lnTo>
                  <a:pt x="38" y="137"/>
                </a:lnTo>
                <a:lnTo>
                  <a:pt x="38" y="133"/>
                </a:lnTo>
                <a:lnTo>
                  <a:pt x="38" y="127"/>
                </a:lnTo>
                <a:lnTo>
                  <a:pt x="38" y="125"/>
                </a:lnTo>
                <a:lnTo>
                  <a:pt x="38" y="119"/>
                </a:lnTo>
                <a:lnTo>
                  <a:pt x="38" y="117"/>
                </a:lnTo>
                <a:lnTo>
                  <a:pt x="38" y="109"/>
                </a:lnTo>
                <a:lnTo>
                  <a:pt x="38" y="107"/>
                </a:lnTo>
                <a:lnTo>
                  <a:pt x="38" y="101"/>
                </a:lnTo>
                <a:lnTo>
                  <a:pt x="38" y="99"/>
                </a:lnTo>
                <a:lnTo>
                  <a:pt x="38" y="93"/>
                </a:lnTo>
                <a:lnTo>
                  <a:pt x="38" y="91"/>
                </a:lnTo>
                <a:lnTo>
                  <a:pt x="38" y="83"/>
                </a:lnTo>
                <a:lnTo>
                  <a:pt x="38" y="81"/>
                </a:lnTo>
                <a:lnTo>
                  <a:pt x="38" y="75"/>
                </a:lnTo>
                <a:lnTo>
                  <a:pt x="38" y="73"/>
                </a:lnTo>
                <a:lnTo>
                  <a:pt x="38" y="67"/>
                </a:lnTo>
                <a:lnTo>
                  <a:pt x="36" y="65"/>
                </a:lnTo>
                <a:lnTo>
                  <a:pt x="54" y="65"/>
                </a:lnTo>
                <a:lnTo>
                  <a:pt x="54" y="55"/>
                </a:lnTo>
                <a:lnTo>
                  <a:pt x="54" y="43"/>
                </a:lnTo>
                <a:lnTo>
                  <a:pt x="54" y="33"/>
                </a:lnTo>
                <a:lnTo>
                  <a:pt x="54" y="29"/>
                </a:lnTo>
                <a:lnTo>
                  <a:pt x="54" y="23"/>
                </a:lnTo>
                <a:lnTo>
                  <a:pt x="165" y="23"/>
                </a:lnTo>
                <a:lnTo>
                  <a:pt x="167" y="21"/>
                </a:lnTo>
                <a:lnTo>
                  <a:pt x="167" y="19"/>
                </a:lnTo>
                <a:lnTo>
                  <a:pt x="169" y="19"/>
                </a:lnTo>
                <a:lnTo>
                  <a:pt x="169" y="21"/>
                </a:lnTo>
                <a:lnTo>
                  <a:pt x="169" y="23"/>
                </a:lnTo>
                <a:lnTo>
                  <a:pt x="199" y="23"/>
                </a:lnTo>
                <a:lnTo>
                  <a:pt x="201" y="25"/>
                </a:lnTo>
                <a:lnTo>
                  <a:pt x="203" y="25"/>
                </a:lnTo>
                <a:lnTo>
                  <a:pt x="205" y="27"/>
                </a:lnTo>
                <a:lnTo>
                  <a:pt x="207" y="29"/>
                </a:lnTo>
                <a:lnTo>
                  <a:pt x="209" y="29"/>
                </a:lnTo>
                <a:lnTo>
                  <a:pt x="211" y="29"/>
                </a:lnTo>
                <a:lnTo>
                  <a:pt x="213" y="29"/>
                </a:lnTo>
                <a:lnTo>
                  <a:pt x="215" y="27"/>
                </a:lnTo>
                <a:lnTo>
                  <a:pt x="217" y="25"/>
                </a:lnTo>
                <a:lnTo>
                  <a:pt x="217" y="23"/>
                </a:lnTo>
                <a:lnTo>
                  <a:pt x="217" y="21"/>
                </a:lnTo>
                <a:lnTo>
                  <a:pt x="217" y="19"/>
                </a:lnTo>
                <a:lnTo>
                  <a:pt x="219" y="19"/>
                </a:lnTo>
                <a:lnTo>
                  <a:pt x="221" y="19"/>
                </a:lnTo>
                <a:lnTo>
                  <a:pt x="223" y="18"/>
                </a:lnTo>
                <a:lnTo>
                  <a:pt x="225" y="18"/>
                </a:lnTo>
                <a:lnTo>
                  <a:pt x="227" y="16"/>
                </a:lnTo>
                <a:lnTo>
                  <a:pt x="229" y="14"/>
                </a:lnTo>
                <a:lnTo>
                  <a:pt x="229" y="12"/>
                </a:lnTo>
                <a:lnTo>
                  <a:pt x="229" y="10"/>
                </a:lnTo>
                <a:lnTo>
                  <a:pt x="231" y="10"/>
                </a:lnTo>
                <a:lnTo>
                  <a:pt x="231" y="8"/>
                </a:lnTo>
                <a:lnTo>
                  <a:pt x="231" y="6"/>
                </a:lnTo>
                <a:lnTo>
                  <a:pt x="233" y="8"/>
                </a:lnTo>
                <a:lnTo>
                  <a:pt x="235" y="8"/>
                </a:lnTo>
                <a:lnTo>
                  <a:pt x="237" y="6"/>
                </a:lnTo>
                <a:lnTo>
                  <a:pt x="239" y="4"/>
                </a:lnTo>
                <a:lnTo>
                  <a:pt x="241" y="2"/>
                </a:lnTo>
                <a:lnTo>
                  <a:pt x="243" y="0"/>
                </a:lnTo>
                <a:lnTo>
                  <a:pt x="243" y="2"/>
                </a:lnTo>
                <a:lnTo>
                  <a:pt x="245" y="4"/>
                </a:lnTo>
                <a:lnTo>
                  <a:pt x="245" y="6"/>
                </a:lnTo>
                <a:lnTo>
                  <a:pt x="247" y="8"/>
                </a:lnTo>
                <a:lnTo>
                  <a:pt x="249" y="8"/>
                </a:lnTo>
                <a:lnTo>
                  <a:pt x="251" y="10"/>
                </a:lnTo>
                <a:lnTo>
                  <a:pt x="253" y="10"/>
                </a:lnTo>
                <a:lnTo>
                  <a:pt x="255" y="10"/>
                </a:lnTo>
                <a:lnTo>
                  <a:pt x="255" y="12"/>
                </a:lnTo>
                <a:lnTo>
                  <a:pt x="257" y="14"/>
                </a:lnTo>
                <a:lnTo>
                  <a:pt x="257" y="16"/>
                </a:lnTo>
                <a:lnTo>
                  <a:pt x="259" y="18"/>
                </a:lnTo>
                <a:lnTo>
                  <a:pt x="261" y="19"/>
                </a:lnTo>
                <a:lnTo>
                  <a:pt x="263" y="19"/>
                </a:lnTo>
                <a:lnTo>
                  <a:pt x="265" y="21"/>
                </a:lnTo>
                <a:lnTo>
                  <a:pt x="267" y="23"/>
                </a:lnTo>
                <a:lnTo>
                  <a:pt x="267" y="25"/>
                </a:lnTo>
                <a:lnTo>
                  <a:pt x="267" y="27"/>
                </a:lnTo>
                <a:lnTo>
                  <a:pt x="267" y="29"/>
                </a:lnTo>
                <a:lnTo>
                  <a:pt x="267" y="31"/>
                </a:lnTo>
                <a:lnTo>
                  <a:pt x="269" y="33"/>
                </a:lnTo>
                <a:lnTo>
                  <a:pt x="269" y="35"/>
                </a:lnTo>
                <a:lnTo>
                  <a:pt x="271" y="37"/>
                </a:lnTo>
                <a:lnTo>
                  <a:pt x="273" y="39"/>
                </a:lnTo>
                <a:lnTo>
                  <a:pt x="273" y="41"/>
                </a:lnTo>
                <a:lnTo>
                  <a:pt x="275" y="43"/>
                </a:lnTo>
                <a:lnTo>
                  <a:pt x="273" y="41"/>
                </a:lnTo>
                <a:lnTo>
                  <a:pt x="271" y="41"/>
                </a:lnTo>
                <a:lnTo>
                  <a:pt x="271" y="43"/>
                </a:lnTo>
                <a:lnTo>
                  <a:pt x="271" y="45"/>
                </a:lnTo>
                <a:lnTo>
                  <a:pt x="273" y="47"/>
                </a:lnTo>
                <a:lnTo>
                  <a:pt x="273" y="49"/>
                </a:lnTo>
                <a:lnTo>
                  <a:pt x="273" y="51"/>
                </a:lnTo>
                <a:lnTo>
                  <a:pt x="273" y="53"/>
                </a:lnTo>
                <a:lnTo>
                  <a:pt x="273" y="55"/>
                </a:lnTo>
                <a:lnTo>
                  <a:pt x="273" y="57"/>
                </a:lnTo>
                <a:lnTo>
                  <a:pt x="273" y="59"/>
                </a:lnTo>
                <a:lnTo>
                  <a:pt x="273" y="61"/>
                </a:lnTo>
                <a:lnTo>
                  <a:pt x="273" y="63"/>
                </a:lnTo>
                <a:lnTo>
                  <a:pt x="273" y="65"/>
                </a:lnTo>
                <a:lnTo>
                  <a:pt x="275" y="67"/>
                </a:lnTo>
                <a:lnTo>
                  <a:pt x="275" y="69"/>
                </a:lnTo>
                <a:lnTo>
                  <a:pt x="275" y="71"/>
                </a:lnTo>
                <a:lnTo>
                  <a:pt x="275" y="73"/>
                </a:lnTo>
                <a:lnTo>
                  <a:pt x="275" y="75"/>
                </a:lnTo>
                <a:lnTo>
                  <a:pt x="275" y="77"/>
                </a:lnTo>
                <a:lnTo>
                  <a:pt x="277" y="79"/>
                </a:lnTo>
                <a:lnTo>
                  <a:pt x="277" y="81"/>
                </a:lnTo>
                <a:lnTo>
                  <a:pt x="277" y="83"/>
                </a:lnTo>
                <a:lnTo>
                  <a:pt x="279" y="85"/>
                </a:lnTo>
                <a:lnTo>
                  <a:pt x="279" y="87"/>
                </a:lnTo>
                <a:lnTo>
                  <a:pt x="279" y="89"/>
                </a:lnTo>
                <a:lnTo>
                  <a:pt x="281" y="91"/>
                </a:lnTo>
                <a:lnTo>
                  <a:pt x="283" y="91"/>
                </a:lnTo>
                <a:lnTo>
                  <a:pt x="285" y="91"/>
                </a:lnTo>
                <a:lnTo>
                  <a:pt x="285" y="93"/>
                </a:lnTo>
                <a:lnTo>
                  <a:pt x="287" y="95"/>
                </a:lnTo>
                <a:lnTo>
                  <a:pt x="289" y="95"/>
                </a:lnTo>
                <a:lnTo>
                  <a:pt x="291" y="97"/>
                </a:lnTo>
                <a:lnTo>
                  <a:pt x="291" y="99"/>
                </a:lnTo>
                <a:lnTo>
                  <a:pt x="293" y="101"/>
                </a:lnTo>
                <a:lnTo>
                  <a:pt x="295" y="101"/>
                </a:lnTo>
                <a:lnTo>
                  <a:pt x="297" y="101"/>
                </a:lnTo>
                <a:lnTo>
                  <a:pt x="299" y="103"/>
                </a:lnTo>
                <a:lnTo>
                  <a:pt x="301" y="105"/>
                </a:lnTo>
                <a:lnTo>
                  <a:pt x="301" y="107"/>
                </a:lnTo>
                <a:lnTo>
                  <a:pt x="299" y="107"/>
                </a:lnTo>
                <a:lnTo>
                  <a:pt x="299" y="109"/>
                </a:lnTo>
                <a:lnTo>
                  <a:pt x="297" y="111"/>
                </a:lnTo>
                <a:lnTo>
                  <a:pt x="297" y="113"/>
                </a:lnTo>
                <a:lnTo>
                  <a:pt x="295" y="115"/>
                </a:lnTo>
                <a:lnTo>
                  <a:pt x="293" y="115"/>
                </a:lnTo>
                <a:lnTo>
                  <a:pt x="291" y="115"/>
                </a:lnTo>
                <a:lnTo>
                  <a:pt x="289" y="117"/>
                </a:lnTo>
                <a:lnTo>
                  <a:pt x="287" y="117"/>
                </a:lnTo>
                <a:lnTo>
                  <a:pt x="285" y="119"/>
                </a:lnTo>
                <a:lnTo>
                  <a:pt x="283" y="119"/>
                </a:lnTo>
                <a:lnTo>
                  <a:pt x="281" y="121"/>
                </a:lnTo>
                <a:lnTo>
                  <a:pt x="281" y="123"/>
                </a:lnTo>
                <a:lnTo>
                  <a:pt x="281" y="125"/>
                </a:lnTo>
                <a:lnTo>
                  <a:pt x="281" y="127"/>
                </a:lnTo>
                <a:lnTo>
                  <a:pt x="279" y="125"/>
                </a:lnTo>
                <a:lnTo>
                  <a:pt x="277" y="127"/>
                </a:lnTo>
                <a:lnTo>
                  <a:pt x="275" y="127"/>
                </a:lnTo>
                <a:lnTo>
                  <a:pt x="273" y="127"/>
                </a:lnTo>
                <a:lnTo>
                  <a:pt x="273" y="131"/>
                </a:lnTo>
                <a:lnTo>
                  <a:pt x="273" y="133"/>
                </a:lnTo>
                <a:lnTo>
                  <a:pt x="271" y="135"/>
                </a:lnTo>
                <a:lnTo>
                  <a:pt x="271" y="137"/>
                </a:lnTo>
                <a:lnTo>
                  <a:pt x="273" y="139"/>
                </a:lnTo>
                <a:lnTo>
                  <a:pt x="273" y="141"/>
                </a:lnTo>
                <a:lnTo>
                  <a:pt x="271" y="143"/>
                </a:lnTo>
                <a:lnTo>
                  <a:pt x="271" y="145"/>
                </a:lnTo>
                <a:lnTo>
                  <a:pt x="271" y="147"/>
                </a:lnTo>
                <a:lnTo>
                  <a:pt x="269" y="149"/>
                </a:lnTo>
                <a:lnTo>
                  <a:pt x="269" y="151"/>
                </a:lnTo>
                <a:lnTo>
                  <a:pt x="267" y="153"/>
                </a:lnTo>
                <a:lnTo>
                  <a:pt x="267" y="155"/>
                </a:lnTo>
                <a:lnTo>
                  <a:pt x="267" y="157"/>
                </a:lnTo>
                <a:lnTo>
                  <a:pt x="267" y="159"/>
                </a:lnTo>
                <a:lnTo>
                  <a:pt x="267" y="161"/>
                </a:lnTo>
                <a:lnTo>
                  <a:pt x="265" y="163"/>
                </a:lnTo>
                <a:lnTo>
                  <a:pt x="265" y="165"/>
                </a:lnTo>
                <a:lnTo>
                  <a:pt x="263" y="165"/>
                </a:lnTo>
                <a:lnTo>
                  <a:pt x="263" y="167"/>
                </a:lnTo>
                <a:lnTo>
                  <a:pt x="265" y="169"/>
                </a:lnTo>
                <a:lnTo>
                  <a:pt x="265" y="171"/>
                </a:lnTo>
                <a:lnTo>
                  <a:pt x="265" y="173"/>
                </a:lnTo>
                <a:lnTo>
                  <a:pt x="265" y="175"/>
                </a:lnTo>
                <a:lnTo>
                  <a:pt x="265" y="177"/>
                </a:lnTo>
                <a:lnTo>
                  <a:pt x="265" y="179"/>
                </a:lnTo>
                <a:lnTo>
                  <a:pt x="265" y="181"/>
                </a:lnTo>
                <a:lnTo>
                  <a:pt x="267" y="183"/>
                </a:lnTo>
                <a:lnTo>
                  <a:pt x="265" y="185"/>
                </a:lnTo>
                <a:lnTo>
                  <a:pt x="265" y="187"/>
                </a:lnTo>
                <a:lnTo>
                  <a:pt x="265" y="189"/>
                </a:lnTo>
                <a:lnTo>
                  <a:pt x="265" y="191"/>
                </a:lnTo>
                <a:lnTo>
                  <a:pt x="265" y="193"/>
                </a:lnTo>
                <a:lnTo>
                  <a:pt x="265" y="195"/>
                </a:lnTo>
                <a:lnTo>
                  <a:pt x="265" y="197"/>
                </a:lnTo>
                <a:lnTo>
                  <a:pt x="263" y="197"/>
                </a:lnTo>
                <a:lnTo>
                  <a:pt x="263" y="199"/>
                </a:lnTo>
                <a:lnTo>
                  <a:pt x="261" y="201"/>
                </a:lnTo>
                <a:lnTo>
                  <a:pt x="261" y="203"/>
                </a:lnTo>
                <a:lnTo>
                  <a:pt x="261" y="205"/>
                </a:lnTo>
                <a:lnTo>
                  <a:pt x="261" y="207"/>
                </a:lnTo>
                <a:lnTo>
                  <a:pt x="259" y="209"/>
                </a:lnTo>
                <a:lnTo>
                  <a:pt x="259" y="211"/>
                </a:lnTo>
                <a:lnTo>
                  <a:pt x="259" y="213"/>
                </a:lnTo>
                <a:lnTo>
                  <a:pt x="259" y="215"/>
                </a:lnTo>
                <a:lnTo>
                  <a:pt x="259" y="217"/>
                </a:lnTo>
                <a:lnTo>
                  <a:pt x="257" y="215"/>
                </a:lnTo>
                <a:lnTo>
                  <a:pt x="255" y="217"/>
                </a:lnTo>
                <a:lnTo>
                  <a:pt x="251" y="217"/>
                </a:lnTo>
                <a:lnTo>
                  <a:pt x="251" y="219"/>
                </a:lnTo>
                <a:lnTo>
                  <a:pt x="249" y="223"/>
                </a:lnTo>
                <a:lnTo>
                  <a:pt x="247" y="225"/>
                </a:lnTo>
                <a:lnTo>
                  <a:pt x="247" y="227"/>
                </a:lnTo>
                <a:lnTo>
                  <a:pt x="245" y="229"/>
                </a:lnTo>
                <a:lnTo>
                  <a:pt x="245" y="231"/>
                </a:lnTo>
                <a:lnTo>
                  <a:pt x="243" y="233"/>
                </a:lnTo>
                <a:lnTo>
                  <a:pt x="241" y="233"/>
                </a:lnTo>
                <a:lnTo>
                  <a:pt x="241" y="235"/>
                </a:lnTo>
                <a:lnTo>
                  <a:pt x="241" y="237"/>
                </a:lnTo>
                <a:lnTo>
                  <a:pt x="241" y="239"/>
                </a:lnTo>
                <a:lnTo>
                  <a:pt x="241" y="241"/>
                </a:lnTo>
                <a:lnTo>
                  <a:pt x="241" y="243"/>
                </a:lnTo>
                <a:lnTo>
                  <a:pt x="239" y="245"/>
                </a:lnTo>
                <a:lnTo>
                  <a:pt x="239" y="247"/>
                </a:lnTo>
                <a:lnTo>
                  <a:pt x="239" y="249"/>
                </a:lnTo>
                <a:lnTo>
                  <a:pt x="239" y="251"/>
                </a:lnTo>
                <a:lnTo>
                  <a:pt x="239" y="253"/>
                </a:lnTo>
                <a:lnTo>
                  <a:pt x="239" y="255"/>
                </a:lnTo>
                <a:lnTo>
                  <a:pt x="235" y="259"/>
                </a:lnTo>
                <a:lnTo>
                  <a:pt x="235" y="257"/>
                </a:lnTo>
                <a:lnTo>
                  <a:pt x="235" y="255"/>
                </a:lnTo>
                <a:lnTo>
                  <a:pt x="233" y="253"/>
                </a:lnTo>
                <a:lnTo>
                  <a:pt x="231" y="255"/>
                </a:lnTo>
                <a:lnTo>
                  <a:pt x="229" y="257"/>
                </a:lnTo>
                <a:lnTo>
                  <a:pt x="229" y="259"/>
                </a:lnTo>
                <a:lnTo>
                  <a:pt x="227" y="261"/>
                </a:lnTo>
                <a:lnTo>
                  <a:pt x="227" y="263"/>
                </a:lnTo>
                <a:lnTo>
                  <a:pt x="227" y="265"/>
                </a:lnTo>
                <a:lnTo>
                  <a:pt x="229" y="267"/>
                </a:lnTo>
                <a:lnTo>
                  <a:pt x="229" y="269"/>
                </a:lnTo>
                <a:lnTo>
                  <a:pt x="227" y="271"/>
                </a:lnTo>
                <a:lnTo>
                  <a:pt x="225" y="273"/>
                </a:lnTo>
                <a:lnTo>
                  <a:pt x="225" y="275"/>
                </a:lnTo>
                <a:lnTo>
                  <a:pt x="225" y="277"/>
                </a:lnTo>
                <a:lnTo>
                  <a:pt x="225" y="279"/>
                </a:lnTo>
                <a:lnTo>
                  <a:pt x="223" y="281"/>
                </a:lnTo>
                <a:lnTo>
                  <a:pt x="223" y="283"/>
                </a:lnTo>
                <a:lnTo>
                  <a:pt x="225" y="285"/>
                </a:lnTo>
                <a:lnTo>
                  <a:pt x="225" y="287"/>
                </a:lnTo>
                <a:lnTo>
                  <a:pt x="225" y="289"/>
                </a:lnTo>
                <a:lnTo>
                  <a:pt x="225" y="291"/>
                </a:lnTo>
                <a:lnTo>
                  <a:pt x="225" y="293"/>
                </a:lnTo>
                <a:lnTo>
                  <a:pt x="225" y="295"/>
                </a:lnTo>
                <a:lnTo>
                  <a:pt x="225" y="297"/>
                </a:lnTo>
                <a:lnTo>
                  <a:pt x="225" y="301"/>
                </a:lnTo>
                <a:lnTo>
                  <a:pt x="223" y="303"/>
                </a:lnTo>
                <a:lnTo>
                  <a:pt x="223" y="305"/>
                </a:lnTo>
                <a:lnTo>
                  <a:pt x="221" y="305"/>
                </a:lnTo>
                <a:lnTo>
                  <a:pt x="219" y="305"/>
                </a:lnTo>
                <a:lnTo>
                  <a:pt x="219" y="307"/>
                </a:lnTo>
                <a:lnTo>
                  <a:pt x="217" y="305"/>
                </a:lnTo>
                <a:lnTo>
                  <a:pt x="215" y="305"/>
                </a:lnTo>
                <a:lnTo>
                  <a:pt x="213" y="305"/>
                </a:lnTo>
                <a:lnTo>
                  <a:pt x="211" y="305"/>
                </a:lnTo>
                <a:lnTo>
                  <a:pt x="209" y="305"/>
                </a:lnTo>
                <a:lnTo>
                  <a:pt x="207" y="305"/>
                </a:lnTo>
                <a:lnTo>
                  <a:pt x="207" y="307"/>
                </a:lnTo>
                <a:lnTo>
                  <a:pt x="207" y="309"/>
                </a:lnTo>
                <a:lnTo>
                  <a:pt x="207" y="311"/>
                </a:lnTo>
                <a:lnTo>
                  <a:pt x="205" y="313"/>
                </a:lnTo>
                <a:lnTo>
                  <a:pt x="205" y="315"/>
                </a:lnTo>
                <a:lnTo>
                  <a:pt x="205" y="317"/>
                </a:lnTo>
                <a:lnTo>
                  <a:pt x="207" y="319"/>
                </a:lnTo>
                <a:lnTo>
                  <a:pt x="209" y="319"/>
                </a:lnTo>
                <a:lnTo>
                  <a:pt x="211" y="319"/>
                </a:lnTo>
                <a:lnTo>
                  <a:pt x="213" y="319"/>
                </a:lnTo>
                <a:lnTo>
                  <a:pt x="215" y="321"/>
                </a:lnTo>
                <a:lnTo>
                  <a:pt x="217" y="321"/>
                </a:lnTo>
                <a:lnTo>
                  <a:pt x="219" y="323"/>
                </a:lnTo>
                <a:lnTo>
                  <a:pt x="221" y="323"/>
                </a:lnTo>
                <a:lnTo>
                  <a:pt x="221" y="325"/>
                </a:lnTo>
                <a:lnTo>
                  <a:pt x="223" y="327"/>
                </a:lnTo>
                <a:lnTo>
                  <a:pt x="223" y="329"/>
                </a:lnTo>
                <a:lnTo>
                  <a:pt x="225" y="331"/>
                </a:lnTo>
                <a:lnTo>
                  <a:pt x="227" y="331"/>
                </a:lnTo>
                <a:lnTo>
                  <a:pt x="227" y="333"/>
                </a:lnTo>
                <a:lnTo>
                  <a:pt x="229" y="335"/>
                </a:lnTo>
                <a:lnTo>
                  <a:pt x="231" y="335"/>
                </a:lnTo>
                <a:lnTo>
                  <a:pt x="231" y="337"/>
                </a:lnTo>
                <a:lnTo>
                  <a:pt x="233" y="339"/>
                </a:lnTo>
                <a:lnTo>
                  <a:pt x="235" y="341"/>
                </a:lnTo>
                <a:lnTo>
                  <a:pt x="237" y="343"/>
                </a:lnTo>
                <a:lnTo>
                  <a:pt x="237" y="345"/>
                </a:lnTo>
                <a:lnTo>
                  <a:pt x="237" y="347"/>
                </a:lnTo>
                <a:lnTo>
                  <a:pt x="239" y="347"/>
                </a:lnTo>
                <a:lnTo>
                  <a:pt x="239" y="349"/>
                </a:lnTo>
                <a:lnTo>
                  <a:pt x="239" y="351"/>
                </a:lnTo>
                <a:lnTo>
                  <a:pt x="241" y="353"/>
                </a:lnTo>
                <a:lnTo>
                  <a:pt x="241" y="355"/>
                </a:lnTo>
                <a:lnTo>
                  <a:pt x="241" y="357"/>
                </a:lnTo>
                <a:lnTo>
                  <a:pt x="241" y="359"/>
                </a:lnTo>
                <a:lnTo>
                  <a:pt x="243" y="359"/>
                </a:lnTo>
                <a:lnTo>
                  <a:pt x="243" y="361"/>
                </a:lnTo>
                <a:lnTo>
                  <a:pt x="245" y="363"/>
                </a:lnTo>
                <a:lnTo>
                  <a:pt x="247" y="365"/>
                </a:lnTo>
                <a:lnTo>
                  <a:pt x="247" y="367"/>
                </a:lnTo>
                <a:lnTo>
                  <a:pt x="247" y="369"/>
                </a:lnTo>
                <a:lnTo>
                  <a:pt x="249" y="367"/>
                </a:lnTo>
                <a:lnTo>
                  <a:pt x="251" y="367"/>
                </a:lnTo>
                <a:lnTo>
                  <a:pt x="253" y="369"/>
                </a:lnTo>
                <a:lnTo>
                  <a:pt x="255" y="369"/>
                </a:lnTo>
                <a:lnTo>
                  <a:pt x="257" y="369"/>
                </a:lnTo>
                <a:lnTo>
                  <a:pt x="257" y="371"/>
                </a:lnTo>
                <a:lnTo>
                  <a:pt x="257" y="373"/>
                </a:lnTo>
                <a:lnTo>
                  <a:pt x="255" y="375"/>
                </a:lnTo>
                <a:lnTo>
                  <a:pt x="255" y="381"/>
                </a:lnTo>
                <a:lnTo>
                  <a:pt x="257" y="381"/>
                </a:lnTo>
                <a:lnTo>
                  <a:pt x="259" y="383"/>
                </a:lnTo>
                <a:lnTo>
                  <a:pt x="255" y="383"/>
                </a:lnTo>
                <a:lnTo>
                  <a:pt x="253" y="385"/>
                </a:lnTo>
                <a:lnTo>
                  <a:pt x="233" y="385"/>
                </a:lnTo>
                <a:lnTo>
                  <a:pt x="231" y="385"/>
                </a:lnTo>
                <a:lnTo>
                  <a:pt x="229" y="385"/>
                </a:lnTo>
                <a:lnTo>
                  <a:pt x="229" y="387"/>
                </a:lnTo>
                <a:lnTo>
                  <a:pt x="227" y="389"/>
                </a:lnTo>
                <a:lnTo>
                  <a:pt x="223" y="393"/>
                </a:lnTo>
                <a:lnTo>
                  <a:pt x="219" y="397"/>
                </a:lnTo>
                <a:lnTo>
                  <a:pt x="217" y="399"/>
                </a:lnTo>
                <a:lnTo>
                  <a:pt x="217" y="401"/>
                </a:lnTo>
                <a:lnTo>
                  <a:pt x="215" y="403"/>
                </a:lnTo>
                <a:lnTo>
                  <a:pt x="213" y="401"/>
                </a:lnTo>
                <a:lnTo>
                  <a:pt x="211" y="401"/>
                </a:lnTo>
                <a:lnTo>
                  <a:pt x="209" y="401"/>
                </a:lnTo>
                <a:lnTo>
                  <a:pt x="207" y="399"/>
                </a:lnTo>
                <a:lnTo>
                  <a:pt x="205" y="399"/>
                </a:lnTo>
                <a:lnTo>
                  <a:pt x="203" y="401"/>
                </a:lnTo>
                <a:lnTo>
                  <a:pt x="201" y="401"/>
                </a:lnTo>
                <a:lnTo>
                  <a:pt x="199" y="401"/>
                </a:lnTo>
                <a:lnTo>
                  <a:pt x="197" y="403"/>
                </a:lnTo>
                <a:lnTo>
                  <a:pt x="195" y="403"/>
                </a:lnTo>
                <a:lnTo>
                  <a:pt x="193" y="403"/>
                </a:lnTo>
                <a:lnTo>
                  <a:pt x="191" y="405"/>
                </a:lnTo>
                <a:lnTo>
                  <a:pt x="191" y="407"/>
                </a:lnTo>
                <a:lnTo>
                  <a:pt x="189" y="405"/>
                </a:lnTo>
                <a:lnTo>
                  <a:pt x="187" y="405"/>
                </a:lnTo>
                <a:lnTo>
                  <a:pt x="185" y="403"/>
                </a:lnTo>
                <a:lnTo>
                  <a:pt x="185" y="401"/>
                </a:lnTo>
                <a:lnTo>
                  <a:pt x="183" y="401"/>
                </a:lnTo>
                <a:lnTo>
                  <a:pt x="181" y="403"/>
                </a:lnTo>
                <a:lnTo>
                  <a:pt x="179" y="403"/>
                </a:lnTo>
                <a:lnTo>
                  <a:pt x="177" y="403"/>
                </a:lnTo>
                <a:lnTo>
                  <a:pt x="175" y="401"/>
                </a:lnTo>
                <a:lnTo>
                  <a:pt x="173" y="401"/>
                </a:lnTo>
                <a:lnTo>
                  <a:pt x="171" y="401"/>
                </a:lnTo>
                <a:lnTo>
                  <a:pt x="169" y="403"/>
                </a:lnTo>
                <a:lnTo>
                  <a:pt x="167" y="405"/>
                </a:lnTo>
                <a:lnTo>
                  <a:pt x="167" y="407"/>
                </a:lnTo>
                <a:lnTo>
                  <a:pt x="165" y="407"/>
                </a:lnTo>
                <a:lnTo>
                  <a:pt x="165" y="405"/>
                </a:lnTo>
                <a:lnTo>
                  <a:pt x="163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1"/>
                </a:lnTo>
                <a:lnTo>
                  <a:pt x="161" y="399"/>
                </a:lnTo>
                <a:lnTo>
                  <a:pt x="159" y="399"/>
                </a:lnTo>
                <a:lnTo>
                  <a:pt x="157" y="399"/>
                </a:lnTo>
                <a:lnTo>
                  <a:pt x="155" y="397"/>
                </a:lnTo>
                <a:lnTo>
                  <a:pt x="153" y="397"/>
                </a:lnTo>
                <a:lnTo>
                  <a:pt x="153" y="395"/>
                </a:lnTo>
                <a:lnTo>
                  <a:pt x="151" y="393"/>
                </a:lnTo>
                <a:lnTo>
                  <a:pt x="149" y="391"/>
                </a:lnTo>
                <a:lnTo>
                  <a:pt x="149" y="389"/>
                </a:lnTo>
                <a:lnTo>
                  <a:pt x="147" y="389"/>
                </a:lnTo>
                <a:lnTo>
                  <a:pt x="147" y="387"/>
                </a:lnTo>
                <a:lnTo>
                  <a:pt x="145" y="385"/>
                </a:lnTo>
                <a:lnTo>
                  <a:pt x="143" y="383"/>
                </a:lnTo>
                <a:lnTo>
                  <a:pt x="141" y="383"/>
                </a:lnTo>
                <a:lnTo>
                  <a:pt x="139" y="385"/>
                </a:lnTo>
                <a:lnTo>
                  <a:pt x="139" y="387"/>
                </a:lnTo>
                <a:lnTo>
                  <a:pt x="137" y="389"/>
                </a:lnTo>
                <a:lnTo>
                  <a:pt x="135" y="389"/>
                </a:lnTo>
                <a:lnTo>
                  <a:pt x="133" y="387"/>
                </a:lnTo>
                <a:lnTo>
                  <a:pt x="131" y="387"/>
                </a:lnTo>
                <a:lnTo>
                  <a:pt x="129" y="387"/>
                </a:lnTo>
                <a:lnTo>
                  <a:pt x="127" y="385"/>
                </a:lnTo>
                <a:lnTo>
                  <a:pt x="127" y="387"/>
                </a:lnTo>
                <a:lnTo>
                  <a:pt x="125" y="389"/>
                </a:lnTo>
                <a:lnTo>
                  <a:pt x="123" y="389"/>
                </a:lnTo>
                <a:lnTo>
                  <a:pt x="121" y="391"/>
                </a:lnTo>
                <a:lnTo>
                  <a:pt x="119" y="389"/>
                </a:lnTo>
                <a:lnTo>
                  <a:pt x="117" y="389"/>
                </a:lnTo>
                <a:lnTo>
                  <a:pt x="115" y="387"/>
                </a:lnTo>
                <a:lnTo>
                  <a:pt x="113" y="387"/>
                </a:lnTo>
                <a:lnTo>
                  <a:pt x="113" y="385"/>
                </a:lnTo>
                <a:lnTo>
                  <a:pt x="111" y="385"/>
                </a:lnTo>
                <a:lnTo>
                  <a:pt x="109" y="383"/>
                </a:lnTo>
                <a:lnTo>
                  <a:pt x="107" y="381"/>
                </a:lnTo>
                <a:lnTo>
                  <a:pt x="107" y="379"/>
                </a:lnTo>
                <a:lnTo>
                  <a:pt x="105" y="377"/>
                </a:lnTo>
                <a:lnTo>
                  <a:pt x="103" y="377"/>
                </a:lnTo>
                <a:lnTo>
                  <a:pt x="103" y="375"/>
                </a:lnTo>
                <a:lnTo>
                  <a:pt x="103" y="373"/>
                </a:lnTo>
                <a:lnTo>
                  <a:pt x="101" y="371"/>
                </a:lnTo>
                <a:lnTo>
                  <a:pt x="99" y="369"/>
                </a:lnTo>
                <a:lnTo>
                  <a:pt x="99" y="367"/>
                </a:lnTo>
                <a:lnTo>
                  <a:pt x="99" y="365"/>
                </a:lnTo>
                <a:lnTo>
                  <a:pt x="99" y="363"/>
                </a:lnTo>
                <a:lnTo>
                  <a:pt x="99" y="361"/>
                </a:lnTo>
                <a:lnTo>
                  <a:pt x="97" y="359"/>
                </a:lnTo>
                <a:lnTo>
                  <a:pt x="95" y="359"/>
                </a:lnTo>
                <a:lnTo>
                  <a:pt x="93" y="357"/>
                </a:lnTo>
                <a:lnTo>
                  <a:pt x="91" y="357"/>
                </a:lnTo>
                <a:lnTo>
                  <a:pt x="91" y="355"/>
                </a:lnTo>
                <a:lnTo>
                  <a:pt x="89" y="355"/>
                </a:lnTo>
                <a:lnTo>
                  <a:pt x="87" y="355"/>
                </a:lnTo>
                <a:lnTo>
                  <a:pt x="85" y="353"/>
                </a:lnTo>
                <a:lnTo>
                  <a:pt x="85" y="351"/>
                </a:lnTo>
                <a:lnTo>
                  <a:pt x="85" y="349"/>
                </a:lnTo>
                <a:lnTo>
                  <a:pt x="83" y="347"/>
                </a:lnTo>
                <a:lnTo>
                  <a:pt x="83" y="345"/>
                </a:lnTo>
                <a:lnTo>
                  <a:pt x="83" y="343"/>
                </a:lnTo>
                <a:lnTo>
                  <a:pt x="83" y="341"/>
                </a:lnTo>
                <a:lnTo>
                  <a:pt x="81" y="339"/>
                </a:lnTo>
                <a:lnTo>
                  <a:pt x="79" y="339"/>
                </a:lnTo>
                <a:lnTo>
                  <a:pt x="77" y="337"/>
                </a:lnTo>
                <a:lnTo>
                  <a:pt x="77" y="335"/>
                </a:lnTo>
                <a:lnTo>
                  <a:pt x="75" y="333"/>
                </a:lnTo>
                <a:lnTo>
                  <a:pt x="73" y="333"/>
                </a:lnTo>
                <a:lnTo>
                  <a:pt x="71" y="331"/>
                </a:lnTo>
                <a:lnTo>
                  <a:pt x="69" y="329"/>
                </a:lnTo>
                <a:lnTo>
                  <a:pt x="67" y="329"/>
                </a:lnTo>
                <a:lnTo>
                  <a:pt x="66" y="327"/>
                </a:lnTo>
                <a:lnTo>
                  <a:pt x="64" y="325"/>
                </a:lnTo>
                <a:lnTo>
                  <a:pt x="62" y="323"/>
                </a:lnTo>
                <a:lnTo>
                  <a:pt x="64" y="321"/>
                </a:lnTo>
                <a:lnTo>
                  <a:pt x="64" y="319"/>
                </a:lnTo>
                <a:lnTo>
                  <a:pt x="64" y="317"/>
                </a:lnTo>
                <a:lnTo>
                  <a:pt x="62" y="315"/>
                </a:lnTo>
                <a:lnTo>
                  <a:pt x="60" y="315"/>
                </a:lnTo>
                <a:lnTo>
                  <a:pt x="58" y="313"/>
                </a:lnTo>
                <a:lnTo>
                  <a:pt x="58" y="311"/>
                </a:lnTo>
                <a:lnTo>
                  <a:pt x="56" y="311"/>
                </a:lnTo>
                <a:lnTo>
                  <a:pt x="54" y="309"/>
                </a:lnTo>
                <a:lnTo>
                  <a:pt x="52" y="309"/>
                </a:lnTo>
                <a:lnTo>
                  <a:pt x="50" y="309"/>
                </a:lnTo>
                <a:lnTo>
                  <a:pt x="48" y="309"/>
                </a:lnTo>
                <a:lnTo>
                  <a:pt x="46" y="309"/>
                </a:lnTo>
                <a:lnTo>
                  <a:pt x="44" y="307"/>
                </a:lnTo>
                <a:lnTo>
                  <a:pt x="44" y="305"/>
                </a:lnTo>
                <a:lnTo>
                  <a:pt x="44" y="303"/>
                </a:lnTo>
                <a:lnTo>
                  <a:pt x="44" y="301"/>
                </a:lnTo>
                <a:lnTo>
                  <a:pt x="44" y="299"/>
                </a:lnTo>
                <a:lnTo>
                  <a:pt x="42" y="299"/>
                </a:lnTo>
                <a:lnTo>
                  <a:pt x="40" y="299"/>
                </a:lnTo>
                <a:lnTo>
                  <a:pt x="38" y="299"/>
                </a:lnTo>
                <a:lnTo>
                  <a:pt x="36" y="299"/>
                </a:lnTo>
                <a:lnTo>
                  <a:pt x="32" y="299"/>
                </a:lnTo>
                <a:lnTo>
                  <a:pt x="32" y="297"/>
                </a:lnTo>
                <a:lnTo>
                  <a:pt x="32" y="295"/>
                </a:lnTo>
                <a:lnTo>
                  <a:pt x="32" y="293"/>
                </a:lnTo>
                <a:lnTo>
                  <a:pt x="30" y="293"/>
                </a:lnTo>
                <a:lnTo>
                  <a:pt x="30" y="291"/>
                </a:lnTo>
                <a:lnTo>
                  <a:pt x="32" y="289"/>
                </a:lnTo>
                <a:lnTo>
                  <a:pt x="34" y="289"/>
                </a:lnTo>
                <a:lnTo>
                  <a:pt x="34" y="287"/>
                </a:lnTo>
                <a:lnTo>
                  <a:pt x="34" y="285"/>
                </a:lnTo>
                <a:lnTo>
                  <a:pt x="34" y="283"/>
                </a:lnTo>
                <a:lnTo>
                  <a:pt x="34" y="281"/>
                </a:lnTo>
                <a:lnTo>
                  <a:pt x="34" y="279"/>
                </a:lnTo>
                <a:lnTo>
                  <a:pt x="34" y="277"/>
                </a:lnTo>
                <a:lnTo>
                  <a:pt x="34" y="275"/>
                </a:lnTo>
                <a:lnTo>
                  <a:pt x="32" y="273"/>
                </a:lnTo>
                <a:lnTo>
                  <a:pt x="32" y="271"/>
                </a:lnTo>
                <a:lnTo>
                  <a:pt x="32" y="269"/>
                </a:lnTo>
                <a:lnTo>
                  <a:pt x="30" y="269"/>
                </a:lnTo>
                <a:lnTo>
                  <a:pt x="30" y="267"/>
                </a:lnTo>
                <a:lnTo>
                  <a:pt x="28" y="265"/>
                </a:lnTo>
                <a:lnTo>
                  <a:pt x="28" y="263"/>
                </a:lnTo>
                <a:lnTo>
                  <a:pt x="26" y="263"/>
                </a:lnTo>
                <a:lnTo>
                  <a:pt x="24" y="259"/>
                </a:lnTo>
                <a:lnTo>
                  <a:pt x="22" y="257"/>
                </a:lnTo>
                <a:lnTo>
                  <a:pt x="20" y="255"/>
                </a:lnTo>
                <a:lnTo>
                  <a:pt x="20" y="253"/>
                </a:lnTo>
                <a:lnTo>
                  <a:pt x="20" y="251"/>
                </a:lnTo>
                <a:lnTo>
                  <a:pt x="20" y="249"/>
                </a:lnTo>
                <a:lnTo>
                  <a:pt x="22" y="247"/>
                </a:lnTo>
                <a:lnTo>
                  <a:pt x="20" y="245"/>
                </a:lnTo>
                <a:lnTo>
                  <a:pt x="20" y="243"/>
                </a:lnTo>
                <a:lnTo>
                  <a:pt x="18" y="243"/>
                </a:lnTo>
                <a:lnTo>
                  <a:pt x="16" y="241"/>
                </a:lnTo>
                <a:lnTo>
                  <a:pt x="14" y="239"/>
                </a:lnTo>
                <a:lnTo>
                  <a:pt x="14" y="237"/>
                </a:lnTo>
                <a:lnTo>
                  <a:pt x="14" y="235"/>
                </a:lnTo>
                <a:lnTo>
                  <a:pt x="14" y="233"/>
                </a:lnTo>
                <a:lnTo>
                  <a:pt x="14" y="231"/>
                </a:lnTo>
                <a:lnTo>
                  <a:pt x="14" y="229"/>
                </a:lnTo>
                <a:lnTo>
                  <a:pt x="12" y="229"/>
                </a:lnTo>
                <a:lnTo>
                  <a:pt x="12" y="227"/>
                </a:lnTo>
                <a:lnTo>
                  <a:pt x="12" y="225"/>
                </a:lnTo>
                <a:lnTo>
                  <a:pt x="12" y="223"/>
                </a:lnTo>
                <a:lnTo>
                  <a:pt x="10" y="221"/>
                </a:lnTo>
                <a:lnTo>
                  <a:pt x="12" y="219"/>
                </a:lnTo>
                <a:lnTo>
                  <a:pt x="12" y="217"/>
                </a:lnTo>
                <a:lnTo>
                  <a:pt x="10" y="217"/>
                </a:lnTo>
                <a:lnTo>
                  <a:pt x="8" y="215"/>
                </a:lnTo>
                <a:lnTo>
                  <a:pt x="6" y="217"/>
                </a:lnTo>
                <a:lnTo>
                  <a:pt x="4" y="217"/>
                </a:lnTo>
                <a:lnTo>
                  <a:pt x="2" y="217"/>
                </a:lnTo>
                <a:lnTo>
                  <a:pt x="0" y="215"/>
                </a:lnTo>
                <a:lnTo>
                  <a:pt x="0" y="21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3" name="Freeform 2297">
            <a:extLst>
              <a:ext uri="{FF2B5EF4-FFF2-40B4-BE49-F238E27FC236}">
                <a16:creationId xmlns:a16="http://schemas.microsoft.com/office/drawing/2014/main" id="{941D779F-D80C-4C27-80EF-7A951E54121C}"/>
              </a:ext>
            </a:extLst>
          </p:cNvPr>
          <p:cNvSpPr>
            <a:spLocks/>
          </p:cNvSpPr>
          <p:nvPr/>
        </p:nvSpPr>
        <p:spPr bwMode="auto">
          <a:xfrm>
            <a:off x="4841875" y="3175000"/>
            <a:ext cx="477838" cy="646113"/>
          </a:xfrm>
          <a:custGeom>
            <a:avLst/>
            <a:gdLst>
              <a:gd name="T0" fmla="*/ 20161271 w 301"/>
              <a:gd name="T1" fmla="*/ 511592908 h 407"/>
              <a:gd name="T2" fmla="*/ 30241907 w 301"/>
              <a:gd name="T3" fmla="*/ 471270377 h 407"/>
              <a:gd name="T4" fmla="*/ 40322542 w 301"/>
              <a:gd name="T5" fmla="*/ 441028479 h 407"/>
              <a:gd name="T6" fmla="*/ 50403178 w 301"/>
              <a:gd name="T7" fmla="*/ 405746264 h 407"/>
              <a:gd name="T8" fmla="*/ 80645084 w 301"/>
              <a:gd name="T9" fmla="*/ 385584998 h 407"/>
              <a:gd name="T10" fmla="*/ 95766038 w 301"/>
              <a:gd name="T11" fmla="*/ 315020569 h 407"/>
              <a:gd name="T12" fmla="*/ 95766038 w 301"/>
              <a:gd name="T13" fmla="*/ 204133608 h 407"/>
              <a:gd name="T14" fmla="*/ 136088580 w 301"/>
              <a:gd name="T15" fmla="*/ 57964432 h 407"/>
              <a:gd name="T16" fmla="*/ 425907646 w 301"/>
              <a:gd name="T17" fmla="*/ 57964432 h 407"/>
              <a:gd name="T18" fmla="*/ 541834954 w 301"/>
              <a:gd name="T19" fmla="*/ 68045065 h 407"/>
              <a:gd name="T20" fmla="*/ 567036543 w 301"/>
              <a:gd name="T21" fmla="*/ 45362848 h 407"/>
              <a:gd name="T22" fmla="*/ 592238132 w 301"/>
              <a:gd name="T23" fmla="*/ 20161266 h 407"/>
              <a:gd name="T24" fmla="*/ 627520357 w 301"/>
              <a:gd name="T25" fmla="*/ 20161266 h 407"/>
              <a:gd name="T26" fmla="*/ 667842899 w 301"/>
              <a:gd name="T27" fmla="*/ 52924116 h 407"/>
              <a:gd name="T28" fmla="*/ 682963852 w 301"/>
              <a:gd name="T29" fmla="*/ 93246647 h 407"/>
              <a:gd name="T30" fmla="*/ 688004170 w 301"/>
              <a:gd name="T31" fmla="*/ 123488546 h 407"/>
              <a:gd name="T32" fmla="*/ 693044488 w 301"/>
              <a:gd name="T33" fmla="*/ 168851393 h 407"/>
              <a:gd name="T34" fmla="*/ 703125123 w 301"/>
              <a:gd name="T35" fmla="*/ 214214241 h 407"/>
              <a:gd name="T36" fmla="*/ 733367030 w 301"/>
              <a:gd name="T37" fmla="*/ 249496456 h 407"/>
              <a:gd name="T38" fmla="*/ 748487983 w 301"/>
              <a:gd name="T39" fmla="*/ 279738354 h 407"/>
              <a:gd name="T40" fmla="*/ 708165441 w 301"/>
              <a:gd name="T41" fmla="*/ 304939936 h 407"/>
              <a:gd name="T42" fmla="*/ 688004170 w 301"/>
              <a:gd name="T43" fmla="*/ 330141518 h 407"/>
              <a:gd name="T44" fmla="*/ 682963852 w 301"/>
              <a:gd name="T45" fmla="*/ 370464049 h 407"/>
              <a:gd name="T46" fmla="*/ 662802581 w 301"/>
              <a:gd name="T47" fmla="*/ 415826897 h 407"/>
              <a:gd name="T48" fmla="*/ 672883217 w 301"/>
              <a:gd name="T49" fmla="*/ 461189744 h 407"/>
              <a:gd name="T50" fmla="*/ 662802581 w 301"/>
              <a:gd name="T51" fmla="*/ 501512276 h 407"/>
              <a:gd name="T52" fmla="*/ 652721945 w 301"/>
              <a:gd name="T53" fmla="*/ 546875123 h 407"/>
              <a:gd name="T54" fmla="*/ 617439721 w 301"/>
              <a:gd name="T55" fmla="*/ 582157338 h 407"/>
              <a:gd name="T56" fmla="*/ 602318768 w 301"/>
              <a:gd name="T57" fmla="*/ 617439553 h 407"/>
              <a:gd name="T58" fmla="*/ 592238132 w 301"/>
              <a:gd name="T59" fmla="*/ 642641135 h 407"/>
              <a:gd name="T60" fmla="*/ 577117179 w 301"/>
              <a:gd name="T61" fmla="*/ 672883033 h 407"/>
              <a:gd name="T62" fmla="*/ 561996226 w 301"/>
              <a:gd name="T63" fmla="*/ 713205564 h 407"/>
              <a:gd name="T64" fmla="*/ 561996226 w 301"/>
              <a:gd name="T65" fmla="*/ 763608728 h 407"/>
              <a:gd name="T66" fmla="*/ 521673683 w 301"/>
              <a:gd name="T67" fmla="*/ 768649045 h 407"/>
              <a:gd name="T68" fmla="*/ 521673683 w 301"/>
              <a:gd name="T69" fmla="*/ 803931260 h 407"/>
              <a:gd name="T70" fmla="*/ 561996226 w 301"/>
              <a:gd name="T71" fmla="*/ 824092525 h 407"/>
              <a:gd name="T72" fmla="*/ 592238132 w 301"/>
              <a:gd name="T73" fmla="*/ 859374740 h 407"/>
              <a:gd name="T74" fmla="*/ 607359086 w 301"/>
              <a:gd name="T75" fmla="*/ 904737588 h 407"/>
              <a:gd name="T76" fmla="*/ 642641310 w 301"/>
              <a:gd name="T77" fmla="*/ 929939170 h 407"/>
              <a:gd name="T78" fmla="*/ 587197814 w 301"/>
              <a:gd name="T79" fmla="*/ 970261701 h 407"/>
              <a:gd name="T80" fmla="*/ 541834954 w 301"/>
              <a:gd name="T81" fmla="*/ 1015624548 h 407"/>
              <a:gd name="T82" fmla="*/ 501512412 w 301"/>
              <a:gd name="T83" fmla="*/ 1010584232 h 407"/>
              <a:gd name="T84" fmla="*/ 471270506 w 301"/>
              <a:gd name="T85" fmla="*/ 1020664865 h 407"/>
              <a:gd name="T86" fmla="*/ 435988281 w 301"/>
              <a:gd name="T87" fmla="*/ 1010584232 h 407"/>
              <a:gd name="T88" fmla="*/ 405746375 w 301"/>
              <a:gd name="T89" fmla="*/ 1020664865 h 407"/>
              <a:gd name="T90" fmla="*/ 380544786 w 301"/>
              <a:gd name="T91" fmla="*/ 990422966 h 407"/>
              <a:gd name="T92" fmla="*/ 350302879 w 301"/>
              <a:gd name="T93" fmla="*/ 975302017 h 407"/>
              <a:gd name="T94" fmla="*/ 304940019 w 301"/>
              <a:gd name="T95" fmla="*/ 985382650 h 407"/>
              <a:gd name="T96" fmla="*/ 269657795 w 301"/>
              <a:gd name="T97" fmla="*/ 960181068 h 407"/>
              <a:gd name="T98" fmla="*/ 249496524 w 301"/>
              <a:gd name="T99" fmla="*/ 924898853 h 407"/>
              <a:gd name="T100" fmla="*/ 229335252 w 301"/>
              <a:gd name="T101" fmla="*/ 894656955 h 407"/>
              <a:gd name="T102" fmla="*/ 209173981 w 301"/>
              <a:gd name="T103" fmla="*/ 859374740 h 407"/>
              <a:gd name="T104" fmla="*/ 168851439 w 301"/>
              <a:gd name="T105" fmla="*/ 829132842 h 407"/>
              <a:gd name="T106" fmla="*/ 151209533 w 301"/>
              <a:gd name="T107" fmla="*/ 793850627 h 407"/>
              <a:gd name="T108" fmla="*/ 115927309 w 301"/>
              <a:gd name="T109" fmla="*/ 778729678 h 407"/>
              <a:gd name="T110" fmla="*/ 90725720 w 301"/>
              <a:gd name="T111" fmla="*/ 753528096 h 407"/>
              <a:gd name="T112" fmla="*/ 85685402 w 301"/>
              <a:gd name="T113" fmla="*/ 723286197 h 407"/>
              <a:gd name="T114" fmla="*/ 80645084 w 301"/>
              <a:gd name="T115" fmla="*/ 677923350 h 407"/>
              <a:gd name="T116" fmla="*/ 50403178 w 301"/>
              <a:gd name="T117" fmla="*/ 632560502 h 407"/>
              <a:gd name="T118" fmla="*/ 35282224 w 301"/>
              <a:gd name="T119" fmla="*/ 597278287 h 407"/>
              <a:gd name="T120" fmla="*/ 25201589 w 301"/>
              <a:gd name="T121" fmla="*/ 556955756 h 40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01" h="407">
                <a:moveTo>
                  <a:pt x="0" y="213"/>
                </a:moveTo>
                <a:lnTo>
                  <a:pt x="0" y="213"/>
                </a:lnTo>
                <a:lnTo>
                  <a:pt x="0" y="211"/>
                </a:lnTo>
                <a:lnTo>
                  <a:pt x="2" y="209"/>
                </a:lnTo>
                <a:lnTo>
                  <a:pt x="4" y="207"/>
                </a:lnTo>
                <a:lnTo>
                  <a:pt x="6" y="205"/>
                </a:lnTo>
                <a:lnTo>
                  <a:pt x="8" y="203"/>
                </a:lnTo>
                <a:lnTo>
                  <a:pt x="8" y="201"/>
                </a:lnTo>
                <a:lnTo>
                  <a:pt x="8" y="199"/>
                </a:lnTo>
                <a:lnTo>
                  <a:pt x="6" y="197"/>
                </a:lnTo>
                <a:lnTo>
                  <a:pt x="6" y="195"/>
                </a:lnTo>
                <a:lnTo>
                  <a:pt x="6" y="193"/>
                </a:lnTo>
                <a:lnTo>
                  <a:pt x="6" y="191"/>
                </a:lnTo>
                <a:lnTo>
                  <a:pt x="8" y="189"/>
                </a:lnTo>
                <a:lnTo>
                  <a:pt x="10" y="189"/>
                </a:lnTo>
                <a:lnTo>
                  <a:pt x="12" y="187"/>
                </a:lnTo>
                <a:lnTo>
                  <a:pt x="14" y="185"/>
                </a:lnTo>
                <a:lnTo>
                  <a:pt x="12" y="185"/>
                </a:lnTo>
                <a:lnTo>
                  <a:pt x="10" y="183"/>
                </a:lnTo>
                <a:lnTo>
                  <a:pt x="12" y="181"/>
                </a:lnTo>
                <a:lnTo>
                  <a:pt x="10" y="181"/>
                </a:lnTo>
                <a:lnTo>
                  <a:pt x="10" y="179"/>
                </a:lnTo>
                <a:lnTo>
                  <a:pt x="10" y="177"/>
                </a:lnTo>
                <a:lnTo>
                  <a:pt x="12" y="175"/>
                </a:lnTo>
                <a:lnTo>
                  <a:pt x="14" y="175"/>
                </a:lnTo>
                <a:lnTo>
                  <a:pt x="16" y="175"/>
                </a:lnTo>
                <a:lnTo>
                  <a:pt x="16" y="173"/>
                </a:lnTo>
                <a:lnTo>
                  <a:pt x="14" y="171"/>
                </a:lnTo>
                <a:lnTo>
                  <a:pt x="16" y="171"/>
                </a:lnTo>
                <a:lnTo>
                  <a:pt x="16" y="169"/>
                </a:lnTo>
                <a:lnTo>
                  <a:pt x="18" y="167"/>
                </a:lnTo>
                <a:lnTo>
                  <a:pt x="20" y="165"/>
                </a:lnTo>
                <a:lnTo>
                  <a:pt x="20" y="163"/>
                </a:lnTo>
                <a:lnTo>
                  <a:pt x="20" y="161"/>
                </a:lnTo>
                <a:lnTo>
                  <a:pt x="20" y="159"/>
                </a:lnTo>
                <a:lnTo>
                  <a:pt x="20" y="157"/>
                </a:lnTo>
                <a:lnTo>
                  <a:pt x="22" y="155"/>
                </a:lnTo>
                <a:lnTo>
                  <a:pt x="22" y="153"/>
                </a:lnTo>
                <a:lnTo>
                  <a:pt x="24" y="153"/>
                </a:lnTo>
                <a:lnTo>
                  <a:pt x="26" y="155"/>
                </a:lnTo>
                <a:lnTo>
                  <a:pt x="28" y="155"/>
                </a:lnTo>
                <a:lnTo>
                  <a:pt x="30" y="153"/>
                </a:lnTo>
                <a:lnTo>
                  <a:pt x="32" y="153"/>
                </a:lnTo>
                <a:lnTo>
                  <a:pt x="34" y="153"/>
                </a:lnTo>
                <a:lnTo>
                  <a:pt x="36" y="153"/>
                </a:lnTo>
                <a:lnTo>
                  <a:pt x="38" y="153"/>
                </a:lnTo>
                <a:lnTo>
                  <a:pt x="38" y="145"/>
                </a:lnTo>
                <a:lnTo>
                  <a:pt x="38" y="143"/>
                </a:lnTo>
                <a:lnTo>
                  <a:pt x="38" y="137"/>
                </a:lnTo>
                <a:lnTo>
                  <a:pt x="38" y="133"/>
                </a:lnTo>
                <a:lnTo>
                  <a:pt x="38" y="127"/>
                </a:lnTo>
                <a:lnTo>
                  <a:pt x="38" y="125"/>
                </a:lnTo>
                <a:lnTo>
                  <a:pt x="38" y="119"/>
                </a:lnTo>
                <a:lnTo>
                  <a:pt x="38" y="117"/>
                </a:lnTo>
                <a:lnTo>
                  <a:pt x="38" y="109"/>
                </a:lnTo>
                <a:lnTo>
                  <a:pt x="38" y="107"/>
                </a:lnTo>
                <a:lnTo>
                  <a:pt x="38" y="101"/>
                </a:lnTo>
                <a:lnTo>
                  <a:pt x="38" y="99"/>
                </a:lnTo>
                <a:lnTo>
                  <a:pt x="38" y="93"/>
                </a:lnTo>
                <a:lnTo>
                  <a:pt x="38" y="91"/>
                </a:lnTo>
                <a:lnTo>
                  <a:pt x="38" y="83"/>
                </a:lnTo>
                <a:lnTo>
                  <a:pt x="38" y="81"/>
                </a:lnTo>
                <a:lnTo>
                  <a:pt x="38" y="75"/>
                </a:lnTo>
                <a:lnTo>
                  <a:pt x="38" y="73"/>
                </a:lnTo>
                <a:lnTo>
                  <a:pt x="38" y="67"/>
                </a:lnTo>
                <a:lnTo>
                  <a:pt x="36" y="65"/>
                </a:lnTo>
                <a:lnTo>
                  <a:pt x="54" y="65"/>
                </a:lnTo>
                <a:lnTo>
                  <a:pt x="54" y="55"/>
                </a:lnTo>
                <a:lnTo>
                  <a:pt x="54" y="43"/>
                </a:lnTo>
                <a:lnTo>
                  <a:pt x="54" y="33"/>
                </a:lnTo>
                <a:lnTo>
                  <a:pt x="54" y="29"/>
                </a:lnTo>
                <a:lnTo>
                  <a:pt x="54" y="23"/>
                </a:lnTo>
                <a:lnTo>
                  <a:pt x="165" y="23"/>
                </a:lnTo>
                <a:lnTo>
                  <a:pt x="167" y="21"/>
                </a:lnTo>
                <a:lnTo>
                  <a:pt x="167" y="19"/>
                </a:lnTo>
                <a:lnTo>
                  <a:pt x="169" y="19"/>
                </a:lnTo>
                <a:lnTo>
                  <a:pt x="169" y="21"/>
                </a:lnTo>
                <a:lnTo>
                  <a:pt x="169" y="23"/>
                </a:lnTo>
                <a:lnTo>
                  <a:pt x="199" y="23"/>
                </a:lnTo>
                <a:lnTo>
                  <a:pt x="201" y="25"/>
                </a:lnTo>
                <a:lnTo>
                  <a:pt x="203" y="25"/>
                </a:lnTo>
                <a:lnTo>
                  <a:pt x="205" y="27"/>
                </a:lnTo>
                <a:lnTo>
                  <a:pt x="207" y="29"/>
                </a:lnTo>
                <a:lnTo>
                  <a:pt x="209" y="29"/>
                </a:lnTo>
                <a:lnTo>
                  <a:pt x="211" y="29"/>
                </a:lnTo>
                <a:lnTo>
                  <a:pt x="213" y="29"/>
                </a:lnTo>
                <a:lnTo>
                  <a:pt x="215" y="27"/>
                </a:lnTo>
                <a:lnTo>
                  <a:pt x="217" y="25"/>
                </a:lnTo>
                <a:lnTo>
                  <a:pt x="217" y="23"/>
                </a:lnTo>
                <a:lnTo>
                  <a:pt x="217" y="21"/>
                </a:lnTo>
                <a:lnTo>
                  <a:pt x="217" y="19"/>
                </a:lnTo>
                <a:lnTo>
                  <a:pt x="219" y="19"/>
                </a:lnTo>
                <a:lnTo>
                  <a:pt x="221" y="19"/>
                </a:lnTo>
                <a:lnTo>
                  <a:pt x="223" y="18"/>
                </a:lnTo>
                <a:lnTo>
                  <a:pt x="225" y="18"/>
                </a:lnTo>
                <a:lnTo>
                  <a:pt x="227" y="16"/>
                </a:lnTo>
                <a:lnTo>
                  <a:pt x="229" y="14"/>
                </a:lnTo>
                <a:lnTo>
                  <a:pt x="229" y="12"/>
                </a:lnTo>
                <a:lnTo>
                  <a:pt x="229" y="10"/>
                </a:lnTo>
                <a:lnTo>
                  <a:pt x="231" y="10"/>
                </a:lnTo>
                <a:lnTo>
                  <a:pt x="231" y="8"/>
                </a:lnTo>
                <a:lnTo>
                  <a:pt x="231" y="6"/>
                </a:lnTo>
                <a:lnTo>
                  <a:pt x="233" y="8"/>
                </a:lnTo>
                <a:lnTo>
                  <a:pt x="235" y="8"/>
                </a:lnTo>
                <a:lnTo>
                  <a:pt x="237" y="6"/>
                </a:lnTo>
                <a:lnTo>
                  <a:pt x="239" y="4"/>
                </a:lnTo>
                <a:lnTo>
                  <a:pt x="241" y="2"/>
                </a:lnTo>
                <a:lnTo>
                  <a:pt x="243" y="0"/>
                </a:lnTo>
                <a:lnTo>
                  <a:pt x="243" y="2"/>
                </a:lnTo>
                <a:lnTo>
                  <a:pt x="245" y="4"/>
                </a:lnTo>
                <a:lnTo>
                  <a:pt x="245" y="6"/>
                </a:lnTo>
                <a:lnTo>
                  <a:pt x="247" y="8"/>
                </a:lnTo>
                <a:lnTo>
                  <a:pt x="249" y="8"/>
                </a:lnTo>
                <a:lnTo>
                  <a:pt x="251" y="10"/>
                </a:lnTo>
                <a:lnTo>
                  <a:pt x="253" y="10"/>
                </a:lnTo>
                <a:lnTo>
                  <a:pt x="255" y="10"/>
                </a:lnTo>
                <a:lnTo>
                  <a:pt x="255" y="12"/>
                </a:lnTo>
                <a:lnTo>
                  <a:pt x="257" y="14"/>
                </a:lnTo>
                <a:lnTo>
                  <a:pt x="257" y="16"/>
                </a:lnTo>
                <a:lnTo>
                  <a:pt x="259" y="18"/>
                </a:lnTo>
                <a:lnTo>
                  <a:pt x="261" y="19"/>
                </a:lnTo>
                <a:lnTo>
                  <a:pt x="263" y="19"/>
                </a:lnTo>
                <a:lnTo>
                  <a:pt x="265" y="21"/>
                </a:lnTo>
                <a:lnTo>
                  <a:pt x="267" y="23"/>
                </a:lnTo>
                <a:lnTo>
                  <a:pt x="267" y="25"/>
                </a:lnTo>
                <a:lnTo>
                  <a:pt x="267" y="27"/>
                </a:lnTo>
                <a:lnTo>
                  <a:pt x="267" y="29"/>
                </a:lnTo>
                <a:lnTo>
                  <a:pt x="267" y="31"/>
                </a:lnTo>
                <a:lnTo>
                  <a:pt x="269" y="33"/>
                </a:lnTo>
                <a:lnTo>
                  <a:pt x="269" y="35"/>
                </a:lnTo>
                <a:lnTo>
                  <a:pt x="271" y="37"/>
                </a:lnTo>
                <a:lnTo>
                  <a:pt x="273" y="39"/>
                </a:lnTo>
                <a:lnTo>
                  <a:pt x="273" y="41"/>
                </a:lnTo>
                <a:lnTo>
                  <a:pt x="275" y="43"/>
                </a:lnTo>
                <a:lnTo>
                  <a:pt x="273" y="41"/>
                </a:lnTo>
                <a:lnTo>
                  <a:pt x="271" y="41"/>
                </a:lnTo>
                <a:lnTo>
                  <a:pt x="271" y="43"/>
                </a:lnTo>
                <a:lnTo>
                  <a:pt x="271" y="45"/>
                </a:lnTo>
                <a:lnTo>
                  <a:pt x="273" y="47"/>
                </a:lnTo>
                <a:lnTo>
                  <a:pt x="273" y="49"/>
                </a:lnTo>
                <a:lnTo>
                  <a:pt x="273" y="51"/>
                </a:lnTo>
                <a:lnTo>
                  <a:pt x="273" y="53"/>
                </a:lnTo>
                <a:lnTo>
                  <a:pt x="273" y="55"/>
                </a:lnTo>
                <a:lnTo>
                  <a:pt x="273" y="57"/>
                </a:lnTo>
                <a:lnTo>
                  <a:pt x="273" y="59"/>
                </a:lnTo>
                <a:lnTo>
                  <a:pt x="273" y="61"/>
                </a:lnTo>
                <a:lnTo>
                  <a:pt x="273" y="63"/>
                </a:lnTo>
                <a:lnTo>
                  <a:pt x="273" y="65"/>
                </a:lnTo>
                <a:lnTo>
                  <a:pt x="275" y="67"/>
                </a:lnTo>
                <a:lnTo>
                  <a:pt x="275" y="69"/>
                </a:lnTo>
                <a:lnTo>
                  <a:pt x="275" y="71"/>
                </a:lnTo>
                <a:lnTo>
                  <a:pt x="275" y="73"/>
                </a:lnTo>
                <a:lnTo>
                  <a:pt x="275" y="75"/>
                </a:lnTo>
                <a:lnTo>
                  <a:pt x="275" y="77"/>
                </a:lnTo>
                <a:lnTo>
                  <a:pt x="277" y="79"/>
                </a:lnTo>
                <a:lnTo>
                  <a:pt x="277" y="81"/>
                </a:lnTo>
                <a:lnTo>
                  <a:pt x="277" y="83"/>
                </a:lnTo>
                <a:lnTo>
                  <a:pt x="279" y="85"/>
                </a:lnTo>
                <a:lnTo>
                  <a:pt x="279" y="87"/>
                </a:lnTo>
                <a:lnTo>
                  <a:pt x="279" y="89"/>
                </a:lnTo>
                <a:lnTo>
                  <a:pt x="281" y="91"/>
                </a:lnTo>
                <a:lnTo>
                  <a:pt x="283" y="91"/>
                </a:lnTo>
                <a:lnTo>
                  <a:pt x="285" y="91"/>
                </a:lnTo>
                <a:lnTo>
                  <a:pt x="285" y="93"/>
                </a:lnTo>
                <a:lnTo>
                  <a:pt x="287" y="95"/>
                </a:lnTo>
                <a:lnTo>
                  <a:pt x="289" y="95"/>
                </a:lnTo>
                <a:lnTo>
                  <a:pt x="291" y="97"/>
                </a:lnTo>
                <a:lnTo>
                  <a:pt x="291" y="99"/>
                </a:lnTo>
                <a:lnTo>
                  <a:pt x="293" y="101"/>
                </a:lnTo>
                <a:lnTo>
                  <a:pt x="295" y="101"/>
                </a:lnTo>
                <a:lnTo>
                  <a:pt x="297" y="101"/>
                </a:lnTo>
                <a:lnTo>
                  <a:pt x="299" y="103"/>
                </a:lnTo>
                <a:lnTo>
                  <a:pt x="301" y="105"/>
                </a:lnTo>
                <a:lnTo>
                  <a:pt x="301" y="107"/>
                </a:lnTo>
                <a:lnTo>
                  <a:pt x="299" y="107"/>
                </a:lnTo>
                <a:lnTo>
                  <a:pt x="299" y="109"/>
                </a:lnTo>
                <a:lnTo>
                  <a:pt x="297" y="111"/>
                </a:lnTo>
                <a:lnTo>
                  <a:pt x="297" y="113"/>
                </a:lnTo>
                <a:lnTo>
                  <a:pt x="295" y="115"/>
                </a:lnTo>
                <a:lnTo>
                  <a:pt x="293" y="115"/>
                </a:lnTo>
                <a:lnTo>
                  <a:pt x="291" y="115"/>
                </a:lnTo>
                <a:lnTo>
                  <a:pt x="289" y="117"/>
                </a:lnTo>
                <a:lnTo>
                  <a:pt x="287" y="117"/>
                </a:lnTo>
                <a:lnTo>
                  <a:pt x="285" y="119"/>
                </a:lnTo>
                <a:lnTo>
                  <a:pt x="283" y="119"/>
                </a:lnTo>
                <a:lnTo>
                  <a:pt x="281" y="121"/>
                </a:lnTo>
                <a:lnTo>
                  <a:pt x="281" y="123"/>
                </a:lnTo>
                <a:lnTo>
                  <a:pt x="281" y="125"/>
                </a:lnTo>
                <a:lnTo>
                  <a:pt x="281" y="127"/>
                </a:lnTo>
                <a:lnTo>
                  <a:pt x="279" y="125"/>
                </a:lnTo>
                <a:lnTo>
                  <a:pt x="277" y="127"/>
                </a:lnTo>
                <a:lnTo>
                  <a:pt x="275" y="127"/>
                </a:lnTo>
                <a:lnTo>
                  <a:pt x="273" y="127"/>
                </a:lnTo>
                <a:lnTo>
                  <a:pt x="273" y="131"/>
                </a:lnTo>
                <a:lnTo>
                  <a:pt x="273" y="133"/>
                </a:lnTo>
                <a:lnTo>
                  <a:pt x="271" y="135"/>
                </a:lnTo>
                <a:lnTo>
                  <a:pt x="271" y="137"/>
                </a:lnTo>
                <a:lnTo>
                  <a:pt x="273" y="139"/>
                </a:lnTo>
                <a:lnTo>
                  <a:pt x="273" y="141"/>
                </a:lnTo>
                <a:lnTo>
                  <a:pt x="271" y="143"/>
                </a:lnTo>
                <a:lnTo>
                  <a:pt x="271" y="145"/>
                </a:lnTo>
                <a:lnTo>
                  <a:pt x="271" y="147"/>
                </a:lnTo>
                <a:lnTo>
                  <a:pt x="269" y="149"/>
                </a:lnTo>
                <a:lnTo>
                  <a:pt x="269" y="151"/>
                </a:lnTo>
                <a:lnTo>
                  <a:pt x="267" y="153"/>
                </a:lnTo>
                <a:lnTo>
                  <a:pt x="267" y="155"/>
                </a:lnTo>
                <a:lnTo>
                  <a:pt x="267" y="157"/>
                </a:lnTo>
                <a:lnTo>
                  <a:pt x="267" y="159"/>
                </a:lnTo>
                <a:lnTo>
                  <a:pt x="267" y="161"/>
                </a:lnTo>
                <a:lnTo>
                  <a:pt x="265" y="163"/>
                </a:lnTo>
                <a:lnTo>
                  <a:pt x="265" y="165"/>
                </a:lnTo>
                <a:lnTo>
                  <a:pt x="263" y="165"/>
                </a:lnTo>
                <a:lnTo>
                  <a:pt x="263" y="167"/>
                </a:lnTo>
                <a:lnTo>
                  <a:pt x="265" y="169"/>
                </a:lnTo>
                <a:lnTo>
                  <a:pt x="265" y="171"/>
                </a:lnTo>
                <a:lnTo>
                  <a:pt x="265" y="173"/>
                </a:lnTo>
                <a:lnTo>
                  <a:pt x="265" y="175"/>
                </a:lnTo>
                <a:lnTo>
                  <a:pt x="265" y="177"/>
                </a:lnTo>
                <a:lnTo>
                  <a:pt x="265" y="179"/>
                </a:lnTo>
                <a:lnTo>
                  <a:pt x="265" y="181"/>
                </a:lnTo>
                <a:lnTo>
                  <a:pt x="267" y="183"/>
                </a:lnTo>
                <a:lnTo>
                  <a:pt x="265" y="185"/>
                </a:lnTo>
                <a:lnTo>
                  <a:pt x="265" y="187"/>
                </a:lnTo>
                <a:lnTo>
                  <a:pt x="265" y="189"/>
                </a:lnTo>
                <a:lnTo>
                  <a:pt x="265" y="191"/>
                </a:lnTo>
                <a:lnTo>
                  <a:pt x="265" y="193"/>
                </a:lnTo>
                <a:lnTo>
                  <a:pt x="265" y="195"/>
                </a:lnTo>
                <a:lnTo>
                  <a:pt x="265" y="197"/>
                </a:lnTo>
                <a:lnTo>
                  <a:pt x="263" y="197"/>
                </a:lnTo>
                <a:lnTo>
                  <a:pt x="263" y="199"/>
                </a:lnTo>
                <a:lnTo>
                  <a:pt x="261" y="201"/>
                </a:lnTo>
                <a:lnTo>
                  <a:pt x="261" y="203"/>
                </a:lnTo>
                <a:lnTo>
                  <a:pt x="261" y="205"/>
                </a:lnTo>
                <a:lnTo>
                  <a:pt x="261" y="207"/>
                </a:lnTo>
                <a:lnTo>
                  <a:pt x="259" y="209"/>
                </a:lnTo>
                <a:lnTo>
                  <a:pt x="259" y="211"/>
                </a:lnTo>
                <a:lnTo>
                  <a:pt x="259" y="213"/>
                </a:lnTo>
                <a:lnTo>
                  <a:pt x="259" y="215"/>
                </a:lnTo>
                <a:lnTo>
                  <a:pt x="259" y="217"/>
                </a:lnTo>
                <a:lnTo>
                  <a:pt x="257" y="215"/>
                </a:lnTo>
                <a:lnTo>
                  <a:pt x="255" y="217"/>
                </a:lnTo>
                <a:lnTo>
                  <a:pt x="251" y="217"/>
                </a:lnTo>
                <a:lnTo>
                  <a:pt x="251" y="219"/>
                </a:lnTo>
                <a:lnTo>
                  <a:pt x="249" y="223"/>
                </a:lnTo>
                <a:lnTo>
                  <a:pt x="247" y="225"/>
                </a:lnTo>
                <a:lnTo>
                  <a:pt x="247" y="227"/>
                </a:lnTo>
                <a:lnTo>
                  <a:pt x="245" y="229"/>
                </a:lnTo>
                <a:lnTo>
                  <a:pt x="245" y="231"/>
                </a:lnTo>
                <a:lnTo>
                  <a:pt x="243" y="233"/>
                </a:lnTo>
                <a:lnTo>
                  <a:pt x="241" y="233"/>
                </a:lnTo>
                <a:lnTo>
                  <a:pt x="241" y="235"/>
                </a:lnTo>
                <a:lnTo>
                  <a:pt x="241" y="237"/>
                </a:lnTo>
                <a:lnTo>
                  <a:pt x="241" y="239"/>
                </a:lnTo>
                <a:lnTo>
                  <a:pt x="241" y="241"/>
                </a:lnTo>
                <a:lnTo>
                  <a:pt x="241" y="243"/>
                </a:lnTo>
                <a:lnTo>
                  <a:pt x="239" y="245"/>
                </a:lnTo>
                <a:lnTo>
                  <a:pt x="239" y="247"/>
                </a:lnTo>
                <a:lnTo>
                  <a:pt x="239" y="249"/>
                </a:lnTo>
                <a:lnTo>
                  <a:pt x="239" y="251"/>
                </a:lnTo>
                <a:lnTo>
                  <a:pt x="239" y="253"/>
                </a:lnTo>
                <a:lnTo>
                  <a:pt x="239" y="255"/>
                </a:lnTo>
                <a:lnTo>
                  <a:pt x="235" y="259"/>
                </a:lnTo>
                <a:lnTo>
                  <a:pt x="235" y="257"/>
                </a:lnTo>
                <a:lnTo>
                  <a:pt x="235" y="255"/>
                </a:lnTo>
                <a:lnTo>
                  <a:pt x="233" y="253"/>
                </a:lnTo>
                <a:lnTo>
                  <a:pt x="231" y="255"/>
                </a:lnTo>
                <a:lnTo>
                  <a:pt x="229" y="257"/>
                </a:lnTo>
                <a:lnTo>
                  <a:pt x="229" y="259"/>
                </a:lnTo>
                <a:lnTo>
                  <a:pt x="227" y="261"/>
                </a:lnTo>
                <a:lnTo>
                  <a:pt x="227" y="263"/>
                </a:lnTo>
                <a:lnTo>
                  <a:pt x="227" y="265"/>
                </a:lnTo>
                <a:lnTo>
                  <a:pt x="229" y="267"/>
                </a:lnTo>
                <a:lnTo>
                  <a:pt x="229" y="269"/>
                </a:lnTo>
                <a:lnTo>
                  <a:pt x="227" y="271"/>
                </a:lnTo>
                <a:lnTo>
                  <a:pt x="225" y="273"/>
                </a:lnTo>
                <a:lnTo>
                  <a:pt x="225" y="275"/>
                </a:lnTo>
                <a:lnTo>
                  <a:pt x="225" y="277"/>
                </a:lnTo>
                <a:lnTo>
                  <a:pt x="225" y="279"/>
                </a:lnTo>
                <a:lnTo>
                  <a:pt x="223" y="281"/>
                </a:lnTo>
                <a:lnTo>
                  <a:pt x="223" y="283"/>
                </a:lnTo>
                <a:lnTo>
                  <a:pt x="225" y="285"/>
                </a:lnTo>
                <a:lnTo>
                  <a:pt x="225" y="287"/>
                </a:lnTo>
                <a:lnTo>
                  <a:pt x="225" y="289"/>
                </a:lnTo>
                <a:lnTo>
                  <a:pt x="225" y="291"/>
                </a:lnTo>
                <a:lnTo>
                  <a:pt x="225" y="293"/>
                </a:lnTo>
                <a:lnTo>
                  <a:pt x="225" y="295"/>
                </a:lnTo>
                <a:lnTo>
                  <a:pt x="225" y="297"/>
                </a:lnTo>
                <a:lnTo>
                  <a:pt x="225" y="301"/>
                </a:lnTo>
                <a:lnTo>
                  <a:pt x="223" y="303"/>
                </a:lnTo>
                <a:lnTo>
                  <a:pt x="223" y="305"/>
                </a:lnTo>
                <a:lnTo>
                  <a:pt x="221" y="305"/>
                </a:lnTo>
                <a:lnTo>
                  <a:pt x="219" y="305"/>
                </a:lnTo>
                <a:lnTo>
                  <a:pt x="219" y="307"/>
                </a:lnTo>
                <a:lnTo>
                  <a:pt x="217" y="305"/>
                </a:lnTo>
                <a:lnTo>
                  <a:pt x="215" y="305"/>
                </a:lnTo>
                <a:lnTo>
                  <a:pt x="213" y="305"/>
                </a:lnTo>
                <a:lnTo>
                  <a:pt x="211" y="305"/>
                </a:lnTo>
                <a:lnTo>
                  <a:pt x="209" y="305"/>
                </a:lnTo>
                <a:lnTo>
                  <a:pt x="207" y="305"/>
                </a:lnTo>
                <a:lnTo>
                  <a:pt x="207" y="307"/>
                </a:lnTo>
                <a:lnTo>
                  <a:pt x="207" y="309"/>
                </a:lnTo>
                <a:lnTo>
                  <a:pt x="207" y="311"/>
                </a:lnTo>
                <a:lnTo>
                  <a:pt x="205" y="313"/>
                </a:lnTo>
                <a:lnTo>
                  <a:pt x="205" y="315"/>
                </a:lnTo>
                <a:lnTo>
                  <a:pt x="205" y="317"/>
                </a:lnTo>
                <a:lnTo>
                  <a:pt x="207" y="319"/>
                </a:lnTo>
                <a:lnTo>
                  <a:pt x="209" y="319"/>
                </a:lnTo>
                <a:lnTo>
                  <a:pt x="211" y="319"/>
                </a:lnTo>
                <a:lnTo>
                  <a:pt x="213" y="319"/>
                </a:lnTo>
                <a:lnTo>
                  <a:pt x="215" y="321"/>
                </a:lnTo>
                <a:lnTo>
                  <a:pt x="217" y="321"/>
                </a:lnTo>
                <a:lnTo>
                  <a:pt x="219" y="323"/>
                </a:lnTo>
                <a:lnTo>
                  <a:pt x="221" y="323"/>
                </a:lnTo>
                <a:lnTo>
                  <a:pt x="221" y="325"/>
                </a:lnTo>
                <a:lnTo>
                  <a:pt x="223" y="327"/>
                </a:lnTo>
                <a:lnTo>
                  <a:pt x="223" y="329"/>
                </a:lnTo>
                <a:lnTo>
                  <a:pt x="225" y="331"/>
                </a:lnTo>
                <a:lnTo>
                  <a:pt x="227" y="331"/>
                </a:lnTo>
                <a:lnTo>
                  <a:pt x="227" y="333"/>
                </a:lnTo>
                <a:lnTo>
                  <a:pt x="229" y="335"/>
                </a:lnTo>
                <a:lnTo>
                  <a:pt x="231" y="335"/>
                </a:lnTo>
                <a:lnTo>
                  <a:pt x="231" y="337"/>
                </a:lnTo>
                <a:lnTo>
                  <a:pt x="233" y="339"/>
                </a:lnTo>
                <a:lnTo>
                  <a:pt x="235" y="341"/>
                </a:lnTo>
                <a:lnTo>
                  <a:pt x="237" y="343"/>
                </a:lnTo>
                <a:lnTo>
                  <a:pt x="237" y="345"/>
                </a:lnTo>
                <a:lnTo>
                  <a:pt x="237" y="347"/>
                </a:lnTo>
                <a:lnTo>
                  <a:pt x="239" y="347"/>
                </a:lnTo>
                <a:lnTo>
                  <a:pt x="239" y="349"/>
                </a:lnTo>
                <a:lnTo>
                  <a:pt x="239" y="351"/>
                </a:lnTo>
                <a:lnTo>
                  <a:pt x="241" y="353"/>
                </a:lnTo>
                <a:lnTo>
                  <a:pt x="241" y="355"/>
                </a:lnTo>
                <a:lnTo>
                  <a:pt x="241" y="357"/>
                </a:lnTo>
                <a:lnTo>
                  <a:pt x="241" y="359"/>
                </a:lnTo>
                <a:lnTo>
                  <a:pt x="243" y="359"/>
                </a:lnTo>
                <a:lnTo>
                  <a:pt x="243" y="361"/>
                </a:lnTo>
                <a:lnTo>
                  <a:pt x="245" y="363"/>
                </a:lnTo>
                <a:lnTo>
                  <a:pt x="247" y="365"/>
                </a:lnTo>
                <a:lnTo>
                  <a:pt x="247" y="367"/>
                </a:lnTo>
                <a:lnTo>
                  <a:pt x="247" y="369"/>
                </a:lnTo>
                <a:lnTo>
                  <a:pt x="249" y="367"/>
                </a:lnTo>
                <a:lnTo>
                  <a:pt x="251" y="367"/>
                </a:lnTo>
                <a:lnTo>
                  <a:pt x="253" y="369"/>
                </a:lnTo>
                <a:lnTo>
                  <a:pt x="255" y="369"/>
                </a:lnTo>
                <a:lnTo>
                  <a:pt x="257" y="369"/>
                </a:lnTo>
                <a:lnTo>
                  <a:pt x="257" y="371"/>
                </a:lnTo>
                <a:lnTo>
                  <a:pt x="257" y="373"/>
                </a:lnTo>
                <a:lnTo>
                  <a:pt x="255" y="375"/>
                </a:lnTo>
                <a:lnTo>
                  <a:pt x="255" y="381"/>
                </a:lnTo>
                <a:lnTo>
                  <a:pt x="257" y="381"/>
                </a:lnTo>
                <a:lnTo>
                  <a:pt x="259" y="383"/>
                </a:lnTo>
                <a:lnTo>
                  <a:pt x="255" y="383"/>
                </a:lnTo>
                <a:lnTo>
                  <a:pt x="253" y="385"/>
                </a:lnTo>
                <a:lnTo>
                  <a:pt x="233" y="385"/>
                </a:lnTo>
                <a:lnTo>
                  <a:pt x="231" y="385"/>
                </a:lnTo>
                <a:lnTo>
                  <a:pt x="229" y="385"/>
                </a:lnTo>
                <a:lnTo>
                  <a:pt x="229" y="387"/>
                </a:lnTo>
                <a:lnTo>
                  <a:pt x="227" y="389"/>
                </a:lnTo>
                <a:lnTo>
                  <a:pt x="223" y="393"/>
                </a:lnTo>
                <a:lnTo>
                  <a:pt x="219" y="397"/>
                </a:lnTo>
                <a:lnTo>
                  <a:pt x="217" y="399"/>
                </a:lnTo>
                <a:lnTo>
                  <a:pt x="217" y="401"/>
                </a:lnTo>
                <a:lnTo>
                  <a:pt x="215" y="403"/>
                </a:lnTo>
                <a:lnTo>
                  <a:pt x="213" y="401"/>
                </a:lnTo>
                <a:lnTo>
                  <a:pt x="211" y="401"/>
                </a:lnTo>
                <a:lnTo>
                  <a:pt x="209" y="401"/>
                </a:lnTo>
                <a:lnTo>
                  <a:pt x="207" y="399"/>
                </a:lnTo>
                <a:lnTo>
                  <a:pt x="205" y="399"/>
                </a:lnTo>
                <a:lnTo>
                  <a:pt x="203" y="401"/>
                </a:lnTo>
                <a:lnTo>
                  <a:pt x="201" y="401"/>
                </a:lnTo>
                <a:lnTo>
                  <a:pt x="199" y="401"/>
                </a:lnTo>
                <a:lnTo>
                  <a:pt x="197" y="403"/>
                </a:lnTo>
                <a:lnTo>
                  <a:pt x="195" y="403"/>
                </a:lnTo>
                <a:lnTo>
                  <a:pt x="193" y="403"/>
                </a:lnTo>
                <a:lnTo>
                  <a:pt x="191" y="405"/>
                </a:lnTo>
                <a:lnTo>
                  <a:pt x="191" y="407"/>
                </a:lnTo>
                <a:lnTo>
                  <a:pt x="189" y="405"/>
                </a:lnTo>
                <a:lnTo>
                  <a:pt x="187" y="405"/>
                </a:lnTo>
                <a:lnTo>
                  <a:pt x="185" y="403"/>
                </a:lnTo>
                <a:lnTo>
                  <a:pt x="185" y="401"/>
                </a:lnTo>
                <a:lnTo>
                  <a:pt x="183" y="401"/>
                </a:lnTo>
                <a:lnTo>
                  <a:pt x="181" y="403"/>
                </a:lnTo>
                <a:lnTo>
                  <a:pt x="179" y="403"/>
                </a:lnTo>
                <a:lnTo>
                  <a:pt x="177" y="403"/>
                </a:lnTo>
                <a:lnTo>
                  <a:pt x="175" y="401"/>
                </a:lnTo>
                <a:lnTo>
                  <a:pt x="173" y="401"/>
                </a:lnTo>
                <a:lnTo>
                  <a:pt x="171" y="401"/>
                </a:lnTo>
                <a:lnTo>
                  <a:pt x="169" y="403"/>
                </a:lnTo>
                <a:lnTo>
                  <a:pt x="167" y="405"/>
                </a:lnTo>
                <a:lnTo>
                  <a:pt x="167" y="407"/>
                </a:lnTo>
                <a:lnTo>
                  <a:pt x="165" y="407"/>
                </a:lnTo>
                <a:lnTo>
                  <a:pt x="165" y="405"/>
                </a:lnTo>
                <a:lnTo>
                  <a:pt x="163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1"/>
                </a:lnTo>
                <a:lnTo>
                  <a:pt x="161" y="399"/>
                </a:lnTo>
                <a:lnTo>
                  <a:pt x="159" y="399"/>
                </a:lnTo>
                <a:lnTo>
                  <a:pt x="157" y="399"/>
                </a:lnTo>
                <a:lnTo>
                  <a:pt x="155" y="397"/>
                </a:lnTo>
                <a:lnTo>
                  <a:pt x="153" y="397"/>
                </a:lnTo>
                <a:lnTo>
                  <a:pt x="153" y="395"/>
                </a:lnTo>
                <a:lnTo>
                  <a:pt x="151" y="393"/>
                </a:lnTo>
                <a:lnTo>
                  <a:pt x="149" y="391"/>
                </a:lnTo>
                <a:lnTo>
                  <a:pt x="149" y="389"/>
                </a:lnTo>
                <a:lnTo>
                  <a:pt x="147" y="389"/>
                </a:lnTo>
                <a:lnTo>
                  <a:pt x="147" y="387"/>
                </a:lnTo>
                <a:lnTo>
                  <a:pt x="145" y="385"/>
                </a:lnTo>
                <a:lnTo>
                  <a:pt x="143" y="383"/>
                </a:lnTo>
                <a:lnTo>
                  <a:pt x="141" y="383"/>
                </a:lnTo>
                <a:lnTo>
                  <a:pt x="139" y="385"/>
                </a:lnTo>
                <a:lnTo>
                  <a:pt x="139" y="387"/>
                </a:lnTo>
                <a:lnTo>
                  <a:pt x="137" y="389"/>
                </a:lnTo>
                <a:lnTo>
                  <a:pt x="135" y="389"/>
                </a:lnTo>
                <a:lnTo>
                  <a:pt x="133" y="387"/>
                </a:lnTo>
                <a:lnTo>
                  <a:pt x="131" y="387"/>
                </a:lnTo>
                <a:lnTo>
                  <a:pt x="129" y="387"/>
                </a:lnTo>
                <a:lnTo>
                  <a:pt x="127" y="385"/>
                </a:lnTo>
                <a:lnTo>
                  <a:pt x="127" y="387"/>
                </a:lnTo>
                <a:lnTo>
                  <a:pt x="125" y="389"/>
                </a:lnTo>
                <a:lnTo>
                  <a:pt x="123" y="389"/>
                </a:lnTo>
                <a:lnTo>
                  <a:pt x="121" y="391"/>
                </a:lnTo>
                <a:lnTo>
                  <a:pt x="119" y="389"/>
                </a:lnTo>
                <a:lnTo>
                  <a:pt x="117" y="389"/>
                </a:lnTo>
                <a:lnTo>
                  <a:pt x="115" y="387"/>
                </a:lnTo>
                <a:lnTo>
                  <a:pt x="113" y="387"/>
                </a:lnTo>
                <a:lnTo>
                  <a:pt x="113" y="385"/>
                </a:lnTo>
                <a:lnTo>
                  <a:pt x="111" y="385"/>
                </a:lnTo>
                <a:lnTo>
                  <a:pt x="109" y="383"/>
                </a:lnTo>
                <a:lnTo>
                  <a:pt x="107" y="381"/>
                </a:lnTo>
                <a:lnTo>
                  <a:pt x="107" y="379"/>
                </a:lnTo>
                <a:lnTo>
                  <a:pt x="105" y="377"/>
                </a:lnTo>
                <a:lnTo>
                  <a:pt x="103" y="377"/>
                </a:lnTo>
                <a:lnTo>
                  <a:pt x="103" y="375"/>
                </a:lnTo>
                <a:lnTo>
                  <a:pt x="103" y="373"/>
                </a:lnTo>
                <a:lnTo>
                  <a:pt x="101" y="371"/>
                </a:lnTo>
                <a:lnTo>
                  <a:pt x="99" y="369"/>
                </a:lnTo>
                <a:lnTo>
                  <a:pt x="99" y="367"/>
                </a:lnTo>
                <a:lnTo>
                  <a:pt x="99" y="365"/>
                </a:lnTo>
                <a:lnTo>
                  <a:pt x="99" y="363"/>
                </a:lnTo>
                <a:lnTo>
                  <a:pt x="99" y="361"/>
                </a:lnTo>
                <a:lnTo>
                  <a:pt x="97" y="359"/>
                </a:lnTo>
                <a:lnTo>
                  <a:pt x="95" y="359"/>
                </a:lnTo>
                <a:lnTo>
                  <a:pt x="93" y="357"/>
                </a:lnTo>
                <a:lnTo>
                  <a:pt x="91" y="357"/>
                </a:lnTo>
                <a:lnTo>
                  <a:pt x="91" y="355"/>
                </a:lnTo>
                <a:lnTo>
                  <a:pt x="89" y="355"/>
                </a:lnTo>
                <a:lnTo>
                  <a:pt x="87" y="355"/>
                </a:lnTo>
                <a:lnTo>
                  <a:pt x="85" y="353"/>
                </a:lnTo>
                <a:lnTo>
                  <a:pt x="85" y="351"/>
                </a:lnTo>
                <a:lnTo>
                  <a:pt x="85" y="349"/>
                </a:lnTo>
                <a:lnTo>
                  <a:pt x="83" y="347"/>
                </a:lnTo>
                <a:lnTo>
                  <a:pt x="83" y="345"/>
                </a:lnTo>
                <a:lnTo>
                  <a:pt x="83" y="343"/>
                </a:lnTo>
                <a:lnTo>
                  <a:pt x="83" y="341"/>
                </a:lnTo>
                <a:lnTo>
                  <a:pt x="81" y="339"/>
                </a:lnTo>
                <a:lnTo>
                  <a:pt x="79" y="339"/>
                </a:lnTo>
                <a:lnTo>
                  <a:pt x="77" y="337"/>
                </a:lnTo>
                <a:lnTo>
                  <a:pt x="77" y="335"/>
                </a:lnTo>
                <a:lnTo>
                  <a:pt x="75" y="333"/>
                </a:lnTo>
                <a:lnTo>
                  <a:pt x="73" y="333"/>
                </a:lnTo>
                <a:lnTo>
                  <a:pt x="71" y="331"/>
                </a:lnTo>
                <a:lnTo>
                  <a:pt x="69" y="329"/>
                </a:lnTo>
                <a:lnTo>
                  <a:pt x="67" y="329"/>
                </a:lnTo>
                <a:lnTo>
                  <a:pt x="66" y="327"/>
                </a:lnTo>
                <a:lnTo>
                  <a:pt x="64" y="325"/>
                </a:lnTo>
                <a:lnTo>
                  <a:pt x="62" y="323"/>
                </a:lnTo>
                <a:lnTo>
                  <a:pt x="64" y="321"/>
                </a:lnTo>
                <a:lnTo>
                  <a:pt x="64" y="319"/>
                </a:lnTo>
                <a:lnTo>
                  <a:pt x="64" y="317"/>
                </a:lnTo>
                <a:lnTo>
                  <a:pt x="62" y="315"/>
                </a:lnTo>
                <a:lnTo>
                  <a:pt x="60" y="315"/>
                </a:lnTo>
                <a:lnTo>
                  <a:pt x="58" y="313"/>
                </a:lnTo>
                <a:lnTo>
                  <a:pt x="58" y="311"/>
                </a:lnTo>
                <a:lnTo>
                  <a:pt x="56" y="311"/>
                </a:lnTo>
                <a:lnTo>
                  <a:pt x="54" y="309"/>
                </a:lnTo>
                <a:lnTo>
                  <a:pt x="52" y="309"/>
                </a:lnTo>
                <a:lnTo>
                  <a:pt x="50" y="309"/>
                </a:lnTo>
                <a:lnTo>
                  <a:pt x="48" y="309"/>
                </a:lnTo>
                <a:lnTo>
                  <a:pt x="46" y="309"/>
                </a:lnTo>
                <a:lnTo>
                  <a:pt x="44" y="307"/>
                </a:lnTo>
                <a:lnTo>
                  <a:pt x="44" y="305"/>
                </a:lnTo>
                <a:lnTo>
                  <a:pt x="44" y="303"/>
                </a:lnTo>
                <a:lnTo>
                  <a:pt x="44" y="301"/>
                </a:lnTo>
                <a:lnTo>
                  <a:pt x="44" y="299"/>
                </a:lnTo>
                <a:lnTo>
                  <a:pt x="42" y="299"/>
                </a:lnTo>
                <a:lnTo>
                  <a:pt x="40" y="299"/>
                </a:lnTo>
                <a:lnTo>
                  <a:pt x="38" y="299"/>
                </a:lnTo>
                <a:lnTo>
                  <a:pt x="36" y="299"/>
                </a:lnTo>
                <a:lnTo>
                  <a:pt x="32" y="299"/>
                </a:lnTo>
                <a:lnTo>
                  <a:pt x="32" y="297"/>
                </a:lnTo>
                <a:lnTo>
                  <a:pt x="32" y="295"/>
                </a:lnTo>
                <a:lnTo>
                  <a:pt x="32" y="293"/>
                </a:lnTo>
                <a:lnTo>
                  <a:pt x="30" y="293"/>
                </a:lnTo>
                <a:lnTo>
                  <a:pt x="30" y="291"/>
                </a:lnTo>
                <a:lnTo>
                  <a:pt x="32" y="289"/>
                </a:lnTo>
                <a:lnTo>
                  <a:pt x="34" y="289"/>
                </a:lnTo>
                <a:lnTo>
                  <a:pt x="34" y="287"/>
                </a:lnTo>
                <a:lnTo>
                  <a:pt x="34" y="285"/>
                </a:lnTo>
                <a:lnTo>
                  <a:pt x="34" y="283"/>
                </a:lnTo>
                <a:lnTo>
                  <a:pt x="34" y="281"/>
                </a:lnTo>
                <a:lnTo>
                  <a:pt x="34" y="279"/>
                </a:lnTo>
                <a:lnTo>
                  <a:pt x="34" y="277"/>
                </a:lnTo>
                <a:lnTo>
                  <a:pt x="34" y="275"/>
                </a:lnTo>
                <a:lnTo>
                  <a:pt x="32" y="273"/>
                </a:lnTo>
                <a:lnTo>
                  <a:pt x="32" y="271"/>
                </a:lnTo>
                <a:lnTo>
                  <a:pt x="32" y="269"/>
                </a:lnTo>
                <a:lnTo>
                  <a:pt x="30" y="269"/>
                </a:lnTo>
                <a:lnTo>
                  <a:pt x="30" y="267"/>
                </a:lnTo>
                <a:lnTo>
                  <a:pt x="28" y="265"/>
                </a:lnTo>
                <a:lnTo>
                  <a:pt x="28" y="263"/>
                </a:lnTo>
                <a:lnTo>
                  <a:pt x="26" y="263"/>
                </a:lnTo>
                <a:lnTo>
                  <a:pt x="24" y="259"/>
                </a:lnTo>
                <a:lnTo>
                  <a:pt x="22" y="257"/>
                </a:lnTo>
                <a:lnTo>
                  <a:pt x="20" y="255"/>
                </a:lnTo>
                <a:lnTo>
                  <a:pt x="20" y="253"/>
                </a:lnTo>
                <a:lnTo>
                  <a:pt x="20" y="251"/>
                </a:lnTo>
                <a:lnTo>
                  <a:pt x="20" y="249"/>
                </a:lnTo>
                <a:lnTo>
                  <a:pt x="22" y="247"/>
                </a:lnTo>
                <a:lnTo>
                  <a:pt x="20" y="245"/>
                </a:lnTo>
                <a:lnTo>
                  <a:pt x="20" y="243"/>
                </a:lnTo>
                <a:lnTo>
                  <a:pt x="18" y="243"/>
                </a:lnTo>
                <a:lnTo>
                  <a:pt x="16" y="241"/>
                </a:lnTo>
                <a:lnTo>
                  <a:pt x="14" y="239"/>
                </a:lnTo>
                <a:lnTo>
                  <a:pt x="14" y="237"/>
                </a:lnTo>
                <a:lnTo>
                  <a:pt x="14" y="235"/>
                </a:lnTo>
                <a:lnTo>
                  <a:pt x="14" y="233"/>
                </a:lnTo>
                <a:lnTo>
                  <a:pt x="14" y="231"/>
                </a:lnTo>
                <a:lnTo>
                  <a:pt x="14" y="229"/>
                </a:lnTo>
                <a:lnTo>
                  <a:pt x="12" y="229"/>
                </a:lnTo>
                <a:lnTo>
                  <a:pt x="12" y="227"/>
                </a:lnTo>
                <a:lnTo>
                  <a:pt x="12" y="225"/>
                </a:lnTo>
                <a:lnTo>
                  <a:pt x="12" y="223"/>
                </a:lnTo>
                <a:lnTo>
                  <a:pt x="10" y="221"/>
                </a:lnTo>
                <a:lnTo>
                  <a:pt x="12" y="219"/>
                </a:lnTo>
                <a:lnTo>
                  <a:pt x="12" y="217"/>
                </a:lnTo>
                <a:lnTo>
                  <a:pt x="10" y="217"/>
                </a:lnTo>
                <a:lnTo>
                  <a:pt x="8" y="215"/>
                </a:lnTo>
                <a:lnTo>
                  <a:pt x="6" y="217"/>
                </a:lnTo>
                <a:lnTo>
                  <a:pt x="4" y="217"/>
                </a:lnTo>
                <a:lnTo>
                  <a:pt x="2" y="217"/>
                </a:lnTo>
                <a:lnTo>
                  <a:pt x="0" y="215"/>
                </a:lnTo>
                <a:lnTo>
                  <a:pt x="0" y="21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4" name="Freeform 2298">
            <a:extLst>
              <a:ext uri="{FF2B5EF4-FFF2-40B4-BE49-F238E27FC236}">
                <a16:creationId xmlns:a16="http://schemas.microsoft.com/office/drawing/2014/main" id="{C2F3507C-D5F7-4F71-BF83-4DCAC6D5C727}"/>
              </a:ext>
            </a:extLst>
          </p:cNvPr>
          <p:cNvSpPr>
            <a:spLocks/>
          </p:cNvSpPr>
          <p:nvPr/>
        </p:nvSpPr>
        <p:spPr bwMode="auto">
          <a:xfrm>
            <a:off x="4845053" y="4203701"/>
            <a:ext cx="341313" cy="327025"/>
          </a:xfrm>
          <a:custGeom>
            <a:avLst/>
            <a:gdLst>
              <a:gd name="T0" fmla="*/ 0 w 215"/>
              <a:gd name="T1" fmla="*/ 292338125 h 206"/>
              <a:gd name="T2" fmla="*/ 90725758 w 215"/>
              <a:gd name="T3" fmla="*/ 236894688 h 206"/>
              <a:gd name="T4" fmla="*/ 95766078 w 215"/>
              <a:gd name="T5" fmla="*/ 196572188 h 206"/>
              <a:gd name="T6" fmla="*/ 95766078 w 215"/>
              <a:gd name="T7" fmla="*/ 161290000 h 206"/>
              <a:gd name="T8" fmla="*/ 100806398 w 215"/>
              <a:gd name="T9" fmla="*/ 151209375 h 206"/>
              <a:gd name="T10" fmla="*/ 120967677 w 215"/>
              <a:gd name="T11" fmla="*/ 171370625 h 206"/>
              <a:gd name="T12" fmla="*/ 156249916 w 215"/>
              <a:gd name="T13" fmla="*/ 161290000 h 206"/>
              <a:gd name="T14" fmla="*/ 168851510 w 215"/>
              <a:gd name="T15" fmla="*/ 186491563 h 206"/>
              <a:gd name="T16" fmla="*/ 204133749 w 215"/>
              <a:gd name="T17" fmla="*/ 196572188 h 206"/>
              <a:gd name="T18" fmla="*/ 234375668 w 215"/>
              <a:gd name="T19" fmla="*/ 186491563 h 206"/>
              <a:gd name="T20" fmla="*/ 254536948 w 215"/>
              <a:gd name="T21" fmla="*/ 201612500 h 206"/>
              <a:gd name="T22" fmla="*/ 279738547 w 215"/>
              <a:gd name="T23" fmla="*/ 221773750 h 206"/>
              <a:gd name="T24" fmla="*/ 299899827 w 215"/>
              <a:gd name="T25" fmla="*/ 236894688 h 206"/>
              <a:gd name="T26" fmla="*/ 320061106 w 215"/>
              <a:gd name="T27" fmla="*/ 262096250 h 206"/>
              <a:gd name="T28" fmla="*/ 345262706 w 215"/>
              <a:gd name="T29" fmla="*/ 267136563 h 206"/>
              <a:gd name="T30" fmla="*/ 360383665 w 215"/>
              <a:gd name="T31" fmla="*/ 241935000 h 206"/>
              <a:gd name="T32" fmla="*/ 345262706 w 215"/>
              <a:gd name="T33" fmla="*/ 211693125 h 206"/>
              <a:gd name="T34" fmla="*/ 320061106 w 215"/>
              <a:gd name="T35" fmla="*/ 211693125 h 206"/>
              <a:gd name="T36" fmla="*/ 294859507 w 215"/>
              <a:gd name="T37" fmla="*/ 181451250 h 206"/>
              <a:gd name="T38" fmla="*/ 299899827 w 215"/>
              <a:gd name="T39" fmla="*/ 151209375 h 206"/>
              <a:gd name="T40" fmla="*/ 304940147 w 215"/>
              <a:gd name="T41" fmla="*/ 115927188 h 206"/>
              <a:gd name="T42" fmla="*/ 304940147 w 215"/>
              <a:gd name="T43" fmla="*/ 80645000 h 206"/>
              <a:gd name="T44" fmla="*/ 299899827 w 215"/>
              <a:gd name="T45" fmla="*/ 55443438 h 206"/>
              <a:gd name="T46" fmla="*/ 325101426 w 215"/>
              <a:gd name="T47" fmla="*/ 20161250 h 206"/>
              <a:gd name="T48" fmla="*/ 355343346 w 215"/>
              <a:gd name="T49" fmla="*/ 10080625 h 206"/>
              <a:gd name="T50" fmla="*/ 390625585 w 215"/>
              <a:gd name="T51" fmla="*/ 5040313 h 206"/>
              <a:gd name="T52" fmla="*/ 410786864 w 215"/>
              <a:gd name="T53" fmla="*/ 15120938 h 206"/>
              <a:gd name="T54" fmla="*/ 441028784 w 215"/>
              <a:gd name="T55" fmla="*/ 25201563 h 206"/>
              <a:gd name="T56" fmla="*/ 466230383 w 215"/>
              <a:gd name="T57" fmla="*/ 45362813 h 206"/>
              <a:gd name="T58" fmla="*/ 496472302 w 215"/>
              <a:gd name="T59" fmla="*/ 60483750 h 206"/>
              <a:gd name="T60" fmla="*/ 506552942 w 215"/>
              <a:gd name="T61" fmla="*/ 75604688 h 206"/>
              <a:gd name="T62" fmla="*/ 521673902 w 215"/>
              <a:gd name="T63" fmla="*/ 95765938 h 206"/>
              <a:gd name="T64" fmla="*/ 536794861 w 215"/>
              <a:gd name="T65" fmla="*/ 131048125 h 206"/>
              <a:gd name="T66" fmla="*/ 526714222 w 215"/>
              <a:gd name="T67" fmla="*/ 161290000 h 206"/>
              <a:gd name="T68" fmla="*/ 521673902 w 215"/>
              <a:gd name="T69" fmla="*/ 196572188 h 206"/>
              <a:gd name="T70" fmla="*/ 526714222 w 215"/>
              <a:gd name="T71" fmla="*/ 226814063 h 206"/>
              <a:gd name="T72" fmla="*/ 506552942 w 215"/>
              <a:gd name="T73" fmla="*/ 257055938 h 206"/>
              <a:gd name="T74" fmla="*/ 496472302 w 215"/>
              <a:gd name="T75" fmla="*/ 287297813 h 206"/>
              <a:gd name="T76" fmla="*/ 511593262 w 215"/>
              <a:gd name="T77" fmla="*/ 302418750 h 206"/>
              <a:gd name="T78" fmla="*/ 476311023 w 215"/>
              <a:gd name="T79" fmla="*/ 322580000 h 206"/>
              <a:gd name="T80" fmla="*/ 446069103 w 215"/>
              <a:gd name="T81" fmla="*/ 332660625 h 206"/>
              <a:gd name="T82" fmla="*/ 410786864 w 215"/>
              <a:gd name="T83" fmla="*/ 342741250 h 206"/>
              <a:gd name="T84" fmla="*/ 375504625 w 215"/>
              <a:gd name="T85" fmla="*/ 357862188 h 206"/>
              <a:gd name="T86" fmla="*/ 385585265 w 215"/>
              <a:gd name="T87" fmla="*/ 393144375 h 206"/>
              <a:gd name="T88" fmla="*/ 350303026 w 215"/>
              <a:gd name="T89" fmla="*/ 393144375 h 206"/>
              <a:gd name="T90" fmla="*/ 315020786 w 215"/>
              <a:gd name="T91" fmla="*/ 408265313 h 206"/>
              <a:gd name="T92" fmla="*/ 304940147 w 215"/>
              <a:gd name="T93" fmla="*/ 438507188 h 206"/>
              <a:gd name="T94" fmla="*/ 274698227 w 215"/>
              <a:gd name="T95" fmla="*/ 458668438 h 206"/>
              <a:gd name="T96" fmla="*/ 249496628 w 215"/>
              <a:gd name="T97" fmla="*/ 483870000 h 206"/>
              <a:gd name="T98" fmla="*/ 219254709 w 215"/>
              <a:gd name="T99" fmla="*/ 514111875 h 206"/>
              <a:gd name="T100" fmla="*/ 194053109 w 215"/>
              <a:gd name="T101" fmla="*/ 514111875 h 206"/>
              <a:gd name="T102" fmla="*/ 163811190 w 215"/>
              <a:gd name="T103" fmla="*/ 504031250 h 206"/>
              <a:gd name="T104" fmla="*/ 136088637 w 215"/>
              <a:gd name="T105" fmla="*/ 493950625 h 206"/>
              <a:gd name="T106" fmla="*/ 100806398 w 215"/>
              <a:gd name="T107" fmla="*/ 488910313 h 206"/>
              <a:gd name="T108" fmla="*/ 65524158 w 215"/>
              <a:gd name="T109" fmla="*/ 493950625 h 206"/>
              <a:gd name="T110" fmla="*/ 30241919 w 215"/>
              <a:gd name="T111" fmla="*/ 463708750 h 206"/>
              <a:gd name="T112" fmla="*/ 5040320 w 215"/>
              <a:gd name="T113" fmla="*/ 428426563 h 2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15" h="206">
                <a:moveTo>
                  <a:pt x="0" y="166"/>
                </a:moveTo>
                <a:lnTo>
                  <a:pt x="0" y="156"/>
                </a:lnTo>
                <a:lnTo>
                  <a:pt x="0" y="154"/>
                </a:lnTo>
                <a:lnTo>
                  <a:pt x="0" y="144"/>
                </a:lnTo>
                <a:lnTo>
                  <a:pt x="0" y="142"/>
                </a:lnTo>
                <a:lnTo>
                  <a:pt x="0" y="130"/>
                </a:lnTo>
                <a:lnTo>
                  <a:pt x="0" y="128"/>
                </a:lnTo>
                <a:lnTo>
                  <a:pt x="0" y="116"/>
                </a:lnTo>
                <a:lnTo>
                  <a:pt x="2" y="114"/>
                </a:lnTo>
                <a:lnTo>
                  <a:pt x="2" y="102"/>
                </a:lnTo>
                <a:lnTo>
                  <a:pt x="2" y="100"/>
                </a:lnTo>
                <a:lnTo>
                  <a:pt x="34" y="100"/>
                </a:lnTo>
                <a:lnTo>
                  <a:pt x="38" y="100"/>
                </a:lnTo>
                <a:lnTo>
                  <a:pt x="36" y="98"/>
                </a:lnTo>
                <a:lnTo>
                  <a:pt x="36" y="96"/>
                </a:lnTo>
                <a:lnTo>
                  <a:pt x="36" y="94"/>
                </a:lnTo>
                <a:lnTo>
                  <a:pt x="36" y="92"/>
                </a:lnTo>
                <a:lnTo>
                  <a:pt x="36" y="90"/>
                </a:lnTo>
                <a:lnTo>
                  <a:pt x="38" y="90"/>
                </a:lnTo>
                <a:lnTo>
                  <a:pt x="38" y="88"/>
                </a:lnTo>
                <a:lnTo>
                  <a:pt x="38" y="86"/>
                </a:lnTo>
                <a:lnTo>
                  <a:pt x="38" y="84"/>
                </a:lnTo>
                <a:lnTo>
                  <a:pt x="38" y="82"/>
                </a:lnTo>
                <a:lnTo>
                  <a:pt x="38" y="78"/>
                </a:lnTo>
                <a:lnTo>
                  <a:pt x="38" y="76"/>
                </a:lnTo>
                <a:lnTo>
                  <a:pt x="38" y="74"/>
                </a:lnTo>
                <a:lnTo>
                  <a:pt x="38" y="72"/>
                </a:lnTo>
                <a:lnTo>
                  <a:pt x="38" y="70"/>
                </a:lnTo>
                <a:lnTo>
                  <a:pt x="40" y="68"/>
                </a:lnTo>
                <a:lnTo>
                  <a:pt x="38" y="66"/>
                </a:lnTo>
                <a:lnTo>
                  <a:pt x="38" y="64"/>
                </a:lnTo>
                <a:lnTo>
                  <a:pt x="38" y="62"/>
                </a:lnTo>
                <a:lnTo>
                  <a:pt x="38" y="60"/>
                </a:lnTo>
                <a:lnTo>
                  <a:pt x="38" y="58"/>
                </a:lnTo>
                <a:lnTo>
                  <a:pt x="38" y="56"/>
                </a:lnTo>
                <a:lnTo>
                  <a:pt x="40" y="58"/>
                </a:lnTo>
                <a:lnTo>
                  <a:pt x="40" y="60"/>
                </a:lnTo>
                <a:lnTo>
                  <a:pt x="42" y="60"/>
                </a:lnTo>
                <a:lnTo>
                  <a:pt x="44" y="60"/>
                </a:lnTo>
                <a:lnTo>
                  <a:pt x="46" y="62"/>
                </a:lnTo>
                <a:lnTo>
                  <a:pt x="46" y="64"/>
                </a:lnTo>
                <a:lnTo>
                  <a:pt x="46" y="66"/>
                </a:lnTo>
                <a:lnTo>
                  <a:pt x="44" y="68"/>
                </a:lnTo>
                <a:lnTo>
                  <a:pt x="46" y="68"/>
                </a:lnTo>
                <a:lnTo>
                  <a:pt x="48" y="68"/>
                </a:lnTo>
                <a:lnTo>
                  <a:pt x="50" y="68"/>
                </a:lnTo>
                <a:lnTo>
                  <a:pt x="50" y="66"/>
                </a:lnTo>
                <a:lnTo>
                  <a:pt x="52" y="66"/>
                </a:lnTo>
                <a:lnTo>
                  <a:pt x="54" y="66"/>
                </a:lnTo>
                <a:lnTo>
                  <a:pt x="58" y="64"/>
                </a:lnTo>
                <a:lnTo>
                  <a:pt x="60" y="64"/>
                </a:lnTo>
                <a:lnTo>
                  <a:pt x="62" y="64"/>
                </a:lnTo>
                <a:lnTo>
                  <a:pt x="62" y="66"/>
                </a:lnTo>
                <a:lnTo>
                  <a:pt x="62" y="68"/>
                </a:lnTo>
                <a:lnTo>
                  <a:pt x="62" y="70"/>
                </a:lnTo>
                <a:lnTo>
                  <a:pt x="64" y="72"/>
                </a:lnTo>
                <a:lnTo>
                  <a:pt x="64" y="74"/>
                </a:lnTo>
                <a:lnTo>
                  <a:pt x="65" y="74"/>
                </a:lnTo>
                <a:lnTo>
                  <a:pt x="67" y="74"/>
                </a:lnTo>
                <a:lnTo>
                  <a:pt x="69" y="76"/>
                </a:lnTo>
                <a:lnTo>
                  <a:pt x="71" y="76"/>
                </a:lnTo>
                <a:lnTo>
                  <a:pt x="73" y="78"/>
                </a:lnTo>
                <a:lnTo>
                  <a:pt x="75" y="78"/>
                </a:lnTo>
                <a:lnTo>
                  <a:pt x="77" y="78"/>
                </a:lnTo>
                <a:lnTo>
                  <a:pt x="79" y="78"/>
                </a:lnTo>
                <a:lnTo>
                  <a:pt x="81" y="78"/>
                </a:lnTo>
                <a:lnTo>
                  <a:pt x="83" y="80"/>
                </a:lnTo>
                <a:lnTo>
                  <a:pt x="85" y="80"/>
                </a:lnTo>
                <a:lnTo>
                  <a:pt x="87" y="80"/>
                </a:lnTo>
                <a:lnTo>
                  <a:pt x="89" y="80"/>
                </a:lnTo>
                <a:lnTo>
                  <a:pt x="91" y="78"/>
                </a:lnTo>
                <a:lnTo>
                  <a:pt x="91" y="76"/>
                </a:lnTo>
                <a:lnTo>
                  <a:pt x="91" y="74"/>
                </a:lnTo>
                <a:lnTo>
                  <a:pt x="93" y="74"/>
                </a:lnTo>
                <a:lnTo>
                  <a:pt x="93" y="72"/>
                </a:lnTo>
                <a:lnTo>
                  <a:pt x="95" y="72"/>
                </a:lnTo>
                <a:lnTo>
                  <a:pt x="95" y="74"/>
                </a:lnTo>
                <a:lnTo>
                  <a:pt x="97" y="76"/>
                </a:lnTo>
                <a:lnTo>
                  <a:pt x="99" y="78"/>
                </a:lnTo>
                <a:lnTo>
                  <a:pt x="101" y="80"/>
                </a:lnTo>
                <a:lnTo>
                  <a:pt x="101" y="82"/>
                </a:lnTo>
                <a:lnTo>
                  <a:pt x="101" y="84"/>
                </a:lnTo>
                <a:lnTo>
                  <a:pt x="103" y="84"/>
                </a:lnTo>
                <a:lnTo>
                  <a:pt x="105" y="86"/>
                </a:lnTo>
                <a:lnTo>
                  <a:pt x="107" y="86"/>
                </a:lnTo>
                <a:lnTo>
                  <a:pt x="109" y="86"/>
                </a:lnTo>
                <a:lnTo>
                  <a:pt x="111" y="88"/>
                </a:lnTo>
                <a:lnTo>
                  <a:pt x="113" y="88"/>
                </a:lnTo>
                <a:lnTo>
                  <a:pt x="115" y="90"/>
                </a:lnTo>
                <a:lnTo>
                  <a:pt x="117" y="90"/>
                </a:lnTo>
                <a:lnTo>
                  <a:pt x="117" y="92"/>
                </a:lnTo>
                <a:lnTo>
                  <a:pt x="119" y="94"/>
                </a:lnTo>
                <a:lnTo>
                  <a:pt x="119" y="96"/>
                </a:lnTo>
                <a:lnTo>
                  <a:pt x="121" y="98"/>
                </a:lnTo>
                <a:lnTo>
                  <a:pt x="123" y="98"/>
                </a:lnTo>
                <a:lnTo>
                  <a:pt x="125" y="100"/>
                </a:lnTo>
                <a:lnTo>
                  <a:pt x="125" y="102"/>
                </a:lnTo>
                <a:lnTo>
                  <a:pt x="127" y="104"/>
                </a:lnTo>
                <a:lnTo>
                  <a:pt x="127" y="106"/>
                </a:lnTo>
                <a:lnTo>
                  <a:pt x="127" y="108"/>
                </a:lnTo>
                <a:lnTo>
                  <a:pt x="129" y="108"/>
                </a:lnTo>
                <a:lnTo>
                  <a:pt x="131" y="110"/>
                </a:lnTo>
                <a:lnTo>
                  <a:pt x="133" y="108"/>
                </a:lnTo>
                <a:lnTo>
                  <a:pt x="135" y="108"/>
                </a:lnTo>
                <a:lnTo>
                  <a:pt x="137" y="106"/>
                </a:lnTo>
                <a:lnTo>
                  <a:pt x="139" y="106"/>
                </a:lnTo>
                <a:lnTo>
                  <a:pt x="139" y="108"/>
                </a:lnTo>
                <a:lnTo>
                  <a:pt x="141" y="110"/>
                </a:lnTo>
                <a:lnTo>
                  <a:pt x="143" y="110"/>
                </a:lnTo>
                <a:lnTo>
                  <a:pt x="143" y="104"/>
                </a:lnTo>
                <a:lnTo>
                  <a:pt x="143" y="102"/>
                </a:lnTo>
                <a:lnTo>
                  <a:pt x="143" y="96"/>
                </a:lnTo>
                <a:lnTo>
                  <a:pt x="143" y="94"/>
                </a:lnTo>
                <a:lnTo>
                  <a:pt x="143" y="88"/>
                </a:lnTo>
                <a:lnTo>
                  <a:pt x="143" y="86"/>
                </a:lnTo>
                <a:lnTo>
                  <a:pt x="143" y="84"/>
                </a:lnTo>
                <a:lnTo>
                  <a:pt x="141" y="84"/>
                </a:lnTo>
                <a:lnTo>
                  <a:pt x="139" y="84"/>
                </a:lnTo>
                <a:lnTo>
                  <a:pt x="137" y="84"/>
                </a:lnTo>
                <a:lnTo>
                  <a:pt x="137" y="86"/>
                </a:lnTo>
                <a:lnTo>
                  <a:pt x="137" y="88"/>
                </a:lnTo>
                <a:lnTo>
                  <a:pt x="135" y="88"/>
                </a:lnTo>
                <a:lnTo>
                  <a:pt x="133" y="88"/>
                </a:lnTo>
                <a:lnTo>
                  <a:pt x="131" y="88"/>
                </a:lnTo>
                <a:lnTo>
                  <a:pt x="129" y="88"/>
                </a:lnTo>
                <a:lnTo>
                  <a:pt x="127" y="86"/>
                </a:lnTo>
                <a:lnTo>
                  <a:pt x="127" y="84"/>
                </a:lnTo>
                <a:lnTo>
                  <a:pt x="125" y="82"/>
                </a:lnTo>
                <a:lnTo>
                  <a:pt x="123" y="80"/>
                </a:lnTo>
                <a:lnTo>
                  <a:pt x="121" y="80"/>
                </a:lnTo>
                <a:lnTo>
                  <a:pt x="119" y="78"/>
                </a:lnTo>
                <a:lnTo>
                  <a:pt x="119" y="76"/>
                </a:lnTo>
                <a:lnTo>
                  <a:pt x="117" y="74"/>
                </a:lnTo>
                <a:lnTo>
                  <a:pt x="117" y="72"/>
                </a:lnTo>
                <a:lnTo>
                  <a:pt x="117" y="70"/>
                </a:lnTo>
                <a:lnTo>
                  <a:pt x="117" y="68"/>
                </a:lnTo>
                <a:lnTo>
                  <a:pt x="117" y="66"/>
                </a:lnTo>
                <a:lnTo>
                  <a:pt x="119" y="64"/>
                </a:lnTo>
                <a:lnTo>
                  <a:pt x="119" y="62"/>
                </a:lnTo>
                <a:lnTo>
                  <a:pt x="119" y="60"/>
                </a:lnTo>
                <a:lnTo>
                  <a:pt x="119" y="58"/>
                </a:lnTo>
                <a:lnTo>
                  <a:pt x="121" y="56"/>
                </a:lnTo>
                <a:lnTo>
                  <a:pt x="121" y="54"/>
                </a:lnTo>
                <a:lnTo>
                  <a:pt x="123" y="52"/>
                </a:lnTo>
                <a:lnTo>
                  <a:pt x="123" y="50"/>
                </a:lnTo>
                <a:lnTo>
                  <a:pt x="121" y="50"/>
                </a:lnTo>
                <a:lnTo>
                  <a:pt x="123" y="48"/>
                </a:lnTo>
                <a:lnTo>
                  <a:pt x="121" y="46"/>
                </a:lnTo>
                <a:lnTo>
                  <a:pt x="121" y="44"/>
                </a:lnTo>
                <a:lnTo>
                  <a:pt x="121" y="42"/>
                </a:lnTo>
                <a:lnTo>
                  <a:pt x="121" y="40"/>
                </a:lnTo>
                <a:lnTo>
                  <a:pt x="121" y="38"/>
                </a:lnTo>
                <a:lnTo>
                  <a:pt x="123" y="36"/>
                </a:lnTo>
                <a:lnTo>
                  <a:pt x="123" y="34"/>
                </a:lnTo>
                <a:lnTo>
                  <a:pt x="121" y="32"/>
                </a:lnTo>
                <a:lnTo>
                  <a:pt x="121" y="30"/>
                </a:lnTo>
                <a:lnTo>
                  <a:pt x="121" y="28"/>
                </a:lnTo>
                <a:lnTo>
                  <a:pt x="119" y="26"/>
                </a:lnTo>
                <a:lnTo>
                  <a:pt x="121" y="26"/>
                </a:lnTo>
                <a:lnTo>
                  <a:pt x="119" y="24"/>
                </a:lnTo>
                <a:lnTo>
                  <a:pt x="117" y="24"/>
                </a:lnTo>
                <a:lnTo>
                  <a:pt x="119" y="22"/>
                </a:lnTo>
                <a:lnTo>
                  <a:pt x="121" y="22"/>
                </a:lnTo>
                <a:lnTo>
                  <a:pt x="123" y="20"/>
                </a:lnTo>
                <a:lnTo>
                  <a:pt x="123" y="18"/>
                </a:lnTo>
                <a:lnTo>
                  <a:pt x="125" y="16"/>
                </a:lnTo>
                <a:lnTo>
                  <a:pt x="127" y="14"/>
                </a:lnTo>
                <a:lnTo>
                  <a:pt x="127" y="12"/>
                </a:lnTo>
                <a:lnTo>
                  <a:pt x="129" y="10"/>
                </a:lnTo>
                <a:lnTo>
                  <a:pt x="129" y="8"/>
                </a:lnTo>
                <a:lnTo>
                  <a:pt x="127" y="8"/>
                </a:lnTo>
                <a:lnTo>
                  <a:pt x="129" y="6"/>
                </a:lnTo>
                <a:lnTo>
                  <a:pt x="133" y="6"/>
                </a:lnTo>
                <a:lnTo>
                  <a:pt x="135" y="6"/>
                </a:lnTo>
                <a:lnTo>
                  <a:pt x="137" y="6"/>
                </a:lnTo>
                <a:lnTo>
                  <a:pt x="139" y="4"/>
                </a:lnTo>
                <a:lnTo>
                  <a:pt x="141" y="4"/>
                </a:lnTo>
                <a:lnTo>
                  <a:pt x="143" y="4"/>
                </a:lnTo>
                <a:lnTo>
                  <a:pt x="145" y="4"/>
                </a:lnTo>
                <a:lnTo>
                  <a:pt x="147" y="4"/>
                </a:lnTo>
                <a:lnTo>
                  <a:pt x="149" y="4"/>
                </a:lnTo>
                <a:lnTo>
                  <a:pt x="151" y="2"/>
                </a:lnTo>
                <a:lnTo>
                  <a:pt x="153" y="2"/>
                </a:lnTo>
                <a:lnTo>
                  <a:pt x="155" y="2"/>
                </a:lnTo>
                <a:lnTo>
                  <a:pt x="157" y="2"/>
                </a:lnTo>
                <a:lnTo>
                  <a:pt x="159" y="2"/>
                </a:lnTo>
                <a:lnTo>
                  <a:pt x="161" y="0"/>
                </a:lnTo>
                <a:lnTo>
                  <a:pt x="161" y="2"/>
                </a:lnTo>
                <a:lnTo>
                  <a:pt x="163" y="4"/>
                </a:lnTo>
                <a:lnTo>
                  <a:pt x="163" y="6"/>
                </a:lnTo>
                <a:lnTo>
                  <a:pt x="165" y="8"/>
                </a:lnTo>
                <a:lnTo>
                  <a:pt x="167" y="10"/>
                </a:lnTo>
                <a:lnTo>
                  <a:pt x="169" y="10"/>
                </a:lnTo>
                <a:lnTo>
                  <a:pt x="171" y="10"/>
                </a:lnTo>
                <a:lnTo>
                  <a:pt x="173" y="10"/>
                </a:lnTo>
                <a:lnTo>
                  <a:pt x="175" y="10"/>
                </a:lnTo>
                <a:lnTo>
                  <a:pt x="175" y="12"/>
                </a:lnTo>
                <a:lnTo>
                  <a:pt x="177" y="14"/>
                </a:lnTo>
                <a:lnTo>
                  <a:pt x="179" y="16"/>
                </a:lnTo>
                <a:lnTo>
                  <a:pt x="181" y="16"/>
                </a:lnTo>
                <a:lnTo>
                  <a:pt x="183" y="18"/>
                </a:lnTo>
                <a:lnTo>
                  <a:pt x="185" y="18"/>
                </a:lnTo>
                <a:lnTo>
                  <a:pt x="187" y="20"/>
                </a:lnTo>
                <a:lnTo>
                  <a:pt x="189" y="20"/>
                </a:lnTo>
                <a:lnTo>
                  <a:pt x="191" y="20"/>
                </a:lnTo>
                <a:lnTo>
                  <a:pt x="193" y="22"/>
                </a:lnTo>
                <a:lnTo>
                  <a:pt x="193" y="24"/>
                </a:lnTo>
                <a:lnTo>
                  <a:pt x="195" y="24"/>
                </a:lnTo>
                <a:lnTo>
                  <a:pt x="197" y="24"/>
                </a:lnTo>
                <a:lnTo>
                  <a:pt x="199" y="26"/>
                </a:lnTo>
                <a:lnTo>
                  <a:pt x="201" y="26"/>
                </a:lnTo>
                <a:lnTo>
                  <a:pt x="201" y="28"/>
                </a:lnTo>
                <a:lnTo>
                  <a:pt x="201" y="30"/>
                </a:lnTo>
                <a:lnTo>
                  <a:pt x="203" y="30"/>
                </a:lnTo>
                <a:lnTo>
                  <a:pt x="205" y="30"/>
                </a:lnTo>
                <a:lnTo>
                  <a:pt x="205" y="32"/>
                </a:lnTo>
                <a:lnTo>
                  <a:pt x="207" y="34"/>
                </a:lnTo>
                <a:lnTo>
                  <a:pt x="209" y="34"/>
                </a:lnTo>
                <a:lnTo>
                  <a:pt x="209" y="36"/>
                </a:lnTo>
                <a:lnTo>
                  <a:pt x="207" y="38"/>
                </a:lnTo>
                <a:lnTo>
                  <a:pt x="207" y="40"/>
                </a:lnTo>
                <a:lnTo>
                  <a:pt x="209" y="42"/>
                </a:lnTo>
                <a:lnTo>
                  <a:pt x="211" y="42"/>
                </a:lnTo>
                <a:lnTo>
                  <a:pt x="211" y="44"/>
                </a:lnTo>
                <a:lnTo>
                  <a:pt x="211" y="46"/>
                </a:lnTo>
                <a:lnTo>
                  <a:pt x="213" y="48"/>
                </a:lnTo>
                <a:lnTo>
                  <a:pt x="215" y="50"/>
                </a:lnTo>
                <a:lnTo>
                  <a:pt x="213" y="52"/>
                </a:lnTo>
                <a:lnTo>
                  <a:pt x="211" y="54"/>
                </a:lnTo>
                <a:lnTo>
                  <a:pt x="209" y="56"/>
                </a:lnTo>
                <a:lnTo>
                  <a:pt x="207" y="56"/>
                </a:lnTo>
                <a:lnTo>
                  <a:pt x="205" y="56"/>
                </a:lnTo>
                <a:lnTo>
                  <a:pt x="207" y="58"/>
                </a:lnTo>
                <a:lnTo>
                  <a:pt x="207" y="60"/>
                </a:lnTo>
                <a:lnTo>
                  <a:pt x="209" y="62"/>
                </a:lnTo>
                <a:lnTo>
                  <a:pt x="209" y="64"/>
                </a:lnTo>
                <a:lnTo>
                  <a:pt x="207" y="66"/>
                </a:lnTo>
                <a:lnTo>
                  <a:pt x="207" y="68"/>
                </a:lnTo>
                <a:lnTo>
                  <a:pt x="205" y="70"/>
                </a:lnTo>
                <a:lnTo>
                  <a:pt x="207" y="72"/>
                </a:lnTo>
                <a:lnTo>
                  <a:pt x="207" y="74"/>
                </a:lnTo>
                <a:lnTo>
                  <a:pt x="207" y="76"/>
                </a:lnTo>
                <a:lnTo>
                  <a:pt x="207" y="78"/>
                </a:lnTo>
                <a:lnTo>
                  <a:pt x="207" y="80"/>
                </a:lnTo>
                <a:lnTo>
                  <a:pt x="205" y="82"/>
                </a:lnTo>
                <a:lnTo>
                  <a:pt x="207" y="84"/>
                </a:lnTo>
                <a:lnTo>
                  <a:pt x="207" y="86"/>
                </a:lnTo>
                <a:lnTo>
                  <a:pt x="209" y="88"/>
                </a:lnTo>
                <a:lnTo>
                  <a:pt x="211" y="88"/>
                </a:lnTo>
                <a:lnTo>
                  <a:pt x="209" y="88"/>
                </a:lnTo>
                <a:lnTo>
                  <a:pt x="209" y="90"/>
                </a:lnTo>
                <a:lnTo>
                  <a:pt x="207" y="90"/>
                </a:lnTo>
                <a:lnTo>
                  <a:pt x="205" y="92"/>
                </a:lnTo>
                <a:lnTo>
                  <a:pt x="203" y="92"/>
                </a:lnTo>
                <a:lnTo>
                  <a:pt x="201" y="94"/>
                </a:lnTo>
                <a:lnTo>
                  <a:pt x="199" y="96"/>
                </a:lnTo>
                <a:lnTo>
                  <a:pt x="199" y="98"/>
                </a:lnTo>
                <a:lnTo>
                  <a:pt x="201" y="100"/>
                </a:lnTo>
                <a:lnTo>
                  <a:pt x="201" y="102"/>
                </a:lnTo>
                <a:lnTo>
                  <a:pt x="201" y="104"/>
                </a:lnTo>
                <a:lnTo>
                  <a:pt x="199" y="106"/>
                </a:lnTo>
                <a:lnTo>
                  <a:pt x="199" y="108"/>
                </a:lnTo>
                <a:lnTo>
                  <a:pt x="197" y="110"/>
                </a:lnTo>
                <a:lnTo>
                  <a:pt x="197" y="112"/>
                </a:lnTo>
                <a:lnTo>
                  <a:pt x="195" y="114"/>
                </a:lnTo>
                <a:lnTo>
                  <a:pt x="197" y="114"/>
                </a:lnTo>
                <a:lnTo>
                  <a:pt x="197" y="116"/>
                </a:lnTo>
                <a:lnTo>
                  <a:pt x="197" y="118"/>
                </a:lnTo>
                <a:lnTo>
                  <a:pt x="199" y="118"/>
                </a:lnTo>
                <a:lnTo>
                  <a:pt x="199" y="120"/>
                </a:lnTo>
                <a:lnTo>
                  <a:pt x="199" y="122"/>
                </a:lnTo>
                <a:lnTo>
                  <a:pt x="201" y="122"/>
                </a:lnTo>
                <a:lnTo>
                  <a:pt x="203" y="120"/>
                </a:lnTo>
                <a:lnTo>
                  <a:pt x="203" y="122"/>
                </a:lnTo>
                <a:lnTo>
                  <a:pt x="201" y="122"/>
                </a:lnTo>
                <a:lnTo>
                  <a:pt x="199" y="124"/>
                </a:lnTo>
                <a:lnTo>
                  <a:pt x="197" y="124"/>
                </a:lnTo>
                <a:lnTo>
                  <a:pt x="195" y="126"/>
                </a:lnTo>
                <a:lnTo>
                  <a:pt x="193" y="126"/>
                </a:lnTo>
                <a:lnTo>
                  <a:pt x="191" y="126"/>
                </a:lnTo>
                <a:lnTo>
                  <a:pt x="189" y="128"/>
                </a:lnTo>
                <a:lnTo>
                  <a:pt x="187" y="128"/>
                </a:lnTo>
                <a:lnTo>
                  <a:pt x="185" y="128"/>
                </a:lnTo>
                <a:lnTo>
                  <a:pt x="183" y="130"/>
                </a:lnTo>
                <a:lnTo>
                  <a:pt x="181" y="130"/>
                </a:lnTo>
                <a:lnTo>
                  <a:pt x="179" y="132"/>
                </a:lnTo>
                <a:lnTo>
                  <a:pt x="177" y="132"/>
                </a:lnTo>
                <a:lnTo>
                  <a:pt x="175" y="132"/>
                </a:lnTo>
                <a:lnTo>
                  <a:pt x="173" y="134"/>
                </a:lnTo>
                <a:lnTo>
                  <a:pt x="171" y="134"/>
                </a:lnTo>
                <a:lnTo>
                  <a:pt x="169" y="136"/>
                </a:lnTo>
                <a:lnTo>
                  <a:pt x="167" y="136"/>
                </a:lnTo>
                <a:lnTo>
                  <a:pt x="165" y="136"/>
                </a:lnTo>
                <a:lnTo>
                  <a:pt x="163" y="136"/>
                </a:lnTo>
                <a:lnTo>
                  <a:pt x="161" y="138"/>
                </a:lnTo>
                <a:lnTo>
                  <a:pt x="159" y="138"/>
                </a:lnTo>
                <a:lnTo>
                  <a:pt x="157" y="138"/>
                </a:lnTo>
                <a:lnTo>
                  <a:pt x="155" y="140"/>
                </a:lnTo>
                <a:lnTo>
                  <a:pt x="153" y="140"/>
                </a:lnTo>
                <a:lnTo>
                  <a:pt x="151" y="142"/>
                </a:lnTo>
                <a:lnTo>
                  <a:pt x="149" y="142"/>
                </a:lnTo>
                <a:lnTo>
                  <a:pt x="149" y="144"/>
                </a:lnTo>
                <a:lnTo>
                  <a:pt x="149" y="146"/>
                </a:lnTo>
                <a:lnTo>
                  <a:pt x="149" y="148"/>
                </a:lnTo>
                <a:lnTo>
                  <a:pt x="151" y="150"/>
                </a:lnTo>
                <a:lnTo>
                  <a:pt x="151" y="152"/>
                </a:lnTo>
                <a:lnTo>
                  <a:pt x="151" y="154"/>
                </a:lnTo>
                <a:lnTo>
                  <a:pt x="153" y="156"/>
                </a:lnTo>
                <a:lnTo>
                  <a:pt x="151" y="156"/>
                </a:lnTo>
                <a:lnTo>
                  <a:pt x="149" y="156"/>
                </a:lnTo>
                <a:lnTo>
                  <a:pt x="147" y="156"/>
                </a:lnTo>
                <a:lnTo>
                  <a:pt x="145" y="156"/>
                </a:lnTo>
                <a:lnTo>
                  <a:pt x="143" y="156"/>
                </a:lnTo>
                <a:lnTo>
                  <a:pt x="141" y="156"/>
                </a:lnTo>
                <a:lnTo>
                  <a:pt x="139" y="156"/>
                </a:lnTo>
                <a:lnTo>
                  <a:pt x="137" y="156"/>
                </a:lnTo>
                <a:lnTo>
                  <a:pt x="135" y="156"/>
                </a:lnTo>
                <a:lnTo>
                  <a:pt x="133" y="158"/>
                </a:lnTo>
                <a:lnTo>
                  <a:pt x="131" y="158"/>
                </a:lnTo>
                <a:lnTo>
                  <a:pt x="129" y="160"/>
                </a:lnTo>
                <a:lnTo>
                  <a:pt x="127" y="162"/>
                </a:lnTo>
                <a:lnTo>
                  <a:pt x="125" y="162"/>
                </a:lnTo>
                <a:lnTo>
                  <a:pt x="123" y="164"/>
                </a:lnTo>
                <a:lnTo>
                  <a:pt x="123" y="166"/>
                </a:lnTo>
                <a:lnTo>
                  <a:pt x="123" y="170"/>
                </a:lnTo>
                <a:lnTo>
                  <a:pt x="123" y="172"/>
                </a:lnTo>
                <a:lnTo>
                  <a:pt x="121" y="174"/>
                </a:lnTo>
                <a:lnTo>
                  <a:pt x="119" y="174"/>
                </a:lnTo>
                <a:lnTo>
                  <a:pt x="115" y="176"/>
                </a:lnTo>
                <a:lnTo>
                  <a:pt x="113" y="178"/>
                </a:lnTo>
                <a:lnTo>
                  <a:pt x="111" y="178"/>
                </a:lnTo>
                <a:lnTo>
                  <a:pt x="111" y="180"/>
                </a:lnTo>
                <a:lnTo>
                  <a:pt x="109" y="182"/>
                </a:lnTo>
                <a:lnTo>
                  <a:pt x="107" y="182"/>
                </a:lnTo>
                <a:lnTo>
                  <a:pt x="105" y="182"/>
                </a:lnTo>
                <a:lnTo>
                  <a:pt x="103" y="184"/>
                </a:lnTo>
                <a:lnTo>
                  <a:pt x="101" y="186"/>
                </a:lnTo>
                <a:lnTo>
                  <a:pt x="101" y="188"/>
                </a:lnTo>
                <a:lnTo>
                  <a:pt x="101" y="190"/>
                </a:lnTo>
                <a:lnTo>
                  <a:pt x="99" y="192"/>
                </a:lnTo>
                <a:lnTo>
                  <a:pt x="97" y="194"/>
                </a:lnTo>
                <a:lnTo>
                  <a:pt x="95" y="196"/>
                </a:lnTo>
                <a:lnTo>
                  <a:pt x="93" y="198"/>
                </a:lnTo>
                <a:lnTo>
                  <a:pt x="91" y="200"/>
                </a:lnTo>
                <a:lnTo>
                  <a:pt x="91" y="202"/>
                </a:lnTo>
                <a:lnTo>
                  <a:pt x="89" y="204"/>
                </a:lnTo>
                <a:lnTo>
                  <a:pt x="87" y="204"/>
                </a:lnTo>
                <a:lnTo>
                  <a:pt x="85" y="206"/>
                </a:lnTo>
                <a:lnTo>
                  <a:pt x="83" y="206"/>
                </a:lnTo>
                <a:lnTo>
                  <a:pt x="81" y="206"/>
                </a:lnTo>
                <a:lnTo>
                  <a:pt x="79" y="204"/>
                </a:lnTo>
                <a:lnTo>
                  <a:pt x="77" y="204"/>
                </a:lnTo>
                <a:lnTo>
                  <a:pt x="75" y="202"/>
                </a:lnTo>
                <a:lnTo>
                  <a:pt x="73" y="204"/>
                </a:lnTo>
                <a:lnTo>
                  <a:pt x="71" y="204"/>
                </a:lnTo>
                <a:lnTo>
                  <a:pt x="69" y="204"/>
                </a:lnTo>
                <a:lnTo>
                  <a:pt x="67" y="202"/>
                </a:lnTo>
                <a:lnTo>
                  <a:pt x="65" y="200"/>
                </a:lnTo>
                <a:lnTo>
                  <a:pt x="64" y="202"/>
                </a:lnTo>
                <a:lnTo>
                  <a:pt x="62" y="202"/>
                </a:lnTo>
                <a:lnTo>
                  <a:pt x="60" y="202"/>
                </a:lnTo>
                <a:lnTo>
                  <a:pt x="58" y="200"/>
                </a:lnTo>
                <a:lnTo>
                  <a:pt x="56" y="198"/>
                </a:lnTo>
                <a:lnTo>
                  <a:pt x="54" y="196"/>
                </a:lnTo>
                <a:lnTo>
                  <a:pt x="52" y="196"/>
                </a:lnTo>
                <a:lnTo>
                  <a:pt x="50" y="194"/>
                </a:lnTo>
                <a:lnTo>
                  <a:pt x="48" y="194"/>
                </a:lnTo>
                <a:lnTo>
                  <a:pt x="46" y="196"/>
                </a:lnTo>
                <a:lnTo>
                  <a:pt x="44" y="194"/>
                </a:lnTo>
                <a:lnTo>
                  <a:pt x="40" y="194"/>
                </a:lnTo>
                <a:lnTo>
                  <a:pt x="38" y="194"/>
                </a:lnTo>
                <a:lnTo>
                  <a:pt x="36" y="194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6"/>
                </a:lnTo>
                <a:lnTo>
                  <a:pt x="26" y="196"/>
                </a:lnTo>
                <a:lnTo>
                  <a:pt x="24" y="196"/>
                </a:lnTo>
                <a:lnTo>
                  <a:pt x="22" y="194"/>
                </a:lnTo>
                <a:lnTo>
                  <a:pt x="20" y="192"/>
                </a:lnTo>
                <a:lnTo>
                  <a:pt x="20" y="190"/>
                </a:lnTo>
                <a:lnTo>
                  <a:pt x="18" y="190"/>
                </a:lnTo>
                <a:lnTo>
                  <a:pt x="16" y="188"/>
                </a:lnTo>
                <a:lnTo>
                  <a:pt x="14" y="186"/>
                </a:lnTo>
                <a:lnTo>
                  <a:pt x="12" y="184"/>
                </a:lnTo>
                <a:lnTo>
                  <a:pt x="10" y="182"/>
                </a:lnTo>
                <a:lnTo>
                  <a:pt x="10" y="180"/>
                </a:lnTo>
                <a:lnTo>
                  <a:pt x="8" y="178"/>
                </a:lnTo>
                <a:lnTo>
                  <a:pt x="6" y="176"/>
                </a:lnTo>
                <a:lnTo>
                  <a:pt x="4" y="174"/>
                </a:lnTo>
                <a:lnTo>
                  <a:pt x="2" y="172"/>
                </a:lnTo>
                <a:lnTo>
                  <a:pt x="2" y="170"/>
                </a:lnTo>
                <a:lnTo>
                  <a:pt x="0" y="168"/>
                </a:lnTo>
                <a:lnTo>
                  <a:pt x="0" y="16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5" name="Freeform 2299">
            <a:extLst>
              <a:ext uri="{FF2B5EF4-FFF2-40B4-BE49-F238E27FC236}">
                <a16:creationId xmlns:a16="http://schemas.microsoft.com/office/drawing/2014/main" id="{064FDCFE-EB6B-4F69-BBA2-97FEA018589B}"/>
              </a:ext>
            </a:extLst>
          </p:cNvPr>
          <p:cNvSpPr>
            <a:spLocks/>
          </p:cNvSpPr>
          <p:nvPr/>
        </p:nvSpPr>
        <p:spPr bwMode="auto">
          <a:xfrm>
            <a:off x="4845053" y="4203701"/>
            <a:ext cx="341313" cy="327025"/>
          </a:xfrm>
          <a:custGeom>
            <a:avLst/>
            <a:gdLst>
              <a:gd name="T0" fmla="*/ 0 w 215"/>
              <a:gd name="T1" fmla="*/ 292338125 h 206"/>
              <a:gd name="T2" fmla="*/ 90725758 w 215"/>
              <a:gd name="T3" fmla="*/ 236894688 h 206"/>
              <a:gd name="T4" fmla="*/ 95766078 w 215"/>
              <a:gd name="T5" fmla="*/ 196572188 h 206"/>
              <a:gd name="T6" fmla="*/ 95766078 w 215"/>
              <a:gd name="T7" fmla="*/ 161290000 h 206"/>
              <a:gd name="T8" fmla="*/ 100806398 w 215"/>
              <a:gd name="T9" fmla="*/ 151209375 h 206"/>
              <a:gd name="T10" fmla="*/ 120967677 w 215"/>
              <a:gd name="T11" fmla="*/ 171370625 h 206"/>
              <a:gd name="T12" fmla="*/ 156249916 w 215"/>
              <a:gd name="T13" fmla="*/ 161290000 h 206"/>
              <a:gd name="T14" fmla="*/ 168851510 w 215"/>
              <a:gd name="T15" fmla="*/ 186491563 h 206"/>
              <a:gd name="T16" fmla="*/ 204133749 w 215"/>
              <a:gd name="T17" fmla="*/ 196572188 h 206"/>
              <a:gd name="T18" fmla="*/ 234375668 w 215"/>
              <a:gd name="T19" fmla="*/ 186491563 h 206"/>
              <a:gd name="T20" fmla="*/ 254536948 w 215"/>
              <a:gd name="T21" fmla="*/ 201612500 h 206"/>
              <a:gd name="T22" fmla="*/ 279738547 w 215"/>
              <a:gd name="T23" fmla="*/ 221773750 h 206"/>
              <a:gd name="T24" fmla="*/ 299899827 w 215"/>
              <a:gd name="T25" fmla="*/ 236894688 h 206"/>
              <a:gd name="T26" fmla="*/ 320061106 w 215"/>
              <a:gd name="T27" fmla="*/ 262096250 h 206"/>
              <a:gd name="T28" fmla="*/ 345262706 w 215"/>
              <a:gd name="T29" fmla="*/ 267136563 h 206"/>
              <a:gd name="T30" fmla="*/ 360383665 w 215"/>
              <a:gd name="T31" fmla="*/ 241935000 h 206"/>
              <a:gd name="T32" fmla="*/ 345262706 w 215"/>
              <a:gd name="T33" fmla="*/ 211693125 h 206"/>
              <a:gd name="T34" fmla="*/ 320061106 w 215"/>
              <a:gd name="T35" fmla="*/ 211693125 h 206"/>
              <a:gd name="T36" fmla="*/ 294859507 w 215"/>
              <a:gd name="T37" fmla="*/ 181451250 h 206"/>
              <a:gd name="T38" fmla="*/ 299899827 w 215"/>
              <a:gd name="T39" fmla="*/ 151209375 h 206"/>
              <a:gd name="T40" fmla="*/ 304940147 w 215"/>
              <a:gd name="T41" fmla="*/ 115927188 h 206"/>
              <a:gd name="T42" fmla="*/ 304940147 w 215"/>
              <a:gd name="T43" fmla="*/ 80645000 h 206"/>
              <a:gd name="T44" fmla="*/ 299899827 w 215"/>
              <a:gd name="T45" fmla="*/ 55443438 h 206"/>
              <a:gd name="T46" fmla="*/ 325101426 w 215"/>
              <a:gd name="T47" fmla="*/ 20161250 h 206"/>
              <a:gd name="T48" fmla="*/ 355343346 w 215"/>
              <a:gd name="T49" fmla="*/ 10080625 h 206"/>
              <a:gd name="T50" fmla="*/ 390625585 w 215"/>
              <a:gd name="T51" fmla="*/ 5040313 h 206"/>
              <a:gd name="T52" fmla="*/ 410786864 w 215"/>
              <a:gd name="T53" fmla="*/ 15120938 h 206"/>
              <a:gd name="T54" fmla="*/ 441028784 w 215"/>
              <a:gd name="T55" fmla="*/ 25201563 h 206"/>
              <a:gd name="T56" fmla="*/ 466230383 w 215"/>
              <a:gd name="T57" fmla="*/ 45362813 h 206"/>
              <a:gd name="T58" fmla="*/ 496472302 w 215"/>
              <a:gd name="T59" fmla="*/ 60483750 h 206"/>
              <a:gd name="T60" fmla="*/ 506552942 w 215"/>
              <a:gd name="T61" fmla="*/ 75604688 h 206"/>
              <a:gd name="T62" fmla="*/ 521673902 w 215"/>
              <a:gd name="T63" fmla="*/ 95765938 h 206"/>
              <a:gd name="T64" fmla="*/ 536794861 w 215"/>
              <a:gd name="T65" fmla="*/ 131048125 h 206"/>
              <a:gd name="T66" fmla="*/ 526714222 w 215"/>
              <a:gd name="T67" fmla="*/ 161290000 h 206"/>
              <a:gd name="T68" fmla="*/ 521673902 w 215"/>
              <a:gd name="T69" fmla="*/ 196572188 h 206"/>
              <a:gd name="T70" fmla="*/ 526714222 w 215"/>
              <a:gd name="T71" fmla="*/ 226814063 h 206"/>
              <a:gd name="T72" fmla="*/ 506552942 w 215"/>
              <a:gd name="T73" fmla="*/ 257055938 h 206"/>
              <a:gd name="T74" fmla="*/ 496472302 w 215"/>
              <a:gd name="T75" fmla="*/ 287297813 h 206"/>
              <a:gd name="T76" fmla="*/ 511593262 w 215"/>
              <a:gd name="T77" fmla="*/ 302418750 h 206"/>
              <a:gd name="T78" fmla="*/ 476311023 w 215"/>
              <a:gd name="T79" fmla="*/ 322580000 h 206"/>
              <a:gd name="T80" fmla="*/ 446069103 w 215"/>
              <a:gd name="T81" fmla="*/ 332660625 h 206"/>
              <a:gd name="T82" fmla="*/ 410786864 w 215"/>
              <a:gd name="T83" fmla="*/ 342741250 h 206"/>
              <a:gd name="T84" fmla="*/ 375504625 w 215"/>
              <a:gd name="T85" fmla="*/ 357862188 h 206"/>
              <a:gd name="T86" fmla="*/ 385585265 w 215"/>
              <a:gd name="T87" fmla="*/ 393144375 h 206"/>
              <a:gd name="T88" fmla="*/ 350303026 w 215"/>
              <a:gd name="T89" fmla="*/ 393144375 h 206"/>
              <a:gd name="T90" fmla="*/ 315020786 w 215"/>
              <a:gd name="T91" fmla="*/ 408265313 h 206"/>
              <a:gd name="T92" fmla="*/ 304940147 w 215"/>
              <a:gd name="T93" fmla="*/ 438507188 h 206"/>
              <a:gd name="T94" fmla="*/ 274698227 w 215"/>
              <a:gd name="T95" fmla="*/ 458668438 h 206"/>
              <a:gd name="T96" fmla="*/ 249496628 w 215"/>
              <a:gd name="T97" fmla="*/ 483870000 h 206"/>
              <a:gd name="T98" fmla="*/ 219254709 w 215"/>
              <a:gd name="T99" fmla="*/ 514111875 h 206"/>
              <a:gd name="T100" fmla="*/ 194053109 w 215"/>
              <a:gd name="T101" fmla="*/ 514111875 h 206"/>
              <a:gd name="T102" fmla="*/ 163811190 w 215"/>
              <a:gd name="T103" fmla="*/ 504031250 h 206"/>
              <a:gd name="T104" fmla="*/ 136088637 w 215"/>
              <a:gd name="T105" fmla="*/ 493950625 h 206"/>
              <a:gd name="T106" fmla="*/ 100806398 w 215"/>
              <a:gd name="T107" fmla="*/ 488910313 h 206"/>
              <a:gd name="T108" fmla="*/ 65524158 w 215"/>
              <a:gd name="T109" fmla="*/ 493950625 h 206"/>
              <a:gd name="T110" fmla="*/ 30241919 w 215"/>
              <a:gd name="T111" fmla="*/ 463708750 h 206"/>
              <a:gd name="T112" fmla="*/ 5040320 w 215"/>
              <a:gd name="T113" fmla="*/ 428426563 h 2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15" h="206">
                <a:moveTo>
                  <a:pt x="0" y="166"/>
                </a:moveTo>
                <a:lnTo>
                  <a:pt x="0" y="156"/>
                </a:lnTo>
                <a:lnTo>
                  <a:pt x="0" y="154"/>
                </a:lnTo>
                <a:lnTo>
                  <a:pt x="0" y="144"/>
                </a:lnTo>
                <a:lnTo>
                  <a:pt x="0" y="142"/>
                </a:lnTo>
                <a:lnTo>
                  <a:pt x="0" y="130"/>
                </a:lnTo>
                <a:lnTo>
                  <a:pt x="0" y="128"/>
                </a:lnTo>
                <a:lnTo>
                  <a:pt x="0" y="116"/>
                </a:lnTo>
                <a:lnTo>
                  <a:pt x="2" y="114"/>
                </a:lnTo>
                <a:lnTo>
                  <a:pt x="2" y="102"/>
                </a:lnTo>
                <a:lnTo>
                  <a:pt x="2" y="100"/>
                </a:lnTo>
                <a:lnTo>
                  <a:pt x="34" y="100"/>
                </a:lnTo>
                <a:lnTo>
                  <a:pt x="38" y="100"/>
                </a:lnTo>
                <a:lnTo>
                  <a:pt x="36" y="98"/>
                </a:lnTo>
                <a:lnTo>
                  <a:pt x="36" y="96"/>
                </a:lnTo>
                <a:lnTo>
                  <a:pt x="36" y="94"/>
                </a:lnTo>
                <a:lnTo>
                  <a:pt x="36" y="92"/>
                </a:lnTo>
                <a:lnTo>
                  <a:pt x="36" y="90"/>
                </a:lnTo>
                <a:lnTo>
                  <a:pt x="38" y="90"/>
                </a:lnTo>
                <a:lnTo>
                  <a:pt x="38" y="88"/>
                </a:lnTo>
                <a:lnTo>
                  <a:pt x="38" y="86"/>
                </a:lnTo>
                <a:lnTo>
                  <a:pt x="38" y="84"/>
                </a:lnTo>
                <a:lnTo>
                  <a:pt x="38" y="82"/>
                </a:lnTo>
                <a:lnTo>
                  <a:pt x="38" y="78"/>
                </a:lnTo>
                <a:lnTo>
                  <a:pt x="38" y="76"/>
                </a:lnTo>
                <a:lnTo>
                  <a:pt x="38" y="74"/>
                </a:lnTo>
                <a:lnTo>
                  <a:pt x="38" y="72"/>
                </a:lnTo>
                <a:lnTo>
                  <a:pt x="38" y="70"/>
                </a:lnTo>
                <a:lnTo>
                  <a:pt x="40" y="68"/>
                </a:lnTo>
                <a:lnTo>
                  <a:pt x="38" y="66"/>
                </a:lnTo>
                <a:lnTo>
                  <a:pt x="38" y="64"/>
                </a:lnTo>
                <a:lnTo>
                  <a:pt x="38" y="62"/>
                </a:lnTo>
                <a:lnTo>
                  <a:pt x="38" y="60"/>
                </a:lnTo>
                <a:lnTo>
                  <a:pt x="38" y="58"/>
                </a:lnTo>
                <a:lnTo>
                  <a:pt x="38" y="56"/>
                </a:lnTo>
                <a:lnTo>
                  <a:pt x="40" y="58"/>
                </a:lnTo>
                <a:lnTo>
                  <a:pt x="40" y="60"/>
                </a:lnTo>
                <a:lnTo>
                  <a:pt x="42" y="60"/>
                </a:lnTo>
                <a:lnTo>
                  <a:pt x="44" y="60"/>
                </a:lnTo>
                <a:lnTo>
                  <a:pt x="46" y="62"/>
                </a:lnTo>
                <a:lnTo>
                  <a:pt x="46" y="64"/>
                </a:lnTo>
                <a:lnTo>
                  <a:pt x="46" y="66"/>
                </a:lnTo>
                <a:lnTo>
                  <a:pt x="44" y="68"/>
                </a:lnTo>
                <a:lnTo>
                  <a:pt x="46" y="68"/>
                </a:lnTo>
                <a:lnTo>
                  <a:pt x="48" y="68"/>
                </a:lnTo>
                <a:lnTo>
                  <a:pt x="50" y="68"/>
                </a:lnTo>
                <a:lnTo>
                  <a:pt x="50" y="66"/>
                </a:lnTo>
                <a:lnTo>
                  <a:pt x="52" y="66"/>
                </a:lnTo>
                <a:lnTo>
                  <a:pt x="54" y="66"/>
                </a:lnTo>
                <a:lnTo>
                  <a:pt x="58" y="64"/>
                </a:lnTo>
                <a:lnTo>
                  <a:pt x="60" y="64"/>
                </a:lnTo>
                <a:lnTo>
                  <a:pt x="62" y="64"/>
                </a:lnTo>
                <a:lnTo>
                  <a:pt x="62" y="66"/>
                </a:lnTo>
                <a:lnTo>
                  <a:pt x="62" y="68"/>
                </a:lnTo>
                <a:lnTo>
                  <a:pt x="62" y="70"/>
                </a:lnTo>
                <a:lnTo>
                  <a:pt x="64" y="72"/>
                </a:lnTo>
                <a:lnTo>
                  <a:pt x="64" y="74"/>
                </a:lnTo>
                <a:lnTo>
                  <a:pt x="65" y="74"/>
                </a:lnTo>
                <a:lnTo>
                  <a:pt x="67" y="74"/>
                </a:lnTo>
                <a:lnTo>
                  <a:pt x="69" y="76"/>
                </a:lnTo>
                <a:lnTo>
                  <a:pt x="71" y="76"/>
                </a:lnTo>
                <a:lnTo>
                  <a:pt x="73" y="78"/>
                </a:lnTo>
                <a:lnTo>
                  <a:pt x="75" y="78"/>
                </a:lnTo>
                <a:lnTo>
                  <a:pt x="77" y="78"/>
                </a:lnTo>
                <a:lnTo>
                  <a:pt x="79" y="78"/>
                </a:lnTo>
                <a:lnTo>
                  <a:pt x="81" y="78"/>
                </a:lnTo>
                <a:lnTo>
                  <a:pt x="83" y="80"/>
                </a:lnTo>
                <a:lnTo>
                  <a:pt x="85" y="80"/>
                </a:lnTo>
                <a:lnTo>
                  <a:pt x="87" y="80"/>
                </a:lnTo>
                <a:lnTo>
                  <a:pt x="89" y="80"/>
                </a:lnTo>
                <a:lnTo>
                  <a:pt x="91" y="78"/>
                </a:lnTo>
                <a:lnTo>
                  <a:pt x="91" y="76"/>
                </a:lnTo>
                <a:lnTo>
                  <a:pt x="91" y="74"/>
                </a:lnTo>
                <a:lnTo>
                  <a:pt x="93" y="74"/>
                </a:lnTo>
                <a:lnTo>
                  <a:pt x="93" y="72"/>
                </a:lnTo>
                <a:lnTo>
                  <a:pt x="95" y="72"/>
                </a:lnTo>
                <a:lnTo>
                  <a:pt x="95" y="74"/>
                </a:lnTo>
                <a:lnTo>
                  <a:pt x="97" y="76"/>
                </a:lnTo>
                <a:lnTo>
                  <a:pt x="99" y="78"/>
                </a:lnTo>
                <a:lnTo>
                  <a:pt x="101" y="80"/>
                </a:lnTo>
                <a:lnTo>
                  <a:pt x="101" y="82"/>
                </a:lnTo>
                <a:lnTo>
                  <a:pt x="101" y="84"/>
                </a:lnTo>
                <a:lnTo>
                  <a:pt x="103" y="84"/>
                </a:lnTo>
                <a:lnTo>
                  <a:pt x="105" y="86"/>
                </a:lnTo>
                <a:lnTo>
                  <a:pt x="107" y="86"/>
                </a:lnTo>
                <a:lnTo>
                  <a:pt x="109" y="86"/>
                </a:lnTo>
                <a:lnTo>
                  <a:pt x="111" y="88"/>
                </a:lnTo>
                <a:lnTo>
                  <a:pt x="113" y="88"/>
                </a:lnTo>
                <a:lnTo>
                  <a:pt x="115" y="90"/>
                </a:lnTo>
                <a:lnTo>
                  <a:pt x="117" y="90"/>
                </a:lnTo>
                <a:lnTo>
                  <a:pt x="117" y="92"/>
                </a:lnTo>
                <a:lnTo>
                  <a:pt x="119" y="94"/>
                </a:lnTo>
                <a:lnTo>
                  <a:pt x="119" y="96"/>
                </a:lnTo>
                <a:lnTo>
                  <a:pt x="121" y="98"/>
                </a:lnTo>
                <a:lnTo>
                  <a:pt x="123" y="98"/>
                </a:lnTo>
                <a:lnTo>
                  <a:pt x="125" y="100"/>
                </a:lnTo>
                <a:lnTo>
                  <a:pt x="125" y="102"/>
                </a:lnTo>
                <a:lnTo>
                  <a:pt x="127" y="104"/>
                </a:lnTo>
                <a:lnTo>
                  <a:pt x="127" y="106"/>
                </a:lnTo>
                <a:lnTo>
                  <a:pt x="127" y="108"/>
                </a:lnTo>
                <a:lnTo>
                  <a:pt x="129" y="108"/>
                </a:lnTo>
                <a:lnTo>
                  <a:pt x="131" y="110"/>
                </a:lnTo>
                <a:lnTo>
                  <a:pt x="133" y="108"/>
                </a:lnTo>
                <a:lnTo>
                  <a:pt x="135" y="108"/>
                </a:lnTo>
                <a:lnTo>
                  <a:pt x="137" y="106"/>
                </a:lnTo>
                <a:lnTo>
                  <a:pt x="139" y="106"/>
                </a:lnTo>
                <a:lnTo>
                  <a:pt x="139" y="108"/>
                </a:lnTo>
                <a:lnTo>
                  <a:pt x="141" y="110"/>
                </a:lnTo>
                <a:lnTo>
                  <a:pt x="143" y="110"/>
                </a:lnTo>
                <a:lnTo>
                  <a:pt x="143" y="104"/>
                </a:lnTo>
                <a:lnTo>
                  <a:pt x="143" y="102"/>
                </a:lnTo>
                <a:lnTo>
                  <a:pt x="143" y="96"/>
                </a:lnTo>
                <a:lnTo>
                  <a:pt x="143" y="94"/>
                </a:lnTo>
                <a:lnTo>
                  <a:pt x="143" y="88"/>
                </a:lnTo>
                <a:lnTo>
                  <a:pt x="143" y="86"/>
                </a:lnTo>
                <a:lnTo>
                  <a:pt x="143" y="84"/>
                </a:lnTo>
                <a:lnTo>
                  <a:pt x="141" y="84"/>
                </a:lnTo>
                <a:lnTo>
                  <a:pt x="139" y="84"/>
                </a:lnTo>
                <a:lnTo>
                  <a:pt x="137" y="84"/>
                </a:lnTo>
                <a:lnTo>
                  <a:pt x="137" y="86"/>
                </a:lnTo>
                <a:lnTo>
                  <a:pt x="137" y="88"/>
                </a:lnTo>
                <a:lnTo>
                  <a:pt x="135" y="88"/>
                </a:lnTo>
                <a:lnTo>
                  <a:pt x="133" y="88"/>
                </a:lnTo>
                <a:lnTo>
                  <a:pt x="131" y="88"/>
                </a:lnTo>
                <a:lnTo>
                  <a:pt x="129" y="88"/>
                </a:lnTo>
                <a:lnTo>
                  <a:pt x="127" y="86"/>
                </a:lnTo>
                <a:lnTo>
                  <a:pt x="127" y="84"/>
                </a:lnTo>
                <a:lnTo>
                  <a:pt x="125" y="82"/>
                </a:lnTo>
                <a:lnTo>
                  <a:pt x="123" y="80"/>
                </a:lnTo>
                <a:lnTo>
                  <a:pt x="121" y="80"/>
                </a:lnTo>
                <a:lnTo>
                  <a:pt x="119" y="78"/>
                </a:lnTo>
                <a:lnTo>
                  <a:pt x="119" y="76"/>
                </a:lnTo>
                <a:lnTo>
                  <a:pt x="117" y="74"/>
                </a:lnTo>
                <a:lnTo>
                  <a:pt x="117" y="72"/>
                </a:lnTo>
                <a:lnTo>
                  <a:pt x="117" y="70"/>
                </a:lnTo>
                <a:lnTo>
                  <a:pt x="117" y="68"/>
                </a:lnTo>
                <a:lnTo>
                  <a:pt x="117" y="66"/>
                </a:lnTo>
                <a:lnTo>
                  <a:pt x="119" y="64"/>
                </a:lnTo>
                <a:lnTo>
                  <a:pt x="119" y="62"/>
                </a:lnTo>
                <a:lnTo>
                  <a:pt x="119" y="60"/>
                </a:lnTo>
                <a:lnTo>
                  <a:pt x="119" y="58"/>
                </a:lnTo>
                <a:lnTo>
                  <a:pt x="121" y="56"/>
                </a:lnTo>
                <a:lnTo>
                  <a:pt x="121" y="54"/>
                </a:lnTo>
                <a:lnTo>
                  <a:pt x="123" y="52"/>
                </a:lnTo>
                <a:lnTo>
                  <a:pt x="123" y="50"/>
                </a:lnTo>
                <a:lnTo>
                  <a:pt x="121" y="50"/>
                </a:lnTo>
                <a:lnTo>
                  <a:pt x="123" y="48"/>
                </a:lnTo>
                <a:lnTo>
                  <a:pt x="121" y="46"/>
                </a:lnTo>
                <a:lnTo>
                  <a:pt x="121" y="44"/>
                </a:lnTo>
                <a:lnTo>
                  <a:pt x="121" y="42"/>
                </a:lnTo>
                <a:lnTo>
                  <a:pt x="121" y="40"/>
                </a:lnTo>
                <a:lnTo>
                  <a:pt x="121" y="38"/>
                </a:lnTo>
                <a:lnTo>
                  <a:pt x="123" y="36"/>
                </a:lnTo>
                <a:lnTo>
                  <a:pt x="123" y="34"/>
                </a:lnTo>
                <a:lnTo>
                  <a:pt x="121" y="32"/>
                </a:lnTo>
                <a:lnTo>
                  <a:pt x="121" y="30"/>
                </a:lnTo>
                <a:lnTo>
                  <a:pt x="121" y="28"/>
                </a:lnTo>
                <a:lnTo>
                  <a:pt x="119" y="26"/>
                </a:lnTo>
                <a:lnTo>
                  <a:pt x="121" y="26"/>
                </a:lnTo>
                <a:lnTo>
                  <a:pt x="119" y="24"/>
                </a:lnTo>
                <a:lnTo>
                  <a:pt x="117" y="24"/>
                </a:lnTo>
                <a:lnTo>
                  <a:pt x="119" y="22"/>
                </a:lnTo>
                <a:lnTo>
                  <a:pt x="121" y="22"/>
                </a:lnTo>
                <a:lnTo>
                  <a:pt x="123" y="20"/>
                </a:lnTo>
                <a:lnTo>
                  <a:pt x="123" y="18"/>
                </a:lnTo>
                <a:lnTo>
                  <a:pt x="125" y="16"/>
                </a:lnTo>
                <a:lnTo>
                  <a:pt x="127" y="14"/>
                </a:lnTo>
                <a:lnTo>
                  <a:pt x="127" y="12"/>
                </a:lnTo>
                <a:lnTo>
                  <a:pt x="129" y="10"/>
                </a:lnTo>
                <a:lnTo>
                  <a:pt x="129" y="8"/>
                </a:lnTo>
                <a:lnTo>
                  <a:pt x="127" y="8"/>
                </a:lnTo>
                <a:lnTo>
                  <a:pt x="129" y="6"/>
                </a:lnTo>
                <a:lnTo>
                  <a:pt x="133" y="6"/>
                </a:lnTo>
                <a:lnTo>
                  <a:pt x="135" y="6"/>
                </a:lnTo>
                <a:lnTo>
                  <a:pt x="137" y="6"/>
                </a:lnTo>
                <a:lnTo>
                  <a:pt x="139" y="4"/>
                </a:lnTo>
                <a:lnTo>
                  <a:pt x="141" y="4"/>
                </a:lnTo>
                <a:lnTo>
                  <a:pt x="143" y="4"/>
                </a:lnTo>
                <a:lnTo>
                  <a:pt x="145" y="4"/>
                </a:lnTo>
                <a:lnTo>
                  <a:pt x="147" y="4"/>
                </a:lnTo>
                <a:lnTo>
                  <a:pt x="149" y="4"/>
                </a:lnTo>
                <a:lnTo>
                  <a:pt x="151" y="2"/>
                </a:lnTo>
                <a:lnTo>
                  <a:pt x="153" y="2"/>
                </a:lnTo>
                <a:lnTo>
                  <a:pt x="155" y="2"/>
                </a:lnTo>
                <a:lnTo>
                  <a:pt x="157" y="2"/>
                </a:lnTo>
                <a:lnTo>
                  <a:pt x="159" y="2"/>
                </a:lnTo>
                <a:lnTo>
                  <a:pt x="161" y="0"/>
                </a:lnTo>
                <a:lnTo>
                  <a:pt x="161" y="2"/>
                </a:lnTo>
                <a:lnTo>
                  <a:pt x="163" y="4"/>
                </a:lnTo>
                <a:lnTo>
                  <a:pt x="163" y="6"/>
                </a:lnTo>
                <a:lnTo>
                  <a:pt x="165" y="8"/>
                </a:lnTo>
                <a:lnTo>
                  <a:pt x="167" y="10"/>
                </a:lnTo>
                <a:lnTo>
                  <a:pt x="169" y="10"/>
                </a:lnTo>
                <a:lnTo>
                  <a:pt x="171" y="10"/>
                </a:lnTo>
                <a:lnTo>
                  <a:pt x="173" y="10"/>
                </a:lnTo>
                <a:lnTo>
                  <a:pt x="175" y="10"/>
                </a:lnTo>
                <a:lnTo>
                  <a:pt x="175" y="12"/>
                </a:lnTo>
                <a:lnTo>
                  <a:pt x="177" y="14"/>
                </a:lnTo>
                <a:lnTo>
                  <a:pt x="179" y="16"/>
                </a:lnTo>
                <a:lnTo>
                  <a:pt x="181" y="16"/>
                </a:lnTo>
                <a:lnTo>
                  <a:pt x="183" y="18"/>
                </a:lnTo>
                <a:lnTo>
                  <a:pt x="185" y="18"/>
                </a:lnTo>
                <a:lnTo>
                  <a:pt x="187" y="20"/>
                </a:lnTo>
                <a:lnTo>
                  <a:pt x="189" y="20"/>
                </a:lnTo>
                <a:lnTo>
                  <a:pt x="191" y="20"/>
                </a:lnTo>
                <a:lnTo>
                  <a:pt x="193" y="22"/>
                </a:lnTo>
                <a:lnTo>
                  <a:pt x="193" y="24"/>
                </a:lnTo>
                <a:lnTo>
                  <a:pt x="195" y="24"/>
                </a:lnTo>
                <a:lnTo>
                  <a:pt x="197" y="24"/>
                </a:lnTo>
                <a:lnTo>
                  <a:pt x="199" y="26"/>
                </a:lnTo>
                <a:lnTo>
                  <a:pt x="201" y="26"/>
                </a:lnTo>
                <a:lnTo>
                  <a:pt x="201" y="28"/>
                </a:lnTo>
                <a:lnTo>
                  <a:pt x="201" y="30"/>
                </a:lnTo>
                <a:lnTo>
                  <a:pt x="203" y="30"/>
                </a:lnTo>
                <a:lnTo>
                  <a:pt x="205" y="30"/>
                </a:lnTo>
                <a:lnTo>
                  <a:pt x="205" y="32"/>
                </a:lnTo>
                <a:lnTo>
                  <a:pt x="207" y="34"/>
                </a:lnTo>
                <a:lnTo>
                  <a:pt x="209" y="34"/>
                </a:lnTo>
                <a:lnTo>
                  <a:pt x="209" y="36"/>
                </a:lnTo>
                <a:lnTo>
                  <a:pt x="207" y="38"/>
                </a:lnTo>
                <a:lnTo>
                  <a:pt x="207" y="40"/>
                </a:lnTo>
                <a:lnTo>
                  <a:pt x="209" y="42"/>
                </a:lnTo>
                <a:lnTo>
                  <a:pt x="211" y="42"/>
                </a:lnTo>
                <a:lnTo>
                  <a:pt x="211" y="44"/>
                </a:lnTo>
                <a:lnTo>
                  <a:pt x="211" y="46"/>
                </a:lnTo>
                <a:lnTo>
                  <a:pt x="213" y="48"/>
                </a:lnTo>
                <a:lnTo>
                  <a:pt x="215" y="50"/>
                </a:lnTo>
                <a:lnTo>
                  <a:pt x="213" y="52"/>
                </a:lnTo>
                <a:lnTo>
                  <a:pt x="211" y="54"/>
                </a:lnTo>
                <a:lnTo>
                  <a:pt x="209" y="56"/>
                </a:lnTo>
                <a:lnTo>
                  <a:pt x="207" y="56"/>
                </a:lnTo>
                <a:lnTo>
                  <a:pt x="205" y="56"/>
                </a:lnTo>
                <a:lnTo>
                  <a:pt x="207" y="58"/>
                </a:lnTo>
                <a:lnTo>
                  <a:pt x="207" y="60"/>
                </a:lnTo>
                <a:lnTo>
                  <a:pt x="209" y="62"/>
                </a:lnTo>
                <a:lnTo>
                  <a:pt x="209" y="64"/>
                </a:lnTo>
                <a:lnTo>
                  <a:pt x="207" y="66"/>
                </a:lnTo>
                <a:lnTo>
                  <a:pt x="207" y="68"/>
                </a:lnTo>
                <a:lnTo>
                  <a:pt x="205" y="70"/>
                </a:lnTo>
                <a:lnTo>
                  <a:pt x="207" y="72"/>
                </a:lnTo>
                <a:lnTo>
                  <a:pt x="207" y="74"/>
                </a:lnTo>
                <a:lnTo>
                  <a:pt x="207" y="76"/>
                </a:lnTo>
                <a:lnTo>
                  <a:pt x="207" y="78"/>
                </a:lnTo>
                <a:lnTo>
                  <a:pt x="207" y="80"/>
                </a:lnTo>
                <a:lnTo>
                  <a:pt x="205" y="82"/>
                </a:lnTo>
                <a:lnTo>
                  <a:pt x="207" y="84"/>
                </a:lnTo>
                <a:lnTo>
                  <a:pt x="207" y="86"/>
                </a:lnTo>
                <a:lnTo>
                  <a:pt x="209" y="88"/>
                </a:lnTo>
                <a:lnTo>
                  <a:pt x="211" y="88"/>
                </a:lnTo>
                <a:lnTo>
                  <a:pt x="209" y="88"/>
                </a:lnTo>
                <a:lnTo>
                  <a:pt x="209" y="90"/>
                </a:lnTo>
                <a:lnTo>
                  <a:pt x="207" y="90"/>
                </a:lnTo>
                <a:lnTo>
                  <a:pt x="205" y="92"/>
                </a:lnTo>
                <a:lnTo>
                  <a:pt x="203" y="92"/>
                </a:lnTo>
                <a:lnTo>
                  <a:pt x="201" y="94"/>
                </a:lnTo>
                <a:lnTo>
                  <a:pt x="199" y="96"/>
                </a:lnTo>
                <a:lnTo>
                  <a:pt x="199" y="98"/>
                </a:lnTo>
                <a:lnTo>
                  <a:pt x="201" y="100"/>
                </a:lnTo>
                <a:lnTo>
                  <a:pt x="201" y="102"/>
                </a:lnTo>
                <a:lnTo>
                  <a:pt x="201" y="104"/>
                </a:lnTo>
                <a:lnTo>
                  <a:pt x="199" y="106"/>
                </a:lnTo>
                <a:lnTo>
                  <a:pt x="199" y="108"/>
                </a:lnTo>
                <a:lnTo>
                  <a:pt x="197" y="110"/>
                </a:lnTo>
                <a:lnTo>
                  <a:pt x="197" y="112"/>
                </a:lnTo>
                <a:lnTo>
                  <a:pt x="195" y="114"/>
                </a:lnTo>
                <a:lnTo>
                  <a:pt x="197" y="114"/>
                </a:lnTo>
                <a:lnTo>
                  <a:pt x="197" y="116"/>
                </a:lnTo>
                <a:lnTo>
                  <a:pt x="197" y="118"/>
                </a:lnTo>
                <a:lnTo>
                  <a:pt x="199" y="118"/>
                </a:lnTo>
                <a:lnTo>
                  <a:pt x="199" y="120"/>
                </a:lnTo>
                <a:lnTo>
                  <a:pt x="199" y="122"/>
                </a:lnTo>
                <a:lnTo>
                  <a:pt x="201" y="122"/>
                </a:lnTo>
                <a:lnTo>
                  <a:pt x="203" y="120"/>
                </a:lnTo>
                <a:lnTo>
                  <a:pt x="203" y="122"/>
                </a:lnTo>
                <a:lnTo>
                  <a:pt x="201" y="122"/>
                </a:lnTo>
                <a:lnTo>
                  <a:pt x="199" y="124"/>
                </a:lnTo>
                <a:lnTo>
                  <a:pt x="197" y="124"/>
                </a:lnTo>
                <a:lnTo>
                  <a:pt x="195" y="126"/>
                </a:lnTo>
                <a:lnTo>
                  <a:pt x="193" y="126"/>
                </a:lnTo>
                <a:lnTo>
                  <a:pt x="191" y="126"/>
                </a:lnTo>
                <a:lnTo>
                  <a:pt x="189" y="128"/>
                </a:lnTo>
                <a:lnTo>
                  <a:pt x="187" y="128"/>
                </a:lnTo>
                <a:lnTo>
                  <a:pt x="185" y="128"/>
                </a:lnTo>
                <a:lnTo>
                  <a:pt x="183" y="130"/>
                </a:lnTo>
                <a:lnTo>
                  <a:pt x="181" y="130"/>
                </a:lnTo>
                <a:lnTo>
                  <a:pt x="179" y="132"/>
                </a:lnTo>
                <a:lnTo>
                  <a:pt x="177" y="132"/>
                </a:lnTo>
                <a:lnTo>
                  <a:pt x="175" y="132"/>
                </a:lnTo>
                <a:lnTo>
                  <a:pt x="173" y="134"/>
                </a:lnTo>
                <a:lnTo>
                  <a:pt x="171" y="134"/>
                </a:lnTo>
                <a:lnTo>
                  <a:pt x="169" y="136"/>
                </a:lnTo>
                <a:lnTo>
                  <a:pt x="167" y="136"/>
                </a:lnTo>
                <a:lnTo>
                  <a:pt x="165" y="136"/>
                </a:lnTo>
                <a:lnTo>
                  <a:pt x="163" y="136"/>
                </a:lnTo>
                <a:lnTo>
                  <a:pt x="161" y="138"/>
                </a:lnTo>
                <a:lnTo>
                  <a:pt x="159" y="138"/>
                </a:lnTo>
                <a:lnTo>
                  <a:pt x="157" y="138"/>
                </a:lnTo>
                <a:lnTo>
                  <a:pt x="155" y="140"/>
                </a:lnTo>
                <a:lnTo>
                  <a:pt x="153" y="140"/>
                </a:lnTo>
                <a:lnTo>
                  <a:pt x="151" y="142"/>
                </a:lnTo>
                <a:lnTo>
                  <a:pt x="149" y="142"/>
                </a:lnTo>
                <a:lnTo>
                  <a:pt x="149" y="144"/>
                </a:lnTo>
                <a:lnTo>
                  <a:pt x="149" y="146"/>
                </a:lnTo>
                <a:lnTo>
                  <a:pt x="149" y="148"/>
                </a:lnTo>
                <a:lnTo>
                  <a:pt x="151" y="150"/>
                </a:lnTo>
                <a:lnTo>
                  <a:pt x="151" y="152"/>
                </a:lnTo>
                <a:lnTo>
                  <a:pt x="151" y="154"/>
                </a:lnTo>
                <a:lnTo>
                  <a:pt x="153" y="156"/>
                </a:lnTo>
                <a:lnTo>
                  <a:pt x="151" y="156"/>
                </a:lnTo>
                <a:lnTo>
                  <a:pt x="149" y="156"/>
                </a:lnTo>
                <a:lnTo>
                  <a:pt x="147" y="156"/>
                </a:lnTo>
                <a:lnTo>
                  <a:pt x="145" y="156"/>
                </a:lnTo>
                <a:lnTo>
                  <a:pt x="143" y="156"/>
                </a:lnTo>
                <a:lnTo>
                  <a:pt x="141" y="156"/>
                </a:lnTo>
                <a:lnTo>
                  <a:pt x="139" y="156"/>
                </a:lnTo>
                <a:lnTo>
                  <a:pt x="137" y="156"/>
                </a:lnTo>
                <a:lnTo>
                  <a:pt x="135" y="156"/>
                </a:lnTo>
                <a:lnTo>
                  <a:pt x="133" y="158"/>
                </a:lnTo>
                <a:lnTo>
                  <a:pt x="131" y="158"/>
                </a:lnTo>
                <a:lnTo>
                  <a:pt x="129" y="160"/>
                </a:lnTo>
                <a:lnTo>
                  <a:pt x="127" y="162"/>
                </a:lnTo>
                <a:lnTo>
                  <a:pt x="125" y="162"/>
                </a:lnTo>
                <a:lnTo>
                  <a:pt x="123" y="164"/>
                </a:lnTo>
                <a:lnTo>
                  <a:pt x="123" y="166"/>
                </a:lnTo>
                <a:lnTo>
                  <a:pt x="123" y="170"/>
                </a:lnTo>
                <a:lnTo>
                  <a:pt x="123" y="172"/>
                </a:lnTo>
                <a:lnTo>
                  <a:pt x="121" y="174"/>
                </a:lnTo>
                <a:lnTo>
                  <a:pt x="119" y="174"/>
                </a:lnTo>
                <a:lnTo>
                  <a:pt x="115" y="176"/>
                </a:lnTo>
                <a:lnTo>
                  <a:pt x="113" y="178"/>
                </a:lnTo>
                <a:lnTo>
                  <a:pt x="111" y="178"/>
                </a:lnTo>
                <a:lnTo>
                  <a:pt x="111" y="180"/>
                </a:lnTo>
                <a:lnTo>
                  <a:pt x="109" y="182"/>
                </a:lnTo>
                <a:lnTo>
                  <a:pt x="107" y="182"/>
                </a:lnTo>
                <a:lnTo>
                  <a:pt x="105" y="182"/>
                </a:lnTo>
                <a:lnTo>
                  <a:pt x="103" y="184"/>
                </a:lnTo>
                <a:lnTo>
                  <a:pt x="101" y="186"/>
                </a:lnTo>
                <a:lnTo>
                  <a:pt x="101" y="188"/>
                </a:lnTo>
                <a:lnTo>
                  <a:pt x="101" y="190"/>
                </a:lnTo>
                <a:lnTo>
                  <a:pt x="99" y="192"/>
                </a:lnTo>
                <a:lnTo>
                  <a:pt x="97" y="194"/>
                </a:lnTo>
                <a:lnTo>
                  <a:pt x="95" y="196"/>
                </a:lnTo>
                <a:lnTo>
                  <a:pt x="93" y="198"/>
                </a:lnTo>
                <a:lnTo>
                  <a:pt x="91" y="200"/>
                </a:lnTo>
                <a:lnTo>
                  <a:pt x="91" y="202"/>
                </a:lnTo>
                <a:lnTo>
                  <a:pt x="89" y="204"/>
                </a:lnTo>
                <a:lnTo>
                  <a:pt x="87" y="204"/>
                </a:lnTo>
                <a:lnTo>
                  <a:pt x="85" y="206"/>
                </a:lnTo>
                <a:lnTo>
                  <a:pt x="83" y="206"/>
                </a:lnTo>
                <a:lnTo>
                  <a:pt x="81" y="206"/>
                </a:lnTo>
                <a:lnTo>
                  <a:pt x="79" y="204"/>
                </a:lnTo>
                <a:lnTo>
                  <a:pt x="77" y="204"/>
                </a:lnTo>
                <a:lnTo>
                  <a:pt x="75" y="202"/>
                </a:lnTo>
                <a:lnTo>
                  <a:pt x="73" y="204"/>
                </a:lnTo>
                <a:lnTo>
                  <a:pt x="71" y="204"/>
                </a:lnTo>
                <a:lnTo>
                  <a:pt x="69" y="204"/>
                </a:lnTo>
                <a:lnTo>
                  <a:pt x="67" y="202"/>
                </a:lnTo>
                <a:lnTo>
                  <a:pt x="65" y="200"/>
                </a:lnTo>
                <a:lnTo>
                  <a:pt x="64" y="202"/>
                </a:lnTo>
                <a:lnTo>
                  <a:pt x="62" y="202"/>
                </a:lnTo>
                <a:lnTo>
                  <a:pt x="60" y="202"/>
                </a:lnTo>
                <a:lnTo>
                  <a:pt x="58" y="200"/>
                </a:lnTo>
                <a:lnTo>
                  <a:pt x="56" y="198"/>
                </a:lnTo>
                <a:lnTo>
                  <a:pt x="54" y="196"/>
                </a:lnTo>
                <a:lnTo>
                  <a:pt x="52" y="196"/>
                </a:lnTo>
                <a:lnTo>
                  <a:pt x="50" y="194"/>
                </a:lnTo>
                <a:lnTo>
                  <a:pt x="48" y="194"/>
                </a:lnTo>
                <a:lnTo>
                  <a:pt x="46" y="196"/>
                </a:lnTo>
                <a:lnTo>
                  <a:pt x="44" y="194"/>
                </a:lnTo>
                <a:lnTo>
                  <a:pt x="40" y="194"/>
                </a:lnTo>
                <a:lnTo>
                  <a:pt x="38" y="194"/>
                </a:lnTo>
                <a:lnTo>
                  <a:pt x="36" y="194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6"/>
                </a:lnTo>
                <a:lnTo>
                  <a:pt x="26" y="196"/>
                </a:lnTo>
                <a:lnTo>
                  <a:pt x="24" y="196"/>
                </a:lnTo>
                <a:lnTo>
                  <a:pt x="22" y="194"/>
                </a:lnTo>
                <a:lnTo>
                  <a:pt x="20" y="192"/>
                </a:lnTo>
                <a:lnTo>
                  <a:pt x="20" y="190"/>
                </a:lnTo>
                <a:lnTo>
                  <a:pt x="18" y="190"/>
                </a:lnTo>
                <a:lnTo>
                  <a:pt x="16" y="188"/>
                </a:lnTo>
                <a:lnTo>
                  <a:pt x="14" y="186"/>
                </a:lnTo>
                <a:lnTo>
                  <a:pt x="12" y="184"/>
                </a:lnTo>
                <a:lnTo>
                  <a:pt x="10" y="182"/>
                </a:lnTo>
                <a:lnTo>
                  <a:pt x="10" y="180"/>
                </a:lnTo>
                <a:lnTo>
                  <a:pt x="8" y="178"/>
                </a:lnTo>
                <a:lnTo>
                  <a:pt x="6" y="176"/>
                </a:lnTo>
                <a:lnTo>
                  <a:pt x="4" y="174"/>
                </a:lnTo>
                <a:lnTo>
                  <a:pt x="2" y="172"/>
                </a:lnTo>
                <a:lnTo>
                  <a:pt x="2" y="170"/>
                </a:lnTo>
                <a:lnTo>
                  <a:pt x="0" y="168"/>
                </a:lnTo>
                <a:lnTo>
                  <a:pt x="0" y="16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6" name="Freeform 2300">
            <a:extLst>
              <a:ext uri="{FF2B5EF4-FFF2-40B4-BE49-F238E27FC236}">
                <a16:creationId xmlns:a16="http://schemas.microsoft.com/office/drawing/2014/main" id="{5EFBDAF9-7B36-4F95-BDD7-0CCFB68410FF}"/>
              </a:ext>
            </a:extLst>
          </p:cNvPr>
          <p:cNvSpPr>
            <a:spLocks/>
          </p:cNvSpPr>
          <p:nvPr/>
        </p:nvSpPr>
        <p:spPr bwMode="auto">
          <a:xfrm>
            <a:off x="5167316" y="3446465"/>
            <a:ext cx="434975" cy="377825"/>
          </a:xfrm>
          <a:custGeom>
            <a:avLst/>
            <a:gdLst>
              <a:gd name="T0" fmla="*/ 5040313 w 274"/>
              <a:gd name="T1" fmla="*/ 342741250 h 238"/>
              <a:gd name="T2" fmla="*/ 30241875 w 274"/>
              <a:gd name="T3" fmla="*/ 337700938 h 238"/>
              <a:gd name="T4" fmla="*/ 50403125 w 274"/>
              <a:gd name="T5" fmla="*/ 317539688 h 238"/>
              <a:gd name="T6" fmla="*/ 50403125 w 274"/>
              <a:gd name="T7" fmla="*/ 287297813 h 238"/>
              <a:gd name="T8" fmla="*/ 50403125 w 274"/>
              <a:gd name="T9" fmla="*/ 257055938 h 238"/>
              <a:gd name="T10" fmla="*/ 55443438 w 274"/>
              <a:gd name="T11" fmla="*/ 226814063 h 238"/>
              <a:gd name="T12" fmla="*/ 75604688 w 274"/>
              <a:gd name="T13" fmla="*/ 211693125 h 238"/>
              <a:gd name="T14" fmla="*/ 85685313 w 274"/>
              <a:gd name="T15" fmla="*/ 196572188 h 238"/>
              <a:gd name="T16" fmla="*/ 90725625 w 274"/>
              <a:gd name="T17" fmla="*/ 171370625 h 238"/>
              <a:gd name="T18" fmla="*/ 100806250 w 274"/>
              <a:gd name="T19" fmla="*/ 146169063 h 238"/>
              <a:gd name="T20" fmla="*/ 126007813 w 274"/>
              <a:gd name="T21" fmla="*/ 115927188 h 238"/>
              <a:gd name="T22" fmla="*/ 136088438 w 274"/>
              <a:gd name="T23" fmla="*/ 95765938 h 238"/>
              <a:gd name="T24" fmla="*/ 151209375 w 274"/>
              <a:gd name="T25" fmla="*/ 65524063 h 238"/>
              <a:gd name="T26" fmla="*/ 156249688 w 274"/>
              <a:gd name="T27" fmla="*/ 30241875 h 238"/>
              <a:gd name="T28" fmla="*/ 181451250 w 274"/>
              <a:gd name="T29" fmla="*/ 25201563 h 238"/>
              <a:gd name="T30" fmla="*/ 201612500 w 274"/>
              <a:gd name="T31" fmla="*/ 40322500 h 238"/>
              <a:gd name="T32" fmla="*/ 211693125 w 274"/>
              <a:gd name="T33" fmla="*/ 10080625 h 238"/>
              <a:gd name="T34" fmla="*/ 231854375 w 274"/>
              <a:gd name="T35" fmla="*/ 10080625 h 238"/>
              <a:gd name="T36" fmla="*/ 257055938 w 274"/>
              <a:gd name="T37" fmla="*/ 20161250 h 238"/>
              <a:gd name="T38" fmla="*/ 272176875 w 274"/>
              <a:gd name="T39" fmla="*/ 15120938 h 238"/>
              <a:gd name="T40" fmla="*/ 292338125 w 274"/>
              <a:gd name="T41" fmla="*/ 20161250 h 238"/>
              <a:gd name="T42" fmla="*/ 322580000 w 274"/>
              <a:gd name="T43" fmla="*/ 20161250 h 238"/>
              <a:gd name="T44" fmla="*/ 352821875 w 274"/>
              <a:gd name="T45" fmla="*/ 40322500 h 238"/>
              <a:gd name="T46" fmla="*/ 372983125 w 274"/>
              <a:gd name="T47" fmla="*/ 70564375 h 238"/>
              <a:gd name="T48" fmla="*/ 398184688 w 274"/>
              <a:gd name="T49" fmla="*/ 95765938 h 238"/>
              <a:gd name="T50" fmla="*/ 423386250 w 274"/>
              <a:gd name="T51" fmla="*/ 120967500 h 238"/>
              <a:gd name="T52" fmla="*/ 413305625 w 274"/>
              <a:gd name="T53" fmla="*/ 151209375 h 238"/>
              <a:gd name="T54" fmla="*/ 398184688 w 274"/>
              <a:gd name="T55" fmla="*/ 176410938 h 238"/>
              <a:gd name="T56" fmla="*/ 413305625 w 274"/>
              <a:gd name="T57" fmla="*/ 206652813 h 238"/>
              <a:gd name="T58" fmla="*/ 438507188 w 274"/>
              <a:gd name="T59" fmla="*/ 196572188 h 238"/>
              <a:gd name="T60" fmla="*/ 443547500 w 274"/>
              <a:gd name="T61" fmla="*/ 211693125 h 238"/>
              <a:gd name="T62" fmla="*/ 448587813 w 274"/>
              <a:gd name="T63" fmla="*/ 241935000 h 238"/>
              <a:gd name="T64" fmla="*/ 468749063 w 274"/>
              <a:gd name="T65" fmla="*/ 267136563 h 238"/>
              <a:gd name="T66" fmla="*/ 488910313 w 274"/>
              <a:gd name="T67" fmla="*/ 287297813 h 238"/>
              <a:gd name="T68" fmla="*/ 529232813 w 274"/>
              <a:gd name="T69" fmla="*/ 317539688 h 238"/>
              <a:gd name="T70" fmla="*/ 564515000 w 274"/>
              <a:gd name="T71" fmla="*/ 327620313 h 238"/>
              <a:gd name="T72" fmla="*/ 604837500 w 274"/>
              <a:gd name="T73" fmla="*/ 342741250 h 238"/>
              <a:gd name="T74" fmla="*/ 645160000 w 274"/>
              <a:gd name="T75" fmla="*/ 357862188 h 238"/>
              <a:gd name="T76" fmla="*/ 665321250 w 274"/>
              <a:gd name="T77" fmla="*/ 383063750 h 238"/>
              <a:gd name="T78" fmla="*/ 635079375 w 274"/>
              <a:gd name="T79" fmla="*/ 418345938 h 238"/>
              <a:gd name="T80" fmla="*/ 604837500 w 274"/>
              <a:gd name="T81" fmla="*/ 453628125 h 238"/>
              <a:gd name="T82" fmla="*/ 584676250 w 274"/>
              <a:gd name="T83" fmla="*/ 483870000 h 238"/>
              <a:gd name="T84" fmla="*/ 559474688 w 274"/>
              <a:gd name="T85" fmla="*/ 509071563 h 238"/>
              <a:gd name="T86" fmla="*/ 539313438 w 274"/>
              <a:gd name="T87" fmla="*/ 519152188 h 238"/>
              <a:gd name="T88" fmla="*/ 509071563 w 274"/>
              <a:gd name="T89" fmla="*/ 519152188 h 238"/>
              <a:gd name="T90" fmla="*/ 463708750 w 274"/>
              <a:gd name="T91" fmla="*/ 539313438 h 238"/>
              <a:gd name="T92" fmla="*/ 443547500 w 274"/>
              <a:gd name="T93" fmla="*/ 554434375 h 238"/>
              <a:gd name="T94" fmla="*/ 413305625 w 274"/>
              <a:gd name="T95" fmla="*/ 569555313 h 238"/>
              <a:gd name="T96" fmla="*/ 378023438 w 274"/>
              <a:gd name="T97" fmla="*/ 569555313 h 238"/>
              <a:gd name="T98" fmla="*/ 342741250 w 274"/>
              <a:gd name="T99" fmla="*/ 564515000 h 238"/>
              <a:gd name="T100" fmla="*/ 307459063 w 274"/>
              <a:gd name="T101" fmla="*/ 594756875 h 238"/>
              <a:gd name="T102" fmla="*/ 282257500 w 274"/>
              <a:gd name="T103" fmla="*/ 594756875 h 238"/>
              <a:gd name="T104" fmla="*/ 241935000 w 274"/>
              <a:gd name="T105" fmla="*/ 589716563 h 238"/>
              <a:gd name="T106" fmla="*/ 186491563 w 274"/>
              <a:gd name="T107" fmla="*/ 549394063 h 238"/>
              <a:gd name="T108" fmla="*/ 141128750 w 274"/>
              <a:gd name="T109" fmla="*/ 544353750 h 238"/>
              <a:gd name="T110" fmla="*/ 131048125 w 274"/>
              <a:gd name="T111" fmla="*/ 509071563 h 238"/>
              <a:gd name="T112" fmla="*/ 105846563 w 274"/>
              <a:gd name="T113" fmla="*/ 498990938 h 238"/>
              <a:gd name="T114" fmla="*/ 90725625 w 274"/>
              <a:gd name="T115" fmla="*/ 468749063 h 238"/>
              <a:gd name="T116" fmla="*/ 80645000 w 274"/>
              <a:gd name="T117" fmla="*/ 438507188 h 238"/>
              <a:gd name="T118" fmla="*/ 60483750 w 274"/>
              <a:gd name="T119" fmla="*/ 413305625 h 238"/>
              <a:gd name="T120" fmla="*/ 40322500 w 274"/>
              <a:gd name="T121" fmla="*/ 383063750 h 238"/>
              <a:gd name="T122" fmla="*/ 5040313 w 274"/>
              <a:gd name="T123" fmla="*/ 372983125 h 23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74" h="238">
                <a:moveTo>
                  <a:pt x="0" y="146"/>
                </a:moveTo>
                <a:lnTo>
                  <a:pt x="0" y="144"/>
                </a:lnTo>
                <a:lnTo>
                  <a:pt x="0" y="142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4" y="134"/>
                </a:lnTo>
                <a:lnTo>
                  <a:pt x="6" y="134"/>
                </a:lnTo>
                <a:lnTo>
                  <a:pt x="8" y="134"/>
                </a:lnTo>
                <a:lnTo>
                  <a:pt x="10" y="134"/>
                </a:lnTo>
                <a:lnTo>
                  <a:pt x="12" y="134"/>
                </a:lnTo>
                <a:lnTo>
                  <a:pt x="14" y="136"/>
                </a:lnTo>
                <a:lnTo>
                  <a:pt x="14" y="134"/>
                </a:lnTo>
                <a:lnTo>
                  <a:pt x="16" y="134"/>
                </a:lnTo>
                <a:lnTo>
                  <a:pt x="18" y="134"/>
                </a:lnTo>
                <a:lnTo>
                  <a:pt x="18" y="132"/>
                </a:lnTo>
                <a:lnTo>
                  <a:pt x="20" y="130"/>
                </a:lnTo>
                <a:lnTo>
                  <a:pt x="20" y="126"/>
                </a:lnTo>
                <a:lnTo>
                  <a:pt x="20" y="124"/>
                </a:lnTo>
                <a:lnTo>
                  <a:pt x="20" y="122"/>
                </a:lnTo>
                <a:lnTo>
                  <a:pt x="20" y="120"/>
                </a:lnTo>
                <a:lnTo>
                  <a:pt x="20" y="118"/>
                </a:lnTo>
                <a:lnTo>
                  <a:pt x="20" y="116"/>
                </a:lnTo>
                <a:lnTo>
                  <a:pt x="20" y="114"/>
                </a:lnTo>
                <a:lnTo>
                  <a:pt x="18" y="112"/>
                </a:lnTo>
                <a:lnTo>
                  <a:pt x="18" y="110"/>
                </a:lnTo>
                <a:lnTo>
                  <a:pt x="20" y="108"/>
                </a:lnTo>
                <a:lnTo>
                  <a:pt x="20" y="106"/>
                </a:lnTo>
                <a:lnTo>
                  <a:pt x="20" y="104"/>
                </a:lnTo>
                <a:lnTo>
                  <a:pt x="20" y="102"/>
                </a:lnTo>
                <a:lnTo>
                  <a:pt x="22" y="100"/>
                </a:lnTo>
                <a:lnTo>
                  <a:pt x="24" y="98"/>
                </a:lnTo>
                <a:lnTo>
                  <a:pt x="24" y="96"/>
                </a:lnTo>
                <a:lnTo>
                  <a:pt x="22" y="94"/>
                </a:lnTo>
                <a:lnTo>
                  <a:pt x="22" y="92"/>
                </a:lnTo>
                <a:lnTo>
                  <a:pt x="22" y="90"/>
                </a:lnTo>
                <a:lnTo>
                  <a:pt x="24" y="88"/>
                </a:lnTo>
                <a:lnTo>
                  <a:pt x="24" y="86"/>
                </a:lnTo>
                <a:lnTo>
                  <a:pt x="26" y="84"/>
                </a:lnTo>
                <a:lnTo>
                  <a:pt x="28" y="82"/>
                </a:lnTo>
                <a:lnTo>
                  <a:pt x="30" y="84"/>
                </a:lnTo>
                <a:lnTo>
                  <a:pt x="30" y="86"/>
                </a:lnTo>
                <a:lnTo>
                  <a:pt x="30" y="88"/>
                </a:lnTo>
                <a:lnTo>
                  <a:pt x="34" y="84"/>
                </a:lnTo>
                <a:lnTo>
                  <a:pt x="34" y="82"/>
                </a:lnTo>
                <a:lnTo>
                  <a:pt x="34" y="80"/>
                </a:lnTo>
                <a:lnTo>
                  <a:pt x="34" y="78"/>
                </a:lnTo>
                <a:lnTo>
                  <a:pt x="34" y="76"/>
                </a:lnTo>
                <a:lnTo>
                  <a:pt x="34" y="74"/>
                </a:lnTo>
                <a:lnTo>
                  <a:pt x="36" y="72"/>
                </a:lnTo>
                <a:lnTo>
                  <a:pt x="36" y="70"/>
                </a:lnTo>
                <a:lnTo>
                  <a:pt x="36" y="68"/>
                </a:lnTo>
                <a:lnTo>
                  <a:pt x="36" y="66"/>
                </a:lnTo>
                <a:lnTo>
                  <a:pt x="36" y="64"/>
                </a:lnTo>
                <a:lnTo>
                  <a:pt x="36" y="62"/>
                </a:lnTo>
                <a:lnTo>
                  <a:pt x="38" y="62"/>
                </a:lnTo>
                <a:lnTo>
                  <a:pt x="40" y="60"/>
                </a:lnTo>
                <a:lnTo>
                  <a:pt x="40" y="58"/>
                </a:lnTo>
                <a:lnTo>
                  <a:pt x="42" y="56"/>
                </a:lnTo>
                <a:lnTo>
                  <a:pt x="42" y="54"/>
                </a:lnTo>
                <a:lnTo>
                  <a:pt x="44" y="52"/>
                </a:lnTo>
                <a:lnTo>
                  <a:pt x="46" y="48"/>
                </a:lnTo>
                <a:lnTo>
                  <a:pt x="46" y="46"/>
                </a:lnTo>
                <a:lnTo>
                  <a:pt x="50" y="46"/>
                </a:lnTo>
                <a:lnTo>
                  <a:pt x="52" y="44"/>
                </a:lnTo>
                <a:lnTo>
                  <a:pt x="54" y="46"/>
                </a:lnTo>
                <a:lnTo>
                  <a:pt x="54" y="44"/>
                </a:lnTo>
                <a:lnTo>
                  <a:pt x="54" y="42"/>
                </a:ln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6" y="34"/>
                </a:lnTo>
                <a:lnTo>
                  <a:pt x="56" y="32"/>
                </a:lnTo>
                <a:lnTo>
                  <a:pt x="56" y="30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0" y="24"/>
                </a:lnTo>
                <a:lnTo>
                  <a:pt x="60" y="22"/>
                </a:lnTo>
                <a:lnTo>
                  <a:pt x="60" y="20"/>
                </a:lnTo>
                <a:lnTo>
                  <a:pt x="60" y="18"/>
                </a:lnTo>
                <a:lnTo>
                  <a:pt x="60" y="16"/>
                </a:lnTo>
                <a:lnTo>
                  <a:pt x="60" y="14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2"/>
                </a:lnTo>
                <a:lnTo>
                  <a:pt x="70" y="12"/>
                </a:lnTo>
                <a:lnTo>
                  <a:pt x="72" y="10"/>
                </a:lnTo>
                <a:lnTo>
                  <a:pt x="74" y="8"/>
                </a:lnTo>
                <a:lnTo>
                  <a:pt x="76" y="10"/>
                </a:lnTo>
                <a:lnTo>
                  <a:pt x="78" y="12"/>
                </a:lnTo>
                <a:lnTo>
                  <a:pt x="78" y="14"/>
                </a:lnTo>
                <a:lnTo>
                  <a:pt x="80" y="16"/>
                </a:lnTo>
                <a:lnTo>
                  <a:pt x="80" y="14"/>
                </a:lnTo>
                <a:lnTo>
                  <a:pt x="82" y="12"/>
                </a:lnTo>
                <a:lnTo>
                  <a:pt x="82" y="10"/>
                </a:lnTo>
                <a:lnTo>
                  <a:pt x="82" y="8"/>
                </a:lnTo>
                <a:lnTo>
                  <a:pt x="84" y="8"/>
                </a:lnTo>
                <a:lnTo>
                  <a:pt x="84" y="6"/>
                </a:lnTo>
                <a:lnTo>
                  <a:pt x="84" y="4"/>
                </a:lnTo>
                <a:lnTo>
                  <a:pt x="86" y="2"/>
                </a:lnTo>
                <a:lnTo>
                  <a:pt x="86" y="0"/>
                </a:lnTo>
                <a:lnTo>
                  <a:pt x="86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6"/>
                </a:lnTo>
                <a:lnTo>
                  <a:pt x="94" y="8"/>
                </a:lnTo>
                <a:lnTo>
                  <a:pt x="96" y="10"/>
                </a:lnTo>
                <a:lnTo>
                  <a:pt x="98" y="10"/>
                </a:lnTo>
                <a:lnTo>
                  <a:pt x="100" y="8"/>
                </a:lnTo>
                <a:lnTo>
                  <a:pt x="102" y="8"/>
                </a:lnTo>
                <a:lnTo>
                  <a:pt x="104" y="8"/>
                </a:lnTo>
                <a:lnTo>
                  <a:pt x="106" y="6"/>
                </a:lnTo>
                <a:lnTo>
                  <a:pt x="106" y="4"/>
                </a:lnTo>
                <a:lnTo>
                  <a:pt x="108" y="4"/>
                </a:lnTo>
                <a:lnTo>
                  <a:pt x="108" y="6"/>
                </a:lnTo>
                <a:lnTo>
                  <a:pt x="110" y="8"/>
                </a:lnTo>
                <a:lnTo>
                  <a:pt x="110" y="10"/>
                </a:lnTo>
                <a:lnTo>
                  <a:pt x="110" y="8"/>
                </a:lnTo>
                <a:lnTo>
                  <a:pt x="112" y="8"/>
                </a:lnTo>
                <a:lnTo>
                  <a:pt x="114" y="8"/>
                </a:lnTo>
                <a:lnTo>
                  <a:pt x="116" y="8"/>
                </a:lnTo>
                <a:lnTo>
                  <a:pt x="118" y="8"/>
                </a:lnTo>
                <a:lnTo>
                  <a:pt x="120" y="8"/>
                </a:lnTo>
                <a:lnTo>
                  <a:pt x="122" y="10"/>
                </a:lnTo>
                <a:lnTo>
                  <a:pt x="124" y="8"/>
                </a:lnTo>
                <a:lnTo>
                  <a:pt x="126" y="8"/>
                </a:lnTo>
                <a:lnTo>
                  <a:pt x="128" y="8"/>
                </a:lnTo>
                <a:lnTo>
                  <a:pt x="128" y="10"/>
                </a:lnTo>
                <a:lnTo>
                  <a:pt x="130" y="12"/>
                </a:lnTo>
                <a:lnTo>
                  <a:pt x="132" y="12"/>
                </a:lnTo>
                <a:lnTo>
                  <a:pt x="134" y="14"/>
                </a:lnTo>
                <a:lnTo>
                  <a:pt x="136" y="14"/>
                </a:lnTo>
                <a:lnTo>
                  <a:pt x="138" y="14"/>
                </a:lnTo>
                <a:lnTo>
                  <a:pt x="140" y="16"/>
                </a:lnTo>
                <a:lnTo>
                  <a:pt x="142" y="20"/>
                </a:lnTo>
                <a:lnTo>
                  <a:pt x="144" y="22"/>
                </a:lnTo>
                <a:lnTo>
                  <a:pt x="146" y="24"/>
                </a:lnTo>
                <a:lnTo>
                  <a:pt x="146" y="26"/>
                </a:lnTo>
                <a:lnTo>
                  <a:pt x="148" y="28"/>
                </a:lnTo>
                <a:lnTo>
                  <a:pt x="150" y="30"/>
                </a:lnTo>
                <a:lnTo>
                  <a:pt x="152" y="30"/>
                </a:lnTo>
                <a:lnTo>
                  <a:pt x="154" y="32"/>
                </a:lnTo>
                <a:lnTo>
                  <a:pt x="156" y="34"/>
                </a:lnTo>
                <a:lnTo>
                  <a:pt x="158" y="36"/>
                </a:lnTo>
                <a:lnTo>
                  <a:pt x="158" y="38"/>
                </a:lnTo>
                <a:lnTo>
                  <a:pt x="160" y="38"/>
                </a:lnTo>
                <a:lnTo>
                  <a:pt x="160" y="40"/>
                </a:lnTo>
                <a:lnTo>
                  <a:pt x="162" y="42"/>
                </a:lnTo>
                <a:lnTo>
                  <a:pt x="164" y="44"/>
                </a:lnTo>
                <a:lnTo>
                  <a:pt x="166" y="44"/>
                </a:lnTo>
                <a:lnTo>
                  <a:pt x="166" y="46"/>
                </a:lnTo>
                <a:lnTo>
                  <a:pt x="168" y="48"/>
                </a:lnTo>
                <a:lnTo>
                  <a:pt x="168" y="50"/>
                </a:lnTo>
                <a:lnTo>
                  <a:pt x="168" y="52"/>
                </a:lnTo>
                <a:lnTo>
                  <a:pt x="166" y="54"/>
                </a:lnTo>
                <a:lnTo>
                  <a:pt x="166" y="56"/>
                </a:lnTo>
                <a:lnTo>
                  <a:pt x="164" y="58"/>
                </a:lnTo>
                <a:lnTo>
                  <a:pt x="164" y="60"/>
                </a:lnTo>
                <a:lnTo>
                  <a:pt x="162" y="62"/>
                </a:lnTo>
                <a:lnTo>
                  <a:pt x="162" y="64"/>
                </a:lnTo>
                <a:lnTo>
                  <a:pt x="160" y="64"/>
                </a:lnTo>
                <a:lnTo>
                  <a:pt x="158" y="66"/>
                </a:lnTo>
                <a:lnTo>
                  <a:pt x="158" y="68"/>
                </a:lnTo>
                <a:lnTo>
                  <a:pt x="158" y="70"/>
                </a:lnTo>
                <a:lnTo>
                  <a:pt x="158" y="72"/>
                </a:lnTo>
                <a:lnTo>
                  <a:pt x="158" y="74"/>
                </a:lnTo>
                <a:lnTo>
                  <a:pt x="158" y="80"/>
                </a:lnTo>
                <a:lnTo>
                  <a:pt x="160" y="82"/>
                </a:lnTo>
                <a:lnTo>
                  <a:pt x="162" y="82"/>
                </a:lnTo>
                <a:lnTo>
                  <a:pt x="164" y="82"/>
                </a:lnTo>
                <a:lnTo>
                  <a:pt x="166" y="80"/>
                </a:lnTo>
                <a:lnTo>
                  <a:pt x="168" y="80"/>
                </a:lnTo>
                <a:lnTo>
                  <a:pt x="170" y="80"/>
                </a:lnTo>
                <a:lnTo>
                  <a:pt x="172" y="80"/>
                </a:lnTo>
                <a:lnTo>
                  <a:pt x="174" y="78"/>
                </a:lnTo>
                <a:lnTo>
                  <a:pt x="176" y="78"/>
                </a:lnTo>
                <a:lnTo>
                  <a:pt x="178" y="80"/>
                </a:lnTo>
                <a:lnTo>
                  <a:pt x="180" y="80"/>
                </a:lnTo>
                <a:lnTo>
                  <a:pt x="180" y="82"/>
                </a:lnTo>
                <a:lnTo>
                  <a:pt x="178" y="84"/>
                </a:lnTo>
                <a:lnTo>
                  <a:pt x="176" y="84"/>
                </a:lnTo>
                <a:lnTo>
                  <a:pt x="176" y="86"/>
                </a:lnTo>
                <a:lnTo>
                  <a:pt x="174" y="88"/>
                </a:lnTo>
                <a:lnTo>
                  <a:pt x="176" y="90"/>
                </a:lnTo>
                <a:lnTo>
                  <a:pt x="178" y="92"/>
                </a:lnTo>
                <a:lnTo>
                  <a:pt x="178" y="94"/>
                </a:lnTo>
                <a:lnTo>
                  <a:pt x="178" y="96"/>
                </a:lnTo>
                <a:lnTo>
                  <a:pt x="180" y="98"/>
                </a:lnTo>
                <a:lnTo>
                  <a:pt x="182" y="100"/>
                </a:lnTo>
                <a:lnTo>
                  <a:pt x="182" y="102"/>
                </a:lnTo>
                <a:lnTo>
                  <a:pt x="184" y="104"/>
                </a:lnTo>
                <a:lnTo>
                  <a:pt x="186" y="104"/>
                </a:lnTo>
                <a:lnTo>
                  <a:pt x="186" y="106"/>
                </a:lnTo>
                <a:lnTo>
                  <a:pt x="186" y="108"/>
                </a:lnTo>
                <a:lnTo>
                  <a:pt x="188" y="110"/>
                </a:lnTo>
                <a:lnTo>
                  <a:pt x="188" y="112"/>
                </a:lnTo>
                <a:lnTo>
                  <a:pt x="190" y="114"/>
                </a:lnTo>
                <a:lnTo>
                  <a:pt x="192" y="114"/>
                </a:lnTo>
                <a:lnTo>
                  <a:pt x="194" y="114"/>
                </a:lnTo>
                <a:lnTo>
                  <a:pt x="194" y="116"/>
                </a:lnTo>
                <a:lnTo>
                  <a:pt x="198" y="120"/>
                </a:lnTo>
                <a:lnTo>
                  <a:pt x="200" y="122"/>
                </a:lnTo>
                <a:lnTo>
                  <a:pt x="202" y="122"/>
                </a:lnTo>
                <a:lnTo>
                  <a:pt x="206" y="124"/>
                </a:lnTo>
                <a:lnTo>
                  <a:pt x="208" y="124"/>
                </a:lnTo>
                <a:lnTo>
                  <a:pt x="210" y="126"/>
                </a:lnTo>
                <a:lnTo>
                  <a:pt x="212" y="126"/>
                </a:lnTo>
                <a:lnTo>
                  <a:pt x="214" y="128"/>
                </a:lnTo>
                <a:lnTo>
                  <a:pt x="216" y="128"/>
                </a:lnTo>
                <a:lnTo>
                  <a:pt x="218" y="128"/>
                </a:lnTo>
                <a:lnTo>
                  <a:pt x="220" y="130"/>
                </a:lnTo>
                <a:lnTo>
                  <a:pt x="224" y="130"/>
                </a:lnTo>
                <a:lnTo>
                  <a:pt x="226" y="132"/>
                </a:lnTo>
                <a:lnTo>
                  <a:pt x="228" y="132"/>
                </a:lnTo>
                <a:lnTo>
                  <a:pt x="230" y="132"/>
                </a:lnTo>
                <a:lnTo>
                  <a:pt x="232" y="134"/>
                </a:lnTo>
                <a:lnTo>
                  <a:pt x="234" y="134"/>
                </a:lnTo>
                <a:lnTo>
                  <a:pt x="238" y="136"/>
                </a:lnTo>
                <a:lnTo>
                  <a:pt x="240" y="136"/>
                </a:lnTo>
                <a:lnTo>
                  <a:pt x="244" y="138"/>
                </a:lnTo>
                <a:lnTo>
                  <a:pt x="246" y="140"/>
                </a:lnTo>
                <a:lnTo>
                  <a:pt x="248" y="140"/>
                </a:lnTo>
                <a:lnTo>
                  <a:pt x="250" y="140"/>
                </a:lnTo>
                <a:lnTo>
                  <a:pt x="254" y="142"/>
                </a:lnTo>
                <a:lnTo>
                  <a:pt x="256" y="142"/>
                </a:lnTo>
                <a:lnTo>
                  <a:pt x="274" y="142"/>
                </a:lnTo>
                <a:lnTo>
                  <a:pt x="272" y="144"/>
                </a:lnTo>
                <a:lnTo>
                  <a:pt x="270" y="146"/>
                </a:lnTo>
                <a:lnTo>
                  <a:pt x="268" y="148"/>
                </a:lnTo>
                <a:lnTo>
                  <a:pt x="266" y="150"/>
                </a:lnTo>
                <a:lnTo>
                  <a:pt x="264" y="152"/>
                </a:lnTo>
                <a:lnTo>
                  <a:pt x="262" y="154"/>
                </a:lnTo>
                <a:lnTo>
                  <a:pt x="260" y="156"/>
                </a:lnTo>
                <a:lnTo>
                  <a:pt x="260" y="158"/>
                </a:lnTo>
                <a:lnTo>
                  <a:pt x="258" y="160"/>
                </a:lnTo>
                <a:lnTo>
                  <a:pt x="256" y="162"/>
                </a:lnTo>
                <a:lnTo>
                  <a:pt x="254" y="164"/>
                </a:lnTo>
                <a:lnTo>
                  <a:pt x="252" y="166"/>
                </a:lnTo>
                <a:lnTo>
                  <a:pt x="250" y="168"/>
                </a:lnTo>
                <a:lnTo>
                  <a:pt x="250" y="170"/>
                </a:lnTo>
                <a:lnTo>
                  <a:pt x="248" y="172"/>
                </a:lnTo>
                <a:lnTo>
                  <a:pt x="246" y="174"/>
                </a:lnTo>
                <a:lnTo>
                  <a:pt x="244" y="176"/>
                </a:lnTo>
                <a:lnTo>
                  <a:pt x="242" y="178"/>
                </a:lnTo>
                <a:lnTo>
                  <a:pt x="240" y="180"/>
                </a:lnTo>
                <a:lnTo>
                  <a:pt x="240" y="182"/>
                </a:lnTo>
                <a:lnTo>
                  <a:pt x="238" y="184"/>
                </a:lnTo>
                <a:lnTo>
                  <a:pt x="236" y="186"/>
                </a:lnTo>
                <a:lnTo>
                  <a:pt x="234" y="186"/>
                </a:lnTo>
                <a:lnTo>
                  <a:pt x="234" y="190"/>
                </a:lnTo>
                <a:lnTo>
                  <a:pt x="232" y="192"/>
                </a:lnTo>
                <a:lnTo>
                  <a:pt x="230" y="192"/>
                </a:lnTo>
                <a:lnTo>
                  <a:pt x="228" y="194"/>
                </a:lnTo>
                <a:lnTo>
                  <a:pt x="228" y="196"/>
                </a:lnTo>
                <a:lnTo>
                  <a:pt x="226" y="198"/>
                </a:lnTo>
                <a:lnTo>
                  <a:pt x="226" y="200"/>
                </a:lnTo>
                <a:lnTo>
                  <a:pt x="224" y="202"/>
                </a:lnTo>
                <a:lnTo>
                  <a:pt x="222" y="202"/>
                </a:lnTo>
                <a:lnTo>
                  <a:pt x="222" y="204"/>
                </a:lnTo>
                <a:lnTo>
                  <a:pt x="220" y="206"/>
                </a:lnTo>
                <a:lnTo>
                  <a:pt x="218" y="206"/>
                </a:lnTo>
                <a:lnTo>
                  <a:pt x="216" y="206"/>
                </a:lnTo>
                <a:lnTo>
                  <a:pt x="214" y="206"/>
                </a:lnTo>
                <a:lnTo>
                  <a:pt x="212" y="206"/>
                </a:lnTo>
                <a:lnTo>
                  <a:pt x="210" y="206"/>
                </a:lnTo>
                <a:lnTo>
                  <a:pt x="208" y="206"/>
                </a:lnTo>
                <a:lnTo>
                  <a:pt x="206" y="206"/>
                </a:lnTo>
                <a:lnTo>
                  <a:pt x="204" y="206"/>
                </a:lnTo>
                <a:lnTo>
                  <a:pt x="202" y="206"/>
                </a:lnTo>
                <a:lnTo>
                  <a:pt x="200" y="206"/>
                </a:lnTo>
                <a:lnTo>
                  <a:pt x="198" y="206"/>
                </a:lnTo>
                <a:lnTo>
                  <a:pt x="196" y="208"/>
                </a:lnTo>
                <a:lnTo>
                  <a:pt x="194" y="208"/>
                </a:lnTo>
                <a:lnTo>
                  <a:pt x="188" y="212"/>
                </a:lnTo>
                <a:lnTo>
                  <a:pt x="186" y="212"/>
                </a:lnTo>
                <a:lnTo>
                  <a:pt x="184" y="214"/>
                </a:lnTo>
                <a:lnTo>
                  <a:pt x="182" y="216"/>
                </a:lnTo>
                <a:lnTo>
                  <a:pt x="182" y="218"/>
                </a:lnTo>
                <a:lnTo>
                  <a:pt x="180" y="220"/>
                </a:lnTo>
                <a:lnTo>
                  <a:pt x="178" y="220"/>
                </a:lnTo>
                <a:lnTo>
                  <a:pt x="176" y="220"/>
                </a:lnTo>
                <a:lnTo>
                  <a:pt x="174" y="222"/>
                </a:lnTo>
                <a:lnTo>
                  <a:pt x="172" y="222"/>
                </a:lnTo>
                <a:lnTo>
                  <a:pt x="168" y="222"/>
                </a:lnTo>
                <a:lnTo>
                  <a:pt x="166" y="222"/>
                </a:lnTo>
                <a:lnTo>
                  <a:pt x="164" y="224"/>
                </a:lnTo>
                <a:lnTo>
                  <a:pt x="164" y="226"/>
                </a:lnTo>
                <a:lnTo>
                  <a:pt x="162" y="226"/>
                </a:lnTo>
                <a:lnTo>
                  <a:pt x="160" y="226"/>
                </a:lnTo>
                <a:lnTo>
                  <a:pt x="158" y="226"/>
                </a:lnTo>
                <a:lnTo>
                  <a:pt x="156" y="226"/>
                </a:lnTo>
                <a:lnTo>
                  <a:pt x="154" y="226"/>
                </a:lnTo>
                <a:lnTo>
                  <a:pt x="152" y="226"/>
                </a:lnTo>
                <a:lnTo>
                  <a:pt x="150" y="226"/>
                </a:lnTo>
                <a:lnTo>
                  <a:pt x="148" y="224"/>
                </a:lnTo>
                <a:lnTo>
                  <a:pt x="146" y="224"/>
                </a:lnTo>
                <a:lnTo>
                  <a:pt x="144" y="222"/>
                </a:lnTo>
                <a:lnTo>
                  <a:pt x="142" y="220"/>
                </a:lnTo>
                <a:lnTo>
                  <a:pt x="140" y="220"/>
                </a:lnTo>
                <a:lnTo>
                  <a:pt x="138" y="222"/>
                </a:lnTo>
                <a:lnTo>
                  <a:pt x="136" y="224"/>
                </a:lnTo>
                <a:lnTo>
                  <a:pt x="134" y="224"/>
                </a:lnTo>
                <a:lnTo>
                  <a:pt x="132" y="224"/>
                </a:lnTo>
                <a:lnTo>
                  <a:pt x="128" y="228"/>
                </a:lnTo>
                <a:lnTo>
                  <a:pt x="126" y="228"/>
                </a:lnTo>
                <a:lnTo>
                  <a:pt x="124" y="232"/>
                </a:lnTo>
                <a:lnTo>
                  <a:pt x="122" y="236"/>
                </a:lnTo>
                <a:lnTo>
                  <a:pt x="120" y="238"/>
                </a:lnTo>
                <a:lnTo>
                  <a:pt x="118" y="236"/>
                </a:lnTo>
                <a:lnTo>
                  <a:pt x="116" y="236"/>
                </a:lnTo>
                <a:lnTo>
                  <a:pt x="114" y="236"/>
                </a:lnTo>
                <a:lnTo>
                  <a:pt x="112" y="236"/>
                </a:lnTo>
                <a:lnTo>
                  <a:pt x="110" y="236"/>
                </a:lnTo>
                <a:lnTo>
                  <a:pt x="106" y="236"/>
                </a:lnTo>
                <a:lnTo>
                  <a:pt x="104" y="234"/>
                </a:lnTo>
                <a:lnTo>
                  <a:pt x="102" y="234"/>
                </a:lnTo>
                <a:lnTo>
                  <a:pt x="100" y="234"/>
                </a:lnTo>
                <a:lnTo>
                  <a:pt x="98" y="234"/>
                </a:lnTo>
                <a:lnTo>
                  <a:pt x="96" y="234"/>
                </a:lnTo>
                <a:lnTo>
                  <a:pt x="94" y="234"/>
                </a:lnTo>
                <a:lnTo>
                  <a:pt x="92" y="232"/>
                </a:lnTo>
                <a:lnTo>
                  <a:pt x="86" y="228"/>
                </a:lnTo>
                <a:lnTo>
                  <a:pt x="84" y="226"/>
                </a:lnTo>
                <a:lnTo>
                  <a:pt x="78" y="222"/>
                </a:lnTo>
                <a:lnTo>
                  <a:pt x="76" y="220"/>
                </a:lnTo>
                <a:lnTo>
                  <a:pt x="74" y="218"/>
                </a:lnTo>
                <a:lnTo>
                  <a:pt x="72" y="216"/>
                </a:lnTo>
                <a:lnTo>
                  <a:pt x="68" y="216"/>
                </a:lnTo>
                <a:lnTo>
                  <a:pt x="64" y="216"/>
                </a:lnTo>
                <a:lnTo>
                  <a:pt x="60" y="216"/>
                </a:lnTo>
                <a:lnTo>
                  <a:pt x="58" y="216"/>
                </a:lnTo>
                <a:lnTo>
                  <a:pt x="56" y="216"/>
                </a:lnTo>
                <a:lnTo>
                  <a:pt x="54" y="214"/>
                </a:lnTo>
                <a:lnTo>
                  <a:pt x="54" y="212"/>
                </a:lnTo>
                <a:lnTo>
                  <a:pt x="52" y="210"/>
                </a:lnTo>
                <a:lnTo>
                  <a:pt x="50" y="210"/>
                </a:lnTo>
                <a:lnTo>
                  <a:pt x="50" y="204"/>
                </a:lnTo>
                <a:lnTo>
                  <a:pt x="52" y="202"/>
                </a:lnTo>
                <a:lnTo>
                  <a:pt x="52" y="200"/>
                </a:lnTo>
                <a:lnTo>
                  <a:pt x="52" y="198"/>
                </a:lnTo>
                <a:lnTo>
                  <a:pt x="50" y="198"/>
                </a:lnTo>
                <a:lnTo>
                  <a:pt x="48" y="198"/>
                </a:lnTo>
                <a:lnTo>
                  <a:pt x="46" y="196"/>
                </a:lnTo>
                <a:lnTo>
                  <a:pt x="44" y="196"/>
                </a:lnTo>
                <a:lnTo>
                  <a:pt x="42" y="198"/>
                </a:lnTo>
                <a:lnTo>
                  <a:pt x="42" y="196"/>
                </a:lnTo>
                <a:lnTo>
                  <a:pt x="42" y="194"/>
                </a:lnTo>
                <a:lnTo>
                  <a:pt x="40" y="192"/>
                </a:lnTo>
                <a:lnTo>
                  <a:pt x="38" y="190"/>
                </a:lnTo>
                <a:lnTo>
                  <a:pt x="38" y="188"/>
                </a:lnTo>
                <a:lnTo>
                  <a:pt x="36" y="188"/>
                </a:lnTo>
                <a:lnTo>
                  <a:pt x="36" y="186"/>
                </a:lnTo>
                <a:lnTo>
                  <a:pt x="36" y="184"/>
                </a:lnTo>
                <a:lnTo>
                  <a:pt x="36" y="182"/>
                </a:lnTo>
                <a:lnTo>
                  <a:pt x="34" y="180"/>
                </a:lnTo>
                <a:lnTo>
                  <a:pt x="34" y="178"/>
                </a:lnTo>
                <a:lnTo>
                  <a:pt x="34" y="176"/>
                </a:lnTo>
                <a:lnTo>
                  <a:pt x="32" y="176"/>
                </a:lnTo>
                <a:lnTo>
                  <a:pt x="32" y="174"/>
                </a:lnTo>
                <a:lnTo>
                  <a:pt x="32" y="172"/>
                </a:lnTo>
                <a:lnTo>
                  <a:pt x="30" y="170"/>
                </a:lnTo>
                <a:lnTo>
                  <a:pt x="28" y="168"/>
                </a:lnTo>
                <a:lnTo>
                  <a:pt x="26" y="166"/>
                </a:lnTo>
                <a:lnTo>
                  <a:pt x="26" y="164"/>
                </a:lnTo>
                <a:lnTo>
                  <a:pt x="24" y="164"/>
                </a:lnTo>
                <a:lnTo>
                  <a:pt x="22" y="162"/>
                </a:lnTo>
                <a:lnTo>
                  <a:pt x="22" y="160"/>
                </a:lnTo>
                <a:lnTo>
                  <a:pt x="20" y="160"/>
                </a:lnTo>
                <a:lnTo>
                  <a:pt x="18" y="158"/>
                </a:lnTo>
                <a:lnTo>
                  <a:pt x="18" y="156"/>
                </a:lnTo>
                <a:lnTo>
                  <a:pt x="16" y="154"/>
                </a:lnTo>
                <a:lnTo>
                  <a:pt x="16" y="152"/>
                </a:lnTo>
                <a:lnTo>
                  <a:pt x="14" y="152"/>
                </a:lnTo>
                <a:lnTo>
                  <a:pt x="12" y="150"/>
                </a:lnTo>
                <a:lnTo>
                  <a:pt x="10" y="150"/>
                </a:lnTo>
                <a:lnTo>
                  <a:pt x="8" y="148"/>
                </a:lnTo>
                <a:lnTo>
                  <a:pt x="6" y="148"/>
                </a:lnTo>
                <a:lnTo>
                  <a:pt x="4" y="148"/>
                </a:lnTo>
                <a:lnTo>
                  <a:pt x="2" y="148"/>
                </a:lnTo>
                <a:lnTo>
                  <a:pt x="0" y="14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7" name="Freeform 2301">
            <a:extLst>
              <a:ext uri="{FF2B5EF4-FFF2-40B4-BE49-F238E27FC236}">
                <a16:creationId xmlns:a16="http://schemas.microsoft.com/office/drawing/2014/main" id="{4A59474A-A7C2-43C4-81F1-2B62C33AD945}"/>
              </a:ext>
            </a:extLst>
          </p:cNvPr>
          <p:cNvSpPr>
            <a:spLocks/>
          </p:cNvSpPr>
          <p:nvPr/>
        </p:nvSpPr>
        <p:spPr bwMode="auto">
          <a:xfrm>
            <a:off x="5167316" y="3446465"/>
            <a:ext cx="434975" cy="377825"/>
          </a:xfrm>
          <a:custGeom>
            <a:avLst/>
            <a:gdLst>
              <a:gd name="T0" fmla="*/ 5040313 w 274"/>
              <a:gd name="T1" fmla="*/ 342741250 h 238"/>
              <a:gd name="T2" fmla="*/ 30241875 w 274"/>
              <a:gd name="T3" fmla="*/ 337700938 h 238"/>
              <a:gd name="T4" fmla="*/ 50403125 w 274"/>
              <a:gd name="T5" fmla="*/ 317539688 h 238"/>
              <a:gd name="T6" fmla="*/ 50403125 w 274"/>
              <a:gd name="T7" fmla="*/ 287297813 h 238"/>
              <a:gd name="T8" fmla="*/ 50403125 w 274"/>
              <a:gd name="T9" fmla="*/ 257055938 h 238"/>
              <a:gd name="T10" fmla="*/ 55443438 w 274"/>
              <a:gd name="T11" fmla="*/ 226814063 h 238"/>
              <a:gd name="T12" fmla="*/ 75604688 w 274"/>
              <a:gd name="T13" fmla="*/ 211693125 h 238"/>
              <a:gd name="T14" fmla="*/ 85685313 w 274"/>
              <a:gd name="T15" fmla="*/ 196572188 h 238"/>
              <a:gd name="T16" fmla="*/ 90725625 w 274"/>
              <a:gd name="T17" fmla="*/ 171370625 h 238"/>
              <a:gd name="T18" fmla="*/ 100806250 w 274"/>
              <a:gd name="T19" fmla="*/ 146169063 h 238"/>
              <a:gd name="T20" fmla="*/ 126007813 w 274"/>
              <a:gd name="T21" fmla="*/ 115927188 h 238"/>
              <a:gd name="T22" fmla="*/ 136088438 w 274"/>
              <a:gd name="T23" fmla="*/ 95765938 h 238"/>
              <a:gd name="T24" fmla="*/ 151209375 w 274"/>
              <a:gd name="T25" fmla="*/ 65524063 h 238"/>
              <a:gd name="T26" fmla="*/ 156249688 w 274"/>
              <a:gd name="T27" fmla="*/ 30241875 h 238"/>
              <a:gd name="T28" fmla="*/ 181451250 w 274"/>
              <a:gd name="T29" fmla="*/ 25201563 h 238"/>
              <a:gd name="T30" fmla="*/ 201612500 w 274"/>
              <a:gd name="T31" fmla="*/ 40322500 h 238"/>
              <a:gd name="T32" fmla="*/ 211693125 w 274"/>
              <a:gd name="T33" fmla="*/ 10080625 h 238"/>
              <a:gd name="T34" fmla="*/ 231854375 w 274"/>
              <a:gd name="T35" fmla="*/ 10080625 h 238"/>
              <a:gd name="T36" fmla="*/ 257055938 w 274"/>
              <a:gd name="T37" fmla="*/ 20161250 h 238"/>
              <a:gd name="T38" fmla="*/ 272176875 w 274"/>
              <a:gd name="T39" fmla="*/ 15120938 h 238"/>
              <a:gd name="T40" fmla="*/ 292338125 w 274"/>
              <a:gd name="T41" fmla="*/ 20161250 h 238"/>
              <a:gd name="T42" fmla="*/ 322580000 w 274"/>
              <a:gd name="T43" fmla="*/ 20161250 h 238"/>
              <a:gd name="T44" fmla="*/ 352821875 w 274"/>
              <a:gd name="T45" fmla="*/ 40322500 h 238"/>
              <a:gd name="T46" fmla="*/ 372983125 w 274"/>
              <a:gd name="T47" fmla="*/ 70564375 h 238"/>
              <a:gd name="T48" fmla="*/ 398184688 w 274"/>
              <a:gd name="T49" fmla="*/ 95765938 h 238"/>
              <a:gd name="T50" fmla="*/ 423386250 w 274"/>
              <a:gd name="T51" fmla="*/ 120967500 h 238"/>
              <a:gd name="T52" fmla="*/ 413305625 w 274"/>
              <a:gd name="T53" fmla="*/ 151209375 h 238"/>
              <a:gd name="T54" fmla="*/ 398184688 w 274"/>
              <a:gd name="T55" fmla="*/ 176410938 h 238"/>
              <a:gd name="T56" fmla="*/ 413305625 w 274"/>
              <a:gd name="T57" fmla="*/ 206652813 h 238"/>
              <a:gd name="T58" fmla="*/ 438507188 w 274"/>
              <a:gd name="T59" fmla="*/ 196572188 h 238"/>
              <a:gd name="T60" fmla="*/ 443547500 w 274"/>
              <a:gd name="T61" fmla="*/ 211693125 h 238"/>
              <a:gd name="T62" fmla="*/ 448587813 w 274"/>
              <a:gd name="T63" fmla="*/ 241935000 h 238"/>
              <a:gd name="T64" fmla="*/ 468749063 w 274"/>
              <a:gd name="T65" fmla="*/ 267136563 h 238"/>
              <a:gd name="T66" fmla="*/ 488910313 w 274"/>
              <a:gd name="T67" fmla="*/ 287297813 h 238"/>
              <a:gd name="T68" fmla="*/ 529232813 w 274"/>
              <a:gd name="T69" fmla="*/ 317539688 h 238"/>
              <a:gd name="T70" fmla="*/ 564515000 w 274"/>
              <a:gd name="T71" fmla="*/ 327620313 h 238"/>
              <a:gd name="T72" fmla="*/ 604837500 w 274"/>
              <a:gd name="T73" fmla="*/ 342741250 h 238"/>
              <a:gd name="T74" fmla="*/ 645160000 w 274"/>
              <a:gd name="T75" fmla="*/ 357862188 h 238"/>
              <a:gd name="T76" fmla="*/ 665321250 w 274"/>
              <a:gd name="T77" fmla="*/ 383063750 h 238"/>
              <a:gd name="T78" fmla="*/ 635079375 w 274"/>
              <a:gd name="T79" fmla="*/ 418345938 h 238"/>
              <a:gd name="T80" fmla="*/ 604837500 w 274"/>
              <a:gd name="T81" fmla="*/ 453628125 h 238"/>
              <a:gd name="T82" fmla="*/ 584676250 w 274"/>
              <a:gd name="T83" fmla="*/ 483870000 h 238"/>
              <a:gd name="T84" fmla="*/ 559474688 w 274"/>
              <a:gd name="T85" fmla="*/ 509071563 h 238"/>
              <a:gd name="T86" fmla="*/ 539313438 w 274"/>
              <a:gd name="T87" fmla="*/ 519152188 h 238"/>
              <a:gd name="T88" fmla="*/ 509071563 w 274"/>
              <a:gd name="T89" fmla="*/ 519152188 h 238"/>
              <a:gd name="T90" fmla="*/ 463708750 w 274"/>
              <a:gd name="T91" fmla="*/ 539313438 h 238"/>
              <a:gd name="T92" fmla="*/ 443547500 w 274"/>
              <a:gd name="T93" fmla="*/ 554434375 h 238"/>
              <a:gd name="T94" fmla="*/ 413305625 w 274"/>
              <a:gd name="T95" fmla="*/ 569555313 h 238"/>
              <a:gd name="T96" fmla="*/ 378023438 w 274"/>
              <a:gd name="T97" fmla="*/ 569555313 h 238"/>
              <a:gd name="T98" fmla="*/ 342741250 w 274"/>
              <a:gd name="T99" fmla="*/ 564515000 h 238"/>
              <a:gd name="T100" fmla="*/ 307459063 w 274"/>
              <a:gd name="T101" fmla="*/ 594756875 h 238"/>
              <a:gd name="T102" fmla="*/ 282257500 w 274"/>
              <a:gd name="T103" fmla="*/ 594756875 h 238"/>
              <a:gd name="T104" fmla="*/ 241935000 w 274"/>
              <a:gd name="T105" fmla="*/ 589716563 h 238"/>
              <a:gd name="T106" fmla="*/ 186491563 w 274"/>
              <a:gd name="T107" fmla="*/ 549394063 h 238"/>
              <a:gd name="T108" fmla="*/ 141128750 w 274"/>
              <a:gd name="T109" fmla="*/ 544353750 h 238"/>
              <a:gd name="T110" fmla="*/ 131048125 w 274"/>
              <a:gd name="T111" fmla="*/ 509071563 h 238"/>
              <a:gd name="T112" fmla="*/ 105846563 w 274"/>
              <a:gd name="T113" fmla="*/ 498990938 h 238"/>
              <a:gd name="T114" fmla="*/ 90725625 w 274"/>
              <a:gd name="T115" fmla="*/ 468749063 h 238"/>
              <a:gd name="T116" fmla="*/ 80645000 w 274"/>
              <a:gd name="T117" fmla="*/ 438507188 h 238"/>
              <a:gd name="T118" fmla="*/ 60483750 w 274"/>
              <a:gd name="T119" fmla="*/ 413305625 h 238"/>
              <a:gd name="T120" fmla="*/ 40322500 w 274"/>
              <a:gd name="T121" fmla="*/ 383063750 h 238"/>
              <a:gd name="T122" fmla="*/ 5040313 w 274"/>
              <a:gd name="T123" fmla="*/ 372983125 h 23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74" h="238">
                <a:moveTo>
                  <a:pt x="0" y="146"/>
                </a:moveTo>
                <a:lnTo>
                  <a:pt x="0" y="144"/>
                </a:lnTo>
                <a:lnTo>
                  <a:pt x="0" y="142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4" y="134"/>
                </a:lnTo>
                <a:lnTo>
                  <a:pt x="6" y="134"/>
                </a:lnTo>
                <a:lnTo>
                  <a:pt x="8" y="134"/>
                </a:lnTo>
                <a:lnTo>
                  <a:pt x="10" y="134"/>
                </a:lnTo>
                <a:lnTo>
                  <a:pt x="12" y="134"/>
                </a:lnTo>
                <a:lnTo>
                  <a:pt x="14" y="136"/>
                </a:lnTo>
                <a:lnTo>
                  <a:pt x="14" y="134"/>
                </a:lnTo>
                <a:lnTo>
                  <a:pt x="16" y="134"/>
                </a:lnTo>
                <a:lnTo>
                  <a:pt x="18" y="134"/>
                </a:lnTo>
                <a:lnTo>
                  <a:pt x="18" y="132"/>
                </a:lnTo>
                <a:lnTo>
                  <a:pt x="20" y="130"/>
                </a:lnTo>
                <a:lnTo>
                  <a:pt x="20" y="126"/>
                </a:lnTo>
                <a:lnTo>
                  <a:pt x="20" y="124"/>
                </a:lnTo>
                <a:lnTo>
                  <a:pt x="20" y="122"/>
                </a:lnTo>
                <a:lnTo>
                  <a:pt x="20" y="120"/>
                </a:lnTo>
                <a:lnTo>
                  <a:pt x="20" y="118"/>
                </a:lnTo>
                <a:lnTo>
                  <a:pt x="20" y="116"/>
                </a:lnTo>
                <a:lnTo>
                  <a:pt x="20" y="114"/>
                </a:lnTo>
                <a:lnTo>
                  <a:pt x="18" y="112"/>
                </a:lnTo>
                <a:lnTo>
                  <a:pt x="18" y="110"/>
                </a:lnTo>
                <a:lnTo>
                  <a:pt x="20" y="108"/>
                </a:lnTo>
                <a:lnTo>
                  <a:pt x="20" y="106"/>
                </a:lnTo>
                <a:lnTo>
                  <a:pt x="20" y="104"/>
                </a:lnTo>
                <a:lnTo>
                  <a:pt x="20" y="102"/>
                </a:lnTo>
                <a:lnTo>
                  <a:pt x="22" y="100"/>
                </a:lnTo>
                <a:lnTo>
                  <a:pt x="24" y="98"/>
                </a:lnTo>
                <a:lnTo>
                  <a:pt x="24" y="96"/>
                </a:lnTo>
                <a:lnTo>
                  <a:pt x="22" y="94"/>
                </a:lnTo>
                <a:lnTo>
                  <a:pt x="22" y="92"/>
                </a:lnTo>
                <a:lnTo>
                  <a:pt x="22" y="90"/>
                </a:lnTo>
                <a:lnTo>
                  <a:pt x="24" y="88"/>
                </a:lnTo>
                <a:lnTo>
                  <a:pt x="24" y="86"/>
                </a:lnTo>
                <a:lnTo>
                  <a:pt x="26" y="84"/>
                </a:lnTo>
                <a:lnTo>
                  <a:pt x="28" y="82"/>
                </a:lnTo>
                <a:lnTo>
                  <a:pt x="30" y="84"/>
                </a:lnTo>
                <a:lnTo>
                  <a:pt x="30" y="86"/>
                </a:lnTo>
                <a:lnTo>
                  <a:pt x="30" y="88"/>
                </a:lnTo>
                <a:lnTo>
                  <a:pt x="34" y="84"/>
                </a:lnTo>
                <a:lnTo>
                  <a:pt x="34" y="82"/>
                </a:lnTo>
                <a:lnTo>
                  <a:pt x="34" y="80"/>
                </a:lnTo>
                <a:lnTo>
                  <a:pt x="34" y="78"/>
                </a:lnTo>
                <a:lnTo>
                  <a:pt x="34" y="76"/>
                </a:lnTo>
                <a:lnTo>
                  <a:pt x="34" y="74"/>
                </a:lnTo>
                <a:lnTo>
                  <a:pt x="36" y="72"/>
                </a:lnTo>
                <a:lnTo>
                  <a:pt x="36" y="70"/>
                </a:lnTo>
                <a:lnTo>
                  <a:pt x="36" y="68"/>
                </a:lnTo>
                <a:lnTo>
                  <a:pt x="36" y="66"/>
                </a:lnTo>
                <a:lnTo>
                  <a:pt x="36" y="64"/>
                </a:lnTo>
                <a:lnTo>
                  <a:pt x="36" y="62"/>
                </a:lnTo>
                <a:lnTo>
                  <a:pt x="38" y="62"/>
                </a:lnTo>
                <a:lnTo>
                  <a:pt x="40" y="60"/>
                </a:lnTo>
                <a:lnTo>
                  <a:pt x="40" y="58"/>
                </a:lnTo>
                <a:lnTo>
                  <a:pt x="42" y="56"/>
                </a:lnTo>
                <a:lnTo>
                  <a:pt x="42" y="54"/>
                </a:lnTo>
                <a:lnTo>
                  <a:pt x="44" y="52"/>
                </a:lnTo>
                <a:lnTo>
                  <a:pt x="46" y="48"/>
                </a:lnTo>
                <a:lnTo>
                  <a:pt x="46" y="46"/>
                </a:lnTo>
                <a:lnTo>
                  <a:pt x="50" y="46"/>
                </a:lnTo>
                <a:lnTo>
                  <a:pt x="52" y="44"/>
                </a:lnTo>
                <a:lnTo>
                  <a:pt x="54" y="46"/>
                </a:lnTo>
                <a:lnTo>
                  <a:pt x="54" y="44"/>
                </a:lnTo>
                <a:lnTo>
                  <a:pt x="54" y="42"/>
                </a:ln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6" y="34"/>
                </a:lnTo>
                <a:lnTo>
                  <a:pt x="56" y="32"/>
                </a:lnTo>
                <a:lnTo>
                  <a:pt x="56" y="30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0" y="24"/>
                </a:lnTo>
                <a:lnTo>
                  <a:pt x="60" y="22"/>
                </a:lnTo>
                <a:lnTo>
                  <a:pt x="60" y="20"/>
                </a:lnTo>
                <a:lnTo>
                  <a:pt x="60" y="18"/>
                </a:lnTo>
                <a:lnTo>
                  <a:pt x="60" y="16"/>
                </a:lnTo>
                <a:lnTo>
                  <a:pt x="60" y="14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2"/>
                </a:lnTo>
                <a:lnTo>
                  <a:pt x="70" y="12"/>
                </a:lnTo>
                <a:lnTo>
                  <a:pt x="72" y="10"/>
                </a:lnTo>
                <a:lnTo>
                  <a:pt x="74" y="8"/>
                </a:lnTo>
                <a:lnTo>
                  <a:pt x="76" y="10"/>
                </a:lnTo>
                <a:lnTo>
                  <a:pt x="78" y="12"/>
                </a:lnTo>
                <a:lnTo>
                  <a:pt x="78" y="14"/>
                </a:lnTo>
                <a:lnTo>
                  <a:pt x="80" y="16"/>
                </a:lnTo>
                <a:lnTo>
                  <a:pt x="80" y="14"/>
                </a:lnTo>
                <a:lnTo>
                  <a:pt x="82" y="12"/>
                </a:lnTo>
                <a:lnTo>
                  <a:pt x="82" y="10"/>
                </a:lnTo>
                <a:lnTo>
                  <a:pt x="82" y="8"/>
                </a:lnTo>
                <a:lnTo>
                  <a:pt x="84" y="8"/>
                </a:lnTo>
                <a:lnTo>
                  <a:pt x="84" y="6"/>
                </a:lnTo>
                <a:lnTo>
                  <a:pt x="84" y="4"/>
                </a:lnTo>
                <a:lnTo>
                  <a:pt x="86" y="2"/>
                </a:lnTo>
                <a:lnTo>
                  <a:pt x="86" y="0"/>
                </a:lnTo>
                <a:lnTo>
                  <a:pt x="86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6"/>
                </a:lnTo>
                <a:lnTo>
                  <a:pt x="94" y="8"/>
                </a:lnTo>
                <a:lnTo>
                  <a:pt x="96" y="10"/>
                </a:lnTo>
                <a:lnTo>
                  <a:pt x="98" y="10"/>
                </a:lnTo>
                <a:lnTo>
                  <a:pt x="100" y="8"/>
                </a:lnTo>
                <a:lnTo>
                  <a:pt x="102" y="8"/>
                </a:lnTo>
                <a:lnTo>
                  <a:pt x="104" y="8"/>
                </a:lnTo>
                <a:lnTo>
                  <a:pt x="106" y="6"/>
                </a:lnTo>
                <a:lnTo>
                  <a:pt x="106" y="4"/>
                </a:lnTo>
                <a:lnTo>
                  <a:pt x="108" y="4"/>
                </a:lnTo>
                <a:lnTo>
                  <a:pt x="108" y="6"/>
                </a:lnTo>
                <a:lnTo>
                  <a:pt x="110" y="8"/>
                </a:lnTo>
                <a:lnTo>
                  <a:pt x="110" y="10"/>
                </a:lnTo>
                <a:lnTo>
                  <a:pt x="110" y="8"/>
                </a:lnTo>
                <a:lnTo>
                  <a:pt x="112" y="8"/>
                </a:lnTo>
                <a:lnTo>
                  <a:pt x="114" y="8"/>
                </a:lnTo>
                <a:lnTo>
                  <a:pt x="116" y="8"/>
                </a:lnTo>
                <a:lnTo>
                  <a:pt x="118" y="8"/>
                </a:lnTo>
                <a:lnTo>
                  <a:pt x="120" y="8"/>
                </a:lnTo>
                <a:lnTo>
                  <a:pt x="122" y="10"/>
                </a:lnTo>
                <a:lnTo>
                  <a:pt x="124" y="8"/>
                </a:lnTo>
                <a:lnTo>
                  <a:pt x="126" y="8"/>
                </a:lnTo>
                <a:lnTo>
                  <a:pt x="128" y="8"/>
                </a:lnTo>
                <a:lnTo>
                  <a:pt x="128" y="10"/>
                </a:lnTo>
                <a:lnTo>
                  <a:pt x="130" y="12"/>
                </a:lnTo>
                <a:lnTo>
                  <a:pt x="132" y="12"/>
                </a:lnTo>
                <a:lnTo>
                  <a:pt x="134" y="14"/>
                </a:lnTo>
                <a:lnTo>
                  <a:pt x="136" y="14"/>
                </a:lnTo>
                <a:lnTo>
                  <a:pt x="138" y="14"/>
                </a:lnTo>
                <a:lnTo>
                  <a:pt x="140" y="16"/>
                </a:lnTo>
                <a:lnTo>
                  <a:pt x="142" y="20"/>
                </a:lnTo>
                <a:lnTo>
                  <a:pt x="144" y="22"/>
                </a:lnTo>
                <a:lnTo>
                  <a:pt x="146" y="24"/>
                </a:lnTo>
                <a:lnTo>
                  <a:pt x="146" y="26"/>
                </a:lnTo>
                <a:lnTo>
                  <a:pt x="148" y="28"/>
                </a:lnTo>
                <a:lnTo>
                  <a:pt x="150" y="30"/>
                </a:lnTo>
                <a:lnTo>
                  <a:pt x="152" y="30"/>
                </a:lnTo>
                <a:lnTo>
                  <a:pt x="154" y="32"/>
                </a:lnTo>
                <a:lnTo>
                  <a:pt x="156" y="34"/>
                </a:lnTo>
                <a:lnTo>
                  <a:pt x="158" y="36"/>
                </a:lnTo>
                <a:lnTo>
                  <a:pt x="158" y="38"/>
                </a:lnTo>
                <a:lnTo>
                  <a:pt x="160" y="38"/>
                </a:lnTo>
                <a:lnTo>
                  <a:pt x="160" y="40"/>
                </a:lnTo>
                <a:lnTo>
                  <a:pt x="162" y="42"/>
                </a:lnTo>
                <a:lnTo>
                  <a:pt x="164" y="44"/>
                </a:lnTo>
                <a:lnTo>
                  <a:pt x="166" y="44"/>
                </a:lnTo>
                <a:lnTo>
                  <a:pt x="166" y="46"/>
                </a:lnTo>
                <a:lnTo>
                  <a:pt x="168" y="48"/>
                </a:lnTo>
                <a:lnTo>
                  <a:pt x="168" y="50"/>
                </a:lnTo>
                <a:lnTo>
                  <a:pt x="168" y="52"/>
                </a:lnTo>
                <a:lnTo>
                  <a:pt x="166" y="54"/>
                </a:lnTo>
                <a:lnTo>
                  <a:pt x="166" y="56"/>
                </a:lnTo>
                <a:lnTo>
                  <a:pt x="164" y="58"/>
                </a:lnTo>
                <a:lnTo>
                  <a:pt x="164" y="60"/>
                </a:lnTo>
                <a:lnTo>
                  <a:pt x="162" y="62"/>
                </a:lnTo>
                <a:lnTo>
                  <a:pt x="162" y="64"/>
                </a:lnTo>
                <a:lnTo>
                  <a:pt x="160" y="64"/>
                </a:lnTo>
                <a:lnTo>
                  <a:pt x="158" y="66"/>
                </a:lnTo>
                <a:lnTo>
                  <a:pt x="158" y="68"/>
                </a:lnTo>
                <a:lnTo>
                  <a:pt x="158" y="70"/>
                </a:lnTo>
                <a:lnTo>
                  <a:pt x="158" y="72"/>
                </a:lnTo>
                <a:lnTo>
                  <a:pt x="158" y="74"/>
                </a:lnTo>
                <a:lnTo>
                  <a:pt x="158" y="80"/>
                </a:lnTo>
                <a:lnTo>
                  <a:pt x="160" y="82"/>
                </a:lnTo>
                <a:lnTo>
                  <a:pt x="162" y="82"/>
                </a:lnTo>
                <a:lnTo>
                  <a:pt x="164" y="82"/>
                </a:lnTo>
                <a:lnTo>
                  <a:pt x="166" y="80"/>
                </a:lnTo>
                <a:lnTo>
                  <a:pt x="168" y="80"/>
                </a:lnTo>
                <a:lnTo>
                  <a:pt x="170" y="80"/>
                </a:lnTo>
                <a:lnTo>
                  <a:pt x="172" y="80"/>
                </a:lnTo>
                <a:lnTo>
                  <a:pt x="174" y="78"/>
                </a:lnTo>
                <a:lnTo>
                  <a:pt x="176" y="78"/>
                </a:lnTo>
                <a:lnTo>
                  <a:pt x="178" y="80"/>
                </a:lnTo>
                <a:lnTo>
                  <a:pt x="180" y="80"/>
                </a:lnTo>
                <a:lnTo>
                  <a:pt x="180" y="82"/>
                </a:lnTo>
                <a:lnTo>
                  <a:pt x="178" y="84"/>
                </a:lnTo>
                <a:lnTo>
                  <a:pt x="176" y="84"/>
                </a:lnTo>
                <a:lnTo>
                  <a:pt x="176" y="86"/>
                </a:lnTo>
                <a:lnTo>
                  <a:pt x="174" y="88"/>
                </a:lnTo>
                <a:lnTo>
                  <a:pt x="176" y="90"/>
                </a:lnTo>
                <a:lnTo>
                  <a:pt x="178" y="92"/>
                </a:lnTo>
                <a:lnTo>
                  <a:pt x="178" y="94"/>
                </a:lnTo>
                <a:lnTo>
                  <a:pt x="178" y="96"/>
                </a:lnTo>
                <a:lnTo>
                  <a:pt x="180" y="98"/>
                </a:lnTo>
                <a:lnTo>
                  <a:pt x="182" y="100"/>
                </a:lnTo>
                <a:lnTo>
                  <a:pt x="182" y="102"/>
                </a:lnTo>
                <a:lnTo>
                  <a:pt x="184" y="104"/>
                </a:lnTo>
                <a:lnTo>
                  <a:pt x="186" y="104"/>
                </a:lnTo>
                <a:lnTo>
                  <a:pt x="186" y="106"/>
                </a:lnTo>
                <a:lnTo>
                  <a:pt x="186" y="108"/>
                </a:lnTo>
                <a:lnTo>
                  <a:pt x="188" y="110"/>
                </a:lnTo>
                <a:lnTo>
                  <a:pt x="188" y="112"/>
                </a:lnTo>
                <a:lnTo>
                  <a:pt x="190" y="114"/>
                </a:lnTo>
                <a:lnTo>
                  <a:pt x="192" y="114"/>
                </a:lnTo>
                <a:lnTo>
                  <a:pt x="194" y="114"/>
                </a:lnTo>
                <a:lnTo>
                  <a:pt x="194" y="116"/>
                </a:lnTo>
                <a:lnTo>
                  <a:pt x="198" y="120"/>
                </a:lnTo>
                <a:lnTo>
                  <a:pt x="200" y="122"/>
                </a:lnTo>
                <a:lnTo>
                  <a:pt x="202" y="122"/>
                </a:lnTo>
                <a:lnTo>
                  <a:pt x="206" y="124"/>
                </a:lnTo>
                <a:lnTo>
                  <a:pt x="208" y="124"/>
                </a:lnTo>
                <a:lnTo>
                  <a:pt x="210" y="126"/>
                </a:lnTo>
                <a:lnTo>
                  <a:pt x="212" y="126"/>
                </a:lnTo>
                <a:lnTo>
                  <a:pt x="214" y="128"/>
                </a:lnTo>
                <a:lnTo>
                  <a:pt x="216" y="128"/>
                </a:lnTo>
                <a:lnTo>
                  <a:pt x="218" y="128"/>
                </a:lnTo>
                <a:lnTo>
                  <a:pt x="220" y="130"/>
                </a:lnTo>
                <a:lnTo>
                  <a:pt x="224" y="130"/>
                </a:lnTo>
                <a:lnTo>
                  <a:pt x="226" y="132"/>
                </a:lnTo>
                <a:lnTo>
                  <a:pt x="228" y="132"/>
                </a:lnTo>
                <a:lnTo>
                  <a:pt x="230" y="132"/>
                </a:lnTo>
                <a:lnTo>
                  <a:pt x="232" y="134"/>
                </a:lnTo>
                <a:lnTo>
                  <a:pt x="234" y="134"/>
                </a:lnTo>
                <a:lnTo>
                  <a:pt x="238" y="136"/>
                </a:lnTo>
                <a:lnTo>
                  <a:pt x="240" y="136"/>
                </a:lnTo>
                <a:lnTo>
                  <a:pt x="244" y="138"/>
                </a:lnTo>
                <a:lnTo>
                  <a:pt x="246" y="140"/>
                </a:lnTo>
                <a:lnTo>
                  <a:pt x="248" y="140"/>
                </a:lnTo>
                <a:lnTo>
                  <a:pt x="250" y="140"/>
                </a:lnTo>
                <a:lnTo>
                  <a:pt x="254" y="142"/>
                </a:lnTo>
                <a:lnTo>
                  <a:pt x="256" y="142"/>
                </a:lnTo>
                <a:lnTo>
                  <a:pt x="274" y="142"/>
                </a:lnTo>
                <a:lnTo>
                  <a:pt x="272" y="144"/>
                </a:lnTo>
                <a:lnTo>
                  <a:pt x="270" y="146"/>
                </a:lnTo>
                <a:lnTo>
                  <a:pt x="268" y="148"/>
                </a:lnTo>
                <a:lnTo>
                  <a:pt x="266" y="150"/>
                </a:lnTo>
                <a:lnTo>
                  <a:pt x="264" y="152"/>
                </a:lnTo>
                <a:lnTo>
                  <a:pt x="262" y="154"/>
                </a:lnTo>
                <a:lnTo>
                  <a:pt x="260" y="156"/>
                </a:lnTo>
                <a:lnTo>
                  <a:pt x="260" y="158"/>
                </a:lnTo>
                <a:lnTo>
                  <a:pt x="258" y="160"/>
                </a:lnTo>
                <a:lnTo>
                  <a:pt x="256" y="162"/>
                </a:lnTo>
                <a:lnTo>
                  <a:pt x="254" y="164"/>
                </a:lnTo>
                <a:lnTo>
                  <a:pt x="252" y="166"/>
                </a:lnTo>
                <a:lnTo>
                  <a:pt x="250" y="168"/>
                </a:lnTo>
                <a:lnTo>
                  <a:pt x="250" y="170"/>
                </a:lnTo>
                <a:lnTo>
                  <a:pt x="248" y="172"/>
                </a:lnTo>
                <a:lnTo>
                  <a:pt x="246" y="174"/>
                </a:lnTo>
                <a:lnTo>
                  <a:pt x="244" y="176"/>
                </a:lnTo>
                <a:lnTo>
                  <a:pt x="242" y="178"/>
                </a:lnTo>
                <a:lnTo>
                  <a:pt x="240" y="180"/>
                </a:lnTo>
                <a:lnTo>
                  <a:pt x="240" y="182"/>
                </a:lnTo>
                <a:lnTo>
                  <a:pt x="238" y="184"/>
                </a:lnTo>
                <a:lnTo>
                  <a:pt x="236" y="186"/>
                </a:lnTo>
                <a:lnTo>
                  <a:pt x="234" y="186"/>
                </a:lnTo>
                <a:lnTo>
                  <a:pt x="234" y="190"/>
                </a:lnTo>
                <a:lnTo>
                  <a:pt x="232" y="192"/>
                </a:lnTo>
                <a:lnTo>
                  <a:pt x="230" y="192"/>
                </a:lnTo>
                <a:lnTo>
                  <a:pt x="228" y="194"/>
                </a:lnTo>
                <a:lnTo>
                  <a:pt x="228" y="196"/>
                </a:lnTo>
                <a:lnTo>
                  <a:pt x="226" y="198"/>
                </a:lnTo>
                <a:lnTo>
                  <a:pt x="226" y="200"/>
                </a:lnTo>
                <a:lnTo>
                  <a:pt x="224" y="202"/>
                </a:lnTo>
                <a:lnTo>
                  <a:pt x="222" y="202"/>
                </a:lnTo>
                <a:lnTo>
                  <a:pt x="222" y="204"/>
                </a:lnTo>
                <a:lnTo>
                  <a:pt x="220" y="206"/>
                </a:lnTo>
                <a:lnTo>
                  <a:pt x="218" y="206"/>
                </a:lnTo>
                <a:lnTo>
                  <a:pt x="216" y="206"/>
                </a:lnTo>
                <a:lnTo>
                  <a:pt x="214" y="206"/>
                </a:lnTo>
                <a:lnTo>
                  <a:pt x="212" y="206"/>
                </a:lnTo>
                <a:lnTo>
                  <a:pt x="210" y="206"/>
                </a:lnTo>
                <a:lnTo>
                  <a:pt x="208" y="206"/>
                </a:lnTo>
                <a:lnTo>
                  <a:pt x="206" y="206"/>
                </a:lnTo>
                <a:lnTo>
                  <a:pt x="204" y="206"/>
                </a:lnTo>
                <a:lnTo>
                  <a:pt x="202" y="206"/>
                </a:lnTo>
                <a:lnTo>
                  <a:pt x="200" y="206"/>
                </a:lnTo>
                <a:lnTo>
                  <a:pt x="198" y="206"/>
                </a:lnTo>
                <a:lnTo>
                  <a:pt x="196" y="208"/>
                </a:lnTo>
                <a:lnTo>
                  <a:pt x="194" y="208"/>
                </a:lnTo>
                <a:lnTo>
                  <a:pt x="188" y="212"/>
                </a:lnTo>
                <a:lnTo>
                  <a:pt x="186" y="212"/>
                </a:lnTo>
                <a:lnTo>
                  <a:pt x="184" y="214"/>
                </a:lnTo>
                <a:lnTo>
                  <a:pt x="182" y="216"/>
                </a:lnTo>
                <a:lnTo>
                  <a:pt x="182" y="218"/>
                </a:lnTo>
                <a:lnTo>
                  <a:pt x="180" y="220"/>
                </a:lnTo>
                <a:lnTo>
                  <a:pt x="178" y="220"/>
                </a:lnTo>
                <a:lnTo>
                  <a:pt x="176" y="220"/>
                </a:lnTo>
                <a:lnTo>
                  <a:pt x="174" y="222"/>
                </a:lnTo>
                <a:lnTo>
                  <a:pt x="172" y="222"/>
                </a:lnTo>
                <a:lnTo>
                  <a:pt x="168" y="222"/>
                </a:lnTo>
                <a:lnTo>
                  <a:pt x="166" y="222"/>
                </a:lnTo>
                <a:lnTo>
                  <a:pt x="164" y="224"/>
                </a:lnTo>
                <a:lnTo>
                  <a:pt x="164" y="226"/>
                </a:lnTo>
                <a:lnTo>
                  <a:pt x="162" y="226"/>
                </a:lnTo>
                <a:lnTo>
                  <a:pt x="160" y="226"/>
                </a:lnTo>
                <a:lnTo>
                  <a:pt x="158" y="226"/>
                </a:lnTo>
                <a:lnTo>
                  <a:pt x="156" y="226"/>
                </a:lnTo>
                <a:lnTo>
                  <a:pt x="154" y="226"/>
                </a:lnTo>
                <a:lnTo>
                  <a:pt x="152" y="226"/>
                </a:lnTo>
                <a:lnTo>
                  <a:pt x="150" y="226"/>
                </a:lnTo>
                <a:lnTo>
                  <a:pt x="148" y="224"/>
                </a:lnTo>
                <a:lnTo>
                  <a:pt x="146" y="224"/>
                </a:lnTo>
                <a:lnTo>
                  <a:pt x="144" y="222"/>
                </a:lnTo>
                <a:lnTo>
                  <a:pt x="142" y="220"/>
                </a:lnTo>
                <a:lnTo>
                  <a:pt x="140" y="220"/>
                </a:lnTo>
                <a:lnTo>
                  <a:pt x="138" y="222"/>
                </a:lnTo>
                <a:lnTo>
                  <a:pt x="136" y="224"/>
                </a:lnTo>
                <a:lnTo>
                  <a:pt x="134" y="224"/>
                </a:lnTo>
                <a:lnTo>
                  <a:pt x="132" y="224"/>
                </a:lnTo>
                <a:lnTo>
                  <a:pt x="128" y="228"/>
                </a:lnTo>
                <a:lnTo>
                  <a:pt x="126" y="228"/>
                </a:lnTo>
                <a:lnTo>
                  <a:pt x="124" y="232"/>
                </a:lnTo>
                <a:lnTo>
                  <a:pt x="122" y="236"/>
                </a:lnTo>
                <a:lnTo>
                  <a:pt x="120" y="238"/>
                </a:lnTo>
                <a:lnTo>
                  <a:pt x="118" y="236"/>
                </a:lnTo>
                <a:lnTo>
                  <a:pt x="116" y="236"/>
                </a:lnTo>
                <a:lnTo>
                  <a:pt x="114" y="236"/>
                </a:lnTo>
                <a:lnTo>
                  <a:pt x="112" y="236"/>
                </a:lnTo>
                <a:lnTo>
                  <a:pt x="110" y="236"/>
                </a:lnTo>
                <a:lnTo>
                  <a:pt x="106" y="236"/>
                </a:lnTo>
                <a:lnTo>
                  <a:pt x="104" y="234"/>
                </a:lnTo>
                <a:lnTo>
                  <a:pt x="102" y="234"/>
                </a:lnTo>
                <a:lnTo>
                  <a:pt x="100" y="234"/>
                </a:lnTo>
                <a:lnTo>
                  <a:pt x="98" y="234"/>
                </a:lnTo>
                <a:lnTo>
                  <a:pt x="96" y="234"/>
                </a:lnTo>
                <a:lnTo>
                  <a:pt x="94" y="234"/>
                </a:lnTo>
                <a:lnTo>
                  <a:pt x="92" y="232"/>
                </a:lnTo>
                <a:lnTo>
                  <a:pt x="86" y="228"/>
                </a:lnTo>
                <a:lnTo>
                  <a:pt x="84" y="226"/>
                </a:lnTo>
                <a:lnTo>
                  <a:pt x="78" y="222"/>
                </a:lnTo>
                <a:lnTo>
                  <a:pt x="76" y="220"/>
                </a:lnTo>
                <a:lnTo>
                  <a:pt x="74" y="218"/>
                </a:lnTo>
                <a:lnTo>
                  <a:pt x="72" y="216"/>
                </a:lnTo>
                <a:lnTo>
                  <a:pt x="68" y="216"/>
                </a:lnTo>
                <a:lnTo>
                  <a:pt x="64" y="216"/>
                </a:lnTo>
                <a:lnTo>
                  <a:pt x="60" y="216"/>
                </a:lnTo>
                <a:lnTo>
                  <a:pt x="58" y="216"/>
                </a:lnTo>
                <a:lnTo>
                  <a:pt x="56" y="216"/>
                </a:lnTo>
                <a:lnTo>
                  <a:pt x="54" y="214"/>
                </a:lnTo>
                <a:lnTo>
                  <a:pt x="54" y="212"/>
                </a:lnTo>
                <a:lnTo>
                  <a:pt x="52" y="210"/>
                </a:lnTo>
                <a:lnTo>
                  <a:pt x="50" y="210"/>
                </a:lnTo>
                <a:lnTo>
                  <a:pt x="50" y="204"/>
                </a:lnTo>
                <a:lnTo>
                  <a:pt x="52" y="202"/>
                </a:lnTo>
                <a:lnTo>
                  <a:pt x="52" y="200"/>
                </a:lnTo>
                <a:lnTo>
                  <a:pt x="52" y="198"/>
                </a:lnTo>
                <a:lnTo>
                  <a:pt x="50" y="198"/>
                </a:lnTo>
                <a:lnTo>
                  <a:pt x="48" y="198"/>
                </a:lnTo>
                <a:lnTo>
                  <a:pt x="46" y="196"/>
                </a:lnTo>
                <a:lnTo>
                  <a:pt x="44" y="196"/>
                </a:lnTo>
                <a:lnTo>
                  <a:pt x="42" y="198"/>
                </a:lnTo>
                <a:lnTo>
                  <a:pt x="42" y="196"/>
                </a:lnTo>
                <a:lnTo>
                  <a:pt x="42" y="194"/>
                </a:lnTo>
                <a:lnTo>
                  <a:pt x="40" y="192"/>
                </a:lnTo>
                <a:lnTo>
                  <a:pt x="38" y="190"/>
                </a:lnTo>
                <a:lnTo>
                  <a:pt x="38" y="188"/>
                </a:lnTo>
                <a:lnTo>
                  <a:pt x="36" y="188"/>
                </a:lnTo>
                <a:lnTo>
                  <a:pt x="36" y="186"/>
                </a:lnTo>
                <a:lnTo>
                  <a:pt x="36" y="184"/>
                </a:lnTo>
                <a:lnTo>
                  <a:pt x="36" y="182"/>
                </a:lnTo>
                <a:lnTo>
                  <a:pt x="34" y="180"/>
                </a:lnTo>
                <a:lnTo>
                  <a:pt x="34" y="178"/>
                </a:lnTo>
                <a:lnTo>
                  <a:pt x="34" y="176"/>
                </a:lnTo>
                <a:lnTo>
                  <a:pt x="32" y="176"/>
                </a:lnTo>
                <a:lnTo>
                  <a:pt x="32" y="174"/>
                </a:lnTo>
                <a:lnTo>
                  <a:pt x="32" y="172"/>
                </a:lnTo>
                <a:lnTo>
                  <a:pt x="30" y="170"/>
                </a:lnTo>
                <a:lnTo>
                  <a:pt x="28" y="168"/>
                </a:lnTo>
                <a:lnTo>
                  <a:pt x="26" y="166"/>
                </a:lnTo>
                <a:lnTo>
                  <a:pt x="26" y="164"/>
                </a:lnTo>
                <a:lnTo>
                  <a:pt x="24" y="164"/>
                </a:lnTo>
                <a:lnTo>
                  <a:pt x="22" y="162"/>
                </a:lnTo>
                <a:lnTo>
                  <a:pt x="22" y="160"/>
                </a:lnTo>
                <a:lnTo>
                  <a:pt x="20" y="160"/>
                </a:lnTo>
                <a:lnTo>
                  <a:pt x="18" y="158"/>
                </a:lnTo>
                <a:lnTo>
                  <a:pt x="18" y="156"/>
                </a:lnTo>
                <a:lnTo>
                  <a:pt x="16" y="154"/>
                </a:lnTo>
                <a:lnTo>
                  <a:pt x="16" y="152"/>
                </a:lnTo>
                <a:lnTo>
                  <a:pt x="14" y="152"/>
                </a:lnTo>
                <a:lnTo>
                  <a:pt x="12" y="150"/>
                </a:lnTo>
                <a:lnTo>
                  <a:pt x="10" y="150"/>
                </a:lnTo>
                <a:lnTo>
                  <a:pt x="8" y="148"/>
                </a:lnTo>
                <a:lnTo>
                  <a:pt x="6" y="148"/>
                </a:lnTo>
                <a:lnTo>
                  <a:pt x="4" y="148"/>
                </a:lnTo>
                <a:lnTo>
                  <a:pt x="2" y="148"/>
                </a:lnTo>
                <a:lnTo>
                  <a:pt x="0" y="14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8" name="Freeform 2302">
            <a:extLst>
              <a:ext uri="{FF2B5EF4-FFF2-40B4-BE49-F238E27FC236}">
                <a16:creationId xmlns:a16="http://schemas.microsoft.com/office/drawing/2014/main" id="{173C165D-C54F-41F2-86FF-4B94296ACBEA}"/>
              </a:ext>
            </a:extLst>
          </p:cNvPr>
          <p:cNvSpPr>
            <a:spLocks/>
          </p:cNvSpPr>
          <p:nvPr/>
        </p:nvSpPr>
        <p:spPr bwMode="auto">
          <a:xfrm>
            <a:off x="4600577" y="3165476"/>
            <a:ext cx="301625" cy="525463"/>
          </a:xfrm>
          <a:custGeom>
            <a:avLst/>
            <a:gdLst>
              <a:gd name="T0" fmla="*/ 15120938 w 190"/>
              <a:gd name="T1" fmla="*/ 446068874 h 331"/>
              <a:gd name="T2" fmla="*/ 35282188 w 190"/>
              <a:gd name="T3" fmla="*/ 405746336 h 331"/>
              <a:gd name="T4" fmla="*/ 75604688 w 190"/>
              <a:gd name="T5" fmla="*/ 355343163 h 331"/>
              <a:gd name="T6" fmla="*/ 90725625 w 190"/>
              <a:gd name="T7" fmla="*/ 320060942 h 331"/>
              <a:gd name="T8" fmla="*/ 95765938 w 190"/>
              <a:gd name="T9" fmla="*/ 279738404 h 331"/>
              <a:gd name="T10" fmla="*/ 95765938 w 190"/>
              <a:gd name="T11" fmla="*/ 239415865 h 331"/>
              <a:gd name="T12" fmla="*/ 100806250 w 190"/>
              <a:gd name="T13" fmla="*/ 199093327 h 331"/>
              <a:gd name="T14" fmla="*/ 110886875 w 190"/>
              <a:gd name="T15" fmla="*/ 163811106 h 331"/>
              <a:gd name="T16" fmla="*/ 95765938 w 190"/>
              <a:gd name="T17" fmla="*/ 128528885 h 331"/>
              <a:gd name="T18" fmla="*/ 75604688 w 190"/>
              <a:gd name="T19" fmla="*/ 83166029 h 331"/>
              <a:gd name="T20" fmla="*/ 70564375 w 190"/>
              <a:gd name="T21" fmla="*/ 45362856 h 331"/>
              <a:gd name="T22" fmla="*/ 80645000 w 190"/>
              <a:gd name="T23" fmla="*/ 15120952 h 331"/>
              <a:gd name="T24" fmla="*/ 126007813 w 190"/>
              <a:gd name="T25" fmla="*/ 10080635 h 331"/>
              <a:gd name="T26" fmla="*/ 171370625 w 190"/>
              <a:gd name="T27" fmla="*/ 30241904 h 331"/>
              <a:gd name="T28" fmla="*/ 236894688 w 190"/>
              <a:gd name="T29" fmla="*/ 63004760 h 331"/>
              <a:gd name="T30" fmla="*/ 312499375 w 190"/>
              <a:gd name="T31" fmla="*/ 108367616 h 331"/>
              <a:gd name="T32" fmla="*/ 408265313 w 190"/>
              <a:gd name="T33" fmla="*/ 163811106 h 331"/>
              <a:gd name="T34" fmla="*/ 478829688 w 190"/>
              <a:gd name="T35" fmla="*/ 249496500 h 331"/>
              <a:gd name="T36" fmla="*/ 478829688 w 190"/>
              <a:gd name="T37" fmla="*/ 335181894 h 331"/>
              <a:gd name="T38" fmla="*/ 468749063 w 190"/>
              <a:gd name="T39" fmla="*/ 400706019 h 331"/>
              <a:gd name="T40" fmla="*/ 433466875 w 190"/>
              <a:gd name="T41" fmla="*/ 410786653 h 331"/>
              <a:gd name="T42" fmla="*/ 428426563 w 190"/>
              <a:gd name="T43" fmla="*/ 435988240 h 331"/>
              <a:gd name="T44" fmla="*/ 408265313 w 190"/>
              <a:gd name="T45" fmla="*/ 461189826 h 331"/>
              <a:gd name="T46" fmla="*/ 408265313 w 190"/>
              <a:gd name="T47" fmla="*/ 491431730 h 331"/>
              <a:gd name="T48" fmla="*/ 403225000 w 190"/>
              <a:gd name="T49" fmla="*/ 521673634 h 331"/>
              <a:gd name="T50" fmla="*/ 383063750 w 190"/>
              <a:gd name="T51" fmla="*/ 551915538 h 331"/>
              <a:gd name="T52" fmla="*/ 408265313 w 190"/>
              <a:gd name="T53" fmla="*/ 561996172 h 331"/>
              <a:gd name="T54" fmla="*/ 413305625 w 190"/>
              <a:gd name="T55" fmla="*/ 592238076 h 331"/>
              <a:gd name="T56" fmla="*/ 423386250 w 190"/>
              <a:gd name="T57" fmla="*/ 622479980 h 331"/>
              <a:gd name="T58" fmla="*/ 433466875 w 190"/>
              <a:gd name="T59" fmla="*/ 652721884 h 331"/>
              <a:gd name="T60" fmla="*/ 403225000 w 190"/>
              <a:gd name="T61" fmla="*/ 652721884 h 331"/>
              <a:gd name="T62" fmla="*/ 378023438 w 190"/>
              <a:gd name="T63" fmla="*/ 677923470 h 331"/>
              <a:gd name="T64" fmla="*/ 357862188 w 190"/>
              <a:gd name="T65" fmla="*/ 708165374 h 331"/>
              <a:gd name="T66" fmla="*/ 337700938 w 190"/>
              <a:gd name="T67" fmla="*/ 728326643 h 331"/>
              <a:gd name="T68" fmla="*/ 312499375 w 190"/>
              <a:gd name="T69" fmla="*/ 748487912 h 331"/>
              <a:gd name="T70" fmla="*/ 282257500 w 190"/>
              <a:gd name="T71" fmla="*/ 753528230 h 331"/>
              <a:gd name="T72" fmla="*/ 252015625 w 190"/>
              <a:gd name="T73" fmla="*/ 758568547 h 331"/>
              <a:gd name="T74" fmla="*/ 252015625 w 190"/>
              <a:gd name="T75" fmla="*/ 783770133 h 331"/>
              <a:gd name="T76" fmla="*/ 221773750 w 190"/>
              <a:gd name="T77" fmla="*/ 803931402 h 331"/>
              <a:gd name="T78" fmla="*/ 191531875 w 190"/>
              <a:gd name="T79" fmla="*/ 808971720 h 331"/>
              <a:gd name="T80" fmla="*/ 156249688 w 190"/>
              <a:gd name="T81" fmla="*/ 824092672 h 331"/>
              <a:gd name="T82" fmla="*/ 136088438 w 190"/>
              <a:gd name="T83" fmla="*/ 819052354 h 331"/>
              <a:gd name="T84" fmla="*/ 105846563 w 190"/>
              <a:gd name="T85" fmla="*/ 834173306 h 331"/>
              <a:gd name="T86" fmla="*/ 90725625 w 190"/>
              <a:gd name="T87" fmla="*/ 814012037 h 331"/>
              <a:gd name="T88" fmla="*/ 80645000 w 190"/>
              <a:gd name="T89" fmla="*/ 783770133 h 331"/>
              <a:gd name="T90" fmla="*/ 55443438 w 190"/>
              <a:gd name="T91" fmla="*/ 758568547 h 331"/>
              <a:gd name="T92" fmla="*/ 25201563 w 190"/>
              <a:gd name="T93" fmla="*/ 723286326 h 331"/>
              <a:gd name="T94" fmla="*/ 45362813 w 190"/>
              <a:gd name="T95" fmla="*/ 703125057 h 331"/>
              <a:gd name="T96" fmla="*/ 75604688 w 190"/>
              <a:gd name="T97" fmla="*/ 703125057 h 331"/>
              <a:gd name="T98" fmla="*/ 100806250 w 190"/>
              <a:gd name="T99" fmla="*/ 703125057 h 331"/>
              <a:gd name="T100" fmla="*/ 75604688 w 190"/>
              <a:gd name="T101" fmla="*/ 672883153 h 331"/>
              <a:gd name="T102" fmla="*/ 70564375 w 190"/>
              <a:gd name="T103" fmla="*/ 642641249 h 331"/>
              <a:gd name="T104" fmla="*/ 75604688 w 190"/>
              <a:gd name="T105" fmla="*/ 602318711 h 331"/>
              <a:gd name="T106" fmla="*/ 65524063 w 190"/>
              <a:gd name="T107" fmla="*/ 587197759 h 331"/>
              <a:gd name="T108" fmla="*/ 55443438 w 190"/>
              <a:gd name="T109" fmla="*/ 561996172 h 331"/>
              <a:gd name="T110" fmla="*/ 25201563 w 190"/>
              <a:gd name="T111" fmla="*/ 541834903 h 331"/>
              <a:gd name="T112" fmla="*/ 10080625 w 190"/>
              <a:gd name="T113" fmla="*/ 511592999 h 331"/>
              <a:gd name="T114" fmla="*/ 0 w 190"/>
              <a:gd name="T115" fmla="*/ 481351096 h 33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0" h="331">
                <a:moveTo>
                  <a:pt x="0" y="187"/>
                </a:moveTo>
                <a:lnTo>
                  <a:pt x="0" y="185"/>
                </a:lnTo>
                <a:lnTo>
                  <a:pt x="2" y="185"/>
                </a:lnTo>
                <a:lnTo>
                  <a:pt x="4" y="183"/>
                </a:lnTo>
                <a:lnTo>
                  <a:pt x="4" y="181"/>
                </a:lnTo>
                <a:lnTo>
                  <a:pt x="6" y="179"/>
                </a:lnTo>
                <a:lnTo>
                  <a:pt x="6" y="177"/>
                </a:lnTo>
                <a:lnTo>
                  <a:pt x="6" y="175"/>
                </a:lnTo>
                <a:lnTo>
                  <a:pt x="8" y="173"/>
                </a:lnTo>
                <a:lnTo>
                  <a:pt x="8" y="171"/>
                </a:lnTo>
                <a:lnTo>
                  <a:pt x="10" y="169"/>
                </a:lnTo>
                <a:lnTo>
                  <a:pt x="12" y="167"/>
                </a:lnTo>
                <a:lnTo>
                  <a:pt x="12" y="165"/>
                </a:lnTo>
                <a:lnTo>
                  <a:pt x="14" y="163"/>
                </a:lnTo>
                <a:lnTo>
                  <a:pt x="14" y="161"/>
                </a:lnTo>
                <a:lnTo>
                  <a:pt x="16" y="159"/>
                </a:lnTo>
                <a:lnTo>
                  <a:pt x="20" y="155"/>
                </a:lnTo>
                <a:lnTo>
                  <a:pt x="20" y="153"/>
                </a:lnTo>
                <a:lnTo>
                  <a:pt x="22" y="151"/>
                </a:lnTo>
                <a:lnTo>
                  <a:pt x="24" y="149"/>
                </a:lnTo>
                <a:lnTo>
                  <a:pt x="28" y="145"/>
                </a:lnTo>
                <a:lnTo>
                  <a:pt x="28" y="143"/>
                </a:lnTo>
                <a:lnTo>
                  <a:pt x="30" y="141"/>
                </a:lnTo>
                <a:lnTo>
                  <a:pt x="32" y="139"/>
                </a:lnTo>
                <a:lnTo>
                  <a:pt x="34" y="137"/>
                </a:lnTo>
                <a:lnTo>
                  <a:pt x="36" y="135"/>
                </a:lnTo>
                <a:lnTo>
                  <a:pt x="36" y="133"/>
                </a:lnTo>
                <a:lnTo>
                  <a:pt x="36" y="131"/>
                </a:lnTo>
                <a:lnTo>
                  <a:pt x="36" y="129"/>
                </a:lnTo>
                <a:lnTo>
                  <a:pt x="36" y="127"/>
                </a:lnTo>
                <a:lnTo>
                  <a:pt x="36" y="125"/>
                </a:lnTo>
                <a:lnTo>
                  <a:pt x="36" y="123"/>
                </a:lnTo>
                <a:lnTo>
                  <a:pt x="36" y="119"/>
                </a:lnTo>
                <a:lnTo>
                  <a:pt x="36" y="115"/>
                </a:lnTo>
                <a:lnTo>
                  <a:pt x="38" y="115"/>
                </a:lnTo>
                <a:lnTo>
                  <a:pt x="38" y="111"/>
                </a:lnTo>
                <a:lnTo>
                  <a:pt x="38" y="107"/>
                </a:lnTo>
                <a:lnTo>
                  <a:pt x="38" y="105"/>
                </a:lnTo>
                <a:lnTo>
                  <a:pt x="38" y="103"/>
                </a:lnTo>
                <a:lnTo>
                  <a:pt x="38" y="101"/>
                </a:lnTo>
                <a:lnTo>
                  <a:pt x="38" y="99"/>
                </a:lnTo>
                <a:lnTo>
                  <a:pt x="38" y="97"/>
                </a:lnTo>
                <a:lnTo>
                  <a:pt x="38" y="95"/>
                </a:lnTo>
                <a:lnTo>
                  <a:pt x="38" y="93"/>
                </a:lnTo>
                <a:lnTo>
                  <a:pt x="38" y="91"/>
                </a:lnTo>
                <a:lnTo>
                  <a:pt x="38" y="89"/>
                </a:lnTo>
                <a:lnTo>
                  <a:pt x="38" y="87"/>
                </a:lnTo>
                <a:lnTo>
                  <a:pt x="40" y="85"/>
                </a:lnTo>
                <a:lnTo>
                  <a:pt x="40" y="83"/>
                </a:lnTo>
                <a:lnTo>
                  <a:pt x="40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40" y="73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7"/>
                </a:lnTo>
                <a:lnTo>
                  <a:pt x="44" y="65"/>
                </a:lnTo>
                <a:lnTo>
                  <a:pt x="44" y="63"/>
                </a:lnTo>
                <a:lnTo>
                  <a:pt x="42" y="61"/>
                </a:lnTo>
                <a:lnTo>
                  <a:pt x="42" y="59"/>
                </a:lnTo>
                <a:lnTo>
                  <a:pt x="40" y="57"/>
                </a:lnTo>
                <a:lnTo>
                  <a:pt x="38" y="57"/>
                </a:lnTo>
                <a:lnTo>
                  <a:pt x="36" y="55"/>
                </a:lnTo>
                <a:lnTo>
                  <a:pt x="36" y="53"/>
                </a:lnTo>
                <a:lnTo>
                  <a:pt x="38" y="51"/>
                </a:lnTo>
                <a:lnTo>
                  <a:pt x="36" y="49"/>
                </a:lnTo>
                <a:lnTo>
                  <a:pt x="36" y="47"/>
                </a:lnTo>
                <a:lnTo>
                  <a:pt x="34" y="45"/>
                </a:lnTo>
                <a:lnTo>
                  <a:pt x="34" y="43"/>
                </a:lnTo>
                <a:lnTo>
                  <a:pt x="32" y="43"/>
                </a:lnTo>
                <a:lnTo>
                  <a:pt x="32" y="41"/>
                </a:lnTo>
                <a:lnTo>
                  <a:pt x="30" y="39"/>
                </a:lnTo>
                <a:lnTo>
                  <a:pt x="30" y="33"/>
                </a:lnTo>
                <a:lnTo>
                  <a:pt x="30" y="31"/>
                </a:lnTo>
                <a:lnTo>
                  <a:pt x="30" y="29"/>
                </a:lnTo>
                <a:lnTo>
                  <a:pt x="30" y="27"/>
                </a:lnTo>
                <a:lnTo>
                  <a:pt x="30" y="25"/>
                </a:lnTo>
                <a:lnTo>
                  <a:pt x="30" y="24"/>
                </a:lnTo>
                <a:lnTo>
                  <a:pt x="28" y="22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8" y="8"/>
                </a:lnTo>
                <a:lnTo>
                  <a:pt x="32" y="6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40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4"/>
                </a:lnTo>
                <a:lnTo>
                  <a:pt x="54" y="4"/>
                </a:lnTo>
                <a:lnTo>
                  <a:pt x="56" y="6"/>
                </a:lnTo>
                <a:lnTo>
                  <a:pt x="58" y="6"/>
                </a:lnTo>
                <a:lnTo>
                  <a:pt x="60" y="8"/>
                </a:lnTo>
                <a:lnTo>
                  <a:pt x="62" y="10"/>
                </a:lnTo>
                <a:lnTo>
                  <a:pt x="64" y="10"/>
                </a:lnTo>
                <a:lnTo>
                  <a:pt x="66" y="12"/>
                </a:lnTo>
                <a:lnTo>
                  <a:pt x="68" y="12"/>
                </a:lnTo>
                <a:lnTo>
                  <a:pt x="70" y="14"/>
                </a:lnTo>
                <a:lnTo>
                  <a:pt x="72" y="16"/>
                </a:lnTo>
                <a:lnTo>
                  <a:pt x="74" y="16"/>
                </a:lnTo>
                <a:lnTo>
                  <a:pt x="80" y="20"/>
                </a:lnTo>
                <a:lnTo>
                  <a:pt x="86" y="22"/>
                </a:lnTo>
                <a:lnTo>
                  <a:pt x="90" y="24"/>
                </a:lnTo>
                <a:lnTo>
                  <a:pt x="94" y="25"/>
                </a:lnTo>
                <a:lnTo>
                  <a:pt x="98" y="29"/>
                </a:lnTo>
                <a:lnTo>
                  <a:pt x="104" y="31"/>
                </a:lnTo>
                <a:lnTo>
                  <a:pt x="108" y="33"/>
                </a:lnTo>
                <a:lnTo>
                  <a:pt x="110" y="35"/>
                </a:lnTo>
                <a:lnTo>
                  <a:pt x="114" y="37"/>
                </a:lnTo>
                <a:lnTo>
                  <a:pt x="116" y="39"/>
                </a:lnTo>
                <a:lnTo>
                  <a:pt x="118" y="39"/>
                </a:lnTo>
                <a:lnTo>
                  <a:pt x="124" y="43"/>
                </a:lnTo>
                <a:lnTo>
                  <a:pt x="134" y="49"/>
                </a:lnTo>
                <a:lnTo>
                  <a:pt x="136" y="49"/>
                </a:lnTo>
                <a:lnTo>
                  <a:pt x="142" y="53"/>
                </a:lnTo>
                <a:lnTo>
                  <a:pt x="148" y="57"/>
                </a:lnTo>
                <a:lnTo>
                  <a:pt x="152" y="59"/>
                </a:lnTo>
                <a:lnTo>
                  <a:pt x="158" y="63"/>
                </a:lnTo>
                <a:lnTo>
                  <a:pt x="162" y="65"/>
                </a:lnTo>
                <a:lnTo>
                  <a:pt x="170" y="71"/>
                </a:lnTo>
                <a:lnTo>
                  <a:pt x="172" y="71"/>
                </a:lnTo>
                <a:lnTo>
                  <a:pt x="180" y="75"/>
                </a:lnTo>
                <a:lnTo>
                  <a:pt x="190" y="81"/>
                </a:lnTo>
                <a:lnTo>
                  <a:pt x="190" y="87"/>
                </a:lnTo>
                <a:lnTo>
                  <a:pt x="190" y="89"/>
                </a:lnTo>
                <a:lnTo>
                  <a:pt x="190" y="97"/>
                </a:lnTo>
                <a:lnTo>
                  <a:pt x="190" y="99"/>
                </a:lnTo>
                <a:lnTo>
                  <a:pt x="190" y="105"/>
                </a:lnTo>
                <a:lnTo>
                  <a:pt x="190" y="107"/>
                </a:lnTo>
                <a:lnTo>
                  <a:pt x="190" y="113"/>
                </a:lnTo>
                <a:lnTo>
                  <a:pt x="190" y="115"/>
                </a:lnTo>
                <a:lnTo>
                  <a:pt x="190" y="123"/>
                </a:lnTo>
                <a:lnTo>
                  <a:pt x="190" y="125"/>
                </a:lnTo>
                <a:lnTo>
                  <a:pt x="190" y="131"/>
                </a:lnTo>
                <a:lnTo>
                  <a:pt x="190" y="133"/>
                </a:lnTo>
                <a:lnTo>
                  <a:pt x="190" y="139"/>
                </a:lnTo>
                <a:lnTo>
                  <a:pt x="190" y="143"/>
                </a:lnTo>
                <a:lnTo>
                  <a:pt x="190" y="149"/>
                </a:lnTo>
                <a:lnTo>
                  <a:pt x="190" y="151"/>
                </a:lnTo>
                <a:lnTo>
                  <a:pt x="190" y="159"/>
                </a:lnTo>
                <a:lnTo>
                  <a:pt x="188" y="159"/>
                </a:lnTo>
                <a:lnTo>
                  <a:pt x="186" y="159"/>
                </a:lnTo>
                <a:lnTo>
                  <a:pt x="184" y="159"/>
                </a:lnTo>
                <a:lnTo>
                  <a:pt x="182" y="159"/>
                </a:lnTo>
                <a:lnTo>
                  <a:pt x="180" y="161"/>
                </a:lnTo>
                <a:lnTo>
                  <a:pt x="178" y="161"/>
                </a:lnTo>
                <a:lnTo>
                  <a:pt x="176" y="159"/>
                </a:lnTo>
                <a:lnTo>
                  <a:pt x="174" y="159"/>
                </a:lnTo>
                <a:lnTo>
                  <a:pt x="174" y="161"/>
                </a:lnTo>
                <a:lnTo>
                  <a:pt x="172" y="163"/>
                </a:lnTo>
                <a:lnTo>
                  <a:pt x="172" y="165"/>
                </a:lnTo>
                <a:lnTo>
                  <a:pt x="172" y="167"/>
                </a:lnTo>
                <a:lnTo>
                  <a:pt x="172" y="169"/>
                </a:lnTo>
                <a:lnTo>
                  <a:pt x="172" y="171"/>
                </a:lnTo>
                <a:lnTo>
                  <a:pt x="170" y="173"/>
                </a:lnTo>
                <a:lnTo>
                  <a:pt x="168" y="175"/>
                </a:lnTo>
                <a:lnTo>
                  <a:pt x="168" y="177"/>
                </a:lnTo>
                <a:lnTo>
                  <a:pt x="166" y="177"/>
                </a:lnTo>
                <a:lnTo>
                  <a:pt x="168" y="179"/>
                </a:lnTo>
                <a:lnTo>
                  <a:pt x="168" y="181"/>
                </a:lnTo>
                <a:lnTo>
                  <a:pt x="166" y="181"/>
                </a:lnTo>
                <a:lnTo>
                  <a:pt x="164" y="181"/>
                </a:lnTo>
                <a:lnTo>
                  <a:pt x="162" y="183"/>
                </a:lnTo>
                <a:lnTo>
                  <a:pt x="162" y="185"/>
                </a:lnTo>
                <a:lnTo>
                  <a:pt x="162" y="187"/>
                </a:lnTo>
                <a:lnTo>
                  <a:pt x="164" y="187"/>
                </a:lnTo>
                <a:lnTo>
                  <a:pt x="162" y="189"/>
                </a:lnTo>
                <a:lnTo>
                  <a:pt x="164" y="191"/>
                </a:lnTo>
                <a:lnTo>
                  <a:pt x="166" y="191"/>
                </a:lnTo>
                <a:lnTo>
                  <a:pt x="164" y="193"/>
                </a:lnTo>
                <a:lnTo>
                  <a:pt x="162" y="195"/>
                </a:lnTo>
                <a:lnTo>
                  <a:pt x="160" y="195"/>
                </a:lnTo>
                <a:lnTo>
                  <a:pt x="158" y="197"/>
                </a:lnTo>
                <a:lnTo>
                  <a:pt x="158" y="199"/>
                </a:lnTo>
                <a:lnTo>
                  <a:pt x="158" y="201"/>
                </a:lnTo>
                <a:lnTo>
                  <a:pt x="158" y="203"/>
                </a:lnTo>
                <a:lnTo>
                  <a:pt x="160" y="205"/>
                </a:lnTo>
                <a:lnTo>
                  <a:pt x="160" y="207"/>
                </a:lnTo>
                <a:lnTo>
                  <a:pt x="160" y="209"/>
                </a:lnTo>
                <a:lnTo>
                  <a:pt x="158" y="211"/>
                </a:lnTo>
                <a:lnTo>
                  <a:pt x="156" y="213"/>
                </a:lnTo>
                <a:lnTo>
                  <a:pt x="154" y="215"/>
                </a:lnTo>
                <a:lnTo>
                  <a:pt x="152" y="217"/>
                </a:lnTo>
                <a:lnTo>
                  <a:pt x="152" y="219"/>
                </a:lnTo>
                <a:lnTo>
                  <a:pt x="152" y="221"/>
                </a:lnTo>
                <a:lnTo>
                  <a:pt x="154" y="223"/>
                </a:lnTo>
                <a:lnTo>
                  <a:pt x="156" y="223"/>
                </a:lnTo>
                <a:lnTo>
                  <a:pt x="158" y="223"/>
                </a:lnTo>
                <a:lnTo>
                  <a:pt x="160" y="221"/>
                </a:lnTo>
                <a:lnTo>
                  <a:pt x="162" y="223"/>
                </a:lnTo>
                <a:lnTo>
                  <a:pt x="164" y="223"/>
                </a:lnTo>
                <a:lnTo>
                  <a:pt x="164" y="225"/>
                </a:lnTo>
                <a:lnTo>
                  <a:pt x="162" y="227"/>
                </a:lnTo>
                <a:lnTo>
                  <a:pt x="164" y="229"/>
                </a:lnTo>
                <a:lnTo>
                  <a:pt x="164" y="231"/>
                </a:lnTo>
                <a:lnTo>
                  <a:pt x="164" y="233"/>
                </a:lnTo>
                <a:lnTo>
                  <a:pt x="164" y="235"/>
                </a:lnTo>
                <a:lnTo>
                  <a:pt x="166" y="235"/>
                </a:lnTo>
                <a:lnTo>
                  <a:pt x="166" y="237"/>
                </a:lnTo>
                <a:lnTo>
                  <a:pt x="166" y="239"/>
                </a:lnTo>
                <a:lnTo>
                  <a:pt x="166" y="241"/>
                </a:lnTo>
                <a:lnTo>
                  <a:pt x="166" y="243"/>
                </a:lnTo>
                <a:lnTo>
                  <a:pt x="166" y="245"/>
                </a:lnTo>
                <a:lnTo>
                  <a:pt x="168" y="247"/>
                </a:lnTo>
                <a:lnTo>
                  <a:pt x="170" y="249"/>
                </a:lnTo>
                <a:lnTo>
                  <a:pt x="172" y="249"/>
                </a:lnTo>
                <a:lnTo>
                  <a:pt x="172" y="251"/>
                </a:lnTo>
                <a:lnTo>
                  <a:pt x="174" y="253"/>
                </a:lnTo>
                <a:lnTo>
                  <a:pt x="172" y="255"/>
                </a:lnTo>
                <a:lnTo>
                  <a:pt x="172" y="257"/>
                </a:lnTo>
                <a:lnTo>
                  <a:pt x="172" y="259"/>
                </a:lnTo>
                <a:lnTo>
                  <a:pt x="170" y="259"/>
                </a:lnTo>
                <a:lnTo>
                  <a:pt x="168" y="259"/>
                </a:lnTo>
                <a:lnTo>
                  <a:pt x="166" y="257"/>
                </a:lnTo>
                <a:lnTo>
                  <a:pt x="164" y="257"/>
                </a:lnTo>
                <a:lnTo>
                  <a:pt x="162" y="259"/>
                </a:lnTo>
                <a:lnTo>
                  <a:pt x="160" y="259"/>
                </a:lnTo>
                <a:lnTo>
                  <a:pt x="158" y="261"/>
                </a:lnTo>
                <a:lnTo>
                  <a:pt x="156" y="263"/>
                </a:lnTo>
                <a:lnTo>
                  <a:pt x="154" y="263"/>
                </a:lnTo>
                <a:lnTo>
                  <a:pt x="152" y="265"/>
                </a:lnTo>
                <a:lnTo>
                  <a:pt x="150" y="265"/>
                </a:lnTo>
                <a:lnTo>
                  <a:pt x="150" y="267"/>
                </a:lnTo>
                <a:lnTo>
                  <a:pt x="150" y="269"/>
                </a:lnTo>
                <a:lnTo>
                  <a:pt x="150" y="271"/>
                </a:lnTo>
                <a:lnTo>
                  <a:pt x="150" y="273"/>
                </a:lnTo>
                <a:lnTo>
                  <a:pt x="148" y="273"/>
                </a:lnTo>
                <a:lnTo>
                  <a:pt x="146" y="275"/>
                </a:lnTo>
                <a:lnTo>
                  <a:pt x="144" y="277"/>
                </a:lnTo>
                <a:lnTo>
                  <a:pt x="144" y="279"/>
                </a:lnTo>
                <a:lnTo>
                  <a:pt x="142" y="281"/>
                </a:lnTo>
                <a:lnTo>
                  <a:pt x="140" y="281"/>
                </a:lnTo>
                <a:lnTo>
                  <a:pt x="140" y="283"/>
                </a:lnTo>
                <a:lnTo>
                  <a:pt x="138" y="283"/>
                </a:lnTo>
                <a:lnTo>
                  <a:pt x="138" y="285"/>
                </a:lnTo>
                <a:lnTo>
                  <a:pt x="136" y="287"/>
                </a:lnTo>
                <a:lnTo>
                  <a:pt x="134" y="289"/>
                </a:lnTo>
                <a:lnTo>
                  <a:pt x="134" y="291"/>
                </a:lnTo>
                <a:lnTo>
                  <a:pt x="132" y="291"/>
                </a:lnTo>
                <a:lnTo>
                  <a:pt x="130" y="293"/>
                </a:lnTo>
                <a:lnTo>
                  <a:pt x="128" y="293"/>
                </a:lnTo>
                <a:lnTo>
                  <a:pt x="128" y="295"/>
                </a:lnTo>
                <a:lnTo>
                  <a:pt x="126" y="297"/>
                </a:lnTo>
                <a:lnTo>
                  <a:pt x="124" y="297"/>
                </a:lnTo>
                <a:lnTo>
                  <a:pt x="122" y="297"/>
                </a:lnTo>
                <a:lnTo>
                  <a:pt x="120" y="297"/>
                </a:lnTo>
                <a:lnTo>
                  <a:pt x="118" y="297"/>
                </a:lnTo>
                <a:lnTo>
                  <a:pt x="116" y="297"/>
                </a:lnTo>
                <a:lnTo>
                  <a:pt x="114" y="299"/>
                </a:lnTo>
                <a:lnTo>
                  <a:pt x="112" y="299"/>
                </a:lnTo>
                <a:lnTo>
                  <a:pt x="110" y="299"/>
                </a:lnTo>
                <a:lnTo>
                  <a:pt x="108" y="299"/>
                </a:lnTo>
                <a:lnTo>
                  <a:pt x="106" y="299"/>
                </a:lnTo>
                <a:lnTo>
                  <a:pt x="104" y="299"/>
                </a:lnTo>
                <a:lnTo>
                  <a:pt x="102" y="299"/>
                </a:lnTo>
                <a:lnTo>
                  <a:pt x="100" y="301"/>
                </a:lnTo>
                <a:lnTo>
                  <a:pt x="100" y="303"/>
                </a:lnTo>
                <a:lnTo>
                  <a:pt x="102" y="303"/>
                </a:lnTo>
                <a:lnTo>
                  <a:pt x="104" y="305"/>
                </a:lnTo>
                <a:lnTo>
                  <a:pt x="102" y="307"/>
                </a:lnTo>
                <a:lnTo>
                  <a:pt x="102" y="309"/>
                </a:lnTo>
                <a:lnTo>
                  <a:pt x="100" y="311"/>
                </a:lnTo>
                <a:lnTo>
                  <a:pt x="98" y="313"/>
                </a:lnTo>
                <a:lnTo>
                  <a:pt x="96" y="315"/>
                </a:lnTo>
                <a:lnTo>
                  <a:pt x="94" y="317"/>
                </a:lnTo>
                <a:lnTo>
                  <a:pt x="94" y="319"/>
                </a:lnTo>
                <a:lnTo>
                  <a:pt x="92" y="319"/>
                </a:lnTo>
                <a:lnTo>
                  <a:pt x="90" y="319"/>
                </a:lnTo>
                <a:lnTo>
                  <a:pt x="88" y="319"/>
                </a:lnTo>
                <a:lnTo>
                  <a:pt x="86" y="319"/>
                </a:lnTo>
                <a:lnTo>
                  <a:pt x="84" y="319"/>
                </a:lnTo>
                <a:lnTo>
                  <a:pt x="82" y="321"/>
                </a:lnTo>
                <a:lnTo>
                  <a:pt x="80" y="321"/>
                </a:lnTo>
                <a:lnTo>
                  <a:pt x="78" y="321"/>
                </a:lnTo>
                <a:lnTo>
                  <a:pt x="76" y="321"/>
                </a:lnTo>
                <a:lnTo>
                  <a:pt x="74" y="321"/>
                </a:lnTo>
                <a:lnTo>
                  <a:pt x="72" y="321"/>
                </a:lnTo>
                <a:lnTo>
                  <a:pt x="70" y="323"/>
                </a:lnTo>
                <a:lnTo>
                  <a:pt x="68" y="323"/>
                </a:lnTo>
                <a:lnTo>
                  <a:pt x="68" y="325"/>
                </a:lnTo>
                <a:lnTo>
                  <a:pt x="66" y="325"/>
                </a:lnTo>
                <a:lnTo>
                  <a:pt x="64" y="327"/>
                </a:lnTo>
                <a:lnTo>
                  <a:pt x="62" y="327"/>
                </a:lnTo>
                <a:lnTo>
                  <a:pt x="62" y="329"/>
                </a:lnTo>
                <a:lnTo>
                  <a:pt x="60" y="327"/>
                </a:lnTo>
                <a:lnTo>
                  <a:pt x="58" y="327"/>
                </a:lnTo>
                <a:lnTo>
                  <a:pt x="58" y="325"/>
                </a:lnTo>
                <a:lnTo>
                  <a:pt x="56" y="323"/>
                </a:lnTo>
                <a:lnTo>
                  <a:pt x="54" y="325"/>
                </a:lnTo>
                <a:lnTo>
                  <a:pt x="54" y="327"/>
                </a:lnTo>
                <a:lnTo>
                  <a:pt x="52" y="327"/>
                </a:lnTo>
                <a:lnTo>
                  <a:pt x="50" y="327"/>
                </a:lnTo>
                <a:lnTo>
                  <a:pt x="48" y="327"/>
                </a:lnTo>
                <a:lnTo>
                  <a:pt x="46" y="329"/>
                </a:lnTo>
                <a:lnTo>
                  <a:pt x="46" y="331"/>
                </a:lnTo>
                <a:lnTo>
                  <a:pt x="44" y="331"/>
                </a:lnTo>
                <a:lnTo>
                  <a:pt x="42" y="331"/>
                </a:lnTo>
                <a:lnTo>
                  <a:pt x="40" y="329"/>
                </a:lnTo>
                <a:lnTo>
                  <a:pt x="38" y="329"/>
                </a:lnTo>
                <a:lnTo>
                  <a:pt x="38" y="327"/>
                </a:lnTo>
                <a:lnTo>
                  <a:pt x="38" y="325"/>
                </a:lnTo>
                <a:lnTo>
                  <a:pt x="36" y="323"/>
                </a:lnTo>
                <a:lnTo>
                  <a:pt x="36" y="321"/>
                </a:lnTo>
                <a:lnTo>
                  <a:pt x="36" y="319"/>
                </a:ln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2" y="311"/>
                </a:lnTo>
                <a:lnTo>
                  <a:pt x="32" y="309"/>
                </a:lnTo>
                <a:lnTo>
                  <a:pt x="30" y="307"/>
                </a:lnTo>
                <a:lnTo>
                  <a:pt x="28" y="305"/>
                </a:lnTo>
                <a:lnTo>
                  <a:pt x="26" y="303"/>
                </a:lnTo>
                <a:lnTo>
                  <a:pt x="24" y="303"/>
                </a:lnTo>
                <a:lnTo>
                  <a:pt x="24" y="301"/>
                </a:lnTo>
                <a:lnTo>
                  <a:pt x="22" y="301"/>
                </a:lnTo>
                <a:lnTo>
                  <a:pt x="20" y="299"/>
                </a:lnTo>
                <a:lnTo>
                  <a:pt x="18" y="297"/>
                </a:lnTo>
                <a:lnTo>
                  <a:pt x="16" y="295"/>
                </a:lnTo>
                <a:lnTo>
                  <a:pt x="16" y="293"/>
                </a:lnTo>
                <a:lnTo>
                  <a:pt x="14" y="291"/>
                </a:lnTo>
                <a:lnTo>
                  <a:pt x="12" y="289"/>
                </a:lnTo>
                <a:lnTo>
                  <a:pt x="10" y="287"/>
                </a:lnTo>
                <a:lnTo>
                  <a:pt x="10" y="285"/>
                </a:lnTo>
                <a:lnTo>
                  <a:pt x="12" y="283"/>
                </a:lnTo>
                <a:lnTo>
                  <a:pt x="12" y="281"/>
                </a:lnTo>
                <a:lnTo>
                  <a:pt x="14" y="279"/>
                </a:lnTo>
                <a:lnTo>
                  <a:pt x="18" y="279"/>
                </a:lnTo>
                <a:lnTo>
                  <a:pt x="20" y="279"/>
                </a:lnTo>
                <a:lnTo>
                  <a:pt x="22" y="279"/>
                </a:lnTo>
                <a:lnTo>
                  <a:pt x="24" y="279"/>
                </a:lnTo>
                <a:lnTo>
                  <a:pt x="26" y="279"/>
                </a:lnTo>
                <a:lnTo>
                  <a:pt x="28" y="279"/>
                </a:lnTo>
                <a:lnTo>
                  <a:pt x="30" y="279"/>
                </a:lnTo>
                <a:lnTo>
                  <a:pt x="32" y="279"/>
                </a:lnTo>
                <a:lnTo>
                  <a:pt x="34" y="279"/>
                </a:lnTo>
                <a:lnTo>
                  <a:pt x="36" y="279"/>
                </a:lnTo>
                <a:lnTo>
                  <a:pt x="38" y="279"/>
                </a:lnTo>
                <a:lnTo>
                  <a:pt x="40" y="279"/>
                </a:lnTo>
                <a:lnTo>
                  <a:pt x="38" y="277"/>
                </a:lnTo>
                <a:lnTo>
                  <a:pt x="36" y="275"/>
                </a:lnTo>
                <a:lnTo>
                  <a:pt x="36" y="273"/>
                </a:lnTo>
                <a:lnTo>
                  <a:pt x="34" y="273"/>
                </a:lnTo>
                <a:lnTo>
                  <a:pt x="34" y="271"/>
                </a:lnTo>
                <a:lnTo>
                  <a:pt x="32" y="269"/>
                </a:lnTo>
                <a:lnTo>
                  <a:pt x="30" y="267"/>
                </a:lnTo>
                <a:lnTo>
                  <a:pt x="30" y="265"/>
                </a:lnTo>
                <a:lnTo>
                  <a:pt x="30" y="263"/>
                </a:lnTo>
                <a:lnTo>
                  <a:pt x="30" y="261"/>
                </a:lnTo>
                <a:lnTo>
                  <a:pt x="30" y="259"/>
                </a:lnTo>
                <a:lnTo>
                  <a:pt x="28" y="257"/>
                </a:lnTo>
                <a:lnTo>
                  <a:pt x="28" y="255"/>
                </a:lnTo>
                <a:lnTo>
                  <a:pt x="28" y="253"/>
                </a:lnTo>
                <a:lnTo>
                  <a:pt x="28" y="251"/>
                </a:lnTo>
                <a:lnTo>
                  <a:pt x="30" y="249"/>
                </a:lnTo>
                <a:lnTo>
                  <a:pt x="30" y="247"/>
                </a:lnTo>
                <a:lnTo>
                  <a:pt x="30" y="245"/>
                </a:lnTo>
                <a:lnTo>
                  <a:pt x="30" y="243"/>
                </a:lnTo>
                <a:lnTo>
                  <a:pt x="30" y="241"/>
                </a:lnTo>
                <a:lnTo>
                  <a:pt x="30" y="239"/>
                </a:lnTo>
                <a:lnTo>
                  <a:pt x="28" y="239"/>
                </a:lnTo>
                <a:lnTo>
                  <a:pt x="28" y="237"/>
                </a:lnTo>
                <a:lnTo>
                  <a:pt x="28" y="235"/>
                </a:lnTo>
                <a:lnTo>
                  <a:pt x="26" y="233"/>
                </a:lnTo>
                <a:lnTo>
                  <a:pt x="26" y="231"/>
                </a:lnTo>
                <a:lnTo>
                  <a:pt x="26" y="229"/>
                </a:lnTo>
                <a:lnTo>
                  <a:pt x="24" y="227"/>
                </a:lnTo>
                <a:lnTo>
                  <a:pt x="24" y="225"/>
                </a:lnTo>
                <a:lnTo>
                  <a:pt x="24" y="223"/>
                </a:lnTo>
                <a:lnTo>
                  <a:pt x="22" y="223"/>
                </a:lnTo>
                <a:lnTo>
                  <a:pt x="22" y="221"/>
                </a:lnTo>
                <a:lnTo>
                  <a:pt x="20" y="221"/>
                </a:lnTo>
                <a:lnTo>
                  <a:pt x="20" y="219"/>
                </a:lnTo>
                <a:lnTo>
                  <a:pt x="20" y="217"/>
                </a:lnTo>
                <a:lnTo>
                  <a:pt x="18" y="215"/>
                </a:lnTo>
                <a:lnTo>
                  <a:pt x="10" y="215"/>
                </a:lnTo>
                <a:lnTo>
                  <a:pt x="10" y="213"/>
                </a:lnTo>
                <a:lnTo>
                  <a:pt x="8" y="211"/>
                </a:lnTo>
                <a:lnTo>
                  <a:pt x="8" y="209"/>
                </a:lnTo>
                <a:lnTo>
                  <a:pt x="6" y="207"/>
                </a:lnTo>
                <a:lnTo>
                  <a:pt x="4" y="205"/>
                </a:lnTo>
                <a:lnTo>
                  <a:pt x="4" y="203"/>
                </a:lnTo>
                <a:lnTo>
                  <a:pt x="2" y="201"/>
                </a:lnTo>
                <a:lnTo>
                  <a:pt x="2" y="199"/>
                </a:lnTo>
                <a:lnTo>
                  <a:pt x="2" y="197"/>
                </a:lnTo>
                <a:lnTo>
                  <a:pt x="2" y="195"/>
                </a:lnTo>
                <a:lnTo>
                  <a:pt x="2" y="193"/>
                </a:lnTo>
                <a:lnTo>
                  <a:pt x="0" y="191"/>
                </a:lnTo>
                <a:lnTo>
                  <a:pt x="0" y="189"/>
                </a:lnTo>
                <a:lnTo>
                  <a:pt x="0" y="18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9" name="Freeform 2303">
            <a:extLst>
              <a:ext uri="{FF2B5EF4-FFF2-40B4-BE49-F238E27FC236}">
                <a16:creationId xmlns:a16="http://schemas.microsoft.com/office/drawing/2014/main" id="{35D55DA2-631B-4747-92B6-30F968A9A616}"/>
              </a:ext>
            </a:extLst>
          </p:cNvPr>
          <p:cNvSpPr>
            <a:spLocks/>
          </p:cNvSpPr>
          <p:nvPr/>
        </p:nvSpPr>
        <p:spPr bwMode="auto">
          <a:xfrm>
            <a:off x="4600577" y="3165476"/>
            <a:ext cx="301625" cy="525463"/>
          </a:xfrm>
          <a:custGeom>
            <a:avLst/>
            <a:gdLst>
              <a:gd name="T0" fmla="*/ 15120938 w 190"/>
              <a:gd name="T1" fmla="*/ 446068874 h 331"/>
              <a:gd name="T2" fmla="*/ 35282188 w 190"/>
              <a:gd name="T3" fmla="*/ 405746336 h 331"/>
              <a:gd name="T4" fmla="*/ 75604688 w 190"/>
              <a:gd name="T5" fmla="*/ 355343163 h 331"/>
              <a:gd name="T6" fmla="*/ 90725625 w 190"/>
              <a:gd name="T7" fmla="*/ 320060942 h 331"/>
              <a:gd name="T8" fmla="*/ 95765938 w 190"/>
              <a:gd name="T9" fmla="*/ 279738404 h 331"/>
              <a:gd name="T10" fmla="*/ 95765938 w 190"/>
              <a:gd name="T11" fmla="*/ 239415865 h 331"/>
              <a:gd name="T12" fmla="*/ 100806250 w 190"/>
              <a:gd name="T13" fmla="*/ 199093327 h 331"/>
              <a:gd name="T14" fmla="*/ 110886875 w 190"/>
              <a:gd name="T15" fmla="*/ 163811106 h 331"/>
              <a:gd name="T16" fmla="*/ 95765938 w 190"/>
              <a:gd name="T17" fmla="*/ 128528885 h 331"/>
              <a:gd name="T18" fmla="*/ 75604688 w 190"/>
              <a:gd name="T19" fmla="*/ 83166029 h 331"/>
              <a:gd name="T20" fmla="*/ 70564375 w 190"/>
              <a:gd name="T21" fmla="*/ 45362856 h 331"/>
              <a:gd name="T22" fmla="*/ 80645000 w 190"/>
              <a:gd name="T23" fmla="*/ 15120952 h 331"/>
              <a:gd name="T24" fmla="*/ 126007813 w 190"/>
              <a:gd name="T25" fmla="*/ 10080635 h 331"/>
              <a:gd name="T26" fmla="*/ 171370625 w 190"/>
              <a:gd name="T27" fmla="*/ 30241904 h 331"/>
              <a:gd name="T28" fmla="*/ 236894688 w 190"/>
              <a:gd name="T29" fmla="*/ 63004760 h 331"/>
              <a:gd name="T30" fmla="*/ 312499375 w 190"/>
              <a:gd name="T31" fmla="*/ 108367616 h 331"/>
              <a:gd name="T32" fmla="*/ 408265313 w 190"/>
              <a:gd name="T33" fmla="*/ 163811106 h 331"/>
              <a:gd name="T34" fmla="*/ 478829688 w 190"/>
              <a:gd name="T35" fmla="*/ 249496500 h 331"/>
              <a:gd name="T36" fmla="*/ 478829688 w 190"/>
              <a:gd name="T37" fmla="*/ 335181894 h 331"/>
              <a:gd name="T38" fmla="*/ 468749063 w 190"/>
              <a:gd name="T39" fmla="*/ 400706019 h 331"/>
              <a:gd name="T40" fmla="*/ 433466875 w 190"/>
              <a:gd name="T41" fmla="*/ 410786653 h 331"/>
              <a:gd name="T42" fmla="*/ 428426563 w 190"/>
              <a:gd name="T43" fmla="*/ 435988240 h 331"/>
              <a:gd name="T44" fmla="*/ 408265313 w 190"/>
              <a:gd name="T45" fmla="*/ 461189826 h 331"/>
              <a:gd name="T46" fmla="*/ 408265313 w 190"/>
              <a:gd name="T47" fmla="*/ 491431730 h 331"/>
              <a:gd name="T48" fmla="*/ 403225000 w 190"/>
              <a:gd name="T49" fmla="*/ 521673634 h 331"/>
              <a:gd name="T50" fmla="*/ 383063750 w 190"/>
              <a:gd name="T51" fmla="*/ 551915538 h 331"/>
              <a:gd name="T52" fmla="*/ 408265313 w 190"/>
              <a:gd name="T53" fmla="*/ 561996172 h 331"/>
              <a:gd name="T54" fmla="*/ 413305625 w 190"/>
              <a:gd name="T55" fmla="*/ 592238076 h 331"/>
              <a:gd name="T56" fmla="*/ 423386250 w 190"/>
              <a:gd name="T57" fmla="*/ 622479980 h 331"/>
              <a:gd name="T58" fmla="*/ 433466875 w 190"/>
              <a:gd name="T59" fmla="*/ 652721884 h 331"/>
              <a:gd name="T60" fmla="*/ 403225000 w 190"/>
              <a:gd name="T61" fmla="*/ 652721884 h 331"/>
              <a:gd name="T62" fmla="*/ 378023438 w 190"/>
              <a:gd name="T63" fmla="*/ 677923470 h 331"/>
              <a:gd name="T64" fmla="*/ 357862188 w 190"/>
              <a:gd name="T65" fmla="*/ 708165374 h 331"/>
              <a:gd name="T66" fmla="*/ 337700938 w 190"/>
              <a:gd name="T67" fmla="*/ 728326643 h 331"/>
              <a:gd name="T68" fmla="*/ 312499375 w 190"/>
              <a:gd name="T69" fmla="*/ 748487912 h 331"/>
              <a:gd name="T70" fmla="*/ 282257500 w 190"/>
              <a:gd name="T71" fmla="*/ 753528230 h 331"/>
              <a:gd name="T72" fmla="*/ 252015625 w 190"/>
              <a:gd name="T73" fmla="*/ 758568547 h 331"/>
              <a:gd name="T74" fmla="*/ 252015625 w 190"/>
              <a:gd name="T75" fmla="*/ 783770133 h 331"/>
              <a:gd name="T76" fmla="*/ 221773750 w 190"/>
              <a:gd name="T77" fmla="*/ 803931402 h 331"/>
              <a:gd name="T78" fmla="*/ 191531875 w 190"/>
              <a:gd name="T79" fmla="*/ 808971720 h 331"/>
              <a:gd name="T80" fmla="*/ 156249688 w 190"/>
              <a:gd name="T81" fmla="*/ 824092672 h 331"/>
              <a:gd name="T82" fmla="*/ 136088438 w 190"/>
              <a:gd name="T83" fmla="*/ 819052354 h 331"/>
              <a:gd name="T84" fmla="*/ 105846563 w 190"/>
              <a:gd name="T85" fmla="*/ 834173306 h 331"/>
              <a:gd name="T86" fmla="*/ 90725625 w 190"/>
              <a:gd name="T87" fmla="*/ 814012037 h 331"/>
              <a:gd name="T88" fmla="*/ 80645000 w 190"/>
              <a:gd name="T89" fmla="*/ 783770133 h 331"/>
              <a:gd name="T90" fmla="*/ 55443438 w 190"/>
              <a:gd name="T91" fmla="*/ 758568547 h 331"/>
              <a:gd name="T92" fmla="*/ 25201563 w 190"/>
              <a:gd name="T93" fmla="*/ 723286326 h 331"/>
              <a:gd name="T94" fmla="*/ 45362813 w 190"/>
              <a:gd name="T95" fmla="*/ 703125057 h 331"/>
              <a:gd name="T96" fmla="*/ 75604688 w 190"/>
              <a:gd name="T97" fmla="*/ 703125057 h 331"/>
              <a:gd name="T98" fmla="*/ 100806250 w 190"/>
              <a:gd name="T99" fmla="*/ 703125057 h 331"/>
              <a:gd name="T100" fmla="*/ 75604688 w 190"/>
              <a:gd name="T101" fmla="*/ 672883153 h 331"/>
              <a:gd name="T102" fmla="*/ 70564375 w 190"/>
              <a:gd name="T103" fmla="*/ 642641249 h 331"/>
              <a:gd name="T104" fmla="*/ 75604688 w 190"/>
              <a:gd name="T105" fmla="*/ 602318711 h 331"/>
              <a:gd name="T106" fmla="*/ 65524063 w 190"/>
              <a:gd name="T107" fmla="*/ 587197759 h 331"/>
              <a:gd name="T108" fmla="*/ 55443438 w 190"/>
              <a:gd name="T109" fmla="*/ 561996172 h 331"/>
              <a:gd name="T110" fmla="*/ 25201563 w 190"/>
              <a:gd name="T111" fmla="*/ 541834903 h 331"/>
              <a:gd name="T112" fmla="*/ 10080625 w 190"/>
              <a:gd name="T113" fmla="*/ 511592999 h 331"/>
              <a:gd name="T114" fmla="*/ 0 w 190"/>
              <a:gd name="T115" fmla="*/ 481351096 h 33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0" h="331">
                <a:moveTo>
                  <a:pt x="0" y="187"/>
                </a:moveTo>
                <a:lnTo>
                  <a:pt x="0" y="185"/>
                </a:lnTo>
                <a:lnTo>
                  <a:pt x="2" y="185"/>
                </a:lnTo>
                <a:lnTo>
                  <a:pt x="4" y="183"/>
                </a:lnTo>
                <a:lnTo>
                  <a:pt x="4" y="181"/>
                </a:lnTo>
                <a:lnTo>
                  <a:pt x="6" y="179"/>
                </a:lnTo>
                <a:lnTo>
                  <a:pt x="6" y="177"/>
                </a:lnTo>
                <a:lnTo>
                  <a:pt x="6" y="175"/>
                </a:lnTo>
                <a:lnTo>
                  <a:pt x="8" y="173"/>
                </a:lnTo>
                <a:lnTo>
                  <a:pt x="8" y="171"/>
                </a:lnTo>
                <a:lnTo>
                  <a:pt x="10" y="169"/>
                </a:lnTo>
                <a:lnTo>
                  <a:pt x="12" y="167"/>
                </a:lnTo>
                <a:lnTo>
                  <a:pt x="12" y="165"/>
                </a:lnTo>
                <a:lnTo>
                  <a:pt x="14" y="163"/>
                </a:lnTo>
                <a:lnTo>
                  <a:pt x="14" y="161"/>
                </a:lnTo>
                <a:lnTo>
                  <a:pt x="16" y="159"/>
                </a:lnTo>
                <a:lnTo>
                  <a:pt x="20" y="155"/>
                </a:lnTo>
                <a:lnTo>
                  <a:pt x="20" y="153"/>
                </a:lnTo>
                <a:lnTo>
                  <a:pt x="22" y="151"/>
                </a:lnTo>
                <a:lnTo>
                  <a:pt x="24" y="149"/>
                </a:lnTo>
                <a:lnTo>
                  <a:pt x="28" y="145"/>
                </a:lnTo>
                <a:lnTo>
                  <a:pt x="28" y="143"/>
                </a:lnTo>
                <a:lnTo>
                  <a:pt x="30" y="141"/>
                </a:lnTo>
                <a:lnTo>
                  <a:pt x="32" y="139"/>
                </a:lnTo>
                <a:lnTo>
                  <a:pt x="34" y="137"/>
                </a:lnTo>
                <a:lnTo>
                  <a:pt x="36" y="135"/>
                </a:lnTo>
                <a:lnTo>
                  <a:pt x="36" y="133"/>
                </a:lnTo>
                <a:lnTo>
                  <a:pt x="36" y="131"/>
                </a:lnTo>
                <a:lnTo>
                  <a:pt x="36" y="129"/>
                </a:lnTo>
                <a:lnTo>
                  <a:pt x="36" y="127"/>
                </a:lnTo>
                <a:lnTo>
                  <a:pt x="36" y="125"/>
                </a:lnTo>
                <a:lnTo>
                  <a:pt x="36" y="123"/>
                </a:lnTo>
                <a:lnTo>
                  <a:pt x="36" y="119"/>
                </a:lnTo>
                <a:lnTo>
                  <a:pt x="36" y="115"/>
                </a:lnTo>
                <a:lnTo>
                  <a:pt x="38" y="115"/>
                </a:lnTo>
                <a:lnTo>
                  <a:pt x="38" y="111"/>
                </a:lnTo>
                <a:lnTo>
                  <a:pt x="38" y="107"/>
                </a:lnTo>
                <a:lnTo>
                  <a:pt x="38" y="105"/>
                </a:lnTo>
                <a:lnTo>
                  <a:pt x="38" y="103"/>
                </a:lnTo>
                <a:lnTo>
                  <a:pt x="38" y="101"/>
                </a:lnTo>
                <a:lnTo>
                  <a:pt x="38" y="99"/>
                </a:lnTo>
                <a:lnTo>
                  <a:pt x="38" y="97"/>
                </a:lnTo>
                <a:lnTo>
                  <a:pt x="38" y="95"/>
                </a:lnTo>
                <a:lnTo>
                  <a:pt x="38" y="93"/>
                </a:lnTo>
                <a:lnTo>
                  <a:pt x="38" y="91"/>
                </a:lnTo>
                <a:lnTo>
                  <a:pt x="38" y="89"/>
                </a:lnTo>
                <a:lnTo>
                  <a:pt x="38" y="87"/>
                </a:lnTo>
                <a:lnTo>
                  <a:pt x="40" y="85"/>
                </a:lnTo>
                <a:lnTo>
                  <a:pt x="40" y="83"/>
                </a:lnTo>
                <a:lnTo>
                  <a:pt x="40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40" y="73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7"/>
                </a:lnTo>
                <a:lnTo>
                  <a:pt x="44" y="65"/>
                </a:lnTo>
                <a:lnTo>
                  <a:pt x="44" y="63"/>
                </a:lnTo>
                <a:lnTo>
                  <a:pt x="42" y="61"/>
                </a:lnTo>
                <a:lnTo>
                  <a:pt x="42" y="59"/>
                </a:lnTo>
                <a:lnTo>
                  <a:pt x="40" y="57"/>
                </a:lnTo>
                <a:lnTo>
                  <a:pt x="38" y="57"/>
                </a:lnTo>
                <a:lnTo>
                  <a:pt x="36" y="55"/>
                </a:lnTo>
                <a:lnTo>
                  <a:pt x="36" y="53"/>
                </a:lnTo>
                <a:lnTo>
                  <a:pt x="38" y="51"/>
                </a:lnTo>
                <a:lnTo>
                  <a:pt x="36" y="49"/>
                </a:lnTo>
                <a:lnTo>
                  <a:pt x="36" y="47"/>
                </a:lnTo>
                <a:lnTo>
                  <a:pt x="34" y="45"/>
                </a:lnTo>
                <a:lnTo>
                  <a:pt x="34" y="43"/>
                </a:lnTo>
                <a:lnTo>
                  <a:pt x="32" y="43"/>
                </a:lnTo>
                <a:lnTo>
                  <a:pt x="32" y="41"/>
                </a:lnTo>
                <a:lnTo>
                  <a:pt x="30" y="39"/>
                </a:lnTo>
                <a:lnTo>
                  <a:pt x="30" y="33"/>
                </a:lnTo>
                <a:lnTo>
                  <a:pt x="30" y="31"/>
                </a:lnTo>
                <a:lnTo>
                  <a:pt x="30" y="29"/>
                </a:lnTo>
                <a:lnTo>
                  <a:pt x="30" y="27"/>
                </a:lnTo>
                <a:lnTo>
                  <a:pt x="30" y="25"/>
                </a:lnTo>
                <a:lnTo>
                  <a:pt x="30" y="24"/>
                </a:lnTo>
                <a:lnTo>
                  <a:pt x="28" y="22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8" y="8"/>
                </a:lnTo>
                <a:lnTo>
                  <a:pt x="32" y="6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40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4"/>
                </a:lnTo>
                <a:lnTo>
                  <a:pt x="54" y="4"/>
                </a:lnTo>
                <a:lnTo>
                  <a:pt x="56" y="6"/>
                </a:lnTo>
                <a:lnTo>
                  <a:pt x="58" y="6"/>
                </a:lnTo>
                <a:lnTo>
                  <a:pt x="60" y="8"/>
                </a:lnTo>
                <a:lnTo>
                  <a:pt x="62" y="10"/>
                </a:lnTo>
                <a:lnTo>
                  <a:pt x="64" y="10"/>
                </a:lnTo>
                <a:lnTo>
                  <a:pt x="66" y="12"/>
                </a:lnTo>
                <a:lnTo>
                  <a:pt x="68" y="12"/>
                </a:lnTo>
                <a:lnTo>
                  <a:pt x="70" y="14"/>
                </a:lnTo>
                <a:lnTo>
                  <a:pt x="72" y="16"/>
                </a:lnTo>
                <a:lnTo>
                  <a:pt x="74" y="16"/>
                </a:lnTo>
                <a:lnTo>
                  <a:pt x="80" y="20"/>
                </a:lnTo>
                <a:lnTo>
                  <a:pt x="86" y="22"/>
                </a:lnTo>
                <a:lnTo>
                  <a:pt x="90" y="24"/>
                </a:lnTo>
                <a:lnTo>
                  <a:pt x="94" y="25"/>
                </a:lnTo>
                <a:lnTo>
                  <a:pt x="98" y="29"/>
                </a:lnTo>
                <a:lnTo>
                  <a:pt x="104" y="31"/>
                </a:lnTo>
                <a:lnTo>
                  <a:pt x="108" y="33"/>
                </a:lnTo>
                <a:lnTo>
                  <a:pt x="110" y="35"/>
                </a:lnTo>
                <a:lnTo>
                  <a:pt x="114" y="37"/>
                </a:lnTo>
                <a:lnTo>
                  <a:pt x="116" y="39"/>
                </a:lnTo>
                <a:lnTo>
                  <a:pt x="118" y="39"/>
                </a:lnTo>
                <a:lnTo>
                  <a:pt x="124" y="43"/>
                </a:lnTo>
                <a:lnTo>
                  <a:pt x="134" y="49"/>
                </a:lnTo>
                <a:lnTo>
                  <a:pt x="136" y="49"/>
                </a:lnTo>
                <a:lnTo>
                  <a:pt x="142" y="53"/>
                </a:lnTo>
                <a:lnTo>
                  <a:pt x="148" y="57"/>
                </a:lnTo>
                <a:lnTo>
                  <a:pt x="152" y="59"/>
                </a:lnTo>
                <a:lnTo>
                  <a:pt x="158" y="63"/>
                </a:lnTo>
                <a:lnTo>
                  <a:pt x="162" y="65"/>
                </a:lnTo>
                <a:lnTo>
                  <a:pt x="170" y="71"/>
                </a:lnTo>
                <a:lnTo>
                  <a:pt x="172" y="71"/>
                </a:lnTo>
                <a:lnTo>
                  <a:pt x="180" y="75"/>
                </a:lnTo>
                <a:lnTo>
                  <a:pt x="190" y="81"/>
                </a:lnTo>
                <a:lnTo>
                  <a:pt x="190" y="87"/>
                </a:lnTo>
                <a:lnTo>
                  <a:pt x="190" y="89"/>
                </a:lnTo>
                <a:lnTo>
                  <a:pt x="190" y="97"/>
                </a:lnTo>
                <a:lnTo>
                  <a:pt x="190" y="99"/>
                </a:lnTo>
                <a:lnTo>
                  <a:pt x="190" y="105"/>
                </a:lnTo>
                <a:lnTo>
                  <a:pt x="190" y="107"/>
                </a:lnTo>
                <a:lnTo>
                  <a:pt x="190" y="113"/>
                </a:lnTo>
                <a:lnTo>
                  <a:pt x="190" y="115"/>
                </a:lnTo>
                <a:lnTo>
                  <a:pt x="190" y="123"/>
                </a:lnTo>
                <a:lnTo>
                  <a:pt x="190" y="125"/>
                </a:lnTo>
                <a:lnTo>
                  <a:pt x="190" y="131"/>
                </a:lnTo>
                <a:lnTo>
                  <a:pt x="190" y="133"/>
                </a:lnTo>
                <a:lnTo>
                  <a:pt x="190" y="139"/>
                </a:lnTo>
                <a:lnTo>
                  <a:pt x="190" y="143"/>
                </a:lnTo>
                <a:lnTo>
                  <a:pt x="190" y="149"/>
                </a:lnTo>
                <a:lnTo>
                  <a:pt x="190" y="151"/>
                </a:lnTo>
                <a:lnTo>
                  <a:pt x="190" y="159"/>
                </a:lnTo>
                <a:lnTo>
                  <a:pt x="188" y="159"/>
                </a:lnTo>
                <a:lnTo>
                  <a:pt x="186" y="159"/>
                </a:lnTo>
                <a:lnTo>
                  <a:pt x="184" y="159"/>
                </a:lnTo>
                <a:lnTo>
                  <a:pt x="182" y="159"/>
                </a:lnTo>
                <a:lnTo>
                  <a:pt x="180" y="161"/>
                </a:lnTo>
                <a:lnTo>
                  <a:pt x="178" y="161"/>
                </a:lnTo>
                <a:lnTo>
                  <a:pt x="176" y="159"/>
                </a:lnTo>
                <a:lnTo>
                  <a:pt x="174" y="159"/>
                </a:lnTo>
                <a:lnTo>
                  <a:pt x="174" y="161"/>
                </a:lnTo>
                <a:lnTo>
                  <a:pt x="172" y="163"/>
                </a:lnTo>
                <a:lnTo>
                  <a:pt x="172" y="165"/>
                </a:lnTo>
                <a:lnTo>
                  <a:pt x="172" y="167"/>
                </a:lnTo>
                <a:lnTo>
                  <a:pt x="172" y="169"/>
                </a:lnTo>
                <a:lnTo>
                  <a:pt x="172" y="171"/>
                </a:lnTo>
                <a:lnTo>
                  <a:pt x="170" y="173"/>
                </a:lnTo>
                <a:lnTo>
                  <a:pt x="168" y="175"/>
                </a:lnTo>
                <a:lnTo>
                  <a:pt x="168" y="177"/>
                </a:lnTo>
                <a:lnTo>
                  <a:pt x="166" y="177"/>
                </a:lnTo>
                <a:lnTo>
                  <a:pt x="168" y="179"/>
                </a:lnTo>
                <a:lnTo>
                  <a:pt x="168" y="181"/>
                </a:lnTo>
                <a:lnTo>
                  <a:pt x="166" y="181"/>
                </a:lnTo>
                <a:lnTo>
                  <a:pt x="164" y="181"/>
                </a:lnTo>
                <a:lnTo>
                  <a:pt x="162" y="183"/>
                </a:lnTo>
                <a:lnTo>
                  <a:pt x="162" y="185"/>
                </a:lnTo>
                <a:lnTo>
                  <a:pt x="162" y="187"/>
                </a:lnTo>
                <a:lnTo>
                  <a:pt x="164" y="187"/>
                </a:lnTo>
                <a:lnTo>
                  <a:pt x="162" y="189"/>
                </a:lnTo>
                <a:lnTo>
                  <a:pt x="164" y="191"/>
                </a:lnTo>
                <a:lnTo>
                  <a:pt x="166" y="191"/>
                </a:lnTo>
                <a:lnTo>
                  <a:pt x="164" y="193"/>
                </a:lnTo>
                <a:lnTo>
                  <a:pt x="162" y="195"/>
                </a:lnTo>
                <a:lnTo>
                  <a:pt x="160" y="195"/>
                </a:lnTo>
                <a:lnTo>
                  <a:pt x="158" y="197"/>
                </a:lnTo>
                <a:lnTo>
                  <a:pt x="158" y="199"/>
                </a:lnTo>
                <a:lnTo>
                  <a:pt x="158" y="201"/>
                </a:lnTo>
                <a:lnTo>
                  <a:pt x="158" y="203"/>
                </a:lnTo>
                <a:lnTo>
                  <a:pt x="160" y="205"/>
                </a:lnTo>
                <a:lnTo>
                  <a:pt x="160" y="207"/>
                </a:lnTo>
                <a:lnTo>
                  <a:pt x="160" y="209"/>
                </a:lnTo>
                <a:lnTo>
                  <a:pt x="158" y="211"/>
                </a:lnTo>
                <a:lnTo>
                  <a:pt x="156" y="213"/>
                </a:lnTo>
                <a:lnTo>
                  <a:pt x="154" y="215"/>
                </a:lnTo>
                <a:lnTo>
                  <a:pt x="152" y="217"/>
                </a:lnTo>
                <a:lnTo>
                  <a:pt x="152" y="219"/>
                </a:lnTo>
                <a:lnTo>
                  <a:pt x="152" y="221"/>
                </a:lnTo>
                <a:lnTo>
                  <a:pt x="154" y="223"/>
                </a:lnTo>
                <a:lnTo>
                  <a:pt x="156" y="223"/>
                </a:lnTo>
                <a:lnTo>
                  <a:pt x="158" y="223"/>
                </a:lnTo>
                <a:lnTo>
                  <a:pt x="160" y="221"/>
                </a:lnTo>
                <a:lnTo>
                  <a:pt x="162" y="223"/>
                </a:lnTo>
                <a:lnTo>
                  <a:pt x="164" y="223"/>
                </a:lnTo>
                <a:lnTo>
                  <a:pt x="164" y="225"/>
                </a:lnTo>
                <a:lnTo>
                  <a:pt x="162" y="227"/>
                </a:lnTo>
                <a:lnTo>
                  <a:pt x="164" y="229"/>
                </a:lnTo>
                <a:lnTo>
                  <a:pt x="164" y="231"/>
                </a:lnTo>
                <a:lnTo>
                  <a:pt x="164" y="233"/>
                </a:lnTo>
                <a:lnTo>
                  <a:pt x="164" y="235"/>
                </a:lnTo>
                <a:lnTo>
                  <a:pt x="166" y="235"/>
                </a:lnTo>
                <a:lnTo>
                  <a:pt x="166" y="237"/>
                </a:lnTo>
                <a:lnTo>
                  <a:pt x="166" y="239"/>
                </a:lnTo>
                <a:lnTo>
                  <a:pt x="166" y="241"/>
                </a:lnTo>
                <a:lnTo>
                  <a:pt x="166" y="243"/>
                </a:lnTo>
                <a:lnTo>
                  <a:pt x="166" y="245"/>
                </a:lnTo>
                <a:lnTo>
                  <a:pt x="168" y="247"/>
                </a:lnTo>
                <a:lnTo>
                  <a:pt x="170" y="249"/>
                </a:lnTo>
                <a:lnTo>
                  <a:pt x="172" y="249"/>
                </a:lnTo>
                <a:lnTo>
                  <a:pt x="172" y="251"/>
                </a:lnTo>
                <a:lnTo>
                  <a:pt x="174" y="253"/>
                </a:lnTo>
                <a:lnTo>
                  <a:pt x="172" y="255"/>
                </a:lnTo>
                <a:lnTo>
                  <a:pt x="172" y="257"/>
                </a:lnTo>
                <a:lnTo>
                  <a:pt x="172" y="259"/>
                </a:lnTo>
                <a:lnTo>
                  <a:pt x="170" y="259"/>
                </a:lnTo>
                <a:lnTo>
                  <a:pt x="168" y="259"/>
                </a:lnTo>
                <a:lnTo>
                  <a:pt x="166" y="257"/>
                </a:lnTo>
                <a:lnTo>
                  <a:pt x="164" y="257"/>
                </a:lnTo>
                <a:lnTo>
                  <a:pt x="162" y="259"/>
                </a:lnTo>
                <a:lnTo>
                  <a:pt x="160" y="259"/>
                </a:lnTo>
                <a:lnTo>
                  <a:pt x="158" y="261"/>
                </a:lnTo>
                <a:lnTo>
                  <a:pt x="156" y="263"/>
                </a:lnTo>
                <a:lnTo>
                  <a:pt x="154" y="263"/>
                </a:lnTo>
                <a:lnTo>
                  <a:pt x="152" y="265"/>
                </a:lnTo>
                <a:lnTo>
                  <a:pt x="150" y="265"/>
                </a:lnTo>
                <a:lnTo>
                  <a:pt x="150" y="267"/>
                </a:lnTo>
                <a:lnTo>
                  <a:pt x="150" y="269"/>
                </a:lnTo>
                <a:lnTo>
                  <a:pt x="150" y="271"/>
                </a:lnTo>
                <a:lnTo>
                  <a:pt x="150" y="273"/>
                </a:lnTo>
                <a:lnTo>
                  <a:pt x="148" y="273"/>
                </a:lnTo>
                <a:lnTo>
                  <a:pt x="146" y="275"/>
                </a:lnTo>
                <a:lnTo>
                  <a:pt x="144" y="277"/>
                </a:lnTo>
                <a:lnTo>
                  <a:pt x="144" y="279"/>
                </a:lnTo>
                <a:lnTo>
                  <a:pt x="142" y="281"/>
                </a:lnTo>
                <a:lnTo>
                  <a:pt x="140" y="281"/>
                </a:lnTo>
                <a:lnTo>
                  <a:pt x="140" y="283"/>
                </a:lnTo>
                <a:lnTo>
                  <a:pt x="138" y="283"/>
                </a:lnTo>
                <a:lnTo>
                  <a:pt x="138" y="285"/>
                </a:lnTo>
                <a:lnTo>
                  <a:pt x="136" y="287"/>
                </a:lnTo>
                <a:lnTo>
                  <a:pt x="134" y="289"/>
                </a:lnTo>
                <a:lnTo>
                  <a:pt x="134" y="291"/>
                </a:lnTo>
                <a:lnTo>
                  <a:pt x="132" y="291"/>
                </a:lnTo>
                <a:lnTo>
                  <a:pt x="130" y="293"/>
                </a:lnTo>
                <a:lnTo>
                  <a:pt x="128" y="293"/>
                </a:lnTo>
                <a:lnTo>
                  <a:pt x="128" y="295"/>
                </a:lnTo>
                <a:lnTo>
                  <a:pt x="126" y="297"/>
                </a:lnTo>
                <a:lnTo>
                  <a:pt x="124" y="297"/>
                </a:lnTo>
                <a:lnTo>
                  <a:pt x="122" y="297"/>
                </a:lnTo>
                <a:lnTo>
                  <a:pt x="120" y="297"/>
                </a:lnTo>
                <a:lnTo>
                  <a:pt x="118" y="297"/>
                </a:lnTo>
                <a:lnTo>
                  <a:pt x="116" y="297"/>
                </a:lnTo>
                <a:lnTo>
                  <a:pt x="114" y="299"/>
                </a:lnTo>
                <a:lnTo>
                  <a:pt x="112" y="299"/>
                </a:lnTo>
                <a:lnTo>
                  <a:pt x="110" y="299"/>
                </a:lnTo>
                <a:lnTo>
                  <a:pt x="108" y="299"/>
                </a:lnTo>
                <a:lnTo>
                  <a:pt x="106" y="299"/>
                </a:lnTo>
                <a:lnTo>
                  <a:pt x="104" y="299"/>
                </a:lnTo>
                <a:lnTo>
                  <a:pt x="102" y="299"/>
                </a:lnTo>
                <a:lnTo>
                  <a:pt x="100" y="301"/>
                </a:lnTo>
                <a:lnTo>
                  <a:pt x="100" y="303"/>
                </a:lnTo>
                <a:lnTo>
                  <a:pt x="102" y="303"/>
                </a:lnTo>
                <a:lnTo>
                  <a:pt x="104" y="305"/>
                </a:lnTo>
                <a:lnTo>
                  <a:pt x="102" y="307"/>
                </a:lnTo>
                <a:lnTo>
                  <a:pt x="102" y="309"/>
                </a:lnTo>
                <a:lnTo>
                  <a:pt x="100" y="311"/>
                </a:lnTo>
                <a:lnTo>
                  <a:pt x="98" y="313"/>
                </a:lnTo>
                <a:lnTo>
                  <a:pt x="96" y="315"/>
                </a:lnTo>
                <a:lnTo>
                  <a:pt x="94" y="317"/>
                </a:lnTo>
                <a:lnTo>
                  <a:pt x="94" y="319"/>
                </a:lnTo>
                <a:lnTo>
                  <a:pt x="92" y="319"/>
                </a:lnTo>
                <a:lnTo>
                  <a:pt x="90" y="319"/>
                </a:lnTo>
                <a:lnTo>
                  <a:pt x="88" y="319"/>
                </a:lnTo>
                <a:lnTo>
                  <a:pt x="86" y="319"/>
                </a:lnTo>
                <a:lnTo>
                  <a:pt x="84" y="319"/>
                </a:lnTo>
                <a:lnTo>
                  <a:pt x="82" y="321"/>
                </a:lnTo>
                <a:lnTo>
                  <a:pt x="80" y="321"/>
                </a:lnTo>
                <a:lnTo>
                  <a:pt x="78" y="321"/>
                </a:lnTo>
                <a:lnTo>
                  <a:pt x="76" y="321"/>
                </a:lnTo>
                <a:lnTo>
                  <a:pt x="74" y="321"/>
                </a:lnTo>
                <a:lnTo>
                  <a:pt x="72" y="321"/>
                </a:lnTo>
                <a:lnTo>
                  <a:pt x="70" y="323"/>
                </a:lnTo>
                <a:lnTo>
                  <a:pt x="68" y="323"/>
                </a:lnTo>
                <a:lnTo>
                  <a:pt x="68" y="325"/>
                </a:lnTo>
                <a:lnTo>
                  <a:pt x="66" y="325"/>
                </a:lnTo>
                <a:lnTo>
                  <a:pt x="64" y="327"/>
                </a:lnTo>
                <a:lnTo>
                  <a:pt x="62" y="327"/>
                </a:lnTo>
                <a:lnTo>
                  <a:pt x="62" y="329"/>
                </a:lnTo>
                <a:lnTo>
                  <a:pt x="60" y="327"/>
                </a:lnTo>
                <a:lnTo>
                  <a:pt x="58" y="327"/>
                </a:lnTo>
                <a:lnTo>
                  <a:pt x="58" y="325"/>
                </a:lnTo>
                <a:lnTo>
                  <a:pt x="56" y="323"/>
                </a:lnTo>
                <a:lnTo>
                  <a:pt x="54" y="325"/>
                </a:lnTo>
                <a:lnTo>
                  <a:pt x="54" y="327"/>
                </a:lnTo>
                <a:lnTo>
                  <a:pt x="52" y="327"/>
                </a:lnTo>
                <a:lnTo>
                  <a:pt x="50" y="327"/>
                </a:lnTo>
                <a:lnTo>
                  <a:pt x="48" y="327"/>
                </a:lnTo>
                <a:lnTo>
                  <a:pt x="46" y="329"/>
                </a:lnTo>
                <a:lnTo>
                  <a:pt x="46" y="331"/>
                </a:lnTo>
                <a:lnTo>
                  <a:pt x="44" y="331"/>
                </a:lnTo>
                <a:lnTo>
                  <a:pt x="42" y="331"/>
                </a:lnTo>
                <a:lnTo>
                  <a:pt x="40" y="329"/>
                </a:lnTo>
                <a:lnTo>
                  <a:pt x="38" y="329"/>
                </a:lnTo>
                <a:lnTo>
                  <a:pt x="38" y="327"/>
                </a:lnTo>
                <a:lnTo>
                  <a:pt x="38" y="325"/>
                </a:lnTo>
                <a:lnTo>
                  <a:pt x="36" y="323"/>
                </a:lnTo>
                <a:lnTo>
                  <a:pt x="36" y="321"/>
                </a:lnTo>
                <a:lnTo>
                  <a:pt x="36" y="319"/>
                </a:ln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2" y="311"/>
                </a:lnTo>
                <a:lnTo>
                  <a:pt x="32" y="309"/>
                </a:lnTo>
                <a:lnTo>
                  <a:pt x="30" y="307"/>
                </a:lnTo>
                <a:lnTo>
                  <a:pt x="28" y="305"/>
                </a:lnTo>
                <a:lnTo>
                  <a:pt x="26" y="303"/>
                </a:lnTo>
                <a:lnTo>
                  <a:pt x="24" y="303"/>
                </a:lnTo>
                <a:lnTo>
                  <a:pt x="24" y="301"/>
                </a:lnTo>
                <a:lnTo>
                  <a:pt x="22" y="301"/>
                </a:lnTo>
                <a:lnTo>
                  <a:pt x="20" y="299"/>
                </a:lnTo>
                <a:lnTo>
                  <a:pt x="18" y="297"/>
                </a:lnTo>
                <a:lnTo>
                  <a:pt x="16" y="295"/>
                </a:lnTo>
                <a:lnTo>
                  <a:pt x="16" y="293"/>
                </a:lnTo>
                <a:lnTo>
                  <a:pt x="14" y="291"/>
                </a:lnTo>
                <a:lnTo>
                  <a:pt x="12" y="289"/>
                </a:lnTo>
                <a:lnTo>
                  <a:pt x="10" y="287"/>
                </a:lnTo>
                <a:lnTo>
                  <a:pt x="10" y="285"/>
                </a:lnTo>
                <a:lnTo>
                  <a:pt x="12" y="283"/>
                </a:lnTo>
                <a:lnTo>
                  <a:pt x="12" y="281"/>
                </a:lnTo>
                <a:lnTo>
                  <a:pt x="14" y="279"/>
                </a:lnTo>
                <a:lnTo>
                  <a:pt x="18" y="279"/>
                </a:lnTo>
                <a:lnTo>
                  <a:pt x="20" y="279"/>
                </a:lnTo>
                <a:lnTo>
                  <a:pt x="22" y="279"/>
                </a:lnTo>
                <a:lnTo>
                  <a:pt x="24" y="279"/>
                </a:lnTo>
                <a:lnTo>
                  <a:pt x="26" y="279"/>
                </a:lnTo>
                <a:lnTo>
                  <a:pt x="28" y="279"/>
                </a:lnTo>
                <a:lnTo>
                  <a:pt x="30" y="279"/>
                </a:lnTo>
                <a:lnTo>
                  <a:pt x="32" y="279"/>
                </a:lnTo>
                <a:lnTo>
                  <a:pt x="34" y="279"/>
                </a:lnTo>
                <a:lnTo>
                  <a:pt x="36" y="279"/>
                </a:lnTo>
                <a:lnTo>
                  <a:pt x="38" y="279"/>
                </a:lnTo>
                <a:lnTo>
                  <a:pt x="40" y="279"/>
                </a:lnTo>
                <a:lnTo>
                  <a:pt x="38" y="277"/>
                </a:lnTo>
                <a:lnTo>
                  <a:pt x="36" y="275"/>
                </a:lnTo>
                <a:lnTo>
                  <a:pt x="36" y="273"/>
                </a:lnTo>
                <a:lnTo>
                  <a:pt x="34" y="273"/>
                </a:lnTo>
                <a:lnTo>
                  <a:pt x="34" y="271"/>
                </a:lnTo>
                <a:lnTo>
                  <a:pt x="32" y="269"/>
                </a:lnTo>
                <a:lnTo>
                  <a:pt x="30" y="267"/>
                </a:lnTo>
                <a:lnTo>
                  <a:pt x="30" y="265"/>
                </a:lnTo>
                <a:lnTo>
                  <a:pt x="30" y="263"/>
                </a:lnTo>
                <a:lnTo>
                  <a:pt x="30" y="261"/>
                </a:lnTo>
                <a:lnTo>
                  <a:pt x="30" y="259"/>
                </a:lnTo>
                <a:lnTo>
                  <a:pt x="28" y="257"/>
                </a:lnTo>
                <a:lnTo>
                  <a:pt x="28" y="255"/>
                </a:lnTo>
                <a:lnTo>
                  <a:pt x="28" y="253"/>
                </a:lnTo>
                <a:lnTo>
                  <a:pt x="28" y="251"/>
                </a:lnTo>
                <a:lnTo>
                  <a:pt x="30" y="249"/>
                </a:lnTo>
                <a:lnTo>
                  <a:pt x="30" y="247"/>
                </a:lnTo>
                <a:lnTo>
                  <a:pt x="30" y="245"/>
                </a:lnTo>
                <a:lnTo>
                  <a:pt x="30" y="243"/>
                </a:lnTo>
                <a:lnTo>
                  <a:pt x="30" y="241"/>
                </a:lnTo>
                <a:lnTo>
                  <a:pt x="30" y="239"/>
                </a:lnTo>
                <a:lnTo>
                  <a:pt x="28" y="239"/>
                </a:lnTo>
                <a:lnTo>
                  <a:pt x="28" y="237"/>
                </a:lnTo>
                <a:lnTo>
                  <a:pt x="28" y="235"/>
                </a:lnTo>
                <a:lnTo>
                  <a:pt x="26" y="233"/>
                </a:lnTo>
                <a:lnTo>
                  <a:pt x="26" y="231"/>
                </a:lnTo>
                <a:lnTo>
                  <a:pt x="26" y="229"/>
                </a:lnTo>
                <a:lnTo>
                  <a:pt x="24" y="227"/>
                </a:lnTo>
                <a:lnTo>
                  <a:pt x="24" y="225"/>
                </a:lnTo>
                <a:lnTo>
                  <a:pt x="24" y="223"/>
                </a:lnTo>
                <a:lnTo>
                  <a:pt x="22" y="223"/>
                </a:lnTo>
                <a:lnTo>
                  <a:pt x="22" y="221"/>
                </a:lnTo>
                <a:lnTo>
                  <a:pt x="20" y="221"/>
                </a:lnTo>
                <a:lnTo>
                  <a:pt x="20" y="219"/>
                </a:lnTo>
                <a:lnTo>
                  <a:pt x="20" y="217"/>
                </a:lnTo>
                <a:lnTo>
                  <a:pt x="18" y="215"/>
                </a:lnTo>
                <a:lnTo>
                  <a:pt x="10" y="215"/>
                </a:lnTo>
                <a:lnTo>
                  <a:pt x="10" y="213"/>
                </a:lnTo>
                <a:lnTo>
                  <a:pt x="8" y="211"/>
                </a:lnTo>
                <a:lnTo>
                  <a:pt x="8" y="209"/>
                </a:lnTo>
                <a:lnTo>
                  <a:pt x="6" y="207"/>
                </a:lnTo>
                <a:lnTo>
                  <a:pt x="4" y="205"/>
                </a:lnTo>
                <a:lnTo>
                  <a:pt x="4" y="203"/>
                </a:lnTo>
                <a:lnTo>
                  <a:pt x="2" y="201"/>
                </a:lnTo>
                <a:lnTo>
                  <a:pt x="2" y="199"/>
                </a:lnTo>
                <a:lnTo>
                  <a:pt x="2" y="197"/>
                </a:lnTo>
                <a:lnTo>
                  <a:pt x="2" y="195"/>
                </a:lnTo>
                <a:lnTo>
                  <a:pt x="2" y="193"/>
                </a:lnTo>
                <a:lnTo>
                  <a:pt x="0" y="191"/>
                </a:lnTo>
                <a:lnTo>
                  <a:pt x="0" y="189"/>
                </a:lnTo>
                <a:lnTo>
                  <a:pt x="0" y="18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0" name="Freeform 2304">
            <a:extLst>
              <a:ext uri="{FF2B5EF4-FFF2-40B4-BE49-F238E27FC236}">
                <a16:creationId xmlns:a16="http://schemas.microsoft.com/office/drawing/2014/main" id="{74FB13E6-4C54-4A1A-84E2-E4741B344D83}"/>
              </a:ext>
            </a:extLst>
          </p:cNvPr>
          <p:cNvSpPr>
            <a:spLocks/>
          </p:cNvSpPr>
          <p:nvPr/>
        </p:nvSpPr>
        <p:spPr bwMode="auto">
          <a:xfrm>
            <a:off x="5702303" y="3114676"/>
            <a:ext cx="212725" cy="271463"/>
          </a:xfrm>
          <a:custGeom>
            <a:avLst/>
            <a:gdLst>
              <a:gd name="T0" fmla="*/ 131048125 w 134"/>
              <a:gd name="T1" fmla="*/ 120967723 h 171"/>
              <a:gd name="T2" fmla="*/ 131048125 w 134"/>
              <a:gd name="T3" fmla="*/ 110887079 h 171"/>
              <a:gd name="T4" fmla="*/ 131048125 w 134"/>
              <a:gd name="T5" fmla="*/ 85685470 h 171"/>
              <a:gd name="T6" fmla="*/ 136088438 w 134"/>
              <a:gd name="T7" fmla="*/ 70564505 h 171"/>
              <a:gd name="T8" fmla="*/ 136088438 w 134"/>
              <a:gd name="T9" fmla="*/ 55443540 h 171"/>
              <a:gd name="T10" fmla="*/ 151209375 w 134"/>
              <a:gd name="T11" fmla="*/ 50403218 h 171"/>
              <a:gd name="T12" fmla="*/ 151209375 w 134"/>
              <a:gd name="T13" fmla="*/ 40322574 h 171"/>
              <a:gd name="T14" fmla="*/ 146169063 w 134"/>
              <a:gd name="T15" fmla="*/ 20161287 h 171"/>
              <a:gd name="T16" fmla="*/ 146169063 w 134"/>
              <a:gd name="T17" fmla="*/ 5040322 h 171"/>
              <a:gd name="T18" fmla="*/ 156249688 w 134"/>
              <a:gd name="T19" fmla="*/ 5040322 h 171"/>
              <a:gd name="T20" fmla="*/ 161290000 w 134"/>
              <a:gd name="T21" fmla="*/ 15120965 h 171"/>
              <a:gd name="T22" fmla="*/ 166330313 w 134"/>
              <a:gd name="T23" fmla="*/ 10080644 h 171"/>
              <a:gd name="T24" fmla="*/ 171370625 w 134"/>
              <a:gd name="T25" fmla="*/ 0 h 171"/>
              <a:gd name="T26" fmla="*/ 176410938 w 134"/>
              <a:gd name="T27" fmla="*/ 15120965 h 171"/>
              <a:gd name="T28" fmla="*/ 191531875 w 134"/>
              <a:gd name="T29" fmla="*/ 30241931 h 171"/>
              <a:gd name="T30" fmla="*/ 201612500 w 134"/>
              <a:gd name="T31" fmla="*/ 50403218 h 171"/>
              <a:gd name="T32" fmla="*/ 221773750 w 134"/>
              <a:gd name="T33" fmla="*/ 60483861 h 171"/>
              <a:gd name="T34" fmla="*/ 241935000 w 134"/>
              <a:gd name="T35" fmla="*/ 65524183 h 171"/>
              <a:gd name="T36" fmla="*/ 257055938 w 134"/>
              <a:gd name="T37" fmla="*/ 65524183 h 171"/>
              <a:gd name="T38" fmla="*/ 272176875 w 134"/>
              <a:gd name="T39" fmla="*/ 70564505 h 171"/>
              <a:gd name="T40" fmla="*/ 292338125 w 134"/>
              <a:gd name="T41" fmla="*/ 85685470 h 171"/>
              <a:gd name="T42" fmla="*/ 302418750 w 134"/>
              <a:gd name="T43" fmla="*/ 100806436 h 171"/>
              <a:gd name="T44" fmla="*/ 317539688 w 134"/>
              <a:gd name="T45" fmla="*/ 120967723 h 171"/>
              <a:gd name="T46" fmla="*/ 337700938 w 134"/>
              <a:gd name="T47" fmla="*/ 126008045 h 171"/>
              <a:gd name="T48" fmla="*/ 337700938 w 134"/>
              <a:gd name="T49" fmla="*/ 141129010 h 171"/>
              <a:gd name="T50" fmla="*/ 332660625 w 134"/>
              <a:gd name="T51" fmla="*/ 153730608 h 171"/>
              <a:gd name="T52" fmla="*/ 322580000 w 134"/>
              <a:gd name="T53" fmla="*/ 173891895 h 171"/>
              <a:gd name="T54" fmla="*/ 312499375 w 134"/>
              <a:gd name="T55" fmla="*/ 189012861 h 171"/>
              <a:gd name="T56" fmla="*/ 297378438 w 134"/>
              <a:gd name="T57" fmla="*/ 209174148 h 171"/>
              <a:gd name="T58" fmla="*/ 292338125 w 134"/>
              <a:gd name="T59" fmla="*/ 224295113 h 171"/>
              <a:gd name="T60" fmla="*/ 282257500 w 134"/>
              <a:gd name="T61" fmla="*/ 239416078 h 171"/>
              <a:gd name="T62" fmla="*/ 272176875 w 134"/>
              <a:gd name="T63" fmla="*/ 229335435 h 171"/>
              <a:gd name="T64" fmla="*/ 262096250 w 134"/>
              <a:gd name="T65" fmla="*/ 239416078 h 171"/>
              <a:gd name="T66" fmla="*/ 257055938 w 134"/>
              <a:gd name="T67" fmla="*/ 259577366 h 171"/>
              <a:gd name="T68" fmla="*/ 252015625 w 134"/>
              <a:gd name="T69" fmla="*/ 274698331 h 171"/>
              <a:gd name="T70" fmla="*/ 257055938 w 134"/>
              <a:gd name="T71" fmla="*/ 289819296 h 171"/>
              <a:gd name="T72" fmla="*/ 262096250 w 134"/>
              <a:gd name="T73" fmla="*/ 304940262 h 171"/>
              <a:gd name="T74" fmla="*/ 246975313 w 134"/>
              <a:gd name="T75" fmla="*/ 315020905 h 171"/>
              <a:gd name="T76" fmla="*/ 231854375 w 134"/>
              <a:gd name="T77" fmla="*/ 315020905 h 171"/>
              <a:gd name="T78" fmla="*/ 216733438 w 134"/>
              <a:gd name="T79" fmla="*/ 325101549 h 171"/>
              <a:gd name="T80" fmla="*/ 206652813 w 134"/>
              <a:gd name="T81" fmla="*/ 345262836 h 171"/>
              <a:gd name="T82" fmla="*/ 201612500 w 134"/>
              <a:gd name="T83" fmla="*/ 360383801 h 171"/>
              <a:gd name="T84" fmla="*/ 181451250 w 134"/>
              <a:gd name="T85" fmla="*/ 365424123 h 171"/>
              <a:gd name="T86" fmla="*/ 166330313 w 134"/>
              <a:gd name="T87" fmla="*/ 370464445 h 171"/>
              <a:gd name="T88" fmla="*/ 151209375 w 134"/>
              <a:gd name="T89" fmla="*/ 385585410 h 171"/>
              <a:gd name="T90" fmla="*/ 151209375 w 134"/>
              <a:gd name="T91" fmla="*/ 400706376 h 171"/>
              <a:gd name="T92" fmla="*/ 136088438 w 134"/>
              <a:gd name="T93" fmla="*/ 415827341 h 171"/>
              <a:gd name="T94" fmla="*/ 115927188 w 134"/>
              <a:gd name="T95" fmla="*/ 415827341 h 171"/>
              <a:gd name="T96" fmla="*/ 100806250 w 134"/>
              <a:gd name="T97" fmla="*/ 415827341 h 171"/>
              <a:gd name="T98" fmla="*/ 80645000 w 134"/>
              <a:gd name="T99" fmla="*/ 425907984 h 171"/>
              <a:gd name="T100" fmla="*/ 60483750 w 134"/>
              <a:gd name="T101" fmla="*/ 430948306 h 171"/>
              <a:gd name="T102" fmla="*/ 35282188 w 134"/>
              <a:gd name="T103" fmla="*/ 400706376 h 171"/>
              <a:gd name="T104" fmla="*/ 0 w 134"/>
              <a:gd name="T105" fmla="*/ 309980583 h 1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34" h="171">
                <a:moveTo>
                  <a:pt x="0" y="123"/>
                </a:moveTo>
                <a:lnTo>
                  <a:pt x="52" y="103"/>
                </a:lnTo>
                <a:lnTo>
                  <a:pt x="62" y="61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2" y="40"/>
                </a:lnTo>
                <a:lnTo>
                  <a:pt x="52" y="38"/>
                </a:lnTo>
                <a:lnTo>
                  <a:pt x="52" y="36"/>
                </a:lnTo>
                <a:lnTo>
                  <a:pt x="52" y="34"/>
                </a:lnTo>
                <a:lnTo>
                  <a:pt x="54" y="34"/>
                </a:lnTo>
                <a:lnTo>
                  <a:pt x="54" y="32"/>
                </a:lnTo>
                <a:lnTo>
                  <a:pt x="54" y="30"/>
                </a:lnTo>
                <a:lnTo>
                  <a:pt x="54" y="28"/>
                </a:lnTo>
                <a:lnTo>
                  <a:pt x="56" y="26"/>
                </a:lnTo>
                <a:lnTo>
                  <a:pt x="56" y="24"/>
                </a:lnTo>
                <a:lnTo>
                  <a:pt x="56" y="22"/>
                </a:lnTo>
                <a:lnTo>
                  <a:pt x="54" y="22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2" y="20"/>
                </a:lnTo>
                <a:lnTo>
                  <a:pt x="62" y="18"/>
                </a:lnTo>
                <a:lnTo>
                  <a:pt x="62" y="16"/>
                </a:lnTo>
                <a:lnTo>
                  <a:pt x="60" y="16"/>
                </a:lnTo>
                <a:lnTo>
                  <a:pt x="60" y="14"/>
                </a:lnTo>
                <a:lnTo>
                  <a:pt x="60" y="12"/>
                </a:lnTo>
                <a:lnTo>
                  <a:pt x="58" y="10"/>
                </a:lnTo>
                <a:lnTo>
                  <a:pt x="58" y="8"/>
                </a:lnTo>
                <a:lnTo>
                  <a:pt x="60" y="6"/>
                </a:lnTo>
                <a:lnTo>
                  <a:pt x="58" y="6"/>
                </a:lnTo>
                <a:lnTo>
                  <a:pt x="58" y="4"/>
                </a:lnTo>
                <a:lnTo>
                  <a:pt x="58" y="2"/>
                </a:lnTo>
                <a:lnTo>
                  <a:pt x="60" y="0"/>
                </a:lnTo>
                <a:lnTo>
                  <a:pt x="62" y="0"/>
                </a:lnTo>
                <a:lnTo>
                  <a:pt x="62" y="2"/>
                </a:lnTo>
                <a:lnTo>
                  <a:pt x="62" y="4"/>
                </a:lnTo>
                <a:lnTo>
                  <a:pt x="64" y="6"/>
                </a:lnTo>
                <a:lnTo>
                  <a:pt x="66" y="4"/>
                </a:lnTo>
                <a:lnTo>
                  <a:pt x="66" y="2"/>
                </a:lnTo>
                <a:lnTo>
                  <a:pt x="68" y="2"/>
                </a:lnTo>
                <a:lnTo>
                  <a:pt x="68" y="0"/>
                </a:lnTo>
                <a:lnTo>
                  <a:pt x="7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2" y="8"/>
                </a:lnTo>
                <a:lnTo>
                  <a:pt x="74" y="10"/>
                </a:lnTo>
                <a:lnTo>
                  <a:pt x="76" y="12"/>
                </a:lnTo>
                <a:lnTo>
                  <a:pt x="76" y="14"/>
                </a:lnTo>
                <a:lnTo>
                  <a:pt x="78" y="16"/>
                </a:lnTo>
                <a:lnTo>
                  <a:pt x="80" y="18"/>
                </a:lnTo>
                <a:lnTo>
                  <a:pt x="80" y="20"/>
                </a:lnTo>
                <a:lnTo>
                  <a:pt x="82" y="20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0" y="24"/>
                </a:lnTo>
                <a:lnTo>
                  <a:pt x="92" y="24"/>
                </a:lnTo>
                <a:lnTo>
                  <a:pt x="94" y="26"/>
                </a:lnTo>
                <a:lnTo>
                  <a:pt x="96" y="26"/>
                </a:lnTo>
                <a:lnTo>
                  <a:pt x="98" y="26"/>
                </a:lnTo>
                <a:lnTo>
                  <a:pt x="100" y="26"/>
                </a:lnTo>
                <a:lnTo>
                  <a:pt x="102" y="26"/>
                </a:lnTo>
                <a:lnTo>
                  <a:pt x="104" y="28"/>
                </a:lnTo>
                <a:lnTo>
                  <a:pt x="106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30"/>
                </a:lnTo>
                <a:lnTo>
                  <a:pt x="114" y="32"/>
                </a:lnTo>
                <a:lnTo>
                  <a:pt x="116" y="34"/>
                </a:lnTo>
                <a:lnTo>
                  <a:pt x="118" y="36"/>
                </a:lnTo>
                <a:lnTo>
                  <a:pt x="118" y="38"/>
                </a:lnTo>
                <a:lnTo>
                  <a:pt x="120" y="40"/>
                </a:lnTo>
                <a:lnTo>
                  <a:pt x="122" y="42"/>
                </a:lnTo>
                <a:lnTo>
                  <a:pt x="124" y="44"/>
                </a:lnTo>
                <a:lnTo>
                  <a:pt x="124" y="46"/>
                </a:lnTo>
                <a:lnTo>
                  <a:pt x="126" y="48"/>
                </a:lnTo>
                <a:lnTo>
                  <a:pt x="128" y="50"/>
                </a:lnTo>
                <a:lnTo>
                  <a:pt x="130" y="50"/>
                </a:lnTo>
                <a:lnTo>
                  <a:pt x="132" y="50"/>
                </a:lnTo>
                <a:lnTo>
                  <a:pt x="134" y="50"/>
                </a:lnTo>
                <a:lnTo>
                  <a:pt x="134" y="52"/>
                </a:lnTo>
                <a:lnTo>
                  <a:pt x="134" y="54"/>
                </a:lnTo>
                <a:lnTo>
                  <a:pt x="134" y="56"/>
                </a:lnTo>
                <a:lnTo>
                  <a:pt x="134" y="57"/>
                </a:lnTo>
                <a:lnTo>
                  <a:pt x="134" y="59"/>
                </a:lnTo>
                <a:lnTo>
                  <a:pt x="132" y="61"/>
                </a:lnTo>
                <a:lnTo>
                  <a:pt x="132" y="63"/>
                </a:lnTo>
                <a:lnTo>
                  <a:pt x="130" y="65"/>
                </a:lnTo>
                <a:lnTo>
                  <a:pt x="130" y="67"/>
                </a:lnTo>
                <a:lnTo>
                  <a:pt x="128" y="69"/>
                </a:lnTo>
                <a:lnTo>
                  <a:pt x="128" y="71"/>
                </a:lnTo>
                <a:lnTo>
                  <a:pt x="128" y="73"/>
                </a:lnTo>
                <a:lnTo>
                  <a:pt x="126" y="73"/>
                </a:lnTo>
                <a:lnTo>
                  <a:pt x="124" y="75"/>
                </a:lnTo>
                <a:lnTo>
                  <a:pt x="122" y="77"/>
                </a:lnTo>
                <a:lnTo>
                  <a:pt x="120" y="79"/>
                </a:lnTo>
                <a:lnTo>
                  <a:pt x="120" y="81"/>
                </a:lnTo>
                <a:lnTo>
                  <a:pt x="118" y="83"/>
                </a:lnTo>
                <a:lnTo>
                  <a:pt x="116" y="85"/>
                </a:lnTo>
                <a:lnTo>
                  <a:pt x="116" y="87"/>
                </a:lnTo>
                <a:lnTo>
                  <a:pt x="116" y="89"/>
                </a:lnTo>
                <a:lnTo>
                  <a:pt x="114" y="91"/>
                </a:lnTo>
                <a:lnTo>
                  <a:pt x="114" y="93"/>
                </a:lnTo>
                <a:lnTo>
                  <a:pt x="114" y="95"/>
                </a:lnTo>
                <a:lnTo>
                  <a:pt x="112" y="95"/>
                </a:lnTo>
                <a:lnTo>
                  <a:pt x="110" y="95"/>
                </a:lnTo>
                <a:lnTo>
                  <a:pt x="110" y="93"/>
                </a:lnTo>
                <a:lnTo>
                  <a:pt x="110" y="91"/>
                </a:lnTo>
                <a:lnTo>
                  <a:pt x="108" y="91"/>
                </a:lnTo>
                <a:lnTo>
                  <a:pt x="106" y="91"/>
                </a:lnTo>
                <a:lnTo>
                  <a:pt x="106" y="93"/>
                </a:lnTo>
                <a:lnTo>
                  <a:pt x="104" y="95"/>
                </a:lnTo>
                <a:lnTo>
                  <a:pt x="102" y="97"/>
                </a:lnTo>
                <a:lnTo>
                  <a:pt x="102" y="99"/>
                </a:lnTo>
                <a:lnTo>
                  <a:pt x="102" y="101"/>
                </a:lnTo>
                <a:lnTo>
                  <a:pt x="102" y="103"/>
                </a:lnTo>
                <a:lnTo>
                  <a:pt x="102" y="105"/>
                </a:lnTo>
                <a:lnTo>
                  <a:pt x="100" y="107"/>
                </a:lnTo>
                <a:lnTo>
                  <a:pt x="100" y="109"/>
                </a:lnTo>
                <a:lnTo>
                  <a:pt x="100" y="111"/>
                </a:lnTo>
                <a:lnTo>
                  <a:pt x="102" y="113"/>
                </a:lnTo>
                <a:lnTo>
                  <a:pt x="102" y="115"/>
                </a:lnTo>
                <a:lnTo>
                  <a:pt x="102" y="117"/>
                </a:lnTo>
                <a:lnTo>
                  <a:pt x="102" y="119"/>
                </a:lnTo>
                <a:lnTo>
                  <a:pt x="104" y="119"/>
                </a:lnTo>
                <a:lnTo>
                  <a:pt x="104" y="121"/>
                </a:lnTo>
                <a:lnTo>
                  <a:pt x="104" y="123"/>
                </a:lnTo>
                <a:lnTo>
                  <a:pt x="102" y="125"/>
                </a:lnTo>
                <a:lnTo>
                  <a:pt x="100" y="125"/>
                </a:lnTo>
                <a:lnTo>
                  <a:pt x="98" y="125"/>
                </a:lnTo>
                <a:lnTo>
                  <a:pt x="96" y="125"/>
                </a:lnTo>
                <a:lnTo>
                  <a:pt x="94" y="125"/>
                </a:lnTo>
                <a:lnTo>
                  <a:pt x="92" y="125"/>
                </a:lnTo>
                <a:lnTo>
                  <a:pt x="90" y="127"/>
                </a:lnTo>
                <a:lnTo>
                  <a:pt x="88" y="127"/>
                </a:lnTo>
                <a:lnTo>
                  <a:pt x="86" y="129"/>
                </a:lnTo>
                <a:lnTo>
                  <a:pt x="84" y="131"/>
                </a:lnTo>
                <a:lnTo>
                  <a:pt x="84" y="133"/>
                </a:lnTo>
                <a:lnTo>
                  <a:pt x="84" y="135"/>
                </a:lnTo>
                <a:lnTo>
                  <a:pt x="82" y="137"/>
                </a:lnTo>
                <a:lnTo>
                  <a:pt x="82" y="139"/>
                </a:lnTo>
                <a:lnTo>
                  <a:pt x="82" y="141"/>
                </a:lnTo>
                <a:lnTo>
                  <a:pt x="80" y="143"/>
                </a:lnTo>
                <a:lnTo>
                  <a:pt x="78" y="145"/>
                </a:lnTo>
                <a:lnTo>
                  <a:pt x="76" y="145"/>
                </a:lnTo>
                <a:lnTo>
                  <a:pt x="74" y="145"/>
                </a:lnTo>
                <a:lnTo>
                  <a:pt x="72" y="145"/>
                </a:lnTo>
                <a:lnTo>
                  <a:pt x="70" y="147"/>
                </a:lnTo>
                <a:lnTo>
                  <a:pt x="68" y="147"/>
                </a:lnTo>
                <a:lnTo>
                  <a:pt x="66" y="147"/>
                </a:lnTo>
                <a:lnTo>
                  <a:pt x="64" y="147"/>
                </a:lnTo>
                <a:lnTo>
                  <a:pt x="62" y="149"/>
                </a:lnTo>
                <a:lnTo>
                  <a:pt x="62" y="151"/>
                </a:lnTo>
                <a:lnTo>
                  <a:pt x="60" y="153"/>
                </a:lnTo>
                <a:lnTo>
                  <a:pt x="58" y="155"/>
                </a:lnTo>
                <a:lnTo>
                  <a:pt x="60" y="155"/>
                </a:lnTo>
                <a:lnTo>
                  <a:pt x="60" y="157"/>
                </a:lnTo>
                <a:lnTo>
                  <a:pt x="60" y="159"/>
                </a:lnTo>
                <a:lnTo>
                  <a:pt x="58" y="161"/>
                </a:lnTo>
                <a:lnTo>
                  <a:pt x="58" y="163"/>
                </a:lnTo>
                <a:lnTo>
                  <a:pt x="56" y="165"/>
                </a:lnTo>
                <a:lnTo>
                  <a:pt x="54" y="165"/>
                </a:lnTo>
                <a:lnTo>
                  <a:pt x="52" y="165"/>
                </a:lnTo>
                <a:lnTo>
                  <a:pt x="50" y="165"/>
                </a:lnTo>
                <a:lnTo>
                  <a:pt x="48" y="165"/>
                </a:lnTo>
                <a:lnTo>
                  <a:pt x="46" y="165"/>
                </a:lnTo>
                <a:lnTo>
                  <a:pt x="44" y="165"/>
                </a:lnTo>
                <a:lnTo>
                  <a:pt x="42" y="165"/>
                </a:lnTo>
                <a:lnTo>
                  <a:pt x="40" y="165"/>
                </a:lnTo>
                <a:lnTo>
                  <a:pt x="38" y="165"/>
                </a:lnTo>
                <a:lnTo>
                  <a:pt x="38" y="167"/>
                </a:lnTo>
                <a:lnTo>
                  <a:pt x="34" y="167"/>
                </a:lnTo>
                <a:lnTo>
                  <a:pt x="32" y="169"/>
                </a:lnTo>
                <a:lnTo>
                  <a:pt x="30" y="171"/>
                </a:lnTo>
                <a:lnTo>
                  <a:pt x="28" y="169"/>
                </a:lnTo>
                <a:lnTo>
                  <a:pt x="26" y="171"/>
                </a:lnTo>
                <a:lnTo>
                  <a:pt x="24" y="171"/>
                </a:lnTo>
                <a:lnTo>
                  <a:pt x="22" y="171"/>
                </a:lnTo>
                <a:lnTo>
                  <a:pt x="16" y="159"/>
                </a:lnTo>
                <a:lnTo>
                  <a:pt x="14" y="159"/>
                </a:lnTo>
                <a:lnTo>
                  <a:pt x="14" y="157"/>
                </a:lnTo>
                <a:lnTo>
                  <a:pt x="0" y="125"/>
                </a:lnTo>
                <a:lnTo>
                  <a:pt x="0" y="12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1" name="Freeform 2305">
            <a:extLst>
              <a:ext uri="{FF2B5EF4-FFF2-40B4-BE49-F238E27FC236}">
                <a16:creationId xmlns:a16="http://schemas.microsoft.com/office/drawing/2014/main" id="{F3E9432D-F9AB-461B-B008-240CA8228572}"/>
              </a:ext>
            </a:extLst>
          </p:cNvPr>
          <p:cNvSpPr>
            <a:spLocks/>
          </p:cNvSpPr>
          <p:nvPr/>
        </p:nvSpPr>
        <p:spPr bwMode="auto">
          <a:xfrm>
            <a:off x="5702303" y="3114676"/>
            <a:ext cx="212725" cy="271463"/>
          </a:xfrm>
          <a:custGeom>
            <a:avLst/>
            <a:gdLst>
              <a:gd name="T0" fmla="*/ 131048125 w 134"/>
              <a:gd name="T1" fmla="*/ 120967723 h 171"/>
              <a:gd name="T2" fmla="*/ 131048125 w 134"/>
              <a:gd name="T3" fmla="*/ 110887079 h 171"/>
              <a:gd name="T4" fmla="*/ 131048125 w 134"/>
              <a:gd name="T5" fmla="*/ 85685470 h 171"/>
              <a:gd name="T6" fmla="*/ 136088438 w 134"/>
              <a:gd name="T7" fmla="*/ 70564505 h 171"/>
              <a:gd name="T8" fmla="*/ 136088438 w 134"/>
              <a:gd name="T9" fmla="*/ 55443540 h 171"/>
              <a:gd name="T10" fmla="*/ 151209375 w 134"/>
              <a:gd name="T11" fmla="*/ 50403218 h 171"/>
              <a:gd name="T12" fmla="*/ 151209375 w 134"/>
              <a:gd name="T13" fmla="*/ 40322574 h 171"/>
              <a:gd name="T14" fmla="*/ 146169063 w 134"/>
              <a:gd name="T15" fmla="*/ 20161287 h 171"/>
              <a:gd name="T16" fmla="*/ 146169063 w 134"/>
              <a:gd name="T17" fmla="*/ 5040322 h 171"/>
              <a:gd name="T18" fmla="*/ 156249688 w 134"/>
              <a:gd name="T19" fmla="*/ 5040322 h 171"/>
              <a:gd name="T20" fmla="*/ 161290000 w 134"/>
              <a:gd name="T21" fmla="*/ 15120965 h 171"/>
              <a:gd name="T22" fmla="*/ 166330313 w 134"/>
              <a:gd name="T23" fmla="*/ 10080644 h 171"/>
              <a:gd name="T24" fmla="*/ 171370625 w 134"/>
              <a:gd name="T25" fmla="*/ 0 h 171"/>
              <a:gd name="T26" fmla="*/ 176410938 w 134"/>
              <a:gd name="T27" fmla="*/ 15120965 h 171"/>
              <a:gd name="T28" fmla="*/ 191531875 w 134"/>
              <a:gd name="T29" fmla="*/ 30241931 h 171"/>
              <a:gd name="T30" fmla="*/ 201612500 w 134"/>
              <a:gd name="T31" fmla="*/ 50403218 h 171"/>
              <a:gd name="T32" fmla="*/ 221773750 w 134"/>
              <a:gd name="T33" fmla="*/ 60483861 h 171"/>
              <a:gd name="T34" fmla="*/ 241935000 w 134"/>
              <a:gd name="T35" fmla="*/ 65524183 h 171"/>
              <a:gd name="T36" fmla="*/ 257055938 w 134"/>
              <a:gd name="T37" fmla="*/ 65524183 h 171"/>
              <a:gd name="T38" fmla="*/ 272176875 w 134"/>
              <a:gd name="T39" fmla="*/ 70564505 h 171"/>
              <a:gd name="T40" fmla="*/ 292338125 w 134"/>
              <a:gd name="T41" fmla="*/ 85685470 h 171"/>
              <a:gd name="T42" fmla="*/ 302418750 w 134"/>
              <a:gd name="T43" fmla="*/ 100806436 h 171"/>
              <a:gd name="T44" fmla="*/ 317539688 w 134"/>
              <a:gd name="T45" fmla="*/ 120967723 h 171"/>
              <a:gd name="T46" fmla="*/ 337700938 w 134"/>
              <a:gd name="T47" fmla="*/ 126008045 h 171"/>
              <a:gd name="T48" fmla="*/ 337700938 w 134"/>
              <a:gd name="T49" fmla="*/ 141129010 h 171"/>
              <a:gd name="T50" fmla="*/ 332660625 w 134"/>
              <a:gd name="T51" fmla="*/ 153730608 h 171"/>
              <a:gd name="T52" fmla="*/ 322580000 w 134"/>
              <a:gd name="T53" fmla="*/ 173891895 h 171"/>
              <a:gd name="T54" fmla="*/ 312499375 w 134"/>
              <a:gd name="T55" fmla="*/ 189012861 h 171"/>
              <a:gd name="T56" fmla="*/ 297378438 w 134"/>
              <a:gd name="T57" fmla="*/ 209174148 h 171"/>
              <a:gd name="T58" fmla="*/ 292338125 w 134"/>
              <a:gd name="T59" fmla="*/ 224295113 h 171"/>
              <a:gd name="T60" fmla="*/ 282257500 w 134"/>
              <a:gd name="T61" fmla="*/ 239416078 h 171"/>
              <a:gd name="T62" fmla="*/ 272176875 w 134"/>
              <a:gd name="T63" fmla="*/ 229335435 h 171"/>
              <a:gd name="T64" fmla="*/ 262096250 w 134"/>
              <a:gd name="T65" fmla="*/ 239416078 h 171"/>
              <a:gd name="T66" fmla="*/ 257055938 w 134"/>
              <a:gd name="T67" fmla="*/ 259577366 h 171"/>
              <a:gd name="T68" fmla="*/ 252015625 w 134"/>
              <a:gd name="T69" fmla="*/ 274698331 h 171"/>
              <a:gd name="T70" fmla="*/ 257055938 w 134"/>
              <a:gd name="T71" fmla="*/ 289819296 h 171"/>
              <a:gd name="T72" fmla="*/ 262096250 w 134"/>
              <a:gd name="T73" fmla="*/ 304940262 h 171"/>
              <a:gd name="T74" fmla="*/ 246975313 w 134"/>
              <a:gd name="T75" fmla="*/ 315020905 h 171"/>
              <a:gd name="T76" fmla="*/ 231854375 w 134"/>
              <a:gd name="T77" fmla="*/ 315020905 h 171"/>
              <a:gd name="T78" fmla="*/ 216733438 w 134"/>
              <a:gd name="T79" fmla="*/ 325101549 h 171"/>
              <a:gd name="T80" fmla="*/ 206652813 w 134"/>
              <a:gd name="T81" fmla="*/ 345262836 h 171"/>
              <a:gd name="T82" fmla="*/ 201612500 w 134"/>
              <a:gd name="T83" fmla="*/ 360383801 h 171"/>
              <a:gd name="T84" fmla="*/ 181451250 w 134"/>
              <a:gd name="T85" fmla="*/ 365424123 h 171"/>
              <a:gd name="T86" fmla="*/ 166330313 w 134"/>
              <a:gd name="T87" fmla="*/ 370464445 h 171"/>
              <a:gd name="T88" fmla="*/ 151209375 w 134"/>
              <a:gd name="T89" fmla="*/ 385585410 h 171"/>
              <a:gd name="T90" fmla="*/ 151209375 w 134"/>
              <a:gd name="T91" fmla="*/ 400706376 h 171"/>
              <a:gd name="T92" fmla="*/ 136088438 w 134"/>
              <a:gd name="T93" fmla="*/ 415827341 h 171"/>
              <a:gd name="T94" fmla="*/ 115927188 w 134"/>
              <a:gd name="T95" fmla="*/ 415827341 h 171"/>
              <a:gd name="T96" fmla="*/ 100806250 w 134"/>
              <a:gd name="T97" fmla="*/ 415827341 h 171"/>
              <a:gd name="T98" fmla="*/ 80645000 w 134"/>
              <a:gd name="T99" fmla="*/ 425907984 h 171"/>
              <a:gd name="T100" fmla="*/ 60483750 w 134"/>
              <a:gd name="T101" fmla="*/ 430948306 h 171"/>
              <a:gd name="T102" fmla="*/ 35282188 w 134"/>
              <a:gd name="T103" fmla="*/ 400706376 h 171"/>
              <a:gd name="T104" fmla="*/ 0 w 134"/>
              <a:gd name="T105" fmla="*/ 309980583 h 1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34" h="171">
                <a:moveTo>
                  <a:pt x="0" y="123"/>
                </a:moveTo>
                <a:lnTo>
                  <a:pt x="52" y="103"/>
                </a:lnTo>
                <a:lnTo>
                  <a:pt x="62" y="61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2" y="40"/>
                </a:lnTo>
                <a:lnTo>
                  <a:pt x="52" y="38"/>
                </a:lnTo>
                <a:lnTo>
                  <a:pt x="52" y="36"/>
                </a:lnTo>
                <a:lnTo>
                  <a:pt x="52" y="34"/>
                </a:lnTo>
                <a:lnTo>
                  <a:pt x="54" y="34"/>
                </a:lnTo>
                <a:lnTo>
                  <a:pt x="54" y="32"/>
                </a:lnTo>
                <a:lnTo>
                  <a:pt x="54" y="30"/>
                </a:lnTo>
                <a:lnTo>
                  <a:pt x="54" y="28"/>
                </a:lnTo>
                <a:lnTo>
                  <a:pt x="56" y="26"/>
                </a:lnTo>
                <a:lnTo>
                  <a:pt x="56" y="24"/>
                </a:lnTo>
                <a:lnTo>
                  <a:pt x="56" y="22"/>
                </a:lnTo>
                <a:lnTo>
                  <a:pt x="54" y="22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2" y="20"/>
                </a:lnTo>
                <a:lnTo>
                  <a:pt x="62" y="18"/>
                </a:lnTo>
                <a:lnTo>
                  <a:pt x="62" y="16"/>
                </a:lnTo>
                <a:lnTo>
                  <a:pt x="60" y="16"/>
                </a:lnTo>
                <a:lnTo>
                  <a:pt x="60" y="14"/>
                </a:lnTo>
                <a:lnTo>
                  <a:pt x="60" y="12"/>
                </a:lnTo>
                <a:lnTo>
                  <a:pt x="58" y="10"/>
                </a:lnTo>
                <a:lnTo>
                  <a:pt x="58" y="8"/>
                </a:lnTo>
                <a:lnTo>
                  <a:pt x="60" y="6"/>
                </a:lnTo>
                <a:lnTo>
                  <a:pt x="58" y="6"/>
                </a:lnTo>
                <a:lnTo>
                  <a:pt x="58" y="4"/>
                </a:lnTo>
                <a:lnTo>
                  <a:pt x="58" y="2"/>
                </a:lnTo>
                <a:lnTo>
                  <a:pt x="60" y="0"/>
                </a:lnTo>
                <a:lnTo>
                  <a:pt x="62" y="0"/>
                </a:lnTo>
                <a:lnTo>
                  <a:pt x="62" y="2"/>
                </a:lnTo>
                <a:lnTo>
                  <a:pt x="62" y="4"/>
                </a:lnTo>
                <a:lnTo>
                  <a:pt x="64" y="6"/>
                </a:lnTo>
                <a:lnTo>
                  <a:pt x="66" y="4"/>
                </a:lnTo>
                <a:lnTo>
                  <a:pt x="66" y="2"/>
                </a:lnTo>
                <a:lnTo>
                  <a:pt x="68" y="2"/>
                </a:lnTo>
                <a:lnTo>
                  <a:pt x="68" y="0"/>
                </a:lnTo>
                <a:lnTo>
                  <a:pt x="7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2" y="8"/>
                </a:lnTo>
                <a:lnTo>
                  <a:pt x="74" y="10"/>
                </a:lnTo>
                <a:lnTo>
                  <a:pt x="76" y="12"/>
                </a:lnTo>
                <a:lnTo>
                  <a:pt x="76" y="14"/>
                </a:lnTo>
                <a:lnTo>
                  <a:pt x="78" y="16"/>
                </a:lnTo>
                <a:lnTo>
                  <a:pt x="80" y="18"/>
                </a:lnTo>
                <a:lnTo>
                  <a:pt x="80" y="20"/>
                </a:lnTo>
                <a:lnTo>
                  <a:pt x="82" y="20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0" y="24"/>
                </a:lnTo>
                <a:lnTo>
                  <a:pt x="92" y="24"/>
                </a:lnTo>
                <a:lnTo>
                  <a:pt x="94" y="26"/>
                </a:lnTo>
                <a:lnTo>
                  <a:pt x="96" y="26"/>
                </a:lnTo>
                <a:lnTo>
                  <a:pt x="98" y="26"/>
                </a:lnTo>
                <a:lnTo>
                  <a:pt x="100" y="26"/>
                </a:lnTo>
                <a:lnTo>
                  <a:pt x="102" y="26"/>
                </a:lnTo>
                <a:lnTo>
                  <a:pt x="104" y="28"/>
                </a:lnTo>
                <a:lnTo>
                  <a:pt x="106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30"/>
                </a:lnTo>
                <a:lnTo>
                  <a:pt x="114" y="32"/>
                </a:lnTo>
                <a:lnTo>
                  <a:pt x="116" y="34"/>
                </a:lnTo>
                <a:lnTo>
                  <a:pt x="118" y="36"/>
                </a:lnTo>
                <a:lnTo>
                  <a:pt x="118" y="38"/>
                </a:lnTo>
                <a:lnTo>
                  <a:pt x="120" y="40"/>
                </a:lnTo>
                <a:lnTo>
                  <a:pt x="122" y="42"/>
                </a:lnTo>
                <a:lnTo>
                  <a:pt x="124" y="44"/>
                </a:lnTo>
                <a:lnTo>
                  <a:pt x="124" y="46"/>
                </a:lnTo>
                <a:lnTo>
                  <a:pt x="126" y="48"/>
                </a:lnTo>
                <a:lnTo>
                  <a:pt x="128" y="50"/>
                </a:lnTo>
                <a:lnTo>
                  <a:pt x="130" y="50"/>
                </a:lnTo>
                <a:lnTo>
                  <a:pt x="132" y="50"/>
                </a:lnTo>
                <a:lnTo>
                  <a:pt x="134" y="50"/>
                </a:lnTo>
                <a:lnTo>
                  <a:pt x="134" y="52"/>
                </a:lnTo>
                <a:lnTo>
                  <a:pt x="134" y="54"/>
                </a:lnTo>
                <a:lnTo>
                  <a:pt x="134" y="56"/>
                </a:lnTo>
                <a:lnTo>
                  <a:pt x="134" y="57"/>
                </a:lnTo>
                <a:lnTo>
                  <a:pt x="134" y="59"/>
                </a:lnTo>
                <a:lnTo>
                  <a:pt x="132" y="61"/>
                </a:lnTo>
                <a:lnTo>
                  <a:pt x="132" y="63"/>
                </a:lnTo>
                <a:lnTo>
                  <a:pt x="130" y="65"/>
                </a:lnTo>
                <a:lnTo>
                  <a:pt x="130" y="67"/>
                </a:lnTo>
                <a:lnTo>
                  <a:pt x="128" y="69"/>
                </a:lnTo>
                <a:lnTo>
                  <a:pt x="128" y="71"/>
                </a:lnTo>
                <a:lnTo>
                  <a:pt x="128" y="73"/>
                </a:lnTo>
                <a:lnTo>
                  <a:pt x="126" y="73"/>
                </a:lnTo>
                <a:lnTo>
                  <a:pt x="124" y="75"/>
                </a:lnTo>
                <a:lnTo>
                  <a:pt x="122" y="77"/>
                </a:lnTo>
                <a:lnTo>
                  <a:pt x="120" y="79"/>
                </a:lnTo>
                <a:lnTo>
                  <a:pt x="120" y="81"/>
                </a:lnTo>
                <a:lnTo>
                  <a:pt x="118" y="83"/>
                </a:lnTo>
                <a:lnTo>
                  <a:pt x="116" y="85"/>
                </a:lnTo>
                <a:lnTo>
                  <a:pt x="116" y="87"/>
                </a:lnTo>
                <a:lnTo>
                  <a:pt x="116" y="89"/>
                </a:lnTo>
                <a:lnTo>
                  <a:pt x="114" y="91"/>
                </a:lnTo>
                <a:lnTo>
                  <a:pt x="114" y="93"/>
                </a:lnTo>
                <a:lnTo>
                  <a:pt x="114" y="95"/>
                </a:lnTo>
                <a:lnTo>
                  <a:pt x="112" y="95"/>
                </a:lnTo>
                <a:lnTo>
                  <a:pt x="110" y="95"/>
                </a:lnTo>
                <a:lnTo>
                  <a:pt x="110" y="93"/>
                </a:lnTo>
                <a:lnTo>
                  <a:pt x="110" y="91"/>
                </a:lnTo>
                <a:lnTo>
                  <a:pt x="108" y="91"/>
                </a:lnTo>
                <a:lnTo>
                  <a:pt x="106" y="91"/>
                </a:lnTo>
                <a:lnTo>
                  <a:pt x="106" y="93"/>
                </a:lnTo>
                <a:lnTo>
                  <a:pt x="104" y="95"/>
                </a:lnTo>
                <a:lnTo>
                  <a:pt x="102" y="97"/>
                </a:lnTo>
                <a:lnTo>
                  <a:pt x="102" y="99"/>
                </a:lnTo>
                <a:lnTo>
                  <a:pt x="102" y="101"/>
                </a:lnTo>
                <a:lnTo>
                  <a:pt x="102" y="103"/>
                </a:lnTo>
                <a:lnTo>
                  <a:pt x="102" y="105"/>
                </a:lnTo>
                <a:lnTo>
                  <a:pt x="100" y="107"/>
                </a:lnTo>
                <a:lnTo>
                  <a:pt x="100" y="109"/>
                </a:lnTo>
                <a:lnTo>
                  <a:pt x="100" y="111"/>
                </a:lnTo>
                <a:lnTo>
                  <a:pt x="102" y="113"/>
                </a:lnTo>
                <a:lnTo>
                  <a:pt x="102" y="115"/>
                </a:lnTo>
                <a:lnTo>
                  <a:pt x="102" y="117"/>
                </a:lnTo>
                <a:lnTo>
                  <a:pt x="102" y="119"/>
                </a:lnTo>
                <a:lnTo>
                  <a:pt x="104" y="119"/>
                </a:lnTo>
                <a:lnTo>
                  <a:pt x="104" y="121"/>
                </a:lnTo>
                <a:lnTo>
                  <a:pt x="104" y="123"/>
                </a:lnTo>
                <a:lnTo>
                  <a:pt x="102" y="125"/>
                </a:lnTo>
                <a:lnTo>
                  <a:pt x="100" y="125"/>
                </a:lnTo>
                <a:lnTo>
                  <a:pt x="98" y="125"/>
                </a:lnTo>
                <a:lnTo>
                  <a:pt x="96" y="125"/>
                </a:lnTo>
                <a:lnTo>
                  <a:pt x="94" y="125"/>
                </a:lnTo>
                <a:lnTo>
                  <a:pt x="92" y="125"/>
                </a:lnTo>
                <a:lnTo>
                  <a:pt x="90" y="127"/>
                </a:lnTo>
                <a:lnTo>
                  <a:pt x="88" y="127"/>
                </a:lnTo>
                <a:lnTo>
                  <a:pt x="86" y="129"/>
                </a:lnTo>
                <a:lnTo>
                  <a:pt x="84" y="131"/>
                </a:lnTo>
                <a:lnTo>
                  <a:pt x="84" y="133"/>
                </a:lnTo>
                <a:lnTo>
                  <a:pt x="84" y="135"/>
                </a:lnTo>
                <a:lnTo>
                  <a:pt x="82" y="137"/>
                </a:lnTo>
                <a:lnTo>
                  <a:pt x="82" y="139"/>
                </a:lnTo>
                <a:lnTo>
                  <a:pt x="82" y="141"/>
                </a:lnTo>
                <a:lnTo>
                  <a:pt x="80" y="143"/>
                </a:lnTo>
                <a:lnTo>
                  <a:pt x="78" y="145"/>
                </a:lnTo>
                <a:lnTo>
                  <a:pt x="76" y="145"/>
                </a:lnTo>
                <a:lnTo>
                  <a:pt x="74" y="145"/>
                </a:lnTo>
                <a:lnTo>
                  <a:pt x="72" y="145"/>
                </a:lnTo>
                <a:lnTo>
                  <a:pt x="70" y="147"/>
                </a:lnTo>
                <a:lnTo>
                  <a:pt x="68" y="147"/>
                </a:lnTo>
                <a:lnTo>
                  <a:pt x="66" y="147"/>
                </a:lnTo>
                <a:lnTo>
                  <a:pt x="64" y="147"/>
                </a:lnTo>
                <a:lnTo>
                  <a:pt x="62" y="149"/>
                </a:lnTo>
                <a:lnTo>
                  <a:pt x="62" y="151"/>
                </a:lnTo>
                <a:lnTo>
                  <a:pt x="60" y="153"/>
                </a:lnTo>
                <a:lnTo>
                  <a:pt x="58" y="155"/>
                </a:lnTo>
                <a:lnTo>
                  <a:pt x="60" y="155"/>
                </a:lnTo>
                <a:lnTo>
                  <a:pt x="60" y="157"/>
                </a:lnTo>
                <a:lnTo>
                  <a:pt x="60" y="159"/>
                </a:lnTo>
                <a:lnTo>
                  <a:pt x="58" y="161"/>
                </a:lnTo>
                <a:lnTo>
                  <a:pt x="58" y="163"/>
                </a:lnTo>
                <a:lnTo>
                  <a:pt x="56" y="165"/>
                </a:lnTo>
                <a:lnTo>
                  <a:pt x="54" y="165"/>
                </a:lnTo>
                <a:lnTo>
                  <a:pt x="52" y="165"/>
                </a:lnTo>
                <a:lnTo>
                  <a:pt x="50" y="165"/>
                </a:lnTo>
                <a:lnTo>
                  <a:pt x="48" y="165"/>
                </a:lnTo>
                <a:lnTo>
                  <a:pt x="46" y="165"/>
                </a:lnTo>
                <a:lnTo>
                  <a:pt x="44" y="165"/>
                </a:lnTo>
                <a:lnTo>
                  <a:pt x="42" y="165"/>
                </a:lnTo>
                <a:lnTo>
                  <a:pt x="40" y="165"/>
                </a:lnTo>
                <a:lnTo>
                  <a:pt x="38" y="165"/>
                </a:lnTo>
                <a:lnTo>
                  <a:pt x="38" y="167"/>
                </a:lnTo>
                <a:lnTo>
                  <a:pt x="34" y="167"/>
                </a:lnTo>
                <a:lnTo>
                  <a:pt x="32" y="169"/>
                </a:lnTo>
                <a:lnTo>
                  <a:pt x="30" y="171"/>
                </a:lnTo>
                <a:lnTo>
                  <a:pt x="28" y="169"/>
                </a:lnTo>
                <a:lnTo>
                  <a:pt x="26" y="171"/>
                </a:lnTo>
                <a:lnTo>
                  <a:pt x="24" y="171"/>
                </a:lnTo>
                <a:lnTo>
                  <a:pt x="22" y="171"/>
                </a:lnTo>
                <a:lnTo>
                  <a:pt x="16" y="159"/>
                </a:lnTo>
                <a:lnTo>
                  <a:pt x="14" y="159"/>
                </a:lnTo>
                <a:lnTo>
                  <a:pt x="14" y="157"/>
                </a:lnTo>
                <a:lnTo>
                  <a:pt x="0" y="125"/>
                </a:lnTo>
                <a:lnTo>
                  <a:pt x="0" y="12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2" name="Freeform 2306">
            <a:extLst>
              <a:ext uri="{FF2B5EF4-FFF2-40B4-BE49-F238E27FC236}">
                <a16:creationId xmlns:a16="http://schemas.microsoft.com/office/drawing/2014/main" id="{6D3DE740-B29A-4EB7-90A5-CBC9E355CF28}"/>
              </a:ext>
            </a:extLst>
          </p:cNvPr>
          <p:cNvSpPr>
            <a:spLocks/>
          </p:cNvSpPr>
          <p:nvPr/>
        </p:nvSpPr>
        <p:spPr bwMode="auto">
          <a:xfrm>
            <a:off x="5062538" y="3968751"/>
            <a:ext cx="317500" cy="352425"/>
          </a:xfrm>
          <a:custGeom>
            <a:avLst/>
            <a:gdLst>
              <a:gd name="T0" fmla="*/ 0 w 200"/>
              <a:gd name="T1" fmla="*/ 181451250 h 222"/>
              <a:gd name="T2" fmla="*/ 30241875 w 200"/>
              <a:gd name="T3" fmla="*/ 166330313 h 222"/>
              <a:gd name="T4" fmla="*/ 45362813 w 200"/>
              <a:gd name="T5" fmla="*/ 141128750 h 222"/>
              <a:gd name="T6" fmla="*/ 65524063 w 200"/>
              <a:gd name="T7" fmla="*/ 120967500 h 222"/>
              <a:gd name="T8" fmla="*/ 55443438 w 200"/>
              <a:gd name="T9" fmla="*/ 100806250 h 222"/>
              <a:gd name="T10" fmla="*/ 50403125 w 200"/>
              <a:gd name="T11" fmla="*/ 80645000 h 222"/>
              <a:gd name="T12" fmla="*/ 70564375 w 200"/>
              <a:gd name="T13" fmla="*/ 65524063 h 222"/>
              <a:gd name="T14" fmla="*/ 65524063 w 200"/>
              <a:gd name="T15" fmla="*/ 40322500 h 222"/>
              <a:gd name="T16" fmla="*/ 60483750 w 200"/>
              <a:gd name="T17" fmla="*/ 20161250 h 222"/>
              <a:gd name="T18" fmla="*/ 65524063 w 200"/>
              <a:gd name="T19" fmla="*/ 0 h 222"/>
              <a:gd name="T20" fmla="*/ 236894688 w 200"/>
              <a:gd name="T21" fmla="*/ 10080625 h 222"/>
              <a:gd name="T22" fmla="*/ 262096250 w 200"/>
              <a:gd name="T23" fmla="*/ 30241875 h 222"/>
              <a:gd name="T24" fmla="*/ 292338125 w 200"/>
              <a:gd name="T25" fmla="*/ 45362813 h 222"/>
              <a:gd name="T26" fmla="*/ 307459063 w 200"/>
              <a:gd name="T27" fmla="*/ 60483750 h 222"/>
              <a:gd name="T28" fmla="*/ 342741250 w 200"/>
              <a:gd name="T29" fmla="*/ 80645000 h 222"/>
              <a:gd name="T30" fmla="*/ 367942813 w 200"/>
              <a:gd name="T31" fmla="*/ 95765938 h 222"/>
              <a:gd name="T32" fmla="*/ 383063750 w 200"/>
              <a:gd name="T33" fmla="*/ 120967500 h 222"/>
              <a:gd name="T34" fmla="*/ 388104063 w 200"/>
              <a:gd name="T35" fmla="*/ 131048125 h 222"/>
              <a:gd name="T36" fmla="*/ 408265313 w 200"/>
              <a:gd name="T37" fmla="*/ 156249688 h 222"/>
              <a:gd name="T38" fmla="*/ 438507188 w 200"/>
              <a:gd name="T39" fmla="*/ 176410938 h 222"/>
              <a:gd name="T40" fmla="*/ 448587813 w 200"/>
              <a:gd name="T41" fmla="*/ 201612500 h 222"/>
              <a:gd name="T42" fmla="*/ 443547500 w 200"/>
              <a:gd name="T43" fmla="*/ 231854375 h 222"/>
              <a:gd name="T44" fmla="*/ 433466875 w 200"/>
              <a:gd name="T45" fmla="*/ 262096250 h 222"/>
              <a:gd name="T46" fmla="*/ 438507188 w 200"/>
              <a:gd name="T47" fmla="*/ 287297813 h 222"/>
              <a:gd name="T48" fmla="*/ 463708750 w 200"/>
              <a:gd name="T49" fmla="*/ 307459063 h 222"/>
              <a:gd name="T50" fmla="*/ 453628125 w 200"/>
              <a:gd name="T51" fmla="*/ 337700938 h 222"/>
              <a:gd name="T52" fmla="*/ 458668438 w 200"/>
              <a:gd name="T53" fmla="*/ 352821875 h 222"/>
              <a:gd name="T54" fmla="*/ 458668438 w 200"/>
              <a:gd name="T55" fmla="*/ 372983125 h 222"/>
              <a:gd name="T56" fmla="*/ 458668438 w 200"/>
              <a:gd name="T57" fmla="*/ 403225000 h 222"/>
              <a:gd name="T58" fmla="*/ 468749063 w 200"/>
              <a:gd name="T59" fmla="*/ 423386250 h 222"/>
              <a:gd name="T60" fmla="*/ 473789375 w 200"/>
              <a:gd name="T61" fmla="*/ 458668438 h 222"/>
              <a:gd name="T62" fmla="*/ 483870000 w 200"/>
              <a:gd name="T63" fmla="*/ 478829688 h 222"/>
              <a:gd name="T64" fmla="*/ 498990938 w 200"/>
              <a:gd name="T65" fmla="*/ 488910313 h 222"/>
              <a:gd name="T66" fmla="*/ 488910313 w 200"/>
              <a:gd name="T67" fmla="*/ 509071563 h 222"/>
              <a:gd name="T68" fmla="*/ 458668438 w 200"/>
              <a:gd name="T69" fmla="*/ 524192500 h 222"/>
              <a:gd name="T70" fmla="*/ 428426563 w 200"/>
              <a:gd name="T71" fmla="*/ 534273125 h 222"/>
              <a:gd name="T72" fmla="*/ 393144375 w 200"/>
              <a:gd name="T73" fmla="*/ 534273125 h 222"/>
              <a:gd name="T74" fmla="*/ 372983125 w 200"/>
              <a:gd name="T75" fmla="*/ 554434375 h 222"/>
              <a:gd name="T76" fmla="*/ 342741250 w 200"/>
              <a:gd name="T77" fmla="*/ 554434375 h 222"/>
              <a:gd name="T78" fmla="*/ 312499375 w 200"/>
              <a:gd name="T79" fmla="*/ 559474688 h 222"/>
              <a:gd name="T80" fmla="*/ 282257500 w 200"/>
              <a:gd name="T81" fmla="*/ 554434375 h 222"/>
              <a:gd name="T82" fmla="*/ 246975313 w 200"/>
              <a:gd name="T83" fmla="*/ 544353750 h 222"/>
              <a:gd name="T84" fmla="*/ 236894688 w 200"/>
              <a:gd name="T85" fmla="*/ 514111875 h 222"/>
              <a:gd name="T86" fmla="*/ 236894688 w 200"/>
              <a:gd name="T87" fmla="*/ 483870000 h 222"/>
              <a:gd name="T88" fmla="*/ 226814063 w 200"/>
              <a:gd name="T89" fmla="*/ 458668438 h 222"/>
              <a:gd name="T90" fmla="*/ 201612500 w 200"/>
              <a:gd name="T91" fmla="*/ 453628125 h 222"/>
              <a:gd name="T92" fmla="*/ 171370625 w 200"/>
              <a:gd name="T93" fmla="*/ 443547500 h 222"/>
              <a:gd name="T94" fmla="*/ 151209375 w 200"/>
              <a:gd name="T95" fmla="*/ 433466875 h 222"/>
              <a:gd name="T96" fmla="*/ 126007813 w 200"/>
              <a:gd name="T97" fmla="*/ 423386250 h 222"/>
              <a:gd name="T98" fmla="*/ 105846563 w 200"/>
              <a:gd name="T99" fmla="*/ 413305625 h 222"/>
              <a:gd name="T100" fmla="*/ 80645000 w 200"/>
              <a:gd name="T101" fmla="*/ 398184688 h 222"/>
              <a:gd name="T102" fmla="*/ 60483750 w 200"/>
              <a:gd name="T103" fmla="*/ 372983125 h 222"/>
              <a:gd name="T104" fmla="*/ 50403125 w 200"/>
              <a:gd name="T105" fmla="*/ 347781563 h 222"/>
              <a:gd name="T106" fmla="*/ 35282188 w 200"/>
              <a:gd name="T107" fmla="*/ 312499375 h 222"/>
              <a:gd name="T108" fmla="*/ 15120938 w 200"/>
              <a:gd name="T109" fmla="*/ 287297813 h 222"/>
              <a:gd name="T110" fmla="*/ 5040313 w 200"/>
              <a:gd name="T111" fmla="*/ 257055938 h 222"/>
              <a:gd name="T112" fmla="*/ 5040313 w 200"/>
              <a:gd name="T113" fmla="*/ 226814063 h 22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00" h="222">
                <a:moveTo>
                  <a:pt x="0" y="82"/>
                </a:moveTo>
                <a:lnTo>
                  <a:pt x="0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6" y="72"/>
                </a:lnTo>
                <a:lnTo>
                  <a:pt x="8" y="70"/>
                </a:lnTo>
                <a:lnTo>
                  <a:pt x="10" y="68"/>
                </a:lnTo>
                <a:lnTo>
                  <a:pt x="12" y="68"/>
                </a:lnTo>
                <a:lnTo>
                  <a:pt x="12" y="66"/>
                </a:lnTo>
                <a:lnTo>
                  <a:pt x="14" y="64"/>
                </a:lnTo>
                <a:lnTo>
                  <a:pt x="16" y="62"/>
                </a:lnTo>
                <a:lnTo>
                  <a:pt x="16" y="60"/>
                </a:lnTo>
                <a:lnTo>
                  <a:pt x="16" y="58"/>
                </a:lnTo>
                <a:lnTo>
                  <a:pt x="18" y="58"/>
                </a:lnTo>
                <a:lnTo>
                  <a:pt x="18" y="56"/>
                </a:lnTo>
                <a:lnTo>
                  <a:pt x="20" y="54"/>
                </a:lnTo>
                <a:lnTo>
                  <a:pt x="20" y="52"/>
                </a:lnTo>
                <a:lnTo>
                  <a:pt x="22" y="52"/>
                </a:lnTo>
                <a:lnTo>
                  <a:pt x="22" y="50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6" y="46"/>
                </a:lnTo>
                <a:lnTo>
                  <a:pt x="26" y="44"/>
                </a:lnTo>
                <a:lnTo>
                  <a:pt x="26" y="42"/>
                </a:lnTo>
                <a:lnTo>
                  <a:pt x="26" y="40"/>
                </a:lnTo>
                <a:lnTo>
                  <a:pt x="24" y="40"/>
                </a:lnTo>
                <a:lnTo>
                  <a:pt x="22" y="40"/>
                </a:lnTo>
                <a:lnTo>
                  <a:pt x="20" y="40"/>
                </a:lnTo>
                <a:lnTo>
                  <a:pt x="20" y="38"/>
                </a:lnTo>
                <a:lnTo>
                  <a:pt x="20" y="36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22" y="28"/>
                </a:lnTo>
                <a:lnTo>
                  <a:pt x="24" y="28"/>
                </a:lnTo>
                <a:lnTo>
                  <a:pt x="26" y="28"/>
                </a:lnTo>
                <a:lnTo>
                  <a:pt x="28" y="26"/>
                </a:lnTo>
                <a:lnTo>
                  <a:pt x="28" y="24"/>
                </a:lnTo>
                <a:lnTo>
                  <a:pt x="28" y="22"/>
                </a:lnTo>
                <a:lnTo>
                  <a:pt x="26" y="20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4" y="8"/>
                </a:lnTo>
                <a:lnTo>
                  <a:pt x="22" y="6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86" y="0"/>
                </a:lnTo>
                <a:lnTo>
                  <a:pt x="88" y="2"/>
                </a:lnTo>
                <a:lnTo>
                  <a:pt x="90" y="2"/>
                </a:lnTo>
                <a:lnTo>
                  <a:pt x="92" y="4"/>
                </a:lnTo>
                <a:lnTo>
                  <a:pt x="94" y="4"/>
                </a:lnTo>
                <a:lnTo>
                  <a:pt x="96" y="6"/>
                </a:lnTo>
                <a:lnTo>
                  <a:pt x="96" y="8"/>
                </a:lnTo>
                <a:lnTo>
                  <a:pt x="98" y="8"/>
                </a:lnTo>
                <a:lnTo>
                  <a:pt x="100" y="8"/>
                </a:lnTo>
                <a:lnTo>
                  <a:pt x="102" y="10"/>
                </a:lnTo>
                <a:lnTo>
                  <a:pt x="104" y="12"/>
                </a:lnTo>
                <a:lnTo>
                  <a:pt x="106" y="12"/>
                </a:lnTo>
                <a:lnTo>
                  <a:pt x="106" y="14"/>
                </a:lnTo>
                <a:lnTo>
                  <a:pt x="108" y="14"/>
                </a:lnTo>
                <a:lnTo>
                  <a:pt x="110" y="16"/>
                </a:lnTo>
                <a:lnTo>
                  <a:pt x="112" y="16"/>
                </a:lnTo>
                <a:lnTo>
                  <a:pt x="114" y="18"/>
                </a:lnTo>
                <a:lnTo>
                  <a:pt x="116" y="18"/>
                </a:lnTo>
                <a:lnTo>
                  <a:pt x="118" y="20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2" y="24"/>
                </a:lnTo>
                <a:lnTo>
                  <a:pt x="124" y="24"/>
                </a:lnTo>
                <a:lnTo>
                  <a:pt x="126" y="26"/>
                </a:lnTo>
                <a:lnTo>
                  <a:pt x="128" y="28"/>
                </a:lnTo>
                <a:lnTo>
                  <a:pt x="132" y="30"/>
                </a:lnTo>
                <a:lnTo>
                  <a:pt x="134" y="30"/>
                </a:lnTo>
                <a:lnTo>
                  <a:pt x="136" y="32"/>
                </a:lnTo>
                <a:lnTo>
                  <a:pt x="138" y="32"/>
                </a:lnTo>
                <a:lnTo>
                  <a:pt x="140" y="34"/>
                </a:lnTo>
                <a:lnTo>
                  <a:pt x="142" y="36"/>
                </a:lnTo>
                <a:lnTo>
                  <a:pt x="144" y="36"/>
                </a:lnTo>
                <a:lnTo>
                  <a:pt x="146" y="38"/>
                </a:lnTo>
                <a:lnTo>
                  <a:pt x="148" y="40"/>
                </a:lnTo>
                <a:lnTo>
                  <a:pt x="150" y="40"/>
                </a:lnTo>
                <a:lnTo>
                  <a:pt x="152" y="42"/>
                </a:lnTo>
                <a:lnTo>
                  <a:pt x="152" y="44"/>
                </a:lnTo>
                <a:lnTo>
                  <a:pt x="152" y="48"/>
                </a:lnTo>
                <a:lnTo>
                  <a:pt x="150" y="50"/>
                </a:lnTo>
                <a:lnTo>
                  <a:pt x="152" y="52"/>
                </a:lnTo>
                <a:lnTo>
                  <a:pt x="154" y="52"/>
                </a:lnTo>
                <a:lnTo>
                  <a:pt x="154" y="54"/>
                </a:lnTo>
                <a:lnTo>
                  <a:pt x="156" y="56"/>
                </a:lnTo>
                <a:lnTo>
                  <a:pt x="158" y="58"/>
                </a:lnTo>
                <a:lnTo>
                  <a:pt x="160" y="60"/>
                </a:lnTo>
                <a:lnTo>
                  <a:pt x="162" y="60"/>
                </a:lnTo>
                <a:lnTo>
                  <a:pt x="162" y="62"/>
                </a:lnTo>
                <a:lnTo>
                  <a:pt x="164" y="64"/>
                </a:lnTo>
                <a:lnTo>
                  <a:pt x="166" y="64"/>
                </a:lnTo>
                <a:lnTo>
                  <a:pt x="166" y="66"/>
                </a:lnTo>
                <a:lnTo>
                  <a:pt x="168" y="66"/>
                </a:lnTo>
                <a:lnTo>
                  <a:pt x="170" y="68"/>
                </a:lnTo>
                <a:lnTo>
                  <a:pt x="172" y="70"/>
                </a:lnTo>
                <a:lnTo>
                  <a:pt x="174" y="70"/>
                </a:lnTo>
                <a:lnTo>
                  <a:pt x="176" y="72"/>
                </a:lnTo>
                <a:lnTo>
                  <a:pt x="178" y="74"/>
                </a:lnTo>
                <a:lnTo>
                  <a:pt x="180" y="76"/>
                </a:lnTo>
                <a:lnTo>
                  <a:pt x="180" y="78"/>
                </a:lnTo>
                <a:lnTo>
                  <a:pt x="178" y="80"/>
                </a:lnTo>
                <a:lnTo>
                  <a:pt x="178" y="82"/>
                </a:lnTo>
                <a:lnTo>
                  <a:pt x="178" y="84"/>
                </a:lnTo>
                <a:lnTo>
                  <a:pt x="178" y="86"/>
                </a:lnTo>
                <a:lnTo>
                  <a:pt x="178" y="88"/>
                </a:lnTo>
                <a:lnTo>
                  <a:pt x="176" y="90"/>
                </a:lnTo>
                <a:lnTo>
                  <a:pt x="176" y="92"/>
                </a:lnTo>
                <a:lnTo>
                  <a:pt x="176" y="94"/>
                </a:lnTo>
                <a:lnTo>
                  <a:pt x="174" y="96"/>
                </a:lnTo>
                <a:lnTo>
                  <a:pt x="174" y="98"/>
                </a:lnTo>
                <a:lnTo>
                  <a:pt x="172" y="100"/>
                </a:lnTo>
                <a:lnTo>
                  <a:pt x="172" y="102"/>
                </a:lnTo>
                <a:lnTo>
                  <a:pt x="172" y="104"/>
                </a:lnTo>
                <a:lnTo>
                  <a:pt x="172" y="106"/>
                </a:lnTo>
                <a:lnTo>
                  <a:pt x="174" y="108"/>
                </a:lnTo>
                <a:lnTo>
                  <a:pt x="172" y="110"/>
                </a:lnTo>
                <a:lnTo>
                  <a:pt x="174" y="112"/>
                </a:lnTo>
                <a:lnTo>
                  <a:pt x="174" y="114"/>
                </a:lnTo>
                <a:lnTo>
                  <a:pt x="176" y="114"/>
                </a:lnTo>
                <a:lnTo>
                  <a:pt x="178" y="116"/>
                </a:lnTo>
                <a:lnTo>
                  <a:pt x="180" y="118"/>
                </a:lnTo>
                <a:lnTo>
                  <a:pt x="180" y="120"/>
                </a:lnTo>
                <a:lnTo>
                  <a:pt x="180" y="122"/>
                </a:lnTo>
                <a:lnTo>
                  <a:pt x="182" y="120"/>
                </a:lnTo>
                <a:lnTo>
                  <a:pt x="184" y="122"/>
                </a:lnTo>
                <a:lnTo>
                  <a:pt x="186" y="124"/>
                </a:lnTo>
                <a:lnTo>
                  <a:pt x="186" y="126"/>
                </a:lnTo>
                <a:lnTo>
                  <a:pt x="184" y="126"/>
                </a:lnTo>
                <a:lnTo>
                  <a:pt x="184" y="128"/>
                </a:lnTo>
                <a:lnTo>
                  <a:pt x="182" y="130"/>
                </a:lnTo>
                <a:lnTo>
                  <a:pt x="182" y="132"/>
                </a:lnTo>
                <a:lnTo>
                  <a:pt x="180" y="134"/>
                </a:lnTo>
                <a:lnTo>
                  <a:pt x="180" y="136"/>
                </a:lnTo>
                <a:lnTo>
                  <a:pt x="180" y="138"/>
                </a:lnTo>
                <a:lnTo>
                  <a:pt x="180" y="140"/>
                </a:lnTo>
                <a:lnTo>
                  <a:pt x="180" y="142"/>
                </a:lnTo>
                <a:lnTo>
                  <a:pt x="182" y="140"/>
                </a:lnTo>
                <a:lnTo>
                  <a:pt x="184" y="142"/>
                </a:lnTo>
                <a:lnTo>
                  <a:pt x="182" y="144"/>
                </a:lnTo>
                <a:lnTo>
                  <a:pt x="184" y="144"/>
                </a:lnTo>
                <a:lnTo>
                  <a:pt x="182" y="146"/>
                </a:lnTo>
                <a:lnTo>
                  <a:pt x="182" y="148"/>
                </a:lnTo>
                <a:lnTo>
                  <a:pt x="180" y="150"/>
                </a:lnTo>
                <a:lnTo>
                  <a:pt x="180" y="152"/>
                </a:lnTo>
                <a:lnTo>
                  <a:pt x="180" y="154"/>
                </a:lnTo>
                <a:lnTo>
                  <a:pt x="180" y="156"/>
                </a:lnTo>
                <a:lnTo>
                  <a:pt x="182" y="158"/>
                </a:lnTo>
                <a:lnTo>
                  <a:pt x="182" y="160"/>
                </a:lnTo>
                <a:lnTo>
                  <a:pt x="182" y="162"/>
                </a:lnTo>
                <a:lnTo>
                  <a:pt x="184" y="164"/>
                </a:lnTo>
                <a:lnTo>
                  <a:pt x="182" y="164"/>
                </a:lnTo>
                <a:lnTo>
                  <a:pt x="184" y="164"/>
                </a:lnTo>
                <a:lnTo>
                  <a:pt x="184" y="166"/>
                </a:lnTo>
                <a:lnTo>
                  <a:pt x="184" y="168"/>
                </a:lnTo>
                <a:lnTo>
                  <a:pt x="186" y="168"/>
                </a:lnTo>
                <a:lnTo>
                  <a:pt x="186" y="170"/>
                </a:lnTo>
                <a:lnTo>
                  <a:pt x="186" y="172"/>
                </a:lnTo>
                <a:lnTo>
                  <a:pt x="184" y="174"/>
                </a:lnTo>
                <a:lnTo>
                  <a:pt x="186" y="176"/>
                </a:lnTo>
                <a:lnTo>
                  <a:pt x="188" y="178"/>
                </a:lnTo>
                <a:lnTo>
                  <a:pt x="188" y="180"/>
                </a:lnTo>
                <a:lnTo>
                  <a:pt x="188" y="182"/>
                </a:lnTo>
                <a:lnTo>
                  <a:pt x="188" y="184"/>
                </a:lnTo>
                <a:lnTo>
                  <a:pt x="188" y="186"/>
                </a:lnTo>
                <a:lnTo>
                  <a:pt x="190" y="186"/>
                </a:lnTo>
                <a:lnTo>
                  <a:pt x="190" y="188"/>
                </a:lnTo>
                <a:lnTo>
                  <a:pt x="192" y="188"/>
                </a:lnTo>
                <a:lnTo>
                  <a:pt x="192" y="190"/>
                </a:lnTo>
                <a:lnTo>
                  <a:pt x="194" y="190"/>
                </a:lnTo>
                <a:lnTo>
                  <a:pt x="196" y="192"/>
                </a:lnTo>
                <a:lnTo>
                  <a:pt x="198" y="192"/>
                </a:lnTo>
                <a:lnTo>
                  <a:pt x="198" y="194"/>
                </a:lnTo>
                <a:lnTo>
                  <a:pt x="200" y="192"/>
                </a:lnTo>
                <a:lnTo>
                  <a:pt x="200" y="194"/>
                </a:lnTo>
                <a:lnTo>
                  <a:pt x="200" y="196"/>
                </a:lnTo>
                <a:lnTo>
                  <a:pt x="200" y="198"/>
                </a:lnTo>
                <a:lnTo>
                  <a:pt x="198" y="198"/>
                </a:lnTo>
                <a:lnTo>
                  <a:pt x="196" y="200"/>
                </a:lnTo>
                <a:lnTo>
                  <a:pt x="194" y="202"/>
                </a:lnTo>
                <a:lnTo>
                  <a:pt x="192" y="204"/>
                </a:lnTo>
                <a:lnTo>
                  <a:pt x="190" y="204"/>
                </a:lnTo>
                <a:lnTo>
                  <a:pt x="188" y="206"/>
                </a:lnTo>
                <a:lnTo>
                  <a:pt x="186" y="206"/>
                </a:lnTo>
                <a:lnTo>
                  <a:pt x="184" y="206"/>
                </a:lnTo>
                <a:lnTo>
                  <a:pt x="182" y="208"/>
                </a:lnTo>
                <a:lnTo>
                  <a:pt x="180" y="210"/>
                </a:lnTo>
                <a:lnTo>
                  <a:pt x="178" y="210"/>
                </a:lnTo>
                <a:lnTo>
                  <a:pt x="176" y="210"/>
                </a:lnTo>
                <a:lnTo>
                  <a:pt x="174" y="210"/>
                </a:lnTo>
                <a:lnTo>
                  <a:pt x="172" y="212"/>
                </a:lnTo>
                <a:lnTo>
                  <a:pt x="170" y="212"/>
                </a:lnTo>
                <a:lnTo>
                  <a:pt x="168" y="212"/>
                </a:lnTo>
                <a:lnTo>
                  <a:pt x="166" y="214"/>
                </a:lnTo>
                <a:lnTo>
                  <a:pt x="164" y="216"/>
                </a:lnTo>
                <a:lnTo>
                  <a:pt x="162" y="216"/>
                </a:lnTo>
                <a:lnTo>
                  <a:pt x="160" y="214"/>
                </a:lnTo>
                <a:lnTo>
                  <a:pt x="158" y="212"/>
                </a:lnTo>
                <a:lnTo>
                  <a:pt x="156" y="212"/>
                </a:lnTo>
                <a:lnTo>
                  <a:pt x="154" y="214"/>
                </a:lnTo>
                <a:lnTo>
                  <a:pt x="152" y="216"/>
                </a:lnTo>
                <a:lnTo>
                  <a:pt x="152" y="218"/>
                </a:lnTo>
                <a:lnTo>
                  <a:pt x="150" y="220"/>
                </a:lnTo>
                <a:lnTo>
                  <a:pt x="148" y="220"/>
                </a:lnTo>
                <a:lnTo>
                  <a:pt x="146" y="222"/>
                </a:lnTo>
                <a:lnTo>
                  <a:pt x="144" y="222"/>
                </a:lnTo>
                <a:lnTo>
                  <a:pt x="142" y="222"/>
                </a:lnTo>
                <a:lnTo>
                  <a:pt x="140" y="222"/>
                </a:lnTo>
                <a:lnTo>
                  <a:pt x="138" y="222"/>
                </a:lnTo>
                <a:lnTo>
                  <a:pt x="138" y="220"/>
                </a:lnTo>
                <a:lnTo>
                  <a:pt x="136" y="220"/>
                </a:lnTo>
                <a:lnTo>
                  <a:pt x="134" y="220"/>
                </a:lnTo>
                <a:lnTo>
                  <a:pt x="132" y="222"/>
                </a:lnTo>
                <a:lnTo>
                  <a:pt x="130" y="222"/>
                </a:lnTo>
                <a:lnTo>
                  <a:pt x="128" y="222"/>
                </a:lnTo>
                <a:lnTo>
                  <a:pt x="126" y="222"/>
                </a:lnTo>
                <a:lnTo>
                  <a:pt x="124" y="222"/>
                </a:lnTo>
                <a:lnTo>
                  <a:pt x="122" y="220"/>
                </a:lnTo>
                <a:lnTo>
                  <a:pt x="120" y="218"/>
                </a:lnTo>
                <a:lnTo>
                  <a:pt x="118" y="218"/>
                </a:lnTo>
                <a:lnTo>
                  <a:pt x="116" y="216"/>
                </a:lnTo>
                <a:lnTo>
                  <a:pt x="114" y="216"/>
                </a:lnTo>
                <a:lnTo>
                  <a:pt x="114" y="218"/>
                </a:lnTo>
                <a:lnTo>
                  <a:pt x="112" y="220"/>
                </a:lnTo>
                <a:lnTo>
                  <a:pt x="110" y="220"/>
                </a:lnTo>
                <a:lnTo>
                  <a:pt x="108" y="220"/>
                </a:lnTo>
                <a:lnTo>
                  <a:pt x="104" y="220"/>
                </a:lnTo>
                <a:lnTo>
                  <a:pt x="102" y="220"/>
                </a:lnTo>
                <a:lnTo>
                  <a:pt x="100" y="220"/>
                </a:lnTo>
                <a:lnTo>
                  <a:pt x="100" y="218"/>
                </a:lnTo>
                <a:lnTo>
                  <a:pt x="98" y="216"/>
                </a:lnTo>
                <a:lnTo>
                  <a:pt x="96" y="214"/>
                </a:lnTo>
                <a:lnTo>
                  <a:pt x="96" y="212"/>
                </a:lnTo>
                <a:lnTo>
                  <a:pt x="94" y="210"/>
                </a:lnTo>
                <a:lnTo>
                  <a:pt x="94" y="208"/>
                </a:lnTo>
                <a:lnTo>
                  <a:pt x="94" y="206"/>
                </a:lnTo>
                <a:lnTo>
                  <a:pt x="94" y="204"/>
                </a:lnTo>
                <a:lnTo>
                  <a:pt x="94" y="202"/>
                </a:lnTo>
                <a:lnTo>
                  <a:pt x="94" y="200"/>
                </a:lnTo>
                <a:lnTo>
                  <a:pt x="94" y="198"/>
                </a:lnTo>
                <a:lnTo>
                  <a:pt x="94" y="196"/>
                </a:lnTo>
                <a:lnTo>
                  <a:pt x="94" y="194"/>
                </a:lnTo>
                <a:lnTo>
                  <a:pt x="94" y="192"/>
                </a:lnTo>
                <a:lnTo>
                  <a:pt x="94" y="190"/>
                </a:lnTo>
                <a:lnTo>
                  <a:pt x="92" y="188"/>
                </a:lnTo>
                <a:lnTo>
                  <a:pt x="92" y="186"/>
                </a:lnTo>
                <a:lnTo>
                  <a:pt x="92" y="184"/>
                </a:lnTo>
                <a:lnTo>
                  <a:pt x="90" y="182"/>
                </a:lnTo>
                <a:lnTo>
                  <a:pt x="86" y="178"/>
                </a:lnTo>
                <a:lnTo>
                  <a:pt x="84" y="176"/>
                </a:lnTo>
                <a:lnTo>
                  <a:pt x="82" y="178"/>
                </a:lnTo>
                <a:lnTo>
                  <a:pt x="82" y="180"/>
                </a:lnTo>
                <a:lnTo>
                  <a:pt x="80" y="180"/>
                </a:lnTo>
                <a:lnTo>
                  <a:pt x="78" y="178"/>
                </a:lnTo>
                <a:lnTo>
                  <a:pt x="76" y="178"/>
                </a:lnTo>
                <a:lnTo>
                  <a:pt x="74" y="178"/>
                </a:lnTo>
                <a:lnTo>
                  <a:pt x="72" y="178"/>
                </a:lnTo>
                <a:lnTo>
                  <a:pt x="70" y="176"/>
                </a:lnTo>
                <a:lnTo>
                  <a:pt x="68" y="176"/>
                </a:lnTo>
                <a:lnTo>
                  <a:pt x="66" y="174"/>
                </a:lnTo>
                <a:lnTo>
                  <a:pt x="64" y="174"/>
                </a:lnTo>
                <a:lnTo>
                  <a:pt x="62" y="174"/>
                </a:lnTo>
                <a:lnTo>
                  <a:pt x="60" y="172"/>
                </a:lnTo>
                <a:lnTo>
                  <a:pt x="58" y="172"/>
                </a:lnTo>
                <a:lnTo>
                  <a:pt x="56" y="172"/>
                </a:lnTo>
                <a:lnTo>
                  <a:pt x="56" y="170"/>
                </a:lnTo>
                <a:lnTo>
                  <a:pt x="54" y="168"/>
                </a:lnTo>
                <a:lnTo>
                  <a:pt x="52" y="168"/>
                </a:lnTo>
                <a:lnTo>
                  <a:pt x="50" y="168"/>
                </a:lnTo>
                <a:lnTo>
                  <a:pt x="48" y="166"/>
                </a:lnTo>
                <a:lnTo>
                  <a:pt x="46" y="166"/>
                </a:lnTo>
                <a:lnTo>
                  <a:pt x="44" y="164"/>
                </a:lnTo>
                <a:lnTo>
                  <a:pt x="42" y="164"/>
                </a:lnTo>
                <a:lnTo>
                  <a:pt x="40" y="162"/>
                </a:lnTo>
                <a:lnTo>
                  <a:pt x="38" y="160"/>
                </a:lnTo>
                <a:lnTo>
                  <a:pt x="38" y="158"/>
                </a:lnTo>
                <a:lnTo>
                  <a:pt x="36" y="158"/>
                </a:lnTo>
                <a:lnTo>
                  <a:pt x="34" y="158"/>
                </a:lnTo>
                <a:lnTo>
                  <a:pt x="32" y="158"/>
                </a:lnTo>
                <a:lnTo>
                  <a:pt x="30" y="158"/>
                </a:lnTo>
                <a:lnTo>
                  <a:pt x="28" y="156"/>
                </a:lnTo>
                <a:lnTo>
                  <a:pt x="26" y="154"/>
                </a:lnTo>
                <a:lnTo>
                  <a:pt x="26" y="152"/>
                </a:lnTo>
                <a:lnTo>
                  <a:pt x="24" y="150"/>
                </a:lnTo>
                <a:lnTo>
                  <a:pt x="24" y="148"/>
                </a:lnTo>
                <a:lnTo>
                  <a:pt x="24" y="146"/>
                </a:lnTo>
                <a:lnTo>
                  <a:pt x="24" y="144"/>
                </a:lnTo>
                <a:lnTo>
                  <a:pt x="22" y="142"/>
                </a:lnTo>
                <a:lnTo>
                  <a:pt x="22" y="140"/>
                </a:lnTo>
                <a:lnTo>
                  <a:pt x="20" y="138"/>
                </a:lnTo>
                <a:lnTo>
                  <a:pt x="18" y="136"/>
                </a:lnTo>
                <a:lnTo>
                  <a:pt x="18" y="134"/>
                </a:lnTo>
                <a:lnTo>
                  <a:pt x="18" y="132"/>
                </a:lnTo>
                <a:lnTo>
                  <a:pt x="18" y="130"/>
                </a:lnTo>
                <a:lnTo>
                  <a:pt x="16" y="128"/>
                </a:lnTo>
                <a:lnTo>
                  <a:pt x="16" y="126"/>
                </a:lnTo>
                <a:lnTo>
                  <a:pt x="14" y="124"/>
                </a:lnTo>
                <a:lnTo>
                  <a:pt x="14" y="122"/>
                </a:lnTo>
                <a:lnTo>
                  <a:pt x="12" y="120"/>
                </a:lnTo>
                <a:lnTo>
                  <a:pt x="10" y="120"/>
                </a:lnTo>
                <a:lnTo>
                  <a:pt x="8" y="118"/>
                </a:lnTo>
                <a:lnTo>
                  <a:pt x="6" y="116"/>
                </a:lnTo>
                <a:lnTo>
                  <a:pt x="6" y="114"/>
                </a:lnTo>
                <a:lnTo>
                  <a:pt x="4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2" y="92"/>
                </a:lnTo>
                <a:lnTo>
                  <a:pt x="2" y="90"/>
                </a:lnTo>
                <a:lnTo>
                  <a:pt x="2" y="88"/>
                </a:lnTo>
                <a:lnTo>
                  <a:pt x="0" y="86"/>
                </a:lnTo>
                <a:lnTo>
                  <a:pt x="0" y="84"/>
                </a:lnTo>
                <a:lnTo>
                  <a:pt x="0" y="8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3" name="Freeform 2307">
            <a:extLst>
              <a:ext uri="{FF2B5EF4-FFF2-40B4-BE49-F238E27FC236}">
                <a16:creationId xmlns:a16="http://schemas.microsoft.com/office/drawing/2014/main" id="{2DBCFF3F-E79F-48C7-900E-4DACA5565C55}"/>
              </a:ext>
            </a:extLst>
          </p:cNvPr>
          <p:cNvSpPr>
            <a:spLocks/>
          </p:cNvSpPr>
          <p:nvPr/>
        </p:nvSpPr>
        <p:spPr bwMode="auto">
          <a:xfrm>
            <a:off x="5062538" y="3968751"/>
            <a:ext cx="317500" cy="352425"/>
          </a:xfrm>
          <a:custGeom>
            <a:avLst/>
            <a:gdLst>
              <a:gd name="T0" fmla="*/ 0 w 200"/>
              <a:gd name="T1" fmla="*/ 181451250 h 222"/>
              <a:gd name="T2" fmla="*/ 30241875 w 200"/>
              <a:gd name="T3" fmla="*/ 166330313 h 222"/>
              <a:gd name="T4" fmla="*/ 45362813 w 200"/>
              <a:gd name="T5" fmla="*/ 141128750 h 222"/>
              <a:gd name="T6" fmla="*/ 65524063 w 200"/>
              <a:gd name="T7" fmla="*/ 120967500 h 222"/>
              <a:gd name="T8" fmla="*/ 55443438 w 200"/>
              <a:gd name="T9" fmla="*/ 100806250 h 222"/>
              <a:gd name="T10" fmla="*/ 50403125 w 200"/>
              <a:gd name="T11" fmla="*/ 80645000 h 222"/>
              <a:gd name="T12" fmla="*/ 70564375 w 200"/>
              <a:gd name="T13" fmla="*/ 65524063 h 222"/>
              <a:gd name="T14" fmla="*/ 65524063 w 200"/>
              <a:gd name="T15" fmla="*/ 40322500 h 222"/>
              <a:gd name="T16" fmla="*/ 60483750 w 200"/>
              <a:gd name="T17" fmla="*/ 20161250 h 222"/>
              <a:gd name="T18" fmla="*/ 65524063 w 200"/>
              <a:gd name="T19" fmla="*/ 0 h 222"/>
              <a:gd name="T20" fmla="*/ 236894688 w 200"/>
              <a:gd name="T21" fmla="*/ 10080625 h 222"/>
              <a:gd name="T22" fmla="*/ 262096250 w 200"/>
              <a:gd name="T23" fmla="*/ 30241875 h 222"/>
              <a:gd name="T24" fmla="*/ 292338125 w 200"/>
              <a:gd name="T25" fmla="*/ 45362813 h 222"/>
              <a:gd name="T26" fmla="*/ 307459063 w 200"/>
              <a:gd name="T27" fmla="*/ 60483750 h 222"/>
              <a:gd name="T28" fmla="*/ 342741250 w 200"/>
              <a:gd name="T29" fmla="*/ 80645000 h 222"/>
              <a:gd name="T30" fmla="*/ 367942813 w 200"/>
              <a:gd name="T31" fmla="*/ 95765938 h 222"/>
              <a:gd name="T32" fmla="*/ 383063750 w 200"/>
              <a:gd name="T33" fmla="*/ 120967500 h 222"/>
              <a:gd name="T34" fmla="*/ 388104063 w 200"/>
              <a:gd name="T35" fmla="*/ 131048125 h 222"/>
              <a:gd name="T36" fmla="*/ 408265313 w 200"/>
              <a:gd name="T37" fmla="*/ 156249688 h 222"/>
              <a:gd name="T38" fmla="*/ 438507188 w 200"/>
              <a:gd name="T39" fmla="*/ 176410938 h 222"/>
              <a:gd name="T40" fmla="*/ 448587813 w 200"/>
              <a:gd name="T41" fmla="*/ 201612500 h 222"/>
              <a:gd name="T42" fmla="*/ 443547500 w 200"/>
              <a:gd name="T43" fmla="*/ 231854375 h 222"/>
              <a:gd name="T44" fmla="*/ 433466875 w 200"/>
              <a:gd name="T45" fmla="*/ 262096250 h 222"/>
              <a:gd name="T46" fmla="*/ 438507188 w 200"/>
              <a:gd name="T47" fmla="*/ 287297813 h 222"/>
              <a:gd name="T48" fmla="*/ 463708750 w 200"/>
              <a:gd name="T49" fmla="*/ 307459063 h 222"/>
              <a:gd name="T50" fmla="*/ 453628125 w 200"/>
              <a:gd name="T51" fmla="*/ 337700938 h 222"/>
              <a:gd name="T52" fmla="*/ 458668438 w 200"/>
              <a:gd name="T53" fmla="*/ 352821875 h 222"/>
              <a:gd name="T54" fmla="*/ 458668438 w 200"/>
              <a:gd name="T55" fmla="*/ 372983125 h 222"/>
              <a:gd name="T56" fmla="*/ 458668438 w 200"/>
              <a:gd name="T57" fmla="*/ 403225000 h 222"/>
              <a:gd name="T58" fmla="*/ 468749063 w 200"/>
              <a:gd name="T59" fmla="*/ 423386250 h 222"/>
              <a:gd name="T60" fmla="*/ 473789375 w 200"/>
              <a:gd name="T61" fmla="*/ 458668438 h 222"/>
              <a:gd name="T62" fmla="*/ 483870000 w 200"/>
              <a:gd name="T63" fmla="*/ 478829688 h 222"/>
              <a:gd name="T64" fmla="*/ 498990938 w 200"/>
              <a:gd name="T65" fmla="*/ 488910313 h 222"/>
              <a:gd name="T66" fmla="*/ 488910313 w 200"/>
              <a:gd name="T67" fmla="*/ 509071563 h 222"/>
              <a:gd name="T68" fmla="*/ 458668438 w 200"/>
              <a:gd name="T69" fmla="*/ 524192500 h 222"/>
              <a:gd name="T70" fmla="*/ 428426563 w 200"/>
              <a:gd name="T71" fmla="*/ 534273125 h 222"/>
              <a:gd name="T72" fmla="*/ 393144375 w 200"/>
              <a:gd name="T73" fmla="*/ 534273125 h 222"/>
              <a:gd name="T74" fmla="*/ 372983125 w 200"/>
              <a:gd name="T75" fmla="*/ 554434375 h 222"/>
              <a:gd name="T76" fmla="*/ 342741250 w 200"/>
              <a:gd name="T77" fmla="*/ 554434375 h 222"/>
              <a:gd name="T78" fmla="*/ 312499375 w 200"/>
              <a:gd name="T79" fmla="*/ 559474688 h 222"/>
              <a:gd name="T80" fmla="*/ 282257500 w 200"/>
              <a:gd name="T81" fmla="*/ 554434375 h 222"/>
              <a:gd name="T82" fmla="*/ 246975313 w 200"/>
              <a:gd name="T83" fmla="*/ 544353750 h 222"/>
              <a:gd name="T84" fmla="*/ 236894688 w 200"/>
              <a:gd name="T85" fmla="*/ 514111875 h 222"/>
              <a:gd name="T86" fmla="*/ 236894688 w 200"/>
              <a:gd name="T87" fmla="*/ 483870000 h 222"/>
              <a:gd name="T88" fmla="*/ 226814063 w 200"/>
              <a:gd name="T89" fmla="*/ 458668438 h 222"/>
              <a:gd name="T90" fmla="*/ 201612500 w 200"/>
              <a:gd name="T91" fmla="*/ 453628125 h 222"/>
              <a:gd name="T92" fmla="*/ 171370625 w 200"/>
              <a:gd name="T93" fmla="*/ 443547500 h 222"/>
              <a:gd name="T94" fmla="*/ 151209375 w 200"/>
              <a:gd name="T95" fmla="*/ 433466875 h 222"/>
              <a:gd name="T96" fmla="*/ 126007813 w 200"/>
              <a:gd name="T97" fmla="*/ 423386250 h 222"/>
              <a:gd name="T98" fmla="*/ 105846563 w 200"/>
              <a:gd name="T99" fmla="*/ 413305625 h 222"/>
              <a:gd name="T100" fmla="*/ 80645000 w 200"/>
              <a:gd name="T101" fmla="*/ 398184688 h 222"/>
              <a:gd name="T102" fmla="*/ 60483750 w 200"/>
              <a:gd name="T103" fmla="*/ 372983125 h 222"/>
              <a:gd name="T104" fmla="*/ 50403125 w 200"/>
              <a:gd name="T105" fmla="*/ 347781563 h 222"/>
              <a:gd name="T106" fmla="*/ 35282188 w 200"/>
              <a:gd name="T107" fmla="*/ 312499375 h 222"/>
              <a:gd name="T108" fmla="*/ 15120938 w 200"/>
              <a:gd name="T109" fmla="*/ 287297813 h 222"/>
              <a:gd name="T110" fmla="*/ 5040313 w 200"/>
              <a:gd name="T111" fmla="*/ 257055938 h 222"/>
              <a:gd name="T112" fmla="*/ 5040313 w 200"/>
              <a:gd name="T113" fmla="*/ 226814063 h 22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00" h="222">
                <a:moveTo>
                  <a:pt x="0" y="82"/>
                </a:moveTo>
                <a:lnTo>
                  <a:pt x="0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6" y="72"/>
                </a:lnTo>
                <a:lnTo>
                  <a:pt x="8" y="70"/>
                </a:lnTo>
                <a:lnTo>
                  <a:pt x="10" y="68"/>
                </a:lnTo>
                <a:lnTo>
                  <a:pt x="12" y="68"/>
                </a:lnTo>
                <a:lnTo>
                  <a:pt x="12" y="66"/>
                </a:lnTo>
                <a:lnTo>
                  <a:pt x="14" y="64"/>
                </a:lnTo>
                <a:lnTo>
                  <a:pt x="16" y="62"/>
                </a:lnTo>
                <a:lnTo>
                  <a:pt x="16" y="60"/>
                </a:lnTo>
                <a:lnTo>
                  <a:pt x="16" y="58"/>
                </a:lnTo>
                <a:lnTo>
                  <a:pt x="18" y="58"/>
                </a:lnTo>
                <a:lnTo>
                  <a:pt x="18" y="56"/>
                </a:lnTo>
                <a:lnTo>
                  <a:pt x="20" y="54"/>
                </a:lnTo>
                <a:lnTo>
                  <a:pt x="20" y="52"/>
                </a:lnTo>
                <a:lnTo>
                  <a:pt x="22" y="52"/>
                </a:lnTo>
                <a:lnTo>
                  <a:pt x="22" y="50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6" y="46"/>
                </a:lnTo>
                <a:lnTo>
                  <a:pt x="26" y="44"/>
                </a:lnTo>
                <a:lnTo>
                  <a:pt x="26" y="42"/>
                </a:lnTo>
                <a:lnTo>
                  <a:pt x="26" y="40"/>
                </a:lnTo>
                <a:lnTo>
                  <a:pt x="24" y="40"/>
                </a:lnTo>
                <a:lnTo>
                  <a:pt x="22" y="40"/>
                </a:lnTo>
                <a:lnTo>
                  <a:pt x="20" y="40"/>
                </a:lnTo>
                <a:lnTo>
                  <a:pt x="20" y="38"/>
                </a:lnTo>
                <a:lnTo>
                  <a:pt x="20" y="36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22" y="28"/>
                </a:lnTo>
                <a:lnTo>
                  <a:pt x="24" y="28"/>
                </a:lnTo>
                <a:lnTo>
                  <a:pt x="26" y="28"/>
                </a:lnTo>
                <a:lnTo>
                  <a:pt x="28" y="26"/>
                </a:lnTo>
                <a:lnTo>
                  <a:pt x="28" y="24"/>
                </a:lnTo>
                <a:lnTo>
                  <a:pt x="28" y="22"/>
                </a:lnTo>
                <a:lnTo>
                  <a:pt x="26" y="20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4" y="8"/>
                </a:lnTo>
                <a:lnTo>
                  <a:pt x="22" y="6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86" y="0"/>
                </a:lnTo>
                <a:lnTo>
                  <a:pt x="88" y="2"/>
                </a:lnTo>
                <a:lnTo>
                  <a:pt x="90" y="2"/>
                </a:lnTo>
                <a:lnTo>
                  <a:pt x="92" y="4"/>
                </a:lnTo>
                <a:lnTo>
                  <a:pt x="94" y="4"/>
                </a:lnTo>
                <a:lnTo>
                  <a:pt x="96" y="6"/>
                </a:lnTo>
                <a:lnTo>
                  <a:pt x="96" y="8"/>
                </a:lnTo>
                <a:lnTo>
                  <a:pt x="98" y="8"/>
                </a:lnTo>
                <a:lnTo>
                  <a:pt x="100" y="8"/>
                </a:lnTo>
                <a:lnTo>
                  <a:pt x="102" y="10"/>
                </a:lnTo>
                <a:lnTo>
                  <a:pt x="104" y="12"/>
                </a:lnTo>
                <a:lnTo>
                  <a:pt x="106" y="12"/>
                </a:lnTo>
                <a:lnTo>
                  <a:pt x="106" y="14"/>
                </a:lnTo>
                <a:lnTo>
                  <a:pt x="108" y="14"/>
                </a:lnTo>
                <a:lnTo>
                  <a:pt x="110" y="16"/>
                </a:lnTo>
                <a:lnTo>
                  <a:pt x="112" y="16"/>
                </a:lnTo>
                <a:lnTo>
                  <a:pt x="114" y="18"/>
                </a:lnTo>
                <a:lnTo>
                  <a:pt x="116" y="18"/>
                </a:lnTo>
                <a:lnTo>
                  <a:pt x="118" y="20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2" y="24"/>
                </a:lnTo>
                <a:lnTo>
                  <a:pt x="124" y="24"/>
                </a:lnTo>
                <a:lnTo>
                  <a:pt x="126" y="26"/>
                </a:lnTo>
                <a:lnTo>
                  <a:pt x="128" y="28"/>
                </a:lnTo>
                <a:lnTo>
                  <a:pt x="132" y="30"/>
                </a:lnTo>
                <a:lnTo>
                  <a:pt x="134" y="30"/>
                </a:lnTo>
                <a:lnTo>
                  <a:pt x="136" y="32"/>
                </a:lnTo>
                <a:lnTo>
                  <a:pt x="138" y="32"/>
                </a:lnTo>
                <a:lnTo>
                  <a:pt x="140" y="34"/>
                </a:lnTo>
                <a:lnTo>
                  <a:pt x="142" y="36"/>
                </a:lnTo>
                <a:lnTo>
                  <a:pt x="144" y="36"/>
                </a:lnTo>
                <a:lnTo>
                  <a:pt x="146" y="38"/>
                </a:lnTo>
                <a:lnTo>
                  <a:pt x="148" y="40"/>
                </a:lnTo>
                <a:lnTo>
                  <a:pt x="150" y="40"/>
                </a:lnTo>
                <a:lnTo>
                  <a:pt x="152" y="42"/>
                </a:lnTo>
                <a:lnTo>
                  <a:pt x="152" y="44"/>
                </a:lnTo>
                <a:lnTo>
                  <a:pt x="152" y="48"/>
                </a:lnTo>
                <a:lnTo>
                  <a:pt x="150" y="50"/>
                </a:lnTo>
                <a:lnTo>
                  <a:pt x="152" y="52"/>
                </a:lnTo>
                <a:lnTo>
                  <a:pt x="154" y="52"/>
                </a:lnTo>
                <a:lnTo>
                  <a:pt x="154" y="54"/>
                </a:lnTo>
                <a:lnTo>
                  <a:pt x="156" y="56"/>
                </a:lnTo>
                <a:lnTo>
                  <a:pt x="158" y="58"/>
                </a:lnTo>
                <a:lnTo>
                  <a:pt x="160" y="60"/>
                </a:lnTo>
                <a:lnTo>
                  <a:pt x="162" y="60"/>
                </a:lnTo>
                <a:lnTo>
                  <a:pt x="162" y="62"/>
                </a:lnTo>
                <a:lnTo>
                  <a:pt x="164" y="64"/>
                </a:lnTo>
                <a:lnTo>
                  <a:pt x="166" y="64"/>
                </a:lnTo>
                <a:lnTo>
                  <a:pt x="166" y="66"/>
                </a:lnTo>
                <a:lnTo>
                  <a:pt x="168" y="66"/>
                </a:lnTo>
                <a:lnTo>
                  <a:pt x="170" y="68"/>
                </a:lnTo>
                <a:lnTo>
                  <a:pt x="172" y="70"/>
                </a:lnTo>
                <a:lnTo>
                  <a:pt x="174" y="70"/>
                </a:lnTo>
                <a:lnTo>
                  <a:pt x="176" y="72"/>
                </a:lnTo>
                <a:lnTo>
                  <a:pt x="178" y="74"/>
                </a:lnTo>
                <a:lnTo>
                  <a:pt x="180" y="76"/>
                </a:lnTo>
                <a:lnTo>
                  <a:pt x="180" y="78"/>
                </a:lnTo>
                <a:lnTo>
                  <a:pt x="178" y="80"/>
                </a:lnTo>
                <a:lnTo>
                  <a:pt x="178" y="82"/>
                </a:lnTo>
                <a:lnTo>
                  <a:pt x="178" y="84"/>
                </a:lnTo>
                <a:lnTo>
                  <a:pt x="178" y="86"/>
                </a:lnTo>
                <a:lnTo>
                  <a:pt x="178" y="88"/>
                </a:lnTo>
                <a:lnTo>
                  <a:pt x="176" y="90"/>
                </a:lnTo>
                <a:lnTo>
                  <a:pt x="176" y="92"/>
                </a:lnTo>
                <a:lnTo>
                  <a:pt x="176" y="94"/>
                </a:lnTo>
                <a:lnTo>
                  <a:pt x="174" y="96"/>
                </a:lnTo>
                <a:lnTo>
                  <a:pt x="174" y="98"/>
                </a:lnTo>
                <a:lnTo>
                  <a:pt x="172" y="100"/>
                </a:lnTo>
                <a:lnTo>
                  <a:pt x="172" y="102"/>
                </a:lnTo>
                <a:lnTo>
                  <a:pt x="172" y="104"/>
                </a:lnTo>
                <a:lnTo>
                  <a:pt x="172" y="106"/>
                </a:lnTo>
                <a:lnTo>
                  <a:pt x="174" y="108"/>
                </a:lnTo>
                <a:lnTo>
                  <a:pt x="172" y="110"/>
                </a:lnTo>
                <a:lnTo>
                  <a:pt x="174" y="112"/>
                </a:lnTo>
                <a:lnTo>
                  <a:pt x="174" y="114"/>
                </a:lnTo>
                <a:lnTo>
                  <a:pt x="176" y="114"/>
                </a:lnTo>
                <a:lnTo>
                  <a:pt x="178" y="116"/>
                </a:lnTo>
                <a:lnTo>
                  <a:pt x="180" y="118"/>
                </a:lnTo>
                <a:lnTo>
                  <a:pt x="180" y="120"/>
                </a:lnTo>
                <a:lnTo>
                  <a:pt x="180" y="122"/>
                </a:lnTo>
                <a:lnTo>
                  <a:pt x="182" y="120"/>
                </a:lnTo>
                <a:lnTo>
                  <a:pt x="184" y="122"/>
                </a:lnTo>
                <a:lnTo>
                  <a:pt x="186" y="124"/>
                </a:lnTo>
                <a:lnTo>
                  <a:pt x="186" y="126"/>
                </a:lnTo>
                <a:lnTo>
                  <a:pt x="184" y="126"/>
                </a:lnTo>
                <a:lnTo>
                  <a:pt x="184" y="128"/>
                </a:lnTo>
                <a:lnTo>
                  <a:pt x="182" y="130"/>
                </a:lnTo>
                <a:lnTo>
                  <a:pt x="182" y="132"/>
                </a:lnTo>
                <a:lnTo>
                  <a:pt x="180" y="134"/>
                </a:lnTo>
                <a:lnTo>
                  <a:pt x="180" y="136"/>
                </a:lnTo>
                <a:lnTo>
                  <a:pt x="180" y="138"/>
                </a:lnTo>
                <a:lnTo>
                  <a:pt x="180" y="140"/>
                </a:lnTo>
                <a:lnTo>
                  <a:pt x="180" y="142"/>
                </a:lnTo>
                <a:lnTo>
                  <a:pt x="182" y="140"/>
                </a:lnTo>
                <a:lnTo>
                  <a:pt x="184" y="142"/>
                </a:lnTo>
                <a:lnTo>
                  <a:pt x="182" y="144"/>
                </a:lnTo>
                <a:lnTo>
                  <a:pt x="184" y="144"/>
                </a:lnTo>
                <a:lnTo>
                  <a:pt x="182" y="146"/>
                </a:lnTo>
                <a:lnTo>
                  <a:pt x="182" y="148"/>
                </a:lnTo>
                <a:lnTo>
                  <a:pt x="180" y="150"/>
                </a:lnTo>
                <a:lnTo>
                  <a:pt x="180" y="152"/>
                </a:lnTo>
                <a:lnTo>
                  <a:pt x="180" y="154"/>
                </a:lnTo>
                <a:lnTo>
                  <a:pt x="180" y="156"/>
                </a:lnTo>
                <a:lnTo>
                  <a:pt x="182" y="158"/>
                </a:lnTo>
                <a:lnTo>
                  <a:pt x="182" y="160"/>
                </a:lnTo>
                <a:lnTo>
                  <a:pt x="182" y="162"/>
                </a:lnTo>
                <a:lnTo>
                  <a:pt x="184" y="164"/>
                </a:lnTo>
                <a:lnTo>
                  <a:pt x="182" y="164"/>
                </a:lnTo>
                <a:lnTo>
                  <a:pt x="184" y="164"/>
                </a:lnTo>
                <a:lnTo>
                  <a:pt x="184" y="166"/>
                </a:lnTo>
                <a:lnTo>
                  <a:pt x="184" y="168"/>
                </a:lnTo>
                <a:lnTo>
                  <a:pt x="186" y="168"/>
                </a:lnTo>
                <a:lnTo>
                  <a:pt x="186" y="170"/>
                </a:lnTo>
                <a:lnTo>
                  <a:pt x="186" y="172"/>
                </a:lnTo>
                <a:lnTo>
                  <a:pt x="184" y="174"/>
                </a:lnTo>
                <a:lnTo>
                  <a:pt x="186" y="176"/>
                </a:lnTo>
                <a:lnTo>
                  <a:pt x="188" y="178"/>
                </a:lnTo>
                <a:lnTo>
                  <a:pt x="188" y="180"/>
                </a:lnTo>
                <a:lnTo>
                  <a:pt x="188" y="182"/>
                </a:lnTo>
                <a:lnTo>
                  <a:pt x="188" y="184"/>
                </a:lnTo>
                <a:lnTo>
                  <a:pt x="188" y="186"/>
                </a:lnTo>
                <a:lnTo>
                  <a:pt x="190" y="186"/>
                </a:lnTo>
                <a:lnTo>
                  <a:pt x="190" y="188"/>
                </a:lnTo>
                <a:lnTo>
                  <a:pt x="192" y="188"/>
                </a:lnTo>
                <a:lnTo>
                  <a:pt x="192" y="190"/>
                </a:lnTo>
                <a:lnTo>
                  <a:pt x="194" y="190"/>
                </a:lnTo>
                <a:lnTo>
                  <a:pt x="196" y="192"/>
                </a:lnTo>
                <a:lnTo>
                  <a:pt x="198" y="192"/>
                </a:lnTo>
                <a:lnTo>
                  <a:pt x="198" y="194"/>
                </a:lnTo>
                <a:lnTo>
                  <a:pt x="200" y="192"/>
                </a:lnTo>
                <a:lnTo>
                  <a:pt x="200" y="194"/>
                </a:lnTo>
                <a:lnTo>
                  <a:pt x="200" y="196"/>
                </a:lnTo>
                <a:lnTo>
                  <a:pt x="200" y="198"/>
                </a:lnTo>
                <a:lnTo>
                  <a:pt x="198" y="198"/>
                </a:lnTo>
                <a:lnTo>
                  <a:pt x="196" y="200"/>
                </a:lnTo>
                <a:lnTo>
                  <a:pt x="194" y="202"/>
                </a:lnTo>
                <a:lnTo>
                  <a:pt x="192" y="204"/>
                </a:lnTo>
                <a:lnTo>
                  <a:pt x="190" y="204"/>
                </a:lnTo>
                <a:lnTo>
                  <a:pt x="188" y="206"/>
                </a:lnTo>
                <a:lnTo>
                  <a:pt x="186" y="206"/>
                </a:lnTo>
                <a:lnTo>
                  <a:pt x="184" y="206"/>
                </a:lnTo>
                <a:lnTo>
                  <a:pt x="182" y="208"/>
                </a:lnTo>
                <a:lnTo>
                  <a:pt x="180" y="210"/>
                </a:lnTo>
                <a:lnTo>
                  <a:pt x="178" y="210"/>
                </a:lnTo>
                <a:lnTo>
                  <a:pt x="176" y="210"/>
                </a:lnTo>
                <a:lnTo>
                  <a:pt x="174" y="210"/>
                </a:lnTo>
                <a:lnTo>
                  <a:pt x="172" y="212"/>
                </a:lnTo>
                <a:lnTo>
                  <a:pt x="170" y="212"/>
                </a:lnTo>
                <a:lnTo>
                  <a:pt x="168" y="212"/>
                </a:lnTo>
                <a:lnTo>
                  <a:pt x="166" y="214"/>
                </a:lnTo>
                <a:lnTo>
                  <a:pt x="164" y="216"/>
                </a:lnTo>
                <a:lnTo>
                  <a:pt x="162" y="216"/>
                </a:lnTo>
                <a:lnTo>
                  <a:pt x="160" y="214"/>
                </a:lnTo>
                <a:lnTo>
                  <a:pt x="158" y="212"/>
                </a:lnTo>
                <a:lnTo>
                  <a:pt x="156" y="212"/>
                </a:lnTo>
                <a:lnTo>
                  <a:pt x="154" y="214"/>
                </a:lnTo>
                <a:lnTo>
                  <a:pt x="152" y="216"/>
                </a:lnTo>
                <a:lnTo>
                  <a:pt x="152" y="218"/>
                </a:lnTo>
                <a:lnTo>
                  <a:pt x="150" y="220"/>
                </a:lnTo>
                <a:lnTo>
                  <a:pt x="148" y="220"/>
                </a:lnTo>
                <a:lnTo>
                  <a:pt x="146" y="222"/>
                </a:lnTo>
                <a:lnTo>
                  <a:pt x="144" y="222"/>
                </a:lnTo>
                <a:lnTo>
                  <a:pt x="142" y="222"/>
                </a:lnTo>
                <a:lnTo>
                  <a:pt x="140" y="222"/>
                </a:lnTo>
                <a:lnTo>
                  <a:pt x="138" y="222"/>
                </a:lnTo>
                <a:lnTo>
                  <a:pt x="138" y="220"/>
                </a:lnTo>
                <a:lnTo>
                  <a:pt x="136" y="220"/>
                </a:lnTo>
                <a:lnTo>
                  <a:pt x="134" y="220"/>
                </a:lnTo>
                <a:lnTo>
                  <a:pt x="132" y="222"/>
                </a:lnTo>
                <a:lnTo>
                  <a:pt x="130" y="222"/>
                </a:lnTo>
                <a:lnTo>
                  <a:pt x="128" y="222"/>
                </a:lnTo>
                <a:lnTo>
                  <a:pt x="126" y="222"/>
                </a:lnTo>
                <a:lnTo>
                  <a:pt x="124" y="222"/>
                </a:lnTo>
                <a:lnTo>
                  <a:pt x="122" y="220"/>
                </a:lnTo>
                <a:lnTo>
                  <a:pt x="120" y="218"/>
                </a:lnTo>
                <a:lnTo>
                  <a:pt x="118" y="218"/>
                </a:lnTo>
                <a:lnTo>
                  <a:pt x="116" y="216"/>
                </a:lnTo>
                <a:lnTo>
                  <a:pt x="114" y="216"/>
                </a:lnTo>
                <a:lnTo>
                  <a:pt x="114" y="218"/>
                </a:lnTo>
                <a:lnTo>
                  <a:pt x="112" y="220"/>
                </a:lnTo>
                <a:lnTo>
                  <a:pt x="110" y="220"/>
                </a:lnTo>
                <a:lnTo>
                  <a:pt x="108" y="220"/>
                </a:lnTo>
                <a:lnTo>
                  <a:pt x="104" y="220"/>
                </a:lnTo>
                <a:lnTo>
                  <a:pt x="102" y="220"/>
                </a:lnTo>
                <a:lnTo>
                  <a:pt x="100" y="220"/>
                </a:lnTo>
                <a:lnTo>
                  <a:pt x="100" y="218"/>
                </a:lnTo>
                <a:lnTo>
                  <a:pt x="98" y="216"/>
                </a:lnTo>
                <a:lnTo>
                  <a:pt x="96" y="214"/>
                </a:lnTo>
                <a:lnTo>
                  <a:pt x="96" y="212"/>
                </a:lnTo>
                <a:lnTo>
                  <a:pt x="94" y="210"/>
                </a:lnTo>
                <a:lnTo>
                  <a:pt x="94" y="208"/>
                </a:lnTo>
                <a:lnTo>
                  <a:pt x="94" y="206"/>
                </a:lnTo>
                <a:lnTo>
                  <a:pt x="94" y="204"/>
                </a:lnTo>
                <a:lnTo>
                  <a:pt x="94" y="202"/>
                </a:lnTo>
                <a:lnTo>
                  <a:pt x="94" y="200"/>
                </a:lnTo>
                <a:lnTo>
                  <a:pt x="94" y="198"/>
                </a:lnTo>
                <a:lnTo>
                  <a:pt x="94" y="196"/>
                </a:lnTo>
                <a:lnTo>
                  <a:pt x="94" y="194"/>
                </a:lnTo>
                <a:lnTo>
                  <a:pt x="94" y="192"/>
                </a:lnTo>
                <a:lnTo>
                  <a:pt x="94" y="190"/>
                </a:lnTo>
                <a:lnTo>
                  <a:pt x="92" y="188"/>
                </a:lnTo>
                <a:lnTo>
                  <a:pt x="92" y="186"/>
                </a:lnTo>
                <a:lnTo>
                  <a:pt x="92" y="184"/>
                </a:lnTo>
                <a:lnTo>
                  <a:pt x="90" y="182"/>
                </a:lnTo>
                <a:lnTo>
                  <a:pt x="86" y="178"/>
                </a:lnTo>
                <a:lnTo>
                  <a:pt x="84" y="176"/>
                </a:lnTo>
                <a:lnTo>
                  <a:pt x="82" y="178"/>
                </a:lnTo>
                <a:lnTo>
                  <a:pt x="82" y="180"/>
                </a:lnTo>
                <a:lnTo>
                  <a:pt x="80" y="180"/>
                </a:lnTo>
                <a:lnTo>
                  <a:pt x="78" y="178"/>
                </a:lnTo>
                <a:lnTo>
                  <a:pt x="76" y="178"/>
                </a:lnTo>
                <a:lnTo>
                  <a:pt x="74" y="178"/>
                </a:lnTo>
                <a:lnTo>
                  <a:pt x="72" y="178"/>
                </a:lnTo>
                <a:lnTo>
                  <a:pt x="70" y="176"/>
                </a:lnTo>
                <a:lnTo>
                  <a:pt x="68" y="176"/>
                </a:lnTo>
                <a:lnTo>
                  <a:pt x="66" y="174"/>
                </a:lnTo>
                <a:lnTo>
                  <a:pt x="64" y="174"/>
                </a:lnTo>
                <a:lnTo>
                  <a:pt x="62" y="174"/>
                </a:lnTo>
                <a:lnTo>
                  <a:pt x="60" y="172"/>
                </a:lnTo>
                <a:lnTo>
                  <a:pt x="58" y="172"/>
                </a:lnTo>
                <a:lnTo>
                  <a:pt x="56" y="172"/>
                </a:lnTo>
                <a:lnTo>
                  <a:pt x="56" y="170"/>
                </a:lnTo>
                <a:lnTo>
                  <a:pt x="54" y="168"/>
                </a:lnTo>
                <a:lnTo>
                  <a:pt x="52" y="168"/>
                </a:lnTo>
                <a:lnTo>
                  <a:pt x="50" y="168"/>
                </a:lnTo>
                <a:lnTo>
                  <a:pt x="48" y="166"/>
                </a:lnTo>
                <a:lnTo>
                  <a:pt x="46" y="166"/>
                </a:lnTo>
                <a:lnTo>
                  <a:pt x="44" y="164"/>
                </a:lnTo>
                <a:lnTo>
                  <a:pt x="42" y="164"/>
                </a:lnTo>
                <a:lnTo>
                  <a:pt x="40" y="162"/>
                </a:lnTo>
                <a:lnTo>
                  <a:pt x="38" y="160"/>
                </a:lnTo>
                <a:lnTo>
                  <a:pt x="38" y="158"/>
                </a:lnTo>
                <a:lnTo>
                  <a:pt x="36" y="158"/>
                </a:lnTo>
                <a:lnTo>
                  <a:pt x="34" y="158"/>
                </a:lnTo>
                <a:lnTo>
                  <a:pt x="32" y="158"/>
                </a:lnTo>
                <a:lnTo>
                  <a:pt x="30" y="158"/>
                </a:lnTo>
                <a:lnTo>
                  <a:pt x="28" y="156"/>
                </a:lnTo>
                <a:lnTo>
                  <a:pt x="26" y="154"/>
                </a:lnTo>
                <a:lnTo>
                  <a:pt x="26" y="152"/>
                </a:lnTo>
                <a:lnTo>
                  <a:pt x="24" y="150"/>
                </a:lnTo>
                <a:lnTo>
                  <a:pt x="24" y="148"/>
                </a:lnTo>
                <a:lnTo>
                  <a:pt x="24" y="146"/>
                </a:lnTo>
                <a:lnTo>
                  <a:pt x="24" y="144"/>
                </a:lnTo>
                <a:lnTo>
                  <a:pt x="22" y="142"/>
                </a:lnTo>
                <a:lnTo>
                  <a:pt x="22" y="140"/>
                </a:lnTo>
                <a:lnTo>
                  <a:pt x="20" y="138"/>
                </a:lnTo>
                <a:lnTo>
                  <a:pt x="18" y="136"/>
                </a:lnTo>
                <a:lnTo>
                  <a:pt x="18" y="134"/>
                </a:lnTo>
                <a:lnTo>
                  <a:pt x="18" y="132"/>
                </a:lnTo>
                <a:lnTo>
                  <a:pt x="18" y="130"/>
                </a:lnTo>
                <a:lnTo>
                  <a:pt x="16" y="128"/>
                </a:lnTo>
                <a:lnTo>
                  <a:pt x="16" y="126"/>
                </a:lnTo>
                <a:lnTo>
                  <a:pt x="14" y="124"/>
                </a:lnTo>
                <a:lnTo>
                  <a:pt x="14" y="122"/>
                </a:lnTo>
                <a:lnTo>
                  <a:pt x="12" y="120"/>
                </a:lnTo>
                <a:lnTo>
                  <a:pt x="10" y="120"/>
                </a:lnTo>
                <a:lnTo>
                  <a:pt x="8" y="118"/>
                </a:lnTo>
                <a:lnTo>
                  <a:pt x="6" y="116"/>
                </a:lnTo>
                <a:lnTo>
                  <a:pt x="6" y="114"/>
                </a:lnTo>
                <a:lnTo>
                  <a:pt x="4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2" y="92"/>
                </a:lnTo>
                <a:lnTo>
                  <a:pt x="2" y="90"/>
                </a:lnTo>
                <a:lnTo>
                  <a:pt x="2" y="88"/>
                </a:lnTo>
                <a:lnTo>
                  <a:pt x="0" y="86"/>
                </a:lnTo>
                <a:lnTo>
                  <a:pt x="0" y="84"/>
                </a:lnTo>
                <a:lnTo>
                  <a:pt x="0" y="8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4" name="Freeform 2308">
            <a:extLst>
              <a:ext uri="{FF2B5EF4-FFF2-40B4-BE49-F238E27FC236}">
                <a16:creationId xmlns:a16="http://schemas.microsoft.com/office/drawing/2014/main" id="{760604F4-B82B-4C9A-B699-8217CA6E9679}"/>
              </a:ext>
            </a:extLst>
          </p:cNvPr>
          <p:cNvSpPr>
            <a:spLocks/>
          </p:cNvSpPr>
          <p:nvPr/>
        </p:nvSpPr>
        <p:spPr bwMode="auto">
          <a:xfrm>
            <a:off x="5522916" y="2946399"/>
            <a:ext cx="53975" cy="50800"/>
          </a:xfrm>
          <a:custGeom>
            <a:avLst/>
            <a:gdLst>
              <a:gd name="T0" fmla="*/ 0 w 34"/>
              <a:gd name="T1" fmla="*/ 50403125 h 32"/>
              <a:gd name="T2" fmla="*/ 5040313 w 34"/>
              <a:gd name="T3" fmla="*/ 45362813 h 32"/>
              <a:gd name="T4" fmla="*/ 5040313 w 34"/>
              <a:gd name="T5" fmla="*/ 45362813 h 32"/>
              <a:gd name="T6" fmla="*/ 10080625 w 34"/>
              <a:gd name="T7" fmla="*/ 35282188 h 32"/>
              <a:gd name="T8" fmla="*/ 15120938 w 34"/>
              <a:gd name="T9" fmla="*/ 25201563 h 32"/>
              <a:gd name="T10" fmla="*/ 20161250 w 34"/>
              <a:gd name="T11" fmla="*/ 20161250 h 32"/>
              <a:gd name="T12" fmla="*/ 20161250 w 34"/>
              <a:gd name="T13" fmla="*/ 10080625 h 32"/>
              <a:gd name="T14" fmla="*/ 25201563 w 34"/>
              <a:gd name="T15" fmla="*/ 5040313 h 32"/>
              <a:gd name="T16" fmla="*/ 35282188 w 34"/>
              <a:gd name="T17" fmla="*/ 0 h 32"/>
              <a:gd name="T18" fmla="*/ 50403125 w 34"/>
              <a:gd name="T19" fmla="*/ 0 h 32"/>
              <a:gd name="T20" fmla="*/ 55443438 w 34"/>
              <a:gd name="T21" fmla="*/ 5040313 h 32"/>
              <a:gd name="T22" fmla="*/ 60483750 w 34"/>
              <a:gd name="T23" fmla="*/ 5040313 h 32"/>
              <a:gd name="T24" fmla="*/ 60483750 w 34"/>
              <a:gd name="T25" fmla="*/ 15120938 h 32"/>
              <a:gd name="T26" fmla="*/ 70564375 w 34"/>
              <a:gd name="T27" fmla="*/ 25201563 h 32"/>
              <a:gd name="T28" fmla="*/ 60483750 w 34"/>
              <a:gd name="T29" fmla="*/ 25201563 h 32"/>
              <a:gd name="T30" fmla="*/ 55443438 w 34"/>
              <a:gd name="T31" fmla="*/ 35282188 h 32"/>
              <a:gd name="T32" fmla="*/ 55443438 w 34"/>
              <a:gd name="T33" fmla="*/ 35282188 h 32"/>
              <a:gd name="T34" fmla="*/ 60483750 w 34"/>
              <a:gd name="T35" fmla="*/ 35282188 h 32"/>
              <a:gd name="T36" fmla="*/ 70564375 w 34"/>
              <a:gd name="T37" fmla="*/ 45362813 h 32"/>
              <a:gd name="T38" fmla="*/ 70564375 w 34"/>
              <a:gd name="T39" fmla="*/ 55443438 h 32"/>
              <a:gd name="T40" fmla="*/ 70564375 w 34"/>
              <a:gd name="T41" fmla="*/ 55443438 h 32"/>
              <a:gd name="T42" fmla="*/ 80645000 w 34"/>
              <a:gd name="T43" fmla="*/ 65524063 h 32"/>
              <a:gd name="T44" fmla="*/ 85685313 w 34"/>
              <a:gd name="T45" fmla="*/ 70564375 h 32"/>
              <a:gd name="T46" fmla="*/ 85685313 w 34"/>
              <a:gd name="T47" fmla="*/ 80645000 h 32"/>
              <a:gd name="T48" fmla="*/ 65524063 w 34"/>
              <a:gd name="T49" fmla="*/ 80645000 h 32"/>
              <a:gd name="T50" fmla="*/ 50403125 w 34"/>
              <a:gd name="T51" fmla="*/ 75604688 h 32"/>
              <a:gd name="T52" fmla="*/ 45362813 w 34"/>
              <a:gd name="T53" fmla="*/ 65524063 h 32"/>
              <a:gd name="T54" fmla="*/ 45362813 w 34"/>
              <a:gd name="T55" fmla="*/ 60483750 h 32"/>
              <a:gd name="T56" fmla="*/ 40322500 w 34"/>
              <a:gd name="T57" fmla="*/ 55443438 h 32"/>
              <a:gd name="T58" fmla="*/ 30241875 w 34"/>
              <a:gd name="T59" fmla="*/ 55443438 h 32"/>
              <a:gd name="T60" fmla="*/ 20161250 w 34"/>
              <a:gd name="T61" fmla="*/ 55443438 h 32"/>
              <a:gd name="T62" fmla="*/ 15120938 w 34"/>
              <a:gd name="T63" fmla="*/ 55443438 h 32"/>
              <a:gd name="T64" fmla="*/ 5040313 w 34"/>
              <a:gd name="T65" fmla="*/ 50403125 h 32"/>
              <a:gd name="T66" fmla="*/ 0 w 34"/>
              <a:gd name="T67" fmla="*/ 50403125 h 3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4" h="32">
                <a:moveTo>
                  <a:pt x="0" y="20"/>
                </a:moveTo>
                <a:lnTo>
                  <a:pt x="0" y="20"/>
                </a:lnTo>
                <a:lnTo>
                  <a:pt x="2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2" y="14"/>
                </a:lnTo>
                <a:lnTo>
                  <a:pt x="20" y="14"/>
                </a:lnTo>
                <a:lnTo>
                  <a:pt x="22" y="14"/>
                </a:lnTo>
                <a:lnTo>
                  <a:pt x="24" y="16"/>
                </a:lnTo>
                <a:lnTo>
                  <a:pt x="24" y="14"/>
                </a:lnTo>
                <a:lnTo>
                  <a:pt x="26" y="16"/>
                </a:lnTo>
                <a:lnTo>
                  <a:pt x="28" y="18"/>
                </a:lnTo>
                <a:lnTo>
                  <a:pt x="28" y="20"/>
                </a:lnTo>
                <a:lnTo>
                  <a:pt x="28" y="22"/>
                </a:lnTo>
                <a:lnTo>
                  <a:pt x="30" y="24"/>
                </a:lnTo>
                <a:lnTo>
                  <a:pt x="32" y="26"/>
                </a:lnTo>
                <a:lnTo>
                  <a:pt x="34" y="28"/>
                </a:lnTo>
                <a:lnTo>
                  <a:pt x="34" y="30"/>
                </a:lnTo>
                <a:lnTo>
                  <a:pt x="34" y="32"/>
                </a:lnTo>
                <a:lnTo>
                  <a:pt x="28" y="32"/>
                </a:lnTo>
                <a:lnTo>
                  <a:pt x="26" y="32"/>
                </a:lnTo>
                <a:lnTo>
                  <a:pt x="22" y="32"/>
                </a:lnTo>
                <a:lnTo>
                  <a:pt x="20" y="30"/>
                </a:lnTo>
                <a:lnTo>
                  <a:pt x="18" y="28"/>
                </a:lnTo>
                <a:lnTo>
                  <a:pt x="18" y="26"/>
                </a:lnTo>
                <a:lnTo>
                  <a:pt x="18" y="24"/>
                </a:lnTo>
                <a:lnTo>
                  <a:pt x="16" y="24"/>
                </a:lnTo>
                <a:lnTo>
                  <a:pt x="16" y="22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5" name="Freeform 2309">
            <a:extLst>
              <a:ext uri="{FF2B5EF4-FFF2-40B4-BE49-F238E27FC236}">
                <a16:creationId xmlns:a16="http://schemas.microsoft.com/office/drawing/2014/main" id="{614A0AB1-0C5A-4877-B6AB-8E58EF1436C3}"/>
              </a:ext>
            </a:extLst>
          </p:cNvPr>
          <p:cNvSpPr>
            <a:spLocks/>
          </p:cNvSpPr>
          <p:nvPr/>
        </p:nvSpPr>
        <p:spPr bwMode="auto">
          <a:xfrm>
            <a:off x="5522916" y="2946399"/>
            <a:ext cx="53975" cy="50800"/>
          </a:xfrm>
          <a:custGeom>
            <a:avLst/>
            <a:gdLst>
              <a:gd name="T0" fmla="*/ 0 w 34"/>
              <a:gd name="T1" fmla="*/ 50403125 h 32"/>
              <a:gd name="T2" fmla="*/ 5040313 w 34"/>
              <a:gd name="T3" fmla="*/ 45362813 h 32"/>
              <a:gd name="T4" fmla="*/ 5040313 w 34"/>
              <a:gd name="T5" fmla="*/ 45362813 h 32"/>
              <a:gd name="T6" fmla="*/ 10080625 w 34"/>
              <a:gd name="T7" fmla="*/ 35282188 h 32"/>
              <a:gd name="T8" fmla="*/ 15120938 w 34"/>
              <a:gd name="T9" fmla="*/ 25201563 h 32"/>
              <a:gd name="T10" fmla="*/ 20161250 w 34"/>
              <a:gd name="T11" fmla="*/ 20161250 h 32"/>
              <a:gd name="T12" fmla="*/ 20161250 w 34"/>
              <a:gd name="T13" fmla="*/ 10080625 h 32"/>
              <a:gd name="T14" fmla="*/ 25201563 w 34"/>
              <a:gd name="T15" fmla="*/ 5040313 h 32"/>
              <a:gd name="T16" fmla="*/ 35282188 w 34"/>
              <a:gd name="T17" fmla="*/ 0 h 32"/>
              <a:gd name="T18" fmla="*/ 50403125 w 34"/>
              <a:gd name="T19" fmla="*/ 0 h 32"/>
              <a:gd name="T20" fmla="*/ 55443438 w 34"/>
              <a:gd name="T21" fmla="*/ 5040313 h 32"/>
              <a:gd name="T22" fmla="*/ 60483750 w 34"/>
              <a:gd name="T23" fmla="*/ 5040313 h 32"/>
              <a:gd name="T24" fmla="*/ 60483750 w 34"/>
              <a:gd name="T25" fmla="*/ 15120938 h 32"/>
              <a:gd name="T26" fmla="*/ 70564375 w 34"/>
              <a:gd name="T27" fmla="*/ 25201563 h 32"/>
              <a:gd name="T28" fmla="*/ 60483750 w 34"/>
              <a:gd name="T29" fmla="*/ 25201563 h 32"/>
              <a:gd name="T30" fmla="*/ 55443438 w 34"/>
              <a:gd name="T31" fmla="*/ 35282188 h 32"/>
              <a:gd name="T32" fmla="*/ 55443438 w 34"/>
              <a:gd name="T33" fmla="*/ 35282188 h 32"/>
              <a:gd name="T34" fmla="*/ 60483750 w 34"/>
              <a:gd name="T35" fmla="*/ 35282188 h 32"/>
              <a:gd name="T36" fmla="*/ 70564375 w 34"/>
              <a:gd name="T37" fmla="*/ 45362813 h 32"/>
              <a:gd name="T38" fmla="*/ 70564375 w 34"/>
              <a:gd name="T39" fmla="*/ 55443438 h 32"/>
              <a:gd name="T40" fmla="*/ 70564375 w 34"/>
              <a:gd name="T41" fmla="*/ 55443438 h 32"/>
              <a:gd name="T42" fmla="*/ 80645000 w 34"/>
              <a:gd name="T43" fmla="*/ 65524063 h 32"/>
              <a:gd name="T44" fmla="*/ 85685313 w 34"/>
              <a:gd name="T45" fmla="*/ 70564375 h 32"/>
              <a:gd name="T46" fmla="*/ 85685313 w 34"/>
              <a:gd name="T47" fmla="*/ 80645000 h 32"/>
              <a:gd name="T48" fmla="*/ 65524063 w 34"/>
              <a:gd name="T49" fmla="*/ 80645000 h 32"/>
              <a:gd name="T50" fmla="*/ 50403125 w 34"/>
              <a:gd name="T51" fmla="*/ 75604688 h 32"/>
              <a:gd name="T52" fmla="*/ 45362813 w 34"/>
              <a:gd name="T53" fmla="*/ 65524063 h 32"/>
              <a:gd name="T54" fmla="*/ 45362813 w 34"/>
              <a:gd name="T55" fmla="*/ 60483750 h 32"/>
              <a:gd name="T56" fmla="*/ 40322500 w 34"/>
              <a:gd name="T57" fmla="*/ 55443438 h 32"/>
              <a:gd name="T58" fmla="*/ 30241875 w 34"/>
              <a:gd name="T59" fmla="*/ 55443438 h 32"/>
              <a:gd name="T60" fmla="*/ 20161250 w 34"/>
              <a:gd name="T61" fmla="*/ 55443438 h 32"/>
              <a:gd name="T62" fmla="*/ 15120938 w 34"/>
              <a:gd name="T63" fmla="*/ 55443438 h 32"/>
              <a:gd name="T64" fmla="*/ 5040313 w 34"/>
              <a:gd name="T65" fmla="*/ 50403125 h 32"/>
              <a:gd name="T66" fmla="*/ 0 w 34"/>
              <a:gd name="T67" fmla="*/ 50403125 h 3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4" h="32">
                <a:moveTo>
                  <a:pt x="0" y="20"/>
                </a:moveTo>
                <a:lnTo>
                  <a:pt x="0" y="20"/>
                </a:lnTo>
                <a:lnTo>
                  <a:pt x="2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2" y="14"/>
                </a:lnTo>
                <a:lnTo>
                  <a:pt x="20" y="14"/>
                </a:lnTo>
                <a:lnTo>
                  <a:pt x="22" y="14"/>
                </a:lnTo>
                <a:lnTo>
                  <a:pt x="24" y="16"/>
                </a:lnTo>
                <a:lnTo>
                  <a:pt x="24" y="14"/>
                </a:lnTo>
                <a:lnTo>
                  <a:pt x="26" y="16"/>
                </a:lnTo>
                <a:lnTo>
                  <a:pt x="28" y="18"/>
                </a:lnTo>
                <a:lnTo>
                  <a:pt x="28" y="20"/>
                </a:lnTo>
                <a:lnTo>
                  <a:pt x="28" y="22"/>
                </a:lnTo>
                <a:lnTo>
                  <a:pt x="30" y="24"/>
                </a:lnTo>
                <a:lnTo>
                  <a:pt x="32" y="26"/>
                </a:lnTo>
                <a:lnTo>
                  <a:pt x="34" y="28"/>
                </a:lnTo>
                <a:lnTo>
                  <a:pt x="34" y="30"/>
                </a:lnTo>
                <a:lnTo>
                  <a:pt x="34" y="32"/>
                </a:lnTo>
                <a:lnTo>
                  <a:pt x="28" y="32"/>
                </a:lnTo>
                <a:lnTo>
                  <a:pt x="26" y="32"/>
                </a:lnTo>
                <a:lnTo>
                  <a:pt x="22" y="32"/>
                </a:lnTo>
                <a:lnTo>
                  <a:pt x="20" y="30"/>
                </a:lnTo>
                <a:lnTo>
                  <a:pt x="18" y="28"/>
                </a:lnTo>
                <a:lnTo>
                  <a:pt x="18" y="26"/>
                </a:lnTo>
                <a:lnTo>
                  <a:pt x="18" y="24"/>
                </a:lnTo>
                <a:lnTo>
                  <a:pt x="16" y="24"/>
                </a:lnTo>
                <a:lnTo>
                  <a:pt x="16" y="22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6" name="Freeform 2310">
            <a:extLst>
              <a:ext uri="{FF2B5EF4-FFF2-40B4-BE49-F238E27FC236}">
                <a16:creationId xmlns:a16="http://schemas.microsoft.com/office/drawing/2014/main" id="{59095ADA-E6BF-4457-B2BB-56433C295EEB}"/>
              </a:ext>
            </a:extLst>
          </p:cNvPr>
          <p:cNvSpPr>
            <a:spLocks/>
          </p:cNvSpPr>
          <p:nvPr/>
        </p:nvSpPr>
        <p:spPr bwMode="auto">
          <a:xfrm>
            <a:off x="5053014" y="4010026"/>
            <a:ext cx="50800" cy="73025"/>
          </a:xfrm>
          <a:custGeom>
            <a:avLst/>
            <a:gdLst>
              <a:gd name="T0" fmla="*/ 0 w 32"/>
              <a:gd name="T1" fmla="*/ 25201563 h 46"/>
              <a:gd name="T2" fmla="*/ 5040313 w 32"/>
              <a:gd name="T3" fmla="*/ 15120938 h 46"/>
              <a:gd name="T4" fmla="*/ 15120938 w 32"/>
              <a:gd name="T5" fmla="*/ 20161250 h 46"/>
              <a:gd name="T6" fmla="*/ 20161250 w 32"/>
              <a:gd name="T7" fmla="*/ 25201563 h 46"/>
              <a:gd name="T8" fmla="*/ 25201563 w 32"/>
              <a:gd name="T9" fmla="*/ 25201563 h 46"/>
              <a:gd name="T10" fmla="*/ 35282188 w 32"/>
              <a:gd name="T11" fmla="*/ 25201563 h 46"/>
              <a:gd name="T12" fmla="*/ 40322500 w 32"/>
              <a:gd name="T13" fmla="*/ 20161250 h 46"/>
              <a:gd name="T14" fmla="*/ 40322500 w 32"/>
              <a:gd name="T15" fmla="*/ 10080625 h 46"/>
              <a:gd name="T16" fmla="*/ 40322500 w 32"/>
              <a:gd name="T17" fmla="*/ 0 h 46"/>
              <a:gd name="T18" fmla="*/ 45362813 w 32"/>
              <a:gd name="T19" fmla="*/ 5040313 h 46"/>
              <a:gd name="T20" fmla="*/ 50403125 w 32"/>
              <a:gd name="T21" fmla="*/ 5040313 h 46"/>
              <a:gd name="T22" fmla="*/ 55443438 w 32"/>
              <a:gd name="T23" fmla="*/ 5040313 h 46"/>
              <a:gd name="T24" fmla="*/ 60483750 w 32"/>
              <a:gd name="T25" fmla="*/ 5040313 h 46"/>
              <a:gd name="T26" fmla="*/ 70564375 w 32"/>
              <a:gd name="T27" fmla="*/ 5040313 h 46"/>
              <a:gd name="T28" fmla="*/ 65524063 w 32"/>
              <a:gd name="T29" fmla="*/ 10080625 h 46"/>
              <a:gd name="T30" fmla="*/ 65524063 w 32"/>
              <a:gd name="T31" fmla="*/ 20161250 h 46"/>
              <a:gd name="T32" fmla="*/ 65524063 w 32"/>
              <a:gd name="T33" fmla="*/ 20161250 h 46"/>
              <a:gd name="T34" fmla="*/ 65524063 w 32"/>
              <a:gd name="T35" fmla="*/ 30241875 h 46"/>
              <a:gd name="T36" fmla="*/ 70564375 w 32"/>
              <a:gd name="T37" fmla="*/ 35282188 h 46"/>
              <a:gd name="T38" fmla="*/ 80645000 w 32"/>
              <a:gd name="T39" fmla="*/ 35282188 h 46"/>
              <a:gd name="T40" fmla="*/ 80645000 w 32"/>
              <a:gd name="T41" fmla="*/ 40322500 h 46"/>
              <a:gd name="T42" fmla="*/ 80645000 w 32"/>
              <a:gd name="T43" fmla="*/ 50403125 h 46"/>
              <a:gd name="T44" fmla="*/ 75604688 w 32"/>
              <a:gd name="T45" fmla="*/ 55443438 h 46"/>
              <a:gd name="T46" fmla="*/ 70564375 w 32"/>
              <a:gd name="T47" fmla="*/ 60483750 h 46"/>
              <a:gd name="T48" fmla="*/ 65524063 w 32"/>
              <a:gd name="T49" fmla="*/ 65524063 h 46"/>
              <a:gd name="T50" fmla="*/ 60483750 w 32"/>
              <a:gd name="T51" fmla="*/ 75604688 h 46"/>
              <a:gd name="T52" fmla="*/ 60483750 w 32"/>
              <a:gd name="T53" fmla="*/ 80645000 h 46"/>
              <a:gd name="T54" fmla="*/ 55443438 w 32"/>
              <a:gd name="T55" fmla="*/ 85685313 h 46"/>
              <a:gd name="T56" fmla="*/ 50403125 w 32"/>
              <a:gd name="T57" fmla="*/ 95765938 h 46"/>
              <a:gd name="T58" fmla="*/ 45362813 w 32"/>
              <a:gd name="T59" fmla="*/ 105846563 h 46"/>
              <a:gd name="T60" fmla="*/ 35282188 w 32"/>
              <a:gd name="T61" fmla="*/ 110886875 h 46"/>
              <a:gd name="T62" fmla="*/ 30241875 w 32"/>
              <a:gd name="T63" fmla="*/ 115927188 h 46"/>
              <a:gd name="T64" fmla="*/ 15120938 w 32"/>
              <a:gd name="T65" fmla="*/ 110886875 h 46"/>
              <a:gd name="T66" fmla="*/ 15120938 w 32"/>
              <a:gd name="T67" fmla="*/ 100806250 h 46"/>
              <a:gd name="T68" fmla="*/ 10080625 w 32"/>
              <a:gd name="T69" fmla="*/ 90725625 h 46"/>
              <a:gd name="T70" fmla="*/ 10080625 w 32"/>
              <a:gd name="T71" fmla="*/ 80645000 h 46"/>
              <a:gd name="T72" fmla="*/ 10080625 w 32"/>
              <a:gd name="T73" fmla="*/ 75604688 h 46"/>
              <a:gd name="T74" fmla="*/ 10080625 w 32"/>
              <a:gd name="T75" fmla="*/ 60483750 h 46"/>
              <a:gd name="T76" fmla="*/ 5040313 w 32"/>
              <a:gd name="T77" fmla="*/ 55443438 h 46"/>
              <a:gd name="T78" fmla="*/ 10080625 w 32"/>
              <a:gd name="T79" fmla="*/ 50403125 h 46"/>
              <a:gd name="T80" fmla="*/ 10080625 w 32"/>
              <a:gd name="T81" fmla="*/ 40322500 h 46"/>
              <a:gd name="T82" fmla="*/ 0 w 32"/>
              <a:gd name="T83" fmla="*/ 35282188 h 46"/>
              <a:gd name="T84" fmla="*/ 0 w 32"/>
              <a:gd name="T85" fmla="*/ 25201563 h 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" h="46">
                <a:moveTo>
                  <a:pt x="0" y="10"/>
                </a:move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6" y="6"/>
                </a:lnTo>
                <a:lnTo>
                  <a:pt x="16" y="4"/>
                </a:lnTo>
                <a:lnTo>
                  <a:pt x="16" y="2"/>
                </a:lnTo>
                <a:lnTo>
                  <a:pt x="16" y="0"/>
                </a:lnTo>
                <a:lnTo>
                  <a:pt x="18" y="2"/>
                </a:lnTo>
                <a:lnTo>
                  <a:pt x="20" y="2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6" y="10"/>
                </a:lnTo>
                <a:lnTo>
                  <a:pt x="26" y="12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2" y="14"/>
                </a:lnTo>
                <a:lnTo>
                  <a:pt x="32" y="16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28" y="22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  <a:lnTo>
                  <a:pt x="24" y="30"/>
                </a:lnTo>
                <a:lnTo>
                  <a:pt x="24" y="32"/>
                </a:lnTo>
                <a:lnTo>
                  <a:pt x="22" y="32"/>
                </a:lnTo>
                <a:lnTo>
                  <a:pt x="22" y="34"/>
                </a:lnTo>
                <a:lnTo>
                  <a:pt x="22" y="36"/>
                </a:lnTo>
                <a:lnTo>
                  <a:pt x="20" y="38"/>
                </a:lnTo>
                <a:lnTo>
                  <a:pt x="18" y="40"/>
                </a:lnTo>
                <a:lnTo>
                  <a:pt x="18" y="42"/>
                </a:lnTo>
                <a:lnTo>
                  <a:pt x="16" y="42"/>
                </a:lnTo>
                <a:lnTo>
                  <a:pt x="14" y="44"/>
                </a:lnTo>
                <a:lnTo>
                  <a:pt x="12" y="46"/>
                </a:lnTo>
                <a:lnTo>
                  <a:pt x="6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6"/>
                </a:lnTo>
                <a:lnTo>
                  <a:pt x="4" y="24"/>
                </a:lnTo>
                <a:lnTo>
                  <a:pt x="2" y="22"/>
                </a:lnTo>
                <a:lnTo>
                  <a:pt x="4" y="20"/>
                </a:lnTo>
                <a:lnTo>
                  <a:pt x="2" y="18"/>
                </a:lnTo>
                <a:lnTo>
                  <a:pt x="4" y="16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7" name="Freeform 2311">
            <a:extLst>
              <a:ext uri="{FF2B5EF4-FFF2-40B4-BE49-F238E27FC236}">
                <a16:creationId xmlns:a16="http://schemas.microsoft.com/office/drawing/2014/main" id="{2518BE82-64D8-49E3-BF37-A4729C4A0CC1}"/>
              </a:ext>
            </a:extLst>
          </p:cNvPr>
          <p:cNvSpPr>
            <a:spLocks/>
          </p:cNvSpPr>
          <p:nvPr/>
        </p:nvSpPr>
        <p:spPr bwMode="auto">
          <a:xfrm>
            <a:off x="5053014" y="4010026"/>
            <a:ext cx="50800" cy="73025"/>
          </a:xfrm>
          <a:custGeom>
            <a:avLst/>
            <a:gdLst>
              <a:gd name="T0" fmla="*/ 0 w 32"/>
              <a:gd name="T1" fmla="*/ 25201563 h 46"/>
              <a:gd name="T2" fmla="*/ 5040313 w 32"/>
              <a:gd name="T3" fmla="*/ 15120938 h 46"/>
              <a:gd name="T4" fmla="*/ 15120938 w 32"/>
              <a:gd name="T5" fmla="*/ 20161250 h 46"/>
              <a:gd name="T6" fmla="*/ 20161250 w 32"/>
              <a:gd name="T7" fmla="*/ 25201563 h 46"/>
              <a:gd name="T8" fmla="*/ 25201563 w 32"/>
              <a:gd name="T9" fmla="*/ 25201563 h 46"/>
              <a:gd name="T10" fmla="*/ 35282188 w 32"/>
              <a:gd name="T11" fmla="*/ 25201563 h 46"/>
              <a:gd name="T12" fmla="*/ 40322500 w 32"/>
              <a:gd name="T13" fmla="*/ 20161250 h 46"/>
              <a:gd name="T14" fmla="*/ 40322500 w 32"/>
              <a:gd name="T15" fmla="*/ 10080625 h 46"/>
              <a:gd name="T16" fmla="*/ 40322500 w 32"/>
              <a:gd name="T17" fmla="*/ 0 h 46"/>
              <a:gd name="T18" fmla="*/ 45362813 w 32"/>
              <a:gd name="T19" fmla="*/ 5040313 h 46"/>
              <a:gd name="T20" fmla="*/ 50403125 w 32"/>
              <a:gd name="T21" fmla="*/ 5040313 h 46"/>
              <a:gd name="T22" fmla="*/ 55443438 w 32"/>
              <a:gd name="T23" fmla="*/ 5040313 h 46"/>
              <a:gd name="T24" fmla="*/ 60483750 w 32"/>
              <a:gd name="T25" fmla="*/ 5040313 h 46"/>
              <a:gd name="T26" fmla="*/ 70564375 w 32"/>
              <a:gd name="T27" fmla="*/ 5040313 h 46"/>
              <a:gd name="T28" fmla="*/ 65524063 w 32"/>
              <a:gd name="T29" fmla="*/ 10080625 h 46"/>
              <a:gd name="T30" fmla="*/ 65524063 w 32"/>
              <a:gd name="T31" fmla="*/ 20161250 h 46"/>
              <a:gd name="T32" fmla="*/ 65524063 w 32"/>
              <a:gd name="T33" fmla="*/ 20161250 h 46"/>
              <a:gd name="T34" fmla="*/ 65524063 w 32"/>
              <a:gd name="T35" fmla="*/ 30241875 h 46"/>
              <a:gd name="T36" fmla="*/ 70564375 w 32"/>
              <a:gd name="T37" fmla="*/ 35282188 h 46"/>
              <a:gd name="T38" fmla="*/ 80645000 w 32"/>
              <a:gd name="T39" fmla="*/ 35282188 h 46"/>
              <a:gd name="T40" fmla="*/ 80645000 w 32"/>
              <a:gd name="T41" fmla="*/ 40322500 h 46"/>
              <a:gd name="T42" fmla="*/ 80645000 w 32"/>
              <a:gd name="T43" fmla="*/ 50403125 h 46"/>
              <a:gd name="T44" fmla="*/ 75604688 w 32"/>
              <a:gd name="T45" fmla="*/ 55443438 h 46"/>
              <a:gd name="T46" fmla="*/ 70564375 w 32"/>
              <a:gd name="T47" fmla="*/ 60483750 h 46"/>
              <a:gd name="T48" fmla="*/ 65524063 w 32"/>
              <a:gd name="T49" fmla="*/ 65524063 h 46"/>
              <a:gd name="T50" fmla="*/ 60483750 w 32"/>
              <a:gd name="T51" fmla="*/ 75604688 h 46"/>
              <a:gd name="T52" fmla="*/ 60483750 w 32"/>
              <a:gd name="T53" fmla="*/ 80645000 h 46"/>
              <a:gd name="T54" fmla="*/ 55443438 w 32"/>
              <a:gd name="T55" fmla="*/ 85685313 h 46"/>
              <a:gd name="T56" fmla="*/ 50403125 w 32"/>
              <a:gd name="T57" fmla="*/ 95765938 h 46"/>
              <a:gd name="T58" fmla="*/ 45362813 w 32"/>
              <a:gd name="T59" fmla="*/ 105846563 h 46"/>
              <a:gd name="T60" fmla="*/ 35282188 w 32"/>
              <a:gd name="T61" fmla="*/ 110886875 h 46"/>
              <a:gd name="T62" fmla="*/ 30241875 w 32"/>
              <a:gd name="T63" fmla="*/ 115927188 h 46"/>
              <a:gd name="T64" fmla="*/ 15120938 w 32"/>
              <a:gd name="T65" fmla="*/ 110886875 h 46"/>
              <a:gd name="T66" fmla="*/ 15120938 w 32"/>
              <a:gd name="T67" fmla="*/ 100806250 h 46"/>
              <a:gd name="T68" fmla="*/ 10080625 w 32"/>
              <a:gd name="T69" fmla="*/ 90725625 h 46"/>
              <a:gd name="T70" fmla="*/ 10080625 w 32"/>
              <a:gd name="T71" fmla="*/ 80645000 h 46"/>
              <a:gd name="T72" fmla="*/ 10080625 w 32"/>
              <a:gd name="T73" fmla="*/ 75604688 h 46"/>
              <a:gd name="T74" fmla="*/ 10080625 w 32"/>
              <a:gd name="T75" fmla="*/ 60483750 h 46"/>
              <a:gd name="T76" fmla="*/ 5040313 w 32"/>
              <a:gd name="T77" fmla="*/ 55443438 h 46"/>
              <a:gd name="T78" fmla="*/ 10080625 w 32"/>
              <a:gd name="T79" fmla="*/ 50403125 h 46"/>
              <a:gd name="T80" fmla="*/ 10080625 w 32"/>
              <a:gd name="T81" fmla="*/ 40322500 h 46"/>
              <a:gd name="T82" fmla="*/ 0 w 32"/>
              <a:gd name="T83" fmla="*/ 35282188 h 46"/>
              <a:gd name="T84" fmla="*/ 0 w 32"/>
              <a:gd name="T85" fmla="*/ 25201563 h 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" h="46">
                <a:moveTo>
                  <a:pt x="0" y="10"/>
                </a:move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6" y="6"/>
                </a:lnTo>
                <a:lnTo>
                  <a:pt x="16" y="4"/>
                </a:lnTo>
                <a:lnTo>
                  <a:pt x="16" y="2"/>
                </a:lnTo>
                <a:lnTo>
                  <a:pt x="16" y="0"/>
                </a:lnTo>
                <a:lnTo>
                  <a:pt x="18" y="2"/>
                </a:lnTo>
                <a:lnTo>
                  <a:pt x="20" y="2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6" y="10"/>
                </a:lnTo>
                <a:lnTo>
                  <a:pt x="26" y="12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2" y="14"/>
                </a:lnTo>
                <a:lnTo>
                  <a:pt x="32" y="16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28" y="22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  <a:lnTo>
                  <a:pt x="24" y="30"/>
                </a:lnTo>
                <a:lnTo>
                  <a:pt x="24" y="32"/>
                </a:lnTo>
                <a:lnTo>
                  <a:pt x="22" y="32"/>
                </a:lnTo>
                <a:lnTo>
                  <a:pt x="22" y="34"/>
                </a:lnTo>
                <a:lnTo>
                  <a:pt x="22" y="36"/>
                </a:lnTo>
                <a:lnTo>
                  <a:pt x="20" y="38"/>
                </a:lnTo>
                <a:lnTo>
                  <a:pt x="18" y="40"/>
                </a:lnTo>
                <a:lnTo>
                  <a:pt x="18" y="42"/>
                </a:lnTo>
                <a:lnTo>
                  <a:pt x="16" y="42"/>
                </a:lnTo>
                <a:lnTo>
                  <a:pt x="14" y="44"/>
                </a:lnTo>
                <a:lnTo>
                  <a:pt x="12" y="46"/>
                </a:lnTo>
                <a:lnTo>
                  <a:pt x="6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6"/>
                </a:lnTo>
                <a:lnTo>
                  <a:pt x="4" y="24"/>
                </a:lnTo>
                <a:lnTo>
                  <a:pt x="2" y="22"/>
                </a:lnTo>
                <a:lnTo>
                  <a:pt x="4" y="20"/>
                </a:lnTo>
                <a:lnTo>
                  <a:pt x="2" y="18"/>
                </a:lnTo>
                <a:lnTo>
                  <a:pt x="4" y="16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8" name="Freeform 2312">
            <a:extLst>
              <a:ext uri="{FF2B5EF4-FFF2-40B4-BE49-F238E27FC236}">
                <a16:creationId xmlns:a16="http://schemas.microsoft.com/office/drawing/2014/main" id="{5FA7CF26-6011-4EAD-A588-E85F0470088A}"/>
              </a:ext>
            </a:extLst>
          </p:cNvPr>
          <p:cNvSpPr>
            <a:spLocks/>
          </p:cNvSpPr>
          <p:nvPr/>
        </p:nvSpPr>
        <p:spPr bwMode="auto">
          <a:xfrm>
            <a:off x="5418140" y="3516314"/>
            <a:ext cx="47625" cy="60325"/>
          </a:xfrm>
          <a:custGeom>
            <a:avLst/>
            <a:gdLst>
              <a:gd name="T0" fmla="*/ 0 w 30"/>
              <a:gd name="T1" fmla="*/ 75604688 h 38"/>
              <a:gd name="T2" fmla="*/ 0 w 30"/>
              <a:gd name="T3" fmla="*/ 65524063 h 38"/>
              <a:gd name="T4" fmla="*/ 0 w 30"/>
              <a:gd name="T5" fmla="*/ 60483750 h 38"/>
              <a:gd name="T6" fmla="*/ 5040313 w 30"/>
              <a:gd name="T7" fmla="*/ 50403125 h 38"/>
              <a:gd name="T8" fmla="*/ 10080625 w 30"/>
              <a:gd name="T9" fmla="*/ 45362813 h 38"/>
              <a:gd name="T10" fmla="*/ 15120938 w 30"/>
              <a:gd name="T11" fmla="*/ 40322500 h 38"/>
              <a:gd name="T12" fmla="*/ 20161250 w 30"/>
              <a:gd name="T13" fmla="*/ 30241875 h 38"/>
              <a:gd name="T14" fmla="*/ 25201563 w 30"/>
              <a:gd name="T15" fmla="*/ 20161250 h 38"/>
              <a:gd name="T16" fmla="*/ 30241875 w 30"/>
              <a:gd name="T17" fmla="*/ 10080625 h 38"/>
              <a:gd name="T18" fmla="*/ 40322500 w 30"/>
              <a:gd name="T19" fmla="*/ 20161250 h 38"/>
              <a:gd name="T20" fmla="*/ 45362813 w 30"/>
              <a:gd name="T21" fmla="*/ 15120938 h 38"/>
              <a:gd name="T22" fmla="*/ 50403125 w 30"/>
              <a:gd name="T23" fmla="*/ 5040313 h 38"/>
              <a:gd name="T24" fmla="*/ 60483750 w 30"/>
              <a:gd name="T25" fmla="*/ 0 h 38"/>
              <a:gd name="T26" fmla="*/ 65524063 w 30"/>
              <a:gd name="T27" fmla="*/ 10080625 h 38"/>
              <a:gd name="T28" fmla="*/ 70564375 w 30"/>
              <a:gd name="T29" fmla="*/ 20161250 h 38"/>
              <a:gd name="T30" fmla="*/ 75604688 w 30"/>
              <a:gd name="T31" fmla="*/ 30241875 h 38"/>
              <a:gd name="T32" fmla="*/ 75604688 w 30"/>
              <a:gd name="T33" fmla="*/ 40322500 h 38"/>
              <a:gd name="T34" fmla="*/ 65524063 w 30"/>
              <a:gd name="T35" fmla="*/ 45362813 h 38"/>
              <a:gd name="T36" fmla="*/ 60483750 w 30"/>
              <a:gd name="T37" fmla="*/ 50403125 h 38"/>
              <a:gd name="T38" fmla="*/ 50403125 w 30"/>
              <a:gd name="T39" fmla="*/ 50403125 h 38"/>
              <a:gd name="T40" fmla="*/ 45362813 w 30"/>
              <a:gd name="T41" fmla="*/ 55443438 h 38"/>
              <a:gd name="T42" fmla="*/ 35282188 w 30"/>
              <a:gd name="T43" fmla="*/ 60483750 h 38"/>
              <a:gd name="T44" fmla="*/ 40322500 w 30"/>
              <a:gd name="T45" fmla="*/ 65524063 h 38"/>
              <a:gd name="T46" fmla="*/ 50403125 w 30"/>
              <a:gd name="T47" fmla="*/ 60483750 h 38"/>
              <a:gd name="T48" fmla="*/ 55443438 w 30"/>
              <a:gd name="T49" fmla="*/ 60483750 h 38"/>
              <a:gd name="T50" fmla="*/ 60483750 w 30"/>
              <a:gd name="T51" fmla="*/ 60483750 h 38"/>
              <a:gd name="T52" fmla="*/ 65524063 w 30"/>
              <a:gd name="T53" fmla="*/ 65524063 h 38"/>
              <a:gd name="T54" fmla="*/ 65524063 w 30"/>
              <a:gd name="T55" fmla="*/ 70564375 h 38"/>
              <a:gd name="T56" fmla="*/ 60483750 w 30"/>
              <a:gd name="T57" fmla="*/ 80645000 h 38"/>
              <a:gd name="T58" fmla="*/ 55443438 w 30"/>
              <a:gd name="T59" fmla="*/ 90725625 h 38"/>
              <a:gd name="T60" fmla="*/ 45362813 w 30"/>
              <a:gd name="T61" fmla="*/ 85685313 h 38"/>
              <a:gd name="T62" fmla="*/ 40322500 w 30"/>
              <a:gd name="T63" fmla="*/ 85685313 h 38"/>
              <a:gd name="T64" fmla="*/ 35282188 w 30"/>
              <a:gd name="T65" fmla="*/ 90725625 h 38"/>
              <a:gd name="T66" fmla="*/ 25201563 w 30"/>
              <a:gd name="T67" fmla="*/ 90725625 h 38"/>
              <a:gd name="T68" fmla="*/ 20161250 w 30"/>
              <a:gd name="T69" fmla="*/ 90725625 h 38"/>
              <a:gd name="T70" fmla="*/ 10080625 w 30"/>
              <a:gd name="T71" fmla="*/ 95765938 h 38"/>
              <a:gd name="T72" fmla="*/ 0 w 30"/>
              <a:gd name="T73" fmla="*/ 90725625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0" h="38">
                <a:moveTo>
                  <a:pt x="0" y="36"/>
                </a:move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0"/>
                </a:lnTo>
                <a:lnTo>
                  <a:pt x="4" y="20"/>
                </a:lnTo>
                <a:lnTo>
                  <a:pt x="4" y="18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4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28" y="16"/>
                </a:lnTo>
                <a:lnTo>
                  <a:pt x="26" y="18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8" y="22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6" y="26"/>
                </a:lnTo>
                <a:lnTo>
                  <a:pt x="18" y="24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6" y="26"/>
                </a:lnTo>
                <a:lnTo>
                  <a:pt x="26" y="28"/>
                </a:lnTo>
                <a:lnTo>
                  <a:pt x="26" y="30"/>
                </a:lnTo>
                <a:lnTo>
                  <a:pt x="24" y="32"/>
                </a:lnTo>
                <a:lnTo>
                  <a:pt x="22" y="34"/>
                </a:lnTo>
                <a:lnTo>
                  <a:pt x="22" y="36"/>
                </a:lnTo>
                <a:lnTo>
                  <a:pt x="20" y="36"/>
                </a:lnTo>
                <a:lnTo>
                  <a:pt x="18" y="34"/>
                </a:lnTo>
                <a:lnTo>
                  <a:pt x="16" y="34"/>
                </a:lnTo>
                <a:lnTo>
                  <a:pt x="14" y="36"/>
                </a:lnTo>
                <a:lnTo>
                  <a:pt x="12" y="36"/>
                </a:lnTo>
                <a:lnTo>
                  <a:pt x="10" y="36"/>
                </a:lnTo>
                <a:lnTo>
                  <a:pt x="8" y="36"/>
                </a:lnTo>
                <a:lnTo>
                  <a:pt x="6" y="38"/>
                </a:lnTo>
                <a:lnTo>
                  <a:pt x="4" y="38"/>
                </a:lnTo>
                <a:lnTo>
                  <a:pt x="2" y="38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9" name="Freeform 2313">
            <a:extLst>
              <a:ext uri="{FF2B5EF4-FFF2-40B4-BE49-F238E27FC236}">
                <a16:creationId xmlns:a16="http://schemas.microsoft.com/office/drawing/2014/main" id="{E389357D-2453-46BC-B7CB-FC9E2D8E89CA}"/>
              </a:ext>
            </a:extLst>
          </p:cNvPr>
          <p:cNvSpPr>
            <a:spLocks/>
          </p:cNvSpPr>
          <p:nvPr/>
        </p:nvSpPr>
        <p:spPr bwMode="auto">
          <a:xfrm>
            <a:off x="5418140" y="3516314"/>
            <a:ext cx="47625" cy="60325"/>
          </a:xfrm>
          <a:custGeom>
            <a:avLst/>
            <a:gdLst>
              <a:gd name="T0" fmla="*/ 0 w 30"/>
              <a:gd name="T1" fmla="*/ 75604688 h 38"/>
              <a:gd name="T2" fmla="*/ 0 w 30"/>
              <a:gd name="T3" fmla="*/ 65524063 h 38"/>
              <a:gd name="T4" fmla="*/ 0 w 30"/>
              <a:gd name="T5" fmla="*/ 60483750 h 38"/>
              <a:gd name="T6" fmla="*/ 5040313 w 30"/>
              <a:gd name="T7" fmla="*/ 50403125 h 38"/>
              <a:gd name="T8" fmla="*/ 10080625 w 30"/>
              <a:gd name="T9" fmla="*/ 45362813 h 38"/>
              <a:gd name="T10" fmla="*/ 15120938 w 30"/>
              <a:gd name="T11" fmla="*/ 40322500 h 38"/>
              <a:gd name="T12" fmla="*/ 20161250 w 30"/>
              <a:gd name="T13" fmla="*/ 30241875 h 38"/>
              <a:gd name="T14" fmla="*/ 25201563 w 30"/>
              <a:gd name="T15" fmla="*/ 20161250 h 38"/>
              <a:gd name="T16" fmla="*/ 30241875 w 30"/>
              <a:gd name="T17" fmla="*/ 10080625 h 38"/>
              <a:gd name="T18" fmla="*/ 40322500 w 30"/>
              <a:gd name="T19" fmla="*/ 20161250 h 38"/>
              <a:gd name="T20" fmla="*/ 45362813 w 30"/>
              <a:gd name="T21" fmla="*/ 15120938 h 38"/>
              <a:gd name="T22" fmla="*/ 50403125 w 30"/>
              <a:gd name="T23" fmla="*/ 5040313 h 38"/>
              <a:gd name="T24" fmla="*/ 60483750 w 30"/>
              <a:gd name="T25" fmla="*/ 0 h 38"/>
              <a:gd name="T26" fmla="*/ 65524063 w 30"/>
              <a:gd name="T27" fmla="*/ 10080625 h 38"/>
              <a:gd name="T28" fmla="*/ 70564375 w 30"/>
              <a:gd name="T29" fmla="*/ 20161250 h 38"/>
              <a:gd name="T30" fmla="*/ 75604688 w 30"/>
              <a:gd name="T31" fmla="*/ 30241875 h 38"/>
              <a:gd name="T32" fmla="*/ 75604688 w 30"/>
              <a:gd name="T33" fmla="*/ 40322500 h 38"/>
              <a:gd name="T34" fmla="*/ 65524063 w 30"/>
              <a:gd name="T35" fmla="*/ 45362813 h 38"/>
              <a:gd name="T36" fmla="*/ 60483750 w 30"/>
              <a:gd name="T37" fmla="*/ 50403125 h 38"/>
              <a:gd name="T38" fmla="*/ 50403125 w 30"/>
              <a:gd name="T39" fmla="*/ 50403125 h 38"/>
              <a:gd name="T40" fmla="*/ 45362813 w 30"/>
              <a:gd name="T41" fmla="*/ 55443438 h 38"/>
              <a:gd name="T42" fmla="*/ 35282188 w 30"/>
              <a:gd name="T43" fmla="*/ 60483750 h 38"/>
              <a:gd name="T44" fmla="*/ 40322500 w 30"/>
              <a:gd name="T45" fmla="*/ 65524063 h 38"/>
              <a:gd name="T46" fmla="*/ 50403125 w 30"/>
              <a:gd name="T47" fmla="*/ 60483750 h 38"/>
              <a:gd name="T48" fmla="*/ 55443438 w 30"/>
              <a:gd name="T49" fmla="*/ 60483750 h 38"/>
              <a:gd name="T50" fmla="*/ 60483750 w 30"/>
              <a:gd name="T51" fmla="*/ 60483750 h 38"/>
              <a:gd name="T52" fmla="*/ 65524063 w 30"/>
              <a:gd name="T53" fmla="*/ 65524063 h 38"/>
              <a:gd name="T54" fmla="*/ 65524063 w 30"/>
              <a:gd name="T55" fmla="*/ 70564375 h 38"/>
              <a:gd name="T56" fmla="*/ 60483750 w 30"/>
              <a:gd name="T57" fmla="*/ 80645000 h 38"/>
              <a:gd name="T58" fmla="*/ 55443438 w 30"/>
              <a:gd name="T59" fmla="*/ 90725625 h 38"/>
              <a:gd name="T60" fmla="*/ 45362813 w 30"/>
              <a:gd name="T61" fmla="*/ 85685313 h 38"/>
              <a:gd name="T62" fmla="*/ 40322500 w 30"/>
              <a:gd name="T63" fmla="*/ 85685313 h 38"/>
              <a:gd name="T64" fmla="*/ 35282188 w 30"/>
              <a:gd name="T65" fmla="*/ 90725625 h 38"/>
              <a:gd name="T66" fmla="*/ 25201563 w 30"/>
              <a:gd name="T67" fmla="*/ 90725625 h 38"/>
              <a:gd name="T68" fmla="*/ 20161250 w 30"/>
              <a:gd name="T69" fmla="*/ 90725625 h 38"/>
              <a:gd name="T70" fmla="*/ 10080625 w 30"/>
              <a:gd name="T71" fmla="*/ 95765938 h 38"/>
              <a:gd name="T72" fmla="*/ 0 w 30"/>
              <a:gd name="T73" fmla="*/ 90725625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0" h="38">
                <a:moveTo>
                  <a:pt x="0" y="36"/>
                </a:move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0"/>
                </a:lnTo>
                <a:lnTo>
                  <a:pt x="4" y="20"/>
                </a:lnTo>
                <a:lnTo>
                  <a:pt x="4" y="18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4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28" y="16"/>
                </a:lnTo>
                <a:lnTo>
                  <a:pt x="26" y="18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8" y="22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6" y="26"/>
                </a:lnTo>
                <a:lnTo>
                  <a:pt x="18" y="24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6" y="26"/>
                </a:lnTo>
                <a:lnTo>
                  <a:pt x="26" y="28"/>
                </a:lnTo>
                <a:lnTo>
                  <a:pt x="26" y="30"/>
                </a:lnTo>
                <a:lnTo>
                  <a:pt x="24" y="32"/>
                </a:lnTo>
                <a:lnTo>
                  <a:pt x="22" y="34"/>
                </a:lnTo>
                <a:lnTo>
                  <a:pt x="22" y="36"/>
                </a:lnTo>
                <a:lnTo>
                  <a:pt x="20" y="36"/>
                </a:lnTo>
                <a:lnTo>
                  <a:pt x="18" y="34"/>
                </a:lnTo>
                <a:lnTo>
                  <a:pt x="16" y="34"/>
                </a:lnTo>
                <a:lnTo>
                  <a:pt x="14" y="36"/>
                </a:lnTo>
                <a:lnTo>
                  <a:pt x="12" y="36"/>
                </a:lnTo>
                <a:lnTo>
                  <a:pt x="10" y="36"/>
                </a:lnTo>
                <a:lnTo>
                  <a:pt x="8" y="36"/>
                </a:lnTo>
                <a:lnTo>
                  <a:pt x="6" y="38"/>
                </a:lnTo>
                <a:lnTo>
                  <a:pt x="4" y="38"/>
                </a:lnTo>
                <a:lnTo>
                  <a:pt x="2" y="38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0" name="Freeform 2314">
            <a:extLst>
              <a:ext uri="{FF2B5EF4-FFF2-40B4-BE49-F238E27FC236}">
                <a16:creationId xmlns:a16="http://schemas.microsoft.com/office/drawing/2014/main" id="{E54D97E9-ACAF-4C8C-AA73-491B2CDF2879}"/>
              </a:ext>
            </a:extLst>
          </p:cNvPr>
          <p:cNvSpPr>
            <a:spLocks/>
          </p:cNvSpPr>
          <p:nvPr/>
        </p:nvSpPr>
        <p:spPr bwMode="auto">
          <a:xfrm>
            <a:off x="5154613" y="4244974"/>
            <a:ext cx="88900" cy="254000"/>
          </a:xfrm>
          <a:custGeom>
            <a:avLst/>
            <a:gdLst>
              <a:gd name="T0" fmla="*/ 5040313 w 56"/>
              <a:gd name="T1" fmla="*/ 216733438 h 160"/>
              <a:gd name="T2" fmla="*/ 15120938 w 56"/>
              <a:gd name="T3" fmla="*/ 196572188 h 160"/>
              <a:gd name="T4" fmla="*/ 10080625 w 56"/>
              <a:gd name="T5" fmla="*/ 181451250 h 160"/>
              <a:gd name="T6" fmla="*/ 25201563 w 56"/>
              <a:gd name="T7" fmla="*/ 166330313 h 160"/>
              <a:gd name="T8" fmla="*/ 40322500 w 56"/>
              <a:gd name="T9" fmla="*/ 156249688 h 160"/>
              <a:gd name="T10" fmla="*/ 25201563 w 56"/>
              <a:gd name="T11" fmla="*/ 141128750 h 160"/>
              <a:gd name="T12" fmla="*/ 30241875 w 56"/>
              <a:gd name="T13" fmla="*/ 120967500 h 160"/>
              <a:gd name="T14" fmla="*/ 30241875 w 56"/>
              <a:gd name="T15" fmla="*/ 105846563 h 160"/>
              <a:gd name="T16" fmla="*/ 30241875 w 56"/>
              <a:gd name="T17" fmla="*/ 85685313 h 160"/>
              <a:gd name="T18" fmla="*/ 35282188 w 56"/>
              <a:gd name="T19" fmla="*/ 75604688 h 160"/>
              <a:gd name="T20" fmla="*/ 45362813 w 56"/>
              <a:gd name="T21" fmla="*/ 55443438 h 160"/>
              <a:gd name="T22" fmla="*/ 35282188 w 56"/>
              <a:gd name="T23" fmla="*/ 40322500 h 160"/>
              <a:gd name="T24" fmla="*/ 35282188 w 56"/>
              <a:gd name="T25" fmla="*/ 20161250 h 160"/>
              <a:gd name="T26" fmla="*/ 20161250 w 56"/>
              <a:gd name="T27" fmla="*/ 10080625 h 160"/>
              <a:gd name="T28" fmla="*/ 15120938 w 56"/>
              <a:gd name="T29" fmla="*/ 5040313 h 160"/>
              <a:gd name="T30" fmla="*/ 25201563 w 56"/>
              <a:gd name="T31" fmla="*/ 5040313 h 160"/>
              <a:gd name="T32" fmla="*/ 45362813 w 56"/>
              <a:gd name="T33" fmla="*/ 10080625 h 160"/>
              <a:gd name="T34" fmla="*/ 60483750 w 56"/>
              <a:gd name="T35" fmla="*/ 15120938 h 160"/>
              <a:gd name="T36" fmla="*/ 65524063 w 56"/>
              <a:gd name="T37" fmla="*/ 5040313 h 160"/>
              <a:gd name="T38" fmla="*/ 85685313 w 56"/>
              <a:gd name="T39" fmla="*/ 25201563 h 160"/>
              <a:gd name="T40" fmla="*/ 90725625 w 56"/>
              <a:gd name="T41" fmla="*/ 40322500 h 160"/>
              <a:gd name="T42" fmla="*/ 90725625 w 56"/>
              <a:gd name="T43" fmla="*/ 60483750 h 160"/>
              <a:gd name="T44" fmla="*/ 90725625 w 56"/>
              <a:gd name="T45" fmla="*/ 75604688 h 160"/>
              <a:gd name="T46" fmla="*/ 90725625 w 56"/>
              <a:gd name="T47" fmla="*/ 90725625 h 160"/>
              <a:gd name="T48" fmla="*/ 105846563 w 56"/>
              <a:gd name="T49" fmla="*/ 110886875 h 160"/>
              <a:gd name="T50" fmla="*/ 90725625 w 56"/>
              <a:gd name="T51" fmla="*/ 120967500 h 160"/>
              <a:gd name="T52" fmla="*/ 80645000 w 56"/>
              <a:gd name="T53" fmla="*/ 141128750 h 160"/>
              <a:gd name="T54" fmla="*/ 80645000 w 56"/>
              <a:gd name="T55" fmla="*/ 156249688 h 160"/>
              <a:gd name="T56" fmla="*/ 85685313 w 56"/>
              <a:gd name="T57" fmla="*/ 176410938 h 160"/>
              <a:gd name="T58" fmla="*/ 85685313 w 56"/>
              <a:gd name="T59" fmla="*/ 191531875 h 160"/>
              <a:gd name="T60" fmla="*/ 90725625 w 56"/>
              <a:gd name="T61" fmla="*/ 211693125 h 160"/>
              <a:gd name="T62" fmla="*/ 100806250 w 56"/>
              <a:gd name="T63" fmla="*/ 216733438 h 160"/>
              <a:gd name="T64" fmla="*/ 115927188 w 56"/>
              <a:gd name="T65" fmla="*/ 231854375 h 160"/>
              <a:gd name="T66" fmla="*/ 126007813 w 56"/>
              <a:gd name="T67" fmla="*/ 252015625 h 160"/>
              <a:gd name="T68" fmla="*/ 141128750 w 56"/>
              <a:gd name="T69" fmla="*/ 267136563 h 160"/>
              <a:gd name="T70" fmla="*/ 141128750 w 56"/>
              <a:gd name="T71" fmla="*/ 292338125 h 160"/>
              <a:gd name="T72" fmla="*/ 141128750 w 56"/>
              <a:gd name="T73" fmla="*/ 307459063 h 160"/>
              <a:gd name="T74" fmla="*/ 141128750 w 56"/>
              <a:gd name="T75" fmla="*/ 322580000 h 160"/>
              <a:gd name="T76" fmla="*/ 141128750 w 56"/>
              <a:gd name="T77" fmla="*/ 337700938 h 160"/>
              <a:gd name="T78" fmla="*/ 136088438 w 56"/>
              <a:gd name="T79" fmla="*/ 347781563 h 160"/>
              <a:gd name="T80" fmla="*/ 115927188 w 56"/>
              <a:gd name="T81" fmla="*/ 352821875 h 160"/>
              <a:gd name="T82" fmla="*/ 105846563 w 56"/>
              <a:gd name="T83" fmla="*/ 372983125 h 160"/>
              <a:gd name="T84" fmla="*/ 105846563 w 56"/>
              <a:gd name="T85" fmla="*/ 372983125 h 160"/>
              <a:gd name="T86" fmla="*/ 115927188 w 56"/>
              <a:gd name="T87" fmla="*/ 388104063 h 160"/>
              <a:gd name="T88" fmla="*/ 110886875 w 56"/>
              <a:gd name="T89" fmla="*/ 403225000 h 160"/>
              <a:gd name="T90" fmla="*/ 105846563 w 56"/>
              <a:gd name="T91" fmla="*/ 393144375 h 160"/>
              <a:gd name="T92" fmla="*/ 95765938 w 56"/>
              <a:gd name="T93" fmla="*/ 383063750 h 160"/>
              <a:gd name="T94" fmla="*/ 80645000 w 56"/>
              <a:gd name="T95" fmla="*/ 362902500 h 160"/>
              <a:gd name="T96" fmla="*/ 75604688 w 56"/>
              <a:gd name="T97" fmla="*/ 347781563 h 160"/>
              <a:gd name="T98" fmla="*/ 75604688 w 56"/>
              <a:gd name="T99" fmla="*/ 327620313 h 160"/>
              <a:gd name="T100" fmla="*/ 80645000 w 56"/>
              <a:gd name="T101" fmla="*/ 312499375 h 160"/>
              <a:gd name="T102" fmla="*/ 80645000 w 56"/>
              <a:gd name="T103" fmla="*/ 297378438 h 160"/>
              <a:gd name="T104" fmla="*/ 80645000 w 56"/>
              <a:gd name="T105" fmla="*/ 277217188 h 160"/>
              <a:gd name="T106" fmla="*/ 70564375 w 56"/>
              <a:gd name="T107" fmla="*/ 262096250 h 160"/>
              <a:gd name="T108" fmla="*/ 55443438 w 56"/>
              <a:gd name="T109" fmla="*/ 267136563 h 160"/>
              <a:gd name="T110" fmla="*/ 40322500 w 56"/>
              <a:gd name="T111" fmla="*/ 267136563 h 160"/>
              <a:gd name="T112" fmla="*/ 25201563 w 56"/>
              <a:gd name="T113" fmla="*/ 252015625 h 160"/>
              <a:gd name="T114" fmla="*/ 20161250 w 56"/>
              <a:gd name="T115" fmla="*/ 236894688 h 160"/>
              <a:gd name="T116" fmla="*/ 10080625 w 56"/>
              <a:gd name="T117" fmla="*/ 231854375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6" h="160">
                <a:moveTo>
                  <a:pt x="2" y="90"/>
                </a:moveTo>
                <a:lnTo>
                  <a:pt x="2" y="88"/>
                </a:lnTo>
                <a:lnTo>
                  <a:pt x="0" y="88"/>
                </a:lnTo>
                <a:lnTo>
                  <a:pt x="2" y="86"/>
                </a:lnTo>
                <a:lnTo>
                  <a:pt x="2" y="84"/>
                </a:lnTo>
                <a:lnTo>
                  <a:pt x="4" y="82"/>
                </a:lnTo>
                <a:lnTo>
                  <a:pt x="4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6" y="68"/>
                </a:lnTo>
                <a:lnTo>
                  <a:pt x="8" y="66"/>
                </a:lnTo>
                <a:lnTo>
                  <a:pt x="10" y="66"/>
                </a:lnTo>
                <a:lnTo>
                  <a:pt x="12" y="64"/>
                </a:lnTo>
                <a:lnTo>
                  <a:pt x="14" y="64"/>
                </a:lnTo>
                <a:lnTo>
                  <a:pt x="14" y="62"/>
                </a:lnTo>
                <a:lnTo>
                  <a:pt x="16" y="62"/>
                </a:lnTo>
                <a:lnTo>
                  <a:pt x="14" y="62"/>
                </a:lnTo>
                <a:lnTo>
                  <a:pt x="12" y="60"/>
                </a:lnTo>
                <a:lnTo>
                  <a:pt x="12" y="58"/>
                </a:lnTo>
                <a:lnTo>
                  <a:pt x="10" y="56"/>
                </a:lnTo>
                <a:lnTo>
                  <a:pt x="12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12" y="42"/>
                </a:lnTo>
                <a:lnTo>
                  <a:pt x="12" y="40"/>
                </a:lnTo>
                <a:lnTo>
                  <a:pt x="14" y="38"/>
                </a:lnTo>
                <a:lnTo>
                  <a:pt x="14" y="36"/>
                </a:lnTo>
                <a:lnTo>
                  <a:pt x="12" y="34"/>
                </a:lnTo>
                <a:lnTo>
                  <a:pt x="12" y="32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20" y="24"/>
                </a:lnTo>
                <a:lnTo>
                  <a:pt x="18" y="22"/>
                </a:lnTo>
                <a:lnTo>
                  <a:pt x="16" y="20"/>
                </a:lnTo>
                <a:lnTo>
                  <a:pt x="16" y="18"/>
                </a:lnTo>
                <a:lnTo>
                  <a:pt x="16" y="16"/>
                </a:lnTo>
                <a:lnTo>
                  <a:pt x="14" y="16"/>
                </a:lnTo>
                <a:lnTo>
                  <a:pt x="12" y="14"/>
                </a:lnTo>
                <a:lnTo>
                  <a:pt x="12" y="12"/>
                </a:lnTo>
                <a:lnTo>
                  <a:pt x="14" y="10"/>
                </a:lnTo>
                <a:lnTo>
                  <a:pt x="14" y="8"/>
                </a:lnTo>
                <a:lnTo>
                  <a:pt x="12" y="8"/>
                </a:lnTo>
                <a:lnTo>
                  <a:pt x="10" y="6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4" y="4"/>
                </a:lnTo>
                <a:lnTo>
                  <a:pt x="26" y="2"/>
                </a:lnTo>
                <a:lnTo>
                  <a:pt x="28" y="4"/>
                </a:lnTo>
                <a:lnTo>
                  <a:pt x="32" y="8"/>
                </a:lnTo>
                <a:lnTo>
                  <a:pt x="34" y="10"/>
                </a:lnTo>
                <a:lnTo>
                  <a:pt x="34" y="12"/>
                </a:lnTo>
                <a:lnTo>
                  <a:pt x="34" y="14"/>
                </a:lnTo>
                <a:lnTo>
                  <a:pt x="36" y="16"/>
                </a:lnTo>
                <a:lnTo>
                  <a:pt x="36" y="18"/>
                </a:lnTo>
                <a:lnTo>
                  <a:pt x="36" y="20"/>
                </a:lnTo>
                <a:lnTo>
                  <a:pt x="36" y="22"/>
                </a:lnTo>
                <a:lnTo>
                  <a:pt x="36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6"/>
                </a:lnTo>
                <a:lnTo>
                  <a:pt x="38" y="38"/>
                </a:lnTo>
                <a:lnTo>
                  <a:pt x="38" y="40"/>
                </a:lnTo>
                <a:lnTo>
                  <a:pt x="40" y="42"/>
                </a:lnTo>
                <a:lnTo>
                  <a:pt x="42" y="44"/>
                </a:lnTo>
                <a:lnTo>
                  <a:pt x="42" y="46"/>
                </a:lnTo>
                <a:lnTo>
                  <a:pt x="38" y="46"/>
                </a:lnTo>
                <a:lnTo>
                  <a:pt x="36" y="46"/>
                </a:lnTo>
                <a:lnTo>
                  <a:pt x="36" y="48"/>
                </a:lnTo>
                <a:lnTo>
                  <a:pt x="34" y="50"/>
                </a:lnTo>
                <a:lnTo>
                  <a:pt x="34" y="52"/>
                </a:lnTo>
                <a:lnTo>
                  <a:pt x="32" y="56"/>
                </a:lnTo>
                <a:lnTo>
                  <a:pt x="30" y="58"/>
                </a:lnTo>
                <a:lnTo>
                  <a:pt x="30" y="60"/>
                </a:lnTo>
                <a:lnTo>
                  <a:pt x="32" y="62"/>
                </a:lnTo>
                <a:lnTo>
                  <a:pt x="32" y="64"/>
                </a:ln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4" y="72"/>
                </a:lnTo>
                <a:lnTo>
                  <a:pt x="34" y="74"/>
                </a:lnTo>
                <a:lnTo>
                  <a:pt x="34" y="76"/>
                </a:lnTo>
                <a:lnTo>
                  <a:pt x="34" y="78"/>
                </a:lnTo>
                <a:lnTo>
                  <a:pt x="34" y="80"/>
                </a:lnTo>
                <a:lnTo>
                  <a:pt x="34" y="82"/>
                </a:lnTo>
                <a:lnTo>
                  <a:pt x="36" y="84"/>
                </a:lnTo>
                <a:lnTo>
                  <a:pt x="36" y="86"/>
                </a:lnTo>
                <a:lnTo>
                  <a:pt x="38" y="86"/>
                </a:lnTo>
                <a:lnTo>
                  <a:pt x="40" y="86"/>
                </a:lnTo>
                <a:lnTo>
                  <a:pt x="42" y="88"/>
                </a:lnTo>
                <a:lnTo>
                  <a:pt x="44" y="90"/>
                </a:lnTo>
                <a:lnTo>
                  <a:pt x="44" y="92"/>
                </a:lnTo>
                <a:lnTo>
                  <a:pt x="46" y="92"/>
                </a:lnTo>
                <a:lnTo>
                  <a:pt x="48" y="94"/>
                </a:lnTo>
                <a:lnTo>
                  <a:pt x="48" y="96"/>
                </a:lnTo>
                <a:lnTo>
                  <a:pt x="50" y="98"/>
                </a:lnTo>
                <a:lnTo>
                  <a:pt x="50" y="100"/>
                </a:lnTo>
                <a:lnTo>
                  <a:pt x="52" y="102"/>
                </a:lnTo>
                <a:lnTo>
                  <a:pt x="52" y="104"/>
                </a:lnTo>
                <a:lnTo>
                  <a:pt x="54" y="106"/>
                </a:lnTo>
                <a:lnTo>
                  <a:pt x="56" y="106"/>
                </a:lnTo>
                <a:lnTo>
                  <a:pt x="56" y="108"/>
                </a:lnTo>
                <a:lnTo>
                  <a:pt x="56" y="110"/>
                </a:lnTo>
                <a:lnTo>
                  <a:pt x="56" y="114"/>
                </a:lnTo>
                <a:lnTo>
                  <a:pt x="56" y="116"/>
                </a:lnTo>
                <a:lnTo>
                  <a:pt x="56" y="118"/>
                </a:lnTo>
                <a:lnTo>
                  <a:pt x="56" y="120"/>
                </a:lnTo>
                <a:lnTo>
                  <a:pt x="56" y="122"/>
                </a:lnTo>
                <a:lnTo>
                  <a:pt x="56" y="124"/>
                </a:lnTo>
                <a:lnTo>
                  <a:pt x="56" y="126"/>
                </a:lnTo>
                <a:lnTo>
                  <a:pt x="56" y="128"/>
                </a:lnTo>
                <a:lnTo>
                  <a:pt x="56" y="130"/>
                </a:lnTo>
                <a:lnTo>
                  <a:pt x="56" y="132"/>
                </a:lnTo>
                <a:lnTo>
                  <a:pt x="56" y="134"/>
                </a:lnTo>
                <a:lnTo>
                  <a:pt x="54" y="136"/>
                </a:lnTo>
                <a:lnTo>
                  <a:pt x="54" y="138"/>
                </a:lnTo>
                <a:lnTo>
                  <a:pt x="52" y="140"/>
                </a:lnTo>
                <a:lnTo>
                  <a:pt x="50" y="140"/>
                </a:lnTo>
                <a:lnTo>
                  <a:pt x="48" y="140"/>
                </a:lnTo>
                <a:lnTo>
                  <a:pt x="46" y="140"/>
                </a:lnTo>
                <a:lnTo>
                  <a:pt x="46" y="142"/>
                </a:lnTo>
                <a:lnTo>
                  <a:pt x="44" y="144"/>
                </a:lnTo>
                <a:lnTo>
                  <a:pt x="44" y="146"/>
                </a:lnTo>
                <a:lnTo>
                  <a:pt x="42" y="148"/>
                </a:lnTo>
                <a:lnTo>
                  <a:pt x="44" y="150"/>
                </a:lnTo>
                <a:lnTo>
                  <a:pt x="44" y="152"/>
                </a:lnTo>
                <a:lnTo>
                  <a:pt x="46" y="154"/>
                </a:lnTo>
                <a:lnTo>
                  <a:pt x="44" y="156"/>
                </a:lnTo>
                <a:lnTo>
                  <a:pt x="46" y="158"/>
                </a:lnTo>
                <a:lnTo>
                  <a:pt x="44" y="160"/>
                </a:lnTo>
                <a:lnTo>
                  <a:pt x="40" y="160"/>
                </a:lnTo>
                <a:lnTo>
                  <a:pt x="40" y="158"/>
                </a:lnTo>
                <a:lnTo>
                  <a:pt x="42" y="156"/>
                </a:lnTo>
                <a:lnTo>
                  <a:pt x="40" y="154"/>
                </a:lnTo>
                <a:lnTo>
                  <a:pt x="38" y="152"/>
                </a:lnTo>
                <a:lnTo>
                  <a:pt x="36" y="150"/>
                </a:lnTo>
                <a:lnTo>
                  <a:pt x="36" y="148"/>
                </a:lnTo>
                <a:lnTo>
                  <a:pt x="34" y="146"/>
                </a:lnTo>
                <a:lnTo>
                  <a:pt x="32" y="144"/>
                </a:lnTo>
                <a:lnTo>
                  <a:pt x="30" y="144"/>
                </a:lnTo>
                <a:lnTo>
                  <a:pt x="30" y="142"/>
                </a:lnTo>
                <a:lnTo>
                  <a:pt x="30" y="140"/>
                </a:lnTo>
                <a:lnTo>
                  <a:pt x="30" y="138"/>
                </a:lnTo>
                <a:lnTo>
                  <a:pt x="28" y="136"/>
                </a:lnTo>
                <a:lnTo>
                  <a:pt x="26" y="134"/>
                </a:lnTo>
                <a:lnTo>
                  <a:pt x="28" y="132"/>
                </a:lnTo>
                <a:lnTo>
                  <a:pt x="30" y="130"/>
                </a:lnTo>
                <a:lnTo>
                  <a:pt x="30" y="128"/>
                </a:lnTo>
                <a:lnTo>
                  <a:pt x="30" y="126"/>
                </a:lnTo>
                <a:lnTo>
                  <a:pt x="32" y="124"/>
                </a:lnTo>
                <a:lnTo>
                  <a:pt x="32" y="122"/>
                </a:lnTo>
                <a:lnTo>
                  <a:pt x="34" y="120"/>
                </a:lnTo>
                <a:lnTo>
                  <a:pt x="32" y="120"/>
                </a:lnTo>
                <a:lnTo>
                  <a:pt x="32" y="118"/>
                </a:lnTo>
                <a:lnTo>
                  <a:pt x="34" y="116"/>
                </a:lnTo>
                <a:lnTo>
                  <a:pt x="32" y="114"/>
                </a:lnTo>
                <a:lnTo>
                  <a:pt x="32" y="112"/>
                </a:lnTo>
                <a:lnTo>
                  <a:pt x="32" y="110"/>
                </a:lnTo>
                <a:lnTo>
                  <a:pt x="32" y="108"/>
                </a:lnTo>
                <a:lnTo>
                  <a:pt x="32" y="106"/>
                </a:lnTo>
                <a:lnTo>
                  <a:pt x="30" y="106"/>
                </a:lnTo>
                <a:lnTo>
                  <a:pt x="28" y="104"/>
                </a:lnTo>
                <a:lnTo>
                  <a:pt x="26" y="104"/>
                </a:lnTo>
                <a:lnTo>
                  <a:pt x="24" y="106"/>
                </a:lnTo>
                <a:lnTo>
                  <a:pt x="22" y="106"/>
                </a:lnTo>
                <a:lnTo>
                  <a:pt x="20" y="106"/>
                </a:lnTo>
                <a:lnTo>
                  <a:pt x="18" y="106"/>
                </a:lnTo>
                <a:lnTo>
                  <a:pt x="18" y="108"/>
                </a:lnTo>
                <a:lnTo>
                  <a:pt x="16" y="106"/>
                </a:lnTo>
                <a:lnTo>
                  <a:pt x="14" y="104"/>
                </a:lnTo>
                <a:lnTo>
                  <a:pt x="12" y="102"/>
                </a:lnTo>
                <a:lnTo>
                  <a:pt x="12" y="100"/>
                </a:lnTo>
                <a:lnTo>
                  <a:pt x="10" y="100"/>
                </a:lnTo>
                <a:lnTo>
                  <a:pt x="10" y="96"/>
                </a:lnTo>
                <a:lnTo>
                  <a:pt x="8" y="96"/>
                </a:lnTo>
                <a:lnTo>
                  <a:pt x="8" y="94"/>
                </a:lnTo>
                <a:lnTo>
                  <a:pt x="6" y="96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2" y="92"/>
                </a:lnTo>
                <a:lnTo>
                  <a:pt x="2" y="9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1" name="Freeform 2315">
            <a:extLst>
              <a:ext uri="{FF2B5EF4-FFF2-40B4-BE49-F238E27FC236}">
                <a16:creationId xmlns:a16="http://schemas.microsoft.com/office/drawing/2014/main" id="{916D4803-9E85-4DC5-BA67-3AE2D5E5322C}"/>
              </a:ext>
            </a:extLst>
          </p:cNvPr>
          <p:cNvSpPr>
            <a:spLocks/>
          </p:cNvSpPr>
          <p:nvPr/>
        </p:nvSpPr>
        <p:spPr bwMode="auto">
          <a:xfrm>
            <a:off x="5154613" y="4244974"/>
            <a:ext cx="88900" cy="254000"/>
          </a:xfrm>
          <a:custGeom>
            <a:avLst/>
            <a:gdLst>
              <a:gd name="T0" fmla="*/ 5040313 w 56"/>
              <a:gd name="T1" fmla="*/ 216733438 h 160"/>
              <a:gd name="T2" fmla="*/ 15120938 w 56"/>
              <a:gd name="T3" fmla="*/ 196572188 h 160"/>
              <a:gd name="T4" fmla="*/ 10080625 w 56"/>
              <a:gd name="T5" fmla="*/ 181451250 h 160"/>
              <a:gd name="T6" fmla="*/ 25201563 w 56"/>
              <a:gd name="T7" fmla="*/ 166330313 h 160"/>
              <a:gd name="T8" fmla="*/ 40322500 w 56"/>
              <a:gd name="T9" fmla="*/ 156249688 h 160"/>
              <a:gd name="T10" fmla="*/ 25201563 w 56"/>
              <a:gd name="T11" fmla="*/ 141128750 h 160"/>
              <a:gd name="T12" fmla="*/ 30241875 w 56"/>
              <a:gd name="T13" fmla="*/ 120967500 h 160"/>
              <a:gd name="T14" fmla="*/ 30241875 w 56"/>
              <a:gd name="T15" fmla="*/ 105846563 h 160"/>
              <a:gd name="T16" fmla="*/ 30241875 w 56"/>
              <a:gd name="T17" fmla="*/ 85685313 h 160"/>
              <a:gd name="T18" fmla="*/ 35282188 w 56"/>
              <a:gd name="T19" fmla="*/ 75604688 h 160"/>
              <a:gd name="T20" fmla="*/ 45362813 w 56"/>
              <a:gd name="T21" fmla="*/ 55443438 h 160"/>
              <a:gd name="T22" fmla="*/ 35282188 w 56"/>
              <a:gd name="T23" fmla="*/ 40322500 h 160"/>
              <a:gd name="T24" fmla="*/ 35282188 w 56"/>
              <a:gd name="T25" fmla="*/ 20161250 h 160"/>
              <a:gd name="T26" fmla="*/ 20161250 w 56"/>
              <a:gd name="T27" fmla="*/ 10080625 h 160"/>
              <a:gd name="T28" fmla="*/ 15120938 w 56"/>
              <a:gd name="T29" fmla="*/ 5040313 h 160"/>
              <a:gd name="T30" fmla="*/ 25201563 w 56"/>
              <a:gd name="T31" fmla="*/ 5040313 h 160"/>
              <a:gd name="T32" fmla="*/ 45362813 w 56"/>
              <a:gd name="T33" fmla="*/ 10080625 h 160"/>
              <a:gd name="T34" fmla="*/ 60483750 w 56"/>
              <a:gd name="T35" fmla="*/ 15120938 h 160"/>
              <a:gd name="T36" fmla="*/ 65524063 w 56"/>
              <a:gd name="T37" fmla="*/ 5040313 h 160"/>
              <a:gd name="T38" fmla="*/ 85685313 w 56"/>
              <a:gd name="T39" fmla="*/ 25201563 h 160"/>
              <a:gd name="T40" fmla="*/ 90725625 w 56"/>
              <a:gd name="T41" fmla="*/ 40322500 h 160"/>
              <a:gd name="T42" fmla="*/ 90725625 w 56"/>
              <a:gd name="T43" fmla="*/ 60483750 h 160"/>
              <a:gd name="T44" fmla="*/ 90725625 w 56"/>
              <a:gd name="T45" fmla="*/ 75604688 h 160"/>
              <a:gd name="T46" fmla="*/ 90725625 w 56"/>
              <a:gd name="T47" fmla="*/ 90725625 h 160"/>
              <a:gd name="T48" fmla="*/ 105846563 w 56"/>
              <a:gd name="T49" fmla="*/ 110886875 h 160"/>
              <a:gd name="T50" fmla="*/ 90725625 w 56"/>
              <a:gd name="T51" fmla="*/ 120967500 h 160"/>
              <a:gd name="T52" fmla="*/ 80645000 w 56"/>
              <a:gd name="T53" fmla="*/ 141128750 h 160"/>
              <a:gd name="T54" fmla="*/ 80645000 w 56"/>
              <a:gd name="T55" fmla="*/ 156249688 h 160"/>
              <a:gd name="T56" fmla="*/ 85685313 w 56"/>
              <a:gd name="T57" fmla="*/ 176410938 h 160"/>
              <a:gd name="T58" fmla="*/ 85685313 w 56"/>
              <a:gd name="T59" fmla="*/ 191531875 h 160"/>
              <a:gd name="T60" fmla="*/ 90725625 w 56"/>
              <a:gd name="T61" fmla="*/ 211693125 h 160"/>
              <a:gd name="T62" fmla="*/ 100806250 w 56"/>
              <a:gd name="T63" fmla="*/ 216733438 h 160"/>
              <a:gd name="T64" fmla="*/ 115927188 w 56"/>
              <a:gd name="T65" fmla="*/ 231854375 h 160"/>
              <a:gd name="T66" fmla="*/ 126007813 w 56"/>
              <a:gd name="T67" fmla="*/ 252015625 h 160"/>
              <a:gd name="T68" fmla="*/ 141128750 w 56"/>
              <a:gd name="T69" fmla="*/ 267136563 h 160"/>
              <a:gd name="T70" fmla="*/ 141128750 w 56"/>
              <a:gd name="T71" fmla="*/ 292338125 h 160"/>
              <a:gd name="T72" fmla="*/ 141128750 w 56"/>
              <a:gd name="T73" fmla="*/ 307459063 h 160"/>
              <a:gd name="T74" fmla="*/ 141128750 w 56"/>
              <a:gd name="T75" fmla="*/ 322580000 h 160"/>
              <a:gd name="T76" fmla="*/ 141128750 w 56"/>
              <a:gd name="T77" fmla="*/ 337700938 h 160"/>
              <a:gd name="T78" fmla="*/ 136088438 w 56"/>
              <a:gd name="T79" fmla="*/ 347781563 h 160"/>
              <a:gd name="T80" fmla="*/ 115927188 w 56"/>
              <a:gd name="T81" fmla="*/ 352821875 h 160"/>
              <a:gd name="T82" fmla="*/ 105846563 w 56"/>
              <a:gd name="T83" fmla="*/ 372983125 h 160"/>
              <a:gd name="T84" fmla="*/ 105846563 w 56"/>
              <a:gd name="T85" fmla="*/ 372983125 h 160"/>
              <a:gd name="T86" fmla="*/ 115927188 w 56"/>
              <a:gd name="T87" fmla="*/ 388104063 h 160"/>
              <a:gd name="T88" fmla="*/ 110886875 w 56"/>
              <a:gd name="T89" fmla="*/ 403225000 h 160"/>
              <a:gd name="T90" fmla="*/ 105846563 w 56"/>
              <a:gd name="T91" fmla="*/ 393144375 h 160"/>
              <a:gd name="T92" fmla="*/ 95765938 w 56"/>
              <a:gd name="T93" fmla="*/ 383063750 h 160"/>
              <a:gd name="T94" fmla="*/ 80645000 w 56"/>
              <a:gd name="T95" fmla="*/ 362902500 h 160"/>
              <a:gd name="T96" fmla="*/ 75604688 w 56"/>
              <a:gd name="T97" fmla="*/ 347781563 h 160"/>
              <a:gd name="T98" fmla="*/ 75604688 w 56"/>
              <a:gd name="T99" fmla="*/ 327620313 h 160"/>
              <a:gd name="T100" fmla="*/ 80645000 w 56"/>
              <a:gd name="T101" fmla="*/ 312499375 h 160"/>
              <a:gd name="T102" fmla="*/ 80645000 w 56"/>
              <a:gd name="T103" fmla="*/ 297378438 h 160"/>
              <a:gd name="T104" fmla="*/ 80645000 w 56"/>
              <a:gd name="T105" fmla="*/ 277217188 h 160"/>
              <a:gd name="T106" fmla="*/ 70564375 w 56"/>
              <a:gd name="T107" fmla="*/ 262096250 h 160"/>
              <a:gd name="T108" fmla="*/ 55443438 w 56"/>
              <a:gd name="T109" fmla="*/ 267136563 h 160"/>
              <a:gd name="T110" fmla="*/ 40322500 w 56"/>
              <a:gd name="T111" fmla="*/ 267136563 h 160"/>
              <a:gd name="T112" fmla="*/ 25201563 w 56"/>
              <a:gd name="T113" fmla="*/ 252015625 h 160"/>
              <a:gd name="T114" fmla="*/ 20161250 w 56"/>
              <a:gd name="T115" fmla="*/ 236894688 h 160"/>
              <a:gd name="T116" fmla="*/ 10080625 w 56"/>
              <a:gd name="T117" fmla="*/ 231854375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6" h="160">
                <a:moveTo>
                  <a:pt x="2" y="90"/>
                </a:moveTo>
                <a:lnTo>
                  <a:pt x="2" y="88"/>
                </a:lnTo>
                <a:lnTo>
                  <a:pt x="0" y="88"/>
                </a:lnTo>
                <a:lnTo>
                  <a:pt x="2" y="86"/>
                </a:lnTo>
                <a:lnTo>
                  <a:pt x="2" y="84"/>
                </a:lnTo>
                <a:lnTo>
                  <a:pt x="4" y="82"/>
                </a:lnTo>
                <a:lnTo>
                  <a:pt x="4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6" y="68"/>
                </a:lnTo>
                <a:lnTo>
                  <a:pt x="8" y="66"/>
                </a:lnTo>
                <a:lnTo>
                  <a:pt x="10" y="66"/>
                </a:lnTo>
                <a:lnTo>
                  <a:pt x="12" y="64"/>
                </a:lnTo>
                <a:lnTo>
                  <a:pt x="14" y="64"/>
                </a:lnTo>
                <a:lnTo>
                  <a:pt x="14" y="62"/>
                </a:lnTo>
                <a:lnTo>
                  <a:pt x="16" y="62"/>
                </a:lnTo>
                <a:lnTo>
                  <a:pt x="14" y="62"/>
                </a:lnTo>
                <a:lnTo>
                  <a:pt x="12" y="60"/>
                </a:lnTo>
                <a:lnTo>
                  <a:pt x="12" y="58"/>
                </a:lnTo>
                <a:lnTo>
                  <a:pt x="10" y="56"/>
                </a:lnTo>
                <a:lnTo>
                  <a:pt x="12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12" y="42"/>
                </a:lnTo>
                <a:lnTo>
                  <a:pt x="12" y="40"/>
                </a:lnTo>
                <a:lnTo>
                  <a:pt x="14" y="38"/>
                </a:lnTo>
                <a:lnTo>
                  <a:pt x="14" y="36"/>
                </a:lnTo>
                <a:lnTo>
                  <a:pt x="12" y="34"/>
                </a:lnTo>
                <a:lnTo>
                  <a:pt x="12" y="32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20" y="24"/>
                </a:lnTo>
                <a:lnTo>
                  <a:pt x="18" y="22"/>
                </a:lnTo>
                <a:lnTo>
                  <a:pt x="16" y="20"/>
                </a:lnTo>
                <a:lnTo>
                  <a:pt x="16" y="18"/>
                </a:lnTo>
                <a:lnTo>
                  <a:pt x="16" y="16"/>
                </a:lnTo>
                <a:lnTo>
                  <a:pt x="14" y="16"/>
                </a:lnTo>
                <a:lnTo>
                  <a:pt x="12" y="14"/>
                </a:lnTo>
                <a:lnTo>
                  <a:pt x="12" y="12"/>
                </a:lnTo>
                <a:lnTo>
                  <a:pt x="14" y="10"/>
                </a:lnTo>
                <a:lnTo>
                  <a:pt x="14" y="8"/>
                </a:lnTo>
                <a:lnTo>
                  <a:pt x="12" y="8"/>
                </a:lnTo>
                <a:lnTo>
                  <a:pt x="10" y="6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4" y="4"/>
                </a:lnTo>
                <a:lnTo>
                  <a:pt x="26" y="2"/>
                </a:lnTo>
                <a:lnTo>
                  <a:pt x="28" y="4"/>
                </a:lnTo>
                <a:lnTo>
                  <a:pt x="32" y="8"/>
                </a:lnTo>
                <a:lnTo>
                  <a:pt x="34" y="10"/>
                </a:lnTo>
                <a:lnTo>
                  <a:pt x="34" y="12"/>
                </a:lnTo>
                <a:lnTo>
                  <a:pt x="34" y="14"/>
                </a:lnTo>
                <a:lnTo>
                  <a:pt x="36" y="16"/>
                </a:lnTo>
                <a:lnTo>
                  <a:pt x="36" y="18"/>
                </a:lnTo>
                <a:lnTo>
                  <a:pt x="36" y="20"/>
                </a:lnTo>
                <a:lnTo>
                  <a:pt x="36" y="22"/>
                </a:lnTo>
                <a:lnTo>
                  <a:pt x="36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6"/>
                </a:lnTo>
                <a:lnTo>
                  <a:pt x="38" y="38"/>
                </a:lnTo>
                <a:lnTo>
                  <a:pt x="38" y="40"/>
                </a:lnTo>
                <a:lnTo>
                  <a:pt x="40" y="42"/>
                </a:lnTo>
                <a:lnTo>
                  <a:pt x="42" y="44"/>
                </a:lnTo>
                <a:lnTo>
                  <a:pt x="42" y="46"/>
                </a:lnTo>
                <a:lnTo>
                  <a:pt x="38" y="46"/>
                </a:lnTo>
                <a:lnTo>
                  <a:pt x="36" y="46"/>
                </a:lnTo>
                <a:lnTo>
                  <a:pt x="36" y="48"/>
                </a:lnTo>
                <a:lnTo>
                  <a:pt x="34" y="50"/>
                </a:lnTo>
                <a:lnTo>
                  <a:pt x="34" y="52"/>
                </a:lnTo>
                <a:lnTo>
                  <a:pt x="32" y="56"/>
                </a:lnTo>
                <a:lnTo>
                  <a:pt x="30" y="58"/>
                </a:lnTo>
                <a:lnTo>
                  <a:pt x="30" y="60"/>
                </a:lnTo>
                <a:lnTo>
                  <a:pt x="32" y="62"/>
                </a:lnTo>
                <a:lnTo>
                  <a:pt x="32" y="64"/>
                </a:ln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4" y="72"/>
                </a:lnTo>
                <a:lnTo>
                  <a:pt x="34" y="74"/>
                </a:lnTo>
                <a:lnTo>
                  <a:pt x="34" y="76"/>
                </a:lnTo>
                <a:lnTo>
                  <a:pt x="34" y="78"/>
                </a:lnTo>
                <a:lnTo>
                  <a:pt x="34" y="80"/>
                </a:lnTo>
                <a:lnTo>
                  <a:pt x="34" y="82"/>
                </a:lnTo>
                <a:lnTo>
                  <a:pt x="36" y="84"/>
                </a:lnTo>
                <a:lnTo>
                  <a:pt x="36" y="86"/>
                </a:lnTo>
                <a:lnTo>
                  <a:pt x="38" y="86"/>
                </a:lnTo>
                <a:lnTo>
                  <a:pt x="40" y="86"/>
                </a:lnTo>
                <a:lnTo>
                  <a:pt x="42" y="88"/>
                </a:lnTo>
                <a:lnTo>
                  <a:pt x="44" y="90"/>
                </a:lnTo>
                <a:lnTo>
                  <a:pt x="44" y="92"/>
                </a:lnTo>
                <a:lnTo>
                  <a:pt x="46" y="92"/>
                </a:lnTo>
                <a:lnTo>
                  <a:pt x="48" y="94"/>
                </a:lnTo>
                <a:lnTo>
                  <a:pt x="48" y="96"/>
                </a:lnTo>
                <a:lnTo>
                  <a:pt x="50" y="98"/>
                </a:lnTo>
                <a:lnTo>
                  <a:pt x="50" y="100"/>
                </a:lnTo>
                <a:lnTo>
                  <a:pt x="52" y="102"/>
                </a:lnTo>
                <a:lnTo>
                  <a:pt x="52" y="104"/>
                </a:lnTo>
                <a:lnTo>
                  <a:pt x="54" y="106"/>
                </a:lnTo>
                <a:lnTo>
                  <a:pt x="56" y="106"/>
                </a:lnTo>
                <a:lnTo>
                  <a:pt x="56" y="108"/>
                </a:lnTo>
                <a:lnTo>
                  <a:pt x="56" y="110"/>
                </a:lnTo>
                <a:lnTo>
                  <a:pt x="56" y="114"/>
                </a:lnTo>
                <a:lnTo>
                  <a:pt x="56" y="116"/>
                </a:lnTo>
                <a:lnTo>
                  <a:pt x="56" y="118"/>
                </a:lnTo>
                <a:lnTo>
                  <a:pt x="56" y="120"/>
                </a:lnTo>
                <a:lnTo>
                  <a:pt x="56" y="122"/>
                </a:lnTo>
                <a:lnTo>
                  <a:pt x="56" y="124"/>
                </a:lnTo>
                <a:lnTo>
                  <a:pt x="56" y="126"/>
                </a:lnTo>
                <a:lnTo>
                  <a:pt x="56" y="128"/>
                </a:lnTo>
                <a:lnTo>
                  <a:pt x="56" y="130"/>
                </a:lnTo>
                <a:lnTo>
                  <a:pt x="56" y="132"/>
                </a:lnTo>
                <a:lnTo>
                  <a:pt x="56" y="134"/>
                </a:lnTo>
                <a:lnTo>
                  <a:pt x="54" y="136"/>
                </a:lnTo>
                <a:lnTo>
                  <a:pt x="54" y="138"/>
                </a:lnTo>
                <a:lnTo>
                  <a:pt x="52" y="140"/>
                </a:lnTo>
                <a:lnTo>
                  <a:pt x="50" y="140"/>
                </a:lnTo>
                <a:lnTo>
                  <a:pt x="48" y="140"/>
                </a:lnTo>
                <a:lnTo>
                  <a:pt x="46" y="140"/>
                </a:lnTo>
                <a:lnTo>
                  <a:pt x="46" y="142"/>
                </a:lnTo>
                <a:lnTo>
                  <a:pt x="44" y="144"/>
                </a:lnTo>
                <a:lnTo>
                  <a:pt x="44" y="146"/>
                </a:lnTo>
                <a:lnTo>
                  <a:pt x="42" y="148"/>
                </a:lnTo>
                <a:lnTo>
                  <a:pt x="44" y="150"/>
                </a:lnTo>
                <a:lnTo>
                  <a:pt x="44" y="152"/>
                </a:lnTo>
                <a:lnTo>
                  <a:pt x="46" y="154"/>
                </a:lnTo>
                <a:lnTo>
                  <a:pt x="44" y="156"/>
                </a:lnTo>
                <a:lnTo>
                  <a:pt x="46" y="158"/>
                </a:lnTo>
                <a:lnTo>
                  <a:pt x="44" y="160"/>
                </a:lnTo>
                <a:lnTo>
                  <a:pt x="40" y="160"/>
                </a:lnTo>
                <a:lnTo>
                  <a:pt x="40" y="158"/>
                </a:lnTo>
                <a:lnTo>
                  <a:pt x="42" y="156"/>
                </a:lnTo>
                <a:lnTo>
                  <a:pt x="40" y="154"/>
                </a:lnTo>
                <a:lnTo>
                  <a:pt x="38" y="152"/>
                </a:lnTo>
                <a:lnTo>
                  <a:pt x="36" y="150"/>
                </a:lnTo>
                <a:lnTo>
                  <a:pt x="36" y="148"/>
                </a:lnTo>
                <a:lnTo>
                  <a:pt x="34" y="146"/>
                </a:lnTo>
                <a:lnTo>
                  <a:pt x="32" y="144"/>
                </a:lnTo>
                <a:lnTo>
                  <a:pt x="30" y="144"/>
                </a:lnTo>
                <a:lnTo>
                  <a:pt x="30" y="142"/>
                </a:lnTo>
                <a:lnTo>
                  <a:pt x="30" y="140"/>
                </a:lnTo>
                <a:lnTo>
                  <a:pt x="30" y="138"/>
                </a:lnTo>
                <a:lnTo>
                  <a:pt x="28" y="136"/>
                </a:lnTo>
                <a:lnTo>
                  <a:pt x="26" y="134"/>
                </a:lnTo>
                <a:lnTo>
                  <a:pt x="28" y="132"/>
                </a:lnTo>
                <a:lnTo>
                  <a:pt x="30" y="130"/>
                </a:lnTo>
                <a:lnTo>
                  <a:pt x="30" y="128"/>
                </a:lnTo>
                <a:lnTo>
                  <a:pt x="30" y="126"/>
                </a:lnTo>
                <a:lnTo>
                  <a:pt x="32" y="124"/>
                </a:lnTo>
                <a:lnTo>
                  <a:pt x="32" y="122"/>
                </a:lnTo>
                <a:lnTo>
                  <a:pt x="34" y="120"/>
                </a:lnTo>
                <a:lnTo>
                  <a:pt x="32" y="120"/>
                </a:lnTo>
                <a:lnTo>
                  <a:pt x="32" y="118"/>
                </a:lnTo>
                <a:lnTo>
                  <a:pt x="34" y="116"/>
                </a:lnTo>
                <a:lnTo>
                  <a:pt x="32" y="114"/>
                </a:lnTo>
                <a:lnTo>
                  <a:pt x="32" y="112"/>
                </a:lnTo>
                <a:lnTo>
                  <a:pt x="32" y="110"/>
                </a:lnTo>
                <a:lnTo>
                  <a:pt x="32" y="108"/>
                </a:lnTo>
                <a:lnTo>
                  <a:pt x="32" y="106"/>
                </a:lnTo>
                <a:lnTo>
                  <a:pt x="30" y="106"/>
                </a:lnTo>
                <a:lnTo>
                  <a:pt x="28" y="104"/>
                </a:lnTo>
                <a:lnTo>
                  <a:pt x="26" y="104"/>
                </a:lnTo>
                <a:lnTo>
                  <a:pt x="24" y="106"/>
                </a:lnTo>
                <a:lnTo>
                  <a:pt x="22" y="106"/>
                </a:lnTo>
                <a:lnTo>
                  <a:pt x="20" y="106"/>
                </a:lnTo>
                <a:lnTo>
                  <a:pt x="18" y="106"/>
                </a:lnTo>
                <a:lnTo>
                  <a:pt x="18" y="108"/>
                </a:lnTo>
                <a:lnTo>
                  <a:pt x="16" y="106"/>
                </a:lnTo>
                <a:lnTo>
                  <a:pt x="14" y="104"/>
                </a:lnTo>
                <a:lnTo>
                  <a:pt x="12" y="102"/>
                </a:lnTo>
                <a:lnTo>
                  <a:pt x="12" y="100"/>
                </a:lnTo>
                <a:lnTo>
                  <a:pt x="10" y="100"/>
                </a:lnTo>
                <a:lnTo>
                  <a:pt x="10" y="96"/>
                </a:lnTo>
                <a:lnTo>
                  <a:pt x="8" y="96"/>
                </a:lnTo>
                <a:lnTo>
                  <a:pt x="8" y="94"/>
                </a:lnTo>
                <a:lnTo>
                  <a:pt x="6" y="96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2" y="92"/>
                </a:lnTo>
                <a:lnTo>
                  <a:pt x="2" y="9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2" name="Freeform 2316">
            <a:extLst>
              <a:ext uri="{FF2B5EF4-FFF2-40B4-BE49-F238E27FC236}">
                <a16:creationId xmlns:a16="http://schemas.microsoft.com/office/drawing/2014/main" id="{5D12756B-5205-417E-A74A-0C6D45B62501}"/>
              </a:ext>
            </a:extLst>
          </p:cNvPr>
          <p:cNvSpPr>
            <a:spLocks/>
          </p:cNvSpPr>
          <p:nvPr/>
        </p:nvSpPr>
        <p:spPr bwMode="auto">
          <a:xfrm>
            <a:off x="4629150" y="3573463"/>
            <a:ext cx="376238" cy="288925"/>
          </a:xfrm>
          <a:custGeom>
            <a:avLst/>
            <a:gdLst>
              <a:gd name="T0" fmla="*/ 15120958 w 237"/>
              <a:gd name="T1" fmla="*/ 241935000 h 182"/>
              <a:gd name="T2" fmla="*/ 30241915 w 237"/>
              <a:gd name="T3" fmla="*/ 206652813 h 182"/>
              <a:gd name="T4" fmla="*/ 50403192 w 237"/>
              <a:gd name="T5" fmla="*/ 181451250 h 182"/>
              <a:gd name="T6" fmla="*/ 85685426 w 237"/>
              <a:gd name="T7" fmla="*/ 176410938 h 182"/>
              <a:gd name="T8" fmla="*/ 105846703 w 237"/>
              <a:gd name="T9" fmla="*/ 176410938 h 182"/>
              <a:gd name="T10" fmla="*/ 136088618 w 237"/>
              <a:gd name="T11" fmla="*/ 161290000 h 182"/>
              <a:gd name="T12" fmla="*/ 171370853 w 237"/>
              <a:gd name="T13" fmla="*/ 156249688 h 182"/>
              <a:gd name="T14" fmla="*/ 196572449 w 237"/>
              <a:gd name="T15" fmla="*/ 146169063 h 182"/>
              <a:gd name="T16" fmla="*/ 206653087 w 237"/>
              <a:gd name="T17" fmla="*/ 115927188 h 182"/>
              <a:gd name="T18" fmla="*/ 226814364 w 237"/>
              <a:gd name="T19" fmla="*/ 105846563 h 182"/>
              <a:gd name="T20" fmla="*/ 257056279 w 237"/>
              <a:gd name="T21" fmla="*/ 100806250 h 182"/>
              <a:gd name="T22" fmla="*/ 287298194 w 237"/>
              <a:gd name="T23" fmla="*/ 85685313 h 182"/>
              <a:gd name="T24" fmla="*/ 307459471 w 237"/>
              <a:gd name="T25" fmla="*/ 65524063 h 182"/>
              <a:gd name="T26" fmla="*/ 332661067 w 237"/>
              <a:gd name="T27" fmla="*/ 40322500 h 182"/>
              <a:gd name="T28" fmla="*/ 352822344 w 237"/>
              <a:gd name="T29" fmla="*/ 10080625 h 182"/>
              <a:gd name="T30" fmla="*/ 383064259 w 237"/>
              <a:gd name="T31" fmla="*/ 5040313 h 182"/>
              <a:gd name="T32" fmla="*/ 408265855 w 237"/>
              <a:gd name="T33" fmla="*/ 35282188 h 182"/>
              <a:gd name="T34" fmla="*/ 423386813 w 237"/>
              <a:gd name="T35" fmla="*/ 65524063 h 182"/>
              <a:gd name="T36" fmla="*/ 413306174 w 237"/>
              <a:gd name="T37" fmla="*/ 100806250 h 182"/>
              <a:gd name="T38" fmla="*/ 433467451 w 237"/>
              <a:gd name="T39" fmla="*/ 120967500 h 182"/>
              <a:gd name="T40" fmla="*/ 448588409 w 237"/>
              <a:gd name="T41" fmla="*/ 141128750 h 182"/>
              <a:gd name="T42" fmla="*/ 478830324 w 237"/>
              <a:gd name="T43" fmla="*/ 151209375 h 182"/>
              <a:gd name="T44" fmla="*/ 498991601 w 237"/>
              <a:gd name="T45" fmla="*/ 176410938 h 182"/>
              <a:gd name="T46" fmla="*/ 516633512 w 237"/>
              <a:gd name="T47" fmla="*/ 201612500 h 182"/>
              <a:gd name="T48" fmla="*/ 546875427 w 237"/>
              <a:gd name="T49" fmla="*/ 231854375 h 182"/>
              <a:gd name="T50" fmla="*/ 561996384 w 237"/>
              <a:gd name="T51" fmla="*/ 262096250 h 182"/>
              <a:gd name="T52" fmla="*/ 587197980 w 237"/>
              <a:gd name="T53" fmla="*/ 282257500 h 182"/>
              <a:gd name="T54" fmla="*/ 597278619 w 237"/>
              <a:gd name="T55" fmla="*/ 312499375 h 182"/>
              <a:gd name="T56" fmla="*/ 561996384 w 237"/>
              <a:gd name="T57" fmla="*/ 312499375 h 182"/>
              <a:gd name="T58" fmla="*/ 521673831 w 237"/>
              <a:gd name="T59" fmla="*/ 302418750 h 182"/>
              <a:gd name="T60" fmla="*/ 504031920 w 237"/>
              <a:gd name="T61" fmla="*/ 312499375 h 182"/>
              <a:gd name="T62" fmla="*/ 483870643 w 237"/>
              <a:gd name="T63" fmla="*/ 317539688 h 182"/>
              <a:gd name="T64" fmla="*/ 458669047 w 237"/>
              <a:gd name="T65" fmla="*/ 312499375 h 182"/>
              <a:gd name="T66" fmla="*/ 433467451 w 237"/>
              <a:gd name="T67" fmla="*/ 327620313 h 182"/>
              <a:gd name="T68" fmla="*/ 398185217 w 237"/>
              <a:gd name="T69" fmla="*/ 327620313 h 182"/>
              <a:gd name="T70" fmla="*/ 378023940 w 237"/>
              <a:gd name="T71" fmla="*/ 342741250 h 182"/>
              <a:gd name="T72" fmla="*/ 357862663 w 237"/>
              <a:gd name="T73" fmla="*/ 357862188 h 182"/>
              <a:gd name="T74" fmla="*/ 327620748 w 237"/>
              <a:gd name="T75" fmla="*/ 352821875 h 182"/>
              <a:gd name="T76" fmla="*/ 297378833 w 237"/>
              <a:gd name="T77" fmla="*/ 342741250 h 182"/>
              <a:gd name="T78" fmla="*/ 267136918 w 237"/>
              <a:gd name="T79" fmla="*/ 322580000 h 182"/>
              <a:gd name="T80" fmla="*/ 241935322 w 237"/>
              <a:gd name="T81" fmla="*/ 307459063 h 182"/>
              <a:gd name="T82" fmla="*/ 216733726 w 237"/>
              <a:gd name="T83" fmla="*/ 317539688 h 182"/>
              <a:gd name="T84" fmla="*/ 191532130 w 237"/>
              <a:gd name="T85" fmla="*/ 347781563 h 182"/>
              <a:gd name="T86" fmla="*/ 191532130 w 237"/>
              <a:gd name="T87" fmla="*/ 378023438 h 182"/>
              <a:gd name="T88" fmla="*/ 176411172 w 237"/>
              <a:gd name="T89" fmla="*/ 393144375 h 182"/>
              <a:gd name="T90" fmla="*/ 141128938 w 237"/>
              <a:gd name="T91" fmla="*/ 383063750 h 182"/>
              <a:gd name="T92" fmla="*/ 105846703 w 237"/>
              <a:gd name="T93" fmla="*/ 393144375 h 182"/>
              <a:gd name="T94" fmla="*/ 95766065 w 237"/>
              <a:gd name="T95" fmla="*/ 423386250 h 182"/>
              <a:gd name="T96" fmla="*/ 80645107 w 237"/>
              <a:gd name="T97" fmla="*/ 458668438 h 182"/>
              <a:gd name="T98" fmla="*/ 75604788 w 237"/>
              <a:gd name="T99" fmla="*/ 433466875 h 182"/>
              <a:gd name="T100" fmla="*/ 55443511 w 237"/>
              <a:gd name="T101" fmla="*/ 403225000 h 182"/>
              <a:gd name="T102" fmla="*/ 30241915 w 237"/>
              <a:gd name="T103" fmla="*/ 372983125 h 182"/>
              <a:gd name="T104" fmla="*/ 25201596 w 237"/>
              <a:gd name="T105" fmla="*/ 347781563 h 182"/>
              <a:gd name="T106" fmla="*/ 10080638 w 237"/>
              <a:gd name="T107" fmla="*/ 317539688 h 182"/>
              <a:gd name="T108" fmla="*/ 5040319 w 237"/>
              <a:gd name="T109" fmla="*/ 292338125 h 182"/>
              <a:gd name="T110" fmla="*/ 0 w 237"/>
              <a:gd name="T111" fmla="*/ 267136563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7" h="182">
                <a:moveTo>
                  <a:pt x="0" y="104"/>
                </a:moveTo>
                <a:lnTo>
                  <a:pt x="0" y="102"/>
                </a:lnTo>
                <a:lnTo>
                  <a:pt x="2" y="100"/>
                </a:lnTo>
                <a:lnTo>
                  <a:pt x="4" y="100"/>
                </a:lnTo>
                <a:lnTo>
                  <a:pt x="6" y="98"/>
                </a:lnTo>
                <a:lnTo>
                  <a:pt x="6" y="96"/>
                </a:lnTo>
                <a:lnTo>
                  <a:pt x="8" y="94"/>
                </a:lnTo>
                <a:lnTo>
                  <a:pt x="8" y="92"/>
                </a:lnTo>
                <a:lnTo>
                  <a:pt x="8" y="90"/>
                </a:lnTo>
                <a:lnTo>
                  <a:pt x="10" y="88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12" y="82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6" y="78"/>
                </a:lnTo>
                <a:lnTo>
                  <a:pt x="18" y="76"/>
                </a:lnTo>
                <a:lnTo>
                  <a:pt x="18" y="74"/>
                </a:lnTo>
                <a:lnTo>
                  <a:pt x="20" y="72"/>
                </a:lnTo>
                <a:lnTo>
                  <a:pt x="22" y="72"/>
                </a:lnTo>
                <a:lnTo>
                  <a:pt x="24" y="74"/>
                </a:lnTo>
                <a:lnTo>
                  <a:pt x="26" y="74"/>
                </a:lnTo>
                <a:lnTo>
                  <a:pt x="28" y="74"/>
                </a:lnTo>
                <a:lnTo>
                  <a:pt x="28" y="72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6" y="70"/>
                </a:lnTo>
                <a:lnTo>
                  <a:pt x="36" y="68"/>
                </a:lnTo>
                <a:lnTo>
                  <a:pt x="38" y="66"/>
                </a:lnTo>
                <a:lnTo>
                  <a:pt x="40" y="68"/>
                </a:lnTo>
                <a:lnTo>
                  <a:pt x="40" y="70"/>
                </a:lnTo>
                <a:lnTo>
                  <a:pt x="42" y="70"/>
                </a:lnTo>
                <a:lnTo>
                  <a:pt x="44" y="72"/>
                </a:lnTo>
                <a:lnTo>
                  <a:pt x="44" y="70"/>
                </a:lnTo>
                <a:lnTo>
                  <a:pt x="46" y="70"/>
                </a:lnTo>
                <a:lnTo>
                  <a:pt x="48" y="68"/>
                </a:lnTo>
                <a:lnTo>
                  <a:pt x="50" y="68"/>
                </a:lnTo>
                <a:lnTo>
                  <a:pt x="50" y="66"/>
                </a:lnTo>
                <a:lnTo>
                  <a:pt x="52" y="66"/>
                </a:lnTo>
                <a:lnTo>
                  <a:pt x="54" y="64"/>
                </a:lnTo>
                <a:lnTo>
                  <a:pt x="56" y="64"/>
                </a:lnTo>
                <a:lnTo>
                  <a:pt x="58" y="64"/>
                </a:lnTo>
                <a:lnTo>
                  <a:pt x="60" y="64"/>
                </a:lnTo>
                <a:lnTo>
                  <a:pt x="62" y="64"/>
                </a:lnTo>
                <a:lnTo>
                  <a:pt x="64" y="64"/>
                </a:lnTo>
                <a:lnTo>
                  <a:pt x="66" y="62"/>
                </a:lnTo>
                <a:lnTo>
                  <a:pt x="68" y="62"/>
                </a:lnTo>
                <a:lnTo>
                  <a:pt x="70" y="62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6" y="60"/>
                </a:lnTo>
                <a:lnTo>
                  <a:pt x="78" y="58"/>
                </a:lnTo>
                <a:lnTo>
                  <a:pt x="80" y="56"/>
                </a:lnTo>
                <a:lnTo>
                  <a:pt x="82" y="54"/>
                </a:lnTo>
                <a:lnTo>
                  <a:pt x="84" y="52"/>
                </a:lnTo>
                <a:lnTo>
                  <a:pt x="84" y="50"/>
                </a:lnTo>
                <a:lnTo>
                  <a:pt x="86" y="48"/>
                </a:lnTo>
                <a:lnTo>
                  <a:pt x="84" y="46"/>
                </a:lnTo>
                <a:lnTo>
                  <a:pt x="82" y="46"/>
                </a:lnTo>
                <a:lnTo>
                  <a:pt x="82" y="44"/>
                </a:lnTo>
                <a:lnTo>
                  <a:pt x="84" y="42"/>
                </a:lnTo>
                <a:lnTo>
                  <a:pt x="86" y="42"/>
                </a:lnTo>
                <a:lnTo>
                  <a:pt x="88" y="42"/>
                </a:lnTo>
                <a:lnTo>
                  <a:pt x="90" y="42"/>
                </a:lnTo>
                <a:lnTo>
                  <a:pt x="92" y="42"/>
                </a:lnTo>
                <a:lnTo>
                  <a:pt x="94" y="42"/>
                </a:lnTo>
                <a:lnTo>
                  <a:pt x="96" y="42"/>
                </a:lnTo>
                <a:lnTo>
                  <a:pt x="98" y="40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6" y="40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4" y="34"/>
                </a:lnTo>
                <a:lnTo>
                  <a:pt x="116" y="34"/>
                </a:lnTo>
                <a:lnTo>
                  <a:pt x="116" y="32"/>
                </a:lnTo>
                <a:lnTo>
                  <a:pt x="118" y="30"/>
                </a:lnTo>
                <a:lnTo>
                  <a:pt x="120" y="28"/>
                </a:lnTo>
                <a:lnTo>
                  <a:pt x="120" y="26"/>
                </a:lnTo>
                <a:lnTo>
                  <a:pt x="122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2"/>
                </a:lnTo>
                <a:lnTo>
                  <a:pt x="126" y="20"/>
                </a:lnTo>
                <a:lnTo>
                  <a:pt x="128" y="18"/>
                </a:lnTo>
                <a:lnTo>
                  <a:pt x="130" y="16"/>
                </a:lnTo>
                <a:lnTo>
                  <a:pt x="132" y="16"/>
                </a:lnTo>
                <a:lnTo>
                  <a:pt x="132" y="14"/>
                </a:lnTo>
                <a:lnTo>
                  <a:pt x="132" y="12"/>
                </a:lnTo>
                <a:lnTo>
                  <a:pt x="132" y="10"/>
                </a:lnTo>
                <a:lnTo>
                  <a:pt x="132" y="8"/>
                </a:lnTo>
                <a:lnTo>
                  <a:pt x="134" y="8"/>
                </a:lnTo>
                <a:lnTo>
                  <a:pt x="136" y="6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4" y="2"/>
                </a:lnTo>
                <a:lnTo>
                  <a:pt x="146" y="0"/>
                </a:lnTo>
                <a:lnTo>
                  <a:pt x="148" y="0"/>
                </a:lnTo>
                <a:lnTo>
                  <a:pt x="150" y="2"/>
                </a:lnTo>
                <a:lnTo>
                  <a:pt x="152" y="2"/>
                </a:lnTo>
                <a:lnTo>
                  <a:pt x="154" y="2"/>
                </a:lnTo>
                <a:lnTo>
                  <a:pt x="154" y="4"/>
                </a:lnTo>
                <a:lnTo>
                  <a:pt x="156" y="6"/>
                </a:lnTo>
                <a:lnTo>
                  <a:pt x="158" y="8"/>
                </a:lnTo>
                <a:lnTo>
                  <a:pt x="160" y="12"/>
                </a:lnTo>
                <a:lnTo>
                  <a:pt x="162" y="12"/>
                </a:lnTo>
                <a:lnTo>
                  <a:pt x="162" y="14"/>
                </a:lnTo>
                <a:lnTo>
                  <a:pt x="164" y="16"/>
                </a:lnTo>
                <a:lnTo>
                  <a:pt x="164" y="18"/>
                </a:lnTo>
                <a:lnTo>
                  <a:pt x="166" y="18"/>
                </a:lnTo>
                <a:lnTo>
                  <a:pt x="166" y="20"/>
                </a:lnTo>
                <a:lnTo>
                  <a:pt x="166" y="22"/>
                </a:lnTo>
                <a:lnTo>
                  <a:pt x="168" y="24"/>
                </a:lnTo>
                <a:lnTo>
                  <a:pt x="168" y="26"/>
                </a:lnTo>
                <a:lnTo>
                  <a:pt x="168" y="28"/>
                </a:lnTo>
                <a:lnTo>
                  <a:pt x="168" y="30"/>
                </a:lnTo>
                <a:lnTo>
                  <a:pt x="168" y="32"/>
                </a:lnTo>
                <a:lnTo>
                  <a:pt x="168" y="34"/>
                </a:lnTo>
                <a:lnTo>
                  <a:pt x="168" y="36"/>
                </a:lnTo>
                <a:lnTo>
                  <a:pt x="168" y="38"/>
                </a:lnTo>
                <a:lnTo>
                  <a:pt x="166" y="38"/>
                </a:lnTo>
                <a:lnTo>
                  <a:pt x="164" y="40"/>
                </a:lnTo>
                <a:lnTo>
                  <a:pt x="164" y="42"/>
                </a:lnTo>
                <a:lnTo>
                  <a:pt x="166" y="42"/>
                </a:lnTo>
                <a:lnTo>
                  <a:pt x="166" y="44"/>
                </a:lnTo>
                <a:lnTo>
                  <a:pt x="166" y="46"/>
                </a:lnTo>
                <a:lnTo>
                  <a:pt x="166" y="48"/>
                </a:lnTo>
                <a:lnTo>
                  <a:pt x="170" y="48"/>
                </a:lnTo>
                <a:lnTo>
                  <a:pt x="172" y="48"/>
                </a:lnTo>
                <a:lnTo>
                  <a:pt x="174" y="48"/>
                </a:lnTo>
                <a:lnTo>
                  <a:pt x="176" y="48"/>
                </a:lnTo>
                <a:lnTo>
                  <a:pt x="178" y="48"/>
                </a:lnTo>
                <a:lnTo>
                  <a:pt x="178" y="50"/>
                </a:lnTo>
                <a:lnTo>
                  <a:pt x="178" y="52"/>
                </a:lnTo>
                <a:lnTo>
                  <a:pt x="178" y="54"/>
                </a:lnTo>
                <a:lnTo>
                  <a:pt x="178" y="56"/>
                </a:lnTo>
                <a:lnTo>
                  <a:pt x="180" y="58"/>
                </a:lnTo>
                <a:lnTo>
                  <a:pt x="182" y="58"/>
                </a:lnTo>
                <a:lnTo>
                  <a:pt x="184" y="58"/>
                </a:lnTo>
                <a:lnTo>
                  <a:pt x="186" y="58"/>
                </a:lnTo>
                <a:lnTo>
                  <a:pt x="188" y="58"/>
                </a:lnTo>
                <a:lnTo>
                  <a:pt x="190" y="60"/>
                </a:lnTo>
                <a:lnTo>
                  <a:pt x="192" y="60"/>
                </a:lnTo>
                <a:lnTo>
                  <a:pt x="192" y="62"/>
                </a:lnTo>
                <a:lnTo>
                  <a:pt x="194" y="64"/>
                </a:lnTo>
                <a:lnTo>
                  <a:pt x="196" y="64"/>
                </a:lnTo>
                <a:lnTo>
                  <a:pt x="198" y="66"/>
                </a:lnTo>
                <a:lnTo>
                  <a:pt x="198" y="68"/>
                </a:lnTo>
                <a:lnTo>
                  <a:pt x="198" y="70"/>
                </a:lnTo>
                <a:lnTo>
                  <a:pt x="196" y="72"/>
                </a:lnTo>
                <a:lnTo>
                  <a:pt x="198" y="74"/>
                </a:lnTo>
                <a:lnTo>
                  <a:pt x="200" y="76"/>
                </a:lnTo>
                <a:lnTo>
                  <a:pt x="201" y="78"/>
                </a:lnTo>
                <a:lnTo>
                  <a:pt x="203" y="78"/>
                </a:lnTo>
                <a:lnTo>
                  <a:pt x="205" y="80"/>
                </a:lnTo>
                <a:lnTo>
                  <a:pt x="207" y="82"/>
                </a:lnTo>
                <a:lnTo>
                  <a:pt x="209" y="82"/>
                </a:lnTo>
                <a:lnTo>
                  <a:pt x="211" y="84"/>
                </a:lnTo>
                <a:lnTo>
                  <a:pt x="211" y="86"/>
                </a:lnTo>
                <a:lnTo>
                  <a:pt x="213" y="88"/>
                </a:lnTo>
                <a:lnTo>
                  <a:pt x="215" y="88"/>
                </a:lnTo>
                <a:lnTo>
                  <a:pt x="217" y="90"/>
                </a:lnTo>
                <a:lnTo>
                  <a:pt x="217" y="92"/>
                </a:lnTo>
                <a:lnTo>
                  <a:pt x="217" y="94"/>
                </a:lnTo>
                <a:lnTo>
                  <a:pt x="217" y="96"/>
                </a:lnTo>
                <a:lnTo>
                  <a:pt x="219" y="98"/>
                </a:lnTo>
                <a:lnTo>
                  <a:pt x="219" y="100"/>
                </a:lnTo>
                <a:lnTo>
                  <a:pt x="219" y="102"/>
                </a:lnTo>
                <a:lnTo>
                  <a:pt x="221" y="104"/>
                </a:lnTo>
                <a:lnTo>
                  <a:pt x="223" y="104"/>
                </a:lnTo>
                <a:lnTo>
                  <a:pt x="225" y="104"/>
                </a:lnTo>
                <a:lnTo>
                  <a:pt x="225" y="106"/>
                </a:lnTo>
                <a:lnTo>
                  <a:pt x="227" y="106"/>
                </a:lnTo>
                <a:lnTo>
                  <a:pt x="229" y="108"/>
                </a:lnTo>
                <a:lnTo>
                  <a:pt x="231" y="108"/>
                </a:lnTo>
                <a:lnTo>
                  <a:pt x="233" y="110"/>
                </a:lnTo>
                <a:lnTo>
                  <a:pt x="233" y="112"/>
                </a:lnTo>
                <a:lnTo>
                  <a:pt x="233" y="114"/>
                </a:lnTo>
                <a:lnTo>
                  <a:pt x="233" y="116"/>
                </a:lnTo>
                <a:lnTo>
                  <a:pt x="233" y="118"/>
                </a:lnTo>
                <a:lnTo>
                  <a:pt x="235" y="120"/>
                </a:lnTo>
                <a:lnTo>
                  <a:pt x="237" y="122"/>
                </a:lnTo>
                <a:lnTo>
                  <a:pt x="237" y="124"/>
                </a:lnTo>
                <a:lnTo>
                  <a:pt x="235" y="124"/>
                </a:lnTo>
                <a:lnTo>
                  <a:pt x="233" y="122"/>
                </a:lnTo>
                <a:lnTo>
                  <a:pt x="231" y="120"/>
                </a:lnTo>
                <a:lnTo>
                  <a:pt x="229" y="122"/>
                </a:lnTo>
                <a:lnTo>
                  <a:pt x="227" y="124"/>
                </a:lnTo>
                <a:lnTo>
                  <a:pt x="225" y="124"/>
                </a:lnTo>
                <a:lnTo>
                  <a:pt x="223" y="124"/>
                </a:lnTo>
                <a:lnTo>
                  <a:pt x="221" y="124"/>
                </a:lnTo>
                <a:lnTo>
                  <a:pt x="219" y="124"/>
                </a:lnTo>
                <a:lnTo>
                  <a:pt x="219" y="122"/>
                </a:lnTo>
                <a:lnTo>
                  <a:pt x="217" y="122"/>
                </a:lnTo>
                <a:lnTo>
                  <a:pt x="215" y="122"/>
                </a:lnTo>
                <a:lnTo>
                  <a:pt x="213" y="120"/>
                </a:lnTo>
                <a:lnTo>
                  <a:pt x="211" y="120"/>
                </a:lnTo>
                <a:lnTo>
                  <a:pt x="207" y="120"/>
                </a:lnTo>
                <a:lnTo>
                  <a:pt x="205" y="120"/>
                </a:lnTo>
                <a:lnTo>
                  <a:pt x="205" y="118"/>
                </a:lnTo>
                <a:lnTo>
                  <a:pt x="203" y="118"/>
                </a:lnTo>
                <a:lnTo>
                  <a:pt x="201" y="118"/>
                </a:lnTo>
                <a:lnTo>
                  <a:pt x="200" y="118"/>
                </a:lnTo>
                <a:lnTo>
                  <a:pt x="200" y="120"/>
                </a:lnTo>
                <a:lnTo>
                  <a:pt x="200" y="122"/>
                </a:lnTo>
                <a:lnTo>
                  <a:pt x="200" y="124"/>
                </a:lnTo>
                <a:lnTo>
                  <a:pt x="198" y="124"/>
                </a:lnTo>
                <a:lnTo>
                  <a:pt x="196" y="126"/>
                </a:lnTo>
                <a:lnTo>
                  <a:pt x="196" y="124"/>
                </a:lnTo>
                <a:lnTo>
                  <a:pt x="196" y="126"/>
                </a:lnTo>
                <a:lnTo>
                  <a:pt x="194" y="126"/>
                </a:lnTo>
                <a:lnTo>
                  <a:pt x="192" y="126"/>
                </a:lnTo>
                <a:lnTo>
                  <a:pt x="190" y="126"/>
                </a:lnTo>
                <a:lnTo>
                  <a:pt x="188" y="126"/>
                </a:lnTo>
                <a:lnTo>
                  <a:pt x="186" y="126"/>
                </a:lnTo>
                <a:lnTo>
                  <a:pt x="184" y="124"/>
                </a:lnTo>
                <a:lnTo>
                  <a:pt x="182" y="122"/>
                </a:lnTo>
                <a:lnTo>
                  <a:pt x="182" y="124"/>
                </a:lnTo>
                <a:lnTo>
                  <a:pt x="182" y="126"/>
                </a:lnTo>
                <a:lnTo>
                  <a:pt x="180" y="126"/>
                </a:lnTo>
                <a:lnTo>
                  <a:pt x="178" y="126"/>
                </a:lnTo>
                <a:lnTo>
                  <a:pt x="176" y="126"/>
                </a:lnTo>
                <a:lnTo>
                  <a:pt x="176" y="128"/>
                </a:lnTo>
                <a:lnTo>
                  <a:pt x="174" y="128"/>
                </a:lnTo>
                <a:lnTo>
                  <a:pt x="172" y="130"/>
                </a:lnTo>
                <a:lnTo>
                  <a:pt x="170" y="130"/>
                </a:lnTo>
                <a:lnTo>
                  <a:pt x="168" y="130"/>
                </a:lnTo>
                <a:lnTo>
                  <a:pt x="166" y="132"/>
                </a:lnTo>
                <a:lnTo>
                  <a:pt x="164" y="134"/>
                </a:lnTo>
                <a:lnTo>
                  <a:pt x="162" y="134"/>
                </a:lnTo>
                <a:lnTo>
                  <a:pt x="160" y="132"/>
                </a:lnTo>
                <a:lnTo>
                  <a:pt x="160" y="130"/>
                </a:lnTo>
                <a:lnTo>
                  <a:pt x="158" y="130"/>
                </a:lnTo>
                <a:lnTo>
                  <a:pt x="156" y="128"/>
                </a:lnTo>
                <a:lnTo>
                  <a:pt x="154" y="128"/>
                </a:lnTo>
                <a:lnTo>
                  <a:pt x="154" y="130"/>
                </a:lnTo>
                <a:lnTo>
                  <a:pt x="152" y="132"/>
                </a:lnTo>
                <a:lnTo>
                  <a:pt x="152" y="134"/>
                </a:lnTo>
                <a:lnTo>
                  <a:pt x="150" y="136"/>
                </a:lnTo>
                <a:lnTo>
                  <a:pt x="150" y="138"/>
                </a:lnTo>
                <a:lnTo>
                  <a:pt x="148" y="140"/>
                </a:lnTo>
                <a:lnTo>
                  <a:pt x="148" y="142"/>
                </a:lnTo>
                <a:lnTo>
                  <a:pt x="146" y="142"/>
                </a:lnTo>
                <a:lnTo>
                  <a:pt x="146" y="144"/>
                </a:lnTo>
                <a:lnTo>
                  <a:pt x="144" y="144"/>
                </a:lnTo>
                <a:lnTo>
                  <a:pt x="142" y="142"/>
                </a:lnTo>
                <a:lnTo>
                  <a:pt x="140" y="142"/>
                </a:lnTo>
                <a:lnTo>
                  <a:pt x="138" y="140"/>
                </a:lnTo>
                <a:lnTo>
                  <a:pt x="136" y="140"/>
                </a:lnTo>
                <a:lnTo>
                  <a:pt x="134" y="140"/>
                </a:lnTo>
                <a:lnTo>
                  <a:pt x="132" y="140"/>
                </a:lnTo>
                <a:lnTo>
                  <a:pt x="130" y="140"/>
                </a:lnTo>
                <a:lnTo>
                  <a:pt x="128" y="140"/>
                </a:lnTo>
                <a:lnTo>
                  <a:pt x="126" y="140"/>
                </a:lnTo>
                <a:lnTo>
                  <a:pt x="124" y="140"/>
                </a:lnTo>
                <a:lnTo>
                  <a:pt x="122" y="138"/>
                </a:lnTo>
                <a:lnTo>
                  <a:pt x="120" y="138"/>
                </a:lnTo>
                <a:lnTo>
                  <a:pt x="118" y="136"/>
                </a:lnTo>
                <a:lnTo>
                  <a:pt x="116" y="138"/>
                </a:lnTo>
                <a:lnTo>
                  <a:pt x="114" y="138"/>
                </a:lnTo>
                <a:lnTo>
                  <a:pt x="112" y="136"/>
                </a:lnTo>
                <a:lnTo>
                  <a:pt x="110" y="134"/>
                </a:lnTo>
                <a:lnTo>
                  <a:pt x="110" y="132"/>
                </a:lnTo>
                <a:lnTo>
                  <a:pt x="108" y="130"/>
                </a:lnTo>
                <a:lnTo>
                  <a:pt x="106" y="128"/>
                </a:lnTo>
                <a:lnTo>
                  <a:pt x="104" y="126"/>
                </a:lnTo>
                <a:lnTo>
                  <a:pt x="102" y="126"/>
                </a:lnTo>
                <a:lnTo>
                  <a:pt x="100" y="126"/>
                </a:lnTo>
                <a:lnTo>
                  <a:pt x="100" y="124"/>
                </a:lnTo>
                <a:lnTo>
                  <a:pt x="98" y="122"/>
                </a:lnTo>
                <a:lnTo>
                  <a:pt x="96" y="122"/>
                </a:lnTo>
                <a:lnTo>
                  <a:pt x="94" y="122"/>
                </a:lnTo>
                <a:lnTo>
                  <a:pt x="92" y="122"/>
                </a:lnTo>
                <a:lnTo>
                  <a:pt x="90" y="124"/>
                </a:lnTo>
                <a:lnTo>
                  <a:pt x="88" y="124"/>
                </a:lnTo>
                <a:lnTo>
                  <a:pt x="88" y="126"/>
                </a:lnTo>
                <a:lnTo>
                  <a:pt x="86" y="126"/>
                </a:lnTo>
                <a:lnTo>
                  <a:pt x="84" y="128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6"/>
                </a:lnTo>
                <a:lnTo>
                  <a:pt x="80" y="138"/>
                </a:lnTo>
                <a:lnTo>
                  <a:pt x="78" y="138"/>
                </a:lnTo>
                <a:lnTo>
                  <a:pt x="76" y="138"/>
                </a:lnTo>
                <a:lnTo>
                  <a:pt x="76" y="140"/>
                </a:lnTo>
                <a:lnTo>
                  <a:pt x="76" y="142"/>
                </a:lnTo>
                <a:lnTo>
                  <a:pt x="78" y="144"/>
                </a:lnTo>
                <a:lnTo>
                  <a:pt x="78" y="146"/>
                </a:lnTo>
                <a:lnTo>
                  <a:pt x="76" y="148"/>
                </a:lnTo>
                <a:lnTo>
                  <a:pt x="76" y="150"/>
                </a:lnTo>
                <a:lnTo>
                  <a:pt x="76" y="152"/>
                </a:lnTo>
                <a:lnTo>
                  <a:pt x="76" y="154"/>
                </a:lnTo>
                <a:lnTo>
                  <a:pt x="76" y="156"/>
                </a:lnTo>
                <a:lnTo>
                  <a:pt x="76" y="154"/>
                </a:lnTo>
                <a:lnTo>
                  <a:pt x="74" y="154"/>
                </a:lnTo>
                <a:lnTo>
                  <a:pt x="72" y="154"/>
                </a:lnTo>
                <a:lnTo>
                  <a:pt x="70" y="156"/>
                </a:lnTo>
                <a:lnTo>
                  <a:pt x="68" y="156"/>
                </a:lnTo>
                <a:lnTo>
                  <a:pt x="66" y="154"/>
                </a:lnTo>
                <a:lnTo>
                  <a:pt x="64" y="156"/>
                </a:lnTo>
                <a:lnTo>
                  <a:pt x="62" y="154"/>
                </a:lnTo>
                <a:lnTo>
                  <a:pt x="60" y="154"/>
                </a:lnTo>
                <a:lnTo>
                  <a:pt x="58" y="154"/>
                </a:lnTo>
                <a:lnTo>
                  <a:pt x="56" y="152"/>
                </a:lnTo>
                <a:lnTo>
                  <a:pt x="54" y="152"/>
                </a:lnTo>
                <a:lnTo>
                  <a:pt x="52" y="154"/>
                </a:lnTo>
                <a:lnTo>
                  <a:pt x="50" y="154"/>
                </a:lnTo>
                <a:lnTo>
                  <a:pt x="48" y="156"/>
                </a:lnTo>
                <a:lnTo>
                  <a:pt x="46" y="154"/>
                </a:lnTo>
                <a:lnTo>
                  <a:pt x="44" y="156"/>
                </a:lnTo>
                <a:lnTo>
                  <a:pt x="42" y="156"/>
                </a:lnTo>
                <a:lnTo>
                  <a:pt x="40" y="156"/>
                </a:lnTo>
                <a:lnTo>
                  <a:pt x="40" y="158"/>
                </a:lnTo>
                <a:lnTo>
                  <a:pt x="38" y="160"/>
                </a:lnTo>
                <a:lnTo>
                  <a:pt x="38" y="162"/>
                </a:lnTo>
                <a:lnTo>
                  <a:pt x="38" y="164"/>
                </a:lnTo>
                <a:lnTo>
                  <a:pt x="38" y="166"/>
                </a:lnTo>
                <a:lnTo>
                  <a:pt x="38" y="168"/>
                </a:lnTo>
                <a:lnTo>
                  <a:pt x="38" y="170"/>
                </a:lnTo>
                <a:lnTo>
                  <a:pt x="36" y="172"/>
                </a:lnTo>
                <a:lnTo>
                  <a:pt x="36" y="174"/>
                </a:lnTo>
                <a:lnTo>
                  <a:pt x="36" y="176"/>
                </a:lnTo>
                <a:lnTo>
                  <a:pt x="34" y="178"/>
                </a:lnTo>
                <a:lnTo>
                  <a:pt x="34" y="180"/>
                </a:lnTo>
                <a:lnTo>
                  <a:pt x="32" y="182"/>
                </a:lnTo>
                <a:lnTo>
                  <a:pt x="32" y="180"/>
                </a:lnTo>
                <a:lnTo>
                  <a:pt x="30" y="178"/>
                </a:lnTo>
                <a:lnTo>
                  <a:pt x="30" y="176"/>
                </a:lnTo>
                <a:lnTo>
                  <a:pt x="30" y="174"/>
                </a:lnTo>
                <a:lnTo>
                  <a:pt x="30" y="172"/>
                </a:lnTo>
                <a:lnTo>
                  <a:pt x="30" y="170"/>
                </a:lnTo>
                <a:lnTo>
                  <a:pt x="30" y="168"/>
                </a:lnTo>
                <a:lnTo>
                  <a:pt x="28" y="166"/>
                </a:lnTo>
                <a:lnTo>
                  <a:pt x="28" y="164"/>
                </a:lnTo>
                <a:lnTo>
                  <a:pt x="26" y="164"/>
                </a:lnTo>
                <a:lnTo>
                  <a:pt x="24" y="164"/>
                </a:lnTo>
                <a:lnTo>
                  <a:pt x="24" y="162"/>
                </a:lnTo>
                <a:lnTo>
                  <a:pt x="22" y="160"/>
                </a:lnTo>
                <a:lnTo>
                  <a:pt x="20" y="158"/>
                </a:lnTo>
                <a:lnTo>
                  <a:pt x="18" y="156"/>
                </a:lnTo>
                <a:lnTo>
                  <a:pt x="16" y="154"/>
                </a:lnTo>
                <a:lnTo>
                  <a:pt x="16" y="152"/>
                </a:lnTo>
                <a:lnTo>
                  <a:pt x="14" y="150"/>
                </a:lnTo>
                <a:lnTo>
                  <a:pt x="12" y="148"/>
                </a:lnTo>
                <a:lnTo>
                  <a:pt x="12" y="146"/>
                </a:lnTo>
                <a:lnTo>
                  <a:pt x="14" y="144"/>
                </a:lnTo>
                <a:lnTo>
                  <a:pt x="12" y="144"/>
                </a:lnTo>
                <a:lnTo>
                  <a:pt x="12" y="142"/>
                </a:lnTo>
                <a:lnTo>
                  <a:pt x="12" y="140"/>
                </a:lnTo>
                <a:lnTo>
                  <a:pt x="12" y="138"/>
                </a:lnTo>
                <a:lnTo>
                  <a:pt x="10" y="138"/>
                </a:lnTo>
                <a:lnTo>
                  <a:pt x="10" y="136"/>
                </a:lnTo>
                <a:lnTo>
                  <a:pt x="8" y="136"/>
                </a:lnTo>
                <a:lnTo>
                  <a:pt x="6" y="134"/>
                </a:lnTo>
                <a:lnTo>
                  <a:pt x="6" y="132"/>
                </a:lnTo>
                <a:lnTo>
                  <a:pt x="4" y="130"/>
                </a:lnTo>
                <a:lnTo>
                  <a:pt x="6" y="128"/>
                </a:lnTo>
                <a:lnTo>
                  <a:pt x="4" y="126"/>
                </a:lnTo>
                <a:lnTo>
                  <a:pt x="4" y="124"/>
                </a:lnTo>
                <a:lnTo>
                  <a:pt x="4" y="122"/>
                </a:lnTo>
                <a:lnTo>
                  <a:pt x="4" y="120"/>
                </a:lnTo>
                <a:lnTo>
                  <a:pt x="2" y="118"/>
                </a:lnTo>
                <a:lnTo>
                  <a:pt x="2" y="116"/>
                </a:lnTo>
                <a:lnTo>
                  <a:pt x="4" y="114"/>
                </a:lnTo>
                <a:lnTo>
                  <a:pt x="2" y="112"/>
                </a:lnTo>
                <a:lnTo>
                  <a:pt x="4" y="112"/>
                </a:lnTo>
                <a:lnTo>
                  <a:pt x="4" y="110"/>
                </a:lnTo>
                <a:lnTo>
                  <a:pt x="4" y="108"/>
                </a:lnTo>
                <a:lnTo>
                  <a:pt x="2" y="106"/>
                </a:lnTo>
                <a:lnTo>
                  <a:pt x="0" y="106"/>
                </a:lnTo>
                <a:lnTo>
                  <a:pt x="0" y="10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3" name="Freeform 2317">
            <a:extLst>
              <a:ext uri="{FF2B5EF4-FFF2-40B4-BE49-F238E27FC236}">
                <a16:creationId xmlns:a16="http://schemas.microsoft.com/office/drawing/2014/main" id="{07A8F58B-B310-4235-84EA-D8A869156BC9}"/>
              </a:ext>
            </a:extLst>
          </p:cNvPr>
          <p:cNvSpPr>
            <a:spLocks/>
          </p:cNvSpPr>
          <p:nvPr/>
        </p:nvSpPr>
        <p:spPr bwMode="auto">
          <a:xfrm>
            <a:off x="4629150" y="3573463"/>
            <a:ext cx="376238" cy="288925"/>
          </a:xfrm>
          <a:custGeom>
            <a:avLst/>
            <a:gdLst>
              <a:gd name="T0" fmla="*/ 15120958 w 237"/>
              <a:gd name="T1" fmla="*/ 241935000 h 182"/>
              <a:gd name="T2" fmla="*/ 30241915 w 237"/>
              <a:gd name="T3" fmla="*/ 206652813 h 182"/>
              <a:gd name="T4" fmla="*/ 50403192 w 237"/>
              <a:gd name="T5" fmla="*/ 181451250 h 182"/>
              <a:gd name="T6" fmla="*/ 85685426 w 237"/>
              <a:gd name="T7" fmla="*/ 176410938 h 182"/>
              <a:gd name="T8" fmla="*/ 105846703 w 237"/>
              <a:gd name="T9" fmla="*/ 176410938 h 182"/>
              <a:gd name="T10" fmla="*/ 136088618 w 237"/>
              <a:gd name="T11" fmla="*/ 161290000 h 182"/>
              <a:gd name="T12" fmla="*/ 171370853 w 237"/>
              <a:gd name="T13" fmla="*/ 156249688 h 182"/>
              <a:gd name="T14" fmla="*/ 196572449 w 237"/>
              <a:gd name="T15" fmla="*/ 146169063 h 182"/>
              <a:gd name="T16" fmla="*/ 206653087 w 237"/>
              <a:gd name="T17" fmla="*/ 115927188 h 182"/>
              <a:gd name="T18" fmla="*/ 226814364 w 237"/>
              <a:gd name="T19" fmla="*/ 105846563 h 182"/>
              <a:gd name="T20" fmla="*/ 257056279 w 237"/>
              <a:gd name="T21" fmla="*/ 100806250 h 182"/>
              <a:gd name="T22" fmla="*/ 287298194 w 237"/>
              <a:gd name="T23" fmla="*/ 85685313 h 182"/>
              <a:gd name="T24" fmla="*/ 307459471 w 237"/>
              <a:gd name="T25" fmla="*/ 65524063 h 182"/>
              <a:gd name="T26" fmla="*/ 332661067 w 237"/>
              <a:gd name="T27" fmla="*/ 40322500 h 182"/>
              <a:gd name="T28" fmla="*/ 352822344 w 237"/>
              <a:gd name="T29" fmla="*/ 10080625 h 182"/>
              <a:gd name="T30" fmla="*/ 383064259 w 237"/>
              <a:gd name="T31" fmla="*/ 5040313 h 182"/>
              <a:gd name="T32" fmla="*/ 408265855 w 237"/>
              <a:gd name="T33" fmla="*/ 35282188 h 182"/>
              <a:gd name="T34" fmla="*/ 423386813 w 237"/>
              <a:gd name="T35" fmla="*/ 65524063 h 182"/>
              <a:gd name="T36" fmla="*/ 413306174 w 237"/>
              <a:gd name="T37" fmla="*/ 100806250 h 182"/>
              <a:gd name="T38" fmla="*/ 433467451 w 237"/>
              <a:gd name="T39" fmla="*/ 120967500 h 182"/>
              <a:gd name="T40" fmla="*/ 448588409 w 237"/>
              <a:gd name="T41" fmla="*/ 141128750 h 182"/>
              <a:gd name="T42" fmla="*/ 478830324 w 237"/>
              <a:gd name="T43" fmla="*/ 151209375 h 182"/>
              <a:gd name="T44" fmla="*/ 498991601 w 237"/>
              <a:gd name="T45" fmla="*/ 176410938 h 182"/>
              <a:gd name="T46" fmla="*/ 516633512 w 237"/>
              <a:gd name="T47" fmla="*/ 201612500 h 182"/>
              <a:gd name="T48" fmla="*/ 546875427 w 237"/>
              <a:gd name="T49" fmla="*/ 231854375 h 182"/>
              <a:gd name="T50" fmla="*/ 561996384 w 237"/>
              <a:gd name="T51" fmla="*/ 262096250 h 182"/>
              <a:gd name="T52" fmla="*/ 587197980 w 237"/>
              <a:gd name="T53" fmla="*/ 282257500 h 182"/>
              <a:gd name="T54" fmla="*/ 597278619 w 237"/>
              <a:gd name="T55" fmla="*/ 312499375 h 182"/>
              <a:gd name="T56" fmla="*/ 561996384 w 237"/>
              <a:gd name="T57" fmla="*/ 312499375 h 182"/>
              <a:gd name="T58" fmla="*/ 521673831 w 237"/>
              <a:gd name="T59" fmla="*/ 302418750 h 182"/>
              <a:gd name="T60" fmla="*/ 504031920 w 237"/>
              <a:gd name="T61" fmla="*/ 312499375 h 182"/>
              <a:gd name="T62" fmla="*/ 483870643 w 237"/>
              <a:gd name="T63" fmla="*/ 317539688 h 182"/>
              <a:gd name="T64" fmla="*/ 458669047 w 237"/>
              <a:gd name="T65" fmla="*/ 312499375 h 182"/>
              <a:gd name="T66" fmla="*/ 433467451 w 237"/>
              <a:gd name="T67" fmla="*/ 327620313 h 182"/>
              <a:gd name="T68" fmla="*/ 398185217 w 237"/>
              <a:gd name="T69" fmla="*/ 327620313 h 182"/>
              <a:gd name="T70" fmla="*/ 378023940 w 237"/>
              <a:gd name="T71" fmla="*/ 342741250 h 182"/>
              <a:gd name="T72" fmla="*/ 357862663 w 237"/>
              <a:gd name="T73" fmla="*/ 357862188 h 182"/>
              <a:gd name="T74" fmla="*/ 327620748 w 237"/>
              <a:gd name="T75" fmla="*/ 352821875 h 182"/>
              <a:gd name="T76" fmla="*/ 297378833 w 237"/>
              <a:gd name="T77" fmla="*/ 342741250 h 182"/>
              <a:gd name="T78" fmla="*/ 267136918 w 237"/>
              <a:gd name="T79" fmla="*/ 322580000 h 182"/>
              <a:gd name="T80" fmla="*/ 241935322 w 237"/>
              <a:gd name="T81" fmla="*/ 307459063 h 182"/>
              <a:gd name="T82" fmla="*/ 216733726 w 237"/>
              <a:gd name="T83" fmla="*/ 317539688 h 182"/>
              <a:gd name="T84" fmla="*/ 191532130 w 237"/>
              <a:gd name="T85" fmla="*/ 347781563 h 182"/>
              <a:gd name="T86" fmla="*/ 191532130 w 237"/>
              <a:gd name="T87" fmla="*/ 378023438 h 182"/>
              <a:gd name="T88" fmla="*/ 176411172 w 237"/>
              <a:gd name="T89" fmla="*/ 393144375 h 182"/>
              <a:gd name="T90" fmla="*/ 141128938 w 237"/>
              <a:gd name="T91" fmla="*/ 383063750 h 182"/>
              <a:gd name="T92" fmla="*/ 105846703 w 237"/>
              <a:gd name="T93" fmla="*/ 393144375 h 182"/>
              <a:gd name="T94" fmla="*/ 95766065 w 237"/>
              <a:gd name="T95" fmla="*/ 423386250 h 182"/>
              <a:gd name="T96" fmla="*/ 80645107 w 237"/>
              <a:gd name="T97" fmla="*/ 458668438 h 182"/>
              <a:gd name="T98" fmla="*/ 75604788 w 237"/>
              <a:gd name="T99" fmla="*/ 433466875 h 182"/>
              <a:gd name="T100" fmla="*/ 55443511 w 237"/>
              <a:gd name="T101" fmla="*/ 403225000 h 182"/>
              <a:gd name="T102" fmla="*/ 30241915 w 237"/>
              <a:gd name="T103" fmla="*/ 372983125 h 182"/>
              <a:gd name="T104" fmla="*/ 25201596 w 237"/>
              <a:gd name="T105" fmla="*/ 347781563 h 182"/>
              <a:gd name="T106" fmla="*/ 10080638 w 237"/>
              <a:gd name="T107" fmla="*/ 317539688 h 182"/>
              <a:gd name="T108" fmla="*/ 5040319 w 237"/>
              <a:gd name="T109" fmla="*/ 292338125 h 182"/>
              <a:gd name="T110" fmla="*/ 0 w 237"/>
              <a:gd name="T111" fmla="*/ 267136563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7" h="182">
                <a:moveTo>
                  <a:pt x="0" y="104"/>
                </a:moveTo>
                <a:lnTo>
                  <a:pt x="0" y="102"/>
                </a:lnTo>
                <a:lnTo>
                  <a:pt x="2" y="100"/>
                </a:lnTo>
                <a:lnTo>
                  <a:pt x="4" y="100"/>
                </a:lnTo>
                <a:lnTo>
                  <a:pt x="6" y="98"/>
                </a:lnTo>
                <a:lnTo>
                  <a:pt x="6" y="96"/>
                </a:lnTo>
                <a:lnTo>
                  <a:pt x="8" y="94"/>
                </a:lnTo>
                <a:lnTo>
                  <a:pt x="8" y="92"/>
                </a:lnTo>
                <a:lnTo>
                  <a:pt x="8" y="90"/>
                </a:lnTo>
                <a:lnTo>
                  <a:pt x="10" y="88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12" y="82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6" y="78"/>
                </a:lnTo>
                <a:lnTo>
                  <a:pt x="18" y="76"/>
                </a:lnTo>
                <a:lnTo>
                  <a:pt x="18" y="74"/>
                </a:lnTo>
                <a:lnTo>
                  <a:pt x="20" y="72"/>
                </a:lnTo>
                <a:lnTo>
                  <a:pt x="22" y="72"/>
                </a:lnTo>
                <a:lnTo>
                  <a:pt x="24" y="74"/>
                </a:lnTo>
                <a:lnTo>
                  <a:pt x="26" y="74"/>
                </a:lnTo>
                <a:lnTo>
                  <a:pt x="28" y="74"/>
                </a:lnTo>
                <a:lnTo>
                  <a:pt x="28" y="72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6" y="70"/>
                </a:lnTo>
                <a:lnTo>
                  <a:pt x="36" y="68"/>
                </a:lnTo>
                <a:lnTo>
                  <a:pt x="38" y="66"/>
                </a:lnTo>
                <a:lnTo>
                  <a:pt x="40" y="68"/>
                </a:lnTo>
                <a:lnTo>
                  <a:pt x="40" y="70"/>
                </a:lnTo>
                <a:lnTo>
                  <a:pt x="42" y="70"/>
                </a:lnTo>
                <a:lnTo>
                  <a:pt x="44" y="72"/>
                </a:lnTo>
                <a:lnTo>
                  <a:pt x="44" y="70"/>
                </a:lnTo>
                <a:lnTo>
                  <a:pt x="46" y="70"/>
                </a:lnTo>
                <a:lnTo>
                  <a:pt x="48" y="68"/>
                </a:lnTo>
                <a:lnTo>
                  <a:pt x="50" y="68"/>
                </a:lnTo>
                <a:lnTo>
                  <a:pt x="50" y="66"/>
                </a:lnTo>
                <a:lnTo>
                  <a:pt x="52" y="66"/>
                </a:lnTo>
                <a:lnTo>
                  <a:pt x="54" y="64"/>
                </a:lnTo>
                <a:lnTo>
                  <a:pt x="56" y="64"/>
                </a:lnTo>
                <a:lnTo>
                  <a:pt x="58" y="64"/>
                </a:lnTo>
                <a:lnTo>
                  <a:pt x="60" y="64"/>
                </a:lnTo>
                <a:lnTo>
                  <a:pt x="62" y="64"/>
                </a:lnTo>
                <a:lnTo>
                  <a:pt x="64" y="64"/>
                </a:lnTo>
                <a:lnTo>
                  <a:pt x="66" y="62"/>
                </a:lnTo>
                <a:lnTo>
                  <a:pt x="68" y="62"/>
                </a:lnTo>
                <a:lnTo>
                  <a:pt x="70" y="62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6" y="60"/>
                </a:lnTo>
                <a:lnTo>
                  <a:pt x="78" y="58"/>
                </a:lnTo>
                <a:lnTo>
                  <a:pt x="80" y="56"/>
                </a:lnTo>
                <a:lnTo>
                  <a:pt x="82" y="54"/>
                </a:lnTo>
                <a:lnTo>
                  <a:pt x="84" y="52"/>
                </a:lnTo>
                <a:lnTo>
                  <a:pt x="84" y="50"/>
                </a:lnTo>
                <a:lnTo>
                  <a:pt x="86" y="48"/>
                </a:lnTo>
                <a:lnTo>
                  <a:pt x="84" y="46"/>
                </a:lnTo>
                <a:lnTo>
                  <a:pt x="82" y="46"/>
                </a:lnTo>
                <a:lnTo>
                  <a:pt x="82" y="44"/>
                </a:lnTo>
                <a:lnTo>
                  <a:pt x="84" y="42"/>
                </a:lnTo>
                <a:lnTo>
                  <a:pt x="86" y="42"/>
                </a:lnTo>
                <a:lnTo>
                  <a:pt x="88" y="42"/>
                </a:lnTo>
                <a:lnTo>
                  <a:pt x="90" y="42"/>
                </a:lnTo>
                <a:lnTo>
                  <a:pt x="92" y="42"/>
                </a:lnTo>
                <a:lnTo>
                  <a:pt x="94" y="42"/>
                </a:lnTo>
                <a:lnTo>
                  <a:pt x="96" y="42"/>
                </a:lnTo>
                <a:lnTo>
                  <a:pt x="98" y="40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6" y="40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4" y="34"/>
                </a:lnTo>
                <a:lnTo>
                  <a:pt x="116" y="34"/>
                </a:lnTo>
                <a:lnTo>
                  <a:pt x="116" y="32"/>
                </a:lnTo>
                <a:lnTo>
                  <a:pt x="118" y="30"/>
                </a:lnTo>
                <a:lnTo>
                  <a:pt x="120" y="28"/>
                </a:lnTo>
                <a:lnTo>
                  <a:pt x="120" y="26"/>
                </a:lnTo>
                <a:lnTo>
                  <a:pt x="122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2"/>
                </a:lnTo>
                <a:lnTo>
                  <a:pt x="126" y="20"/>
                </a:lnTo>
                <a:lnTo>
                  <a:pt x="128" y="18"/>
                </a:lnTo>
                <a:lnTo>
                  <a:pt x="130" y="16"/>
                </a:lnTo>
                <a:lnTo>
                  <a:pt x="132" y="16"/>
                </a:lnTo>
                <a:lnTo>
                  <a:pt x="132" y="14"/>
                </a:lnTo>
                <a:lnTo>
                  <a:pt x="132" y="12"/>
                </a:lnTo>
                <a:lnTo>
                  <a:pt x="132" y="10"/>
                </a:lnTo>
                <a:lnTo>
                  <a:pt x="132" y="8"/>
                </a:lnTo>
                <a:lnTo>
                  <a:pt x="134" y="8"/>
                </a:lnTo>
                <a:lnTo>
                  <a:pt x="136" y="6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4" y="2"/>
                </a:lnTo>
                <a:lnTo>
                  <a:pt x="146" y="0"/>
                </a:lnTo>
                <a:lnTo>
                  <a:pt x="148" y="0"/>
                </a:lnTo>
                <a:lnTo>
                  <a:pt x="150" y="2"/>
                </a:lnTo>
                <a:lnTo>
                  <a:pt x="152" y="2"/>
                </a:lnTo>
                <a:lnTo>
                  <a:pt x="154" y="2"/>
                </a:lnTo>
                <a:lnTo>
                  <a:pt x="154" y="4"/>
                </a:lnTo>
                <a:lnTo>
                  <a:pt x="156" y="6"/>
                </a:lnTo>
                <a:lnTo>
                  <a:pt x="158" y="8"/>
                </a:lnTo>
                <a:lnTo>
                  <a:pt x="160" y="12"/>
                </a:lnTo>
                <a:lnTo>
                  <a:pt x="162" y="12"/>
                </a:lnTo>
                <a:lnTo>
                  <a:pt x="162" y="14"/>
                </a:lnTo>
                <a:lnTo>
                  <a:pt x="164" y="16"/>
                </a:lnTo>
                <a:lnTo>
                  <a:pt x="164" y="18"/>
                </a:lnTo>
                <a:lnTo>
                  <a:pt x="166" y="18"/>
                </a:lnTo>
                <a:lnTo>
                  <a:pt x="166" y="20"/>
                </a:lnTo>
                <a:lnTo>
                  <a:pt x="166" y="22"/>
                </a:lnTo>
                <a:lnTo>
                  <a:pt x="168" y="24"/>
                </a:lnTo>
                <a:lnTo>
                  <a:pt x="168" y="26"/>
                </a:lnTo>
                <a:lnTo>
                  <a:pt x="168" y="28"/>
                </a:lnTo>
                <a:lnTo>
                  <a:pt x="168" y="30"/>
                </a:lnTo>
                <a:lnTo>
                  <a:pt x="168" y="32"/>
                </a:lnTo>
                <a:lnTo>
                  <a:pt x="168" y="34"/>
                </a:lnTo>
                <a:lnTo>
                  <a:pt x="168" y="36"/>
                </a:lnTo>
                <a:lnTo>
                  <a:pt x="168" y="38"/>
                </a:lnTo>
                <a:lnTo>
                  <a:pt x="166" y="38"/>
                </a:lnTo>
                <a:lnTo>
                  <a:pt x="164" y="40"/>
                </a:lnTo>
                <a:lnTo>
                  <a:pt x="164" y="42"/>
                </a:lnTo>
                <a:lnTo>
                  <a:pt x="166" y="42"/>
                </a:lnTo>
                <a:lnTo>
                  <a:pt x="166" y="44"/>
                </a:lnTo>
                <a:lnTo>
                  <a:pt x="166" y="46"/>
                </a:lnTo>
                <a:lnTo>
                  <a:pt x="166" y="48"/>
                </a:lnTo>
                <a:lnTo>
                  <a:pt x="170" y="48"/>
                </a:lnTo>
                <a:lnTo>
                  <a:pt x="172" y="48"/>
                </a:lnTo>
                <a:lnTo>
                  <a:pt x="174" y="48"/>
                </a:lnTo>
                <a:lnTo>
                  <a:pt x="176" y="48"/>
                </a:lnTo>
                <a:lnTo>
                  <a:pt x="178" y="48"/>
                </a:lnTo>
                <a:lnTo>
                  <a:pt x="178" y="50"/>
                </a:lnTo>
                <a:lnTo>
                  <a:pt x="178" y="52"/>
                </a:lnTo>
                <a:lnTo>
                  <a:pt x="178" y="54"/>
                </a:lnTo>
                <a:lnTo>
                  <a:pt x="178" y="56"/>
                </a:lnTo>
                <a:lnTo>
                  <a:pt x="180" y="58"/>
                </a:lnTo>
                <a:lnTo>
                  <a:pt x="182" y="58"/>
                </a:lnTo>
                <a:lnTo>
                  <a:pt x="184" y="58"/>
                </a:lnTo>
                <a:lnTo>
                  <a:pt x="186" y="58"/>
                </a:lnTo>
                <a:lnTo>
                  <a:pt x="188" y="58"/>
                </a:lnTo>
                <a:lnTo>
                  <a:pt x="190" y="60"/>
                </a:lnTo>
                <a:lnTo>
                  <a:pt x="192" y="60"/>
                </a:lnTo>
                <a:lnTo>
                  <a:pt x="192" y="62"/>
                </a:lnTo>
                <a:lnTo>
                  <a:pt x="194" y="64"/>
                </a:lnTo>
                <a:lnTo>
                  <a:pt x="196" y="64"/>
                </a:lnTo>
                <a:lnTo>
                  <a:pt x="198" y="66"/>
                </a:lnTo>
                <a:lnTo>
                  <a:pt x="198" y="68"/>
                </a:lnTo>
                <a:lnTo>
                  <a:pt x="198" y="70"/>
                </a:lnTo>
                <a:lnTo>
                  <a:pt x="196" y="72"/>
                </a:lnTo>
                <a:lnTo>
                  <a:pt x="198" y="74"/>
                </a:lnTo>
                <a:lnTo>
                  <a:pt x="200" y="76"/>
                </a:lnTo>
                <a:lnTo>
                  <a:pt x="201" y="78"/>
                </a:lnTo>
                <a:lnTo>
                  <a:pt x="203" y="78"/>
                </a:lnTo>
                <a:lnTo>
                  <a:pt x="205" y="80"/>
                </a:lnTo>
                <a:lnTo>
                  <a:pt x="207" y="82"/>
                </a:lnTo>
                <a:lnTo>
                  <a:pt x="209" y="82"/>
                </a:lnTo>
                <a:lnTo>
                  <a:pt x="211" y="84"/>
                </a:lnTo>
                <a:lnTo>
                  <a:pt x="211" y="86"/>
                </a:lnTo>
                <a:lnTo>
                  <a:pt x="213" y="88"/>
                </a:lnTo>
                <a:lnTo>
                  <a:pt x="215" y="88"/>
                </a:lnTo>
                <a:lnTo>
                  <a:pt x="217" y="90"/>
                </a:lnTo>
                <a:lnTo>
                  <a:pt x="217" y="92"/>
                </a:lnTo>
                <a:lnTo>
                  <a:pt x="217" y="94"/>
                </a:lnTo>
                <a:lnTo>
                  <a:pt x="217" y="96"/>
                </a:lnTo>
                <a:lnTo>
                  <a:pt x="219" y="98"/>
                </a:lnTo>
                <a:lnTo>
                  <a:pt x="219" y="100"/>
                </a:lnTo>
                <a:lnTo>
                  <a:pt x="219" y="102"/>
                </a:lnTo>
                <a:lnTo>
                  <a:pt x="221" y="104"/>
                </a:lnTo>
                <a:lnTo>
                  <a:pt x="223" y="104"/>
                </a:lnTo>
                <a:lnTo>
                  <a:pt x="225" y="104"/>
                </a:lnTo>
                <a:lnTo>
                  <a:pt x="225" y="106"/>
                </a:lnTo>
                <a:lnTo>
                  <a:pt x="227" y="106"/>
                </a:lnTo>
                <a:lnTo>
                  <a:pt x="229" y="108"/>
                </a:lnTo>
                <a:lnTo>
                  <a:pt x="231" y="108"/>
                </a:lnTo>
                <a:lnTo>
                  <a:pt x="233" y="110"/>
                </a:lnTo>
                <a:lnTo>
                  <a:pt x="233" y="112"/>
                </a:lnTo>
                <a:lnTo>
                  <a:pt x="233" y="114"/>
                </a:lnTo>
                <a:lnTo>
                  <a:pt x="233" y="116"/>
                </a:lnTo>
                <a:lnTo>
                  <a:pt x="233" y="118"/>
                </a:lnTo>
                <a:lnTo>
                  <a:pt x="235" y="120"/>
                </a:lnTo>
                <a:lnTo>
                  <a:pt x="237" y="122"/>
                </a:lnTo>
                <a:lnTo>
                  <a:pt x="237" y="124"/>
                </a:lnTo>
                <a:lnTo>
                  <a:pt x="235" y="124"/>
                </a:lnTo>
                <a:lnTo>
                  <a:pt x="233" y="122"/>
                </a:lnTo>
                <a:lnTo>
                  <a:pt x="231" y="120"/>
                </a:lnTo>
                <a:lnTo>
                  <a:pt x="229" y="122"/>
                </a:lnTo>
                <a:lnTo>
                  <a:pt x="227" y="124"/>
                </a:lnTo>
                <a:lnTo>
                  <a:pt x="225" y="124"/>
                </a:lnTo>
                <a:lnTo>
                  <a:pt x="223" y="124"/>
                </a:lnTo>
                <a:lnTo>
                  <a:pt x="221" y="124"/>
                </a:lnTo>
                <a:lnTo>
                  <a:pt x="219" y="124"/>
                </a:lnTo>
                <a:lnTo>
                  <a:pt x="219" y="122"/>
                </a:lnTo>
                <a:lnTo>
                  <a:pt x="217" y="122"/>
                </a:lnTo>
                <a:lnTo>
                  <a:pt x="215" y="122"/>
                </a:lnTo>
                <a:lnTo>
                  <a:pt x="213" y="120"/>
                </a:lnTo>
                <a:lnTo>
                  <a:pt x="211" y="120"/>
                </a:lnTo>
                <a:lnTo>
                  <a:pt x="207" y="120"/>
                </a:lnTo>
                <a:lnTo>
                  <a:pt x="205" y="120"/>
                </a:lnTo>
                <a:lnTo>
                  <a:pt x="205" y="118"/>
                </a:lnTo>
                <a:lnTo>
                  <a:pt x="203" y="118"/>
                </a:lnTo>
                <a:lnTo>
                  <a:pt x="201" y="118"/>
                </a:lnTo>
                <a:lnTo>
                  <a:pt x="200" y="118"/>
                </a:lnTo>
                <a:lnTo>
                  <a:pt x="200" y="120"/>
                </a:lnTo>
                <a:lnTo>
                  <a:pt x="200" y="122"/>
                </a:lnTo>
                <a:lnTo>
                  <a:pt x="200" y="124"/>
                </a:lnTo>
                <a:lnTo>
                  <a:pt x="198" y="124"/>
                </a:lnTo>
                <a:lnTo>
                  <a:pt x="196" y="126"/>
                </a:lnTo>
                <a:lnTo>
                  <a:pt x="196" y="124"/>
                </a:lnTo>
                <a:lnTo>
                  <a:pt x="196" y="126"/>
                </a:lnTo>
                <a:lnTo>
                  <a:pt x="194" y="126"/>
                </a:lnTo>
                <a:lnTo>
                  <a:pt x="192" y="126"/>
                </a:lnTo>
                <a:lnTo>
                  <a:pt x="190" y="126"/>
                </a:lnTo>
                <a:lnTo>
                  <a:pt x="188" y="126"/>
                </a:lnTo>
                <a:lnTo>
                  <a:pt x="186" y="126"/>
                </a:lnTo>
                <a:lnTo>
                  <a:pt x="184" y="124"/>
                </a:lnTo>
                <a:lnTo>
                  <a:pt x="182" y="122"/>
                </a:lnTo>
                <a:lnTo>
                  <a:pt x="182" y="124"/>
                </a:lnTo>
                <a:lnTo>
                  <a:pt x="182" y="126"/>
                </a:lnTo>
                <a:lnTo>
                  <a:pt x="180" y="126"/>
                </a:lnTo>
                <a:lnTo>
                  <a:pt x="178" y="126"/>
                </a:lnTo>
                <a:lnTo>
                  <a:pt x="176" y="126"/>
                </a:lnTo>
                <a:lnTo>
                  <a:pt x="176" y="128"/>
                </a:lnTo>
                <a:lnTo>
                  <a:pt x="174" y="128"/>
                </a:lnTo>
                <a:lnTo>
                  <a:pt x="172" y="130"/>
                </a:lnTo>
                <a:lnTo>
                  <a:pt x="170" y="130"/>
                </a:lnTo>
                <a:lnTo>
                  <a:pt x="168" y="130"/>
                </a:lnTo>
                <a:lnTo>
                  <a:pt x="166" y="132"/>
                </a:lnTo>
                <a:lnTo>
                  <a:pt x="164" y="134"/>
                </a:lnTo>
                <a:lnTo>
                  <a:pt x="162" y="134"/>
                </a:lnTo>
                <a:lnTo>
                  <a:pt x="160" y="132"/>
                </a:lnTo>
                <a:lnTo>
                  <a:pt x="160" y="130"/>
                </a:lnTo>
                <a:lnTo>
                  <a:pt x="158" y="130"/>
                </a:lnTo>
                <a:lnTo>
                  <a:pt x="156" y="128"/>
                </a:lnTo>
                <a:lnTo>
                  <a:pt x="154" y="128"/>
                </a:lnTo>
                <a:lnTo>
                  <a:pt x="154" y="130"/>
                </a:lnTo>
                <a:lnTo>
                  <a:pt x="152" y="132"/>
                </a:lnTo>
                <a:lnTo>
                  <a:pt x="152" y="134"/>
                </a:lnTo>
                <a:lnTo>
                  <a:pt x="150" y="136"/>
                </a:lnTo>
                <a:lnTo>
                  <a:pt x="150" y="138"/>
                </a:lnTo>
                <a:lnTo>
                  <a:pt x="148" y="140"/>
                </a:lnTo>
                <a:lnTo>
                  <a:pt x="148" y="142"/>
                </a:lnTo>
                <a:lnTo>
                  <a:pt x="146" y="142"/>
                </a:lnTo>
                <a:lnTo>
                  <a:pt x="146" y="144"/>
                </a:lnTo>
                <a:lnTo>
                  <a:pt x="144" y="144"/>
                </a:lnTo>
                <a:lnTo>
                  <a:pt x="142" y="142"/>
                </a:lnTo>
                <a:lnTo>
                  <a:pt x="140" y="142"/>
                </a:lnTo>
                <a:lnTo>
                  <a:pt x="138" y="140"/>
                </a:lnTo>
                <a:lnTo>
                  <a:pt x="136" y="140"/>
                </a:lnTo>
                <a:lnTo>
                  <a:pt x="134" y="140"/>
                </a:lnTo>
                <a:lnTo>
                  <a:pt x="132" y="140"/>
                </a:lnTo>
                <a:lnTo>
                  <a:pt x="130" y="140"/>
                </a:lnTo>
                <a:lnTo>
                  <a:pt x="128" y="140"/>
                </a:lnTo>
                <a:lnTo>
                  <a:pt x="126" y="140"/>
                </a:lnTo>
                <a:lnTo>
                  <a:pt x="124" y="140"/>
                </a:lnTo>
                <a:lnTo>
                  <a:pt x="122" y="138"/>
                </a:lnTo>
                <a:lnTo>
                  <a:pt x="120" y="138"/>
                </a:lnTo>
                <a:lnTo>
                  <a:pt x="118" y="136"/>
                </a:lnTo>
                <a:lnTo>
                  <a:pt x="116" y="138"/>
                </a:lnTo>
                <a:lnTo>
                  <a:pt x="114" y="138"/>
                </a:lnTo>
                <a:lnTo>
                  <a:pt x="112" y="136"/>
                </a:lnTo>
                <a:lnTo>
                  <a:pt x="110" y="134"/>
                </a:lnTo>
                <a:lnTo>
                  <a:pt x="110" y="132"/>
                </a:lnTo>
                <a:lnTo>
                  <a:pt x="108" y="130"/>
                </a:lnTo>
                <a:lnTo>
                  <a:pt x="106" y="128"/>
                </a:lnTo>
                <a:lnTo>
                  <a:pt x="104" y="126"/>
                </a:lnTo>
                <a:lnTo>
                  <a:pt x="102" y="126"/>
                </a:lnTo>
                <a:lnTo>
                  <a:pt x="100" y="126"/>
                </a:lnTo>
                <a:lnTo>
                  <a:pt x="100" y="124"/>
                </a:lnTo>
                <a:lnTo>
                  <a:pt x="98" y="122"/>
                </a:lnTo>
                <a:lnTo>
                  <a:pt x="96" y="122"/>
                </a:lnTo>
                <a:lnTo>
                  <a:pt x="94" y="122"/>
                </a:lnTo>
                <a:lnTo>
                  <a:pt x="92" y="122"/>
                </a:lnTo>
                <a:lnTo>
                  <a:pt x="90" y="124"/>
                </a:lnTo>
                <a:lnTo>
                  <a:pt x="88" y="124"/>
                </a:lnTo>
                <a:lnTo>
                  <a:pt x="88" y="126"/>
                </a:lnTo>
                <a:lnTo>
                  <a:pt x="86" y="126"/>
                </a:lnTo>
                <a:lnTo>
                  <a:pt x="84" y="128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6"/>
                </a:lnTo>
                <a:lnTo>
                  <a:pt x="80" y="138"/>
                </a:lnTo>
                <a:lnTo>
                  <a:pt x="78" y="138"/>
                </a:lnTo>
                <a:lnTo>
                  <a:pt x="76" y="138"/>
                </a:lnTo>
                <a:lnTo>
                  <a:pt x="76" y="140"/>
                </a:lnTo>
                <a:lnTo>
                  <a:pt x="76" y="142"/>
                </a:lnTo>
                <a:lnTo>
                  <a:pt x="78" y="144"/>
                </a:lnTo>
                <a:lnTo>
                  <a:pt x="78" y="146"/>
                </a:lnTo>
                <a:lnTo>
                  <a:pt x="76" y="148"/>
                </a:lnTo>
                <a:lnTo>
                  <a:pt x="76" y="150"/>
                </a:lnTo>
                <a:lnTo>
                  <a:pt x="76" y="152"/>
                </a:lnTo>
                <a:lnTo>
                  <a:pt x="76" y="154"/>
                </a:lnTo>
                <a:lnTo>
                  <a:pt x="76" y="156"/>
                </a:lnTo>
                <a:lnTo>
                  <a:pt x="76" y="154"/>
                </a:lnTo>
                <a:lnTo>
                  <a:pt x="74" y="154"/>
                </a:lnTo>
                <a:lnTo>
                  <a:pt x="72" y="154"/>
                </a:lnTo>
                <a:lnTo>
                  <a:pt x="70" y="156"/>
                </a:lnTo>
                <a:lnTo>
                  <a:pt x="68" y="156"/>
                </a:lnTo>
                <a:lnTo>
                  <a:pt x="66" y="154"/>
                </a:lnTo>
                <a:lnTo>
                  <a:pt x="64" y="156"/>
                </a:lnTo>
                <a:lnTo>
                  <a:pt x="62" y="154"/>
                </a:lnTo>
                <a:lnTo>
                  <a:pt x="60" y="154"/>
                </a:lnTo>
                <a:lnTo>
                  <a:pt x="58" y="154"/>
                </a:lnTo>
                <a:lnTo>
                  <a:pt x="56" y="152"/>
                </a:lnTo>
                <a:lnTo>
                  <a:pt x="54" y="152"/>
                </a:lnTo>
                <a:lnTo>
                  <a:pt x="52" y="154"/>
                </a:lnTo>
                <a:lnTo>
                  <a:pt x="50" y="154"/>
                </a:lnTo>
                <a:lnTo>
                  <a:pt x="48" y="156"/>
                </a:lnTo>
                <a:lnTo>
                  <a:pt x="46" y="154"/>
                </a:lnTo>
                <a:lnTo>
                  <a:pt x="44" y="156"/>
                </a:lnTo>
                <a:lnTo>
                  <a:pt x="42" y="156"/>
                </a:lnTo>
                <a:lnTo>
                  <a:pt x="40" y="156"/>
                </a:lnTo>
                <a:lnTo>
                  <a:pt x="40" y="158"/>
                </a:lnTo>
                <a:lnTo>
                  <a:pt x="38" y="160"/>
                </a:lnTo>
                <a:lnTo>
                  <a:pt x="38" y="162"/>
                </a:lnTo>
                <a:lnTo>
                  <a:pt x="38" y="164"/>
                </a:lnTo>
                <a:lnTo>
                  <a:pt x="38" y="166"/>
                </a:lnTo>
                <a:lnTo>
                  <a:pt x="38" y="168"/>
                </a:lnTo>
                <a:lnTo>
                  <a:pt x="38" y="170"/>
                </a:lnTo>
                <a:lnTo>
                  <a:pt x="36" y="172"/>
                </a:lnTo>
                <a:lnTo>
                  <a:pt x="36" y="174"/>
                </a:lnTo>
                <a:lnTo>
                  <a:pt x="36" y="176"/>
                </a:lnTo>
                <a:lnTo>
                  <a:pt x="34" y="178"/>
                </a:lnTo>
                <a:lnTo>
                  <a:pt x="34" y="180"/>
                </a:lnTo>
                <a:lnTo>
                  <a:pt x="32" y="182"/>
                </a:lnTo>
                <a:lnTo>
                  <a:pt x="32" y="180"/>
                </a:lnTo>
                <a:lnTo>
                  <a:pt x="30" y="178"/>
                </a:lnTo>
                <a:lnTo>
                  <a:pt x="30" y="176"/>
                </a:lnTo>
                <a:lnTo>
                  <a:pt x="30" y="174"/>
                </a:lnTo>
                <a:lnTo>
                  <a:pt x="30" y="172"/>
                </a:lnTo>
                <a:lnTo>
                  <a:pt x="30" y="170"/>
                </a:lnTo>
                <a:lnTo>
                  <a:pt x="30" y="168"/>
                </a:lnTo>
                <a:lnTo>
                  <a:pt x="28" y="166"/>
                </a:lnTo>
                <a:lnTo>
                  <a:pt x="28" y="164"/>
                </a:lnTo>
                <a:lnTo>
                  <a:pt x="26" y="164"/>
                </a:lnTo>
                <a:lnTo>
                  <a:pt x="24" y="164"/>
                </a:lnTo>
                <a:lnTo>
                  <a:pt x="24" y="162"/>
                </a:lnTo>
                <a:lnTo>
                  <a:pt x="22" y="160"/>
                </a:lnTo>
                <a:lnTo>
                  <a:pt x="20" y="158"/>
                </a:lnTo>
                <a:lnTo>
                  <a:pt x="18" y="156"/>
                </a:lnTo>
                <a:lnTo>
                  <a:pt x="16" y="154"/>
                </a:lnTo>
                <a:lnTo>
                  <a:pt x="16" y="152"/>
                </a:lnTo>
                <a:lnTo>
                  <a:pt x="14" y="150"/>
                </a:lnTo>
                <a:lnTo>
                  <a:pt x="12" y="148"/>
                </a:lnTo>
                <a:lnTo>
                  <a:pt x="12" y="146"/>
                </a:lnTo>
                <a:lnTo>
                  <a:pt x="14" y="144"/>
                </a:lnTo>
                <a:lnTo>
                  <a:pt x="12" y="144"/>
                </a:lnTo>
                <a:lnTo>
                  <a:pt x="12" y="142"/>
                </a:lnTo>
                <a:lnTo>
                  <a:pt x="12" y="140"/>
                </a:lnTo>
                <a:lnTo>
                  <a:pt x="12" y="138"/>
                </a:lnTo>
                <a:lnTo>
                  <a:pt x="10" y="138"/>
                </a:lnTo>
                <a:lnTo>
                  <a:pt x="10" y="136"/>
                </a:lnTo>
                <a:lnTo>
                  <a:pt x="8" y="136"/>
                </a:lnTo>
                <a:lnTo>
                  <a:pt x="6" y="134"/>
                </a:lnTo>
                <a:lnTo>
                  <a:pt x="6" y="132"/>
                </a:lnTo>
                <a:lnTo>
                  <a:pt x="4" y="130"/>
                </a:lnTo>
                <a:lnTo>
                  <a:pt x="6" y="128"/>
                </a:lnTo>
                <a:lnTo>
                  <a:pt x="4" y="126"/>
                </a:lnTo>
                <a:lnTo>
                  <a:pt x="4" y="124"/>
                </a:lnTo>
                <a:lnTo>
                  <a:pt x="4" y="122"/>
                </a:lnTo>
                <a:lnTo>
                  <a:pt x="4" y="120"/>
                </a:lnTo>
                <a:lnTo>
                  <a:pt x="2" y="118"/>
                </a:lnTo>
                <a:lnTo>
                  <a:pt x="2" y="116"/>
                </a:lnTo>
                <a:lnTo>
                  <a:pt x="4" y="114"/>
                </a:lnTo>
                <a:lnTo>
                  <a:pt x="2" y="112"/>
                </a:lnTo>
                <a:lnTo>
                  <a:pt x="4" y="112"/>
                </a:lnTo>
                <a:lnTo>
                  <a:pt x="4" y="110"/>
                </a:lnTo>
                <a:lnTo>
                  <a:pt x="4" y="108"/>
                </a:lnTo>
                <a:lnTo>
                  <a:pt x="2" y="106"/>
                </a:lnTo>
                <a:lnTo>
                  <a:pt x="0" y="106"/>
                </a:lnTo>
                <a:lnTo>
                  <a:pt x="0" y="10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4" name="Freeform 2318">
            <a:extLst>
              <a:ext uri="{FF2B5EF4-FFF2-40B4-BE49-F238E27FC236}">
                <a16:creationId xmlns:a16="http://schemas.microsoft.com/office/drawing/2014/main" id="{12236F55-AE1A-4259-967A-DC459E800431}"/>
              </a:ext>
            </a:extLst>
          </p:cNvPr>
          <p:cNvSpPr>
            <a:spLocks/>
          </p:cNvSpPr>
          <p:nvPr/>
        </p:nvSpPr>
        <p:spPr bwMode="auto">
          <a:xfrm>
            <a:off x="5259388" y="3344863"/>
            <a:ext cx="196850" cy="184151"/>
          </a:xfrm>
          <a:custGeom>
            <a:avLst/>
            <a:gdLst>
              <a:gd name="T0" fmla="*/ 10080625 w 124"/>
              <a:gd name="T1" fmla="*/ 136088438 h 116"/>
              <a:gd name="T2" fmla="*/ 10080625 w 124"/>
              <a:gd name="T3" fmla="*/ 115927188 h 116"/>
              <a:gd name="T4" fmla="*/ 20161250 w 124"/>
              <a:gd name="T5" fmla="*/ 100806250 h 116"/>
              <a:gd name="T6" fmla="*/ 25201563 w 124"/>
              <a:gd name="T7" fmla="*/ 80645000 h 116"/>
              <a:gd name="T8" fmla="*/ 25201563 w 124"/>
              <a:gd name="T9" fmla="*/ 65524063 h 116"/>
              <a:gd name="T10" fmla="*/ 35282188 w 124"/>
              <a:gd name="T11" fmla="*/ 50403125 h 116"/>
              <a:gd name="T12" fmla="*/ 45362813 w 124"/>
              <a:gd name="T13" fmla="*/ 45362813 h 116"/>
              <a:gd name="T14" fmla="*/ 50403125 w 124"/>
              <a:gd name="T15" fmla="*/ 30241875 h 116"/>
              <a:gd name="T16" fmla="*/ 65524063 w 124"/>
              <a:gd name="T17" fmla="*/ 25201563 h 116"/>
              <a:gd name="T18" fmla="*/ 85685313 w 124"/>
              <a:gd name="T19" fmla="*/ 15120938 h 116"/>
              <a:gd name="T20" fmla="*/ 95765938 w 124"/>
              <a:gd name="T21" fmla="*/ 0 h 116"/>
              <a:gd name="T22" fmla="*/ 105846563 w 124"/>
              <a:gd name="T23" fmla="*/ 20161250 h 116"/>
              <a:gd name="T24" fmla="*/ 110886875 w 124"/>
              <a:gd name="T25" fmla="*/ 40322500 h 116"/>
              <a:gd name="T26" fmla="*/ 120967500 w 124"/>
              <a:gd name="T27" fmla="*/ 55443438 h 116"/>
              <a:gd name="T28" fmla="*/ 126007813 w 124"/>
              <a:gd name="T29" fmla="*/ 70564375 h 116"/>
              <a:gd name="T30" fmla="*/ 126007813 w 124"/>
              <a:gd name="T31" fmla="*/ 85685313 h 116"/>
              <a:gd name="T32" fmla="*/ 131048125 w 124"/>
              <a:gd name="T33" fmla="*/ 105846563 h 116"/>
              <a:gd name="T34" fmla="*/ 141128750 w 124"/>
              <a:gd name="T35" fmla="*/ 126007813 h 116"/>
              <a:gd name="T36" fmla="*/ 151209375 w 124"/>
              <a:gd name="T37" fmla="*/ 141128750 h 116"/>
              <a:gd name="T38" fmla="*/ 156249688 w 124"/>
              <a:gd name="T39" fmla="*/ 146169063 h 116"/>
              <a:gd name="T40" fmla="*/ 161290000 w 124"/>
              <a:gd name="T41" fmla="*/ 131048125 h 116"/>
              <a:gd name="T42" fmla="*/ 166330313 w 124"/>
              <a:gd name="T43" fmla="*/ 146169063 h 116"/>
              <a:gd name="T44" fmla="*/ 181451250 w 124"/>
              <a:gd name="T45" fmla="*/ 156249688 h 116"/>
              <a:gd name="T46" fmla="*/ 196572188 w 124"/>
              <a:gd name="T47" fmla="*/ 161290000 h 116"/>
              <a:gd name="T48" fmla="*/ 211693125 w 124"/>
              <a:gd name="T49" fmla="*/ 171370625 h 116"/>
              <a:gd name="T50" fmla="*/ 221773750 w 124"/>
              <a:gd name="T51" fmla="*/ 181451250 h 116"/>
              <a:gd name="T52" fmla="*/ 236894688 w 124"/>
              <a:gd name="T53" fmla="*/ 196572188 h 116"/>
              <a:gd name="T54" fmla="*/ 246975313 w 124"/>
              <a:gd name="T55" fmla="*/ 211693125 h 116"/>
              <a:gd name="T56" fmla="*/ 262096250 w 124"/>
              <a:gd name="T57" fmla="*/ 221773750 h 116"/>
              <a:gd name="T58" fmla="*/ 272176875 w 124"/>
              <a:gd name="T59" fmla="*/ 231854375 h 116"/>
              <a:gd name="T60" fmla="*/ 277217188 w 124"/>
              <a:gd name="T61" fmla="*/ 246975313 h 116"/>
              <a:gd name="T62" fmla="*/ 292338125 w 124"/>
              <a:gd name="T63" fmla="*/ 257055938 h 116"/>
              <a:gd name="T64" fmla="*/ 302418750 w 124"/>
              <a:gd name="T65" fmla="*/ 272176875 h 116"/>
              <a:gd name="T66" fmla="*/ 307459063 w 124"/>
              <a:gd name="T67" fmla="*/ 277217188 h 116"/>
              <a:gd name="T68" fmla="*/ 297378438 w 124"/>
              <a:gd name="T69" fmla="*/ 292338125 h 116"/>
              <a:gd name="T70" fmla="*/ 277217188 w 124"/>
              <a:gd name="T71" fmla="*/ 287297813 h 116"/>
              <a:gd name="T72" fmla="*/ 272176875 w 124"/>
              <a:gd name="T73" fmla="*/ 272176875 h 116"/>
              <a:gd name="T74" fmla="*/ 257055938 w 124"/>
              <a:gd name="T75" fmla="*/ 257055938 h 116"/>
              <a:gd name="T76" fmla="*/ 246975313 w 124"/>
              <a:gd name="T77" fmla="*/ 246975313 h 116"/>
              <a:gd name="T78" fmla="*/ 226814063 w 124"/>
              <a:gd name="T79" fmla="*/ 231854375 h 116"/>
              <a:gd name="T80" fmla="*/ 216733438 w 124"/>
              <a:gd name="T81" fmla="*/ 216733438 h 116"/>
              <a:gd name="T82" fmla="*/ 201612500 w 124"/>
              <a:gd name="T83" fmla="*/ 196572188 h 116"/>
              <a:gd name="T84" fmla="*/ 181451250 w 124"/>
              <a:gd name="T85" fmla="*/ 191531875 h 116"/>
              <a:gd name="T86" fmla="*/ 166330313 w 124"/>
              <a:gd name="T87" fmla="*/ 181451250 h 116"/>
              <a:gd name="T88" fmla="*/ 151209375 w 124"/>
              <a:gd name="T89" fmla="*/ 181451250 h 116"/>
              <a:gd name="T90" fmla="*/ 136088438 w 124"/>
              <a:gd name="T91" fmla="*/ 181451250 h 116"/>
              <a:gd name="T92" fmla="*/ 126007813 w 124"/>
              <a:gd name="T93" fmla="*/ 176410938 h 116"/>
              <a:gd name="T94" fmla="*/ 120967500 w 124"/>
              <a:gd name="T95" fmla="*/ 171370625 h 116"/>
              <a:gd name="T96" fmla="*/ 105846563 w 124"/>
              <a:gd name="T97" fmla="*/ 181451250 h 116"/>
              <a:gd name="T98" fmla="*/ 90725625 w 124"/>
              <a:gd name="T99" fmla="*/ 181451250 h 116"/>
              <a:gd name="T100" fmla="*/ 75604688 w 124"/>
              <a:gd name="T101" fmla="*/ 171370625 h 116"/>
              <a:gd name="T102" fmla="*/ 65524063 w 124"/>
              <a:gd name="T103" fmla="*/ 171370625 h 116"/>
              <a:gd name="T104" fmla="*/ 60483750 w 124"/>
              <a:gd name="T105" fmla="*/ 181451250 h 116"/>
              <a:gd name="T106" fmla="*/ 55443438 w 124"/>
              <a:gd name="T107" fmla="*/ 201612500 h 116"/>
              <a:gd name="T108" fmla="*/ 45362813 w 124"/>
              <a:gd name="T109" fmla="*/ 186491563 h 116"/>
              <a:gd name="T110" fmla="*/ 30241875 w 124"/>
              <a:gd name="T111" fmla="*/ 191531875 h 116"/>
              <a:gd name="T112" fmla="*/ 10080625 w 124"/>
              <a:gd name="T113" fmla="*/ 191531875 h 116"/>
              <a:gd name="T114" fmla="*/ 5040313 w 124"/>
              <a:gd name="T115" fmla="*/ 186491563 h 116"/>
              <a:gd name="T116" fmla="*/ 5040313 w 124"/>
              <a:gd name="T117" fmla="*/ 166330313 h 116"/>
              <a:gd name="T118" fmla="*/ 0 w 124"/>
              <a:gd name="T119" fmla="*/ 151209375 h 1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4" h="116">
                <a:moveTo>
                  <a:pt x="0" y="58"/>
                </a:moveTo>
                <a:lnTo>
                  <a:pt x="2" y="58"/>
                </a:lnTo>
                <a:lnTo>
                  <a:pt x="2" y="56"/>
                </a:lnTo>
                <a:lnTo>
                  <a:pt x="4" y="54"/>
                </a:lnTo>
                <a:lnTo>
                  <a:pt x="4" y="52"/>
                </a:lnTo>
                <a:lnTo>
                  <a:pt x="4" y="50"/>
                </a:lnTo>
                <a:lnTo>
                  <a:pt x="4" y="48"/>
                </a:lnTo>
                <a:lnTo>
                  <a:pt x="4" y="46"/>
                </a:lnTo>
                <a:lnTo>
                  <a:pt x="6" y="44"/>
                </a:lnTo>
                <a:lnTo>
                  <a:pt x="6" y="42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10" y="34"/>
                </a:lnTo>
                <a:lnTo>
                  <a:pt x="10" y="32"/>
                </a:lnTo>
                <a:lnTo>
                  <a:pt x="8" y="30"/>
                </a:lnTo>
                <a:lnTo>
                  <a:pt x="8" y="28"/>
                </a:lnTo>
                <a:lnTo>
                  <a:pt x="10" y="26"/>
                </a:lnTo>
                <a:lnTo>
                  <a:pt x="10" y="24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6" y="18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18" y="14"/>
                </a:lnTo>
                <a:lnTo>
                  <a:pt x="20" y="12"/>
                </a:lnTo>
                <a:lnTo>
                  <a:pt x="22" y="12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4" y="4"/>
                </a:lnTo>
                <a:lnTo>
                  <a:pt x="36" y="2"/>
                </a:lnTo>
                <a:lnTo>
                  <a:pt x="36" y="0"/>
                </a:lnTo>
                <a:lnTo>
                  <a:pt x="38" y="0"/>
                </a:lnTo>
                <a:lnTo>
                  <a:pt x="40" y="2"/>
                </a:lnTo>
                <a:lnTo>
                  <a:pt x="40" y="4"/>
                </a:lnTo>
                <a:lnTo>
                  <a:pt x="42" y="6"/>
                </a:lnTo>
                <a:lnTo>
                  <a:pt x="42" y="8"/>
                </a:lnTo>
                <a:lnTo>
                  <a:pt x="44" y="10"/>
                </a:lnTo>
                <a:lnTo>
                  <a:pt x="44" y="12"/>
                </a:lnTo>
                <a:lnTo>
                  <a:pt x="44" y="14"/>
                </a:lnTo>
                <a:lnTo>
                  <a:pt x="44" y="16"/>
                </a:lnTo>
                <a:lnTo>
                  <a:pt x="46" y="16"/>
                </a:lnTo>
                <a:lnTo>
                  <a:pt x="46" y="18"/>
                </a:lnTo>
                <a:lnTo>
                  <a:pt x="46" y="20"/>
                </a:lnTo>
                <a:lnTo>
                  <a:pt x="48" y="22"/>
                </a:lnTo>
                <a:lnTo>
                  <a:pt x="48" y="24"/>
                </a:lnTo>
                <a:lnTo>
                  <a:pt x="48" y="26"/>
                </a:lnTo>
                <a:lnTo>
                  <a:pt x="50" y="28"/>
                </a:lnTo>
                <a:lnTo>
                  <a:pt x="48" y="30"/>
                </a:lnTo>
                <a:lnTo>
                  <a:pt x="50" y="32"/>
                </a:lnTo>
                <a:lnTo>
                  <a:pt x="50" y="34"/>
                </a:lnTo>
                <a:lnTo>
                  <a:pt x="50" y="36"/>
                </a:lnTo>
                <a:lnTo>
                  <a:pt x="50" y="38"/>
                </a:lnTo>
                <a:lnTo>
                  <a:pt x="52" y="40"/>
                </a:lnTo>
                <a:lnTo>
                  <a:pt x="52" y="42"/>
                </a:lnTo>
                <a:lnTo>
                  <a:pt x="54" y="44"/>
                </a:lnTo>
                <a:lnTo>
                  <a:pt x="56" y="48"/>
                </a:lnTo>
                <a:lnTo>
                  <a:pt x="54" y="48"/>
                </a:lnTo>
                <a:lnTo>
                  <a:pt x="56" y="50"/>
                </a:lnTo>
                <a:lnTo>
                  <a:pt x="58" y="52"/>
                </a:lnTo>
                <a:lnTo>
                  <a:pt x="60" y="54"/>
                </a:lnTo>
                <a:lnTo>
                  <a:pt x="60" y="56"/>
                </a:lnTo>
                <a:lnTo>
                  <a:pt x="60" y="58"/>
                </a:lnTo>
                <a:lnTo>
                  <a:pt x="62" y="60"/>
                </a:lnTo>
                <a:lnTo>
                  <a:pt x="62" y="58"/>
                </a:lnTo>
                <a:lnTo>
                  <a:pt x="62" y="56"/>
                </a:lnTo>
                <a:lnTo>
                  <a:pt x="62" y="54"/>
                </a:lnTo>
                <a:lnTo>
                  <a:pt x="62" y="52"/>
                </a:lnTo>
                <a:lnTo>
                  <a:pt x="64" y="52"/>
                </a:lnTo>
                <a:lnTo>
                  <a:pt x="66" y="54"/>
                </a:lnTo>
                <a:lnTo>
                  <a:pt x="66" y="56"/>
                </a:lnTo>
                <a:lnTo>
                  <a:pt x="66" y="58"/>
                </a:lnTo>
                <a:lnTo>
                  <a:pt x="68" y="60"/>
                </a:lnTo>
                <a:lnTo>
                  <a:pt x="68" y="62"/>
                </a:lnTo>
                <a:lnTo>
                  <a:pt x="70" y="62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8" y="64"/>
                </a:lnTo>
                <a:lnTo>
                  <a:pt x="78" y="66"/>
                </a:lnTo>
                <a:lnTo>
                  <a:pt x="80" y="68"/>
                </a:lnTo>
                <a:lnTo>
                  <a:pt x="82" y="68"/>
                </a:lnTo>
                <a:lnTo>
                  <a:pt x="84" y="68"/>
                </a:lnTo>
                <a:lnTo>
                  <a:pt x="86" y="68"/>
                </a:lnTo>
                <a:lnTo>
                  <a:pt x="88" y="70"/>
                </a:lnTo>
                <a:lnTo>
                  <a:pt x="88" y="72"/>
                </a:lnTo>
                <a:lnTo>
                  <a:pt x="90" y="72"/>
                </a:lnTo>
                <a:lnTo>
                  <a:pt x="92" y="74"/>
                </a:lnTo>
                <a:lnTo>
                  <a:pt x="92" y="76"/>
                </a:lnTo>
                <a:lnTo>
                  <a:pt x="94" y="78"/>
                </a:lnTo>
                <a:lnTo>
                  <a:pt x="94" y="80"/>
                </a:lnTo>
                <a:lnTo>
                  <a:pt x="96" y="82"/>
                </a:lnTo>
                <a:lnTo>
                  <a:pt x="98" y="84"/>
                </a:lnTo>
                <a:lnTo>
                  <a:pt x="100" y="84"/>
                </a:lnTo>
                <a:lnTo>
                  <a:pt x="102" y="86"/>
                </a:lnTo>
                <a:lnTo>
                  <a:pt x="104" y="88"/>
                </a:lnTo>
                <a:lnTo>
                  <a:pt x="106" y="90"/>
                </a:lnTo>
                <a:lnTo>
                  <a:pt x="108" y="92"/>
                </a:lnTo>
                <a:lnTo>
                  <a:pt x="106" y="90"/>
                </a:lnTo>
                <a:lnTo>
                  <a:pt x="108" y="92"/>
                </a:lnTo>
                <a:lnTo>
                  <a:pt x="110" y="94"/>
                </a:lnTo>
                <a:lnTo>
                  <a:pt x="110" y="96"/>
                </a:lnTo>
                <a:lnTo>
                  <a:pt x="110" y="98"/>
                </a:lnTo>
                <a:lnTo>
                  <a:pt x="112" y="100"/>
                </a:lnTo>
                <a:lnTo>
                  <a:pt x="114" y="100"/>
                </a:lnTo>
                <a:lnTo>
                  <a:pt x="116" y="102"/>
                </a:lnTo>
                <a:lnTo>
                  <a:pt x="118" y="104"/>
                </a:lnTo>
                <a:lnTo>
                  <a:pt x="118" y="106"/>
                </a:lnTo>
                <a:lnTo>
                  <a:pt x="120" y="108"/>
                </a:lnTo>
                <a:lnTo>
                  <a:pt x="122" y="106"/>
                </a:lnTo>
                <a:lnTo>
                  <a:pt x="124" y="108"/>
                </a:lnTo>
                <a:lnTo>
                  <a:pt x="122" y="110"/>
                </a:lnTo>
                <a:lnTo>
                  <a:pt x="120" y="110"/>
                </a:lnTo>
                <a:lnTo>
                  <a:pt x="118" y="112"/>
                </a:lnTo>
                <a:lnTo>
                  <a:pt x="118" y="114"/>
                </a:lnTo>
                <a:lnTo>
                  <a:pt x="118" y="116"/>
                </a:lnTo>
                <a:lnTo>
                  <a:pt x="116" y="116"/>
                </a:lnTo>
                <a:lnTo>
                  <a:pt x="114" y="114"/>
                </a:lnTo>
                <a:lnTo>
                  <a:pt x="112" y="112"/>
                </a:lnTo>
                <a:lnTo>
                  <a:pt x="110" y="114"/>
                </a:lnTo>
                <a:lnTo>
                  <a:pt x="110" y="112"/>
                </a:lnTo>
                <a:lnTo>
                  <a:pt x="108" y="110"/>
                </a:lnTo>
                <a:lnTo>
                  <a:pt x="108" y="108"/>
                </a:lnTo>
                <a:lnTo>
                  <a:pt x="106" y="108"/>
                </a:lnTo>
                <a:lnTo>
                  <a:pt x="104" y="106"/>
                </a:lnTo>
                <a:lnTo>
                  <a:pt x="102" y="104"/>
                </a:lnTo>
                <a:lnTo>
                  <a:pt x="102" y="102"/>
                </a:lnTo>
                <a:lnTo>
                  <a:pt x="100" y="102"/>
                </a:lnTo>
                <a:lnTo>
                  <a:pt x="100" y="100"/>
                </a:lnTo>
                <a:lnTo>
                  <a:pt x="98" y="98"/>
                </a:lnTo>
                <a:lnTo>
                  <a:pt x="96" y="96"/>
                </a:lnTo>
                <a:lnTo>
                  <a:pt x="94" y="94"/>
                </a:lnTo>
                <a:lnTo>
                  <a:pt x="92" y="94"/>
                </a:lnTo>
                <a:lnTo>
                  <a:pt x="90" y="92"/>
                </a:lnTo>
                <a:lnTo>
                  <a:pt x="88" y="90"/>
                </a:lnTo>
                <a:lnTo>
                  <a:pt x="88" y="88"/>
                </a:lnTo>
                <a:lnTo>
                  <a:pt x="86" y="86"/>
                </a:lnTo>
                <a:lnTo>
                  <a:pt x="84" y="84"/>
                </a:lnTo>
                <a:lnTo>
                  <a:pt x="82" y="80"/>
                </a:lnTo>
                <a:lnTo>
                  <a:pt x="80" y="78"/>
                </a:lnTo>
                <a:lnTo>
                  <a:pt x="78" y="78"/>
                </a:lnTo>
                <a:lnTo>
                  <a:pt x="76" y="78"/>
                </a:lnTo>
                <a:lnTo>
                  <a:pt x="74" y="76"/>
                </a:lnTo>
                <a:lnTo>
                  <a:pt x="72" y="76"/>
                </a:lnTo>
                <a:lnTo>
                  <a:pt x="70" y="74"/>
                </a:lnTo>
                <a:lnTo>
                  <a:pt x="70" y="72"/>
                </a:lnTo>
                <a:lnTo>
                  <a:pt x="68" y="72"/>
                </a:lnTo>
                <a:lnTo>
                  <a:pt x="66" y="72"/>
                </a:lnTo>
                <a:lnTo>
                  <a:pt x="64" y="74"/>
                </a:lnTo>
                <a:lnTo>
                  <a:pt x="62" y="72"/>
                </a:lnTo>
                <a:lnTo>
                  <a:pt x="60" y="72"/>
                </a:lnTo>
                <a:lnTo>
                  <a:pt x="58" y="72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4"/>
                </a:lnTo>
                <a:lnTo>
                  <a:pt x="52" y="72"/>
                </a:lnTo>
                <a:lnTo>
                  <a:pt x="50" y="70"/>
                </a:lnTo>
                <a:lnTo>
                  <a:pt x="50" y="68"/>
                </a:lnTo>
                <a:lnTo>
                  <a:pt x="48" y="68"/>
                </a:lnTo>
                <a:lnTo>
                  <a:pt x="48" y="70"/>
                </a:lnTo>
                <a:lnTo>
                  <a:pt x="46" y="72"/>
                </a:lnTo>
                <a:lnTo>
                  <a:pt x="44" y="72"/>
                </a:lnTo>
                <a:lnTo>
                  <a:pt x="42" y="72"/>
                </a:lnTo>
                <a:lnTo>
                  <a:pt x="40" y="74"/>
                </a:lnTo>
                <a:lnTo>
                  <a:pt x="38" y="74"/>
                </a:lnTo>
                <a:lnTo>
                  <a:pt x="36" y="72"/>
                </a:lnTo>
                <a:lnTo>
                  <a:pt x="36" y="70"/>
                </a:lnTo>
                <a:lnTo>
                  <a:pt x="34" y="68"/>
                </a:lnTo>
                <a:lnTo>
                  <a:pt x="32" y="68"/>
                </a:lnTo>
                <a:lnTo>
                  <a:pt x="30" y="68"/>
                </a:lnTo>
                <a:lnTo>
                  <a:pt x="28" y="66"/>
                </a:lnTo>
                <a:lnTo>
                  <a:pt x="28" y="64"/>
                </a:lnTo>
                <a:lnTo>
                  <a:pt x="28" y="66"/>
                </a:lnTo>
                <a:lnTo>
                  <a:pt x="26" y="68"/>
                </a:lnTo>
                <a:lnTo>
                  <a:pt x="26" y="70"/>
                </a:lnTo>
                <a:lnTo>
                  <a:pt x="26" y="72"/>
                </a:lnTo>
                <a:lnTo>
                  <a:pt x="24" y="72"/>
                </a:lnTo>
                <a:lnTo>
                  <a:pt x="24" y="74"/>
                </a:lnTo>
                <a:lnTo>
                  <a:pt x="24" y="76"/>
                </a:lnTo>
                <a:lnTo>
                  <a:pt x="22" y="78"/>
                </a:lnTo>
                <a:lnTo>
                  <a:pt x="22" y="80"/>
                </a:lnTo>
                <a:lnTo>
                  <a:pt x="20" y="78"/>
                </a:lnTo>
                <a:lnTo>
                  <a:pt x="20" y="76"/>
                </a:lnTo>
                <a:lnTo>
                  <a:pt x="18" y="74"/>
                </a:lnTo>
                <a:lnTo>
                  <a:pt x="16" y="72"/>
                </a:lnTo>
                <a:lnTo>
                  <a:pt x="14" y="74"/>
                </a:lnTo>
                <a:lnTo>
                  <a:pt x="12" y="76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4" y="76"/>
                </a:lnTo>
                <a:lnTo>
                  <a:pt x="2" y="74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0" y="5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5" name="Freeform 2319">
            <a:extLst>
              <a:ext uri="{FF2B5EF4-FFF2-40B4-BE49-F238E27FC236}">
                <a16:creationId xmlns:a16="http://schemas.microsoft.com/office/drawing/2014/main" id="{805ADE8A-E420-45BC-8920-55DDC3318A78}"/>
              </a:ext>
            </a:extLst>
          </p:cNvPr>
          <p:cNvSpPr>
            <a:spLocks/>
          </p:cNvSpPr>
          <p:nvPr/>
        </p:nvSpPr>
        <p:spPr bwMode="auto">
          <a:xfrm>
            <a:off x="5259388" y="3344863"/>
            <a:ext cx="196850" cy="184151"/>
          </a:xfrm>
          <a:custGeom>
            <a:avLst/>
            <a:gdLst>
              <a:gd name="T0" fmla="*/ 10080625 w 124"/>
              <a:gd name="T1" fmla="*/ 136088438 h 116"/>
              <a:gd name="T2" fmla="*/ 10080625 w 124"/>
              <a:gd name="T3" fmla="*/ 115927188 h 116"/>
              <a:gd name="T4" fmla="*/ 20161250 w 124"/>
              <a:gd name="T5" fmla="*/ 100806250 h 116"/>
              <a:gd name="T6" fmla="*/ 25201563 w 124"/>
              <a:gd name="T7" fmla="*/ 80645000 h 116"/>
              <a:gd name="T8" fmla="*/ 25201563 w 124"/>
              <a:gd name="T9" fmla="*/ 65524063 h 116"/>
              <a:gd name="T10" fmla="*/ 35282188 w 124"/>
              <a:gd name="T11" fmla="*/ 50403125 h 116"/>
              <a:gd name="T12" fmla="*/ 45362813 w 124"/>
              <a:gd name="T13" fmla="*/ 45362813 h 116"/>
              <a:gd name="T14" fmla="*/ 50403125 w 124"/>
              <a:gd name="T15" fmla="*/ 30241875 h 116"/>
              <a:gd name="T16" fmla="*/ 65524063 w 124"/>
              <a:gd name="T17" fmla="*/ 25201563 h 116"/>
              <a:gd name="T18" fmla="*/ 85685313 w 124"/>
              <a:gd name="T19" fmla="*/ 15120938 h 116"/>
              <a:gd name="T20" fmla="*/ 95765938 w 124"/>
              <a:gd name="T21" fmla="*/ 0 h 116"/>
              <a:gd name="T22" fmla="*/ 105846563 w 124"/>
              <a:gd name="T23" fmla="*/ 20161250 h 116"/>
              <a:gd name="T24" fmla="*/ 110886875 w 124"/>
              <a:gd name="T25" fmla="*/ 40322500 h 116"/>
              <a:gd name="T26" fmla="*/ 120967500 w 124"/>
              <a:gd name="T27" fmla="*/ 55443438 h 116"/>
              <a:gd name="T28" fmla="*/ 126007813 w 124"/>
              <a:gd name="T29" fmla="*/ 70564375 h 116"/>
              <a:gd name="T30" fmla="*/ 126007813 w 124"/>
              <a:gd name="T31" fmla="*/ 85685313 h 116"/>
              <a:gd name="T32" fmla="*/ 131048125 w 124"/>
              <a:gd name="T33" fmla="*/ 105846563 h 116"/>
              <a:gd name="T34" fmla="*/ 141128750 w 124"/>
              <a:gd name="T35" fmla="*/ 126007813 h 116"/>
              <a:gd name="T36" fmla="*/ 151209375 w 124"/>
              <a:gd name="T37" fmla="*/ 141128750 h 116"/>
              <a:gd name="T38" fmla="*/ 156249688 w 124"/>
              <a:gd name="T39" fmla="*/ 146169063 h 116"/>
              <a:gd name="T40" fmla="*/ 161290000 w 124"/>
              <a:gd name="T41" fmla="*/ 131048125 h 116"/>
              <a:gd name="T42" fmla="*/ 166330313 w 124"/>
              <a:gd name="T43" fmla="*/ 146169063 h 116"/>
              <a:gd name="T44" fmla="*/ 181451250 w 124"/>
              <a:gd name="T45" fmla="*/ 156249688 h 116"/>
              <a:gd name="T46" fmla="*/ 196572188 w 124"/>
              <a:gd name="T47" fmla="*/ 161290000 h 116"/>
              <a:gd name="T48" fmla="*/ 211693125 w 124"/>
              <a:gd name="T49" fmla="*/ 171370625 h 116"/>
              <a:gd name="T50" fmla="*/ 221773750 w 124"/>
              <a:gd name="T51" fmla="*/ 181451250 h 116"/>
              <a:gd name="T52" fmla="*/ 236894688 w 124"/>
              <a:gd name="T53" fmla="*/ 196572188 h 116"/>
              <a:gd name="T54" fmla="*/ 246975313 w 124"/>
              <a:gd name="T55" fmla="*/ 211693125 h 116"/>
              <a:gd name="T56" fmla="*/ 262096250 w 124"/>
              <a:gd name="T57" fmla="*/ 221773750 h 116"/>
              <a:gd name="T58" fmla="*/ 272176875 w 124"/>
              <a:gd name="T59" fmla="*/ 231854375 h 116"/>
              <a:gd name="T60" fmla="*/ 277217188 w 124"/>
              <a:gd name="T61" fmla="*/ 246975313 h 116"/>
              <a:gd name="T62" fmla="*/ 292338125 w 124"/>
              <a:gd name="T63" fmla="*/ 257055938 h 116"/>
              <a:gd name="T64" fmla="*/ 302418750 w 124"/>
              <a:gd name="T65" fmla="*/ 272176875 h 116"/>
              <a:gd name="T66" fmla="*/ 307459063 w 124"/>
              <a:gd name="T67" fmla="*/ 277217188 h 116"/>
              <a:gd name="T68" fmla="*/ 297378438 w 124"/>
              <a:gd name="T69" fmla="*/ 292338125 h 116"/>
              <a:gd name="T70" fmla="*/ 277217188 w 124"/>
              <a:gd name="T71" fmla="*/ 287297813 h 116"/>
              <a:gd name="T72" fmla="*/ 272176875 w 124"/>
              <a:gd name="T73" fmla="*/ 272176875 h 116"/>
              <a:gd name="T74" fmla="*/ 257055938 w 124"/>
              <a:gd name="T75" fmla="*/ 257055938 h 116"/>
              <a:gd name="T76" fmla="*/ 246975313 w 124"/>
              <a:gd name="T77" fmla="*/ 246975313 h 116"/>
              <a:gd name="T78" fmla="*/ 226814063 w 124"/>
              <a:gd name="T79" fmla="*/ 231854375 h 116"/>
              <a:gd name="T80" fmla="*/ 216733438 w 124"/>
              <a:gd name="T81" fmla="*/ 216733438 h 116"/>
              <a:gd name="T82" fmla="*/ 201612500 w 124"/>
              <a:gd name="T83" fmla="*/ 196572188 h 116"/>
              <a:gd name="T84" fmla="*/ 181451250 w 124"/>
              <a:gd name="T85" fmla="*/ 191531875 h 116"/>
              <a:gd name="T86" fmla="*/ 166330313 w 124"/>
              <a:gd name="T87" fmla="*/ 181451250 h 116"/>
              <a:gd name="T88" fmla="*/ 151209375 w 124"/>
              <a:gd name="T89" fmla="*/ 181451250 h 116"/>
              <a:gd name="T90" fmla="*/ 136088438 w 124"/>
              <a:gd name="T91" fmla="*/ 181451250 h 116"/>
              <a:gd name="T92" fmla="*/ 126007813 w 124"/>
              <a:gd name="T93" fmla="*/ 176410938 h 116"/>
              <a:gd name="T94" fmla="*/ 120967500 w 124"/>
              <a:gd name="T95" fmla="*/ 171370625 h 116"/>
              <a:gd name="T96" fmla="*/ 105846563 w 124"/>
              <a:gd name="T97" fmla="*/ 181451250 h 116"/>
              <a:gd name="T98" fmla="*/ 90725625 w 124"/>
              <a:gd name="T99" fmla="*/ 181451250 h 116"/>
              <a:gd name="T100" fmla="*/ 75604688 w 124"/>
              <a:gd name="T101" fmla="*/ 171370625 h 116"/>
              <a:gd name="T102" fmla="*/ 65524063 w 124"/>
              <a:gd name="T103" fmla="*/ 171370625 h 116"/>
              <a:gd name="T104" fmla="*/ 60483750 w 124"/>
              <a:gd name="T105" fmla="*/ 181451250 h 116"/>
              <a:gd name="T106" fmla="*/ 55443438 w 124"/>
              <a:gd name="T107" fmla="*/ 201612500 h 116"/>
              <a:gd name="T108" fmla="*/ 45362813 w 124"/>
              <a:gd name="T109" fmla="*/ 186491563 h 116"/>
              <a:gd name="T110" fmla="*/ 30241875 w 124"/>
              <a:gd name="T111" fmla="*/ 191531875 h 116"/>
              <a:gd name="T112" fmla="*/ 10080625 w 124"/>
              <a:gd name="T113" fmla="*/ 191531875 h 116"/>
              <a:gd name="T114" fmla="*/ 5040313 w 124"/>
              <a:gd name="T115" fmla="*/ 186491563 h 116"/>
              <a:gd name="T116" fmla="*/ 5040313 w 124"/>
              <a:gd name="T117" fmla="*/ 166330313 h 116"/>
              <a:gd name="T118" fmla="*/ 0 w 124"/>
              <a:gd name="T119" fmla="*/ 151209375 h 1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4" h="116">
                <a:moveTo>
                  <a:pt x="0" y="58"/>
                </a:moveTo>
                <a:lnTo>
                  <a:pt x="2" y="58"/>
                </a:lnTo>
                <a:lnTo>
                  <a:pt x="2" y="56"/>
                </a:lnTo>
                <a:lnTo>
                  <a:pt x="4" y="54"/>
                </a:lnTo>
                <a:lnTo>
                  <a:pt x="4" y="52"/>
                </a:lnTo>
                <a:lnTo>
                  <a:pt x="4" y="50"/>
                </a:lnTo>
                <a:lnTo>
                  <a:pt x="4" y="48"/>
                </a:lnTo>
                <a:lnTo>
                  <a:pt x="4" y="46"/>
                </a:lnTo>
                <a:lnTo>
                  <a:pt x="6" y="44"/>
                </a:lnTo>
                <a:lnTo>
                  <a:pt x="6" y="42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10" y="34"/>
                </a:lnTo>
                <a:lnTo>
                  <a:pt x="10" y="32"/>
                </a:lnTo>
                <a:lnTo>
                  <a:pt x="8" y="30"/>
                </a:lnTo>
                <a:lnTo>
                  <a:pt x="8" y="28"/>
                </a:lnTo>
                <a:lnTo>
                  <a:pt x="10" y="26"/>
                </a:lnTo>
                <a:lnTo>
                  <a:pt x="10" y="24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6" y="18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18" y="14"/>
                </a:lnTo>
                <a:lnTo>
                  <a:pt x="20" y="12"/>
                </a:lnTo>
                <a:lnTo>
                  <a:pt x="22" y="12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4" y="4"/>
                </a:lnTo>
                <a:lnTo>
                  <a:pt x="36" y="2"/>
                </a:lnTo>
                <a:lnTo>
                  <a:pt x="36" y="0"/>
                </a:lnTo>
                <a:lnTo>
                  <a:pt x="38" y="0"/>
                </a:lnTo>
                <a:lnTo>
                  <a:pt x="40" y="2"/>
                </a:lnTo>
                <a:lnTo>
                  <a:pt x="40" y="4"/>
                </a:lnTo>
                <a:lnTo>
                  <a:pt x="42" y="6"/>
                </a:lnTo>
                <a:lnTo>
                  <a:pt x="42" y="8"/>
                </a:lnTo>
                <a:lnTo>
                  <a:pt x="44" y="10"/>
                </a:lnTo>
                <a:lnTo>
                  <a:pt x="44" y="12"/>
                </a:lnTo>
                <a:lnTo>
                  <a:pt x="44" y="14"/>
                </a:lnTo>
                <a:lnTo>
                  <a:pt x="44" y="16"/>
                </a:lnTo>
                <a:lnTo>
                  <a:pt x="46" y="16"/>
                </a:lnTo>
                <a:lnTo>
                  <a:pt x="46" y="18"/>
                </a:lnTo>
                <a:lnTo>
                  <a:pt x="46" y="20"/>
                </a:lnTo>
                <a:lnTo>
                  <a:pt x="48" y="22"/>
                </a:lnTo>
                <a:lnTo>
                  <a:pt x="48" y="24"/>
                </a:lnTo>
                <a:lnTo>
                  <a:pt x="48" y="26"/>
                </a:lnTo>
                <a:lnTo>
                  <a:pt x="50" y="28"/>
                </a:lnTo>
                <a:lnTo>
                  <a:pt x="48" y="30"/>
                </a:lnTo>
                <a:lnTo>
                  <a:pt x="50" y="32"/>
                </a:lnTo>
                <a:lnTo>
                  <a:pt x="50" y="34"/>
                </a:lnTo>
                <a:lnTo>
                  <a:pt x="50" y="36"/>
                </a:lnTo>
                <a:lnTo>
                  <a:pt x="50" y="38"/>
                </a:lnTo>
                <a:lnTo>
                  <a:pt x="52" y="40"/>
                </a:lnTo>
                <a:lnTo>
                  <a:pt x="52" y="42"/>
                </a:lnTo>
                <a:lnTo>
                  <a:pt x="54" y="44"/>
                </a:lnTo>
                <a:lnTo>
                  <a:pt x="56" y="48"/>
                </a:lnTo>
                <a:lnTo>
                  <a:pt x="54" y="48"/>
                </a:lnTo>
                <a:lnTo>
                  <a:pt x="56" y="50"/>
                </a:lnTo>
                <a:lnTo>
                  <a:pt x="58" y="52"/>
                </a:lnTo>
                <a:lnTo>
                  <a:pt x="60" y="54"/>
                </a:lnTo>
                <a:lnTo>
                  <a:pt x="60" y="56"/>
                </a:lnTo>
                <a:lnTo>
                  <a:pt x="60" y="58"/>
                </a:lnTo>
                <a:lnTo>
                  <a:pt x="62" y="60"/>
                </a:lnTo>
                <a:lnTo>
                  <a:pt x="62" y="58"/>
                </a:lnTo>
                <a:lnTo>
                  <a:pt x="62" y="56"/>
                </a:lnTo>
                <a:lnTo>
                  <a:pt x="62" y="54"/>
                </a:lnTo>
                <a:lnTo>
                  <a:pt x="62" y="52"/>
                </a:lnTo>
                <a:lnTo>
                  <a:pt x="64" y="52"/>
                </a:lnTo>
                <a:lnTo>
                  <a:pt x="66" y="54"/>
                </a:lnTo>
                <a:lnTo>
                  <a:pt x="66" y="56"/>
                </a:lnTo>
                <a:lnTo>
                  <a:pt x="66" y="58"/>
                </a:lnTo>
                <a:lnTo>
                  <a:pt x="68" y="60"/>
                </a:lnTo>
                <a:lnTo>
                  <a:pt x="68" y="62"/>
                </a:lnTo>
                <a:lnTo>
                  <a:pt x="70" y="62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8" y="64"/>
                </a:lnTo>
                <a:lnTo>
                  <a:pt x="78" y="66"/>
                </a:lnTo>
                <a:lnTo>
                  <a:pt x="80" y="68"/>
                </a:lnTo>
                <a:lnTo>
                  <a:pt x="82" y="68"/>
                </a:lnTo>
                <a:lnTo>
                  <a:pt x="84" y="68"/>
                </a:lnTo>
                <a:lnTo>
                  <a:pt x="86" y="68"/>
                </a:lnTo>
                <a:lnTo>
                  <a:pt x="88" y="70"/>
                </a:lnTo>
                <a:lnTo>
                  <a:pt x="88" y="72"/>
                </a:lnTo>
                <a:lnTo>
                  <a:pt x="90" y="72"/>
                </a:lnTo>
                <a:lnTo>
                  <a:pt x="92" y="74"/>
                </a:lnTo>
                <a:lnTo>
                  <a:pt x="92" y="76"/>
                </a:lnTo>
                <a:lnTo>
                  <a:pt x="94" y="78"/>
                </a:lnTo>
                <a:lnTo>
                  <a:pt x="94" y="80"/>
                </a:lnTo>
                <a:lnTo>
                  <a:pt x="96" y="82"/>
                </a:lnTo>
                <a:lnTo>
                  <a:pt x="98" y="84"/>
                </a:lnTo>
                <a:lnTo>
                  <a:pt x="100" y="84"/>
                </a:lnTo>
                <a:lnTo>
                  <a:pt x="102" y="86"/>
                </a:lnTo>
                <a:lnTo>
                  <a:pt x="104" y="88"/>
                </a:lnTo>
                <a:lnTo>
                  <a:pt x="106" y="90"/>
                </a:lnTo>
                <a:lnTo>
                  <a:pt x="108" y="92"/>
                </a:lnTo>
                <a:lnTo>
                  <a:pt x="106" y="90"/>
                </a:lnTo>
                <a:lnTo>
                  <a:pt x="108" y="92"/>
                </a:lnTo>
                <a:lnTo>
                  <a:pt x="110" y="94"/>
                </a:lnTo>
                <a:lnTo>
                  <a:pt x="110" y="96"/>
                </a:lnTo>
                <a:lnTo>
                  <a:pt x="110" y="98"/>
                </a:lnTo>
                <a:lnTo>
                  <a:pt x="112" y="100"/>
                </a:lnTo>
                <a:lnTo>
                  <a:pt x="114" y="100"/>
                </a:lnTo>
                <a:lnTo>
                  <a:pt x="116" y="102"/>
                </a:lnTo>
                <a:lnTo>
                  <a:pt x="118" y="104"/>
                </a:lnTo>
                <a:lnTo>
                  <a:pt x="118" y="106"/>
                </a:lnTo>
                <a:lnTo>
                  <a:pt x="120" y="108"/>
                </a:lnTo>
                <a:lnTo>
                  <a:pt x="122" y="106"/>
                </a:lnTo>
                <a:lnTo>
                  <a:pt x="124" y="108"/>
                </a:lnTo>
                <a:lnTo>
                  <a:pt x="122" y="110"/>
                </a:lnTo>
                <a:lnTo>
                  <a:pt x="120" y="110"/>
                </a:lnTo>
                <a:lnTo>
                  <a:pt x="118" y="112"/>
                </a:lnTo>
                <a:lnTo>
                  <a:pt x="118" y="114"/>
                </a:lnTo>
                <a:lnTo>
                  <a:pt x="118" y="116"/>
                </a:lnTo>
                <a:lnTo>
                  <a:pt x="116" y="116"/>
                </a:lnTo>
                <a:lnTo>
                  <a:pt x="114" y="114"/>
                </a:lnTo>
                <a:lnTo>
                  <a:pt x="112" y="112"/>
                </a:lnTo>
                <a:lnTo>
                  <a:pt x="110" y="114"/>
                </a:lnTo>
                <a:lnTo>
                  <a:pt x="110" y="112"/>
                </a:lnTo>
                <a:lnTo>
                  <a:pt x="108" y="110"/>
                </a:lnTo>
                <a:lnTo>
                  <a:pt x="108" y="108"/>
                </a:lnTo>
                <a:lnTo>
                  <a:pt x="106" y="108"/>
                </a:lnTo>
                <a:lnTo>
                  <a:pt x="104" y="106"/>
                </a:lnTo>
                <a:lnTo>
                  <a:pt x="102" y="104"/>
                </a:lnTo>
                <a:lnTo>
                  <a:pt x="102" y="102"/>
                </a:lnTo>
                <a:lnTo>
                  <a:pt x="100" y="102"/>
                </a:lnTo>
                <a:lnTo>
                  <a:pt x="100" y="100"/>
                </a:lnTo>
                <a:lnTo>
                  <a:pt x="98" y="98"/>
                </a:lnTo>
                <a:lnTo>
                  <a:pt x="96" y="96"/>
                </a:lnTo>
                <a:lnTo>
                  <a:pt x="94" y="94"/>
                </a:lnTo>
                <a:lnTo>
                  <a:pt x="92" y="94"/>
                </a:lnTo>
                <a:lnTo>
                  <a:pt x="90" y="92"/>
                </a:lnTo>
                <a:lnTo>
                  <a:pt x="88" y="90"/>
                </a:lnTo>
                <a:lnTo>
                  <a:pt x="88" y="88"/>
                </a:lnTo>
                <a:lnTo>
                  <a:pt x="86" y="86"/>
                </a:lnTo>
                <a:lnTo>
                  <a:pt x="84" y="84"/>
                </a:lnTo>
                <a:lnTo>
                  <a:pt x="82" y="80"/>
                </a:lnTo>
                <a:lnTo>
                  <a:pt x="80" y="78"/>
                </a:lnTo>
                <a:lnTo>
                  <a:pt x="78" y="78"/>
                </a:lnTo>
                <a:lnTo>
                  <a:pt x="76" y="78"/>
                </a:lnTo>
                <a:lnTo>
                  <a:pt x="74" y="76"/>
                </a:lnTo>
                <a:lnTo>
                  <a:pt x="72" y="76"/>
                </a:lnTo>
                <a:lnTo>
                  <a:pt x="70" y="74"/>
                </a:lnTo>
                <a:lnTo>
                  <a:pt x="70" y="72"/>
                </a:lnTo>
                <a:lnTo>
                  <a:pt x="68" y="72"/>
                </a:lnTo>
                <a:lnTo>
                  <a:pt x="66" y="72"/>
                </a:lnTo>
                <a:lnTo>
                  <a:pt x="64" y="74"/>
                </a:lnTo>
                <a:lnTo>
                  <a:pt x="62" y="72"/>
                </a:lnTo>
                <a:lnTo>
                  <a:pt x="60" y="72"/>
                </a:lnTo>
                <a:lnTo>
                  <a:pt x="58" y="72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4"/>
                </a:lnTo>
                <a:lnTo>
                  <a:pt x="52" y="72"/>
                </a:lnTo>
                <a:lnTo>
                  <a:pt x="50" y="70"/>
                </a:lnTo>
                <a:lnTo>
                  <a:pt x="50" y="68"/>
                </a:lnTo>
                <a:lnTo>
                  <a:pt x="48" y="68"/>
                </a:lnTo>
                <a:lnTo>
                  <a:pt x="48" y="70"/>
                </a:lnTo>
                <a:lnTo>
                  <a:pt x="46" y="72"/>
                </a:lnTo>
                <a:lnTo>
                  <a:pt x="44" y="72"/>
                </a:lnTo>
                <a:lnTo>
                  <a:pt x="42" y="72"/>
                </a:lnTo>
                <a:lnTo>
                  <a:pt x="40" y="74"/>
                </a:lnTo>
                <a:lnTo>
                  <a:pt x="38" y="74"/>
                </a:lnTo>
                <a:lnTo>
                  <a:pt x="36" y="72"/>
                </a:lnTo>
                <a:lnTo>
                  <a:pt x="36" y="70"/>
                </a:lnTo>
                <a:lnTo>
                  <a:pt x="34" y="68"/>
                </a:lnTo>
                <a:lnTo>
                  <a:pt x="32" y="68"/>
                </a:lnTo>
                <a:lnTo>
                  <a:pt x="30" y="68"/>
                </a:lnTo>
                <a:lnTo>
                  <a:pt x="28" y="66"/>
                </a:lnTo>
                <a:lnTo>
                  <a:pt x="28" y="64"/>
                </a:lnTo>
                <a:lnTo>
                  <a:pt x="28" y="66"/>
                </a:lnTo>
                <a:lnTo>
                  <a:pt x="26" y="68"/>
                </a:lnTo>
                <a:lnTo>
                  <a:pt x="26" y="70"/>
                </a:lnTo>
                <a:lnTo>
                  <a:pt x="26" y="72"/>
                </a:lnTo>
                <a:lnTo>
                  <a:pt x="24" y="72"/>
                </a:lnTo>
                <a:lnTo>
                  <a:pt x="24" y="74"/>
                </a:lnTo>
                <a:lnTo>
                  <a:pt x="24" y="76"/>
                </a:lnTo>
                <a:lnTo>
                  <a:pt x="22" y="78"/>
                </a:lnTo>
                <a:lnTo>
                  <a:pt x="22" y="80"/>
                </a:lnTo>
                <a:lnTo>
                  <a:pt x="20" y="78"/>
                </a:lnTo>
                <a:lnTo>
                  <a:pt x="20" y="76"/>
                </a:lnTo>
                <a:lnTo>
                  <a:pt x="18" y="74"/>
                </a:lnTo>
                <a:lnTo>
                  <a:pt x="16" y="72"/>
                </a:lnTo>
                <a:lnTo>
                  <a:pt x="14" y="74"/>
                </a:lnTo>
                <a:lnTo>
                  <a:pt x="12" y="76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4" y="76"/>
                </a:lnTo>
                <a:lnTo>
                  <a:pt x="2" y="74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0" y="5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6" name="Freeform 2320">
            <a:extLst>
              <a:ext uri="{FF2B5EF4-FFF2-40B4-BE49-F238E27FC236}">
                <a16:creationId xmlns:a16="http://schemas.microsoft.com/office/drawing/2014/main" id="{950490AF-90DC-4003-8845-03DE6929814D}"/>
              </a:ext>
            </a:extLst>
          </p:cNvPr>
          <p:cNvSpPr>
            <a:spLocks noEditPoints="1"/>
          </p:cNvSpPr>
          <p:nvPr/>
        </p:nvSpPr>
        <p:spPr bwMode="auto">
          <a:xfrm>
            <a:off x="5119688" y="2930526"/>
            <a:ext cx="101600" cy="1101725"/>
          </a:xfrm>
          <a:custGeom>
            <a:avLst/>
            <a:gdLst>
              <a:gd name="T0" fmla="*/ 5040313 w 64"/>
              <a:gd name="T1" fmla="*/ 15120938 h 694"/>
              <a:gd name="T2" fmla="*/ 10080625 w 64"/>
              <a:gd name="T3" fmla="*/ 15120938 h 694"/>
              <a:gd name="T4" fmla="*/ 0 w 64"/>
              <a:gd name="T5" fmla="*/ 0 h 694"/>
              <a:gd name="T6" fmla="*/ 0 w 64"/>
              <a:gd name="T7" fmla="*/ 0 h 694"/>
              <a:gd name="T8" fmla="*/ 25201563 w 64"/>
              <a:gd name="T9" fmla="*/ 1733867500 h 694"/>
              <a:gd name="T10" fmla="*/ 35282188 w 64"/>
              <a:gd name="T11" fmla="*/ 1728827188 h 694"/>
              <a:gd name="T12" fmla="*/ 40322500 w 64"/>
              <a:gd name="T13" fmla="*/ 1713706250 h 694"/>
              <a:gd name="T14" fmla="*/ 55443438 w 64"/>
              <a:gd name="T15" fmla="*/ 1723786875 h 694"/>
              <a:gd name="T16" fmla="*/ 70564375 w 64"/>
              <a:gd name="T17" fmla="*/ 1723786875 h 694"/>
              <a:gd name="T18" fmla="*/ 70564375 w 64"/>
              <a:gd name="T19" fmla="*/ 1743948125 h 694"/>
              <a:gd name="T20" fmla="*/ 75604688 w 64"/>
              <a:gd name="T21" fmla="*/ 1743948125 h 694"/>
              <a:gd name="T22" fmla="*/ 70564375 w 64"/>
              <a:gd name="T23" fmla="*/ 1733867500 h 694"/>
              <a:gd name="T24" fmla="*/ 80645000 w 64"/>
              <a:gd name="T25" fmla="*/ 1718746563 h 694"/>
              <a:gd name="T26" fmla="*/ 95765938 w 64"/>
              <a:gd name="T27" fmla="*/ 1728827188 h 694"/>
              <a:gd name="T28" fmla="*/ 105846563 w 64"/>
              <a:gd name="T29" fmla="*/ 1713706250 h 694"/>
              <a:gd name="T30" fmla="*/ 115927188 w 64"/>
              <a:gd name="T31" fmla="*/ 1703625625 h 694"/>
              <a:gd name="T32" fmla="*/ 100806250 w 64"/>
              <a:gd name="T33" fmla="*/ 1708665938 h 694"/>
              <a:gd name="T34" fmla="*/ 95765938 w 64"/>
              <a:gd name="T35" fmla="*/ 1698585313 h 694"/>
              <a:gd name="T36" fmla="*/ 95765938 w 64"/>
              <a:gd name="T37" fmla="*/ 1693545000 h 694"/>
              <a:gd name="T38" fmla="*/ 95765938 w 64"/>
              <a:gd name="T39" fmla="*/ 1688504688 h 694"/>
              <a:gd name="T40" fmla="*/ 105846563 w 64"/>
              <a:gd name="T41" fmla="*/ 1683464375 h 694"/>
              <a:gd name="T42" fmla="*/ 110886875 w 64"/>
              <a:gd name="T43" fmla="*/ 1673383750 h 694"/>
              <a:gd name="T44" fmla="*/ 115927188 w 64"/>
              <a:gd name="T45" fmla="*/ 1668343438 h 694"/>
              <a:gd name="T46" fmla="*/ 120967500 w 64"/>
              <a:gd name="T47" fmla="*/ 1658262813 h 694"/>
              <a:gd name="T48" fmla="*/ 131048125 w 64"/>
              <a:gd name="T49" fmla="*/ 1643141875 h 694"/>
              <a:gd name="T50" fmla="*/ 126007813 w 64"/>
              <a:gd name="T51" fmla="*/ 1628020938 h 694"/>
              <a:gd name="T52" fmla="*/ 141128750 w 64"/>
              <a:gd name="T53" fmla="*/ 1617940313 h 694"/>
              <a:gd name="T54" fmla="*/ 151209375 w 64"/>
              <a:gd name="T55" fmla="*/ 1612900000 h 694"/>
              <a:gd name="T56" fmla="*/ 161290000 w 64"/>
              <a:gd name="T57" fmla="*/ 1607859688 h 694"/>
              <a:gd name="T58" fmla="*/ 146169063 w 64"/>
              <a:gd name="T59" fmla="*/ 1602819375 h 694"/>
              <a:gd name="T60" fmla="*/ 136088438 w 64"/>
              <a:gd name="T61" fmla="*/ 1607859688 h 694"/>
              <a:gd name="T62" fmla="*/ 120967500 w 64"/>
              <a:gd name="T63" fmla="*/ 1592738750 h 694"/>
              <a:gd name="T64" fmla="*/ 120967500 w 64"/>
              <a:gd name="T65" fmla="*/ 1582658125 h 694"/>
              <a:gd name="T66" fmla="*/ 110886875 w 64"/>
              <a:gd name="T67" fmla="*/ 1577617813 h 694"/>
              <a:gd name="T68" fmla="*/ 95765938 w 64"/>
              <a:gd name="T69" fmla="*/ 1582658125 h 694"/>
              <a:gd name="T70" fmla="*/ 100806250 w 64"/>
              <a:gd name="T71" fmla="*/ 1577617813 h 694"/>
              <a:gd name="T72" fmla="*/ 85685313 w 64"/>
              <a:gd name="T73" fmla="*/ 1575098450 h 694"/>
              <a:gd name="T74" fmla="*/ 85685313 w 64"/>
              <a:gd name="T75" fmla="*/ 1582658125 h 694"/>
              <a:gd name="T76" fmla="*/ 70564375 w 64"/>
              <a:gd name="T77" fmla="*/ 1587698438 h 694"/>
              <a:gd name="T78" fmla="*/ 60483750 w 64"/>
              <a:gd name="T79" fmla="*/ 1582658125 h 694"/>
              <a:gd name="T80" fmla="*/ 55443438 w 64"/>
              <a:gd name="T81" fmla="*/ 1592738750 h 694"/>
              <a:gd name="T82" fmla="*/ 40322500 w 64"/>
              <a:gd name="T83" fmla="*/ 1592738750 h 694"/>
              <a:gd name="T84" fmla="*/ 30241875 w 64"/>
              <a:gd name="T85" fmla="*/ 1602819375 h 694"/>
              <a:gd name="T86" fmla="*/ 25201563 w 64"/>
              <a:gd name="T87" fmla="*/ 1617940313 h 694"/>
              <a:gd name="T88" fmla="*/ 15120938 w 64"/>
              <a:gd name="T89" fmla="*/ 1633061250 h 694"/>
              <a:gd name="T90" fmla="*/ 25201563 w 64"/>
              <a:gd name="T91" fmla="*/ 1648182188 h 694"/>
              <a:gd name="T92" fmla="*/ 20161250 w 64"/>
              <a:gd name="T93" fmla="*/ 1663303125 h 694"/>
              <a:gd name="T94" fmla="*/ 20161250 w 64"/>
              <a:gd name="T95" fmla="*/ 1683464375 h 694"/>
              <a:gd name="T96" fmla="*/ 15120938 w 64"/>
              <a:gd name="T97" fmla="*/ 1698585313 h 694"/>
              <a:gd name="T98" fmla="*/ 15120938 w 64"/>
              <a:gd name="T99" fmla="*/ 1718746563 h 694"/>
              <a:gd name="T100" fmla="*/ 20161250 w 64"/>
              <a:gd name="T101" fmla="*/ 1733867500 h 6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694">
                <a:moveTo>
                  <a:pt x="6" y="6"/>
                </a:move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lnTo>
                  <a:pt x="6" y="6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  <a:moveTo>
                  <a:pt x="8" y="692"/>
                </a:moveTo>
                <a:lnTo>
                  <a:pt x="10" y="690"/>
                </a:lnTo>
                <a:lnTo>
                  <a:pt x="10" y="688"/>
                </a:lnTo>
                <a:lnTo>
                  <a:pt x="12" y="690"/>
                </a:lnTo>
                <a:lnTo>
                  <a:pt x="12" y="688"/>
                </a:lnTo>
                <a:lnTo>
                  <a:pt x="12" y="686"/>
                </a:lnTo>
                <a:lnTo>
                  <a:pt x="14" y="686"/>
                </a:lnTo>
                <a:lnTo>
                  <a:pt x="16" y="686"/>
                </a:lnTo>
                <a:lnTo>
                  <a:pt x="14" y="684"/>
                </a:lnTo>
                <a:lnTo>
                  <a:pt x="14" y="682"/>
                </a:lnTo>
                <a:lnTo>
                  <a:pt x="16" y="680"/>
                </a:lnTo>
                <a:lnTo>
                  <a:pt x="18" y="680"/>
                </a:lnTo>
                <a:lnTo>
                  <a:pt x="18" y="682"/>
                </a:lnTo>
                <a:lnTo>
                  <a:pt x="20" y="684"/>
                </a:lnTo>
                <a:lnTo>
                  <a:pt x="22" y="684"/>
                </a:lnTo>
                <a:lnTo>
                  <a:pt x="24" y="682"/>
                </a:lnTo>
                <a:lnTo>
                  <a:pt x="26" y="684"/>
                </a:lnTo>
                <a:lnTo>
                  <a:pt x="28" y="684"/>
                </a:lnTo>
                <a:lnTo>
                  <a:pt x="28" y="686"/>
                </a:lnTo>
                <a:lnTo>
                  <a:pt x="28" y="688"/>
                </a:lnTo>
                <a:lnTo>
                  <a:pt x="28" y="690"/>
                </a:lnTo>
                <a:lnTo>
                  <a:pt x="28" y="692"/>
                </a:lnTo>
                <a:lnTo>
                  <a:pt x="26" y="692"/>
                </a:lnTo>
                <a:lnTo>
                  <a:pt x="26" y="694"/>
                </a:lnTo>
                <a:lnTo>
                  <a:pt x="28" y="692"/>
                </a:lnTo>
                <a:lnTo>
                  <a:pt x="30" y="692"/>
                </a:lnTo>
                <a:lnTo>
                  <a:pt x="28" y="690"/>
                </a:lnTo>
                <a:lnTo>
                  <a:pt x="28" y="688"/>
                </a:lnTo>
                <a:lnTo>
                  <a:pt x="28" y="686"/>
                </a:lnTo>
                <a:lnTo>
                  <a:pt x="28" y="684"/>
                </a:lnTo>
                <a:lnTo>
                  <a:pt x="30" y="682"/>
                </a:lnTo>
                <a:lnTo>
                  <a:pt x="32" y="682"/>
                </a:lnTo>
                <a:lnTo>
                  <a:pt x="32" y="684"/>
                </a:lnTo>
                <a:lnTo>
                  <a:pt x="34" y="686"/>
                </a:lnTo>
                <a:lnTo>
                  <a:pt x="36" y="684"/>
                </a:lnTo>
                <a:lnTo>
                  <a:pt x="38" y="686"/>
                </a:lnTo>
                <a:lnTo>
                  <a:pt x="38" y="684"/>
                </a:lnTo>
                <a:lnTo>
                  <a:pt x="40" y="682"/>
                </a:lnTo>
                <a:lnTo>
                  <a:pt x="42" y="680"/>
                </a:lnTo>
                <a:lnTo>
                  <a:pt x="44" y="680"/>
                </a:lnTo>
                <a:lnTo>
                  <a:pt x="46" y="678"/>
                </a:lnTo>
                <a:lnTo>
                  <a:pt x="46" y="676"/>
                </a:lnTo>
                <a:lnTo>
                  <a:pt x="44" y="676"/>
                </a:lnTo>
                <a:lnTo>
                  <a:pt x="42" y="678"/>
                </a:lnTo>
                <a:lnTo>
                  <a:pt x="40" y="678"/>
                </a:lnTo>
                <a:lnTo>
                  <a:pt x="38" y="678"/>
                </a:lnTo>
                <a:lnTo>
                  <a:pt x="34" y="676"/>
                </a:lnTo>
                <a:lnTo>
                  <a:pt x="36" y="674"/>
                </a:lnTo>
                <a:lnTo>
                  <a:pt x="38" y="674"/>
                </a:lnTo>
                <a:lnTo>
                  <a:pt x="40" y="674"/>
                </a:lnTo>
                <a:lnTo>
                  <a:pt x="40" y="672"/>
                </a:lnTo>
                <a:lnTo>
                  <a:pt x="38" y="672"/>
                </a:lnTo>
                <a:lnTo>
                  <a:pt x="36" y="672"/>
                </a:lnTo>
                <a:lnTo>
                  <a:pt x="36" y="670"/>
                </a:lnTo>
                <a:lnTo>
                  <a:pt x="38" y="670"/>
                </a:lnTo>
                <a:lnTo>
                  <a:pt x="40" y="670"/>
                </a:lnTo>
                <a:lnTo>
                  <a:pt x="42" y="670"/>
                </a:lnTo>
                <a:lnTo>
                  <a:pt x="42" y="668"/>
                </a:lnTo>
                <a:lnTo>
                  <a:pt x="44" y="666"/>
                </a:lnTo>
                <a:lnTo>
                  <a:pt x="42" y="666"/>
                </a:lnTo>
                <a:lnTo>
                  <a:pt x="42" y="664"/>
                </a:lnTo>
                <a:lnTo>
                  <a:pt x="44" y="664"/>
                </a:lnTo>
                <a:lnTo>
                  <a:pt x="46" y="664"/>
                </a:lnTo>
                <a:lnTo>
                  <a:pt x="48" y="664"/>
                </a:lnTo>
                <a:lnTo>
                  <a:pt x="46" y="664"/>
                </a:lnTo>
                <a:lnTo>
                  <a:pt x="46" y="662"/>
                </a:lnTo>
                <a:lnTo>
                  <a:pt x="46" y="660"/>
                </a:lnTo>
                <a:lnTo>
                  <a:pt x="48" y="662"/>
                </a:lnTo>
                <a:lnTo>
                  <a:pt x="46" y="660"/>
                </a:lnTo>
                <a:lnTo>
                  <a:pt x="48" y="658"/>
                </a:lnTo>
                <a:lnTo>
                  <a:pt x="48" y="656"/>
                </a:lnTo>
                <a:lnTo>
                  <a:pt x="50" y="654"/>
                </a:lnTo>
                <a:lnTo>
                  <a:pt x="52" y="654"/>
                </a:lnTo>
                <a:lnTo>
                  <a:pt x="52" y="652"/>
                </a:lnTo>
                <a:lnTo>
                  <a:pt x="50" y="650"/>
                </a:lnTo>
                <a:lnTo>
                  <a:pt x="50" y="648"/>
                </a:lnTo>
                <a:lnTo>
                  <a:pt x="50" y="646"/>
                </a:lnTo>
                <a:lnTo>
                  <a:pt x="50" y="644"/>
                </a:lnTo>
                <a:lnTo>
                  <a:pt x="52" y="642"/>
                </a:lnTo>
                <a:lnTo>
                  <a:pt x="54" y="642"/>
                </a:lnTo>
                <a:lnTo>
                  <a:pt x="56" y="642"/>
                </a:lnTo>
                <a:lnTo>
                  <a:pt x="58" y="644"/>
                </a:lnTo>
                <a:lnTo>
                  <a:pt x="58" y="642"/>
                </a:lnTo>
                <a:lnTo>
                  <a:pt x="58" y="640"/>
                </a:lnTo>
                <a:lnTo>
                  <a:pt x="60" y="640"/>
                </a:lnTo>
                <a:lnTo>
                  <a:pt x="62" y="638"/>
                </a:lnTo>
                <a:lnTo>
                  <a:pt x="64" y="638"/>
                </a:lnTo>
                <a:lnTo>
                  <a:pt x="62" y="636"/>
                </a:lnTo>
                <a:lnTo>
                  <a:pt x="62" y="634"/>
                </a:lnTo>
                <a:lnTo>
                  <a:pt x="60" y="636"/>
                </a:lnTo>
                <a:lnTo>
                  <a:pt x="58" y="636"/>
                </a:lnTo>
                <a:lnTo>
                  <a:pt x="56" y="638"/>
                </a:lnTo>
                <a:lnTo>
                  <a:pt x="56" y="640"/>
                </a:lnTo>
                <a:lnTo>
                  <a:pt x="54" y="640"/>
                </a:lnTo>
                <a:lnTo>
                  <a:pt x="54" y="638"/>
                </a:lnTo>
                <a:lnTo>
                  <a:pt x="52" y="636"/>
                </a:lnTo>
                <a:lnTo>
                  <a:pt x="50" y="634"/>
                </a:lnTo>
                <a:lnTo>
                  <a:pt x="48" y="634"/>
                </a:lnTo>
                <a:lnTo>
                  <a:pt x="48" y="632"/>
                </a:lnTo>
                <a:lnTo>
                  <a:pt x="48" y="630"/>
                </a:lnTo>
                <a:lnTo>
                  <a:pt x="48" y="628"/>
                </a:lnTo>
                <a:lnTo>
                  <a:pt x="46" y="630"/>
                </a:lnTo>
                <a:lnTo>
                  <a:pt x="44" y="628"/>
                </a:lnTo>
                <a:lnTo>
                  <a:pt x="44" y="626"/>
                </a:lnTo>
                <a:lnTo>
                  <a:pt x="42" y="626"/>
                </a:lnTo>
                <a:lnTo>
                  <a:pt x="42" y="628"/>
                </a:lnTo>
                <a:lnTo>
                  <a:pt x="40" y="628"/>
                </a:lnTo>
                <a:lnTo>
                  <a:pt x="38" y="628"/>
                </a:lnTo>
                <a:lnTo>
                  <a:pt x="38" y="626"/>
                </a:lnTo>
                <a:lnTo>
                  <a:pt x="40" y="628"/>
                </a:lnTo>
                <a:lnTo>
                  <a:pt x="40" y="626"/>
                </a:lnTo>
                <a:lnTo>
                  <a:pt x="38" y="625"/>
                </a:lnTo>
                <a:lnTo>
                  <a:pt x="38" y="623"/>
                </a:lnTo>
                <a:lnTo>
                  <a:pt x="36" y="625"/>
                </a:lnTo>
                <a:lnTo>
                  <a:pt x="34" y="625"/>
                </a:lnTo>
                <a:lnTo>
                  <a:pt x="36" y="626"/>
                </a:lnTo>
                <a:lnTo>
                  <a:pt x="34" y="626"/>
                </a:lnTo>
                <a:lnTo>
                  <a:pt x="34" y="628"/>
                </a:lnTo>
                <a:lnTo>
                  <a:pt x="32" y="628"/>
                </a:lnTo>
                <a:lnTo>
                  <a:pt x="32" y="630"/>
                </a:lnTo>
                <a:lnTo>
                  <a:pt x="30" y="632"/>
                </a:lnTo>
                <a:lnTo>
                  <a:pt x="28" y="630"/>
                </a:lnTo>
                <a:lnTo>
                  <a:pt x="26" y="630"/>
                </a:lnTo>
                <a:lnTo>
                  <a:pt x="24" y="630"/>
                </a:lnTo>
                <a:lnTo>
                  <a:pt x="24" y="628"/>
                </a:lnTo>
                <a:lnTo>
                  <a:pt x="22" y="630"/>
                </a:lnTo>
                <a:lnTo>
                  <a:pt x="22" y="632"/>
                </a:lnTo>
                <a:lnTo>
                  <a:pt x="20" y="632"/>
                </a:lnTo>
                <a:lnTo>
                  <a:pt x="18" y="632"/>
                </a:lnTo>
                <a:lnTo>
                  <a:pt x="16" y="632"/>
                </a:lnTo>
                <a:lnTo>
                  <a:pt x="16" y="634"/>
                </a:lnTo>
                <a:lnTo>
                  <a:pt x="14" y="634"/>
                </a:lnTo>
                <a:lnTo>
                  <a:pt x="12" y="636"/>
                </a:lnTo>
                <a:lnTo>
                  <a:pt x="12" y="638"/>
                </a:lnTo>
                <a:lnTo>
                  <a:pt x="12" y="640"/>
                </a:lnTo>
                <a:lnTo>
                  <a:pt x="12" y="642"/>
                </a:lnTo>
                <a:lnTo>
                  <a:pt x="10" y="642"/>
                </a:lnTo>
                <a:lnTo>
                  <a:pt x="8" y="644"/>
                </a:lnTo>
                <a:lnTo>
                  <a:pt x="8" y="646"/>
                </a:lnTo>
                <a:lnTo>
                  <a:pt x="8" y="648"/>
                </a:lnTo>
                <a:lnTo>
                  <a:pt x="6" y="648"/>
                </a:lnTo>
                <a:lnTo>
                  <a:pt x="8" y="650"/>
                </a:lnTo>
                <a:lnTo>
                  <a:pt x="8" y="652"/>
                </a:lnTo>
                <a:lnTo>
                  <a:pt x="8" y="654"/>
                </a:lnTo>
                <a:lnTo>
                  <a:pt x="10" y="654"/>
                </a:lnTo>
                <a:lnTo>
                  <a:pt x="10" y="656"/>
                </a:lnTo>
                <a:lnTo>
                  <a:pt x="10" y="658"/>
                </a:lnTo>
                <a:lnTo>
                  <a:pt x="8" y="660"/>
                </a:lnTo>
                <a:lnTo>
                  <a:pt x="8" y="662"/>
                </a:lnTo>
                <a:lnTo>
                  <a:pt x="8" y="664"/>
                </a:lnTo>
                <a:lnTo>
                  <a:pt x="8" y="666"/>
                </a:lnTo>
                <a:lnTo>
                  <a:pt x="8" y="668"/>
                </a:lnTo>
                <a:lnTo>
                  <a:pt x="6" y="670"/>
                </a:lnTo>
                <a:lnTo>
                  <a:pt x="6" y="672"/>
                </a:lnTo>
                <a:lnTo>
                  <a:pt x="6" y="674"/>
                </a:lnTo>
                <a:lnTo>
                  <a:pt x="6" y="676"/>
                </a:lnTo>
                <a:lnTo>
                  <a:pt x="6" y="678"/>
                </a:lnTo>
                <a:lnTo>
                  <a:pt x="6" y="680"/>
                </a:lnTo>
                <a:lnTo>
                  <a:pt x="6" y="682"/>
                </a:lnTo>
                <a:lnTo>
                  <a:pt x="8" y="682"/>
                </a:lnTo>
                <a:lnTo>
                  <a:pt x="8" y="684"/>
                </a:lnTo>
                <a:lnTo>
                  <a:pt x="8" y="686"/>
                </a:lnTo>
                <a:lnTo>
                  <a:pt x="8" y="688"/>
                </a:lnTo>
                <a:lnTo>
                  <a:pt x="8" y="690"/>
                </a:lnTo>
                <a:lnTo>
                  <a:pt x="8" y="69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7" name="Freeform 2321">
            <a:extLst>
              <a:ext uri="{FF2B5EF4-FFF2-40B4-BE49-F238E27FC236}">
                <a16:creationId xmlns:a16="http://schemas.microsoft.com/office/drawing/2014/main" id="{84D5E63C-D6E9-4B28-8CC9-D22F21AEFADC}"/>
              </a:ext>
            </a:extLst>
          </p:cNvPr>
          <p:cNvSpPr>
            <a:spLocks noEditPoints="1"/>
          </p:cNvSpPr>
          <p:nvPr/>
        </p:nvSpPr>
        <p:spPr bwMode="auto">
          <a:xfrm>
            <a:off x="5119688" y="2930526"/>
            <a:ext cx="101600" cy="1101725"/>
          </a:xfrm>
          <a:custGeom>
            <a:avLst/>
            <a:gdLst>
              <a:gd name="T0" fmla="*/ 5040313 w 64"/>
              <a:gd name="T1" fmla="*/ 15120938 h 694"/>
              <a:gd name="T2" fmla="*/ 10080625 w 64"/>
              <a:gd name="T3" fmla="*/ 15120938 h 694"/>
              <a:gd name="T4" fmla="*/ 0 w 64"/>
              <a:gd name="T5" fmla="*/ 0 h 694"/>
              <a:gd name="T6" fmla="*/ 0 w 64"/>
              <a:gd name="T7" fmla="*/ 0 h 694"/>
              <a:gd name="T8" fmla="*/ 25201563 w 64"/>
              <a:gd name="T9" fmla="*/ 1733867500 h 694"/>
              <a:gd name="T10" fmla="*/ 35282188 w 64"/>
              <a:gd name="T11" fmla="*/ 1728827188 h 694"/>
              <a:gd name="T12" fmla="*/ 40322500 w 64"/>
              <a:gd name="T13" fmla="*/ 1713706250 h 694"/>
              <a:gd name="T14" fmla="*/ 55443438 w 64"/>
              <a:gd name="T15" fmla="*/ 1723786875 h 694"/>
              <a:gd name="T16" fmla="*/ 70564375 w 64"/>
              <a:gd name="T17" fmla="*/ 1723786875 h 694"/>
              <a:gd name="T18" fmla="*/ 70564375 w 64"/>
              <a:gd name="T19" fmla="*/ 1743948125 h 694"/>
              <a:gd name="T20" fmla="*/ 75604688 w 64"/>
              <a:gd name="T21" fmla="*/ 1743948125 h 694"/>
              <a:gd name="T22" fmla="*/ 70564375 w 64"/>
              <a:gd name="T23" fmla="*/ 1733867500 h 694"/>
              <a:gd name="T24" fmla="*/ 80645000 w 64"/>
              <a:gd name="T25" fmla="*/ 1718746563 h 694"/>
              <a:gd name="T26" fmla="*/ 95765938 w 64"/>
              <a:gd name="T27" fmla="*/ 1728827188 h 694"/>
              <a:gd name="T28" fmla="*/ 105846563 w 64"/>
              <a:gd name="T29" fmla="*/ 1713706250 h 694"/>
              <a:gd name="T30" fmla="*/ 115927188 w 64"/>
              <a:gd name="T31" fmla="*/ 1703625625 h 694"/>
              <a:gd name="T32" fmla="*/ 100806250 w 64"/>
              <a:gd name="T33" fmla="*/ 1708665938 h 694"/>
              <a:gd name="T34" fmla="*/ 95765938 w 64"/>
              <a:gd name="T35" fmla="*/ 1698585313 h 694"/>
              <a:gd name="T36" fmla="*/ 95765938 w 64"/>
              <a:gd name="T37" fmla="*/ 1693545000 h 694"/>
              <a:gd name="T38" fmla="*/ 95765938 w 64"/>
              <a:gd name="T39" fmla="*/ 1688504688 h 694"/>
              <a:gd name="T40" fmla="*/ 105846563 w 64"/>
              <a:gd name="T41" fmla="*/ 1683464375 h 694"/>
              <a:gd name="T42" fmla="*/ 110886875 w 64"/>
              <a:gd name="T43" fmla="*/ 1673383750 h 694"/>
              <a:gd name="T44" fmla="*/ 115927188 w 64"/>
              <a:gd name="T45" fmla="*/ 1668343438 h 694"/>
              <a:gd name="T46" fmla="*/ 120967500 w 64"/>
              <a:gd name="T47" fmla="*/ 1658262813 h 694"/>
              <a:gd name="T48" fmla="*/ 131048125 w 64"/>
              <a:gd name="T49" fmla="*/ 1643141875 h 694"/>
              <a:gd name="T50" fmla="*/ 126007813 w 64"/>
              <a:gd name="T51" fmla="*/ 1628020938 h 694"/>
              <a:gd name="T52" fmla="*/ 141128750 w 64"/>
              <a:gd name="T53" fmla="*/ 1617940313 h 694"/>
              <a:gd name="T54" fmla="*/ 151209375 w 64"/>
              <a:gd name="T55" fmla="*/ 1612900000 h 694"/>
              <a:gd name="T56" fmla="*/ 161290000 w 64"/>
              <a:gd name="T57" fmla="*/ 1607859688 h 694"/>
              <a:gd name="T58" fmla="*/ 146169063 w 64"/>
              <a:gd name="T59" fmla="*/ 1602819375 h 694"/>
              <a:gd name="T60" fmla="*/ 136088438 w 64"/>
              <a:gd name="T61" fmla="*/ 1607859688 h 694"/>
              <a:gd name="T62" fmla="*/ 120967500 w 64"/>
              <a:gd name="T63" fmla="*/ 1592738750 h 694"/>
              <a:gd name="T64" fmla="*/ 120967500 w 64"/>
              <a:gd name="T65" fmla="*/ 1582658125 h 694"/>
              <a:gd name="T66" fmla="*/ 110886875 w 64"/>
              <a:gd name="T67" fmla="*/ 1577617813 h 694"/>
              <a:gd name="T68" fmla="*/ 95765938 w 64"/>
              <a:gd name="T69" fmla="*/ 1582658125 h 694"/>
              <a:gd name="T70" fmla="*/ 100806250 w 64"/>
              <a:gd name="T71" fmla="*/ 1577617813 h 694"/>
              <a:gd name="T72" fmla="*/ 85685313 w 64"/>
              <a:gd name="T73" fmla="*/ 1575098450 h 694"/>
              <a:gd name="T74" fmla="*/ 85685313 w 64"/>
              <a:gd name="T75" fmla="*/ 1582658125 h 694"/>
              <a:gd name="T76" fmla="*/ 70564375 w 64"/>
              <a:gd name="T77" fmla="*/ 1587698438 h 694"/>
              <a:gd name="T78" fmla="*/ 60483750 w 64"/>
              <a:gd name="T79" fmla="*/ 1582658125 h 694"/>
              <a:gd name="T80" fmla="*/ 55443438 w 64"/>
              <a:gd name="T81" fmla="*/ 1592738750 h 694"/>
              <a:gd name="T82" fmla="*/ 40322500 w 64"/>
              <a:gd name="T83" fmla="*/ 1592738750 h 694"/>
              <a:gd name="T84" fmla="*/ 30241875 w 64"/>
              <a:gd name="T85" fmla="*/ 1602819375 h 694"/>
              <a:gd name="T86" fmla="*/ 25201563 w 64"/>
              <a:gd name="T87" fmla="*/ 1617940313 h 694"/>
              <a:gd name="T88" fmla="*/ 15120938 w 64"/>
              <a:gd name="T89" fmla="*/ 1633061250 h 694"/>
              <a:gd name="T90" fmla="*/ 25201563 w 64"/>
              <a:gd name="T91" fmla="*/ 1648182188 h 694"/>
              <a:gd name="T92" fmla="*/ 20161250 w 64"/>
              <a:gd name="T93" fmla="*/ 1663303125 h 694"/>
              <a:gd name="T94" fmla="*/ 20161250 w 64"/>
              <a:gd name="T95" fmla="*/ 1683464375 h 694"/>
              <a:gd name="T96" fmla="*/ 15120938 w 64"/>
              <a:gd name="T97" fmla="*/ 1698585313 h 694"/>
              <a:gd name="T98" fmla="*/ 15120938 w 64"/>
              <a:gd name="T99" fmla="*/ 1718746563 h 694"/>
              <a:gd name="T100" fmla="*/ 20161250 w 64"/>
              <a:gd name="T101" fmla="*/ 1733867500 h 6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694">
                <a:moveTo>
                  <a:pt x="6" y="6"/>
                </a:move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lnTo>
                  <a:pt x="6" y="6"/>
                </a:lnTo>
                <a:moveTo>
                  <a:pt x="0" y="0"/>
                </a:moveTo>
                <a:lnTo>
                  <a:pt x="0" y="0"/>
                </a:lnTo>
                <a:moveTo>
                  <a:pt x="8" y="692"/>
                </a:moveTo>
                <a:lnTo>
                  <a:pt x="10" y="690"/>
                </a:lnTo>
                <a:lnTo>
                  <a:pt x="10" y="688"/>
                </a:lnTo>
                <a:lnTo>
                  <a:pt x="12" y="690"/>
                </a:lnTo>
                <a:lnTo>
                  <a:pt x="12" y="688"/>
                </a:lnTo>
                <a:lnTo>
                  <a:pt x="12" y="686"/>
                </a:lnTo>
                <a:lnTo>
                  <a:pt x="14" y="686"/>
                </a:lnTo>
                <a:lnTo>
                  <a:pt x="16" y="686"/>
                </a:lnTo>
                <a:lnTo>
                  <a:pt x="14" y="684"/>
                </a:lnTo>
                <a:lnTo>
                  <a:pt x="14" y="682"/>
                </a:lnTo>
                <a:lnTo>
                  <a:pt x="16" y="680"/>
                </a:lnTo>
                <a:lnTo>
                  <a:pt x="18" y="680"/>
                </a:lnTo>
                <a:lnTo>
                  <a:pt x="18" y="682"/>
                </a:lnTo>
                <a:lnTo>
                  <a:pt x="20" y="684"/>
                </a:lnTo>
                <a:lnTo>
                  <a:pt x="22" y="684"/>
                </a:lnTo>
                <a:lnTo>
                  <a:pt x="24" y="682"/>
                </a:lnTo>
                <a:lnTo>
                  <a:pt x="26" y="684"/>
                </a:lnTo>
                <a:lnTo>
                  <a:pt x="28" y="684"/>
                </a:lnTo>
                <a:lnTo>
                  <a:pt x="28" y="686"/>
                </a:lnTo>
                <a:lnTo>
                  <a:pt x="28" y="688"/>
                </a:lnTo>
                <a:lnTo>
                  <a:pt x="28" y="690"/>
                </a:lnTo>
                <a:lnTo>
                  <a:pt x="28" y="692"/>
                </a:lnTo>
                <a:lnTo>
                  <a:pt x="26" y="692"/>
                </a:lnTo>
                <a:lnTo>
                  <a:pt x="26" y="694"/>
                </a:lnTo>
                <a:lnTo>
                  <a:pt x="28" y="692"/>
                </a:lnTo>
                <a:lnTo>
                  <a:pt x="30" y="692"/>
                </a:lnTo>
                <a:lnTo>
                  <a:pt x="28" y="690"/>
                </a:lnTo>
                <a:lnTo>
                  <a:pt x="28" y="688"/>
                </a:lnTo>
                <a:lnTo>
                  <a:pt x="28" y="686"/>
                </a:lnTo>
                <a:lnTo>
                  <a:pt x="28" y="684"/>
                </a:lnTo>
                <a:lnTo>
                  <a:pt x="30" y="682"/>
                </a:lnTo>
                <a:lnTo>
                  <a:pt x="32" y="682"/>
                </a:lnTo>
                <a:lnTo>
                  <a:pt x="32" y="684"/>
                </a:lnTo>
                <a:lnTo>
                  <a:pt x="34" y="686"/>
                </a:lnTo>
                <a:lnTo>
                  <a:pt x="36" y="684"/>
                </a:lnTo>
                <a:lnTo>
                  <a:pt x="38" y="686"/>
                </a:lnTo>
                <a:lnTo>
                  <a:pt x="38" y="684"/>
                </a:lnTo>
                <a:lnTo>
                  <a:pt x="40" y="682"/>
                </a:lnTo>
                <a:lnTo>
                  <a:pt x="42" y="680"/>
                </a:lnTo>
                <a:lnTo>
                  <a:pt x="44" y="680"/>
                </a:lnTo>
                <a:lnTo>
                  <a:pt x="46" y="678"/>
                </a:lnTo>
                <a:lnTo>
                  <a:pt x="46" y="676"/>
                </a:lnTo>
                <a:lnTo>
                  <a:pt x="44" y="676"/>
                </a:lnTo>
                <a:lnTo>
                  <a:pt x="42" y="678"/>
                </a:lnTo>
                <a:lnTo>
                  <a:pt x="40" y="678"/>
                </a:lnTo>
                <a:lnTo>
                  <a:pt x="38" y="678"/>
                </a:lnTo>
                <a:lnTo>
                  <a:pt x="34" y="676"/>
                </a:lnTo>
                <a:lnTo>
                  <a:pt x="36" y="674"/>
                </a:lnTo>
                <a:lnTo>
                  <a:pt x="38" y="674"/>
                </a:lnTo>
                <a:lnTo>
                  <a:pt x="40" y="674"/>
                </a:lnTo>
                <a:lnTo>
                  <a:pt x="40" y="672"/>
                </a:lnTo>
                <a:lnTo>
                  <a:pt x="38" y="672"/>
                </a:lnTo>
                <a:lnTo>
                  <a:pt x="36" y="672"/>
                </a:lnTo>
                <a:lnTo>
                  <a:pt x="36" y="670"/>
                </a:lnTo>
                <a:lnTo>
                  <a:pt x="38" y="670"/>
                </a:lnTo>
                <a:lnTo>
                  <a:pt x="40" y="670"/>
                </a:lnTo>
                <a:lnTo>
                  <a:pt x="42" y="670"/>
                </a:lnTo>
                <a:lnTo>
                  <a:pt x="42" y="668"/>
                </a:lnTo>
                <a:lnTo>
                  <a:pt x="44" y="666"/>
                </a:lnTo>
                <a:lnTo>
                  <a:pt x="42" y="666"/>
                </a:lnTo>
                <a:lnTo>
                  <a:pt x="42" y="664"/>
                </a:lnTo>
                <a:lnTo>
                  <a:pt x="44" y="664"/>
                </a:lnTo>
                <a:lnTo>
                  <a:pt x="46" y="664"/>
                </a:lnTo>
                <a:lnTo>
                  <a:pt x="48" y="664"/>
                </a:lnTo>
                <a:lnTo>
                  <a:pt x="46" y="664"/>
                </a:lnTo>
                <a:lnTo>
                  <a:pt x="46" y="662"/>
                </a:lnTo>
                <a:lnTo>
                  <a:pt x="46" y="660"/>
                </a:lnTo>
                <a:lnTo>
                  <a:pt x="48" y="662"/>
                </a:lnTo>
                <a:lnTo>
                  <a:pt x="46" y="660"/>
                </a:lnTo>
                <a:lnTo>
                  <a:pt x="48" y="658"/>
                </a:lnTo>
                <a:lnTo>
                  <a:pt x="48" y="656"/>
                </a:lnTo>
                <a:lnTo>
                  <a:pt x="50" y="654"/>
                </a:lnTo>
                <a:lnTo>
                  <a:pt x="52" y="654"/>
                </a:lnTo>
                <a:lnTo>
                  <a:pt x="52" y="652"/>
                </a:lnTo>
                <a:lnTo>
                  <a:pt x="50" y="650"/>
                </a:lnTo>
                <a:lnTo>
                  <a:pt x="50" y="648"/>
                </a:lnTo>
                <a:lnTo>
                  <a:pt x="50" y="646"/>
                </a:lnTo>
                <a:lnTo>
                  <a:pt x="50" y="644"/>
                </a:lnTo>
                <a:lnTo>
                  <a:pt x="52" y="642"/>
                </a:lnTo>
                <a:lnTo>
                  <a:pt x="54" y="642"/>
                </a:lnTo>
                <a:lnTo>
                  <a:pt x="56" y="642"/>
                </a:lnTo>
                <a:lnTo>
                  <a:pt x="58" y="644"/>
                </a:lnTo>
                <a:lnTo>
                  <a:pt x="58" y="642"/>
                </a:lnTo>
                <a:lnTo>
                  <a:pt x="58" y="640"/>
                </a:lnTo>
                <a:lnTo>
                  <a:pt x="60" y="640"/>
                </a:lnTo>
                <a:lnTo>
                  <a:pt x="62" y="638"/>
                </a:lnTo>
                <a:lnTo>
                  <a:pt x="64" y="638"/>
                </a:lnTo>
                <a:lnTo>
                  <a:pt x="62" y="636"/>
                </a:lnTo>
                <a:lnTo>
                  <a:pt x="62" y="634"/>
                </a:lnTo>
                <a:lnTo>
                  <a:pt x="60" y="636"/>
                </a:lnTo>
                <a:lnTo>
                  <a:pt x="58" y="636"/>
                </a:lnTo>
                <a:lnTo>
                  <a:pt x="56" y="638"/>
                </a:lnTo>
                <a:lnTo>
                  <a:pt x="56" y="640"/>
                </a:lnTo>
                <a:lnTo>
                  <a:pt x="54" y="640"/>
                </a:lnTo>
                <a:lnTo>
                  <a:pt x="54" y="638"/>
                </a:lnTo>
                <a:lnTo>
                  <a:pt x="52" y="636"/>
                </a:lnTo>
                <a:lnTo>
                  <a:pt x="50" y="634"/>
                </a:lnTo>
                <a:lnTo>
                  <a:pt x="48" y="634"/>
                </a:lnTo>
                <a:lnTo>
                  <a:pt x="48" y="632"/>
                </a:lnTo>
                <a:lnTo>
                  <a:pt x="48" y="630"/>
                </a:lnTo>
                <a:lnTo>
                  <a:pt x="48" y="628"/>
                </a:lnTo>
                <a:lnTo>
                  <a:pt x="46" y="630"/>
                </a:lnTo>
                <a:lnTo>
                  <a:pt x="44" y="628"/>
                </a:lnTo>
                <a:lnTo>
                  <a:pt x="44" y="626"/>
                </a:lnTo>
                <a:lnTo>
                  <a:pt x="42" y="626"/>
                </a:lnTo>
                <a:lnTo>
                  <a:pt x="42" y="628"/>
                </a:lnTo>
                <a:lnTo>
                  <a:pt x="40" y="628"/>
                </a:lnTo>
                <a:lnTo>
                  <a:pt x="38" y="628"/>
                </a:lnTo>
                <a:lnTo>
                  <a:pt x="38" y="626"/>
                </a:lnTo>
                <a:lnTo>
                  <a:pt x="40" y="628"/>
                </a:lnTo>
                <a:lnTo>
                  <a:pt x="40" y="626"/>
                </a:lnTo>
                <a:lnTo>
                  <a:pt x="38" y="625"/>
                </a:lnTo>
                <a:lnTo>
                  <a:pt x="38" y="623"/>
                </a:lnTo>
                <a:lnTo>
                  <a:pt x="36" y="625"/>
                </a:lnTo>
                <a:lnTo>
                  <a:pt x="34" y="625"/>
                </a:lnTo>
                <a:lnTo>
                  <a:pt x="36" y="626"/>
                </a:lnTo>
                <a:lnTo>
                  <a:pt x="34" y="626"/>
                </a:lnTo>
                <a:lnTo>
                  <a:pt x="34" y="628"/>
                </a:lnTo>
                <a:lnTo>
                  <a:pt x="32" y="628"/>
                </a:lnTo>
                <a:lnTo>
                  <a:pt x="32" y="630"/>
                </a:lnTo>
                <a:lnTo>
                  <a:pt x="30" y="632"/>
                </a:lnTo>
                <a:lnTo>
                  <a:pt x="28" y="630"/>
                </a:lnTo>
                <a:lnTo>
                  <a:pt x="26" y="630"/>
                </a:lnTo>
                <a:lnTo>
                  <a:pt x="24" y="630"/>
                </a:lnTo>
                <a:lnTo>
                  <a:pt x="24" y="628"/>
                </a:lnTo>
                <a:lnTo>
                  <a:pt x="22" y="630"/>
                </a:lnTo>
                <a:lnTo>
                  <a:pt x="22" y="632"/>
                </a:lnTo>
                <a:lnTo>
                  <a:pt x="20" y="632"/>
                </a:lnTo>
                <a:lnTo>
                  <a:pt x="18" y="632"/>
                </a:lnTo>
                <a:lnTo>
                  <a:pt x="16" y="632"/>
                </a:lnTo>
                <a:lnTo>
                  <a:pt x="16" y="634"/>
                </a:lnTo>
                <a:lnTo>
                  <a:pt x="14" y="634"/>
                </a:lnTo>
                <a:lnTo>
                  <a:pt x="12" y="636"/>
                </a:lnTo>
                <a:lnTo>
                  <a:pt x="12" y="638"/>
                </a:lnTo>
                <a:lnTo>
                  <a:pt x="12" y="640"/>
                </a:lnTo>
                <a:lnTo>
                  <a:pt x="12" y="642"/>
                </a:lnTo>
                <a:lnTo>
                  <a:pt x="10" y="642"/>
                </a:lnTo>
                <a:lnTo>
                  <a:pt x="8" y="644"/>
                </a:lnTo>
                <a:lnTo>
                  <a:pt x="8" y="646"/>
                </a:lnTo>
                <a:lnTo>
                  <a:pt x="8" y="648"/>
                </a:lnTo>
                <a:lnTo>
                  <a:pt x="6" y="648"/>
                </a:lnTo>
                <a:lnTo>
                  <a:pt x="8" y="650"/>
                </a:lnTo>
                <a:lnTo>
                  <a:pt x="8" y="652"/>
                </a:lnTo>
                <a:lnTo>
                  <a:pt x="8" y="654"/>
                </a:lnTo>
                <a:lnTo>
                  <a:pt x="10" y="654"/>
                </a:lnTo>
                <a:lnTo>
                  <a:pt x="10" y="656"/>
                </a:lnTo>
                <a:lnTo>
                  <a:pt x="10" y="658"/>
                </a:lnTo>
                <a:lnTo>
                  <a:pt x="8" y="660"/>
                </a:lnTo>
                <a:lnTo>
                  <a:pt x="8" y="662"/>
                </a:lnTo>
                <a:lnTo>
                  <a:pt x="8" y="664"/>
                </a:lnTo>
                <a:lnTo>
                  <a:pt x="8" y="666"/>
                </a:lnTo>
                <a:lnTo>
                  <a:pt x="8" y="668"/>
                </a:lnTo>
                <a:lnTo>
                  <a:pt x="6" y="670"/>
                </a:lnTo>
                <a:lnTo>
                  <a:pt x="6" y="672"/>
                </a:lnTo>
                <a:lnTo>
                  <a:pt x="6" y="674"/>
                </a:lnTo>
                <a:lnTo>
                  <a:pt x="6" y="676"/>
                </a:lnTo>
                <a:lnTo>
                  <a:pt x="6" y="678"/>
                </a:lnTo>
                <a:lnTo>
                  <a:pt x="6" y="680"/>
                </a:lnTo>
                <a:lnTo>
                  <a:pt x="6" y="682"/>
                </a:lnTo>
                <a:lnTo>
                  <a:pt x="8" y="682"/>
                </a:lnTo>
                <a:lnTo>
                  <a:pt x="8" y="684"/>
                </a:lnTo>
                <a:lnTo>
                  <a:pt x="8" y="686"/>
                </a:lnTo>
                <a:lnTo>
                  <a:pt x="8" y="688"/>
                </a:lnTo>
                <a:lnTo>
                  <a:pt x="8" y="690"/>
                </a:lnTo>
                <a:lnTo>
                  <a:pt x="8" y="69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8" name="Freeform 2322">
            <a:extLst>
              <a:ext uri="{FF2B5EF4-FFF2-40B4-BE49-F238E27FC236}">
                <a16:creationId xmlns:a16="http://schemas.microsoft.com/office/drawing/2014/main" id="{0007C994-9C96-4CA4-B03C-B45494F62235}"/>
              </a:ext>
            </a:extLst>
          </p:cNvPr>
          <p:cNvSpPr>
            <a:spLocks/>
          </p:cNvSpPr>
          <p:nvPr/>
        </p:nvSpPr>
        <p:spPr bwMode="auto">
          <a:xfrm>
            <a:off x="4052889" y="3440114"/>
            <a:ext cx="227012" cy="187325"/>
          </a:xfrm>
          <a:custGeom>
            <a:avLst/>
            <a:gdLst>
              <a:gd name="T0" fmla="*/ 0 w 143"/>
              <a:gd name="T1" fmla="*/ 226814063 h 118"/>
              <a:gd name="T2" fmla="*/ 5040301 w 143"/>
              <a:gd name="T3" fmla="*/ 206652813 h 118"/>
              <a:gd name="T4" fmla="*/ 15120904 w 143"/>
              <a:gd name="T5" fmla="*/ 191531875 h 118"/>
              <a:gd name="T6" fmla="*/ 5040301 w 143"/>
              <a:gd name="T7" fmla="*/ 171370625 h 118"/>
              <a:gd name="T8" fmla="*/ 25201507 w 143"/>
              <a:gd name="T9" fmla="*/ 161290000 h 118"/>
              <a:gd name="T10" fmla="*/ 40322411 w 143"/>
              <a:gd name="T11" fmla="*/ 156249688 h 118"/>
              <a:gd name="T12" fmla="*/ 45362713 w 143"/>
              <a:gd name="T13" fmla="*/ 146169063 h 118"/>
              <a:gd name="T14" fmla="*/ 50403014 w 143"/>
              <a:gd name="T15" fmla="*/ 120967500 h 118"/>
              <a:gd name="T16" fmla="*/ 60483617 w 143"/>
              <a:gd name="T17" fmla="*/ 110886875 h 118"/>
              <a:gd name="T18" fmla="*/ 60483617 w 143"/>
              <a:gd name="T19" fmla="*/ 95765938 h 118"/>
              <a:gd name="T20" fmla="*/ 75604521 w 143"/>
              <a:gd name="T21" fmla="*/ 90725625 h 118"/>
              <a:gd name="T22" fmla="*/ 95765727 w 143"/>
              <a:gd name="T23" fmla="*/ 100806250 h 118"/>
              <a:gd name="T24" fmla="*/ 105846329 w 143"/>
              <a:gd name="T25" fmla="*/ 90725625 h 118"/>
              <a:gd name="T26" fmla="*/ 105846329 w 143"/>
              <a:gd name="T27" fmla="*/ 70564375 h 118"/>
              <a:gd name="T28" fmla="*/ 120967234 w 143"/>
              <a:gd name="T29" fmla="*/ 75604688 h 118"/>
              <a:gd name="T30" fmla="*/ 126007535 w 143"/>
              <a:gd name="T31" fmla="*/ 55443438 h 118"/>
              <a:gd name="T32" fmla="*/ 146168741 w 143"/>
              <a:gd name="T33" fmla="*/ 40322500 h 118"/>
              <a:gd name="T34" fmla="*/ 161289645 w 143"/>
              <a:gd name="T35" fmla="*/ 40322500 h 118"/>
              <a:gd name="T36" fmla="*/ 186491152 w 143"/>
              <a:gd name="T37" fmla="*/ 25201563 h 118"/>
              <a:gd name="T38" fmla="*/ 206652357 w 143"/>
              <a:gd name="T39" fmla="*/ 15120938 h 118"/>
              <a:gd name="T40" fmla="*/ 249494125 w 143"/>
              <a:gd name="T41" fmla="*/ 5040313 h 118"/>
              <a:gd name="T42" fmla="*/ 264615030 w 143"/>
              <a:gd name="T43" fmla="*/ 20161250 h 118"/>
              <a:gd name="T44" fmla="*/ 264615030 w 143"/>
              <a:gd name="T45" fmla="*/ 35282188 h 118"/>
              <a:gd name="T46" fmla="*/ 274695632 w 143"/>
              <a:gd name="T47" fmla="*/ 55443438 h 118"/>
              <a:gd name="T48" fmla="*/ 284776235 w 143"/>
              <a:gd name="T49" fmla="*/ 70564375 h 118"/>
              <a:gd name="T50" fmla="*/ 304937441 w 143"/>
              <a:gd name="T51" fmla="*/ 85685313 h 118"/>
              <a:gd name="T52" fmla="*/ 304937441 w 143"/>
              <a:gd name="T53" fmla="*/ 90725625 h 118"/>
              <a:gd name="T54" fmla="*/ 294856838 w 143"/>
              <a:gd name="T55" fmla="*/ 100806250 h 118"/>
              <a:gd name="T56" fmla="*/ 309977742 w 143"/>
              <a:gd name="T57" fmla="*/ 115927188 h 118"/>
              <a:gd name="T58" fmla="*/ 330138948 w 143"/>
              <a:gd name="T59" fmla="*/ 126007813 h 118"/>
              <a:gd name="T60" fmla="*/ 350300153 w 143"/>
              <a:gd name="T61" fmla="*/ 126007813 h 118"/>
              <a:gd name="T62" fmla="*/ 345259852 w 143"/>
              <a:gd name="T63" fmla="*/ 141128750 h 118"/>
              <a:gd name="T64" fmla="*/ 355340455 w 143"/>
              <a:gd name="T65" fmla="*/ 161290000 h 118"/>
              <a:gd name="T66" fmla="*/ 355340455 w 143"/>
              <a:gd name="T67" fmla="*/ 176410938 h 118"/>
              <a:gd name="T68" fmla="*/ 340219551 w 143"/>
              <a:gd name="T69" fmla="*/ 191531875 h 118"/>
              <a:gd name="T70" fmla="*/ 315018044 w 143"/>
              <a:gd name="T71" fmla="*/ 191531875 h 118"/>
              <a:gd name="T72" fmla="*/ 299897139 w 143"/>
              <a:gd name="T73" fmla="*/ 206652813 h 118"/>
              <a:gd name="T74" fmla="*/ 279735934 w 143"/>
              <a:gd name="T75" fmla="*/ 211693125 h 118"/>
              <a:gd name="T76" fmla="*/ 259574728 w 143"/>
              <a:gd name="T77" fmla="*/ 211693125 h 118"/>
              <a:gd name="T78" fmla="*/ 239413523 w 143"/>
              <a:gd name="T79" fmla="*/ 206652813 h 118"/>
              <a:gd name="T80" fmla="*/ 224292618 w 143"/>
              <a:gd name="T81" fmla="*/ 216733438 h 118"/>
              <a:gd name="T82" fmla="*/ 206652357 w 143"/>
              <a:gd name="T83" fmla="*/ 211693125 h 118"/>
              <a:gd name="T84" fmla="*/ 181450850 w 143"/>
              <a:gd name="T85" fmla="*/ 211693125 h 118"/>
              <a:gd name="T86" fmla="*/ 126007535 w 143"/>
              <a:gd name="T87" fmla="*/ 211693125 h 118"/>
              <a:gd name="T88" fmla="*/ 115926932 w 143"/>
              <a:gd name="T89" fmla="*/ 226814063 h 118"/>
              <a:gd name="T90" fmla="*/ 126007535 w 143"/>
              <a:gd name="T91" fmla="*/ 257055938 h 118"/>
              <a:gd name="T92" fmla="*/ 126007535 w 143"/>
              <a:gd name="T93" fmla="*/ 272176875 h 118"/>
              <a:gd name="T94" fmla="*/ 131047836 w 143"/>
              <a:gd name="T95" fmla="*/ 292338125 h 118"/>
              <a:gd name="T96" fmla="*/ 115926932 w 143"/>
              <a:gd name="T97" fmla="*/ 277217188 h 118"/>
              <a:gd name="T98" fmla="*/ 95765727 w 143"/>
              <a:gd name="T99" fmla="*/ 267136563 h 118"/>
              <a:gd name="T100" fmla="*/ 75604521 w 143"/>
              <a:gd name="T101" fmla="*/ 272176875 h 118"/>
              <a:gd name="T102" fmla="*/ 55443315 w 143"/>
              <a:gd name="T103" fmla="*/ 282257500 h 118"/>
              <a:gd name="T104" fmla="*/ 40322411 w 143"/>
              <a:gd name="T105" fmla="*/ 282257500 h 118"/>
              <a:gd name="T106" fmla="*/ 25201507 w 143"/>
              <a:gd name="T107" fmla="*/ 267136563 h 118"/>
              <a:gd name="T108" fmla="*/ 15120904 w 143"/>
              <a:gd name="T109" fmla="*/ 252015625 h 118"/>
              <a:gd name="T110" fmla="*/ 0 w 143"/>
              <a:gd name="T111" fmla="*/ 241935000 h 1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3" h="118">
                <a:moveTo>
                  <a:pt x="0" y="96"/>
                </a:move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2" y="88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4" y="78"/>
                </a:lnTo>
                <a:lnTo>
                  <a:pt x="4" y="76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2" y="68"/>
                </a:lnTo>
                <a:lnTo>
                  <a:pt x="4" y="68"/>
                </a:lnTo>
                <a:lnTo>
                  <a:pt x="6" y="66"/>
                </a:lnTo>
                <a:lnTo>
                  <a:pt x="8" y="64"/>
                </a:lnTo>
                <a:lnTo>
                  <a:pt x="10" y="64"/>
                </a:lnTo>
                <a:lnTo>
                  <a:pt x="12" y="64"/>
                </a:lnTo>
                <a:lnTo>
                  <a:pt x="14" y="64"/>
                </a:lnTo>
                <a:lnTo>
                  <a:pt x="16" y="62"/>
                </a:lnTo>
                <a:lnTo>
                  <a:pt x="18" y="60"/>
                </a:lnTo>
                <a:lnTo>
                  <a:pt x="18" y="58"/>
                </a:lnTo>
                <a:lnTo>
                  <a:pt x="20" y="56"/>
                </a:lnTo>
                <a:lnTo>
                  <a:pt x="20" y="54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2" y="42"/>
                </a:lnTo>
                <a:lnTo>
                  <a:pt x="22" y="40"/>
                </a:lnTo>
                <a:lnTo>
                  <a:pt x="24" y="40"/>
                </a:lnTo>
                <a:lnTo>
                  <a:pt x="24" y="38"/>
                </a:lnTo>
                <a:lnTo>
                  <a:pt x="26" y="36"/>
                </a:lnTo>
                <a:lnTo>
                  <a:pt x="28" y="34"/>
                </a:lnTo>
                <a:lnTo>
                  <a:pt x="28" y="32"/>
                </a:lnTo>
                <a:lnTo>
                  <a:pt x="28" y="34"/>
                </a:lnTo>
                <a:lnTo>
                  <a:pt x="30" y="36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40"/>
                </a:lnTo>
                <a:lnTo>
                  <a:pt x="38" y="38"/>
                </a:lnTo>
                <a:lnTo>
                  <a:pt x="40" y="36"/>
                </a:lnTo>
                <a:lnTo>
                  <a:pt x="42" y="36"/>
                </a:lnTo>
                <a:lnTo>
                  <a:pt x="42" y="34"/>
                </a:lnTo>
                <a:lnTo>
                  <a:pt x="42" y="32"/>
                </a:lnTo>
                <a:lnTo>
                  <a:pt x="42" y="30"/>
                </a:lnTo>
                <a:lnTo>
                  <a:pt x="42" y="28"/>
                </a:lnTo>
                <a:lnTo>
                  <a:pt x="44" y="28"/>
                </a:lnTo>
                <a:lnTo>
                  <a:pt x="46" y="30"/>
                </a:lnTo>
                <a:lnTo>
                  <a:pt x="48" y="30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50" y="22"/>
                </a:lnTo>
                <a:lnTo>
                  <a:pt x="52" y="20"/>
                </a:lnTo>
                <a:lnTo>
                  <a:pt x="52" y="18"/>
                </a:lnTo>
                <a:lnTo>
                  <a:pt x="54" y="18"/>
                </a:lnTo>
                <a:lnTo>
                  <a:pt x="56" y="16"/>
                </a:lnTo>
                <a:lnTo>
                  <a:pt x="58" y="16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4" y="18"/>
                </a:lnTo>
                <a:lnTo>
                  <a:pt x="64" y="16"/>
                </a:lnTo>
                <a:lnTo>
                  <a:pt x="64" y="14"/>
                </a:lnTo>
                <a:lnTo>
                  <a:pt x="68" y="12"/>
                </a:lnTo>
                <a:lnTo>
                  <a:pt x="70" y="12"/>
                </a:lnTo>
                <a:lnTo>
                  <a:pt x="74" y="10"/>
                </a:lnTo>
                <a:lnTo>
                  <a:pt x="76" y="8"/>
                </a:lnTo>
                <a:lnTo>
                  <a:pt x="78" y="6"/>
                </a:lnTo>
                <a:lnTo>
                  <a:pt x="80" y="6"/>
                </a:lnTo>
                <a:lnTo>
                  <a:pt x="82" y="6"/>
                </a:lnTo>
                <a:lnTo>
                  <a:pt x="87" y="0"/>
                </a:lnTo>
                <a:lnTo>
                  <a:pt x="91" y="0"/>
                </a:lnTo>
                <a:lnTo>
                  <a:pt x="93" y="2"/>
                </a:lnTo>
                <a:lnTo>
                  <a:pt x="95" y="0"/>
                </a:lnTo>
                <a:lnTo>
                  <a:pt x="99" y="2"/>
                </a:lnTo>
                <a:lnTo>
                  <a:pt x="101" y="2"/>
                </a:lnTo>
                <a:lnTo>
                  <a:pt x="105" y="4"/>
                </a:lnTo>
                <a:lnTo>
                  <a:pt x="103" y="6"/>
                </a:lnTo>
                <a:lnTo>
                  <a:pt x="105" y="8"/>
                </a:lnTo>
                <a:lnTo>
                  <a:pt x="103" y="10"/>
                </a:lnTo>
                <a:lnTo>
                  <a:pt x="103" y="12"/>
                </a:lnTo>
                <a:lnTo>
                  <a:pt x="103" y="14"/>
                </a:lnTo>
                <a:lnTo>
                  <a:pt x="105" y="14"/>
                </a:lnTo>
                <a:lnTo>
                  <a:pt x="107" y="16"/>
                </a:lnTo>
                <a:lnTo>
                  <a:pt x="107" y="18"/>
                </a:lnTo>
                <a:lnTo>
                  <a:pt x="107" y="20"/>
                </a:lnTo>
                <a:lnTo>
                  <a:pt x="107" y="22"/>
                </a:lnTo>
                <a:lnTo>
                  <a:pt x="109" y="22"/>
                </a:lnTo>
                <a:lnTo>
                  <a:pt x="109" y="24"/>
                </a:lnTo>
                <a:lnTo>
                  <a:pt x="111" y="26"/>
                </a:lnTo>
                <a:lnTo>
                  <a:pt x="111" y="28"/>
                </a:lnTo>
                <a:lnTo>
                  <a:pt x="113" y="28"/>
                </a:lnTo>
                <a:lnTo>
                  <a:pt x="115" y="30"/>
                </a:lnTo>
                <a:lnTo>
                  <a:pt x="117" y="30"/>
                </a:lnTo>
                <a:lnTo>
                  <a:pt x="117" y="32"/>
                </a:lnTo>
                <a:lnTo>
                  <a:pt x="119" y="34"/>
                </a:lnTo>
                <a:lnTo>
                  <a:pt x="121" y="34"/>
                </a:lnTo>
                <a:lnTo>
                  <a:pt x="123" y="34"/>
                </a:lnTo>
                <a:lnTo>
                  <a:pt x="123" y="36"/>
                </a:lnTo>
                <a:lnTo>
                  <a:pt x="121" y="36"/>
                </a:lnTo>
                <a:lnTo>
                  <a:pt x="119" y="36"/>
                </a:lnTo>
                <a:lnTo>
                  <a:pt x="117" y="36"/>
                </a:lnTo>
                <a:lnTo>
                  <a:pt x="117" y="38"/>
                </a:lnTo>
                <a:lnTo>
                  <a:pt x="117" y="40"/>
                </a:lnTo>
                <a:lnTo>
                  <a:pt x="119" y="42"/>
                </a:lnTo>
                <a:lnTo>
                  <a:pt x="121" y="44"/>
                </a:lnTo>
                <a:lnTo>
                  <a:pt x="123" y="46"/>
                </a:lnTo>
                <a:lnTo>
                  <a:pt x="125" y="48"/>
                </a:lnTo>
                <a:lnTo>
                  <a:pt x="127" y="50"/>
                </a:lnTo>
                <a:lnTo>
                  <a:pt x="129" y="50"/>
                </a:lnTo>
                <a:lnTo>
                  <a:pt x="131" y="50"/>
                </a:lnTo>
                <a:lnTo>
                  <a:pt x="133" y="50"/>
                </a:lnTo>
                <a:lnTo>
                  <a:pt x="135" y="50"/>
                </a:lnTo>
                <a:lnTo>
                  <a:pt x="135" y="48"/>
                </a:lnTo>
                <a:lnTo>
                  <a:pt x="137" y="48"/>
                </a:lnTo>
                <a:lnTo>
                  <a:pt x="139" y="50"/>
                </a:lnTo>
                <a:lnTo>
                  <a:pt x="141" y="52"/>
                </a:lnTo>
                <a:lnTo>
                  <a:pt x="141" y="54"/>
                </a:lnTo>
                <a:lnTo>
                  <a:pt x="139" y="56"/>
                </a:lnTo>
                <a:lnTo>
                  <a:pt x="137" y="56"/>
                </a:lnTo>
                <a:lnTo>
                  <a:pt x="139" y="58"/>
                </a:lnTo>
                <a:lnTo>
                  <a:pt x="139" y="60"/>
                </a:lnTo>
                <a:lnTo>
                  <a:pt x="141" y="62"/>
                </a:lnTo>
                <a:lnTo>
                  <a:pt x="141" y="64"/>
                </a:lnTo>
                <a:lnTo>
                  <a:pt x="143" y="66"/>
                </a:lnTo>
                <a:lnTo>
                  <a:pt x="141" y="68"/>
                </a:lnTo>
                <a:lnTo>
                  <a:pt x="141" y="70"/>
                </a:lnTo>
                <a:lnTo>
                  <a:pt x="139" y="72"/>
                </a:lnTo>
                <a:lnTo>
                  <a:pt x="137" y="74"/>
                </a:lnTo>
                <a:lnTo>
                  <a:pt x="137" y="76"/>
                </a:lnTo>
                <a:lnTo>
                  <a:pt x="135" y="76"/>
                </a:lnTo>
                <a:lnTo>
                  <a:pt x="133" y="76"/>
                </a:lnTo>
                <a:lnTo>
                  <a:pt x="131" y="76"/>
                </a:lnTo>
                <a:lnTo>
                  <a:pt x="129" y="76"/>
                </a:lnTo>
                <a:lnTo>
                  <a:pt x="127" y="76"/>
                </a:lnTo>
                <a:lnTo>
                  <a:pt x="125" y="76"/>
                </a:lnTo>
                <a:lnTo>
                  <a:pt x="123" y="78"/>
                </a:lnTo>
                <a:lnTo>
                  <a:pt x="121" y="78"/>
                </a:lnTo>
                <a:lnTo>
                  <a:pt x="121" y="80"/>
                </a:lnTo>
                <a:lnTo>
                  <a:pt x="119" y="82"/>
                </a:lnTo>
                <a:lnTo>
                  <a:pt x="117" y="82"/>
                </a:lnTo>
                <a:lnTo>
                  <a:pt x="117" y="84"/>
                </a:lnTo>
                <a:lnTo>
                  <a:pt x="113" y="84"/>
                </a:lnTo>
                <a:lnTo>
                  <a:pt x="111" y="84"/>
                </a:lnTo>
                <a:lnTo>
                  <a:pt x="109" y="86"/>
                </a:lnTo>
                <a:lnTo>
                  <a:pt x="107" y="84"/>
                </a:lnTo>
                <a:lnTo>
                  <a:pt x="105" y="84"/>
                </a:lnTo>
                <a:lnTo>
                  <a:pt x="103" y="84"/>
                </a:lnTo>
                <a:lnTo>
                  <a:pt x="101" y="82"/>
                </a:lnTo>
                <a:lnTo>
                  <a:pt x="99" y="82"/>
                </a:lnTo>
                <a:lnTo>
                  <a:pt x="97" y="82"/>
                </a:lnTo>
                <a:lnTo>
                  <a:pt x="95" y="82"/>
                </a:lnTo>
                <a:lnTo>
                  <a:pt x="93" y="82"/>
                </a:lnTo>
                <a:lnTo>
                  <a:pt x="91" y="84"/>
                </a:lnTo>
                <a:lnTo>
                  <a:pt x="89" y="84"/>
                </a:lnTo>
                <a:lnTo>
                  <a:pt x="89" y="86"/>
                </a:lnTo>
                <a:lnTo>
                  <a:pt x="87" y="86"/>
                </a:lnTo>
                <a:lnTo>
                  <a:pt x="87" y="84"/>
                </a:lnTo>
                <a:lnTo>
                  <a:pt x="86" y="84"/>
                </a:lnTo>
                <a:lnTo>
                  <a:pt x="84" y="86"/>
                </a:lnTo>
                <a:lnTo>
                  <a:pt x="82" y="84"/>
                </a:lnTo>
                <a:lnTo>
                  <a:pt x="80" y="84"/>
                </a:lnTo>
                <a:lnTo>
                  <a:pt x="76" y="84"/>
                </a:lnTo>
                <a:lnTo>
                  <a:pt x="74" y="84"/>
                </a:lnTo>
                <a:lnTo>
                  <a:pt x="72" y="84"/>
                </a:lnTo>
                <a:lnTo>
                  <a:pt x="70" y="84"/>
                </a:lnTo>
                <a:lnTo>
                  <a:pt x="56" y="84"/>
                </a:lnTo>
                <a:lnTo>
                  <a:pt x="54" y="84"/>
                </a:lnTo>
                <a:lnTo>
                  <a:pt x="52" y="84"/>
                </a:lnTo>
                <a:lnTo>
                  <a:pt x="50" y="84"/>
                </a:lnTo>
                <a:lnTo>
                  <a:pt x="48" y="84"/>
                </a:lnTo>
                <a:lnTo>
                  <a:pt x="48" y="86"/>
                </a:lnTo>
                <a:lnTo>
                  <a:pt x="48" y="88"/>
                </a:lnTo>
                <a:lnTo>
                  <a:pt x="48" y="90"/>
                </a:lnTo>
                <a:lnTo>
                  <a:pt x="46" y="90"/>
                </a:lnTo>
                <a:lnTo>
                  <a:pt x="46" y="92"/>
                </a:lnTo>
                <a:lnTo>
                  <a:pt x="48" y="96"/>
                </a:lnTo>
                <a:lnTo>
                  <a:pt x="48" y="98"/>
                </a:lnTo>
                <a:lnTo>
                  <a:pt x="48" y="100"/>
                </a:lnTo>
                <a:lnTo>
                  <a:pt x="50" y="102"/>
                </a:lnTo>
                <a:lnTo>
                  <a:pt x="50" y="104"/>
                </a:lnTo>
                <a:lnTo>
                  <a:pt x="50" y="106"/>
                </a:lnTo>
                <a:lnTo>
                  <a:pt x="50" y="108"/>
                </a:lnTo>
                <a:lnTo>
                  <a:pt x="50" y="110"/>
                </a:lnTo>
                <a:lnTo>
                  <a:pt x="50" y="112"/>
                </a:lnTo>
                <a:lnTo>
                  <a:pt x="50" y="114"/>
                </a:lnTo>
                <a:lnTo>
                  <a:pt x="50" y="116"/>
                </a:lnTo>
                <a:lnTo>
                  <a:pt x="52" y="116"/>
                </a:lnTo>
                <a:lnTo>
                  <a:pt x="50" y="118"/>
                </a:lnTo>
                <a:lnTo>
                  <a:pt x="48" y="116"/>
                </a:lnTo>
                <a:lnTo>
                  <a:pt x="46" y="114"/>
                </a:lnTo>
                <a:lnTo>
                  <a:pt x="46" y="112"/>
                </a:lnTo>
                <a:lnTo>
                  <a:pt x="46" y="110"/>
                </a:lnTo>
                <a:lnTo>
                  <a:pt x="44" y="110"/>
                </a:lnTo>
                <a:lnTo>
                  <a:pt x="42" y="108"/>
                </a:lnTo>
                <a:lnTo>
                  <a:pt x="42" y="106"/>
                </a:lnTo>
                <a:lnTo>
                  <a:pt x="40" y="108"/>
                </a:lnTo>
                <a:lnTo>
                  <a:pt x="38" y="106"/>
                </a:lnTo>
                <a:lnTo>
                  <a:pt x="36" y="106"/>
                </a:lnTo>
                <a:lnTo>
                  <a:pt x="34" y="106"/>
                </a:lnTo>
                <a:lnTo>
                  <a:pt x="32" y="106"/>
                </a:lnTo>
                <a:lnTo>
                  <a:pt x="30" y="108"/>
                </a:lnTo>
                <a:lnTo>
                  <a:pt x="28" y="108"/>
                </a:lnTo>
                <a:lnTo>
                  <a:pt x="26" y="110"/>
                </a:lnTo>
                <a:lnTo>
                  <a:pt x="24" y="110"/>
                </a:lnTo>
                <a:lnTo>
                  <a:pt x="22" y="112"/>
                </a:lnTo>
                <a:lnTo>
                  <a:pt x="22" y="114"/>
                </a:lnTo>
                <a:lnTo>
                  <a:pt x="20" y="114"/>
                </a:lnTo>
                <a:lnTo>
                  <a:pt x="18" y="112"/>
                </a:lnTo>
                <a:lnTo>
                  <a:pt x="16" y="112"/>
                </a:lnTo>
                <a:lnTo>
                  <a:pt x="16" y="110"/>
                </a:lnTo>
                <a:lnTo>
                  <a:pt x="14" y="112"/>
                </a:lnTo>
                <a:lnTo>
                  <a:pt x="12" y="110"/>
                </a:lnTo>
                <a:lnTo>
                  <a:pt x="12" y="108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0"/>
                </a:lnTo>
                <a:lnTo>
                  <a:pt x="4" y="98"/>
                </a:lnTo>
                <a:lnTo>
                  <a:pt x="2" y="100"/>
                </a:lnTo>
                <a:lnTo>
                  <a:pt x="0" y="98"/>
                </a:lnTo>
                <a:lnTo>
                  <a:pt x="0" y="9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9" name="Freeform 2323">
            <a:extLst>
              <a:ext uri="{FF2B5EF4-FFF2-40B4-BE49-F238E27FC236}">
                <a16:creationId xmlns:a16="http://schemas.microsoft.com/office/drawing/2014/main" id="{0CE180D2-A5EA-4824-BA1A-88BFC06527B1}"/>
              </a:ext>
            </a:extLst>
          </p:cNvPr>
          <p:cNvSpPr>
            <a:spLocks/>
          </p:cNvSpPr>
          <p:nvPr/>
        </p:nvSpPr>
        <p:spPr bwMode="auto">
          <a:xfrm>
            <a:off x="4052889" y="3440114"/>
            <a:ext cx="227012" cy="187325"/>
          </a:xfrm>
          <a:custGeom>
            <a:avLst/>
            <a:gdLst>
              <a:gd name="T0" fmla="*/ 0 w 143"/>
              <a:gd name="T1" fmla="*/ 226814063 h 118"/>
              <a:gd name="T2" fmla="*/ 5040301 w 143"/>
              <a:gd name="T3" fmla="*/ 206652813 h 118"/>
              <a:gd name="T4" fmla="*/ 15120904 w 143"/>
              <a:gd name="T5" fmla="*/ 191531875 h 118"/>
              <a:gd name="T6" fmla="*/ 5040301 w 143"/>
              <a:gd name="T7" fmla="*/ 171370625 h 118"/>
              <a:gd name="T8" fmla="*/ 25201507 w 143"/>
              <a:gd name="T9" fmla="*/ 161290000 h 118"/>
              <a:gd name="T10" fmla="*/ 40322411 w 143"/>
              <a:gd name="T11" fmla="*/ 156249688 h 118"/>
              <a:gd name="T12" fmla="*/ 45362713 w 143"/>
              <a:gd name="T13" fmla="*/ 146169063 h 118"/>
              <a:gd name="T14" fmla="*/ 50403014 w 143"/>
              <a:gd name="T15" fmla="*/ 120967500 h 118"/>
              <a:gd name="T16" fmla="*/ 60483617 w 143"/>
              <a:gd name="T17" fmla="*/ 110886875 h 118"/>
              <a:gd name="T18" fmla="*/ 60483617 w 143"/>
              <a:gd name="T19" fmla="*/ 95765938 h 118"/>
              <a:gd name="T20" fmla="*/ 75604521 w 143"/>
              <a:gd name="T21" fmla="*/ 90725625 h 118"/>
              <a:gd name="T22" fmla="*/ 95765727 w 143"/>
              <a:gd name="T23" fmla="*/ 100806250 h 118"/>
              <a:gd name="T24" fmla="*/ 105846329 w 143"/>
              <a:gd name="T25" fmla="*/ 90725625 h 118"/>
              <a:gd name="T26" fmla="*/ 105846329 w 143"/>
              <a:gd name="T27" fmla="*/ 70564375 h 118"/>
              <a:gd name="T28" fmla="*/ 120967234 w 143"/>
              <a:gd name="T29" fmla="*/ 75604688 h 118"/>
              <a:gd name="T30" fmla="*/ 126007535 w 143"/>
              <a:gd name="T31" fmla="*/ 55443438 h 118"/>
              <a:gd name="T32" fmla="*/ 146168741 w 143"/>
              <a:gd name="T33" fmla="*/ 40322500 h 118"/>
              <a:gd name="T34" fmla="*/ 161289645 w 143"/>
              <a:gd name="T35" fmla="*/ 40322500 h 118"/>
              <a:gd name="T36" fmla="*/ 186491152 w 143"/>
              <a:gd name="T37" fmla="*/ 25201563 h 118"/>
              <a:gd name="T38" fmla="*/ 206652357 w 143"/>
              <a:gd name="T39" fmla="*/ 15120938 h 118"/>
              <a:gd name="T40" fmla="*/ 249494125 w 143"/>
              <a:gd name="T41" fmla="*/ 5040313 h 118"/>
              <a:gd name="T42" fmla="*/ 264615030 w 143"/>
              <a:gd name="T43" fmla="*/ 20161250 h 118"/>
              <a:gd name="T44" fmla="*/ 264615030 w 143"/>
              <a:gd name="T45" fmla="*/ 35282188 h 118"/>
              <a:gd name="T46" fmla="*/ 274695632 w 143"/>
              <a:gd name="T47" fmla="*/ 55443438 h 118"/>
              <a:gd name="T48" fmla="*/ 284776235 w 143"/>
              <a:gd name="T49" fmla="*/ 70564375 h 118"/>
              <a:gd name="T50" fmla="*/ 304937441 w 143"/>
              <a:gd name="T51" fmla="*/ 85685313 h 118"/>
              <a:gd name="T52" fmla="*/ 304937441 w 143"/>
              <a:gd name="T53" fmla="*/ 90725625 h 118"/>
              <a:gd name="T54" fmla="*/ 294856838 w 143"/>
              <a:gd name="T55" fmla="*/ 100806250 h 118"/>
              <a:gd name="T56" fmla="*/ 309977742 w 143"/>
              <a:gd name="T57" fmla="*/ 115927188 h 118"/>
              <a:gd name="T58" fmla="*/ 330138948 w 143"/>
              <a:gd name="T59" fmla="*/ 126007813 h 118"/>
              <a:gd name="T60" fmla="*/ 350300153 w 143"/>
              <a:gd name="T61" fmla="*/ 126007813 h 118"/>
              <a:gd name="T62" fmla="*/ 345259852 w 143"/>
              <a:gd name="T63" fmla="*/ 141128750 h 118"/>
              <a:gd name="T64" fmla="*/ 355340455 w 143"/>
              <a:gd name="T65" fmla="*/ 161290000 h 118"/>
              <a:gd name="T66" fmla="*/ 355340455 w 143"/>
              <a:gd name="T67" fmla="*/ 176410938 h 118"/>
              <a:gd name="T68" fmla="*/ 340219551 w 143"/>
              <a:gd name="T69" fmla="*/ 191531875 h 118"/>
              <a:gd name="T70" fmla="*/ 315018044 w 143"/>
              <a:gd name="T71" fmla="*/ 191531875 h 118"/>
              <a:gd name="T72" fmla="*/ 299897139 w 143"/>
              <a:gd name="T73" fmla="*/ 206652813 h 118"/>
              <a:gd name="T74" fmla="*/ 279735934 w 143"/>
              <a:gd name="T75" fmla="*/ 211693125 h 118"/>
              <a:gd name="T76" fmla="*/ 259574728 w 143"/>
              <a:gd name="T77" fmla="*/ 211693125 h 118"/>
              <a:gd name="T78" fmla="*/ 239413523 w 143"/>
              <a:gd name="T79" fmla="*/ 206652813 h 118"/>
              <a:gd name="T80" fmla="*/ 224292618 w 143"/>
              <a:gd name="T81" fmla="*/ 216733438 h 118"/>
              <a:gd name="T82" fmla="*/ 206652357 w 143"/>
              <a:gd name="T83" fmla="*/ 211693125 h 118"/>
              <a:gd name="T84" fmla="*/ 181450850 w 143"/>
              <a:gd name="T85" fmla="*/ 211693125 h 118"/>
              <a:gd name="T86" fmla="*/ 126007535 w 143"/>
              <a:gd name="T87" fmla="*/ 211693125 h 118"/>
              <a:gd name="T88" fmla="*/ 115926932 w 143"/>
              <a:gd name="T89" fmla="*/ 226814063 h 118"/>
              <a:gd name="T90" fmla="*/ 126007535 w 143"/>
              <a:gd name="T91" fmla="*/ 257055938 h 118"/>
              <a:gd name="T92" fmla="*/ 126007535 w 143"/>
              <a:gd name="T93" fmla="*/ 272176875 h 118"/>
              <a:gd name="T94" fmla="*/ 131047836 w 143"/>
              <a:gd name="T95" fmla="*/ 292338125 h 118"/>
              <a:gd name="T96" fmla="*/ 115926932 w 143"/>
              <a:gd name="T97" fmla="*/ 277217188 h 118"/>
              <a:gd name="T98" fmla="*/ 95765727 w 143"/>
              <a:gd name="T99" fmla="*/ 267136563 h 118"/>
              <a:gd name="T100" fmla="*/ 75604521 w 143"/>
              <a:gd name="T101" fmla="*/ 272176875 h 118"/>
              <a:gd name="T102" fmla="*/ 55443315 w 143"/>
              <a:gd name="T103" fmla="*/ 282257500 h 118"/>
              <a:gd name="T104" fmla="*/ 40322411 w 143"/>
              <a:gd name="T105" fmla="*/ 282257500 h 118"/>
              <a:gd name="T106" fmla="*/ 25201507 w 143"/>
              <a:gd name="T107" fmla="*/ 267136563 h 118"/>
              <a:gd name="T108" fmla="*/ 15120904 w 143"/>
              <a:gd name="T109" fmla="*/ 252015625 h 118"/>
              <a:gd name="T110" fmla="*/ 0 w 143"/>
              <a:gd name="T111" fmla="*/ 241935000 h 1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3" h="118">
                <a:moveTo>
                  <a:pt x="0" y="96"/>
                </a:move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2" y="88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4" y="78"/>
                </a:lnTo>
                <a:lnTo>
                  <a:pt x="4" y="76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2" y="68"/>
                </a:lnTo>
                <a:lnTo>
                  <a:pt x="4" y="68"/>
                </a:lnTo>
                <a:lnTo>
                  <a:pt x="6" y="66"/>
                </a:lnTo>
                <a:lnTo>
                  <a:pt x="8" y="64"/>
                </a:lnTo>
                <a:lnTo>
                  <a:pt x="10" y="64"/>
                </a:lnTo>
                <a:lnTo>
                  <a:pt x="12" y="64"/>
                </a:lnTo>
                <a:lnTo>
                  <a:pt x="14" y="64"/>
                </a:lnTo>
                <a:lnTo>
                  <a:pt x="16" y="62"/>
                </a:lnTo>
                <a:lnTo>
                  <a:pt x="18" y="60"/>
                </a:lnTo>
                <a:lnTo>
                  <a:pt x="18" y="58"/>
                </a:lnTo>
                <a:lnTo>
                  <a:pt x="20" y="56"/>
                </a:lnTo>
                <a:lnTo>
                  <a:pt x="20" y="54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2" y="42"/>
                </a:lnTo>
                <a:lnTo>
                  <a:pt x="22" y="40"/>
                </a:lnTo>
                <a:lnTo>
                  <a:pt x="24" y="40"/>
                </a:lnTo>
                <a:lnTo>
                  <a:pt x="24" y="38"/>
                </a:lnTo>
                <a:lnTo>
                  <a:pt x="26" y="36"/>
                </a:lnTo>
                <a:lnTo>
                  <a:pt x="28" y="34"/>
                </a:lnTo>
                <a:lnTo>
                  <a:pt x="28" y="32"/>
                </a:lnTo>
                <a:lnTo>
                  <a:pt x="28" y="34"/>
                </a:lnTo>
                <a:lnTo>
                  <a:pt x="30" y="36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40"/>
                </a:lnTo>
                <a:lnTo>
                  <a:pt x="38" y="38"/>
                </a:lnTo>
                <a:lnTo>
                  <a:pt x="40" y="36"/>
                </a:lnTo>
                <a:lnTo>
                  <a:pt x="42" y="36"/>
                </a:lnTo>
                <a:lnTo>
                  <a:pt x="42" y="34"/>
                </a:lnTo>
                <a:lnTo>
                  <a:pt x="42" y="32"/>
                </a:lnTo>
                <a:lnTo>
                  <a:pt x="42" y="30"/>
                </a:lnTo>
                <a:lnTo>
                  <a:pt x="42" y="28"/>
                </a:lnTo>
                <a:lnTo>
                  <a:pt x="44" y="28"/>
                </a:lnTo>
                <a:lnTo>
                  <a:pt x="46" y="30"/>
                </a:lnTo>
                <a:lnTo>
                  <a:pt x="48" y="30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50" y="22"/>
                </a:lnTo>
                <a:lnTo>
                  <a:pt x="52" y="20"/>
                </a:lnTo>
                <a:lnTo>
                  <a:pt x="52" y="18"/>
                </a:lnTo>
                <a:lnTo>
                  <a:pt x="54" y="18"/>
                </a:lnTo>
                <a:lnTo>
                  <a:pt x="56" y="16"/>
                </a:lnTo>
                <a:lnTo>
                  <a:pt x="58" y="16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4" y="18"/>
                </a:lnTo>
                <a:lnTo>
                  <a:pt x="64" y="16"/>
                </a:lnTo>
                <a:lnTo>
                  <a:pt x="64" y="14"/>
                </a:lnTo>
                <a:lnTo>
                  <a:pt x="68" y="12"/>
                </a:lnTo>
                <a:lnTo>
                  <a:pt x="70" y="12"/>
                </a:lnTo>
                <a:lnTo>
                  <a:pt x="74" y="10"/>
                </a:lnTo>
                <a:lnTo>
                  <a:pt x="76" y="8"/>
                </a:lnTo>
                <a:lnTo>
                  <a:pt x="78" y="6"/>
                </a:lnTo>
                <a:lnTo>
                  <a:pt x="80" y="6"/>
                </a:lnTo>
                <a:lnTo>
                  <a:pt x="82" y="6"/>
                </a:lnTo>
                <a:lnTo>
                  <a:pt x="87" y="0"/>
                </a:lnTo>
                <a:lnTo>
                  <a:pt x="91" y="0"/>
                </a:lnTo>
                <a:lnTo>
                  <a:pt x="93" y="2"/>
                </a:lnTo>
                <a:lnTo>
                  <a:pt x="95" y="0"/>
                </a:lnTo>
                <a:lnTo>
                  <a:pt x="99" y="2"/>
                </a:lnTo>
                <a:lnTo>
                  <a:pt x="101" y="2"/>
                </a:lnTo>
                <a:lnTo>
                  <a:pt x="105" y="4"/>
                </a:lnTo>
                <a:lnTo>
                  <a:pt x="103" y="6"/>
                </a:lnTo>
                <a:lnTo>
                  <a:pt x="105" y="8"/>
                </a:lnTo>
                <a:lnTo>
                  <a:pt x="103" y="10"/>
                </a:lnTo>
                <a:lnTo>
                  <a:pt x="103" y="12"/>
                </a:lnTo>
                <a:lnTo>
                  <a:pt x="103" y="14"/>
                </a:lnTo>
                <a:lnTo>
                  <a:pt x="105" y="14"/>
                </a:lnTo>
                <a:lnTo>
                  <a:pt x="107" y="16"/>
                </a:lnTo>
                <a:lnTo>
                  <a:pt x="107" y="18"/>
                </a:lnTo>
                <a:lnTo>
                  <a:pt x="107" y="20"/>
                </a:lnTo>
                <a:lnTo>
                  <a:pt x="107" y="22"/>
                </a:lnTo>
                <a:lnTo>
                  <a:pt x="109" y="22"/>
                </a:lnTo>
                <a:lnTo>
                  <a:pt x="109" y="24"/>
                </a:lnTo>
                <a:lnTo>
                  <a:pt x="111" y="26"/>
                </a:lnTo>
                <a:lnTo>
                  <a:pt x="111" y="28"/>
                </a:lnTo>
                <a:lnTo>
                  <a:pt x="113" y="28"/>
                </a:lnTo>
                <a:lnTo>
                  <a:pt x="115" y="30"/>
                </a:lnTo>
                <a:lnTo>
                  <a:pt x="117" y="30"/>
                </a:lnTo>
                <a:lnTo>
                  <a:pt x="117" y="32"/>
                </a:lnTo>
                <a:lnTo>
                  <a:pt x="119" y="34"/>
                </a:lnTo>
                <a:lnTo>
                  <a:pt x="121" y="34"/>
                </a:lnTo>
                <a:lnTo>
                  <a:pt x="123" y="34"/>
                </a:lnTo>
                <a:lnTo>
                  <a:pt x="123" y="36"/>
                </a:lnTo>
                <a:lnTo>
                  <a:pt x="121" y="36"/>
                </a:lnTo>
                <a:lnTo>
                  <a:pt x="119" y="36"/>
                </a:lnTo>
                <a:lnTo>
                  <a:pt x="117" y="36"/>
                </a:lnTo>
                <a:lnTo>
                  <a:pt x="117" y="38"/>
                </a:lnTo>
                <a:lnTo>
                  <a:pt x="117" y="40"/>
                </a:lnTo>
                <a:lnTo>
                  <a:pt x="119" y="42"/>
                </a:lnTo>
                <a:lnTo>
                  <a:pt x="121" y="44"/>
                </a:lnTo>
                <a:lnTo>
                  <a:pt x="123" y="46"/>
                </a:lnTo>
                <a:lnTo>
                  <a:pt x="125" y="48"/>
                </a:lnTo>
                <a:lnTo>
                  <a:pt x="127" y="50"/>
                </a:lnTo>
                <a:lnTo>
                  <a:pt x="129" y="50"/>
                </a:lnTo>
                <a:lnTo>
                  <a:pt x="131" y="50"/>
                </a:lnTo>
                <a:lnTo>
                  <a:pt x="133" y="50"/>
                </a:lnTo>
                <a:lnTo>
                  <a:pt x="135" y="50"/>
                </a:lnTo>
                <a:lnTo>
                  <a:pt x="135" y="48"/>
                </a:lnTo>
                <a:lnTo>
                  <a:pt x="137" y="48"/>
                </a:lnTo>
                <a:lnTo>
                  <a:pt x="139" y="50"/>
                </a:lnTo>
                <a:lnTo>
                  <a:pt x="141" y="52"/>
                </a:lnTo>
                <a:lnTo>
                  <a:pt x="141" y="54"/>
                </a:lnTo>
                <a:lnTo>
                  <a:pt x="139" y="56"/>
                </a:lnTo>
                <a:lnTo>
                  <a:pt x="137" y="56"/>
                </a:lnTo>
                <a:lnTo>
                  <a:pt x="139" y="58"/>
                </a:lnTo>
                <a:lnTo>
                  <a:pt x="139" y="60"/>
                </a:lnTo>
                <a:lnTo>
                  <a:pt x="141" y="62"/>
                </a:lnTo>
                <a:lnTo>
                  <a:pt x="141" y="64"/>
                </a:lnTo>
                <a:lnTo>
                  <a:pt x="143" y="66"/>
                </a:lnTo>
                <a:lnTo>
                  <a:pt x="141" y="68"/>
                </a:lnTo>
                <a:lnTo>
                  <a:pt x="141" y="70"/>
                </a:lnTo>
                <a:lnTo>
                  <a:pt x="139" y="72"/>
                </a:lnTo>
                <a:lnTo>
                  <a:pt x="137" y="74"/>
                </a:lnTo>
                <a:lnTo>
                  <a:pt x="137" y="76"/>
                </a:lnTo>
                <a:lnTo>
                  <a:pt x="135" y="76"/>
                </a:lnTo>
                <a:lnTo>
                  <a:pt x="133" y="76"/>
                </a:lnTo>
                <a:lnTo>
                  <a:pt x="131" y="76"/>
                </a:lnTo>
                <a:lnTo>
                  <a:pt x="129" y="76"/>
                </a:lnTo>
                <a:lnTo>
                  <a:pt x="127" y="76"/>
                </a:lnTo>
                <a:lnTo>
                  <a:pt x="125" y="76"/>
                </a:lnTo>
                <a:lnTo>
                  <a:pt x="123" y="78"/>
                </a:lnTo>
                <a:lnTo>
                  <a:pt x="121" y="78"/>
                </a:lnTo>
                <a:lnTo>
                  <a:pt x="121" y="80"/>
                </a:lnTo>
                <a:lnTo>
                  <a:pt x="119" y="82"/>
                </a:lnTo>
                <a:lnTo>
                  <a:pt x="117" y="82"/>
                </a:lnTo>
                <a:lnTo>
                  <a:pt x="117" y="84"/>
                </a:lnTo>
                <a:lnTo>
                  <a:pt x="113" y="84"/>
                </a:lnTo>
                <a:lnTo>
                  <a:pt x="111" y="84"/>
                </a:lnTo>
                <a:lnTo>
                  <a:pt x="109" y="86"/>
                </a:lnTo>
                <a:lnTo>
                  <a:pt x="107" y="84"/>
                </a:lnTo>
                <a:lnTo>
                  <a:pt x="105" y="84"/>
                </a:lnTo>
                <a:lnTo>
                  <a:pt x="103" y="84"/>
                </a:lnTo>
                <a:lnTo>
                  <a:pt x="101" y="82"/>
                </a:lnTo>
                <a:lnTo>
                  <a:pt x="99" y="82"/>
                </a:lnTo>
                <a:lnTo>
                  <a:pt x="97" y="82"/>
                </a:lnTo>
                <a:lnTo>
                  <a:pt x="95" y="82"/>
                </a:lnTo>
                <a:lnTo>
                  <a:pt x="93" y="82"/>
                </a:lnTo>
                <a:lnTo>
                  <a:pt x="91" y="84"/>
                </a:lnTo>
                <a:lnTo>
                  <a:pt x="89" y="84"/>
                </a:lnTo>
                <a:lnTo>
                  <a:pt x="89" y="86"/>
                </a:lnTo>
                <a:lnTo>
                  <a:pt x="87" y="86"/>
                </a:lnTo>
                <a:lnTo>
                  <a:pt x="87" y="84"/>
                </a:lnTo>
                <a:lnTo>
                  <a:pt x="86" y="84"/>
                </a:lnTo>
                <a:lnTo>
                  <a:pt x="84" y="86"/>
                </a:lnTo>
                <a:lnTo>
                  <a:pt x="82" y="84"/>
                </a:lnTo>
                <a:lnTo>
                  <a:pt x="80" y="84"/>
                </a:lnTo>
                <a:lnTo>
                  <a:pt x="76" y="84"/>
                </a:lnTo>
                <a:lnTo>
                  <a:pt x="74" y="84"/>
                </a:lnTo>
                <a:lnTo>
                  <a:pt x="72" y="84"/>
                </a:lnTo>
                <a:lnTo>
                  <a:pt x="70" y="84"/>
                </a:lnTo>
                <a:lnTo>
                  <a:pt x="56" y="84"/>
                </a:lnTo>
                <a:lnTo>
                  <a:pt x="54" y="84"/>
                </a:lnTo>
                <a:lnTo>
                  <a:pt x="52" y="84"/>
                </a:lnTo>
                <a:lnTo>
                  <a:pt x="50" y="84"/>
                </a:lnTo>
                <a:lnTo>
                  <a:pt x="48" y="84"/>
                </a:lnTo>
                <a:lnTo>
                  <a:pt x="48" y="86"/>
                </a:lnTo>
                <a:lnTo>
                  <a:pt x="48" y="88"/>
                </a:lnTo>
                <a:lnTo>
                  <a:pt x="48" y="90"/>
                </a:lnTo>
                <a:lnTo>
                  <a:pt x="46" y="90"/>
                </a:lnTo>
                <a:lnTo>
                  <a:pt x="46" y="92"/>
                </a:lnTo>
                <a:lnTo>
                  <a:pt x="48" y="96"/>
                </a:lnTo>
                <a:lnTo>
                  <a:pt x="48" y="98"/>
                </a:lnTo>
                <a:lnTo>
                  <a:pt x="48" y="100"/>
                </a:lnTo>
                <a:lnTo>
                  <a:pt x="50" y="102"/>
                </a:lnTo>
                <a:lnTo>
                  <a:pt x="50" y="104"/>
                </a:lnTo>
                <a:lnTo>
                  <a:pt x="50" y="106"/>
                </a:lnTo>
                <a:lnTo>
                  <a:pt x="50" y="108"/>
                </a:lnTo>
                <a:lnTo>
                  <a:pt x="50" y="110"/>
                </a:lnTo>
                <a:lnTo>
                  <a:pt x="50" y="112"/>
                </a:lnTo>
                <a:lnTo>
                  <a:pt x="50" y="114"/>
                </a:lnTo>
                <a:lnTo>
                  <a:pt x="50" y="116"/>
                </a:lnTo>
                <a:lnTo>
                  <a:pt x="52" y="116"/>
                </a:lnTo>
                <a:lnTo>
                  <a:pt x="50" y="118"/>
                </a:lnTo>
                <a:lnTo>
                  <a:pt x="48" y="116"/>
                </a:lnTo>
                <a:lnTo>
                  <a:pt x="46" y="114"/>
                </a:lnTo>
                <a:lnTo>
                  <a:pt x="46" y="112"/>
                </a:lnTo>
                <a:lnTo>
                  <a:pt x="46" y="110"/>
                </a:lnTo>
                <a:lnTo>
                  <a:pt x="44" y="110"/>
                </a:lnTo>
                <a:lnTo>
                  <a:pt x="42" y="108"/>
                </a:lnTo>
                <a:lnTo>
                  <a:pt x="42" y="106"/>
                </a:lnTo>
                <a:lnTo>
                  <a:pt x="40" y="108"/>
                </a:lnTo>
                <a:lnTo>
                  <a:pt x="38" y="106"/>
                </a:lnTo>
                <a:lnTo>
                  <a:pt x="36" y="106"/>
                </a:lnTo>
                <a:lnTo>
                  <a:pt x="34" y="106"/>
                </a:lnTo>
                <a:lnTo>
                  <a:pt x="32" y="106"/>
                </a:lnTo>
                <a:lnTo>
                  <a:pt x="30" y="108"/>
                </a:lnTo>
                <a:lnTo>
                  <a:pt x="28" y="108"/>
                </a:lnTo>
                <a:lnTo>
                  <a:pt x="26" y="110"/>
                </a:lnTo>
                <a:lnTo>
                  <a:pt x="24" y="110"/>
                </a:lnTo>
                <a:lnTo>
                  <a:pt x="22" y="112"/>
                </a:lnTo>
                <a:lnTo>
                  <a:pt x="22" y="114"/>
                </a:lnTo>
                <a:lnTo>
                  <a:pt x="20" y="114"/>
                </a:lnTo>
                <a:lnTo>
                  <a:pt x="18" y="112"/>
                </a:lnTo>
                <a:lnTo>
                  <a:pt x="16" y="112"/>
                </a:lnTo>
                <a:lnTo>
                  <a:pt x="16" y="110"/>
                </a:lnTo>
                <a:lnTo>
                  <a:pt x="14" y="112"/>
                </a:lnTo>
                <a:lnTo>
                  <a:pt x="12" y="110"/>
                </a:lnTo>
                <a:lnTo>
                  <a:pt x="12" y="108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0"/>
                </a:lnTo>
                <a:lnTo>
                  <a:pt x="4" y="98"/>
                </a:lnTo>
                <a:lnTo>
                  <a:pt x="2" y="100"/>
                </a:lnTo>
                <a:lnTo>
                  <a:pt x="0" y="98"/>
                </a:lnTo>
                <a:lnTo>
                  <a:pt x="0" y="9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0" name="Freeform 2324">
            <a:extLst>
              <a:ext uri="{FF2B5EF4-FFF2-40B4-BE49-F238E27FC236}">
                <a16:creationId xmlns:a16="http://schemas.microsoft.com/office/drawing/2014/main" id="{A3415404-F35A-4E17-AD4D-66821A58A433}"/>
              </a:ext>
            </a:extLst>
          </p:cNvPr>
          <p:cNvSpPr>
            <a:spLocks/>
          </p:cNvSpPr>
          <p:nvPr/>
        </p:nvSpPr>
        <p:spPr bwMode="auto">
          <a:xfrm>
            <a:off x="4122741" y="2262188"/>
            <a:ext cx="331787" cy="280987"/>
          </a:xfrm>
          <a:custGeom>
            <a:avLst/>
            <a:gdLst>
              <a:gd name="T0" fmla="*/ 15120915 w 209"/>
              <a:gd name="T1" fmla="*/ 146168802 h 177"/>
              <a:gd name="T2" fmla="*/ 0 w 209"/>
              <a:gd name="T3" fmla="*/ 136088195 h 177"/>
              <a:gd name="T4" fmla="*/ 45362744 w 209"/>
              <a:gd name="T5" fmla="*/ 120967285 h 177"/>
              <a:gd name="T6" fmla="*/ 80644878 w 209"/>
              <a:gd name="T7" fmla="*/ 126007588 h 177"/>
              <a:gd name="T8" fmla="*/ 113406067 w 209"/>
              <a:gd name="T9" fmla="*/ 131047892 h 177"/>
              <a:gd name="T10" fmla="*/ 138607591 w 209"/>
              <a:gd name="T11" fmla="*/ 126007588 h 177"/>
              <a:gd name="T12" fmla="*/ 123486676 w 209"/>
              <a:gd name="T13" fmla="*/ 85685160 h 177"/>
              <a:gd name="T14" fmla="*/ 143647896 w 209"/>
              <a:gd name="T15" fmla="*/ 80644856 h 177"/>
              <a:gd name="T16" fmla="*/ 183970335 w 209"/>
              <a:gd name="T17" fmla="*/ 90725464 h 177"/>
              <a:gd name="T18" fmla="*/ 209171860 w 209"/>
              <a:gd name="T19" fmla="*/ 85685160 h 177"/>
              <a:gd name="T20" fmla="*/ 239413689 w 209"/>
              <a:gd name="T21" fmla="*/ 60483642 h 177"/>
              <a:gd name="T22" fmla="*/ 264615214 w 209"/>
              <a:gd name="T23" fmla="*/ 35282125 h 177"/>
              <a:gd name="T24" fmla="*/ 294857043 w 209"/>
              <a:gd name="T25" fmla="*/ 5040304 h 177"/>
              <a:gd name="T26" fmla="*/ 320058568 w 209"/>
              <a:gd name="T27" fmla="*/ 20161214 h 177"/>
              <a:gd name="T28" fmla="*/ 330139177 w 209"/>
              <a:gd name="T29" fmla="*/ 30241821 h 177"/>
              <a:gd name="T30" fmla="*/ 355340702 w 209"/>
              <a:gd name="T31" fmla="*/ 40322428 h 177"/>
              <a:gd name="T32" fmla="*/ 365421312 w 209"/>
              <a:gd name="T33" fmla="*/ 60483642 h 177"/>
              <a:gd name="T34" fmla="*/ 390622836 w 209"/>
              <a:gd name="T35" fmla="*/ 55443339 h 177"/>
              <a:gd name="T36" fmla="*/ 415824361 w 209"/>
              <a:gd name="T37" fmla="*/ 80644856 h 177"/>
              <a:gd name="T38" fmla="*/ 441025885 w 209"/>
              <a:gd name="T39" fmla="*/ 85685160 h 177"/>
              <a:gd name="T40" fmla="*/ 476308020 w 209"/>
              <a:gd name="T41" fmla="*/ 95765767 h 177"/>
              <a:gd name="T42" fmla="*/ 506549849 w 209"/>
              <a:gd name="T43" fmla="*/ 105846374 h 177"/>
              <a:gd name="T44" fmla="*/ 511590154 w 209"/>
              <a:gd name="T45" fmla="*/ 126007588 h 177"/>
              <a:gd name="T46" fmla="*/ 501509544 w 209"/>
              <a:gd name="T47" fmla="*/ 156249409 h 177"/>
              <a:gd name="T48" fmla="*/ 496469239 w 209"/>
              <a:gd name="T49" fmla="*/ 186491231 h 177"/>
              <a:gd name="T50" fmla="*/ 476308020 w 209"/>
              <a:gd name="T51" fmla="*/ 191531534 h 177"/>
              <a:gd name="T52" fmla="*/ 456146800 w 209"/>
              <a:gd name="T53" fmla="*/ 216733052 h 177"/>
              <a:gd name="T54" fmla="*/ 441025885 w 209"/>
              <a:gd name="T55" fmla="*/ 241934569 h 177"/>
              <a:gd name="T56" fmla="*/ 446066190 w 209"/>
              <a:gd name="T57" fmla="*/ 246974873 h 177"/>
              <a:gd name="T58" fmla="*/ 471267715 w 209"/>
              <a:gd name="T59" fmla="*/ 257055480 h 177"/>
              <a:gd name="T60" fmla="*/ 476308020 w 209"/>
              <a:gd name="T61" fmla="*/ 287297301 h 177"/>
              <a:gd name="T62" fmla="*/ 466227410 w 209"/>
              <a:gd name="T63" fmla="*/ 312498819 h 177"/>
              <a:gd name="T64" fmla="*/ 471267715 w 209"/>
              <a:gd name="T65" fmla="*/ 342740640 h 177"/>
              <a:gd name="T66" fmla="*/ 501509544 w 209"/>
              <a:gd name="T67" fmla="*/ 360380909 h 177"/>
              <a:gd name="T68" fmla="*/ 476308020 w 209"/>
              <a:gd name="T69" fmla="*/ 385582426 h 177"/>
              <a:gd name="T70" fmla="*/ 435985580 w 209"/>
              <a:gd name="T71" fmla="*/ 410783944 h 177"/>
              <a:gd name="T72" fmla="*/ 395663141 w 209"/>
              <a:gd name="T73" fmla="*/ 395663033 h 177"/>
              <a:gd name="T74" fmla="*/ 380542227 w 209"/>
              <a:gd name="T75" fmla="*/ 390622730 h 177"/>
              <a:gd name="T76" fmla="*/ 355340702 w 209"/>
              <a:gd name="T77" fmla="*/ 385582426 h 177"/>
              <a:gd name="T78" fmla="*/ 304937653 w 209"/>
              <a:gd name="T79" fmla="*/ 410783944 h 177"/>
              <a:gd name="T80" fmla="*/ 309977958 w 209"/>
              <a:gd name="T81" fmla="*/ 441025765 h 177"/>
              <a:gd name="T82" fmla="*/ 274695824 w 209"/>
              <a:gd name="T83" fmla="*/ 441025765 h 177"/>
              <a:gd name="T84" fmla="*/ 254534604 w 209"/>
              <a:gd name="T85" fmla="*/ 435985462 h 177"/>
              <a:gd name="T86" fmla="*/ 209171860 w 209"/>
              <a:gd name="T87" fmla="*/ 420864551 h 177"/>
              <a:gd name="T88" fmla="*/ 178930030 w 209"/>
              <a:gd name="T89" fmla="*/ 430945158 h 177"/>
              <a:gd name="T90" fmla="*/ 143647896 w 209"/>
              <a:gd name="T91" fmla="*/ 415824248 h 177"/>
              <a:gd name="T92" fmla="*/ 113406067 w 209"/>
              <a:gd name="T93" fmla="*/ 395663033 h 177"/>
              <a:gd name="T94" fmla="*/ 123486676 w 209"/>
              <a:gd name="T95" fmla="*/ 365421212 h 177"/>
              <a:gd name="T96" fmla="*/ 138607591 w 209"/>
              <a:gd name="T97" fmla="*/ 327619730 h 177"/>
              <a:gd name="T98" fmla="*/ 138607591 w 209"/>
              <a:gd name="T99" fmla="*/ 292337605 h 177"/>
              <a:gd name="T100" fmla="*/ 163809116 w 209"/>
              <a:gd name="T101" fmla="*/ 317539122 h 177"/>
              <a:gd name="T102" fmla="*/ 138607591 w 209"/>
              <a:gd name="T103" fmla="*/ 277216694 h 177"/>
              <a:gd name="T104" fmla="*/ 143647896 w 209"/>
              <a:gd name="T105" fmla="*/ 246974873 h 177"/>
              <a:gd name="T106" fmla="*/ 105846403 w 209"/>
              <a:gd name="T107" fmla="*/ 216733052 h 177"/>
              <a:gd name="T108" fmla="*/ 118446372 w 209"/>
              <a:gd name="T109" fmla="*/ 201612141 h 177"/>
              <a:gd name="T110" fmla="*/ 90725488 w 209"/>
              <a:gd name="T111" fmla="*/ 186491231 h 177"/>
              <a:gd name="T112" fmla="*/ 70564269 w 209"/>
              <a:gd name="T113" fmla="*/ 176410624 h 177"/>
              <a:gd name="T114" fmla="*/ 50403049 w 209"/>
              <a:gd name="T115" fmla="*/ 171370320 h 177"/>
              <a:gd name="T116" fmla="*/ 5040305 w 209"/>
              <a:gd name="T117" fmla="*/ 156249409 h 17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9" h="177">
                <a:moveTo>
                  <a:pt x="2" y="62"/>
                </a:moveTo>
                <a:lnTo>
                  <a:pt x="2" y="62"/>
                </a:lnTo>
                <a:lnTo>
                  <a:pt x="4" y="62"/>
                </a:lnTo>
                <a:lnTo>
                  <a:pt x="6" y="60"/>
                </a:lnTo>
                <a:lnTo>
                  <a:pt x="8" y="60"/>
                </a:lnTo>
                <a:lnTo>
                  <a:pt x="6" y="58"/>
                </a:lnTo>
                <a:lnTo>
                  <a:pt x="4" y="60"/>
                </a:lnTo>
                <a:lnTo>
                  <a:pt x="4" y="58"/>
                </a:lnTo>
                <a:lnTo>
                  <a:pt x="4" y="56"/>
                </a:lnTo>
                <a:lnTo>
                  <a:pt x="6" y="58"/>
                </a:lnTo>
                <a:lnTo>
                  <a:pt x="8" y="56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8" y="56"/>
                </a:lnTo>
                <a:lnTo>
                  <a:pt x="6" y="54"/>
                </a:lnTo>
                <a:lnTo>
                  <a:pt x="6" y="56"/>
                </a:lnTo>
                <a:lnTo>
                  <a:pt x="4" y="56"/>
                </a:lnTo>
                <a:lnTo>
                  <a:pt x="2" y="56"/>
                </a:lnTo>
                <a:lnTo>
                  <a:pt x="0" y="54"/>
                </a:lnTo>
                <a:lnTo>
                  <a:pt x="0" y="52"/>
                </a:lnTo>
                <a:lnTo>
                  <a:pt x="2" y="52"/>
                </a:lnTo>
                <a:lnTo>
                  <a:pt x="4" y="50"/>
                </a:lnTo>
                <a:lnTo>
                  <a:pt x="6" y="50"/>
                </a:lnTo>
                <a:lnTo>
                  <a:pt x="8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50"/>
                </a:lnTo>
                <a:lnTo>
                  <a:pt x="16" y="48"/>
                </a:lnTo>
                <a:lnTo>
                  <a:pt x="18" y="48"/>
                </a:lnTo>
                <a:lnTo>
                  <a:pt x="20" y="48"/>
                </a:lnTo>
                <a:lnTo>
                  <a:pt x="22" y="48"/>
                </a:lnTo>
                <a:lnTo>
                  <a:pt x="22" y="46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28" y="48"/>
                </a:lnTo>
                <a:lnTo>
                  <a:pt x="30" y="48"/>
                </a:lnTo>
                <a:lnTo>
                  <a:pt x="32" y="50"/>
                </a:lnTo>
                <a:lnTo>
                  <a:pt x="34" y="52"/>
                </a:lnTo>
                <a:lnTo>
                  <a:pt x="36" y="52"/>
                </a:lnTo>
                <a:lnTo>
                  <a:pt x="38" y="50"/>
                </a:lnTo>
                <a:lnTo>
                  <a:pt x="40" y="50"/>
                </a:lnTo>
                <a:lnTo>
                  <a:pt x="40" y="48"/>
                </a:lnTo>
                <a:lnTo>
                  <a:pt x="42" y="50"/>
                </a:lnTo>
                <a:lnTo>
                  <a:pt x="43" y="50"/>
                </a:lnTo>
                <a:lnTo>
                  <a:pt x="45" y="50"/>
                </a:lnTo>
                <a:lnTo>
                  <a:pt x="45" y="52"/>
                </a:lnTo>
                <a:lnTo>
                  <a:pt x="45" y="50"/>
                </a:lnTo>
                <a:lnTo>
                  <a:pt x="47" y="48"/>
                </a:lnTo>
                <a:lnTo>
                  <a:pt x="47" y="50"/>
                </a:lnTo>
                <a:lnTo>
                  <a:pt x="49" y="50"/>
                </a:lnTo>
                <a:lnTo>
                  <a:pt x="51" y="50"/>
                </a:lnTo>
                <a:lnTo>
                  <a:pt x="53" y="50"/>
                </a:lnTo>
                <a:lnTo>
                  <a:pt x="55" y="50"/>
                </a:lnTo>
                <a:lnTo>
                  <a:pt x="53" y="50"/>
                </a:lnTo>
                <a:lnTo>
                  <a:pt x="53" y="48"/>
                </a:lnTo>
                <a:lnTo>
                  <a:pt x="53" y="46"/>
                </a:lnTo>
                <a:lnTo>
                  <a:pt x="53" y="44"/>
                </a:lnTo>
                <a:lnTo>
                  <a:pt x="51" y="42"/>
                </a:lnTo>
                <a:lnTo>
                  <a:pt x="53" y="40"/>
                </a:lnTo>
                <a:lnTo>
                  <a:pt x="53" y="38"/>
                </a:lnTo>
                <a:lnTo>
                  <a:pt x="51" y="36"/>
                </a:lnTo>
                <a:lnTo>
                  <a:pt x="49" y="36"/>
                </a:lnTo>
                <a:lnTo>
                  <a:pt x="49" y="34"/>
                </a:lnTo>
                <a:lnTo>
                  <a:pt x="49" y="32"/>
                </a:lnTo>
                <a:lnTo>
                  <a:pt x="49" y="30"/>
                </a:lnTo>
                <a:lnTo>
                  <a:pt x="47" y="28"/>
                </a:lnTo>
                <a:lnTo>
                  <a:pt x="49" y="28"/>
                </a:lnTo>
                <a:lnTo>
                  <a:pt x="51" y="28"/>
                </a:lnTo>
                <a:lnTo>
                  <a:pt x="53" y="30"/>
                </a:lnTo>
                <a:lnTo>
                  <a:pt x="55" y="28"/>
                </a:lnTo>
                <a:lnTo>
                  <a:pt x="57" y="28"/>
                </a:lnTo>
                <a:lnTo>
                  <a:pt x="59" y="30"/>
                </a:lnTo>
                <a:lnTo>
                  <a:pt x="57" y="32"/>
                </a:lnTo>
                <a:lnTo>
                  <a:pt x="59" y="34"/>
                </a:lnTo>
                <a:lnTo>
                  <a:pt x="59" y="36"/>
                </a:lnTo>
                <a:lnTo>
                  <a:pt x="61" y="34"/>
                </a:lnTo>
                <a:lnTo>
                  <a:pt x="63" y="34"/>
                </a:lnTo>
                <a:lnTo>
                  <a:pt x="65" y="36"/>
                </a:lnTo>
                <a:lnTo>
                  <a:pt x="67" y="36"/>
                </a:lnTo>
                <a:lnTo>
                  <a:pt x="69" y="36"/>
                </a:lnTo>
                <a:lnTo>
                  <a:pt x="71" y="36"/>
                </a:lnTo>
                <a:lnTo>
                  <a:pt x="73" y="36"/>
                </a:lnTo>
                <a:lnTo>
                  <a:pt x="75" y="36"/>
                </a:lnTo>
                <a:lnTo>
                  <a:pt x="77" y="36"/>
                </a:lnTo>
                <a:lnTo>
                  <a:pt x="79" y="36"/>
                </a:lnTo>
                <a:lnTo>
                  <a:pt x="81" y="34"/>
                </a:lnTo>
                <a:lnTo>
                  <a:pt x="83" y="34"/>
                </a:lnTo>
                <a:lnTo>
                  <a:pt x="85" y="34"/>
                </a:lnTo>
                <a:lnTo>
                  <a:pt x="85" y="32"/>
                </a:lnTo>
                <a:lnTo>
                  <a:pt x="85" y="34"/>
                </a:lnTo>
                <a:lnTo>
                  <a:pt x="83" y="34"/>
                </a:lnTo>
                <a:lnTo>
                  <a:pt x="81" y="34"/>
                </a:lnTo>
                <a:lnTo>
                  <a:pt x="79" y="32"/>
                </a:lnTo>
                <a:lnTo>
                  <a:pt x="81" y="30"/>
                </a:lnTo>
                <a:lnTo>
                  <a:pt x="83" y="28"/>
                </a:lnTo>
                <a:lnTo>
                  <a:pt x="85" y="26"/>
                </a:lnTo>
                <a:lnTo>
                  <a:pt x="87" y="26"/>
                </a:lnTo>
                <a:lnTo>
                  <a:pt x="89" y="26"/>
                </a:lnTo>
                <a:lnTo>
                  <a:pt x="91" y="24"/>
                </a:lnTo>
                <a:lnTo>
                  <a:pt x="93" y="24"/>
                </a:lnTo>
                <a:lnTo>
                  <a:pt x="95" y="24"/>
                </a:lnTo>
                <a:lnTo>
                  <a:pt x="97" y="24"/>
                </a:lnTo>
                <a:lnTo>
                  <a:pt x="99" y="22"/>
                </a:lnTo>
                <a:lnTo>
                  <a:pt x="101" y="22"/>
                </a:lnTo>
                <a:lnTo>
                  <a:pt x="103" y="20"/>
                </a:lnTo>
                <a:lnTo>
                  <a:pt x="103" y="18"/>
                </a:lnTo>
                <a:lnTo>
                  <a:pt x="105" y="18"/>
                </a:lnTo>
                <a:lnTo>
                  <a:pt x="103" y="18"/>
                </a:lnTo>
                <a:lnTo>
                  <a:pt x="103" y="16"/>
                </a:lnTo>
                <a:lnTo>
                  <a:pt x="105" y="16"/>
                </a:lnTo>
                <a:lnTo>
                  <a:pt x="105" y="14"/>
                </a:lnTo>
                <a:lnTo>
                  <a:pt x="105" y="12"/>
                </a:lnTo>
                <a:lnTo>
                  <a:pt x="105" y="10"/>
                </a:lnTo>
                <a:lnTo>
                  <a:pt x="105" y="8"/>
                </a:lnTo>
                <a:lnTo>
                  <a:pt x="105" y="6"/>
                </a:lnTo>
                <a:lnTo>
                  <a:pt x="105" y="4"/>
                </a:lnTo>
                <a:lnTo>
                  <a:pt x="107" y="4"/>
                </a:lnTo>
                <a:lnTo>
                  <a:pt x="109" y="4"/>
                </a:lnTo>
                <a:lnTo>
                  <a:pt x="111" y="2"/>
                </a:lnTo>
                <a:lnTo>
                  <a:pt x="115" y="2"/>
                </a:lnTo>
                <a:lnTo>
                  <a:pt x="117" y="2"/>
                </a:lnTo>
                <a:lnTo>
                  <a:pt x="119" y="0"/>
                </a:lnTo>
                <a:lnTo>
                  <a:pt x="121" y="2"/>
                </a:lnTo>
                <a:lnTo>
                  <a:pt x="121" y="4"/>
                </a:lnTo>
                <a:lnTo>
                  <a:pt x="121" y="6"/>
                </a:lnTo>
                <a:lnTo>
                  <a:pt x="123" y="8"/>
                </a:lnTo>
                <a:lnTo>
                  <a:pt x="125" y="8"/>
                </a:lnTo>
                <a:lnTo>
                  <a:pt x="127" y="8"/>
                </a:lnTo>
                <a:lnTo>
                  <a:pt x="129" y="8"/>
                </a:lnTo>
                <a:lnTo>
                  <a:pt x="129" y="6"/>
                </a:lnTo>
                <a:lnTo>
                  <a:pt x="129" y="8"/>
                </a:lnTo>
                <a:lnTo>
                  <a:pt x="131" y="8"/>
                </a:lnTo>
                <a:lnTo>
                  <a:pt x="131" y="10"/>
                </a:lnTo>
                <a:lnTo>
                  <a:pt x="131" y="12"/>
                </a:lnTo>
                <a:lnTo>
                  <a:pt x="133" y="12"/>
                </a:lnTo>
                <a:lnTo>
                  <a:pt x="135" y="12"/>
                </a:lnTo>
                <a:lnTo>
                  <a:pt x="137" y="12"/>
                </a:lnTo>
                <a:lnTo>
                  <a:pt x="137" y="14"/>
                </a:lnTo>
                <a:lnTo>
                  <a:pt x="137" y="16"/>
                </a:lnTo>
                <a:lnTo>
                  <a:pt x="139" y="16"/>
                </a:lnTo>
                <a:lnTo>
                  <a:pt x="141" y="16"/>
                </a:lnTo>
                <a:lnTo>
                  <a:pt x="143" y="16"/>
                </a:lnTo>
                <a:lnTo>
                  <a:pt x="145" y="16"/>
                </a:lnTo>
                <a:lnTo>
                  <a:pt x="145" y="18"/>
                </a:lnTo>
                <a:lnTo>
                  <a:pt x="145" y="20"/>
                </a:lnTo>
                <a:lnTo>
                  <a:pt x="145" y="22"/>
                </a:lnTo>
                <a:lnTo>
                  <a:pt x="145" y="24"/>
                </a:lnTo>
                <a:lnTo>
                  <a:pt x="147" y="24"/>
                </a:lnTo>
                <a:lnTo>
                  <a:pt x="149" y="24"/>
                </a:lnTo>
                <a:lnTo>
                  <a:pt x="151" y="24"/>
                </a:lnTo>
                <a:lnTo>
                  <a:pt x="153" y="22"/>
                </a:lnTo>
                <a:lnTo>
                  <a:pt x="153" y="20"/>
                </a:lnTo>
                <a:lnTo>
                  <a:pt x="155" y="20"/>
                </a:lnTo>
                <a:lnTo>
                  <a:pt x="155" y="22"/>
                </a:lnTo>
                <a:lnTo>
                  <a:pt x="157" y="24"/>
                </a:lnTo>
                <a:lnTo>
                  <a:pt x="155" y="26"/>
                </a:lnTo>
                <a:lnTo>
                  <a:pt x="157" y="26"/>
                </a:lnTo>
                <a:lnTo>
                  <a:pt x="159" y="28"/>
                </a:lnTo>
                <a:lnTo>
                  <a:pt x="161" y="28"/>
                </a:lnTo>
                <a:lnTo>
                  <a:pt x="163" y="28"/>
                </a:lnTo>
                <a:lnTo>
                  <a:pt x="163" y="30"/>
                </a:lnTo>
                <a:lnTo>
                  <a:pt x="165" y="30"/>
                </a:lnTo>
                <a:lnTo>
                  <a:pt x="165" y="32"/>
                </a:lnTo>
                <a:lnTo>
                  <a:pt x="167" y="32"/>
                </a:lnTo>
                <a:lnTo>
                  <a:pt x="169" y="32"/>
                </a:lnTo>
                <a:lnTo>
                  <a:pt x="171" y="32"/>
                </a:lnTo>
                <a:lnTo>
                  <a:pt x="173" y="32"/>
                </a:lnTo>
                <a:lnTo>
                  <a:pt x="173" y="34"/>
                </a:lnTo>
                <a:lnTo>
                  <a:pt x="175" y="34"/>
                </a:lnTo>
                <a:lnTo>
                  <a:pt x="177" y="32"/>
                </a:lnTo>
                <a:lnTo>
                  <a:pt x="179" y="34"/>
                </a:lnTo>
                <a:lnTo>
                  <a:pt x="181" y="34"/>
                </a:lnTo>
                <a:lnTo>
                  <a:pt x="183" y="36"/>
                </a:lnTo>
                <a:lnTo>
                  <a:pt x="185" y="38"/>
                </a:lnTo>
                <a:lnTo>
                  <a:pt x="187" y="40"/>
                </a:lnTo>
                <a:lnTo>
                  <a:pt x="189" y="38"/>
                </a:lnTo>
                <a:lnTo>
                  <a:pt x="191" y="40"/>
                </a:lnTo>
                <a:lnTo>
                  <a:pt x="193" y="40"/>
                </a:lnTo>
                <a:lnTo>
                  <a:pt x="195" y="40"/>
                </a:lnTo>
                <a:lnTo>
                  <a:pt x="197" y="40"/>
                </a:lnTo>
                <a:lnTo>
                  <a:pt x="199" y="42"/>
                </a:lnTo>
                <a:lnTo>
                  <a:pt x="201" y="42"/>
                </a:lnTo>
                <a:lnTo>
                  <a:pt x="205" y="42"/>
                </a:lnTo>
                <a:lnTo>
                  <a:pt x="207" y="42"/>
                </a:lnTo>
                <a:lnTo>
                  <a:pt x="209" y="44"/>
                </a:lnTo>
                <a:lnTo>
                  <a:pt x="207" y="46"/>
                </a:lnTo>
                <a:lnTo>
                  <a:pt x="205" y="48"/>
                </a:lnTo>
                <a:lnTo>
                  <a:pt x="203" y="50"/>
                </a:lnTo>
                <a:lnTo>
                  <a:pt x="203" y="52"/>
                </a:lnTo>
                <a:lnTo>
                  <a:pt x="201" y="54"/>
                </a:lnTo>
                <a:lnTo>
                  <a:pt x="201" y="56"/>
                </a:lnTo>
                <a:lnTo>
                  <a:pt x="199" y="58"/>
                </a:lnTo>
                <a:lnTo>
                  <a:pt x="199" y="60"/>
                </a:lnTo>
                <a:lnTo>
                  <a:pt x="199" y="62"/>
                </a:lnTo>
                <a:lnTo>
                  <a:pt x="199" y="64"/>
                </a:lnTo>
                <a:lnTo>
                  <a:pt x="199" y="66"/>
                </a:lnTo>
                <a:lnTo>
                  <a:pt x="197" y="68"/>
                </a:lnTo>
                <a:lnTo>
                  <a:pt x="197" y="70"/>
                </a:lnTo>
                <a:lnTo>
                  <a:pt x="199" y="70"/>
                </a:lnTo>
                <a:lnTo>
                  <a:pt x="199" y="72"/>
                </a:lnTo>
                <a:lnTo>
                  <a:pt x="197" y="74"/>
                </a:lnTo>
                <a:lnTo>
                  <a:pt x="195" y="74"/>
                </a:lnTo>
                <a:lnTo>
                  <a:pt x="193" y="74"/>
                </a:lnTo>
                <a:lnTo>
                  <a:pt x="191" y="74"/>
                </a:lnTo>
                <a:lnTo>
                  <a:pt x="189" y="74"/>
                </a:lnTo>
                <a:lnTo>
                  <a:pt x="189" y="76"/>
                </a:lnTo>
                <a:lnTo>
                  <a:pt x="191" y="76"/>
                </a:lnTo>
                <a:lnTo>
                  <a:pt x="189" y="76"/>
                </a:lnTo>
                <a:lnTo>
                  <a:pt x="189" y="78"/>
                </a:lnTo>
                <a:lnTo>
                  <a:pt x="187" y="80"/>
                </a:lnTo>
                <a:lnTo>
                  <a:pt x="185" y="80"/>
                </a:lnTo>
                <a:lnTo>
                  <a:pt x="185" y="82"/>
                </a:lnTo>
                <a:lnTo>
                  <a:pt x="181" y="84"/>
                </a:lnTo>
                <a:lnTo>
                  <a:pt x="181" y="86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7" y="90"/>
                </a:lnTo>
                <a:lnTo>
                  <a:pt x="175" y="92"/>
                </a:lnTo>
                <a:lnTo>
                  <a:pt x="173" y="94"/>
                </a:lnTo>
                <a:lnTo>
                  <a:pt x="175" y="96"/>
                </a:lnTo>
                <a:lnTo>
                  <a:pt x="173" y="98"/>
                </a:lnTo>
                <a:lnTo>
                  <a:pt x="173" y="100"/>
                </a:lnTo>
                <a:lnTo>
                  <a:pt x="171" y="100"/>
                </a:lnTo>
                <a:lnTo>
                  <a:pt x="173" y="100"/>
                </a:lnTo>
                <a:lnTo>
                  <a:pt x="175" y="100"/>
                </a:lnTo>
                <a:lnTo>
                  <a:pt x="177" y="98"/>
                </a:lnTo>
                <a:lnTo>
                  <a:pt x="177" y="96"/>
                </a:lnTo>
                <a:lnTo>
                  <a:pt x="179" y="96"/>
                </a:lnTo>
                <a:lnTo>
                  <a:pt x="181" y="94"/>
                </a:lnTo>
                <a:lnTo>
                  <a:pt x="183" y="94"/>
                </a:lnTo>
                <a:lnTo>
                  <a:pt x="185" y="96"/>
                </a:lnTo>
                <a:lnTo>
                  <a:pt x="185" y="98"/>
                </a:lnTo>
                <a:lnTo>
                  <a:pt x="185" y="100"/>
                </a:lnTo>
                <a:lnTo>
                  <a:pt x="187" y="102"/>
                </a:lnTo>
                <a:lnTo>
                  <a:pt x="189" y="104"/>
                </a:lnTo>
                <a:lnTo>
                  <a:pt x="189" y="106"/>
                </a:lnTo>
                <a:lnTo>
                  <a:pt x="187" y="106"/>
                </a:lnTo>
                <a:lnTo>
                  <a:pt x="185" y="108"/>
                </a:lnTo>
                <a:lnTo>
                  <a:pt x="187" y="110"/>
                </a:lnTo>
                <a:lnTo>
                  <a:pt x="189" y="110"/>
                </a:lnTo>
                <a:lnTo>
                  <a:pt x="189" y="112"/>
                </a:lnTo>
                <a:lnTo>
                  <a:pt x="189" y="114"/>
                </a:lnTo>
                <a:lnTo>
                  <a:pt x="191" y="116"/>
                </a:lnTo>
                <a:lnTo>
                  <a:pt x="191" y="118"/>
                </a:lnTo>
                <a:lnTo>
                  <a:pt x="189" y="120"/>
                </a:lnTo>
                <a:lnTo>
                  <a:pt x="187" y="120"/>
                </a:lnTo>
                <a:lnTo>
                  <a:pt x="185" y="120"/>
                </a:lnTo>
                <a:lnTo>
                  <a:pt x="183" y="120"/>
                </a:lnTo>
                <a:lnTo>
                  <a:pt x="183" y="122"/>
                </a:lnTo>
                <a:lnTo>
                  <a:pt x="185" y="124"/>
                </a:lnTo>
                <a:lnTo>
                  <a:pt x="185" y="126"/>
                </a:lnTo>
                <a:lnTo>
                  <a:pt x="187" y="126"/>
                </a:lnTo>
                <a:lnTo>
                  <a:pt x="189" y="128"/>
                </a:lnTo>
                <a:lnTo>
                  <a:pt x="189" y="130"/>
                </a:lnTo>
                <a:lnTo>
                  <a:pt x="187" y="130"/>
                </a:lnTo>
                <a:lnTo>
                  <a:pt x="187" y="132"/>
                </a:lnTo>
                <a:lnTo>
                  <a:pt x="185" y="134"/>
                </a:lnTo>
                <a:lnTo>
                  <a:pt x="187" y="136"/>
                </a:lnTo>
                <a:lnTo>
                  <a:pt x="187" y="138"/>
                </a:lnTo>
                <a:lnTo>
                  <a:pt x="189" y="139"/>
                </a:lnTo>
                <a:lnTo>
                  <a:pt x="191" y="139"/>
                </a:lnTo>
                <a:lnTo>
                  <a:pt x="193" y="139"/>
                </a:lnTo>
                <a:lnTo>
                  <a:pt x="195" y="141"/>
                </a:lnTo>
                <a:lnTo>
                  <a:pt x="197" y="139"/>
                </a:lnTo>
                <a:lnTo>
                  <a:pt x="199" y="139"/>
                </a:lnTo>
                <a:lnTo>
                  <a:pt x="199" y="141"/>
                </a:lnTo>
                <a:lnTo>
                  <a:pt x="199" y="143"/>
                </a:lnTo>
                <a:lnTo>
                  <a:pt x="197" y="145"/>
                </a:lnTo>
                <a:lnTo>
                  <a:pt x="197" y="147"/>
                </a:lnTo>
                <a:lnTo>
                  <a:pt x="195" y="149"/>
                </a:lnTo>
                <a:lnTo>
                  <a:pt x="193" y="149"/>
                </a:lnTo>
                <a:lnTo>
                  <a:pt x="191" y="151"/>
                </a:lnTo>
                <a:lnTo>
                  <a:pt x="191" y="153"/>
                </a:lnTo>
                <a:lnTo>
                  <a:pt x="189" y="153"/>
                </a:lnTo>
                <a:lnTo>
                  <a:pt x="187" y="153"/>
                </a:lnTo>
                <a:lnTo>
                  <a:pt x="187" y="155"/>
                </a:lnTo>
                <a:lnTo>
                  <a:pt x="185" y="155"/>
                </a:lnTo>
                <a:lnTo>
                  <a:pt x="183" y="157"/>
                </a:lnTo>
                <a:lnTo>
                  <a:pt x="181" y="157"/>
                </a:lnTo>
                <a:lnTo>
                  <a:pt x="183" y="159"/>
                </a:lnTo>
                <a:lnTo>
                  <a:pt x="181" y="159"/>
                </a:lnTo>
                <a:lnTo>
                  <a:pt x="179" y="161"/>
                </a:lnTo>
                <a:lnTo>
                  <a:pt x="177" y="163"/>
                </a:lnTo>
                <a:lnTo>
                  <a:pt x="175" y="161"/>
                </a:lnTo>
                <a:lnTo>
                  <a:pt x="173" y="163"/>
                </a:lnTo>
                <a:lnTo>
                  <a:pt x="171" y="161"/>
                </a:lnTo>
                <a:lnTo>
                  <a:pt x="169" y="163"/>
                </a:lnTo>
                <a:lnTo>
                  <a:pt x="167" y="161"/>
                </a:lnTo>
                <a:lnTo>
                  <a:pt x="167" y="159"/>
                </a:lnTo>
                <a:lnTo>
                  <a:pt x="165" y="159"/>
                </a:lnTo>
                <a:lnTo>
                  <a:pt x="163" y="159"/>
                </a:lnTo>
                <a:lnTo>
                  <a:pt x="161" y="159"/>
                </a:lnTo>
                <a:lnTo>
                  <a:pt x="161" y="157"/>
                </a:lnTo>
                <a:lnTo>
                  <a:pt x="159" y="157"/>
                </a:lnTo>
                <a:lnTo>
                  <a:pt x="157" y="157"/>
                </a:lnTo>
                <a:lnTo>
                  <a:pt x="155" y="157"/>
                </a:lnTo>
                <a:lnTo>
                  <a:pt x="155" y="155"/>
                </a:lnTo>
                <a:lnTo>
                  <a:pt x="157" y="155"/>
                </a:lnTo>
                <a:lnTo>
                  <a:pt x="157" y="153"/>
                </a:lnTo>
                <a:lnTo>
                  <a:pt x="155" y="153"/>
                </a:lnTo>
                <a:lnTo>
                  <a:pt x="155" y="155"/>
                </a:lnTo>
                <a:lnTo>
                  <a:pt x="153" y="155"/>
                </a:lnTo>
                <a:lnTo>
                  <a:pt x="151" y="155"/>
                </a:lnTo>
                <a:lnTo>
                  <a:pt x="151" y="153"/>
                </a:lnTo>
                <a:lnTo>
                  <a:pt x="149" y="153"/>
                </a:lnTo>
                <a:lnTo>
                  <a:pt x="151" y="153"/>
                </a:lnTo>
                <a:lnTo>
                  <a:pt x="151" y="155"/>
                </a:lnTo>
                <a:lnTo>
                  <a:pt x="149" y="157"/>
                </a:lnTo>
                <a:lnTo>
                  <a:pt x="147" y="155"/>
                </a:lnTo>
                <a:lnTo>
                  <a:pt x="145" y="155"/>
                </a:lnTo>
                <a:lnTo>
                  <a:pt x="143" y="153"/>
                </a:lnTo>
                <a:lnTo>
                  <a:pt x="141" y="153"/>
                </a:lnTo>
                <a:lnTo>
                  <a:pt x="139" y="153"/>
                </a:lnTo>
                <a:lnTo>
                  <a:pt x="137" y="153"/>
                </a:lnTo>
                <a:lnTo>
                  <a:pt x="135" y="153"/>
                </a:lnTo>
                <a:lnTo>
                  <a:pt x="135" y="155"/>
                </a:lnTo>
                <a:lnTo>
                  <a:pt x="133" y="155"/>
                </a:lnTo>
                <a:lnTo>
                  <a:pt x="131" y="157"/>
                </a:lnTo>
                <a:lnTo>
                  <a:pt x="129" y="159"/>
                </a:lnTo>
                <a:lnTo>
                  <a:pt x="127" y="159"/>
                </a:lnTo>
                <a:lnTo>
                  <a:pt x="125" y="159"/>
                </a:lnTo>
                <a:lnTo>
                  <a:pt x="123" y="161"/>
                </a:lnTo>
                <a:lnTo>
                  <a:pt x="121" y="163"/>
                </a:lnTo>
                <a:lnTo>
                  <a:pt x="123" y="163"/>
                </a:lnTo>
                <a:lnTo>
                  <a:pt x="121" y="165"/>
                </a:lnTo>
                <a:lnTo>
                  <a:pt x="121" y="167"/>
                </a:lnTo>
                <a:lnTo>
                  <a:pt x="121" y="173"/>
                </a:lnTo>
                <a:lnTo>
                  <a:pt x="123" y="175"/>
                </a:lnTo>
                <a:lnTo>
                  <a:pt x="121" y="175"/>
                </a:lnTo>
                <a:lnTo>
                  <a:pt x="119" y="175"/>
                </a:lnTo>
                <a:lnTo>
                  <a:pt x="117" y="175"/>
                </a:lnTo>
                <a:lnTo>
                  <a:pt x="115" y="177"/>
                </a:lnTo>
                <a:lnTo>
                  <a:pt x="113" y="177"/>
                </a:lnTo>
                <a:lnTo>
                  <a:pt x="111" y="177"/>
                </a:lnTo>
                <a:lnTo>
                  <a:pt x="109" y="175"/>
                </a:lnTo>
                <a:lnTo>
                  <a:pt x="107" y="175"/>
                </a:lnTo>
                <a:lnTo>
                  <a:pt x="105" y="177"/>
                </a:lnTo>
                <a:lnTo>
                  <a:pt x="103" y="175"/>
                </a:lnTo>
                <a:lnTo>
                  <a:pt x="101" y="175"/>
                </a:lnTo>
                <a:lnTo>
                  <a:pt x="99" y="175"/>
                </a:lnTo>
                <a:lnTo>
                  <a:pt x="99" y="173"/>
                </a:lnTo>
                <a:lnTo>
                  <a:pt x="101" y="173"/>
                </a:lnTo>
                <a:lnTo>
                  <a:pt x="99" y="171"/>
                </a:lnTo>
                <a:lnTo>
                  <a:pt x="97" y="171"/>
                </a:lnTo>
                <a:lnTo>
                  <a:pt x="95" y="171"/>
                </a:lnTo>
                <a:lnTo>
                  <a:pt x="95" y="173"/>
                </a:lnTo>
                <a:lnTo>
                  <a:pt x="95" y="171"/>
                </a:lnTo>
                <a:lnTo>
                  <a:pt x="93" y="169"/>
                </a:lnTo>
                <a:lnTo>
                  <a:pt x="91" y="169"/>
                </a:lnTo>
                <a:lnTo>
                  <a:pt x="89" y="169"/>
                </a:lnTo>
                <a:lnTo>
                  <a:pt x="87" y="167"/>
                </a:lnTo>
                <a:lnTo>
                  <a:pt x="85" y="167"/>
                </a:lnTo>
                <a:lnTo>
                  <a:pt x="83" y="167"/>
                </a:lnTo>
                <a:lnTo>
                  <a:pt x="83" y="169"/>
                </a:lnTo>
                <a:lnTo>
                  <a:pt x="83" y="171"/>
                </a:lnTo>
                <a:lnTo>
                  <a:pt x="81" y="171"/>
                </a:lnTo>
                <a:lnTo>
                  <a:pt x="79" y="171"/>
                </a:lnTo>
                <a:lnTo>
                  <a:pt x="77" y="171"/>
                </a:lnTo>
                <a:lnTo>
                  <a:pt x="75" y="169"/>
                </a:lnTo>
                <a:lnTo>
                  <a:pt x="73" y="169"/>
                </a:lnTo>
                <a:lnTo>
                  <a:pt x="71" y="171"/>
                </a:lnTo>
                <a:lnTo>
                  <a:pt x="69" y="169"/>
                </a:lnTo>
                <a:lnTo>
                  <a:pt x="67" y="169"/>
                </a:lnTo>
                <a:lnTo>
                  <a:pt x="65" y="167"/>
                </a:lnTo>
                <a:lnTo>
                  <a:pt x="63" y="167"/>
                </a:lnTo>
                <a:lnTo>
                  <a:pt x="63" y="169"/>
                </a:lnTo>
                <a:lnTo>
                  <a:pt x="61" y="167"/>
                </a:lnTo>
                <a:lnTo>
                  <a:pt x="59" y="165"/>
                </a:lnTo>
                <a:lnTo>
                  <a:pt x="57" y="165"/>
                </a:lnTo>
                <a:lnTo>
                  <a:pt x="55" y="165"/>
                </a:lnTo>
                <a:lnTo>
                  <a:pt x="53" y="163"/>
                </a:lnTo>
                <a:lnTo>
                  <a:pt x="51" y="163"/>
                </a:lnTo>
                <a:lnTo>
                  <a:pt x="51" y="161"/>
                </a:lnTo>
                <a:lnTo>
                  <a:pt x="49" y="163"/>
                </a:lnTo>
                <a:lnTo>
                  <a:pt x="47" y="161"/>
                </a:lnTo>
                <a:lnTo>
                  <a:pt x="49" y="161"/>
                </a:lnTo>
                <a:lnTo>
                  <a:pt x="49" y="159"/>
                </a:lnTo>
                <a:lnTo>
                  <a:pt x="47" y="157"/>
                </a:lnTo>
                <a:lnTo>
                  <a:pt x="45" y="157"/>
                </a:lnTo>
                <a:lnTo>
                  <a:pt x="43" y="157"/>
                </a:lnTo>
                <a:lnTo>
                  <a:pt x="42" y="157"/>
                </a:lnTo>
                <a:lnTo>
                  <a:pt x="43" y="157"/>
                </a:lnTo>
                <a:lnTo>
                  <a:pt x="43" y="155"/>
                </a:lnTo>
                <a:lnTo>
                  <a:pt x="45" y="155"/>
                </a:lnTo>
                <a:lnTo>
                  <a:pt x="47" y="153"/>
                </a:lnTo>
                <a:lnTo>
                  <a:pt x="47" y="151"/>
                </a:lnTo>
                <a:lnTo>
                  <a:pt x="49" y="149"/>
                </a:lnTo>
                <a:lnTo>
                  <a:pt x="49" y="147"/>
                </a:lnTo>
                <a:lnTo>
                  <a:pt x="49" y="145"/>
                </a:lnTo>
                <a:lnTo>
                  <a:pt x="49" y="143"/>
                </a:lnTo>
                <a:lnTo>
                  <a:pt x="51" y="143"/>
                </a:lnTo>
                <a:lnTo>
                  <a:pt x="51" y="141"/>
                </a:lnTo>
                <a:lnTo>
                  <a:pt x="51" y="139"/>
                </a:lnTo>
                <a:lnTo>
                  <a:pt x="51" y="138"/>
                </a:lnTo>
                <a:lnTo>
                  <a:pt x="51" y="136"/>
                </a:lnTo>
                <a:lnTo>
                  <a:pt x="53" y="134"/>
                </a:lnTo>
                <a:lnTo>
                  <a:pt x="53" y="132"/>
                </a:lnTo>
                <a:lnTo>
                  <a:pt x="55" y="132"/>
                </a:lnTo>
                <a:lnTo>
                  <a:pt x="55" y="130"/>
                </a:lnTo>
                <a:lnTo>
                  <a:pt x="53" y="130"/>
                </a:lnTo>
                <a:lnTo>
                  <a:pt x="53" y="132"/>
                </a:lnTo>
                <a:lnTo>
                  <a:pt x="53" y="130"/>
                </a:lnTo>
                <a:lnTo>
                  <a:pt x="53" y="128"/>
                </a:lnTo>
                <a:lnTo>
                  <a:pt x="53" y="126"/>
                </a:lnTo>
                <a:lnTo>
                  <a:pt x="53" y="124"/>
                </a:lnTo>
                <a:lnTo>
                  <a:pt x="53" y="122"/>
                </a:lnTo>
                <a:lnTo>
                  <a:pt x="55" y="120"/>
                </a:lnTo>
                <a:lnTo>
                  <a:pt x="55" y="118"/>
                </a:lnTo>
                <a:lnTo>
                  <a:pt x="55" y="116"/>
                </a:lnTo>
                <a:lnTo>
                  <a:pt x="55" y="114"/>
                </a:lnTo>
                <a:lnTo>
                  <a:pt x="57" y="114"/>
                </a:lnTo>
                <a:lnTo>
                  <a:pt x="59" y="116"/>
                </a:lnTo>
                <a:lnTo>
                  <a:pt x="61" y="118"/>
                </a:lnTo>
                <a:lnTo>
                  <a:pt x="61" y="120"/>
                </a:lnTo>
                <a:lnTo>
                  <a:pt x="63" y="122"/>
                </a:lnTo>
                <a:lnTo>
                  <a:pt x="63" y="124"/>
                </a:lnTo>
                <a:lnTo>
                  <a:pt x="65" y="126"/>
                </a:lnTo>
                <a:lnTo>
                  <a:pt x="65" y="124"/>
                </a:lnTo>
                <a:lnTo>
                  <a:pt x="63" y="122"/>
                </a:lnTo>
                <a:lnTo>
                  <a:pt x="63" y="120"/>
                </a:lnTo>
                <a:lnTo>
                  <a:pt x="63" y="118"/>
                </a:lnTo>
                <a:lnTo>
                  <a:pt x="61" y="116"/>
                </a:lnTo>
                <a:lnTo>
                  <a:pt x="61" y="114"/>
                </a:lnTo>
                <a:lnTo>
                  <a:pt x="59" y="112"/>
                </a:lnTo>
                <a:lnTo>
                  <a:pt x="57" y="112"/>
                </a:lnTo>
                <a:lnTo>
                  <a:pt x="55" y="110"/>
                </a:lnTo>
                <a:lnTo>
                  <a:pt x="53" y="110"/>
                </a:lnTo>
                <a:lnTo>
                  <a:pt x="55" y="108"/>
                </a:lnTo>
                <a:lnTo>
                  <a:pt x="57" y="110"/>
                </a:lnTo>
                <a:lnTo>
                  <a:pt x="55" y="108"/>
                </a:lnTo>
                <a:lnTo>
                  <a:pt x="55" y="106"/>
                </a:lnTo>
                <a:lnTo>
                  <a:pt x="57" y="104"/>
                </a:lnTo>
                <a:lnTo>
                  <a:pt x="57" y="102"/>
                </a:lnTo>
                <a:lnTo>
                  <a:pt x="55" y="100"/>
                </a:lnTo>
                <a:lnTo>
                  <a:pt x="55" y="98"/>
                </a:lnTo>
                <a:lnTo>
                  <a:pt x="57" y="98"/>
                </a:lnTo>
                <a:lnTo>
                  <a:pt x="55" y="98"/>
                </a:lnTo>
                <a:lnTo>
                  <a:pt x="53" y="96"/>
                </a:lnTo>
                <a:lnTo>
                  <a:pt x="51" y="96"/>
                </a:lnTo>
                <a:lnTo>
                  <a:pt x="49" y="94"/>
                </a:lnTo>
                <a:lnTo>
                  <a:pt x="47" y="94"/>
                </a:lnTo>
                <a:lnTo>
                  <a:pt x="45" y="94"/>
                </a:lnTo>
                <a:lnTo>
                  <a:pt x="45" y="92"/>
                </a:lnTo>
                <a:lnTo>
                  <a:pt x="43" y="90"/>
                </a:lnTo>
                <a:lnTo>
                  <a:pt x="42" y="88"/>
                </a:lnTo>
                <a:lnTo>
                  <a:pt x="42" y="86"/>
                </a:lnTo>
                <a:lnTo>
                  <a:pt x="42" y="84"/>
                </a:lnTo>
                <a:lnTo>
                  <a:pt x="43" y="82"/>
                </a:lnTo>
                <a:lnTo>
                  <a:pt x="42" y="80"/>
                </a:lnTo>
                <a:lnTo>
                  <a:pt x="40" y="80"/>
                </a:lnTo>
                <a:lnTo>
                  <a:pt x="42" y="78"/>
                </a:lnTo>
                <a:lnTo>
                  <a:pt x="43" y="78"/>
                </a:lnTo>
                <a:lnTo>
                  <a:pt x="45" y="78"/>
                </a:lnTo>
                <a:lnTo>
                  <a:pt x="47" y="80"/>
                </a:lnTo>
                <a:lnTo>
                  <a:pt x="45" y="78"/>
                </a:lnTo>
                <a:lnTo>
                  <a:pt x="43" y="78"/>
                </a:lnTo>
                <a:lnTo>
                  <a:pt x="43" y="76"/>
                </a:lnTo>
                <a:lnTo>
                  <a:pt x="42" y="78"/>
                </a:lnTo>
                <a:lnTo>
                  <a:pt x="40" y="78"/>
                </a:lnTo>
                <a:lnTo>
                  <a:pt x="38" y="78"/>
                </a:lnTo>
                <a:lnTo>
                  <a:pt x="36" y="78"/>
                </a:lnTo>
                <a:lnTo>
                  <a:pt x="36" y="76"/>
                </a:lnTo>
                <a:lnTo>
                  <a:pt x="38" y="74"/>
                </a:lnTo>
                <a:lnTo>
                  <a:pt x="36" y="74"/>
                </a:lnTo>
                <a:lnTo>
                  <a:pt x="38" y="74"/>
                </a:lnTo>
                <a:lnTo>
                  <a:pt x="36" y="72"/>
                </a:lnTo>
                <a:lnTo>
                  <a:pt x="34" y="74"/>
                </a:lnTo>
                <a:lnTo>
                  <a:pt x="32" y="74"/>
                </a:lnTo>
                <a:lnTo>
                  <a:pt x="30" y="72"/>
                </a:lnTo>
                <a:lnTo>
                  <a:pt x="32" y="72"/>
                </a:lnTo>
                <a:lnTo>
                  <a:pt x="34" y="72"/>
                </a:lnTo>
                <a:lnTo>
                  <a:pt x="32" y="70"/>
                </a:lnTo>
                <a:lnTo>
                  <a:pt x="30" y="72"/>
                </a:lnTo>
                <a:lnTo>
                  <a:pt x="28" y="70"/>
                </a:lnTo>
                <a:lnTo>
                  <a:pt x="28" y="72"/>
                </a:lnTo>
                <a:lnTo>
                  <a:pt x="26" y="74"/>
                </a:lnTo>
                <a:lnTo>
                  <a:pt x="26" y="72"/>
                </a:lnTo>
                <a:lnTo>
                  <a:pt x="26" y="70"/>
                </a:lnTo>
                <a:lnTo>
                  <a:pt x="26" y="68"/>
                </a:lnTo>
                <a:lnTo>
                  <a:pt x="26" y="70"/>
                </a:lnTo>
                <a:lnTo>
                  <a:pt x="24" y="70"/>
                </a:lnTo>
                <a:lnTo>
                  <a:pt x="24" y="68"/>
                </a:lnTo>
                <a:lnTo>
                  <a:pt x="22" y="68"/>
                </a:lnTo>
                <a:lnTo>
                  <a:pt x="20" y="68"/>
                </a:lnTo>
                <a:lnTo>
                  <a:pt x="18" y="68"/>
                </a:lnTo>
                <a:lnTo>
                  <a:pt x="16" y="66"/>
                </a:lnTo>
                <a:lnTo>
                  <a:pt x="14" y="66"/>
                </a:lnTo>
                <a:lnTo>
                  <a:pt x="12" y="66"/>
                </a:lnTo>
                <a:lnTo>
                  <a:pt x="10" y="66"/>
                </a:lnTo>
                <a:lnTo>
                  <a:pt x="8" y="68"/>
                </a:lnTo>
                <a:lnTo>
                  <a:pt x="6" y="66"/>
                </a:lnTo>
                <a:lnTo>
                  <a:pt x="6" y="64"/>
                </a:lnTo>
                <a:lnTo>
                  <a:pt x="4" y="62"/>
                </a:lnTo>
                <a:lnTo>
                  <a:pt x="2" y="6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1" name="Freeform 2325">
            <a:extLst>
              <a:ext uri="{FF2B5EF4-FFF2-40B4-BE49-F238E27FC236}">
                <a16:creationId xmlns:a16="http://schemas.microsoft.com/office/drawing/2014/main" id="{06BFBA8C-63AB-41D1-A055-8A97AEC1A434}"/>
              </a:ext>
            </a:extLst>
          </p:cNvPr>
          <p:cNvSpPr>
            <a:spLocks/>
          </p:cNvSpPr>
          <p:nvPr/>
        </p:nvSpPr>
        <p:spPr bwMode="auto">
          <a:xfrm>
            <a:off x="4122741" y="2262188"/>
            <a:ext cx="331787" cy="280987"/>
          </a:xfrm>
          <a:custGeom>
            <a:avLst/>
            <a:gdLst>
              <a:gd name="T0" fmla="*/ 15120915 w 209"/>
              <a:gd name="T1" fmla="*/ 146168802 h 177"/>
              <a:gd name="T2" fmla="*/ 0 w 209"/>
              <a:gd name="T3" fmla="*/ 136088195 h 177"/>
              <a:gd name="T4" fmla="*/ 45362744 w 209"/>
              <a:gd name="T5" fmla="*/ 120967285 h 177"/>
              <a:gd name="T6" fmla="*/ 80644878 w 209"/>
              <a:gd name="T7" fmla="*/ 126007588 h 177"/>
              <a:gd name="T8" fmla="*/ 113406067 w 209"/>
              <a:gd name="T9" fmla="*/ 131047892 h 177"/>
              <a:gd name="T10" fmla="*/ 138607591 w 209"/>
              <a:gd name="T11" fmla="*/ 126007588 h 177"/>
              <a:gd name="T12" fmla="*/ 123486676 w 209"/>
              <a:gd name="T13" fmla="*/ 85685160 h 177"/>
              <a:gd name="T14" fmla="*/ 143647896 w 209"/>
              <a:gd name="T15" fmla="*/ 80644856 h 177"/>
              <a:gd name="T16" fmla="*/ 183970335 w 209"/>
              <a:gd name="T17" fmla="*/ 90725464 h 177"/>
              <a:gd name="T18" fmla="*/ 209171860 w 209"/>
              <a:gd name="T19" fmla="*/ 85685160 h 177"/>
              <a:gd name="T20" fmla="*/ 239413689 w 209"/>
              <a:gd name="T21" fmla="*/ 60483642 h 177"/>
              <a:gd name="T22" fmla="*/ 264615214 w 209"/>
              <a:gd name="T23" fmla="*/ 35282125 h 177"/>
              <a:gd name="T24" fmla="*/ 294857043 w 209"/>
              <a:gd name="T25" fmla="*/ 5040304 h 177"/>
              <a:gd name="T26" fmla="*/ 320058568 w 209"/>
              <a:gd name="T27" fmla="*/ 20161214 h 177"/>
              <a:gd name="T28" fmla="*/ 330139177 w 209"/>
              <a:gd name="T29" fmla="*/ 30241821 h 177"/>
              <a:gd name="T30" fmla="*/ 355340702 w 209"/>
              <a:gd name="T31" fmla="*/ 40322428 h 177"/>
              <a:gd name="T32" fmla="*/ 365421312 w 209"/>
              <a:gd name="T33" fmla="*/ 60483642 h 177"/>
              <a:gd name="T34" fmla="*/ 390622836 w 209"/>
              <a:gd name="T35" fmla="*/ 55443339 h 177"/>
              <a:gd name="T36" fmla="*/ 415824361 w 209"/>
              <a:gd name="T37" fmla="*/ 80644856 h 177"/>
              <a:gd name="T38" fmla="*/ 441025885 w 209"/>
              <a:gd name="T39" fmla="*/ 85685160 h 177"/>
              <a:gd name="T40" fmla="*/ 476308020 w 209"/>
              <a:gd name="T41" fmla="*/ 95765767 h 177"/>
              <a:gd name="T42" fmla="*/ 506549849 w 209"/>
              <a:gd name="T43" fmla="*/ 105846374 h 177"/>
              <a:gd name="T44" fmla="*/ 511590154 w 209"/>
              <a:gd name="T45" fmla="*/ 126007588 h 177"/>
              <a:gd name="T46" fmla="*/ 501509544 w 209"/>
              <a:gd name="T47" fmla="*/ 156249409 h 177"/>
              <a:gd name="T48" fmla="*/ 496469239 w 209"/>
              <a:gd name="T49" fmla="*/ 186491231 h 177"/>
              <a:gd name="T50" fmla="*/ 476308020 w 209"/>
              <a:gd name="T51" fmla="*/ 191531534 h 177"/>
              <a:gd name="T52" fmla="*/ 456146800 w 209"/>
              <a:gd name="T53" fmla="*/ 216733052 h 177"/>
              <a:gd name="T54" fmla="*/ 441025885 w 209"/>
              <a:gd name="T55" fmla="*/ 241934569 h 177"/>
              <a:gd name="T56" fmla="*/ 446066190 w 209"/>
              <a:gd name="T57" fmla="*/ 246974873 h 177"/>
              <a:gd name="T58" fmla="*/ 471267715 w 209"/>
              <a:gd name="T59" fmla="*/ 257055480 h 177"/>
              <a:gd name="T60" fmla="*/ 476308020 w 209"/>
              <a:gd name="T61" fmla="*/ 287297301 h 177"/>
              <a:gd name="T62" fmla="*/ 466227410 w 209"/>
              <a:gd name="T63" fmla="*/ 312498819 h 177"/>
              <a:gd name="T64" fmla="*/ 471267715 w 209"/>
              <a:gd name="T65" fmla="*/ 342740640 h 177"/>
              <a:gd name="T66" fmla="*/ 501509544 w 209"/>
              <a:gd name="T67" fmla="*/ 360380909 h 177"/>
              <a:gd name="T68" fmla="*/ 476308020 w 209"/>
              <a:gd name="T69" fmla="*/ 385582426 h 177"/>
              <a:gd name="T70" fmla="*/ 435985580 w 209"/>
              <a:gd name="T71" fmla="*/ 410783944 h 177"/>
              <a:gd name="T72" fmla="*/ 395663141 w 209"/>
              <a:gd name="T73" fmla="*/ 395663033 h 177"/>
              <a:gd name="T74" fmla="*/ 380542227 w 209"/>
              <a:gd name="T75" fmla="*/ 390622730 h 177"/>
              <a:gd name="T76" fmla="*/ 355340702 w 209"/>
              <a:gd name="T77" fmla="*/ 385582426 h 177"/>
              <a:gd name="T78" fmla="*/ 304937653 w 209"/>
              <a:gd name="T79" fmla="*/ 410783944 h 177"/>
              <a:gd name="T80" fmla="*/ 309977958 w 209"/>
              <a:gd name="T81" fmla="*/ 441025765 h 177"/>
              <a:gd name="T82" fmla="*/ 274695824 w 209"/>
              <a:gd name="T83" fmla="*/ 441025765 h 177"/>
              <a:gd name="T84" fmla="*/ 254534604 w 209"/>
              <a:gd name="T85" fmla="*/ 435985462 h 177"/>
              <a:gd name="T86" fmla="*/ 209171860 w 209"/>
              <a:gd name="T87" fmla="*/ 420864551 h 177"/>
              <a:gd name="T88" fmla="*/ 178930030 w 209"/>
              <a:gd name="T89" fmla="*/ 430945158 h 177"/>
              <a:gd name="T90" fmla="*/ 143647896 w 209"/>
              <a:gd name="T91" fmla="*/ 415824248 h 177"/>
              <a:gd name="T92" fmla="*/ 113406067 w 209"/>
              <a:gd name="T93" fmla="*/ 395663033 h 177"/>
              <a:gd name="T94" fmla="*/ 123486676 w 209"/>
              <a:gd name="T95" fmla="*/ 365421212 h 177"/>
              <a:gd name="T96" fmla="*/ 138607591 w 209"/>
              <a:gd name="T97" fmla="*/ 327619730 h 177"/>
              <a:gd name="T98" fmla="*/ 138607591 w 209"/>
              <a:gd name="T99" fmla="*/ 292337605 h 177"/>
              <a:gd name="T100" fmla="*/ 163809116 w 209"/>
              <a:gd name="T101" fmla="*/ 317539122 h 177"/>
              <a:gd name="T102" fmla="*/ 138607591 w 209"/>
              <a:gd name="T103" fmla="*/ 277216694 h 177"/>
              <a:gd name="T104" fmla="*/ 143647896 w 209"/>
              <a:gd name="T105" fmla="*/ 246974873 h 177"/>
              <a:gd name="T106" fmla="*/ 105846403 w 209"/>
              <a:gd name="T107" fmla="*/ 216733052 h 177"/>
              <a:gd name="T108" fmla="*/ 118446372 w 209"/>
              <a:gd name="T109" fmla="*/ 201612141 h 177"/>
              <a:gd name="T110" fmla="*/ 90725488 w 209"/>
              <a:gd name="T111" fmla="*/ 186491231 h 177"/>
              <a:gd name="T112" fmla="*/ 70564269 w 209"/>
              <a:gd name="T113" fmla="*/ 176410624 h 177"/>
              <a:gd name="T114" fmla="*/ 50403049 w 209"/>
              <a:gd name="T115" fmla="*/ 171370320 h 177"/>
              <a:gd name="T116" fmla="*/ 5040305 w 209"/>
              <a:gd name="T117" fmla="*/ 156249409 h 17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9" h="177">
                <a:moveTo>
                  <a:pt x="2" y="62"/>
                </a:moveTo>
                <a:lnTo>
                  <a:pt x="2" y="62"/>
                </a:lnTo>
                <a:lnTo>
                  <a:pt x="4" y="62"/>
                </a:lnTo>
                <a:lnTo>
                  <a:pt x="6" y="60"/>
                </a:lnTo>
                <a:lnTo>
                  <a:pt x="8" y="60"/>
                </a:lnTo>
                <a:lnTo>
                  <a:pt x="6" y="58"/>
                </a:lnTo>
                <a:lnTo>
                  <a:pt x="4" y="60"/>
                </a:lnTo>
                <a:lnTo>
                  <a:pt x="4" y="58"/>
                </a:lnTo>
                <a:lnTo>
                  <a:pt x="4" y="56"/>
                </a:lnTo>
                <a:lnTo>
                  <a:pt x="6" y="58"/>
                </a:lnTo>
                <a:lnTo>
                  <a:pt x="8" y="56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8" y="56"/>
                </a:lnTo>
                <a:lnTo>
                  <a:pt x="6" y="54"/>
                </a:lnTo>
                <a:lnTo>
                  <a:pt x="6" y="56"/>
                </a:lnTo>
                <a:lnTo>
                  <a:pt x="4" y="56"/>
                </a:lnTo>
                <a:lnTo>
                  <a:pt x="2" y="56"/>
                </a:lnTo>
                <a:lnTo>
                  <a:pt x="0" y="54"/>
                </a:lnTo>
                <a:lnTo>
                  <a:pt x="0" y="52"/>
                </a:lnTo>
                <a:lnTo>
                  <a:pt x="2" y="52"/>
                </a:lnTo>
                <a:lnTo>
                  <a:pt x="4" y="50"/>
                </a:lnTo>
                <a:lnTo>
                  <a:pt x="6" y="50"/>
                </a:lnTo>
                <a:lnTo>
                  <a:pt x="8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50"/>
                </a:lnTo>
                <a:lnTo>
                  <a:pt x="16" y="48"/>
                </a:lnTo>
                <a:lnTo>
                  <a:pt x="18" y="48"/>
                </a:lnTo>
                <a:lnTo>
                  <a:pt x="20" y="48"/>
                </a:lnTo>
                <a:lnTo>
                  <a:pt x="22" y="48"/>
                </a:lnTo>
                <a:lnTo>
                  <a:pt x="22" y="46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28" y="48"/>
                </a:lnTo>
                <a:lnTo>
                  <a:pt x="30" y="48"/>
                </a:lnTo>
                <a:lnTo>
                  <a:pt x="32" y="50"/>
                </a:lnTo>
                <a:lnTo>
                  <a:pt x="34" y="52"/>
                </a:lnTo>
                <a:lnTo>
                  <a:pt x="36" y="52"/>
                </a:lnTo>
                <a:lnTo>
                  <a:pt x="38" y="50"/>
                </a:lnTo>
                <a:lnTo>
                  <a:pt x="40" y="50"/>
                </a:lnTo>
                <a:lnTo>
                  <a:pt x="40" y="48"/>
                </a:lnTo>
                <a:lnTo>
                  <a:pt x="42" y="50"/>
                </a:lnTo>
                <a:lnTo>
                  <a:pt x="43" y="50"/>
                </a:lnTo>
                <a:lnTo>
                  <a:pt x="45" y="50"/>
                </a:lnTo>
                <a:lnTo>
                  <a:pt x="45" y="52"/>
                </a:lnTo>
                <a:lnTo>
                  <a:pt x="45" y="50"/>
                </a:lnTo>
                <a:lnTo>
                  <a:pt x="47" y="48"/>
                </a:lnTo>
                <a:lnTo>
                  <a:pt x="47" y="50"/>
                </a:lnTo>
                <a:lnTo>
                  <a:pt x="49" y="50"/>
                </a:lnTo>
                <a:lnTo>
                  <a:pt x="51" y="50"/>
                </a:lnTo>
                <a:lnTo>
                  <a:pt x="53" y="50"/>
                </a:lnTo>
                <a:lnTo>
                  <a:pt x="55" y="50"/>
                </a:lnTo>
                <a:lnTo>
                  <a:pt x="53" y="50"/>
                </a:lnTo>
                <a:lnTo>
                  <a:pt x="53" y="48"/>
                </a:lnTo>
                <a:lnTo>
                  <a:pt x="53" y="46"/>
                </a:lnTo>
                <a:lnTo>
                  <a:pt x="53" y="44"/>
                </a:lnTo>
                <a:lnTo>
                  <a:pt x="51" y="42"/>
                </a:lnTo>
                <a:lnTo>
                  <a:pt x="53" y="40"/>
                </a:lnTo>
                <a:lnTo>
                  <a:pt x="53" y="38"/>
                </a:lnTo>
                <a:lnTo>
                  <a:pt x="51" y="36"/>
                </a:lnTo>
                <a:lnTo>
                  <a:pt x="49" y="36"/>
                </a:lnTo>
                <a:lnTo>
                  <a:pt x="49" y="34"/>
                </a:lnTo>
                <a:lnTo>
                  <a:pt x="49" y="32"/>
                </a:lnTo>
                <a:lnTo>
                  <a:pt x="49" y="30"/>
                </a:lnTo>
                <a:lnTo>
                  <a:pt x="47" y="28"/>
                </a:lnTo>
                <a:lnTo>
                  <a:pt x="49" y="28"/>
                </a:lnTo>
                <a:lnTo>
                  <a:pt x="51" y="28"/>
                </a:lnTo>
                <a:lnTo>
                  <a:pt x="53" y="30"/>
                </a:lnTo>
                <a:lnTo>
                  <a:pt x="55" y="28"/>
                </a:lnTo>
                <a:lnTo>
                  <a:pt x="57" y="28"/>
                </a:lnTo>
                <a:lnTo>
                  <a:pt x="59" y="30"/>
                </a:lnTo>
                <a:lnTo>
                  <a:pt x="57" y="32"/>
                </a:lnTo>
                <a:lnTo>
                  <a:pt x="59" y="34"/>
                </a:lnTo>
                <a:lnTo>
                  <a:pt x="59" y="36"/>
                </a:lnTo>
                <a:lnTo>
                  <a:pt x="61" y="34"/>
                </a:lnTo>
                <a:lnTo>
                  <a:pt x="63" y="34"/>
                </a:lnTo>
                <a:lnTo>
                  <a:pt x="65" y="36"/>
                </a:lnTo>
                <a:lnTo>
                  <a:pt x="67" y="36"/>
                </a:lnTo>
                <a:lnTo>
                  <a:pt x="69" y="36"/>
                </a:lnTo>
                <a:lnTo>
                  <a:pt x="71" y="36"/>
                </a:lnTo>
                <a:lnTo>
                  <a:pt x="73" y="36"/>
                </a:lnTo>
                <a:lnTo>
                  <a:pt x="75" y="36"/>
                </a:lnTo>
                <a:lnTo>
                  <a:pt x="77" y="36"/>
                </a:lnTo>
                <a:lnTo>
                  <a:pt x="79" y="36"/>
                </a:lnTo>
                <a:lnTo>
                  <a:pt x="81" y="34"/>
                </a:lnTo>
                <a:lnTo>
                  <a:pt x="83" y="34"/>
                </a:lnTo>
                <a:lnTo>
                  <a:pt x="85" y="34"/>
                </a:lnTo>
                <a:lnTo>
                  <a:pt x="85" y="32"/>
                </a:lnTo>
                <a:lnTo>
                  <a:pt x="85" y="34"/>
                </a:lnTo>
                <a:lnTo>
                  <a:pt x="83" y="34"/>
                </a:lnTo>
                <a:lnTo>
                  <a:pt x="81" y="34"/>
                </a:lnTo>
                <a:lnTo>
                  <a:pt x="79" y="32"/>
                </a:lnTo>
                <a:lnTo>
                  <a:pt x="81" y="30"/>
                </a:lnTo>
                <a:lnTo>
                  <a:pt x="83" y="28"/>
                </a:lnTo>
                <a:lnTo>
                  <a:pt x="85" y="26"/>
                </a:lnTo>
                <a:lnTo>
                  <a:pt x="87" y="26"/>
                </a:lnTo>
                <a:lnTo>
                  <a:pt x="89" y="26"/>
                </a:lnTo>
                <a:lnTo>
                  <a:pt x="91" y="24"/>
                </a:lnTo>
                <a:lnTo>
                  <a:pt x="93" y="24"/>
                </a:lnTo>
                <a:lnTo>
                  <a:pt x="95" y="24"/>
                </a:lnTo>
                <a:lnTo>
                  <a:pt x="97" y="24"/>
                </a:lnTo>
                <a:lnTo>
                  <a:pt x="99" y="22"/>
                </a:lnTo>
                <a:lnTo>
                  <a:pt x="101" y="22"/>
                </a:lnTo>
                <a:lnTo>
                  <a:pt x="103" y="20"/>
                </a:lnTo>
                <a:lnTo>
                  <a:pt x="103" y="18"/>
                </a:lnTo>
                <a:lnTo>
                  <a:pt x="105" y="18"/>
                </a:lnTo>
                <a:lnTo>
                  <a:pt x="103" y="18"/>
                </a:lnTo>
                <a:lnTo>
                  <a:pt x="103" y="16"/>
                </a:lnTo>
                <a:lnTo>
                  <a:pt x="105" y="16"/>
                </a:lnTo>
                <a:lnTo>
                  <a:pt x="105" y="14"/>
                </a:lnTo>
                <a:lnTo>
                  <a:pt x="105" y="12"/>
                </a:lnTo>
                <a:lnTo>
                  <a:pt x="105" y="10"/>
                </a:lnTo>
                <a:lnTo>
                  <a:pt x="105" y="8"/>
                </a:lnTo>
                <a:lnTo>
                  <a:pt x="105" y="6"/>
                </a:lnTo>
                <a:lnTo>
                  <a:pt x="105" y="4"/>
                </a:lnTo>
                <a:lnTo>
                  <a:pt x="107" y="4"/>
                </a:lnTo>
                <a:lnTo>
                  <a:pt x="109" y="4"/>
                </a:lnTo>
                <a:lnTo>
                  <a:pt x="111" y="2"/>
                </a:lnTo>
                <a:lnTo>
                  <a:pt x="115" y="2"/>
                </a:lnTo>
                <a:lnTo>
                  <a:pt x="117" y="2"/>
                </a:lnTo>
                <a:lnTo>
                  <a:pt x="119" y="0"/>
                </a:lnTo>
                <a:lnTo>
                  <a:pt x="121" y="2"/>
                </a:lnTo>
                <a:lnTo>
                  <a:pt x="121" y="4"/>
                </a:lnTo>
                <a:lnTo>
                  <a:pt x="121" y="6"/>
                </a:lnTo>
                <a:lnTo>
                  <a:pt x="123" y="8"/>
                </a:lnTo>
                <a:lnTo>
                  <a:pt x="125" y="8"/>
                </a:lnTo>
                <a:lnTo>
                  <a:pt x="127" y="8"/>
                </a:lnTo>
                <a:lnTo>
                  <a:pt x="129" y="8"/>
                </a:lnTo>
                <a:lnTo>
                  <a:pt x="129" y="6"/>
                </a:lnTo>
                <a:lnTo>
                  <a:pt x="129" y="8"/>
                </a:lnTo>
                <a:lnTo>
                  <a:pt x="131" y="8"/>
                </a:lnTo>
                <a:lnTo>
                  <a:pt x="131" y="10"/>
                </a:lnTo>
                <a:lnTo>
                  <a:pt x="131" y="12"/>
                </a:lnTo>
                <a:lnTo>
                  <a:pt x="133" y="12"/>
                </a:lnTo>
                <a:lnTo>
                  <a:pt x="135" y="12"/>
                </a:lnTo>
                <a:lnTo>
                  <a:pt x="137" y="12"/>
                </a:lnTo>
                <a:lnTo>
                  <a:pt x="137" y="14"/>
                </a:lnTo>
                <a:lnTo>
                  <a:pt x="137" y="16"/>
                </a:lnTo>
                <a:lnTo>
                  <a:pt x="139" y="16"/>
                </a:lnTo>
                <a:lnTo>
                  <a:pt x="141" y="16"/>
                </a:lnTo>
                <a:lnTo>
                  <a:pt x="143" y="16"/>
                </a:lnTo>
                <a:lnTo>
                  <a:pt x="145" y="16"/>
                </a:lnTo>
                <a:lnTo>
                  <a:pt x="145" y="18"/>
                </a:lnTo>
                <a:lnTo>
                  <a:pt x="145" y="20"/>
                </a:lnTo>
                <a:lnTo>
                  <a:pt x="145" y="22"/>
                </a:lnTo>
                <a:lnTo>
                  <a:pt x="145" y="24"/>
                </a:lnTo>
                <a:lnTo>
                  <a:pt x="147" y="24"/>
                </a:lnTo>
                <a:lnTo>
                  <a:pt x="149" y="24"/>
                </a:lnTo>
                <a:lnTo>
                  <a:pt x="151" y="24"/>
                </a:lnTo>
                <a:lnTo>
                  <a:pt x="153" y="22"/>
                </a:lnTo>
                <a:lnTo>
                  <a:pt x="153" y="20"/>
                </a:lnTo>
                <a:lnTo>
                  <a:pt x="155" y="20"/>
                </a:lnTo>
                <a:lnTo>
                  <a:pt x="155" y="22"/>
                </a:lnTo>
                <a:lnTo>
                  <a:pt x="157" y="24"/>
                </a:lnTo>
                <a:lnTo>
                  <a:pt x="155" y="26"/>
                </a:lnTo>
                <a:lnTo>
                  <a:pt x="157" y="26"/>
                </a:lnTo>
                <a:lnTo>
                  <a:pt x="159" y="28"/>
                </a:lnTo>
                <a:lnTo>
                  <a:pt x="161" y="28"/>
                </a:lnTo>
                <a:lnTo>
                  <a:pt x="163" y="28"/>
                </a:lnTo>
                <a:lnTo>
                  <a:pt x="163" y="30"/>
                </a:lnTo>
                <a:lnTo>
                  <a:pt x="165" y="30"/>
                </a:lnTo>
                <a:lnTo>
                  <a:pt x="165" y="32"/>
                </a:lnTo>
                <a:lnTo>
                  <a:pt x="167" y="32"/>
                </a:lnTo>
                <a:lnTo>
                  <a:pt x="169" y="32"/>
                </a:lnTo>
                <a:lnTo>
                  <a:pt x="171" y="32"/>
                </a:lnTo>
                <a:lnTo>
                  <a:pt x="173" y="32"/>
                </a:lnTo>
                <a:lnTo>
                  <a:pt x="173" y="34"/>
                </a:lnTo>
                <a:lnTo>
                  <a:pt x="175" y="34"/>
                </a:lnTo>
                <a:lnTo>
                  <a:pt x="177" y="32"/>
                </a:lnTo>
                <a:lnTo>
                  <a:pt x="179" y="34"/>
                </a:lnTo>
                <a:lnTo>
                  <a:pt x="181" y="34"/>
                </a:lnTo>
                <a:lnTo>
                  <a:pt x="183" y="36"/>
                </a:lnTo>
                <a:lnTo>
                  <a:pt x="185" y="38"/>
                </a:lnTo>
                <a:lnTo>
                  <a:pt x="187" y="40"/>
                </a:lnTo>
                <a:lnTo>
                  <a:pt x="189" y="38"/>
                </a:lnTo>
                <a:lnTo>
                  <a:pt x="191" y="40"/>
                </a:lnTo>
                <a:lnTo>
                  <a:pt x="193" y="40"/>
                </a:lnTo>
                <a:lnTo>
                  <a:pt x="195" y="40"/>
                </a:lnTo>
                <a:lnTo>
                  <a:pt x="197" y="40"/>
                </a:lnTo>
                <a:lnTo>
                  <a:pt x="199" y="42"/>
                </a:lnTo>
                <a:lnTo>
                  <a:pt x="201" y="42"/>
                </a:lnTo>
                <a:lnTo>
                  <a:pt x="205" y="42"/>
                </a:lnTo>
                <a:lnTo>
                  <a:pt x="207" y="42"/>
                </a:lnTo>
                <a:lnTo>
                  <a:pt x="209" y="44"/>
                </a:lnTo>
                <a:lnTo>
                  <a:pt x="207" y="46"/>
                </a:lnTo>
                <a:lnTo>
                  <a:pt x="205" y="48"/>
                </a:lnTo>
                <a:lnTo>
                  <a:pt x="203" y="50"/>
                </a:lnTo>
                <a:lnTo>
                  <a:pt x="203" y="52"/>
                </a:lnTo>
                <a:lnTo>
                  <a:pt x="201" y="54"/>
                </a:lnTo>
                <a:lnTo>
                  <a:pt x="201" y="56"/>
                </a:lnTo>
                <a:lnTo>
                  <a:pt x="199" y="58"/>
                </a:lnTo>
                <a:lnTo>
                  <a:pt x="199" y="60"/>
                </a:lnTo>
                <a:lnTo>
                  <a:pt x="199" y="62"/>
                </a:lnTo>
                <a:lnTo>
                  <a:pt x="199" y="64"/>
                </a:lnTo>
                <a:lnTo>
                  <a:pt x="199" y="66"/>
                </a:lnTo>
                <a:lnTo>
                  <a:pt x="197" y="68"/>
                </a:lnTo>
                <a:lnTo>
                  <a:pt x="197" y="70"/>
                </a:lnTo>
                <a:lnTo>
                  <a:pt x="199" y="70"/>
                </a:lnTo>
                <a:lnTo>
                  <a:pt x="199" y="72"/>
                </a:lnTo>
                <a:lnTo>
                  <a:pt x="197" y="74"/>
                </a:lnTo>
                <a:lnTo>
                  <a:pt x="195" y="74"/>
                </a:lnTo>
                <a:lnTo>
                  <a:pt x="193" y="74"/>
                </a:lnTo>
                <a:lnTo>
                  <a:pt x="191" y="74"/>
                </a:lnTo>
                <a:lnTo>
                  <a:pt x="189" y="74"/>
                </a:lnTo>
                <a:lnTo>
                  <a:pt x="189" y="76"/>
                </a:lnTo>
                <a:lnTo>
                  <a:pt x="191" y="76"/>
                </a:lnTo>
                <a:lnTo>
                  <a:pt x="189" y="76"/>
                </a:lnTo>
                <a:lnTo>
                  <a:pt x="189" y="78"/>
                </a:lnTo>
                <a:lnTo>
                  <a:pt x="187" y="80"/>
                </a:lnTo>
                <a:lnTo>
                  <a:pt x="185" y="80"/>
                </a:lnTo>
                <a:lnTo>
                  <a:pt x="185" y="82"/>
                </a:lnTo>
                <a:lnTo>
                  <a:pt x="181" y="84"/>
                </a:lnTo>
                <a:lnTo>
                  <a:pt x="181" y="86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7" y="90"/>
                </a:lnTo>
                <a:lnTo>
                  <a:pt x="175" y="92"/>
                </a:lnTo>
                <a:lnTo>
                  <a:pt x="173" y="94"/>
                </a:lnTo>
                <a:lnTo>
                  <a:pt x="175" y="96"/>
                </a:lnTo>
                <a:lnTo>
                  <a:pt x="173" y="98"/>
                </a:lnTo>
                <a:lnTo>
                  <a:pt x="173" y="100"/>
                </a:lnTo>
                <a:lnTo>
                  <a:pt x="171" y="100"/>
                </a:lnTo>
                <a:lnTo>
                  <a:pt x="173" y="100"/>
                </a:lnTo>
                <a:lnTo>
                  <a:pt x="175" y="100"/>
                </a:lnTo>
                <a:lnTo>
                  <a:pt x="177" y="98"/>
                </a:lnTo>
                <a:lnTo>
                  <a:pt x="177" y="96"/>
                </a:lnTo>
                <a:lnTo>
                  <a:pt x="179" y="96"/>
                </a:lnTo>
                <a:lnTo>
                  <a:pt x="181" y="94"/>
                </a:lnTo>
                <a:lnTo>
                  <a:pt x="183" y="94"/>
                </a:lnTo>
                <a:lnTo>
                  <a:pt x="185" y="96"/>
                </a:lnTo>
                <a:lnTo>
                  <a:pt x="185" y="98"/>
                </a:lnTo>
                <a:lnTo>
                  <a:pt x="185" y="100"/>
                </a:lnTo>
                <a:lnTo>
                  <a:pt x="187" y="102"/>
                </a:lnTo>
                <a:lnTo>
                  <a:pt x="189" y="104"/>
                </a:lnTo>
                <a:lnTo>
                  <a:pt x="189" y="106"/>
                </a:lnTo>
                <a:lnTo>
                  <a:pt x="187" y="106"/>
                </a:lnTo>
                <a:lnTo>
                  <a:pt x="185" y="108"/>
                </a:lnTo>
                <a:lnTo>
                  <a:pt x="187" y="110"/>
                </a:lnTo>
                <a:lnTo>
                  <a:pt x="189" y="110"/>
                </a:lnTo>
                <a:lnTo>
                  <a:pt x="189" y="112"/>
                </a:lnTo>
                <a:lnTo>
                  <a:pt x="189" y="114"/>
                </a:lnTo>
                <a:lnTo>
                  <a:pt x="191" y="116"/>
                </a:lnTo>
                <a:lnTo>
                  <a:pt x="191" y="118"/>
                </a:lnTo>
                <a:lnTo>
                  <a:pt x="189" y="120"/>
                </a:lnTo>
                <a:lnTo>
                  <a:pt x="187" y="120"/>
                </a:lnTo>
                <a:lnTo>
                  <a:pt x="185" y="120"/>
                </a:lnTo>
                <a:lnTo>
                  <a:pt x="183" y="120"/>
                </a:lnTo>
                <a:lnTo>
                  <a:pt x="183" y="122"/>
                </a:lnTo>
                <a:lnTo>
                  <a:pt x="185" y="124"/>
                </a:lnTo>
                <a:lnTo>
                  <a:pt x="185" y="126"/>
                </a:lnTo>
                <a:lnTo>
                  <a:pt x="187" y="126"/>
                </a:lnTo>
                <a:lnTo>
                  <a:pt x="189" y="128"/>
                </a:lnTo>
                <a:lnTo>
                  <a:pt x="189" y="130"/>
                </a:lnTo>
                <a:lnTo>
                  <a:pt x="187" y="130"/>
                </a:lnTo>
                <a:lnTo>
                  <a:pt x="187" y="132"/>
                </a:lnTo>
                <a:lnTo>
                  <a:pt x="185" y="134"/>
                </a:lnTo>
                <a:lnTo>
                  <a:pt x="187" y="136"/>
                </a:lnTo>
                <a:lnTo>
                  <a:pt x="187" y="138"/>
                </a:lnTo>
                <a:lnTo>
                  <a:pt x="189" y="139"/>
                </a:lnTo>
                <a:lnTo>
                  <a:pt x="191" y="139"/>
                </a:lnTo>
                <a:lnTo>
                  <a:pt x="193" y="139"/>
                </a:lnTo>
                <a:lnTo>
                  <a:pt x="195" y="141"/>
                </a:lnTo>
                <a:lnTo>
                  <a:pt x="197" y="139"/>
                </a:lnTo>
                <a:lnTo>
                  <a:pt x="199" y="139"/>
                </a:lnTo>
                <a:lnTo>
                  <a:pt x="199" y="141"/>
                </a:lnTo>
                <a:lnTo>
                  <a:pt x="199" y="143"/>
                </a:lnTo>
                <a:lnTo>
                  <a:pt x="197" y="145"/>
                </a:lnTo>
                <a:lnTo>
                  <a:pt x="197" y="147"/>
                </a:lnTo>
                <a:lnTo>
                  <a:pt x="195" y="149"/>
                </a:lnTo>
                <a:lnTo>
                  <a:pt x="193" y="149"/>
                </a:lnTo>
                <a:lnTo>
                  <a:pt x="191" y="151"/>
                </a:lnTo>
                <a:lnTo>
                  <a:pt x="191" y="153"/>
                </a:lnTo>
                <a:lnTo>
                  <a:pt x="189" y="153"/>
                </a:lnTo>
                <a:lnTo>
                  <a:pt x="187" y="153"/>
                </a:lnTo>
                <a:lnTo>
                  <a:pt x="187" y="155"/>
                </a:lnTo>
                <a:lnTo>
                  <a:pt x="185" y="155"/>
                </a:lnTo>
                <a:lnTo>
                  <a:pt x="183" y="157"/>
                </a:lnTo>
                <a:lnTo>
                  <a:pt x="181" y="157"/>
                </a:lnTo>
                <a:lnTo>
                  <a:pt x="183" y="159"/>
                </a:lnTo>
                <a:lnTo>
                  <a:pt x="181" y="159"/>
                </a:lnTo>
                <a:lnTo>
                  <a:pt x="179" y="161"/>
                </a:lnTo>
                <a:lnTo>
                  <a:pt x="177" y="163"/>
                </a:lnTo>
                <a:lnTo>
                  <a:pt x="175" y="161"/>
                </a:lnTo>
                <a:lnTo>
                  <a:pt x="173" y="163"/>
                </a:lnTo>
                <a:lnTo>
                  <a:pt x="171" y="161"/>
                </a:lnTo>
                <a:lnTo>
                  <a:pt x="169" y="163"/>
                </a:lnTo>
                <a:lnTo>
                  <a:pt x="167" y="161"/>
                </a:lnTo>
                <a:lnTo>
                  <a:pt x="167" y="159"/>
                </a:lnTo>
                <a:lnTo>
                  <a:pt x="165" y="159"/>
                </a:lnTo>
                <a:lnTo>
                  <a:pt x="163" y="159"/>
                </a:lnTo>
                <a:lnTo>
                  <a:pt x="161" y="159"/>
                </a:lnTo>
                <a:lnTo>
                  <a:pt x="161" y="157"/>
                </a:lnTo>
                <a:lnTo>
                  <a:pt x="159" y="157"/>
                </a:lnTo>
                <a:lnTo>
                  <a:pt x="157" y="157"/>
                </a:lnTo>
                <a:lnTo>
                  <a:pt x="155" y="157"/>
                </a:lnTo>
                <a:lnTo>
                  <a:pt x="155" y="155"/>
                </a:lnTo>
                <a:lnTo>
                  <a:pt x="157" y="155"/>
                </a:lnTo>
                <a:lnTo>
                  <a:pt x="157" y="153"/>
                </a:lnTo>
                <a:lnTo>
                  <a:pt x="155" y="153"/>
                </a:lnTo>
                <a:lnTo>
                  <a:pt x="155" y="155"/>
                </a:lnTo>
                <a:lnTo>
                  <a:pt x="153" y="155"/>
                </a:lnTo>
                <a:lnTo>
                  <a:pt x="151" y="155"/>
                </a:lnTo>
                <a:lnTo>
                  <a:pt x="151" y="153"/>
                </a:lnTo>
                <a:lnTo>
                  <a:pt x="149" y="153"/>
                </a:lnTo>
                <a:lnTo>
                  <a:pt x="151" y="153"/>
                </a:lnTo>
                <a:lnTo>
                  <a:pt x="151" y="155"/>
                </a:lnTo>
                <a:lnTo>
                  <a:pt x="149" y="157"/>
                </a:lnTo>
                <a:lnTo>
                  <a:pt x="147" y="155"/>
                </a:lnTo>
                <a:lnTo>
                  <a:pt x="145" y="155"/>
                </a:lnTo>
                <a:lnTo>
                  <a:pt x="143" y="153"/>
                </a:lnTo>
                <a:lnTo>
                  <a:pt x="141" y="153"/>
                </a:lnTo>
                <a:lnTo>
                  <a:pt x="139" y="153"/>
                </a:lnTo>
                <a:lnTo>
                  <a:pt x="137" y="153"/>
                </a:lnTo>
                <a:lnTo>
                  <a:pt x="135" y="153"/>
                </a:lnTo>
                <a:lnTo>
                  <a:pt x="135" y="155"/>
                </a:lnTo>
                <a:lnTo>
                  <a:pt x="133" y="155"/>
                </a:lnTo>
                <a:lnTo>
                  <a:pt x="131" y="157"/>
                </a:lnTo>
                <a:lnTo>
                  <a:pt x="129" y="159"/>
                </a:lnTo>
                <a:lnTo>
                  <a:pt x="127" y="159"/>
                </a:lnTo>
                <a:lnTo>
                  <a:pt x="125" y="159"/>
                </a:lnTo>
                <a:lnTo>
                  <a:pt x="123" y="161"/>
                </a:lnTo>
                <a:lnTo>
                  <a:pt x="121" y="163"/>
                </a:lnTo>
                <a:lnTo>
                  <a:pt x="123" y="163"/>
                </a:lnTo>
                <a:lnTo>
                  <a:pt x="121" y="165"/>
                </a:lnTo>
                <a:lnTo>
                  <a:pt x="121" y="167"/>
                </a:lnTo>
                <a:lnTo>
                  <a:pt x="121" y="173"/>
                </a:lnTo>
                <a:lnTo>
                  <a:pt x="123" y="175"/>
                </a:lnTo>
                <a:lnTo>
                  <a:pt x="121" y="175"/>
                </a:lnTo>
                <a:lnTo>
                  <a:pt x="119" y="175"/>
                </a:lnTo>
                <a:lnTo>
                  <a:pt x="117" y="175"/>
                </a:lnTo>
                <a:lnTo>
                  <a:pt x="115" y="177"/>
                </a:lnTo>
                <a:lnTo>
                  <a:pt x="113" y="177"/>
                </a:lnTo>
                <a:lnTo>
                  <a:pt x="111" y="177"/>
                </a:lnTo>
                <a:lnTo>
                  <a:pt x="109" y="175"/>
                </a:lnTo>
                <a:lnTo>
                  <a:pt x="107" y="175"/>
                </a:lnTo>
                <a:lnTo>
                  <a:pt x="105" y="177"/>
                </a:lnTo>
                <a:lnTo>
                  <a:pt x="103" y="175"/>
                </a:lnTo>
                <a:lnTo>
                  <a:pt x="101" y="175"/>
                </a:lnTo>
                <a:lnTo>
                  <a:pt x="99" y="175"/>
                </a:lnTo>
                <a:lnTo>
                  <a:pt x="99" y="173"/>
                </a:lnTo>
                <a:lnTo>
                  <a:pt x="101" y="173"/>
                </a:lnTo>
                <a:lnTo>
                  <a:pt x="99" y="171"/>
                </a:lnTo>
                <a:lnTo>
                  <a:pt x="97" y="171"/>
                </a:lnTo>
                <a:lnTo>
                  <a:pt x="95" y="171"/>
                </a:lnTo>
                <a:lnTo>
                  <a:pt x="95" y="173"/>
                </a:lnTo>
                <a:lnTo>
                  <a:pt x="95" y="171"/>
                </a:lnTo>
                <a:lnTo>
                  <a:pt x="93" y="169"/>
                </a:lnTo>
                <a:lnTo>
                  <a:pt x="91" y="169"/>
                </a:lnTo>
                <a:lnTo>
                  <a:pt x="89" y="169"/>
                </a:lnTo>
                <a:lnTo>
                  <a:pt x="87" y="167"/>
                </a:lnTo>
                <a:lnTo>
                  <a:pt x="85" y="167"/>
                </a:lnTo>
                <a:lnTo>
                  <a:pt x="83" y="167"/>
                </a:lnTo>
                <a:lnTo>
                  <a:pt x="83" y="169"/>
                </a:lnTo>
                <a:lnTo>
                  <a:pt x="83" y="171"/>
                </a:lnTo>
                <a:lnTo>
                  <a:pt x="81" y="171"/>
                </a:lnTo>
                <a:lnTo>
                  <a:pt x="79" y="171"/>
                </a:lnTo>
                <a:lnTo>
                  <a:pt x="77" y="171"/>
                </a:lnTo>
                <a:lnTo>
                  <a:pt x="75" y="169"/>
                </a:lnTo>
                <a:lnTo>
                  <a:pt x="73" y="169"/>
                </a:lnTo>
                <a:lnTo>
                  <a:pt x="71" y="171"/>
                </a:lnTo>
                <a:lnTo>
                  <a:pt x="69" y="169"/>
                </a:lnTo>
                <a:lnTo>
                  <a:pt x="67" y="169"/>
                </a:lnTo>
                <a:lnTo>
                  <a:pt x="65" y="167"/>
                </a:lnTo>
                <a:lnTo>
                  <a:pt x="63" y="167"/>
                </a:lnTo>
                <a:lnTo>
                  <a:pt x="63" y="169"/>
                </a:lnTo>
                <a:lnTo>
                  <a:pt x="61" y="167"/>
                </a:lnTo>
                <a:lnTo>
                  <a:pt x="59" y="165"/>
                </a:lnTo>
                <a:lnTo>
                  <a:pt x="57" y="165"/>
                </a:lnTo>
                <a:lnTo>
                  <a:pt x="55" y="165"/>
                </a:lnTo>
                <a:lnTo>
                  <a:pt x="53" y="163"/>
                </a:lnTo>
                <a:lnTo>
                  <a:pt x="51" y="163"/>
                </a:lnTo>
                <a:lnTo>
                  <a:pt x="51" y="161"/>
                </a:lnTo>
                <a:lnTo>
                  <a:pt x="49" y="163"/>
                </a:lnTo>
                <a:lnTo>
                  <a:pt x="47" y="161"/>
                </a:lnTo>
                <a:lnTo>
                  <a:pt x="49" y="161"/>
                </a:lnTo>
                <a:lnTo>
                  <a:pt x="49" y="159"/>
                </a:lnTo>
                <a:lnTo>
                  <a:pt x="47" y="157"/>
                </a:lnTo>
                <a:lnTo>
                  <a:pt x="45" y="157"/>
                </a:lnTo>
                <a:lnTo>
                  <a:pt x="43" y="157"/>
                </a:lnTo>
                <a:lnTo>
                  <a:pt x="42" y="157"/>
                </a:lnTo>
                <a:lnTo>
                  <a:pt x="43" y="157"/>
                </a:lnTo>
                <a:lnTo>
                  <a:pt x="43" y="155"/>
                </a:lnTo>
                <a:lnTo>
                  <a:pt x="45" y="155"/>
                </a:lnTo>
                <a:lnTo>
                  <a:pt x="47" y="153"/>
                </a:lnTo>
                <a:lnTo>
                  <a:pt x="47" y="151"/>
                </a:lnTo>
                <a:lnTo>
                  <a:pt x="49" y="149"/>
                </a:lnTo>
                <a:lnTo>
                  <a:pt x="49" y="147"/>
                </a:lnTo>
                <a:lnTo>
                  <a:pt x="49" y="145"/>
                </a:lnTo>
                <a:lnTo>
                  <a:pt x="49" y="143"/>
                </a:lnTo>
                <a:lnTo>
                  <a:pt x="51" y="143"/>
                </a:lnTo>
                <a:lnTo>
                  <a:pt x="51" y="141"/>
                </a:lnTo>
                <a:lnTo>
                  <a:pt x="51" y="139"/>
                </a:lnTo>
                <a:lnTo>
                  <a:pt x="51" y="138"/>
                </a:lnTo>
                <a:lnTo>
                  <a:pt x="51" y="136"/>
                </a:lnTo>
                <a:lnTo>
                  <a:pt x="53" y="134"/>
                </a:lnTo>
                <a:lnTo>
                  <a:pt x="53" y="132"/>
                </a:lnTo>
                <a:lnTo>
                  <a:pt x="55" y="132"/>
                </a:lnTo>
                <a:lnTo>
                  <a:pt x="55" y="130"/>
                </a:lnTo>
                <a:lnTo>
                  <a:pt x="53" y="130"/>
                </a:lnTo>
                <a:lnTo>
                  <a:pt x="53" y="132"/>
                </a:lnTo>
                <a:lnTo>
                  <a:pt x="53" y="130"/>
                </a:lnTo>
                <a:lnTo>
                  <a:pt x="53" y="128"/>
                </a:lnTo>
                <a:lnTo>
                  <a:pt x="53" y="126"/>
                </a:lnTo>
                <a:lnTo>
                  <a:pt x="53" y="124"/>
                </a:lnTo>
                <a:lnTo>
                  <a:pt x="53" y="122"/>
                </a:lnTo>
                <a:lnTo>
                  <a:pt x="55" y="120"/>
                </a:lnTo>
                <a:lnTo>
                  <a:pt x="55" y="118"/>
                </a:lnTo>
                <a:lnTo>
                  <a:pt x="55" y="116"/>
                </a:lnTo>
                <a:lnTo>
                  <a:pt x="55" y="114"/>
                </a:lnTo>
                <a:lnTo>
                  <a:pt x="57" y="114"/>
                </a:lnTo>
                <a:lnTo>
                  <a:pt x="59" y="116"/>
                </a:lnTo>
                <a:lnTo>
                  <a:pt x="61" y="118"/>
                </a:lnTo>
                <a:lnTo>
                  <a:pt x="61" y="120"/>
                </a:lnTo>
                <a:lnTo>
                  <a:pt x="63" y="122"/>
                </a:lnTo>
                <a:lnTo>
                  <a:pt x="63" y="124"/>
                </a:lnTo>
                <a:lnTo>
                  <a:pt x="65" y="126"/>
                </a:lnTo>
                <a:lnTo>
                  <a:pt x="65" y="124"/>
                </a:lnTo>
                <a:lnTo>
                  <a:pt x="63" y="122"/>
                </a:lnTo>
                <a:lnTo>
                  <a:pt x="63" y="120"/>
                </a:lnTo>
                <a:lnTo>
                  <a:pt x="63" y="118"/>
                </a:lnTo>
                <a:lnTo>
                  <a:pt x="61" y="116"/>
                </a:lnTo>
                <a:lnTo>
                  <a:pt x="61" y="114"/>
                </a:lnTo>
                <a:lnTo>
                  <a:pt x="59" y="112"/>
                </a:lnTo>
                <a:lnTo>
                  <a:pt x="57" y="112"/>
                </a:lnTo>
                <a:lnTo>
                  <a:pt x="55" y="110"/>
                </a:lnTo>
                <a:lnTo>
                  <a:pt x="53" y="110"/>
                </a:lnTo>
                <a:lnTo>
                  <a:pt x="55" y="108"/>
                </a:lnTo>
                <a:lnTo>
                  <a:pt x="57" y="110"/>
                </a:lnTo>
                <a:lnTo>
                  <a:pt x="55" y="108"/>
                </a:lnTo>
                <a:lnTo>
                  <a:pt x="55" y="106"/>
                </a:lnTo>
                <a:lnTo>
                  <a:pt x="57" y="104"/>
                </a:lnTo>
                <a:lnTo>
                  <a:pt x="57" y="102"/>
                </a:lnTo>
                <a:lnTo>
                  <a:pt x="55" y="100"/>
                </a:lnTo>
                <a:lnTo>
                  <a:pt x="55" y="98"/>
                </a:lnTo>
                <a:lnTo>
                  <a:pt x="57" y="98"/>
                </a:lnTo>
                <a:lnTo>
                  <a:pt x="55" y="98"/>
                </a:lnTo>
                <a:lnTo>
                  <a:pt x="53" y="96"/>
                </a:lnTo>
                <a:lnTo>
                  <a:pt x="51" y="96"/>
                </a:lnTo>
                <a:lnTo>
                  <a:pt x="49" y="94"/>
                </a:lnTo>
                <a:lnTo>
                  <a:pt x="47" y="94"/>
                </a:lnTo>
                <a:lnTo>
                  <a:pt x="45" y="94"/>
                </a:lnTo>
                <a:lnTo>
                  <a:pt x="45" y="92"/>
                </a:lnTo>
                <a:lnTo>
                  <a:pt x="43" y="90"/>
                </a:lnTo>
                <a:lnTo>
                  <a:pt x="42" y="88"/>
                </a:lnTo>
                <a:lnTo>
                  <a:pt x="42" y="86"/>
                </a:lnTo>
                <a:lnTo>
                  <a:pt x="42" y="84"/>
                </a:lnTo>
                <a:lnTo>
                  <a:pt x="43" y="82"/>
                </a:lnTo>
                <a:lnTo>
                  <a:pt x="42" y="80"/>
                </a:lnTo>
                <a:lnTo>
                  <a:pt x="40" y="80"/>
                </a:lnTo>
                <a:lnTo>
                  <a:pt x="42" y="78"/>
                </a:lnTo>
                <a:lnTo>
                  <a:pt x="43" y="78"/>
                </a:lnTo>
                <a:lnTo>
                  <a:pt x="45" y="78"/>
                </a:lnTo>
                <a:lnTo>
                  <a:pt x="47" y="80"/>
                </a:lnTo>
                <a:lnTo>
                  <a:pt x="45" y="78"/>
                </a:lnTo>
                <a:lnTo>
                  <a:pt x="43" y="78"/>
                </a:lnTo>
                <a:lnTo>
                  <a:pt x="43" y="76"/>
                </a:lnTo>
                <a:lnTo>
                  <a:pt x="42" y="78"/>
                </a:lnTo>
                <a:lnTo>
                  <a:pt x="40" y="78"/>
                </a:lnTo>
                <a:lnTo>
                  <a:pt x="38" y="78"/>
                </a:lnTo>
                <a:lnTo>
                  <a:pt x="36" y="78"/>
                </a:lnTo>
                <a:lnTo>
                  <a:pt x="36" y="76"/>
                </a:lnTo>
                <a:lnTo>
                  <a:pt x="38" y="74"/>
                </a:lnTo>
                <a:lnTo>
                  <a:pt x="36" y="74"/>
                </a:lnTo>
                <a:lnTo>
                  <a:pt x="38" y="74"/>
                </a:lnTo>
                <a:lnTo>
                  <a:pt x="36" y="72"/>
                </a:lnTo>
                <a:lnTo>
                  <a:pt x="34" y="74"/>
                </a:lnTo>
                <a:lnTo>
                  <a:pt x="32" y="74"/>
                </a:lnTo>
                <a:lnTo>
                  <a:pt x="30" y="72"/>
                </a:lnTo>
                <a:lnTo>
                  <a:pt x="32" y="72"/>
                </a:lnTo>
                <a:lnTo>
                  <a:pt x="34" y="72"/>
                </a:lnTo>
                <a:lnTo>
                  <a:pt x="32" y="70"/>
                </a:lnTo>
                <a:lnTo>
                  <a:pt x="30" y="72"/>
                </a:lnTo>
                <a:lnTo>
                  <a:pt x="28" y="70"/>
                </a:lnTo>
                <a:lnTo>
                  <a:pt x="28" y="72"/>
                </a:lnTo>
                <a:lnTo>
                  <a:pt x="26" y="74"/>
                </a:lnTo>
                <a:lnTo>
                  <a:pt x="26" y="72"/>
                </a:lnTo>
                <a:lnTo>
                  <a:pt x="26" y="70"/>
                </a:lnTo>
                <a:lnTo>
                  <a:pt x="26" y="68"/>
                </a:lnTo>
                <a:lnTo>
                  <a:pt x="26" y="70"/>
                </a:lnTo>
                <a:lnTo>
                  <a:pt x="24" y="70"/>
                </a:lnTo>
                <a:lnTo>
                  <a:pt x="24" y="68"/>
                </a:lnTo>
                <a:lnTo>
                  <a:pt x="22" y="68"/>
                </a:lnTo>
                <a:lnTo>
                  <a:pt x="20" y="68"/>
                </a:lnTo>
                <a:lnTo>
                  <a:pt x="18" y="68"/>
                </a:lnTo>
                <a:lnTo>
                  <a:pt x="16" y="66"/>
                </a:lnTo>
                <a:lnTo>
                  <a:pt x="14" y="66"/>
                </a:lnTo>
                <a:lnTo>
                  <a:pt x="12" y="66"/>
                </a:lnTo>
                <a:lnTo>
                  <a:pt x="10" y="66"/>
                </a:lnTo>
                <a:lnTo>
                  <a:pt x="8" y="68"/>
                </a:lnTo>
                <a:lnTo>
                  <a:pt x="6" y="66"/>
                </a:lnTo>
                <a:lnTo>
                  <a:pt x="6" y="64"/>
                </a:lnTo>
                <a:lnTo>
                  <a:pt x="4" y="62"/>
                </a:lnTo>
                <a:lnTo>
                  <a:pt x="2" y="6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2" name="Freeform 2326">
            <a:extLst>
              <a:ext uri="{FF2B5EF4-FFF2-40B4-BE49-F238E27FC236}">
                <a16:creationId xmlns:a16="http://schemas.microsoft.com/office/drawing/2014/main" id="{4C5316C1-561A-4F2B-9B09-85859A761C4E}"/>
              </a:ext>
            </a:extLst>
          </p:cNvPr>
          <p:cNvSpPr>
            <a:spLocks/>
          </p:cNvSpPr>
          <p:nvPr/>
        </p:nvSpPr>
        <p:spPr bwMode="auto">
          <a:xfrm>
            <a:off x="4460878" y="2520951"/>
            <a:ext cx="28575" cy="53975"/>
          </a:xfrm>
          <a:custGeom>
            <a:avLst/>
            <a:gdLst>
              <a:gd name="T0" fmla="*/ 5040313 w 18"/>
              <a:gd name="T1" fmla="*/ 35282188 h 34"/>
              <a:gd name="T2" fmla="*/ 5040313 w 18"/>
              <a:gd name="T3" fmla="*/ 30241875 h 34"/>
              <a:gd name="T4" fmla="*/ 10080625 w 18"/>
              <a:gd name="T5" fmla="*/ 25201563 h 34"/>
              <a:gd name="T6" fmla="*/ 15120938 w 18"/>
              <a:gd name="T7" fmla="*/ 25201563 h 34"/>
              <a:gd name="T8" fmla="*/ 15120938 w 18"/>
              <a:gd name="T9" fmla="*/ 20161250 h 34"/>
              <a:gd name="T10" fmla="*/ 20161250 w 18"/>
              <a:gd name="T11" fmla="*/ 20161250 h 34"/>
              <a:gd name="T12" fmla="*/ 25201563 w 18"/>
              <a:gd name="T13" fmla="*/ 15120938 h 34"/>
              <a:gd name="T14" fmla="*/ 30241875 w 18"/>
              <a:gd name="T15" fmla="*/ 15120938 h 34"/>
              <a:gd name="T16" fmla="*/ 35282188 w 18"/>
              <a:gd name="T17" fmla="*/ 10080625 h 34"/>
              <a:gd name="T18" fmla="*/ 35282188 w 18"/>
              <a:gd name="T19" fmla="*/ 10080625 h 34"/>
              <a:gd name="T20" fmla="*/ 35282188 w 18"/>
              <a:gd name="T21" fmla="*/ 5040313 h 34"/>
              <a:gd name="T22" fmla="*/ 40322500 w 18"/>
              <a:gd name="T23" fmla="*/ 0 h 34"/>
              <a:gd name="T24" fmla="*/ 40322500 w 18"/>
              <a:gd name="T25" fmla="*/ 5040313 h 34"/>
              <a:gd name="T26" fmla="*/ 40322500 w 18"/>
              <a:gd name="T27" fmla="*/ 10080625 h 34"/>
              <a:gd name="T28" fmla="*/ 40322500 w 18"/>
              <a:gd name="T29" fmla="*/ 15120938 h 34"/>
              <a:gd name="T30" fmla="*/ 40322500 w 18"/>
              <a:gd name="T31" fmla="*/ 20161250 h 34"/>
              <a:gd name="T32" fmla="*/ 40322500 w 18"/>
              <a:gd name="T33" fmla="*/ 25201563 h 34"/>
              <a:gd name="T34" fmla="*/ 40322500 w 18"/>
              <a:gd name="T35" fmla="*/ 30241875 h 34"/>
              <a:gd name="T36" fmla="*/ 40322500 w 18"/>
              <a:gd name="T37" fmla="*/ 35282188 h 34"/>
              <a:gd name="T38" fmla="*/ 45362813 w 18"/>
              <a:gd name="T39" fmla="*/ 35282188 h 34"/>
              <a:gd name="T40" fmla="*/ 45362813 w 18"/>
              <a:gd name="T41" fmla="*/ 40322500 h 34"/>
              <a:gd name="T42" fmla="*/ 45362813 w 18"/>
              <a:gd name="T43" fmla="*/ 45362813 h 34"/>
              <a:gd name="T44" fmla="*/ 45362813 w 18"/>
              <a:gd name="T45" fmla="*/ 50403125 h 34"/>
              <a:gd name="T46" fmla="*/ 40322500 w 18"/>
              <a:gd name="T47" fmla="*/ 50403125 h 34"/>
              <a:gd name="T48" fmla="*/ 35282188 w 18"/>
              <a:gd name="T49" fmla="*/ 55443438 h 34"/>
              <a:gd name="T50" fmla="*/ 35282188 w 18"/>
              <a:gd name="T51" fmla="*/ 60483750 h 34"/>
              <a:gd name="T52" fmla="*/ 35282188 w 18"/>
              <a:gd name="T53" fmla="*/ 70564375 h 34"/>
              <a:gd name="T54" fmla="*/ 35282188 w 18"/>
              <a:gd name="T55" fmla="*/ 75604688 h 34"/>
              <a:gd name="T56" fmla="*/ 30241875 w 18"/>
              <a:gd name="T57" fmla="*/ 80645000 h 34"/>
              <a:gd name="T58" fmla="*/ 30241875 w 18"/>
              <a:gd name="T59" fmla="*/ 80645000 h 34"/>
              <a:gd name="T60" fmla="*/ 25201563 w 18"/>
              <a:gd name="T61" fmla="*/ 85685313 h 34"/>
              <a:gd name="T62" fmla="*/ 25201563 w 18"/>
              <a:gd name="T63" fmla="*/ 85685313 h 34"/>
              <a:gd name="T64" fmla="*/ 25201563 w 18"/>
              <a:gd name="T65" fmla="*/ 80645000 h 34"/>
              <a:gd name="T66" fmla="*/ 20161250 w 18"/>
              <a:gd name="T67" fmla="*/ 80645000 h 34"/>
              <a:gd name="T68" fmla="*/ 15120938 w 18"/>
              <a:gd name="T69" fmla="*/ 80645000 h 34"/>
              <a:gd name="T70" fmla="*/ 10080625 w 18"/>
              <a:gd name="T71" fmla="*/ 75604688 h 34"/>
              <a:gd name="T72" fmla="*/ 15120938 w 18"/>
              <a:gd name="T73" fmla="*/ 70564375 h 34"/>
              <a:gd name="T74" fmla="*/ 10080625 w 18"/>
              <a:gd name="T75" fmla="*/ 70564375 h 34"/>
              <a:gd name="T76" fmla="*/ 5040313 w 18"/>
              <a:gd name="T77" fmla="*/ 65524063 h 34"/>
              <a:gd name="T78" fmla="*/ 10080625 w 18"/>
              <a:gd name="T79" fmla="*/ 60483750 h 34"/>
              <a:gd name="T80" fmla="*/ 10080625 w 18"/>
              <a:gd name="T81" fmla="*/ 60483750 h 34"/>
              <a:gd name="T82" fmla="*/ 5040313 w 18"/>
              <a:gd name="T83" fmla="*/ 60483750 h 34"/>
              <a:gd name="T84" fmla="*/ 5040313 w 18"/>
              <a:gd name="T85" fmla="*/ 55443438 h 34"/>
              <a:gd name="T86" fmla="*/ 10080625 w 18"/>
              <a:gd name="T87" fmla="*/ 50403125 h 34"/>
              <a:gd name="T88" fmla="*/ 5040313 w 18"/>
              <a:gd name="T89" fmla="*/ 45362813 h 34"/>
              <a:gd name="T90" fmla="*/ 0 w 18"/>
              <a:gd name="T91" fmla="*/ 45362813 h 34"/>
              <a:gd name="T92" fmla="*/ 5040313 w 18"/>
              <a:gd name="T93" fmla="*/ 40322500 h 34"/>
              <a:gd name="T94" fmla="*/ 5040313 w 18"/>
              <a:gd name="T95" fmla="*/ 35282188 h 34"/>
              <a:gd name="T96" fmla="*/ 5040313 w 18"/>
              <a:gd name="T97" fmla="*/ 35282188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" h="34">
                <a:moveTo>
                  <a:pt x="2" y="14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4" y="2"/>
                </a:lnTo>
                <a:lnTo>
                  <a:pt x="16" y="0"/>
                </a:lnTo>
                <a:lnTo>
                  <a:pt x="16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8" y="14"/>
                </a:lnTo>
                <a:lnTo>
                  <a:pt x="18" y="16"/>
                </a:lnTo>
                <a:lnTo>
                  <a:pt x="18" y="18"/>
                </a:lnTo>
                <a:lnTo>
                  <a:pt x="18" y="20"/>
                </a:lnTo>
                <a:lnTo>
                  <a:pt x="16" y="20"/>
                </a:lnTo>
                <a:lnTo>
                  <a:pt x="14" y="22"/>
                </a:lnTo>
                <a:lnTo>
                  <a:pt x="14" y="24"/>
                </a:lnTo>
                <a:lnTo>
                  <a:pt x="14" y="28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lnTo>
                  <a:pt x="10" y="32"/>
                </a:lnTo>
                <a:lnTo>
                  <a:pt x="8" y="32"/>
                </a:lnTo>
                <a:lnTo>
                  <a:pt x="6" y="32"/>
                </a:lnTo>
                <a:lnTo>
                  <a:pt x="4" y="30"/>
                </a:lnTo>
                <a:lnTo>
                  <a:pt x="6" y="28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2" y="24"/>
                </a:lnTo>
                <a:lnTo>
                  <a:pt x="2" y="22"/>
                </a:lnTo>
                <a:lnTo>
                  <a:pt x="4" y="20"/>
                </a:lnTo>
                <a:lnTo>
                  <a:pt x="2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3" name="Freeform 2327">
            <a:extLst>
              <a:ext uri="{FF2B5EF4-FFF2-40B4-BE49-F238E27FC236}">
                <a16:creationId xmlns:a16="http://schemas.microsoft.com/office/drawing/2014/main" id="{D52A3869-C3A4-4F5A-BEDD-BF606BAC79CD}"/>
              </a:ext>
            </a:extLst>
          </p:cNvPr>
          <p:cNvSpPr>
            <a:spLocks/>
          </p:cNvSpPr>
          <p:nvPr/>
        </p:nvSpPr>
        <p:spPr bwMode="auto">
          <a:xfrm>
            <a:off x="4460878" y="2520951"/>
            <a:ext cx="28575" cy="53975"/>
          </a:xfrm>
          <a:custGeom>
            <a:avLst/>
            <a:gdLst>
              <a:gd name="T0" fmla="*/ 5040313 w 18"/>
              <a:gd name="T1" fmla="*/ 35282188 h 34"/>
              <a:gd name="T2" fmla="*/ 5040313 w 18"/>
              <a:gd name="T3" fmla="*/ 30241875 h 34"/>
              <a:gd name="T4" fmla="*/ 10080625 w 18"/>
              <a:gd name="T5" fmla="*/ 25201563 h 34"/>
              <a:gd name="T6" fmla="*/ 15120938 w 18"/>
              <a:gd name="T7" fmla="*/ 25201563 h 34"/>
              <a:gd name="T8" fmla="*/ 15120938 w 18"/>
              <a:gd name="T9" fmla="*/ 20161250 h 34"/>
              <a:gd name="T10" fmla="*/ 20161250 w 18"/>
              <a:gd name="T11" fmla="*/ 20161250 h 34"/>
              <a:gd name="T12" fmla="*/ 25201563 w 18"/>
              <a:gd name="T13" fmla="*/ 15120938 h 34"/>
              <a:gd name="T14" fmla="*/ 30241875 w 18"/>
              <a:gd name="T15" fmla="*/ 15120938 h 34"/>
              <a:gd name="T16" fmla="*/ 35282188 w 18"/>
              <a:gd name="T17" fmla="*/ 10080625 h 34"/>
              <a:gd name="T18" fmla="*/ 35282188 w 18"/>
              <a:gd name="T19" fmla="*/ 10080625 h 34"/>
              <a:gd name="T20" fmla="*/ 35282188 w 18"/>
              <a:gd name="T21" fmla="*/ 5040313 h 34"/>
              <a:gd name="T22" fmla="*/ 40322500 w 18"/>
              <a:gd name="T23" fmla="*/ 0 h 34"/>
              <a:gd name="T24" fmla="*/ 40322500 w 18"/>
              <a:gd name="T25" fmla="*/ 5040313 h 34"/>
              <a:gd name="T26" fmla="*/ 40322500 w 18"/>
              <a:gd name="T27" fmla="*/ 10080625 h 34"/>
              <a:gd name="T28" fmla="*/ 40322500 w 18"/>
              <a:gd name="T29" fmla="*/ 15120938 h 34"/>
              <a:gd name="T30" fmla="*/ 40322500 w 18"/>
              <a:gd name="T31" fmla="*/ 20161250 h 34"/>
              <a:gd name="T32" fmla="*/ 40322500 w 18"/>
              <a:gd name="T33" fmla="*/ 25201563 h 34"/>
              <a:gd name="T34" fmla="*/ 40322500 w 18"/>
              <a:gd name="T35" fmla="*/ 30241875 h 34"/>
              <a:gd name="T36" fmla="*/ 40322500 w 18"/>
              <a:gd name="T37" fmla="*/ 35282188 h 34"/>
              <a:gd name="T38" fmla="*/ 45362813 w 18"/>
              <a:gd name="T39" fmla="*/ 35282188 h 34"/>
              <a:gd name="T40" fmla="*/ 45362813 w 18"/>
              <a:gd name="T41" fmla="*/ 40322500 h 34"/>
              <a:gd name="T42" fmla="*/ 45362813 w 18"/>
              <a:gd name="T43" fmla="*/ 45362813 h 34"/>
              <a:gd name="T44" fmla="*/ 45362813 w 18"/>
              <a:gd name="T45" fmla="*/ 50403125 h 34"/>
              <a:gd name="T46" fmla="*/ 40322500 w 18"/>
              <a:gd name="T47" fmla="*/ 50403125 h 34"/>
              <a:gd name="T48" fmla="*/ 35282188 w 18"/>
              <a:gd name="T49" fmla="*/ 55443438 h 34"/>
              <a:gd name="T50" fmla="*/ 35282188 w 18"/>
              <a:gd name="T51" fmla="*/ 60483750 h 34"/>
              <a:gd name="T52" fmla="*/ 35282188 w 18"/>
              <a:gd name="T53" fmla="*/ 70564375 h 34"/>
              <a:gd name="T54" fmla="*/ 35282188 w 18"/>
              <a:gd name="T55" fmla="*/ 75604688 h 34"/>
              <a:gd name="T56" fmla="*/ 30241875 w 18"/>
              <a:gd name="T57" fmla="*/ 80645000 h 34"/>
              <a:gd name="T58" fmla="*/ 30241875 w 18"/>
              <a:gd name="T59" fmla="*/ 80645000 h 34"/>
              <a:gd name="T60" fmla="*/ 25201563 w 18"/>
              <a:gd name="T61" fmla="*/ 85685313 h 34"/>
              <a:gd name="T62" fmla="*/ 25201563 w 18"/>
              <a:gd name="T63" fmla="*/ 85685313 h 34"/>
              <a:gd name="T64" fmla="*/ 25201563 w 18"/>
              <a:gd name="T65" fmla="*/ 80645000 h 34"/>
              <a:gd name="T66" fmla="*/ 20161250 w 18"/>
              <a:gd name="T67" fmla="*/ 80645000 h 34"/>
              <a:gd name="T68" fmla="*/ 15120938 w 18"/>
              <a:gd name="T69" fmla="*/ 80645000 h 34"/>
              <a:gd name="T70" fmla="*/ 10080625 w 18"/>
              <a:gd name="T71" fmla="*/ 75604688 h 34"/>
              <a:gd name="T72" fmla="*/ 15120938 w 18"/>
              <a:gd name="T73" fmla="*/ 70564375 h 34"/>
              <a:gd name="T74" fmla="*/ 10080625 w 18"/>
              <a:gd name="T75" fmla="*/ 70564375 h 34"/>
              <a:gd name="T76" fmla="*/ 5040313 w 18"/>
              <a:gd name="T77" fmla="*/ 65524063 h 34"/>
              <a:gd name="T78" fmla="*/ 10080625 w 18"/>
              <a:gd name="T79" fmla="*/ 60483750 h 34"/>
              <a:gd name="T80" fmla="*/ 10080625 w 18"/>
              <a:gd name="T81" fmla="*/ 60483750 h 34"/>
              <a:gd name="T82" fmla="*/ 5040313 w 18"/>
              <a:gd name="T83" fmla="*/ 60483750 h 34"/>
              <a:gd name="T84" fmla="*/ 5040313 w 18"/>
              <a:gd name="T85" fmla="*/ 55443438 h 34"/>
              <a:gd name="T86" fmla="*/ 10080625 w 18"/>
              <a:gd name="T87" fmla="*/ 50403125 h 34"/>
              <a:gd name="T88" fmla="*/ 5040313 w 18"/>
              <a:gd name="T89" fmla="*/ 45362813 h 34"/>
              <a:gd name="T90" fmla="*/ 0 w 18"/>
              <a:gd name="T91" fmla="*/ 45362813 h 34"/>
              <a:gd name="T92" fmla="*/ 5040313 w 18"/>
              <a:gd name="T93" fmla="*/ 40322500 h 34"/>
              <a:gd name="T94" fmla="*/ 5040313 w 18"/>
              <a:gd name="T95" fmla="*/ 35282188 h 34"/>
              <a:gd name="T96" fmla="*/ 5040313 w 18"/>
              <a:gd name="T97" fmla="*/ 35282188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" h="34">
                <a:moveTo>
                  <a:pt x="2" y="14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4" y="2"/>
                </a:lnTo>
                <a:lnTo>
                  <a:pt x="16" y="0"/>
                </a:lnTo>
                <a:lnTo>
                  <a:pt x="16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8" y="14"/>
                </a:lnTo>
                <a:lnTo>
                  <a:pt x="18" y="16"/>
                </a:lnTo>
                <a:lnTo>
                  <a:pt x="18" y="18"/>
                </a:lnTo>
                <a:lnTo>
                  <a:pt x="18" y="20"/>
                </a:lnTo>
                <a:lnTo>
                  <a:pt x="16" y="20"/>
                </a:lnTo>
                <a:lnTo>
                  <a:pt x="14" y="22"/>
                </a:lnTo>
                <a:lnTo>
                  <a:pt x="14" y="24"/>
                </a:lnTo>
                <a:lnTo>
                  <a:pt x="14" y="28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lnTo>
                  <a:pt x="10" y="32"/>
                </a:lnTo>
                <a:lnTo>
                  <a:pt x="8" y="32"/>
                </a:lnTo>
                <a:lnTo>
                  <a:pt x="6" y="32"/>
                </a:lnTo>
                <a:lnTo>
                  <a:pt x="4" y="30"/>
                </a:lnTo>
                <a:lnTo>
                  <a:pt x="6" y="28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2" y="24"/>
                </a:lnTo>
                <a:lnTo>
                  <a:pt x="2" y="22"/>
                </a:lnTo>
                <a:lnTo>
                  <a:pt x="4" y="20"/>
                </a:lnTo>
                <a:lnTo>
                  <a:pt x="2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4" name="Freeform 2328">
            <a:extLst>
              <a:ext uri="{FF2B5EF4-FFF2-40B4-BE49-F238E27FC236}">
                <a16:creationId xmlns:a16="http://schemas.microsoft.com/office/drawing/2014/main" id="{D5A64668-009E-4C88-BDF0-606237162314}"/>
              </a:ext>
            </a:extLst>
          </p:cNvPr>
          <p:cNvSpPr>
            <a:spLocks/>
          </p:cNvSpPr>
          <p:nvPr/>
        </p:nvSpPr>
        <p:spPr bwMode="auto">
          <a:xfrm>
            <a:off x="3960813" y="3582988"/>
            <a:ext cx="177800" cy="209551"/>
          </a:xfrm>
          <a:custGeom>
            <a:avLst/>
            <a:gdLst>
              <a:gd name="T0" fmla="*/ 15120938 w 112"/>
              <a:gd name="T1" fmla="*/ 206652813 h 132"/>
              <a:gd name="T2" fmla="*/ 10080625 w 112"/>
              <a:gd name="T3" fmla="*/ 181451250 h 132"/>
              <a:gd name="T4" fmla="*/ 15120938 w 112"/>
              <a:gd name="T5" fmla="*/ 161290000 h 132"/>
              <a:gd name="T6" fmla="*/ 25201563 w 112"/>
              <a:gd name="T7" fmla="*/ 151209375 h 132"/>
              <a:gd name="T8" fmla="*/ 25201563 w 112"/>
              <a:gd name="T9" fmla="*/ 136088438 h 132"/>
              <a:gd name="T10" fmla="*/ 25201563 w 112"/>
              <a:gd name="T11" fmla="*/ 115927188 h 132"/>
              <a:gd name="T12" fmla="*/ 45362813 w 112"/>
              <a:gd name="T13" fmla="*/ 120967500 h 132"/>
              <a:gd name="T14" fmla="*/ 30241875 w 112"/>
              <a:gd name="T15" fmla="*/ 100806250 h 132"/>
              <a:gd name="T16" fmla="*/ 35282188 w 112"/>
              <a:gd name="T17" fmla="*/ 80645000 h 132"/>
              <a:gd name="T18" fmla="*/ 25201563 w 112"/>
              <a:gd name="T19" fmla="*/ 65524063 h 132"/>
              <a:gd name="T20" fmla="*/ 25201563 w 112"/>
              <a:gd name="T21" fmla="*/ 40322500 h 132"/>
              <a:gd name="T22" fmla="*/ 35282188 w 112"/>
              <a:gd name="T23" fmla="*/ 30241875 h 132"/>
              <a:gd name="T24" fmla="*/ 55443438 w 112"/>
              <a:gd name="T25" fmla="*/ 15120938 h 132"/>
              <a:gd name="T26" fmla="*/ 80645000 w 112"/>
              <a:gd name="T27" fmla="*/ 30241875 h 132"/>
              <a:gd name="T28" fmla="*/ 90725625 w 112"/>
              <a:gd name="T29" fmla="*/ 15120938 h 132"/>
              <a:gd name="T30" fmla="*/ 100806250 w 112"/>
              <a:gd name="T31" fmla="*/ 10080625 h 132"/>
              <a:gd name="T32" fmla="*/ 115927188 w 112"/>
              <a:gd name="T33" fmla="*/ 15120938 h 132"/>
              <a:gd name="T34" fmla="*/ 120967500 w 112"/>
              <a:gd name="T35" fmla="*/ 30241875 h 132"/>
              <a:gd name="T36" fmla="*/ 141128750 w 112"/>
              <a:gd name="T37" fmla="*/ 15120938 h 132"/>
              <a:gd name="T38" fmla="*/ 161290000 w 112"/>
              <a:gd name="T39" fmla="*/ 25201563 h 132"/>
              <a:gd name="T40" fmla="*/ 171370625 w 112"/>
              <a:gd name="T41" fmla="*/ 40322500 h 132"/>
              <a:gd name="T42" fmla="*/ 191531875 w 112"/>
              <a:gd name="T43" fmla="*/ 55443438 h 132"/>
              <a:gd name="T44" fmla="*/ 211693125 w 112"/>
              <a:gd name="T45" fmla="*/ 50403125 h 132"/>
              <a:gd name="T46" fmla="*/ 236894688 w 112"/>
              <a:gd name="T47" fmla="*/ 40322500 h 132"/>
              <a:gd name="T48" fmla="*/ 257055938 w 112"/>
              <a:gd name="T49" fmla="*/ 50403125 h 132"/>
              <a:gd name="T50" fmla="*/ 277217188 w 112"/>
              <a:gd name="T51" fmla="*/ 65524063 h 132"/>
              <a:gd name="T52" fmla="*/ 277217188 w 112"/>
              <a:gd name="T53" fmla="*/ 90725625 h 132"/>
              <a:gd name="T54" fmla="*/ 282257500 w 112"/>
              <a:gd name="T55" fmla="*/ 110886875 h 132"/>
              <a:gd name="T56" fmla="*/ 277217188 w 112"/>
              <a:gd name="T57" fmla="*/ 136088438 h 132"/>
              <a:gd name="T58" fmla="*/ 267136563 w 112"/>
              <a:gd name="T59" fmla="*/ 151209375 h 132"/>
              <a:gd name="T60" fmla="*/ 262096250 w 112"/>
              <a:gd name="T61" fmla="*/ 176410938 h 132"/>
              <a:gd name="T62" fmla="*/ 252015625 w 112"/>
              <a:gd name="T63" fmla="*/ 201612500 h 132"/>
              <a:gd name="T64" fmla="*/ 252015625 w 112"/>
              <a:gd name="T65" fmla="*/ 231854375 h 132"/>
              <a:gd name="T66" fmla="*/ 257055938 w 112"/>
              <a:gd name="T67" fmla="*/ 257055938 h 132"/>
              <a:gd name="T68" fmla="*/ 272176875 w 112"/>
              <a:gd name="T69" fmla="*/ 277217188 h 132"/>
              <a:gd name="T70" fmla="*/ 262096250 w 112"/>
              <a:gd name="T71" fmla="*/ 292338125 h 132"/>
              <a:gd name="T72" fmla="*/ 257055938 w 112"/>
              <a:gd name="T73" fmla="*/ 292338125 h 132"/>
              <a:gd name="T74" fmla="*/ 241935000 w 112"/>
              <a:gd name="T75" fmla="*/ 292338125 h 132"/>
              <a:gd name="T76" fmla="*/ 226814063 w 112"/>
              <a:gd name="T77" fmla="*/ 287297813 h 132"/>
              <a:gd name="T78" fmla="*/ 221773750 w 112"/>
              <a:gd name="T79" fmla="*/ 287297813 h 132"/>
              <a:gd name="T80" fmla="*/ 216733438 w 112"/>
              <a:gd name="T81" fmla="*/ 287297813 h 132"/>
              <a:gd name="T82" fmla="*/ 186491563 w 112"/>
              <a:gd name="T83" fmla="*/ 287297813 h 132"/>
              <a:gd name="T84" fmla="*/ 181451250 w 112"/>
              <a:gd name="T85" fmla="*/ 287297813 h 132"/>
              <a:gd name="T86" fmla="*/ 206652813 w 112"/>
              <a:gd name="T87" fmla="*/ 287297813 h 132"/>
              <a:gd name="T88" fmla="*/ 191531875 w 112"/>
              <a:gd name="T89" fmla="*/ 292338125 h 132"/>
              <a:gd name="T90" fmla="*/ 166330313 w 112"/>
              <a:gd name="T91" fmla="*/ 292338125 h 132"/>
              <a:gd name="T92" fmla="*/ 146169063 w 112"/>
              <a:gd name="T93" fmla="*/ 292338125 h 132"/>
              <a:gd name="T94" fmla="*/ 161290000 w 112"/>
              <a:gd name="T95" fmla="*/ 292338125 h 132"/>
              <a:gd name="T96" fmla="*/ 131048125 w 112"/>
              <a:gd name="T97" fmla="*/ 297378438 h 132"/>
              <a:gd name="T98" fmla="*/ 110886875 w 112"/>
              <a:gd name="T99" fmla="*/ 302418750 h 132"/>
              <a:gd name="T100" fmla="*/ 85685313 w 112"/>
              <a:gd name="T101" fmla="*/ 317539688 h 132"/>
              <a:gd name="T102" fmla="*/ 60483750 w 112"/>
              <a:gd name="T103" fmla="*/ 327620313 h 132"/>
              <a:gd name="T104" fmla="*/ 50403125 w 112"/>
              <a:gd name="T105" fmla="*/ 312499375 h 132"/>
              <a:gd name="T106" fmla="*/ 50403125 w 112"/>
              <a:gd name="T107" fmla="*/ 292338125 h 132"/>
              <a:gd name="T108" fmla="*/ 55443438 w 112"/>
              <a:gd name="T109" fmla="*/ 272176875 h 132"/>
              <a:gd name="T110" fmla="*/ 45362813 w 112"/>
              <a:gd name="T111" fmla="*/ 252015625 h 132"/>
              <a:gd name="T112" fmla="*/ 25201563 w 112"/>
              <a:gd name="T113" fmla="*/ 231854375 h 132"/>
              <a:gd name="T114" fmla="*/ 5040313 w 112"/>
              <a:gd name="T115" fmla="*/ 226814063 h 13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" h="132">
                <a:moveTo>
                  <a:pt x="0" y="88"/>
                </a:moveTo>
                <a:lnTo>
                  <a:pt x="0" y="88"/>
                </a:lnTo>
                <a:lnTo>
                  <a:pt x="2" y="86"/>
                </a:lnTo>
                <a:lnTo>
                  <a:pt x="4" y="84"/>
                </a:lnTo>
                <a:lnTo>
                  <a:pt x="6" y="82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2" y="66"/>
                </a:lnTo>
                <a:lnTo>
                  <a:pt x="4" y="64"/>
                </a:lnTo>
                <a:lnTo>
                  <a:pt x="6" y="64"/>
                </a:lnTo>
                <a:lnTo>
                  <a:pt x="6" y="66"/>
                </a:lnTo>
                <a:lnTo>
                  <a:pt x="8" y="66"/>
                </a:lnTo>
                <a:lnTo>
                  <a:pt x="8" y="64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0" y="56"/>
                </a:lnTo>
                <a:lnTo>
                  <a:pt x="12" y="56"/>
                </a:lnTo>
                <a:lnTo>
                  <a:pt x="12" y="54"/>
                </a:lnTo>
                <a:lnTo>
                  <a:pt x="10" y="54"/>
                </a:lnTo>
                <a:lnTo>
                  <a:pt x="8" y="52"/>
                </a:lnTo>
                <a:lnTo>
                  <a:pt x="8" y="50"/>
                </a:lnTo>
                <a:lnTo>
                  <a:pt x="8" y="48"/>
                </a:lnTo>
                <a:lnTo>
                  <a:pt x="8" y="46"/>
                </a:lnTo>
                <a:lnTo>
                  <a:pt x="10" y="46"/>
                </a:lnTo>
                <a:lnTo>
                  <a:pt x="12" y="46"/>
                </a:lnTo>
                <a:lnTo>
                  <a:pt x="14" y="48"/>
                </a:lnTo>
                <a:lnTo>
                  <a:pt x="16" y="48"/>
                </a:lnTo>
                <a:lnTo>
                  <a:pt x="18" y="48"/>
                </a:lnTo>
                <a:lnTo>
                  <a:pt x="18" y="46"/>
                </a:lnTo>
                <a:lnTo>
                  <a:pt x="18" y="44"/>
                </a:lnTo>
                <a:lnTo>
                  <a:pt x="16" y="42"/>
                </a:lnTo>
                <a:lnTo>
                  <a:pt x="14" y="40"/>
                </a:lnTo>
                <a:lnTo>
                  <a:pt x="12" y="40"/>
                </a:lnTo>
                <a:lnTo>
                  <a:pt x="12" y="38"/>
                </a:lnTo>
                <a:lnTo>
                  <a:pt x="14" y="36"/>
                </a:lnTo>
                <a:lnTo>
                  <a:pt x="14" y="34"/>
                </a:lnTo>
                <a:lnTo>
                  <a:pt x="16" y="34"/>
                </a:lnTo>
                <a:lnTo>
                  <a:pt x="14" y="32"/>
                </a:lnTo>
                <a:lnTo>
                  <a:pt x="14" y="30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8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6" y="2"/>
                </a:lnTo>
                <a:lnTo>
                  <a:pt x="38" y="2"/>
                </a:lnTo>
                <a:lnTo>
                  <a:pt x="40" y="4"/>
                </a:lnTo>
                <a:lnTo>
                  <a:pt x="42" y="2"/>
                </a:lnTo>
                <a:lnTo>
                  <a:pt x="42" y="0"/>
                </a:lnTo>
                <a:lnTo>
                  <a:pt x="44" y="0"/>
                </a:lnTo>
                <a:lnTo>
                  <a:pt x="44" y="2"/>
                </a:lnTo>
                <a:lnTo>
                  <a:pt x="44" y="4"/>
                </a:lnTo>
                <a:lnTo>
                  <a:pt x="46" y="6"/>
                </a:lnTo>
                <a:lnTo>
                  <a:pt x="46" y="8"/>
                </a:lnTo>
                <a:lnTo>
                  <a:pt x="44" y="8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48" y="10"/>
                </a:lnTo>
                <a:lnTo>
                  <a:pt x="50" y="10"/>
                </a:lnTo>
                <a:lnTo>
                  <a:pt x="50" y="8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58" y="8"/>
                </a:lnTo>
                <a:lnTo>
                  <a:pt x="60" y="10"/>
                </a:lnTo>
                <a:lnTo>
                  <a:pt x="62" y="8"/>
                </a:lnTo>
                <a:lnTo>
                  <a:pt x="64" y="10"/>
                </a:lnTo>
                <a:lnTo>
                  <a:pt x="66" y="12"/>
                </a:lnTo>
                <a:lnTo>
                  <a:pt x="66" y="14"/>
                </a:lnTo>
                <a:lnTo>
                  <a:pt x="68" y="16"/>
                </a:lnTo>
                <a:lnTo>
                  <a:pt x="70" y="18"/>
                </a:lnTo>
                <a:lnTo>
                  <a:pt x="70" y="20"/>
                </a:lnTo>
                <a:lnTo>
                  <a:pt x="72" y="22"/>
                </a:lnTo>
                <a:lnTo>
                  <a:pt x="74" y="20"/>
                </a:lnTo>
                <a:lnTo>
                  <a:pt x="74" y="22"/>
                </a:lnTo>
                <a:lnTo>
                  <a:pt x="76" y="22"/>
                </a:lnTo>
                <a:lnTo>
                  <a:pt x="78" y="24"/>
                </a:lnTo>
                <a:lnTo>
                  <a:pt x="80" y="24"/>
                </a:lnTo>
                <a:lnTo>
                  <a:pt x="80" y="22"/>
                </a:lnTo>
                <a:lnTo>
                  <a:pt x="82" y="20"/>
                </a:lnTo>
                <a:lnTo>
                  <a:pt x="84" y="20"/>
                </a:lnTo>
                <a:lnTo>
                  <a:pt x="86" y="18"/>
                </a:lnTo>
                <a:lnTo>
                  <a:pt x="88" y="18"/>
                </a:lnTo>
                <a:lnTo>
                  <a:pt x="90" y="16"/>
                </a:lnTo>
                <a:lnTo>
                  <a:pt x="92" y="16"/>
                </a:lnTo>
                <a:lnTo>
                  <a:pt x="94" y="16"/>
                </a:lnTo>
                <a:lnTo>
                  <a:pt x="96" y="16"/>
                </a:lnTo>
                <a:lnTo>
                  <a:pt x="98" y="18"/>
                </a:lnTo>
                <a:lnTo>
                  <a:pt x="100" y="16"/>
                </a:lnTo>
                <a:lnTo>
                  <a:pt x="100" y="18"/>
                </a:lnTo>
                <a:lnTo>
                  <a:pt x="102" y="20"/>
                </a:lnTo>
                <a:lnTo>
                  <a:pt x="104" y="20"/>
                </a:lnTo>
                <a:lnTo>
                  <a:pt x="104" y="22"/>
                </a:lnTo>
                <a:lnTo>
                  <a:pt x="104" y="24"/>
                </a:lnTo>
                <a:lnTo>
                  <a:pt x="106" y="26"/>
                </a:lnTo>
                <a:lnTo>
                  <a:pt x="108" y="28"/>
                </a:lnTo>
                <a:lnTo>
                  <a:pt x="110" y="26"/>
                </a:lnTo>
                <a:lnTo>
                  <a:pt x="110" y="28"/>
                </a:lnTo>
                <a:lnTo>
                  <a:pt x="108" y="30"/>
                </a:lnTo>
                <a:lnTo>
                  <a:pt x="108" y="32"/>
                </a:lnTo>
                <a:lnTo>
                  <a:pt x="108" y="34"/>
                </a:lnTo>
                <a:lnTo>
                  <a:pt x="110" y="36"/>
                </a:lnTo>
                <a:lnTo>
                  <a:pt x="110" y="38"/>
                </a:lnTo>
                <a:lnTo>
                  <a:pt x="110" y="40"/>
                </a:lnTo>
                <a:lnTo>
                  <a:pt x="110" y="42"/>
                </a:lnTo>
                <a:lnTo>
                  <a:pt x="112" y="44"/>
                </a:lnTo>
                <a:lnTo>
                  <a:pt x="112" y="46"/>
                </a:lnTo>
                <a:lnTo>
                  <a:pt x="112" y="48"/>
                </a:lnTo>
                <a:lnTo>
                  <a:pt x="112" y="50"/>
                </a:lnTo>
                <a:lnTo>
                  <a:pt x="112" y="52"/>
                </a:lnTo>
                <a:lnTo>
                  <a:pt x="110" y="54"/>
                </a:lnTo>
                <a:lnTo>
                  <a:pt x="110" y="56"/>
                </a:lnTo>
                <a:lnTo>
                  <a:pt x="108" y="56"/>
                </a:lnTo>
                <a:lnTo>
                  <a:pt x="108" y="58"/>
                </a:lnTo>
                <a:lnTo>
                  <a:pt x="106" y="58"/>
                </a:lnTo>
                <a:lnTo>
                  <a:pt x="106" y="60"/>
                </a:lnTo>
                <a:lnTo>
                  <a:pt x="106" y="62"/>
                </a:lnTo>
                <a:lnTo>
                  <a:pt x="104" y="64"/>
                </a:lnTo>
                <a:lnTo>
                  <a:pt x="104" y="66"/>
                </a:lnTo>
                <a:lnTo>
                  <a:pt x="104" y="68"/>
                </a:lnTo>
                <a:lnTo>
                  <a:pt x="104" y="70"/>
                </a:lnTo>
                <a:lnTo>
                  <a:pt x="104" y="72"/>
                </a:lnTo>
                <a:lnTo>
                  <a:pt x="102" y="74"/>
                </a:lnTo>
                <a:lnTo>
                  <a:pt x="102" y="76"/>
                </a:lnTo>
                <a:lnTo>
                  <a:pt x="100" y="76"/>
                </a:lnTo>
                <a:lnTo>
                  <a:pt x="100" y="78"/>
                </a:lnTo>
                <a:lnTo>
                  <a:pt x="100" y="80"/>
                </a:lnTo>
                <a:lnTo>
                  <a:pt x="98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0" y="90"/>
                </a:lnTo>
                <a:lnTo>
                  <a:pt x="100" y="92"/>
                </a:lnTo>
                <a:lnTo>
                  <a:pt x="100" y="94"/>
                </a:lnTo>
                <a:lnTo>
                  <a:pt x="102" y="96"/>
                </a:lnTo>
                <a:lnTo>
                  <a:pt x="102" y="98"/>
                </a:lnTo>
                <a:lnTo>
                  <a:pt x="102" y="100"/>
                </a:lnTo>
                <a:lnTo>
                  <a:pt x="102" y="102"/>
                </a:lnTo>
                <a:lnTo>
                  <a:pt x="104" y="104"/>
                </a:lnTo>
                <a:lnTo>
                  <a:pt x="104" y="106"/>
                </a:lnTo>
                <a:lnTo>
                  <a:pt x="106" y="106"/>
                </a:lnTo>
                <a:lnTo>
                  <a:pt x="108" y="108"/>
                </a:lnTo>
                <a:lnTo>
                  <a:pt x="108" y="110"/>
                </a:lnTo>
                <a:lnTo>
                  <a:pt x="108" y="112"/>
                </a:lnTo>
                <a:lnTo>
                  <a:pt x="106" y="114"/>
                </a:lnTo>
                <a:lnTo>
                  <a:pt x="108" y="116"/>
                </a:lnTo>
                <a:lnTo>
                  <a:pt x="106" y="116"/>
                </a:lnTo>
                <a:lnTo>
                  <a:pt x="104" y="116"/>
                </a:lnTo>
                <a:lnTo>
                  <a:pt x="104" y="118"/>
                </a:lnTo>
                <a:lnTo>
                  <a:pt x="104" y="116"/>
                </a:lnTo>
                <a:lnTo>
                  <a:pt x="106" y="116"/>
                </a:lnTo>
                <a:lnTo>
                  <a:pt x="104" y="116"/>
                </a:lnTo>
                <a:lnTo>
                  <a:pt x="102" y="116"/>
                </a:lnTo>
                <a:lnTo>
                  <a:pt x="100" y="116"/>
                </a:lnTo>
                <a:lnTo>
                  <a:pt x="100" y="114"/>
                </a:lnTo>
                <a:lnTo>
                  <a:pt x="100" y="112"/>
                </a:lnTo>
                <a:lnTo>
                  <a:pt x="98" y="114"/>
                </a:lnTo>
                <a:lnTo>
                  <a:pt x="96" y="116"/>
                </a:lnTo>
                <a:lnTo>
                  <a:pt x="94" y="116"/>
                </a:lnTo>
                <a:lnTo>
                  <a:pt x="92" y="116"/>
                </a:lnTo>
                <a:lnTo>
                  <a:pt x="90" y="114"/>
                </a:lnTo>
                <a:lnTo>
                  <a:pt x="88" y="116"/>
                </a:lnTo>
                <a:lnTo>
                  <a:pt x="86" y="114"/>
                </a:lnTo>
                <a:lnTo>
                  <a:pt x="88" y="114"/>
                </a:lnTo>
                <a:lnTo>
                  <a:pt x="90" y="114"/>
                </a:lnTo>
                <a:lnTo>
                  <a:pt x="88" y="112"/>
                </a:lnTo>
                <a:lnTo>
                  <a:pt x="88" y="114"/>
                </a:lnTo>
                <a:lnTo>
                  <a:pt x="86" y="112"/>
                </a:lnTo>
                <a:lnTo>
                  <a:pt x="84" y="112"/>
                </a:lnTo>
                <a:lnTo>
                  <a:pt x="86" y="114"/>
                </a:lnTo>
                <a:lnTo>
                  <a:pt x="84" y="114"/>
                </a:lnTo>
                <a:lnTo>
                  <a:pt x="82" y="112"/>
                </a:lnTo>
                <a:lnTo>
                  <a:pt x="80" y="114"/>
                </a:lnTo>
                <a:lnTo>
                  <a:pt x="78" y="114"/>
                </a:lnTo>
                <a:lnTo>
                  <a:pt x="76" y="114"/>
                </a:lnTo>
                <a:lnTo>
                  <a:pt x="74" y="114"/>
                </a:lnTo>
                <a:lnTo>
                  <a:pt x="72" y="114"/>
                </a:lnTo>
                <a:lnTo>
                  <a:pt x="70" y="114"/>
                </a:lnTo>
                <a:lnTo>
                  <a:pt x="70" y="116"/>
                </a:lnTo>
                <a:lnTo>
                  <a:pt x="72" y="114"/>
                </a:lnTo>
                <a:lnTo>
                  <a:pt x="74" y="114"/>
                </a:lnTo>
                <a:lnTo>
                  <a:pt x="76" y="114"/>
                </a:lnTo>
                <a:lnTo>
                  <a:pt x="78" y="114"/>
                </a:lnTo>
                <a:lnTo>
                  <a:pt x="80" y="114"/>
                </a:lnTo>
                <a:lnTo>
                  <a:pt x="82" y="114"/>
                </a:lnTo>
                <a:lnTo>
                  <a:pt x="84" y="114"/>
                </a:lnTo>
                <a:lnTo>
                  <a:pt x="82" y="114"/>
                </a:lnTo>
                <a:lnTo>
                  <a:pt x="80" y="114"/>
                </a:lnTo>
                <a:lnTo>
                  <a:pt x="78" y="114"/>
                </a:lnTo>
                <a:lnTo>
                  <a:pt x="76" y="116"/>
                </a:lnTo>
                <a:lnTo>
                  <a:pt x="74" y="116"/>
                </a:lnTo>
                <a:lnTo>
                  <a:pt x="72" y="116"/>
                </a:lnTo>
                <a:lnTo>
                  <a:pt x="70" y="116"/>
                </a:lnTo>
                <a:lnTo>
                  <a:pt x="68" y="116"/>
                </a:lnTo>
                <a:lnTo>
                  <a:pt x="66" y="116"/>
                </a:lnTo>
                <a:lnTo>
                  <a:pt x="66" y="114"/>
                </a:lnTo>
                <a:lnTo>
                  <a:pt x="64" y="114"/>
                </a:lnTo>
                <a:lnTo>
                  <a:pt x="62" y="114"/>
                </a:lnTo>
                <a:lnTo>
                  <a:pt x="60" y="116"/>
                </a:lnTo>
                <a:lnTo>
                  <a:pt x="58" y="116"/>
                </a:lnTo>
                <a:lnTo>
                  <a:pt x="60" y="116"/>
                </a:lnTo>
                <a:lnTo>
                  <a:pt x="62" y="114"/>
                </a:lnTo>
                <a:lnTo>
                  <a:pt x="64" y="116"/>
                </a:lnTo>
                <a:lnTo>
                  <a:pt x="66" y="116"/>
                </a:lnTo>
                <a:lnTo>
                  <a:pt x="64" y="116"/>
                </a:lnTo>
                <a:lnTo>
                  <a:pt x="60" y="116"/>
                </a:lnTo>
                <a:lnTo>
                  <a:pt x="58" y="118"/>
                </a:lnTo>
                <a:lnTo>
                  <a:pt x="56" y="118"/>
                </a:lnTo>
                <a:lnTo>
                  <a:pt x="54" y="118"/>
                </a:lnTo>
                <a:lnTo>
                  <a:pt x="52" y="118"/>
                </a:lnTo>
                <a:lnTo>
                  <a:pt x="50" y="118"/>
                </a:lnTo>
                <a:lnTo>
                  <a:pt x="48" y="120"/>
                </a:lnTo>
                <a:lnTo>
                  <a:pt x="46" y="120"/>
                </a:lnTo>
                <a:lnTo>
                  <a:pt x="44" y="120"/>
                </a:lnTo>
                <a:lnTo>
                  <a:pt x="44" y="122"/>
                </a:lnTo>
                <a:lnTo>
                  <a:pt x="42" y="122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6"/>
                </a:lnTo>
                <a:lnTo>
                  <a:pt x="32" y="126"/>
                </a:lnTo>
                <a:lnTo>
                  <a:pt x="30" y="126"/>
                </a:lnTo>
                <a:lnTo>
                  <a:pt x="30" y="128"/>
                </a:lnTo>
                <a:lnTo>
                  <a:pt x="28" y="128"/>
                </a:lnTo>
                <a:lnTo>
                  <a:pt x="26" y="130"/>
                </a:lnTo>
                <a:lnTo>
                  <a:pt x="24" y="130"/>
                </a:lnTo>
                <a:lnTo>
                  <a:pt x="22" y="132"/>
                </a:lnTo>
                <a:lnTo>
                  <a:pt x="20" y="132"/>
                </a:lnTo>
                <a:lnTo>
                  <a:pt x="20" y="130"/>
                </a:lnTo>
                <a:lnTo>
                  <a:pt x="20" y="124"/>
                </a:lnTo>
                <a:lnTo>
                  <a:pt x="18" y="122"/>
                </a:lnTo>
                <a:lnTo>
                  <a:pt x="20" y="120"/>
                </a:lnTo>
                <a:lnTo>
                  <a:pt x="20" y="118"/>
                </a:lnTo>
                <a:lnTo>
                  <a:pt x="20" y="116"/>
                </a:lnTo>
                <a:lnTo>
                  <a:pt x="20" y="114"/>
                </a:lnTo>
                <a:lnTo>
                  <a:pt x="22" y="114"/>
                </a:lnTo>
                <a:lnTo>
                  <a:pt x="22" y="112"/>
                </a:lnTo>
                <a:lnTo>
                  <a:pt x="22" y="110"/>
                </a:lnTo>
                <a:lnTo>
                  <a:pt x="22" y="108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6" y="98"/>
                </a:lnTo>
                <a:lnTo>
                  <a:pt x="14" y="96"/>
                </a:lnTo>
                <a:lnTo>
                  <a:pt x="14" y="94"/>
                </a:lnTo>
                <a:lnTo>
                  <a:pt x="12" y="92"/>
                </a:lnTo>
                <a:lnTo>
                  <a:pt x="10" y="92"/>
                </a:lnTo>
                <a:lnTo>
                  <a:pt x="8" y="92"/>
                </a:lnTo>
                <a:lnTo>
                  <a:pt x="6" y="90"/>
                </a:lnTo>
                <a:lnTo>
                  <a:pt x="4" y="90"/>
                </a:lnTo>
                <a:lnTo>
                  <a:pt x="2" y="90"/>
                </a:lnTo>
                <a:lnTo>
                  <a:pt x="2" y="88"/>
                </a:lnTo>
                <a:lnTo>
                  <a:pt x="0" y="8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5" name="Freeform 2329">
            <a:extLst>
              <a:ext uri="{FF2B5EF4-FFF2-40B4-BE49-F238E27FC236}">
                <a16:creationId xmlns:a16="http://schemas.microsoft.com/office/drawing/2014/main" id="{01C1B61F-8170-45BF-8BE9-78ECC08E577B}"/>
              </a:ext>
            </a:extLst>
          </p:cNvPr>
          <p:cNvSpPr>
            <a:spLocks/>
          </p:cNvSpPr>
          <p:nvPr/>
        </p:nvSpPr>
        <p:spPr bwMode="auto">
          <a:xfrm>
            <a:off x="3960813" y="3582988"/>
            <a:ext cx="177800" cy="209551"/>
          </a:xfrm>
          <a:custGeom>
            <a:avLst/>
            <a:gdLst>
              <a:gd name="T0" fmla="*/ 15120938 w 112"/>
              <a:gd name="T1" fmla="*/ 206652813 h 132"/>
              <a:gd name="T2" fmla="*/ 10080625 w 112"/>
              <a:gd name="T3" fmla="*/ 181451250 h 132"/>
              <a:gd name="T4" fmla="*/ 15120938 w 112"/>
              <a:gd name="T5" fmla="*/ 161290000 h 132"/>
              <a:gd name="T6" fmla="*/ 25201563 w 112"/>
              <a:gd name="T7" fmla="*/ 151209375 h 132"/>
              <a:gd name="T8" fmla="*/ 25201563 w 112"/>
              <a:gd name="T9" fmla="*/ 136088438 h 132"/>
              <a:gd name="T10" fmla="*/ 25201563 w 112"/>
              <a:gd name="T11" fmla="*/ 115927188 h 132"/>
              <a:gd name="T12" fmla="*/ 45362813 w 112"/>
              <a:gd name="T13" fmla="*/ 120967500 h 132"/>
              <a:gd name="T14" fmla="*/ 30241875 w 112"/>
              <a:gd name="T15" fmla="*/ 100806250 h 132"/>
              <a:gd name="T16" fmla="*/ 35282188 w 112"/>
              <a:gd name="T17" fmla="*/ 80645000 h 132"/>
              <a:gd name="T18" fmla="*/ 25201563 w 112"/>
              <a:gd name="T19" fmla="*/ 65524063 h 132"/>
              <a:gd name="T20" fmla="*/ 25201563 w 112"/>
              <a:gd name="T21" fmla="*/ 40322500 h 132"/>
              <a:gd name="T22" fmla="*/ 35282188 w 112"/>
              <a:gd name="T23" fmla="*/ 30241875 h 132"/>
              <a:gd name="T24" fmla="*/ 55443438 w 112"/>
              <a:gd name="T25" fmla="*/ 15120938 h 132"/>
              <a:gd name="T26" fmla="*/ 80645000 w 112"/>
              <a:gd name="T27" fmla="*/ 30241875 h 132"/>
              <a:gd name="T28" fmla="*/ 90725625 w 112"/>
              <a:gd name="T29" fmla="*/ 15120938 h 132"/>
              <a:gd name="T30" fmla="*/ 100806250 w 112"/>
              <a:gd name="T31" fmla="*/ 10080625 h 132"/>
              <a:gd name="T32" fmla="*/ 115927188 w 112"/>
              <a:gd name="T33" fmla="*/ 15120938 h 132"/>
              <a:gd name="T34" fmla="*/ 120967500 w 112"/>
              <a:gd name="T35" fmla="*/ 30241875 h 132"/>
              <a:gd name="T36" fmla="*/ 141128750 w 112"/>
              <a:gd name="T37" fmla="*/ 15120938 h 132"/>
              <a:gd name="T38" fmla="*/ 161290000 w 112"/>
              <a:gd name="T39" fmla="*/ 25201563 h 132"/>
              <a:gd name="T40" fmla="*/ 171370625 w 112"/>
              <a:gd name="T41" fmla="*/ 40322500 h 132"/>
              <a:gd name="T42" fmla="*/ 191531875 w 112"/>
              <a:gd name="T43" fmla="*/ 55443438 h 132"/>
              <a:gd name="T44" fmla="*/ 211693125 w 112"/>
              <a:gd name="T45" fmla="*/ 50403125 h 132"/>
              <a:gd name="T46" fmla="*/ 236894688 w 112"/>
              <a:gd name="T47" fmla="*/ 40322500 h 132"/>
              <a:gd name="T48" fmla="*/ 257055938 w 112"/>
              <a:gd name="T49" fmla="*/ 50403125 h 132"/>
              <a:gd name="T50" fmla="*/ 277217188 w 112"/>
              <a:gd name="T51" fmla="*/ 65524063 h 132"/>
              <a:gd name="T52" fmla="*/ 277217188 w 112"/>
              <a:gd name="T53" fmla="*/ 90725625 h 132"/>
              <a:gd name="T54" fmla="*/ 282257500 w 112"/>
              <a:gd name="T55" fmla="*/ 110886875 h 132"/>
              <a:gd name="T56" fmla="*/ 277217188 w 112"/>
              <a:gd name="T57" fmla="*/ 136088438 h 132"/>
              <a:gd name="T58" fmla="*/ 267136563 w 112"/>
              <a:gd name="T59" fmla="*/ 151209375 h 132"/>
              <a:gd name="T60" fmla="*/ 262096250 w 112"/>
              <a:gd name="T61" fmla="*/ 176410938 h 132"/>
              <a:gd name="T62" fmla="*/ 252015625 w 112"/>
              <a:gd name="T63" fmla="*/ 201612500 h 132"/>
              <a:gd name="T64" fmla="*/ 252015625 w 112"/>
              <a:gd name="T65" fmla="*/ 231854375 h 132"/>
              <a:gd name="T66" fmla="*/ 257055938 w 112"/>
              <a:gd name="T67" fmla="*/ 257055938 h 132"/>
              <a:gd name="T68" fmla="*/ 272176875 w 112"/>
              <a:gd name="T69" fmla="*/ 277217188 h 132"/>
              <a:gd name="T70" fmla="*/ 262096250 w 112"/>
              <a:gd name="T71" fmla="*/ 292338125 h 132"/>
              <a:gd name="T72" fmla="*/ 257055938 w 112"/>
              <a:gd name="T73" fmla="*/ 292338125 h 132"/>
              <a:gd name="T74" fmla="*/ 241935000 w 112"/>
              <a:gd name="T75" fmla="*/ 292338125 h 132"/>
              <a:gd name="T76" fmla="*/ 226814063 w 112"/>
              <a:gd name="T77" fmla="*/ 287297813 h 132"/>
              <a:gd name="T78" fmla="*/ 221773750 w 112"/>
              <a:gd name="T79" fmla="*/ 287297813 h 132"/>
              <a:gd name="T80" fmla="*/ 216733438 w 112"/>
              <a:gd name="T81" fmla="*/ 287297813 h 132"/>
              <a:gd name="T82" fmla="*/ 186491563 w 112"/>
              <a:gd name="T83" fmla="*/ 287297813 h 132"/>
              <a:gd name="T84" fmla="*/ 181451250 w 112"/>
              <a:gd name="T85" fmla="*/ 287297813 h 132"/>
              <a:gd name="T86" fmla="*/ 206652813 w 112"/>
              <a:gd name="T87" fmla="*/ 287297813 h 132"/>
              <a:gd name="T88" fmla="*/ 191531875 w 112"/>
              <a:gd name="T89" fmla="*/ 292338125 h 132"/>
              <a:gd name="T90" fmla="*/ 166330313 w 112"/>
              <a:gd name="T91" fmla="*/ 292338125 h 132"/>
              <a:gd name="T92" fmla="*/ 146169063 w 112"/>
              <a:gd name="T93" fmla="*/ 292338125 h 132"/>
              <a:gd name="T94" fmla="*/ 161290000 w 112"/>
              <a:gd name="T95" fmla="*/ 292338125 h 132"/>
              <a:gd name="T96" fmla="*/ 131048125 w 112"/>
              <a:gd name="T97" fmla="*/ 297378438 h 132"/>
              <a:gd name="T98" fmla="*/ 110886875 w 112"/>
              <a:gd name="T99" fmla="*/ 302418750 h 132"/>
              <a:gd name="T100" fmla="*/ 85685313 w 112"/>
              <a:gd name="T101" fmla="*/ 317539688 h 132"/>
              <a:gd name="T102" fmla="*/ 60483750 w 112"/>
              <a:gd name="T103" fmla="*/ 327620313 h 132"/>
              <a:gd name="T104" fmla="*/ 50403125 w 112"/>
              <a:gd name="T105" fmla="*/ 312499375 h 132"/>
              <a:gd name="T106" fmla="*/ 50403125 w 112"/>
              <a:gd name="T107" fmla="*/ 292338125 h 132"/>
              <a:gd name="T108" fmla="*/ 55443438 w 112"/>
              <a:gd name="T109" fmla="*/ 272176875 h 132"/>
              <a:gd name="T110" fmla="*/ 45362813 w 112"/>
              <a:gd name="T111" fmla="*/ 252015625 h 132"/>
              <a:gd name="T112" fmla="*/ 25201563 w 112"/>
              <a:gd name="T113" fmla="*/ 231854375 h 132"/>
              <a:gd name="T114" fmla="*/ 5040313 w 112"/>
              <a:gd name="T115" fmla="*/ 226814063 h 13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" h="132">
                <a:moveTo>
                  <a:pt x="0" y="88"/>
                </a:moveTo>
                <a:lnTo>
                  <a:pt x="0" y="88"/>
                </a:lnTo>
                <a:lnTo>
                  <a:pt x="2" y="86"/>
                </a:lnTo>
                <a:lnTo>
                  <a:pt x="4" y="84"/>
                </a:lnTo>
                <a:lnTo>
                  <a:pt x="6" y="82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2" y="66"/>
                </a:lnTo>
                <a:lnTo>
                  <a:pt x="4" y="64"/>
                </a:lnTo>
                <a:lnTo>
                  <a:pt x="6" y="64"/>
                </a:lnTo>
                <a:lnTo>
                  <a:pt x="6" y="66"/>
                </a:lnTo>
                <a:lnTo>
                  <a:pt x="8" y="66"/>
                </a:lnTo>
                <a:lnTo>
                  <a:pt x="8" y="64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0" y="56"/>
                </a:lnTo>
                <a:lnTo>
                  <a:pt x="12" y="56"/>
                </a:lnTo>
                <a:lnTo>
                  <a:pt x="12" y="54"/>
                </a:lnTo>
                <a:lnTo>
                  <a:pt x="10" y="54"/>
                </a:lnTo>
                <a:lnTo>
                  <a:pt x="8" y="52"/>
                </a:lnTo>
                <a:lnTo>
                  <a:pt x="8" y="50"/>
                </a:lnTo>
                <a:lnTo>
                  <a:pt x="8" y="48"/>
                </a:lnTo>
                <a:lnTo>
                  <a:pt x="8" y="46"/>
                </a:lnTo>
                <a:lnTo>
                  <a:pt x="10" y="46"/>
                </a:lnTo>
                <a:lnTo>
                  <a:pt x="12" y="46"/>
                </a:lnTo>
                <a:lnTo>
                  <a:pt x="14" y="48"/>
                </a:lnTo>
                <a:lnTo>
                  <a:pt x="16" y="48"/>
                </a:lnTo>
                <a:lnTo>
                  <a:pt x="18" y="48"/>
                </a:lnTo>
                <a:lnTo>
                  <a:pt x="18" y="46"/>
                </a:lnTo>
                <a:lnTo>
                  <a:pt x="18" y="44"/>
                </a:lnTo>
                <a:lnTo>
                  <a:pt x="16" y="42"/>
                </a:lnTo>
                <a:lnTo>
                  <a:pt x="14" y="40"/>
                </a:lnTo>
                <a:lnTo>
                  <a:pt x="12" y="40"/>
                </a:lnTo>
                <a:lnTo>
                  <a:pt x="12" y="38"/>
                </a:lnTo>
                <a:lnTo>
                  <a:pt x="14" y="36"/>
                </a:lnTo>
                <a:lnTo>
                  <a:pt x="14" y="34"/>
                </a:lnTo>
                <a:lnTo>
                  <a:pt x="16" y="34"/>
                </a:lnTo>
                <a:lnTo>
                  <a:pt x="14" y="32"/>
                </a:lnTo>
                <a:lnTo>
                  <a:pt x="14" y="30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8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6" y="2"/>
                </a:lnTo>
                <a:lnTo>
                  <a:pt x="38" y="2"/>
                </a:lnTo>
                <a:lnTo>
                  <a:pt x="40" y="4"/>
                </a:lnTo>
                <a:lnTo>
                  <a:pt x="42" y="2"/>
                </a:lnTo>
                <a:lnTo>
                  <a:pt x="42" y="0"/>
                </a:lnTo>
                <a:lnTo>
                  <a:pt x="44" y="0"/>
                </a:lnTo>
                <a:lnTo>
                  <a:pt x="44" y="2"/>
                </a:lnTo>
                <a:lnTo>
                  <a:pt x="44" y="4"/>
                </a:lnTo>
                <a:lnTo>
                  <a:pt x="46" y="6"/>
                </a:lnTo>
                <a:lnTo>
                  <a:pt x="46" y="8"/>
                </a:lnTo>
                <a:lnTo>
                  <a:pt x="44" y="8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48" y="10"/>
                </a:lnTo>
                <a:lnTo>
                  <a:pt x="50" y="10"/>
                </a:lnTo>
                <a:lnTo>
                  <a:pt x="50" y="8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58" y="8"/>
                </a:lnTo>
                <a:lnTo>
                  <a:pt x="60" y="10"/>
                </a:lnTo>
                <a:lnTo>
                  <a:pt x="62" y="8"/>
                </a:lnTo>
                <a:lnTo>
                  <a:pt x="64" y="10"/>
                </a:lnTo>
                <a:lnTo>
                  <a:pt x="66" y="12"/>
                </a:lnTo>
                <a:lnTo>
                  <a:pt x="66" y="14"/>
                </a:lnTo>
                <a:lnTo>
                  <a:pt x="68" y="16"/>
                </a:lnTo>
                <a:lnTo>
                  <a:pt x="70" y="18"/>
                </a:lnTo>
                <a:lnTo>
                  <a:pt x="70" y="20"/>
                </a:lnTo>
                <a:lnTo>
                  <a:pt x="72" y="22"/>
                </a:lnTo>
                <a:lnTo>
                  <a:pt x="74" y="20"/>
                </a:lnTo>
                <a:lnTo>
                  <a:pt x="74" y="22"/>
                </a:lnTo>
                <a:lnTo>
                  <a:pt x="76" y="22"/>
                </a:lnTo>
                <a:lnTo>
                  <a:pt x="78" y="24"/>
                </a:lnTo>
                <a:lnTo>
                  <a:pt x="80" y="24"/>
                </a:lnTo>
                <a:lnTo>
                  <a:pt x="80" y="22"/>
                </a:lnTo>
                <a:lnTo>
                  <a:pt x="82" y="20"/>
                </a:lnTo>
                <a:lnTo>
                  <a:pt x="84" y="20"/>
                </a:lnTo>
                <a:lnTo>
                  <a:pt x="86" y="18"/>
                </a:lnTo>
                <a:lnTo>
                  <a:pt x="88" y="18"/>
                </a:lnTo>
                <a:lnTo>
                  <a:pt x="90" y="16"/>
                </a:lnTo>
                <a:lnTo>
                  <a:pt x="92" y="16"/>
                </a:lnTo>
                <a:lnTo>
                  <a:pt x="94" y="16"/>
                </a:lnTo>
                <a:lnTo>
                  <a:pt x="96" y="16"/>
                </a:lnTo>
                <a:lnTo>
                  <a:pt x="98" y="18"/>
                </a:lnTo>
                <a:lnTo>
                  <a:pt x="100" y="16"/>
                </a:lnTo>
                <a:lnTo>
                  <a:pt x="100" y="18"/>
                </a:lnTo>
                <a:lnTo>
                  <a:pt x="102" y="20"/>
                </a:lnTo>
                <a:lnTo>
                  <a:pt x="104" y="20"/>
                </a:lnTo>
                <a:lnTo>
                  <a:pt x="104" y="22"/>
                </a:lnTo>
                <a:lnTo>
                  <a:pt x="104" y="24"/>
                </a:lnTo>
                <a:lnTo>
                  <a:pt x="106" y="26"/>
                </a:lnTo>
                <a:lnTo>
                  <a:pt x="108" y="28"/>
                </a:lnTo>
                <a:lnTo>
                  <a:pt x="110" y="26"/>
                </a:lnTo>
                <a:lnTo>
                  <a:pt x="110" y="28"/>
                </a:lnTo>
                <a:lnTo>
                  <a:pt x="108" y="30"/>
                </a:lnTo>
                <a:lnTo>
                  <a:pt x="108" y="32"/>
                </a:lnTo>
                <a:lnTo>
                  <a:pt x="108" y="34"/>
                </a:lnTo>
                <a:lnTo>
                  <a:pt x="110" y="36"/>
                </a:lnTo>
                <a:lnTo>
                  <a:pt x="110" y="38"/>
                </a:lnTo>
                <a:lnTo>
                  <a:pt x="110" y="40"/>
                </a:lnTo>
                <a:lnTo>
                  <a:pt x="110" y="42"/>
                </a:lnTo>
                <a:lnTo>
                  <a:pt x="112" y="44"/>
                </a:lnTo>
                <a:lnTo>
                  <a:pt x="112" y="46"/>
                </a:lnTo>
                <a:lnTo>
                  <a:pt x="112" y="48"/>
                </a:lnTo>
                <a:lnTo>
                  <a:pt x="112" y="50"/>
                </a:lnTo>
                <a:lnTo>
                  <a:pt x="112" y="52"/>
                </a:lnTo>
                <a:lnTo>
                  <a:pt x="110" y="54"/>
                </a:lnTo>
                <a:lnTo>
                  <a:pt x="110" y="56"/>
                </a:lnTo>
                <a:lnTo>
                  <a:pt x="108" y="56"/>
                </a:lnTo>
                <a:lnTo>
                  <a:pt x="108" y="58"/>
                </a:lnTo>
                <a:lnTo>
                  <a:pt x="106" y="58"/>
                </a:lnTo>
                <a:lnTo>
                  <a:pt x="106" y="60"/>
                </a:lnTo>
                <a:lnTo>
                  <a:pt x="106" y="62"/>
                </a:lnTo>
                <a:lnTo>
                  <a:pt x="104" y="64"/>
                </a:lnTo>
                <a:lnTo>
                  <a:pt x="104" y="66"/>
                </a:lnTo>
                <a:lnTo>
                  <a:pt x="104" y="68"/>
                </a:lnTo>
                <a:lnTo>
                  <a:pt x="104" y="70"/>
                </a:lnTo>
                <a:lnTo>
                  <a:pt x="104" y="72"/>
                </a:lnTo>
                <a:lnTo>
                  <a:pt x="102" y="74"/>
                </a:lnTo>
                <a:lnTo>
                  <a:pt x="102" y="76"/>
                </a:lnTo>
                <a:lnTo>
                  <a:pt x="100" y="76"/>
                </a:lnTo>
                <a:lnTo>
                  <a:pt x="100" y="78"/>
                </a:lnTo>
                <a:lnTo>
                  <a:pt x="100" y="80"/>
                </a:lnTo>
                <a:lnTo>
                  <a:pt x="98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0" y="90"/>
                </a:lnTo>
                <a:lnTo>
                  <a:pt x="100" y="92"/>
                </a:lnTo>
                <a:lnTo>
                  <a:pt x="100" y="94"/>
                </a:lnTo>
                <a:lnTo>
                  <a:pt x="102" y="96"/>
                </a:lnTo>
                <a:lnTo>
                  <a:pt x="102" y="98"/>
                </a:lnTo>
                <a:lnTo>
                  <a:pt x="102" y="100"/>
                </a:lnTo>
                <a:lnTo>
                  <a:pt x="102" y="102"/>
                </a:lnTo>
                <a:lnTo>
                  <a:pt x="104" y="104"/>
                </a:lnTo>
                <a:lnTo>
                  <a:pt x="104" y="106"/>
                </a:lnTo>
                <a:lnTo>
                  <a:pt x="106" y="106"/>
                </a:lnTo>
                <a:lnTo>
                  <a:pt x="108" y="108"/>
                </a:lnTo>
                <a:lnTo>
                  <a:pt x="108" y="110"/>
                </a:lnTo>
                <a:lnTo>
                  <a:pt x="108" y="112"/>
                </a:lnTo>
                <a:lnTo>
                  <a:pt x="106" y="114"/>
                </a:lnTo>
                <a:lnTo>
                  <a:pt x="108" y="116"/>
                </a:lnTo>
                <a:lnTo>
                  <a:pt x="106" y="116"/>
                </a:lnTo>
                <a:lnTo>
                  <a:pt x="104" y="116"/>
                </a:lnTo>
                <a:lnTo>
                  <a:pt x="104" y="118"/>
                </a:lnTo>
                <a:lnTo>
                  <a:pt x="104" y="116"/>
                </a:lnTo>
                <a:lnTo>
                  <a:pt x="106" y="116"/>
                </a:lnTo>
                <a:lnTo>
                  <a:pt x="104" y="116"/>
                </a:lnTo>
                <a:lnTo>
                  <a:pt x="102" y="116"/>
                </a:lnTo>
                <a:lnTo>
                  <a:pt x="100" y="116"/>
                </a:lnTo>
                <a:lnTo>
                  <a:pt x="100" y="114"/>
                </a:lnTo>
                <a:lnTo>
                  <a:pt x="100" y="112"/>
                </a:lnTo>
                <a:lnTo>
                  <a:pt x="98" y="114"/>
                </a:lnTo>
                <a:lnTo>
                  <a:pt x="96" y="116"/>
                </a:lnTo>
                <a:lnTo>
                  <a:pt x="94" y="116"/>
                </a:lnTo>
                <a:lnTo>
                  <a:pt x="92" y="116"/>
                </a:lnTo>
                <a:lnTo>
                  <a:pt x="90" y="114"/>
                </a:lnTo>
                <a:lnTo>
                  <a:pt x="88" y="116"/>
                </a:lnTo>
                <a:lnTo>
                  <a:pt x="86" y="114"/>
                </a:lnTo>
                <a:lnTo>
                  <a:pt x="88" y="114"/>
                </a:lnTo>
                <a:lnTo>
                  <a:pt x="90" y="114"/>
                </a:lnTo>
                <a:lnTo>
                  <a:pt x="88" y="112"/>
                </a:lnTo>
                <a:lnTo>
                  <a:pt x="88" y="114"/>
                </a:lnTo>
                <a:lnTo>
                  <a:pt x="86" y="112"/>
                </a:lnTo>
                <a:lnTo>
                  <a:pt x="84" y="112"/>
                </a:lnTo>
                <a:lnTo>
                  <a:pt x="86" y="114"/>
                </a:lnTo>
                <a:lnTo>
                  <a:pt x="84" y="114"/>
                </a:lnTo>
                <a:lnTo>
                  <a:pt x="82" y="112"/>
                </a:lnTo>
                <a:lnTo>
                  <a:pt x="80" y="114"/>
                </a:lnTo>
                <a:lnTo>
                  <a:pt x="78" y="114"/>
                </a:lnTo>
                <a:lnTo>
                  <a:pt x="76" y="114"/>
                </a:lnTo>
                <a:lnTo>
                  <a:pt x="74" y="114"/>
                </a:lnTo>
                <a:lnTo>
                  <a:pt x="72" y="114"/>
                </a:lnTo>
                <a:lnTo>
                  <a:pt x="70" y="114"/>
                </a:lnTo>
                <a:lnTo>
                  <a:pt x="70" y="116"/>
                </a:lnTo>
                <a:lnTo>
                  <a:pt x="72" y="114"/>
                </a:lnTo>
                <a:lnTo>
                  <a:pt x="74" y="114"/>
                </a:lnTo>
                <a:lnTo>
                  <a:pt x="76" y="114"/>
                </a:lnTo>
                <a:lnTo>
                  <a:pt x="78" y="114"/>
                </a:lnTo>
                <a:lnTo>
                  <a:pt x="80" y="114"/>
                </a:lnTo>
                <a:lnTo>
                  <a:pt x="82" y="114"/>
                </a:lnTo>
                <a:lnTo>
                  <a:pt x="84" y="114"/>
                </a:lnTo>
                <a:lnTo>
                  <a:pt x="82" y="114"/>
                </a:lnTo>
                <a:lnTo>
                  <a:pt x="80" y="114"/>
                </a:lnTo>
                <a:lnTo>
                  <a:pt x="78" y="114"/>
                </a:lnTo>
                <a:lnTo>
                  <a:pt x="76" y="116"/>
                </a:lnTo>
                <a:lnTo>
                  <a:pt x="74" y="116"/>
                </a:lnTo>
                <a:lnTo>
                  <a:pt x="72" y="116"/>
                </a:lnTo>
                <a:lnTo>
                  <a:pt x="70" y="116"/>
                </a:lnTo>
                <a:lnTo>
                  <a:pt x="68" y="116"/>
                </a:lnTo>
                <a:lnTo>
                  <a:pt x="66" y="116"/>
                </a:lnTo>
                <a:lnTo>
                  <a:pt x="66" y="114"/>
                </a:lnTo>
                <a:lnTo>
                  <a:pt x="64" y="114"/>
                </a:lnTo>
                <a:lnTo>
                  <a:pt x="62" y="114"/>
                </a:lnTo>
                <a:lnTo>
                  <a:pt x="60" y="116"/>
                </a:lnTo>
                <a:lnTo>
                  <a:pt x="58" y="116"/>
                </a:lnTo>
                <a:lnTo>
                  <a:pt x="60" y="116"/>
                </a:lnTo>
                <a:lnTo>
                  <a:pt x="62" y="114"/>
                </a:lnTo>
                <a:lnTo>
                  <a:pt x="64" y="116"/>
                </a:lnTo>
                <a:lnTo>
                  <a:pt x="66" y="116"/>
                </a:lnTo>
                <a:lnTo>
                  <a:pt x="64" y="116"/>
                </a:lnTo>
                <a:lnTo>
                  <a:pt x="60" y="116"/>
                </a:lnTo>
                <a:lnTo>
                  <a:pt x="58" y="118"/>
                </a:lnTo>
                <a:lnTo>
                  <a:pt x="56" y="118"/>
                </a:lnTo>
                <a:lnTo>
                  <a:pt x="54" y="118"/>
                </a:lnTo>
                <a:lnTo>
                  <a:pt x="52" y="118"/>
                </a:lnTo>
                <a:lnTo>
                  <a:pt x="50" y="118"/>
                </a:lnTo>
                <a:lnTo>
                  <a:pt x="48" y="120"/>
                </a:lnTo>
                <a:lnTo>
                  <a:pt x="46" y="120"/>
                </a:lnTo>
                <a:lnTo>
                  <a:pt x="44" y="120"/>
                </a:lnTo>
                <a:lnTo>
                  <a:pt x="44" y="122"/>
                </a:lnTo>
                <a:lnTo>
                  <a:pt x="42" y="122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6"/>
                </a:lnTo>
                <a:lnTo>
                  <a:pt x="32" y="126"/>
                </a:lnTo>
                <a:lnTo>
                  <a:pt x="30" y="126"/>
                </a:lnTo>
                <a:lnTo>
                  <a:pt x="30" y="128"/>
                </a:lnTo>
                <a:lnTo>
                  <a:pt x="28" y="128"/>
                </a:lnTo>
                <a:lnTo>
                  <a:pt x="26" y="130"/>
                </a:lnTo>
                <a:lnTo>
                  <a:pt x="24" y="130"/>
                </a:lnTo>
                <a:lnTo>
                  <a:pt x="22" y="132"/>
                </a:lnTo>
                <a:lnTo>
                  <a:pt x="20" y="132"/>
                </a:lnTo>
                <a:lnTo>
                  <a:pt x="20" y="130"/>
                </a:lnTo>
                <a:lnTo>
                  <a:pt x="20" y="124"/>
                </a:lnTo>
                <a:lnTo>
                  <a:pt x="18" y="122"/>
                </a:lnTo>
                <a:lnTo>
                  <a:pt x="20" y="120"/>
                </a:lnTo>
                <a:lnTo>
                  <a:pt x="20" y="118"/>
                </a:lnTo>
                <a:lnTo>
                  <a:pt x="20" y="116"/>
                </a:lnTo>
                <a:lnTo>
                  <a:pt x="20" y="114"/>
                </a:lnTo>
                <a:lnTo>
                  <a:pt x="22" y="114"/>
                </a:lnTo>
                <a:lnTo>
                  <a:pt x="22" y="112"/>
                </a:lnTo>
                <a:lnTo>
                  <a:pt x="22" y="110"/>
                </a:lnTo>
                <a:lnTo>
                  <a:pt x="22" y="108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6" y="98"/>
                </a:lnTo>
                <a:lnTo>
                  <a:pt x="14" y="96"/>
                </a:lnTo>
                <a:lnTo>
                  <a:pt x="14" y="94"/>
                </a:lnTo>
                <a:lnTo>
                  <a:pt x="12" y="92"/>
                </a:lnTo>
                <a:lnTo>
                  <a:pt x="10" y="92"/>
                </a:lnTo>
                <a:lnTo>
                  <a:pt x="8" y="92"/>
                </a:lnTo>
                <a:lnTo>
                  <a:pt x="6" y="90"/>
                </a:lnTo>
                <a:lnTo>
                  <a:pt x="4" y="90"/>
                </a:lnTo>
                <a:lnTo>
                  <a:pt x="2" y="90"/>
                </a:lnTo>
                <a:lnTo>
                  <a:pt x="2" y="88"/>
                </a:lnTo>
                <a:lnTo>
                  <a:pt x="0" y="8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6" name="Freeform 2330">
            <a:extLst>
              <a:ext uri="{FF2B5EF4-FFF2-40B4-BE49-F238E27FC236}">
                <a16:creationId xmlns:a16="http://schemas.microsoft.com/office/drawing/2014/main" id="{03F352FD-5E2A-4E94-99A0-543C9117D2DF}"/>
              </a:ext>
            </a:extLst>
          </p:cNvPr>
          <p:cNvSpPr>
            <a:spLocks/>
          </p:cNvSpPr>
          <p:nvPr/>
        </p:nvSpPr>
        <p:spPr bwMode="auto">
          <a:xfrm>
            <a:off x="3976691" y="2714626"/>
            <a:ext cx="579437" cy="595313"/>
          </a:xfrm>
          <a:custGeom>
            <a:avLst/>
            <a:gdLst>
              <a:gd name="T0" fmla="*/ 0 w 365"/>
              <a:gd name="T1" fmla="*/ 463709139 h 375"/>
              <a:gd name="T2" fmla="*/ 40322465 w 365"/>
              <a:gd name="T3" fmla="*/ 413305972 h 375"/>
              <a:gd name="T4" fmla="*/ 85685239 w 365"/>
              <a:gd name="T5" fmla="*/ 393144705 h 375"/>
              <a:gd name="T6" fmla="*/ 131048012 w 365"/>
              <a:gd name="T7" fmla="*/ 378023755 h 375"/>
              <a:gd name="T8" fmla="*/ 171370477 w 365"/>
              <a:gd name="T9" fmla="*/ 347781855 h 375"/>
              <a:gd name="T10" fmla="*/ 211692942 w 365"/>
              <a:gd name="T11" fmla="*/ 327620588 h 375"/>
              <a:gd name="T12" fmla="*/ 221773559 w 365"/>
              <a:gd name="T13" fmla="*/ 297378687 h 375"/>
              <a:gd name="T14" fmla="*/ 262096024 w 365"/>
              <a:gd name="T15" fmla="*/ 277217420 h 375"/>
              <a:gd name="T16" fmla="*/ 317539413 w 365"/>
              <a:gd name="T17" fmla="*/ 262096470 h 375"/>
              <a:gd name="T18" fmla="*/ 340220006 w 365"/>
              <a:gd name="T19" fmla="*/ 246975520 h 375"/>
              <a:gd name="T20" fmla="*/ 322579722 w 365"/>
              <a:gd name="T21" fmla="*/ 196572353 h 375"/>
              <a:gd name="T22" fmla="*/ 322579722 w 365"/>
              <a:gd name="T23" fmla="*/ 151209502 h 375"/>
              <a:gd name="T24" fmla="*/ 307458797 w 365"/>
              <a:gd name="T25" fmla="*/ 115927285 h 375"/>
              <a:gd name="T26" fmla="*/ 332660338 w 365"/>
              <a:gd name="T27" fmla="*/ 95766018 h 375"/>
              <a:gd name="T28" fmla="*/ 370461855 w 365"/>
              <a:gd name="T29" fmla="*/ 70564434 h 375"/>
              <a:gd name="T30" fmla="*/ 400703704 w 365"/>
              <a:gd name="T31" fmla="*/ 55443484 h 375"/>
              <a:gd name="T32" fmla="*/ 456147094 w 365"/>
              <a:gd name="T33" fmla="*/ 30241900 h 375"/>
              <a:gd name="T34" fmla="*/ 506550175 w 365"/>
              <a:gd name="T35" fmla="*/ 30241900 h 375"/>
              <a:gd name="T36" fmla="*/ 556953257 w 365"/>
              <a:gd name="T37" fmla="*/ 15120950 h 375"/>
              <a:gd name="T38" fmla="*/ 612396647 w 365"/>
              <a:gd name="T39" fmla="*/ 15120950 h 375"/>
              <a:gd name="T40" fmla="*/ 657759420 w 365"/>
              <a:gd name="T41" fmla="*/ 15120950 h 375"/>
              <a:gd name="T42" fmla="*/ 698081885 w 365"/>
              <a:gd name="T43" fmla="*/ 15120950 h 375"/>
              <a:gd name="T44" fmla="*/ 733364042 w 365"/>
              <a:gd name="T45" fmla="*/ 10080633 h 375"/>
              <a:gd name="T46" fmla="*/ 768646199 w 365"/>
              <a:gd name="T47" fmla="*/ 15120950 h 375"/>
              <a:gd name="T48" fmla="*/ 758565583 w 365"/>
              <a:gd name="T49" fmla="*/ 45362851 h 375"/>
              <a:gd name="T50" fmla="*/ 758565583 w 365"/>
              <a:gd name="T51" fmla="*/ 85685384 h 375"/>
              <a:gd name="T52" fmla="*/ 753525275 w 365"/>
              <a:gd name="T53" fmla="*/ 126007918 h 375"/>
              <a:gd name="T54" fmla="*/ 723283426 w 365"/>
              <a:gd name="T55" fmla="*/ 156249819 h 375"/>
              <a:gd name="T56" fmla="*/ 733364042 w 365"/>
              <a:gd name="T57" fmla="*/ 191532036 h 375"/>
              <a:gd name="T58" fmla="*/ 758565583 w 365"/>
              <a:gd name="T59" fmla="*/ 241935203 h 375"/>
              <a:gd name="T60" fmla="*/ 793847740 w 365"/>
              <a:gd name="T61" fmla="*/ 287298054 h 375"/>
              <a:gd name="T62" fmla="*/ 808968664 w 365"/>
              <a:gd name="T63" fmla="*/ 342741538 h 375"/>
              <a:gd name="T64" fmla="*/ 808968664 w 365"/>
              <a:gd name="T65" fmla="*/ 383064072 h 375"/>
              <a:gd name="T66" fmla="*/ 824089589 w 365"/>
              <a:gd name="T67" fmla="*/ 438507556 h 375"/>
              <a:gd name="T68" fmla="*/ 829129897 w 365"/>
              <a:gd name="T69" fmla="*/ 488910723 h 375"/>
              <a:gd name="T70" fmla="*/ 824089589 w 365"/>
              <a:gd name="T71" fmla="*/ 544354207 h 375"/>
              <a:gd name="T72" fmla="*/ 808968664 w 365"/>
              <a:gd name="T73" fmla="*/ 584676741 h 375"/>
              <a:gd name="T74" fmla="*/ 834170205 w 365"/>
              <a:gd name="T75" fmla="*/ 645160542 h 375"/>
              <a:gd name="T76" fmla="*/ 869452362 w 365"/>
              <a:gd name="T77" fmla="*/ 660281492 h 375"/>
              <a:gd name="T78" fmla="*/ 909774827 w 365"/>
              <a:gd name="T79" fmla="*/ 685483076 h 375"/>
              <a:gd name="T80" fmla="*/ 899694211 w 365"/>
              <a:gd name="T81" fmla="*/ 725805610 h 375"/>
              <a:gd name="T82" fmla="*/ 849291130 w 365"/>
              <a:gd name="T83" fmla="*/ 761087827 h 375"/>
              <a:gd name="T84" fmla="*/ 814008973 w 365"/>
              <a:gd name="T85" fmla="*/ 778729729 h 375"/>
              <a:gd name="T86" fmla="*/ 783767124 w 365"/>
              <a:gd name="T87" fmla="*/ 803931313 h 375"/>
              <a:gd name="T88" fmla="*/ 728323734 w 365"/>
              <a:gd name="T89" fmla="*/ 839213530 h 375"/>
              <a:gd name="T90" fmla="*/ 682960961 w 365"/>
              <a:gd name="T91" fmla="*/ 879536064 h 375"/>
              <a:gd name="T92" fmla="*/ 622477263 w 365"/>
              <a:gd name="T93" fmla="*/ 924898914 h 375"/>
              <a:gd name="T94" fmla="*/ 567033873 w 365"/>
              <a:gd name="T95" fmla="*/ 940019865 h 375"/>
              <a:gd name="T96" fmla="*/ 521671100 w 365"/>
              <a:gd name="T97" fmla="*/ 945060181 h 375"/>
              <a:gd name="T98" fmla="*/ 516630792 w 365"/>
              <a:gd name="T99" fmla="*/ 899697331 h 375"/>
              <a:gd name="T100" fmla="*/ 471268018 w 365"/>
              <a:gd name="T101" fmla="*/ 884576380 h 375"/>
              <a:gd name="T102" fmla="*/ 430945553 w 365"/>
              <a:gd name="T103" fmla="*/ 854334480 h 375"/>
              <a:gd name="T104" fmla="*/ 405744012 w 365"/>
              <a:gd name="T105" fmla="*/ 819052263 h 375"/>
              <a:gd name="T106" fmla="*/ 355340931 w 365"/>
              <a:gd name="T107" fmla="*/ 778729729 h 375"/>
              <a:gd name="T108" fmla="*/ 307458797 w 365"/>
              <a:gd name="T109" fmla="*/ 740926560 h 375"/>
              <a:gd name="T110" fmla="*/ 262096024 w 365"/>
              <a:gd name="T111" fmla="*/ 705644343 h 375"/>
              <a:gd name="T112" fmla="*/ 211692942 w 365"/>
              <a:gd name="T113" fmla="*/ 670362126 h 375"/>
              <a:gd name="T114" fmla="*/ 161289861 w 365"/>
              <a:gd name="T115" fmla="*/ 630039592 h 375"/>
              <a:gd name="T116" fmla="*/ 105846471 w 365"/>
              <a:gd name="T117" fmla="*/ 589717058 h 375"/>
              <a:gd name="T118" fmla="*/ 45362773 w 365"/>
              <a:gd name="T119" fmla="*/ 549394524 h 37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65" h="375">
                <a:moveTo>
                  <a:pt x="0" y="204"/>
                </a:moveTo>
                <a:lnTo>
                  <a:pt x="0" y="202"/>
                </a:lnTo>
                <a:lnTo>
                  <a:pt x="0" y="200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2"/>
                </a:lnTo>
                <a:lnTo>
                  <a:pt x="0" y="190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2"/>
                </a:lnTo>
                <a:lnTo>
                  <a:pt x="0" y="180"/>
                </a:lnTo>
                <a:lnTo>
                  <a:pt x="0" y="176"/>
                </a:lnTo>
                <a:lnTo>
                  <a:pt x="0" y="174"/>
                </a:lnTo>
                <a:lnTo>
                  <a:pt x="2" y="174"/>
                </a:lnTo>
                <a:lnTo>
                  <a:pt x="4" y="172"/>
                </a:lnTo>
                <a:lnTo>
                  <a:pt x="6" y="172"/>
                </a:lnTo>
                <a:lnTo>
                  <a:pt x="10" y="168"/>
                </a:lnTo>
                <a:lnTo>
                  <a:pt x="12" y="166"/>
                </a:lnTo>
                <a:lnTo>
                  <a:pt x="14" y="164"/>
                </a:lnTo>
                <a:lnTo>
                  <a:pt x="16" y="164"/>
                </a:lnTo>
                <a:lnTo>
                  <a:pt x="18" y="162"/>
                </a:lnTo>
                <a:lnTo>
                  <a:pt x="20" y="160"/>
                </a:lnTo>
                <a:lnTo>
                  <a:pt x="22" y="160"/>
                </a:lnTo>
                <a:lnTo>
                  <a:pt x="24" y="160"/>
                </a:lnTo>
                <a:lnTo>
                  <a:pt x="26" y="158"/>
                </a:lnTo>
                <a:lnTo>
                  <a:pt x="28" y="156"/>
                </a:lnTo>
                <a:lnTo>
                  <a:pt x="30" y="156"/>
                </a:lnTo>
                <a:lnTo>
                  <a:pt x="32" y="156"/>
                </a:lnTo>
                <a:lnTo>
                  <a:pt x="34" y="156"/>
                </a:lnTo>
                <a:lnTo>
                  <a:pt x="36" y="156"/>
                </a:lnTo>
                <a:lnTo>
                  <a:pt x="38" y="156"/>
                </a:lnTo>
                <a:lnTo>
                  <a:pt x="40" y="156"/>
                </a:lnTo>
                <a:lnTo>
                  <a:pt x="40" y="154"/>
                </a:lnTo>
                <a:lnTo>
                  <a:pt x="42" y="152"/>
                </a:lnTo>
                <a:lnTo>
                  <a:pt x="44" y="152"/>
                </a:lnTo>
                <a:lnTo>
                  <a:pt x="46" y="152"/>
                </a:lnTo>
                <a:lnTo>
                  <a:pt x="48" y="152"/>
                </a:lnTo>
                <a:lnTo>
                  <a:pt x="52" y="150"/>
                </a:lnTo>
                <a:lnTo>
                  <a:pt x="54" y="150"/>
                </a:lnTo>
                <a:lnTo>
                  <a:pt x="56" y="150"/>
                </a:lnTo>
                <a:lnTo>
                  <a:pt x="58" y="150"/>
                </a:lnTo>
                <a:lnTo>
                  <a:pt x="60" y="148"/>
                </a:lnTo>
                <a:lnTo>
                  <a:pt x="62" y="146"/>
                </a:lnTo>
                <a:lnTo>
                  <a:pt x="64" y="144"/>
                </a:lnTo>
                <a:lnTo>
                  <a:pt x="66" y="142"/>
                </a:lnTo>
                <a:lnTo>
                  <a:pt x="66" y="140"/>
                </a:lnTo>
                <a:lnTo>
                  <a:pt x="68" y="138"/>
                </a:lnTo>
                <a:lnTo>
                  <a:pt x="70" y="136"/>
                </a:lnTo>
                <a:lnTo>
                  <a:pt x="72" y="136"/>
                </a:lnTo>
                <a:lnTo>
                  <a:pt x="74" y="136"/>
                </a:lnTo>
                <a:lnTo>
                  <a:pt x="76" y="134"/>
                </a:lnTo>
                <a:lnTo>
                  <a:pt x="78" y="134"/>
                </a:lnTo>
                <a:lnTo>
                  <a:pt x="80" y="132"/>
                </a:lnTo>
                <a:lnTo>
                  <a:pt x="82" y="132"/>
                </a:lnTo>
                <a:lnTo>
                  <a:pt x="84" y="130"/>
                </a:lnTo>
                <a:lnTo>
                  <a:pt x="86" y="128"/>
                </a:lnTo>
                <a:lnTo>
                  <a:pt x="88" y="128"/>
                </a:lnTo>
                <a:lnTo>
                  <a:pt x="90" y="128"/>
                </a:lnTo>
                <a:lnTo>
                  <a:pt x="92" y="126"/>
                </a:lnTo>
                <a:lnTo>
                  <a:pt x="90" y="124"/>
                </a:lnTo>
                <a:lnTo>
                  <a:pt x="88" y="122"/>
                </a:lnTo>
                <a:lnTo>
                  <a:pt x="88" y="120"/>
                </a:lnTo>
                <a:lnTo>
                  <a:pt x="90" y="118"/>
                </a:lnTo>
                <a:lnTo>
                  <a:pt x="88" y="118"/>
                </a:lnTo>
                <a:lnTo>
                  <a:pt x="88" y="116"/>
                </a:lnTo>
                <a:lnTo>
                  <a:pt x="88" y="114"/>
                </a:lnTo>
                <a:lnTo>
                  <a:pt x="90" y="112"/>
                </a:lnTo>
                <a:lnTo>
                  <a:pt x="92" y="112"/>
                </a:lnTo>
                <a:lnTo>
                  <a:pt x="94" y="114"/>
                </a:lnTo>
                <a:lnTo>
                  <a:pt x="96" y="112"/>
                </a:lnTo>
                <a:lnTo>
                  <a:pt x="98" y="112"/>
                </a:lnTo>
                <a:lnTo>
                  <a:pt x="100" y="110"/>
                </a:lnTo>
                <a:lnTo>
                  <a:pt x="102" y="110"/>
                </a:lnTo>
                <a:lnTo>
                  <a:pt x="104" y="110"/>
                </a:lnTo>
                <a:lnTo>
                  <a:pt x="104" y="108"/>
                </a:lnTo>
                <a:lnTo>
                  <a:pt x="104" y="106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4" y="104"/>
                </a:lnTo>
                <a:lnTo>
                  <a:pt x="116" y="104"/>
                </a:lnTo>
                <a:lnTo>
                  <a:pt x="124" y="104"/>
                </a:lnTo>
                <a:lnTo>
                  <a:pt x="126" y="104"/>
                </a:lnTo>
                <a:lnTo>
                  <a:pt x="128" y="104"/>
                </a:lnTo>
                <a:lnTo>
                  <a:pt x="132" y="104"/>
                </a:lnTo>
                <a:lnTo>
                  <a:pt x="134" y="104"/>
                </a:lnTo>
                <a:lnTo>
                  <a:pt x="134" y="102"/>
                </a:lnTo>
                <a:lnTo>
                  <a:pt x="134" y="100"/>
                </a:lnTo>
                <a:lnTo>
                  <a:pt x="134" y="98"/>
                </a:lnTo>
                <a:lnTo>
                  <a:pt x="135" y="98"/>
                </a:lnTo>
                <a:lnTo>
                  <a:pt x="137" y="96"/>
                </a:lnTo>
                <a:lnTo>
                  <a:pt x="135" y="94"/>
                </a:lnTo>
                <a:lnTo>
                  <a:pt x="134" y="92"/>
                </a:lnTo>
                <a:lnTo>
                  <a:pt x="132" y="92"/>
                </a:lnTo>
                <a:lnTo>
                  <a:pt x="132" y="90"/>
                </a:lnTo>
                <a:lnTo>
                  <a:pt x="130" y="88"/>
                </a:lnTo>
                <a:lnTo>
                  <a:pt x="130" y="86"/>
                </a:lnTo>
                <a:lnTo>
                  <a:pt x="130" y="84"/>
                </a:lnTo>
                <a:lnTo>
                  <a:pt x="128" y="82"/>
                </a:lnTo>
                <a:lnTo>
                  <a:pt x="128" y="80"/>
                </a:lnTo>
                <a:lnTo>
                  <a:pt x="128" y="78"/>
                </a:lnTo>
                <a:lnTo>
                  <a:pt x="128" y="76"/>
                </a:lnTo>
                <a:lnTo>
                  <a:pt x="128" y="74"/>
                </a:lnTo>
                <a:lnTo>
                  <a:pt x="128" y="72"/>
                </a:lnTo>
                <a:lnTo>
                  <a:pt x="126" y="72"/>
                </a:lnTo>
                <a:lnTo>
                  <a:pt x="128" y="70"/>
                </a:lnTo>
                <a:lnTo>
                  <a:pt x="128" y="68"/>
                </a:lnTo>
                <a:lnTo>
                  <a:pt x="128" y="66"/>
                </a:lnTo>
                <a:lnTo>
                  <a:pt x="128" y="64"/>
                </a:lnTo>
                <a:lnTo>
                  <a:pt x="128" y="62"/>
                </a:lnTo>
                <a:lnTo>
                  <a:pt x="128" y="60"/>
                </a:lnTo>
                <a:lnTo>
                  <a:pt x="128" y="58"/>
                </a:lnTo>
                <a:lnTo>
                  <a:pt x="126" y="58"/>
                </a:lnTo>
                <a:lnTo>
                  <a:pt x="128" y="56"/>
                </a:lnTo>
                <a:lnTo>
                  <a:pt x="128" y="54"/>
                </a:lnTo>
                <a:lnTo>
                  <a:pt x="126" y="54"/>
                </a:lnTo>
                <a:lnTo>
                  <a:pt x="126" y="52"/>
                </a:lnTo>
                <a:lnTo>
                  <a:pt x="126" y="50"/>
                </a:lnTo>
                <a:lnTo>
                  <a:pt x="126" y="48"/>
                </a:lnTo>
                <a:lnTo>
                  <a:pt x="124" y="46"/>
                </a:lnTo>
                <a:lnTo>
                  <a:pt x="122" y="46"/>
                </a:lnTo>
                <a:lnTo>
                  <a:pt x="120" y="44"/>
                </a:lnTo>
                <a:lnTo>
                  <a:pt x="120" y="42"/>
                </a:lnTo>
                <a:lnTo>
                  <a:pt x="122" y="42"/>
                </a:lnTo>
                <a:lnTo>
                  <a:pt x="124" y="42"/>
                </a:lnTo>
                <a:lnTo>
                  <a:pt x="126" y="42"/>
                </a:lnTo>
                <a:lnTo>
                  <a:pt x="128" y="42"/>
                </a:lnTo>
                <a:lnTo>
                  <a:pt x="130" y="40"/>
                </a:lnTo>
                <a:lnTo>
                  <a:pt x="132" y="38"/>
                </a:lnTo>
                <a:lnTo>
                  <a:pt x="134" y="38"/>
                </a:lnTo>
                <a:lnTo>
                  <a:pt x="135" y="36"/>
                </a:lnTo>
                <a:lnTo>
                  <a:pt x="135" y="34"/>
                </a:lnTo>
                <a:lnTo>
                  <a:pt x="137" y="32"/>
                </a:lnTo>
                <a:lnTo>
                  <a:pt x="139" y="32"/>
                </a:lnTo>
                <a:lnTo>
                  <a:pt x="139" y="30"/>
                </a:lnTo>
                <a:lnTo>
                  <a:pt x="141" y="30"/>
                </a:lnTo>
                <a:lnTo>
                  <a:pt x="143" y="28"/>
                </a:lnTo>
                <a:lnTo>
                  <a:pt x="145" y="30"/>
                </a:lnTo>
                <a:lnTo>
                  <a:pt x="147" y="28"/>
                </a:lnTo>
                <a:lnTo>
                  <a:pt x="151" y="26"/>
                </a:lnTo>
                <a:lnTo>
                  <a:pt x="153" y="26"/>
                </a:lnTo>
                <a:lnTo>
                  <a:pt x="153" y="28"/>
                </a:lnTo>
                <a:lnTo>
                  <a:pt x="155" y="28"/>
                </a:lnTo>
                <a:lnTo>
                  <a:pt x="157" y="26"/>
                </a:lnTo>
                <a:lnTo>
                  <a:pt x="159" y="24"/>
                </a:lnTo>
                <a:lnTo>
                  <a:pt x="159" y="22"/>
                </a:lnTo>
                <a:lnTo>
                  <a:pt x="163" y="20"/>
                </a:lnTo>
                <a:lnTo>
                  <a:pt x="165" y="18"/>
                </a:lnTo>
                <a:lnTo>
                  <a:pt x="167" y="18"/>
                </a:lnTo>
                <a:lnTo>
                  <a:pt x="169" y="16"/>
                </a:lnTo>
                <a:lnTo>
                  <a:pt x="171" y="16"/>
                </a:lnTo>
                <a:lnTo>
                  <a:pt x="173" y="16"/>
                </a:lnTo>
                <a:lnTo>
                  <a:pt x="175" y="14"/>
                </a:lnTo>
                <a:lnTo>
                  <a:pt x="179" y="12"/>
                </a:lnTo>
                <a:lnTo>
                  <a:pt x="181" y="12"/>
                </a:lnTo>
                <a:lnTo>
                  <a:pt x="183" y="12"/>
                </a:lnTo>
                <a:lnTo>
                  <a:pt x="185" y="12"/>
                </a:lnTo>
                <a:lnTo>
                  <a:pt x="187" y="12"/>
                </a:lnTo>
                <a:lnTo>
                  <a:pt x="189" y="12"/>
                </a:lnTo>
                <a:lnTo>
                  <a:pt x="191" y="12"/>
                </a:lnTo>
                <a:lnTo>
                  <a:pt x="193" y="12"/>
                </a:lnTo>
                <a:lnTo>
                  <a:pt x="195" y="10"/>
                </a:lnTo>
                <a:lnTo>
                  <a:pt x="197" y="10"/>
                </a:lnTo>
                <a:lnTo>
                  <a:pt x="199" y="10"/>
                </a:lnTo>
                <a:lnTo>
                  <a:pt x="201" y="12"/>
                </a:lnTo>
                <a:lnTo>
                  <a:pt x="203" y="12"/>
                </a:lnTo>
                <a:lnTo>
                  <a:pt x="205" y="10"/>
                </a:lnTo>
                <a:lnTo>
                  <a:pt x="207" y="8"/>
                </a:lnTo>
                <a:lnTo>
                  <a:pt x="209" y="6"/>
                </a:lnTo>
                <a:lnTo>
                  <a:pt x="211" y="8"/>
                </a:lnTo>
                <a:lnTo>
                  <a:pt x="213" y="8"/>
                </a:lnTo>
                <a:lnTo>
                  <a:pt x="213" y="6"/>
                </a:lnTo>
                <a:lnTo>
                  <a:pt x="215" y="8"/>
                </a:lnTo>
                <a:lnTo>
                  <a:pt x="217" y="8"/>
                </a:lnTo>
                <a:lnTo>
                  <a:pt x="219" y="6"/>
                </a:lnTo>
                <a:lnTo>
                  <a:pt x="221" y="6"/>
                </a:lnTo>
                <a:lnTo>
                  <a:pt x="223" y="6"/>
                </a:lnTo>
                <a:lnTo>
                  <a:pt x="225" y="4"/>
                </a:lnTo>
                <a:lnTo>
                  <a:pt x="229" y="4"/>
                </a:lnTo>
                <a:lnTo>
                  <a:pt x="231" y="4"/>
                </a:lnTo>
                <a:lnTo>
                  <a:pt x="233" y="4"/>
                </a:lnTo>
                <a:lnTo>
                  <a:pt x="235" y="4"/>
                </a:lnTo>
                <a:lnTo>
                  <a:pt x="239" y="4"/>
                </a:lnTo>
                <a:lnTo>
                  <a:pt x="241" y="4"/>
                </a:lnTo>
                <a:lnTo>
                  <a:pt x="241" y="6"/>
                </a:lnTo>
                <a:lnTo>
                  <a:pt x="243" y="6"/>
                </a:lnTo>
                <a:lnTo>
                  <a:pt x="245" y="6"/>
                </a:lnTo>
                <a:lnTo>
                  <a:pt x="245" y="8"/>
                </a:lnTo>
                <a:lnTo>
                  <a:pt x="247" y="10"/>
                </a:lnTo>
                <a:lnTo>
                  <a:pt x="249" y="10"/>
                </a:lnTo>
                <a:lnTo>
                  <a:pt x="251" y="10"/>
                </a:lnTo>
                <a:lnTo>
                  <a:pt x="253" y="10"/>
                </a:lnTo>
                <a:lnTo>
                  <a:pt x="255" y="8"/>
                </a:lnTo>
                <a:lnTo>
                  <a:pt x="257" y="6"/>
                </a:lnTo>
                <a:lnTo>
                  <a:pt x="259" y="6"/>
                </a:lnTo>
                <a:lnTo>
                  <a:pt x="261" y="6"/>
                </a:lnTo>
                <a:lnTo>
                  <a:pt x="263" y="4"/>
                </a:lnTo>
                <a:lnTo>
                  <a:pt x="265" y="4"/>
                </a:lnTo>
                <a:lnTo>
                  <a:pt x="267" y="2"/>
                </a:lnTo>
                <a:lnTo>
                  <a:pt x="269" y="0"/>
                </a:lnTo>
                <a:lnTo>
                  <a:pt x="271" y="2"/>
                </a:lnTo>
                <a:lnTo>
                  <a:pt x="273" y="4"/>
                </a:lnTo>
                <a:lnTo>
                  <a:pt x="275" y="4"/>
                </a:lnTo>
                <a:lnTo>
                  <a:pt x="277" y="6"/>
                </a:lnTo>
                <a:lnTo>
                  <a:pt x="279" y="4"/>
                </a:lnTo>
                <a:lnTo>
                  <a:pt x="281" y="4"/>
                </a:lnTo>
                <a:lnTo>
                  <a:pt x="283" y="4"/>
                </a:lnTo>
                <a:lnTo>
                  <a:pt x="283" y="2"/>
                </a:lnTo>
                <a:lnTo>
                  <a:pt x="285" y="0"/>
                </a:lnTo>
                <a:lnTo>
                  <a:pt x="287" y="2"/>
                </a:lnTo>
                <a:lnTo>
                  <a:pt x="289" y="2"/>
                </a:lnTo>
                <a:lnTo>
                  <a:pt x="291" y="4"/>
                </a:lnTo>
                <a:lnTo>
                  <a:pt x="291" y="6"/>
                </a:lnTo>
                <a:lnTo>
                  <a:pt x="293" y="6"/>
                </a:lnTo>
                <a:lnTo>
                  <a:pt x="295" y="6"/>
                </a:lnTo>
                <a:lnTo>
                  <a:pt x="297" y="4"/>
                </a:lnTo>
                <a:lnTo>
                  <a:pt x="299" y="4"/>
                </a:lnTo>
                <a:lnTo>
                  <a:pt x="301" y="4"/>
                </a:lnTo>
                <a:lnTo>
                  <a:pt x="303" y="4"/>
                </a:lnTo>
                <a:lnTo>
                  <a:pt x="305" y="4"/>
                </a:lnTo>
                <a:lnTo>
                  <a:pt x="307" y="4"/>
                </a:lnTo>
                <a:lnTo>
                  <a:pt x="305" y="4"/>
                </a:lnTo>
                <a:lnTo>
                  <a:pt x="305" y="6"/>
                </a:lnTo>
                <a:lnTo>
                  <a:pt x="303" y="8"/>
                </a:lnTo>
                <a:lnTo>
                  <a:pt x="301" y="10"/>
                </a:lnTo>
                <a:lnTo>
                  <a:pt x="301" y="12"/>
                </a:lnTo>
                <a:lnTo>
                  <a:pt x="299" y="14"/>
                </a:lnTo>
                <a:lnTo>
                  <a:pt x="301" y="14"/>
                </a:lnTo>
                <a:lnTo>
                  <a:pt x="301" y="16"/>
                </a:lnTo>
                <a:lnTo>
                  <a:pt x="301" y="18"/>
                </a:lnTo>
                <a:lnTo>
                  <a:pt x="301" y="20"/>
                </a:lnTo>
                <a:lnTo>
                  <a:pt x="301" y="22"/>
                </a:lnTo>
                <a:lnTo>
                  <a:pt x="301" y="24"/>
                </a:lnTo>
                <a:lnTo>
                  <a:pt x="299" y="26"/>
                </a:lnTo>
                <a:lnTo>
                  <a:pt x="299" y="28"/>
                </a:lnTo>
                <a:lnTo>
                  <a:pt x="301" y="30"/>
                </a:lnTo>
                <a:lnTo>
                  <a:pt x="301" y="32"/>
                </a:lnTo>
                <a:lnTo>
                  <a:pt x="301" y="34"/>
                </a:lnTo>
                <a:lnTo>
                  <a:pt x="301" y="36"/>
                </a:lnTo>
                <a:lnTo>
                  <a:pt x="301" y="38"/>
                </a:lnTo>
                <a:lnTo>
                  <a:pt x="303" y="38"/>
                </a:lnTo>
                <a:lnTo>
                  <a:pt x="301" y="40"/>
                </a:lnTo>
                <a:lnTo>
                  <a:pt x="301" y="42"/>
                </a:lnTo>
                <a:lnTo>
                  <a:pt x="301" y="44"/>
                </a:lnTo>
                <a:lnTo>
                  <a:pt x="299" y="46"/>
                </a:lnTo>
                <a:lnTo>
                  <a:pt x="299" y="48"/>
                </a:lnTo>
                <a:lnTo>
                  <a:pt x="299" y="50"/>
                </a:lnTo>
                <a:lnTo>
                  <a:pt x="299" y="52"/>
                </a:lnTo>
                <a:lnTo>
                  <a:pt x="297" y="54"/>
                </a:lnTo>
                <a:lnTo>
                  <a:pt x="295" y="54"/>
                </a:lnTo>
                <a:lnTo>
                  <a:pt x="293" y="56"/>
                </a:lnTo>
                <a:lnTo>
                  <a:pt x="291" y="58"/>
                </a:lnTo>
                <a:lnTo>
                  <a:pt x="291" y="60"/>
                </a:lnTo>
                <a:lnTo>
                  <a:pt x="289" y="60"/>
                </a:lnTo>
                <a:lnTo>
                  <a:pt x="287" y="62"/>
                </a:lnTo>
                <a:lnTo>
                  <a:pt x="287" y="64"/>
                </a:lnTo>
                <a:lnTo>
                  <a:pt x="287" y="66"/>
                </a:lnTo>
                <a:lnTo>
                  <a:pt x="287" y="68"/>
                </a:lnTo>
                <a:lnTo>
                  <a:pt x="287" y="70"/>
                </a:lnTo>
                <a:lnTo>
                  <a:pt x="287" y="72"/>
                </a:lnTo>
                <a:lnTo>
                  <a:pt x="289" y="72"/>
                </a:lnTo>
                <a:lnTo>
                  <a:pt x="289" y="76"/>
                </a:lnTo>
                <a:lnTo>
                  <a:pt x="291" y="76"/>
                </a:lnTo>
                <a:lnTo>
                  <a:pt x="291" y="80"/>
                </a:lnTo>
                <a:lnTo>
                  <a:pt x="291" y="82"/>
                </a:lnTo>
                <a:lnTo>
                  <a:pt x="293" y="82"/>
                </a:lnTo>
                <a:lnTo>
                  <a:pt x="295" y="84"/>
                </a:lnTo>
                <a:lnTo>
                  <a:pt x="297" y="84"/>
                </a:lnTo>
                <a:lnTo>
                  <a:pt x="297" y="86"/>
                </a:lnTo>
                <a:lnTo>
                  <a:pt x="299" y="88"/>
                </a:lnTo>
                <a:lnTo>
                  <a:pt x="301" y="90"/>
                </a:lnTo>
                <a:lnTo>
                  <a:pt x="301" y="92"/>
                </a:lnTo>
                <a:lnTo>
                  <a:pt x="301" y="94"/>
                </a:lnTo>
                <a:lnTo>
                  <a:pt x="301" y="96"/>
                </a:lnTo>
                <a:lnTo>
                  <a:pt x="303" y="98"/>
                </a:lnTo>
                <a:lnTo>
                  <a:pt x="309" y="102"/>
                </a:lnTo>
                <a:lnTo>
                  <a:pt x="311" y="102"/>
                </a:lnTo>
                <a:lnTo>
                  <a:pt x="313" y="104"/>
                </a:lnTo>
                <a:lnTo>
                  <a:pt x="313" y="106"/>
                </a:lnTo>
                <a:lnTo>
                  <a:pt x="315" y="108"/>
                </a:lnTo>
                <a:lnTo>
                  <a:pt x="315" y="110"/>
                </a:lnTo>
                <a:lnTo>
                  <a:pt x="315" y="112"/>
                </a:lnTo>
                <a:lnTo>
                  <a:pt x="315" y="114"/>
                </a:lnTo>
                <a:lnTo>
                  <a:pt x="315" y="116"/>
                </a:lnTo>
                <a:lnTo>
                  <a:pt x="317" y="118"/>
                </a:lnTo>
                <a:lnTo>
                  <a:pt x="317" y="120"/>
                </a:lnTo>
                <a:lnTo>
                  <a:pt x="317" y="122"/>
                </a:lnTo>
                <a:lnTo>
                  <a:pt x="317" y="124"/>
                </a:lnTo>
                <a:lnTo>
                  <a:pt x="319" y="126"/>
                </a:lnTo>
                <a:lnTo>
                  <a:pt x="319" y="128"/>
                </a:lnTo>
                <a:lnTo>
                  <a:pt x="319" y="130"/>
                </a:lnTo>
                <a:lnTo>
                  <a:pt x="319" y="132"/>
                </a:lnTo>
                <a:lnTo>
                  <a:pt x="319" y="134"/>
                </a:lnTo>
                <a:lnTo>
                  <a:pt x="321" y="136"/>
                </a:lnTo>
                <a:lnTo>
                  <a:pt x="321" y="138"/>
                </a:lnTo>
                <a:lnTo>
                  <a:pt x="321" y="140"/>
                </a:lnTo>
                <a:lnTo>
                  <a:pt x="321" y="142"/>
                </a:lnTo>
                <a:lnTo>
                  <a:pt x="319" y="144"/>
                </a:lnTo>
                <a:lnTo>
                  <a:pt x="319" y="146"/>
                </a:lnTo>
                <a:lnTo>
                  <a:pt x="319" y="148"/>
                </a:lnTo>
                <a:lnTo>
                  <a:pt x="321" y="150"/>
                </a:lnTo>
                <a:lnTo>
                  <a:pt x="321" y="152"/>
                </a:lnTo>
                <a:lnTo>
                  <a:pt x="323" y="154"/>
                </a:lnTo>
                <a:lnTo>
                  <a:pt x="323" y="156"/>
                </a:lnTo>
                <a:lnTo>
                  <a:pt x="325" y="156"/>
                </a:lnTo>
                <a:lnTo>
                  <a:pt x="325" y="158"/>
                </a:lnTo>
                <a:lnTo>
                  <a:pt x="325" y="160"/>
                </a:lnTo>
                <a:lnTo>
                  <a:pt x="327" y="162"/>
                </a:lnTo>
                <a:lnTo>
                  <a:pt x="327" y="164"/>
                </a:lnTo>
                <a:lnTo>
                  <a:pt x="327" y="166"/>
                </a:lnTo>
                <a:lnTo>
                  <a:pt x="327" y="168"/>
                </a:lnTo>
                <a:lnTo>
                  <a:pt x="327" y="170"/>
                </a:lnTo>
                <a:lnTo>
                  <a:pt x="327" y="174"/>
                </a:lnTo>
                <a:lnTo>
                  <a:pt x="327" y="176"/>
                </a:lnTo>
                <a:lnTo>
                  <a:pt x="327" y="178"/>
                </a:lnTo>
                <a:lnTo>
                  <a:pt x="327" y="180"/>
                </a:lnTo>
                <a:lnTo>
                  <a:pt x="327" y="182"/>
                </a:lnTo>
                <a:lnTo>
                  <a:pt x="325" y="184"/>
                </a:lnTo>
                <a:lnTo>
                  <a:pt x="327" y="186"/>
                </a:lnTo>
                <a:lnTo>
                  <a:pt x="327" y="188"/>
                </a:lnTo>
                <a:lnTo>
                  <a:pt x="329" y="192"/>
                </a:lnTo>
                <a:lnTo>
                  <a:pt x="329" y="194"/>
                </a:lnTo>
                <a:lnTo>
                  <a:pt x="327" y="198"/>
                </a:lnTo>
                <a:lnTo>
                  <a:pt x="325" y="200"/>
                </a:lnTo>
                <a:lnTo>
                  <a:pt x="325" y="202"/>
                </a:lnTo>
                <a:lnTo>
                  <a:pt x="325" y="204"/>
                </a:lnTo>
                <a:lnTo>
                  <a:pt x="325" y="206"/>
                </a:lnTo>
                <a:lnTo>
                  <a:pt x="327" y="210"/>
                </a:lnTo>
                <a:lnTo>
                  <a:pt x="327" y="212"/>
                </a:lnTo>
                <a:lnTo>
                  <a:pt x="329" y="214"/>
                </a:lnTo>
                <a:lnTo>
                  <a:pt x="327" y="216"/>
                </a:lnTo>
                <a:lnTo>
                  <a:pt x="329" y="218"/>
                </a:lnTo>
                <a:lnTo>
                  <a:pt x="327" y="220"/>
                </a:lnTo>
                <a:lnTo>
                  <a:pt x="325" y="222"/>
                </a:lnTo>
                <a:lnTo>
                  <a:pt x="323" y="222"/>
                </a:lnTo>
                <a:lnTo>
                  <a:pt x="321" y="222"/>
                </a:lnTo>
                <a:lnTo>
                  <a:pt x="321" y="224"/>
                </a:lnTo>
                <a:lnTo>
                  <a:pt x="319" y="226"/>
                </a:lnTo>
                <a:lnTo>
                  <a:pt x="319" y="228"/>
                </a:lnTo>
                <a:lnTo>
                  <a:pt x="321" y="230"/>
                </a:lnTo>
                <a:lnTo>
                  <a:pt x="321" y="232"/>
                </a:lnTo>
                <a:lnTo>
                  <a:pt x="323" y="234"/>
                </a:lnTo>
                <a:lnTo>
                  <a:pt x="325" y="236"/>
                </a:lnTo>
                <a:lnTo>
                  <a:pt x="325" y="238"/>
                </a:lnTo>
                <a:lnTo>
                  <a:pt x="327" y="240"/>
                </a:lnTo>
                <a:lnTo>
                  <a:pt x="329" y="242"/>
                </a:lnTo>
                <a:lnTo>
                  <a:pt x="329" y="244"/>
                </a:lnTo>
                <a:lnTo>
                  <a:pt x="331" y="246"/>
                </a:lnTo>
                <a:lnTo>
                  <a:pt x="331" y="252"/>
                </a:lnTo>
                <a:lnTo>
                  <a:pt x="331" y="254"/>
                </a:lnTo>
                <a:lnTo>
                  <a:pt x="331" y="256"/>
                </a:lnTo>
                <a:lnTo>
                  <a:pt x="333" y="256"/>
                </a:lnTo>
                <a:lnTo>
                  <a:pt x="333" y="258"/>
                </a:lnTo>
                <a:lnTo>
                  <a:pt x="335" y="260"/>
                </a:lnTo>
                <a:lnTo>
                  <a:pt x="337" y="262"/>
                </a:lnTo>
                <a:lnTo>
                  <a:pt x="339" y="262"/>
                </a:lnTo>
                <a:lnTo>
                  <a:pt x="341" y="262"/>
                </a:lnTo>
                <a:lnTo>
                  <a:pt x="343" y="260"/>
                </a:lnTo>
                <a:lnTo>
                  <a:pt x="343" y="262"/>
                </a:lnTo>
                <a:lnTo>
                  <a:pt x="345" y="262"/>
                </a:lnTo>
                <a:lnTo>
                  <a:pt x="347" y="262"/>
                </a:lnTo>
                <a:lnTo>
                  <a:pt x="349" y="264"/>
                </a:lnTo>
                <a:lnTo>
                  <a:pt x="351" y="264"/>
                </a:lnTo>
                <a:lnTo>
                  <a:pt x="353" y="264"/>
                </a:lnTo>
                <a:lnTo>
                  <a:pt x="355" y="266"/>
                </a:lnTo>
                <a:lnTo>
                  <a:pt x="357" y="266"/>
                </a:lnTo>
                <a:lnTo>
                  <a:pt x="359" y="270"/>
                </a:lnTo>
                <a:lnTo>
                  <a:pt x="361" y="272"/>
                </a:lnTo>
                <a:lnTo>
                  <a:pt x="361" y="274"/>
                </a:lnTo>
                <a:lnTo>
                  <a:pt x="363" y="276"/>
                </a:lnTo>
                <a:lnTo>
                  <a:pt x="363" y="278"/>
                </a:lnTo>
                <a:lnTo>
                  <a:pt x="363" y="280"/>
                </a:lnTo>
                <a:lnTo>
                  <a:pt x="365" y="282"/>
                </a:lnTo>
                <a:lnTo>
                  <a:pt x="363" y="284"/>
                </a:lnTo>
                <a:lnTo>
                  <a:pt x="361" y="284"/>
                </a:lnTo>
                <a:lnTo>
                  <a:pt x="361" y="286"/>
                </a:lnTo>
                <a:lnTo>
                  <a:pt x="359" y="288"/>
                </a:lnTo>
                <a:lnTo>
                  <a:pt x="357" y="288"/>
                </a:lnTo>
                <a:lnTo>
                  <a:pt x="355" y="290"/>
                </a:lnTo>
                <a:lnTo>
                  <a:pt x="353" y="290"/>
                </a:lnTo>
                <a:lnTo>
                  <a:pt x="351" y="292"/>
                </a:lnTo>
                <a:lnTo>
                  <a:pt x="349" y="292"/>
                </a:lnTo>
                <a:lnTo>
                  <a:pt x="347" y="294"/>
                </a:lnTo>
                <a:lnTo>
                  <a:pt x="345" y="296"/>
                </a:lnTo>
                <a:lnTo>
                  <a:pt x="343" y="296"/>
                </a:lnTo>
                <a:lnTo>
                  <a:pt x="341" y="298"/>
                </a:lnTo>
                <a:lnTo>
                  <a:pt x="339" y="300"/>
                </a:lnTo>
                <a:lnTo>
                  <a:pt x="337" y="302"/>
                </a:lnTo>
                <a:lnTo>
                  <a:pt x="335" y="302"/>
                </a:lnTo>
                <a:lnTo>
                  <a:pt x="333" y="304"/>
                </a:lnTo>
                <a:lnTo>
                  <a:pt x="331" y="304"/>
                </a:lnTo>
                <a:lnTo>
                  <a:pt x="329" y="306"/>
                </a:lnTo>
                <a:lnTo>
                  <a:pt x="327" y="308"/>
                </a:lnTo>
                <a:lnTo>
                  <a:pt x="325" y="309"/>
                </a:lnTo>
                <a:lnTo>
                  <a:pt x="323" y="309"/>
                </a:lnTo>
                <a:lnTo>
                  <a:pt x="321" y="311"/>
                </a:lnTo>
                <a:lnTo>
                  <a:pt x="319" y="313"/>
                </a:lnTo>
                <a:lnTo>
                  <a:pt x="317" y="313"/>
                </a:lnTo>
                <a:lnTo>
                  <a:pt x="315" y="315"/>
                </a:lnTo>
                <a:lnTo>
                  <a:pt x="313" y="317"/>
                </a:lnTo>
                <a:lnTo>
                  <a:pt x="311" y="319"/>
                </a:lnTo>
                <a:lnTo>
                  <a:pt x="309" y="319"/>
                </a:lnTo>
                <a:lnTo>
                  <a:pt x="307" y="321"/>
                </a:lnTo>
                <a:lnTo>
                  <a:pt x="305" y="323"/>
                </a:lnTo>
                <a:lnTo>
                  <a:pt x="303" y="323"/>
                </a:lnTo>
                <a:lnTo>
                  <a:pt x="301" y="325"/>
                </a:lnTo>
                <a:lnTo>
                  <a:pt x="299" y="327"/>
                </a:lnTo>
                <a:lnTo>
                  <a:pt x="297" y="327"/>
                </a:lnTo>
                <a:lnTo>
                  <a:pt x="295" y="329"/>
                </a:lnTo>
                <a:lnTo>
                  <a:pt x="293" y="331"/>
                </a:lnTo>
                <a:lnTo>
                  <a:pt x="291" y="331"/>
                </a:lnTo>
                <a:lnTo>
                  <a:pt x="289" y="333"/>
                </a:lnTo>
                <a:lnTo>
                  <a:pt x="287" y="333"/>
                </a:lnTo>
                <a:lnTo>
                  <a:pt x="287" y="335"/>
                </a:lnTo>
                <a:lnTo>
                  <a:pt x="285" y="337"/>
                </a:lnTo>
                <a:lnTo>
                  <a:pt x="283" y="337"/>
                </a:lnTo>
                <a:lnTo>
                  <a:pt x="283" y="339"/>
                </a:lnTo>
                <a:lnTo>
                  <a:pt x="281" y="341"/>
                </a:lnTo>
                <a:lnTo>
                  <a:pt x="277" y="343"/>
                </a:lnTo>
                <a:lnTo>
                  <a:pt x="275" y="345"/>
                </a:lnTo>
                <a:lnTo>
                  <a:pt x="275" y="347"/>
                </a:lnTo>
                <a:lnTo>
                  <a:pt x="273" y="347"/>
                </a:lnTo>
                <a:lnTo>
                  <a:pt x="271" y="349"/>
                </a:lnTo>
                <a:lnTo>
                  <a:pt x="269" y="351"/>
                </a:lnTo>
                <a:lnTo>
                  <a:pt x="267" y="353"/>
                </a:lnTo>
                <a:lnTo>
                  <a:pt x="265" y="357"/>
                </a:lnTo>
                <a:lnTo>
                  <a:pt x="263" y="359"/>
                </a:lnTo>
                <a:lnTo>
                  <a:pt x="257" y="363"/>
                </a:lnTo>
                <a:lnTo>
                  <a:pt x="255" y="365"/>
                </a:lnTo>
                <a:lnTo>
                  <a:pt x="255" y="367"/>
                </a:lnTo>
                <a:lnTo>
                  <a:pt x="253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5" y="369"/>
                </a:lnTo>
                <a:lnTo>
                  <a:pt x="243" y="369"/>
                </a:lnTo>
                <a:lnTo>
                  <a:pt x="241" y="369"/>
                </a:lnTo>
                <a:lnTo>
                  <a:pt x="239" y="369"/>
                </a:lnTo>
                <a:lnTo>
                  <a:pt x="237" y="369"/>
                </a:lnTo>
                <a:lnTo>
                  <a:pt x="235" y="371"/>
                </a:lnTo>
                <a:lnTo>
                  <a:pt x="233" y="371"/>
                </a:lnTo>
                <a:lnTo>
                  <a:pt x="231" y="371"/>
                </a:lnTo>
                <a:lnTo>
                  <a:pt x="229" y="371"/>
                </a:lnTo>
                <a:lnTo>
                  <a:pt x="227" y="371"/>
                </a:lnTo>
                <a:lnTo>
                  <a:pt x="225" y="373"/>
                </a:lnTo>
                <a:lnTo>
                  <a:pt x="223" y="373"/>
                </a:lnTo>
                <a:lnTo>
                  <a:pt x="221" y="373"/>
                </a:lnTo>
                <a:lnTo>
                  <a:pt x="219" y="373"/>
                </a:lnTo>
                <a:lnTo>
                  <a:pt x="217" y="373"/>
                </a:lnTo>
                <a:lnTo>
                  <a:pt x="217" y="375"/>
                </a:lnTo>
                <a:lnTo>
                  <a:pt x="215" y="375"/>
                </a:lnTo>
                <a:lnTo>
                  <a:pt x="213" y="375"/>
                </a:lnTo>
                <a:lnTo>
                  <a:pt x="211" y="375"/>
                </a:lnTo>
                <a:lnTo>
                  <a:pt x="209" y="375"/>
                </a:lnTo>
                <a:lnTo>
                  <a:pt x="207" y="375"/>
                </a:lnTo>
                <a:lnTo>
                  <a:pt x="205" y="373"/>
                </a:lnTo>
                <a:lnTo>
                  <a:pt x="207" y="371"/>
                </a:lnTo>
                <a:lnTo>
                  <a:pt x="207" y="369"/>
                </a:lnTo>
                <a:lnTo>
                  <a:pt x="209" y="367"/>
                </a:lnTo>
                <a:lnTo>
                  <a:pt x="207" y="365"/>
                </a:lnTo>
                <a:lnTo>
                  <a:pt x="207" y="363"/>
                </a:lnTo>
                <a:lnTo>
                  <a:pt x="207" y="361"/>
                </a:lnTo>
                <a:lnTo>
                  <a:pt x="207" y="359"/>
                </a:lnTo>
                <a:lnTo>
                  <a:pt x="207" y="357"/>
                </a:lnTo>
                <a:lnTo>
                  <a:pt x="205" y="357"/>
                </a:lnTo>
                <a:lnTo>
                  <a:pt x="203" y="355"/>
                </a:lnTo>
                <a:lnTo>
                  <a:pt x="201" y="355"/>
                </a:lnTo>
                <a:lnTo>
                  <a:pt x="199" y="355"/>
                </a:lnTo>
                <a:lnTo>
                  <a:pt x="197" y="355"/>
                </a:lnTo>
                <a:lnTo>
                  <a:pt x="195" y="355"/>
                </a:lnTo>
                <a:lnTo>
                  <a:pt x="193" y="353"/>
                </a:lnTo>
                <a:lnTo>
                  <a:pt x="193" y="351"/>
                </a:lnTo>
                <a:lnTo>
                  <a:pt x="191" y="349"/>
                </a:lnTo>
                <a:lnTo>
                  <a:pt x="189" y="349"/>
                </a:lnTo>
                <a:lnTo>
                  <a:pt x="187" y="351"/>
                </a:lnTo>
                <a:lnTo>
                  <a:pt x="185" y="349"/>
                </a:lnTo>
                <a:lnTo>
                  <a:pt x="183" y="349"/>
                </a:lnTo>
                <a:lnTo>
                  <a:pt x="181" y="347"/>
                </a:lnTo>
                <a:lnTo>
                  <a:pt x="179" y="345"/>
                </a:lnTo>
                <a:lnTo>
                  <a:pt x="179" y="343"/>
                </a:lnTo>
                <a:lnTo>
                  <a:pt x="177" y="341"/>
                </a:lnTo>
                <a:lnTo>
                  <a:pt x="175" y="341"/>
                </a:lnTo>
                <a:lnTo>
                  <a:pt x="173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1" y="333"/>
                </a:lnTo>
                <a:lnTo>
                  <a:pt x="171" y="331"/>
                </a:lnTo>
                <a:lnTo>
                  <a:pt x="169" y="331"/>
                </a:lnTo>
                <a:lnTo>
                  <a:pt x="167" y="329"/>
                </a:lnTo>
                <a:lnTo>
                  <a:pt x="165" y="327"/>
                </a:lnTo>
                <a:lnTo>
                  <a:pt x="163" y="325"/>
                </a:lnTo>
                <a:lnTo>
                  <a:pt x="161" y="325"/>
                </a:lnTo>
                <a:lnTo>
                  <a:pt x="159" y="323"/>
                </a:lnTo>
                <a:lnTo>
                  <a:pt x="157" y="321"/>
                </a:lnTo>
                <a:lnTo>
                  <a:pt x="155" y="321"/>
                </a:lnTo>
                <a:lnTo>
                  <a:pt x="153" y="319"/>
                </a:lnTo>
                <a:lnTo>
                  <a:pt x="151" y="317"/>
                </a:lnTo>
                <a:lnTo>
                  <a:pt x="149" y="317"/>
                </a:lnTo>
                <a:lnTo>
                  <a:pt x="147" y="313"/>
                </a:lnTo>
                <a:lnTo>
                  <a:pt x="145" y="313"/>
                </a:lnTo>
                <a:lnTo>
                  <a:pt x="143" y="311"/>
                </a:lnTo>
                <a:lnTo>
                  <a:pt x="141" y="309"/>
                </a:lnTo>
                <a:lnTo>
                  <a:pt x="139" y="309"/>
                </a:lnTo>
                <a:lnTo>
                  <a:pt x="137" y="308"/>
                </a:lnTo>
                <a:lnTo>
                  <a:pt x="137" y="306"/>
                </a:lnTo>
                <a:lnTo>
                  <a:pt x="135" y="304"/>
                </a:lnTo>
                <a:lnTo>
                  <a:pt x="134" y="304"/>
                </a:lnTo>
                <a:lnTo>
                  <a:pt x="132" y="302"/>
                </a:lnTo>
                <a:lnTo>
                  <a:pt x="130" y="300"/>
                </a:lnTo>
                <a:lnTo>
                  <a:pt x="128" y="300"/>
                </a:lnTo>
                <a:lnTo>
                  <a:pt x="126" y="298"/>
                </a:lnTo>
                <a:lnTo>
                  <a:pt x="124" y="296"/>
                </a:lnTo>
                <a:lnTo>
                  <a:pt x="122" y="294"/>
                </a:lnTo>
                <a:lnTo>
                  <a:pt x="120" y="294"/>
                </a:lnTo>
                <a:lnTo>
                  <a:pt x="120" y="292"/>
                </a:lnTo>
                <a:lnTo>
                  <a:pt x="118" y="290"/>
                </a:lnTo>
                <a:lnTo>
                  <a:pt x="116" y="290"/>
                </a:lnTo>
                <a:lnTo>
                  <a:pt x="114" y="288"/>
                </a:lnTo>
                <a:lnTo>
                  <a:pt x="112" y="286"/>
                </a:lnTo>
                <a:lnTo>
                  <a:pt x="110" y="286"/>
                </a:lnTo>
                <a:lnTo>
                  <a:pt x="108" y="284"/>
                </a:lnTo>
                <a:lnTo>
                  <a:pt x="106" y="282"/>
                </a:lnTo>
                <a:lnTo>
                  <a:pt x="104" y="280"/>
                </a:lnTo>
                <a:lnTo>
                  <a:pt x="102" y="278"/>
                </a:lnTo>
                <a:lnTo>
                  <a:pt x="100" y="276"/>
                </a:lnTo>
                <a:lnTo>
                  <a:pt x="98" y="276"/>
                </a:lnTo>
                <a:lnTo>
                  <a:pt x="96" y="274"/>
                </a:lnTo>
                <a:lnTo>
                  <a:pt x="94" y="272"/>
                </a:lnTo>
                <a:lnTo>
                  <a:pt x="92" y="272"/>
                </a:lnTo>
                <a:lnTo>
                  <a:pt x="90" y="270"/>
                </a:lnTo>
                <a:lnTo>
                  <a:pt x="88" y="268"/>
                </a:lnTo>
                <a:lnTo>
                  <a:pt x="86" y="266"/>
                </a:lnTo>
                <a:lnTo>
                  <a:pt x="84" y="266"/>
                </a:lnTo>
                <a:lnTo>
                  <a:pt x="82" y="264"/>
                </a:lnTo>
                <a:lnTo>
                  <a:pt x="82" y="262"/>
                </a:lnTo>
                <a:lnTo>
                  <a:pt x="80" y="262"/>
                </a:lnTo>
                <a:lnTo>
                  <a:pt x="78" y="260"/>
                </a:lnTo>
                <a:lnTo>
                  <a:pt x="76" y="258"/>
                </a:lnTo>
                <a:lnTo>
                  <a:pt x="72" y="256"/>
                </a:lnTo>
                <a:lnTo>
                  <a:pt x="70" y="254"/>
                </a:lnTo>
                <a:lnTo>
                  <a:pt x="68" y="254"/>
                </a:lnTo>
                <a:lnTo>
                  <a:pt x="66" y="252"/>
                </a:lnTo>
                <a:lnTo>
                  <a:pt x="66" y="250"/>
                </a:lnTo>
                <a:lnTo>
                  <a:pt x="64" y="250"/>
                </a:lnTo>
                <a:lnTo>
                  <a:pt x="62" y="250"/>
                </a:lnTo>
                <a:lnTo>
                  <a:pt x="62" y="248"/>
                </a:lnTo>
                <a:lnTo>
                  <a:pt x="60" y="246"/>
                </a:lnTo>
                <a:lnTo>
                  <a:pt x="58" y="246"/>
                </a:lnTo>
                <a:lnTo>
                  <a:pt x="56" y="244"/>
                </a:lnTo>
                <a:lnTo>
                  <a:pt x="54" y="242"/>
                </a:lnTo>
                <a:lnTo>
                  <a:pt x="52" y="240"/>
                </a:lnTo>
                <a:lnTo>
                  <a:pt x="50" y="240"/>
                </a:lnTo>
                <a:lnTo>
                  <a:pt x="48" y="238"/>
                </a:lnTo>
                <a:lnTo>
                  <a:pt x="44" y="236"/>
                </a:lnTo>
                <a:lnTo>
                  <a:pt x="42" y="234"/>
                </a:lnTo>
                <a:lnTo>
                  <a:pt x="40" y="232"/>
                </a:lnTo>
                <a:lnTo>
                  <a:pt x="38" y="230"/>
                </a:lnTo>
                <a:lnTo>
                  <a:pt x="36" y="230"/>
                </a:lnTo>
                <a:lnTo>
                  <a:pt x="34" y="228"/>
                </a:lnTo>
                <a:lnTo>
                  <a:pt x="32" y="226"/>
                </a:lnTo>
                <a:lnTo>
                  <a:pt x="30" y="226"/>
                </a:lnTo>
                <a:lnTo>
                  <a:pt x="28" y="224"/>
                </a:lnTo>
                <a:lnTo>
                  <a:pt x="26" y="222"/>
                </a:lnTo>
                <a:lnTo>
                  <a:pt x="24" y="222"/>
                </a:lnTo>
                <a:lnTo>
                  <a:pt x="20" y="218"/>
                </a:lnTo>
                <a:lnTo>
                  <a:pt x="18" y="218"/>
                </a:lnTo>
                <a:lnTo>
                  <a:pt x="16" y="216"/>
                </a:lnTo>
                <a:lnTo>
                  <a:pt x="14" y="214"/>
                </a:lnTo>
                <a:lnTo>
                  <a:pt x="10" y="212"/>
                </a:lnTo>
                <a:lnTo>
                  <a:pt x="10" y="210"/>
                </a:lnTo>
                <a:lnTo>
                  <a:pt x="8" y="210"/>
                </a:lnTo>
                <a:lnTo>
                  <a:pt x="6" y="208"/>
                </a:lnTo>
                <a:lnTo>
                  <a:pt x="4" y="206"/>
                </a:lnTo>
                <a:lnTo>
                  <a:pt x="2" y="206"/>
                </a:lnTo>
                <a:lnTo>
                  <a:pt x="0" y="20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7" name="Freeform 2331">
            <a:extLst>
              <a:ext uri="{FF2B5EF4-FFF2-40B4-BE49-F238E27FC236}">
                <a16:creationId xmlns:a16="http://schemas.microsoft.com/office/drawing/2014/main" id="{D6278940-E46F-48C8-9787-2F28B3AF127C}"/>
              </a:ext>
            </a:extLst>
          </p:cNvPr>
          <p:cNvSpPr>
            <a:spLocks/>
          </p:cNvSpPr>
          <p:nvPr/>
        </p:nvSpPr>
        <p:spPr bwMode="auto">
          <a:xfrm>
            <a:off x="3976691" y="2714626"/>
            <a:ext cx="579437" cy="595313"/>
          </a:xfrm>
          <a:custGeom>
            <a:avLst/>
            <a:gdLst>
              <a:gd name="T0" fmla="*/ 0 w 365"/>
              <a:gd name="T1" fmla="*/ 463709139 h 375"/>
              <a:gd name="T2" fmla="*/ 40322465 w 365"/>
              <a:gd name="T3" fmla="*/ 413305972 h 375"/>
              <a:gd name="T4" fmla="*/ 85685239 w 365"/>
              <a:gd name="T5" fmla="*/ 393144705 h 375"/>
              <a:gd name="T6" fmla="*/ 131048012 w 365"/>
              <a:gd name="T7" fmla="*/ 378023755 h 375"/>
              <a:gd name="T8" fmla="*/ 171370477 w 365"/>
              <a:gd name="T9" fmla="*/ 347781855 h 375"/>
              <a:gd name="T10" fmla="*/ 211692942 w 365"/>
              <a:gd name="T11" fmla="*/ 327620588 h 375"/>
              <a:gd name="T12" fmla="*/ 221773559 w 365"/>
              <a:gd name="T13" fmla="*/ 297378687 h 375"/>
              <a:gd name="T14" fmla="*/ 262096024 w 365"/>
              <a:gd name="T15" fmla="*/ 277217420 h 375"/>
              <a:gd name="T16" fmla="*/ 317539413 w 365"/>
              <a:gd name="T17" fmla="*/ 262096470 h 375"/>
              <a:gd name="T18" fmla="*/ 340220006 w 365"/>
              <a:gd name="T19" fmla="*/ 246975520 h 375"/>
              <a:gd name="T20" fmla="*/ 322579722 w 365"/>
              <a:gd name="T21" fmla="*/ 196572353 h 375"/>
              <a:gd name="T22" fmla="*/ 322579722 w 365"/>
              <a:gd name="T23" fmla="*/ 151209502 h 375"/>
              <a:gd name="T24" fmla="*/ 307458797 w 365"/>
              <a:gd name="T25" fmla="*/ 115927285 h 375"/>
              <a:gd name="T26" fmla="*/ 332660338 w 365"/>
              <a:gd name="T27" fmla="*/ 95766018 h 375"/>
              <a:gd name="T28" fmla="*/ 370461855 w 365"/>
              <a:gd name="T29" fmla="*/ 70564434 h 375"/>
              <a:gd name="T30" fmla="*/ 400703704 w 365"/>
              <a:gd name="T31" fmla="*/ 55443484 h 375"/>
              <a:gd name="T32" fmla="*/ 456147094 w 365"/>
              <a:gd name="T33" fmla="*/ 30241900 h 375"/>
              <a:gd name="T34" fmla="*/ 506550175 w 365"/>
              <a:gd name="T35" fmla="*/ 30241900 h 375"/>
              <a:gd name="T36" fmla="*/ 556953257 w 365"/>
              <a:gd name="T37" fmla="*/ 15120950 h 375"/>
              <a:gd name="T38" fmla="*/ 612396647 w 365"/>
              <a:gd name="T39" fmla="*/ 15120950 h 375"/>
              <a:gd name="T40" fmla="*/ 657759420 w 365"/>
              <a:gd name="T41" fmla="*/ 15120950 h 375"/>
              <a:gd name="T42" fmla="*/ 698081885 w 365"/>
              <a:gd name="T43" fmla="*/ 15120950 h 375"/>
              <a:gd name="T44" fmla="*/ 733364042 w 365"/>
              <a:gd name="T45" fmla="*/ 10080633 h 375"/>
              <a:gd name="T46" fmla="*/ 768646199 w 365"/>
              <a:gd name="T47" fmla="*/ 15120950 h 375"/>
              <a:gd name="T48" fmla="*/ 758565583 w 365"/>
              <a:gd name="T49" fmla="*/ 45362851 h 375"/>
              <a:gd name="T50" fmla="*/ 758565583 w 365"/>
              <a:gd name="T51" fmla="*/ 85685384 h 375"/>
              <a:gd name="T52" fmla="*/ 753525275 w 365"/>
              <a:gd name="T53" fmla="*/ 126007918 h 375"/>
              <a:gd name="T54" fmla="*/ 723283426 w 365"/>
              <a:gd name="T55" fmla="*/ 156249819 h 375"/>
              <a:gd name="T56" fmla="*/ 733364042 w 365"/>
              <a:gd name="T57" fmla="*/ 191532036 h 375"/>
              <a:gd name="T58" fmla="*/ 758565583 w 365"/>
              <a:gd name="T59" fmla="*/ 241935203 h 375"/>
              <a:gd name="T60" fmla="*/ 793847740 w 365"/>
              <a:gd name="T61" fmla="*/ 287298054 h 375"/>
              <a:gd name="T62" fmla="*/ 808968664 w 365"/>
              <a:gd name="T63" fmla="*/ 342741538 h 375"/>
              <a:gd name="T64" fmla="*/ 808968664 w 365"/>
              <a:gd name="T65" fmla="*/ 383064072 h 375"/>
              <a:gd name="T66" fmla="*/ 824089589 w 365"/>
              <a:gd name="T67" fmla="*/ 438507556 h 375"/>
              <a:gd name="T68" fmla="*/ 829129897 w 365"/>
              <a:gd name="T69" fmla="*/ 488910723 h 375"/>
              <a:gd name="T70" fmla="*/ 824089589 w 365"/>
              <a:gd name="T71" fmla="*/ 544354207 h 375"/>
              <a:gd name="T72" fmla="*/ 808968664 w 365"/>
              <a:gd name="T73" fmla="*/ 584676741 h 375"/>
              <a:gd name="T74" fmla="*/ 834170205 w 365"/>
              <a:gd name="T75" fmla="*/ 645160542 h 375"/>
              <a:gd name="T76" fmla="*/ 869452362 w 365"/>
              <a:gd name="T77" fmla="*/ 660281492 h 375"/>
              <a:gd name="T78" fmla="*/ 909774827 w 365"/>
              <a:gd name="T79" fmla="*/ 685483076 h 375"/>
              <a:gd name="T80" fmla="*/ 899694211 w 365"/>
              <a:gd name="T81" fmla="*/ 725805610 h 375"/>
              <a:gd name="T82" fmla="*/ 849291130 w 365"/>
              <a:gd name="T83" fmla="*/ 761087827 h 375"/>
              <a:gd name="T84" fmla="*/ 814008973 w 365"/>
              <a:gd name="T85" fmla="*/ 778729729 h 375"/>
              <a:gd name="T86" fmla="*/ 783767124 w 365"/>
              <a:gd name="T87" fmla="*/ 803931313 h 375"/>
              <a:gd name="T88" fmla="*/ 728323734 w 365"/>
              <a:gd name="T89" fmla="*/ 839213530 h 375"/>
              <a:gd name="T90" fmla="*/ 682960961 w 365"/>
              <a:gd name="T91" fmla="*/ 879536064 h 375"/>
              <a:gd name="T92" fmla="*/ 622477263 w 365"/>
              <a:gd name="T93" fmla="*/ 924898914 h 375"/>
              <a:gd name="T94" fmla="*/ 567033873 w 365"/>
              <a:gd name="T95" fmla="*/ 940019865 h 375"/>
              <a:gd name="T96" fmla="*/ 521671100 w 365"/>
              <a:gd name="T97" fmla="*/ 945060181 h 375"/>
              <a:gd name="T98" fmla="*/ 516630792 w 365"/>
              <a:gd name="T99" fmla="*/ 899697331 h 375"/>
              <a:gd name="T100" fmla="*/ 471268018 w 365"/>
              <a:gd name="T101" fmla="*/ 884576380 h 375"/>
              <a:gd name="T102" fmla="*/ 430945553 w 365"/>
              <a:gd name="T103" fmla="*/ 854334480 h 375"/>
              <a:gd name="T104" fmla="*/ 405744012 w 365"/>
              <a:gd name="T105" fmla="*/ 819052263 h 375"/>
              <a:gd name="T106" fmla="*/ 355340931 w 365"/>
              <a:gd name="T107" fmla="*/ 778729729 h 375"/>
              <a:gd name="T108" fmla="*/ 307458797 w 365"/>
              <a:gd name="T109" fmla="*/ 740926560 h 375"/>
              <a:gd name="T110" fmla="*/ 262096024 w 365"/>
              <a:gd name="T111" fmla="*/ 705644343 h 375"/>
              <a:gd name="T112" fmla="*/ 211692942 w 365"/>
              <a:gd name="T113" fmla="*/ 670362126 h 375"/>
              <a:gd name="T114" fmla="*/ 161289861 w 365"/>
              <a:gd name="T115" fmla="*/ 630039592 h 375"/>
              <a:gd name="T116" fmla="*/ 105846471 w 365"/>
              <a:gd name="T117" fmla="*/ 589717058 h 375"/>
              <a:gd name="T118" fmla="*/ 45362773 w 365"/>
              <a:gd name="T119" fmla="*/ 549394524 h 37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65" h="375">
                <a:moveTo>
                  <a:pt x="0" y="204"/>
                </a:moveTo>
                <a:lnTo>
                  <a:pt x="0" y="202"/>
                </a:lnTo>
                <a:lnTo>
                  <a:pt x="0" y="200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2"/>
                </a:lnTo>
                <a:lnTo>
                  <a:pt x="0" y="190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2"/>
                </a:lnTo>
                <a:lnTo>
                  <a:pt x="0" y="180"/>
                </a:lnTo>
                <a:lnTo>
                  <a:pt x="0" y="176"/>
                </a:lnTo>
                <a:lnTo>
                  <a:pt x="0" y="174"/>
                </a:lnTo>
                <a:lnTo>
                  <a:pt x="2" y="174"/>
                </a:lnTo>
                <a:lnTo>
                  <a:pt x="4" y="172"/>
                </a:lnTo>
                <a:lnTo>
                  <a:pt x="6" y="172"/>
                </a:lnTo>
                <a:lnTo>
                  <a:pt x="10" y="168"/>
                </a:lnTo>
                <a:lnTo>
                  <a:pt x="12" y="166"/>
                </a:lnTo>
                <a:lnTo>
                  <a:pt x="14" y="164"/>
                </a:lnTo>
                <a:lnTo>
                  <a:pt x="16" y="164"/>
                </a:lnTo>
                <a:lnTo>
                  <a:pt x="18" y="162"/>
                </a:lnTo>
                <a:lnTo>
                  <a:pt x="20" y="160"/>
                </a:lnTo>
                <a:lnTo>
                  <a:pt x="22" y="160"/>
                </a:lnTo>
                <a:lnTo>
                  <a:pt x="24" y="160"/>
                </a:lnTo>
                <a:lnTo>
                  <a:pt x="26" y="158"/>
                </a:lnTo>
                <a:lnTo>
                  <a:pt x="28" y="156"/>
                </a:lnTo>
                <a:lnTo>
                  <a:pt x="30" y="156"/>
                </a:lnTo>
                <a:lnTo>
                  <a:pt x="32" y="156"/>
                </a:lnTo>
                <a:lnTo>
                  <a:pt x="34" y="156"/>
                </a:lnTo>
                <a:lnTo>
                  <a:pt x="36" y="156"/>
                </a:lnTo>
                <a:lnTo>
                  <a:pt x="38" y="156"/>
                </a:lnTo>
                <a:lnTo>
                  <a:pt x="40" y="156"/>
                </a:lnTo>
                <a:lnTo>
                  <a:pt x="40" y="154"/>
                </a:lnTo>
                <a:lnTo>
                  <a:pt x="42" y="152"/>
                </a:lnTo>
                <a:lnTo>
                  <a:pt x="44" y="152"/>
                </a:lnTo>
                <a:lnTo>
                  <a:pt x="46" y="152"/>
                </a:lnTo>
                <a:lnTo>
                  <a:pt x="48" y="152"/>
                </a:lnTo>
                <a:lnTo>
                  <a:pt x="52" y="150"/>
                </a:lnTo>
                <a:lnTo>
                  <a:pt x="54" y="150"/>
                </a:lnTo>
                <a:lnTo>
                  <a:pt x="56" y="150"/>
                </a:lnTo>
                <a:lnTo>
                  <a:pt x="58" y="150"/>
                </a:lnTo>
                <a:lnTo>
                  <a:pt x="60" y="148"/>
                </a:lnTo>
                <a:lnTo>
                  <a:pt x="62" y="146"/>
                </a:lnTo>
                <a:lnTo>
                  <a:pt x="64" y="144"/>
                </a:lnTo>
                <a:lnTo>
                  <a:pt x="66" y="142"/>
                </a:lnTo>
                <a:lnTo>
                  <a:pt x="66" y="140"/>
                </a:lnTo>
                <a:lnTo>
                  <a:pt x="68" y="138"/>
                </a:lnTo>
                <a:lnTo>
                  <a:pt x="70" y="136"/>
                </a:lnTo>
                <a:lnTo>
                  <a:pt x="72" y="136"/>
                </a:lnTo>
                <a:lnTo>
                  <a:pt x="74" y="136"/>
                </a:lnTo>
                <a:lnTo>
                  <a:pt x="76" y="134"/>
                </a:lnTo>
                <a:lnTo>
                  <a:pt x="78" y="134"/>
                </a:lnTo>
                <a:lnTo>
                  <a:pt x="80" y="132"/>
                </a:lnTo>
                <a:lnTo>
                  <a:pt x="82" y="132"/>
                </a:lnTo>
                <a:lnTo>
                  <a:pt x="84" y="130"/>
                </a:lnTo>
                <a:lnTo>
                  <a:pt x="86" y="128"/>
                </a:lnTo>
                <a:lnTo>
                  <a:pt x="88" y="128"/>
                </a:lnTo>
                <a:lnTo>
                  <a:pt x="90" y="128"/>
                </a:lnTo>
                <a:lnTo>
                  <a:pt x="92" y="126"/>
                </a:lnTo>
                <a:lnTo>
                  <a:pt x="90" y="124"/>
                </a:lnTo>
                <a:lnTo>
                  <a:pt x="88" y="122"/>
                </a:lnTo>
                <a:lnTo>
                  <a:pt x="88" y="120"/>
                </a:lnTo>
                <a:lnTo>
                  <a:pt x="90" y="118"/>
                </a:lnTo>
                <a:lnTo>
                  <a:pt x="88" y="118"/>
                </a:lnTo>
                <a:lnTo>
                  <a:pt x="88" y="116"/>
                </a:lnTo>
                <a:lnTo>
                  <a:pt x="88" y="114"/>
                </a:lnTo>
                <a:lnTo>
                  <a:pt x="90" y="112"/>
                </a:lnTo>
                <a:lnTo>
                  <a:pt x="92" y="112"/>
                </a:lnTo>
                <a:lnTo>
                  <a:pt x="94" y="114"/>
                </a:lnTo>
                <a:lnTo>
                  <a:pt x="96" y="112"/>
                </a:lnTo>
                <a:lnTo>
                  <a:pt x="98" y="112"/>
                </a:lnTo>
                <a:lnTo>
                  <a:pt x="100" y="110"/>
                </a:lnTo>
                <a:lnTo>
                  <a:pt x="102" y="110"/>
                </a:lnTo>
                <a:lnTo>
                  <a:pt x="104" y="110"/>
                </a:lnTo>
                <a:lnTo>
                  <a:pt x="104" y="108"/>
                </a:lnTo>
                <a:lnTo>
                  <a:pt x="104" y="106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4" y="104"/>
                </a:lnTo>
                <a:lnTo>
                  <a:pt x="116" y="104"/>
                </a:lnTo>
                <a:lnTo>
                  <a:pt x="124" y="104"/>
                </a:lnTo>
                <a:lnTo>
                  <a:pt x="126" y="104"/>
                </a:lnTo>
                <a:lnTo>
                  <a:pt x="128" y="104"/>
                </a:lnTo>
                <a:lnTo>
                  <a:pt x="132" y="104"/>
                </a:lnTo>
                <a:lnTo>
                  <a:pt x="134" y="104"/>
                </a:lnTo>
                <a:lnTo>
                  <a:pt x="134" y="102"/>
                </a:lnTo>
                <a:lnTo>
                  <a:pt x="134" y="100"/>
                </a:lnTo>
                <a:lnTo>
                  <a:pt x="134" y="98"/>
                </a:lnTo>
                <a:lnTo>
                  <a:pt x="135" y="98"/>
                </a:lnTo>
                <a:lnTo>
                  <a:pt x="137" y="96"/>
                </a:lnTo>
                <a:lnTo>
                  <a:pt x="135" y="94"/>
                </a:lnTo>
                <a:lnTo>
                  <a:pt x="134" y="92"/>
                </a:lnTo>
                <a:lnTo>
                  <a:pt x="132" y="92"/>
                </a:lnTo>
                <a:lnTo>
                  <a:pt x="132" y="90"/>
                </a:lnTo>
                <a:lnTo>
                  <a:pt x="130" y="88"/>
                </a:lnTo>
                <a:lnTo>
                  <a:pt x="130" y="86"/>
                </a:lnTo>
                <a:lnTo>
                  <a:pt x="130" y="84"/>
                </a:lnTo>
                <a:lnTo>
                  <a:pt x="128" y="82"/>
                </a:lnTo>
                <a:lnTo>
                  <a:pt x="128" y="80"/>
                </a:lnTo>
                <a:lnTo>
                  <a:pt x="128" y="78"/>
                </a:lnTo>
                <a:lnTo>
                  <a:pt x="128" y="76"/>
                </a:lnTo>
                <a:lnTo>
                  <a:pt x="128" y="74"/>
                </a:lnTo>
                <a:lnTo>
                  <a:pt x="128" y="72"/>
                </a:lnTo>
                <a:lnTo>
                  <a:pt x="126" y="72"/>
                </a:lnTo>
                <a:lnTo>
                  <a:pt x="128" y="70"/>
                </a:lnTo>
                <a:lnTo>
                  <a:pt x="128" y="68"/>
                </a:lnTo>
                <a:lnTo>
                  <a:pt x="128" y="66"/>
                </a:lnTo>
                <a:lnTo>
                  <a:pt x="128" y="64"/>
                </a:lnTo>
                <a:lnTo>
                  <a:pt x="128" y="62"/>
                </a:lnTo>
                <a:lnTo>
                  <a:pt x="128" y="60"/>
                </a:lnTo>
                <a:lnTo>
                  <a:pt x="128" y="58"/>
                </a:lnTo>
                <a:lnTo>
                  <a:pt x="126" y="58"/>
                </a:lnTo>
                <a:lnTo>
                  <a:pt x="128" y="56"/>
                </a:lnTo>
                <a:lnTo>
                  <a:pt x="128" y="54"/>
                </a:lnTo>
                <a:lnTo>
                  <a:pt x="126" y="54"/>
                </a:lnTo>
                <a:lnTo>
                  <a:pt x="126" y="52"/>
                </a:lnTo>
                <a:lnTo>
                  <a:pt x="126" y="50"/>
                </a:lnTo>
                <a:lnTo>
                  <a:pt x="126" y="48"/>
                </a:lnTo>
                <a:lnTo>
                  <a:pt x="124" y="46"/>
                </a:lnTo>
                <a:lnTo>
                  <a:pt x="122" y="46"/>
                </a:lnTo>
                <a:lnTo>
                  <a:pt x="120" y="44"/>
                </a:lnTo>
                <a:lnTo>
                  <a:pt x="120" y="42"/>
                </a:lnTo>
                <a:lnTo>
                  <a:pt x="122" y="42"/>
                </a:lnTo>
                <a:lnTo>
                  <a:pt x="124" y="42"/>
                </a:lnTo>
                <a:lnTo>
                  <a:pt x="126" y="42"/>
                </a:lnTo>
                <a:lnTo>
                  <a:pt x="128" y="42"/>
                </a:lnTo>
                <a:lnTo>
                  <a:pt x="130" y="40"/>
                </a:lnTo>
                <a:lnTo>
                  <a:pt x="132" y="38"/>
                </a:lnTo>
                <a:lnTo>
                  <a:pt x="134" y="38"/>
                </a:lnTo>
                <a:lnTo>
                  <a:pt x="135" y="36"/>
                </a:lnTo>
                <a:lnTo>
                  <a:pt x="135" y="34"/>
                </a:lnTo>
                <a:lnTo>
                  <a:pt x="137" y="32"/>
                </a:lnTo>
                <a:lnTo>
                  <a:pt x="139" y="32"/>
                </a:lnTo>
                <a:lnTo>
                  <a:pt x="139" y="30"/>
                </a:lnTo>
                <a:lnTo>
                  <a:pt x="141" y="30"/>
                </a:lnTo>
                <a:lnTo>
                  <a:pt x="143" y="28"/>
                </a:lnTo>
                <a:lnTo>
                  <a:pt x="145" y="30"/>
                </a:lnTo>
                <a:lnTo>
                  <a:pt x="147" y="28"/>
                </a:lnTo>
                <a:lnTo>
                  <a:pt x="151" y="26"/>
                </a:lnTo>
                <a:lnTo>
                  <a:pt x="153" y="26"/>
                </a:lnTo>
                <a:lnTo>
                  <a:pt x="153" y="28"/>
                </a:lnTo>
                <a:lnTo>
                  <a:pt x="155" y="28"/>
                </a:lnTo>
                <a:lnTo>
                  <a:pt x="157" y="26"/>
                </a:lnTo>
                <a:lnTo>
                  <a:pt x="159" y="24"/>
                </a:lnTo>
                <a:lnTo>
                  <a:pt x="159" y="22"/>
                </a:lnTo>
                <a:lnTo>
                  <a:pt x="163" y="20"/>
                </a:lnTo>
                <a:lnTo>
                  <a:pt x="165" y="18"/>
                </a:lnTo>
                <a:lnTo>
                  <a:pt x="167" y="18"/>
                </a:lnTo>
                <a:lnTo>
                  <a:pt x="169" y="16"/>
                </a:lnTo>
                <a:lnTo>
                  <a:pt x="171" y="16"/>
                </a:lnTo>
                <a:lnTo>
                  <a:pt x="173" y="16"/>
                </a:lnTo>
                <a:lnTo>
                  <a:pt x="175" y="14"/>
                </a:lnTo>
                <a:lnTo>
                  <a:pt x="179" y="12"/>
                </a:lnTo>
                <a:lnTo>
                  <a:pt x="181" y="12"/>
                </a:lnTo>
                <a:lnTo>
                  <a:pt x="183" y="12"/>
                </a:lnTo>
                <a:lnTo>
                  <a:pt x="185" y="12"/>
                </a:lnTo>
                <a:lnTo>
                  <a:pt x="187" y="12"/>
                </a:lnTo>
                <a:lnTo>
                  <a:pt x="189" y="12"/>
                </a:lnTo>
                <a:lnTo>
                  <a:pt x="191" y="12"/>
                </a:lnTo>
                <a:lnTo>
                  <a:pt x="193" y="12"/>
                </a:lnTo>
                <a:lnTo>
                  <a:pt x="195" y="10"/>
                </a:lnTo>
                <a:lnTo>
                  <a:pt x="197" y="10"/>
                </a:lnTo>
                <a:lnTo>
                  <a:pt x="199" y="10"/>
                </a:lnTo>
                <a:lnTo>
                  <a:pt x="201" y="12"/>
                </a:lnTo>
                <a:lnTo>
                  <a:pt x="203" y="12"/>
                </a:lnTo>
                <a:lnTo>
                  <a:pt x="205" y="10"/>
                </a:lnTo>
                <a:lnTo>
                  <a:pt x="207" y="8"/>
                </a:lnTo>
                <a:lnTo>
                  <a:pt x="209" y="6"/>
                </a:lnTo>
                <a:lnTo>
                  <a:pt x="211" y="8"/>
                </a:lnTo>
                <a:lnTo>
                  <a:pt x="213" y="8"/>
                </a:lnTo>
                <a:lnTo>
                  <a:pt x="213" y="6"/>
                </a:lnTo>
                <a:lnTo>
                  <a:pt x="215" y="8"/>
                </a:lnTo>
                <a:lnTo>
                  <a:pt x="217" y="8"/>
                </a:lnTo>
                <a:lnTo>
                  <a:pt x="219" y="6"/>
                </a:lnTo>
                <a:lnTo>
                  <a:pt x="221" y="6"/>
                </a:lnTo>
                <a:lnTo>
                  <a:pt x="223" y="6"/>
                </a:lnTo>
                <a:lnTo>
                  <a:pt x="225" y="4"/>
                </a:lnTo>
                <a:lnTo>
                  <a:pt x="229" y="4"/>
                </a:lnTo>
                <a:lnTo>
                  <a:pt x="231" y="4"/>
                </a:lnTo>
                <a:lnTo>
                  <a:pt x="233" y="4"/>
                </a:lnTo>
                <a:lnTo>
                  <a:pt x="235" y="4"/>
                </a:lnTo>
                <a:lnTo>
                  <a:pt x="239" y="4"/>
                </a:lnTo>
                <a:lnTo>
                  <a:pt x="241" y="4"/>
                </a:lnTo>
                <a:lnTo>
                  <a:pt x="241" y="6"/>
                </a:lnTo>
                <a:lnTo>
                  <a:pt x="243" y="6"/>
                </a:lnTo>
                <a:lnTo>
                  <a:pt x="245" y="6"/>
                </a:lnTo>
                <a:lnTo>
                  <a:pt x="245" y="8"/>
                </a:lnTo>
                <a:lnTo>
                  <a:pt x="247" y="10"/>
                </a:lnTo>
                <a:lnTo>
                  <a:pt x="249" y="10"/>
                </a:lnTo>
                <a:lnTo>
                  <a:pt x="251" y="10"/>
                </a:lnTo>
                <a:lnTo>
                  <a:pt x="253" y="10"/>
                </a:lnTo>
                <a:lnTo>
                  <a:pt x="255" y="8"/>
                </a:lnTo>
                <a:lnTo>
                  <a:pt x="257" y="6"/>
                </a:lnTo>
                <a:lnTo>
                  <a:pt x="259" y="6"/>
                </a:lnTo>
                <a:lnTo>
                  <a:pt x="261" y="6"/>
                </a:lnTo>
                <a:lnTo>
                  <a:pt x="263" y="4"/>
                </a:lnTo>
                <a:lnTo>
                  <a:pt x="265" y="4"/>
                </a:lnTo>
                <a:lnTo>
                  <a:pt x="267" y="2"/>
                </a:lnTo>
                <a:lnTo>
                  <a:pt x="269" y="0"/>
                </a:lnTo>
                <a:lnTo>
                  <a:pt x="271" y="2"/>
                </a:lnTo>
                <a:lnTo>
                  <a:pt x="273" y="4"/>
                </a:lnTo>
                <a:lnTo>
                  <a:pt x="275" y="4"/>
                </a:lnTo>
                <a:lnTo>
                  <a:pt x="277" y="6"/>
                </a:lnTo>
                <a:lnTo>
                  <a:pt x="279" y="4"/>
                </a:lnTo>
                <a:lnTo>
                  <a:pt x="281" y="4"/>
                </a:lnTo>
                <a:lnTo>
                  <a:pt x="283" y="4"/>
                </a:lnTo>
                <a:lnTo>
                  <a:pt x="283" y="2"/>
                </a:lnTo>
                <a:lnTo>
                  <a:pt x="285" y="0"/>
                </a:lnTo>
                <a:lnTo>
                  <a:pt x="287" y="2"/>
                </a:lnTo>
                <a:lnTo>
                  <a:pt x="289" y="2"/>
                </a:lnTo>
                <a:lnTo>
                  <a:pt x="291" y="4"/>
                </a:lnTo>
                <a:lnTo>
                  <a:pt x="291" y="6"/>
                </a:lnTo>
                <a:lnTo>
                  <a:pt x="293" y="6"/>
                </a:lnTo>
                <a:lnTo>
                  <a:pt x="295" y="6"/>
                </a:lnTo>
                <a:lnTo>
                  <a:pt x="297" y="4"/>
                </a:lnTo>
                <a:lnTo>
                  <a:pt x="299" y="4"/>
                </a:lnTo>
                <a:lnTo>
                  <a:pt x="301" y="4"/>
                </a:lnTo>
                <a:lnTo>
                  <a:pt x="303" y="4"/>
                </a:lnTo>
                <a:lnTo>
                  <a:pt x="305" y="4"/>
                </a:lnTo>
                <a:lnTo>
                  <a:pt x="307" y="4"/>
                </a:lnTo>
                <a:lnTo>
                  <a:pt x="305" y="4"/>
                </a:lnTo>
                <a:lnTo>
                  <a:pt x="305" y="6"/>
                </a:lnTo>
                <a:lnTo>
                  <a:pt x="303" y="8"/>
                </a:lnTo>
                <a:lnTo>
                  <a:pt x="301" y="10"/>
                </a:lnTo>
                <a:lnTo>
                  <a:pt x="301" y="12"/>
                </a:lnTo>
                <a:lnTo>
                  <a:pt x="299" y="14"/>
                </a:lnTo>
                <a:lnTo>
                  <a:pt x="301" y="14"/>
                </a:lnTo>
                <a:lnTo>
                  <a:pt x="301" y="16"/>
                </a:lnTo>
                <a:lnTo>
                  <a:pt x="301" y="18"/>
                </a:lnTo>
                <a:lnTo>
                  <a:pt x="301" y="20"/>
                </a:lnTo>
                <a:lnTo>
                  <a:pt x="301" y="22"/>
                </a:lnTo>
                <a:lnTo>
                  <a:pt x="301" y="24"/>
                </a:lnTo>
                <a:lnTo>
                  <a:pt x="299" y="26"/>
                </a:lnTo>
                <a:lnTo>
                  <a:pt x="299" y="28"/>
                </a:lnTo>
                <a:lnTo>
                  <a:pt x="301" y="30"/>
                </a:lnTo>
                <a:lnTo>
                  <a:pt x="301" y="32"/>
                </a:lnTo>
                <a:lnTo>
                  <a:pt x="301" y="34"/>
                </a:lnTo>
                <a:lnTo>
                  <a:pt x="301" y="36"/>
                </a:lnTo>
                <a:lnTo>
                  <a:pt x="301" y="38"/>
                </a:lnTo>
                <a:lnTo>
                  <a:pt x="303" y="38"/>
                </a:lnTo>
                <a:lnTo>
                  <a:pt x="301" y="40"/>
                </a:lnTo>
                <a:lnTo>
                  <a:pt x="301" y="42"/>
                </a:lnTo>
                <a:lnTo>
                  <a:pt x="301" y="44"/>
                </a:lnTo>
                <a:lnTo>
                  <a:pt x="299" y="46"/>
                </a:lnTo>
                <a:lnTo>
                  <a:pt x="299" y="48"/>
                </a:lnTo>
                <a:lnTo>
                  <a:pt x="299" y="50"/>
                </a:lnTo>
                <a:lnTo>
                  <a:pt x="299" y="52"/>
                </a:lnTo>
                <a:lnTo>
                  <a:pt x="297" y="54"/>
                </a:lnTo>
                <a:lnTo>
                  <a:pt x="295" y="54"/>
                </a:lnTo>
                <a:lnTo>
                  <a:pt x="293" y="56"/>
                </a:lnTo>
                <a:lnTo>
                  <a:pt x="291" y="58"/>
                </a:lnTo>
                <a:lnTo>
                  <a:pt x="291" y="60"/>
                </a:lnTo>
                <a:lnTo>
                  <a:pt x="289" y="60"/>
                </a:lnTo>
                <a:lnTo>
                  <a:pt x="287" y="62"/>
                </a:lnTo>
                <a:lnTo>
                  <a:pt x="287" y="64"/>
                </a:lnTo>
                <a:lnTo>
                  <a:pt x="287" y="66"/>
                </a:lnTo>
                <a:lnTo>
                  <a:pt x="287" y="68"/>
                </a:lnTo>
                <a:lnTo>
                  <a:pt x="287" y="70"/>
                </a:lnTo>
                <a:lnTo>
                  <a:pt x="287" y="72"/>
                </a:lnTo>
                <a:lnTo>
                  <a:pt x="289" y="72"/>
                </a:lnTo>
                <a:lnTo>
                  <a:pt x="289" y="76"/>
                </a:lnTo>
                <a:lnTo>
                  <a:pt x="291" y="76"/>
                </a:lnTo>
                <a:lnTo>
                  <a:pt x="291" y="80"/>
                </a:lnTo>
                <a:lnTo>
                  <a:pt x="291" y="82"/>
                </a:lnTo>
                <a:lnTo>
                  <a:pt x="293" y="82"/>
                </a:lnTo>
                <a:lnTo>
                  <a:pt x="295" y="84"/>
                </a:lnTo>
                <a:lnTo>
                  <a:pt x="297" y="84"/>
                </a:lnTo>
                <a:lnTo>
                  <a:pt x="297" y="86"/>
                </a:lnTo>
                <a:lnTo>
                  <a:pt x="299" y="88"/>
                </a:lnTo>
                <a:lnTo>
                  <a:pt x="301" y="90"/>
                </a:lnTo>
                <a:lnTo>
                  <a:pt x="301" y="92"/>
                </a:lnTo>
                <a:lnTo>
                  <a:pt x="301" y="94"/>
                </a:lnTo>
                <a:lnTo>
                  <a:pt x="301" y="96"/>
                </a:lnTo>
                <a:lnTo>
                  <a:pt x="303" y="98"/>
                </a:lnTo>
                <a:lnTo>
                  <a:pt x="309" y="102"/>
                </a:lnTo>
                <a:lnTo>
                  <a:pt x="311" y="102"/>
                </a:lnTo>
                <a:lnTo>
                  <a:pt x="313" y="104"/>
                </a:lnTo>
                <a:lnTo>
                  <a:pt x="313" y="106"/>
                </a:lnTo>
                <a:lnTo>
                  <a:pt x="315" y="108"/>
                </a:lnTo>
                <a:lnTo>
                  <a:pt x="315" y="110"/>
                </a:lnTo>
                <a:lnTo>
                  <a:pt x="315" y="112"/>
                </a:lnTo>
                <a:lnTo>
                  <a:pt x="315" y="114"/>
                </a:lnTo>
                <a:lnTo>
                  <a:pt x="315" y="116"/>
                </a:lnTo>
                <a:lnTo>
                  <a:pt x="317" y="118"/>
                </a:lnTo>
                <a:lnTo>
                  <a:pt x="317" y="120"/>
                </a:lnTo>
                <a:lnTo>
                  <a:pt x="317" y="122"/>
                </a:lnTo>
                <a:lnTo>
                  <a:pt x="317" y="124"/>
                </a:lnTo>
                <a:lnTo>
                  <a:pt x="319" y="126"/>
                </a:lnTo>
                <a:lnTo>
                  <a:pt x="319" y="128"/>
                </a:lnTo>
                <a:lnTo>
                  <a:pt x="319" y="130"/>
                </a:lnTo>
                <a:lnTo>
                  <a:pt x="319" y="132"/>
                </a:lnTo>
                <a:lnTo>
                  <a:pt x="319" y="134"/>
                </a:lnTo>
                <a:lnTo>
                  <a:pt x="321" y="136"/>
                </a:lnTo>
                <a:lnTo>
                  <a:pt x="321" y="138"/>
                </a:lnTo>
                <a:lnTo>
                  <a:pt x="321" y="140"/>
                </a:lnTo>
                <a:lnTo>
                  <a:pt x="321" y="142"/>
                </a:lnTo>
                <a:lnTo>
                  <a:pt x="319" y="144"/>
                </a:lnTo>
                <a:lnTo>
                  <a:pt x="319" y="146"/>
                </a:lnTo>
                <a:lnTo>
                  <a:pt x="319" y="148"/>
                </a:lnTo>
                <a:lnTo>
                  <a:pt x="321" y="150"/>
                </a:lnTo>
                <a:lnTo>
                  <a:pt x="321" y="152"/>
                </a:lnTo>
                <a:lnTo>
                  <a:pt x="323" y="154"/>
                </a:lnTo>
                <a:lnTo>
                  <a:pt x="323" y="156"/>
                </a:lnTo>
                <a:lnTo>
                  <a:pt x="325" y="156"/>
                </a:lnTo>
                <a:lnTo>
                  <a:pt x="325" y="158"/>
                </a:lnTo>
                <a:lnTo>
                  <a:pt x="325" y="160"/>
                </a:lnTo>
                <a:lnTo>
                  <a:pt x="327" y="162"/>
                </a:lnTo>
                <a:lnTo>
                  <a:pt x="327" y="164"/>
                </a:lnTo>
                <a:lnTo>
                  <a:pt x="327" y="166"/>
                </a:lnTo>
                <a:lnTo>
                  <a:pt x="327" y="168"/>
                </a:lnTo>
                <a:lnTo>
                  <a:pt x="327" y="170"/>
                </a:lnTo>
                <a:lnTo>
                  <a:pt x="327" y="174"/>
                </a:lnTo>
                <a:lnTo>
                  <a:pt x="327" y="176"/>
                </a:lnTo>
                <a:lnTo>
                  <a:pt x="327" y="178"/>
                </a:lnTo>
                <a:lnTo>
                  <a:pt x="327" y="180"/>
                </a:lnTo>
                <a:lnTo>
                  <a:pt x="327" y="182"/>
                </a:lnTo>
                <a:lnTo>
                  <a:pt x="325" y="184"/>
                </a:lnTo>
                <a:lnTo>
                  <a:pt x="327" y="186"/>
                </a:lnTo>
                <a:lnTo>
                  <a:pt x="327" y="188"/>
                </a:lnTo>
                <a:lnTo>
                  <a:pt x="329" y="192"/>
                </a:lnTo>
                <a:lnTo>
                  <a:pt x="329" y="194"/>
                </a:lnTo>
                <a:lnTo>
                  <a:pt x="327" y="198"/>
                </a:lnTo>
                <a:lnTo>
                  <a:pt x="325" y="200"/>
                </a:lnTo>
                <a:lnTo>
                  <a:pt x="325" y="202"/>
                </a:lnTo>
                <a:lnTo>
                  <a:pt x="325" y="204"/>
                </a:lnTo>
                <a:lnTo>
                  <a:pt x="325" y="206"/>
                </a:lnTo>
                <a:lnTo>
                  <a:pt x="327" y="210"/>
                </a:lnTo>
                <a:lnTo>
                  <a:pt x="327" y="212"/>
                </a:lnTo>
                <a:lnTo>
                  <a:pt x="329" y="214"/>
                </a:lnTo>
                <a:lnTo>
                  <a:pt x="327" y="216"/>
                </a:lnTo>
                <a:lnTo>
                  <a:pt x="329" y="218"/>
                </a:lnTo>
                <a:lnTo>
                  <a:pt x="327" y="220"/>
                </a:lnTo>
                <a:lnTo>
                  <a:pt x="325" y="222"/>
                </a:lnTo>
                <a:lnTo>
                  <a:pt x="323" y="222"/>
                </a:lnTo>
                <a:lnTo>
                  <a:pt x="321" y="222"/>
                </a:lnTo>
                <a:lnTo>
                  <a:pt x="321" y="224"/>
                </a:lnTo>
                <a:lnTo>
                  <a:pt x="319" y="226"/>
                </a:lnTo>
                <a:lnTo>
                  <a:pt x="319" y="228"/>
                </a:lnTo>
                <a:lnTo>
                  <a:pt x="321" y="230"/>
                </a:lnTo>
                <a:lnTo>
                  <a:pt x="321" y="232"/>
                </a:lnTo>
                <a:lnTo>
                  <a:pt x="323" y="234"/>
                </a:lnTo>
                <a:lnTo>
                  <a:pt x="325" y="236"/>
                </a:lnTo>
                <a:lnTo>
                  <a:pt x="325" y="238"/>
                </a:lnTo>
                <a:lnTo>
                  <a:pt x="327" y="240"/>
                </a:lnTo>
                <a:lnTo>
                  <a:pt x="329" y="242"/>
                </a:lnTo>
                <a:lnTo>
                  <a:pt x="329" y="244"/>
                </a:lnTo>
                <a:lnTo>
                  <a:pt x="331" y="246"/>
                </a:lnTo>
                <a:lnTo>
                  <a:pt x="331" y="252"/>
                </a:lnTo>
                <a:lnTo>
                  <a:pt x="331" y="254"/>
                </a:lnTo>
                <a:lnTo>
                  <a:pt x="331" y="256"/>
                </a:lnTo>
                <a:lnTo>
                  <a:pt x="333" y="256"/>
                </a:lnTo>
                <a:lnTo>
                  <a:pt x="333" y="258"/>
                </a:lnTo>
                <a:lnTo>
                  <a:pt x="335" y="260"/>
                </a:lnTo>
                <a:lnTo>
                  <a:pt x="337" y="262"/>
                </a:lnTo>
                <a:lnTo>
                  <a:pt x="339" y="262"/>
                </a:lnTo>
                <a:lnTo>
                  <a:pt x="341" y="262"/>
                </a:lnTo>
                <a:lnTo>
                  <a:pt x="343" y="260"/>
                </a:lnTo>
                <a:lnTo>
                  <a:pt x="343" y="262"/>
                </a:lnTo>
                <a:lnTo>
                  <a:pt x="345" y="262"/>
                </a:lnTo>
                <a:lnTo>
                  <a:pt x="347" y="262"/>
                </a:lnTo>
                <a:lnTo>
                  <a:pt x="349" y="264"/>
                </a:lnTo>
                <a:lnTo>
                  <a:pt x="351" y="264"/>
                </a:lnTo>
                <a:lnTo>
                  <a:pt x="353" y="264"/>
                </a:lnTo>
                <a:lnTo>
                  <a:pt x="355" y="266"/>
                </a:lnTo>
                <a:lnTo>
                  <a:pt x="357" y="266"/>
                </a:lnTo>
                <a:lnTo>
                  <a:pt x="359" y="270"/>
                </a:lnTo>
                <a:lnTo>
                  <a:pt x="361" y="272"/>
                </a:lnTo>
                <a:lnTo>
                  <a:pt x="361" y="274"/>
                </a:lnTo>
                <a:lnTo>
                  <a:pt x="363" y="276"/>
                </a:lnTo>
                <a:lnTo>
                  <a:pt x="363" y="278"/>
                </a:lnTo>
                <a:lnTo>
                  <a:pt x="363" y="280"/>
                </a:lnTo>
                <a:lnTo>
                  <a:pt x="365" y="282"/>
                </a:lnTo>
                <a:lnTo>
                  <a:pt x="363" y="284"/>
                </a:lnTo>
                <a:lnTo>
                  <a:pt x="361" y="284"/>
                </a:lnTo>
                <a:lnTo>
                  <a:pt x="361" y="286"/>
                </a:lnTo>
                <a:lnTo>
                  <a:pt x="359" y="288"/>
                </a:lnTo>
                <a:lnTo>
                  <a:pt x="357" y="288"/>
                </a:lnTo>
                <a:lnTo>
                  <a:pt x="355" y="290"/>
                </a:lnTo>
                <a:lnTo>
                  <a:pt x="353" y="290"/>
                </a:lnTo>
                <a:lnTo>
                  <a:pt x="351" y="292"/>
                </a:lnTo>
                <a:lnTo>
                  <a:pt x="349" y="292"/>
                </a:lnTo>
                <a:lnTo>
                  <a:pt x="347" y="294"/>
                </a:lnTo>
                <a:lnTo>
                  <a:pt x="345" y="296"/>
                </a:lnTo>
                <a:lnTo>
                  <a:pt x="343" y="296"/>
                </a:lnTo>
                <a:lnTo>
                  <a:pt x="341" y="298"/>
                </a:lnTo>
                <a:lnTo>
                  <a:pt x="339" y="300"/>
                </a:lnTo>
                <a:lnTo>
                  <a:pt x="337" y="302"/>
                </a:lnTo>
                <a:lnTo>
                  <a:pt x="335" y="302"/>
                </a:lnTo>
                <a:lnTo>
                  <a:pt x="333" y="304"/>
                </a:lnTo>
                <a:lnTo>
                  <a:pt x="331" y="304"/>
                </a:lnTo>
                <a:lnTo>
                  <a:pt x="329" y="306"/>
                </a:lnTo>
                <a:lnTo>
                  <a:pt x="327" y="308"/>
                </a:lnTo>
                <a:lnTo>
                  <a:pt x="325" y="309"/>
                </a:lnTo>
                <a:lnTo>
                  <a:pt x="323" y="309"/>
                </a:lnTo>
                <a:lnTo>
                  <a:pt x="321" y="311"/>
                </a:lnTo>
                <a:lnTo>
                  <a:pt x="319" y="313"/>
                </a:lnTo>
                <a:lnTo>
                  <a:pt x="317" y="313"/>
                </a:lnTo>
                <a:lnTo>
                  <a:pt x="315" y="315"/>
                </a:lnTo>
                <a:lnTo>
                  <a:pt x="313" y="317"/>
                </a:lnTo>
                <a:lnTo>
                  <a:pt x="311" y="319"/>
                </a:lnTo>
                <a:lnTo>
                  <a:pt x="309" y="319"/>
                </a:lnTo>
                <a:lnTo>
                  <a:pt x="307" y="321"/>
                </a:lnTo>
                <a:lnTo>
                  <a:pt x="305" y="323"/>
                </a:lnTo>
                <a:lnTo>
                  <a:pt x="303" y="323"/>
                </a:lnTo>
                <a:lnTo>
                  <a:pt x="301" y="325"/>
                </a:lnTo>
                <a:lnTo>
                  <a:pt x="299" y="327"/>
                </a:lnTo>
                <a:lnTo>
                  <a:pt x="297" y="327"/>
                </a:lnTo>
                <a:lnTo>
                  <a:pt x="295" y="329"/>
                </a:lnTo>
                <a:lnTo>
                  <a:pt x="293" y="331"/>
                </a:lnTo>
                <a:lnTo>
                  <a:pt x="291" y="331"/>
                </a:lnTo>
                <a:lnTo>
                  <a:pt x="289" y="333"/>
                </a:lnTo>
                <a:lnTo>
                  <a:pt x="287" y="333"/>
                </a:lnTo>
                <a:lnTo>
                  <a:pt x="287" y="335"/>
                </a:lnTo>
                <a:lnTo>
                  <a:pt x="285" y="337"/>
                </a:lnTo>
                <a:lnTo>
                  <a:pt x="283" y="337"/>
                </a:lnTo>
                <a:lnTo>
                  <a:pt x="283" y="339"/>
                </a:lnTo>
                <a:lnTo>
                  <a:pt x="281" y="341"/>
                </a:lnTo>
                <a:lnTo>
                  <a:pt x="277" y="343"/>
                </a:lnTo>
                <a:lnTo>
                  <a:pt x="275" y="345"/>
                </a:lnTo>
                <a:lnTo>
                  <a:pt x="275" y="347"/>
                </a:lnTo>
                <a:lnTo>
                  <a:pt x="273" y="347"/>
                </a:lnTo>
                <a:lnTo>
                  <a:pt x="271" y="349"/>
                </a:lnTo>
                <a:lnTo>
                  <a:pt x="269" y="351"/>
                </a:lnTo>
                <a:lnTo>
                  <a:pt x="267" y="353"/>
                </a:lnTo>
                <a:lnTo>
                  <a:pt x="265" y="357"/>
                </a:lnTo>
                <a:lnTo>
                  <a:pt x="263" y="359"/>
                </a:lnTo>
                <a:lnTo>
                  <a:pt x="257" y="363"/>
                </a:lnTo>
                <a:lnTo>
                  <a:pt x="255" y="365"/>
                </a:lnTo>
                <a:lnTo>
                  <a:pt x="255" y="367"/>
                </a:lnTo>
                <a:lnTo>
                  <a:pt x="253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5" y="369"/>
                </a:lnTo>
                <a:lnTo>
                  <a:pt x="243" y="369"/>
                </a:lnTo>
                <a:lnTo>
                  <a:pt x="241" y="369"/>
                </a:lnTo>
                <a:lnTo>
                  <a:pt x="239" y="369"/>
                </a:lnTo>
                <a:lnTo>
                  <a:pt x="237" y="369"/>
                </a:lnTo>
                <a:lnTo>
                  <a:pt x="235" y="371"/>
                </a:lnTo>
                <a:lnTo>
                  <a:pt x="233" y="371"/>
                </a:lnTo>
                <a:lnTo>
                  <a:pt x="231" y="371"/>
                </a:lnTo>
                <a:lnTo>
                  <a:pt x="229" y="371"/>
                </a:lnTo>
                <a:lnTo>
                  <a:pt x="227" y="371"/>
                </a:lnTo>
                <a:lnTo>
                  <a:pt x="225" y="373"/>
                </a:lnTo>
                <a:lnTo>
                  <a:pt x="223" y="373"/>
                </a:lnTo>
                <a:lnTo>
                  <a:pt x="221" y="373"/>
                </a:lnTo>
                <a:lnTo>
                  <a:pt x="219" y="373"/>
                </a:lnTo>
                <a:lnTo>
                  <a:pt x="217" y="373"/>
                </a:lnTo>
                <a:lnTo>
                  <a:pt x="217" y="375"/>
                </a:lnTo>
                <a:lnTo>
                  <a:pt x="215" y="375"/>
                </a:lnTo>
                <a:lnTo>
                  <a:pt x="213" y="375"/>
                </a:lnTo>
                <a:lnTo>
                  <a:pt x="211" y="375"/>
                </a:lnTo>
                <a:lnTo>
                  <a:pt x="209" y="375"/>
                </a:lnTo>
                <a:lnTo>
                  <a:pt x="207" y="375"/>
                </a:lnTo>
                <a:lnTo>
                  <a:pt x="205" y="373"/>
                </a:lnTo>
                <a:lnTo>
                  <a:pt x="207" y="371"/>
                </a:lnTo>
                <a:lnTo>
                  <a:pt x="207" y="369"/>
                </a:lnTo>
                <a:lnTo>
                  <a:pt x="209" y="367"/>
                </a:lnTo>
                <a:lnTo>
                  <a:pt x="207" y="365"/>
                </a:lnTo>
                <a:lnTo>
                  <a:pt x="207" y="363"/>
                </a:lnTo>
                <a:lnTo>
                  <a:pt x="207" y="361"/>
                </a:lnTo>
                <a:lnTo>
                  <a:pt x="207" y="359"/>
                </a:lnTo>
                <a:lnTo>
                  <a:pt x="207" y="357"/>
                </a:lnTo>
                <a:lnTo>
                  <a:pt x="205" y="357"/>
                </a:lnTo>
                <a:lnTo>
                  <a:pt x="203" y="355"/>
                </a:lnTo>
                <a:lnTo>
                  <a:pt x="201" y="355"/>
                </a:lnTo>
                <a:lnTo>
                  <a:pt x="199" y="355"/>
                </a:lnTo>
                <a:lnTo>
                  <a:pt x="197" y="355"/>
                </a:lnTo>
                <a:lnTo>
                  <a:pt x="195" y="355"/>
                </a:lnTo>
                <a:lnTo>
                  <a:pt x="193" y="353"/>
                </a:lnTo>
                <a:lnTo>
                  <a:pt x="193" y="351"/>
                </a:lnTo>
                <a:lnTo>
                  <a:pt x="191" y="349"/>
                </a:lnTo>
                <a:lnTo>
                  <a:pt x="189" y="349"/>
                </a:lnTo>
                <a:lnTo>
                  <a:pt x="187" y="351"/>
                </a:lnTo>
                <a:lnTo>
                  <a:pt x="185" y="349"/>
                </a:lnTo>
                <a:lnTo>
                  <a:pt x="183" y="349"/>
                </a:lnTo>
                <a:lnTo>
                  <a:pt x="181" y="347"/>
                </a:lnTo>
                <a:lnTo>
                  <a:pt x="179" y="345"/>
                </a:lnTo>
                <a:lnTo>
                  <a:pt x="179" y="343"/>
                </a:lnTo>
                <a:lnTo>
                  <a:pt x="177" y="341"/>
                </a:lnTo>
                <a:lnTo>
                  <a:pt x="175" y="341"/>
                </a:lnTo>
                <a:lnTo>
                  <a:pt x="173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1" y="333"/>
                </a:lnTo>
                <a:lnTo>
                  <a:pt x="171" y="331"/>
                </a:lnTo>
                <a:lnTo>
                  <a:pt x="169" y="331"/>
                </a:lnTo>
                <a:lnTo>
                  <a:pt x="167" y="329"/>
                </a:lnTo>
                <a:lnTo>
                  <a:pt x="165" y="327"/>
                </a:lnTo>
                <a:lnTo>
                  <a:pt x="163" y="325"/>
                </a:lnTo>
                <a:lnTo>
                  <a:pt x="161" y="325"/>
                </a:lnTo>
                <a:lnTo>
                  <a:pt x="159" y="323"/>
                </a:lnTo>
                <a:lnTo>
                  <a:pt x="157" y="321"/>
                </a:lnTo>
                <a:lnTo>
                  <a:pt x="155" y="321"/>
                </a:lnTo>
                <a:lnTo>
                  <a:pt x="153" y="319"/>
                </a:lnTo>
                <a:lnTo>
                  <a:pt x="151" y="317"/>
                </a:lnTo>
                <a:lnTo>
                  <a:pt x="149" y="317"/>
                </a:lnTo>
                <a:lnTo>
                  <a:pt x="147" y="313"/>
                </a:lnTo>
                <a:lnTo>
                  <a:pt x="145" y="313"/>
                </a:lnTo>
                <a:lnTo>
                  <a:pt x="143" y="311"/>
                </a:lnTo>
                <a:lnTo>
                  <a:pt x="141" y="309"/>
                </a:lnTo>
                <a:lnTo>
                  <a:pt x="139" y="309"/>
                </a:lnTo>
                <a:lnTo>
                  <a:pt x="137" y="308"/>
                </a:lnTo>
                <a:lnTo>
                  <a:pt x="137" y="306"/>
                </a:lnTo>
                <a:lnTo>
                  <a:pt x="135" y="304"/>
                </a:lnTo>
                <a:lnTo>
                  <a:pt x="134" y="304"/>
                </a:lnTo>
                <a:lnTo>
                  <a:pt x="132" y="302"/>
                </a:lnTo>
                <a:lnTo>
                  <a:pt x="130" y="300"/>
                </a:lnTo>
                <a:lnTo>
                  <a:pt x="128" y="300"/>
                </a:lnTo>
                <a:lnTo>
                  <a:pt x="126" y="298"/>
                </a:lnTo>
                <a:lnTo>
                  <a:pt x="124" y="296"/>
                </a:lnTo>
                <a:lnTo>
                  <a:pt x="122" y="294"/>
                </a:lnTo>
                <a:lnTo>
                  <a:pt x="120" y="294"/>
                </a:lnTo>
                <a:lnTo>
                  <a:pt x="120" y="292"/>
                </a:lnTo>
                <a:lnTo>
                  <a:pt x="118" y="290"/>
                </a:lnTo>
                <a:lnTo>
                  <a:pt x="116" y="290"/>
                </a:lnTo>
                <a:lnTo>
                  <a:pt x="114" y="288"/>
                </a:lnTo>
                <a:lnTo>
                  <a:pt x="112" y="286"/>
                </a:lnTo>
                <a:lnTo>
                  <a:pt x="110" y="286"/>
                </a:lnTo>
                <a:lnTo>
                  <a:pt x="108" y="284"/>
                </a:lnTo>
                <a:lnTo>
                  <a:pt x="106" y="282"/>
                </a:lnTo>
                <a:lnTo>
                  <a:pt x="104" y="280"/>
                </a:lnTo>
                <a:lnTo>
                  <a:pt x="102" y="278"/>
                </a:lnTo>
                <a:lnTo>
                  <a:pt x="100" y="276"/>
                </a:lnTo>
                <a:lnTo>
                  <a:pt x="98" y="276"/>
                </a:lnTo>
                <a:lnTo>
                  <a:pt x="96" y="274"/>
                </a:lnTo>
                <a:lnTo>
                  <a:pt x="94" y="272"/>
                </a:lnTo>
                <a:lnTo>
                  <a:pt x="92" y="272"/>
                </a:lnTo>
                <a:lnTo>
                  <a:pt x="90" y="270"/>
                </a:lnTo>
                <a:lnTo>
                  <a:pt x="88" y="268"/>
                </a:lnTo>
                <a:lnTo>
                  <a:pt x="86" y="266"/>
                </a:lnTo>
                <a:lnTo>
                  <a:pt x="84" y="266"/>
                </a:lnTo>
                <a:lnTo>
                  <a:pt x="82" y="264"/>
                </a:lnTo>
                <a:lnTo>
                  <a:pt x="82" y="262"/>
                </a:lnTo>
                <a:lnTo>
                  <a:pt x="80" y="262"/>
                </a:lnTo>
                <a:lnTo>
                  <a:pt x="78" y="260"/>
                </a:lnTo>
                <a:lnTo>
                  <a:pt x="76" y="258"/>
                </a:lnTo>
                <a:lnTo>
                  <a:pt x="72" y="256"/>
                </a:lnTo>
                <a:lnTo>
                  <a:pt x="70" y="254"/>
                </a:lnTo>
                <a:lnTo>
                  <a:pt x="68" y="254"/>
                </a:lnTo>
                <a:lnTo>
                  <a:pt x="66" y="252"/>
                </a:lnTo>
                <a:lnTo>
                  <a:pt x="66" y="250"/>
                </a:lnTo>
                <a:lnTo>
                  <a:pt x="64" y="250"/>
                </a:lnTo>
                <a:lnTo>
                  <a:pt x="62" y="250"/>
                </a:lnTo>
                <a:lnTo>
                  <a:pt x="62" y="248"/>
                </a:lnTo>
                <a:lnTo>
                  <a:pt x="60" y="246"/>
                </a:lnTo>
                <a:lnTo>
                  <a:pt x="58" y="246"/>
                </a:lnTo>
                <a:lnTo>
                  <a:pt x="56" y="244"/>
                </a:lnTo>
                <a:lnTo>
                  <a:pt x="54" y="242"/>
                </a:lnTo>
                <a:lnTo>
                  <a:pt x="52" y="240"/>
                </a:lnTo>
                <a:lnTo>
                  <a:pt x="50" y="240"/>
                </a:lnTo>
                <a:lnTo>
                  <a:pt x="48" y="238"/>
                </a:lnTo>
                <a:lnTo>
                  <a:pt x="44" y="236"/>
                </a:lnTo>
                <a:lnTo>
                  <a:pt x="42" y="234"/>
                </a:lnTo>
                <a:lnTo>
                  <a:pt x="40" y="232"/>
                </a:lnTo>
                <a:lnTo>
                  <a:pt x="38" y="230"/>
                </a:lnTo>
                <a:lnTo>
                  <a:pt x="36" y="230"/>
                </a:lnTo>
                <a:lnTo>
                  <a:pt x="34" y="228"/>
                </a:lnTo>
                <a:lnTo>
                  <a:pt x="32" y="226"/>
                </a:lnTo>
                <a:lnTo>
                  <a:pt x="30" y="226"/>
                </a:lnTo>
                <a:lnTo>
                  <a:pt x="28" y="224"/>
                </a:lnTo>
                <a:lnTo>
                  <a:pt x="26" y="222"/>
                </a:lnTo>
                <a:lnTo>
                  <a:pt x="24" y="222"/>
                </a:lnTo>
                <a:lnTo>
                  <a:pt x="20" y="218"/>
                </a:lnTo>
                <a:lnTo>
                  <a:pt x="18" y="218"/>
                </a:lnTo>
                <a:lnTo>
                  <a:pt x="16" y="216"/>
                </a:lnTo>
                <a:lnTo>
                  <a:pt x="14" y="214"/>
                </a:lnTo>
                <a:lnTo>
                  <a:pt x="10" y="212"/>
                </a:lnTo>
                <a:lnTo>
                  <a:pt x="10" y="210"/>
                </a:lnTo>
                <a:lnTo>
                  <a:pt x="8" y="210"/>
                </a:lnTo>
                <a:lnTo>
                  <a:pt x="6" y="208"/>
                </a:lnTo>
                <a:lnTo>
                  <a:pt x="4" y="206"/>
                </a:lnTo>
                <a:lnTo>
                  <a:pt x="2" y="206"/>
                </a:lnTo>
                <a:lnTo>
                  <a:pt x="0" y="20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8" name="Freeform 2332">
            <a:extLst>
              <a:ext uri="{FF2B5EF4-FFF2-40B4-BE49-F238E27FC236}">
                <a16:creationId xmlns:a16="http://schemas.microsoft.com/office/drawing/2014/main" id="{F3339463-C936-42CD-9119-9DC4D5A8C9DF}"/>
              </a:ext>
            </a:extLst>
          </p:cNvPr>
          <p:cNvSpPr>
            <a:spLocks/>
          </p:cNvSpPr>
          <p:nvPr/>
        </p:nvSpPr>
        <p:spPr bwMode="auto">
          <a:xfrm>
            <a:off x="4457700" y="3506788"/>
            <a:ext cx="222250" cy="374651"/>
          </a:xfrm>
          <a:custGeom>
            <a:avLst/>
            <a:gdLst>
              <a:gd name="T0" fmla="*/ 15120938 w 140"/>
              <a:gd name="T1" fmla="*/ 403225000 h 236"/>
              <a:gd name="T2" fmla="*/ 20161250 w 140"/>
              <a:gd name="T3" fmla="*/ 372983125 h 236"/>
              <a:gd name="T4" fmla="*/ 50403125 w 140"/>
              <a:gd name="T5" fmla="*/ 342741250 h 236"/>
              <a:gd name="T6" fmla="*/ 70564375 w 140"/>
              <a:gd name="T7" fmla="*/ 317539688 h 236"/>
              <a:gd name="T8" fmla="*/ 100806250 w 140"/>
              <a:gd name="T9" fmla="*/ 317539688 h 236"/>
              <a:gd name="T10" fmla="*/ 115927188 w 140"/>
              <a:gd name="T11" fmla="*/ 342741250 h 236"/>
              <a:gd name="T12" fmla="*/ 141128750 w 140"/>
              <a:gd name="T13" fmla="*/ 327620313 h 236"/>
              <a:gd name="T14" fmla="*/ 156249688 w 140"/>
              <a:gd name="T15" fmla="*/ 292338125 h 236"/>
              <a:gd name="T16" fmla="*/ 166330313 w 140"/>
              <a:gd name="T17" fmla="*/ 257055938 h 236"/>
              <a:gd name="T18" fmla="*/ 176410938 w 140"/>
              <a:gd name="T19" fmla="*/ 231854375 h 236"/>
              <a:gd name="T20" fmla="*/ 196572188 w 140"/>
              <a:gd name="T21" fmla="*/ 211693125 h 236"/>
              <a:gd name="T22" fmla="*/ 206652813 w 140"/>
              <a:gd name="T23" fmla="*/ 186491563 h 236"/>
              <a:gd name="T24" fmla="*/ 216733438 w 140"/>
              <a:gd name="T25" fmla="*/ 161290000 h 236"/>
              <a:gd name="T26" fmla="*/ 226814063 w 140"/>
              <a:gd name="T27" fmla="*/ 136088438 h 236"/>
              <a:gd name="T28" fmla="*/ 246975313 w 140"/>
              <a:gd name="T29" fmla="*/ 100806250 h 236"/>
              <a:gd name="T30" fmla="*/ 272176875 w 140"/>
              <a:gd name="T31" fmla="*/ 85685313 h 236"/>
              <a:gd name="T32" fmla="*/ 282257500 w 140"/>
              <a:gd name="T33" fmla="*/ 50403125 h 236"/>
              <a:gd name="T34" fmla="*/ 257055938 w 140"/>
              <a:gd name="T35" fmla="*/ 30241875 h 236"/>
              <a:gd name="T36" fmla="*/ 252015625 w 140"/>
              <a:gd name="T37" fmla="*/ 0 h 236"/>
              <a:gd name="T38" fmla="*/ 282257500 w 140"/>
              <a:gd name="T39" fmla="*/ 20161250 h 236"/>
              <a:gd name="T40" fmla="*/ 292338125 w 140"/>
              <a:gd name="T41" fmla="*/ 45362813 h 236"/>
              <a:gd name="T42" fmla="*/ 302418750 w 140"/>
              <a:gd name="T43" fmla="*/ 60483750 h 236"/>
              <a:gd name="T44" fmla="*/ 297378438 w 140"/>
              <a:gd name="T45" fmla="*/ 100806250 h 236"/>
              <a:gd name="T46" fmla="*/ 302418750 w 140"/>
              <a:gd name="T47" fmla="*/ 131048125 h 236"/>
              <a:gd name="T48" fmla="*/ 327620313 w 140"/>
              <a:gd name="T49" fmla="*/ 161290000 h 236"/>
              <a:gd name="T50" fmla="*/ 302418750 w 140"/>
              <a:gd name="T51" fmla="*/ 161290000 h 236"/>
              <a:gd name="T52" fmla="*/ 272176875 w 140"/>
              <a:gd name="T53" fmla="*/ 161290000 h 236"/>
              <a:gd name="T54" fmla="*/ 252015625 w 140"/>
              <a:gd name="T55" fmla="*/ 181451250 h 236"/>
              <a:gd name="T56" fmla="*/ 282257500 w 140"/>
              <a:gd name="T57" fmla="*/ 216733438 h 236"/>
              <a:gd name="T58" fmla="*/ 307459063 w 140"/>
              <a:gd name="T59" fmla="*/ 241935000 h 236"/>
              <a:gd name="T60" fmla="*/ 317539688 w 140"/>
              <a:gd name="T61" fmla="*/ 272176875 h 236"/>
              <a:gd name="T62" fmla="*/ 312499375 w 140"/>
              <a:gd name="T63" fmla="*/ 302418750 h 236"/>
              <a:gd name="T64" fmla="*/ 297378438 w 140"/>
              <a:gd name="T65" fmla="*/ 327620313 h 236"/>
              <a:gd name="T66" fmla="*/ 272176875 w 140"/>
              <a:gd name="T67" fmla="*/ 362902500 h 236"/>
              <a:gd name="T68" fmla="*/ 282257500 w 140"/>
              <a:gd name="T69" fmla="*/ 383063750 h 236"/>
              <a:gd name="T70" fmla="*/ 282257500 w 140"/>
              <a:gd name="T71" fmla="*/ 408265313 h 236"/>
              <a:gd name="T72" fmla="*/ 287297813 w 140"/>
              <a:gd name="T73" fmla="*/ 438507188 h 236"/>
              <a:gd name="T74" fmla="*/ 302418750 w 140"/>
              <a:gd name="T75" fmla="*/ 463708750 h 236"/>
              <a:gd name="T76" fmla="*/ 312499375 w 140"/>
              <a:gd name="T77" fmla="*/ 488910313 h 236"/>
              <a:gd name="T78" fmla="*/ 342741250 w 140"/>
              <a:gd name="T79" fmla="*/ 519152188 h 236"/>
              <a:gd name="T80" fmla="*/ 347781563 w 140"/>
              <a:gd name="T81" fmla="*/ 554434375 h 236"/>
              <a:gd name="T82" fmla="*/ 352821875 w 140"/>
              <a:gd name="T83" fmla="*/ 584676250 h 236"/>
              <a:gd name="T84" fmla="*/ 327620313 w 140"/>
              <a:gd name="T85" fmla="*/ 579635938 h 236"/>
              <a:gd name="T86" fmla="*/ 297378438 w 140"/>
              <a:gd name="T87" fmla="*/ 574595625 h 236"/>
              <a:gd name="T88" fmla="*/ 267136563 w 140"/>
              <a:gd name="T89" fmla="*/ 569555313 h 236"/>
              <a:gd name="T90" fmla="*/ 206652813 w 140"/>
              <a:gd name="T91" fmla="*/ 564515000 h 236"/>
              <a:gd name="T92" fmla="*/ 171370625 w 140"/>
              <a:gd name="T93" fmla="*/ 564515000 h 236"/>
              <a:gd name="T94" fmla="*/ 131048125 w 140"/>
              <a:gd name="T95" fmla="*/ 564515000 h 236"/>
              <a:gd name="T96" fmla="*/ 60483750 w 140"/>
              <a:gd name="T97" fmla="*/ 554434375 h 236"/>
              <a:gd name="T98" fmla="*/ 65524063 w 140"/>
              <a:gd name="T99" fmla="*/ 514111875 h 236"/>
              <a:gd name="T100" fmla="*/ 55443438 w 140"/>
              <a:gd name="T101" fmla="*/ 493950625 h 236"/>
              <a:gd name="T102" fmla="*/ 50403125 w 140"/>
              <a:gd name="T103" fmla="*/ 473789375 h 236"/>
              <a:gd name="T104" fmla="*/ 45362813 w 140"/>
              <a:gd name="T105" fmla="*/ 468749063 h 236"/>
              <a:gd name="T106" fmla="*/ 40322500 w 140"/>
              <a:gd name="T107" fmla="*/ 473789375 h 236"/>
              <a:gd name="T108" fmla="*/ 20161250 w 140"/>
              <a:gd name="T109" fmla="*/ 468749063 h 236"/>
              <a:gd name="T110" fmla="*/ 5040313 w 140"/>
              <a:gd name="T111" fmla="*/ 438507188 h 236"/>
              <a:gd name="T112" fmla="*/ 0 w 140"/>
              <a:gd name="T113" fmla="*/ 428426563 h 2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0" h="236">
                <a:moveTo>
                  <a:pt x="0" y="170"/>
                </a:moveTo>
                <a:lnTo>
                  <a:pt x="2" y="170"/>
                </a:lnTo>
                <a:lnTo>
                  <a:pt x="2" y="168"/>
                </a:lnTo>
                <a:lnTo>
                  <a:pt x="4" y="166"/>
                </a:lnTo>
                <a:lnTo>
                  <a:pt x="4" y="164"/>
                </a:lnTo>
                <a:lnTo>
                  <a:pt x="6" y="164"/>
                </a:lnTo>
                <a:lnTo>
                  <a:pt x="6" y="162"/>
                </a:lnTo>
                <a:lnTo>
                  <a:pt x="6" y="160"/>
                </a:lnTo>
                <a:lnTo>
                  <a:pt x="6" y="158"/>
                </a:lnTo>
                <a:lnTo>
                  <a:pt x="6" y="156"/>
                </a:lnTo>
                <a:lnTo>
                  <a:pt x="6" y="154"/>
                </a:lnTo>
                <a:lnTo>
                  <a:pt x="6" y="152"/>
                </a:lnTo>
                <a:lnTo>
                  <a:pt x="6" y="150"/>
                </a:lnTo>
                <a:lnTo>
                  <a:pt x="8" y="148"/>
                </a:lnTo>
                <a:lnTo>
                  <a:pt x="10" y="146"/>
                </a:lnTo>
                <a:lnTo>
                  <a:pt x="10" y="144"/>
                </a:lnTo>
                <a:lnTo>
                  <a:pt x="12" y="144"/>
                </a:lnTo>
                <a:lnTo>
                  <a:pt x="14" y="142"/>
                </a:lnTo>
                <a:lnTo>
                  <a:pt x="16" y="140"/>
                </a:lnTo>
                <a:lnTo>
                  <a:pt x="16" y="138"/>
                </a:lnTo>
                <a:lnTo>
                  <a:pt x="18" y="138"/>
                </a:lnTo>
                <a:lnTo>
                  <a:pt x="20" y="136"/>
                </a:lnTo>
                <a:lnTo>
                  <a:pt x="22" y="136"/>
                </a:lnTo>
                <a:lnTo>
                  <a:pt x="22" y="134"/>
                </a:lnTo>
                <a:lnTo>
                  <a:pt x="22" y="132"/>
                </a:lnTo>
                <a:lnTo>
                  <a:pt x="24" y="130"/>
                </a:lnTo>
                <a:lnTo>
                  <a:pt x="26" y="128"/>
                </a:lnTo>
                <a:lnTo>
                  <a:pt x="28" y="126"/>
                </a:lnTo>
                <a:lnTo>
                  <a:pt x="30" y="126"/>
                </a:lnTo>
                <a:lnTo>
                  <a:pt x="32" y="128"/>
                </a:lnTo>
                <a:lnTo>
                  <a:pt x="36" y="128"/>
                </a:lnTo>
                <a:lnTo>
                  <a:pt x="36" y="126"/>
                </a:lnTo>
                <a:lnTo>
                  <a:pt x="38" y="124"/>
                </a:lnTo>
                <a:lnTo>
                  <a:pt x="38" y="122"/>
                </a:lnTo>
                <a:lnTo>
                  <a:pt x="38" y="124"/>
                </a:lnTo>
                <a:lnTo>
                  <a:pt x="40" y="126"/>
                </a:lnTo>
                <a:lnTo>
                  <a:pt x="42" y="126"/>
                </a:lnTo>
                <a:lnTo>
                  <a:pt x="44" y="130"/>
                </a:lnTo>
                <a:lnTo>
                  <a:pt x="46" y="130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8" y="138"/>
                </a:lnTo>
                <a:lnTo>
                  <a:pt x="50" y="138"/>
                </a:lnTo>
                <a:lnTo>
                  <a:pt x="52" y="138"/>
                </a:lnTo>
                <a:lnTo>
                  <a:pt x="52" y="136"/>
                </a:lnTo>
                <a:lnTo>
                  <a:pt x="54" y="134"/>
                </a:lnTo>
                <a:lnTo>
                  <a:pt x="56" y="132"/>
                </a:lnTo>
                <a:lnTo>
                  <a:pt x="56" y="130"/>
                </a:lnTo>
                <a:lnTo>
                  <a:pt x="56" y="128"/>
                </a:lnTo>
                <a:lnTo>
                  <a:pt x="58" y="126"/>
                </a:lnTo>
                <a:lnTo>
                  <a:pt x="60" y="124"/>
                </a:lnTo>
                <a:lnTo>
                  <a:pt x="60" y="122"/>
                </a:lnTo>
                <a:lnTo>
                  <a:pt x="60" y="120"/>
                </a:lnTo>
                <a:lnTo>
                  <a:pt x="60" y="118"/>
                </a:lnTo>
                <a:lnTo>
                  <a:pt x="62" y="116"/>
                </a:lnTo>
                <a:lnTo>
                  <a:pt x="64" y="114"/>
                </a:lnTo>
                <a:lnTo>
                  <a:pt x="64" y="112"/>
                </a:lnTo>
                <a:lnTo>
                  <a:pt x="64" y="110"/>
                </a:lnTo>
                <a:lnTo>
                  <a:pt x="66" y="108"/>
                </a:lnTo>
                <a:lnTo>
                  <a:pt x="68" y="106"/>
                </a:lnTo>
                <a:lnTo>
                  <a:pt x="68" y="104"/>
                </a:lnTo>
                <a:lnTo>
                  <a:pt x="66" y="102"/>
                </a:lnTo>
                <a:lnTo>
                  <a:pt x="68" y="102"/>
                </a:lnTo>
                <a:lnTo>
                  <a:pt x="68" y="100"/>
                </a:lnTo>
                <a:lnTo>
                  <a:pt x="68" y="98"/>
                </a:lnTo>
                <a:lnTo>
                  <a:pt x="68" y="96"/>
                </a:lnTo>
                <a:lnTo>
                  <a:pt x="70" y="96"/>
                </a:lnTo>
                <a:lnTo>
                  <a:pt x="70" y="94"/>
                </a:lnTo>
                <a:lnTo>
                  <a:pt x="70" y="92"/>
                </a:lnTo>
                <a:lnTo>
                  <a:pt x="72" y="92"/>
                </a:lnTo>
                <a:lnTo>
                  <a:pt x="74" y="92"/>
                </a:lnTo>
                <a:lnTo>
                  <a:pt x="76" y="90"/>
                </a:lnTo>
                <a:lnTo>
                  <a:pt x="78" y="88"/>
                </a:lnTo>
                <a:lnTo>
                  <a:pt x="78" y="86"/>
                </a:lnTo>
                <a:lnTo>
                  <a:pt x="78" y="84"/>
                </a:lnTo>
                <a:lnTo>
                  <a:pt x="78" y="82"/>
                </a:lnTo>
                <a:lnTo>
                  <a:pt x="78" y="80"/>
                </a:lnTo>
                <a:lnTo>
                  <a:pt x="80" y="80"/>
                </a:lnTo>
                <a:lnTo>
                  <a:pt x="80" y="78"/>
                </a:lnTo>
                <a:lnTo>
                  <a:pt x="78" y="76"/>
                </a:lnTo>
                <a:lnTo>
                  <a:pt x="82" y="74"/>
                </a:lnTo>
                <a:lnTo>
                  <a:pt x="84" y="74"/>
                </a:lnTo>
                <a:lnTo>
                  <a:pt x="86" y="72"/>
                </a:lnTo>
                <a:lnTo>
                  <a:pt x="86" y="70"/>
                </a:lnTo>
                <a:lnTo>
                  <a:pt x="86" y="68"/>
                </a:lnTo>
                <a:lnTo>
                  <a:pt x="86" y="66"/>
                </a:lnTo>
                <a:lnTo>
                  <a:pt x="86" y="64"/>
                </a:lnTo>
                <a:lnTo>
                  <a:pt x="86" y="62"/>
                </a:lnTo>
                <a:lnTo>
                  <a:pt x="88" y="62"/>
                </a:lnTo>
                <a:lnTo>
                  <a:pt x="88" y="60"/>
                </a:lnTo>
                <a:lnTo>
                  <a:pt x="90" y="60"/>
                </a:lnTo>
                <a:lnTo>
                  <a:pt x="90" y="58"/>
                </a:lnTo>
                <a:lnTo>
                  <a:pt x="90" y="56"/>
                </a:lnTo>
                <a:lnTo>
                  <a:pt x="90" y="54"/>
                </a:lnTo>
                <a:lnTo>
                  <a:pt x="92" y="52"/>
                </a:lnTo>
                <a:lnTo>
                  <a:pt x="92" y="50"/>
                </a:lnTo>
                <a:lnTo>
                  <a:pt x="92" y="48"/>
                </a:lnTo>
                <a:lnTo>
                  <a:pt x="94" y="46"/>
                </a:lnTo>
                <a:lnTo>
                  <a:pt x="94" y="44"/>
                </a:lnTo>
                <a:lnTo>
                  <a:pt x="96" y="44"/>
                </a:lnTo>
                <a:lnTo>
                  <a:pt x="96" y="42"/>
                </a:lnTo>
                <a:lnTo>
                  <a:pt x="98" y="40"/>
                </a:lnTo>
                <a:lnTo>
                  <a:pt x="98" y="38"/>
                </a:lnTo>
                <a:lnTo>
                  <a:pt x="100" y="36"/>
                </a:lnTo>
                <a:lnTo>
                  <a:pt x="102" y="38"/>
                </a:lnTo>
                <a:lnTo>
                  <a:pt x="104" y="36"/>
                </a:lnTo>
                <a:lnTo>
                  <a:pt x="106" y="36"/>
                </a:lnTo>
                <a:lnTo>
                  <a:pt x="108" y="34"/>
                </a:lnTo>
                <a:lnTo>
                  <a:pt x="110" y="32"/>
                </a:lnTo>
                <a:lnTo>
                  <a:pt x="112" y="32"/>
                </a:lnTo>
                <a:lnTo>
                  <a:pt x="112" y="30"/>
                </a:lnTo>
                <a:lnTo>
                  <a:pt x="110" y="28"/>
                </a:lnTo>
                <a:lnTo>
                  <a:pt x="110" y="26"/>
                </a:lnTo>
                <a:lnTo>
                  <a:pt x="112" y="24"/>
                </a:lnTo>
                <a:lnTo>
                  <a:pt x="112" y="22"/>
                </a:lnTo>
                <a:lnTo>
                  <a:pt x="112" y="20"/>
                </a:lnTo>
                <a:lnTo>
                  <a:pt x="112" y="18"/>
                </a:lnTo>
                <a:lnTo>
                  <a:pt x="110" y="18"/>
                </a:lnTo>
                <a:lnTo>
                  <a:pt x="110" y="16"/>
                </a:lnTo>
                <a:lnTo>
                  <a:pt x="108" y="14"/>
                </a:lnTo>
                <a:lnTo>
                  <a:pt x="104" y="14"/>
                </a:lnTo>
                <a:lnTo>
                  <a:pt x="102" y="14"/>
                </a:lnTo>
                <a:lnTo>
                  <a:pt x="102" y="12"/>
                </a:lnTo>
                <a:lnTo>
                  <a:pt x="104" y="12"/>
                </a:lnTo>
                <a:lnTo>
                  <a:pt x="102" y="10"/>
                </a:lnTo>
                <a:lnTo>
                  <a:pt x="102" y="8"/>
                </a:lnTo>
                <a:lnTo>
                  <a:pt x="102" y="6"/>
                </a:lnTo>
                <a:lnTo>
                  <a:pt x="102" y="4"/>
                </a:lnTo>
                <a:lnTo>
                  <a:pt x="102" y="2"/>
                </a:lnTo>
                <a:lnTo>
                  <a:pt x="100" y="0"/>
                </a:lnTo>
                <a:lnTo>
                  <a:pt x="108" y="0"/>
                </a:lnTo>
                <a:lnTo>
                  <a:pt x="110" y="2"/>
                </a:lnTo>
                <a:lnTo>
                  <a:pt x="110" y="4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4" y="10"/>
                </a:lnTo>
                <a:lnTo>
                  <a:pt x="114" y="12"/>
                </a:lnTo>
                <a:lnTo>
                  <a:pt x="116" y="14"/>
                </a:lnTo>
                <a:lnTo>
                  <a:pt x="116" y="16"/>
                </a:lnTo>
                <a:lnTo>
                  <a:pt x="116" y="18"/>
                </a:lnTo>
                <a:lnTo>
                  <a:pt x="118" y="20"/>
                </a:lnTo>
                <a:lnTo>
                  <a:pt x="118" y="22"/>
                </a:lnTo>
                <a:lnTo>
                  <a:pt x="118" y="24"/>
                </a:lnTo>
                <a:lnTo>
                  <a:pt x="120" y="24"/>
                </a:lnTo>
                <a:lnTo>
                  <a:pt x="120" y="26"/>
                </a:lnTo>
                <a:lnTo>
                  <a:pt x="120" y="28"/>
                </a:lnTo>
                <a:lnTo>
                  <a:pt x="120" y="30"/>
                </a:lnTo>
                <a:lnTo>
                  <a:pt x="120" y="32"/>
                </a:lnTo>
                <a:lnTo>
                  <a:pt x="120" y="34"/>
                </a:lnTo>
                <a:lnTo>
                  <a:pt x="118" y="36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lnTo>
                  <a:pt x="120" y="46"/>
                </a:lnTo>
                <a:lnTo>
                  <a:pt x="120" y="48"/>
                </a:lnTo>
                <a:lnTo>
                  <a:pt x="120" y="50"/>
                </a:lnTo>
                <a:lnTo>
                  <a:pt x="120" y="52"/>
                </a:lnTo>
                <a:lnTo>
                  <a:pt x="122" y="54"/>
                </a:lnTo>
                <a:lnTo>
                  <a:pt x="124" y="56"/>
                </a:lnTo>
                <a:lnTo>
                  <a:pt x="124" y="58"/>
                </a:lnTo>
                <a:lnTo>
                  <a:pt x="126" y="58"/>
                </a:lnTo>
                <a:lnTo>
                  <a:pt x="126" y="60"/>
                </a:lnTo>
                <a:lnTo>
                  <a:pt x="128" y="62"/>
                </a:lnTo>
                <a:lnTo>
                  <a:pt x="130" y="64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4"/>
                </a:lnTo>
                <a:lnTo>
                  <a:pt x="120" y="64"/>
                </a:lnTo>
                <a:lnTo>
                  <a:pt x="118" y="64"/>
                </a:lnTo>
                <a:lnTo>
                  <a:pt x="116" y="64"/>
                </a:lnTo>
                <a:lnTo>
                  <a:pt x="114" y="64"/>
                </a:lnTo>
                <a:lnTo>
                  <a:pt x="112" y="64"/>
                </a:lnTo>
                <a:lnTo>
                  <a:pt x="110" y="64"/>
                </a:lnTo>
                <a:lnTo>
                  <a:pt x="108" y="64"/>
                </a:lnTo>
                <a:lnTo>
                  <a:pt x="104" y="64"/>
                </a:lnTo>
                <a:lnTo>
                  <a:pt x="102" y="66"/>
                </a:lnTo>
                <a:lnTo>
                  <a:pt x="102" y="68"/>
                </a:lnTo>
                <a:lnTo>
                  <a:pt x="100" y="70"/>
                </a:lnTo>
                <a:lnTo>
                  <a:pt x="100" y="72"/>
                </a:lnTo>
                <a:lnTo>
                  <a:pt x="102" y="74"/>
                </a:lnTo>
                <a:lnTo>
                  <a:pt x="104" y="76"/>
                </a:lnTo>
                <a:lnTo>
                  <a:pt x="106" y="78"/>
                </a:lnTo>
                <a:lnTo>
                  <a:pt x="106" y="80"/>
                </a:lnTo>
                <a:lnTo>
                  <a:pt x="108" y="82"/>
                </a:lnTo>
                <a:lnTo>
                  <a:pt x="110" y="84"/>
                </a:lnTo>
                <a:lnTo>
                  <a:pt x="112" y="86"/>
                </a:lnTo>
                <a:lnTo>
                  <a:pt x="114" y="86"/>
                </a:lnTo>
                <a:lnTo>
                  <a:pt x="114" y="88"/>
                </a:lnTo>
                <a:lnTo>
                  <a:pt x="116" y="88"/>
                </a:lnTo>
                <a:lnTo>
                  <a:pt x="118" y="90"/>
                </a:lnTo>
                <a:lnTo>
                  <a:pt x="120" y="92"/>
                </a:lnTo>
                <a:lnTo>
                  <a:pt x="122" y="94"/>
                </a:lnTo>
                <a:lnTo>
                  <a:pt x="122" y="96"/>
                </a:lnTo>
                <a:lnTo>
                  <a:pt x="124" y="98"/>
                </a:lnTo>
                <a:lnTo>
                  <a:pt x="124" y="100"/>
                </a:lnTo>
                <a:lnTo>
                  <a:pt x="124" y="102"/>
                </a:lnTo>
                <a:lnTo>
                  <a:pt x="126" y="104"/>
                </a:lnTo>
                <a:lnTo>
                  <a:pt x="126" y="106"/>
                </a:lnTo>
                <a:lnTo>
                  <a:pt x="126" y="108"/>
                </a:lnTo>
                <a:lnTo>
                  <a:pt x="128" y="110"/>
                </a:lnTo>
                <a:lnTo>
                  <a:pt x="128" y="112"/>
                </a:lnTo>
                <a:lnTo>
                  <a:pt x="128" y="114"/>
                </a:lnTo>
                <a:lnTo>
                  <a:pt x="126" y="116"/>
                </a:lnTo>
                <a:lnTo>
                  <a:pt x="126" y="118"/>
                </a:lnTo>
                <a:lnTo>
                  <a:pt x="124" y="120"/>
                </a:lnTo>
                <a:lnTo>
                  <a:pt x="122" y="120"/>
                </a:lnTo>
                <a:lnTo>
                  <a:pt x="122" y="122"/>
                </a:lnTo>
                <a:lnTo>
                  <a:pt x="122" y="124"/>
                </a:lnTo>
                <a:lnTo>
                  <a:pt x="120" y="124"/>
                </a:lnTo>
                <a:lnTo>
                  <a:pt x="120" y="126"/>
                </a:lnTo>
                <a:lnTo>
                  <a:pt x="120" y="128"/>
                </a:lnTo>
                <a:lnTo>
                  <a:pt x="120" y="130"/>
                </a:lnTo>
                <a:lnTo>
                  <a:pt x="118" y="130"/>
                </a:lnTo>
                <a:lnTo>
                  <a:pt x="116" y="132"/>
                </a:lnTo>
                <a:lnTo>
                  <a:pt x="116" y="134"/>
                </a:lnTo>
                <a:lnTo>
                  <a:pt x="116" y="136"/>
                </a:lnTo>
                <a:lnTo>
                  <a:pt x="114" y="138"/>
                </a:lnTo>
                <a:lnTo>
                  <a:pt x="114" y="140"/>
                </a:lnTo>
                <a:lnTo>
                  <a:pt x="112" y="142"/>
                </a:lnTo>
                <a:lnTo>
                  <a:pt x="110" y="142"/>
                </a:lnTo>
                <a:lnTo>
                  <a:pt x="108" y="144"/>
                </a:lnTo>
                <a:lnTo>
                  <a:pt x="108" y="146"/>
                </a:lnTo>
                <a:lnTo>
                  <a:pt x="108" y="148"/>
                </a:lnTo>
                <a:lnTo>
                  <a:pt x="110" y="148"/>
                </a:lnTo>
                <a:lnTo>
                  <a:pt x="112" y="150"/>
                </a:lnTo>
                <a:lnTo>
                  <a:pt x="112" y="152"/>
                </a:lnTo>
                <a:lnTo>
                  <a:pt x="112" y="154"/>
                </a:lnTo>
                <a:lnTo>
                  <a:pt x="110" y="154"/>
                </a:lnTo>
                <a:lnTo>
                  <a:pt x="112" y="156"/>
                </a:lnTo>
                <a:lnTo>
                  <a:pt x="110" y="158"/>
                </a:lnTo>
                <a:lnTo>
                  <a:pt x="110" y="160"/>
                </a:lnTo>
                <a:lnTo>
                  <a:pt x="112" y="162"/>
                </a:lnTo>
                <a:lnTo>
                  <a:pt x="112" y="164"/>
                </a:lnTo>
                <a:lnTo>
                  <a:pt x="112" y="166"/>
                </a:lnTo>
                <a:lnTo>
                  <a:pt x="112" y="168"/>
                </a:lnTo>
                <a:lnTo>
                  <a:pt x="114" y="170"/>
                </a:lnTo>
                <a:lnTo>
                  <a:pt x="112" y="172"/>
                </a:lnTo>
                <a:lnTo>
                  <a:pt x="114" y="174"/>
                </a:lnTo>
                <a:lnTo>
                  <a:pt x="114" y="176"/>
                </a:lnTo>
                <a:lnTo>
                  <a:pt x="116" y="178"/>
                </a:lnTo>
                <a:lnTo>
                  <a:pt x="118" y="178"/>
                </a:lnTo>
                <a:lnTo>
                  <a:pt x="118" y="180"/>
                </a:lnTo>
                <a:lnTo>
                  <a:pt x="120" y="180"/>
                </a:lnTo>
                <a:lnTo>
                  <a:pt x="120" y="182"/>
                </a:lnTo>
                <a:lnTo>
                  <a:pt x="120" y="184"/>
                </a:lnTo>
                <a:lnTo>
                  <a:pt x="120" y="186"/>
                </a:lnTo>
                <a:lnTo>
                  <a:pt x="122" y="186"/>
                </a:lnTo>
                <a:lnTo>
                  <a:pt x="120" y="188"/>
                </a:lnTo>
                <a:lnTo>
                  <a:pt x="120" y="190"/>
                </a:lnTo>
                <a:lnTo>
                  <a:pt x="122" y="192"/>
                </a:lnTo>
                <a:lnTo>
                  <a:pt x="124" y="194"/>
                </a:lnTo>
                <a:lnTo>
                  <a:pt x="124" y="196"/>
                </a:lnTo>
                <a:lnTo>
                  <a:pt x="126" y="198"/>
                </a:lnTo>
                <a:lnTo>
                  <a:pt x="128" y="200"/>
                </a:lnTo>
                <a:lnTo>
                  <a:pt x="130" y="202"/>
                </a:lnTo>
                <a:lnTo>
                  <a:pt x="132" y="204"/>
                </a:lnTo>
                <a:lnTo>
                  <a:pt x="132" y="206"/>
                </a:lnTo>
                <a:lnTo>
                  <a:pt x="134" y="206"/>
                </a:lnTo>
                <a:lnTo>
                  <a:pt x="136" y="206"/>
                </a:lnTo>
                <a:lnTo>
                  <a:pt x="136" y="208"/>
                </a:lnTo>
                <a:lnTo>
                  <a:pt x="138" y="210"/>
                </a:lnTo>
                <a:lnTo>
                  <a:pt x="138" y="212"/>
                </a:lnTo>
                <a:lnTo>
                  <a:pt x="138" y="214"/>
                </a:lnTo>
                <a:lnTo>
                  <a:pt x="138" y="216"/>
                </a:lnTo>
                <a:lnTo>
                  <a:pt x="138" y="218"/>
                </a:lnTo>
                <a:lnTo>
                  <a:pt x="138" y="220"/>
                </a:lnTo>
                <a:lnTo>
                  <a:pt x="140" y="222"/>
                </a:lnTo>
                <a:lnTo>
                  <a:pt x="140" y="224"/>
                </a:lnTo>
                <a:lnTo>
                  <a:pt x="138" y="226"/>
                </a:lnTo>
                <a:lnTo>
                  <a:pt x="138" y="228"/>
                </a:lnTo>
                <a:lnTo>
                  <a:pt x="138" y="230"/>
                </a:lnTo>
                <a:lnTo>
                  <a:pt x="140" y="232"/>
                </a:lnTo>
                <a:lnTo>
                  <a:pt x="140" y="234"/>
                </a:lnTo>
                <a:lnTo>
                  <a:pt x="138" y="236"/>
                </a:lnTo>
                <a:lnTo>
                  <a:pt x="136" y="234"/>
                </a:lnTo>
                <a:lnTo>
                  <a:pt x="134" y="232"/>
                </a:lnTo>
                <a:lnTo>
                  <a:pt x="132" y="232"/>
                </a:lnTo>
                <a:lnTo>
                  <a:pt x="130" y="230"/>
                </a:lnTo>
                <a:lnTo>
                  <a:pt x="128" y="230"/>
                </a:lnTo>
                <a:lnTo>
                  <a:pt x="126" y="230"/>
                </a:lnTo>
                <a:lnTo>
                  <a:pt x="124" y="230"/>
                </a:lnTo>
                <a:lnTo>
                  <a:pt x="122" y="228"/>
                </a:lnTo>
                <a:lnTo>
                  <a:pt x="120" y="230"/>
                </a:lnTo>
                <a:lnTo>
                  <a:pt x="118" y="228"/>
                </a:lnTo>
                <a:lnTo>
                  <a:pt x="116" y="228"/>
                </a:lnTo>
                <a:lnTo>
                  <a:pt x="114" y="228"/>
                </a:lnTo>
                <a:lnTo>
                  <a:pt x="112" y="226"/>
                </a:lnTo>
                <a:lnTo>
                  <a:pt x="110" y="226"/>
                </a:lnTo>
                <a:lnTo>
                  <a:pt x="108" y="226"/>
                </a:lnTo>
                <a:lnTo>
                  <a:pt x="106" y="226"/>
                </a:lnTo>
                <a:lnTo>
                  <a:pt x="90" y="226"/>
                </a:lnTo>
                <a:lnTo>
                  <a:pt x="88" y="226"/>
                </a:lnTo>
                <a:lnTo>
                  <a:pt x="86" y="224"/>
                </a:lnTo>
                <a:lnTo>
                  <a:pt x="84" y="224"/>
                </a:lnTo>
                <a:lnTo>
                  <a:pt x="82" y="224"/>
                </a:lnTo>
                <a:lnTo>
                  <a:pt x="80" y="224"/>
                </a:lnTo>
                <a:lnTo>
                  <a:pt x="78" y="224"/>
                </a:lnTo>
                <a:lnTo>
                  <a:pt x="76" y="224"/>
                </a:lnTo>
                <a:lnTo>
                  <a:pt x="74" y="224"/>
                </a:lnTo>
                <a:lnTo>
                  <a:pt x="72" y="224"/>
                </a:lnTo>
                <a:lnTo>
                  <a:pt x="70" y="224"/>
                </a:lnTo>
                <a:lnTo>
                  <a:pt x="70" y="222"/>
                </a:lnTo>
                <a:lnTo>
                  <a:pt x="68" y="224"/>
                </a:lnTo>
                <a:lnTo>
                  <a:pt x="66" y="224"/>
                </a:lnTo>
                <a:lnTo>
                  <a:pt x="64" y="224"/>
                </a:lnTo>
                <a:lnTo>
                  <a:pt x="58" y="224"/>
                </a:lnTo>
                <a:lnTo>
                  <a:pt x="58" y="222"/>
                </a:lnTo>
                <a:lnTo>
                  <a:pt x="56" y="222"/>
                </a:lnTo>
                <a:lnTo>
                  <a:pt x="54" y="222"/>
                </a:lnTo>
                <a:lnTo>
                  <a:pt x="54" y="224"/>
                </a:lnTo>
                <a:lnTo>
                  <a:pt x="52" y="224"/>
                </a:lnTo>
                <a:lnTo>
                  <a:pt x="52" y="226"/>
                </a:lnTo>
                <a:lnTo>
                  <a:pt x="26" y="226"/>
                </a:lnTo>
                <a:lnTo>
                  <a:pt x="24" y="224"/>
                </a:lnTo>
                <a:lnTo>
                  <a:pt x="24" y="222"/>
                </a:lnTo>
                <a:lnTo>
                  <a:pt x="24" y="220"/>
                </a:lnTo>
                <a:lnTo>
                  <a:pt x="24" y="218"/>
                </a:lnTo>
                <a:lnTo>
                  <a:pt x="24" y="216"/>
                </a:lnTo>
                <a:lnTo>
                  <a:pt x="24" y="214"/>
                </a:lnTo>
                <a:lnTo>
                  <a:pt x="24" y="212"/>
                </a:lnTo>
                <a:lnTo>
                  <a:pt x="24" y="210"/>
                </a:lnTo>
                <a:lnTo>
                  <a:pt x="26" y="208"/>
                </a:lnTo>
                <a:lnTo>
                  <a:pt x="26" y="206"/>
                </a:lnTo>
                <a:lnTo>
                  <a:pt x="26" y="204"/>
                </a:lnTo>
                <a:lnTo>
                  <a:pt x="24" y="202"/>
                </a:lnTo>
                <a:lnTo>
                  <a:pt x="22" y="200"/>
                </a:lnTo>
                <a:lnTo>
                  <a:pt x="22" y="198"/>
                </a:lnTo>
                <a:lnTo>
                  <a:pt x="22" y="196"/>
                </a:lnTo>
                <a:lnTo>
                  <a:pt x="24" y="196"/>
                </a:lnTo>
                <a:lnTo>
                  <a:pt x="22" y="196"/>
                </a:lnTo>
                <a:lnTo>
                  <a:pt x="20" y="196"/>
                </a:lnTo>
                <a:lnTo>
                  <a:pt x="20" y="194"/>
                </a:lnTo>
                <a:lnTo>
                  <a:pt x="20" y="192"/>
                </a:lnTo>
                <a:lnTo>
                  <a:pt x="22" y="190"/>
                </a:lnTo>
                <a:lnTo>
                  <a:pt x="22" y="188"/>
                </a:lnTo>
                <a:lnTo>
                  <a:pt x="20" y="188"/>
                </a:lnTo>
                <a:lnTo>
                  <a:pt x="20" y="186"/>
                </a:lnTo>
                <a:lnTo>
                  <a:pt x="22" y="186"/>
                </a:lnTo>
                <a:lnTo>
                  <a:pt x="20" y="186"/>
                </a:lnTo>
                <a:lnTo>
                  <a:pt x="18" y="188"/>
                </a:lnTo>
                <a:lnTo>
                  <a:pt x="18" y="186"/>
                </a:lnTo>
                <a:lnTo>
                  <a:pt x="16" y="186"/>
                </a:lnTo>
                <a:lnTo>
                  <a:pt x="18" y="186"/>
                </a:lnTo>
                <a:lnTo>
                  <a:pt x="18" y="188"/>
                </a:lnTo>
                <a:lnTo>
                  <a:pt x="16" y="188"/>
                </a:lnTo>
                <a:lnTo>
                  <a:pt x="16" y="190"/>
                </a:lnTo>
                <a:lnTo>
                  <a:pt x="14" y="190"/>
                </a:lnTo>
                <a:lnTo>
                  <a:pt x="14" y="188"/>
                </a:lnTo>
                <a:lnTo>
                  <a:pt x="12" y="188"/>
                </a:lnTo>
                <a:lnTo>
                  <a:pt x="10" y="186"/>
                </a:lnTo>
                <a:lnTo>
                  <a:pt x="8" y="186"/>
                </a:lnTo>
                <a:lnTo>
                  <a:pt x="8" y="184"/>
                </a:lnTo>
                <a:lnTo>
                  <a:pt x="6" y="182"/>
                </a:lnTo>
                <a:lnTo>
                  <a:pt x="6" y="180"/>
                </a:lnTo>
                <a:lnTo>
                  <a:pt x="6" y="176"/>
                </a:lnTo>
                <a:lnTo>
                  <a:pt x="6" y="174"/>
                </a:lnTo>
                <a:lnTo>
                  <a:pt x="4" y="176"/>
                </a:lnTo>
                <a:lnTo>
                  <a:pt x="2" y="174"/>
                </a:lnTo>
                <a:lnTo>
                  <a:pt x="2" y="176"/>
                </a:lnTo>
                <a:lnTo>
                  <a:pt x="2" y="178"/>
                </a:lnTo>
                <a:lnTo>
                  <a:pt x="0" y="176"/>
                </a:lnTo>
                <a:lnTo>
                  <a:pt x="0" y="174"/>
                </a:lnTo>
                <a:lnTo>
                  <a:pt x="0" y="172"/>
                </a:lnTo>
                <a:lnTo>
                  <a:pt x="0" y="1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9" name="Freeform 2333">
            <a:extLst>
              <a:ext uri="{FF2B5EF4-FFF2-40B4-BE49-F238E27FC236}">
                <a16:creationId xmlns:a16="http://schemas.microsoft.com/office/drawing/2014/main" id="{6A800D8F-03FB-4DFA-8F5D-622A7A6768FC}"/>
              </a:ext>
            </a:extLst>
          </p:cNvPr>
          <p:cNvSpPr>
            <a:spLocks/>
          </p:cNvSpPr>
          <p:nvPr/>
        </p:nvSpPr>
        <p:spPr bwMode="auto">
          <a:xfrm>
            <a:off x="4457700" y="3506788"/>
            <a:ext cx="222250" cy="374651"/>
          </a:xfrm>
          <a:custGeom>
            <a:avLst/>
            <a:gdLst>
              <a:gd name="T0" fmla="*/ 15120938 w 140"/>
              <a:gd name="T1" fmla="*/ 403225000 h 236"/>
              <a:gd name="T2" fmla="*/ 20161250 w 140"/>
              <a:gd name="T3" fmla="*/ 372983125 h 236"/>
              <a:gd name="T4" fmla="*/ 50403125 w 140"/>
              <a:gd name="T5" fmla="*/ 342741250 h 236"/>
              <a:gd name="T6" fmla="*/ 70564375 w 140"/>
              <a:gd name="T7" fmla="*/ 317539688 h 236"/>
              <a:gd name="T8" fmla="*/ 100806250 w 140"/>
              <a:gd name="T9" fmla="*/ 317539688 h 236"/>
              <a:gd name="T10" fmla="*/ 115927188 w 140"/>
              <a:gd name="T11" fmla="*/ 342741250 h 236"/>
              <a:gd name="T12" fmla="*/ 141128750 w 140"/>
              <a:gd name="T13" fmla="*/ 327620313 h 236"/>
              <a:gd name="T14" fmla="*/ 156249688 w 140"/>
              <a:gd name="T15" fmla="*/ 292338125 h 236"/>
              <a:gd name="T16" fmla="*/ 166330313 w 140"/>
              <a:gd name="T17" fmla="*/ 257055938 h 236"/>
              <a:gd name="T18" fmla="*/ 176410938 w 140"/>
              <a:gd name="T19" fmla="*/ 231854375 h 236"/>
              <a:gd name="T20" fmla="*/ 196572188 w 140"/>
              <a:gd name="T21" fmla="*/ 211693125 h 236"/>
              <a:gd name="T22" fmla="*/ 206652813 w 140"/>
              <a:gd name="T23" fmla="*/ 186491563 h 236"/>
              <a:gd name="T24" fmla="*/ 216733438 w 140"/>
              <a:gd name="T25" fmla="*/ 161290000 h 236"/>
              <a:gd name="T26" fmla="*/ 226814063 w 140"/>
              <a:gd name="T27" fmla="*/ 136088438 h 236"/>
              <a:gd name="T28" fmla="*/ 246975313 w 140"/>
              <a:gd name="T29" fmla="*/ 100806250 h 236"/>
              <a:gd name="T30" fmla="*/ 272176875 w 140"/>
              <a:gd name="T31" fmla="*/ 85685313 h 236"/>
              <a:gd name="T32" fmla="*/ 282257500 w 140"/>
              <a:gd name="T33" fmla="*/ 50403125 h 236"/>
              <a:gd name="T34" fmla="*/ 257055938 w 140"/>
              <a:gd name="T35" fmla="*/ 30241875 h 236"/>
              <a:gd name="T36" fmla="*/ 252015625 w 140"/>
              <a:gd name="T37" fmla="*/ 0 h 236"/>
              <a:gd name="T38" fmla="*/ 282257500 w 140"/>
              <a:gd name="T39" fmla="*/ 20161250 h 236"/>
              <a:gd name="T40" fmla="*/ 292338125 w 140"/>
              <a:gd name="T41" fmla="*/ 45362813 h 236"/>
              <a:gd name="T42" fmla="*/ 302418750 w 140"/>
              <a:gd name="T43" fmla="*/ 60483750 h 236"/>
              <a:gd name="T44" fmla="*/ 297378438 w 140"/>
              <a:gd name="T45" fmla="*/ 100806250 h 236"/>
              <a:gd name="T46" fmla="*/ 302418750 w 140"/>
              <a:gd name="T47" fmla="*/ 131048125 h 236"/>
              <a:gd name="T48" fmla="*/ 327620313 w 140"/>
              <a:gd name="T49" fmla="*/ 161290000 h 236"/>
              <a:gd name="T50" fmla="*/ 302418750 w 140"/>
              <a:gd name="T51" fmla="*/ 161290000 h 236"/>
              <a:gd name="T52" fmla="*/ 272176875 w 140"/>
              <a:gd name="T53" fmla="*/ 161290000 h 236"/>
              <a:gd name="T54" fmla="*/ 252015625 w 140"/>
              <a:gd name="T55" fmla="*/ 181451250 h 236"/>
              <a:gd name="T56" fmla="*/ 282257500 w 140"/>
              <a:gd name="T57" fmla="*/ 216733438 h 236"/>
              <a:gd name="T58" fmla="*/ 307459063 w 140"/>
              <a:gd name="T59" fmla="*/ 241935000 h 236"/>
              <a:gd name="T60" fmla="*/ 317539688 w 140"/>
              <a:gd name="T61" fmla="*/ 272176875 h 236"/>
              <a:gd name="T62" fmla="*/ 312499375 w 140"/>
              <a:gd name="T63" fmla="*/ 302418750 h 236"/>
              <a:gd name="T64" fmla="*/ 297378438 w 140"/>
              <a:gd name="T65" fmla="*/ 327620313 h 236"/>
              <a:gd name="T66" fmla="*/ 272176875 w 140"/>
              <a:gd name="T67" fmla="*/ 362902500 h 236"/>
              <a:gd name="T68" fmla="*/ 282257500 w 140"/>
              <a:gd name="T69" fmla="*/ 383063750 h 236"/>
              <a:gd name="T70" fmla="*/ 282257500 w 140"/>
              <a:gd name="T71" fmla="*/ 408265313 h 236"/>
              <a:gd name="T72" fmla="*/ 287297813 w 140"/>
              <a:gd name="T73" fmla="*/ 438507188 h 236"/>
              <a:gd name="T74" fmla="*/ 302418750 w 140"/>
              <a:gd name="T75" fmla="*/ 463708750 h 236"/>
              <a:gd name="T76" fmla="*/ 312499375 w 140"/>
              <a:gd name="T77" fmla="*/ 488910313 h 236"/>
              <a:gd name="T78" fmla="*/ 342741250 w 140"/>
              <a:gd name="T79" fmla="*/ 519152188 h 236"/>
              <a:gd name="T80" fmla="*/ 347781563 w 140"/>
              <a:gd name="T81" fmla="*/ 554434375 h 236"/>
              <a:gd name="T82" fmla="*/ 352821875 w 140"/>
              <a:gd name="T83" fmla="*/ 584676250 h 236"/>
              <a:gd name="T84" fmla="*/ 327620313 w 140"/>
              <a:gd name="T85" fmla="*/ 579635938 h 236"/>
              <a:gd name="T86" fmla="*/ 297378438 w 140"/>
              <a:gd name="T87" fmla="*/ 574595625 h 236"/>
              <a:gd name="T88" fmla="*/ 267136563 w 140"/>
              <a:gd name="T89" fmla="*/ 569555313 h 236"/>
              <a:gd name="T90" fmla="*/ 206652813 w 140"/>
              <a:gd name="T91" fmla="*/ 564515000 h 236"/>
              <a:gd name="T92" fmla="*/ 171370625 w 140"/>
              <a:gd name="T93" fmla="*/ 564515000 h 236"/>
              <a:gd name="T94" fmla="*/ 131048125 w 140"/>
              <a:gd name="T95" fmla="*/ 564515000 h 236"/>
              <a:gd name="T96" fmla="*/ 60483750 w 140"/>
              <a:gd name="T97" fmla="*/ 554434375 h 236"/>
              <a:gd name="T98" fmla="*/ 65524063 w 140"/>
              <a:gd name="T99" fmla="*/ 514111875 h 236"/>
              <a:gd name="T100" fmla="*/ 55443438 w 140"/>
              <a:gd name="T101" fmla="*/ 493950625 h 236"/>
              <a:gd name="T102" fmla="*/ 50403125 w 140"/>
              <a:gd name="T103" fmla="*/ 473789375 h 236"/>
              <a:gd name="T104" fmla="*/ 45362813 w 140"/>
              <a:gd name="T105" fmla="*/ 468749063 h 236"/>
              <a:gd name="T106" fmla="*/ 40322500 w 140"/>
              <a:gd name="T107" fmla="*/ 473789375 h 236"/>
              <a:gd name="T108" fmla="*/ 20161250 w 140"/>
              <a:gd name="T109" fmla="*/ 468749063 h 236"/>
              <a:gd name="T110" fmla="*/ 5040313 w 140"/>
              <a:gd name="T111" fmla="*/ 438507188 h 236"/>
              <a:gd name="T112" fmla="*/ 0 w 140"/>
              <a:gd name="T113" fmla="*/ 428426563 h 2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0" h="236">
                <a:moveTo>
                  <a:pt x="0" y="170"/>
                </a:moveTo>
                <a:lnTo>
                  <a:pt x="2" y="170"/>
                </a:lnTo>
                <a:lnTo>
                  <a:pt x="2" y="168"/>
                </a:lnTo>
                <a:lnTo>
                  <a:pt x="4" y="166"/>
                </a:lnTo>
                <a:lnTo>
                  <a:pt x="4" y="164"/>
                </a:lnTo>
                <a:lnTo>
                  <a:pt x="6" y="164"/>
                </a:lnTo>
                <a:lnTo>
                  <a:pt x="6" y="162"/>
                </a:lnTo>
                <a:lnTo>
                  <a:pt x="6" y="160"/>
                </a:lnTo>
                <a:lnTo>
                  <a:pt x="6" y="158"/>
                </a:lnTo>
                <a:lnTo>
                  <a:pt x="6" y="156"/>
                </a:lnTo>
                <a:lnTo>
                  <a:pt x="6" y="154"/>
                </a:lnTo>
                <a:lnTo>
                  <a:pt x="6" y="152"/>
                </a:lnTo>
                <a:lnTo>
                  <a:pt x="6" y="150"/>
                </a:lnTo>
                <a:lnTo>
                  <a:pt x="8" y="148"/>
                </a:lnTo>
                <a:lnTo>
                  <a:pt x="10" y="146"/>
                </a:lnTo>
                <a:lnTo>
                  <a:pt x="10" y="144"/>
                </a:lnTo>
                <a:lnTo>
                  <a:pt x="12" y="144"/>
                </a:lnTo>
                <a:lnTo>
                  <a:pt x="14" y="142"/>
                </a:lnTo>
                <a:lnTo>
                  <a:pt x="16" y="140"/>
                </a:lnTo>
                <a:lnTo>
                  <a:pt x="16" y="138"/>
                </a:lnTo>
                <a:lnTo>
                  <a:pt x="18" y="138"/>
                </a:lnTo>
                <a:lnTo>
                  <a:pt x="20" y="136"/>
                </a:lnTo>
                <a:lnTo>
                  <a:pt x="22" y="136"/>
                </a:lnTo>
                <a:lnTo>
                  <a:pt x="22" y="134"/>
                </a:lnTo>
                <a:lnTo>
                  <a:pt x="22" y="132"/>
                </a:lnTo>
                <a:lnTo>
                  <a:pt x="24" y="130"/>
                </a:lnTo>
                <a:lnTo>
                  <a:pt x="26" y="128"/>
                </a:lnTo>
                <a:lnTo>
                  <a:pt x="28" y="126"/>
                </a:lnTo>
                <a:lnTo>
                  <a:pt x="30" y="126"/>
                </a:lnTo>
                <a:lnTo>
                  <a:pt x="32" y="128"/>
                </a:lnTo>
                <a:lnTo>
                  <a:pt x="36" y="128"/>
                </a:lnTo>
                <a:lnTo>
                  <a:pt x="36" y="126"/>
                </a:lnTo>
                <a:lnTo>
                  <a:pt x="38" y="124"/>
                </a:lnTo>
                <a:lnTo>
                  <a:pt x="38" y="122"/>
                </a:lnTo>
                <a:lnTo>
                  <a:pt x="38" y="124"/>
                </a:lnTo>
                <a:lnTo>
                  <a:pt x="40" y="126"/>
                </a:lnTo>
                <a:lnTo>
                  <a:pt x="42" y="126"/>
                </a:lnTo>
                <a:lnTo>
                  <a:pt x="44" y="130"/>
                </a:lnTo>
                <a:lnTo>
                  <a:pt x="46" y="130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8" y="138"/>
                </a:lnTo>
                <a:lnTo>
                  <a:pt x="50" y="138"/>
                </a:lnTo>
                <a:lnTo>
                  <a:pt x="52" y="138"/>
                </a:lnTo>
                <a:lnTo>
                  <a:pt x="52" y="136"/>
                </a:lnTo>
                <a:lnTo>
                  <a:pt x="54" y="134"/>
                </a:lnTo>
                <a:lnTo>
                  <a:pt x="56" y="132"/>
                </a:lnTo>
                <a:lnTo>
                  <a:pt x="56" y="130"/>
                </a:lnTo>
                <a:lnTo>
                  <a:pt x="56" y="128"/>
                </a:lnTo>
                <a:lnTo>
                  <a:pt x="58" y="126"/>
                </a:lnTo>
                <a:lnTo>
                  <a:pt x="60" y="124"/>
                </a:lnTo>
                <a:lnTo>
                  <a:pt x="60" y="122"/>
                </a:lnTo>
                <a:lnTo>
                  <a:pt x="60" y="120"/>
                </a:lnTo>
                <a:lnTo>
                  <a:pt x="60" y="118"/>
                </a:lnTo>
                <a:lnTo>
                  <a:pt x="62" y="116"/>
                </a:lnTo>
                <a:lnTo>
                  <a:pt x="64" y="114"/>
                </a:lnTo>
                <a:lnTo>
                  <a:pt x="64" y="112"/>
                </a:lnTo>
                <a:lnTo>
                  <a:pt x="64" y="110"/>
                </a:lnTo>
                <a:lnTo>
                  <a:pt x="66" y="108"/>
                </a:lnTo>
                <a:lnTo>
                  <a:pt x="68" y="106"/>
                </a:lnTo>
                <a:lnTo>
                  <a:pt x="68" y="104"/>
                </a:lnTo>
                <a:lnTo>
                  <a:pt x="66" y="102"/>
                </a:lnTo>
                <a:lnTo>
                  <a:pt x="68" y="102"/>
                </a:lnTo>
                <a:lnTo>
                  <a:pt x="68" y="100"/>
                </a:lnTo>
                <a:lnTo>
                  <a:pt x="68" y="98"/>
                </a:lnTo>
                <a:lnTo>
                  <a:pt x="68" y="96"/>
                </a:lnTo>
                <a:lnTo>
                  <a:pt x="70" y="96"/>
                </a:lnTo>
                <a:lnTo>
                  <a:pt x="70" y="94"/>
                </a:lnTo>
                <a:lnTo>
                  <a:pt x="70" y="92"/>
                </a:lnTo>
                <a:lnTo>
                  <a:pt x="72" y="92"/>
                </a:lnTo>
                <a:lnTo>
                  <a:pt x="74" y="92"/>
                </a:lnTo>
                <a:lnTo>
                  <a:pt x="76" y="90"/>
                </a:lnTo>
                <a:lnTo>
                  <a:pt x="78" y="88"/>
                </a:lnTo>
                <a:lnTo>
                  <a:pt x="78" y="86"/>
                </a:lnTo>
                <a:lnTo>
                  <a:pt x="78" y="84"/>
                </a:lnTo>
                <a:lnTo>
                  <a:pt x="78" y="82"/>
                </a:lnTo>
                <a:lnTo>
                  <a:pt x="78" y="80"/>
                </a:lnTo>
                <a:lnTo>
                  <a:pt x="80" y="80"/>
                </a:lnTo>
                <a:lnTo>
                  <a:pt x="80" y="78"/>
                </a:lnTo>
                <a:lnTo>
                  <a:pt x="78" y="76"/>
                </a:lnTo>
                <a:lnTo>
                  <a:pt x="82" y="74"/>
                </a:lnTo>
                <a:lnTo>
                  <a:pt x="84" y="74"/>
                </a:lnTo>
                <a:lnTo>
                  <a:pt x="86" y="72"/>
                </a:lnTo>
                <a:lnTo>
                  <a:pt x="86" y="70"/>
                </a:lnTo>
                <a:lnTo>
                  <a:pt x="86" y="68"/>
                </a:lnTo>
                <a:lnTo>
                  <a:pt x="86" y="66"/>
                </a:lnTo>
                <a:lnTo>
                  <a:pt x="86" y="64"/>
                </a:lnTo>
                <a:lnTo>
                  <a:pt x="86" y="62"/>
                </a:lnTo>
                <a:lnTo>
                  <a:pt x="88" y="62"/>
                </a:lnTo>
                <a:lnTo>
                  <a:pt x="88" y="60"/>
                </a:lnTo>
                <a:lnTo>
                  <a:pt x="90" y="60"/>
                </a:lnTo>
                <a:lnTo>
                  <a:pt x="90" y="58"/>
                </a:lnTo>
                <a:lnTo>
                  <a:pt x="90" y="56"/>
                </a:lnTo>
                <a:lnTo>
                  <a:pt x="90" y="54"/>
                </a:lnTo>
                <a:lnTo>
                  <a:pt x="92" y="52"/>
                </a:lnTo>
                <a:lnTo>
                  <a:pt x="92" y="50"/>
                </a:lnTo>
                <a:lnTo>
                  <a:pt x="92" y="48"/>
                </a:lnTo>
                <a:lnTo>
                  <a:pt x="94" y="46"/>
                </a:lnTo>
                <a:lnTo>
                  <a:pt x="94" y="44"/>
                </a:lnTo>
                <a:lnTo>
                  <a:pt x="96" y="44"/>
                </a:lnTo>
                <a:lnTo>
                  <a:pt x="96" y="42"/>
                </a:lnTo>
                <a:lnTo>
                  <a:pt x="98" y="40"/>
                </a:lnTo>
                <a:lnTo>
                  <a:pt x="98" y="38"/>
                </a:lnTo>
                <a:lnTo>
                  <a:pt x="100" y="36"/>
                </a:lnTo>
                <a:lnTo>
                  <a:pt x="102" y="38"/>
                </a:lnTo>
                <a:lnTo>
                  <a:pt x="104" y="36"/>
                </a:lnTo>
                <a:lnTo>
                  <a:pt x="106" y="36"/>
                </a:lnTo>
                <a:lnTo>
                  <a:pt x="108" y="34"/>
                </a:lnTo>
                <a:lnTo>
                  <a:pt x="110" y="32"/>
                </a:lnTo>
                <a:lnTo>
                  <a:pt x="112" y="32"/>
                </a:lnTo>
                <a:lnTo>
                  <a:pt x="112" y="30"/>
                </a:lnTo>
                <a:lnTo>
                  <a:pt x="110" y="28"/>
                </a:lnTo>
                <a:lnTo>
                  <a:pt x="110" y="26"/>
                </a:lnTo>
                <a:lnTo>
                  <a:pt x="112" y="24"/>
                </a:lnTo>
                <a:lnTo>
                  <a:pt x="112" y="22"/>
                </a:lnTo>
                <a:lnTo>
                  <a:pt x="112" y="20"/>
                </a:lnTo>
                <a:lnTo>
                  <a:pt x="112" y="18"/>
                </a:lnTo>
                <a:lnTo>
                  <a:pt x="110" y="18"/>
                </a:lnTo>
                <a:lnTo>
                  <a:pt x="110" y="16"/>
                </a:lnTo>
                <a:lnTo>
                  <a:pt x="108" y="14"/>
                </a:lnTo>
                <a:lnTo>
                  <a:pt x="104" y="14"/>
                </a:lnTo>
                <a:lnTo>
                  <a:pt x="102" y="14"/>
                </a:lnTo>
                <a:lnTo>
                  <a:pt x="102" y="12"/>
                </a:lnTo>
                <a:lnTo>
                  <a:pt x="104" y="12"/>
                </a:lnTo>
                <a:lnTo>
                  <a:pt x="102" y="10"/>
                </a:lnTo>
                <a:lnTo>
                  <a:pt x="102" y="8"/>
                </a:lnTo>
                <a:lnTo>
                  <a:pt x="102" y="6"/>
                </a:lnTo>
                <a:lnTo>
                  <a:pt x="102" y="4"/>
                </a:lnTo>
                <a:lnTo>
                  <a:pt x="102" y="2"/>
                </a:lnTo>
                <a:lnTo>
                  <a:pt x="100" y="0"/>
                </a:lnTo>
                <a:lnTo>
                  <a:pt x="108" y="0"/>
                </a:lnTo>
                <a:lnTo>
                  <a:pt x="110" y="2"/>
                </a:lnTo>
                <a:lnTo>
                  <a:pt x="110" y="4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4" y="10"/>
                </a:lnTo>
                <a:lnTo>
                  <a:pt x="114" y="12"/>
                </a:lnTo>
                <a:lnTo>
                  <a:pt x="116" y="14"/>
                </a:lnTo>
                <a:lnTo>
                  <a:pt x="116" y="16"/>
                </a:lnTo>
                <a:lnTo>
                  <a:pt x="116" y="18"/>
                </a:lnTo>
                <a:lnTo>
                  <a:pt x="118" y="20"/>
                </a:lnTo>
                <a:lnTo>
                  <a:pt x="118" y="22"/>
                </a:lnTo>
                <a:lnTo>
                  <a:pt x="118" y="24"/>
                </a:lnTo>
                <a:lnTo>
                  <a:pt x="120" y="24"/>
                </a:lnTo>
                <a:lnTo>
                  <a:pt x="120" y="26"/>
                </a:lnTo>
                <a:lnTo>
                  <a:pt x="120" y="28"/>
                </a:lnTo>
                <a:lnTo>
                  <a:pt x="120" y="30"/>
                </a:lnTo>
                <a:lnTo>
                  <a:pt x="120" y="32"/>
                </a:lnTo>
                <a:lnTo>
                  <a:pt x="120" y="34"/>
                </a:lnTo>
                <a:lnTo>
                  <a:pt x="118" y="36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lnTo>
                  <a:pt x="120" y="46"/>
                </a:lnTo>
                <a:lnTo>
                  <a:pt x="120" y="48"/>
                </a:lnTo>
                <a:lnTo>
                  <a:pt x="120" y="50"/>
                </a:lnTo>
                <a:lnTo>
                  <a:pt x="120" y="52"/>
                </a:lnTo>
                <a:lnTo>
                  <a:pt x="122" y="54"/>
                </a:lnTo>
                <a:lnTo>
                  <a:pt x="124" y="56"/>
                </a:lnTo>
                <a:lnTo>
                  <a:pt x="124" y="58"/>
                </a:lnTo>
                <a:lnTo>
                  <a:pt x="126" y="58"/>
                </a:lnTo>
                <a:lnTo>
                  <a:pt x="126" y="60"/>
                </a:lnTo>
                <a:lnTo>
                  <a:pt x="128" y="62"/>
                </a:lnTo>
                <a:lnTo>
                  <a:pt x="130" y="64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4"/>
                </a:lnTo>
                <a:lnTo>
                  <a:pt x="120" y="64"/>
                </a:lnTo>
                <a:lnTo>
                  <a:pt x="118" y="64"/>
                </a:lnTo>
                <a:lnTo>
                  <a:pt x="116" y="64"/>
                </a:lnTo>
                <a:lnTo>
                  <a:pt x="114" y="64"/>
                </a:lnTo>
                <a:lnTo>
                  <a:pt x="112" y="64"/>
                </a:lnTo>
                <a:lnTo>
                  <a:pt x="110" y="64"/>
                </a:lnTo>
                <a:lnTo>
                  <a:pt x="108" y="64"/>
                </a:lnTo>
                <a:lnTo>
                  <a:pt x="104" y="64"/>
                </a:lnTo>
                <a:lnTo>
                  <a:pt x="102" y="66"/>
                </a:lnTo>
                <a:lnTo>
                  <a:pt x="102" y="68"/>
                </a:lnTo>
                <a:lnTo>
                  <a:pt x="100" y="70"/>
                </a:lnTo>
                <a:lnTo>
                  <a:pt x="100" y="72"/>
                </a:lnTo>
                <a:lnTo>
                  <a:pt x="102" y="74"/>
                </a:lnTo>
                <a:lnTo>
                  <a:pt x="104" y="76"/>
                </a:lnTo>
                <a:lnTo>
                  <a:pt x="106" y="78"/>
                </a:lnTo>
                <a:lnTo>
                  <a:pt x="106" y="80"/>
                </a:lnTo>
                <a:lnTo>
                  <a:pt x="108" y="82"/>
                </a:lnTo>
                <a:lnTo>
                  <a:pt x="110" y="84"/>
                </a:lnTo>
                <a:lnTo>
                  <a:pt x="112" y="86"/>
                </a:lnTo>
                <a:lnTo>
                  <a:pt x="114" y="86"/>
                </a:lnTo>
                <a:lnTo>
                  <a:pt x="114" y="88"/>
                </a:lnTo>
                <a:lnTo>
                  <a:pt x="116" y="88"/>
                </a:lnTo>
                <a:lnTo>
                  <a:pt x="118" y="90"/>
                </a:lnTo>
                <a:lnTo>
                  <a:pt x="120" y="92"/>
                </a:lnTo>
                <a:lnTo>
                  <a:pt x="122" y="94"/>
                </a:lnTo>
                <a:lnTo>
                  <a:pt x="122" y="96"/>
                </a:lnTo>
                <a:lnTo>
                  <a:pt x="124" y="98"/>
                </a:lnTo>
                <a:lnTo>
                  <a:pt x="124" y="100"/>
                </a:lnTo>
                <a:lnTo>
                  <a:pt x="124" y="102"/>
                </a:lnTo>
                <a:lnTo>
                  <a:pt x="126" y="104"/>
                </a:lnTo>
                <a:lnTo>
                  <a:pt x="126" y="106"/>
                </a:lnTo>
                <a:lnTo>
                  <a:pt x="126" y="108"/>
                </a:lnTo>
                <a:lnTo>
                  <a:pt x="128" y="110"/>
                </a:lnTo>
                <a:lnTo>
                  <a:pt x="128" y="112"/>
                </a:lnTo>
                <a:lnTo>
                  <a:pt x="128" y="114"/>
                </a:lnTo>
                <a:lnTo>
                  <a:pt x="126" y="116"/>
                </a:lnTo>
                <a:lnTo>
                  <a:pt x="126" y="118"/>
                </a:lnTo>
                <a:lnTo>
                  <a:pt x="124" y="120"/>
                </a:lnTo>
                <a:lnTo>
                  <a:pt x="122" y="120"/>
                </a:lnTo>
                <a:lnTo>
                  <a:pt x="122" y="122"/>
                </a:lnTo>
                <a:lnTo>
                  <a:pt x="122" y="124"/>
                </a:lnTo>
                <a:lnTo>
                  <a:pt x="120" y="124"/>
                </a:lnTo>
                <a:lnTo>
                  <a:pt x="120" y="126"/>
                </a:lnTo>
                <a:lnTo>
                  <a:pt x="120" y="128"/>
                </a:lnTo>
                <a:lnTo>
                  <a:pt x="120" y="130"/>
                </a:lnTo>
                <a:lnTo>
                  <a:pt x="118" y="130"/>
                </a:lnTo>
                <a:lnTo>
                  <a:pt x="116" y="132"/>
                </a:lnTo>
                <a:lnTo>
                  <a:pt x="116" y="134"/>
                </a:lnTo>
                <a:lnTo>
                  <a:pt x="116" y="136"/>
                </a:lnTo>
                <a:lnTo>
                  <a:pt x="114" y="138"/>
                </a:lnTo>
                <a:lnTo>
                  <a:pt x="114" y="140"/>
                </a:lnTo>
                <a:lnTo>
                  <a:pt x="112" y="142"/>
                </a:lnTo>
                <a:lnTo>
                  <a:pt x="110" y="142"/>
                </a:lnTo>
                <a:lnTo>
                  <a:pt x="108" y="144"/>
                </a:lnTo>
                <a:lnTo>
                  <a:pt x="108" y="146"/>
                </a:lnTo>
                <a:lnTo>
                  <a:pt x="108" y="148"/>
                </a:lnTo>
                <a:lnTo>
                  <a:pt x="110" y="148"/>
                </a:lnTo>
                <a:lnTo>
                  <a:pt x="112" y="150"/>
                </a:lnTo>
                <a:lnTo>
                  <a:pt x="112" y="152"/>
                </a:lnTo>
                <a:lnTo>
                  <a:pt x="112" y="154"/>
                </a:lnTo>
                <a:lnTo>
                  <a:pt x="110" y="154"/>
                </a:lnTo>
                <a:lnTo>
                  <a:pt x="112" y="156"/>
                </a:lnTo>
                <a:lnTo>
                  <a:pt x="110" y="158"/>
                </a:lnTo>
                <a:lnTo>
                  <a:pt x="110" y="160"/>
                </a:lnTo>
                <a:lnTo>
                  <a:pt x="112" y="162"/>
                </a:lnTo>
                <a:lnTo>
                  <a:pt x="112" y="164"/>
                </a:lnTo>
                <a:lnTo>
                  <a:pt x="112" y="166"/>
                </a:lnTo>
                <a:lnTo>
                  <a:pt x="112" y="168"/>
                </a:lnTo>
                <a:lnTo>
                  <a:pt x="114" y="170"/>
                </a:lnTo>
                <a:lnTo>
                  <a:pt x="112" y="172"/>
                </a:lnTo>
                <a:lnTo>
                  <a:pt x="114" y="174"/>
                </a:lnTo>
                <a:lnTo>
                  <a:pt x="114" y="176"/>
                </a:lnTo>
                <a:lnTo>
                  <a:pt x="116" y="178"/>
                </a:lnTo>
                <a:lnTo>
                  <a:pt x="118" y="178"/>
                </a:lnTo>
                <a:lnTo>
                  <a:pt x="118" y="180"/>
                </a:lnTo>
                <a:lnTo>
                  <a:pt x="120" y="180"/>
                </a:lnTo>
                <a:lnTo>
                  <a:pt x="120" y="182"/>
                </a:lnTo>
                <a:lnTo>
                  <a:pt x="120" y="184"/>
                </a:lnTo>
                <a:lnTo>
                  <a:pt x="120" y="186"/>
                </a:lnTo>
                <a:lnTo>
                  <a:pt x="122" y="186"/>
                </a:lnTo>
                <a:lnTo>
                  <a:pt x="120" y="188"/>
                </a:lnTo>
                <a:lnTo>
                  <a:pt x="120" y="190"/>
                </a:lnTo>
                <a:lnTo>
                  <a:pt x="122" y="192"/>
                </a:lnTo>
                <a:lnTo>
                  <a:pt x="124" y="194"/>
                </a:lnTo>
                <a:lnTo>
                  <a:pt x="124" y="196"/>
                </a:lnTo>
                <a:lnTo>
                  <a:pt x="126" y="198"/>
                </a:lnTo>
                <a:lnTo>
                  <a:pt x="128" y="200"/>
                </a:lnTo>
                <a:lnTo>
                  <a:pt x="130" y="202"/>
                </a:lnTo>
                <a:lnTo>
                  <a:pt x="132" y="204"/>
                </a:lnTo>
                <a:lnTo>
                  <a:pt x="132" y="206"/>
                </a:lnTo>
                <a:lnTo>
                  <a:pt x="134" y="206"/>
                </a:lnTo>
                <a:lnTo>
                  <a:pt x="136" y="206"/>
                </a:lnTo>
                <a:lnTo>
                  <a:pt x="136" y="208"/>
                </a:lnTo>
                <a:lnTo>
                  <a:pt x="138" y="210"/>
                </a:lnTo>
                <a:lnTo>
                  <a:pt x="138" y="212"/>
                </a:lnTo>
                <a:lnTo>
                  <a:pt x="138" y="214"/>
                </a:lnTo>
                <a:lnTo>
                  <a:pt x="138" y="216"/>
                </a:lnTo>
                <a:lnTo>
                  <a:pt x="138" y="218"/>
                </a:lnTo>
                <a:lnTo>
                  <a:pt x="138" y="220"/>
                </a:lnTo>
                <a:lnTo>
                  <a:pt x="140" y="222"/>
                </a:lnTo>
                <a:lnTo>
                  <a:pt x="140" y="224"/>
                </a:lnTo>
                <a:lnTo>
                  <a:pt x="138" y="226"/>
                </a:lnTo>
                <a:lnTo>
                  <a:pt x="138" y="228"/>
                </a:lnTo>
                <a:lnTo>
                  <a:pt x="138" y="230"/>
                </a:lnTo>
                <a:lnTo>
                  <a:pt x="140" y="232"/>
                </a:lnTo>
                <a:lnTo>
                  <a:pt x="140" y="234"/>
                </a:lnTo>
                <a:lnTo>
                  <a:pt x="138" y="236"/>
                </a:lnTo>
                <a:lnTo>
                  <a:pt x="136" y="234"/>
                </a:lnTo>
                <a:lnTo>
                  <a:pt x="134" y="232"/>
                </a:lnTo>
                <a:lnTo>
                  <a:pt x="132" y="232"/>
                </a:lnTo>
                <a:lnTo>
                  <a:pt x="130" y="230"/>
                </a:lnTo>
                <a:lnTo>
                  <a:pt x="128" y="230"/>
                </a:lnTo>
                <a:lnTo>
                  <a:pt x="126" y="230"/>
                </a:lnTo>
                <a:lnTo>
                  <a:pt x="124" y="230"/>
                </a:lnTo>
                <a:lnTo>
                  <a:pt x="122" y="228"/>
                </a:lnTo>
                <a:lnTo>
                  <a:pt x="120" y="230"/>
                </a:lnTo>
                <a:lnTo>
                  <a:pt x="118" y="228"/>
                </a:lnTo>
                <a:lnTo>
                  <a:pt x="116" y="228"/>
                </a:lnTo>
                <a:lnTo>
                  <a:pt x="114" y="228"/>
                </a:lnTo>
                <a:lnTo>
                  <a:pt x="112" y="226"/>
                </a:lnTo>
                <a:lnTo>
                  <a:pt x="110" y="226"/>
                </a:lnTo>
                <a:lnTo>
                  <a:pt x="108" y="226"/>
                </a:lnTo>
                <a:lnTo>
                  <a:pt x="106" y="226"/>
                </a:lnTo>
                <a:lnTo>
                  <a:pt x="90" y="226"/>
                </a:lnTo>
                <a:lnTo>
                  <a:pt x="88" y="226"/>
                </a:lnTo>
                <a:lnTo>
                  <a:pt x="86" y="224"/>
                </a:lnTo>
                <a:lnTo>
                  <a:pt x="84" y="224"/>
                </a:lnTo>
                <a:lnTo>
                  <a:pt x="82" y="224"/>
                </a:lnTo>
                <a:lnTo>
                  <a:pt x="80" y="224"/>
                </a:lnTo>
                <a:lnTo>
                  <a:pt x="78" y="224"/>
                </a:lnTo>
                <a:lnTo>
                  <a:pt x="76" y="224"/>
                </a:lnTo>
                <a:lnTo>
                  <a:pt x="74" y="224"/>
                </a:lnTo>
                <a:lnTo>
                  <a:pt x="72" y="224"/>
                </a:lnTo>
                <a:lnTo>
                  <a:pt x="70" y="224"/>
                </a:lnTo>
                <a:lnTo>
                  <a:pt x="70" y="222"/>
                </a:lnTo>
                <a:lnTo>
                  <a:pt x="68" y="224"/>
                </a:lnTo>
                <a:lnTo>
                  <a:pt x="66" y="224"/>
                </a:lnTo>
                <a:lnTo>
                  <a:pt x="64" y="224"/>
                </a:lnTo>
                <a:lnTo>
                  <a:pt x="58" y="224"/>
                </a:lnTo>
                <a:lnTo>
                  <a:pt x="58" y="222"/>
                </a:lnTo>
                <a:lnTo>
                  <a:pt x="56" y="222"/>
                </a:lnTo>
                <a:lnTo>
                  <a:pt x="54" y="222"/>
                </a:lnTo>
                <a:lnTo>
                  <a:pt x="54" y="224"/>
                </a:lnTo>
                <a:lnTo>
                  <a:pt x="52" y="224"/>
                </a:lnTo>
                <a:lnTo>
                  <a:pt x="52" y="226"/>
                </a:lnTo>
                <a:lnTo>
                  <a:pt x="26" y="226"/>
                </a:lnTo>
                <a:lnTo>
                  <a:pt x="24" y="224"/>
                </a:lnTo>
                <a:lnTo>
                  <a:pt x="24" y="222"/>
                </a:lnTo>
                <a:lnTo>
                  <a:pt x="24" y="220"/>
                </a:lnTo>
                <a:lnTo>
                  <a:pt x="24" y="218"/>
                </a:lnTo>
                <a:lnTo>
                  <a:pt x="24" y="216"/>
                </a:lnTo>
                <a:lnTo>
                  <a:pt x="24" y="214"/>
                </a:lnTo>
                <a:lnTo>
                  <a:pt x="24" y="212"/>
                </a:lnTo>
                <a:lnTo>
                  <a:pt x="24" y="210"/>
                </a:lnTo>
                <a:lnTo>
                  <a:pt x="26" y="208"/>
                </a:lnTo>
                <a:lnTo>
                  <a:pt x="26" y="206"/>
                </a:lnTo>
                <a:lnTo>
                  <a:pt x="26" y="204"/>
                </a:lnTo>
                <a:lnTo>
                  <a:pt x="24" y="202"/>
                </a:lnTo>
                <a:lnTo>
                  <a:pt x="22" y="200"/>
                </a:lnTo>
                <a:lnTo>
                  <a:pt x="22" y="198"/>
                </a:lnTo>
                <a:lnTo>
                  <a:pt x="22" y="196"/>
                </a:lnTo>
                <a:lnTo>
                  <a:pt x="24" y="196"/>
                </a:lnTo>
                <a:lnTo>
                  <a:pt x="22" y="196"/>
                </a:lnTo>
                <a:lnTo>
                  <a:pt x="20" y="196"/>
                </a:lnTo>
                <a:lnTo>
                  <a:pt x="20" y="194"/>
                </a:lnTo>
                <a:lnTo>
                  <a:pt x="20" y="192"/>
                </a:lnTo>
                <a:lnTo>
                  <a:pt x="22" y="190"/>
                </a:lnTo>
                <a:lnTo>
                  <a:pt x="22" y="188"/>
                </a:lnTo>
                <a:lnTo>
                  <a:pt x="20" y="188"/>
                </a:lnTo>
                <a:lnTo>
                  <a:pt x="20" y="186"/>
                </a:lnTo>
                <a:lnTo>
                  <a:pt x="22" y="186"/>
                </a:lnTo>
                <a:lnTo>
                  <a:pt x="20" y="186"/>
                </a:lnTo>
                <a:lnTo>
                  <a:pt x="18" y="188"/>
                </a:lnTo>
                <a:lnTo>
                  <a:pt x="18" y="186"/>
                </a:lnTo>
                <a:lnTo>
                  <a:pt x="16" y="186"/>
                </a:lnTo>
                <a:lnTo>
                  <a:pt x="18" y="186"/>
                </a:lnTo>
                <a:lnTo>
                  <a:pt x="18" y="188"/>
                </a:lnTo>
                <a:lnTo>
                  <a:pt x="16" y="188"/>
                </a:lnTo>
                <a:lnTo>
                  <a:pt x="16" y="190"/>
                </a:lnTo>
                <a:lnTo>
                  <a:pt x="14" y="190"/>
                </a:lnTo>
                <a:lnTo>
                  <a:pt x="14" y="188"/>
                </a:lnTo>
                <a:lnTo>
                  <a:pt x="12" y="188"/>
                </a:lnTo>
                <a:lnTo>
                  <a:pt x="10" y="186"/>
                </a:lnTo>
                <a:lnTo>
                  <a:pt x="8" y="186"/>
                </a:lnTo>
                <a:lnTo>
                  <a:pt x="8" y="184"/>
                </a:lnTo>
                <a:lnTo>
                  <a:pt x="6" y="182"/>
                </a:lnTo>
                <a:lnTo>
                  <a:pt x="6" y="180"/>
                </a:lnTo>
                <a:lnTo>
                  <a:pt x="6" y="176"/>
                </a:lnTo>
                <a:lnTo>
                  <a:pt x="6" y="174"/>
                </a:lnTo>
                <a:lnTo>
                  <a:pt x="4" y="176"/>
                </a:lnTo>
                <a:lnTo>
                  <a:pt x="2" y="174"/>
                </a:lnTo>
                <a:lnTo>
                  <a:pt x="2" y="176"/>
                </a:lnTo>
                <a:lnTo>
                  <a:pt x="2" y="178"/>
                </a:lnTo>
                <a:lnTo>
                  <a:pt x="0" y="176"/>
                </a:lnTo>
                <a:lnTo>
                  <a:pt x="0" y="174"/>
                </a:lnTo>
                <a:lnTo>
                  <a:pt x="0" y="172"/>
                </a:lnTo>
                <a:lnTo>
                  <a:pt x="0" y="1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0" name="Freeform 2334">
            <a:extLst>
              <a:ext uri="{FF2B5EF4-FFF2-40B4-BE49-F238E27FC236}">
                <a16:creationId xmlns:a16="http://schemas.microsoft.com/office/drawing/2014/main" id="{66C9B1E7-3C75-4F61-A36D-384464BC7E7B}"/>
              </a:ext>
            </a:extLst>
          </p:cNvPr>
          <p:cNvSpPr>
            <a:spLocks/>
          </p:cNvSpPr>
          <p:nvPr/>
        </p:nvSpPr>
        <p:spPr bwMode="auto">
          <a:xfrm>
            <a:off x="4784728" y="4521201"/>
            <a:ext cx="265113" cy="300039"/>
          </a:xfrm>
          <a:custGeom>
            <a:avLst/>
            <a:gdLst>
              <a:gd name="T0" fmla="*/ 0 w 167"/>
              <a:gd name="T1" fmla="*/ 315020850 h 189"/>
              <a:gd name="T2" fmla="*/ 0 w 167"/>
              <a:gd name="T3" fmla="*/ 234375716 h 189"/>
              <a:gd name="T4" fmla="*/ 45362898 w 167"/>
              <a:gd name="T5" fmla="*/ 209174111 h 189"/>
              <a:gd name="T6" fmla="*/ 45362898 w 167"/>
              <a:gd name="T7" fmla="*/ 146169306 h 189"/>
              <a:gd name="T8" fmla="*/ 50403220 w 167"/>
              <a:gd name="T9" fmla="*/ 65524172 h 189"/>
              <a:gd name="T10" fmla="*/ 70564508 w 167"/>
              <a:gd name="T11" fmla="*/ 25201604 h 189"/>
              <a:gd name="T12" fmla="*/ 115927406 w 167"/>
              <a:gd name="T13" fmla="*/ 15120963 h 189"/>
              <a:gd name="T14" fmla="*/ 156249982 w 167"/>
              <a:gd name="T15" fmla="*/ 15120963 h 189"/>
              <a:gd name="T16" fmla="*/ 166330626 w 167"/>
              <a:gd name="T17" fmla="*/ 35282246 h 189"/>
              <a:gd name="T18" fmla="*/ 186491914 w 167"/>
              <a:gd name="T19" fmla="*/ 20161284 h 189"/>
              <a:gd name="T20" fmla="*/ 206653202 w 167"/>
              <a:gd name="T21" fmla="*/ 15120963 h 189"/>
              <a:gd name="T22" fmla="*/ 226814490 w 167"/>
              <a:gd name="T23" fmla="*/ 0 h 189"/>
              <a:gd name="T24" fmla="*/ 241935456 w 167"/>
              <a:gd name="T25" fmla="*/ 0 h 189"/>
              <a:gd name="T26" fmla="*/ 252016100 w 167"/>
              <a:gd name="T27" fmla="*/ 25201604 h 189"/>
              <a:gd name="T28" fmla="*/ 264617699 w 167"/>
              <a:gd name="T29" fmla="*/ 45362888 h 189"/>
              <a:gd name="T30" fmla="*/ 274698343 w 167"/>
              <a:gd name="T31" fmla="*/ 65524172 h 189"/>
              <a:gd name="T32" fmla="*/ 279738665 w 167"/>
              <a:gd name="T33" fmla="*/ 85685455 h 189"/>
              <a:gd name="T34" fmla="*/ 299899953 w 167"/>
              <a:gd name="T35" fmla="*/ 105846739 h 189"/>
              <a:gd name="T36" fmla="*/ 315020919 w 167"/>
              <a:gd name="T37" fmla="*/ 115927381 h 189"/>
              <a:gd name="T38" fmla="*/ 330141885 w 167"/>
              <a:gd name="T39" fmla="*/ 126008022 h 189"/>
              <a:gd name="T40" fmla="*/ 335182207 w 167"/>
              <a:gd name="T41" fmla="*/ 141128985 h 189"/>
              <a:gd name="T42" fmla="*/ 350303173 w 167"/>
              <a:gd name="T43" fmla="*/ 141128985 h 189"/>
              <a:gd name="T44" fmla="*/ 350303173 w 167"/>
              <a:gd name="T45" fmla="*/ 161290269 h 189"/>
              <a:gd name="T46" fmla="*/ 355343495 w 167"/>
              <a:gd name="T47" fmla="*/ 186491873 h 189"/>
              <a:gd name="T48" fmla="*/ 365424139 w 167"/>
              <a:gd name="T49" fmla="*/ 199093469 h 189"/>
              <a:gd name="T50" fmla="*/ 390625749 w 167"/>
              <a:gd name="T51" fmla="*/ 199093469 h 189"/>
              <a:gd name="T52" fmla="*/ 405746715 w 167"/>
              <a:gd name="T53" fmla="*/ 209174111 h 189"/>
              <a:gd name="T54" fmla="*/ 415827359 w 167"/>
              <a:gd name="T55" fmla="*/ 224295074 h 189"/>
              <a:gd name="T56" fmla="*/ 410787037 w 167"/>
              <a:gd name="T57" fmla="*/ 229335395 h 189"/>
              <a:gd name="T58" fmla="*/ 405746715 w 167"/>
              <a:gd name="T59" fmla="*/ 239416036 h 189"/>
              <a:gd name="T60" fmla="*/ 385585427 w 167"/>
              <a:gd name="T61" fmla="*/ 249496678 h 189"/>
              <a:gd name="T62" fmla="*/ 365424139 w 167"/>
              <a:gd name="T63" fmla="*/ 259577320 h 189"/>
              <a:gd name="T64" fmla="*/ 350303173 w 167"/>
              <a:gd name="T65" fmla="*/ 274698283 h 189"/>
              <a:gd name="T66" fmla="*/ 340222529 w 167"/>
              <a:gd name="T67" fmla="*/ 284778925 h 189"/>
              <a:gd name="T68" fmla="*/ 320061241 w 167"/>
              <a:gd name="T69" fmla="*/ 294859566 h 189"/>
              <a:gd name="T70" fmla="*/ 309980597 w 167"/>
              <a:gd name="T71" fmla="*/ 309980529 h 189"/>
              <a:gd name="T72" fmla="*/ 304940275 w 167"/>
              <a:gd name="T73" fmla="*/ 330141813 h 189"/>
              <a:gd name="T74" fmla="*/ 289819309 w 167"/>
              <a:gd name="T75" fmla="*/ 345262775 h 189"/>
              <a:gd name="T76" fmla="*/ 274698343 w 167"/>
              <a:gd name="T77" fmla="*/ 355343417 h 189"/>
              <a:gd name="T78" fmla="*/ 259577377 w 167"/>
              <a:gd name="T79" fmla="*/ 360383738 h 189"/>
              <a:gd name="T80" fmla="*/ 259577377 w 167"/>
              <a:gd name="T81" fmla="*/ 375504701 h 189"/>
              <a:gd name="T82" fmla="*/ 252016100 w 167"/>
              <a:gd name="T83" fmla="*/ 395665984 h 189"/>
              <a:gd name="T84" fmla="*/ 246975778 w 167"/>
              <a:gd name="T85" fmla="*/ 410786947 h 189"/>
              <a:gd name="T86" fmla="*/ 221774168 w 167"/>
              <a:gd name="T87" fmla="*/ 415827268 h 189"/>
              <a:gd name="T88" fmla="*/ 201612880 w 167"/>
              <a:gd name="T89" fmla="*/ 415827268 h 189"/>
              <a:gd name="T90" fmla="*/ 181451592 w 167"/>
              <a:gd name="T91" fmla="*/ 410786947 h 189"/>
              <a:gd name="T92" fmla="*/ 161290304 w 167"/>
              <a:gd name="T93" fmla="*/ 400706305 h 189"/>
              <a:gd name="T94" fmla="*/ 141129016 w 167"/>
              <a:gd name="T95" fmla="*/ 390625663 h 189"/>
              <a:gd name="T96" fmla="*/ 126008050 w 167"/>
              <a:gd name="T97" fmla="*/ 405746626 h 189"/>
              <a:gd name="T98" fmla="*/ 120967728 w 167"/>
              <a:gd name="T99" fmla="*/ 425907910 h 189"/>
              <a:gd name="T100" fmla="*/ 100806440 w 167"/>
              <a:gd name="T101" fmla="*/ 446069193 h 189"/>
              <a:gd name="T102" fmla="*/ 85685474 w 167"/>
              <a:gd name="T103" fmla="*/ 461190156 h 189"/>
              <a:gd name="T104" fmla="*/ 65524186 w 167"/>
              <a:gd name="T105" fmla="*/ 471270798 h 189"/>
              <a:gd name="T106" fmla="*/ 45362898 w 167"/>
              <a:gd name="T107" fmla="*/ 471270798 h 189"/>
              <a:gd name="T108" fmla="*/ 25201610 w 167"/>
              <a:gd name="T109" fmla="*/ 476311119 h 189"/>
              <a:gd name="T110" fmla="*/ 25201610 w 167"/>
              <a:gd name="T111" fmla="*/ 461190156 h 189"/>
              <a:gd name="T112" fmla="*/ 35282254 w 167"/>
              <a:gd name="T113" fmla="*/ 435988552 h 189"/>
              <a:gd name="T114" fmla="*/ 30241932 w 167"/>
              <a:gd name="T115" fmla="*/ 415827268 h 189"/>
              <a:gd name="T116" fmla="*/ 20161288 w 167"/>
              <a:gd name="T117" fmla="*/ 395665984 h 189"/>
              <a:gd name="T118" fmla="*/ 0 w 167"/>
              <a:gd name="T119" fmla="*/ 365424059 h 1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7" h="189">
                <a:moveTo>
                  <a:pt x="0" y="145"/>
                </a:moveTo>
                <a:lnTo>
                  <a:pt x="0" y="139"/>
                </a:lnTo>
                <a:lnTo>
                  <a:pt x="0" y="137"/>
                </a:lnTo>
                <a:lnTo>
                  <a:pt x="0" y="129"/>
                </a:lnTo>
                <a:lnTo>
                  <a:pt x="0" y="125"/>
                </a:lnTo>
                <a:lnTo>
                  <a:pt x="0" y="117"/>
                </a:lnTo>
                <a:lnTo>
                  <a:pt x="0" y="115"/>
                </a:lnTo>
                <a:lnTo>
                  <a:pt x="0" y="105"/>
                </a:lnTo>
                <a:lnTo>
                  <a:pt x="0" y="103"/>
                </a:lnTo>
                <a:lnTo>
                  <a:pt x="0" y="93"/>
                </a:lnTo>
                <a:lnTo>
                  <a:pt x="0" y="91"/>
                </a:lnTo>
                <a:lnTo>
                  <a:pt x="0" y="87"/>
                </a:lnTo>
                <a:lnTo>
                  <a:pt x="18" y="87"/>
                </a:lnTo>
                <a:lnTo>
                  <a:pt x="18" y="85"/>
                </a:lnTo>
                <a:lnTo>
                  <a:pt x="18" y="83"/>
                </a:lnTo>
                <a:lnTo>
                  <a:pt x="18" y="77"/>
                </a:lnTo>
                <a:lnTo>
                  <a:pt x="18" y="76"/>
                </a:lnTo>
                <a:lnTo>
                  <a:pt x="18" y="66"/>
                </a:lnTo>
                <a:lnTo>
                  <a:pt x="18" y="64"/>
                </a:lnTo>
                <a:lnTo>
                  <a:pt x="18" y="58"/>
                </a:lnTo>
                <a:lnTo>
                  <a:pt x="18" y="56"/>
                </a:lnTo>
                <a:lnTo>
                  <a:pt x="18" y="40"/>
                </a:lnTo>
                <a:lnTo>
                  <a:pt x="18" y="38"/>
                </a:lnTo>
                <a:lnTo>
                  <a:pt x="18" y="28"/>
                </a:lnTo>
                <a:lnTo>
                  <a:pt x="20" y="26"/>
                </a:lnTo>
                <a:lnTo>
                  <a:pt x="20" y="20"/>
                </a:lnTo>
                <a:lnTo>
                  <a:pt x="20" y="18"/>
                </a:lnTo>
                <a:lnTo>
                  <a:pt x="20" y="12"/>
                </a:lnTo>
                <a:lnTo>
                  <a:pt x="24" y="12"/>
                </a:lnTo>
                <a:lnTo>
                  <a:pt x="28" y="10"/>
                </a:lnTo>
                <a:lnTo>
                  <a:pt x="34" y="10"/>
                </a:lnTo>
                <a:lnTo>
                  <a:pt x="38" y="8"/>
                </a:lnTo>
                <a:lnTo>
                  <a:pt x="42" y="8"/>
                </a:lnTo>
                <a:lnTo>
                  <a:pt x="46" y="6"/>
                </a:lnTo>
                <a:lnTo>
                  <a:pt x="50" y="6"/>
                </a:lnTo>
                <a:lnTo>
                  <a:pt x="56" y="6"/>
                </a:lnTo>
                <a:lnTo>
                  <a:pt x="58" y="4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4" y="10"/>
                </a:lnTo>
                <a:lnTo>
                  <a:pt x="66" y="12"/>
                </a:lnTo>
                <a:lnTo>
                  <a:pt x="66" y="14"/>
                </a:lnTo>
                <a:lnTo>
                  <a:pt x="68" y="14"/>
                </a:lnTo>
                <a:lnTo>
                  <a:pt x="70" y="12"/>
                </a:lnTo>
                <a:lnTo>
                  <a:pt x="72" y="10"/>
                </a:lnTo>
                <a:lnTo>
                  <a:pt x="72" y="8"/>
                </a:lnTo>
                <a:lnTo>
                  <a:pt x="74" y="8"/>
                </a:lnTo>
                <a:lnTo>
                  <a:pt x="76" y="6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6" y="4"/>
                </a:lnTo>
                <a:lnTo>
                  <a:pt x="86" y="2"/>
                </a:lnTo>
                <a:lnTo>
                  <a:pt x="88" y="2"/>
                </a:lnTo>
                <a:lnTo>
                  <a:pt x="90" y="0"/>
                </a:lnTo>
                <a:lnTo>
                  <a:pt x="92" y="2"/>
                </a:lnTo>
                <a:lnTo>
                  <a:pt x="94" y="2"/>
                </a:lnTo>
                <a:lnTo>
                  <a:pt x="96" y="0"/>
                </a:lnTo>
                <a:lnTo>
                  <a:pt x="96" y="2"/>
                </a:lnTo>
                <a:lnTo>
                  <a:pt x="96" y="4"/>
                </a:lnTo>
                <a:lnTo>
                  <a:pt x="98" y="6"/>
                </a:lnTo>
                <a:lnTo>
                  <a:pt x="100" y="8"/>
                </a:lnTo>
                <a:lnTo>
                  <a:pt x="100" y="10"/>
                </a:lnTo>
                <a:lnTo>
                  <a:pt x="100" y="12"/>
                </a:lnTo>
                <a:lnTo>
                  <a:pt x="102" y="12"/>
                </a:lnTo>
                <a:lnTo>
                  <a:pt x="103" y="14"/>
                </a:lnTo>
                <a:lnTo>
                  <a:pt x="103" y="16"/>
                </a:lnTo>
                <a:lnTo>
                  <a:pt x="105" y="18"/>
                </a:lnTo>
                <a:lnTo>
                  <a:pt x="105" y="20"/>
                </a:lnTo>
                <a:lnTo>
                  <a:pt x="107" y="22"/>
                </a:lnTo>
                <a:lnTo>
                  <a:pt x="107" y="24"/>
                </a:lnTo>
                <a:lnTo>
                  <a:pt x="109" y="26"/>
                </a:lnTo>
                <a:lnTo>
                  <a:pt x="107" y="28"/>
                </a:lnTo>
                <a:lnTo>
                  <a:pt x="109" y="28"/>
                </a:lnTo>
                <a:lnTo>
                  <a:pt x="109" y="30"/>
                </a:lnTo>
                <a:lnTo>
                  <a:pt x="109" y="32"/>
                </a:lnTo>
                <a:lnTo>
                  <a:pt x="111" y="34"/>
                </a:lnTo>
                <a:lnTo>
                  <a:pt x="111" y="36"/>
                </a:lnTo>
                <a:lnTo>
                  <a:pt x="113" y="38"/>
                </a:lnTo>
                <a:lnTo>
                  <a:pt x="115" y="40"/>
                </a:lnTo>
                <a:lnTo>
                  <a:pt x="117" y="40"/>
                </a:lnTo>
                <a:lnTo>
                  <a:pt x="119" y="42"/>
                </a:lnTo>
                <a:lnTo>
                  <a:pt x="119" y="44"/>
                </a:lnTo>
                <a:lnTo>
                  <a:pt x="121" y="44"/>
                </a:lnTo>
                <a:lnTo>
                  <a:pt x="123" y="44"/>
                </a:lnTo>
                <a:lnTo>
                  <a:pt x="125" y="46"/>
                </a:lnTo>
                <a:lnTo>
                  <a:pt x="127" y="46"/>
                </a:lnTo>
                <a:lnTo>
                  <a:pt x="129" y="48"/>
                </a:lnTo>
                <a:lnTo>
                  <a:pt x="131" y="50"/>
                </a:lnTo>
                <a:lnTo>
                  <a:pt x="131" y="52"/>
                </a:lnTo>
                <a:lnTo>
                  <a:pt x="131" y="54"/>
                </a:lnTo>
                <a:lnTo>
                  <a:pt x="131" y="56"/>
                </a:lnTo>
                <a:lnTo>
                  <a:pt x="133" y="56"/>
                </a:lnTo>
                <a:lnTo>
                  <a:pt x="135" y="56"/>
                </a:lnTo>
                <a:lnTo>
                  <a:pt x="137" y="56"/>
                </a:lnTo>
                <a:lnTo>
                  <a:pt x="139" y="56"/>
                </a:lnTo>
                <a:lnTo>
                  <a:pt x="139" y="58"/>
                </a:lnTo>
                <a:lnTo>
                  <a:pt x="139" y="60"/>
                </a:lnTo>
                <a:lnTo>
                  <a:pt x="139" y="62"/>
                </a:lnTo>
                <a:lnTo>
                  <a:pt x="139" y="64"/>
                </a:lnTo>
                <a:lnTo>
                  <a:pt x="139" y="66"/>
                </a:lnTo>
                <a:lnTo>
                  <a:pt x="137" y="68"/>
                </a:lnTo>
                <a:lnTo>
                  <a:pt x="139" y="70"/>
                </a:lnTo>
                <a:lnTo>
                  <a:pt x="141" y="72"/>
                </a:lnTo>
                <a:lnTo>
                  <a:pt x="141" y="74"/>
                </a:lnTo>
                <a:lnTo>
                  <a:pt x="143" y="74"/>
                </a:lnTo>
                <a:lnTo>
                  <a:pt x="143" y="76"/>
                </a:lnTo>
                <a:lnTo>
                  <a:pt x="143" y="77"/>
                </a:lnTo>
                <a:lnTo>
                  <a:pt x="145" y="79"/>
                </a:lnTo>
                <a:lnTo>
                  <a:pt x="147" y="79"/>
                </a:lnTo>
                <a:lnTo>
                  <a:pt x="149" y="79"/>
                </a:lnTo>
                <a:lnTo>
                  <a:pt x="151" y="79"/>
                </a:lnTo>
                <a:lnTo>
                  <a:pt x="153" y="79"/>
                </a:lnTo>
                <a:lnTo>
                  <a:pt x="155" y="79"/>
                </a:lnTo>
                <a:lnTo>
                  <a:pt x="155" y="81"/>
                </a:lnTo>
                <a:lnTo>
                  <a:pt x="157" y="81"/>
                </a:lnTo>
                <a:lnTo>
                  <a:pt x="159" y="81"/>
                </a:lnTo>
                <a:lnTo>
                  <a:pt x="161" y="83"/>
                </a:lnTo>
                <a:lnTo>
                  <a:pt x="163" y="83"/>
                </a:lnTo>
                <a:lnTo>
                  <a:pt x="161" y="85"/>
                </a:lnTo>
                <a:lnTo>
                  <a:pt x="161" y="87"/>
                </a:lnTo>
                <a:lnTo>
                  <a:pt x="163" y="89"/>
                </a:lnTo>
                <a:lnTo>
                  <a:pt x="165" y="89"/>
                </a:lnTo>
                <a:lnTo>
                  <a:pt x="167" y="89"/>
                </a:lnTo>
                <a:lnTo>
                  <a:pt x="167" y="91"/>
                </a:lnTo>
                <a:lnTo>
                  <a:pt x="165" y="91"/>
                </a:lnTo>
                <a:lnTo>
                  <a:pt x="163" y="91"/>
                </a:lnTo>
                <a:lnTo>
                  <a:pt x="161" y="91"/>
                </a:lnTo>
                <a:lnTo>
                  <a:pt x="161" y="93"/>
                </a:lnTo>
                <a:lnTo>
                  <a:pt x="161" y="95"/>
                </a:lnTo>
                <a:lnTo>
                  <a:pt x="159" y="97"/>
                </a:lnTo>
                <a:lnTo>
                  <a:pt x="159" y="95"/>
                </a:lnTo>
                <a:lnTo>
                  <a:pt x="157" y="97"/>
                </a:lnTo>
                <a:lnTo>
                  <a:pt x="155" y="97"/>
                </a:lnTo>
                <a:lnTo>
                  <a:pt x="153" y="99"/>
                </a:lnTo>
                <a:lnTo>
                  <a:pt x="151" y="99"/>
                </a:lnTo>
                <a:lnTo>
                  <a:pt x="149" y="99"/>
                </a:lnTo>
                <a:lnTo>
                  <a:pt x="147" y="99"/>
                </a:lnTo>
                <a:lnTo>
                  <a:pt x="145" y="101"/>
                </a:lnTo>
                <a:lnTo>
                  <a:pt x="145" y="103"/>
                </a:lnTo>
                <a:lnTo>
                  <a:pt x="143" y="103"/>
                </a:lnTo>
                <a:lnTo>
                  <a:pt x="143" y="105"/>
                </a:lnTo>
                <a:lnTo>
                  <a:pt x="141" y="107"/>
                </a:lnTo>
                <a:lnTo>
                  <a:pt x="139" y="109"/>
                </a:lnTo>
                <a:lnTo>
                  <a:pt x="139" y="111"/>
                </a:lnTo>
                <a:lnTo>
                  <a:pt x="137" y="111"/>
                </a:lnTo>
                <a:lnTo>
                  <a:pt x="135" y="113"/>
                </a:lnTo>
                <a:lnTo>
                  <a:pt x="133" y="115"/>
                </a:lnTo>
                <a:lnTo>
                  <a:pt x="131" y="115"/>
                </a:lnTo>
                <a:lnTo>
                  <a:pt x="129" y="117"/>
                </a:lnTo>
                <a:lnTo>
                  <a:pt x="127" y="117"/>
                </a:lnTo>
                <a:lnTo>
                  <a:pt x="125" y="119"/>
                </a:lnTo>
                <a:lnTo>
                  <a:pt x="125" y="121"/>
                </a:lnTo>
                <a:lnTo>
                  <a:pt x="123" y="121"/>
                </a:lnTo>
                <a:lnTo>
                  <a:pt x="123" y="123"/>
                </a:lnTo>
                <a:lnTo>
                  <a:pt x="123" y="125"/>
                </a:lnTo>
                <a:lnTo>
                  <a:pt x="123" y="127"/>
                </a:lnTo>
                <a:lnTo>
                  <a:pt x="121" y="129"/>
                </a:lnTo>
                <a:lnTo>
                  <a:pt x="121" y="131"/>
                </a:lnTo>
                <a:lnTo>
                  <a:pt x="121" y="133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5" y="139"/>
                </a:lnTo>
                <a:lnTo>
                  <a:pt x="113" y="141"/>
                </a:lnTo>
                <a:lnTo>
                  <a:pt x="111" y="141"/>
                </a:lnTo>
                <a:lnTo>
                  <a:pt x="109" y="141"/>
                </a:lnTo>
                <a:lnTo>
                  <a:pt x="107" y="143"/>
                </a:lnTo>
                <a:lnTo>
                  <a:pt x="105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7"/>
                </a:lnTo>
                <a:lnTo>
                  <a:pt x="103" y="149"/>
                </a:lnTo>
                <a:lnTo>
                  <a:pt x="102" y="151"/>
                </a:lnTo>
                <a:lnTo>
                  <a:pt x="102" y="153"/>
                </a:lnTo>
                <a:lnTo>
                  <a:pt x="102" y="155"/>
                </a:lnTo>
                <a:lnTo>
                  <a:pt x="100" y="157"/>
                </a:lnTo>
                <a:lnTo>
                  <a:pt x="100" y="159"/>
                </a:lnTo>
                <a:lnTo>
                  <a:pt x="98" y="161"/>
                </a:lnTo>
                <a:lnTo>
                  <a:pt x="98" y="163"/>
                </a:lnTo>
                <a:lnTo>
                  <a:pt x="96" y="163"/>
                </a:lnTo>
                <a:lnTo>
                  <a:pt x="94" y="165"/>
                </a:lnTo>
                <a:lnTo>
                  <a:pt x="92" y="165"/>
                </a:lnTo>
                <a:lnTo>
                  <a:pt x="90" y="165"/>
                </a:lnTo>
                <a:lnTo>
                  <a:pt x="88" y="165"/>
                </a:lnTo>
                <a:lnTo>
                  <a:pt x="86" y="165"/>
                </a:lnTo>
                <a:lnTo>
                  <a:pt x="84" y="167"/>
                </a:lnTo>
                <a:lnTo>
                  <a:pt x="82" y="167"/>
                </a:lnTo>
                <a:lnTo>
                  <a:pt x="80" y="165"/>
                </a:lnTo>
                <a:lnTo>
                  <a:pt x="78" y="165"/>
                </a:lnTo>
                <a:lnTo>
                  <a:pt x="76" y="165"/>
                </a:lnTo>
                <a:lnTo>
                  <a:pt x="76" y="163"/>
                </a:lnTo>
                <a:lnTo>
                  <a:pt x="74" y="163"/>
                </a:lnTo>
                <a:lnTo>
                  <a:pt x="72" y="163"/>
                </a:lnTo>
                <a:lnTo>
                  <a:pt x="70" y="163"/>
                </a:lnTo>
                <a:lnTo>
                  <a:pt x="68" y="161"/>
                </a:lnTo>
                <a:lnTo>
                  <a:pt x="66" y="161"/>
                </a:lnTo>
                <a:lnTo>
                  <a:pt x="66" y="159"/>
                </a:lnTo>
                <a:lnTo>
                  <a:pt x="64" y="159"/>
                </a:lnTo>
                <a:lnTo>
                  <a:pt x="64" y="157"/>
                </a:lnTo>
                <a:lnTo>
                  <a:pt x="62" y="155"/>
                </a:lnTo>
                <a:lnTo>
                  <a:pt x="60" y="155"/>
                </a:lnTo>
                <a:lnTo>
                  <a:pt x="58" y="155"/>
                </a:lnTo>
                <a:lnTo>
                  <a:pt x="56" y="155"/>
                </a:lnTo>
                <a:lnTo>
                  <a:pt x="54" y="155"/>
                </a:lnTo>
                <a:lnTo>
                  <a:pt x="52" y="155"/>
                </a:lnTo>
                <a:lnTo>
                  <a:pt x="52" y="157"/>
                </a:lnTo>
                <a:lnTo>
                  <a:pt x="50" y="159"/>
                </a:lnTo>
                <a:lnTo>
                  <a:pt x="50" y="161"/>
                </a:lnTo>
                <a:lnTo>
                  <a:pt x="48" y="163"/>
                </a:lnTo>
                <a:lnTo>
                  <a:pt x="48" y="165"/>
                </a:lnTo>
                <a:lnTo>
                  <a:pt x="46" y="167"/>
                </a:lnTo>
                <a:lnTo>
                  <a:pt x="48" y="169"/>
                </a:lnTo>
                <a:lnTo>
                  <a:pt x="46" y="171"/>
                </a:lnTo>
                <a:lnTo>
                  <a:pt x="44" y="173"/>
                </a:lnTo>
                <a:lnTo>
                  <a:pt x="42" y="175"/>
                </a:lnTo>
                <a:lnTo>
                  <a:pt x="40" y="177"/>
                </a:lnTo>
                <a:lnTo>
                  <a:pt x="38" y="177"/>
                </a:lnTo>
                <a:lnTo>
                  <a:pt x="38" y="179"/>
                </a:lnTo>
                <a:lnTo>
                  <a:pt x="36" y="181"/>
                </a:lnTo>
                <a:lnTo>
                  <a:pt x="36" y="183"/>
                </a:lnTo>
                <a:lnTo>
                  <a:pt x="34" y="183"/>
                </a:lnTo>
                <a:lnTo>
                  <a:pt x="32" y="183"/>
                </a:lnTo>
                <a:lnTo>
                  <a:pt x="30" y="183"/>
                </a:lnTo>
                <a:lnTo>
                  <a:pt x="30" y="185"/>
                </a:lnTo>
                <a:lnTo>
                  <a:pt x="28" y="187"/>
                </a:lnTo>
                <a:lnTo>
                  <a:pt x="26" y="187"/>
                </a:lnTo>
                <a:lnTo>
                  <a:pt x="24" y="187"/>
                </a:lnTo>
                <a:lnTo>
                  <a:pt x="22" y="187"/>
                </a:lnTo>
                <a:lnTo>
                  <a:pt x="20" y="187"/>
                </a:lnTo>
                <a:lnTo>
                  <a:pt x="18" y="187"/>
                </a:lnTo>
                <a:lnTo>
                  <a:pt x="16" y="187"/>
                </a:lnTo>
                <a:lnTo>
                  <a:pt x="14" y="187"/>
                </a:lnTo>
                <a:lnTo>
                  <a:pt x="12" y="187"/>
                </a:lnTo>
                <a:lnTo>
                  <a:pt x="10" y="189"/>
                </a:lnTo>
                <a:lnTo>
                  <a:pt x="10" y="187"/>
                </a:lnTo>
                <a:lnTo>
                  <a:pt x="10" y="185"/>
                </a:lnTo>
                <a:lnTo>
                  <a:pt x="10" y="183"/>
                </a:lnTo>
                <a:lnTo>
                  <a:pt x="10" y="181"/>
                </a:lnTo>
                <a:lnTo>
                  <a:pt x="10" y="179"/>
                </a:lnTo>
                <a:lnTo>
                  <a:pt x="12" y="177"/>
                </a:lnTo>
                <a:lnTo>
                  <a:pt x="12" y="175"/>
                </a:lnTo>
                <a:lnTo>
                  <a:pt x="14" y="173"/>
                </a:lnTo>
                <a:lnTo>
                  <a:pt x="14" y="171"/>
                </a:lnTo>
                <a:lnTo>
                  <a:pt x="14" y="169"/>
                </a:lnTo>
                <a:lnTo>
                  <a:pt x="12" y="167"/>
                </a:lnTo>
                <a:lnTo>
                  <a:pt x="12" y="165"/>
                </a:lnTo>
                <a:lnTo>
                  <a:pt x="12" y="163"/>
                </a:lnTo>
                <a:lnTo>
                  <a:pt x="12" y="161"/>
                </a:lnTo>
                <a:lnTo>
                  <a:pt x="10" y="159"/>
                </a:lnTo>
                <a:lnTo>
                  <a:pt x="10" y="157"/>
                </a:lnTo>
                <a:lnTo>
                  <a:pt x="8" y="157"/>
                </a:lnTo>
                <a:lnTo>
                  <a:pt x="8" y="155"/>
                </a:lnTo>
                <a:lnTo>
                  <a:pt x="8" y="153"/>
                </a:lnTo>
                <a:lnTo>
                  <a:pt x="6" y="149"/>
                </a:lnTo>
                <a:lnTo>
                  <a:pt x="2" y="147"/>
                </a:lnTo>
                <a:lnTo>
                  <a:pt x="0" y="14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1" name="Freeform 2335">
            <a:extLst>
              <a:ext uri="{FF2B5EF4-FFF2-40B4-BE49-F238E27FC236}">
                <a16:creationId xmlns:a16="http://schemas.microsoft.com/office/drawing/2014/main" id="{8D04E177-89F7-4547-8E0C-DB67E9AAF50E}"/>
              </a:ext>
            </a:extLst>
          </p:cNvPr>
          <p:cNvSpPr>
            <a:spLocks/>
          </p:cNvSpPr>
          <p:nvPr/>
        </p:nvSpPr>
        <p:spPr bwMode="auto">
          <a:xfrm>
            <a:off x="4784728" y="4521201"/>
            <a:ext cx="265113" cy="300039"/>
          </a:xfrm>
          <a:custGeom>
            <a:avLst/>
            <a:gdLst>
              <a:gd name="T0" fmla="*/ 0 w 167"/>
              <a:gd name="T1" fmla="*/ 315020850 h 189"/>
              <a:gd name="T2" fmla="*/ 0 w 167"/>
              <a:gd name="T3" fmla="*/ 234375716 h 189"/>
              <a:gd name="T4" fmla="*/ 45362898 w 167"/>
              <a:gd name="T5" fmla="*/ 209174111 h 189"/>
              <a:gd name="T6" fmla="*/ 45362898 w 167"/>
              <a:gd name="T7" fmla="*/ 146169306 h 189"/>
              <a:gd name="T8" fmla="*/ 50403220 w 167"/>
              <a:gd name="T9" fmla="*/ 65524172 h 189"/>
              <a:gd name="T10" fmla="*/ 70564508 w 167"/>
              <a:gd name="T11" fmla="*/ 25201604 h 189"/>
              <a:gd name="T12" fmla="*/ 115927406 w 167"/>
              <a:gd name="T13" fmla="*/ 15120963 h 189"/>
              <a:gd name="T14" fmla="*/ 156249982 w 167"/>
              <a:gd name="T15" fmla="*/ 15120963 h 189"/>
              <a:gd name="T16" fmla="*/ 166330626 w 167"/>
              <a:gd name="T17" fmla="*/ 35282246 h 189"/>
              <a:gd name="T18" fmla="*/ 186491914 w 167"/>
              <a:gd name="T19" fmla="*/ 20161284 h 189"/>
              <a:gd name="T20" fmla="*/ 206653202 w 167"/>
              <a:gd name="T21" fmla="*/ 15120963 h 189"/>
              <a:gd name="T22" fmla="*/ 226814490 w 167"/>
              <a:gd name="T23" fmla="*/ 0 h 189"/>
              <a:gd name="T24" fmla="*/ 241935456 w 167"/>
              <a:gd name="T25" fmla="*/ 0 h 189"/>
              <a:gd name="T26" fmla="*/ 252016100 w 167"/>
              <a:gd name="T27" fmla="*/ 25201604 h 189"/>
              <a:gd name="T28" fmla="*/ 264617699 w 167"/>
              <a:gd name="T29" fmla="*/ 45362888 h 189"/>
              <a:gd name="T30" fmla="*/ 274698343 w 167"/>
              <a:gd name="T31" fmla="*/ 65524172 h 189"/>
              <a:gd name="T32" fmla="*/ 279738665 w 167"/>
              <a:gd name="T33" fmla="*/ 85685455 h 189"/>
              <a:gd name="T34" fmla="*/ 299899953 w 167"/>
              <a:gd name="T35" fmla="*/ 105846739 h 189"/>
              <a:gd name="T36" fmla="*/ 315020919 w 167"/>
              <a:gd name="T37" fmla="*/ 115927381 h 189"/>
              <a:gd name="T38" fmla="*/ 330141885 w 167"/>
              <a:gd name="T39" fmla="*/ 126008022 h 189"/>
              <a:gd name="T40" fmla="*/ 335182207 w 167"/>
              <a:gd name="T41" fmla="*/ 141128985 h 189"/>
              <a:gd name="T42" fmla="*/ 350303173 w 167"/>
              <a:gd name="T43" fmla="*/ 141128985 h 189"/>
              <a:gd name="T44" fmla="*/ 350303173 w 167"/>
              <a:gd name="T45" fmla="*/ 161290269 h 189"/>
              <a:gd name="T46" fmla="*/ 355343495 w 167"/>
              <a:gd name="T47" fmla="*/ 186491873 h 189"/>
              <a:gd name="T48" fmla="*/ 365424139 w 167"/>
              <a:gd name="T49" fmla="*/ 199093469 h 189"/>
              <a:gd name="T50" fmla="*/ 390625749 w 167"/>
              <a:gd name="T51" fmla="*/ 199093469 h 189"/>
              <a:gd name="T52" fmla="*/ 405746715 w 167"/>
              <a:gd name="T53" fmla="*/ 209174111 h 189"/>
              <a:gd name="T54" fmla="*/ 415827359 w 167"/>
              <a:gd name="T55" fmla="*/ 224295074 h 189"/>
              <a:gd name="T56" fmla="*/ 410787037 w 167"/>
              <a:gd name="T57" fmla="*/ 229335395 h 189"/>
              <a:gd name="T58" fmla="*/ 405746715 w 167"/>
              <a:gd name="T59" fmla="*/ 239416036 h 189"/>
              <a:gd name="T60" fmla="*/ 385585427 w 167"/>
              <a:gd name="T61" fmla="*/ 249496678 h 189"/>
              <a:gd name="T62" fmla="*/ 365424139 w 167"/>
              <a:gd name="T63" fmla="*/ 259577320 h 189"/>
              <a:gd name="T64" fmla="*/ 350303173 w 167"/>
              <a:gd name="T65" fmla="*/ 274698283 h 189"/>
              <a:gd name="T66" fmla="*/ 340222529 w 167"/>
              <a:gd name="T67" fmla="*/ 284778925 h 189"/>
              <a:gd name="T68" fmla="*/ 320061241 w 167"/>
              <a:gd name="T69" fmla="*/ 294859566 h 189"/>
              <a:gd name="T70" fmla="*/ 309980597 w 167"/>
              <a:gd name="T71" fmla="*/ 309980529 h 189"/>
              <a:gd name="T72" fmla="*/ 304940275 w 167"/>
              <a:gd name="T73" fmla="*/ 330141813 h 189"/>
              <a:gd name="T74" fmla="*/ 289819309 w 167"/>
              <a:gd name="T75" fmla="*/ 345262775 h 189"/>
              <a:gd name="T76" fmla="*/ 274698343 w 167"/>
              <a:gd name="T77" fmla="*/ 355343417 h 189"/>
              <a:gd name="T78" fmla="*/ 259577377 w 167"/>
              <a:gd name="T79" fmla="*/ 360383738 h 189"/>
              <a:gd name="T80" fmla="*/ 259577377 w 167"/>
              <a:gd name="T81" fmla="*/ 375504701 h 189"/>
              <a:gd name="T82" fmla="*/ 252016100 w 167"/>
              <a:gd name="T83" fmla="*/ 395665984 h 189"/>
              <a:gd name="T84" fmla="*/ 246975778 w 167"/>
              <a:gd name="T85" fmla="*/ 410786947 h 189"/>
              <a:gd name="T86" fmla="*/ 221774168 w 167"/>
              <a:gd name="T87" fmla="*/ 415827268 h 189"/>
              <a:gd name="T88" fmla="*/ 201612880 w 167"/>
              <a:gd name="T89" fmla="*/ 415827268 h 189"/>
              <a:gd name="T90" fmla="*/ 181451592 w 167"/>
              <a:gd name="T91" fmla="*/ 410786947 h 189"/>
              <a:gd name="T92" fmla="*/ 161290304 w 167"/>
              <a:gd name="T93" fmla="*/ 400706305 h 189"/>
              <a:gd name="T94" fmla="*/ 141129016 w 167"/>
              <a:gd name="T95" fmla="*/ 390625663 h 189"/>
              <a:gd name="T96" fmla="*/ 126008050 w 167"/>
              <a:gd name="T97" fmla="*/ 405746626 h 189"/>
              <a:gd name="T98" fmla="*/ 120967728 w 167"/>
              <a:gd name="T99" fmla="*/ 425907910 h 189"/>
              <a:gd name="T100" fmla="*/ 100806440 w 167"/>
              <a:gd name="T101" fmla="*/ 446069193 h 189"/>
              <a:gd name="T102" fmla="*/ 85685474 w 167"/>
              <a:gd name="T103" fmla="*/ 461190156 h 189"/>
              <a:gd name="T104" fmla="*/ 65524186 w 167"/>
              <a:gd name="T105" fmla="*/ 471270798 h 189"/>
              <a:gd name="T106" fmla="*/ 45362898 w 167"/>
              <a:gd name="T107" fmla="*/ 471270798 h 189"/>
              <a:gd name="T108" fmla="*/ 25201610 w 167"/>
              <a:gd name="T109" fmla="*/ 476311119 h 189"/>
              <a:gd name="T110" fmla="*/ 25201610 w 167"/>
              <a:gd name="T111" fmla="*/ 461190156 h 189"/>
              <a:gd name="T112" fmla="*/ 35282254 w 167"/>
              <a:gd name="T113" fmla="*/ 435988552 h 189"/>
              <a:gd name="T114" fmla="*/ 30241932 w 167"/>
              <a:gd name="T115" fmla="*/ 415827268 h 189"/>
              <a:gd name="T116" fmla="*/ 20161288 w 167"/>
              <a:gd name="T117" fmla="*/ 395665984 h 189"/>
              <a:gd name="T118" fmla="*/ 0 w 167"/>
              <a:gd name="T119" fmla="*/ 365424059 h 1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7" h="189">
                <a:moveTo>
                  <a:pt x="0" y="145"/>
                </a:moveTo>
                <a:lnTo>
                  <a:pt x="0" y="139"/>
                </a:lnTo>
                <a:lnTo>
                  <a:pt x="0" y="137"/>
                </a:lnTo>
                <a:lnTo>
                  <a:pt x="0" y="129"/>
                </a:lnTo>
                <a:lnTo>
                  <a:pt x="0" y="125"/>
                </a:lnTo>
                <a:lnTo>
                  <a:pt x="0" y="117"/>
                </a:lnTo>
                <a:lnTo>
                  <a:pt x="0" y="115"/>
                </a:lnTo>
                <a:lnTo>
                  <a:pt x="0" y="105"/>
                </a:lnTo>
                <a:lnTo>
                  <a:pt x="0" y="103"/>
                </a:lnTo>
                <a:lnTo>
                  <a:pt x="0" y="93"/>
                </a:lnTo>
                <a:lnTo>
                  <a:pt x="0" y="91"/>
                </a:lnTo>
                <a:lnTo>
                  <a:pt x="0" y="87"/>
                </a:lnTo>
                <a:lnTo>
                  <a:pt x="18" y="87"/>
                </a:lnTo>
                <a:lnTo>
                  <a:pt x="18" y="85"/>
                </a:lnTo>
                <a:lnTo>
                  <a:pt x="18" y="83"/>
                </a:lnTo>
                <a:lnTo>
                  <a:pt x="18" y="77"/>
                </a:lnTo>
                <a:lnTo>
                  <a:pt x="18" y="76"/>
                </a:lnTo>
                <a:lnTo>
                  <a:pt x="18" y="66"/>
                </a:lnTo>
                <a:lnTo>
                  <a:pt x="18" y="64"/>
                </a:lnTo>
                <a:lnTo>
                  <a:pt x="18" y="58"/>
                </a:lnTo>
                <a:lnTo>
                  <a:pt x="18" y="56"/>
                </a:lnTo>
                <a:lnTo>
                  <a:pt x="18" y="40"/>
                </a:lnTo>
                <a:lnTo>
                  <a:pt x="18" y="38"/>
                </a:lnTo>
                <a:lnTo>
                  <a:pt x="18" y="28"/>
                </a:lnTo>
                <a:lnTo>
                  <a:pt x="20" y="26"/>
                </a:lnTo>
                <a:lnTo>
                  <a:pt x="20" y="20"/>
                </a:lnTo>
                <a:lnTo>
                  <a:pt x="20" y="18"/>
                </a:lnTo>
                <a:lnTo>
                  <a:pt x="20" y="12"/>
                </a:lnTo>
                <a:lnTo>
                  <a:pt x="24" y="12"/>
                </a:lnTo>
                <a:lnTo>
                  <a:pt x="28" y="10"/>
                </a:lnTo>
                <a:lnTo>
                  <a:pt x="34" y="10"/>
                </a:lnTo>
                <a:lnTo>
                  <a:pt x="38" y="8"/>
                </a:lnTo>
                <a:lnTo>
                  <a:pt x="42" y="8"/>
                </a:lnTo>
                <a:lnTo>
                  <a:pt x="46" y="6"/>
                </a:lnTo>
                <a:lnTo>
                  <a:pt x="50" y="6"/>
                </a:lnTo>
                <a:lnTo>
                  <a:pt x="56" y="6"/>
                </a:lnTo>
                <a:lnTo>
                  <a:pt x="58" y="4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4" y="10"/>
                </a:lnTo>
                <a:lnTo>
                  <a:pt x="66" y="12"/>
                </a:lnTo>
                <a:lnTo>
                  <a:pt x="66" y="14"/>
                </a:lnTo>
                <a:lnTo>
                  <a:pt x="68" y="14"/>
                </a:lnTo>
                <a:lnTo>
                  <a:pt x="70" y="12"/>
                </a:lnTo>
                <a:lnTo>
                  <a:pt x="72" y="10"/>
                </a:lnTo>
                <a:lnTo>
                  <a:pt x="72" y="8"/>
                </a:lnTo>
                <a:lnTo>
                  <a:pt x="74" y="8"/>
                </a:lnTo>
                <a:lnTo>
                  <a:pt x="76" y="6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6" y="4"/>
                </a:lnTo>
                <a:lnTo>
                  <a:pt x="86" y="2"/>
                </a:lnTo>
                <a:lnTo>
                  <a:pt x="88" y="2"/>
                </a:lnTo>
                <a:lnTo>
                  <a:pt x="90" y="0"/>
                </a:lnTo>
                <a:lnTo>
                  <a:pt x="92" y="2"/>
                </a:lnTo>
                <a:lnTo>
                  <a:pt x="94" y="2"/>
                </a:lnTo>
                <a:lnTo>
                  <a:pt x="96" y="0"/>
                </a:lnTo>
                <a:lnTo>
                  <a:pt x="96" y="2"/>
                </a:lnTo>
                <a:lnTo>
                  <a:pt x="96" y="4"/>
                </a:lnTo>
                <a:lnTo>
                  <a:pt x="98" y="6"/>
                </a:lnTo>
                <a:lnTo>
                  <a:pt x="100" y="8"/>
                </a:lnTo>
                <a:lnTo>
                  <a:pt x="100" y="10"/>
                </a:lnTo>
                <a:lnTo>
                  <a:pt x="100" y="12"/>
                </a:lnTo>
                <a:lnTo>
                  <a:pt x="102" y="12"/>
                </a:lnTo>
                <a:lnTo>
                  <a:pt x="103" y="14"/>
                </a:lnTo>
                <a:lnTo>
                  <a:pt x="103" y="16"/>
                </a:lnTo>
                <a:lnTo>
                  <a:pt x="105" y="18"/>
                </a:lnTo>
                <a:lnTo>
                  <a:pt x="105" y="20"/>
                </a:lnTo>
                <a:lnTo>
                  <a:pt x="107" y="22"/>
                </a:lnTo>
                <a:lnTo>
                  <a:pt x="107" y="24"/>
                </a:lnTo>
                <a:lnTo>
                  <a:pt x="109" y="26"/>
                </a:lnTo>
                <a:lnTo>
                  <a:pt x="107" y="28"/>
                </a:lnTo>
                <a:lnTo>
                  <a:pt x="109" y="28"/>
                </a:lnTo>
                <a:lnTo>
                  <a:pt x="109" y="30"/>
                </a:lnTo>
                <a:lnTo>
                  <a:pt x="109" y="32"/>
                </a:lnTo>
                <a:lnTo>
                  <a:pt x="111" y="34"/>
                </a:lnTo>
                <a:lnTo>
                  <a:pt x="111" y="36"/>
                </a:lnTo>
                <a:lnTo>
                  <a:pt x="113" y="38"/>
                </a:lnTo>
                <a:lnTo>
                  <a:pt x="115" y="40"/>
                </a:lnTo>
                <a:lnTo>
                  <a:pt x="117" y="40"/>
                </a:lnTo>
                <a:lnTo>
                  <a:pt x="119" y="42"/>
                </a:lnTo>
                <a:lnTo>
                  <a:pt x="119" y="44"/>
                </a:lnTo>
                <a:lnTo>
                  <a:pt x="121" y="44"/>
                </a:lnTo>
                <a:lnTo>
                  <a:pt x="123" y="44"/>
                </a:lnTo>
                <a:lnTo>
                  <a:pt x="125" y="46"/>
                </a:lnTo>
                <a:lnTo>
                  <a:pt x="127" y="46"/>
                </a:lnTo>
                <a:lnTo>
                  <a:pt x="129" y="48"/>
                </a:lnTo>
                <a:lnTo>
                  <a:pt x="131" y="50"/>
                </a:lnTo>
                <a:lnTo>
                  <a:pt x="131" y="52"/>
                </a:lnTo>
                <a:lnTo>
                  <a:pt x="131" y="54"/>
                </a:lnTo>
                <a:lnTo>
                  <a:pt x="131" y="56"/>
                </a:lnTo>
                <a:lnTo>
                  <a:pt x="133" y="56"/>
                </a:lnTo>
                <a:lnTo>
                  <a:pt x="135" y="56"/>
                </a:lnTo>
                <a:lnTo>
                  <a:pt x="137" y="56"/>
                </a:lnTo>
                <a:lnTo>
                  <a:pt x="139" y="56"/>
                </a:lnTo>
                <a:lnTo>
                  <a:pt x="139" y="58"/>
                </a:lnTo>
                <a:lnTo>
                  <a:pt x="139" y="60"/>
                </a:lnTo>
                <a:lnTo>
                  <a:pt x="139" y="62"/>
                </a:lnTo>
                <a:lnTo>
                  <a:pt x="139" y="64"/>
                </a:lnTo>
                <a:lnTo>
                  <a:pt x="139" y="66"/>
                </a:lnTo>
                <a:lnTo>
                  <a:pt x="137" y="68"/>
                </a:lnTo>
                <a:lnTo>
                  <a:pt x="139" y="70"/>
                </a:lnTo>
                <a:lnTo>
                  <a:pt x="141" y="72"/>
                </a:lnTo>
                <a:lnTo>
                  <a:pt x="141" y="74"/>
                </a:lnTo>
                <a:lnTo>
                  <a:pt x="143" y="74"/>
                </a:lnTo>
                <a:lnTo>
                  <a:pt x="143" y="76"/>
                </a:lnTo>
                <a:lnTo>
                  <a:pt x="143" y="77"/>
                </a:lnTo>
                <a:lnTo>
                  <a:pt x="145" y="79"/>
                </a:lnTo>
                <a:lnTo>
                  <a:pt x="147" y="79"/>
                </a:lnTo>
                <a:lnTo>
                  <a:pt x="149" y="79"/>
                </a:lnTo>
                <a:lnTo>
                  <a:pt x="151" y="79"/>
                </a:lnTo>
                <a:lnTo>
                  <a:pt x="153" y="79"/>
                </a:lnTo>
                <a:lnTo>
                  <a:pt x="155" y="79"/>
                </a:lnTo>
                <a:lnTo>
                  <a:pt x="155" y="81"/>
                </a:lnTo>
                <a:lnTo>
                  <a:pt x="157" y="81"/>
                </a:lnTo>
                <a:lnTo>
                  <a:pt x="159" y="81"/>
                </a:lnTo>
                <a:lnTo>
                  <a:pt x="161" y="83"/>
                </a:lnTo>
                <a:lnTo>
                  <a:pt x="163" y="83"/>
                </a:lnTo>
                <a:lnTo>
                  <a:pt x="161" y="85"/>
                </a:lnTo>
                <a:lnTo>
                  <a:pt x="161" y="87"/>
                </a:lnTo>
                <a:lnTo>
                  <a:pt x="163" y="89"/>
                </a:lnTo>
                <a:lnTo>
                  <a:pt x="165" y="89"/>
                </a:lnTo>
                <a:lnTo>
                  <a:pt x="167" y="89"/>
                </a:lnTo>
                <a:lnTo>
                  <a:pt x="167" y="91"/>
                </a:lnTo>
                <a:lnTo>
                  <a:pt x="165" y="91"/>
                </a:lnTo>
                <a:lnTo>
                  <a:pt x="163" y="91"/>
                </a:lnTo>
                <a:lnTo>
                  <a:pt x="161" y="91"/>
                </a:lnTo>
                <a:lnTo>
                  <a:pt x="161" y="93"/>
                </a:lnTo>
                <a:lnTo>
                  <a:pt x="161" y="95"/>
                </a:lnTo>
                <a:lnTo>
                  <a:pt x="159" y="97"/>
                </a:lnTo>
                <a:lnTo>
                  <a:pt x="159" y="95"/>
                </a:lnTo>
                <a:lnTo>
                  <a:pt x="157" y="97"/>
                </a:lnTo>
                <a:lnTo>
                  <a:pt x="155" y="97"/>
                </a:lnTo>
                <a:lnTo>
                  <a:pt x="153" y="99"/>
                </a:lnTo>
                <a:lnTo>
                  <a:pt x="151" y="99"/>
                </a:lnTo>
                <a:lnTo>
                  <a:pt x="149" y="99"/>
                </a:lnTo>
                <a:lnTo>
                  <a:pt x="147" y="99"/>
                </a:lnTo>
                <a:lnTo>
                  <a:pt x="145" y="101"/>
                </a:lnTo>
                <a:lnTo>
                  <a:pt x="145" y="103"/>
                </a:lnTo>
                <a:lnTo>
                  <a:pt x="143" y="103"/>
                </a:lnTo>
                <a:lnTo>
                  <a:pt x="143" y="105"/>
                </a:lnTo>
                <a:lnTo>
                  <a:pt x="141" y="107"/>
                </a:lnTo>
                <a:lnTo>
                  <a:pt x="139" y="109"/>
                </a:lnTo>
                <a:lnTo>
                  <a:pt x="139" y="111"/>
                </a:lnTo>
                <a:lnTo>
                  <a:pt x="137" y="111"/>
                </a:lnTo>
                <a:lnTo>
                  <a:pt x="135" y="113"/>
                </a:lnTo>
                <a:lnTo>
                  <a:pt x="133" y="115"/>
                </a:lnTo>
                <a:lnTo>
                  <a:pt x="131" y="115"/>
                </a:lnTo>
                <a:lnTo>
                  <a:pt x="129" y="117"/>
                </a:lnTo>
                <a:lnTo>
                  <a:pt x="127" y="117"/>
                </a:lnTo>
                <a:lnTo>
                  <a:pt x="125" y="119"/>
                </a:lnTo>
                <a:lnTo>
                  <a:pt x="125" y="121"/>
                </a:lnTo>
                <a:lnTo>
                  <a:pt x="123" y="121"/>
                </a:lnTo>
                <a:lnTo>
                  <a:pt x="123" y="123"/>
                </a:lnTo>
                <a:lnTo>
                  <a:pt x="123" y="125"/>
                </a:lnTo>
                <a:lnTo>
                  <a:pt x="123" y="127"/>
                </a:lnTo>
                <a:lnTo>
                  <a:pt x="121" y="129"/>
                </a:lnTo>
                <a:lnTo>
                  <a:pt x="121" y="131"/>
                </a:lnTo>
                <a:lnTo>
                  <a:pt x="121" y="133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5" y="139"/>
                </a:lnTo>
                <a:lnTo>
                  <a:pt x="113" y="141"/>
                </a:lnTo>
                <a:lnTo>
                  <a:pt x="111" y="141"/>
                </a:lnTo>
                <a:lnTo>
                  <a:pt x="109" y="141"/>
                </a:lnTo>
                <a:lnTo>
                  <a:pt x="107" y="143"/>
                </a:lnTo>
                <a:lnTo>
                  <a:pt x="105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7"/>
                </a:lnTo>
                <a:lnTo>
                  <a:pt x="103" y="149"/>
                </a:lnTo>
                <a:lnTo>
                  <a:pt x="102" y="151"/>
                </a:lnTo>
                <a:lnTo>
                  <a:pt x="102" y="153"/>
                </a:lnTo>
                <a:lnTo>
                  <a:pt x="102" y="155"/>
                </a:lnTo>
                <a:lnTo>
                  <a:pt x="100" y="157"/>
                </a:lnTo>
                <a:lnTo>
                  <a:pt x="100" y="159"/>
                </a:lnTo>
                <a:lnTo>
                  <a:pt x="98" y="161"/>
                </a:lnTo>
                <a:lnTo>
                  <a:pt x="98" y="163"/>
                </a:lnTo>
                <a:lnTo>
                  <a:pt x="96" y="163"/>
                </a:lnTo>
                <a:lnTo>
                  <a:pt x="94" y="165"/>
                </a:lnTo>
                <a:lnTo>
                  <a:pt x="92" y="165"/>
                </a:lnTo>
                <a:lnTo>
                  <a:pt x="90" y="165"/>
                </a:lnTo>
                <a:lnTo>
                  <a:pt x="88" y="165"/>
                </a:lnTo>
                <a:lnTo>
                  <a:pt x="86" y="165"/>
                </a:lnTo>
                <a:lnTo>
                  <a:pt x="84" y="167"/>
                </a:lnTo>
                <a:lnTo>
                  <a:pt x="82" y="167"/>
                </a:lnTo>
                <a:lnTo>
                  <a:pt x="80" y="165"/>
                </a:lnTo>
                <a:lnTo>
                  <a:pt x="78" y="165"/>
                </a:lnTo>
                <a:lnTo>
                  <a:pt x="76" y="165"/>
                </a:lnTo>
                <a:lnTo>
                  <a:pt x="76" y="163"/>
                </a:lnTo>
                <a:lnTo>
                  <a:pt x="74" y="163"/>
                </a:lnTo>
                <a:lnTo>
                  <a:pt x="72" y="163"/>
                </a:lnTo>
                <a:lnTo>
                  <a:pt x="70" y="163"/>
                </a:lnTo>
                <a:lnTo>
                  <a:pt x="68" y="161"/>
                </a:lnTo>
                <a:lnTo>
                  <a:pt x="66" y="161"/>
                </a:lnTo>
                <a:lnTo>
                  <a:pt x="66" y="159"/>
                </a:lnTo>
                <a:lnTo>
                  <a:pt x="64" y="159"/>
                </a:lnTo>
                <a:lnTo>
                  <a:pt x="64" y="157"/>
                </a:lnTo>
                <a:lnTo>
                  <a:pt x="62" y="155"/>
                </a:lnTo>
                <a:lnTo>
                  <a:pt x="60" y="155"/>
                </a:lnTo>
                <a:lnTo>
                  <a:pt x="58" y="155"/>
                </a:lnTo>
                <a:lnTo>
                  <a:pt x="56" y="155"/>
                </a:lnTo>
                <a:lnTo>
                  <a:pt x="54" y="155"/>
                </a:lnTo>
                <a:lnTo>
                  <a:pt x="52" y="155"/>
                </a:lnTo>
                <a:lnTo>
                  <a:pt x="52" y="157"/>
                </a:lnTo>
                <a:lnTo>
                  <a:pt x="50" y="159"/>
                </a:lnTo>
                <a:lnTo>
                  <a:pt x="50" y="161"/>
                </a:lnTo>
                <a:lnTo>
                  <a:pt x="48" y="163"/>
                </a:lnTo>
                <a:lnTo>
                  <a:pt x="48" y="165"/>
                </a:lnTo>
                <a:lnTo>
                  <a:pt x="46" y="167"/>
                </a:lnTo>
                <a:lnTo>
                  <a:pt x="48" y="169"/>
                </a:lnTo>
                <a:lnTo>
                  <a:pt x="46" y="171"/>
                </a:lnTo>
                <a:lnTo>
                  <a:pt x="44" y="173"/>
                </a:lnTo>
                <a:lnTo>
                  <a:pt x="42" y="175"/>
                </a:lnTo>
                <a:lnTo>
                  <a:pt x="40" y="177"/>
                </a:lnTo>
                <a:lnTo>
                  <a:pt x="38" y="177"/>
                </a:lnTo>
                <a:lnTo>
                  <a:pt x="38" y="179"/>
                </a:lnTo>
                <a:lnTo>
                  <a:pt x="36" y="181"/>
                </a:lnTo>
                <a:lnTo>
                  <a:pt x="36" y="183"/>
                </a:lnTo>
                <a:lnTo>
                  <a:pt x="34" y="183"/>
                </a:lnTo>
                <a:lnTo>
                  <a:pt x="32" y="183"/>
                </a:lnTo>
                <a:lnTo>
                  <a:pt x="30" y="183"/>
                </a:lnTo>
                <a:lnTo>
                  <a:pt x="30" y="185"/>
                </a:lnTo>
                <a:lnTo>
                  <a:pt x="28" y="187"/>
                </a:lnTo>
                <a:lnTo>
                  <a:pt x="26" y="187"/>
                </a:lnTo>
                <a:lnTo>
                  <a:pt x="24" y="187"/>
                </a:lnTo>
                <a:lnTo>
                  <a:pt x="22" y="187"/>
                </a:lnTo>
                <a:lnTo>
                  <a:pt x="20" y="187"/>
                </a:lnTo>
                <a:lnTo>
                  <a:pt x="18" y="187"/>
                </a:lnTo>
                <a:lnTo>
                  <a:pt x="16" y="187"/>
                </a:lnTo>
                <a:lnTo>
                  <a:pt x="14" y="187"/>
                </a:lnTo>
                <a:lnTo>
                  <a:pt x="12" y="187"/>
                </a:lnTo>
                <a:lnTo>
                  <a:pt x="10" y="189"/>
                </a:lnTo>
                <a:lnTo>
                  <a:pt x="10" y="187"/>
                </a:lnTo>
                <a:lnTo>
                  <a:pt x="10" y="185"/>
                </a:lnTo>
                <a:lnTo>
                  <a:pt x="10" y="183"/>
                </a:lnTo>
                <a:lnTo>
                  <a:pt x="10" y="181"/>
                </a:lnTo>
                <a:lnTo>
                  <a:pt x="10" y="179"/>
                </a:lnTo>
                <a:lnTo>
                  <a:pt x="12" y="177"/>
                </a:lnTo>
                <a:lnTo>
                  <a:pt x="12" y="175"/>
                </a:lnTo>
                <a:lnTo>
                  <a:pt x="14" y="173"/>
                </a:lnTo>
                <a:lnTo>
                  <a:pt x="14" y="171"/>
                </a:lnTo>
                <a:lnTo>
                  <a:pt x="14" y="169"/>
                </a:lnTo>
                <a:lnTo>
                  <a:pt x="12" y="167"/>
                </a:lnTo>
                <a:lnTo>
                  <a:pt x="12" y="165"/>
                </a:lnTo>
                <a:lnTo>
                  <a:pt x="12" y="163"/>
                </a:lnTo>
                <a:lnTo>
                  <a:pt x="12" y="161"/>
                </a:lnTo>
                <a:lnTo>
                  <a:pt x="10" y="159"/>
                </a:lnTo>
                <a:lnTo>
                  <a:pt x="10" y="157"/>
                </a:lnTo>
                <a:lnTo>
                  <a:pt x="8" y="157"/>
                </a:lnTo>
                <a:lnTo>
                  <a:pt x="8" y="155"/>
                </a:lnTo>
                <a:lnTo>
                  <a:pt x="8" y="153"/>
                </a:lnTo>
                <a:lnTo>
                  <a:pt x="6" y="149"/>
                </a:lnTo>
                <a:lnTo>
                  <a:pt x="2" y="147"/>
                </a:lnTo>
                <a:lnTo>
                  <a:pt x="0" y="14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2" name="Freeform 2336">
            <a:extLst>
              <a:ext uri="{FF2B5EF4-FFF2-40B4-BE49-F238E27FC236}">
                <a16:creationId xmlns:a16="http://schemas.microsoft.com/office/drawing/2014/main" id="{36669E83-576E-48CB-AC30-4EEF8330AF7F}"/>
              </a:ext>
            </a:extLst>
          </p:cNvPr>
          <p:cNvSpPr>
            <a:spLocks/>
          </p:cNvSpPr>
          <p:nvPr/>
        </p:nvSpPr>
        <p:spPr bwMode="auto">
          <a:xfrm>
            <a:off x="3824288" y="3608388"/>
            <a:ext cx="88900" cy="98425"/>
          </a:xfrm>
          <a:custGeom>
            <a:avLst/>
            <a:gdLst>
              <a:gd name="T0" fmla="*/ 10080625 w 56"/>
              <a:gd name="T1" fmla="*/ 50403125 h 62"/>
              <a:gd name="T2" fmla="*/ 20161250 w 56"/>
              <a:gd name="T3" fmla="*/ 40322500 h 62"/>
              <a:gd name="T4" fmla="*/ 30241875 w 56"/>
              <a:gd name="T5" fmla="*/ 30241875 h 62"/>
              <a:gd name="T6" fmla="*/ 35282188 w 56"/>
              <a:gd name="T7" fmla="*/ 15120938 h 62"/>
              <a:gd name="T8" fmla="*/ 40322500 w 56"/>
              <a:gd name="T9" fmla="*/ 5040313 h 62"/>
              <a:gd name="T10" fmla="*/ 55443438 w 56"/>
              <a:gd name="T11" fmla="*/ 5040313 h 62"/>
              <a:gd name="T12" fmla="*/ 65524063 w 56"/>
              <a:gd name="T13" fmla="*/ 0 h 62"/>
              <a:gd name="T14" fmla="*/ 100806250 w 56"/>
              <a:gd name="T15" fmla="*/ 0 h 62"/>
              <a:gd name="T16" fmla="*/ 110886875 w 56"/>
              <a:gd name="T17" fmla="*/ 10080625 h 62"/>
              <a:gd name="T18" fmla="*/ 115927188 w 56"/>
              <a:gd name="T19" fmla="*/ 25201563 h 62"/>
              <a:gd name="T20" fmla="*/ 126007813 w 56"/>
              <a:gd name="T21" fmla="*/ 35282188 h 62"/>
              <a:gd name="T22" fmla="*/ 126007813 w 56"/>
              <a:gd name="T23" fmla="*/ 45362813 h 62"/>
              <a:gd name="T24" fmla="*/ 126007813 w 56"/>
              <a:gd name="T25" fmla="*/ 55443438 h 62"/>
              <a:gd name="T26" fmla="*/ 131048125 w 56"/>
              <a:gd name="T27" fmla="*/ 70564375 h 62"/>
              <a:gd name="T28" fmla="*/ 120967500 w 56"/>
              <a:gd name="T29" fmla="*/ 85685313 h 62"/>
              <a:gd name="T30" fmla="*/ 126007813 w 56"/>
              <a:gd name="T31" fmla="*/ 85685313 h 62"/>
              <a:gd name="T32" fmla="*/ 141128750 w 56"/>
              <a:gd name="T33" fmla="*/ 75604688 h 62"/>
              <a:gd name="T34" fmla="*/ 141128750 w 56"/>
              <a:gd name="T35" fmla="*/ 80645000 h 62"/>
              <a:gd name="T36" fmla="*/ 136088438 w 56"/>
              <a:gd name="T37" fmla="*/ 95765938 h 62"/>
              <a:gd name="T38" fmla="*/ 126007813 w 56"/>
              <a:gd name="T39" fmla="*/ 100806250 h 62"/>
              <a:gd name="T40" fmla="*/ 115927188 w 56"/>
              <a:gd name="T41" fmla="*/ 120967500 h 62"/>
              <a:gd name="T42" fmla="*/ 110886875 w 56"/>
              <a:gd name="T43" fmla="*/ 131048125 h 62"/>
              <a:gd name="T44" fmla="*/ 100806250 w 56"/>
              <a:gd name="T45" fmla="*/ 136088438 h 62"/>
              <a:gd name="T46" fmla="*/ 90725625 w 56"/>
              <a:gd name="T47" fmla="*/ 146169063 h 62"/>
              <a:gd name="T48" fmla="*/ 85685313 w 56"/>
              <a:gd name="T49" fmla="*/ 156249688 h 62"/>
              <a:gd name="T50" fmla="*/ 80645000 w 56"/>
              <a:gd name="T51" fmla="*/ 156249688 h 62"/>
              <a:gd name="T52" fmla="*/ 70564375 w 56"/>
              <a:gd name="T53" fmla="*/ 151209375 h 62"/>
              <a:gd name="T54" fmla="*/ 55443438 w 56"/>
              <a:gd name="T55" fmla="*/ 141128750 h 62"/>
              <a:gd name="T56" fmla="*/ 40322500 w 56"/>
              <a:gd name="T57" fmla="*/ 131048125 h 62"/>
              <a:gd name="T58" fmla="*/ 40322500 w 56"/>
              <a:gd name="T59" fmla="*/ 131048125 h 62"/>
              <a:gd name="T60" fmla="*/ 50403125 w 56"/>
              <a:gd name="T61" fmla="*/ 120967500 h 62"/>
              <a:gd name="T62" fmla="*/ 40322500 w 56"/>
              <a:gd name="T63" fmla="*/ 126007813 h 62"/>
              <a:gd name="T64" fmla="*/ 40322500 w 56"/>
              <a:gd name="T65" fmla="*/ 115927188 h 62"/>
              <a:gd name="T66" fmla="*/ 25201563 w 56"/>
              <a:gd name="T67" fmla="*/ 115927188 h 62"/>
              <a:gd name="T68" fmla="*/ 15120938 w 56"/>
              <a:gd name="T69" fmla="*/ 105846563 h 62"/>
              <a:gd name="T70" fmla="*/ 20161250 w 56"/>
              <a:gd name="T71" fmla="*/ 95765938 h 62"/>
              <a:gd name="T72" fmla="*/ 10080625 w 56"/>
              <a:gd name="T73" fmla="*/ 90725625 h 62"/>
              <a:gd name="T74" fmla="*/ 5040313 w 56"/>
              <a:gd name="T75" fmla="*/ 75604688 h 62"/>
              <a:gd name="T76" fmla="*/ 10080625 w 56"/>
              <a:gd name="T77" fmla="*/ 80645000 h 62"/>
              <a:gd name="T78" fmla="*/ 20161250 w 56"/>
              <a:gd name="T79" fmla="*/ 70564375 h 62"/>
              <a:gd name="T80" fmla="*/ 20161250 w 56"/>
              <a:gd name="T81" fmla="*/ 70564375 h 62"/>
              <a:gd name="T82" fmla="*/ 10080625 w 56"/>
              <a:gd name="T83" fmla="*/ 70564375 h 62"/>
              <a:gd name="T84" fmla="*/ 5040313 w 56"/>
              <a:gd name="T85" fmla="*/ 70564375 h 62"/>
              <a:gd name="T86" fmla="*/ 10080625 w 56"/>
              <a:gd name="T87" fmla="*/ 60483750 h 62"/>
              <a:gd name="T88" fmla="*/ 5040313 w 56"/>
              <a:gd name="T89" fmla="*/ 55443438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6" h="62">
                <a:moveTo>
                  <a:pt x="0" y="20"/>
                </a:moveTo>
                <a:lnTo>
                  <a:pt x="2" y="18"/>
                </a:lnTo>
                <a:lnTo>
                  <a:pt x="4" y="20"/>
                </a:lnTo>
                <a:lnTo>
                  <a:pt x="6" y="18"/>
                </a:lnTo>
                <a:lnTo>
                  <a:pt x="8" y="16"/>
                </a:lnTo>
                <a:lnTo>
                  <a:pt x="8" y="14"/>
                </a:lnTo>
                <a:lnTo>
                  <a:pt x="10" y="14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4" y="6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6" y="8"/>
                </a:lnTo>
                <a:lnTo>
                  <a:pt x="46" y="10"/>
                </a:lnTo>
                <a:lnTo>
                  <a:pt x="46" y="12"/>
                </a:lnTo>
                <a:lnTo>
                  <a:pt x="48" y="12"/>
                </a:lnTo>
                <a:lnTo>
                  <a:pt x="50" y="14"/>
                </a:lnTo>
                <a:lnTo>
                  <a:pt x="48" y="16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2" y="24"/>
                </a:lnTo>
                <a:lnTo>
                  <a:pt x="52" y="26"/>
                </a:lnTo>
                <a:lnTo>
                  <a:pt x="52" y="28"/>
                </a:lnTo>
                <a:lnTo>
                  <a:pt x="50" y="30"/>
                </a:lnTo>
                <a:lnTo>
                  <a:pt x="50" y="32"/>
                </a:lnTo>
                <a:lnTo>
                  <a:pt x="48" y="34"/>
                </a:lnTo>
                <a:lnTo>
                  <a:pt x="48" y="36"/>
                </a:lnTo>
                <a:lnTo>
                  <a:pt x="48" y="34"/>
                </a:lnTo>
                <a:lnTo>
                  <a:pt x="50" y="34"/>
                </a:lnTo>
                <a:lnTo>
                  <a:pt x="52" y="34"/>
                </a:lnTo>
                <a:lnTo>
                  <a:pt x="54" y="32"/>
                </a:lnTo>
                <a:lnTo>
                  <a:pt x="56" y="30"/>
                </a:lnTo>
                <a:lnTo>
                  <a:pt x="56" y="32"/>
                </a:lnTo>
                <a:lnTo>
                  <a:pt x="56" y="34"/>
                </a:lnTo>
                <a:lnTo>
                  <a:pt x="56" y="36"/>
                </a:lnTo>
                <a:lnTo>
                  <a:pt x="54" y="38"/>
                </a:lnTo>
                <a:lnTo>
                  <a:pt x="52" y="38"/>
                </a:lnTo>
                <a:lnTo>
                  <a:pt x="50" y="40"/>
                </a:lnTo>
                <a:lnTo>
                  <a:pt x="50" y="46"/>
                </a:lnTo>
                <a:lnTo>
                  <a:pt x="48" y="46"/>
                </a:lnTo>
                <a:lnTo>
                  <a:pt x="46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40" y="54"/>
                </a:lnTo>
                <a:lnTo>
                  <a:pt x="38" y="56"/>
                </a:lnTo>
                <a:lnTo>
                  <a:pt x="36" y="58"/>
                </a:lnTo>
                <a:lnTo>
                  <a:pt x="36" y="60"/>
                </a:lnTo>
                <a:lnTo>
                  <a:pt x="36" y="62"/>
                </a:lnTo>
                <a:lnTo>
                  <a:pt x="34" y="62"/>
                </a:lnTo>
                <a:lnTo>
                  <a:pt x="32" y="62"/>
                </a:lnTo>
                <a:lnTo>
                  <a:pt x="30" y="60"/>
                </a:lnTo>
                <a:lnTo>
                  <a:pt x="28" y="60"/>
                </a:lnTo>
                <a:lnTo>
                  <a:pt x="26" y="58"/>
                </a:lnTo>
                <a:lnTo>
                  <a:pt x="24" y="58"/>
                </a:lnTo>
                <a:lnTo>
                  <a:pt x="22" y="56"/>
                </a:lnTo>
                <a:lnTo>
                  <a:pt x="18" y="54"/>
                </a:lnTo>
                <a:lnTo>
                  <a:pt x="16" y="52"/>
                </a:lnTo>
                <a:lnTo>
                  <a:pt x="18" y="54"/>
                </a:lnTo>
                <a:lnTo>
                  <a:pt x="16" y="52"/>
                </a:lnTo>
                <a:lnTo>
                  <a:pt x="18" y="50"/>
                </a:lnTo>
                <a:lnTo>
                  <a:pt x="20" y="50"/>
                </a:lnTo>
                <a:lnTo>
                  <a:pt x="20" y="48"/>
                </a:lnTo>
                <a:lnTo>
                  <a:pt x="18" y="50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6" y="46"/>
                </a:lnTo>
                <a:lnTo>
                  <a:pt x="14" y="46"/>
                </a:lnTo>
                <a:lnTo>
                  <a:pt x="12" y="48"/>
                </a:lnTo>
                <a:lnTo>
                  <a:pt x="10" y="46"/>
                </a:lnTo>
                <a:lnTo>
                  <a:pt x="10" y="44"/>
                </a:lnTo>
                <a:lnTo>
                  <a:pt x="8" y="44"/>
                </a:lnTo>
                <a:lnTo>
                  <a:pt x="6" y="42"/>
                </a:lnTo>
                <a:lnTo>
                  <a:pt x="8" y="40"/>
                </a:lnTo>
                <a:lnTo>
                  <a:pt x="8" y="38"/>
                </a:lnTo>
                <a:lnTo>
                  <a:pt x="6" y="36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4" y="32"/>
                </a:lnTo>
                <a:lnTo>
                  <a:pt x="6" y="30"/>
                </a:lnTo>
                <a:lnTo>
                  <a:pt x="8" y="28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4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3" name="Freeform 2337">
            <a:extLst>
              <a:ext uri="{FF2B5EF4-FFF2-40B4-BE49-F238E27FC236}">
                <a16:creationId xmlns:a16="http://schemas.microsoft.com/office/drawing/2014/main" id="{C1235F44-5B8F-4370-9B96-F7A433261565}"/>
              </a:ext>
            </a:extLst>
          </p:cNvPr>
          <p:cNvSpPr>
            <a:spLocks/>
          </p:cNvSpPr>
          <p:nvPr/>
        </p:nvSpPr>
        <p:spPr bwMode="auto">
          <a:xfrm>
            <a:off x="3824288" y="3608388"/>
            <a:ext cx="88900" cy="98425"/>
          </a:xfrm>
          <a:custGeom>
            <a:avLst/>
            <a:gdLst>
              <a:gd name="T0" fmla="*/ 10080625 w 56"/>
              <a:gd name="T1" fmla="*/ 50403125 h 62"/>
              <a:gd name="T2" fmla="*/ 20161250 w 56"/>
              <a:gd name="T3" fmla="*/ 40322500 h 62"/>
              <a:gd name="T4" fmla="*/ 30241875 w 56"/>
              <a:gd name="T5" fmla="*/ 30241875 h 62"/>
              <a:gd name="T6" fmla="*/ 35282188 w 56"/>
              <a:gd name="T7" fmla="*/ 15120938 h 62"/>
              <a:gd name="T8" fmla="*/ 40322500 w 56"/>
              <a:gd name="T9" fmla="*/ 5040313 h 62"/>
              <a:gd name="T10" fmla="*/ 55443438 w 56"/>
              <a:gd name="T11" fmla="*/ 5040313 h 62"/>
              <a:gd name="T12" fmla="*/ 65524063 w 56"/>
              <a:gd name="T13" fmla="*/ 0 h 62"/>
              <a:gd name="T14" fmla="*/ 100806250 w 56"/>
              <a:gd name="T15" fmla="*/ 0 h 62"/>
              <a:gd name="T16" fmla="*/ 110886875 w 56"/>
              <a:gd name="T17" fmla="*/ 10080625 h 62"/>
              <a:gd name="T18" fmla="*/ 115927188 w 56"/>
              <a:gd name="T19" fmla="*/ 25201563 h 62"/>
              <a:gd name="T20" fmla="*/ 126007813 w 56"/>
              <a:gd name="T21" fmla="*/ 35282188 h 62"/>
              <a:gd name="T22" fmla="*/ 126007813 w 56"/>
              <a:gd name="T23" fmla="*/ 45362813 h 62"/>
              <a:gd name="T24" fmla="*/ 126007813 w 56"/>
              <a:gd name="T25" fmla="*/ 55443438 h 62"/>
              <a:gd name="T26" fmla="*/ 131048125 w 56"/>
              <a:gd name="T27" fmla="*/ 70564375 h 62"/>
              <a:gd name="T28" fmla="*/ 120967500 w 56"/>
              <a:gd name="T29" fmla="*/ 85685313 h 62"/>
              <a:gd name="T30" fmla="*/ 126007813 w 56"/>
              <a:gd name="T31" fmla="*/ 85685313 h 62"/>
              <a:gd name="T32" fmla="*/ 141128750 w 56"/>
              <a:gd name="T33" fmla="*/ 75604688 h 62"/>
              <a:gd name="T34" fmla="*/ 141128750 w 56"/>
              <a:gd name="T35" fmla="*/ 80645000 h 62"/>
              <a:gd name="T36" fmla="*/ 136088438 w 56"/>
              <a:gd name="T37" fmla="*/ 95765938 h 62"/>
              <a:gd name="T38" fmla="*/ 126007813 w 56"/>
              <a:gd name="T39" fmla="*/ 100806250 h 62"/>
              <a:gd name="T40" fmla="*/ 115927188 w 56"/>
              <a:gd name="T41" fmla="*/ 120967500 h 62"/>
              <a:gd name="T42" fmla="*/ 110886875 w 56"/>
              <a:gd name="T43" fmla="*/ 131048125 h 62"/>
              <a:gd name="T44" fmla="*/ 100806250 w 56"/>
              <a:gd name="T45" fmla="*/ 136088438 h 62"/>
              <a:gd name="T46" fmla="*/ 90725625 w 56"/>
              <a:gd name="T47" fmla="*/ 146169063 h 62"/>
              <a:gd name="T48" fmla="*/ 85685313 w 56"/>
              <a:gd name="T49" fmla="*/ 156249688 h 62"/>
              <a:gd name="T50" fmla="*/ 80645000 w 56"/>
              <a:gd name="T51" fmla="*/ 156249688 h 62"/>
              <a:gd name="T52" fmla="*/ 70564375 w 56"/>
              <a:gd name="T53" fmla="*/ 151209375 h 62"/>
              <a:gd name="T54" fmla="*/ 55443438 w 56"/>
              <a:gd name="T55" fmla="*/ 141128750 h 62"/>
              <a:gd name="T56" fmla="*/ 40322500 w 56"/>
              <a:gd name="T57" fmla="*/ 131048125 h 62"/>
              <a:gd name="T58" fmla="*/ 40322500 w 56"/>
              <a:gd name="T59" fmla="*/ 131048125 h 62"/>
              <a:gd name="T60" fmla="*/ 50403125 w 56"/>
              <a:gd name="T61" fmla="*/ 120967500 h 62"/>
              <a:gd name="T62" fmla="*/ 40322500 w 56"/>
              <a:gd name="T63" fmla="*/ 126007813 h 62"/>
              <a:gd name="T64" fmla="*/ 40322500 w 56"/>
              <a:gd name="T65" fmla="*/ 115927188 h 62"/>
              <a:gd name="T66" fmla="*/ 25201563 w 56"/>
              <a:gd name="T67" fmla="*/ 115927188 h 62"/>
              <a:gd name="T68" fmla="*/ 15120938 w 56"/>
              <a:gd name="T69" fmla="*/ 105846563 h 62"/>
              <a:gd name="T70" fmla="*/ 20161250 w 56"/>
              <a:gd name="T71" fmla="*/ 95765938 h 62"/>
              <a:gd name="T72" fmla="*/ 10080625 w 56"/>
              <a:gd name="T73" fmla="*/ 90725625 h 62"/>
              <a:gd name="T74" fmla="*/ 5040313 w 56"/>
              <a:gd name="T75" fmla="*/ 75604688 h 62"/>
              <a:gd name="T76" fmla="*/ 10080625 w 56"/>
              <a:gd name="T77" fmla="*/ 80645000 h 62"/>
              <a:gd name="T78" fmla="*/ 20161250 w 56"/>
              <a:gd name="T79" fmla="*/ 70564375 h 62"/>
              <a:gd name="T80" fmla="*/ 20161250 w 56"/>
              <a:gd name="T81" fmla="*/ 70564375 h 62"/>
              <a:gd name="T82" fmla="*/ 10080625 w 56"/>
              <a:gd name="T83" fmla="*/ 70564375 h 62"/>
              <a:gd name="T84" fmla="*/ 5040313 w 56"/>
              <a:gd name="T85" fmla="*/ 70564375 h 62"/>
              <a:gd name="T86" fmla="*/ 10080625 w 56"/>
              <a:gd name="T87" fmla="*/ 60483750 h 62"/>
              <a:gd name="T88" fmla="*/ 5040313 w 56"/>
              <a:gd name="T89" fmla="*/ 55443438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6" h="62">
                <a:moveTo>
                  <a:pt x="0" y="20"/>
                </a:moveTo>
                <a:lnTo>
                  <a:pt x="2" y="18"/>
                </a:lnTo>
                <a:lnTo>
                  <a:pt x="4" y="20"/>
                </a:lnTo>
                <a:lnTo>
                  <a:pt x="6" y="18"/>
                </a:lnTo>
                <a:lnTo>
                  <a:pt x="8" y="16"/>
                </a:lnTo>
                <a:lnTo>
                  <a:pt x="8" y="14"/>
                </a:lnTo>
                <a:lnTo>
                  <a:pt x="10" y="14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4" y="6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6" y="8"/>
                </a:lnTo>
                <a:lnTo>
                  <a:pt x="46" y="10"/>
                </a:lnTo>
                <a:lnTo>
                  <a:pt x="46" y="12"/>
                </a:lnTo>
                <a:lnTo>
                  <a:pt x="48" y="12"/>
                </a:lnTo>
                <a:lnTo>
                  <a:pt x="50" y="14"/>
                </a:lnTo>
                <a:lnTo>
                  <a:pt x="48" y="16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2" y="24"/>
                </a:lnTo>
                <a:lnTo>
                  <a:pt x="52" y="26"/>
                </a:lnTo>
                <a:lnTo>
                  <a:pt x="52" y="28"/>
                </a:lnTo>
                <a:lnTo>
                  <a:pt x="50" y="30"/>
                </a:lnTo>
                <a:lnTo>
                  <a:pt x="50" y="32"/>
                </a:lnTo>
                <a:lnTo>
                  <a:pt x="48" y="34"/>
                </a:lnTo>
                <a:lnTo>
                  <a:pt x="48" y="36"/>
                </a:lnTo>
                <a:lnTo>
                  <a:pt x="48" y="34"/>
                </a:lnTo>
                <a:lnTo>
                  <a:pt x="50" y="34"/>
                </a:lnTo>
                <a:lnTo>
                  <a:pt x="52" y="34"/>
                </a:lnTo>
                <a:lnTo>
                  <a:pt x="54" y="32"/>
                </a:lnTo>
                <a:lnTo>
                  <a:pt x="56" y="30"/>
                </a:lnTo>
                <a:lnTo>
                  <a:pt x="56" y="32"/>
                </a:lnTo>
                <a:lnTo>
                  <a:pt x="56" y="34"/>
                </a:lnTo>
                <a:lnTo>
                  <a:pt x="56" y="36"/>
                </a:lnTo>
                <a:lnTo>
                  <a:pt x="54" y="38"/>
                </a:lnTo>
                <a:lnTo>
                  <a:pt x="52" y="38"/>
                </a:lnTo>
                <a:lnTo>
                  <a:pt x="50" y="40"/>
                </a:lnTo>
                <a:lnTo>
                  <a:pt x="50" y="46"/>
                </a:lnTo>
                <a:lnTo>
                  <a:pt x="48" y="46"/>
                </a:lnTo>
                <a:lnTo>
                  <a:pt x="46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40" y="54"/>
                </a:lnTo>
                <a:lnTo>
                  <a:pt x="38" y="56"/>
                </a:lnTo>
                <a:lnTo>
                  <a:pt x="36" y="58"/>
                </a:lnTo>
                <a:lnTo>
                  <a:pt x="36" y="60"/>
                </a:lnTo>
                <a:lnTo>
                  <a:pt x="36" y="62"/>
                </a:lnTo>
                <a:lnTo>
                  <a:pt x="34" y="62"/>
                </a:lnTo>
                <a:lnTo>
                  <a:pt x="32" y="62"/>
                </a:lnTo>
                <a:lnTo>
                  <a:pt x="30" y="60"/>
                </a:lnTo>
                <a:lnTo>
                  <a:pt x="28" y="60"/>
                </a:lnTo>
                <a:lnTo>
                  <a:pt x="26" y="58"/>
                </a:lnTo>
                <a:lnTo>
                  <a:pt x="24" y="58"/>
                </a:lnTo>
                <a:lnTo>
                  <a:pt x="22" y="56"/>
                </a:lnTo>
                <a:lnTo>
                  <a:pt x="18" y="54"/>
                </a:lnTo>
                <a:lnTo>
                  <a:pt x="16" y="52"/>
                </a:lnTo>
                <a:lnTo>
                  <a:pt x="18" y="54"/>
                </a:lnTo>
                <a:lnTo>
                  <a:pt x="16" y="52"/>
                </a:lnTo>
                <a:lnTo>
                  <a:pt x="18" y="50"/>
                </a:lnTo>
                <a:lnTo>
                  <a:pt x="20" y="50"/>
                </a:lnTo>
                <a:lnTo>
                  <a:pt x="20" y="48"/>
                </a:lnTo>
                <a:lnTo>
                  <a:pt x="18" y="50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6" y="46"/>
                </a:lnTo>
                <a:lnTo>
                  <a:pt x="14" y="46"/>
                </a:lnTo>
                <a:lnTo>
                  <a:pt x="12" y="48"/>
                </a:lnTo>
                <a:lnTo>
                  <a:pt x="10" y="46"/>
                </a:lnTo>
                <a:lnTo>
                  <a:pt x="10" y="44"/>
                </a:lnTo>
                <a:lnTo>
                  <a:pt x="8" y="44"/>
                </a:lnTo>
                <a:lnTo>
                  <a:pt x="6" y="42"/>
                </a:lnTo>
                <a:lnTo>
                  <a:pt x="8" y="40"/>
                </a:lnTo>
                <a:lnTo>
                  <a:pt x="8" y="38"/>
                </a:lnTo>
                <a:lnTo>
                  <a:pt x="6" y="36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4" y="32"/>
                </a:lnTo>
                <a:lnTo>
                  <a:pt x="6" y="30"/>
                </a:lnTo>
                <a:lnTo>
                  <a:pt x="8" y="28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4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4" name="Freeform 2338">
            <a:extLst>
              <a:ext uri="{FF2B5EF4-FFF2-40B4-BE49-F238E27FC236}">
                <a16:creationId xmlns:a16="http://schemas.microsoft.com/office/drawing/2014/main" id="{8206DBD7-78A3-4F8A-AD89-F6AC9B2223AD}"/>
              </a:ext>
            </a:extLst>
          </p:cNvPr>
          <p:cNvSpPr>
            <a:spLocks/>
          </p:cNvSpPr>
          <p:nvPr/>
        </p:nvSpPr>
        <p:spPr bwMode="auto">
          <a:xfrm>
            <a:off x="3859213" y="3114676"/>
            <a:ext cx="474662" cy="487363"/>
          </a:xfrm>
          <a:custGeom>
            <a:avLst/>
            <a:gdLst>
              <a:gd name="T0" fmla="*/ 20161229 w 299"/>
              <a:gd name="T1" fmla="*/ 511593037 h 307"/>
              <a:gd name="T2" fmla="*/ 50403072 w 299"/>
              <a:gd name="T3" fmla="*/ 501512402 h 307"/>
              <a:gd name="T4" fmla="*/ 80644915 w 299"/>
              <a:gd name="T5" fmla="*/ 496472084 h 307"/>
              <a:gd name="T6" fmla="*/ 115927065 w 299"/>
              <a:gd name="T7" fmla="*/ 496472084 h 307"/>
              <a:gd name="T8" fmla="*/ 272176588 w 299"/>
              <a:gd name="T9" fmla="*/ 496472084 h 307"/>
              <a:gd name="T10" fmla="*/ 317539353 w 299"/>
              <a:gd name="T11" fmla="*/ 466230178 h 307"/>
              <a:gd name="T12" fmla="*/ 307458739 w 299"/>
              <a:gd name="T13" fmla="*/ 420867319 h 307"/>
              <a:gd name="T14" fmla="*/ 302418431 w 299"/>
              <a:gd name="T15" fmla="*/ 380544778 h 307"/>
              <a:gd name="T16" fmla="*/ 297378124 w 299"/>
              <a:gd name="T17" fmla="*/ 335181919 h 307"/>
              <a:gd name="T18" fmla="*/ 297378124 w 299"/>
              <a:gd name="T19" fmla="*/ 289819060 h 307"/>
              <a:gd name="T20" fmla="*/ 292337817 w 299"/>
              <a:gd name="T21" fmla="*/ 244456201 h 307"/>
              <a:gd name="T22" fmla="*/ 287297510 w 299"/>
              <a:gd name="T23" fmla="*/ 199093342 h 307"/>
              <a:gd name="T24" fmla="*/ 287297510 w 299"/>
              <a:gd name="T25" fmla="*/ 153730483 h 307"/>
              <a:gd name="T26" fmla="*/ 282257203 w 299"/>
              <a:gd name="T27" fmla="*/ 110886989 h 307"/>
              <a:gd name="T28" fmla="*/ 282257203 w 299"/>
              <a:gd name="T29" fmla="*/ 70564447 h 307"/>
              <a:gd name="T30" fmla="*/ 277216895 w 299"/>
              <a:gd name="T31" fmla="*/ 30241906 h 307"/>
              <a:gd name="T32" fmla="*/ 362902118 w 299"/>
              <a:gd name="T33" fmla="*/ 5040318 h 307"/>
              <a:gd name="T34" fmla="*/ 413305190 w 299"/>
              <a:gd name="T35" fmla="*/ 45362859 h 307"/>
              <a:gd name="T36" fmla="*/ 453627647 w 299"/>
              <a:gd name="T37" fmla="*/ 75604765 h 307"/>
              <a:gd name="T38" fmla="*/ 498990412 w 299"/>
              <a:gd name="T39" fmla="*/ 110886989 h 307"/>
              <a:gd name="T40" fmla="*/ 541832229 w 299"/>
              <a:gd name="T41" fmla="*/ 143649847 h 307"/>
              <a:gd name="T42" fmla="*/ 587194994 w 299"/>
              <a:gd name="T43" fmla="*/ 178932071 h 307"/>
              <a:gd name="T44" fmla="*/ 617436837 w 299"/>
              <a:gd name="T45" fmla="*/ 209173977 h 307"/>
              <a:gd name="T46" fmla="*/ 647678680 w 299"/>
              <a:gd name="T47" fmla="*/ 244456201 h 307"/>
              <a:gd name="T48" fmla="*/ 688001138 w 299"/>
              <a:gd name="T49" fmla="*/ 259577154 h 307"/>
              <a:gd name="T50" fmla="*/ 708162367 w 299"/>
              <a:gd name="T51" fmla="*/ 284778742 h 307"/>
              <a:gd name="T52" fmla="*/ 728323595 w 299"/>
              <a:gd name="T53" fmla="*/ 309980331 h 307"/>
              <a:gd name="T54" fmla="*/ 753525131 w 299"/>
              <a:gd name="T55" fmla="*/ 410786684 h 307"/>
              <a:gd name="T56" fmla="*/ 743444517 w 299"/>
              <a:gd name="T57" fmla="*/ 471270496 h 307"/>
              <a:gd name="T58" fmla="*/ 718242981 w 299"/>
              <a:gd name="T59" fmla="*/ 501512402 h 307"/>
              <a:gd name="T60" fmla="*/ 672880216 w 299"/>
              <a:gd name="T61" fmla="*/ 501512402 h 307"/>
              <a:gd name="T62" fmla="*/ 622477144 w 299"/>
              <a:gd name="T63" fmla="*/ 506552720 h 307"/>
              <a:gd name="T64" fmla="*/ 582154687 w 299"/>
              <a:gd name="T65" fmla="*/ 521673673 h 307"/>
              <a:gd name="T66" fmla="*/ 541832229 w 299"/>
              <a:gd name="T67" fmla="*/ 521673673 h 307"/>
              <a:gd name="T68" fmla="*/ 478829183 w 299"/>
              <a:gd name="T69" fmla="*/ 546875261 h 307"/>
              <a:gd name="T70" fmla="*/ 443547033 w 299"/>
              <a:gd name="T71" fmla="*/ 561996214 h 307"/>
              <a:gd name="T72" fmla="*/ 423385804 w 299"/>
              <a:gd name="T73" fmla="*/ 592238120 h 307"/>
              <a:gd name="T74" fmla="*/ 408264882 w 299"/>
              <a:gd name="T75" fmla="*/ 607359073 h 307"/>
              <a:gd name="T76" fmla="*/ 378023039 w 299"/>
              <a:gd name="T77" fmla="*/ 597278438 h 307"/>
              <a:gd name="T78" fmla="*/ 367942425 w 299"/>
              <a:gd name="T79" fmla="*/ 632560661 h 307"/>
              <a:gd name="T80" fmla="*/ 352821503 w 299"/>
              <a:gd name="T81" fmla="*/ 667842885 h 307"/>
              <a:gd name="T82" fmla="*/ 322579660 w 299"/>
              <a:gd name="T83" fmla="*/ 682963838 h 307"/>
              <a:gd name="T84" fmla="*/ 317539353 w 299"/>
              <a:gd name="T85" fmla="*/ 713205744 h 307"/>
              <a:gd name="T86" fmla="*/ 307458739 w 299"/>
              <a:gd name="T87" fmla="*/ 753528286 h 307"/>
              <a:gd name="T88" fmla="*/ 282257203 w 299"/>
              <a:gd name="T89" fmla="*/ 773689556 h 307"/>
              <a:gd name="T90" fmla="*/ 267136281 w 299"/>
              <a:gd name="T91" fmla="*/ 743447650 h 307"/>
              <a:gd name="T92" fmla="*/ 252015360 w 299"/>
              <a:gd name="T93" fmla="*/ 763608921 h 307"/>
              <a:gd name="T94" fmla="*/ 216733209 w 299"/>
              <a:gd name="T95" fmla="*/ 758568603 h 307"/>
              <a:gd name="T96" fmla="*/ 186491366 w 299"/>
              <a:gd name="T97" fmla="*/ 763608921 h 307"/>
              <a:gd name="T98" fmla="*/ 181451059 w 299"/>
              <a:gd name="T99" fmla="*/ 728326697 h 307"/>
              <a:gd name="T100" fmla="*/ 176410752 w 299"/>
              <a:gd name="T101" fmla="*/ 713205744 h 307"/>
              <a:gd name="T102" fmla="*/ 156249523 w 299"/>
              <a:gd name="T103" fmla="*/ 698084791 h 307"/>
              <a:gd name="T104" fmla="*/ 151209216 w 299"/>
              <a:gd name="T105" fmla="*/ 662802567 h 307"/>
              <a:gd name="T106" fmla="*/ 131047987 w 299"/>
              <a:gd name="T107" fmla="*/ 662802567 h 307"/>
              <a:gd name="T108" fmla="*/ 95765837 w 299"/>
              <a:gd name="T109" fmla="*/ 667842885 h 307"/>
              <a:gd name="T110" fmla="*/ 60483686 w 299"/>
              <a:gd name="T111" fmla="*/ 667842885 h 307"/>
              <a:gd name="T112" fmla="*/ 35282150 w 299"/>
              <a:gd name="T113" fmla="*/ 662802567 h 307"/>
              <a:gd name="T114" fmla="*/ 35282150 w 299"/>
              <a:gd name="T115" fmla="*/ 622480026 h 307"/>
              <a:gd name="T116" fmla="*/ 10080614 w 299"/>
              <a:gd name="T117" fmla="*/ 592238120 h 307"/>
              <a:gd name="T118" fmla="*/ 5040307 w 299"/>
              <a:gd name="T119" fmla="*/ 551915579 h 30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99" h="307">
                <a:moveTo>
                  <a:pt x="0" y="211"/>
                </a:moveTo>
                <a:lnTo>
                  <a:pt x="2" y="211"/>
                </a:lnTo>
                <a:lnTo>
                  <a:pt x="4" y="213"/>
                </a:lnTo>
                <a:lnTo>
                  <a:pt x="6" y="211"/>
                </a:lnTo>
                <a:lnTo>
                  <a:pt x="6" y="209"/>
                </a:lnTo>
                <a:lnTo>
                  <a:pt x="8" y="209"/>
                </a:lnTo>
                <a:lnTo>
                  <a:pt x="8" y="207"/>
                </a:lnTo>
                <a:lnTo>
                  <a:pt x="8" y="205"/>
                </a:lnTo>
                <a:lnTo>
                  <a:pt x="8" y="203"/>
                </a:lnTo>
                <a:lnTo>
                  <a:pt x="8" y="201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12" y="195"/>
                </a:lnTo>
                <a:lnTo>
                  <a:pt x="14" y="193"/>
                </a:lnTo>
                <a:lnTo>
                  <a:pt x="16" y="193"/>
                </a:lnTo>
                <a:lnTo>
                  <a:pt x="18" y="195"/>
                </a:lnTo>
                <a:lnTo>
                  <a:pt x="18" y="197"/>
                </a:lnTo>
                <a:lnTo>
                  <a:pt x="20" y="199"/>
                </a:lnTo>
                <a:lnTo>
                  <a:pt x="22" y="199"/>
                </a:lnTo>
                <a:lnTo>
                  <a:pt x="24" y="201"/>
                </a:lnTo>
                <a:lnTo>
                  <a:pt x="24" y="203"/>
                </a:lnTo>
                <a:lnTo>
                  <a:pt x="26" y="205"/>
                </a:lnTo>
                <a:lnTo>
                  <a:pt x="26" y="203"/>
                </a:lnTo>
                <a:lnTo>
                  <a:pt x="26" y="201"/>
                </a:lnTo>
                <a:lnTo>
                  <a:pt x="28" y="199"/>
                </a:lnTo>
                <a:lnTo>
                  <a:pt x="28" y="197"/>
                </a:lnTo>
                <a:lnTo>
                  <a:pt x="30" y="197"/>
                </a:lnTo>
                <a:lnTo>
                  <a:pt x="32" y="197"/>
                </a:lnTo>
                <a:lnTo>
                  <a:pt x="36" y="197"/>
                </a:lnTo>
                <a:lnTo>
                  <a:pt x="38" y="197"/>
                </a:lnTo>
                <a:lnTo>
                  <a:pt x="38" y="199"/>
                </a:lnTo>
                <a:lnTo>
                  <a:pt x="40" y="199"/>
                </a:lnTo>
                <a:lnTo>
                  <a:pt x="42" y="199"/>
                </a:lnTo>
                <a:lnTo>
                  <a:pt x="44" y="199"/>
                </a:lnTo>
                <a:lnTo>
                  <a:pt x="46" y="199"/>
                </a:lnTo>
                <a:lnTo>
                  <a:pt x="46" y="197"/>
                </a:lnTo>
                <a:lnTo>
                  <a:pt x="50" y="197"/>
                </a:lnTo>
                <a:lnTo>
                  <a:pt x="52" y="195"/>
                </a:lnTo>
                <a:lnTo>
                  <a:pt x="52" y="193"/>
                </a:lnTo>
                <a:lnTo>
                  <a:pt x="54" y="195"/>
                </a:lnTo>
                <a:lnTo>
                  <a:pt x="56" y="197"/>
                </a:lnTo>
                <a:lnTo>
                  <a:pt x="80" y="197"/>
                </a:lnTo>
                <a:lnTo>
                  <a:pt x="82" y="195"/>
                </a:lnTo>
                <a:lnTo>
                  <a:pt x="108" y="195"/>
                </a:lnTo>
                <a:lnTo>
                  <a:pt x="108" y="197"/>
                </a:lnTo>
                <a:lnTo>
                  <a:pt x="110" y="195"/>
                </a:lnTo>
                <a:lnTo>
                  <a:pt x="116" y="195"/>
                </a:lnTo>
                <a:lnTo>
                  <a:pt x="118" y="197"/>
                </a:lnTo>
                <a:lnTo>
                  <a:pt x="124" y="197"/>
                </a:lnTo>
                <a:lnTo>
                  <a:pt x="124" y="195"/>
                </a:lnTo>
                <a:lnTo>
                  <a:pt x="124" y="193"/>
                </a:lnTo>
                <a:lnTo>
                  <a:pt x="124" y="191"/>
                </a:lnTo>
                <a:lnTo>
                  <a:pt x="124" y="189"/>
                </a:lnTo>
                <a:lnTo>
                  <a:pt x="126" y="187"/>
                </a:lnTo>
                <a:lnTo>
                  <a:pt x="126" y="185"/>
                </a:lnTo>
                <a:lnTo>
                  <a:pt x="126" y="183"/>
                </a:lnTo>
                <a:lnTo>
                  <a:pt x="126" y="181"/>
                </a:lnTo>
                <a:lnTo>
                  <a:pt x="126" y="179"/>
                </a:lnTo>
                <a:lnTo>
                  <a:pt x="124" y="177"/>
                </a:lnTo>
                <a:lnTo>
                  <a:pt x="122" y="175"/>
                </a:lnTo>
                <a:lnTo>
                  <a:pt x="122" y="173"/>
                </a:lnTo>
                <a:lnTo>
                  <a:pt x="122" y="171"/>
                </a:lnTo>
                <a:lnTo>
                  <a:pt x="122" y="169"/>
                </a:lnTo>
                <a:lnTo>
                  <a:pt x="122" y="167"/>
                </a:lnTo>
                <a:lnTo>
                  <a:pt x="122" y="165"/>
                </a:lnTo>
                <a:lnTo>
                  <a:pt x="122" y="163"/>
                </a:lnTo>
                <a:lnTo>
                  <a:pt x="120" y="161"/>
                </a:lnTo>
                <a:lnTo>
                  <a:pt x="120" y="159"/>
                </a:lnTo>
                <a:lnTo>
                  <a:pt x="120" y="157"/>
                </a:lnTo>
                <a:lnTo>
                  <a:pt x="120" y="155"/>
                </a:lnTo>
                <a:lnTo>
                  <a:pt x="120" y="153"/>
                </a:lnTo>
                <a:lnTo>
                  <a:pt x="120" y="151"/>
                </a:lnTo>
                <a:lnTo>
                  <a:pt x="120" y="149"/>
                </a:lnTo>
                <a:lnTo>
                  <a:pt x="120" y="147"/>
                </a:lnTo>
                <a:lnTo>
                  <a:pt x="120" y="145"/>
                </a:lnTo>
                <a:lnTo>
                  <a:pt x="120" y="143"/>
                </a:lnTo>
                <a:lnTo>
                  <a:pt x="120" y="141"/>
                </a:lnTo>
                <a:lnTo>
                  <a:pt x="120" y="139"/>
                </a:lnTo>
                <a:lnTo>
                  <a:pt x="120" y="137"/>
                </a:lnTo>
                <a:lnTo>
                  <a:pt x="118" y="135"/>
                </a:lnTo>
                <a:lnTo>
                  <a:pt x="118" y="133"/>
                </a:lnTo>
                <a:lnTo>
                  <a:pt x="118" y="131"/>
                </a:lnTo>
                <a:lnTo>
                  <a:pt x="118" y="129"/>
                </a:lnTo>
                <a:lnTo>
                  <a:pt x="118" y="127"/>
                </a:lnTo>
                <a:lnTo>
                  <a:pt x="118" y="125"/>
                </a:lnTo>
                <a:lnTo>
                  <a:pt x="118" y="123"/>
                </a:lnTo>
                <a:lnTo>
                  <a:pt x="118" y="121"/>
                </a:lnTo>
                <a:lnTo>
                  <a:pt x="118" y="119"/>
                </a:lnTo>
                <a:lnTo>
                  <a:pt x="118" y="117"/>
                </a:lnTo>
                <a:lnTo>
                  <a:pt x="118" y="115"/>
                </a:lnTo>
                <a:lnTo>
                  <a:pt x="118" y="113"/>
                </a:lnTo>
                <a:lnTo>
                  <a:pt x="118" y="111"/>
                </a:lnTo>
                <a:lnTo>
                  <a:pt x="118" y="109"/>
                </a:lnTo>
                <a:lnTo>
                  <a:pt x="116" y="107"/>
                </a:lnTo>
                <a:lnTo>
                  <a:pt x="116" y="105"/>
                </a:lnTo>
                <a:lnTo>
                  <a:pt x="116" y="103"/>
                </a:lnTo>
                <a:lnTo>
                  <a:pt x="116" y="101"/>
                </a:lnTo>
                <a:lnTo>
                  <a:pt x="116" y="99"/>
                </a:lnTo>
                <a:lnTo>
                  <a:pt x="116" y="97"/>
                </a:lnTo>
                <a:lnTo>
                  <a:pt x="116" y="95"/>
                </a:lnTo>
                <a:lnTo>
                  <a:pt x="116" y="93"/>
                </a:lnTo>
                <a:lnTo>
                  <a:pt x="116" y="91"/>
                </a:lnTo>
                <a:lnTo>
                  <a:pt x="116" y="89"/>
                </a:lnTo>
                <a:lnTo>
                  <a:pt x="116" y="87"/>
                </a:lnTo>
                <a:lnTo>
                  <a:pt x="116" y="85"/>
                </a:lnTo>
                <a:lnTo>
                  <a:pt x="116" y="83"/>
                </a:lnTo>
                <a:lnTo>
                  <a:pt x="114" y="81"/>
                </a:lnTo>
                <a:lnTo>
                  <a:pt x="114" y="79"/>
                </a:lnTo>
                <a:lnTo>
                  <a:pt x="114" y="77"/>
                </a:lnTo>
                <a:lnTo>
                  <a:pt x="114" y="75"/>
                </a:lnTo>
                <a:lnTo>
                  <a:pt x="114" y="73"/>
                </a:lnTo>
                <a:lnTo>
                  <a:pt x="114" y="71"/>
                </a:lnTo>
                <a:lnTo>
                  <a:pt x="114" y="69"/>
                </a:lnTo>
                <a:lnTo>
                  <a:pt x="114" y="67"/>
                </a:lnTo>
                <a:lnTo>
                  <a:pt x="114" y="65"/>
                </a:lnTo>
                <a:lnTo>
                  <a:pt x="114" y="63"/>
                </a:lnTo>
                <a:lnTo>
                  <a:pt x="114" y="61"/>
                </a:lnTo>
                <a:lnTo>
                  <a:pt x="114" y="59"/>
                </a:lnTo>
                <a:lnTo>
                  <a:pt x="114" y="57"/>
                </a:lnTo>
                <a:lnTo>
                  <a:pt x="114" y="56"/>
                </a:lnTo>
                <a:lnTo>
                  <a:pt x="112" y="56"/>
                </a:lnTo>
                <a:lnTo>
                  <a:pt x="112" y="54"/>
                </a:lnTo>
                <a:lnTo>
                  <a:pt x="112" y="52"/>
                </a:lnTo>
                <a:lnTo>
                  <a:pt x="112" y="50"/>
                </a:lnTo>
                <a:lnTo>
                  <a:pt x="112" y="48"/>
                </a:lnTo>
                <a:lnTo>
                  <a:pt x="112" y="46"/>
                </a:lnTo>
                <a:lnTo>
                  <a:pt x="112" y="44"/>
                </a:lnTo>
                <a:lnTo>
                  <a:pt x="112" y="42"/>
                </a:lnTo>
                <a:lnTo>
                  <a:pt x="112" y="40"/>
                </a:lnTo>
                <a:lnTo>
                  <a:pt x="112" y="38"/>
                </a:lnTo>
                <a:lnTo>
                  <a:pt x="112" y="36"/>
                </a:lnTo>
                <a:lnTo>
                  <a:pt x="112" y="34"/>
                </a:lnTo>
                <a:lnTo>
                  <a:pt x="112" y="32"/>
                </a:lnTo>
                <a:lnTo>
                  <a:pt x="112" y="30"/>
                </a:lnTo>
                <a:lnTo>
                  <a:pt x="112" y="28"/>
                </a:lnTo>
                <a:lnTo>
                  <a:pt x="110" y="26"/>
                </a:lnTo>
                <a:lnTo>
                  <a:pt x="110" y="24"/>
                </a:lnTo>
                <a:lnTo>
                  <a:pt x="110" y="22"/>
                </a:lnTo>
                <a:lnTo>
                  <a:pt x="110" y="20"/>
                </a:lnTo>
                <a:lnTo>
                  <a:pt x="110" y="18"/>
                </a:lnTo>
                <a:lnTo>
                  <a:pt x="110" y="16"/>
                </a:lnTo>
                <a:lnTo>
                  <a:pt x="110" y="14"/>
                </a:lnTo>
                <a:lnTo>
                  <a:pt x="110" y="12"/>
                </a:lnTo>
                <a:lnTo>
                  <a:pt x="110" y="10"/>
                </a:lnTo>
                <a:lnTo>
                  <a:pt x="110" y="8"/>
                </a:lnTo>
                <a:lnTo>
                  <a:pt x="110" y="6"/>
                </a:lnTo>
                <a:lnTo>
                  <a:pt x="110" y="4"/>
                </a:lnTo>
                <a:lnTo>
                  <a:pt x="108" y="2"/>
                </a:lnTo>
                <a:lnTo>
                  <a:pt x="108" y="0"/>
                </a:lnTo>
                <a:lnTo>
                  <a:pt x="140" y="0"/>
                </a:lnTo>
                <a:lnTo>
                  <a:pt x="142" y="2"/>
                </a:lnTo>
                <a:lnTo>
                  <a:pt x="144" y="2"/>
                </a:lnTo>
                <a:lnTo>
                  <a:pt x="146" y="4"/>
                </a:lnTo>
                <a:lnTo>
                  <a:pt x="150" y="6"/>
                </a:lnTo>
                <a:lnTo>
                  <a:pt x="152" y="8"/>
                </a:lnTo>
                <a:lnTo>
                  <a:pt x="154" y="10"/>
                </a:lnTo>
                <a:lnTo>
                  <a:pt x="156" y="10"/>
                </a:lnTo>
                <a:lnTo>
                  <a:pt x="156" y="12"/>
                </a:lnTo>
                <a:lnTo>
                  <a:pt x="158" y="14"/>
                </a:lnTo>
                <a:lnTo>
                  <a:pt x="160" y="14"/>
                </a:lnTo>
                <a:lnTo>
                  <a:pt x="162" y="16"/>
                </a:lnTo>
                <a:lnTo>
                  <a:pt x="164" y="18"/>
                </a:lnTo>
                <a:lnTo>
                  <a:pt x="166" y="20"/>
                </a:lnTo>
                <a:lnTo>
                  <a:pt x="168" y="20"/>
                </a:lnTo>
                <a:lnTo>
                  <a:pt x="170" y="22"/>
                </a:lnTo>
                <a:lnTo>
                  <a:pt x="172" y="24"/>
                </a:lnTo>
                <a:lnTo>
                  <a:pt x="174" y="24"/>
                </a:lnTo>
                <a:lnTo>
                  <a:pt x="176" y="26"/>
                </a:lnTo>
                <a:lnTo>
                  <a:pt x="178" y="28"/>
                </a:lnTo>
                <a:lnTo>
                  <a:pt x="180" y="30"/>
                </a:lnTo>
                <a:lnTo>
                  <a:pt x="182" y="32"/>
                </a:lnTo>
                <a:lnTo>
                  <a:pt x="184" y="34"/>
                </a:lnTo>
                <a:lnTo>
                  <a:pt x="186" y="34"/>
                </a:lnTo>
                <a:lnTo>
                  <a:pt x="188" y="36"/>
                </a:lnTo>
                <a:lnTo>
                  <a:pt x="190" y="38"/>
                </a:lnTo>
                <a:lnTo>
                  <a:pt x="192" y="38"/>
                </a:lnTo>
                <a:lnTo>
                  <a:pt x="194" y="40"/>
                </a:lnTo>
                <a:lnTo>
                  <a:pt x="194" y="42"/>
                </a:lnTo>
                <a:lnTo>
                  <a:pt x="196" y="42"/>
                </a:lnTo>
                <a:lnTo>
                  <a:pt x="198" y="44"/>
                </a:lnTo>
                <a:lnTo>
                  <a:pt x="200" y="46"/>
                </a:lnTo>
                <a:lnTo>
                  <a:pt x="202" y="48"/>
                </a:lnTo>
                <a:lnTo>
                  <a:pt x="204" y="48"/>
                </a:lnTo>
                <a:lnTo>
                  <a:pt x="206" y="50"/>
                </a:lnTo>
                <a:lnTo>
                  <a:pt x="208" y="52"/>
                </a:lnTo>
                <a:lnTo>
                  <a:pt x="209" y="52"/>
                </a:lnTo>
                <a:lnTo>
                  <a:pt x="211" y="54"/>
                </a:lnTo>
                <a:lnTo>
                  <a:pt x="211" y="56"/>
                </a:lnTo>
                <a:lnTo>
                  <a:pt x="213" y="57"/>
                </a:lnTo>
                <a:lnTo>
                  <a:pt x="215" y="57"/>
                </a:lnTo>
                <a:lnTo>
                  <a:pt x="217" y="59"/>
                </a:lnTo>
                <a:lnTo>
                  <a:pt x="219" y="61"/>
                </a:lnTo>
                <a:lnTo>
                  <a:pt x="221" y="61"/>
                </a:lnTo>
                <a:lnTo>
                  <a:pt x="223" y="65"/>
                </a:lnTo>
                <a:lnTo>
                  <a:pt x="225" y="65"/>
                </a:lnTo>
                <a:lnTo>
                  <a:pt x="227" y="67"/>
                </a:lnTo>
                <a:lnTo>
                  <a:pt x="229" y="69"/>
                </a:lnTo>
                <a:lnTo>
                  <a:pt x="231" y="69"/>
                </a:lnTo>
                <a:lnTo>
                  <a:pt x="233" y="71"/>
                </a:lnTo>
                <a:lnTo>
                  <a:pt x="235" y="73"/>
                </a:lnTo>
                <a:lnTo>
                  <a:pt x="237" y="73"/>
                </a:lnTo>
                <a:lnTo>
                  <a:pt x="239" y="75"/>
                </a:lnTo>
                <a:lnTo>
                  <a:pt x="241" y="77"/>
                </a:lnTo>
                <a:lnTo>
                  <a:pt x="243" y="79"/>
                </a:lnTo>
                <a:lnTo>
                  <a:pt x="245" y="79"/>
                </a:lnTo>
                <a:lnTo>
                  <a:pt x="245" y="81"/>
                </a:lnTo>
                <a:lnTo>
                  <a:pt x="245" y="83"/>
                </a:lnTo>
                <a:lnTo>
                  <a:pt x="245" y="85"/>
                </a:lnTo>
                <a:lnTo>
                  <a:pt x="245" y="87"/>
                </a:lnTo>
                <a:lnTo>
                  <a:pt x="247" y="87"/>
                </a:lnTo>
                <a:lnTo>
                  <a:pt x="249" y="89"/>
                </a:lnTo>
                <a:lnTo>
                  <a:pt x="251" y="89"/>
                </a:lnTo>
                <a:lnTo>
                  <a:pt x="253" y="91"/>
                </a:lnTo>
                <a:lnTo>
                  <a:pt x="253" y="93"/>
                </a:lnTo>
                <a:lnTo>
                  <a:pt x="255" y="95"/>
                </a:lnTo>
                <a:lnTo>
                  <a:pt x="257" y="97"/>
                </a:lnTo>
                <a:lnTo>
                  <a:pt x="259" y="97"/>
                </a:lnTo>
                <a:lnTo>
                  <a:pt x="261" y="99"/>
                </a:lnTo>
                <a:lnTo>
                  <a:pt x="263" y="97"/>
                </a:lnTo>
                <a:lnTo>
                  <a:pt x="265" y="97"/>
                </a:lnTo>
                <a:lnTo>
                  <a:pt x="267" y="99"/>
                </a:lnTo>
                <a:lnTo>
                  <a:pt x="267" y="101"/>
                </a:lnTo>
                <a:lnTo>
                  <a:pt x="269" y="103"/>
                </a:lnTo>
                <a:lnTo>
                  <a:pt x="271" y="103"/>
                </a:lnTo>
                <a:lnTo>
                  <a:pt x="273" y="103"/>
                </a:lnTo>
                <a:lnTo>
                  <a:pt x="275" y="103"/>
                </a:lnTo>
                <a:lnTo>
                  <a:pt x="277" y="103"/>
                </a:lnTo>
                <a:lnTo>
                  <a:pt x="279" y="105"/>
                </a:lnTo>
                <a:lnTo>
                  <a:pt x="281" y="105"/>
                </a:lnTo>
                <a:lnTo>
                  <a:pt x="281" y="107"/>
                </a:lnTo>
                <a:lnTo>
                  <a:pt x="281" y="109"/>
                </a:lnTo>
                <a:lnTo>
                  <a:pt x="281" y="111"/>
                </a:lnTo>
                <a:lnTo>
                  <a:pt x="281" y="113"/>
                </a:lnTo>
                <a:lnTo>
                  <a:pt x="283" y="115"/>
                </a:lnTo>
                <a:lnTo>
                  <a:pt x="281" y="117"/>
                </a:lnTo>
                <a:lnTo>
                  <a:pt x="281" y="119"/>
                </a:lnTo>
                <a:lnTo>
                  <a:pt x="279" y="121"/>
                </a:lnTo>
                <a:lnTo>
                  <a:pt x="281" y="123"/>
                </a:lnTo>
                <a:lnTo>
                  <a:pt x="283" y="123"/>
                </a:lnTo>
                <a:lnTo>
                  <a:pt x="285" y="123"/>
                </a:lnTo>
                <a:lnTo>
                  <a:pt x="287" y="123"/>
                </a:lnTo>
                <a:lnTo>
                  <a:pt x="289" y="123"/>
                </a:lnTo>
                <a:lnTo>
                  <a:pt x="291" y="123"/>
                </a:lnTo>
                <a:lnTo>
                  <a:pt x="291" y="121"/>
                </a:lnTo>
                <a:lnTo>
                  <a:pt x="293" y="121"/>
                </a:lnTo>
                <a:lnTo>
                  <a:pt x="295" y="121"/>
                </a:lnTo>
                <a:lnTo>
                  <a:pt x="297" y="121"/>
                </a:lnTo>
                <a:lnTo>
                  <a:pt x="299" y="121"/>
                </a:lnTo>
                <a:lnTo>
                  <a:pt x="299" y="149"/>
                </a:lnTo>
                <a:lnTo>
                  <a:pt x="299" y="163"/>
                </a:lnTo>
                <a:lnTo>
                  <a:pt x="299" y="165"/>
                </a:lnTo>
                <a:lnTo>
                  <a:pt x="299" y="167"/>
                </a:lnTo>
                <a:lnTo>
                  <a:pt x="299" y="169"/>
                </a:lnTo>
                <a:lnTo>
                  <a:pt x="299" y="177"/>
                </a:lnTo>
                <a:lnTo>
                  <a:pt x="297" y="179"/>
                </a:lnTo>
                <a:lnTo>
                  <a:pt x="295" y="181"/>
                </a:lnTo>
                <a:lnTo>
                  <a:pt x="295" y="183"/>
                </a:lnTo>
                <a:lnTo>
                  <a:pt x="295" y="185"/>
                </a:lnTo>
                <a:lnTo>
                  <a:pt x="295" y="187"/>
                </a:lnTo>
                <a:lnTo>
                  <a:pt x="293" y="189"/>
                </a:lnTo>
                <a:lnTo>
                  <a:pt x="293" y="191"/>
                </a:lnTo>
                <a:lnTo>
                  <a:pt x="291" y="193"/>
                </a:lnTo>
                <a:lnTo>
                  <a:pt x="289" y="193"/>
                </a:lnTo>
                <a:lnTo>
                  <a:pt x="287" y="195"/>
                </a:lnTo>
                <a:lnTo>
                  <a:pt x="287" y="197"/>
                </a:lnTo>
                <a:lnTo>
                  <a:pt x="287" y="199"/>
                </a:lnTo>
                <a:lnTo>
                  <a:pt x="285" y="199"/>
                </a:lnTo>
                <a:lnTo>
                  <a:pt x="283" y="199"/>
                </a:lnTo>
                <a:lnTo>
                  <a:pt x="281" y="199"/>
                </a:lnTo>
                <a:lnTo>
                  <a:pt x="279" y="197"/>
                </a:lnTo>
                <a:lnTo>
                  <a:pt x="277" y="197"/>
                </a:lnTo>
                <a:lnTo>
                  <a:pt x="277" y="199"/>
                </a:lnTo>
                <a:lnTo>
                  <a:pt x="275" y="199"/>
                </a:lnTo>
                <a:lnTo>
                  <a:pt x="273" y="199"/>
                </a:lnTo>
                <a:lnTo>
                  <a:pt x="269" y="199"/>
                </a:lnTo>
                <a:lnTo>
                  <a:pt x="267" y="199"/>
                </a:lnTo>
                <a:lnTo>
                  <a:pt x="265" y="199"/>
                </a:lnTo>
                <a:lnTo>
                  <a:pt x="263" y="199"/>
                </a:lnTo>
                <a:lnTo>
                  <a:pt x="261" y="199"/>
                </a:lnTo>
                <a:lnTo>
                  <a:pt x="259" y="199"/>
                </a:lnTo>
                <a:lnTo>
                  <a:pt x="257" y="199"/>
                </a:lnTo>
                <a:lnTo>
                  <a:pt x="255" y="199"/>
                </a:lnTo>
                <a:lnTo>
                  <a:pt x="253" y="199"/>
                </a:lnTo>
                <a:lnTo>
                  <a:pt x="251" y="201"/>
                </a:lnTo>
                <a:lnTo>
                  <a:pt x="249" y="201"/>
                </a:lnTo>
                <a:lnTo>
                  <a:pt x="247" y="201"/>
                </a:lnTo>
                <a:lnTo>
                  <a:pt x="243" y="203"/>
                </a:lnTo>
                <a:lnTo>
                  <a:pt x="243" y="205"/>
                </a:lnTo>
                <a:lnTo>
                  <a:pt x="241" y="207"/>
                </a:lnTo>
                <a:lnTo>
                  <a:pt x="239" y="207"/>
                </a:lnTo>
                <a:lnTo>
                  <a:pt x="237" y="207"/>
                </a:lnTo>
                <a:lnTo>
                  <a:pt x="235" y="207"/>
                </a:lnTo>
                <a:lnTo>
                  <a:pt x="233" y="207"/>
                </a:lnTo>
                <a:lnTo>
                  <a:pt x="231" y="207"/>
                </a:lnTo>
                <a:lnTo>
                  <a:pt x="229" y="207"/>
                </a:lnTo>
                <a:lnTo>
                  <a:pt x="227" y="207"/>
                </a:lnTo>
                <a:lnTo>
                  <a:pt x="227" y="209"/>
                </a:lnTo>
                <a:lnTo>
                  <a:pt x="223" y="207"/>
                </a:lnTo>
                <a:lnTo>
                  <a:pt x="221" y="207"/>
                </a:lnTo>
                <a:lnTo>
                  <a:pt x="217" y="205"/>
                </a:lnTo>
                <a:lnTo>
                  <a:pt x="215" y="207"/>
                </a:lnTo>
                <a:lnTo>
                  <a:pt x="213" y="205"/>
                </a:lnTo>
                <a:lnTo>
                  <a:pt x="209" y="205"/>
                </a:lnTo>
                <a:lnTo>
                  <a:pt x="204" y="211"/>
                </a:lnTo>
                <a:lnTo>
                  <a:pt x="202" y="211"/>
                </a:lnTo>
                <a:lnTo>
                  <a:pt x="200" y="211"/>
                </a:lnTo>
                <a:lnTo>
                  <a:pt x="198" y="213"/>
                </a:lnTo>
                <a:lnTo>
                  <a:pt x="196" y="215"/>
                </a:lnTo>
                <a:lnTo>
                  <a:pt x="192" y="217"/>
                </a:lnTo>
                <a:lnTo>
                  <a:pt x="190" y="217"/>
                </a:lnTo>
                <a:lnTo>
                  <a:pt x="186" y="219"/>
                </a:lnTo>
                <a:lnTo>
                  <a:pt x="186" y="221"/>
                </a:lnTo>
                <a:lnTo>
                  <a:pt x="186" y="223"/>
                </a:lnTo>
                <a:lnTo>
                  <a:pt x="184" y="225"/>
                </a:lnTo>
                <a:lnTo>
                  <a:pt x="184" y="223"/>
                </a:lnTo>
                <a:lnTo>
                  <a:pt x="182" y="223"/>
                </a:lnTo>
                <a:lnTo>
                  <a:pt x="180" y="221"/>
                </a:lnTo>
                <a:lnTo>
                  <a:pt x="178" y="221"/>
                </a:lnTo>
                <a:lnTo>
                  <a:pt x="176" y="223"/>
                </a:lnTo>
                <a:lnTo>
                  <a:pt x="174" y="223"/>
                </a:lnTo>
                <a:lnTo>
                  <a:pt x="174" y="225"/>
                </a:lnTo>
                <a:lnTo>
                  <a:pt x="172" y="227"/>
                </a:lnTo>
                <a:lnTo>
                  <a:pt x="170" y="229"/>
                </a:lnTo>
                <a:lnTo>
                  <a:pt x="170" y="231"/>
                </a:lnTo>
                <a:lnTo>
                  <a:pt x="170" y="233"/>
                </a:lnTo>
                <a:lnTo>
                  <a:pt x="170" y="235"/>
                </a:lnTo>
                <a:lnTo>
                  <a:pt x="168" y="235"/>
                </a:lnTo>
                <a:lnTo>
                  <a:pt x="166" y="233"/>
                </a:lnTo>
                <a:lnTo>
                  <a:pt x="164" y="233"/>
                </a:lnTo>
                <a:lnTo>
                  <a:pt x="164" y="235"/>
                </a:lnTo>
                <a:lnTo>
                  <a:pt x="164" y="237"/>
                </a:lnTo>
                <a:lnTo>
                  <a:pt x="164" y="239"/>
                </a:lnTo>
                <a:lnTo>
                  <a:pt x="164" y="241"/>
                </a:lnTo>
                <a:lnTo>
                  <a:pt x="162" y="241"/>
                </a:lnTo>
                <a:lnTo>
                  <a:pt x="160" y="243"/>
                </a:lnTo>
                <a:lnTo>
                  <a:pt x="160" y="245"/>
                </a:lnTo>
                <a:lnTo>
                  <a:pt x="158" y="243"/>
                </a:lnTo>
                <a:lnTo>
                  <a:pt x="156" y="243"/>
                </a:lnTo>
                <a:lnTo>
                  <a:pt x="154" y="241"/>
                </a:lnTo>
                <a:lnTo>
                  <a:pt x="152" y="241"/>
                </a:lnTo>
                <a:lnTo>
                  <a:pt x="150" y="239"/>
                </a:lnTo>
                <a:lnTo>
                  <a:pt x="150" y="237"/>
                </a:lnTo>
                <a:lnTo>
                  <a:pt x="150" y="239"/>
                </a:lnTo>
                <a:lnTo>
                  <a:pt x="148" y="241"/>
                </a:lnTo>
                <a:lnTo>
                  <a:pt x="146" y="243"/>
                </a:lnTo>
                <a:lnTo>
                  <a:pt x="146" y="245"/>
                </a:lnTo>
                <a:lnTo>
                  <a:pt x="144" y="245"/>
                </a:lnTo>
                <a:lnTo>
                  <a:pt x="144" y="247"/>
                </a:lnTo>
                <a:lnTo>
                  <a:pt x="146" y="249"/>
                </a:lnTo>
                <a:lnTo>
                  <a:pt x="146" y="251"/>
                </a:lnTo>
                <a:lnTo>
                  <a:pt x="144" y="253"/>
                </a:lnTo>
                <a:lnTo>
                  <a:pt x="142" y="253"/>
                </a:lnTo>
                <a:lnTo>
                  <a:pt x="142" y="255"/>
                </a:lnTo>
                <a:lnTo>
                  <a:pt x="142" y="257"/>
                </a:lnTo>
                <a:lnTo>
                  <a:pt x="142" y="259"/>
                </a:lnTo>
                <a:lnTo>
                  <a:pt x="142" y="261"/>
                </a:lnTo>
                <a:lnTo>
                  <a:pt x="140" y="263"/>
                </a:lnTo>
                <a:lnTo>
                  <a:pt x="140" y="265"/>
                </a:lnTo>
                <a:lnTo>
                  <a:pt x="138" y="267"/>
                </a:lnTo>
                <a:lnTo>
                  <a:pt x="136" y="269"/>
                </a:lnTo>
                <a:lnTo>
                  <a:pt x="134" y="269"/>
                </a:lnTo>
                <a:lnTo>
                  <a:pt x="132" y="269"/>
                </a:lnTo>
                <a:lnTo>
                  <a:pt x="130" y="269"/>
                </a:lnTo>
                <a:lnTo>
                  <a:pt x="128" y="271"/>
                </a:lnTo>
                <a:lnTo>
                  <a:pt x="126" y="273"/>
                </a:lnTo>
                <a:lnTo>
                  <a:pt x="124" y="273"/>
                </a:lnTo>
                <a:lnTo>
                  <a:pt x="126" y="273"/>
                </a:lnTo>
                <a:lnTo>
                  <a:pt x="126" y="275"/>
                </a:lnTo>
                <a:lnTo>
                  <a:pt x="126" y="277"/>
                </a:lnTo>
                <a:lnTo>
                  <a:pt x="128" y="279"/>
                </a:lnTo>
                <a:lnTo>
                  <a:pt x="128" y="281"/>
                </a:lnTo>
                <a:lnTo>
                  <a:pt x="126" y="281"/>
                </a:lnTo>
                <a:lnTo>
                  <a:pt x="126" y="283"/>
                </a:lnTo>
                <a:lnTo>
                  <a:pt x="126" y="285"/>
                </a:lnTo>
                <a:lnTo>
                  <a:pt x="124" y="287"/>
                </a:lnTo>
                <a:lnTo>
                  <a:pt x="122" y="289"/>
                </a:lnTo>
                <a:lnTo>
                  <a:pt x="122" y="291"/>
                </a:lnTo>
                <a:lnTo>
                  <a:pt x="124" y="293"/>
                </a:lnTo>
                <a:lnTo>
                  <a:pt x="122" y="295"/>
                </a:lnTo>
                <a:lnTo>
                  <a:pt x="122" y="297"/>
                </a:lnTo>
                <a:lnTo>
                  <a:pt x="122" y="299"/>
                </a:lnTo>
                <a:lnTo>
                  <a:pt x="122" y="301"/>
                </a:lnTo>
                <a:lnTo>
                  <a:pt x="120" y="301"/>
                </a:lnTo>
                <a:lnTo>
                  <a:pt x="118" y="301"/>
                </a:lnTo>
                <a:lnTo>
                  <a:pt x="116" y="301"/>
                </a:lnTo>
                <a:lnTo>
                  <a:pt x="114" y="303"/>
                </a:lnTo>
                <a:lnTo>
                  <a:pt x="114" y="305"/>
                </a:lnTo>
                <a:lnTo>
                  <a:pt x="112" y="305"/>
                </a:lnTo>
                <a:lnTo>
                  <a:pt x="112" y="307"/>
                </a:lnTo>
                <a:lnTo>
                  <a:pt x="110" y="305"/>
                </a:lnTo>
                <a:lnTo>
                  <a:pt x="108" y="305"/>
                </a:lnTo>
                <a:lnTo>
                  <a:pt x="108" y="303"/>
                </a:lnTo>
                <a:lnTo>
                  <a:pt x="110" y="303"/>
                </a:lnTo>
                <a:lnTo>
                  <a:pt x="110" y="301"/>
                </a:lnTo>
                <a:lnTo>
                  <a:pt x="108" y="299"/>
                </a:lnTo>
                <a:lnTo>
                  <a:pt x="108" y="297"/>
                </a:lnTo>
                <a:lnTo>
                  <a:pt x="108" y="295"/>
                </a:lnTo>
                <a:lnTo>
                  <a:pt x="106" y="295"/>
                </a:lnTo>
                <a:lnTo>
                  <a:pt x="106" y="297"/>
                </a:lnTo>
                <a:lnTo>
                  <a:pt x="104" y="299"/>
                </a:lnTo>
                <a:lnTo>
                  <a:pt x="102" y="297"/>
                </a:lnTo>
                <a:lnTo>
                  <a:pt x="100" y="297"/>
                </a:lnTo>
                <a:lnTo>
                  <a:pt x="100" y="299"/>
                </a:lnTo>
                <a:lnTo>
                  <a:pt x="100" y="301"/>
                </a:lnTo>
                <a:lnTo>
                  <a:pt x="100" y="303"/>
                </a:lnTo>
                <a:lnTo>
                  <a:pt x="98" y="303"/>
                </a:lnTo>
                <a:lnTo>
                  <a:pt x="96" y="303"/>
                </a:lnTo>
                <a:lnTo>
                  <a:pt x="94" y="305"/>
                </a:lnTo>
                <a:lnTo>
                  <a:pt x="96" y="307"/>
                </a:lnTo>
                <a:lnTo>
                  <a:pt x="94" y="307"/>
                </a:lnTo>
                <a:lnTo>
                  <a:pt x="92" y="305"/>
                </a:lnTo>
                <a:lnTo>
                  <a:pt x="88" y="305"/>
                </a:lnTo>
                <a:lnTo>
                  <a:pt x="88" y="303"/>
                </a:lnTo>
                <a:lnTo>
                  <a:pt x="86" y="303"/>
                </a:lnTo>
                <a:lnTo>
                  <a:pt x="86" y="301"/>
                </a:lnTo>
                <a:lnTo>
                  <a:pt x="84" y="301"/>
                </a:lnTo>
                <a:lnTo>
                  <a:pt x="82" y="301"/>
                </a:lnTo>
                <a:lnTo>
                  <a:pt x="82" y="303"/>
                </a:lnTo>
                <a:lnTo>
                  <a:pt x="80" y="305"/>
                </a:lnTo>
                <a:lnTo>
                  <a:pt x="78" y="307"/>
                </a:lnTo>
                <a:lnTo>
                  <a:pt x="76" y="307"/>
                </a:lnTo>
                <a:lnTo>
                  <a:pt x="78" y="305"/>
                </a:lnTo>
                <a:lnTo>
                  <a:pt x="76" y="303"/>
                </a:lnTo>
                <a:lnTo>
                  <a:pt x="74" y="303"/>
                </a:lnTo>
                <a:lnTo>
                  <a:pt x="74" y="301"/>
                </a:lnTo>
                <a:lnTo>
                  <a:pt x="72" y="301"/>
                </a:lnTo>
                <a:lnTo>
                  <a:pt x="72" y="299"/>
                </a:lnTo>
                <a:lnTo>
                  <a:pt x="70" y="297"/>
                </a:lnTo>
                <a:lnTo>
                  <a:pt x="70" y="295"/>
                </a:lnTo>
                <a:lnTo>
                  <a:pt x="70" y="293"/>
                </a:lnTo>
                <a:lnTo>
                  <a:pt x="72" y="291"/>
                </a:lnTo>
                <a:lnTo>
                  <a:pt x="72" y="289"/>
                </a:lnTo>
                <a:lnTo>
                  <a:pt x="70" y="289"/>
                </a:lnTo>
                <a:lnTo>
                  <a:pt x="68" y="289"/>
                </a:lnTo>
                <a:lnTo>
                  <a:pt x="66" y="291"/>
                </a:lnTo>
                <a:lnTo>
                  <a:pt x="64" y="291"/>
                </a:lnTo>
                <a:lnTo>
                  <a:pt x="64" y="289"/>
                </a:lnTo>
                <a:lnTo>
                  <a:pt x="66" y="287"/>
                </a:lnTo>
                <a:lnTo>
                  <a:pt x="66" y="285"/>
                </a:lnTo>
                <a:lnTo>
                  <a:pt x="68" y="283"/>
                </a:lnTo>
                <a:lnTo>
                  <a:pt x="70" y="283"/>
                </a:lnTo>
                <a:lnTo>
                  <a:pt x="70" y="281"/>
                </a:lnTo>
                <a:lnTo>
                  <a:pt x="68" y="281"/>
                </a:lnTo>
                <a:lnTo>
                  <a:pt x="66" y="279"/>
                </a:lnTo>
                <a:lnTo>
                  <a:pt x="64" y="279"/>
                </a:lnTo>
                <a:lnTo>
                  <a:pt x="64" y="277"/>
                </a:lnTo>
                <a:lnTo>
                  <a:pt x="64" y="275"/>
                </a:lnTo>
                <a:lnTo>
                  <a:pt x="62" y="277"/>
                </a:lnTo>
                <a:lnTo>
                  <a:pt x="62" y="275"/>
                </a:lnTo>
                <a:lnTo>
                  <a:pt x="62" y="273"/>
                </a:lnTo>
                <a:lnTo>
                  <a:pt x="62" y="271"/>
                </a:lnTo>
                <a:lnTo>
                  <a:pt x="62" y="269"/>
                </a:lnTo>
                <a:lnTo>
                  <a:pt x="60" y="267"/>
                </a:lnTo>
                <a:lnTo>
                  <a:pt x="60" y="265"/>
                </a:lnTo>
                <a:lnTo>
                  <a:pt x="58" y="265"/>
                </a:lnTo>
                <a:lnTo>
                  <a:pt x="58" y="263"/>
                </a:lnTo>
                <a:lnTo>
                  <a:pt x="60" y="263"/>
                </a:lnTo>
                <a:lnTo>
                  <a:pt x="58" y="261"/>
                </a:lnTo>
                <a:lnTo>
                  <a:pt x="58" y="259"/>
                </a:lnTo>
                <a:lnTo>
                  <a:pt x="56" y="259"/>
                </a:lnTo>
                <a:lnTo>
                  <a:pt x="54" y="259"/>
                </a:lnTo>
                <a:lnTo>
                  <a:pt x="52" y="259"/>
                </a:lnTo>
                <a:lnTo>
                  <a:pt x="52" y="261"/>
                </a:lnTo>
                <a:lnTo>
                  <a:pt x="54" y="263"/>
                </a:lnTo>
                <a:lnTo>
                  <a:pt x="52" y="263"/>
                </a:lnTo>
                <a:lnTo>
                  <a:pt x="50" y="263"/>
                </a:lnTo>
                <a:lnTo>
                  <a:pt x="48" y="265"/>
                </a:lnTo>
                <a:lnTo>
                  <a:pt x="46" y="265"/>
                </a:lnTo>
                <a:lnTo>
                  <a:pt x="46" y="267"/>
                </a:lnTo>
                <a:lnTo>
                  <a:pt x="44" y="269"/>
                </a:lnTo>
                <a:lnTo>
                  <a:pt x="42" y="267"/>
                </a:lnTo>
                <a:lnTo>
                  <a:pt x="40" y="267"/>
                </a:lnTo>
                <a:lnTo>
                  <a:pt x="40" y="265"/>
                </a:lnTo>
                <a:lnTo>
                  <a:pt x="38" y="265"/>
                </a:lnTo>
                <a:lnTo>
                  <a:pt x="36" y="265"/>
                </a:lnTo>
                <a:lnTo>
                  <a:pt x="34" y="265"/>
                </a:lnTo>
                <a:lnTo>
                  <a:pt x="32" y="265"/>
                </a:lnTo>
                <a:lnTo>
                  <a:pt x="30" y="267"/>
                </a:lnTo>
                <a:lnTo>
                  <a:pt x="30" y="269"/>
                </a:lnTo>
                <a:lnTo>
                  <a:pt x="28" y="271"/>
                </a:lnTo>
                <a:lnTo>
                  <a:pt x="26" y="269"/>
                </a:lnTo>
                <a:lnTo>
                  <a:pt x="26" y="267"/>
                </a:lnTo>
                <a:lnTo>
                  <a:pt x="24" y="265"/>
                </a:lnTo>
                <a:lnTo>
                  <a:pt x="22" y="265"/>
                </a:lnTo>
                <a:lnTo>
                  <a:pt x="20" y="267"/>
                </a:lnTo>
                <a:lnTo>
                  <a:pt x="18" y="269"/>
                </a:lnTo>
                <a:lnTo>
                  <a:pt x="16" y="267"/>
                </a:lnTo>
                <a:lnTo>
                  <a:pt x="14" y="265"/>
                </a:lnTo>
                <a:lnTo>
                  <a:pt x="14" y="263"/>
                </a:lnTo>
                <a:lnTo>
                  <a:pt x="16" y="261"/>
                </a:lnTo>
                <a:lnTo>
                  <a:pt x="16" y="259"/>
                </a:lnTo>
                <a:lnTo>
                  <a:pt x="14" y="257"/>
                </a:lnTo>
                <a:lnTo>
                  <a:pt x="14" y="255"/>
                </a:lnTo>
                <a:lnTo>
                  <a:pt x="14" y="253"/>
                </a:lnTo>
                <a:lnTo>
                  <a:pt x="16" y="253"/>
                </a:lnTo>
                <a:lnTo>
                  <a:pt x="14" y="251"/>
                </a:lnTo>
                <a:lnTo>
                  <a:pt x="16" y="249"/>
                </a:lnTo>
                <a:lnTo>
                  <a:pt x="14" y="247"/>
                </a:lnTo>
                <a:lnTo>
                  <a:pt x="12" y="245"/>
                </a:lnTo>
                <a:lnTo>
                  <a:pt x="12" y="243"/>
                </a:lnTo>
                <a:lnTo>
                  <a:pt x="12" y="241"/>
                </a:lnTo>
                <a:lnTo>
                  <a:pt x="12" y="239"/>
                </a:lnTo>
                <a:lnTo>
                  <a:pt x="10" y="239"/>
                </a:lnTo>
                <a:lnTo>
                  <a:pt x="8" y="241"/>
                </a:lnTo>
                <a:lnTo>
                  <a:pt x="6" y="241"/>
                </a:lnTo>
                <a:lnTo>
                  <a:pt x="6" y="239"/>
                </a:lnTo>
                <a:lnTo>
                  <a:pt x="6" y="237"/>
                </a:lnTo>
                <a:lnTo>
                  <a:pt x="4" y="235"/>
                </a:lnTo>
                <a:lnTo>
                  <a:pt x="4" y="233"/>
                </a:lnTo>
                <a:lnTo>
                  <a:pt x="4" y="231"/>
                </a:lnTo>
                <a:lnTo>
                  <a:pt x="6" y="231"/>
                </a:lnTo>
                <a:lnTo>
                  <a:pt x="4" y="229"/>
                </a:lnTo>
                <a:lnTo>
                  <a:pt x="4" y="227"/>
                </a:lnTo>
                <a:lnTo>
                  <a:pt x="4" y="225"/>
                </a:lnTo>
                <a:lnTo>
                  <a:pt x="4" y="223"/>
                </a:lnTo>
                <a:lnTo>
                  <a:pt x="4" y="221"/>
                </a:lnTo>
                <a:lnTo>
                  <a:pt x="2" y="219"/>
                </a:lnTo>
                <a:lnTo>
                  <a:pt x="2" y="217"/>
                </a:lnTo>
                <a:lnTo>
                  <a:pt x="0" y="215"/>
                </a:lnTo>
                <a:lnTo>
                  <a:pt x="2" y="215"/>
                </a:lnTo>
                <a:lnTo>
                  <a:pt x="2" y="213"/>
                </a:lnTo>
                <a:lnTo>
                  <a:pt x="0" y="21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5" name="Freeform 2339">
            <a:extLst>
              <a:ext uri="{FF2B5EF4-FFF2-40B4-BE49-F238E27FC236}">
                <a16:creationId xmlns:a16="http://schemas.microsoft.com/office/drawing/2014/main" id="{D3F1746E-F759-4866-8270-299B9A4961F0}"/>
              </a:ext>
            </a:extLst>
          </p:cNvPr>
          <p:cNvSpPr>
            <a:spLocks/>
          </p:cNvSpPr>
          <p:nvPr/>
        </p:nvSpPr>
        <p:spPr bwMode="auto">
          <a:xfrm>
            <a:off x="3859213" y="3114676"/>
            <a:ext cx="474662" cy="487363"/>
          </a:xfrm>
          <a:custGeom>
            <a:avLst/>
            <a:gdLst>
              <a:gd name="T0" fmla="*/ 20161229 w 299"/>
              <a:gd name="T1" fmla="*/ 511593037 h 307"/>
              <a:gd name="T2" fmla="*/ 50403072 w 299"/>
              <a:gd name="T3" fmla="*/ 501512402 h 307"/>
              <a:gd name="T4" fmla="*/ 80644915 w 299"/>
              <a:gd name="T5" fmla="*/ 496472084 h 307"/>
              <a:gd name="T6" fmla="*/ 115927065 w 299"/>
              <a:gd name="T7" fmla="*/ 496472084 h 307"/>
              <a:gd name="T8" fmla="*/ 272176588 w 299"/>
              <a:gd name="T9" fmla="*/ 496472084 h 307"/>
              <a:gd name="T10" fmla="*/ 317539353 w 299"/>
              <a:gd name="T11" fmla="*/ 466230178 h 307"/>
              <a:gd name="T12" fmla="*/ 307458739 w 299"/>
              <a:gd name="T13" fmla="*/ 420867319 h 307"/>
              <a:gd name="T14" fmla="*/ 302418431 w 299"/>
              <a:gd name="T15" fmla="*/ 380544778 h 307"/>
              <a:gd name="T16" fmla="*/ 297378124 w 299"/>
              <a:gd name="T17" fmla="*/ 335181919 h 307"/>
              <a:gd name="T18" fmla="*/ 297378124 w 299"/>
              <a:gd name="T19" fmla="*/ 289819060 h 307"/>
              <a:gd name="T20" fmla="*/ 292337817 w 299"/>
              <a:gd name="T21" fmla="*/ 244456201 h 307"/>
              <a:gd name="T22" fmla="*/ 287297510 w 299"/>
              <a:gd name="T23" fmla="*/ 199093342 h 307"/>
              <a:gd name="T24" fmla="*/ 287297510 w 299"/>
              <a:gd name="T25" fmla="*/ 153730483 h 307"/>
              <a:gd name="T26" fmla="*/ 282257203 w 299"/>
              <a:gd name="T27" fmla="*/ 110886989 h 307"/>
              <a:gd name="T28" fmla="*/ 282257203 w 299"/>
              <a:gd name="T29" fmla="*/ 70564447 h 307"/>
              <a:gd name="T30" fmla="*/ 277216895 w 299"/>
              <a:gd name="T31" fmla="*/ 30241906 h 307"/>
              <a:gd name="T32" fmla="*/ 362902118 w 299"/>
              <a:gd name="T33" fmla="*/ 5040318 h 307"/>
              <a:gd name="T34" fmla="*/ 413305190 w 299"/>
              <a:gd name="T35" fmla="*/ 45362859 h 307"/>
              <a:gd name="T36" fmla="*/ 453627647 w 299"/>
              <a:gd name="T37" fmla="*/ 75604765 h 307"/>
              <a:gd name="T38" fmla="*/ 498990412 w 299"/>
              <a:gd name="T39" fmla="*/ 110886989 h 307"/>
              <a:gd name="T40" fmla="*/ 541832229 w 299"/>
              <a:gd name="T41" fmla="*/ 143649847 h 307"/>
              <a:gd name="T42" fmla="*/ 587194994 w 299"/>
              <a:gd name="T43" fmla="*/ 178932071 h 307"/>
              <a:gd name="T44" fmla="*/ 617436837 w 299"/>
              <a:gd name="T45" fmla="*/ 209173977 h 307"/>
              <a:gd name="T46" fmla="*/ 647678680 w 299"/>
              <a:gd name="T47" fmla="*/ 244456201 h 307"/>
              <a:gd name="T48" fmla="*/ 688001138 w 299"/>
              <a:gd name="T49" fmla="*/ 259577154 h 307"/>
              <a:gd name="T50" fmla="*/ 708162367 w 299"/>
              <a:gd name="T51" fmla="*/ 284778742 h 307"/>
              <a:gd name="T52" fmla="*/ 728323595 w 299"/>
              <a:gd name="T53" fmla="*/ 309980331 h 307"/>
              <a:gd name="T54" fmla="*/ 753525131 w 299"/>
              <a:gd name="T55" fmla="*/ 410786684 h 307"/>
              <a:gd name="T56" fmla="*/ 743444517 w 299"/>
              <a:gd name="T57" fmla="*/ 471270496 h 307"/>
              <a:gd name="T58" fmla="*/ 718242981 w 299"/>
              <a:gd name="T59" fmla="*/ 501512402 h 307"/>
              <a:gd name="T60" fmla="*/ 672880216 w 299"/>
              <a:gd name="T61" fmla="*/ 501512402 h 307"/>
              <a:gd name="T62" fmla="*/ 622477144 w 299"/>
              <a:gd name="T63" fmla="*/ 506552720 h 307"/>
              <a:gd name="T64" fmla="*/ 582154687 w 299"/>
              <a:gd name="T65" fmla="*/ 521673673 h 307"/>
              <a:gd name="T66" fmla="*/ 541832229 w 299"/>
              <a:gd name="T67" fmla="*/ 521673673 h 307"/>
              <a:gd name="T68" fmla="*/ 478829183 w 299"/>
              <a:gd name="T69" fmla="*/ 546875261 h 307"/>
              <a:gd name="T70" fmla="*/ 443547033 w 299"/>
              <a:gd name="T71" fmla="*/ 561996214 h 307"/>
              <a:gd name="T72" fmla="*/ 423385804 w 299"/>
              <a:gd name="T73" fmla="*/ 592238120 h 307"/>
              <a:gd name="T74" fmla="*/ 408264882 w 299"/>
              <a:gd name="T75" fmla="*/ 607359073 h 307"/>
              <a:gd name="T76" fmla="*/ 378023039 w 299"/>
              <a:gd name="T77" fmla="*/ 597278438 h 307"/>
              <a:gd name="T78" fmla="*/ 367942425 w 299"/>
              <a:gd name="T79" fmla="*/ 632560661 h 307"/>
              <a:gd name="T80" fmla="*/ 352821503 w 299"/>
              <a:gd name="T81" fmla="*/ 667842885 h 307"/>
              <a:gd name="T82" fmla="*/ 322579660 w 299"/>
              <a:gd name="T83" fmla="*/ 682963838 h 307"/>
              <a:gd name="T84" fmla="*/ 317539353 w 299"/>
              <a:gd name="T85" fmla="*/ 713205744 h 307"/>
              <a:gd name="T86" fmla="*/ 307458739 w 299"/>
              <a:gd name="T87" fmla="*/ 753528286 h 307"/>
              <a:gd name="T88" fmla="*/ 282257203 w 299"/>
              <a:gd name="T89" fmla="*/ 773689556 h 307"/>
              <a:gd name="T90" fmla="*/ 267136281 w 299"/>
              <a:gd name="T91" fmla="*/ 743447650 h 307"/>
              <a:gd name="T92" fmla="*/ 252015360 w 299"/>
              <a:gd name="T93" fmla="*/ 763608921 h 307"/>
              <a:gd name="T94" fmla="*/ 216733209 w 299"/>
              <a:gd name="T95" fmla="*/ 758568603 h 307"/>
              <a:gd name="T96" fmla="*/ 186491366 w 299"/>
              <a:gd name="T97" fmla="*/ 763608921 h 307"/>
              <a:gd name="T98" fmla="*/ 181451059 w 299"/>
              <a:gd name="T99" fmla="*/ 728326697 h 307"/>
              <a:gd name="T100" fmla="*/ 176410752 w 299"/>
              <a:gd name="T101" fmla="*/ 713205744 h 307"/>
              <a:gd name="T102" fmla="*/ 156249523 w 299"/>
              <a:gd name="T103" fmla="*/ 698084791 h 307"/>
              <a:gd name="T104" fmla="*/ 151209216 w 299"/>
              <a:gd name="T105" fmla="*/ 662802567 h 307"/>
              <a:gd name="T106" fmla="*/ 131047987 w 299"/>
              <a:gd name="T107" fmla="*/ 662802567 h 307"/>
              <a:gd name="T108" fmla="*/ 95765837 w 299"/>
              <a:gd name="T109" fmla="*/ 667842885 h 307"/>
              <a:gd name="T110" fmla="*/ 60483686 w 299"/>
              <a:gd name="T111" fmla="*/ 667842885 h 307"/>
              <a:gd name="T112" fmla="*/ 35282150 w 299"/>
              <a:gd name="T113" fmla="*/ 662802567 h 307"/>
              <a:gd name="T114" fmla="*/ 35282150 w 299"/>
              <a:gd name="T115" fmla="*/ 622480026 h 307"/>
              <a:gd name="T116" fmla="*/ 10080614 w 299"/>
              <a:gd name="T117" fmla="*/ 592238120 h 307"/>
              <a:gd name="T118" fmla="*/ 5040307 w 299"/>
              <a:gd name="T119" fmla="*/ 551915579 h 30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99" h="307">
                <a:moveTo>
                  <a:pt x="0" y="211"/>
                </a:moveTo>
                <a:lnTo>
                  <a:pt x="2" y="211"/>
                </a:lnTo>
                <a:lnTo>
                  <a:pt x="4" y="213"/>
                </a:lnTo>
                <a:lnTo>
                  <a:pt x="6" y="211"/>
                </a:lnTo>
                <a:lnTo>
                  <a:pt x="6" y="209"/>
                </a:lnTo>
                <a:lnTo>
                  <a:pt x="8" y="209"/>
                </a:lnTo>
                <a:lnTo>
                  <a:pt x="8" y="207"/>
                </a:lnTo>
                <a:lnTo>
                  <a:pt x="8" y="205"/>
                </a:lnTo>
                <a:lnTo>
                  <a:pt x="8" y="203"/>
                </a:lnTo>
                <a:lnTo>
                  <a:pt x="8" y="201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12" y="195"/>
                </a:lnTo>
                <a:lnTo>
                  <a:pt x="14" y="193"/>
                </a:lnTo>
                <a:lnTo>
                  <a:pt x="16" y="193"/>
                </a:lnTo>
                <a:lnTo>
                  <a:pt x="18" y="195"/>
                </a:lnTo>
                <a:lnTo>
                  <a:pt x="18" y="197"/>
                </a:lnTo>
                <a:lnTo>
                  <a:pt x="20" y="199"/>
                </a:lnTo>
                <a:lnTo>
                  <a:pt x="22" y="199"/>
                </a:lnTo>
                <a:lnTo>
                  <a:pt x="24" y="201"/>
                </a:lnTo>
                <a:lnTo>
                  <a:pt x="24" y="203"/>
                </a:lnTo>
                <a:lnTo>
                  <a:pt x="26" y="205"/>
                </a:lnTo>
                <a:lnTo>
                  <a:pt x="26" y="203"/>
                </a:lnTo>
                <a:lnTo>
                  <a:pt x="26" y="201"/>
                </a:lnTo>
                <a:lnTo>
                  <a:pt x="28" y="199"/>
                </a:lnTo>
                <a:lnTo>
                  <a:pt x="28" y="197"/>
                </a:lnTo>
                <a:lnTo>
                  <a:pt x="30" y="197"/>
                </a:lnTo>
                <a:lnTo>
                  <a:pt x="32" y="197"/>
                </a:lnTo>
                <a:lnTo>
                  <a:pt x="36" y="197"/>
                </a:lnTo>
                <a:lnTo>
                  <a:pt x="38" y="197"/>
                </a:lnTo>
                <a:lnTo>
                  <a:pt x="38" y="199"/>
                </a:lnTo>
                <a:lnTo>
                  <a:pt x="40" y="199"/>
                </a:lnTo>
                <a:lnTo>
                  <a:pt x="42" y="199"/>
                </a:lnTo>
                <a:lnTo>
                  <a:pt x="44" y="199"/>
                </a:lnTo>
                <a:lnTo>
                  <a:pt x="46" y="199"/>
                </a:lnTo>
                <a:lnTo>
                  <a:pt x="46" y="197"/>
                </a:lnTo>
                <a:lnTo>
                  <a:pt x="50" y="197"/>
                </a:lnTo>
                <a:lnTo>
                  <a:pt x="52" y="195"/>
                </a:lnTo>
                <a:lnTo>
                  <a:pt x="52" y="193"/>
                </a:lnTo>
                <a:lnTo>
                  <a:pt x="54" y="195"/>
                </a:lnTo>
                <a:lnTo>
                  <a:pt x="56" y="197"/>
                </a:lnTo>
                <a:lnTo>
                  <a:pt x="80" y="197"/>
                </a:lnTo>
                <a:lnTo>
                  <a:pt x="82" y="195"/>
                </a:lnTo>
                <a:lnTo>
                  <a:pt x="108" y="195"/>
                </a:lnTo>
                <a:lnTo>
                  <a:pt x="108" y="197"/>
                </a:lnTo>
                <a:lnTo>
                  <a:pt x="110" y="195"/>
                </a:lnTo>
                <a:lnTo>
                  <a:pt x="116" y="195"/>
                </a:lnTo>
                <a:lnTo>
                  <a:pt x="118" y="197"/>
                </a:lnTo>
                <a:lnTo>
                  <a:pt x="124" y="197"/>
                </a:lnTo>
                <a:lnTo>
                  <a:pt x="124" y="195"/>
                </a:lnTo>
                <a:lnTo>
                  <a:pt x="124" y="193"/>
                </a:lnTo>
                <a:lnTo>
                  <a:pt x="124" y="191"/>
                </a:lnTo>
                <a:lnTo>
                  <a:pt x="124" y="189"/>
                </a:lnTo>
                <a:lnTo>
                  <a:pt x="126" y="187"/>
                </a:lnTo>
                <a:lnTo>
                  <a:pt x="126" y="185"/>
                </a:lnTo>
                <a:lnTo>
                  <a:pt x="126" y="183"/>
                </a:lnTo>
                <a:lnTo>
                  <a:pt x="126" y="181"/>
                </a:lnTo>
                <a:lnTo>
                  <a:pt x="126" y="179"/>
                </a:lnTo>
                <a:lnTo>
                  <a:pt x="124" y="177"/>
                </a:lnTo>
                <a:lnTo>
                  <a:pt x="122" y="175"/>
                </a:lnTo>
                <a:lnTo>
                  <a:pt x="122" y="173"/>
                </a:lnTo>
                <a:lnTo>
                  <a:pt x="122" y="171"/>
                </a:lnTo>
                <a:lnTo>
                  <a:pt x="122" y="169"/>
                </a:lnTo>
                <a:lnTo>
                  <a:pt x="122" y="167"/>
                </a:lnTo>
                <a:lnTo>
                  <a:pt x="122" y="165"/>
                </a:lnTo>
                <a:lnTo>
                  <a:pt x="122" y="163"/>
                </a:lnTo>
                <a:lnTo>
                  <a:pt x="120" y="161"/>
                </a:lnTo>
                <a:lnTo>
                  <a:pt x="120" y="159"/>
                </a:lnTo>
                <a:lnTo>
                  <a:pt x="120" y="157"/>
                </a:lnTo>
                <a:lnTo>
                  <a:pt x="120" y="155"/>
                </a:lnTo>
                <a:lnTo>
                  <a:pt x="120" y="153"/>
                </a:lnTo>
                <a:lnTo>
                  <a:pt x="120" y="151"/>
                </a:lnTo>
                <a:lnTo>
                  <a:pt x="120" y="149"/>
                </a:lnTo>
                <a:lnTo>
                  <a:pt x="120" y="147"/>
                </a:lnTo>
                <a:lnTo>
                  <a:pt x="120" y="145"/>
                </a:lnTo>
                <a:lnTo>
                  <a:pt x="120" y="143"/>
                </a:lnTo>
                <a:lnTo>
                  <a:pt x="120" y="141"/>
                </a:lnTo>
                <a:lnTo>
                  <a:pt x="120" y="139"/>
                </a:lnTo>
                <a:lnTo>
                  <a:pt x="120" y="137"/>
                </a:lnTo>
                <a:lnTo>
                  <a:pt x="118" y="135"/>
                </a:lnTo>
                <a:lnTo>
                  <a:pt x="118" y="133"/>
                </a:lnTo>
                <a:lnTo>
                  <a:pt x="118" y="131"/>
                </a:lnTo>
                <a:lnTo>
                  <a:pt x="118" y="129"/>
                </a:lnTo>
                <a:lnTo>
                  <a:pt x="118" y="127"/>
                </a:lnTo>
                <a:lnTo>
                  <a:pt x="118" y="125"/>
                </a:lnTo>
                <a:lnTo>
                  <a:pt x="118" y="123"/>
                </a:lnTo>
                <a:lnTo>
                  <a:pt x="118" y="121"/>
                </a:lnTo>
                <a:lnTo>
                  <a:pt x="118" y="119"/>
                </a:lnTo>
                <a:lnTo>
                  <a:pt x="118" y="117"/>
                </a:lnTo>
                <a:lnTo>
                  <a:pt x="118" y="115"/>
                </a:lnTo>
                <a:lnTo>
                  <a:pt x="118" y="113"/>
                </a:lnTo>
                <a:lnTo>
                  <a:pt x="118" y="111"/>
                </a:lnTo>
                <a:lnTo>
                  <a:pt x="118" y="109"/>
                </a:lnTo>
                <a:lnTo>
                  <a:pt x="116" y="107"/>
                </a:lnTo>
                <a:lnTo>
                  <a:pt x="116" y="105"/>
                </a:lnTo>
                <a:lnTo>
                  <a:pt x="116" y="103"/>
                </a:lnTo>
                <a:lnTo>
                  <a:pt x="116" y="101"/>
                </a:lnTo>
                <a:lnTo>
                  <a:pt x="116" y="99"/>
                </a:lnTo>
                <a:lnTo>
                  <a:pt x="116" y="97"/>
                </a:lnTo>
                <a:lnTo>
                  <a:pt x="116" y="95"/>
                </a:lnTo>
                <a:lnTo>
                  <a:pt x="116" y="93"/>
                </a:lnTo>
                <a:lnTo>
                  <a:pt x="116" y="91"/>
                </a:lnTo>
                <a:lnTo>
                  <a:pt x="116" y="89"/>
                </a:lnTo>
                <a:lnTo>
                  <a:pt x="116" y="87"/>
                </a:lnTo>
                <a:lnTo>
                  <a:pt x="116" y="85"/>
                </a:lnTo>
                <a:lnTo>
                  <a:pt x="116" y="83"/>
                </a:lnTo>
                <a:lnTo>
                  <a:pt x="114" y="81"/>
                </a:lnTo>
                <a:lnTo>
                  <a:pt x="114" y="79"/>
                </a:lnTo>
                <a:lnTo>
                  <a:pt x="114" y="77"/>
                </a:lnTo>
                <a:lnTo>
                  <a:pt x="114" y="75"/>
                </a:lnTo>
                <a:lnTo>
                  <a:pt x="114" y="73"/>
                </a:lnTo>
                <a:lnTo>
                  <a:pt x="114" y="71"/>
                </a:lnTo>
                <a:lnTo>
                  <a:pt x="114" y="69"/>
                </a:lnTo>
                <a:lnTo>
                  <a:pt x="114" y="67"/>
                </a:lnTo>
                <a:lnTo>
                  <a:pt x="114" y="65"/>
                </a:lnTo>
                <a:lnTo>
                  <a:pt x="114" y="63"/>
                </a:lnTo>
                <a:lnTo>
                  <a:pt x="114" y="61"/>
                </a:lnTo>
                <a:lnTo>
                  <a:pt x="114" y="59"/>
                </a:lnTo>
                <a:lnTo>
                  <a:pt x="114" y="57"/>
                </a:lnTo>
                <a:lnTo>
                  <a:pt x="114" y="56"/>
                </a:lnTo>
                <a:lnTo>
                  <a:pt x="112" y="56"/>
                </a:lnTo>
                <a:lnTo>
                  <a:pt x="112" y="54"/>
                </a:lnTo>
                <a:lnTo>
                  <a:pt x="112" y="52"/>
                </a:lnTo>
                <a:lnTo>
                  <a:pt x="112" y="50"/>
                </a:lnTo>
                <a:lnTo>
                  <a:pt x="112" y="48"/>
                </a:lnTo>
                <a:lnTo>
                  <a:pt x="112" y="46"/>
                </a:lnTo>
                <a:lnTo>
                  <a:pt x="112" y="44"/>
                </a:lnTo>
                <a:lnTo>
                  <a:pt x="112" y="42"/>
                </a:lnTo>
                <a:lnTo>
                  <a:pt x="112" y="40"/>
                </a:lnTo>
                <a:lnTo>
                  <a:pt x="112" y="38"/>
                </a:lnTo>
                <a:lnTo>
                  <a:pt x="112" y="36"/>
                </a:lnTo>
                <a:lnTo>
                  <a:pt x="112" y="34"/>
                </a:lnTo>
                <a:lnTo>
                  <a:pt x="112" y="32"/>
                </a:lnTo>
                <a:lnTo>
                  <a:pt x="112" y="30"/>
                </a:lnTo>
                <a:lnTo>
                  <a:pt x="112" y="28"/>
                </a:lnTo>
                <a:lnTo>
                  <a:pt x="110" y="26"/>
                </a:lnTo>
                <a:lnTo>
                  <a:pt x="110" y="24"/>
                </a:lnTo>
                <a:lnTo>
                  <a:pt x="110" y="22"/>
                </a:lnTo>
                <a:lnTo>
                  <a:pt x="110" y="20"/>
                </a:lnTo>
                <a:lnTo>
                  <a:pt x="110" y="18"/>
                </a:lnTo>
                <a:lnTo>
                  <a:pt x="110" y="16"/>
                </a:lnTo>
                <a:lnTo>
                  <a:pt x="110" y="14"/>
                </a:lnTo>
                <a:lnTo>
                  <a:pt x="110" y="12"/>
                </a:lnTo>
                <a:lnTo>
                  <a:pt x="110" y="10"/>
                </a:lnTo>
                <a:lnTo>
                  <a:pt x="110" y="8"/>
                </a:lnTo>
                <a:lnTo>
                  <a:pt x="110" y="6"/>
                </a:lnTo>
                <a:lnTo>
                  <a:pt x="110" y="4"/>
                </a:lnTo>
                <a:lnTo>
                  <a:pt x="108" y="2"/>
                </a:lnTo>
                <a:lnTo>
                  <a:pt x="108" y="0"/>
                </a:lnTo>
                <a:lnTo>
                  <a:pt x="140" y="0"/>
                </a:lnTo>
                <a:lnTo>
                  <a:pt x="142" y="2"/>
                </a:lnTo>
                <a:lnTo>
                  <a:pt x="144" y="2"/>
                </a:lnTo>
                <a:lnTo>
                  <a:pt x="146" y="4"/>
                </a:lnTo>
                <a:lnTo>
                  <a:pt x="150" y="6"/>
                </a:lnTo>
                <a:lnTo>
                  <a:pt x="152" y="8"/>
                </a:lnTo>
                <a:lnTo>
                  <a:pt x="154" y="10"/>
                </a:lnTo>
                <a:lnTo>
                  <a:pt x="156" y="10"/>
                </a:lnTo>
                <a:lnTo>
                  <a:pt x="156" y="12"/>
                </a:lnTo>
                <a:lnTo>
                  <a:pt x="158" y="14"/>
                </a:lnTo>
                <a:lnTo>
                  <a:pt x="160" y="14"/>
                </a:lnTo>
                <a:lnTo>
                  <a:pt x="162" y="16"/>
                </a:lnTo>
                <a:lnTo>
                  <a:pt x="164" y="18"/>
                </a:lnTo>
                <a:lnTo>
                  <a:pt x="166" y="20"/>
                </a:lnTo>
                <a:lnTo>
                  <a:pt x="168" y="20"/>
                </a:lnTo>
                <a:lnTo>
                  <a:pt x="170" y="22"/>
                </a:lnTo>
                <a:lnTo>
                  <a:pt x="172" y="24"/>
                </a:lnTo>
                <a:lnTo>
                  <a:pt x="174" y="24"/>
                </a:lnTo>
                <a:lnTo>
                  <a:pt x="176" y="26"/>
                </a:lnTo>
                <a:lnTo>
                  <a:pt x="178" y="28"/>
                </a:lnTo>
                <a:lnTo>
                  <a:pt x="180" y="30"/>
                </a:lnTo>
                <a:lnTo>
                  <a:pt x="182" y="32"/>
                </a:lnTo>
                <a:lnTo>
                  <a:pt x="184" y="34"/>
                </a:lnTo>
                <a:lnTo>
                  <a:pt x="186" y="34"/>
                </a:lnTo>
                <a:lnTo>
                  <a:pt x="188" y="36"/>
                </a:lnTo>
                <a:lnTo>
                  <a:pt x="190" y="38"/>
                </a:lnTo>
                <a:lnTo>
                  <a:pt x="192" y="38"/>
                </a:lnTo>
                <a:lnTo>
                  <a:pt x="194" y="40"/>
                </a:lnTo>
                <a:lnTo>
                  <a:pt x="194" y="42"/>
                </a:lnTo>
                <a:lnTo>
                  <a:pt x="196" y="42"/>
                </a:lnTo>
                <a:lnTo>
                  <a:pt x="198" y="44"/>
                </a:lnTo>
                <a:lnTo>
                  <a:pt x="200" y="46"/>
                </a:lnTo>
                <a:lnTo>
                  <a:pt x="202" y="48"/>
                </a:lnTo>
                <a:lnTo>
                  <a:pt x="204" y="48"/>
                </a:lnTo>
                <a:lnTo>
                  <a:pt x="206" y="50"/>
                </a:lnTo>
                <a:lnTo>
                  <a:pt x="208" y="52"/>
                </a:lnTo>
                <a:lnTo>
                  <a:pt x="209" y="52"/>
                </a:lnTo>
                <a:lnTo>
                  <a:pt x="211" y="54"/>
                </a:lnTo>
                <a:lnTo>
                  <a:pt x="211" y="56"/>
                </a:lnTo>
                <a:lnTo>
                  <a:pt x="213" y="57"/>
                </a:lnTo>
                <a:lnTo>
                  <a:pt x="215" y="57"/>
                </a:lnTo>
                <a:lnTo>
                  <a:pt x="217" y="59"/>
                </a:lnTo>
                <a:lnTo>
                  <a:pt x="219" y="61"/>
                </a:lnTo>
                <a:lnTo>
                  <a:pt x="221" y="61"/>
                </a:lnTo>
                <a:lnTo>
                  <a:pt x="223" y="65"/>
                </a:lnTo>
                <a:lnTo>
                  <a:pt x="225" y="65"/>
                </a:lnTo>
                <a:lnTo>
                  <a:pt x="227" y="67"/>
                </a:lnTo>
                <a:lnTo>
                  <a:pt x="229" y="69"/>
                </a:lnTo>
                <a:lnTo>
                  <a:pt x="231" y="69"/>
                </a:lnTo>
                <a:lnTo>
                  <a:pt x="233" y="71"/>
                </a:lnTo>
                <a:lnTo>
                  <a:pt x="235" y="73"/>
                </a:lnTo>
                <a:lnTo>
                  <a:pt x="237" y="73"/>
                </a:lnTo>
                <a:lnTo>
                  <a:pt x="239" y="75"/>
                </a:lnTo>
                <a:lnTo>
                  <a:pt x="241" y="77"/>
                </a:lnTo>
                <a:lnTo>
                  <a:pt x="243" y="79"/>
                </a:lnTo>
                <a:lnTo>
                  <a:pt x="245" y="79"/>
                </a:lnTo>
                <a:lnTo>
                  <a:pt x="245" y="81"/>
                </a:lnTo>
                <a:lnTo>
                  <a:pt x="245" y="83"/>
                </a:lnTo>
                <a:lnTo>
                  <a:pt x="245" y="85"/>
                </a:lnTo>
                <a:lnTo>
                  <a:pt x="245" y="87"/>
                </a:lnTo>
                <a:lnTo>
                  <a:pt x="247" y="87"/>
                </a:lnTo>
                <a:lnTo>
                  <a:pt x="249" y="89"/>
                </a:lnTo>
                <a:lnTo>
                  <a:pt x="251" y="89"/>
                </a:lnTo>
                <a:lnTo>
                  <a:pt x="253" y="91"/>
                </a:lnTo>
                <a:lnTo>
                  <a:pt x="253" y="93"/>
                </a:lnTo>
                <a:lnTo>
                  <a:pt x="255" y="95"/>
                </a:lnTo>
                <a:lnTo>
                  <a:pt x="257" y="97"/>
                </a:lnTo>
                <a:lnTo>
                  <a:pt x="259" y="97"/>
                </a:lnTo>
                <a:lnTo>
                  <a:pt x="261" y="99"/>
                </a:lnTo>
                <a:lnTo>
                  <a:pt x="263" y="97"/>
                </a:lnTo>
                <a:lnTo>
                  <a:pt x="265" y="97"/>
                </a:lnTo>
                <a:lnTo>
                  <a:pt x="267" y="99"/>
                </a:lnTo>
                <a:lnTo>
                  <a:pt x="267" y="101"/>
                </a:lnTo>
                <a:lnTo>
                  <a:pt x="269" y="103"/>
                </a:lnTo>
                <a:lnTo>
                  <a:pt x="271" y="103"/>
                </a:lnTo>
                <a:lnTo>
                  <a:pt x="273" y="103"/>
                </a:lnTo>
                <a:lnTo>
                  <a:pt x="275" y="103"/>
                </a:lnTo>
                <a:lnTo>
                  <a:pt x="277" y="103"/>
                </a:lnTo>
                <a:lnTo>
                  <a:pt x="279" y="105"/>
                </a:lnTo>
                <a:lnTo>
                  <a:pt x="281" y="105"/>
                </a:lnTo>
                <a:lnTo>
                  <a:pt x="281" y="107"/>
                </a:lnTo>
                <a:lnTo>
                  <a:pt x="281" y="109"/>
                </a:lnTo>
                <a:lnTo>
                  <a:pt x="281" y="111"/>
                </a:lnTo>
                <a:lnTo>
                  <a:pt x="281" y="113"/>
                </a:lnTo>
                <a:lnTo>
                  <a:pt x="283" y="115"/>
                </a:lnTo>
                <a:lnTo>
                  <a:pt x="281" y="117"/>
                </a:lnTo>
                <a:lnTo>
                  <a:pt x="281" y="119"/>
                </a:lnTo>
                <a:lnTo>
                  <a:pt x="279" y="121"/>
                </a:lnTo>
                <a:lnTo>
                  <a:pt x="281" y="123"/>
                </a:lnTo>
                <a:lnTo>
                  <a:pt x="283" y="123"/>
                </a:lnTo>
                <a:lnTo>
                  <a:pt x="285" y="123"/>
                </a:lnTo>
                <a:lnTo>
                  <a:pt x="287" y="123"/>
                </a:lnTo>
                <a:lnTo>
                  <a:pt x="289" y="123"/>
                </a:lnTo>
                <a:lnTo>
                  <a:pt x="291" y="123"/>
                </a:lnTo>
                <a:lnTo>
                  <a:pt x="291" y="121"/>
                </a:lnTo>
                <a:lnTo>
                  <a:pt x="293" y="121"/>
                </a:lnTo>
                <a:lnTo>
                  <a:pt x="295" y="121"/>
                </a:lnTo>
                <a:lnTo>
                  <a:pt x="297" y="121"/>
                </a:lnTo>
                <a:lnTo>
                  <a:pt x="299" y="121"/>
                </a:lnTo>
                <a:lnTo>
                  <a:pt x="299" y="149"/>
                </a:lnTo>
                <a:lnTo>
                  <a:pt x="299" y="163"/>
                </a:lnTo>
                <a:lnTo>
                  <a:pt x="299" y="165"/>
                </a:lnTo>
                <a:lnTo>
                  <a:pt x="299" y="167"/>
                </a:lnTo>
                <a:lnTo>
                  <a:pt x="299" y="169"/>
                </a:lnTo>
                <a:lnTo>
                  <a:pt x="299" y="177"/>
                </a:lnTo>
                <a:lnTo>
                  <a:pt x="297" y="179"/>
                </a:lnTo>
                <a:lnTo>
                  <a:pt x="295" y="181"/>
                </a:lnTo>
                <a:lnTo>
                  <a:pt x="295" y="183"/>
                </a:lnTo>
                <a:lnTo>
                  <a:pt x="295" y="185"/>
                </a:lnTo>
                <a:lnTo>
                  <a:pt x="295" y="187"/>
                </a:lnTo>
                <a:lnTo>
                  <a:pt x="293" y="189"/>
                </a:lnTo>
                <a:lnTo>
                  <a:pt x="293" y="191"/>
                </a:lnTo>
                <a:lnTo>
                  <a:pt x="291" y="193"/>
                </a:lnTo>
                <a:lnTo>
                  <a:pt x="289" y="193"/>
                </a:lnTo>
                <a:lnTo>
                  <a:pt x="287" y="195"/>
                </a:lnTo>
                <a:lnTo>
                  <a:pt x="287" y="197"/>
                </a:lnTo>
                <a:lnTo>
                  <a:pt x="287" y="199"/>
                </a:lnTo>
                <a:lnTo>
                  <a:pt x="285" y="199"/>
                </a:lnTo>
                <a:lnTo>
                  <a:pt x="283" y="199"/>
                </a:lnTo>
                <a:lnTo>
                  <a:pt x="281" y="199"/>
                </a:lnTo>
                <a:lnTo>
                  <a:pt x="279" y="197"/>
                </a:lnTo>
                <a:lnTo>
                  <a:pt x="277" y="197"/>
                </a:lnTo>
                <a:lnTo>
                  <a:pt x="277" y="199"/>
                </a:lnTo>
                <a:lnTo>
                  <a:pt x="275" y="199"/>
                </a:lnTo>
                <a:lnTo>
                  <a:pt x="273" y="199"/>
                </a:lnTo>
                <a:lnTo>
                  <a:pt x="269" y="199"/>
                </a:lnTo>
                <a:lnTo>
                  <a:pt x="267" y="199"/>
                </a:lnTo>
                <a:lnTo>
                  <a:pt x="265" y="199"/>
                </a:lnTo>
                <a:lnTo>
                  <a:pt x="263" y="199"/>
                </a:lnTo>
                <a:lnTo>
                  <a:pt x="261" y="199"/>
                </a:lnTo>
                <a:lnTo>
                  <a:pt x="259" y="199"/>
                </a:lnTo>
                <a:lnTo>
                  <a:pt x="257" y="199"/>
                </a:lnTo>
                <a:lnTo>
                  <a:pt x="255" y="199"/>
                </a:lnTo>
                <a:lnTo>
                  <a:pt x="253" y="199"/>
                </a:lnTo>
                <a:lnTo>
                  <a:pt x="251" y="201"/>
                </a:lnTo>
                <a:lnTo>
                  <a:pt x="249" y="201"/>
                </a:lnTo>
                <a:lnTo>
                  <a:pt x="247" y="201"/>
                </a:lnTo>
                <a:lnTo>
                  <a:pt x="243" y="203"/>
                </a:lnTo>
                <a:lnTo>
                  <a:pt x="243" y="205"/>
                </a:lnTo>
                <a:lnTo>
                  <a:pt x="241" y="207"/>
                </a:lnTo>
                <a:lnTo>
                  <a:pt x="239" y="207"/>
                </a:lnTo>
                <a:lnTo>
                  <a:pt x="237" y="207"/>
                </a:lnTo>
                <a:lnTo>
                  <a:pt x="235" y="207"/>
                </a:lnTo>
                <a:lnTo>
                  <a:pt x="233" y="207"/>
                </a:lnTo>
                <a:lnTo>
                  <a:pt x="231" y="207"/>
                </a:lnTo>
                <a:lnTo>
                  <a:pt x="229" y="207"/>
                </a:lnTo>
                <a:lnTo>
                  <a:pt x="227" y="207"/>
                </a:lnTo>
                <a:lnTo>
                  <a:pt x="227" y="209"/>
                </a:lnTo>
                <a:lnTo>
                  <a:pt x="223" y="207"/>
                </a:lnTo>
                <a:lnTo>
                  <a:pt x="221" y="207"/>
                </a:lnTo>
                <a:lnTo>
                  <a:pt x="217" y="205"/>
                </a:lnTo>
                <a:lnTo>
                  <a:pt x="215" y="207"/>
                </a:lnTo>
                <a:lnTo>
                  <a:pt x="213" y="205"/>
                </a:lnTo>
                <a:lnTo>
                  <a:pt x="209" y="205"/>
                </a:lnTo>
                <a:lnTo>
                  <a:pt x="204" y="211"/>
                </a:lnTo>
                <a:lnTo>
                  <a:pt x="202" y="211"/>
                </a:lnTo>
                <a:lnTo>
                  <a:pt x="200" y="211"/>
                </a:lnTo>
                <a:lnTo>
                  <a:pt x="198" y="213"/>
                </a:lnTo>
                <a:lnTo>
                  <a:pt x="196" y="215"/>
                </a:lnTo>
                <a:lnTo>
                  <a:pt x="192" y="217"/>
                </a:lnTo>
                <a:lnTo>
                  <a:pt x="190" y="217"/>
                </a:lnTo>
                <a:lnTo>
                  <a:pt x="186" y="219"/>
                </a:lnTo>
                <a:lnTo>
                  <a:pt x="186" y="221"/>
                </a:lnTo>
                <a:lnTo>
                  <a:pt x="186" y="223"/>
                </a:lnTo>
                <a:lnTo>
                  <a:pt x="184" y="225"/>
                </a:lnTo>
                <a:lnTo>
                  <a:pt x="184" y="223"/>
                </a:lnTo>
                <a:lnTo>
                  <a:pt x="182" y="223"/>
                </a:lnTo>
                <a:lnTo>
                  <a:pt x="180" y="221"/>
                </a:lnTo>
                <a:lnTo>
                  <a:pt x="178" y="221"/>
                </a:lnTo>
                <a:lnTo>
                  <a:pt x="176" y="223"/>
                </a:lnTo>
                <a:lnTo>
                  <a:pt x="174" y="223"/>
                </a:lnTo>
                <a:lnTo>
                  <a:pt x="174" y="225"/>
                </a:lnTo>
                <a:lnTo>
                  <a:pt x="172" y="227"/>
                </a:lnTo>
                <a:lnTo>
                  <a:pt x="170" y="229"/>
                </a:lnTo>
                <a:lnTo>
                  <a:pt x="170" y="231"/>
                </a:lnTo>
                <a:lnTo>
                  <a:pt x="170" y="233"/>
                </a:lnTo>
                <a:lnTo>
                  <a:pt x="170" y="235"/>
                </a:lnTo>
                <a:lnTo>
                  <a:pt x="168" y="235"/>
                </a:lnTo>
                <a:lnTo>
                  <a:pt x="166" y="233"/>
                </a:lnTo>
                <a:lnTo>
                  <a:pt x="164" y="233"/>
                </a:lnTo>
                <a:lnTo>
                  <a:pt x="164" y="235"/>
                </a:lnTo>
                <a:lnTo>
                  <a:pt x="164" y="237"/>
                </a:lnTo>
                <a:lnTo>
                  <a:pt x="164" y="239"/>
                </a:lnTo>
                <a:lnTo>
                  <a:pt x="164" y="241"/>
                </a:lnTo>
                <a:lnTo>
                  <a:pt x="162" y="241"/>
                </a:lnTo>
                <a:lnTo>
                  <a:pt x="160" y="243"/>
                </a:lnTo>
                <a:lnTo>
                  <a:pt x="160" y="245"/>
                </a:lnTo>
                <a:lnTo>
                  <a:pt x="158" y="243"/>
                </a:lnTo>
                <a:lnTo>
                  <a:pt x="156" y="243"/>
                </a:lnTo>
                <a:lnTo>
                  <a:pt x="154" y="241"/>
                </a:lnTo>
                <a:lnTo>
                  <a:pt x="152" y="241"/>
                </a:lnTo>
                <a:lnTo>
                  <a:pt x="150" y="239"/>
                </a:lnTo>
                <a:lnTo>
                  <a:pt x="150" y="237"/>
                </a:lnTo>
                <a:lnTo>
                  <a:pt x="150" y="239"/>
                </a:lnTo>
                <a:lnTo>
                  <a:pt x="148" y="241"/>
                </a:lnTo>
                <a:lnTo>
                  <a:pt x="146" y="243"/>
                </a:lnTo>
                <a:lnTo>
                  <a:pt x="146" y="245"/>
                </a:lnTo>
                <a:lnTo>
                  <a:pt x="144" y="245"/>
                </a:lnTo>
                <a:lnTo>
                  <a:pt x="144" y="247"/>
                </a:lnTo>
                <a:lnTo>
                  <a:pt x="146" y="249"/>
                </a:lnTo>
                <a:lnTo>
                  <a:pt x="146" y="251"/>
                </a:lnTo>
                <a:lnTo>
                  <a:pt x="144" y="253"/>
                </a:lnTo>
                <a:lnTo>
                  <a:pt x="142" y="253"/>
                </a:lnTo>
                <a:lnTo>
                  <a:pt x="142" y="255"/>
                </a:lnTo>
                <a:lnTo>
                  <a:pt x="142" y="257"/>
                </a:lnTo>
                <a:lnTo>
                  <a:pt x="142" y="259"/>
                </a:lnTo>
                <a:lnTo>
                  <a:pt x="142" y="261"/>
                </a:lnTo>
                <a:lnTo>
                  <a:pt x="140" y="263"/>
                </a:lnTo>
                <a:lnTo>
                  <a:pt x="140" y="265"/>
                </a:lnTo>
                <a:lnTo>
                  <a:pt x="138" y="267"/>
                </a:lnTo>
                <a:lnTo>
                  <a:pt x="136" y="269"/>
                </a:lnTo>
                <a:lnTo>
                  <a:pt x="134" y="269"/>
                </a:lnTo>
                <a:lnTo>
                  <a:pt x="132" y="269"/>
                </a:lnTo>
                <a:lnTo>
                  <a:pt x="130" y="269"/>
                </a:lnTo>
                <a:lnTo>
                  <a:pt x="128" y="271"/>
                </a:lnTo>
                <a:lnTo>
                  <a:pt x="126" y="273"/>
                </a:lnTo>
                <a:lnTo>
                  <a:pt x="124" y="273"/>
                </a:lnTo>
                <a:lnTo>
                  <a:pt x="126" y="273"/>
                </a:lnTo>
                <a:lnTo>
                  <a:pt x="126" y="275"/>
                </a:lnTo>
                <a:lnTo>
                  <a:pt x="126" y="277"/>
                </a:lnTo>
                <a:lnTo>
                  <a:pt x="128" y="279"/>
                </a:lnTo>
                <a:lnTo>
                  <a:pt x="128" y="281"/>
                </a:lnTo>
                <a:lnTo>
                  <a:pt x="126" y="281"/>
                </a:lnTo>
                <a:lnTo>
                  <a:pt x="126" y="283"/>
                </a:lnTo>
                <a:lnTo>
                  <a:pt x="126" y="285"/>
                </a:lnTo>
                <a:lnTo>
                  <a:pt x="124" y="287"/>
                </a:lnTo>
                <a:lnTo>
                  <a:pt x="122" y="289"/>
                </a:lnTo>
                <a:lnTo>
                  <a:pt x="122" y="291"/>
                </a:lnTo>
                <a:lnTo>
                  <a:pt x="124" y="293"/>
                </a:lnTo>
                <a:lnTo>
                  <a:pt x="122" y="295"/>
                </a:lnTo>
                <a:lnTo>
                  <a:pt x="122" y="297"/>
                </a:lnTo>
                <a:lnTo>
                  <a:pt x="122" y="299"/>
                </a:lnTo>
                <a:lnTo>
                  <a:pt x="122" y="301"/>
                </a:lnTo>
                <a:lnTo>
                  <a:pt x="120" y="301"/>
                </a:lnTo>
                <a:lnTo>
                  <a:pt x="118" y="301"/>
                </a:lnTo>
                <a:lnTo>
                  <a:pt x="116" y="301"/>
                </a:lnTo>
                <a:lnTo>
                  <a:pt x="114" y="303"/>
                </a:lnTo>
                <a:lnTo>
                  <a:pt x="114" y="305"/>
                </a:lnTo>
                <a:lnTo>
                  <a:pt x="112" y="305"/>
                </a:lnTo>
                <a:lnTo>
                  <a:pt x="112" y="307"/>
                </a:lnTo>
                <a:lnTo>
                  <a:pt x="110" y="305"/>
                </a:lnTo>
                <a:lnTo>
                  <a:pt x="108" y="305"/>
                </a:lnTo>
                <a:lnTo>
                  <a:pt x="108" y="303"/>
                </a:lnTo>
                <a:lnTo>
                  <a:pt x="110" y="303"/>
                </a:lnTo>
                <a:lnTo>
                  <a:pt x="110" y="301"/>
                </a:lnTo>
                <a:lnTo>
                  <a:pt x="108" y="299"/>
                </a:lnTo>
                <a:lnTo>
                  <a:pt x="108" y="297"/>
                </a:lnTo>
                <a:lnTo>
                  <a:pt x="108" y="295"/>
                </a:lnTo>
                <a:lnTo>
                  <a:pt x="106" y="295"/>
                </a:lnTo>
                <a:lnTo>
                  <a:pt x="106" y="297"/>
                </a:lnTo>
                <a:lnTo>
                  <a:pt x="104" y="299"/>
                </a:lnTo>
                <a:lnTo>
                  <a:pt x="102" y="297"/>
                </a:lnTo>
                <a:lnTo>
                  <a:pt x="100" y="297"/>
                </a:lnTo>
                <a:lnTo>
                  <a:pt x="100" y="299"/>
                </a:lnTo>
                <a:lnTo>
                  <a:pt x="100" y="301"/>
                </a:lnTo>
                <a:lnTo>
                  <a:pt x="100" y="303"/>
                </a:lnTo>
                <a:lnTo>
                  <a:pt x="98" y="303"/>
                </a:lnTo>
                <a:lnTo>
                  <a:pt x="96" y="303"/>
                </a:lnTo>
                <a:lnTo>
                  <a:pt x="94" y="305"/>
                </a:lnTo>
                <a:lnTo>
                  <a:pt x="96" y="307"/>
                </a:lnTo>
                <a:lnTo>
                  <a:pt x="94" y="307"/>
                </a:lnTo>
                <a:lnTo>
                  <a:pt x="92" y="305"/>
                </a:lnTo>
                <a:lnTo>
                  <a:pt x="88" y="305"/>
                </a:lnTo>
                <a:lnTo>
                  <a:pt x="88" y="303"/>
                </a:lnTo>
                <a:lnTo>
                  <a:pt x="86" y="303"/>
                </a:lnTo>
                <a:lnTo>
                  <a:pt x="86" y="301"/>
                </a:lnTo>
                <a:lnTo>
                  <a:pt x="84" y="301"/>
                </a:lnTo>
                <a:lnTo>
                  <a:pt x="82" y="301"/>
                </a:lnTo>
                <a:lnTo>
                  <a:pt x="82" y="303"/>
                </a:lnTo>
                <a:lnTo>
                  <a:pt x="80" y="305"/>
                </a:lnTo>
                <a:lnTo>
                  <a:pt x="78" y="307"/>
                </a:lnTo>
                <a:lnTo>
                  <a:pt x="76" y="307"/>
                </a:lnTo>
                <a:lnTo>
                  <a:pt x="78" y="305"/>
                </a:lnTo>
                <a:lnTo>
                  <a:pt x="76" y="303"/>
                </a:lnTo>
                <a:lnTo>
                  <a:pt x="74" y="303"/>
                </a:lnTo>
                <a:lnTo>
                  <a:pt x="74" y="301"/>
                </a:lnTo>
                <a:lnTo>
                  <a:pt x="72" y="301"/>
                </a:lnTo>
                <a:lnTo>
                  <a:pt x="72" y="299"/>
                </a:lnTo>
                <a:lnTo>
                  <a:pt x="70" y="297"/>
                </a:lnTo>
                <a:lnTo>
                  <a:pt x="70" y="295"/>
                </a:lnTo>
                <a:lnTo>
                  <a:pt x="70" y="293"/>
                </a:lnTo>
                <a:lnTo>
                  <a:pt x="72" y="291"/>
                </a:lnTo>
                <a:lnTo>
                  <a:pt x="72" y="289"/>
                </a:lnTo>
                <a:lnTo>
                  <a:pt x="70" y="289"/>
                </a:lnTo>
                <a:lnTo>
                  <a:pt x="68" y="289"/>
                </a:lnTo>
                <a:lnTo>
                  <a:pt x="66" y="291"/>
                </a:lnTo>
                <a:lnTo>
                  <a:pt x="64" y="291"/>
                </a:lnTo>
                <a:lnTo>
                  <a:pt x="64" y="289"/>
                </a:lnTo>
                <a:lnTo>
                  <a:pt x="66" y="287"/>
                </a:lnTo>
                <a:lnTo>
                  <a:pt x="66" y="285"/>
                </a:lnTo>
                <a:lnTo>
                  <a:pt x="68" y="283"/>
                </a:lnTo>
                <a:lnTo>
                  <a:pt x="70" y="283"/>
                </a:lnTo>
                <a:lnTo>
                  <a:pt x="70" y="281"/>
                </a:lnTo>
                <a:lnTo>
                  <a:pt x="68" y="281"/>
                </a:lnTo>
                <a:lnTo>
                  <a:pt x="66" y="279"/>
                </a:lnTo>
                <a:lnTo>
                  <a:pt x="64" y="279"/>
                </a:lnTo>
                <a:lnTo>
                  <a:pt x="64" y="277"/>
                </a:lnTo>
                <a:lnTo>
                  <a:pt x="64" y="275"/>
                </a:lnTo>
                <a:lnTo>
                  <a:pt x="62" y="277"/>
                </a:lnTo>
                <a:lnTo>
                  <a:pt x="62" y="275"/>
                </a:lnTo>
                <a:lnTo>
                  <a:pt x="62" y="273"/>
                </a:lnTo>
                <a:lnTo>
                  <a:pt x="62" y="271"/>
                </a:lnTo>
                <a:lnTo>
                  <a:pt x="62" y="269"/>
                </a:lnTo>
                <a:lnTo>
                  <a:pt x="60" y="267"/>
                </a:lnTo>
                <a:lnTo>
                  <a:pt x="60" y="265"/>
                </a:lnTo>
                <a:lnTo>
                  <a:pt x="58" y="265"/>
                </a:lnTo>
                <a:lnTo>
                  <a:pt x="58" y="263"/>
                </a:lnTo>
                <a:lnTo>
                  <a:pt x="60" y="263"/>
                </a:lnTo>
                <a:lnTo>
                  <a:pt x="58" y="261"/>
                </a:lnTo>
                <a:lnTo>
                  <a:pt x="58" y="259"/>
                </a:lnTo>
                <a:lnTo>
                  <a:pt x="56" y="259"/>
                </a:lnTo>
                <a:lnTo>
                  <a:pt x="54" y="259"/>
                </a:lnTo>
                <a:lnTo>
                  <a:pt x="52" y="259"/>
                </a:lnTo>
                <a:lnTo>
                  <a:pt x="52" y="261"/>
                </a:lnTo>
                <a:lnTo>
                  <a:pt x="54" y="263"/>
                </a:lnTo>
                <a:lnTo>
                  <a:pt x="52" y="263"/>
                </a:lnTo>
                <a:lnTo>
                  <a:pt x="50" y="263"/>
                </a:lnTo>
                <a:lnTo>
                  <a:pt x="48" y="265"/>
                </a:lnTo>
                <a:lnTo>
                  <a:pt x="46" y="265"/>
                </a:lnTo>
                <a:lnTo>
                  <a:pt x="46" y="267"/>
                </a:lnTo>
                <a:lnTo>
                  <a:pt x="44" y="269"/>
                </a:lnTo>
                <a:lnTo>
                  <a:pt x="42" y="267"/>
                </a:lnTo>
                <a:lnTo>
                  <a:pt x="40" y="267"/>
                </a:lnTo>
                <a:lnTo>
                  <a:pt x="40" y="265"/>
                </a:lnTo>
                <a:lnTo>
                  <a:pt x="38" y="265"/>
                </a:lnTo>
                <a:lnTo>
                  <a:pt x="36" y="265"/>
                </a:lnTo>
                <a:lnTo>
                  <a:pt x="34" y="265"/>
                </a:lnTo>
                <a:lnTo>
                  <a:pt x="32" y="265"/>
                </a:lnTo>
                <a:lnTo>
                  <a:pt x="30" y="267"/>
                </a:lnTo>
                <a:lnTo>
                  <a:pt x="30" y="269"/>
                </a:lnTo>
                <a:lnTo>
                  <a:pt x="28" y="271"/>
                </a:lnTo>
                <a:lnTo>
                  <a:pt x="26" y="269"/>
                </a:lnTo>
                <a:lnTo>
                  <a:pt x="26" y="267"/>
                </a:lnTo>
                <a:lnTo>
                  <a:pt x="24" y="265"/>
                </a:lnTo>
                <a:lnTo>
                  <a:pt x="22" y="265"/>
                </a:lnTo>
                <a:lnTo>
                  <a:pt x="20" y="267"/>
                </a:lnTo>
                <a:lnTo>
                  <a:pt x="18" y="269"/>
                </a:lnTo>
                <a:lnTo>
                  <a:pt x="16" y="267"/>
                </a:lnTo>
                <a:lnTo>
                  <a:pt x="14" y="265"/>
                </a:lnTo>
                <a:lnTo>
                  <a:pt x="14" y="263"/>
                </a:lnTo>
                <a:lnTo>
                  <a:pt x="16" y="261"/>
                </a:lnTo>
                <a:lnTo>
                  <a:pt x="16" y="259"/>
                </a:lnTo>
                <a:lnTo>
                  <a:pt x="14" y="257"/>
                </a:lnTo>
                <a:lnTo>
                  <a:pt x="14" y="255"/>
                </a:lnTo>
                <a:lnTo>
                  <a:pt x="14" y="253"/>
                </a:lnTo>
                <a:lnTo>
                  <a:pt x="16" y="253"/>
                </a:lnTo>
                <a:lnTo>
                  <a:pt x="14" y="251"/>
                </a:lnTo>
                <a:lnTo>
                  <a:pt x="16" y="249"/>
                </a:lnTo>
                <a:lnTo>
                  <a:pt x="14" y="247"/>
                </a:lnTo>
                <a:lnTo>
                  <a:pt x="12" y="245"/>
                </a:lnTo>
                <a:lnTo>
                  <a:pt x="12" y="243"/>
                </a:lnTo>
                <a:lnTo>
                  <a:pt x="12" y="241"/>
                </a:lnTo>
                <a:lnTo>
                  <a:pt x="12" y="239"/>
                </a:lnTo>
                <a:lnTo>
                  <a:pt x="10" y="239"/>
                </a:lnTo>
                <a:lnTo>
                  <a:pt x="8" y="241"/>
                </a:lnTo>
                <a:lnTo>
                  <a:pt x="6" y="241"/>
                </a:lnTo>
                <a:lnTo>
                  <a:pt x="6" y="239"/>
                </a:lnTo>
                <a:lnTo>
                  <a:pt x="6" y="237"/>
                </a:lnTo>
                <a:lnTo>
                  <a:pt x="4" y="235"/>
                </a:lnTo>
                <a:lnTo>
                  <a:pt x="4" y="233"/>
                </a:lnTo>
                <a:lnTo>
                  <a:pt x="4" y="231"/>
                </a:lnTo>
                <a:lnTo>
                  <a:pt x="6" y="231"/>
                </a:lnTo>
                <a:lnTo>
                  <a:pt x="4" y="229"/>
                </a:lnTo>
                <a:lnTo>
                  <a:pt x="4" y="227"/>
                </a:lnTo>
                <a:lnTo>
                  <a:pt x="4" y="225"/>
                </a:lnTo>
                <a:lnTo>
                  <a:pt x="4" y="223"/>
                </a:lnTo>
                <a:lnTo>
                  <a:pt x="4" y="221"/>
                </a:lnTo>
                <a:lnTo>
                  <a:pt x="2" y="219"/>
                </a:lnTo>
                <a:lnTo>
                  <a:pt x="2" y="217"/>
                </a:lnTo>
                <a:lnTo>
                  <a:pt x="0" y="215"/>
                </a:lnTo>
                <a:lnTo>
                  <a:pt x="2" y="215"/>
                </a:lnTo>
                <a:lnTo>
                  <a:pt x="2" y="213"/>
                </a:lnTo>
                <a:lnTo>
                  <a:pt x="0" y="21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6" name="Freeform 2340">
            <a:extLst>
              <a:ext uri="{FF2B5EF4-FFF2-40B4-BE49-F238E27FC236}">
                <a16:creationId xmlns:a16="http://schemas.microsoft.com/office/drawing/2014/main" id="{18D0283F-637C-43D6-A73F-40B4E3D5789A}"/>
              </a:ext>
            </a:extLst>
          </p:cNvPr>
          <p:cNvSpPr>
            <a:spLocks/>
          </p:cNvSpPr>
          <p:nvPr/>
        </p:nvSpPr>
        <p:spPr bwMode="auto">
          <a:xfrm>
            <a:off x="4451350" y="2581274"/>
            <a:ext cx="44450" cy="76200"/>
          </a:xfrm>
          <a:custGeom>
            <a:avLst/>
            <a:gdLst>
              <a:gd name="T0" fmla="*/ 5040313 w 28"/>
              <a:gd name="T1" fmla="*/ 35282188 h 48"/>
              <a:gd name="T2" fmla="*/ 0 w 28"/>
              <a:gd name="T3" fmla="*/ 25201563 h 48"/>
              <a:gd name="T4" fmla="*/ 0 w 28"/>
              <a:gd name="T5" fmla="*/ 20161250 h 48"/>
              <a:gd name="T6" fmla="*/ 5040313 w 28"/>
              <a:gd name="T7" fmla="*/ 20161250 h 48"/>
              <a:gd name="T8" fmla="*/ 20161250 w 28"/>
              <a:gd name="T9" fmla="*/ 20161250 h 48"/>
              <a:gd name="T10" fmla="*/ 25201563 w 28"/>
              <a:gd name="T11" fmla="*/ 15120938 h 48"/>
              <a:gd name="T12" fmla="*/ 35282188 w 28"/>
              <a:gd name="T13" fmla="*/ 5040313 h 48"/>
              <a:gd name="T14" fmla="*/ 40322500 w 28"/>
              <a:gd name="T15" fmla="*/ 0 h 48"/>
              <a:gd name="T16" fmla="*/ 50403125 w 28"/>
              <a:gd name="T17" fmla="*/ 0 h 48"/>
              <a:gd name="T18" fmla="*/ 55443438 w 28"/>
              <a:gd name="T19" fmla="*/ 5040313 h 48"/>
              <a:gd name="T20" fmla="*/ 60483750 w 28"/>
              <a:gd name="T21" fmla="*/ 10080625 h 48"/>
              <a:gd name="T22" fmla="*/ 60483750 w 28"/>
              <a:gd name="T23" fmla="*/ 15120938 h 48"/>
              <a:gd name="T24" fmla="*/ 65524063 w 28"/>
              <a:gd name="T25" fmla="*/ 20161250 h 48"/>
              <a:gd name="T26" fmla="*/ 65524063 w 28"/>
              <a:gd name="T27" fmla="*/ 30241875 h 48"/>
              <a:gd name="T28" fmla="*/ 65524063 w 28"/>
              <a:gd name="T29" fmla="*/ 40322500 h 48"/>
              <a:gd name="T30" fmla="*/ 60483750 w 28"/>
              <a:gd name="T31" fmla="*/ 50403125 h 48"/>
              <a:gd name="T32" fmla="*/ 65524063 w 28"/>
              <a:gd name="T33" fmla="*/ 55443438 h 48"/>
              <a:gd name="T34" fmla="*/ 65524063 w 28"/>
              <a:gd name="T35" fmla="*/ 65524063 h 48"/>
              <a:gd name="T36" fmla="*/ 65524063 w 28"/>
              <a:gd name="T37" fmla="*/ 75604688 h 48"/>
              <a:gd name="T38" fmla="*/ 60483750 w 28"/>
              <a:gd name="T39" fmla="*/ 80645000 h 48"/>
              <a:gd name="T40" fmla="*/ 60483750 w 28"/>
              <a:gd name="T41" fmla="*/ 90725625 h 48"/>
              <a:gd name="T42" fmla="*/ 60483750 w 28"/>
              <a:gd name="T43" fmla="*/ 100806250 h 48"/>
              <a:gd name="T44" fmla="*/ 55443438 w 28"/>
              <a:gd name="T45" fmla="*/ 105846563 h 48"/>
              <a:gd name="T46" fmla="*/ 50403125 w 28"/>
              <a:gd name="T47" fmla="*/ 105846563 h 48"/>
              <a:gd name="T48" fmla="*/ 40322500 w 28"/>
              <a:gd name="T49" fmla="*/ 100806250 h 48"/>
              <a:gd name="T50" fmla="*/ 40322500 w 28"/>
              <a:gd name="T51" fmla="*/ 100806250 h 48"/>
              <a:gd name="T52" fmla="*/ 35282188 w 28"/>
              <a:gd name="T53" fmla="*/ 105846563 h 48"/>
              <a:gd name="T54" fmla="*/ 35282188 w 28"/>
              <a:gd name="T55" fmla="*/ 110886875 h 48"/>
              <a:gd name="T56" fmla="*/ 25201563 w 28"/>
              <a:gd name="T57" fmla="*/ 120967500 h 48"/>
              <a:gd name="T58" fmla="*/ 20161250 w 28"/>
              <a:gd name="T59" fmla="*/ 120967500 h 48"/>
              <a:gd name="T60" fmla="*/ 10080625 w 28"/>
              <a:gd name="T61" fmla="*/ 115927188 h 48"/>
              <a:gd name="T62" fmla="*/ 10080625 w 28"/>
              <a:gd name="T63" fmla="*/ 110886875 h 48"/>
              <a:gd name="T64" fmla="*/ 10080625 w 28"/>
              <a:gd name="T65" fmla="*/ 100806250 h 48"/>
              <a:gd name="T66" fmla="*/ 10080625 w 28"/>
              <a:gd name="T67" fmla="*/ 90725625 h 48"/>
              <a:gd name="T68" fmla="*/ 10080625 w 28"/>
              <a:gd name="T69" fmla="*/ 85685313 h 48"/>
              <a:gd name="T70" fmla="*/ 10080625 w 28"/>
              <a:gd name="T71" fmla="*/ 75604688 h 48"/>
              <a:gd name="T72" fmla="*/ 15120938 w 28"/>
              <a:gd name="T73" fmla="*/ 75604688 h 48"/>
              <a:gd name="T74" fmla="*/ 15120938 w 28"/>
              <a:gd name="T75" fmla="*/ 70564375 h 48"/>
              <a:gd name="T76" fmla="*/ 10080625 w 28"/>
              <a:gd name="T77" fmla="*/ 60483750 h 48"/>
              <a:gd name="T78" fmla="*/ 15120938 w 28"/>
              <a:gd name="T79" fmla="*/ 55443438 h 48"/>
              <a:gd name="T80" fmla="*/ 10080625 w 28"/>
              <a:gd name="T81" fmla="*/ 50403125 h 48"/>
              <a:gd name="T82" fmla="*/ 10080625 w 28"/>
              <a:gd name="T83" fmla="*/ 45362813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" h="48">
                <a:moveTo>
                  <a:pt x="4" y="16"/>
                </a:move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8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2" y="4"/>
                </a:lnTo>
                <a:lnTo>
                  <a:pt x="14" y="2"/>
                </a:lnTo>
                <a:lnTo>
                  <a:pt x="16" y="2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6" y="10"/>
                </a:lnTo>
                <a:lnTo>
                  <a:pt x="26" y="12"/>
                </a:lnTo>
                <a:lnTo>
                  <a:pt x="28" y="14"/>
                </a:lnTo>
                <a:lnTo>
                  <a:pt x="26" y="16"/>
                </a:lnTo>
                <a:lnTo>
                  <a:pt x="26" y="18"/>
                </a:lnTo>
                <a:lnTo>
                  <a:pt x="24" y="20"/>
                </a:lnTo>
                <a:lnTo>
                  <a:pt x="24" y="22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6" y="28"/>
                </a:lnTo>
                <a:lnTo>
                  <a:pt x="26" y="30"/>
                </a:lnTo>
                <a:lnTo>
                  <a:pt x="24" y="32"/>
                </a:lnTo>
                <a:lnTo>
                  <a:pt x="24" y="34"/>
                </a:lnTo>
                <a:lnTo>
                  <a:pt x="24" y="36"/>
                </a:lnTo>
                <a:lnTo>
                  <a:pt x="24" y="38"/>
                </a:lnTo>
                <a:lnTo>
                  <a:pt x="24" y="40"/>
                </a:lnTo>
                <a:lnTo>
                  <a:pt x="22" y="42"/>
                </a:lnTo>
                <a:lnTo>
                  <a:pt x="20" y="42"/>
                </a:lnTo>
                <a:lnTo>
                  <a:pt x="18" y="40"/>
                </a:lnTo>
                <a:lnTo>
                  <a:pt x="16" y="40"/>
                </a:lnTo>
                <a:lnTo>
                  <a:pt x="14" y="42"/>
                </a:lnTo>
                <a:lnTo>
                  <a:pt x="14" y="44"/>
                </a:lnTo>
                <a:lnTo>
                  <a:pt x="12" y="46"/>
                </a:lnTo>
                <a:lnTo>
                  <a:pt x="10" y="48"/>
                </a:lnTo>
                <a:lnTo>
                  <a:pt x="8" y="46"/>
                </a:lnTo>
                <a:lnTo>
                  <a:pt x="8" y="48"/>
                </a:lnTo>
                <a:lnTo>
                  <a:pt x="6" y="44"/>
                </a:lnTo>
                <a:lnTo>
                  <a:pt x="4" y="46"/>
                </a:lnTo>
                <a:lnTo>
                  <a:pt x="2" y="44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6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4" y="18"/>
                </a:lnTo>
                <a:lnTo>
                  <a:pt x="4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7" name="Freeform 2341">
            <a:extLst>
              <a:ext uri="{FF2B5EF4-FFF2-40B4-BE49-F238E27FC236}">
                <a16:creationId xmlns:a16="http://schemas.microsoft.com/office/drawing/2014/main" id="{0740CDC2-1B2D-4C5E-8155-596C95866872}"/>
              </a:ext>
            </a:extLst>
          </p:cNvPr>
          <p:cNvSpPr>
            <a:spLocks/>
          </p:cNvSpPr>
          <p:nvPr/>
        </p:nvSpPr>
        <p:spPr bwMode="auto">
          <a:xfrm>
            <a:off x="4451350" y="2581274"/>
            <a:ext cx="44450" cy="76200"/>
          </a:xfrm>
          <a:custGeom>
            <a:avLst/>
            <a:gdLst>
              <a:gd name="T0" fmla="*/ 5040313 w 28"/>
              <a:gd name="T1" fmla="*/ 35282188 h 48"/>
              <a:gd name="T2" fmla="*/ 0 w 28"/>
              <a:gd name="T3" fmla="*/ 25201563 h 48"/>
              <a:gd name="T4" fmla="*/ 0 w 28"/>
              <a:gd name="T5" fmla="*/ 20161250 h 48"/>
              <a:gd name="T6" fmla="*/ 5040313 w 28"/>
              <a:gd name="T7" fmla="*/ 20161250 h 48"/>
              <a:gd name="T8" fmla="*/ 20161250 w 28"/>
              <a:gd name="T9" fmla="*/ 20161250 h 48"/>
              <a:gd name="T10" fmla="*/ 25201563 w 28"/>
              <a:gd name="T11" fmla="*/ 15120938 h 48"/>
              <a:gd name="T12" fmla="*/ 35282188 w 28"/>
              <a:gd name="T13" fmla="*/ 5040313 h 48"/>
              <a:gd name="T14" fmla="*/ 40322500 w 28"/>
              <a:gd name="T15" fmla="*/ 0 h 48"/>
              <a:gd name="T16" fmla="*/ 50403125 w 28"/>
              <a:gd name="T17" fmla="*/ 0 h 48"/>
              <a:gd name="T18" fmla="*/ 55443438 w 28"/>
              <a:gd name="T19" fmla="*/ 5040313 h 48"/>
              <a:gd name="T20" fmla="*/ 60483750 w 28"/>
              <a:gd name="T21" fmla="*/ 10080625 h 48"/>
              <a:gd name="T22" fmla="*/ 60483750 w 28"/>
              <a:gd name="T23" fmla="*/ 15120938 h 48"/>
              <a:gd name="T24" fmla="*/ 65524063 w 28"/>
              <a:gd name="T25" fmla="*/ 20161250 h 48"/>
              <a:gd name="T26" fmla="*/ 65524063 w 28"/>
              <a:gd name="T27" fmla="*/ 30241875 h 48"/>
              <a:gd name="T28" fmla="*/ 65524063 w 28"/>
              <a:gd name="T29" fmla="*/ 40322500 h 48"/>
              <a:gd name="T30" fmla="*/ 60483750 w 28"/>
              <a:gd name="T31" fmla="*/ 50403125 h 48"/>
              <a:gd name="T32" fmla="*/ 65524063 w 28"/>
              <a:gd name="T33" fmla="*/ 55443438 h 48"/>
              <a:gd name="T34" fmla="*/ 65524063 w 28"/>
              <a:gd name="T35" fmla="*/ 65524063 h 48"/>
              <a:gd name="T36" fmla="*/ 65524063 w 28"/>
              <a:gd name="T37" fmla="*/ 75604688 h 48"/>
              <a:gd name="T38" fmla="*/ 60483750 w 28"/>
              <a:gd name="T39" fmla="*/ 80645000 h 48"/>
              <a:gd name="T40" fmla="*/ 60483750 w 28"/>
              <a:gd name="T41" fmla="*/ 90725625 h 48"/>
              <a:gd name="T42" fmla="*/ 60483750 w 28"/>
              <a:gd name="T43" fmla="*/ 100806250 h 48"/>
              <a:gd name="T44" fmla="*/ 55443438 w 28"/>
              <a:gd name="T45" fmla="*/ 105846563 h 48"/>
              <a:gd name="T46" fmla="*/ 50403125 w 28"/>
              <a:gd name="T47" fmla="*/ 105846563 h 48"/>
              <a:gd name="T48" fmla="*/ 40322500 w 28"/>
              <a:gd name="T49" fmla="*/ 100806250 h 48"/>
              <a:gd name="T50" fmla="*/ 40322500 w 28"/>
              <a:gd name="T51" fmla="*/ 100806250 h 48"/>
              <a:gd name="T52" fmla="*/ 35282188 w 28"/>
              <a:gd name="T53" fmla="*/ 105846563 h 48"/>
              <a:gd name="T54" fmla="*/ 35282188 w 28"/>
              <a:gd name="T55" fmla="*/ 110886875 h 48"/>
              <a:gd name="T56" fmla="*/ 25201563 w 28"/>
              <a:gd name="T57" fmla="*/ 120967500 h 48"/>
              <a:gd name="T58" fmla="*/ 20161250 w 28"/>
              <a:gd name="T59" fmla="*/ 120967500 h 48"/>
              <a:gd name="T60" fmla="*/ 10080625 w 28"/>
              <a:gd name="T61" fmla="*/ 115927188 h 48"/>
              <a:gd name="T62" fmla="*/ 10080625 w 28"/>
              <a:gd name="T63" fmla="*/ 110886875 h 48"/>
              <a:gd name="T64" fmla="*/ 10080625 w 28"/>
              <a:gd name="T65" fmla="*/ 100806250 h 48"/>
              <a:gd name="T66" fmla="*/ 10080625 w 28"/>
              <a:gd name="T67" fmla="*/ 90725625 h 48"/>
              <a:gd name="T68" fmla="*/ 10080625 w 28"/>
              <a:gd name="T69" fmla="*/ 85685313 h 48"/>
              <a:gd name="T70" fmla="*/ 10080625 w 28"/>
              <a:gd name="T71" fmla="*/ 75604688 h 48"/>
              <a:gd name="T72" fmla="*/ 15120938 w 28"/>
              <a:gd name="T73" fmla="*/ 75604688 h 48"/>
              <a:gd name="T74" fmla="*/ 15120938 w 28"/>
              <a:gd name="T75" fmla="*/ 70564375 h 48"/>
              <a:gd name="T76" fmla="*/ 10080625 w 28"/>
              <a:gd name="T77" fmla="*/ 60483750 h 48"/>
              <a:gd name="T78" fmla="*/ 15120938 w 28"/>
              <a:gd name="T79" fmla="*/ 55443438 h 48"/>
              <a:gd name="T80" fmla="*/ 10080625 w 28"/>
              <a:gd name="T81" fmla="*/ 50403125 h 48"/>
              <a:gd name="T82" fmla="*/ 10080625 w 28"/>
              <a:gd name="T83" fmla="*/ 45362813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" h="48">
                <a:moveTo>
                  <a:pt x="4" y="16"/>
                </a:move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8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2" y="4"/>
                </a:lnTo>
                <a:lnTo>
                  <a:pt x="14" y="2"/>
                </a:lnTo>
                <a:lnTo>
                  <a:pt x="16" y="2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6" y="10"/>
                </a:lnTo>
                <a:lnTo>
                  <a:pt x="26" y="12"/>
                </a:lnTo>
                <a:lnTo>
                  <a:pt x="28" y="14"/>
                </a:lnTo>
                <a:lnTo>
                  <a:pt x="26" y="16"/>
                </a:lnTo>
                <a:lnTo>
                  <a:pt x="26" y="18"/>
                </a:lnTo>
                <a:lnTo>
                  <a:pt x="24" y="20"/>
                </a:lnTo>
                <a:lnTo>
                  <a:pt x="24" y="22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6" y="28"/>
                </a:lnTo>
                <a:lnTo>
                  <a:pt x="26" y="30"/>
                </a:lnTo>
                <a:lnTo>
                  <a:pt x="24" y="32"/>
                </a:lnTo>
                <a:lnTo>
                  <a:pt x="24" y="34"/>
                </a:lnTo>
                <a:lnTo>
                  <a:pt x="24" y="36"/>
                </a:lnTo>
                <a:lnTo>
                  <a:pt x="24" y="38"/>
                </a:lnTo>
                <a:lnTo>
                  <a:pt x="24" y="40"/>
                </a:lnTo>
                <a:lnTo>
                  <a:pt x="22" y="42"/>
                </a:lnTo>
                <a:lnTo>
                  <a:pt x="20" y="42"/>
                </a:lnTo>
                <a:lnTo>
                  <a:pt x="18" y="40"/>
                </a:lnTo>
                <a:lnTo>
                  <a:pt x="16" y="40"/>
                </a:lnTo>
                <a:lnTo>
                  <a:pt x="14" y="42"/>
                </a:lnTo>
                <a:lnTo>
                  <a:pt x="14" y="44"/>
                </a:lnTo>
                <a:lnTo>
                  <a:pt x="12" y="46"/>
                </a:lnTo>
                <a:lnTo>
                  <a:pt x="10" y="48"/>
                </a:lnTo>
                <a:lnTo>
                  <a:pt x="8" y="46"/>
                </a:lnTo>
                <a:lnTo>
                  <a:pt x="8" y="48"/>
                </a:lnTo>
                <a:lnTo>
                  <a:pt x="6" y="44"/>
                </a:lnTo>
                <a:lnTo>
                  <a:pt x="4" y="46"/>
                </a:lnTo>
                <a:lnTo>
                  <a:pt x="2" y="44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6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4" y="18"/>
                </a:lnTo>
                <a:lnTo>
                  <a:pt x="4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8" name="Freeform 2342">
            <a:extLst>
              <a:ext uri="{FF2B5EF4-FFF2-40B4-BE49-F238E27FC236}">
                <a16:creationId xmlns:a16="http://schemas.microsoft.com/office/drawing/2014/main" id="{EF0D7646-8D27-4436-8B03-4A6FF9B29BF0}"/>
              </a:ext>
            </a:extLst>
          </p:cNvPr>
          <p:cNvSpPr>
            <a:spLocks/>
          </p:cNvSpPr>
          <p:nvPr/>
        </p:nvSpPr>
        <p:spPr bwMode="auto">
          <a:xfrm>
            <a:off x="4549776" y="4492625"/>
            <a:ext cx="387350" cy="395288"/>
          </a:xfrm>
          <a:custGeom>
            <a:avLst/>
            <a:gdLst>
              <a:gd name="T0" fmla="*/ 20161250 w 244"/>
              <a:gd name="T1" fmla="*/ 15120957 h 249"/>
              <a:gd name="T2" fmla="*/ 50403125 w 244"/>
              <a:gd name="T3" fmla="*/ 10080638 h 249"/>
              <a:gd name="T4" fmla="*/ 75604688 w 244"/>
              <a:gd name="T5" fmla="*/ 5040319 h 249"/>
              <a:gd name="T6" fmla="*/ 100806250 w 244"/>
              <a:gd name="T7" fmla="*/ 25201594 h 249"/>
              <a:gd name="T8" fmla="*/ 257055938 w 244"/>
              <a:gd name="T9" fmla="*/ 25201594 h 249"/>
              <a:gd name="T10" fmla="*/ 317539688 w 244"/>
              <a:gd name="T11" fmla="*/ 40322551 h 249"/>
              <a:gd name="T12" fmla="*/ 347781563 w 244"/>
              <a:gd name="T13" fmla="*/ 50403189 h 249"/>
              <a:gd name="T14" fmla="*/ 378023438 w 244"/>
              <a:gd name="T15" fmla="*/ 50403189 h 249"/>
              <a:gd name="T16" fmla="*/ 403225000 w 244"/>
              <a:gd name="T17" fmla="*/ 55443508 h 249"/>
              <a:gd name="T18" fmla="*/ 428426563 w 244"/>
              <a:gd name="T19" fmla="*/ 55443508 h 249"/>
              <a:gd name="T20" fmla="*/ 453628125 w 244"/>
              <a:gd name="T21" fmla="*/ 55443508 h 249"/>
              <a:gd name="T22" fmla="*/ 473789375 w 244"/>
              <a:gd name="T23" fmla="*/ 50403189 h 249"/>
              <a:gd name="T24" fmla="*/ 504031250 w 244"/>
              <a:gd name="T25" fmla="*/ 45362870 h 249"/>
              <a:gd name="T26" fmla="*/ 534273125 w 244"/>
              <a:gd name="T27" fmla="*/ 35282232 h 249"/>
              <a:gd name="T28" fmla="*/ 559474688 w 244"/>
              <a:gd name="T29" fmla="*/ 30241913 h 249"/>
              <a:gd name="T30" fmla="*/ 589716563 w 244"/>
              <a:gd name="T31" fmla="*/ 30241913 h 249"/>
              <a:gd name="T32" fmla="*/ 614918125 w 244"/>
              <a:gd name="T33" fmla="*/ 45362870 h 249"/>
              <a:gd name="T34" fmla="*/ 594756875 w 244"/>
              <a:gd name="T35" fmla="*/ 50403189 h 249"/>
              <a:gd name="T36" fmla="*/ 574595625 w 244"/>
              <a:gd name="T37" fmla="*/ 55443508 h 249"/>
              <a:gd name="T38" fmla="*/ 549394063 w 244"/>
              <a:gd name="T39" fmla="*/ 75604783 h 249"/>
              <a:gd name="T40" fmla="*/ 529232813 w 244"/>
              <a:gd name="T41" fmla="*/ 65524145 h 249"/>
              <a:gd name="T42" fmla="*/ 488910313 w 244"/>
              <a:gd name="T43" fmla="*/ 60483827 h 249"/>
              <a:gd name="T44" fmla="*/ 433466875 w 244"/>
              <a:gd name="T45" fmla="*/ 75604783 h 249"/>
              <a:gd name="T46" fmla="*/ 418345938 w 244"/>
              <a:gd name="T47" fmla="*/ 141128929 h 249"/>
              <a:gd name="T48" fmla="*/ 418345938 w 244"/>
              <a:gd name="T49" fmla="*/ 236894987 h 249"/>
              <a:gd name="T50" fmla="*/ 372983125 w 244"/>
              <a:gd name="T51" fmla="*/ 274698172 h 249"/>
              <a:gd name="T52" fmla="*/ 372983125 w 244"/>
              <a:gd name="T53" fmla="*/ 360383593 h 249"/>
              <a:gd name="T54" fmla="*/ 372983125 w 244"/>
              <a:gd name="T55" fmla="*/ 441028695 h 249"/>
              <a:gd name="T56" fmla="*/ 367942813 w 244"/>
              <a:gd name="T57" fmla="*/ 501512522 h 249"/>
              <a:gd name="T58" fmla="*/ 367942813 w 244"/>
              <a:gd name="T59" fmla="*/ 556956029 h 249"/>
              <a:gd name="T60" fmla="*/ 367942813 w 244"/>
              <a:gd name="T61" fmla="*/ 602318899 h 249"/>
              <a:gd name="T62" fmla="*/ 342741250 w 244"/>
              <a:gd name="T63" fmla="*/ 612399537 h 249"/>
              <a:gd name="T64" fmla="*/ 332660625 w 244"/>
              <a:gd name="T65" fmla="*/ 627520494 h 249"/>
              <a:gd name="T66" fmla="*/ 302418750 w 244"/>
              <a:gd name="T67" fmla="*/ 622480175 h 249"/>
              <a:gd name="T68" fmla="*/ 277217188 w 244"/>
              <a:gd name="T69" fmla="*/ 622480175 h 249"/>
              <a:gd name="T70" fmla="*/ 257055938 w 244"/>
              <a:gd name="T71" fmla="*/ 612399537 h 249"/>
              <a:gd name="T72" fmla="*/ 246975313 w 244"/>
              <a:gd name="T73" fmla="*/ 592238262 h 249"/>
              <a:gd name="T74" fmla="*/ 226814063 w 244"/>
              <a:gd name="T75" fmla="*/ 592238262 h 249"/>
              <a:gd name="T76" fmla="*/ 211693125 w 244"/>
              <a:gd name="T77" fmla="*/ 607359218 h 249"/>
              <a:gd name="T78" fmla="*/ 186491563 w 244"/>
              <a:gd name="T79" fmla="*/ 587197943 h 249"/>
              <a:gd name="T80" fmla="*/ 166330313 w 244"/>
              <a:gd name="T81" fmla="*/ 561996348 h 249"/>
              <a:gd name="T82" fmla="*/ 156249688 w 244"/>
              <a:gd name="T83" fmla="*/ 531754435 h 249"/>
              <a:gd name="T84" fmla="*/ 151209375 w 244"/>
              <a:gd name="T85" fmla="*/ 506552841 h 249"/>
              <a:gd name="T86" fmla="*/ 146169063 w 244"/>
              <a:gd name="T87" fmla="*/ 486391565 h 249"/>
              <a:gd name="T88" fmla="*/ 136088438 w 244"/>
              <a:gd name="T89" fmla="*/ 456149652 h 249"/>
              <a:gd name="T90" fmla="*/ 136088438 w 244"/>
              <a:gd name="T91" fmla="*/ 430948058 h 249"/>
              <a:gd name="T92" fmla="*/ 131048125 w 244"/>
              <a:gd name="T93" fmla="*/ 405746463 h 249"/>
              <a:gd name="T94" fmla="*/ 120967500 w 244"/>
              <a:gd name="T95" fmla="*/ 375504550 h 249"/>
              <a:gd name="T96" fmla="*/ 126007813 w 244"/>
              <a:gd name="T97" fmla="*/ 350302956 h 249"/>
              <a:gd name="T98" fmla="*/ 120967500 w 244"/>
              <a:gd name="T99" fmla="*/ 325101361 h 249"/>
              <a:gd name="T100" fmla="*/ 131048125 w 244"/>
              <a:gd name="T101" fmla="*/ 315020723 h 249"/>
              <a:gd name="T102" fmla="*/ 126007813 w 244"/>
              <a:gd name="T103" fmla="*/ 294859448 h 249"/>
              <a:gd name="T104" fmla="*/ 115927188 w 244"/>
              <a:gd name="T105" fmla="*/ 269657854 h 249"/>
              <a:gd name="T106" fmla="*/ 100806250 w 244"/>
              <a:gd name="T107" fmla="*/ 244456259 h 249"/>
              <a:gd name="T108" fmla="*/ 85685313 w 244"/>
              <a:gd name="T109" fmla="*/ 221774031 h 249"/>
              <a:gd name="T110" fmla="*/ 75604688 w 244"/>
              <a:gd name="T111" fmla="*/ 196572436 h 249"/>
              <a:gd name="T112" fmla="*/ 65524063 w 244"/>
              <a:gd name="T113" fmla="*/ 171370842 h 249"/>
              <a:gd name="T114" fmla="*/ 50403125 w 244"/>
              <a:gd name="T115" fmla="*/ 146169247 h 249"/>
              <a:gd name="T116" fmla="*/ 40322500 w 244"/>
              <a:gd name="T117" fmla="*/ 115927334 h 249"/>
              <a:gd name="T118" fmla="*/ 25201563 w 244"/>
              <a:gd name="T119" fmla="*/ 95766059 h 249"/>
              <a:gd name="T120" fmla="*/ 10080625 w 244"/>
              <a:gd name="T121" fmla="*/ 70564464 h 249"/>
              <a:gd name="T122" fmla="*/ 0 w 244"/>
              <a:gd name="T123" fmla="*/ 40322551 h 24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4" h="249">
                <a:moveTo>
                  <a:pt x="0" y="8"/>
                </a:move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6" y="6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96" y="10"/>
                </a:lnTo>
                <a:lnTo>
                  <a:pt x="98" y="10"/>
                </a:lnTo>
                <a:lnTo>
                  <a:pt x="102" y="10"/>
                </a:lnTo>
                <a:lnTo>
                  <a:pt x="104" y="10"/>
                </a:lnTo>
                <a:lnTo>
                  <a:pt x="122" y="10"/>
                </a:lnTo>
                <a:lnTo>
                  <a:pt x="122" y="12"/>
                </a:lnTo>
                <a:lnTo>
                  <a:pt x="124" y="14"/>
                </a:lnTo>
                <a:lnTo>
                  <a:pt x="124" y="16"/>
                </a:lnTo>
                <a:lnTo>
                  <a:pt x="126" y="16"/>
                </a:lnTo>
                <a:lnTo>
                  <a:pt x="128" y="18"/>
                </a:lnTo>
                <a:lnTo>
                  <a:pt x="130" y="18"/>
                </a:lnTo>
                <a:lnTo>
                  <a:pt x="132" y="20"/>
                </a:lnTo>
                <a:lnTo>
                  <a:pt x="134" y="18"/>
                </a:lnTo>
                <a:lnTo>
                  <a:pt x="136" y="18"/>
                </a:lnTo>
                <a:lnTo>
                  <a:pt x="138" y="20"/>
                </a:lnTo>
                <a:lnTo>
                  <a:pt x="142" y="20"/>
                </a:lnTo>
                <a:lnTo>
                  <a:pt x="144" y="20"/>
                </a:lnTo>
                <a:lnTo>
                  <a:pt x="146" y="20"/>
                </a:lnTo>
                <a:lnTo>
                  <a:pt x="148" y="20"/>
                </a:lnTo>
                <a:lnTo>
                  <a:pt x="150" y="20"/>
                </a:lnTo>
                <a:lnTo>
                  <a:pt x="152" y="20"/>
                </a:lnTo>
                <a:lnTo>
                  <a:pt x="154" y="20"/>
                </a:lnTo>
                <a:lnTo>
                  <a:pt x="156" y="20"/>
                </a:lnTo>
                <a:lnTo>
                  <a:pt x="158" y="22"/>
                </a:lnTo>
                <a:lnTo>
                  <a:pt x="160" y="22"/>
                </a:lnTo>
                <a:lnTo>
                  <a:pt x="162" y="22"/>
                </a:lnTo>
                <a:lnTo>
                  <a:pt x="164" y="22"/>
                </a:lnTo>
                <a:lnTo>
                  <a:pt x="166" y="22"/>
                </a:lnTo>
                <a:lnTo>
                  <a:pt x="168" y="22"/>
                </a:lnTo>
                <a:lnTo>
                  <a:pt x="170" y="22"/>
                </a:lnTo>
                <a:lnTo>
                  <a:pt x="172" y="22"/>
                </a:lnTo>
                <a:lnTo>
                  <a:pt x="174" y="22"/>
                </a:lnTo>
                <a:lnTo>
                  <a:pt x="176" y="22"/>
                </a:lnTo>
                <a:lnTo>
                  <a:pt x="178" y="22"/>
                </a:lnTo>
                <a:lnTo>
                  <a:pt x="180" y="22"/>
                </a:lnTo>
                <a:lnTo>
                  <a:pt x="182" y="22"/>
                </a:lnTo>
                <a:lnTo>
                  <a:pt x="184" y="22"/>
                </a:lnTo>
                <a:lnTo>
                  <a:pt x="186" y="20"/>
                </a:lnTo>
                <a:lnTo>
                  <a:pt x="188" y="20"/>
                </a:lnTo>
                <a:lnTo>
                  <a:pt x="190" y="20"/>
                </a:lnTo>
                <a:lnTo>
                  <a:pt x="192" y="20"/>
                </a:lnTo>
                <a:lnTo>
                  <a:pt x="194" y="18"/>
                </a:lnTo>
                <a:lnTo>
                  <a:pt x="196" y="18"/>
                </a:lnTo>
                <a:lnTo>
                  <a:pt x="198" y="18"/>
                </a:lnTo>
                <a:lnTo>
                  <a:pt x="200" y="18"/>
                </a:lnTo>
                <a:lnTo>
                  <a:pt x="202" y="18"/>
                </a:lnTo>
                <a:lnTo>
                  <a:pt x="204" y="16"/>
                </a:lnTo>
                <a:lnTo>
                  <a:pt x="206" y="16"/>
                </a:lnTo>
                <a:lnTo>
                  <a:pt x="208" y="16"/>
                </a:lnTo>
                <a:lnTo>
                  <a:pt x="212" y="14"/>
                </a:lnTo>
                <a:lnTo>
                  <a:pt x="214" y="14"/>
                </a:lnTo>
                <a:lnTo>
                  <a:pt x="216" y="14"/>
                </a:lnTo>
                <a:lnTo>
                  <a:pt x="218" y="14"/>
                </a:lnTo>
                <a:lnTo>
                  <a:pt x="220" y="14"/>
                </a:lnTo>
                <a:lnTo>
                  <a:pt x="222" y="12"/>
                </a:lnTo>
                <a:lnTo>
                  <a:pt x="224" y="12"/>
                </a:lnTo>
                <a:lnTo>
                  <a:pt x="226" y="12"/>
                </a:lnTo>
                <a:lnTo>
                  <a:pt x="230" y="12"/>
                </a:lnTo>
                <a:lnTo>
                  <a:pt x="232" y="14"/>
                </a:lnTo>
                <a:lnTo>
                  <a:pt x="234" y="12"/>
                </a:lnTo>
                <a:lnTo>
                  <a:pt x="236" y="12"/>
                </a:lnTo>
                <a:lnTo>
                  <a:pt x="238" y="14"/>
                </a:lnTo>
                <a:lnTo>
                  <a:pt x="240" y="14"/>
                </a:lnTo>
                <a:lnTo>
                  <a:pt x="242" y="16"/>
                </a:lnTo>
                <a:lnTo>
                  <a:pt x="244" y="18"/>
                </a:lnTo>
                <a:lnTo>
                  <a:pt x="242" y="20"/>
                </a:lnTo>
                <a:lnTo>
                  <a:pt x="240" y="20"/>
                </a:lnTo>
                <a:lnTo>
                  <a:pt x="238" y="18"/>
                </a:lnTo>
                <a:lnTo>
                  <a:pt x="236" y="20"/>
                </a:lnTo>
                <a:lnTo>
                  <a:pt x="234" y="20"/>
                </a:lnTo>
                <a:lnTo>
                  <a:pt x="234" y="22"/>
                </a:lnTo>
                <a:lnTo>
                  <a:pt x="232" y="24"/>
                </a:lnTo>
                <a:lnTo>
                  <a:pt x="230" y="24"/>
                </a:lnTo>
                <a:lnTo>
                  <a:pt x="230" y="22"/>
                </a:lnTo>
                <a:lnTo>
                  <a:pt x="228" y="22"/>
                </a:lnTo>
                <a:lnTo>
                  <a:pt x="226" y="22"/>
                </a:lnTo>
                <a:lnTo>
                  <a:pt x="224" y="24"/>
                </a:lnTo>
                <a:lnTo>
                  <a:pt x="222" y="26"/>
                </a:lnTo>
                <a:lnTo>
                  <a:pt x="220" y="26"/>
                </a:lnTo>
                <a:lnTo>
                  <a:pt x="220" y="28"/>
                </a:lnTo>
                <a:lnTo>
                  <a:pt x="218" y="30"/>
                </a:lnTo>
                <a:lnTo>
                  <a:pt x="216" y="32"/>
                </a:lnTo>
                <a:lnTo>
                  <a:pt x="214" y="32"/>
                </a:lnTo>
                <a:lnTo>
                  <a:pt x="214" y="30"/>
                </a:lnTo>
                <a:lnTo>
                  <a:pt x="212" y="28"/>
                </a:lnTo>
                <a:lnTo>
                  <a:pt x="210" y="26"/>
                </a:lnTo>
                <a:lnTo>
                  <a:pt x="210" y="24"/>
                </a:lnTo>
                <a:lnTo>
                  <a:pt x="208" y="22"/>
                </a:lnTo>
                <a:lnTo>
                  <a:pt x="206" y="22"/>
                </a:lnTo>
                <a:lnTo>
                  <a:pt x="204" y="24"/>
                </a:lnTo>
                <a:lnTo>
                  <a:pt x="198" y="24"/>
                </a:lnTo>
                <a:lnTo>
                  <a:pt x="194" y="24"/>
                </a:lnTo>
                <a:lnTo>
                  <a:pt x="190" y="26"/>
                </a:lnTo>
                <a:lnTo>
                  <a:pt x="186" y="26"/>
                </a:lnTo>
                <a:lnTo>
                  <a:pt x="182" y="28"/>
                </a:lnTo>
                <a:lnTo>
                  <a:pt x="176" y="28"/>
                </a:lnTo>
                <a:lnTo>
                  <a:pt x="172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8"/>
                </a:lnTo>
                <a:lnTo>
                  <a:pt x="168" y="44"/>
                </a:lnTo>
                <a:lnTo>
                  <a:pt x="166" y="46"/>
                </a:lnTo>
                <a:lnTo>
                  <a:pt x="166" y="56"/>
                </a:lnTo>
                <a:lnTo>
                  <a:pt x="166" y="58"/>
                </a:lnTo>
                <a:lnTo>
                  <a:pt x="166" y="74"/>
                </a:lnTo>
                <a:lnTo>
                  <a:pt x="166" y="76"/>
                </a:lnTo>
                <a:lnTo>
                  <a:pt x="166" y="82"/>
                </a:lnTo>
                <a:lnTo>
                  <a:pt x="166" y="84"/>
                </a:lnTo>
                <a:lnTo>
                  <a:pt x="166" y="94"/>
                </a:lnTo>
                <a:lnTo>
                  <a:pt x="166" y="95"/>
                </a:lnTo>
                <a:lnTo>
                  <a:pt x="166" y="101"/>
                </a:lnTo>
                <a:lnTo>
                  <a:pt x="166" y="103"/>
                </a:lnTo>
                <a:lnTo>
                  <a:pt x="166" y="105"/>
                </a:lnTo>
                <a:lnTo>
                  <a:pt x="148" y="105"/>
                </a:lnTo>
                <a:lnTo>
                  <a:pt x="148" y="109"/>
                </a:lnTo>
                <a:lnTo>
                  <a:pt x="148" y="111"/>
                </a:lnTo>
                <a:lnTo>
                  <a:pt x="148" y="121"/>
                </a:lnTo>
                <a:lnTo>
                  <a:pt x="148" y="123"/>
                </a:lnTo>
                <a:lnTo>
                  <a:pt x="148" y="133"/>
                </a:lnTo>
                <a:lnTo>
                  <a:pt x="148" y="135"/>
                </a:lnTo>
                <a:lnTo>
                  <a:pt x="148" y="143"/>
                </a:lnTo>
                <a:lnTo>
                  <a:pt x="148" y="147"/>
                </a:lnTo>
                <a:lnTo>
                  <a:pt x="148" y="155"/>
                </a:lnTo>
                <a:lnTo>
                  <a:pt x="148" y="157"/>
                </a:lnTo>
                <a:lnTo>
                  <a:pt x="148" y="165"/>
                </a:lnTo>
                <a:lnTo>
                  <a:pt x="148" y="167"/>
                </a:lnTo>
                <a:lnTo>
                  <a:pt x="148" y="175"/>
                </a:lnTo>
                <a:lnTo>
                  <a:pt x="146" y="177"/>
                </a:lnTo>
                <a:lnTo>
                  <a:pt x="146" y="183"/>
                </a:lnTo>
                <a:lnTo>
                  <a:pt x="146" y="191"/>
                </a:lnTo>
                <a:lnTo>
                  <a:pt x="146" y="193"/>
                </a:lnTo>
                <a:lnTo>
                  <a:pt x="146" y="199"/>
                </a:lnTo>
                <a:lnTo>
                  <a:pt x="146" y="201"/>
                </a:lnTo>
                <a:lnTo>
                  <a:pt x="146" y="205"/>
                </a:lnTo>
                <a:lnTo>
                  <a:pt x="146" y="207"/>
                </a:lnTo>
                <a:lnTo>
                  <a:pt x="146" y="213"/>
                </a:lnTo>
                <a:lnTo>
                  <a:pt x="146" y="215"/>
                </a:lnTo>
                <a:lnTo>
                  <a:pt x="146" y="221"/>
                </a:lnTo>
                <a:lnTo>
                  <a:pt x="146" y="229"/>
                </a:lnTo>
                <a:lnTo>
                  <a:pt x="146" y="231"/>
                </a:lnTo>
                <a:lnTo>
                  <a:pt x="146" y="235"/>
                </a:lnTo>
                <a:lnTo>
                  <a:pt x="146" y="237"/>
                </a:lnTo>
                <a:lnTo>
                  <a:pt x="146" y="239"/>
                </a:lnTo>
                <a:lnTo>
                  <a:pt x="144" y="239"/>
                </a:lnTo>
                <a:lnTo>
                  <a:pt x="142" y="239"/>
                </a:lnTo>
                <a:lnTo>
                  <a:pt x="140" y="239"/>
                </a:lnTo>
                <a:lnTo>
                  <a:pt x="138" y="241"/>
                </a:lnTo>
                <a:lnTo>
                  <a:pt x="136" y="243"/>
                </a:lnTo>
                <a:lnTo>
                  <a:pt x="134" y="245"/>
                </a:lnTo>
                <a:lnTo>
                  <a:pt x="132" y="247"/>
                </a:lnTo>
                <a:lnTo>
                  <a:pt x="132" y="249"/>
                </a:lnTo>
                <a:lnTo>
                  <a:pt x="130" y="249"/>
                </a:lnTo>
                <a:lnTo>
                  <a:pt x="128" y="249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18" y="247"/>
                </a:lnTo>
                <a:lnTo>
                  <a:pt x="116" y="247"/>
                </a:lnTo>
                <a:lnTo>
                  <a:pt x="114" y="247"/>
                </a:lnTo>
                <a:lnTo>
                  <a:pt x="112" y="247"/>
                </a:lnTo>
                <a:lnTo>
                  <a:pt x="110" y="247"/>
                </a:lnTo>
                <a:lnTo>
                  <a:pt x="108" y="245"/>
                </a:lnTo>
                <a:lnTo>
                  <a:pt x="106" y="245"/>
                </a:lnTo>
                <a:lnTo>
                  <a:pt x="104" y="245"/>
                </a:lnTo>
                <a:lnTo>
                  <a:pt x="102" y="243"/>
                </a:lnTo>
                <a:lnTo>
                  <a:pt x="100" y="243"/>
                </a:lnTo>
                <a:lnTo>
                  <a:pt x="98" y="241"/>
                </a:lnTo>
                <a:lnTo>
                  <a:pt x="98" y="239"/>
                </a:lnTo>
                <a:lnTo>
                  <a:pt x="100" y="237"/>
                </a:lnTo>
                <a:lnTo>
                  <a:pt x="98" y="235"/>
                </a:lnTo>
                <a:lnTo>
                  <a:pt x="96" y="233"/>
                </a:lnTo>
                <a:lnTo>
                  <a:pt x="96" y="231"/>
                </a:lnTo>
                <a:lnTo>
                  <a:pt x="94" y="229"/>
                </a:lnTo>
                <a:lnTo>
                  <a:pt x="92" y="231"/>
                </a:lnTo>
                <a:lnTo>
                  <a:pt x="90" y="233"/>
                </a:lnTo>
                <a:lnTo>
                  <a:pt x="90" y="235"/>
                </a:lnTo>
                <a:lnTo>
                  <a:pt x="88" y="235"/>
                </a:lnTo>
                <a:lnTo>
                  <a:pt x="88" y="237"/>
                </a:lnTo>
                <a:lnTo>
                  <a:pt x="88" y="239"/>
                </a:lnTo>
                <a:lnTo>
                  <a:pt x="86" y="239"/>
                </a:lnTo>
                <a:lnTo>
                  <a:pt x="84" y="241"/>
                </a:lnTo>
                <a:lnTo>
                  <a:pt x="82" y="241"/>
                </a:lnTo>
                <a:lnTo>
                  <a:pt x="80" y="239"/>
                </a:lnTo>
                <a:lnTo>
                  <a:pt x="78" y="239"/>
                </a:lnTo>
                <a:lnTo>
                  <a:pt x="78" y="237"/>
                </a:lnTo>
                <a:lnTo>
                  <a:pt x="76" y="235"/>
                </a:lnTo>
                <a:lnTo>
                  <a:pt x="74" y="233"/>
                </a:lnTo>
                <a:lnTo>
                  <a:pt x="72" y="231"/>
                </a:lnTo>
                <a:lnTo>
                  <a:pt x="70" y="229"/>
                </a:lnTo>
                <a:lnTo>
                  <a:pt x="70" y="227"/>
                </a:lnTo>
                <a:lnTo>
                  <a:pt x="68" y="225"/>
                </a:lnTo>
                <a:lnTo>
                  <a:pt x="66" y="225"/>
                </a:lnTo>
                <a:lnTo>
                  <a:pt x="66" y="223"/>
                </a:lnTo>
                <a:lnTo>
                  <a:pt x="66" y="221"/>
                </a:lnTo>
                <a:lnTo>
                  <a:pt x="64" y="219"/>
                </a:lnTo>
                <a:lnTo>
                  <a:pt x="64" y="217"/>
                </a:lnTo>
                <a:lnTo>
                  <a:pt x="62" y="215"/>
                </a:lnTo>
                <a:lnTo>
                  <a:pt x="62" y="213"/>
                </a:lnTo>
                <a:lnTo>
                  <a:pt x="62" y="211"/>
                </a:lnTo>
                <a:lnTo>
                  <a:pt x="62" y="209"/>
                </a:lnTo>
                <a:lnTo>
                  <a:pt x="62" y="207"/>
                </a:lnTo>
                <a:lnTo>
                  <a:pt x="60" y="207"/>
                </a:lnTo>
                <a:lnTo>
                  <a:pt x="60" y="205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58" y="195"/>
                </a:lnTo>
                <a:lnTo>
                  <a:pt x="56" y="193"/>
                </a:lnTo>
                <a:lnTo>
                  <a:pt x="58" y="193"/>
                </a:lnTo>
                <a:lnTo>
                  <a:pt x="58" y="191"/>
                </a:lnTo>
                <a:lnTo>
                  <a:pt x="58" y="189"/>
                </a:lnTo>
                <a:lnTo>
                  <a:pt x="56" y="187"/>
                </a:lnTo>
                <a:lnTo>
                  <a:pt x="56" y="185"/>
                </a:lnTo>
                <a:lnTo>
                  <a:pt x="56" y="183"/>
                </a:lnTo>
                <a:lnTo>
                  <a:pt x="54" y="181"/>
                </a:lnTo>
                <a:lnTo>
                  <a:pt x="56" y="179"/>
                </a:lnTo>
                <a:lnTo>
                  <a:pt x="56" y="177"/>
                </a:lnTo>
                <a:lnTo>
                  <a:pt x="54" y="175"/>
                </a:lnTo>
                <a:lnTo>
                  <a:pt x="54" y="173"/>
                </a:lnTo>
                <a:lnTo>
                  <a:pt x="54" y="171"/>
                </a:lnTo>
                <a:lnTo>
                  <a:pt x="56" y="169"/>
                </a:lnTo>
                <a:lnTo>
                  <a:pt x="54" y="167"/>
                </a:lnTo>
                <a:lnTo>
                  <a:pt x="54" y="165"/>
                </a:lnTo>
                <a:lnTo>
                  <a:pt x="54" y="163"/>
                </a:lnTo>
                <a:lnTo>
                  <a:pt x="52" y="161"/>
                </a:lnTo>
                <a:lnTo>
                  <a:pt x="52" y="159"/>
                </a:lnTo>
                <a:lnTo>
                  <a:pt x="52" y="157"/>
                </a:lnTo>
                <a:lnTo>
                  <a:pt x="50" y="155"/>
                </a:lnTo>
                <a:lnTo>
                  <a:pt x="50" y="153"/>
                </a:lnTo>
                <a:lnTo>
                  <a:pt x="50" y="151"/>
                </a:lnTo>
                <a:lnTo>
                  <a:pt x="48" y="149"/>
                </a:lnTo>
                <a:lnTo>
                  <a:pt x="48" y="147"/>
                </a:lnTo>
                <a:lnTo>
                  <a:pt x="50" y="145"/>
                </a:lnTo>
                <a:lnTo>
                  <a:pt x="50" y="143"/>
                </a:lnTo>
                <a:lnTo>
                  <a:pt x="48" y="141"/>
                </a:lnTo>
                <a:lnTo>
                  <a:pt x="50" y="139"/>
                </a:lnTo>
                <a:lnTo>
                  <a:pt x="50" y="137"/>
                </a:lnTo>
                <a:lnTo>
                  <a:pt x="48" y="135"/>
                </a:lnTo>
                <a:lnTo>
                  <a:pt x="48" y="133"/>
                </a:lnTo>
                <a:lnTo>
                  <a:pt x="50" y="133"/>
                </a:lnTo>
                <a:lnTo>
                  <a:pt x="48" y="131"/>
                </a:lnTo>
                <a:lnTo>
                  <a:pt x="48" y="129"/>
                </a:lnTo>
                <a:lnTo>
                  <a:pt x="50" y="129"/>
                </a:lnTo>
                <a:lnTo>
                  <a:pt x="52" y="129"/>
                </a:lnTo>
                <a:lnTo>
                  <a:pt x="54" y="129"/>
                </a:lnTo>
                <a:lnTo>
                  <a:pt x="52" y="127"/>
                </a:lnTo>
                <a:lnTo>
                  <a:pt x="52" y="125"/>
                </a:lnTo>
                <a:lnTo>
                  <a:pt x="52" y="119"/>
                </a:lnTo>
                <a:lnTo>
                  <a:pt x="52" y="117"/>
                </a:lnTo>
                <a:lnTo>
                  <a:pt x="50" y="119"/>
                </a:lnTo>
                <a:lnTo>
                  <a:pt x="50" y="117"/>
                </a:lnTo>
                <a:lnTo>
                  <a:pt x="50" y="115"/>
                </a:lnTo>
                <a:lnTo>
                  <a:pt x="48" y="113"/>
                </a:lnTo>
                <a:lnTo>
                  <a:pt x="48" y="111"/>
                </a:lnTo>
                <a:lnTo>
                  <a:pt x="46" y="109"/>
                </a:lnTo>
                <a:lnTo>
                  <a:pt x="46" y="107"/>
                </a:lnTo>
                <a:lnTo>
                  <a:pt x="44" y="107"/>
                </a:lnTo>
                <a:lnTo>
                  <a:pt x="44" y="105"/>
                </a:lnTo>
                <a:lnTo>
                  <a:pt x="42" y="103"/>
                </a:lnTo>
                <a:lnTo>
                  <a:pt x="40" y="101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5"/>
                </a:lnTo>
                <a:lnTo>
                  <a:pt x="38" y="94"/>
                </a:lnTo>
                <a:lnTo>
                  <a:pt x="36" y="92"/>
                </a:lnTo>
                <a:lnTo>
                  <a:pt x="34" y="88"/>
                </a:lnTo>
                <a:lnTo>
                  <a:pt x="32" y="86"/>
                </a:lnTo>
                <a:lnTo>
                  <a:pt x="30" y="84"/>
                </a:lnTo>
                <a:lnTo>
                  <a:pt x="30" y="82"/>
                </a:lnTo>
                <a:lnTo>
                  <a:pt x="30" y="80"/>
                </a:lnTo>
                <a:lnTo>
                  <a:pt x="30" y="78"/>
                </a:lnTo>
                <a:lnTo>
                  <a:pt x="28" y="76"/>
                </a:lnTo>
                <a:lnTo>
                  <a:pt x="28" y="74"/>
                </a:lnTo>
                <a:lnTo>
                  <a:pt x="28" y="72"/>
                </a:lnTo>
                <a:lnTo>
                  <a:pt x="26" y="72"/>
                </a:lnTo>
                <a:lnTo>
                  <a:pt x="26" y="70"/>
                </a:lnTo>
                <a:lnTo>
                  <a:pt x="26" y="68"/>
                </a:lnTo>
                <a:lnTo>
                  <a:pt x="24" y="66"/>
                </a:lnTo>
                <a:lnTo>
                  <a:pt x="24" y="64"/>
                </a:lnTo>
                <a:lnTo>
                  <a:pt x="22" y="62"/>
                </a:lnTo>
                <a:lnTo>
                  <a:pt x="22" y="60"/>
                </a:lnTo>
                <a:lnTo>
                  <a:pt x="20" y="58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48"/>
                </a:lnTo>
                <a:lnTo>
                  <a:pt x="16" y="46"/>
                </a:lnTo>
                <a:lnTo>
                  <a:pt x="14" y="44"/>
                </a:lnTo>
                <a:lnTo>
                  <a:pt x="14" y="42"/>
                </a:lnTo>
                <a:lnTo>
                  <a:pt x="12" y="40"/>
                </a:lnTo>
                <a:lnTo>
                  <a:pt x="10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9" name="Freeform 2343">
            <a:extLst>
              <a:ext uri="{FF2B5EF4-FFF2-40B4-BE49-F238E27FC236}">
                <a16:creationId xmlns:a16="http://schemas.microsoft.com/office/drawing/2014/main" id="{BE0FE43E-D96E-425E-AA22-DFDF385F4DEB}"/>
              </a:ext>
            </a:extLst>
          </p:cNvPr>
          <p:cNvSpPr>
            <a:spLocks/>
          </p:cNvSpPr>
          <p:nvPr/>
        </p:nvSpPr>
        <p:spPr bwMode="auto">
          <a:xfrm>
            <a:off x="4549776" y="4492625"/>
            <a:ext cx="387350" cy="395288"/>
          </a:xfrm>
          <a:custGeom>
            <a:avLst/>
            <a:gdLst>
              <a:gd name="T0" fmla="*/ 20161250 w 244"/>
              <a:gd name="T1" fmla="*/ 15120957 h 249"/>
              <a:gd name="T2" fmla="*/ 50403125 w 244"/>
              <a:gd name="T3" fmla="*/ 10080638 h 249"/>
              <a:gd name="T4" fmla="*/ 75604688 w 244"/>
              <a:gd name="T5" fmla="*/ 5040319 h 249"/>
              <a:gd name="T6" fmla="*/ 100806250 w 244"/>
              <a:gd name="T7" fmla="*/ 25201594 h 249"/>
              <a:gd name="T8" fmla="*/ 257055938 w 244"/>
              <a:gd name="T9" fmla="*/ 25201594 h 249"/>
              <a:gd name="T10" fmla="*/ 317539688 w 244"/>
              <a:gd name="T11" fmla="*/ 40322551 h 249"/>
              <a:gd name="T12" fmla="*/ 347781563 w 244"/>
              <a:gd name="T13" fmla="*/ 50403189 h 249"/>
              <a:gd name="T14" fmla="*/ 378023438 w 244"/>
              <a:gd name="T15" fmla="*/ 50403189 h 249"/>
              <a:gd name="T16" fmla="*/ 403225000 w 244"/>
              <a:gd name="T17" fmla="*/ 55443508 h 249"/>
              <a:gd name="T18" fmla="*/ 428426563 w 244"/>
              <a:gd name="T19" fmla="*/ 55443508 h 249"/>
              <a:gd name="T20" fmla="*/ 453628125 w 244"/>
              <a:gd name="T21" fmla="*/ 55443508 h 249"/>
              <a:gd name="T22" fmla="*/ 473789375 w 244"/>
              <a:gd name="T23" fmla="*/ 50403189 h 249"/>
              <a:gd name="T24" fmla="*/ 504031250 w 244"/>
              <a:gd name="T25" fmla="*/ 45362870 h 249"/>
              <a:gd name="T26" fmla="*/ 534273125 w 244"/>
              <a:gd name="T27" fmla="*/ 35282232 h 249"/>
              <a:gd name="T28" fmla="*/ 559474688 w 244"/>
              <a:gd name="T29" fmla="*/ 30241913 h 249"/>
              <a:gd name="T30" fmla="*/ 589716563 w 244"/>
              <a:gd name="T31" fmla="*/ 30241913 h 249"/>
              <a:gd name="T32" fmla="*/ 614918125 w 244"/>
              <a:gd name="T33" fmla="*/ 45362870 h 249"/>
              <a:gd name="T34" fmla="*/ 594756875 w 244"/>
              <a:gd name="T35" fmla="*/ 50403189 h 249"/>
              <a:gd name="T36" fmla="*/ 574595625 w 244"/>
              <a:gd name="T37" fmla="*/ 55443508 h 249"/>
              <a:gd name="T38" fmla="*/ 549394063 w 244"/>
              <a:gd name="T39" fmla="*/ 75604783 h 249"/>
              <a:gd name="T40" fmla="*/ 529232813 w 244"/>
              <a:gd name="T41" fmla="*/ 65524145 h 249"/>
              <a:gd name="T42" fmla="*/ 488910313 w 244"/>
              <a:gd name="T43" fmla="*/ 60483827 h 249"/>
              <a:gd name="T44" fmla="*/ 433466875 w 244"/>
              <a:gd name="T45" fmla="*/ 75604783 h 249"/>
              <a:gd name="T46" fmla="*/ 418345938 w 244"/>
              <a:gd name="T47" fmla="*/ 141128929 h 249"/>
              <a:gd name="T48" fmla="*/ 418345938 w 244"/>
              <a:gd name="T49" fmla="*/ 236894987 h 249"/>
              <a:gd name="T50" fmla="*/ 372983125 w 244"/>
              <a:gd name="T51" fmla="*/ 274698172 h 249"/>
              <a:gd name="T52" fmla="*/ 372983125 w 244"/>
              <a:gd name="T53" fmla="*/ 360383593 h 249"/>
              <a:gd name="T54" fmla="*/ 372983125 w 244"/>
              <a:gd name="T55" fmla="*/ 441028695 h 249"/>
              <a:gd name="T56" fmla="*/ 367942813 w 244"/>
              <a:gd name="T57" fmla="*/ 501512522 h 249"/>
              <a:gd name="T58" fmla="*/ 367942813 w 244"/>
              <a:gd name="T59" fmla="*/ 556956029 h 249"/>
              <a:gd name="T60" fmla="*/ 367942813 w 244"/>
              <a:gd name="T61" fmla="*/ 602318899 h 249"/>
              <a:gd name="T62" fmla="*/ 342741250 w 244"/>
              <a:gd name="T63" fmla="*/ 612399537 h 249"/>
              <a:gd name="T64" fmla="*/ 332660625 w 244"/>
              <a:gd name="T65" fmla="*/ 627520494 h 249"/>
              <a:gd name="T66" fmla="*/ 302418750 w 244"/>
              <a:gd name="T67" fmla="*/ 622480175 h 249"/>
              <a:gd name="T68" fmla="*/ 277217188 w 244"/>
              <a:gd name="T69" fmla="*/ 622480175 h 249"/>
              <a:gd name="T70" fmla="*/ 257055938 w 244"/>
              <a:gd name="T71" fmla="*/ 612399537 h 249"/>
              <a:gd name="T72" fmla="*/ 246975313 w 244"/>
              <a:gd name="T73" fmla="*/ 592238262 h 249"/>
              <a:gd name="T74" fmla="*/ 226814063 w 244"/>
              <a:gd name="T75" fmla="*/ 592238262 h 249"/>
              <a:gd name="T76" fmla="*/ 211693125 w 244"/>
              <a:gd name="T77" fmla="*/ 607359218 h 249"/>
              <a:gd name="T78" fmla="*/ 186491563 w 244"/>
              <a:gd name="T79" fmla="*/ 587197943 h 249"/>
              <a:gd name="T80" fmla="*/ 166330313 w 244"/>
              <a:gd name="T81" fmla="*/ 561996348 h 249"/>
              <a:gd name="T82" fmla="*/ 156249688 w 244"/>
              <a:gd name="T83" fmla="*/ 531754435 h 249"/>
              <a:gd name="T84" fmla="*/ 151209375 w 244"/>
              <a:gd name="T85" fmla="*/ 506552841 h 249"/>
              <a:gd name="T86" fmla="*/ 146169063 w 244"/>
              <a:gd name="T87" fmla="*/ 486391565 h 249"/>
              <a:gd name="T88" fmla="*/ 136088438 w 244"/>
              <a:gd name="T89" fmla="*/ 456149652 h 249"/>
              <a:gd name="T90" fmla="*/ 136088438 w 244"/>
              <a:gd name="T91" fmla="*/ 430948058 h 249"/>
              <a:gd name="T92" fmla="*/ 131048125 w 244"/>
              <a:gd name="T93" fmla="*/ 405746463 h 249"/>
              <a:gd name="T94" fmla="*/ 120967500 w 244"/>
              <a:gd name="T95" fmla="*/ 375504550 h 249"/>
              <a:gd name="T96" fmla="*/ 126007813 w 244"/>
              <a:gd name="T97" fmla="*/ 350302956 h 249"/>
              <a:gd name="T98" fmla="*/ 120967500 w 244"/>
              <a:gd name="T99" fmla="*/ 325101361 h 249"/>
              <a:gd name="T100" fmla="*/ 131048125 w 244"/>
              <a:gd name="T101" fmla="*/ 315020723 h 249"/>
              <a:gd name="T102" fmla="*/ 126007813 w 244"/>
              <a:gd name="T103" fmla="*/ 294859448 h 249"/>
              <a:gd name="T104" fmla="*/ 115927188 w 244"/>
              <a:gd name="T105" fmla="*/ 269657854 h 249"/>
              <a:gd name="T106" fmla="*/ 100806250 w 244"/>
              <a:gd name="T107" fmla="*/ 244456259 h 249"/>
              <a:gd name="T108" fmla="*/ 85685313 w 244"/>
              <a:gd name="T109" fmla="*/ 221774031 h 249"/>
              <a:gd name="T110" fmla="*/ 75604688 w 244"/>
              <a:gd name="T111" fmla="*/ 196572436 h 249"/>
              <a:gd name="T112" fmla="*/ 65524063 w 244"/>
              <a:gd name="T113" fmla="*/ 171370842 h 249"/>
              <a:gd name="T114" fmla="*/ 50403125 w 244"/>
              <a:gd name="T115" fmla="*/ 146169247 h 249"/>
              <a:gd name="T116" fmla="*/ 40322500 w 244"/>
              <a:gd name="T117" fmla="*/ 115927334 h 249"/>
              <a:gd name="T118" fmla="*/ 25201563 w 244"/>
              <a:gd name="T119" fmla="*/ 95766059 h 249"/>
              <a:gd name="T120" fmla="*/ 10080625 w 244"/>
              <a:gd name="T121" fmla="*/ 70564464 h 249"/>
              <a:gd name="T122" fmla="*/ 0 w 244"/>
              <a:gd name="T123" fmla="*/ 40322551 h 24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4" h="249">
                <a:moveTo>
                  <a:pt x="0" y="8"/>
                </a:move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6" y="6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96" y="10"/>
                </a:lnTo>
                <a:lnTo>
                  <a:pt x="98" y="10"/>
                </a:lnTo>
                <a:lnTo>
                  <a:pt x="102" y="10"/>
                </a:lnTo>
                <a:lnTo>
                  <a:pt x="104" y="10"/>
                </a:lnTo>
                <a:lnTo>
                  <a:pt x="122" y="10"/>
                </a:lnTo>
                <a:lnTo>
                  <a:pt x="122" y="12"/>
                </a:lnTo>
                <a:lnTo>
                  <a:pt x="124" y="14"/>
                </a:lnTo>
                <a:lnTo>
                  <a:pt x="124" y="16"/>
                </a:lnTo>
                <a:lnTo>
                  <a:pt x="126" y="16"/>
                </a:lnTo>
                <a:lnTo>
                  <a:pt x="128" y="18"/>
                </a:lnTo>
                <a:lnTo>
                  <a:pt x="130" y="18"/>
                </a:lnTo>
                <a:lnTo>
                  <a:pt x="132" y="20"/>
                </a:lnTo>
                <a:lnTo>
                  <a:pt x="134" y="18"/>
                </a:lnTo>
                <a:lnTo>
                  <a:pt x="136" y="18"/>
                </a:lnTo>
                <a:lnTo>
                  <a:pt x="138" y="20"/>
                </a:lnTo>
                <a:lnTo>
                  <a:pt x="142" y="20"/>
                </a:lnTo>
                <a:lnTo>
                  <a:pt x="144" y="20"/>
                </a:lnTo>
                <a:lnTo>
                  <a:pt x="146" y="20"/>
                </a:lnTo>
                <a:lnTo>
                  <a:pt x="148" y="20"/>
                </a:lnTo>
                <a:lnTo>
                  <a:pt x="150" y="20"/>
                </a:lnTo>
                <a:lnTo>
                  <a:pt x="152" y="20"/>
                </a:lnTo>
                <a:lnTo>
                  <a:pt x="154" y="20"/>
                </a:lnTo>
                <a:lnTo>
                  <a:pt x="156" y="20"/>
                </a:lnTo>
                <a:lnTo>
                  <a:pt x="158" y="22"/>
                </a:lnTo>
                <a:lnTo>
                  <a:pt x="160" y="22"/>
                </a:lnTo>
                <a:lnTo>
                  <a:pt x="162" y="22"/>
                </a:lnTo>
                <a:lnTo>
                  <a:pt x="164" y="22"/>
                </a:lnTo>
                <a:lnTo>
                  <a:pt x="166" y="22"/>
                </a:lnTo>
                <a:lnTo>
                  <a:pt x="168" y="22"/>
                </a:lnTo>
                <a:lnTo>
                  <a:pt x="170" y="22"/>
                </a:lnTo>
                <a:lnTo>
                  <a:pt x="172" y="22"/>
                </a:lnTo>
                <a:lnTo>
                  <a:pt x="174" y="22"/>
                </a:lnTo>
                <a:lnTo>
                  <a:pt x="176" y="22"/>
                </a:lnTo>
                <a:lnTo>
                  <a:pt x="178" y="22"/>
                </a:lnTo>
                <a:lnTo>
                  <a:pt x="180" y="22"/>
                </a:lnTo>
                <a:lnTo>
                  <a:pt x="182" y="22"/>
                </a:lnTo>
                <a:lnTo>
                  <a:pt x="184" y="22"/>
                </a:lnTo>
                <a:lnTo>
                  <a:pt x="186" y="20"/>
                </a:lnTo>
                <a:lnTo>
                  <a:pt x="188" y="20"/>
                </a:lnTo>
                <a:lnTo>
                  <a:pt x="190" y="20"/>
                </a:lnTo>
                <a:lnTo>
                  <a:pt x="192" y="20"/>
                </a:lnTo>
                <a:lnTo>
                  <a:pt x="194" y="18"/>
                </a:lnTo>
                <a:lnTo>
                  <a:pt x="196" y="18"/>
                </a:lnTo>
                <a:lnTo>
                  <a:pt x="198" y="18"/>
                </a:lnTo>
                <a:lnTo>
                  <a:pt x="200" y="18"/>
                </a:lnTo>
                <a:lnTo>
                  <a:pt x="202" y="18"/>
                </a:lnTo>
                <a:lnTo>
                  <a:pt x="204" y="16"/>
                </a:lnTo>
                <a:lnTo>
                  <a:pt x="206" y="16"/>
                </a:lnTo>
                <a:lnTo>
                  <a:pt x="208" y="16"/>
                </a:lnTo>
                <a:lnTo>
                  <a:pt x="212" y="14"/>
                </a:lnTo>
                <a:lnTo>
                  <a:pt x="214" y="14"/>
                </a:lnTo>
                <a:lnTo>
                  <a:pt x="216" y="14"/>
                </a:lnTo>
                <a:lnTo>
                  <a:pt x="218" y="14"/>
                </a:lnTo>
                <a:lnTo>
                  <a:pt x="220" y="14"/>
                </a:lnTo>
                <a:lnTo>
                  <a:pt x="222" y="12"/>
                </a:lnTo>
                <a:lnTo>
                  <a:pt x="224" y="12"/>
                </a:lnTo>
                <a:lnTo>
                  <a:pt x="226" y="12"/>
                </a:lnTo>
                <a:lnTo>
                  <a:pt x="230" y="12"/>
                </a:lnTo>
                <a:lnTo>
                  <a:pt x="232" y="14"/>
                </a:lnTo>
                <a:lnTo>
                  <a:pt x="234" y="12"/>
                </a:lnTo>
                <a:lnTo>
                  <a:pt x="236" y="12"/>
                </a:lnTo>
                <a:lnTo>
                  <a:pt x="238" y="14"/>
                </a:lnTo>
                <a:lnTo>
                  <a:pt x="240" y="14"/>
                </a:lnTo>
                <a:lnTo>
                  <a:pt x="242" y="16"/>
                </a:lnTo>
                <a:lnTo>
                  <a:pt x="244" y="18"/>
                </a:lnTo>
                <a:lnTo>
                  <a:pt x="242" y="20"/>
                </a:lnTo>
                <a:lnTo>
                  <a:pt x="240" y="20"/>
                </a:lnTo>
                <a:lnTo>
                  <a:pt x="238" y="18"/>
                </a:lnTo>
                <a:lnTo>
                  <a:pt x="236" y="20"/>
                </a:lnTo>
                <a:lnTo>
                  <a:pt x="234" y="20"/>
                </a:lnTo>
                <a:lnTo>
                  <a:pt x="234" y="22"/>
                </a:lnTo>
                <a:lnTo>
                  <a:pt x="232" y="24"/>
                </a:lnTo>
                <a:lnTo>
                  <a:pt x="230" y="24"/>
                </a:lnTo>
                <a:lnTo>
                  <a:pt x="230" y="22"/>
                </a:lnTo>
                <a:lnTo>
                  <a:pt x="228" y="22"/>
                </a:lnTo>
                <a:lnTo>
                  <a:pt x="226" y="22"/>
                </a:lnTo>
                <a:lnTo>
                  <a:pt x="224" y="24"/>
                </a:lnTo>
                <a:lnTo>
                  <a:pt x="222" y="26"/>
                </a:lnTo>
                <a:lnTo>
                  <a:pt x="220" y="26"/>
                </a:lnTo>
                <a:lnTo>
                  <a:pt x="220" y="28"/>
                </a:lnTo>
                <a:lnTo>
                  <a:pt x="218" y="30"/>
                </a:lnTo>
                <a:lnTo>
                  <a:pt x="216" y="32"/>
                </a:lnTo>
                <a:lnTo>
                  <a:pt x="214" y="32"/>
                </a:lnTo>
                <a:lnTo>
                  <a:pt x="214" y="30"/>
                </a:lnTo>
                <a:lnTo>
                  <a:pt x="212" y="28"/>
                </a:lnTo>
                <a:lnTo>
                  <a:pt x="210" y="26"/>
                </a:lnTo>
                <a:lnTo>
                  <a:pt x="210" y="24"/>
                </a:lnTo>
                <a:lnTo>
                  <a:pt x="208" y="22"/>
                </a:lnTo>
                <a:lnTo>
                  <a:pt x="206" y="22"/>
                </a:lnTo>
                <a:lnTo>
                  <a:pt x="204" y="24"/>
                </a:lnTo>
                <a:lnTo>
                  <a:pt x="198" y="24"/>
                </a:lnTo>
                <a:lnTo>
                  <a:pt x="194" y="24"/>
                </a:lnTo>
                <a:lnTo>
                  <a:pt x="190" y="26"/>
                </a:lnTo>
                <a:lnTo>
                  <a:pt x="186" y="26"/>
                </a:lnTo>
                <a:lnTo>
                  <a:pt x="182" y="28"/>
                </a:lnTo>
                <a:lnTo>
                  <a:pt x="176" y="28"/>
                </a:lnTo>
                <a:lnTo>
                  <a:pt x="172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8"/>
                </a:lnTo>
                <a:lnTo>
                  <a:pt x="168" y="44"/>
                </a:lnTo>
                <a:lnTo>
                  <a:pt x="166" y="46"/>
                </a:lnTo>
                <a:lnTo>
                  <a:pt x="166" y="56"/>
                </a:lnTo>
                <a:lnTo>
                  <a:pt x="166" y="58"/>
                </a:lnTo>
                <a:lnTo>
                  <a:pt x="166" y="74"/>
                </a:lnTo>
                <a:lnTo>
                  <a:pt x="166" y="76"/>
                </a:lnTo>
                <a:lnTo>
                  <a:pt x="166" y="82"/>
                </a:lnTo>
                <a:lnTo>
                  <a:pt x="166" y="84"/>
                </a:lnTo>
                <a:lnTo>
                  <a:pt x="166" y="94"/>
                </a:lnTo>
                <a:lnTo>
                  <a:pt x="166" y="95"/>
                </a:lnTo>
                <a:lnTo>
                  <a:pt x="166" y="101"/>
                </a:lnTo>
                <a:lnTo>
                  <a:pt x="166" y="103"/>
                </a:lnTo>
                <a:lnTo>
                  <a:pt x="166" y="105"/>
                </a:lnTo>
                <a:lnTo>
                  <a:pt x="148" y="105"/>
                </a:lnTo>
                <a:lnTo>
                  <a:pt x="148" y="109"/>
                </a:lnTo>
                <a:lnTo>
                  <a:pt x="148" y="111"/>
                </a:lnTo>
                <a:lnTo>
                  <a:pt x="148" y="121"/>
                </a:lnTo>
                <a:lnTo>
                  <a:pt x="148" y="123"/>
                </a:lnTo>
                <a:lnTo>
                  <a:pt x="148" y="133"/>
                </a:lnTo>
                <a:lnTo>
                  <a:pt x="148" y="135"/>
                </a:lnTo>
                <a:lnTo>
                  <a:pt x="148" y="143"/>
                </a:lnTo>
                <a:lnTo>
                  <a:pt x="148" y="147"/>
                </a:lnTo>
                <a:lnTo>
                  <a:pt x="148" y="155"/>
                </a:lnTo>
                <a:lnTo>
                  <a:pt x="148" y="157"/>
                </a:lnTo>
                <a:lnTo>
                  <a:pt x="148" y="165"/>
                </a:lnTo>
                <a:lnTo>
                  <a:pt x="148" y="167"/>
                </a:lnTo>
                <a:lnTo>
                  <a:pt x="148" y="175"/>
                </a:lnTo>
                <a:lnTo>
                  <a:pt x="146" y="177"/>
                </a:lnTo>
                <a:lnTo>
                  <a:pt x="146" y="183"/>
                </a:lnTo>
                <a:lnTo>
                  <a:pt x="146" y="191"/>
                </a:lnTo>
                <a:lnTo>
                  <a:pt x="146" y="193"/>
                </a:lnTo>
                <a:lnTo>
                  <a:pt x="146" y="199"/>
                </a:lnTo>
                <a:lnTo>
                  <a:pt x="146" y="201"/>
                </a:lnTo>
                <a:lnTo>
                  <a:pt x="146" y="205"/>
                </a:lnTo>
                <a:lnTo>
                  <a:pt x="146" y="207"/>
                </a:lnTo>
                <a:lnTo>
                  <a:pt x="146" y="213"/>
                </a:lnTo>
                <a:lnTo>
                  <a:pt x="146" y="215"/>
                </a:lnTo>
                <a:lnTo>
                  <a:pt x="146" y="221"/>
                </a:lnTo>
                <a:lnTo>
                  <a:pt x="146" y="229"/>
                </a:lnTo>
                <a:lnTo>
                  <a:pt x="146" y="231"/>
                </a:lnTo>
                <a:lnTo>
                  <a:pt x="146" y="235"/>
                </a:lnTo>
                <a:lnTo>
                  <a:pt x="146" y="237"/>
                </a:lnTo>
                <a:lnTo>
                  <a:pt x="146" y="239"/>
                </a:lnTo>
                <a:lnTo>
                  <a:pt x="144" y="239"/>
                </a:lnTo>
                <a:lnTo>
                  <a:pt x="142" y="239"/>
                </a:lnTo>
                <a:lnTo>
                  <a:pt x="140" y="239"/>
                </a:lnTo>
                <a:lnTo>
                  <a:pt x="138" y="241"/>
                </a:lnTo>
                <a:lnTo>
                  <a:pt x="136" y="243"/>
                </a:lnTo>
                <a:lnTo>
                  <a:pt x="134" y="245"/>
                </a:lnTo>
                <a:lnTo>
                  <a:pt x="132" y="247"/>
                </a:lnTo>
                <a:lnTo>
                  <a:pt x="132" y="249"/>
                </a:lnTo>
                <a:lnTo>
                  <a:pt x="130" y="249"/>
                </a:lnTo>
                <a:lnTo>
                  <a:pt x="128" y="249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18" y="247"/>
                </a:lnTo>
                <a:lnTo>
                  <a:pt x="116" y="247"/>
                </a:lnTo>
                <a:lnTo>
                  <a:pt x="114" y="247"/>
                </a:lnTo>
                <a:lnTo>
                  <a:pt x="112" y="247"/>
                </a:lnTo>
                <a:lnTo>
                  <a:pt x="110" y="247"/>
                </a:lnTo>
                <a:lnTo>
                  <a:pt x="108" y="245"/>
                </a:lnTo>
                <a:lnTo>
                  <a:pt x="106" y="245"/>
                </a:lnTo>
                <a:lnTo>
                  <a:pt x="104" y="245"/>
                </a:lnTo>
                <a:lnTo>
                  <a:pt x="102" y="243"/>
                </a:lnTo>
                <a:lnTo>
                  <a:pt x="100" y="243"/>
                </a:lnTo>
                <a:lnTo>
                  <a:pt x="98" y="241"/>
                </a:lnTo>
                <a:lnTo>
                  <a:pt x="98" y="239"/>
                </a:lnTo>
                <a:lnTo>
                  <a:pt x="100" y="237"/>
                </a:lnTo>
                <a:lnTo>
                  <a:pt x="98" y="235"/>
                </a:lnTo>
                <a:lnTo>
                  <a:pt x="96" y="233"/>
                </a:lnTo>
                <a:lnTo>
                  <a:pt x="96" y="231"/>
                </a:lnTo>
                <a:lnTo>
                  <a:pt x="94" y="229"/>
                </a:lnTo>
                <a:lnTo>
                  <a:pt x="92" y="231"/>
                </a:lnTo>
                <a:lnTo>
                  <a:pt x="90" y="233"/>
                </a:lnTo>
                <a:lnTo>
                  <a:pt x="90" y="235"/>
                </a:lnTo>
                <a:lnTo>
                  <a:pt x="88" y="235"/>
                </a:lnTo>
                <a:lnTo>
                  <a:pt x="88" y="237"/>
                </a:lnTo>
                <a:lnTo>
                  <a:pt x="88" y="239"/>
                </a:lnTo>
                <a:lnTo>
                  <a:pt x="86" y="239"/>
                </a:lnTo>
                <a:lnTo>
                  <a:pt x="84" y="241"/>
                </a:lnTo>
                <a:lnTo>
                  <a:pt x="82" y="241"/>
                </a:lnTo>
                <a:lnTo>
                  <a:pt x="80" y="239"/>
                </a:lnTo>
                <a:lnTo>
                  <a:pt x="78" y="239"/>
                </a:lnTo>
                <a:lnTo>
                  <a:pt x="78" y="237"/>
                </a:lnTo>
                <a:lnTo>
                  <a:pt x="76" y="235"/>
                </a:lnTo>
                <a:lnTo>
                  <a:pt x="74" y="233"/>
                </a:lnTo>
                <a:lnTo>
                  <a:pt x="72" y="231"/>
                </a:lnTo>
                <a:lnTo>
                  <a:pt x="70" y="229"/>
                </a:lnTo>
                <a:lnTo>
                  <a:pt x="70" y="227"/>
                </a:lnTo>
                <a:lnTo>
                  <a:pt x="68" y="225"/>
                </a:lnTo>
                <a:lnTo>
                  <a:pt x="66" y="225"/>
                </a:lnTo>
                <a:lnTo>
                  <a:pt x="66" y="223"/>
                </a:lnTo>
                <a:lnTo>
                  <a:pt x="66" y="221"/>
                </a:lnTo>
                <a:lnTo>
                  <a:pt x="64" y="219"/>
                </a:lnTo>
                <a:lnTo>
                  <a:pt x="64" y="217"/>
                </a:lnTo>
                <a:lnTo>
                  <a:pt x="62" y="215"/>
                </a:lnTo>
                <a:lnTo>
                  <a:pt x="62" y="213"/>
                </a:lnTo>
                <a:lnTo>
                  <a:pt x="62" y="211"/>
                </a:lnTo>
                <a:lnTo>
                  <a:pt x="62" y="209"/>
                </a:lnTo>
                <a:lnTo>
                  <a:pt x="62" y="207"/>
                </a:lnTo>
                <a:lnTo>
                  <a:pt x="60" y="207"/>
                </a:lnTo>
                <a:lnTo>
                  <a:pt x="60" y="205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58" y="195"/>
                </a:lnTo>
                <a:lnTo>
                  <a:pt x="56" y="193"/>
                </a:lnTo>
                <a:lnTo>
                  <a:pt x="58" y="193"/>
                </a:lnTo>
                <a:lnTo>
                  <a:pt x="58" y="191"/>
                </a:lnTo>
                <a:lnTo>
                  <a:pt x="58" y="189"/>
                </a:lnTo>
                <a:lnTo>
                  <a:pt x="56" y="187"/>
                </a:lnTo>
                <a:lnTo>
                  <a:pt x="56" y="185"/>
                </a:lnTo>
                <a:lnTo>
                  <a:pt x="56" y="183"/>
                </a:lnTo>
                <a:lnTo>
                  <a:pt x="54" y="181"/>
                </a:lnTo>
                <a:lnTo>
                  <a:pt x="56" y="179"/>
                </a:lnTo>
                <a:lnTo>
                  <a:pt x="56" y="177"/>
                </a:lnTo>
                <a:lnTo>
                  <a:pt x="54" y="175"/>
                </a:lnTo>
                <a:lnTo>
                  <a:pt x="54" y="173"/>
                </a:lnTo>
                <a:lnTo>
                  <a:pt x="54" y="171"/>
                </a:lnTo>
                <a:lnTo>
                  <a:pt x="56" y="169"/>
                </a:lnTo>
                <a:lnTo>
                  <a:pt x="54" y="167"/>
                </a:lnTo>
                <a:lnTo>
                  <a:pt x="54" y="165"/>
                </a:lnTo>
                <a:lnTo>
                  <a:pt x="54" y="163"/>
                </a:lnTo>
                <a:lnTo>
                  <a:pt x="52" y="161"/>
                </a:lnTo>
                <a:lnTo>
                  <a:pt x="52" y="159"/>
                </a:lnTo>
                <a:lnTo>
                  <a:pt x="52" y="157"/>
                </a:lnTo>
                <a:lnTo>
                  <a:pt x="50" y="155"/>
                </a:lnTo>
                <a:lnTo>
                  <a:pt x="50" y="153"/>
                </a:lnTo>
                <a:lnTo>
                  <a:pt x="50" y="151"/>
                </a:lnTo>
                <a:lnTo>
                  <a:pt x="48" y="149"/>
                </a:lnTo>
                <a:lnTo>
                  <a:pt x="48" y="147"/>
                </a:lnTo>
                <a:lnTo>
                  <a:pt x="50" y="145"/>
                </a:lnTo>
                <a:lnTo>
                  <a:pt x="50" y="143"/>
                </a:lnTo>
                <a:lnTo>
                  <a:pt x="48" y="141"/>
                </a:lnTo>
                <a:lnTo>
                  <a:pt x="50" y="139"/>
                </a:lnTo>
                <a:lnTo>
                  <a:pt x="50" y="137"/>
                </a:lnTo>
                <a:lnTo>
                  <a:pt x="48" y="135"/>
                </a:lnTo>
                <a:lnTo>
                  <a:pt x="48" y="133"/>
                </a:lnTo>
                <a:lnTo>
                  <a:pt x="50" y="133"/>
                </a:lnTo>
                <a:lnTo>
                  <a:pt x="48" y="131"/>
                </a:lnTo>
                <a:lnTo>
                  <a:pt x="48" y="129"/>
                </a:lnTo>
                <a:lnTo>
                  <a:pt x="50" y="129"/>
                </a:lnTo>
                <a:lnTo>
                  <a:pt x="52" y="129"/>
                </a:lnTo>
                <a:lnTo>
                  <a:pt x="54" y="129"/>
                </a:lnTo>
                <a:lnTo>
                  <a:pt x="52" y="127"/>
                </a:lnTo>
                <a:lnTo>
                  <a:pt x="52" y="125"/>
                </a:lnTo>
                <a:lnTo>
                  <a:pt x="52" y="119"/>
                </a:lnTo>
                <a:lnTo>
                  <a:pt x="52" y="117"/>
                </a:lnTo>
                <a:lnTo>
                  <a:pt x="50" y="119"/>
                </a:lnTo>
                <a:lnTo>
                  <a:pt x="50" y="117"/>
                </a:lnTo>
                <a:lnTo>
                  <a:pt x="50" y="115"/>
                </a:lnTo>
                <a:lnTo>
                  <a:pt x="48" y="113"/>
                </a:lnTo>
                <a:lnTo>
                  <a:pt x="48" y="111"/>
                </a:lnTo>
                <a:lnTo>
                  <a:pt x="46" y="109"/>
                </a:lnTo>
                <a:lnTo>
                  <a:pt x="46" y="107"/>
                </a:lnTo>
                <a:lnTo>
                  <a:pt x="44" y="107"/>
                </a:lnTo>
                <a:lnTo>
                  <a:pt x="44" y="105"/>
                </a:lnTo>
                <a:lnTo>
                  <a:pt x="42" y="103"/>
                </a:lnTo>
                <a:lnTo>
                  <a:pt x="40" y="101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5"/>
                </a:lnTo>
                <a:lnTo>
                  <a:pt x="38" y="94"/>
                </a:lnTo>
                <a:lnTo>
                  <a:pt x="36" y="92"/>
                </a:lnTo>
                <a:lnTo>
                  <a:pt x="34" y="88"/>
                </a:lnTo>
                <a:lnTo>
                  <a:pt x="32" y="86"/>
                </a:lnTo>
                <a:lnTo>
                  <a:pt x="30" y="84"/>
                </a:lnTo>
                <a:lnTo>
                  <a:pt x="30" y="82"/>
                </a:lnTo>
                <a:lnTo>
                  <a:pt x="30" y="80"/>
                </a:lnTo>
                <a:lnTo>
                  <a:pt x="30" y="78"/>
                </a:lnTo>
                <a:lnTo>
                  <a:pt x="28" y="76"/>
                </a:lnTo>
                <a:lnTo>
                  <a:pt x="28" y="74"/>
                </a:lnTo>
                <a:lnTo>
                  <a:pt x="28" y="72"/>
                </a:lnTo>
                <a:lnTo>
                  <a:pt x="26" y="72"/>
                </a:lnTo>
                <a:lnTo>
                  <a:pt x="26" y="70"/>
                </a:lnTo>
                <a:lnTo>
                  <a:pt x="26" y="68"/>
                </a:lnTo>
                <a:lnTo>
                  <a:pt x="24" y="66"/>
                </a:lnTo>
                <a:lnTo>
                  <a:pt x="24" y="64"/>
                </a:lnTo>
                <a:lnTo>
                  <a:pt x="22" y="62"/>
                </a:lnTo>
                <a:lnTo>
                  <a:pt x="22" y="60"/>
                </a:lnTo>
                <a:lnTo>
                  <a:pt x="20" y="58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48"/>
                </a:lnTo>
                <a:lnTo>
                  <a:pt x="16" y="46"/>
                </a:lnTo>
                <a:lnTo>
                  <a:pt x="14" y="44"/>
                </a:lnTo>
                <a:lnTo>
                  <a:pt x="14" y="42"/>
                </a:lnTo>
                <a:lnTo>
                  <a:pt x="12" y="40"/>
                </a:lnTo>
                <a:lnTo>
                  <a:pt x="10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0" name="Freeform 2344">
            <a:extLst>
              <a:ext uri="{FF2B5EF4-FFF2-40B4-BE49-F238E27FC236}">
                <a16:creationId xmlns:a16="http://schemas.microsoft.com/office/drawing/2014/main" id="{8CE62108-22BF-4E63-9DF7-BFA8EA8C7313}"/>
              </a:ext>
            </a:extLst>
          </p:cNvPr>
          <p:cNvSpPr>
            <a:spLocks/>
          </p:cNvSpPr>
          <p:nvPr/>
        </p:nvSpPr>
        <p:spPr bwMode="auto">
          <a:xfrm>
            <a:off x="3729038" y="3519489"/>
            <a:ext cx="88900" cy="57151"/>
          </a:xfrm>
          <a:custGeom>
            <a:avLst/>
            <a:gdLst>
              <a:gd name="T0" fmla="*/ 0 w 56"/>
              <a:gd name="T1" fmla="*/ 15120938 h 36"/>
              <a:gd name="T2" fmla="*/ 10080625 w 56"/>
              <a:gd name="T3" fmla="*/ 15120938 h 36"/>
              <a:gd name="T4" fmla="*/ 20161250 w 56"/>
              <a:gd name="T5" fmla="*/ 15120938 h 36"/>
              <a:gd name="T6" fmla="*/ 25201563 w 56"/>
              <a:gd name="T7" fmla="*/ 10080625 h 36"/>
              <a:gd name="T8" fmla="*/ 35282188 w 56"/>
              <a:gd name="T9" fmla="*/ 10080625 h 36"/>
              <a:gd name="T10" fmla="*/ 45362813 w 56"/>
              <a:gd name="T11" fmla="*/ 10080625 h 36"/>
              <a:gd name="T12" fmla="*/ 55443438 w 56"/>
              <a:gd name="T13" fmla="*/ 10080625 h 36"/>
              <a:gd name="T14" fmla="*/ 60483750 w 56"/>
              <a:gd name="T15" fmla="*/ 5040313 h 36"/>
              <a:gd name="T16" fmla="*/ 70564375 w 56"/>
              <a:gd name="T17" fmla="*/ 0 h 36"/>
              <a:gd name="T18" fmla="*/ 85685313 w 56"/>
              <a:gd name="T19" fmla="*/ 0 h 36"/>
              <a:gd name="T20" fmla="*/ 136088438 w 56"/>
              <a:gd name="T21" fmla="*/ 0 h 36"/>
              <a:gd name="T22" fmla="*/ 141128750 w 56"/>
              <a:gd name="T23" fmla="*/ 10080625 h 36"/>
              <a:gd name="T24" fmla="*/ 136088438 w 56"/>
              <a:gd name="T25" fmla="*/ 20161250 h 36"/>
              <a:gd name="T26" fmla="*/ 131048125 w 56"/>
              <a:gd name="T27" fmla="*/ 20161250 h 36"/>
              <a:gd name="T28" fmla="*/ 126007813 w 56"/>
              <a:gd name="T29" fmla="*/ 25201563 h 36"/>
              <a:gd name="T30" fmla="*/ 131048125 w 56"/>
              <a:gd name="T31" fmla="*/ 30241875 h 36"/>
              <a:gd name="T32" fmla="*/ 136088438 w 56"/>
              <a:gd name="T33" fmla="*/ 35282188 h 36"/>
              <a:gd name="T34" fmla="*/ 136088438 w 56"/>
              <a:gd name="T35" fmla="*/ 45362813 h 36"/>
              <a:gd name="T36" fmla="*/ 131048125 w 56"/>
              <a:gd name="T37" fmla="*/ 50403125 h 36"/>
              <a:gd name="T38" fmla="*/ 120967500 w 56"/>
              <a:gd name="T39" fmla="*/ 55443438 h 36"/>
              <a:gd name="T40" fmla="*/ 110886875 w 56"/>
              <a:gd name="T41" fmla="*/ 50403125 h 36"/>
              <a:gd name="T42" fmla="*/ 105846563 w 56"/>
              <a:gd name="T43" fmla="*/ 55443438 h 36"/>
              <a:gd name="T44" fmla="*/ 95765938 w 56"/>
              <a:gd name="T45" fmla="*/ 60483750 h 36"/>
              <a:gd name="T46" fmla="*/ 85685313 w 56"/>
              <a:gd name="T47" fmla="*/ 65524063 h 36"/>
              <a:gd name="T48" fmla="*/ 85685313 w 56"/>
              <a:gd name="T49" fmla="*/ 75604688 h 36"/>
              <a:gd name="T50" fmla="*/ 80645000 w 56"/>
              <a:gd name="T51" fmla="*/ 85685313 h 36"/>
              <a:gd name="T52" fmla="*/ 75604688 w 56"/>
              <a:gd name="T53" fmla="*/ 90725625 h 36"/>
              <a:gd name="T54" fmla="*/ 70564375 w 56"/>
              <a:gd name="T55" fmla="*/ 85685313 h 36"/>
              <a:gd name="T56" fmla="*/ 70564375 w 56"/>
              <a:gd name="T57" fmla="*/ 80645000 h 36"/>
              <a:gd name="T58" fmla="*/ 65524063 w 56"/>
              <a:gd name="T59" fmla="*/ 75604688 h 36"/>
              <a:gd name="T60" fmla="*/ 60483750 w 56"/>
              <a:gd name="T61" fmla="*/ 65524063 h 36"/>
              <a:gd name="T62" fmla="*/ 55443438 w 56"/>
              <a:gd name="T63" fmla="*/ 65524063 h 36"/>
              <a:gd name="T64" fmla="*/ 65524063 w 56"/>
              <a:gd name="T65" fmla="*/ 55443438 h 36"/>
              <a:gd name="T66" fmla="*/ 75604688 w 56"/>
              <a:gd name="T67" fmla="*/ 55443438 h 36"/>
              <a:gd name="T68" fmla="*/ 65524063 w 56"/>
              <a:gd name="T69" fmla="*/ 50403125 h 36"/>
              <a:gd name="T70" fmla="*/ 60483750 w 56"/>
              <a:gd name="T71" fmla="*/ 55443438 h 36"/>
              <a:gd name="T72" fmla="*/ 55443438 w 56"/>
              <a:gd name="T73" fmla="*/ 50403125 h 36"/>
              <a:gd name="T74" fmla="*/ 65524063 w 56"/>
              <a:gd name="T75" fmla="*/ 40322500 h 36"/>
              <a:gd name="T76" fmla="*/ 70564375 w 56"/>
              <a:gd name="T77" fmla="*/ 40322500 h 36"/>
              <a:gd name="T78" fmla="*/ 75604688 w 56"/>
              <a:gd name="T79" fmla="*/ 45362813 h 36"/>
              <a:gd name="T80" fmla="*/ 75604688 w 56"/>
              <a:gd name="T81" fmla="*/ 45362813 h 36"/>
              <a:gd name="T82" fmla="*/ 80645000 w 56"/>
              <a:gd name="T83" fmla="*/ 35282188 h 36"/>
              <a:gd name="T84" fmla="*/ 80645000 w 56"/>
              <a:gd name="T85" fmla="*/ 35282188 h 36"/>
              <a:gd name="T86" fmla="*/ 70564375 w 56"/>
              <a:gd name="T87" fmla="*/ 35282188 h 36"/>
              <a:gd name="T88" fmla="*/ 60483750 w 56"/>
              <a:gd name="T89" fmla="*/ 35282188 h 36"/>
              <a:gd name="T90" fmla="*/ 55443438 w 56"/>
              <a:gd name="T91" fmla="*/ 40322500 h 36"/>
              <a:gd name="T92" fmla="*/ 45362813 w 56"/>
              <a:gd name="T93" fmla="*/ 45362813 h 36"/>
              <a:gd name="T94" fmla="*/ 40322500 w 56"/>
              <a:gd name="T95" fmla="*/ 45362813 h 36"/>
              <a:gd name="T96" fmla="*/ 35282188 w 56"/>
              <a:gd name="T97" fmla="*/ 45362813 h 36"/>
              <a:gd name="T98" fmla="*/ 40322500 w 56"/>
              <a:gd name="T99" fmla="*/ 35282188 h 36"/>
              <a:gd name="T100" fmla="*/ 40322500 w 56"/>
              <a:gd name="T101" fmla="*/ 35282188 h 36"/>
              <a:gd name="T102" fmla="*/ 30241875 w 56"/>
              <a:gd name="T103" fmla="*/ 40322500 h 36"/>
              <a:gd name="T104" fmla="*/ 20161250 w 56"/>
              <a:gd name="T105" fmla="*/ 40322500 h 36"/>
              <a:gd name="T106" fmla="*/ 15120938 w 56"/>
              <a:gd name="T107" fmla="*/ 35282188 h 36"/>
              <a:gd name="T108" fmla="*/ 15120938 w 56"/>
              <a:gd name="T109" fmla="*/ 25201563 h 36"/>
              <a:gd name="T110" fmla="*/ 25201563 w 56"/>
              <a:gd name="T111" fmla="*/ 20161250 h 36"/>
              <a:gd name="T112" fmla="*/ 20161250 w 56"/>
              <a:gd name="T113" fmla="*/ 20161250 h 36"/>
              <a:gd name="T114" fmla="*/ 15120938 w 56"/>
              <a:gd name="T115" fmla="*/ 25201563 h 36"/>
              <a:gd name="T116" fmla="*/ 5040313 w 56"/>
              <a:gd name="T117" fmla="*/ 20161250 h 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6" h="36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54" y="0"/>
                </a:lnTo>
                <a:lnTo>
                  <a:pt x="56" y="2"/>
                </a:lnTo>
                <a:lnTo>
                  <a:pt x="56" y="4"/>
                </a:lnTo>
                <a:lnTo>
                  <a:pt x="56" y="6"/>
                </a:lnTo>
                <a:lnTo>
                  <a:pt x="54" y="8"/>
                </a:lnTo>
                <a:lnTo>
                  <a:pt x="52" y="8"/>
                </a:lnTo>
                <a:lnTo>
                  <a:pt x="50" y="10"/>
                </a:lnTo>
                <a:lnTo>
                  <a:pt x="52" y="12"/>
                </a:lnTo>
                <a:lnTo>
                  <a:pt x="54" y="14"/>
                </a:lnTo>
                <a:lnTo>
                  <a:pt x="54" y="16"/>
                </a:lnTo>
                <a:lnTo>
                  <a:pt x="54" y="18"/>
                </a:lnTo>
                <a:lnTo>
                  <a:pt x="54" y="20"/>
                </a:lnTo>
                <a:lnTo>
                  <a:pt x="52" y="20"/>
                </a:lnTo>
                <a:lnTo>
                  <a:pt x="50" y="22"/>
                </a:lnTo>
                <a:lnTo>
                  <a:pt x="48" y="22"/>
                </a:lnTo>
                <a:lnTo>
                  <a:pt x="46" y="20"/>
                </a:lnTo>
                <a:lnTo>
                  <a:pt x="44" y="20"/>
                </a:lnTo>
                <a:lnTo>
                  <a:pt x="44" y="22"/>
                </a:lnTo>
                <a:lnTo>
                  <a:pt x="42" y="22"/>
                </a:lnTo>
                <a:lnTo>
                  <a:pt x="40" y="24"/>
                </a:lnTo>
                <a:lnTo>
                  <a:pt x="38" y="24"/>
                </a:lnTo>
                <a:lnTo>
                  <a:pt x="36" y="24"/>
                </a:lnTo>
                <a:lnTo>
                  <a:pt x="34" y="26"/>
                </a:lnTo>
                <a:lnTo>
                  <a:pt x="34" y="28"/>
                </a:lnTo>
                <a:lnTo>
                  <a:pt x="34" y="30"/>
                </a:lnTo>
                <a:lnTo>
                  <a:pt x="32" y="32"/>
                </a:lnTo>
                <a:lnTo>
                  <a:pt x="32" y="34"/>
                </a:lnTo>
                <a:lnTo>
                  <a:pt x="30" y="36"/>
                </a:lnTo>
                <a:lnTo>
                  <a:pt x="28" y="34"/>
                </a:lnTo>
                <a:lnTo>
                  <a:pt x="28" y="32"/>
                </a:lnTo>
                <a:lnTo>
                  <a:pt x="26" y="30"/>
                </a:lnTo>
                <a:lnTo>
                  <a:pt x="24" y="28"/>
                </a:lnTo>
                <a:lnTo>
                  <a:pt x="24" y="26"/>
                </a:lnTo>
                <a:lnTo>
                  <a:pt x="22" y="28"/>
                </a:lnTo>
                <a:lnTo>
                  <a:pt x="22" y="26"/>
                </a:lnTo>
                <a:lnTo>
                  <a:pt x="24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28" y="20"/>
                </a:lnTo>
                <a:lnTo>
                  <a:pt x="26" y="20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6" y="16"/>
                </a:lnTo>
                <a:lnTo>
                  <a:pt x="28" y="16"/>
                </a:lnTo>
                <a:lnTo>
                  <a:pt x="30" y="18"/>
                </a:lnTo>
                <a:lnTo>
                  <a:pt x="32" y="18"/>
                </a:lnTo>
                <a:lnTo>
                  <a:pt x="30" y="18"/>
                </a:lnTo>
                <a:lnTo>
                  <a:pt x="30" y="16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6"/>
                </a:lnTo>
                <a:lnTo>
                  <a:pt x="24" y="14"/>
                </a:lnTo>
                <a:lnTo>
                  <a:pt x="24" y="16"/>
                </a:lnTo>
                <a:lnTo>
                  <a:pt x="22" y="16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4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6"/>
                </a:lnTo>
                <a:lnTo>
                  <a:pt x="10" y="16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1" name="Freeform 2345">
            <a:extLst>
              <a:ext uri="{FF2B5EF4-FFF2-40B4-BE49-F238E27FC236}">
                <a16:creationId xmlns:a16="http://schemas.microsoft.com/office/drawing/2014/main" id="{54D48B5E-6B6C-4F04-8CF8-F30340504457}"/>
              </a:ext>
            </a:extLst>
          </p:cNvPr>
          <p:cNvSpPr>
            <a:spLocks/>
          </p:cNvSpPr>
          <p:nvPr/>
        </p:nvSpPr>
        <p:spPr bwMode="auto">
          <a:xfrm>
            <a:off x="3729038" y="3519489"/>
            <a:ext cx="88900" cy="57151"/>
          </a:xfrm>
          <a:custGeom>
            <a:avLst/>
            <a:gdLst>
              <a:gd name="T0" fmla="*/ 0 w 56"/>
              <a:gd name="T1" fmla="*/ 15120938 h 36"/>
              <a:gd name="T2" fmla="*/ 10080625 w 56"/>
              <a:gd name="T3" fmla="*/ 15120938 h 36"/>
              <a:gd name="T4" fmla="*/ 20161250 w 56"/>
              <a:gd name="T5" fmla="*/ 15120938 h 36"/>
              <a:gd name="T6" fmla="*/ 25201563 w 56"/>
              <a:gd name="T7" fmla="*/ 10080625 h 36"/>
              <a:gd name="T8" fmla="*/ 35282188 w 56"/>
              <a:gd name="T9" fmla="*/ 10080625 h 36"/>
              <a:gd name="T10" fmla="*/ 45362813 w 56"/>
              <a:gd name="T11" fmla="*/ 10080625 h 36"/>
              <a:gd name="T12" fmla="*/ 55443438 w 56"/>
              <a:gd name="T13" fmla="*/ 10080625 h 36"/>
              <a:gd name="T14" fmla="*/ 60483750 w 56"/>
              <a:gd name="T15" fmla="*/ 5040313 h 36"/>
              <a:gd name="T16" fmla="*/ 70564375 w 56"/>
              <a:gd name="T17" fmla="*/ 0 h 36"/>
              <a:gd name="T18" fmla="*/ 85685313 w 56"/>
              <a:gd name="T19" fmla="*/ 0 h 36"/>
              <a:gd name="T20" fmla="*/ 136088438 w 56"/>
              <a:gd name="T21" fmla="*/ 0 h 36"/>
              <a:gd name="T22" fmla="*/ 141128750 w 56"/>
              <a:gd name="T23" fmla="*/ 10080625 h 36"/>
              <a:gd name="T24" fmla="*/ 136088438 w 56"/>
              <a:gd name="T25" fmla="*/ 20161250 h 36"/>
              <a:gd name="T26" fmla="*/ 131048125 w 56"/>
              <a:gd name="T27" fmla="*/ 20161250 h 36"/>
              <a:gd name="T28" fmla="*/ 126007813 w 56"/>
              <a:gd name="T29" fmla="*/ 25201563 h 36"/>
              <a:gd name="T30" fmla="*/ 131048125 w 56"/>
              <a:gd name="T31" fmla="*/ 30241875 h 36"/>
              <a:gd name="T32" fmla="*/ 136088438 w 56"/>
              <a:gd name="T33" fmla="*/ 35282188 h 36"/>
              <a:gd name="T34" fmla="*/ 136088438 w 56"/>
              <a:gd name="T35" fmla="*/ 45362813 h 36"/>
              <a:gd name="T36" fmla="*/ 131048125 w 56"/>
              <a:gd name="T37" fmla="*/ 50403125 h 36"/>
              <a:gd name="T38" fmla="*/ 120967500 w 56"/>
              <a:gd name="T39" fmla="*/ 55443438 h 36"/>
              <a:gd name="T40" fmla="*/ 110886875 w 56"/>
              <a:gd name="T41" fmla="*/ 50403125 h 36"/>
              <a:gd name="T42" fmla="*/ 105846563 w 56"/>
              <a:gd name="T43" fmla="*/ 55443438 h 36"/>
              <a:gd name="T44" fmla="*/ 95765938 w 56"/>
              <a:gd name="T45" fmla="*/ 60483750 h 36"/>
              <a:gd name="T46" fmla="*/ 85685313 w 56"/>
              <a:gd name="T47" fmla="*/ 65524063 h 36"/>
              <a:gd name="T48" fmla="*/ 85685313 w 56"/>
              <a:gd name="T49" fmla="*/ 75604688 h 36"/>
              <a:gd name="T50" fmla="*/ 80645000 w 56"/>
              <a:gd name="T51" fmla="*/ 85685313 h 36"/>
              <a:gd name="T52" fmla="*/ 75604688 w 56"/>
              <a:gd name="T53" fmla="*/ 90725625 h 36"/>
              <a:gd name="T54" fmla="*/ 70564375 w 56"/>
              <a:gd name="T55" fmla="*/ 85685313 h 36"/>
              <a:gd name="T56" fmla="*/ 70564375 w 56"/>
              <a:gd name="T57" fmla="*/ 80645000 h 36"/>
              <a:gd name="T58" fmla="*/ 65524063 w 56"/>
              <a:gd name="T59" fmla="*/ 75604688 h 36"/>
              <a:gd name="T60" fmla="*/ 60483750 w 56"/>
              <a:gd name="T61" fmla="*/ 65524063 h 36"/>
              <a:gd name="T62" fmla="*/ 55443438 w 56"/>
              <a:gd name="T63" fmla="*/ 65524063 h 36"/>
              <a:gd name="T64" fmla="*/ 65524063 w 56"/>
              <a:gd name="T65" fmla="*/ 55443438 h 36"/>
              <a:gd name="T66" fmla="*/ 75604688 w 56"/>
              <a:gd name="T67" fmla="*/ 55443438 h 36"/>
              <a:gd name="T68" fmla="*/ 65524063 w 56"/>
              <a:gd name="T69" fmla="*/ 50403125 h 36"/>
              <a:gd name="T70" fmla="*/ 60483750 w 56"/>
              <a:gd name="T71" fmla="*/ 55443438 h 36"/>
              <a:gd name="T72" fmla="*/ 55443438 w 56"/>
              <a:gd name="T73" fmla="*/ 50403125 h 36"/>
              <a:gd name="T74" fmla="*/ 65524063 w 56"/>
              <a:gd name="T75" fmla="*/ 40322500 h 36"/>
              <a:gd name="T76" fmla="*/ 70564375 w 56"/>
              <a:gd name="T77" fmla="*/ 40322500 h 36"/>
              <a:gd name="T78" fmla="*/ 75604688 w 56"/>
              <a:gd name="T79" fmla="*/ 45362813 h 36"/>
              <a:gd name="T80" fmla="*/ 75604688 w 56"/>
              <a:gd name="T81" fmla="*/ 45362813 h 36"/>
              <a:gd name="T82" fmla="*/ 80645000 w 56"/>
              <a:gd name="T83" fmla="*/ 35282188 h 36"/>
              <a:gd name="T84" fmla="*/ 80645000 w 56"/>
              <a:gd name="T85" fmla="*/ 35282188 h 36"/>
              <a:gd name="T86" fmla="*/ 70564375 w 56"/>
              <a:gd name="T87" fmla="*/ 35282188 h 36"/>
              <a:gd name="T88" fmla="*/ 60483750 w 56"/>
              <a:gd name="T89" fmla="*/ 35282188 h 36"/>
              <a:gd name="T90" fmla="*/ 55443438 w 56"/>
              <a:gd name="T91" fmla="*/ 40322500 h 36"/>
              <a:gd name="T92" fmla="*/ 45362813 w 56"/>
              <a:gd name="T93" fmla="*/ 45362813 h 36"/>
              <a:gd name="T94" fmla="*/ 40322500 w 56"/>
              <a:gd name="T95" fmla="*/ 45362813 h 36"/>
              <a:gd name="T96" fmla="*/ 35282188 w 56"/>
              <a:gd name="T97" fmla="*/ 45362813 h 36"/>
              <a:gd name="T98" fmla="*/ 40322500 w 56"/>
              <a:gd name="T99" fmla="*/ 35282188 h 36"/>
              <a:gd name="T100" fmla="*/ 40322500 w 56"/>
              <a:gd name="T101" fmla="*/ 35282188 h 36"/>
              <a:gd name="T102" fmla="*/ 30241875 w 56"/>
              <a:gd name="T103" fmla="*/ 40322500 h 36"/>
              <a:gd name="T104" fmla="*/ 20161250 w 56"/>
              <a:gd name="T105" fmla="*/ 40322500 h 36"/>
              <a:gd name="T106" fmla="*/ 15120938 w 56"/>
              <a:gd name="T107" fmla="*/ 35282188 h 36"/>
              <a:gd name="T108" fmla="*/ 15120938 w 56"/>
              <a:gd name="T109" fmla="*/ 25201563 h 36"/>
              <a:gd name="T110" fmla="*/ 25201563 w 56"/>
              <a:gd name="T111" fmla="*/ 20161250 h 36"/>
              <a:gd name="T112" fmla="*/ 20161250 w 56"/>
              <a:gd name="T113" fmla="*/ 20161250 h 36"/>
              <a:gd name="T114" fmla="*/ 15120938 w 56"/>
              <a:gd name="T115" fmla="*/ 25201563 h 36"/>
              <a:gd name="T116" fmla="*/ 5040313 w 56"/>
              <a:gd name="T117" fmla="*/ 20161250 h 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6" h="36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54" y="0"/>
                </a:lnTo>
                <a:lnTo>
                  <a:pt x="56" y="2"/>
                </a:lnTo>
                <a:lnTo>
                  <a:pt x="56" y="4"/>
                </a:lnTo>
                <a:lnTo>
                  <a:pt x="56" y="6"/>
                </a:lnTo>
                <a:lnTo>
                  <a:pt x="54" y="8"/>
                </a:lnTo>
                <a:lnTo>
                  <a:pt x="52" y="8"/>
                </a:lnTo>
                <a:lnTo>
                  <a:pt x="50" y="10"/>
                </a:lnTo>
                <a:lnTo>
                  <a:pt x="52" y="12"/>
                </a:lnTo>
                <a:lnTo>
                  <a:pt x="54" y="14"/>
                </a:lnTo>
                <a:lnTo>
                  <a:pt x="54" y="16"/>
                </a:lnTo>
                <a:lnTo>
                  <a:pt x="54" y="18"/>
                </a:lnTo>
                <a:lnTo>
                  <a:pt x="54" y="20"/>
                </a:lnTo>
                <a:lnTo>
                  <a:pt x="52" y="20"/>
                </a:lnTo>
                <a:lnTo>
                  <a:pt x="50" y="22"/>
                </a:lnTo>
                <a:lnTo>
                  <a:pt x="48" y="22"/>
                </a:lnTo>
                <a:lnTo>
                  <a:pt x="46" y="20"/>
                </a:lnTo>
                <a:lnTo>
                  <a:pt x="44" y="20"/>
                </a:lnTo>
                <a:lnTo>
                  <a:pt x="44" y="22"/>
                </a:lnTo>
                <a:lnTo>
                  <a:pt x="42" y="22"/>
                </a:lnTo>
                <a:lnTo>
                  <a:pt x="40" y="24"/>
                </a:lnTo>
                <a:lnTo>
                  <a:pt x="38" y="24"/>
                </a:lnTo>
                <a:lnTo>
                  <a:pt x="36" y="24"/>
                </a:lnTo>
                <a:lnTo>
                  <a:pt x="34" y="26"/>
                </a:lnTo>
                <a:lnTo>
                  <a:pt x="34" y="28"/>
                </a:lnTo>
                <a:lnTo>
                  <a:pt x="34" y="30"/>
                </a:lnTo>
                <a:lnTo>
                  <a:pt x="32" y="32"/>
                </a:lnTo>
                <a:lnTo>
                  <a:pt x="32" y="34"/>
                </a:lnTo>
                <a:lnTo>
                  <a:pt x="30" y="36"/>
                </a:lnTo>
                <a:lnTo>
                  <a:pt x="28" y="34"/>
                </a:lnTo>
                <a:lnTo>
                  <a:pt x="28" y="32"/>
                </a:lnTo>
                <a:lnTo>
                  <a:pt x="26" y="30"/>
                </a:lnTo>
                <a:lnTo>
                  <a:pt x="24" y="28"/>
                </a:lnTo>
                <a:lnTo>
                  <a:pt x="24" y="26"/>
                </a:lnTo>
                <a:lnTo>
                  <a:pt x="22" y="28"/>
                </a:lnTo>
                <a:lnTo>
                  <a:pt x="22" y="26"/>
                </a:lnTo>
                <a:lnTo>
                  <a:pt x="24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28" y="20"/>
                </a:lnTo>
                <a:lnTo>
                  <a:pt x="26" y="20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6" y="16"/>
                </a:lnTo>
                <a:lnTo>
                  <a:pt x="28" y="16"/>
                </a:lnTo>
                <a:lnTo>
                  <a:pt x="30" y="18"/>
                </a:lnTo>
                <a:lnTo>
                  <a:pt x="32" y="18"/>
                </a:lnTo>
                <a:lnTo>
                  <a:pt x="30" y="18"/>
                </a:lnTo>
                <a:lnTo>
                  <a:pt x="30" y="16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6"/>
                </a:lnTo>
                <a:lnTo>
                  <a:pt x="24" y="14"/>
                </a:lnTo>
                <a:lnTo>
                  <a:pt x="24" y="16"/>
                </a:lnTo>
                <a:lnTo>
                  <a:pt x="22" y="16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4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6"/>
                </a:lnTo>
                <a:lnTo>
                  <a:pt x="10" y="16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2" name="Freeform 2346">
            <a:extLst>
              <a:ext uri="{FF2B5EF4-FFF2-40B4-BE49-F238E27FC236}">
                <a16:creationId xmlns:a16="http://schemas.microsoft.com/office/drawing/2014/main" id="{148B1634-8C73-4AA0-A61D-1A510541F437}"/>
              </a:ext>
            </a:extLst>
          </p:cNvPr>
          <p:cNvSpPr>
            <a:spLocks/>
          </p:cNvSpPr>
          <p:nvPr/>
        </p:nvSpPr>
        <p:spPr bwMode="auto">
          <a:xfrm>
            <a:off x="3976688" y="2549524"/>
            <a:ext cx="95250" cy="168275"/>
          </a:xfrm>
          <a:custGeom>
            <a:avLst/>
            <a:gdLst>
              <a:gd name="T0" fmla="*/ 20161250 w 60"/>
              <a:gd name="T1" fmla="*/ 136088438 h 106"/>
              <a:gd name="T2" fmla="*/ 25201563 w 60"/>
              <a:gd name="T3" fmla="*/ 115927188 h 106"/>
              <a:gd name="T4" fmla="*/ 30241875 w 60"/>
              <a:gd name="T5" fmla="*/ 105846563 h 106"/>
              <a:gd name="T6" fmla="*/ 35282188 w 60"/>
              <a:gd name="T7" fmla="*/ 85685313 h 106"/>
              <a:gd name="T8" fmla="*/ 40322500 w 60"/>
              <a:gd name="T9" fmla="*/ 75604688 h 106"/>
              <a:gd name="T10" fmla="*/ 40322500 w 60"/>
              <a:gd name="T11" fmla="*/ 65524063 h 106"/>
              <a:gd name="T12" fmla="*/ 45362813 w 60"/>
              <a:gd name="T13" fmla="*/ 50403125 h 106"/>
              <a:gd name="T14" fmla="*/ 40322500 w 60"/>
              <a:gd name="T15" fmla="*/ 40322500 h 106"/>
              <a:gd name="T16" fmla="*/ 40322500 w 60"/>
              <a:gd name="T17" fmla="*/ 25201563 h 106"/>
              <a:gd name="T18" fmla="*/ 35282188 w 60"/>
              <a:gd name="T19" fmla="*/ 25201563 h 106"/>
              <a:gd name="T20" fmla="*/ 40322500 w 60"/>
              <a:gd name="T21" fmla="*/ 10080625 h 106"/>
              <a:gd name="T22" fmla="*/ 55443438 w 60"/>
              <a:gd name="T23" fmla="*/ 5040313 h 106"/>
              <a:gd name="T24" fmla="*/ 65524063 w 60"/>
              <a:gd name="T25" fmla="*/ 5040313 h 106"/>
              <a:gd name="T26" fmla="*/ 65524063 w 60"/>
              <a:gd name="T27" fmla="*/ 15120938 h 106"/>
              <a:gd name="T28" fmla="*/ 75604688 w 60"/>
              <a:gd name="T29" fmla="*/ 15120938 h 106"/>
              <a:gd name="T30" fmla="*/ 95765938 w 60"/>
              <a:gd name="T31" fmla="*/ 15120938 h 106"/>
              <a:gd name="T32" fmla="*/ 105846563 w 60"/>
              <a:gd name="T33" fmla="*/ 15120938 h 106"/>
              <a:gd name="T34" fmla="*/ 120967500 w 60"/>
              <a:gd name="T35" fmla="*/ 10080625 h 106"/>
              <a:gd name="T36" fmla="*/ 136088438 w 60"/>
              <a:gd name="T37" fmla="*/ 15120938 h 106"/>
              <a:gd name="T38" fmla="*/ 141128750 w 60"/>
              <a:gd name="T39" fmla="*/ 25201563 h 106"/>
              <a:gd name="T40" fmla="*/ 141128750 w 60"/>
              <a:gd name="T41" fmla="*/ 40322500 h 106"/>
              <a:gd name="T42" fmla="*/ 126007813 w 60"/>
              <a:gd name="T43" fmla="*/ 50403125 h 106"/>
              <a:gd name="T44" fmla="*/ 115927188 w 60"/>
              <a:gd name="T45" fmla="*/ 60483750 h 106"/>
              <a:gd name="T46" fmla="*/ 115927188 w 60"/>
              <a:gd name="T47" fmla="*/ 60483750 h 106"/>
              <a:gd name="T48" fmla="*/ 120967500 w 60"/>
              <a:gd name="T49" fmla="*/ 75604688 h 106"/>
              <a:gd name="T50" fmla="*/ 115927188 w 60"/>
              <a:gd name="T51" fmla="*/ 90725625 h 106"/>
              <a:gd name="T52" fmla="*/ 110886875 w 60"/>
              <a:gd name="T53" fmla="*/ 105846563 h 106"/>
              <a:gd name="T54" fmla="*/ 110886875 w 60"/>
              <a:gd name="T55" fmla="*/ 120967500 h 106"/>
              <a:gd name="T56" fmla="*/ 105846563 w 60"/>
              <a:gd name="T57" fmla="*/ 131048125 h 106"/>
              <a:gd name="T58" fmla="*/ 90725625 w 60"/>
              <a:gd name="T59" fmla="*/ 131048125 h 106"/>
              <a:gd name="T60" fmla="*/ 90725625 w 60"/>
              <a:gd name="T61" fmla="*/ 141128750 h 106"/>
              <a:gd name="T62" fmla="*/ 95765938 w 60"/>
              <a:gd name="T63" fmla="*/ 151209375 h 106"/>
              <a:gd name="T64" fmla="*/ 105846563 w 60"/>
              <a:gd name="T65" fmla="*/ 156249688 h 106"/>
              <a:gd name="T66" fmla="*/ 105846563 w 60"/>
              <a:gd name="T67" fmla="*/ 166330313 h 106"/>
              <a:gd name="T68" fmla="*/ 95765938 w 60"/>
              <a:gd name="T69" fmla="*/ 176410938 h 106"/>
              <a:gd name="T70" fmla="*/ 90725625 w 60"/>
              <a:gd name="T71" fmla="*/ 191531875 h 106"/>
              <a:gd name="T72" fmla="*/ 90725625 w 60"/>
              <a:gd name="T73" fmla="*/ 196572188 h 106"/>
              <a:gd name="T74" fmla="*/ 100806250 w 60"/>
              <a:gd name="T75" fmla="*/ 206652813 h 106"/>
              <a:gd name="T76" fmla="*/ 95765938 w 60"/>
              <a:gd name="T77" fmla="*/ 211693125 h 106"/>
              <a:gd name="T78" fmla="*/ 90725625 w 60"/>
              <a:gd name="T79" fmla="*/ 226814063 h 106"/>
              <a:gd name="T80" fmla="*/ 75604688 w 60"/>
              <a:gd name="T81" fmla="*/ 241935000 h 106"/>
              <a:gd name="T82" fmla="*/ 80645000 w 60"/>
              <a:gd name="T83" fmla="*/ 257055938 h 106"/>
              <a:gd name="T84" fmla="*/ 65524063 w 60"/>
              <a:gd name="T85" fmla="*/ 267136563 h 106"/>
              <a:gd name="T86" fmla="*/ 50403125 w 60"/>
              <a:gd name="T87" fmla="*/ 267136563 h 106"/>
              <a:gd name="T88" fmla="*/ 35282188 w 60"/>
              <a:gd name="T89" fmla="*/ 262096250 h 106"/>
              <a:gd name="T90" fmla="*/ 30241875 w 60"/>
              <a:gd name="T91" fmla="*/ 262096250 h 106"/>
              <a:gd name="T92" fmla="*/ 15120938 w 60"/>
              <a:gd name="T93" fmla="*/ 262096250 h 106"/>
              <a:gd name="T94" fmla="*/ 20161250 w 60"/>
              <a:gd name="T95" fmla="*/ 246975313 h 106"/>
              <a:gd name="T96" fmla="*/ 25201563 w 60"/>
              <a:gd name="T97" fmla="*/ 231854375 h 106"/>
              <a:gd name="T98" fmla="*/ 20161250 w 60"/>
              <a:gd name="T99" fmla="*/ 216733438 h 106"/>
              <a:gd name="T100" fmla="*/ 25201563 w 60"/>
              <a:gd name="T101" fmla="*/ 201612500 h 106"/>
              <a:gd name="T102" fmla="*/ 30241875 w 60"/>
              <a:gd name="T103" fmla="*/ 191531875 h 106"/>
              <a:gd name="T104" fmla="*/ 20161250 w 60"/>
              <a:gd name="T105" fmla="*/ 191531875 h 106"/>
              <a:gd name="T106" fmla="*/ 10080625 w 60"/>
              <a:gd name="T107" fmla="*/ 191531875 h 106"/>
              <a:gd name="T108" fmla="*/ 15120938 w 60"/>
              <a:gd name="T109" fmla="*/ 181451250 h 106"/>
              <a:gd name="T110" fmla="*/ 20161250 w 60"/>
              <a:gd name="T111" fmla="*/ 166330313 h 106"/>
              <a:gd name="T112" fmla="*/ 10080625 w 60"/>
              <a:gd name="T113" fmla="*/ 181451250 h 106"/>
              <a:gd name="T114" fmla="*/ 0 w 60"/>
              <a:gd name="T115" fmla="*/ 171370625 h 106"/>
              <a:gd name="T116" fmla="*/ 5040313 w 60"/>
              <a:gd name="T117" fmla="*/ 151209375 h 10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" h="106">
                <a:moveTo>
                  <a:pt x="2" y="60"/>
                </a:moveTo>
                <a:lnTo>
                  <a:pt x="2" y="58"/>
                </a:lnTo>
                <a:lnTo>
                  <a:pt x="4" y="56"/>
                </a:lnTo>
                <a:lnTo>
                  <a:pt x="8" y="54"/>
                </a:lnTo>
                <a:lnTo>
                  <a:pt x="8" y="52"/>
                </a:lnTo>
                <a:lnTo>
                  <a:pt x="8" y="50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12" y="44"/>
                </a:lnTo>
                <a:lnTo>
                  <a:pt x="12" y="42"/>
                </a:lnTo>
                <a:lnTo>
                  <a:pt x="12" y="40"/>
                </a:lnTo>
                <a:lnTo>
                  <a:pt x="12" y="38"/>
                </a:lnTo>
                <a:lnTo>
                  <a:pt x="14" y="36"/>
                </a:lnTo>
                <a:lnTo>
                  <a:pt x="14" y="34"/>
                </a:lnTo>
                <a:lnTo>
                  <a:pt x="14" y="32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6" y="24"/>
                </a:lnTo>
                <a:lnTo>
                  <a:pt x="18" y="24"/>
                </a:lnTo>
                <a:lnTo>
                  <a:pt x="16" y="22"/>
                </a:lnTo>
                <a:lnTo>
                  <a:pt x="18" y="20"/>
                </a:lnTo>
                <a:lnTo>
                  <a:pt x="16" y="20"/>
                </a:lnTo>
                <a:lnTo>
                  <a:pt x="16" y="18"/>
                </a:lnTo>
                <a:lnTo>
                  <a:pt x="16" y="16"/>
                </a:lnTo>
                <a:lnTo>
                  <a:pt x="16" y="14"/>
                </a:lnTo>
                <a:lnTo>
                  <a:pt x="16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4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6" y="2"/>
                </a:lnTo>
                <a:lnTo>
                  <a:pt x="28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38" y="8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6"/>
                </a:lnTo>
                <a:lnTo>
                  <a:pt x="54" y="8"/>
                </a:lnTo>
                <a:lnTo>
                  <a:pt x="56" y="10"/>
                </a:lnTo>
                <a:lnTo>
                  <a:pt x="58" y="12"/>
                </a:lnTo>
                <a:lnTo>
                  <a:pt x="60" y="12"/>
                </a:lnTo>
                <a:lnTo>
                  <a:pt x="58" y="14"/>
                </a:lnTo>
                <a:lnTo>
                  <a:pt x="56" y="16"/>
                </a:lnTo>
                <a:lnTo>
                  <a:pt x="54" y="16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48" y="22"/>
                </a:lnTo>
                <a:lnTo>
                  <a:pt x="48" y="24"/>
                </a:lnTo>
                <a:lnTo>
                  <a:pt x="46" y="24"/>
                </a:lnTo>
                <a:lnTo>
                  <a:pt x="48" y="26"/>
                </a:lnTo>
                <a:lnTo>
                  <a:pt x="48" y="28"/>
                </a:lnTo>
                <a:lnTo>
                  <a:pt x="48" y="30"/>
                </a:lnTo>
                <a:lnTo>
                  <a:pt x="48" y="32"/>
                </a:lnTo>
                <a:lnTo>
                  <a:pt x="48" y="34"/>
                </a:lnTo>
                <a:lnTo>
                  <a:pt x="46" y="36"/>
                </a:lnTo>
                <a:lnTo>
                  <a:pt x="48" y="38"/>
                </a:lnTo>
                <a:lnTo>
                  <a:pt x="46" y="38"/>
                </a:lnTo>
                <a:lnTo>
                  <a:pt x="44" y="40"/>
                </a:lnTo>
                <a:lnTo>
                  <a:pt x="44" y="42"/>
                </a:lnTo>
                <a:lnTo>
                  <a:pt x="46" y="44"/>
                </a:lnTo>
                <a:lnTo>
                  <a:pt x="44" y="46"/>
                </a:lnTo>
                <a:lnTo>
                  <a:pt x="44" y="48"/>
                </a:lnTo>
                <a:lnTo>
                  <a:pt x="44" y="50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2"/>
                </a:lnTo>
                <a:lnTo>
                  <a:pt x="34" y="54"/>
                </a:lnTo>
                <a:lnTo>
                  <a:pt x="36" y="56"/>
                </a:lnTo>
                <a:lnTo>
                  <a:pt x="38" y="56"/>
                </a:lnTo>
                <a:lnTo>
                  <a:pt x="38" y="58"/>
                </a:lnTo>
                <a:lnTo>
                  <a:pt x="38" y="60"/>
                </a:lnTo>
                <a:lnTo>
                  <a:pt x="40" y="62"/>
                </a:lnTo>
                <a:lnTo>
                  <a:pt x="42" y="62"/>
                </a:lnTo>
                <a:lnTo>
                  <a:pt x="42" y="64"/>
                </a:lnTo>
                <a:lnTo>
                  <a:pt x="42" y="66"/>
                </a:lnTo>
                <a:lnTo>
                  <a:pt x="42" y="68"/>
                </a:lnTo>
                <a:lnTo>
                  <a:pt x="40" y="68"/>
                </a:lnTo>
                <a:lnTo>
                  <a:pt x="38" y="70"/>
                </a:lnTo>
                <a:lnTo>
                  <a:pt x="36" y="72"/>
                </a:lnTo>
                <a:lnTo>
                  <a:pt x="36" y="74"/>
                </a:lnTo>
                <a:lnTo>
                  <a:pt x="36" y="76"/>
                </a:lnTo>
                <a:lnTo>
                  <a:pt x="36" y="78"/>
                </a:lnTo>
                <a:lnTo>
                  <a:pt x="38" y="80"/>
                </a:lnTo>
                <a:lnTo>
                  <a:pt x="38" y="82"/>
                </a:lnTo>
                <a:lnTo>
                  <a:pt x="40" y="82"/>
                </a:lnTo>
                <a:lnTo>
                  <a:pt x="42" y="82"/>
                </a:lnTo>
                <a:lnTo>
                  <a:pt x="42" y="84"/>
                </a:lnTo>
                <a:lnTo>
                  <a:pt x="40" y="86"/>
                </a:lnTo>
                <a:lnTo>
                  <a:pt x="38" y="84"/>
                </a:lnTo>
                <a:lnTo>
                  <a:pt x="38" y="86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4" y="90"/>
                </a:lnTo>
                <a:lnTo>
                  <a:pt x="32" y="92"/>
                </a:lnTo>
                <a:lnTo>
                  <a:pt x="32" y="94"/>
                </a:lnTo>
                <a:lnTo>
                  <a:pt x="30" y="96"/>
                </a:lnTo>
                <a:lnTo>
                  <a:pt x="32" y="96"/>
                </a:lnTo>
                <a:lnTo>
                  <a:pt x="32" y="98"/>
                </a:lnTo>
                <a:lnTo>
                  <a:pt x="32" y="100"/>
                </a:lnTo>
                <a:lnTo>
                  <a:pt x="32" y="102"/>
                </a:lnTo>
                <a:lnTo>
                  <a:pt x="30" y="104"/>
                </a:lnTo>
                <a:lnTo>
                  <a:pt x="26" y="106"/>
                </a:lnTo>
                <a:lnTo>
                  <a:pt x="24" y="106"/>
                </a:lnTo>
                <a:lnTo>
                  <a:pt x="22" y="106"/>
                </a:lnTo>
                <a:lnTo>
                  <a:pt x="20" y="106"/>
                </a:lnTo>
                <a:lnTo>
                  <a:pt x="18" y="104"/>
                </a:lnTo>
                <a:lnTo>
                  <a:pt x="16" y="104"/>
                </a:lnTo>
                <a:lnTo>
                  <a:pt x="14" y="104"/>
                </a:lnTo>
                <a:lnTo>
                  <a:pt x="12" y="104"/>
                </a:lnTo>
                <a:lnTo>
                  <a:pt x="10" y="104"/>
                </a:lnTo>
                <a:lnTo>
                  <a:pt x="8" y="106"/>
                </a:lnTo>
                <a:lnTo>
                  <a:pt x="6" y="106"/>
                </a:lnTo>
                <a:lnTo>
                  <a:pt x="6" y="104"/>
                </a:lnTo>
                <a:lnTo>
                  <a:pt x="8" y="102"/>
                </a:lnTo>
                <a:lnTo>
                  <a:pt x="8" y="100"/>
                </a:lnTo>
                <a:lnTo>
                  <a:pt x="8" y="98"/>
                </a:lnTo>
                <a:lnTo>
                  <a:pt x="10" y="98"/>
                </a:lnTo>
                <a:lnTo>
                  <a:pt x="10" y="96"/>
                </a:lnTo>
                <a:lnTo>
                  <a:pt x="10" y="94"/>
                </a:lnTo>
                <a:lnTo>
                  <a:pt x="10" y="92"/>
                </a:lnTo>
                <a:lnTo>
                  <a:pt x="10" y="90"/>
                </a:lnTo>
                <a:lnTo>
                  <a:pt x="10" y="88"/>
                </a:lnTo>
                <a:lnTo>
                  <a:pt x="8" y="86"/>
                </a:lnTo>
                <a:lnTo>
                  <a:pt x="10" y="86"/>
                </a:lnTo>
                <a:lnTo>
                  <a:pt x="10" y="84"/>
                </a:lnTo>
                <a:lnTo>
                  <a:pt x="10" y="82"/>
                </a:lnTo>
                <a:lnTo>
                  <a:pt x="10" y="80"/>
                </a:lnTo>
                <a:lnTo>
                  <a:pt x="10" y="78"/>
                </a:lnTo>
                <a:lnTo>
                  <a:pt x="10" y="76"/>
                </a:lnTo>
                <a:lnTo>
                  <a:pt x="10" y="78"/>
                </a:lnTo>
                <a:lnTo>
                  <a:pt x="12" y="76"/>
                </a:lnTo>
                <a:lnTo>
                  <a:pt x="12" y="74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6" y="72"/>
                </a:lnTo>
                <a:lnTo>
                  <a:pt x="6" y="70"/>
                </a:lnTo>
                <a:lnTo>
                  <a:pt x="8" y="70"/>
                </a:lnTo>
                <a:lnTo>
                  <a:pt x="8" y="68"/>
                </a:lnTo>
                <a:lnTo>
                  <a:pt x="8" y="66"/>
                </a:lnTo>
                <a:lnTo>
                  <a:pt x="6" y="68"/>
                </a:lnTo>
                <a:lnTo>
                  <a:pt x="6" y="70"/>
                </a:lnTo>
                <a:lnTo>
                  <a:pt x="4" y="72"/>
                </a:lnTo>
                <a:lnTo>
                  <a:pt x="2" y="72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0" y="66"/>
                </a:lnTo>
                <a:lnTo>
                  <a:pt x="0" y="64"/>
                </a:lnTo>
                <a:lnTo>
                  <a:pt x="2" y="62"/>
                </a:lnTo>
                <a:lnTo>
                  <a:pt x="2" y="6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3" name="Freeform 2347">
            <a:extLst>
              <a:ext uri="{FF2B5EF4-FFF2-40B4-BE49-F238E27FC236}">
                <a16:creationId xmlns:a16="http://schemas.microsoft.com/office/drawing/2014/main" id="{D378AA77-863F-4CE4-A6D6-E6802ECE6F3E}"/>
              </a:ext>
            </a:extLst>
          </p:cNvPr>
          <p:cNvSpPr>
            <a:spLocks/>
          </p:cNvSpPr>
          <p:nvPr/>
        </p:nvSpPr>
        <p:spPr bwMode="auto">
          <a:xfrm>
            <a:off x="3976688" y="2549524"/>
            <a:ext cx="95250" cy="168275"/>
          </a:xfrm>
          <a:custGeom>
            <a:avLst/>
            <a:gdLst>
              <a:gd name="T0" fmla="*/ 20161250 w 60"/>
              <a:gd name="T1" fmla="*/ 136088438 h 106"/>
              <a:gd name="T2" fmla="*/ 25201563 w 60"/>
              <a:gd name="T3" fmla="*/ 115927188 h 106"/>
              <a:gd name="T4" fmla="*/ 30241875 w 60"/>
              <a:gd name="T5" fmla="*/ 105846563 h 106"/>
              <a:gd name="T6" fmla="*/ 35282188 w 60"/>
              <a:gd name="T7" fmla="*/ 85685313 h 106"/>
              <a:gd name="T8" fmla="*/ 40322500 w 60"/>
              <a:gd name="T9" fmla="*/ 75604688 h 106"/>
              <a:gd name="T10" fmla="*/ 40322500 w 60"/>
              <a:gd name="T11" fmla="*/ 65524063 h 106"/>
              <a:gd name="T12" fmla="*/ 45362813 w 60"/>
              <a:gd name="T13" fmla="*/ 50403125 h 106"/>
              <a:gd name="T14" fmla="*/ 40322500 w 60"/>
              <a:gd name="T15" fmla="*/ 40322500 h 106"/>
              <a:gd name="T16" fmla="*/ 40322500 w 60"/>
              <a:gd name="T17" fmla="*/ 25201563 h 106"/>
              <a:gd name="T18" fmla="*/ 35282188 w 60"/>
              <a:gd name="T19" fmla="*/ 25201563 h 106"/>
              <a:gd name="T20" fmla="*/ 40322500 w 60"/>
              <a:gd name="T21" fmla="*/ 10080625 h 106"/>
              <a:gd name="T22" fmla="*/ 55443438 w 60"/>
              <a:gd name="T23" fmla="*/ 5040313 h 106"/>
              <a:gd name="T24" fmla="*/ 65524063 w 60"/>
              <a:gd name="T25" fmla="*/ 5040313 h 106"/>
              <a:gd name="T26" fmla="*/ 65524063 w 60"/>
              <a:gd name="T27" fmla="*/ 15120938 h 106"/>
              <a:gd name="T28" fmla="*/ 75604688 w 60"/>
              <a:gd name="T29" fmla="*/ 15120938 h 106"/>
              <a:gd name="T30" fmla="*/ 95765938 w 60"/>
              <a:gd name="T31" fmla="*/ 15120938 h 106"/>
              <a:gd name="T32" fmla="*/ 105846563 w 60"/>
              <a:gd name="T33" fmla="*/ 15120938 h 106"/>
              <a:gd name="T34" fmla="*/ 120967500 w 60"/>
              <a:gd name="T35" fmla="*/ 10080625 h 106"/>
              <a:gd name="T36" fmla="*/ 136088438 w 60"/>
              <a:gd name="T37" fmla="*/ 15120938 h 106"/>
              <a:gd name="T38" fmla="*/ 141128750 w 60"/>
              <a:gd name="T39" fmla="*/ 25201563 h 106"/>
              <a:gd name="T40" fmla="*/ 141128750 w 60"/>
              <a:gd name="T41" fmla="*/ 40322500 h 106"/>
              <a:gd name="T42" fmla="*/ 126007813 w 60"/>
              <a:gd name="T43" fmla="*/ 50403125 h 106"/>
              <a:gd name="T44" fmla="*/ 115927188 w 60"/>
              <a:gd name="T45" fmla="*/ 60483750 h 106"/>
              <a:gd name="T46" fmla="*/ 115927188 w 60"/>
              <a:gd name="T47" fmla="*/ 60483750 h 106"/>
              <a:gd name="T48" fmla="*/ 120967500 w 60"/>
              <a:gd name="T49" fmla="*/ 75604688 h 106"/>
              <a:gd name="T50" fmla="*/ 115927188 w 60"/>
              <a:gd name="T51" fmla="*/ 90725625 h 106"/>
              <a:gd name="T52" fmla="*/ 110886875 w 60"/>
              <a:gd name="T53" fmla="*/ 105846563 h 106"/>
              <a:gd name="T54" fmla="*/ 110886875 w 60"/>
              <a:gd name="T55" fmla="*/ 120967500 h 106"/>
              <a:gd name="T56" fmla="*/ 105846563 w 60"/>
              <a:gd name="T57" fmla="*/ 131048125 h 106"/>
              <a:gd name="T58" fmla="*/ 90725625 w 60"/>
              <a:gd name="T59" fmla="*/ 131048125 h 106"/>
              <a:gd name="T60" fmla="*/ 90725625 w 60"/>
              <a:gd name="T61" fmla="*/ 141128750 h 106"/>
              <a:gd name="T62" fmla="*/ 95765938 w 60"/>
              <a:gd name="T63" fmla="*/ 151209375 h 106"/>
              <a:gd name="T64" fmla="*/ 105846563 w 60"/>
              <a:gd name="T65" fmla="*/ 156249688 h 106"/>
              <a:gd name="T66" fmla="*/ 105846563 w 60"/>
              <a:gd name="T67" fmla="*/ 166330313 h 106"/>
              <a:gd name="T68" fmla="*/ 95765938 w 60"/>
              <a:gd name="T69" fmla="*/ 176410938 h 106"/>
              <a:gd name="T70" fmla="*/ 90725625 w 60"/>
              <a:gd name="T71" fmla="*/ 191531875 h 106"/>
              <a:gd name="T72" fmla="*/ 90725625 w 60"/>
              <a:gd name="T73" fmla="*/ 196572188 h 106"/>
              <a:gd name="T74" fmla="*/ 100806250 w 60"/>
              <a:gd name="T75" fmla="*/ 206652813 h 106"/>
              <a:gd name="T76" fmla="*/ 95765938 w 60"/>
              <a:gd name="T77" fmla="*/ 211693125 h 106"/>
              <a:gd name="T78" fmla="*/ 90725625 w 60"/>
              <a:gd name="T79" fmla="*/ 226814063 h 106"/>
              <a:gd name="T80" fmla="*/ 75604688 w 60"/>
              <a:gd name="T81" fmla="*/ 241935000 h 106"/>
              <a:gd name="T82" fmla="*/ 80645000 w 60"/>
              <a:gd name="T83" fmla="*/ 257055938 h 106"/>
              <a:gd name="T84" fmla="*/ 65524063 w 60"/>
              <a:gd name="T85" fmla="*/ 267136563 h 106"/>
              <a:gd name="T86" fmla="*/ 50403125 w 60"/>
              <a:gd name="T87" fmla="*/ 267136563 h 106"/>
              <a:gd name="T88" fmla="*/ 35282188 w 60"/>
              <a:gd name="T89" fmla="*/ 262096250 h 106"/>
              <a:gd name="T90" fmla="*/ 30241875 w 60"/>
              <a:gd name="T91" fmla="*/ 262096250 h 106"/>
              <a:gd name="T92" fmla="*/ 15120938 w 60"/>
              <a:gd name="T93" fmla="*/ 262096250 h 106"/>
              <a:gd name="T94" fmla="*/ 20161250 w 60"/>
              <a:gd name="T95" fmla="*/ 246975313 h 106"/>
              <a:gd name="T96" fmla="*/ 25201563 w 60"/>
              <a:gd name="T97" fmla="*/ 231854375 h 106"/>
              <a:gd name="T98" fmla="*/ 20161250 w 60"/>
              <a:gd name="T99" fmla="*/ 216733438 h 106"/>
              <a:gd name="T100" fmla="*/ 25201563 w 60"/>
              <a:gd name="T101" fmla="*/ 201612500 h 106"/>
              <a:gd name="T102" fmla="*/ 30241875 w 60"/>
              <a:gd name="T103" fmla="*/ 191531875 h 106"/>
              <a:gd name="T104" fmla="*/ 20161250 w 60"/>
              <a:gd name="T105" fmla="*/ 191531875 h 106"/>
              <a:gd name="T106" fmla="*/ 10080625 w 60"/>
              <a:gd name="T107" fmla="*/ 191531875 h 106"/>
              <a:gd name="T108" fmla="*/ 15120938 w 60"/>
              <a:gd name="T109" fmla="*/ 181451250 h 106"/>
              <a:gd name="T110" fmla="*/ 20161250 w 60"/>
              <a:gd name="T111" fmla="*/ 166330313 h 106"/>
              <a:gd name="T112" fmla="*/ 10080625 w 60"/>
              <a:gd name="T113" fmla="*/ 181451250 h 106"/>
              <a:gd name="T114" fmla="*/ 0 w 60"/>
              <a:gd name="T115" fmla="*/ 171370625 h 106"/>
              <a:gd name="T116" fmla="*/ 5040313 w 60"/>
              <a:gd name="T117" fmla="*/ 151209375 h 10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" h="106">
                <a:moveTo>
                  <a:pt x="2" y="60"/>
                </a:moveTo>
                <a:lnTo>
                  <a:pt x="2" y="58"/>
                </a:lnTo>
                <a:lnTo>
                  <a:pt x="4" y="56"/>
                </a:lnTo>
                <a:lnTo>
                  <a:pt x="8" y="54"/>
                </a:lnTo>
                <a:lnTo>
                  <a:pt x="8" y="52"/>
                </a:lnTo>
                <a:lnTo>
                  <a:pt x="8" y="50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12" y="44"/>
                </a:lnTo>
                <a:lnTo>
                  <a:pt x="12" y="42"/>
                </a:lnTo>
                <a:lnTo>
                  <a:pt x="12" y="40"/>
                </a:lnTo>
                <a:lnTo>
                  <a:pt x="12" y="38"/>
                </a:lnTo>
                <a:lnTo>
                  <a:pt x="14" y="36"/>
                </a:lnTo>
                <a:lnTo>
                  <a:pt x="14" y="34"/>
                </a:lnTo>
                <a:lnTo>
                  <a:pt x="14" y="32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6" y="24"/>
                </a:lnTo>
                <a:lnTo>
                  <a:pt x="18" y="24"/>
                </a:lnTo>
                <a:lnTo>
                  <a:pt x="16" y="22"/>
                </a:lnTo>
                <a:lnTo>
                  <a:pt x="18" y="20"/>
                </a:lnTo>
                <a:lnTo>
                  <a:pt x="16" y="20"/>
                </a:lnTo>
                <a:lnTo>
                  <a:pt x="16" y="18"/>
                </a:lnTo>
                <a:lnTo>
                  <a:pt x="16" y="16"/>
                </a:lnTo>
                <a:lnTo>
                  <a:pt x="16" y="14"/>
                </a:lnTo>
                <a:lnTo>
                  <a:pt x="16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4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6" y="2"/>
                </a:lnTo>
                <a:lnTo>
                  <a:pt x="28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38" y="8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6"/>
                </a:lnTo>
                <a:lnTo>
                  <a:pt x="54" y="8"/>
                </a:lnTo>
                <a:lnTo>
                  <a:pt x="56" y="10"/>
                </a:lnTo>
                <a:lnTo>
                  <a:pt x="58" y="12"/>
                </a:lnTo>
                <a:lnTo>
                  <a:pt x="60" y="12"/>
                </a:lnTo>
                <a:lnTo>
                  <a:pt x="58" y="14"/>
                </a:lnTo>
                <a:lnTo>
                  <a:pt x="56" y="16"/>
                </a:lnTo>
                <a:lnTo>
                  <a:pt x="54" y="16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48" y="22"/>
                </a:lnTo>
                <a:lnTo>
                  <a:pt x="48" y="24"/>
                </a:lnTo>
                <a:lnTo>
                  <a:pt x="46" y="24"/>
                </a:lnTo>
                <a:lnTo>
                  <a:pt x="48" y="26"/>
                </a:lnTo>
                <a:lnTo>
                  <a:pt x="48" y="28"/>
                </a:lnTo>
                <a:lnTo>
                  <a:pt x="48" y="30"/>
                </a:lnTo>
                <a:lnTo>
                  <a:pt x="48" y="32"/>
                </a:lnTo>
                <a:lnTo>
                  <a:pt x="48" y="34"/>
                </a:lnTo>
                <a:lnTo>
                  <a:pt x="46" y="36"/>
                </a:lnTo>
                <a:lnTo>
                  <a:pt x="48" y="38"/>
                </a:lnTo>
                <a:lnTo>
                  <a:pt x="46" y="38"/>
                </a:lnTo>
                <a:lnTo>
                  <a:pt x="44" y="40"/>
                </a:lnTo>
                <a:lnTo>
                  <a:pt x="44" y="42"/>
                </a:lnTo>
                <a:lnTo>
                  <a:pt x="46" y="44"/>
                </a:lnTo>
                <a:lnTo>
                  <a:pt x="44" y="46"/>
                </a:lnTo>
                <a:lnTo>
                  <a:pt x="44" y="48"/>
                </a:lnTo>
                <a:lnTo>
                  <a:pt x="44" y="50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2"/>
                </a:lnTo>
                <a:lnTo>
                  <a:pt x="34" y="54"/>
                </a:lnTo>
                <a:lnTo>
                  <a:pt x="36" y="56"/>
                </a:lnTo>
                <a:lnTo>
                  <a:pt x="38" y="56"/>
                </a:lnTo>
                <a:lnTo>
                  <a:pt x="38" y="58"/>
                </a:lnTo>
                <a:lnTo>
                  <a:pt x="38" y="60"/>
                </a:lnTo>
                <a:lnTo>
                  <a:pt x="40" y="62"/>
                </a:lnTo>
                <a:lnTo>
                  <a:pt x="42" y="62"/>
                </a:lnTo>
                <a:lnTo>
                  <a:pt x="42" y="64"/>
                </a:lnTo>
                <a:lnTo>
                  <a:pt x="42" y="66"/>
                </a:lnTo>
                <a:lnTo>
                  <a:pt x="42" y="68"/>
                </a:lnTo>
                <a:lnTo>
                  <a:pt x="40" y="68"/>
                </a:lnTo>
                <a:lnTo>
                  <a:pt x="38" y="70"/>
                </a:lnTo>
                <a:lnTo>
                  <a:pt x="36" y="72"/>
                </a:lnTo>
                <a:lnTo>
                  <a:pt x="36" y="74"/>
                </a:lnTo>
                <a:lnTo>
                  <a:pt x="36" y="76"/>
                </a:lnTo>
                <a:lnTo>
                  <a:pt x="36" y="78"/>
                </a:lnTo>
                <a:lnTo>
                  <a:pt x="38" y="80"/>
                </a:lnTo>
                <a:lnTo>
                  <a:pt x="38" y="82"/>
                </a:lnTo>
                <a:lnTo>
                  <a:pt x="40" y="82"/>
                </a:lnTo>
                <a:lnTo>
                  <a:pt x="42" y="82"/>
                </a:lnTo>
                <a:lnTo>
                  <a:pt x="42" y="84"/>
                </a:lnTo>
                <a:lnTo>
                  <a:pt x="40" y="86"/>
                </a:lnTo>
                <a:lnTo>
                  <a:pt x="38" y="84"/>
                </a:lnTo>
                <a:lnTo>
                  <a:pt x="38" y="86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4" y="90"/>
                </a:lnTo>
                <a:lnTo>
                  <a:pt x="32" y="92"/>
                </a:lnTo>
                <a:lnTo>
                  <a:pt x="32" y="94"/>
                </a:lnTo>
                <a:lnTo>
                  <a:pt x="30" y="96"/>
                </a:lnTo>
                <a:lnTo>
                  <a:pt x="32" y="96"/>
                </a:lnTo>
                <a:lnTo>
                  <a:pt x="32" y="98"/>
                </a:lnTo>
                <a:lnTo>
                  <a:pt x="32" y="100"/>
                </a:lnTo>
                <a:lnTo>
                  <a:pt x="32" y="102"/>
                </a:lnTo>
                <a:lnTo>
                  <a:pt x="30" y="104"/>
                </a:lnTo>
                <a:lnTo>
                  <a:pt x="26" y="106"/>
                </a:lnTo>
                <a:lnTo>
                  <a:pt x="24" y="106"/>
                </a:lnTo>
                <a:lnTo>
                  <a:pt x="22" y="106"/>
                </a:lnTo>
                <a:lnTo>
                  <a:pt x="20" y="106"/>
                </a:lnTo>
                <a:lnTo>
                  <a:pt x="18" y="104"/>
                </a:lnTo>
                <a:lnTo>
                  <a:pt x="16" y="104"/>
                </a:lnTo>
                <a:lnTo>
                  <a:pt x="14" y="104"/>
                </a:lnTo>
                <a:lnTo>
                  <a:pt x="12" y="104"/>
                </a:lnTo>
                <a:lnTo>
                  <a:pt x="10" y="104"/>
                </a:lnTo>
                <a:lnTo>
                  <a:pt x="8" y="106"/>
                </a:lnTo>
                <a:lnTo>
                  <a:pt x="6" y="106"/>
                </a:lnTo>
                <a:lnTo>
                  <a:pt x="6" y="104"/>
                </a:lnTo>
                <a:lnTo>
                  <a:pt x="8" y="102"/>
                </a:lnTo>
                <a:lnTo>
                  <a:pt x="8" y="100"/>
                </a:lnTo>
                <a:lnTo>
                  <a:pt x="8" y="98"/>
                </a:lnTo>
                <a:lnTo>
                  <a:pt x="10" y="98"/>
                </a:lnTo>
                <a:lnTo>
                  <a:pt x="10" y="96"/>
                </a:lnTo>
                <a:lnTo>
                  <a:pt x="10" y="94"/>
                </a:lnTo>
                <a:lnTo>
                  <a:pt x="10" y="92"/>
                </a:lnTo>
                <a:lnTo>
                  <a:pt x="10" y="90"/>
                </a:lnTo>
                <a:lnTo>
                  <a:pt x="10" y="88"/>
                </a:lnTo>
                <a:lnTo>
                  <a:pt x="8" y="86"/>
                </a:lnTo>
                <a:lnTo>
                  <a:pt x="10" y="86"/>
                </a:lnTo>
                <a:lnTo>
                  <a:pt x="10" y="84"/>
                </a:lnTo>
                <a:lnTo>
                  <a:pt x="10" y="82"/>
                </a:lnTo>
                <a:lnTo>
                  <a:pt x="10" y="80"/>
                </a:lnTo>
                <a:lnTo>
                  <a:pt x="10" y="78"/>
                </a:lnTo>
                <a:lnTo>
                  <a:pt x="10" y="76"/>
                </a:lnTo>
                <a:lnTo>
                  <a:pt x="10" y="78"/>
                </a:lnTo>
                <a:lnTo>
                  <a:pt x="12" y="76"/>
                </a:lnTo>
                <a:lnTo>
                  <a:pt x="12" y="74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6" y="72"/>
                </a:lnTo>
                <a:lnTo>
                  <a:pt x="6" y="70"/>
                </a:lnTo>
                <a:lnTo>
                  <a:pt x="8" y="70"/>
                </a:lnTo>
                <a:lnTo>
                  <a:pt x="8" y="68"/>
                </a:lnTo>
                <a:lnTo>
                  <a:pt x="8" y="66"/>
                </a:lnTo>
                <a:lnTo>
                  <a:pt x="6" y="68"/>
                </a:lnTo>
                <a:lnTo>
                  <a:pt x="6" y="70"/>
                </a:lnTo>
                <a:lnTo>
                  <a:pt x="4" y="72"/>
                </a:lnTo>
                <a:lnTo>
                  <a:pt x="2" y="72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0" y="66"/>
                </a:lnTo>
                <a:lnTo>
                  <a:pt x="0" y="64"/>
                </a:lnTo>
                <a:lnTo>
                  <a:pt x="2" y="62"/>
                </a:lnTo>
                <a:lnTo>
                  <a:pt x="2" y="6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4" name="Freeform 2348">
            <a:extLst>
              <a:ext uri="{FF2B5EF4-FFF2-40B4-BE49-F238E27FC236}">
                <a16:creationId xmlns:a16="http://schemas.microsoft.com/office/drawing/2014/main" id="{B8A28A5A-E3E0-4BC1-A908-ED27CA93D656}"/>
              </a:ext>
            </a:extLst>
          </p:cNvPr>
          <p:cNvSpPr>
            <a:spLocks/>
          </p:cNvSpPr>
          <p:nvPr/>
        </p:nvSpPr>
        <p:spPr bwMode="auto">
          <a:xfrm>
            <a:off x="4116391" y="3570288"/>
            <a:ext cx="128587" cy="209551"/>
          </a:xfrm>
          <a:custGeom>
            <a:avLst/>
            <a:gdLst>
              <a:gd name="T0" fmla="*/ 0 w 81"/>
              <a:gd name="T1" fmla="*/ 241935000 h 132"/>
              <a:gd name="T2" fmla="*/ 5040293 w 81"/>
              <a:gd name="T3" fmla="*/ 221773750 h 132"/>
              <a:gd name="T4" fmla="*/ 10080586 w 81"/>
              <a:gd name="T5" fmla="*/ 206652813 h 132"/>
              <a:gd name="T6" fmla="*/ 15120879 w 81"/>
              <a:gd name="T7" fmla="*/ 186491563 h 132"/>
              <a:gd name="T8" fmla="*/ 20161172 w 81"/>
              <a:gd name="T9" fmla="*/ 171370625 h 132"/>
              <a:gd name="T10" fmla="*/ 25201465 w 81"/>
              <a:gd name="T11" fmla="*/ 161290000 h 132"/>
              <a:gd name="T12" fmla="*/ 35282050 w 81"/>
              <a:gd name="T13" fmla="*/ 151209375 h 132"/>
              <a:gd name="T14" fmla="*/ 35282050 w 81"/>
              <a:gd name="T15" fmla="*/ 131048125 h 132"/>
              <a:gd name="T16" fmla="*/ 30241757 w 81"/>
              <a:gd name="T17" fmla="*/ 120967500 h 132"/>
              <a:gd name="T18" fmla="*/ 25201465 w 81"/>
              <a:gd name="T19" fmla="*/ 100806250 h 132"/>
              <a:gd name="T20" fmla="*/ 30241757 w 81"/>
              <a:gd name="T21" fmla="*/ 85685313 h 132"/>
              <a:gd name="T22" fmla="*/ 25201465 w 81"/>
              <a:gd name="T23" fmla="*/ 70564375 h 132"/>
              <a:gd name="T24" fmla="*/ 25201465 w 81"/>
              <a:gd name="T25" fmla="*/ 55443438 h 132"/>
              <a:gd name="T26" fmla="*/ 20161172 w 81"/>
              <a:gd name="T27" fmla="*/ 40322500 h 132"/>
              <a:gd name="T28" fmla="*/ 20161172 w 81"/>
              <a:gd name="T29" fmla="*/ 20161250 h 132"/>
              <a:gd name="T30" fmla="*/ 25201465 w 81"/>
              <a:gd name="T31" fmla="*/ 5040313 h 132"/>
              <a:gd name="T32" fmla="*/ 75604394 w 81"/>
              <a:gd name="T33" fmla="*/ 5040313 h 132"/>
              <a:gd name="T34" fmla="*/ 100805858 w 81"/>
              <a:gd name="T35" fmla="*/ 5040313 h 132"/>
              <a:gd name="T36" fmla="*/ 115926737 w 81"/>
              <a:gd name="T37" fmla="*/ 5040313 h 132"/>
              <a:gd name="T38" fmla="*/ 123486382 w 81"/>
              <a:gd name="T39" fmla="*/ 5040313 h 132"/>
              <a:gd name="T40" fmla="*/ 138607261 w 81"/>
              <a:gd name="T41" fmla="*/ 0 h 132"/>
              <a:gd name="T42" fmla="*/ 148687847 w 81"/>
              <a:gd name="T43" fmla="*/ 0 h 132"/>
              <a:gd name="T44" fmla="*/ 148687847 w 81"/>
              <a:gd name="T45" fmla="*/ 15120938 h 132"/>
              <a:gd name="T46" fmla="*/ 148687847 w 81"/>
              <a:gd name="T47" fmla="*/ 25201563 h 132"/>
              <a:gd name="T48" fmla="*/ 163808726 w 81"/>
              <a:gd name="T49" fmla="*/ 40322500 h 132"/>
              <a:gd name="T50" fmla="*/ 163808726 w 81"/>
              <a:gd name="T51" fmla="*/ 50403125 h 132"/>
              <a:gd name="T52" fmla="*/ 163808726 w 81"/>
              <a:gd name="T53" fmla="*/ 60483750 h 132"/>
              <a:gd name="T54" fmla="*/ 163808726 w 81"/>
              <a:gd name="T55" fmla="*/ 80645000 h 132"/>
              <a:gd name="T56" fmla="*/ 163808726 w 81"/>
              <a:gd name="T57" fmla="*/ 85685313 h 132"/>
              <a:gd name="T58" fmla="*/ 173889311 w 81"/>
              <a:gd name="T59" fmla="*/ 95765938 h 132"/>
              <a:gd name="T60" fmla="*/ 173889311 w 81"/>
              <a:gd name="T61" fmla="*/ 115927188 h 132"/>
              <a:gd name="T62" fmla="*/ 163808726 w 81"/>
              <a:gd name="T63" fmla="*/ 120967500 h 132"/>
              <a:gd name="T64" fmla="*/ 178929604 w 81"/>
              <a:gd name="T65" fmla="*/ 136088438 h 132"/>
              <a:gd name="T66" fmla="*/ 173889311 w 81"/>
              <a:gd name="T67" fmla="*/ 156249688 h 132"/>
              <a:gd name="T68" fmla="*/ 178929604 w 81"/>
              <a:gd name="T69" fmla="*/ 176410938 h 132"/>
              <a:gd name="T70" fmla="*/ 173889311 w 81"/>
              <a:gd name="T71" fmla="*/ 196572188 h 132"/>
              <a:gd name="T72" fmla="*/ 173889311 w 81"/>
              <a:gd name="T73" fmla="*/ 211693125 h 132"/>
              <a:gd name="T74" fmla="*/ 173889311 w 81"/>
              <a:gd name="T75" fmla="*/ 226814063 h 132"/>
              <a:gd name="T76" fmla="*/ 178929604 w 81"/>
              <a:gd name="T77" fmla="*/ 241935000 h 132"/>
              <a:gd name="T78" fmla="*/ 194050483 w 81"/>
              <a:gd name="T79" fmla="*/ 257055938 h 132"/>
              <a:gd name="T80" fmla="*/ 199090776 w 81"/>
              <a:gd name="T81" fmla="*/ 267136563 h 132"/>
              <a:gd name="T82" fmla="*/ 189010190 w 81"/>
              <a:gd name="T83" fmla="*/ 282257500 h 132"/>
              <a:gd name="T84" fmla="*/ 178929604 w 81"/>
              <a:gd name="T85" fmla="*/ 272176875 h 132"/>
              <a:gd name="T86" fmla="*/ 168849018 w 81"/>
              <a:gd name="T87" fmla="*/ 262096250 h 132"/>
              <a:gd name="T88" fmla="*/ 158768433 w 81"/>
              <a:gd name="T89" fmla="*/ 262096250 h 132"/>
              <a:gd name="T90" fmla="*/ 163808726 w 81"/>
              <a:gd name="T91" fmla="*/ 267136563 h 132"/>
              <a:gd name="T92" fmla="*/ 173889311 w 81"/>
              <a:gd name="T93" fmla="*/ 272176875 h 132"/>
              <a:gd name="T94" fmla="*/ 163808726 w 81"/>
              <a:gd name="T95" fmla="*/ 282257500 h 132"/>
              <a:gd name="T96" fmla="*/ 148687847 w 81"/>
              <a:gd name="T97" fmla="*/ 287297813 h 132"/>
              <a:gd name="T98" fmla="*/ 133566968 w 81"/>
              <a:gd name="T99" fmla="*/ 292338125 h 132"/>
              <a:gd name="T100" fmla="*/ 118446089 w 81"/>
              <a:gd name="T101" fmla="*/ 302418750 h 132"/>
              <a:gd name="T102" fmla="*/ 105846151 w 81"/>
              <a:gd name="T103" fmla="*/ 307459063 h 132"/>
              <a:gd name="T104" fmla="*/ 85684979 w 81"/>
              <a:gd name="T105" fmla="*/ 317539688 h 132"/>
              <a:gd name="T106" fmla="*/ 70564101 w 81"/>
              <a:gd name="T107" fmla="*/ 322580000 h 132"/>
              <a:gd name="T108" fmla="*/ 55443222 w 81"/>
              <a:gd name="T109" fmla="*/ 332660625 h 132"/>
              <a:gd name="T110" fmla="*/ 40322343 w 81"/>
              <a:gd name="T111" fmla="*/ 322580000 h 132"/>
              <a:gd name="T112" fmla="*/ 20161172 w 81"/>
              <a:gd name="T113" fmla="*/ 317539688 h 132"/>
              <a:gd name="T114" fmla="*/ 5040293 w 81"/>
              <a:gd name="T115" fmla="*/ 312499375 h 132"/>
              <a:gd name="T116" fmla="*/ 15120879 w 81"/>
              <a:gd name="T117" fmla="*/ 312499375 h 132"/>
              <a:gd name="T118" fmla="*/ 20161172 w 81"/>
              <a:gd name="T119" fmla="*/ 307459063 h 132"/>
              <a:gd name="T120" fmla="*/ 20161172 w 81"/>
              <a:gd name="T121" fmla="*/ 287297813 h 132"/>
              <a:gd name="T122" fmla="*/ 10080586 w 81"/>
              <a:gd name="T123" fmla="*/ 277217188 h 132"/>
              <a:gd name="T124" fmla="*/ 5040293 w 81"/>
              <a:gd name="T125" fmla="*/ 257055938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81" h="132">
                <a:moveTo>
                  <a:pt x="2" y="102"/>
                </a:moveTo>
                <a:lnTo>
                  <a:pt x="2" y="100"/>
                </a:lnTo>
                <a:lnTo>
                  <a:pt x="2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8" y="70"/>
                </a:lnTo>
                <a:lnTo>
                  <a:pt x="8" y="68"/>
                </a:lnTo>
                <a:lnTo>
                  <a:pt x="8" y="66"/>
                </a:lnTo>
                <a:lnTo>
                  <a:pt x="10" y="66"/>
                </a:lnTo>
                <a:lnTo>
                  <a:pt x="10" y="64"/>
                </a:lnTo>
                <a:lnTo>
                  <a:pt x="12" y="64"/>
                </a:lnTo>
                <a:lnTo>
                  <a:pt x="12" y="62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4" y="54"/>
                </a:lnTo>
                <a:lnTo>
                  <a:pt x="14" y="52"/>
                </a:lnTo>
                <a:lnTo>
                  <a:pt x="12" y="50"/>
                </a:lnTo>
                <a:lnTo>
                  <a:pt x="12" y="48"/>
                </a:lnTo>
                <a:lnTo>
                  <a:pt x="12" y="46"/>
                </a:lnTo>
                <a:lnTo>
                  <a:pt x="12" y="44"/>
                </a:lnTo>
                <a:lnTo>
                  <a:pt x="10" y="42"/>
                </a:lnTo>
                <a:lnTo>
                  <a:pt x="10" y="40"/>
                </a:lnTo>
                <a:lnTo>
                  <a:pt x="10" y="38"/>
                </a:lnTo>
                <a:lnTo>
                  <a:pt x="12" y="36"/>
                </a:lnTo>
                <a:lnTo>
                  <a:pt x="12" y="34"/>
                </a:lnTo>
                <a:lnTo>
                  <a:pt x="10" y="34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40" y="2"/>
                </a:lnTo>
                <a:lnTo>
                  <a:pt x="42" y="2"/>
                </a:lnTo>
                <a:lnTo>
                  <a:pt x="44" y="4"/>
                </a:lnTo>
                <a:lnTo>
                  <a:pt x="46" y="2"/>
                </a:lnTo>
                <a:lnTo>
                  <a:pt x="47" y="2"/>
                </a:lnTo>
                <a:lnTo>
                  <a:pt x="47" y="4"/>
                </a:lnTo>
                <a:lnTo>
                  <a:pt x="49" y="4"/>
                </a:lnTo>
                <a:lnTo>
                  <a:pt x="49" y="2"/>
                </a:lnTo>
                <a:lnTo>
                  <a:pt x="51" y="2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59" y="2"/>
                </a:lnTo>
                <a:lnTo>
                  <a:pt x="59" y="4"/>
                </a:lnTo>
                <a:lnTo>
                  <a:pt x="59" y="6"/>
                </a:lnTo>
                <a:lnTo>
                  <a:pt x="57" y="8"/>
                </a:lnTo>
                <a:lnTo>
                  <a:pt x="59" y="10"/>
                </a:lnTo>
                <a:lnTo>
                  <a:pt x="61" y="12"/>
                </a:lnTo>
                <a:lnTo>
                  <a:pt x="61" y="14"/>
                </a:lnTo>
                <a:lnTo>
                  <a:pt x="63" y="14"/>
                </a:lnTo>
                <a:lnTo>
                  <a:pt x="65" y="16"/>
                </a:lnTo>
                <a:lnTo>
                  <a:pt x="67" y="16"/>
                </a:lnTo>
                <a:lnTo>
                  <a:pt x="67" y="18"/>
                </a:lnTo>
                <a:lnTo>
                  <a:pt x="65" y="20"/>
                </a:lnTo>
                <a:lnTo>
                  <a:pt x="67" y="22"/>
                </a:lnTo>
                <a:lnTo>
                  <a:pt x="65" y="24"/>
                </a:lnTo>
                <a:lnTo>
                  <a:pt x="65" y="26"/>
                </a:lnTo>
                <a:lnTo>
                  <a:pt x="65" y="28"/>
                </a:lnTo>
                <a:lnTo>
                  <a:pt x="65" y="30"/>
                </a:lnTo>
                <a:lnTo>
                  <a:pt x="65" y="32"/>
                </a:lnTo>
                <a:lnTo>
                  <a:pt x="63" y="32"/>
                </a:lnTo>
                <a:lnTo>
                  <a:pt x="65" y="34"/>
                </a:lnTo>
                <a:lnTo>
                  <a:pt x="63" y="34"/>
                </a:lnTo>
                <a:lnTo>
                  <a:pt x="65" y="34"/>
                </a:lnTo>
                <a:lnTo>
                  <a:pt x="67" y="34"/>
                </a:lnTo>
                <a:lnTo>
                  <a:pt x="69" y="34"/>
                </a:lnTo>
                <a:lnTo>
                  <a:pt x="69" y="36"/>
                </a:lnTo>
                <a:lnTo>
                  <a:pt x="69" y="38"/>
                </a:lnTo>
                <a:lnTo>
                  <a:pt x="69" y="40"/>
                </a:lnTo>
                <a:lnTo>
                  <a:pt x="67" y="42"/>
                </a:lnTo>
                <a:lnTo>
                  <a:pt x="67" y="44"/>
                </a:lnTo>
                <a:lnTo>
                  <a:pt x="69" y="46"/>
                </a:lnTo>
                <a:lnTo>
                  <a:pt x="69" y="48"/>
                </a:lnTo>
                <a:lnTo>
                  <a:pt x="67" y="48"/>
                </a:lnTo>
                <a:lnTo>
                  <a:pt x="65" y="48"/>
                </a:lnTo>
                <a:lnTo>
                  <a:pt x="67" y="50"/>
                </a:lnTo>
                <a:lnTo>
                  <a:pt x="67" y="52"/>
                </a:lnTo>
                <a:lnTo>
                  <a:pt x="69" y="54"/>
                </a:lnTo>
                <a:lnTo>
                  <a:pt x="71" y="54"/>
                </a:lnTo>
                <a:lnTo>
                  <a:pt x="71" y="56"/>
                </a:lnTo>
                <a:lnTo>
                  <a:pt x="73" y="58"/>
                </a:lnTo>
                <a:lnTo>
                  <a:pt x="71" y="60"/>
                </a:lnTo>
                <a:lnTo>
                  <a:pt x="69" y="62"/>
                </a:lnTo>
                <a:lnTo>
                  <a:pt x="69" y="64"/>
                </a:lnTo>
                <a:lnTo>
                  <a:pt x="69" y="66"/>
                </a:lnTo>
                <a:lnTo>
                  <a:pt x="71" y="66"/>
                </a:lnTo>
                <a:lnTo>
                  <a:pt x="71" y="70"/>
                </a:lnTo>
                <a:lnTo>
                  <a:pt x="69" y="72"/>
                </a:lnTo>
                <a:lnTo>
                  <a:pt x="69" y="74"/>
                </a:lnTo>
                <a:lnTo>
                  <a:pt x="69" y="76"/>
                </a:lnTo>
                <a:lnTo>
                  <a:pt x="69" y="78"/>
                </a:lnTo>
                <a:lnTo>
                  <a:pt x="71" y="78"/>
                </a:lnTo>
                <a:lnTo>
                  <a:pt x="71" y="80"/>
                </a:lnTo>
                <a:lnTo>
                  <a:pt x="71" y="82"/>
                </a:lnTo>
                <a:lnTo>
                  <a:pt x="69" y="84"/>
                </a:lnTo>
                <a:lnTo>
                  <a:pt x="69" y="86"/>
                </a:lnTo>
                <a:lnTo>
                  <a:pt x="69" y="88"/>
                </a:lnTo>
                <a:lnTo>
                  <a:pt x="69" y="90"/>
                </a:lnTo>
                <a:lnTo>
                  <a:pt x="71" y="92"/>
                </a:lnTo>
                <a:lnTo>
                  <a:pt x="71" y="94"/>
                </a:lnTo>
                <a:lnTo>
                  <a:pt x="71" y="96"/>
                </a:lnTo>
                <a:lnTo>
                  <a:pt x="73" y="96"/>
                </a:lnTo>
                <a:lnTo>
                  <a:pt x="73" y="98"/>
                </a:lnTo>
                <a:lnTo>
                  <a:pt x="75" y="100"/>
                </a:lnTo>
                <a:lnTo>
                  <a:pt x="77" y="102"/>
                </a:lnTo>
                <a:lnTo>
                  <a:pt x="79" y="102"/>
                </a:lnTo>
                <a:lnTo>
                  <a:pt x="81" y="102"/>
                </a:lnTo>
                <a:lnTo>
                  <a:pt x="81" y="104"/>
                </a:lnTo>
                <a:lnTo>
                  <a:pt x="79" y="106"/>
                </a:lnTo>
                <a:lnTo>
                  <a:pt x="77" y="108"/>
                </a:lnTo>
                <a:lnTo>
                  <a:pt x="77" y="110"/>
                </a:lnTo>
                <a:lnTo>
                  <a:pt x="75" y="112"/>
                </a:lnTo>
                <a:lnTo>
                  <a:pt x="73" y="112"/>
                </a:lnTo>
                <a:lnTo>
                  <a:pt x="71" y="112"/>
                </a:lnTo>
                <a:lnTo>
                  <a:pt x="71" y="110"/>
                </a:lnTo>
                <a:lnTo>
                  <a:pt x="71" y="108"/>
                </a:lnTo>
                <a:lnTo>
                  <a:pt x="69" y="108"/>
                </a:lnTo>
                <a:lnTo>
                  <a:pt x="69" y="106"/>
                </a:lnTo>
                <a:lnTo>
                  <a:pt x="67" y="106"/>
                </a:lnTo>
                <a:lnTo>
                  <a:pt x="67" y="104"/>
                </a:lnTo>
                <a:lnTo>
                  <a:pt x="65" y="104"/>
                </a:lnTo>
                <a:lnTo>
                  <a:pt x="63" y="104"/>
                </a:lnTo>
                <a:lnTo>
                  <a:pt x="65" y="106"/>
                </a:lnTo>
                <a:lnTo>
                  <a:pt x="67" y="104"/>
                </a:lnTo>
                <a:lnTo>
                  <a:pt x="69" y="106"/>
                </a:lnTo>
                <a:lnTo>
                  <a:pt x="69" y="108"/>
                </a:lnTo>
                <a:lnTo>
                  <a:pt x="71" y="110"/>
                </a:lnTo>
                <a:lnTo>
                  <a:pt x="69" y="112"/>
                </a:lnTo>
                <a:lnTo>
                  <a:pt x="67" y="112"/>
                </a:lnTo>
                <a:lnTo>
                  <a:pt x="65" y="112"/>
                </a:lnTo>
                <a:lnTo>
                  <a:pt x="63" y="112"/>
                </a:lnTo>
                <a:lnTo>
                  <a:pt x="61" y="112"/>
                </a:lnTo>
                <a:lnTo>
                  <a:pt x="59" y="114"/>
                </a:lnTo>
                <a:lnTo>
                  <a:pt x="57" y="114"/>
                </a:lnTo>
                <a:lnTo>
                  <a:pt x="55" y="116"/>
                </a:lnTo>
                <a:lnTo>
                  <a:pt x="53" y="116"/>
                </a:lnTo>
                <a:lnTo>
                  <a:pt x="51" y="118"/>
                </a:lnTo>
                <a:lnTo>
                  <a:pt x="49" y="120"/>
                </a:lnTo>
                <a:lnTo>
                  <a:pt x="47" y="120"/>
                </a:lnTo>
                <a:lnTo>
                  <a:pt x="46" y="122"/>
                </a:lnTo>
                <a:lnTo>
                  <a:pt x="44" y="122"/>
                </a:lnTo>
                <a:lnTo>
                  <a:pt x="42" y="122"/>
                </a:lnTo>
                <a:lnTo>
                  <a:pt x="40" y="124"/>
                </a:lnTo>
                <a:lnTo>
                  <a:pt x="38" y="124"/>
                </a:lnTo>
                <a:lnTo>
                  <a:pt x="36" y="126"/>
                </a:lnTo>
                <a:lnTo>
                  <a:pt x="34" y="126"/>
                </a:lnTo>
                <a:lnTo>
                  <a:pt x="32" y="126"/>
                </a:lnTo>
                <a:lnTo>
                  <a:pt x="30" y="126"/>
                </a:lnTo>
                <a:lnTo>
                  <a:pt x="28" y="128"/>
                </a:lnTo>
                <a:lnTo>
                  <a:pt x="26" y="130"/>
                </a:lnTo>
                <a:lnTo>
                  <a:pt x="24" y="130"/>
                </a:lnTo>
                <a:lnTo>
                  <a:pt x="24" y="132"/>
                </a:lnTo>
                <a:lnTo>
                  <a:pt x="22" y="132"/>
                </a:lnTo>
                <a:lnTo>
                  <a:pt x="20" y="130"/>
                </a:lnTo>
                <a:lnTo>
                  <a:pt x="18" y="130"/>
                </a:lnTo>
                <a:lnTo>
                  <a:pt x="16" y="128"/>
                </a:lnTo>
                <a:lnTo>
                  <a:pt x="14" y="128"/>
                </a:lnTo>
                <a:lnTo>
                  <a:pt x="12" y="128"/>
                </a:lnTo>
                <a:lnTo>
                  <a:pt x="10" y="126"/>
                </a:lnTo>
                <a:lnTo>
                  <a:pt x="8" y="126"/>
                </a:lnTo>
                <a:lnTo>
                  <a:pt x="6" y="126"/>
                </a:lnTo>
                <a:lnTo>
                  <a:pt x="4" y="126"/>
                </a:lnTo>
                <a:lnTo>
                  <a:pt x="2" y="126"/>
                </a:lnTo>
                <a:lnTo>
                  <a:pt x="2" y="124"/>
                </a:lnTo>
                <a:lnTo>
                  <a:pt x="4" y="124"/>
                </a:lnTo>
                <a:lnTo>
                  <a:pt x="6" y="126"/>
                </a:lnTo>
                <a:lnTo>
                  <a:pt x="6" y="124"/>
                </a:lnTo>
                <a:lnTo>
                  <a:pt x="8" y="124"/>
                </a:lnTo>
                <a:lnTo>
                  <a:pt x="10" y="124"/>
                </a:lnTo>
                <a:lnTo>
                  <a:pt x="8" y="122"/>
                </a:lnTo>
                <a:lnTo>
                  <a:pt x="10" y="120"/>
                </a:lnTo>
                <a:lnTo>
                  <a:pt x="10" y="118"/>
                </a:lnTo>
                <a:lnTo>
                  <a:pt x="10" y="116"/>
                </a:lnTo>
                <a:lnTo>
                  <a:pt x="8" y="114"/>
                </a:lnTo>
                <a:lnTo>
                  <a:pt x="6" y="114"/>
                </a:lnTo>
                <a:lnTo>
                  <a:pt x="6" y="112"/>
                </a:lnTo>
                <a:lnTo>
                  <a:pt x="4" y="110"/>
                </a:lnTo>
                <a:lnTo>
                  <a:pt x="4" y="108"/>
                </a:lnTo>
                <a:lnTo>
                  <a:pt x="4" y="106"/>
                </a:lnTo>
                <a:lnTo>
                  <a:pt x="4" y="104"/>
                </a:lnTo>
                <a:lnTo>
                  <a:pt x="2" y="10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5" name="Freeform 2349">
            <a:extLst>
              <a:ext uri="{FF2B5EF4-FFF2-40B4-BE49-F238E27FC236}">
                <a16:creationId xmlns:a16="http://schemas.microsoft.com/office/drawing/2014/main" id="{3E0D603E-3DDC-4349-BB6C-C4DB611B836D}"/>
              </a:ext>
            </a:extLst>
          </p:cNvPr>
          <p:cNvSpPr>
            <a:spLocks/>
          </p:cNvSpPr>
          <p:nvPr/>
        </p:nvSpPr>
        <p:spPr bwMode="auto">
          <a:xfrm>
            <a:off x="4116391" y="3570288"/>
            <a:ext cx="128587" cy="209551"/>
          </a:xfrm>
          <a:custGeom>
            <a:avLst/>
            <a:gdLst>
              <a:gd name="T0" fmla="*/ 0 w 81"/>
              <a:gd name="T1" fmla="*/ 241935000 h 132"/>
              <a:gd name="T2" fmla="*/ 5040293 w 81"/>
              <a:gd name="T3" fmla="*/ 221773750 h 132"/>
              <a:gd name="T4" fmla="*/ 10080586 w 81"/>
              <a:gd name="T5" fmla="*/ 206652813 h 132"/>
              <a:gd name="T6" fmla="*/ 15120879 w 81"/>
              <a:gd name="T7" fmla="*/ 186491563 h 132"/>
              <a:gd name="T8" fmla="*/ 20161172 w 81"/>
              <a:gd name="T9" fmla="*/ 171370625 h 132"/>
              <a:gd name="T10" fmla="*/ 25201465 w 81"/>
              <a:gd name="T11" fmla="*/ 161290000 h 132"/>
              <a:gd name="T12" fmla="*/ 35282050 w 81"/>
              <a:gd name="T13" fmla="*/ 151209375 h 132"/>
              <a:gd name="T14" fmla="*/ 35282050 w 81"/>
              <a:gd name="T15" fmla="*/ 131048125 h 132"/>
              <a:gd name="T16" fmla="*/ 30241757 w 81"/>
              <a:gd name="T17" fmla="*/ 120967500 h 132"/>
              <a:gd name="T18" fmla="*/ 25201465 w 81"/>
              <a:gd name="T19" fmla="*/ 100806250 h 132"/>
              <a:gd name="T20" fmla="*/ 30241757 w 81"/>
              <a:gd name="T21" fmla="*/ 85685313 h 132"/>
              <a:gd name="T22" fmla="*/ 25201465 w 81"/>
              <a:gd name="T23" fmla="*/ 70564375 h 132"/>
              <a:gd name="T24" fmla="*/ 25201465 w 81"/>
              <a:gd name="T25" fmla="*/ 55443438 h 132"/>
              <a:gd name="T26" fmla="*/ 20161172 w 81"/>
              <a:gd name="T27" fmla="*/ 40322500 h 132"/>
              <a:gd name="T28" fmla="*/ 20161172 w 81"/>
              <a:gd name="T29" fmla="*/ 20161250 h 132"/>
              <a:gd name="T30" fmla="*/ 25201465 w 81"/>
              <a:gd name="T31" fmla="*/ 5040313 h 132"/>
              <a:gd name="T32" fmla="*/ 75604394 w 81"/>
              <a:gd name="T33" fmla="*/ 5040313 h 132"/>
              <a:gd name="T34" fmla="*/ 100805858 w 81"/>
              <a:gd name="T35" fmla="*/ 5040313 h 132"/>
              <a:gd name="T36" fmla="*/ 115926737 w 81"/>
              <a:gd name="T37" fmla="*/ 5040313 h 132"/>
              <a:gd name="T38" fmla="*/ 123486382 w 81"/>
              <a:gd name="T39" fmla="*/ 5040313 h 132"/>
              <a:gd name="T40" fmla="*/ 138607261 w 81"/>
              <a:gd name="T41" fmla="*/ 0 h 132"/>
              <a:gd name="T42" fmla="*/ 148687847 w 81"/>
              <a:gd name="T43" fmla="*/ 0 h 132"/>
              <a:gd name="T44" fmla="*/ 148687847 w 81"/>
              <a:gd name="T45" fmla="*/ 15120938 h 132"/>
              <a:gd name="T46" fmla="*/ 148687847 w 81"/>
              <a:gd name="T47" fmla="*/ 25201563 h 132"/>
              <a:gd name="T48" fmla="*/ 163808726 w 81"/>
              <a:gd name="T49" fmla="*/ 40322500 h 132"/>
              <a:gd name="T50" fmla="*/ 163808726 w 81"/>
              <a:gd name="T51" fmla="*/ 50403125 h 132"/>
              <a:gd name="T52" fmla="*/ 163808726 w 81"/>
              <a:gd name="T53" fmla="*/ 60483750 h 132"/>
              <a:gd name="T54" fmla="*/ 163808726 w 81"/>
              <a:gd name="T55" fmla="*/ 80645000 h 132"/>
              <a:gd name="T56" fmla="*/ 163808726 w 81"/>
              <a:gd name="T57" fmla="*/ 85685313 h 132"/>
              <a:gd name="T58" fmla="*/ 173889311 w 81"/>
              <a:gd name="T59" fmla="*/ 95765938 h 132"/>
              <a:gd name="T60" fmla="*/ 173889311 w 81"/>
              <a:gd name="T61" fmla="*/ 115927188 h 132"/>
              <a:gd name="T62" fmla="*/ 163808726 w 81"/>
              <a:gd name="T63" fmla="*/ 120967500 h 132"/>
              <a:gd name="T64" fmla="*/ 178929604 w 81"/>
              <a:gd name="T65" fmla="*/ 136088438 h 132"/>
              <a:gd name="T66" fmla="*/ 173889311 w 81"/>
              <a:gd name="T67" fmla="*/ 156249688 h 132"/>
              <a:gd name="T68" fmla="*/ 178929604 w 81"/>
              <a:gd name="T69" fmla="*/ 176410938 h 132"/>
              <a:gd name="T70" fmla="*/ 173889311 w 81"/>
              <a:gd name="T71" fmla="*/ 196572188 h 132"/>
              <a:gd name="T72" fmla="*/ 173889311 w 81"/>
              <a:gd name="T73" fmla="*/ 211693125 h 132"/>
              <a:gd name="T74" fmla="*/ 173889311 w 81"/>
              <a:gd name="T75" fmla="*/ 226814063 h 132"/>
              <a:gd name="T76" fmla="*/ 178929604 w 81"/>
              <a:gd name="T77" fmla="*/ 241935000 h 132"/>
              <a:gd name="T78" fmla="*/ 194050483 w 81"/>
              <a:gd name="T79" fmla="*/ 257055938 h 132"/>
              <a:gd name="T80" fmla="*/ 199090776 w 81"/>
              <a:gd name="T81" fmla="*/ 267136563 h 132"/>
              <a:gd name="T82" fmla="*/ 189010190 w 81"/>
              <a:gd name="T83" fmla="*/ 282257500 h 132"/>
              <a:gd name="T84" fmla="*/ 178929604 w 81"/>
              <a:gd name="T85" fmla="*/ 272176875 h 132"/>
              <a:gd name="T86" fmla="*/ 168849018 w 81"/>
              <a:gd name="T87" fmla="*/ 262096250 h 132"/>
              <a:gd name="T88" fmla="*/ 158768433 w 81"/>
              <a:gd name="T89" fmla="*/ 262096250 h 132"/>
              <a:gd name="T90" fmla="*/ 163808726 w 81"/>
              <a:gd name="T91" fmla="*/ 267136563 h 132"/>
              <a:gd name="T92" fmla="*/ 173889311 w 81"/>
              <a:gd name="T93" fmla="*/ 272176875 h 132"/>
              <a:gd name="T94" fmla="*/ 163808726 w 81"/>
              <a:gd name="T95" fmla="*/ 282257500 h 132"/>
              <a:gd name="T96" fmla="*/ 148687847 w 81"/>
              <a:gd name="T97" fmla="*/ 287297813 h 132"/>
              <a:gd name="T98" fmla="*/ 133566968 w 81"/>
              <a:gd name="T99" fmla="*/ 292338125 h 132"/>
              <a:gd name="T100" fmla="*/ 118446089 w 81"/>
              <a:gd name="T101" fmla="*/ 302418750 h 132"/>
              <a:gd name="T102" fmla="*/ 105846151 w 81"/>
              <a:gd name="T103" fmla="*/ 307459063 h 132"/>
              <a:gd name="T104" fmla="*/ 85684979 w 81"/>
              <a:gd name="T105" fmla="*/ 317539688 h 132"/>
              <a:gd name="T106" fmla="*/ 70564101 w 81"/>
              <a:gd name="T107" fmla="*/ 322580000 h 132"/>
              <a:gd name="T108" fmla="*/ 55443222 w 81"/>
              <a:gd name="T109" fmla="*/ 332660625 h 132"/>
              <a:gd name="T110" fmla="*/ 40322343 w 81"/>
              <a:gd name="T111" fmla="*/ 322580000 h 132"/>
              <a:gd name="T112" fmla="*/ 20161172 w 81"/>
              <a:gd name="T113" fmla="*/ 317539688 h 132"/>
              <a:gd name="T114" fmla="*/ 5040293 w 81"/>
              <a:gd name="T115" fmla="*/ 312499375 h 132"/>
              <a:gd name="T116" fmla="*/ 15120879 w 81"/>
              <a:gd name="T117" fmla="*/ 312499375 h 132"/>
              <a:gd name="T118" fmla="*/ 20161172 w 81"/>
              <a:gd name="T119" fmla="*/ 307459063 h 132"/>
              <a:gd name="T120" fmla="*/ 20161172 w 81"/>
              <a:gd name="T121" fmla="*/ 287297813 h 132"/>
              <a:gd name="T122" fmla="*/ 10080586 w 81"/>
              <a:gd name="T123" fmla="*/ 277217188 h 132"/>
              <a:gd name="T124" fmla="*/ 5040293 w 81"/>
              <a:gd name="T125" fmla="*/ 257055938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81" h="132">
                <a:moveTo>
                  <a:pt x="2" y="102"/>
                </a:moveTo>
                <a:lnTo>
                  <a:pt x="2" y="100"/>
                </a:lnTo>
                <a:lnTo>
                  <a:pt x="2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8" y="70"/>
                </a:lnTo>
                <a:lnTo>
                  <a:pt x="8" y="68"/>
                </a:lnTo>
                <a:lnTo>
                  <a:pt x="8" y="66"/>
                </a:lnTo>
                <a:lnTo>
                  <a:pt x="10" y="66"/>
                </a:lnTo>
                <a:lnTo>
                  <a:pt x="10" y="64"/>
                </a:lnTo>
                <a:lnTo>
                  <a:pt x="12" y="64"/>
                </a:lnTo>
                <a:lnTo>
                  <a:pt x="12" y="62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4" y="54"/>
                </a:lnTo>
                <a:lnTo>
                  <a:pt x="14" y="52"/>
                </a:lnTo>
                <a:lnTo>
                  <a:pt x="12" y="50"/>
                </a:lnTo>
                <a:lnTo>
                  <a:pt x="12" y="48"/>
                </a:lnTo>
                <a:lnTo>
                  <a:pt x="12" y="46"/>
                </a:lnTo>
                <a:lnTo>
                  <a:pt x="12" y="44"/>
                </a:lnTo>
                <a:lnTo>
                  <a:pt x="10" y="42"/>
                </a:lnTo>
                <a:lnTo>
                  <a:pt x="10" y="40"/>
                </a:lnTo>
                <a:lnTo>
                  <a:pt x="10" y="38"/>
                </a:lnTo>
                <a:lnTo>
                  <a:pt x="12" y="36"/>
                </a:lnTo>
                <a:lnTo>
                  <a:pt x="12" y="34"/>
                </a:lnTo>
                <a:lnTo>
                  <a:pt x="10" y="34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40" y="2"/>
                </a:lnTo>
                <a:lnTo>
                  <a:pt x="42" y="2"/>
                </a:lnTo>
                <a:lnTo>
                  <a:pt x="44" y="4"/>
                </a:lnTo>
                <a:lnTo>
                  <a:pt x="46" y="2"/>
                </a:lnTo>
                <a:lnTo>
                  <a:pt x="47" y="2"/>
                </a:lnTo>
                <a:lnTo>
                  <a:pt x="47" y="4"/>
                </a:lnTo>
                <a:lnTo>
                  <a:pt x="49" y="4"/>
                </a:lnTo>
                <a:lnTo>
                  <a:pt x="49" y="2"/>
                </a:lnTo>
                <a:lnTo>
                  <a:pt x="51" y="2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59" y="2"/>
                </a:lnTo>
                <a:lnTo>
                  <a:pt x="59" y="4"/>
                </a:lnTo>
                <a:lnTo>
                  <a:pt x="59" y="6"/>
                </a:lnTo>
                <a:lnTo>
                  <a:pt x="57" y="8"/>
                </a:lnTo>
                <a:lnTo>
                  <a:pt x="59" y="10"/>
                </a:lnTo>
                <a:lnTo>
                  <a:pt x="61" y="12"/>
                </a:lnTo>
                <a:lnTo>
                  <a:pt x="61" y="14"/>
                </a:lnTo>
                <a:lnTo>
                  <a:pt x="63" y="14"/>
                </a:lnTo>
                <a:lnTo>
                  <a:pt x="65" y="16"/>
                </a:lnTo>
                <a:lnTo>
                  <a:pt x="67" y="16"/>
                </a:lnTo>
                <a:lnTo>
                  <a:pt x="67" y="18"/>
                </a:lnTo>
                <a:lnTo>
                  <a:pt x="65" y="20"/>
                </a:lnTo>
                <a:lnTo>
                  <a:pt x="67" y="22"/>
                </a:lnTo>
                <a:lnTo>
                  <a:pt x="65" y="24"/>
                </a:lnTo>
                <a:lnTo>
                  <a:pt x="65" y="26"/>
                </a:lnTo>
                <a:lnTo>
                  <a:pt x="65" y="28"/>
                </a:lnTo>
                <a:lnTo>
                  <a:pt x="65" y="30"/>
                </a:lnTo>
                <a:lnTo>
                  <a:pt x="65" y="32"/>
                </a:lnTo>
                <a:lnTo>
                  <a:pt x="63" y="32"/>
                </a:lnTo>
                <a:lnTo>
                  <a:pt x="65" y="34"/>
                </a:lnTo>
                <a:lnTo>
                  <a:pt x="63" y="34"/>
                </a:lnTo>
                <a:lnTo>
                  <a:pt x="65" y="34"/>
                </a:lnTo>
                <a:lnTo>
                  <a:pt x="67" y="34"/>
                </a:lnTo>
                <a:lnTo>
                  <a:pt x="69" y="34"/>
                </a:lnTo>
                <a:lnTo>
                  <a:pt x="69" y="36"/>
                </a:lnTo>
                <a:lnTo>
                  <a:pt x="69" y="38"/>
                </a:lnTo>
                <a:lnTo>
                  <a:pt x="69" y="40"/>
                </a:lnTo>
                <a:lnTo>
                  <a:pt x="67" y="42"/>
                </a:lnTo>
                <a:lnTo>
                  <a:pt x="67" y="44"/>
                </a:lnTo>
                <a:lnTo>
                  <a:pt x="69" y="46"/>
                </a:lnTo>
                <a:lnTo>
                  <a:pt x="69" y="48"/>
                </a:lnTo>
                <a:lnTo>
                  <a:pt x="67" y="48"/>
                </a:lnTo>
                <a:lnTo>
                  <a:pt x="65" y="48"/>
                </a:lnTo>
                <a:lnTo>
                  <a:pt x="67" y="50"/>
                </a:lnTo>
                <a:lnTo>
                  <a:pt x="67" y="52"/>
                </a:lnTo>
                <a:lnTo>
                  <a:pt x="69" y="54"/>
                </a:lnTo>
                <a:lnTo>
                  <a:pt x="71" y="54"/>
                </a:lnTo>
                <a:lnTo>
                  <a:pt x="71" y="56"/>
                </a:lnTo>
                <a:lnTo>
                  <a:pt x="73" y="58"/>
                </a:lnTo>
                <a:lnTo>
                  <a:pt x="71" y="60"/>
                </a:lnTo>
                <a:lnTo>
                  <a:pt x="69" y="62"/>
                </a:lnTo>
                <a:lnTo>
                  <a:pt x="69" y="64"/>
                </a:lnTo>
                <a:lnTo>
                  <a:pt x="69" y="66"/>
                </a:lnTo>
                <a:lnTo>
                  <a:pt x="71" y="66"/>
                </a:lnTo>
                <a:lnTo>
                  <a:pt x="71" y="70"/>
                </a:lnTo>
                <a:lnTo>
                  <a:pt x="69" y="72"/>
                </a:lnTo>
                <a:lnTo>
                  <a:pt x="69" y="74"/>
                </a:lnTo>
                <a:lnTo>
                  <a:pt x="69" y="76"/>
                </a:lnTo>
                <a:lnTo>
                  <a:pt x="69" y="78"/>
                </a:lnTo>
                <a:lnTo>
                  <a:pt x="71" y="78"/>
                </a:lnTo>
                <a:lnTo>
                  <a:pt x="71" y="80"/>
                </a:lnTo>
                <a:lnTo>
                  <a:pt x="71" y="82"/>
                </a:lnTo>
                <a:lnTo>
                  <a:pt x="69" y="84"/>
                </a:lnTo>
                <a:lnTo>
                  <a:pt x="69" y="86"/>
                </a:lnTo>
                <a:lnTo>
                  <a:pt x="69" y="88"/>
                </a:lnTo>
                <a:lnTo>
                  <a:pt x="69" y="90"/>
                </a:lnTo>
                <a:lnTo>
                  <a:pt x="71" y="92"/>
                </a:lnTo>
                <a:lnTo>
                  <a:pt x="71" y="94"/>
                </a:lnTo>
                <a:lnTo>
                  <a:pt x="71" y="96"/>
                </a:lnTo>
                <a:lnTo>
                  <a:pt x="73" y="96"/>
                </a:lnTo>
                <a:lnTo>
                  <a:pt x="73" y="98"/>
                </a:lnTo>
                <a:lnTo>
                  <a:pt x="75" y="100"/>
                </a:lnTo>
                <a:lnTo>
                  <a:pt x="77" y="102"/>
                </a:lnTo>
                <a:lnTo>
                  <a:pt x="79" y="102"/>
                </a:lnTo>
                <a:lnTo>
                  <a:pt x="81" y="102"/>
                </a:lnTo>
                <a:lnTo>
                  <a:pt x="81" y="104"/>
                </a:lnTo>
                <a:lnTo>
                  <a:pt x="79" y="106"/>
                </a:lnTo>
                <a:lnTo>
                  <a:pt x="77" y="108"/>
                </a:lnTo>
                <a:lnTo>
                  <a:pt x="77" y="110"/>
                </a:lnTo>
                <a:lnTo>
                  <a:pt x="75" y="112"/>
                </a:lnTo>
                <a:lnTo>
                  <a:pt x="73" y="112"/>
                </a:lnTo>
                <a:lnTo>
                  <a:pt x="71" y="112"/>
                </a:lnTo>
                <a:lnTo>
                  <a:pt x="71" y="110"/>
                </a:lnTo>
                <a:lnTo>
                  <a:pt x="71" y="108"/>
                </a:lnTo>
                <a:lnTo>
                  <a:pt x="69" y="108"/>
                </a:lnTo>
                <a:lnTo>
                  <a:pt x="69" y="106"/>
                </a:lnTo>
                <a:lnTo>
                  <a:pt x="67" y="106"/>
                </a:lnTo>
                <a:lnTo>
                  <a:pt x="67" y="104"/>
                </a:lnTo>
                <a:lnTo>
                  <a:pt x="65" y="104"/>
                </a:lnTo>
                <a:lnTo>
                  <a:pt x="63" y="104"/>
                </a:lnTo>
                <a:lnTo>
                  <a:pt x="65" y="106"/>
                </a:lnTo>
                <a:lnTo>
                  <a:pt x="67" y="104"/>
                </a:lnTo>
                <a:lnTo>
                  <a:pt x="69" y="106"/>
                </a:lnTo>
                <a:lnTo>
                  <a:pt x="69" y="108"/>
                </a:lnTo>
                <a:lnTo>
                  <a:pt x="71" y="110"/>
                </a:lnTo>
                <a:lnTo>
                  <a:pt x="69" y="112"/>
                </a:lnTo>
                <a:lnTo>
                  <a:pt x="67" y="112"/>
                </a:lnTo>
                <a:lnTo>
                  <a:pt x="65" y="112"/>
                </a:lnTo>
                <a:lnTo>
                  <a:pt x="63" y="112"/>
                </a:lnTo>
                <a:lnTo>
                  <a:pt x="61" y="112"/>
                </a:lnTo>
                <a:lnTo>
                  <a:pt x="59" y="114"/>
                </a:lnTo>
                <a:lnTo>
                  <a:pt x="57" y="114"/>
                </a:lnTo>
                <a:lnTo>
                  <a:pt x="55" y="116"/>
                </a:lnTo>
                <a:lnTo>
                  <a:pt x="53" y="116"/>
                </a:lnTo>
                <a:lnTo>
                  <a:pt x="51" y="118"/>
                </a:lnTo>
                <a:lnTo>
                  <a:pt x="49" y="120"/>
                </a:lnTo>
                <a:lnTo>
                  <a:pt x="47" y="120"/>
                </a:lnTo>
                <a:lnTo>
                  <a:pt x="46" y="122"/>
                </a:lnTo>
                <a:lnTo>
                  <a:pt x="44" y="122"/>
                </a:lnTo>
                <a:lnTo>
                  <a:pt x="42" y="122"/>
                </a:lnTo>
                <a:lnTo>
                  <a:pt x="40" y="124"/>
                </a:lnTo>
                <a:lnTo>
                  <a:pt x="38" y="124"/>
                </a:lnTo>
                <a:lnTo>
                  <a:pt x="36" y="126"/>
                </a:lnTo>
                <a:lnTo>
                  <a:pt x="34" y="126"/>
                </a:lnTo>
                <a:lnTo>
                  <a:pt x="32" y="126"/>
                </a:lnTo>
                <a:lnTo>
                  <a:pt x="30" y="126"/>
                </a:lnTo>
                <a:lnTo>
                  <a:pt x="28" y="128"/>
                </a:lnTo>
                <a:lnTo>
                  <a:pt x="26" y="130"/>
                </a:lnTo>
                <a:lnTo>
                  <a:pt x="24" y="130"/>
                </a:lnTo>
                <a:lnTo>
                  <a:pt x="24" y="132"/>
                </a:lnTo>
                <a:lnTo>
                  <a:pt x="22" y="132"/>
                </a:lnTo>
                <a:lnTo>
                  <a:pt x="20" y="130"/>
                </a:lnTo>
                <a:lnTo>
                  <a:pt x="18" y="130"/>
                </a:lnTo>
                <a:lnTo>
                  <a:pt x="16" y="128"/>
                </a:lnTo>
                <a:lnTo>
                  <a:pt x="14" y="128"/>
                </a:lnTo>
                <a:lnTo>
                  <a:pt x="12" y="128"/>
                </a:lnTo>
                <a:lnTo>
                  <a:pt x="10" y="126"/>
                </a:lnTo>
                <a:lnTo>
                  <a:pt x="8" y="126"/>
                </a:lnTo>
                <a:lnTo>
                  <a:pt x="6" y="126"/>
                </a:lnTo>
                <a:lnTo>
                  <a:pt x="4" y="126"/>
                </a:lnTo>
                <a:lnTo>
                  <a:pt x="2" y="126"/>
                </a:lnTo>
                <a:lnTo>
                  <a:pt x="2" y="124"/>
                </a:lnTo>
                <a:lnTo>
                  <a:pt x="4" y="124"/>
                </a:lnTo>
                <a:lnTo>
                  <a:pt x="6" y="126"/>
                </a:lnTo>
                <a:lnTo>
                  <a:pt x="6" y="124"/>
                </a:lnTo>
                <a:lnTo>
                  <a:pt x="8" y="124"/>
                </a:lnTo>
                <a:lnTo>
                  <a:pt x="10" y="124"/>
                </a:lnTo>
                <a:lnTo>
                  <a:pt x="8" y="122"/>
                </a:lnTo>
                <a:lnTo>
                  <a:pt x="10" y="120"/>
                </a:lnTo>
                <a:lnTo>
                  <a:pt x="10" y="118"/>
                </a:lnTo>
                <a:lnTo>
                  <a:pt x="10" y="116"/>
                </a:lnTo>
                <a:lnTo>
                  <a:pt x="8" y="114"/>
                </a:lnTo>
                <a:lnTo>
                  <a:pt x="6" y="114"/>
                </a:lnTo>
                <a:lnTo>
                  <a:pt x="6" y="112"/>
                </a:lnTo>
                <a:lnTo>
                  <a:pt x="4" y="110"/>
                </a:lnTo>
                <a:lnTo>
                  <a:pt x="4" y="108"/>
                </a:lnTo>
                <a:lnTo>
                  <a:pt x="4" y="106"/>
                </a:lnTo>
                <a:lnTo>
                  <a:pt x="4" y="104"/>
                </a:lnTo>
                <a:lnTo>
                  <a:pt x="2" y="10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6" name="Freeform 2350">
            <a:extLst>
              <a:ext uri="{FF2B5EF4-FFF2-40B4-BE49-F238E27FC236}">
                <a16:creationId xmlns:a16="http://schemas.microsoft.com/office/drawing/2014/main" id="{32A471EF-D0F4-401B-B2D4-34F36DA6C150}"/>
              </a:ext>
            </a:extLst>
          </p:cNvPr>
          <p:cNvSpPr>
            <a:spLocks/>
          </p:cNvSpPr>
          <p:nvPr/>
        </p:nvSpPr>
        <p:spPr bwMode="auto">
          <a:xfrm>
            <a:off x="4489453" y="2328863"/>
            <a:ext cx="193675" cy="85725"/>
          </a:xfrm>
          <a:custGeom>
            <a:avLst/>
            <a:gdLst>
              <a:gd name="T0" fmla="*/ 5040313 w 122"/>
              <a:gd name="T1" fmla="*/ 80645000 h 54"/>
              <a:gd name="T2" fmla="*/ 5040313 w 122"/>
              <a:gd name="T3" fmla="*/ 75604688 h 54"/>
              <a:gd name="T4" fmla="*/ 15120938 w 122"/>
              <a:gd name="T5" fmla="*/ 80645000 h 54"/>
              <a:gd name="T6" fmla="*/ 30241875 w 122"/>
              <a:gd name="T7" fmla="*/ 90725625 h 54"/>
              <a:gd name="T8" fmla="*/ 40322500 w 122"/>
              <a:gd name="T9" fmla="*/ 75604688 h 54"/>
              <a:gd name="T10" fmla="*/ 55443438 w 122"/>
              <a:gd name="T11" fmla="*/ 75604688 h 54"/>
              <a:gd name="T12" fmla="*/ 65524063 w 122"/>
              <a:gd name="T13" fmla="*/ 80645000 h 54"/>
              <a:gd name="T14" fmla="*/ 80645000 w 122"/>
              <a:gd name="T15" fmla="*/ 75604688 h 54"/>
              <a:gd name="T16" fmla="*/ 100806250 w 122"/>
              <a:gd name="T17" fmla="*/ 70564375 h 54"/>
              <a:gd name="T18" fmla="*/ 105846563 w 122"/>
              <a:gd name="T19" fmla="*/ 70564375 h 54"/>
              <a:gd name="T20" fmla="*/ 126007813 w 122"/>
              <a:gd name="T21" fmla="*/ 70564375 h 54"/>
              <a:gd name="T22" fmla="*/ 141128750 w 122"/>
              <a:gd name="T23" fmla="*/ 80645000 h 54"/>
              <a:gd name="T24" fmla="*/ 136088438 w 122"/>
              <a:gd name="T25" fmla="*/ 65524063 h 54"/>
              <a:gd name="T26" fmla="*/ 131048125 w 122"/>
              <a:gd name="T27" fmla="*/ 55443438 h 54"/>
              <a:gd name="T28" fmla="*/ 146169063 w 122"/>
              <a:gd name="T29" fmla="*/ 35282188 h 54"/>
              <a:gd name="T30" fmla="*/ 156249688 w 122"/>
              <a:gd name="T31" fmla="*/ 25201563 h 54"/>
              <a:gd name="T32" fmla="*/ 161290000 w 122"/>
              <a:gd name="T33" fmla="*/ 25201563 h 54"/>
              <a:gd name="T34" fmla="*/ 176410938 w 122"/>
              <a:gd name="T35" fmla="*/ 15120938 h 54"/>
              <a:gd name="T36" fmla="*/ 196572188 w 122"/>
              <a:gd name="T37" fmla="*/ 20161250 h 54"/>
              <a:gd name="T38" fmla="*/ 206652813 w 122"/>
              <a:gd name="T39" fmla="*/ 20161250 h 54"/>
              <a:gd name="T40" fmla="*/ 216733438 w 122"/>
              <a:gd name="T41" fmla="*/ 5040313 h 54"/>
              <a:gd name="T42" fmla="*/ 231854375 w 122"/>
              <a:gd name="T43" fmla="*/ 5040313 h 54"/>
              <a:gd name="T44" fmla="*/ 252015625 w 122"/>
              <a:gd name="T45" fmla="*/ 10080625 h 54"/>
              <a:gd name="T46" fmla="*/ 272176875 w 122"/>
              <a:gd name="T47" fmla="*/ 15120938 h 54"/>
              <a:gd name="T48" fmla="*/ 287297813 w 122"/>
              <a:gd name="T49" fmla="*/ 15120938 h 54"/>
              <a:gd name="T50" fmla="*/ 297378438 w 122"/>
              <a:gd name="T51" fmla="*/ 20161250 h 54"/>
              <a:gd name="T52" fmla="*/ 297378438 w 122"/>
              <a:gd name="T53" fmla="*/ 40322500 h 54"/>
              <a:gd name="T54" fmla="*/ 302418750 w 122"/>
              <a:gd name="T55" fmla="*/ 45362813 h 54"/>
              <a:gd name="T56" fmla="*/ 307459063 w 122"/>
              <a:gd name="T57" fmla="*/ 55443438 h 54"/>
              <a:gd name="T58" fmla="*/ 292338125 w 122"/>
              <a:gd name="T59" fmla="*/ 70564375 h 54"/>
              <a:gd name="T60" fmla="*/ 282257500 w 122"/>
              <a:gd name="T61" fmla="*/ 65524063 h 54"/>
              <a:gd name="T62" fmla="*/ 287297813 w 122"/>
              <a:gd name="T63" fmla="*/ 80645000 h 54"/>
              <a:gd name="T64" fmla="*/ 282257500 w 122"/>
              <a:gd name="T65" fmla="*/ 90725625 h 54"/>
              <a:gd name="T66" fmla="*/ 272176875 w 122"/>
              <a:gd name="T67" fmla="*/ 105846563 h 54"/>
              <a:gd name="T68" fmla="*/ 262096250 w 122"/>
              <a:gd name="T69" fmla="*/ 110886875 h 54"/>
              <a:gd name="T70" fmla="*/ 257055938 w 122"/>
              <a:gd name="T71" fmla="*/ 115927188 h 54"/>
              <a:gd name="T72" fmla="*/ 241935000 w 122"/>
              <a:gd name="T73" fmla="*/ 120967500 h 54"/>
              <a:gd name="T74" fmla="*/ 221773750 w 122"/>
              <a:gd name="T75" fmla="*/ 126007813 h 54"/>
              <a:gd name="T76" fmla="*/ 206652813 w 122"/>
              <a:gd name="T77" fmla="*/ 131048125 h 54"/>
              <a:gd name="T78" fmla="*/ 191531875 w 122"/>
              <a:gd name="T79" fmla="*/ 131048125 h 54"/>
              <a:gd name="T80" fmla="*/ 171370625 w 122"/>
              <a:gd name="T81" fmla="*/ 126007813 h 54"/>
              <a:gd name="T82" fmla="*/ 156249688 w 122"/>
              <a:gd name="T83" fmla="*/ 126007813 h 54"/>
              <a:gd name="T84" fmla="*/ 136088438 w 122"/>
              <a:gd name="T85" fmla="*/ 126007813 h 54"/>
              <a:gd name="T86" fmla="*/ 120967500 w 122"/>
              <a:gd name="T87" fmla="*/ 120967500 h 54"/>
              <a:gd name="T88" fmla="*/ 110886875 w 122"/>
              <a:gd name="T89" fmla="*/ 110886875 h 54"/>
              <a:gd name="T90" fmla="*/ 100806250 w 122"/>
              <a:gd name="T91" fmla="*/ 100806250 h 54"/>
              <a:gd name="T92" fmla="*/ 75604688 w 122"/>
              <a:gd name="T93" fmla="*/ 105846563 h 54"/>
              <a:gd name="T94" fmla="*/ 60483750 w 122"/>
              <a:gd name="T95" fmla="*/ 110886875 h 54"/>
              <a:gd name="T96" fmla="*/ 40322500 w 122"/>
              <a:gd name="T97" fmla="*/ 110886875 h 54"/>
              <a:gd name="T98" fmla="*/ 35282188 w 122"/>
              <a:gd name="T99" fmla="*/ 105846563 h 54"/>
              <a:gd name="T100" fmla="*/ 15120938 w 122"/>
              <a:gd name="T101" fmla="*/ 110886875 h 54"/>
              <a:gd name="T102" fmla="*/ 5040313 w 122"/>
              <a:gd name="T103" fmla="*/ 100806250 h 54"/>
              <a:gd name="T104" fmla="*/ 0 w 122"/>
              <a:gd name="T105" fmla="*/ 90725625 h 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2" h="54">
                <a:moveTo>
                  <a:pt x="0" y="36"/>
                </a:moveTo>
                <a:lnTo>
                  <a:pt x="0" y="34"/>
                </a:lnTo>
                <a:lnTo>
                  <a:pt x="2" y="32"/>
                </a:lnTo>
                <a:lnTo>
                  <a:pt x="0" y="32"/>
                </a:lnTo>
                <a:lnTo>
                  <a:pt x="0" y="30"/>
                </a:lnTo>
                <a:lnTo>
                  <a:pt x="2" y="30"/>
                </a:lnTo>
                <a:lnTo>
                  <a:pt x="4" y="30"/>
                </a:lnTo>
                <a:lnTo>
                  <a:pt x="6" y="30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0" y="36"/>
                </a:lnTo>
                <a:lnTo>
                  <a:pt x="12" y="36"/>
                </a:lnTo>
                <a:lnTo>
                  <a:pt x="12" y="34"/>
                </a:lnTo>
                <a:lnTo>
                  <a:pt x="14" y="32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30"/>
                </a:lnTo>
                <a:lnTo>
                  <a:pt x="20" y="32"/>
                </a:lnTo>
                <a:lnTo>
                  <a:pt x="22" y="32"/>
                </a:lnTo>
                <a:lnTo>
                  <a:pt x="24" y="34"/>
                </a:lnTo>
                <a:lnTo>
                  <a:pt x="26" y="32"/>
                </a:lnTo>
                <a:lnTo>
                  <a:pt x="26" y="34"/>
                </a:lnTo>
                <a:lnTo>
                  <a:pt x="28" y="34"/>
                </a:lnTo>
                <a:lnTo>
                  <a:pt x="28" y="32"/>
                </a:lnTo>
                <a:lnTo>
                  <a:pt x="30" y="32"/>
                </a:lnTo>
                <a:lnTo>
                  <a:pt x="32" y="30"/>
                </a:lnTo>
                <a:lnTo>
                  <a:pt x="34" y="30"/>
                </a:lnTo>
                <a:lnTo>
                  <a:pt x="36" y="30"/>
                </a:lnTo>
                <a:lnTo>
                  <a:pt x="38" y="28"/>
                </a:lnTo>
                <a:lnTo>
                  <a:pt x="40" y="28"/>
                </a:lnTo>
                <a:lnTo>
                  <a:pt x="42" y="28"/>
                </a:lnTo>
                <a:lnTo>
                  <a:pt x="44" y="28"/>
                </a:lnTo>
                <a:lnTo>
                  <a:pt x="46" y="28"/>
                </a:lnTo>
                <a:lnTo>
                  <a:pt x="48" y="28"/>
                </a:lnTo>
                <a:lnTo>
                  <a:pt x="50" y="28"/>
                </a:lnTo>
                <a:lnTo>
                  <a:pt x="52" y="28"/>
                </a:lnTo>
                <a:lnTo>
                  <a:pt x="52" y="30"/>
                </a:lnTo>
                <a:lnTo>
                  <a:pt x="54" y="30"/>
                </a:lnTo>
                <a:lnTo>
                  <a:pt x="54" y="32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4" y="26"/>
                </a:lnTo>
                <a:lnTo>
                  <a:pt x="54" y="24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2" y="20"/>
                </a:lnTo>
                <a:lnTo>
                  <a:pt x="52" y="18"/>
                </a:lnTo>
                <a:lnTo>
                  <a:pt x="56" y="16"/>
                </a:lnTo>
                <a:lnTo>
                  <a:pt x="58" y="14"/>
                </a:lnTo>
                <a:lnTo>
                  <a:pt x="60" y="14"/>
                </a:lnTo>
                <a:lnTo>
                  <a:pt x="62" y="14"/>
                </a:lnTo>
                <a:lnTo>
                  <a:pt x="62" y="12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8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6" y="10"/>
                </a:lnTo>
                <a:lnTo>
                  <a:pt x="78" y="10"/>
                </a:lnTo>
                <a:lnTo>
                  <a:pt x="78" y="8"/>
                </a:lnTo>
                <a:lnTo>
                  <a:pt x="80" y="8"/>
                </a:lnTo>
                <a:lnTo>
                  <a:pt x="82" y="10"/>
                </a:lnTo>
                <a:lnTo>
                  <a:pt x="82" y="8"/>
                </a:lnTo>
                <a:lnTo>
                  <a:pt x="84" y="6"/>
                </a:lnTo>
                <a:lnTo>
                  <a:pt x="86" y="6"/>
                </a:lnTo>
                <a:lnTo>
                  <a:pt x="86" y="4"/>
                </a:lnTo>
                <a:lnTo>
                  <a:pt x="86" y="2"/>
                </a:lnTo>
                <a:lnTo>
                  <a:pt x="86" y="0"/>
                </a:lnTo>
                <a:lnTo>
                  <a:pt x="88" y="0"/>
                </a:lnTo>
                <a:lnTo>
                  <a:pt x="90" y="2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8" y="4"/>
                </a:lnTo>
                <a:lnTo>
                  <a:pt x="100" y="4"/>
                </a:lnTo>
                <a:lnTo>
                  <a:pt x="102" y="4"/>
                </a:lnTo>
                <a:lnTo>
                  <a:pt x="104" y="6"/>
                </a:lnTo>
                <a:lnTo>
                  <a:pt x="108" y="6"/>
                </a:lnTo>
                <a:lnTo>
                  <a:pt x="110" y="4"/>
                </a:lnTo>
                <a:lnTo>
                  <a:pt x="112" y="4"/>
                </a:lnTo>
                <a:lnTo>
                  <a:pt x="114" y="6"/>
                </a:lnTo>
                <a:lnTo>
                  <a:pt x="116" y="6"/>
                </a:lnTo>
                <a:lnTo>
                  <a:pt x="118" y="6"/>
                </a:lnTo>
                <a:lnTo>
                  <a:pt x="118" y="8"/>
                </a:lnTo>
                <a:lnTo>
                  <a:pt x="118" y="10"/>
                </a:lnTo>
                <a:lnTo>
                  <a:pt x="118" y="12"/>
                </a:lnTo>
                <a:lnTo>
                  <a:pt x="116" y="14"/>
                </a:lnTo>
                <a:lnTo>
                  <a:pt x="118" y="16"/>
                </a:lnTo>
                <a:lnTo>
                  <a:pt x="120" y="18"/>
                </a:lnTo>
                <a:lnTo>
                  <a:pt x="122" y="20"/>
                </a:lnTo>
                <a:lnTo>
                  <a:pt x="122" y="22"/>
                </a:lnTo>
                <a:lnTo>
                  <a:pt x="120" y="24"/>
                </a:lnTo>
                <a:lnTo>
                  <a:pt x="120" y="26"/>
                </a:lnTo>
                <a:lnTo>
                  <a:pt x="120" y="28"/>
                </a:lnTo>
                <a:lnTo>
                  <a:pt x="118" y="28"/>
                </a:lnTo>
                <a:lnTo>
                  <a:pt x="116" y="28"/>
                </a:lnTo>
                <a:lnTo>
                  <a:pt x="114" y="26"/>
                </a:lnTo>
                <a:lnTo>
                  <a:pt x="112" y="26"/>
                </a:lnTo>
                <a:lnTo>
                  <a:pt x="112" y="28"/>
                </a:lnTo>
                <a:lnTo>
                  <a:pt x="114" y="28"/>
                </a:lnTo>
                <a:lnTo>
                  <a:pt x="114" y="30"/>
                </a:lnTo>
                <a:lnTo>
                  <a:pt x="114" y="32"/>
                </a:lnTo>
                <a:lnTo>
                  <a:pt x="112" y="32"/>
                </a:lnTo>
                <a:lnTo>
                  <a:pt x="112" y="34"/>
                </a:lnTo>
                <a:lnTo>
                  <a:pt x="112" y="36"/>
                </a:lnTo>
                <a:lnTo>
                  <a:pt x="112" y="38"/>
                </a:lnTo>
                <a:lnTo>
                  <a:pt x="112" y="40"/>
                </a:lnTo>
                <a:lnTo>
                  <a:pt x="112" y="42"/>
                </a:lnTo>
                <a:lnTo>
                  <a:pt x="110" y="42"/>
                </a:lnTo>
                <a:lnTo>
                  <a:pt x="108" y="42"/>
                </a:lnTo>
                <a:lnTo>
                  <a:pt x="106" y="44"/>
                </a:lnTo>
                <a:lnTo>
                  <a:pt x="104" y="44"/>
                </a:lnTo>
                <a:lnTo>
                  <a:pt x="104" y="46"/>
                </a:lnTo>
                <a:lnTo>
                  <a:pt x="104" y="48"/>
                </a:lnTo>
                <a:lnTo>
                  <a:pt x="102" y="46"/>
                </a:lnTo>
                <a:lnTo>
                  <a:pt x="100" y="48"/>
                </a:lnTo>
                <a:lnTo>
                  <a:pt x="98" y="48"/>
                </a:lnTo>
                <a:lnTo>
                  <a:pt x="96" y="48"/>
                </a:lnTo>
                <a:lnTo>
                  <a:pt x="94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8" y="48"/>
                </a:lnTo>
                <a:lnTo>
                  <a:pt x="86" y="48"/>
                </a:lnTo>
                <a:lnTo>
                  <a:pt x="86" y="50"/>
                </a:lnTo>
                <a:lnTo>
                  <a:pt x="84" y="52"/>
                </a:lnTo>
                <a:lnTo>
                  <a:pt x="82" y="52"/>
                </a:lnTo>
                <a:lnTo>
                  <a:pt x="82" y="54"/>
                </a:lnTo>
                <a:lnTo>
                  <a:pt x="80" y="52"/>
                </a:lnTo>
                <a:lnTo>
                  <a:pt x="78" y="52"/>
                </a:lnTo>
                <a:lnTo>
                  <a:pt x="76" y="52"/>
                </a:lnTo>
                <a:lnTo>
                  <a:pt x="72" y="52"/>
                </a:lnTo>
                <a:lnTo>
                  <a:pt x="70" y="50"/>
                </a:lnTo>
                <a:lnTo>
                  <a:pt x="68" y="52"/>
                </a:lnTo>
                <a:lnTo>
                  <a:pt x="68" y="50"/>
                </a:lnTo>
                <a:lnTo>
                  <a:pt x="66" y="50"/>
                </a:lnTo>
                <a:lnTo>
                  <a:pt x="64" y="50"/>
                </a:lnTo>
                <a:lnTo>
                  <a:pt x="62" y="50"/>
                </a:lnTo>
                <a:lnTo>
                  <a:pt x="60" y="50"/>
                </a:lnTo>
                <a:lnTo>
                  <a:pt x="58" y="50"/>
                </a:lnTo>
                <a:lnTo>
                  <a:pt x="56" y="50"/>
                </a:lnTo>
                <a:lnTo>
                  <a:pt x="54" y="50"/>
                </a:lnTo>
                <a:lnTo>
                  <a:pt x="52" y="48"/>
                </a:lnTo>
                <a:lnTo>
                  <a:pt x="50" y="48"/>
                </a:lnTo>
                <a:lnTo>
                  <a:pt x="48" y="48"/>
                </a:lnTo>
                <a:lnTo>
                  <a:pt x="46" y="46"/>
                </a:lnTo>
                <a:lnTo>
                  <a:pt x="44" y="44"/>
                </a:lnTo>
                <a:lnTo>
                  <a:pt x="42" y="44"/>
                </a:lnTo>
                <a:lnTo>
                  <a:pt x="42" y="42"/>
                </a:lnTo>
                <a:lnTo>
                  <a:pt x="42" y="40"/>
                </a:lnTo>
                <a:lnTo>
                  <a:pt x="40" y="40"/>
                </a:lnTo>
                <a:lnTo>
                  <a:pt x="38" y="40"/>
                </a:lnTo>
                <a:lnTo>
                  <a:pt x="36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30" y="42"/>
                </a:lnTo>
                <a:lnTo>
                  <a:pt x="28" y="42"/>
                </a:lnTo>
                <a:lnTo>
                  <a:pt x="26" y="42"/>
                </a:lnTo>
                <a:lnTo>
                  <a:pt x="24" y="44"/>
                </a:lnTo>
                <a:lnTo>
                  <a:pt x="22" y="46"/>
                </a:lnTo>
                <a:lnTo>
                  <a:pt x="20" y="46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4" y="42"/>
                </a:lnTo>
                <a:lnTo>
                  <a:pt x="12" y="42"/>
                </a:lnTo>
                <a:lnTo>
                  <a:pt x="10" y="44"/>
                </a:lnTo>
                <a:lnTo>
                  <a:pt x="8" y="44"/>
                </a:lnTo>
                <a:lnTo>
                  <a:pt x="6" y="44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7" name="Freeform 2351">
            <a:extLst>
              <a:ext uri="{FF2B5EF4-FFF2-40B4-BE49-F238E27FC236}">
                <a16:creationId xmlns:a16="http://schemas.microsoft.com/office/drawing/2014/main" id="{052F1897-7D20-4067-9521-5EA92F8875D8}"/>
              </a:ext>
            </a:extLst>
          </p:cNvPr>
          <p:cNvSpPr>
            <a:spLocks/>
          </p:cNvSpPr>
          <p:nvPr/>
        </p:nvSpPr>
        <p:spPr bwMode="auto">
          <a:xfrm>
            <a:off x="4489453" y="2328863"/>
            <a:ext cx="193675" cy="85725"/>
          </a:xfrm>
          <a:custGeom>
            <a:avLst/>
            <a:gdLst>
              <a:gd name="T0" fmla="*/ 5040313 w 122"/>
              <a:gd name="T1" fmla="*/ 80645000 h 54"/>
              <a:gd name="T2" fmla="*/ 5040313 w 122"/>
              <a:gd name="T3" fmla="*/ 75604688 h 54"/>
              <a:gd name="T4" fmla="*/ 15120938 w 122"/>
              <a:gd name="T5" fmla="*/ 80645000 h 54"/>
              <a:gd name="T6" fmla="*/ 30241875 w 122"/>
              <a:gd name="T7" fmla="*/ 90725625 h 54"/>
              <a:gd name="T8" fmla="*/ 40322500 w 122"/>
              <a:gd name="T9" fmla="*/ 75604688 h 54"/>
              <a:gd name="T10" fmla="*/ 55443438 w 122"/>
              <a:gd name="T11" fmla="*/ 75604688 h 54"/>
              <a:gd name="T12" fmla="*/ 65524063 w 122"/>
              <a:gd name="T13" fmla="*/ 80645000 h 54"/>
              <a:gd name="T14" fmla="*/ 80645000 w 122"/>
              <a:gd name="T15" fmla="*/ 75604688 h 54"/>
              <a:gd name="T16" fmla="*/ 100806250 w 122"/>
              <a:gd name="T17" fmla="*/ 70564375 h 54"/>
              <a:gd name="T18" fmla="*/ 105846563 w 122"/>
              <a:gd name="T19" fmla="*/ 70564375 h 54"/>
              <a:gd name="T20" fmla="*/ 126007813 w 122"/>
              <a:gd name="T21" fmla="*/ 70564375 h 54"/>
              <a:gd name="T22" fmla="*/ 141128750 w 122"/>
              <a:gd name="T23" fmla="*/ 80645000 h 54"/>
              <a:gd name="T24" fmla="*/ 136088438 w 122"/>
              <a:gd name="T25" fmla="*/ 65524063 h 54"/>
              <a:gd name="T26" fmla="*/ 131048125 w 122"/>
              <a:gd name="T27" fmla="*/ 55443438 h 54"/>
              <a:gd name="T28" fmla="*/ 146169063 w 122"/>
              <a:gd name="T29" fmla="*/ 35282188 h 54"/>
              <a:gd name="T30" fmla="*/ 156249688 w 122"/>
              <a:gd name="T31" fmla="*/ 25201563 h 54"/>
              <a:gd name="T32" fmla="*/ 161290000 w 122"/>
              <a:gd name="T33" fmla="*/ 25201563 h 54"/>
              <a:gd name="T34" fmla="*/ 176410938 w 122"/>
              <a:gd name="T35" fmla="*/ 15120938 h 54"/>
              <a:gd name="T36" fmla="*/ 196572188 w 122"/>
              <a:gd name="T37" fmla="*/ 20161250 h 54"/>
              <a:gd name="T38" fmla="*/ 206652813 w 122"/>
              <a:gd name="T39" fmla="*/ 20161250 h 54"/>
              <a:gd name="T40" fmla="*/ 216733438 w 122"/>
              <a:gd name="T41" fmla="*/ 5040313 h 54"/>
              <a:gd name="T42" fmla="*/ 231854375 w 122"/>
              <a:gd name="T43" fmla="*/ 5040313 h 54"/>
              <a:gd name="T44" fmla="*/ 252015625 w 122"/>
              <a:gd name="T45" fmla="*/ 10080625 h 54"/>
              <a:gd name="T46" fmla="*/ 272176875 w 122"/>
              <a:gd name="T47" fmla="*/ 15120938 h 54"/>
              <a:gd name="T48" fmla="*/ 287297813 w 122"/>
              <a:gd name="T49" fmla="*/ 15120938 h 54"/>
              <a:gd name="T50" fmla="*/ 297378438 w 122"/>
              <a:gd name="T51" fmla="*/ 20161250 h 54"/>
              <a:gd name="T52" fmla="*/ 297378438 w 122"/>
              <a:gd name="T53" fmla="*/ 40322500 h 54"/>
              <a:gd name="T54" fmla="*/ 302418750 w 122"/>
              <a:gd name="T55" fmla="*/ 45362813 h 54"/>
              <a:gd name="T56" fmla="*/ 307459063 w 122"/>
              <a:gd name="T57" fmla="*/ 55443438 h 54"/>
              <a:gd name="T58" fmla="*/ 292338125 w 122"/>
              <a:gd name="T59" fmla="*/ 70564375 h 54"/>
              <a:gd name="T60" fmla="*/ 282257500 w 122"/>
              <a:gd name="T61" fmla="*/ 65524063 h 54"/>
              <a:gd name="T62" fmla="*/ 287297813 w 122"/>
              <a:gd name="T63" fmla="*/ 80645000 h 54"/>
              <a:gd name="T64" fmla="*/ 282257500 w 122"/>
              <a:gd name="T65" fmla="*/ 90725625 h 54"/>
              <a:gd name="T66" fmla="*/ 272176875 w 122"/>
              <a:gd name="T67" fmla="*/ 105846563 h 54"/>
              <a:gd name="T68" fmla="*/ 262096250 w 122"/>
              <a:gd name="T69" fmla="*/ 110886875 h 54"/>
              <a:gd name="T70" fmla="*/ 257055938 w 122"/>
              <a:gd name="T71" fmla="*/ 115927188 h 54"/>
              <a:gd name="T72" fmla="*/ 241935000 w 122"/>
              <a:gd name="T73" fmla="*/ 120967500 h 54"/>
              <a:gd name="T74" fmla="*/ 221773750 w 122"/>
              <a:gd name="T75" fmla="*/ 126007813 h 54"/>
              <a:gd name="T76" fmla="*/ 206652813 w 122"/>
              <a:gd name="T77" fmla="*/ 131048125 h 54"/>
              <a:gd name="T78" fmla="*/ 191531875 w 122"/>
              <a:gd name="T79" fmla="*/ 131048125 h 54"/>
              <a:gd name="T80" fmla="*/ 171370625 w 122"/>
              <a:gd name="T81" fmla="*/ 126007813 h 54"/>
              <a:gd name="T82" fmla="*/ 156249688 w 122"/>
              <a:gd name="T83" fmla="*/ 126007813 h 54"/>
              <a:gd name="T84" fmla="*/ 136088438 w 122"/>
              <a:gd name="T85" fmla="*/ 126007813 h 54"/>
              <a:gd name="T86" fmla="*/ 120967500 w 122"/>
              <a:gd name="T87" fmla="*/ 120967500 h 54"/>
              <a:gd name="T88" fmla="*/ 110886875 w 122"/>
              <a:gd name="T89" fmla="*/ 110886875 h 54"/>
              <a:gd name="T90" fmla="*/ 100806250 w 122"/>
              <a:gd name="T91" fmla="*/ 100806250 h 54"/>
              <a:gd name="T92" fmla="*/ 75604688 w 122"/>
              <a:gd name="T93" fmla="*/ 105846563 h 54"/>
              <a:gd name="T94" fmla="*/ 60483750 w 122"/>
              <a:gd name="T95" fmla="*/ 110886875 h 54"/>
              <a:gd name="T96" fmla="*/ 40322500 w 122"/>
              <a:gd name="T97" fmla="*/ 110886875 h 54"/>
              <a:gd name="T98" fmla="*/ 35282188 w 122"/>
              <a:gd name="T99" fmla="*/ 105846563 h 54"/>
              <a:gd name="T100" fmla="*/ 15120938 w 122"/>
              <a:gd name="T101" fmla="*/ 110886875 h 54"/>
              <a:gd name="T102" fmla="*/ 5040313 w 122"/>
              <a:gd name="T103" fmla="*/ 100806250 h 54"/>
              <a:gd name="T104" fmla="*/ 0 w 122"/>
              <a:gd name="T105" fmla="*/ 90725625 h 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2" h="54">
                <a:moveTo>
                  <a:pt x="0" y="36"/>
                </a:moveTo>
                <a:lnTo>
                  <a:pt x="0" y="34"/>
                </a:lnTo>
                <a:lnTo>
                  <a:pt x="2" y="32"/>
                </a:lnTo>
                <a:lnTo>
                  <a:pt x="0" y="32"/>
                </a:lnTo>
                <a:lnTo>
                  <a:pt x="0" y="30"/>
                </a:lnTo>
                <a:lnTo>
                  <a:pt x="2" y="30"/>
                </a:lnTo>
                <a:lnTo>
                  <a:pt x="4" y="30"/>
                </a:lnTo>
                <a:lnTo>
                  <a:pt x="6" y="30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0" y="36"/>
                </a:lnTo>
                <a:lnTo>
                  <a:pt x="12" y="36"/>
                </a:lnTo>
                <a:lnTo>
                  <a:pt x="12" y="34"/>
                </a:lnTo>
                <a:lnTo>
                  <a:pt x="14" y="32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30"/>
                </a:lnTo>
                <a:lnTo>
                  <a:pt x="20" y="32"/>
                </a:lnTo>
                <a:lnTo>
                  <a:pt x="22" y="32"/>
                </a:lnTo>
                <a:lnTo>
                  <a:pt x="24" y="34"/>
                </a:lnTo>
                <a:lnTo>
                  <a:pt x="26" y="32"/>
                </a:lnTo>
                <a:lnTo>
                  <a:pt x="26" y="34"/>
                </a:lnTo>
                <a:lnTo>
                  <a:pt x="28" y="34"/>
                </a:lnTo>
                <a:lnTo>
                  <a:pt x="28" y="32"/>
                </a:lnTo>
                <a:lnTo>
                  <a:pt x="30" y="32"/>
                </a:lnTo>
                <a:lnTo>
                  <a:pt x="32" y="30"/>
                </a:lnTo>
                <a:lnTo>
                  <a:pt x="34" y="30"/>
                </a:lnTo>
                <a:lnTo>
                  <a:pt x="36" y="30"/>
                </a:lnTo>
                <a:lnTo>
                  <a:pt x="38" y="28"/>
                </a:lnTo>
                <a:lnTo>
                  <a:pt x="40" y="28"/>
                </a:lnTo>
                <a:lnTo>
                  <a:pt x="42" y="28"/>
                </a:lnTo>
                <a:lnTo>
                  <a:pt x="44" y="28"/>
                </a:lnTo>
                <a:lnTo>
                  <a:pt x="46" y="28"/>
                </a:lnTo>
                <a:lnTo>
                  <a:pt x="48" y="28"/>
                </a:lnTo>
                <a:lnTo>
                  <a:pt x="50" y="28"/>
                </a:lnTo>
                <a:lnTo>
                  <a:pt x="52" y="28"/>
                </a:lnTo>
                <a:lnTo>
                  <a:pt x="52" y="30"/>
                </a:lnTo>
                <a:lnTo>
                  <a:pt x="54" y="30"/>
                </a:lnTo>
                <a:lnTo>
                  <a:pt x="54" y="32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4" y="26"/>
                </a:lnTo>
                <a:lnTo>
                  <a:pt x="54" y="24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2" y="20"/>
                </a:lnTo>
                <a:lnTo>
                  <a:pt x="52" y="18"/>
                </a:lnTo>
                <a:lnTo>
                  <a:pt x="56" y="16"/>
                </a:lnTo>
                <a:lnTo>
                  <a:pt x="58" y="14"/>
                </a:lnTo>
                <a:lnTo>
                  <a:pt x="60" y="14"/>
                </a:lnTo>
                <a:lnTo>
                  <a:pt x="62" y="14"/>
                </a:lnTo>
                <a:lnTo>
                  <a:pt x="62" y="12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8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6" y="10"/>
                </a:lnTo>
                <a:lnTo>
                  <a:pt x="78" y="10"/>
                </a:lnTo>
                <a:lnTo>
                  <a:pt x="78" y="8"/>
                </a:lnTo>
                <a:lnTo>
                  <a:pt x="80" y="8"/>
                </a:lnTo>
                <a:lnTo>
                  <a:pt x="82" y="10"/>
                </a:lnTo>
                <a:lnTo>
                  <a:pt x="82" y="8"/>
                </a:lnTo>
                <a:lnTo>
                  <a:pt x="84" y="6"/>
                </a:lnTo>
                <a:lnTo>
                  <a:pt x="86" y="6"/>
                </a:lnTo>
                <a:lnTo>
                  <a:pt x="86" y="4"/>
                </a:lnTo>
                <a:lnTo>
                  <a:pt x="86" y="2"/>
                </a:lnTo>
                <a:lnTo>
                  <a:pt x="86" y="0"/>
                </a:lnTo>
                <a:lnTo>
                  <a:pt x="88" y="0"/>
                </a:lnTo>
                <a:lnTo>
                  <a:pt x="90" y="2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8" y="4"/>
                </a:lnTo>
                <a:lnTo>
                  <a:pt x="100" y="4"/>
                </a:lnTo>
                <a:lnTo>
                  <a:pt x="102" y="4"/>
                </a:lnTo>
                <a:lnTo>
                  <a:pt x="104" y="6"/>
                </a:lnTo>
                <a:lnTo>
                  <a:pt x="108" y="6"/>
                </a:lnTo>
                <a:lnTo>
                  <a:pt x="110" y="4"/>
                </a:lnTo>
                <a:lnTo>
                  <a:pt x="112" y="4"/>
                </a:lnTo>
                <a:lnTo>
                  <a:pt x="114" y="6"/>
                </a:lnTo>
                <a:lnTo>
                  <a:pt x="116" y="6"/>
                </a:lnTo>
                <a:lnTo>
                  <a:pt x="118" y="6"/>
                </a:lnTo>
                <a:lnTo>
                  <a:pt x="118" y="8"/>
                </a:lnTo>
                <a:lnTo>
                  <a:pt x="118" y="10"/>
                </a:lnTo>
                <a:lnTo>
                  <a:pt x="118" y="12"/>
                </a:lnTo>
                <a:lnTo>
                  <a:pt x="116" y="14"/>
                </a:lnTo>
                <a:lnTo>
                  <a:pt x="118" y="16"/>
                </a:lnTo>
                <a:lnTo>
                  <a:pt x="120" y="18"/>
                </a:lnTo>
                <a:lnTo>
                  <a:pt x="122" y="20"/>
                </a:lnTo>
                <a:lnTo>
                  <a:pt x="122" y="22"/>
                </a:lnTo>
                <a:lnTo>
                  <a:pt x="120" y="24"/>
                </a:lnTo>
                <a:lnTo>
                  <a:pt x="120" y="26"/>
                </a:lnTo>
                <a:lnTo>
                  <a:pt x="120" y="28"/>
                </a:lnTo>
                <a:lnTo>
                  <a:pt x="118" y="28"/>
                </a:lnTo>
                <a:lnTo>
                  <a:pt x="116" y="28"/>
                </a:lnTo>
                <a:lnTo>
                  <a:pt x="114" y="26"/>
                </a:lnTo>
                <a:lnTo>
                  <a:pt x="112" y="26"/>
                </a:lnTo>
                <a:lnTo>
                  <a:pt x="112" y="28"/>
                </a:lnTo>
                <a:lnTo>
                  <a:pt x="114" y="28"/>
                </a:lnTo>
                <a:lnTo>
                  <a:pt x="114" y="30"/>
                </a:lnTo>
                <a:lnTo>
                  <a:pt x="114" y="32"/>
                </a:lnTo>
                <a:lnTo>
                  <a:pt x="112" y="32"/>
                </a:lnTo>
                <a:lnTo>
                  <a:pt x="112" y="34"/>
                </a:lnTo>
                <a:lnTo>
                  <a:pt x="112" y="36"/>
                </a:lnTo>
                <a:lnTo>
                  <a:pt x="112" y="38"/>
                </a:lnTo>
                <a:lnTo>
                  <a:pt x="112" y="40"/>
                </a:lnTo>
                <a:lnTo>
                  <a:pt x="112" y="42"/>
                </a:lnTo>
                <a:lnTo>
                  <a:pt x="110" y="42"/>
                </a:lnTo>
                <a:lnTo>
                  <a:pt x="108" y="42"/>
                </a:lnTo>
                <a:lnTo>
                  <a:pt x="106" y="44"/>
                </a:lnTo>
                <a:lnTo>
                  <a:pt x="104" y="44"/>
                </a:lnTo>
                <a:lnTo>
                  <a:pt x="104" y="46"/>
                </a:lnTo>
                <a:lnTo>
                  <a:pt x="104" y="48"/>
                </a:lnTo>
                <a:lnTo>
                  <a:pt x="102" y="46"/>
                </a:lnTo>
                <a:lnTo>
                  <a:pt x="100" y="48"/>
                </a:lnTo>
                <a:lnTo>
                  <a:pt x="98" y="48"/>
                </a:lnTo>
                <a:lnTo>
                  <a:pt x="96" y="48"/>
                </a:lnTo>
                <a:lnTo>
                  <a:pt x="94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8" y="48"/>
                </a:lnTo>
                <a:lnTo>
                  <a:pt x="86" y="48"/>
                </a:lnTo>
                <a:lnTo>
                  <a:pt x="86" y="50"/>
                </a:lnTo>
                <a:lnTo>
                  <a:pt x="84" y="52"/>
                </a:lnTo>
                <a:lnTo>
                  <a:pt x="82" y="52"/>
                </a:lnTo>
                <a:lnTo>
                  <a:pt x="82" y="54"/>
                </a:lnTo>
                <a:lnTo>
                  <a:pt x="80" y="52"/>
                </a:lnTo>
                <a:lnTo>
                  <a:pt x="78" y="52"/>
                </a:lnTo>
                <a:lnTo>
                  <a:pt x="76" y="52"/>
                </a:lnTo>
                <a:lnTo>
                  <a:pt x="72" y="52"/>
                </a:lnTo>
                <a:lnTo>
                  <a:pt x="70" y="50"/>
                </a:lnTo>
                <a:lnTo>
                  <a:pt x="68" y="52"/>
                </a:lnTo>
                <a:lnTo>
                  <a:pt x="68" y="50"/>
                </a:lnTo>
                <a:lnTo>
                  <a:pt x="66" y="50"/>
                </a:lnTo>
                <a:lnTo>
                  <a:pt x="64" y="50"/>
                </a:lnTo>
                <a:lnTo>
                  <a:pt x="62" y="50"/>
                </a:lnTo>
                <a:lnTo>
                  <a:pt x="60" y="50"/>
                </a:lnTo>
                <a:lnTo>
                  <a:pt x="58" y="50"/>
                </a:lnTo>
                <a:lnTo>
                  <a:pt x="56" y="50"/>
                </a:lnTo>
                <a:lnTo>
                  <a:pt x="54" y="50"/>
                </a:lnTo>
                <a:lnTo>
                  <a:pt x="52" y="48"/>
                </a:lnTo>
                <a:lnTo>
                  <a:pt x="50" y="48"/>
                </a:lnTo>
                <a:lnTo>
                  <a:pt x="48" y="48"/>
                </a:lnTo>
                <a:lnTo>
                  <a:pt x="46" y="46"/>
                </a:lnTo>
                <a:lnTo>
                  <a:pt x="44" y="44"/>
                </a:lnTo>
                <a:lnTo>
                  <a:pt x="42" y="44"/>
                </a:lnTo>
                <a:lnTo>
                  <a:pt x="42" y="42"/>
                </a:lnTo>
                <a:lnTo>
                  <a:pt x="42" y="40"/>
                </a:lnTo>
                <a:lnTo>
                  <a:pt x="40" y="40"/>
                </a:lnTo>
                <a:lnTo>
                  <a:pt x="38" y="40"/>
                </a:lnTo>
                <a:lnTo>
                  <a:pt x="36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30" y="42"/>
                </a:lnTo>
                <a:lnTo>
                  <a:pt x="28" y="42"/>
                </a:lnTo>
                <a:lnTo>
                  <a:pt x="26" y="42"/>
                </a:lnTo>
                <a:lnTo>
                  <a:pt x="24" y="44"/>
                </a:lnTo>
                <a:lnTo>
                  <a:pt x="22" y="46"/>
                </a:lnTo>
                <a:lnTo>
                  <a:pt x="20" y="46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4" y="42"/>
                </a:lnTo>
                <a:lnTo>
                  <a:pt x="12" y="42"/>
                </a:lnTo>
                <a:lnTo>
                  <a:pt x="10" y="44"/>
                </a:lnTo>
                <a:lnTo>
                  <a:pt x="8" y="44"/>
                </a:lnTo>
                <a:lnTo>
                  <a:pt x="6" y="44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8" name="Freeform 2352">
            <a:extLst>
              <a:ext uri="{FF2B5EF4-FFF2-40B4-BE49-F238E27FC236}">
                <a16:creationId xmlns:a16="http://schemas.microsoft.com/office/drawing/2014/main" id="{D5E8C833-672A-4C70-8D67-6B31D1AD9B34}"/>
              </a:ext>
            </a:extLst>
          </p:cNvPr>
          <p:cNvSpPr>
            <a:spLocks/>
          </p:cNvSpPr>
          <p:nvPr/>
        </p:nvSpPr>
        <p:spPr bwMode="auto">
          <a:xfrm>
            <a:off x="3729039" y="3038474"/>
            <a:ext cx="352425" cy="414339"/>
          </a:xfrm>
          <a:custGeom>
            <a:avLst/>
            <a:gdLst>
              <a:gd name="T0" fmla="*/ 5040313 w 222"/>
              <a:gd name="T1" fmla="*/ 309980387 h 261"/>
              <a:gd name="T2" fmla="*/ 181451250 w 222"/>
              <a:gd name="T3" fmla="*/ 262096566 h 261"/>
              <a:gd name="T4" fmla="*/ 181451250 w 222"/>
              <a:gd name="T5" fmla="*/ 231854655 h 261"/>
              <a:gd name="T6" fmla="*/ 211693125 w 222"/>
              <a:gd name="T7" fmla="*/ 206653062 h 261"/>
              <a:gd name="T8" fmla="*/ 231854375 w 222"/>
              <a:gd name="T9" fmla="*/ 186491788 h 261"/>
              <a:gd name="T10" fmla="*/ 236894688 w 222"/>
              <a:gd name="T11" fmla="*/ 141128920 h 261"/>
              <a:gd name="T12" fmla="*/ 236894688 w 222"/>
              <a:gd name="T13" fmla="*/ 100806372 h 261"/>
              <a:gd name="T14" fmla="*/ 388104063 w 222"/>
              <a:gd name="T15" fmla="*/ 60483823 h 261"/>
              <a:gd name="T16" fmla="*/ 388104063 w 222"/>
              <a:gd name="T17" fmla="*/ 25201593 h 261"/>
              <a:gd name="T18" fmla="*/ 403225000 w 222"/>
              <a:gd name="T19" fmla="*/ 5040319 h 261"/>
              <a:gd name="T20" fmla="*/ 438507188 w 222"/>
              <a:gd name="T21" fmla="*/ 35282230 h 261"/>
              <a:gd name="T22" fmla="*/ 478829688 w 222"/>
              <a:gd name="T23" fmla="*/ 60483823 h 261"/>
              <a:gd name="T24" fmla="*/ 519152188 w 222"/>
              <a:gd name="T25" fmla="*/ 90725734 h 261"/>
              <a:gd name="T26" fmla="*/ 549394063 w 222"/>
              <a:gd name="T27" fmla="*/ 115927327 h 261"/>
              <a:gd name="T28" fmla="*/ 483870000 w 222"/>
              <a:gd name="T29" fmla="*/ 136088602 h 261"/>
              <a:gd name="T30" fmla="*/ 483870000 w 222"/>
              <a:gd name="T31" fmla="*/ 161290195 h 261"/>
              <a:gd name="T32" fmla="*/ 488910313 w 222"/>
              <a:gd name="T33" fmla="*/ 191532106 h 261"/>
              <a:gd name="T34" fmla="*/ 488910313 w 222"/>
              <a:gd name="T35" fmla="*/ 221774018 h 261"/>
              <a:gd name="T36" fmla="*/ 488910313 w 222"/>
              <a:gd name="T37" fmla="*/ 252015929 h 261"/>
              <a:gd name="T38" fmla="*/ 493950625 w 222"/>
              <a:gd name="T39" fmla="*/ 279738475 h 261"/>
              <a:gd name="T40" fmla="*/ 493950625 w 222"/>
              <a:gd name="T41" fmla="*/ 309980387 h 261"/>
              <a:gd name="T42" fmla="*/ 498990938 w 222"/>
              <a:gd name="T43" fmla="*/ 345262617 h 261"/>
              <a:gd name="T44" fmla="*/ 498990938 w 222"/>
              <a:gd name="T45" fmla="*/ 375504528 h 261"/>
              <a:gd name="T46" fmla="*/ 504031250 w 222"/>
              <a:gd name="T47" fmla="*/ 405746440 h 261"/>
              <a:gd name="T48" fmla="*/ 504031250 w 222"/>
              <a:gd name="T49" fmla="*/ 435988351 h 261"/>
              <a:gd name="T50" fmla="*/ 509071563 w 222"/>
              <a:gd name="T51" fmla="*/ 466230263 h 261"/>
              <a:gd name="T52" fmla="*/ 509071563 w 222"/>
              <a:gd name="T53" fmla="*/ 501512493 h 261"/>
              <a:gd name="T54" fmla="*/ 514111875 w 222"/>
              <a:gd name="T55" fmla="*/ 531754404 h 261"/>
              <a:gd name="T56" fmla="*/ 514111875 w 222"/>
              <a:gd name="T57" fmla="*/ 561996316 h 261"/>
              <a:gd name="T58" fmla="*/ 524192500 w 222"/>
              <a:gd name="T59" fmla="*/ 592238227 h 261"/>
              <a:gd name="T60" fmla="*/ 498990938 w 222"/>
              <a:gd name="T61" fmla="*/ 612399502 h 261"/>
              <a:gd name="T62" fmla="*/ 342741250 w 222"/>
              <a:gd name="T63" fmla="*/ 612399502 h 261"/>
              <a:gd name="T64" fmla="*/ 322580000 w 222"/>
              <a:gd name="T65" fmla="*/ 622480139 h 261"/>
              <a:gd name="T66" fmla="*/ 287297813 w 222"/>
              <a:gd name="T67" fmla="*/ 617439820 h 261"/>
              <a:gd name="T68" fmla="*/ 272176875 w 222"/>
              <a:gd name="T69" fmla="*/ 637601094 h 261"/>
              <a:gd name="T70" fmla="*/ 246975313 w 222"/>
              <a:gd name="T71" fmla="*/ 607359183 h 261"/>
              <a:gd name="T72" fmla="*/ 226814063 w 222"/>
              <a:gd name="T73" fmla="*/ 632560776 h 261"/>
              <a:gd name="T74" fmla="*/ 216733438 w 222"/>
              <a:gd name="T75" fmla="*/ 657762369 h 261"/>
              <a:gd name="T76" fmla="*/ 196572188 w 222"/>
              <a:gd name="T77" fmla="*/ 642641413 h 261"/>
              <a:gd name="T78" fmla="*/ 181451250 w 222"/>
              <a:gd name="T79" fmla="*/ 622480139 h 261"/>
              <a:gd name="T80" fmla="*/ 161290000 w 222"/>
              <a:gd name="T81" fmla="*/ 597278546 h 261"/>
              <a:gd name="T82" fmla="*/ 141128750 w 222"/>
              <a:gd name="T83" fmla="*/ 582157590 h 261"/>
              <a:gd name="T84" fmla="*/ 115927188 w 222"/>
              <a:gd name="T85" fmla="*/ 556955997 h 261"/>
              <a:gd name="T86" fmla="*/ 85685313 w 222"/>
              <a:gd name="T87" fmla="*/ 551915679 h 261"/>
              <a:gd name="T88" fmla="*/ 60483750 w 222"/>
              <a:gd name="T89" fmla="*/ 561996316 h 261"/>
              <a:gd name="T90" fmla="*/ 35282188 w 222"/>
              <a:gd name="T91" fmla="*/ 561996316 h 261"/>
              <a:gd name="T92" fmla="*/ 15120938 w 222"/>
              <a:gd name="T93" fmla="*/ 587197909 h 261"/>
              <a:gd name="T94" fmla="*/ 20161250 w 222"/>
              <a:gd name="T95" fmla="*/ 551915679 h 261"/>
              <a:gd name="T96" fmla="*/ 35282188 w 222"/>
              <a:gd name="T97" fmla="*/ 516633448 h 261"/>
              <a:gd name="T98" fmla="*/ 40322500 w 222"/>
              <a:gd name="T99" fmla="*/ 486391537 h 261"/>
              <a:gd name="T100" fmla="*/ 40322500 w 222"/>
              <a:gd name="T101" fmla="*/ 456149625 h 261"/>
              <a:gd name="T102" fmla="*/ 30241875 w 222"/>
              <a:gd name="T103" fmla="*/ 425907714 h 261"/>
              <a:gd name="T104" fmla="*/ 30241875 w 222"/>
              <a:gd name="T105" fmla="*/ 405746440 h 261"/>
              <a:gd name="T106" fmla="*/ 35282188 w 222"/>
              <a:gd name="T107" fmla="*/ 385585165 h 261"/>
              <a:gd name="T108" fmla="*/ 30241875 w 222"/>
              <a:gd name="T109" fmla="*/ 360383572 h 261"/>
              <a:gd name="T110" fmla="*/ 20161250 w 222"/>
              <a:gd name="T111" fmla="*/ 345262617 h 261"/>
              <a:gd name="T112" fmla="*/ 10080625 w 222"/>
              <a:gd name="T113" fmla="*/ 325101342 h 26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2" h="261">
                <a:moveTo>
                  <a:pt x="0" y="135"/>
                </a:moveTo>
                <a:lnTo>
                  <a:pt x="0" y="133"/>
                </a:lnTo>
                <a:lnTo>
                  <a:pt x="0" y="131"/>
                </a:lnTo>
                <a:lnTo>
                  <a:pt x="0" y="129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4" y="123"/>
                </a:lnTo>
                <a:lnTo>
                  <a:pt x="74" y="123"/>
                </a:lnTo>
                <a:lnTo>
                  <a:pt x="74" y="119"/>
                </a:lnTo>
                <a:lnTo>
                  <a:pt x="74" y="117"/>
                </a:lnTo>
                <a:lnTo>
                  <a:pt x="74" y="111"/>
                </a:lnTo>
                <a:lnTo>
                  <a:pt x="72" y="111"/>
                </a:lnTo>
                <a:lnTo>
                  <a:pt x="72" y="104"/>
                </a:lnTo>
                <a:lnTo>
                  <a:pt x="72" y="102"/>
                </a:lnTo>
                <a:lnTo>
                  <a:pt x="72" y="100"/>
                </a:lnTo>
                <a:lnTo>
                  <a:pt x="72" y="98"/>
                </a:lnTo>
                <a:lnTo>
                  <a:pt x="72" y="96"/>
                </a:lnTo>
                <a:lnTo>
                  <a:pt x="72" y="94"/>
                </a:lnTo>
                <a:lnTo>
                  <a:pt x="72" y="92"/>
                </a:lnTo>
                <a:lnTo>
                  <a:pt x="74" y="90"/>
                </a:lnTo>
                <a:lnTo>
                  <a:pt x="76" y="88"/>
                </a:lnTo>
                <a:lnTo>
                  <a:pt x="78" y="86"/>
                </a:lnTo>
                <a:lnTo>
                  <a:pt x="80" y="84"/>
                </a:lnTo>
                <a:lnTo>
                  <a:pt x="82" y="84"/>
                </a:lnTo>
                <a:lnTo>
                  <a:pt x="84" y="82"/>
                </a:lnTo>
                <a:lnTo>
                  <a:pt x="86" y="82"/>
                </a:lnTo>
                <a:lnTo>
                  <a:pt x="88" y="82"/>
                </a:lnTo>
                <a:lnTo>
                  <a:pt x="90" y="80"/>
                </a:lnTo>
                <a:lnTo>
                  <a:pt x="92" y="80"/>
                </a:lnTo>
                <a:lnTo>
                  <a:pt x="92" y="78"/>
                </a:lnTo>
                <a:lnTo>
                  <a:pt x="92" y="74"/>
                </a:lnTo>
                <a:lnTo>
                  <a:pt x="94" y="72"/>
                </a:lnTo>
                <a:lnTo>
                  <a:pt x="94" y="70"/>
                </a:lnTo>
                <a:lnTo>
                  <a:pt x="94" y="68"/>
                </a:lnTo>
                <a:lnTo>
                  <a:pt x="94" y="66"/>
                </a:lnTo>
                <a:lnTo>
                  <a:pt x="94" y="62"/>
                </a:lnTo>
                <a:lnTo>
                  <a:pt x="94" y="60"/>
                </a:lnTo>
                <a:lnTo>
                  <a:pt x="94" y="56"/>
                </a:lnTo>
                <a:lnTo>
                  <a:pt x="94" y="54"/>
                </a:lnTo>
                <a:lnTo>
                  <a:pt x="94" y="52"/>
                </a:lnTo>
                <a:lnTo>
                  <a:pt x="94" y="50"/>
                </a:lnTo>
                <a:lnTo>
                  <a:pt x="94" y="48"/>
                </a:lnTo>
                <a:lnTo>
                  <a:pt x="94" y="44"/>
                </a:lnTo>
                <a:lnTo>
                  <a:pt x="94" y="42"/>
                </a:lnTo>
                <a:lnTo>
                  <a:pt x="94" y="40"/>
                </a:lnTo>
                <a:lnTo>
                  <a:pt x="94" y="36"/>
                </a:lnTo>
                <a:lnTo>
                  <a:pt x="94" y="32"/>
                </a:lnTo>
                <a:lnTo>
                  <a:pt x="94" y="30"/>
                </a:lnTo>
                <a:lnTo>
                  <a:pt x="96" y="26"/>
                </a:lnTo>
                <a:lnTo>
                  <a:pt x="154" y="26"/>
                </a:lnTo>
                <a:lnTo>
                  <a:pt x="154" y="24"/>
                </a:lnTo>
                <a:lnTo>
                  <a:pt x="154" y="22"/>
                </a:lnTo>
                <a:lnTo>
                  <a:pt x="154" y="20"/>
                </a:lnTo>
                <a:lnTo>
                  <a:pt x="154" y="18"/>
                </a:lnTo>
                <a:lnTo>
                  <a:pt x="154" y="16"/>
                </a:lnTo>
                <a:lnTo>
                  <a:pt x="154" y="14"/>
                </a:lnTo>
                <a:lnTo>
                  <a:pt x="154" y="12"/>
                </a:lnTo>
                <a:lnTo>
                  <a:pt x="154" y="10"/>
                </a:lnTo>
                <a:lnTo>
                  <a:pt x="154" y="8"/>
                </a:lnTo>
                <a:lnTo>
                  <a:pt x="156" y="6"/>
                </a:lnTo>
                <a:lnTo>
                  <a:pt x="156" y="4"/>
                </a:lnTo>
                <a:lnTo>
                  <a:pt x="156" y="2"/>
                </a:lnTo>
                <a:lnTo>
                  <a:pt x="156" y="0"/>
                </a:lnTo>
                <a:lnTo>
                  <a:pt x="158" y="2"/>
                </a:lnTo>
                <a:lnTo>
                  <a:pt x="160" y="2"/>
                </a:lnTo>
                <a:lnTo>
                  <a:pt x="162" y="4"/>
                </a:lnTo>
                <a:lnTo>
                  <a:pt x="164" y="6"/>
                </a:lnTo>
                <a:lnTo>
                  <a:pt x="166" y="6"/>
                </a:lnTo>
                <a:lnTo>
                  <a:pt x="166" y="8"/>
                </a:lnTo>
                <a:lnTo>
                  <a:pt x="170" y="10"/>
                </a:lnTo>
                <a:lnTo>
                  <a:pt x="172" y="12"/>
                </a:lnTo>
                <a:lnTo>
                  <a:pt x="174" y="14"/>
                </a:lnTo>
                <a:lnTo>
                  <a:pt x="176" y="14"/>
                </a:lnTo>
                <a:lnTo>
                  <a:pt x="180" y="18"/>
                </a:lnTo>
                <a:lnTo>
                  <a:pt x="182" y="18"/>
                </a:lnTo>
                <a:lnTo>
                  <a:pt x="184" y="20"/>
                </a:lnTo>
                <a:lnTo>
                  <a:pt x="186" y="22"/>
                </a:lnTo>
                <a:lnTo>
                  <a:pt x="188" y="22"/>
                </a:lnTo>
                <a:lnTo>
                  <a:pt x="190" y="24"/>
                </a:lnTo>
                <a:lnTo>
                  <a:pt x="192" y="26"/>
                </a:lnTo>
                <a:lnTo>
                  <a:pt x="194" y="26"/>
                </a:lnTo>
                <a:lnTo>
                  <a:pt x="196" y="28"/>
                </a:lnTo>
                <a:lnTo>
                  <a:pt x="198" y="30"/>
                </a:lnTo>
                <a:lnTo>
                  <a:pt x="200" y="32"/>
                </a:lnTo>
                <a:lnTo>
                  <a:pt x="204" y="34"/>
                </a:lnTo>
                <a:lnTo>
                  <a:pt x="206" y="36"/>
                </a:lnTo>
                <a:lnTo>
                  <a:pt x="208" y="36"/>
                </a:lnTo>
                <a:lnTo>
                  <a:pt x="210" y="38"/>
                </a:lnTo>
                <a:lnTo>
                  <a:pt x="212" y="40"/>
                </a:lnTo>
                <a:lnTo>
                  <a:pt x="214" y="42"/>
                </a:lnTo>
                <a:lnTo>
                  <a:pt x="216" y="42"/>
                </a:lnTo>
                <a:lnTo>
                  <a:pt x="218" y="44"/>
                </a:lnTo>
                <a:lnTo>
                  <a:pt x="218" y="46"/>
                </a:lnTo>
                <a:lnTo>
                  <a:pt x="220" y="46"/>
                </a:lnTo>
                <a:lnTo>
                  <a:pt x="222" y="46"/>
                </a:lnTo>
                <a:lnTo>
                  <a:pt x="222" y="48"/>
                </a:lnTo>
                <a:lnTo>
                  <a:pt x="190" y="48"/>
                </a:lnTo>
                <a:lnTo>
                  <a:pt x="190" y="50"/>
                </a:lnTo>
                <a:lnTo>
                  <a:pt x="192" y="52"/>
                </a:lnTo>
                <a:lnTo>
                  <a:pt x="192" y="54"/>
                </a:lnTo>
                <a:lnTo>
                  <a:pt x="192" y="56"/>
                </a:lnTo>
                <a:lnTo>
                  <a:pt x="192" y="58"/>
                </a:lnTo>
                <a:lnTo>
                  <a:pt x="192" y="60"/>
                </a:lnTo>
                <a:lnTo>
                  <a:pt x="192" y="62"/>
                </a:lnTo>
                <a:lnTo>
                  <a:pt x="192" y="64"/>
                </a:lnTo>
                <a:lnTo>
                  <a:pt x="192" y="66"/>
                </a:lnTo>
                <a:lnTo>
                  <a:pt x="192" y="68"/>
                </a:lnTo>
                <a:lnTo>
                  <a:pt x="192" y="70"/>
                </a:lnTo>
                <a:lnTo>
                  <a:pt x="192" y="72"/>
                </a:lnTo>
                <a:lnTo>
                  <a:pt x="192" y="74"/>
                </a:lnTo>
                <a:lnTo>
                  <a:pt x="194" y="76"/>
                </a:lnTo>
                <a:lnTo>
                  <a:pt x="194" y="78"/>
                </a:lnTo>
                <a:lnTo>
                  <a:pt x="194" y="80"/>
                </a:lnTo>
                <a:lnTo>
                  <a:pt x="194" y="82"/>
                </a:lnTo>
                <a:lnTo>
                  <a:pt x="194" y="84"/>
                </a:lnTo>
                <a:lnTo>
                  <a:pt x="194" y="86"/>
                </a:lnTo>
                <a:lnTo>
                  <a:pt x="194" y="88"/>
                </a:lnTo>
                <a:lnTo>
                  <a:pt x="194" y="90"/>
                </a:lnTo>
                <a:lnTo>
                  <a:pt x="194" y="92"/>
                </a:lnTo>
                <a:lnTo>
                  <a:pt x="194" y="94"/>
                </a:lnTo>
                <a:lnTo>
                  <a:pt x="194" y="96"/>
                </a:lnTo>
                <a:lnTo>
                  <a:pt x="194" y="98"/>
                </a:lnTo>
                <a:lnTo>
                  <a:pt x="194" y="100"/>
                </a:lnTo>
                <a:lnTo>
                  <a:pt x="194" y="102"/>
                </a:lnTo>
                <a:lnTo>
                  <a:pt x="194" y="104"/>
                </a:lnTo>
                <a:lnTo>
                  <a:pt x="196" y="104"/>
                </a:lnTo>
                <a:lnTo>
                  <a:pt x="196" y="105"/>
                </a:lnTo>
                <a:lnTo>
                  <a:pt x="196" y="107"/>
                </a:lnTo>
                <a:lnTo>
                  <a:pt x="196" y="109"/>
                </a:lnTo>
                <a:lnTo>
                  <a:pt x="196" y="111"/>
                </a:lnTo>
                <a:lnTo>
                  <a:pt x="196" y="113"/>
                </a:lnTo>
                <a:lnTo>
                  <a:pt x="196" y="115"/>
                </a:lnTo>
                <a:lnTo>
                  <a:pt x="196" y="117"/>
                </a:lnTo>
                <a:lnTo>
                  <a:pt x="196" y="119"/>
                </a:lnTo>
                <a:lnTo>
                  <a:pt x="196" y="121"/>
                </a:lnTo>
                <a:lnTo>
                  <a:pt x="196" y="123"/>
                </a:lnTo>
                <a:lnTo>
                  <a:pt x="196" y="125"/>
                </a:lnTo>
                <a:lnTo>
                  <a:pt x="196" y="127"/>
                </a:lnTo>
                <a:lnTo>
                  <a:pt x="196" y="129"/>
                </a:lnTo>
                <a:lnTo>
                  <a:pt x="198" y="131"/>
                </a:lnTo>
                <a:lnTo>
                  <a:pt x="198" y="133"/>
                </a:lnTo>
                <a:lnTo>
                  <a:pt x="198" y="135"/>
                </a:lnTo>
                <a:lnTo>
                  <a:pt x="198" y="137"/>
                </a:lnTo>
                <a:lnTo>
                  <a:pt x="198" y="139"/>
                </a:lnTo>
                <a:lnTo>
                  <a:pt x="198" y="141"/>
                </a:lnTo>
                <a:lnTo>
                  <a:pt x="198" y="143"/>
                </a:lnTo>
                <a:lnTo>
                  <a:pt x="198" y="145"/>
                </a:lnTo>
                <a:lnTo>
                  <a:pt x="198" y="147"/>
                </a:lnTo>
                <a:lnTo>
                  <a:pt x="198" y="149"/>
                </a:lnTo>
                <a:lnTo>
                  <a:pt x="198" y="151"/>
                </a:lnTo>
                <a:lnTo>
                  <a:pt x="198" y="153"/>
                </a:lnTo>
                <a:lnTo>
                  <a:pt x="198" y="155"/>
                </a:lnTo>
                <a:lnTo>
                  <a:pt x="200" y="157"/>
                </a:lnTo>
                <a:lnTo>
                  <a:pt x="200" y="159"/>
                </a:lnTo>
                <a:lnTo>
                  <a:pt x="200" y="161"/>
                </a:lnTo>
                <a:lnTo>
                  <a:pt x="200" y="163"/>
                </a:lnTo>
                <a:lnTo>
                  <a:pt x="200" y="165"/>
                </a:lnTo>
                <a:lnTo>
                  <a:pt x="200" y="167"/>
                </a:lnTo>
                <a:lnTo>
                  <a:pt x="200" y="169"/>
                </a:lnTo>
                <a:lnTo>
                  <a:pt x="200" y="171"/>
                </a:lnTo>
                <a:lnTo>
                  <a:pt x="200" y="173"/>
                </a:lnTo>
                <a:lnTo>
                  <a:pt x="200" y="175"/>
                </a:lnTo>
                <a:lnTo>
                  <a:pt x="200" y="177"/>
                </a:lnTo>
                <a:lnTo>
                  <a:pt x="200" y="179"/>
                </a:lnTo>
                <a:lnTo>
                  <a:pt x="200" y="181"/>
                </a:lnTo>
                <a:lnTo>
                  <a:pt x="200" y="183"/>
                </a:lnTo>
                <a:lnTo>
                  <a:pt x="202" y="185"/>
                </a:lnTo>
                <a:lnTo>
                  <a:pt x="202" y="187"/>
                </a:lnTo>
                <a:lnTo>
                  <a:pt x="202" y="189"/>
                </a:lnTo>
                <a:lnTo>
                  <a:pt x="202" y="191"/>
                </a:lnTo>
                <a:lnTo>
                  <a:pt x="202" y="193"/>
                </a:lnTo>
                <a:lnTo>
                  <a:pt x="202" y="195"/>
                </a:lnTo>
                <a:lnTo>
                  <a:pt x="202" y="197"/>
                </a:lnTo>
                <a:lnTo>
                  <a:pt x="202" y="199"/>
                </a:lnTo>
                <a:lnTo>
                  <a:pt x="202" y="201"/>
                </a:lnTo>
                <a:lnTo>
                  <a:pt x="202" y="203"/>
                </a:lnTo>
                <a:lnTo>
                  <a:pt x="202" y="205"/>
                </a:lnTo>
                <a:lnTo>
                  <a:pt x="202" y="207"/>
                </a:lnTo>
                <a:lnTo>
                  <a:pt x="202" y="209"/>
                </a:lnTo>
                <a:lnTo>
                  <a:pt x="204" y="211"/>
                </a:lnTo>
                <a:lnTo>
                  <a:pt x="204" y="213"/>
                </a:lnTo>
                <a:lnTo>
                  <a:pt x="204" y="215"/>
                </a:lnTo>
                <a:lnTo>
                  <a:pt x="204" y="217"/>
                </a:lnTo>
                <a:lnTo>
                  <a:pt x="204" y="219"/>
                </a:lnTo>
                <a:lnTo>
                  <a:pt x="204" y="221"/>
                </a:lnTo>
                <a:lnTo>
                  <a:pt x="204" y="223"/>
                </a:lnTo>
                <a:lnTo>
                  <a:pt x="206" y="225"/>
                </a:lnTo>
                <a:lnTo>
                  <a:pt x="208" y="227"/>
                </a:lnTo>
                <a:lnTo>
                  <a:pt x="208" y="229"/>
                </a:lnTo>
                <a:lnTo>
                  <a:pt x="208" y="231"/>
                </a:lnTo>
                <a:lnTo>
                  <a:pt x="208" y="233"/>
                </a:lnTo>
                <a:lnTo>
                  <a:pt x="208" y="235"/>
                </a:lnTo>
                <a:lnTo>
                  <a:pt x="206" y="237"/>
                </a:lnTo>
                <a:lnTo>
                  <a:pt x="206" y="239"/>
                </a:lnTo>
                <a:lnTo>
                  <a:pt x="206" y="241"/>
                </a:lnTo>
                <a:lnTo>
                  <a:pt x="206" y="243"/>
                </a:lnTo>
                <a:lnTo>
                  <a:pt x="206" y="245"/>
                </a:lnTo>
                <a:lnTo>
                  <a:pt x="200" y="245"/>
                </a:lnTo>
                <a:lnTo>
                  <a:pt x="198" y="243"/>
                </a:lnTo>
                <a:lnTo>
                  <a:pt x="192" y="243"/>
                </a:lnTo>
                <a:lnTo>
                  <a:pt x="190" y="245"/>
                </a:lnTo>
                <a:lnTo>
                  <a:pt x="190" y="243"/>
                </a:lnTo>
                <a:lnTo>
                  <a:pt x="164" y="243"/>
                </a:lnTo>
                <a:lnTo>
                  <a:pt x="162" y="245"/>
                </a:lnTo>
                <a:lnTo>
                  <a:pt x="138" y="245"/>
                </a:lnTo>
                <a:lnTo>
                  <a:pt x="136" y="243"/>
                </a:lnTo>
                <a:lnTo>
                  <a:pt x="134" y="241"/>
                </a:lnTo>
                <a:lnTo>
                  <a:pt x="134" y="243"/>
                </a:lnTo>
                <a:lnTo>
                  <a:pt x="132" y="245"/>
                </a:lnTo>
                <a:lnTo>
                  <a:pt x="128" y="245"/>
                </a:lnTo>
                <a:lnTo>
                  <a:pt x="128" y="247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20" y="245"/>
                </a:lnTo>
                <a:lnTo>
                  <a:pt x="118" y="245"/>
                </a:lnTo>
                <a:lnTo>
                  <a:pt x="114" y="245"/>
                </a:lnTo>
                <a:lnTo>
                  <a:pt x="112" y="245"/>
                </a:lnTo>
                <a:lnTo>
                  <a:pt x="110" y="245"/>
                </a:lnTo>
                <a:lnTo>
                  <a:pt x="110" y="247"/>
                </a:lnTo>
                <a:lnTo>
                  <a:pt x="108" y="249"/>
                </a:lnTo>
                <a:lnTo>
                  <a:pt x="108" y="251"/>
                </a:lnTo>
                <a:lnTo>
                  <a:pt x="108" y="253"/>
                </a:lnTo>
                <a:lnTo>
                  <a:pt x="106" y="251"/>
                </a:lnTo>
                <a:lnTo>
                  <a:pt x="106" y="249"/>
                </a:lnTo>
                <a:lnTo>
                  <a:pt x="104" y="247"/>
                </a:lnTo>
                <a:lnTo>
                  <a:pt x="102" y="247"/>
                </a:lnTo>
                <a:lnTo>
                  <a:pt x="100" y="245"/>
                </a:lnTo>
                <a:lnTo>
                  <a:pt x="100" y="243"/>
                </a:lnTo>
                <a:lnTo>
                  <a:pt x="98" y="241"/>
                </a:lnTo>
                <a:lnTo>
                  <a:pt x="96" y="241"/>
                </a:lnTo>
                <a:lnTo>
                  <a:pt x="94" y="243"/>
                </a:lnTo>
                <a:lnTo>
                  <a:pt x="92" y="243"/>
                </a:lnTo>
                <a:lnTo>
                  <a:pt x="92" y="245"/>
                </a:lnTo>
                <a:lnTo>
                  <a:pt x="92" y="247"/>
                </a:lnTo>
                <a:lnTo>
                  <a:pt x="90" y="249"/>
                </a:lnTo>
                <a:lnTo>
                  <a:pt x="90" y="251"/>
                </a:lnTo>
                <a:lnTo>
                  <a:pt x="90" y="253"/>
                </a:lnTo>
                <a:lnTo>
                  <a:pt x="90" y="255"/>
                </a:lnTo>
                <a:lnTo>
                  <a:pt x="90" y="257"/>
                </a:lnTo>
                <a:lnTo>
                  <a:pt x="88" y="257"/>
                </a:lnTo>
                <a:lnTo>
                  <a:pt x="88" y="259"/>
                </a:lnTo>
                <a:lnTo>
                  <a:pt x="86" y="261"/>
                </a:lnTo>
                <a:lnTo>
                  <a:pt x="84" y="259"/>
                </a:lnTo>
                <a:lnTo>
                  <a:pt x="82" y="259"/>
                </a:lnTo>
                <a:lnTo>
                  <a:pt x="80" y="257"/>
                </a:lnTo>
                <a:lnTo>
                  <a:pt x="78" y="257"/>
                </a:lnTo>
                <a:lnTo>
                  <a:pt x="78" y="255"/>
                </a:lnTo>
                <a:lnTo>
                  <a:pt x="76" y="253"/>
                </a:lnTo>
                <a:lnTo>
                  <a:pt x="74" y="253"/>
                </a:lnTo>
                <a:lnTo>
                  <a:pt x="74" y="251"/>
                </a:lnTo>
                <a:lnTo>
                  <a:pt x="72" y="251"/>
                </a:lnTo>
                <a:lnTo>
                  <a:pt x="72" y="249"/>
                </a:lnTo>
                <a:lnTo>
                  <a:pt x="72" y="247"/>
                </a:lnTo>
                <a:lnTo>
                  <a:pt x="70" y="245"/>
                </a:lnTo>
                <a:lnTo>
                  <a:pt x="68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4" y="237"/>
                </a:lnTo>
                <a:lnTo>
                  <a:pt x="64" y="235"/>
                </a:lnTo>
                <a:lnTo>
                  <a:pt x="62" y="233"/>
                </a:lnTo>
                <a:lnTo>
                  <a:pt x="60" y="231"/>
                </a:lnTo>
                <a:lnTo>
                  <a:pt x="58" y="231"/>
                </a:lnTo>
                <a:lnTo>
                  <a:pt x="56" y="231"/>
                </a:lnTo>
                <a:lnTo>
                  <a:pt x="54" y="229"/>
                </a:lnTo>
                <a:lnTo>
                  <a:pt x="52" y="229"/>
                </a:lnTo>
                <a:lnTo>
                  <a:pt x="52" y="227"/>
                </a:lnTo>
                <a:lnTo>
                  <a:pt x="50" y="225"/>
                </a:lnTo>
                <a:lnTo>
                  <a:pt x="48" y="223"/>
                </a:lnTo>
                <a:lnTo>
                  <a:pt x="46" y="223"/>
                </a:lnTo>
                <a:lnTo>
                  <a:pt x="46" y="221"/>
                </a:lnTo>
                <a:lnTo>
                  <a:pt x="44" y="221"/>
                </a:lnTo>
                <a:lnTo>
                  <a:pt x="42" y="221"/>
                </a:lnTo>
                <a:lnTo>
                  <a:pt x="40" y="221"/>
                </a:lnTo>
                <a:lnTo>
                  <a:pt x="38" y="221"/>
                </a:lnTo>
                <a:lnTo>
                  <a:pt x="36" y="221"/>
                </a:lnTo>
                <a:lnTo>
                  <a:pt x="34" y="219"/>
                </a:lnTo>
                <a:lnTo>
                  <a:pt x="32" y="219"/>
                </a:lnTo>
                <a:lnTo>
                  <a:pt x="32" y="221"/>
                </a:lnTo>
                <a:lnTo>
                  <a:pt x="30" y="221"/>
                </a:lnTo>
                <a:lnTo>
                  <a:pt x="28" y="221"/>
                </a:lnTo>
                <a:lnTo>
                  <a:pt x="26" y="223"/>
                </a:lnTo>
                <a:lnTo>
                  <a:pt x="24" y="223"/>
                </a:lnTo>
                <a:lnTo>
                  <a:pt x="22" y="223"/>
                </a:lnTo>
                <a:lnTo>
                  <a:pt x="20" y="223"/>
                </a:lnTo>
                <a:lnTo>
                  <a:pt x="18" y="223"/>
                </a:lnTo>
                <a:lnTo>
                  <a:pt x="16" y="223"/>
                </a:lnTo>
                <a:lnTo>
                  <a:pt x="14" y="223"/>
                </a:lnTo>
                <a:lnTo>
                  <a:pt x="10" y="223"/>
                </a:lnTo>
                <a:lnTo>
                  <a:pt x="10" y="225"/>
                </a:lnTo>
                <a:lnTo>
                  <a:pt x="8" y="227"/>
                </a:lnTo>
                <a:lnTo>
                  <a:pt x="8" y="229"/>
                </a:lnTo>
                <a:lnTo>
                  <a:pt x="6" y="231"/>
                </a:lnTo>
                <a:lnTo>
                  <a:pt x="6" y="233"/>
                </a:lnTo>
                <a:lnTo>
                  <a:pt x="6" y="227"/>
                </a:lnTo>
                <a:lnTo>
                  <a:pt x="6" y="225"/>
                </a:lnTo>
                <a:lnTo>
                  <a:pt x="6" y="223"/>
                </a:lnTo>
                <a:lnTo>
                  <a:pt x="8" y="221"/>
                </a:lnTo>
                <a:lnTo>
                  <a:pt x="8" y="219"/>
                </a:lnTo>
                <a:lnTo>
                  <a:pt x="8" y="217"/>
                </a:lnTo>
                <a:lnTo>
                  <a:pt x="10" y="215"/>
                </a:lnTo>
                <a:lnTo>
                  <a:pt x="10" y="213"/>
                </a:lnTo>
                <a:lnTo>
                  <a:pt x="12" y="211"/>
                </a:lnTo>
                <a:lnTo>
                  <a:pt x="12" y="209"/>
                </a:lnTo>
                <a:lnTo>
                  <a:pt x="12" y="207"/>
                </a:lnTo>
                <a:lnTo>
                  <a:pt x="14" y="205"/>
                </a:lnTo>
                <a:lnTo>
                  <a:pt x="14" y="203"/>
                </a:lnTo>
                <a:lnTo>
                  <a:pt x="16" y="201"/>
                </a:lnTo>
                <a:lnTo>
                  <a:pt x="16" y="199"/>
                </a:lnTo>
                <a:lnTo>
                  <a:pt x="16" y="197"/>
                </a:lnTo>
                <a:lnTo>
                  <a:pt x="16" y="195"/>
                </a:lnTo>
                <a:lnTo>
                  <a:pt x="16" y="193"/>
                </a:lnTo>
                <a:lnTo>
                  <a:pt x="16" y="189"/>
                </a:lnTo>
                <a:lnTo>
                  <a:pt x="16" y="187"/>
                </a:lnTo>
                <a:lnTo>
                  <a:pt x="16" y="185"/>
                </a:lnTo>
                <a:lnTo>
                  <a:pt x="16" y="183"/>
                </a:lnTo>
                <a:lnTo>
                  <a:pt x="16" y="181"/>
                </a:lnTo>
                <a:lnTo>
                  <a:pt x="14" y="179"/>
                </a:lnTo>
                <a:lnTo>
                  <a:pt x="14" y="177"/>
                </a:lnTo>
                <a:lnTo>
                  <a:pt x="14" y="175"/>
                </a:lnTo>
                <a:lnTo>
                  <a:pt x="14" y="173"/>
                </a:lnTo>
                <a:lnTo>
                  <a:pt x="14" y="171"/>
                </a:lnTo>
                <a:lnTo>
                  <a:pt x="12" y="169"/>
                </a:lnTo>
                <a:lnTo>
                  <a:pt x="10" y="167"/>
                </a:lnTo>
                <a:lnTo>
                  <a:pt x="8" y="165"/>
                </a:lnTo>
                <a:lnTo>
                  <a:pt x="8" y="163"/>
                </a:lnTo>
                <a:lnTo>
                  <a:pt x="10" y="163"/>
                </a:lnTo>
                <a:lnTo>
                  <a:pt x="12" y="161"/>
                </a:lnTo>
                <a:lnTo>
                  <a:pt x="10" y="161"/>
                </a:lnTo>
                <a:lnTo>
                  <a:pt x="10" y="163"/>
                </a:lnTo>
                <a:lnTo>
                  <a:pt x="10" y="161"/>
                </a:lnTo>
                <a:lnTo>
                  <a:pt x="12" y="159"/>
                </a:lnTo>
                <a:lnTo>
                  <a:pt x="12" y="157"/>
                </a:lnTo>
                <a:lnTo>
                  <a:pt x="14" y="155"/>
                </a:lnTo>
                <a:lnTo>
                  <a:pt x="14" y="153"/>
                </a:lnTo>
                <a:lnTo>
                  <a:pt x="12" y="153"/>
                </a:lnTo>
                <a:lnTo>
                  <a:pt x="14" y="151"/>
                </a:lnTo>
                <a:lnTo>
                  <a:pt x="14" y="149"/>
                </a:lnTo>
                <a:lnTo>
                  <a:pt x="14" y="147"/>
                </a:lnTo>
                <a:lnTo>
                  <a:pt x="14" y="145"/>
                </a:lnTo>
                <a:lnTo>
                  <a:pt x="14" y="143"/>
                </a:lnTo>
                <a:lnTo>
                  <a:pt x="12" y="143"/>
                </a:lnTo>
                <a:lnTo>
                  <a:pt x="12" y="141"/>
                </a:lnTo>
                <a:lnTo>
                  <a:pt x="12" y="139"/>
                </a:lnTo>
                <a:lnTo>
                  <a:pt x="10" y="137"/>
                </a:lnTo>
                <a:lnTo>
                  <a:pt x="10" y="135"/>
                </a:lnTo>
                <a:lnTo>
                  <a:pt x="10" y="137"/>
                </a:lnTo>
                <a:lnTo>
                  <a:pt x="8" y="139"/>
                </a:lnTo>
                <a:lnTo>
                  <a:pt x="8" y="137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4" y="131"/>
                </a:lnTo>
                <a:lnTo>
                  <a:pt x="4" y="129"/>
                </a:lnTo>
                <a:lnTo>
                  <a:pt x="2" y="127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9" name="Freeform 2353">
            <a:extLst>
              <a:ext uri="{FF2B5EF4-FFF2-40B4-BE49-F238E27FC236}">
                <a16:creationId xmlns:a16="http://schemas.microsoft.com/office/drawing/2014/main" id="{778DA208-5740-4663-B1C2-41E0943CC46D}"/>
              </a:ext>
            </a:extLst>
          </p:cNvPr>
          <p:cNvSpPr>
            <a:spLocks/>
          </p:cNvSpPr>
          <p:nvPr/>
        </p:nvSpPr>
        <p:spPr bwMode="auto">
          <a:xfrm>
            <a:off x="3729039" y="3038474"/>
            <a:ext cx="352425" cy="414339"/>
          </a:xfrm>
          <a:custGeom>
            <a:avLst/>
            <a:gdLst>
              <a:gd name="T0" fmla="*/ 5040313 w 222"/>
              <a:gd name="T1" fmla="*/ 309980387 h 261"/>
              <a:gd name="T2" fmla="*/ 181451250 w 222"/>
              <a:gd name="T3" fmla="*/ 262096566 h 261"/>
              <a:gd name="T4" fmla="*/ 181451250 w 222"/>
              <a:gd name="T5" fmla="*/ 231854655 h 261"/>
              <a:gd name="T6" fmla="*/ 211693125 w 222"/>
              <a:gd name="T7" fmla="*/ 206653062 h 261"/>
              <a:gd name="T8" fmla="*/ 231854375 w 222"/>
              <a:gd name="T9" fmla="*/ 186491788 h 261"/>
              <a:gd name="T10" fmla="*/ 236894688 w 222"/>
              <a:gd name="T11" fmla="*/ 141128920 h 261"/>
              <a:gd name="T12" fmla="*/ 236894688 w 222"/>
              <a:gd name="T13" fmla="*/ 100806372 h 261"/>
              <a:gd name="T14" fmla="*/ 388104063 w 222"/>
              <a:gd name="T15" fmla="*/ 60483823 h 261"/>
              <a:gd name="T16" fmla="*/ 388104063 w 222"/>
              <a:gd name="T17" fmla="*/ 25201593 h 261"/>
              <a:gd name="T18" fmla="*/ 403225000 w 222"/>
              <a:gd name="T19" fmla="*/ 5040319 h 261"/>
              <a:gd name="T20" fmla="*/ 438507188 w 222"/>
              <a:gd name="T21" fmla="*/ 35282230 h 261"/>
              <a:gd name="T22" fmla="*/ 478829688 w 222"/>
              <a:gd name="T23" fmla="*/ 60483823 h 261"/>
              <a:gd name="T24" fmla="*/ 519152188 w 222"/>
              <a:gd name="T25" fmla="*/ 90725734 h 261"/>
              <a:gd name="T26" fmla="*/ 549394063 w 222"/>
              <a:gd name="T27" fmla="*/ 115927327 h 261"/>
              <a:gd name="T28" fmla="*/ 483870000 w 222"/>
              <a:gd name="T29" fmla="*/ 136088602 h 261"/>
              <a:gd name="T30" fmla="*/ 483870000 w 222"/>
              <a:gd name="T31" fmla="*/ 161290195 h 261"/>
              <a:gd name="T32" fmla="*/ 488910313 w 222"/>
              <a:gd name="T33" fmla="*/ 191532106 h 261"/>
              <a:gd name="T34" fmla="*/ 488910313 w 222"/>
              <a:gd name="T35" fmla="*/ 221774018 h 261"/>
              <a:gd name="T36" fmla="*/ 488910313 w 222"/>
              <a:gd name="T37" fmla="*/ 252015929 h 261"/>
              <a:gd name="T38" fmla="*/ 493950625 w 222"/>
              <a:gd name="T39" fmla="*/ 279738475 h 261"/>
              <a:gd name="T40" fmla="*/ 493950625 w 222"/>
              <a:gd name="T41" fmla="*/ 309980387 h 261"/>
              <a:gd name="T42" fmla="*/ 498990938 w 222"/>
              <a:gd name="T43" fmla="*/ 345262617 h 261"/>
              <a:gd name="T44" fmla="*/ 498990938 w 222"/>
              <a:gd name="T45" fmla="*/ 375504528 h 261"/>
              <a:gd name="T46" fmla="*/ 504031250 w 222"/>
              <a:gd name="T47" fmla="*/ 405746440 h 261"/>
              <a:gd name="T48" fmla="*/ 504031250 w 222"/>
              <a:gd name="T49" fmla="*/ 435988351 h 261"/>
              <a:gd name="T50" fmla="*/ 509071563 w 222"/>
              <a:gd name="T51" fmla="*/ 466230263 h 261"/>
              <a:gd name="T52" fmla="*/ 509071563 w 222"/>
              <a:gd name="T53" fmla="*/ 501512493 h 261"/>
              <a:gd name="T54" fmla="*/ 514111875 w 222"/>
              <a:gd name="T55" fmla="*/ 531754404 h 261"/>
              <a:gd name="T56" fmla="*/ 514111875 w 222"/>
              <a:gd name="T57" fmla="*/ 561996316 h 261"/>
              <a:gd name="T58" fmla="*/ 524192500 w 222"/>
              <a:gd name="T59" fmla="*/ 592238227 h 261"/>
              <a:gd name="T60" fmla="*/ 498990938 w 222"/>
              <a:gd name="T61" fmla="*/ 612399502 h 261"/>
              <a:gd name="T62" fmla="*/ 342741250 w 222"/>
              <a:gd name="T63" fmla="*/ 612399502 h 261"/>
              <a:gd name="T64" fmla="*/ 322580000 w 222"/>
              <a:gd name="T65" fmla="*/ 622480139 h 261"/>
              <a:gd name="T66" fmla="*/ 287297813 w 222"/>
              <a:gd name="T67" fmla="*/ 617439820 h 261"/>
              <a:gd name="T68" fmla="*/ 272176875 w 222"/>
              <a:gd name="T69" fmla="*/ 637601094 h 261"/>
              <a:gd name="T70" fmla="*/ 246975313 w 222"/>
              <a:gd name="T71" fmla="*/ 607359183 h 261"/>
              <a:gd name="T72" fmla="*/ 226814063 w 222"/>
              <a:gd name="T73" fmla="*/ 632560776 h 261"/>
              <a:gd name="T74" fmla="*/ 216733438 w 222"/>
              <a:gd name="T75" fmla="*/ 657762369 h 261"/>
              <a:gd name="T76" fmla="*/ 196572188 w 222"/>
              <a:gd name="T77" fmla="*/ 642641413 h 261"/>
              <a:gd name="T78" fmla="*/ 181451250 w 222"/>
              <a:gd name="T79" fmla="*/ 622480139 h 261"/>
              <a:gd name="T80" fmla="*/ 161290000 w 222"/>
              <a:gd name="T81" fmla="*/ 597278546 h 261"/>
              <a:gd name="T82" fmla="*/ 141128750 w 222"/>
              <a:gd name="T83" fmla="*/ 582157590 h 261"/>
              <a:gd name="T84" fmla="*/ 115927188 w 222"/>
              <a:gd name="T85" fmla="*/ 556955997 h 261"/>
              <a:gd name="T86" fmla="*/ 85685313 w 222"/>
              <a:gd name="T87" fmla="*/ 551915679 h 261"/>
              <a:gd name="T88" fmla="*/ 60483750 w 222"/>
              <a:gd name="T89" fmla="*/ 561996316 h 261"/>
              <a:gd name="T90" fmla="*/ 35282188 w 222"/>
              <a:gd name="T91" fmla="*/ 561996316 h 261"/>
              <a:gd name="T92" fmla="*/ 15120938 w 222"/>
              <a:gd name="T93" fmla="*/ 587197909 h 261"/>
              <a:gd name="T94" fmla="*/ 20161250 w 222"/>
              <a:gd name="T95" fmla="*/ 551915679 h 261"/>
              <a:gd name="T96" fmla="*/ 35282188 w 222"/>
              <a:gd name="T97" fmla="*/ 516633448 h 261"/>
              <a:gd name="T98" fmla="*/ 40322500 w 222"/>
              <a:gd name="T99" fmla="*/ 486391537 h 261"/>
              <a:gd name="T100" fmla="*/ 40322500 w 222"/>
              <a:gd name="T101" fmla="*/ 456149625 h 261"/>
              <a:gd name="T102" fmla="*/ 30241875 w 222"/>
              <a:gd name="T103" fmla="*/ 425907714 h 261"/>
              <a:gd name="T104" fmla="*/ 30241875 w 222"/>
              <a:gd name="T105" fmla="*/ 405746440 h 261"/>
              <a:gd name="T106" fmla="*/ 35282188 w 222"/>
              <a:gd name="T107" fmla="*/ 385585165 h 261"/>
              <a:gd name="T108" fmla="*/ 30241875 w 222"/>
              <a:gd name="T109" fmla="*/ 360383572 h 261"/>
              <a:gd name="T110" fmla="*/ 20161250 w 222"/>
              <a:gd name="T111" fmla="*/ 345262617 h 261"/>
              <a:gd name="T112" fmla="*/ 10080625 w 222"/>
              <a:gd name="T113" fmla="*/ 325101342 h 26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2" h="261">
                <a:moveTo>
                  <a:pt x="0" y="135"/>
                </a:moveTo>
                <a:lnTo>
                  <a:pt x="0" y="133"/>
                </a:lnTo>
                <a:lnTo>
                  <a:pt x="0" y="131"/>
                </a:lnTo>
                <a:lnTo>
                  <a:pt x="0" y="129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4" y="123"/>
                </a:lnTo>
                <a:lnTo>
                  <a:pt x="74" y="123"/>
                </a:lnTo>
                <a:lnTo>
                  <a:pt x="74" y="119"/>
                </a:lnTo>
                <a:lnTo>
                  <a:pt x="74" y="117"/>
                </a:lnTo>
                <a:lnTo>
                  <a:pt x="74" y="111"/>
                </a:lnTo>
                <a:lnTo>
                  <a:pt x="72" y="111"/>
                </a:lnTo>
                <a:lnTo>
                  <a:pt x="72" y="104"/>
                </a:lnTo>
                <a:lnTo>
                  <a:pt x="72" y="102"/>
                </a:lnTo>
                <a:lnTo>
                  <a:pt x="72" y="100"/>
                </a:lnTo>
                <a:lnTo>
                  <a:pt x="72" y="98"/>
                </a:lnTo>
                <a:lnTo>
                  <a:pt x="72" y="96"/>
                </a:lnTo>
                <a:lnTo>
                  <a:pt x="72" y="94"/>
                </a:lnTo>
                <a:lnTo>
                  <a:pt x="72" y="92"/>
                </a:lnTo>
                <a:lnTo>
                  <a:pt x="74" y="90"/>
                </a:lnTo>
                <a:lnTo>
                  <a:pt x="76" y="88"/>
                </a:lnTo>
                <a:lnTo>
                  <a:pt x="78" y="86"/>
                </a:lnTo>
                <a:lnTo>
                  <a:pt x="80" y="84"/>
                </a:lnTo>
                <a:lnTo>
                  <a:pt x="82" y="84"/>
                </a:lnTo>
                <a:lnTo>
                  <a:pt x="84" y="82"/>
                </a:lnTo>
                <a:lnTo>
                  <a:pt x="86" y="82"/>
                </a:lnTo>
                <a:lnTo>
                  <a:pt x="88" y="82"/>
                </a:lnTo>
                <a:lnTo>
                  <a:pt x="90" y="80"/>
                </a:lnTo>
                <a:lnTo>
                  <a:pt x="92" y="80"/>
                </a:lnTo>
                <a:lnTo>
                  <a:pt x="92" y="78"/>
                </a:lnTo>
                <a:lnTo>
                  <a:pt x="92" y="74"/>
                </a:lnTo>
                <a:lnTo>
                  <a:pt x="94" y="72"/>
                </a:lnTo>
                <a:lnTo>
                  <a:pt x="94" y="70"/>
                </a:lnTo>
                <a:lnTo>
                  <a:pt x="94" y="68"/>
                </a:lnTo>
                <a:lnTo>
                  <a:pt x="94" y="66"/>
                </a:lnTo>
                <a:lnTo>
                  <a:pt x="94" y="62"/>
                </a:lnTo>
                <a:lnTo>
                  <a:pt x="94" y="60"/>
                </a:lnTo>
                <a:lnTo>
                  <a:pt x="94" y="56"/>
                </a:lnTo>
                <a:lnTo>
                  <a:pt x="94" y="54"/>
                </a:lnTo>
                <a:lnTo>
                  <a:pt x="94" y="52"/>
                </a:lnTo>
                <a:lnTo>
                  <a:pt x="94" y="50"/>
                </a:lnTo>
                <a:lnTo>
                  <a:pt x="94" y="48"/>
                </a:lnTo>
                <a:lnTo>
                  <a:pt x="94" y="44"/>
                </a:lnTo>
                <a:lnTo>
                  <a:pt x="94" y="42"/>
                </a:lnTo>
                <a:lnTo>
                  <a:pt x="94" y="40"/>
                </a:lnTo>
                <a:lnTo>
                  <a:pt x="94" y="36"/>
                </a:lnTo>
                <a:lnTo>
                  <a:pt x="94" y="32"/>
                </a:lnTo>
                <a:lnTo>
                  <a:pt x="94" y="30"/>
                </a:lnTo>
                <a:lnTo>
                  <a:pt x="96" y="26"/>
                </a:lnTo>
                <a:lnTo>
                  <a:pt x="154" y="26"/>
                </a:lnTo>
                <a:lnTo>
                  <a:pt x="154" y="24"/>
                </a:lnTo>
                <a:lnTo>
                  <a:pt x="154" y="22"/>
                </a:lnTo>
                <a:lnTo>
                  <a:pt x="154" y="20"/>
                </a:lnTo>
                <a:lnTo>
                  <a:pt x="154" y="18"/>
                </a:lnTo>
                <a:lnTo>
                  <a:pt x="154" y="16"/>
                </a:lnTo>
                <a:lnTo>
                  <a:pt x="154" y="14"/>
                </a:lnTo>
                <a:lnTo>
                  <a:pt x="154" y="12"/>
                </a:lnTo>
                <a:lnTo>
                  <a:pt x="154" y="10"/>
                </a:lnTo>
                <a:lnTo>
                  <a:pt x="154" y="8"/>
                </a:lnTo>
                <a:lnTo>
                  <a:pt x="156" y="6"/>
                </a:lnTo>
                <a:lnTo>
                  <a:pt x="156" y="4"/>
                </a:lnTo>
                <a:lnTo>
                  <a:pt x="156" y="2"/>
                </a:lnTo>
                <a:lnTo>
                  <a:pt x="156" y="0"/>
                </a:lnTo>
                <a:lnTo>
                  <a:pt x="158" y="2"/>
                </a:lnTo>
                <a:lnTo>
                  <a:pt x="160" y="2"/>
                </a:lnTo>
                <a:lnTo>
                  <a:pt x="162" y="4"/>
                </a:lnTo>
                <a:lnTo>
                  <a:pt x="164" y="6"/>
                </a:lnTo>
                <a:lnTo>
                  <a:pt x="166" y="6"/>
                </a:lnTo>
                <a:lnTo>
                  <a:pt x="166" y="8"/>
                </a:lnTo>
                <a:lnTo>
                  <a:pt x="170" y="10"/>
                </a:lnTo>
                <a:lnTo>
                  <a:pt x="172" y="12"/>
                </a:lnTo>
                <a:lnTo>
                  <a:pt x="174" y="14"/>
                </a:lnTo>
                <a:lnTo>
                  <a:pt x="176" y="14"/>
                </a:lnTo>
                <a:lnTo>
                  <a:pt x="180" y="18"/>
                </a:lnTo>
                <a:lnTo>
                  <a:pt x="182" y="18"/>
                </a:lnTo>
                <a:lnTo>
                  <a:pt x="184" y="20"/>
                </a:lnTo>
                <a:lnTo>
                  <a:pt x="186" y="22"/>
                </a:lnTo>
                <a:lnTo>
                  <a:pt x="188" y="22"/>
                </a:lnTo>
                <a:lnTo>
                  <a:pt x="190" y="24"/>
                </a:lnTo>
                <a:lnTo>
                  <a:pt x="192" y="26"/>
                </a:lnTo>
                <a:lnTo>
                  <a:pt x="194" y="26"/>
                </a:lnTo>
                <a:lnTo>
                  <a:pt x="196" y="28"/>
                </a:lnTo>
                <a:lnTo>
                  <a:pt x="198" y="30"/>
                </a:lnTo>
                <a:lnTo>
                  <a:pt x="200" y="32"/>
                </a:lnTo>
                <a:lnTo>
                  <a:pt x="204" y="34"/>
                </a:lnTo>
                <a:lnTo>
                  <a:pt x="206" y="36"/>
                </a:lnTo>
                <a:lnTo>
                  <a:pt x="208" y="36"/>
                </a:lnTo>
                <a:lnTo>
                  <a:pt x="210" y="38"/>
                </a:lnTo>
                <a:lnTo>
                  <a:pt x="212" y="40"/>
                </a:lnTo>
                <a:lnTo>
                  <a:pt x="214" y="42"/>
                </a:lnTo>
                <a:lnTo>
                  <a:pt x="216" y="42"/>
                </a:lnTo>
                <a:lnTo>
                  <a:pt x="218" y="44"/>
                </a:lnTo>
                <a:lnTo>
                  <a:pt x="218" y="46"/>
                </a:lnTo>
                <a:lnTo>
                  <a:pt x="220" y="46"/>
                </a:lnTo>
                <a:lnTo>
                  <a:pt x="222" y="46"/>
                </a:lnTo>
                <a:lnTo>
                  <a:pt x="222" y="48"/>
                </a:lnTo>
                <a:lnTo>
                  <a:pt x="190" y="48"/>
                </a:lnTo>
                <a:lnTo>
                  <a:pt x="190" y="50"/>
                </a:lnTo>
                <a:lnTo>
                  <a:pt x="192" y="52"/>
                </a:lnTo>
                <a:lnTo>
                  <a:pt x="192" y="54"/>
                </a:lnTo>
                <a:lnTo>
                  <a:pt x="192" y="56"/>
                </a:lnTo>
                <a:lnTo>
                  <a:pt x="192" y="58"/>
                </a:lnTo>
                <a:lnTo>
                  <a:pt x="192" y="60"/>
                </a:lnTo>
                <a:lnTo>
                  <a:pt x="192" y="62"/>
                </a:lnTo>
                <a:lnTo>
                  <a:pt x="192" y="64"/>
                </a:lnTo>
                <a:lnTo>
                  <a:pt x="192" y="66"/>
                </a:lnTo>
                <a:lnTo>
                  <a:pt x="192" y="68"/>
                </a:lnTo>
                <a:lnTo>
                  <a:pt x="192" y="70"/>
                </a:lnTo>
                <a:lnTo>
                  <a:pt x="192" y="72"/>
                </a:lnTo>
                <a:lnTo>
                  <a:pt x="192" y="74"/>
                </a:lnTo>
                <a:lnTo>
                  <a:pt x="194" y="76"/>
                </a:lnTo>
                <a:lnTo>
                  <a:pt x="194" y="78"/>
                </a:lnTo>
                <a:lnTo>
                  <a:pt x="194" y="80"/>
                </a:lnTo>
                <a:lnTo>
                  <a:pt x="194" y="82"/>
                </a:lnTo>
                <a:lnTo>
                  <a:pt x="194" y="84"/>
                </a:lnTo>
                <a:lnTo>
                  <a:pt x="194" y="86"/>
                </a:lnTo>
                <a:lnTo>
                  <a:pt x="194" y="88"/>
                </a:lnTo>
                <a:lnTo>
                  <a:pt x="194" y="90"/>
                </a:lnTo>
                <a:lnTo>
                  <a:pt x="194" y="92"/>
                </a:lnTo>
                <a:lnTo>
                  <a:pt x="194" y="94"/>
                </a:lnTo>
                <a:lnTo>
                  <a:pt x="194" y="96"/>
                </a:lnTo>
                <a:lnTo>
                  <a:pt x="194" y="98"/>
                </a:lnTo>
                <a:lnTo>
                  <a:pt x="194" y="100"/>
                </a:lnTo>
                <a:lnTo>
                  <a:pt x="194" y="102"/>
                </a:lnTo>
                <a:lnTo>
                  <a:pt x="194" y="104"/>
                </a:lnTo>
                <a:lnTo>
                  <a:pt x="196" y="104"/>
                </a:lnTo>
                <a:lnTo>
                  <a:pt x="196" y="105"/>
                </a:lnTo>
                <a:lnTo>
                  <a:pt x="196" y="107"/>
                </a:lnTo>
                <a:lnTo>
                  <a:pt x="196" y="109"/>
                </a:lnTo>
                <a:lnTo>
                  <a:pt x="196" y="111"/>
                </a:lnTo>
                <a:lnTo>
                  <a:pt x="196" y="113"/>
                </a:lnTo>
                <a:lnTo>
                  <a:pt x="196" y="115"/>
                </a:lnTo>
                <a:lnTo>
                  <a:pt x="196" y="117"/>
                </a:lnTo>
                <a:lnTo>
                  <a:pt x="196" y="119"/>
                </a:lnTo>
                <a:lnTo>
                  <a:pt x="196" y="121"/>
                </a:lnTo>
                <a:lnTo>
                  <a:pt x="196" y="123"/>
                </a:lnTo>
                <a:lnTo>
                  <a:pt x="196" y="125"/>
                </a:lnTo>
                <a:lnTo>
                  <a:pt x="196" y="127"/>
                </a:lnTo>
                <a:lnTo>
                  <a:pt x="196" y="129"/>
                </a:lnTo>
                <a:lnTo>
                  <a:pt x="198" y="131"/>
                </a:lnTo>
                <a:lnTo>
                  <a:pt x="198" y="133"/>
                </a:lnTo>
                <a:lnTo>
                  <a:pt x="198" y="135"/>
                </a:lnTo>
                <a:lnTo>
                  <a:pt x="198" y="137"/>
                </a:lnTo>
                <a:lnTo>
                  <a:pt x="198" y="139"/>
                </a:lnTo>
                <a:lnTo>
                  <a:pt x="198" y="141"/>
                </a:lnTo>
                <a:lnTo>
                  <a:pt x="198" y="143"/>
                </a:lnTo>
                <a:lnTo>
                  <a:pt x="198" y="145"/>
                </a:lnTo>
                <a:lnTo>
                  <a:pt x="198" y="147"/>
                </a:lnTo>
                <a:lnTo>
                  <a:pt x="198" y="149"/>
                </a:lnTo>
                <a:lnTo>
                  <a:pt x="198" y="151"/>
                </a:lnTo>
                <a:lnTo>
                  <a:pt x="198" y="153"/>
                </a:lnTo>
                <a:lnTo>
                  <a:pt x="198" y="155"/>
                </a:lnTo>
                <a:lnTo>
                  <a:pt x="200" y="157"/>
                </a:lnTo>
                <a:lnTo>
                  <a:pt x="200" y="159"/>
                </a:lnTo>
                <a:lnTo>
                  <a:pt x="200" y="161"/>
                </a:lnTo>
                <a:lnTo>
                  <a:pt x="200" y="163"/>
                </a:lnTo>
                <a:lnTo>
                  <a:pt x="200" y="165"/>
                </a:lnTo>
                <a:lnTo>
                  <a:pt x="200" y="167"/>
                </a:lnTo>
                <a:lnTo>
                  <a:pt x="200" y="169"/>
                </a:lnTo>
                <a:lnTo>
                  <a:pt x="200" y="171"/>
                </a:lnTo>
                <a:lnTo>
                  <a:pt x="200" y="173"/>
                </a:lnTo>
                <a:lnTo>
                  <a:pt x="200" y="175"/>
                </a:lnTo>
                <a:lnTo>
                  <a:pt x="200" y="177"/>
                </a:lnTo>
                <a:lnTo>
                  <a:pt x="200" y="179"/>
                </a:lnTo>
                <a:lnTo>
                  <a:pt x="200" y="181"/>
                </a:lnTo>
                <a:lnTo>
                  <a:pt x="200" y="183"/>
                </a:lnTo>
                <a:lnTo>
                  <a:pt x="202" y="185"/>
                </a:lnTo>
                <a:lnTo>
                  <a:pt x="202" y="187"/>
                </a:lnTo>
                <a:lnTo>
                  <a:pt x="202" y="189"/>
                </a:lnTo>
                <a:lnTo>
                  <a:pt x="202" y="191"/>
                </a:lnTo>
                <a:lnTo>
                  <a:pt x="202" y="193"/>
                </a:lnTo>
                <a:lnTo>
                  <a:pt x="202" y="195"/>
                </a:lnTo>
                <a:lnTo>
                  <a:pt x="202" y="197"/>
                </a:lnTo>
                <a:lnTo>
                  <a:pt x="202" y="199"/>
                </a:lnTo>
                <a:lnTo>
                  <a:pt x="202" y="201"/>
                </a:lnTo>
                <a:lnTo>
                  <a:pt x="202" y="203"/>
                </a:lnTo>
                <a:lnTo>
                  <a:pt x="202" y="205"/>
                </a:lnTo>
                <a:lnTo>
                  <a:pt x="202" y="207"/>
                </a:lnTo>
                <a:lnTo>
                  <a:pt x="202" y="209"/>
                </a:lnTo>
                <a:lnTo>
                  <a:pt x="204" y="211"/>
                </a:lnTo>
                <a:lnTo>
                  <a:pt x="204" y="213"/>
                </a:lnTo>
                <a:lnTo>
                  <a:pt x="204" y="215"/>
                </a:lnTo>
                <a:lnTo>
                  <a:pt x="204" y="217"/>
                </a:lnTo>
                <a:lnTo>
                  <a:pt x="204" y="219"/>
                </a:lnTo>
                <a:lnTo>
                  <a:pt x="204" y="221"/>
                </a:lnTo>
                <a:lnTo>
                  <a:pt x="204" y="223"/>
                </a:lnTo>
                <a:lnTo>
                  <a:pt x="206" y="225"/>
                </a:lnTo>
                <a:lnTo>
                  <a:pt x="208" y="227"/>
                </a:lnTo>
                <a:lnTo>
                  <a:pt x="208" y="229"/>
                </a:lnTo>
                <a:lnTo>
                  <a:pt x="208" y="231"/>
                </a:lnTo>
                <a:lnTo>
                  <a:pt x="208" y="233"/>
                </a:lnTo>
                <a:lnTo>
                  <a:pt x="208" y="235"/>
                </a:lnTo>
                <a:lnTo>
                  <a:pt x="206" y="237"/>
                </a:lnTo>
                <a:lnTo>
                  <a:pt x="206" y="239"/>
                </a:lnTo>
                <a:lnTo>
                  <a:pt x="206" y="241"/>
                </a:lnTo>
                <a:lnTo>
                  <a:pt x="206" y="243"/>
                </a:lnTo>
                <a:lnTo>
                  <a:pt x="206" y="245"/>
                </a:lnTo>
                <a:lnTo>
                  <a:pt x="200" y="245"/>
                </a:lnTo>
                <a:lnTo>
                  <a:pt x="198" y="243"/>
                </a:lnTo>
                <a:lnTo>
                  <a:pt x="192" y="243"/>
                </a:lnTo>
                <a:lnTo>
                  <a:pt x="190" y="245"/>
                </a:lnTo>
                <a:lnTo>
                  <a:pt x="190" y="243"/>
                </a:lnTo>
                <a:lnTo>
                  <a:pt x="164" y="243"/>
                </a:lnTo>
                <a:lnTo>
                  <a:pt x="162" y="245"/>
                </a:lnTo>
                <a:lnTo>
                  <a:pt x="138" y="245"/>
                </a:lnTo>
                <a:lnTo>
                  <a:pt x="136" y="243"/>
                </a:lnTo>
                <a:lnTo>
                  <a:pt x="134" y="241"/>
                </a:lnTo>
                <a:lnTo>
                  <a:pt x="134" y="243"/>
                </a:lnTo>
                <a:lnTo>
                  <a:pt x="132" y="245"/>
                </a:lnTo>
                <a:lnTo>
                  <a:pt x="128" y="245"/>
                </a:lnTo>
                <a:lnTo>
                  <a:pt x="128" y="247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20" y="245"/>
                </a:lnTo>
                <a:lnTo>
                  <a:pt x="118" y="245"/>
                </a:lnTo>
                <a:lnTo>
                  <a:pt x="114" y="245"/>
                </a:lnTo>
                <a:lnTo>
                  <a:pt x="112" y="245"/>
                </a:lnTo>
                <a:lnTo>
                  <a:pt x="110" y="245"/>
                </a:lnTo>
                <a:lnTo>
                  <a:pt x="110" y="247"/>
                </a:lnTo>
                <a:lnTo>
                  <a:pt x="108" y="249"/>
                </a:lnTo>
                <a:lnTo>
                  <a:pt x="108" y="251"/>
                </a:lnTo>
                <a:lnTo>
                  <a:pt x="108" y="253"/>
                </a:lnTo>
                <a:lnTo>
                  <a:pt x="106" y="251"/>
                </a:lnTo>
                <a:lnTo>
                  <a:pt x="106" y="249"/>
                </a:lnTo>
                <a:lnTo>
                  <a:pt x="104" y="247"/>
                </a:lnTo>
                <a:lnTo>
                  <a:pt x="102" y="247"/>
                </a:lnTo>
                <a:lnTo>
                  <a:pt x="100" y="245"/>
                </a:lnTo>
                <a:lnTo>
                  <a:pt x="100" y="243"/>
                </a:lnTo>
                <a:lnTo>
                  <a:pt x="98" y="241"/>
                </a:lnTo>
                <a:lnTo>
                  <a:pt x="96" y="241"/>
                </a:lnTo>
                <a:lnTo>
                  <a:pt x="94" y="243"/>
                </a:lnTo>
                <a:lnTo>
                  <a:pt x="92" y="243"/>
                </a:lnTo>
                <a:lnTo>
                  <a:pt x="92" y="245"/>
                </a:lnTo>
                <a:lnTo>
                  <a:pt x="92" y="247"/>
                </a:lnTo>
                <a:lnTo>
                  <a:pt x="90" y="249"/>
                </a:lnTo>
                <a:lnTo>
                  <a:pt x="90" y="251"/>
                </a:lnTo>
                <a:lnTo>
                  <a:pt x="90" y="253"/>
                </a:lnTo>
                <a:lnTo>
                  <a:pt x="90" y="255"/>
                </a:lnTo>
                <a:lnTo>
                  <a:pt x="90" y="257"/>
                </a:lnTo>
                <a:lnTo>
                  <a:pt x="88" y="257"/>
                </a:lnTo>
                <a:lnTo>
                  <a:pt x="88" y="259"/>
                </a:lnTo>
                <a:lnTo>
                  <a:pt x="86" y="261"/>
                </a:lnTo>
                <a:lnTo>
                  <a:pt x="84" y="259"/>
                </a:lnTo>
                <a:lnTo>
                  <a:pt x="82" y="259"/>
                </a:lnTo>
                <a:lnTo>
                  <a:pt x="80" y="257"/>
                </a:lnTo>
                <a:lnTo>
                  <a:pt x="78" y="257"/>
                </a:lnTo>
                <a:lnTo>
                  <a:pt x="78" y="255"/>
                </a:lnTo>
                <a:lnTo>
                  <a:pt x="76" y="253"/>
                </a:lnTo>
                <a:lnTo>
                  <a:pt x="74" y="253"/>
                </a:lnTo>
                <a:lnTo>
                  <a:pt x="74" y="251"/>
                </a:lnTo>
                <a:lnTo>
                  <a:pt x="72" y="251"/>
                </a:lnTo>
                <a:lnTo>
                  <a:pt x="72" y="249"/>
                </a:lnTo>
                <a:lnTo>
                  <a:pt x="72" y="247"/>
                </a:lnTo>
                <a:lnTo>
                  <a:pt x="70" y="245"/>
                </a:lnTo>
                <a:lnTo>
                  <a:pt x="68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4" y="237"/>
                </a:lnTo>
                <a:lnTo>
                  <a:pt x="64" y="235"/>
                </a:lnTo>
                <a:lnTo>
                  <a:pt x="62" y="233"/>
                </a:lnTo>
                <a:lnTo>
                  <a:pt x="60" y="231"/>
                </a:lnTo>
                <a:lnTo>
                  <a:pt x="58" y="231"/>
                </a:lnTo>
                <a:lnTo>
                  <a:pt x="56" y="231"/>
                </a:lnTo>
                <a:lnTo>
                  <a:pt x="54" y="229"/>
                </a:lnTo>
                <a:lnTo>
                  <a:pt x="52" y="229"/>
                </a:lnTo>
                <a:lnTo>
                  <a:pt x="52" y="227"/>
                </a:lnTo>
                <a:lnTo>
                  <a:pt x="50" y="225"/>
                </a:lnTo>
                <a:lnTo>
                  <a:pt x="48" y="223"/>
                </a:lnTo>
                <a:lnTo>
                  <a:pt x="46" y="223"/>
                </a:lnTo>
                <a:lnTo>
                  <a:pt x="46" y="221"/>
                </a:lnTo>
                <a:lnTo>
                  <a:pt x="44" y="221"/>
                </a:lnTo>
                <a:lnTo>
                  <a:pt x="42" y="221"/>
                </a:lnTo>
                <a:lnTo>
                  <a:pt x="40" y="221"/>
                </a:lnTo>
                <a:lnTo>
                  <a:pt x="38" y="221"/>
                </a:lnTo>
                <a:lnTo>
                  <a:pt x="36" y="221"/>
                </a:lnTo>
                <a:lnTo>
                  <a:pt x="34" y="219"/>
                </a:lnTo>
                <a:lnTo>
                  <a:pt x="32" y="219"/>
                </a:lnTo>
                <a:lnTo>
                  <a:pt x="32" y="221"/>
                </a:lnTo>
                <a:lnTo>
                  <a:pt x="30" y="221"/>
                </a:lnTo>
                <a:lnTo>
                  <a:pt x="28" y="221"/>
                </a:lnTo>
                <a:lnTo>
                  <a:pt x="26" y="223"/>
                </a:lnTo>
                <a:lnTo>
                  <a:pt x="24" y="223"/>
                </a:lnTo>
                <a:lnTo>
                  <a:pt x="22" y="223"/>
                </a:lnTo>
                <a:lnTo>
                  <a:pt x="20" y="223"/>
                </a:lnTo>
                <a:lnTo>
                  <a:pt x="18" y="223"/>
                </a:lnTo>
                <a:lnTo>
                  <a:pt x="16" y="223"/>
                </a:lnTo>
                <a:lnTo>
                  <a:pt x="14" y="223"/>
                </a:lnTo>
                <a:lnTo>
                  <a:pt x="10" y="223"/>
                </a:lnTo>
                <a:lnTo>
                  <a:pt x="10" y="225"/>
                </a:lnTo>
                <a:lnTo>
                  <a:pt x="8" y="227"/>
                </a:lnTo>
                <a:lnTo>
                  <a:pt x="8" y="229"/>
                </a:lnTo>
                <a:lnTo>
                  <a:pt x="6" y="231"/>
                </a:lnTo>
                <a:lnTo>
                  <a:pt x="6" y="233"/>
                </a:lnTo>
                <a:lnTo>
                  <a:pt x="6" y="227"/>
                </a:lnTo>
                <a:lnTo>
                  <a:pt x="6" y="225"/>
                </a:lnTo>
                <a:lnTo>
                  <a:pt x="6" y="223"/>
                </a:lnTo>
                <a:lnTo>
                  <a:pt x="8" y="221"/>
                </a:lnTo>
                <a:lnTo>
                  <a:pt x="8" y="219"/>
                </a:lnTo>
                <a:lnTo>
                  <a:pt x="8" y="217"/>
                </a:lnTo>
                <a:lnTo>
                  <a:pt x="10" y="215"/>
                </a:lnTo>
                <a:lnTo>
                  <a:pt x="10" y="213"/>
                </a:lnTo>
                <a:lnTo>
                  <a:pt x="12" y="211"/>
                </a:lnTo>
                <a:lnTo>
                  <a:pt x="12" y="209"/>
                </a:lnTo>
                <a:lnTo>
                  <a:pt x="12" y="207"/>
                </a:lnTo>
                <a:lnTo>
                  <a:pt x="14" y="205"/>
                </a:lnTo>
                <a:lnTo>
                  <a:pt x="14" y="203"/>
                </a:lnTo>
                <a:lnTo>
                  <a:pt x="16" y="201"/>
                </a:lnTo>
                <a:lnTo>
                  <a:pt x="16" y="199"/>
                </a:lnTo>
                <a:lnTo>
                  <a:pt x="16" y="197"/>
                </a:lnTo>
                <a:lnTo>
                  <a:pt x="16" y="195"/>
                </a:lnTo>
                <a:lnTo>
                  <a:pt x="16" y="193"/>
                </a:lnTo>
                <a:lnTo>
                  <a:pt x="16" y="189"/>
                </a:lnTo>
                <a:lnTo>
                  <a:pt x="16" y="187"/>
                </a:lnTo>
                <a:lnTo>
                  <a:pt x="16" y="185"/>
                </a:lnTo>
                <a:lnTo>
                  <a:pt x="16" y="183"/>
                </a:lnTo>
                <a:lnTo>
                  <a:pt x="16" y="181"/>
                </a:lnTo>
                <a:lnTo>
                  <a:pt x="14" y="179"/>
                </a:lnTo>
                <a:lnTo>
                  <a:pt x="14" y="177"/>
                </a:lnTo>
                <a:lnTo>
                  <a:pt x="14" y="175"/>
                </a:lnTo>
                <a:lnTo>
                  <a:pt x="14" y="173"/>
                </a:lnTo>
                <a:lnTo>
                  <a:pt x="14" y="171"/>
                </a:lnTo>
                <a:lnTo>
                  <a:pt x="12" y="169"/>
                </a:lnTo>
                <a:lnTo>
                  <a:pt x="10" y="167"/>
                </a:lnTo>
                <a:lnTo>
                  <a:pt x="8" y="165"/>
                </a:lnTo>
                <a:lnTo>
                  <a:pt x="8" y="163"/>
                </a:lnTo>
                <a:lnTo>
                  <a:pt x="10" y="163"/>
                </a:lnTo>
                <a:lnTo>
                  <a:pt x="12" y="161"/>
                </a:lnTo>
                <a:lnTo>
                  <a:pt x="10" y="161"/>
                </a:lnTo>
                <a:lnTo>
                  <a:pt x="10" y="163"/>
                </a:lnTo>
                <a:lnTo>
                  <a:pt x="10" y="161"/>
                </a:lnTo>
                <a:lnTo>
                  <a:pt x="12" y="159"/>
                </a:lnTo>
                <a:lnTo>
                  <a:pt x="12" y="157"/>
                </a:lnTo>
                <a:lnTo>
                  <a:pt x="14" y="155"/>
                </a:lnTo>
                <a:lnTo>
                  <a:pt x="14" y="153"/>
                </a:lnTo>
                <a:lnTo>
                  <a:pt x="12" y="153"/>
                </a:lnTo>
                <a:lnTo>
                  <a:pt x="14" y="151"/>
                </a:lnTo>
                <a:lnTo>
                  <a:pt x="14" y="149"/>
                </a:lnTo>
                <a:lnTo>
                  <a:pt x="14" y="147"/>
                </a:lnTo>
                <a:lnTo>
                  <a:pt x="14" y="145"/>
                </a:lnTo>
                <a:lnTo>
                  <a:pt x="14" y="143"/>
                </a:lnTo>
                <a:lnTo>
                  <a:pt x="12" y="143"/>
                </a:lnTo>
                <a:lnTo>
                  <a:pt x="12" y="141"/>
                </a:lnTo>
                <a:lnTo>
                  <a:pt x="12" y="139"/>
                </a:lnTo>
                <a:lnTo>
                  <a:pt x="10" y="137"/>
                </a:lnTo>
                <a:lnTo>
                  <a:pt x="10" y="135"/>
                </a:lnTo>
                <a:lnTo>
                  <a:pt x="10" y="137"/>
                </a:lnTo>
                <a:lnTo>
                  <a:pt x="8" y="139"/>
                </a:lnTo>
                <a:lnTo>
                  <a:pt x="8" y="137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4" y="131"/>
                </a:lnTo>
                <a:lnTo>
                  <a:pt x="4" y="129"/>
                </a:lnTo>
                <a:lnTo>
                  <a:pt x="2" y="127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0" name="Freeform 2354">
            <a:extLst>
              <a:ext uri="{FF2B5EF4-FFF2-40B4-BE49-F238E27FC236}">
                <a16:creationId xmlns:a16="http://schemas.microsoft.com/office/drawing/2014/main" id="{80A5F5A3-500E-48E1-A4B8-8259B91EFB97}"/>
              </a:ext>
            </a:extLst>
          </p:cNvPr>
          <p:cNvSpPr>
            <a:spLocks/>
          </p:cNvSpPr>
          <p:nvPr/>
        </p:nvSpPr>
        <p:spPr bwMode="auto">
          <a:xfrm>
            <a:off x="4549778" y="4127500"/>
            <a:ext cx="358775" cy="400051"/>
          </a:xfrm>
          <a:custGeom>
            <a:avLst/>
            <a:gdLst>
              <a:gd name="T0" fmla="*/ 5040313 w 226"/>
              <a:gd name="T1" fmla="*/ 554434375 h 252"/>
              <a:gd name="T2" fmla="*/ 5040313 w 226"/>
              <a:gd name="T3" fmla="*/ 519152188 h 252"/>
              <a:gd name="T4" fmla="*/ 20161250 w 226"/>
              <a:gd name="T5" fmla="*/ 488910313 h 252"/>
              <a:gd name="T6" fmla="*/ 25201563 w 226"/>
              <a:gd name="T7" fmla="*/ 453628125 h 252"/>
              <a:gd name="T8" fmla="*/ 35282188 w 226"/>
              <a:gd name="T9" fmla="*/ 418345938 h 252"/>
              <a:gd name="T10" fmla="*/ 50403125 w 226"/>
              <a:gd name="T11" fmla="*/ 383063750 h 252"/>
              <a:gd name="T12" fmla="*/ 70564375 w 226"/>
              <a:gd name="T13" fmla="*/ 352821875 h 252"/>
              <a:gd name="T14" fmla="*/ 90725625 w 226"/>
              <a:gd name="T15" fmla="*/ 327620313 h 252"/>
              <a:gd name="T16" fmla="*/ 95765938 w 226"/>
              <a:gd name="T17" fmla="*/ 287297813 h 252"/>
              <a:gd name="T18" fmla="*/ 95765938 w 226"/>
              <a:gd name="T19" fmla="*/ 252015625 h 252"/>
              <a:gd name="T20" fmla="*/ 75604688 w 226"/>
              <a:gd name="T21" fmla="*/ 216733438 h 252"/>
              <a:gd name="T22" fmla="*/ 65524063 w 226"/>
              <a:gd name="T23" fmla="*/ 181451250 h 252"/>
              <a:gd name="T24" fmla="*/ 60483750 w 226"/>
              <a:gd name="T25" fmla="*/ 166330313 h 252"/>
              <a:gd name="T26" fmla="*/ 75604688 w 226"/>
              <a:gd name="T27" fmla="*/ 146169063 h 252"/>
              <a:gd name="T28" fmla="*/ 70564375 w 226"/>
              <a:gd name="T29" fmla="*/ 115927188 h 252"/>
              <a:gd name="T30" fmla="*/ 55443438 w 226"/>
              <a:gd name="T31" fmla="*/ 85685313 h 252"/>
              <a:gd name="T32" fmla="*/ 45362813 w 226"/>
              <a:gd name="T33" fmla="*/ 50403125 h 252"/>
              <a:gd name="T34" fmla="*/ 30241875 w 226"/>
              <a:gd name="T35" fmla="*/ 20161250 h 252"/>
              <a:gd name="T36" fmla="*/ 60483750 w 226"/>
              <a:gd name="T37" fmla="*/ 5040313 h 252"/>
              <a:gd name="T38" fmla="*/ 85685313 w 226"/>
              <a:gd name="T39" fmla="*/ 0 h 252"/>
              <a:gd name="T40" fmla="*/ 126007813 w 226"/>
              <a:gd name="T41" fmla="*/ 5040313 h 252"/>
              <a:gd name="T42" fmla="*/ 176410938 w 226"/>
              <a:gd name="T43" fmla="*/ 0 h 252"/>
              <a:gd name="T44" fmla="*/ 221773750 w 226"/>
              <a:gd name="T45" fmla="*/ 0 h 252"/>
              <a:gd name="T46" fmla="*/ 231854375 w 226"/>
              <a:gd name="T47" fmla="*/ 25201563 h 252"/>
              <a:gd name="T48" fmla="*/ 241935000 w 226"/>
              <a:gd name="T49" fmla="*/ 55443438 h 252"/>
              <a:gd name="T50" fmla="*/ 252015625 w 226"/>
              <a:gd name="T51" fmla="*/ 90725625 h 252"/>
              <a:gd name="T52" fmla="*/ 272176875 w 226"/>
              <a:gd name="T53" fmla="*/ 120967500 h 252"/>
              <a:gd name="T54" fmla="*/ 297378438 w 226"/>
              <a:gd name="T55" fmla="*/ 110886875 h 252"/>
              <a:gd name="T56" fmla="*/ 352821875 w 226"/>
              <a:gd name="T57" fmla="*/ 110886875 h 252"/>
              <a:gd name="T58" fmla="*/ 357862188 w 226"/>
              <a:gd name="T59" fmla="*/ 85685313 h 252"/>
              <a:gd name="T60" fmla="*/ 398184688 w 226"/>
              <a:gd name="T61" fmla="*/ 55443438 h 252"/>
              <a:gd name="T62" fmla="*/ 463708750 w 226"/>
              <a:gd name="T63" fmla="*/ 75604688 h 252"/>
              <a:gd name="T64" fmla="*/ 463708750 w 226"/>
              <a:gd name="T65" fmla="*/ 105846563 h 252"/>
              <a:gd name="T66" fmla="*/ 468749063 w 226"/>
              <a:gd name="T67" fmla="*/ 141128750 h 252"/>
              <a:gd name="T68" fmla="*/ 468749063 w 226"/>
              <a:gd name="T69" fmla="*/ 176410938 h 252"/>
              <a:gd name="T70" fmla="*/ 473789375 w 226"/>
              <a:gd name="T71" fmla="*/ 211693125 h 252"/>
              <a:gd name="T72" fmla="*/ 483870000 w 226"/>
              <a:gd name="T73" fmla="*/ 241935000 h 252"/>
              <a:gd name="T74" fmla="*/ 483870000 w 226"/>
              <a:gd name="T75" fmla="*/ 267136563 h 252"/>
              <a:gd name="T76" fmla="*/ 493950625 w 226"/>
              <a:gd name="T77" fmla="*/ 277217188 h 252"/>
              <a:gd name="T78" fmla="*/ 534273125 w 226"/>
              <a:gd name="T79" fmla="*/ 272176875 h 252"/>
              <a:gd name="T80" fmla="*/ 564515000 w 226"/>
              <a:gd name="T81" fmla="*/ 267136563 h 252"/>
              <a:gd name="T82" fmla="*/ 564515000 w 226"/>
              <a:gd name="T83" fmla="*/ 297378438 h 252"/>
              <a:gd name="T84" fmla="*/ 564515000 w 226"/>
              <a:gd name="T85" fmla="*/ 342741250 h 252"/>
              <a:gd name="T86" fmla="*/ 554434375 w 226"/>
              <a:gd name="T87" fmla="*/ 372983125 h 252"/>
              <a:gd name="T88" fmla="*/ 468749063 w 226"/>
              <a:gd name="T89" fmla="*/ 483870000 h 252"/>
              <a:gd name="T90" fmla="*/ 478829688 w 226"/>
              <a:gd name="T91" fmla="*/ 559474688 h 252"/>
              <a:gd name="T92" fmla="*/ 514111875 w 226"/>
              <a:gd name="T93" fmla="*/ 599797188 h 252"/>
              <a:gd name="T94" fmla="*/ 519152188 w 226"/>
              <a:gd name="T95" fmla="*/ 619958438 h 252"/>
              <a:gd name="T96" fmla="*/ 478829688 w 226"/>
              <a:gd name="T97" fmla="*/ 630039063 h 252"/>
              <a:gd name="T98" fmla="*/ 448587813 w 226"/>
              <a:gd name="T99" fmla="*/ 635079375 h 252"/>
              <a:gd name="T100" fmla="*/ 418345938 w 226"/>
              <a:gd name="T101" fmla="*/ 635079375 h 252"/>
              <a:gd name="T102" fmla="*/ 383063750 w 226"/>
              <a:gd name="T103" fmla="*/ 630039063 h 252"/>
              <a:gd name="T104" fmla="*/ 342741250 w 226"/>
              <a:gd name="T105" fmla="*/ 624998750 h 252"/>
              <a:gd name="T106" fmla="*/ 307459063 w 226"/>
              <a:gd name="T107" fmla="*/ 609877813 h 252"/>
              <a:gd name="T108" fmla="*/ 105846563 w 226"/>
              <a:gd name="T109" fmla="*/ 604837500 h 252"/>
              <a:gd name="T110" fmla="*/ 75604688 w 226"/>
              <a:gd name="T111" fmla="*/ 584676250 h 252"/>
              <a:gd name="T112" fmla="*/ 35282188 w 226"/>
              <a:gd name="T113" fmla="*/ 594756875 h 252"/>
              <a:gd name="T114" fmla="*/ 0 w 226"/>
              <a:gd name="T115" fmla="*/ 599797188 h 25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26" h="252">
                <a:moveTo>
                  <a:pt x="0" y="238"/>
                </a:moveTo>
                <a:lnTo>
                  <a:pt x="0" y="236"/>
                </a:lnTo>
                <a:lnTo>
                  <a:pt x="0" y="234"/>
                </a:lnTo>
                <a:lnTo>
                  <a:pt x="0" y="232"/>
                </a:lnTo>
                <a:lnTo>
                  <a:pt x="0" y="230"/>
                </a:lnTo>
                <a:lnTo>
                  <a:pt x="2" y="228"/>
                </a:lnTo>
                <a:lnTo>
                  <a:pt x="2" y="226"/>
                </a:lnTo>
                <a:lnTo>
                  <a:pt x="2" y="220"/>
                </a:lnTo>
                <a:lnTo>
                  <a:pt x="2" y="218"/>
                </a:lnTo>
                <a:lnTo>
                  <a:pt x="2" y="216"/>
                </a:lnTo>
                <a:lnTo>
                  <a:pt x="2" y="214"/>
                </a:lnTo>
                <a:lnTo>
                  <a:pt x="0" y="212"/>
                </a:lnTo>
                <a:lnTo>
                  <a:pt x="2" y="212"/>
                </a:lnTo>
                <a:lnTo>
                  <a:pt x="0" y="210"/>
                </a:lnTo>
                <a:lnTo>
                  <a:pt x="0" y="208"/>
                </a:lnTo>
                <a:lnTo>
                  <a:pt x="2" y="206"/>
                </a:lnTo>
                <a:lnTo>
                  <a:pt x="4" y="206"/>
                </a:lnTo>
                <a:lnTo>
                  <a:pt x="4" y="204"/>
                </a:lnTo>
                <a:lnTo>
                  <a:pt x="6" y="202"/>
                </a:lnTo>
                <a:lnTo>
                  <a:pt x="6" y="200"/>
                </a:lnTo>
                <a:lnTo>
                  <a:pt x="6" y="198"/>
                </a:lnTo>
                <a:lnTo>
                  <a:pt x="6" y="196"/>
                </a:lnTo>
                <a:lnTo>
                  <a:pt x="8" y="194"/>
                </a:lnTo>
                <a:lnTo>
                  <a:pt x="8" y="192"/>
                </a:lnTo>
                <a:lnTo>
                  <a:pt x="8" y="190"/>
                </a:lnTo>
                <a:lnTo>
                  <a:pt x="8" y="188"/>
                </a:lnTo>
                <a:lnTo>
                  <a:pt x="10" y="186"/>
                </a:lnTo>
                <a:lnTo>
                  <a:pt x="10" y="184"/>
                </a:lnTo>
                <a:lnTo>
                  <a:pt x="10" y="182"/>
                </a:lnTo>
                <a:lnTo>
                  <a:pt x="10" y="180"/>
                </a:lnTo>
                <a:lnTo>
                  <a:pt x="12" y="178"/>
                </a:lnTo>
                <a:lnTo>
                  <a:pt x="12" y="176"/>
                </a:lnTo>
                <a:lnTo>
                  <a:pt x="10" y="174"/>
                </a:lnTo>
                <a:lnTo>
                  <a:pt x="12" y="172"/>
                </a:lnTo>
                <a:lnTo>
                  <a:pt x="12" y="170"/>
                </a:lnTo>
                <a:lnTo>
                  <a:pt x="12" y="168"/>
                </a:lnTo>
                <a:lnTo>
                  <a:pt x="14" y="166"/>
                </a:lnTo>
                <a:lnTo>
                  <a:pt x="14" y="164"/>
                </a:lnTo>
                <a:lnTo>
                  <a:pt x="14" y="162"/>
                </a:lnTo>
                <a:lnTo>
                  <a:pt x="14" y="160"/>
                </a:lnTo>
                <a:lnTo>
                  <a:pt x="14" y="158"/>
                </a:lnTo>
                <a:lnTo>
                  <a:pt x="16" y="156"/>
                </a:lnTo>
                <a:lnTo>
                  <a:pt x="18" y="154"/>
                </a:lnTo>
                <a:lnTo>
                  <a:pt x="20" y="152"/>
                </a:lnTo>
                <a:lnTo>
                  <a:pt x="20" y="150"/>
                </a:lnTo>
                <a:lnTo>
                  <a:pt x="22" y="148"/>
                </a:lnTo>
                <a:lnTo>
                  <a:pt x="22" y="146"/>
                </a:lnTo>
                <a:lnTo>
                  <a:pt x="22" y="144"/>
                </a:lnTo>
                <a:lnTo>
                  <a:pt x="24" y="142"/>
                </a:lnTo>
                <a:lnTo>
                  <a:pt x="26" y="140"/>
                </a:lnTo>
                <a:lnTo>
                  <a:pt x="28" y="140"/>
                </a:lnTo>
                <a:lnTo>
                  <a:pt x="30" y="140"/>
                </a:lnTo>
                <a:lnTo>
                  <a:pt x="32" y="138"/>
                </a:lnTo>
                <a:lnTo>
                  <a:pt x="32" y="136"/>
                </a:lnTo>
                <a:lnTo>
                  <a:pt x="34" y="136"/>
                </a:lnTo>
                <a:lnTo>
                  <a:pt x="34" y="134"/>
                </a:lnTo>
                <a:lnTo>
                  <a:pt x="36" y="132"/>
                </a:lnTo>
                <a:lnTo>
                  <a:pt x="36" y="130"/>
                </a:lnTo>
                <a:lnTo>
                  <a:pt x="36" y="128"/>
                </a:lnTo>
                <a:lnTo>
                  <a:pt x="38" y="126"/>
                </a:lnTo>
                <a:lnTo>
                  <a:pt x="38" y="124"/>
                </a:lnTo>
                <a:lnTo>
                  <a:pt x="38" y="122"/>
                </a:lnTo>
                <a:lnTo>
                  <a:pt x="38" y="118"/>
                </a:lnTo>
                <a:lnTo>
                  <a:pt x="38" y="116"/>
                </a:lnTo>
                <a:lnTo>
                  <a:pt x="38" y="114"/>
                </a:lnTo>
                <a:lnTo>
                  <a:pt x="38" y="112"/>
                </a:lnTo>
                <a:lnTo>
                  <a:pt x="38" y="110"/>
                </a:lnTo>
                <a:lnTo>
                  <a:pt x="38" y="108"/>
                </a:lnTo>
                <a:lnTo>
                  <a:pt x="38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100"/>
                </a:lnTo>
                <a:lnTo>
                  <a:pt x="36" y="98"/>
                </a:lnTo>
                <a:lnTo>
                  <a:pt x="34" y="96"/>
                </a:lnTo>
                <a:lnTo>
                  <a:pt x="34" y="94"/>
                </a:lnTo>
                <a:lnTo>
                  <a:pt x="32" y="92"/>
                </a:lnTo>
                <a:lnTo>
                  <a:pt x="32" y="90"/>
                </a:lnTo>
                <a:lnTo>
                  <a:pt x="30" y="88"/>
                </a:lnTo>
                <a:lnTo>
                  <a:pt x="30" y="86"/>
                </a:lnTo>
                <a:lnTo>
                  <a:pt x="30" y="84"/>
                </a:lnTo>
                <a:lnTo>
                  <a:pt x="28" y="82"/>
                </a:lnTo>
                <a:lnTo>
                  <a:pt x="28" y="80"/>
                </a:lnTo>
                <a:lnTo>
                  <a:pt x="28" y="78"/>
                </a:lnTo>
                <a:lnTo>
                  <a:pt x="26" y="76"/>
                </a:lnTo>
                <a:lnTo>
                  <a:pt x="26" y="74"/>
                </a:lnTo>
                <a:lnTo>
                  <a:pt x="26" y="72"/>
                </a:lnTo>
                <a:lnTo>
                  <a:pt x="26" y="70"/>
                </a:lnTo>
                <a:lnTo>
                  <a:pt x="24" y="70"/>
                </a:lnTo>
                <a:lnTo>
                  <a:pt x="24" y="68"/>
                </a:lnTo>
                <a:lnTo>
                  <a:pt x="24" y="66"/>
                </a:lnTo>
                <a:lnTo>
                  <a:pt x="24" y="64"/>
                </a:lnTo>
                <a:lnTo>
                  <a:pt x="26" y="64"/>
                </a:lnTo>
                <a:lnTo>
                  <a:pt x="24" y="66"/>
                </a:lnTo>
                <a:lnTo>
                  <a:pt x="26" y="66"/>
                </a:lnTo>
                <a:lnTo>
                  <a:pt x="26" y="64"/>
                </a:lnTo>
                <a:lnTo>
                  <a:pt x="28" y="62"/>
                </a:lnTo>
                <a:lnTo>
                  <a:pt x="30" y="60"/>
                </a:lnTo>
                <a:lnTo>
                  <a:pt x="30" y="58"/>
                </a:lnTo>
                <a:lnTo>
                  <a:pt x="30" y="56"/>
                </a:lnTo>
                <a:lnTo>
                  <a:pt x="30" y="54"/>
                </a:lnTo>
                <a:lnTo>
                  <a:pt x="30" y="52"/>
                </a:lnTo>
                <a:lnTo>
                  <a:pt x="28" y="50"/>
                </a:lnTo>
                <a:lnTo>
                  <a:pt x="28" y="48"/>
                </a:lnTo>
                <a:lnTo>
                  <a:pt x="28" y="46"/>
                </a:lnTo>
                <a:lnTo>
                  <a:pt x="26" y="44"/>
                </a:lnTo>
                <a:lnTo>
                  <a:pt x="26" y="42"/>
                </a:lnTo>
                <a:lnTo>
                  <a:pt x="26" y="40"/>
                </a:lnTo>
                <a:lnTo>
                  <a:pt x="24" y="38"/>
                </a:lnTo>
                <a:lnTo>
                  <a:pt x="24" y="36"/>
                </a:lnTo>
                <a:lnTo>
                  <a:pt x="24" y="34"/>
                </a:lnTo>
                <a:lnTo>
                  <a:pt x="22" y="34"/>
                </a:lnTo>
                <a:lnTo>
                  <a:pt x="22" y="32"/>
                </a:lnTo>
                <a:lnTo>
                  <a:pt x="20" y="30"/>
                </a:lnTo>
                <a:lnTo>
                  <a:pt x="20" y="28"/>
                </a:lnTo>
                <a:lnTo>
                  <a:pt x="20" y="26"/>
                </a:lnTo>
                <a:lnTo>
                  <a:pt x="20" y="24"/>
                </a:lnTo>
                <a:lnTo>
                  <a:pt x="20" y="22"/>
                </a:lnTo>
                <a:lnTo>
                  <a:pt x="18" y="20"/>
                </a:lnTo>
                <a:lnTo>
                  <a:pt x="16" y="18"/>
                </a:lnTo>
                <a:lnTo>
                  <a:pt x="16" y="16"/>
                </a:lnTo>
                <a:lnTo>
                  <a:pt x="14" y="14"/>
                </a:lnTo>
                <a:lnTo>
                  <a:pt x="14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4" y="0"/>
                </a:lnTo>
                <a:lnTo>
                  <a:pt x="26" y="2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2"/>
                </a:lnTo>
                <a:lnTo>
                  <a:pt x="88" y="0"/>
                </a:lnTo>
                <a:lnTo>
                  <a:pt x="90" y="2"/>
                </a:lnTo>
                <a:lnTo>
                  <a:pt x="90" y="4"/>
                </a:lnTo>
                <a:lnTo>
                  <a:pt x="90" y="6"/>
                </a:lnTo>
                <a:lnTo>
                  <a:pt x="92" y="8"/>
                </a:lnTo>
                <a:lnTo>
                  <a:pt x="92" y="10"/>
                </a:lnTo>
                <a:lnTo>
                  <a:pt x="92" y="12"/>
                </a:lnTo>
                <a:lnTo>
                  <a:pt x="92" y="14"/>
                </a:lnTo>
                <a:lnTo>
                  <a:pt x="92" y="16"/>
                </a:lnTo>
                <a:lnTo>
                  <a:pt x="94" y="18"/>
                </a:lnTo>
                <a:lnTo>
                  <a:pt x="94" y="20"/>
                </a:lnTo>
                <a:lnTo>
                  <a:pt x="96" y="22"/>
                </a:lnTo>
                <a:lnTo>
                  <a:pt x="96" y="24"/>
                </a:lnTo>
                <a:lnTo>
                  <a:pt x="96" y="26"/>
                </a:lnTo>
                <a:lnTo>
                  <a:pt x="96" y="28"/>
                </a:lnTo>
                <a:lnTo>
                  <a:pt x="96" y="30"/>
                </a:lnTo>
                <a:lnTo>
                  <a:pt x="98" y="32"/>
                </a:lnTo>
                <a:lnTo>
                  <a:pt x="100" y="34"/>
                </a:lnTo>
                <a:lnTo>
                  <a:pt x="100" y="36"/>
                </a:lnTo>
                <a:lnTo>
                  <a:pt x="102" y="36"/>
                </a:lnTo>
                <a:lnTo>
                  <a:pt x="102" y="38"/>
                </a:lnTo>
                <a:lnTo>
                  <a:pt x="102" y="40"/>
                </a:lnTo>
                <a:lnTo>
                  <a:pt x="104" y="42"/>
                </a:lnTo>
                <a:lnTo>
                  <a:pt x="104" y="44"/>
                </a:lnTo>
                <a:lnTo>
                  <a:pt x="106" y="44"/>
                </a:lnTo>
                <a:lnTo>
                  <a:pt x="106" y="46"/>
                </a:lnTo>
                <a:lnTo>
                  <a:pt x="108" y="48"/>
                </a:lnTo>
                <a:lnTo>
                  <a:pt x="110" y="46"/>
                </a:lnTo>
                <a:lnTo>
                  <a:pt x="112" y="46"/>
                </a:lnTo>
                <a:lnTo>
                  <a:pt x="114" y="46"/>
                </a:lnTo>
                <a:lnTo>
                  <a:pt x="116" y="48"/>
                </a:lnTo>
                <a:lnTo>
                  <a:pt x="118" y="48"/>
                </a:lnTo>
                <a:lnTo>
                  <a:pt x="118" y="46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4"/>
                </a:lnTo>
                <a:lnTo>
                  <a:pt x="126" y="44"/>
                </a:lnTo>
                <a:lnTo>
                  <a:pt x="128" y="44"/>
                </a:lnTo>
                <a:lnTo>
                  <a:pt x="130" y="44"/>
                </a:lnTo>
                <a:lnTo>
                  <a:pt x="140" y="44"/>
                </a:lnTo>
                <a:lnTo>
                  <a:pt x="140" y="42"/>
                </a:lnTo>
                <a:lnTo>
                  <a:pt x="140" y="40"/>
                </a:lnTo>
                <a:lnTo>
                  <a:pt x="140" y="38"/>
                </a:lnTo>
                <a:lnTo>
                  <a:pt x="140" y="36"/>
                </a:lnTo>
                <a:lnTo>
                  <a:pt x="142" y="36"/>
                </a:lnTo>
                <a:lnTo>
                  <a:pt x="142" y="34"/>
                </a:lnTo>
                <a:lnTo>
                  <a:pt x="142" y="32"/>
                </a:lnTo>
                <a:lnTo>
                  <a:pt x="142" y="30"/>
                </a:lnTo>
                <a:lnTo>
                  <a:pt x="142" y="28"/>
                </a:lnTo>
                <a:lnTo>
                  <a:pt x="144" y="26"/>
                </a:lnTo>
                <a:lnTo>
                  <a:pt x="144" y="24"/>
                </a:lnTo>
                <a:lnTo>
                  <a:pt x="158" y="24"/>
                </a:lnTo>
                <a:lnTo>
                  <a:pt x="158" y="22"/>
                </a:lnTo>
                <a:lnTo>
                  <a:pt x="164" y="22"/>
                </a:lnTo>
                <a:lnTo>
                  <a:pt x="162" y="24"/>
                </a:lnTo>
                <a:lnTo>
                  <a:pt x="162" y="26"/>
                </a:lnTo>
                <a:lnTo>
                  <a:pt x="162" y="28"/>
                </a:lnTo>
                <a:lnTo>
                  <a:pt x="162" y="30"/>
                </a:lnTo>
                <a:lnTo>
                  <a:pt x="182" y="30"/>
                </a:lnTo>
                <a:lnTo>
                  <a:pt x="184" y="30"/>
                </a:lnTo>
                <a:lnTo>
                  <a:pt x="186" y="32"/>
                </a:lnTo>
                <a:lnTo>
                  <a:pt x="186" y="34"/>
                </a:lnTo>
                <a:lnTo>
                  <a:pt x="186" y="36"/>
                </a:lnTo>
                <a:lnTo>
                  <a:pt x="184" y="38"/>
                </a:lnTo>
                <a:lnTo>
                  <a:pt x="184" y="40"/>
                </a:lnTo>
                <a:lnTo>
                  <a:pt x="184" y="42"/>
                </a:lnTo>
                <a:lnTo>
                  <a:pt x="184" y="44"/>
                </a:lnTo>
                <a:lnTo>
                  <a:pt x="184" y="46"/>
                </a:lnTo>
                <a:lnTo>
                  <a:pt x="186" y="48"/>
                </a:lnTo>
                <a:lnTo>
                  <a:pt x="186" y="50"/>
                </a:lnTo>
                <a:lnTo>
                  <a:pt x="186" y="52"/>
                </a:lnTo>
                <a:lnTo>
                  <a:pt x="186" y="54"/>
                </a:lnTo>
                <a:lnTo>
                  <a:pt x="186" y="56"/>
                </a:lnTo>
                <a:lnTo>
                  <a:pt x="186" y="58"/>
                </a:lnTo>
                <a:lnTo>
                  <a:pt x="186" y="60"/>
                </a:lnTo>
                <a:lnTo>
                  <a:pt x="186" y="62"/>
                </a:lnTo>
                <a:lnTo>
                  <a:pt x="186" y="64"/>
                </a:lnTo>
                <a:lnTo>
                  <a:pt x="186" y="66"/>
                </a:lnTo>
                <a:lnTo>
                  <a:pt x="184" y="68"/>
                </a:lnTo>
                <a:lnTo>
                  <a:pt x="186" y="70"/>
                </a:lnTo>
                <a:lnTo>
                  <a:pt x="184" y="72"/>
                </a:lnTo>
                <a:lnTo>
                  <a:pt x="184" y="74"/>
                </a:lnTo>
                <a:lnTo>
                  <a:pt x="184" y="76"/>
                </a:lnTo>
                <a:lnTo>
                  <a:pt x="186" y="78"/>
                </a:lnTo>
                <a:lnTo>
                  <a:pt x="186" y="80"/>
                </a:lnTo>
                <a:lnTo>
                  <a:pt x="188" y="82"/>
                </a:lnTo>
                <a:lnTo>
                  <a:pt x="188" y="84"/>
                </a:lnTo>
                <a:lnTo>
                  <a:pt x="190" y="84"/>
                </a:lnTo>
                <a:lnTo>
                  <a:pt x="190" y="86"/>
                </a:lnTo>
                <a:lnTo>
                  <a:pt x="192" y="86"/>
                </a:lnTo>
                <a:lnTo>
                  <a:pt x="192" y="88"/>
                </a:lnTo>
                <a:lnTo>
                  <a:pt x="192" y="90"/>
                </a:lnTo>
                <a:lnTo>
                  <a:pt x="192" y="92"/>
                </a:lnTo>
                <a:lnTo>
                  <a:pt x="194" y="94"/>
                </a:lnTo>
                <a:lnTo>
                  <a:pt x="192" y="96"/>
                </a:lnTo>
                <a:lnTo>
                  <a:pt x="194" y="98"/>
                </a:lnTo>
                <a:lnTo>
                  <a:pt x="194" y="100"/>
                </a:lnTo>
                <a:lnTo>
                  <a:pt x="194" y="102"/>
                </a:lnTo>
                <a:lnTo>
                  <a:pt x="192" y="104"/>
                </a:lnTo>
                <a:lnTo>
                  <a:pt x="190" y="106"/>
                </a:lnTo>
                <a:lnTo>
                  <a:pt x="192" y="106"/>
                </a:lnTo>
                <a:lnTo>
                  <a:pt x="192" y="108"/>
                </a:lnTo>
                <a:lnTo>
                  <a:pt x="192" y="110"/>
                </a:lnTo>
                <a:lnTo>
                  <a:pt x="192" y="112"/>
                </a:lnTo>
                <a:lnTo>
                  <a:pt x="194" y="110"/>
                </a:lnTo>
                <a:lnTo>
                  <a:pt x="196" y="110"/>
                </a:lnTo>
                <a:lnTo>
                  <a:pt x="198" y="108"/>
                </a:lnTo>
                <a:lnTo>
                  <a:pt x="200" y="108"/>
                </a:lnTo>
                <a:lnTo>
                  <a:pt x="202" y="110"/>
                </a:lnTo>
                <a:lnTo>
                  <a:pt x="204" y="108"/>
                </a:lnTo>
                <a:lnTo>
                  <a:pt x="206" y="110"/>
                </a:lnTo>
                <a:lnTo>
                  <a:pt x="208" y="110"/>
                </a:lnTo>
                <a:lnTo>
                  <a:pt x="210" y="108"/>
                </a:lnTo>
                <a:lnTo>
                  <a:pt x="212" y="108"/>
                </a:lnTo>
                <a:lnTo>
                  <a:pt x="214" y="106"/>
                </a:lnTo>
                <a:lnTo>
                  <a:pt x="216" y="106"/>
                </a:lnTo>
                <a:lnTo>
                  <a:pt x="218" y="108"/>
                </a:lnTo>
                <a:lnTo>
                  <a:pt x="220" y="108"/>
                </a:lnTo>
                <a:lnTo>
                  <a:pt x="222" y="108"/>
                </a:lnTo>
                <a:lnTo>
                  <a:pt x="222" y="106"/>
                </a:lnTo>
                <a:lnTo>
                  <a:pt x="224" y="104"/>
                </a:lnTo>
                <a:lnTo>
                  <a:pt x="224" y="106"/>
                </a:lnTo>
                <a:lnTo>
                  <a:pt x="224" y="108"/>
                </a:lnTo>
                <a:lnTo>
                  <a:pt x="224" y="110"/>
                </a:lnTo>
                <a:lnTo>
                  <a:pt x="224" y="112"/>
                </a:lnTo>
                <a:lnTo>
                  <a:pt x="224" y="114"/>
                </a:lnTo>
                <a:lnTo>
                  <a:pt x="226" y="116"/>
                </a:lnTo>
                <a:lnTo>
                  <a:pt x="224" y="118"/>
                </a:lnTo>
                <a:lnTo>
                  <a:pt x="224" y="120"/>
                </a:lnTo>
                <a:lnTo>
                  <a:pt x="224" y="122"/>
                </a:lnTo>
                <a:lnTo>
                  <a:pt x="224" y="124"/>
                </a:lnTo>
                <a:lnTo>
                  <a:pt x="224" y="126"/>
                </a:lnTo>
                <a:lnTo>
                  <a:pt x="224" y="130"/>
                </a:lnTo>
                <a:lnTo>
                  <a:pt x="224" y="132"/>
                </a:lnTo>
                <a:lnTo>
                  <a:pt x="224" y="134"/>
                </a:lnTo>
                <a:lnTo>
                  <a:pt x="224" y="136"/>
                </a:lnTo>
                <a:lnTo>
                  <a:pt x="224" y="138"/>
                </a:lnTo>
                <a:lnTo>
                  <a:pt x="222" y="138"/>
                </a:lnTo>
                <a:lnTo>
                  <a:pt x="222" y="140"/>
                </a:lnTo>
                <a:lnTo>
                  <a:pt x="222" y="142"/>
                </a:lnTo>
                <a:lnTo>
                  <a:pt x="222" y="144"/>
                </a:lnTo>
                <a:lnTo>
                  <a:pt x="222" y="146"/>
                </a:lnTo>
                <a:lnTo>
                  <a:pt x="224" y="148"/>
                </a:lnTo>
                <a:lnTo>
                  <a:pt x="220" y="148"/>
                </a:lnTo>
                <a:lnTo>
                  <a:pt x="188" y="148"/>
                </a:lnTo>
                <a:lnTo>
                  <a:pt x="188" y="150"/>
                </a:lnTo>
                <a:lnTo>
                  <a:pt x="188" y="162"/>
                </a:lnTo>
                <a:lnTo>
                  <a:pt x="186" y="164"/>
                </a:lnTo>
                <a:lnTo>
                  <a:pt x="186" y="176"/>
                </a:lnTo>
                <a:lnTo>
                  <a:pt x="186" y="178"/>
                </a:lnTo>
                <a:lnTo>
                  <a:pt x="186" y="190"/>
                </a:lnTo>
                <a:lnTo>
                  <a:pt x="186" y="192"/>
                </a:lnTo>
                <a:lnTo>
                  <a:pt x="186" y="202"/>
                </a:lnTo>
                <a:lnTo>
                  <a:pt x="186" y="204"/>
                </a:lnTo>
                <a:lnTo>
                  <a:pt x="186" y="214"/>
                </a:lnTo>
                <a:lnTo>
                  <a:pt x="186" y="216"/>
                </a:lnTo>
                <a:lnTo>
                  <a:pt x="188" y="218"/>
                </a:lnTo>
                <a:lnTo>
                  <a:pt x="188" y="220"/>
                </a:lnTo>
                <a:lnTo>
                  <a:pt x="190" y="222"/>
                </a:lnTo>
                <a:lnTo>
                  <a:pt x="192" y="224"/>
                </a:lnTo>
                <a:lnTo>
                  <a:pt x="194" y="226"/>
                </a:lnTo>
                <a:lnTo>
                  <a:pt x="196" y="228"/>
                </a:lnTo>
                <a:lnTo>
                  <a:pt x="196" y="230"/>
                </a:lnTo>
                <a:lnTo>
                  <a:pt x="198" y="232"/>
                </a:lnTo>
                <a:lnTo>
                  <a:pt x="200" y="234"/>
                </a:lnTo>
                <a:lnTo>
                  <a:pt x="202" y="236"/>
                </a:lnTo>
                <a:lnTo>
                  <a:pt x="204" y="238"/>
                </a:lnTo>
                <a:lnTo>
                  <a:pt x="206" y="238"/>
                </a:lnTo>
                <a:lnTo>
                  <a:pt x="206" y="240"/>
                </a:lnTo>
                <a:lnTo>
                  <a:pt x="208" y="242"/>
                </a:lnTo>
                <a:lnTo>
                  <a:pt x="210" y="244"/>
                </a:lnTo>
                <a:lnTo>
                  <a:pt x="212" y="244"/>
                </a:lnTo>
                <a:lnTo>
                  <a:pt x="208" y="246"/>
                </a:lnTo>
                <a:lnTo>
                  <a:pt x="206" y="246"/>
                </a:lnTo>
                <a:lnTo>
                  <a:pt x="204" y="246"/>
                </a:lnTo>
                <a:lnTo>
                  <a:pt x="202" y="248"/>
                </a:lnTo>
                <a:lnTo>
                  <a:pt x="200" y="248"/>
                </a:lnTo>
                <a:lnTo>
                  <a:pt x="198" y="248"/>
                </a:lnTo>
                <a:lnTo>
                  <a:pt x="196" y="248"/>
                </a:lnTo>
                <a:lnTo>
                  <a:pt x="194" y="248"/>
                </a:lnTo>
                <a:lnTo>
                  <a:pt x="192" y="250"/>
                </a:lnTo>
                <a:lnTo>
                  <a:pt x="190" y="250"/>
                </a:lnTo>
                <a:lnTo>
                  <a:pt x="188" y="250"/>
                </a:lnTo>
                <a:lnTo>
                  <a:pt x="186" y="250"/>
                </a:lnTo>
                <a:lnTo>
                  <a:pt x="184" y="252"/>
                </a:lnTo>
                <a:lnTo>
                  <a:pt x="182" y="252"/>
                </a:lnTo>
                <a:lnTo>
                  <a:pt x="180" y="252"/>
                </a:lnTo>
                <a:lnTo>
                  <a:pt x="178" y="252"/>
                </a:lnTo>
                <a:lnTo>
                  <a:pt x="176" y="252"/>
                </a:lnTo>
                <a:lnTo>
                  <a:pt x="174" y="252"/>
                </a:lnTo>
                <a:lnTo>
                  <a:pt x="172" y="252"/>
                </a:lnTo>
                <a:lnTo>
                  <a:pt x="170" y="252"/>
                </a:lnTo>
                <a:lnTo>
                  <a:pt x="168" y="252"/>
                </a:lnTo>
                <a:lnTo>
                  <a:pt x="166" y="252"/>
                </a:lnTo>
                <a:lnTo>
                  <a:pt x="164" y="252"/>
                </a:lnTo>
                <a:lnTo>
                  <a:pt x="162" y="252"/>
                </a:lnTo>
                <a:lnTo>
                  <a:pt x="160" y="252"/>
                </a:lnTo>
                <a:lnTo>
                  <a:pt x="158" y="252"/>
                </a:lnTo>
                <a:lnTo>
                  <a:pt x="156" y="250"/>
                </a:lnTo>
                <a:lnTo>
                  <a:pt x="154" y="250"/>
                </a:lnTo>
                <a:lnTo>
                  <a:pt x="152" y="250"/>
                </a:lnTo>
                <a:lnTo>
                  <a:pt x="150" y="250"/>
                </a:lnTo>
                <a:lnTo>
                  <a:pt x="148" y="250"/>
                </a:lnTo>
                <a:lnTo>
                  <a:pt x="146" y="250"/>
                </a:lnTo>
                <a:lnTo>
                  <a:pt x="144" y="250"/>
                </a:lnTo>
                <a:lnTo>
                  <a:pt x="142" y="250"/>
                </a:lnTo>
                <a:lnTo>
                  <a:pt x="138" y="250"/>
                </a:lnTo>
                <a:lnTo>
                  <a:pt x="136" y="248"/>
                </a:lnTo>
                <a:lnTo>
                  <a:pt x="134" y="248"/>
                </a:lnTo>
                <a:lnTo>
                  <a:pt x="132" y="250"/>
                </a:lnTo>
                <a:lnTo>
                  <a:pt x="130" y="248"/>
                </a:lnTo>
                <a:lnTo>
                  <a:pt x="128" y="248"/>
                </a:lnTo>
                <a:lnTo>
                  <a:pt x="126" y="246"/>
                </a:lnTo>
                <a:lnTo>
                  <a:pt x="124" y="246"/>
                </a:lnTo>
                <a:lnTo>
                  <a:pt x="124" y="244"/>
                </a:lnTo>
                <a:lnTo>
                  <a:pt x="122" y="242"/>
                </a:lnTo>
                <a:lnTo>
                  <a:pt x="122" y="240"/>
                </a:lnTo>
                <a:lnTo>
                  <a:pt x="104" y="240"/>
                </a:lnTo>
                <a:lnTo>
                  <a:pt x="102" y="240"/>
                </a:lnTo>
                <a:lnTo>
                  <a:pt x="98" y="240"/>
                </a:lnTo>
                <a:lnTo>
                  <a:pt x="96" y="240"/>
                </a:lnTo>
                <a:lnTo>
                  <a:pt x="44" y="240"/>
                </a:lnTo>
                <a:lnTo>
                  <a:pt x="42" y="240"/>
                </a:lnTo>
                <a:lnTo>
                  <a:pt x="40" y="240"/>
                </a:lnTo>
                <a:lnTo>
                  <a:pt x="38" y="238"/>
                </a:lnTo>
                <a:lnTo>
                  <a:pt x="36" y="236"/>
                </a:lnTo>
                <a:lnTo>
                  <a:pt x="34" y="236"/>
                </a:lnTo>
                <a:lnTo>
                  <a:pt x="32" y="234"/>
                </a:lnTo>
                <a:lnTo>
                  <a:pt x="30" y="232"/>
                </a:lnTo>
                <a:lnTo>
                  <a:pt x="28" y="232"/>
                </a:lnTo>
                <a:lnTo>
                  <a:pt x="26" y="230"/>
                </a:lnTo>
                <a:lnTo>
                  <a:pt x="24" y="232"/>
                </a:lnTo>
                <a:lnTo>
                  <a:pt x="22" y="232"/>
                </a:lnTo>
                <a:lnTo>
                  <a:pt x="20" y="234"/>
                </a:lnTo>
                <a:lnTo>
                  <a:pt x="18" y="234"/>
                </a:lnTo>
                <a:lnTo>
                  <a:pt x="16" y="236"/>
                </a:lnTo>
                <a:lnTo>
                  <a:pt x="14" y="236"/>
                </a:lnTo>
                <a:lnTo>
                  <a:pt x="12" y="236"/>
                </a:lnTo>
                <a:lnTo>
                  <a:pt x="10" y="236"/>
                </a:lnTo>
                <a:lnTo>
                  <a:pt x="8" y="236"/>
                </a:lnTo>
                <a:lnTo>
                  <a:pt x="6" y="234"/>
                </a:lnTo>
                <a:lnTo>
                  <a:pt x="4" y="236"/>
                </a:lnTo>
                <a:lnTo>
                  <a:pt x="2" y="236"/>
                </a:lnTo>
                <a:lnTo>
                  <a:pt x="0" y="23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1" name="Freeform 2355">
            <a:extLst>
              <a:ext uri="{FF2B5EF4-FFF2-40B4-BE49-F238E27FC236}">
                <a16:creationId xmlns:a16="http://schemas.microsoft.com/office/drawing/2014/main" id="{FA766074-6366-4473-AFDE-2F5F484C454E}"/>
              </a:ext>
            </a:extLst>
          </p:cNvPr>
          <p:cNvSpPr>
            <a:spLocks/>
          </p:cNvSpPr>
          <p:nvPr/>
        </p:nvSpPr>
        <p:spPr bwMode="auto">
          <a:xfrm>
            <a:off x="4549778" y="4153692"/>
            <a:ext cx="358775" cy="400051"/>
          </a:xfrm>
          <a:custGeom>
            <a:avLst/>
            <a:gdLst>
              <a:gd name="T0" fmla="*/ 5040313 w 226"/>
              <a:gd name="T1" fmla="*/ 554434375 h 252"/>
              <a:gd name="T2" fmla="*/ 5040313 w 226"/>
              <a:gd name="T3" fmla="*/ 519152188 h 252"/>
              <a:gd name="T4" fmla="*/ 20161250 w 226"/>
              <a:gd name="T5" fmla="*/ 488910313 h 252"/>
              <a:gd name="T6" fmla="*/ 25201563 w 226"/>
              <a:gd name="T7" fmla="*/ 453628125 h 252"/>
              <a:gd name="T8" fmla="*/ 35282188 w 226"/>
              <a:gd name="T9" fmla="*/ 418345938 h 252"/>
              <a:gd name="T10" fmla="*/ 50403125 w 226"/>
              <a:gd name="T11" fmla="*/ 383063750 h 252"/>
              <a:gd name="T12" fmla="*/ 70564375 w 226"/>
              <a:gd name="T13" fmla="*/ 352821875 h 252"/>
              <a:gd name="T14" fmla="*/ 90725625 w 226"/>
              <a:gd name="T15" fmla="*/ 327620313 h 252"/>
              <a:gd name="T16" fmla="*/ 95765938 w 226"/>
              <a:gd name="T17" fmla="*/ 287297813 h 252"/>
              <a:gd name="T18" fmla="*/ 95765938 w 226"/>
              <a:gd name="T19" fmla="*/ 252015625 h 252"/>
              <a:gd name="T20" fmla="*/ 75604688 w 226"/>
              <a:gd name="T21" fmla="*/ 216733438 h 252"/>
              <a:gd name="T22" fmla="*/ 65524063 w 226"/>
              <a:gd name="T23" fmla="*/ 181451250 h 252"/>
              <a:gd name="T24" fmla="*/ 60483750 w 226"/>
              <a:gd name="T25" fmla="*/ 166330313 h 252"/>
              <a:gd name="T26" fmla="*/ 75604688 w 226"/>
              <a:gd name="T27" fmla="*/ 146169063 h 252"/>
              <a:gd name="T28" fmla="*/ 70564375 w 226"/>
              <a:gd name="T29" fmla="*/ 115927188 h 252"/>
              <a:gd name="T30" fmla="*/ 55443438 w 226"/>
              <a:gd name="T31" fmla="*/ 85685313 h 252"/>
              <a:gd name="T32" fmla="*/ 45362813 w 226"/>
              <a:gd name="T33" fmla="*/ 50403125 h 252"/>
              <a:gd name="T34" fmla="*/ 30241875 w 226"/>
              <a:gd name="T35" fmla="*/ 20161250 h 252"/>
              <a:gd name="T36" fmla="*/ 60483750 w 226"/>
              <a:gd name="T37" fmla="*/ 5040313 h 252"/>
              <a:gd name="T38" fmla="*/ 85685313 w 226"/>
              <a:gd name="T39" fmla="*/ 0 h 252"/>
              <a:gd name="T40" fmla="*/ 126007813 w 226"/>
              <a:gd name="T41" fmla="*/ 5040313 h 252"/>
              <a:gd name="T42" fmla="*/ 176410938 w 226"/>
              <a:gd name="T43" fmla="*/ 0 h 252"/>
              <a:gd name="T44" fmla="*/ 221773750 w 226"/>
              <a:gd name="T45" fmla="*/ 0 h 252"/>
              <a:gd name="T46" fmla="*/ 231854375 w 226"/>
              <a:gd name="T47" fmla="*/ 25201563 h 252"/>
              <a:gd name="T48" fmla="*/ 241935000 w 226"/>
              <a:gd name="T49" fmla="*/ 55443438 h 252"/>
              <a:gd name="T50" fmla="*/ 252015625 w 226"/>
              <a:gd name="T51" fmla="*/ 90725625 h 252"/>
              <a:gd name="T52" fmla="*/ 272176875 w 226"/>
              <a:gd name="T53" fmla="*/ 120967500 h 252"/>
              <a:gd name="T54" fmla="*/ 297378438 w 226"/>
              <a:gd name="T55" fmla="*/ 110886875 h 252"/>
              <a:gd name="T56" fmla="*/ 352821875 w 226"/>
              <a:gd name="T57" fmla="*/ 110886875 h 252"/>
              <a:gd name="T58" fmla="*/ 357862188 w 226"/>
              <a:gd name="T59" fmla="*/ 85685313 h 252"/>
              <a:gd name="T60" fmla="*/ 398184688 w 226"/>
              <a:gd name="T61" fmla="*/ 55443438 h 252"/>
              <a:gd name="T62" fmla="*/ 463708750 w 226"/>
              <a:gd name="T63" fmla="*/ 75604688 h 252"/>
              <a:gd name="T64" fmla="*/ 463708750 w 226"/>
              <a:gd name="T65" fmla="*/ 105846563 h 252"/>
              <a:gd name="T66" fmla="*/ 468749063 w 226"/>
              <a:gd name="T67" fmla="*/ 141128750 h 252"/>
              <a:gd name="T68" fmla="*/ 468749063 w 226"/>
              <a:gd name="T69" fmla="*/ 176410938 h 252"/>
              <a:gd name="T70" fmla="*/ 473789375 w 226"/>
              <a:gd name="T71" fmla="*/ 211693125 h 252"/>
              <a:gd name="T72" fmla="*/ 483870000 w 226"/>
              <a:gd name="T73" fmla="*/ 241935000 h 252"/>
              <a:gd name="T74" fmla="*/ 483870000 w 226"/>
              <a:gd name="T75" fmla="*/ 267136563 h 252"/>
              <a:gd name="T76" fmla="*/ 493950625 w 226"/>
              <a:gd name="T77" fmla="*/ 277217188 h 252"/>
              <a:gd name="T78" fmla="*/ 534273125 w 226"/>
              <a:gd name="T79" fmla="*/ 272176875 h 252"/>
              <a:gd name="T80" fmla="*/ 564515000 w 226"/>
              <a:gd name="T81" fmla="*/ 267136563 h 252"/>
              <a:gd name="T82" fmla="*/ 564515000 w 226"/>
              <a:gd name="T83" fmla="*/ 297378438 h 252"/>
              <a:gd name="T84" fmla="*/ 564515000 w 226"/>
              <a:gd name="T85" fmla="*/ 342741250 h 252"/>
              <a:gd name="T86" fmla="*/ 554434375 w 226"/>
              <a:gd name="T87" fmla="*/ 372983125 h 252"/>
              <a:gd name="T88" fmla="*/ 468749063 w 226"/>
              <a:gd name="T89" fmla="*/ 483870000 h 252"/>
              <a:gd name="T90" fmla="*/ 478829688 w 226"/>
              <a:gd name="T91" fmla="*/ 559474688 h 252"/>
              <a:gd name="T92" fmla="*/ 514111875 w 226"/>
              <a:gd name="T93" fmla="*/ 599797188 h 252"/>
              <a:gd name="T94" fmla="*/ 519152188 w 226"/>
              <a:gd name="T95" fmla="*/ 619958438 h 252"/>
              <a:gd name="T96" fmla="*/ 478829688 w 226"/>
              <a:gd name="T97" fmla="*/ 630039063 h 252"/>
              <a:gd name="T98" fmla="*/ 448587813 w 226"/>
              <a:gd name="T99" fmla="*/ 635079375 h 252"/>
              <a:gd name="T100" fmla="*/ 418345938 w 226"/>
              <a:gd name="T101" fmla="*/ 635079375 h 252"/>
              <a:gd name="T102" fmla="*/ 383063750 w 226"/>
              <a:gd name="T103" fmla="*/ 630039063 h 252"/>
              <a:gd name="T104" fmla="*/ 342741250 w 226"/>
              <a:gd name="T105" fmla="*/ 624998750 h 252"/>
              <a:gd name="T106" fmla="*/ 307459063 w 226"/>
              <a:gd name="T107" fmla="*/ 609877813 h 252"/>
              <a:gd name="T108" fmla="*/ 105846563 w 226"/>
              <a:gd name="T109" fmla="*/ 604837500 h 252"/>
              <a:gd name="T110" fmla="*/ 75604688 w 226"/>
              <a:gd name="T111" fmla="*/ 584676250 h 252"/>
              <a:gd name="T112" fmla="*/ 35282188 w 226"/>
              <a:gd name="T113" fmla="*/ 594756875 h 252"/>
              <a:gd name="T114" fmla="*/ 0 w 226"/>
              <a:gd name="T115" fmla="*/ 599797188 h 25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26" h="252">
                <a:moveTo>
                  <a:pt x="0" y="238"/>
                </a:moveTo>
                <a:lnTo>
                  <a:pt x="0" y="236"/>
                </a:lnTo>
                <a:lnTo>
                  <a:pt x="0" y="234"/>
                </a:lnTo>
                <a:lnTo>
                  <a:pt x="0" y="232"/>
                </a:lnTo>
                <a:lnTo>
                  <a:pt x="0" y="230"/>
                </a:lnTo>
                <a:lnTo>
                  <a:pt x="2" y="228"/>
                </a:lnTo>
                <a:lnTo>
                  <a:pt x="2" y="226"/>
                </a:lnTo>
                <a:lnTo>
                  <a:pt x="2" y="220"/>
                </a:lnTo>
                <a:lnTo>
                  <a:pt x="2" y="218"/>
                </a:lnTo>
                <a:lnTo>
                  <a:pt x="2" y="216"/>
                </a:lnTo>
                <a:lnTo>
                  <a:pt x="2" y="214"/>
                </a:lnTo>
                <a:lnTo>
                  <a:pt x="0" y="212"/>
                </a:lnTo>
                <a:lnTo>
                  <a:pt x="2" y="212"/>
                </a:lnTo>
                <a:lnTo>
                  <a:pt x="0" y="210"/>
                </a:lnTo>
                <a:lnTo>
                  <a:pt x="0" y="208"/>
                </a:lnTo>
                <a:lnTo>
                  <a:pt x="2" y="206"/>
                </a:lnTo>
                <a:lnTo>
                  <a:pt x="4" y="206"/>
                </a:lnTo>
                <a:lnTo>
                  <a:pt x="4" y="204"/>
                </a:lnTo>
                <a:lnTo>
                  <a:pt x="6" y="202"/>
                </a:lnTo>
                <a:lnTo>
                  <a:pt x="6" y="200"/>
                </a:lnTo>
                <a:lnTo>
                  <a:pt x="6" y="198"/>
                </a:lnTo>
                <a:lnTo>
                  <a:pt x="6" y="196"/>
                </a:lnTo>
                <a:lnTo>
                  <a:pt x="8" y="194"/>
                </a:lnTo>
                <a:lnTo>
                  <a:pt x="8" y="192"/>
                </a:lnTo>
                <a:lnTo>
                  <a:pt x="8" y="190"/>
                </a:lnTo>
                <a:lnTo>
                  <a:pt x="8" y="188"/>
                </a:lnTo>
                <a:lnTo>
                  <a:pt x="10" y="186"/>
                </a:lnTo>
                <a:lnTo>
                  <a:pt x="10" y="184"/>
                </a:lnTo>
                <a:lnTo>
                  <a:pt x="10" y="182"/>
                </a:lnTo>
                <a:lnTo>
                  <a:pt x="10" y="180"/>
                </a:lnTo>
                <a:lnTo>
                  <a:pt x="12" y="178"/>
                </a:lnTo>
                <a:lnTo>
                  <a:pt x="12" y="176"/>
                </a:lnTo>
                <a:lnTo>
                  <a:pt x="10" y="174"/>
                </a:lnTo>
                <a:lnTo>
                  <a:pt x="12" y="172"/>
                </a:lnTo>
                <a:lnTo>
                  <a:pt x="12" y="170"/>
                </a:lnTo>
                <a:lnTo>
                  <a:pt x="12" y="168"/>
                </a:lnTo>
                <a:lnTo>
                  <a:pt x="14" y="166"/>
                </a:lnTo>
                <a:lnTo>
                  <a:pt x="14" y="164"/>
                </a:lnTo>
                <a:lnTo>
                  <a:pt x="14" y="162"/>
                </a:lnTo>
                <a:lnTo>
                  <a:pt x="14" y="160"/>
                </a:lnTo>
                <a:lnTo>
                  <a:pt x="14" y="158"/>
                </a:lnTo>
                <a:lnTo>
                  <a:pt x="16" y="156"/>
                </a:lnTo>
                <a:lnTo>
                  <a:pt x="18" y="154"/>
                </a:lnTo>
                <a:lnTo>
                  <a:pt x="20" y="152"/>
                </a:lnTo>
                <a:lnTo>
                  <a:pt x="20" y="150"/>
                </a:lnTo>
                <a:lnTo>
                  <a:pt x="22" y="148"/>
                </a:lnTo>
                <a:lnTo>
                  <a:pt x="22" y="146"/>
                </a:lnTo>
                <a:lnTo>
                  <a:pt x="22" y="144"/>
                </a:lnTo>
                <a:lnTo>
                  <a:pt x="24" y="142"/>
                </a:lnTo>
                <a:lnTo>
                  <a:pt x="26" y="140"/>
                </a:lnTo>
                <a:lnTo>
                  <a:pt x="28" y="140"/>
                </a:lnTo>
                <a:lnTo>
                  <a:pt x="30" y="140"/>
                </a:lnTo>
                <a:lnTo>
                  <a:pt x="32" y="138"/>
                </a:lnTo>
                <a:lnTo>
                  <a:pt x="32" y="136"/>
                </a:lnTo>
                <a:lnTo>
                  <a:pt x="34" y="136"/>
                </a:lnTo>
                <a:lnTo>
                  <a:pt x="34" y="134"/>
                </a:lnTo>
                <a:lnTo>
                  <a:pt x="36" y="132"/>
                </a:lnTo>
                <a:lnTo>
                  <a:pt x="36" y="130"/>
                </a:lnTo>
                <a:lnTo>
                  <a:pt x="36" y="128"/>
                </a:lnTo>
                <a:lnTo>
                  <a:pt x="38" y="126"/>
                </a:lnTo>
                <a:lnTo>
                  <a:pt x="38" y="124"/>
                </a:lnTo>
                <a:lnTo>
                  <a:pt x="38" y="122"/>
                </a:lnTo>
                <a:lnTo>
                  <a:pt x="38" y="118"/>
                </a:lnTo>
                <a:lnTo>
                  <a:pt x="38" y="116"/>
                </a:lnTo>
                <a:lnTo>
                  <a:pt x="38" y="114"/>
                </a:lnTo>
                <a:lnTo>
                  <a:pt x="38" y="112"/>
                </a:lnTo>
                <a:lnTo>
                  <a:pt x="38" y="110"/>
                </a:lnTo>
                <a:lnTo>
                  <a:pt x="38" y="108"/>
                </a:lnTo>
                <a:lnTo>
                  <a:pt x="38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100"/>
                </a:lnTo>
                <a:lnTo>
                  <a:pt x="36" y="98"/>
                </a:lnTo>
                <a:lnTo>
                  <a:pt x="34" y="96"/>
                </a:lnTo>
                <a:lnTo>
                  <a:pt x="34" y="94"/>
                </a:lnTo>
                <a:lnTo>
                  <a:pt x="32" y="92"/>
                </a:lnTo>
                <a:lnTo>
                  <a:pt x="32" y="90"/>
                </a:lnTo>
                <a:lnTo>
                  <a:pt x="30" y="88"/>
                </a:lnTo>
                <a:lnTo>
                  <a:pt x="30" y="86"/>
                </a:lnTo>
                <a:lnTo>
                  <a:pt x="30" y="84"/>
                </a:lnTo>
                <a:lnTo>
                  <a:pt x="28" y="82"/>
                </a:lnTo>
                <a:lnTo>
                  <a:pt x="28" y="80"/>
                </a:lnTo>
                <a:lnTo>
                  <a:pt x="28" y="78"/>
                </a:lnTo>
                <a:lnTo>
                  <a:pt x="26" y="76"/>
                </a:lnTo>
                <a:lnTo>
                  <a:pt x="26" y="74"/>
                </a:lnTo>
                <a:lnTo>
                  <a:pt x="26" y="72"/>
                </a:lnTo>
                <a:lnTo>
                  <a:pt x="26" y="70"/>
                </a:lnTo>
                <a:lnTo>
                  <a:pt x="24" y="70"/>
                </a:lnTo>
                <a:lnTo>
                  <a:pt x="24" y="68"/>
                </a:lnTo>
                <a:lnTo>
                  <a:pt x="24" y="66"/>
                </a:lnTo>
                <a:lnTo>
                  <a:pt x="24" y="64"/>
                </a:lnTo>
                <a:lnTo>
                  <a:pt x="26" y="64"/>
                </a:lnTo>
                <a:lnTo>
                  <a:pt x="24" y="66"/>
                </a:lnTo>
                <a:lnTo>
                  <a:pt x="26" y="66"/>
                </a:lnTo>
                <a:lnTo>
                  <a:pt x="26" y="64"/>
                </a:lnTo>
                <a:lnTo>
                  <a:pt x="28" y="62"/>
                </a:lnTo>
                <a:lnTo>
                  <a:pt x="30" y="60"/>
                </a:lnTo>
                <a:lnTo>
                  <a:pt x="30" y="58"/>
                </a:lnTo>
                <a:lnTo>
                  <a:pt x="30" y="56"/>
                </a:lnTo>
                <a:lnTo>
                  <a:pt x="30" y="54"/>
                </a:lnTo>
                <a:lnTo>
                  <a:pt x="30" y="52"/>
                </a:lnTo>
                <a:lnTo>
                  <a:pt x="28" y="50"/>
                </a:lnTo>
                <a:lnTo>
                  <a:pt x="28" y="48"/>
                </a:lnTo>
                <a:lnTo>
                  <a:pt x="28" y="46"/>
                </a:lnTo>
                <a:lnTo>
                  <a:pt x="26" y="44"/>
                </a:lnTo>
                <a:lnTo>
                  <a:pt x="26" y="42"/>
                </a:lnTo>
                <a:lnTo>
                  <a:pt x="26" y="40"/>
                </a:lnTo>
                <a:lnTo>
                  <a:pt x="24" y="38"/>
                </a:lnTo>
                <a:lnTo>
                  <a:pt x="24" y="36"/>
                </a:lnTo>
                <a:lnTo>
                  <a:pt x="24" y="34"/>
                </a:lnTo>
                <a:lnTo>
                  <a:pt x="22" y="34"/>
                </a:lnTo>
                <a:lnTo>
                  <a:pt x="22" y="32"/>
                </a:lnTo>
                <a:lnTo>
                  <a:pt x="20" y="30"/>
                </a:lnTo>
                <a:lnTo>
                  <a:pt x="20" y="28"/>
                </a:lnTo>
                <a:lnTo>
                  <a:pt x="20" y="26"/>
                </a:lnTo>
                <a:lnTo>
                  <a:pt x="20" y="24"/>
                </a:lnTo>
                <a:lnTo>
                  <a:pt x="20" y="22"/>
                </a:lnTo>
                <a:lnTo>
                  <a:pt x="18" y="20"/>
                </a:lnTo>
                <a:lnTo>
                  <a:pt x="16" y="18"/>
                </a:lnTo>
                <a:lnTo>
                  <a:pt x="16" y="16"/>
                </a:lnTo>
                <a:lnTo>
                  <a:pt x="14" y="14"/>
                </a:lnTo>
                <a:lnTo>
                  <a:pt x="14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4" y="0"/>
                </a:lnTo>
                <a:lnTo>
                  <a:pt x="26" y="2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2"/>
                </a:lnTo>
                <a:lnTo>
                  <a:pt x="88" y="0"/>
                </a:lnTo>
                <a:lnTo>
                  <a:pt x="90" y="2"/>
                </a:lnTo>
                <a:lnTo>
                  <a:pt x="90" y="4"/>
                </a:lnTo>
                <a:lnTo>
                  <a:pt x="90" y="6"/>
                </a:lnTo>
                <a:lnTo>
                  <a:pt x="92" y="8"/>
                </a:lnTo>
                <a:lnTo>
                  <a:pt x="92" y="10"/>
                </a:lnTo>
                <a:lnTo>
                  <a:pt x="92" y="12"/>
                </a:lnTo>
                <a:lnTo>
                  <a:pt x="92" y="14"/>
                </a:lnTo>
                <a:lnTo>
                  <a:pt x="92" y="16"/>
                </a:lnTo>
                <a:lnTo>
                  <a:pt x="94" y="18"/>
                </a:lnTo>
                <a:lnTo>
                  <a:pt x="94" y="20"/>
                </a:lnTo>
                <a:lnTo>
                  <a:pt x="96" y="22"/>
                </a:lnTo>
                <a:lnTo>
                  <a:pt x="96" y="24"/>
                </a:lnTo>
                <a:lnTo>
                  <a:pt x="96" y="26"/>
                </a:lnTo>
                <a:lnTo>
                  <a:pt x="96" y="28"/>
                </a:lnTo>
                <a:lnTo>
                  <a:pt x="96" y="30"/>
                </a:lnTo>
                <a:lnTo>
                  <a:pt x="98" y="32"/>
                </a:lnTo>
                <a:lnTo>
                  <a:pt x="100" y="34"/>
                </a:lnTo>
                <a:lnTo>
                  <a:pt x="100" y="36"/>
                </a:lnTo>
                <a:lnTo>
                  <a:pt x="102" y="36"/>
                </a:lnTo>
                <a:lnTo>
                  <a:pt x="102" y="38"/>
                </a:lnTo>
                <a:lnTo>
                  <a:pt x="102" y="40"/>
                </a:lnTo>
                <a:lnTo>
                  <a:pt x="104" y="42"/>
                </a:lnTo>
                <a:lnTo>
                  <a:pt x="104" y="44"/>
                </a:lnTo>
                <a:lnTo>
                  <a:pt x="106" y="44"/>
                </a:lnTo>
                <a:lnTo>
                  <a:pt x="106" y="46"/>
                </a:lnTo>
                <a:lnTo>
                  <a:pt x="108" y="48"/>
                </a:lnTo>
                <a:lnTo>
                  <a:pt x="110" y="46"/>
                </a:lnTo>
                <a:lnTo>
                  <a:pt x="112" y="46"/>
                </a:lnTo>
                <a:lnTo>
                  <a:pt x="114" y="46"/>
                </a:lnTo>
                <a:lnTo>
                  <a:pt x="116" y="48"/>
                </a:lnTo>
                <a:lnTo>
                  <a:pt x="118" y="48"/>
                </a:lnTo>
                <a:lnTo>
                  <a:pt x="118" y="46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4"/>
                </a:lnTo>
                <a:lnTo>
                  <a:pt x="126" y="44"/>
                </a:lnTo>
                <a:lnTo>
                  <a:pt x="128" y="44"/>
                </a:lnTo>
                <a:lnTo>
                  <a:pt x="130" y="44"/>
                </a:lnTo>
                <a:lnTo>
                  <a:pt x="140" y="44"/>
                </a:lnTo>
                <a:lnTo>
                  <a:pt x="140" y="42"/>
                </a:lnTo>
                <a:lnTo>
                  <a:pt x="140" y="40"/>
                </a:lnTo>
                <a:lnTo>
                  <a:pt x="140" y="38"/>
                </a:lnTo>
                <a:lnTo>
                  <a:pt x="140" y="36"/>
                </a:lnTo>
                <a:lnTo>
                  <a:pt x="142" y="36"/>
                </a:lnTo>
                <a:lnTo>
                  <a:pt x="142" y="34"/>
                </a:lnTo>
                <a:lnTo>
                  <a:pt x="142" y="32"/>
                </a:lnTo>
                <a:lnTo>
                  <a:pt x="142" y="30"/>
                </a:lnTo>
                <a:lnTo>
                  <a:pt x="142" y="28"/>
                </a:lnTo>
                <a:lnTo>
                  <a:pt x="144" y="26"/>
                </a:lnTo>
                <a:lnTo>
                  <a:pt x="144" y="24"/>
                </a:lnTo>
                <a:lnTo>
                  <a:pt x="158" y="24"/>
                </a:lnTo>
                <a:lnTo>
                  <a:pt x="158" y="22"/>
                </a:lnTo>
                <a:lnTo>
                  <a:pt x="164" y="22"/>
                </a:lnTo>
                <a:lnTo>
                  <a:pt x="162" y="24"/>
                </a:lnTo>
                <a:lnTo>
                  <a:pt x="162" y="26"/>
                </a:lnTo>
                <a:lnTo>
                  <a:pt x="162" y="28"/>
                </a:lnTo>
                <a:lnTo>
                  <a:pt x="162" y="30"/>
                </a:lnTo>
                <a:lnTo>
                  <a:pt x="182" y="30"/>
                </a:lnTo>
                <a:lnTo>
                  <a:pt x="184" y="30"/>
                </a:lnTo>
                <a:lnTo>
                  <a:pt x="186" y="32"/>
                </a:lnTo>
                <a:lnTo>
                  <a:pt x="186" y="34"/>
                </a:lnTo>
                <a:lnTo>
                  <a:pt x="186" y="36"/>
                </a:lnTo>
                <a:lnTo>
                  <a:pt x="184" y="38"/>
                </a:lnTo>
                <a:lnTo>
                  <a:pt x="184" y="40"/>
                </a:lnTo>
                <a:lnTo>
                  <a:pt x="184" y="42"/>
                </a:lnTo>
                <a:lnTo>
                  <a:pt x="184" y="44"/>
                </a:lnTo>
                <a:lnTo>
                  <a:pt x="184" y="46"/>
                </a:lnTo>
                <a:lnTo>
                  <a:pt x="186" y="48"/>
                </a:lnTo>
                <a:lnTo>
                  <a:pt x="186" y="50"/>
                </a:lnTo>
                <a:lnTo>
                  <a:pt x="186" y="52"/>
                </a:lnTo>
                <a:lnTo>
                  <a:pt x="186" y="54"/>
                </a:lnTo>
                <a:lnTo>
                  <a:pt x="186" y="56"/>
                </a:lnTo>
                <a:lnTo>
                  <a:pt x="186" y="58"/>
                </a:lnTo>
                <a:lnTo>
                  <a:pt x="186" y="60"/>
                </a:lnTo>
                <a:lnTo>
                  <a:pt x="186" y="62"/>
                </a:lnTo>
                <a:lnTo>
                  <a:pt x="186" y="64"/>
                </a:lnTo>
                <a:lnTo>
                  <a:pt x="186" y="66"/>
                </a:lnTo>
                <a:lnTo>
                  <a:pt x="184" y="68"/>
                </a:lnTo>
                <a:lnTo>
                  <a:pt x="186" y="70"/>
                </a:lnTo>
                <a:lnTo>
                  <a:pt x="184" y="72"/>
                </a:lnTo>
                <a:lnTo>
                  <a:pt x="184" y="74"/>
                </a:lnTo>
                <a:lnTo>
                  <a:pt x="184" y="76"/>
                </a:lnTo>
                <a:lnTo>
                  <a:pt x="186" y="78"/>
                </a:lnTo>
                <a:lnTo>
                  <a:pt x="186" y="80"/>
                </a:lnTo>
                <a:lnTo>
                  <a:pt x="188" y="82"/>
                </a:lnTo>
                <a:lnTo>
                  <a:pt x="188" y="84"/>
                </a:lnTo>
                <a:lnTo>
                  <a:pt x="190" y="84"/>
                </a:lnTo>
                <a:lnTo>
                  <a:pt x="190" y="86"/>
                </a:lnTo>
                <a:lnTo>
                  <a:pt x="192" y="86"/>
                </a:lnTo>
                <a:lnTo>
                  <a:pt x="192" y="88"/>
                </a:lnTo>
                <a:lnTo>
                  <a:pt x="192" y="90"/>
                </a:lnTo>
                <a:lnTo>
                  <a:pt x="192" y="92"/>
                </a:lnTo>
                <a:lnTo>
                  <a:pt x="194" y="94"/>
                </a:lnTo>
                <a:lnTo>
                  <a:pt x="192" y="96"/>
                </a:lnTo>
                <a:lnTo>
                  <a:pt x="194" y="98"/>
                </a:lnTo>
                <a:lnTo>
                  <a:pt x="194" y="100"/>
                </a:lnTo>
                <a:lnTo>
                  <a:pt x="194" y="102"/>
                </a:lnTo>
                <a:lnTo>
                  <a:pt x="192" y="104"/>
                </a:lnTo>
                <a:lnTo>
                  <a:pt x="190" y="106"/>
                </a:lnTo>
                <a:lnTo>
                  <a:pt x="192" y="106"/>
                </a:lnTo>
                <a:lnTo>
                  <a:pt x="192" y="108"/>
                </a:lnTo>
                <a:lnTo>
                  <a:pt x="192" y="110"/>
                </a:lnTo>
                <a:lnTo>
                  <a:pt x="192" y="112"/>
                </a:lnTo>
                <a:lnTo>
                  <a:pt x="194" y="110"/>
                </a:lnTo>
                <a:lnTo>
                  <a:pt x="196" y="110"/>
                </a:lnTo>
                <a:lnTo>
                  <a:pt x="198" y="108"/>
                </a:lnTo>
                <a:lnTo>
                  <a:pt x="200" y="108"/>
                </a:lnTo>
                <a:lnTo>
                  <a:pt x="202" y="110"/>
                </a:lnTo>
                <a:lnTo>
                  <a:pt x="204" y="108"/>
                </a:lnTo>
                <a:lnTo>
                  <a:pt x="206" y="110"/>
                </a:lnTo>
                <a:lnTo>
                  <a:pt x="208" y="110"/>
                </a:lnTo>
                <a:lnTo>
                  <a:pt x="210" y="108"/>
                </a:lnTo>
                <a:lnTo>
                  <a:pt x="212" y="108"/>
                </a:lnTo>
                <a:lnTo>
                  <a:pt x="214" y="106"/>
                </a:lnTo>
                <a:lnTo>
                  <a:pt x="216" y="106"/>
                </a:lnTo>
                <a:lnTo>
                  <a:pt x="218" y="108"/>
                </a:lnTo>
                <a:lnTo>
                  <a:pt x="220" y="108"/>
                </a:lnTo>
                <a:lnTo>
                  <a:pt x="222" y="108"/>
                </a:lnTo>
                <a:lnTo>
                  <a:pt x="222" y="106"/>
                </a:lnTo>
                <a:lnTo>
                  <a:pt x="224" y="104"/>
                </a:lnTo>
                <a:lnTo>
                  <a:pt x="224" y="106"/>
                </a:lnTo>
                <a:lnTo>
                  <a:pt x="224" y="108"/>
                </a:lnTo>
                <a:lnTo>
                  <a:pt x="224" y="110"/>
                </a:lnTo>
                <a:lnTo>
                  <a:pt x="224" y="112"/>
                </a:lnTo>
                <a:lnTo>
                  <a:pt x="224" y="114"/>
                </a:lnTo>
                <a:lnTo>
                  <a:pt x="226" y="116"/>
                </a:lnTo>
                <a:lnTo>
                  <a:pt x="224" y="118"/>
                </a:lnTo>
                <a:lnTo>
                  <a:pt x="224" y="120"/>
                </a:lnTo>
                <a:lnTo>
                  <a:pt x="224" y="122"/>
                </a:lnTo>
                <a:lnTo>
                  <a:pt x="224" y="124"/>
                </a:lnTo>
                <a:lnTo>
                  <a:pt x="224" y="126"/>
                </a:lnTo>
                <a:lnTo>
                  <a:pt x="224" y="130"/>
                </a:lnTo>
                <a:lnTo>
                  <a:pt x="224" y="132"/>
                </a:lnTo>
                <a:lnTo>
                  <a:pt x="224" y="134"/>
                </a:lnTo>
                <a:lnTo>
                  <a:pt x="224" y="136"/>
                </a:lnTo>
                <a:lnTo>
                  <a:pt x="224" y="138"/>
                </a:lnTo>
                <a:lnTo>
                  <a:pt x="222" y="138"/>
                </a:lnTo>
                <a:lnTo>
                  <a:pt x="222" y="140"/>
                </a:lnTo>
                <a:lnTo>
                  <a:pt x="222" y="142"/>
                </a:lnTo>
                <a:lnTo>
                  <a:pt x="222" y="144"/>
                </a:lnTo>
                <a:lnTo>
                  <a:pt x="222" y="146"/>
                </a:lnTo>
                <a:lnTo>
                  <a:pt x="224" y="148"/>
                </a:lnTo>
                <a:lnTo>
                  <a:pt x="220" y="148"/>
                </a:lnTo>
                <a:lnTo>
                  <a:pt x="188" y="148"/>
                </a:lnTo>
                <a:lnTo>
                  <a:pt x="188" y="150"/>
                </a:lnTo>
                <a:lnTo>
                  <a:pt x="188" y="162"/>
                </a:lnTo>
                <a:lnTo>
                  <a:pt x="186" y="164"/>
                </a:lnTo>
                <a:lnTo>
                  <a:pt x="186" y="176"/>
                </a:lnTo>
                <a:lnTo>
                  <a:pt x="186" y="178"/>
                </a:lnTo>
                <a:lnTo>
                  <a:pt x="186" y="190"/>
                </a:lnTo>
                <a:lnTo>
                  <a:pt x="186" y="192"/>
                </a:lnTo>
                <a:lnTo>
                  <a:pt x="186" y="202"/>
                </a:lnTo>
                <a:lnTo>
                  <a:pt x="186" y="204"/>
                </a:lnTo>
                <a:lnTo>
                  <a:pt x="186" y="214"/>
                </a:lnTo>
                <a:lnTo>
                  <a:pt x="186" y="216"/>
                </a:lnTo>
                <a:lnTo>
                  <a:pt x="188" y="218"/>
                </a:lnTo>
                <a:lnTo>
                  <a:pt x="188" y="220"/>
                </a:lnTo>
                <a:lnTo>
                  <a:pt x="190" y="222"/>
                </a:lnTo>
                <a:lnTo>
                  <a:pt x="192" y="224"/>
                </a:lnTo>
                <a:lnTo>
                  <a:pt x="194" y="226"/>
                </a:lnTo>
                <a:lnTo>
                  <a:pt x="196" y="228"/>
                </a:lnTo>
                <a:lnTo>
                  <a:pt x="196" y="230"/>
                </a:lnTo>
                <a:lnTo>
                  <a:pt x="198" y="232"/>
                </a:lnTo>
                <a:lnTo>
                  <a:pt x="200" y="234"/>
                </a:lnTo>
                <a:lnTo>
                  <a:pt x="202" y="236"/>
                </a:lnTo>
                <a:lnTo>
                  <a:pt x="204" y="238"/>
                </a:lnTo>
                <a:lnTo>
                  <a:pt x="206" y="238"/>
                </a:lnTo>
                <a:lnTo>
                  <a:pt x="206" y="240"/>
                </a:lnTo>
                <a:lnTo>
                  <a:pt x="208" y="242"/>
                </a:lnTo>
                <a:lnTo>
                  <a:pt x="210" y="244"/>
                </a:lnTo>
                <a:lnTo>
                  <a:pt x="212" y="244"/>
                </a:lnTo>
                <a:lnTo>
                  <a:pt x="208" y="246"/>
                </a:lnTo>
                <a:lnTo>
                  <a:pt x="206" y="246"/>
                </a:lnTo>
                <a:lnTo>
                  <a:pt x="204" y="246"/>
                </a:lnTo>
                <a:lnTo>
                  <a:pt x="202" y="248"/>
                </a:lnTo>
                <a:lnTo>
                  <a:pt x="200" y="248"/>
                </a:lnTo>
                <a:lnTo>
                  <a:pt x="198" y="248"/>
                </a:lnTo>
                <a:lnTo>
                  <a:pt x="196" y="248"/>
                </a:lnTo>
                <a:lnTo>
                  <a:pt x="194" y="248"/>
                </a:lnTo>
                <a:lnTo>
                  <a:pt x="192" y="250"/>
                </a:lnTo>
                <a:lnTo>
                  <a:pt x="190" y="250"/>
                </a:lnTo>
                <a:lnTo>
                  <a:pt x="188" y="250"/>
                </a:lnTo>
                <a:lnTo>
                  <a:pt x="186" y="250"/>
                </a:lnTo>
                <a:lnTo>
                  <a:pt x="184" y="252"/>
                </a:lnTo>
                <a:lnTo>
                  <a:pt x="182" y="252"/>
                </a:lnTo>
                <a:lnTo>
                  <a:pt x="180" y="252"/>
                </a:lnTo>
                <a:lnTo>
                  <a:pt x="178" y="252"/>
                </a:lnTo>
                <a:lnTo>
                  <a:pt x="176" y="252"/>
                </a:lnTo>
                <a:lnTo>
                  <a:pt x="174" y="252"/>
                </a:lnTo>
                <a:lnTo>
                  <a:pt x="172" y="252"/>
                </a:lnTo>
                <a:lnTo>
                  <a:pt x="170" y="252"/>
                </a:lnTo>
                <a:lnTo>
                  <a:pt x="168" y="252"/>
                </a:lnTo>
                <a:lnTo>
                  <a:pt x="166" y="252"/>
                </a:lnTo>
                <a:lnTo>
                  <a:pt x="164" y="252"/>
                </a:lnTo>
                <a:lnTo>
                  <a:pt x="162" y="252"/>
                </a:lnTo>
                <a:lnTo>
                  <a:pt x="160" y="252"/>
                </a:lnTo>
                <a:lnTo>
                  <a:pt x="158" y="252"/>
                </a:lnTo>
                <a:lnTo>
                  <a:pt x="156" y="250"/>
                </a:lnTo>
                <a:lnTo>
                  <a:pt x="154" y="250"/>
                </a:lnTo>
                <a:lnTo>
                  <a:pt x="152" y="250"/>
                </a:lnTo>
                <a:lnTo>
                  <a:pt x="150" y="250"/>
                </a:lnTo>
                <a:lnTo>
                  <a:pt x="148" y="250"/>
                </a:lnTo>
                <a:lnTo>
                  <a:pt x="146" y="250"/>
                </a:lnTo>
                <a:lnTo>
                  <a:pt x="144" y="250"/>
                </a:lnTo>
                <a:lnTo>
                  <a:pt x="142" y="250"/>
                </a:lnTo>
                <a:lnTo>
                  <a:pt x="138" y="250"/>
                </a:lnTo>
                <a:lnTo>
                  <a:pt x="136" y="248"/>
                </a:lnTo>
                <a:lnTo>
                  <a:pt x="134" y="248"/>
                </a:lnTo>
                <a:lnTo>
                  <a:pt x="132" y="250"/>
                </a:lnTo>
                <a:lnTo>
                  <a:pt x="130" y="248"/>
                </a:lnTo>
                <a:lnTo>
                  <a:pt x="128" y="248"/>
                </a:lnTo>
                <a:lnTo>
                  <a:pt x="126" y="246"/>
                </a:lnTo>
                <a:lnTo>
                  <a:pt x="124" y="246"/>
                </a:lnTo>
                <a:lnTo>
                  <a:pt x="124" y="244"/>
                </a:lnTo>
                <a:lnTo>
                  <a:pt x="122" y="242"/>
                </a:lnTo>
                <a:lnTo>
                  <a:pt x="122" y="240"/>
                </a:lnTo>
                <a:lnTo>
                  <a:pt x="104" y="240"/>
                </a:lnTo>
                <a:lnTo>
                  <a:pt x="102" y="240"/>
                </a:lnTo>
                <a:lnTo>
                  <a:pt x="98" y="240"/>
                </a:lnTo>
                <a:lnTo>
                  <a:pt x="96" y="240"/>
                </a:lnTo>
                <a:lnTo>
                  <a:pt x="44" y="240"/>
                </a:lnTo>
                <a:lnTo>
                  <a:pt x="42" y="240"/>
                </a:lnTo>
                <a:lnTo>
                  <a:pt x="40" y="240"/>
                </a:lnTo>
                <a:lnTo>
                  <a:pt x="38" y="238"/>
                </a:lnTo>
                <a:lnTo>
                  <a:pt x="36" y="236"/>
                </a:lnTo>
                <a:lnTo>
                  <a:pt x="34" y="236"/>
                </a:lnTo>
                <a:lnTo>
                  <a:pt x="32" y="234"/>
                </a:lnTo>
                <a:lnTo>
                  <a:pt x="30" y="232"/>
                </a:lnTo>
                <a:lnTo>
                  <a:pt x="28" y="232"/>
                </a:lnTo>
                <a:lnTo>
                  <a:pt x="26" y="230"/>
                </a:lnTo>
                <a:lnTo>
                  <a:pt x="24" y="232"/>
                </a:lnTo>
                <a:lnTo>
                  <a:pt x="22" y="232"/>
                </a:lnTo>
                <a:lnTo>
                  <a:pt x="20" y="234"/>
                </a:lnTo>
                <a:lnTo>
                  <a:pt x="18" y="234"/>
                </a:lnTo>
                <a:lnTo>
                  <a:pt x="16" y="236"/>
                </a:lnTo>
                <a:lnTo>
                  <a:pt x="14" y="236"/>
                </a:lnTo>
                <a:lnTo>
                  <a:pt x="12" y="236"/>
                </a:lnTo>
                <a:lnTo>
                  <a:pt x="10" y="236"/>
                </a:lnTo>
                <a:lnTo>
                  <a:pt x="8" y="236"/>
                </a:lnTo>
                <a:lnTo>
                  <a:pt x="6" y="234"/>
                </a:lnTo>
                <a:lnTo>
                  <a:pt x="4" y="236"/>
                </a:lnTo>
                <a:lnTo>
                  <a:pt x="2" y="236"/>
                </a:lnTo>
                <a:lnTo>
                  <a:pt x="0" y="23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2" name="Freeform 2356">
            <a:extLst>
              <a:ext uri="{FF2B5EF4-FFF2-40B4-BE49-F238E27FC236}">
                <a16:creationId xmlns:a16="http://schemas.microsoft.com/office/drawing/2014/main" id="{5C409F5C-0A74-449C-9103-B37A12ADE96D}"/>
              </a:ext>
            </a:extLst>
          </p:cNvPr>
          <p:cNvSpPr>
            <a:spLocks/>
          </p:cNvSpPr>
          <p:nvPr/>
        </p:nvSpPr>
        <p:spPr bwMode="auto">
          <a:xfrm>
            <a:off x="4216402" y="3162300"/>
            <a:ext cx="454025" cy="388939"/>
          </a:xfrm>
          <a:custGeom>
            <a:avLst/>
            <a:gdLst>
              <a:gd name="T0" fmla="*/ 5040313 w 286"/>
              <a:gd name="T1" fmla="*/ 446069023 h 245"/>
              <a:gd name="T2" fmla="*/ 25201563 w 286"/>
              <a:gd name="T3" fmla="*/ 446069023 h 245"/>
              <a:gd name="T4" fmla="*/ 60483750 w 286"/>
              <a:gd name="T5" fmla="*/ 430948067 h 245"/>
              <a:gd name="T6" fmla="*/ 100806250 w 286"/>
              <a:gd name="T7" fmla="*/ 425907748 h 245"/>
              <a:gd name="T8" fmla="*/ 141128750 w 286"/>
              <a:gd name="T9" fmla="*/ 425907748 h 245"/>
              <a:gd name="T10" fmla="*/ 161290000 w 286"/>
              <a:gd name="T11" fmla="*/ 410786791 h 245"/>
              <a:gd name="T12" fmla="*/ 176410938 w 286"/>
              <a:gd name="T13" fmla="*/ 380544877 h 245"/>
              <a:gd name="T14" fmla="*/ 186491563 w 286"/>
              <a:gd name="T15" fmla="*/ 299899773 h 245"/>
              <a:gd name="T16" fmla="*/ 211693125 w 286"/>
              <a:gd name="T17" fmla="*/ 224294988 h 245"/>
              <a:gd name="T18" fmla="*/ 252015625 w 286"/>
              <a:gd name="T19" fmla="*/ 214214350 h 245"/>
              <a:gd name="T20" fmla="*/ 297378438 w 286"/>
              <a:gd name="T21" fmla="*/ 173891799 h 245"/>
              <a:gd name="T22" fmla="*/ 332660625 w 286"/>
              <a:gd name="T23" fmla="*/ 138609566 h 245"/>
              <a:gd name="T24" fmla="*/ 367942813 w 286"/>
              <a:gd name="T25" fmla="*/ 113407971 h 245"/>
              <a:gd name="T26" fmla="*/ 408265313 w 286"/>
              <a:gd name="T27" fmla="*/ 88206376 h 245"/>
              <a:gd name="T28" fmla="*/ 433466875 w 286"/>
              <a:gd name="T29" fmla="*/ 68045100 h 245"/>
              <a:gd name="T30" fmla="*/ 453628125 w 286"/>
              <a:gd name="T31" fmla="*/ 55443509 h 245"/>
              <a:gd name="T32" fmla="*/ 478829688 w 286"/>
              <a:gd name="T33" fmla="*/ 40322552 h 245"/>
              <a:gd name="T34" fmla="*/ 519152188 w 286"/>
              <a:gd name="T35" fmla="*/ 15120957 h 245"/>
              <a:gd name="T36" fmla="*/ 554434375 w 286"/>
              <a:gd name="T37" fmla="*/ 5040319 h 245"/>
              <a:gd name="T38" fmla="*/ 589716563 w 286"/>
              <a:gd name="T39" fmla="*/ 15120957 h 245"/>
              <a:gd name="T40" fmla="*/ 635079375 w 286"/>
              <a:gd name="T41" fmla="*/ 45362871 h 245"/>
              <a:gd name="T42" fmla="*/ 670361563 w 286"/>
              <a:gd name="T43" fmla="*/ 30241914 h 245"/>
              <a:gd name="T44" fmla="*/ 680442188 w 286"/>
              <a:gd name="T45" fmla="*/ 50403190 h 245"/>
              <a:gd name="T46" fmla="*/ 685482500 w 286"/>
              <a:gd name="T47" fmla="*/ 88206376 h 245"/>
              <a:gd name="T48" fmla="*/ 705643750 w 286"/>
              <a:gd name="T49" fmla="*/ 133569247 h 245"/>
              <a:gd name="T50" fmla="*/ 720764688 w 286"/>
              <a:gd name="T51" fmla="*/ 168851480 h 245"/>
              <a:gd name="T52" fmla="*/ 710684063 w 286"/>
              <a:gd name="T53" fmla="*/ 204133712 h 245"/>
              <a:gd name="T54" fmla="*/ 705643750 w 286"/>
              <a:gd name="T55" fmla="*/ 244456264 h 245"/>
              <a:gd name="T56" fmla="*/ 705643750 w 286"/>
              <a:gd name="T57" fmla="*/ 284778816 h 245"/>
              <a:gd name="T58" fmla="*/ 700603438 w 286"/>
              <a:gd name="T59" fmla="*/ 325101368 h 245"/>
              <a:gd name="T60" fmla="*/ 685482500 w 286"/>
              <a:gd name="T61" fmla="*/ 360383601 h 245"/>
              <a:gd name="T62" fmla="*/ 645160000 w 286"/>
              <a:gd name="T63" fmla="*/ 410786791 h 245"/>
              <a:gd name="T64" fmla="*/ 624998750 w 286"/>
              <a:gd name="T65" fmla="*/ 451109342 h 245"/>
              <a:gd name="T66" fmla="*/ 609877813 w 286"/>
              <a:gd name="T67" fmla="*/ 481351256 h 245"/>
              <a:gd name="T68" fmla="*/ 614918125 w 286"/>
              <a:gd name="T69" fmla="*/ 506552851 h 245"/>
              <a:gd name="T70" fmla="*/ 579635938 w 286"/>
              <a:gd name="T71" fmla="*/ 526714127 h 245"/>
              <a:gd name="T72" fmla="*/ 549394063 w 286"/>
              <a:gd name="T73" fmla="*/ 541835084 h 245"/>
              <a:gd name="T74" fmla="*/ 519152188 w 286"/>
              <a:gd name="T75" fmla="*/ 531754446 h 245"/>
              <a:gd name="T76" fmla="*/ 478829688 w 286"/>
              <a:gd name="T77" fmla="*/ 531754446 h 245"/>
              <a:gd name="T78" fmla="*/ 443547500 w 286"/>
              <a:gd name="T79" fmla="*/ 551915722 h 245"/>
              <a:gd name="T80" fmla="*/ 408265313 w 286"/>
              <a:gd name="T81" fmla="*/ 556956041 h 245"/>
              <a:gd name="T82" fmla="*/ 383063750 w 286"/>
              <a:gd name="T83" fmla="*/ 546875403 h 245"/>
              <a:gd name="T84" fmla="*/ 357862188 w 286"/>
              <a:gd name="T85" fmla="*/ 531754446 h 245"/>
              <a:gd name="T86" fmla="*/ 322580000 w 286"/>
              <a:gd name="T87" fmla="*/ 541835084 h 245"/>
              <a:gd name="T88" fmla="*/ 297378438 w 286"/>
              <a:gd name="T89" fmla="*/ 531754446 h 245"/>
              <a:gd name="T90" fmla="*/ 267136563 w 286"/>
              <a:gd name="T91" fmla="*/ 511593170 h 245"/>
              <a:gd name="T92" fmla="*/ 226814063 w 286"/>
              <a:gd name="T93" fmla="*/ 511593170 h 245"/>
              <a:gd name="T94" fmla="*/ 191531875 w 286"/>
              <a:gd name="T95" fmla="*/ 516633489 h 245"/>
              <a:gd name="T96" fmla="*/ 176410938 w 286"/>
              <a:gd name="T97" fmla="*/ 551915722 h 245"/>
              <a:gd name="T98" fmla="*/ 156249688 w 286"/>
              <a:gd name="T99" fmla="*/ 592238274 h 245"/>
              <a:gd name="T100" fmla="*/ 156249688 w 286"/>
              <a:gd name="T101" fmla="*/ 612399550 h 245"/>
              <a:gd name="T102" fmla="*/ 141128750 w 286"/>
              <a:gd name="T103" fmla="*/ 597278593 h 245"/>
              <a:gd name="T104" fmla="*/ 110886875 w 286"/>
              <a:gd name="T105" fmla="*/ 587197955 h 245"/>
              <a:gd name="T106" fmla="*/ 100806250 w 286"/>
              <a:gd name="T107" fmla="*/ 607359231 h 245"/>
              <a:gd name="T108" fmla="*/ 95765938 w 286"/>
              <a:gd name="T109" fmla="*/ 577117317 h 245"/>
              <a:gd name="T110" fmla="*/ 70564375 w 286"/>
              <a:gd name="T111" fmla="*/ 567036679 h 245"/>
              <a:gd name="T112" fmla="*/ 40322500 w 286"/>
              <a:gd name="T113" fmla="*/ 546875403 h 245"/>
              <a:gd name="T114" fmla="*/ 45362813 w 286"/>
              <a:gd name="T115" fmla="*/ 531754446 h 245"/>
              <a:gd name="T116" fmla="*/ 30241875 w 286"/>
              <a:gd name="T117" fmla="*/ 516633489 h 245"/>
              <a:gd name="T118" fmla="*/ 10080625 w 286"/>
              <a:gd name="T119" fmla="*/ 491431894 h 24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86" h="245">
                <a:moveTo>
                  <a:pt x="2" y="189"/>
                </a:moveTo>
                <a:lnTo>
                  <a:pt x="0" y="189"/>
                </a:lnTo>
                <a:lnTo>
                  <a:pt x="0" y="187"/>
                </a:lnTo>
                <a:lnTo>
                  <a:pt x="0" y="185"/>
                </a:lnTo>
                <a:lnTo>
                  <a:pt x="2" y="183"/>
                </a:lnTo>
                <a:lnTo>
                  <a:pt x="0" y="181"/>
                </a:lnTo>
                <a:lnTo>
                  <a:pt x="2" y="179"/>
                </a:lnTo>
                <a:lnTo>
                  <a:pt x="2" y="177"/>
                </a:lnTo>
                <a:lnTo>
                  <a:pt x="4" y="177"/>
                </a:lnTo>
                <a:lnTo>
                  <a:pt x="6" y="177"/>
                </a:lnTo>
                <a:lnTo>
                  <a:pt x="8" y="177"/>
                </a:lnTo>
                <a:lnTo>
                  <a:pt x="10" y="177"/>
                </a:lnTo>
                <a:lnTo>
                  <a:pt x="12" y="177"/>
                </a:lnTo>
                <a:lnTo>
                  <a:pt x="14" y="177"/>
                </a:lnTo>
                <a:lnTo>
                  <a:pt x="16" y="177"/>
                </a:lnTo>
                <a:lnTo>
                  <a:pt x="18" y="175"/>
                </a:lnTo>
                <a:lnTo>
                  <a:pt x="18" y="173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8" y="169"/>
                </a:lnTo>
                <a:lnTo>
                  <a:pt x="30" y="169"/>
                </a:lnTo>
                <a:lnTo>
                  <a:pt x="32" y="169"/>
                </a:lnTo>
                <a:lnTo>
                  <a:pt x="34" y="169"/>
                </a:lnTo>
                <a:lnTo>
                  <a:pt x="36" y="169"/>
                </a:lnTo>
                <a:lnTo>
                  <a:pt x="38" y="169"/>
                </a:lnTo>
                <a:lnTo>
                  <a:pt x="40" y="169"/>
                </a:lnTo>
                <a:lnTo>
                  <a:pt x="42" y="169"/>
                </a:lnTo>
                <a:lnTo>
                  <a:pt x="44" y="169"/>
                </a:lnTo>
                <a:lnTo>
                  <a:pt x="48" y="169"/>
                </a:lnTo>
                <a:lnTo>
                  <a:pt x="50" y="169"/>
                </a:lnTo>
                <a:lnTo>
                  <a:pt x="52" y="169"/>
                </a:lnTo>
                <a:lnTo>
                  <a:pt x="52" y="167"/>
                </a:lnTo>
                <a:lnTo>
                  <a:pt x="54" y="167"/>
                </a:lnTo>
                <a:lnTo>
                  <a:pt x="56" y="169"/>
                </a:lnTo>
                <a:lnTo>
                  <a:pt x="58" y="169"/>
                </a:lnTo>
                <a:lnTo>
                  <a:pt x="60" y="169"/>
                </a:lnTo>
                <a:lnTo>
                  <a:pt x="62" y="169"/>
                </a:lnTo>
                <a:lnTo>
                  <a:pt x="62" y="167"/>
                </a:lnTo>
                <a:lnTo>
                  <a:pt x="62" y="165"/>
                </a:lnTo>
                <a:lnTo>
                  <a:pt x="64" y="163"/>
                </a:lnTo>
                <a:lnTo>
                  <a:pt x="66" y="163"/>
                </a:lnTo>
                <a:lnTo>
                  <a:pt x="68" y="161"/>
                </a:lnTo>
                <a:lnTo>
                  <a:pt x="68" y="159"/>
                </a:lnTo>
                <a:lnTo>
                  <a:pt x="70" y="157"/>
                </a:lnTo>
                <a:lnTo>
                  <a:pt x="70" y="155"/>
                </a:lnTo>
                <a:lnTo>
                  <a:pt x="70" y="153"/>
                </a:lnTo>
                <a:lnTo>
                  <a:pt x="70" y="151"/>
                </a:lnTo>
                <a:lnTo>
                  <a:pt x="72" y="149"/>
                </a:lnTo>
                <a:lnTo>
                  <a:pt x="74" y="147"/>
                </a:lnTo>
                <a:lnTo>
                  <a:pt x="74" y="139"/>
                </a:lnTo>
                <a:lnTo>
                  <a:pt x="74" y="137"/>
                </a:lnTo>
                <a:lnTo>
                  <a:pt x="74" y="135"/>
                </a:lnTo>
                <a:lnTo>
                  <a:pt x="74" y="133"/>
                </a:lnTo>
                <a:lnTo>
                  <a:pt x="74" y="119"/>
                </a:lnTo>
                <a:lnTo>
                  <a:pt x="74" y="91"/>
                </a:lnTo>
                <a:lnTo>
                  <a:pt x="76" y="89"/>
                </a:lnTo>
                <a:lnTo>
                  <a:pt x="78" y="89"/>
                </a:lnTo>
                <a:lnTo>
                  <a:pt x="80" y="89"/>
                </a:lnTo>
                <a:lnTo>
                  <a:pt x="82" y="89"/>
                </a:lnTo>
                <a:lnTo>
                  <a:pt x="84" y="89"/>
                </a:lnTo>
                <a:lnTo>
                  <a:pt x="86" y="87"/>
                </a:lnTo>
                <a:lnTo>
                  <a:pt x="88" y="87"/>
                </a:lnTo>
                <a:lnTo>
                  <a:pt x="90" y="87"/>
                </a:lnTo>
                <a:lnTo>
                  <a:pt x="92" y="87"/>
                </a:lnTo>
                <a:lnTo>
                  <a:pt x="94" y="87"/>
                </a:lnTo>
                <a:lnTo>
                  <a:pt x="96" y="85"/>
                </a:lnTo>
                <a:lnTo>
                  <a:pt x="98" y="85"/>
                </a:lnTo>
                <a:lnTo>
                  <a:pt x="100" y="85"/>
                </a:lnTo>
                <a:lnTo>
                  <a:pt x="102" y="85"/>
                </a:lnTo>
                <a:lnTo>
                  <a:pt x="104" y="85"/>
                </a:lnTo>
                <a:lnTo>
                  <a:pt x="104" y="83"/>
                </a:lnTo>
                <a:lnTo>
                  <a:pt x="106" y="81"/>
                </a:lnTo>
                <a:lnTo>
                  <a:pt x="112" y="77"/>
                </a:lnTo>
                <a:lnTo>
                  <a:pt x="114" y="75"/>
                </a:lnTo>
                <a:lnTo>
                  <a:pt x="116" y="71"/>
                </a:lnTo>
                <a:lnTo>
                  <a:pt x="118" y="69"/>
                </a:lnTo>
                <a:lnTo>
                  <a:pt x="120" y="67"/>
                </a:lnTo>
                <a:lnTo>
                  <a:pt x="122" y="65"/>
                </a:lnTo>
                <a:lnTo>
                  <a:pt x="124" y="65"/>
                </a:lnTo>
                <a:lnTo>
                  <a:pt x="124" y="63"/>
                </a:lnTo>
                <a:lnTo>
                  <a:pt x="126" y="61"/>
                </a:lnTo>
                <a:lnTo>
                  <a:pt x="130" y="59"/>
                </a:lnTo>
                <a:lnTo>
                  <a:pt x="132" y="57"/>
                </a:lnTo>
                <a:lnTo>
                  <a:pt x="132" y="55"/>
                </a:lnTo>
                <a:lnTo>
                  <a:pt x="134" y="55"/>
                </a:lnTo>
                <a:lnTo>
                  <a:pt x="136" y="53"/>
                </a:lnTo>
                <a:lnTo>
                  <a:pt x="136" y="51"/>
                </a:lnTo>
                <a:lnTo>
                  <a:pt x="138" y="51"/>
                </a:lnTo>
                <a:lnTo>
                  <a:pt x="140" y="49"/>
                </a:lnTo>
                <a:lnTo>
                  <a:pt x="142" y="49"/>
                </a:lnTo>
                <a:lnTo>
                  <a:pt x="144" y="47"/>
                </a:lnTo>
                <a:lnTo>
                  <a:pt x="146" y="45"/>
                </a:lnTo>
                <a:lnTo>
                  <a:pt x="148" y="45"/>
                </a:lnTo>
                <a:lnTo>
                  <a:pt x="150" y="43"/>
                </a:lnTo>
                <a:lnTo>
                  <a:pt x="152" y="41"/>
                </a:lnTo>
                <a:lnTo>
                  <a:pt x="154" y="41"/>
                </a:lnTo>
                <a:lnTo>
                  <a:pt x="156" y="39"/>
                </a:lnTo>
                <a:lnTo>
                  <a:pt x="158" y="37"/>
                </a:lnTo>
                <a:lnTo>
                  <a:pt x="160" y="37"/>
                </a:lnTo>
                <a:lnTo>
                  <a:pt x="162" y="35"/>
                </a:lnTo>
                <a:lnTo>
                  <a:pt x="164" y="33"/>
                </a:lnTo>
                <a:lnTo>
                  <a:pt x="166" y="31"/>
                </a:lnTo>
                <a:lnTo>
                  <a:pt x="168" y="31"/>
                </a:lnTo>
                <a:lnTo>
                  <a:pt x="170" y="29"/>
                </a:lnTo>
                <a:lnTo>
                  <a:pt x="172" y="27"/>
                </a:lnTo>
                <a:lnTo>
                  <a:pt x="174" y="27"/>
                </a:lnTo>
                <a:lnTo>
                  <a:pt x="176" y="26"/>
                </a:lnTo>
                <a:lnTo>
                  <a:pt x="178" y="24"/>
                </a:lnTo>
                <a:lnTo>
                  <a:pt x="180" y="22"/>
                </a:lnTo>
                <a:lnTo>
                  <a:pt x="182" y="22"/>
                </a:lnTo>
                <a:lnTo>
                  <a:pt x="184" y="20"/>
                </a:lnTo>
                <a:lnTo>
                  <a:pt x="186" y="20"/>
                </a:lnTo>
                <a:lnTo>
                  <a:pt x="188" y="18"/>
                </a:lnTo>
                <a:lnTo>
                  <a:pt x="190" y="16"/>
                </a:lnTo>
                <a:lnTo>
                  <a:pt x="192" y="14"/>
                </a:lnTo>
                <a:lnTo>
                  <a:pt x="194" y="14"/>
                </a:lnTo>
                <a:lnTo>
                  <a:pt x="196" y="12"/>
                </a:lnTo>
                <a:lnTo>
                  <a:pt x="198" y="10"/>
                </a:lnTo>
                <a:lnTo>
                  <a:pt x="200" y="10"/>
                </a:lnTo>
                <a:lnTo>
                  <a:pt x="202" y="8"/>
                </a:lnTo>
                <a:lnTo>
                  <a:pt x="204" y="8"/>
                </a:lnTo>
                <a:lnTo>
                  <a:pt x="206" y="6"/>
                </a:lnTo>
                <a:lnTo>
                  <a:pt x="208" y="6"/>
                </a:lnTo>
                <a:lnTo>
                  <a:pt x="210" y="4"/>
                </a:lnTo>
                <a:lnTo>
                  <a:pt x="210" y="2"/>
                </a:lnTo>
                <a:lnTo>
                  <a:pt x="212" y="2"/>
                </a:lnTo>
                <a:lnTo>
                  <a:pt x="214" y="0"/>
                </a:lnTo>
                <a:lnTo>
                  <a:pt x="216" y="0"/>
                </a:lnTo>
                <a:lnTo>
                  <a:pt x="218" y="2"/>
                </a:lnTo>
                <a:lnTo>
                  <a:pt x="220" y="2"/>
                </a:lnTo>
                <a:lnTo>
                  <a:pt x="222" y="2"/>
                </a:lnTo>
                <a:lnTo>
                  <a:pt x="224" y="2"/>
                </a:lnTo>
                <a:lnTo>
                  <a:pt x="226" y="4"/>
                </a:lnTo>
                <a:lnTo>
                  <a:pt x="228" y="4"/>
                </a:lnTo>
                <a:lnTo>
                  <a:pt x="230" y="4"/>
                </a:lnTo>
                <a:lnTo>
                  <a:pt x="232" y="4"/>
                </a:lnTo>
                <a:lnTo>
                  <a:pt x="234" y="6"/>
                </a:lnTo>
                <a:lnTo>
                  <a:pt x="238" y="6"/>
                </a:lnTo>
                <a:lnTo>
                  <a:pt x="240" y="6"/>
                </a:lnTo>
                <a:lnTo>
                  <a:pt x="242" y="8"/>
                </a:lnTo>
                <a:lnTo>
                  <a:pt x="244" y="8"/>
                </a:lnTo>
                <a:lnTo>
                  <a:pt x="246" y="10"/>
                </a:lnTo>
                <a:lnTo>
                  <a:pt x="248" y="14"/>
                </a:lnTo>
                <a:lnTo>
                  <a:pt x="250" y="16"/>
                </a:lnTo>
                <a:lnTo>
                  <a:pt x="252" y="18"/>
                </a:lnTo>
                <a:lnTo>
                  <a:pt x="254" y="20"/>
                </a:lnTo>
                <a:lnTo>
                  <a:pt x="256" y="18"/>
                </a:lnTo>
                <a:lnTo>
                  <a:pt x="258" y="18"/>
                </a:lnTo>
                <a:lnTo>
                  <a:pt x="260" y="16"/>
                </a:lnTo>
                <a:lnTo>
                  <a:pt x="262" y="14"/>
                </a:lnTo>
                <a:lnTo>
                  <a:pt x="264" y="14"/>
                </a:lnTo>
                <a:lnTo>
                  <a:pt x="266" y="12"/>
                </a:lnTo>
                <a:lnTo>
                  <a:pt x="268" y="12"/>
                </a:lnTo>
                <a:lnTo>
                  <a:pt x="268" y="14"/>
                </a:lnTo>
                <a:lnTo>
                  <a:pt x="268" y="16"/>
                </a:lnTo>
                <a:lnTo>
                  <a:pt x="270" y="18"/>
                </a:lnTo>
                <a:lnTo>
                  <a:pt x="270" y="20"/>
                </a:lnTo>
                <a:lnTo>
                  <a:pt x="270" y="22"/>
                </a:lnTo>
                <a:lnTo>
                  <a:pt x="270" y="24"/>
                </a:lnTo>
                <a:lnTo>
                  <a:pt x="272" y="26"/>
                </a:lnTo>
                <a:lnTo>
                  <a:pt x="272" y="27"/>
                </a:lnTo>
                <a:lnTo>
                  <a:pt x="272" y="29"/>
                </a:lnTo>
                <a:lnTo>
                  <a:pt x="272" y="31"/>
                </a:lnTo>
                <a:lnTo>
                  <a:pt x="272" y="33"/>
                </a:lnTo>
                <a:lnTo>
                  <a:pt x="272" y="35"/>
                </a:lnTo>
                <a:lnTo>
                  <a:pt x="272" y="41"/>
                </a:lnTo>
                <a:lnTo>
                  <a:pt x="274" y="43"/>
                </a:lnTo>
                <a:lnTo>
                  <a:pt x="274" y="45"/>
                </a:lnTo>
                <a:lnTo>
                  <a:pt x="276" y="45"/>
                </a:lnTo>
                <a:lnTo>
                  <a:pt x="276" y="47"/>
                </a:lnTo>
                <a:lnTo>
                  <a:pt x="278" y="49"/>
                </a:lnTo>
                <a:lnTo>
                  <a:pt x="278" y="51"/>
                </a:lnTo>
                <a:lnTo>
                  <a:pt x="280" y="53"/>
                </a:lnTo>
                <a:lnTo>
                  <a:pt x="278" y="55"/>
                </a:lnTo>
                <a:lnTo>
                  <a:pt x="278" y="57"/>
                </a:lnTo>
                <a:lnTo>
                  <a:pt x="280" y="59"/>
                </a:lnTo>
                <a:lnTo>
                  <a:pt x="282" y="59"/>
                </a:lnTo>
                <a:lnTo>
                  <a:pt x="284" y="61"/>
                </a:lnTo>
                <a:lnTo>
                  <a:pt x="284" y="63"/>
                </a:lnTo>
                <a:lnTo>
                  <a:pt x="286" y="65"/>
                </a:lnTo>
                <a:lnTo>
                  <a:pt x="286" y="67"/>
                </a:lnTo>
                <a:lnTo>
                  <a:pt x="286" y="69"/>
                </a:lnTo>
                <a:lnTo>
                  <a:pt x="284" y="71"/>
                </a:lnTo>
                <a:lnTo>
                  <a:pt x="284" y="73"/>
                </a:lnTo>
                <a:lnTo>
                  <a:pt x="282" y="73"/>
                </a:lnTo>
                <a:lnTo>
                  <a:pt x="282" y="75"/>
                </a:lnTo>
                <a:lnTo>
                  <a:pt x="282" y="77"/>
                </a:lnTo>
                <a:lnTo>
                  <a:pt x="282" y="79"/>
                </a:lnTo>
                <a:lnTo>
                  <a:pt x="282" y="81"/>
                </a:lnTo>
                <a:lnTo>
                  <a:pt x="282" y="83"/>
                </a:lnTo>
                <a:lnTo>
                  <a:pt x="282" y="85"/>
                </a:lnTo>
                <a:lnTo>
                  <a:pt x="282" y="87"/>
                </a:lnTo>
                <a:lnTo>
                  <a:pt x="280" y="89"/>
                </a:lnTo>
                <a:lnTo>
                  <a:pt x="280" y="91"/>
                </a:lnTo>
                <a:lnTo>
                  <a:pt x="280" y="93"/>
                </a:lnTo>
                <a:lnTo>
                  <a:pt x="280" y="95"/>
                </a:lnTo>
                <a:lnTo>
                  <a:pt x="280" y="97"/>
                </a:lnTo>
                <a:lnTo>
                  <a:pt x="280" y="99"/>
                </a:lnTo>
                <a:lnTo>
                  <a:pt x="280" y="101"/>
                </a:lnTo>
                <a:lnTo>
                  <a:pt x="280" y="103"/>
                </a:lnTo>
                <a:lnTo>
                  <a:pt x="280" y="105"/>
                </a:lnTo>
                <a:lnTo>
                  <a:pt x="280" y="107"/>
                </a:lnTo>
                <a:lnTo>
                  <a:pt x="280" y="109"/>
                </a:lnTo>
                <a:lnTo>
                  <a:pt x="280" y="113"/>
                </a:lnTo>
                <a:lnTo>
                  <a:pt x="280" y="117"/>
                </a:lnTo>
                <a:lnTo>
                  <a:pt x="278" y="117"/>
                </a:lnTo>
                <a:lnTo>
                  <a:pt x="278" y="121"/>
                </a:lnTo>
                <a:lnTo>
                  <a:pt x="278" y="125"/>
                </a:lnTo>
                <a:lnTo>
                  <a:pt x="278" y="127"/>
                </a:lnTo>
                <a:lnTo>
                  <a:pt x="278" y="129"/>
                </a:lnTo>
                <a:lnTo>
                  <a:pt x="278" y="131"/>
                </a:lnTo>
                <a:lnTo>
                  <a:pt x="278" y="133"/>
                </a:lnTo>
                <a:lnTo>
                  <a:pt x="278" y="135"/>
                </a:lnTo>
                <a:lnTo>
                  <a:pt x="278" y="137"/>
                </a:lnTo>
                <a:lnTo>
                  <a:pt x="276" y="139"/>
                </a:lnTo>
                <a:lnTo>
                  <a:pt x="274" y="141"/>
                </a:lnTo>
                <a:lnTo>
                  <a:pt x="272" y="143"/>
                </a:lnTo>
                <a:lnTo>
                  <a:pt x="270" y="145"/>
                </a:lnTo>
                <a:lnTo>
                  <a:pt x="270" y="147"/>
                </a:lnTo>
                <a:lnTo>
                  <a:pt x="266" y="151"/>
                </a:lnTo>
                <a:lnTo>
                  <a:pt x="264" y="153"/>
                </a:lnTo>
                <a:lnTo>
                  <a:pt x="262" y="155"/>
                </a:lnTo>
                <a:lnTo>
                  <a:pt x="262" y="157"/>
                </a:lnTo>
                <a:lnTo>
                  <a:pt x="258" y="161"/>
                </a:lnTo>
                <a:lnTo>
                  <a:pt x="256" y="163"/>
                </a:lnTo>
                <a:lnTo>
                  <a:pt x="256" y="165"/>
                </a:lnTo>
                <a:lnTo>
                  <a:pt x="254" y="167"/>
                </a:lnTo>
                <a:lnTo>
                  <a:pt x="254" y="169"/>
                </a:lnTo>
                <a:lnTo>
                  <a:pt x="252" y="171"/>
                </a:lnTo>
                <a:lnTo>
                  <a:pt x="250" y="173"/>
                </a:lnTo>
                <a:lnTo>
                  <a:pt x="250" y="175"/>
                </a:lnTo>
                <a:lnTo>
                  <a:pt x="248" y="177"/>
                </a:lnTo>
                <a:lnTo>
                  <a:pt x="248" y="179"/>
                </a:lnTo>
                <a:lnTo>
                  <a:pt x="248" y="181"/>
                </a:lnTo>
                <a:lnTo>
                  <a:pt x="246" y="183"/>
                </a:lnTo>
                <a:lnTo>
                  <a:pt x="246" y="185"/>
                </a:lnTo>
                <a:lnTo>
                  <a:pt x="244" y="187"/>
                </a:lnTo>
                <a:lnTo>
                  <a:pt x="242" y="187"/>
                </a:lnTo>
                <a:lnTo>
                  <a:pt x="242" y="189"/>
                </a:lnTo>
                <a:lnTo>
                  <a:pt x="242" y="191"/>
                </a:lnTo>
                <a:lnTo>
                  <a:pt x="242" y="193"/>
                </a:lnTo>
                <a:lnTo>
                  <a:pt x="244" y="195"/>
                </a:lnTo>
                <a:lnTo>
                  <a:pt x="244" y="197"/>
                </a:lnTo>
                <a:lnTo>
                  <a:pt x="244" y="199"/>
                </a:lnTo>
                <a:lnTo>
                  <a:pt x="244" y="201"/>
                </a:lnTo>
                <a:lnTo>
                  <a:pt x="244" y="203"/>
                </a:lnTo>
                <a:lnTo>
                  <a:pt x="240" y="203"/>
                </a:lnTo>
                <a:lnTo>
                  <a:pt x="238" y="205"/>
                </a:lnTo>
                <a:lnTo>
                  <a:pt x="238" y="207"/>
                </a:lnTo>
                <a:lnTo>
                  <a:pt x="234" y="207"/>
                </a:lnTo>
                <a:lnTo>
                  <a:pt x="232" y="207"/>
                </a:lnTo>
                <a:lnTo>
                  <a:pt x="230" y="209"/>
                </a:lnTo>
                <a:lnTo>
                  <a:pt x="228" y="211"/>
                </a:lnTo>
                <a:lnTo>
                  <a:pt x="228" y="213"/>
                </a:lnTo>
                <a:lnTo>
                  <a:pt x="226" y="213"/>
                </a:lnTo>
                <a:lnTo>
                  <a:pt x="224" y="215"/>
                </a:lnTo>
                <a:lnTo>
                  <a:pt x="222" y="217"/>
                </a:lnTo>
                <a:lnTo>
                  <a:pt x="220" y="215"/>
                </a:lnTo>
                <a:lnTo>
                  <a:pt x="218" y="215"/>
                </a:lnTo>
                <a:lnTo>
                  <a:pt x="216" y="215"/>
                </a:lnTo>
                <a:lnTo>
                  <a:pt x="214" y="215"/>
                </a:lnTo>
                <a:lnTo>
                  <a:pt x="214" y="213"/>
                </a:lnTo>
                <a:lnTo>
                  <a:pt x="212" y="213"/>
                </a:lnTo>
                <a:lnTo>
                  <a:pt x="210" y="211"/>
                </a:lnTo>
                <a:lnTo>
                  <a:pt x="208" y="211"/>
                </a:lnTo>
                <a:lnTo>
                  <a:pt x="206" y="211"/>
                </a:lnTo>
                <a:lnTo>
                  <a:pt x="204" y="211"/>
                </a:lnTo>
                <a:lnTo>
                  <a:pt x="202" y="211"/>
                </a:lnTo>
                <a:lnTo>
                  <a:pt x="200" y="211"/>
                </a:lnTo>
                <a:lnTo>
                  <a:pt x="198" y="211"/>
                </a:lnTo>
                <a:lnTo>
                  <a:pt x="196" y="211"/>
                </a:lnTo>
                <a:lnTo>
                  <a:pt x="194" y="209"/>
                </a:lnTo>
                <a:lnTo>
                  <a:pt x="192" y="209"/>
                </a:lnTo>
                <a:lnTo>
                  <a:pt x="190" y="211"/>
                </a:lnTo>
                <a:lnTo>
                  <a:pt x="188" y="211"/>
                </a:lnTo>
                <a:lnTo>
                  <a:pt x="184" y="211"/>
                </a:lnTo>
                <a:lnTo>
                  <a:pt x="182" y="213"/>
                </a:lnTo>
                <a:lnTo>
                  <a:pt x="178" y="215"/>
                </a:lnTo>
                <a:lnTo>
                  <a:pt x="176" y="217"/>
                </a:lnTo>
                <a:lnTo>
                  <a:pt x="176" y="219"/>
                </a:lnTo>
                <a:lnTo>
                  <a:pt x="174" y="219"/>
                </a:lnTo>
                <a:lnTo>
                  <a:pt x="172" y="221"/>
                </a:lnTo>
                <a:lnTo>
                  <a:pt x="170" y="221"/>
                </a:lnTo>
                <a:lnTo>
                  <a:pt x="168" y="221"/>
                </a:lnTo>
                <a:lnTo>
                  <a:pt x="166" y="221"/>
                </a:lnTo>
                <a:lnTo>
                  <a:pt x="164" y="221"/>
                </a:lnTo>
                <a:lnTo>
                  <a:pt x="162" y="221"/>
                </a:lnTo>
                <a:lnTo>
                  <a:pt x="160" y="221"/>
                </a:lnTo>
                <a:lnTo>
                  <a:pt x="158" y="221"/>
                </a:lnTo>
                <a:lnTo>
                  <a:pt x="156" y="219"/>
                </a:lnTo>
                <a:lnTo>
                  <a:pt x="154" y="219"/>
                </a:lnTo>
                <a:lnTo>
                  <a:pt x="152" y="217"/>
                </a:lnTo>
                <a:lnTo>
                  <a:pt x="150" y="217"/>
                </a:lnTo>
                <a:lnTo>
                  <a:pt x="150" y="215"/>
                </a:lnTo>
                <a:lnTo>
                  <a:pt x="148" y="215"/>
                </a:lnTo>
                <a:lnTo>
                  <a:pt x="146" y="213"/>
                </a:lnTo>
                <a:lnTo>
                  <a:pt x="144" y="213"/>
                </a:lnTo>
                <a:lnTo>
                  <a:pt x="144" y="211"/>
                </a:lnTo>
                <a:lnTo>
                  <a:pt x="142" y="211"/>
                </a:lnTo>
                <a:lnTo>
                  <a:pt x="140" y="211"/>
                </a:lnTo>
                <a:lnTo>
                  <a:pt x="138" y="211"/>
                </a:lnTo>
                <a:lnTo>
                  <a:pt x="136" y="213"/>
                </a:lnTo>
                <a:lnTo>
                  <a:pt x="134" y="213"/>
                </a:lnTo>
                <a:lnTo>
                  <a:pt x="132" y="215"/>
                </a:lnTo>
                <a:lnTo>
                  <a:pt x="130" y="215"/>
                </a:lnTo>
                <a:lnTo>
                  <a:pt x="128" y="215"/>
                </a:lnTo>
                <a:lnTo>
                  <a:pt x="128" y="217"/>
                </a:lnTo>
                <a:lnTo>
                  <a:pt x="126" y="217"/>
                </a:lnTo>
                <a:lnTo>
                  <a:pt x="124" y="219"/>
                </a:lnTo>
                <a:lnTo>
                  <a:pt x="122" y="217"/>
                </a:lnTo>
                <a:lnTo>
                  <a:pt x="120" y="215"/>
                </a:lnTo>
                <a:lnTo>
                  <a:pt x="120" y="213"/>
                </a:lnTo>
                <a:lnTo>
                  <a:pt x="118" y="211"/>
                </a:lnTo>
                <a:lnTo>
                  <a:pt x="116" y="209"/>
                </a:lnTo>
                <a:lnTo>
                  <a:pt x="116" y="207"/>
                </a:lnTo>
                <a:lnTo>
                  <a:pt x="114" y="205"/>
                </a:lnTo>
                <a:lnTo>
                  <a:pt x="112" y="205"/>
                </a:lnTo>
                <a:lnTo>
                  <a:pt x="112" y="203"/>
                </a:lnTo>
                <a:lnTo>
                  <a:pt x="110" y="205"/>
                </a:lnTo>
                <a:lnTo>
                  <a:pt x="108" y="203"/>
                </a:lnTo>
                <a:lnTo>
                  <a:pt x="106" y="203"/>
                </a:lnTo>
                <a:lnTo>
                  <a:pt x="102" y="201"/>
                </a:lnTo>
                <a:lnTo>
                  <a:pt x="100" y="201"/>
                </a:lnTo>
                <a:lnTo>
                  <a:pt x="98" y="199"/>
                </a:lnTo>
                <a:lnTo>
                  <a:pt x="96" y="199"/>
                </a:lnTo>
                <a:lnTo>
                  <a:pt x="94" y="201"/>
                </a:lnTo>
                <a:lnTo>
                  <a:pt x="92" y="203"/>
                </a:lnTo>
                <a:lnTo>
                  <a:pt x="90" y="203"/>
                </a:lnTo>
                <a:lnTo>
                  <a:pt x="88" y="203"/>
                </a:lnTo>
                <a:lnTo>
                  <a:pt x="86" y="203"/>
                </a:lnTo>
                <a:lnTo>
                  <a:pt x="84" y="201"/>
                </a:lnTo>
                <a:lnTo>
                  <a:pt x="82" y="203"/>
                </a:lnTo>
                <a:lnTo>
                  <a:pt x="80" y="203"/>
                </a:lnTo>
                <a:lnTo>
                  <a:pt x="78" y="203"/>
                </a:lnTo>
                <a:lnTo>
                  <a:pt x="76" y="205"/>
                </a:lnTo>
                <a:lnTo>
                  <a:pt x="74" y="207"/>
                </a:lnTo>
                <a:lnTo>
                  <a:pt x="72" y="209"/>
                </a:lnTo>
                <a:lnTo>
                  <a:pt x="72" y="211"/>
                </a:lnTo>
                <a:lnTo>
                  <a:pt x="72" y="213"/>
                </a:lnTo>
                <a:lnTo>
                  <a:pt x="72" y="215"/>
                </a:lnTo>
                <a:lnTo>
                  <a:pt x="72" y="217"/>
                </a:lnTo>
                <a:lnTo>
                  <a:pt x="72" y="219"/>
                </a:lnTo>
                <a:lnTo>
                  <a:pt x="70" y="219"/>
                </a:lnTo>
                <a:lnTo>
                  <a:pt x="70" y="221"/>
                </a:lnTo>
                <a:lnTo>
                  <a:pt x="68" y="223"/>
                </a:lnTo>
                <a:lnTo>
                  <a:pt x="66" y="225"/>
                </a:lnTo>
                <a:lnTo>
                  <a:pt x="64" y="227"/>
                </a:lnTo>
                <a:lnTo>
                  <a:pt x="64" y="229"/>
                </a:lnTo>
                <a:lnTo>
                  <a:pt x="64" y="231"/>
                </a:lnTo>
                <a:lnTo>
                  <a:pt x="64" y="233"/>
                </a:lnTo>
                <a:lnTo>
                  <a:pt x="62" y="235"/>
                </a:lnTo>
                <a:lnTo>
                  <a:pt x="62" y="237"/>
                </a:lnTo>
                <a:lnTo>
                  <a:pt x="64" y="239"/>
                </a:lnTo>
                <a:lnTo>
                  <a:pt x="62" y="241"/>
                </a:lnTo>
                <a:lnTo>
                  <a:pt x="64" y="243"/>
                </a:lnTo>
                <a:lnTo>
                  <a:pt x="62" y="245"/>
                </a:lnTo>
                <a:lnTo>
                  <a:pt x="62" y="243"/>
                </a:lnTo>
                <a:lnTo>
                  <a:pt x="60" y="243"/>
                </a:lnTo>
                <a:lnTo>
                  <a:pt x="58" y="241"/>
                </a:lnTo>
                <a:lnTo>
                  <a:pt x="56" y="241"/>
                </a:lnTo>
                <a:lnTo>
                  <a:pt x="56" y="239"/>
                </a:lnTo>
                <a:lnTo>
                  <a:pt x="56" y="237"/>
                </a:lnTo>
                <a:lnTo>
                  <a:pt x="54" y="237"/>
                </a:lnTo>
                <a:lnTo>
                  <a:pt x="52" y="233"/>
                </a:lnTo>
                <a:lnTo>
                  <a:pt x="50" y="233"/>
                </a:lnTo>
                <a:lnTo>
                  <a:pt x="48" y="231"/>
                </a:lnTo>
                <a:lnTo>
                  <a:pt x="46" y="231"/>
                </a:lnTo>
                <a:lnTo>
                  <a:pt x="46" y="233"/>
                </a:lnTo>
                <a:lnTo>
                  <a:pt x="44" y="233"/>
                </a:lnTo>
                <a:lnTo>
                  <a:pt x="42" y="233"/>
                </a:lnTo>
                <a:lnTo>
                  <a:pt x="40" y="233"/>
                </a:lnTo>
                <a:lnTo>
                  <a:pt x="40" y="235"/>
                </a:lnTo>
                <a:lnTo>
                  <a:pt x="40" y="237"/>
                </a:lnTo>
                <a:lnTo>
                  <a:pt x="42" y="239"/>
                </a:lnTo>
                <a:lnTo>
                  <a:pt x="40" y="241"/>
                </a:lnTo>
                <a:lnTo>
                  <a:pt x="38" y="239"/>
                </a:lnTo>
                <a:lnTo>
                  <a:pt x="38" y="237"/>
                </a:lnTo>
                <a:lnTo>
                  <a:pt x="36" y="235"/>
                </a:lnTo>
                <a:lnTo>
                  <a:pt x="36" y="233"/>
                </a:lnTo>
                <a:lnTo>
                  <a:pt x="34" y="231"/>
                </a:lnTo>
                <a:lnTo>
                  <a:pt x="36" y="231"/>
                </a:lnTo>
                <a:lnTo>
                  <a:pt x="38" y="229"/>
                </a:lnTo>
                <a:lnTo>
                  <a:pt x="38" y="227"/>
                </a:lnTo>
                <a:lnTo>
                  <a:pt x="36" y="225"/>
                </a:lnTo>
                <a:lnTo>
                  <a:pt x="34" y="223"/>
                </a:lnTo>
                <a:lnTo>
                  <a:pt x="32" y="223"/>
                </a:lnTo>
                <a:lnTo>
                  <a:pt x="32" y="225"/>
                </a:lnTo>
                <a:lnTo>
                  <a:pt x="30" y="225"/>
                </a:lnTo>
                <a:lnTo>
                  <a:pt x="28" y="225"/>
                </a:lnTo>
                <a:lnTo>
                  <a:pt x="26" y="225"/>
                </a:lnTo>
                <a:lnTo>
                  <a:pt x="24" y="225"/>
                </a:lnTo>
                <a:lnTo>
                  <a:pt x="22" y="223"/>
                </a:lnTo>
                <a:lnTo>
                  <a:pt x="20" y="221"/>
                </a:lnTo>
                <a:lnTo>
                  <a:pt x="18" y="219"/>
                </a:lnTo>
                <a:lnTo>
                  <a:pt x="16" y="217"/>
                </a:lnTo>
                <a:lnTo>
                  <a:pt x="14" y="215"/>
                </a:lnTo>
                <a:lnTo>
                  <a:pt x="14" y="213"/>
                </a:lnTo>
                <a:lnTo>
                  <a:pt x="14" y="211"/>
                </a:lnTo>
                <a:lnTo>
                  <a:pt x="16" y="211"/>
                </a:lnTo>
                <a:lnTo>
                  <a:pt x="18" y="211"/>
                </a:lnTo>
                <a:lnTo>
                  <a:pt x="20" y="211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4" y="207"/>
                </a:lnTo>
                <a:lnTo>
                  <a:pt x="14" y="205"/>
                </a:lnTo>
                <a:lnTo>
                  <a:pt x="12" y="205"/>
                </a:lnTo>
                <a:lnTo>
                  <a:pt x="10" y="203"/>
                </a:lnTo>
                <a:lnTo>
                  <a:pt x="8" y="203"/>
                </a:lnTo>
                <a:lnTo>
                  <a:pt x="8" y="201"/>
                </a:lnTo>
                <a:lnTo>
                  <a:pt x="6" y="199"/>
                </a:lnTo>
                <a:lnTo>
                  <a:pt x="6" y="197"/>
                </a:lnTo>
                <a:lnTo>
                  <a:pt x="4" y="197"/>
                </a:lnTo>
                <a:lnTo>
                  <a:pt x="4" y="195"/>
                </a:lnTo>
                <a:lnTo>
                  <a:pt x="4" y="193"/>
                </a:lnTo>
                <a:lnTo>
                  <a:pt x="4" y="191"/>
                </a:lnTo>
                <a:lnTo>
                  <a:pt x="2" y="18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3" name="Freeform 2357">
            <a:extLst>
              <a:ext uri="{FF2B5EF4-FFF2-40B4-BE49-F238E27FC236}">
                <a16:creationId xmlns:a16="http://schemas.microsoft.com/office/drawing/2014/main" id="{9ABE53B2-0961-4631-B8F5-E6F8082C75B4}"/>
              </a:ext>
            </a:extLst>
          </p:cNvPr>
          <p:cNvSpPr>
            <a:spLocks/>
          </p:cNvSpPr>
          <p:nvPr/>
        </p:nvSpPr>
        <p:spPr bwMode="auto">
          <a:xfrm>
            <a:off x="4216402" y="3162300"/>
            <a:ext cx="454025" cy="388939"/>
          </a:xfrm>
          <a:custGeom>
            <a:avLst/>
            <a:gdLst>
              <a:gd name="T0" fmla="*/ 5040313 w 286"/>
              <a:gd name="T1" fmla="*/ 446069023 h 245"/>
              <a:gd name="T2" fmla="*/ 25201563 w 286"/>
              <a:gd name="T3" fmla="*/ 446069023 h 245"/>
              <a:gd name="T4" fmla="*/ 60483750 w 286"/>
              <a:gd name="T5" fmla="*/ 430948067 h 245"/>
              <a:gd name="T6" fmla="*/ 100806250 w 286"/>
              <a:gd name="T7" fmla="*/ 425907748 h 245"/>
              <a:gd name="T8" fmla="*/ 141128750 w 286"/>
              <a:gd name="T9" fmla="*/ 425907748 h 245"/>
              <a:gd name="T10" fmla="*/ 161290000 w 286"/>
              <a:gd name="T11" fmla="*/ 410786791 h 245"/>
              <a:gd name="T12" fmla="*/ 176410938 w 286"/>
              <a:gd name="T13" fmla="*/ 380544877 h 245"/>
              <a:gd name="T14" fmla="*/ 186491563 w 286"/>
              <a:gd name="T15" fmla="*/ 299899773 h 245"/>
              <a:gd name="T16" fmla="*/ 211693125 w 286"/>
              <a:gd name="T17" fmla="*/ 224294988 h 245"/>
              <a:gd name="T18" fmla="*/ 252015625 w 286"/>
              <a:gd name="T19" fmla="*/ 214214350 h 245"/>
              <a:gd name="T20" fmla="*/ 297378438 w 286"/>
              <a:gd name="T21" fmla="*/ 173891799 h 245"/>
              <a:gd name="T22" fmla="*/ 332660625 w 286"/>
              <a:gd name="T23" fmla="*/ 138609566 h 245"/>
              <a:gd name="T24" fmla="*/ 367942813 w 286"/>
              <a:gd name="T25" fmla="*/ 113407971 h 245"/>
              <a:gd name="T26" fmla="*/ 408265313 w 286"/>
              <a:gd name="T27" fmla="*/ 88206376 h 245"/>
              <a:gd name="T28" fmla="*/ 433466875 w 286"/>
              <a:gd name="T29" fmla="*/ 68045100 h 245"/>
              <a:gd name="T30" fmla="*/ 453628125 w 286"/>
              <a:gd name="T31" fmla="*/ 55443509 h 245"/>
              <a:gd name="T32" fmla="*/ 478829688 w 286"/>
              <a:gd name="T33" fmla="*/ 40322552 h 245"/>
              <a:gd name="T34" fmla="*/ 519152188 w 286"/>
              <a:gd name="T35" fmla="*/ 15120957 h 245"/>
              <a:gd name="T36" fmla="*/ 554434375 w 286"/>
              <a:gd name="T37" fmla="*/ 5040319 h 245"/>
              <a:gd name="T38" fmla="*/ 589716563 w 286"/>
              <a:gd name="T39" fmla="*/ 15120957 h 245"/>
              <a:gd name="T40" fmla="*/ 635079375 w 286"/>
              <a:gd name="T41" fmla="*/ 45362871 h 245"/>
              <a:gd name="T42" fmla="*/ 670361563 w 286"/>
              <a:gd name="T43" fmla="*/ 30241914 h 245"/>
              <a:gd name="T44" fmla="*/ 680442188 w 286"/>
              <a:gd name="T45" fmla="*/ 50403190 h 245"/>
              <a:gd name="T46" fmla="*/ 685482500 w 286"/>
              <a:gd name="T47" fmla="*/ 88206376 h 245"/>
              <a:gd name="T48" fmla="*/ 705643750 w 286"/>
              <a:gd name="T49" fmla="*/ 133569247 h 245"/>
              <a:gd name="T50" fmla="*/ 720764688 w 286"/>
              <a:gd name="T51" fmla="*/ 168851480 h 245"/>
              <a:gd name="T52" fmla="*/ 710684063 w 286"/>
              <a:gd name="T53" fmla="*/ 204133712 h 245"/>
              <a:gd name="T54" fmla="*/ 705643750 w 286"/>
              <a:gd name="T55" fmla="*/ 244456264 h 245"/>
              <a:gd name="T56" fmla="*/ 705643750 w 286"/>
              <a:gd name="T57" fmla="*/ 284778816 h 245"/>
              <a:gd name="T58" fmla="*/ 700603438 w 286"/>
              <a:gd name="T59" fmla="*/ 325101368 h 245"/>
              <a:gd name="T60" fmla="*/ 685482500 w 286"/>
              <a:gd name="T61" fmla="*/ 360383601 h 245"/>
              <a:gd name="T62" fmla="*/ 645160000 w 286"/>
              <a:gd name="T63" fmla="*/ 410786791 h 245"/>
              <a:gd name="T64" fmla="*/ 624998750 w 286"/>
              <a:gd name="T65" fmla="*/ 451109342 h 245"/>
              <a:gd name="T66" fmla="*/ 609877813 w 286"/>
              <a:gd name="T67" fmla="*/ 481351256 h 245"/>
              <a:gd name="T68" fmla="*/ 614918125 w 286"/>
              <a:gd name="T69" fmla="*/ 506552851 h 245"/>
              <a:gd name="T70" fmla="*/ 579635938 w 286"/>
              <a:gd name="T71" fmla="*/ 526714127 h 245"/>
              <a:gd name="T72" fmla="*/ 549394063 w 286"/>
              <a:gd name="T73" fmla="*/ 541835084 h 245"/>
              <a:gd name="T74" fmla="*/ 519152188 w 286"/>
              <a:gd name="T75" fmla="*/ 531754446 h 245"/>
              <a:gd name="T76" fmla="*/ 478829688 w 286"/>
              <a:gd name="T77" fmla="*/ 531754446 h 245"/>
              <a:gd name="T78" fmla="*/ 443547500 w 286"/>
              <a:gd name="T79" fmla="*/ 551915722 h 245"/>
              <a:gd name="T80" fmla="*/ 408265313 w 286"/>
              <a:gd name="T81" fmla="*/ 556956041 h 245"/>
              <a:gd name="T82" fmla="*/ 383063750 w 286"/>
              <a:gd name="T83" fmla="*/ 546875403 h 245"/>
              <a:gd name="T84" fmla="*/ 357862188 w 286"/>
              <a:gd name="T85" fmla="*/ 531754446 h 245"/>
              <a:gd name="T86" fmla="*/ 322580000 w 286"/>
              <a:gd name="T87" fmla="*/ 541835084 h 245"/>
              <a:gd name="T88" fmla="*/ 297378438 w 286"/>
              <a:gd name="T89" fmla="*/ 531754446 h 245"/>
              <a:gd name="T90" fmla="*/ 267136563 w 286"/>
              <a:gd name="T91" fmla="*/ 511593170 h 245"/>
              <a:gd name="T92" fmla="*/ 226814063 w 286"/>
              <a:gd name="T93" fmla="*/ 511593170 h 245"/>
              <a:gd name="T94" fmla="*/ 191531875 w 286"/>
              <a:gd name="T95" fmla="*/ 516633489 h 245"/>
              <a:gd name="T96" fmla="*/ 176410938 w 286"/>
              <a:gd name="T97" fmla="*/ 551915722 h 245"/>
              <a:gd name="T98" fmla="*/ 156249688 w 286"/>
              <a:gd name="T99" fmla="*/ 592238274 h 245"/>
              <a:gd name="T100" fmla="*/ 156249688 w 286"/>
              <a:gd name="T101" fmla="*/ 612399550 h 245"/>
              <a:gd name="T102" fmla="*/ 141128750 w 286"/>
              <a:gd name="T103" fmla="*/ 597278593 h 245"/>
              <a:gd name="T104" fmla="*/ 110886875 w 286"/>
              <a:gd name="T105" fmla="*/ 587197955 h 245"/>
              <a:gd name="T106" fmla="*/ 100806250 w 286"/>
              <a:gd name="T107" fmla="*/ 607359231 h 245"/>
              <a:gd name="T108" fmla="*/ 95765938 w 286"/>
              <a:gd name="T109" fmla="*/ 577117317 h 245"/>
              <a:gd name="T110" fmla="*/ 70564375 w 286"/>
              <a:gd name="T111" fmla="*/ 567036679 h 245"/>
              <a:gd name="T112" fmla="*/ 40322500 w 286"/>
              <a:gd name="T113" fmla="*/ 546875403 h 245"/>
              <a:gd name="T114" fmla="*/ 45362813 w 286"/>
              <a:gd name="T115" fmla="*/ 531754446 h 245"/>
              <a:gd name="T116" fmla="*/ 30241875 w 286"/>
              <a:gd name="T117" fmla="*/ 516633489 h 245"/>
              <a:gd name="T118" fmla="*/ 10080625 w 286"/>
              <a:gd name="T119" fmla="*/ 491431894 h 24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86" h="245">
                <a:moveTo>
                  <a:pt x="2" y="189"/>
                </a:moveTo>
                <a:lnTo>
                  <a:pt x="0" y="189"/>
                </a:lnTo>
                <a:lnTo>
                  <a:pt x="0" y="187"/>
                </a:lnTo>
                <a:lnTo>
                  <a:pt x="0" y="185"/>
                </a:lnTo>
                <a:lnTo>
                  <a:pt x="2" y="183"/>
                </a:lnTo>
                <a:lnTo>
                  <a:pt x="0" y="181"/>
                </a:lnTo>
                <a:lnTo>
                  <a:pt x="2" y="179"/>
                </a:lnTo>
                <a:lnTo>
                  <a:pt x="2" y="177"/>
                </a:lnTo>
                <a:lnTo>
                  <a:pt x="4" y="177"/>
                </a:lnTo>
                <a:lnTo>
                  <a:pt x="6" y="177"/>
                </a:lnTo>
                <a:lnTo>
                  <a:pt x="8" y="177"/>
                </a:lnTo>
                <a:lnTo>
                  <a:pt x="10" y="177"/>
                </a:lnTo>
                <a:lnTo>
                  <a:pt x="12" y="177"/>
                </a:lnTo>
                <a:lnTo>
                  <a:pt x="14" y="177"/>
                </a:lnTo>
                <a:lnTo>
                  <a:pt x="16" y="177"/>
                </a:lnTo>
                <a:lnTo>
                  <a:pt x="18" y="175"/>
                </a:lnTo>
                <a:lnTo>
                  <a:pt x="18" y="173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8" y="169"/>
                </a:lnTo>
                <a:lnTo>
                  <a:pt x="30" y="169"/>
                </a:lnTo>
                <a:lnTo>
                  <a:pt x="32" y="169"/>
                </a:lnTo>
                <a:lnTo>
                  <a:pt x="34" y="169"/>
                </a:lnTo>
                <a:lnTo>
                  <a:pt x="36" y="169"/>
                </a:lnTo>
                <a:lnTo>
                  <a:pt x="38" y="169"/>
                </a:lnTo>
                <a:lnTo>
                  <a:pt x="40" y="169"/>
                </a:lnTo>
                <a:lnTo>
                  <a:pt x="42" y="169"/>
                </a:lnTo>
                <a:lnTo>
                  <a:pt x="44" y="169"/>
                </a:lnTo>
                <a:lnTo>
                  <a:pt x="48" y="169"/>
                </a:lnTo>
                <a:lnTo>
                  <a:pt x="50" y="169"/>
                </a:lnTo>
                <a:lnTo>
                  <a:pt x="52" y="169"/>
                </a:lnTo>
                <a:lnTo>
                  <a:pt x="52" y="167"/>
                </a:lnTo>
                <a:lnTo>
                  <a:pt x="54" y="167"/>
                </a:lnTo>
                <a:lnTo>
                  <a:pt x="56" y="169"/>
                </a:lnTo>
                <a:lnTo>
                  <a:pt x="58" y="169"/>
                </a:lnTo>
                <a:lnTo>
                  <a:pt x="60" y="169"/>
                </a:lnTo>
                <a:lnTo>
                  <a:pt x="62" y="169"/>
                </a:lnTo>
                <a:lnTo>
                  <a:pt x="62" y="167"/>
                </a:lnTo>
                <a:lnTo>
                  <a:pt x="62" y="165"/>
                </a:lnTo>
                <a:lnTo>
                  <a:pt x="64" y="163"/>
                </a:lnTo>
                <a:lnTo>
                  <a:pt x="66" y="163"/>
                </a:lnTo>
                <a:lnTo>
                  <a:pt x="68" y="161"/>
                </a:lnTo>
                <a:lnTo>
                  <a:pt x="68" y="159"/>
                </a:lnTo>
                <a:lnTo>
                  <a:pt x="70" y="157"/>
                </a:lnTo>
                <a:lnTo>
                  <a:pt x="70" y="155"/>
                </a:lnTo>
                <a:lnTo>
                  <a:pt x="70" y="153"/>
                </a:lnTo>
                <a:lnTo>
                  <a:pt x="70" y="151"/>
                </a:lnTo>
                <a:lnTo>
                  <a:pt x="72" y="149"/>
                </a:lnTo>
                <a:lnTo>
                  <a:pt x="74" y="147"/>
                </a:lnTo>
                <a:lnTo>
                  <a:pt x="74" y="139"/>
                </a:lnTo>
                <a:lnTo>
                  <a:pt x="74" y="137"/>
                </a:lnTo>
                <a:lnTo>
                  <a:pt x="74" y="135"/>
                </a:lnTo>
                <a:lnTo>
                  <a:pt x="74" y="133"/>
                </a:lnTo>
                <a:lnTo>
                  <a:pt x="74" y="119"/>
                </a:lnTo>
                <a:lnTo>
                  <a:pt x="74" y="91"/>
                </a:lnTo>
                <a:lnTo>
                  <a:pt x="76" y="89"/>
                </a:lnTo>
                <a:lnTo>
                  <a:pt x="78" y="89"/>
                </a:lnTo>
                <a:lnTo>
                  <a:pt x="80" y="89"/>
                </a:lnTo>
                <a:lnTo>
                  <a:pt x="82" y="89"/>
                </a:lnTo>
                <a:lnTo>
                  <a:pt x="84" y="89"/>
                </a:lnTo>
                <a:lnTo>
                  <a:pt x="86" y="87"/>
                </a:lnTo>
                <a:lnTo>
                  <a:pt x="88" y="87"/>
                </a:lnTo>
                <a:lnTo>
                  <a:pt x="90" y="87"/>
                </a:lnTo>
                <a:lnTo>
                  <a:pt x="92" y="87"/>
                </a:lnTo>
                <a:lnTo>
                  <a:pt x="94" y="87"/>
                </a:lnTo>
                <a:lnTo>
                  <a:pt x="96" y="85"/>
                </a:lnTo>
                <a:lnTo>
                  <a:pt x="98" y="85"/>
                </a:lnTo>
                <a:lnTo>
                  <a:pt x="100" y="85"/>
                </a:lnTo>
                <a:lnTo>
                  <a:pt x="102" y="85"/>
                </a:lnTo>
                <a:lnTo>
                  <a:pt x="104" y="85"/>
                </a:lnTo>
                <a:lnTo>
                  <a:pt x="104" y="83"/>
                </a:lnTo>
                <a:lnTo>
                  <a:pt x="106" y="81"/>
                </a:lnTo>
                <a:lnTo>
                  <a:pt x="112" y="77"/>
                </a:lnTo>
                <a:lnTo>
                  <a:pt x="114" y="75"/>
                </a:lnTo>
                <a:lnTo>
                  <a:pt x="116" y="71"/>
                </a:lnTo>
                <a:lnTo>
                  <a:pt x="118" y="69"/>
                </a:lnTo>
                <a:lnTo>
                  <a:pt x="120" y="67"/>
                </a:lnTo>
                <a:lnTo>
                  <a:pt x="122" y="65"/>
                </a:lnTo>
                <a:lnTo>
                  <a:pt x="124" y="65"/>
                </a:lnTo>
                <a:lnTo>
                  <a:pt x="124" y="63"/>
                </a:lnTo>
                <a:lnTo>
                  <a:pt x="126" y="61"/>
                </a:lnTo>
                <a:lnTo>
                  <a:pt x="130" y="59"/>
                </a:lnTo>
                <a:lnTo>
                  <a:pt x="132" y="57"/>
                </a:lnTo>
                <a:lnTo>
                  <a:pt x="132" y="55"/>
                </a:lnTo>
                <a:lnTo>
                  <a:pt x="134" y="55"/>
                </a:lnTo>
                <a:lnTo>
                  <a:pt x="136" y="53"/>
                </a:lnTo>
                <a:lnTo>
                  <a:pt x="136" y="51"/>
                </a:lnTo>
                <a:lnTo>
                  <a:pt x="138" y="51"/>
                </a:lnTo>
                <a:lnTo>
                  <a:pt x="140" y="49"/>
                </a:lnTo>
                <a:lnTo>
                  <a:pt x="142" y="49"/>
                </a:lnTo>
                <a:lnTo>
                  <a:pt x="144" y="47"/>
                </a:lnTo>
                <a:lnTo>
                  <a:pt x="146" y="45"/>
                </a:lnTo>
                <a:lnTo>
                  <a:pt x="148" y="45"/>
                </a:lnTo>
                <a:lnTo>
                  <a:pt x="150" y="43"/>
                </a:lnTo>
                <a:lnTo>
                  <a:pt x="152" y="41"/>
                </a:lnTo>
                <a:lnTo>
                  <a:pt x="154" y="41"/>
                </a:lnTo>
                <a:lnTo>
                  <a:pt x="156" y="39"/>
                </a:lnTo>
                <a:lnTo>
                  <a:pt x="158" y="37"/>
                </a:lnTo>
                <a:lnTo>
                  <a:pt x="160" y="37"/>
                </a:lnTo>
                <a:lnTo>
                  <a:pt x="162" y="35"/>
                </a:lnTo>
                <a:lnTo>
                  <a:pt x="164" y="33"/>
                </a:lnTo>
                <a:lnTo>
                  <a:pt x="166" y="31"/>
                </a:lnTo>
                <a:lnTo>
                  <a:pt x="168" y="31"/>
                </a:lnTo>
                <a:lnTo>
                  <a:pt x="170" y="29"/>
                </a:lnTo>
                <a:lnTo>
                  <a:pt x="172" y="27"/>
                </a:lnTo>
                <a:lnTo>
                  <a:pt x="174" y="27"/>
                </a:lnTo>
                <a:lnTo>
                  <a:pt x="176" y="26"/>
                </a:lnTo>
                <a:lnTo>
                  <a:pt x="178" y="24"/>
                </a:lnTo>
                <a:lnTo>
                  <a:pt x="180" y="22"/>
                </a:lnTo>
                <a:lnTo>
                  <a:pt x="182" y="22"/>
                </a:lnTo>
                <a:lnTo>
                  <a:pt x="184" y="20"/>
                </a:lnTo>
                <a:lnTo>
                  <a:pt x="186" y="20"/>
                </a:lnTo>
                <a:lnTo>
                  <a:pt x="188" y="18"/>
                </a:lnTo>
                <a:lnTo>
                  <a:pt x="190" y="16"/>
                </a:lnTo>
                <a:lnTo>
                  <a:pt x="192" y="14"/>
                </a:lnTo>
                <a:lnTo>
                  <a:pt x="194" y="14"/>
                </a:lnTo>
                <a:lnTo>
                  <a:pt x="196" y="12"/>
                </a:lnTo>
                <a:lnTo>
                  <a:pt x="198" y="10"/>
                </a:lnTo>
                <a:lnTo>
                  <a:pt x="200" y="10"/>
                </a:lnTo>
                <a:lnTo>
                  <a:pt x="202" y="8"/>
                </a:lnTo>
                <a:lnTo>
                  <a:pt x="204" y="8"/>
                </a:lnTo>
                <a:lnTo>
                  <a:pt x="206" y="6"/>
                </a:lnTo>
                <a:lnTo>
                  <a:pt x="208" y="6"/>
                </a:lnTo>
                <a:lnTo>
                  <a:pt x="210" y="4"/>
                </a:lnTo>
                <a:lnTo>
                  <a:pt x="210" y="2"/>
                </a:lnTo>
                <a:lnTo>
                  <a:pt x="212" y="2"/>
                </a:lnTo>
                <a:lnTo>
                  <a:pt x="214" y="0"/>
                </a:lnTo>
                <a:lnTo>
                  <a:pt x="216" y="0"/>
                </a:lnTo>
                <a:lnTo>
                  <a:pt x="218" y="2"/>
                </a:lnTo>
                <a:lnTo>
                  <a:pt x="220" y="2"/>
                </a:lnTo>
                <a:lnTo>
                  <a:pt x="222" y="2"/>
                </a:lnTo>
                <a:lnTo>
                  <a:pt x="224" y="2"/>
                </a:lnTo>
                <a:lnTo>
                  <a:pt x="226" y="4"/>
                </a:lnTo>
                <a:lnTo>
                  <a:pt x="228" y="4"/>
                </a:lnTo>
                <a:lnTo>
                  <a:pt x="230" y="4"/>
                </a:lnTo>
                <a:lnTo>
                  <a:pt x="232" y="4"/>
                </a:lnTo>
                <a:lnTo>
                  <a:pt x="234" y="6"/>
                </a:lnTo>
                <a:lnTo>
                  <a:pt x="238" y="6"/>
                </a:lnTo>
                <a:lnTo>
                  <a:pt x="240" y="6"/>
                </a:lnTo>
                <a:lnTo>
                  <a:pt x="242" y="8"/>
                </a:lnTo>
                <a:lnTo>
                  <a:pt x="244" y="8"/>
                </a:lnTo>
                <a:lnTo>
                  <a:pt x="246" y="10"/>
                </a:lnTo>
                <a:lnTo>
                  <a:pt x="248" y="14"/>
                </a:lnTo>
                <a:lnTo>
                  <a:pt x="250" y="16"/>
                </a:lnTo>
                <a:lnTo>
                  <a:pt x="252" y="18"/>
                </a:lnTo>
                <a:lnTo>
                  <a:pt x="254" y="20"/>
                </a:lnTo>
                <a:lnTo>
                  <a:pt x="256" y="18"/>
                </a:lnTo>
                <a:lnTo>
                  <a:pt x="258" y="18"/>
                </a:lnTo>
                <a:lnTo>
                  <a:pt x="260" y="16"/>
                </a:lnTo>
                <a:lnTo>
                  <a:pt x="262" y="14"/>
                </a:lnTo>
                <a:lnTo>
                  <a:pt x="264" y="14"/>
                </a:lnTo>
                <a:lnTo>
                  <a:pt x="266" y="12"/>
                </a:lnTo>
                <a:lnTo>
                  <a:pt x="268" y="12"/>
                </a:lnTo>
                <a:lnTo>
                  <a:pt x="268" y="14"/>
                </a:lnTo>
                <a:lnTo>
                  <a:pt x="268" y="16"/>
                </a:lnTo>
                <a:lnTo>
                  <a:pt x="270" y="18"/>
                </a:lnTo>
                <a:lnTo>
                  <a:pt x="270" y="20"/>
                </a:lnTo>
                <a:lnTo>
                  <a:pt x="270" y="22"/>
                </a:lnTo>
                <a:lnTo>
                  <a:pt x="270" y="24"/>
                </a:lnTo>
                <a:lnTo>
                  <a:pt x="272" y="26"/>
                </a:lnTo>
                <a:lnTo>
                  <a:pt x="272" y="27"/>
                </a:lnTo>
                <a:lnTo>
                  <a:pt x="272" y="29"/>
                </a:lnTo>
                <a:lnTo>
                  <a:pt x="272" y="31"/>
                </a:lnTo>
                <a:lnTo>
                  <a:pt x="272" y="33"/>
                </a:lnTo>
                <a:lnTo>
                  <a:pt x="272" y="35"/>
                </a:lnTo>
                <a:lnTo>
                  <a:pt x="272" y="41"/>
                </a:lnTo>
                <a:lnTo>
                  <a:pt x="274" y="43"/>
                </a:lnTo>
                <a:lnTo>
                  <a:pt x="274" y="45"/>
                </a:lnTo>
                <a:lnTo>
                  <a:pt x="276" y="45"/>
                </a:lnTo>
                <a:lnTo>
                  <a:pt x="276" y="47"/>
                </a:lnTo>
                <a:lnTo>
                  <a:pt x="278" y="49"/>
                </a:lnTo>
                <a:lnTo>
                  <a:pt x="278" y="51"/>
                </a:lnTo>
                <a:lnTo>
                  <a:pt x="280" y="53"/>
                </a:lnTo>
                <a:lnTo>
                  <a:pt x="278" y="55"/>
                </a:lnTo>
                <a:lnTo>
                  <a:pt x="278" y="57"/>
                </a:lnTo>
                <a:lnTo>
                  <a:pt x="280" y="59"/>
                </a:lnTo>
                <a:lnTo>
                  <a:pt x="282" y="59"/>
                </a:lnTo>
                <a:lnTo>
                  <a:pt x="284" y="61"/>
                </a:lnTo>
                <a:lnTo>
                  <a:pt x="284" y="63"/>
                </a:lnTo>
                <a:lnTo>
                  <a:pt x="286" y="65"/>
                </a:lnTo>
                <a:lnTo>
                  <a:pt x="286" y="67"/>
                </a:lnTo>
                <a:lnTo>
                  <a:pt x="286" y="69"/>
                </a:lnTo>
                <a:lnTo>
                  <a:pt x="284" y="71"/>
                </a:lnTo>
                <a:lnTo>
                  <a:pt x="284" y="73"/>
                </a:lnTo>
                <a:lnTo>
                  <a:pt x="282" y="73"/>
                </a:lnTo>
                <a:lnTo>
                  <a:pt x="282" y="75"/>
                </a:lnTo>
                <a:lnTo>
                  <a:pt x="282" y="77"/>
                </a:lnTo>
                <a:lnTo>
                  <a:pt x="282" y="79"/>
                </a:lnTo>
                <a:lnTo>
                  <a:pt x="282" y="81"/>
                </a:lnTo>
                <a:lnTo>
                  <a:pt x="282" y="83"/>
                </a:lnTo>
                <a:lnTo>
                  <a:pt x="282" y="85"/>
                </a:lnTo>
                <a:lnTo>
                  <a:pt x="282" y="87"/>
                </a:lnTo>
                <a:lnTo>
                  <a:pt x="280" y="89"/>
                </a:lnTo>
                <a:lnTo>
                  <a:pt x="280" y="91"/>
                </a:lnTo>
                <a:lnTo>
                  <a:pt x="280" y="93"/>
                </a:lnTo>
                <a:lnTo>
                  <a:pt x="280" y="95"/>
                </a:lnTo>
                <a:lnTo>
                  <a:pt x="280" y="97"/>
                </a:lnTo>
                <a:lnTo>
                  <a:pt x="280" y="99"/>
                </a:lnTo>
                <a:lnTo>
                  <a:pt x="280" y="101"/>
                </a:lnTo>
                <a:lnTo>
                  <a:pt x="280" y="103"/>
                </a:lnTo>
                <a:lnTo>
                  <a:pt x="280" y="105"/>
                </a:lnTo>
                <a:lnTo>
                  <a:pt x="280" y="107"/>
                </a:lnTo>
                <a:lnTo>
                  <a:pt x="280" y="109"/>
                </a:lnTo>
                <a:lnTo>
                  <a:pt x="280" y="113"/>
                </a:lnTo>
                <a:lnTo>
                  <a:pt x="280" y="117"/>
                </a:lnTo>
                <a:lnTo>
                  <a:pt x="278" y="117"/>
                </a:lnTo>
                <a:lnTo>
                  <a:pt x="278" y="121"/>
                </a:lnTo>
                <a:lnTo>
                  <a:pt x="278" y="125"/>
                </a:lnTo>
                <a:lnTo>
                  <a:pt x="278" y="127"/>
                </a:lnTo>
                <a:lnTo>
                  <a:pt x="278" y="129"/>
                </a:lnTo>
                <a:lnTo>
                  <a:pt x="278" y="131"/>
                </a:lnTo>
                <a:lnTo>
                  <a:pt x="278" y="133"/>
                </a:lnTo>
                <a:lnTo>
                  <a:pt x="278" y="135"/>
                </a:lnTo>
                <a:lnTo>
                  <a:pt x="278" y="137"/>
                </a:lnTo>
                <a:lnTo>
                  <a:pt x="276" y="139"/>
                </a:lnTo>
                <a:lnTo>
                  <a:pt x="274" y="141"/>
                </a:lnTo>
                <a:lnTo>
                  <a:pt x="272" y="143"/>
                </a:lnTo>
                <a:lnTo>
                  <a:pt x="270" y="145"/>
                </a:lnTo>
                <a:lnTo>
                  <a:pt x="270" y="147"/>
                </a:lnTo>
                <a:lnTo>
                  <a:pt x="266" y="151"/>
                </a:lnTo>
                <a:lnTo>
                  <a:pt x="264" y="153"/>
                </a:lnTo>
                <a:lnTo>
                  <a:pt x="262" y="155"/>
                </a:lnTo>
                <a:lnTo>
                  <a:pt x="262" y="157"/>
                </a:lnTo>
                <a:lnTo>
                  <a:pt x="258" y="161"/>
                </a:lnTo>
                <a:lnTo>
                  <a:pt x="256" y="163"/>
                </a:lnTo>
                <a:lnTo>
                  <a:pt x="256" y="165"/>
                </a:lnTo>
                <a:lnTo>
                  <a:pt x="254" y="167"/>
                </a:lnTo>
                <a:lnTo>
                  <a:pt x="254" y="169"/>
                </a:lnTo>
                <a:lnTo>
                  <a:pt x="252" y="171"/>
                </a:lnTo>
                <a:lnTo>
                  <a:pt x="250" y="173"/>
                </a:lnTo>
                <a:lnTo>
                  <a:pt x="250" y="175"/>
                </a:lnTo>
                <a:lnTo>
                  <a:pt x="248" y="177"/>
                </a:lnTo>
                <a:lnTo>
                  <a:pt x="248" y="179"/>
                </a:lnTo>
                <a:lnTo>
                  <a:pt x="248" y="181"/>
                </a:lnTo>
                <a:lnTo>
                  <a:pt x="246" y="183"/>
                </a:lnTo>
                <a:lnTo>
                  <a:pt x="246" y="185"/>
                </a:lnTo>
                <a:lnTo>
                  <a:pt x="244" y="187"/>
                </a:lnTo>
                <a:lnTo>
                  <a:pt x="242" y="187"/>
                </a:lnTo>
                <a:lnTo>
                  <a:pt x="242" y="189"/>
                </a:lnTo>
                <a:lnTo>
                  <a:pt x="242" y="191"/>
                </a:lnTo>
                <a:lnTo>
                  <a:pt x="242" y="193"/>
                </a:lnTo>
                <a:lnTo>
                  <a:pt x="244" y="195"/>
                </a:lnTo>
                <a:lnTo>
                  <a:pt x="244" y="197"/>
                </a:lnTo>
                <a:lnTo>
                  <a:pt x="244" y="199"/>
                </a:lnTo>
                <a:lnTo>
                  <a:pt x="244" y="201"/>
                </a:lnTo>
                <a:lnTo>
                  <a:pt x="244" y="203"/>
                </a:lnTo>
                <a:lnTo>
                  <a:pt x="240" y="203"/>
                </a:lnTo>
                <a:lnTo>
                  <a:pt x="238" y="205"/>
                </a:lnTo>
                <a:lnTo>
                  <a:pt x="238" y="207"/>
                </a:lnTo>
                <a:lnTo>
                  <a:pt x="234" y="207"/>
                </a:lnTo>
                <a:lnTo>
                  <a:pt x="232" y="207"/>
                </a:lnTo>
                <a:lnTo>
                  <a:pt x="230" y="209"/>
                </a:lnTo>
                <a:lnTo>
                  <a:pt x="228" y="211"/>
                </a:lnTo>
                <a:lnTo>
                  <a:pt x="228" y="213"/>
                </a:lnTo>
                <a:lnTo>
                  <a:pt x="226" y="213"/>
                </a:lnTo>
                <a:lnTo>
                  <a:pt x="224" y="215"/>
                </a:lnTo>
                <a:lnTo>
                  <a:pt x="222" y="217"/>
                </a:lnTo>
                <a:lnTo>
                  <a:pt x="220" y="215"/>
                </a:lnTo>
                <a:lnTo>
                  <a:pt x="218" y="215"/>
                </a:lnTo>
                <a:lnTo>
                  <a:pt x="216" y="215"/>
                </a:lnTo>
                <a:lnTo>
                  <a:pt x="214" y="215"/>
                </a:lnTo>
                <a:lnTo>
                  <a:pt x="214" y="213"/>
                </a:lnTo>
                <a:lnTo>
                  <a:pt x="212" y="213"/>
                </a:lnTo>
                <a:lnTo>
                  <a:pt x="210" y="211"/>
                </a:lnTo>
                <a:lnTo>
                  <a:pt x="208" y="211"/>
                </a:lnTo>
                <a:lnTo>
                  <a:pt x="206" y="211"/>
                </a:lnTo>
                <a:lnTo>
                  <a:pt x="204" y="211"/>
                </a:lnTo>
                <a:lnTo>
                  <a:pt x="202" y="211"/>
                </a:lnTo>
                <a:lnTo>
                  <a:pt x="200" y="211"/>
                </a:lnTo>
                <a:lnTo>
                  <a:pt x="198" y="211"/>
                </a:lnTo>
                <a:lnTo>
                  <a:pt x="196" y="211"/>
                </a:lnTo>
                <a:lnTo>
                  <a:pt x="194" y="209"/>
                </a:lnTo>
                <a:lnTo>
                  <a:pt x="192" y="209"/>
                </a:lnTo>
                <a:lnTo>
                  <a:pt x="190" y="211"/>
                </a:lnTo>
                <a:lnTo>
                  <a:pt x="188" y="211"/>
                </a:lnTo>
                <a:lnTo>
                  <a:pt x="184" y="211"/>
                </a:lnTo>
                <a:lnTo>
                  <a:pt x="182" y="213"/>
                </a:lnTo>
                <a:lnTo>
                  <a:pt x="178" y="215"/>
                </a:lnTo>
                <a:lnTo>
                  <a:pt x="176" y="217"/>
                </a:lnTo>
                <a:lnTo>
                  <a:pt x="176" y="219"/>
                </a:lnTo>
                <a:lnTo>
                  <a:pt x="174" y="219"/>
                </a:lnTo>
                <a:lnTo>
                  <a:pt x="172" y="221"/>
                </a:lnTo>
                <a:lnTo>
                  <a:pt x="170" y="221"/>
                </a:lnTo>
                <a:lnTo>
                  <a:pt x="168" y="221"/>
                </a:lnTo>
                <a:lnTo>
                  <a:pt x="166" y="221"/>
                </a:lnTo>
                <a:lnTo>
                  <a:pt x="164" y="221"/>
                </a:lnTo>
                <a:lnTo>
                  <a:pt x="162" y="221"/>
                </a:lnTo>
                <a:lnTo>
                  <a:pt x="160" y="221"/>
                </a:lnTo>
                <a:lnTo>
                  <a:pt x="158" y="221"/>
                </a:lnTo>
                <a:lnTo>
                  <a:pt x="156" y="219"/>
                </a:lnTo>
                <a:lnTo>
                  <a:pt x="154" y="219"/>
                </a:lnTo>
                <a:lnTo>
                  <a:pt x="152" y="217"/>
                </a:lnTo>
                <a:lnTo>
                  <a:pt x="150" y="217"/>
                </a:lnTo>
                <a:lnTo>
                  <a:pt x="150" y="215"/>
                </a:lnTo>
                <a:lnTo>
                  <a:pt x="148" y="215"/>
                </a:lnTo>
                <a:lnTo>
                  <a:pt x="146" y="213"/>
                </a:lnTo>
                <a:lnTo>
                  <a:pt x="144" y="213"/>
                </a:lnTo>
                <a:lnTo>
                  <a:pt x="144" y="211"/>
                </a:lnTo>
                <a:lnTo>
                  <a:pt x="142" y="211"/>
                </a:lnTo>
                <a:lnTo>
                  <a:pt x="140" y="211"/>
                </a:lnTo>
                <a:lnTo>
                  <a:pt x="138" y="211"/>
                </a:lnTo>
                <a:lnTo>
                  <a:pt x="136" y="213"/>
                </a:lnTo>
                <a:lnTo>
                  <a:pt x="134" y="213"/>
                </a:lnTo>
                <a:lnTo>
                  <a:pt x="132" y="215"/>
                </a:lnTo>
                <a:lnTo>
                  <a:pt x="130" y="215"/>
                </a:lnTo>
                <a:lnTo>
                  <a:pt x="128" y="215"/>
                </a:lnTo>
                <a:lnTo>
                  <a:pt x="128" y="217"/>
                </a:lnTo>
                <a:lnTo>
                  <a:pt x="126" y="217"/>
                </a:lnTo>
                <a:lnTo>
                  <a:pt x="124" y="219"/>
                </a:lnTo>
                <a:lnTo>
                  <a:pt x="122" y="217"/>
                </a:lnTo>
                <a:lnTo>
                  <a:pt x="120" y="215"/>
                </a:lnTo>
                <a:lnTo>
                  <a:pt x="120" y="213"/>
                </a:lnTo>
                <a:lnTo>
                  <a:pt x="118" y="211"/>
                </a:lnTo>
                <a:lnTo>
                  <a:pt x="116" y="209"/>
                </a:lnTo>
                <a:lnTo>
                  <a:pt x="116" y="207"/>
                </a:lnTo>
                <a:lnTo>
                  <a:pt x="114" y="205"/>
                </a:lnTo>
                <a:lnTo>
                  <a:pt x="112" y="205"/>
                </a:lnTo>
                <a:lnTo>
                  <a:pt x="112" y="203"/>
                </a:lnTo>
                <a:lnTo>
                  <a:pt x="110" y="205"/>
                </a:lnTo>
                <a:lnTo>
                  <a:pt x="108" y="203"/>
                </a:lnTo>
                <a:lnTo>
                  <a:pt x="106" y="203"/>
                </a:lnTo>
                <a:lnTo>
                  <a:pt x="102" y="201"/>
                </a:lnTo>
                <a:lnTo>
                  <a:pt x="100" y="201"/>
                </a:lnTo>
                <a:lnTo>
                  <a:pt x="98" y="199"/>
                </a:lnTo>
                <a:lnTo>
                  <a:pt x="96" y="199"/>
                </a:lnTo>
                <a:lnTo>
                  <a:pt x="94" y="201"/>
                </a:lnTo>
                <a:lnTo>
                  <a:pt x="92" y="203"/>
                </a:lnTo>
                <a:lnTo>
                  <a:pt x="90" y="203"/>
                </a:lnTo>
                <a:lnTo>
                  <a:pt x="88" y="203"/>
                </a:lnTo>
                <a:lnTo>
                  <a:pt x="86" y="203"/>
                </a:lnTo>
                <a:lnTo>
                  <a:pt x="84" y="201"/>
                </a:lnTo>
                <a:lnTo>
                  <a:pt x="82" y="203"/>
                </a:lnTo>
                <a:lnTo>
                  <a:pt x="80" y="203"/>
                </a:lnTo>
                <a:lnTo>
                  <a:pt x="78" y="203"/>
                </a:lnTo>
                <a:lnTo>
                  <a:pt x="76" y="205"/>
                </a:lnTo>
                <a:lnTo>
                  <a:pt x="74" y="207"/>
                </a:lnTo>
                <a:lnTo>
                  <a:pt x="72" y="209"/>
                </a:lnTo>
                <a:lnTo>
                  <a:pt x="72" y="211"/>
                </a:lnTo>
                <a:lnTo>
                  <a:pt x="72" y="213"/>
                </a:lnTo>
                <a:lnTo>
                  <a:pt x="72" y="215"/>
                </a:lnTo>
                <a:lnTo>
                  <a:pt x="72" y="217"/>
                </a:lnTo>
                <a:lnTo>
                  <a:pt x="72" y="219"/>
                </a:lnTo>
                <a:lnTo>
                  <a:pt x="70" y="219"/>
                </a:lnTo>
                <a:lnTo>
                  <a:pt x="70" y="221"/>
                </a:lnTo>
                <a:lnTo>
                  <a:pt x="68" y="223"/>
                </a:lnTo>
                <a:lnTo>
                  <a:pt x="66" y="225"/>
                </a:lnTo>
                <a:lnTo>
                  <a:pt x="64" y="227"/>
                </a:lnTo>
                <a:lnTo>
                  <a:pt x="64" y="229"/>
                </a:lnTo>
                <a:lnTo>
                  <a:pt x="64" y="231"/>
                </a:lnTo>
                <a:lnTo>
                  <a:pt x="64" y="233"/>
                </a:lnTo>
                <a:lnTo>
                  <a:pt x="62" y="235"/>
                </a:lnTo>
                <a:lnTo>
                  <a:pt x="62" y="237"/>
                </a:lnTo>
                <a:lnTo>
                  <a:pt x="64" y="239"/>
                </a:lnTo>
                <a:lnTo>
                  <a:pt x="62" y="241"/>
                </a:lnTo>
                <a:lnTo>
                  <a:pt x="64" y="243"/>
                </a:lnTo>
                <a:lnTo>
                  <a:pt x="62" y="245"/>
                </a:lnTo>
                <a:lnTo>
                  <a:pt x="62" y="243"/>
                </a:lnTo>
                <a:lnTo>
                  <a:pt x="60" y="243"/>
                </a:lnTo>
                <a:lnTo>
                  <a:pt x="58" y="241"/>
                </a:lnTo>
                <a:lnTo>
                  <a:pt x="56" y="241"/>
                </a:lnTo>
                <a:lnTo>
                  <a:pt x="56" y="239"/>
                </a:lnTo>
                <a:lnTo>
                  <a:pt x="56" y="237"/>
                </a:lnTo>
                <a:lnTo>
                  <a:pt x="54" y="237"/>
                </a:lnTo>
                <a:lnTo>
                  <a:pt x="52" y="233"/>
                </a:lnTo>
                <a:lnTo>
                  <a:pt x="50" y="233"/>
                </a:lnTo>
                <a:lnTo>
                  <a:pt x="48" y="231"/>
                </a:lnTo>
                <a:lnTo>
                  <a:pt x="46" y="231"/>
                </a:lnTo>
                <a:lnTo>
                  <a:pt x="46" y="233"/>
                </a:lnTo>
                <a:lnTo>
                  <a:pt x="44" y="233"/>
                </a:lnTo>
                <a:lnTo>
                  <a:pt x="42" y="233"/>
                </a:lnTo>
                <a:lnTo>
                  <a:pt x="40" y="233"/>
                </a:lnTo>
                <a:lnTo>
                  <a:pt x="40" y="235"/>
                </a:lnTo>
                <a:lnTo>
                  <a:pt x="40" y="237"/>
                </a:lnTo>
                <a:lnTo>
                  <a:pt x="42" y="239"/>
                </a:lnTo>
                <a:lnTo>
                  <a:pt x="40" y="241"/>
                </a:lnTo>
                <a:lnTo>
                  <a:pt x="38" y="239"/>
                </a:lnTo>
                <a:lnTo>
                  <a:pt x="38" y="237"/>
                </a:lnTo>
                <a:lnTo>
                  <a:pt x="36" y="235"/>
                </a:lnTo>
                <a:lnTo>
                  <a:pt x="36" y="233"/>
                </a:lnTo>
                <a:lnTo>
                  <a:pt x="34" y="231"/>
                </a:lnTo>
                <a:lnTo>
                  <a:pt x="36" y="231"/>
                </a:lnTo>
                <a:lnTo>
                  <a:pt x="38" y="229"/>
                </a:lnTo>
                <a:lnTo>
                  <a:pt x="38" y="227"/>
                </a:lnTo>
                <a:lnTo>
                  <a:pt x="36" y="225"/>
                </a:lnTo>
                <a:lnTo>
                  <a:pt x="34" y="223"/>
                </a:lnTo>
                <a:lnTo>
                  <a:pt x="32" y="223"/>
                </a:lnTo>
                <a:lnTo>
                  <a:pt x="32" y="225"/>
                </a:lnTo>
                <a:lnTo>
                  <a:pt x="30" y="225"/>
                </a:lnTo>
                <a:lnTo>
                  <a:pt x="28" y="225"/>
                </a:lnTo>
                <a:lnTo>
                  <a:pt x="26" y="225"/>
                </a:lnTo>
                <a:lnTo>
                  <a:pt x="24" y="225"/>
                </a:lnTo>
                <a:lnTo>
                  <a:pt x="22" y="223"/>
                </a:lnTo>
                <a:lnTo>
                  <a:pt x="20" y="221"/>
                </a:lnTo>
                <a:lnTo>
                  <a:pt x="18" y="219"/>
                </a:lnTo>
                <a:lnTo>
                  <a:pt x="16" y="217"/>
                </a:lnTo>
                <a:lnTo>
                  <a:pt x="14" y="215"/>
                </a:lnTo>
                <a:lnTo>
                  <a:pt x="14" y="213"/>
                </a:lnTo>
                <a:lnTo>
                  <a:pt x="14" y="211"/>
                </a:lnTo>
                <a:lnTo>
                  <a:pt x="16" y="211"/>
                </a:lnTo>
                <a:lnTo>
                  <a:pt x="18" y="211"/>
                </a:lnTo>
                <a:lnTo>
                  <a:pt x="20" y="211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4" y="207"/>
                </a:lnTo>
                <a:lnTo>
                  <a:pt x="14" y="205"/>
                </a:lnTo>
                <a:lnTo>
                  <a:pt x="12" y="205"/>
                </a:lnTo>
                <a:lnTo>
                  <a:pt x="10" y="203"/>
                </a:lnTo>
                <a:lnTo>
                  <a:pt x="8" y="203"/>
                </a:lnTo>
                <a:lnTo>
                  <a:pt x="8" y="201"/>
                </a:lnTo>
                <a:lnTo>
                  <a:pt x="6" y="199"/>
                </a:lnTo>
                <a:lnTo>
                  <a:pt x="6" y="197"/>
                </a:lnTo>
                <a:lnTo>
                  <a:pt x="4" y="197"/>
                </a:lnTo>
                <a:lnTo>
                  <a:pt x="4" y="195"/>
                </a:lnTo>
                <a:lnTo>
                  <a:pt x="4" y="193"/>
                </a:lnTo>
                <a:lnTo>
                  <a:pt x="4" y="191"/>
                </a:lnTo>
                <a:lnTo>
                  <a:pt x="2" y="18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4" name="Freeform 2358">
            <a:extLst>
              <a:ext uri="{FF2B5EF4-FFF2-40B4-BE49-F238E27FC236}">
                <a16:creationId xmlns:a16="http://schemas.microsoft.com/office/drawing/2014/main" id="{7E15A42E-B998-4FA0-9DF9-8D448EB68A47}"/>
              </a:ext>
            </a:extLst>
          </p:cNvPr>
          <p:cNvSpPr>
            <a:spLocks/>
          </p:cNvSpPr>
          <p:nvPr/>
        </p:nvSpPr>
        <p:spPr bwMode="auto">
          <a:xfrm>
            <a:off x="4765678" y="2354264"/>
            <a:ext cx="246063" cy="147637"/>
          </a:xfrm>
          <a:custGeom>
            <a:avLst/>
            <a:gdLst>
              <a:gd name="T0" fmla="*/ 20161291 w 155"/>
              <a:gd name="T1" fmla="*/ 105846204 h 93"/>
              <a:gd name="T2" fmla="*/ 30241936 w 155"/>
              <a:gd name="T3" fmla="*/ 100805909 h 93"/>
              <a:gd name="T4" fmla="*/ 40322582 w 155"/>
              <a:gd name="T5" fmla="*/ 80644727 h 93"/>
              <a:gd name="T6" fmla="*/ 55443550 w 155"/>
              <a:gd name="T7" fmla="*/ 65523841 h 93"/>
              <a:gd name="T8" fmla="*/ 60483873 w 155"/>
              <a:gd name="T9" fmla="*/ 50402954 h 93"/>
              <a:gd name="T10" fmla="*/ 70564518 w 155"/>
              <a:gd name="T11" fmla="*/ 35282068 h 93"/>
              <a:gd name="T12" fmla="*/ 95766132 w 155"/>
              <a:gd name="T13" fmla="*/ 20161182 h 93"/>
              <a:gd name="T14" fmla="*/ 120967746 w 155"/>
              <a:gd name="T15" fmla="*/ 10080591 h 93"/>
              <a:gd name="T16" fmla="*/ 141129037 w 155"/>
              <a:gd name="T17" fmla="*/ 15120886 h 93"/>
              <a:gd name="T18" fmla="*/ 166330650 w 155"/>
              <a:gd name="T19" fmla="*/ 15120886 h 93"/>
              <a:gd name="T20" fmla="*/ 186491941 w 155"/>
              <a:gd name="T21" fmla="*/ 25201477 h 93"/>
              <a:gd name="T22" fmla="*/ 206653232 w 155"/>
              <a:gd name="T23" fmla="*/ 15120886 h 93"/>
              <a:gd name="T24" fmla="*/ 231854846 w 155"/>
              <a:gd name="T25" fmla="*/ 15120886 h 93"/>
              <a:gd name="T26" fmla="*/ 246975814 w 155"/>
              <a:gd name="T27" fmla="*/ 5040295 h 93"/>
              <a:gd name="T28" fmla="*/ 272177428 w 155"/>
              <a:gd name="T29" fmla="*/ 10080591 h 93"/>
              <a:gd name="T30" fmla="*/ 282258074 w 155"/>
              <a:gd name="T31" fmla="*/ 25201477 h 93"/>
              <a:gd name="T32" fmla="*/ 294859674 w 155"/>
              <a:gd name="T33" fmla="*/ 45362659 h 93"/>
              <a:gd name="T34" fmla="*/ 309980642 w 155"/>
              <a:gd name="T35" fmla="*/ 60483545 h 93"/>
              <a:gd name="T36" fmla="*/ 325101611 w 155"/>
              <a:gd name="T37" fmla="*/ 85685022 h 93"/>
              <a:gd name="T38" fmla="*/ 320061288 w 155"/>
              <a:gd name="T39" fmla="*/ 110886499 h 93"/>
              <a:gd name="T40" fmla="*/ 325101611 w 155"/>
              <a:gd name="T41" fmla="*/ 131047681 h 93"/>
              <a:gd name="T42" fmla="*/ 335182256 w 155"/>
              <a:gd name="T43" fmla="*/ 151208863 h 93"/>
              <a:gd name="T44" fmla="*/ 360383870 w 155"/>
              <a:gd name="T45" fmla="*/ 151208863 h 93"/>
              <a:gd name="T46" fmla="*/ 370464515 w 155"/>
              <a:gd name="T47" fmla="*/ 146168567 h 93"/>
              <a:gd name="T48" fmla="*/ 385585484 w 155"/>
              <a:gd name="T49" fmla="*/ 146168567 h 93"/>
              <a:gd name="T50" fmla="*/ 390625806 w 155"/>
              <a:gd name="T51" fmla="*/ 166329749 h 93"/>
              <a:gd name="T52" fmla="*/ 370464515 w 155"/>
              <a:gd name="T53" fmla="*/ 176410340 h 93"/>
              <a:gd name="T54" fmla="*/ 360383870 w 155"/>
              <a:gd name="T55" fmla="*/ 166329749 h 93"/>
              <a:gd name="T56" fmla="*/ 360383870 w 155"/>
              <a:gd name="T57" fmla="*/ 181450635 h 93"/>
              <a:gd name="T58" fmla="*/ 360383870 w 155"/>
              <a:gd name="T59" fmla="*/ 186490931 h 93"/>
              <a:gd name="T60" fmla="*/ 350303224 w 155"/>
              <a:gd name="T61" fmla="*/ 209171467 h 93"/>
              <a:gd name="T62" fmla="*/ 340222579 w 155"/>
              <a:gd name="T63" fmla="*/ 229332648 h 93"/>
              <a:gd name="T64" fmla="*/ 315020965 w 155"/>
              <a:gd name="T65" fmla="*/ 214211762 h 93"/>
              <a:gd name="T66" fmla="*/ 294859674 w 155"/>
              <a:gd name="T67" fmla="*/ 209171467 h 93"/>
              <a:gd name="T68" fmla="*/ 277217751 w 155"/>
              <a:gd name="T69" fmla="*/ 209171467 h 93"/>
              <a:gd name="T70" fmla="*/ 262096783 w 155"/>
              <a:gd name="T71" fmla="*/ 214211762 h 93"/>
              <a:gd name="T72" fmla="*/ 252016137 w 155"/>
              <a:gd name="T73" fmla="*/ 214211762 h 93"/>
              <a:gd name="T74" fmla="*/ 246975814 w 155"/>
              <a:gd name="T75" fmla="*/ 219252057 h 93"/>
              <a:gd name="T76" fmla="*/ 241935492 w 155"/>
              <a:gd name="T77" fmla="*/ 224292353 h 93"/>
              <a:gd name="T78" fmla="*/ 226814523 w 155"/>
              <a:gd name="T79" fmla="*/ 234372944 h 93"/>
              <a:gd name="T80" fmla="*/ 206653232 w 155"/>
              <a:gd name="T81" fmla="*/ 229332648 h 93"/>
              <a:gd name="T82" fmla="*/ 191532264 w 155"/>
              <a:gd name="T83" fmla="*/ 229332648 h 93"/>
              <a:gd name="T84" fmla="*/ 176411296 w 155"/>
              <a:gd name="T85" fmla="*/ 229332648 h 93"/>
              <a:gd name="T86" fmla="*/ 166330650 w 155"/>
              <a:gd name="T87" fmla="*/ 229332648 h 93"/>
              <a:gd name="T88" fmla="*/ 146169360 w 155"/>
              <a:gd name="T89" fmla="*/ 224292353 h 93"/>
              <a:gd name="T90" fmla="*/ 131048391 w 155"/>
              <a:gd name="T91" fmla="*/ 224292353 h 93"/>
              <a:gd name="T92" fmla="*/ 120967746 w 155"/>
              <a:gd name="T93" fmla="*/ 224292353 h 93"/>
              <a:gd name="T94" fmla="*/ 115927423 w 155"/>
              <a:gd name="T95" fmla="*/ 219252057 h 93"/>
              <a:gd name="T96" fmla="*/ 120967746 w 155"/>
              <a:gd name="T97" fmla="*/ 209171467 h 93"/>
              <a:gd name="T98" fmla="*/ 95766132 w 155"/>
              <a:gd name="T99" fmla="*/ 196571522 h 93"/>
              <a:gd name="T100" fmla="*/ 110887100 w 155"/>
              <a:gd name="T101" fmla="*/ 186490931 h 93"/>
              <a:gd name="T102" fmla="*/ 85685487 w 155"/>
              <a:gd name="T103" fmla="*/ 186490931 h 93"/>
              <a:gd name="T104" fmla="*/ 70564518 w 155"/>
              <a:gd name="T105" fmla="*/ 186490931 h 93"/>
              <a:gd name="T106" fmla="*/ 50403227 w 155"/>
              <a:gd name="T107" fmla="*/ 176410340 h 93"/>
              <a:gd name="T108" fmla="*/ 55443550 w 155"/>
              <a:gd name="T109" fmla="*/ 156249158 h 93"/>
              <a:gd name="T110" fmla="*/ 35282259 w 155"/>
              <a:gd name="T111" fmla="*/ 151208863 h 93"/>
              <a:gd name="T112" fmla="*/ 25201614 w 155"/>
              <a:gd name="T113" fmla="*/ 136087977 h 93"/>
              <a:gd name="T114" fmla="*/ 15120968 w 155"/>
              <a:gd name="T115" fmla="*/ 120967090 h 9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5" h="93">
                <a:moveTo>
                  <a:pt x="0" y="44"/>
                </a:move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26" y="16"/>
                </a:lnTo>
                <a:lnTo>
                  <a:pt x="28" y="14"/>
                </a:lnTo>
                <a:lnTo>
                  <a:pt x="30" y="12"/>
                </a:lnTo>
                <a:lnTo>
                  <a:pt x="32" y="10"/>
                </a:lnTo>
                <a:lnTo>
                  <a:pt x="34" y="10"/>
                </a:lnTo>
                <a:lnTo>
                  <a:pt x="38" y="10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6"/>
                </a:lnTo>
                <a:lnTo>
                  <a:pt x="52" y="4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8"/>
                </a:lnTo>
                <a:lnTo>
                  <a:pt x="72" y="8"/>
                </a:lnTo>
                <a:lnTo>
                  <a:pt x="74" y="10"/>
                </a:lnTo>
                <a:lnTo>
                  <a:pt x="76" y="10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6"/>
                </a:lnTo>
                <a:lnTo>
                  <a:pt x="92" y="6"/>
                </a:lnTo>
                <a:lnTo>
                  <a:pt x="94" y="4"/>
                </a:lnTo>
                <a:lnTo>
                  <a:pt x="96" y="4"/>
                </a:lnTo>
                <a:lnTo>
                  <a:pt x="96" y="2"/>
                </a:lnTo>
                <a:lnTo>
                  <a:pt x="98" y="2"/>
                </a:lnTo>
                <a:lnTo>
                  <a:pt x="100" y="0"/>
                </a:lnTo>
                <a:lnTo>
                  <a:pt x="102" y="0"/>
                </a:lnTo>
                <a:lnTo>
                  <a:pt x="104" y="0"/>
                </a:lnTo>
                <a:lnTo>
                  <a:pt x="106" y="2"/>
                </a:lnTo>
                <a:lnTo>
                  <a:pt x="108" y="4"/>
                </a:lnTo>
                <a:lnTo>
                  <a:pt x="110" y="4"/>
                </a:lnTo>
                <a:lnTo>
                  <a:pt x="110" y="6"/>
                </a:lnTo>
                <a:lnTo>
                  <a:pt x="110" y="8"/>
                </a:lnTo>
                <a:lnTo>
                  <a:pt x="112" y="10"/>
                </a:lnTo>
                <a:lnTo>
                  <a:pt x="114" y="12"/>
                </a:lnTo>
                <a:lnTo>
                  <a:pt x="114" y="14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9" y="20"/>
                </a:lnTo>
                <a:lnTo>
                  <a:pt x="121" y="22"/>
                </a:lnTo>
                <a:lnTo>
                  <a:pt x="123" y="24"/>
                </a:lnTo>
                <a:lnTo>
                  <a:pt x="125" y="26"/>
                </a:lnTo>
                <a:lnTo>
                  <a:pt x="127" y="28"/>
                </a:lnTo>
                <a:lnTo>
                  <a:pt x="127" y="30"/>
                </a:lnTo>
                <a:lnTo>
                  <a:pt x="129" y="32"/>
                </a:lnTo>
                <a:lnTo>
                  <a:pt x="129" y="34"/>
                </a:lnTo>
                <a:lnTo>
                  <a:pt x="129" y="36"/>
                </a:lnTo>
                <a:lnTo>
                  <a:pt x="129" y="38"/>
                </a:lnTo>
                <a:lnTo>
                  <a:pt x="127" y="40"/>
                </a:lnTo>
                <a:lnTo>
                  <a:pt x="127" y="42"/>
                </a:lnTo>
                <a:lnTo>
                  <a:pt x="127" y="44"/>
                </a:lnTo>
                <a:lnTo>
                  <a:pt x="127" y="46"/>
                </a:lnTo>
                <a:lnTo>
                  <a:pt x="127" y="48"/>
                </a:lnTo>
                <a:lnTo>
                  <a:pt x="127" y="50"/>
                </a:lnTo>
                <a:lnTo>
                  <a:pt x="129" y="50"/>
                </a:lnTo>
                <a:lnTo>
                  <a:pt x="129" y="52"/>
                </a:lnTo>
                <a:lnTo>
                  <a:pt x="129" y="54"/>
                </a:lnTo>
                <a:lnTo>
                  <a:pt x="129" y="56"/>
                </a:lnTo>
                <a:lnTo>
                  <a:pt x="131" y="56"/>
                </a:lnTo>
                <a:lnTo>
                  <a:pt x="131" y="58"/>
                </a:lnTo>
                <a:lnTo>
                  <a:pt x="133" y="60"/>
                </a:lnTo>
                <a:lnTo>
                  <a:pt x="137" y="60"/>
                </a:lnTo>
                <a:lnTo>
                  <a:pt x="139" y="62"/>
                </a:lnTo>
                <a:lnTo>
                  <a:pt x="139" y="60"/>
                </a:lnTo>
                <a:lnTo>
                  <a:pt x="141" y="60"/>
                </a:lnTo>
                <a:lnTo>
                  <a:pt x="143" y="60"/>
                </a:lnTo>
                <a:lnTo>
                  <a:pt x="145" y="58"/>
                </a:lnTo>
                <a:lnTo>
                  <a:pt x="147" y="58"/>
                </a:lnTo>
                <a:lnTo>
                  <a:pt x="149" y="58"/>
                </a:lnTo>
                <a:lnTo>
                  <a:pt x="151" y="58"/>
                </a:lnTo>
                <a:lnTo>
                  <a:pt x="153" y="58"/>
                </a:lnTo>
                <a:lnTo>
                  <a:pt x="155" y="60"/>
                </a:lnTo>
                <a:lnTo>
                  <a:pt x="155" y="62"/>
                </a:lnTo>
                <a:lnTo>
                  <a:pt x="155" y="64"/>
                </a:lnTo>
                <a:lnTo>
                  <a:pt x="155" y="66"/>
                </a:lnTo>
                <a:lnTo>
                  <a:pt x="155" y="68"/>
                </a:lnTo>
                <a:lnTo>
                  <a:pt x="153" y="70"/>
                </a:lnTo>
                <a:lnTo>
                  <a:pt x="151" y="70"/>
                </a:lnTo>
                <a:lnTo>
                  <a:pt x="149" y="70"/>
                </a:lnTo>
                <a:lnTo>
                  <a:pt x="147" y="70"/>
                </a:lnTo>
                <a:lnTo>
                  <a:pt x="145" y="70"/>
                </a:lnTo>
                <a:lnTo>
                  <a:pt x="145" y="72"/>
                </a:lnTo>
                <a:lnTo>
                  <a:pt x="145" y="70"/>
                </a:lnTo>
                <a:lnTo>
                  <a:pt x="145" y="68"/>
                </a:lnTo>
                <a:lnTo>
                  <a:pt x="145" y="66"/>
                </a:lnTo>
                <a:lnTo>
                  <a:pt x="143" y="66"/>
                </a:lnTo>
                <a:lnTo>
                  <a:pt x="141" y="68"/>
                </a:lnTo>
                <a:lnTo>
                  <a:pt x="143" y="70"/>
                </a:lnTo>
                <a:lnTo>
                  <a:pt x="141" y="72"/>
                </a:lnTo>
                <a:lnTo>
                  <a:pt x="143" y="72"/>
                </a:lnTo>
                <a:lnTo>
                  <a:pt x="145" y="72"/>
                </a:lnTo>
                <a:lnTo>
                  <a:pt x="143" y="74"/>
                </a:lnTo>
                <a:lnTo>
                  <a:pt x="141" y="74"/>
                </a:lnTo>
                <a:lnTo>
                  <a:pt x="141" y="76"/>
                </a:lnTo>
                <a:lnTo>
                  <a:pt x="143" y="74"/>
                </a:lnTo>
                <a:lnTo>
                  <a:pt x="143" y="76"/>
                </a:lnTo>
                <a:lnTo>
                  <a:pt x="141" y="78"/>
                </a:lnTo>
                <a:lnTo>
                  <a:pt x="141" y="80"/>
                </a:lnTo>
                <a:lnTo>
                  <a:pt x="139" y="81"/>
                </a:lnTo>
                <a:lnTo>
                  <a:pt x="141" y="81"/>
                </a:lnTo>
                <a:lnTo>
                  <a:pt x="139" y="83"/>
                </a:lnTo>
                <a:lnTo>
                  <a:pt x="141" y="85"/>
                </a:lnTo>
                <a:lnTo>
                  <a:pt x="141" y="87"/>
                </a:lnTo>
                <a:lnTo>
                  <a:pt x="139" y="89"/>
                </a:lnTo>
                <a:lnTo>
                  <a:pt x="139" y="91"/>
                </a:lnTo>
                <a:lnTo>
                  <a:pt x="137" y="91"/>
                </a:lnTo>
                <a:lnTo>
                  <a:pt x="135" y="91"/>
                </a:lnTo>
                <a:lnTo>
                  <a:pt x="133" y="91"/>
                </a:lnTo>
                <a:lnTo>
                  <a:pt x="131" y="89"/>
                </a:lnTo>
                <a:lnTo>
                  <a:pt x="129" y="87"/>
                </a:lnTo>
                <a:lnTo>
                  <a:pt x="127" y="85"/>
                </a:lnTo>
                <a:lnTo>
                  <a:pt x="127" y="87"/>
                </a:lnTo>
                <a:lnTo>
                  <a:pt x="125" y="85"/>
                </a:lnTo>
                <a:lnTo>
                  <a:pt x="123" y="85"/>
                </a:lnTo>
                <a:lnTo>
                  <a:pt x="121" y="85"/>
                </a:lnTo>
                <a:lnTo>
                  <a:pt x="119" y="85"/>
                </a:lnTo>
                <a:lnTo>
                  <a:pt x="117" y="83"/>
                </a:lnTo>
                <a:lnTo>
                  <a:pt x="115" y="83"/>
                </a:lnTo>
                <a:lnTo>
                  <a:pt x="114" y="83"/>
                </a:lnTo>
                <a:lnTo>
                  <a:pt x="112" y="83"/>
                </a:lnTo>
                <a:lnTo>
                  <a:pt x="110" y="83"/>
                </a:lnTo>
                <a:lnTo>
                  <a:pt x="108" y="83"/>
                </a:lnTo>
                <a:lnTo>
                  <a:pt x="108" y="85"/>
                </a:lnTo>
                <a:lnTo>
                  <a:pt x="106" y="85"/>
                </a:lnTo>
                <a:lnTo>
                  <a:pt x="104" y="85"/>
                </a:lnTo>
                <a:lnTo>
                  <a:pt x="102" y="85"/>
                </a:lnTo>
                <a:lnTo>
                  <a:pt x="100" y="85"/>
                </a:lnTo>
                <a:lnTo>
                  <a:pt x="98" y="87"/>
                </a:lnTo>
                <a:lnTo>
                  <a:pt x="96" y="89"/>
                </a:lnTo>
                <a:lnTo>
                  <a:pt x="94" y="91"/>
                </a:lnTo>
                <a:lnTo>
                  <a:pt x="92" y="91"/>
                </a:lnTo>
                <a:lnTo>
                  <a:pt x="92" y="93"/>
                </a:lnTo>
                <a:lnTo>
                  <a:pt x="90" y="93"/>
                </a:lnTo>
                <a:lnTo>
                  <a:pt x="88" y="93"/>
                </a:lnTo>
                <a:lnTo>
                  <a:pt x="86" y="93"/>
                </a:lnTo>
                <a:lnTo>
                  <a:pt x="84" y="91"/>
                </a:lnTo>
                <a:lnTo>
                  <a:pt x="82" y="91"/>
                </a:lnTo>
                <a:lnTo>
                  <a:pt x="80" y="91"/>
                </a:lnTo>
                <a:lnTo>
                  <a:pt x="78" y="91"/>
                </a:lnTo>
                <a:lnTo>
                  <a:pt x="76" y="91"/>
                </a:lnTo>
                <a:lnTo>
                  <a:pt x="74" y="91"/>
                </a:lnTo>
                <a:lnTo>
                  <a:pt x="72" y="91"/>
                </a:lnTo>
                <a:lnTo>
                  <a:pt x="70" y="91"/>
                </a:lnTo>
                <a:lnTo>
                  <a:pt x="68" y="91"/>
                </a:lnTo>
                <a:lnTo>
                  <a:pt x="66" y="91"/>
                </a:lnTo>
                <a:lnTo>
                  <a:pt x="64" y="91"/>
                </a:lnTo>
                <a:lnTo>
                  <a:pt x="62" y="91"/>
                </a:lnTo>
                <a:lnTo>
                  <a:pt x="62" y="89"/>
                </a:lnTo>
                <a:lnTo>
                  <a:pt x="60" y="89"/>
                </a:lnTo>
                <a:lnTo>
                  <a:pt x="58" y="89"/>
                </a:lnTo>
                <a:lnTo>
                  <a:pt x="56" y="89"/>
                </a:lnTo>
                <a:lnTo>
                  <a:pt x="54" y="89"/>
                </a:lnTo>
                <a:lnTo>
                  <a:pt x="52" y="89"/>
                </a:lnTo>
                <a:lnTo>
                  <a:pt x="50" y="89"/>
                </a:lnTo>
                <a:lnTo>
                  <a:pt x="48" y="89"/>
                </a:lnTo>
                <a:lnTo>
                  <a:pt x="46" y="89"/>
                </a:lnTo>
                <a:lnTo>
                  <a:pt x="46" y="87"/>
                </a:lnTo>
                <a:lnTo>
                  <a:pt x="46" y="85"/>
                </a:lnTo>
                <a:lnTo>
                  <a:pt x="48" y="85"/>
                </a:lnTo>
                <a:lnTo>
                  <a:pt x="48" y="83"/>
                </a:lnTo>
                <a:lnTo>
                  <a:pt x="46" y="83"/>
                </a:lnTo>
                <a:lnTo>
                  <a:pt x="42" y="81"/>
                </a:lnTo>
                <a:lnTo>
                  <a:pt x="40" y="80"/>
                </a:lnTo>
                <a:lnTo>
                  <a:pt x="40" y="78"/>
                </a:lnTo>
                <a:lnTo>
                  <a:pt x="38" y="78"/>
                </a:lnTo>
                <a:lnTo>
                  <a:pt x="38" y="76"/>
                </a:lnTo>
                <a:lnTo>
                  <a:pt x="40" y="76"/>
                </a:lnTo>
                <a:lnTo>
                  <a:pt x="42" y="76"/>
                </a:lnTo>
                <a:lnTo>
                  <a:pt x="44" y="74"/>
                </a:lnTo>
                <a:lnTo>
                  <a:pt x="42" y="74"/>
                </a:lnTo>
                <a:lnTo>
                  <a:pt x="40" y="74"/>
                </a:lnTo>
                <a:lnTo>
                  <a:pt x="38" y="72"/>
                </a:lnTo>
                <a:lnTo>
                  <a:pt x="36" y="72"/>
                </a:lnTo>
                <a:lnTo>
                  <a:pt x="34" y="74"/>
                </a:lnTo>
                <a:lnTo>
                  <a:pt x="34" y="76"/>
                </a:lnTo>
                <a:lnTo>
                  <a:pt x="32" y="76"/>
                </a:lnTo>
                <a:lnTo>
                  <a:pt x="30" y="74"/>
                </a:lnTo>
                <a:lnTo>
                  <a:pt x="28" y="74"/>
                </a:lnTo>
                <a:lnTo>
                  <a:pt x="26" y="72"/>
                </a:lnTo>
                <a:lnTo>
                  <a:pt x="24" y="72"/>
                </a:lnTo>
                <a:lnTo>
                  <a:pt x="24" y="70"/>
                </a:lnTo>
                <a:lnTo>
                  <a:pt x="22" y="70"/>
                </a:lnTo>
                <a:lnTo>
                  <a:pt x="20" y="70"/>
                </a:lnTo>
                <a:lnTo>
                  <a:pt x="22" y="68"/>
                </a:lnTo>
                <a:lnTo>
                  <a:pt x="22" y="66"/>
                </a:lnTo>
                <a:lnTo>
                  <a:pt x="20" y="66"/>
                </a:lnTo>
                <a:lnTo>
                  <a:pt x="22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6" y="60"/>
                </a:lnTo>
                <a:lnTo>
                  <a:pt x="14" y="60"/>
                </a:lnTo>
                <a:lnTo>
                  <a:pt x="12" y="58"/>
                </a:lnTo>
                <a:lnTo>
                  <a:pt x="10" y="58"/>
                </a:lnTo>
                <a:lnTo>
                  <a:pt x="10" y="56"/>
                </a:lnTo>
                <a:lnTo>
                  <a:pt x="10" y="54"/>
                </a:lnTo>
                <a:lnTo>
                  <a:pt x="10" y="52"/>
                </a:lnTo>
                <a:lnTo>
                  <a:pt x="10" y="50"/>
                </a:lnTo>
                <a:lnTo>
                  <a:pt x="8" y="50"/>
                </a:lnTo>
                <a:lnTo>
                  <a:pt x="6" y="48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5" name="Freeform 2359">
            <a:extLst>
              <a:ext uri="{FF2B5EF4-FFF2-40B4-BE49-F238E27FC236}">
                <a16:creationId xmlns:a16="http://schemas.microsoft.com/office/drawing/2014/main" id="{8ED5E70E-444C-4B2C-8C2F-98C1B277F6A4}"/>
              </a:ext>
            </a:extLst>
          </p:cNvPr>
          <p:cNvSpPr>
            <a:spLocks/>
          </p:cNvSpPr>
          <p:nvPr/>
        </p:nvSpPr>
        <p:spPr bwMode="auto">
          <a:xfrm>
            <a:off x="4765678" y="2354264"/>
            <a:ext cx="246063" cy="147637"/>
          </a:xfrm>
          <a:custGeom>
            <a:avLst/>
            <a:gdLst>
              <a:gd name="T0" fmla="*/ 20161291 w 155"/>
              <a:gd name="T1" fmla="*/ 105846204 h 93"/>
              <a:gd name="T2" fmla="*/ 30241936 w 155"/>
              <a:gd name="T3" fmla="*/ 100805909 h 93"/>
              <a:gd name="T4" fmla="*/ 40322582 w 155"/>
              <a:gd name="T5" fmla="*/ 80644727 h 93"/>
              <a:gd name="T6" fmla="*/ 55443550 w 155"/>
              <a:gd name="T7" fmla="*/ 65523841 h 93"/>
              <a:gd name="T8" fmla="*/ 60483873 w 155"/>
              <a:gd name="T9" fmla="*/ 50402954 h 93"/>
              <a:gd name="T10" fmla="*/ 70564518 w 155"/>
              <a:gd name="T11" fmla="*/ 35282068 h 93"/>
              <a:gd name="T12" fmla="*/ 95766132 w 155"/>
              <a:gd name="T13" fmla="*/ 20161182 h 93"/>
              <a:gd name="T14" fmla="*/ 120967746 w 155"/>
              <a:gd name="T15" fmla="*/ 10080591 h 93"/>
              <a:gd name="T16" fmla="*/ 141129037 w 155"/>
              <a:gd name="T17" fmla="*/ 15120886 h 93"/>
              <a:gd name="T18" fmla="*/ 166330650 w 155"/>
              <a:gd name="T19" fmla="*/ 15120886 h 93"/>
              <a:gd name="T20" fmla="*/ 186491941 w 155"/>
              <a:gd name="T21" fmla="*/ 25201477 h 93"/>
              <a:gd name="T22" fmla="*/ 206653232 w 155"/>
              <a:gd name="T23" fmla="*/ 15120886 h 93"/>
              <a:gd name="T24" fmla="*/ 231854846 w 155"/>
              <a:gd name="T25" fmla="*/ 15120886 h 93"/>
              <a:gd name="T26" fmla="*/ 246975814 w 155"/>
              <a:gd name="T27" fmla="*/ 5040295 h 93"/>
              <a:gd name="T28" fmla="*/ 272177428 w 155"/>
              <a:gd name="T29" fmla="*/ 10080591 h 93"/>
              <a:gd name="T30" fmla="*/ 282258074 w 155"/>
              <a:gd name="T31" fmla="*/ 25201477 h 93"/>
              <a:gd name="T32" fmla="*/ 294859674 w 155"/>
              <a:gd name="T33" fmla="*/ 45362659 h 93"/>
              <a:gd name="T34" fmla="*/ 309980642 w 155"/>
              <a:gd name="T35" fmla="*/ 60483545 h 93"/>
              <a:gd name="T36" fmla="*/ 325101611 w 155"/>
              <a:gd name="T37" fmla="*/ 85685022 h 93"/>
              <a:gd name="T38" fmla="*/ 320061288 w 155"/>
              <a:gd name="T39" fmla="*/ 110886499 h 93"/>
              <a:gd name="T40" fmla="*/ 325101611 w 155"/>
              <a:gd name="T41" fmla="*/ 131047681 h 93"/>
              <a:gd name="T42" fmla="*/ 335182256 w 155"/>
              <a:gd name="T43" fmla="*/ 151208863 h 93"/>
              <a:gd name="T44" fmla="*/ 360383870 w 155"/>
              <a:gd name="T45" fmla="*/ 151208863 h 93"/>
              <a:gd name="T46" fmla="*/ 370464515 w 155"/>
              <a:gd name="T47" fmla="*/ 146168567 h 93"/>
              <a:gd name="T48" fmla="*/ 385585484 w 155"/>
              <a:gd name="T49" fmla="*/ 146168567 h 93"/>
              <a:gd name="T50" fmla="*/ 390625806 w 155"/>
              <a:gd name="T51" fmla="*/ 166329749 h 93"/>
              <a:gd name="T52" fmla="*/ 370464515 w 155"/>
              <a:gd name="T53" fmla="*/ 176410340 h 93"/>
              <a:gd name="T54" fmla="*/ 360383870 w 155"/>
              <a:gd name="T55" fmla="*/ 166329749 h 93"/>
              <a:gd name="T56" fmla="*/ 360383870 w 155"/>
              <a:gd name="T57" fmla="*/ 181450635 h 93"/>
              <a:gd name="T58" fmla="*/ 360383870 w 155"/>
              <a:gd name="T59" fmla="*/ 186490931 h 93"/>
              <a:gd name="T60" fmla="*/ 350303224 w 155"/>
              <a:gd name="T61" fmla="*/ 209171467 h 93"/>
              <a:gd name="T62" fmla="*/ 340222579 w 155"/>
              <a:gd name="T63" fmla="*/ 229332648 h 93"/>
              <a:gd name="T64" fmla="*/ 315020965 w 155"/>
              <a:gd name="T65" fmla="*/ 214211762 h 93"/>
              <a:gd name="T66" fmla="*/ 294859674 w 155"/>
              <a:gd name="T67" fmla="*/ 209171467 h 93"/>
              <a:gd name="T68" fmla="*/ 277217751 w 155"/>
              <a:gd name="T69" fmla="*/ 209171467 h 93"/>
              <a:gd name="T70" fmla="*/ 262096783 w 155"/>
              <a:gd name="T71" fmla="*/ 214211762 h 93"/>
              <a:gd name="T72" fmla="*/ 252016137 w 155"/>
              <a:gd name="T73" fmla="*/ 214211762 h 93"/>
              <a:gd name="T74" fmla="*/ 246975814 w 155"/>
              <a:gd name="T75" fmla="*/ 219252057 h 93"/>
              <a:gd name="T76" fmla="*/ 241935492 w 155"/>
              <a:gd name="T77" fmla="*/ 224292353 h 93"/>
              <a:gd name="T78" fmla="*/ 226814523 w 155"/>
              <a:gd name="T79" fmla="*/ 234372944 h 93"/>
              <a:gd name="T80" fmla="*/ 206653232 w 155"/>
              <a:gd name="T81" fmla="*/ 229332648 h 93"/>
              <a:gd name="T82" fmla="*/ 191532264 w 155"/>
              <a:gd name="T83" fmla="*/ 229332648 h 93"/>
              <a:gd name="T84" fmla="*/ 176411296 w 155"/>
              <a:gd name="T85" fmla="*/ 229332648 h 93"/>
              <a:gd name="T86" fmla="*/ 166330650 w 155"/>
              <a:gd name="T87" fmla="*/ 229332648 h 93"/>
              <a:gd name="T88" fmla="*/ 146169360 w 155"/>
              <a:gd name="T89" fmla="*/ 224292353 h 93"/>
              <a:gd name="T90" fmla="*/ 131048391 w 155"/>
              <a:gd name="T91" fmla="*/ 224292353 h 93"/>
              <a:gd name="T92" fmla="*/ 120967746 w 155"/>
              <a:gd name="T93" fmla="*/ 224292353 h 93"/>
              <a:gd name="T94" fmla="*/ 115927423 w 155"/>
              <a:gd name="T95" fmla="*/ 219252057 h 93"/>
              <a:gd name="T96" fmla="*/ 120967746 w 155"/>
              <a:gd name="T97" fmla="*/ 209171467 h 93"/>
              <a:gd name="T98" fmla="*/ 95766132 w 155"/>
              <a:gd name="T99" fmla="*/ 196571522 h 93"/>
              <a:gd name="T100" fmla="*/ 110887100 w 155"/>
              <a:gd name="T101" fmla="*/ 186490931 h 93"/>
              <a:gd name="T102" fmla="*/ 85685487 w 155"/>
              <a:gd name="T103" fmla="*/ 186490931 h 93"/>
              <a:gd name="T104" fmla="*/ 70564518 w 155"/>
              <a:gd name="T105" fmla="*/ 186490931 h 93"/>
              <a:gd name="T106" fmla="*/ 50403227 w 155"/>
              <a:gd name="T107" fmla="*/ 176410340 h 93"/>
              <a:gd name="T108" fmla="*/ 55443550 w 155"/>
              <a:gd name="T109" fmla="*/ 156249158 h 93"/>
              <a:gd name="T110" fmla="*/ 35282259 w 155"/>
              <a:gd name="T111" fmla="*/ 151208863 h 93"/>
              <a:gd name="T112" fmla="*/ 25201614 w 155"/>
              <a:gd name="T113" fmla="*/ 136087977 h 93"/>
              <a:gd name="T114" fmla="*/ 15120968 w 155"/>
              <a:gd name="T115" fmla="*/ 120967090 h 9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5" h="93">
                <a:moveTo>
                  <a:pt x="0" y="44"/>
                </a:move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26" y="16"/>
                </a:lnTo>
                <a:lnTo>
                  <a:pt x="28" y="14"/>
                </a:lnTo>
                <a:lnTo>
                  <a:pt x="30" y="12"/>
                </a:lnTo>
                <a:lnTo>
                  <a:pt x="32" y="10"/>
                </a:lnTo>
                <a:lnTo>
                  <a:pt x="34" y="10"/>
                </a:lnTo>
                <a:lnTo>
                  <a:pt x="38" y="10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6"/>
                </a:lnTo>
                <a:lnTo>
                  <a:pt x="52" y="4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8"/>
                </a:lnTo>
                <a:lnTo>
                  <a:pt x="72" y="8"/>
                </a:lnTo>
                <a:lnTo>
                  <a:pt x="74" y="10"/>
                </a:lnTo>
                <a:lnTo>
                  <a:pt x="76" y="10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6"/>
                </a:lnTo>
                <a:lnTo>
                  <a:pt x="92" y="6"/>
                </a:lnTo>
                <a:lnTo>
                  <a:pt x="94" y="4"/>
                </a:lnTo>
                <a:lnTo>
                  <a:pt x="96" y="4"/>
                </a:lnTo>
                <a:lnTo>
                  <a:pt x="96" y="2"/>
                </a:lnTo>
                <a:lnTo>
                  <a:pt x="98" y="2"/>
                </a:lnTo>
                <a:lnTo>
                  <a:pt x="100" y="0"/>
                </a:lnTo>
                <a:lnTo>
                  <a:pt x="102" y="0"/>
                </a:lnTo>
                <a:lnTo>
                  <a:pt x="104" y="0"/>
                </a:lnTo>
                <a:lnTo>
                  <a:pt x="106" y="2"/>
                </a:lnTo>
                <a:lnTo>
                  <a:pt x="108" y="4"/>
                </a:lnTo>
                <a:lnTo>
                  <a:pt x="110" y="4"/>
                </a:lnTo>
                <a:lnTo>
                  <a:pt x="110" y="6"/>
                </a:lnTo>
                <a:lnTo>
                  <a:pt x="110" y="8"/>
                </a:lnTo>
                <a:lnTo>
                  <a:pt x="112" y="10"/>
                </a:lnTo>
                <a:lnTo>
                  <a:pt x="114" y="12"/>
                </a:lnTo>
                <a:lnTo>
                  <a:pt x="114" y="14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9" y="20"/>
                </a:lnTo>
                <a:lnTo>
                  <a:pt x="121" y="22"/>
                </a:lnTo>
                <a:lnTo>
                  <a:pt x="123" y="24"/>
                </a:lnTo>
                <a:lnTo>
                  <a:pt x="125" y="26"/>
                </a:lnTo>
                <a:lnTo>
                  <a:pt x="127" y="28"/>
                </a:lnTo>
                <a:lnTo>
                  <a:pt x="127" y="30"/>
                </a:lnTo>
                <a:lnTo>
                  <a:pt x="129" y="32"/>
                </a:lnTo>
                <a:lnTo>
                  <a:pt x="129" y="34"/>
                </a:lnTo>
                <a:lnTo>
                  <a:pt x="129" y="36"/>
                </a:lnTo>
                <a:lnTo>
                  <a:pt x="129" y="38"/>
                </a:lnTo>
                <a:lnTo>
                  <a:pt x="127" y="40"/>
                </a:lnTo>
                <a:lnTo>
                  <a:pt x="127" y="42"/>
                </a:lnTo>
                <a:lnTo>
                  <a:pt x="127" y="44"/>
                </a:lnTo>
                <a:lnTo>
                  <a:pt x="127" y="46"/>
                </a:lnTo>
                <a:lnTo>
                  <a:pt x="127" y="48"/>
                </a:lnTo>
                <a:lnTo>
                  <a:pt x="127" y="50"/>
                </a:lnTo>
                <a:lnTo>
                  <a:pt x="129" y="50"/>
                </a:lnTo>
                <a:lnTo>
                  <a:pt x="129" y="52"/>
                </a:lnTo>
                <a:lnTo>
                  <a:pt x="129" y="54"/>
                </a:lnTo>
                <a:lnTo>
                  <a:pt x="129" y="56"/>
                </a:lnTo>
                <a:lnTo>
                  <a:pt x="131" y="56"/>
                </a:lnTo>
                <a:lnTo>
                  <a:pt x="131" y="58"/>
                </a:lnTo>
                <a:lnTo>
                  <a:pt x="133" y="60"/>
                </a:lnTo>
                <a:lnTo>
                  <a:pt x="137" y="60"/>
                </a:lnTo>
                <a:lnTo>
                  <a:pt x="139" y="62"/>
                </a:lnTo>
                <a:lnTo>
                  <a:pt x="139" y="60"/>
                </a:lnTo>
                <a:lnTo>
                  <a:pt x="141" y="60"/>
                </a:lnTo>
                <a:lnTo>
                  <a:pt x="143" y="60"/>
                </a:lnTo>
                <a:lnTo>
                  <a:pt x="145" y="58"/>
                </a:lnTo>
                <a:lnTo>
                  <a:pt x="147" y="58"/>
                </a:lnTo>
                <a:lnTo>
                  <a:pt x="149" y="58"/>
                </a:lnTo>
                <a:lnTo>
                  <a:pt x="151" y="58"/>
                </a:lnTo>
                <a:lnTo>
                  <a:pt x="153" y="58"/>
                </a:lnTo>
                <a:lnTo>
                  <a:pt x="155" y="60"/>
                </a:lnTo>
                <a:lnTo>
                  <a:pt x="155" y="62"/>
                </a:lnTo>
                <a:lnTo>
                  <a:pt x="155" y="64"/>
                </a:lnTo>
                <a:lnTo>
                  <a:pt x="155" y="66"/>
                </a:lnTo>
                <a:lnTo>
                  <a:pt x="155" y="68"/>
                </a:lnTo>
                <a:lnTo>
                  <a:pt x="153" y="70"/>
                </a:lnTo>
                <a:lnTo>
                  <a:pt x="151" y="70"/>
                </a:lnTo>
                <a:lnTo>
                  <a:pt x="149" y="70"/>
                </a:lnTo>
                <a:lnTo>
                  <a:pt x="147" y="70"/>
                </a:lnTo>
                <a:lnTo>
                  <a:pt x="145" y="70"/>
                </a:lnTo>
                <a:lnTo>
                  <a:pt x="145" y="72"/>
                </a:lnTo>
                <a:lnTo>
                  <a:pt x="145" y="70"/>
                </a:lnTo>
                <a:lnTo>
                  <a:pt x="145" y="68"/>
                </a:lnTo>
                <a:lnTo>
                  <a:pt x="145" y="66"/>
                </a:lnTo>
                <a:lnTo>
                  <a:pt x="143" y="66"/>
                </a:lnTo>
                <a:lnTo>
                  <a:pt x="141" y="68"/>
                </a:lnTo>
                <a:lnTo>
                  <a:pt x="143" y="70"/>
                </a:lnTo>
                <a:lnTo>
                  <a:pt x="141" y="72"/>
                </a:lnTo>
                <a:lnTo>
                  <a:pt x="143" y="72"/>
                </a:lnTo>
                <a:lnTo>
                  <a:pt x="145" y="72"/>
                </a:lnTo>
                <a:lnTo>
                  <a:pt x="143" y="74"/>
                </a:lnTo>
                <a:lnTo>
                  <a:pt x="141" y="74"/>
                </a:lnTo>
                <a:lnTo>
                  <a:pt x="141" y="76"/>
                </a:lnTo>
                <a:lnTo>
                  <a:pt x="143" y="74"/>
                </a:lnTo>
                <a:lnTo>
                  <a:pt x="143" y="76"/>
                </a:lnTo>
                <a:lnTo>
                  <a:pt x="141" y="78"/>
                </a:lnTo>
                <a:lnTo>
                  <a:pt x="141" y="80"/>
                </a:lnTo>
                <a:lnTo>
                  <a:pt x="139" y="81"/>
                </a:lnTo>
                <a:lnTo>
                  <a:pt x="141" y="81"/>
                </a:lnTo>
                <a:lnTo>
                  <a:pt x="139" y="83"/>
                </a:lnTo>
                <a:lnTo>
                  <a:pt x="141" y="85"/>
                </a:lnTo>
                <a:lnTo>
                  <a:pt x="141" y="87"/>
                </a:lnTo>
                <a:lnTo>
                  <a:pt x="139" y="89"/>
                </a:lnTo>
                <a:lnTo>
                  <a:pt x="139" y="91"/>
                </a:lnTo>
                <a:lnTo>
                  <a:pt x="137" y="91"/>
                </a:lnTo>
                <a:lnTo>
                  <a:pt x="135" y="91"/>
                </a:lnTo>
                <a:lnTo>
                  <a:pt x="133" y="91"/>
                </a:lnTo>
                <a:lnTo>
                  <a:pt x="131" y="89"/>
                </a:lnTo>
                <a:lnTo>
                  <a:pt x="129" y="87"/>
                </a:lnTo>
                <a:lnTo>
                  <a:pt x="127" y="85"/>
                </a:lnTo>
                <a:lnTo>
                  <a:pt x="127" y="87"/>
                </a:lnTo>
                <a:lnTo>
                  <a:pt x="125" y="85"/>
                </a:lnTo>
                <a:lnTo>
                  <a:pt x="123" y="85"/>
                </a:lnTo>
                <a:lnTo>
                  <a:pt x="121" y="85"/>
                </a:lnTo>
                <a:lnTo>
                  <a:pt x="119" y="85"/>
                </a:lnTo>
                <a:lnTo>
                  <a:pt x="117" y="83"/>
                </a:lnTo>
                <a:lnTo>
                  <a:pt x="115" y="83"/>
                </a:lnTo>
                <a:lnTo>
                  <a:pt x="114" y="83"/>
                </a:lnTo>
                <a:lnTo>
                  <a:pt x="112" y="83"/>
                </a:lnTo>
                <a:lnTo>
                  <a:pt x="110" y="83"/>
                </a:lnTo>
                <a:lnTo>
                  <a:pt x="108" y="83"/>
                </a:lnTo>
                <a:lnTo>
                  <a:pt x="108" y="85"/>
                </a:lnTo>
                <a:lnTo>
                  <a:pt x="106" y="85"/>
                </a:lnTo>
                <a:lnTo>
                  <a:pt x="104" y="85"/>
                </a:lnTo>
                <a:lnTo>
                  <a:pt x="102" y="85"/>
                </a:lnTo>
                <a:lnTo>
                  <a:pt x="100" y="85"/>
                </a:lnTo>
                <a:lnTo>
                  <a:pt x="98" y="87"/>
                </a:lnTo>
                <a:lnTo>
                  <a:pt x="96" y="89"/>
                </a:lnTo>
                <a:lnTo>
                  <a:pt x="94" y="91"/>
                </a:lnTo>
                <a:lnTo>
                  <a:pt x="92" y="91"/>
                </a:lnTo>
                <a:lnTo>
                  <a:pt x="92" y="93"/>
                </a:lnTo>
                <a:lnTo>
                  <a:pt x="90" y="93"/>
                </a:lnTo>
                <a:lnTo>
                  <a:pt x="88" y="93"/>
                </a:lnTo>
                <a:lnTo>
                  <a:pt x="86" y="93"/>
                </a:lnTo>
                <a:lnTo>
                  <a:pt x="84" y="91"/>
                </a:lnTo>
                <a:lnTo>
                  <a:pt x="82" y="91"/>
                </a:lnTo>
                <a:lnTo>
                  <a:pt x="80" y="91"/>
                </a:lnTo>
                <a:lnTo>
                  <a:pt x="78" y="91"/>
                </a:lnTo>
                <a:lnTo>
                  <a:pt x="76" y="91"/>
                </a:lnTo>
                <a:lnTo>
                  <a:pt x="74" y="91"/>
                </a:lnTo>
                <a:lnTo>
                  <a:pt x="72" y="91"/>
                </a:lnTo>
                <a:lnTo>
                  <a:pt x="70" y="91"/>
                </a:lnTo>
                <a:lnTo>
                  <a:pt x="68" y="91"/>
                </a:lnTo>
                <a:lnTo>
                  <a:pt x="66" y="91"/>
                </a:lnTo>
                <a:lnTo>
                  <a:pt x="64" y="91"/>
                </a:lnTo>
                <a:lnTo>
                  <a:pt x="62" y="91"/>
                </a:lnTo>
                <a:lnTo>
                  <a:pt x="62" y="89"/>
                </a:lnTo>
                <a:lnTo>
                  <a:pt x="60" y="89"/>
                </a:lnTo>
                <a:lnTo>
                  <a:pt x="58" y="89"/>
                </a:lnTo>
                <a:lnTo>
                  <a:pt x="56" y="89"/>
                </a:lnTo>
                <a:lnTo>
                  <a:pt x="54" y="89"/>
                </a:lnTo>
                <a:lnTo>
                  <a:pt x="52" y="89"/>
                </a:lnTo>
                <a:lnTo>
                  <a:pt x="50" y="89"/>
                </a:lnTo>
                <a:lnTo>
                  <a:pt x="48" y="89"/>
                </a:lnTo>
                <a:lnTo>
                  <a:pt x="46" y="89"/>
                </a:lnTo>
                <a:lnTo>
                  <a:pt x="46" y="87"/>
                </a:lnTo>
                <a:lnTo>
                  <a:pt x="46" y="85"/>
                </a:lnTo>
                <a:lnTo>
                  <a:pt x="48" y="85"/>
                </a:lnTo>
                <a:lnTo>
                  <a:pt x="48" y="83"/>
                </a:lnTo>
                <a:lnTo>
                  <a:pt x="46" y="83"/>
                </a:lnTo>
                <a:lnTo>
                  <a:pt x="42" y="81"/>
                </a:lnTo>
                <a:lnTo>
                  <a:pt x="40" y="80"/>
                </a:lnTo>
                <a:lnTo>
                  <a:pt x="40" y="78"/>
                </a:lnTo>
                <a:lnTo>
                  <a:pt x="38" y="78"/>
                </a:lnTo>
                <a:lnTo>
                  <a:pt x="38" y="76"/>
                </a:lnTo>
                <a:lnTo>
                  <a:pt x="40" y="76"/>
                </a:lnTo>
                <a:lnTo>
                  <a:pt x="42" y="76"/>
                </a:lnTo>
                <a:lnTo>
                  <a:pt x="44" y="74"/>
                </a:lnTo>
                <a:lnTo>
                  <a:pt x="42" y="74"/>
                </a:lnTo>
                <a:lnTo>
                  <a:pt x="40" y="74"/>
                </a:lnTo>
                <a:lnTo>
                  <a:pt x="38" y="72"/>
                </a:lnTo>
                <a:lnTo>
                  <a:pt x="36" y="72"/>
                </a:lnTo>
                <a:lnTo>
                  <a:pt x="34" y="74"/>
                </a:lnTo>
                <a:lnTo>
                  <a:pt x="34" y="76"/>
                </a:lnTo>
                <a:lnTo>
                  <a:pt x="32" y="76"/>
                </a:lnTo>
                <a:lnTo>
                  <a:pt x="30" y="74"/>
                </a:lnTo>
                <a:lnTo>
                  <a:pt x="28" y="74"/>
                </a:lnTo>
                <a:lnTo>
                  <a:pt x="26" y="72"/>
                </a:lnTo>
                <a:lnTo>
                  <a:pt x="24" y="72"/>
                </a:lnTo>
                <a:lnTo>
                  <a:pt x="24" y="70"/>
                </a:lnTo>
                <a:lnTo>
                  <a:pt x="22" y="70"/>
                </a:lnTo>
                <a:lnTo>
                  <a:pt x="20" y="70"/>
                </a:lnTo>
                <a:lnTo>
                  <a:pt x="22" y="68"/>
                </a:lnTo>
                <a:lnTo>
                  <a:pt x="22" y="66"/>
                </a:lnTo>
                <a:lnTo>
                  <a:pt x="20" y="66"/>
                </a:lnTo>
                <a:lnTo>
                  <a:pt x="22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6" y="60"/>
                </a:lnTo>
                <a:lnTo>
                  <a:pt x="14" y="60"/>
                </a:lnTo>
                <a:lnTo>
                  <a:pt x="12" y="58"/>
                </a:lnTo>
                <a:lnTo>
                  <a:pt x="10" y="58"/>
                </a:lnTo>
                <a:lnTo>
                  <a:pt x="10" y="56"/>
                </a:lnTo>
                <a:lnTo>
                  <a:pt x="10" y="54"/>
                </a:lnTo>
                <a:lnTo>
                  <a:pt x="10" y="52"/>
                </a:lnTo>
                <a:lnTo>
                  <a:pt x="10" y="50"/>
                </a:lnTo>
                <a:lnTo>
                  <a:pt x="8" y="50"/>
                </a:lnTo>
                <a:lnTo>
                  <a:pt x="6" y="48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6" name="Freeform 2360">
            <a:extLst>
              <a:ext uri="{FF2B5EF4-FFF2-40B4-BE49-F238E27FC236}">
                <a16:creationId xmlns:a16="http://schemas.microsoft.com/office/drawing/2014/main" id="{3DEF120E-0037-487C-AED2-A05126F0654C}"/>
              </a:ext>
            </a:extLst>
          </p:cNvPr>
          <p:cNvSpPr>
            <a:spLocks/>
          </p:cNvSpPr>
          <p:nvPr/>
        </p:nvSpPr>
        <p:spPr bwMode="auto">
          <a:xfrm>
            <a:off x="3729038" y="3025776"/>
            <a:ext cx="247650" cy="227013"/>
          </a:xfrm>
          <a:custGeom>
            <a:avLst/>
            <a:gdLst>
              <a:gd name="T0" fmla="*/ 0 w 156"/>
              <a:gd name="T1" fmla="*/ 350303284 h 143"/>
              <a:gd name="T2" fmla="*/ 0 w 156"/>
              <a:gd name="T3" fmla="*/ 340222637 h 143"/>
              <a:gd name="T4" fmla="*/ 5040313 w 156"/>
              <a:gd name="T5" fmla="*/ 330141990 h 143"/>
              <a:gd name="T6" fmla="*/ 5040313 w 156"/>
              <a:gd name="T7" fmla="*/ 315021019 h 143"/>
              <a:gd name="T8" fmla="*/ 5040313 w 156"/>
              <a:gd name="T9" fmla="*/ 299900048 h 143"/>
              <a:gd name="T10" fmla="*/ 15120938 w 156"/>
              <a:gd name="T11" fmla="*/ 284779077 h 143"/>
              <a:gd name="T12" fmla="*/ 30241875 w 156"/>
              <a:gd name="T13" fmla="*/ 277217798 h 143"/>
              <a:gd name="T14" fmla="*/ 35282188 w 156"/>
              <a:gd name="T15" fmla="*/ 267137151 h 143"/>
              <a:gd name="T16" fmla="*/ 40322500 w 156"/>
              <a:gd name="T17" fmla="*/ 252016180 h 143"/>
              <a:gd name="T18" fmla="*/ 40322500 w 156"/>
              <a:gd name="T19" fmla="*/ 241935533 h 143"/>
              <a:gd name="T20" fmla="*/ 50403125 w 156"/>
              <a:gd name="T21" fmla="*/ 226814562 h 143"/>
              <a:gd name="T22" fmla="*/ 55443438 w 156"/>
              <a:gd name="T23" fmla="*/ 216733915 h 143"/>
              <a:gd name="T24" fmla="*/ 60483750 w 156"/>
              <a:gd name="T25" fmla="*/ 201612944 h 143"/>
              <a:gd name="T26" fmla="*/ 55443438 w 156"/>
              <a:gd name="T27" fmla="*/ 206653268 h 143"/>
              <a:gd name="T28" fmla="*/ 70564375 w 156"/>
              <a:gd name="T29" fmla="*/ 191532297 h 143"/>
              <a:gd name="T30" fmla="*/ 80645000 w 156"/>
              <a:gd name="T31" fmla="*/ 181451650 h 143"/>
              <a:gd name="T32" fmla="*/ 90725625 w 156"/>
              <a:gd name="T33" fmla="*/ 171371002 h 143"/>
              <a:gd name="T34" fmla="*/ 105846563 w 156"/>
              <a:gd name="T35" fmla="*/ 156250032 h 143"/>
              <a:gd name="T36" fmla="*/ 110886875 w 156"/>
              <a:gd name="T37" fmla="*/ 146169384 h 143"/>
              <a:gd name="T38" fmla="*/ 110886875 w 156"/>
              <a:gd name="T39" fmla="*/ 131048414 h 143"/>
              <a:gd name="T40" fmla="*/ 110886875 w 156"/>
              <a:gd name="T41" fmla="*/ 120967766 h 143"/>
              <a:gd name="T42" fmla="*/ 120967500 w 156"/>
              <a:gd name="T43" fmla="*/ 105846796 h 143"/>
              <a:gd name="T44" fmla="*/ 126007813 w 156"/>
              <a:gd name="T45" fmla="*/ 90725825 h 143"/>
              <a:gd name="T46" fmla="*/ 126007813 w 156"/>
              <a:gd name="T47" fmla="*/ 80645178 h 143"/>
              <a:gd name="T48" fmla="*/ 141128750 w 156"/>
              <a:gd name="T49" fmla="*/ 70564530 h 143"/>
              <a:gd name="T50" fmla="*/ 151209375 w 156"/>
              <a:gd name="T51" fmla="*/ 65524207 h 143"/>
              <a:gd name="T52" fmla="*/ 166330313 w 156"/>
              <a:gd name="T53" fmla="*/ 55443560 h 143"/>
              <a:gd name="T54" fmla="*/ 176410938 w 156"/>
              <a:gd name="T55" fmla="*/ 40322589 h 143"/>
              <a:gd name="T56" fmla="*/ 181451250 w 156"/>
              <a:gd name="T57" fmla="*/ 30241942 h 143"/>
              <a:gd name="T58" fmla="*/ 186491563 w 156"/>
              <a:gd name="T59" fmla="*/ 20161294 h 143"/>
              <a:gd name="T60" fmla="*/ 191531875 w 156"/>
              <a:gd name="T61" fmla="*/ 5040324 h 143"/>
              <a:gd name="T62" fmla="*/ 393144375 w 156"/>
              <a:gd name="T63" fmla="*/ 5040324 h 143"/>
              <a:gd name="T64" fmla="*/ 393144375 w 156"/>
              <a:gd name="T65" fmla="*/ 20161294 h 143"/>
              <a:gd name="T66" fmla="*/ 393144375 w 156"/>
              <a:gd name="T67" fmla="*/ 35282265 h 143"/>
              <a:gd name="T68" fmla="*/ 388104063 w 156"/>
              <a:gd name="T69" fmla="*/ 50403236 h 143"/>
              <a:gd name="T70" fmla="*/ 388104063 w 156"/>
              <a:gd name="T71" fmla="*/ 65524207 h 143"/>
              <a:gd name="T72" fmla="*/ 388104063 w 156"/>
              <a:gd name="T73" fmla="*/ 80645178 h 143"/>
              <a:gd name="T74" fmla="*/ 236894688 w 156"/>
              <a:gd name="T75" fmla="*/ 95766148 h 143"/>
              <a:gd name="T76" fmla="*/ 236894688 w 156"/>
              <a:gd name="T77" fmla="*/ 110887119 h 143"/>
              <a:gd name="T78" fmla="*/ 236894688 w 156"/>
              <a:gd name="T79" fmla="*/ 131048414 h 143"/>
              <a:gd name="T80" fmla="*/ 236894688 w 156"/>
              <a:gd name="T81" fmla="*/ 151209708 h 143"/>
              <a:gd name="T82" fmla="*/ 236894688 w 156"/>
              <a:gd name="T83" fmla="*/ 171371002 h 143"/>
              <a:gd name="T84" fmla="*/ 236894688 w 156"/>
              <a:gd name="T85" fmla="*/ 191532297 h 143"/>
              <a:gd name="T86" fmla="*/ 231854375 w 156"/>
              <a:gd name="T87" fmla="*/ 206653268 h 143"/>
              <a:gd name="T88" fmla="*/ 231854375 w 156"/>
              <a:gd name="T89" fmla="*/ 221774238 h 143"/>
              <a:gd name="T90" fmla="*/ 216733438 w 156"/>
              <a:gd name="T91" fmla="*/ 226814562 h 143"/>
              <a:gd name="T92" fmla="*/ 206652813 w 156"/>
              <a:gd name="T93" fmla="*/ 231854886 h 143"/>
              <a:gd name="T94" fmla="*/ 191531875 w 156"/>
              <a:gd name="T95" fmla="*/ 241935533 h 143"/>
              <a:gd name="T96" fmla="*/ 181451250 w 156"/>
              <a:gd name="T97" fmla="*/ 257056504 h 143"/>
              <a:gd name="T98" fmla="*/ 181451250 w 156"/>
              <a:gd name="T99" fmla="*/ 267137151 h 143"/>
              <a:gd name="T100" fmla="*/ 181451250 w 156"/>
              <a:gd name="T101" fmla="*/ 282258122 h 143"/>
              <a:gd name="T102" fmla="*/ 186491563 w 156"/>
              <a:gd name="T103" fmla="*/ 315021019 h 143"/>
              <a:gd name="T104" fmla="*/ 10080625 w 156"/>
              <a:gd name="T105" fmla="*/ 330141990 h 143"/>
              <a:gd name="T106" fmla="*/ 5040313 w 156"/>
              <a:gd name="T107" fmla="*/ 340222637 h 143"/>
              <a:gd name="T108" fmla="*/ 0 w 156"/>
              <a:gd name="T109" fmla="*/ 355343608 h 14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6" h="143">
                <a:moveTo>
                  <a:pt x="0" y="143"/>
                </a:moveTo>
                <a:lnTo>
                  <a:pt x="0" y="141"/>
                </a:lnTo>
                <a:lnTo>
                  <a:pt x="0" y="139"/>
                </a:lnTo>
                <a:lnTo>
                  <a:pt x="0" y="137"/>
                </a:lnTo>
                <a:lnTo>
                  <a:pt x="0" y="135"/>
                </a:lnTo>
                <a:lnTo>
                  <a:pt x="0" y="133"/>
                </a:lnTo>
                <a:lnTo>
                  <a:pt x="0" y="131"/>
                </a:lnTo>
                <a:lnTo>
                  <a:pt x="2" y="131"/>
                </a:lnTo>
                <a:lnTo>
                  <a:pt x="2" y="129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21"/>
                </a:lnTo>
                <a:lnTo>
                  <a:pt x="2" y="119"/>
                </a:lnTo>
                <a:lnTo>
                  <a:pt x="4" y="117"/>
                </a:lnTo>
                <a:lnTo>
                  <a:pt x="6" y="115"/>
                </a:lnTo>
                <a:lnTo>
                  <a:pt x="6" y="113"/>
                </a:lnTo>
                <a:lnTo>
                  <a:pt x="8" y="112"/>
                </a:lnTo>
                <a:lnTo>
                  <a:pt x="10" y="112"/>
                </a:lnTo>
                <a:lnTo>
                  <a:pt x="12" y="110"/>
                </a:lnTo>
                <a:lnTo>
                  <a:pt x="12" y="108"/>
                </a:lnTo>
                <a:lnTo>
                  <a:pt x="14" y="106"/>
                </a:lnTo>
                <a:lnTo>
                  <a:pt x="14" y="104"/>
                </a:lnTo>
                <a:lnTo>
                  <a:pt x="14" y="102"/>
                </a:lnTo>
                <a:lnTo>
                  <a:pt x="16" y="100"/>
                </a:lnTo>
                <a:lnTo>
                  <a:pt x="18" y="98"/>
                </a:lnTo>
                <a:lnTo>
                  <a:pt x="16" y="96"/>
                </a:lnTo>
                <a:lnTo>
                  <a:pt x="18" y="94"/>
                </a:lnTo>
                <a:lnTo>
                  <a:pt x="20" y="92"/>
                </a:lnTo>
                <a:lnTo>
                  <a:pt x="20" y="90"/>
                </a:lnTo>
                <a:lnTo>
                  <a:pt x="22" y="88"/>
                </a:lnTo>
                <a:lnTo>
                  <a:pt x="22" y="86"/>
                </a:lnTo>
                <a:lnTo>
                  <a:pt x="24" y="84"/>
                </a:lnTo>
                <a:lnTo>
                  <a:pt x="26" y="82"/>
                </a:lnTo>
                <a:lnTo>
                  <a:pt x="24" y="80"/>
                </a:lnTo>
                <a:lnTo>
                  <a:pt x="24" y="82"/>
                </a:lnTo>
                <a:lnTo>
                  <a:pt x="22" y="82"/>
                </a:lnTo>
                <a:lnTo>
                  <a:pt x="24" y="80"/>
                </a:lnTo>
                <a:lnTo>
                  <a:pt x="26" y="78"/>
                </a:lnTo>
                <a:lnTo>
                  <a:pt x="28" y="76"/>
                </a:lnTo>
                <a:lnTo>
                  <a:pt x="30" y="74"/>
                </a:lnTo>
                <a:lnTo>
                  <a:pt x="32" y="72"/>
                </a:lnTo>
                <a:lnTo>
                  <a:pt x="34" y="70"/>
                </a:lnTo>
                <a:lnTo>
                  <a:pt x="36" y="68"/>
                </a:lnTo>
                <a:lnTo>
                  <a:pt x="38" y="66"/>
                </a:lnTo>
                <a:lnTo>
                  <a:pt x="40" y="64"/>
                </a:lnTo>
                <a:lnTo>
                  <a:pt x="42" y="62"/>
                </a:lnTo>
                <a:lnTo>
                  <a:pt x="42" y="60"/>
                </a:lnTo>
                <a:lnTo>
                  <a:pt x="44" y="58"/>
                </a:lnTo>
                <a:lnTo>
                  <a:pt x="44" y="56"/>
                </a:lnTo>
                <a:lnTo>
                  <a:pt x="44" y="54"/>
                </a:lnTo>
                <a:lnTo>
                  <a:pt x="44" y="52"/>
                </a:lnTo>
                <a:lnTo>
                  <a:pt x="44" y="50"/>
                </a:lnTo>
                <a:lnTo>
                  <a:pt x="44" y="48"/>
                </a:lnTo>
                <a:lnTo>
                  <a:pt x="46" y="46"/>
                </a:lnTo>
                <a:lnTo>
                  <a:pt x="46" y="44"/>
                </a:lnTo>
                <a:lnTo>
                  <a:pt x="48" y="42"/>
                </a:lnTo>
                <a:lnTo>
                  <a:pt x="48" y="40"/>
                </a:lnTo>
                <a:lnTo>
                  <a:pt x="48" y="38"/>
                </a:lnTo>
                <a:lnTo>
                  <a:pt x="50" y="36"/>
                </a:lnTo>
                <a:lnTo>
                  <a:pt x="50" y="34"/>
                </a:lnTo>
                <a:lnTo>
                  <a:pt x="50" y="32"/>
                </a:lnTo>
                <a:lnTo>
                  <a:pt x="52" y="30"/>
                </a:lnTo>
                <a:lnTo>
                  <a:pt x="54" y="30"/>
                </a:lnTo>
                <a:lnTo>
                  <a:pt x="56" y="28"/>
                </a:lnTo>
                <a:lnTo>
                  <a:pt x="56" y="26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2"/>
                </a:lnTo>
                <a:lnTo>
                  <a:pt x="66" y="22"/>
                </a:lnTo>
                <a:lnTo>
                  <a:pt x="68" y="20"/>
                </a:lnTo>
                <a:lnTo>
                  <a:pt x="68" y="18"/>
                </a:lnTo>
                <a:lnTo>
                  <a:pt x="70" y="16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4" y="8"/>
                </a:lnTo>
                <a:lnTo>
                  <a:pt x="74" y="6"/>
                </a:lnTo>
                <a:lnTo>
                  <a:pt x="74" y="4"/>
                </a:lnTo>
                <a:lnTo>
                  <a:pt x="76" y="2"/>
                </a:lnTo>
                <a:lnTo>
                  <a:pt x="76" y="0"/>
                </a:lnTo>
                <a:lnTo>
                  <a:pt x="156" y="0"/>
                </a:lnTo>
                <a:lnTo>
                  <a:pt x="156" y="2"/>
                </a:lnTo>
                <a:lnTo>
                  <a:pt x="156" y="4"/>
                </a:lnTo>
                <a:lnTo>
                  <a:pt x="156" y="6"/>
                </a:lnTo>
                <a:lnTo>
                  <a:pt x="156" y="8"/>
                </a:lnTo>
                <a:lnTo>
                  <a:pt x="156" y="10"/>
                </a:lnTo>
                <a:lnTo>
                  <a:pt x="156" y="12"/>
                </a:lnTo>
                <a:lnTo>
                  <a:pt x="156" y="14"/>
                </a:lnTo>
                <a:lnTo>
                  <a:pt x="154" y="16"/>
                </a:lnTo>
                <a:lnTo>
                  <a:pt x="154" y="18"/>
                </a:lnTo>
                <a:lnTo>
                  <a:pt x="154" y="20"/>
                </a:lnTo>
                <a:lnTo>
                  <a:pt x="154" y="22"/>
                </a:lnTo>
                <a:lnTo>
                  <a:pt x="154" y="24"/>
                </a:lnTo>
                <a:lnTo>
                  <a:pt x="154" y="26"/>
                </a:lnTo>
                <a:lnTo>
                  <a:pt x="154" y="28"/>
                </a:lnTo>
                <a:lnTo>
                  <a:pt x="154" y="30"/>
                </a:lnTo>
                <a:lnTo>
                  <a:pt x="154" y="32"/>
                </a:lnTo>
                <a:lnTo>
                  <a:pt x="154" y="34"/>
                </a:lnTo>
                <a:lnTo>
                  <a:pt x="96" y="34"/>
                </a:lnTo>
                <a:lnTo>
                  <a:pt x="94" y="38"/>
                </a:lnTo>
                <a:lnTo>
                  <a:pt x="94" y="40"/>
                </a:lnTo>
                <a:lnTo>
                  <a:pt x="94" y="44"/>
                </a:lnTo>
                <a:lnTo>
                  <a:pt x="94" y="48"/>
                </a:lnTo>
                <a:lnTo>
                  <a:pt x="94" y="50"/>
                </a:lnTo>
                <a:lnTo>
                  <a:pt x="94" y="52"/>
                </a:lnTo>
                <a:lnTo>
                  <a:pt x="94" y="56"/>
                </a:lnTo>
                <a:lnTo>
                  <a:pt x="94" y="58"/>
                </a:lnTo>
                <a:lnTo>
                  <a:pt x="94" y="60"/>
                </a:lnTo>
                <a:lnTo>
                  <a:pt x="94" y="62"/>
                </a:lnTo>
                <a:lnTo>
                  <a:pt x="94" y="64"/>
                </a:lnTo>
                <a:lnTo>
                  <a:pt x="94" y="68"/>
                </a:lnTo>
                <a:lnTo>
                  <a:pt x="94" y="70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2" y="82"/>
                </a:lnTo>
                <a:lnTo>
                  <a:pt x="92" y="86"/>
                </a:lnTo>
                <a:lnTo>
                  <a:pt x="92" y="88"/>
                </a:lnTo>
                <a:lnTo>
                  <a:pt x="90" y="88"/>
                </a:lnTo>
                <a:lnTo>
                  <a:pt x="88" y="90"/>
                </a:lnTo>
                <a:lnTo>
                  <a:pt x="86" y="90"/>
                </a:lnTo>
                <a:lnTo>
                  <a:pt x="84" y="90"/>
                </a:lnTo>
                <a:lnTo>
                  <a:pt x="82" y="92"/>
                </a:lnTo>
                <a:lnTo>
                  <a:pt x="80" y="92"/>
                </a:lnTo>
                <a:lnTo>
                  <a:pt x="78" y="94"/>
                </a:lnTo>
                <a:lnTo>
                  <a:pt x="76" y="96"/>
                </a:lnTo>
                <a:lnTo>
                  <a:pt x="74" y="98"/>
                </a:lnTo>
                <a:lnTo>
                  <a:pt x="72" y="100"/>
                </a:lnTo>
                <a:lnTo>
                  <a:pt x="72" y="102"/>
                </a:lnTo>
                <a:lnTo>
                  <a:pt x="72" y="104"/>
                </a:lnTo>
                <a:lnTo>
                  <a:pt x="72" y="106"/>
                </a:lnTo>
                <a:lnTo>
                  <a:pt x="72" y="108"/>
                </a:lnTo>
                <a:lnTo>
                  <a:pt x="72" y="110"/>
                </a:lnTo>
                <a:lnTo>
                  <a:pt x="72" y="112"/>
                </a:lnTo>
                <a:lnTo>
                  <a:pt x="72" y="119"/>
                </a:lnTo>
                <a:lnTo>
                  <a:pt x="74" y="119"/>
                </a:lnTo>
                <a:lnTo>
                  <a:pt x="74" y="125"/>
                </a:lnTo>
                <a:lnTo>
                  <a:pt x="74" y="127"/>
                </a:lnTo>
                <a:lnTo>
                  <a:pt x="74" y="131"/>
                </a:lnTo>
                <a:lnTo>
                  <a:pt x="4" y="131"/>
                </a:lnTo>
                <a:lnTo>
                  <a:pt x="2" y="131"/>
                </a:lnTo>
                <a:lnTo>
                  <a:pt x="2" y="133"/>
                </a:lnTo>
                <a:lnTo>
                  <a:pt x="2" y="135"/>
                </a:lnTo>
                <a:lnTo>
                  <a:pt x="0" y="137"/>
                </a:lnTo>
                <a:lnTo>
                  <a:pt x="0" y="139"/>
                </a:lnTo>
                <a:lnTo>
                  <a:pt x="0" y="141"/>
                </a:lnTo>
                <a:lnTo>
                  <a:pt x="0" y="14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7" name="Freeform 2361">
            <a:extLst>
              <a:ext uri="{FF2B5EF4-FFF2-40B4-BE49-F238E27FC236}">
                <a16:creationId xmlns:a16="http://schemas.microsoft.com/office/drawing/2014/main" id="{E589FDFC-B4C2-4B99-9EA3-2130BA343F96}"/>
              </a:ext>
            </a:extLst>
          </p:cNvPr>
          <p:cNvSpPr>
            <a:spLocks/>
          </p:cNvSpPr>
          <p:nvPr/>
        </p:nvSpPr>
        <p:spPr bwMode="auto">
          <a:xfrm>
            <a:off x="3729038" y="3025776"/>
            <a:ext cx="247650" cy="227013"/>
          </a:xfrm>
          <a:custGeom>
            <a:avLst/>
            <a:gdLst>
              <a:gd name="T0" fmla="*/ 0 w 156"/>
              <a:gd name="T1" fmla="*/ 350303284 h 143"/>
              <a:gd name="T2" fmla="*/ 0 w 156"/>
              <a:gd name="T3" fmla="*/ 340222637 h 143"/>
              <a:gd name="T4" fmla="*/ 5040313 w 156"/>
              <a:gd name="T5" fmla="*/ 330141990 h 143"/>
              <a:gd name="T6" fmla="*/ 5040313 w 156"/>
              <a:gd name="T7" fmla="*/ 315021019 h 143"/>
              <a:gd name="T8" fmla="*/ 5040313 w 156"/>
              <a:gd name="T9" fmla="*/ 299900048 h 143"/>
              <a:gd name="T10" fmla="*/ 15120938 w 156"/>
              <a:gd name="T11" fmla="*/ 284779077 h 143"/>
              <a:gd name="T12" fmla="*/ 30241875 w 156"/>
              <a:gd name="T13" fmla="*/ 277217798 h 143"/>
              <a:gd name="T14" fmla="*/ 35282188 w 156"/>
              <a:gd name="T15" fmla="*/ 267137151 h 143"/>
              <a:gd name="T16" fmla="*/ 40322500 w 156"/>
              <a:gd name="T17" fmla="*/ 252016180 h 143"/>
              <a:gd name="T18" fmla="*/ 40322500 w 156"/>
              <a:gd name="T19" fmla="*/ 241935533 h 143"/>
              <a:gd name="T20" fmla="*/ 50403125 w 156"/>
              <a:gd name="T21" fmla="*/ 226814562 h 143"/>
              <a:gd name="T22" fmla="*/ 55443438 w 156"/>
              <a:gd name="T23" fmla="*/ 216733915 h 143"/>
              <a:gd name="T24" fmla="*/ 60483750 w 156"/>
              <a:gd name="T25" fmla="*/ 201612944 h 143"/>
              <a:gd name="T26" fmla="*/ 55443438 w 156"/>
              <a:gd name="T27" fmla="*/ 206653268 h 143"/>
              <a:gd name="T28" fmla="*/ 70564375 w 156"/>
              <a:gd name="T29" fmla="*/ 191532297 h 143"/>
              <a:gd name="T30" fmla="*/ 80645000 w 156"/>
              <a:gd name="T31" fmla="*/ 181451650 h 143"/>
              <a:gd name="T32" fmla="*/ 90725625 w 156"/>
              <a:gd name="T33" fmla="*/ 171371002 h 143"/>
              <a:gd name="T34" fmla="*/ 105846563 w 156"/>
              <a:gd name="T35" fmla="*/ 156250032 h 143"/>
              <a:gd name="T36" fmla="*/ 110886875 w 156"/>
              <a:gd name="T37" fmla="*/ 146169384 h 143"/>
              <a:gd name="T38" fmla="*/ 110886875 w 156"/>
              <a:gd name="T39" fmla="*/ 131048414 h 143"/>
              <a:gd name="T40" fmla="*/ 110886875 w 156"/>
              <a:gd name="T41" fmla="*/ 120967766 h 143"/>
              <a:gd name="T42" fmla="*/ 120967500 w 156"/>
              <a:gd name="T43" fmla="*/ 105846796 h 143"/>
              <a:gd name="T44" fmla="*/ 126007813 w 156"/>
              <a:gd name="T45" fmla="*/ 90725825 h 143"/>
              <a:gd name="T46" fmla="*/ 126007813 w 156"/>
              <a:gd name="T47" fmla="*/ 80645178 h 143"/>
              <a:gd name="T48" fmla="*/ 141128750 w 156"/>
              <a:gd name="T49" fmla="*/ 70564530 h 143"/>
              <a:gd name="T50" fmla="*/ 151209375 w 156"/>
              <a:gd name="T51" fmla="*/ 65524207 h 143"/>
              <a:gd name="T52" fmla="*/ 166330313 w 156"/>
              <a:gd name="T53" fmla="*/ 55443560 h 143"/>
              <a:gd name="T54" fmla="*/ 176410938 w 156"/>
              <a:gd name="T55" fmla="*/ 40322589 h 143"/>
              <a:gd name="T56" fmla="*/ 181451250 w 156"/>
              <a:gd name="T57" fmla="*/ 30241942 h 143"/>
              <a:gd name="T58" fmla="*/ 186491563 w 156"/>
              <a:gd name="T59" fmla="*/ 20161294 h 143"/>
              <a:gd name="T60" fmla="*/ 191531875 w 156"/>
              <a:gd name="T61" fmla="*/ 5040324 h 143"/>
              <a:gd name="T62" fmla="*/ 393144375 w 156"/>
              <a:gd name="T63" fmla="*/ 5040324 h 143"/>
              <a:gd name="T64" fmla="*/ 393144375 w 156"/>
              <a:gd name="T65" fmla="*/ 20161294 h 143"/>
              <a:gd name="T66" fmla="*/ 393144375 w 156"/>
              <a:gd name="T67" fmla="*/ 35282265 h 143"/>
              <a:gd name="T68" fmla="*/ 388104063 w 156"/>
              <a:gd name="T69" fmla="*/ 50403236 h 143"/>
              <a:gd name="T70" fmla="*/ 388104063 w 156"/>
              <a:gd name="T71" fmla="*/ 65524207 h 143"/>
              <a:gd name="T72" fmla="*/ 388104063 w 156"/>
              <a:gd name="T73" fmla="*/ 80645178 h 143"/>
              <a:gd name="T74" fmla="*/ 236894688 w 156"/>
              <a:gd name="T75" fmla="*/ 95766148 h 143"/>
              <a:gd name="T76" fmla="*/ 236894688 w 156"/>
              <a:gd name="T77" fmla="*/ 110887119 h 143"/>
              <a:gd name="T78" fmla="*/ 236894688 w 156"/>
              <a:gd name="T79" fmla="*/ 131048414 h 143"/>
              <a:gd name="T80" fmla="*/ 236894688 w 156"/>
              <a:gd name="T81" fmla="*/ 151209708 h 143"/>
              <a:gd name="T82" fmla="*/ 236894688 w 156"/>
              <a:gd name="T83" fmla="*/ 171371002 h 143"/>
              <a:gd name="T84" fmla="*/ 236894688 w 156"/>
              <a:gd name="T85" fmla="*/ 191532297 h 143"/>
              <a:gd name="T86" fmla="*/ 231854375 w 156"/>
              <a:gd name="T87" fmla="*/ 206653268 h 143"/>
              <a:gd name="T88" fmla="*/ 231854375 w 156"/>
              <a:gd name="T89" fmla="*/ 221774238 h 143"/>
              <a:gd name="T90" fmla="*/ 216733438 w 156"/>
              <a:gd name="T91" fmla="*/ 226814562 h 143"/>
              <a:gd name="T92" fmla="*/ 206652813 w 156"/>
              <a:gd name="T93" fmla="*/ 231854886 h 143"/>
              <a:gd name="T94" fmla="*/ 191531875 w 156"/>
              <a:gd name="T95" fmla="*/ 241935533 h 143"/>
              <a:gd name="T96" fmla="*/ 181451250 w 156"/>
              <a:gd name="T97" fmla="*/ 257056504 h 143"/>
              <a:gd name="T98" fmla="*/ 181451250 w 156"/>
              <a:gd name="T99" fmla="*/ 267137151 h 143"/>
              <a:gd name="T100" fmla="*/ 181451250 w 156"/>
              <a:gd name="T101" fmla="*/ 282258122 h 143"/>
              <a:gd name="T102" fmla="*/ 186491563 w 156"/>
              <a:gd name="T103" fmla="*/ 315021019 h 143"/>
              <a:gd name="T104" fmla="*/ 10080625 w 156"/>
              <a:gd name="T105" fmla="*/ 330141990 h 143"/>
              <a:gd name="T106" fmla="*/ 5040313 w 156"/>
              <a:gd name="T107" fmla="*/ 340222637 h 143"/>
              <a:gd name="T108" fmla="*/ 0 w 156"/>
              <a:gd name="T109" fmla="*/ 355343608 h 14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6" h="143">
                <a:moveTo>
                  <a:pt x="0" y="143"/>
                </a:moveTo>
                <a:lnTo>
                  <a:pt x="0" y="141"/>
                </a:lnTo>
                <a:lnTo>
                  <a:pt x="0" y="139"/>
                </a:lnTo>
                <a:lnTo>
                  <a:pt x="0" y="137"/>
                </a:lnTo>
                <a:lnTo>
                  <a:pt x="0" y="135"/>
                </a:lnTo>
                <a:lnTo>
                  <a:pt x="0" y="133"/>
                </a:lnTo>
                <a:lnTo>
                  <a:pt x="0" y="131"/>
                </a:lnTo>
                <a:lnTo>
                  <a:pt x="2" y="131"/>
                </a:lnTo>
                <a:lnTo>
                  <a:pt x="2" y="129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21"/>
                </a:lnTo>
                <a:lnTo>
                  <a:pt x="2" y="119"/>
                </a:lnTo>
                <a:lnTo>
                  <a:pt x="4" y="117"/>
                </a:lnTo>
                <a:lnTo>
                  <a:pt x="6" y="115"/>
                </a:lnTo>
                <a:lnTo>
                  <a:pt x="6" y="113"/>
                </a:lnTo>
                <a:lnTo>
                  <a:pt x="8" y="112"/>
                </a:lnTo>
                <a:lnTo>
                  <a:pt x="10" y="112"/>
                </a:lnTo>
                <a:lnTo>
                  <a:pt x="12" y="110"/>
                </a:lnTo>
                <a:lnTo>
                  <a:pt x="12" y="108"/>
                </a:lnTo>
                <a:lnTo>
                  <a:pt x="14" y="106"/>
                </a:lnTo>
                <a:lnTo>
                  <a:pt x="14" y="104"/>
                </a:lnTo>
                <a:lnTo>
                  <a:pt x="14" y="102"/>
                </a:lnTo>
                <a:lnTo>
                  <a:pt x="16" y="100"/>
                </a:lnTo>
                <a:lnTo>
                  <a:pt x="18" y="98"/>
                </a:lnTo>
                <a:lnTo>
                  <a:pt x="16" y="96"/>
                </a:lnTo>
                <a:lnTo>
                  <a:pt x="18" y="94"/>
                </a:lnTo>
                <a:lnTo>
                  <a:pt x="20" y="92"/>
                </a:lnTo>
                <a:lnTo>
                  <a:pt x="20" y="90"/>
                </a:lnTo>
                <a:lnTo>
                  <a:pt x="22" y="88"/>
                </a:lnTo>
                <a:lnTo>
                  <a:pt x="22" y="86"/>
                </a:lnTo>
                <a:lnTo>
                  <a:pt x="24" y="84"/>
                </a:lnTo>
                <a:lnTo>
                  <a:pt x="26" y="82"/>
                </a:lnTo>
                <a:lnTo>
                  <a:pt x="24" y="80"/>
                </a:lnTo>
                <a:lnTo>
                  <a:pt x="24" y="82"/>
                </a:lnTo>
                <a:lnTo>
                  <a:pt x="22" y="82"/>
                </a:lnTo>
                <a:lnTo>
                  <a:pt x="24" y="80"/>
                </a:lnTo>
                <a:lnTo>
                  <a:pt x="26" y="78"/>
                </a:lnTo>
                <a:lnTo>
                  <a:pt x="28" y="76"/>
                </a:lnTo>
                <a:lnTo>
                  <a:pt x="30" y="74"/>
                </a:lnTo>
                <a:lnTo>
                  <a:pt x="32" y="72"/>
                </a:lnTo>
                <a:lnTo>
                  <a:pt x="34" y="70"/>
                </a:lnTo>
                <a:lnTo>
                  <a:pt x="36" y="68"/>
                </a:lnTo>
                <a:lnTo>
                  <a:pt x="38" y="66"/>
                </a:lnTo>
                <a:lnTo>
                  <a:pt x="40" y="64"/>
                </a:lnTo>
                <a:lnTo>
                  <a:pt x="42" y="62"/>
                </a:lnTo>
                <a:lnTo>
                  <a:pt x="42" y="60"/>
                </a:lnTo>
                <a:lnTo>
                  <a:pt x="44" y="58"/>
                </a:lnTo>
                <a:lnTo>
                  <a:pt x="44" y="56"/>
                </a:lnTo>
                <a:lnTo>
                  <a:pt x="44" y="54"/>
                </a:lnTo>
                <a:lnTo>
                  <a:pt x="44" y="52"/>
                </a:lnTo>
                <a:lnTo>
                  <a:pt x="44" y="50"/>
                </a:lnTo>
                <a:lnTo>
                  <a:pt x="44" y="48"/>
                </a:lnTo>
                <a:lnTo>
                  <a:pt x="46" y="46"/>
                </a:lnTo>
                <a:lnTo>
                  <a:pt x="46" y="44"/>
                </a:lnTo>
                <a:lnTo>
                  <a:pt x="48" y="42"/>
                </a:lnTo>
                <a:lnTo>
                  <a:pt x="48" y="40"/>
                </a:lnTo>
                <a:lnTo>
                  <a:pt x="48" y="38"/>
                </a:lnTo>
                <a:lnTo>
                  <a:pt x="50" y="36"/>
                </a:lnTo>
                <a:lnTo>
                  <a:pt x="50" y="34"/>
                </a:lnTo>
                <a:lnTo>
                  <a:pt x="50" y="32"/>
                </a:lnTo>
                <a:lnTo>
                  <a:pt x="52" y="30"/>
                </a:lnTo>
                <a:lnTo>
                  <a:pt x="54" y="30"/>
                </a:lnTo>
                <a:lnTo>
                  <a:pt x="56" y="28"/>
                </a:lnTo>
                <a:lnTo>
                  <a:pt x="56" y="26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2"/>
                </a:lnTo>
                <a:lnTo>
                  <a:pt x="66" y="22"/>
                </a:lnTo>
                <a:lnTo>
                  <a:pt x="68" y="20"/>
                </a:lnTo>
                <a:lnTo>
                  <a:pt x="68" y="18"/>
                </a:lnTo>
                <a:lnTo>
                  <a:pt x="70" y="16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4" y="8"/>
                </a:lnTo>
                <a:lnTo>
                  <a:pt x="74" y="6"/>
                </a:lnTo>
                <a:lnTo>
                  <a:pt x="74" y="4"/>
                </a:lnTo>
                <a:lnTo>
                  <a:pt x="76" y="2"/>
                </a:lnTo>
                <a:lnTo>
                  <a:pt x="76" y="0"/>
                </a:lnTo>
                <a:lnTo>
                  <a:pt x="156" y="0"/>
                </a:lnTo>
                <a:lnTo>
                  <a:pt x="156" y="2"/>
                </a:lnTo>
                <a:lnTo>
                  <a:pt x="156" y="4"/>
                </a:lnTo>
                <a:lnTo>
                  <a:pt x="156" y="6"/>
                </a:lnTo>
                <a:lnTo>
                  <a:pt x="156" y="8"/>
                </a:lnTo>
                <a:lnTo>
                  <a:pt x="156" y="10"/>
                </a:lnTo>
                <a:lnTo>
                  <a:pt x="156" y="12"/>
                </a:lnTo>
                <a:lnTo>
                  <a:pt x="156" y="14"/>
                </a:lnTo>
                <a:lnTo>
                  <a:pt x="154" y="16"/>
                </a:lnTo>
                <a:lnTo>
                  <a:pt x="154" y="18"/>
                </a:lnTo>
                <a:lnTo>
                  <a:pt x="154" y="20"/>
                </a:lnTo>
                <a:lnTo>
                  <a:pt x="154" y="22"/>
                </a:lnTo>
                <a:lnTo>
                  <a:pt x="154" y="24"/>
                </a:lnTo>
                <a:lnTo>
                  <a:pt x="154" y="26"/>
                </a:lnTo>
                <a:lnTo>
                  <a:pt x="154" y="28"/>
                </a:lnTo>
                <a:lnTo>
                  <a:pt x="154" y="30"/>
                </a:lnTo>
                <a:lnTo>
                  <a:pt x="154" y="32"/>
                </a:lnTo>
                <a:lnTo>
                  <a:pt x="154" y="34"/>
                </a:lnTo>
                <a:lnTo>
                  <a:pt x="96" y="34"/>
                </a:lnTo>
                <a:lnTo>
                  <a:pt x="94" y="38"/>
                </a:lnTo>
                <a:lnTo>
                  <a:pt x="94" y="40"/>
                </a:lnTo>
                <a:lnTo>
                  <a:pt x="94" y="44"/>
                </a:lnTo>
                <a:lnTo>
                  <a:pt x="94" y="48"/>
                </a:lnTo>
                <a:lnTo>
                  <a:pt x="94" y="50"/>
                </a:lnTo>
                <a:lnTo>
                  <a:pt x="94" y="52"/>
                </a:lnTo>
                <a:lnTo>
                  <a:pt x="94" y="56"/>
                </a:lnTo>
                <a:lnTo>
                  <a:pt x="94" y="58"/>
                </a:lnTo>
                <a:lnTo>
                  <a:pt x="94" y="60"/>
                </a:lnTo>
                <a:lnTo>
                  <a:pt x="94" y="62"/>
                </a:lnTo>
                <a:lnTo>
                  <a:pt x="94" y="64"/>
                </a:lnTo>
                <a:lnTo>
                  <a:pt x="94" y="68"/>
                </a:lnTo>
                <a:lnTo>
                  <a:pt x="94" y="70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2" y="82"/>
                </a:lnTo>
                <a:lnTo>
                  <a:pt x="92" y="86"/>
                </a:lnTo>
                <a:lnTo>
                  <a:pt x="92" y="88"/>
                </a:lnTo>
                <a:lnTo>
                  <a:pt x="90" y="88"/>
                </a:lnTo>
                <a:lnTo>
                  <a:pt x="88" y="90"/>
                </a:lnTo>
                <a:lnTo>
                  <a:pt x="86" y="90"/>
                </a:lnTo>
                <a:lnTo>
                  <a:pt x="84" y="90"/>
                </a:lnTo>
                <a:lnTo>
                  <a:pt x="82" y="92"/>
                </a:lnTo>
                <a:lnTo>
                  <a:pt x="80" y="92"/>
                </a:lnTo>
                <a:lnTo>
                  <a:pt x="78" y="94"/>
                </a:lnTo>
                <a:lnTo>
                  <a:pt x="76" y="96"/>
                </a:lnTo>
                <a:lnTo>
                  <a:pt x="74" y="98"/>
                </a:lnTo>
                <a:lnTo>
                  <a:pt x="72" y="100"/>
                </a:lnTo>
                <a:lnTo>
                  <a:pt x="72" y="102"/>
                </a:lnTo>
                <a:lnTo>
                  <a:pt x="72" y="104"/>
                </a:lnTo>
                <a:lnTo>
                  <a:pt x="72" y="106"/>
                </a:lnTo>
                <a:lnTo>
                  <a:pt x="72" y="108"/>
                </a:lnTo>
                <a:lnTo>
                  <a:pt x="72" y="110"/>
                </a:lnTo>
                <a:lnTo>
                  <a:pt x="72" y="112"/>
                </a:lnTo>
                <a:lnTo>
                  <a:pt x="72" y="119"/>
                </a:lnTo>
                <a:lnTo>
                  <a:pt x="74" y="119"/>
                </a:lnTo>
                <a:lnTo>
                  <a:pt x="74" y="125"/>
                </a:lnTo>
                <a:lnTo>
                  <a:pt x="74" y="127"/>
                </a:lnTo>
                <a:lnTo>
                  <a:pt x="74" y="131"/>
                </a:lnTo>
                <a:lnTo>
                  <a:pt x="4" y="131"/>
                </a:lnTo>
                <a:lnTo>
                  <a:pt x="2" y="131"/>
                </a:lnTo>
                <a:lnTo>
                  <a:pt x="2" y="133"/>
                </a:lnTo>
                <a:lnTo>
                  <a:pt x="2" y="135"/>
                </a:lnTo>
                <a:lnTo>
                  <a:pt x="0" y="137"/>
                </a:lnTo>
                <a:lnTo>
                  <a:pt x="0" y="139"/>
                </a:lnTo>
                <a:lnTo>
                  <a:pt x="0" y="141"/>
                </a:lnTo>
                <a:lnTo>
                  <a:pt x="0" y="14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8" name="Freeform 2362">
            <a:extLst>
              <a:ext uri="{FF2B5EF4-FFF2-40B4-BE49-F238E27FC236}">
                <a16:creationId xmlns:a16="http://schemas.microsoft.com/office/drawing/2014/main" id="{50CE37DD-00BC-45E7-B541-314A3911341B}"/>
              </a:ext>
            </a:extLst>
          </p:cNvPr>
          <p:cNvSpPr>
            <a:spLocks/>
          </p:cNvSpPr>
          <p:nvPr/>
        </p:nvSpPr>
        <p:spPr bwMode="auto">
          <a:xfrm>
            <a:off x="4552950" y="2265364"/>
            <a:ext cx="171450" cy="79375"/>
          </a:xfrm>
          <a:custGeom>
            <a:avLst/>
            <a:gdLst>
              <a:gd name="T0" fmla="*/ 10080625 w 108"/>
              <a:gd name="T1" fmla="*/ 45362813 h 50"/>
              <a:gd name="T2" fmla="*/ 10080625 w 108"/>
              <a:gd name="T3" fmla="*/ 35282188 h 50"/>
              <a:gd name="T4" fmla="*/ 30241875 w 108"/>
              <a:gd name="T5" fmla="*/ 30241875 h 50"/>
              <a:gd name="T6" fmla="*/ 45362813 w 108"/>
              <a:gd name="T7" fmla="*/ 25201563 h 50"/>
              <a:gd name="T8" fmla="*/ 60483750 w 108"/>
              <a:gd name="T9" fmla="*/ 15120938 h 50"/>
              <a:gd name="T10" fmla="*/ 70564375 w 108"/>
              <a:gd name="T11" fmla="*/ 15120938 h 50"/>
              <a:gd name="T12" fmla="*/ 85685313 w 108"/>
              <a:gd name="T13" fmla="*/ 5040313 h 50"/>
              <a:gd name="T14" fmla="*/ 85685313 w 108"/>
              <a:gd name="T15" fmla="*/ 0 h 50"/>
              <a:gd name="T16" fmla="*/ 95765938 w 108"/>
              <a:gd name="T17" fmla="*/ 0 h 50"/>
              <a:gd name="T18" fmla="*/ 100806250 w 108"/>
              <a:gd name="T19" fmla="*/ 5040313 h 50"/>
              <a:gd name="T20" fmla="*/ 115927188 w 108"/>
              <a:gd name="T21" fmla="*/ 10080625 h 50"/>
              <a:gd name="T22" fmla="*/ 120967500 w 108"/>
              <a:gd name="T23" fmla="*/ 0 h 50"/>
              <a:gd name="T24" fmla="*/ 131048125 w 108"/>
              <a:gd name="T25" fmla="*/ 10080625 h 50"/>
              <a:gd name="T26" fmla="*/ 146169063 w 108"/>
              <a:gd name="T27" fmla="*/ 15120938 h 50"/>
              <a:gd name="T28" fmla="*/ 156249688 w 108"/>
              <a:gd name="T29" fmla="*/ 20161250 h 50"/>
              <a:gd name="T30" fmla="*/ 171370625 w 108"/>
              <a:gd name="T31" fmla="*/ 20161250 h 50"/>
              <a:gd name="T32" fmla="*/ 166330313 w 108"/>
              <a:gd name="T33" fmla="*/ 30241875 h 50"/>
              <a:gd name="T34" fmla="*/ 181451250 w 108"/>
              <a:gd name="T35" fmla="*/ 45362813 h 50"/>
              <a:gd name="T36" fmla="*/ 191531875 w 108"/>
              <a:gd name="T37" fmla="*/ 40322500 h 50"/>
              <a:gd name="T38" fmla="*/ 191531875 w 108"/>
              <a:gd name="T39" fmla="*/ 30241875 h 50"/>
              <a:gd name="T40" fmla="*/ 211693125 w 108"/>
              <a:gd name="T41" fmla="*/ 35282188 h 50"/>
              <a:gd name="T42" fmla="*/ 216733438 w 108"/>
              <a:gd name="T43" fmla="*/ 40322500 h 50"/>
              <a:gd name="T44" fmla="*/ 226814063 w 108"/>
              <a:gd name="T45" fmla="*/ 45362813 h 50"/>
              <a:gd name="T46" fmla="*/ 236894688 w 108"/>
              <a:gd name="T47" fmla="*/ 50403125 h 50"/>
              <a:gd name="T48" fmla="*/ 252015625 w 108"/>
              <a:gd name="T49" fmla="*/ 55443438 h 50"/>
              <a:gd name="T50" fmla="*/ 262096250 w 108"/>
              <a:gd name="T51" fmla="*/ 55443438 h 50"/>
              <a:gd name="T52" fmla="*/ 267136563 w 108"/>
              <a:gd name="T53" fmla="*/ 65524063 h 50"/>
              <a:gd name="T54" fmla="*/ 262096250 w 108"/>
              <a:gd name="T55" fmla="*/ 75604688 h 50"/>
              <a:gd name="T56" fmla="*/ 252015625 w 108"/>
              <a:gd name="T57" fmla="*/ 85685313 h 50"/>
              <a:gd name="T58" fmla="*/ 241935000 w 108"/>
              <a:gd name="T59" fmla="*/ 100806250 h 50"/>
              <a:gd name="T60" fmla="*/ 231854375 w 108"/>
              <a:gd name="T61" fmla="*/ 105846563 h 50"/>
              <a:gd name="T62" fmla="*/ 221773750 w 108"/>
              <a:gd name="T63" fmla="*/ 110886875 h 50"/>
              <a:gd name="T64" fmla="*/ 206652813 w 108"/>
              <a:gd name="T65" fmla="*/ 110886875 h 50"/>
              <a:gd name="T66" fmla="*/ 196572188 w 108"/>
              <a:gd name="T67" fmla="*/ 120967500 h 50"/>
              <a:gd name="T68" fmla="*/ 196572188 w 108"/>
              <a:gd name="T69" fmla="*/ 115927188 h 50"/>
              <a:gd name="T70" fmla="*/ 181451250 w 108"/>
              <a:gd name="T71" fmla="*/ 110886875 h 50"/>
              <a:gd name="T72" fmla="*/ 171370625 w 108"/>
              <a:gd name="T73" fmla="*/ 115927188 h 50"/>
              <a:gd name="T74" fmla="*/ 151209375 w 108"/>
              <a:gd name="T75" fmla="*/ 110886875 h 50"/>
              <a:gd name="T76" fmla="*/ 141128750 w 108"/>
              <a:gd name="T77" fmla="*/ 105846563 h 50"/>
              <a:gd name="T78" fmla="*/ 126007813 w 108"/>
              <a:gd name="T79" fmla="*/ 105846563 h 50"/>
              <a:gd name="T80" fmla="*/ 115927188 w 108"/>
              <a:gd name="T81" fmla="*/ 110886875 h 50"/>
              <a:gd name="T82" fmla="*/ 105846563 w 108"/>
              <a:gd name="T83" fmla="*/ 120967500 h 50"/>
              <a:gd name="T84" fmla="*/ 95765938 w 108"/>
              <a:gd name="T85" fmla="*/ 120967500 h 50"/>
              <a:gd name="T86" fmla="*/ 85685313 w 108"/>
              <a:gd name="T87" fmla="*/ 120967500 h 50"/>
              <a:gd name="T88" fmla="*/ 70564375 w 108"/>
              <a:gd name="T89" fmla="*/ 110886875 h 50"/>
              <a:gd name="T90" fmla="*/ 55443438 w 108"/>
              <a:gd name="T91" fmla="*/ 100806250 h 50"/>
              <a:gd name="T92" fmla="*/ 45362813 w 108"/>
              <a:gd name="T93" fmla="*/ 95765938 h 50"/>
              <a:gd name="T94" fmla="*/ 35282188 w 108"/>
              <a:gd name="T95" fmla="*/ 85685313 h 50"/>
              <a:gd name="T96" fmla="*/ 20161250 w 108"/>
              <a:gd name="T97" fmla="*/ 80645000 h 50"/>
              <a:gd name="T98" fmla="*/ 15120938 w 108"/>
              <a:gd name="T99" fmla="*/ 60483750 h 50"/>
              <a:gd name="T100" fmla="*/ 15120938 w 108"/>
              <a:gd name="T101" fmla="*/ 50403125 h 50"/>
              <a:gd name="T102" fmla="*/ 5040313 w 108"/>
              <a:gd name="T103" fmla="*/ 45362813 h 50"/>
              <a:gd name="T104" fmla="*/ 0 w 108"/>
              <a:gd name="T105" fmla="*/ 35282188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8" h="50">
                <a:moveTo>
                  <a:pt x="0" y="14"/>
                </a:moveTo>
                <a:lnTo>
                  <a:pt x="0" y="14"/>
                </a:lnTo>
                <a:lnTo>
                  <a:pt x="2" y="16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4" y="2"/>
                </a:lnTo>
                <a:lnTo>
                  <a:pt x="36" y="2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0" y="2"/>
                </a:lnTo>
                <a:lnTo>
                  <a:pt x="50" y="4"/>
                </a:lnTo>
                <a:lnTo>
                  <a:pt x="52" y="4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2" y="8"/>
                </a:lnTo>
                <a:lnTo>
                  <a:pt x="64" y="8"/>
                </a:lnTo>
                <a:lnTo>
                  <a:pt x="66" y="8"/>
                </a:lnTo>
                <a:lnTo>
                  <a:pt x="68" y="8"/>
                </a:lnTo>
                <a:lnTo>
                  <a:pt x="68" y="10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70" y="14"/>
                </a:lnTo>
                <a:lnTo>
                  <a:pt x="70" y="16"/>
                </a:lnTo>
                <a:lnTo>
                  <a:pt x="72" y="18"/>
                </a:lnTo>
                <a:lnTo>
                  <a:pt x="74" y="18"/>
                </a:lnTo>
                <a:lnTo>
                  <a:pt x="76" y="16"/>
                </a:lnTo>
                <a:lnTo>
                  <a:pt x="78" y="16"/>
                </a:lnTo>
                <a:lnTo>
                  <a:pt x="76" y="14"/>
                </a:lnTo>
                <a:lnTo>
                  <a:pt x="76" y="12"/>
                </a:lnTo>
                <a:lnTo>
                  <a:pt x="78" y="12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4" y="16"/>
                </a:lnTo>
                <a:lnTo>
                  <a:pt x="86" y="16"/>
                </a:lnTo>
                <a:lnTo>
                  <a:pt x="88" y="16"/>
                </a:lnTo>
                <a:lnTo>
                  <a:pt x="90" y="14"/>
                </a:lnTo>
                <a:lnTo>
                  <a:pt x="90" y="16"/>
                </a:lnTo>
                <a:lnTo>
                  <a:pt x="90" y="18"/>
                </a:lnTo>
                <a:lnTo>
                  <a:pt x="92" y="20"/>
                </a:lnTo>
                <a:lnTo>
                  <a:pt x="94" y="20"/>
                </a:lnTo>
                <a:lnTo>
                  <a:pt x="96" y="20"/>
                </a:lnTo>
                <a:lnTo>
                  <a:pt x="98" y="22"/>
                </a:lnTo>
                <a:lnTo>
                  <a:pt x="100" y="22"/>
                </a:lnTo>
                <a:lnTo>
                  <a:pt x="102" y="22"/>
                </a:lnTo>
                <a:lnTo>
                  <a:pt x="104" y="22"/>
                </a:lnTo>
                <a:lnTo>
                  <a:pt x="104" y="24"/>
                </a:lnTo>
                <a:lnTo>
                  <a:pt x="104" y="26"/>
                </a:lnTo>
                <a:lnTo>
                  <a:pt x="106" y="26"/>
                </a:lnTo>
                <a:lnTo>
                  <a:pt x="108" y="28"/>
                </a:lnTo>
                <a:lnTo>
                  <a:pt x="108" y="30"/>
                </a:lnTo>
                <a:lnTo>
                  <a:pt x="106" y="30"/>
                </a:lnTo>
                <a:lnTo>
                  <a:pt x="104" y="30"/>
                </a:lnTo>
                <a:lnTo>
                  <a:pt x="104" y="32"/>
                </a:lnTo>
                <a:lnTo>
                  <a:pt x="102" y="32"/>
                </a:lnTo>
                <a:lnTo>
                  <a:pt x="100" y="34"/>
                </a:lnTo>
                <a:lnTo>
                  <a:pt x="98" y="36"/>
                </a:lnTo>
                <a:lnTo>
                  <a:pt x="96" y="38"/>
                </a:lnTo>
                <a:lnTo>
                  <a:pt x="96" y="40"/>
                </a:lnTo>
                <a:lnTo>
                  <a:pt x="94" y="40"/>
                </a:lnTo>
                <a:lnTo>
                  <a:pt x="94" y="42"/>
                </a:lnTo>
                <a:lnTo>
                  <a:pt x="92" y="42"/>
                </a:lnTo>
                <a:lnTo>
                  <a:pt x="90" y="44"/>
                </a:lnTo>
                <a:lnTo>
                  <a:pt x="88" y="44"/>
                </a:lnTo>
                <a:lnTo>
                  <a:pt x="86" y="44"/>
                </a:lnTo>
                <a:lnTo>
                  <a:pt x="84" y="44"/>
                </a:lnTo>
                <a:lnTo>
                  <a:pt x="82" y="44"/>
                </a:lnTo>
                <a:lnTo>
                  <a:pt x="80" y="46"/>
                </a:lnTo>
                <a:lnTo>
                  <a:pt x="78" y="48"/>
                </a:lnTo>
                <a:lnTo>
                  <a:pt x="78" y="46"/>
                </a:lnTo>
                <a:lnTo>
                  <a:pt x="76" y="46"/>
                </a:lnTo>
                <a:lnTo>
                  <a:pt x="74" y="46"/>
                </a:lnTo>
                <a:lnTo>
                  <a:pt x="72" y="44"/>
                </a:lnTo>
                <a:lnTo>
                  <a:pt x="70" y="44"/>
                </a:lnTo>
                <a:lnTo>
                  <a:pt x="68" y="46"/>
                </a:lnTo>
                <a:lnTo>
                  <a:pt x="64" y="46"/>
                </a:lnTo>
                <a:lnTo>
                  <a:pt x="62" y="44"/>
                </a:lnTo>
                <a:lnTo>
                  <a:pt x="60" y="44"/>
                </a:lnTo>
                <a:lnTo>
                  <a:pt x="58" y="44"/>
                </a:lnTo>
                <a:lnTo>
                  <a:pt x="56" y="42"/>
                </a:lnTo>
                <a:lnTo>
                  <a:pt x="54" y="42"/>
                </a:lnTo>
                <a:lnTo>
                  <a:pt x="52" y="42"/>
                </a:lnTo>
                <a:lnTo>
                  <a:pt x="50" y="42"/>
                </a:lnTo>
                <a:lnTo>
                  <a:pt x="48" y="40"/>
                </a:lnTo>
                <a:lnTo>
                  <a:pt x="46" y="40"/>
                </a:lnTo>
                <a:lnTo>
                  <a:pt x="46" y="42"/>
                </a:lnTo>
                <a:lnTo>
                  <a:pt x="46" y="44"/>
                </a:lnTo>
                <a:lnTo>
                  <a:pt x="46" y="46"/>
                </a:lnTo>
                <a:lnTo>
                  <a:pt x="44" y="46"/>
                </a:lnTo>
                <a:lnTo>
                  <a:pt x="42" y="48"/>
                </a:lnTo>
                <a:lnTo>
                  <a:pt x="42" y="50"/>
                </a:lnTo>
                <a:lnTo>
                  <a:pt x="40" y="48"/>
                </a:lnTo>
                <a:lnTo>
                  <a:pt x="38" y="48"/>
                </a:lnTo>
                <a:lnTo>
                  <a:pt x="38" y="50"/>
                </a:lnTo>
                <a:lnTo>
                  <a:pt x="36" y="50"/>
                </a:lnTo>
                <a:lnTo>
                  <a:pt x="34" y="48"/>
                </a:lnTo>
                <a:lnTo>
                  <a:pt x="32" y="48"/>
                </a:lnTo>
                <a:lnTo>
                  <a:pt x="30" y="46"/>
                </a:lnTo>
                <a:lnTo>
                  <a:pt x="28" y="46"/>
                </a:lnTo>
                <a:lnTo>
                  <a:pt x="28" y="44"/>
                </a:lnTo>
                <a:lnTo>
                  <a:pt x="26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8"/>
                </a:lnTo>
                <a:lnTo>
                  <a:pt x="16" y="36"/>
                </a:lnTo>
                <a:lnTo>
                  <a:pt x="14" y="34"/>
                </a:lnTo>
                <a:lnTo>
                  <a:pt x="12" y="34"/>
                </a:lnTo>
                <a:lnTo>
                  <a:pt x="10" y="32"/>
                </a:lnTo>
                <a:lnTo>
                  <a:pt x="8" y="32"/>
                </a:lnTo>
                <a:lnTo>
                  <a:pt x="6" y="28"/>
                </a:lnTo>
                <a:lnTo>
                  <a:pt x="6" y="26"/>
                </a:lnTo>
                <a:lnTo>
                  <a:pt x="4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9" name="Freeform 2363">
            <a:extLst>
              <a:ext uri="{FF2B5EF4-FFF2-40B4-BE49-F238E27FC236}">
                <a16:creationId xmlns:a16="http://schemas.microsoft.com/office/drawing/2014/main" id="{FB90CAE7-D21E-40A9-89F1-7817526F8636}"/>
              </a:ext>
            </a:extLst>
          </p:cNvPr>
          <p:cNvSpPr>
            <a:spLocks/>
          </p:cNvSpPr>
          <p:nvPr/>
        </p:nvSpPr>
        <p:spPr bwMode="auto">
          <a:xfrm>
            <a:off x="4552950" y="2265364"/>
            <a:ext cx="171450" cy="79375"/>
          </a:xfrm>
          <a:custGeom>
            <a:avLst/>
            <a:gdLst>
              <a:gd name="T0" fmla="*/ 10080625 w 108"/>
              <a:gd name="T1" fmla="*/ 45362813 h 50"/>
              <a:gd name="T2" fmla="*/ 10080625 w 108"/>
              <a:gd name="T3" fmla="*/ 35282188 h 50"/>
              <a:gd name="T4" fmla="*/ 30241875 w 108"/>
              <a:gd name="T5" fmla="*/ 30241875 h 50"/>
              <a:gd name="T6" fmla="*/ 45362813 w 108"/>
              <a:gd name="T7" fmla="*/ 25201563 h 50"/>
              <a:gd name="T8" fmla="*/ 60483750 w 108"/>
              <a:gd name="T9" fmla="*/ 15120938 h 50"/>
              <a:gd name="T10" fmla="*/ 70564375 w 108"/>
              <a:gd name="T11" fmla="*/ 15120938 h 50"/>
              <a:gd name="T12" fmla="*/ 85685313 w 108"/>
              <a:gd name="T13" fmla="*/ 5040313 h 50"/>
              <a:gd name="T14" fmla="*/ 85685313 w 108"/>
              <a:gd name="T15" fmla="*/ 0 h 50"/>
              <a:gd name="T16" fmla="*/ 95765938 w 108"/>
              <a:gd name="T17" fmla="*/ 0 h 50"/>
              <a:gd name="T18" fmla="*/ 100806250 w 108"/>
              <a:gd name="T19" fmla="*/ 5040313 h 50"/>
              <a:gd name="T20" fmla="*/ 115927188 w 108"/>
              <a:gd name="T21" fmla="*/ 10080625 h 50"/>
              <a:gd name="T22" fmla="*/ 120967500 w 108"/>
              <a:gd name="T23" fmla="*/ 0 h 50"/>
              <a:gd name="T24" fmla="*/ 131048125 w 108"/>
              <a:gd name="T25" fmla="*/ 10080625 h 50"/>
              <a:gd name="T26" fmla="*/ 146169063 w 108"/>
              <a:gd name="T27" fmla="*/ 15120938 h 50"/>
              <a:gd name="T28" fmla="*/ 156249688 w 108"/>
              <a:gd name="T29" fmla="*/ 20161250 h 50"/>
              <a:gd name="T30" fmla="*/ 171370625 w 108"/>
              <a:gd name="T31" fmla="*/ 20161250 h 50"/>
              <a:gd name="T32" fmla="*/ 166330313 w 108"/>
              <a:gd name="T33" fmla="*/ 30241875 h 50"/>
              <a:gd name="T34" fmla="*/ 181451250 w 108"/>
              <a:gd name="T35" fmla="*/ 45362813 h 50"/>
              <a:gd name="T36" fmla="*/ 191531875 w 108"/>
              <a:gd name="T37" fmla="*/ 40322500 h 50"/>
              <a:gd name="T38" fmla="*/ 191531875 w 108"/>
              <a:gd name="T39" fmla="*/ 30241875 h 50"/>
              <a:gd name="T40" fmla="*/ 211693125 w 108"/>
              <a:gd name="T41" fmla="*/ 35282188 h 50"/>
              <a:gd name="T42" fmla="*/ 216733438 w 108"/>
              <a:gd name="T43" fmla="*/ 40322500 h 50"/>
              <a:gd name="T44" fmla="*/ 226814063 w 108"/>
              <a:gd name="T45" fmla="*/ 45362813 h 50"/>
              <a:gd name="T46" fmla="*/ 236894688 w 108"/>
              <a:gd name="T47" fmla="*/ 50403125 h 50"/>
              <a:gd name="T48" fmla="*/ 252015625 w 108"/>
              <a:gd name="T49" fmla="*/ 55443438 h 50"/>
              <a:gd name="T50" fmla="*/ 262096250 w 108"/>
              <a:gd name="T51" fmla="*/ 55443438 h 50"/>
              <a:gd name="T52" fmla="*/ 267136563 w 108"/>
              <a:gd name="T53" fmla="*/ 65524063 h 50"/>
              <a:gd name="T54" fmla="*/ 262096250 w 108"/>
              <a:gd name="T55" fmla="*/ 75604688 h 50"/>
              <a:gd name="T56" fmla="*/ 252015625 w 108"/>
              <a:gd name="T57" fmla="*/ 85685313 h 50"/>
              <a:gd name="T58" fmla="*/ 241935000 w 108"/>
              <a:gd name="T59" fmla="*/ 100806250 h 50"/>
              <a:gd name="T60" fmla="*/ 231854375 w 108"/>
              <a:gd name="T61" fmla="*/ 105846563 h 50"/>
              <a:gd name="T62" fmla="*/ 221773750 w 108"/>
              <a:gd name="T63" fmla="*/ 110886875 h 50"/>
              <a:gd name="T64" fmla="*/ 206652813 w 108"/>
              <a:gd name="T65" fmla="*/ 110886875 h 50"/>
              <a:gd name="T66" fmla="*/ 196572188 w 108"/>
              <a:gd name="T67" fmla="*/ 120967500 h 50"/>
              <a:gd name="T68" fmla="*/ 196572188 w 108"/>
              <a:gd name="T69" fmla="*/ 115927188 h 50"/>
              <a:gd name="T70" fmla="*/ 181451250 w 108"/>
              <a:gd name="T71" fmla="*/ 110886875 h 50"/>
              <a:gd name="T72" fmla="*/ 171370625 w 108"/>
              <a:gd name="T73" fmla="*/ 115927188 h 50"/>
              <a:gd name="T74" fmla="*/ 151209375 w 108"/>
              <a:gd name="T75" fmla="*/ 110886875 h 50"/>
              <a:gd name="T76" fmla="*/ 141128750 w 108"/>
              <a:gd name="T77" fmla="*/ 105846563 h 50"/>
              <a:gd name="T78" fmla="*/ 126007813 w 108"/>
              <a:gd name="T79" fmla="*/ 105846563 h 50"/>
              <a:gd name="T80" fmla="*/ 115927188 w 108"/>
              <a:gd name="T81" fmla="*/ 110886875 h 50"/>
              <a:gd name="T82" fmla="*/ 105846563 w 108"/>
              <a:gd name="T83" fmla="*/ 120967500 h 50"/>
              <a:gd name="T84" fmla="*/ 95765938 w 108"/>
              <a:gd name="T85" fmla="*/ 120967500 h 50"/>
              <a:gd name="T86" fmla="*/ 85685313 w 108"/>
              <a:gd name="T87" fmla="*/ 120967500 h 50"/>
              <a:gd name="T88" fmla="*/ 70564375 w 108"/>
              <a:gd name="T89" fmla="*/ 110886875 h 50"/>
              <a:gd name="T90" fmla="*/ 55443438 w 108"/>
              <a:gd name="T91" fmla="*/ 100806250 h 50"/>
              <a:gd name="T92" fmla="*/ 45362813 w 108"/>
              <a:gd name="T93" fmla="*/ 95765938 h 50"/>
              <a:gd name="T94" fmla="*/ 35282188 w 108"/>
              <a:gd name="T95" fmla="*/ 85685313 h 50"/>
              <a:gd name="T96" fmla="*/ 20161250 w 108"/>
              <a:gd name="T97" fmla="*/ 80645000 h 50"/>
              <a:gd name="T98" fmla="*/ 15120938 w 108"/>
              <a:gd name="T99" fmla="*/ 60483750 h 50"/>
              <a:gd name="T100" fmla="*/ 15120938 w 108"/>
              <a:gd name="T101" fmla="*/ 50403125 h 50"/>
              <a:gd name="T102" fmla="*/ 5040313 w 108"/>
              <a:gd name="T103" fmla="*/ 45362813 h 50"/>
              <a:gd name="T104" fmla="*/ 0 w 108"/>
              <a:gd name="T105" fmla="*/ 35282188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8" h="50">
                <a:moveTo>
                  <a:pt x="0" y="14"/>
                </a:moveTo>
                <a:lnTo>
                  <a:pt x="0" y="14"/>
                </a:lnTo>
                <a:lnTo>
                  <a:pt x="2" y="16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4" y="2"/>
                </a:lnTo>
                <a:lnTo>
                  <a:pt x="36" y="2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0" y="2"/>
                </a:lnTo>
                <a:lnTo>
                  <a:pt x="50" y="4"/>
                </a:lnTo>
                <a:lnTo>
                  <a:pt x="52" y="4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2" y="8"/>
                </a:lnTo>
                <a:lnTo>
                  <a:pt x="64" y="8"/>
                </a:lnTo>
                <a:lnTo>
                  <a:pt x="66" y="8"/>
                </a:lnTo>
                <a:lnTo>
                  <a:pt x="68" y="8"/>
                </a:lnTo>
                <a:lnTo>
                  <a:pt x="68" y="10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70" y="14"/>
                </a:lnTo>
                <a:lnTo>
                  <a:pt x="70" y="16"/>
                </a:lnTo>
                <a:lnTo>
                  <a:pt x="72" y="18"/>
                </a:lnTo>
                <a:lnTo>
                  <a:pt x="74" y="18"/>
                </a:lnTo>
                <a:lnTo>
                  <a:pt x="76" y="16"/>
                </a:lnTo>
                <a:lnTo>
                  <a:pt x="78" y="16"/>
                </a:lnTo>
                <a:lnTo>
                  <a:pt x="76" y="14"/>
                </a:lnTo>
                <a:lnTo>
                  <a:pt x="76" y="12"/>
                </a:lnTo>
                <a:lnTo>
                  <a:pt x="78" y="12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4" y="16"/>
                </a:lnTo>
                <a:lnTo>
                  <a:pt x="86" y="16"/>
                </a:lnTo>
                <a:lnTo>
                  <a:pt x="88" y="16"/>
                </a:lnTo>
                <a:lnTo>
                  <a:pt x="90" y="14"/>
                </a:lnTo>
                <a:lnTo>
                  <a:pt x="90" y="16"/>
                </a:lnTo>
                <a:lnTo>
                  <a:pt x="90" y="18"/>
                </a:lnTo>
                <a:lnTo>
                  <a:pt x="92" y="20"/>
                </a:lnTo>
                <a:lnTo>
                  <a:pt x="94" y="20"/>
                </a:lnTo>
                <a:lnTo>
                  <a:pt x="96" y="20"/>
                </a:lnTo>
                <a:lnTo>
                  <a:pt x="98" y="22"/>
                </a:lnTo>
                <a:lnTo>
                  <a:pt x="100" y="22"/>
                </a:lnTo>
                <a:lnTo>
                  <a:pt x="102" y="22"/>
                </a:lnTo>
                <a:lnTo>
                  <a:pt x="104" y="22"/>
                </a:lnTo>
                <a:lnTo>
                  <a:pt x="104" y="24"/>
                </a:lnTo>
                <a:lnTo>
                  <a:pt x="104" y="26"/>
                </a:lnTo>
                <a:lnTo>
                  <a:pt x="106" y="26"/>
                </a:lnTo>
                <a:lnTo>
                  <a:pt x="108" y="28"/>
                </a:lnTo>
                <a:lnTo>
                  <a:pt x="108" y="30"/>
                </a:lnTo>
                <a:lnTo>
                  <a:pt x="106" y="30"/>
                </a:lnTo>
                <a:lnTo>
                  <a:pt x="104" y="30"/>
                </a:lnTo>
                <a:lnTo>
                  <a:pt x="104" y="32"/>
                </a:lnTo>
                <a:lnTo>
                  <a:pt x="102" y="32"/>
                </a:lnTo>
                <a:lnTo>
                  <a:pt x="100" y="34"/>
                </a:lnTo>
                <a:lnTo>
                  <a:pt x="98" y="36"/>
                </a:lnTo>
                <a:lnTo>
                  <a:pt x="96" y="38"/>
                </a:lnTo>
                <a:lnTo>
                  <a:pt x="96" y="40"/>
                </a:lnTo>
                <a:lnTo>
                  <a:pt x="94" y="40"/>
                </a:lnTo>
                <a:lnTo>
                  <a:pt x="94" y="42"/>
                </a:lnTo>
                <a:lnTo>
                  <a:pt x="92" y="42"/>
                </a:lnTo>
                <a:lnTo>
                  <a:pt x="90" y="44"/>
                </a:lnTo>
                <a:lnTo>
                  <a:pt x="88" y="44"/>
                </a:lnTo>
                <a:lnTo>
                  <a:pt x="86" y="44"/>
                </a:lnTo>
                <a:lnTo>
                  <a:pt x="84" y="44"/>
                </a:lnTo>
                <a:lnTo>
                  <a:pt x="82" y="44"/>
                </a:lnTo>
                <a:lnTo>
                  <a:pt x="80" y="46"/>
                </a:lnTo>
                <a:lnTo>
                  <a:pt x="78" y="48"/>
                </a:lnTo>
                <a:lnTo>
                  <a:pt x="78" y="46"/>
                </a:lnTo>
                <a:lnTo>
                  <a:pt x="76" y="46"/>
                </a:lnTo>
                <a:lnTo>
                  <a:pt x="74" y="46"/>
                </a:lnTo>
                <a:lnTo>
                  <a:pt x="72" y="44"/>
                </a:lnTo>
                <a:lnTo>
                  <a:pt x="70" y="44"/>
                </a:lnTo>
                <a:lnTo>
                  <a:pt x="68" y="46"/>
                </a:lnTo>
                <a:lnTo>
                  <a:pt x="64" y="46"/>
                </a:lnTo>
                <a:lnTo>
                  <a:pt x="62" y="44"/>
                </a:lnTo>
                <a:lnTo>
                  <a:pt x="60" y="44"/>
                </a:lnTo>
                <a:lnTo>
                  <a:pt x="58" y="44"/>
                </a:lnTo>
                <a:lnTo>
                  <a:pt x="56" y="42"/>
                </a:lnTo>
                <a:lnTo>
                  <a:pt x="54" y="42"/>
                </a:lnTo>
                <a:lnTo>
                  <a:pt x="52" y="42"/>
                </a:lnTo>
                <a:lnTo>
                  <a:pt x="50" y="42"/>
                </a:lnTo>
                <a:lnTo>
                  <a:pt x="48" y="40"/>
                </a:lnTo>
                <a:lnTo>
                  <a:pt x="46" y="40"/>
                </a:lnTo>
                <a:lnTo>
                  <a:pt x="46" y="42"/>
                </a:lnTo>
                <a:lnTo>
                  <a:pt x="46" y="44"/>
                </a:lnTo>
                <a:lnTo>
                  <a:pt x="46" y="46"/>
                </a:lnTo>
                <a:lnTo>
                  <a:pt x="44" y="46"/>
                </a:lnTo>
                <a:lnTo>
                  <a:pt x="42" y="48"/>
                </a:lnTo>
                <a:lnTo>
                  <a:pt x="42" y="50"/>
                </a:lnTo>
                <a:lnTo>
                  <a:pt x="40" y="48"/>
                </a:lnTo>
                <a:lnTo>
                  <a:pt x="38" y="48"/>
                </a:lnTo>
                <a:lnTo>
                  <a:pt x="38" y="50"/>
                </a:lnTo>
                <a:lnTo>
                  <a:pt x="36" y="50"/>
                </a:lnTo>
                <a:lnTo>
                  <a:pt x="34" y="48"/>
                </a:lnTo>
                <a:lnTo>
                  <a:pt x="32" y="48"/>
                </a:lnTo>
                <a:lnTo>
                  <a:pt x="30" y="46"/>
                </a:lnTo>
                <a:lnTo>
                  <a:pt x="28" y="46"/>
                </a:lnTo>
                <a:lnTo>
                  <a:pt x="28" y="44"/>
                </a:lnTo>
                <a:lnTo>
                  <a:pt x="26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8"/>
                </a:lnTo>
                <a:lnTo>
                  <a:pt x="16" y="36"/>
                </a:lnTo>
                <a:lnTo>
                  <a:pt x="14" y="34"/>
                </a:lnTo>
                <a:lnTo>
                  <a:pt x="12" y="34"/>
                </a:lnTo>
                <a:lnTo>
                  <a:pt x="10" y="32"/>
                </a:lnTo>
                <a:lnTo>
                  <a:pt x="8" y="32"/>
                </a:lnTo>
                <a:lnTo>
                  <a:pt x="6" y="28"/>
                </a:lnTo>
                <a:lnTo>
                  <a:pt x="6" y="26"/>
                </a:lnTo>
                <a:lnTo>
                  <a:pt x="4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0" name="Freeform 2364">
            <a:extLst>
              <a:ext uri="{FF2B5EF4-FFF2-40B4-BE49-F238E27FC236}">
                <a16:creationId xmlns:a16="http://schemas.microsoft.com/office/drawing/2014/main" id="{B99A2096-BF11-407D-8104-997C043CC26D}"/>
              </a:ext>
            </a:extLst>
          </p:cNvPr>
          <p:cNvSpPr>
            <a:spLocks/>
          </p:cNvSpPr>
          <p:nvPr/>
        </p:nvSpPr>
        <p:spPr bwMode="auto">
          <a:xfrm>
            <a:off x="3776665" y="3519488"/>
            <a:ext cx="212725" cy="180975"/>
          </a:xfrm>
          <a:custGeom>
            <a:avLst/>
            <a:gdLst>
              <a:gd name="T0" fmla="*/ 10080625 w 134"/>
              <a:gd name="T1" fmla="*/ 65524063 h 114"/>
              <a:gd name="T2" fmla="*/ 35282188 w 134"/>
              <a:gd name="T3" fmla="*/ 50403125 h 114"/>
              <a:gd name="T4" fmla="*/ 60483750 w 134"/>
              <a:gd name="T5" fmla="*/ 45362813 h 114"/>
              <a:gd name="T6" fmla="*/ 50403125 w 134"/>
              <a:gd name="T7" fmla="*/ 25201563 h 114"/>
              <a:gd name="T8" fmla="*/ 65524063 w 134"/>
              <a:gd name="T9" fmla="*/ 10080625 h 114"/>
              <a:gd name="T10" fmla="*/ 80645000 w 134"/>
              <a:gd name="T11" fmla="*/ 0 h 114"/>
              <a:gd name="T12" fmla="*/ 90725625 w 134"/>
              <a:gd name="T13" fmla="*/ 10080625 h 114"/>
              <a:gd name="T14" fmla="*/ 115927188 w 134"/>
              <a:gd name="T15" fmla="*/ 15120938 h 114"/>
              <a:gd name="T16" fmla="*/ 136088438 w 134"/>
              <a:gd name="T17" fmla="*/ 15120938 h 114"/>
              <a:gd name="T18" fmla="*/ 161290000 w 134"/>
              <a:gd name="T19" fmla="*/ 10080625 h 114"/>
              <a:gd name="T20" fmla="*/ 166330313 w 134"/>
              <a:gd name="T21" fmla="*/ 25201563 h 114"/>
              <a:gd name="T22" fmla="*/ 186491563 w 134"/>
              <a:gd name="T23" fmla="*/ 25201563 h 114"/>
              <a:gd name="T24" fmla="*/ 201612500 w 134"/>
              <a:gd name="T25" fmla="*/ 40322500 h 114"/>
              <a:gd name="T26" fmla="*/ 226814063 w 134"/>
              <a:gd name="T27" fmla="*/ 25201563 h 114"/>
              <a:gd name="T28" fmla="*/ 246975313 w 134"/>
              <a:gd name="T29" fmla="*/ 30241875 h 114"/>
              <a:gd name="T30" fmla="*/ 262096250 w 134"/>
              <a:gd name="T31" fmla="*/ 15120938 h 114"/>
              <a:gd name="T32" fmla="*/ 277217188 w 134"/>
              <a:gd name="T33" fmla="*/ 10080625 h 114"/>
              <a:gd name="T34" fmla="*/ 282257500 w 134"/>
              <a:gd name="T35" fmla="*/ 30241875 h 114"/>
              <a:gd name="T36" fmla="*/ 287297813 w 134"/>
              <a:gd name="T37" fmla="*/ 55443438 h 114"/>
              <a:gd name="T38" fmla="*/ 297378438 w 134"/>
              <a:gd name="T39" fmla="*/ 60483750 h 114"/>
              <a:gd name="T40" fmla="*/ 297378438 w 134"/>
              <a:gd name="T41" fmla="*/ 75604688 h 114"/>
              <a:gd name="T42" fmla="*/ 302418750 w 134"/>
              <a:gd name="T43" fmla="*/ 85685313 h 114"/>
              <a:gd name="T44" fmla="*/ 307459063 w 134"/>
              <a:gd name="T45" fmla="*/ 105846563 h 114"/>
              <a:gd name="T46" fmla="*/ 317539688 w 134"/>
              <a:gd name="T47" fmla="*/ 120967500 h 114"/>
              <a:gd name="T48" fmla="*/ 317539688 w 134"/>
              <a:gd name="T49" fmla="*/ 141128750 h 114"/>
              <a:gd name="T50" fmla="*/ 317539688 w 134"/>
              <a:gd name="T51" fmla="*/ 156249688 h 114"/>
              <a:gd name="T52" fmla="*/ 327620313 w 134"/>
              <a:gd name="T53" fmla="*/ 171370625 h 114"/>
              <a:gd name="T54" fmla="*/ 327620313 w 134"/>
              <a:gd name="T55" fmla="*/ 191531875 h 114"/>
              <a:gd name="T56" fmla="*/ 337700938 w 134"/>
              <a:gd name="T57" fmla="*/ 216733438 h 114"/>
              <a:gd name="T58" fmla="*/ 327620313 w 134"/>
              <a:gd name="T59" fmla="*/ 221773750 h 114"/>
              <a:gd name="T60" fmla="*/ 312499375 w 134"/>
              <a:gd name="T61" fmla="*/ 231854375 h 114"/>
              <a:gd name="T62" fmla="*/ 317539688 w 134"/>
              <a:gd name="T63" fmla="*/ 241935000 h 114"/>
              <a:gd name="T64" fmla="*/ 312499375 w 134"/>
              <a:gd name="T65" fmla="*/ 267136563 h 114"/>
              <a:gd name="T66" fmla="*/ 297378438 w 134"/>
              <a:gd name="T67" fmla="*/ 262096250 h 114"/>
              <a:gd name="T68" fmla="*/ 282257500 w 134"/>
              <a:gd name="T69" fmla="*/ 277217188 h 114"/>
              <a:gd name="T70" fmla="*/ 267136563 w 134"/>
              <a:gd name="T71" fmla="*/ 282257500 h 114"/>
              <a:gd name="T72" fmla="*/ 252015625 w 134"/>
              <a:gd name="T73" fmla="*/ 277217188 h 114"/>
              <a:gd name="T74" fmla="*/ 257055938 w 134"/>
              <a:gd name="T75" fmla="*/ 246975313 h 114"/>
              <a:gd name="T76" fmla="*/ 252015625 w 134"/>
              <a:gd name="T77" fmla="*/ 226814063 h 114"/>
              <a:gd name="T78" fmla="*/ 236894688 w 134"/>
              <a:gd name="T79" fmla="*/ 216733438 h 114"/>
              <a:gd name="T80" fmla="*/ 216733438 w 134"/>
              <a:gd name="T81" fmla="*/ 216733438 h 114"/>
              <a:gd name="T82" fmla="*/ 196572188 w 134"/>
              <a:gd name="T83" fmla="*/ 231854375 h 114"/>
              <a:gd name="T84" fmla="*/ 206652813 w 134"/>
              <a:gd name="T85" fmla="*/ 201612500 h 114"/>
              <a:gd name="T86" fmla="*/ 196572188 w 134"/>
              <a:gd name="T87" fmla="*/ 181451250 h 114"/>
              <a:gd name="T88" fmla="*/ 186491563 w 134"/>
              <a:gd name="T89" fmla="*/ 156249688 h 114"/>
              <a:gd name="T90" fmla="*/ 146169063 w 134"/>
              <a:gd name="T91" fmla="*/ 141128750 h 114"/>
              <a:gd name="T92" fmla="*/ 120967500 w 134"/>
              <a:gd name="T93" fmla="*/ 146169063 h 114"/>
              <a:gd name="T94" fmla="*/ 105846563 w 134"/>
              <a:gd name="T95" fmla="*/ 166330313 h 114"/>
              <a:gd name="T96" fmla="*/ 90725625 w 134"/>
              <a:gd name="T97" fmla="*/ 186491563 h 114"/>
              <a:gd name="T98" fmla="*/ 85685313 w 134"/>
              <a:gd name="T99" fmla="*/ 181451250 h 114"/>
              <a:gd name="T100" fmla="*/ 70564375 w 134"/>
              <a:gd name="T101" fmla="*/ 171370625 h 114"/>
              <a:gd name="T102" fmla="*/ 65524063 w 134"/>
              <a:gd name="T103" fmla="*/ 151209375 h 114"/>
              <a:gd name="T104" fmla="*/ 60483750 w 134"/>
              <a:gd name="T105" fmla="*/ 141128750 h 114"/>
              <a:gd name="T106" fmla="*/ 45362813 w 134"/>
              <a:gd name="T107" fmla="*/ 136088438 h 114"/>
              <a:gd name="T108" fmla="*/ 30241875 w 134"/>
              <a:gd name="T109" fmla="*/ 126007813 h 114"/>
              <a:gd name="T110" fmla="*/ 15120938 w 134"/>
              <a:gd name="T111" fmla="*/ 115927188 h 114"/>
              <a:gd name="T112" fmla="*/ 20161250 w 134"/>
              <a:gd name="T113" fmla="*/ 95765938 h 114"/>
              <a:gd name="T114" fmla="*/ 10080625 w 134"/>
              <a:gd name="T115" fmla="*/ 90725625 h 11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4" h="114">
                <a:moveTo>
                  <a:pt x="0" y="36"/>
                </a:move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6" y="24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4" y="22"/>
                </a:lnTo>
                <a:lnTo>
                  <a:pt x="14" y="20"/>
                </a:lnTo>
                <a:lnTo>
                  <a:pt x="16" y="20"/>
                </a:lnTo>
                <a:lnTo>
                  <a:pt x="18" y="22"/>
                </a:lnTo>
                <a:lnTo>
                  <a:pt x="20" y="22"/>
                </a:lnTo>
                <a:lnTo>
                  <a:pt x="22" y="20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2" y="12"/>
                </a:lnTo>
                <a:lnTo>
                  <a:pt x="20" y="10"/>
                </a:lnTo>
                <a:lnTo>
                  <a:pt x="22" y="8"/>
                </a:lnTo>
                <a:lnTo>
                  <a:pt x="24" y="8"/>
                </a:lnTo>
                <a:lnTo>
                  <a:pt x="26" y="6"/>
                </a:lnTo>
                <a:lnTo>
                  <a:pt x="26" y="4"/>
                </a:lnTo>
                <a:lnTo>
                  <a:pt x="26" y="2"/>
                </a:lnTo>
                <a:lnTo>
                  <a:pt x="24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6" y="2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66" y="8"/>
                </a:lnTo>
                <a:lnTo>
                  <a:pt x="66" y="10"/>
                </a:lnTo>
                <a:lnTo>
                  <a:pt x="68" y="12"/>
                </a:lnTo>
                <a:lnTo>
                  <a:pt x="70" y="14"/>
                </a:lnTo>
                <a:lnTo>
                  <a:pt x="72" y="12"/>
                </a:lnTo>
                <a:lnTo>
                  <a:pt x="74" y="10"/>
                </a:lnTo>
                <a:lnTo>
                  <a:pt x="76" y="10"/>
                </a:lnTo>
                <a:lnTo>
                  <a:pt x="78" y="12"/>
                </a:lnTo>
                <a:lnTo>
                  <a:pt x="78" y="14"/>
                </a:lnTo>
                <a:lnTo>
                  <a:pt x="80" y="16"/>
                </a:lnTo>
                <a:lnTo>
                  <a:pt x="82" y="14"/>
                </a:lnTo>
                <a:lnTo>
                  <a:pt x="82" y="12"/>
                </a:lnTo>
                <a:lnTo>
                  <a:pt x="84" y="10"/>
                </a:lnTo>
                <a:lnTo>
                  <a:pt x="86" y="10"/>
                </a:lnTo>
                <a:lnTo>
                  <a:pt x="88" y="10"/>
                </a:lnTo>
                <a:lnTo>
                  <a:pt x="90" y="10"/>
                </a:lnTo>
                <a:lnTo>
                  <a:pt x="92" y="10"/>
                </a:lnTo>
                <a:lnTo>
                  <a:pt x="92" y="12"/>
                </a:lnTo>
                <a:lnTo>
                  <a:pt x="94" y="12"/>
                </a:lnTo>
                <a:lnTo>
                  <a:pt x="96" y="14"/>
                </a:lnTo>
                <a:lnTo>
                  <a:pt x="98" y="12"/>
                </a:lnTo>
                <a:lnTo>
                  <a:pt x="98" y="10"/>
                </a:lnTo>
                <a:lnTo>
                  <a:pt x="100" y="10"/>
                </a:lnTo>
                <a:lnTo>
                  <a:pt x="102" y="8"/>
                </a:lnTo>
                <a:lnTo>
                  <a:pt x="104" y="8"/>
                </a:lnTo>
                <a:lnTo>
                  <a:pt x="106" y="8"/>
                </a:lnTo>
                <a:lnTo>
                  <a:pt x="104" y="6"/>
                </a:lnTo>
                <a:lnTo>
                  <a:pt x="104" y="4"/>
                </a:lnTo>
                <a:lnTo>
                  <a:pt x="106" y="4"/>
                </a:lnTo>
                <a:lnTo>
                  <a:pt x="108" y="4"/>
                </a:lnTo>
                <a:lnTo>
                  <a:pt x="110" y="4"/>
                </a:lnTo>
                <a:lnTo>
                  <a:pt x="110" y="6"/>
                </a:lnTo>
                <a:lnTo>
                  <a:pt x="112" y="8"/>
                </a:lnTo>
                <a:lnTo>
                  <a:pt x="110" y="8"/>
                </a:lnTo>
                <a:lnTo>
                  <a:pt x="110" y="10"/>
                </a:lnTo>
                <a:lnTo>
                  <a:pt x="112" y="10"/>
                </a:lnTo>
                <a:lnTo>
                  <a:pt x="112" y="12"/>
                </a:lnTo>
                <a:lnTo>
                  <a:pt x="114" y="14"/>
                </a:lnTo>
                <a:lnTo>
                  <a:pt x="114" y="16"/>
                </a:lnTo>
                <a:lnTo>
                  <a:pt x="114" y="18"/>
                </a:lnTo>
                <a:lnTo>
                  <a:pt x="114" y="20"/>
                </a:lnTo>
                <a:lnTo>
                  <a:pt x="114" y="22"/>
                </a:lnTo>
                <a:lnTo>
                  <a:pt x="116" y="20"/>
                </a:lnTo>
                <a:lnTo>
                  <a:pt x="116" y="22"/>
                </a:lnTo>
                <a:lnTo>
                  <a:pt x="116" y="24"/>
                </a:lnTo>
                <a:lnTo>
                  <a:pt x="118" y="24"/>
                </a:lnTo>
                <a:lnTo>
                  <a:pt x="120" y="26"/>
                </a:lnTo>
                <a:lnTo>
                  <a:pt x="122" y="26"/>
                </a:lnTo>
                <a:lnTo>
                  <a:pt x="122" y="28"/>
                </a:lnTo>
                <a:lnTo>
                  <a:pt x="120" y="28"/>
                </a:lnTo>
                <a:lnTo>
                  <a:pt x="118" y="30"/>
                </a:lnTo>
                <a:lnTo>
                  <a:pt x="118" y="32"/>
                </a:lnTo>
                <a:lnTo>
                  <a:pt x="116" y="34"/>
                </a:lnTo>
                <a:lnTo>
                  <a:pt x="116" y="36"/>
                </a:lnTo>
                <a:lnTo>
                  <a:pt x="118" y="36"/>
                </a:lnTo>
                <a:lnTo>
                  <a:pt x="120" y="34"/>
                </a:lnTo>
                <a:lnTo>
                  <a:pt x="122" y="34"/>
                </a:lnTo>
                <a:lnTo>
                  <a:pt x="124" y="34"/>
                </a:lnTo>
                <a:lnTo>
                  <a:pt x="124" y="36"/>
                </a:lnTo>
                <a:lnTo>
                  <a:pt x="122" y="38"/>
                </a:lnTo>
                <a:lnTo>
                  <a:pt x="122" y="40"/>
                </a:lnTo>
                <a:lnTo>
                  <a:pt x="122" y="42"/>
                </a:lnTo>
                <a:lnTo>
                  <a:pt x="124" y="44"/>
                </a:lnTo>
                <a:lnTo>
                  <a:pt x="124" y="46"/>
                </a:lnTo>
                <a:lnTo>
                  <a:pt x="126" y="46"/>
                </a:lnTo>
                <a:lnTo>
                  <a:pt x="126" y="48"/>
                </a:lnTo>
                <a:lnTo>
                  <a:pt x="128" y="48"/>
                </a:lnTo>
                <a:lnTo>
                  <a:pt x="130" y="50"/>
                </a:lnTo>
                <a:lnTo>
                  <a:pt x="128" y="52"/>
                </a:lnTo>
                <a:lnTo>
                  <a:pt x="128" y="54"/>
                </a:lnTo>
                <a:lnTo>
                  <a:pt x="126" y="54"/>
                </a:lnTo>
                <a:lnTo>
                  <a:pt x="126" y="56"/>
                </a:lnTo>
                <a:lnTo>
                  <a:pt x="126" y="58"/>
                </a:lnTo>
                <a:lnTo>
                  <a:pt x="126" y="60"/>
                </a:lnTo>
                <a:lnTo>
                  <a:pt x="126" y="62"/>
                </a:lnTo>
                <a:lnTo>
                  <a:pt x="126" y="64"/>
                </a:lnTo>
                <a:lnTo>
                  <a:pt x="126" y="66"/>
                </a:lnTo>
                <a:lnTo>
                  <a:pt x="126" y="68"/>
                </a:lnTo>
                <a:lnTo>
                  <a:pt x="128" y="68"/>
                </a:lnTo>
                <a:lnTo>
                  <a:pt x="130" y="68"/>
                </a:lnTo>
                <a:lnTo>
                  <a:pt x="130" y="70"/>
                </a:lnTo>
                <a:lnTo>
                  <a:pt x="130" y="72"/>
                </a:lnTo>
                <a:lnTo>
                  <a:pt x="132" y="74"/>
                </a:lnTo>
                <a:lnTo>
                  <a:pt x="130" y="74"/>
                </a:lnTo>
                <a:lnTo>
                  <a:pt x="130" y="76"/>
                </a:lnTo>
                <a:lnTo>
                  <a:pt x="128" y="78"/>
                </a:lnTo>
                <a:lnTo>
                  <a:pt x="128" y="80"/>
                </a:lnTo>
                <a:lnTo>
                  <a:pt x="130" y="80"/>
                </a:lnTo>
                <a:lnTo>
                  <a:pt x="132" y="82"/>
                </a:lnTo>
                <a:lnTo>
                  <a:pt x="134" y="84"/>
                </a:lnTo>
                <a:lnTo>
                  <a:pt x="134" y="86"/>
                </a:lnTo>
                <a:lnTo>
                  <a:pt x="134" y="88"/>
                </a:lnTo>
                <a:lnTo>
                  <a:pt x="132" y="88"/>
                </a:lnTo>
                <a:lnTo>
                  <a:pt x="130" y="88"/>
                </a:lnTo>
                <a:lnTo>
                  <a:pt x="128" y="86"/>
                </a:lnTo>
                <a:lnTo>
                  <a:pt x="126" y="86"/>
                </a:lnTo>
                <a:lnTo>
                  <a:pt x="124" y="86"/>
                </a:lnTo>
                <a:lnTo>
                  <a:pt x="124" y="88"/>
                </a:lnTo>
                <a:lnTo>
                  <a:pt x="124" y="90"/>
                </a:lnTo>
                <a:lnTo>
                  <a:pt x="124" y="92"/>
                </a:lnTo>
                <a:lnTo>
                  <a:pt x="126" y="94"/>
                </a:lnTo>
                <a:lnTo>
                  <a:pt x="128" y="94"/>
                </a:lnTo>
                <a:lnTo>
                  <a:pt x="128" y="96"/>
                </a:lnTo>
                <a:lnTo>
                  <a:pt x="126" y="96"/>
                </a:lnTo>
                <a:lnTo>
                  <a:pt x="126" y="98"/>
                </a:lnTo>
                <a:lnTo>
                  <a:pt x="126" y="100"/>
                </a:lnTo>
                <a:lnTo>
                  <a:pt x="126" y="102"/>
                </a:lnTo>
                <a:lnTo>
                  <a:pt x="124" y="104"/>
                </a:lnTo>
                <a:lnTo>
                  <a:pt x="124" y="106"/>
                </a:lnTo>
                <a:lnTo>
                  <a:pt x="122" y="106"/>
                </a:lnTo>
                <a:lnTo>
                  <a:pt x="122" y="104"/>
                </a:lnTo>
                <a:lnTo>
                  <a:pt x="120" y="104"/>
                </a:lnTo>
                <a:lnTo>
                  <a:pt x="118" y="106"/>
                </a:lnTo>
                <a:lnTo>
                  <a:pt x="118" y="104"/>
                </a:lnTo>
                <a:lnTo>
                  <a:pt x="116" y="102"/>
                </a:lnTo>
                <a:lnTo>
                  <a:pt x="114" y="104"/>
                </a:lnTo>
                <a:lnTo>
                  <a:pt x="114" y="106"/>
                </a:lnTo>
                <a:lnTo>
                  <a:pt x="114" y="108"/>
                </a:lnTo>
                <a:lnTo>
                  <a:pt x="112" y="110"/>
                </a:lnTo>
                <a:lnTo>
                  <a:pt x="112" y="112"/>
                </a:lnTo>
                <a:lnTo>
                  <a:pt x="110" y="112"/>
                </a:lnTo>
                <a:lnTo>
                  <a:pt x="108" y="114"/>
                </a:lnTo>
                <a:lnTo>
                  <a:pt x="106" y="112"/>
                </a:lnTo>
                <a:lnTo>
                  <a:pt x="106" y="110"/>
                </a:lnTo>
                <a:lnTo>
                  <a:pt x="104" y="108"/>
                </a:lnTo>
                <a:lnTo>
                  <a:pt x="102" y="110"/>
                </a:lnTo>
                <a:lnTo>
                  <a:pt x="100" y="110"/>
                </a:lnTo>
                <a:lnTo>
                  <a:pt x="102" y="108"/>
                </a:lnTo>
                <a:lnTo>
                  <a:pt x="102" y="106"/>
                </a:lnTo>
                <a:lnTo>
                  <a:pt x="102" y="104"/>
                </a:lnTo>
                <a:lnTo>
                  <a:pt x="102" y="102"/>
                </a:lnTo>
                <a:lnTo>
                  <a:pt x="102" y="100"/>
                </a:lnTo>
                <a:lnTo>
                  <a:pt x="102" y="98"/>
                </a:lnTo>
                <a:lnTo>
                  <a:pt x="102" y="96"/>
                </a:lnTo>
                <a:lnTo>
                  <a:pt x="100" y="96"/>
                </a:lnTo>
                <a:lnTo>
                  <a:pt x="100" y="94"/>
                </a:lnTo>
                <a:lnTo>
                  <a:pt x="100" y="92"/>
                </a:lnTo>
                <a:lnTo>
                  <a:pt x="100" y="90"/>
                </a:lnTo>
                <a:lnTo>
                  <a:pt x="98" y="88"/>
                </a:lnTo>
                <a:lnTo>
                  <a:pt x="96" y="86"/>
                </a:lnTo>
                <a:lnTo>
                  <a:pt x="96" y="84"/>
                </a:lnTo>
                <a:lnTo>
                  <a:pt x="94" y="86"/>
                </a:lnTo>
                <a:lnTo>
                  <a:pt x="92" y="88"/>
                </a:lnTo>
                <a:lnTo>
                  <a:pt x="90" y="86"/>
                </a:lnTo>
                <a:lnTo>
                  <a:pt x="88" y="86"/>
                </a:lnTo>
                <a:lnTo>
                  <a:pt x="86" y="86"/>
                </a:lnTo>
                <a:lnTo>
                  <a:pt x="84" y="88"/>
                </a:lnTo>
                <a:lnTo>
                  <a:pt x="82" y="90"/>
                </a:lnTo>
                <a:lnTo>
                  <a:pt x="80" y="90"/>
                </a:lnTo>
                <a:lnTo>
                  <a:pt x="78" y="90"/>
                </a:lnTo>
                <a:lnTo>
                  <a:pt x="78" y="92"/>
                </a:lnTo>
                <a:lnTo>
                  <a:pt x="78" y="90"/>
                </a:lnTo>
                <a:lnTo>
                  <a:pt x="80" y="88"/>
                </a:lnTo>
                <a:lnTo>
                  <a:pt x="80" y="86"/>
                </a:lnTo>
                <a:lnTo>
                  <a:pt x="82" y="84"/>
                </a:lnTo>
                <a:lnTo>
                  <a:pt x="82" y="82"/>
                </a:lnTo>
                <a:lnTo>
                  <a:pt x="82" y="80"/>
                </a:lnTo>
                <a:lnTo>
                  <a:pt x="80" y="78"/>
                </a:lnTo>
                <a:lnTo>
                  <a:pt x="80" y="76"/>
                </a:lnTo>
                <a:lnTo>
                  <a:pt x="80" y="74"/>
                </a:lnTo>
                <a:lnTo>
                  <a:pt x="78" y="72"/>
                </a:lnTo>
                <a:lnTo>
                  <a:pt x="80" y="70"/>
                </a:lnTo>
                <a:lnTo>
                  <a:pt x="78" y="68"/>
                </a:lnTo>
                <a:lnTo>
                  <a:pt x="76" y="68"/>
                </a:lnTo>
                <a:lnTo>
                  <a:pt x="76" y="66"/>
                </a:lnTo>
                <a:lnTo>
                  <a:pt x="76" y="64"/>
                </a:lnTo>
                <a:lnTo>
                  <a:pt x="74" y="62"/>
                </a:lnTo>
                <a:lnTo>
                  <a:pt x="74" y="60"/>
                </a:lnTo>
                <a:lnTo>
                  <a:pt x="72" y="60"/>
                </a:lnTo>
                <a:lnTo>
                  <a:pt x="70" y="58"/>
                </a:lnTo>
                <a:lnTo>
                  <a:pt x="70" y="56"/>
                </a:lnTo>
                <a:lnTo>
                  <a:pt x="68" y="56"/>
                </a:lnTo>
                <a:lnTo>
                  <a:pt x="58" y="56"/>
                </a:lnTo>
                <a:lnTo>
                  <a:pt x="56" y="56"/>
                </a:lnTo>
                <a:lnTo>
                  <a:pt x="54" y="58"/>
                </a:lnTo>
                <a:lnTo>
                  <a:pt x="52" y="58"/>
                </a:lnTo>
                <a:lnTo>
                  <a:pt x="50" y="56"/>
                </a:lnTo>
                <a:lnTo>
                  <a:pt x="48" y="58"/>
                </a:lnTo>
                <a:lnTo>
                  <a:pt x="46" y="58"/>
                </a:lnTo>
                <a:lnTo>
                  <a:pt x="46" y="60"/>
                </a:lnTo>
                <a:lnTo>
                  <a:pt x="44" y="62"/>
                </a:lnTo>
                <a:lnTo>
                  <a:pt x="42" y="64"/>
                </a:lnTo>
                <a:lnTo>
                  <a:pt x="42" y="66"/>
                </a:lnTo>
                <a:lnTo>
                  <a:pt x="42" y="68"/>
                </a:lnTo>
                <a:lnTo>
                  <a:pt x="40" y="70"/>
                </a:lnTo>
                <a:lnTo>
                  <a:pt x="38" y="70"/>
                </a:lnTo>
                <a:lnTo>
                  <a:pt x="38" y="72"/>
                </a:lnTo>
                <a:lnTo>
                  <a:pt x="36" y="74"/>
                </a:lnTo>
                <a:lnTo>
                  <a:pt x="34" y="76"/>
                </a:lnTo>
                <a:lnTo>
                  <a:pt x="32" y="74"/>
                </a:lnTo>
                <a:lnTo>
                  <a:pt x="30" y="76"/>
                </a:lnTo>
                <a:lnTo>
                  <a:pt x="30" y="74"/>
                </a:lnTo>
                <a:lnTo>
                  <a:pt x="32" y="74"/>
                </a:lnTo>
                <a:lnTo>
                  <a:pt x="34" y="72"/>
                </a:lnTo>
                <a:lnTo>
                  <a:pt x="32" y="70"/>
                </a:lnTo>
                <a:lnTo>
                  <a:pt x="30" y="72"/>
                </a:lnTo>
                <a:lnTo>
                  <a:pt x="30" y="70"/>
                </a:lnTo>
                <a:lnTo>
                  <a:pt x="30" y="68"/>
                </a:lnTo>
                <a:lnTo>
                  <a:pt x="28" y="70"/>
                </a:lnTo>
                <a:lnTo>
                  <a:pt x="28" y="68"/>
                </a:lnTo>
                <a:lnTo>
                  <a:pt x="28" y="66"/>
                </a:lnTo>
                <a:lnTo>
                  <a:pt x="28" y="64"/>
                </a:lnTo>
                <a:lnTo>
                  <a:pt x="26" y="66"/>
                </a:lnTo>
                <a:lnTo>
                  <a:pt x="24" y="64"/>
                </a:lnTo>
                <a:lnTo>
                  <a:pt x="26" y="62"/>
                </a:lnTo>
                <a:lnTo>
                  <a:pt x="26" y="60"/>
                </a:lnTo>
                <a:lnTo>
                  <a:pt x="24" y="58"/>
                </a:lnTo>
                <a:lnTo>
                  <a:pt x="24" y="60"/>
                </a:lnTo>
                <a:lnTo>
                  <a:pt x="22" y="60"/>
                </a:lnTo>
                <a:lnTo>
                  <a:pt x="24" y="58"/>
                </a:lnTo>
                <a:lnTo>
                  <a:pt x="24" y="56"/>
                </a:lnTo>
                <a:lnTo>
                  <a:pt x="24" y="58"/>
                </a:lnTo>
                <a:lnTo>
                  <a:pt x="22" y="58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18" y="52"/>
                </a:lnTo>
                <a:lnTo>
                  <a:pt x="16" y="52"/>
                </a:lnTo>
                <a:lnTo>
                  <a:pt x="16" y="54"/>
                </a:lnTo>
                <a:lnTo>
                  <a:pt x="16" y="52"/>
                </a:lnTo>
                <a:lnTo>
                  <a:pt x="14" y="52"/>
                </a:lnTo>
                <a:lnTo>
                  <a:pt x="12" y="50"/>
                </a:lnTo>
                <a:lnTo>
                  <a:pt x="10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8" y="46"/>
                </a:lnTo>
                <a:lnTo>
                  <a:pt x="6" y="46"/>
                </a:lnTo>
                <a:lnTo>
                  <a:pt x="8" y="44"/>
                </a:lnTo>
                <a:lnTo>
                  <a:pt x="8" y="42"/>
                </a:lnTo>
                <a:lnTo>
                  <a:pt x="8" y="40"/>
                </a:lnTo>
                <a:lnTo>
                  <a:pt x="8" y="38"/>
                </a:lnTo>
                <a:lnTo>
                  <a:pt x="10" y="38"/>
                </a:lnTo>
                <a:lnTo>
                  <a:pt x="8" y="38"/>
                </a:lnTo>
                <a:lnTo>
                  <a:pt x="8" y="40"/>
                </a:lnTo>
                <a:lnTo>
                  <a:pt x="6" y="38"/>
                </a:lnTo>
                <a:lnTo>
                  <a:pt x="4" y="40"/>
                </a:lnTo>
                <a:lnTo>
                  <a:pt x="4" y="38"/>
                </a:lnTo>
                <a:lnTo>
                  <a:pt x="6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2" y="36"/>
                </a:lnTo>
                <a:lnTo>
                  <a:pt x="2" y="34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1" name="Freeform 2365">
            <a:extLst>
              <a:ext uri="{FF2B5EF4-FFF2-40B4-BE49-F238E27FC236}">
                <a16:creationId xmlns:a16="http://schemas.microsoft.com/office/drawing/2014/main" id="{A47347D2-64E2-4C23-876A-7EEB6FB4C606}"/>
              </a:ext>
            </a:extLst>
          </p:cNvPr>
          <p:cNvSpPr>
            <a:spLocks/>
          </p:cNvSpPr>
          <p:nvPr/>
        </p:nvSpPr>
        <p:spPr bwMode="auto">
          <a:xfrm>
            <a:off x="3776665" y="3519488"/>
            <a:ext cx="212725" cy="180975"/>
          </a:xfrm>
          <a:custGeom>
            <a:avLst/>
            <a:gdLst>
              <a:gd name="T0" fmla="*/ 10080625 w 134"/>
              <a:gd name="T1" fmla="*/ 65524063 h 114"/>
              <a:gd name="T2" fmla="*/ 35282188 w 134"/>
              <a:gd name="T3" fmla="*/ 50403125 h 114"/>
              <a:gd name="T4" fmla="*/ 60483750 w 134"/>
              <a:gd name="T5" fmla="*/ 45362813 h 114"/>
              <a:gd name="T6" fmla="*/ 50403125 w 134"/>
              <a:gd name="T7" fmla="*/ 25201563 h 114"/>
              <a:gd name="T8" fmla="*/ 65524063 w 134"/>
              <a:gd name="T9" fmla="*/ 10080625 h 114"/>
              <a:gd name="T10" fmla="*/ 80645000 w 134"/>
              <a:gd name="T11" fmla="*/ 0 h 114"/>
              <a:gd name="T12" fmla="*/ 90725625 w 134"/>
              <a:gd name="T13" fmla="*/ 10080625 h 114"/>
              <a:gd name="T14" fmla="*/ 115927188 w 134"/>
              <a:gd name="T15" fmla="*/ 15120938 h 114"/>
              <a:gd name="T16" fmla="*/ 136088438 w 134"/>
              <a:gd name="T17" fmla="*/ 15120938 h 114"/>
              <a:gd name="T18" fmla="*/ 161290000 w 134"/>
              <a:gd name="T19" fmla="*/ 10080625 h 114"/>
              <a:gd name="T20" fmla="*/ 166330313 w 134"/>
              <a:gd name="T21" fmla="*/ 25201563 h 114"/>
              <a:gd name="T22" fmla="*/ 186491563 w 134"/>
              <a:gd name="T23" fmla="*/ 25201563 h 114"/>
              <a:gd name="T24" fmla="*/ 201612500 w 134"/>
              <a:gd name="T25" fmla="*/ 40322500 h 114"/>
              <a:gd name="T26" fmla="*/ 226814063 w 134"/>
              <a:gd name="T27" fmla="*/ 25201563 h 114"/>
              <a:gd name="T28" fmla="*/ 246975313 w 134"/>
              <a:gd name="T29" fmla="*/ 30241875 h 114"/>
              <a:gd name="T30" fmla="*/ 262096250 w 134"/>
              <a:gd name="T31" fmla="*/ 15120938 h 114"/>
              <a:gd name="T32" fmla="*/ 277217188 w 134"/>
              <a:gd name="T33" fmla="*/ 10080625 h 114"/>
              <a:gd name="T34" fmla="*/ 282257500 w 134"/>
              <a:gd name="T35" fmla="*/ 30241875 h 114"/>
              <a:gd name="T36" fmla="*/ 287297813 w 134"/>
              <a:gd name="T37" fmla="*/ 55443438 h 114"/>
              <a:gd name="T38" fmla="*/ 297378438 w 134"/>
              <a:gd name="T39" fmla="*/ 60483750 h 114"/>
              <a:gd name="T40" fmla="*/ 297378438 w 134"/>
              <a:gd name="T41" fmla="*/ 75604688 h 114"/>
              <a:gd name="T42" fmla="*/ 302418750 w 134"/>
              <a:gd name="T43" fmla="*/ 85685313 h 114"/>
              <a:gd name="T44" fmla="*/ 307459063 w 134"/>
              <a:gd name="T45" fmla="*/ 105846563 h 114"/>
              <a:gd name="T46" fmla="*/ 317539688 w 134"/>
              <a:gd name="T47" fmla="*/ 120967500 h 114"/>
              <a:gd name="T48" fmla="*/ 317539688 w 134"/>
              <a:gd name="T49" fmla="*/ 141128750 h 114"/>
              <a:gd name="T50" fmla="*/ 317539688 w 134"/>
              <a:gd name="T51" fmla="*/ 156249688 h 114"/>
              <a:gd name="T52" fmla="*/ 327620313 w 134"/>
              <a:gd name="T53" fmla="*/ 171370625 h 114"/>
              <a:gd name="T54" fmla="*/ 327620313 w 134"/>
              <a:gd name="T55" fmla="*/ 191531875 h 114"/>
              <a:gd name="T56" fmla="*/ 337700938 w 134"/>
              <a:gd name="T57" fmla="*/ 216733438 h 114"/>
              <a:gd name="T58" fmla="*/ 327620313 w 134"/>
              <a:gd name="T59" fmla="*/ 221773750 h 114"/>
              <a:gd name="T60" fmla="*/ 312499375 w 134"/>
              <a:gd name="T61" fmla="*/ 231854375 h 114"/>
              <a:gd name="T62" fmla="*/ 317539688 w 134"/>
              <a:gd name="T63" fmla="*/ 241935000 h 114"/>
              <a:gd name="T64" fmla="*/ 312499375 w 134"/>
              <a:gd name="T65" fmla="*/ 267136563 h 114"/>
              <a:gd name="T66" fmla="*/ 297378438 w 134"/>
              <a:gd name="T67" fmla="*/ 262096250 h 114"/>
              <a:gd name="T68" fmla="*/ 282257500 w 134"/>
              <a:gd name="T69" fmla="*/ 277217188 h 114"/>
              <a:gd name="T70" fmla="*/ 267136563 w 134"/>
              <a:gd name="T71" fmla="*/ 282257500 h 114"/>
              <a:gd name="T72" fmla="*/ 252015625 w 134"/>
              <a:gd name="T73" fmla="*/ 277217188 h 114"/>
              <a:gd name="T74" fmla="*/ 257055938 w 134"/>
              <a:gd name="T75" fmla="*/ 246975313 h 114"/>
              <a:gd name="T76" fmla="*/ 252015625 w 134"/>
              <a:gd name="T77" fmla="*/ 226814063 h 114"/>
              <a:gd name="T78" fmla="*/ 236894688 w 134"/>
              <a:gd name="T79" fmla="*/ 216733438 h 114"/>
              <a:gd name="T80" fmla="*/ 216733438 w 134"/>
              <a:gd name="T81" fmla="*/ 216733438 h 114"/>
              <a:gd name="T82" fmla="*/ 196572188 w 134"/>
              <a:gd name="T83" fmla="*/ 231854375 h 114"/>
              <a:gd name="T84" fmla="*/ 206652813 w 134"/>
              <a:gd name="T85" fmla="*/ 201612500 h 114"/>
              <a:gd name="T86" fmla="*/ 196572188 w 134"/>
              <a:gd name="T87" fmla="*/ 181451250 h 114"/>
              <a:gd name="T88" fmla="*/ 186491563 w 134"/>
              <a:gd name="T89" fmla="*/ 156249688 h 114"/>
              <a:gd name="T90" fmla="*/ 146169063 w 134"/>
              <a:gd name="T91" fmla="*/ 141128750 h 114"/>
              <a:gd name="T92" fmla="*/ 120967500 w 134"/>
              <a:gd name="T93" fmla="*/ 146169063 h 114"/>
              <a:gd name="T94" fmla="*/ 105846563 w 134"/>
              <a:gd name="T95" fmla="*/ 166330313 h 114"/>
              <a:gd name="T96" fmla="*/ 90725625 w 134"/>
              <a:gd name="T97" fmla="*/ 186491563 h 114"/>
              <a:gd name="T98" fmla="*/ 85685313 w 134"/>
              <a:gd name="T99" fmla="*/ 181451250 h 114"/>
              <a:gd name="T100" fmla="*/ 70564375 w 134"/>
              <a:gd name="T101" fmla="*/ 171370625 h 114"/>
              <a:gd name="T102" fmla="*/ 65524063 w 134"/>
              <a:gd name="T103" fmla="*/ 151209375 h 114"/>
              <a:gd name="T104" fmla="*/ 60483750 w 134"/>
              <a:gd name="T105" fmla="*/ 141128750 h 114"/>
              <a:gd name="T106" fmla="*/ 45362813 w 134"/>
              <a:gd name="T107" fmla="*/ 136088438 h 114"/>
              <a:gd name="T108" fmla="*/ 30241875 w 134"/>
              <a:gd name="T109" fmla="*/ 126007813 h 114"/>
              <a:gd name="T110" fmla="*/ 15120938 w 134"/>
              <a:gd name="T111" fmla="*/ 115927188 h 114"/>
              <a:gd name="T112" fmla="*/ 20161250 w 134"/>
              <a:gd name="T113" fmla="*/ 95765938 h 114"/>
              <a:gd name="T114" fmla="*/ 10080625 w 134"/>
              <a:gd name="T115" fmla="*/ 90725625 h 11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4" h="114">
                <a:moveTo>
                  <a:pt x="0" y="36"/>
                </a:move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6" y="24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4" y="22"/>
                </a:lnTo>
                <a:lnTo>
                  <a:pt x="14" y="20"/>
                </a:lnTo>
                <a:lnTo>
                  <a:pt x="16" y="20"/>
                </a:lnTo>
                <a:lnTo>
                  <a:pt x="18" y="22"/>
                </a:lnTo>
                <a:lnTo>
                  <a:pt x="20" y="22"/>
                </a:lnTo>
                <a:lnTo>
                  <a:pt x="22" y="20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2" y="12"/>
                </a:lnTo>
                <a:lnTo>
                  <a:pt x="20" y="10"/>
                </a:lnTo>
                <a:lnTo>
                  <a:pt x="22" y="8"/>
                </a:lnTo>
                <a:lnTo>
                  <a:pt x="24" y="8"/>
                </a:lnTo>
                <a:lnTo>
                  <a:pt x="26" y="6"/>
                </a:lnTo>
                <a:lnTo>
                  <a:pt x="26" y="4"/>
                </a:lnTo>
                <a:lnTo>
                  <a:pt x="26" y="2"/>
                </a:lnTo>
                <a:lnTo>
                  <a:pt x="24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6" y="2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66" y="8"/>
                </a:lnTo>
                <a:lnTo>
                  <a:pt x="66" y="10"/>
                </a:lnTo>
                <a:lnTo>
                  <a:pt x="68" y="12"/>
                </a:lnTo>
                <a:lnTo>
                  <a:pt x="70" y="14"/>
                </a:lnTo>
                <a:lnTo>
                  <a:pt x="72" y="12"/>
                </a:lnTo>
                <a:lnTo>
                  <a:pt x="74" y="10"/>
                </a:lnTo>
                <a:lnTo>
                  <a:pt x="76" y="10"/>
                </a:lnTo>
                <a:lnTo>
                  <a:pt x="78" y="12"/>
                </a:lnTo>
                <a:lnTo>
                  <a:pt x="78" y="14"/>
                </a:lnTo>
                <a:lnTo>
                  <a:pt x="80" y="16"/>
                </a:lnTo>
                <a:lnTo>
                  <a:pt x="82" y="14"/>
                </a:lnTo>
                <a:lnTo>
                  <a:pt x="82" y="12"/>
                </a:lnTo>
                <a:lnTo>
                  <a:pt x="84" y="10"/>
                </a:lnTo>
                <a:lnTo>
                  <a:pt x="86" y="10"/>
                </a:lnTo>
                <a:lnTo>
                  <a:pt x="88" y="10"/>
                </a:lnTo>
                <a:lnTo>
                  <a:pt x="90" y="10"/>
                </a:lnTo>
                <a:lnTo>
                  <a:pt x="92" y="10"/>
                </a:lnTo>
                <a:lnTo>
                  <a:pt x="92" y="12"/>
                </a:lnTo>
                <a:lnTo>
                  <a:pt x="94" y="12"/>
                </a:lnTo>
                <a:lnTo>
                  <a:pt x="96" y="14"/>
                </a:lnTo>
                <a:lnTo>
                  <a:pt x="98" y="12"/>
                </a:lnTo>
                <a:lnTo>
                  <a:pt x="98" y="10"/>
                </a:lnTo>
                <a:lnTo>
                  <a:pt x="100" y="10"/>
                </a:lnTo>
                <a:lnTo>
                  <a:pt x="102" y="8"/>
                </a:lnTo>
                <a:lnTo>
                  <a:pt x="104" y="8"/>
                </a:lnTo>
                <a:lnTo>
                  <a:pt x="106" y="8"/>
                </a:lnTo>
                <a:lnTo>
                  <a:pt x="104" y="6"/>
                </a:lnTo>
                <a:lnTo>
                  <a:pt x="104" y="4"/>
                </a:lnTo>
                <a:lnTo>
                  <a:pt x="106" y="4"/>
                </a:lnTo>
                <a:lnTo>
                  <a:pt x="108" y="4"/>
                </a:lnTo>
                <a:lnTo>
                  <a:pt x="110" y="4"/>
                </a:lnTo>
                <a:lnTo>
                  <a:pt x="110" y="6"/>
                </a:lnTo>
                <a:lnTo>
                  <a:pt x="112" y="8"/>
                </a:lnTo>
                <a:lnTo>
                  <a:pt x="110" y="8"/>
                </a:lnTo>
                <a:lnTo>
                  <a:pt x="110" y="10"/>
                </a:lnTo>
                <a:lnTo>
                  <a:pt x="112" y="10"/>
                </a:lnTo>
                <a:lnTo>
                  <a:pt x="112" y="12"/>
                </a:lnTo>
                <a:lnTo>
                  <a:pt x="114" y="14"/>
                </a:lnTo>
                <a:lnTo>
                  <a:pt x="114" y="16"/>
                </a:lnTo>
                <a:lnTo>
                  <a:pt x="114" y="18"/>
                </a:lnTo>
                <a:lnTo>
                  <a:pt x="114" y="20"/>
                </a:lnTo>
                <a:lnTo>
                  <a:pt x="114" y="22"/>
                </a:lnTo>
                <a:lnTo>
                  <a:pt x="116" y="20"/>
                </a:lnTo>
                <a:lnTo>
                  <a:pt x="116" y="22"/>
                </a:lnTo>
                <a:lnTo>
                  <a:pt x="116" y="24"/>
                </a:lnTo>
                <a:lnTo>
                  <a:pt x="118" y="24"/>
                </a:lnTo>
                <a:lnTo>
                  <a:pt x="120" y="26"/>
                </a:lnTo>
                <a:lnTo>
                  <a:pt x="122" y="26"/>
                </a:lnTo>
                <a:lnTo>
                  <a:pt x="122" y="28"/>
                </a:lnTo>
                <a:lnTo>
                  <a:pt x="120" y="28"/>
                </a:lnTo>
                <a:lnTo>
                  <a:pt x="118" y="30"/>
                </a:lnTo>
                <a:lnTo>
                  <a:pt x="118" y="32"/>
                </a:lnTo>
                <a:lnTo>
                  <a:pt x="116" y="34"/>
                </a:lnTo>
                <a:lnTo>
                  <a:pt x="116" y="36"/>
                </a:lnTo>
                <a:lnTo>
                  <a:pt x="118" y="36"/>
                </a:lnTo>
                <a:lnTo>
                  <a:pt x="120" y="34"/>
                </a:lnTo>
                <a:lnTo>
                  <a:pt x="122" y="34"/>
                </a:lnTo>
                <a:lnTo>
                  <a:pt x="124" y="34"/>
                </a:lnTo>
                <a:lnTo>
                  <a:pt x="124" y="36"/>
                </a:lnTo>
                <a:lnTo>
                  <a:pt x="122" y="38"/>
                </a:lnTo>
                <a:lnTo>
                  <a:pt x="122" y="40"/>
                </a:lnTo>
                <a:lnTo>
                  <a:pt x="122" y="42"/>
                </a:lnTo>
                <a:lnTo>
                  <a:pt x="124" y="44"/>
                </a:lnTo>
                <a:lnTo>
                  <a:pt x="124" y="46"/>
                </a:lnTo>
                <a:lnTo>
                  <a:pt x="126" y="46"/>
                </a:lnTo>
                <a:lnTo>
                  <a:pt x="126" y="48"/>
                </a:lnTo>
                <a:lnTo>
                  <a:pt x="128" y="48"/>
                </a:lnTo>
                <a:lnTo>
                  <a:pt x="130" y="50"/>
                </a:lnTo>
                <a:lnTo>
                  <a:pt x="128" y="52"/>
                </a:lnTo>
                <a:lnTo>
                  <a:pt x="128" y="54"/>
                </a:lnTo>
                <a:lnTo>
                  <a:pt x="126" y="54"/>
                </a:lnTo>
                <a:lnTo>
                  <a:pt x="126" y="56"/>
                </a:lnTo>
                <a:lnTo>
                  <a:pt x="126" y="58"/>
                </a:lnTo>
                <a:lnTo>
                  <a:pt x="126" y="60"/>
                </a:lnTo>
                <a:lnTo>
                  <a:pt x="126" y="62"/>
                </a:lnTo>
                <a:lnTo>
                  <a:pt x="126" y="64"/>
                </a:lnTo>
                <a:lnTo>
                  <a:pt x="126" y="66"/>
                </a:lnTo>
                <a:lnTo>
                  <a:pt x="126" y="68"/>
                </a:lnTo>
                <a:lnTo>
                  <a:pt x="128" y="68"/>
                </a:lnTo>
                <a:lnTo>
                  <a:pt x="130" y="68"/>
                </a:lnTo>
                <a:lnTo>
                  <a:pt x="130" y="70"/>
                </a:lnTo>
                <a:lnTo>
                  <a:pt x="130" y="72"/>
                </a:lnTo>
                <a:lnTo>
                  <a:pt x="132" y="74"/>
                </a:lnTo>
                <a:lnTo>
                  <a:pt x="130" y="74"/>
                </a:lnTo>
                <a:lnTo>
                  <a:pt x="130" y="76"/>
                </a:lnTo>
                <a:lnTo>
                  <a:pt x="128" y="78"/>
                </a:lnTo>
                <a:lnTo>
                  <a:pt x="128" y="80"/>
                </a:lnTo>
                <a:lnTo>
                  <a:pt x="130" y="80"/>
                </a:lnTo>
                <a:lnTo>
                  <a:pt x="132" y="82"/>
                </a:lnTo>
                <a:lnTo>
                  <a:pt x="134" y="84"/>
                </a:lnTo>
                <a:lnTo>
                  <a:pt x="134" y="86"/>
                </a:lnTo>
                <a:lnTo>
                  <a:pt x="134" y="88"/>
                </a:lnTo>
                <a:lnTo>
                  <a:pt x="132" y="88"/>
                </a:lnTo>
                <a:lnTo>
                  <a:pt x="130" y="88"/>
                </a:lnTo>
                <a:lnTo>
                  <a:pt x="128" y="86"/>
                </a:lnTo>
                <a:lnTo>
                  <a:pt x="126" y="86"/>
                </a:lnTo>
                <a:lnTo>
                  <a:pt x="124" y="86"/>
                </a:lnTo>
                <a:lnTo>
                  <a:pt x="124" y="88"/>
                </a:lnTo>
                <a:lnTo>
                  <a:pt x="124" y="90"/>
                </a:lnTo>
                <a:lnTo>
                  <a:pt x="124" y="92"/>
                </a:lnTo>
                <a:lnTo>
                  <a:pt x="126" y="94"/>
                </a:lnTo>
                <a:lnTo>
                  <a:pt x="128" y="94"/>
                </a:lnTo>
                <a:lnTo>
                  <a:pt x="128" y="96"/>
                </a:lnTo>
                <a:lnTo>
                  <a:pt x="126" y="96"/>
                </a:lnTo>
                <a:lnTo>
                  <a:pt x="126" y="98"/>
                </a:lnTo>
                <a:lnTo>
                  <a:pt x="126" y="100"/>
                </a:lnTo>
                <a:lnTo>
                  <a:pt x="126" y="102"/>
                </a:lnTo>
                <a:lnTo>
                  <a:pt x="124" y="104"/>
                </a:lnTo>
                <a:lnTo>
                  <a:pt x="124" y="106"/>
                </a:lnTo>
                <a:lnTo>
                  <a:pt x="122" y="106"/>
                </a:lnTo>
                <a:lnTo>
                  <a:pt x="122" y="104"/>
                </a:lnTo>
                <a:lnTo>
                  <a:pt x="120" y="104"/>
                </a:lnTo>
                <a:lnTo>
                  <a:pt x="118" y="106"/>
                </a:lnTo>
                <a:lnTo>
                  <a:pt x="118" y="104"/>
                </a:lnTo>
                <a:lnTo>
                  <a:pt x="116" y="102"/>
                </a:lnTo>
                <a:lnTo>
                  <a:pt x="114" y="104"/>
                </a:lnTo>
                <a:lnTo>
                  <a:pt x="114" y="106"/>
                </a:lnTo>
                <a:lnTo>
                  <a:pt x="114" y="108"/>
                </a:lnTo>
                <a:lnTo>
                  <a:pt x="112" y="110"/>
                </a:lnTo>
                <a:lnTo>
                  <a:pt x="112" y="112"/>
                </a:lnTo>
                <a:lnTo>
                  <a:pt x="110" y="112"/>
                </a:lnTo>
                <a:lnTo>
                  <a:pt x="108" y="114"/>
                </a:lnTo>
                <a:lnTo>
                  <a:pt x="106" y="112"/>
                </a:lnTo>
                <a:lnTo>
                  <a:pt x="106" y="110"/>
                </a:lnTo>
                <a:lnTo>
                  <a:pt x="104" y="108"/>
                </a:lnTo>
                <a:lnTo>
                  <a:pt x="102" y="110"/>
                </a:lnTo>
                <a:lnTo>
                  <a:pt x="100" y="110"/>
                </a:lnTo>
                <a:lnTo>
                  <a:pt x="102" y="108"/>
                </a:lnTo>
                <a:lnTo>
                  <a:pt x="102" y="106"/>
                </a:lnTo>
                <a:lnTo>
                  <a:pt x="102" y="104"/>
                </a:lnTo>
                <a:lnTo>
                  <a:pt x="102" y="102"/>
                </a:lnTo>
                <a:lnTo>
                  <a:pt x="102" y="100"/>
                </a:lnTo>
                <a:lnTo>
                  <a:pt x="102" y="98"/>
                </a:lnTo>
                <a:lnTo>
                  <a:pt x="102" y="96"/>
                </a:lnTo>
                <a:lnTo>
                  <a:pt x="100" y="96"/>
                </a:lnTo>
                <a:lnTo>
                  <a:pt x="100" y="94"/>
                </a:lnTo>
                <a:lnTo>
                  <a:pt x="100" y="92"/>
                </a:lnTo>
                <a:lnTo>
                  <a:pt x="100" y="90"/>
                </a:lnTo>
                <a:lnTo>
                  <a:pt x="98" y="88"/>
                </a:lnTo>
                <a:lnTo>
                  <a:pt x="96" y="86"/>
                </a:lnTo>
                <a:lnTo>
                  <a:pt x="96" y="84"/>
                </a:lnTo>
                <a:lnTo>
                  <a:pt x="94" y="86"/>
                </a:lnTo>
                <a:lnTo>
                  <a:pt x="92" y="88"/>
                </a:lnTo>
                <a:lnTo>
                  <a:pt x="90" y="86"/>
                </a:lnTo>
                <a:lnTo>
                  <a:pt x="88" y="86"/>
                </a:lnTo>
                <a:lnTo>
                  <a:pt x="86" y="86"/>
                </a:lnTo>
                <a:lnTo>
                  <a:pt x="84" y="88"/>
                </a:lnTo>
                <a:lnTo>
                  <a:pt x="82" y="90"/>
                </a:lnTo>
                <a:lnTo>
                  <a:pt x="80" y="90"/>
                </a:lnTo>
                <a:lnTo>
                  <a:pt x="78" y="90"/>
                </a:lnTo>
                <a:lnTo>
                  <a:pt x="78" y="92"/>
                </a:lnTo>
                <a:lnTo>
                  <a:pt x="78" y="90"/>
                </a:lnTo>
                <a:lnTo>
                  <a:pt x="80" y="88"/>
                </a:lnTo>
                <a:lnTo>
                  <a:pt x="80" y="86"/>
                </a:lnTo>
                <a:lnTo>
                  <a:pt x="82" y="84"/>
                </a:lnTo>
                <a:lnTo>
                  <a:pt x="82" y="82"/>
                </a:lnTo>
                <a:lnTo>
                  <a:pt x="82" y="80"/>
                </a:lnTo>
                <a:lnTo>
                  <a:pt x="80" y="78"/>
                </a:lnTo>
                <a:lnTo>
                  <a:pt x="80" y="76"/>
                </a:lnTo>
                <a:lnTo>
                  <a:pt x="80" y="74"/>
                </a:lnTo>
                <a:lnTo>
                  <a:pt x="78" y="72"/>
                </a:lnTo>
                <a:lnTo>
                  <a:pt x="80" y="70"/>
                </a:lnTo>
                <a:lnTo>
                  <a:pt x="78" y="68"/>
                </a:lnTo>
                <a:lnTo>
                  <a:pt x="76" y="68"/>
                </a:lnTo>
                <a:lnTo>
                  <a:pt x="76" y="66"/>
                </a:lnTo>
                <a:lnTo>
                  <a:pt x="76" y="64"/>
                </a:lnTo>
                <a:lnTo>
                  <a:pt x="74" y="62"/>
                </a:lnTo>
                <a:lnTo>
                  <a:pt x="74" y="60"/>
                </a:lnTo>
                <a:lnTo>
                  <a:pt x="72" y="60"/>
                </a:lnTo>
                <a:lnTo>
                  <a:pt x="70" y="58"/>
                </a:lnTo>
                <a:lnTo>
                  <a:pt x="70" y="56"/>
                </a:lnTo>
                <a:lnTo>
                  <a:pt x="68" y="56"/>
                </a:lnTo>
                <a:lnTo>
                  <a:pt x="58" y="56"/>
                </a:lnTo>
                <a:lnTo>
                  <a:pt x="56" y="56"/>
                </a:lnTo>
                <a:lnTo>
                  <a:pt x="54" y="58"/>
                </a:lnTo>
                <a:lnTo>
                  <a:pt x="52" y="58"/>
                </a:lnTo>
                <a:lnTo>
                  <a:pt x="50" y="56"/>
                </a:lnTo>
                <a:lnTo>
                  <a:pt x="48" y="58"/>
                </a:lnTo>
                <a:lnTo>
                  <a:pt x="46" y="58"/>
                </a:lnTo>
                <a:lnTo>
                  <a:pt x="46" y="60"/>
                </a:lnTo>
                <a:lnTo>
                  <a:pt x="44" y="62"/>
                </a:lnTo>
                <a:lnTo>
                  <a:pt x="42" y="64"/>
                </a:lnTo>
                <a:lnTo>
                  <a:pt x="42" y="66"/>
                </a:lnTo>
                <a:lnTo>
                  <a:pt x="42" y="68"/>
                </a:lnTo>
                <a:lnTo>
                  <a:pt x="40" y="70"/>
                </a:lnTo>
                <a:lnTo>
                  <a:pt x="38" y="70"/>
                </a:lnTo>
                <a:lnTo>
                  <a:pt x="38" y="72"/>
                </a:lnTo>
                <a:lnTo>
                  <a:pt x="36" y="74"/>
                </a:lnTo>
                <a:lnTo>
                  <a:pt x="34" y="76"/>
                </a:lnTo>
                <a:lnTo>
                  <a:pt x="32" y="74"/>
                </a:lnTo>
                <a:lnTo>
                  <a:pt x="30" y="76"/>
                </a:lnTo>
                <a:lnTo>
                  <a:pt x="30" y="74"/>
                </a:lnTo>
                <a:lnTo>
                  <a:pt x="32" y="74"/>
                </a:lnTo>
                <a:lnTo>
                  <a:pt x="34" y="72"/>
                </a:lnTo>
                <a:lnTo>
                  <a:pt x="32" y="70"/>
                </a:lnTo>
                <a:lnTo>
                  <a:pt x="30" y="72"/>
                </a:lnTo>
                <a:lnTo>
                  <a:pt x="30" y="70"/>
                </a:lnTo>
                <a:lnTo>
                  <a:pt x="30" y="68"/>
                </a:lnTo>
                <a:lnTo>
                  <a:pt x="28" y="70"/>
                </a:lnTo>
                <a:lnTo>
                  <a:pt x="28" y="68"/>
                </a:lnTo>
                <a:lnTo>
                  <a:pt x="28" y="66"/>
                </a:lnTo>
                <a:lnTo>
                  <a:pt x="28" y="64"/>
                </a:lnTo>
                <a:lnTo>
                  <a:pt x="26" y="66"/>
                </a:lnTo>
                <a:lnTo>
                  <a:pt x="24" y="64"/>
                </a:lnTo>
                <a:lnTo>
                  <a:pt x="26" y="62"/>
                </a:lnTo>
                <a:lnTo>
                  <a:pt x="26" y="60"/>
                </a:lnTo>
                <a:lnTo>
                  <a:pt x="24" y="58"/>
                </a:lnTo>
                <a:lnTo>
                  <a:pt x="24" y="60"/>
                </a:lnTo>
                <a:lnTo>
                  <a:pt x="22" y="60"/>
                </a:lnTo>
                <a:lnTo>
                  <a:pt x="24" y="58"/>
                </a:lnTo>
                <a:lnTo>
                  <a:pt x="24" y="56"/>
                </a:lnTo>
                <a:lnTo>
                  <a:pt x="24" y="58"/>
                </a:lnTo>
                <a:lnTo>
                  <a:pt x="22" y="58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18" y="52"/>
                </a:lnTo>
                <a:lnTo>
                  <a:pt x="16" y="52"/>
                </a:lnTo>
                <a:lnTo>
                  <a:pt x="16" y="54"/>
                </a:lnTo>
                <a:lnTo>
                  <a:pt x="16" y="52"/>
                </a:lnTo>
                <a:lnTo>
                  <a:pt x="14" y="52"/>
                </a:lnTo>
                <a:lnTo>
                  <a:pt x="12" y="50"/>
                </a:lnTo>
                <a:lnTo>
                  <a:pt x="10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8" y="46"/>
                </a:lnTo>
                <a:lnTo>
                  <a:pt x="6" y="46"/>
                </a:lnTo>
                <a:lnTo>
                  <a:pt x="8" y="44"/>
                </a:lnTo>
                <a:lnTo>
                  <a:pt x="8" y="42"/>
                </a:lnTo>
                <a:lnTo>
                  <a:pt x="8" y="40"/>
                </a:lnTo>
                <a:lnTo>
                  <a:pt x="8" y="38"/>
                </a:lnTo>
                <a:lnTo>
                  <a:pt x="10" y="38"/>
                </a:lnTo>
                <a:lnTo>
                  <a:pt x="8" y="38"/>
                </a:lnTo>
                <a:lnTo>
                  <a:pt x="8" y="40"/>
                </a:lnTo>
                <a:lnTo>
                  <a:pt x="6" y="38"/>
                </a:lnTo>
                <a:lnTo>
                  <a:pt x="4" y="40"/>
                </a:lnTo>
                <a:lnTo>
                  <a:pt x="4" y="38"/>
                </a:lnTo>
                <a:lnTo>
                  <a:pt x="6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2" y="36"/>
                </a:lnTo>
                <a:lnTo>
                  <a:pt x="2" y="34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2" name="Freeform 2366">
            <a:extLst>
              <a:ext uri="{FF2B5EF4-FFF2-40B4-BE49-F238E27FC236}">
                <a16:creationId xmlns:a16="http://schemas.microsoft.com/office/drawing/2014/main" id="{DE97E68F-D077-4FBC-B6D2-F307D9C18047}"/>
              </a:ext>
            </a:extLst>
          </p:cNvPr>
          <p:cNvSpPr>
            <a:spLocks/>
          </p:cNvSpPr>
          <p:nvPr/>
        </p:nvSpPr>
        <p:spPr bwMode="auto">
          <a:xfrm>
            <a:off x="4286250" y="3478213"/>
            <a:ext cx="349250" cy="317500"/>
          </a:xfrm>
          <a:custGeom>
            <a:avLst/>
            <a:gdLst>
              <a:gd name="T0" fmla="*/ 5040313 w 220"/>
              <a:gd name="T1" fmla="*/ 287297813 h 200"/>
              <a:gd name="T2" fmla="*/ 15120938 w 220"/>
              <a:gd name="T3" fmla="*/ 252015625 h 200"/>
              <a:gd name="T4" fmla="*/ 30241875 w 220"/>
              <a:gd name="T5" fmla="*/ 216733438 h 200"/>
              <a:gd name="T6" fmla="*/ 45362813 w 220"/>
              <a:gd name="T7" fmla="*/ 186491563 h 200"/>
              <a:gd name="T8" fmla="*/ 50403125 w 220"/>
              <a:gd name="T9" fmla="*/ 151209375 h 200"/>
              <a:gd name="T10" fmla="*/ 45362813 w 220"/>
              <a:gd name="T11" fmla="*/ 115927188 h 200"/>
              <a:gd name="T12" fmla="*/ 45362813 w 220"/>
              <a:gd name="T13" fmla="*/ 90725625 h 200"/>
              <a:gd name="T14" fmla="*/ 70564375 w 220"/>
              <a:gd name="T15" fmla="*/ 50403125 h 200"/>
              <a:gd name="T16" fmla="*/ 90725625 w 220"/>
              <a:gd name="T17" fmla="*/ 10080625 h 200"/>
              <a:gd name="T18" fmla="*/ 126007813 w 220"/>
              <a:gd name="T19" fmla="*/ 5040313 h 200"/>
              <a:gd name="T20" fmla="*/ 171370625 w 220"/>
              <a:gd name="T21" fmla="*/ 15120938 h 200"/>
              <a:gd name="T22" fmla="*/ 201612500 w 220"/>
              <a:gd name="T23" fmla="*/ 50403125 h 200"/>
              <a:gd name="T24" fmla="*/ 236894688 w 220"/>
              <a:gd name="T25" fmla="*/ 30241875 h 200"/>
              <a:gd name="T26" fmla="*/ 267136563 w 220"/>
              <a:gd name="T27" fmla="*/ 45362813 h 200"/>
              <a:gd name="T28" fmla="*/ 297378438 w 220"/>
              <a:gd name="T29" fmla="*/ 55443438 h 200"/>
              <a:gd name="T30" fmla="*/ 332660625 w 220"/>
              <a:gd name="T31" fmla="*/ 45362813 h 200"/>
              <a:gd name="T32" fmla="*/ 378023438 w 220"/>
              <a:gd name="T33" fmla="*/ 25201563 h 200"/>
              <a:gd name="T34" fmla="*/ 423386250 w 220"/>
              <a:gd name="T35" fmla="*/ 35282188 h 200"/>
              <a:gd name="T36" fmla="*/ 453628125 w 220"/>
              <a:gd name="T37" fmla="*/ 40322500 h 200"/>
              <a:gd name="T38" fmla="*/ 493950625 w 220"/>
              <a:gd name="T39" fmla="*/ 10080625 h 200"/>
              <a:gd name="T40" fmla="*/ 519152188 w 220"/>
              <a:gd name="T41" fmla="*/ 35282188 h 200"/>
              <a:gd name="T42" fmla="*/ 534273125 w 220"/>
              <a:gd name="T43" fmla="*/ 75604688 h 200"/>
              <a:gd name="T44" fmla="*/ 554434375 w 220"/>
              <a:gd name="T45" fmla="*/ 95765938 h 200"/>
              <a:gd name="T46" fmla="*/ 539313438 w 220"/>
              <a:gd name="T47" fmla="*/ 136088438 h 200"/>
              <a:gd name="T48" fmla="*/ 514111875 w 220"/>
              <a:gd name="T49" fmla="*/ 156249688 h 200"/>
              <a:gd name="T50" fmla="*/ 498990938 w 220"/>
              <a:gd name="T51" fmla="*/ 196572188 h 200"/>
              <a:gd name="T52" fmla="*/ 488910313 w 220"/>
              <a:gd name="T53" fmla="*/ 221773750 h 200"/>
              <a:gd name="T54" fmla="*/ 473789375 w 220"/>
              <a:gd name="T55" fmla="*/ 246975313 h 200"/>
              <a:gd name="T56" fmla="*/ 453628125 w 220"/>
              <a:gd name="T57" fmla="*/ 277217188 h 200"/>
              <a:gd name="T58" fmla="*/ 443547500 w 220"/>
              <a:gd name="T59" fmla="*/ 302418750 h 200"/>
              <a:gd name="T60" fmla="*/ 428426563 w 220"/>
              <a:gd name="T61" fmla="*/ 337700938 h 200"/>
              <a:gd name="T62" fmla="*/ 413305625 w 220"/>
              <a:gd name="T63" fmla="*/ 372983125 h 200"/>
              <a:gd name="T64" fmla="*/ 388104063 w 220"/>
              <a:gd name="T65" fmla="*/ 383063750 h 200"/>
              <a:gd name="T66" fmla="*/ 367942813 w 220"/>
              <a:gd name="T67" fmla="*/ 357862188 h 200"/>
              <a:gd name="T68" fmla="*/ 327620313 w 220"/>
              <a:gd name="T69" fmla="*/ 378023438 h 200"/>
              <a:gd name="T70" fmla="*/ 302418750 w 220"/>
              <a:gd name="T71" fmla="*/ 408265313 h 200"/>
              <a:gd name="T72" fmla="*/ 287297813 w 220"/>
              <a:gd name="T73" fmla="*/ 438507188 h 200"/>
              <a:gd name="T74" fmla="*/ 272176875 w 220"/>
              <a:gd name="T75" fmla="*/ 473789375 h 200"/>
              <a:gd name="T76" fmla="*/ 257055938 w 220"/>
              <a:gd name="T77" fmla="*/ 473789375 h 200"/>
              <a:gd name="T78" fmla="*/ 236894688 w 220"/>
              <a:gd name="T79" fmla="*/ 493950625 h 200"/>
              <a:gd name="T80" fmla="*/ 216733438 w 220"/>
              <a:gd name="T81" fmla="*/ 488910313 h 200"/>
              <a:gd name="T82" fmla="*/ 201612500 w 220"/>
              <a:gd name="T83" fmla="*/ 493950625 h 200"/>
              <a:gd name="T84" fmla="*/ 196572188 w 220"/>
              <a:gd name="T85" fmla="*/ 498990938 h 200"/>
              <a:gd name="T86" fmla="*/ 191531875 w 220"/>
              <a:gd name="T87" fmla="*/ 488910313 h 200"/>
              <a:gd name="T88" fmla="*/ 186491563 w 220"/>
              <a:gd name="T89" fmla="*/ 488910313 h 200"/>
              <a:gd name="T90" fmla="*/ 181451250 w 220"/>
              <a:gd name="T91" fmla="*/ 493950625 h 200"/>
              <a:gd name="T92" fmla="*/ 166330313 w 220"/>
              <a:gd name="T93" fmla="*/ 493950625 h 200"/>
              <a:gd name="T94" fmla="*/ 151209375 w 220"/>
              <a:gd name="T95" fmla="*/ 498990938 h 200"/>
              <a:gd name="T96" fmla="*/ 131048125 w 220"/>
              <a:gd name="T97" fmla="*/ 473789375 h 200"/>
              <a:gd name="T98" fmla="*/ 131048125 w 220"/>
              <a:gd name="T99" fmla="*/ 448587813 h 200"/>
              <a:gd name="T100" fmla="*/ 120967500 w 220"/>
              <a:gd name="T101" fmla="*/ 443547500 h 200"/>
              <a:gd name="T102" fmla="*/ 126007813 w 220"/>
              <a:gd name="T103" fmla="*/ 428426563 h 200"/>
              <a:gd name="T104" fmla="*/ 120967500 w 220"/>
              <a:gd name="T105" fmla="*/ 418345938 h 200"/>
              <a:gd name="T106" fmla="*/ 95765938 w 220"/>
              <a:gd name="T107" fmla="*/ 408265313 h 200"/>
              <a:gd name="T108" fmla="*/ 60483750 w 220"/>
              <a:gd name="T109" fmla="*/ 393144375 h 200"/>
              <a:gd name="T110" fmla="*/ 45362813 w 220"/>
              <a:gd name="T111" fmla="*/ 388104063 h 200"/>
              <a:gd name="T112" fmla="*/ 35282188 w 220"/>
              <a:gd name="T113" fmla="*/ 388104063 h 200"/>
              <a:gd name="T114" fmla="*/ 5040313 w 220"/>
              <a:gd name="T115" fmla="*/ 388104063 h 200"/>
              <a:gd name="T116" fmla="*/ 5040313 w 220"/>
              <a:gd name="T117" fmla="*/ 352821875 h 200"/>
              <a:gd name="T118" fmla="*/ 5040313 w 220"/>
              <a:gd name="T119" fmla="*/ 317539688 h 2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20" h="200">
                <a:moveTo>
                  <a:pt x="0" y="124"/>
                </a:move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6" y="100"/>
                </a:lnTo>
                <a:lnTo>
                  <a:pt x="8" y="100"/>
                </a:lnTo>
                <a:lnTo>
                  <a:pt x="10" y="98"/>
                </a:lnTo>
                <a:lnTo>
                  <a:pt x="10" y="96"/>
                </a:lnTo>
                <a:lnTo>
                  <a:pt x="10" y="94"/>
                </a:lnTo>
                <a:lnTo>
                  <a:pt x="10" y="92"/>
                </a:lnTo>
                <a:lnTo>
                  <a:pt x="10" y="90"/>
                </a:lnTo>
                <a:lnTo>
                  <a:pt x="12" y="90"/>
                </a:lnTo>
                <a:lnTo>
                  <a:pt x="14" y="88"/>
                </a:lnTo>
                <a:lnTo>
                  <a:pt x="12" y="86"/>
                </a:lnTo>
                <a:lnTo>
                  <a:pt x="14" y="86"/>
                </a:lnTo>
                <a:lnTo>
                  <a:pt x="16" y="84"/>
                </a:lnTo>
                <a:lnTo>
                  <a:pt x="18" y="84"/>
                </a:lnTo>
                <a:lnTo>
                  <a:pt x="18" y="82"/>
                </a:lnTo>
                <a:lnTo>
                  <a:pt x="18" y="80"/>
                </a:lnTo>
                <a:lnTo>
                  <a:pt x="20" y="78"/>
                </a:lnTo>
                <a:lnTo>
                  <a:pt x="18" y="76"/>
                </a:lnTo>
                <a:lnTo>
                  <a:pt x="18" y="74"/>
                </a:lnTo>
                <a:lnTo>
                  <a:pt x="18" y="72"/>
                </a:lnTo>
                <a:lnTo>
                  <a:pt x="20" y="72"/>
                </a:lnTo>
                <a:lnTo>
                  <a:pt x="22" y="70"/>
                </a:lnTo>
                <a:lnTo>
                  <a:pt x="22" y="68"/>
                </a:lnTo>
                <a:lnTo>
                  <a:pt x="22" y="66"/>
                </a:lnTo>
                <a:lnTo>
                  <a:pt x="20" y="64"/>
                </a:lnTo>
                <a:lnTo>
                  <a:pt x="22" y="62"/>
                </a:lnTo>
                <a:lnTo>
                  <a:pt x="20" y="60"/>
                </a:lnTo>
                <a:lnTo>
                  <a:pt x="20" y="58"/>
                </a:lnTo>
                <a:lnTo>
                  <a:pt x="18" y="56"/>
                </a:lnTo>
                <a:lnTo>
                  <a:pt x="18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8" y="46"/>
                </a:lnTo>
                <a:lnTo>
                  <a:pt x="20" y="44"/>
                </a:lnTo>
                <a:lnTo>
                  <a:pt x="18" y="42"/>
                </a:lnTo>
                <a:lnTo>
                  <a:pt x="20" y="40"/>
                </a:lnTo>
                <a:lnTo>
                  <a:pt x="18" y="38"/>
                </a:lnTo>
                <a:lnTo>
                  <a:pt x="18" y="36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4" y="24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8" y="12"/>
                </a:lnTo>
                <a:lnTo>
                  <a:pt x="28" y="10"/>
                </a:lnTo>
                <a:lnTo>
                  <a:pt x="30" y="8"/>
                </a:lnTo>
                <a:lnTo>
                  <a:pt x="32" y="6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2"/>
                </a:lnTo>
                <a:lnTo>
                  <a:pt x="52" y="0"/>
                </a:lnTo>
                <a:lnTo>
                  <a:pt x="54" y="0"/>
                </a:lnTo>
                <a:lnTo>
                  <a:pt x="56" y="2"/>
                </a:lnTo>
                <a:lnTo>
                  <a:pt x="58" y="2"/>
                </a:lnTo>
                <a:lnTo>
                  <a:pt x="62" y="4"/>
                </a:lnTo>
                <a:lnTo>
                  <a:pt x="64" y="4"/>
                </a:lnTo>
                <a:lnTo>
                  <a:pt x="66" y="6"/>
                </a:lnTo>
                <a:lnTo>
                  <a:pt x="68" y="4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2" y="10"/>
                </a:lnTo>
                <a:lnTo>
                  <a:pt x="74" y="12"/>
                </a:lnTo>
                <a:lnTo>
                  <a:pt x="76" y="14"/>
                </a:lnTo>
                <a:lnTo>
                  <a:pt x="76" y="16"/>
                </a:lnTo>
                <a:lnTo>
                  <a:pt x="78" y="18"/>
                </a:lnTo>
                <a:lnTo>
                  <a:pt x="80" y="20"/>
                </a:lnTo>
                <a:lnTo>
                  <a:pt x="82" y="18"/>
                </a:lnTo>
                <a:lnTo>
                  <a:pt x="84" y="18"/>
                </a:lnTo>
                <a:lnTo>
                  <a:pt x="84" y="16"/>
                </a:lnTo>
                <a:lnTo>
                  <a:pt x="86" y="16"/>
                </a:lnTo>
                <a:lnTo>
                  <a:pt x="88" y="16"/>
                </a:lnTo>
                <a:lnTo>
                  <a:pt x="90" y="14"/>
                </a:lnTo>
                <a:lnTo>
                  <a:pt x="92" y="14"/>
                </a:lnTo>
                <a:lnTo>
                  <a:pt x="94" y="12"/>
                </a:lnTo>
                <a:lnTo>
                  <a:pt x="96" y="12"/>
                </a:lnTo>
                <a:lnTo>
                  <a:pt x="98" y="12"/>
                </a:lnTo>
                <a:lnTo>
                  <a:pt x="100" y="12"/>
                </a:lnTo>
                <a:lnTo>
                  <a:pt x="100" y="14"/>
                </a:lnTo>
                <a:lnTo>
                  <a:pt x="102" y="14"/>
                </a:lnTo>
                <a:lnTo>
                  <a:pt x="104" y="16"/>
                </a:lnTo>
                <a:lnTo>
                  <a:pt x="106" y="16"/>
                </a:lnTo>
                <a:lnTo>
                  <a:pt x="106" y="18"/>
                </a:lnTo>
                <a:lnTo>
                  <a:pt x="108" y="18"/>
                </a:lnTo>
                <a:lnTo>
                  <a:pt x="110" y="20"/>
                </a:lnTo>
                <a:lnTo>
                  <a:pt x="112" y="20"/>
                </a:lnTo>
                <a:lnTo>
                  <a:pt x="114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4" y="22"/>
                </a:lnTo>
                <a:lnTo>
                  <a:pt x="126" y="22"/>
                </a:lnTo>
                <a:lnTo>
                  <a:pt x="128" y="22"/>
                </a:lnTo>
                <a:lnTo>
                  <a:pt x="130" y="20"/>
                </a:lnTo>
                <a:lnTo>
                  <a:pt x="132" y="20"/>
                </a:lnTo>
                <a:lnTo>
                  <a:pt x="132" y="18"/>
                </a:lnTo>
                <a:lnTo>
                  <a:pt x="134" y="16"/>
                </a:lnTo>
                <a:lnTo>
                  <a:pt x="138" y="14"/>
                </a:lnTo>
                <a:lnTo>
                  <a:pt x="140" y="12"/>
                </a:lnTo>
                <a:lnTo>
                  <a:pt x="144" y="12"/>
                </a:lnTo>
                <a:lnTo>
                  <a:pt x="146" y="12"/>
                </a:lnTo>
                <a:lnTo>
                  <a:pt x="148" y="10"/>
                </a:lnTo>
                <a:lnTo>
                  <a:pt x="150" y="10"/>
                </a:lnTo>
                <a:lnTo>
                  <a:pt x="152" y="12"/>
                </a:lnTo>
                <a:lnTo>
                  <a:pt x="154" y="12"/>
                </a:lnTo>
                <a:lnTo>
                  <a:pt x="156" y="12"/>
                </a:lnTo>
                <a:lnTo>
                  <a:pt x="158" y="12"/>
                </a:lnTo>
                <a:lnTo>
                  <a:pt x="160" y="12"/>
                </a:lnTo>
                <a:lnTo>
                  <a:pt x="162" y="12"/>
                </a:lnTo>
                <a:lnTo>
                  <a:pt x="164" y="12"/>
                </a:lnTo>
                <a:lnTo>
                  <a:pt x="166" y="12"/>
                </a:lnTo>
                <a:lnTo>
                  <a:pt x="168" y="14"/>
                </a:lnTo>
                <a:lnTo>
                  <a:pt x="170" y="14"/>
                </a:lnTo>
                <a:lnTo>
                  <a:pt x="170" y="16"/>
                </a:lnTo>
                <a:lnTo>
                  <a:pt x="172" y="16"/>
                </a:lnTo>
                <a:lnTo>
                  <a:pt x="174" y="16"/>
                </a:lnTo>
                <a:lnTo>
                  <a:pt x="176" y="16"/>
                </a:lnTo>
                <a:lnTo>
                  <a:pt x="178" y="18"/>
                </a:lnTo>
                <a:lnTo>
                  <a:pt x="180" y="16"/>
                </a:lnTo>
                <a:lnTo>
                  <a:pt x="182" y="14"/>
                </a:lnTo>
                <a:lnTo>
                  <a:pt x="184" y="14"/>
                </a:lnTo>
                <a:lnTo>
                  <a:pt x="184" y="12"/>
                </a:lnTo>
                <a:lnTo>
                  <a:pt x="186" y="10"/>
                </a:lnTo>
                <a:lnTo>
                  <a:pt x="188" y="8"/>
                </a:lnTo>
                <a:lnTo>
                  <a:pt x="190" y="8"/>
                </a:lnTo>
                <a:lnTo>
                  <a:pt x="194" y="8"/>
                </a:lnTo>
                <a:lnTo>
                  <a:pt x="194" y="6"/>
                </a:lnTo>
                <a:lnTo>
                  <a:pt x="196" y="4"/>
                </a:lnTo>
                <a:lnTo>
                  <a:pt x="200" y="4"/>
                </a:lnTo>
                <a:lnTo>
                  <a:pt x="202" y="6"/>
                </a:lnTo>
                <a:lnTo>
                  <a:pt x="202" y="8"/>
                </a:lnTo>
                <a:lnTo>
                  <a:pt x="204" y="10"/>
                </a:lnTo>
                <a:lnTo>
                  <a:pt x="206" y="12"/>
                </a:lnTo>
                <a:lnTo>
                  <a:pt x="206" y="14"/>
                </a:lnTo>
                <a:lnTo>
                  <a:pt x="208" y="16"/>
                </a:lnTo>
                <a:lnTo>
                  <a:pt x="208" y="18"/>
                </a:lnTo>
                <a:lnTo>
                  <a:pt x="210" y="20"/>
                </a:lnTo>
                <a:lnTo>
                  <a:pt x="210" y="22"/>
                </a:lnTo>
                <a:lnTo>
                  <a:pt x="210" y="24"/>
                </a:lnTo>
                <a:lnTo>
                  <a:pt x="210" y="26"/>
                </a:lnTo>
                <a:lnTo>
                  <a:pt x="210" y="28"/>
                </a:lnTo>
                <a:lnTo>
                  <a:pt x="212" y="30"/>
                </a:lnTo>
                <a:lnTo>
                  <a:pt x="210" y="30"/>
                </a:lnTo>
                <a:lnTo>
                  <a:pt x="210" y="32"/>
                </a:lnTo>
                <a:lnTo>
                  <a:pt x="212" y="32"/>
                </a:lnTo>
                <a:lnTo>
                  <a:pt x="216" y="32"/>
                </a:lnTo>
                <a:lnTo>
                  <a:pt x="218" y="34"/>
                </a:lnTo>
                <a:lnTo>
                  <a:pt x="218" y="36"/>
                </a:lnTo>
                <a:lnTo>
                  <a:pt x="220" y="36"/>
                </a:lnTo>
                <a:lnTo>
                  <a:pt x="220" y="38"/>
                </a:lnTo>
                <a:lnTo>
                  <a:pt x="220" y="40"/>
                </a:lnTo>
                <a:lnTo>
                  <a:pt x="220" y="42"/>
                </a:lnTo>
                <a:lnTo>
                  <a:pt x="218" y="44"/>
                </a:lnTo>
                <a:lnTo>
                  <a:pt x="218" y="46"/>
                </a:lnTo>
                <a:lnTo>
                  <a:pt x="220" y="48"/>
                </a:lnTo>
                <a:lnTo>
                  <a:pt x="220" y="50"/>
                </a:lnTo>
                <a:lnTo>
                  <a:pt x="218" y="50"/>
                </a:lnTo>
                <a:lnTo>
                  <a:pt x="216" y="52"/>
                </a:lnTo>
                <a:lnTo>
                  <a:pt x="214" y="54"/>
                </a:lnTo>
                <a:lnTo>
                  <a:pt x="212" y="54"/>
                </a:lnTo>
                <a:lnTo>
                  <a:pt x="210" y="56"/>
                </a:lnTo>
                <a:lnTo>
                  <a:pt x="208" y="54"/>
                </a:lnTo>
                <a:lnTo>
                  <a:pt x="206" y="56"/>
                </a:lnTo>
                <a:lnTo>
                  <a:pt x="206" y="58"/>
                </a:lnTo>
                <a:lnTo>
                  <a:pt x="204" y="60"/>
                </a:lnTo>
                <a:lnTo>
                  <a:pt x="204" y="62"/>
                </a:lnTo>
                <a:lnTo>
                  <a:pt x="202" y="62"/>
                </a:lnTo>
                <a:lnTo>
                  <a:pt x="202" y="64"/>
                </a:lnTo>
                <a:lnTo>
                  <a:pt x="200" y="66"/>
                </a:lnTo>
                <a:lnTo>
                  <a:pt x="200" y="68"/>
                </a:lnTo>
                <a:lnTo>
                  <a:pt x="200" y="70"/>
                </a:lnTo>
                <a:lnTo>
                  <a:pt x="198" y="72"/>
                </a:lnTo>
                <a:lnTo>
                  <a:pt x="198" y="74"/>
                </a:lnTo>
                <a:lnTo>
                  <a:pt x="198" y="76"/>
                </a:lnTo>
                <a:lnTo>
                  <a:pt x="198" y="78"/>
                </a:lnTo>
                <a:lnTo>
                  <a:pt x="196" y="78"/>
                </a:lnTo>
                <a:lnTo>
                  <a:pt x="196" y="80"/>
                </a:lnTo>
                <a:lnTo>
                  <a:pt x="194" y="80"/>
                </a:lnTo>
                <a:lnTo>
                  <a:pt x="194" y="82"/>
                </a:lnTo>
                <a:lnTo>
                  <a:pt x="194" y="84"/>
                </a:lnTo>
                <a:lnTo>
                  <a:pt x="194" y="86"/>
                </a:lnTo>
                <a:lnTo>
                  <a:pt x="194" y="88"/>
                </a:lnTo>
                <a:lnTo>
                  <a:pt x="194" y="90"/>
                </a:lnTo>
                <a:lnTo>
                  <a:pt x="192" y="92"/>
                </a:lnTo>
                <a:lnTo>
                  <a:pt x="190" y="92"/>
                </a:lnTo>
                <a:lnTo>
                  <a:pt x="186" y="94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100"/>
                </a:lnTo>
                <a:lnTo>
                  <a:pt x="186" y="102"/>
                </a:lnTo>
                <a:lnTo>
                  <a:pt x="186" y="104"/>
                </a:lnTo>
                <a:lnTo>
                  <a:pt x="186" y="106"/>
                </a:lnTo>
                <a:lnTo>
                  <a:pt x="184" y="108"/>
                </a:lnTo>
                <a:lnTo>
                  <a:pt x="182" y="110"/>
                </a:lnTo>
                <a:lnTo>
                  <a:pt x="180" y="110"/>
                </a:lnTo>
                <a:lnTo>
                  <a:pt x="178" y="110"/>
                </a:lnTo>
                <a:lnTo>
                  <a:pt x="178" y="112"/>
                </a:lnTo>
                <a:lnTo>
                  <a:pt x="178" y="114"/>
                </a:lnTo>
                <a:lnTo>
                  <a:pt x="176" y="114"/>
                </a:lnTo>
                <a:lnTo>
                  <a:pt x="176" y="116"/>
                </a:lnTo>
                <a:lnTo>
                  <a:pt x="176" y="118"/>
                </a:lnTo>
                <a:lnTo>
                  <a:pt x="176" y="120"/>
                </a:lnTo>
                <a:lnTo>
                  <a:pt x="174" y="120"/>
                </a:lnTo>
                <a:lnTo>
                  <a:pt x="176" y="122"/>
                </a:lnTo>
                <a:lnTo>
                  <a:pt x="176" y="124"/>
                </a:lnTo>
                <a:lnTo>
                  <a:pt x="174" y="126"/>
                </a:lnTo>
                <a:lnTo>
                  <a:pt x="172" y="128"/>
                </a:lnTo>
                <a:lnTo>
                  <a:pt x="172" y="130"/>
                </a:lnTo>
                <a:lnTo>
                  <a:pt x="172" y="132"/>
                </a:lnTo>
                <a:lnTo>
                  <a:pt x="170" y="134"/>
                </a:lnTo>
                <a:lnTo>
                  <a:pt x="168" y="136"/>
                </a:lnTo>
                <a:lnTo>
                  <a:pt x="168" y="138"/>
                </a:lnTo>
                <a:lnTo>
                  <a:pt x="168" y="140"/>
                </a:lnTo>
                <a:lnTo>
                  <a:pt x="168" y="142"/>
                </a:lnTo>
                <a:lnTo>
                  <a:pt x="166" y="144"/>
                </a:lnTo>
                <a:lnTo>
                  <a:pt x="164" y="146"/>
                </a:lnTo>
                <a:lnTo>
                  <a:pt x="164" y="148"/>
                </a:lnTo>
                <a:lnTo>
                  <a:pt x="164" y="150"/>
                </a:lnTo>
                <a:lnTo>
                  <a:pt x="162" y="152"/>
                </a:lnTo>
                <a:lnTo>
                  <a:pt x="160" y="154"/>
                </a:lnTo>
                <a:lnTo>
                  <a:pt x="160" y="156"/>
                </a:lnTo>
                <a:lnTo>
                  <a:pt x="158" y="156"/>
                </a:lnTo>
                <a:lnTo>
                  <a:pt x="156" y="156"/>
                </a:lnTo>
                <a:lnTo>
                  <a:pt x="154" y="154"/>
                </a:lnTo>
                <a:lnTo>
                  <a:pt x="154" y="152"/>
                </a:lnTo>
                <a:lnTo>
                  <a:pt x="154" y="150"/>
                </a:lnTo>
                <a:lnTo>
                  <a:pt x="154" y="148"/>
                </a:lnTo>
                <a:lnTo>
                  <a:pt x="152" y="148"/>
                </a:lnTo>
                <a:lnTo>
                  <a:pt x="150" y="144"/>
                </a:lnTo>
                <a:lnTo>
                  <a:pt x="148" y="144"/>
                </a:lnTo>
                <a:lnTo>
                  <a:pt x="146" y="142"/>
                </a:lnTo>
                <a:lnTo>
                  <a:pt x="146" y="140"/>
                </a:lnTo>
                <a:lnTo>
                  <a:pt x="146" y="142"/>
                </a:lnTo>
                <a:lnTo>
                  <a:pt x="144" y="144"/>
                </a:lnTo>
                <a:lnTo>
                  <a:pt x="144" y="146"/>
                </a:lnTo>
                <a:lnTo>
                  <a:pt x="140" y="146"/>
                </a:lnTo>
                <a:lnTo>
                  <a:pt x="138" y="144"/>
                </a:lnTo>
                <a:lnTo>
                  <a:pt x="136" y="144"/>
                </a:lnTo>
                <a:lnTo>
                  <a:pt x="134" y="146"/>
                </a:lnTo>
                <a:lnTo>
                  <a:pt x="132" y="148"/>
                </a:lnTo>
                <a:lnTo>
                  <a:pt x="130" y="150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6" y="156"/>
                </a:lnTo>
                <a:lnTo>
                  <a:pt x="124" y="156"/>
                </a:lnTo>
                <a:lnTo>
                  <a:pt x="124" y="158"/>
                </a:lnTo>
                <a:lnTo>
                  <a:pt x="122" y="160"/>
                </a:lnTo>
                <a:lnTo>
                  <a:pt x="120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6"/>
                </a:lnTo>
                <a:lnTo>
                  <a:pt x="114" y="168"/>
                </a:lnTo>
                <a:lnTo>
                  <a:pt x="114" y="170"/>
                </a:lnTo>
                <a:lnTo>
                  <a:pt x="114" y="172"/>
                </a:lnTo>
                <a:lnTo>
                  <a:pt x="114" y="174"/>
                </a:lnTo>
                <a:lnTo>
                  <a:pt x="114" y="176"/>
                </a:lnTo>
                <a:lnTo>
                  <a:pt x="114" y="178"/>
                </a:lnTo>
                <a:lnTo>
                  <a:pt x="114" y="180"/>
                </a:lnTo>
                <a:lnTo>
                  <a:pt x="114" y="182"/>
                </a:lnTo>
                <a:lnTo>
                  <a:pt x="112" y="182"/>
                </a:lnTo>
                <a:lnTo>
                  <a:pt x="112" y="184"/>
                </a:lnTo>
                <a:lnTo>
                  <a:pt x="110" y="186"/>
                </a:lnTo>
                <a:lnTo>
                  <a:pt x="110" y="188"/>
                </a:lnTo>
                <a:lnTo>
                  <a:pt x="108" y="188"/>
                </a:lnTo>
                <a:lnTo>
                  <a:pt x="108" y="190"/>
                </a:lnTo>
                <a:lnTo>
                  <a:pt x="108" y="192"/>
                </a:lnTo>
                <a:lnTo>
                  <a:pt x="106" y="190"/>
                </a:lnTo>
                <a:lnTo>
                  <a:pt x="106" y="188"/>
                </a:lnTo>
                <a:lnTo>
                  <a:pt x="104" y="188"/>
                </a:lnTo>
                <a:lnTo>
                  <a:pt x="102" y="186"/>
                </a:lnTo>
                <a:lnTo>
                  <a:pt x="102" y="188"/>
                </a:lnTo>
                <a:lnTo>
                  <a:pt x="104" y="190"/>
                </a:lnTo>
                <a:lnTo>
                  <a:pt x="104" y="192"/>
                </a:lnTo>
                <a:lnTo>
                  <a:pt x="102" y="194"/>
                </a:lnTo>
                <a:lnTo>
                  <a:pt x="100" y="194"/>
                </a:lnTo>
                <a:lnTo>
                  <a:pt x="98" y="194"/>
                </a:lnTo>
                <a:lnTo>
                  <a:pt x="96" y="194"/>
                </a:lnTo>
                <a:lnTo>
                  <a:pt x="94" y="196"/>
                </a:lnTo>
                <a:lnTo>
                  <a:pt x="92" y="196"/>
                </a:lnTo>
                <a:lnTo>
                  <a:pt x="90" y="194"/>
                </a:lnTo>
                <a:lnTo>
                  <a:pt x="90" y="192"/>
                </a:lnTo>
                <a:lnTo>
                  <a:pt x="90" y="194"/>
                </a:lnTo>
                <a:lnTo>
                  <a:pt x="88" y="194"/>
                </a:lnTo>
                <a:lnTo>
                  <a:pt x="86" y="194"/>
                </a:lnTo>
                <a:lnTo>
                  <a:pt x="84" y="194"/>
                </a:lnTo>
                <a:lnTo>
                  <a:pt x="82" y="192"/>
                </a:lnTo>
                <a:lnTo>
                  <a:pt x="80" y="190"/>
                </a:lnTo>
                <a:lnTo>
                  <a:pt x="82" y="192"/>
                </a:lnTo>
                <a:lnTo>
                  <a:pt x="82" y="194"/>
                </a:lnTo>
                <a:lnTo>
                  <a:pt x="82" y="196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78" y="192"/>
                </a:lnTo>
                <a:lnTo>
                  <a:pt x="80" y="194"/>
                </a:lnTo>
                <a:lnTo>
                  <a:pt x="80" y="196"/>
                </a:lnTo>
                <a:lnTo>
                  <a:pt x="78" y="198"/>
                </a:lnTo>
                <a:lnTo>
                  <a:pt x="78" y="196"/>
                </a:lnTo>
                <a:lnTo>
                  <a:pt x="76" y="196"/>
                </a:lnTo>
                <a:lnTo>
                  <a:pt x="78" y="194"/>
                </a:lnTo>
                <a:lnTo>
                  <a:pt x="76" y="192"/>
                </a:lnTo>
                <a:lnTo>
                  <a:pt x="76" y="190"/>
                </a:lnTo>
                <a:lnTo>
                  <a:pt x="76" y="192"/>
                </a:lnTo>
                <a:lnTo>
                  <a:pt x="76" y="194"/>
                </a:lnTo>
                <a:lnTo>
                  <a:pt x="76" y="196"/>
                </a:lnTo>
                <a:lnTo>
                  <a:pt x="76" y="198"/>
                </a:lnTo>
                <a:lnTo>
                  <a:pt x="74" y="198"/>
                </a:lnTo>
                <a:lnTo>
                  <a:pt x="74" y="196"/>
                </a:lnTo>
                <a:lnTo>
                  <a:pt x="74" y="194"/>
                </a:lnTo>
                <a:lnTo>
                  <a:pt x="74" y="196"/>
                </a:lnTo>
                <a:lnTo>
                  <a:pt x="74" y="194"/>
                </a:lnTo>
                <a:lnTo>
                  <a:pt x="74" y="196"/>
                </a:lnTo>
                <a:lnTo>
                  <a:pt x="74" y="198"/>
                </a:lnTo>
                <a:lnTo>
                  <a:pt x="72" y="198"/>
                </a:lnTo>
                <a:lnTo>
                  <a:pt x="72" y="196"/>
                </a:lnTo>
                <a:lnTo>
                  <a:pt x="72" y="198"/>
                </a:lnTo>
                <a:lnTo>
                  <a:pt x="72" y="200"/>
                </a:lnTo>
                <a:lnTo>
                  <a:pt x="70" y="198"/>
                </a:lnTo>
                <a:lnTo>
                  <a:pt x="68" y="200"/>
                </a:lnTo>
                <a:lnTo>
                  <a:pt x="66" y="200"/>
                </a:lnTo>
                <a:lnTo>
                  <a:pt x="66" y="198"/>
                </a:lnTo>
                <a:lnTo>
                  <a:pt x="66" y="196"/>
                </a:lnTo>
                <a:lnTo>
                  <a:pt x="66" y="198"/>
                </a:lnTo>
                <a:lnTo>
                  <a:pt x="66" y="200"/>
                </a:lnTo>
                <a:lnTo>
                  <a:pt x="64" y="200"/>
                </a:lnTo>
                <a:lnTo>
                  <a:pt x="62" y="198"/>
                </a:lnTo>
                <a:lnTo>
                  <a:pt x="62" y="200"/>
                </a:lnTo>
                <a:lnTo>
                  <a:pt x="62" y="198"/>
                </a:lnTo>
                <a:lnTo>
                  <a:pt x="60" y="198"/>
                </a:lnTo>
                <a:lnTo>
                  <a:pt x="58" y="196"/>
                </a:lnTo>
                <a:lnTo>
                  <a:pt x="56" y="194"/>
                </a:lnTo>
                <a:lnTo>
                  <a:pt x="54" y="192"/>
                </a:lnTo>
                <a:lnTo>
                  <a:pt x="54" y="190"/>
                </a:lnTo>
                <a:lnTo>
                  <a:pt x="52" y="188"/>
                </a:lnTo>
                <a:lnTo>
                  <a:pt x="52" y="186"/>
                </a:lnTo>
                <a:lnTo>
                  <a:pt x="52" y="184"/>
                </a:lnTo>
                <a:lnTo>
                  <a:pt x="52" y="182"/>
                </a:lnTo>
                <a:lnTo>
                  <a:pt x="50" y="182"/>
                </a:lnTo>
                <a:lnTo>
                  <a:pt x="50" y="180"/>
                </a:lnTo>
                <a:lnTo>
                  <a:pt x="50" y="178"/>
                </a:lnTo>
                <a:lnTo>
                  <a:pt x="52" y="178"/>
                </a:lnTo>
                <a:lnTo>
                  <a:pt x="54" y="178"/>
                </a:lnTo>
                <a:lnTo>
                  <a:pt x="52" y="176"/>
                </a:lnTo>
                <a:lnTo>
                  <a:pt x="54" y="174"/>
                </a:lnTo>
                <a:lnTo>
                  <a:pt x="52" y="174"/>
                </a:lnTo>
                <a:lnTo>
                  <a:pt x="52" y="176"/>
                </a:lnTo>
                <a:lnTo>
                  <a:pt x="50" y="176"/>
                </a:lnTo>
                <a:lnTo>
                  <a:pt x="48" y="176"/>
                </a:lnTo>
                <a:lnTo>
                  <a:pt x="46" y="174"/>
                </a:lnTo>
                <a:lnTo>
                  <a:pt x="48" y="172"/>
                </a:lnTo>
                <a:lnTo>
                  <a:pt x="48" y="174"/>
                </a:lnTo>
                <a:lnTo>
                  <a:pt x="50" y="172"/>
                </a:lnTo>
                <a:lnTo>
                  <a:pt x="52" y="172"/>
                </a:lnTo>
                <a:lnTo>
                  <a:pt x="50" y="172"/>
                </a:lnTo>
                <a:lnTo>
                  <a:pt x="50" y="170"/>
                </a:lnTo>
                <a:lnTo>
                  <a:pt x="48" y="172"/>
                </a:lnTo>
                <a:lnTo>
                  <a:pt x="46" y="172"/>
                </a:lnTo>
                <a:lnTo>
                  <a:pt x="44" y="170"/>
                </a:lnTo>
                <a:lnTo>
                  <a:pt x="46" y="168"/>
                </a:lnTo>
                <a:lnTo>
                  <a:pt x="48" y="166"/>
                </a:lnTo>
                <a:lnTo>
                  <a:pt x="46" y="168"/>
                </a:lnTo>
                <a:lnTo>
                  <a:pt x="44" y="170"/>
                </a:lnTo>
                <a:lnTo>
                  <a:pt x="44" y="168"/>
                </a:lnTo>
                <a:lnTo>
                  <a:pt x="42" y="166"/>
                </a:lnTo>
                <a:lnTo>
                  <a:pt x="40" y="164"/>
                </a:lnTo>
                <a:lnTo>
                  <a:pt x="38" y="162"/>
                </a:lnTo>
                <a:lnTo>
                  <a:pt x="36" y="160"/>
                </a:lnTo>
                <a:lnTo>
                  <a:pt x="36" y="158"/>
                </a:lnTo>
                <a:lnTo>
                  <a:pt x="34" y="158"/>
                </a:lnTo>
                <a:lnTo>
                  <a:pt x="32" y="156"/>
                </a:lnTo>
                <a:lnTo>
                  <a:pt x="30" y="156"/>
                </a:lnTo>
                <a:lnTo>
                  <a:pt x="28" y="156"/>
                </a:lnTo>
                <a:lnTo>
                  <a:pt x="26" y="156"/>
                </a:lnTo>
                <a:lnTo>
                  <a:pt x="24" y="156"/>
                </a:lnTo>
                <a:lnTo>
                  <a:pt x="22" y="156"/>
                </a:lnTo>
                <a:lnTo>
                  <a:pt x="20" y="156"/>
                </a:lnTo>
                <a:lnTo>
                  <a:pt x="18" y="156"/>
                </a:lnTo>
                <a:lnTo>
                  <a:pt x="16" y="156"/>
                </a:lnTo>
                <a:lnTo>
                  <a:pt x="14" y="156"/>
                </a:lnTo>
                <a:lnTo>
                  <a:pt x="14" y="154"/>
                </a:lnTo>
                <a:lnTo>
                  <a:pt x="16" y="154"/>
                </a:lnTo>
                <a:lnTo>
                  <a:pt x="18" y="154"/>
                </a:lnTo>
                <a:lnTo>
                  <a:pt x="20" y="154"/>
                </a:lnTo>
                <a:lnTo>
                  <a:pt x="22" y="152"/>
                </a:lnTo>
                <a:lnTo>
                  <a:pt x="20" y="152"/>
                </a:lnTo>
                <a:lnTo>
                  <a:pt x="18" y="152"/>
                </a:lnTo>
                <a:lnTo>
                  <a:pt x="16" y="154"/>
                </a:lnTo>
                <a:lnTo>
                  <a:pt x="14" y="152"/>
                </a:lnTo>
                <a:lnTo>
                  <a:pt x="14" y="154"/>
                </a:lnTo>
                <a:lnTo>
                  <a:pt x="14" y="156"/>
                </a:lnTo>
                <a:lnTo>
                  <a:pt x="12" y="156"/>
                </a:lnTo>
                <a:lnTo>
                  <a:pt x="10" y="156"/>
                </a:lnTo>
                <a:lnTo>
                  <a:pt x="8" y="156"/>
                </a:lnTo>
                <a:lnTo>
                  <a:pt x="6" y="156"/>
                </a:lnTo>
                <a:lnTo>
                  <a:pt x="4" y="156"/>
                </a:lnTo>
                <a:lnTo>
                  <a:pt x="2" y="156"/>
                </a:lnTo>
                <a:lnTo>
                  <a:pt x="2" y="154"/>
                </a:lnTo>
                <a:lnTo>
                  <a:pt x="2" y="152"/>
                </a:lnTo>
                <a:lnTo>
                  <a:pt x="2" y="150"/>
                </a:lnTo>
                <a:lnTo>
                  <a:pt x="2" y="148"/>
                </a:lnTo>
                <a:lnTo>
                  <a:pt x="2" y="146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4" y="134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2" y="126"/>
                </a:lnTo>
                <a:lnTo>
                  <a:pt x="0" y="1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3" name="Freeform 2367">
            <a:extLst>
              <a:ext uri="{FF2B5EF4-FFF2-40B4-BE49-F238E27FC236}">
                <a16:creationId xmlns:a16="http://schemas.microsoft.com/office/drawing/2014/main" id="{19DAAB0D-BEC3-464A-93A3-4A9165741B16}"/>
              </a:ext>
            </a:extLst>
          </p:cNvPr>
          <p:cNvSpPr>
            <a:spLocks/>
          </p:cNvSpPr>
          <p:nvPr/>
        </p:nvSpPr>
        <p:spPr bwMode="auto">
          <a:xfrm>
            <a:off x="4286250" y="3478213"/>
            <a:ext cx="349250" cy="317500"/>
          </a:xfrm>
          <a:custGeom>
            <a:avLst/>
            <a:gdLst>
              <a:gd name="T0" fmla="*/ 5040313 w 220"/>
              <a:gd name="T1" fmla="*/ 287297813 h 200"/>
              <a:gd name="T2" fmla="*/ 15120938 w 220"/>
              <a:gd name="T3" fmla="*/ 252015625 h 200"/>
              <a:gd name="T4" fmla="*/ 30241875 w 220"/>
              <a:gd name="T5" fmla="*/ 216733438 h 200"/>
              <a:gd name="T6" fmla="*/ 45362813 w 220"/>
              <a:gd name="T7" fmla="*/ 186491563 h 200"/>
              <a:gd name="T8" fmla="*/ 50403125 w 220"/>
              <a:gd name="T9" fmla="*/ 151209375 h 200"/>
              <a:gd name="T10" fmla="*/ 45362813 w 220"/>
              <a:gd name="T11" fmla="*/ 115927188 h 200"/>
              <a:gd name="T12" fmla="*/ 45362813 w 220"/>
              <a:gd name="T13" fmla="*/ 90725625 h 200"/>
              <a:gd name="T14" fmla="*/ 70564375 w 220"/>
              <a:gd name="T15" fmla="*/ 50403125 h 200"/>
              <a:gd name="T16" fmla="*/ 90725625 w 220"/>
              <a:gd name="T17" fmla="*/ 10080625 h 200"/>
              <a:gd name="T18" fmla="*/ 126007813 w 220"/>
              <a:gd name="T19" fmla="*/ 5040313 h 200"/>
              <a:gd name="T20" fmla="*/ 171370625 w 220"/>
              <a:gd name="T21" fmla="*/ 15120938 h 200"/>
              <a:gd name="T22" fmla="*/ 201612500 w 220"/>
              <a:gd name="T23" fmla="*/ 50403125 h 200"/>
              <a:gd name="T24" fmla="*/ 236894688 w 220"/>
              <a:gd name="T25" fmla="*/ 30241875 h 200"/>
              <a:gd name="T26" fmla="*/ 267136563 w 220"/>
              <a:gd name="T27" fmla="*/ 45362813 h 200"/>
              <a:gd name="T28" fmla="*/ 297378438 w 220"/>
              <a:gd name="T29" fmla="*/ 55443438 h 200"/>
              <a:gd name="T30" fmla="*/ 332660625 w 220"/>
              <a:gd name="T31" fmla="*/ 45362813 h 200"/>
              <a:gd name="T32" fmla="*/ 378023438 w 220"/>
              <a:gd name="T33" fmla="*/ 25201563 h 200"/>
              <a:gd name="T34" fmla="*/ 423386250 w 220"/>
              <a:gd name="T35" fmla="*/ 35282188 h 200"/>
              <a:gd name="T36" fmla="*/ 453628125 w 220"/>
              <a:gd name="T37" fmla="*/ 40322500 h 200"/>
              <a:gd name="T38" fmla="*/ 493950625 w 220"/>
              <a:gd name="T39" fmla="*/ 10080625 h 200"/>
              <a:gd name="T40" fmla="*/ 519152188 w 220"/>
              <a:gd name="T41" fmla="*/ 35282188 h 200"/>
              <a:gd name="T42" fmla="*/ 534273125 w 220"/>
              <a:gd name="T43" fmla="*/ 75604688 h 200"/>
              <a:gd name="T44" fmla="*/ 554434375 w 220"/>
              <a:gd name="T45" fmla="*/ 95765938 h 200"/>
              <a:gd name="T46" fmla="*/ 539313438 w 220"/>
              <a:gd name="T47" fmla="*/ 136088438 h 200"/>
              <a:gd name="T48" fmla="*/ 514111875 w 220"/>
              <a:gd name="T49" fmla="*/ 156249688 h 200"/>
              <a:gd name="T50" fmla="*/ 498990938 w 220"/>
              <a:gd name="T51" fmla="*/ 196572188 h 200"/>
              <a:gd name="T52" fmla="*/ 488910313 w 220"/>
              <a:gd name="T53" fmla="*/ 221773750 h 200"/>
              <a:gd name="T54" fmla="*/ 473789375 w 220"/>
              <a:gd name="T55" fmla="*/ 246975313 h 200"/>
              <a:gd name="T56" fmla="*/ 453628125 w 220"/>
              <a:gd name="T57" fmla="*/ 277217188 h 200"/>
              <a:gd name="T58" fmla="*/ 443547500 w 220"/>
              <a:gd name="T59" fmla="*/ 302418750 h 200"/>
              <a:gd name="T60" fmla="*/ 428426563 w 220"/>
              <a:gd name="T61" fmla="*/ 337700938 h 200"/>
              <a:gd name="T62" fmla="*/ 413305625 w 220"/>
              <a:gd name="T63" fmla="*/ 372983125 h 200"/>
              <a:gd name="T64" fmla="*/ 388104063 w 220"/>
              <a:gd name="T65" fmla="*/ 383063750 h 200"/>
              <a:gd name="T66" fmla="*/ 367942813 w 220"/>
              <a:gd name="T67" fmla="*/ 357862188 h 200"/>
              <a:gd name="T68" fmla="*/ 327620313 w 220"/>
              <a:gd name="T69" fmla="*/ 378023438 h 200"/>
              <a:gd name="T70" fmla="*/ 302418750 w 220"/>
              <a:gd name="T71" fmla="*/ 408265313 h 200"/>
              <a:gd name="T72" fmla="*/ 287297813 w 220"/>
              <a:gd name="T73" fmla="*/ 438507188 h 200"/>
              <a:gd name="T74" fmla="*/ 272176875 w 220"/>
              <a:gd name="T75" fmla="*/ 473789375 h 200"/>
              <a:gd name="T76" fmla="*/ 257055938 w 220"/>
              <a:gd name="T77" fmla="*/ 473789375 h 200"/>
              <a:gd name="T78" fmla="*/ 236894688 w 220"/>
              <a:gd name="T79" fmla="*/ 493950625 h 200"/>
              <a:gd name="T80" fmla="*/ 216733438 w 220"/>
              <a:gd name="T81" fmla="*/ 488910313 h 200"/>
              <a:gd name="T82" fmla="*/ 201612500 w 220"/>
              <a:gd name="T83" fmla="*/ 493950625 h 200"/>
              <a:gd name="T84" fmla="*/ 196572188 w 220"/>
              <a:gd name="T85" fmla="*/ 498990938 h 200"/>
              <a:gd name="T86" fmla="*/ 191531875 w 220"/>
              <a:gd name="T87" fmla="*/ 488910313 h 200"/>
              <a:gd name="T88" fmla="*/ 186491563 w 220"/>
              <a:gd name="T89" fmla="*/ 488910313 h 200"/>
              <a:gd name="T90" fmla="*/ 181451250 w 220"/>
              <a:gd name="T91" fmla="*/ 493950625 h 200"/>
              <a:gd name="T92" fmla="*/ 166330313 w 220"/>
              <a:gd name="T93" fmla="*/ 493950625 h 200"/>
              <a:gd name="T94" fmla="*/ 151209375 w 220"/>
              <a:gd name="T95" fmla="*/ 498990938 h 200"/>
              <a:gd name="T96" fmla="*/ 131048125 w 220"/>
              <a:gd name="T97" fmla="*/ 473789375 h 200"/>
              <a:gd name="T98" fmla="*/ 131048125 w 220"/>
              <a:gd name="T99" fmla="*/ 448587813 h 200"/>
              <a:gd name="T100" fmla="*/ 120967500 w 220"/>
              <a:gd name="T101" fmla="*/ 443547500 h 200"/>
              <a:gd name="T102" fmla="*/ 126007813 w 220"/>
              <a:gd name="T103" fmla="*/ 428426563 h 200"/>
              <a:gd name="T104" fmla="*/ 120967500 w 220"/>
              <a:gd name="T105" fmla="*/ 418345938 h 200"/>
              <a:gd name="T106" fmla="*/ 95765938 w 220"/>
              <a:gd name="T107" fmla="*/ 408265313 h 200"/>
              <a:gd name="T108" fmla="*/ 60483750 w 220"/>
              <a:gd name="T109" fmla="*/ 393144375 h 200"/>
              <a:gd name="T110" fmla="*/ 45362813 w 220"/>
              <a:gd name="T111" fmla="*/ 388104063 h 200"/>
              <a:gd name="T112" fmla="*/ 35282188 w 220"/>
              <a:gd name="T113" fmla="*/ 388104063 h 200"/>
              <a:gd name="T114" fmla="*/ 5040313 w 220"/>
              <a:gd name="T115" fmla="*/ 388104063 h 200"/>
              <a:gd name="T116" fmla="*/ 5040313 w 220"/>
              <a:gd name="T117" fmla="*/ 352821875 h 200"/>
              <a:gd name="T118" fmla="*/ 5040313 w 220"/>
              <a:gd name="T119" fmla="*/ 317539688 h 2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20" h="200">
                <a:moveTo>
                  <a:pt x="0" y="124"/>
                </a:move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6" y="100"/>
                </a:lnTo>
                <a:lnTo>
                  <a:pt x="8" y="100"/>
                </a:lnTo>
                <a:lnTo>
                  <a:pt x="10" y="98"/>
                </a:lnTo>
                <a:lnTo>
                  <a:pt x="10" y="96"/>
                </a:lnTo>
                <a:lnTo>
                  <a:pt x="10" y="94"/>
                </a:lnTo>
                <a:lnTo>
                  <a:pt x="10" y="92"/>
                </a:lnTo>
                <a:lnTo>
                  <a:pt x="10" y="90"/>
                </a:lnTo>
                <a:lnTo>
                  <a:pt x="12" y="90"/>
                </a:lnTo>
                <a:lnTo>
                  <a:pt x="14" y="88"/>
                </a:lnTo>
                <a:lnTo>
                  <a:pt x="12" y="86"/>
                </a:lnTo>
                <a:lnTo>
                  <a:pt x="14" y="86"/>
                </a:lnTo>
                <a:lnTo>
                  <a:pt x="16" y="84"/>
                </a:lnTo>
                <a:lnTo>
                  <a:pt x="18" y="84"/>
                </a:lnTo>
                <a:lnTo>
                  <a:pt x="18" y="82"/>
                </a:lnTo>
                <a:lnTo>
                  <a:pt x="18" y="80"/>
                </a:lnTo>
                <a:lnTo>
                  <a:pt x="20" y="78"/>
                </a:lnTo>
                <a:lnTo>
                  <a:pt x="18" y="76"/>
                </a:lnTo>
                <a:lnTo>
                  <a:pt x="18" y="74"/>
                </a:lnTo>
                <a:lnTo>
                  <a:pt x="18" y="72"/>
                </a:lnTo>
                <a:lnTo>
                  <a:pt x="20" y="72"/>
                </a:lnTo>
                <a:lnTo>
                  <a:pt x="22" y="70"/>
                </a:lnTo>
                <a:lnTo>
                  <a:pt x="22" y="68"/>
                </a:lnTo>
                <a:lnTo>
                  <a:pt x="22" y="66"/>
                </a:lnTo>
                <a:lnTo>
                  <a:pt x="20" y="64"/>
                </a:lnTo>
                <a:lnTo>
                  <a:pt x="22" y="62"/>
                </a:lnTo>
                <a:lnTo>
                  <a:pt x="20" y="60"/>
                </a:lnTo>
                <a:lnTo>
                  <a:pt x="20" y="58"/>
                </a:lnTo>
                <a:lnTo>
                  <a:pt x="18" y="56"/>
                </a:lnTo>
                <a:lnTo>
                  <a:pt x="18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8" y="46"/>
                </a:lnTo>
                <a:lnTo>
                  <a:pt x="20" y="44"/>
                </a:lnTo>
                <a:lnTo>
                  <a:pt x="18" y="42"/>
                </a:lnTo>
                <a:lnTo>
                  <a:pt x="20" y="40"/>
                </a:lnTo>
                <a:lnTo>
                  <a:pt x="18" y="38"/>
                </a:lnTo>
                <a:lnTo>
                  <a:pt x="18" y="36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4" y="24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8" y="12"/>
                </a:lnTo>
                <a:lnTo>
                  <a:pt x="28" y="10"/>
                </a:lnTo>
                <a:lnTo>
                  <a:pt x="30" y="8"/>
                </a:lnTo>
                <a:lnTo>
                  <a:pt x="32" y="6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2"/>
                </a:lnTo>
                <a:lnTo>
                  <a:pt x="52" y="0"/>
                </a:lnTo>
                <a:lnTo>
                  <a:pt x="54" y="0"/>
                </a:lnTo>
                <a:lnTo>
                  <a:pt x="56" y="2"/>
                </a:lnTo>
                <a:lnTo>
                  <a:pt x="58" y="2"/>
                </a:lnTo>
                <a:lnTo>
                  <a:pt x="62" y="4"/>
                </a:lnTo>
                <a:lnTo>
                  <a:pt x="64" y="4"/>
                </a:lnTo>
                <a:lnTo>
                  <a:pt x="66" y="6"/>
                </a:lnTo>
                <a:lnTo>
                  <a:pt x="68" y="4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2" y="10"/>
                </a:lnTo>
                <a:lnTo>
                  <a:pt x="74" y="12"/>
                </a:lnTo>
                <a:lnTo>
                  <a:pt x="76" y="14"/>
                </a:lnTo>
                <a:lnTo>
                  <a:pt x="76" y="16"/>
                </a:lnTo>
                <a:lnTo>
                  <a:pt x="78" y="18"/>
                </a:lnTo>
                <a:lnTo>
                  <a:pt x="80" y="20"/>
                </a:lnTo>
                <a:lnTo>
                  <a:pt x="82" y="18"/>
                </a:lnTo>
                <a:lnTo>
                  <a:pt x="84" y="18"/>
                </a:lnTo>
                <a:lnTo>
                  <a:pt x="84" y="16"/>
                </a:lnTo>
                <a:lnTo>
                  <a:pt x="86" y="16"/>
                </a:lnTo>
                <a:lnTo>
                  <a:pt x="88" y="16"/>
                </a:lnTo>
                <a:lnTo>
                  <a:pt x="90" y="14"/>
                </a:lnTo>
                <a:lnTo>
                  <a:pt x="92" y="14"/>
                </a:lnTo>
                <a:lnTo>
                  <a:pt x="94" y="12"/>
                </a:lnTo>
                <a:lnTo>
                  <a:pt x="96" y="12"/>
                </a:lnTo>
                <a:lnTo>
                  <a:pt x="98" y="12"/>
                </a:lnTo>
                <a:lnTo>
                  <a:pt x="100" y="12"/>
                </a:lnTo>
                <a:lnTo>
                  <a:pt x="100" y="14"/>
                </a:lnTo>
                <a:lnTo>
                  <a:pt x="102" y="14"/>
                </a:lnTo>
                <a:lnTo>
                  <a:pt x="104" y="16"/>
                </a:lnTo>
                <a:lnTo>
                  <a:pt x="106" y="16"/>
                </a:lnTo>
                <a:lnTo>
                  <a:pt x="106" y="18"/>
                </a:lnTo>
                <a:lnTo>
                  <a:pt x="108" y="18"/>
                </a:lnTo>
                <a:lnTo>
                  <a:pt x="110" y="20"/>
                </a:lnTo>
                <a:lnTo>
                  <a:pt x="112" y="20"/>
                </a:lnTo>
                <a:lnTo>
                  <a:pt x="114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4" y="22"/>
                </a:lnTo>
                <a:lnTo>
                  <a:pt x="126" y="22"/>
                </a:lnTo>
                <a:lnTo>
                  <a:pt x="128" y="22"/>
                </a:lnTo>
                <a:lnTo>
                  <a:pt x="130" y="20"/>
                </a:lnTo>
                <a:lnTo>
                  <a:pt x="132" y="20"/>
                </a:lnTo>
                <a:lnTo>
                  <a:pt x="132" y="18"/>
                </a:lnTo>
                <a:lnTo>
                  <a:pt x="134" y="16"/>
                </a:lnTo>
                <a:lnTo>
                  <a:pt x="138" y="14"/>
                </a:lnTo>
                <a:lnTo>
                  <a:pt x="140" y="12"/>
                </a:lnTo>
                <a:lnTo>
                  <a:pt x="144" y="12"/>
                </a:lnTo>
                <a:lnTo>
                  <a:pt x="146" y="12"/>
                </a:lnTo>
                <a:lnTo>
                  <a:pt x="148" y="10"/>
                </a:lnTo>
                <a:lnTo>
                  <a:pt x="150" y="10"/>
                </a:lnTo>
                <a:lnTo>
                  <a:pt x="152" y="12"/>
                </a:lnTo>
                <a:lnTo>
                  <a:pt x="154" y="12"/>
                </a:lnTo>
                <a:lnTo>
                  <a:pt x="156" y="12"/>
                </a:lnTo>
                <a:lnTo>
                  <a:pt x="158" y="12"/>
                </a:lnTo>
                <a:lnTo>
                  <a:pt x="160" y="12"/>
                </a:lnTo>
                <a:lnTo>
                  <a:pt x="162" y="12"/>
                </a:lnTo>
                <a:lnTo>
                  <a:pt x="164" y="12"/>
                </a:lnTo>
                <a:lnTo>
                  <a:pt x="166" y="12"/>
                </a:lnTo>
                <a:lnTo>
                  <a:pt x="168" y="14"/>
                </a:lnTo>
                <a:lnTo>
                  <a:pt x="170" y="14"/>
                </a:lnTo>
                <a:lnTo>
                  <a:pt x="170" y="16"/>
                </a:lnTo>
                <a:lnTo>
                  <a:pt x="172" y="16"/>
                </a:lnTo>
                <a:lnTo>
                  <a:pt x="174" y="16"/>
                </a:lnTo>
                <a:lnTo>
                  <a:pt x="176" y="16"/>
                </a:lnTo>
                <a:lnTo>
                  <a:pt x="178" y="18"/>
                </a:lnTo>
                <a:lnTo>
                  <a:pt x="180" y="16"/>
                </a:lnTo>
                <a:lnTo>
                  <a:pt x="182" y="14"/>
                </a:lnTo>
                <a:lnTo>
                  <a:pt x="184" y="14"/>
                </a:lnTo>
                <a:lnTo>
                  <a:pt x="184" y="12"/>
                </a:lnTo>
                <a:lnTo>
                  <a:pt x="186" y="10"/>
                </a:lnTo>
                <a:lnTo>
                  <a:pt x="188" y="8"/>
                </a:lnTo>
                <a:lnTo>
                  <a:pt x="190" y="8"/>
                </a:lnTo>
                <a:lnTo>
                  <a:pt x="194" y="8"/>
                </a:lnTo>
                <a:lnTo>
                  <a:pt x="194" y="6"/>
                </a:lnTo>
                <a:lnTo>
                  <a:pt x="196" y="4"/>
                </a:lnTo>
                <a:lnTo>
                  <a:pt x="200" y="4"/>
                </a:lnTo>
                <a:lnTo>
                  <a:pt x="202" y="6"/>
                </a:lnTo>
                <a:lnTo>
                  <a:pt x="202" y="8"/>
                </a:lnTo>
                <a:lnTo>
                  <a:pt x="204" y="10"/>
                </a:lnTo>
                <a:lnTo>
                  <a:pt x="206" y="12"/>
                </a:lnTo>
                <a:lnTo>
                  <a:pt x="206" y="14"/>
                </a:lnTo>
                <a:lnTo>
                  <a:pt x="208" y="16"/>
                </a:lnTo>
                <a:lnTo>
                  <a:pt x="208" y="18"/>
                </a:lnTo>
                <a:lnTo>
                  <a:pt x="210" y="20"/>
                </a:lnTo>
                <a:lnTo>
                  <a:pt x="210" y="22"/>
                </a:lnTo>
                <a:lnTo>
                  <a:pt x="210" y="24"/>
                </a:lnTo>
                <a:lnTo>
                  <a:pt x="210" y="26"/>
                </a:lnTo>
                <a:lnTo>
                  <a:pt x="210" y="28"/>
                </a:lnTo>
                <a:lnTo>
                  <a:pt x="212" y="30"/>
                </a:lnTo>
                <a:lnTo>
                  <a:pt x="210" y="30"/>
                </a:lnTo>
                <a:lnTo>
                  <a:pt x="210" y="32"/>
                </a:lnTo>
                <a:lnTo>
                  <a:pt x="212" y="32"/>
                </a:lnTo>
                <a:lnTo>
                  <a:pt x="216" y="32"/>
                </a:lnTo>
                <a:lnTo>
                  <a:pt x="218" y="34"/>
                </a:lnTo>
                <a:lnTo>
                  <a:pt x="218" y="36"/>
                </a:lnTo>
                <a:lnTo>
                  <a:pt x="220" y="36"/>
                </a:lnTo>
                <a:lnTo>
                  <a:pt x="220" y="38"/>
                </a:lnTo>
                <a:lnTo>
                  <a:pt x="220" y="40"/>
                </a:lnTo>
                <a:lnTo>
                  <a:pt x="220" y="42"/>
                </a:lnTo>
                <a:lnTo>
                  <a:pt x="218" y="44"/>
                </a:lnTo>
                <a:lnTo>
                  <a:pt x="218" y="46"/>
                </a:lnTo>
                <a:lnTo>
                  <a:pt x="220" y="48"/>
                </a:lnTo>
                <a:lnTo>
                  <a:pt x="220" y="50"/>
                </a:lnTo>
                <a:lnTo>
                  <a:pt x="218" y="50"/>
                </a:lnTo>
                <a:lnTo>
                  <a:pt x="216" y="52"/>
                </a:lnTo>
                <a:lnTo>
                  <a:pt x="214" y="54"/>
                </a:lnTo>
                <a:lnTo>
                  <a:pt x="212" y="54"/>
                </a:lnTo>
                <a:lnTo>
                  <a:pt x="210" y="56"/>
                </a:lnTo>
                <a:lnTo>
                  <a:pt x="208" y="54"/>
                </a:lnTo>
                <a:lnTo>
                  <a:pt x="206" y="56"/>
                </a:lnTo>
                <a:lnTo>
                  <a:pt x="206" y="58"/>
                </a:lnTo>
                <a:lnTo>
                  <a:pt x="204" y="60"/>
                </a:lnTo>
                <a:lnTo>
                  <a:pt x="204" y="62"/>
                </a:lnTo>
                <a:lnTo>
                  <a:pt x="202" y="62"/>
                </a:lnTo>
                <a:lnTo>
                  <a:pt x="202" y="64"/>
                </a:lnTo>
                <a:lnTo>
                  <a:pt x="200" y="66"/>
                </a:lnTo>
                <a:lnTo>
                  <a:pt x="200" y="68"/>
                </a:lnTo>
                <a:lnTo>
                  <a:pt x="200" y="70"/>
                </a:lnTo>
                <a:lnTo>
                  <a:pt x="198" y="72"/>
                </a:lnTo>
                <a:lnTo>
                  <a:pt x="198" y="74"/>
                </a:lnTo>
                <a:lnTo>
                  <a:pt x="198" y="76"/>
                </a:lnTo>
                <a:lnTo>
                  <a:pt x="198" y="78"/>
                </a:lnTo>
                <a:lnTo>
                  <a:pt x="196" y="78"/>
                </a:lnTo>
                <a:lnTo>
                  <a:pt x="196" y="80"/>
                </a:lnTo>
                <a:lnTo>
                  <a:pt x="194" y="80"/>
                </a:lnTo>
                <a:lnTo>
                  <a:pt x="194" y="82"/>
                </a:lnTo>
                <a:lnTo>
                  <a:pt x="194" y="84"/>
                </a:lnTo>
                <a:lnTo>
                  <a:pt x="194" y="86"/>
                </a:lnTo>
                <a:lnTo>
                  <a:pt x="194" y="88"/>
                </a:lnTo>
                <a:lnTo>
                  <a:pt x="194" y="90"/>
                </a:lnTo>
                <a:lnTo>
                  <a:pt x="192" y="92"/>
                </a:lnTo>
                <a:lnTo>
                  <a:pt x="190" y="92"/>
                </a:lnTo>
                <a:lnTo>
                  <a:pt x="186" y="94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100"/>
                </a:lnTo>
                <a:lnTo>
                  <a:pt x="186" y="102"/>
                </a:lnTo>
                <a:lnTo>
                  <a:pt x="186" y="104"/>
                </a:lnTo>
                <a:lnTo>
                  <a:pt x="186" y="106"/>
                </a:lnTo>
                <a:lnTo>
                  <a:pt x="184" y="108"/>
                </a:lnTo>
                <a:lnTo>
                  <a:pt x="182" y="110"/>
                </a:lnTo>
                <a:lnTo>
                  <a:pt x="180" y="110"/>
                </a:lnTo>
                <a:lnTo>
                  <a:pt x="178" y="110"/>
                </a:lnTo>
                <a:lnTo>
                  <a:pt x="178" y="112"/>
                </a:lnTo>
                <a:lnTo>
                  <a:pt x="178" y="114"/>
                </a:lnTo>
                <a:lnTo>
                  <a:pt x="176" y="114"/>
                </a:lnTo>
                <a:lnTo>
                  <a:pt x="176" y="116"/>
                </a:lnTo>
                <a:lnTo>
                  <a:pt x="176" y="118"/>
                </a:lnTo>
                <a:lnTo>
                  <a:pt x="176" y="120"/>
                </a:lnTo>
                <a:lnTo>
                  <a:pt x="174" y="120"/>
                </a:lnTo>
                <a:lnTo>
                  <a:pt x="176" y="122"/>
                </a:lnTo>
                <a:lnTo>
                  <a:pt x="176" y="124"/>
                </a:lnTo>
                <a:lnTo>
                  <a:pt x="174" y="126"/>
                </a:lnTo>
                <a:lnTo>
                  <a:pt x="172" y="128"/>
                </a:lnTo>
                <a:lnTo>
                  <a:pt x="172" y="130"/>
                </a:lnTo>
                <a:lnTo>
                  <a:pt x="172" y="132"/>
                </a:lnTo>
                <a:lnTo>
                  <a:pt x="170" y="134"/>
                </a:lnTo>
                <a:lnTo>
                  <a:pt x="168" y="136"/>
                </a:lnTo>
                <a:lnTo>
                  <a:pt x="168" y="138"/>
                </a:lnTo>
                <a:lnTo>
                  <a:pt x="168" y="140"/>
                </a:lnTo>
                <a:lnTo>
                  <a:pt x="168" y="142"/>
                </a:lnTo>
                <a:lnTo>
                  <a:pt x="166" y="144"/>
                </a:lnTo>
                <a:lnTo>
                  <a:pt x="164" y="146"/>
                </a:lnTo>
                <a:lnTo>
                  <a:pt x="164" y="148"/>
                </a:lnTo>
                <a:lnTo>
                  <a:pt x="164" y="150"/>
                </a:lnTo>
                <a:lnTo>
                  <a:pt x="162" y="152"/>
                </a:lnTo>
                <a:lnTo>
                  <a:pt x="160" y="154"/>
                </a:lnTo>
                <a:lnTo>
                  <a:pt x="160" y="156"/>
                </a:lnTo>
                <a:lnTo>
                  <a:pt x="158" y="156"/>
                </a:lnTo>
                <a:lnTo>
                  <a:pt x="156" y="156"/>
                </a:lnTo>
                <a:lnTo>
                  <a:pt x="154" y="154"/>
                </a:lnTo>
                <a:lnTo>
                  <a:pt x="154" y="152"/>
                </a:lnTo>
                <a:lnTo>
                  <a:pt x="154" y="150"/>
                </a:lnTo>
                <a:lnTo>
                  <a:pt x="154" y="148"/>
                </a:lnTo>
                <a:lnTo>
                  <a:pt x="152" y="148"/>
                </a:lnTo>
                <a:lnTo>
                  <a:pt x="150" y="144"/>
                </a:lnTo>
                <a:lnTo>
                  <a:pt x="148" y="144"/>
                </a:lnTo>
                <a:lnTo>
                  <a:pt x="146" y="142"/>
                </a:lnTo>
                <a:lnTo>
                  <a:pt x="146" y="140"/>
                </a:lnTo>
                <a:lnTo>
                  <a:pt x="146" y="142"/>
                </a:lnTo>
                <a:lnTo>
                  <a:pt x="144" y="144"/>
                </a:lnTo>
                <a:lnTo>
                  <a:pt x="144" y="146"/>
                </a:lnTo>
                <a:lnTo>
                  <a:pt x="140" y="146"/>
                </a:lnTo>
                <a:lnTo>
                  <a:pt x="138" y="144"/>
                </a:lnTo>
                <a:lnTo>
                  <a:pt x="136" y="144"/>
                </a:lnTo>
                <a:lnTo>
                  <a:pt x="134" y="146"/>
                </a:lnTo>
                <a:lnTo>
                  <a:pt x="132" y="148"/>
                </a:lnTo>
                <a:lnTo>
                  <a:pt x="130" y="150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6" y="156"/>
                </a:lnTo>
                <a:lnTo>
                  <a:pt x="124" y="156"/>
                </a:lnTo>
                <a:lnTo>
                  <a:pt x="124" y="158"/>
                </a:lnTo>
                <a:lnTo>
                  <a:pt x="122" y="160"/>
                </a:lnTo>
                <a:lnTo>
                  <a:pt x="120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6"/>
                </a:lnTo>
                <a:lnTo>
                  <a:pt x="114" y="168"/>
                </a:lnTo>
                <a:lnTo>
                  <a:pt x="114" y="170"/>
                </a:lnTo>
                <a:lnTo>
                  <a:pt x="114" y="172"/>
                </a:lnTo>
                <a:lnTo>
                  <a:pt x="114" y="174"/>
                </a:lnTo>
                <a:lnTo>
                  <a:pt x="114" y="176"/>
                </a:lnTo>
                <a:lnTo>
                  <a:pt x="114" y="178"/>
                </a:lnTo>
                <a:lnTo>
                  <a:pt x="114" y="180"/>
                </a:lnTo>
                <a:lnTo>
                  <a:pt x="114" y="182"/>
                </a:lnTo>
                <a:lnTo>
                  <a:pt x="112" y="182"/>
                </a:lnTo>
                <a:lnTo>
                  <a:pt x="112" y="184"/>
                </a:lnTo>
                <a:lnTo>
                  <a:pt x="110" y="186"/>
                </a:lnTo>
                <a:lnTo>
                  <a:pt x="110" y="188"/>
                </a:lnTo>
                <a:lnTo>
                  <a:pt x="108" y="188"/>
                </a:lnTo>
                <a:lnTo>
                  <a:pt x="108" y="190"/>
                </a:lnTo>
                <a:lnTo>
                  <a:pt x="108" y="192"/>
                </a:lnTo>
                <a:lnTo>
                  <a:pt x="106" y="190"/>
                </a:lnTo>
                <a:lnTo>
                  <a:pt x="106" y="188"/>
                </a:lnTo>
                <a:lnTo>
                  <a:pt x="104" y="188"/>
                </a:lnTo>
                <a:lnTo>
                  <a:pt x="102" y="186"/>
                </a:lnTo>
                <a:lnTo>
                  <a:pt x="102" y="188"/>
                </a:lnTo>
                <a:lnTo>
                  <a:pt x="104" y="190"/>
                </a:lnTo>
                <a:lnTo>
                  <a:pt x="104" y="192"/>
                </a:lnTo>
                <a:lnTo>
                  <a:pt x="102" y="194"/>
                </a:lnTo>
                <a:lnTo>
                  <a:pt x="100" y="194"/>
                </a:lnTo>
                <a:lnTo>
                  <a:pt x="98" y="194"/>
                </a:lnTo>
                <a:lnTo>
                  <a:pt x="96" y="194"/>
                </a:lnTo>
                <a:lnTo>
                  <a:pt x="94" y="196"/>
                </a:lnTo>
                <a:lnTo>
                  <a:pt x="92" y="196"/>
                </a:lnTo>
                <a:lnTo>
                  <a:pt x="90" y="194"/>
                </a:lnTo>
                <a:lnTo>
                  <a:pt x="90" y="192"/>
                </a:lnTo>
                <a:lnTo>
                  <a:pt x="90" y="194"/>
                </a:lnTo>
                <a:lnTo>
                  <a:pt x="88" y="194"/>
                </a:lnTo>
                <a:lnTo>
                  <a:pt x="86" y="194"/>
                </a:lnTo>
                <a:lnTo>
                  <a:pt x="84" y="194"/>
                </a:lnTo>
                <a:lnTo>
                  <a:pt x="82" y="192"/>
                </a:lnTo>
                <a:lnTo>
                  <a:pt x="80" y="190"/>
                </a:lnTo>
                <a:lnTo>
                  <a:pt x="82" y="192"/>
                </a:lnTo>
                <a:lnTo>
                  <a:pt x="82" y="194"/>
                </a:lnTo>
                <a:lnTo>
                  <a:pt x="82" y="196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78" y="192"/>
                </a:lnTo>
                <a:lnTo>
                  <a:pt x="80" y="194"/>
                </a:lnTo>
                <a:lnTo>
                  <a:pt x="80" y="196"/>
                </a:lnTo>
                <a:lnTo>
                  <a:pt x="78" y="198"/>
                </a:lnTo>
                <a:lnTo>
                  <a:pt x="78" y="196"/>
                </a:lnTo>
                <a:lnTo>
                  <a:pt x="76" y="196"/>
                </a:lnTo>
                <a:lnTo>
                  <a:pt x="78" y="194"/>
                </a:lnTo>
                <a:lnTo>
                  <a:pt x="76" y="192"/>
                </a:lnTo>
                <a:lnTo>
                  <a:pt x="76" y="190"/>
                </a:lnTo>
                <a:lnTo>
                  <a:pt x="76" y="192"/>
                </a:lnTo>
                <a:lnTo>
                  <a:pt x="76" y="194"/>
                </a:lnTo>
                <a:lnTo>
                  <a:pt x="76" y="196"/>
                </a:lnTo>
                <a:lnTo>
                  <a:pt x="76" y="198"/>
                </a:lnTo>
                <a:lnTo>
                  <a:pt x="74" y="198"/>
                </a:lnTo>
                <a:lnTo>
                  <a:pt x="74" y="196"/>
                </a:lnTo>
                <a:lnTo>
                  <a:pt x="74" y="194"/>
                </a:lnTo>
                <a:lnTo>
                  <a:pt x="74" y="196"/>
                </a:lnTo>
                <a:lnTo>
                  <a:pt x="74" y="194"/>
                </a:lnTo>
                <a:lnTo>
                  <a:pt x="74" y="196"/>
                </a:lnTo>
                <a:lnTo>
                  <a:pt x="74" y="198"/>
                </a:lnTo>
                <a:lnTo>
                  <a:pt x="72" y="198"/>
                </a:lnTo>
                <a:lnTo>
                  <a:pt x="72" y="196"/>
                </a:lnTo>
                <a:lnTo>
                  <a:pt x="72" y="198"/>
                </a:lnTo>
                <a:lnTo>
                  <a:pt x="72" y="200"/>
                </a:lnTo>
                <a:lnTo>
                  <a:pt x="70" y="198"/>
                </a:lnTo>
                <a:lnTo>
                  <a:pt x="68" y="200"/>
                </a:lnTo>
                <a:lnTo>
                  <a:pt x="66" y="200"/>
                </a:lnTo>
                <a:lnTo>
                  <a:pt x="66" y="198"/>
                </a:lnTo>
                <a:lnTo>
                  <a:pt x="66" y="196"/>
                </a:lnTo>
                <a:lnTo>
                  <a:pt x="66" y="198"/>
                </a:lnTo>
                <a:lnTo>
                  <a:pt x="66" y="200"/>
                </a:lnTo>
                <a:lnTo>
                  <a:pt x="64" y="200"/>
                </a:lnTo>
                <a:lnTo>
                  <a:pt x="62" y="198"/>
                </a:lnTo>
                <a:lnTo>
                  <a:pt x="62" y="200"/>
                </a:lnTo>
                <a:lnTo>
                  <a:pt x="62" y="198"/>
                </a:lnTo>
                <a:lnTo>
                  <a:pt x="60" y="198"/>
                </a:lnTo>
                <a:lnTo>
                  <a:pt x="58" y="196"/>
                </a:lnTo>
                <a:lnTo>
                  <a:pt x="56" y="194"/>
                </a:lnTo>
                <a:lnTo>
                  <a:pt x="54" y="192"/>
                </a:lnTo>
                <a:lnTo>
                  <a:pt x="54" y="190"/>
                </a:lnTo>
                <a:lnTo>
                  <a:pt x="52" y="188"/>
                </a:lnTo>
                <a:lnTo>
                  <a:pt x="52" y="186"/>
                </a:lnTo>
                <a:lnTo>
                  <a:pt x="52" y="184"/>
                </a:lnTo>
                <a:lnTo>
                  <a:pt x="52" y="182"/>
                </a:lnTo>
                <a:lnTo>
                  <a:pt x="50" y="182"/>
                </a:lnTo>
                <a:lnTo>
                  <a:pt x="50" y="180"/>
                </a:lnTo>
                <a:lnTo>
                  <a:pt x="50" y="178"/>
                </a:lnTo>
                <a:lnTo>
                  <a:pt x="52" y="178"/>
                </a:lnTo>
                <a:lnTo>
                  <a:pt x="54" y="178"/>
                </a:lnTo>
                <a:lnTo>
                  <a:pt x="52" y="176"/>
                </a:lnTo>
                <a:lnTo>
                  <a:pt x="54" y="174"/>
                </a:lnTo>
                <a:lnTo>
                  <a:pt x="52" y="174"/>
                </a:lnTo>
                <a:lnTo>
                  <a:pt x="52" y="176"/>
                </a:lnTo>
                <a:lnTo>
                  <a:pt x="50" y="176"/>
                </a:lnTo>
                <a:lnTo>
                  <a:pt x="48" y="176"/>
                </a:lnTo>
                <a:lnTo>
                  <a:pt x="46" y="174"/>
                </a:lnTo>
                <a:lnTo>
                  <a:pt x="48" y="172"/>
                </a:lnTo>
                <a:lnTo>
                  <a:pt x="48" y="174"/>
                </a:lnTo>
                <a:lnTo>
                  <a:pt x="50" y="172"/>
                </a:lnTo>
                <a:lnTo>
                  <a:pt x="52" y="172"/>
                </a:lnTo>
                <a:lnTo>
                  <a:pt x="50" y="172"/>
                </a:lnTo>
                <a:lnTo>
                  <a:pt x="50" y="170"/>
                </a:lnTo>
                <a:lnTo>
                  <a:pt x="48" y="172"/>
                </a:lnTo>
                <a:lnTo>
                  <a:pt x="46" y="172"/>
                </a:lnTo>
                <a:lnTo>
                  <a:pt x="44" y="170"/>
                </a:lnTo>
                <a:lnTo>
                  <a:pt x="46" y="168"/>
                </a:lnTo>
                <a:lnTo>
                  <a:pt x="48" y="166"/>
                </a:lnTo>
                <a:lnTo>
                  <a:pt x="46" y="168"/>
                </a:lnTo>
                <a:lnTo>
                  <a:pt x="44" y="170"/>
                </a:lnTo>
                <a:lnTo>
                  <a:pt x="44" y="168"/>
                </a:lnTo>
                <a:lnTo>
                  <a:pt x="42" y="166"/>
                </a:lnTo>
                <a:lnTo>
                  <a:pt x="40" y="164"/>
                </a:lnTo>
                <a:lnTo>
                  <a:pt x="38" y="162"/>
                </a:lnTo>
                <a:lnTo>
                  <a:pt x="36" y="160"/>
                </a:lnTo>
                <a:lnTo>
                  <a:pt x="36" y="158"/>
                </a:lnTo>
                <a:lnTo>
                  <a:pt x="34" y="158"/>
                </a:lnTo>
                <a:lnTo>
                  <a:pt x="32" y="156"/>
                </a:lnTo>
                <a:lnTo>
                  <a:pt x="30" y="156"/>
                </a:lnTo>
                <a:lnTo>
                  <a:pt x="28" y="156"/>
                </a:lnTo>
                <a:lnTo>
                  <a:pt x="26" y="156"/>
                </a:lnTo>
                <a:lnTo>
                  <a:pt x="24" y="156"/>
                </a:lnTo>
                <a:lnTo>
                  <a:pt x="22" y="156"/>
                </a:lnTo>
                <a:lnTo>
                  <a:pt x="20" y="156"/>
                </a:lnTo>
                <a:lnTo>
                  <a:pt x="18" y="156"/>
                </a:lnTo>
                <a:lnTo>
                  <a:pt x="16" y="156"/>
                </a:lnTo>
                <a:lnTo>
                  <a:pt x="14" y="156"/>
                </a:lnTo>
                <a:lnTo>
                  <a:pt x="14" y="154"/>
                </a:lnTo>
                <a:lnTo>
                  <a:pt x="16" y="154"/>
                </a:lnTo>
                <a:lnTo>
                  <a:pt x="18" y="154"/>
                </a:lnTo>
                <a:lnTo>
                  <a:pt x="20" y="154"/>
                </a:lnTo>
                <a:lnTo>
                  <a:pt x="22" y="152"/>
                </a:lnTo>
                <a:lnTo>
                  <a:pt x="20" y="152"/>
                </a:lnTo>
                <a:lnTo>
                  <a:pt x="18" y="152"/>
                </a:lnTo>
                <a:lnTo>
                  <a:pt x="16" y="154"/>
                </a:lnTo>
                <a:lnTo>
                  <a:pt x="14" y="152"/>
                </a:lnTo>
                <a:lnTo>
                  <a:pt x="14" y="154"/>
                </a:lnTo>
                <a:lnTo>
                  <a:pt x="14" y="156"/>
                </a:lnTo>
                <a:lnTo>
                  <a:pt x="12" y="156"/>
                </a:lnTo>
                <a:lnTo>
                  <a:pt x="10" y="156"/>
                </a:lnTo>
                <a:lnTo>
                  <a:pt x="8" y="156"/>
                </a:lnTo>
                <a:lnTo>
                  <a:pt x="6" y="156"/>
                </a:lnTo>
                <a:lnTo>
                  <a:pt x="4" y="156"/>
                </a:lnTo>
                <a:lnTo>
                  <a:pt x="2" y="156"/>
                </a:lnTo>
                <a:lnTo>
                  <a:pt x="2" y="154"/>
                </a:lnTo>
                <a:lnTo>
                  <a:pt x="2" y="152"/>
                </a:lnTo>
                <a:lnTo>
                  <a:pt x="2" y="150"/>
                </a:lnTo>
                <a:lnTo>
                  <a:pt x="2" y="148"/>
                </a:lnTo>
                <a:lnTo>
                  <a:pt x="2" y="146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4" y="134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2" y="126"/>
                </a:lnTo>
                <a:lnTo>
                  <a:pt x="0" y="1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4" name="Freeform 2368">
            <a:extLst>
              <a:ext uri="{FF2B5EF4-FFF2-40B4-BE49-F238E27FC236}">
                <a16:creationId xmlns:a16="http://schemas.microsoft.com/office/drawing/2014/main" id="{CC53B156-8AC7-4A26-8F4C-A312E97DF465}"/>
              </a:ext>
            </a:extLst>
          </p:cNvPr>
          <p:cNvSpPr>
            <a:spLocks/>
          </p:cNvSpPr>
          <p:nvPr/>
        </p:nvSpPr>
        <p:spPr bwMode="auto">
          <a:xfrm>
            <a:off x="4603753" y="2144714"/>
            <a:ext cx="250825" cy="184151"/>
          </a:xfrm>
          <a:custGeom>
            <a:avLst/>
            <a:gdLst>
              <a:gd name="T0" fmla="*/ 5040313 w 158"/>
              <a:gd name="T1" fmla="*/ 90725625 h 116"/>
              <a:gd name="T2" fmla="*/ 10080625 w 158"/>
              <a:gd name="T3" fmla="*/ 80645000 h 116"/>
              <a:gd name="T4" fmla="*/ 5040313 w 158"/>
              <a:gd name="T5" fmla="*/ 60483750 h 116"/>
              <a:gd name="T6" fmla="*/ 15120938 w 158"/>
              <a:gd name="T7" fmla="*/ 50403125 h 116"/>
              <a:gd name="T8" fmla="*/ 5040313 w 158"/>
              <a:gd name="T9" fmla="*/ 50403125 h 116"/>
              <a:gd name="T10" fmla="*/ 20161250 w 158"/>
              <a:gd name="T11" fmla="*/ 40322500 h 116"/>
              <a:gd name="T12" fmla="*/ 45362813 w 158"/>
              <a:gd name="T13" fmla="*/ 35282188 h 116"/>
              <a:gd name="T14" fmla="*/ 75604688 w 158"/>
              <a:gd name="T15" fmla="*/ 30241875 h 116"/>
              <a:gd name="T16" fmla="*/ 100806250 w 158"/>
              <a:gd name="T17" fmla="*/ 15120938 h 116"/>
              <a:gd name="T18" fmla="*/ 136088438 w 158"/>
              <a:gd name="T19" fmla="*/ 5040313 h 116"/>
              <a:gd name="T20" fmla="*/ 171370625 w 158"/>
              <a:gd name="T21" fmla="*/ 5040313 h 116"/>
              <a:gd name="T22" fmla="*/ 166330313 w 158"/>
              <a:gd name="T23" fmla="*/ 20161250 h 116"/>
              <a:gd name="T24" fmla="*/ 191531875 w 158"/>
              <a:gd name="T25" fmla="*/ 25201563 h 116"/>
              <a:gd name="T26" fmla="*/ 201612500 w 158"/>
              <a:gd name="T27" fmla="*/ 25201563 h 116"/>
              <a:gd name="T28" fmla="*/ 211693125 w 158"/>
              <a:gd name="T29" fmla="*/ 25201563 h 116"/>
              <a:gd name="T30" fmla="*/ 226814063 w 158"/>
              <a:gd name="T31" fmla="*/ 20161250 h 116"/>
              <a:gd name="T32" fmla="*/ 262096250 w 158"/>
              <a:gd name="T33" fmla="*/ 25201563 h 116"/>
              <a:gd name="T34" fmla="*/ 317539688 w 158"/>
              <a:gd name="T35" fmla="*/ 25201563 h 116"/>
              <a:gd name="T36" fmla="*/ 347781563 w 158"/>
              <a:gd name="T37" fmla="*/ 30241875 h 116"/>
              <a:gd name="T38" fmla="*/ 362902500 w 158"/>
              <a:gd name="T39" fmla="*/ 45362813 h 116"/>
              <a:gd name="T40" fmla="*/ 367942813 w 158"/>
              <a:gd name="T41" fmla="*/ 65524063 h 116"/>
              <a:gd name="T42" fmla="*/ 383063750 w 158"/>
              <a:gd name="T43" fmla="*/ 90725625 h 116"/>
              <a:gd name="T44" fmla="*/ 378023438 w 158"/>
              <a:gd name="T45" fmla="*/ 110886875 h 116"/>
              <a:gd name="T46" fmla="*/ 357862188 w 158"/>
              <a:gd name="T47" fmla="*/ 126007813 h 116"/>
              <a:gd name="T48" fmla="*/ 372983125 w 158"/>
              <a:gd name="T49" fmla="*/ 141128750 h 116"/>
              <a:gd name="T50" fmla="*/ 372983125 w 158"/>
              <a:gd name="T51" fmla="*/ 156249688 h 116"/>
              <a:gd name="T52" fmla="*/ 378023438 w 158"/>
              <a:gd name="T53" fmla="*/ 181451250 h 116"/>
              <a:gd name="T54" fmla="*/ 398184688 w 158"/>
              <a:gd name="T55" fmla="*/ 201612500 h 116"/>
              <a:gd name="T56" fmla="*/ 398184688 w 158"/>
              <a:gd name="T57" fmla="*/ 216733438 h 116"/>
              <a:gd name="T58" fmla="*/ 378023438 w 158"/>
              <a:gd name="T59" fmla="*/ 231854375 h 116"/>
              <a:gd name="T60" fmla="*/ 357862188 w 158"/>
              <a:gd name="T61" fmla="*/ 252015625 h 116"/>
              <a:gd name="T62" fmla="*/ 347781563 w 158"/>
              <a:gd name="T63" fmla="*/ 267136563 h 116"/>
              <a:gd name="T64" fmla="*/ 352821875 w 158"/>
              <a:gd name="T65" fmla="*/ 287297813 h 116"/>
              <a:gd name="T66" fmla="*/ 327620313 w 158"/>
              <a:gd name="T67" fmla="*/ 287297813 h 116"/>
              <a:gd name="T68" fmla="*/ 297378438 w 158"/>
              <a:gd name="T69" fmla="*/ 272176875 h 116"/>
              <a:gd name="T70" fmla="*/ 272176875 w 158"/>
              <a:gd name="T71" fmla="*/ 277217188 h 116"/>
              <a:gd name="T72" fmla="*/ 246975313 w 158"/>
              <a:gd name="T73" fmla="*/ 277217188 h 116"/>
              <a:gd name="T74" fmla="*/ 231854375 w 158"/>
              <a:gd name="T75" fmla="*/ 277217188 h 116"/>
              <a:gd name="T76" fmla="*/ 211693125 w 158"/>
              <a:gd name="T77" fmla="*/ 267136563 h 116"/>
              <a:gd name="T78" fmla="*/ 191531875 w 158"/>
              <a:gd name="T79" fmla="*/ 267136563 h 116"/>
              <a:gd name="T80" fmla="*/ 176410938 w 158"/>
              <a:gd name="T81" fmla="*/ 246975313 h 116"/>
              <a:gd name="T82" fmla="*/ 156249688 w 158"/>
              <a:gd name="T83" fmla="*/ 241935000 h 116"/>
              <a:gd name="T84" fmla="*/ 141128750 w 158"/>
              <a:gd name="T85" fmla="*/ 231854375 h 116"/>
              <a:gd name="T86" fmla="*/ 120967500 w 158"/>
              <a:gd name="T87" fmla="*/ 221773750 h 116"/>
              <a:gd name="T88" fmla="*/ 105846563 w 158"/>
              <a:gd name="T89" fmla="*/ 236894688 h 116"/>
              <a:gd name="T90" fmla="*/ 85685313 w 158"/>
              <a:gd name="T91" fmla="*/ 221773750 h 116"/>
              <a:gd name="T92" fmla="*/ 80645000 w 158"/>
              <a:gd name="T93" fmla="*/ 211693125 h 116"/>
              <a:gd name="T94" fmla="*/ 55443438 w 158"/>
              <a:gd name="T95" fmla="*/ 206652813 h 116"/>
              <a:gd name="T96" fmla="*/ 35282188 w 158"/>
              <a:gd name="T97" fmla="*/ 191531875 h 116"/>
              <a:gd name="T98" fmla="*/ 30241875 w 158"/>
              <a:gd name="T99" fmla="*/ 196572188 h 116"/>
              <a:gd name="T100" fmla="*/ 35282188 w 158"/>
              <a:gd name="T101" fmla="*/ 176410938 h 116"/>
              <a:gd name="T102" fmla="*/ 25201563 w 158"/>
              <a:gd name="T103" fmla="*/ 161290000 h 116"/>
              <a:gd name="T104" fmla="*/ 20161250 w 158"/>
              <a:gd name="T105" fmla="*/ 141128750 h 116"/>
              <a:gd name="T106" fmla="*/ 15120938 w 158"/>
              <a:gd name="T107" fmla="*/ 126007813 h 116"/>
              <a:gd name="T108" fmla="*/ 10080625 w 158"/>
              <a:gd name="T109" fmla="*/ 110886875 h 11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8" h="116">
                <a:moveTo>
                  <a:pt x="0" y="40"/>
                </a:moveTo>
                <a:lnTo>
                  <a:pt x="0" y="40"/>
                </a:lnTo>
                <a:lnTo>
                  <a:pt x="0" y="38"/>
                </a:lnTo>
                <a:lnTo>
                  <a:pt x="2" y="36"/>
                </a:lnTo>
                <a:lnTo>
                  <a:pt x="2" y="34"/>
                </a:lnTo>
                <a:lnTo>
                  <a:pt x="4" y="34"/>
                </a:lnTo>
                <a:lnTo>
                  <a:pt x="2" y="34"/>
                </a:lnTo>
                <a:lnTo>
                  <a:pt x="4" y="32"/>
                </a:lnTo>
                <a:lnTo>
                  <a:pt x="4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2" y="22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6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lnTo>
                  <a:pt x="30" y="12"/>
                </a:lnTo>
                <a:lnTo>
                  <a:pt x="32" y="10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42" y="4"/>
                </a:lnTo>
                <a:lnTo>
                  <a:pt x="44" y="4"/>
                </a:lnTo>
                <a:lnTo>
                  <a:pt x="46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60" y="0"/>
                </a:lnTo>
                <a:lnTo>
                  <a:pt x="62" y="0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4"/>
                </a:lnTo>
                <a:lnTo>
                  <a:pt x="68" y="2"/>
                </a:lnTo>
                <a:lnTo>
                  <a:pt x="66" y="2"/>
                </a:lnTo>
                <a:lnTo>
                  <a:pt x="64" y="2"/>
                </a:lnTo>
                <a:lnTo>
                  <a:pt x="66" y="4"/>
                </a:lnTo>
                <a:lnTo>
                  <a:pt x="66" y="6"/>
                </a:lnTo>
                <a:lnTo>
                  <a:pt x="66" y="8"/>
                </a:lnTo>
                <a:lnTo>
                  <a:pt x="68" y="8"/>
                </a:lnTo>
                <a:lnTo>
                  <a:pt x="70" y="10"/>
                </a:lnTo>
                <a:lnTo>
                  <a:pt x="72" y="10"/>
                </a:lnTo>
                <a:lnTo>
                  <a:pt x="74" y="10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2" y="8"/>
                </a:lnTo>
                <a:lnTo>
                  <a:pt x="84" y="8"/>
                </a:lnTo>
                <a:lnTo>
                  <a:pt x="82" y="10"/>
                </a:lnTo>
                <a:lnTo>
                  <a:pt x="80" y="10"/>
                </a:lnTo>
                <a:lnTo>
                  <a:pt x="78" y="10"/>
                </a:lnTo>
                <a:lnTo>
                  <a:pt x="76" y="10"/>
                </a:lnTo>
                <a:lnTo>
                  <a:pt x="78" y="12"/>
                </a:lnTo>
                <a:lnTo>
                  <a:pt x="80" y="12"/>
                </a:lnTo>
                <a:lnTo>
                  <a:pt x="82" y="10"/>
                </a:lnTo>
                <a:lnTo>
                  <a:pt x="84" y="10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8"/>
                </a:lnTo>
                <a:lnTo>
                  <a:pt x="92" y="10"/>
                </a:lnTo>
                <a:lnTo>
                  <a:pt x="94" y="10"/>
                </a:lnTo>
                <a:lnTo>
                  <a:pt x="98" y="10"/>
                </a:lnTo>
                <a:lnTo>
                  <a:pt x="100" y="10"/>
                </a:lnTo>
                <a:lnTo>
                  <a:pt x="104" y="10"/>
                </a:lnTo>
                <a:lnTo>
                  <a:pt x="106" y="10"/>
                </a:lnTo>
                <a:lnTo>
                  <a:pt x="108" y="10"/>
                </a:lnTo>
                <a:lnTo>
                  <a:pt x="120" y="10"/>
                </a:lnTo>
                <a:lnTo>
                  <a:pt x="124" y="10"/>
                </a:lnTo>
                <a:lnTo>
                  <a:pt x="126" y="10"/>
                </a:lnTo>
                <a:lnTo>
                  <a:pt x="128" y="10"/>
                </a:lnTo>
                <a:lnTo>
                  <a:pt x="130" y="10"/>
                </a:lnTo>
                <a:lnTo>
                  <a:pt x="132" y="10"/>
                </a:lnTo>
                <a:lnTo>
                  <a:pt x="134" y="10"/>
                </a:lnTo>
                <a:lnTo>
                  <a:pt x="136" y="10"/>
                </a:lnTo>
                <a:lnTo>
                  <a:pt x="138" y="12"/>
                </a:lnTo>
                <a:lnTo>
                  <a:pt x="140" y="12"/>
                </a:lnTo>
                <a:lnTo>
                  <a:pt x="142" y="14"/>
                </a:lnTo>
                <a:lnTo>
                  <a:pt x="142" y="16"/>
                </a:lnTo>
                <a:lnTo>
                  <a:pt x="144" y="16"/>
                </a:lnTo>
                <a:lnTo>
                  <a:pt x="144" y="18"/>
                </a:lnTo>
                <a:lnTo>
                  <a:pt x="144" y="20"/>
                </a:lnTo>
                <a:lnTo>
                  <a:pt x="144" y="22"/>
                </a:lnTo>
                <a:lnTo>
                  <a:pt x="146" y="22"/>
                </a:lnTo>
                <a:lnTo>
                  <a:pt x="146" y="24"/>
                </a:lnTo>
                <a:lnTo>
                  <a:pt x="146" y="26"/>
                </a:lnTo>
                <a:lnTo>
                  <a:pt x="146" y="28"/>
                </a:lnTo>
                <a:lnTo>
                  <a:pt x="148" y="28"/>
                </a:lnTo>
                <a:lnTo>
                  <a:pt x="148" y="30"/>
                </a:lnTo>
                <a:lnTo>
                  <a:pt x="150" y="32"/>
                </a:lnTo>
                <a:lnTo>
                  <a:pt x="150" y="34"/>
                </a:lnTo>
                <a:lnTo>
                  <a:pt x="150" y="36"/>
                </a:lnTo>
                <a:lnTo>
                  <a:pt x="152" y="36"/>
                </a:lnTo>
                <a:lnTo>
                  <a:pt x="152" y="38"/>
                </a:lnTo>
                <a:lnTo>
                  <a:pt x="152" y="40"/>
                </a:lnTo>
                <a:lnTo>
                  <a:pt x="152" y="42"/>
                </a:lnTo>
                <a:lnTo>
                  <a:pt x="150" y="44"/>
                </a:lnTo>
                <a:lnTo>
                  <a:pt x="148" y="44"/>
                </a:lnTo>
                <a:lnTo>
                  <a:pt x="146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48"/>
                </a:lnTo>
                <a:lnTo>
                  <a:pt x="142" y="50"/>
                </a:lnTo>
                <a:lnTo>
                  <a:pt x="140" y="50"/>
                </a:lnTo>
                <a:lnTo>
                  <a:pt x="142" y="52"/>
                </a:lnTo>
                <a:lnTo>
                  <a:pt x="144" y="52"/>
                </a:lnTo>
                <a:lnTo>
                  <a:pt x="146" y="54"/>
                </a:lnTo>
                <a:lnTo>
                  <a:pt x="148" y="54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2"/>
                </a:lnTo>
                <a:lnTo>
                  <a:pt x="148" y="64"/>
                </a:lnTo>
                <a:lnTo>
                  <a:pt x="148" y="66"/>
                </a:lnTo>
                <a:lnTo>
                  <a:pt x="150" y="68"/>
                </a:lnTo>
                <a:lnTo>
                  <a:pt x="150" y="70"/>
                </a:lnTo>
                <a:lnTo>
                  <a:pt x="150" y="72"/>
                </a:lnTo>
                <a:lnTo>
                  <a:pt x="152" y="72"/>
                </a:lnTo>
                <a:lnTo>
                  <a:pt x="152" y="74"/>
                </a:lnTo>
                <a:lnTo>
                  <a:pt x="154" y="74"/>
                </a:lnTo>
                <a:lnTo>
                  <a:pt x="154" y="76"/>
                </a:lnTo>
                <a:lnTo>
                  <a:pt x="156" y="76"/>
                </a:lnTo>
                <a:lnTo>
                  <a:pt x="156" y="78"/>
                </a:lnTo>
                <a:lnTo>
                  <a:pt x="158" y="80"/>
                </a:lnTo>
                <a:lnTo>
                  <a:pt x="156" y="80"/>
                </a:lnTo>
                <a:lnTo>
                  <a:pt x="156" y="82"/>
                </a:lnTo>
                <a:lnTo>
                  <a:pt x="158" y="84"/>
                </a:lnTo>
                <a:lnTo>
                  <a:pt x="158" y="86"/>
                </a:lnTo>
                <a:lnTo>
                  <a:pt x="156" y="88"/>
                </a:lnTo>
                <a:lnTo>
                  <a:pt x="154" y="88"/>
                </a:lnTo>
                <a:lnTo>
                  <a:pt x="152" y="90"/>
                </a:lnTo>
                <a:lnTo>
                  <a:pt x="150" y="90"/>
                </a:lnTo>
                <a:lnTo>
                  <a:pt x="150" y="92"/>
                </a:lnTo>
                <a:lnTo>
                  <a:pt x="148" y="94"/>
                </a:lnTo>
                <a:lnTo>
                  <a:pt x="146" y="94"/>
                </a:lnTo>
                <a:lnTo>
                  <a:pt x="144" y="98"/>
                </a:lnTo>
                <a:lnTo>
                  <a:pt x="142" y="98"/>
                </a:lnTo>
                <a:lnTo>
                  <a:pt x="142" y="100"/>
                </a:lnTo>
                <a:lnTo>
                  <a:pt x="140" y="102"/>
                </a:lnTo>
                <a:lnTo>
                  <a:pt x="138" y="104"/>
                </a:lnTo>
                <a:lnTo>
                  <a:pt x="138" y="106"/>
                </a:lnTo>
                <a:lnTo>
                  <a:pt x="138" y="108"/>
                </a:lnTo>
                <a:lnTo>
                  <a:pt x="138" y="110"/>
                </a:lnTo>
                <a:lnTo>
                  <a:pt x="138" y="112"/>
                </a:lnTo>
                <a:lnTo>
                  <a:pt x="140" y="114"/>
                </a:lnTo>
                <a:lnTo>
                  <a:pt x="142" y="116"/>
                </a:lnTo>
                <a:lnTo>
                  <a:pt x="140" y="116"/>
                </a:lnTo>
                <a:lnTo>
                  <a:pt x="138" y="116"/>
                </a:lnTo>
                <a:lnTo>
                  <a:pt x="136" y="116"/>
                </a:lnTo>
                <a:lnTo>
                  <a:pt x="134" y="114"/>
                </a:lnTo>
                <a:lnTo>
                  <a:pt x="132" y="114"/>
                </a:lnTo>
                <a:lnTo>
                  <a:pt x="130" y="114"/>
                </a:lnTo>
                <a:lnTo>
                  <a:pt x="128" y="112"/>
                </a:lnTo>
                <a:lnTo>
                  <a:pt x="126" y="112"/>
                </a:lnTo>
                <a:lnTo>
                  <a:pt x="126" y="110"/>
                </a:lnTo>
                <a:lnTo>
                  <a:pt x="124" y="110"/>
                </a:lnTo>
                <a:lnTo>
                  <a:pt x="122" y="108"/>
                </a:lnTo>
                <a:lnTo>
                  <a:pt x="120" y="108"/>
                </a:lnTo>
                <a:lnTo>
                  <a:pt x="118" y="108"/>
                </a:lnTo>
                <a:lnTo>
                  <a:pt x="116" y="108"/>
                </a:lnTo>
                <a:lnTo>
                  <a:pt x="114" y="108"/>
                </a:lnTo>
                <a:lnTo>
                  <a:pt x="112" y="108"/>
                </a:lnTo>
                <a:lnTo>
                  <a:pt x="112" y="110"/>
                </a:lnTo>
                <a:lnTo>
                  <a:pt x="110" y="110"/>
                </a:lnTo>
                <a:lnTo>
                  <a:pt x="108" y="110"/>
                </a:lnTo>
                <a:lnTo>
                  <a:pt x="106" y="108"/>
                </a:lnTo>
                <a:lnTo>
                  <a:pt x="104" y="110"/>
                </a:lnTo>
                <a:lnTo>
                  <a:pt x="102" y="108"/>
                </a:lnTo>
                <a:lnTo>
                  <a:pt x="100" y="108"/>
                </a:lnTo>
                <a:lnTo>
                  <a:pt x="98" y="110"/>
                </a:lnTo>
                <a:lnTo>
                  <a:pt x="96" y="112"/>
                </a:lnTo>
                <a:lnTo>
                  <a:pt x="94" y="112"/>
                </a:lnTo>
                <a:lnTo>
                  <a:pt x="92" y="112"/>
                </a:lnTo>
                <a:lnTo>
                  <a:pt x="92" y="110"/>
                </a:lnTo>
                <a:lnTo>
                  <a:pt x="92" y="108"/>
                </a:lnTo>
                <a:lnTo>
                  <a:pt x="90" y="108"/>
                </a:lnTo>
                <a:lnTo>
                  <a:pt x="88" y="108"/>
                </a:lnTo>
                <a:lnTo>
                  <a:pt x="86" y="106"/>
                </a:lnTo>
                <a:lnTo>
                  <a:pt x="84" y="106"/>
                </a:lnTo>
                <a:lnTo>
                  <a:pt x="82" y="108"/>
                </a:lnTo>
                <a:lnTo>
                  <a:pt x="80" y="108"/>
                </a:lnTo>
                <a:lnTo>
                  <a:pt x="78" y="108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4" y="102"/>
                </a:lnTo>
                <a:lnTo>
                  <a:pt x="72" y="102"/>
                </a:lnTo>
                <a:lnTo>
                  <a:pt x="72" y="100"/>
                </a:lnTo>
                <a:lnTo>
                  <a:pt x="72" y="98"/>
                </a:lnTo>
                <a:lnTo>
                  <a:pt x="70" y="98"/>
                </a:lnTo>
                <a:lnTo>
                  <a:pt x="68" y="98"/>
                </a:lnTo>
                <a:lnTo>
                  <a:pt x="66" y="98"/>
                </a:lnTo>
                <a:lnTo>
                  <a:pt x="64" y="96"/>
                </a:lnTo>
                <a:lnTo>
                  <a:pt x="62" y="96"/>
                </a:lnTo>
                <a:lnTo>
                  <a:pt x="60" y="96"/>
                </a:lnTo>
                <a:lnTo>
                  <a:pt x="58" y="94"/>
                </a:lnTo>
                <a:lnTo>
                  <a:pt x="58" y="92"/>
                </a:lnTo>
                <a:lnTo>
                  <a:pt x="58" y="90"/>
                </a:lnTo>
                <a:lnTo>
                  <a:pt x="56" y="92"/>
                </a:lnTo>
                <a:lnTo>
                  <a:pt x="54" y="92"/>
                </a:lnTo>
                <a:lnTo>
                  <a:pt x="52" y="92"/>
                </a:lnTo>
                <a:lnTo>
                  <a:pt x="52" y="90"/>
                </a:lnTo>
                <a:lnTo>
                  <a:pt x="50" y="90"/>
                </a:lnTo>
                <a:lnTo>
                  <a:pt x="48" y="88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6" y="92"/>
                </a:lnTo>
                <a:lnTo>
                  <a:pt x="44" y="92"/>
                </a:lnTo>
                <a:lnTo>
                  <a:pt x="42" y="94"/>
                </a:lnTo>
                <a:lnTo>
                  <a:pt x="40" y="94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34" y="88"/>
                </a:lnTo>
                <a:lnTo>
                  <a:pt x="34" y="86"/>
                </a:lnTo>
                <a:lnTo>
                  <a:pt x="36" y="86"/>
                </a:lnTo>
                <a:lnTo>
                  <a:pt x="36" y="84"/>
                </a:lnTo>
                <a:lnTo>
                  <a:pt x="34" y="84"/>
                </a:lnTo>
                <a:lnTo>
                  <a:pt x="32" y="84"/>
                </a:lnTo>
                <a:lnTo>
                  <a:pt x="30" y="84"/>
                </a:lnTo>
                <a:lnTo>
                  <a:pt x="30" y="82"/>
                </a:lnTo>
                <a:lnTo>
                  <a:pt x="28" y="82"/>
                </a:lnTo>
                <a:lnTo>
                  <a:pt x="26" y="82"/>
                </a:lnTo>
                <a:lnTo>
                  <a:pt x="24" y="82"/>
                </a:lnTo>
                <a:lnTo>
                  <a:pt x="22" y="82"/>
                </a:lnTo>
                <a:lnTo>
                  <a:pt x="20" y="80"/>
                </a:lnTo>
                <a:lnTo>
                  <a:pt x="18" y="80"/>
                </a:lnTo>
                <a:lnTo>
                  <a:pt x="18" y="78"/>
                </a:lnTo>
                <a:lnTo>
                  <a:pt x="18" y="76"/>
                </a:lnTo>
                <a:lnTo>
                  <a:pt x="16" y="76"/>
                </a:lnTo>
                <a:lnTo>
                  <a:pt x="14" y="76"/>
                </a:lnTo>
                <a:lnTo>
                  <a:pt x="14" y="80"/>
                </a:lnTo>
                <a:lnTo>
                  <a:pt x="12" y="80"/>
                </a:lnTo>
                <a:lnTo>
                  <a:pt x="12" y="78"/>
                </a:lnTo>
                <a:lnTo>
                  <a:pt x="12" y="76"/>
                </a:lnTo>
                <a:lnTo>
                  <a:pt x="14" y="76"/>
                </a:lnTo>
                <a:lnTo>
                  <a:pt x="14" y="74"/>
                </a:lnTo>
                <a:lnTo>
                  <a:pt x="14" y="72"/>
                </a:lnTo>
                <a:lnTo>
                  <a:pt x="14" y="70"/>
                </a:lnTo>
                <a:lnTo>
                  <a:pt x="14" y="68"/>
                </a:lnTo>
                <a:lnTo>
                  <a:pt x="12" y="66"/>
                </a:lnTo>
                <a:lnTo>
                  <a:pt x="10" y="66"/>
                </a:lnTo>
                <a:lnTo>
                  <a:pt x="10" y="64"/>
                </a:lnTo>
                <a:lnTo>
                  <a:pt x="8" y="62"/>
                </a:lnTo>
                <a:lnTo>
                  <a:pt x="6" y="60"/>
                </a:lnTo>
                <a:lnTo>
                  <a:pt x="8" y="58"/>
                </a:lnTo>
                <a:lnTo>
                  <a:pt x="8" y="56"/>
                </a:lnTo>
                <a:lnTo>
                  <a:pt x="10" y="56"/>
                </a:lnTo>
                <a:lnTo>
                  <a:pt x="8" y="54"/>
                </a:lnTo>
                <a:lnTo>
                  <a:pt x="8" y="52"/>
                </a:lnTo>
                <a:lnTo>
                  <a:pt x="6" y="50"/>
                </a:lnTo>
                <a:lnTo>
                  <a:pt x="6" y="48"/>
                </a:lnTo>
                <a:lnTo>
                  <a:pt x="8" y="46"/>
                </a:lnTo>
                <a:lnTo>
                  <a:pt x="6" y="46"/>
                </a:lnTo>
                <a:lnTo>
                  <a:pt x="6" y="44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5" name="Freeform 2369">
            <a:extLst>
              <a:ext uri="{FF2B5EF4-FFF2-40B4-BE49-F238E27FC236}">
                <a16:creationId xmlns:a16="http://schemas.microsoft.com/office/drawing/2014/main" id="{032165E2-AB8B-41A4-935F-64478DC9C30A}"/>
              </a:ext>
            </a:extLst>
          </p:cNvPr>
          <p:cNvSpPr>
            <a:spLocks/>
          </p:cNvSpPr>
          <p:nvPr/>
        </p:nvSpPr>
        <p:spPr bwMode="auto">
          <a:xfrm>
            <a:off x="4603753" y="2144714"/>
            <a:ext cx="250825" cy="184151"/>
          </a:xfrm>
          <a:custGeom>
            <a:avLst/>
            <a:gdLst>
              <a:gd name="T0" fmla="*/ 5040313 w 158"/>
              <a:gd name="T1" fmla="*/ 90725625 h 116"/>
              <a:gd name="T2" fmla="*/ 10080625 w 158"/>
              <a:gd name="T3" fmla="*/ 80645000 h 116"/>
              <a:gd name="T4" fmla="*/ 5040313 w 158"/>
              <a:gd name="T5" fmla="*/ 60483750 h 116"/>
              <a:gd name="T6" fmla="*/ 15120938 w 158"/>
              <a:gd name="T7" fmla="*/ 50403125 h 116"/>
              <a:gd name="T8" fmla="*/ 5040313 w 158"/>
              <a:gd name="T9" fmla="*/ 50403125 h 116"/>
              <a:gd name="T10" fmla="*/ 20161250 w 158"/>
              <a:gd name="T11" fmla="*/ 40322500 h 116"/>
              <a:gd name="T12" fmla="*/ 45362813 w 158"/>
              <a:gd name="T13" fmla="*/ 35282188 h 116"/>
              <a:gd name="T14" fmla="*/ 75604688 w 158"/>
              <a:gd name="T15" fmla="*/ 30241875 h 116"/>
              <a:gd name="T16" fmla="*/ 100806250 w 158"/>
              <a:gd name="T17" fmla="*/ 15120938 h 116"/>
              <a:gd name="T18" fmla="*/ 136088438 w 158"/>
              <a:gd name="T19" fmla="*/ 5040313 h 116"/>
              <a:gd name="T20" fmla="*/ 171370625 w 158"/>
              <a:gd name="T21" fmla="*/ 5040313 h 116"/>
              <a:gd name="T22" fmla="*/ 166330313 w 158"/>
              <a:gd name="T23" fmla="*/ 20161250 h 116"/>
              <a:gd name="T24" fmla="*/ 191531875 w 158"/>
              <a:gd name="T25" fmla="*/ 25201563 h 116"/>
              <a:gd name="T26" fmla="*/ 201612500 w 158"/>
              <a:gd name="T27" fmla="*/ 25201563 h 116"/>
              <a:gd name="T28" fmla="*/ 211693125 w 158"/>
              <a:gd name="T29" fmla="*/ 25201563 h 116"/>
              <a:gd name="T30" fmla="*/ 226814063 w 158"/>
              <a:gd name="T31" fmla="*/ 20161250 h 116"/>
              <a:gd name="T32" fmla="*/ 262096250 w 158"/>
              <a:gd name="T33" fmla="*/ 25201563 h 116"/>
              <a:gd name="T34" fmla="*/ 317539688 w 158"/>
              <a:gd name="T35" fmla="*/ 25201563 h 116"/>
              <a:gd name="T36" fmla="*/ 347781563 w 158"/>
              <a:gd name="T37" fmla="*/ 30241875 h 116"/>
              <a:gd name="T38" fmla="*/ 362902500 w 158"/>
              <a:gd name="T39" fmla="*/ 45362813 h 116"/>
              <a:gd name="T40" fmla="*/ 367942813 w 158"/>
              <a:gd name="T41" fmla="*/ 65524063 h 116"/>
              <a:gd name="T42" fmla="*/ 383063750 w 158"/>
              <a:gd name="T43" fmla="*/ 90725625 h 116"/>
              <a:gd name="T44" fmla="*/ 378023438 w 158"/>
              <a:gd name="T45" fmla="*/ 110886875 h 116"/>
              <a:gd name="T46" fmla="*/ 357862188 w 158"/>
              <a:gd name="T47" fmla="*/ 126007813 h 116"/>
              <a:gd name="T48" fmla="*/ 372983125 w 158"/>
              <a:gd name="T49" fmla="*/ 141128750 h 116"/>
              <a:gd name="T50" fmla="*/ 372983125 w 158"/>
              <a:gd name="T51" fmla="*/ 156249688 h 116"/>
              <a:gd name="T52" fmla="*/ 378023438 w 158"/>
              <a:gd name="T53" fmla="*/ 181451250 h 116"/>
              <a:gd name="T54" fmla="*/ 398184688 w 158"/>
              <a:gd name="T55" fmla="*/ 201612500 h 116"/>
              <a:gd name="T56" fmla="*/ 398184688 w 158"/>
              <a:gd name="T57" fmla="*/ 216733438 h 116"/>
              <a:gd name="T58" fmla="*/ 378023438 w 158"/>
              <a:gd name="T59" fmla="*/ 231854375 h 116"/>
              <a:gd name="T60" fmla="*/ 357862188 w 158"/>
              <a:gd name="T61" fmla="*/ 252015625 h 116"/>
              <a:gd name="T62" fmla="*/ 347781563 w 158"/>
              <a:gd name="T63" fmla="*/ 267136563 h 116"/>
              <a:gd name="T64" fmla="*/ 352821875 w 158"/>
              <a:gd name="T65" fmla="*/ 287297813 h 116"/>
              <a:gd name="T66" fmla="*/ 327620313 w 158"/>
              <a:gd name="T67" fmla="*/ 287297813 h 116"/>
              <a:gd name="T68" fmla="*/ 297378438 w 158"/>
              <a:gd name="T69" fmla="*/ 272176875 h 116"/>
              <a:gd name="T70" fmla="*/ 272176875 w 158"/>
              <a:gd name="T71" fmla="*/ 277217188 h 116"/>
              <a:gd name="T72" fmla="*/ 246975313 w 158"/>
              <a:gd name="T73" fmla="*/ 277217188 h 116"/>
              <a:gd name="T74" fmla="*/ 231854375 w 158"/>
              <a:gd name="T75" fmla="*/ 277217188 h 116"/>
              <a:gd name="T76" fmla="*/ 211693125 w 158"/>
              <a:gd name="T77" fmla="*/ 267136563 h 116"/>
              <a:gd name="T78" fmla="*/ 191531875 w 158"/>
              <a:gd name="T79" fmla="*/ 267136563 h 116"/>
              <a:gd name="T80" fmla="*/ 176410938 w 158"/>
              <a:gd name="T81" fmla="*/ 246975313 h 116"/>
              <a:gd name="T82" fmla="*/ 156249688 w 158"/>
              <a:gd name="T83" fmla="*/ 241935000 h 116"/>
              <a:gd name="T84" fmla="*/ 141128750 w 158"/>
              <a:gd name="T85" fmla="*/ 231854375 h 116"/>
              <a:gd name="T86" fmla="*/ 120967500 w 158"/>
              <a:gd name="T87" fmla="*/ 221773750 h 116"/>
              <a:gd name="T88" fmla="*/ 105846563 w 158"/>
              <a:gd name="T89" fmla="*/ 236894688 h 116"/>
              <a:gd name="T90" fmla="*/ 85685313 w 158"/>
              <a:gd name="T91" fmla="*/ 221773750 h 116"/>
              <a:gd name="T92" fmla="*/ 80645000 w 158"/>
              <a:gd name="T93" fmla="*/ 211693125 h 116"/>
              <a:gd name="T94" fmla="*/ 55443438 w 158"/>
              <a:gd name="T95" fmla="*/ 206652813 h 116"/>
              <a:gd name="T96" fmla="*/ 35282188 w 158"/>
              <a:gd name="T97" fmla="*/ 191531875 h 116"/>
              <a:gd name="T98" fmla="*/ 30241875 w 158"/>
              <a:gd name="T99" fmla="*/ 196572188 h 116"/>
              <a:gd name="T100" fmla="*/ 35282188 w 158"/>
              <a:gd name="T101" fmla="*/ 176410938 h 116"/>
              <a:gd name="T102" fmla="*/ 25201563 w 158"/>
              <a:gd name="T103" fmla="*/ 161290000 h 116"/>
              <a:gd name="T104" fmla="*/ 20161250 w 158"/>
              <a:gd name="T105" fmla="*/ 141128750 h 116"/>
              <a:gd name="T106" fmla="*/ 15120938 w 158"/>
              <a:gd name="T107" fmla="*/ 126007813 h 116"/>
              <a:gd name="T108" fmla="*/ 10080625 w 158"/>
              <a:gd name="T109" fmla="*/ 110886875 h 11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8" h="116">
                <a:moveTo>
                  <a:pt x="0" y="40"/>
                </a:moveTo>
                <a:lnTo>
                  <a:pt x="0" y="40"/>
                </a:lnTo>
                <a:lnTo>
                  <a:pt x="0" y="38"/>
                </a:lnTo>
                <a:lnTo>
                  <a:pt x="2" y="36"/>
                </a:lnTo>
                <a:lnTo>
                  <a:pt x="2" y="34"/>
                </a:lnTo>
                <a:lnTo>
                  <a:pt x="4" y="34"/>
                </a:lnTo>
                <a:lnTo>
                  <a:pt x="2" y="34"/>
                </a:lnTo>
                <a:lnTo>
                  <a:pt x="4" y="32"/>
                </a:lnTo>
                <a:lnTo>
                  <a:pt x="4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2" y="22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6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lnTo>
                  <a:pt x="30" y="12"/>
                </a:lnTo>
                <a:lnTo>
                  <a:pt x="32" y="10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42" y="4"/>
                </a:lnTo>
                <a:lnTo>
                  <a:pt x="44" y="4"/>
                </a:lnTo>
                <a:lnTo>
                  <a:pt x="46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60" y="0"/>
                </a:lnTo>
                <a:lnTo>
                  <a:pt x="62" y="0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4"/>
                </a:lnTo>
                <a:lnTo>
                  <a:pt x="68" y="2"/>
                </a:lnTo>
                <a:lnTo>
                  <a:pt x="66" y="2"/>
                </a:lnTo>
                <a:lnTo>
                  <a:pt x="64" y="2"/>
                </a:lnTo>
                <a:lnTo>
                  <a:pt x="66" y="4"/>
                </a:lnTo>
                <a:lnTo>
                  <a:pt x="66" y="6"/>
                </a:lnTo>
                <a:lnTo>
                  <a:pt x="66" y="8"/>
                </a:lnTo>
                <a:lnTo>
                  <a:pt x="68" y="8"/>
                </a:lnTo>
                <a:lnTo>
                  <a:pt x="70" y="10"/>
                </a:lnTo>
                <a:lnTo>
                  <a:pt x="72" y="10"/>
                </a:lnTo>
                <a:lnTo>
                  <a:pt x="74" y="10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2" y="8"/>
                </a:lnTo>
                <a:lnTo>
                  <a:pt x="84" y="8"/>
                </a:lnTo>
                <a:lnTo>
                  <a:pt x="82" y="10"/>
                </a:lnTo>
                <a:lnTo>
                  <a:pt x="80" y="10"/>
                </a:lnTo>
                <a:lnTo>
                  <a:pt x="78" y="10"/>
                </a:lnTo>
                <a:lnTo>
                  <a:pt x="76" y="10"/>
                </a:lnTo>
                <a:lnTo>
                  <a:pt x="78" y="12"/>
                </a:lnTo>
                <a:lnTo>
                  <a:pt x="80" y="12"/>
                </a:lnTo>
                <a:lnTo>
                  <a:pt x="82" y="10"/>
                </a:lnTo>
                <a:lnTo>
                  <a:pt x="84" y="10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8"/>
                </a:lnTo>
                <a:lnTo>
                  <a:pt x="92" y="10"/>
                </a:lnTo>
                <a:lnTo>
                  <a:pt x="94" y="10"/>
                </a:lnTo>
                <a:lnTo>
                  <a:pt x="98" y="10"/>
                </a:lnTo>
                <a:lnTo>
                  <a:pt x="100" y="10"/>
                </a:lnTo>
                <a:lnTo>
                  <a:pt x="104" y="10"/>
                </a:lnTo>
                <a:lnTo>
                  <a:pt x="106" y="10"/>
                </a:lnTo>
                <a:lnTo>
                  <a:pt x="108" y="10"/>
                </a:lnTo>
                <a:lnTo>
                  <a:pt x="120" y="10"/>
                </a:lnTo>
                <a:lnTo>
                  <a:pt x="124" y="10"/>
                </a:lnTo>
                <a:lnTo>
                  <a:pt x="126" y="10"/>
                </a:lnTo>
                <a:lnTo>
                  <a:pt x="128" y="10"/>
                </a:lnTo>
                <a:lnTo>
                  <a:pt x="130" y="10"/>
                </a:lnTo>
                <a:lnTo>
                  <a:pt x="132" y="10"/>
                </a:lnTo>
                <a:lnTo>
                  <a:pt x="134" y="10"/>
                </a:lnTo>
                <a:lnTo>
                  <a:pt x="136" y="10"/>
                </a:lnTo>
                <a:lnTo>
                  <a:pt x="138" y="12"/>
                </a:lnTo>
                <a:lnTo>
                  <a:pt x="140" y="12"/>
                </a:lnTo>
                <a:lnTo>
                  <a:pt x="142" y="14"/>
                </a:lnTo>
                <a:lnTo>
                  <a:pt x="142" y="16"/>
                </a:lnTo>
                <a:lnTo>
                  <a:pt x="144" y="16"/>
                </a:lnTo>
                <a:lnTo>
                  <a:pt x="144" y="18"/>
                </a:lnTo>
                <a:lnTo>
                  <a:pt x="144" y="20"/>
                </a:lnTo>
                <a:lnTo>
                  <a:pt x="144" y="22"/>
                </a:lnTo>
                <a:lnTo>
                  <a:pt x="146" y="22"/>
                </a:lnTo>
                <a:lnTo>
                  <a:pt x="146" y="24"/>
                </a:lnTo>
                <a:lnTo>
                  <a:pt x="146" y="26"/>
                </a:lnTo>
                <a:lnTo>
                  <a:pt x="146" y="28"/>
                </a:lnTo>
                <a:lnTo>
                  <a:pt x="148" y="28"/>
                </a:lnTo>
                <a:lnTo>
                  <a:pt x="148" y="30"/>
                </a:lnTo>
                <a:lnTo>
                  <a:pt x="150" y="32"/>
                </a:lnTo>
                <a:lnTo>
                  <a:pt x="150" y="34"/>
                </a:lnTo>
                <a:lnTo>
                  <a:pt x="150" y="36"/>
                </a:lnTo>
                <a:lnTo>
                  <a:pt x="152" y="36"/>
                </a:lnTo>
                <a:lnTo>
                  <a:pt x="152" y="38"/>
                </a:lnTo>
                <a:lnTo>
                  <a:pt x="152" y="40"/>
                </a:lnTo>
                <a:lnTo>
                  <a:pt x="152" y="42"/>
                </a:lnTo>
                <a:lnTo>
                  <a:pt x="150" y="44"/>
                </a:lnTo>
                <a:lnTo>
                  <a:pt x="148" y="44"/>
                </a:lnTo>
                <a:lnTo>
                  <a:pt x="146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48"/>
                </a:lnTo>
                <a:lnTo>
                  <a:pt x="142" y="50"/>
                </a:lnTo>
                <a:lnTo>
                  <a:pt x="140" y="50"/>
                </a:lnTo>
                <a:lnTo>
                  <a:pt x="142" y="52"/>
                </a:lnTo>
                <a:lnTo>
                  <a:pt x="144" y="52"/>
                </a:lnTo>
                <a:lnTo>
                  <a:pt x="146" y="54"/>
                </a:lnTo>
                <a:lnTo>
                  <a:pt x="148" y="54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2"/>
                </a:lnTo>
                <a:lnTo>
                  <a:pt x="148" y="64"/>
                </a:lnTo>
                <a:lnTo>
                  <a:pt x="148" y="66"/>
                </a:lnTo>
                <a:lnTo>
                  <a:pt x="150" y="68"/>
                </a:lnTo>
                <a:lnTo>
                  <a:pt x="150" y="70"/>
                </a:lnTo>
                <a:lnTo>
                  <a:pt x="150" y="72"/>
                </a:lnTo>
                <a:lnTo>
                  <a:pt x="152" y="72"/>
                </a:lnTo>
                <a:lnTo>
                  <a:pt x="152" y="74"/>
                </a:lnTo>
                <a:lnTo>
                  <a:pt x="154" y="74"/>
                </a:lnTo>
                <a:lnTo>
                  <a:pt x="154" y="76"/>
                </a:lnTo>
                <a:lnTo>
                  <a:pt x="156" y="76"/>
                </a:lnTo>
                <a:lnTo>
                  <a:pt x="156" y="78"/>
                </a:lnTo>
                <a:lnTo>
                  <a:pt x="158" y="80"/>
                </a:lnTo>
                <a:lnTo>
                  <a:pt x="156" y="80"/>
                </a:lnTo>
                <a:lnTo>
                  <a:pt x="156" y="82"/>
                </a:lnTo>
                <a:lnTo>
                  <a:pt x="158" y="84"/>
                </a:lnTo>
                <a:lnTo>
                  <a:pt x="158" y="86"/>
                </a:lnTo>
                <a:lnTo>
                  <a:pt x="156" y="88"/>
                </a:lnTo>
                <a:lnTo>
                  <a:pt x="154" y="88"/>
                </a:lnTo>
                <a:lnTo>
                  <a:pt x="152" y="90"/>
                </a:lnTo>
                <a:lnTo>
                  <a:pt x="150" y="90"/>
                </a:lnTo>
                <a:lnTo>
                  <a:pt x="150" y="92"/>
                </a:lnTo>
                <a:lnTo>
                  <a:pt x="148" y="94"/>
                </a:lnTo>
                <a:lnTo>
                  <a:pt x="146" y="94"/>
                </a:lnTo>
                <a:lnTo>
                  <a:pt x="144" y="98"/>
                </a:lnTo>
                <a:lnTo>
                  <a:pt x="142" y="98"/>
                </a:lnTo>
                <a:lnTo>
                  <a:pt x="142" y="100"/>
                </a:lnTo>
                <a:lnTo>
                  <a:pt x="140" y="102"/>
                </a:lnTo>
                <a:lnTo>
                  <a:pt x="138" y="104"/>
                </a:lnTo>
                <a:lnTo>
                  <a:pt x="138" y="106"/>
                </a:lnTo>
                <a:lnTo>
                  <a:pt x="138" y="108"/>
                </a:lnTo>
                <a:lnTo>
                  <a:pt x="138" y="110"/>
                </a:lnTo>
                <a:lnTo>
                  <a:pt x="138" y="112"/>
                </a:lnTo>
                <a:lnTo>
                  <a:pt x="140" y="114"/>
                </a:lnTo>
                <a:lnTo>
                  <a:pt x="142" y="116"/>
                </a:lnTo>
                <a:lnTo>
                  <a:pt x="140" y="116"/>
                </a:lnTo>
                <a:lnTo>
                  <a:pt x="138" y="116"/>
                </a:lnTo>
                <a:lnTo>
                  <a:pt x="136" y="116"/>
                </a:lnTo>
                <a:lnTo>
                  <a:pt x="134" y="114"/>
                </a:lnTo>
                <a:lnTo>
                  <a:pt x="132" y="114"/>
                </a:lnTo>
                <a:lnTo>
                  <a:pt x="130" y="114"/>
                </a:lnTo>
                <a:lnTo>
                  <a:pt x="128" y="112"/>
                </a:lnTo>
                <a:lnTo>
                  <a:pt x="126" y="112"/>
                </a:lnTo>
                <a:lnTo>
                  <a:pt x="126" y="110"/>
                </a:lnTo>
                <a:lnTo>
                  <a:pt x="124" y="110"/>
                </a:lnTo>
                <a:lnTo>
                  <a:pt x="122" y="108"/>
                </a:lnTo>
                <a:lnTo>
                  <a:pt x="120" y="108"/>
                </a:lnTo>
                <a:lnTo>
                  <a:pt x="118" y="108"/>
                </a:lnTo>
                <a:lnTo>
                  <a:pt x="116" y="108"/>
                </a:lnTo>
                <a:lnTo>
                  <a:pt x="114" y="108"/>
                </a:lnTo>
                <a:lnTo>
                  <a:pt x="112" y="108"/>
                </a:lnTo>
                <a:lnTo>
                  <a:pt x="112" y="110"/>
                </a:lnTo>
                <a:lnTo>
                  <a:pt x="110" y="110"/>
                </a:lnTo>
                <a:lnTo>
                  <a:pt x="108" y="110"/>
                </a:lnTo>
                <a:lnTo>
                  <a:pt x="106" y="108"/>
                </a:lnTo>
                <a:lnTo>
                  <a:pt x="104" y="110"/>
                </a:lnTo>
                <a:lnTo>
                  <a:pt x="102" y="108"/>
                </a:lnTo>
                <a:lnTo>
                  <a:pt x="100" y="108"/>
                </a:lnTo>
                <a:lnTo>
                  <a:pt x="98" y="110"/>
                </a:lnTo>
                <a:lnTo>
                  <a:pt x="96" y="112"/>
                </a:lnTo>
                <a:lnTo>
                  <a:pt x="94" y="112"/>
                </a:lnTo>
                <a:lnTo>
                  <a:pt x="92" y="112"/>
                </a:lnTo>
                <a:lnTo>
                  <a:pt x="92" y="110"/>
                </a:lnTo>
                <a:lnTo>
                  <a:pt x="92" y="108"/>
                </a:lnTo>
                <a:lnTo>
                  <a:pt x="90" y="108"/>
                </a:lnTo>
                <a:lnTo>
                  <a:pt x="88" y="108"/>
                </a:lnTo>
                <a:lnTo>
                  <a:pt x="86" y="106"/>
                </a:lnTo>
                <a:lnTo>
                  <a:pt x="84" y="106"/>
                </a:lnTo>
                <a:lnTo>
                  <a:pt x="82" y="108"/>
                </a:lnTo>
                <a:lnTo>
                  <a:pt x="80" y="108"/>
                </a:lnTo>
                <a:lnTo>
                  <a:pt x="78" y="108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4" y="102"/>
                </a:lnTo>
                <a:lnTo>
                  <a:pt x="72" y="102"/>
                </a:lnTo>
                <a:lnTo>
                  <a:pt x="72" y="100"/>
                </a:lnTo>
                <a:lnTo>
                  <a:pt x="72" y="98"/>
                </a:lnTo>
                <a:lnTo>
                  <a:pt x="70" y="98"/>
                </a:lnTo>
                <a:lnTo>
                  <a:pt x="68" y="98"/>
                </a:lnTo>
                <a:lnTo>
                  <a:pt x="66" y="98"/>
                </a:lnTo>
                <a:lnTo>
                  <a:pt x="64" y="96"/>
                </a:lnTo>
                <a:lnTo>
                  <a:pt x="62" y="96"/>
                </a:lnTo>
                <a:lnTo>
                  <a:pt x="60" y="96"/>
                </a:lnTo>
                <a:lnTo>
                  <a:pt x="58" y="94"/>
                </a:lnTo>
                <a:lnTo>
                  <a:pt x="58" y="92"/>
                </a:lnTo>
                <a:lnTo>
                  <a:pt x="58" y="90"/>
                </a:lnTo>
                <a:lnTo>
                  <a:pt x="56" y="92"/>
                </a:lnTo>
                <a:lnTo>
                  <a:pt x="54" y="92"/>
                </a:lnTo>
                <a:lnTo>
                  <a:pt x="52" y="92"/>
                </a:lnTo>
                <a:lnTo>
                  <a:pt x="52" y="90"/>
                </a:lnTo>
                <a:lnTo>
                  <a:pt x="50" y="90"/>
                </a:lnTo>
                <a:lnTo>
                  <a:pt x="48" y="88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6" y="92"/>
                </a:lnTo>
                <a:lnTo>
                  <a:pt x="44" y="92"/>
                </a:lnTo>
                <a:lnTo>
                  <a:pt x="42" y="94"/>
                </a:lnTo>
                <a:lnTo>
                  <a:pt x="40" y="94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34" y="88"/>
                </a:lnTo>
                <a:lnTo>
                  <a:pt x="34" y="86"/>
                </a:lnTo>
                <a:lnTo>
                  <a:pt x="36" y="86"/>
                </a:lnTo>
                <a:lnTo>
                  <a:pt x="36" y="84"/>
                </a:lnTo>
                <a:lnTo>
                  <a:pt x="34" y="84"/>
                </a:lnTo>
                <a:lnTo>
                  <a:pt x="32" y="84"/>
                </a:lnTo>
                <a:lnTo>
                  <a:pt x="30" y="84"/>
                </a:lnTo>
                <a:lnTo>
                  <a:pt x="30" y="82"/>
                </a:lnTo>
                <a:lnTo>
                  <a:pt x="28" y="82"/>
                </a:lnTo>
                <a:lnTo>
                  <a:pt x="26" y="82"/>
                </a:lnTo>
                <a:lnTo>
                  <a:pt x="24" y="82"/>
                </a:lnTo>
                <a:lnTo>
                  <a:pt x="22" y="82"/>
                </a:lnTo>
                <a:lnTo>
                  <a:pt x="20" y="80"/>
                </a:lnTo>
                <a:lnTo>
                  <a:pt x="18" y="80"/>
                </a:lnTo>
                <a:lnTo>
                  <a:pt x="18" y="78"/>
                </a:lnTo>
                <a:lnTo>
                  <a:pt x="18" y="76"/>
                </a:lnTo>
                <a:lnTo>
                  <a:pt x="16" y="76"/>
                </a:lnTo>
                <a:lnTo>
                  <a:pt x="14" y="76"/>
                </a:lnTo>
                <a:lnTo>
                  <a:pt x="14" y="80"/>
                </a:lnTo>
                <a:lnTo>
                  <a:pt x="12" y="80"/>
                </a:lnTo>
                <a:lnTo>
                  <a:pt x="12" y="78"/>
                </a:lnTo>
                <a:lnTo>
                  <a:pt x="12" y="76"/>
                </a:lnTo>
                <a:lnTo>
                  <a:pt x="14" y="76"/>
                </a:lnTo>
                <a:lnTo>
                  <a:pt x="14" y="74"/>
                </a:lnTo>
                <a:lnTo>
                  <a:pt x="14" y="72"/>
                </a:lnTo>
                <a:lnTo>
                  <a:pt x="14" y="70"/>
                </a:lnTo>
                <a:lnTo>
                  <a:pt x="14" y="68"/>
                </a:lnTo>
                <a:lnTo>
                  <a:pt x="12" y="66"/>
                </a:lnTo>
                <a:lnTo>
                  <a:pt x="10" y="66"/>
                </a:lnTo>
                <a:lnTo>
                  <a:pt x="10" y="64"/>
                </a:lnTo>
                <a:lnTo>
                  <a:pt x="8" y="62"/>
                </a:lnTo>
                <a:lnTo>
                  <a:pt x="6" y="60"/>
                </a:lnTo>
                <a:lnTo>
                  <a:pt x="8" y="58"/>
                </a:lnTo>
                <a:lnTo>
                  <a:pt x="8" y="56"/>
                </a:lnTo>
                <a:lnTo>
                  <a:pt x="10" y="56"/>
                </a:lnTo>
                <a:lnTo>
                  <a:pt x="8" y="54"/>
                </a:lnTo>
                <a:lnTo>
                  <a:pt x="8" y="52"/>
                </a:lnTo>
                <a:lnTo>
                  <a:pt x="6" y="50"/>
                </a:lnTo>
                <a:lnTo>
                  <a:pt x="6" y="48"/>
                </a:lnTo>
                <a:lnTo>
                  <a:pt x="8" y="46"/>
                </a:lnTo>
                <a:lnTo>
                  <a:pt x="6" y="46"/>
                </a:lnTo>
                <a:lnTo>
                  <a:pt x="6" y="44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6" name="Freeform 2370">
            <a:extLst>
              <a:ext uri="{FF2B5EF4-FFF2-40B4-BE49-F238E27FC236}">
                <a16:creationId xmlns:a16="http://schemas.microsoft.com/office/drawing/2014/main" id="{E316C737-8F6F-49F1-9251-ECF6CE1FA1A8}"/>
              </a:ext>
            </a:extLst>
          </p:cNvPr>
          <p:cNvSpPr>
            <a:spLocks/>
          </p:cNvSpPr>
          <p:nvPr/>
        </p:nvSpPr>
        <p:spPr bwMode="auto">
          <a:xfrm>
            <a:off x="4683127" y="4662489"/>
            <a:ext cx="461963" cy="419100"/>
          </a:xfrm>
          <a:custGeom>
            <a:avLst/>
            <a:gdLst>
              <a:gd name="T0" fmla="*/ 25201590 w 291"/>
              <a:gd name="T1" fmla="*/ 307459063 h 264"/>
              <a:gd name="T2" fmla="*/ 45362862 w 291"/>
              <a:gd name="T3" fmla="*/ 342741250 h 264"/>
              <a:gd name="T4" fmla="*/ 85685405 w 291"/>
              <a:gd name="T5" fmla="*/ 352821875 h 264"/>
              <a:gd name="T6" fmla="*/ 126007949 w 291"/>
              <a:gd name="T7" fmla="*/ 347781563 h 264"/>
              <a:gd name="T8" fmla="*/ 156249857 w 291"/>
              <a:gd name="T9" fmla="*/ 327620313 h 264"/>
              <a:gd name="T10" fmla="*/ 156249857 w 291"/>
              <a:gd name="T11" fmla="*/ 236894688 h 264"/>
              <a:gd name="T12" fmla="*/ 161290175 w 291"/>
              <a:gd name="T13" fmla="*/ 141128750 h 264"/>
              <a:gd name="T14" fmla="*/ 191532082 w 291"/>
              <a:gd name="T15" fmla="*/ 186491563 h 264"/>
              <a:gd name="T16" fmla="*/ 186491764 w 291"/>
              <a:gd name="T17" fmla="*/ 231854375 h 264"/>
              <a:gd name="T18" fmla="*/ 201612718 w 291"/>
              <a:gd name="T19" fmla="*/ 246975313 h 264"/>
              <a:gd name="T20" fmla="*/ 241935262 w 291"/>
              <a:gd name="T21" fmla="*/ 236894688 h 264"/>
              <a:gd name="T22" fmla="*/ 277217488 w 291"/>
              <a:gd name="T23" fmla="*/ 206652813 h 264"/>
              <a:gd name="T24" fmla="*/ 297378759 w 291"/>
              <a:gd name="T25" fmla="*/ 166330313 h 264"/>
              <a:gd name="T26" fmla="*/ 337701303 w 291"/>
              <a:gd name="T27" fmla="*/ 186491563 h 264"/>
              <a:gd name="T28" fmla="*/ 383064165 w 291"/>
              <a:gd name="T29" fmla="*/ 191531875 h 264"/>
              <a:gd name="T30" fmla="*/ 413306072 w 291"/>
              <a:gd name="T31" fmla="*/ 176410938 h 264"/>
              <a:gd name="T32" fmla="*/ 420867343 w 291"/>
              <a:gd name="T33" fmla="*/ 136088438 h 264"/>
              <a:gd name="T34" fmla="*/ 451109251 w 291"/>
              <a:gd name="T35" fmla="*/ 126007813 h 264"/>
              <a:gd name="T36" fmla="*/ 471270523 w 291"/>
              <a:gd name="T37" fmla="*/ 90725625 h 264"/>
              <a:gd name="T38" fmla="*/ 496472112 w 291"/>
              <a:gd name="T39" fmla="*/ 65524063 h 264"/>
              <a:gd name="T40" fmla="*/ 521673702 w 291"/>
              <a:gd name="T41" fmla="*/ 35282188 h 264"/>
              <a:gd name="T42" fmla="*/ 561996246 w 291"/>
              <a:gd name="T43" fmla="*/ 20161250 h 264"/>
              <a:gd name="T44" fmla="*/ 592238154 w 291"/>
              <a:gd name="T45" fmla="*/ 0 h 264"/>
              <a:gd name="T46" fmla="*/ 627520379 w 291"/>
              <a:gd name="T47" fmla="*/ 10080625 h 264"/>
              <a:gd name="T48" fmla="*/ 667842923 w 291"/>
              <a:gd name="T49" fmla="*/ 15120938 h 264"/>
              <a:gd name="T50" fmla="*/ 677923559 w 291"/>
              <a:gd name="T51" fmla="*/ 55443438 h 264"/>
              <a:gd name="T52" fmla="*/ 693044513 w 291"/>
              <a:gd name="T53" fmla="*/ 105846563 h 264"/>
              <a:gd name="T54" fmla="*/ 698084831 w 291"/>
              <a:gd name="T55" fmla="*/ 166330313 h 264"/>
              <a:gd name="T56" fmla="*/ 693044513 w 291"/>
              <a:gd name="T57" fmla="*/ 201612500 h 264"/>
              <a:gd name="T58" fmla="*/ 652721969 w 291"/>
              <a:gd name="T59" fmla="*/ 201612500 h 264"/>
              <a:gd name="T60" fmla="*/ 637601015 w 291"/>
              <a:gd name="T61" fmla="*/ 241935000 h 264"/>
              <a:gd name="T62" fmla="*/ 688004195 w 291"/>
              <a:gd name="T63" fmla="*/ 272176875 h 264"/>
              <a:gd name="T64" fmla="*/ 703125149 w 291"/>
              <a:gd name="T65" fmla="*/ 246975313 h 264"/>
              <a:gd name="T66" fmla="*/ 723286420 w 291"/>
              <a:gd name="T67" fmla="*/ 277217188 h 264"/>
              <a:gd name="T68" fmla="*/ 713205784 w 291"/>
              <a:gd name="T69" fmla="*/ 317539688 h 264"/>
              <a:gd name="T70" fmla="*/ 688004195 w 291"/>
              <a:gd name="T71" fmla="*/ 352821875 h 264"/>
              <a:gd name="T72" fmla="*/ 662802605 w 291"/>
              <a:gd name="T73" fmla="*/ 372983125 h 264"/>
              <a:gd name="T74" fmla="*/ 642641333 w 291"/>
              <a:gd name="T75" fmla="*/ 408265313 h 264"/>
              <a:gd name="T76" fmla="*/ 617439743 w 291"/>
              <a:gd name="T77" fmla="*/ 443547500 h 264"/>
              <a:gd name="T78" fmla="*/ 592238154 w 291"/>
              <a:gd name="T79" fmla="*/ 478829688 h 264"/>
              <a:gd name="T80" fmla="*/ 556955928 w 291"/>
              <a:gd name="T81" fmla="*/ 509071563 h 264"/>
              <a:gd name="T82" fmla="*/ 511593066 w 291"/>
              <a:gd name="T83" fmla="*/ 559474688 h 264"/>
              <a:gd name="T84" fmla="*/ 471270523 w 291"/>
              <a:gd name="T85" fmla="*/ 584676250 h 264"/>
              <a:gd name="T86" fmla="*/ 425907661 w 291"/>
              <a:gd name="T87" fmla="*/ 609877813 h 264"/>
              <a:gd name="T88" fmla="*/ 393144801 w 291"/>
              <a:gd name="T89" fmla="*/ 619958438 h 264"/>
              <a:gd name="T90" fmla="*/ 362902893 w 291"/>
              <a:gd name="T91" fmla="*/ 624998750 h 264"/>
              <a:gd name="T92" fmla="*/ 322580349 w 291"/>
              <a:gd name="T93" fmla="*/ 624998750 h 264"/>
              <a:gd name="T94" fmla="*/ 277217488 w 291"/>
              <a:gd name="T95" fmla="*/ 624998750 h 264"/>
              <a:gd name="T96" fmla="*/ 267136852 w 291"/>
              <a:gd name="T97" fmla="*/ 624998750 h 264"/>
              <a:gd name="T98" fmla="*/ 231854626 w 291"/>
              <a:gd name="T99" fmla="*/ 635079375 h 264"/>
              <a:gd name="T100" fmla="*/ 191532082 w 291"/>
              <a:gd name="T101" fmla="*/ 640119688 h 264"/>
              <a:gd name="T102" fmla="*/ 146169221 w 291"/>
              <a:gd name="T103" fmla="*/ 660280938 h 264"/>
              <a:gd name="T104" fmla="*/ 115927313 w 291"/>
              <a:gd name="T105" fmla="*/ 645160000 h 264"/>
              <a:gd name="T106" fmla="*/ 90725723 w 291"/>
              <a:gd name="T107" fmla="*/ 624998750 h 264"/>
              <a:gd name="T108" fmla="*/ 75604769 w 291"/>
              <a:gd name="T109" fmla="*/ 624998750 h 264"/>
              <a:gd name="T110" fmla="*/ 65524133 w 291"/>
              <a:gd name="T111" fmla="*/ 584676250 h 264"/>
              <a:gd name="T112" fmla="*/ 55443498 w 291"/>
              <a:gd name="T113" fmla="*/ 559474688 h 264"/>
              <a:gd name="T114" fmla="*/ 75604769 w 291"/>
              <a:gd name="T115" fmla="*/ 529232813 h 264"/>
              <a:gd name="T116" fmla="*/ 60483815 w 291"/>
              <a:gd name="T117" fmla="*/ 488910313 h 264"/>
              <a:gd name="T118" fmla="*/ 40322544 w 291"/>
              <a:gd name="T119" fmla="*/ 448587813 h 264"/>
              <a:gd name="T120" fmla="*/ 25201590 w 291"/>
              <a:gd name="T121" fmla="*/ 403225000 h 264"/>
              <a:gd name="T122" fmla="*/ 10080636 w 291"/>
              <a:gd name="T123" fmla="*/ 362902500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1" h="264">
                <a:moveTo>
                  <a:pt x="0" y="134"/>
                </a:moveTo>
                <a:lnTo>
                  <a:pt x="0" y="134"/>
                </a:lnTo>
                <a:lnTo>
                  <a:pt x="2" y="132"/>
                </a:lnTo>
                <a:lnTo>
                  <a:pt x="4" y="132"/>
                </a:lnTo>
                <a:lnTo>
                  <a:pt x="4" y="130"/>
                </a:lnTo>
                <a:lnTo>
                  <a:pt x="4" y="128"/>
                </a:lnTo>
                <a:lnTo>
                  <a:pt x="6" y="128"/>
                </a:lnTo>
                <a:lnTo>
                  <a:pt x="6" y="126"/>
                </a:lnTo>
                <a:lnTo>
                  <a:pt x="8" y="124"/>
                </a:lnTo>
                <a:lnTo>
                  <a:pt x="10" y="122"/>
                </a:lnTo>
                <a:lnTo>
                  <a:pt x="12" y="124"/>
                </a:lnTo>
                <a:lnTo>
                  <a:pt x="12" y="126"/>
                </a:lnTo>
                <a:lnTo>
                  <a:pt x="14" y="128"/>
                </a:lnTo>
                <a:lnTo>
                  <a:pt x="16" y="130"/>
                </a:lnTo>
                <a:lnTo>
                  <a:pt x="14" y="132"/>
                </a:lnTo>
                <a:lnTo>
                  <a:pt x="14" y="134"/>
                </a:lnTo>
                <a:lnTo>
                  <a:pt x="16" y="136"/>
                </a:lnTo>
                <a:lnTo>
                  <a:pt x="18" y="136"/>
                </a:lnTo>
                <a:lnTo>
                  <a:pt x="20" y="138"/>
                </a:lnTo>
                <a:lnTo>
                  <a:pt x="22" y="138"/>
                </a:lnTo>
                <a:lnTo>
                  <a:pt x="24" y="138"/>
                </a:lnTo>
                <a:lnTo>
                  <a:pt x="26" y="140"/>
                </a:lnTo>
                <a:lnTo>
                  <a:pt x="28" y="140"/>
                </a:lnTo>
                <a:lnTo>
                  <a:pt x="30" y="140"/>
                </a:lnTo>
                <a:lnTo>
                  <a:pt x="32" y="140"/>
                </a:lnTo>
                <a:lnTo>
                  <a:pt x="34" y="140"/>
                </a:lnTo>
                <a:lnTo>
                  <a:pt x="36" y="140"/>
                </a:lnTo>
                <a:lnTo>
                  <a:pt x="38" y="140"/>
                </a:lnTo>
                <a:lnTo>
                  <a:pt x="40" y="140"/>
                </a:lnTo>
                <a:lnTo>
                  <a:pt x="42" y="140"/>
                </a:lnTo>
                <a:lnTo>
                  <a:pt x="44" y="142"/>
                </a:lnTo>
                <a:lnTo>
                  <a:pt x="46" y="142"/>
                </a:lnTo>
                <a:lnTo>
                  <a:pt x="48" y="142"/>
                </a:lnTo>
                <a:lnTo>
                  <a:pt x="48" y="140"/>
                </a:lnTo>
                <a:lnTo>
                  <a:pt x="50" y="138"/>
                </a:lnTo>
                <a:lnTo>
                  <a:pt x="52" y="136"/>
                </a:lnTo>
                <a:lnTo>
                  <a:pt x="54" y="134"/>
                </a:lnTo>
                <a:lnTo>
                  <a:pt x="56" y="132"/>
                </a:lnTo>
                <a:lnTo>
                  <a:pt x="58" y="132"/>
                </a:lnTo>
                <a:lnTo>
                  <a:pt x="60" y="132"/>
                </a:lnTo>
                <a:lnTo>
                  <a:pt x="62" y="132"/>
                </a:lnTo>
                <a:lnTo>
                  <a:pt x="62" y="130"/>
                </a:lnTo>
                <a:lnTo>
                  <a:pt x="62" y="128"/>
                </a:lnTo>
                <a:lnTo>
                  <a:pt x="62" y="124"/>
                </a:lnTo>
                <a:lnTo>
                  <a:pt x="62" y="122"/>
                </a:lnTo>
                <a:lnTo>
                  <a:pt x="62" y="114"/>
                </a:lnTo>
                <a:lnTo>
                  <a:pt x="62" y="108"/>
                </a:lnTo>
                <a:lnTo>
                  <a:pt x="62" y="106"/>
                </a:lnTo>
                <a:lnTo>
                  <a:pt x="62" y="100"/>
                </a:lnTo>
                <a:lnTo>
                  <a:pt x="62" y="98"/>
                </a:lnTo>
                <a:lnTo>
                  <a:pt x="62" y="94"/>
                </a:lnTo>
                <a:lnTo>
                  <a:pt x="62" y="92"/>
                </a:lnTo>
                <a:lnTo>
                  <a:pt x="62" y="86"/>
                </a:lnTo>
                <a:lnTo>
                  <a:pt x="62" y="84"/>
                </a:lnTo>
                <a:lnTo>
                  <a:pt x="62" y="76"/>
                </a:lnTo>
                <a:lnTo>
                  <a:pt x="62" y="70"/>
                </a:lnTo>
                <a:lnTo>
                  <a:pt x="64" y="68"/>
                </a:lnTo>
                <a:lnTo>
                  <a:pt x="64" y="60"/>
                </a:lnTo>
                <a:lnTo>
                  <a:pt x="64" y="58"/>
                </a:lnTo>
                <a:lnTo>
                  <a:pt x="64" y="56"/>
                </a:lnTo>
                <a:lnTo>
                  <a:pt x="66" y="58"/>
                </a:lnTo>
                <a:lnTo>
                  <a:pt x="70" y="60"/>
                </a:lnTo>
                <a:lnTo>
                  <a:pt x="72" y="64"/>
                </a:lnTo>
                <a:lnTo>
                  <a:pt x="72" y="66"/>
                </a:lnTo>
                <a:lnTo>
                  <a:pt x="72" y="68"/>
                </a:lnTo>
                <a:lnTo>
                  <a:pt x="74" y="68"/>
                </a:lnTo>
                <a:lnTo>
                  <a:pt x="74" y="70"/>
                </a:lnTo>
                <a:lnTo>
                  <a:pt x="76" y="72"/>
                </a:lnTo>
                <a:lnTo>
                  <a:pt x="76" y="74"/>
                </a:lnTo>
                <a:lnTo>
                  <a:pt x="76" y="76"/>
                </a:lnTo>
                <a:lnTo>
                  <a:pt x="76" y="78"/>
                </a:lnTo>
                <a:lnTo>
                  <a:pt x="78" y="80"/>
                </a:lnTo>
                <a:lnTo>
                  <a:pt x="78" y="82"/>
                </a:lnTo>
                <a:lnTo>
                  <a:pt x="78" y="84"/>
                </a:lnTo>
                <a:lnTo>
                  <a:pt x="76" y="86"/>
                </a:lnTo>
                <a:lnTo>
                  <a:pt x="76" y="88"/>
                </a:lnTo>
                <a:lnTo>
                  <a:pt x="74" y="90"/>
                </a:lnTo>
                <a:lnTo>
                  <a:pt x="74" y="92"/>
                </a:lnTo>
                <a:lnTo>
                  <a:pt x="74" y="94"/>
                </a:lnTo>
                <a:lnTo>
                  <a:pt x="74" y="96"/>
                </a:lnTo>
                <a:lnTo>
                  <a:pt x="74" y="98"/>
                </a:lnTo>
                <a:lnTo>
                  <a:pt x="74" y="100"/>
                </a:lnTo>
                <a:lnTo>
                  <a:pt x="76" y="98"/>
                </a:lnTo>
                <a:lnTo>
                  <a:pt x="78" y="98"/>
                </a:lnTo>
                <a:lnTo>
                  <a:pt x="80" y="98"/>
                </a:lnTo>
                <a:lnTo>
                  <a:pt x="82" y="98"/>
                </a:lnTo>
                <a:lnTo>
                  <a:pt x="84" y="98"/>
                </a:lnTo>
                <a:lnTo>
                  <a:pt x="86" y="98"/>
                </a:lnTo>
                <a:lnTo>
                  <a:pt x="88" y="98"/>
                </a:lnTo>
                <a:lnTo>
                  <a:pt x="90" y="98"/>
                </a:lnTo>
                <a:lnTo>
                  <a:pt x="92" y="98"/>
                </a:lnTo>
                <a:lnTo>
                  <a:pt x="94" y="96"/>
                </a:lnTo>
                <a:lnTo>
                  <a:pt x="94" y="94"/>
                </a:lnTo>
                <a:lnTo>
                  <a:pt x="96" y="94"/>
                </a:lnTo>
                <a:lnTo>
                  <a:pt x="98" y="94"/>
                </a:lnTo>
                <a:lnTo>
                  <a:pt x="100" y="94"/>
                </a:lnTo>
                <a:lnTo>
                  <a:pt x="100" y="92"/>
                </a:lnTo>
                <a:lnTo>
                  <a:pt x="102" y="90"/>
                </a:lnTo>
                <a:lnTo>
                  <a:pt x="102" y="88"/>
                </a:lnTo>
                <a:lnTo>
                  <a:pt x="104" y="88"/>
                </a:lnTo>
                <a:lnTo>
                  <a:pt x="106" y="86"/>
                </a:lnTo>
                <a:lnTo>
                  <a:pt x="108" y="84"/>
                </a:lnTo>
                <a:lnTo>
                  <a:pt x="110" y="82"/>
                </a:lnTo>
                <a:lnTo>
                  <a:pt x="112" y="80"/>
                </a:lnTo>
                <a:lnTo>
                  <a:pt x="110" y="78"/>
                </a:lnTo>
                <a:lnTo>
                  <a:pt x="112" y="76"/>
                </a:lnTo>
                <a:lnTo>
                  <a:pt x="112" y="74"/>
                </a:lnTo>
                <a:lnTo>
                  <a:pt x="114" y="72"/>
                </a:lnTo>
                <a:lnTo>
                  <a:pt x="114" y="70"/>
                </a:lnTo>
                <a:lnTo>
                  <a:pt x="116" y="68"/>
                </a:lnTo>
                <a:lnTo>
                  <a:pt x="116" y="66"/>
                </a:lnTo>
                <a:lnTo>
                  <a:pt x="118" y="66"/>
                </a:lnTo>
                <a:lnTo>
                  <a:pt x="120" y="66"/>
                </a:lnTo>
                <a:lnTo>
                  <a:pt x="122" y="66"/>
                </a:lnTo>
                <a:lnTo>
                  <a:pt x="124" y="66"/>
                </a:lnTo>
                <a:lnTo>
                  <a:pt x="126" y="66"/>
                </a:lnTo>
                <a:lnTo>
                  <a:pt x="128" y="68"/>
                </a:lnTo>
                <a:lnTo>
                  <a:pt x="128" y="70"/>
                </a:lnTo>
                <a:lnTo>
                  <a:pt x="130" y="70"/>
                </a:lnTo>
                <a:lnTo>
                  <a:pt x="130" y="72"/>
                </a:lnTo>
                <a:lnTo>
                  <a:pt x="132" y="72"/>
                </a:lnTo>
                <a:lnTo>
                  <a:pt x="134" y="74"/>
                </a:lnTo>
                <a:lnTo>
                  <a:pt x="136" y="74"/>
                </a:lnTo>
                <a:lnTo>
                  <a:pt x="138" y="74"/>
                </a:lnTo>
                <a:lnTo>
                  <a:pt x="140" y="74"/>
                </a:lnTo>
                <a:lnTo>
                  <a:pt x="140" y="76"/>
                </a:lnTo>
                <a:lnTo>
                  <a:pt x="142" y="76"/>
                </a:lnTo>
                <a:lnTo>
                  <a:pt x="144" y="76"/>
                </a:lnTo>
                <a:lnTo>
                  <a:pt x="146" y="78"/>
                </a:lnTo>
                <a:lnTo>
                  <a:pt x="148" y="78"/>
                </a:lnTo>
                <a:lnTo>
                  <a:pt x="150" y="76"/>
                </a:lnTo>
                <a:lnTo>
                  <a:pt x="152" y="76"/>
                </a:lnTo>
                <a:lnTo>
                  <a:pt x="154" y="76"/>
                </a:lnTo>
                <a:lnTo>
                  <a:pt x="156" y="76"/>
                </a:lnTo>
                <a:lnTo>
                  <a:pt x="158" y="76"/>
                </a:lnTo>
                <a:lnTo>
                  <a:pt x="160" y="74"/>
                </a:lnTo>
                <a:lnTo>
                  <a:pt x="162" y="74"/>
                </a:lnTo>
                <a:lnTo>
                  <a:pt x="162" y="72"/>
                </a:lnTo>
                <a:lnTo>
                  <a:pt x="164" y="70"/>
                </a:lnTo>
                <a:lnTo>
                  <a:pt x="164" y="68"/>
                </a:lnTo>
                <a:lnTo>
                  <a:pt x="166" y="66"/>
                </a:lnTo>
                <a:lnTo>
                  <a:pt x="166" y="64"/>
                </a:lnTo>
                <a:lnTo>
                  <a:pt x="166" y="62"/>
                </a:lnTo>
                <a:lnTo>
                  <a:pt x="167" y="60"/>
                </a:lnTo>
                <a:lnTo>
                  <a:pt x="167" y="58"/>
                </a:lnTo>
                <a:lnTo>
                  <a:pt x="167" y="56"/>
                </a:lnTo>
                <a:lnTo>
                  <a:pt x="167" y="54"/>
                </a:lnTo>
                <a:lnTo>
                  <a:pt x="169" y="54"/>
                </a:lnTo>
                <a:lnTo>
                  <a:pt x="171" y="54"/>
                </a:lnTo>
                <a:lnTo>
                  <a:pt x="173" y="52"/>
                </a:lnTo>
                <a:lnTo>
                  <a:pt x="175" y="52"/>
                </a:lnTo>
                <a:lnTo>
                  <a:pt x="177" y="52"/>
                </a:lnTo>
                <a:lnTo>
                  <a:pt x="179" y="50"/>
                </a:lnTo>
                <a:lnTo>
                  <a:pt x="179" y="48"/>
                </a:lnTo>
                <a:lnTo>
                  <a:pt x="181" y="48"/>
                </a:lnTo>
                <a:lnTo>
                  <a:pt x="183" y="46"/>
                </a:lnTo>
                <a:lnTo>
                  <a:pt x="185" y="44"/>
                </a:lnTo>
                <a:lnTo>
                  <a:pt x="185" y="42"/>
                </a:lnTo>
                <a:lnTo>
                  <a:pt x="185" y="40"/>
                </a:lnTo>
                <a:lnTo>
                  <a:pt x="187" y="38"/>
                </a:lnTo>
                <a:lnTo>
                  <a:pt x="187" y="36"/>
                </a:lnTo>
                <a:lnTo>
                  <a:pt x="187" y="34"/>
                </a:lnTo>
                <a:lnTo>
                  <a:pt x="187" y="32"/>
                </a:lnTo>
                <a:lnTo>
                  <a:pt x="189" y="32"/>
                </a:lnTo>
                <a:lnTo>
                  <a:pt x="189" y="30"/>
                </a:lnTo>
                <a:lnTo>
                  <a:pt x="191" y="28"/>
                </a:lnTo>
                <a:lnTo>
                  <a:pt x="193" y="28"/>
                </a:lnTo>
                <a:lnTo>
                  <a:pt x="195" y="26"/>
                </a:lnTo>
                <a:lnTo>
                  <a:pt x="197" y="26"/>
                </a:lnTo>
                <a:lnTo>
                  <a:pt x="199" y="24"/>
                </a:lnTo>
                <a:lnTo>
                  <a:pt x="201" y="22"/>
                </a:lnTo>
                <a:lnTo>
                  <a:pt x="203" y="22"/>
                </a:lnTo>
                <a:lnTo>
                  <a:pt x="203" y="20"/>
                </a:lnTo>
                <a:lnTo>
                  <a:pt x="205" y="18"/>
                </a:lnTo>
                <a:lnTo>
                  <a:pt x="207" y="16"/>
                </a:lnTo>
                <a:lnTo>
                  <a:pt x="207" y="14"/>
                </a:lnTo>
                <a:lnTo>
                  <a:pt x="209" y="14"/>
                </a:lnTo>
                <a:lnTo>
                  <a:pt x="209" y="12"/>
                </a:lnTo>
                <a:lnTo>
                  <a:pt x="211" y="10"/>
                </a:lnTo>
                <a:lnTo>
                  <a:pt x="213" y="10"/>
                </a:lnTo>
                <a:lnTo>
                  <a:pt x="215" y="10"/>
                </a:lnTo>
                <a:lnTo>
                  <a:pt x="217" y="10"/>
                </a:lnTo>
                <a:lnTo>
                  <a:pt x="219" y="8"/>
                </a:lnTo>
                <a:lnTo>
                  <a:pt x="221" y="8"/>
                </a:lnTo>
                <a:lnTo>
                  <a:pt x="223" y="6"/>
                </a:lnTo>
                <a:lnTo>
                  <a:pt x="223" y="8"/>
                </a:lnTo>
                <a:lnTo>
                  <a:pt x="225" y="6"/>
                </a:lnTo>
                <a:lnTo>
                  <a:pt x="225" y="4"/>
                </a:lnTo>
                <a:lnTo>
                  <a:pt x="225" y="2"/>
                </a:lnTo>
                <a:lnTo>
                  <a:pt x="227" y="2"/>
                </a:lnTo>
                <a:lnTo>
                  <a:pt x="229" y="2"/>
                </a:lnTo>
                <a:lnTo>
                  <a:pt x="231" y="2"/>
                </a:lnTo>
                <a:lnTo>
                  <a:pt x="233" y="2"/>
                </a:lnTo>
                <a:lnTo>
                  <a:pt x="235" y="0"/>
                </a:lnTo>
                <a:lnTo>
                  <a:pt x="237" y="0"/>
                </a:lnTo>
                <a:lnTo>
                  <a:pt x="239" y="0"/>
                </a:lnTo>
                <a:lnTo>
                  <a:pt x="241" y="2"/>
                </a:lnTo>
                <a:lnTo>
                  <a:pt x="243" y="2"/>
                </a:lnTo>
                <a:lnTo>
                  <a:pt x="245" y="4"/>
                </a:lnTo>
                <a:lnTo>
                  <a:pt x="247" y="4"/>
                </a:lnTo>
                <a:lnTo>
                  <a:pt x="249" y="4"/>
                </a:lnTo>
                <a:lnTo>
                  <a:pt x="251" y="4"/>
                </a:lnTo>
                <a:lnTo>
                  <a:pt x="253" y="4"/>
                </a:lnTo>
                <a:lnTo>
                  <a:pt x="255" y="4"/>
                </a:lnTo>
                <a:lnTo>
                  <a:pt x="257" y="4"/>
                </a:lnTo>
                <a:lnTo>
                  <a:pt x="259" y="4"/>
                </a:lnTo>
                <a:lnTo>
                  <a:pt x="261" y="4"/>
                </a:lnTo>
                <a:lnTo>
                  <a:pt x="263" y="4"/>
                </a:lnTo>
                <a:lnTo>
                  <a:pt x="263" y="6"/>
                </a:lnTo>
                <a:lnTo>
                  <a:pt x="265" y="6"/>
                </a:lnTo>
                <a:lnTo>
                  <a:pt x="267" y="6"/>
                </a:lnTo>
                <a:lnTo>
                  <a:pt x="267" y="8"/>
                </a:lnTo>
                <a:lnTo>
                  <a:pt x="267" y="10"/>
                </a:lnTo>
                <a:lnTo>
                  <a:pt x="267" y="12"/>
                </a:lnTo>
                <a:lnTo>
                  <a:pt x="267" y="14"/>
                </a:lnTo>
                <a:lnTo>
                  <a:pt x="269" y="16"/>
                </a:lnTo>
                <a:lnTo>
                  <a:pt x="269" y="18"/>
                </a:lnTo>
                <a:lnTo>
                  <a:pt x="269" y="20"/>
                </a:lnTo>
                <a:lnTo>
                  <a:pt x="269" y="22"/>
                </a:lnTo>
                <a:lnTo>
                  <a:pt x="269" y="24"/>
                </a:lnTo>
                <a:lnTo>
                  <a:pt x="269" y="26"/>
                </a:lnTo>
                <a:lnTo>
                  <a:pt x="269" y="28"/>
                </a:lnTo>
                <a:lnTo>
                  <a:pt x="271" y="30"/>
                </a:lnTo>
                <a:lnTo>
                  <a:pt x="271" y="32"/>
                </a:lnTo>
                <a:lnTo>
                  <a:pt x="273" y="34"/>
                </a:lnTo>
                <a:lnTo>
                  <a:pt x="273" y="36"/>
                </a:lnTo>
                <a:lnTo>
                  <a:pt x="275" y="38"/>
                </a:lnTo>
                <a:lnTo>
                  <a:pt x="275" y="42"/>
                </a:lnTo>
                <a:lnTo>
                  <a:pt x="275" y="44"/>
                </a:lnTo>
                <a:lnTo>
                  <a:pt x="277" y="46"/>
                </a:lnTo>
                <a:lnTo>
                  <a:pt x="277" y="48"/>
                </a:lnTo>
                <a:lnTo>
                  <a:pt x="277" y="50"/>
                </a:lnTo>
                <a:lnTo>
                  <a:pt x="277" y="52"/>
                </a:lnTo>
                <a:lnTo>
                  <a:pt x="277" y="62"/>
                </a:lnTo>
                <a:lnTo>
                  <a:pt x="277" y="64"/>
                </a:lnTo>
                <a:lnTo>
                  <a:pt x="277" y="66"/>
                </a:lnTo>
                <a:lnTo>
                  <a:pt x="277" y="68"/>
                </a:lnTo>
                <a:lnTo>
                  <a:pt x="275" y="70"/>
                </a:lnTo>
                <a:lnTo>
                  <a:pt x="275" y="72"/>
                </a:lnTo>
                <a:lnTo>
                  <a:pt x="277" y="74"/>
                </a:lnTo>
                <a:lnTo>
                  <a:pt x="275" y="74"/>
                </a:lnTo>
                <a:lnTo>
                  <a:pt x="275" y="76"/>
                </a:lnTo>
                <a:lnTo>
                  <a:pt x="275" y="78"/>
                </a:lnTo>
                <a:lnTo>
                  <a:pt x="275" y="80"/>
                </a:lnTo>
                <a:lnTo>
                  <a:pt x="273" y="80"/>
                </a:lnTo>
                <a:lnTo>
                  <a:pt x="271" y="80"/>
                </a:lnTo>
                <a:lnTo>
                  <a:pt x="269" y="78"/>
                </a:lnTo>
                <a:lnTo>
                  <a:pt x="267" y="76"/>
                </a:lnTo>
                <a:lnTo>
                  <a:pt x="265" y="76"/>
                </a:lnTo>
                <a:lnTo>
                  <a:pt x="263" y="76"/>
                </a:lnTo>
                <a:lnTo>
                  <a:pt x="261" y="78"/>
                </a:lnTo>
                <a:lnTo>
                  <a:pt x="259" y="80"/>
                </a:lnTo>
                <a:lnTo>
                  <a:pt x="259" y="82"/>
                </a:lnTo>
                <a:lnTo>
                  <a:pt x="259" y="84"/>
                </a:lnTo>
                <a:lnTo>
                  <a:pt x="257" y="86"/>
                </a:lnTo>
                <a:lnTo>
                  <a:pt x="255" y="86"/>
                </a:lnTo>
                <a:lnTo>
                  <a:pt x="255" y="88"/>
                </a:lnTo>
                <a:lnTo>
                  <a:pt x="253" y="90"/>
                </a:lnTo>
                <a:lnTo>
                  <a:pt x="253" y="92"/>
                </a:lnTo>
                <a:lnTo>
                  <a:pt x="253" y="96"/>
                </a:lnTo>
                <a:lnTo>
                  <a:pt x="255" y="98"/>
                </a:lnTo>
                <a:lnTo>
                  <a:pt x="257" y="100"/>
                </a:lnTo>
                <a:lnTo>
                  <a:pt x="257" y="102"/>
                </a:lnTo>
                <a:lnTo>
                  <a:pt x="259" y="104"/>
                </a:lnTo>
                <a:lnTo>
                  <a:pt x="259" y="106"/>
                </a:lnTo>
                <a:lnTo>
                  <a:pt x="261" y="106"/>
                </a:lnTo>
                <a:lnTo>
                  <a:pt x="265" y="108"/>
                </a:lnTo>
                <a:lnTo>
                  <a:pt x="267" y="108"/>
                </a:lnTo>
                <a:lnTo>
                  <a:pt x="273" y="108"/>
                </a:lnTo>
                <a:lnTo>
                  <a:pt x="273" y="106"/>
                </a:lnTo>
                <a:lnTo>
                  <a:pt x="273" y="104"/>
                </a:lnTo>
                <a:lnTo>
                  <a:pt x="273" y="102"/>
                </a:lnTo>
                <a:lnTo>
                  <a:pt x="275" y="100"/>
                </a:lnTo>
                <a:lnTo>
                  <a:pt x="275" y="98"/>
                </a:lnTo>
                <a:lnTo>
                  <a:pt x="277" y="98"/>
                </a:lnTo>
                <a:lnTo>
                  <a:pt x="279" y="98"/>
                </a:lnTo>
                <a:lnTo>
                  <a:pt x="281" y="98"/>
                </a:lnTo>
                <a:lnTo>
                  <a:pt x="287" y="98"/>
                </a:lnTo>
                <a:lnTo>
                  <a:pt x="289" y="98"/>
                </a:lnTo>
                <a:lnTo>
                  <a:pt x="291" y="98"/>
                </a:lnTo>
                <a:lnTo>
                  <a:pt x="291" y="100"/>
                </a:lnTo>
                <a:lnTo>
                  <a:pt x="289" y="102"/>
                </a:lnTo>
                <a:lnTo>
                  <a:pt x="289" y="104"/>
                </a:lnTo>
                <a:lnTo>
                  <a:pt x="289" y="106"/>
                </a:lnTo>
                <a:lnTo>
                  <a:pt x="287" y="108"/>
                </a:lnTo>
                <a:lnTo>
                  <a:pt x="287" y="110"/>
                </a:lnTo>
                <a:lnTo>
                  <a:pt x="287" y="112"/>
                </a:lnTo>
                <a:lnTo>
                  <a:pt x="285" y="114"/>
                </a:lnTo>
                <a:lnTo>
                  <a:pt x="285" y="116"/>
                </a:lnTo>
                <a:lnTo>
                  <a:pt x="285" y="118"/>
                </a:lnTo>
                <a:lnTo>
                  <a:pt x="283" y="120"/>
                </a:lnTo>
                <a:lnTo>
                  <a:pt x="283" y="122"/>
                </a:lnTo>
                <a:lnTo>
                  <a:pt x="283" y="124"/>
                </a:lnTo>
                <a:lnTo>
                  <a:pt x="283" y="126"/>
                </a:lnTo>
                <a:lnTo>
                  <a:pt x="281" y="128"/>
                </a:lnTo>
                <a:lnTo>
                  <a:pt x="281" y="130"/>
                </a:lnTo>
                <a:lnTo>
                  <a:pt x="281" y="132"/>
                </a:lnTo>
                <a:lnTo>
                  <a:pt x="279" y="134"/>
                </a:lnTo>
                <a:lnTo>
                  <a:pt x="277" y="136"/>
                </a:lnTo>
                <a:lnTo>
                  <a:pt x="277" y="138"/>
                </a:lnTo>
                <a:lnTo>
                  <a:pt x="275" y="138"/>
                </a:lnTo>
                <a:lnTo>
                  <a:pt x="273" y="138"/>
                </a:lnTo>
                <a:lnTo>
                  <a:pt x="273" y="140"/>
                </a:lnTo>
                <a:lnTo>
                  <a:pt x="271" y="142"/>
                </a:lnTo>
                <a:lnTo>
                  <a:pt x="269" y="142"/>
                </a:lnTo>
                <a:lnTo>
                  <a:pt x="267" y="142"/>
                </a:lnTo>
                <a:lnTo>
                  <a:pt x="267" y="144"/>
                </a:lnTo>
                <a:lnTo>
                  <a:pt x="265" y="146"/>
                </a:lnTo>
                <a:lnTo>
                  <a:pt x="263" y="148"/>
                </a:lnTo>
                <a:lnTo>
                  <a:pt x="261" y="150"/>
                </a:lnTo>
                <a:lnTo>
                  <a:pt x="259" y="152"/>
                </a:lnTo>
                <a:lnTo>
                  <a:pt x="259" y="154"/>
                </a:lnTo>
                <a:lnTo>
                  <a:pt x="257" y="156"/>
                </a:lnTo>
                <a:lnTo>
                  <a:pt x="255" y="158"/>
                </a:lnTo>
                <a:lnTo>
                  <a:pt x="255" y="160"/>
                </a:lnTo>
                <a:lnTo>
                  <a:pt x="255" y="162"/>
                </a:lnTo>
                <a:lnTo>
                  <a:pt x="253" y="164"/>
                </a:lnTo>
                <a:lnTo>
                  <a:pt x="251" y="166"/>
                </a:lnTo>
                <a:lnTo>
                  <a:pt x="251" y="168"/>
                </a:lnTo>
                <a:lnTo>
                  <a:pt x="249" y="168"/>
                </a:lnTo>
                <a:lnTo>
                  <a:pt x="249" y="170"/>
                </a:lnTo>
                <a:lnTo>
                  <a:pt x="247" y="172"/>
                </a:lnTo>
                <a:lnTo>
                  <a:pt x="247" y="174"/>
                </a:lnTo>
                <a:lnTo>
                  <a:pt x="245" y="176"/>
                </a:lnTo>
                <a:lnTo>
                  <a:pt x="243" y="178"/>
                </a:lnTo>
                <a:lnTo>
                  <a:pt x="243" y="180"/>
                </a:lnTo>
                <a:lnTo>
                  <a:pt x="241" y="182"/>
                </a:lnTo>
                <a:lnTo>
                  <a:pt x="239" y="184"/>
                </a:lnTo>
                <a:lnTo>
                  <a:pt x="239" y="186"/>
                </a:lnTo>
                <a:lnTo>
                  <a:pt x="237" y="188"/>
                </a:lnTo>
                <a:lnTo>
                  <a:pt x="235" y="190"/>
                </a:lnTo>
                <a:lnTo>
                  <a:pt x="233" y="192"/>
                </a:lnTo>
                <a:lnTo>
                  <a:pt x="231" y="194"/>
                </a:lnTo>
                <a:lnTo>
                  <a:pt x="229" y="194"/>
                </a:lnTo>
                <a:lnTo>
                  <a:pt x="227" y="196"/>
                </a:lnTo>
                <a:lnTo>
                  <a:pt x="227" y="198"/>
                </a:lnTo>
                <a:lnTo>
                  <a:pt x="225" y="198"/>
                </a:lnTo>
                <a:lnTo>
                  <a:pt x="223" y="200"/>
                </a:lnTo>
                <a:lnTo>
                  <a:pt x="223" y="202"/>
                </a:lnTo>
                <a:lnTo>
                  <a:pt x="221" y="202"/>
                </a:lnTo>
                <a:lnTo>
                  <a:pt x="219" y="204"/>
                </a:lnTo>
                <a:lnTo>
                  <a:pt x="217" y="206"/>
                </a:lnTo>
                <a:lnTo>
                  <a:pt x="217" y="208"/>
                </a:lnTo>
                <a:lnTo>
                  <a:pt x="213" y="212"/>
                </a:lnTo>
                <a:lnTo>
                  <a:pt x="211" y="214"/>
                </a:lnTo>
                <a:lnTo>
                  <a:pt x="209" y="214"/>
                </a:lnTo>
                <a:lnTo>
                  <a:pt x="205" y="218"/>
                </a:lnTo>
                <a:lnTo>
                  <a:pt x="205" y="220"/>
                </a:lnTo>
                <a:lnTo>
                  <a:pt x="203" y="220"/>
                </a:lnTo>
                <a:lnTo>
                  <a:pt x="203" y="222"/>
                </a:lnTo>
                <a:lnTo>
                  <a:pt x="201" y="222"/>
                </a:lnTo>
                <a:lnTo>
                  <a:pt x="199" y="222"/>
                </a:lnTo>
                <a:lnTo>
                  <a:pt x="199" y="224"/>
                </a:lnTo>
                <a:lnTo>
                  <a:pt x="197" y="226"/>
                </a:lnTo>
                <a:lnTo>
                  <a:pt x="195" y="228"/>
                </a:lnTo>
                <a:lnTo>
                  <a:pt x="193" y="228"/>
                </a:lnTo>
                <a:lnTo>
                  <a:pt x="191" y="230"/>
                </a:lnTo>
                <a:lnTo>
                  <a:pt x="189" y="232"/>
                </a:lnTo>
                <a:lnTo>
                  <a:pt x="187" y="232"/>
                </a:lnTo>
                <a:lnTo>
                  <a:pt x="185" y="234"/>
                </a:lnTo>
                <a:lnTo>
                  <a:pt x="183" y="236"/>
                </a:lnTo>
                <a:lnTo>
                  <a:pt x="181" y="236"/>
                </a:lnTo>
                <a:lnTo>
                  <a:pt x="181" y="238"/>
                </a:lnTo>
                <a:lnTo>
                  <a:pt x="179" y="238"/>
                </a:lnTo>
                <a:lnTo>
                  <a:pt x="177" y="240"/>
                </a:lnTo>
                <a:lnTo>
                  <a:pt x="175" y="240"/>
                </a:lnTo>
                <a:lnTo>
                  <a:pt x="173" y="240"/>
                </a:lnTo>
                <a:lnTo>
                  <a:pt x="171" y="242"/>
                </a:lnTo>
                <a:lnTo>
                  <a:pt x="169" y="242"/>
                </a:lnTo>
                <a:lnTo>
                  <a:pt x="167" y="242"/>
                </a:lnTo>
                <a:lnTo>
                  <a:pt x="166" y="242"/>
                </a:lnTo>
                <a:lnTo>
                  <a:pt x="164" y="240"/>
                </a:lnTo>
                <a:lnTo>
                  <a:pt x="162" y="240"/>
                </a:lnTo>
                <a:lnTo>
                  <a:pt x="160" y="242"/>
                </a:lnTo>
                <a:lnTo>
                  <a:pt x="158" y="242"/>
                </a:lnTo>
                <a:lnTo>
                  <a:pt x="156" y="244"/>
                </a:lnTo>
                <a:lnTo>
                  <a:pt x="156" y="246"/>
                </a:lnTo>
                <a:lnTo>
                  <a:pt x="158" y="248"/>
                </a:lnTo>
                <a:lnTo>
                  <a:pt x="156" y="248"/>
                </a:lnTo>
                <a:lnTo>
                  <a:pt x="154" y="248"/>
                </a:lnTo>
                <a:lnTo>
                  <a:pt x="152" y="248"/>
                </a:lnTo>
                <a:lnTo>
                  <a:pt x="150" y="246"/>
                </a:lnTo>
                <a:lnTo>
                  <a:pt x="148" y="246"/>
                </a:lnTo>
                <a:lnTo>
                  <a:pt x="146" y="246"/>
                </a:lnTo>
                <a:lnTo>
                  <a:pt x="144" y="248"/>
                </a:lnTo>
                <a:lnTo>
                  <a:pt x="142" y="250"/>
                </a:lnTo>
                <a:lnTo>
                  <a:pt x="140" y="250"/>
                </a:lnTo>
                <a:lnTo>
                  <a:pt x="138" y="250"/>
                </a:lnTo>
                <a:lnTo>
                  <a:pt x="136" y="250"/>
                </a:lnTo>
                <a:lnTo>
                  <a:pt x="134" y="250"/>
                </a:lnTo>
                <a:lnTo>
                  <a:pt x="132" y="248"/>
                </a:lnTo>
                <a:lnTo>
                  <a:pt x="130" y="248"/>
                </a:lnTo>
                <a:lnTo>
                  <a:pt x="128" y="248"/>
                </a:lnTo>
                <a:lnTo>
                  <a:pt x="126" y="248"/>
                </a:lnTo>
                <a:lnTo>
                  <a:pt x="124" y="246"/>
                </a:lnTo>
                <a:lnTo>
                  <a:pt x="122" y="246"/>
                </a:lnTo>
                <a:lnTo>
                  <a:pt x="120" y="246"/>
                </a:lnTo>
                <a:lnTo>
                  <a:pt x="118" y="248"/>
                </a:lnTo>
                <a:lnTo>
                  <a:pt x="116" y="250"/>
                </a:lnTo>
                <a:lnTo>
                  <a:pt x="114" y="248"/>
                </a:lnTo>
                <a:lnTo>
                  <a:pt x="112" y="248"/>
                </a:lnTo>
                <a:lnTo>
                  <a:pt x="110" y="248"/>
                </a:lnTo>
                <a:lnTo>
                  <a:pt x="108" y="248"/>
                </a:lnTo>
                <a:lnTo>
                  <a:pt x="106" y="248"/>
                </a:lnTo>
                <a:lnTo>
                  <a:pt x="106" y="246"/>
                </a:lnTo>
                <a:lnTo>
                  <a:pt x="106" y="248"/>
                </a:lnTo>
                <a:lnTo>
                  <a:pt x="104" y="248"/>
                </a:lnTo>
                <a:lnTo>
                  <a:pt x="104" y="246"/>
                </a:lnTo>
                <a:lnTo>
                  <a:pt x="102" y="246"/>
                </a:lnTo>
                <a:lnTo>
                  <a:pt x="100" y="248"/>
                </a:lnTo>
                <a:lnTo>
                  <a:pt x="98" y="248"/>
                </a:lnTo>
                <a:lnTo>
                  <a:pt x="96" y="248"/>
                </a:lnTo>
                <a:lnTo>
                  <a:pt x="96" y="250"/>
                </a:lnTo>
                <a:lnTo>
                  <a:pt x="94" y="250"/>
                </a:lnTo>
                <a:lnTo>
                  <a:pt x="94" y="252"/>
                </a:lnTo>
                <a:lnTo>
                  <a:pt x="92" y="252"/>
                </a:lnTo>
                <a:lnTo>
                  <a:pt x="90" y="254"/>
                </a:lnTo>
                <a:lnTo>
                  <a:pt x="88" y="256"/>
                </a:lnTo>
                <a:lnTo>
                  <a:pt x="86" y="254"/>
                </a:lnTo>
                <a:lnTo>
                  <a:pt x="84" y="254"/>
                </a:lnTo>
                <a:lnTo>
                  <a:pt x="82" y="256"/>
                </a:lnTo>
                <a:lnTo>
                  <a:pt x="80" y="256"/>
                </a:lnTo>
                <a:lnTo>
                  <a:pt x="78" y="254"/>
                </a:lnTo>
                <a:lnTo>
                  <a:pt x="76" y="254"/>
                </a:lnTo>
                <a:lnTo>
                  <a:pt x="74" y="254"/>
                </a:lnTo>
                <a:lnTo>
                  <a:pt x="72" y="256"/>
                </a:lnTo>
                <a:lnTo>
                  <a:pt x="70" y="256"/>
                </a:lnTo>
                <a:lnTo>
                  <a:pt x="68" y="256"/>
                </a:lnTo>
                <a:lnTo>
                  <a:pt x="66" y="256"/>
                </a:lnTo>
                <a:lnTo>
                  <a:pt x="64" y="258"/>
                </a:lnTo>
                <a:lnTo>
                  <a:pt x="62" y="260"/>
                </a:lnTo>
                <a:lnTo>
                  <a:pt x="60" y="260"/>
                </a:lnTo>
                <a:lnTo>
                  <a:pt x="58" y="262"/>
                </a:lnTo>
                <a:lnTo>
                  <a:pt x="58" y="264"/>
                </a:lnTo>
                <a:lnTo>
                  <a:pt x="56" y="264"/>
                </a:lnTo>
                <a:lnTo>
                  <a:pt x="54" y="262"/>
                </a:lnTo>
                <a:lnTo>
                  <a:pt x="52" y="262"/>
                </a:lnTo>
                <a:lnTo>
                  <a:pt x="50" y="260"/>
                </a:lnTo>
                <a:lnTo>
                  <a:pt x="48" y="260"/>
                </a:lnTo>
                <a:lnTo>
                  <a:pt x="46" y="258"/>
                </a:lnTo>
                <a:lnTo>
                  <a:pt x="46" y="256"/>
                </a:lnTo>
                <a:lnTo>
                  <a:pt x="44" y="256"/>
                </a:lnTo>
                <a:lnTo>
                  <a:pt x="42" y="254"/>
                </a:lnTo>
                <a:lnTo>
                  <a:pt x="40" y="254"/>
                </a:lnTo>
                <a:lnTo>
                  <a:pt x="38" y="254"/>
                </a:lnTo>
                <a:lnTo>
                  <a:pt x="38" y="252"/>
                </a:lnTo>
                <a:lnTo>
                  <a:pt x="38" y="250"/>
                </a:lnTo>
                <a:lnTo>
                  <a:pt x="36" y="248"/>
                </a:lnTo>
                <a:lnTo>
                  <a:pt x="34" y="248"/>
                </a:lnTo>
                <a:lnTo>
                  <a:pt x="32" y="248"/>
                </a:lnTo>
                <a:lnTo>
                  <a:pt x="32" y="250"/>
                </a:lnTo>
                <a:lnTo>
                  <a:pt x="32" y="252"/>
                </a:lnTo>
                <a:lnTo>
                  <a:pt x="32" y="254"/>
                </a:lnTo>
                <a:lnTo>
                  <a:pt x="30" y="254"/>
                </a:lnTo>
                <a:lnTo>
                  <a:pt x="30" y="252"/>
                </a:lnTo>
                <a:lnTo>
                  <a:pt x="28" y="250"/>
                </a:lnTo>
                <a:lnTo>
                  <a:pt x="30" y="248"/>
                </a:lnTo>
                <a:lnTo>
                  <a:pt x="30" y="246"/>
                </a:lnTo>
                <a:lnTo>
                  <a:pt x="32" y="244"/>
                </a:lnTo>
                <a:lnTo>
                  <a:pt x="32" y="242"/>
                </a:lnTo>
                <a:lnTo>
                  <a:pt x="32" y="240"/>
                </a:lnTo>
                <a:lnTo>
                  <a:pt x="30" y="238"/>
                </a:lnTo>
                <a:lnTo>
                  <a:pt x="30" y="236"/>
                </a:lnTo>
                <a:lnTo>
                  <a:pt x="28" y="236"/>
                </a:lnTo>
                <a:lnTo>
                  <a:pt x="26" y="234"/>
                </a:lnTo>
                <a:lnTo>
                  <a:pt x="26" y="232"/>
                </a:lnTo>
                <a:lnTo>
                  <a:pt x="26" y="230"/>
                </a:lnTo>
                <a:lnTo>
                  <a:pt x="24" y="228"/>
                </a:lnTo>
                <a:lnTo>
                  <a:pt x="26" y="230"/>
                </a:lnTo>
                <a:lnTo>
                  <a:pt x="24" y="228"/>
                </a:lnTo>
                <a:lnTo>
                  <a:pt x="24" y="226"/>
                </a:lnTo>
                <a:lnTo>
                  <a:pt x="22" y="226"/>
                </a:lnTo>
                <a:lnTo>
                  <a:pt x="22" y="224"/>
                </a:lnTo>
                <a:lnTo>
                  <a:pt x="22" y="222"/>
                </a:lnTo>
                <a:lnTo>
                  <a:pt x="22" y="220"/>
                </a:lnTo>
                <a:lnTo>
                  <a:pt x="24" y="222"/>
                </a:lnTo>
                <a:lnTo>
                  <a:pt x="26" y="222"/>
                </a:lnTo>
                <a:lnTo>
                  <a:pt x="28" y="220"/>
                </a:lnTo>
                <a:lnTo>
                  <a:pt x="30" y="218"/>
                </a:lnTo>
                <a:lnTo>
                  <a:pt x="30" y="216"/>
                </a:lnTo>
                <a:lnTo>
                  <a:pt x="30" y="214"/>
                </a:lnTo>
                <a:lnTo>
                  <a:pt x="30" y="212"/>
                </a:lnTo>
                <a:lnTo>
                  <a:pt x="30" y="210"/>
                </a:lnTo>
                <a:lnTo>
                  <a:pt x="30" y="208"/>
                </a:lnTo>
                <a:lnTo>
                  <a:pt x="30" y="206"/>
                </a:lnTo>
                <a:lnTo>
                  <a:pt x="30" y="204"/>
                </a:lnTo>
                <a:lnTo>
                  <a:pt x="28" y="202"/>
                </a:lnTo>
                <a:lnTo>
                  <a:pt x="28" y="200"/>
                </a:lnTo>
                <a:lnTo>
                  <a:pt x="28" y="198"/>
                </a:lnTo>
                <a:lnTo>
                  <a:pt x="26" y="196"/>
                </a:lnTo>
                <a:lnTo>
                  <a:pt x="26" y="194"/>
                </a:lnTo>
                <a:lnTo>
                  <a:pt x="24" y="194"/>
                </a:lnTo>
                <a:lnTo>
                  <a:pt x="22" y="192"/>
                </a:lnTo>
                <a:lnTo>
                  <a:pt x="22" y="190"/>
                </a:lnTo>
                <a:lnTo>
                  <a:pt x="20" y="188"/>
                </a:lnTo>
                <a:lnTo>
                  <a:pt x="20" y="186"/>
                </a:lnTo>
                <a:lnTo>
                  <a:pt x="20" y="184"/>
                </a:lnTo>
                <a:lnTo>
                  <a:pt x="18" y="182"/>
                </a:lnTo>
                <a:lnTo>
                  <a:pt x="18" y="180"/>
                </a:lnTo>
                <a:lnTo>
                  <a:pt x="16" y="178"/>
                </a:lnTo>
                <a:lnTo>
                  <a:pt x="16" y="176"/>
                </a:lnTo>
                <a:lnTo>
                  <a:pt x="14" y="174"/>
                </a:lnTo>
                <a:lnTo>
                  <a:pt x="14" y="172"/>
                </a:lnTo>
                <a:lnTo>
                  <a:pt x="12" y="170"/>
                </a:lnTo>
                <a:lnTo>
                  <a:pt x="12" y="168"/>
                </a:lnTo>
                <a:lnTo>
                  <a:pt x="12" y="166"/>
                </a:lnTo>
                <a:lnTo>
                  <a:pt x="10" y="164"/>
                </a:lnTo>
                <a:lnTo>
                  <a:pt x="10" y="162"/>
                </a:lnTo>
                <a:lnTo>
                  <a:pt x="10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54"/>
                </a:lnTo>
                <a:lnTo>
                  <a:pt x="8" y="152"/>
                </a:lnTo>
                <a:lnTo>
                  <a:pt x="6" y="150"/>
                </a:lnTo>
                <a:lnTo>
                  <a:pt x="6" y="148"/>
                </a:lnTo>
                <a:lnTo>
                  <a:pt x="6" y="146"/>
                </a:lnTo>
                <a:lnTo>
                  <a:pt x="4" y="144"/>
                </a:lnTo>
                <a:lnTo>
                  <a:pt x="2" y="142"/>
                </a:lnTo>
                <a:lnTo>
                  <a:pt x="2" y="140"/>
                </a:lnTo>
                <a:lnTo>
                  <a:pt x="0" y="138"/>
                </a:lnTo>
                <a:lnTo>
                  <a:pt x="0" y="136"/>
                </a:lnTo>
                <a:lnTo>
                  <a:pt x="0" y="1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7" name="Freeform 2371">
            <a:extLst>
              <a:ext uri="{FF2B5EF4-FFF2-40B4-BE49-F238E27FC236}">
                <a16:creationId xmlns:a16="http://schemas.microsoft.com/office/drawing/2014/main" id="{C1CD2FAD-B8EB-45A4-8132-A9838F022C67}"/>
              </a:ext>
            </a:extLst>
          </p:cNvPr>
          <p:cNvSpPr>
            <a:spLocks/>
          </p:cNvSpPr>
          <p:nvPr/>
        </p:nvSpPr>
        <p:spPr bwMode="auto">
          <a:xfrm>
            <a:off x="4683127" y="4662489"/>
            <a:ext cx="461963" cy="419100"/>
          </a:xfrm>
          <a:custGeom>
            <a:avLst/>
            <a:gdLst>
              <a:gd name="T0" fmla="*/ 25201590 w 291"/>
              <a:gd name="T1" fmla="*/ 307459063 h 264"/>
              <a:gd name="T2" fmla="*/ 45362862 w 291"/>
              <a:gd name="T3" fmla="*/ 342741250 h 264"/>
              <a:gd name="T4" fmla="*/ 85685405 w 291"/>
              <a:gd name="T5" fmla="*/ 352821875 h 264"/>
              <a:gd name="T6" fmla="*/ 126007949 w 291"/>
              <a:gd name="T7" fmla="*/ 347781563 h 264"/>
              <a:gd name="T8" fmla="*/ 156249857 w 291"/>
              <a:gd name="T9" fmla="*/ 327620313 h 264"/>
              <a:gd name="T10" fmla="*/ 156249857 w 291"/>
              <a:gd name="T11" fmla="*/ 236894688 h 264"/>
              <a:gd name="T12" fmla="*/ 161290175 w 291"/>
              <a:gd name="T13" fmla="*/ 141128750 h 264"/>
              <a:gd name="T14" fmla="*/ 191532082 w 291"/>
              <a:gd name="T15" fmla="*/ 186491563 h 264"/>
              <a:gd name="T16" fmla="*/ 186491764 w 291"/>
              <a:gd name="T17" fmla="*/ 231854375 h 264"/>
              <a:gd name="T18" fmla="*/ 201612718 w 291"/>
              <a:gd name="T19" fmla="*/ 246975313 h 264"/>
              <a:gd name="T20" fmla="*/ 241935262 w 291"/>
              <a:gd name="T21" fmla="*/ 236894688 h 264"/>
              <a:gd name="T22" fmla="*/ 277217488 w 291"/>
              <a:gd name="T23" fmla="*/ 206652813 h 264"/>
              <a:gd name="T24" fmla="*/ 297378759 w 291"/>
              <a:gd name="T25" fmla="*/ 166330313 h 264"/>
              <a:gd name="T26" fmla="*/ 337701303 w 291"/>
              <a:gd name="T27" fmla="*/ 186491563 h 264"/>
              <a:gd name="T28" fmla="*/ 383064165 w 291"/>
              <a:gd name="T29" fmla="*/ 191531875 h 264"/>
              <a:gd name="T30" fmla="*/ 413306072 w 291"/>
              <a:gd name="T31" fmla="*/ 176410938 h 264"/>
              <a:gd name="T32" fmla="*/ 420867343 w 291"/>
              <a:gd name="T33" fmla="*/ 136088438 h 264"/>
              <a:gd name="T34" fmla="*/ 451109251 w 291"/>
              <a:gd name="T35" fmla="*/ 126007813 h 264"/>
              <a:gd name="T36" fmla="*/ 471270523 w 291"/>
              <a:gd name="T37" fmla="*/ 90725625 h 264"/>
              <a:gd name="T38" fmla="*/ 496472112 w 291"/>
              <a:gd name="T39" fmla="*/ 65524063 h 264"/>
              <a:gd name="T40" fmla="*/ 521673702 w 291"/>
              <a:gd name="T41" fmla="*/ 35282188 h 264"/>
              <a:gd name="T42" fmla="*/ 561996246 w 291"/>
              <a:gd name="T43" fmla="*/ 20161250 h 264"/>
              <a:gd name="T44" fmla="*/ 592238154 w 291"/>
              <a:gd name="T45" fmla="*/ 0 h 264"/>
              <a:gd name="T46" fmla="*/ 627520379 w 291"/>
              <a:gd name="T47" fmla="*/ 10080625 h 264"/>
              <a:gd name="T48" fmla="*/ 667842923 w 291"/>
              <a:gd name="T49" fmla="*/ 15120938 h 264"/>
              <a:gd name="T50" fmla="*/ 677923559 w 291"/>
              <a:gd name="T51" fmla="*/ 55443438 h 264"/>
              <a:gd name="T52" fmla="*/ 693044513 w 291"/>
              <a:gd name="T53" fmla="*/ 105846563 h 264"/>
              <a:gd name="T54" fmla="*/ 698084831 w 291"/>
              <a:gd name="T55" fmla="*/ 166330313 h 264"/>
              <a:gd name="T56" fmla="*/ 693044513 w 291"/>
              <a:gd name="T57" fmla="*/ 201612500 h 264"/>
              <a:gd name="T58" fmla="*/ 652721969 w 291"/>
              <a:gd name="T59" fmla="*/ 201612500 h 264"/>
              <a:gd name="T60" fmla="*/ 637601015 w 291"/>
              <a:gd name="T61" fmla="*/ 241935000 h 264"/>
              <a:gd name="T62" fmla="*/ 688004195 w 291"/>
              <a:gd name="T63" fmla="*/ 272176875 h 264"/>
              <a:gd name="T64" fmla="*/ 703125149 w 291"/>
              <a:gd name="T65" fmla="*/ 246975313 h 264"/>
              <a:gd name="T66" fmla="*/ 723286420 w 291"/>
              <a:gd name="T67" fmla="*/ 277217188 h 264"/>
              <a:gd name="T68" fmla="*/ 713205784 w 291"/>
              <a:gd name="T69" fmla="*/ 317539688 h 264"/>
              <a:gd name="T70" fmla="*/ 688004195 w 291"/>
              <a:gd name="T71" fmla="*/ 352821875 h 264"/>
              <a:gd name="T72" fmla="*/ 662802605 w 291"/>
              <a:gd name="T73" fmla="*/ 372983125 h 264"/>
              <a:gd name="T74" fmla="*/ 642641333 w 291"/>
              <a:gd name="T75" fmla="*/ 408265313 h 264"/>
              <a:gd name="T76" fmla="*/ 617439743 w 291"/>
              <a:gd name="T77" fmla="*/ 443547500 h 264"/>
              <a:gd name="T78" fmla="*/ 592238154 w 291"/>
              <a:gd name="T79" fmla="*/ 478829688 h 264"/>
              <a:gd name="T80" fmla="*/ 556955928 w 291"/>
              <a:gd name="T81" fmla="*/ 509071563 h 264"/>
              <a:gd name="T82" fmla="*/ 511593066 w 291"/>
              <a:gd name="T83" fmla="*/ 559474688 h 264"/>
              <a:gd name="T84" fmla="*/ 471270523 w 291"/>
              <a:gd name="T85" fmla="*/ 584676250 h 264"/>
              <a:gd name="T86" fmla="*/ 425907661 w 291"/>
              <a:gd name="T87" fmla="*/ 609877813 h 264"/>
              <a:gd name="T88" fmla="*/ 393144801 w 291"/>
              <a:gd name="T89" fmla="*/ 619958438 h 264"/>
              <a:gd name="T90" fmla="*/ 362902893 w 291"/>
              <a:gd name="T91" fmla="*/ 624998750 h 264"/>
              <a:gd name="T92" fmla="*/ 322580349 w 291"/>
              <a:gd name="T93" fmla="*/ 624998750 h 264"/>
              <a:gd name="T94" fmla="*/ 277217488 w 291"/>
              <a:gd name="T95" fmla="*/ 624998750 h 264"/>
              <a:gd name="T96" fmla="*/ 267136852 w 291"/>
              <a:gd name="T97" fmla="*/ 624998750 h 264"/>
              <a:gd name="T98" fmla="*/ 231854626 w 291"/>
              <a:gd name="T99" fmla="*/ 635079375 h 264"/>
              <a:gd name="T100" fmla="*/ 191532082 w 291"/>
              <a:gd name="T101" fmla="*/ 640119688 h 264"/>
              <a:gd name="T102" fmla="*/ 146169221 w 291"/>
              <a:gd name="T103" fmla="*/ 660280938 h 264"/>
              <a:gd name="T104" fmla="*/ 115927313 w 291"/>
              <a:gd name="T105" fmla="*/ 645160000 h 264"/>
              <a:gd name="T106" fmla="*/ 90725723 w 291"/>
              <a:gd name="T107" fmla="*/ 624998750 h 264"/>
              <a:gd name="T108" fmla="*/ 75604769 w 291"/>
              <a:gd name="T109" fmla="*/ 624998750 h 264"/>
              <a:gd name="T110" fmla="*/ 65524133 w 291"/>
              <a:gd name="T111" fmla="*/ 584676250 h 264"/>
              <a:gd name="T112" fmla="*/ 55443498 w 291"/>
              <a:gd name="T113" fmla="*/ 559474688 h 264"/>
              <a:gd name="T114" fmla="*/ 75604769 w 291"/>
              <a:gd name="T115" fmla="*/ 529232813 h 264"/>
              <a:gd name="T116" fmla="*/ 60483815 w 291"/>
              <a:gd name="T117" fmla="*/ 488910313 h 264"/>
              <a:gd name="T118" fmla="*/ 40322544 w 291"/>
              <a:gd name="T119" fmla="*/ 448587813 h 264"/>
              <a:gd name="T120" fmla="*/ 25201590 w 291"/>
              <a:gd name="T121" fmla="*/ 403225000 h 264"/>
              <a:gd name="T122" fmla="*/ 10080636 w 291"/>
              <a:gd name="T123" fmla="*/ 362902500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1" h="264">
                <a:moveTo>
                  <a:pt x="0" y="134"/>
                </a:moveTo>
                <a:lnTo>
                  <a:pt x="0" y="134"/>
                </a:lnTo>
                <a:lnTo>
                  <a:pt x="2" y="132"/>
                </a:lnTo>
                <a:lnTo>
                  <a:pt x="4" y="132"/>
                </a:lnTo>
                <a:lnTo>
                  <a:pt x="4" y="130"/>
                </a:lnTo>
                <a:lnTo>
                  <a:pt x="4" y="128"/>
                </a:lnTo>
                <a:lnTo>
                  <a:pt x="6" y="128"/>
                </a:lnTo>
                <a:lnTo>
                  <a:pt x="6" y="126"/>
                </a:lnTo>
                <a:lnTo>
                  <a:pt x="8" y="124"/>
                </a:lnTo>
                <a:lnTo>
                  <a:pt x="10" y="122"/>
                </a:lnTo>
                <a:lnTo>
                  <a:pt x="12" y="124"/>
                </a:lnTo>
                <a:lnTo>
                  <a:pt x="12" y="126"/>
                </a:lnTo>
                <a:lnTo>
                  <a:pt x="14" y="128"/>
                </a:lnTo>
                <a:lnTo>
                  <a:pt x="16" y="130"/>
                </a:lnTo>
                <a:lnTo>
                  <a:pt x="14" y="132"/>
                </a:lnTo>
                <a:lnTo>
                  <a:pt x="14" y="134"/>
                </a:lnTo>
                <a:lnTo>
                  <a:pt x="16" y="136"/>
                </a:lnTo>
                <a:lnTo>
                  <a:pt x="18" y="136"/>
                </a:lnTo>
                <a:lnTo>
                  <a:pt x="20" y="138"/>
                </a:lnTo>
                <a:lnTo>
                  <a:pt x="22" y="138"/>
                </a:lnTo>
                <a:lnTo>
                  <a:pt x="24" y="138"/>
                </a:lnTo>
                <a:lnTo>
                  <a:pt x="26" y="140"/>
                </a:lnTo>
                <a:lnTo>
                  <a:pt x="28" y="140"/>
                </a:lnTo>
                <a:lnTo>
                  <a:pt x="30" y="140"/>
                </a:lnTo>
                <a:lnTo>
                  <a:pt x="32" y="140"/>
                </a:lnTo>
                <a:lnTo>
                  <a:pt x="34" y="140"/>
                </a:lnTo>
                <a:lnTo>
                  <a:pt x="36" y="140"/>
                </a:lnTo>
                <a:lnTo>
                  <a:pt x="38" y="140"/>
                </a:lnTo>
                <a:lnTo>
                  <a:pt x="40" y="140"/>
                </a:lnTo>
                <a:lnTo>
                  <a:pt x="42" y="140"/>
                </a:lnTo>
                <a:lnTo>
                  <a:pt x="44" y="142"/>
                </a:lnTo>
                <a:lnTo>
                  <a:pt x="46" y="142"/>
                </a:lnTo>
                <a:lnTo>
                  <a:pt x="48" y="142"/>
                </a:lnTo>
                <a:lnTo>
                  <a:pt x="48" y="140"/>
                </a:lnTo>
                <a:lnTo>
                  <a:pt x="50" y="138"/>
                </a:lnTo>
                <a:lnTo>
                  <a:pt x="52" y="136"/>
                </a:lnTo>
                <a:lnTo>
                  <a:pt x="54" y="134"/>
                </a:lnTo>
                <a:lnTo>
                  <a:pt x="56" y="132"/>
                </a:lnTo>
                <a:lnTo>
                  <a:pt x="58" y="132"/>
                </a:lnTo>
                <a:lnTo>
                  <a:pt x="60" y="132"/>
                </a:lnTo>
                <a:lnTo>
                  <a:pt x="62" y="132"/>
                </a:lnTo>
                <a:lnTo>
                  <a:pt x="62" y="130"/>
                </a:lnTo>
                <a:lnTo>
                  <a:pt x="62" y="128"/>
                </a:lnTo>
                <a:lnTo>
                  <a:pt x="62" y="124"/>
                </a:lnTo>
                <a:lnTo>
                  <a:pt x="62" y="122"/>
                </a:lnTo>
                <a:lnTo>
                  <a:pt x="62" y="114"/>
                </a:lnTo>
                <a:lnTo>
                  <a:pt x="62" y="108"/>
                </a:lnTo>
                <a:lnTo>
                  <a:pt x="62" y="106"/>
                </a:lnTo>
                <a:lnTo>
                  <a:pt x="62" y="100"/>
                </a:lnTo>
                <a:lnTo>
                  <a:pt x="62" y="98"/>
                </a:lnTo>
                <a:lnTo>
                  <a:pt x="62" y="94"/>
                </a:lnTo>
                <a:lnTo>
                  <a:pt x="62" y="92"/>
                </a:lnTo>
                <a:lnTo>
                  <a:pt x="62" y="86"/>
                </a:lnTo>
                <a:lnTo>
                  <a:pt x="62" y="84"/>
                </a:lnTo>
                <a:lnTo>
                  <a:pt x="62" y="76"/>
                </a:lnTo>
                <a:lnTo>
                  <a:pt x="62" y="70"/>
                </a:lnTo>
                <a:lnTo>
                  <a:pt x="64" y="68"/>
                </a:lnTo>
                <a:lnTo>
                  <a:pt x="64" y="60"/>
                </a:lnTo>
                <a:lnTo>
                  <a:pt x="64" y="58"/>
                </a:lnTo>
                <a:lnTo>
                  <a:pt x="64" y="56"/>
                </a:lnTo>
                <a:lnTo>
                  <a:pt x="66" y="58"/>
                </a:lnTo>
                <a:lnTo>
                  <a:pt x="70" y="60"/>
                </a:lnTo>
                <a:lnTo>
                  <a:pt x="72" y="64"/>
                </a:lnTo>
                <a:lnTo>
                  <a:pt x="72" y="66"/>
                </a:lnTo>
                <a:lnTo>
                  <a:pt x="72" y="68"/>
                </a:lnTo>
                <a:lnTo>
                  <a:pt x="74" y="68"/>
                </a:lnTo>
                <a:lnTo>
                  <a:pt x="74" y="70"/>
                </a:lnTo>
                <a:lnTo>
                  <a:pt x="76" y="72"/>
                </a:lnTo>
                <a:lnTo>
                  <a:pt x="76" y="74"/>
                </a:lnTo>
                <a:lnTo>
                  <a:pt x="76" y="76"/>
                </a:lnTo>
                <a:lnTo>
                  <a:pt x="76" y="78"/>
                </a:lnTo>
                <a:lnTo>
                  <a:pt x="78" y="80"/>
                </a:lnTo>
                <a:lnTo>
                  <a:pt x="78" y="82"/>
                </a:lnTo>
                <a:lnTo>
                  <a:pt x="78" y="84"/>
                </a:lnTo>
                <a:lnTo>
                  <a:pt x="76" y="86"/>
                </a:lnTo>
                <a:lnTo>
                  <a:pt x="76" y="88"/>
                </a:lnTo>
                <a:lnTo>
                  <a:pt x="74" y="90"/>
                </a:lnTo>
                <a:lnTo>
                  <a:pt x="74" y="92"/>
                </a:lnTo>
                <a:lnTo>
                  <a:pt x="74" y="94"/>
                </a:lnTo>
                <a:lnTo>
                  <a:pt x="74" y="96"/>
                </a:lnTo>
                <a:lnTo>
                  <a:pt x="74" y="98"/>
                </a:lnTo>
                <a:lnTo>
                  <a:pt x="74" y="100"/>
                </a:lnTo>
                <a:lnTo>
                  <a:pt x="76" y="98"/>
                </a:lnTo>
                <a:lnTo>
                  <a:pt x="78" y="98"/>
                </a:lnTo>
                <a:lnTo>
                  <a:pt x="80" y="98"/>
                </a:lnTo>
                <a:lnTo>
                  <a:pt x="82" y="98"/>
                </a:lnTo>
                <a:lnTo>
                  <a:pt x="84" y="98"/>
                </a:lnTo>
                <a:lnTo>
                  <a:pt x="86" y="98"/>
                </a:lnTo>
                <a:lnTo>
                  <a:pt x="88" y="98"/>
                </a:lnTo>
                <a:lnTo>
                  <a:pt x="90" y="98"/>
                </a:lnTo>
                <a:lnTo>
                  <a:pt x="92" y="98"/>
                </a:lnTo>
                <a:lnTo>
                  <a:pt x="94" y="96"/>
                </a:lnTo>
                <a:lnTo>
                  <a:pt x="94" y="94"/>
                </a:lnTo>
                <a:lnTo>
                  <a:pt x="96" y="94"/>
                </a:lnTo>
                <a:lnTo>
                  <a:pt x="98" y="94"/>
                </a:lnTo>
                <a:lnTo>
                  <a:pt x="100" y="94"/>
                </a:lnTo>
                <a:lnTo>
                  <a:pt x="100" y="92"/>
                </a:lnTo>
                <a:lnTo>
                  <a:pt x="102" y="90"/>
                </a:lnTo>
                <a:lnTo>
                  <a:pt x="102" y="88"/>
                </a:lnTo>
                <a:lnTo>
                  <a:pt x="104" y="88"/>
                </a:lnTo>
                <a:lnTo>
                  <a:pt x="106" y="86"/>
                </a:lnTo>
                <a:lnTo>
                  <a:pt x="108" y="84"/>
                </a:lnTo>
                <a:lnTo>
                  <a:pt x="110" y="82"/>
                </a:lnTo>
                <a:lnTo>
                  <a:pt x="112" y="80"/>
                </a:lnTo>
                <a:lnTo>
                  <a:pt x="110" y="78"/>
                </a:lnTo>
                <a:lnTo>
                  <a:pt x="112" y="76"/>
                </a:lnTo>
                <a:lnTo>
                  <a:pt x="112" y="74"/>
                </a:lnTo>
                <a:lnTo>
                  <a:pt x="114" y="72"/>
                </a:lnTo>
                <a:lnTo>
                  <a:pt x="114" y="70"/>
                </a:lnTo>
                <a:lnTo>
                  <a:pt x="116" y="68"/>
                </a:lnTo>
                <a:lnTo>
                  <a:pt x="116" y="66"/>
                </a:lnTo>
                <a:lnTo>
                  <a:pt x="118" y="66"/>
                </a:lnTo>
                <a:lnTo>
                  <a:pt x="120" y="66"/>
                </a:lnTo>
                <a:lnTo>
                  <a:pt x="122" y="66"/>
                </a:lnTo>
                <a:lnTo>
                  <a:pt x="124" y="66"/>
                </a:lnTo>
                <a:lnTo>
                  <a:pt x="126" y="66"/>
                </a:lnTo>
                <a:lnTo>
                  <a:pt x="128" y="68"/>
                </a:lnTo>
                <a:lnTo>
                  <a:pt x="128" y="70"/>
                </a:lnTo>
                <a:lnTo>
                  <a:pt x="130" y="70"/>
                </a:lnTo>
                <a:lnTo>
                  <a:pt x="130" y="72"/>
                </a:lnTo>
                <a:lnTo>
                  <a:pt x="132" y="72"/>
                </a:lnTo>
                <a:lnTo>
                  <a:pt x="134" y="74"/>
                </a:lnTo>
                <a:lnTo>
                  <a:pt x="136" y="74"/>
                </a:lnTo>
                <a:lnTo>
                  <a:pt x="138" y="74"/>
                </a:lnTo>
                <a:lnTo>
                  <a:pt x="140" y="74"/>
                </a:lnTo>
                <a:lnTo>
                  <a:pt x="140" y="76"/>
                </a:lnTo>
                <a:lnTo>
                  <a:pt x="142" y="76"/>
                </a:lnTo>
                <a:lnTo>
                  <a:pt x="144" y="76"/>
                </a:lnTo>
                <a:lnTo>
                  <a:pt x="146" y="78"/>
                </a:lnTo>
                <a:lnTo>
                  <a:pt x="148" y="78"/>
                </a:lnTo>
                <a:lnTo>
                  <a:pt x="150" y="76"/>
                </a:lnTo>
                <a:lnTo>
                  <a:pt x="152" y="76"/>
                </a:lnTo>
                <a:lnTo>
                  <a:pt x="154" y="76"/>
                </a:lnTo>
                <a:lnTo>
                  <a:pt x="156" y="76"/>
                </a:lnTo>
                <a:lnTo>
                  <a:pt x="158" y="76"/>
                </a:lnTo>
                <a:lnTo>
                  <a:pt x="160" y="74"/>
                </a:lnTo>
                <a:lnTo>
                  <a:pt x="162" y="74"/>
                </a:lnTo>
                <a:lnTo>
                  <a:pt x="162" y="72"/>
                </a:lnTo>
                <a:lnTo>
                  <a:pt x="164" y="70"/>
                </a:lnTo>
                <a:lnTo>
                  <a:pt x="164" y="68"/>
                </a:lnTo>
                <a:lnTo>
                  <a:pt x="166" y="66"/>
                </a:lnTo>
                <a:lnTo>
                  <a:pt x="166" y="64"/>
                </a:lnTo>
                <a:lnTo>
                  <a:pt x="166" y="62"/>
                </a:lnTo>
                <a:lnTo>
                  <a:pt x="167" y="60"/>
                </a:lnTo>
                <a:lnTo>
                  <a:pt x="167" y="58"/>
                </a:lnTo>
                <a:lnTo>
                  <a:pt x="167" y="56"/>
                </a:lnTo>
                <a:lnTo>
                  <a:pt x="167" y="54"/>
                </a:lnTo>
                <a:lnTo>
                  <a:pt x="169" y="54"/>
                </a:lnTo>
                <a:lnTo>
                  <a:pt x="171" y="54"/>
                </a:lnTo>
                <a:lnTo>
                  <a:pt x="173" y="52"/>
                </a:lnTo>
                <a:lnTo>
                  <a:pt x="175" y="52"/>
                </a:lnTo>
                <a:lnTo>
                  <a:pt x="177" y="52"/>
                </a:lnTo>
                <a:lnTo>
                  <a:pt x="179" y="50"/>
                </a:lnTo>
                <a:lnTo>
                  <a:pt x="179" y="48"/>
                </a:lnTo>
                <a:lnTo>
                  <a:pt x="181" y="48"/>
                </a:lnTo>
                <a:lnTo>
                  <a:pt x="183" y="46"/>
                </a:lnTo>
                <a:lnTo>
                  <a:pt x="185" y="44"/>
                </a:lnTo>
                <a:lnTo>
                  <a:pt x="185" y="42"/>
                </a:lnTo>
                <a:lnTo>
                  <a:pt x="185" y="40"/>
                </a:lnTo>
                <a:lnTo>
                  <a:pt x="187" y="38"/>
                </a:lnTo>
                <a:lnTo>
                  <a:pt x="187" y="36"/>
                </a:lnTo>
                <a:lnTo>
                  <a:pt x="187" y="34"/>
                </a:lnTo>
                <a:lnTo>
                  <a:pt x="187" y="32"/>
                </a:lnTo>
                <a:lnTo>
                  <a:pt x="189" y="32"/>
                </a:lnTo>
                <a:lnTo>
                  <a:pt x="189" y="30"/>
                </a:lnTo>
                <a:lnTo>
                  <a:pt x="191" y="28"/>
                </a:lnTo>
                <a:lnTo>
                  <a:pt x="193" y="28"/>
                </a:lnTo>
                <a:lnTo>
                  <a:pt x="195" y="26"/>
                </a:lnTo>
                <a:lnTo>
                  <a:pt x="197" y="26"/>
                </a:lnTo>
                <a:lnTo>
                  <a:pt x="199" y="24"/>
                </a:lnTo>
                <a:lnTo>
                  <a:pt x="201" y="22"/>
                </a:lnTo>
                <a:lnTo>
                  <a:pt x="203" y="22"/>
                </a:lnTo>
                <a:lnTo>
                  <a:pt x="203" y="20"/>
                </a:lnTo>
                <a:lnTo>
                  <a:pt x="205" y="18"/>
                </a:lnTo>
                <a:lnTo>
                  <a:pt x="207" y="16"/>
                </a:lnTo>
                <a:lnTo>
                  <a:pt x="207" y="14"/>
                </a:lnTo>
                <a:lnTo>
                  <a:pt x="209" y="14"/>
                </a:lnTo>
                <a:lnTo>
                  <a:pt x="209" y="12"/>
                </a:lnTo>
                <a:lnTo>
                  <a:pt x="211" y="10"/>
                </a:lnTo>
                <a:lnTo>
                  <a:pt x="213" y="10"/>
                </a:lnTo>
                <a:lnTo>
                  <a:pt x="215" y="10"/>
                </a:lnTo>
                <a:lnTo>
                  <a:pt x="217" y="10"/>
                </a:lnTo>
                <a:lnTo>
                  <a:pt x="219" y="8"/>
                </a:lnTo>
                <a:lnTo>
                  <a:pt x="221" y="8"/>
                </a:lnTo>
                <a:lnTo>
                  <a:pt x="223" y="6"/>
                </a:lnTo>
                <a:lnTo>
                  <a:pt x="223" y="8"/>
                </a:lnTo>
                <a:lnTo>
                  <a:pt x="225" y="6"/>
                </a:lnTo>
                <a:lnTo>
                  <a:pt x="225" y="4"/>
                </a:lnTo>
                <a:lnTo>
                  <a:pt x="225" y="2"/>
                </a:lnTo>
                <a:lnTo>
                  <a:pt x="227" y="2"/>
                </a:lnTo>
                <a:lnTo>
                  <a:pt x="229" y="2"/>
                </a:lnTo>
                <a:lnTo>
                  <a:pt x="231" y="2"/>
                </a:lnTo>
                <a:lnTo>
                  <a:pt x="233" y="2"/>
                </a:lnTo>
                <a:lnTo>
                  <a:pt x="235" y="0"/>
                </a:lnTo>
                <a:lnTo>
                  <a:pt x="237" y="0"/>
                </a:lnTo>
                <a:lnTo>
                  <a:pt x="239" y="0"/>
                </a:lnTo>
                <a:lnTo>
                  <a:pt x="241" y="2"/>
                </a:lnTo>
                <a:lnTo>
                  <a:pt x="243" y="2"/>
                </a:lnTo>
                <a:lnTo>
                  <a:pt x="245" y="4"/>
                </a:lnTo>
                <a:lnTo>
                  <a:pt x="247" y="4"/>
                </a:lnTo>
                <a:lnTo>
                  <a:pt x="249" y="4"/>
                </a:lnTo>
                <a:lnTo>
                  <a:pt x="251" y="4"/>
                </a:lnTo>
                <a:lnTo>
                  <a:pt x="253" y="4"/>
                </a:lnTo>
                <a:lnTo>
                  <a:pt x="255" y="4"/>
                </a:lnTo>
                <a:lnTo>
                  <a:pt x="257" y="4"/>
                </a:lnTo>
                <a:lnTo>
                  <a:pt x="259" y="4"/>
                </a:lnTo>
                <a:lnTo>
                  <a:pt x="261" y="4"/>
                </a:lnTo>
                <a:lnTo>
                  <a:pt x="263" y="4"/>
                </a:lnTo>
                <a:lnTo>
                  <a:pt x="263" y="6"/>
                </a:lnTo>
                <a:lnTo>
                  <a:pt x="265" y="6"/>
                </a:lnTo>
                <a:lnTo>
                  <a:pt x="267" y="6"/>
                </a:lnTo>
                <a:lnTo>
                  <a:pt x="267" y="8"/>
                </a:lnTo>
                <a:lnTo>
                  <a:pt x="267" y="10"/>
                </a:lnTo>
                <a:lnTo>
                  <a:pt x="267" y="12"/>
                </a:lnTo>
                <a:lnTo>
                  <a:pt x="267" y="14"/>
                </a:lnTo>
                <a:lnTo>
                  <a:pt x="269" y="16"/>
                </a:lnTo>
                <a:lnTo>
                  <a:pt x="269" y="18"/>
                </a:lnTo>
                <a:lnTo>
                  <a:pt x="269" y="20"/>
                </a:lnTo>
                <a:lnTo>
                  <a:pt x="269" y="22"/>
                </a:lnTo>
                <a:lnTo>
                  <a:pt x="269" y="24"/>
                </a:lnTo>
                <a:lnTo>
                  <a:pt x="269" y="26"/>
                </a:lnTo>
                <a:lnTo>
                  <a:pt x="269" y="28"/>
                </a:lnTo>
                <a:lnTo>
                  <a:pt x="271" y="30"/>
                </a:lnTo>
                <a:lnTo>
                  <a:pt x="271" y="32"/>
                </a:lnTo>
                <a:lnTo>
                  <a:pt x="273" y="34"/>
                </a:lnTo>
                <a:lnTo>
                  <a:pt x="273" y="36"/>
                </a:lnTo>
                <a:lnTo>
                  <a:pt x="275" y="38"/>
                </a:lnTo>
                <a:lnTo>
                  <a:pt x="275" y="42"/>
                </a:lnTo>
                <a:lnTo>
                  <a:pt x="275" y="44"/>
                </a:lnTo>
                <a:lnTo>
                  <a:pt x="277" y="46"/>
                </a:lnTo>
                <a:lnTo>
                  <a:pt x="277" y="48"/>
                </a:lnTo>
                <a:lnTo>
                  <a:pt x="277" y="50"/>
                </a:lnTo>
                <a:lnTo>
                  <a:pt x="277" y="52"/>
                </a:lnTo>
                <a:lnTo>
                  <a:pt x="277" y="62"/>
                </a:lnTo>
                <a:lnTo>
                  <a:pt x="277" y="64"/>
                </a:lnTo>
                <a:lnTo>
                  <a:pt x="277" y="66"/>
                </a:lnTo>
                <a:lnTo>
                  <a:pt x="277" y="68"/>
                </a:lnTo>
                <a:lnTo>
                  <a:pt x="275" y="70"/>
                </a:lnTo>
                <a:lnTo>
                  <a:pt x="275" y="72"/>
                </a:lnTo>
                <a:lnTo>
                  <a:pt x="277" y="74"/>
                </a:lnTo>
                <a:lnTo>
                  <a:pt x="275" y="74"/>
                </a:lnTo>
                <a:lnTo>
                  <a:pt x="275" y="76"/>
                </a:lnTo>
                <a:lnTo>
                  <a:pt x="275" y="78"/>
                </a:lnTo>
                <a:lnTo>
                  <a:pt x="275" y="80"/>
                </a:lnTo>
                <a:lnTo>
                  <a:pt x="273" y="80"/>
                </a:lnTo>
                <a:lnTo>
                  <a:pt x="271" y="80"/>
                </a:lnTo>
                <a:lnTo>
                  <a:pt x="269" y="78"/>
                </a:lnTo>
                <a:lnTo>
                  <a:pt x="267" y="76"/>
                </a:lnTo>
                <a:lnTo>
                  <a:pt x="265" y="76"/>
                </a:lnTo>
                <a:lnTo>
                  <a:pt x="263" y="76"/>
                </a:lnTo>
                <a:lnTo>
                  <a:pt x="261" y="78"/>
                </a:lnTo>
                <a:lnTo>
                  <a:pt x="259" y="80"/>
                </a:lnTo>
                <a:lnTo>
                  <a:pt x="259" y="82"/>
                </a:lnTo>
                <a:lnTo>
                  <a:pt x="259" y="84"/>
                </a:lnTo>
                <a:lnTo>
                  <a:pt x="257" y="86"/>
                </a:lnTo>
                <a:lnTo>
                  <a:pt x="255" y="86"/>
                </a:lnTo>
                <a:lnTo>
                  <a:pt x="255" y="88"/>
                </a:lnTo>
                <a:lnTo>
                  <a:pt x="253" y="90"/>
                </a:lnTo>
                <a:lnTo>
                  <a:pt x="253" y="92"/>
                </a:lnTo>
                <a:lnTo>
                  <a:pt x="253" y="96"/>
                </a:lnTo>
                <a:lnTo>
                  <a:pt x="255" y="98"/>
                </a:lnTo>
                <a:lnTo>
                  <a:pt x="257" y="100"/>
                </a:lnTo>
                <a:lnTo>
                  <a:pt x="257" y="102"/>
                </a:lnTo>
                <a:lnTo>
                  <a:pt x="259" y="104"/>
                </a:lnTo>
                <a:lnTo>
                  <a:pt x="259" y="106"/>
                </a:lnTo>
                <a:lnTo>
                  <a:pt x="261" y="106"/>
                </a:lnTo>
                <a:lnTo>
                  <a:pt x="265" y="108"/>
                </a:lnTo>
                <a:lnTo>
                  <a:pt x="267" y="108"/>
                </a:lnTo>
                <a:lnTo>
                  <a:pt x="273" y="108"/>
                </a:lnTo>
                <a:lnTo>
                  <a:pt x="273" y="106"/>
                </a:lnTo>
                <a:lnTo>
                  <a:pt x="273" y="104"/>
                </a:lnTo>
                <a:lnTo>
                  <a:pt x="273" y="102"/>
                </a:lnTo>
                <a:lnTo>
                  <a:pt x="275" y="100"/>
                </a:lnTo>
                <a:lnTo>
                  <a:pt x="275" y="98"/>
                </a:lnTo>
                <a:lnTo>
                  <a:pt x="277" y="98"/>
                </a:lnTo>
                <a:lnTo>
                  <a:pt x="279" y="98"/>
                </a:lnTo>
                <a:lnTo>
                  <a:pt x="281" y="98"/>
                </a:lnTo>
                <a:lnTo>
                  <a:pt x="287" y="98"/>
                </a:lnTo>
                <a:lnTo>
                  <a:pt x="289" y="98"/>
                </a:lnTo>
                <a:lnTo>
                  <a:pt x="291" y="98"/>
                </a:lnTo>
                <a:lnTo>
                  <a:pt x="291" y="100"/>
                </a:lnTo>
                <a:lnTo>
                  <a:pt x="289" y="102"/>
                </a:lnTo>
                <a:lnTo>
                  <a:pt x="289" y="104"/>
                </a:lnTo>
                <a:lnTo>
                  <a:pt x="289" y="106"/>
                </a:lnTo>
                <a:lnTo>
                  <a:pt x="287" y="108"/>
                </a:lnTo>
                <a:lnTo>
                  <a:pt x="287" y="110"/>
                </a:lnTo>
                <a:lnTo>
                  <a:pt x="287" y="112"/>
                </a:lnTo>
                <a:lnTo>
                  <a:pt x="285" y="114"/>
                </a:lnTo>
                <a:lnTo>
                  <a:pt x="285" y="116"/>
                </a:lnTo>
                <a:lnTo>
                  <a:pt x="285" y="118"/>
                </a:lnTo>
                <a:lnTo>
                  <a:pt x="283" y="120"/>
                </a:lnTo>
                <a:lnTo>
                  <a:pt x="283" y="122"/>
                </a:lnTo>
                <a:lnTo>
                  <a:pt x="283" y="124"/>
                </a:lnTo>
                <a:lnTo>
                  <a:pt x="283" y="126"/>
                </a:lnTo>
                <a:lnTo>
                  <a:pt x="281" y="128"/>
                </a:lnTo>
                <a:lnTo>
                  <a:pt x="281" y="130"/>
                </a:lnTo>
                <a:lnTo>
                  <a:pt x="281" y="132"/>
                </a:lnTo>
                <a:lnTo>
                  <a:pt x="279" y="134"/>
                </a:lnTo>
                <a:lnTo>
                  <a:pt x="277" y="136"/>
                </a:lnTo>
                <a:lnTo>
                  <a:pt x="277" y="138"/>
                </a:lnTo>
                <a:lnTo>
                  <a:pt x="275" y="138"/>
                </a:lnTo>
                <a:lnTo>
                  <a:pt x="273" y="138"/>
                </a:lnTo>
                <a:lnTo>
                  <a:pt x="273" y="140"/>
                </a:lnTo>
                <a:lnTo>
                  <a:pt x="271" y="142"/>
                </a:lnTo>
                <a:lnTo>
                  <a:pt x="269" y="142"/>
                </a:lnTo>
                <a:lnTo>
                  <a:pt x="267" y="142"/>
                </a:lnTo>
                <a:lnTo>
                  <a:pt x="267" y="144"/>
                </a:lnTo>
                <a:lnTo>
                  <a:pt x="265" y="146"/>
                </a:lnTo>
                <a:lnTo>
                  <a:pt x="263" y="148"/>
                </a:lnTo>
                <a:lnTo>
                  <a:pt x="261" y="150"/>
                </a:lnTo>
                <a:lnTo>
                  <a:pt x="259" y="152"/>
                </a:lnTo>
                <a:lnTo>
                  <a:pt x="259" y="154"/>
                </a:lnTo>
                <a:lnTo>
                  <a:pt x="257" y="156"/>
                </a:lnTo>
                <a:lnTo>
                  <a:pt x="255" y="158"/>
                </a:lnTo>
                <a:lnTo>
                  <a:pt x="255" y="160"/>
                </a:lnTo>
                <a:lnTo>
                  <a:pt x="255" y="162"/>
                </a:lnTo>
                <a:lnTo>
                  <a:pt x="253" y="164"/>
                </a:lnTo>
                <a:lnTo>
                  <a:pt x="251" y="166"/>
                </a:lnTo>
                <a:lnTo>
                  <a:pt x="251" y="168"/>
                </a:lnTo>
                <a:lnTo>
                  <a:pt x="249" y="168"/>
                </a:lnTo>
                <a:lnTo>
                  <a:pt x="249" y="170"/>
                </a:lnTo>
                <a:lnTo>
                  <a:pt x="247" y="172"/>
                </a:lnTo>
                <a:lnTo>
                  <a:pt x="247" y="174"/>
                </a:lnTo>
                <a:lnTo>
                  <a:pt x="245" y="176"/>
                </a:lnTo>
                <a:lnTo>
                  <a:pt x="243" y="178"/>
                </a:lnTo>
                <a:lnTo>
                  <a:pt x="243" y="180"/>
                </a:lnTo>
                <a:lnTo>
                  <a:pt x="241" y="182"/>
                </a:lnTo>
                <a:lnTo>
                  <a:pt x="239" y="184"/>
                </a:lnTo>
                <a:lnTo>
                  <a:pt x="239" y="186"/>
                </a:lnTo>
                <a:lnTo>
                  <a:pt x="237" y="188"/>
                </a:lnTo>
                <a:lnTo>
                  <a:pt x="235" y="190"/>
                </a:lnTo>
                <a:lnTo>
                  <a:pt x="233" y="192"/>
                </a:lnTo>
                <a:lnTo>
                  <a:pt x="231" y="194"/>
                </a:lnTo>
                <a:lnTo>
                  <a:pt x="229" y="194"/>
                </a:lnTo>
                <a:lnTo>
                  <a:pt x="227" y="196"/>
                </a:lnTo>
                <a:lnTo>
                  <a:pt x="227" y="198"/>
                </a:lnTo>
                <a:lnTo>
                  <a:pt x="225" y="198"/>
                </a:lnTo>
                <a:lnTo>
                  <a:pt x="223" y="200"/>
                </a:lnTo>
                <a:lnTo>
                  <a:pt x="223" y="202"/>
                </a:lnTo>
                <a:lnTo>
                  <a:pt x="221" y="202"/>
                </a:lnTo>
                <a:lnTo>
                  <a:pt x="219" y="204"/>
                </a:lnTo>
                <a:lnTo>
                  <a:pt x="217" y="206"/>
                </a:lnTo>
                <a:lnTo>
                  <a:pt x="217" y="208"/>
                </a:lnTo>
                <a:lnTo>
                  <a:pt x="213" y="212"/>
                </a:lnTo>
                <a:lnTo>
                  <a:pt x="211" y="214"/>
                </a:lnTo>
                <a:lnTo>
                  <a:pt x="209" y="214"/>
                </a:lnTo>
                <a:lnTo>
                  <a:pt x="205" y="218"/>
                </a:lnTo>
                <a:lnTo>
                  <a:pt x="205" y="220"/>
                </a:lnTo>
                <a:lnTo>
                  <a:pt x="203" y="220"/>
                </a:lnTo>
                <a:lnTo>
                  <a:pt x="203" y="222"/>
                </a:lnTo>
                <a:lnTo>
                  <a:pt x="201" y="222"/>
                </a:lnTo>
                <a:lnTo>
                  <a:pt x="199" y="222"/>
                </a:lnTo>
                <a:lnTo>
                  <a:pt x="199" y="224"/>
                </a:lnTo>
                <a:lnTo>
                  <a:pt x="197" y="226"/>
                </a:lnTo>
                <a:lnTo>
                  <a:pt x="195" y="228"/>
                </a:lnTo>
                <a:lnTo>
                  <a:pt x="193" y="228"/>
                </a:lnTo>
                <a:lnTo>
                  <a:pt x="191" y="230"/>
                </a:lnTo>
                <a:lnTo>
                  <a:pt x="189" y="232"/>
                </a:lnTo>
                <a:lnTo>
                  <a:pt x="187" y="232"/>
                </a:lnTo>
                <a:lnTo>
                  <a:pt x="185" y="234"/>
                </a:lnTo>
                <a:lnTo>
                  <a:pt x="183" y="236"/>
                </a:lnTo>
                <a:lnTo>
                  <a:pt x="181" y="236"/>
                </a:lnTo>
                <a:lnTo>
                  <a:pt x="181" y="238"/>
                </a:lnTo>
                <a:lnTo>
                  <a:pt x="179" y="238"/>
                </a:lnTo>
                <a:lnTo>
                  <a:pt x="177" y="240"/>
                </a:lnTo>
                <a:lnTo>
                  <a:pt x="175" y="240"/>
                </a:lnTo>
                <a:lnTo>
                  <a:pt x="173" y="240"/>
                </a:lnTo>
                <a:lnTo>
                  <a:pt x="171" y="242"/>
                </a:lnTo>
                <a:lnTo>
                  <a:pt x="169" y="242"/>
                </a:lnTo>
                <a:lnTo>
                  <a:pt x="167" y="242"/>
                </a:lnTo>
                <a:lnTo>
                  <a:pt x="166" y="242"/>
                </a:lnTo>
                <a:lnTo>
                  <a:pt x="164" y="240"/>
                </a:lnTo>
                <a:lnTo>
                  <a:pt x="162" y="240"/>
                </a:lnTo>
                <a:lnTo>
                  <a:pt x="160" y="242"/>
                </a:lnTo>
                <a:lnTo>
                  <a:pt x="158" y="242"/>
                </a:lnTo>
                <a:lnTo>
                  <a:pt x="156" y="244"/>
                </a:lnTo>
                <a:lnTo>
                  <a:pt x="156" y="246"/>
                </a:lnTo>
                <a:lnTo>
                  <a:pt x="158" y="248"/>
                </a:lnTo>
                <a:lnTo>
                  <a:pt x="156" y="248"/>
                </a:lnTo>
                <a:lnTo>
                  <a:pt x="154" y="248"/>
                </a:lnTo>
                <a:lnTo>
                  <a:pt x="152" y="248"/>
                </a:lnTo>
                <a:lnTo>
                  <a:pt x="150" y="246"/>
                </a:lnTo>
                <a:lnTo>
                  <a:pt x="148" y="246"/>
                </a:lnTo>
                <a:lnTo>
                  <a:pt x="146" y="246"/>
                </a:lnTo>
                <a:lnTo>
                  <a:pt x="144" y="248"/>
                </a:lnTo>
                <a:lnTo>
                  <a:pt x="142" y="250"/>
                </a:lnTo>
                <a:lnTo>
                  <a:pt x="140" y="250"/>
                </a:lnTo>
                <a:lnTo>
                  <a:pt x="138" y="250"/>
                </a:lnTo>
                <a:lnTo>
                  <a:pt x="136" y="250"/>
                </a:lnTo>
                <a:lnTo>
                  <a:pt x="134" y="250"/>
                </a:lnTo>
                <a:lnTo>
                  <a:pt x="132" y="248"/>
                </a:lnTo>
                <a:lnTo>
                  <a:pt x="130" y="248"/>
                </a:lnTo>
                <a:lnTo>
                  <a:pt x="128" y="248"/>
                </a:lnTo>
                <a:lnTo>
                  <a:pt x="126" y="248"/>
                </a:lnTo>
                <a:lnTo>
                  <a:pt x="124" y="246"/>
                </a:lnTo>
                <a:lnTo>
                  <a:pt x="122" y="246"/>
                </a:lnTo>
                <a:lnTo>
                  <a:pt x="120" y="246"/>
                </a:lnTo>
                <a:lnTo>
                  <a:pt x="118" y="248"/>
                </a:lnTo>
                <a:lnTo>
                  <a:pt x="116" y="250"/>
                </a:lnTo>
                <a:lnTo>
                  <a:pt x="114" y="248"/>
                </a:lnTo>
                <a:lnTo>
                  <a:pt x="112" y="248"/>
                </a:lnTo>
                <a:lnTo>
                  <a:pt x="110" y="248"/>
                </a:lnTo>
                <a:lnTo>
                  <a:pt x="108" y="248"/>
                </a:lnTo>
                <a:lnTo>
                  <a:pt x="106" y="248"/>
                </a:lnTo>
                <a:lnTo>
                  <a:pt x="106" y="246"/>
                </a:lnTo>
                <a:lnTo>
                  <a:pt x="106" y="248"/>
                </a:lnTo>
                <a:lnTo>
                  <a:pt x="104" y="248"/>
                </a:lnTo>
                <a:lnTo>
                  <a:pt x="104" y="246"/>
                </a:lnTo>
                <a:lnTo>
                  <a:pt x="102" y="246"/>
                </a:lnTo>
                <a:lnTo>
                  <a:pt x="100" y="248"/>
                </a:lnTo>
                <a:lnTo>
                  <a:pt x="98" y="248"/>
                </a:lnTo>
                <a:lnTo>
                  <a:pt x="96" y="248"/>
                </a:lnTo>
                <a:lnTo>
                  <a:pt x="96" y="250"/>
                </a:lnTo>
                <a:lnTo>
                  <a:pt x="94" y="250"/>
                </a:lnTo>
                <a:lnTo>
                  <a:pt x="94" y="252"/>
                </a:lnTo>
                <a:lnTo>
                  <a:pt x="92" y="252"/>
                </a:lnTo>
                <a:lnTo>
                  <a:pt x="90" y="254"/>
                </a:lnTo>
                <a:lnTo>
                  <a:pt x="88" y="256"/>
                </a:lnTo>
                <a:lnTo>
                  <a:pt x="86" y="254"/>
                </a:lnTo>
                <a:lnTo>
                  <a:pt x="84" y="254"/>
                </a:lnTo>
                <a:lnTo>
                  <a:pt x="82" y="256"/>
                </a:lnTo>
                <a:lnTo>
                  <a:pt x="80" y="256"/>
                </a:lnTo>
                <a:lnTo>
                  <a:pt x="78" y="254"/>
                </a:lnTo>
                <a:lnTo>
                  <a:pt x="76" y="254"/>
                </a:lnTo>
                <a:lnTo>
                  <a:pt x="74" y="254"/>
                </a:lnTo>
                <a:lnTo>
                  <a:pt x="72" y="256"/>
                </a:lnTo>
                <a:lnTo>
                  <a:pt x="70" y="256"/>
                </a:lnTo>
                <a:lnTo>
                  <a:pt x="68" y="256"/>
                </a:lnTo>
                <a:lnTo>
                  <a:pt x="66" y="256"/>
                </a:lnTo>
                <a:lnTo>
                  <a:pt x="64" y="258"/>
                </a:lnTo>
                <a:lnTo>
                  <a:pt x="62" y="260"/>
                </a:lnTo>
                <a:lnTo>
                  <a:pt x="60" y="260"/>
                </a:lnTo>
                <a:lnTo>
                  <a:pt x="58" y="262"/>
                </a:lnTo>
                <a:lnTo>
                  <a:pt x="58" y="264"/>
                </a:lnTo>
                <a:lnTo>
                  <a:pt x="56" y="264"/>
                </a:lnTo>
                <a:lnTo>
                  <a:pt x="54" y="262"/>
                </a:lnTo>
                <a:lnTo>
                  <a:pt x="52" y="262"/>
                </a:lnTo>
                <a:lnTo>
                  <a:pt x="50" y="260"/>
                </a:lnTo>
                <a:lnTo>
                  <a:pt x="48" y="260"/>
                </a:lnTo>
                <a:lnTo>
                  <a:pt x="46" y="258"/>
                </a:lnTo>
                <a:lnTo>
                  <a:pt x="46" y="256"/>
                </a:lnTo>
                <a:lnTo>
                  <a:pt x="44" y="256"/>
                </a:lnTo>
                <a:lnTo>
                  <a:pt x="42" y="254"/>
                </a:lnTo>
                <a:lnTo>
                  <a:pt x="40" y="254"/>
                </a:lnTo>
                <a:lnTo>
                  <a:pt x="38" y="254"/>
                </a:lnTo>
                <a:lnTo>
                  <a:pt x="38" y="252"/>
                </a:lnTo>
                <a:lnTo>
                  <a:pt x="38" y="250"/>
                </a:lnTo>
                <a:lnTo>
                  <a:pt x="36" y="248"/>
                </a:lnTo>
                <a:lnTo>
                  <a:pt x="34" y="248"/>
                </a:lnTo>
                <a:lnTo>
                  <a:pt x="32" y="248"/>
                </a:lnTo>
                <a:lnTo>
                  <a:pt x="32" y="250"/>
                </a:lnTo>
                <a:lnTo>
                  <a:pt x="32" y="252"/>
                </a:lnTo>
                <a:lnTo>
                  <a:pt x="32" y="254"/>
                </a:lnTo>
                <a:lnTo>
                  <a:pt x="30" y="254"/>
                </a:lnTo>
                <a:lnTo>
                  <a:pt x="30" y="252"/>
                </a:lnTo>
                <a:lnTo>
                  <a:pt x="28" y="250"/>
                </a:lnTo>
                <a:lnTo>
                  <a:pt x="30" y="248"/>
                </a:lnTo>
                <a:lnTo>
                  <a:pt x="30" y="246"/>
                </a:lnTo>
                <a:lnTo>
                  <a:pt x="32" y="244"/>
                </a:lnTo>
                <a:lnTo>
                  <a:pt x="32" y="242"/>
                </a:lnTo>
                <a:lnTo>
                  <a:pt x="32" y="240"/>
                </a:lnTo>
                <a:lnTo>
                  <a:pt x="30" y="238"/>
                </a:lnTo>
                <a:lnTo>
                  <a:pt x="30" y="236"/>
                </a:lnTo>
                <a:lnTo>
                  <a:pt x="28" y="236"/>
                </a:lnTo>
                <a:lnTo>
                  <a:pt x="26" y="234"/>
                </a:lnTo>
                <a:lnTo>
                  <a:pt x="26" y="232"/>
                </a:lnTo>
                <a:lnTo>
                  <a:pt x="26" y="230"/>
                </a:lnTo>
                <a:lnTo>
                  <a:pt x="24" y="228"/>
                </a:lnTo>
                <a:lnTo>
                  <a:pt x="26" y="230"/>
                </a:lnTo>
                <a:lnTo>
                  <a:pt x="24" y="228"/>
                </a:lnTo>
                <a:lnTo>
                  <a:pt x="24" y="226"/>
                </a:lnTo>
                <a:lnTo>
                  <a:pt x="22" y="226"/>
                </a:lnTo>
                <a:lnTo>
                  <a:pt x="22" y="224"/>
                </a:lnTo>
                <a:lnTo>
                  <a:pt x="22" y="222"/>
                </a:lnTo>
                <a:lnTo>
                  <a:pt x="22" y="220"/>
                </a:lnTo>
                <a:lnTo>
                  <a:pt x="24" y="222"/>
                </a:lnTo>
                <a:lnTo>
                  <a:pt x="26" y="222"/>
                </a:lnTo>
                <a:lnTo>
                  <a:pt x="28" y="220"/>
                </a:lnTo>
                <a:lnTo>
                  <a:pt x="30" y="218"/>
                </a:lnTo>
                <a:lnTo>
                  <a:pt x="30" y="216"/>
                </a:lnTo>
                <a:lnTo>
                  <a:pt x="30" y="214"/>
                </a:lnTo>
                <a:lnTo>
                  <a:pt x="30" y="212"/>
                </a:lnTo>
                <a:lnTo>
                  <a:pt x="30" y="210"/>
                </a:lnTo>
                <a:lnTo>
                  <a:pt x="30" y="208"/>
                </a:lnTo>
                <a:lnTo>
                  <a:pt x="30" y="206"/>
                </a:lnTo>
                <a:lnTo>
                  <a:pt x="30" y="204"/>
                </a:lnTo>
                <a:lnTo>
                  <a:pt x="28" y="202"/>
                </a:lnTo>
                <a:lnTo>
                  <a:pt x="28" y="200"/>
                </a:lnTo>
                <a:lnTo>
                  <a:pt x="28" y="198"/>
                </a:lnTo>
                <a:lnTo>
                  <a:pt x="26" y="196"/>
                </a:lnTo>
                <a:lnTo>
                  <a:pt x="26" y="194"/>
                </a:lnTo>
                <a:lnTo>
                  <a:pt x="24" y="194"/>
                </a:lnTo>
                <a:lnTo>
                  <a:pt x="22" y="192"/>
                </a:lnTo>
                <a:lnTo>
                  <a:pt x="22" y="190"/>
                </a:lnTo>
                <a:lnTo>
                  <a:pt x="20" y="188"/>
                </a:lnTo>
                <a:lnTo>
                  <a:pt x="20" y="186"/>
                </a:lnTo>
                <a:lnTo>
                  <a:pt x="20" y="184"/>
                </a:lnTo>
                <a:lnTo>
                  <a:pt x="18" y="182"/>
                </a:lnTo>
                <a:lnTo>
                  <a:pt x="18" y="180"/>
                </a:lnTo>
                <a:lnTo>
                  <a:pt x="16" y="178"/>
                </a:lnTo>
                <a:lnTo>
                  <a:pt x="16" y="176"/>
                </a:lnTo>
                <a:lnTo>
                  <a:pt x="14" y="174"/>
                </a:lnTo>
                <a:lnTo>
                  <a:pt x="14" y="172"/>
                </a:lnTo>
                <a:lnTo>
                  <a:pt x="12" y="170"/>
                </a:lnTo>
                <a:lnTo>
                  <a:pt x="12" y="168"/>
                </a:lnTo>
                <a:lnTo>
                  <a:pt x="12" y="166"/>
                </a:lnTo>
                <a:lnTo>
                  <a:pt x="10" y="164"/>
                </a:lnTo>
                <a:lnTo>
                  <a:pt x="10" y="162"/>
                </a:lnTo>
                <a:lnTo>
                  <a:pt x="10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54"/>
                </a:lnTo>
                <a:lnTo>
                  <a:pt x="8" y="152"/>
                </a:lnTo>
                <a:lnTo>
                  <a:pt x="6" y="150"/>
                </a:lnTo>
                <a:lnTo>
                  <a:pt x="6" y="148"/>
                </a:lnTo>
                <a:lnTo>
                  <a:pt x="6" y="146"/>
                </a:lnTo>
                <a:lnTo>
                  <a:pt x="4" y="144"/>
                </a:lnTo>
                <a:lnTo>
                  <a:pt x="2" y="142"/>
                </a:lnTo>
                <a:lnTo>
                  <a:pt x="2" y="140"/>
                </a:lnTo>
                <a:lnTo>
                  <a:pt x="0" y="138"/>
                </a:lnTo>
                <a:lnTo>
                  <a:pt x="0" y="136"/>
                </a:lnTo>
                <a:lnTo>
                  <a:pt x="0" y="1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8" name="Freeform 2372">
            <a:extLst>
              <a:ext uri="{FF2B5EF4-FFF2-40B4-BE49-F238E27FC236}">
                <a16:creationId xmlns:a16="http://schemas.microsoft.com/office/drawing/2014/main" id="{DDF3AA2C-085D-4C20-83D1-FFE44C64BADE}"/>
              </a:ext>
            </a:extLst>
          </p:cNvPr>
          <p:cNvSpPr>
            <a:spLocks/>
          </p:cNvSpPr>
          <p:nvPr/>
        </p:nvSpPr>
        <p:spPr bwMode="auto">
          <a:xfrm>
            <a:off x="4483100" y="3859214"/>
            <a:ext cx="57150" cy="47625"/>
          </a:xfrm>
          <a:custGeom>
            <a:avLst/>
            <a:gdLst>
              <a:gd name="T0" fmla="*/ 10080625 w 36"/>
              <a:gd name="T1" fmla="*/ 40322500 h 30"/>
              <a:gd name="T2" fmla="*/ 10080625 w 36"/>
              <a:gd name="T3" fmla="*/ 40322500 h 30"/>
              <a:gd name="T4" fmla="*/ 15120938 w 36"/>
              <a:gd name="T5" fmla="*/ 40322500 h 30"/>
              <a:gd name="T6" fmla="*/ 10080625 w 36"/>
              <a:gd name="T7" fmla="*/ 40322500 h 30"/>
              <a:gd name="T8" fmla="*/ 10080625 w 36"/>
              <a:gd name="T9" fmla="*/ 35282188 h 30"/>
              <a:gd name="T10" fmla="*/ 10080625 w 36"/>
              <a:gd name="T11" fmla="*/ 30241875 h 30"/>
              <a:gd name="T12" fmla="*/ 15120938 w 36"/>
              <a:gd name="T13" fmla="*/ 25201563 h 30"/>
              <a:gd name="T14" fmla="*/ 20161250 w 36"/>
              <a:gd name="T15" fmla="*/ 25201563 h 30"/>
              <a:gd name="T16" fmla="*/ 15120938 w 36"/>
              <a:gd name="T17" fmla="*/ 20161250 h 30"/>
              <a:gd name="T18" fmla="*/ 15120938 w 36"/>
              <a:gd name="T19" fmla="*/ 15120938 h 30"/>
              <a:gd name="T20" fmla="*/ 15120938 w 36"/>
              <a:gd name="T21" fmla="*/ 10080625 h 30"/>
              <a:gd name="T22" fmla="*/ 15120938 w 36"/>
              <a:gd name="T23" fmla="*/ 5040313 h 30"/>
              <a:gd name="T24" fmla="*/ 20161250 w 36"/>
              <a:gd name="T25" fmla="*/ 0 h 30"/>
              <a:gd name="T26" fmla="*/ 20161250 w 36"/>
              <a:gd name="T27" fmla="*/ 5040313 h 30"/>
              <a:gd name="T28" fmla="*/ 20161250 w 36"/>
              <a:gd name="T29" fmla="*/ 5040313 h 30"/>
              <a:gd name="T30" fmla="*/ 25201563 w 36"/>
              <a:gd name="T31" fmla="*/ 10080625 h 30"/>
              <a:gd name="T32" fmla="*/ 90725625 w 36"/>
              <a:gd name="T33" fmla="*/ 10080625 h 30"/>
              <a:gd name="T34" fmla="*/ 90725625 w 36"/>
              <a:gd name="T35" fmla="*/ 30241875 h 30"/>
              <a:gd name="T36" fmla="*/ 90725625 w 36"/>
              <a:gd name="T37" fmla="*/ 35282188 h 30"/>
              <a:gd name="T38" fmla="*/ 90725625 w 36"/>
              <a:gd name="T39" fmla="*/ 70564375 h 30"/>
              <a:gd name="T40" fmla="*/ 85685313 w 36"/>
              <a:gd name="T41" fmla="*/ 70564375 h 30"/>
              <a:gd name="T42" fmla="*/ 25201563 w 36"/>
              <a:gd name="T43" fmla="*/ 70564375 h 30"/>
              <a:gd name="T44" fmla="*/ 20161250 w 36"/>
              <a:gd name="T45" fmla="*/ 75604688 h 30"/>
              <a:gd name="T46" fmla="*/ 20161250 w 36"/>
              <a:gd name="T47" fmla="*/ 70564375 h 30"/>
              <a:gd name="T48" fmla="*/ 20161250 w 36"/>
              <a:gd name="T49" fmla="*/ 65524063 h 30"/>
              <a:gd name="T50" fmla="*/ 15120938 w 36"/>
              <a:gd name="T51" fmla="*/ 65524063 h 30"/>
              <a:gd name="T52" fmla="*/ 10080625 w 36"/>
              <a:gd name="T53" fmla="*/ 65524063 h 30"/>
              <a:gd name="T54" fmla="*/ 5040313 w 36"/>
              <a:gd name="T55" fmla="*/ 65524063 h 30"/>
              <a:gd name="T56" fmla="*/ 0 w 36"/>
              <a:gd name="T57" fmla="*/ 65524063 h 30"/>
              <a:gd name="T58" fmla="*/ 0 w 36"/>
              <a:gd name="T59" fmla="*/ 60483750 h 30"/>
              <a:gd name="T60" fmla="*/ 0 w 36"/>
              <a:gd name="T61" fmla="*/ 60483750 h 30"/>
              <a:gd name="T62" fmla="*/ 0 w 36"/>
              <a:gd name="T63" fmla="*/ 55443438 h 30"/>
              <a:gd name="T64" fmla="*/ 5040313 w 36"/>
              <a:gd name="T65" fmla="*/ 50403125 h 30"/>
              <a:gd name="T66" fmla="*/ 5040313 w 36"/>
              <a:gd name="T67" fmla="*/ 45362813 h 30"/>
              <a:gd name="T68" fmla="*/ 10080625 w 36"/>
              <a:gd name="T69" fmla="*/ 4032250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6" h="30">
                <a:moveTo>
                  <a:pt x="4" y="16"/>
                </a:move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36" y="4"/>
                </a:lnTo>
                <a:lnTo>
                  <a:pt x="36" y="12"/>
                </a:lnTo>
                <a:lnTo>
                  <a:pt x="36" y="14"/>
                </a:lnTo>
                <a:lnTo>
                  <a:pt x="36" y="28"/>
                </a:lnTo>
                <a:lnTo>
                  <a:pt x="34" y="28"/>
                </a:lnTo>
                <a:lnTo>
                  <a:pt x="10" y="28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0"/>
                </a:lnTo>
                <a:lnTo>
                  <a:pt x="2" y="18"/>
                </a:lnTo>
                <a:lnTo>
                  <a:pt x="4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9" name="Freeform 2373">
            <a:extLst>
              <a:ext uri="{FF2B5EF4-FFF2-40B4-BE49-F238E27FC236}">
                <a16:creationId xmlns:a16="http://schemas.microsoft.com/office/drawing/2014/main" id="{53BED416-929D-4E1F-A4A7-826E53271724}"/>
              </a:ext>
            </a:extLst>
          </p:cNvPr>
          <p:cNvSpPr>
            <a:spLocks/>
          </p:cNvSpPr>
          <p:nvPr/>
        </p:nvSpPr>
        <p:spPr bwMode="auto">
          <a:xfrm>
            <a:off x="4483100" y="3859214"/>
            <a:ext cx="57150" cy="47625"/>
          </a:xfrm>
          <a:custGeom>
            <a:avLst/>
            <a:gdLst>
              <a:gd name="T0" fmla="*/ 10080625 w 36"/>
              <a:gd name="T1" fmla="*/ 40322500 h 30"/>
              <a:gd name="T2" fmla="*/ 10080625 w 36"/>
              <a:gd name="T3" fmla="*/ 40322500 h 30"/>
              <a:gd name="T4" fmla="*/ 15120938 w 36"/>
              <a:gd name="T5" fmla="*/ 40322500 h 30"/>
              <a:gd name="T6" fmla="*/ 10080625 w 36"/>
              <a:gd name="T7" fmla="*/ 40322500 h 30"/>
              <a:gd name="T8" fmla="*/ 10080625 w 36"/>
              <a:gd name="T9" fmla="*/ 35282188 h 30"/>
              <a:gd name="T10" fmla="*/ 10080625 w 36"/>
              <a:gd name="T11" fmla="*/ 30241875 h 30"/>
              <a:gd name="T12" fmla="*/ 15120938 w 36"/>
              <a:gd name="T13" fmla="*/ 25201563 h 30"/>
              <a:gd name="T14" fmla="*/ 20161250 w 36"/>
              <a:gd name="T15" fmla="*/ 25201563 h 30"/>
              <a:gd name="T16" fmla="*/ 15120938 w 36"/>
              <a:gd name="T17" fmla="*/ 20161250 h 30"/>
              <a:gd name="T18" fmla="*/ 15120938 w 36"/>
              <a:gd name="T19" fmla="*/ 15120938 h 30"/>
              <a:gd name="T20" fmla="*/ 15120938 w 36"/>
              <a:gd name="T21" fmla="*/ 10080625 h 30"/>
              <a:gd name="T22" fmla="*/ 15120938 w 36"/>
              <a:gd name="T23" fmla="*/ 5040313 h 30"/>
              <a:gd name="T24" fmla="*/ 20161250 w 36"/>
              <a:gd name="T25" fmla="*/ 0 h 30"/>
              <a:gd name="T26" fmla="*/ 20161250 w 36"/>
              <a:gd name="T27" fmla="*/ 5040313 h 30"/>
              <a:gd name="T28" fmla="*/ 20161250 w 36"/>
              <a:gd name="T29" fmla="*/ 5040313 h 30"/>
              <a:gd name="T30" fmla="*/ 25201563 w 36"/>
              <a:gd name="T31" fmla="*/ 10080625 h 30"/>
              <a:gd name="T32" fmla="*/ 90725625 w 36"/>
              <a:gd name="T33" fmla="*/ 10080625 h 30"/>
              <a:gd name="T34" fmla="*/ 90725625 w 36"/>
              <a:gd name="T35" fmla="*/ 30241875 h 30"/>
              <a:gd name="T36" fmla="*/ 90725625 w 36"/>
              <a:gd name="T37" fmla="*/ 35282188 h 30"/>
              <a:gd name="T38" fmla="*/ 90725625 w 36"/>
              <a:gd name="T39" fmla="*/ 70564375 h 30"/>
              <a:gd name="T40" fmla="*/ 85685313 w 36"/>
              <a:gd name="T41" fmla="*/ 70564375 h 30"/>
              <a:gd name="T42" fmla="*/ 25201563 w 36"/>
              <a:gd name="T43" fmla="*/ 70564375 h 30"/>
              <a:gd name="T44" fmla="*/ 20161250 w 36"/>
              <a:gd name="T45" fmla="*/ 75604688 h 30"/>
              <a:gd name="T46" fmla="*/ 20161250 w 36"/>
              <a:gd name="T47" fmla="*/ 70564375 h 30"/>
              <a:gd name="T48" fmla="*/ 20161250 w 36"/>
              <a:gd name="T49" fmla="*/ 65524063 h 30"/>
              <a:gd name="T50" fmla="*/ 15120938 w 36"/>
              <a:gd name="T51" fmla="*/ 65524063 h 30"/>
              <a:gd name="T52" fmla="*/ 10080625 w 36"/>
              <a:gd name="T53" fmla="*/ 65524063 h 30"/>
              <a:gd name="T54" fmla="*/ 5040313 w 36"/>
              <a:gd name="T55" fmla="*/ 65524063 h 30"/>
              <a:gd name="T56" fmla="*/ 0 w 36"/>
              <a:gd name="T57" fmla="*/ 65524063 h 30"/>
              <a:gd name="T58" fmla="*/ 0 w 36"/>
              <a:gd name="T59" fmla="*/ 60483750 h 30"/>
              <a:gd name="T60" fmla="*/ 0 w 36"/>
              <a:gd name="T61" fmla="*/ 60483750 h 30"/>
              <a:gd name="T62" fmla="*/ 0 w 36"/>
              <a:gd name="T63" fmla="*/ 55443438 h 30"/>
              <a:gd name="T64" fmla="*/ 5040313 w 36"/>
              <a:gd name="T65" fmla="*/ 50403125 h 30"/>
              <a:gd name="T66" fmla="*/ 5040313 w 36"/>
              <a:gd name="T67" fmla="*/ 45362813 h 30"/>
              <a:gd name="T68" fmla="*/ 10080625 w 36"/>
              <a:gd name="T69" fmla="*/ 4032250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6" h="30">
                <a:moveTo>
                  <a:pt x="4" y="16"/>
                </a:move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36" y="4"/>
                </a:lnTo>
                <a:lnTo>
                  <a:pt x="36" y="12"/>
                </a:lnTo>
                <a:lnTo>
                  <a:pt x="36" y="14"/>
                </a:lnTo>
                <a:lnTo>
                  <a:pt x="36" y="28"/>
                </a:lnTo>
                <a:lnTo>
                  <a:pt x="34" y="28"/>
                </a:lnTo>
                <a:lnTo>
                  <a:pt x="10" y="28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0"/>
                </a:lnTo>
                <a:lnTo>
                  <a:pt x="2" y="18"/>
                </a:lnTo>
                <a:lnTo>
                  <a:pt x="4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0" name="Freeform 2374">
            <a:extLst>
              <a:ext uri="{FF2B5EF4-FFF2-40B4-BE49-F238E27FC236}">
                <a16:creationId xmlns:a16="http://schemas.microsoft.com/office/drawing/2014/main" id="{1FE04C9D-BB63-48B8-98F9-B5DAD4AB70C5}"/>
              </a:ext>
            </a:extLst>
          </p:cNvPr>
          <p:cNvSpPr>
            <a:spLocks/>
          </p:cNvSpPr>
          <p:nvPr/>
        </p:nvSpPr>
        <p:spPr bwMode="auto">
          <a:xfrm>
            <a:off x="4533903" y="3814763"/>
            <a:ext cx="219075" cy="284163"/>
          </a:xfrm>
          <a:custGeom>
            <a:avLst/>
            <a:gdLst>
              <a:gd name="T0" fmla="*/ 15120938 w 138"/>
              <a:gd name="T1" fmla="*/ 375501827 h 179"/>
              <a:gd name="T2" fmla="*/ 30241875 w 138"/>
              <a:gd name="T3" fmla="*/ 375501827 h 179"/>
              <a:gd name="T4" fmla="*/ 25201563 w 138"/>
              <a:gd name="T5" fmla="*/ 350300309 h 179"/>
              <a:gd name="T6" fmla="*/ 20161250 w 138"/>
              <a:gd name="T7" fmla="*/ 335179398 h 179"/>
              <a:gd name="T8" fmla="*/ 30241875 w 138"/>
              <a:gd name="T9" fmla="*/ 315018183 h 179"/>
              <a:gd name="T10" fmla="*/ 60483750 w 138"/>
              <a:gd name="T11" fmla="*/ 304937576 h 179"/>
              <a:gd name="T12" fmla="*/ 75604688 w 138"/>
              <a:gd name="T13" fmla="*/ 289816665 h 179"/>
              <a:gd name="T14" fmla="*/ 90725625 w 138"/>
              <a:gd name="T15" fmla="*/ 315018183 h 179"/>
              <a:gd name="T16" fmla="*/ 115927188 w 138"/>
              <a:gd name="T17" fmla="*/ 309977880 h 179"/>
              <a:gd name="T18" fmla="*/ 126007813 w 138"/>
              <a:gd name="T19" fmla="*/ 320058487 h 179"/>
              <a:gd name="T20" fmla="*/ 141128750 w 138"/>
              <a:gd name="T21" fmla="*/ 304937576 h 179"/>
              <a:gd name="T22" fmla="*/ 151209375 w 138"/>
              <a:gd name="T23" fmla="*/ 274695754 h 179"/>
              <a:gd name="T24" fmla="*/ 151209375 w 138"/>
              <a:gd name="T25" fmla="*/ 244453932 h 179"/>
              <a:gd name="T26" fmla="*/ 146169063 w 138"/>
              <a:gd name="T27" fmla="*/ 214212111 h 179"/>
              <a:gd name="T28" fmla="*/ 126007813 w 138"/>
              <a:gd name="T29" fmla="*/ 199091200 h 179"/>
              <a:gd name="T30" fmla="*/ 126007813 w 138"/>
              <a:gd name="T31" fmla="*/ 173889682 h 179"/>
              <a:gd name="T32" fmla="*/ 146169063 w 138"/>
              <a:gd name="T33" fmla="*/ 156249413 h 179"/>
              <a:gd name="T34" fmla="*/ 146169063 w 138"/>
              <a:gd name="T35" fmla="*/ 126007591 h 179"/>
              <a:gd name="T36" fmla="*/ 115927188 w 138"/>
              <a:gd name="T37" fmla="*/ 120967287 h 179"/>
              <a:gd name="T38" fmla="*/ 95765938 w 138"/>
              <a:gd name="T39" fmla="*/ 120967287 h 179"/>
              <a:gd name="T40" fmla="*/ 95765938 w 138"/>
              <a:gd name="T41" fmla="*/ 90725465 h 179"/>
              <a:gd name="T42" fmla="*/ 156249688 w 138"/>
              <a:gd name="T43" fmla="*/ 80644858 h 179"/>
              <a:gd name="T44" fmla="*/ 181451250 w 138"/>
              <a:gd name="T45" fmla="*/ 90725465 h 179"/>
              <a:gd name="T46" fmla="*/ 206652813 w 138"/>
              <a:gd name="T47" fmla="*/ 90725465 h 179"/>
              <a:gd name="T48" fmla="*/ 231854375 w 138"/>
              <a:gd name="T49" fmla="*/ 100806073 h 179"/>
              <a:gd name="T50" fmla="*/ 231854375 w 138"/>
              <a:gd name="T51" fmla="*/ 75604554 h 179"/>
              <a:gd name="T52" fmla="*/ 246975313 w 138"/>
              <a:gd name="T53" fmla="*/ 40322429 h 179"/>
              <a:gd name="T54" fmla="*/ 252015625 w 138"/>
              <a:gd name="T55" fmla="*/ 15120911 h 179"/>
              <a:gd name="T56" fmla="*/ 282257500 w 138"/>
              <a:gd name="T57" fmla="*/ 5040304 h 179"/>
              <a:gd name="T58" fmla="*/ 312499375 w 138"/>
              <a:gd name="T59" fmla="*/ 10080607 h 179"/>
              <a:gd name="T60" fmla="*/ 342741250 w 138"/>
              <a:gd name="T61" fmla="*/ 5040304 h 179"/>
              <a:gd name="T62" fmla="*/ 337700938 w 138"/>
              <a:gd name="T63" fmla="*/ 35282125 h 179"/>
              <a:gd name="T64" fmla="*/ 327620313 w 138"/>
              <a:gd name="T65" fmla="*/ 60483644 h 179"/>
              <a:gd name="T66" fmla="*/ 317539688 w 138"/>
              <a:gd name="T67" fmla="*/ 90725465 h 179"/>
              <a:gd name="T68" fmla="*/ 317539688 w 138"/>
              <a:gd name="T69" fmla="*/ 115926984 h 179"/>
              <a:gd name="T70" fmla="*/ 312499375 w 138"/>
              <a:gd name="T71" fmla="*/ 146168805 h 179"/>
              <a:gd name="T72" fmla="*/ 312499375 w 138"/>
              <a:gd name="T73" fmla="*/ 173889682 h 179"/>
              <a:gd name="T74" fmla="*/ 302418750 w 138"/>
              <a:gd name="T75" fmla="*/ 194050896 h 179"/>
              <a:gd name="T76" fmla="*/ 302418750 w 138"/>
              <a:gd name="T77" fmla="*/ 224292718 h 179"/>
              <a:gd name="T78" fmla="*/ 277217188 w 138"/>
              <a:gd name="T79" fmla="*/ 249494236 h 179"/>
              <a:gd name="T80" fmla="*/ 257055938 w 138"/>
              <a:gd name="T81" fmla="*/ 274695754 h 179"/>
              <a:gd name="T82" fmla="*/ 236894688 w 138"/>
              <a:gd name="T83" fmla="*/ 299897272 h 179"/>
              <a:gd name="T84" fmla="*/ 231854375 w 138"/>
              <a:gd name="T85" fmla="*/ 335179398 h 179"/>
              <a:gd name="T86" fmla="*/ 231854375 w 138"/>
              <a:gd name="T87" fmla="*/ 360380916 h 179"/>
              <a:gd name="T88" fmla="*/ 216733438 w 138"/>
              <a:gd name="T89" fmla="*/ 395663041 h 179"/>
              <a:gd name="T90" fmla="*/ 196572188 w 138"/>
              <a:gd name="T91" fmla="*/ 415824256 h 179"/>
              <a:gd name="T92" fmla="*/ 186491563 w 138"/>
              <a:gd name="T93" fmla="*/ 420864559 h 179"/>
              <a:gd name="T94" fmla="*/ 161290000 w 138"/>
              <a:gd name="T95" fmla="*/ 446066078 h 179"/>
              <a:gd name="T96" fmla="*/ 146169063 w 138"/>
              <a:gd name="T97" fmla="*/ 430945167 h 179"/>
              <a:gd name="T98" fmla="*/ 131048125 w 138"/>
              <a:gd name="T99" fmla="*/ 420864559 h 179"/>
              <a:gd name="T100" fmla="*/ 115927188 w 138"/>
              <a:gd name="T101" fmla="*/ 441025774 h 179"/>
              <a:gd name="T102" fmla="*/ 90725625 w 138"/>
              <a:gd name="T103" fmla="*/ 430945167 h 179"/>
              <a:gd name="T104" fmla="*/ 70564375 w 138"/>
              <a:gd name="T105" fmla="*/ 425904863 h 179"/>
              <a:gd name="T106" fmla="*/ 50403125 w 138"/>
              <a:gd name="T107" fmla="*/ 441025774 h 179"/>
              <a:gd name="T108" fmla="*/ 35282188 w 138"/>
              <a:gd name="T109" fmla="*/ 446066078 h 179"/>
              <a:gd name="T110" fmla="*/ 20161250 w 138"/>
              <a:gd name="T111" fmla="*/ 415824256 h 1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8" h="179">
                <a:moveTo>
                  <a:pt x="0" y="157"/>
                </a:moveTo>
                <a:lnTo>
                  <a:pt x="0" y="155"/>
                </a:lnTo>
                <a:lnTo>
                  <a:pt x="2" y="153"/>
                </a:lnTo>
                <a:lnTo>
                  <a:pt x="4" y="151"/>
                </a:lnTo>
                <a:lnTo>
                  <a:pt x="6" y="149"/>
                </a:lnTo>
                <a:lnTo>
                  <a:pt x="8" y="149"/>
                </a:lnTo>
                <a:lnTo>
                  <a:pt x="8" y="151"/>
                </a:lnTo>
                <a:lnTo>
                  <a:pt x="10" y="153"/>
                </a:lnTo>
                <a:lnTo>
                  <a:pt x="12" y="153"/>
                </a:lnTo>
                <a:lnTo>
                  <a:pt x="14" y="151"/>
                </a:lnTo>
                <a:lnTo>
                  <a:pt x="12" y="149"/>
                </a:lnTo>
                <a:lnTo>
                  <a:pt x="14" y="147"/>
                </a:lnTo>
                <a:lnTo>
                  <a:pt x="14" y="145"/>
                </a:lnTo>
                <a:lnTo>
                  <a:pt x="12" y="143"/>
                </a:lnTo>
                <a:lnTo>
                  <a:pt x="10" y="141"/>
                </a:lnTo>
                <a:lnTo>
                  <a:pt x="10" y="139"/>
                </a:lnTo>
                <a:lnTo>
                  <a:pt x="12" y="139"/>
                </a:lnTo>
                <a:lnTo>
                  <a:pt x="12" y="137"/>
                </a:lnTo>
                <a:lnTo>
                  <a:pt x="10" y="137"/>
                </a:lnTo>
                <a:lnTo>
                  <a:pt x="8" y="135"/>
                </a:lnTo>
                <a:lnTo>
                  <a:pt x="6" y="135"/>
                </a:lnTo>
                <a:lnTo>
                  <a:pt x="6" y="133"/>
                </a:lnTo>
                <a:lnTo>
                  <a:pt x="8" y="133"/>
                </a:lnTo>
                <a:lnTo>
                  <a:pt x="8" y="131"/>
                </a:lnTo>
                <a:lnTo>
                  <a:pt x="8" y="129"/>
                </a:lnTo>
                <a:lnTo>
                  <a:pt x="8" y="127"/>
                </a:lnTo>
                <a:lnTo>
                  <a:pt x="8" y="125"/>
                </a:lnTo>
                <a:lnTo>
                  <a:pt x="10" y="125"/>
                </a:lnTo>
                <a:lnTo>
                  <a:pt x="12" y="125"/>
                </a:lnTo>
                <a:lnTo>
                  <a:pt x="14" y="125"/>
                </a:lnTo>
                <a:lnTo>
                  <a:pt x="16" y="127"/>
                </a:lnTo>
                <a:lnTo>
                  <a:pt x="24" y="125"/>
                </a:lnTo>
                <a:lnTo>
                  <a:pt x="24" y="123"/>
                </a:lnTo>
                <a:lnTo>
                  <a:pt x="24" y="121"/>
                </a:lnTo>
                <a:lnTo>
                  <a:pt x="24" y="119"/>
                </a:lnTo>
                <a:lnTo>
                  <a:pt x="24" y="117"/>
                </a:lnTo>
                <a:lnTo>
                  <a:pt x="24" y="115"/>
                </a:lnTo>
                <a:lnTo>
                  <a:pt x="26" y="115"/>
                </a:lnTo>
                <a:lnTo>
                  <a:pt x="28" y="113"/>
                </a:lnTo>
                <a:lnTo>
                  <a:pt x="30" y="115"/>
                </a:lnTo>
                <a:lnTo>
                  <a:pt x="32" y="117"/>
                </a:lnTo>
                <a:lnTo>
                  <a:pt x="32" y="119"/>
                </a:lnTo>
                <a:lnTo>
                  <a:pt x="34" y="121"/>
                </a:lnTo>
                <a:lnTo>
                  <a:pt x="34" y="123"/>
                </a:lnTo>
                <a:lnTo>
                  <a:pt x="34" y="125"/>
                </a:lnTo>
                <a:lnTo>
                  <a:pt x="36" y="125"/>
                </a:lnTo>
                <a:lnTo>
                  <a:pt x="38" y="125"/>
                </a:lnTo>
                <a:lnTo>
                  <a:pt x="40" y="127"/>
                </a:lnTo>
                <a:lnTo>
                  <a:pt x="42" y="127"/>
                </a:lnTo>
                <a:lnTo>
                  <a:pt x="44" y="125"/>
                </a:lnTo>
                <a:lnTo>
                  <a:pt x="46" y="123"/>
                </a:lnTo>
                <a:lnTo>
                  <a:pt x="48" y="121"/>
                </a:lnTo>
                <a:lnTo>
                  <a:pt x="48" y="119"/>
                </a:lnTo>
                <a:lnTo>
                  <a:pt x="48" y="121"/>
                </a:lnTo>
                <a:lnTo>
                  <a:pt x="50" y="123"/>
                </a:lnTo>
                <a:lnTo>
                  <a:pt x="50" y="125"/>
                </a:lnTo>
                <a:lnTo>
                  <a:pt x="50" y="127"/>
                </a:lnTo>
                <a:lnTo>
                  <a:pt x="52" y="127"/>
                </a:lnTo>
                <a:lnTo>
                  <a:pt x="54" y="127"/>
                </a:lnTo>
                <a:lnTo>
                  <a:pt x="54" y="125"/>
                </a:lnTo>
                <a:lnTo>
                  <a:pt x="56" y="123"/>
                </a:lnTo>
                <a:lnTo>
                  <a:pt x="56" y="121"/>
                </a:lnTo>
                <a:lnTo>
                  <a:pt x="56" y="119"/>
                </a:lnTo>
                <a:lnTo>
                  <a:pt x="58" y="117"/>
                </a:lnTo>
                <a:lnTo>
                  <a:pt x="58" y="115"/>
                </a:lnTo>
                <a:lnTo>
                  <a:pt x="60" y="115"/>
                </a:lnTo>
                <a:lnTo>
                  <a:pt x="60" y="113"/>
                </a:lnTo>
                <a:lnTo>
                  <a:pt x="60" y="111"/>
                </a:lnTo>
                <a:lnTo>
                  <a:pt x="60" y="109"/>
                </a:lnTo>
                <a:lnTo>
                  <a:pt x="60" y="107"/>
                </a:lnTo>
                <a:lnTo>
                  <a:pt x="62" y="105"/>
                </a:lnTo>
                <a:lnTo>
                  <a:pt x="60" y="103"/>
                </a:lnTo>
                <a:lnTo>
                  <a:pt x="60" y="101"/>
                </a:lnTo>
                <a:lnTo>
                  <a:pt x="60" y="99"/>
                </a:lnTo>
                <a:lnTo>
                  <a:pt x="60" y="97"/>
                </a:lnTo>
                <a:lnTo>
                  <a:pt x="60" y="95"/>
                </a:lnTo>
                <a:lnTo>
                  <a:pt x="60" y="93"/>
                </a:lnTo>
                <a:lnTo>
                  <a:pt x="62" y="91"/>
                </a:lnTo>
                <a:lnTo>
                  <a:pt x="62" y="89"/>
                </a:lnTo>
                <a:lnTo>
                  <a:pt x="60" y="87"/>
                </a:lnTo>
                <a:lnTo>
                  <a:pt x="58" y="85"/>
                </a:lnTo>
                <a:lnTo>
                  <a:pt x="56" y="85"/>
                </a:lnTo>
                <a:lnTo>
                  <a:pt x="54" y="83"/>
                </a:lnTo>
                <a:lnTo>
                  <a:pt x="54" y="81"/>
                </a:lnTo>
                <a:lnTo>
                  <a:pt x="52" y="81"/>
                </a:lnTo>
                <a:lnTo>
                  <a:pt x="50" y="81"/>
                </a:lnTo>
                <a:lnTo>
                  <a:pt x="50" y="79"/>
                </a:lnTo>
                <a:lnTo>
                  <a:pt x="50" y="77"/>
                </a:lnTo>
                <a:lnTo>
                  <a:pt x="50" y="75"/>
                </a:lnTo>
                <a:lnTo>
                  <a:pt x="52" y="75"/>
                </a:lnTo>
                <a:lnTo>
                  <a:pt x="50" y="73"/>
                </a:lnTo>
                <a:lnTo>
                  <a:pt x="50" y="71"/>
                </a:lnTo>
                <a:lnTo>
                  <a:pt x="50" y="69"/>
                </a:lnTo>
                <a:lnTo>
                  <a:pt x="52" y="69"/>
                </a:lnTo>
                <a:lnTo>
                  <a:pt x="54" y="68"/>
                </a:lnTo>
                <a:lnTo>
                  <a:pt x="54" y="66"/>
                </a:lnTo>
                <a:lnTo>
                  <a:pt x="56" y="66"/>
                </a:lnTo>
                <a:lnTo>
                  <a:pt x="58" y="66"/>
                </a:lnTo>
                <a:lnTo>
                  <a:pt x="58" y="64"/>
                </a:lnTo>
                <a:lnTo>
                  <a:pt x="58" y="62"/>
                </a:lnTo>
                <a:lnTo>
                  <a:pt x="60" y="62"/>
                </a:lnTo>
                <a:lnTo>
                  <a:pt x="60" y="60"/>
                </a:lnTo>
                <a:lnTo>
                  <a:pt x="60" y="58"/>
                </a:lnTo>
                <a:lnTo>
                  <a:pt x="60" y="56"/>
                </a:lnTo>
                <a:lnTo>
                  <a:pt x="58" y="54"/>
                </a:lnTo>
                <a:lnTo>
                  <a:pt x="58" y="52"/>
                </a:lnTo>
                <a:lnTo>
                  <a:pt x="58" y="50"/>
                </a:lnTo>
                <a:lnTo>
                  <a:pt x="56" y="48"/>
                </a:lnTo>
                <a:lnTo>
                  <a:pt x="54" y="48"/>
                </a:lnTo>
                <a:lnTo>
                  <a:pt x="50" y="48"/>
                </a:lnTo>
                <a:lnTo>
                  <a:pt x="48" y="48"/>
                </a:lnTo>
                <a:lnTo>
                  <a:pt x="46" y="48"/>
                </a:lnTo>
                <a:lnTo>
                  <a:pt x="44" y="50"/>
                </a:lnTo>
                <a:lnTo>
                  <a:pt x="42" y="50"/>
                </a:lnTo>
                <a:lnTo>
                  <a:pt x="40" y="50"/>
                </a:lnTo>
                <a:lnTo>
                  <a:pt x="38" y="52"/>
                </a:lnTo>
                <a:lnTo>
                  <a:pt x="38" y="50"/>
                </a:lnTo>
                <a:lnTo>
                  <a:pt x="38" y="48"/>
                </a:lnTo>
                <a:lnTo>
                  <a:pt x="38" y="46"/>
                </a:lnTo>
                <a:lnTo>
                  <a:pt x="36" y="44"/>
                </a:lnTo>
                <a:lnTo>
                  <a:pt x="36" y="42"/>
                </a:lnTo>
                <a:lnTo>
                  <a:pt x="38" y="40"/>
                </a:lnTo>
                <a:lnTo>
                  <a:pt x="38" y="38"/>
                </a:lnTo>
                <a:lnTo>
                  <a:pt x="38" y="36"/>
                </a:lnTo>
                <a:lnTo>
                  <a:pt x="40" y="34"/>
                </a:lnTo>
                <a:lnTo>
                  <a:pt x="40" y="32"/>
                </a:lnTo>
                <a:lnTo>
                  <a:pt x="42" y="32"/>
                </a:lnTo>
                <a:lnTo>
                  <a:pt x="58" y="32"/>
                </a:lnTo>
                <a:lnTo>
                  <a:pt x="60" y="32"/>
                </a:lnTo>
                <a:lnTo>
                  <a:pt x="62" y="32"/>
                </a:lnTo>
                <a:lnTo>
                  <a:pt x="64" y="32"/>
                </a:lnTo>
                <a:lnTo>
                  <a:pt x="66" y="34"/>
                </a:lnTo>
                <a:lnTo>
                  <a:pt x="68" y="34"/>
                </a:lnTo>
                <a:lnTo>
                  <a:pt x="70" y="34"/>
                </a:lnTo>
                <a:lnTo>
                  <a:pt x="72" y="36"/>
                </a:lnTo>
                <a:lnTo>
                  <a:pt x="74" y="34"/>
                </a:lnTo>
                <a:lnTo>
                  <a:pt x="76" y="36"/>
                </a:lnTo>
                <a:lnTo>
                  <a:pt x="78" y="36"/>
                </a:lnTo>
                <a:lnTo>
                  <a:pt x="80" y="36"/>
                </a:lnTo>
                <a:lnTo>
                  <a:pt x="82" y="36"/>
                </a:lnTo>
                <a:lnTo>
                  <a:pt x="84" y="38"/>
                </a:lnTo>
                <a:lnTo>
                  <a:pt x="86" y="38"/>
                </a:lnTo>
                <a:lnTo>
                  <a:pt x="88" y="40"/>
                </a:lnTo>
                <a:lnTo>
                  <a:pt x="90" y="42"/>
                </a:lnTo>
                <a:lnTo>
                  <a:pt x="92" y="40"/>
                </a:lnTo>
                <a:lnTo>
                  <a:pt x="92" y="38"/>
                </a:lnTo>
                <a:lnTo>
                  <a:pt x="90" y="36"/>
                </a:lnTo>
                <a:lnTo>
                  <a:pt x="90" y="34"/>
                </a:lnTo>
                <a:lnTo>
                  <a:pt x="90" y="32"/>
                </a:lnTo>
                <a:lnTo>
                  <a:pt x="92" y="30"/>
                </a:lnTo>
                <a:lnTo>
                  <a:pt x="94" y="28"/>
                </a:lnTo>
                <a:lnTo>
                  <a:pt x="94" y="26"/>
                </a:lnTo>
                <a:lnTo>
                  <a:pt x="96" y="24"/>
                </a:lnTo>
                <a:lnTo>
                  <a:pt x="96" y="22"/>
                </a:lnTo>
                <a:lnTo>
                  <a:pt x="96" y="20"/>
                </a:lnTo>
                <a:lnTo>
                  <a:pt x="98" y="18"/>
                </a:lnTo>
                <a:lnTo>
                  <a:pt x="98" y="16"/>
                </a:lnTo>
                <a:lnTo>
                  <a:pt x="98" y="14"/>
                </a:lnTo>
                <a:lnTo>
                  <a:pt x="98" y="12"/>
                </a:lnTo>
                <a:lnTo>
                  <a:pt x="98" y="10"/>
                </a:lnTo>
                <a:lnTo>
                  <a:pt x="98" y="8"/>
                </a:lnTo>
                <a:lnTo>
                  <a:pt x="100" y="6"/>
                </a:lnTo>
                <a:lnTo>
                  <a:pt x="100" y="4"/>
                </a:lnTo>
                <a:lnTo>
                  <a:pt x="102" y="4"/>
                </a:lnTo>
                <a:lnTo>
                  <a:pt x="104" y="4"/>
                </a:lnTo>
                <a:lnTo>
                  <a:pt x="106" y="2"/>
                </a:lnTo>
                <a:lnTo>
                  <a:pt x="108" y="4"/>
                </a:lnTo>
                <a:lnTo>
                  <a:pt x="110" y="2"/>
                </a:lnTo>
                <a:lnTo>
                  <a:pt x="112" y="2"/>
                </a:lnTo>
                <a:lnTo>
                  <a:pt x="114" y="0"/>
                </a:lnTo>
                <a:lnTo>
                  <a:pt x="116" y="0"/>
                </a:lnTo>
                <a:lnTo>
                  <a:pt x="118" y="2"/>
                </a:lnTo>
                <a:lnTo>
                  <a:pt x="120" y="2"/>
                </a:lnTo>
                <a:lnTo>
                  <a:pt x="122" y="2"/>
                </a:lnTo>
                <a:lnTo>
                  <a:pt x="124" y="4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2" y="2"/>
                </a:lnTo>
                <a:lnTo>
                  <a:pt x="134" y="2"/>
                </a:lnTo>
                <a:lnTo>
                  <a:pt x="136" y="2"/>
                </a:lnTo>
                <a:lnTo>
                  <a:pt x="136" y="4"/>
                </a:lnTo>
                <a:lnTo>
                  <a:pt x="136" y="6"/>
                </a:lnTo>
                <a:lnTo>
                  <a:pt x="138" y="8"/>
                </a:lnTo>
                <a:lnTo>
                  <a:pt x="138" y="10"/>
                </a:lnTo>
                <a:lnTo>
                  <a:pt x="136" y="12"/>
                </a:lnTo>
                <a:lnTo>
                  <a:pt x="136" y="14"/>
                </a:lnTo>
                <a:lnTo>
                  <a:pt x="134" y="14"/>
                </a:lnTo>
                <a:lnTo>
                  <a:pt x="134" y="16"/>
                </a:lnTo>
                <a:lnTo>
                  <a:pt x="134" y="18"/>
                </a:lnTo>
                <a:lnTo>
                  <a:pt x="132" y="20"/>
                </a:lnTo>
                <a:lnTo>
                  <a:pt x="132" y="22"/>
                </a:lnTo>
                <a:lnTo>
                  <a:pt x="130" y="24"/>
                </a:lnTo>
                <a:lnTo>
                  <a:pt x="130" y="26"/>
                </a:lnTo>
                <a:lnTo>
                  <a:pt x="128" y="28"/>
                </a:lnTo>
                <a:lnTo>
                  <a:pt x="128" y="30"/>
                </a:lnTo>
                <a:lnTo>
                  <a:pt x="128" y="32"/>
                </a:lnTo>
                <a:lnTo>
                  <a:pt x="126" y="34"/>
                </a:lnTo>
                <a:lnTo>
                  <a:pt x="126" y="36"/>
                </a:lnTo>
                <a:lnTo>
                  <a:pt x="128" y="36"/>
                </a:lnTo>
                <a:lnTo>
                  <a:pt x="126" y="38"/>
                </a:lnTo>
                <a:lnTo>
                  <a:pt x="126" y="40"/>
                </a:lnTo>
                <a:lnTo>
                  <a:pt x="126" y="42"/>
                </a:lnTo>
                <a:lnTo>
                  <a:pt x="126" y="44"/>
                </a:lnTo>
                <a:lnTo>
                  <a:pt x="126" y="46"/>
                </a:lnTo>
                <a:lnTo>
                  <a:pt x="126" y="48"/>
                </a:lnTo>
                <a:lnTo>
                  <a:pt x="126" y="50"/>
                </a:lnTo>
                <a:lnTo>
                  <a:pt x="124" y="52"/>
                </a:lnTo>
                <a:lnTo>
                  <a:pt x="124" y="54"/>
                </a:lnTo>
                <a:lnTo>
                  <a:pt x="124" y="56"/>
                </a:lnTo>
                <a:lnTo>
                  <a:pt x="124" y="58"/>
                </a:lnTo>
                <a:lnTo>
                  <a:pt x="124" y="60"/>
                </a:lnTo>
                <a:lnTo>
                  <a:pt x="124" y="62"/>
                </a:lnTo>
                <a:lnTo>
                  <a:pt x="124" y="64"/>
                </a:lnTo>
                <a:lnTo>
                  <a:pt x="124" y="66"/>
                </a:lnTo>
                <a:lnTo>
                  <a:pt x="124" y="68"/>
                </a:lnTo>
                <a:lnTo>
                  <a:pt x="124" y="69"/>
                </a:lnTo>
                <a:lnTo>
                  <a:pt x="124" y="71"/>
                </a:lnTo>
                <a:lnTo>
                  <a:pt x="122" y="71"/>
                </a:lnTo>
                <a:lnTo>
                  <a:pt x="122" y="73"/>
                </a:lnTo>
                <a:lnTo>
                  <a:pt x="122" y="75"/>
                </a:lnTo>
                <a:lnTo>
                  <a:pt x="120" y="77"/>
                </a:lnTo>
                <a:lnTo>
                  <a:pt x="120" y="79"/>
                </a:lnTo>
                <a:lnTo>
                  <a:pt x="120" y="81"/>
                </a:lnTo>
                <a:lnTo>
                  <a:pt x="120" y="83"/>
                </a:lnTo>
                <a:lnTo>
                  <a:pt x="120" y="85"/>
                </a:lnTo>
                <a:lnTo>
                  <a:pt x="120" y="87"/>
                </a:lnTo>
                <a:lnTo>
                  <a:pt x="120" y="89"/>
                </a:lnTo>
                <a:lnTo>
                  <a:pt x="118" y="91"/>
                </a:lnTo>
                <a:lnTo>
                  <a:pt x="116" y="93"/>
                </a:lnTo>
                <a:lnTo>
                  <a:pt x="114" y="95"/>
                </a:lnTo>
                <a:lnTo>
                  <a:pt x="112" y="97"/>
                </a:lnTo>
                <a:lnTo>
                  <a:pt x="110" y="97"/>
                </a:lnTo>
                <a:lnTo>
                  <a:pt x="110" y="99"/>
                </a:lnTo>
                <a:lnTo>
                  <a:pt x="108" y="99"/>
                </a:lnTo>
                <a:lnTo>
                  <a:pt x="106" y="101"/>
                </a:lnTo>
                <a:lnTo>
                  <a:pt x="104" y="103"/>
                </a:lnTo>
                <a:lnTo>
                  <a:pt x="104" y="105"/>
                </a:lnTo>
                <a:lnTo>
                  <a:pt x="102" y="105"/>
                </a:lnTo>
                <a:lnTo>
                  <a:pt x="102" y="107"/>
                </a:lnTo>
                <a:lnTo>
                  <a:pt x="102" y="109"/>
                </a:lnTo>
                <a:lnTo>
                  <a:pt x="100" y="111"/>
                </a:lnTo>
                <a:lnTo>
                  <a:pt x="100" y="113"/>
                </a:lnTo>
                <a:lnTo>
                  <a:pt x="98" y="115"/>
                </a:lnTo>
                <a:lnTo>
                  <a:pt x="96" y="117"/>
                </a:lnTo>
                <a:lnTo>
                  <a:pt x="96" y="119"/>
                </a:lnTo>
                <a:lnTo>
                  <a:pt x="94" y="119"/>
                </a:lnTo>
                <a:lnTo>
                  <a:pt x="92" y="121"/>
                </a:lnTo>
                <a:lnTo>
                  <a:pt x="92" y="123"/>
                </a:lnTo>
                <a:lnTo>
                  <a:pt x="92" y="125"/>
                </a:lnTo>
                <a:lnTo>
                  <a:pt x="92" y="127"/>
                </a:lnTo>
                <a:lnTo>
                  <a:pt x="92" y="129"/>
                </a:lnTo>
                <a:lnTo>
                  <a:pt x="92" y="131"/>
                </a:lnTo>
                <a:lnTo>
                  <a:pt x="92" y="133"/>
                </a:lnTo>
                <a:lnTo>
                  <a:pt x="92" y="135"/>
                </a:lnTo>
                <a:lnTo>
                  <a:pt x="92" y="137"/>
                </a:lnTo>
                <a:lnTo>
                  <a:pt x="92" y="139"/>
                </a:lnTo>
                <a:lnTo>
                  <a:pt x="92" y="141"/>
                </a:lnTo>
                <a:lnTo>
                  <a:pt x="92" y="143"/>
                </a:lnTo>
                <a:lnTo>
                  <a:pt x="92" y="145"/>
                </a:lnTo>
                <a:lnTo>
                  <a:pt x="92" y="147"/>
                </a:lnTo>
                <a:lnTo>
                  <a:pt x="90" y="149"/>
                </a:lnTo>
                <a:lnTo>
                  <a:pt x="90" y="151"/>
                </a:lnTo>
                <a:lnTo>
                  <a:pt x="90" y="153"/>
                </a:lnTo>
                <a:lnTo>
                  <a:pt x="86" y="157"/>
                </a:lnTo>
                <a:lnTo>
                  <a:pt x="84" y="159"/>
                </a:lnTo>
                <a:lnTo>
                  <a:pt x="82" y="159"/>
                </a:lnTo>
                <a:lnTo>
                  <a:pt x="80" y="161"/>
                </a:lnTo>
                <a:lnTo>
                  <a:pt x="80" y="163"/>
                </a:lnTo>
                <a:lnTo>
                  <a:pt x="78" y="165"/>
                </a:lnTo>
                <a:lnTo>
                  <a:pt x="76" y="165"/>
                </a:lnTo>
                <a:lnTo>
                  <a:pt x="74" y="165"/>
                </a:lnTo>
                <a:lnTo>
                  <a:pt x="74" y="167"/>
                </a:lnTo>
                <a:lnTo>
                  <a:pt x="72" y="169"/>
                </a:lnTo>
                <a:lnTo>
                  <a:pt x="70" y="171"/>
                </a:lnTo>
                <a:lnTo>
                  <a:pt x="68" y="173"/>
                </a:lnTo>
                <a:lnTo>
                  <a:pt x="68" y="175"/>
                </a:lnTo>
                <a:lnTo>
                  <a:pt x="66" y="177"/>
                </a:lnTo>
                <a:lnTo>
                  <a:pt x="64" y="177"/>
                </a:lnTo>
                <a:lnTo>
                  <a:pt x="62" y="177"/>
                </a:lnTo>
                <a:lnTo>
                  <a:pt x="60" y="177"/>
                </a:lnTo>
                <a:lnTo>
                  <a:pt x="60" y="173"/>
                </a:lnTo>
                <a:lnTo>
                  <a:pt x="60" y="171"/>
                </a:lnTo>
                <a:lnTo>
                  <a:pt x="58" y="171"/>
                </a:lnTo>
                <a:lnTo>
                  <a:pt x="60" y="169"/>
                </a:lnTo>
                <a:lnTo>
                  <a:pt x="60" y="167"/>
                </a:lnTo>
                <a:lnTo>
                  <a:pt x="58" y="165"/>
                </a:lnTo>
                <a:lnTo>
                  <a:pt x="56" y="167"/>
                </a:lnTo>
                <a:lnTo>
                  <a:pt x="54" y="167"/>
                </a:lnTo>
                <a:lnTo>
                  <a:pt x="52" y="167"/>
                </a:lnTo>
                <a:lnTo>
                  <a:pt x="50" y="169"/>
                </a:lnTo>
                <a:lnTo>
                  <a:pt x="48" y="167"/>
                </a:lnTo>
                <a:lnTo>
                  <a:pt x="48" y="169"/>
                </a:lnTo>
                <a:lnTo>
                  <a:pt x="46" y="171"/>
                </a:lnTo>
                <a:lnTo>
                  <a:pt x="46" y="173"/>
                </a:lnTo>
                <a:lnTo>
                  <a:pt x="46" y="175"/>
                </a:lnTo>
                <a:lnTo>
                  <a:pt x="44" y="175"/>
                </a:lnTo>
                <a:lnTo>
                  <a:pt x="42" y="175"/>
                </a:lnTo>
                <a:lnTo>
                  <a:pt x="42" y="177"/>
                </a:lnTo>
                <a:lnTo>
                  <a:pt x="40" y="175"/>
                </a:lnTo>
                <a:lnTo>
                  <a:pt x="38" y="175"/>
                </a:lnTo>
                <a:lnTo>
                  <a:pt x="38" y="173"/>
                </a:lnTo>
                <a:lnTo>
                  <a:pt x="36" y="171"/>
                </a:lnTo>
                <a:lnTo>
                  <a:pt x="34" y="171"/>
                </a:lnTo>
                <a:lnTo>
                  <a:pt x="32" y="169"/>
                </a:lnTo>
                <a:lnTo>
                  <a:pt x="30" y="167"/>
                </a:lnTo>
                <a:lnTo>
                  <a:pt x="28" y="169"/>
                </a:lnTo>
                <a:lnTo>
                  <a:pt x="28" y="171"/>
                </a:lnTo>
                <a:lnTo>
                  <a:pt x="26" y="171"/>
                </a:lnTo>
                <a:lnTo>
                  <a:pt x="24" y="171"/>
                </a:lnTo>
                <a:lnTo>
                  <a:pt x="22" y="173"/>
                </a:lnTo>
                <a:lnTo>
                  <a:pt x="22" y="175"/>
                </a:lnTo>
                <a:lnTo>
                  <a:pt x="20" y="175"/>
                </a:lnTo>
                <a:lnTo>
                  <a:pt x="18" y="177"/>
                </a:lnTo>
                <a:lnTo>
                  <a:pt x="16" y="179"/>
                </a:lnTo>
                <a:lnTo>
                  <a:pt x="14" y="179"/>
                </a:lnTo>
                <a:lnTo>
                  <a:pt x="14" y="177"/>
                </a:lnTo>
                <a:lnTo>
                  <a:pt x="12" y="175"/>
                </a:lnTo>
                <a:lnTo>
                  <a:pt x="12" y="173"/>
                </a:lnTo>
                <a:lnTo>
                  <a:pt x="12" y="171"/>
                </a:lnTo>
                <a:lnTo>
                  <a:pt x="10" y="169"/>
                </a:lnTo>
                <a:lnTo>
                  <a:pt x="8" y="167"/>
                </a:lnTo>
                <a:lnTo>
                  <a:pt x="8" y="165"/>
                </a:lnTo>
                <a:lnTo>
                  <a:pt x="6" y="165"/>
                </a:lnTo>
                <a:lnTo>
                  <a:pt x="4" y="163"/>
                </a:lnTo>
                <a:lnTo>
                  <a:pt x="4" y="161"/>
                </a:lnTo>
                <a:lnTo>
                  <a:pt x="2" y="159"/>
                </a:lnTo>
                <a:lnTo>
                  <a:pt x="0" y="15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1" name="Freeform 2375">
            <a:extLst>
              <a:ext uri="{FF2B5EF4-FFF2-40B4-BE49-F238E27FC236}">
                <a16:creationId xmlns:a16="http://schemas.microsoft.com/office/drawing/2014/main" id="{1454FE51-2EE1-4ACD-8487-F4FD0B5F3DF2}"/>
              </a:ext>
            </a:extLst>
          </p:cNvPr>
          <p:cNvSpPr>
            <a:spLocks/>
          </p:cNvSpPr>
          <p:nvPr/>
        </p:nvSpPr>
        <p:spPr bwMode="auto">
          <a:xfrm>
            <a:off x="4533903" y="3814763"/>
            <a:ext cx="219075" cy="284163"/>
          </a:xfrm>
          <a:custGeom>
            <a:avLst/>
            <a:gdLst>
              <a:gd name="T0" fmla="*/ 15120938 w 138"/>
              <a:gd name="T1" fmla="*/ 375501827 h 179"/>
              <a:gd name="T2" fmla="*/ 30241875 w 138"/>
              <a:gd name="T3" fmla="*/ 375501827 h 179"/>
              <a:gd name="T4" fmla="*/ 25201563 w 138"/>
              <a:gd name="T5" fmla="*/ 350300309 h 179"/>
              <a:gd name="T6" fmla="*/ 20161250 w 138"/>
              <a:gd name="T7" fmla="*/ 335179398 h 179"/>
              <a:gd name="T8" fmla="*/ 30241875 w 138"/>
              <a:gd name="T9" fmla="*/ 315018183 h 179"/>
              <a:gd name="T10" fmla="*/ 60483750 w 138"/>
              <a:gd name="T11" fmla="*/ 304937576 h 179"/>
              <a:gd name="T12" fmla="*/ 75604688 w 138"/>
              <a:gd name="T13" fmla="*/ 289816665 h 179"/>
              <a:gd name="T14" fmla="*/ 90725625 w 138"/>
              <a:gd name="T15" fmla="*/ 315018183 h 179"/>
              <a:gd name="T16" fmla="*/ 115927188 w 138"/>
              <a:gd name="T17" fmla="*/ 309977880 h 179"/>
              <a:gd name="T18" fmla="*/ 126007813 w 138"/>
              <a:gd name="T19" fmla="*/ 320058487 h 179"/>
              <a:gd name="T20" fmla="*/ 141128750 w 138"/>
              <a:gd name="T21" fmla="*/ 304937576 h 179"/>
              <a:gd name="T22" fmla="*/ 151209375 w 138"/>
              <a:gd name="T23" fmla="*/ 274695754 h 179"/>
              <a:gd name="T24" fmla="*/ 151209375 w 138"/>
              <a:gd name="T25" fmla="*/ 244453932 h 179"/>
              <a:gd name="T26" fmla="*/ 146169063 w 138"/>
              <a:gd name="T27" fmla="*/ 214212111 h 179"/>
              <a:gd name="T28" fmla="*/ 126007813 w 138"/>
              <a:gd name="T29" fmla="*/ 199091200 h 179"/>
              <a:gd name="T30" fmla="*/ 126007813 w 138"/>
              <a:gd name="T31" fmla="*/ 173889682 h 179"/>
              <a:gd name="T32" fmla="*/ 146169063 w 138"/>
              <a:gd name="T33" fmla="*/ 156249413 h 179"/>
              <a:gd name="T34" fmla="*/ 146169063 w 138"/>
              <a:gd name="T35" fmla="*/ 126007591 h 179"/>
              <a:gd name="T36" fmla="*/ 115927188 w 138"/>
              <a:gd name="T37" fmla="*/ 120967287 h 179"/>
              <a:gd name="T38" fmla="*/ 95765938 w 138"/>
              <a:gd name="T39" fmla="*/ 120967287 h 179"/>
              <a:gd name="T40" fmla="*/ 95765938 w 138"/>
              <a:gd name="T41" fmla="*/ 90725465 h 179"/>
              <a:gd name="T42" fmla="*/ 156249688 w 138"/>
              <a:gd name="T43" fmla="*/ 80644858 h 179"/>
              <a:gd name="T44" fmla="*/ 181451250 w 138"/>
              <a:gd name="T45" fmla="*/ 90725465 h 179"/>
              <a:gd name="T46" fmla="*/ 206652813 w 138"/>
              <a:gd name="T47" fmla="*/ 90725465 h 179"/>
              <a:gd name="T48" fmla="*/ 231854375 w 138"/>
              <a:gd name="T49" fmla="*/ 100806073 h 179"/>
              <a:gd name="T50" fmla="*/ 231854375 w 138"/>
              <a:gd name="T51" fmla="*/ 75604554 h 179"/>
              <a:gd name="T52" fmla="*/ 246975313 w 138"/>
              <a:gd name="T53" fmla="*/ 40322429 h 179"/>
              <a:gd name="T54" fmla="*/ 252015625 w 138"/>
              <a:gd name="T55" fmla="*/ 15120911 h 179"/>
              <a:gd name="T56" fmla="*/ 282257500 w 138"/>
              <a:gd name="T57" fmla="*/ 5040304 h 179"/>
              <a:gd name="T58" fmla="*/ 312499375 w 138"/>
              <a:gd name="T59" fmla="*/ 10080607 h 179"/>
              <a:gd name="T60" fmla="*/ 342741250 w 138"/>
              <a:gd name="T61" fmla="*/ 5040304 h 179"/>
              <a:gd name="T62" fmla="*/ 337700938 w 138"/>
              <a:gd name="T63" fmla="*/ 35282125 h 179"/>
              <a:gd name="T64" fmla="*/ 327620313 w 138"/>
              <a:gd name="T65" fmla="*/ 60483644 h 179"/>
              <a:gd name="T66" fmla="*/ 317539688 w 138"/>
              <a:gd name="T67" fmla="*/ 90725465 h 179"/>
              <a:gd name="T68" fmla="*/ 317539688 w 138"/>
              <a:gd name="T69" fmla="*/ 115926984 h 179"/>
              <a:gd name="T70" fmla="*/ 312499375 w 138"/>
              <a:gd name="T71" fmla="*/ 146168805 h 179"/>
              <a:gd name="T72" fmla="*/ 312499375 w 138"/>
              <a:gd name="T73" fmla="*/ 173889682 h 179"/>
              <a:gd name="T74" fmla="*/ 302418750 w 138"/>
              <a:gd name="T75" fmla="*/ 194050896 h 179"/>
              <a:gd name="T76" fmla="*/ 302418750 w 138"/>
              <a:gd name="T77" fmla="*/ 224292718 h 179"/>
              <a:gd name="T78" fmla="*/ 277217188 w 138"/>
              <a:gd name="T79" fmla="*/ 249494236 h 179"/>
              <a:gd name="T80" fmla="*/ 257055938 w 138"/>
              <a:gd name="T81" fmla="*/ 274695754 h 179"/>
              <a:gd name="T82" fmla="*/ 236894688 w 138"/>
              <a:gd name="T83" fmla="*/ 299897272 h 179"/>
              <a:gd name="T84" fmla="*/ 231854375 w 138"/>
              <a:gd name="T85" fmla="*/ 335179398 h 179"/>
              <a:gd name="T86" fmla="*/ 231854375 w 138"/>
              <a:gd name="T87" fmla="*/ 360380916 h 179"/>
              <a:gd name="T88" fmla="*/ 216733438 w 138"/>
              <a:gd name="T89" fmla="*/ 395663041 h 179"/>
              <a:gd name="T90" fmla="*/ 196572188 w 138"/>
              <a:gd name="T91" fmla="*/ 415824256 h 179"/>
              <a:gd name="T92" fmla="*/ 186491563 w 138"/>
              <a:gd name="T93" fmla="*/ 420864559 h 179"/>
              <a:gd name="T94" fmla="*/ 161290000 w 138"/>
              <a:gd name="T95" fmla="*/ 446066078 h 179"/>
              <a:gd name="T96" fmla="*/ 146169063 w 138"/>
              <a:gd name="T97" fmla="*/ 430945167 h 179"/>
              <a:gd name="T98" fmla="*/ 131048125 w 138"/>
              <a:gd name="T99" fmla="*/ 420864559 h 179"/>
              <a:gd name="T100" fmla="*/ 115927188 w 138"/>
              <a:gd name="T101" fmla="*/ 441025774 h 179"/>
              <a:gd name="T102" fmla="*/ 90725625 w 138"/>
              <a:gd name="T103" fmla="*/ 430945167 h 179"/>
              <a:gd name="T104" fmla="*/ 70564375 w 138"/>
              <a:gd name="T105" fmla="*/ 425904863 h 179"/>
              <a:gd name="T106" fmla="*/ 50403125 w 138"/>
              <a:gd name="T107" fmla="*/ 441025774 h 179"/>
              <a:gd name="T108" fmla="*/ 35282188 w 138"/>
              <a:gd name="T109" fmla="*/ 446066078 h 179"/>
              <a:gd name="T110" fmla="*/ 20161250 w 138"/>
              <a:gd name="T111" fmla="*/ 415824256 h 1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8" h="179">
                <a:moveTo>
                  <a:pt x="0" y="157"/>
                </a:moveTo>
                <a:lnTo>
                  <a:pt x="0" y="155"/>
                </a:lnTo>
                <a:lnTo>
                  <a:pt x="2" y="153"/>
                </a:lnTo>
                <a:lnTo>
                  <a:pt x="4" y="151"/>
                </a:lnTo>
                <a:lnTo>
                  <a:pt x="6" y="149"/>
                </a:lnTo>
                <a:lnTo>
                  <a:pt x="8" y="149"/>
                </a:lnTo>
                <a:lnTo>
                  <a:pt x="8" y="151"/>
                </a:lnTo>
                <a:lnTo>
                  <a:pt x="10" y="153"/>
                </a:lnTo>
                <a:lnTo>
                  <a:pt x="12" y="153"/>
                </a:lnTo>
                <a:lnTo>
                  <a:pt x="14" y="151"/>
                </a:lnTo>
                <a:lnTo>
                  <a:pt x="12" y="149"/>
                </a:lnTo>
                <a:lnTo>
                  <a:pt x="14" y="147"/>
                </a:lnTo>
                <a:lnTo>
                  <a:pt x="14" y="145"/>
                </a:lnTo>
                <a:lnTo>
                  <a:pt x="12" y="143"/>
                </a:lnTo>
                <a:lnTo>
                  <a:pt x="10" y="141"/>
                </a:lnTo>
                <a:lnTo>
                  <a:pt x="10" y="139"/>
                </a:lnTo>
                <a:lnTo>
                  <a:pt x="12" y="139"/>
                </a:lnTo>
                <a:lnTo>
                  <a:pt x="12" y="137"/>
                </a:lnTo>
                <a:lnTo>
                  <a:pt x="10" y="137"/>
                </a:lnTo>
                <a:lnTo>
                  <a:pt x="8" y="135"/>
                </a:lnTo>
                <a:lnTo>
                  <a:pt x="6" y="135"/>
                </a:lnTo>
                <a:lnTo>
                  <a:pt x="6" y="133"/>
                </a:lnTo>
                <a:lnTo>
                  <a:pt x="8" y="133"/>
                </a:lnTo>
                <a:lnTo>
                  <a:pt x="8" y="131"/>
                </a:lnTo>
                <a:lnTo>
                  <a:pt x="8" y="129"/>
                </a:lnTo>
                <a:lnTo>
                  <a:pt x="8" y="127"/>
                </a:lnTo>
                <a:lnTo>
                  <a:pt x="8" y="125"/>
                </a:lnTo>
                <a:lnTo>
                  <a:pt x="10" y="125"/>
                </a:lnTo>
                <a:lnTo>
                  <a:pt x="12" y="125"/>
                </a:lnTo>
                <a:lnTo>
                  <a:pt x="14" y="125"/>
                </a:lnTo>
                <a:lnTo>
                  <a:pt x="16" y="127"/>
                </a:lnTo>
                <a:lnTo>
                  <a:pt x="24" y="125"/>
                </a:lnTo>
                <a:lnTo>
                  <a:pt x="24" y="123"/>
                </a:lnTo>
                <a:lnTo>
                  <a:pt x="24" y="121"/>
                </a:lnTo>
                <a:lnTo>
                  <a:pt x="24" y="119"/>
                </a:lnTo>
                <a:lnTo>
                  <a:pt x="24" y="117"/>
                </a:lnTo>
                <a:lnTo>
                  <a:pt x="24" y="115"/>
                </a:lnTo>
                <a:lnTo>
                  <a:pt x="26" y="115"/>
                </a:lnTo>
                <a:lnTo>
                  <a:pt x="28" y="113"/>
                </a:lnTo>
                <a:lnTo>
                  <a:pt x="30" y="115"/>
                </a:lnTo>
                <a:lnTo>
                  <a:pt x="32" y="117"/>
                </a:lnTo>
                <a:lnTo>
                  <a:pt x="32" y="119"/>
                </a:lnTo>
                <a:lnTo>
                  <a:pt x="34" y="121"/>
                </a:lnTo>
                <a:lnTo>
                  <a:pt x="34" y="123"/>
                </a:lnTo>
                <a:lnTo>
                  <a:pt x="34" y="125"/>
                </a:lnTo>
                <a:lnTo>
                  <a:pt x="36" y="125"/>
                </a:lnTo>
                <a:lnTo>
                  <a:pt x="38" y="125"/>
                </a:lnTo>
                <a:lnTo>
                  <a:pt x="40" y="127"/>
                </a:lnTo>
                <a:lnTo>
                  <a:pt x="42" y="127"/>
                </a:lnTo>
                <a:lnTo>
                  <a:pt x="44" y="125"/>
                </a:lnTo>
                <a:lnTo>
                  <a:pt x="46" y="123"/>
                </a:lnTo>
                <a:lnTo>
                  <a:pt x="48" y="121"/>
                </a:lnTo>
                <a:lnTo>
                  <a:pt x="48" y="119"/>
                </a:lnTo>
                <a:lnTo>
                  <a:pt x="48" y="121"/>
                </a:lnTo>
                <a:lnTo>
                  <a:pt x="50" y="123"/>
                </a:lnTo>
                <a:lnTo>
                  <a:pt x="50" y="125"/>
                </a:lnTo>
                <a:lnTo>
                  <a:pt x="50" y="127"/>
                </a:lnTo>
                <a:lnTo>
                  <a:pt x="52" y="127"/>
                </a:lnTo>
                <a:lnTo>
                  <a:pt x="54" y="127"/>
                </a:lnTo>
                <a:lnTo>
                  <a:pt x="54" y="125"/>
                </a:lnTo>
                <a:lnTo>
                  <a:pt x="56" y="123"/>
                </a:lnTo>
                <a:lnTo>
                  <a:pt x="56" y="121"/>
                </a:lnTo>
                <a:lnTo>
                  <a:pt x="56" y="119"/>
                </a:lnTo>
                <a:lnTo>
                  <a:pt x="58" y="117"/>
                </a:lnTo>
                <a:lnTo>
                  <a:pt x="58" y="115"/>
                </a:lnTo>
                <a:lnTo>
                  <a:pt x="60" y="115"/>
                </a:lnTo>
                <a:lnTo>
                  <a:pt x="60" y="113"/>
                </a:lnTo>
                <a:lnTo>
                  <a:pt x="60" y="111"/>
                </a:lnTo>
                <a:lnTo>
                  <a:pt x="60" y="109"/>
                </a:lnTo>
                <a:lnTo>
                  <a:pt x="60" y="107"/>
                </a:lnTo>
                <a:lnTo>
                  <a:pt x="62" y="105"/>
                </a:lnTo>
                <a:lnTo>
                  <a:pt x="60" y="103"/>
                </a:lnTo>
                <a:lnTo>
                  <a:pt x="60" y="101"/>
                </a:lnTo>
                <a:lnTo>
                  <a:pt x="60" y="99"/>
                </a:lnTo>
                <a:lnTo>
                  <a:pt x="60" y="97"/>
                </a:lnTo>
                <a:lnTo>
                  <a:pt x="60" y="95"/>
                </a:lnTo>
                <a:lnTo>
                  <a:pt x="60" y="93"/>
                </a:lnTo>
                <a:lnTo>
                  <a:pt x="62" y="91"/>
                </a:lnTo>
                <a:lnTo>
                  <a:pt x="62" y="89"/>
                </a:lnTo>
                <a:lnTo>
                  <a:pt x="60" y="87"/>
                </a:lnTo>
                <a:lnTo>
                  <a:pt x="58" y="85"/>
                </a:lnTo>
                <a:lnTo>
                  <a:pt x="56" y="85"/>
                </a:lnTo>
                <a:lnTo>
                  <a:pt x="54" y="83"/>
                </a:lnTo>
                <a:lnTo>
                  <a:pt x="54" y="81"/>
                </a:lnTo>
                <a:lnTo>
                  <a:pt x="52" y="81"/>
                </a:lnTo>
                <a:lnTo>
                  <a:pt x="50" y="81"/>
                </a:lnTo>
                <a:lnTo>
                  <a:pt x="50" y="79"/>
                </a:lnTo>
                <a:lnTo>
                  <a:pt x="50" y="77"/>
                </a:lnTo>
                <a:lnTo>
                  <a:pt x="50" y="75"/>
                </a:lnTo>
                <a:lnTo>
                  <a:pt x="52" y="75"/>
                </a:lnTo>
                <a:lnTo>
                  <a:pt x="50" y="73"/>
                </a:lnTo>
                <a:lnTo>
                  <a:pt x="50" y="71"/>
                </a:lnTo>
                <a:lnTo>
                  <a:pt x="50" y="69"/>
                </a:lnTo>
                <a:lnTo>
                  <a:pt x="52" y="69"/>
                </a:lnTo>
                <a:lnTo>
                  <a:pt x="54" y="68"/>
                </a:lnTo>
                <a:lnTo>
                  <a:pt x="54" y="66"/>
                </a:lnTo>
                <a:lnTo>
                  <a:pt x="56" y="66"/>
                </a:lnTo>
                <a:lnTo>
                  <a:pt x="58" y="66"/>
                </a:lnTo>
                <a:lnTo>
                  <a:pt x="58" y="64"/>
                </a:lnTo>
                <a:lnTo>
                  <a:pt x="58" y="62"/>
                </a:lnTo>
                <a:lnTo>
                  <a:pt x="60" y="62"/>
                </a:lnTo>
                <a:lnTo>
                  <a:pt x="60" y="60"/>
                </a:lnTo>
                <a:lnTo>
                  <a:pt x="60" y="58"/>
                </a:lnTo>
                <a:lnTo>
                  <a:pt x="60" y="56"/>
                </a:lnTo>
                <a:lnTo>
                  <a:pt x="58" y="54"/>
                </a:lnTo>
                <a:lnTo>
                  <a:pt x="58" y="52"/>
                </a:lnTo>
                <a:lnTo>
                  <a:pt x="58" y="50"/>
                </a:lnTo>
                <a:lnTo>
                  <a:pt x="56" y="48"/>
                </a:lnTo>
                <a:lnTo>
                  <a:pt x="54" y="48"/>
                </a:lnTo>
                <a:lnTo>
                  <a:pt x="50" y="48"/>
                </a:lnTo>
                <a:lnTo>
                  <a:pt x="48" y="48"/>
                </a:lnTo>
                <a:lnTo>
                  <a:pt x="46" y="48"/>
                </a:lnTo>
                <a:lnTo>
                  <a:pt x="44" y="50"/>
                </a:lnTo>
                <a:lnTo>
                  <a:pt x="42" y="50"/>
                </a:lnTo>
                <a:lnTo>
                  <a:pt x="40" y="50"/>
                </a:lnTo>
                <a:lnTo>
                  <a:pt x="38" y="52"/>
                </a:lnTo>
                <a:lnTo>
                  <a:pt x="38" y="50"/>
                </a:lnTo>
                <a:lnTo>
                  <a:pt x="38" y="48"/>
                </a:lnTo>
                <a:lnTo>
                  <a:pt x="38" y="46"/>
                </a:lnTo>
                <a:lnTo>
                  <a:pt x="36" y="44"/>
                </a:lnTo>
                <a:lnTo>
                  <a:pt x="36" y="42"/>
                </a:lnTo>
                <a:lnTo>
                  <a:pt x="38" y="40"/>
                </a:lnTo>
                <a:lnTo>
                  <a:pt x="38" y="38"/>
                </a:lnTo>
                <a:lnTo>
                  <a:pt x="38" y="36"/>
                </a:lnTo>
                <a:lnTo>
                  <a:pt x="40" y="34"/>
                </a:lnTo>
                <a:lnTo>
                  <a:pt x="40" y="32"/>
                </a:lnTo>
                <a:lnTo>
                  <a:pt x="42" y="32"/>
                </a:lnTo>
                <a:lnTo>
                  <a:pt x="58" y="32"/>
                </a:lnTo>
                <a:lnTo>
                  <a:pt x="60" y="32"/>
                </a:lnTo>
                <a:lnTo>
                  <a:pt x="62" y="32"/>
                </a:lnTo>
                <a:lnTo>
                  <a:pt x="64" y="32"/>
                </a:lnTo>
                <a:lnTo>
                  <a:pt x="66" y="34"/>
                </a:lnTo>
                <a:lnTo>
                  <a:pt x="68" y="34"/>
                </a:lnTo>
                <a:lnTo>
                  <a:pt x="70" y="34"/>
                </a:lnTo>
                <a:lnTo>
                  <a:pt x="72" y="36"/>
                </a:lnTo>
                <a:lnTo>
                  <a:pt x="74" y="34"/>
                </a:lnTo>
                <a:lnTo>
                  <a:pt x="76" y="36"/>
                </a:lnTo>
                <a:lnTo>
                  <a:pt x="78" y="36"/>
                </a:lnTo>
                <a:lnTo>
                  <a:pt x="80" y="36"/>
                </a:lnTo>
                <a:lnTo>
                  <a:pt x="82" y="36"/>
                </a:lnTo>
                <a:lnTo>
                  <a:pt x="84" y="38"/>
                </a:lnTo>
                <a:lnTo>
                  <a:pt x="86" y="38"/>
                </a:lnTo>
                <a:lnTo>
                  <a:pt x="88" y="40"/>
                </a:lnTo>
                <a:lnTo>
                  <a:pt x="90" y="42"/>
                </a:lnTo>
                <a:lnTo>
                  <a:pt x="92" y="40"/>
                </a:lnTo>
                <a:lnTo>
                  <a:pt x="92" y="38"/>
                </a:lnTo>
                <a:lnTo>
                  <a:pt x="90" y="36"/>
                </a:lnTo>
                <a:lnTo>
                  <a:pt x="90" y="34"/>
                </a:lnTo>
                <a:lnTo>
                  <a:pt x="90" y="32"/>
                </a:lnTo>
                <a:lnTo>
                  <a:pt x="92" y="30"/>
                </a:lnTo>
                <a:lnTo>
                  <a:pt x="94" y="28"/>
                </a:lnTo>
                <a:lnTo>
                  <a:pt x="94" y="26"/>
                </a:lnTo>
                <a:lnTo>
                  <a:pt x="96" y="24"/>
                </a:lnTo>
                <a:lnTo>
                  <a:pt x="96" y="22"/>
                </a:lnTo>
                <a:lnTo>
                  <a:pt x="96" y="20"/>
                </a:lnTo>
                <a:lnTo>
                  <a:pt x="98" y="18"/>
                </a:lnTo>
                <a:lnTo>
                  <a:pt x="98" y="16"/>
                </a:lnTo>
                <a:lnTo>
                  <a:pt x="98" y="14"/>
                </a:lnTo>
                <a:lnTo>
                  <a:pt x="98" y="12"/>
                </a:lnTo>
                <a:lnTo>
                  <a:pt x="98" y="10"/>
                </a:lnTo>
                <a:lnTo>
                  <a:pt x="98" y="8"/>
                </a:lnTo>
                <a:lnTo>
                  <a:pt x="100" y="6"/>
                </a:lnTo>
                <a:lnTo>
                  <a:pt x="100" y="4"/>
                </a:lnTo>
                <a:lnTo>
                  <a:pt x="102" y="4"/>
                </a:lnTo>
                <a:lnTo>
                  <a:pt x="104" y="4"/>
                </a:lnTo>
                <a:lnTo>
                  <a:pt x="106" y="2"/>
                </a:lnTo>
                <a:lnTo>
                  <a:pt x="108" y="4"/>
                </a:lnTo>
                <a:lnTo>
                  <a:pt x="110" y="2"/>
                </a:lnTo>
                <a:lnTo>
                  <a:pt x="112" y="2"/>
                </a:lnTo>
                <a:lnTo>
                  <a:pt x="114" y="0"/>
                </a:lnTo>
                <a:lnTo>
                  <a:pt x="116" y="0"/>
                </a:lnTo>
                <a:lnTo>
                  <a:pt x="118" y="2"/>
                </a:lnTo>
                <a:lnTo>
                  <a:pt x="120" y="2"/>
                </a:lnTo>
                <a:lnTo>
                  <a:pt x="122" y="2"/>
                </a:lnTo>
                <a:lnTo>
                  <a:pt x="124" y="4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2" y="2"/>
                </a:lnTo>
                <a:lnTo>
                  <a:pt x="134" y="2"/>
                </a:lnTo>
                <a:lnTo>
                  <a:pt x="136" y="2"/>
                </a:lnTo>
                <a:lnTo>
                  <a:pt x="136" y="4"/>
                </a:lnTo>
                <a:lnTo>
                  <a:pt x="136" y="6"/>
                </a:lnTo>
                <a:lnTo>
                  <a:pt x="138" y="8"/>
                </a:lnTo>
                <a:lnTo>
                  <a:pt x="138" y="10"/>
                </a:lnTo>
                <a:lnTo>
                  <a:pt x="136" y="12"/>
                </a:lnTo>
                <a:lnTo>
                  <a:pt x="136" y="14"/>
                </a:lnTo>
                <a:lnTo>
                  <a:pt x="134" y="14"/>
                </a:lnTo>
                <a:lnTo>
                  <a:pt x="134" y="16"/>
                </a:lnTo>
                <a:lnTo>
                  <a:pt x="134" y="18"/>
                </a:lnTo>
                <a:lnTo>
                  <a:pt x="132" y="20"/>
                </a:lnTo>
                <a:lnTo>
                  <a:pt x="132" y="22"/>
                </a:lnTo>
                <a:lnTo>
                  <a:pt x="130" y="24"/>
                </a:lnTo>
                <a:lnTo>
                  <a:pt x="130" y="26"/>
                </a:lnTo>
                <a:lnTo>
                  <a:pt x="128" y="28"/>
                </a:lnTo>
                <a:lnTo>
                  <a:pt x="128" y="30"/>
                </a:lnTo>
                <a:lnTo>
                  <a:pt x="128" y="32"/>
                </a:lnTo>
                <a:lnTo>
                  <a:pt x="126" y="34"/>
                </a:lnTo>
                <a:lnTo>
                  <a:pt x="126" y="36"/>
                </a:lnTo>
                <a:lnTo>
                  <a:pt x="128" y="36"/>
                </a:lnTo>
                <a:lnTo>
                  <a:pt x="126" y="38"/>
                </a:lnTo>
                <a:lnTo>
                  <a:pt x="126" y="40"/>
                </a:lnTo>
                <a:lnTo>
                  <a:pt x="126" y="42"/>
                </a:lnTo>
                <a:lnTo>
                  <a:pt x="126" y="44"/>
                </a:lnTo>
                <a:lnTo>
                  <a:pt x="126" y="46"/>
                </a:lnTo>
                <a:lnTo>
                  <a:pt x="126" y="48"/>
                </a:lnTo>
                <a:lnTo>
                  <a:pt x="126" y="50"/>
                </a:lnTo>
                <a:lnTo>
                  <a:pt x="124" y="52"/>
                </a:lnTo>
                <a:lnTo>
                  <a:pt x="124" y="54"/>
                </a:lnTo>
                <a:lnTo>
                  <a:pt x="124" y="56"/>
                </a:lnTo>
                <a:lnTo>
                  <a:pt x="124" y="58"/>
                </a:lnTo>
                <a:lnTo>
                  <a:pt x="124" y="60"/>
                </a:lnTo>
                <a:lnTo>
                  <a:pt x="124" y="62"/>
                </a:lnTo>
                <a:lnTo>
                  <a:pt x="124" y="64"/>
                </a:lnTo>
                <a:lnTo>
                  <a:pt x="124" y="66"/>
                </a:lnTo>
                <a:lnTo>
                  <a:pt x="124" y="68"/>
                </a:lnTo>
                <a:lnTo>
                  <a:pt x="124" y="69"/>
                </a:lnTo>
                <a:lnTo>
                  <a:pt x="124" y="71"/>
                </a:lnTo>
                <a:lnTo>
                  <a:pt x="122" y="71"/>
                </a:lnTo>
                <a:lnTo>
                  <a:pt x="122" y="73"/>
                </a:lnTo>
                <a:lnTo>
                  <a:pt x="122" y="75"/>
                </a:lnTo>
                <a:lnTo>
                  <a:pt x="120" y="77"/>
                </a:lnTo>
                <a:lnTo>
                  <a:pt x="120" y="79"/>
                </a:lnTo>
                <a:lnTo>
                  <a:pt x="120" y="81"/>
                </a:lnTo>
                <a:lnTo>
                  <a:pt x="120" y="83"/>
                </a:lnTo>
                <a:lnTo>
                  <a:pt x="120" y="85"/>
                </a:lnTo>
                <a:lnTo>
                  <a:pt x="120" y="87"/>
                </a:lnTo>
                <a:lnTo>
                  <a:pt x="120" y="89"/>
                </a:lnTo>
                <a:lnTo>
                  <a:pt x="118" y="91"/>
                </a:lnTo>
                <a:lnTo>
                  <a:pt x="116" y="93"/>
                </a:lnTo>
                <a:lnTo>
                  <a:pt x="114" y="95"/>
                </a:lnTo>
                <a:lnTo>
                  <a:pt x="112" y="97"/>
                </a:lnTo>
                <a:lnTo>
                  <a:pt x="110" y="97"/>
                </a:lnTo>
                <a:lnTo>
                  <a:pt x="110" y="99"/>
                </a:lnTo>
                <a:lnTo>
                  <a:pt x="108" y="99"/>
                </a:lnTo>
                <a:lnTo>
                  <a:pt x="106" y="101"/>
                </a:lnTo>
                <a:lnTo>
                  <a:pt x="104" y="103"/>
                </a:lnTo>
                <a:lnTo>
                  <a:pt x="104" y="105"/>
                </a:lnTo>
                <a:lnTo>
                  <a:pt x="102" y="105"/>
                </a:lnTo>
                <a:lnTo>
                  <a:pt x="102" y="107"/>
                </a:lnTo>
                <a:lnTo>
                  <a:pt x="102" y="109"/>
                </a:lnTo>
                <a:lnTo>
                  <a:pt x="100" y="111"/>
                </a:lnTo>
                <a:lnTo>
                  <a:pt x="100" y="113"/>
                </a:lnTo>
                <a:lnTo>
                  <a:pt x="98" y="115"/>
                </a:lnTo>
                <a:lnTo>
                  <a:pt x="96" y="117"/>
                </a:lnTo>
                <a:lnTo>
                  <a:pt x="96" y="119"/>
                </a:lnTo>
                <a:lnTo>
                  <a:pt x="94" y="119"/>
                </a:lnTo>
                <a:lnTo>
                  <a:pt x="92" y="121"/>
                </a:lnTo>
                <a:lnTo>
                  <a:pt x="92" y="123"/>
                </a:lnTo>
                <a:lnTo>
                  <a:pt x="92" y="125"/>
                </a:lnTo>
                <a:lnTo>
                  <a:pt x="92" y="127"/>
                </a:lnTo>
                <a:lnTo>
                  <a:pt x="92" y="129"/>
                </a:lnTo>
                <a:lnTo>
                  <a:pt x="92" y="131"/>
                </a:lnTo>
                <a:lnTo>
                  <a:pt x="92" y="133"/>
                </a:lnTo>
                <a:lnTo>
                  <a:pt x="92" y="135"/>
                </a:lnTo>
                <a:lnTo>
                  <a:pt x="92" y="137"/>
                </a:lnTo>
                <a:lnTo>
                  <a:pt x="92" y="139"/>
                </a:lnTo>
                <a:lnTo>
                  <a:pt x="92" y="141"/>
                </a:lnTo>
                <a:lnTo>
                  <a:pt x="92" y="143"/>
                </a:lnTo>
                <a:lnTo>
                  <a:pt x="92" y="145"/>
                </a:lnTo>
                <a:lnTo>
                  <a:pt x="92" y="147"/>
                </a:lnTo>
                <a:lnTo>
                  <a:pt x="90" y="149"/>
                </a:lnTo>
                <a:lnTo>
                  <a:pt x="90" y="151"/>
                </a:lnTo>
                <a:lnTo>
                  <a:pt x="90" y="153"/>
                </a:lnTo>
                <a:lnTo>
                  <a:pt x="86" y="157"/>
                </a:lnTo>
                <a:lnTo>
                  <a:pt x="84" y="159"/>
                </a:lnTo>
                <a:lnTo>
                  <a:pt x="82" y="159"/>
                </a:lnTo>
                <a:lnTo>
                  <a:pt x="80" y="161"/>
                </a:lnTo>
                <a:lnTo>
                  <a:pt x="80" y="163"/>
                </a:lnTo>
                <a:lnTo>
                  <a:pt x="78" y="165"/>
                </a:lnTo>
                <a:lnTo>
                  <a:pt x="76" y="165"/>
                </a:lnTo>
                <a:lnTo>
                  <a:pt x="74" y="165"/>
                </a:lnTo>
                <a:lnTo>
                  <a:pt x="74" y="167"/>
                </a:lnTo>
                <a:lnTo>
                  <a:pt x="72" y="169"/>
                </a:lnTo>
                <a:lnTo>
                  <a:pt x="70" y="171"/>
                </a:lnTo>
                <a:lnTo>
                  <a:pt x="68" y="173"/>
                </a:lnTo>
                <a:lnTo>
                  <a:pt x="68" y="175"/>
                </a:lnTo>
                <a:lnTo>
                  <a:pt x="66" y="177"/>
                </a:lnTo>
                <a:lnTo>
                  <a:pt x="64" y="177"/>
                </a:lnTo>
                <a:lnTo>
                  <a:pt x="62" y="177"/>
                </a:lnTo>
                <a:lnTo>
                  <a:pt x="60" y="177"/>
                </a:lnTo>
                <a:lnTo>
                  <a:pt x="60" y="173"/>
                </a:lnTo>
                <a:lnTo>
                  <a:pt x="60" y="171"/>
                </a:lnTo>
                <a:lnTo>
                  <a:pt x="58" y="171"/>
                </a:lnTo>
                <a:lnTo>
                  <a:pt x="60" y="169"/>
                </a:lnTo>
                <a:lnTo>
                  <a:pt x="60" y="167"/>
                </a:lnTo>
                <a:lnTo>
                  <a:pt x="58" y="165"/>
                </a:lnTo>
                <a:lnTo>
                  <a:pt x="56" y="167"/>
                </a:lnTo>
                <a:lnTo>
                  <a:pt x="54" y="167"/>
                </a:lnTo>
                <a:lnTo>
                  <a:pt x="52" y="167"/>
                </a:lnTo>
                <a:lnTo>
                  <a:pt x="50" y="169"/>
                </a:lnTo>
                <a:lnTo>
                  <a:pt x="48" y="167"/>
                </a:lnTo>
                <a:lnTo>
                  <a:pt x="48" y="169"/>
                </a:lnTo>
                <a:lnTo>
                  <a:pt x="46" y="171"/>
                </a:lnTo>
                <a:lnTo>
                  <a:pt x="46" y="173"/>
                </a:lnTo>
                <a:lnTo>
                  <a:pt x="46" y="175"/>
                </a:lnTo>
                <a:lnTo>
                  <a:pt x="44" y="175"/>
                </a:lnTo>
                <a:lnTo>
                  <a:pt x="42" y="175"/>
                </a:lnTo>
                <a:lnTo>
                  <a:pt x="42" y="177"/>
                </a:lnTo>
                <a:lnTo>
                  <a:pt x="40" y="175"/>
                </a:lnTo>
                <a:lnTo>
                  <a:pt x="38" y="175"/>
                </a:lnTo>
                <a:lnTo>
                  <a:pt x="38" y="173"/>
                </a:lnTo>
                <a:lnTo>
                  <a:pt x="36" y="171"/>
                </a:lnTo>
                <a:lnTo>
                  <a:pt x="34" y="171"/>
                </a:lnTo>
                <a:lnTo>
                  <a:pt x="32" y="169"/>
                </a:lnTo>
                <a:lnTo>
                  <a:pt x="30" y="167"/>
                </a:lnTo>
                <a:lnTo>
                  <a:pt x="28" y="169"/>
                </a:lnTo>
                <a:lnTo>
                  <a:pt x="28" y="171"/>
                </a:lnTo>
                <a:lnTo>
                  <a:pt x="26" y="171"/>
                </a:lnTo>
                <a:lnTo>
                  <a:pt x="24" y="171"/>
                </a:lnTo>
                <a:lnTo>
                  <a:pt x="22" y="173"/>
                </a:lnTo>
                <a:lnTo>
                  <a:pt x="22" y="175"/>
                </a:lnTo>
                <a:lnTo>
                  <a:pt x="20" y="175"/>
                </a:lnTo>
                <a:lnTo>
                  <a:pt x="18" y="177"/>
                </a:lnTo>
                <a:lnTo>
                  <a:pt x="16" y="179"/>
                </a:lnTo>
                <a:lnTo>
                  <a:pt x="14" y="179"/>
                </a:lnTo>
                <a:lnTo>
                  <a:pt x="14" y="177"/>
                </a:lnTo>
                <a:lnTo>
                  <a:pt x="12" y="175"/>
                </a:lnTo>
                <a:lnTo>
                  <a:pt x="12" y="173"/>
                </a:lnTo>
                <a:lnTo>
                  <a:pt x="12" y="171"/>
                </a:lnTo>
                <a:lnTo>
                  <a:pt x="10" y="169"/>
                </a:lnTo>
                <a:lnTo>
                  <a:pt x="8" y="167"/>
                </a:lnTo>
                <a:lnTo>
                  <a:pt x="8" y="165"/>
                </a:lnTo>
                <a:lnTo>
                  <a:pt x="6" y="165"/>
                </a:lnTo>
                <a:lnTo>
                  <a:pt x="4" y="163"/>
                </a:lnTo>
                <a:lnTo>
                  <a:pt x="4" y="161"/>
                </a:lnTo>
                <a:lnTo>
                  <a:pt x="2" y="159"/>
                </a:lnTo>
                <a:lnTo>
                  <a:pt x="0" y="15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2" name="Freeform 2376">
            <a:extLst>
              <a:ext uri="{FF2B5EF4-FFF2-40B4-BE49-F238E27FC236}">
                <a16:creationId xmlns:a16="http://schemas.microsoft.com/office/drawing/2014/main" id="{083A4CAE-1B0B-4CFC-8D08-CBE5BBD9EDE6}"/>
              </a:ext>
            </a:extLst>
          </p:cNvPr>
          <p:cNvSpPr>
            <a:spLocks/>
          </p:cNvSpPr>
          <p:nvPr/>
        </p:nvSpPr>
        <p:spPr bwMode="auto">
          <a:xfrm>
            <a:off x="5046665" y="3968751"/>
            <a:ext cx="60325" cy="60325"/>
          </a:xfrm>
          <a:custGeom>
            <a:avLst/>
            <a:gdLst>
              <a:gd name="T0" fmla="*/ 0 w 38"/>
              <a:gd name="T1" fmla="*/ 75604688 h 38"/>
              <a:gd name="T2" fmla="*/ 5040313 w 38"/>
              <a:gd name="T3" fmla="*/ 70564375 h 38"/>
              <a:gd name="T4" fmla="*/ 15120938 w 38"/>
              <a:gd name="T5" fmla="*/ 60483750 h 38"/>
              <a:gd name="T6" fmla="*/ 15120938 w 38"/>
              <a:gd name="T7" fmla="*/ 55443438 h 38"/>
              <a:gd name="T8" fmla="*/ 15120938 w 38"/>
              <a:gd name="T9" fmla="*/ 45362813 h 38"/>
              <a:gd name="T10" fmla="*/ 20161250 w 38"/>
              <a:gd name="T11" fmla="*/ 35282188 h 38"/>
              <a:gd name="T12" fmla="*/ 25201563 w 38"/>
              <a:gd name="T13" fmla="*/ 30241875 h 38"/>
              <a:gd name="T14" fmla="*/ 30241875 w 38"/>
              <a:gd name="T15" fmla="*/ 20161250 h 38"/>
              <a:gd name="T16" fmla="*/ 40322500 w 38"/>
              <a:gd name="T17" fmla="*/ 20161250 h 38"/>
              <a:gd name="T18" fmla="*/ 45362813 w 38"/>
              <a:gd name="T19" fmla="*/ 15120938 h 38"/>
              <a:gd name="T20" fmla="*/ 55443438 w 38"/>
              <a:gd name="T21" fmla="*/ 25201563 h 38"/>
              <a:gd name="T22" fmla="*/ 60483750 w 38"/>
              <a:gd name="T23" fmla="*/ 20161250 h 38"/>
              <a:gd name="T24" fmla="*/ 65524063 w 38"/>
              <a:gd name="T25" fmla="*/ 10080625 h 38"/>
              <a:gd name="T26" fmla="*/ 70564375 w 38"/>
              <a:gd name="T27" fmla="*/ 5040313 h 38"/>
              <a:gd name="T28" fmla="*/ 75604688 w 38"/>
              <a:gd name="T29" fmla="*/ 0 h 38"/>
              <a:gd name="T30" fmla="*/ 75604688 w 38"/>
              <a:gd name="T31" fmla="*/ 5040313 h 38"/>
              <a:gd name="T32" fmla="*/ 80645000 w 38"/>
              <a:gd name="T33" fmla="*/ 15120938 h 38"/>
              <a:gd name="T34" fmla="*/ 85685313 w 38"/>
              <a:gd name="T35" fmla="*/ 20161250 h 38"/>
              <a:gd name="T36" fmla="*/ 90725625 w 38"/>
              <a:gd name="T37" fmla="*/ 25201563 h 38"/>
              <a:gd name="T38" fmla="*/ 90725625 w 38"/>
              <a:gd name="T39" fmla="*/ 30241875 h 38"/>
              <a:gd name="T40" fmla="*/ 90725625 w 38"/>
              <a:gd name="T41" fmla="*/ 40322500 h 38"/>
              <a:gd name="T42" fmla="*/ 90725625 w 38"/>
              <a:gd name="T43" fmla="*/ 45362813 h 38"/>
              <a:gd name="T44" fmla="*/ 95765938 w 38"/>
              <a:gd name="T45" fmla="*/ 55443438 h 38"/>
              <a:gd name="T46" fmla="*/ 95765938 w 38"/>
              <a:gd name="T47" fmla="*/ 60483750 h 38"/>
              <a:gd name="T48" fmla="*/ 90725625 w 38"/>
              <a:gd name="T49" fmla="*/ 70564375 h 38"/>
              <a:gd name="T50" fmla="*/ 90725625 w 38"/>
              <a:gd name="T51" fmla="*/ 70564375 h 38"/>
              <a:gd name="T52" fmla="*/ 80645000 w 38"/>
              <a:gd name="T53" fmla="*/ 70564375 h 38"/>
              <a:gd name="T54" fmla="*/ 75604688 w 38"/>
              <a:gd name="T55" fmla="*/ 70564375 h 38"/>
              <a:gd name="T56" fmla="*/ 65524063 w 38"/>
              <a:gd name="T57" fmla="*/ 70564375 h 38"/>
              <a:gd name="T58" fmla="*/ 60483750 w 38"/>
              <a:gd name="T59" fmla="*/ 75604688 h 38"/>
              <a:gd name="T60" fmla="*/ 55443438 w 38"/>
              <a:gd name="T61" fmla="*/ 70564375 h 38"/>
              <a:gd name="T62" fmla="*/ 50403125 w 38"/>
              <a:gd name="T63" fmla="*/ 65524063 h 38"/>
              <a:gd name="T64" fmla="*/ 50403125 w 38"/>
              <a:gd name="T65" fmla="*/ 70564375 h 38"/>
              <a:gd name="T66" fmla="*/ 50403125 w 38"/>
              <a:gd name="T67" fmla="*/ 80645000 h 38"/>
              <a:gd name="T68" fmla="*/ 45362813 w 38"/>
              <a:gd name="T69" fmla="*/ 90725625 h 38"/>
              <a:gd name="T70" fmla="*/ 40322500 w 38"/>
              <a:gd name="T71" fmla="*/ 90725625 h 38"/>
              <a:gd name="T72" fmla="*/ 30241875 w 38"/>
              <a:gd name="T73" fmla="*/ 95765938 h 38"/>
              <a:gd name="T74" fmla="*/ 25201563 w 38"/>
              <a:gd name="T75" fmla="*/ 90725625 h 38"/>
              <a:gd name="T76" fmla="*/ 20161250 w 38"/>
              <a:gd name="T77" fmla="*/ 85685313 h 38"/>
              <a:gd name="T78" fmla="*/ 10080625 w 38"/>
              <a:gd name="T79" fmla="*/ 85685313 h 38"/>
              <a:gd name="T80" fmla="*/ 10080625 w 38"/>
              <a:gd name="T81" fmla="*/ 90725625 h 38"/>
              <a:gd name="T82" fmla="*/ 5040313 w 38"/>
              <a:gd name="T83" fmla="*/ 85685313 h 38"/>
              <a:gd name="T84" fmla="*/ 0 w 38"/>
              <a:gd name="T85" fmla="*/ 75604688 h 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8" h="38">
                <a:moveTo>
                  <a:pt x="0" y="30"/>
                </a:move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8" y="14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20" y="8"/>
                </a:lnTo>
                <a:lnTo>
                  <a:pt x="22" y="10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6" y="4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0" y="4"/>
                </a:lnTo>
                <a:lnTo>
                  <a:pt x="32" y="6"/>
                </a:lnTo>
                <a:lnTo>
                  <a:pt x="34" y="8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6" y="14"/>
                </a:lnTo>
                <a:lnTo>
                  <a:pt x="36" y="16"/>
                </a:lnTo>
                <a:lnTo>
                  <a:pt x="36" y="18"/>
                </a:lnTo>
                <a:lnTo>
                  <a:pt x="36" y="20"/>
                </a:lnTo>
                <a:lnTo>
                  <a:pt x="38" y="22"/>
                </a:lnTo>
                <a:lnTo>
                  <a:pt x="38" y="24"/>
                </a:lnTo>
                <a:lnTo>
                  <a:pt x="38" y="26"/>
                </a:lnTo>
                <a:lnTo>
                  <a:pt x="36" y="28"/>
                </a:lnTo>
                <a:lnTo>
                  <a:pt x="34" y="28"/>
                </a:lnTo>
                <a:lnTo>
                  <a:pt x="32" y="28"/>
                </a:lnTo>
                <a:lnTo>
                  <a:pt x="30" y="28"/>
                </a:lnTo>
                <a:lnTo>
                  <a:pt x="28" y="28"/>
                </a:lnTo>
                <a:lnTo>
                  <a:pt x="26" y="28"/>
                </a:lnTo>
                <a:lnTo>
                  <a:pt x="24" y="30"/>
                </a:lnTo>
                <a:lnTo>
                  <a:pt x="24" y="28"/>
                </a:lnTo>
                <a:lnTo>
                  <a:pt x="22" y="28"/>
                </a:lnTo>
                <a:lnTo>
                  <a:pt x="20" y="26"/>
                </a:lnTo>
                <a:lnTo>
                  <a:pt x="20" y="28"/>
                </a:lnTo>
                <a:lnTo>
                  <a:pt x="20" y="30"/>
                </a:lnTo>
                <a:lnTo>
                  <a:pt x="20" y="32"/>
                </a:lnTo>
                <a:lnTo>
                  <a:pt x="20" y="34"/>
                </a:lnTo>
                <a:lnTo>
                  <a:pt x="18" y="36"/>
                </a:lnTo>
                <a:lnTo>
                  <a:pt x="16" y="36"/>
                </a:lnTo>
                <a:lnTo>
                  <a:pt x="14" y="36"/>
                </a:lnTo>
                <a:lnTo>
                  <a:pt x="12" y="38"/>
                </a:lnTo>
                <a:lnTo>
                  <a:pt x="12" y="36"/>
                </a:lnTo>
                <a:lnTo>
                  <a:pt x="10" y="36"/>
                </a:lnTo>
                <a:lnTo>
                  <a:pt x="10" y="34"/>
                </a:lnTo>
                <a:lnTo>
                  <a:pt x="8" y="34"/>
                </a:lnTo>
                <a:lnTo>
                  <a:pt x="6" y="32"/>
                </a:lnTo>
                <a:lnTo>
                  <a:pt x="4" y="34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3" name="Freeform 2377">
            <a:extLst>
              <a:ext uri="{FF2B5EF4-FFF2-40B4-BE49-F238E27FC236}">
                <a16:creationId xmlns:a16="http://schemas.microsoft.com/office/drawing/2014/main" id="{A1CA156E-2611-4483-A274-A8B01E000B0A}"/>
              </a:ext>
            </a:extLst>
          </p:cNvPr>
          <p:cNvSpPr>
            <a:spLocks/>
          </p:cNvSpPr>
          <p:nvPr/>
        </p:nvSpPr>
        <p:spPr bwMode="auto">
          <a:xfrm>
            <a:off x="5046665" y="3968751"/>
            <a:ext cx="60325" cy="60325"/>
          </a:xfrm>
          <a:custGeom>
            <a:avLst/>
            <a:gdLst>
              <a:gd name="T0" fmla="*/ 0 w 38"/>
              <a:gd name="T1" fmla="*/ 75604688 h 38"/>
              <a:gd name="T2" fmla="*/ 5040313 w 38"/>
              <a:gd name="T3" fmla="*/ 70564375 h 38"/>
              <a:gd name="T4" fmla="*/ 15120938 w 38"/>
              <a:gd name="T5" fmla="*/ 60483750 h 38"/>
              <a:gd name="T6" fmla="*/ 15120938 w 38"/>
              <a:gd name="T7" fmla="*/ 55443438 h 38"/>
              <a:gd name="T8" fmla="*/ 15120938 w 38"/>
              <a:gd name="T9" fmla="*/ 45362813 h 38"/>
              <a:gd name="T10" fmla="*/ 20161250 w 38"/>
              <a:gd name="T11" fmla="*/ 35282188 h 38"/>
              <a:gd name="T12" fmla="*/ 25201563 w 38"/>
              <a:gd name="T13" fmla="*/ 30241875 h 38"/>
              <a:gd name="T14" fmla="*/ 30241875 w 38"/>
              <a:gd name="T15" fmla="*/ 20161250 h 38"/>
              <a:gd name="T16" fmla="*/ 40322500 w 38"/>
              <a:gd name="T17" fmla="*/ 20161250 h 38"/>
              <a:gd name="T18" fmla="*/ 45362813 w 38"/>
              <a:gd name="T19" fmla="*/ 15120938 h 38"/>
              <a:gd name="T20" fmla="*/ 55443438 w 38"/>
              <a:gd name="T21" fmla="*/ 25201563 h 38"/>
              <a:gd name="T22" fmla="*/ 60483750 w 38"/>
              <a:gd name="T23" fmla="*/ 20161250 h 38"/>
              <a:gd name="T24" fmla="*/ 65524063 w 38"/>
              <a:gd name="T25" fmla="*/ 10080625 h 38"/>
              <a:gd name="T26" fmla="*/ 70564375 w 38"/>
              <a:gd name="T27" fmla="*/ 5040313 h 38"/>
              <a:gd name="T28" fmla="*/ 75604688 w 38"/>
              <a:gd name="T29" fmla="*/ 0 h 38"/>
              <a:gd name="T30" fmla="*/ 75604688 w 38"/>
              <a:gd name="T31" fmla="*/ 5040313 h 38"/>
              <a:gd name="T32" fmla="*/ 80645000 w 38"/>
              <a:gd name="T33" fmla="*/ 15120938 h 38"/>
              <a:gd name="T34" fmla="*/ 85685313 w 38"/>
              <a:gd name="T35" fmla="*/ 20161250 h 38"/>
              <a:gd name="T36" fmla="*/ 90725625 w 38"/>
              <a:gd name="T37" fmla="*/ 25201563 h 38"/>
              <a:gd name="T38" fmla="*/ 90725625 w 38"/>
              <a:gd name="T39" fmla="*/ 30241875 h 38"/>
              <a:gd name="T40" fmla="*/ 90725625 w 38"/>
              <a:gd name="T41" fmla="*/ 40322500 h 38"/>
              <a:gd name="T42" fmla="*/ 90725625 w 38"/>
              <a:gd name="T43" fmla="*/ 45362813 h 38"/>
              <a:gd name="T44" fmla="*/ 95765938 w 38"/>
              <a:gd name="T45" fmla="*/ 55443438 h 38"/>
              <a:gd name="T46" fmla="*/ 95765938 w 38"/>
              <a:gd name="T47" fmla="*/ 60483750 h 38"/>
              <a:gd name="T48" fmla="*/ 90725625 w 38"/>
              <a:gd name="T49" fmla="*/ 70564375 h 38"/>
              <a:gd name="T50" fmla="*/ 90725625 w 38"/>
              <a:gd name="T51" fmla="*/ 70564375 h 38"/>
              <a:gd name="T52" fmla="*/ 80645000 w 38"/>
              <a:gd name="T53" fmla="*/ 70564375 h 38"/>
              <a:gd name="T54" fmla="*/ 75604688 w 38"/>
              <a:gd name="T55" fmla="*/ 70564375 h 38"/>
              <a:gd name="T56" fmla="*/ 65524063 w 38"/>
              <a:gd name="T57" fmla="*/ 70564375 h 38"/>
              <a:gd name="T58" fmla="*/ 60483750 w 38"/>
              <a:gd name="T59" fmla="*/ 75604688 h 38"/>
              <a:gd name="T60" fmla="*/ 55443438 w 38"/>
              <a:gd name="T61" fmla="*/ 70564375 h 38"/>
              <a:gd name="T62" fmla="*/ 50403125 w 38"/>
              <a:gd name="T63" fmla="*/ 65524063 h 38"/>
              <a:gd name="T64" fmla="*/ 50403125 w 38"/>
              <a:gd name="T65" fmla="*/ 70564375 h 38"/>
              <a:gd name="T66" fmla="*/ 50403125 w 38"/>
              <a:gd name="T67" fmla="*/ 80645000 h 38"/>
              <a:gd name="T68" fmla="*/ 45362813 w 38"/>
              <a:gd name="T69" fmla="*/ 90725625 h 38"/>
              <a:gd name="T70" fmla="*/ 40322500 w 38"/>
              <a:gd name="T71" fmla="*/ 90725625 h 38"/>
              <a:gd name="T72" fmla="*/ 30241875 w 38"/>
              <a:gd name="T73" fmla="*/ 95765938 h 38"/>
              <a:gd name="T74" fmla="*/ 25201563 w 38"/>
              <a:gd name="T75" fmla="*/ 90725625 h 38"/>
              <a:gd name="T76" fmla="*/ 20161250 w 38"/>
              <a:gd name="T77" fmla="*/ 85685313 h 38"/>
              <a:gd name="T78" fmla="*/ 10080625 w 38"/>
              <a:gd name="T79" fmla="*/ 85685313 h 38"/>
              <a:gd name="T80" fmla="*/ 10080625 w 38"/>
              <a:gd name="T81" fmla="*/ 90725625 h 38"/>
              <a:gd name="T82" fmla="*/ 5040313 w 38"/>
              <a:gd name="T83" fmla="*/ 85685313 h 38"/>
              <a:gd name="T84" fmla="*/ 0 w 38"/>
              <a:gd name="T85" fmla="*/ 75604688 h 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8" h="38">
                <a:moveTo>
                  <a:pt x="0" y="30"/>
                </a:move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8" y="14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20" y="8"/>
                </a:lnTo>
                <a:lnTo>
                  <a:pt x="22" y="10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6" y="4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0" y="4"/>
                </a:lnTo>
                <a:lnTo>
                  <a:pt x="32" y="6"/>
                </a:lnTo>
                <a:lnTo>
                  <a:pt x="34" y="8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6" y="14"/>
                </a:lnTo>
                <a:lnTo>
                  <a:pt x="36" y="16"/>
                </a:lnTo>
                <a:lnTo>
                  <a:pt x="36" y="18"/>
                </a:lnTo>
                <a:lnTo>
                  <a:pt x="36" y="20"/>
                </a:lnTo>
                <a:lnTo>
                  <a:pt x="38" y="22"/>
                </a:lnTo>
                <a:lnTo>
                  <a:pt x="38" y="24"/>
                </a:lnTo>
                <a:lnTo>
                  <a:pt x="38" y="26"/>
                </a:lnTo>
                <a:lnTo>
                  <a:pt x="36" y="28"/>
                </a:lnTo>
                <a:lnTo>
                  <a:pt x="34" y="28"/>
                </a:lnTo>
                <a:lnTo>
                  <a:pt x="32" y="28"/>
                </a:lnTo>
                <a:lnTo>
                  <a:pt x="30" y="28"/>
                </a:lnTo>
                <a:lnTo>
                  <a:pt x="28" y="28"/>
                </a:lnTo>
                <a:lnTo>
                  <a:pt x="26" y="28"/>
                </a:lnTo>
                <a:lnTo>
                  <a:pt x="24" y="30"/>
                </a:lnTo>
                <a:lnTo>
                  <a:pt x="24" y="28"/>
                </a:lnTo>
                <a:lnTo>
                  <a:pt x="22" y="28"/>
                </a:lnTo>
                <a:lnTo>
                  <a:pt x="20" y="26"/>
                </a:lnTo>
                <a:lnTo>
                  <a:pt x="20" y="28"/>
                </a:lnTo>
                <a:lnTo>
                  <a:pt x="20" y="30"/>
                </a:lnTo>
                <a:lnTo>
                  <a:pt x="20" y="32"/>
                </a:lnTo>
                <a:lnTo>
                  <a:pt x="20" y="34"/>
                </a:lnTo>
                <a:lnTo>
                  <a:pt x="18" y="36"/>
                </a:lnTo>
                <a:lnTo>
                  <a:pt x="16" y="36"/>
                </a:lnTo>
                <a:lnTo>
                  <a:pt x="14" y="36"/>
                </a:lnTo>
                <a:lnTo>
                  <a:pt x="12" y="38"/>
                </a:lnTo>
                <a:lnTo>
                  <a:pt x="12" y="36"/>
                </a:lnTo>
                <a:lnTo>
                  <a:pt x="10" y="36"/>
                </a:lnTo>
                <a:lnTo>
                  <a:pt x="10" y="34"/>
                </a:lnTo>
                <a:lnTo>
                  <a:pt x="8" y="34"/>
                </a:lnTo>
                <a:lnTo>
                  <a:pt x="6" y="32"/>
                </a:lnTo>
                <a:lnTo>
                  <a:pt x="4" y="34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4" name="Freeform 2378">
            <a:extLst>
              <a:ext uri="{FF2B5EF4-FFF2-40B4-BE49-F238E27FC236}">
                <a16:creationId xmlns:a16="http://schemas.microsoft.com/office/drawing/2014/main" id="{1380CE1D-0C8C-4E18-9901-130D2C8E11A1}"/>
              </a:ext>
            </a:extLst>
          </p:cNvPr>
          <p:cNvSpPr>
            <a:spLocks/>
          </p:cNvSpPr>
          <p:nvPr/>
        </p:nvSpPr>
        <p:spPr bwMode="auto">
          <a:xfrm>
            <a:off x="3709991" y="3386137"/>
            <a:ext cx="174625" cy="146051"/>
          </a:xfrm>
          <a:custGeom>
            <a:avLst/>
            <a:gdLst>
              <a:gd name="T0" fmla="*/ 5040313 w 110"/>
              <a:gd name="T1" fmla="*/ 100806250 h 92"/>
              <a:gd name="T2" fmla="*/ 20161250 w 110"/>
              <a:gd name="T3" fmla="*/ 85685313 h 92"/>
              <a:gd name="T4" fmla="*/ 35282188 w 110"/>
              <a:gd name="T5" fmla="*/ 65524063 h 92"/>
              <a:gd name="T6" fmla="*/ 45362813 w 110"/>
              <a:gd name="T7" fmla="*/ 40322500 h 92"/>
              <a:gd name="T8" fmla="*/ 50403125 w 110"/>
              <a:gd name="T9" fmla="*/ 25201563 h 92"/>
              <a:gd name="T10" fmla="*/ 70564375 w 110"/>
              <a:gd name="T11" fmla="*/ 10080625 h 92"/>
              <a:gd name="T12" fmla="*/ 85685313 w 110"/>
              <a:gd name="T13" fmla="*/ 10080625 h 92"/>
              <a:gd name="T14" fmla="*/ 110886875 w 110"/>
              <a:gd name="T15" fmla="*/ 5040313 h 92"/>
              <a:gd name="T16" fmla="*/ 120967500 w 110"/>
              <a:gd name="T17" fmla="*/ 5040313 h 92"/>
              <a:gd name="T18" fmla="*/ 146169063 w 110"/>
              <a:gd name="T19" fmla="*/ 5040313 h 92"/>
              <a:gd name="T20" fmla="*/ 161290000 w 110"/>
              <a:gd name="T21" fmla="*/ 25201563 h 92"/>
              <a:gd name="T22" fmla="*/ 181451250 w 110"/>
              <a:gd name="T23" fmla="*/ 30241875 h 92"/>
              <a:gd name="T24" fmla="*/ 191531875 w 110"/>
              <a:gd name="T25" fmla="*/ 50403125 h 92"/>
              <a:gd name="T26" fmla="*/ 206652813 w 110"/>
              <a:gd name="T27" fmla="*/ 65524063 h 92"/>
              <a:gd name="T28" fmla="*/ 216733438 w 110"/>
              <a:gd name="T29" fmla="*/ 85685313 h 92"/>
              <a:gd name="T30" fmla="*/ 226814063 w 110"/>
              <a:gd name="T31" fmla="*/ 95765938 h 92"/>
              <a:gd name="T32" fmla="*/ 241935000 w 110"/>
              <a:gd name="T33" fmla="*/ 110886875 h 92"/>
              <a:gd name="T34" fmla="*/ 246975313 w 110"/>
              <a:gd name="T35" fmla="*/ 126007813 h 92"/>
              <a:gd name="T36" fmla="*/ 252015625 w 110"/>
              <a:gd name="T37" fmla="*/ 151209375 h 92"/>
              <a:gd name="T38" fmla="*/ 252015625 w 110"/>
              <a:gd name="T39" fmla="*/ 166330313 h 92"/>
              <a:gd name="T40" fmla="*/ 267136563 w 110"/>
              <a:gd name="T41" fmla="*/ 171370625 h 92"/>
              <a:gd name="T42" fmla="*/ 277217188 w 110"/>
              <a:gd name="T43" fmla="*/ 196572188 h 92"/>
              <a:gd name="T44" fmla="*/ 272176875 w 110"/>
              <a:gd name="T45" fmla="*/ 216733438 h 92"/>
              <a:gd name="T46" fmla="*/ 262096250 w 110"/>
              <a:gd name="T47" fmla="*/ 226814063 h 92"/>
              <a:gd name="T48" fmla="*/ 241935000 w 110"/>
              <a:gd name="T49" fmla="*/ 226814063 h 92"/>
              <a:gd name="T50" fmla="*/ 226814063 w 110"/>
              <a:gd name="T51" fmla="*/ 226814063 h 92"/>
              <a:gd name="T52" fmla="*/ 206652813 w 110"/>
              <a:gd name="T53" fmla="*/ 216733438 h 92"/>
              <a:gd name="T54" fmla="*/ 196572188 w 110"/>
              <a:gd name="T55" fmla="*/ 211693125 h 92"/>
              <a:gd name="T56" fmla="*/ 176410938 w 110"/>
              <a:gd name="T57" fmla="*/ 211693125 h 92"/>
              <a:gd name="T58" fmla="*/ 90725625 w 110"/>
              <a:gd name="T59" fmla="*/ 216733438 h 92"/>
              <a:gd name="T60" fmla="*/ 70564375 w 110"/>
              <a:gd name="T61" fmla="*/ 221773750 h 92"/>
              <a:gd name="T62" fmla="*/ 50403125 w 110"/>
              <a:gd name="T63" fmla="*/ 226814063 h 92"/>
              <a:gd name="T64" fmla="*/ 30241875 w 110"/>
              <a:gd name="T65" fmla="*/ 231854375 h 92"/>
              <a:gd name="T66" fmla="*/ 35282188 w 110"/>
              <a:gd name="T67" fmla="*/ 211693125 h 92"/>
              <a:gd name="T68" fmla="*/ 60483750 w 110"/>
              <a:gd name="T69" fmla="*/ 211693125 h 92"/>
              <a:gd name="T70" fmla="*/ 80645000 w 110"/>
              <a:gd name="T71" fmla="*/ 216733438 h 92"/>
              <a:gd name="T72" fmla="*/ 90725625 w 110"/>
              <a:gd name="T73" fmla="*/ 201612500 h 92"/>
              <a:gd name="T74" fmla="*/ 70564375 w 110"/>
              <a:gd name="T75" fmla="*/ 211693125 h 92"/>
              <a:gd name="T76" fmla="*/ 60483750 w 110"/>
              <a:gd name="T77" fmla="*/ 211693125 h 92"/>
              <a:gd name="T78" fmla="*/ 40322500 w 110"/>
              <a:gd name="T79" fmla="*/ 211693125 h 92"/>
              <a:gd name="T80" fmla="*/ 30241875 w 110"/>
              <a:gd name="T81" fmla="*/ 211693125 h 92"/>
              <a:gd name="T82" fmla="*/ 25201563 w 110"/>
              <a:gd name="T83" fmla="*/ 201612500 h 92"/>
              <a:gd name="T84" fmla="*/ 30241875 w 110"/>
              <a:gd name="T85" fmla="*/ 186491563 h 92"/>
              <a:gd name="T86" fmla="*/ 85685313 w 110"/>
              <a:gd name="T87" fmla="*/ 171370625 h 92"/>
              <a:gd name="T88" fmla="*/ 100806250 w 110"/>
              <a:gd name="T89" fmla="*/ 166330313 h 92"/>
              <a:gd name="T90" fmla="*/ 120967500 w 110"/>
              <a:gd name="T91" fmla="*/ 171370625 h 92"/>
              <a:gd name="T92" fmla="*/ 141128750 w 110"/>
              <a:gd name="T93" fmla="*/ 181451250 h 92"/>
              <a:gd name="T94" fmla="*/ 161290000 w 110"/>
              <a:gd name="T95" fmla="*/ 176410938 h 92"/>
              <a:gd name="T96" fmla="*/ 156249688 w 110"/>
              <a:gd name="T97" fmla="*/ 166330313 h 92"/>
              <a:gd name="T98" fmla="*/ 136088438 w 110"/>
              <a:gd name="T99" fmla="*/ 166330313 h 92"/>
              <a:gd name="T100" fmla="*/ 115927188 w 110"/>
              <a:gd name="T101" fmla="*/ 151209375 h 92"/>
              <a:gd name="T102" fmla="*/ 95765938 w 110"/>
              <a:gd name="T103" fmla="*/ 151209375 h 92"/>
              <a:gd name="T104" fmla="*/ 40322500 w 110"/>
              <a:gd name="T105" fmla="*/ 161290000 h 92"/>
              <a:gd name="T106" fmla="*/ 40322500 w 110"/>
              <a:gd name="T107" fmla="*/ 151209375 h 92"/>
              <a:gd name="T108" fmla="*/ 35282188 w 110"/>
              <a:gd name="T109" fmla="*/ 151209375 h 92"/>
              <a:gd name="T110" fmla="*/ 40322500 w 110"/>
              <a:gd name="T111" fmla="*/ 141128750 h 92"/>
              <a:gd name="T112" fmla="*/ 45362813 w 110"/>
              <a:gd name="T113" fmla="*/ 131048125 h 92"/>
              <a:gd name="T114" fmla="*/ 30241875 w 110"/>
              <a:gd name="T115" fmla="*/ 146169063 h 92"/>
              <a:gd name="T116" fmla="*/ 25201563 w 110"/>
              <a:gd name="T117" fmla="*/ 126007813 h 92"/>
              <a:gd name="T118" fmla="*/ 15120938 w 110"/>
              <a:gd name="T119" fmla="*/ 110886875 h 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92">
                <a:moveTo>
                  <a:pt x="2" y="40"/>
                </a:moveTo>
                <a:lnTo>
                  <a:pt x="2" y="40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4" y="38"/>
                </a:lnTo>
                <a:lnTo>
                  <a:pt x="6" y="38"/>
                </a:lnTo>
                <a:lnTo>
                  <a:pt x="6" y="36"/>
                </a:lnTo>
                <a:lnTo>
                  <a:pt x="8" y="34"/>
                </a:lnTo>
                <a:lnTo>
                  <a:pt x="10" y="32"/>
                </a:lnTo>
                <a:lnTo>
                  <a:pt x="10" y="30"/>
                </a:lnTo>
                <a:lnTo>
                  <a:pt x="12" y="28"/>
                </a:lnTo>
                <a:lnTo>
                  <a:pt x="14" y="26"/>
                </a:lnTo>
                <a:lnTo>
                  <a:pt x="14" y="24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18" y="16"/>
                </a:lnTo>
                <a:lnTo>
                  <a:pt x="18" y="14"/>
                </a:lnTo>
                <a:lnTo>
                  <a:pt x="18" y="12"/>
                </a:lnTo>
                <a:lnTo>
                  <a:pt x="20" y="10"/>
                </a:lnTo>
                <a:lnTo>
                  <a:pt x="20" y="8"/>
                </a:lnTo>
                <a:lnTo>
                  <a:pt x="22" y="6"/>
                </a:lnTo>
                <a:lnTo>
                  <a:pt x="22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58" y="4"/>
                </a:lnTo>
                <a:lnTo>
                  <a:pt x="60" y="4"/>
                </a:lnTo>
                <a:lnTo>
                  <a:pt x="62" y="6"/>
                </a:lnTo>
                <a:lnTo>
                  <a:pt x="64" y="8"/>
                </a:lnTo>
                <a:lnTo>
                  <a:pt x="64" y="10"/>
                </a:lnTo>
                <a:lnTo>
                  <a:pt x="66" y="10"/>
                </a:lnTo>
                <a:lnTo>
                  <a:pt x="68" y="12"/>
                </a:lnTo>
                <a:lnTo>
                  <a:pt x="70" y="12"/>
                </a:lnTo>
                <a:lnTo>
                  <a:pt x="72" y="12"/>
                </a:lnTo>
                <a:lnTo>
                  <a:pt x="74" y="14"/>
                </a:lnTo>
                <a:lnTo>
                  <a:pt x="76" y="16"/>
                </a:lnTo>
                <a:lnTo>
                  <a:pt x="76" y="18"/>
                </a:lnTo>
                <a:lnTo>
                  <a:pt x="76" y="20"/>
                </a:lnTo>
                <a:lnTo>
                  <a:pt x="76" y="22"/>
                </a:lnTo>
                <a:lnTo>
                  <a:pt x="78" y="22"/>
                </a:lnTo>
                <a:lnTo>
                  <a:pt x="80" y="24"/>
                </a:lnTo>
                <a:lnTo>
                  <a:pt x="82" y="26"/>
                </a:lnTo>
                <a:lnTo>
                  <a:pt x="84" y="28"/>
                </a:lnTo>
                <a:lnTo>
                  <a:pt x="84" y="30"/>
                </a:lnTo>
                <a:lnTo>
                  <a:pt x="84" y="32"/>
                </a:lnTo>
                <a:lnTo>
                  <a:pt x="86" y="32"/>
                </a:lnTo>
                <a:lnTo>
                  <a:pt x="86" y="34"/>
                </a:lnTo>
                <a:lnTo>
                  <a:pt x="88" y="34"/>
                </a:lnTo>
                <a:lnTo>
                  <a:pt x="90" y="36"/>
                </a:lnTo>
                <a:lnTo>
                  <a:pt x="90" y="38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4" y="44"/>
                </a:lnTo>
                <a:lnTo>
                  <a:pt x="96" y="46"/>
                </a:lnTo>
                <a:lnTo>
                  <a:pt x="96" y="48"/>
                </a:lnTo>
                <a:lnTo>
                  <a:pt x="98" y="50"/>
                </a:lnTo>
                <a:lnTo>
                  <a:pt x="98" y="52"/>
                </a:lnTo>
                <a:lnTo>
                  <a:pt x="98" y="54"/>
                </a:lnTo>
                <a:lnTo>
                  <a:pt x="98" y="56"/>
                </a:lnTo>
                <a:lnTo>
                  <a:pt x="98" y="58"/>
                </a:lnTo>
                <a:lnTo>
                  <a:pt x="100" y="60"/>
                </a:lnTo>
                <a:lnTo>
                  <a:pt x="98" y="60"/>
                </a:lnTo>
                <a:lnTo>
                  <a:pt x="98" y="62"/>
                </a:lnTo>
                <a:lnTo>
                  <a:pt x="98" y="64"/>
                </a:lnTo>
                <a:lnTo>
                  <a:pt x="100" y="66"/>
                </a:lnTo>
                <a:lnTo>
                  <a:pt x="100" y="68"/>
                </a:lnTo>
                <a:lnTo>
                  <a:pt x="100" y="70"/>
                </a:lnTo>
                <a:lnTo>
                  <a:pt x="102" y="70"/>
                </a:lnTo>
                <a:lnTo>
                  <a:pt x="104" y="68"/>
                </a:lnTo>
                <a:lnTo>
                  <a:pt x="106" y="68"/>
                </a:lnTo>
                <a:lnTo>
                  <a:pt x="106" y="70"/>
                </a:lnTo>
                <a:lnTo>
                  <a:pt x="106" y="72"/>
                </a:lnTo>
                <a:lnTo>
                  <a:pt x="106" y="74"/>
                </a:lnTo>
                <a:lnTo>
                  <a:pt x="108" y="76"/>
                </a:lnTo>
                <a:lnTo>
                  <a:pt x="110" y="78"/>
                </a:lnTo>
                <a:lnTo>
                  <a:pt x="108" y="80"/>
                </a:lnTo>
                <a:lnTo>
                  <a:pt x="110" y="82"/>
                </a:lnTo>
                <a:lnTo>
                  <a:pt x="108" y="82"/>
                </a:lnTo>
                <a:lnTo>
                  <a:pt x="108" y="84"/>
                </a:lnTo>
                <a:lnTo>
                  <a:pt x="108" y="86"/>
                </a:lnTo>
                <a:lnTo>
                  <a:pt x="110" y="88"/>
                </a:lnTo>
                <a:lnTo>
                  <a:pt x="110" y="90"/>
                </a:lnTo>
                <a:lnTo>
                  <a:pt x="108" y="88"/>
                </a:lnTo>
                <a:lnTo>
                  <a:pt x="106" y="88"/>
                </a:lnTo>
                <a:lnTo>
                  <a:pt x="104" y="90"/>
                </a:lnTo>
                <a:lnTo>
                  <a:pt x="102" y="90"/>
                </a:lnTo>
                <a:lnTo>
                  <a:pt x="100" y="90"/>
                </a:lnTo>
                <a:lnTo>
                  <a:pt x="98" y="90"/>
                </a:lnTo>
                <a:lnTo>
                  <a:pt x="96" y="90"/>
                </a:lnTo>
                <a:lnTo>
                  <a:pt x="94" y="90"/>
                </a:lnTo>
                <a:lnTo>
                  <a:pt x="92" y="92"/>
                </a:lnTo>
                <a:lnTo>
                  <a:pt x="90" y="90"/>
                </a:lnTo>
                <a:lnTo>
                  <a:pt x="88" y="90"/>
                </a:lnTo>
                <a:lnTo>
                  <a:pt x="86" y="88"/>
                </a:lnTo>
                <a:lnTo>
                  <a:pt x="84" y="88"/>
                </a:lnTo>
                <a:lnTo>
                  <a:pt x="82" y="86"/>
                </a:lnTo>
                <a:lnTo>
                  <a:pt x="80" y="88"/>
                </a:lnTo>
                <a:lnTo>
                  <a:pt x="78" y="88"/>
                </a:lnTo>
                <a:lnTo>
                  <a:pt x="78" y="86"/>
                </a:lnTo>
                <a:lnTo>
                  <a:pt x="78" y="84"/>
                </a:lnTo>
                <a:lnTo>
                  <a:pt x="76" y="84"/>
                </a:lnTo>
                <a:lnTo>
                  <a:pt x="74" y="84"/>
                </a:lnTo>
                <a:lnTo>
                  <a:pt x="72" y="84"/>
                </a:lnTo>
                <a:lnTo>
                  <a:pt x="70" y="84"/>
                </a:lnTo>
                <a:lnTo>
                  <a:pt x="46" y="84"/>
                </a:lnTo>
                <a:lnTo>
                  <a:pt x="44" y="84"/>
                </a:lnTo>
                <a:lnTo>
                  <a:pt x="40" y="84"/>
                </a:lnTo>
                <a:lnTo>
                  <a:pt x="38" y="84"/>
                </a:lnTo>
                <a:lnTo>
                  <a:pt x="36" y="86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20" y="90"/>
                </a:lnTo>
                <a:lnTo>
                  <a:pt x="18" y="90"/>
                </a:lnTo>
                <a:lnTo>
                  <a:pt x="16" y="90"/>
                </a:lnTo>
                <a:lnTo>
                  <a:pt x="14" y="90"/>
                </a:lnTo>
                <a:lnTo>
                  <a:pt x="12" y="9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2" y="86"/>
                </a:lnTo>
                <a:lnTo>
                  <a:pt x="14" y="86"/>
                </a:lnTo>
                <a:lnTo>
                  <a:pt x="14" y="84"/>
                </a:lnTo>
                <a:lnTo>
                  <a:pt x="16" y="86"/>
                </a:lnTo>
                <a:lnTo>
                  <a:pt x="18" y="86"/>
                </a:lnTo>
                <a:lnTo>
                  <a:pt x="20" y="86"/>
                </a:lnTo>
                <a:lnTo>
                  <a:pt x="22" y="86"/>
                </a:lnTo>
                <a:lnTo>
                  <a:pt x="24" y="84"/>
                </a:lnTo>
                <a:lnTo>
                  <a:pt x="26" y="86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4"/>
                </a:lnTo>
                <a:lnTo>
                  <a:pt x="34" y="82"/>
                </a:lnTo>
                <a:lnTo>
                  <a:pt x="36" y="80"/>
                </a:lnTo>
                <a:lnTo>
                  <a:pt x="34" y="82"/>
                </a:lnTo>
                <a:lnTo>
                  <a:pt x="34" y="84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8" y="86"/>
                </a:lnTo>
                <a:lnTo>
                  <a:pt x="26" y="84"/>
                </a:lnTo>
                <a:lnTo>
                  <a:pt x="24" y="82"/>
                </a:lnTo>
                <a:lnTo>
                  <a:pt x="24" y="84"/>
                </a:lnTo>
                <a:lnTo>
                  <a:pt x="22" y="84"/>
                </a:lnTo>
                <a:lnTo>
                  <a:pt x="20" y="86"/>
                </a:lnTo>
                <a:lnTo>
                  <a:pt x="18" y="86"/>
                </a:lnTo>
                <a:lnTo>
                  <a:pt x="16" y="84"/>
                </a:lnTo>
                <a:lnTo>
                  <a:pt x="14" y="84"/>
                </a:lnTo>
                <a:lnTo>
                  <a:pt x="14" y="82"/>
                </a:lnTo>
                <a:lnTo>
                  <a:pt x="14" y="84"/>
                </a:lnTo>
                <a:lnTo>
                  <a:pt x="12" y="84"/>
                </a:lnTo>
                <a:lnTo>
                  <a:pt x="12" y="86"/>
                </a:lnTo>
                <a:lnTo>
                  <a:pt x="10" y="84"/>
                </a:lnTo>
                <a:lnTo>
                  <a:pt x="12" y="82"/>
                </a:lnTo>
                <a:lnTo>
                  <a:pt x="10" y="82"/>
                </a:lnTo>
                <a:lnTo>
                  <a:pt x="10" y="80"/>
                </a:lnTo>
                <a:lnTo>
                  <a:pt x="12" y="80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28" y="74"/>
                </a:lnTo>
                <a:lnTo>
                  <a:pt x="28" y="72"/>
                </a:lnTo>
                <a:lnTo>
                  <a:pt x="30" y="70"/>
                </a:lnTo>
                <a:lnTo>
                  <a:pt x="32" y="70"/>
                </a:lnTo>
                <a:lnTo>
                  <a:pt x="34" y="68"/>
                </a:lnTo>
                <a:lnTo>
                  <a:pt x="36" y="68"/>
                </a:lnTo>
                <a:lnTo>
                  <a:pt x="38" y="70"/>
                </a:lnTo>
                <a:lnTo>
                  <a:pt x="38" y="68"/>
                </a:lnTo>
                <a:lnTo>
                  <a:pt x="40" y="68"/>
                </a:lnTo>
                <a:lnTo>
                  <a:pt x="40" y="66"/>
                </a:lnTo>
                <a:lnTo>
                  <a:pt x="42" y="64"/>
                </a:lnTo>
                <a:lnTo>
                  <a:pt x="44" y="66"/>
                </a:lnTo>
                <a:lnTo>
                  <a:pt x="44" y="68"/>
                </a:lnTo>
                <a:lnTo>
                  <a:pt x="46" y="68"/>
                </a:lnTo>
                <a:lnTo>
                  <a:pt x="48" y="68"/>
                </a:lnTo>
                <a:lnTo>
                  <a:pt x="50" y="70"/>
                </a:lnTo>
                <a:lnTo>
                  <a:pt x="52" y="70"/>
                </a:lnTo>
                <a:lnTo>
                  <a:pt x="54" y="72"/>
                </a:lnTo>
                <a:lnTo>
                  <a:pt x="56" y="72"/>
                </a:lnTo>
                <a:lnTo>
                  <a:pt x="58" y="72"/>
                </a:lnTo>
                <a:lnTo>
                  <a:pt x="60" y="70"/>
                </a:lnTo>
                <a:lnTo>
                  <a:pt x="62" y="70"/>
                </a:lnTo>
                <a:lnTo>
                  <a:pt x="64" y="70"/>
                </a:lnTo>
                <a:lnTo>
                  <a:pt x="66" y="68"/>
                </a:lnTo>
                <a:lnTo>
                  <a:pt x="64" y="66"/>
                </a:lnTo>
                <a:lnTo>
                  <a:pt x="62" y="64"/>
                </a:lnTo>
                <a:lnTo>
                  <a:pt x="62" y="66"/>
                </a:lnTo>
                <a:lnTo>
                  <a:pt x="60" y="66"/>
                </a:lnTo>
                <a:lnTo>
                  <a:pt x="58" y="68"/>
                </a:lnTo>
                <a:lnTo>
                  <a:pt x="56" y="68"/>
                </a:lnTo>
                <a:lnTo>
                  <a:pt x="54" y="66"/>
                </a:lnTo>
                <a:lnTo>
                  <a:pt x="52" y="64"/>
                </a:lnTo>
                <a:lnTo>
                  <a:pt x="50" y="64"/>
                </a:lnTo>
                <a:lnTo>
                  <a:pt x="48" y="62"/>
                </a:lnTo>
                <a:lnTo>
                  <a:pt x="46" y="60"/>
                </a:lnTo>
                <a:lnTo>
                  <a:pt x="44" y="60"/>
                </a:lnTo>
                <a:lnTo>
                  <a:pt x="42" y="60"/>
                </a:lnTo>
                <a:lnTo>
                  <a:pt x="40" y="62"/>
                </a:lnTo>
                <a:lnTo>
                  <a:pt x="38" y="60"/>
                </a:lnTo>
                <a:lnTo>
                  <a:pt x="36" y="62"/>
                </a:lnTo>
                <a:lnTo>
                  <a:pt x="36" y="64"/>
                </a:lnTo>
                <a:lnTo>
                  <a:pt x="34" y="64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6" y="60"/>
                </a:lnTo>
                <a:lnTo>
                  <a:pt x="16" y="58"/>
                </a:lnTo>
                <a:lnTo>
                  <a:pt x="18" y="56"/>
                </a:lnTo>
                <a:lnTo>
                  <a:pt x="16" y="58"/>
                </a:lnTo>
                <a:lnTo>
                  <a:pt x="16" y="60"/>
                </a:lnTo>
                <a:lnTo>
                  <a:pt x="14" y="60"/>
                </a:lnTo>
                <a:lnTo>
                  <a:pt x="12" y="60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8" y="54"/>
                </a:lnTo>
                <a:lnTo>
                  <a:pt x="20" y="52"/>
                </a:lnTo>
                <a:lnTo>
                  <a:pt x="18" y="52"/>
                </a:lnTo>
                <a:lnTo>
                  <a:pt x="18" y="54"/>
                </a:lnTo>
                <a:lnTo>
                  <a:pt x="16" y="54"/>
                </a:lnTo>
                <a:lnTo>
                  <a:pt x="14" y="56"/>
                </a:lnTo>
                <a:lnTo>
                  <a:pt x="12" y="56"/>
                </a:lnTo>
                <a:lnTo>
                  <a:pt x="12" y="58"/>
                </a:lnTo>
                <a:lnTo>
                  <a:pt x="12" y="60"/>
                </a:lnTo>
                <a:lnTo>
                  <a:pt x="12" y="56"/>
                </a:lnTo>
                <a:lnTo>
                  <a:pt x="12" y="54"/>
                </a:lnTo>
                <a:lnTo>
                  <a:pt x="10" y="52"/>
                </a:lnTo>
                <a:lnTo>
                  <a:pt x="10" y="50"/>
                </a:lnTo>
                <a:lnTo>
                  <a:pt x="8" y="48"/>
                </a:lnTo>
                <a:lnTo>
                  <a:pt x="8" y="46"/>
                </a:lnTo>
                <a:lnTo>
                  <a:pt x="6" y="46"/>
                </a:lnTo>
                <a:lnTo>
                  <a:pt x="6" y="44"/>
                </a:lnTo>
                <a:lnTo>
                  <a:pt x="4" y="42"/>
                </a:lnTo>
                <a:lnTo>
                  <a:pt x="2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5" name="Freeform 2379">
            <a:extLst>
              <a:ext uri="{FF2B5EF4-FFF2-40B4-BE49-F238E27FC236}">
                <a16:creationId xmlns:a16="http://schemas.microsoft.com/office/drawing/2014/main" id="{FCF74E18-DA60-4F73-BC85-A9749622708F}"/>
              </a:ext>
            </a:extLst>
          </p:cNvPr>
          <p:cNvSpPr>
            <a:spLocks/>
          </p:cNvSpPr>
          <p:nvPr/>
        </p:nvSpPr>
        <p:spPr bwMode="auto">
          <a:xfrm>
            <a:off x="3709991" y="3386137"/>
            <a:ext cx="174625" cy="146051"/>
          </a:xfrm>
          <a:custGeom>
            <a:avLst/>
            <a:gdLst>
              <a:gd name="T0" fmla="*/ 5040313 w 110"/>
              <a:gd name="T1" fmla="*/ 100806250 h 92"/>
              <a:gd name="T2" fmla="*/ 20161250 w 110"/>
              <a:gd name="T3" fmla="*/ 85685313 h 92"/>
              <a:gd name="T4" fmla="*/ 35282188 w 110"/>
              <a:gd name="T5" fmla="*/ 65524063 h 92"/>
              <a:gd name="T6" fmla="*/ 45362813 w 110"/>
              <a:gd name="T7" fmla="*/ 40322500 h 92"/>
              <a:gd name="T8" fmla="*/ 50403125 w 110"/>
              <a:gd name="T9" fmla="*/ 25201563 h 92"/>
              <a:gd name="T10" fmla="*/ 70564375 w 110"/>
              <a:gd name="T11" fmla="*/ 10080625 h 92"/>
              <a:gd name="T12" fmla="*/ 85685313 w 110"/>
              <a:gd name="T13" fmla="*/ 10080625 h 92"/>
              <a:gd name="T14" fmla="*/ 110886875 w 110"/>
              <a:gd name="T15" fmla="*/ 5040313 h 92"/>
              <a:gd name="T16" fmla="*/ 120967500 w 110"/>
              <a:gd name="T17" fmla="*/ 5040313 h 92"/>
              <a:gd name="T18" fmla="*/ 146169063 w 110"/>
              <a:gd name="T19" fmla="*/ 5040313 h 92"/>
              <a:gd name="T20" fmla="*/ 161290000 w 110"/>
              <a:gd name="T21" fmla="*/ 25201563 h 92"/>
              <a:gd name="T22" fmla="*/ 181451250 w 110"/>
              <a:gd name="T23" fmla="*/ 30241875 h 92"/>
              <a:gd name="T24" fmla="*/ 191531875 w 110"/>
              <a:gd name="T25" fmla="*/ 50403125 h 92"/>
              <a:gd name="T26" fmla="*/ 206652813 w 110"/>
              <a:gd name="T27" fmla="*/ 65524063 h 92"/>
              <a:gd name="T28" fmla="*/ 216733438 w 110"/>
              <a:gd name="T29" fmla="*/ 85685313 h 92"/>
              <a:gd name="T30" fmla="*/ 226814063 w 110"/>
              <a:gd name="T31" fmla="*/ 95765938 h 92"/>
              <a:gd name="T32" fmla="*/ 241935000 w 110"/>
              <a:gd name="T33" fmla="*/ 110886875 h 92"/>
              <a:gd name="T34" fmla="*/ 246975313 w 110"/>
              <a:gd name="T35" fmla="*/ 126007813 h 92"/>
              <a:gd name="T36" fmla="*/ 252015625 w 110"/>
              <a:gd name="T37" fmla="*/ 151209375 h 92"/>
              <a:gd name="T38" fmla="*/ 252015625 w 110"/>
              <a:gd name="T39" fmla="*/ 166330313 h 92"/>
              <a:gd name="T40" fmla="*/ 267136563 w 110"/>
              <a:gd name="T41" fmla="*/ 171370625 h 92"/>
              <a:gd name="T42" fmla="*/ 277217188 w 110"/>
              <a:gd name="T43" fmla="*/ 196572188 h 92"/>
              <a:gd name="T44" fmla="*/ 272176875 w 110"/>
              <a:gd name="T45" fmla="*/ 216733438 h 92"/>
              <a:gd name="T46" fmla="*/ 262096250 w 110"/>
              <a:gd name="T47" fmla="*/ 226814063 h 92"/>
              <a:gd name="T48" fmla="*/ 241935000 w 110"/>
              <a:gd name="T49" fmla="*/ 226814063 h 92"/>
              <a:gd name="T50" fmla="*/ 226814063 w 110"/>
              <a:gd name="T51" fmla="*/ 226814063 h 92"/>
              <a:gd name="T52" fmla="*/ 206652813 w 110"/>
              <a:gd name="T53" fmla="*/ 216733438 h 92"/>
              <a:gd name="T54" fmla="*/ 196572188 w 110"/>
              <a:gd name="T55" fmla="*/ 211693125 h 92"/>
              <a:gd name="T56" fmla="*/ 176410938 w 110"/>
              <a:gd name="T57" fmla="*/ 211693125 h 92"/>
              <a:gd name="T58" fmla="*/ 90725625 w 110"/>
              <a:gd name="T59" fmla="*/ 216733438 h 92"/>
              <a:gd name="T60" fmla="*/ 70564375 w 110"/>
              <a:gd name="T61" fmla="*/ 221773750 h 92"/>
              <a:gd name="T62" fmla="*/ 50403125 w 110"/>
              <a:gd name="T63" fmla="*/ 226814063 h 92"/>
              <a:gd name="T64" fmla="*/ 30241875 w 110"/>
              <a:gd name="T65" fmla="*/ 231854375 h 92"/>
              <a:gd name="T66" fmla="*/ 35282188 w 110"/>
              <a:gd name="T67" fmla="*/ 211693125 h 92"/>
              <a:gd name="T68" fmla="*/ 60483750 w 110"/>
              <a:gd name="T69" fmla="*/ 211693125 h 92"/>
              <a:gd name="T70" fmla="*/ 80645000 w 110"/>
              <a:gd name="T71" fmla="*/ 216733438 h 92"/>
              <a:gd name="T72" fmla="*/ 90725625 w 110"/>
              <a:gd name="T73" fmla="*/ 201612500 h 92"/>
              <a:gd name="T74" fmla="*/ 70564375 w 110"/>
              <a:gd name="T75" fmla="*/ 211693125 h 92"/>
              <a:gd name="T76" fmla="*/ 60483750 w 110"/>
              <a:gd name="T77" fmla="*/ 211693125 h 92"/>
              <a:gd name="T78" fmla="*/ 40322500 w 110"/>
              <a:gd name="T79" fmla="*/ 211693125 h 92"/>
              <a:gd name="T80" fmla="*/ 30241875 w 110"/>
              <a:gd name="T81" fmla="*/ 211693125 h 92"/>
              <a:gd name="T82" fmla="*/ 25201563 w 110"/>
              <a:gd name="T83" fmla="*/ 201612500 h 92"/>
              <a:gd name="T84" fmla="*/ 30241875 w 110"/>
              <a:gd name="T85" fmla="*/ 186491563 h 92"/>
              <a:gd name="T86" fmla="*/ 85685313 w 110"/>
              <a:gd name="T87" fmla="*/ 171370625 h 92"/>
              <a:gd name="T88" fmla="*/ 100806250 w 110"/>
              <a:gd name="T89" fmla="*/ 166330313 h 92"/>
              <a:gd name="T90" fmla="*/ 120967500 w 110"/>
              <a:gd name="T91" fmla="*/ 171370625 h 92"/>
              <a:gd name="T92" fmla="*/ 141128750 w 110"/>
              <a:gd name="T93" fmla="*/ 181451250 h 92"/>
              <a:gd name="T94" fmla="*/ 161290000 w 110"/>
              <a:gd name="T95" fmla="*/ 176410938 h 92"/>
              <a:gd name="T96" fmla="*/ 156249688 w 110"/>
              <a:gd name="T97" fmla="*/ 166330313 h 92"/>
              <a:gd name="T98" fmla="*/ 136088438 w 110"/>
              <a:gd name="T99" fmla="*/ 166330313 h 92"/>
              <a:gd name="T100" fmla="*/ 115927188 w 110"/>
              <a:gd name="T101" fmla="*/ 151209375 h 92"/>
              <a:gd name="T102" fmla="*/ 95765938 w 110"/>
              <a:gd name="T103" fmla="*/ 151209375 h 92"/>
              <a:gd name="T104" fmla="*/ 40322500 w 110"/>
              <a:gd name="T105" fmla="*/ 161290000 h 92"/>
              <a:gd name="T106" fmla="*/ 40322500 w 110"/>
              <a:gd name="T107" fmla="*/ 151209375 h 92"/>
              <a:gd name="T108" fmla="*/ 35282188 w 110"/>
              <a:gd name="T109" fmla="*/ 151209375 h 92"/>
              <a:gd name="T110" fmla="*/ 40322500 w 110"/>
              <a:gd name="T111" fmla="*/ 141128750 h 92"/>
              <a:gd name="T112" fmla="*/ 45362813 w 110"/>
              <a:gd name="T113" fmla="*/ 131048125 h 92"/>
              <a:gd name="T114" fmla="*/ 30241875 w 110"/>
              <a:gd name="T115" fmla="*/ 146169063 h 92"/>
              <a:gd name="T116" fmla="*/ 25201563 w 110"/>
              <a:gd name="T117" fmla="*/ 126007813 h 92"/>
              <a:gd name="T118" fmla="*/ 15120938 w 110"/>
              <a:gd name="T119" fmla="*/ 110886875 h 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92">
                <a:moveTo>
                  <a:pt x="2" y="40"/>
                </a:moveTo>
                <a:lnTo>
                  <a:pt x="2" y="40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4" y="38"/>
                </a:lnTo>
                <a:lnTo>
                  <a:pt x="6" y="38"/>
                </a:lnTo>
                <a:lnTo>
                  <a:pt x="6" y="36"/>
                </a:lnTo>
                <a:lnTo>
                  <a:pt x="8" y="34"/>
                </a:lnTo>
                <a:lnTo>
                  <a:pt x="10" y="32"/>
                </a:lnTo>
                <a:lnTo>
                  <a:pt x="10" y="30"/>
                </a:lnTo>
                <a:lnTo>
                  <a:pt x="12" y="28"/>
                </a:lnTo>
                <a:lnTo>
                  <a:pt x="14" y="26"/>
                </a:lnTo>
                <a:lnTo>
                  <a:pt x="14" y="24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18" y="16"/>
                </a:lnTo>
                <a:lnTo>
                  <a:pt x="18" y="14"/>
                </a:lnTo>
                <a:lnTo>
                  <a:pt x="18" y="12"/>
                </a:lnTo>
                <a:lnTo>
                  <a:pt x="20" y="10"/>
                </a:lnTo>
                <a:lnTo>
                  <a:pt x="20" y="8"/>
                </a:lnTo>
                <a:lnTo>
                  <a:pt x="22" y="6"/>
                </a:lnTo>
                <a:lnTo>
                  <a:pt x="22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58" y="4"/>
                </a:lnTo>
                <a:lnTo>
                  <a:pt x="60" y="4"/>
                </a:lnTo>
                <a:lnTo>
                  <a:pt x="62" y="6"/>
                </a:lnTo>
                <a:lnTo>
                  <a:pt x="64" y="8"/>
                </a:lnTo>
                <a:lnTo>
                  <a:pt x="64" y="10"/>
                </a:lnTo>
                <a:lnTo>
                  <a:pt x="66" y="10"/>
                </a:lnTo>
                <a:lnTo>
                  <a:pt x="68" y="12"/>
                </a:lnTo>
                <a:lnTo>
                  <a:pt x="70" y="12"/>
                </a:lnTo>
                <a:lnTo>
                  <a:pt x="72" y="12"/>
                </a:lnTo>
                <a:lnTo>
                  <a:pt x="74" y="14"/>
                </a:lnTo>
                <a:lnTo>
                  <a:pt x="76" y="16"/>
                </a:lnTo>
                <a:lnTo>
                  <a:pt x="76" y="18"/>
                </a:lnTo>
                <a:lnTo>
                  <a:pt x="76" y="20"/>
                </a:lnTo>
                <a:lnTo>
                  <a:pt x="76" y="22"/>
                </a:lnTo>
                <a:lnTo>
                  <a:pt x="78" y="22"/>
                </a:lnTo>
                <a:lnTo>
                  <a:pt x="80" y="24"/>
                </a:lnTo>
                <a:lnTo>
                  <a:pt x="82" y="26"/>
                </a:lnTo>
                <a:lnTo>
                  <a:pt x="84" y="28"/>
                </a:lnTo>
                <a:lnTo>
                  <a:pt x="84" y="30"/>
                </a:lnTo>
                <a:lnTo>
                  <a:pt x="84" y="32"/>
                </a:lnTo>
                <a:lnTo>
                  <a:pt x="86" y="32"/>
                </a:lnTo>
                <a:lnTo>
                  <a:pt x="86" y="34"/>
                </a:lnTo>
                <a:lnTo>
                  <a:pt x="88" y="34"/>
                </a:lnTo>
                <a:lnTo>
                  <a:pt x="90" y="36"/>
                </a:lnTo>
                <a:lnTo>
                  <a:pt x="90" y="38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4" y="44"/>
                </a:lnTo>
                <a:lnTo>
                  <a:pt x="96" y="46"/>
                </a:lnTo>
                <a:lnTo>
                  <a:pt x="96" y="48"/>
                </a:lnTo>
                <a:lnTo>
                  <a:pt x="98" y="50"/>
                </a:lnTo>
                <a:lnTo>
                  <a:pt x="98" y="52"/>
                </a:lnTo>
                <a:lnTo>
                  <a:pt x="98" y="54"/>
                </a:lnTo>
                <a:lnTo>
                  <a:pt x="98" y="56"/>
                </a:lnTo>
                <a:lnTo>
                  <a:pt x="98" y="58"/>
                </a:lnTo>
                <a:lnTo>
                  <a:pt x="100" y="60"/>
                </a:lnTo>
                <a:lnTo>
                  <a:pt x="98" y="60"/>
                </a:lnTo>
                <a:lnTo>
                  <a:pt x="98" y="62"/>
                </a:lnTo>
                <a:lnTo>
                  <a:pt x="98" y="64"/>
                </a:lnTo>
                <a:lnTo>
                  <a:pt x="100" y="66"/>
                </a:lnTo>
                <a:lnTo>
                  <a:pt x="100" y="68"/>
                </a:lnTo>
                <a:lnTo>
                  <a:pt x="100" y="70"/>
                </a:lnTo>
                <a:lnTo>
                  <a:pt x="102" y="70"/>
                </a:lnTo>
                <a:lnTo>
                  <a:pt x="104" y="68"/>
                </a:lnTo>
                <a:lnTo>
                  <a:pt x="106" y="68"/>
                </a:lnTo>
                <a:lnTo>
                  <a:pt x="106" y="70"/>
                </a:lnTo>
                <a:lnTo>
                  <a:pt x="106" y="72"/>
                </a:lnTo>
                <a:lnTo>
                  <a:pt x="106" y="74"/>
                </a:lnTo>
                <a:lnTo>
                  <a:pt x="108" y="76"/>
                </a:lnTo>
                <a:lnTo>
                  <a:pt x="110" y="78"/>
                </a:lnTo>
                <a:lnTo>
                  <a:pt x="108" y="80"/>
                </a:lnTo>
                <a:lnTo>
                  <a:pt x="110" y="82"/>
                </a:lnTo>
                <a:lnTo>
                  <a:pt x="108" y="82"/>
                </a:lnTo>
                <a:lnTo>
                  <a:pt x="108" y="84"/>
                </a:lnTo>
                <a:lnTo>
                  <a:pt x="108" y="86"/>
                </a:lnTo>
                <a:lnTo>
                  <a:pt x="110" y="88"/>
                </a:lnTo>
                <a:lnTo>
                  <a:pt x="110" y="90"/>
                </a:lnTo>
                <a:lnTo>
                  <a:pt x="108" y="88"/>
                </a:lnTo>
                <a:lnTo>
                  <a:pt x="106" y="88"/>
                </a:lnTo>
                <a:lnTo>
                  <a:pt x="104" y="90"/>
                </a:lnTo>
                <a:lnTo>
                  <a:pt x="102" y="90"/>
                </a:lnTo>
                <a:lnTo>
                  <a:pt x="100" y="90"/>
                </a:lnTo>
                <a:lnTo>
                  <a:pt x="98" y="90"/>
                </a:lnTo>
                <a:lnTo>
                  <a:pt x="96" y="90"/>
                </a:lnTo>
                <a:lnTo>
                  <a:pt x="94" y="90"/>
                </a:lnTo>
                <a:lnTo>
                  <a:pt x="92" y="92"/>
                </a:lnTo>
                <a:lnTo>
                  <a:pt x="90" y="90"/>
                </a:lnTo>
                <a:lnTo>
                  <a:pt x="88" y="90"/>
                </a:lnTo>
                <a:lnTo>
                  <a:pt x="86" y="88"/>
                </a:lnTo>
                <a:lnTo>
                  <a:pt x="84" y="88"/>
                </a:lnTo>
                <a:lnTo>
                  <a:pt x="82" y="86"/>
                </a:lnTo>
                <a:lnTo>
                  <a:pt x="80" y="88"/>
                </a:lnTo>
                <a:lnTo>
                  <a:pt x="78" y="88"/>
                </a:lnTo>
                <a:lnTo>
                  <a:pt x="78" y="86"/>
                </a:lnTo>
                <a:lnTo>
                  <a:pt x="78" y="84"/>
                </a:lnTo>
                <a:lnTo>
                  <a:pt x="76" y="84"/>
                </a:lnTo>
                <a:lnTo>
                  <a:pt x="74" y="84"/>
                </a:lnTo>
                <a:lnTo>
                  <a:pt x="72" y="84"/>
                </a:lnTo>
                <a:lnTo>
                  <a:pt x="70" y="84"/>
                </a:lnTo>
                <a:lnTo>
                  <a:pt x="46" y="84"/>
                </a:lnTo>
                <a:lnTo>
                  <a:pt x="44" y="84"/>
                </a:lnTo>
                <a:lnTo>
                  <a:pt x="40" y="84"/>
                </a:lnTo>
                <a:lnTo>
                  <a:pt x="38" y="84"/>
                </a:lnTo>
                <a:lnTo>
                  <a:pt x="36" y="86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20" y="90"/>
                </a:lnTo>
                <a:lnTo>
                  <a:pt x="18" y="90"/>
                </a:lnTo>
                <a:lnTo>
                  <a:pt x="16" y="90"/>
                </a:lnTo>
                <a:lnTo>
                  <a:pt x="14" y="90"/>
                </a:lnTo>
                <a:lnTo>
                  <a:pt x="12" y="9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2" y="86"/>
                </a:lnTo>
                <a:lnTo>
                  <a:pt x="14" y="86"/>
                </a:lnTo>
                <a:lnTo>
                  <a:pt x="14" y="84"/>
                </a:lnTo>
                <a:lnTo>
                  <a:pt x="16" y="86"/>
                </a:lnTo>
                <a:lnTo>
                  <a:pt x="18" y="86"/>
                </a:lnTo>
                <a:lnTo>
                  <a:pt x="20" y="86"/>
                </a:lnTo>
                <a:lnTo>
                  <a:pt x="22" y="86"/>
                </a:lnTo>
                <a:lnTo>
                  <a:pt x="24" y="84"/>
                </a:lnTo>
                <a:lnTo>
                  <a:pt x="26" y="86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4"/>
                </a:lnTo>
                <a:lnTo>
                  <a:pt x="34" y="82"/>
                </a:lnTo>
                <a:lnTo>
                  <a:pt x="36" y="80"/>
                </a:lnTo>
                <a:lnTo>
                  <a:pt x="34" y="82"/>
                </a:lnTo>
                <a:lnTo>
                  <a:pt x="34" y="84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8" y="86"/>
                </a:lnTo>
                <a:lnTo>
                  <a:pt x="26" y="84"/>
                </a:lnTo>
                <a:lnTo>
                  <a:pt x="24" y="82"/>
                </a:lnTo>
                <a:lnTo>
                  <a:pt x="24" y="84"/>
                </a:lnTo>
                <a:lnTo>
                  <a:pt x="22" y="84"/>
                </a:lnTo>
                <a:lnTo>
                  <a:pt x="20" y="86"/>
                </a:lnTo>
                <a:lnTo>
                  <a:pt x="18" y="86"/>
                </a:lnTo>
                <a:lnTo>
                  <a:pt x="16" y="84"/>
                </a:lnTo>
                <a:lnTo>
                  <a:pt x="14" y="84"/>
                </a:lnTo>
                <a:lnTo>
                  <a:pt x="14" y="82"/>
                </a:lnTo>
                <a:lnTo>
                  <a:pt x="14" y="84"/>
                </a:lnTo>
                <a:lnTo>
                  <a:pt x="12" y="84"/>
                </a:lnTo>
                <a:lnTo>
                  <a:pt x="12" y="86"/>
                </a:lnTo>
                <a:lnTo>
                  <a:pt x="10" y="84"/>
                </a:lnTo>
                <a:lnTo>
                  <a:pt x="12" y="82"/>
                </a:lnTo>
                <a:lnTo>
                  <a:pt x="10" y="82"/>
                </a:lnTo>
                <a:lnTo>
                  <a:pt x="10" y="80"/>
                </a:lnTo>
                <a:lnTo>
                  <a:pt x="12" y="80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28" y="74"/>
                </a:lnTo>
                <a:lnTo>
                  <a:pt x="28" y="72"/>
                </a:lnTo>
                <a:lnTo>
                  <a:pt x="30" y="70"/>
                </a:lnTo>
                <a:lnTo>
                  <a:pt x="32" y="70"/>
                </a:lnTo>
                <a:lnTo>
                  <a:pt x="34" y="68"/>
                </a:lnTo>
                <a:lnTo>
                  <a:pt x="36" y="68"/>
                </a:lnTo>
                <a:lnTo>
                  <a:pt x="38" y="70"/>
                </a:lnTo>
                <a:lnTo>
                  <a:pt x="38" y="68"/>
                </a:lnTo>
                <a:lnTo>
                  <a:pt x="40" y="68"/>
                </a:lnTo>
                <a:lnTo>
                  <a:pt x="40" y="66"/>
                </a:lnTo>
                <a:lnTo>
                  <a:pt x="42" y="64"/>
                </a:lnTo>
                <a:lnTo>
                  <a:pt x="44" y="66"/>
                </a:lnTo>
                <a:lnTo>
                  <a:pt x="44" y="68"/>
                </a:lnTo>
                <a:lnTo>
                  <a:pt x="46" y="68"/>
                </a:lnTo>
                <a:lnTo>
                  <a:pt x="48" y="68"/>
                </a:lnTo>
                <a:lnTo>
                  <a:pt x="50" y="70"/>
                </a:lnTo>
                <a:lnTo>
                  <a:pt x="52" y="70"/>
                </a:lnTo>
                <a:lnTo>
                  <a:pt x="54" y="72"/>
                </a:lnTo>
                <a:lnTo>
                  <a:pt x="56" y="72"/>
                </a:lnTo>
                <a:lnTo>
                  <a:pt x="58" y="72"/>
                </a:lnTo>
                <a:lnTo>
                  <a:pt x="60" y="70"/>
                </a:lnTo>
                <a:lnTo>
                  <a:pt x="62" y="70"/>
                </a:lnTo>
                <a:lnTo>
                  <a:pt x="64" y="70"/>
                </a:lnTo>
                <a:lnTo>
                  <a:pt x="66" y="68"/>
                </a:lnTo>
                <a:lnTo>
                  <a:pt x="64" y="66"/>
                </a:lnTo>
                <a:lnTo>
                  <a:pt x="62" y="64"/>
                </a:lnTo>
                <a:lnTo>
                  <a:pt x="62" y="66"/>
                </a:lnTo>
                <a:lnTo>
                  <a:pt x="60" y="66"/>
                </a:lnTo>
                <a:lnTo>
                  <a:pt x="58" y="68"/>
                </a:lnTo>
                <a:lnTo>
                  <a:pt x="56" y="68"/>
                </a:lnTo>
                <a:lnTo>
                  <a:pt x="54" y="66"/>
                </a:lnTo>
                <a:lnTo>
                  <a:pt x="52" y="64"/>
                </a:lnTo>
                <a:lnTo>
                  <a:pt x="50" y="64"/>
                </a:lnTo>
                <a:lnTo>
                  <a:pt x="48" y="62"/>
                </a:lnTo>
                <a:lnTo>
                  <a:pt x="46" y="60"/>
                </a:lnTo>
                <a:lnTo>
                  <a:pt x="44" y="60"/>
                </a:lnTo>
                <a:lnTo>
                  <a:pt x="42" y="60"/>
                </a:lnTo>
                <a:lnTo>
                  <a:pt x="40" y="62"/>
                </a:lnTo>
                <a:lnTo>
                  <a:pt x="38" y="60"/>
                </a:lnTo>
                <a:lnTo>
                  <a:pt x="36" y="62"/>
                </a:lnTo>
                <a:lnTo>
                  <a:pt x="36" y="64"/>
                </a:lnTo>
                <a:lnTo>
                  <a:pt x="34" y="64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6" y="60"/>
                </a:lnTo>
                <a:lnTo>
                  <a:pt x="16" y="58"/>
                </a:lnTo>
                <a:lnTo>
                  <a:pt x="18" y="56"/>
                </a:lnTo>
                <a:lnTo>
                  <a:pt x="16" y="58"/>
                </a:lnTo>
                <a:lnTo>
                  <a:pt x="16" y="60"/>
                </a:lnTo>
                <a:lnTo>
                  <a:pt x="14" y="60"/>
                </a:lnTo>
                <a:lnTo>
                  <a:pt x="12" y="60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8" y="54"/>
                </a:lnTo>
                <a:lnTo>
                  <a:pt x="20" y="52"/>
                </a:lnTo>
                <a:lnTo>
                  <a:pt x="18" y="52"/>
                </a:lnTo>
                <a:lnTo>
                  <a:pt x="18" y="54"/>
                </a:lnTo>
                <a:lnTo>
                  <a:pt x="16" y="54"/>
                </a:lnTo>
                <a:lnTo>
                  <a:pt x="14" y="56"/>
                </a:lnTo>
                <a:lnTo>
                  <a:pt x="12" y="56"/>
                </a:lnTo>
                <a:lnTo>
                  <a:pt x="12" y="58"/>
                </a:lnTo>
                <a:lnTo>
                  <a:pt x="12" y="60"/>
                </a:lnTo>
                <a:lnTo>
                  <a:pt x="12" y="56"/>
                </a:lnTo>
                <a:lnTo>
                  <a:pt x="12" y="54"/>
                </a:lnTo>
                <a:lnTo>
                  <a:pt x="10" y="52"/>
                </a:lnTo>
                <a:lnTo>
                  <a:pt x="10" y="50"/>
                </a:lnTo>
                <a:lnTo>
                  <a:pt x="8" y="48"/>
                </a:lnTo>
                <a:lnTo>
                  <a:pt x="8" y="46"/>
                </a:lnTo>
                <a:lnTo>
                  <a:pt x="6" y="46"/>
                </a:lnTo>
                <a:lnTo>
                  <a:pt x="6" y="44"/>
                </a:lnTo>
                <a:lnTo>
                  <a:pt x="4" y="42"/>
                </a:lnTo>
                <a:lnTo>
                  <a:pt x="2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6" name="Freeform 2380">
            <a:extLst>
              <a:ext uri="{FF2B5EF4-FFF2-40B4-BE49-F238E27FC236}">
                <a16:creationId xmlns:a16="http://schemas.microsoft.com/office/drawing/2014/main" id="{D5703406-A026-4498-886F-CBFC89139406}"/>
              </a:ext>
            </a:extLst>
          </p:cNvPr>
          <p:cNvSpPr>
            <a:spLocks/>
          </p:cNvSpPr>
          <p:nvPr/>
        </p:nvSpPr>
        <p:spPr bwMode="auto">
          <a:xfrm>
            <a:off x="3992563" y="2498724"/>
            <a:ext cx="328612" cy="254000"/>
          </a:xfrm>
          <a:custGeom>
            <a:avLst/>
            <a:gdLst>
              <a:gd name="T0" fmla="*/ 15120914 w 207"/>
              <a:gd name="T1" fmla="*/ 25201563 h 160"/>
              <a:gd name="T2" fmla="*/ 50403048 w 207"/>
              <a:gd name="T3" fmla="*/ 15120938 h 160"/>
              <a:gd name="T4" fmla="*/ 40322439 w 207"/>
              <a:gd name="T5" fmla="*/ 10080625 h 160"/>
              <a:gd name="T6" fmla="*/ 75604572 w 207"/>
              <a:gd name="T7" fmla="*/ 0 h 160"/>
              <a:gd name="T8" fmla="*/ 105846401 w 207"/>
              <a:gd name="T9" fmla="*/ 10080625 h 160"/>
              <a:gd name="T10" fmla="*/ 136088230 w 207"/>
              <a:gd name="T11" fmla="*/ 10080625 h 160"/>
              <a:gd name="T12" fmla="*/ 166330059 w 207"/>
              <a:gd name="T13" fmla="*/ 10080625 h 160"/>
              <a:gd name="T14" fmla="*/ 201612193 w 207"/>
              <a:gd name="T15" fmla="*/ 15120938 h 160"/>
              <a:gd name="T16" fmla="*/ 221773413 w 207"/>
              <a:gd name="T17" fmla="*/ 15120938 h 160"/>
              <a:gd name="T18" fmla="*/ 257055546 w 207"/>
              <a:gd name="T19" fmla="*/ 20161250 h 160"/>
              <a:gd name="T20" fmla="*/ 282257071 w 207"/>
              <a:gd name="T21" fmla="*/ 15120938 h 160"/>
              <a:gd name="T22" fmla="*/ 307458595 w 207"/>
              <a:gd name="T23" fmla="*/ 20161250 h 160"/>
              <a:gd name="T24" fmla="*/ 330139173 w 207"/>
              <a:gd name="T25" fmla="*/ 25201563 h 160"/>
              <a:gd name="T26" fmla="*/ 345260087 w 207"/>
              <a:gd name="T27" fmla="*/ 40322500 h 160"/>
              <a:gd name="T28" fmla="*/ 370461611 w 207"/>
              <a:gd name="T29" fmla="*/ 45362813 h 160"/>
              <a:gd name="T30" fmla="*/ 405743745 w 207"/>
              <a:gd name="T31" fmla="*/ 55443438 h 160"/>
              <a:gd name="T32" fmla="*/ 420864660 w 207"/>
              <a:gd name="T33" fmla="*/ 45362813 h 160"/>
              <a:gd name="T34" fmla="*/ 446066184 w 207"/>
              <a:gd name="T35" fmla="*/ 65524063 h 160"/>
              <a:gd name="T36" fmla="*/ 466227403 w 207"/>
              <a:gd name="T37" fmla="*/ 65524063 h 160"/>
              <a:gd name="T38" fmla="*/ 496469232 w 207"/>
              <a:gd name="T39" fmla="*/ 70564375 h 160"/>
              <a:gd name="T40" fmla="*/ 521670756 w 207"/>
              <a:gd name="T41" fmla="*/ 70564375 h 160"/>
              <a:gd name="T42" fmla="*/ 521670756 w 207"/>
              <a:gd name="T43" fmla="*/ 90725625 h 160"/>
              <a:gd name="T44" fmla="*/ 491428927 w 207"/>
              <a:gd name="T45" fmla="*/ 110886875 h 160"/>
              <a:gd name="T46" fmla="*/ 461187098 w 207"/>
              <a:gd name="T47" fmla="*/ 131048125 h 160"/>
              <a:gd name="T48" fmla="*/ 425904964 w 207"/>
              <a:gd name="T49" fmla="*/ 136088438 h 160"/>
              <a:gd name="T50" fmla="*/ 410784050 w 207"/>
              <a:gd name="T51" fmla="*/ 166330313 h 160"/>
              <a:gd name="T52" fmla="*/ 380542221 w 207"/>
              <a:gd name="T53" fmla="*/ 191531875 h 160"/>
              <a:gd name="T54" fmla="*/ 365421306 w 207"/>
              <a:gd name="T55" fmla="*/ 216733438 h 160"/>
              <a:gd name="T56" fmla="*/ 370461611 w 207"/>
              <a:gd name="T57" fmla="*/ 246975313 h 160"/>
              <a:gd name="T58" fmla="*/ 375501916 w 207"/>
              <a:gd name="T59" fmla="*/ 262096250 h 160"/>
              <a:gd name="T60" fmla="*/ 350300392 w 207"/>
              <a:gd name="T61" fmla="*/ 287297813 h 160"/>
              <a:gd name="T62" fmla="*/ 345260087 w 207"/>
              <a:gd name="T63" fmla="*/ 312499375 h 160"/>
              <a:gd name="T64" fmla="*/ 315018258 w 207"/>
              <a:gd name="T65" fmla="*/ 322580000 h 160"/>
              <a:gd name="T66" fmla="*/ 292337680 w 207"/>
              <a:gd name="T67" fmla="*/ 347781563 h 160"/>
              <a:gd name="T68" fmla="*/ 267136156 w 207"/>
              <a:gd name="T69" fmla="*/ 357862188 h 160"/>
              <a:gd name="T70" fmla="*/ 221773413 w 207"/>
              <a:gd name="T71" fmla="*/ 362902500 h 160"/>
              <a:gd name="T72" fmla="*/ 191531584 w 207"/>
              <a:gd name="T73" fmla="*/ 362902500 h 160"/>
              <a:gd name="T74" fmla="*/ 156249450 w 207"/>
              <a:gd name="T75" fmla="*/ 378023438 h 160"/>
              <a:gd name="T76" fmla="*/ 136088230 w 207"/>
              <a:gd name="T77" fmla="*/ 398184688 h 160"/>
              <a:gd name="T78" fmla="*/ 105846401 w 207"/>
              <a:gd name="T79" fmla="*/ 383063750 h 160"/>
              <a:gd name="T80" fmla="*/ 100806097 w 207"/>
              <a:gd name="T81" fmla="*/ 362902500 h 160"/>
              <a:gd name="T82" fmla="*/ 95765792 w 207"/>
              <a:gd name="T83" fmla="*/ 352821875 h 160"/>
              <a:gd name="T84" fmla="*/ 75604572 w 207"/>
              <a:gd name="T85" fmla="*/ 337700938 h 160"/>
              <a:gd name="T86" fmla="*/ 55443353 w 207"/>
              <a:gd name="T87" fmla="*/ 337700938 h 160"/>
              <a:gd name="T88" fmla="*/ 65523963 w 207"/>
              <a:gd name="T89" fmla="*/ 307459063 h 160"/>
              <a:gd name="T90" fmla="*/ 75604572 w 207"/>
              <a:gd name="T91" fmla="*/ 287297813 h 160"/>
              <a:gd name="T92" fmla="*/ 65523963 w 207"/>
              <a:gd name="T93" fmla="*/ 272176875 h 160"/>
              <a:gd name="T94" fmla="*/ 80644877 w 207"/>
              <a:gd name="T95" fmla="*/ 246975313 h 160"/>
              <a:gd name="T96" fmla="*/ 70564268 w 207"/>
              <a:gd name="T97" fmla="*/ 231854375 h 160"/>
              <a:gd name="T98" fmla="*/ 65523963 w 207"/>
              <a:gd name="T99" fmla="*/ 211693125 h 160"/>
              <a:gd name="T100" fmla="*/ 85685182 w 207"/>
              <a:gd name="T101" fmla="*/ 201612500 h 160"/>
              <a:gd name="T102" fmla="*/ 90725487 w 207"/>
              <a:gd name="T103" fmla="*/ 171370625 h 160"/>
              <a:gd name="T104" fmla="*/ 90725487 w 207"/>
              <a:gd name="T105" fmla="*/ 141128750 h 160"/>
              <a:gd name="T106" fmla="*/ 100806097 w 207"/>
              <a:gd name="T107" fmla="*/ 131048125 h 160"/>
              <a:gd name="T108" fmla="*/ 115927011 w 207"/>
              <a:gd name="T109" fmla="*/ 105846563 h 160"/>
              <a:gd name="T110" fmla="*/ 95765792 w 207"/>
              <a:gd name="T111" fmla="*/ 90725625 h 160"/>
              <a:gd name="T112" fmla="*/ 70564268 w 207"/>
              <a:gd name="T113" fmla="*/ 95765938 h 160"/>
              <a:gd name="T114" fmla="*/ 40322439 w 207"/>
              <a:gd name="T115" fmla="*/ 95765938 h 160"/>
              <a:gd name="T116" fmla="*/ 30241829 w 207"/>
              <a:gd name="T117" fmla="*/ 85685313 h 160"/>
              <a:gd name="T118" fmla="*/ 15120914 w 207"/>
              <a:gd name="T119" fmla="*/ 80645000 h 160"/>
              <a:gd name="T120" fmla="*/ 15120914 w 207"/>
              <a:gd name="T121" fmla="*/ 70564375 h 160"/>
              <a:gd name="T122" fmla="*/ 20161219 w 207"/>
              <a:gd name="T123" fmla="*/ 50403125 h 160"/>
              <a:gd name="T124" fmla="*/ 10080610 w 207"/>
              <a:gd name="T125" fmla="*/ 50403125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7" h="160">
                <a:moveTo>
                  <a:pt x="2" y="18"/>
                </a:move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20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2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70" y="6"/>
                </a:lnTo>
                <a:lnTo>
                  <a:pt x="72" y="6"/>
                </a:lnTo>
                <a:lnTo>
                  <a:pt x="74" y="6"/>
                </a:lnTo>
                <a:lnTo>
                  <a:pt x="76" y="6"/>
                </a:lnTo>
                <a:lnTo>
                  <a:pt x="78" y="6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6"/>
                </a:lnTo>
                <a:lnTo>
                  <a:pt x="92" y="4"/>
                </a:lnTo>
                <a:lnTo>
                  <a:pt x="94" y="6"/>
                </a:lnTo>
                <a:lnTo>
                  <a:pt x="94" y="4"/>
                </a:lnTo>
                <a:lnTo>
                  <a:pt x="96" y="6"/>
                </a:lnTo>
                <a:lnTo>
                  <a:pt x="98" y="6"/>
                </a:lnTo>
                <a:lnTo>
                  <a:pt x="100" y="6"/>
                </a:lnTo>
                <a:lnTo>
                  <a:pt x="102" y="8"/>
                </a:lnTo>
                <a:lnTo>
                  <a:pt x="104" y="8"/>
                </a:lnTo>
                <a:lnTo>
                  <a:pt x="106" y="6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6" y="8"/>
                </a:lnTo>
                <a:lnTo>
                  <a:pt x="118" y="8"/>
                </a:lnTo>
                <a:lnTo>
                  <a:pt x="120" y="8"/>
                </a:lnTo>
                <a:lnTo>
                  <a:pt x="122" y="8"/>
                </a:lnTo>
                <a:lnTo>
                  <a:pt x="124" y="8"/>
                </a:lnTo>
                <a:lnTo>
                  <a:pt x="125" y="8"/>
                </a:lnTo>
                <a:lnTo>
                  <a:pt x="124" y="8"/>
                </a:lnTo>
                <a:lnTo>
                  <a:pt x="125" y="8"/>
                </a:lnTo>
                <a:lnTo>
                  <a:pt x="127" y="8"/>
                </a:lnTo>
                <a:lnTo>
                  <a:pt x="129" y="8"/>
                </a:lnTo>
                <a:lnTo>
                  <a:pt x="131" y="10"/>
                </a:lnTo>
                <a:lnTo>
                  <a:pt x="131" y="12"/>
                </a:lnTo>
                <a:lnTo>
                  <a:pt x="129" y="12"/>
                </a:lnTo>
                <a:lnTo>
                  <a:pt x="131" y="14"/>
                </a:lnTo>
                <a:lnTo>
                  <a:pt x="133" y="12"/>
                </a:lnTo>
                <a:lnTo>
                  <a:pt x="133" y="14"/>
                </a:lnTo>
                <a:lnTo>
                  <a:pt x="135" y="14"/>
                </a:lnTo>
                <a:lnTo>
                  <a:pt x="137" y="16"/>
                </a:lnTo>
                <a:lnTo>
                  <a:pt x="139" y="16"/>
                </a:lnTo>
                <a:lnTo>
                  <a:pt x="141" y="16"/>
                </a:lnTo>
                <a:lnTo>
                  <a:pt x="143" y="18"/>
                </a:lnTo>
                <a:lnTo>
                  <a:pt x="145" y="20"/>
                </a:lnTo>
                <a:lnTo>
                  <a:pt x="145" y="18"/>
                </a:lnTo>
                <a:lnTo>
                  <a:pt x="147" y="18"/>
                </a:lnTo>
                <a:lnTo>
                  <a:pt x="149" y="20"/>
                </a:lnTo>
                <a:lnTo>
                  <a:pt x="151" y="20"/>
                </a:lnTo>
                <a:lnTo>
                  <a:pt x="153" y="22"/>
                </a:lnTo>
                <a:lnTo>
                  <a:pt x="155" y="20"/>
                </a:lnTo>
                <a:lnTo>
                  <a:pt x="157" y="20"/>
                </a:lnTo>
                <a:lnTo>
                  <a:pt x="159" y="22"/>
                </a:lnTo>
                <a:lnTo>
                  <a:pt x="161" y="22"/>
                </a:lnTo>
                <a:lnTo>
                  <a:pt x="163" y="22"/>
                </a:lnTo>
                <a:lnTo>
                  <a:pt x="165" y="22"/>
                </a:lnTo>
                <a:lnTo>
                  <a:pt x="165" y="20"/>
                </a:lnTo>
                <a:lnTo>
                  <a:pt x="165" y="18"/>
                </a:lnTo>
                <a:lnTo>
                  <a:pt x="167" y="18"/>
                </a:lnTo>
                <a:lnTo>
                  <a:pt x="169" y="18"/>
                </a:lnTo>
                <a:lnTo>
                  <a:pt x="171" y="20"/>
                </a:lnTo>
                <a:lnTo>
                  <a:pt x="173" y="20"/>
                </a:lnTo>
                <a:lnTo>
                  <a:pt x="175" y="20"/>
                </a:lnTo>
                <a:lnTo>
                  <a:pt x="177" y="22"/>
                </a:lnTo>
                <a:lnTo>
                  <a:pt x="177" y="24"/>
                </a:lnTo>
                <a:lnTo>
                  <a:pt x="177" y="26"/>
                </a:lnTo>
                <a:lnTo>
                  <a:pt x="179" y="26"/>
                </a:lnTo>
                <a:lnTo>
                  <a:pt x="181" y="26"/>
                </a:lnTo>
                <a:lnTo>
                  <a:pt x="181" y="24"/>
                </a:lnTo>
                <a:lnTo>
                  <a:pt x="181" y="26"/>
                </a:lnTo>
                <a:lnTo>
                  <a:pt x="183" y="26"/>
                </a:lnTo>
                <a:lnTo>
                  <a:pt x="185" y="26"/>
                </a:lnTo>
                <a:lnTo>
                  <a:pt x="187" y="28"/>
                </a:lnTo>
                <a:lnTo>
                  <a:pt x="189" y="26"/>
                </a:lnTo>
                <a:lnTo>
                  <a:pt x="191" y="26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6"/>
                </a:lnTo>
                <a:lnTo>
                  <a:pt x="201" y="26"/>
                </a:lnTo>
                <a:lnTo>
                  <a:pt x="203" y="26"/>
                </a:lnTo>
                <a:lnTo>
                  <a:pt x="205" y="26"/>
                </a:lnTo>
                <a:lnTo>
                  <a:pt x="207" y="28"/>
                </a:lnTo>
                <a:lnTo>
                  <a:pt x="207" y="30"/>
                </a:lnTo>
                <a:lnTo>
                  <a:pt x="205" y="30"/>
                </a:lnTo>
                <a:lnTo>
                  <a:pt x="205" y="32"/>
                </a:lnTo>
                <a:lnTo>
                  <a:pt x="205" y="34"/>
                </a:lnTo>
                <a:lnTo>
                  <a:pt x="207" y="36"/>
                </a:lnTo>
                <a:lnTo>
                  <a:pt x="205" y="38"/>
                </a:lnTo>
                <a:lnTo>
                  <a:pt x="203" y="40"/>
                </a:lnTo>
                <a:lnTo>
                  <a:pt x="201" y="42"/>
                </a:lnTo>
                <a:lnTo>
                  <a:pt x="199" y="42"/>
                </a:lnTo>
                <a:lnTo>
                  <a:pt x="197" y="44"/>
                </a:lnTo>
                <a:lnTo>
                  <a:pt x="195" y="44"/>
                </a:lnTo>
                <a:lnTo>
                  <a:pt x="193" y="44"/>
                </a:lnTo>
                <a:lnTo>
                  <a:pt x="191" y="46"/>
                </a:lnTo>
                <a:lnTo>
                  <a:pt x="189" y="46"/>
                </a:lnTo>
                <a:lnTo>
                  <a:pt x="189" y="48"/>
                </a:lnTo>
                <a:lnTo>
                  <a:pt x="187" y="50"/>
                </a:lnTo>
                <a:lnTo>
                  <a:pt x="185" y="50"/>
                </a:lnTo>
                <a:lnTo>
                  <a:pt x="183" y="52"/>
                </a:lnTo>
                <a:lnTo>
                  <a:pt x="181" y="52"/>
                </a:lnTo>
                <a:lnTo>
                  <a:pt x="179" y="52"/>
                </a:lnTo>
                <a:lnTo>
                  <a:pt x="177" y="52"/>
                </a:lnTo>
                <a:lnTo>
                  <a:pt x="175" y="52"/>
                </a:lnTo>
                <a:lnTo>
                  <a:pt x="173" y="54"/>
                </a:lnTo>
                <a:lnTo>
                  <a:pt x="171" y="54"/>
                </a:lnTo>
                <a:lnTo>
                  <a:pt x="169" y="54"/>
                </a:lnTo>
                <a:lnTo>
                  <a:pt x="169" y="56"/>
                </a:lnTo>
                <a:lnTo>
                  <a:pt x="167" y="56"/>
                </a:lnTo>
                <a:lnTo>
                  <a:pt x="165" y="58"/>
                </a:lnTo>
                <a:lnTo>
                  <a:pt x="163" y="60"/>
                </a:lnTo>
                <a:lnTo>
                  <a:pt x="165" y="62"/>
                </a:lnTo>
                <a:lnTo>
                  <a:pt x="163" y="64"/>
                </a:lnTo>
                <a:lnTo>
                  <a:pt x="163" y="66"/>
                </a:lnTo>
                <a:lnTo>
                  <a:pt x="161" y="64"/>
                </a:lnTo>
                <a:lnTo>
                  <a:pt x="159" y="66"/>
                </a:lnTo>
                <a:lnTo>
                  <a:pt x="159" y="68"/>
                </a:lnTo>
                <a:lnTo>
                  <a:pt x="157" y="70"/>
                </a:lnTo>
                <a:lnTo>
                  <a:pt x="155" y="72"/>
                </a:lnTo>
                <a:lnTo>
                  <a:pt x="153" y="74"/>
                </a:lnTo>
                <a:lnTo>
                  <a:pt x="151" y="76"/>
                </a:lnTo>
                <a:lnTo>
                  <a:pt x="151" y="78"/>
                </a:lnTo>
                <a:lnTo>
                  <a:pt x="149" y="80"/>
                </a:lnTo>
                <a:lnTo>
                  <a:pt x="147" y="82"/>
                </a:lnTo>
                <a:lnTo>
                  <a:pt x="147" y="84"/>
                </a:lnTo>
                <a:lnTo>
                  <a:pt x="145" y="86"/>
                </a:lnTo>
                <a:lnTo>
                  <a:pt x="145" y="88"/>
                </a:lnTo>
                <a:lnTo>
                  <a:pt x="145" y="90"/>
                </a:lnTo>
                <a:lnTo>
                  <a:pt x="145" y="92"/>
                </a:lnTo>
                <a:lnTo>
                  <a:pt x="145" y="94"/>
                </a:lnTo>
                <a:lnTo>
                  <a:pt x="147" y="96"/>
                </a:lnTo>
                <a:lnTo>
                  <a:pt x="147" y="98"/>
                </a:lnTo>
                <a:lnTo>
                  <a:pt x="149" y="100"/>
                </a:lnTo>
                <a:lnTo>
                  <a:pt x="151" y="100"/>
                </a:lnTo>
                <a:lnTo>
                  <a:pt x="153" y="102"/>
                </a:lnTo>
                <a:lnTo>
                  <a:pt x="151" y="104"/>
                </a:lnTo>
                <a:lnTo>
                  <a:pt x="149" y="104"/>
                </a:lnTo>
                <a:lnTo>
                  <a:pt x="149" y="106"/>
                </a:lnTo>
                <a:lnTo>
                  <a:pt x="147" y="108"/>
                </a:lnTo>
                <a:lnTo>
                  <a:pt x="145" y="108"/>
                </a:lnTo>
                <a:lnTo>
                  <a:pt x="143" y="108"/>
                </a:lnTo>
                <a:lnTo>
                  <a:pt x="143" y="110"/>
                </a:lnTo>
                <a:lnTo>
                  <a:pt x="141" y="112"/>
                </a:lnTo>
                <a:lnTo>
                  <a:pt x="141" y="114"/>
                </a:lnTo>
                <a:lnTo>
                  <a:pt x="139" y="114"/>
                </a:lnTo>
                <a:lnTo>
                  <a:pt x="139" y="116"/>
                </a:lnTo>
                <a:lnTo>
                  <a:pt x="137" y="118"/>
                </a:lnTo>
                <a:lnTo>
                  <a:pt x="137" y="120"/>
                </a:lnTo>
                <a:lnTo>
                  <a:pt x="135" y="122"/>
                </a:lnTo>
                <a:lnTo>
                  <a:pt x="135" y="124"/>
                </a:lnTo>
                <a:lnTo>
                  <a:pt x="137" y="126"/>
                </a:lnTo>
                <a:lnTo>
                  <a:pt x="137" y="124"/>
                </a:lnTo>
                <a:lnTo>
                  <a:pt x="137" y="126"/>
                </a:lnTo>
                <a:lnTo>
                  <a:pt x="135" y="126"/>
                </a:lnTo>
                <a:lnTo>
                  <a:pt x="133" y="128"/>
                </a:lnTo>
                <a:lnTo>
                  <a:pt x="131" y="126"/>
                </a:lnTo>
                <a:lnTo>
                  <a:pt x="129" y="128"/>
                </a:lnTo>
                <a:lnTo>
                  <a:pt x="127" y="126"/>
                </a:lnTo>
                <a:lnTo>
                  <a:pt x="125" y="128"/>
                </a:lnTo>
                <a:lnTo>
                  <a:pt x="124" y="130"/>
                </a:lnTo>
                <a:lnTo>
                  <a:pt x="122" y="130"/>
                </a:lnTo>
                <a:lnTo>
                  <a:pt x="120" y="132"/>
                </a:lnTo>
                <a:lnTo>
                  <a:pt x="118" y="134"/>
                </a:lnTo>
                <a:lnTo>
                  <a:pt x="118" y="136"/>
                </a:lnTo>
                <a:lnTo>
                  <a:pt x="116" y="138"/>
                </a:lnTo>
                <a:lnTo>
                  <a:pt x="116" y="140"/>
                </a:lnTo>
                <a:lnTo>
                  <a:pt x="114" y="142"/>
                </a:lnTo>
                <a:lnTo>
                  <a:pt x="114" y="144"/>
                </a:lnTo>
                <a:lnTo>
                  <a:pt x="112" y="144"/>
                </a:lnTo>
                <a:lnTo>
                  <a:pt x="110" y="142"/>
                </a:lnTo>
                <a:lnTo>
                  <a:pt x="108" y="142"/>
                </a:lnTo>
                <a:lnTo>
                  <a:pt x="106" y="142"/>
                </a:lnTo>
                <a:lnTo>
                  <a:pt x="104" y="144"/>
                </a:lnTo>
                <a:lnTo>
                  <a:pt x="102" y="146"/>
                </a:lnTo>
                <a:lnTo>
                  <a:pt x="100" y="144"/>
                </a:lnTo>
                <a:lnTo>
                  <a:pt x="98" y="144"/>
                </a:lnTo>
                <a:lnTo>
                  <a:pt x="94" y="144"/>
                </a:lnTo>
                <a:lnTo>
                  <a:pt x="92" y="144"/>
                </a:lnTo>
                <a:lnTo>
                  <a:pt x="90" y="146"/>
                </a:lnTo>
                <a:lnTo>
                  <a:pt x="88" y="144"/>
                </a:lnTo>
                <a:lnTo>
                  <a:pt x="86" y="144"/>
                </a:lnTo>
                <a:lnTo>
                  <a:pt x="84" y="144"/>
                </a:lnTo>
                <a:lnTo>
                  <a:pt x="82" y="144"/>
                </a:lnTo>
                <a:lnTo>
                  <a:pt x="80" y="144"/>
                </a:lnTo>
                <a:lnTo>
                  <a:pt x="78" y="144"/>
                </a:lnTo>
                <a:lnTo>
                  <a:pt x="76" y="144"/>
                </a:lnTo>
                <a:lnTo>
                  <a:pt x="74" y="144"/>
                </a:lnTo>
                <a:lnTo>
                  <a:pt x="72" y="146"/>
                </a:lnTo>
                <a:lnTo>
                  <a:pt x="72" y="148"/>
                </a:lnTo>
                <a:lnTo>
                  <a:pt x="70" y="148"/>
                </a:lnTo>
                <a:lnTo>
                  <a:pt x="68" y="150"/>
                </a:lnTo>
                <a:lnTo>
                  <a:pt x="66" y="150"/>
                </a:lnTo>
                <a:lnTo>
                  <a:pt x="64" y="150"/>
                </a:lnTo>
                <a:lnTo>
                  <a:pt x="62" y="150"/>
                </a:lnTo>
                <a:lnTo>
                  <a:pt x="60" y="152"/>
                </a:lnTo>
                <a:lnTo>
                  <a:pt x="58" y="152"/>
                </a:lnTo>
                <a:lnTo>
                  <a:pt x="58" y="154"/>
                </a:lnTo>
                <a:lnTo>
                  <a:pt x="56" y="156"/>
                </a:lnTo>
                <a:lnTo>
                  <a:pt x="54" y="156"/>
                </a:lnTo>
                <a:lnTo>
                  <a:pt x="54" y="158"/>
                </a:lnTo>
                <a:lnTo>
                  <a:pt x="52" y="158"/>
                </a:lnTo>
                <a:lnTo>
                  <a:pt x="52" y="160"/>
                </a:lnTo>
                <a:lnTo>
                  <a:pt x="50" y="158"/>
                </a:lnTo>
                <a:lnTo>
                  <a:pt x="48" y="158"/>
                </a:lnTo>
                <a:lnTo>
                  <a:pt x="46" y="156"/>
                </a:lnTo>
                <a:lnTo>
                  <a:pt x="44" y="156"/>
                </a:lnTo>
                <a:lnTo>
                  <a:pt x="44" y="154"/>
                </a:lnTo>
                <a:lnTo>
                  <a:pt x="42" y="152"/>
                </a:lnTo>
                <a:lnTo>
                  <a:pt x="42" y="150"/>
                </a:lnTo>
                <a:lnTo>
                  <a:pt x="42" y="148"/>
                </a:lnTo>
                <a:lnTo>
                  <a:pt x="40" y="146"/>
                </a:lnTo>
                <a:lnTo>
                  <a:pt x="38" y="144"/>
                </a:lnTo>
                <a:lnTo>
                  <a:pt x="40" y="144"/>
                </a:lnTo>
                <a:lnTo>
                  <a:pt x="40" y="142"/>
                </a:lnTo>
                <a:lnTo>
                  <a:pt x="42" y="140"/>
                </a:lnTo>
                <a:lnTo>
                  <a:pt x="40" y="140"/>
                </a:lnTo>
                <a:lnTo>
                  <a:pt x="40" y="142"/>
                </a:lnTo>
                <a:lnTo>
                  <a:pt x="38" y="140"/>
                </a:lnTo>
                <a:lnTo>
                  <a:pt x="36" y="138"/>
                </a:lnTo>
                <a:lnTo>
                  <a:pt x="34" y="136"/>
                </a:lnTo>
                <a:lnTo>
                  <a:pt x="32" y="136"/>
                </a:lnTo>
                <a:lnTo>
                  <a:pt x="30" y="134"/>
                </a:lnTo>
                <a:lnTo>
                  <a:pt x="32" y="132"/>
                </a:lnTo>
                <a:lnTo>
                  <a:pt x="30" y="132"/>
                </a:lnTo>
                <a:lnTo>
                  <a:pt x="30" y="134"/>
                </a:ln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2" y="136"/>
                </a:lnTo>
                <a:lnTo>
                  <a:pt x="22" y="134"/>
                </a:lnTo>
                <a:lnTo>
                  <a:pt x="22" y="132"/>
                </a:lnTo>
                <a:lnTo>
                  <a:pt x="22" y="130"/>
                </a:lnTo>
                <a:lnTo>
                  <a:pt x="22" y="128"/>
                </a:lnTo>
                <a:lnTo>
                  <a:pt x="20" y="128"/>
                </a:lnTo>
                <a:lnTo>
                  <a:pt x="22" y="126"/>
                </a:lnTo>
                <a:lnTo>
                  <a:pt x="22" y="124"/>
                </a:lnTo>
                <a:lnTo>
                  <a:pt x="24" y="122"/>
                </a:lnTo>
                <a:lnTo>
                  <a:pt x="26" y="122"/>
                </a:lnTo>
                <a:lnTo>
                  <a:pt x="26" y="120"/>
                </a:lnTo>
                <a:lnTo>
                  <a:pt x="26" y="118"/>
                </a:lnTo>
                <a:lnTo>
                  <a:pt x="28" y="118"/>
                </a:lnTo>
                <a:lnTo>
                  <a:pt x="28" y="116"/>
                </a:lnTo>
                <a:lnTo>
                  <a:pt x="30" y="118"/>
                </a:lnTo>
                <a:lnTo>
                  <a:pt x="32" y="116"/>
                </a:lnTo>
                <a:lnTo>
                  <a:pt x="32" y="114"/>
                </a:lnTo>
                <a:lnTo>
                  <a:pt x="30" y="114"/>
                </a:lnTo>
                <a:lnTo>
                  <a:pt x="28" y="114"/>
                </a:lnTo>
                <a:lnTo>
                  <a:pt x="28" y="112"/>
                </a:lnTo>
                <a:lnTo>
                  <a:pt x="26" y="110"/>
                </a:lnTo>
                <a:lnTo>
                  <a:pt x="26" y="108"/>
                </a:lnTo>
                <a:lnTo>
                  <a:pt x="26" y="106"/>
                </a:lnTo>
                <a:lnTo>
                  <a:pt x="26" y="104"/>
                </a:lnTo>
                <a:lnTo>
                  <a:pt x="28" y="102"/>
                </a:lnTo>
                <a:lnTo>
                  <a:pt x="30" y="100"/>
                </a:lnTo>
                <a:lnTo>
                  <a:pt x="32" y="100"/>
                </a:lnTo>
                <a:lnTo>
                  <a:pt x="32" y="98"/>
                </a:lnTo>
                <a:lnTo>
                  <a:pt x="32" y="96"/>
                </a:lnTo>
                <a:lnTo>
                  <a:pt x="32" y="94"/>
                </a:lnTo>
                <a:lnTo>
                  <a:pt x="30" y="94"/>
                </a:lnTo>
                <a:lnTo>
                  <a:pt x="28" y="92"/>
                </a:lnTo>
                <a:lnTo>
                  <a:pt x="28" y="90"/>
                </a:lnTo>
                <a:lnTo>
                  <a:pt x="28" y="88"/>
                </a:lnTo>
                <a:lnTo>
                  <a:pt x="26" y="88"/>
                </a:lnTo>
                <a:lnTo>
                  <a:pt x="24" y="86"/>
                </a:lnTo>
                <a:lnTo>
                  <a:pt x="24" y="84"/>
                </a:lnTo>
                <a:lnTo>
                  <a:pt x="26" y="84"/>
                </a:lnTo>
                <a:lnTo>
                  <a:pt x="28" y="84"/>
                </a:lnTo>
                <a:lnTo>
                  <a:pt x="30" y="84"/>
                </a:lnTo>
                <a:lnTo>
                  <a:pt x="32" y="84"/>
                </a:lnTo>
                <a:lnTo>
                  <a:pt x="34" y="82"/>
                </a:lnTo>
                <a:lnTo>
                  <a:pt x="34" y="80"/>
                </a:lnTo>
                <a:lnTo>
                  <a:pt x="34" y="78"/>
                </a:lnTo>
                <a:lnTo>
                  <a:pt x="36" y="76"/>
                </a:lnTo>
                <a:lnTo>
                  <a:pt x="34" y="74"/>
                </a:lnTo>
                <a:lnTo>
                  <a:pt x="34" y="72"/>
                </a:lnTo>
                <a:lnTo>
                  <a:pt x="36" y="70"/>
                </a:lnTo>
                <a:lnTo>
                  <a:pt x="38" y="70"/>
                </a:lnTo>
                <a:lnTo>
                  <a:pt x="36" y="68"/>
                </a:lnTo>
                <a:lnTo>
                  <a:pt x="38" y="66"/>
                </a:lnTo>
                <a:lnTo>
                  <a:pt x="38" y="64"/>
                </a:lnTo>
                <a:lnTo>
                  <a:pt x="38" y="62"/>
                </a:lnTo>
                <a:lnTo>
                  <a:pt x="38" y="60"/>
                </a:lnTo>
                <a:lnTo>
                  <a:pt x="38" y="58"/>
                </a:lnTo>
                <a:lnTo>
                  <a:pt x="36" y="56"/>
                </a:lnTo>
                <a:lnTo>
                  <a:pt x="38" y="56"/>
                </a:lnTo>
                <a:lnTo>
                  <a:pt x="38" y="54"/>
                </a:lnTo>
                <a:lnTo>
                  <a:pt x="40" y="52"/>
                </a:lnTo>
                <a:lnTo>
                  <a:pt x="42" y="52"/>
                </a:lnTo>
                <a:lnTo>
                  <a:pt x="44" y="50"/>
                </a:lnTo>
                <a:lnTo>
                  <a:pt x="44" y="48"/>
                </a:lnTo>
                <a:lnTo>
                  <a:pt x="46" y="48"/>
                </a:lnTo>
                <a:lnTo>
                  <a:pt x="48" y="46"/>
                </a:lnTo>
                <a:lnTo>
                  <a:pt x="50" y="44"/>
                </a:lnTo>
                <a:lnTo>
                  <a:pt x="48" y="44"/>
                </a:lnTo>
                <a:lnTo>
                  <a:pt x="46" y="42"/>
                </a:lnTo>
                <a:lnTo>
                  <a:pt x="44" y="40"/>
                </a:lnTo>
                <a:lnTo>
                  <a:pt x="44" y="38"/>
                </a:lnTo>
                <a:lnTo>
                  <a:pt x="42" y="36"/>
                </a:lnTo>
                <a:lnTo>
                  <a:pt x="40" y="36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28" y="40"/>
                </a:lnTo>
                <a:lnTo>
                  <a:pt x="28" y="38"/>
                </a:lnTo>
                <a:lnTo>
                  <a:pt x="26" y="38"/>
                </a:lnTo>
                <a:lnTo>
                  <a:pt x="24" y="38"/>
                </a:lnTo>
                <a:lnTo>
                  <a:pt x="22" y="38"/>
                </a:lnTo>
                <a:lnTo>
                  <a:pt x="20" y="38"/>
                </a:lnTo>
                <a:lnTo>
                  <a:pt x="18" y="40"/>
                </a:lnTo>
                <a:lnTo>
                  <a:pt x="16" y="40"/>
                </a:lnTo>
                <a:lnTo>
                  <a:pt x="16" y="38"/>
                </a:lnTo>
                <a:lnTo>
                  <a:pt x="16" y="36"/>
                </a:lnTo>
                <a:lnTo>
                  <a:pt x="18" y="34"/>
                </a:lnTo>
                <a:lnTo>
                  <a:pt x="16" y="34"/>
                </a:lnTo>
                <a:lnTo>
                  <a:pt x="16" y="32"/>
                </a:lnTo>
                <a:lnTo>
                  <a:pt x="14" y="34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6" y="36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6" y="32"/>
                </a:lnTo>
                <a:lnTo>
                  <a:pt x="8" y="30"/>
                </a:lnTo>
                <a:lnTo>
                  <a:pt x="10" y="30"/>
                </a:lnTo>
                <a:lnTo>
                  <a:pt x="10" y="28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6" y="28"/>
                </a:lnTo>
                <a:lnTo>
                  <a:pt x="8" y="28"/>
                </a:lnTo>
                <a:lnTo>
                  <a:pt x="10" y="26"/>
                </a:lnTo>
                <a:lnTo>
                  <a:pt x="8" y="28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6" y="22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6" y="18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7" name="Freeform 2381">
            <a:extLst>
              <a:ext uri="{FF2B5EF4-FFF2-40B4-BE49-F238E27FC236}">
                <a16:creationId xmlns:a16="http://schemas.microsoft.com/office/drawing/2014/main" id="{6797C62C-6AC7-46F1-966B-0DA3B4736713}"/>
              </a:ext>
            </a:extLst>
          </p:cNvPr>
          <p:cNvSpPr>
            <a:spLocks/>
          </p:cNvSpPr>
          <p:nvPr/>
        </p:nvSpPr>
        <p:spPr bwMode="auto">
          <a:xfrm>
            <a:off x="3992563" y="2498724"/>
            <a:ext cx="328612" cy="254000"/>
          </a:xfrm>
          <a:custGeom>
            <a:avLst/>
            <a:gdLst>
              <a:gd name="T0" fmla="*/ 15120914 w 207"/>
              <a:gd name="T1" fmla="*/ 25201563 h 160"/>
              <a:gd name="T2" fmla="*/ 50403048 w 207"/>
              <a:gd name="T3" fmla="*/ 15120938 h 160"/>
              <a:gd name="T4" fmla="*/ 40322439 w 207"/>
              <a:gd name="T5" fmla="*/ 10080625 h 160"/>
              <a:gd name="T6" fmla="*/ 75604572 w 207"/>
              <a:gd name="T7" fmla="*/ 0 h 160"/>
              <a:gd name="T8" fmla="*/ 105846401 w 207"/>
              <a:gd name="T9" fmla="*/ 10080625 h 160"/>
              <a:gd name="T10" fmla="*/ 136088230 w 207"/>
              <a:gd name="T11" fmla="*/ 10080625 h 160"/>
              <a:gd name="T12" fmla="*/ 166330059 w 207"/>
              <a:gd name="T13" fmla="*/ 10080625 h 160"/>
              <a:gd name="T14" fmla="*/ 201612193 w 207"/>
              <a:gd name="T15" fmla="*/ 15120938 h 160"/>
              <a:gd name="T16" fmla="*/ 221773413 w 207"/>
              <a:gd name="T17" fmla="*/ 15120938 h 160"/>
              <a:gd name="T18" fmla="*/ 257055546 w 207"/>
              <a:gd name="T19" fmla="*/ 20161250 h 160"/>
              <a:gd name="T20" fmla="*/ 282257071 w 207"/>
              <a:gd name="T21" fmla="*/ 15120938 h 160"/>
              <a:gd name="T22" fmla="*/ 307458595 w 207"/>
              <a:gd name="T23" fmla="*/ 20161250 h 160"/>
              <a:gd name="T24" fmla="*/ 330139173 w 207"/>
              <a:gd name="T25" fmla="*/ 25201563 h 160"/>
              <a:gd name="T26" fmla="*/ 345260087 w 207"/>
              <a:gd name="T27" fmla="*/ 40322500 h 160"/>
              <a:gd name="T28" fmla="*/ 370461611 w 207"/>
              <a:gd name="T29" fmla="*/ 45362813 h 160"/>
              <a:gd name="T30" fmla="*/ 405743745 w 207"/>
              <a:gd name="T31" fmla="*/ 55443438 h 160"/>
              <a:gd name="T32" fmla="*/ 420864660 w 207"/>
              <a:gd name="T33" fmla="*/ 45362813 h 160"/>
              <a:gd name="T34" fmla="*/ 446066184 w 207"/>
              <a:gd name="T35" fmla="*/ 65524063 h 160"/>
              <a:gd name="T36" fmla="*/ 466227403 w 207"/>
              <a:gd name="T37" fmla="*/ 65524063 h 160"/>
              <a:gd name="T38" fmla="*/ 496469232 w 207"/>
              <a:gd name="T39" fmla="*/ 70564375 h 160"/>
              <a:gd name="T40" fmla="*/ 521670756 w 207"/>
              <a:gd name="T41" fmla="*/ 70564375 h 160"/>
              <a:gd name="T42" fmla="*/ 521670756 w 207"/>
              <a:gd name="T43" fmla="*/ 90725625 h 160"/>
              <a:gd name="T44" fmla="*/ 491428927 w 207"/>
              <a:gd name="T45" fmla="*/ 110886875 h 160"/>
              <a:gd name="T46" fmla="*/ 461187098 w 207"/>
              <a:gd name="T47" fmla="*/ 131048125 h 160"/>
              <a:gd name="T48" fmla="*/ 425904964 w 207"/>
              <a:gd name="T49" fmla="*/ 136088438 h 160"/>
              <a:gd name="T50" fmla="*/ 410784050 w 207"/>
              <a:gd name="T51" fmla="*/ 166330313 h 160"/>
              <a:gd name="T52" fmla="*/ 380542221 w 207"/>
              <a:gd name="T53" fmla="*/ 191531875 h 160"/>
              <a:gd name="T54" fmla="*/ 365421306 w 207"/>
              <a:gd name="T55" fmla="*/ 216733438 h 160"/>
              <a:gd name="T56" fmla="*/ 370461611 w 207"/>
              <a:gd name="T57" fmla="*/ 246975313 h 160"/>
              <a:gd name="T58" fmla="*/ 375501916 w 207"/>
              <a:gd name="T59" fmla="*/ 262096250 h 160"/>
              <a:gd name="T60" fmla="*/ 350300392 w 207"/>
              <a:gd name="T61" fmla="*/ 287297813 h 160"/>
              <a:gd name="T62" fmla="*/ 345260087 w 207"/>
              <a:gd name="T63" fmla="*/ 312499375 h 160"/>
              <a:gd name="T64" fmla="*/ 315018258 w 207"/>
              <a:gd name="T65" fmla="*/ 322580000 h 160"/>
              <a:gd name="T66" fmla="*/ 292337680 w 207"/>
              <a:gd name="T67" fmla="*/ 347781563 h 160"/>
              <a:gd name="T68" fmla="*/ 267136156 w 207"/>
              <a:gd name="T69" fmla="*/ 357862188 h 160"/>
              <a:gd name="T70" fmla="*/ 221773413 w 207"/>
              <a:gd name="T71" fmla="*/ 362902500 h 160"/>
              <a:gd name="T72" fmla="*/ 191531584 w 207"/>
              <a:gd name="T73" fmla="*/ 362902500 h 160"/>
              <a:gd name="T74" fmla="*/ 156249450 w 207"/>
              <a:gd name="T75" fmla="*/ 378023438 h 160"/>
              <a:gd name="T76" fmla="*/ 136088230 w 207"/>
              <a:gd name="T77" fmla="*/ 398184688 h 160"/>
              <a:gd name="T78" fmla="*/ 105846401 w 207"/>
              <a:gd name="T79" fmla="*/ 383063750 h 160"/>
              <a:gd name="T80" fmla="*/ 100806097 w 207"/>
              <a:gd name="T81" fmla="*/ 362902500 h 160"/>
              <a:gd name="T82" fmla="*/ 95765792 w 207"/>
              <a:gd name="T83" fmla="*/ 352821875 h 160"/>
              <a:gd name="T84" fmla="*/ 75604572 w 207"/>
              <a:gd name="T85" fmla="*/ 337700938 h 160"/>
              <a:gd name="T86" fmla="*/ 55443353 w 207"/>
              <a:gd name="T87" fmla="*/ 337700938 h 160"/>
              <a:gd name="T88" fmla="*/ 65523963 w 207"/>
              <a:gd name="T89" fmla="*/ 307459063 h 160"/>
              <a:gd name="T90" fmla="*/ 75604572 w 207"/>
              <a:gd name="T91" fmla="*/ 287297813 h 160"/>
              <a:gd name="T92" fmla="*/ 65523963 w 207"/>
              <a:gd name="T93" fmla="*/ 272176875 h 160"/>
              <a:gd name="T94" fmla="*/ 80644877 w 207"/>
              <a:gd name="T95" fmla="*/ 246975313 h 160"/>
              <a:gd name="T96" fmla="*/ 70564268 w 207"/>
              <a:gd name="T97" fmla="*/ 231854375 h 160"/>
              <a:gd name="T98" fmla="*/ 65523963 w 207"/>
              <a:gd name="T99" fmla="*/ 211693125 h 160"/>
              <a:gd name="T100" fmla="*/ 85685182 w 207"/>
              <a:gd name="T101" fmla="*/ 201612500 h 160"/>
              <a:gd name="T102" fmla="*/ 90725487 w 207"/>
              <a:gd name="T103" fmla="*/ 171370625 h 160"/>
              <a:gd name="T104" fmla="*/ 90725487 w 207"/>
              <a:gd name="T105" fmla="*/ 141128750 h 160"/>
              <a:gd name="T106" fmla="*/ 100806097 w 207"/>
              <a:gd name="T107" fmla="*/ 131048125 h 160"/>
              <a:gd name="T108" fmla="*/ 115927011 w 207"/>
              <a:gd name="T109" fmla="*/ 105846563 h 160"/>
              <a:gd name="T110" fmla="*/ 95765792 w 207"/>
              <a:gd name="T111" fmla="*/ 90725625 h 160"/>
              <a:gd name="T112" fmla="*/ 70564268 w 207"/>
              <a:gd name="T113" fmla="*/ 95765938 h 160"/>
              <a:gd name="T114" fmla="*/ 40322439 w 207"/>
              <a:gd name="T115" fmla="*/ 95765938 h 160"/>
              <a:gd name="T116" fmla="*/ 30241829 w 207"/>
              <a:gd name="T117" fmla="*/ 85685313 h 160"/>
              <a:gd name="T118" fmla="*/ 15120914 w 207"/>
              <a:gd name="T119" fmla="*/ 80645000 h 160"/>
              <a:gd name="T120" fmla="*/ 15120914 w 207"/>
              <a:gd name="T121" fmla="*/ 70564375 h 160"/>
              <a:gd name="T122" fmla="*/ 20161219 w 207"/>
              <a:gd name="T123" fmla="*/ 50403125 h 160"/>
              <a:gd name="T124" fmla="*/ 10080610 w 207"/>
              <a:gd name="T125" fmla="*/ 50403125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7" h="160">
                <a:moveTo>
                  <a:pt x="2" y="18"/>
                </a:move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20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2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70" y="6"/>
                </a:lnTo>
                <a:lnTo>
                  <a:pt x="72" y="6"/>
                </a:lnTo>
                <a:lnTo>
                  <a:pt x="74" y="6"/>
                </a:lnTo>
                <a:lnTo>
                  <a:pt x="76" y="6"/>
                </a:lnTo>
                <a:lnTo>
                  <a:pt x="78" y="6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6"/>
                </a:lnTo>
                <a:lnTo>
                  <a:pt x="92" y="4"/>
                </a:lnTo>
                <a:lnTo>
                  <a:pt x="94" y="6"/>
                </a:lnTo>
                <a:lnTo>
                  <a:pt x="94" y="4"/>
                </a:lnTo>
                <a:lnTo>
                  <a:pt x="96" y="6"/>
                </a:lnTo>
                <a:lnTo>
                  <a:pt x="98" y="6"/>
                </a:lnTo>
                <a:lnTo>
                  <a:pt x="100" y="6"/>
                </a:lnTo>
                <a:lnTo>
                  <a:pt x="102" y="8"/>
                </a:lnTo>
                <a:lnTo>
                  <a:pt x="104" y="8"/>
                </a:lnTo>
                <a:lnTo>
                  <a:pt x="106" y="6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6" y="8"/>
                </a:lnTo>
                <a:lnTo>
                  <a:pt x="118" y="8"/>
                </a:lnTo>
                <a:lnTo>
                  <a:pt x="120" y="8"/>
                </a:lnTo>
                <a:lnTo>
                  <a:pt x="122" y="8"/>
                </a:lnTo>
                <a:lnTo>
                  <a:pt x="124" y="8"/>
                </a:lnTo>
                <a:lnTo>
                  <a:pt x="125" y="8"/>
                </a:lnTo>
                <a:lnTo>
                  <a:pt x="124" y="8"/>
                </a:lnTo>
                <a:lnTo>
                  <a:pt x="125" y="8"/>
                </a:lnTo>
                <a:lnTo>
                  <a:pt x="127" y="8"/>
                </a:lnTo>
                <a:lnTo>
                  <a:pt x="129" y="8"/>
                </a:lnTo>
                <a:lnTo>
                  <a:pt x="131" y="10"/>
                </a:lnTo>
                <a:lnTo>
                  <a:pt x="131" y="12"/>
                </a:lnTo>
                <a:lnTo>
                  <a:pt x="129" y="12"/>
                </a:lnTo>
                <a:lnTo>
                  <a:pt x="131" y="14"/>
                </a:lnTo>
                <a:lnTo>
                  <a:pt x="133" y="12"/>
                </a:lnTo>
                <a:lnTo>
                  <a:pt x="133" y="14"/>
                </a:lnTo>
                <a:lnTo>
                  <a:pt x="135" y="14"/>
                </a:lnTo>
                <a:lnTo>
                  <a:pt x="137" y="16"/>
                </a:lnTo>
                <a:lnTo>
                  <a:pt x="139" y="16"/>
                </a:lnTo>
                <a:lnTo>
                  <a:pt x="141" y="16"/>
                </a:lnTo>
                <a:lnTo>
                  <a:pt x="143" y="18"/>
                </a:lnTo>
                <a:lnTo>
                  <a:pt x="145" y="20"/>
                </a:lnTo>
                <a:lnTo>
                  <a:pt x="145" y="18"/>
                </a:lnTo>
                <a:lnTo>
                  <a:pt x="147" y="18"/>
                </a:lnTo>
                <a:lnTo>
                  <a:pt x="149" y="20"/>
                </a:lnTo>
                <a:lnTo>
                  <a:pt x="151" y="20"/>
                </a:lnTo>
                <a:lnTo>
                  <a:pt x="153" y="22"/>
                </a:lnTo>
                <a:lnTo>
                  <a:pt x="155" y="20"/>
                </a:lnTo>
                <a:lnTo>
                  <a:pt x="157" y="20"/>
                </a:lnTo>
                <a:lnTo>
                  <a:pt x="159" y="22"/>
                </a:lnTo>
                <a:lnTo>
                  <a:pt x="161" y="22"/>
                </a:lnTo>
                <a:lnTo>
                  <a:pt x="163" y="22"/>
                </a:lnTo>
                <a:lnTo>
                  <a:pt x="165" y="22"/>
                </a:lnTo>
                <a:lnTo>
                  <a:pt x="165" y="20"/>
                </a:lnTo>
                <a:lnTo>
                  <a:pt x="165" y="18"/>
                </a:lnTo>
                <a:lnTo>
                  <a:pt x="167" y="18"/>
                </a:lnTo>
                <a:lnTo>
                  <a:pt x="169" y="18"/>
                </a:lnTo>
                <a:lnTo>
                  <a:pt x="171" y="20"/>
                </a:lnTo>
                <a:lnTo>
                  <a:pt x="173" y="20"/>
                </a:lnTo>
                <a:lnTo>
                  <a:pt x="175" y="20"/>
                </a:lnTo>
                <a:lnTo>
                  <a:pt x="177" y="22"/>
                </a:lnTo>
                <a:lnTo>
                  <a:pt x="177" y="24"/>
                </a:lnTo>
                <a:lnTo>
                  <a:pt x="177" y="26"/>
                </a:lnTo>
                <a:lnTo>
                  <a:pt x="179" y="26"/>
                </a:lnTo>
                <a:lnTo>
                  <a:pt x="181" y="26"/>
                </a:lnTo>
                <a:lnTo>
                  <a:pt x="181" y="24"/>
                </a:lnTo>
                <a:lnTo>
                  <a:pt x="181" y="26"/>
                </a:lnTo>
                <a:lnTo>
                  <a:pt x="183" y="26"/>
                </a:lnTo>
                <a:lnTo>
                  <a:pt x="185" y="26"/>
                </a:lnTo>
                <a:lnTo>
                  <a:pt x="187" y="28"/>
                </a:lnTo>
                <a:lnTo>
                  <a:pt x="189" y="26"/>
                </a:lnTo>
                <a:lnTo>
                  <a:pt x="191" y="26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6"/>
                </a:lnTo>
                <a:lnTo>
                  <a:pt x="201" y="26"/>
                </a:lnTo>
                <a:lnTo>
                  <a:pt x="203" y="26"/>
                </a:lnTo>
                <a:lnTo>
                  <a:pt x="205" y="26"/>
                </a:lnTo>
                <a:lnTo>
                  <a:pt x="207" y="28"/>
                </a:lnTo>
                <a:lnTo>
                  <a:pt x="207" y="30"/>
                </a:lnTo>
                <a:lnTo>
                  <a:pt x="205" y="30"/>
                </a:lnTo>
                <a:lnTo>
                  <a:pt x="205" y="32"/>
                </a:lnTo>
                <a:lnTo>
                  <a:pt x="205" y="34"/>
                </a:lnTo>
                <a:lnTo>
                  <a:pt x="207" y="36"/>
                </a:lnTo>
                <a:lnTo>
                  <a:pt x="205" y="38"/>
                </a:lnTo>
                <a:lnTo>
                  <a:pt x="203" y="40"/>
                </a:lnTo>
                <a:lnTo>
                  <a:pt x="201" y="42"/>
                </a:lnTo>
                <a:lnTo>
                  <a:pt x="199" y="42"/>
                </a:lnTo>
                <a:lnTo>
                  <a:pt x="197" y="44"/>
                </a:lnTo>
                <a:lnTo>
                  <a:pt x="195" y="44"/>
                </a:lnTo>
                <a:lnTo>
                  <a:pt x="193" y="44"/>
                </a:lnTo>
                <a:lnTo>
                  <a:pt x="191" y="46"/>
                </a:lnTo>
                <a:lnTo>
                  <a:pt x="189" y="46"/>
                </a:lnTo>
                <a:lnTo>
                  <a:pt x="189" y="48"/>
                </a:lnTo>
                <a:lnTo>
                  <a:pt x="187" y="50"/>
                </a:lnTo>
                <a:lnTo>
                  <a:pt x="185" y="50"/>
                </a:lnTo>
                <a:lnTo>
                  <a:pt x="183" y="52"/>
                </a:lnTo>
                <a:lnTo>
                  <a:pt x="181" y="52"/>
                </a:lnTo>
                <a:lnTo>
                  <a:pt x="179" y="52"/>
                </a:lnTo>
                <a:lnTo>
                  <a:pt x="177" y="52"/>
                </a:lnTo>
                <a:lnTo>
                  <a:pt x="175" y="52"/>
                </a:lnTo>
                <a:lnTo>
                  <a:pt x="173" y="54"/>
                </a:lnTo>
                <a:lnTo>
                  <a:pt x="171" y="54"/>
                </a:lnTo>
                <a:lnTo>
                  <a:pt x="169" y="54"/>
                </a:lnTo>
                <a:lnTo>
                  <a:pt x="169" y="56"/>
                </a:lnTo>
                <a:lnTo>
                  <a:pt x="167" y="56"/>
                </a:lnTo>
                <a:lnTo>
                  <a:pt x="165" y="58"/>
                </a:lnTo>
                <a:lnTo>
                  <a:pt x="163" y="60"/>
                </a:lnTo>
                <a:lnTo>
                  <a:pt x="165" y="62"/>
                </a:lnTo>
                <a:lnTo>
                  <a:pt x="163" y="64"/>
                </a:lnTo>
                <a:lnTo>
                  <a:pt x="163" y="66"/>
                </a:lnTo>
                <a:lnTo>
                  <a:pt x="161" y="64"/>
                </a:lnTo>
                <a:lnTo>
                  <a:pt x="159" y="66"/>
                </a:lnTo>
                <a:lnTo>
                  <a:pt x="159" y="68"/>
                </a:lnTo>
                <a:lnTo>
                  <a:pt x="157" y="70"/>
                </a:lnTo>
                <a:lnTo>
                  <a:pt x="155" y="72"/>
                </a:lnTo>
                <a:lnTo>
                  <a:pt x="153" y="74"/>
                </a:lnTo>
                <a:lnTo>
                  <a:pt x="151" y="76"/>
                </a:lnTo>
                <a:lnTo>
                  <a:pt x="151" y="78"/>
                </a:lnTo>
                <a:lnTo>
                  <a:pt x="149" y="80"/>
                </a:lnTo>
                <a:lnTo>
                  <a:pt x="147" y="82"/>
                </a:lnTo>
                <a:lnTo>
                  <a:pt x="147" y="84"/>
                </a:lnTo>
                <a:lnTo>
                  <a:pt x="145" y="86"/>
                </a:lnTo>
                <a:lnTo>
                  <a:pt x="145" y="88"/>
                </a:lnTo>
                <a:lnTo>
                  <a:pt x="145" y="90"/>
                </a:lnTo>
                <a:lnTo>
                  <a:pt x="145" y="92"/>
                </a:lnTo>
                <a:lnTo>
                  <a:pt x="145" y="94"/>
                </a:lnTo>
                <a:lnTo>
                  <a:pt x="147" y="96"/>
                </a:lnTo>
                <a:lnTo>
                  <a:pt x="147" y="98"/>
                </a:lnTo>
                <a:lnTo>
                  <a:pt x="149" y="100"/>
                </a:lnTo>
                <a:lnTo>
                  <a:pt x="151" y="100"/>
                </a:lnTo>
                <a:lnTo>
                  <a:pt x="153" y="102"/>
                </a:lnTo>
                <a:lnTo>
                  <a:pt x="151" y="104"/>
                </a:lnTo>
                <a:lnTo>
                  <a:pt x="149" y="104"/>
                </a:lnTo>
                <a:lnTo>
                  <a:pt x="149" y="106"/>
                </a:lnTo>
                <a:lnTo>
                  <a:pt x="147" y="108"/>
                </a:lnTo>
                <a:lnTo>
                  <a:pt x="145" y="108"/>
                </a:lnTo>
                <a:lnTo>
                  <a:pt x="143" y="108"/>
                </a:lnTo>
                <a:lnTo>
                  <a:pt x="143" y="110"/>
                </a:lnTo>
                <a:lnTo>
                  <a:pt x="141" y="112"/>
                </a:lnTo>
                <a:lnTo>
                  <a:pt x="141" y="114"/>
                </a:lnTo>
                <a:lnTo>
                  <a:pt x="139" y="114"/>
                </a:lnTo>
                <a:lnTo>
                  <a:pt x="139" y="116"/>
                </a:lnTo>
                <a:lnTo>
                  <a:pt x="137" y="118"/>
                </a:lnTo>
                <a:lnTo>
                  <a:pt x="137" y="120"/>
                </a:lnTo>
                <a:lnTo>
                  <a:pt x="135" y="122"/>
                </a:lnTo>
                <a:lnTo>
                  <a:pt x="135" y="124"/>
                </a:lnTo>
                <a:lnTo>
                  <a:pt x="137" y="126"/>
                </a:lnTo>
                <a:lnTo>
                  <a:pt x="137" y="124"/>
                </a:lnTo>
                <a:lnTo>
                  <a:pt x="137" y="126"/>
                </a:lnTo>
                <a:lnTo>
                  <a:pt x="135" y="126"/>
                </a:lnTo>
                <a:lnTo>
                  <a:pt x="133" y="128"/>
                </a:lnTo>
                <a:lnTo>
                  <a:pt x="131" y="126"/>
                </a:lnTo>
                <a:lnTo>
                  <a:pt x="129" y="128"/>
                </a:lnTo>
                <a:lnTo>
                  <a:pt x="127" y="126"/>
                </a:lnTo>
                <a:lnTo>
                  <a:pt x="125" y="128"/>
                </a:lnTo>
                <a:lnTo>
                  <a:pt x="124" y="130"/>
                </a:lnTo>
                <a:lnTo>
                  <a:pt x="122" y="130"/>
                </a:lnTo>
                <a:lnTo>
                  <a:pt x="120" y="132"/>
                </a:lnTo>
                <a:lnTo>
                  <a:pt x="118" y="134"/>
                </a:lnTo>
                <a:lnTo>
                  <a:pt x="118" y="136"/>
                </a:lnTo>
                <a:lnTo>
                  <a:pt x="116" y="138"/>
                </a:lnTo>
                <a:lnTo>
                  <a:pt x="116" y="140"/>
                </a:lnTo>
                <a:lnTo>
                  <a:pt x="114" y="142"/>
                </a:lnTo>
                <a:lnTo>
                  <a:pt x="114" y="144"/>
                </a:lnTo>
                <a:lnTo>
                  <a:pt x="112" y="144"/>
                </a:lnTo>
                <a:lnTo>
                  <a:pt x="110" y="142"/>
                </a:lnTo>
                <a:lnTo>
                  <a:pt x="108" y="142"/>
                </a:lnTo>
                <a:lnTo>
                  <a:pt x="106" y="142"/>
                </a:lnTo>
                <a:lnTo>
                  <a:pt x="104" y="144"/>
                </a:lnTo>
                <a:lnTo>
                  <a:pt x="102" y="146"/>
                </a:lnTo>
                <a:lnTo>
                  <a:pt x="100" y="144"/>
                </a:lnTo>
                <a:lnTo>
                  <a:pt x="98" y="144"/>
                </a:lnTo>
                <a:lnTo>
                  <a:pt x="94" y="144"/>
                </a:lnTo>
                <a:lnTo>
                  <a:pt x="92" y="144"/>
                </a:lnTo>
                <a:lnTo>
                  <a:pt x="90" y="146"/>
                </a:lnTo>
                <a:lnTo>
                  <a:pt x="88" y="144"/>
                </a:lnTo>
                <a:lnTo>
                  <a:pt x="86" y="144"/>
                </a:lnTo>
                <a:lnTo>
                  <a:pt x="84" y="144"/>
                </a:lnTo>
                <a:lnTo>
                  <a:pt x="82" y="144"/>
                </a:lnTo>
                <a:lnTo>
                  <a:pt x="80" y="144"/>
                </a:lnTo>
                <a:lnTo>
                  <a:pt x="78" y="144"/>
                </a:lnTo>
                <a:lnTo>
                  <a:pt x="76" y="144"/>
                </a:lnTo>
                <a:lnTo>
                  <a:pt x="74" y="144"/>
                </a:lnTo>
                <a:lnTo>
                  <a:pt x="72" y="146"/>
                </a:lnTo>
                <a:lnTo>
                  <a:pt x="72" y="148"/>
                </a:lnTo>
                <a:lnTo>
                  <a:pt x="70" y="148"/>
                </a:lnTo>
                <a:lnTo>
                  <a:pt x="68" y="150"/>
                </a:lnTo>
                <a:lnTo>
                  <a:pt x="66" y="150"/>
                </a:lnTo>
                <a:lnTo>
                  <a:pt x="64" y="150"/>
                </a:lnTo>
                <a:lnTo>
                  <a:pt x="62" y="150"/>
                </a:lnTo>
                <a:lnTo>
                  <a:pt x="60" y="152"/>
                </a:lnTo>
                <a:lnTo>
                  <a:pt x="58" y="152"/>
                </a:lnTo>
                <a:lnTo>
                  <a:pt x="58" y="154"/>
                </a:lnTo>
                <a:lnTo>
                  <a:pt x="56" y="156"/>
                </a:lnTo>
                <a:lnTo>
                  <a:pt x="54" y="156"/>
                </a:lnTo>
                <a:lnTo>
                  <a:pt x="54" y="158"/>
                </a:lnTo>
                <a:lnTo>
                  <a:pt x="52" y="158"/>
                </a:lnTo>
                <a:lnTo>
                  <a:pt x="52" y="160"/>
                </a:lnTo>
                <a:lnTo>
                  <a:pt x="50" y="158"/>
                </a:lnTo>
                <a:lnTo>
                  <a:pt x="48" y="158"/>
                </a:lnTo>
                <a:lnTo>
                  <a:pt x="46" y="156"/>
                </a:lnTo>
                <a:lnTo>
                  <a:pt x="44" y="156"/>
                </a:lnTo>
                <a:lnTo>
                  <a:pt x="44" y="154"/>
                </a:lnTo>
                <a:lnTo>
                  <a:pt x="42" y="152"/>
                </a:lnTo>
                <a:lnTo>
                  <a:pt x="42" y="150"/>
                </a:lnTo>
                <a:lnTo>
                  <a:pt x="42" y="148"/>
                </a:lnTo>
                <a:lnTo>
                  <a:pt x="40" y="146"/>
                </a:lnTo>
                <a:lnTo>
                  <a:pt x="38" y="144"/>
                </a:lnTo>
                <a:lnTo>
                  <a:pt x="40" y="144"/>
                </a:lnTo>
                <a:lnTo>
                  <a:pt x="40" y="142"/>
                </a:lnTo>
                <a:lnTo>
                  <a:pt x="42" y="140"/>
                </a:lnTo>
                <a:lnTo>
                  <a:pt x="40" y="140"/>
                </a:lnTo>
                <a:lnTo>
                  <a:pt x="40" y="142"/>
                </a:lnTo>
                <a:lnTo>
                  <a:pt x="38" y="140"/>
                </a:lnTo>
                <a:lnTo>
                  <a:pt x="36" y="138"/>
                </a:lnTo>
                <a:lnTo>
                  <a:pt x="34" y="136"/>
                </a:lnTo>
                <a:lnTo>
                  <a:pt x="32" y="136"/>
                </a:lnTo>
                <a:lnTo>
                  <a:pt x="30" y="134"/>
                </a:lnTo>
                <a:lnTo>
                  <a:pt x="32" y="132"/>
                </a:lnTo>
                <a:lnTo>
                  <a:pt x="30" y="132"/>
                </a:lnTo>
                <a:lnTo>
                  <a:pt x="30" y="134"/>
                </a:ln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2" y="136"/>
                </a:lnTo>
                <a:lnTo>
                  <a:pt x="22" y="134"/>
                </a:lnTo>
                <a:lnTo>
                  <a:pt x="22" y="132"/>
                </a:lnTo>
                <a:lnTo>
                  <a:pt x="22" y="130"/>
                </a:lnTo>
                <a:lnTo>
                  <a:pt x="22" y="128"/>
                </a:lnTo>
                <a:lnTo>
                  <a:pt x="20" y="128"/>
                </a:lnTo>
                <a:lnTo>
                  <a:pt x="22" y="126"/>
                </a:lnTo>
                <a:lnTo>
                  <a:pt x="22" y="124"/>
                </a:lnTo>
                <a:lnTo>
                  <a:pt x="24" y="122"/>
                </a:lnTo>
                <a:lnTo>
                  <a:pt x="26" y="122"/>
                </a:lnTo>
                <a:lnTo>
                  <a:pt x="26" y="120"/>
                </a:lnTo>
                <a:lnTo>
                  <a:pt x="26" y="118"/>
                </a:lnTo>
                <a:lnTo>
                  <a:pt x="28" y="118"/>
                </a:lnTo>
                <a:lnTo>
                  <a:pt x="28" y="116"/>
                </a:lnTo>
                <a:lnTo>
                  <a:pt x="30" y="118"/>
                </a:lnTo>
                <a:lnTo>
                  <a:pt x="32" y="116"/>
                </a:lnTo>
                <a:lnTo>
                  <a:pt x="32" y="114"/>
                </a:lnTo>
                <a:lnTo>
                  <a:pt x="30" y="114"/>
                </a:lnTo>
                <a:lnTo>
                  <a:pt x="28" y="114"/>
                </a:lnTo>
                <a:lnTo>
                  <a:pt x="28" y="112"/>
                </a:lnTo>
                <a:lnTo>
                  <a:pt x="26" y="110"/>
                </a:lnTo>
                <a:lnTo>
                  <a:pt x="26" y="108"/>
                </a:lnTo>
                <a:lnTo>
                  <a:pt x="26" y="106"/>
                </a:lnTo>
                <a:lnTo>
                  <a:pt x="26" y="104"/>
                </a:lnTo>
                <a:lnTo>
                  <a:pt x="28" y="102"/>
                </a:lnTo>
                <a:lnTo>
                  <a:pt x="30" y="100"/>
                </a:lnTo>
                <a:lnTo>
                  <a:pt x="32" y="100"/>
                </a:lnTo>
                <a:lnTo>
                  <a:pt x="32" y="98"/>
                </a:lnTo>
                <a:lnTo>
                  <a:pt x="32" y="96"/>
                </a:lnTo>
                <a:lnTo>
                  <a:pt x="32" y="94"/>
                </a:lnTo>
                <a:lnTo>
                  <a:pt x="30" y="94"/>
                </a:lnTo>
                <a:lnTo>
                  <a:pt x="28" y="92"/>
                </a:lnTo>
                <a:lnTo>
                  <a:pt x="28" y="90"/>
                </a:lnTo>
                <a:lnTo>
                  <a:pt x="28" y="88"/>
                </a:lnTo>
                <a:lnTo>
                  <a:pt x="26" y="88"/>
                </a:lnTo>
                <a:lnTo>
                  <a:pt x="24" y="86"/>
                </a:lnTo>
                <a:lnTo>
                  <a:pt x="24" y="84"/>
                </a:lnTo>
                <a:lnTo>
                  <a:pt x="26" y="84"/>
                </a:lnTo>
                <a:lnTo>
                  <a:pt x="28" y="84"/>
                </a:lnTo>
                <a:lnTo>
                  <a:pt x="30" y="84"/>
                </a:lnTo>
                <a:lnTo>
                  <a:pt x="32" y="84"/>
                </a:lnTo>
                <a:lnTo>
                  <a:pt x="34" y="82"/>
                </a:lnTo>
                <a:lnTo>
                  <a:pt x="34" y="80"/>
                </a:lnTo>
                <a:lnTo>
                  <a:pt x="34" y="78"/>
                </a:lnTo>
                <a:lnTo>
                  <a:pt x="36" y="76"/>
                </a:lnTo>
                <a:lnTo>
                  <a:pt x="34" y="74"/>
                </a:lnTo>
                <a:lnTo>
                  <a:pt x="34" y="72"/>
                </a:lnTo>
                <a:lnTo>
                  <a:pt x="36" y="70"/>
                </a:lnTo>
                <a:lnTo>
                  <a:pt x="38" y="70"/>
                </a:lnTo>
                <a:lnTo>
                  <a:pt x="36" y="68"/>
                </a:lnTo>
                <a:lnTo>
                  <a:pt x="38" y="66"/>
                </a:lnTo>
                <a:lnTo>
                  <a:pt x="38" y="64"/>
                </a:lnTo>
                <a:lnTo>
                  <a:pt x="38" y="62"/>
                </a:lnTo>
                <a:lnTo>
                  <a:pt x="38" y="60"/>
                </a:lnTo>
                <a:lnTo>
                  <a:pt x="38" y="58"/>
                </a:lnTo>
                <a:lnTo>
                  <a:pt x="36" y="56"/>
                </a:lnTo>
                <a:lnTo>
                  <a:pt x="38" y="56"/>
                </a:lnTo>
                <a:lnTo>
                  <a:pt x="38" y="54"/>
                </a:lnTo>
                <a:lnTo>
                  <a:pt x="40" y="52"/>
                </a:lnTo>
                <a:lnTo>
                  <a:pt x="42" y="52"/>
                </a:lnTo>
                <a:lnTo>
                  <a:pt x="44" y="50"/>
                </a:lnTo>
                <a:lnTo>
                  <a:pt x="44" y="48"/>
                </a:lnTo>
                <a:lnTo>
                  <a:pt x="46" y="48"/>
                </a:lnTo>
                <a:lnTo>
                  <a:pt x="48" y="46"/>
                </a:lnTo>
                <a:lnTo>
                  <a:pt x="50" y="44"/>
                </a:lnTo>
                <a:lnTo>
                  <a:pt x="48" y="44"/>
                </a:lnTo>
                <a:lnTo>
                  <a:pt x="46" y="42"/>
                </a:lnTo>
                <a:lnTo>
                  <a:pt x="44" y="40"/>
                </a:lnTo>
                <a:lnTo>
                  <a:pt x="44" y="38"/>
                </a:lnTo>
                <a:lnTo>
                  <a:pt x="42" y="36"/>
                </a:lnTo>
                <a:lnTo>
                  <a:pt x="40" y="36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28" y="40"/>
                </a:lnTo>
                <a:lnTo>
                  <a:pt x="28" y="38"/>
                </a:lnTo>
                <a:lnTo>
                  <a:pt x="26" y="38"/>
                </a:lnTo>
                <a:lnTo>
                  <a:pt x="24" y="38"/>
                </a:lnTo>
                <a:lnTo>
                  <a:pt x="22" y="38"/>
                </a:lnTo>
                <a:lnTo>
                  <a:pt x="20" y="38"/>
                </a:lnTo>
                <a:lnTo>
                  <a:pt x="18" y="40"/>
                </a:lnTo>
                <a:lnTo>
                  <a:pt x="16" y="40"/>
                </a:lnTo>
                <a:lnTo>
                  <a:pt x="16" y="38"/>
                </a:lnTo>
                <a:lnTo>
                  <a:pt x="16" y="36"/>
                </a:lnTo>
                <a:lnTo>
                  <a:pt x="18" y="34"/>
                </a:lnTo>
                <a:lnTo>
                  <a:pt x="16" y="34"/>
                </a:lnTo>
                <a:lnTo>
                  <a:pt x="16" y="32"/>
                </a:lnTo>
                <a:lnTo>
                  <a:pt x="14" y="34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6" y="36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6" y="32"/>
                </a:lnTo>
                <a:lnTo>
                  <a:pt x="8" y="30"/>
                </a:lnTo>
                <a:lnTo>
                  <a:pt x="10" y="30"/>
                </a:lnTo>
                <a:lnTo>
                  <a:pt x="10" y="28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6" y="28"/>
                </a:lnTo>
                <a:lnTo>
                  <a:pt x="8" y="28"/>
                </a:lnTo>
                <a:lnTo>
                  <a:pt x="10" y="26"/>
                </a:lnTo>
                <a:lnTo>
                  <a:pt x="8" y="28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6" y="22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6" y="18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8" name="Freeform 2382">
            <a:extLst>
              <a:ext uri="{FF2B5EF4-FFF2-40B4-BE49-F238E27FC236}">
                <a16:creationId xmlns:a16="http://schemas.microsoft.com/office/drawing/2014/main" id="{2FDF1179-FF7D-4FC5-99C3-92CB9B3A8F8A}"/>
              </a:ext>
            </a:extLst>
          </p:cNvPr>
          <p:cNvSpPr>
            <a:spLocks/>
          </p:cNvSpPr>
          <p:nvPr/>
        </p:nvSpPr>
        <p:spPr bwMode="auto">
          <a:xfrm>
            <a:off x="4206877" y="3570289"/>
            <a:ext cx="53975" cy="165100"/>
          </a:xfrm>
          <a:custGeom>
            <a:avLst/>
            <a:gdLst>
              <a:gd name="T0" fmla="*/ 5040313 w 34"/>
              <a:gd name="T1" fmla="*/ 0 h 104"/>
              <a:gd name="T2" fmla="*/ 15120938 w 34"/>
              <a:gd name="T3" fmla="*/ 5040313 h 104"/>
              <a:gd name="T4" fmla="*/ 25201563 w 34"/>
              <a:gd name="T5" fmla="*/ 5040313 h 104"/>
              <a:gd name="T6" fmla="*/ 40322500 w 34"/>
              <a:gd name="T7" fmla="*/ 5040313 h 104"/>
              <a:gd name="T8" fmla="*/ 45362813 w 34"/>
              <a:gd name="T9" fmla="*/ 15120938 h 104"/>
              <a:gd name="T10" fmla="*/ 40322500 w 34"/>
              <a:gd name="T11" fmla="*/ 25201563 h 104"/>
              <a:gd name="T12" fmla="*/ 40322500 w 34"/>
              <a:gd name="T13" fmla="*/ 40322500 h 104"/>
              <a:gd name="T14" fmla="*/ 55443438 w 34"/>
              <a:gd name="T15" fmla="*/ 50403125 h 104"/>
              <a:gd name="T16" fmla="*/ 60483750 w 34"/>
              <a:gd name="T17" fmla="*/ 55443438 h 104"/>
              <a:gd name="T18" fmla="*/ 70564375 w 34"/>
              <a:gd name="T19" fmla="*/ 65524063 h 104"/>
              <a:gd name="T20" fmla="*/ 70564375 w 34"/>
              <a:gd name="T21" fmla="*/ 85685313 h 104"/>
              <a:gd name="T22" fmla="*/ 70564375 w 34"/>
              <a:gd name="T23" fmla="*/ 95765938 h 104"/>
              <a:gd name="T24" fmla="*/ 80645000 w 34"/>
              <a:gd name="T25" fmla="*/ 105846563 h 104"/>
              <a:gd name="T26" fmla="*/ 80645000 w 34"/>
              <a:gd name="T27" fmla="*/ 120967500 h 104"/>
              <a:gd name="T28" fmla="*/ 80645000 w 34"/>
              <a:gd name="T29" fmla="*/ 141128750 h 104"/>
              <a:gd name="T30" fmla="*/ 80645000 w 34"/>
              <a:gd name="T31" fmla="*/ 151209375 h 104"/>
              <a:gd name="T32" fmla="*/ 80645000 w 34"/>
              <a:gd name="T33" fmla="*/ 186491563 h 104"/>
              <a:gd name="T34" fmla="*/ 80645000 w 34"/>
              <a:gd name="T35" fmla="*/ 216733438 h 104"/>
              <a:gd name="T36" fmla="*/ 80645000 w 34"/>
              <a:gd name="T37" fmla="*/ 226814063 h 104"/>
              <a:gd name="T38" fmla="*/ 80645000 w 34"/>
              <a:gd name="T39" fmla="*/ 236894688 h 104"/>
              <a:gd name="T40" fmla="*/ 85685313 w 34"/>
              <a:gd name="T41" fmla="*/ 246975313 h 104"/>
              <a:gd name="T42" fmla="*/ 80645000 w 34"/>
              <a:gd name="T43" fmla="*/ 252015625 h 104"/>
              <a:gd name="T44" fmla="*/ 75604688 w 34"/>
              <a:gd name="T45" fmla="*/ 257055938 h 104"/>
              <a:gd name="T46" fmla="*/ 70564375 w 34"/>
              <a:gd name="T47" fmla="*/ 257055938 h 104"/>
              <a:gd name="T48" fmla="*/ 60483750 w 34"/>
              <a:gd name="T49" fmla="*/ 257055938 h 104"/>
              <a:gd name="T50" fmla="*/ 45362813 w 34"/>
              <a:gd name="T51" fmla="*/ 252015625 h 104"/>
              <a:gd name="T52" fmla="*/ 35282188 w 34"/>
              <a:gd name="T53" fmla="*/ 241935000 h 104"/>
              <a:gd name="T54" fmla="*/ 30241875 w 34"/>
              <a:gd name="T55" fmla="*/ 226814063 h 104"/>
              <a:gd name="T56" fmla="*/ 30241875 w 34"/>
              <a:gd name="T57" fmla="*/ 216733438 h 104"/>
              <a:gd name="T58" fmla="*/ 35282188 w 34"/>
              <a:gd name="T59" fmla="*/ 206652813 h 104"/>
              <a:gd name="T60" fmla="*/ 30241875 w 34"/>
              <a:gd name="T61" fmla="*/ 196572188 h 104"/>
              <a:gd name="T62" fmla="*/ 30241875 w 34"/>
              <a:gd name="T63" fmla="*/ 181451250 h 104"/>
              <a:gd name="T64" fmla="*/ 30241875 w 34"/>
              <a:gd name="T65" fmla="*/ 166330313 h 104"/>
              <a:gd name="T66" fmla="*/ 35282188 w 34"/>
              <a:gd name="T67" fmla="*/ 151209375 h 104"/>
              <a:gd name="T68" fmla="*/ 35282188 w 34"/>
              <a:gd name="T69" fmla="*/ 136088438 h 104"/>
              <a:gd name="T70" fmla="*/ 25201563 w 34"/>
              <a:gd name="T71" fmla="*/ 126007813 h 104"/>
              <a:gd name="T72" fmla="*/ 25201563 w 34"/>
              <a:gd name="T73" fmla="*/ 120967500 h 104"/>
              <a:gd name="T74" fmla="*/ 25201563 w 34"/>
              <a:gd name="T75" fmla="*/ 110886875 h 104"/>
              <a:gd name="T76" fmla="*/ 30241875 w 34"/>
              <a:gd name="T77" fmla="*/ 95765938 h 104"/>
              <a:gd name="T78" fmla="*/ 25201563 w 34"/>
              <a:gd name="T79" fmla="*/ 85685313 h 104"/>
              <a:gd name="T80" fmla="*/ 20161250 w 34"/>
              <a:gd name="T81" fmla="*/ 85685313 h 104"/>
              <a:gd name="T82" fmla="*/ 20161250 w 34"/>
              <a:gd name="T83" fmla="*/ 75604688 h 104"/>
              <a:gd name="T84" fmla="*/ 20161250 w 34"/>
              <a:gd name="T85" fmla="*/ 60483750 h 104"/>
              <a:gd name="T86" fmla="*/ 25201563 w 34"/>
              <a:gd name="T87" fmla="*/ 55443438 h 104"/>
              <a:gd name="T88" fmla="*/ 25201563 w 34"/>
              <a:gd name="T89" fmla="*/ 45362813 h 104"/>
              <a:gd name="T90" fmla="*/ 15120938 w 34"/>
              <a:gd name="T91" fmla="*/ 35282188 h 104"/>
              <a:gd name="T92" fmla="*/ 5040313 w 34"/>
              <a:gd name="T93" fmla="*/ 25201563 h 104"/>
              <a:gd name="T94" fmla="*/ 0 w 34"/>
              <a:gd name="T95" fmla="*/ 20161250 h 104"/>
              <a:gd name="T96" fmla="*/ 5040313 w 34"/>
              <a:gd name="T97" fmla="*/ 10080625 h 104"/>
              <a:gd name="T98" fmla="*/ 5040313 w 34"/>
              <a:gd name="T99" fmla="*/ 0 h 1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4" h="104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4" y="2"/>
                </a:lnTo>
                <a:lnTo>
                  <a:pt x="16" y="2"/>
                </a:lnTo>
                <a:lnTo>
                  <a:pt x="20" y="2"/>
                </a:lnTo>
                <a:lnTo>
                  <a:pt x="18" y="4"/>
                </a:lnTo>
                <a:lnTo>
                  <a:pt x="18" y="6"/>
                </a:lnTo>
                <a:lnTo>
                  <a:pt x="18" y="8"/>
                </a:lnTo>
                <a:lnTo>
                  <a:pt x="16" y="8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6" y="16"/>
                </a:lnTo>
                <a:lnTo>
                  <a:pt x="18" y="18"/>
                </a:lnTo>
                <a:lnTo>
                  <a:pt x="20" y="18"/>
                </a:lnTo>
                <a:lnTo>
                  <a:pt x="22" y="20"/>
                </a:lnTo>
                <a:lnTo>
                  <a:pt x="24" y="20"/>
                </a:lnTo>
                <a:lnTo>
                  <a:pt x="24" y="22"/>
                </a:lnTo>
                <a:lnTo>
                  <a:pt x="26" y="24"/>
                </a:lnTo>
                <a:lnTo>
                  <a:pt x="28" y="26"/>
                </a:lnTo>
                <a:lnTo>
                  <a:pt x="28" y="30"/>
                </a:lnTo>
                <a:lnTo>
                  <a:pt x="26" y="32"/>
                </a:lnTo>
                <a:lnTo>
                  <a:pt x="28" y="34"/>
                </a:lnTo>
                <a:lnTo>
                  <a:pt x="28" y="36"/>
                </a:lnTo>
                <a:lnTo>
                  <a:pt x="28" y="38"/>
                </a:lnTo>
                <a:lnTo>
                  <a:pt x="30" y="40"/>
                </a:lnTo>
                <a:lnTo>
                  <a:pt x="32" y="42"/>
                </a:lnTo>
                <a:lnTo>
                  <a:pt x="32" y="44"/>
                </a:lnTo>
                <a:lnTo>
                  <a:pt x="32" y="46"/>
                </a:lnTo>
                <a:lnTo>
                  <a:pt x="32" y="48"/>
                </a:lnTo>
                <a:lnTo>
                  <a:pt x="32" y="52"/>
                </a:lnTo>
                <a:lnTo>
                  <a:pt x="32" y="54"/>
                </a:lnTo>
                <a:lnTo>
                  <a:pt x="32" y="56"/>
                </a:lnTo>
                <a:lnTo>
                  <a:pt x="32" y="58"/>
                </a:lnTo>
                <a:lnTo>
                  <a:pt x="32" y="60"/>
                </a:lnTo>
                <a:lnTo>
                  <a:pt x="32" y="72"/>
                </a:lnTo>
                <a:lnTo>
                  <a:pt x="32" y="74"/>
                </a:lnTo>
                <a:lnTo>
                  <a:pt x="32" y="76"/>
                </a:lnTo>
                <a:lnTo>
                  <a:pt x="32" y="84"/>
                </a:lnTo>
                <a:lnTo>
                  <a:pt x="32" y="86"/>
                </a:lnTo>
                <a:lnTo>
                  <a:pt x="30" y="86"/>
                </a:lnTo>
                <a:lnTo>
                  <a:pt x="30" y="88"/>
                </a:lnTo>
                <a:lnTo>
                  <a:pt x="32" y="90"/>
                </a:lnTo>
                <a:lnTo>
                  <a:pt x="32" y="92"/>
                </a:lnTo>
                <a:lnTo>
                  <a:pt x="32" y="94"/>
                </a:lnTo>
                <a:lnTo>
                  <a:pt x="32" y="96"/>
                </a:lnTo>
                <a:lnTo>
                  <a:pt x="34" y="98"/>
                </a:lnTo>
                <a:lnTo>
                  <a:pt x="34" y="100"/>
                </a:lnTo>
                <a:lnTo>
                  <a:pt x="32" y="100"/>
                </a:lnTo>
                <a:lnTo>
                  <a:pt x="32" y="102"/>
                </a:lnTo>
                <a:lnTo>
                  <a:pt x="30" y="102"/>
                </a:lnTo>
                <a:lnTo>
                  <a:pt x="28" y="102"/>
                </a:lnTo>
                <a:lnTo>
                  <a:pt x="26" y="104"/>
                </a:lnTo>
                <a:lnTo>
                  <a:pt x="24" y="104"/>
                </a:lnTo>
                <a:lnTo>
                  <a:pt x="24" y="102"/>
                </a:lnTo>
                <a:lnTo>
                  <a:pt x="22" y="102"/>
                </a:lnTo>
                <a:lnTo>
                  <a:pt x="20" y="102"/>
                </a:lnTo>
                <a:lnTo>
                  <a:pt x="18" y="100"/>
                </a:lnTo>
                <a:lnTo>
                  <a:pt x="16" y="98"/>
                </a:lnTo>
                <a:lnTo>
                  <a:pt x="16" y="96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2" y="90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4" y="70"/>
                </a:lnTo>
                <a:lnTo>
                  <a:pt x="14" y="66"/>
                </a:lnTo>
                <a:lnTo>
                  <a:pt x="12" y="66"/>
                </a:lnTo>
                <a:lnTo>
                  <a:pt x="12" y="64"/>
                </a:lnTo>
                <a:lnTo>
                  <a:pt x="12" y="62"/>
                </a:lnTo>
                <a:lnTo>
                  <a:pt x="14" y="60"/>
                </a:lnTo>
                <a:lnTo>
                  <a:pt x="16" y="58"/>
                </a:lnTo>
                <a:lnTo>
                  <a:pt x="14" y="56"/>
                </a:lnTo>
                <a:lnTo>
                  <a:pt x="14" y="54"/>
                </a:lnTo>
                <a:lnTo>
                  <a:pt x="12" y="54"/>
                </a:lnTo>
                <a:lnTo>
                  <a:pt x="10" y="52"/>
                </a:lnTo>
                <a:lnTo>
                  <a:pt x="10" y="50"/>
                </a:lnTo>
                <a:lnTo>
                  <a:pt x="8" y="48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10" y="42"/>
                </a:lnTo>
                <a:lnTo>
                  <a:pt x="12" y="40"/>
                </a:lnTo>
                <a:lnTo>
                  <a:pt x="12" y="38"/>
                </a:lnTo>
                <a:lnTo>
                  <a:pt x="12" y="36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6" y="34"/>
                </a:lnTo>
                <a:lnTo>
                  <a:pt x="8" y="34"/>
                </a:lnTo>
                <a:lnTo>
                  <a:pt x="6" y="32"/>
                </a:lnTo>
                <a:lnTo>
                  <a:pt x="8" y="32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10" y="22"/>
                </a:lnTo>
                <a:lnTo>
                  <a:pt x="8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4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9" name="Freeform 2383">
            <a:extLst>
              <a:ext uri="{FF2B5EF4-FFF2-40B4-BE49-F238E27FC236}">
                <a16:creationId xmlns:a16="http://schemas.microsoft.com/office/drawing/2014/main" id="{6AC171A5-7993-40EF-A83A-30688A7C3EE7}"/>
              </a:ext>
            </a:extLst>
          </p:cNvPr>
          <p:cNvSpPr>
            <a:spLocks/>
          </p:cNvSpPr>
          <p:nvPr/>
        </p:nvSpPr>
        <p:spPr bwMode="auto">
          <a:xfrm>
            <a:off x="4206877" y="3570289"/>
            <a:ext cx="53975" cy="165100"/>
          </a:xfrm>
          <a:custGeom>
            <a:avLst/>
            <a:gdLst>
              <a:gd name="T0" fmla="*/ 5040313 w 34"/>
              <a:gd name="T1" fmla="*/ 0 h 104"/>
              <a:gd name="T2" fmla="*/ 15120938 w 34"/>
              <a:gd name="T3" fmla="*/ 5040313 h 104"/>
              <a:gd name="T4" fmla="*/ 25201563 w 34"/>
              <a:gd name="T5" fmla="*/ 5040313 h 104"/>
              <a:gd name="T6" fmla="*/ 40322500 w 34"/>
              <a:gd name="T7" fmla="*/ 5040313 h 104"/>
              <a:gd name="T8" fmla="*/ 45362813 w 34"/>
              <a:gd name="T9" fmla="*/ 15120938 h 104"/>
              <a:gd name="T10" fmla="*/ 40322500 w 34"/>
              <a:gd name="T11" fmla="*/ 25201563 h 104"/>
              <a:gd name="T12" fmla="*/ 40322500 w 34"/>
              <a:gd name="T13" fmla="*/ 40322500 h 104"/>
              <a:gd name="T14" fmla="*/ 55443438 w 34"/>
              <a:gd name="T15" fmla="*/ 50403125 h 104"/>
              <a:gd name="T16" fmla="*/ 60483750 w 34"/>
              <a:gd name="T17" fmla="*/ 55443438 h 104"/>
              <a:gd name="T18" fmla="*/ 70564375 w 34"/>
              <a:gd name="T19" fmla="*/ 65524063 h 104"/>
              <a:gd name="T20" fmla="*/ 70564375 w 34"/>
              <a:gd name="T21" fmla="*/ 85685313 h 104"/>
              <a:gd name="T22" fmla="*/ 70564375 w 34"/>
              <a:gd name="T23" fmla="*/ 95765938 h 104"/>
              <a:gd name="T24" fmla="*/ 80645000 w 34"/>
              <a:gd name="T25" fmla="*/ 105846563 h 104"/>
              <a:gd name="T26" fmla="*/ 80645000 w 34"/>
              <a:gd name="T27" fmla="*/ 120967500 h 104"/>
              <a:gd name="T28" fmla="*/ 80645000 w 34"/>
              <a:gd name="T29" fmla="*/ 141128750 h 104"/>
              <a:gd name="T30" fmla="*/ 80645000 w 34"/>
              <a:gd name="T31" fmla="*/ 151209375 h 104"/>
              <a:gd name="T32" fmla="*/ 80645000 w 34"/>
              <a:gd name="T33" fmla="*/ 186491563 h 104"/>
              <a:gd name="T34" fmla="*/ 80645000 w 34"/>
              <a:gd name="T35" fmla="*/ 216733438 h 104"/>
              <a:gd name="T36" fmla="*/ 80645000 w 34"/>
              <a:gd name="T37" fmla="*/ 226814063 h 104"/>
              <a:gd name="T38" fmla="*/ 80645000 w 34"/>
              <a:gd name="T39" fmla="*/ 236894688 h 104"/>
              <a:gd name="T40" fmla="*/ 85685313 w 34"/>
              <a:gd name="T41" fmla="*/ 246975313 h 104"/>
              <a:gd name="T42" fmla="*/ 80645000 w 34"/>
              <a:gd name="T43" fmla="*/ 252015625 h 104"/>
              <a:gd name="T44" fmla="*/ 75604688 w 34"/>
              <a:gd name="T45" fmla="*/ 257055938 h 104"/>
              <a:gd name="T46" fmla="*/ 70564375 w 34"/>
              <a:gd name="T47" fmla="*/ 257055938 h 104"/>
              <a:gd name="T48" fmla="*/ 60483750 w 34"/>
              <a:gd name="T49" fmla="*/ 257055938 h 104"/>
              <a:gd name="T50" fmla="*/ 45362813 w 34"/>
              <a:gd name="T51" fmla="*/ 252015625 h 104"/>
              <a:gd name="T52" fmla="*/ 35282188 w 34"/>
              <a:gd name="T53" fmla="*/ 241935000 h 104"/>
              <a:gd name="T54" fmla="*/ 30241875 w 34"/>
              <a:gd name="T55" fmla="*/ 226814063 h 104"/>
              <a:gd name="T56" fmla="*/ 30241875 w 34"/>
              <a:gd name="T57" fmla="*/ 216733438 h 104"/>
              <a:gd name="T58" fmla="*/ 35282188 w 34"/>
              <a:gd name="T59" fmla="*/ 206652813 h 104"/>
              <a:gd name="T60" fmla="*/ 30241875 w 34"/>
              <a:gd name="T61" fmla="*/ 196572188 h 104"/>
              <a:gd name="T62" fmla="*/ 30241875 w 34"/>
              <a:gd name="T63" fmla="*/ 181451250 h 104"/>
              <a:gd name="T64" fmla="*/ 30241875 w 34"/>
              <a:gd name="T65" fmla="*/ 166330313 h 104"/>
              <a:gd name="T66" fmla="*/ 35282188 w 34"/>
              <a:gd name="T67" fmla="*/ 151209375 h 104"/>
              <a:gd name="T68" fmla="*/ 35282188 w 34"/>
              <a:gd name="T69" fmla="*/ 136088438 h 104"/>
              <a:gd name="T70" fmla="*/ 25201563 w 34"/>
              <a:gd name="T71" fmla="*/ 126007813 h 104"/>
              <a:gd name="T72" fmla="*/ 25201563 w 34"/>
              <a:gd name="T73" fmla="*/ 120967500 h 104"/>
              <a:gd name="T74" fmla="*/ 25201563 w 34"/>
              <a:gd name="T75" fmla="*/ 110886875 h 104"/>
              <a:gd name="T76" fmla="*/ 30241875 w 34"/>
              <a:gd name="T77" fmla="*/ 95765938 h 104"/>
              <a:gd name="T78" fmla="*/ 25201563 w 34"/>
              <a:gd name="T79" fmla="*/ 85685313 h 104"/>
              <a:gd name="T80" fmla="*/ 20161250 w 34"/>
              <a:gd name="T81" fmla="*/ 85685313 h 104"/>
              <a:gd name="T82" fmla="*/ 20161250 w 34"/>
              <a:gd name="T83" fmla="*/ 75604688 h 104"/>
              <a:gd name="T84" fmla="*/ 20161250 w 34"/>
              <a:gd name="T85" fmla="*/ 60483750 h 104"/>
              <a:gd name="T86" fmla="*/ 25201563 w 34"/>
              <a:gd name="T87" fmla="*/ 55443438 h 104"/>
              <a:gd name="T88" fmla="*/ 25201563 w 34"/>
              <a:gd name="T89" fmla="*/ 45362813 h 104"/>
              <a:gd name="T90" fmla="*/ 15120938 w 34"/>
              <a:gd name="T91" fmla="*/ 35282188 h 104"/>
              <a:gd name="T92" fmla="*/ 5040313 w 34"/>
              <a:gd name="T93" fmla="*/ 25201563 h 104"/>
              <a:gd name="T94" fmla="*/ 0 w 34"/>
              <a:gd name="T95" fmla="*/ 20161250 h 104"/>
              <a:gd name="T96" fmla="*/ 5040313 w 34"/>
              <a:gd name="T97" fmla="*/ 10080625 h 104"/>
              <a:gd name="T98" fmla="*/ 5040313 w 34"/>
              <a:gd name="T99" fmla="*/ 0 h 1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4" h="104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4" y="2"/>
                </a:lnTo>
                <a:lnTo>
                  <a:pt x="16" y="2"/>
                </a:lnTo>
                <a:lnTo>
                  <a:pt x="20" y="2"/>
                </a:lnTo>
                <a:lnTo>
                  <a:pt x="18" y="4"/>
                </a:lnTo>
                <a:lnTo>
                  <a:pt x="18" y="6"/>
                </a:lnTo>
                <a:lnTo>
                  <a:pt x="18" y="8"/>
                </a:lnTo>
                <a:lnTo>
                  <a:pt x="16" y="8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6" y="16"/>
                </a:lnTo>
                <a:lnTo>
                  <a:pt x="18" y="18"/>
                </a:lnTo>
                <a:lnTo>
                  <a:pt x="20" y="18"/>
                </a:lnTo>
                <a:lnTo>
                  <a:pt x="22" y="20"/>
                </a:lnTo>
                <a:lnTo>
                  <a:pt x="24" y="20"/>
                </a:lnTo>
                <a:lnTo>
                  <a:pt x="24" y="22"/>
                </a:lnTo>
                <a:lnTo>
                  <a:pt x="26" y="24"/>
                </a:lnTo>
                <a:lnTo>
                  <a:pt x="28" y="26"/>
                </a:lnTo>
                <a:lnTo>
                  <a:pt x="28" y="30"/>
                </a:lnTo>
                <a:lnTo>
                  <a:pt x="26" y="32"/>
                </a:lnTo>
                <a:lnTo>
                  <a:pt x="28" y="34"/>
                </a:lnTo>
                <a:lnTo>
                  <a:pt x="28" y="36"/>
                </a:lnTo>
                <a:lnTo>
                  <a:pt x="28" y="38"/>
                </a:lnTo>
                <a:lnTo>
                  <a:pt x="30" y="40"/>
                </a:lnTo>
                <a:lnTo>
                  <a:pt x="32" y="42"/>
                </a:lnTo>
                <a:lnTo>
                  <a:pt x="32" y="44"/>
                </a:lnTo>
                <a:lnTo>
                  <a:pt x="32" y="46"/>
                </a:lnTo>
                <a:lnTo>
                  <a:pt x="32" y="48"/>
                </a:lnTo>
                <a:lnTo>
                  <a:pt x="32" y="52"/>
                </a:lnTo>
                <a:lnTo>
                  <a:pt x="32" y="54"/>
                </a:lnTo>
                <a:lnTo>
                  <a:pt x="32" y="56"/>
                </a:lnTo>
                <a:lnTo>
                  <a:pt x="32" y="58"/>
                </a:lnTo>
                <a:lnTo>
                  <a:pt x="32" y="60"/>
                </a:lnTo>
                <a:lnTo>
                  <a:pt x="32" y="72"/>
                </a:lnTo>
                <a:lnTo>
                  <a:pt x="32" y="74"/>
                </a:lnTo>
                <a:lnTo>
                  <a:pt x="32" y="76"/>
                </a:lnTo>
                <a:lnTo>
                  <a:pt x="32" y="84"/>
                </a:lnTo>
                <a:lnTo>
                  <a:pt x="32" y="86"/>
                </a:lnTo>
                <a:lnTo>
                  <a:pt x="30" y="86"/>
                </a:lnTo>
                <a:lnTo>
                  <a:pt x="30" y="88"/>
                </a:lnTo>
                <a:lnTo>
                  <a:pt x="32" y="90"/>
                </a:lnTo>
                <a:lnTo>
                  <a:pt x="32" y="92"/>
                </a:lnTo>
                <a:lnTo>
                  <a:pt x="32" y="94"/>
                </a:lnTo>
                <a:lnTo>
                  <a:pt x="32" y="96"/>
                </a:lnTo>
                <a:lnTo>
                  <a:pt x="34" y="98"/>
                </a:lnTo>
                <a:lnTo>
                  <a:pt x="34" y="100"/>
                </a:lnTo>
                <a:lnTo>
                  <a:pt x="32" y="100"/>
                </a:lnTo>
                <a:lnTo>
                  <a:pt x="32" y="102"/>
                </a:lnTo>
                <a:lnTo>
                  <a:pt x="30" y="102"/>
                </a:lnTo>
                <a:lnTo>
                  <a:pt x="28" y="102"/>
                </a:lnTo>
                <a:lnTo>
                  <a:pt x="26" y="104"/>
                </a:lnTo>
                <a:lnTo>
                  <a:pt x="24" y="104"/>
                </a:lnTo>
                <a:lnTo>
                  <a:pt x="24" y="102"/>
                </a:lnTo>
                <a:lnTo>
                  <a:pt x="22" y="102"/>
                </a:lnTo>
                <a:lnTo>
                  <a:pt x="20" y="102"/>
                </a:lnTo>
                <a:lnTo>
                  <a:pt x="18" y="100"/>
                </a:lnTo>
                <a:lnTo>
                  <a:pt x="16" y="98"/>
                </a:lnTo>
                <a:lnTo>
                  <a:pt x="16" y="96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2" y="90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4" y="70"/>
                </a:lnTo>
                <a:lnTo>
                  <a:pt x="14" y="66"/>
                </a:lnTo>
                <a:lnTo>
                  <a:pt x="12" y="66"/>
                </a:lnTo>
                <a:lnTo>
                  <a:pt x="12" y="64"/>
                </a:lnTo>
                <a:lnTo>
                  <a:pt x="12" y="62"/>
                </a:lnTo>
                <a:lnTo>
                  <a:pt x="14" y="60"/>
                </a:lnTo>
                <a:lnTo>
                  <a:pt x="16" y="58"/>
                </a:lnTo>
                <a:lnTo>
                  <a:pt x="14" y="56"/>
                </a:lnTo>
                <a:lnTo>
                  <a:pt x="14" y="54"/>
                </a:lnTo>
                <a:lnTo>
                  <a:pt x="12" y="54"/>
                </a:lnTo>
                <a:lnTo>
                  <a:pt x="10" y="52"/>
                </a:lnTo>
                <a:lnTo>
                  <a:pt x="10" y="50"/>
                </a:lnTo>
                <a:lnTo>
                  <a:pt x="8" y="48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10" y="42"/>
                </a:lnTo>
                <a:lnTo>
                  <a:pt x="12" y="40"/>
                </a:lnTo>
                <a:lnTo>
                  <a:pt x="12" y="38"/>
                </a:lnTo>
                <a:lnTo>
                  <a:pt x="12" y="36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6" y="34"/>
                </a:lnTo>
                <a:lnTo>
                  <a:pt x="8" y="34"/>
                </a:lnTo>
                <a:lnTo>
                  <a:pt x="6" y="32"/>
                </a:lnTo>
                <a:lnTo>
                  <a:pt x="8" y="32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10" y="22"/>
                </a:lnTo>
                <a:lnTo>
                  <a:pt x="8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4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0" name="Freeform 2384">
            <a:extLst>
              <a:ext uri="{FF2B5EF4-FFF2-40B4-BE49-F238E27FC236}">
                <a16:creationId xmlns:a16="http://schemas.microsoft.com/office/drawing/2014/main" id="{FEC82334-2C16-472F-9A2B-175C3A920ADA}"/>
              </a:ext>
            </a:extLst>
          </p:cNvPr>
          <p:cNvSpPr>
            <a:spLocks/>
          </p:cNvSpPr>
          <p:nvPr/>
        </p:nvSpPr>
        <p:spPr bwMode="auto">
          <a:xfrm>
            <a:off x="4464053" y="3859212"/>
            <a:ext cx="168275" cy="204787"/>
          </a:xfrm>
          <a:custGeom>
            <a:avLst/>
            <a:gdLst>
              <a:gd name="T0" fmla="*/ 0 w 106"/>
              <a:gd name="T1" fmla="*/ 158768662 h 129"/>
              <a:gd name="T2" fmla="*/ 10080625 w 106"/>
              <a:gd name="T3" fmla="*/ 163808963 h 129"/>
              <a:gd name="T4" fmla="*/ 15120938 w 106"/>
              <a:gd name="T5" fmla="*/ 153728362 h 129"/>
              <a:gd name="T6" fmla="*/ 25201563 w 106"/>
              <a:gd name="T7" fmla="*/ 128526861 h 129"/>
              <a:gd name="T8" fmla="*/ 30241875 w 106"/>
              <a:gd name="T9" fmla="*/ 103325360 h 129"/>
              <a:gd name="T10" fmla="*/ 35282188 w 106"/>
              <a:gd name="T11" fmla="*/ 113405961 h 129"/>
              <a:gd name="T12" fmla="*/ 50403125 w 106"/>
              <a:gd name="T13" fmla="*/ 113405961 h 129"/>
              <a:gd name="T14" fmla="*/ 35282188 w 106"/>
              <a:gd name="T15" fmla="*/ 108365660 h 129"/>
              <a:gd name="T16" fmla="*/ 30241875 w 106"/>
              <a:gd name="T17" fmla="*/ 90725403 h 129"/>
              <a:gd name="T18" fmla="*/ 40322500 w 106"/>
              <a:gd name="T19" fmla="*/ 85685103 h 129"/>
              <a:gd name="T20" fmla="*/ 45362813 w 106"/>
              <a:gd name="T21" fmla="*/ 70564203 h 129"/>
              <a:gd name="T22" fmla="*/ 120967500 w 106"/>
              <a:gd name="T23" fmla="*/ 70564203 h 129"/>
              <a:gd name="T24" fmla="*/ 120967500 w 106"/>
              <a:gd name="T25" fmla="*/ 5040300 h 129"/>
              <a:gd name="T26" fmla="*/ 136088438 w 106"/>
              <a:gd name="T27" fmla="*/ 5040300 h 129"/>
              <a:gd name="T28" fmla="*/ 166330313 w 106"/>
              <a:gd name="T29" fmla="*/ 5040300 h 129"/>
              <a:gd name="T30" fmla="*/ 191531875 w 106"/>
              <a:gd name="T31" fmla="*/ 5040300 h 129"/>
              <a:gd name="T32" fmla="*/ 211693125 w 106"/>
              <a:gd name="T33" fmla="*/ 10080600 h 129"/>
              <a:gd name="T34" fmla="*/ 206652813 w 106"/>
              <a:gd name="T35" fmla="*/ 30241801 h 129"/>
              <a:gd name="T36" fmla="*/ 206652813 w 106"/>
              <a:gd name="T37" fmla="*/ 55443302 h 129"/>
              <a:gd name="T38" fmla="*/ 221773750 w 106"/>
              <a:gd name="T39" fmla="*/ 55443302 h 129"/>
              <a:gd name="T40" fmla="*/ 246975313 w 106"/>
              <a:gd name="T41" fmla="*/ 50403002 h 129"/>
              <a:gd name="T42" fmla="*/ 257055938 w 106"/>
              <a:gd name="T43" fmla="*/ 65523903 h 129"/>
              <a:gd name="T44" fmla="*/ 257055938 w 106"/>
              <a:gd name="T45" fmla="*/ 85685103 h 129"/>
              <a:gd name="T46" fmla="*/ 246975313 w 106"/>
              <a:gd name="T47" fmla="*/ 100806004 h 129"/>
              <a:gd name="T48" fmla="*/ 241935000 w 106"/>
              <a:gd name="T49" fmla="*/ 118446261 h 129"/>
              <a:gd name="T50" fmla="*/ 236894688 w 106"/>
              <a:gd name="T51" fmla="*/ 133567161 h 129"/>
              <a:gd name="T52" fmla="*/ 257055938 w 106"/>
              <a:gd name="T53" fmla="*/ 143647762 h 129"/>
              <a:gd name="T54" fmla="*/ 262096250 w 106"/>
              <a:gd name="T55" fmla="*/ 163808963 h 129"/>
              <a:gd name="T56" fmla="*/ 262096250 w 106"/>
              <a:gd name="T57" fmla="*/ 183970163 h 129"/>
              <a:gd name="T58" fmla="*/ 262096250 w 106"/>
              <a:gd name="T59" fmla="*/ 204131364 h 129"/>
              <a:gd name="T60" fmla="*/ 257055938 w 106"/>
              <a:gd name="T61" fmla="*/ 224292565 h 129"/>
              <a:gd name="T62" fmla="*/ 246975313 w 106"/>
              <a:gd name="T63" fmla="*/ 244453766 h 129"/>
              <a:gd name="T64" fmla="*/ 236894688 w 106"/>
              <a:gd name="T65" fmla="*/ 244453766 h 129"/>
              <a:gd name="T66" fmla="*/ 231854375 w 106"/>
              <a:gd name="T67" fmla="*/ 234373165 h 129"/>
              <a:gd name="T68" fmla="*/ 211693125 w 106"/>
              <a:gd name="T69" fmla="*/ 249494066 h 129"/>
              <a:gd name="T70" fmla="*/ 196572188 w 106"/>
              <a:gd name="T71" fmla="*/ 239413465 h 129"/>
              <a:gd name="T72" fmla="*/ 186491563 w 106"/>
              <a:gd name="T73" fmla="*/ 219252265 h 129"/>
              <a:gd name="T74" fmla="*/ 171370625 w 106"/>
              <a:gd name="T75" fmla="*/ 224292565 h 129"/>
              <a:gd name="T76" fmla="*/ 171370625 w 106"/>
              <a:gd name="T77" fmla="*/ 244453766 h 129"/>
              <a:gd name="T78" fmla="*/ 136088438 w 106"/>
              <a:gd name="T79" fmla="*/ 244453766 h 129"/>
              <a:gd name="T80" fmla="*/ 131048125 w 106"/>
              <a:gd name="T81" fmla="*/ 259574666 h 129"/>
              <a:gd name="T82" fmla="*/ 136088438 w 106"/>
              <a:gd name="T83" fmla="*/ 274695567 h 129"/>
              <a:gd name="T84" fmla="*/ 136088438 w 106"/>
              <a:gd name="T85" fmla="*/ 284776167 h 129"/>
              <a:gd name="T86" fmla="*/ 141128750 w 106"/>
              <a:gd name="T87" fmla="*/ 304937368 h 129"/>
              <a:gd name="T88" fmla="*/ 131048125 w 106"/>
              <a:gd name="T89" fmla="*/ 309977668 h 129"/>
              <a:gd name="T90" fmla="*/ 115927188 w 106"/>
              <a:gd name="T91" fmla="*/ 315017968 h 129"/>
              <a:gd name="T92" fmla="*/ 100806250 w 106"/>
              <a:gd name="T93" fmla="*/ 320058269 h 129"/>
              <a:gd name="T94" fmla="*/ 85685313 w 106"/>
              <a:gd name="T95" fmla="*/ 294856768 h 129"/>
              <a:gd name="T96" fmla="*/ 70564375 w 106"/>
              <a:gd name="T97" fmla="*/ 274695567 h 129"/>
              <a:gd name="T98" fmla="*/ 55443438 w 106"/>
              <a:gd name="T99" fmla="*/ 264614966 h 129"/>
              <a:gd name="T100" fmla="*/ 50403125 w 106"/>
              <a:gd name="T101" fmla="*/ 254534366 h 129"/>
              <a:gd name="T102" fmla="*/ 50403125 w 106"/>
              <a:gd name="T103" fmla="*/ 249494066 h 129"/>
              <a:gd name="T104" fmla="*/ 35282188 w 106"/>
              <a:gd name="T105" fmla="*/ 234373165 h 129"/>
              <a:gd name="T106" fmla="*/ 30241875 w 106"/>
              <a:gd name="T107" fmla="*/ 219252265 h 129"/>
              <a:gd name="T108" fmla="*/ 25201563 w 106"/>
              <a:gd name="T109" fmla="*/ 219252265 h 129"/>
              <a:gd name="T110" fmla="*/ 15120938 w 106"/>
              <a:gd name="T111" fmla="*/ 199091064 h 129"/>
              <a:gd name="T112" fmla="*/ 25201563 w 106"/>
              <a:gd name="T113" fmla="*/ 204131364 h 129"/>
              <a:gd name="T114" fmla="*/ 35282188 w 106"/>
              <a:gd name="T115" fmla="*/ 204131364 h 129"/>
              <a:gd name="T116" fmla="*/ 25201563 w 106"/>
              <a:gd name="T117" fmla="*/ 194050764 h 129"/>
              <a:gd name="T118" fmla="*/ 15120938 w 106"/>
              <a:gd name="T119" fmla="*/ 189010464 h 129"/>
              <a:gd name="T120" fmla="*/ 5040313 w 106"/>
              <a:gd name="T121" fmla="*/ 173889563 h 1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6" h="129">
                <a:moveTo>
                  <a:pt x="2" y="67"/>
                </a:move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63"/>
                </a:lnTo>
                <a:lnTo>
                  <a:pt x="2" y="65"/>
                </a:lnTo>
                <a:lnTo>
                  <a:pt x="2" y="63"/>
                </a:lnTo>
                <a:lnTo>
                  <a:pt x="4" y="63"/>
                </a:lnTo>
                <a:lnTo>
                  <a:pt x="4" y="65"/>
                </a:lnTo>
                <a:lnTo>
                  <a:pt x="4" y="67"/>
                </a:lnTo>
                <a:lnTo>
                  <a:pt x="4" y="65"/>
                </a:lnTo>
                <a:lnTo>
                  <a:pt x="4" y="63"/>
                </a:lnTo>
                <a:lnTo>
                  <a:pt x="6" y="63"/>
                </a:lnTo>
                <a:lnTo>
                  <a:pt x="6" y="61"/>
                </a:lnTo>
                <a:lnTo>
                  <a:pt x="8" y="59"/>
                </a:lnTo>
                <a:lnTo>
                  <a:pt x="8" y="57"/>
                </a:lnTo>
                <a:lnTo>
                  <a:pt x="10" y="55"/>
                </a:lnTo>
                <a:lnTo>
                  <a:pt x="10" y="53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0" y="43"/>
                </a:lnTo>
                <a:lnTo>
                  <a:pt x="12" y="41"/>
                </a:lnTo>
                <a:lnTo>
                  <a:pt x="12" y="43"/>
                </a:lnTo>
                <a:lnTo>
                  <a:pt x="12" y="45"/>
                </a:lnTo>
                <a:lnTo>
                  <a:pt x="14" y="45"/>
                </a:lnTo>
                <a:lnTo>
                  <a:pt x="16" y="45"/>
                </a:lnTo>
                <a:lnTo>
                  <a:pt x="18" y="45"/>
                </a:lnTo>
                <a:lnTo>
                  <a:pt x="18" y="47"/>
                </a:lnTo>
                <a:lnTo>
                  <a:pt x="20" y="45"/>
                </a:lnTo>
                <a:lnTo>
                  <a:pt x="22" y="45"/>
                </a:lnTo>
                <a:lnTo>
                  <a:pt x="22" y="43"/>
                </a:lnTo>
                <a:lnTo>
                  <a:pt x="18" y="43"/>
                </a:lnTo>
                <a:lnTo>
                  <a:pt x="16" y="43"/>
                </a:lnTo>
                <a:lnTo>
                  <a:pt x="14" y="43"/>
                </a:lnTo>
                <a:lnTo>
                  <a:pt x="14" y="41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12" y="36"/>
                </a:lnTo>
                <a:lnTo>
                  <a:pt x="14" y="36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4" y="30"/>
                </a:ln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0" y="30"/>
                </a:lnTo>
                <a:lnTo>
                  <a:pt x="22" y="28"/>
                </a:lnTo>
                <a:lnTo>
                  <a:pt x="46" y="28"/>
                </a:lnTo>
                <a:lnTo>
                  <a:pt x="48" y="28"/>
                </a:lnTo>
                <a:lnTo>
                  <a:pt x="48" y="14"/>
                </a:lnTo>
                <a:lnTo>
                  <a:pt x="48" y="12"/>
                </a:lnTo>
                <a:lnTo>
                  <a:pt x="48" y="4"/>
                </a:lnTo>
                <a:lnTo>
                  <a:pt x="48" y="2"/>
                </a:lnTo>
                <a:lnTo>
                  <a:pt x="50" y="2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4" y="2"/>
                </a:lnTo>
                <a:lnTo>
                  <a:pt x="60" y="2"/>
                </a:lnTo>
                <a:lnTo>
                  <a:pt x="62" y="2"/>
                </a:lnTo>
                <a:lnTo>
                  <a:pt x="64" y="2"/>
                </a:lnTo>
                <a:lnTo>
                  <a:pt x="66" y="0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4"/>
                </a:lnTo>
                <a:lnTo>
                  <a:pt x="84" y="6"/>
                </a:lnTo>
                <a:lnTo>
                  <a:pt x="82" y="8"/>
                </a:lnTo>
                <a:lnTo>
                  <a:pt x="82" y="10"/>
                </a:lnTo>
                <a:lnTo>
                  <a:pt x="82" y="12"/>
                </a:lnTo>
                <a:lnTo>
                  <a:pt x="80" y="14"/>
                </a:lnTo>
                <a:lnTo>
                  <a:pt x="80" y="16"/>
                </a:lnTo>
                <a:lnTo>
                  <a:pt x="82" y="18"/>
                </a:lnTo>
                <a:lnTo>
                  <a:pt x="82" y="20"/>
                </a:lnTo>
                <a:lnTo>
                  <a:pt x="82" y="22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8" y="22"/>
                </a:lnTo>
                <a:lnTo>
                  <a:pt x="90" y="20"/>
                </a:lnTo>
                <a:lnTo>
                  <a:pt x="92" y="20"/>
                </a:lnTo>
                <a:lnTo>
                  <a:pt x="94" y="20"/>
                </a:lnTo>
                <a:lnTo>
                  <a:pt x="98" y="20"/>
                </a:lnTo>
                <a:lnTo>
                  <a:pt x="100" y="20"/>
                </a:lnTo>
                <a:lnTo>
                  <a:pt x="102" y="22"/>
                </a:lnTo>
                <a:lnTo>
                  <a:pt x="102" y="24"/>
                </a:lnTo>
                <a:lnTo>
                  <a:pt x="102" y="26"/>
                </a:lnTo>
                <a:lnTo>
                  <a:pt x="104" y="28"/>
                </a:lnTo>
                <a:lnTo>
                  <a:pt x="104" y="30"/>
                </a:lnTo>
                <a:lnTo>
                  <a:pt x="104" y="32"/>
                </a:lnTo>
                <a:lnTo>
                  <a:pt x="104" y="34"/>
                </a:lnTo>
                <a:lnTo>
                  <a:pt x="102" y="34"/>
                </a:lnTo>
                <a:lnTo>
                  <a:pt x="102" y="36"/>
                </a:lnTo>
                <a:lnTo>
                  <a:pt x="102" y="38"/>
                </a:lnTo>
                <a:lnTo>
                  <a:pt x="100" y="38"/>
                </a:lnTo>
                <a:lnTo>
                  <a:pt x="98" y="38"/>
                </a:lnTo>
                <a:lnTo>
                  <a:pt x="98" y="40"/>
                </a:lnTo>
                <a:lnTo>
                  <a:pt x="96" y="41"/>
                </a:lnTo>
                <a:lnTo>
                  <a:pt x="94" y="41"/>
                </a:lnTo>
                <a:lnTo>
                  <a:pt x="94" y="43"/>
                </a:lnTo>
                <a:lnTo>
                  <a:pt x="94" y="45"/>
                </a:lnTo>
                <a:lnTo>
                  <a:pt x="96" y="47"/>
                </a:lnTo>
                <a:lnTo>
                  <a:pt x="94" y="47"/>
                </a:lnTo>
                <a:lnTo>
                  <a:pt x="94" y="49"/>
                </a:lnTo>
                <a:lnTo>
                  <a:pt x="94" y="51"/>
                </a:lnTo>
                <a:lnTo>
                  <a:pt x="94" y="53"/>
                </a:lnTo>
                <a:lnTo>
                  <a:pt x="96" y="53"/>
                </a:lnTo>
                <a:lnTo>
                  <a:pt x="98" y="53"/>
                </a:lnTo>
                <a:lnTo>
                  <a:pt x="98" y="55"/>
                </a:lnTo>
                <a:lnTo>
                  <a:pt x="100" y="57"/>
                </a:lnTo>
                <a:lnTo>
                  <a:pt x="102" y="57"/>
                </a:lnTo>
                <a:lnTo>
                  <a:pt x="104" y="59"/>
                </a:lnTo>
                <a:lnTo>
                  <a:pt x="106" y="61"/>
                </a:lnTo>
                <a:lnTo>
                  <a:pt x="106" y="63"/>
                </a:lnTo>
                <a:lnTo>
                  <a:pt x="104" y="65"/>
                </a:lnTo>
                <a:lnTo>
                  <a:pt x="104" y="67"/>
                </a:lnTo>
                <a:lnTo>
                  <a:pt x="104" y="69"/>
                </a:lnTo>
                <a:lnTo>
                  <a:pt x="104" y="71"/>
                </a:lnTo>
                <a:lnTo>
                  <a:pt x="104" y="73"/>
                </a:lnTo>
                <a:lnTo>
                  <a:pt x="104" y="75"/>
                </a:lnTo>
                <a:lnTo>
                  <a:pt x="106" y="77"/>
                </a:lnTo>
                <a:lnTo>
                  <a:pt x="104" y="79"/>
                </a:lnTo>
                <a:lnTo>
                  <a:pt x="104" y="81"/>
                </a:lnTo>
                <a:lnTo>
                  <a:pt x="104" y="83"/>
                </a:lnTo>
                <a:lnTo>
                  <a:pt x="104" y="85"/>
                </a:lnTo>
                <a:lnTo>
                  <a:pt x="104" y="87"/>
                </a:lnTo>
                <a:lnTo>
                  <a:pt x="102" y="87"/>
                </a:lnTo>
                <a:lnTo>
                  <a:pt x="102" y="89"/>
                </a:lnTo>
                <a:lnTo>
                  <a:pt x="100" y="91"/>
                </a:lnTo>
                <a:lnTo>
                  <a:pt x="100" y="93"/>
                </a:lnTo>
                <a:lnTo>
                  <a:pt x="100" y="95"/>
                </a:lnTo>
                <a:lnTo>
                  <a:pt x="98" y="97"/>
                </a:lnTo>
                <a:lnTo>
                  <a:pt x="98" y="99"/>
                </a:lnTo>
                <a:lnTo>
                  <a:pt x="96" y="99"/>
                </a:lnTo>
                <a:lnTo>
                  <a:pt x="94" y="99"/>
                </a:lnTo>
                <a:lnTo>
                  <a:pt x="94" y="97"/>
                </a:lnTo>
                <a:lnTo>
                  <a:pt x="94" y="95"/>
                </a:lnTo>
                <a:lnTo>
                  <a:pt x="92" y="93"/>
                </a:lnTo>
                <a:lnTo>
                  <a:pt x="92" y="91"/>
                </a:lnTo>
                <a:lnTo>
                  <a:pt x="92" y="93"/>
                </a:lnTo>
                <a:lnTo>
                  <a:pt x="90" y="95"/>
                </a:lnTo>
                <a:lnTo>
                  <a:pt x="88" y="97"/>
                </a:lnTo>
                <a:lnTo>
                  <a:pt x="86" y="99"/>
                </a:lnTo>
                <a:lnTo>
                  <a:pt x="84" y="99"/>
                </a:lnTo>
                <a:lnTo>
                  <a:pt x="82" y="97"/>
                </a:lnTo>
                <a:lnTo>
                  <a:pt x="80" y="97"/>
                </a:lnTo>
                <a:lnTo>
                  <a:pt x="78" y="97"/>
                </a:lnTo>
                <a:lnTo>
                  <a:pt x="78" y="95"/>
                </a:lnTo>
                <a:lnTo>
                  <a:pt x="78" y="93"/>
                </a:lnTo>
                <a:lnTo>
                  <a:pt x="76" y="91"/>
                </a:lnTo>
                <a:lnTo>
                  <a:pt x="76" y="89"/>
                </a:lnTo>
                <a:lnTo>
                  <a:pt x="74" y="87"/>
                </a:lnTo>
                <a:lnTo>
                  <a:pt x="72" y="85"/>
                </a:lnTo>
                <a:lnTo>
                  <a:pt x="70" y="87"/>
                </a:lnTo>
                <a:lnTo>
                  <a:pt x="68" y="87"/>
                </a:lnTo>
                <a:lnTo>
                  <a:pt x="68" y="89"/>
                </a:lnTo>
                <a:lnTo>
                  <a:pt x="68" y="91"/>
                </a:lnTo>
                <a:lnTo>
                  <a:pt x="68" y="93"/>
                </a:lnTo>
                <a:lnTo>
                  <a:pt x="68" y="95"/>
                </a:lnTo>
                <a:lnTo>
                  <a:pt x="68" y="97"/>
                </a:lnTo>
                <a:lnTo>
                  <a:pt x="60" y="99"/>
                </a:lnTo>
                <a:lnTo>
                  <a:pt x="58" y="97"/>
                </a:lnTo>
                <a:lnTo>
                  <a:pt x="56" y="97"/>
                </a:lnTo>
                <a:lnTo>
                  <a:pt x="54" y="97"/>
                </a:lnTo>
                <a:lnTo>
                  <a:pt x="52" y="97"/>
                </a:lnTo>
                <a:lnTo>
                  <a:pt x="52" y="99"/>
                </a:lnTo>
                <a:lnTo>
                  <a:pt x="52" y="101"/>
                </a:lnTo>
                <a:lnTo>
                  <a:pt x="52" y="103"/>
                </a:lnTo>
                <a:lnTo>
                  <a:pt x="52" y="105"/>
                </a:lnTo>
                <a:lnTo>
                  <a:pt x="50" y="105"/>
                </a:lnTo>
                <a:lnTo>
                  <a:pt x="50" y="107"/>
                </a:lnTo>
                <a:lnTo>
                  <a:pt x="52" y="107"/>
                </a:lnTo>
                <a:lnTo>
                  <a:pt x="54" y="109"/>
                </a:lnTo>
                <a:lnTo>
                  <a:pt x="56" y="109"/>
                </a:lnTo>
                <a:lnTo>
                  <a:pt x="56" y="111"/>
                </a:lnTo>
                <a:lnTo>
                  <a:pt x="54" y="111"/>
                </a:lnTo>
                <a:lnTo>
                  <a:pt x="54" y="113"/>
                </a:lnTo>
                <a:lnTo>
                  <a:pt x="56" y="115"/>
                </a:lnTo>
                <a:lnTo>
                  <a:pt x="58" y="117"/>
                </a:lnTo>
                <a:lnTo>
                  <a:pt x="58" y="119"/>
                </a:lnTo>
                <a:lnTo>
                  <a:pt x="56" y="121"/>
                </a:lnTo>
                <a:lnTo>
                  <a:pt x="58" y="123"/>
                </a:lnTo>
                <a:lnTo>
                  <a:pt x="56" y="125"/>
                </a:lnTo>
                <a:lnTo>
                  <a:pt x="54" y="125"/>
                </a:lnTo>
                <a:lnTo>
                  <a:pt x="52" y="123"/>
                </a:lnTo>
                <a:lnTo>
                  <a:pt x="52" y="121"/>
                </a:lnTo>
                <a:lnTo>
                  <a:pt x="50" y="121"/>
                </a:lnTo>
                <a:lnTo>
                  <a:pt x="48" y="123"/>
                </a:lnTo>
                <a:lnTo>
                  <a:pt x="46" y="125"/>
                </a:lnTo>
                <a:lnTo>
                  <a:pt x="44" y="127"/>
                </a:lnTo>
                <a:lnTo>
                  <a:pt x="44" y="129"/>
                </a:lnTo>
                <a:lnTo>
                  <a:pt x="42" y="127"/>
                </a:lnTo>
                <a:lnTo>
                  <a:pt x="40" y="127"/>
                </a:lnTo>
                <a:lnTo>
                  <a:pt x="40" y="125"/>
                </a:lnTo>
                <a:lnTo>
                  <a:pt x="36" y="121"/>
                </a:lnTo>
                <a:lnTo>
                  <a:pt x="36" y="119"/>
                </a:lnTo>
                <a:lnTo>
                  <a:pt x="34" y="117"/>
                </a:lnTo>
                <a:lnTo>
                  <a:pt x="34" y="115"/>
                </a:lnTo>
                <a:lnTo>
                  <a:pt x="32" y="113"/>
                </a:lnTo>
                <a:lnTo>
                  <a:pt x="30" y="113"/>
                </a:lnTo>
                <a:lnTo>
                  <a:pt x="28" y="111"/>
                </a:lnTo>
                <a:lnTo>
                  <a:pt x="28" y="109"/>
                </a:lnTo>
                <a:lnTo>
                  <a:pt x="26" y="109"/>
                </a:lnTo>
                <a:lnTo>
                  <a:pt x="26" y="107"/>
                </a:lnTo>
                <a:lnTo>
                  <a:pt x="24" y="107"/>
                </a:lnTo>
                <a:lnTo>
                  <a:pt x="22" y="105"/>
                </a:lnTo>
                <a:lnTo>
                  <a:pt x="20" y="103"/>
                </a:lnTo>
                <a:lnTo>
                  <a:pt x="20" y="101"/>
                </a:lnTo>
                <a:lnTo>
                  <a:pt x="18" y="99"/>
                </a:lnTo>
                <a:lnTo>
                  <a:pt x="20" y="99"/>
                </a:lnTo>
                <a:lnTo>
                  <a:pt x="20" y="101"/>
                </a:lnTo>
                <a:lnTo>
                  <a:pt x="22" y="103"/>
                </a:lnTo>
                <a:lnTo>
                  <a:pt x="24" y="101"/>
                </a:lnTo>
                <a:lnTo>
                  <a:pt x="22" y="101"/>
                </a:lnTo>
                <a:lnTo>
                  <a:pt x="20" y="99"/>
                </a:lnTo>
                <a:lnTo>
                  <a:pt x="18" y="99"/>
                </a:lnTo>
                <a:lnTo>
                  <a:pt x="16" y="97"/>
                </a:lnTo>
                <a:lnTo>
                  <a:pt x="14" y="95"/>
                </a:lnTo>
                <a:lnTo>
                  <a:pt x="14" y="93"/>
                </a:lnTo>
                <a:lnTo>
                  <a:pt x="14" y="91"/>
                </a:lnTo>
                <a:lnTo>
                  <a:pt x="12" y="91"/>
                </a:lnTo>
                <a:lnTo>
                  <a:pt x="10" y="89"/>
                </a:lnTo>
                <a:lnTo>
                  <a:pt x="10" y="87"/>
                </a:lnTo>
                <a:lnTo>
                  <a:pt x="12" y="87"/>
                </a:lnTo>
                <a:lnTo>
                  <a:pt x="12" y="89"/>
                </a:lnTo>
                <a:lnTo>
                  <a:pt x="14" y="89"/>
                </a:lnTo>
                <a:lnTo>
                  <a:pt x="12" y="87"/>
                </a:lnTo>
                <a:lnTo>
                  <a:pt x="10" y="87"/>
                </a:lnTo>
                <a:lnTo>
                  <a:pt x="8" y="85"/>
                </a:lnTo>
                <a:lnTo>
                  <a:pt x="8" y="83"/>
                </a:lnTo>
                <a:lnTo>
                  <a:pt x="8" y="81"/>
                </a:lnTo>
                <a:lnTo>
                  <a:pt x="6" y="79"/>
                </a:lnTo>
                <a:lnTo>
                  <a:pt x="6" y="77"/>
                </a:lnTo>
                <a:lnTo>
                  <a:pt x="4" y="75"/>
                </a:lnTo>
                <a:lnTo>
                  <a:pt x="6" y="77"/>
                </a:lnTo>
                <a:lnTo>
                  <a:pt x="8" y="79"/>
                </a:lnTo>
                <a:lnTo>
                  <a:pt x="10" y="81"/>
                </a:lnTo>
                <a:lnTo>
                  <a:pt x="10" y="83"/>
                </a:lnTo>
                <a:lnTo>
                  <a:pt x="12" y="81"/>
                </a:lnTo>
                <a:lnTo>
                  <a:pt x="14" y="81"/>
                </a:lnTo>
                <a:lnTo>
                  <a:pt x="12" y="79"/>
                </a:lnTo>
                <a:lnTo>
                  <a:pt x="12" y="81"/>
                </a:lnTo>
                <a:lnTo>
                  <a:pt x="10" y="79"/>
                </a:lnTo>
                <a:lnTo>
                  <a:pt x="10" y="77"/>
                </a:lnTo>
                <a:lnTo>
                  <a:pt x="10" y="75"/>
                </a:lnTo>
                <a:lnTo>
                  <a:pt x="10" y="77"/>
                </a:lnTo>
                <a:lnTo>
                  <a:pt x="8" y="77"/>
                </a:lnTo>
                <a:lnTo>
                  <a:pt x="6" y="75"/>
                </a:lnTo>
                <a:lnTo>
                  <a:pt x="4" y="73"/>
                </a:lnTo>
                <a:lnTo>
                  <a:pt x="4" y="71"/>
                </a:lnTo>
                <a:lnTo>
                  <a:pt x="4" y="73"/>
                </a:lnTo>
                <a:lnTo>
                  <a:pt x="4" y="71"/>
                </a:lnTo>
                <a:lnTo>
                  <a:pt x="2" y="69"/>
                </a:lnTo>
                <a:lnTo>
                  <a:pt x="4" y="67"/>
                </a:lnTo>
                <a:lnTo>
                  <a:pt x="2" y="6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1" name="Freeform 2385">
            <a:extLst>
              <a:ext uri="{FF2B5EF4-FFF2-40B4-BE49-F238E27FC236}">
                <a16:creationId xmlns:a16="http://schemas.microsoft.com/office/drawing/2014/main" id="{5C0E44A5-B595-4C75-94DA-79BBCE6CCA40}"/>
              </a:ext>
            </a:extLst>
          </p:cNvPr>
          <p:cNvSpPr>
            <a:spLocks/>
          </p:cNvSpPr>
          <p:nvPr/>
        </p:nvSpPr>
        <p:spPr bwMode="auto">
          <a:xfrm>
            <a:off x="4464053" y="3859212"/>
            <a:ext cx="168275" cy="204787"/>
          </a:xfrm>
          <a:custGeom>
            <a:avLst/>
            <a:gdLst>
              <a:gd name="T0" fmla="*/ 0 w 106"/>
              <a:gd name="T1" fmla="*/ 158768662 h 129"/>
              <a:gd name="T2" fmla="*/ 10080625 w 106"/>
              <a:gd name="T3" fmla="*/ 163808963 h 129"/>
              <a:gd name="T4" fmla="*/ 15120938 w 106"/>
              <a:gd name="T5" fmla="*/ 153728362 h 129"/>
              <a:gd name="T6" fmla="*/ 25201563 w 106"/>
              <a:gd name="T7" fmla="*/ 128526861 h 129"/>
              <a:gd name="T8" fmla="*/ 30241875 w 106"/>
              <a:gd name="T9" fmla="*/ 103325360 h 129"/>
              <a:gd name="T10" fmla="*/ 35282188 w 106"/>
              <a:gd name="T11" fmla="*/ 113405961 h 129"/>
              <a:gd name="T12" fmla="*/ 50403125 w 106"/>
              <a:gd name="T13" fmla="*/ 113405961 h 129"/>
              <a:gd name="T14" fmla="*/ 35282188 w 106"/>
              <a:gd name="T15" fmla="*/ 108365660 h 129"/>
              <a:gd name="T16" fmla="*/ 30241875 w 106"/>
              <a:gd name="T17" fmla="*/ 90725403 h 129"/>
              <a:gd name="T18" fmla="*/ 40322500 w 106"/>
              <a:gd name="T19" fmla="*/ 85685103 h 129"/>
              <a:gd name="T20" fmla="*/ 45362813 w 106"/>
              <a:gd name="T21" fmla="*/ 70564203 h 129"/>
              <a:gd name="T22" fmla="*/ 120967500 w 106"/>
              <a:gd name="T23" fmla="*/ 70564203 h 129"/>
              <a:gd name="T24" fmla="*/ 120967500 w 106"/>
              <a:gd name="T25" fmla="*/ 5040300 h 129"/>
              <a:gd name="T26" fmla="*/ 136088438 w 106"/>
              <a:gd name="T27" fmla="*/ 5040300 h 129"/>
              <a:gd name="T28" fmla="*/ 166330313 w 106"/>
              <a:gd name="T29" fmla="*/ 5040300 h 129"/>
              <a:gd name="T30" fmla="*/ 191531875 w 106"/>
              <a:gd name="T31" fmla="*/ 5040300 h 129"/>
              <a:gd name="T32" fmla="*/ 211693125 w 106"/>
              <a:gd name="T33" fmla="*/ 10080600 h 129"/>
              <a:gd name="T34" fmla="*/ 206652813 w 106"/>
              <a:gd name="T35" fmla="*/ 30241801 h 129"/>
              <a:gd name="T36" fmla="*/ 206652813 w 106"/>
              <a:gd name="T37" fmla="*/ 55443302 h 129"/>
              <a:gd name="T38" fmla="*/ 221773750 w 106"/>
              <a:gd name="T39" fmla="*/ 55443302 h 129"/>
              <a:gd name="T40" fmla="*/ 246975313 w 106"/>
              <a:gd name="T41" fmla="*/ 50403002 h 129"/>
              <a:gd name="T42" fmla="*/ 257055938 w 106"/>
              <a:gd name="T43" fmla="*/ 65523903 h 129"/>
              <a:gd name="T44" fmla="*/ 257055938 w 106"/>
              <a:gd name="T45" fmla="*/ 85685103 h 129"/>
              <a:gd name="T46" fmla="*/ 246975313 w 106"/>
              <a:gd name="T47" fmla="*/ 100806004 h 129"/>
              <a:gd name="T48" fmla="*/ 241935000 w 106"/>
              <a:gd name="T49" fmla="*/ 118446261 h 129"/>
              <a:gd name="T50" fmla="*/ 236894688 w 106"/>
              <a:gd name="T51" fmla="*/ 133567161 h 129"/>
              <a:gd name="T52" fmla="*/ 257055938 w 106"/>
              <a:gd name="T53" fmla="*/ 143647762 h 129"/>
              <a:gd name="T54" fmla="*/ 262096250 w 106"/>
              <a:gd name="T55" fmla="*/ 163808963 h 129"/>
              <a:gd name="T56" fmla="*/ 262096250 w 106"/>
              <a:gd name="T57" fmla="*/ 183970163 h 129"/>
              <a:gd name="T58" fmla="*/ 262096250 w 106"/>
              <a:gd name="T59" fmla="*/ 204131364 h 129"/>
              <a:gd name="T60" fmla="*/ 257055938 w 106"/>
              <a:gd name="T61" fmla="*/ 224292565 h 129"/>
              <a:gd name="T62" fmla="*/ 246975313 w 106"/>
              <a:gd name="T63" fmla="*/ 244453766 h 129"/>
              <a:gd name="T64" fmla="*/ 236894688 w 106"/>
              <a:gd name="T65" fmla="*/ 244453766 h 129"/>
              <a:gd name="T66" fmla="*/ 231854375 w 106"/>
              <a:gd name="T67" fmla="*/ 234373165 h 129"/>
              <a:gd name="T68" fmla="*/ 211693125 w 106"/>
              <a:gd name="T69" fmla="*/ 249494066 h 129"/>
              <a:gd name="T70" fmla="*/ 196572188 w 106"/>
              <a:gd name="T71" fmla="*/ 239413465 h 129"/>
              <a:gd name="T72" fmla="*/ 186491563 w 106"/>
              <a:gd name="T73" fmla="*/ 219252265 h 129"/>
              <a:gd name="T74" fmla="*/ 171370625 w 106"/>
              <a:gd name="T75" fmla="*/ 224292565 h 129"/>
              <a:gd name="T76" fmla="*/ 171370625 w 106"/>
              <a:gd name="T77" fmla="*/ 244453766 h 129"/>
              <a:gd name="T78" fmla="*/ 136088438 w 106"/>
              <a:gd name="T79" fmla="*/ 244453766 h 129"/>
              <a:gd name="T80" fmla="*/ 131048125 w 106"/>
              <a:gd name="T81" fmla="*/ 259574666 h 129"/>
              <a:gd name="T82" fmla="*/ 136088438 w 106"/>
              <a:gd name="T83" fmla="*/ 274695567 h 129"/>
              <a:gd name="T84" fmla="*/ 136088438 w 106"/>
              <a:gd name="T85" fmla="*/ 284776167 h 129"/>
              <a:gd name="T86" fmla="*/ 141128750 w 106"/>
              <a:gd name="T87" fmla="*/ 304937368 h 129"/>
              <a:gd name="T88" fmla="*/ 131048125 w 106"/>
              <a:gd name="T89" fmla="*/ 309977668 h 129"/>
              <a:gd name="T90" fmla="*/ 115927188 w 106"/>
              <a:gd name="T91" fmla="*/ 315017968 h 129"/>
              <a:gd name="T92" fmla="*/ 100806250 w 106"/>
              <a:gd name="T93" fmla="*/ 320058269 h 129"/>
              <a:gd name="T94" fmla="*/ 85685313 w 106"/>
              <a:gd name="T95" fmla="*/ 294856768 h 129"/>
              <a:gd name="T96" fmla="*/ 70564375 w 106"/>
              <a:gd name="T97" fmla="*/ 274695567 h 129"/>
              <a:gd name="T98" fmla="*/ 55443438 w 106"/>
              <a:gd name="T99" fmla="*/ 264614966 h 129"/>
              <a:gd name="T100" fmla="*/ 50403125 w 106"/>
              <a:gd name="T101" fmla="*/ 254534366 h 129"/>
              <a:gd name="T102" fmla="*/ 50403125 w 106"/>
              <a:gd name="T103" fmla="*/ 249494066 h 129"/>
              <a:gd name="T104" fmla="*/ 35282188 w 106"/>
              <a:gd name="T105" fmla="*/ 234373165 h 129"/>
              <a:gd name="T106" fmla="*/ 30241875 w 106"/>
              <a:gd name="T107" fmla="*/ 219252265 h 129"/>
              <a:gd name="T108" fmla="*/ 25201563 w 106"/>
              <a:gd name="T109" fmla="*/ 219252265 h 129"/>
              <a:gd name="T110" fmla="*/ 15120938 w 106"/>
              <a:gd name="T111" fmla="*/ 199091064 h 129"/>
              <a:gd name="T112" fmla="*/ 25201563 w 106"/>
              <a:gd name="T113" fmla="*/ 204131364 h 129"/>
              <a:gd name="T114" fmla="*/ 35282188 w 106"/>
              <a:gd name="T115" fmla="*/ 204131364 h 129"/>
              <a:gd name="T116" fmla="*/ 25201563 w 106"/>
              <a:gd name="T117" fmla="*/ 194050764 h 129"/>
              <a:gd name="T118" fmla="*/ 15120938 w 106"/>
              <a:gd name="T119" fmla="*/ 189010464 h 129"/>
              <a:gd name="T120" fmla="*/ 5040313 w 106"/>
              <a:gd name="T121" fmla="*/ 173889563 h 1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6" h="129">
                <a:moveTo>
                  <a:pt x="2" y="67"/>
                </a:move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63"/>
                </a:lnTo>
                <a:lnTo>
                  <a:pt x="2" y="65"/>
                </a:lnTo>
                <a:lnTo>
                  <a:pt x="2" y="63"/>
                </a:lnTo>
                <a:lnTo>
                  <a:pt x="4" y="63"/>
                </a:lnTo>
                <a:lnTo>
                  <a:pt x="4" y="65"/>
                </a:lnTo>
                <a:lnTo>
                  <a:pt x="4" y="67"/>
                </a:lnTo>
                <a:lnTo>
                  <a:pt x="4" y="65"/>
                </a:lnTo>
                <a:lnTo>
                  <a:pt x="4" y="63"/>
                </a:lnTo>
                <a:lnTo>
                  <a:pt x="6" y="63"/>
                </a:lnTo>
                <a:lnTo>
                  <a:pt x="6" y="61"/>
                </a:lnTo>
                <a:lnTo>
                  <a:pt x="8" y="59"/>
                </a:lnTo>
                <a:lnTo>
                  <a:pt x="8" y="57"/>
                </a:lnTo>
                <a:lnTo>
                  <a:pt x="10" y="55"/>
                </a:lnTo>
                <a:lnTo>
                  <a:pt x="10" y="53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0" y="43"/>
                </a:lnTo>
                <a:lnTo>
                  <a:pt x="12" y="41"/>
                </a:lnTo>
                <a:lnTo>
                  <a:pt x="12" y="43"/>
                </a:lnTo>
                <a:lnTo>
                  <a:pt x="12" y="45"/>
                </a:lnTo>
                <a:lnTo>
                  <a:pt x="14" y="45"/>
                </a:lnTo>
                <a:lnTo>
                  <a:pt x="16" y="45"/>
                </a:lnTo>
                <a:lnTo>
                  <a:pt x="18" y="45"/>
                </a:lnTo>
                <a:lnTo>
                  <a:pt x="18" y="47"/>
                </a:lnTo>
                <a:lnTo>
                  <a:pt x="20" y="45"/>
                </a:lnTo>
                <a:lnTo>
                  <a:pt x="22" y="45"/>
                </a:lnTo>
                <a:lnTo>
                  <a:pt x="22" y="43"/>
                </a:lnTo>
                <a:lnTo>
                  <a:pt x="18" y="43"/>
                </a:lnTo>
                <a:lnTo>
                  <a:pt x="16" y="43"/>
                </a:lnTo>
                <a:lnTo>
                  <a:pt x="14" y="43"/>
                </a:lnTo>
                <a:lnTo>
                  <a:pt x="14" y="41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12" y="36"/>
                </a:lnTo>
                <a:lnTo>
                  <a:pt x="14" y="36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4" y="30"/>
                </a:ln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0" y="30"/>
                </a:lnTo>
                <a:lnTo>
                  <a:pt x="22" y="28"/>
                </a:lnTo>
                <a:lnTo>
                  <a:pt x="46" y="28"/>
                </a:lnTo>
                <a:lnTo>
                  <a:pt x="48" y="28"/>
                </a:lnTo>
                <a:lnTo>
                  <a:pt x="48" y="14"/>
                </a:lnTo>
                <a:lnTo>
                  <a:pt x="48" y="12"/>
                </a:lnTo>
                <a:lnTo>
                  <a:pt x="48" y="4"/>
                </a:lnTo>
                <a:lnTo>
                  <a:pt x="48" y="2"/>
                </a:lnTo>
                <a:lnTo>
                  <a:pt x="50" y="2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4" y="2"/>
                </a:lnTo>
                <a:lnTo>
                  <a:pt x="60" y="2"/>
                </a:lnTo>
                <a:lnTo>
                  <a:pt x="62" y="2"/>
                </a:lnTo>
                <a:lnTo>
                  <a:pt x="64" y="2"/>
                </a:lnTo>
                <a:lnTo>
                  <a:pt x="66" y="0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4"/>
                </a:lnTo>
                <a:lnTo>
                  <a:pt x="84" y="6"/>
                </a:lnTo>
                <a:lnTo>
                  <a:pt x="82" y="8"/>
                </a:lnTo>
                <a:lnTo>
                  <a:pt x="82" y="10"/>
                </a:lnTo>
                <a:lnTo>
                  <a:pt x="82" y="12"/>
                </a:lnTo>
                <a:lnTo>
                  <a:pt x="80" y="14"/>
                </a:lnTo>
                <a:lnTo>
                  <a:pt x="80" y="16"/>
                </a:lnTo>
                <a:lnTo>
                  <a:pt x="82" y="18"/>
                </a:lnTo>
                <a:lnTo>
                  <a:pt x="82" y="20"/>
                </a:lnTo>
                <a:lnTo>
                  <a:pt x="82" y="22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8" y="22"/>
                </a:lnTo>
                <a:lnTo>
                  <a:pt x="90" y="20"/>
                </a:lnTo>
                <a:lnTo>
                  <a:pt x="92" y="20"/>
                </a:lnTo>
                <a:lnTo>
                  <a:pt x="94" y="20"/>
                </a:lnTo>
                <a:lnTo>
                  <a:pt x="98" y="20"/>
                </a:lnTo>
                <a:lnTo>
                  <a:pt x="100" y="20"/>
                </a:lnTo>
                <a:lnTo>
                  <a:pt x="102" y="22"/>
                </a:lnTo>
                <a:lnTo>
                  <a:pt x="102" y="24"/>
                </a:lnTo>
                <a:lnTo>
                  <a:pt x="102" y="26"/>
                </a:lnTo>
                <a:lnTo>
                  <a:pt x="104" y="28"/>
                </a:lnTo>
                <a:lnTo>
                  <a:pt x="104" y="30"/>
                </a:lnTo>
                <a:lnTo>
                  <a:pt x="104" y="32"/>
                </a:lnTo>
                <a:lnTo>
                  <a:pt x="104" y="34"/>
                </a:lnTo>
                <a:lnTo>
                  <a:pt x="102" y="34"/>
                </a:lnTo>
                <a:lnTo>
                  <a:pt x="102" y="36"/>
                </a:lnTo>
                <a:lnTo>
                  <a:pt x="102" y="38"/>
                </a:lnTo>
                <a:lnTo>
                  <a:pt x="100" y="38"/>
                </a:lnTo>
                <a:lnTo>
                  <a:pt x="98" y="38"/>
                </a:lnTo>
                <a:lnTo>
                  <a:pt x="98" y="40"/>
                </a:lnTo>
                <a:lnTo>
                  <a:pt x="96" y="41"/>
                </a:lnTo>
                <a:lnTo>
                  <a:pt x="94" y="41"/>
                </a:lnTo>
                <a:lnTo>
                  <a:pt x="94" y="43"/>
                </a:lnTo>
                <a:lnTo>
                  <a:pt x="94" y="45"/>
                </a:lnTo>
                <a:lnTo>
                  <a:pt x="96" y="47"/>
                </a:lnTo>
                <a:lnTo>
                  <a:pt x="94" y="47"/>
                </a:lnTo>
                <a:lnTo>
                  <a:pt x="94" y="49"/>
                </a:lnTo>
                <a:lnTo>
                  <a:pt x="94" y="51"/>
                </a:lnTo>
                <a:lnTo>
                  <a:pt x="94" y="53"/>
                </a:lnTo>
                <a:lnTo>
                  <a:pt x="96" y="53"/>
                </a:lnTo>
                <a:lnTo>
                  <a:pt x="98" y="53"/>
                </a:lnTo>
                <a:lnTo>
                  <a:pt x="98" y="55"/>
                </a:lnTo>
                <a:lnTo>
                  <a:pt x="100" y="57"/>
                </a:lnTo>
                <a:lnTo>
                  <a:pt x="102" y="57"/>
                </a:lnTo>
                <a:lnTo>
                  <a:pt x="104" y="59"/>
                </a:lnTo>
                <a:lnTo>
                  <a:pt x="106" y="61"/>
                </a:lnTo>
                <a:lnTo>
                  <a:pt x="106" y="63"/>
                </a:lnTo>
                <a:lnTo>
                  <a:pt x="104" y="65"/>
                </a:lnTo>
                <a:lnTo>
                  <a:pt x="104" y="67"/>
                </a:lnTo>
                <a:lnTo>
                  <a:pt x="104" y="69"/>
                </a:lnTo>
                <a:lnTo>
                  <a:pt x="104" y="71"/>
                </a:lnTo>
                <a:lnTo>
                  <a:pt x="104" y="73"/>
                </a:lnTo>
                <a:lnTo>
                  <a:pt x="104" y="75"/>
                </a:lnTo>
                <a:lnTo>
                  <a:pt x="106" y="77"/>
                </a:lnTo>
                <a:lnTo>
                  <a:pt x="104" y="79"/>
                </a:lnTo>
                <a:lnTo>
                  <a:pt x="104" y="81"/>
                </a:lnTo>
                <a:lnTo>
                  <a:pt x="104" y="83"/>
                </a:lnTo>
                <a:lnTo>
                  <a:pt x="104" y="85"/>
                </a:lnTo>
                <a:lnTo>
                  <a:pt x="104" y="87"/>
                </a:lnTo>
                <a:lnTo>
                  <a:pt x="102" y="87"/>
                </a:lnTo>
                <a:lnTo>
                  <a:pt x="102" y="89"/>
                </a:lnTo>
                <a:lnTo>
                  <a:pt x="100" y="91"/>
                </a:lnTo>
                <a:lnTo>
                  <a:pt x="100" y="93"/>
                </a:lnTo>
                <a:lnTo>
                  <a:pt x="100" y="95"/>
                </a:lnTo>
                <a:lnTo>
                  <a:pt x="98" y="97"/>
                </a:lnTo>
                <a:lnTo>
                  <a:pt x="98" y="99"/>
                </a:lnTo>
                <a:lnTo>
                  <a:pt x="96" y="99"/>
                </a:lnTo>
                <a:lnTo>
                  <a:pt x="94" y="99"/>
                </a:lnTo>
                <a:lnTo>
                  <a:pt x="94" y="97"/>
                </a:lnTo>
                <a:lnTo>
                  <a:pt x="94" y="95"/>
                </a:lnTo>
                <a:lnTo>
                  <a:pt x="92" y="93"/>
                </a:lnTo>
                <a:lnTo>
                  <a:pt x="92" y="91"/>
                </a:lnTo>
                <a:lnTo>
                  <a:pt x="92" y="93"/>
                </a:lnTo>
                <a:lnTo>
                  <a:pt x="90" y="95"/>
                </a:lnTo>
                <a:lnTo>
                  <a:pt x="88" y="97"/>
                </a:lnTo>
                <a:lnTo>
                  <a:pt x="86" y="99"/>
                </a:lnTo>
                <a:lnTo>
                  <a:pt x="84" y="99"/>
                </a:lnTo>
                <a:lnTo>
                  <a:pt x="82" y="97"/>
                </a:lnTo>
                <a:lnTo>
                  <a:pt x="80" y="97"/>
                </a:lnTo>
                <a:lnTo>
                  <a:pt x="78" y="97"/>
                </a:lnTo>
                <a:lnTo>
                  <a:pt x="78" y="95"/>
                </a:lnTo>
                <a:lnTo>
                  <a:pt x="78" y="93"/>
                </a:lnTo>
                <a:lnTo>
                  <a:pt x="76" y="91"/>
                </a:lnTo>
                <a:lnTo>
                  <a:pt x="76" y="89"/>
                </a:lnTo>
                <a:lnTo>
                  <a:pt x="74" y="87"/>
                </a:lnTo>
                <a:lnTo>
                  <a:pt x="72" y="85"/>
                </a:lnTo>
                <a:lnTo>
                  <a:pt x="70" y="87"/>
                </a:lnTo>
                <a:lnTo>
                  <a:pt x="68" y="87"/>
                </a:lnTo>
                <a:lnTo>
                  <a:pt x="68" y="89"/>
                </a:lnTo>
                <a:lnTo>
                  <a:pt x="68" y="91"/>
                </a:lnTo>
                <a:lnTo>
                  <a:pt x="68" y="93"/>
                </a:lnTo>
                <a:lnTo>
                  <a:pt x="68" y="95"/>
                </a:lnTo>
                <a:lnTo>
                  <a:pt x="68" y="97"/>
                </a:lnTo>
                <a:lnTo>
                  <a:pt x="60" y="99"/>
                </a:lnTo>
                <a:lnTo>
                  <a:pt x="58" y="97"/>
                </a:lnTo>
                <a:lnTo>
                  <a:pt x="56" y="97"/>
                </a:lnTo>
                <a:lnTo>
                  <a:pt x="54" y="97"/>
                </a:lnTo>
                <a:lnTo>
                  <a:pt x="52" y="97"/>
                </a:lnTo>
                <a:lnTo>
                  <a:pt x="52" y="99"/>
                </a:lnTo>
                <a:lnTo>
                  <a:pt x="52" y="101"/>
                </a:lnTo>
                <a:lnTo>
                  <a:pt x="52" y="103"/>
                </a:lnTo>
                <a:lnTo>
                  <a:pt x="52" y="105"/>
                </a:lnTo>
                <a:lnTo>
                  <a:pt x="50" y="105"/>
                </a:lnTo>
                <a:lnTo>
                  <a:pt x="50" y="107"/>
                </a:lnTo>
                <a:lnTo>
                  <a:pt x="52" y="107"/>
                </a:lnTo>
                <a:lnTo>
                  <a:pt x="54" y="109"/>
                </a:lnTo>
                <a:lnTo>
                  <a:pt x="56" y="109"/>
                </a:lnTo>
                <a:lnTo>
                  <a:pt x="56" y="111"/>
                </a:lnTo>
                <a:lnTo>
                  <a:pt x="54" y="111"/>
                </a:lnTo>
                <a:lnTo>
                  <a:pt x="54" y="113"/>
                </a:lnTo>
                <a:lnTo>
                  <a:pt x="56" y="115"/>
                </a:lnTo>
                <a:lnTo>
                  <a:pt x="58" y="117"/>
                </a:lnTo>
                <a:lnTo>
                  <a:pt x="58" y="119"/>
                </a:lnTo>
                <a:lnTo>
                  <a:pt x="56" y="121"/>
                </a:lnTo>
                <a:lnTo>
                  <a:pt x="58" y="123"/>
                </a:lnTo>
                <a:lnTo>
                  <a:pt x="56" y="125"/>
                </a:lnTo>
                <a:lnTo>
                  <a:pt x="54" y="125"/>
                </a:lnTo>
                <a:lnTo>
                  <a:pt x="52" y="123"/>
                </a:lnTo>
                <a:lnTo>
                  <a:pt x="52" y="121"/>
                </a:lnTo>
                <a:lnTo>
                  <a:pt x="50" y="121"/>
                </a:lnTo>
                <a:lnTo>
                  <a:pt x="48" y="123"/>
                </a:lnTo>
                <a:lnTo>
                  <a:pt x="46" y="125"/>
                </a:lnTo>
                <a:lnTo>
                  <a:pt x="44" y="127"/>
                </a:lnTo>
                <a:lnTo>
                  <a:pt x="44" y="129"/>
                </a:lnTo>
                <a:lnTo>
                  <a:pt x="42" y="127"/>
                </a:lnTo>
                <a:lnTo>
                  <a:pt x="40" y="127"/>
                </a:lnTo>
                <a:lnTo>
                  <a:pt x="40" y="125"/>
                </a:lnTo>
                <a:lnTo>
                  <a:pt x="36" y="121"/>
                </a:lnTo>
                <a:lnTo>
                  <a:pt x="36" y="119"/>
                </a:lnTo>
                <a:lnTo>
                  <a:pt x="34" y="117"/>
                </a:lnTo>
                <a:lnTo>
                  <a:pt x="34" y="115"/>
                </a:lnTo>
                <a:lnTo>
                  <a:pt x="32" y="113"/>
                </a:lnTo>
                <a:lnTo>
                  <a:pt x="30" y="113"/>
                </a:lnTo>
                <a:lnTo>
                  <a:pt x="28" y="111"/>
                </a:lnTo>
                <a:lnTo>
                  <a:pt x="28" y="109"/>
                </a:lnTo>
                <a:lnTo>
                  <a:pt x="26" y="109"/>
                </a:lnTo>
                <a:lnTo>
                  <a:pt x="26" y="107"/>
                </a:lnTo>
                <a:lnTo>
                  <a:pt x="24" y="107"/>
                </a:lnTo>
                <a:lnTo>
                  <a:pt x="22" y="105"/>
                </a:lnTo>
                <a:lnTo>
                  <a:pt x="20" y="103"/>
                </a:lnTo>
                <a:lnTo>
                  <a:pt x="20" y="101"/>
                </a:lnTo>
                <a:lnTo>
                  <a:pt x="18" y="99"/>
                </a:lnTo>
                <a:lnTo>
                  <a:pt x="20" y="99"/>
                </a:lnTo>
                <a:lnTo>
                  <a:pt x="20" y="101"/>
                </a:lnTo>
                <a:lnTo>
                  <a:pt x="22" y="103"/>
                </a:lnTo>
                <a:lnTo>
                  <a:pt x="24" y="101"/>
                </a:lnTo>
                <a:lnTo>
                  <a:pt x="22" y="101"/>
                </a:lnTo>
                <a:lnTo>
                  <a:pt x="20" y="99"/>
                </a:lnTo>
                <a:lnTo>
                  <a:pt x="18" y="99"/>
                </a:lnTo>
                <a:lnTo>
                  <a:pt x="16" y="97"/>
                </a:lnTo>
                <a:lnTo>
                  <a:pt x="14" y="95"/>
                </a:lnTo>
                <a:lnTo>
                  <a:pt x="14" y="93"/>
                </a:lnTo>
                <a:lnTo>
                  <a:pt x="14" y="91"/>
                </a:lnTo>
                <a:lnTo>
                  <a:pt x="12" y="91"/>
                </a:lnTo>
                <a:lnTo>
                  <a:pt x="10" y="89"/>
                </a:lnTo>
                <a:lnTo>
                  <a:pt x="10" y="87"/>
                </a:lnTo>
                <a:lnTo>
                  <a:pt x="12" y="87"/>
                </a:lnTo>
                <a:lnTo>
                  <a:pt x="12" y="89"/>
                </a:lnTo>
                <a:lnTo>
                  <a:pt x="14" y="89"/>
                </a:lnTo>
                <a:lnTo>
                  <a:pt x="12" y="87"/>
                </a:lnTo>
                <a:lnTo>
                  <a:pt x="10" y="87"/>
                </a:lnTo>
                <a:lnTo>
                  <a:pt x="8" y="85"/>
                </a:lnTo>
                <a:lnTo>
                  <a:pt x="8" y="83"/>
                </a:lnTo>
                <a:lnTo>
                  <a:pt x="8" y="81"/>
                </a:lnTo>
                <a:lnTo>
                  <a:pt x="6" y="79"/>
                </a:lnTo>
                <a:lnTo>
                  <a:pt x="6" y="77"/>
                </a:lnTo>
                <a:lnTo>
                  <a:pt x="4" y="75"/>
                </a:lnTo>
                <a:lnTo>
                  <a:pt x="6" y="77"/>
                </a:lnTo>
                <a:lnTo>
                  <a:pt x="8" y="79"/>
                </a:lnTo>
                <a:lnTo>
                  <a:pt x="10" y="81"/>
                </a:lnTo>
                <a:lnTo>
                  <a:pt x="10" y="83"/>
                </a:lnTo>
                <a:lnTo>
                  <a:pt x="12" y="81"/>
                </a:lnTo>
                <a:lnTo>
                  <a:pt x="14" y="81"/>
                </a:lnTo>
                <a:lnTo>
                  <a:pt x="12" y="79"/>
                </a:lnTo>
                <a:lnTo>
                  <a:pt x="12" y="81"/>
                </a:lnTo>
                <a:lnTo>
                  <a:pt x="10" y="79"/>
                </a:lnTo>
                <a:lnTo>
                  <a:pt x="10" y="77"/>
                </a:lnTo>
                <a:lnTo>
                  <a:pt x="10" y="75"/>
                </a:lnTo>
                <a:lnTo>
                  <a:pt x="10" y="77"/>
                </a:lnTo>
                <a:lnTo>
                  <a:pt x="8" y="77"/>
                </a:lnTo>
                <a:lnTo>
                  <a:pt x="6" y="75"/>
                </a:lnTo>
                <a:lnTo>
                  <a:pt x="4" y="73"/>
                </a:lnTo>
                <a:lnTo>
                  <a:pt x="4" y="71"/>
                </a:lnTo>
                <a:lnTo>
                  <a:pt x="4" y="73"/>
                </a:lnTo>
                <a:lnTo>
                  <a:pt x="4" y="71"/>
                </a:lnTo>
                <a:lnTo>
                  <a:pt x="2" y="69"/>
                </a:lnTo>
                <a:lnTo>
                  <a:pt x="4" y="67"/>
                </a:lnTo>
                <a:lnTo>
                  <a:pt x="2" y="6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2" name="Freeform 2386">
            <a:extLst>
              <a:ext uri="{FF2B5EF4-FFF2-40B4-BE49-F238E27FC236}">
                <a16:creationId xmlns:a16="http://schemas.microsoft.com/office/drawing/2014/main" id="{E0B7FE3F-9DBC-44EA-A5A7-F1F436A26966}"/>
              </a:ext>
            </a:extLst>
          </p:cNvPr>
          <p:cNvSpPr>
            <a:spLocks/>
          </p:cNvSpPr>
          <p:nvPr/>
        </p:nvSpPr>
        <p:spPr bwMode="auto">
          <a:xfrm>
            <a:off x="4657725" y="2344738"/>
            <a:ext cx="171450" cy="88900"/>
          </a:xfrm>
          <a:custGeom>
            <a:avLst/>
            <a:gdLst>
              <a:gd name="T0" fmla="*/ 5040313 w 108"/>
              <a:gd name="T1" fmla="*/ 80645000 h 56"/>
              <a:gd name="T2" fmla="*/ 15120938 w 108"/>
              <a:gd name="T3" fmla="*/ 75604688 h 56"/>
              <a:gd name="T4" fmla="*/ 15120938 w 108"/>
              <a:gd name="T5" fmla="*/ 55443438 h 56"/>
              <a:gd name="T6" fmla="*/ 20161250 w 108"/>
              <a:gd name="T7" fmla="*/ 50403125 h 56"/>
              <a:gd name="T8" fmla="*/ 15120938 w 108"/>
              <a:gd name="T9" fmla="*/ 40322500 h 56"/>
              <a:gd name="T10" fmla="*/ 25201563 w 108"/>
              <a:gd name="T11" fmla="*/ 45362813 h 56"/>
              <a:gd name="T12" fmla="*/ 35282188 w 108"/>
              <a:gd name="T13" fmla="*/ 40322500 h 56"/>
              <a:gd name="T14" fmla="*/ 40322500 w 108"/>
              <a:gd name="T15" fmla="*/ 25201563 h 56"/>
              <a:gd name="T16" fmla="*/ 50403125 w 108"/>
              <a:gd name="T17" fmla="*/ 30241875 h 56"/>
              <a:gd name="T18" fmla="*/ 55443438 w 108"/>
              <a:gd name="T19" fmla="*/ 35282188 h 56"/>
              <a:gd name="T20" fmla="*/ 65524063 w 108"/>
              <a:gd name="T21" fmla="*/ 40322500 h 56"/>
              <a:gd name="T22" fmla="*/ 80645000 w 108"/>
              <a:gd name="T23" fmla="*/ 40322500 h 56"/>
              <a:gd name="T24" fmla="*/ 90725625 w 108"/>
              <a:gd name="T25" fmla="*/ 40322500 h 56"/>
              <a:gd name="T26" fmla="*/ 105846563 w 108"/>
              <a:gd name="T27" fmla="*/ 35282188 h 56"/>
              <a:gd name="T28" fmla="*/ 105846563 w 108"/>
              <a:gd name="T29" fmla="*/ 30241875 h 56"/>
              <a:gd name="T30" fmla="*/ 115927188 w 108"/>
              <a:gd name="T31" fmla="*/ 25201563 h 56"/>
              <a:gd name="T32" fmla="*/ 136088438 w 108"/>
              <a:gd name="T33" fmla="*/ 20161250 h 56"/>
              <a:gd name="T34" fmla="*/ 136088438 w 108"/>
              <a:gd name="T35" fmla="*/ 15120938 h 56"/>
              <a:gd name="T36" fmla="*/ 146169063 w 108"/>
              <a:gd name="T37" fmla="*/ 20161250 h 56"/>
              <a:gd name="T38" fmla="*/ 161290000 w 108"/>
              <a:gd name="T39" fmla="*/ 15120938 h 56"/>
              <a:gd name="T40" fmla="*/ 171370625 w 108"/>
              <a:gd name="T41" fmla="*/ 15120938 h 56"/>
              <a:gd name="T42" fmla="*/ 181451250 w 108"/>
              <a:gd name="T43" fmla="*/ 0 h 56"/>
              <a:gd name="T44" fmla="*/ 201612500 w 108"/>
              <a:gd name="T45" fmla="*/ 0 h 56"/>
              <a:gd name="T46" fmla="*/ 206652813 w 108"/>
              <a:gd name="T47" fmla="*/ 0 h 56"/>
              <a:gd name="T48" fmla="*/ 221773750 w 108"/>
              <a:gd name="T49" fmla="*/ 10080625 h 56"/>
              <a:gd name="T50" fmla="*/ 236894688 w 108"/>
              <a:gd name="T51" fmla="*/ 10080625 h 56"/>
              <a:gd name="T52" fmla="*/ 246975313 w 108"/>
              <a:gd name="T53" fmla="*/ 10080625 h 56"/>
              <a:gd name="T54" fmla="*/ 262096250 w 108"/>
              <a:gd name="T55" fmla="*/ 20161250 h 56"/>
              <a:gd name="T56" fmla="*/ 272176875 w 108"/>
              <a:gd name="T57" fmla="*/ 25201563 h 56"/>
              <a:gd name="T58" fmla="*/ 267136563 w 108"/>
              <a:gd name="T59" fmla="*/ 40322500 h 56"/>
              <a:gd name="T60" fmla="*/ 246975313 w 108"/>
              <a:gd name="T61" fmla="*/ 45362813 h 56"/>
              <a:gd name="T62" fmla="*/ 241935000 w 108"/>
              <a:gd name="T63" fmla="*/ 55443438 h 56"/>
              <a:gd name="T64" fmla="*/ 231854375 w 108"/>
              <a:gd name="T65" fmla="*/ 70564375 h 56"/>
              <a:gd name="T66" fmla="*/ 226814063 w 108"/>
              <a:gd name="T67" fmla="*/ 80645000 h 56"/>
              <a:gd name="T68" fmla="*/ 221773750 w 108"/>
              <a:gd name="T69" fmla="*/ 95765938 h 56"/>
              <a:gd name="T70" fmla="*/ 211693125 w 108"/>
              <a:gd name="T71" fmla="*/ 100806250 h 56"/>
              <a:gd name="T72" fmla="*/ 206652813 w 108"/>
              <a:gd name="T73" fmla="*/ 115927188 h 56"/>
              <a:gd name="T74" fmla="*/ 191531875 w 108"/>
              <a:gd name="T75" fmla="*/ 115927188 h 56"/>
              <a:gd name="T76" fmla="*/ 186491563 w 108"/>
              <a:gd name="T77" fmla="*/ 120967500 h 56"/>
              <a:gd name="T78" fmla="*/ 171370625 w 108"/>
              <a:gd name="T79" fmla="*/ 126007813 h 56"/>
              <a:gd name="T80" fmla="*/ 161290000 w 108"/>
              <a:gd name="T81" fmla="*/ 120967500 h 56"/>
              <a:gd name="T82" fmla="*/ 146169063 w 108"/>
              <a:gd name="T83" fmla="*/ 120967500 h 56"/>
              <a:gd name="T84" fmla="*/ 131048125 w 108"/>
              <a:gd name="T85" fmla="*/ 131048125 h 56"/>
              <a:gd name="T86" fmla="*/ 115927188 w 108"/>
              <a:gd name="T87" fmla="*/ 131048125 h 56"/>
              <a:gd name="T88" fmla="*/ 105846563 w 108"/>
              <a:gd name="T89" fmla="*/ 136088438 h 56"/>
              <a:gd name="T90" fmla="*/ 95765938 w 108"/>
              <a:gd name="T91" fmla="*/ 141128750 h 56"/>
              <a:gd name="T92" fmla="*/ 80645000 w 108"/>
              <a:gd name="T93" fmla="*/ 141128750 h 56"/>
              <a:gd name="T94" fmla="*/ 65524063 w 108"/>
              <a:gd name="T95" fmla="*/ 136088438 h 56"/>
              <a:gd name="T96" fmla="*/ 55443438 w 108"/>
              <a:gd name="T97" fmla="*/ 131048125 h 56"/>
              <a:gd name="T98" fmla="*/ 50403125 w 108"/>
              <a:gd name="T99" fmla="*/ 131048125 h 56"/>
              <a:gd name="T100" fmla="*/ 50403125 w 108"/>
              <a:gd name="T101" fmla="*/ 126007813 h 56"/>
              <a:gd name="T102" fmla="*/ 45362813 w 108"/>
              <a:gd name="T103" fmla="*/ 126007813 h 56"/>
              <a:gd name="T104" fmla="*/ 35282188 w 108"/>
              <a:gd name="T105" fmla="*/ 115927188 h 56"/>
              <a:gd name="T106" fmla="*/ 30241875 w 108"/>
              <a:gd name="T107" fmla="*/ 110886875 h 56"/>
              <a:gd name="T108" fmla="*/ 10080625 w 108"/>
              <a:gd name="T109" fmla="*/ 95765938 h 56"/>
              <a:gd name="T110" fmla="*/ 5040313 w 108"/>
              <a:gd name="T111" fmla="*/ 85685313 h 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8" h="56">
                <a:moveTo>
                  <a:pt x="0" y="34"/>
                </a:moveTo>
                <a:lnTo>
                  <a:pt x="2" y="32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4" y="16"/>
                </a:lnTo>
                <a:lnTo>
                  <a:pt x="14" y="14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2" y="14"/>
                </a:lnTo>
                <a:lnTo>
                  <a:pt x="44" y="14"/>
                </a:lnTo>
                <a:lnTo>
                  <a:pt x="42" y="14"/>
                </a:lnTo>
                <a:lnTo>
                  <a:pt x="42" y="12"/>
                </a:lnTo>
                <a:lnTo>
                  <a:pt x="44" y="10"/>
                </a:lnTo>
                <a:lnTo>
                  <a:pt x="46" y="10"/>
                </a:lnTo>
                <a:lnTo>
                  <a:pt x="48" y="10"/>
                </a:lnTo>
                <a:lnTo>
                  <a:pt x="50" y="10"/>
                </a:lnTo>
                <a:lnTo>
                  <a:pt x="54" y="8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68" y="4"/>
                </a:lnTo>
                <a:lnTo>
                  <a:pt x="70" y="2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6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8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4"/>
                </a:lnTo>
                <a:lnTo>
                  <a:pt x="96" y="2"/>
                </a:lnTo>
                <a:lnTo>
                  <a:pt x="98" y="4"/>
                </a:lnTo>
                <a:lnTo>
                  <a:pt x="100" y="6"/>
                </a:lnTo>
                <a:lnTo>
                  <a:pt x="102" y="6"/>
                </a:lnTo>
                <a:lnTo>
                  <a:pt x="104" y="8"/>
                </a:lnTo>
                <a:lnTo>
                  <a:pt x="108" y="8"/>
                </a:lnTo>
                <a:lnTo>
                  <a:pt x="108" y="10"/>
                </a:lnTo>
                <a:lnTo>
                  <a:pt x="108" y="12"/>
                </a:lnTo>
                <a:lnTo>
                  <a:pt x="108" y="14"/>
                </a:lnTo>
                <a:lnTo>
                  <a:pt x="106" y="14"/>
                </a:lnTo>
                <a:lnTo>
                  <a:pt x="106" y="16"/>
                </a:lnTo>
                <a:lnTo>
                  <a:pt x="102" y="16"/>
                </a:lnTo>
                <a:lnTo>
                  <a:pt x="100" y="16"/>
                </a:lnTo>
                <a:lnTo>
                  <a:pt x="98" y="18"/>
                </a:lnTo>
                <a:lnTo>
                  <a:pt x="96" y="20"/>
                </a:lnTo>
                <a:lnTo>
                  <a:pt x="94" y="22"/>
                </a:lnTo>
                <a:lnTo>
                  <a:pt x="96" y="22"/>
                </a:lnTo>
                <a:lnTo>
                  <a:pt x="94" y="24"/>
                </a:lnTo>
                <a:lnTo>
                  <a:pt x="92" y="26"/>
                </a:lnTo>
                <a:lnTo>
                  <a:pt x="92" y="28"/>
                </a:lnTo>
                <a:lnTo>
                  <a:pt x="92" y="30"/>
                </a:lnTo>
                <a:lnTo>
                  <a:pt x="90" y="30"/>
                </a:lnTo>
                <a:lnTo>
                  <a:pt x="90" y="32"/>
                </a:lnTo>
                <a:lnTo>
                  <a:pt x="88" y="34"/>
                </a:lnTo>
                <a:lnTo>
                  <a:pt x="88" y="36"/>
                </a:lnTo>
                <a:lnTo>
                  <a:pt x="88" y="38"/>
                </a:lnTo>
                <a:lnTo>
                  <a:pt x="86" y="38"/>
                </a:lnTo>
                <a:lnTo>
                  <a:pt x="84" y="38"/>
                </a:lnTo>
                <a:lnTo>
                  <a:pt x="84" y="40"/>
                </a:lnTo>
                <a:lnTo>
                  <a:pt x="84" y="42"/>
                </a:lnTo>
                <a:lnTo>
                  <a:pt x="84" y="44"/>
                </a:lnTo>
                <a:lnTo>
                  <a:pt x="82" y="46"/>
                </a:lnTo>
                <a:lnTo>
                  <a:pt x="80" y="46"/>
                </a:lnTo>
                <a:lnTo>
                  <a:pt x="78" y="46"/>
                </a:lnTo>
                <a:lnTo>
                  <a:pt x="76" y="46"/>
                </a:lnTo>
                <a:lnTo>
                  <a:pt x="76" y="48"/>
                </a:lnTo>
                <a:lnTo>
                  <a:pt x="74" y="48"/>
                </a:lnTo>
                <a:lnTo>
                  <a:pt x="72" y="48"/>
                </a:lnTo>
                <a:lnTo>
                  <a:pt x="70" y="48"/>
                </a:lnTo>
                <a:lnTo>
                  <a:pt x="68" y="50"/>
                </a:lnTo>
                <a:lnTo>
                  <a:pt x="66" y="48"/>
                </a:lnTo>
                <a:lnTo>
                  <a:pt x="64" y="48"/>
                </a:lnTo>
                <a:lnTo>
                  <a:pt x="62" y="48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6" y="50"/>
                </a:lnTo>
                <a:lnTo>
                  <a:pt x="54" y="50"/>
                </a:lnTo>
                <a:lnTo>
                  <a:pt x="52" y="52"/>
                </a:lnTo>
                <a:lnTo>
                  <a:pt x="50" y="52"/>
                </a:lnTo>
                <a:lnTo>
                  <a:pt x="48" y="52"/>
                </a:lnTo>
                <a:lnTo>
                  <a:pt x="46" y="52"/>
                </a:lnTo>
                <a:lnTo>
                  <a:pt x="44" y="54"/>
                </a:lnTo>
                <a:lnTo>
                  <a:pt x="42" y="54"/>
                </a:lnTo>
                <a:lnTo>
                  <a:pt x="40" y="56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30" y="56"/>
                </a:lnTo>
                <a:lnTo>
                  <a:pt x="28" y="56"/>
                </a:lnTo>
                <a:lnTo>
                  <a:pt x="26" y="54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18" y="50"/>
                </a:lnTo>
                <a:lnTo>
                  <a:pt x="18" y="48"/>
                </a:lnTo>
                <a:lnTo>
                  <a:pt x="16" y="48"/>
                </a:lnTo>
                <a:lnTo>
                  <a:pt x="14" y="46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8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2" y="34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3" name="Freeform 2387">
            <a:extLst>
              <a:ext uri="{FF2B5EF4-FFF2-40B4-BE49-F238E27FC236}">
                <a16:creationId xmlns:a16="http://schemas.microsoft.com/office/drawing/2014/main" id="{2A5EC5B2-7EE6-412A-A269-5FCBD79518E6}"/>
              </a:ext>
            </a:extLst>
          </p:cNvPr>
          <p:cNvSpPr>
            <a:spLocks/>
          </p:cNvSpPr>
          <p:nvPr/>
        </p:nvSpPr>
        <p:spPr bwMode="auto">
          <a:xfrm>
            <a:off x="4657725" y="2344738"/>
            <a:ext cx="171450" cy="88900"/>
          </a:xfrm>
          <a:custGeom>
            <a:avLst/>
            <a:gdLst>
              <a:gd name="T0" fmla="*/ 5040313 w 108"/>
              <a:gd name="T1" fmla="*/ 80645000 h 56"/>
              <a:gd name="T2" fmla="*/ 15120938 w 108"/>
              <a:gd name="T3" fmla="*/ 75604688 h 56"/>
              <a:gd name="T4" fmla="*/ 15120938 w 108"/>
              <a:gd name="T5" fmla="*/ 55443438 h 56"/>
              <a:gd name="T6" fmla="*/ 20161250 w 108"/>
              <a:gd name="T7" fmla="*/ 50403125 h 56"/>
              <a:gd name="T8" fmla="*/ 15120938 w 108"/>
              <a:gd name="T9" fmla="*/ 40322500 h 56"/>
              <a:gd name="T10" fmla="*/ 25201563 w 108"/>
              <a:gd name="T11" fmla="*/ 45362813 h 56"/>
              <a:gd name="T12" fmla="*/ 35282188 w 108"/>
              <a:gd name="T13" fmla="*/ 40322500 h 56"/>
              <a:gd name="T14" fmla="*/ 40322500 w 108"/>
              <a:gd name="T15" fmla="*/ 25201563 h 56"/>
              <a:gd name="T16" fmla="*/ 50403125 w 108"/>
              <a:gd name="T17" fmla="*/ 30241875 h 56"/>
              <a:gd name="T18" fmla="*/ 55443438 w 108"/>
              <a:gd name="T19" fmla="*/ 35282188 h 56"/>
              <a:gd name="T20" fmla="*/ 65524063 w 108"/>
              <a:gd name="T21" fmla="*/ 40322500 h 56"/>
              <a:gd name="T22" fmla="*/ 80645000 w 108"/>
              <a:gd name="T23" fmla="*/ 40322500 h 56"/>
              <a:gd name="T24" fmla="*/ 90725625 w 108"/>
              <a:gd name="T25" fmla="*/ 40322500 h 56"/>
              <a:gd name="T26" fmla="*/ 105846563 w 108"/>
              <a:gd name="T27" fmla="*/ 35282188 h 56"/>
              <a:gd name="T28" fmla="*/ 105846563 w 108"/>
              <a:gd name="T29" fmla="*/ 30241875 h 56"/>
              <a:gd name="T30" fmla="*/ 115927188 w 108"/>
              <a:gd name="T31" fmla="*/ 25201563 h 56"/>
              <a:gd name="T32" fmla="*/ 136088438 w 108"/>
              <a:gd name="T33" fmla="*/ 20161250 h 56"/>
              <a:gd name="T34" fmla="*/ 136088438 w 108"/>
              <a:gd name="T35" fmla="*/ 15120938 h 56"/>
              <a:gd name="T36" fmla="*/ 146169063 w 108"/>
              <a:gd name="T37" fmla="*/ 20161250 h 56"/>
              <a:gd name="T38" fmla="*/ 161290000 w 108"/>
              <a:gd name="T39" fmla="*/ 15120938 h 56"/>
              <a:gd name="T40" fmla="*/ 171370625 w 108"/>
              <a:gd name="T41" fmla="*/ 15120938 h 56"/>
              <a:gd name="T42" fmla="*/ 181451250 w 108"/>
              <a:gd name="T43" fmla="*/ 0 h 56"/>
              <a:gd name="T44" fmla="*/ 201612500 w 108"/>
              <a:gd name="T45" fmla="*/ 0 h 56"/>
              <a:gd name="T46" fmla="*/ 206652813 w 108"/>
              <a:gd name="T47" fmla="*/ 0 h 56"/>
              <a:gd name="T48" fmla="*/ 221773750 w 108"/>
              <a:gd name="T49" fmla="*/ 10080625 h 56"/>
              <a:gd name="T50" fmla="*/ 236894688 w 108"/>
              <a:gd name="T51" fmla="*/ 10080625 h 56"/>
              <a:gd name="T52" fmla="*/ 246975313 w 108"/>
              <a:gd name="T53" fmla="*/ 10080625 h 56"/>
              <a:gd name="T54" fmla="*/ 262096250 w 108"/>
              <a:gd name="T55" fmla="*/ 20161250 h 56"/>
              <a:gd name="T56" fmla="*/ 272176875 w 108"/>
              <a:gd name="T57" fmla="*/ 25201563 h 56"/>
              <a:gd name="T58" fmla="*/ 267136563 w 108"/>
              <a:gd name="T59" fmla="*/ 40322500 h 56"/>
              <a:gd name="T60" fmla="*/ 246975313 w 108"/>
              <a:gd name="T61" fmla="*/ 45362813 h 56"/>
              <a:gd name="T62" fmla="*/ 241935000 w 108"/>
              <a:gd name="T63" fmla="*/ 55443438 h 56"/>
              <a:gd name="T64" fmla="*/ 231854375 w 108"/>
              <a:gd name="T65" fmla="*/ 70564375 h 56"/>
              <a:gd name="T66" fmla="*/ 226814063 w 108"/>
              <a:gd name="T67" fmla="*/ 80645000 h 56"/>
              <a:gd name="T68" fmla="*/ 221773750 w 108"/>
              <a:gd name="T69" fmla="*/ 95765938 h 56"/>
              <a:gd name="T70" fmla="*/ 211693125 w 108"/>
              <a:gd name="T71" fmla="*/ 100806250 h 56"/>
              <a:gd name="T72" fmla="*/ 206652813 w 108"/>
              <a:gd name="T73" fmla="*/ 115927188 h 56"/>
              <a:gd name="T74" fmla="*/ 191531875 w 108"/>
              <a:gd name="T75" fmla="*/ 115927188 h 56"/>
              <a:gd name="T76" fmla="*/ 186491563 w 108"/>
              <a:gd name="T77" fmla="*/ 120967500 h 56"/>
              <a:gd name="T78" fmla="*/ 171370625 w 108"/>
              <a:gd name="T79" fmla="*/ 126007813 h 56"/>
              <a:gd name="T80" fmla="*/ 161290000 w 108"/>
              <a:gd name="T81" fmla="*/ 120967500 h 56"/>
              <a:gd name="T82" fmla="*/ 146169063 w 108"/>
              <a:gd name="T83" fmla="*/ 120967500 h 56"/>
              <a:gd name="T84" fmla="*/ 131048125 w 108"/>
              <a:gd name="T85" fmla="*/ 131048125 h 56"/>
              <a:gd name="T86" fmla="*/ 115927188 w 108"/>
              <a:gd name="T87" fmla="*/ 131048125 h 56"/>
              <a:gd name="T88" fmla="*/ 105846563 w 108"/>
              <a:gd name="T89" fmla="*/ 136088438 h 56"/>
              <a:gd name="T90" fmla="*/ 95765938 w 108"/>
              <a:gd name="T91" fmla="*/ 141128750 h 56"/>
              <a:gd name="T92" fmla="*/ 80645000 w 108"/>
              <a:gd name="T93" fmla="*/ 141128750 h 56"/>
              <a:gd name="T94" fmla="*/ 65524063 w 108"/>
              <a:gd name="T95" fmla="*/ 136088438 h 56"/>
              <a:gd name="T96" fmla="*/ 55443438 w 108"/>
              <a:gd name="T97" fmla="*/ 131048125 h 56"/>
              <a:gd name="T98" fmla="*/ 50403125 w 108"/>
              <a:gd name="T99" fmla="*/ 131048125 h 56"/>
              <a:gd name="T100" fmla="*/ 50403125 w 108"/>
              <a:gd name="T101" fmla="*/ 126007813 h 56"/>
              <a:gd name="T102" fmla="*/ 45362813 w 108"/>
              <a:gd name="T103" fmla="*/ 126007813 h 56"/>
              <a:gd name="T104" fmla="*/ 35282188 w 108"/>
              <a:gd name="T105" fmla="*/ 115927188 h 56"/>
              <a:gd name="T106" fmla="*/ 30241875 w 108"/>
              <a:gd name="T107" fmla="*/ 110886875 h 56"/>
              <a:gd name="T108" fmla="*/ 10080625 w 108"/>
              <a:gd name="T109" fmla="*/ 95765938 h 56"/>
              <a:gd name="T110" fmla="*/ 5040313 w 108"/>
              <a:gd name="T111" fmla="*/ 85685313 h 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8" h="56">
                <a:moveTo>
                  <a:pt x="0" y="34"/>
                </a:moveTo>
                <a:lnTo>
                  <a:pt x="2" y="32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4" y="16"/>
                </a:lnTo>
                <a:lnTo>
                  <a:pt x="14" y="14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2" y="14"/>
                </a:lnTo>
                <a:lnTo>
                  <a:pt x="44" y="14"/>
                </a:lnTo>
                <a:lnTo>
                  <a:pt x="42" y="14"/>
                </a:lnTo>
                <a:lnTo>
                  <a:pt x="42" y="12"/>
                </a:lnTo>
                <a:lnTo>
                  <a:pt x="44" y="10"/>
                </a:lnTo>
                <a:lnTo>
                  <a:pt x="46" y="10"/>
                </a:lnTo>
                <a:lnTo>
                  <a:pt x="48" y="10"/>
                </a:lnTo>
                <a:lnTo>
                  <a:pt x="50" y="10"/>
                </a:lnTo>
                <a:lnTo>
                  <a:pt x="54" y="8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68" y="4"/>
                </a:lnTo>
                <a:lnTo>
                  <a:pt x="70" y="2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6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8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4"/>
                </a:lnTo>
                <a:lnTo>
                  <a:pt x="96" y="2"/>
                </a:lnTo>
                <a:lnTo>
                  <a:pt x="98" y="4"/>
                </a:lnTo>
                <a:lnTo>
                  <a:pt x="100" y="6"/>
                </a:lnTo>
                <a:lnTo>
                  <a:pt x="102" y="6"/>
                </a:lnTo>
                <a:lnTo>
                  <a:pt x="104" y="8"/>
                </a:lnTo>
                <a:lnTo>
                  <a:pt x="108" y="8"/>
                </a:lnTo>
                <a:lnTo>
                  <a:pt x="108" y="10"/>
                </a:lnTo>
                <a:lnTo>
                  <a:pt x="108" y="12"/>
                </a:lnTo>
                <a:lnTo>
                  <a:pt x="108" y="14"/>
                </a:lnTo>
                <a:lnTo>
                  <a:pt x="106" y="14"/>
                </a:lnTo>
                <a:lnTo>
                  <a:pt x="106" y="16"/>
                </a:lnTo>
                <a:lnTo>
                  <a:pt x="102" y="16"/>
                </a:lnTo>
                <a:lnTo>
                  <a:pt x="100" y="16"/>
                </a:lnTo>
                <a:lnTo>
                  <a:pt x="98" y="18"/>
                </a:lnTo>
                <a:lnTo>
                  <a:pt x="96" y="20"/>
                </a:lnTo>
                <a:lnTo>
                  <a:pt x="94" y="22"/>
                </a:lnTo>
                <a:lnTo>
                  <a:pt x="96" y="22"/>
                </a:lnTo>
                <a:lnTo>
                  <a:pt x="94" y="24"/>
                </a:lnTo>
                <a:lnTo>
                  <a:pt x="92" y="26"/>
                </a:lnTo>
                <a:lnTo>
                  <a:pt x="92" y="28"/>
                </a:lnTo>
                <a:lnTo>
                  <a:pt x="92" y="30"/>
                </a:lnTo>
                <a:lnTo>
                  <a:pt x="90" y="30"/>
                </a:lnTo>
                <a:lnTo>
                  <a:pt x="90" y="32"/>
                </a:lnTo>
                <a:lnTo>
                  <a:pt x="88" y="34"/>
                </a:lnTo>
                <a:lnTo>
                  <a:pt x="88" y="36"/>
                </a:lnTo>
                <a:lnTo>
                  <a:pt x="88" y="38"/>
                </a:lnTo>
                <a:lnTo>
                  <a:pt x="86" y="38"/>
                </a:lnTo>
                <a:lnTo>
                  <a:pt x="84" y="38"/>
                </a:lnTo>
                <a:lnTo>
                  <a:pt x="84" y="40"/>
                </a:lnTo>
                <a:lnTo>
                  <a:pt x="84" y="42"/>
                </a:lnTo>
                <a:lnTo>
                  <a:pt x="84" y="44"/>
                </a:lnTo>
                <a:lnTo>
                  <a:pt x="82" y="46"/>
                </a:lnTo>
                <a:lnTo>
                  <a:pt x="80" y="46"/>
                </a:lnTo>
                <a:lnTo>
                  <a:pt x="78" y="46"/>
                </a:lnTo>
                <a:lnTo>
                  <a:pt x="76" y="46"/>
                </a:lnTo>
                <a:lnTo>
                  <a:pt x="76" y="48"/>
                </a:lnTo>
                <a:lnTo>
                  <a:pt x="74" y="48"/>
                </a:lnTo>
                <a:lnTo>
                  <a:pt x="72" y="48"/>
                </a:lnTo>
                <a:lnTo>
                  <a:pt x="70" y="48"/>
                </a:lnTo>
                <a:lnTo>
                  <a:pt x="68" y="50"/>
                </a:lnTo>
                <a:lnTo>
                  <a:pt x="66" y="48"/>
                </a:lnTo>
                <a:lnTo>
                  <a:pt x="64" y="48"/>
                </a:lnTo>
                <a:lnTo>
                  <a:pt x="62" y="48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6" y="50"/>
                </a:lnTo>
                <a:lnTo>
                  <a:pt x="54" y="50"/>
                </a:lnTo>
                <a:lnTo>
                  <a:pt x="52" y="52"/>
                </a:lnTo>
                <a:lnTo>
                  <a:pt x="50" y="52"/>
                </a:lnTo>
                <a:lnTo>
                  <a:pt x="48" y="52"/>
                </a:lnTo>
                <a:lnTo>
                  <a:pt x="46" y="52"/>
                </a:lnTo>
                <a:lnTo>
                  <a:pt x="44" y="54"/>
                </a:lnTo>
                <a:lnTo>
                  <a:pt x="42" y="54"/>
                </a:lnTo>
                <a:lnTo>
                  <a:pt x="40" y="56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30" y="56"/>
                </a:lnTo>
                <a:lnTo>
                  <a:pt x="28" y="56"/>
                </a:lnTo>
                <a:lnTo>
                  <a:pt x="26" y="54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18" y="50"/>
                </a:lnTo>
                <a:lnTo>
                  <a:pt x="18" y="48"/>
                </a:lnTo>
                <a:lnTo>
                  <a:pt x="16" y="48"/>
                </a:lnTo>
                <a:lnTo>
                  <a:pt x="14" y="46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8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2" y="34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4" name="Freeform 2388">
            <a:extLst>
              <a:ext uri="{FF2B5EF4-FFF2-40B4-BE49-F238E27FC236}">
                <a16:creationId xmlns:a16="http://schemas.microsoft.com/office/drawing/2014/main" id="{72A3CC31-1BE4-4BA5-9E91-D3ADD6778302}"/>
              </a:ext>
            </a:extLst>
          </p:cNvPr>
          <p:cNvSpPr>
            <a:spLocks/>
          </p:cNvSpPr>
          <p:nvPr/>
        </p:nvSpPr>
        <p:spPr bwMode="auto">
          <a:xfrm>
            <a:off x="3849691" y="2755901"/>
            <a:ext cx="344487" cy="269875"/>
          </a:xfrm>
          <a:custGeom>
            <a:avLst/>
            <a:gdLst>
              <a:gd name="T0" fmla="*/ 10080610 w 217"/>
              <a:gd name="T1" fmla="*/ 418345938 h 170"/>
              <a:gd name="T2" fmla="*/ 30241831 w 217"/>
              <a:gd name="T3" fmla="*/ 413305625 h 170"/>
              <a:gd name="T4" fmla="*/ 65523967 w 217"/>
              <a:gd name="T5" fmla="*/ 398184688 h 170"/>
              <a:gd name="T6" fmla="*/ 90725493 w 217"/>
              <a:gd name="T7" fmla="*/ 378023438 h 170"/>
              <a:gd name="T8" fmla="*/ 110886714 w 217"/>
              <a:gd name="T9" fmla="*/ 367942813 h 170"/>
              <a:gd name="T10" fmla="*/ 126007630 w 217"/>
              <a:gd name="T11" fmla="*/ 352821875 h 170"/>
              <a:gd name="T12" fmla="*/ 141128545 w 217"/>
              <a:gd name="T13" fmla="*/ 327620313 h 170"/>
              <a:gd name="T14" fmla="*/ 161289766 w 217"/>
              <a:gd name="T15" fmla="*/ 307459063 h 170"/>
              <a:gd name="T16" fmla="*/ 166330071 w 217"/>
              <a:gd name="T17" fmla="*/ 287297813 h 170"/>
              <a:gd name="T18" fmla="*/ 156249461 w 217"/>
              <a:gd name="T19" fmla="*/ 272176875 h 170"/>
              <a:gd name="T20" fmla="*/ 156249461 w 217"/>
              <a:gd name="T21" fmla="*/ 246975313 h 170"/>
              <a:gd name="T22" fmla="*/ 161289766 w 217"/>
              <a:gd name="T23" fmla="*/ 226814063 h 170"/>
              <a:gd name="T24" fmla="*/ 176410681 w 217"/>
              <a:gd name="T25" fmla="*/ 206652813 h 170"/>
              <a:gd name="T26" fmla="*/ 186491292 w 217"/>
              <a:gd name="T27" fmla="*/ 186491563 h 170"/>
              <a:gd name="T28" fmla="*/ 196571902 w 217"/>
              <a:gd name="T29" fmla="*/ 161290000 h 170"/>
              <a:gd name="T30" fmla="*/ 216733123 w 217"/>
              <a:gd name="T31" fmla="*/ 141128750 h 170"/>
              <a:gd name="T32" fmla="*/ 236894344 w 217"/>
              <a:gd name="T33" fmla="*/ 131048125 h 170"/>
              <a:gd name="T34" fmla="*/ 257055564 w 217"/>
              <a:gd name="T35" fmla="*/ 120967500 h 170"/>
              <a:gd name="T36" fmla="*/ 277216785 w 217"/>
              <a:gd name="T37" fmla="*/ 110886875 h 170"/>
              <a:gd name="T38" fmla="*/ 297378006 w 217"/>
              <a:gd name="T39" fmla="*/ 95765938 h 170"/>
              <a:gd name="T40" fmla="*/ 312498921 w 217"/>
              <a:gd name="T41" fmla="*/ 75604688 h 170"/>
              <a:gd name="T42" fmla="*/ 327619837 w 217"/>
              <a:gd name="T43" fmla="*/ 50403125 h 170"/>
              <a:gd name="T44" fmla="*/ 332660142 w 217"/>
              <a:gd name="T45" fmla="*/ 30241875 h 170"/>
              <a:gd name="T46" fmla="*/ 342740753 w 217"/>
              <a:gd name="T47" fmla="*/ 10080625 h 170"/>
              <a:gd name="T48" fmla="*/ 362901973 w 217"/>
              <a:gd name="T49" fmla="*/ 0 h 170"/>
              <a:gd name="T50" fmla="*/ 367942278 w 217"/>
              <a:gd name="T51" fmla="*/ 5040313 h 170"/>
              <a:gd name="T52" fmla="*/ 383063194 w 217"/>
              <a:gd name="T53" fmla="*/ 25201563 h 170"/>
              <a:gd name="T54" fmla="*/ 403224415 w 217"/>
              <a:gd name="T55" fmla="*/ 35282188 h 170"/>
              <a:gd name="T56" fmla="*/ 423385635 w 217"/>
              <a:gd name="T57" fmla="*/ 35282188 h 170"/>
              <a:gd name="T58" fmla="*/ 453627467 w 217"/>
              <a:gd name="T59" fmla="*/ 35282188 h 170"/>
              <a:gd name="T60" fmla="*/ 468748382 w 217"/>
              <a:gd name="T61" fmla="*/ 30241875 h 170"/>
              <a:gd name="T62" fmla="*/ 473788687 w 217"/>
              <a:gd name="T63" fmla="*/ 35282188 h 170"/>
              <a:gd name="T64" fmla="*/ 498990213 w 217"/>
              <a:gd name="T65" fmla="*/ 40322500 h 170"/>
              <a:gd name="T66" fmla="*/ 514111129 w 217"/>
              <a:gd name="T67" fmla="*/ 50403125 h 170"/>
              <a:gd name="T68" fmla="*/ 519151434 w 217"/>
              <a:gd name="T69" fmla="*/ 70564375 h 170"/>
              <a:gd name="T70" fmla="*/ 524191739 w 217"/>
              <a:gd name="T71" fmla="*/ 85685313 h 170"/>
              <a:gd name="T72" fmla="*/ 524191739 w 217"/>
              <a:gd name="T73" fmla="*/ 110886875 h 170"/>
              <a:gd name="T74" fmla="*/ 524191739 w 217"/>
              <a:gd name="T75" fmla="*/ 126007813 h 170"/>
              <a:gd name="T76" fmla="*/ 529232044 w 217"/>
              <a:gd name="T77" fmla="*/ 151209375 h 170"/>
              <a:gd name="T78" fmla="*/ 541832014 w 217"/>
              <a:gd name="T79" fmla="*/ 171370625 h 170"/>
              <a:gd name="T80" fmla="*/ 539312655 w 217"/>
              <a:gd name="T81" fmla="*/ 191531875 h 170"/>
              <a:gd name="T82" fmla="*/ 539312655 w 217"/>
              <a:gd name="T83" fmla="*/ 196572188 h 170"/>
              <a:gd name="T84" fmla="*/ 493949908 w 217"/>
              <a:gd name="T85" fmla="*/ 196572188 h 170"/>
              <a:gd name="T86" fmla="*/ 473788687 w 217"/>
              <a:gd name="T87" fmla="*/ 196572188 h 170"/>
              <a:gd name="T88" fmla="*/ 463708077 w 217"/>
              <a:gd name="T89" fmla="*/ 211693125 h 170"/>
              <a:gd name="T90" fmla="*/ 438506551 w 217"/>
              <a:gd name="T91" fmla="*/ 221773750 h 170"/>
              <a:gd name="T92" fmla="*/ 423385635 w 217"/>
              <a:gd name="T93" fmla="*/ 231854375 h 170"/>
              <a:gd name="T94" fmla="*/ 428425941 w 217"/>
              <a:gd name="T95" fmla="*/ 246975313 h 170"/>
              <a:gd name="T96" fmla="*/ 418345330 w 217"/>
              <a:gd name="T97" fmla="*/ 257055938 h 170"/>
              <a:gd name="T98" fmla="*/ 398184110 w 217"/>
              <a:gd name="T99" fmla="*/ 272176875 h 170"/>
              <a:gd name="T100" fmla="*/ 383063194 w 217"/>
              <a:gd name="T101" fmla="*/ 277217188 h 170"/>
              <a:gd name="T102" fmla="*/ 367942278 w 217"/>
              <a:gd name="T103" fmla="*/ 292338125 h 170"/>
              <a:gd name="T104" fmla="*/ 347781058 w 217"/>
              <a:gd name="T105" fmla="*/ 312499375 h 170"/>
              <a:gd name="T106" fmla="*/ 322579532 w 217"/>
              <a:gd name="T107" fmla="*/ 317539688 h 170"/>
              <a:gd name="T108" fmla="*/ 302418311 w 217"/>
              <a:gd name="T109" fmla="*/ 322580000 h 170"/>
              <a:gd name="T110" fmla="*/ 282257090 w 217"/>
              <a:gd name="T111" fmla="*/ 327620313 h 170"/>
              <a:gd name="T112" fmla="*/ 262095870 w 217"/>
              <a:gd name="T113" fmla="*/ 337700938 h 170"/>
              <a:gd name="T114" fmla="*/ 241934649 w 217"/>
              <a:gd name="T115" fmla="*/ 347781563 h 170"/>
              <a:gd name="T116" fmla="*/ 211692818 w 217"/>
              <a:gd name="T117" fmla="*/ 367942813 h 170"/>
              <a:gd name="T118" fmla="*/ 201612207 w 217"/>
              <a:gd name="T119" fmla="*/ 393144375 h 170"/>
              <a:gd name="T120" fmla="*/ 201612207 w 217"/>
              <a:gd name="T121" fmla="*/ 418345938 h 17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7" h="170">
                <a:moveTo>
                  <a:pt x="0" y="170"/>
                </a:moveTo>
                <a:lnTo>
                  <a:pt x="0" y="170"/>
                </a:lnTo>
                <a:lnTo>
                  <a:pt x="2" y="168"/>
                </a:lnTo>
                <a:lnTo>
                  <a:pt x="4" y="166"/>
                </a:lnTo>
                <a:lnTo>
                  <a:pt x="6" y="164"/>
                </a:lnTo>
                <a:lnTo>
                  <a:pt x="8" y="164"/>
                </a:lnTo>
                <a:lnTo>
                  <a:pt x="10" y="164"/>
                </a:lnTo>
                <a:lnTo>
                  <a:pt x="12" y="164"/>
                </a:lnTo>
                <a:lnTo>
                  <a:pt x="20" y="162"/>
                </a:lnTo>
                <a:lnTo>
                  <a:pt x="22" y="160"/>
                </a:lnTo>
                <a:lnTo>
                  <a:pt x="24" y="160"/>
                </a:lnTo>
                <a:lnTo>
                  <a:pt x="26" y="158"/>
                </a:lnTo>
                <a:lnTo>
                  <a:pt x="28" y="158"/>
                </a:lnTo>
                <a:lnTo>
                  <a:pt x="30" y="158"/>
                </a:lnTo>
                <a:lnTo>
                  <a:pt x="32" y="156"/>
                </a:lnTo>
                <a:lnTo>
                  <a:pt x="32" y="154"/>
                </a:lnTo>
                <a:lnTo>
                  <a:pt x="36" y="150"/>
                </a:lnTo>
                <a:lnTo>
                  <a:pt x="38" y="150"/>
                </a:lnTo>
                <a:lnTo>
                  <a:pt x="38" y="148"/>
                </a:lnTo>
                <a:lnTo>
                  <a:pt x="40" y="148"/>
                </a:lnTo>
                <a:lnTo>
                  <a:pt x="42" y="146"/>
                </a:lnTo>
                <a:lnTo>
                  <a:pt x="44" y="146"/>
                </a:lnTo>
                <a:lnTo>
                  <a:pt x="44" y="144"/>
                </a:lnTo>
                <a:lnTo>
                  <a:pt x="46" y="144"/>
                </a:lnTo>
                <a:lnTo>
                  <a:pt x="48" y="142"/>
                </a:lnTo>
                <a:lnTo>
                  <a:pt x="50" y="140"/>
                </a:lnTo>
                <a:lnTo>
                  <a:pt x="52" y="138"/>
                </a:lnTo>
                <a:lnTo>
                  <a:pt x="54" y="136"/>
                </a:lnTo>
                <a:lnTo>
                  <a:pt x="54" y="134"/>
                </a:lnTo>
                <a:lnTo>
                  <a:pt x="56" y="132"/>
                </a:lnTo>
                <a:lnTo>
                  <a:pt x="56" y="130"/>
                </a:lnTo>
                <a:lnTo>
                  <a:pt x="58" y="128"/>
                </a:lnTo>
                <a:lnTo>
                  <a:pt x="60" y="126"/>
                </a:lnTo>
                <a:lnTo>
                  <a:pt x="62" y="124"/>
                </a:lnTo>
                <a:lnTo>
                  <a:pt x="64" y="122"/>
                </a:lnTo>
                <a:lnTo>
                  <a:pt x="64" y="120"/>
                </a:lnTo>
                <a:lnTo>
                  <a:pt x="64" y="118"/>
                </a:lnTo>
                <a:lnTo>
                  <a:pt x="66" y="116"/>
                </a:lnTo>
                <a:lnTo>
                  <a:pt x="66" y="114"/>
                </a:lnTo>
                <a:lnTo>
                  <a:pt x="66" y="112"/>
                </a:lnTo>
                <a:lnTo>
                  <a:pt x="64" y="112"/>
                </a:lnTo>
                <a:lnTo>
                  <a:pt x="62" y="110"/>
                </a:lnTo>
                <a:lnTo>
                  <a:pt x="62" y="108"/>
                </a:lnTo>
                <a:lnTo>
                  <a:pt x="62" y="106"/>
                </a:lnTo>
                <a:lnTo>
                  <a:pt x="62" y="104"/>
                </a:lnTo>
                <a:lnTo>
                  <a:pt x="62" y="102"/>
                </a:lnTo>
                <a:lnTo>
                  <a:pt x="62" y="100"/>
                </a:lnTo>
                <a:lnTo>
                  <a:pt x="62" y="98"/>
                </a:lnTo>
                <a:lnTo>
                  <a:pt x="64" y="96"/>
                </a:lnTo>
                <a:lnTo>
                  <a:pt x="64" y="94"/>
                </a:lnTo>
                <a:lnTo>
                  <a:pt x="64" y="92"/>
                </a:lnTo>
                <a:lnTo>
                  <a:pt x="64" y="90"/>
                </a:lnTo>
                <a:lnTo>
                  <a:pt x="66" y="88"/>
                </a:lnTo>
                <a:lnTo>
                  <a:pt x="66" y="86"/>
                </a:lnTo>
                <a:lnTo>
                  <a:pt x="68" y="84"/>
                </a:lnTo>
                <a:lnTo>
                  <a:pt x="70" y="82"/>
                </a:lnTo>
                <a:lnTo>
                  <a:pt x="72" y="80"/>
                </a:lnTo>
                <a:lnTo>
                  <a:pt x="74" y="78"/>
                </a:lnTo>
                <a:lnTo>
                  <a:pt x="74" y="76"/>
                </a:lnTo>
                <a:lnTo>
                  <a:pt x="74" y="74"/>
                </a:lnTo>
                <a:lnTo>
                  <a:pt x="74" y="72"/>
                </a:lnTo>
                <a:lnTo>
                  <a:pt x="74" y="70"/>
                </a:lnTo>
                <a:lnTo>
                  <a:pt x="74" y="68"/>
                </a:lnTo>
                <a:lnTo>
                  <a:pt x="76" y="66"/>
                </a:lnTo>
                <a:lnTo>
                  <a:pt x="78" y="64"/>
                </a:lnTo>
                <a:lnTo>
                  <a:pt x="80" y="64"/>
                </a:lnTo>
                <a:lnTo>
                  <a:pt x="82" y="62"/>
                </a:lnTo>
                <a:lnTo>
                  <a:pt x="84" y="60"/>
                </a:lnTo>
                <a:lnTo>
                  <a:pt x="86" y="58"/>
                </a:lnTo>
                <a:lnTo>
                  <a:pt x="86" y="56"/>
                </a:lnTo>
                <a:lnTo>
                  <a:pt x="88" y="54"/>
                </a:lnTo>
                <a:lnTo>
                  <a:pt x="90" y="54"/>
                </a:lnTo>
                <a:lnTo>
                  <a:pt x="92" y="52"/>
                </a:lnTo>
                <a:lnTo>
                  <a:pt x="94" y="52"/>
                </a:lnTo>
                <a:lnTo>
                  <a:pt x="96" y="50"/>
                </a:lnTo>
                <a:lnTo>
                  <a:pt x="98" y="50"/>
                </a:lnTo>
                <a:lnTo>
                  <a:pt x="100" y="48"/>
                </a:lnTo>
                <a:lnTo>
                  <a:pt x="102" y="48"/>
                </a:lnTo>
                <a:lnTo>
                  <a:pt x="104" y="46"/>
                </a:lnTo>
                <a:lnTo>
                  <a:pt x="106" y="46"/>
                </a:lnTo>
                <a:lnTo>
                  <a:pt x="108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2"/>
                </a:lnTo>
                <a:lnTo>
                  <a:pt x="114" y="42"/>
                </a:lnTo>
                <a:lnTo>
                  <a:pt x="116" y="42"/>
                </a:lnTo>
                <a:lnTo>
                  <a:pt x="116" y="40"/>
                </a:lnTo>
                <a:lnTo>
                  <a:pt x="118" y="38"/>
                </a:lnTo>
                <a:lnTo>
                  <a:pt x="120" y="36"/>
                </a:lnTo>
                <a:lnTo>
                  <a:pt x="122" y="34"/>
                </a:lnTo>
                <a:lnTo>
                  <a:pt x="122" y="32"/>
                </a:lnTo>
                <a:lnTo>
                  <a:pt x="124" y="30"/>
                </a:lnTo>
                <a:lnTo>
                  <a:pt x="126" y="26"/>
                </a:lnTo>
                <a:lnTo>
                  <a:pt x="128" y="24"/>
                </a:lnTo>
                <a:lnTo>
                  <a:pt x="128" y="22"/>
                </a:lnTo>
                <a:lnTo>
                  <a:pt x="130" y="20"/>
                </a:lnTo>
                <a:lnTo>
                  <a:pt x="130" y="18"/>
                </a:lnTo>
                <a:lnTo>
                  <a:pt x="130" y="16"/>
                </a:lnTo>
                <a:lnTo>
                  <a:pt x="132" y="14"/>
                </a:lnTo>
                <a:lnTo>
                  <a:pt x="132" y="12"/>
                </a:lnTo>
                <a:lnTo>
                  <a:pt x="132" y="10"/>
                </a:lnTo>
                <a:lnTo>
                  <a:pt x="134" y="8"/>
                </a:lnTo>
                <a:lnTo>
                  <a:pt x="134" y="6"/>
                </a:lnTo>
                <a:lnTo>
                  <a:pt x="136" y="4"/>
                </a:lnTo>
                <a:lnTo>
                  <a:pt x="136" y="2"/>
                </a:lnTo>
                <a:lnTo>
                  <a:pt x="138" y="2"/>
                </a:lnTo>
                <a:lnTo>
                  <a:pt x="140" y="0"/>
                </a:lnTo>
                <a:lnTo>
                  <a:pt x="142" y="2"/>
                </a:lnTo>
                <a:lnTo>
                  <a:pt x="144" y="0"/>
                </a:lnTo>
                <a:lnTo>
                  <a:pt x="146" y="0"/>
                </a:lnTo>
                <a:lnTo>
                  <a:pt x="146" y="2"/>
                </a:lnTo>
                <a:lnTo>
                  <a:pt x="146" y="4"/>
                </a:lnTo>
                <a:lnTo>
                  <a:pt x="148" y="6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4" y="12"/>
                </a:lnTo>
                <a:lnTo>
                  <a:pt x="156" y="14"/>
                </a:lnTo>
                <a:lnTo>
                  <a:pt x="158" y="14"/>
                </a:lnTo>
                <a:lnTo>
                  <a:pt x="160" y="14"/>
                </a:lnTo>
                <a:lnTo>
                  <a:pt x="162" y="14"/>
                </a:lnTo>
                <a:lnTo>
                  <a:pt x="164" y="14"/>
                </a:lnTo>
                <a:lnTo>
                  <a:pt x="166" y="14"/>
                </a:lnTo>
                <a:lnTo>
                  <a:pt x="168" y="14"/>
                </a:lnTo>
                <a:lnTo>
                  <a:pt x="172" y="14"/>
                </a:lnTo>
                <a:lnTo>
                  <a:pt x="174" y="12"/>
                </a:lnTo>
                <a:lnTo>
                  <a:pt x="176" y="12"/>
                </a:lnTo>
                <a:lnTo>
                  <a:pt x="176" y="14"/>
                </a:lnTo>
                <a:lnTo>
                  <a:pt x="180" y="14"/>
                </a:lnTo>
                <a:lnTo>
                  <a:pt x="182" y="14"/>
                </a:lnTo>
                <a:lnTo>
                  <a:pt x="186" y="12"/>
                </a:lnTo>
                <a:lnTo>
                  <a:pt x="186" y="10"/>
                </a:lnTo>
                <a:lnTo>
                  <a:pt x="188" y="12"/>
                </a:lnTo>
                <a:lnTo>
                  <a:pt x="186" y="12"/>
                </a:lnTo>
                <a:lnTo>
                  <a:pt x="188" y="12"/>
                </a:lnTo>
                <a:lnTo>
                  <a:pt x="188" y="14"/>
                </a:lnTo>
                <a:lnTo>
                  <a:pt x="188" y="16"/>
                </a:lnTo>
                <a:lnTo>
                  <a:pt x="190" y="16"/>
                </a:lnTo>
                <a:lnTo>
                  <a:pt x="188" y="14"/>
                </a:lnTo>
                <a:lnTo>
                  <a:pt x="190" y="16"/>
                </a:lnTo>
                <a:lnTo>
                  <a:pt x="192" y="16"/>
                </a:lnTo>
                <a:lnTo>
                  <a:pt x="194" y="16"/>
                </a:lnTo>
                <a:lnTo>
                  <a:pt x="196" y="16"/>
                </a:lnTo>
                <a:lnTo>
                  <a:pt x="198" y="16"/>
                </a:lnTo>
                <a:lnTo>
                  <a:pt x="200" y="16"/>
                </a:lnTo>
                <a:lnTo>
                  <a:pt x="200" y="18"/>
                </a:lnTo>
                <a:lnTo>
                  <a:pt x="202" y="20"/>
                </a:lnTo>
                <a:lnTo>
                  <a:pt x="204" y="20"/>
                </a:lnTo>
                <a:lnTo>
                  <a:pt x="206" y="22"/>
                </a:lnTo>
                <a:lnTo>
                  <a:pt x="206" y="24"/>
                </a:lnTo>
                <a:lnTo>
                  <a:pt x="206" y="26"/>
                </a:lnTo>
                <a:lnTo>
                  <a:pt x="206" y="28"/>
                </a:lnTo>
                <a:lnTo>
                  <a:pt x="208" y="28"/>
                </a:lnTo>
                <a:lnTo>
                  <a:pt x="208" y="30"/>
                </a:lnTo>
                <a:lnTo>
                  <a:pt x="206" y="32"/>
                </a:lnTo>
                <a:lnTo>
                  <a:pt x="208" y="32"/>
                </a:lnTo>
                <a:lnTo>
                  <a:pt x="208" y="34"/>
                </a:lnTo>
                <a:lnTo>
                  <a:pt x="208" y="36"/>
                </a:lnTo>
                <a:lnTo>
                  <a:pt x="208" y="38"/>
                </a:lnTo>
                <a:lnTo>
                  <a:pt x="208" y="40"/>
                </a:lnTo>
                <a:lnTo>
                  <a:pt x="208" y="42"/>
                </a:lnTo>
                <a:lnTo>
                  <a:pt x="208" y="44"/>
                </a:lnTo>
                <a:lnTo>
                  <a:pt x="206" y="46"/>
                </a:lnTo>
                <a:lnTo>
                  <a:pt x="208" y="46"/>
                </a:lnTo>
                <a:lnTo>
                  <a:pt x="208" y="48"/>
                </a:lnTo>
                <a:lnTo>
                  <a:pt x="208" y="50"/>
                </a:lnTo>
                <a:lnTo>
                  <a:pt x="208" y="52"/>
                </a:lnTo>
                <a:lnTo>
                  <a:pt x="208" y="54"/>
                </a:lnTo>
                <a:lnTo>
                  <a:pt x="208" y="56"/>
                </a:lnTo>
                <a:lnTo>
                  <a:pt x="210" y="58"/>
                </a:lnTo>
                <a:lnTo>
                  <a:pt x="210" y="60"/>
                </a:lnTo>
                <a:lnTo>
                  <a:pt x="210" y="62"/>
                </a:lnTo>
                <a:lnTo>
                  <a:pt x="212" y="64"/>
                </a:lnTo>
                <a:lnTo>
                  <a:pt x="212" y="66"/>
                </a:lnTo>
                <a:lnTo>
                  <a:pt x="214" y="66"/>
                </a:lnTo>
                <a:lnTo>
                  <a:pt x="215" y="68"/>
                </a:lnTo>
                <a:lnTo>
                  <a:pt x="217" y="70"/>
                </a:lnTo>
                <a:lnTo>
                  <a:pt x="215" y="72"/>
                </a:lnTo>
                <a:lnTo>
                  <a:pt x="214" y="72"/>
                </a:lnTo>
                <a:lnTo>
                  <a:pt x="214" y="74"/>
                </a:lnTo>
                <a:lnTo>
                  <a:pt x="214" y="76"/>
                </a:lnTo>
                <a:lnTo>
                  <a:pt x="214" y="78"/>
                </a:lnTo>
                <a:lnTo>
                  <a:pt x="212" y="78"/>
                </a:lnTo>
                <a:lnTo>
                  <a:pt x="208" y="78"/>
                </a:lnTo>
                <a:lnTo>
                  <a:pt x="206" y="78"/>
                </a:lnTo>
                <a:lnTo>
                  <a:pt x="204" y="78"/>
                </a:lnTo>
                <a:lnTo>
                  <a:pt x="196" y="78"/>
                </a:lnTo>
                <a:lnTo>
                  <a:pt x="194" y="78"/>
                </a:lnTo>
                <a:lnTo>
                  <a:pt x="192" y="78"/>
                </a:lnTo>
                <a:lnTo>
                  <a:pt x="190" y="78"/>
                </a:lnTo>
                <a:lnTo>
                  <a:pt x="188" y="78"/>
                </a:lnTo>
                <a:lnTo>
                  <a:pt x="186" y="78"/>
                </a:lnTo>
                <a:lnTo>
                  <a:pt x="184" y="80"/>
                </a:lnTo>
                <a:lnTo>
                  <a:pt x="184" y="82"/>
                </a:lnTo>
                <a:lnTo>
                  <a:pt x="184" y="84"/>
                </a:lnTo>
                <a:lnTo>
                  <a:pt x="182" y="84"/>
                </a:lnTo>
                <a:lnTo>
                  <a:pt x="180" y="84"/>
                </a:lnTo>
                <a:lnTo>
                  <a:pt x="178" y="86"/>
                </a:lnTo>
                <a:lnTo>
                  <a:pt x="176" y="86"/>
                </a:lnTo>
                <a:lnTo>
                  <a:pt x="174" y="88"/>
                </a:lnTo>
                <a:lnTo>
                  <a:pt x="172" y="86"/>
                </a:lnTo>
                <a:lnTo>
                  <a:pt x="170" y="86"/>
                </a:lnTo>
                <a:lnTo>
                  <a:pt x="168" y="88"/>
                </a:lnTo>
                <a:lnTo>
                  <a:pt x="168" y="90"/>
                </a:lnTo>
                <a:lnTo>
                  <a:pt x="168" y="92"/>
                </a:lnTo>
                <a:lnTo>
                  <a:pt x="170" y="92"/>
                </a:lnTo>
                <a:lnTo>
                  <a:pt x="168" y="94"/>
                </a:lnTo>
                <a:lnTo>
                  <a:pt x="168" y="96"/>
                </a:lnTo>
                <a:lnTo>
                  <a:pt x="170" y="98"/>
                </a:lnTo>
                <a:lnTo>
                  <a:pt x="172" y="100"/>
                </a:lnTo>
                <a:lnTo>
                  <a:pt x="170" y="102"/>
                </a:lnTo>
                <a:lnTo>
                  <a:pt x="168" y="102"/>
                </a:lnTo>
                <a:lnTo>
                  <a:pt x="166" y="102"/>
                </a:lnTo>
                <a:lnTo>
                  <a:pt x="164" y="104"/>
                </a:lnTo>
                <a:lnTo>
                  <a:pt x="162" y="106"/>
                </a:lnTo>
                <a:lnTo>
                  <a:pt x="160" y="106"/>
                </a:lnTo>
                <a:lnTo>
                  <a:pt x="158" y="108"/>
                </a:lnTo>
                <a:lnTo>
                  <a:pt x="156" y="108"/>
                </a:lnTo>
                <a:lnTo>
                  <a:pt x="154" y="110"/>
                </a:lnTo>
                <a:lnTo>
                  <a:pt x="152" y="110"/>
                </a:lnTo>
                <a:lnTo>
                  <a:pt x="150" y="110"/>
                </a:lnTo>
                <a:lnTo>
                  <a:pt x="148" y="112"/>
                </a:lnTo>
                <a:lnTo>
                  <a:pt x="146" y="114"/>
                </a:lnTo>
                <a:lnTo>
                  <a:pt x="146" y="116"/>
                </a:lnTo>
                <a:lnTo>
                  <a:pt x="144" y="118"/>
                </a:lnTo>
                <a:lnTo>
                  <a:pt x="142" y="120"/>
                </a:lnTo>
                <a:lnTo>
                  <a:pt x="140" y="122"/>
                </a:lnTo>
                <a:lnTo>
                  <a:pt x="138" y="124"/>
                </a:lnTo>
                <a:lnTo>
                  <a:pt x="136" y="124"/>
                </a:lnTo>
                <a:lnTo>
                  <a:pt x="134" y="124"/>
                </a:lnTo>
                <a:lnTo>
                  <a:pt x="132" y="124"/>
                </a:lnTo>
                <a:lnTo>
                  <a:pt x="128" y="126"/>
                </a:lnTo>
                <a:lnTo>
                  <a:pt x="126" y="126"/>
                </a:lnTo>
                <a:lnTo>
                  <a:pt x="124" y="126"/>
                </a:lnTo>
                <a:lnTo>
                  <a:pt x="122" y="126"/>
                </a:lnTo>
                <a:lnTo>
                  <a:pt x="120" y="128"/>
                </a:lnTo>
                <a:lnTo>
                  <a:pt x="120" y="130"/>
                </a:lnTo>
                <a:lnTo>
                  <a:pt x="118" y="130"/>
                </a:lnTo>
                <a:lnTo>
                  <a:pt x="116" y="130"/>
                </a:lnTo>
                <a:lnTo>
                  <a:pt x="114" y="130"/>
                </a:lnTo>
                <a:lnTo>
                  <a:pt x="112" y="130"/>
                </a:lnTo>
                <a:lnTo>
                  <a:pt x="110" y="130"/>
                </a:lnTo>
                <a:lnTo>
                  <a:pt x="108" y="130"/>
                </a:lnTo>
                <a:lnTo>
                  <a:pt x="106" y="132"/>
                </a:lnTo>
                <a:lnTo>
                  <a:pt x="104" y="134"/>
                </a:lnTo>
                <a:lnTo>
                  <a:pt x="102" y="134"/>
                </a:lnTo>
                <a:lnTo>
                  <a:pt x="100" y="134"/>
                </a:lnTo>
                <a:lnTo>
                  <a:pt x="98" y="136"/>
                </a:lnTo>
                <a:lnTo>
                  <a:pt x="96" y="138"/>
                </a:lnTo>
                <a:lnTo>
                  <a:pt x="94" y="138"/>
                </a:lnTo>
                <a:lnTo>
                  <a:pt x="92" y="140"/>
                </a:lnTo>
                <a:lnTo>
                  <a:pt x="90" y="142"/>
                </a:lnTo>
                <a:lnTo>
                  <a:pt x="86" y="146"/>
                </a:lnTo>
                <a:lnTo>
                  <a:pt x="84" y="146"/>
                </a:lnTo>
                <a:lnTo>
                  <a:pt x="82" y="148"/>
                </a:lnTo>
                <a:lnTo>
                  <a:pt x="80" y="148"/>
                </a:lnTo>
                <a:lnTo>
                  <a:pt x="80" y="150"/>
                </a:lnTo>
                <a:lnTo>
                  <a:pt x="80" y="154"/>
                </a:lnTo>
                <a:lnTo>
                  <a:pt x="80" y="156"/>
                </a:lnTo>
                <a:lnTo>
                  <a:pt x="80" y="158"/>
                </a:lnTo>
                <a:lnTo>
                  <a:pt x="80" y="160"/>
                </a:lnTo>
                <a:lnTo>
                  <a:pt x="80" y="162"/>
                </a:lnTo>
                <a:lnTo>
                  <a:pt x="80" y="164"/>
                </a:lnTo>
                <a:lnTo>
                  <a:pt x="80" y="166"/>
                </a:lnTo>
                <a:lnTo>
                  <a:pt x="80" y="168"/>
                </a:lnTo>
                <a:lnTo>
                  <a:pt x="80" y="170"/>
                </a:lnTo>
                <a:lnTo>
                  <a:pt x="0" y="1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5" name="Freeform 2389">
            <a:extLst>
              <a:ext uri="{FF2B5EF4-FFF2-40B4-BE49-F238E27FC236}">
                <a16:creationId xmlns:a16="http://schemas.microsoft.com/office/drawing/2014/main" id="{40F69F2E-6E52-4679-8E06-FEE1CD74CF86}"/>
              </a:ext>
            </a:extLst>
          </p:cNvPr>
          <p:cNvSpPr>
            <a:spLocks/>
          </p:cNvSpPr>
          <p:nvPr/>
        </p:nvSpPr>
        <p:spPr bwMode="auto">
          <a:xfrm>
            <a:off x="3849691" y="2755901"/>
            <a:ext cx="344487" cy="269875"/>
          </a:xfrm>
          <a:custGeom>
            <a:avLst/>
            <a:gdLst>
              <a:gd name="T0" fmla="*/ 10080610 w 217"/>
              <a:gd name="T1" fmla="*/ 418345938 h 170"/>
              <a:gd name="T2" fmla="*/ 30241831 w 217"/>
              <a:gd name="T3" fmla="*/ 413305625 h 170"/>
              <a:gd name="T4" fmla="*/ 65523967 w 217"/>
              <a:gd name="T5" fmla="*/ 398184688 h 170"/>
              <a:gd name="T6" fmla="*/ 90725493 w 217"/>
              <a:gd name="T7" fmla="*/ 378023438 h 170"/>
              <a:gd name="T8" fmla="*/ 110886714 w 217"/>
              <a:gd name="T9" fmla="*/ 367942813 h 170"/>
              <a:gd name="T10" fmla="*/ 126007630 w 217"/>
              <a:gd name="T11" fmla="*/ 352821875 h 170"/>
              <a:gd name="T12" fmla="*/ 141128545 w 217"/>
              <a:gd name="T13" fmla="*/ 327620313 h 170"/>
              <a:gd name="T14" fmla="*/ 161289766 w 217"/>
              <a:gd name="T15" fmla="*/ 307459063 h 170"/>
              <a:gd name="T16" fmla="*/ 166330071 w 217"/>
              <a:gd name="T17" fmla="*/ 287297813 h 170"/>
              <a:gd name="T18" fmla="*/ 156249461 w 217"/>
              <a:gd name="T19" fmla="*/ 272176875 h 170"/>
              <a:gd name="T20" fmla="*/ 156249461 w 217"/>
              <a:gd name="T21" fmla="*/ 246975313 h 170"/>
              <a:gd name="T22" fmla="*/ 161289766 w 217"/>
              <a:gd name="T23" fmla="*/ 226814063 h 170"/>
              <a:gd name="T24" fmla="*/ 176410681 w 217"/>
              <a:gd name="T25" fmla="*/ 206652813 h 170"/>
              <a:gd name="T26" fmla="*/ 186491292 w 217"/>
              <a:gd name="T27" fmla="*/ 186491563 h 170"/>
              <a:gd name="T28" fmla="*/ 196571902 w 217"/>
              <a:gd name="T29" fmla="*/ 161290000 h 170"/>
              <a:gd name="T30" fmla="*/ 216733123 w 217"/>
              <a:gd name="T31" fmla="*/ 141128750 h 170"/>
              <a:gd name="T32" fmla="*/ 236894344 w 217"/>
              <a:gd name="T33" fmla="*/ 131048125 h 170"/>
              <a:gd name="T34" fmla="*/ 257055564 w 217"/>
              <a:gd name="T35" fmla="*/ 120967500 h 170"/>
              <a:gd name="T36" fmla="*/ 277216785 w 217"/>
              <a:gd name="T37" fmla="*/ 110886875 h 170"/>
              <a:gd name="T38" fmla="*/ 297378006 w 217"/>
              <a:gd name="T39" fmla="*/ 95765938 h 170"/>
              <a:gd name="T40" fmla="*/ 312498921 w 217"/>
              <a:gd name="T41" fmla="*/ 75604688 h 170"/>
              <a:gd name="T42" fmla="*/ 327619837 w 217"/>
              <a:gd name="T43" fmla="*/ 50403125 h 170"/>
              <a:gd name="T44" fmla="*/ 332660142 w 217"/>
              <a:gd name="T45" fmla="*/ 30241875 h 170"/>
              <a:gd name="T46" fmla="*/ 342740753 w 217"/>
              <a:gd name="T47" fmla="*/ 10080625 h 170"/>
              <a:gd name="T48" fmla="*/ 362901973 w 217"/>
              <a:gd name="T49" fmla="*/ 0 h 170"/>
              <a:gd name="T50" fmla="*/ 367942278 w 217"/>
              <a:gd name="T51" fmla="*/ 5040313 h 170"/>
              <a:gd name="T52" fmla="*/ 383063194 w 217"/>
              <a:gd name="T53" fmla="*/ 25201563 h 170"/>
              <a:gd name="T54" fmla="*/ 403224415 w 217"/>
              <a:gd name="T55" fmla="*/ 35282188 h 170"/>
              <a:gd name="T56" fmla="*/ 423385635 w 217"/>
              <a:gd name="T57" fmla="*/ 35282188 h 170"/>
              <a:gd name="T58" fmla="*/ 453627467 w 217"/>
              <a:gd name="T59" fmla="*/ 35282188 h 170"/>
              <a:gd name="T60" fmla="*/ 468748382 w 217"/>
              <a:gd name="T61" fmla="*/ 30241875 h 170"/>
              <a:gd name="T62" fmla="*/ 473788687 w 217"/>
              <a:gd name="T63" fmla="*/ 35282188 h 170"/>
              <a:gd name="T64" fmla="*/ 498990213 w 217"/>
              <a:gd name="T65" fmla="*/ 40322500 h 170"/>
              <a:gd name="T66" fmla="*/ 514111129 w 217"/>
              <a:gd name="T67" fmla="*/ 50403125 h 170"/>
              <a:gd name="T68" fmla="*/ 519151434 w 217"/>
              <a:gd name="T69" fmla="*/ 70564375 h 170"/>
              <a:gd name="T70" fmla="*/ 524191739 w 217"/>
              <a:gd name="T71" fmla="*/ 85685313 h 170"/>
              <a:gd name="T72" fmla="*/ 524191739 w 217"/>
              <a:gd name="T73" fmla="*/ 110886875 h 170"/>
              <a:gd name="T74" fmla="*/ 524191739 w 217"/>
              <a:gd name="T75" fmla="*/ 126007813 h 170"/>
              <a:gd name="T76" fmla="*/ 529232044 w 217"/>
              <a:gd name="T77" fmla="*/ 151209375 h 170"/>
              <a:gd name="T78" fmla="*/ 541832014 w 217"/>
              <a:gd name="T79" fmla="*/ 171370625 h 170"/>
              <a:gd name="T80" fmla="*/ 539312655 w 217"/>
              <a:gd name="T81" fmla="*/ 191531875 h 170"/>
              <a:gd name="T82" fmla="*/ 539312655 w 217"/>
              <a:gd name="T83" fmla="*/ 196572188 h 170"/>
              <a:gd name="T84" fmla="*/ 493949908 w 217"/>
              <a:gd name="T85" fmla="*/ 196572188 h 170"/>
              <a:gd name="T86" fmla="*/ 473788687 w 217"/>
              <a:gd name="T87" fmla="*/ 196572188 h 170"/>
              <a:gd name="T88" fmla="*/ 463708077 w 217"/>
              <a:gd name="T89" fmla="*/ 211693125 h 170"/>
              <a:gd name="T90" fmla="*/ 438506551 w 217"/>
              <a:gd name="T91" fmla="*/ 221773750 h 170"/>
              <a:gd name="T92" fmla="*/ 423385635 w 217"/>
              <a:gd name="T93" fmla="*/ 231854375 h 170"/>
              <a:gd name="T94" fmla="*/ 428425941 w 217"/>
              <a:gd name="T95" fmla="*/ 246975313 h 170"/>
              <a:gd name="T96" fmla="*/ 418345330 w 217"/>
              <a:gd name="T97" fmla="*/ 257055938 h 170"/>
              <a:gd name="T98" fmla="*/ 398184110 w 217"/>
              <a:gd name="T99" fmla="*/ 272176875 h 170"/>
              <a:gd name="T100" fmla="*/ 383063194 w 217"/>
              <a:gd name="T101" fmla="*/ 277217188 h 170"/>
              <a:gd name="T102" fmla="*/ 367942278 w 217"/>
              <a:gd name="T103" fmla="*/ 292338125 h 170"/>
              <a:gd name="T104" fmla="*/ 347781058 w 217"/>
              <a:gd name="T105" fmla="*/ 312499375 h 170"/>
              <a:gd name="T106" fmla="*/ 322579532 w 217"/>
              <a:gd name="T107" fmla="*/ 317539688 h 170"/>
              <a:gd name="T108" fmla="*/ 302418311 w 217"/>
              <a:gd name="T109" fmla="*/ 322580000 h 170"/>
              <a:gd name="T110" fmla="*/ 282257090 w 217"/>
              <a:gd name="T111" fmla="*/ 327620313 h 170"/>
              <a:gd name="T112" fmla="*/ 262095870 w 217"/>
              <a:gd name="T113" fmla="*/ 337700938 h 170"/>
              <a:gd name="T114" fmla="*/ 241934649 w 217"/>
              <a:gd name="T115" fmla="*/ 347781563 h 170"/>
              <a:gd name="T116" fmla="*/ 211692818 w 217"/>
              <a:gd name="T117" fmla="*/ 367942813 h 170"/>
              <a:gd name="T118" fmla="*/ 201612207 w 217"/>
              <a:gd name="T119" fmla="*/ 393144375 h 170"/>
              <a:gd name="T120" fmla="*/ 201612207 w 217"/>
              <a:gd name="T121" fmla="*/ 418345938 h 17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7" h="170">
                <a:moveTo>
                  <a:pt x="0" y="170"/>
                </a:moveTo>
                <a:lnTo>
                  <a:pt x="0" y="170"/>
                </a:lnTo>
                <a:lnTo>
                  <a:pt x="2" y="168"/>
                </a:lnTo>
                <a:lnTo>
                  <a:pt x="4" y="166"/>
                </a:lnTo>
                <a:lnTo>
                  <a:pt x="6" y="164"/>
                </a:lnTo>
                <a:lnTo>
                  <a:pt x="8" y="164"/>
                </a:lnTo>
                <a:lnTo>
                  <a:pt x="10" y="164"/>
                </a:lnTo>
                <a:lnTo>
                  <a:pt x="12" y="164"/>
                </a:lnTo>
                <a:lnTo>
                  <a:pt x="20" y="162"/>
                </a:lnTo>
                <a:lnTo>
                  <a:pt x="22" y="160"/>
                </a:lnTo>
                <a:lnTo>
                  <a:pt x="24" y="160"/>
                </a:lnTo>
                <a:lnTo>
                  <a:pt x="26" y="158"/>
                </a:lnTo>
                <a:lnTo>
                  <a:pt x="28" y="158"/>
                </a:lnTo>
                <a:lnTo>
                  <a:pt x="30" y="158"/>
                </a:lnTo>
                <a:lnTo>
                  <a:pt x="32" y="156"/>
                </a:lnTo>
                <a:lnTo>
                  <a:pt x="32" y="154"/>
                </a:lnTo>
                <a:lnTo>
                  <a:pt x="36" y="150"/>
                </a:lnTo>
                <a:lnTo>
                  <a:pt x="38" y="150"/>
                </a:lnTo>
                <a:lnTo>
                  <a:pt x="38" y="148"/>
                </a:lnTo>
                <a:lnTo>
                  <a:pt x="40" y="148"/>
                </a:lnTo>
                <a:lnTo>
                  <a:pt x="42" y="146"/>
                </a:lnTo>
                <a:lnTo>
                  <a:pt x="44" y="146"/>
                </a:lnTo>
                <a:lnTo>
                  <a:pt x="44" y="144"/>
                </a:lnTo>
                <a:lnTo>
                  <a:pt x="46" y="144"/>
                </a:lnTo>
                <a:lnTo>
                  <a:pt x="48" y="142"/>
                </a:lnTo>
                <a:lnTo>
                  <a:pt x="50" y="140"/>
                </a:lnTo>
                <a:lnTo>
                  <a:pt x="52" y="138"/>
                </a:lnTo>
                <a:lnTo>
                  <a:pt x="54" y="136"/>
                </a:lnTo>
                <a:lnTo>
                  <a:pt x="54" y="134"/>
                </a:lnTo>
                <a:lnTo>
                  <a:pt x="56" y="132"/>
                </a:lnTo>
                <a:lnTo>
                  <a:pt x="56" y="130"/>
                </a:lnTo>
                <a:lnTo>
                  <a:pt x="58" y="128"/>
                </a:lnTo>
                <a:lnTo>
                  <a:pt x="60" y="126"/>
                </a:lnTo>
                <a:lnTo>
                  <a:pt x="62" y="124"/>
                </a:lnTo>
                <a:lnTo>
                  <a:pt x="64" y="122"/>
                </a:lnTo>
                <a:lnTo>
                  <a:pt x="64" y="120"/>
                </a:lnTo>
                <a:lnTo>
                  <a:pt x="64" y="118"/>
                </a:lnTo>
                <a:lnTo>
                  <a:pt x="66" y="116"/>
                </a:lnTo>
                <a:lnTo>
                  <a:pt x="66" y="114"/>
                </a:lnTo>
                <a:lnTo>
                  <a:pt x="66" y="112"/>
                </a:lnTo>
                <a:lnTo>
                  <a:pt x="64" y="112"/>
                </a:lnTo>
                <a:lnTo>
                  <a:pt x="62" y="110"/>
                </a:lnTo>
                <a:lnTo>
                  <a:pt x="62" y="108"/>
                </a:lnTo>
                <a:lnTo>
                  <a:pt x="62" y="106"/>
                </a:lnTo>
                <a:lnTo>
                  <a:pt x="62" y="104"/>
                </a:lnTo>
                <a:lnTo>
                  <a:pt x="62" y="102"/>
                </a:lnTo>
                <a:lnTo>
                  <a:pt x="62" y="100"/>
                </a:lnTo>
                <a:lnTo>
                  <a:pt x="62" y="98"/>
                </a:lnTo>
                <a:lnTo>
                  <a:pt x="64" y="96"/>
                </a:lnTo>
                <a:lnTo>
                  <a:pt x="64" y="94"/>
                </a:lnTo>
                <a:lnTo>
                  <a:pt x="64" y="92"/>
                </a:lnTo>
                <a:lnTo>
                  <a:pt x="64" y="90"/>
                </a:lnTo>
                <a:lnTo>
                  <a:pt x="66" y="88"/>
                </a:lnTo>
                <a:lnTo>
                  <a:pt x="66" y="86"/>
                </a:lnTo>
                <a:lnTo>
                  <a:pt x="68" y="84"/>
                </a:lnTo>
                <a:lnTo>
                  <a:pt x="70" y="82"/>
                </a:lnTo>
                <a:lnTo>
                  <a:pt x="72" y="80"/>
                </a:lnTo>
                <a:lnTo>
                  <a:pt x="74" y="78"/>
                </a:lnTo>
                <a:lnTo>
                  <a:pt x="74" y="76"/>
                </a:lnTo>
                <a:lnTo>
                  <a:pt x="74" y="74"/>
                </a:lnTo>
                <a:lnTo>
                  <a:pt x="74" y="72"/>
                </a:lnTo>
                <a:lnTo>
                  <a:pt x="74" y="70"/>
                </a:lnTo>
                <a:lnTo>
                  <a:pt x="74" y="68"/>
                </a:lnTo>
                <a:lnTo>
                  <a:pt x="76" y="66"/>
                </a:lnTo>
                <a:lnTo>
                  <a:pt x="78" y="64"/>
                </a:lnTo>
                <a:lnTo>
                  <a:pt x="80" y="64"/>
                </a:lnTo>
                <a:lnTo>
                  <a:pt x="82" y="62"/>
                </a:lnTo>
                <a:lnTo>
                  <a:pt x="84" y="60"/>
                </a:lnTo>
                <a:lnTo>
                  <a:pt x="86" y="58"/>
                </a:lnTo>
                <a:lnTo>
                  <a:pt x="86" y="56"/>
                </a:lnTo>
                <a:lnTo>
                  <a:pt x="88" y="54"/>
                </a:lnTo>
                <a:lnTo>
                  <a:pt x="90" y="54"/>
                </a:lnTo>
                <a:lnTo>
                  <a:pt x="92" y="52"/>
                </a:lnTo>
                <a:lnTo>
                  <a:pt x="94" y="52"/>
                </a:lnTo>
                <a:lnTo>
                  <a:pt x="96" y="50"/>
                </a:lnTo>
                <a:lnTo>
                  <a:pt x="98" y="50"/>
                </a:lnTo>
                <a:lnTo>
                  <a:pt x="100" y="48"/>
                </a:lnTo>
                <a:lnTo>
                  <a:pt x="102" y="48"/>
                </a:lnTo>
                <a:lnTo>
                  <a:pt x="104" y="46"/>
                </a:lnTo>
                <a:lnTo>
                  <a:pt x="106" y="46"/>
                </a:lnTo>
                <a:lnTo>
                  <a:pt x="108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2"/>
                </a:lnTo>
                <a:lnTo>
                  <a:pt x="114" y="42"/>
                </a:lnTo>
                <a:lnTo>
                  <a:pt x="116" y="42"/>
                </a:lnTo>
                <a:lnTo>
                  <a:pt x="116" y="40"/>
                </a:lnTo>
                <a:lnTo>
                  <a:pt x="118" y="38"/>
                </a:lnTo>
                <a:lnTo>
                  <a:pt x="120" y="36"/>
                </a:lnTo>
                <a:lnTo>
                  <a:pt x="122" y="34"/>
                </a:lnTo>
                <a:lnTo>
                  <a:pt x="122" y="32"/>
                </a:lnTo>
                <a:lnTo>
                  <a:pt x="124" y="30"/>
                </a:lnTo>
                <a:lnTo>
                  <a:pt x="126" y="26"/>
                </a:lnTo>
                <a:lnTo>
                  <a:pt x="128" y="24"/>
                </a:lnTo>
                <a:lnTo>
                  <a:pt x="128" y="22"/>
                </a:lnTo>
                <a:lnTo>
                  <a:pt x="130" y="20"/>
                </a:lnTo>
                <a:lnTo>
                  <a:pt x="130" y="18"/>
                </a:lnTo>
                <a:lnTo>
                  <a:pt x="130" y="16"/>
                </a:lnTo>
                <a:lnTo>
                  <a:pt x="132" y="14"/>
                </a:lnTo>
                <a:lnTo>
                  <a:pt x="132" y="12"/>
                </a:lnTo>
                <a:lnTo>
                  <a:pt x="132" y="10"/>
                </a:lnTo>
                <a:lnTo>
                  <a:pt x="134" y="8"/>
                </a:lnTo>
                <a:lnTo>
                  <a:pt x="134" y="6"/>
                </a:lnTo>
                <a:lnTo>
                  <a:pt x="136" y="4"/>
                </a:lnTo>
                <a:lnTo>
                  <a:pt x="136" y="2"/>
                </a:lnTo>
                <a:lnTo>
                  <a:pt x="138" y="2"/>
                </a:lnTo>
                <a:lnTo>
                  <a:pt x="140" y="0"/>
                </a:lnTo>
                <a:lnTo>
                  <a:pt x="142" y="2"/>
                </a:lnTo>
                <a:lnTo>
                  <a:pt x="144" y="0"/>
                </a:lnTo>
                <a:lnTo>
                  <a:pt x="146" y="0"/>
                </a:lnTo>
                <a:lnTo>
                  <a:pt x="146" y="2"/>
                </a:lnTo>
                <a:lnTo>
                  <a:pt x="146" y="4"/>
                </a:lnTo>
                <a:lnTo>
                  <a:pt x="148" y="6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4" y="12"/>
                </a:lnTo>
                <a:lnTo>
                  <a:pt x="156" y="14"/>
                </a:lnTo>
                <a:lnTo>
                  <a:pt x="158" y="14"/>
                </a:lnTo>
                <a:lnTo>
                  <a:pt x="160" y="14"/>
                </a:lnTo>
                <a:lnTo>
                  <a:pt x="162" y="14"/>
                </a:lnTo>
                <a:lnTo>
                  <a:pt x="164" y="14"/>
                </a:lnTo>
                <a:lnTo>
                  <a:pt x="166" y="14"/>
                </a:lnTo>
                <a:lnTo>
                  <a:pt x="168" y="14"/>
                </a:lnTo>
                <a:lnTo>
                  <a:pt x="172" y="14"/>
                </a:lnTo>
                <a:lnTo>
                  <a:pt x="174" y="12"/>
                </a:lnTo>
                <a:lnTo>
                  <a:pt x="176" y="12"/>
                </a:lnTo>
                <a:lnTo>
                  <a:pt x="176" y="14"/>
                </a:lnTo>
                <a:lnTo>
                  <a:pt x="180" y="14"/>
                </a:lnTo>
                <a:lnTo>
                  <a:pt x="182" y="14"/>
                </a:lnTo>
                <a:lnTo>
                  <a:pt x="186" y="12"/>
                </a:lnTo>
                <a:lnTo>
                  <a:pt x="186" y="10"/>
                </a:lnTo>
                <a:lnTo>
                  <a:pt x="188" y="12"/>
                </a:lnTo>
                <a:lnTo>
                  <a:pt x="186" y="12"/>
                </a:lnTo>
                <a:lnTo>
                  <a:pt x="188" y="12"/>
                </a:lnTo>
                <a:lnTo>
                  <a:pt x="188" y="14"/>
                </a:lnTo>
                <a:lnTo>
                  <a:pt x="188" y="16"/>
                </a:lnTo>
                <a:lnTo>
                  <a:pt x="190" y="16"/>
                </a:lnTo>
                <a:lnTo>
                  <a:pt x="188" y="14"/>
                </a:lnTo>
                <a:lnTo>
                  <a:pt x="190" y="16"/>
                </a:lnTo>
                <a:lnTo>
                  <a:pt x="192" y="16"/>
                </a:lnTo>
                <a:lnTo>
                  <a:pt x="194" y="16"/>
                </a:lnTo>
                <a:lnTo>
                  <a:pt x="196" y="16"/>
                </a:lnTo>
                <a:lnTo>
                  <a:pt x="198" y="16"/>
                </a:lnTo>
                <a:lnTo>
                  <a:pt x="200" y="16"/>
                </a:lnTo>
                <a:lnTo>
                  <a:pt x="200" y="18"/>
                </a:lnTo>
                <a:lnTo>
                  <a:pt x="202" y="20"/>
                </a:lnTo>
                <a:lnTo>
                  <a:pt x="204" y="20"/>
                </a:lnTo>
                <a:lnTo>
                  <a:pt x="206" y="22"/>
                </a:lnTo>
                <a:lnTo>
                  <a:pt x="206" y="24"/>
                </a:lnTo>
                <a:lnTo>
                  <a:pt x="206" y="26"/>
                </a:lnTo>
                <a:lnTo>
                  <a:pt x="206" y="28"/>
                </a:lnTo>
                <a:lnTo>
                  <a:pt x="208" y="28"/>
                </a:lnTo>
                <a:lnTo>
                  <a:pt x="208" y="30"/>
                </a:lnTo>
                <a:lnTo>
                  <a:pt x="206" y="32"/>
                </a:lnTo>
                <a:lnTo>
                  <a:pt x="208" y="32"/>
                </a:lnTo>
                <a:lnTo>
                  <a:pt x="208" y="34"/>
                </a:lnTo>
                <a:lnTo>
                  <a:pt x="208" y="36"/>
                </a:lnTo>
                <a:lnTo>
                  <a:pt x="208" y="38"/>
                </a:lnTo>
                <a:lnTo>
                  <a:pt x="208" y="40"/>
                </a:lnTo>
                <a:lnTo>
                  <a:pt x="208" y="42"/>
                </a:lnTo>
                <a:lnTo>
                  <a:pt x="208" y="44"/>
                </a:lnTo>
                <a:lnTo>
                  <a:pt x="206" y="46"/>
                </a:lnTo>
                <a:lnTo>
                  <a:pt x="208" y="46"/>
                </a:lnTo>
                <a:lnTo>
                  <a:pt x="208" y="48"/>
                </a:lnTo>
                <a:lnTo>
                  <a:pt x="208" y="50"/>
                </a:lnTo>
                <a:lnTo>
                  <a:pt x="208" y="52"/>
                </a:lnTo>
                <a:lnTo>
                  <a:pt x="208" y="54"/>
                </a:lnTo>
                <a:lnTo>
                  <a:pt x="208" y="56"/>
                </a:lnTo>
                <a:lnTo>
                  <a:pt x="210" y="58"/>
                </a:lnTo>
                <a:lnTo>
                  <a:pt x="210" y="60"/>
                </a:lnTo>
                <a:lnTo>
                  <a:pt x="210" y="62"/>
                </a:lnTo>
                <a:lnTo>
                  <a:pt x="212" y="64"/>
                </a:lnTo>
                <a:lnTo>
                  <a:pt x="212" y="66"/>
                </a:lnTo>
                <a:lnTo>
                  <a:pt x="214" y="66"/>
                </a:lnTo>
                <a:lnTo>
                  <a:pt x="215" y="68"/>
                </a:lnTo>
                <a:lnTo>
                  <a:pt x="217" y="70"/>
                </a:lnTo>
                <a:lnTo>
                  <a:pt x="215" y="72"/>
                </a:lnTo>
                <a:lnTo>
                  <a:pt x="214" y="72"/>
                </a:lnTo>
                <a:lnTo>
                  <a:pt x="214" y="74"/>
                </a:lnTo>
                <a:lnTo>
                  <a:pt x="214" y="76"/>
                </a:lnTo>
                <a:lnTo>
                  <a:pt x="214" y="78"/>
                </a:lnTo>
                <a:lnTo>
                  <a:pt x="212" y="78"/>
                </a:lnTo>
                <a:lnTo>
                  <a:pt x="208" y="78"/>
                </a:lnTo>
                <a:lnTo>
                  <a:pt x="206" y="78"/>
                </a:lnTo>
                <a:lnTo>
                  <a:pt x="204" y="78"/>
                </a:lnTo>
                <a:lnTo>
                  <a:pt x="196" y="78"/>
                </a:lnTo>
                <a:lnTo>
                  <a:pt x="194" y="78"/>
                </a:lnTo>
                <a:lnTo>
                  <a:pt x="192" y="78"/>
                </a:lnTo>
                <a:lnTo>
                  <a:pt x="190" y="78"/>
                </a:lnTo>
                <a:lnTo>
                  <a:pt x="188" y="78"/>
                </a:lnTo>
                <a:lnTo>
                  <a:pt x="186" y="78"/>
                </a:lnTo>
                <a:lnTo>
                  <a:pt x="184" y="80"/>
                </a:lnTo>
                <a:lnTo>
                  <a:pt x="184" y="82"/>
                </a:lnTo>
                <a:lnTo>
                  <a:pt x="184" y="84"/>
                </a:lnTo>
                <a:lnTo>
                  <a:pt x="182" y="84"/>
                </a:lnTo>
                <a:lnTo>
                  <a:pt x="180" y="84"/>
                </a:lnTo>
                <a:lnTo>
                  <a:pt x="178" y="86"/>
                </a:lnTo>
                <a:lnTo>
                  <a:pt x="176" y="86"/>
                </a:lnTo>
                <a:lnTo>
                  <a:pt x="174" y="88"/>
                </a:lnTo>
                <a:lnTo>
                  <a:pt x="172" y="86"/>
                </a:lnTo>
                <a:lnTo>
                  <a:pt x="170" y="86"/>
                </a:lnTo>
                <a:lnTo>
                  <a:pt x="168" y="88"/>
                </a:lnTo>
                <a:lnTo>
                  <a:pt x="168" y="90"/>
                </a:lnTo>
                <a:lnTo>
                  <a:pt x="168" y="92"/>
                </a:lnTo>
                <a:lnTo>
                  <a:pt x="170" y="92"/>
                </a:lnTo>
                <a:lnTo>
                  <a:pt x="168" y="94"/>
                </a:lnTo>
                <a:lnTo>
                  <a:pt x="168" y="96"/>
                </a:lnTo>
                <a:lnTo>
                  <a:pt x="170" y="98"/>
                </a:lnTo>
                <a:lnTo>
                  <a:pt x="172" y="100"/>
                </a:lnTo>
                <a:lnTo>
                  <a:pt x="170" y="102"/>
                </a:lnTo>
                <a:lnTo>
                  <a:pt x="168" y="102"/>
                </a:lnTo>
                <a:lnTo>
                  <a:pt x="166" y="102"/>
                </a:lnTo>
                <a:lnTo>
                  <a:pt x="164" y="104"/>
                </a:lnTo>
                <a:lnTo>
                  <a:pt x="162" y="106"/>
                </a:lnTo>
                <a:lnTo>
                  <a:pt x="160" y="106"/>
                </a:lnTo>
                <a:lnTo>
                  <a:pt x="158" y="108"/>
                </a:lnTo>
                <a:lnTo>
                  <a:pt x="156" y="108"/>
                </a:lnTo>
                <a:lnTo>
                  <a:pt x="154" y="110"/>
                </a:lnTo>
                <a:lnTo>
                  <a:pt x="152" y="110"/>
                </a:lnTo>
                <a:lnTo>
                  <a:pt x="150" y="110"/>
                </a:lnTo>
                <a:lnTo>
                  <a:pt x="148" y="112"/>
                </a:lnTo>
                <a:lnTo>
                  <a:pt x="146" y="114"/>
                </a:lnTo>
                <a:lnTo>
                  <a:pt x="146" y="116"/>
                </a:lnTo>
                <a:lnTo>
                  <a:pt x="144" y="118"/>
                </a:lnTo>
                <a:lnTo>
                  <a:pt x="142" y="120"/>
                </a:lnTo>
                <a:lnTo>
                  <a:pt x="140" y="122"/>
                </a:lnTo>
                <a:lnTo>
                  <a:pt x="138" y="124"/>
                </a:lnTo>
                <a:lnTo>
                  <a:pt x="136" y="124"/>
                </a:lnTo>
                <a:lnTo>
                  <a:pt x="134" y="124"/>
                </a:lnTo>
                <a:lnTo>
                  <a:pt x="132" y="124"/>
                </a:lnTo>
                <a:lnTo>
                  <a:pt x="128" y="126"/>
                </a:lnTo>
                <a:lnTo>
                  <a:pt x="126" y="126"/>
                </a:lnTo>
                <a:lnTo>
                  <a:pt x="124" y="126"/>
                </a:lnTo>
                <a:lnTo>
                  <a:pt x="122" y="126"/>
                </a:lnTo>
                <a:lnTo>
                  <a:pt x="120" y="128"/>
                </a:lnTo>
                <a:lnTo>
                  <a:pt x="120" y="130"/>
                </a:lnTo>
                <a:lnTo>
                  <a:pt x="118" y="130"/>
                </a:lnTo>
                <a:lnTo>
                  <a:pt x="116" y="130"/>
                </a:lnTo>
                <a:lnTo>
                  <a:pt x="114" y="130"/>
                </a:lnTo>
                <a:lnTo>
                  <a:pt x="112" y="130"/>
                </a:lnTo>
                <a:lnTo>
                  <a:pt x="110" y="130"/>
                </a:lnTo>
                <a:lnTo>
                  <a:pt x="108" y="130"/>
                </a:lnTo>
                <a:lnTo>
                  <a:pt x="106" y="132"/>
                </a:lnTo>
                <a:lnTo>
                  <a:pt x="104" y="134"/>
                </a:lnTo>
                <a:lnTo>
                  <a:pt x="102" y="134"/>
                </a:lnTo>
                <a:lnTo>
                  <a:pt x="100" y="134"/>
                </a:lnTo>
                <a:lnTo>
                  <a:pt x="98" y="136"/>
                </a:lnTo>
                <a:lnTo>
                  <a:pt x="96" y="138"/>
                </a:lnTo>
                <a:lnTo>
                  <a:pt x="94" y="138"/>
                </a:lnTo>
                <a:lnTo>
                  <a:pt x="92" y="140"/>
                </a:lnTo>
                <a:lnTo>
                  <a:pt x="90" y="142"/>
                </a:lnTo>
                <a:lnTo>
                  <a:pt x="86" y="146"/>
                </a:lnTo>
                <a:lnTo>
                  <a:pt x="84" y="146"/>
                </a:lnTo>
                <a:lnTo>
                  <a:pt x="82" y="148"/>
                </a:lnTo>
                <a:lnTo>
                  <a:pt x="80" y="148"/>
                </a:lnTo>
                <a:lnTo>
                  <a:pt x="80" y="150"/>
                </a:lnTo>
                <a:lnTo>
                  <a:pt x="80" y="154"/>
                </a:lnTo>
                <a:lnTo>
                  <a:pt x="80" y="156"/>
                </a:lnTo>
                <a:lnTo>
                  <a:pt x="80" y="158"/>
                </a:lnTo>
                <a:lnTo>
                  <a:pt x="80" y="160"/>
                </a:lnTo>
                <a:lnTo>
                  <a:pt x="80" y="162"/>
                </a:lnTo>
                <a:lnTo>
                  <a:pt x="80" y="164"/>
                </a:lnTo>
                <a:lnTo>
                  <a:pt x="80" y="166"/>
                </a:lnTo>
                <a:lnTo>
                  <a:pt x="80" y="168"/>
                </a:lnTo>
                <a:lnTo>
                  <a:pt x="80" y="170"/>
                </a:lnTo>
                <a:lnTo>
                  <a:pt x="0" y="1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6" name="Freeform 2390">
            <a:extLst>
              <a:ext uri="{FF2B5EF4-FFF2-40B4-BE49-F238E27FC236}">
                <a16:creationId xmlns:a16="http://schemas.microsoft.com/office/drawing/2014/main" id="{64BE8565-F1A8-48DD-9E49-8A75F8461E2A}"/>
              </a:ext>
            </a:extLst>
          </p:cNvPr>
          <p:cNvSpPr>
            <a:spLocks/>
          </p:cNvSpPr>
          <p:nvPr/>
        </p:nvSpPr>
        <p:spPr bwMode="auto">
          <a:xfrm>
            <a:off x="4673600" y="2312989"/>
            <a:ext cx="146050" cy="57151"/>
          </a:xfrm>
          <a:custGeom>
            <a:avLst/>
            <a:gdLst>
              <a:gd name="T0" fmla="*/ 10080625 w 92"/>
              <a:gd name="T1" fmla="*/ 40322500 h 36"/>
              <a:gd name="T2" fmla="*/ 15120938 w 92"/>
              <a:gd name="T3" fmla="*/ 35282188 h 36"/>
              <a:gd name="T4" fmla="*/ 25201563 w 92"/>
              <a:gd name="T5" fmla="*/ 35282188 h 36"/>
              <a:gd name="T6" fmla="*/ 30241875 w 92"/>
              <a:gd name="T7" fmla="*/ 35282188 h 36"/>
              <a:gd name="T8" fmla="*/ 45362813 w 92"/>
              <a:gd name="T9" fmla="*/ 30241875 h 36"/>
              <a:gd name="T10" fmla="*/ 50403125 w 92"/>
              <a:gd name="T11" fmla="*/ 25201563 h 36"/>
              <a:gd name="T12" fmla="*/ 55443438 w 92"/>
              <a:gd name="T13" fmla="*/ 15120938 h 36"/>
              <a:gd name="T14" fmla="*/ 65524063 w 92"/>
              <a:gd name="T15" fmla="*/ 5040313 h 36"/>
              <a:gd name="T16" fmla="*/ 75604688 w 92"/>
              <a:gd name="T17" fmla="*/ 0 h 36"/>
              <a:gd name="T18" fmla="*/ 85685313 w 92"/>
              <a:gd name="T19" fmla="*/ 0 h 36"/>
              <a:gd name="T20" fmla="*/ 95765938 w 92"/>
              <a:gd name="T21" fmla="*/ 5040313 h 36"/>
              <a:gd name="T22" fmla="*/ 105846563 w 92"/>
              <a:gd name="T23" fmla="*/ 0 h 36"/>
              <a:gd name="T24" fmla="*/ 115927188 w 92"/>
              <a:gd name="T25" fmla="*/ 5040313 h 36"/>
              <a:gd name="T26" fmla="*/ 120967500 w 92"/>
              <a:gd name="T27" fmla="*/ 10080625 h 36"/>
              <a:gd name="T28" fmla="*/ 126007813 w 92"/>
              <a:gd name="T29" fmla="*/ 15120938 h 36"/>
              <a:gd name="T30" fmla="*/ 131048125 w 92"/>
              <a:gd name="T31" fmla="*/ 15120938 h 36"/>
              <a:gd name="T32" fmla="*/ 146169063 w 92"/>
              <a:gd name="T33" fmla="*/ 5040313 h 36"/>
              <a:gd name="T34" fmla="*/ 156249688 w 92"/>
              <a:gd name="T35" fmla="*/ 5040313 h 36"/>
              <a:gd name="T36" fmla="*/ 166330313 w 92"/>
              <a:gd name="T37" fmla="*/ 10080625 h 36"/>
              <a:gd name="T38" fmla="*/ 176410938 w 92"/>
              <a:gd name="T39" fmla="*/ 5040313 h 36"/>
              <a:gd name="T40" fmla="*/ 186491563 w 92"/>
              <a:gd name="T41" fmla="*/ 5040313 h 36"/>
              <a:gd name="T42" fmla="*/ 201612500 w 92"/>
              <a:gd name="T43" fmla="*/ 10080625 h 36"/>
              <a:gd name="T44" fmla="*/ 211693125 w 92"/>
              <a:gd name="T45" fmla="*/ 15120938 h 36"/>
              <a:gd name="T46" fmla="*/ 226814063 w 92"/>
              <a:gd name="T47" fmla="*/ 20161250 h 36"/>
              <a:gd name="T48" fmla="*/ 226814063 w 92"/>
              <a:gd name="T49" fmla="*/ 30241875 h 36"/>
              <a:gd name="T50" fmla="*/ 221773750 w 92"/>
              <a:gd name="T51" fmla="*/ 45362813 h 36"/>
              <a:gd name="T52" fmla="*/ 216733438 w 92"/>
              <a:gd name="T53" fmla="*/ 55443438 h 36"/>
              <a:gd name="T54" fmla="*/ 201612500 w 92"/>
              <a:gd name="T55" fmla="*/ 60483750 h 36"/>
              <a:gd name="T56" fmla="*/ 196572188 w 92"/>
              <a:gd name="T57" fmla="*/ 55443438 h 36"/>
              <a:gd name="T58" fmla="*/ 181451250 w 92"/>
              <a:gd name="T59" fmla="*/ 50403125 h 36"/>
              <a:gd name="T60" fmla="*/ 181451250 w 92"/>
              <a:gd name="T61" fmla="*/ 50403125 h 36"/>
              <a:gd name="T62" fmla="*/ 161290000 w 92"/>
              <a:gd name="T63" fmla="*/ 50403125 h 36"/>
              <a:gd name="T64" fmla="*/ 151209375 w 92"/>
              <a:gd name="T65" fmla="*/ 50403125 h 36"/>
              <a:gd name="T66" fmla="*/ 146169063 w 92"/>
              <a:gd name="T67" fmla="*/ 65524063 h 36"/>
              <a:gd name="T68" fmla="*/ 141128750 w 92"/>
              <a:gd name="T69" fmla="*/ 65524063 h 36"/>
              <a:gd name="T70" fmla="*/ 131048125 w 92"/>
              <a:gd name="T71" fmla="*/ 70564375 h 36"/>
              <a:gd name="T72" fmla="*/ 120967500 w 92"/>
              <a:gd name="T73" fmla="*/ 65524063 h 36"/>
              <a:gd name="T74" fmla="*/ 110886875 w 92"/>
              <a:gd name="T75" fmla="*/ 65524063 h 36"/>
              <a:gd name="T76" fmla="*/ 110886875 w 92"/>
              <a:gd name="T77" fmla="*/ 70564375 h 36"/>
              <a:gd name="T78" fmla="*/ 95765938 w 92"/>
              <a:gd name="T79" fmla="*/ 75604688 h 36"/>
              <a:gd name="T80" fmla="*/ 90725625 w 92"/>
              <a:gd name="T81" fmla="*/ 75604688 h 36"/>
              <a:gd name="T82" fmla="*/ 80645000 w 92"/>
              <a:gd name="T83" fmla="*/ 80645000 h 36"/>
              <a:gd name="T84" fmla="*/ 85685313 w 92"/>
              <a:gd name="T85" fmla="*/ 85685313 h 36"/>
              <a:gd name="T86" fmla="*/ 75604688 w 92"/>
              <a:gd name="T87" fmla="*/ 90725625 h 36"/>
              <a:gd name="T88" fmla="*/ 60483750 w 92"/>
              <a:gd name="T89" fmla="*/ 90725625 h 36"/>
              <a:gd name="T90" fmla="*/ 55443438 w 92"/>
              <a:gd name="T91" fmla="*/ 90725625 h 36"/>
              <a:gd name="T92" fmla="*/ 40322500 w 92"/>
              <a:gd name="T93" fmla="*/ 90725625 h 36"/>
              <a:gd name="T94" fmla="*/ 30241875 w 92"/>
              <a:gd name="T95" fmla="*/ 85685313 h 36"/>
              <a:gd name="T96" fmla="*/ 30241875 w 92"/>
              <a:gd name="T97" fmla="*/ 85685313 h 36"/>
              <a:gd name="T98" fmla="*/ 25201563 w 92"/>
              <a:gd name="T99" fmla="*/ 80645000 h 36"/>
              <a:gd name="T100" fmla="*/ 15120938 w 92"/>
              <a:gd name="T101" fmla="*/ 75604688 h 36"/>
              <a:gd name="T102" fmla="*/ 10080625 w 92"/>
              <a:gd name="T103" fmla="*/ 70564375 h 36"/>
              <a:gd name="T104" fmla="*/ 10080625 w 92"/>
              <a:gd name="T105" fmla="*/ 70564375 h 36"/>
              <a:gd name="T106" fmla="*/ 5040313 w 92"/>
              <a:gd name="T107" fmla="*/ 65524063 h 36"/>
              <a:gd name="T108" fmla="*/ 5040313 w 92"/>
              <a:gd name="T109" fmla="*/ 50403125 h 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2" h="36">
                <a:moveTo>
                  <a:pt x="2" y="18"/>
                </a:moveTo>
                <a:lnTo>
                  <a:pt x="2" y="18"/>
                </a:ln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0" y="8"/>
                </a:lnTo>
                <a:lnTo>
                  <a:pt x="22" y="6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0"/>
                </a:lnTo>
                <a:lnTo>
                  <a:pt x="42" y="0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48" y="4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4" y="4"/>
                </a:lnTo>
                <a:lnTo>
                  <a:pt x="56" y="2"/>
                </a:lnTo>
                <a:lnTo>
                  <a:pt x="58" y="2"/>
                </a:lnTo>
                <a:lnTo>
                  <a:pt x="60" y="4"/>
                </a:lnTo>
                <a:lnTo>
                  <a:pt x="62" y="2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4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10"/>
                </a:lnTo>
                <a:lnTo>
                  <a:pt x="90" y="12"/>
                </a:lnTo>
                <a:lnTo>
                  <a:pt x="90" y="14"/>
                </a:lnTo>
                <a:lnTo>
                  <a:pt x="88" y="16"/>
                </a:lnTo>
                <a:lnTo>
                  <a:pt x="88" y="18"/>
                </a:lnTo>
                <a:lnTo>
                  <a:pt x="86" y="20"/>
                </a:lnTo>
                <a:lnTo>
                  <a:pt x="86" y="22"/>
                </a:lnTo>
                <a:lnTo>
                  <a:pt x="84" y="24"/>
                </a:lnTo>
                <a:lnTo>
                  <a:pt x="82" y="24"/>
                </a:lnTo>
                <a:lnTo>
                  <a:pt x="80" y="24"/>
                </a:lnTo>
                <a:lnTo>
                  <a:pt x="78" y="24"/>
                </a:lnTo>
                <a:lnTo>
                  <a:pt x="78" y="22"/>
                </a:lnTo>
                <a:lnTo>
                  <a:pt x="76" y="20"/>
                </a:lnTo>
                <a:lnTo>
                  <a:pt x="74" y="20"/>
                </a:lnTo>
                <a:lnTo>
                  <a:pt x="72" y="20"/>
                </a:lnTo>
                <a:lnTo>
                  <a:pt x="70" y="20"/>
                </a:lnTo>
                <a:lnTo>
                  <a:pt x="66" y="20"/>
                </a:lnTo>
                <a:lnTo>
                  <a:pt x="64" y="20"/>
                </a:lnTo>
                <a:lnTo>
                  <a:pt x="62" y="20"/>
                </a:lnTo>
                <a:lnTo>
                  <a:pt x="60" y="20"/>
                </a:lnTo>
                <a:lnTo>
                  <a:pt x="60" y="22"/>
                </a:lnTo>
                <a:lnTo>
                  <a:pt x="58" y="24"/>
                </a:lnTo>
                <a:lnTo>
                  <a:pt x="58" y="26"/>
                </a:lnTo>
                <a:lnTo>
                  <a:pt x="56" y="26"/>
                </a:lnTo>
                <a:lnTo>
                  <a:pt x="54" y="26"/>
                </a:lnTo>
                <a:lnTo>
                  <a:pt x="52" y="28"/>
                </a:lnTo>
                <a:lnTo>
                  <a:pt x="50" y="28"/>
                </a:lnTo>
                <a:lnTo>
                  <a:pt x="48" y="28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4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2"/>
                </a:lnTo>
                <a:lnTo>
                  <a:pt x="32" y="34"/>
                </a:lnTo>
                <a:lnTo>
                  <a:pt x="34" y="34"/>
                </a:lnTo>
                <a:lnTo>
                  <a:pt x="32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4"/>
                </a:lnTo>
                <a:lnTo>
                  <a:pt x="12" y="34"/>
                </a:lnTo>
                <a:lnTo>
                  <a:pt x="10" y="32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2" y="26"/>
                </a:lnTo>
                <a:lnTo>
                  <a:pt x="0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7" name="Freeform 2391">
            <a:extLst>
              <a:ext uri="{FF2B5EF4-FFF2-40B4-BE49-F238E27FC236}">
                <a16:creationId xmlns:a16="http://schemas.microsoft.com/office/drawing/2014/main" id="{C9917336-F6C7-44E4-9DAB-4739AE7AE195}"/>
              </a:ext>
            </a:extLst>
          </p:cNvPr>
          <p:cNvSpPr>
            <a:spLocks/>
          </p:cNvSpPr>
          <p:nvPr/>
        </p:nvSpPr>
        <p:spPr bwMode="auto">
          <a:xfrm>
            <a:off x="4673600" y="2312989"/>
            <a:ext cx="146050" cy="57151"/>
          </a:xfrm>
          <a:custGeom>
            <a:avLst/>
            <a:gdLst>
              <a:gd name="T0" fmla="*/ 10080625 w 92"/>
              <a:gd name="T1" fmla="*/ 40322500 h 36"/>
              <a:gd name="T2" fmla="*/ 15120938 w 92"/>
              <a:gd name="T3" fmla="*/ 35282188 h 36"/>
              <a:gd name="T4" fmla="*/ 25201563 w 92"/>
              <a:gd name="T5" fmla="*/ 35282188 h 36"/>
              <a:gd name="T6" fmla="*/ 30241875 w 92"/>
              <a:gd name="T7" fmla="*/ 35282188 h 36"/>
              <a:gd name="T8" fmla="*/ 45362813 w 92"/>
              <a:gd name="T9" fmla="*/ 30241875 h 36"/>
              <a:gd name="T10" fmla="*/ 50403125 w 92"/>
              <a:gd name="T11" fmla="*/ 25201563 h 36"/>
              <a:gd name="T12" fmla="*/ 55443438 w 92"/>
              <a:gd name="T13" fmla="*/ 15120938 h 36"/>
              <a:gd name="T14" fmla="*/ 65524063 w 92"/>
              <a:gd name="T15" fmla="*/ 5040313 h 36"/>
              <a:gd name="T16" fmla="*/ 75604688 w 92"/>
              <a:gd name="T17" fmla="*/ 0 h 36"/>
              <a:gd name="T18" fmla="*/ 85685313 w 92"/>
              <a:gd name="T19" fmla="*/ 0 h 36"/>
              <a:gd name="T20" fmla="*/ 95765938 w 92"/>
              <a:gd name="T21" fmla="*/ 5040313 h 36"/>
              <a:gd name="T22" fmla="*/ 105846563 w 92"/>
              <a:gd name="T23" fmla="*/ 0 h 36"/>
              <a:gd name="T24" fmla="*/ 115927188 w 92"/>
              <a:gd name="T25" fmla="*/ 5040313 h 36"/>
              <a:gd name="T26" fmla="*/ 120967500 w 92"/>
              <a:gd name="T27" fmla="*/ 10080625 h 36"/>
              <a:gd name="T28" fmla="*/ 126007813 w 92"/>
              <a:gd name="T29" fmla="*/ 15120938 h 36"/>
              <a:gd name="T30" fmla="*/ 131048125 w 92"/>
              <a:gd name="T31" fmla="*/ 15120938 h 36"/>
              <a:gd name="T32" fmla="*/ 146169063 w 92"/>
              <a:gd name="T33" fmla="*/ 5040313 h 36"/>
              <a:gd name="T34" fmla="*/ 156249688 w 92"/>
              <a:gd name="T35" fmla="*/ 5040313 h 36"/>
              <a:gd name="T36" fmla="*/ 166330313 w 92"/>
              <a:gd name="T37" fmla="*/ 10080625 h 36"/>
              <a:gd name="T38" fmla="*/ 176410938 w 92"/>
              <a:gd name="T39" fmla="*/ 5040313 h 36"/>
              <a:gd name="T40" fmla="*/ 186491563 w 92"/>
              <a:gd name="T41" fmla="*/ 5040313 h 36"/>
              <a:gd name="T42" fmla="*/ 201612500 w 92"/>
              <a:gd name="T43" fmla="*/ 10080625 h 36"/>
              <a:gd name="T44" fmla="*/ 211693125 w 92"/>
              <a:gd name="T45" fmla="*/ 15120938 h 36"/>
              <a:gd name="T46" fmla="*/ 226814063 w 92"/>
              <a:gd name="T47" fmla="*/ 20161250 h 36"/>
              <a:gd name="T48" fmla="*/ 226814063 w 92"/>
              <a:gd name="T49" fmla="*/ 30241875 h 36"/>
              <a:gd name="T50" fmla="*/ 221773750 w 92"/>
              <a:gd name="T51" fmla="*/ 45362813 h 36"/>
              <a:gd name="T52" fmla="*/ 216733438 w 92"/>
              <a:gd name="T53" fmla="*/ 55443438 h 36"/>
              <a:gd name="T54" fmla="*/ 201612500 w 92"/>
              <a:gd name="T55" fmla="*/ 60483750 h 36"/>
              <a:gd name="T56" fmla="*/ 196572188 w 92"/>
              <a:gd name="T57" fmla="*/ 55443438 h 36"/>
              <a:gd name="T58" fmla="*/ 181451250 w 92"/>
              <a:gd name="T59" fmla="*/ 50403125 h 36"/>
              <a:gd name="T60" fmla="*/ 181451250 w 92"/>
              <a:gd name="T61" fmla="*/ 50403125 h 36"/>
              <a:gd name="T62" fmla="*/ 161290000 w 92"/>
              <a:gd name="T63" fmla="*/ 50403125 h 36"/>
              <a:gd name="T64" fmla="*/ 151209375 w 92"/>
              <a:gd name="T65" fmla="*/ 50403125 h 36"/>
              <a:gd name="T66" fmla="*/ 146169063 w 92"/>
              <a:gd name="T67" fmla="*/ 65524063 h 36"/>
              <a:gd name="T68" fmla="*/ 141128750 w 92"/>
              <a:gd name="T69" fmla="*/ 65524063 h 36"/>
              <a:gd name="T70" fmla="*/ 131048125 w 92"/>
              <a:gd name="T71" fmla="*/ 70564375 h 36"/>
              <a:gd name="T72" fmla="*/ 120967500 w 92"/>
              <a:gd name="T73" fmla="*/ 65524063 h 36"/>
              <a:gd name="T74" fmla="*/ 110886875 w 92"/>
              <a:gd name="T75" fmla="*/ 65524063 h 36"/>
              <a:gd name="T76" fmla="*/ 110886875 w 92"/>
              <a:gd name="T77" fmla="*/ 70564375 h 36"/>
              <a:gd name="T78" fmla="*/ 95765938 w 92"/>
              <a:gd name="T79" fmla="*/ 75604688 h 36"/>
              <a:gd name="T80" fmla="*/ 90725625 w 92"/>
              <a:gd name="T81" fmla="*/ 75604688 h 36"/>
              <a:gd name="T82" fmla="*/ 80645000 w 92"/>
              <a:gd name="T83" fmla="*/ 80645000 h 36"/>
              <a:gd name="T84" fmla="*/ 85685313 w 92"/>
              <a:gd name="T85" fmla="*/ 85685313 h 36"/>
              <a:gd name="T86" fmla="*/ 75604688 w 92"/>
              <a:gd name="T87" fmla="*/ 90725625 h 36"/>
              <a:gd name="T88" fmla="*/ 60483750 w 92"/>
              <a:gd name="T89" fmla="*/ 90725625 h 36"/>
              <a:gd name="T90" fmla="*/ 55443438 w 92"/>
              <a:gd name="T91" fmla="*/ 90725625 h 36"/>
              <a:gd name="T92" fmla="*/ 40322500 w 92"/>
              <a:gd name="T93" fmla="*/ 90725625 h 36"/>
              <a:gd name="T94" fmla="*/ 30241875 w 92"/>
              <a:gd name="T95" fmla="*/ 85685313 h 36"/>
              <a:gd name="T96" fmla="*/ 30241875 w 92"/>
              <a:gd name="T97" fmla="*/ 85685313 h 36"/>
              <a:gd name="T98" fmla="*/ 25201563 w 92"/>
              <a:gd name="T99" fmla="*/ 80645000 h 36"/>
              <a:gd name="T100" fmla="*/ 15120938 w 92"/>
              <a:gd name="T101" fmla="*/ 75604688 h 36"/>
              <a:gd name="T102" fmla="*/ 10080625 w 92"/>
              <a:gd name="T103" fmla="*/ 70564375 h 36"/>
              <a:gd name="T104" fmla="*/ 10080625 w 92"/>
              <a:gd name="T105" fmla="*/ 70564375 h 36"/>
              <a:gd name="T106" fmla="*/ 5040313 w 92"/>
              <a:gd name="T107" fmla="*/ 65524063 h 36"/>
              <a:gd name="T108" fmla="*/ 5040313 w 92"/>
              <a:gd name="T109" fmla="*/ 50403125 h 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2" h="36">
                <a:moveTo>
                  <a:pt x="2" y="18"/>
                </a:moveTo>
                <a:lnTo>
                  <a:pt x="2" y="18"/>
                </a:ln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0" y="8"/>
                </a:lnTo>
                <a:lnTo>
                  <a:pt x="22" y="6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0"/>
                </a:lnTo>
                <a:lnTo>
                  <a:pt x="42" y="0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48" y="4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4" y="4"/>
                </a:lnTo>
                <a:lnTo>
                  <a:pt x="56" y="2"/>
                </a:lnTo>
                <a:lnTo>
                  <a:pt x="58" y="2"/>
                </a:lnTo>
                <a:lnTo>
                  <a:pt x="60" y="4"/>
                </a:lnTo>
                <a:lnTo>
                  <a:pt x="62" y="2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4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10"/>
                </a:lnTo>
                <a:lnTo>
                  <a:pt x="90" y="12"/>
                </a:lnTo>
                <a:lnTo>
                  <a:pt x="90" y="14"/>
                </a:lnTo>
                <a:lnTo>
                  <a:pt x="88" y="16"/>
                </a:lnTo>
                <a:lnTo>
                  <a:pt x="88" y="18"/>
                </a:lnTo>
                <a:lnTo>
                  <a:pt x="86" y="20"/>
                </a:lnTo>
                <a:lnTo>
                  <a:pt x="86" y="22"/>
                </a:lnTo>
                <a:lnTo>
                  <a:pt x="84" y="24"/>
                </a:lnTo>
                <a:lnTo>
                  <a:pt x="82" y="24"/>
                </a:lnTo>
                <a:lnTo>
                  <a:pt x="80" y="24"/>
                </a:lnTo>
                <a:lnTo>
                  <a:pt x="78" y="24"/>
                </a:lnTo>
                <a:lnTo>
                  <a:pt x="78" y="22"/>
                </a:lnTo>
                <a:lnTo>
                  <a:pt x="76" y="20"/>
                </a:lnTo>
                <a:lnTo>
                  <a:pt x="74" y="20"/>
                </a:lnTo>
                <a:lnTo>
                  <a:pt x="72" y="20"/>
                </a:lnTo>
                <a:lnTo>
                  <a:pt x="70" y="20"/>
                </a:lnTo>
                <a:lnTo>
                  <a:pt x="66" y="20"/>
                </a:lnTo>
                <a:lnTo>
                  <a:pt x="64" y="20"/>
                </a:lnTo>
                <a:lnTo>
                  <a:pt x="62" y="20"/>
                </a:lnTo>
                <a:lnTo>
                  <a:pt x="60" y="20"/>
                </a:lnTo>
                <a:lnTo>
                  <a:pt x="60" y="22"/>
                </a:lnTo>
                <a:lnTo>
                  <a:pt x="58" y="24"/>
                </a:lnTo>
                <a:lnTo>
                  <a:pt x="58" y="26"/>
                </a:lnTo>
                <a:lnTo>
                  <a:pt x="56" y="26"/>
                </a:lnTo>
                <a:lnTo>
                  <a:pt x="54" y="26"/>
                </a:lnTo>
                <a:lnTo>
                  <a:pt x="52" y="28"/>
                </a:lnTo>
                <a:lnTo>
                  <a:pt x="50" y="28"/>
                </a:lnTo>
                <a:lnTo>
                  <a:pt x="48" y="28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4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2"/>
                </a:lnTo>
                <a:lnTo>
                  <a:pt x="32" y="34"/>
                </a:lnTo>
                <a:lnTo>
                  <a:pt x="34" y="34"/>
                </a:lnTo>
                <a:lnTo>
                  <a:pt x="32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4"/>
                </a:lnTo>
                <a:lnTo>
                  <a:pt x="12" y="34"/>
                </a:lnTo>
                <a:lnTo>
                  <a:pt x="10" y="32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2" y="26"/>
                </a:lnTo>
                <a:lnTo>
                  <a:pt x="0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8" name="Freeform 2392">
            <a:extLst>
              <a:ext uri="{FF2B5EF4-FFF2-40B4-BE49-F238E27FC236}">
                <a16:creationId xmlns:a16="http://schemas.microsoft.com/office/drawing/2014/main" id="{763C9028-2D86-407D-8D43-803B473AB9F0}"/>
              </a:ext>
            </a:extLst>
          </p:cNvPr>
          <p:cNvSpPr>
            <a:spLocks/>
          </p:cNvSpPr>
          <p:nvPr/>
        </p:nvSpPr>
        <p:spPr bwMode="auto">
          <a:xfrm>
            <a:off x="4937125" y="4451350"/>
            <a:ext cx="223838" cy="220663"/>
          </a:xfrm>
          <a:custGeom>
            <a:avLst/>
            <a:gdLst>
              <a:gd name="T0" fmla="*/ 10080648 w 141"/>
              <a:gd name="T1" fmla="*/ 115927450 h 139"/>
              <a:gd name="T2" fmla="*/ 27722574 w 141"/>
              <a:gd name="T3" fmla="*/ 120967774 h 139"/>
              <a:gd name="T4" fmla="*/ 47883869 w 141"/>
              <a:gd name="T5" fmla="*/ 120967774 h 139"/>
              <a:gd name="T6" fmla="*/ 63004841 w 141"/>
              <a:gd name="T7" fmla="*/ 126008098 h 139"/>
              <a:gd name="T8" fmla="*/ 78125812 w 141"/>
              <a:gd name="T9" fmla="*/ 120967774 h 139"/>
              <a:gd name="T10" fmla="*/ 98287107 w 141"/>
              <a:gd name="T11" fmla="*/ 95766154 h 139"/>
              <a:gd name="T12" fmla="*/ 108367755 w 141"/>
              <a:gd name="T13" fmla="*/ 75604859 h 139"/>
              <a:gd name="T14" fmla="*/ 128529050 w 141"/>
              <a:gd name="T15" fmla="*/ 65524211 h 139"/>
              <a:gd name="T16" fmla="*/ 153730668 w 141"/>
              <a:gd name="T17" fmla="*/ 45362915 h 139"/>
              <a:gd name="T18" fmla="*/ 163811316 w 141"/>
              <a:gd name="T19" fmla="*/ 35282267 h 139"/>
              <a:gd name="T20" fmla="*/ 168851640 w 141"/>
              <a:gd name="T21" fmla="*/ 15120972 h 139"/>
              <a:gd name="T22" fmla="*/ 189012935 w 141"/>
              <a:gd name="T23" fmla="*/ 5040324 h 139"/>
              <a:gd name="T24" fmla="*/ 214214554 w 141"/>
              <a:gd name="T25" fmla="*/ 0 h 139"/>
              <a:gd name="T26" fmla="*/ 234375849 w 141"/>
              <a:gd name="T27" fmla="*/ 0 h 139"/>
              <a:gd name="T28" fmla="*/ 264617791 w 141"/>
              <a:gd name="T29" fmla="*/ 20161296 h 139"/>
              <a:gd name="T30" fmla="*/ 284779086 w 141"/>
              <a:gd name="T31" fmla="*/ 25201620 h 139"/>
              <a:gd name="T32" fmla="*/ 309980705 w 141"/>
              <a:gd name="T33" fmla="*/ 40322591 h 139"/>
              <a:gd name="T34" fmla="*/ 335182324 w 141"/>
              <a:gd name="T35" fmla="*/ 45362915 h 139"/>
              <a:gd name="T36" fmla="*/ 350303295 w 141"/>
              <a:gd name="T37" fmla="*/ 55443563 h 139"/>
              <a:gd name="T38" fmla="*/ 350303295 w 141"/>
              <a:gd name="T39" fmla="*/ 70564535 h 139"/>
              <a:gd name="T40" fmla="*/ 355343619 w 141"/>
              <a:gd name="T41" fmla="*/ 90725831 h 139"/>
              <a:gd name="T42" fmla="*/ 355343619 w 141"/>
              <a:gd name="T43" fmla="*/ 110887126 h 139"/>
              <a:gd name="T44" fmla="*/ 350303295 w 141"/>
              <a:gd name="T45" fmla="*/ 131048422 h 139"/>
              <a:gd name="T46" fmla="*/ 350303295 w 141"/>
              <a:gd name="T47" fmla="*/ 146169394 h 139"/>
              <a:gd name="T48" fmla="*/ 340222647 w 141"/>
              <a:gd name="T49" fmla="*/ 161290365 h 139"/>
              <a:gd name="T50" fmla="*/ 335182324 w 141"/>
              <a:gd name="T51" fmla="*/ 176411337 h 139"/>
              <a:gd name="T52" fmla="*/ 340222647 w 141"/>
              <a:gd name="T53" fmla="*/ 191532309 h 139"/>
              <a:gd name="T54" fmla="*/ 345262971 w 141"/>
              <a:gd name="T55" fmla="*/ 206653281 h 139"/>
              <a:gd name="T56" fmla="*/ 345262971 w 141"/>
              <a:gd name="T57" fmla="*/ 231854900 h 139"/>
              <a:gd name="T58" fmla="*/ 335182324 w 141"/>
              <a:gd name="T59" fmla="*/ 246975872 h 139"/>
              <a:gd name="T60" fmla="*/ 325101676 w 141"/>
              <a:gd name="T61" fmla="*/ 267137168 h 139"/>
              <a:gd name="T62" fmla="*/ 320061352 w 141"/>
              <a:gd name="T63" fmla="*/ 292338787 h 139"/>
              <a:gd name="T64" fmla="*/ 309980705 w 141"/>
              <a:gd name="T65" fmla="*/ 304940391 h 139"/>
              <a:gd name="T66" fmla="*/ 284779086 w 141"/>
              <a:gd name="T67" fmla="*/ 330142011 h 139"/>
              <a:gd name="T68" fmla="*/ 269658115 w 141"/>
              <a:gd name="T69" fmla="*/ 350303306 h 139"/>
              <a:gd name="T70" fmla="*/ 254537144 w 141"/>
              <a:gd name="T71" fmla="*/ 345262982 h 139"/>
              <a:gd name="T72" fmla="*/ 229335525 w 141"/>
              <a:gd name="T73" fmla="*/ 345262982 h 139"/>
              <a:gd name="T74" fmla="*/ 214214554 w 141"/>
              <a:gd name="T75" fmla="*/ 345262982 h 139"/>
              <a:gd name="T76" fmla="*/ 199093582 w 141"/>
              <a:gd name="T77" fmla="*/ 335182334 h 139"/>
              <a:gd name="T78" fmla="*/ 178932287 w 141"/>
              <a:gd name="T79" fmla="*/ 335182334 h 139"/>
              <a:gd name="T80" fmla="*/ 163811316 w 141"/>
              <a:gd name="T81" fmla="*/ 325101687 h 139"/>
              <a:gd name="T82" fmla="*/ 153730668 w 141"/>
              <a:gd name="T83" fmla="*/ 315021039 h 139"/>
              <a:gd name="T84" fmla="*/ 133569373 w 141"/>
              <a:gd name="T85" fmla="*/ 309980715 h 139"/>
              <a:gd name="T86" fmla="*/ 118448402 w 141"/>
              <a:gd name="T87" fmla="*/ 302419435 h 139"/>
              <a:gd name="T88" fmla="*/ 103327431 w 141"/>
              <a:gd name="T89" fmla="*/ 282258140 h 139"/>
              <a:gd name="T90" fmla="*/ 108367755 w 141"/>
              <a:gd name="T91" fmla="*/ 262096844 h 139"/>
              <a:gd name="T92" fmla="*/ 103327431 w 141"/>
              <a:gd name="T93" fmla="*/ 252016196 h 139"/>
              <a:gd name="T94" fmla="*/ 88206460 w 141"/>
              <a:gd name="T95" fmla="*/ 246975872 h 139"/>
              <a:gd name="T96" fmla="*/ 78125812 w 141"/>
              <a:gd name="T97" fmla="*/ 226814576 h 139"/>
              <a:gd name="T98" fmla="*/ 57964517 w 141"/>
              <a:gd name="T99" fmla="*/ 221774253 h 139"/>
              <a:gd name="T100" fmla="*/ 42843546 w 141"/>
              <a:gd name="T101" fmla="*/ 206653281 h 139"/>
              <a:gd name="T102" fmla="*/ 32762898 w 141"/>
              <a:gd name="T103" fmla="*/ 181451661 h 139"/>
              <a:gd name="T104" fmla="*/ 22682251 w 141"/>
              <a:gd name="T105" fmla="*/ 161290365 h 139"/>
              <a:gd name="T106" fmla="*/ 15120971 w 141"/>
              <a:gd name="T107" fmla="*/ 141129070 h 139"/>
              <a:gd name="T108" fmla="*/ 0 w 141"/>
              <a:gd name="T109" fmla="*/ 120967774 h 1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1" h="139">
                <a:moveTo>
                  <a:pt x="0" y="44"/>
                </a:moveTo>
                <a:lnTo>
                  <a:pt x="0" y="44"/>
                </a:lnTo>
                <a:lnTo>
                  <a:pt x="2" y="46"/>
                </a:lnTo>
                <a:lnTo>
                  <a:pt x="4" y="46"/>
                </a:lnTo>
                <a:lnTo>
                  <a:pt x="6" y="46"/>
                </a:lnTo>
                <a:lnTo>
                  <a:pt x="7" y="44"/>
                </a:lnTo>
                <a:lnTo>
                  <a:pt x="9" y="46"/>
                </a:lnTo>
                <a:lnTo>
                  <a:pt x="11" y="48"/>
                </a:lnTo>
                <a:lnTo>
                  <a:pt x="13" y="48"/>
                </a:lnTo>
                <a:lnTo>
                  <a:pt x="15" y="48"/>
                </a:lnTo>
                <a:lnTo>
                  <a:pt x="17" y="46"/>
                </a:lnTo>
                <a:lnTo>
                  <a:pt x="19" y="48"/>
                </a:lnTo>
                <a:lnTo>
                  <a:pt x="21" y="48"/>
                </a:lnTo>
                <a:lnTo>
                  <a:pt x="23" y="50"/>
                </a:lnTo>
                <a:lnTo>
                  <a:pt x="25" y="50"/>
                </a:lnTo>
                <a:lnTo>
                  <a:pt x="27" y="50"/>
                </a:lnTo>
                <a:lnTo>
                  <a:pt x="29" y="48"/>
                </a:lnTo>
                <a:lnTo>
                  <a:pt x="31" y="48"/>
                </a:lnTo>
                <a:lnTo>
                  <a:pt x="33" y="46"/>
                </a:lnTo>
                <a:lnTo>
                  <a:pt x="33" y="44"/>
                </a:lnTo>
                <a:lnTo>
                  <a:pt x="35" y="42"/>
                </a:lnTo>
                <a:lnTo>
                  <a:pt x="37" y="40"/>
                </a:lnTo>
                <a:lnTo>
                  <a:pt x="39" y="38"/>
                </a:lnTo>
                <a:lnTo>
                  <a:pt x="41" y="36"/>
                </a:lnTo>
                <a:lnTo>
                  <a:pt x="43" y="34"/>
                </a:lnTo>
                <a:lnTo>
                  <a:pt x="43" y="32"/>
                </a:lnTo>
                <a:lnTo>
                  <a:pt x="43" y="30"/>
                </a:lnTo>
                <a:lnTo>
                  <a:pt x="45" y="28"/>
                </a:lnTo>
                <a:lnTo>
                  <a:pt x="47" y="26"/>
                </a:lnTo>
                <a:lnTo>
                  <a:pt x="49" y="26"/>
                </a:lnTo>
                <a:lnTo>
                  <a:pt x="51" y="26"/>
                </a:lnTo>
                <a:lnTo>
                  <a:pt x="53" y="24"/>
                </a:lnTo>
                <a:lnTo>
                  <a:pt x="53" y="22"/>
                </a:lnTo>
                <a:lnTo>
                  <a:pt x="55" y="22"/>
                </a:lnTo>
                <a:lnTo>
                  <a:pt x="57" y="20"/>
                </a:lnTo>
                <a:lnTo>
                  <a:pt x="61" y="18"/>
                </a:lnTo>
                <a:lnTo>
                  <a:pt x="63" y="18"/>
                </a:lnTo>
                <a:lnTo>
                  <a:pt x="65" y="16"/>
                </a:lnTo>
                <a:lnTo>
                  <a:pt x="65" y="14"/>
                </a:lnTo>
                <a:lnTo>
                  <a:pt x="65" y="10"/>
                </a:lnTo>
                <a:lnTo>
                  <a:pt x="65" y="8"/>
                </a:lnTo>
                <a:lnTo>
                  <a:pt x="67" y="6"/>
                </a:lnTo>
                <a:lnTo>
                  <a:pt x="69" y="6"/>
                </a:lnTo>
                <a:lnTo>
                  <a:pt x="71" y="4"/>
                </a:lnTo>
                <a:lnTo>
                  <a:pt x="73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7" y="0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5" y="6"/>
                </a:lnTo>
                <a:lnTo>
                  <a:pt x="97" y="8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9" y="8"/>
                </a:lnTo>
                <a:lnTo>
                  <a:pt x="111" y="8"/>
                </a:lnTo>
                <a:lnTo>
                  <a:pt x="111" y="10"/>
                </a:lnTo>
                <a:lnTo>
                  <a:pt x="113" y="10"/>
                </a:lnTo>
                <a:lnTo>
                  <a:pt x="115" y="12"/>
                </a:lnTo>
                <a:lnTo>
                  <a:pt x="117" y="12"/>
                </a:lnTo>
                <a:lnTo>
                  <a:pt x="121" y="14"/>
                </a:lnTo>
                <a:lnTo>
                  <a:pt x="123" y="16"/>
                </a:lnTo>
                <a:lnTo>
                  <a:pt x="125" y="16"/>
                </a:lnTo>
                <a:lnTo>
                  <a:pt x="127" y="16"/>
                </a:lnTo>
                <a:lnTo>
                  <a:pt x="129" y="16"/>
                </a:lnTo>
                <a:lnTo>
                  <a:pt x="131" y="18"/>
                </a:lnTo>
                <a:lnTo>
                  <a:pt x="133" y="18"/>
                </a:lnTo>
                <a:lnTo>
                  <a:pt x="135" y="20"/>
                </a:lnTo>
                <a:lnTo>
                  <a:pt x="135" y="22"/>
                </a:lnTo>
                <a:lnTo>
                  <a:pt x="137" y="22"/>
                </a:lnTo>
                <a:lnTo>
                  <a:pt x="139" y="22"/>
                </a:lnTo>
                <a:lnTo>
                  <a:pt x="141" y="22"/>
                </a:lnTo>
                <a:lnTo>
                  <a:pt x="139" y="24"/>
                </a:lnTo>
                <a:lnTo>
                  <a:pt x="139" y="26"/>
                </a:lnTo>
                <a:lnTo>
                  <a:pt x="137" y="26"/>
                </a:lnTo>
                <a:lnTo>
                  <a:pt x="139" y="28"/>
                </a:lnTo>
                <a:lnTo>
                  <a:pt x="139" y="30"/>
                </a:lnTo>
                <a:lnTo>
                  <a:pt x="139" y="32"/>
                </a:lnTo>
                <a:lnTo>
                  <a:pt x="139" y="34"/>
                </a:lnTo>
                <a:lnTo>
                  <a:pt x="141" y="36"/>
                </a:lnTo>
                <a:lnTo>
                  <a:pt x="139" y="38"/>
                </a:lnTo>
                <a:lnTo>
                  <a:pt x="141" y="40"/>
                </a:lnTo>
                <a:lnTo>
                  <a:pt x="141" y="42"/>
                </a:lnTo>
                <a:lnTo>
                  <a:pt x="141" y="44"/>
                </a:lnTo>
                <a:lnTo>
                  <a:pt x="139" y="46"/>
                </a:lnTo>
                <a:lnTo>
                  <a:pt x="139" y="48"/>
                </a:lnTo>
                <a:lnTo>
                  <a:pt x="139" y="50"/>
                </a:lnTo>
                <a:lnTo>
                  <a:pt x="139" y="52"/>
                </a:lnTo>
                <a:lnTo>
                  <a:pt x="139" y="54"/>
                </a:lnTo>
                <a:lnTo>
                  <a:pt x="141" y="56"/>
                </a:lnTo>
                <a:lnTo>
                  <a:pt x="139" y="56"/>
                </a:lnTo>
                <a:lnTo>
                  <a:pt x="139" y="58"/>
                </a:lnTo>
                <a:lnTo>
                  <a:pt x="137" y="60"/>
                </a:lnTo>
                <a:lnTo>
                  <a:pt x="137" y="62"/>
                </a:lnTo>
                <a:lnTo>
                  <a:pt x="139" y="64"/>
                </a:lnTo>
                <a:lnTo>
                  <a:pt x="137" y="64"/>
                </a:lnTo>
                <a:lnTo>
                  <a:pt x="135" y="64"/>
                </a:lnTo>
                <a:lnTo>
                  <a:pt x="133" y="66"/>
                </a:lnTo>
                <a:lnTo>
                  <a:pt x="133" y="68"/>
                </a:lnTo>
                <a:lnTo>
                  <a:pt x="133" y="70"/>
                </a:lnTo>
                <a:lnTo>
                  <a:pt x="135" y="70"/>
                </a:lnTo>
                <a:lnTo>
                  <a:pt x="137" y="72"/>
                </a:lnTo>
                <a:lnTo>
                  <a:pt x="137" y="74"/>
                </a:lnTo>
                <a:lnTo>
                  <a:pt x="137" y="76"/>
                </a:lnTo>
                <a:lnTo>
                  <a:pt x="135" y="76"/>
                </a:lnTo>
                <a:lnTo>
                  <a:pt x="135" y="78"/>
                </a:lnTo>
                <a:lnTo>
                  <a:pt x="135" y="80"/>
                </a:lnTo>
                <a:lnTo>
                  <a:pt x="135" y="82"/>
                </a:lnTo>
                <a:lnTo>
                  <a:pt x="137" y="84"/>
                </a:lnTo>
                <a:lnTo>
                  <a:pt x="137" y="82"/>
                </a:lnTo>
                <a:lnTo>
                  <a:pt x="137" y="84"/>
                </a:lnTo>
                <a:lnTo>
                  <a:pt x="139" y="86"/>
                </a:lnTo>
                <a:lnTo>
                  <a:pt x="139" y="88"/>
                </a:lnTo>
                <a:lnTo>
                  <a:pt x="139" y="90"/>
                </a:lnTo>
                <a:lnTo>
                  <a:pt x="137" y="92"/>
                </a:lnTo>
                <a:lnTo>
                  <a:pt x="137" y="94"/>
                </a:lnTo>
                <a:lnTo>
                  <a:pt x="135" y="96"/>
                </a:lnTo>
                <a:lnTo>
                  <a:pt x="135" y="98"/>
                </a:lnTo>
                <a:lnTo>
                  <a:pt x="133" y="98"/>
                </a:lnTo>
                <a:lnTo>
                  <a:pt x="133" y="100"/>
                </a:lnTo>
                <a:lnTo>
                  <a:pt x="131" y="102"/>
                </a:lnTo>
                <a:lnTo>
                  <a:pt x="129" y="104"/>
                </a:lnTo>
                <a:lnTo>
                  <a:pt x="129" y="106"/>
                </a:lnTo>
                <a:lnTo>
                  <a:pt x="129" y="108"/>
                </a:lnTo>
                <a:lnTo>
                  <a:pt x="127" y="110"/>
                </a:lnTo>
                <a:lnTo>
                  <a:pt x="127" y="112"/>
                </a:lnTo>
                <a:lnTo>
                  <a:pt x="127" y="114"/>
                </a:lnTo>
                <a:lnTo>
                  <a:pt x="127" y="116"/>
                </a:lnTo>
                <a:lnTo>
                  <a:pt x="127" y="118"/>
                </a:lnTo>
                <a:lnTo>
                  <a:pt x="125" y="118"/>
                </a:lnTo>
                <a:lnTo>
                  <a:pt x="123" y="120"/>
                </a:lnTo>
                <a:lnTo>
                  <a:pt x="123" y="121"/>
                </a:lnTo>
                <a:lnTo>
                  <a:pt x="119" y="125"/>
                </a:lnTo>
                <a:lnTo>
                  <a:pt x="117" y="127"/>
                </a:lnTo>
                <a:lnTo>
                  <a:pt x="117" y="129"/>
                </a:lnTo>
                <a:lnTo>
                  <a:pt x="115" y="129"/>
                </a:lnTo>
                <a:lnTo>
                  <a:pt x="113" y="131"/>
                </a:lnTo>
                <a:lnTo>
                  <a:pt x="113" y="133"/>
                </a:lnTo>
                <a:lnTo>
                  <a:pt x="111" y="133"/>
                </a:lnTo>
                <a:lnTo>
                  <a:pt x="111" y="135"/>
                </a:lnTo>
                <a:lnTo>
                  <a:pt x="109" y="137"/>
                </a:lnTo>
                <a:lnTo>
                  <a:pt x="107" y="139"/>
                </a:lnTo>
                <a:lnTo>
                  <a:pt x="105" y="139"/>
                </a:lnTo>
                <a:lnTo>
                  <a:pt x="103" y="139"/>
                </a:lnTo>
                <a:lnTo>
                  <a:pt x="103" y="137"/>
                </a:lnTo>
                <a:lnTo>
                  <a:pt x="101" y="137"/>
                </a:lnTo>
                <a:lnTo>
                  <a:pt x="99" y="137"/>
                </a:lnTo>
                <a:lnTo>
                  <a:pt x="97" y="137"/>
                </a:lnTo>
                <a:lnTo>
                  <a:pt x="95" y="137"/>
                </a:lnTo>
                <a:lnTo>
                  <a:pt x="93" y="137"/>
                </a:lnTo>
                <a:lnTo>
                  <a:pt x="91" y="137"/>
                </a:lnTo>
                <a:lnTo>
                  <a:pt x="89" y="137"/>
                </a:lnTo>
                <a:lnTo>
                  <a:pt x="87" y="137"/>
                </a:lnTo>
                <a:lnTo>
                  <a:pt x="85" y="137"/>
                </a:lnTo>
                <a:lnTo>
                  <a:pt x="83" y="135"/>
                </a:lnTo>
                <a:lnTo>
                  <a:pt x="81" y="135"/>
                </a:lnTo>
                <a:lnTo>
                  <a:pt x="79" y="133"/>
                </a:lnTo>
                <a:lnTo>
                  <a:pt x="77" y="133"/>
                </a:lnTo>
                <a:lnTo>
                  <a:pt x="75" y="133"/>
                </a:lnTo>
                <a:lnTo>
                  <a:pt x="73" y="135"/>
                </a:lnTo>
                <a:lnTo>
                  <a:pt x="71" y="135"/>
                </a:lnTo>
                <a:lnTo>
                  <a:pt x="71" y="133"/>
                </a:lnTo>
                <a:lnTo>
                  <a:pt x="69" y="133"/>
                </a:lnTo>
                <a:lnTo>
                  <a:pt x="67" y="133"/>
                </a:lnTo>
                <a:lnTo>
                  <a:pt x="65" y="131"/>
                </a:lnTo>
                <a:lnTo>
                  <a:pt x="65" y="129"/>
                </a:lnTo>
                <a:lnTo>
                  <a:pt x="67" y="127"/>
                </a:lnTo>
                <a:lnTo>
                  <a:pt x="65" y="127"/>
                </a:lnTo>
                <a:lnTo>
                  <a:pt x="63" y="125"/>
                </a:lnTo>
                <a:lnTo>
                  <a:pt x="61" y="125"/>
                </a:lnTo>
                <a:lnTo>
                  <a:pt x="59" y="125"/>
                </a:lnTo>
                <a:lnTo>
                  <a:pt x="59" y="123"/>
                </a:lnTo>
                <a:lnTo>
                  <a:pt x="57" y="123"/>
                </a:lnTo>
                <a:lnTo>
                  <a:pt x="55" y="123"/>
                </a:lnTo>
                <a:lnTo>
                  <a:pt x="53" y="123"/>
                </a:lnTo>
                <a:lnTo>
                  <a:pt x="51" y="123"/>
                </a:lnTo>
                <a:lnTo>
                  <a:pt x="49" y="123"/>
                </a:lnTo>
                <a:lnTo>
                  <a:pt x="47" y="121"/>
                </a:lnTo>
                <a:lnTo>
                  <a:pt x="47" y="120"/>
                </a:lnTo>
                <a:lnTo>
                  <a:pt x="47" y="118"/>
                </a:lnTo>
                <a:lnTo>
                  <a:pt x="45" y="118"/>
                </a:lnTo>
                <a:lnTo>
                  <a:pt x="45" y="116"/>
                </a:lnTo>
                <a:lnTo>
                  <a:pt x="43" y="114"/>
                </a:lnTo>
                <a:lnTo>
                  <a:pt x="41" y="112"/>
                </a:lnTo>
                <a:lnTo>
                  <a:pt x="43" y="110"/>
                </a:lnTo>
                <a:lnTo>
                  <a:pt x="43" y="108"/>
                </a:lnTo>
                <a:lnTo>
                  <a:pt x="43" y="106"/>
                </a:lnTo>
                <a:lnTo>
                  <a:pt x="43" y="104"/>
                </a:lnTo>
                <a:lnTo>
                  <a:pt x="43" y="102"/>
                </a:lnTo>
                <a:lnTo>
                  <a:pt x="43" y="100"/>
                </a:lnTo>
                <a:lnTo>
                  <a:pt x="41" y="100"/>
                </a:lnTo>
                <a:lnTo>
                  <a:pt x="39" y="100"/>
                </a:lnTo>
                <a:lnTo>
                  <a:pt x="37" y="100"/>
                </a:lnTo>
                <a:lnTo>
                  <a:pt x="35" y="100"/>
                </a:lnTo>
                <a:lnTo>
                  <a:pt x="35" y="98"/>
                </a:lnTo>
                <a:lnTo>
                  <a:pt x="35" y="96"/>
                </a:lnTo>
                <a:lnTo>
                  <a:pt x="35" y="94"/>
                </a:lnTo>
                <a:lnTo>
                  <a:pt x="33" y="92"/>
                </a:lnTo>
                <a:lnTo>
                  <a:pt x="31" y="90"/>
                </a:lnTo>
                <a:lnTo>
                  <a:pt x="29" y="90"/>
                </a:lnTo>
                <a:lnTo>
                  <a:pt x="27" y="88"/>
                </a:lnTo>
                <a:lnTo>
                  <a:pt x="25" y="88"/>
                </a:lnTo>
                <a:lnTo>
                  <a:pt x="23" y="88"/>
                </a:lnTo>
                <a:lnTo>
                  <a:pt x="23" y="86"/>
                </a:lnTo>
                <a:lnTo>
                  <a:pt x="21" y="84"/>
                </a:lnTo>
                <a:lnTo>
                  <a:pt x="19" y="84"/>
                </a:lnTo>
                <a:lnTo>
                  <a:pt x="17" y="82"/>
                </a:lnTo>
                <a:lnTo>
                  <a:pt x="15" y="80"/>
                </a:lnTo>
                <a:lnTo>
                  <a:pt x="15" y="78"/>
                </a:lnTo>
                <a:lnTo>
                  <a:pt x="13" y="76"/>
                </a:lnTo>
                <a:lnTo>
                  <a:pt x="13" y="74"/>
                </a:lnTo>
                <a:lnTo>
                  <a:pt x="13" y="72"/>
                </a:lnTo>
                <a:lnTo>
                  <a:pt x="11" y="72"/>
                </a:lnTo>
                <a:lnTo>
                  <a:pt x="13" y="70"/>
                </a:lnTo>
                <a:lnTo>
                  <a:pt x="11" y="68"/>
                </a:lnTo>
                <a:lnTo>
                  <a:pt x="11" y="66"/>
                </a:lnTo>
                <a:lnTo>
                  <a:pt x="9" y="64"/>
                </a:lnTo>
                <a:lnTo>
                  <a:pt x="9" y="62"/>
                </a:lnTo>
                <a:lnTo>
                  <a:pt x="7" y="60"/>
                </a:lnTo>
                <a:lnTo>
                  <a:pt x="7" y="58"/>
                </a:lnTo>
                <a:lnTo>
                  <a:pt x="6" y="56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2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9" name="Freeform 2393">
            <a:extLst>
              <a:ext uri="{FF2B5EF4-FFF2-40B4-BE49-F238E27FC236}">
                <a16:creationId xmlns:a16="http://schemas.microsoft.com/office/drawing/2014/main" id="{DF90D8F1-33B7-4592-BE2F-7015377B46D3}"/>
              </a:ext>
            </a:extLst>
          </p:cNvPr>
          <p:cNvSpPr>
            <a:spLocks/>
          </p:cNvSpPr>
          <p:nvPr/>
        </p:nvSpPr>
        <p:spPr bwMode="auto">
          <a:xfrm>
            <a:off x="4937125" y="4451350"/>
            <a:ext cx="223838" cy="220663"/>
          </a:xfrm>
          <a:custGeom>
            <a:avLst/>
            <a:gdLst>
              <a:gd name="T0" fmla="*/ 10080648 w 141"/>
              <a:gd name="T1" fmla="*/ 115927450 h 139"/>
              <a:gd name="T2" fmla="*/ 27722574 w 141"/>
              <a:gd name="T3" fmla="*/ 120967774 h 139"/>
              <a:gd name="T4" fmla="*/ 47883869 w 141"/>
              <a:gd name="T5" fmla="*/ 120967774 h 139"/>
              <a:gd name="T6" fmla="*/ 63004841 w 141"/>
              <a:gd name="T7" fmla="*/ 126008098 h 139"/>
              <a:gd name="T8" fmla="*/ 78125812 w 141"/>
              <a:gd name="T9" fmla="*/ 120967774 h 139"/>
              <a:gd name="T10" fmla="*/ 98287107 w 141"/>
              <a:gd name="T11" fmla="*/ 95766154 h 139"/>
              <a:gd name="T12" fmla="*/ 108367755 w 141"/>
              <a:gd name="T13" fmla="*/ 75604859 h 139"/>
              <a:gd name="T14" fmla="*/ 128529050 w 141"/>
              <a:gd name="T15" fmla="*/ 65524211 h 139"/>
              <a:gd name="T16" fmla="*/ 153730668 w 141"/>
              <a:gd name="T17" fmla="*/ 45362915 h 139"/>
              <a:gd name="T18" fmla="*/ 163811316 w 141"/>
              <a:gd name="T19" fmla="*/ 35282267 h 139"/>
              <a:gd name="T20" fmla="*/ 168851640 w 141"/>
              <a:gd name="T21" fmla="*/ 15120972 h 139"/>
              <a:gd name="T22" fmla="*/ 189012935 w 141"/>
              <a:gd name="T23" fmla="*/ 5040324 h 139"/>
              <a:gd name="T24" fmla="*/ 214214554 w 141"/>
              <a:gd name="T25" fmla="*/ 0 h 139"/>
              <a:gd name="T26" fmla="*/ 234375849 w 141"/>
              <a:gd name="T27" fmla="*/ 0 h 139"/>
              <a:gd name="T28" fmla="*/ 264617791 w 141"/>
              <a:gd name="T29" fmla="*/ 20161296 h 139"/>
              <a:gd name="T30" fmla="*/ 284779086 w 141"/>
              <a:gd name="T31" fmla="*/ 25201620 h 139"/>
              <a:gd name="T32" fmla="*/ 309980705 w 141"/>
              <a:gd name="T33" fmla="*/ 40322591 h 139"/>
              <a:gd name="T34" fmla="*/ 335182324 w 141"/>
              <a:gd name="T35" fmla="*/ 45362915 h 139"/>
              <a:gd name="T36" fmla="*/ 350303295 w 141"/>
              <a:gd name="T37" fmla="*/ 55443563 h 139"/>
              <a:gd name="T38" fmla="*/ 350303295 w 141"/>
              <a:gd name="T39" fmla="*/ 70564535 h 139"/>
              <a:gd name="T40" fmla="*/ 355343619 w 141"/>
              <a:gd name="T41" fmla="*/ 90725831 h 139"/>
              <a:gd name="T42" fmla="*/ 355343619 w 141"/>
              <a:gd name="T43" fmla="*/ 110887126 h 139"/>
              <a:gd name="T44" fmla="*/ 350303295 w 141"/>
              <a:gd name="T45" fmla="*/ 131048422 h 139"/>
              <a:gd name="T46" fmla="*/ 350303295 w 141"/>
              <a:gd name="T47" fmla="*/ 146169394 h 139"/>
              <a:gd name="T48" fmla="*/ 340222647 w 141"/>
              <a:gd name="T49" fmla="*/ 161290365 h 139"/>
              <a:gd name="T50" fmla="*/ 335182324 w 141"/>
              <a:gd name="T51" fmla="*/ 176411337 h 139"/>
              <a:gd name="T52" fmla="*/ 340222647 w 141"/>
              <a:gd name="T53" fmla="*/ 191532309 h 139"/>
              <a:gd name="T54" fmla="*/ 345262971 w 141"/>
              <a:gd name="T55" fmla="*/ 206653281 h 139"/>
              <a:gd name="T56" fmla="*/ 345262971 w 141"/>
              <a:gd name="T57" fmla="*/ 231854900 h 139"/>
              <a:gd name="T58" fmla="*/ 335182324 w 141"/>
              <a:gd name="T59" fmla="*/ 246975872 h 139"/>
              <a:gd name="T60" fmla="*/ 325101676 w 141"/>
              <a:gd name="T61" fmla="*/ 267137168 h 139"/>
              <a:gd name="T62" fmla="*/ 320061352 w 141"/>
              <a:gd name="T63" fmla="*/ 292338787 h 139"/>
              <a:gd name="T64" fmla="*/ 309980705 w 141"/>
              <a:gd name="T65" fmla="*/ 304940391 h 139"/>
              <a:gd name="T66" fmla="*/ 284779086 w 141"/>
              <a:gd name="T67" fmla="*/ 330142011 h 139"/>
              <a:gd name="T68" fmla="*/ 269658115 w 141"/>
              <a:gd name="T69" fmla="*/ 350303306 h 139"/>
              <a:gd name="T70" fmla="*/ 254537144 w 141"/>
              <a:gd name="T71" fmla="*/ 345262982 h 139"/>
              <a:gd name="T72" fmla="*/ 229335525 w 141"/>
              <a:gd name="T73" fmla="*/ 345262982 h 139"/>
              <a:gd name="T74" fmla="*/ 214214554 w 141"/>
              <a:gd name="T75" fmla="*/ 345262982 h 139"/>
              <a:gd name="T76" fmla="*/ 199093582 w 141"/>
              <a:gd name="T77" fmla="*/ 335182334 h 139"/>
              <a:gd name="T78" fmla="*/ 178932287 w 141"/>
              <a:gd name="T79" fmla="*/ 335182334 h 139"/>
              <a:gd name="T80" fmla="*/ 163811316 w 141"/>
              <a:gd name="T81" fmla="*/ 325101687 h 139"/>
              <a:gd name="T82" fmla="*/ 153730668 w 141"/>
              <a:gd name="T83" fmla="*/ 315021039 h 139"/>
              <a:gd name="T84" fmla="*/ 133569373 w 141"/>
              <a:gd name="T85" fmla="*/ 309980715 h 139"/>
              <a:gd name="T86" fmla="*/ 118448402 w 141"/>
              <a:gd name="T87" fmla="*/ 302419435 h 139"/>
              <a:gd name="T88" fmla="*/ 103327431 w 141"/>
              <a:gd name="T89" fmla="*/ 282258140 h 139"/>
              <a:gd name="T90" fmla="*/ 108367755 w 141"/>
              <a:gd name="T91" fmla="*/ 262096844 h 139"/>
              <a:gd name="T92" fmla="*/ 103327431 w 141"/>
              <a:gd name="T93" fmla="*/ 252016196 h 139"/>
              <a:gd name="T94" fmla="*/ 88206460 w 141"/>
              <a:gd name="T95" fmla="*/ 246975872 h 139"/>
              <a:gd name="T96" fmla="*/ 78125812 w 141"/>
              <a:gd name="T97" fmla="*/ 226814576 h 139"/>
              <a:gd name="T98" fmla="*/ 57964517 w 141"/>
              <a:gd name="T99" fmla="*/ 221774253 h 139"/>
              <a:gd name="T100" fmla="*/ 42843546 w 141"/>
              <a:gd name="T101" fmla="*/ 206653281 h 139"/>
              <a:gd name="T102" fmla="*/ 32762898 w 141"/>
              <a:gd name="T103" fmla="*/ 181451661 h 139"/>
              <a:gd name="T104" fmla="*/ 22682251 w 141"/>
              <a:gd name="T105" fmla="*/ 161290365 h 139"/>
              <a:gd name="T106" fmla="*/ 15120971 w 141"/>
              <a:gd name="T107" fmla="*/ 141129070 h 139"/>
              <a:gd name="T108" fmla="*/ 0 w 141"/>
              <a:gd name="T109" fmla="*/ 120967774 h 1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1" h="139">
                <a:moveTo>
                  <a:pt x="0" y="44"/>
                </a:moveTo>
                <a:lnTo>
                  <a:pt x="0" y="44"/>
                </a:lnTo>
                <a:lnTo>
                  <a:pt x="2" y="46"/>
                </a:lnTo>
                <a:lnTo>
                  <a:pt x="4" y="46"/>
                </a:lnTo>
                <a:lnTo>
                  <a:pt x="6" y="46"/>
                </a:lnTo>
                <a:lnTo>
                  <a:pt x="7" y="44"/>
                </a:lnTo>
                <a:lnTo>
                  <a:pt x="9" y="46"/>
                </a:lnTo>
                <a:lnTo>
                  <a:pt x="11" y="48"/>
                </a:lnTo>
                <a:lnTo>
                  <a:pt x="13" y="48"/>
                </a:lnTo>
                <a:lnTo>
                  <a:pt x="15" y="48"/>
                </a:lnTo>
                <a:lnTo>
                  <a:pt x="17" y="46"/>
                </a:lnTo>
                <a:lnTo>
                  <a:pt x="19" y="48"/>
                </a:lnTo>
                <a:lnTo>
                  <a:pt x="21" y="48"/>
                </a:lnTo>
                <a:lnTo>
                  <a:pt x="23" y="50"/>
                </a:lnTo>
                <a:lnTo>
                  <a:pt x="25" y="50"/>
                </a:lnTo>
                <a:lnTo>
                  <a:pt x="27" y="50"/>
                </a:lnTo>
                <a:lnTo>
                  <a:pt x="29" y="48"/>
                </a:lnTo>
                <a:lnTo>
                  <a:pt x="31" y="48"/>
                </a:lnTo>
                <a:lnTo>
                  <a:pt x="33" y="46"/>
                </a:lnTo>
                <a:lnTo>
                  <a:pt x="33" y="44"/>
                </a:lnTo>
                <a:lnTo>
                  <a:pt x="35" y="42"/>
                </a:lnTo>
                <a:lnTo>
                  <a:pt x="37" y="40"/>
                </a:lnTo>
                <a:lnTo>
                  <a:pt x="39" y="38"/>
                </a:lnTo>
                <a:lnTo>
                  <a:pt x="41" y="36"/>
                </a:lnTo>
                <a:lnTo>
                  <a:pt x="43" y="34"/>
                </a:lnTo>
                <a:lnTo>
                  <a:pt x="43" y="32"/>
                </a:lnTo>
                <a:lnTo>
                  <a:pt x="43" y="30"/>
                </a:lnTo>
                <a:lnTo>
                  <a:pt x="45" y="28"/>
                </a:lnTo>
                <a:lnTo>
                  <a:pt x="47" y="26"/>
                </a:lnTo>
                <a:lnTo>
                  <a:pt x="49" y="26"/>
                </a:lnTo>
                <a:lnTo>
                  <a:pt x="51" y="26"/>
                </a:lnTo>
                <a:lnTo>
                  <a:pt x="53" y="24"/>
                </a:lnTo>
                <a:lnTo>
                  <a:pt x="53" y="22"/>
                </a:lnTo>
                <a:lnTo>
                  <a:pt x="55" y="22"/>
                </a:lnTo>
                <a:lnTo>
                  <a:pt x="57" y="20"/>
                </a:lnTo>
                <a:lnTo>
                  <a:pt x="61" y="18"/>
                </a:lnTo>
                <a:lnTo>
                  <a:pt x="63" y="18"/>
                </a:lnTo>
                <a:lnTo>
                  <a:pt x="65" y="16"/>
                </a:lnTo>
                <a:lnTo>
                  <a:pt x="65" y="14"/>
                </a:lnTo>
                <a:lnTo>
                  <a:pt x="65" y="10"/>
                </a:lnTo>
                <a:lnTo>
                  <a:pt x="65" y="8"/>
                </a:lnTo>
                <a:lnTo>
                  <a:pt x="67" y="6"/>
                </a:lnTo>
                <a:lnTo>
                  <a:pt x="69" y="6"/>
                </a:lnTo>
                <a:lnTo>
                  <a:pt x="71" y="4"/>
                </a:lnTo>
                <a:lnTo>
                  <a:pt x="73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7" y="0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5" y="6"/>
                </a:lnTo>
                <a:lnTo>
                  <a:pt x="97" y="8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9" y="8"/>
                </a:lnTo>
                <a:lnTo>
                  <a:pt x="111" y="8"/>
                </a:lnTo>
                <a:lnTo>
                  <a:pt x="111" y="10"/>
                </a:lnTo>
                <a:lnTo>
                  <a:pt x="113" y="10"/>
                </a:lnTo>
                <a:lnTo>
                  <a:pt x="115" y="12"/>
                </a:lnTo>
                <a:lnTo>
                  <a:pt x="117" y="12"/>
                </a:lnTo>
                <a:lnTo>
                  <a:pt x="121" y="14"/>
                </a:lnTo>
                <a:lnTo>
                  <a:pt x="123" y="16"/>
                </a:lnTo>
                <a:lnTo>
                  <a:pt x="125" y="16"/>
                </a:lnTo>
                <a:lnTo>
                  <a:pt x="127" y="16"/>
                </a:lnTo>
                <a:lnTo>
                  <a:pt x="129" y="16"/>
                </a:lnTo>
                <a:lnTo>
                  <a:pt x="131" y="18"/>
                </a:lnTo>
                <a:lnTo>
                  <a:pt x="133" y="18"/>
                </a:lnTo>
                <a:lnTo>
                  <a:pt x="135" y="20"/>
                </a:lnTo>
                <a:lnTo>
                  <a:pt x="135" y="22"/>
                </a:lnTo>
                <a:lnTo>
                  <a:pt x="137" y="22"/>
                </a:lnTo>
                <a:lnTo>
                  <a:pt x="139" y="22"/>
                </a:lnTo>
                <a:lnTo>
                  <a:pt x="141" y="22"/>
                </a:lnTo>
                <a:lnTo>
                  <a:pt x="139" y="24"/>
                </a:lnTo>
                <a:lnTo>
                  <a:pt x="139" y="26"/>
                </a:lnTo>
                <a:lnTo>
                  <a:pt x="137" y="26"/>
                </a:lnTo>
                <a:lnTo>
                  <a:pt x="139" y="28"/>
                </a:lnTo>
                <a:lnTo>
                  <a:pt x="139" y="30"/>
                </a:lnTo>
                <a:lnTo>
                  <a:pt x="139" y="32"/>
                </a:lnTo>
                <a:lnTo>
                  <a:pt x="139" y="34"/>
                </a:lnTo>
                <a:lnTo>
                  <a:pt x="141" y="36"/>
                </a:lnTo>
                <a:lnTo>
                  <a:pt x="139" y="38"/>
                </a:lnTo>
                <a:lnTo>
                  <a:pt x="141" y="40"/>
                </a:lnTo>
                <a:lnTo>
                  <a:pt x="141" y="42"/>
                </a:lnTo>
                <a:lnTo>
                  <a:pt x="141" y="44"/>
                </a:lnTo>
                <a:lnTo>
                  <a:pt x="139" y="46"/>
                </a:lnTo>
                <a:lnTo>
                  <a:pt x="139" y="48"/>
                </a:lnTo>
                <a:lnTo>
                  <a:pt x="139" y="50"/>
                </a:lnTo>
                <a:lnTo>
                  <a:pt x="139" y="52"/>
                </a:lnTo>
                <a:lnTo>
                  <a:pt x="139" y="54"/>
                </a:lnTo>
                <a:lnTo>
                  <a:pt x="141" y="56"/>
                </a:lnTo>
                <a:lnTo>
                  <a:pt x="139" y="56"/>
                </a:lnTo>
                <a:lnTo>
                  <a:pt x="139" y="58"/>
                </a:lnTo>
                <a:lnTo>
                  <a:pt x="137" y="60"/>
                </a:lnTo>
                <a:lnTo>
                  <a:pt x="137" y="62"/>
                </a:lnTo>
                <a:lnTo>
                  <a:pt x="139" y="64"/>
                </a:lnTo>
                <a:lnTo>
                  <a:pt x="137" y="64"/>
                </a:lnTo>
                <a:lnTo>
                  <a:pt x="135" y="64"/>
                </a:lnTo>
                <a:lnTo>
                  <a:pt x="133" y="66"/>
                </a:lnTo>
                <a:lnTo>
                  <a:pt x="133" y="68"/>
                </a:lnTo>
                <a:lnTo>
                  <a:pt x="133" y="70"/>
                </a:lnTo>
                <a:lnTo>
                  <a:pt x="135" y="70"/>
                </a:lnTo>
                <a:lnTo>
                  <a:pt x="137" y="72"/>
                </a:lnTo>
                <a:lnTo>
                  <a:pt x="137" y="74"/>
                </a:lnTo>
                <a:lnTo>
                  <a:pt x="137" y="76"/>
                </a:lnTo>
                <a:lnTo>
                  <a:pt x="135" y="76"/>
                </a:lnTo>
                <a:lnTo>
                  <a:pt x="135" y="78"/>
                </a:lnTo>
                <a:lnTo>
                  <a:pt x="135" y="80"/>
                </a:lnTo>
                <a:lnTo>
                  <a:pt x="135" y="82"/>
                </a:lnTo>
                <a:lnTo>
                  <a:pt x="137" y="84"/>
                </a:lnTo>
                <a:lnTo>
                  <a:pt x="137" y="82"/>
                </a:lnTo>
                <a:lnTo>
                  <a:pt x="137" y="84"/>
                </a:lnTo>
                <a:lnTo>
                  <a:pt x="139" y="86"/>
                </a:lnTo>
                <a:lnTo>
                  <a:pt x="139" y="88"/>
                </a:lnTo>
                <a:lnTo>
                  <a:pt x="139" y="90"/>
                </a:lnTo>
                <a:lnTo>
                  <a:pt x="137" y="92"/>
                </a:lnTo>
                <a:lnTo>
                  <a:pt x="137" y="94"/>
                </a:lnTo>
                <a:lnTo>
                  <a:pt x="135" y="96"/>
                </a:lnTo>
                <a:lnTo>
                  <a:pt x="135" y="98"/>
                </a:lnTo>
                <a:lnTo>
                  <a:pt x="133" y="98"/>
                </a:lnTo>
                <a:lnTo>
                  <a:pt x="133" y="100"/>
                </a:lnTo>
                <a:lnTo>
                  <a:pt x="131" y="102"/>
                </a:lnTo>
                <a:lnTo>
                  <a:pt x="129" y="104"/>
                </a:lnTo>
                <a:lnTo>
                  <a:pt x="129" y="106"/>
                </a:lnTo>
                <a:lnTo>
                  <a:pt x="129" y="108"/>
                </a:lnTo>
                <a:lnTo>
                  <a:pt x="127" y="110"/>
                </a:lnTo>
                <a:lnTo>
                  <a:pt x="127" y="112"/>
                </a:lnTo>
                <a:lnTo>
                  <a:pt x="127" y="114"/>
                </a:lnTo>
                <a:lnTo>
                  <a:pt x="127" y="116"/>
                </a:lnTo>
                <a:lnTo>
                  <a:pt x="127" y="118"/>
                </a:lnTo>
                <a:lnTo>
                  <a:pt x="125" y="118"/>
                </a:lnTo>
                <a:lnTo>
                  <a:pt x="123" y="120"/>
                </a:lnTo>
                <a:lnTo>
                  <a:pt x="123" y="121"/>
                </a:lnTo>
                <a:lnTo>
                  <a:pt x="119" y="125"/>
                </a:lnTo>
                <a:lnTo>
                  <a:pt x="117" y="127"/>
                </a:lnTo>
                <a:lnTo>
                  <a:pt x="117" y="129"/>
                </a:lnTo>
                <a:lnTo>
                  <a:pt x="115" y="129"/>
                </a:lnTo>
                <a:lnTo>
                  <a:pt x="113" y="131"/>
                </a:lnTo>
                <a:lnTo>
                  <a:pt x="113" y="133"/>
                </a:lnTo>
                <a:lnTo>
                  <a:pt x="111" y="133"/>
                </a:lnTo>
                <a:lnTo>
                  <a:pt x="111" y="135"/>
                </a:lnTo>
                <a:lnTo>
                  <a:pt x="109" y="137"/>
                </a:lnTo>
                <a:lnTo>
                  <a:pt x="107" y="139"/>
                </a:lnTo>
                <a:lnTo>
                  <a:pt x="105" y="139"/>
                </a:lnTo>
                <a:lnTo>
                  <a:pt x="103" y="139"/>
                </a:lnTo>
                <a:lnTo>
                  <a:pt x="103" y="137"/>
                </a:lnTo>
                <a:lnTo>
                  <a:pt x="101" y="137"/>
                </a:lnTo>
                <a:lnTo>
                  <a:pt x="99" y="137"/>
                </a:lnTo>
                <a:lnTo>
                  <a:pt x="97" y="137"/>
                </a:lnTo>
                <a:lnTo>
                  <a:pt x="95" y="137"/>
                </a:lnTo>
                <a:lnTo>
                  <a:pt x="93" y="137"/>
                </a:lnTo>
                <a:lnTo>
                  <a:pt x="91" y="137"/>
                </a:lnTo>
                <a:lnTo>
                  <a:pt x="89" y="137"/>
                </a:lnTo>
                <a:lnTo>
                  <a:pt x="87" y="137"/>
                </a:lnTo>
                <a:lnTo>
                  <a:pt x="85" y="137"/>
                </a:lnTo>
                <a:lnTo>
                  <a:pt x="83" y="135"/>
                </a:lnTo>
                <a:lnTo>
                  <a:pt x="81" y="135"/>
                </a:lnTo>
                <a:lnTo>
                  <a:pt x="79" y="133"/>
                </a:lnTo>
                <a:lnTo>
                  <a:pt x="77" y="133"/>
                </a:lnTo>
                <a:lnTo>
                  <a:pt x="75" y="133"/>
                </a:lnTo>
                <a:lnTo>
                  <a:pt x="73" y="135"/>
                </a:lnTo>
                <a:lnTo>
                  <a:pt x="71" y="135"/>
                </a:lnTo>
                <a:lnTo>
                  <a:pt x="71" y="133"/>
                </a:lnTo>
                <a:lnTo>
                  <a:pt x="69" y="133"/>
                </a:lnTo>
                <a:lnTo>
                  <a:pt x="67" y="133"/>
                </a:lnTo>
                <a:lnTo>
                  <a:pt x="65" y="131"/>
                </a:lnTo>
                <a:lnTo>
                  <a:pt x="65" y="129"/>
                </a:lnTo>
                <a:lnTo>
                  <a:pt x="67" y="127"/>
                </a:lnTo>
                <a:lnTo>
                  <a:pt x="65" y="127"/>
                </a:lnTo>
                <a:lnTo>
                  <a:pt x="63" y="125"/>
                </a:lnTo>
                <a:lnTo>
                  <a:pt x="61" y="125"/>
                </a:lnTo>
                <a:lnTo>
                  <a:pt x="59" y="125"/>
                </a:lnTo>
                <a:lnTo>
                  <a:pt x="59" y="123"/>
                </a:lnTo>
                <a:lnTo>
                  <a:pt x="57" y="123"/>
                </a:lnTo>
                <a:lnTo>
                  <a:pt x="55" y="123"/>
                </a:lnTo>
                <a:lnTo>
                  <a:pt x="53" y="123"/>
                </a:lnTo>
                <a:lnTo>
                  <a:pt x="51" y="123"/>
                </a:lnTo>
                <a:lnTo>
                  <a:pt x="49" y="123"/>
                </a:lnTo>
                <a:lnTo>
                  <a:pt x="47" y="121"/>
                </a:lnTo>
                <a:lnTo>
                  <a:pt x="47" y="120"/>
                </a:lnTo>
                <a:lnTo>
                  <a:pt x="47" y="118"/>
                </a:lnTo>
                <a:lnTo>
                  <a:pt x="45" y="118"/>
                </a:lnTo>
                <a:lnTo>
                  <a:pt x="45" y="116"/>
                </a:lnTo>
                <a:lnTo>
                  <a:pt x="43" y="114"/>
                </a:lnTo>
                <a:lnTo>
                  <a:pt x="41" y="112"/>
                </a:lnTo>
                <a:lnTo>
                  <a:pt x="43" y="110"/>
                </a:lnTo>
                <a:lnTo>
                  <a:pt x="43" y="108"/>
                </a:lnTo>
                <a:lnTo>
                  <a:pt x="43" y="106"/>
                </a:lnTo>
                <a:lnTo>
                  <a:pt x="43" y="104"/>
                </a:lnTo>
                <a:lnTo>
                  <a:pt x="43" y="102"/>
                </a:lnTo>
                <a:lnTo>
                  <a:pt x="43" y="100"/>
                </a:lnTo>
                <a:lnTo>
                  <a:pt x="41" y="100"/>
                </a:lnTo>
                <a:lnTo>
                  <a:pt x="39" y="100"/>
                </a:lnTo>
                <a:lnTo>
                  <a:pt x="37" y="100"/>
                </a:lnTo>
                <a:lnTo>
                  <a:pt x="35" y="100"/>
                </a:lnTo>
                <a:lnTo>
                  <a:pt x="35" y="98"/>
                </a:lnTo>
                <a:lnTo>
                  <a:pt x="35" y="96"/>
                </a:lnTo>
                <a:lnTo>
                  <a:pt x="35" y="94"/>
                </a:lnTo>
                <a:lnTo>
                  <a:pt x="33" y="92"/>
                </a:lnTo>
                <a:lnTo>
                  <a:pt x="31" y="90"/>
                </a:lnTo>
                <a:lnTo>
                  <a:pt x="29" y="90"/>
                </a:lnTo>
                <a:lnTo>
                  <a:pt x="27" y="88"/>
                </a:lnTo>
                <a:lnTo>
                  <a:pt x="25" y="88"/>
                </a:lnTo>
                <a:lnTo>
                  <a:pt x="23" y="88"/>
                </a:lnTo>
                <a:lnTo>
                  <a:pt x="23" y="86"/>
                </a:lnTo>
                <a:lnTo>
                  <a:pt x="21" y="84"/>
                </a:lnTo>
                <a:lnTo>
                  <a:pt x="19" y="84"/>
                </a:lnTo>
                <a:lnTo>
                  <a:pt x="17" y="82"/>
                </a:lnTo>
                <a:lnTo>
                  <a:pt x="15" y="80"/>
                </a:lnTo>
                <a:lnTo>
                  <a:pt x="15" y="78"/>
                </a:lnTo>
                <a:lnTo>
                  <a:pt x="13" y="76"/>
                </a:lnTo>
                <a:lnTo>
                  <a:pt x="13" y="74"/>
                </a:lnTo>
                <a:lnTo>
                  <a:pt x="13" y="72"/>
                </a:lnTo>
                <a:lnTo>
                  <a:pt x="11" y="72"/>
                </a:lnTo>
                <a:lnTo>
                  <a:pt x="13" y="70"/>
                </a:lnTo>
                <a:lnTo>
                  <a:pt x="11" y="68"/>
                </a:lnTo>
                <a:lnTo>
                  <a:pt x="11" y="66"/>
                </a:lnTo>
                <a:lnTo>
                  <a:pt x="9" y="64"/>
                </a:lnTo>
                <a:lnTo>
                  <a:pt x="9" y="62"/>
                </a:lnTo>
                <a:lnTo>
                  <a:pt x="7" y="60"/>
                </a:lnTo>
                <a:lnTo>
                  <a:pt x="7" y="58"/>
                </a:lnTo>
                <a:lnTo>
                  <a:pt x="6" y="56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2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0" name="Freeform 2394">
            <a:extLst>
              <a:ext uri="{FF2B5EF4-FFF2-40B4-BE49-F238E27FC236}">
                <a16:creationId xmlns:a16="http://schemas.microsoft.com/office/drawing/2014/main" id="{DBE7B65B-98E4-4974-A328-3168138AD90A}"/>
              </a:ext>
            </a:extLst>
          </p:cNvPr>
          <p:cNvSpPr>
            <a:spLocks/>
          </p:cNvSpPr>
          <p:nvPr/>
        </p:nvSpPr>
        <p:spPr bwMode="auto">
          <a:xfrm>
            <a:off x="4232275" y="3529013"/>
            <a:ext cx="88900" cy="203200"/>
          </a:xfrm>
          <a:custGeom>
            <a:avLst/>
            <a:gdLst>
              <a:gd name="T0" fmla="*/ 5040313 w 56"/>
              <a:gd name="T1" fmla="*/ 80645000 h 128"/>
              <a:gd name="T2" fmla="*/ 10080625 w 56"/>
              <a:gd name="T3" fmla="*/ 70564375 h 128"/>
              <a:gd name="T4" fmla="*/ 15120938 w 56"/>
              <a:gd name="T5" fmla="*/ 65524063 h 128"/>
              <a:gd name="T6" fmla="*/ 25201563 w 56"/>
              <a:gd name="T7" fmla="*/ 55443438 h 128"/>
              <a:gd name="T8" fmla="*/ 35282188 w 56"/>
              <a:gd name="T9" fmla="*/ 50403125 h 128"/>
              <a:gd name="T10" fmla="*/ 50403125 w 56"/>
              <a:gd name="T11" fmla="*/ 50403125 h 128"/>
              <a:gd name="T12" fmla="*/ 60483750 w 56"/>
              <a:gd name="T13" fmla="*/ 45362813 h 128"/>
              <a:gd name="T14" fmla="*/ 70564375 w 56"/>
              <a:gd name="T15" fmla="*/ 35282188 h 128"/>
              <a:gd name="T16" fmla="*/ 75604688 w 56"/>
              <a:gd name="T17" fmla="*/ 25201563 h 128"/>
              <a:gd name="T18" fmla="*/ 75604688 w 56"/>
              <a:gd name="T19" fmla="*/ 15120938 h 128"/>
              <a:gd name="T20" fmla="*/ 80645000 w 56"/>
              <a:gd name="T21" fmla="*/ 5040313 h 128"/>
              <a:gd name="T22" fmla="*/ 90725625 w 56"/>
              <a:gd name="T23" fmla="*/ 0 h 128"/>
              <a:gd name="T24" fmla="*/ 105846563 w 56"/>
              <a:gd name="T25" fmla="*/ 5040313 h 128"/>
              <a:gd name="T26" fmla="*/ 115927188 w 56"/>
              <a:gd name="T27" fmla="*/ 15120938 h 128"/>
              <a:gd name="T28" fmla="*/ 115927188 w 56"/>
              <a:gd name="T29" fmla="*/ 25201563 h 128"/>
              <a:gd name="T30" fmla="*/ 120967500 w 56"/>
              <a:gd name="T31" fmla="*/ 25201563 h 128"/>
              <a:gd name="T32" fmla="*/ 131048125 w 56"/>
              <a:gd name="T33" fmla="*/ 35282188 h 128"/>
              <a:gd name="T34" fmla="*/ 131048125 w 56"/>
              <a:gd name="T35" fmla="*/ 35282188 h 128"/>
              <a:gd name="T36" fmla="*/ 126007813 w 56"/>
              <a:gd name="T37" fmla="*/ 50403125 h 128"/>
              <a:gd name="T38" fmla="*/ 136088438 w 56"/>
              <a:gd name="T39" fmla="*/ 65524063 h 128"/>
              <a:gd name="T40" fmla="*/ 141128750 w 56"/>
              <a:gd name="T41" fmla="*/ 75604688 h 128"/>
              <a:gd name="T42" fmla="*/ 141128750 w 56"/>
              <a:gd name="T43" fmla="*/ 90725625 h 128"/>
              <a:gd name="T44" fmla="*/ 136088438 w 56"/>
              <a:gd name="T45" fmla="*/ 100806250 h 128"/>
              <a:gd name="T46" fmla="*/ 131048125 w 56"/>
              <a:gd name="T47" fmla="*/ 110886875 h 128"/>
              <a:gd name="T48" fmla="*/ 131048125 w 56"/>
              <a:gd name="T49" fmla="*/ 126007813 h 128"/>
              <a:gd name="T50" fmla="*/ 126007813 w 56"/>
              <a:gd name="T51" fmla="*/ 131048125 h 128"/>
              <a:gd name="T52" fmla="*/ 120967500 w 56"/>
              <a:gd name="T53" fmla="*/ 141128750 h 128"/>
              <a:gd name="T54" fmla="*/ 110886875 w 56"/>
              <a:gd name="T55" fmla="*/ 151209375 h 128"/>
              <a:gd name="T56" fmla="*/ 110886875 w 56"/>
              <a:gd name="T57" fmla="*/ 166330313 h 128"/>
              <a:gd name="T58" fmla="*/ 90725625 w 56"/>
              <a:gd name="T59" fmla="*/ 171370625 h 128"/>
              <a:gd name="T60" fmla="*/ 90725625 w 56"/>
              <a:gd name="T61" fmla="*/ 186491563 h 128"/>
              <a:gd name="T62" fmla="*/ 90725625 w 56"/>
              <a:gd name="T63" fmla="*/ 196572188 h 128"/>
              <a:gd name="T64" fmla="*/ 90725625 w 56"/>
              <a:gd name="T65" fmla="*/ 211693125 h 128"/>
              <a:gd name="T66" fmla="*/ 90725625 w 56"/>
              <a:gd name="T67" fmla="*/ 221773750 h 128"/>
              <a:gd name="T68" fmla="*/ 90725625 w 56"/>
              <a:gd name="T69" fmla="*/ 231854375 h 128"/>
              <a:gd name="T70" fmla="*/ 90725625 w 56"/>
              <a:gd name="T71" fmla="*/ 236894688 h 128"/>
              <a:gd name="T72" fmla="*/ 90725625 w 56"/>
              <a:gd name="T73" fmla="*/ 246975313 h 128"/>
              <a:gd name="T74" fmla="*/ 90725625 w 56"/>
              <a:gd name="T75" fmla="*/ 257055938 h 128"/>
              <a:gd name="T76" fmla="*/ 90725625 w 56"/>
              <a:gd name="T77" fmla="*/ 272176875 h 128"/>
              <a:gd name="T78" fmla="*/ 90725625 w 56"/>
              <a:gd name="T79" fmla="*/ 287297813 h 128"/>
              <a:gd name="T80" fmla="*/ 90725625 w 56"/>
              <a:gd name="T81" fmla="*/ 302418750 h 128"/>
              <a:gd name="T82" fmla="*/ 90725625 w 56"/>
              <a:gd name="T83" fmla="*/ 307459063 h 128"/>
              <a:gd name="T84" fmla="*/ 80645000 w 56"/>
              <a:gd name="T85" fmla="*/ 317539688 h 128"/>
              <a:gd name="T86" fmla="*/ 75604688 w 56"/>
              <a:gd name="T87" fmla="*/ 317539688 h 128"/>
              <a:gd name="T88" fmla="*/ 60483750 w 56"/>
              <a:gd name="T89" fmla="*/ 317539688 h 128"/>
              <a:gd name="T90" fmla="*/ 50403125 w 56"/>
              <a:gd name="T91" fmla="*/ 317539688 h 128"/>
              <a:gd name="T92" fmla="*/ 40322500 w 56"/>
              <a:gd name="T93" fmla="*/ 322580000 h 128"/>
              <a:gd name="T94" fmla="*/ 45362813 w 56"/>
              <a:gd name="T95" fmla="*/ 317539688 h 128"/>
              <a:gd name="T96" fmla="*/ 40322500 w 56"/>
              <a:gd name="T97" fmla="*/ 302418750 h 128"/>
              <a:gd name="T98" fmla="*/ 40322500 w 56"/>
              <a:gd name="T99" fmla="*/ 292338125 h 128"/>
              <a:gd name="T100" fmla="*/ 35282188 w 56"/>
              <a:gd name="T101" fmla="*/ 282257500 h 128"/>
              <a:gd name="T102" fmla="*/ 40322500 w 56"/>
              <a:gd name="T103" fmla="*/ 257055938 h 128"/>
              <a:gd name="T104" fmla="*/ 40322500 w 56"/>
              <a:gd name="T105" fmla="*/ 246975313 h 128"/>
              <a:gd name="T106" fmla="*/ 40322500 w 56"/>
              <a:gd name="T107" fmla="*/ 211693125 h 128"/>
              <a:gd name="T108" fmla="*/ 40322500 w 56"/>
              <a:gd name="T109" fmla="*/ 196572188 h 128"/>
              <a:gd name="T110" fmla="*/ 40322500 w 56"/>
              <a:gd name="T111" fmla="*/ 176410938 h 128"/>
              <a:gd name="T112" fmla="*/ 30241875 w 56"/>
              <a:gd name="T113" fmla="*/ 161290000 h 128"/>
              <a:gd name="T114" fmla="*/ 30241875 w 56"/>
              <a:gd name="T115" fmla="*/ 151209375 h 128"/>
              <a:gd name="T116" fmla="*/ 30241875 w 56"/>
              <a:gd name="T117" fmla="*/ 141128750 h 128"/>
              <a:gd name="T118" fmla="*/ 25201563 w 56"/>
              <a:gd name="T119" fmla="*/ 126007813 h 128"/>
              <a:gd name="T120" fmla="*/ 15120938 w 56"/>
              <a:gd name="T121" fmla="*/ 115927188 h 128"/>
              <a:gd name="T122" fmla="*/ 5040313 w 56"/>
              <a:gd name="T123" fmla="*/ 110886875 h 128"/>
              <a:gd name="T124" fmla="*/ 0 w 56"/>
              <a:gd name="T125" fmla="*/ 95765938 h 1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6" h="128">
                <a:moveTo>
                  <a:pt x="0" y="34"/>
                </a:move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28"/>
                </a:lnTo>
                <a:lnTo>
                  <a:pt x="4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4" y="18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0"/>
                </a:lnTo>
                <a:lnTo>
                  <a:pt x="32" y="8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6" y="0"/>
                </a:lnTo>
                <a:lnTo>
                  <a:pt x="38" y="0"/>
                </a:lnTo>
                <a:lnTo>
                  <a:pt x="40" y="2"/>
                </a:lnTo>
                <a:lnTo>
                  <a:pt x="42" y="2"/>
                </a:lnTo>
                <a:lnTo>
                  <a:pt x="44" y="6"/>
                </a:lnTo>
                <a:lnTo>
                  <a:pt x="46" y="6"/>
                </a:lnTo>
                <a:lnTo>
                  <a:pt x="46" y="8"/>
                </a:lnTo>
                <a:lnTo>
                  <a:pt x="46" y="10"/>
                </a:lnTo>
                <a:lnTo>
                  <a:pt x="48" y="10"/>
                </a:lnTo>
                <a:lnTo>
                  <a:pt x="50" y="12"/>
                </a:lnTo>
                <a:lnTo>
                  <a:pt x="52" y="12"/>
                </a:lnTo>
                <a:lnTo>
                  <a:pt x="52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52" y="22"/>
                </a:lnTo>
                <a:lnTo>
                  <a:pt x="52" y="24"/>
                </a:lnTo>
                <a:lnTo>
                  <a:pt x="54" y="26"/>
                </a:lnTo>
                <a:lnTo>
                  <a:pt x="54" y="28"/>
                </a:lnTo>
                <a:lnTo>
                  <a:pt x="56" y="30"/>
                </a:lnTo>
                <a:lnTo>
                  <a:pt x="54" y="32"/>
                </a:lnTo>
                <a:lnTo>
                  <a:pt x="56" y="34"/>
                </a:lnTo>
                <a:lnTo>
                  <a:pt x="56" y="36"/>
                </a:lnTo>
                <a:lnTo>
                  <a:pt x="56" y="38"/>
                </a:lnTo>
                <a:lnTo>
                  <a:pt x="54" y="40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6"/>
                </a:lnTo>
                <a:lnTo>
                  <a:pt x="52" y="48"/>
                </a:lnTo>
                <a:lnTo>
                  <a:pt x="52" y="50"/>
                </a:lnTo>
                <a:lnTo>
                  <a:pt x="52" y="52"/>
                </a:lnTo>
                <a:lnTo>
                  <a:pt x="50" y="52"/>
                </a:lnTo>
                <a:lnTo>
                  <a:pt x="48" y="54"/>
                </a:lnTo>
                <a:lnTo>
                  <a:pt x="46" y="54"/>
                </a:lnTo>
                <a:lnTo>
                  <a:pt x="48" y="56"/>
                </a:lnTo>
                <a:lnTo>
                  <a:pt x="46" y="58"/>
                </a:lnTo>
                <a:lnTo>
                  <a:pt x="44" y="58"/>
                </a:lnTo>
                <a:lnTo>
                  <a:pt x="44" y="60"/>
                </a:lnTo>
                <a:lnTo>
                  <a:pt x="44" y="62"/>
                </a:lnTo>
                <a:lnTo>
                  <a:pt x="44" y="64"/>
                </a:lnTo>
                <a:lnTo>
                  <a:pt x="44" y="66"/>
                </a:lnTo>
                <a:lnTo>
                  <a:pt x="42" y="68"/>
                </a:lnTo>
                <a:lnTo>
                  <a:pt x="40" y="68"/>
                </a:lnTo>
                <a:lnTo>
                  <a:pt x="36" y="68"/>
                </a:lnTo>
                <a:lnTo>
                  <a:pt x="36" y="70"/>
                </a:lnTo>
                <a:lnTo>
                  <a:pt x="36" y="72"/>
                </a:lnTo>
                <a:lnTo>
                  <a:pt x="36" y="74"/>
                </a:lnTo>
                <a:lnTo>
                  <a:pt x="36" y="76"/>
                </a:lnTo>
                <a:lnTo>
                  <a:pt x="36" y="78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6" y="92"/>
                </a:lnTo>
                <a:lnTo>
                  <a:pt x="34" y="92"/>
                </a:lnTo>
                <a:lnTo>
                  <a:pt x="36" y="94"/>
                </a:lnTo>
                <a:lnTo>
                  <a:pt x="36" y="96"/>
                </a:lnTo>
                <a:lnTo>
                  <a:pt x="36" y="98"/>
                </a:lnTo>
                <a:lnTo>
                  <a:pt x="36" y="100"/>
                </a:lnTo>
                <a:lnTo>
                  <a:pt x="38" y="102"/>
                </a:lnTo>
                <a:lnTo>
                  <a:pt x="36" y="102"/>
                </a:lnTo>
                <a:lnTo>
                  <a:pt x="36" y="104"/>
                </a:lnTo>
                <a:lnTo>
                  <a:pt x="36" y="106"/>
                </a:lnTo>
                <a:lnTo>
                  <a:pt x="36" y="108"/>
                </a:lnTo>
                <a:lnTo>
                  <a:pt x="36" y="110"/>
                </a:lnTo>
                <a:lnTo>
                  <a:pt x="36" y="112"/>
                </a:lnTo>
                <a:lnTo>
                  <a:pt x="36" y="114"/>
                </a:lnTo>
                <a:lnTo>
                  <a:pt x="36" y="116"/>
                </a:lnTo>
                <a:lnTo>
                  <a:pt x="36" y="118"/>
                </a:lnTo>
                <a:lnTo>
                  <a:pt x="36" y="120"/>
                </a:lnTo>
                <a:lnTo>
                  <a:pt x="36" y="122"/>
                </a:lnTo>
                <a:lnTo>
                  <a:pt x="36" y="124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6"/>
                </a:lnTo>
                <a:lnTo>
                  <a:pt x="26" y="126"/>
                </a:lnTo>
                <a:lnTo>
                  <a:pt x="24" y="126"/>
                </a:lnTo>
                <a:lnTo>
                  <a:pt x="22" y="126"/>
                </a:lnTo>
                <a:lnTo>
                  <a:pt x="20" y="126"/>
                </a:lnTo>
                <a:lnTo>
                  <a:pt x="18" y="128"/>
                </a:lnTo>
                <a:lnTo>
                  <a:pt x="16" y="128"/>
                </a:lnTo>
                <a:lnTo>
                  <a:pt x="16" y="126"/>
                </a:lnTo>
                <a:lnTo>
                  <a:pt x="18" y="126"/>
                </a:lnTo>
                <a:lnTo>
                  <a:pt x="18" y="124"/>
                </a:lnTo>
                <a:lnTo>
                  <a:pt x="16" y="122"/>
                </a:lnTo>
                <a:lnTo>
                  <a:pt x="16" y="120"/>
                </a:lnTo>
                <a:lnTo>
                  <a:pt x="16" y="118"/>
                </a:lnTo>
                <a:lnTo>
                  <a:pt x="16" y="116"/>
                </a:lnTo>
                <a:lnTo>
                  <a:pt x="14" y="114"/>
                </a:lnTo>
                <a:lnTo>
                  <a:pt x="14" y="112"/>
                </a:lnTo>
                <a:lnTo>
                  <a:pt x="16" y="112"/>
                </a:lnTo>
                <a:lnTo>
                  <a:pt x="16" y="110"/>
                </a:lnTo>
                <a:lnTo>
                  <a:pt x="16" y="102"/>
                </a:lnTo>
                <a:lnTo>
                  <a:pt x="16" y="100"/>
                </a:lnTo>
                <a:lnTo>
                  <a:pt x="16" y="98"/>
                </a:lnTo>
                <a:lnTo>
                  <a:pt x="16" y="86"/>
                </a:lnTo>
                <a:lnTo>
                  <a:pt x="16" y="84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6" y="74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4" y="66"/>
                </a:lnTo>
                <a:lnTo>
                  <a:pt x="12" y="64"/>
                </a:lnTo>
                <a:lnTo>
                  <a:pt x="12" y="62"/>
                </a:lnTo>
                <a:lnTo>
                  <a:pt x="12" y="60"/>
                </a:lnTo>
                <a:lnTo>
                  <a:pt x="10" y="58"/>
                </a:lnTo>
                <a:lnTo>
                  <a:pt x="12" y="56"/>
                </a:lnTo>
                <a:lnTo>
                  <a:pt x="12" y="52"/>
                </a:lnTo>
                <a:lnTo>
                  <a:pt x="10" y="50"/>
                </a:lnTo>
                <a:lnTo>
                  <a:pt x="8" y="48"/>
                </a:lnTo>
                <a:lnTo>
                  <a:pt x="8" y="46"/>
                </a:lnTo>
                <a:lnTo>
                  <a:pt x="6" y="46"/>
                </a:lnTo>
                <a:lnTo>
                  <a:pt x="4" y="44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1" name="Freeform 2395">
            <a:extLst>
              <a:ext uri="{FF2B5EF4-FFF2-40B4-BE49-F238E27FC236}">
                <a16:creationId xmlns:a16="http://schemas.microsoft.com/office/drawing/2014/main" id="{A5D565C6-6A38-48BA-A16E-F2546FBBD1D0}"/>
              </a:ext>
            </a:extLst>
          </p:cNvPr>
          <p:cNvSpPr>
            <a:spLocks/>
          </p:cNvSpPr>
          <p:nvPr/>
        </p:nvSpPr>
        <p:spPr bwMode="auto">
          <a:xfrm>
            <a:off x="4232275" y="3529013"/>
            <a:ext cx="88900" cy="203200"/>
          </a:xfrm>
          <a:custGeom>
            <a:avLst/>
            <a:gdLst>
              <a:gd name="T0" fmla="*/ 5040313 w 56"/>
              <a:gd name="T1" fmla="*/ 80645000 h 128"/>
              <a:gd name="T2" fmla="*/ 10080625 w 56"/>
              <a:gd name="T3" fmla="*/ 70564375 h 128"/>
              <a:gd name="T4" fmla="*/ 15120938 w 56"/>
              <a:gd name="T5" fmla="*/ 65524063 h 128"/>
              <a:gd name="T6" fmla="*/ 25201563 w 56"/>
              <a:gd name="T7" fmla="*/ 55443438 h 128"/>
              <a:gd name="T8" fmla="*/ 35282188 w 56"/>
              <a:gd name="T9" fmla="*/ 50403125 h 128"/>
              <a:gd name="T10" fmla="*/ 50403125 w 56"/>
              <a:gd name="T11" fmla="*/ 50403125 h 128"/>
              <a:gd name="T12" fmla="*/ 60483750 w 56"/>
              <a:gd name="T13" fmla="*/ 45362813 h 128"/>
              <a:gd name="T14" fmla="*/ 70564375 w 56"/>
              <a:gd name="T15" fmla="*/ 35282188 h 128"/>
              <a:gd name="T16" fmla="*/ 75604688 w 56"/>
              <a:gd name="T17" fmla="*/ 25201563 h 128"/>
              <a:gd name="T18" fmla="*/ 75604688 w 56"/>
              <a:gd name="T19" fmla="*/ 15120938 h 128"/>
              <a:gd name="T20" fmla="*/ 80645000 w 56"/>
              <a:gd name="T21" fmla="*/ 5040313 h 128"/>
              <a:gd name="T22" fmla="*/ 90725625 w 56"/>
              <a:gd name="T23" fmla="*/ 0 h 128"/>
              <a:gd name="T24" fmla="*/ 105846563 w 56"/>
              <a:gd name="T25" fmla="*/ 5040313 h 128"/>
              <a:gd name="T26" fmla="*/ 115927188 w 56"/>
              <a:gd name="T27" fmla="*/ 15120938 h 128"/>
              <a:gd name="T28" fmla="*/ 115927188 w 56"/>
              <a:gd name="T29" fmla="*/ 25201563 h 128"/>
              <a:gd name="T30" fmla="*/ 120967500 w 56"/>
              <a:gd name="T31" fmla="*/ 25201563 h 128"/>
              <a:gd name="T32" fmla="*/ 131048125 w 56"/>
              <a:gd name="T33" fmla="*/ 35282188 h 128"/>
              <a:gd name="T34" fmla="*/ 131048125 w 56"/>
              <a:gd name="T35" fmla="*/ 35282188 h 128"/>
              <a:gd name="T36" fmla="*/ 126007813 w 56"/>
              <a:gd name="T37" fmla="*/ 50403125 h 128"/>
              <a:gd name="T38" fmla="*/ 136088438 w 56"/>
              <a:gd name="T39" fmla="*/ 65524063 h 128"/>
              <a:gd name="T40" fmla="*/ 141128750 w 56"/>
              <a:gd name="T41" fmla="*/ 75604688 h 128"/>
              <a:gd name="T42" fmla="*/ 141128750 w 56"/>
              <a:gd name="T43" fmla="*/ 90725625 h 128"/>
              <a:gd name="T44" fmla="*/ 136088438 w 56"/>
              <a:gd name="T45" fmla="*/ 100806250 h 128"/>
              <a:gd name="T46" fmla="*/ 131048125 w 56"/>
              <a:gd name="T47" fmla="*/ 110886875 h 128"/>
              <a:gd name="T48" fmla="*/ 131048125 w 56"/>
              <a:gd name="T49" fmla="*/ 126007813 h 128"/>
              <a:gd name="T50" fmla="*/ 126007813 w 56"/>
              <a:gd name="T51" fmla="*/ 131048125 h 128"/>
              <a:gd name="T52" fmla="*/ 120967500 w 56"/>
              <a:gd name="T53" fmla="*/ 141128750 h 128"/>
              <a:gd name="T54" fmla="*/ 110886875 w 56"/>
              <a:gd name="T55" fmla="*/ 151209375 h 128"/>
              <a:gd name="T56" fmla="*/ 110886875 w 56"/>
              <a:gd name="T57" fmla="*/ 166330313 h 128"/>
              <a:gd name="T58" fmla="*/ 90725625 w 56"/>
              <a:gd name="T59" fmla="*/ 171370625 h 128"/>
              <a:gd name="T60" fmla="*/ 90725625 w 56"/>
              <a:gd name="T61" fmla="*/ 186491563 h 128"/>
              <a:gd name="T62" fmla="*/ 90725625 w 56"/>
              <a:gd name="T63" fmla="*/ 196572188 h 128"/>
              <a:gd name="T64" fmla="*/ 90725625 w 56"/>
              <a:gd name="T65" fmla="*/ 211693125 h 128"/>
              <a:gd name="T66" fmla="*/ 90725625 w 56"/>
              <a:gd name="T67" fmla="*/ 221773750 h 128"/>
              <a:gd name="T68" fmla="*/ 90725625 w 56"/>
              <a:gd name="T69" fmla="*/ 231854375 h 128"/>
              <a:gd name="T70" fmla="*/ 90725625 w 56"/>
              <a:gd name="T71" fmla="*/ 236894688 h 128"/>
              <a:gd name="T72" fmla="*/ 90725625 w 56"/>
              <a:gd name="T73" fmla="*/ 246975313 h 128"/>
              <a:gd name="T74" fmla="*/ 90725625 w 56"/>
              <a:gd name="T75" fmla="*/ 257055938 h 128"/>
              <a:gd name="T76" fmla="*/ 90725625 w 56"/>
              <a:gd name="T77" fmla="*/ 272176875 h 128"/>
              <a:gd name="T78" fmla="*/ 90725625 w 56"/>
              <a:gd name="T79" fmla="*/ 287297813 h 128"/>
              <a:gd name="T80" fmla="*/ 90725625 w 56"/>
              <a:gd name="T81" fmla="*/ 302418750 h 128"/>
              <a:gd name="T82" fmla="*/ 90725625 w 56"/>
              <a:gd name="T83" fmla="*/ 307459063 h 128"/>
              <a:gd name="T84" fmla="*/ 80645000 w 56"/>
              <a:gd name="T85" fmla="*/ 317539688 h 128"/>
              <a:gd name="T86" fmla="*/ 75604688 w 56"/>
              <a:gd name="T87" fmla="*/ 317539688 h 128"/>
              <a:gd name="T88" fmla="*/ 60483750 w 56"/>
              <a:gd name="T89" fmla="*/ 317539688 h 128"/>
              <a:gd name="T90" fmla="*/ 50403125 w 56"/>
              <a:gd name="T91" fmla="*/ 317539688 h 128"/>
              <a:gd name="T92" fmla="*/ 40322500 w 56"/>
              <a:gd name="T93" fmla="*/ 322580000 h 128"/>
              <a:gd name="T94" fmla="*/ 45362813 w 56"/>
              <a:gd name="T95" fmla="*/ 317539688 h 128"/>
              <a:gd name="T96" fmla="*/ 40322500 w 56"/>
              <a:gd name="T97" fmla="*/ 302418750 h 128"/>
              <a:gd name="T98" fmla="*/ 40322500 w 56"/>
              <a:gd name="T99" fmla="*/ 292338125 h 128"/>
              <a:gd name="T100" fmla="*/ 35282188 w 56"/>
              <a:gd name="T101" fmla="*/ 282257500 h 128"/>
              <a:gd name="T102" fmla="*/ 40322500 w 56"/>
              <a:gd name="T103" fmla="*/ 257055938 h 128"/>
              <a:gd name="T104" fmla="*/ 40322500 w 56"/>
              <a:gd name="T105" fmla="*/ 246975313 h 128"/>
              <a:gd name="T106" fmla="*/ 40322500 w 56"/>
              <a:gd name="T107" fmla="*/ 211693125 h 128"/>
              <a:gd name="T108" fmla="*/ 40322500 w 56"/>
              <a:gd name="T109" fmla="*/ 196572188 h 128"/>
              <a:gd name="T110" fmla="*/ 40322500 w 56"/>
              <a:gd name="T111" fmla="*/ 176410938 h 128"/>
              <a:gd name="T112" fmla="*/ 30241875 w 56"/>
              <a:gd name="T113" fmla="*/ 161290000 h 128"/>
              <a:gd name="T114" fmla="*/ 30241875 w 56"/>
              <a:gd name="T115" fmla="*/ 151209375 h 128"/>
              <a:gd name="T116" fmla="*/ 30241875 w 56"/>
              <a:gd name="T117" fmla="*/ 141128750 h 128"/>
              <a:gd name="T118" fmla="*/ 25201563 w 56"/>
              <a:gd name="T119" fmla="*/ 126007813 h 128"/>
              <a:gd name="T120" fmla="*/ 15120938 w 56"/>
              <a:gd name="T121" fmla="*/ 115927188 h 128"/>
              <a:gd name="T122" fmla="*/ 5040313 w 56"/>
              <a:gd name="T123" fmla="*/ 110886875 h 128"/>
              <a:gd name="T124" fmla="*/ 0 w 56"/>
              <a:gd name="T125" fmla="*/ 95765938 h 1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6" h="128">
                <a:moveTo>
                  <a:pt x="0" y="34"/>
                </a:move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28"/>
                </a:lnTo>
                <a:lnTo>
                  <a:pt x="4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4" y="18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0"/>
                </a:lnTo>
                <a:lnTo>
                  <a:pt x="32" y="8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6" y="0"/>
                </a:lnTo>
                <a:lnTo>
                  <a:pt x="38" y="0"/>
                </a:lnTo>
                <a:lnTo>
                  <a:pt x="40" y="2"/>
                </a:lnTo>
                <a:lnTo>
                  <a:pt x="42" y="2"/>
                </a:lnTo>
                <a:lnTo>
                  <a:pt x="44" y="6"/>
                </a:lnTo>
                <a:lnTo>
                  <a:pt x="46" y="6"/>
                </a:lnTo>
                <a:lnTo>
                  <a:pt x="46" y="8"/>
                </a:lnTo>
                <a:lnTo>
                  <a:pt x="46" y="10"/>
                </a:lnTo>
                <a:lnTo>
                  <a:pt x="48" y="10"/>
                </a:lnTo>
                <a:lnTo>
                  <a:pt x="50" y="12"/>
                </a:lnTo>
                <a:lnTo>
                  <a:pt x="52" y="12"/>
                </a:lnTo>
                <a:lnTo>
                  <a:pt x="52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52" y="22"/>
                </a:lnTo>
                <a:lnTo>
                  <a:pt x="52" y="24"/>
                </a:lnTo>
                <a:lnTo>
                  <a:pt x="54" y="26"/>
                </a:lnTo>
                <a:lnTo>
                  <a:pt x="54" y="28"/>
                </a:lnTo>
                <a:lnTo>
                  <a:pt x="56" y="30"/>
                </a:lnTo>
                <a:lnTo>
                  <a:pt x="54" y="32"/>
                </a:lnTo>
                <a:lnTo>
                  <a:pt x="56" y="34"/>
                </a:lnTo>
                <a:lnTo>
                  <a:pt x="56" y="36"/>
                </a:lnTo>
                <a:lnTo>
                  <a:pt x="56" y="38"/>
                </a:lnTo>
                <a:lnTo>
                  <a:pt x="54" y="40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6"/>
                </a:lnTo>
                <a:lnTo>
                  <a:pt x="52" y="48"/>
                </a:lnTo>
                <a:lnTo>
                  <a:pt x="52" y="50"/>
                </a:lnTo>
                <a:lnTo>
                  <a:pt x="52" y="52"/>
                </a:lnTo>
                <a:lnTo>
                  <a:pt x="50" y="52"/>
                </a:lnTo>
                <a:lnTo>
                  <a:pt x="48" y="54"/>
                </a:lnTo>
                <a:lnTo>
                  <a:pt x="46" y="54"/>
                </a:lnTo>
                <a:lnTo>
                  <a:pt x="48" y="56"/>
                </a:lnTo>
                <a:lnTo>
                  <a:pt x="46" y="58"/>
                </a:lnTo>
                <a:lnTo>
                  <a:pt x="44" y="58"/>
                </a:lnTo>
                <a:lnTo>
                  <a:pt x="44" y="60"/>
                </a:lnTo>
                <a:lnTo>
                  <a:pt x="44" y="62"/>
                </a:lnTo>
                <a:lnTo>
                  <a:pt x="44" y="64"/>
                </a:lnTo>
                <a:lnTo>
                  <a:pt x="44" y="66"/>
                </a:lnTo>
                <a:lnTo>
                  <a:pt x="42" y="68"/>
                </a:lnTo>
                <a:lnTo>
                  <a:pt x="40" y="68"/>
                </a:lnTo>
                <a:lnTo>
                  <a:pt x="36" y="68"/>
                </a:lnTo>
                <a:lnTo>
                  <a:pt x="36" y="70"/>
                </a:lnTo>
                <a:lnTo>
                  <a:pt x="36" y="72"/>
                </a:lnTo>
                <a:lnTo>
                  <a:pt x="36" y="74"/>
                </a:lnTo>
                <a:lnTo>
                  <a:pt x="36" y="76"/>
                </a:lnTo>
                <a:lnTo>
                  <a:pt x="36" y="78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6" y="92"/>
                </a:lnTo>
                <a:lnTo>
                  <a:pt x="34" y="92"/>
                </a:lnTo>
                <a:lnTo>
                  <a:pt x="36" y="94"/>
                </a:lnTo>
                <a:lnTo>
                  <a:pt x="36" y="96"/>
                </a:lnTo>
                <a:lnTo>
                  <a:pt x="36" y="98"/>
                </a:lnTo>
                <a:lnTo>
                  <a:pt x="36" y="100"/>
                </a:lnTo>
                <a:lnTo>
                  <a:pt x="38" y="102"/>
                </a:lnTo>
                <a:lnTo>
                  <a:pt x="36" y="102"/>
                </a:lnTo>
                <a:lnTo>
                  <a:pt x="36" y="104"/>
                </a:lnTo>
                <a:lnTo>
                  <a:pt x="36" y="106"/>
                </a:lnTo>
                <a:lnTo>
                  <a:pt x="36" y="108"/>
                </a:lnTo>
                <a:lnTo>
                  <a:pt x="36" y="110"/>
                </a:lnTo>
                <a:lnTo>
                  <a:pt x="36" y="112"/>
                </a:lnTo>
                <a:lnTo>
                  <a:pt x="36" y="114"/>
                </a:lnTo>
                <a:lnTo>
                  <a:pt x="36" y="116"/>
                </a:lnTo>
                <a:lnTo>
                  <a:pt x="36" y="118"/>
                </a:lnTo>
                <a:lnTo>
                  <a:pt x="36" y="120"/>
                </a:lnTo>
                <a:lnTo>
                  <a:pt x="36" y="122"/>
                </a:lnTo>
                <a:lnTo>
                  <a:pt x="36" y="124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6"/>
                </a:lnTo>
                <a:lnTo>
                  <a:pt x="26" y="126"/>
                </a:lnTo>
                <a:lnTo>
                  <a:pt x="24" y="126"/>
                </a:lnTo>
                <a:lnTo>
                  <a:pt x="22" y="126"/>
                </a:lnTo>
                <a:lnTo>
                  <a:pt x="20" y="126"/>
                </a:lnTo>
                <a:lnTo>
                  <a:pt x="18" y="128"/>
                </a:lnTo>
                <a:lnTo>
                  <a:pt x="16" y="128"/>
                </a:lnTo>
                <a:lnTo>
                  <a:pt x="16" y="126"/>
                </a:lnTo>
                <a:lnTo>
                  <a:pt x="18" y="126"/>
                </a:lnTo>
                <a:lnTo>
                  <a:pt x="18" y="124"/>
                </a:lnTo>
                <a:lnTo>
                  <a:pt x="16" y="122"/>
                </a:lnTo>
                <a:lnTo>
                  <a:pt x="16" y="120"/>
                </a:lnTo>
                <a:lnTo>
                  <a:pt x="16" y="118"/>
                </a:lnTo>
                <a:lnTo>
                  <a:pt x="16" y="116"/>
                </a:lnTo>
                <a:lnTo>
                  <a:pt x="14" y="114"/>
                </a:lnTo>
                <a:lnTo>
                  <a:pt x="14" y="112"/>
                </a:lnTo>
                <a:lnTo>
                  <a:pt x="16" y="112"/>
                </a:lnTo>
                <a:lnTo>
                  <a:pt x="16" y="110"/>
                </a:lnTo>
                <a:lnTo>
                  <a:pt x="16" y="102"/>
                </a:lnTo>
                <a:lnTo>
                  <a:pt x="16" y="100"/>
                </a:lnTo>
                <a:lnTo>
                  <a:pt x="16" y="98"/>
                </a:lnTo>
                <a:lnTo>
                  <a:pt x="16" y="86"/>
                </a:lnTo>
                <a:lnTo>
                  <a:pt x="16" y="84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6" y="74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4" y="66"/>
                </a:lnTo>
                <a:lnTo>
                  <a:pt x="12" y="64"/>
                </a:lnTo>
                <a:lnTo>
                  <a:pt x="12" y="62"/>
                </a:lnTo>
                <a:lnTo>
                  <a:pt x="12" y="60"/>
                </a:lnTo>
                <a:lnTo>
                  <a:pt x="10" y="58"/>
                </a:lnTo>
                <a:lnTo>
                  <a:pt x="12" y="56"/>
                </a:lnTo>
                <a:lnTo>
                  <a:pt x="12" y="52"/>
                </a:lnTo>
                <a:lnTo>
                  <a:pt x="10" y="50"/>
                </a:lnTo>
                <a:lnTo>
                  <a:pt x="8" y="48"/>
                </a:lnTo>
                <a:lnTo>
                  <a:pt x="8" y="46"/>
                </a:lnTo>
                <a:lnTo>
                  <a:pt x="6" y="46"/>
                </a:lnTo>
                <a:lnTo>
                  <a:pt x="4" y="44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2" name="Freeform 2396">
            <a:extLst>
              <a:ext uri="{FF2B5EF4-FFF2-40B4-BE49-F238E27FC236}">
                <a16:creationId xmlns:a16="http://schemas.microsoft.com/office/drawing/2014/main" id="{DFAF917D-6EDD-4927-8389-D37893E2B5CB}"/>
              </a:ext>
            </a:extLst>
          </p:cNvPr>
          <p:cNvSpPr>
            <a:spLocks/>
          </p:cNvSpPr>
          <p:nvPr/>
        </p:nvSpPr>
        <p:spPr bwMode="auto">
          <a:xfrm>
            <a:off x="5129216" y="3919538"/>
            <a:ext cx="92075" cy="112712"/>
          </a:xfrm>
          <a:custGeom>
            <a:avLst/>
            <a:gdLst>
              <a:gd name="T0" fmla="*/ 141128750 w 58"/>
              <a:gd name="T1" fmla="*/ 27720802 h 71"/>
              <a:gd name="T2" fmla="*/ 126007813 w 58"/>
              <a:gd name="T3" fmla="*/ 37801382 h 71"/>
              <a:gd name="T4" fmla="*/ 120967500 w 58"/>
              <a:gd name="T5" fmla="*/ 37801382 h 71"/>
              <a:gd name="T6" fmla="*/ 105846563 w 58"/>
              <a:gd name="T7" fmla="*/ 27720802 h 71"/>
              <a:gd name="T8" fmla="*/ 105846563 w 58"/>
              <a:gd name="T9" fmla="*/ 17640222 h 71"/>
              <a:gd name="T10" fmla="*/ 105846563 w 58"/>
              <a:gd name="T11" fmla="*/ 12599932 h 71"/>
              <a:gd name="T12" fmla="*/ 95765938 w 58"/>
              <a:gd name="T13" fmla="*/ 7559641 h 71"/>
              <a:gd name="T14" fmla="*/ 85685313 w 58"/>
              <a:gd name="T15" fmla="*/ 12599932 h 71"/>
              <a:gd name="T16" fmla="*/ 80645000 w 58"/>
              <a:gd name="T17" fmla="*/ 7559641 h 71"/>
              <a:gd name="T18" fmla="*/ 80645000 w 58"/>
              <a:gd name="T19" fmla="*/ 5040290 h 71"/>
              <a:gd name="T20" fmla="*/ 70564375 w 58"/>
              <a:gd name="T21" fmla="*/ 5040290 h 71"/>
              <a:gd name="T22" fmla="*/ 70564375 w 58"/>
              <a:gd name="T23" fmla="*/ 7559641 h 71"/>
              <a:gd name="T24" fmla="*/ 65524063 w 58"/>
              <a:gd name="T25" fmla="*/ 17640222 h 71"/>
              <a:gd name="T26" fmla="*/ 50403125 w 58"/>
              <a:gd name="T27" fmla="*/ 17640222 h 71"/>
              <a:gd name="T28" fmla="*/ 45362813 w 58"/>
              <a:gd name="T29" fmla="*/ 12599932 h 71"/>
              <a:gd name="T30" fmla="*/ 40322500 w 58"/>
              <a:gd name="T31" fmla="*/ 17640222 h 71"/>
              <a:gd name="T32" fmla="*/ 35282188 w 58"/>
              <a:gd name="T33" fmla="*/ 22680512 h 71"/>
              <a:gd name="T34" fmla="*/ 25201563 w 58"/>
              <a:gd name="T35" fmla="*/ 27720802 h 71"/>
              <a:gd name="T36" fmla="*/ 15120938 w 58"/>
              <a:gd name="T37" fmla="*/ 32761092 h 71"/>
              <a:gd name="T38" fmla="*/ 15120938 w 58"/>
              <a:gd name="T39" fmla="*/ 47881963 h 71"/>
              <a:gd name="T40" fmla="*/ 5040313 w 58"/>
              <a:gd name="T41" fmla="*/ 57962543 h 71"/>
              <a:gd name="T42" fmla="*/ 5040313 w 58"/>
              <a:gd name="T43" fmla="*/ 68043123 h 71"/>
              <a:gd name="T44" fmla="*/ 10080625 w 58"/>
              <a:gd name="T45" fmla="*/ 78123703 h 71"/>
              <a:gd name="T46" fmla="*/ 10080625 w 58"/>
              <a:gd name="T47" fmla="*/ 88204284 h 71"/>
              <a:gd name="T48" fmla="*/ 5040313 w 58"/>
              <a:gd name="T49" fmla="*/ 103325154 h 71"/>
              <a:gd name="T50" fmla="*/ 0 w 58"/>
              <a:gd name="T51" fmla="*/ 118446025 h 71"/>
              <a:gd name="T52" fmla="*/ 0 w 58"/>
              <a:gd name="T53" fmla="*/ 128526605 h 71"/>
              <a:gd name="T54" fmla="*/ 0 w 58"/>
              <a:gd name="T55" fmla="*/ 143647475 h 71"/>
              <a:gd name="T56" fmla="*/ 5040313 w 58"/>
              <a:gd name="T57" fmla="*/ 153728056 h 71"/>
              <a:gd name="T58" fmla="*/ 5040313 w 58"/>
              <a:gd name="T59" fmla="*/ 168848926 h 71"/>
              <a:gd name="T60" fmla="*/ 10080625 w 58"/>
              <a:gd name="T61" fmla="*/ 163808636 h 71"/>
              <a:gd name="T62" fmla="*/ 15120938 w 58"/>
              <a:gd name="T63" fmla="*/ 163808636 h 71"/>
              <a:gd name="T64" fmla="*/ 25201563 w 58"/>
              <a:gd name="T65" fmla="*/ 158768346 h 71"/>
              <a:gd name="T66" fmla="*/ 25201563 w 58"/>
              <a:gd name="T67" fmla="*/ 143647475 h 71"/>
              <a:gd name="T68" fmla="*/ 35282188 w 58"/>
              <a:gd name="T69" fmla="*/ 153728056 h 71"/>
              <a:gd name="T70" fmla="*/ 45362813 w 58"/>
              <a:gd name="T71" fmla="*/ 148687765 h 71"/>
              <a:gd name="T72" fmla="*/ 55443438 w 58"/>
              <a:gd name="T73" fmla="*/ 158768346 h 71"/>
              <a:gd name="T74" fmla="*/ 55443438 w 58"/>
              <a:gd name="T75" fmla="*/ 173889216 h 71"/>
              <a:gd name="T76" fmla="*/ 55443438 w 58"/>
              <a:gd name="T77" fmla="*/ 173889216 h 71"/>
              <a:gd name="T78" fmla="*/ 60483750 w 58"/>
              <a:gd name="T79" fmla="*/ 173889216 h 71"/>
              <a:gd name="T80" fmla="*/ 55443438 w 58"/>
              <a:gd name="T81" fmla="*/ 158768346 h 71"/>
              <a:gd name="T82" fmla="*/ 65524063 w 58"/>
              <a:gd name="T83" fmla="*/ 148687765 h 71"/>
              <a:gd name="T84" fmla="*/ 75604688 w 58"/>
              <a:gd name="T85" fmla="*/ 153728056 h 71"/>
              <a:gd name="T86" fmla="*/ 80645000 w 58"/>
              <a:gd name="T87" fmla="*/ 153728056 h 71"/>
              <a:gd name="T88" fmla="*/ 95765938 w 58"/>
              <a:gd name="T89" fmla="*/ 143647475 h 71"/>
              <a:gd name="T90" fmla="*/ 100806250 w 58"/>
              <a:gd name="T91" fmla="*/ 133566895 h 71"/>
              <a:gd name="T92" fmla="*/ 90725625 w 58"/>
              <a:gd name="T93" fmla="*/ 138607185 h 71"/>
              <a:gd name="T94" fmla="*/ 70564375 w 58"/>
              <a:gd name="T95" fmla="*/ 133566895 h 71"/>
              <a:gd name="T96" fmla="*/ 85685313 w 58"/>
              <a:gd name="T97" fmla="*/ 128526605 h 71"/>
              <a:gd name="T98" fmla="*/ 80645000 w 58"/>
              <a:gd name="T99" fmla="*/ 123486315 h 71"/>
              <a:gd name="T100" fmla="*/ 75604688 w 58"/>
              <a:gd name="T101" fmla="*/ 118446025 h 71"/>
              <a:gd name="T102" fmla="*/ 85685313 w 58"/>
              <a:gd name="T103" fmla="*/ 118446025 h 71"/>
              <a:gd name="T104" fmla="*/ 95765938 w 58"/>
              <a:gd name="T105" fmla="*/ 108365444 h 71"/>
              <a:gd name="T106" fmla="*/ 95765938 w 58"/>
              <a:gd name="T107" fmla="*/ 103325154 h 71"/>
              <a:gd name="T108" fmla="*/ 100806250 w 58"/>
              <a:gd name="T109" fmla="*/ 103325154 h 71"/>
              <a:gd name="T110" fmla="*/ 105846563 w 58"/>
              <a:gd name="T111" fmla="*/ 98284864 h 71"/>
              <a:gd name="T112" fmla="*/ 105846563 w 58"/>
              <a:gd name="T113" fmla="*/ 83163994 h 71"/>
              <a:gd name="T114" fmla="*/ 115927188 w 58"/>
              <a:gd name="T115" fmla="*/ 73083413 h 71"/>
              <a:gd name="T116" fmla="*/ 110886875 w 58"/>
              <a:gd name="T117" fmla="*/ 63002833 h 71"/>
              <a:gd name="T118" fmla="*/ 115927188 w 58"/>
              <a:gd name="T119" fmla="*/ 47881963 h 71"/>
              <a:gd name="T120" fmla="*/ 131048125 w 58"/>
              <a:gd name="T121" fmla="*/ 52922253 h 71"/>
              <a:gd name="T122" fmla="*/ 136088438 w 58"/>
              <a:gd name="T123" fmla="*/ 42841672 h 71"/>
              <a:gd name="T124" fmla="*/ 146169063 w 58"/>
              <a:gd name="T125" fmla="*/ 37801382 h 7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8" h="71">
                <a:moveTo>
                  <a:pt x="58" y="15"/>
                </a:moveTo>
                <a:lnTo>
                  <a:pt x="56" y="13"/>
                </a:lnTo>
                <a:lnTo>
                  <a:pt x="56" y="11"/>
                </a:lnTo>
                <a:lnTo>
                  <a:pt x="54" y="13"/>
                </a:lnTo>
                <a:lnTo>
                  <a:pt x="52" y="13"/>
                </a:lnTo>
                <a:lnTo>
                  <a:pt x="50" y="15"/>
                </a:lnTo>
                <a:lnTo>
                  <a:pt x="50" y="17"/>
                </a:lnTo>
                <a:lnTo>
                  <a:pt x="48" y="17"/>
                </a:lnTo>
                <a:lnTo>
                  <a:pt x="48" y="15"/>
                </a:lnTo>
                <a:lnTo>
                  <a:pt x="46" y="13"/>
                </a:lnTo>
                <a:lnTo>
                  <a:pt x="44" y="11"/>
                </a:lnTo>
                <a:lnTo>
                  <a:pt x="42" y="11"/>
                </a:lnTo>
                <a:lnTo>
                  <a:pt x="42" y="9"/>
                </a:lnTo>
                <a:lnTo>
                  <a:pt x="42" y="7"/>
                </a:lnTo>
                <a:lnTo>
                  <a:pt x="42" y="5"/>
                </a:lnTo>
                <a:lnTo>
                  <a:pt x="40" y="7"/>
                </a:lnTo>
                <a:lnTo>
                  <a:pt x="38" y="5"/>
                </a:lnTo>
                <a:lnTo>
                  <a:pt x="38" y="3"/>
                </a:lnTo>
                <a:lnTo>
                  <a:pt x="36" y="3"/>
                </a:lnTo>
                <a:lnTo>
                  <a:pt x="36" y="5"/>
                </a:lnTo>
                <a:lnTo>
                  <a:pt x="34" y="5"/>
                </a:lnTo>
                <a:lnTo>
                  <a:pt x="32" y="5"/>
                </a:lnTo>
                <a:lnTo>
                  <a:pt x="32" y="3"/>
                </a:lnTo>
                <a:lnTo>
                  <a:pt x="34" y="5"/>
                </a:lnTo>
                <a:lnTo>
                  <a:pt x="34" y="3"/>
                </a:lnTo>
                <a:lnTo>
                  <a:pt x="32" y="2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30" y="3"/>
                </a:lnTo>
                <a:lnTo>
                  <a:pt x="28" y="3"/>
                </a:lnTo>
                <a:lnTo>
                  <a:pt x="28" y="5"/>
                </a:lnTo>
                <a:lnTo>
                  <a:pt x="26" y="5"/>
                </a:lnTo>
                <a:lnTo>
                  <a:pt x="26" y="7"/>
                </a:lnTo>
                <a:lnTo>
                  <a:pt x="24" y="9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8" y="5"/>
                </a:lnTo>
                <a:lnTo>
                  <a:pt x="16" y="7"/>
                </a:lnTo>
                <a:lnTo>
                  <a:pt x="16" y="9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3"/>
                </a:lnTo>
                <a:lnTo>
                  <a:pt x="6" y="15"/>
                </a:lnTo>
                <a:lnTo>
                  <a:pt x="6" y="17"/>
                </a:lnTo>
                <a:lnTo>
                  <a:pt x="6" y="19"/>
                </a:lnTo>
                <a:lnTo>
                  <a:pt x="4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2" y="27"/>
                </a:lnTo>
                <a:lnTo>
                  <a:pt x="2" y="29"/>
                </a:lnTo>
                <a:lnTo>
                  <a:pt x="2" y="31"/>
                </a:lnTo>
                <a:lnTo>
                  <a:pt x="4" y="31"/>
                </a:lnTo>
                <a:lnTo>
                  <a:pt x="4" y="33"/>
                </a:lnTo>
                <a:lnTo>
                  <a:pt x="4" y="35"/>
                </a:lnTo>
                <a:lnTo>
                  <a:pt x="2" y="37"/>
                </a:lnTo>
                <a:lnTo>
                  <a:pt x="2" y="39"/>
                </a:lnTo>
                <a:lnTo>
                  <a:pt x="2" y="41"/>
                </a:lnTo>
                <a:lnTo>
                  <a:pt x="2" y="43"/>
                </a:lnTo>
                <a:lnTo>
                  <a:pt x="2" y="45"/>
                </a:lnTo>
                <a:lnTo>
                  <a:pt x="0" y="47"/>
                </a:lnTo>
                <a:lnTo>
                  <a:pt x="0" y="49"/>
                </a:lnTo>
                <a:lnTo>
                  <a:pt x="0" y="51"/>
                </a:lnTo>
                <a:lnTo>
                  <a:pt x="0" y="53"/>
                </a:lnTo>
                <a:lnTo>
                  <a:pt x="0" y="55"/>
                </a:lnTo>
                <a:lnTo>
                  <a:pt x="0" y="57"/>
                </a:lnTo>
                <a:lnTo>
                  <a:pt x="0" y="59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2" y="65"/>
                </a:lnTo>
                <a:lnTo>
                  <a:pt x="2" y="67"/>
                </a:lnTo>
                <a:lnTo>
                  <a:pt x="2" y="69"/>
                </a:lnTo>
                <a:lnTo>
                  <a:pt x="4" y="67"/>
                </a:lnTo>
                <a:lnTo>
                  <a:pt x="4" y="65"/>
                </a:lnTo>
                <a:lnTo>
                  <a:pt x="6" y="67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8" y="61"/>
                </a:lnTo>
                <a:lnTo>
                  <a:pt x="8" y="59"/>
                </a:lnTo>
                <a:lnTo>
                  <a:pt x="10" y="57"/>
                </a:lnTo>
                <a:lnTo>
                  <a:pt x="12" y="57"/>
                </a:lnTo>
                <a:lnTo>
                  <a:pt x="12" y="59"/>
                </a:lnTo>
                <a:lnTo>
                  <a:pt x="14" y="61"/>
                </a:lnTo>
                <a:lnTo>
                  <a:pt x="16" y="61"/>
                </a:lnTo>
                <a:lnTo>
                  <a:pt x="18" y="59"/>
                </a:lnTo>
                <a:lnTo>
                  <a:pt x="20" y="61"/>
                </a:lnTo>
                <a:lnTo>
                  <a:pt x="22" y="61"/>
                </a:lnTo>
                <a:lnTo>
                  <a:pt x="22" y="63"/>
                </a:lnTo>
                <a:lnTo>
                  <a:pt x="22" y="65"/>
                </a:lnTo>
                <a:lnTo>
                  <a:pt x="22" y="67"/>
                </a:lnTo>
                <a:lnTo>
                  <a:pt x="22" y="69"/>
                </a:lnTo>
                <a:lnTo>
                  <a:pt x="20" y="69"/>
                </a:lnTo>
                <a:lnTo>
                  <a:pt x="20" y="71"/>
                </a:lnTo>
                <a:lnTo>
                  <a:pt x="22" y="69"/>
                </a:lnTo>
                <a:lnTo>
                  <a:pt x="24" y="69"/>
                </a:lnTo>
                <a:lnTo>
                  <a:pt x="22" y="67"/>
                </a:lnTo>
                <a:lnTo>
                  <a:pt x="22" y="65"/>
                </a:lnTo>
                <a:lnTo>
                  <a:pt x="22" y="63"/>
                </a:lnTo>
                <a:lnTo>
                  <a:pt x="22" y="61"/>
                </a:lnTo>
                <a:lnTo>
                  <a:pt x="24" y="59"/>
                </a:lnTo>
                <a:lnTo>
                  <a:pt x="26" y="59"/>
                </a:lnTo>
                <a:lnTo>
                  <a:pt x="26" y="61"/>
                </a:lnTo>
                <a:lnTo>
                  <a:pt x="28" y="63"/>
                </a:lnTo>
                <a:lnTo>
                  <a:pt x="30" y="61"/>
                </a:lnTo>
                <a:lnTo>
                  <a:pt x="32" y="63"/>
                </a:lnTo>
                <a:lnTo>
                  <a:pt x="32" y="61"/>
                </a:lnTo>
                <a:lnTo>
                  <a:pt x="34" y="59"/>
                </a:lnTo>
                <a:lnTo>
                  <a:pt x="36" y="57"/>
                </a:lnTo>
                <a:lnTo>
                  <a:pt x="38" y="57"/>
                </a:lnTo>
                <a:lnTo>
                  <a:pt x="40" y="55"/>
                </a:lnTo>
                <a:lnTo>
                  <a:pt x="40" y="53"/>
                </a:lnTo>
                <a:lnTo>
                  <a:pt x="38" y="53"/>
                </a:lnTo>
                <a:lnTo>
                  <a:pt x="36" y="55"/>
                </a:lnTo>
                <a:lnTo>
                  <a:pt x="34" y="55"/>
                </a:lnTo>
                <a:lnTo>
                  <a:pt x="32" y="55"/>
                </a:lnTo>
                <a:lnTo>
                  <a:pt x="28" y="53"/>
                </a:lnTo>
                <a:lnTo>
                  <a:pt x="30" y="51"/>
                </a:lnTo>
                <a:lnTo>
                  <a:pt x="32" y="51"/>
                </a:lnTo>
                <a:lnTo>
                  <a:pt x="34" y="51"/>
                </a:lnTo>
                <a:lnTo>
                  <a:pt x="34" y="49"/>
                </a:lnTo>
                <a:lnTo>
                  <a:pt x="32" y="49"/>
                </a:lnTo>
                <a:lnTo>
                  <a:pt x="30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7"/>
                </a:lnTo>
                <a:lnTo>
                  <a:pt x="36" y="45"/>
                </a:lnTo>
                <a:lnTo>
                  <a:pt x="38" y="43"/>
                </a:lnTo>
                <a:lnTo>
                  <a:pt x="36" y="43"/>
                </a:lnTo>
                <a:lnTo>
                  <a:pt x="36" y="41"/>
                </a:lnTo>
                <a:lnTo>
                  <a:pt x="38" y="41"/>
                </a:lnTo>
                <a:lnTo>
                  <a:pt x="40" y="41"/>
                </a:lnTo>
                <a:lnTo>
                  <a:pt x="42" y="41"/>
                </a:lnTo>
                <a:lnTo>
                  <a:pt x="40" y="41"/>
                </a:lnTo>
                <a:lnTo>
                  <a:pt x="40" y="39"/>
                </a:lnTo>
                <a:lnTo>
                  <a:pt x="40" y="37"/>
                </a:lnTo>
                <a:lnTo>
                  <a:pt x="42" y="39"/>
                </a:lnTo>
                <a:lnTo>
                  <a:pt x="40" y="37"/>
                </a:lnTo>
                <a:lnTo>
                  <a:pt x="42" y="35"/>
                </a:lnTo>
                <a:lnTo>
                  <a:pt x="42" y="33"/>
                </a:lnTo>
                <a:lnTo>
                  <a:pt x="44" y="31"/>
                </a:lnTo>
                <a:lnTo>
                  <a:pt x="46" y="31"/>
                </a:lnTo>
                <a:lnTo>
                  <a:pt x="46" y="29"/>
                </a:lnTo>
                <a:lnTo>
                  <a:pt x="44" y="27"/>
                </a:lnTo>
                <a:lnTo>
                  <a:pt x="44" y="25"/>
                </a:lnTo>
                <a:lnTo>
                  <a:pt x="44" y="23"/>
                </a:lnTo>
                <a:lnTo>
                  <a:pt x="44" y="21"/>
                </a:lnTo>
                <a:lnTo>
                  <a:pt x="46" y="19"/>
                </a:lnTo>
                <a:lnTo>
                  <a:pt x="48" y="19"/>
                </a:lnTo>
                <a:lnTo>
                  <a:pt x="50" y="19"/>
                </a:lnTo>
                <a:lnTo>
                  <a:pt x="52" y="21"/>
                </a:lnTo>
                <a:lnTo>
                  <a:pt x="52" y="19"/>
                </a:lnTo>
                <a:lnTo>
                  <a:pt x="52" y="17"/>
                </a:lnTo>
                <a:lnTo>
                  <a:pt x="54" y="17"/>
                </a:lnTo>
                <a:lnTo>
                  <a:pt x="56" y="15"/>
                </a:lnTo>
                <a:lnTo>
                  <a:pt x="58" y="1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3" name="Freeform 2397">
            <a:extLst>
              <a:ext uri="{FF2B5EF4-FFF2-40B4-BE49-F238E27FC236}">
                <a16:creationId xmlns:a16="http://schemas.microsoft.com/office/drawing/2014/main" id="{7E69E39C-CBE6-454B-90F1-FBAEA52A2C7A}"/>
              </a:ext>
            </a:extLst>
          </p:cNvPr>
          <p:cNvSpPr>
            <a:spLocks/>
          </p:cNvSpPr>
          <p:nvPr/>
        </p:nvSpPr>
        <p:spPr bwMode="auto">
          <a:xfrm>
            <a:off x="5129216" y="3919538"/>
            <a:ext cx="92075" cy="112712"/>
          </a:xfrm>
          <a:custGeom>
            <a:avLst/>
            <a:gdLst>
              <a:gd name="T0" fmla="*/ 141128750 w 58"/>
              <a:gd name="T1" fmla="*/ 27720802 h 71"/>
              <a:gd name="T2" fmla="*/ 126007813 w 58"/>
              <a:gd name="T3" fmla="*/ 37801382 h 71"/>
              <a:gd name="T4" fmla="*/ 120967500 w 58"/>
              <a:gd name="T5" fmla="*/ 37801382 h 71"/>
              <a:gd name="T6" fmla="*/ 105846563 w 58"/>
              <a:gd name="T7" fmla="*/ 27720802 h 71"/>
              <a:gd name="T8" fmla="*/ 105846563 w 58"/>
              <a:gd name="T9" fmla="*/ 17640222 h 71"/>
              <a:gd name="T10" fmla="*/ 105846563 w 58"/>
              <a:gd name="T11" fmla="*/ 12599932 h 71"/>
              <a:gd name="T12" fmla="*/ 95765938 w 58"/>
              <a:gd name="T13" fmla="*/ 7559641 h 71"/>
              <a:gd name="T14" fmla="*/ 85685313 w 58"/>
              <a:gd name="T15" fmla="*/ 12599932 h 71"/>
              <a:gd name="T16" fmla="*/ 80645000 w 58"/>
              <a:gd name="T17" fmla="*/ 7559641 h 71"/>
              <a:gd name="T18" fmla="*/ 80645000 w 58"/>
              <a:gd name="T19" fmla="*/ 5040290 h 71"/>
              <a:gd name="T20" fmla="*/ 70564375 w 58"/>
              <a:gd name="T21" fmla="*/ 5040290 h 71"/>
              <a:gd name="T22" fmla="*/ 70564375 w 58"/>
              <a:gd name="T23" fmla="*/ 7559641 h 71"/>
              <a:gd name="T24" fmla="*/ 65524063 w 58"/>
              <a:gd name="T25" fmla="*/ 17640222 h 71"/>
              <a:gd name="T26" fmla="*/ 50403125 w 58"/>
              <a:gd name="T27" fmla="*/ 17640222 h 71"/>
              <a:gd name="T28" fmla="*/ 45362813 w 58"/>
              <a:gd name="T29" fmla="*/ 12599932 h 71"/>
              <a:gd name="T30" fmla="*/ 40322500 w 58"/>
              <a:gd name="T31" fmla="*/ 17640222 h 71"/>
              <a:gd name="T32" fmla="*/ 35282188 w 58"/>
              <a:gd name="T33" fmla="*/ 22680512 h 71"/>
              <a:gd name="T34" fmla="*/ 25201563 w 58"/>
              <a:gd name="T35" fmla="*/ 27720802 h 71"/>
              <a:gd name="T36" fmla="*/ 15120938 w 58"/>
              <a:gd name="T37" fmla="*/ 32761092 h 71"/>
              <a:gd name="T38" fmla="*/ 15120938 w 58"/>
              <a:gd name="T39" fmla="*/ 47881963 h 71"/>
              <a:gd name="T40" fmla="*/ 5040313 w 58"/>
              <a:gd name="T41" fmla="*/ 57962543 h 71"/>
              <a:gd name="T42" fmla="*/ 5040313 w 58"/>
              <a:gd name="T43" fmla="*/ 68043123 h 71"/>
              <a:gd name="T44" fmla="*/ 10080625 w 58"/>
              <a:gd name="T45" fmla="*/ 78123703 h 71"/>
              <a:gd name="T46" fmla="*/ 10080625 w 58"/>
              <a:gd name="T47" fmla="*/ 88204284 h 71"/>
              <a:gd name="T48" fmla="*/ 5040313 w 58"/>
              <a:gd name="T49" fmla="*/ 103325154 h 71"/>
              <a:gd name="T50" fmla="*/ 0 w 58"/>
              <a:gd name="T51" fmla="*/ 118446025 h 71"/>
              <a:gd name="T52" fmla="*/ 0 w 58"/>
              <a:gd name="T53" fmla="*/ 128526605 h 71"/>
              <a:gd name="T54" fmla="*/ 0 w 58"/>
              <a:gd name="T55" fmla="*/ 143647475 h 71"/>
              <a:gd name="T56" fmla="*/ 5040313 w 58"/>
              <a:gd name="T57" fmla="*/ 153728056 h 71"/>
              <a:gd name="T58" fmla="*/ 5040313 w 58"/>
              <a:gd name="T59" fmla="*/ 168848926 h 71"/>
              <a:gd name="T60" fmla="*/ 10080625 w 58"/>
              <a:gd name="T61" fmla="*/ 163808636 h 71"/>
              <a:gd name="T62" fmla="*/ 15120938 w 58"/>
              <a:gd name="T63" fmla="*/ 163808636 h 71"/>
              <a:gd name="T64" fmla="*/ 25201563 w 58"/>
              <a:gd name="T65" fmla="*/ 158768346 h 71"/>
              <a:gd name="T66" fmla="*/ 25201563 w 58"/>
              <a:gd name="T67" fmla="*/ 143647475 h 71"/>
              <a:gd name="T68" fmla="*/ 35282188 w 58"/>
              <a:gd name="T69" fmla="*/ 153728056 h 71"/>
              <a:gd name="T70" fmla="*/ 45362813 w 58"/>
              <a:gd name="T71" fmla="*/ 148687765 h 71"/>
              <a:gd name="T72" fmla="*/ 55443438 w 58"/>
              <a:gd name="T73" fmla="*/ 158768346 h 71"/>
              <a:gd name="T74" fmla="*/ 55443438 w 58"/>
              <a:gd name="T75" fmla="*/ 173889216 h 71"/>
              <a:gd name="T76" fmla="*/ 55443438 w 58"/>
              <a:gd name="T77" fmla="*/ 173889216 h 71"/>
              <a:gd name="T78" fmla="*/ 60483750 w 58"/>
              <a:gd name="T79" fmla="*/ 173889216 h 71"/>
              <a:gd name="T80" fmla="*/ 55443438 w 58"/>
              <a:gd name="T81" fmla="*/ 158768346 h 71"/>
              <a:gd name="T82" fmla="*/ 65524063 w 58"/>
              <a:gd name="T83" fmla="*/ 148687765 h 71"/>
              <a:gd name="T84" fmla="*/ 75604688 w 58"/>
              <a:gd name="T85" fmla="*/ 153728056 h 71"/>
              <a:gd name="T86" fmla="*/ 80645000 w 58"/>
              <a:gd name="T87" fmla="*/ 153728056 h 71"/>
              <a:gd name="T88" fmla="*/ 95765938 w 58"/>
              <a:gd name="T89" fmla="*/ 143647475 h 71"/>
              <a:gd name="T90" fmla="*/ 100806250 w 58"/>
              <a:gd name="T91" fmla="*/ 133566895 h 71"/>
              <a:gd name="T92" fmla="*/ 90725625 w 58"/>
              <a:gd name="T93" fmla="*/ 138607185 h 71"/>
              <a:gd name="T94" fmla="*/ 70564375 w 58"/>
              <a:gd name="T95" fmla="*/ 133566895 h 71"/>
              <a:gd name="T96" fmla="*/ 85685313 w 58"/>
              <a:gd name="T97" fmla="*/ 128526605 h 71"/>
              <a:gd name="T98" fmla="*/ 80645000 w 58"/>
              <a:gd name="T99" fmla="*/ 123486315 h 71"/>
              <a:gd name="T100" fmla="*/ 75604688 w 58"/>
              <a:gd name="T101" fmla="*/ 118446025 h 71"/>
              <a:gd name="T102" fmla="*/ 85685313 w 58"/>
              <a:gd name="T103" fmla="*/ 118446025 h 71"/>
              <a:gd name="T104" fmla="*/ 95765938 w 58"/>
              <a:gd name="T105" fmla="*/ 108365444 h 71"/>
              <a:gd name="T106" fmla="*/ 95765938 w 58"/>
              <a:gd name="T107" fmla="*/ 103325154 h 71"/>
              <a:gd name="T108" fmla="*/ 100806250 w 58"/>
              <a:gd name="T109" fmla="*/ 103325154 h 71"/>
              <a:gd name="T110" fmla="*/ 105846563 w 58"/>
              <a:gd name="T111" fmla="*/ 98284864 h 71"/>
              <a:gd name="T112" fmla="*/ 105846563 w 58"/>
              <a:gd name="T113" fmla="*/ 83163994 h 71"/>
              <a:gd name="T114" fmla="*/ 115927188 w 58"/>
              <a:gd name="T115" fmla="*/ 73083413 h 71"/>
              <a:gd name="T116" fmla="*/ 110886875 w 58"/>
              <a:gd name="T117" fmla="*/ 63002833 h 71"/>
              <a:gd name="T118" fmla="*/ 115927188 w 58"/>
              <a:gd name="T119" fmla="*/ 47881963 h 71"/>
              <a:gd name="T120" fmla="*/ 131048125 w 58"/>
              <a:gd name="T121" fmla="*/ 52922253 h 71"/>
              <a:gd name="T122" fmla="*/ 136088438 w 58"/>
              <a:gd name="T123" fmla="*/ 42841672 h 71"/>
              <a:gd name="T124" fmla="*/ 146169063 w 58"/>
              <a:gd name="T125" fmla="*/ 37801382 h 7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8" h="71">
                <a:moveTo>
                  <a:pt x="58" y="15"/>
                </a:moveTo>
                <a:lnTo>
                  <a:pt x="56" y="13"/>
                </a:lnTo>
                <a:lnTo>
                  <a:pt x="56" y="11"/>
                </a:lnTo>
                <a:lnTo>
                  <a:pt x="54" y="13"/>
                </a:lnTo>
                <a:lnTo>
                  <a:pt x="52" y="13"/>
                </a:lnTo>
                <a:lnTo>
                  <a:pt x="50" y="15"/>
                </a:lnTo>
                <a:lnTo>
                  <a:pt x="50" y="17"/>
                </a:lnTo>
                <a:lnTo>
                  <a:pt x="48" y="17"/>
                </a:lnTo>
                <a:lnTo>
                  <a:pt x="48" y="15"/>
                </a:lnTo>
                <a:lnTo>
                  <a:pt x="46" y="13"/>
                </a:lnTo>
                <a:lnTo>
                  <a:pt x="44" y="11"/>
                </a:lnTo>
                <a:lnTo>
                  <a:pt x="42" y="11"/>
                </a:lnTo>
                <a:lnTo>
                  <a:pt x="42" y="9"/>
                </a:lnTo>
                <a:lnTo>
                  <a:pt x="42" y="7"/>
                </a:lnTo>
                <a:lnTo>
                  <a:pt x="42" y="5"/>
                </a:lnTo>
                <a:lnTo>
                  <a:pt x="40" y="7"/>
                </a:lnTo>
                <a:lnTo>
                  <a:pt x="38" y="5"/>
                </a:lnTo>
                <a:lnTo>
                  <a:pt x="38" y="3"/>
                </a:lnTo>
                <a:lnTo>
                  <a:pt x="36" y="3"/>
                </a:lnTo>
                <a:lnTo>
                  <a:pt x="36" y="5"/>
                </a:lnTo>
                <a:lnTo>
                  <a:pt x="34" y="5"/>
                </a:lnTo>
                <a:lnTo>
                  <a:pt x="32" y="5"/>
                </a:lnTo>
                <a:lnTo>
                  <a:pt x="32" y="3"/>
                </a:lnTo>
                <a:lnTo>
                  <a:pt x="34" y="5"/>
                </a:lnTo>
                <a:lnTo>
                  <a:pt x="34" y="3"/>
                </a:lnTo>
                <a:lnTo>
                  <a:pt x="32" y="2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30" y="3"/>
                </a:lnTo>
                <a:lnTo>
                  <a:pt x="28" y="3"/>
                </a:lnTo>
                <a:lnTo>
                  <a:pt x="28" y="5"/>
                </a:lnTo>
                <a:lnTo>
                  <a:pt x="26" y="5"/>
                </a:lnTo>
                <a:lnTo>
                  <a:pt x="26" y="7"/>
                </a:lnTo>
                <a:lnTo>
                  <a:pt x="24" y="9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8" y="5"/>
                </a:lnTo>
                <a:lnTo>
                  <a:pt x="16" y="7"/>
                </a:lnTo>
                <a:lnTo>
                  <a:pt x="16" y="9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3"/>
                </a:lnTo>
                <a:lnTo>
                  <a:pt x="6" y="15"/>
                </a:lnTo>
                <a:lnTo>
                  <a:pt x="6" y="17"/>
                </a:lnTo>
                <a:lnTo>
                  <a:pt x="6" y="19"/>
                </a:lnTo>
                <a:lnTo>
                  <a:pt x="4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2" y="27"/>
                </a:lnTo>
                <a:lnTo>
                  <a:pt x="2" y="29"/>
                </a:lnTo>
                <a:lnTo>
                  <a:pt x="2" y="31"/>
                </a:lnTo>
                <a:lnTo>
                  <a:pt x="4" y="31"/>
                </a:lnTo>
                <a:lnTo>
                  <a:pt x="4" y="33"/>
                </a:lnTo>
                <a:lnTo>
                  <a:pt x="4" y="35"/>
                </a:lnTo>
                <a:lnTo>
                  <a:pt x="2" y="37"/>
                </a:lnTo>
                <a:lnTo>
                  <a:pt x="2" y="39"/>
                </a:lnTo>
                <a:lnTo>
                  <a:pt x="2" y="41"/>
                </a:lnTo>
                <a:lnTo>
                  <a:pt x="2" y="43"/>
                </a:lnTo>
                <a:lnTo>
                  <a:pt x="2" y="45"/>
                </a:lnTo>
                <a:lnTo>
                  <a:pt x="0" y="47"/>
                </a:lnTo>
                <a:lnTo>
                  <a:pt x="0" y="49"/>
                </a:lnTo>
                <a:lnTo>
                  <a:pt x="0" y="51"/>
                </a:lnTo>
                <a:lnTo>
                  <a:pt x="0" y="53"/>
                </a:lnTo>
                <a:lnTo>
                  <a:pt x="0" y="55"/>
                </a:lnTo>
                <a:lnTo>
                  <a:pt x="0" y="57"/>
                </a:lnTo>
                <a:lnTo>
                  <a:pt x="0" y="59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2" y="65"/>
                </a:lnTo>
                <a:lnTo>
                  <a:pt x="2" y="67"/>
                </a:lnTo>
                <a:lnTo>
                  <a:pt x="2" y="69"/>
                </a:lnTo>
                <a:lnTo>
                  <a:pt x="4" y="67"/>
                </a:lnTo>
                <a:lnTo>
                  <a:pt x="4" y="65"/>
                </a:lnTo>
                <a:lnTo>
                  <a:pt x="6" y="67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8" y="61"/>
                </a:lnTo>
                <a:lnTo>
                  <a:pt x="8" y="59"/>
                </a:lnTo>
                <a:lnTo>
                  <a:pt x="10" y="57"/>
                </a:lnTo>
                <a:lnTo>
                  <a:pt x="12" y="57"/>
                </a:lnTo>
                <a:lnTo>
                  <a:pt x="12" y="59"/>
                </a:lnTo>
                <a:lnTo>
                  <a:pt x="14" y="61"/>
                </a:lnTo>
                <a:lnTo>
                  <a:pt x="16" y="61"/>
                </a:lnTo>
                <a:lnTo>
                  <a:pt x="18" y="59"/>
                </a:lnTo>
                <a:lnTo>
                  <a:pt x="20" y="61"/>
                </a:lnTo>
                <a:lnTo>
                  <a:pt x="22" y="61"/>
                </a:lnTo>
                <a:lnTo>
                  <a:pt x="22" y="63"/>
                </a:lnTo>
                <a:lnTo>
                  <a:pt x="22" y="65"/>
                </a:lnTo>
                <a:lnTo>
                  <a:pt x="22" y="67"/>
                </a:lnTo>
                <a:lnTo>
                  <a:pt x="22" y="69"/>
                </a:lnTo>
                <a:lnTo>
                  <a:pt x="20" y="69"/>
                </a:lnTo>
                <a:lnTo>
                  <a:pt x="20" y="71"/>
                </a:lnTo>
                <a:lnTo>
                  <a:pt x="22" y="69"/>
                </a:lnTo>
                <a:lnTo>
                  <a:pt x="24" y="69"/>
                </a:lnTo>
                <a:lnTo>
                  <a:pt x="22" y="67"/>
                </a:lnTo>
                <a:lnTo>
                  <a:pt x="22" y="65"/>
                </a:lnTo>
                <a:lnTo>
                  <a:pt x="22" y="63"/>
                </a:lnTo>
                <a:lnTo>
                  <a:pt x="22" y="61"/>
                </a:lnTo>
                <a:lnTo>
                  <a:pt x="24" y="59"/>
                </a:lnTo>
                <a:lnTo>
                  <a:pt x="26" y="59"/>
                </a:lnTo>
                <a:lnTo>
                  <a:pt x="26" y="61"/>
                </a:lnTo>
                <a:lnTo>
                  <a:pt x="28" y="63"/>
                </a:lnTo>
                <a:lnTo>
                  <a:pt x="30" y="61"/>
                </a:lnTo>
                <a:lnTo>
                  <a:pt x="32" y="63"/>
                </a:lnTo>
                <a:lnTo>
                  <a:pt x="32" y="61"/>
                </a:lnTo>
                <a:lnTo>
                  <a:pt x="34" y="59"/>
                </a:lnTo>
                <a:lnTo>
                  <a:pt x="36" y="57"/>
                </a:lnTo>
                <a:lnTo>
                  <a:pt x="38" y="57"/>
                </a:lnTo>
                <a:lnTo>
                  <a:pt x="40" y="55"/>
                </a:lnTo>
                <a:lnTo>
                  <a:pt x="40" y="53"/>
                </a:lnTo>
                <a:lnTo>
                  <a:pt x="38" y="53"/>
                </a:lnTo>
                <a:lnTo>
                  <a:pt x="36" y="55"/>
                </a:lnTo>
                <a:lnTo>
                  <a:pt x="34" y="55"/>
                </a:lnTo>
                <a:lnTo>
                  <a:pt x="32" y="55"/>
                </a:lnTo>
                <a:lnTo>
                  <a:pt x="28" y="53"/>
                </a:lnTo>
                <a:lnTo>
                  <a:pt x="30" y="51"/>
                </a:lnTo>
                <a:lnTo>
                  <a:pt x="32" y="51"/>
                </a:lnTo>
                <a:lnTo>
                  <a:pt x="34" y="51"/>
                </a:lnTo>
                <a:lnTo>
                  <a:pt x="34" y="49"/>
                </a:lnTo>
                <a:lnTo>
                  <a:pt x="32" y="49"/>
                </a:lnTo>
                <a:lnTo>
                  <a:pt x="30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7"/>
                </a:lnTo>
                <a:lnTo>
                  <a:pt x="36" y="45"/>
                </a:lnTo>
                <a:lnTo>
                  <a:pt x="38" y="43"/>
                </a:lnTo>
                <a:lnTo>
                  <a:pt x="36" y="43"/>
                </a:lnTo>
                <a:lnTo>
                  <a:pt x="36" y="41"/>
                </a:lnTo>
                <a:lnTo>
                  <a:pt x="38" y="41"/>
                </a:lnTo>
                <a:lnTo>
                  <a:pt x="40" y="41"/>
                </a:lnTo>
                <a:lnTo>
                  <a:pt x="42" y="41"/>
                </a:lnTo>
                <a:lnTo>
                  <a:pt x="40" y="41"/>
                </a:lnTo>
                <a:lnTo>
                  <a:pt x="40" y="39"/>
                </a:lnTo>
                <a:lnTo>
                  <a:pt x="40" y="37"/>
                </a:lnTo>
                <a:lnTo>
                  <a:pt x="42" y="39"/>
                </a:lnTo>
                <a:lnTo>
                  <a:pt x="40" y="37"/>
                </a:lnTo>
                <a:lnTo>
                  <a:pt x="42" y="35"/>
                </a:lnTo>
                <a:lnTo>
                  <a:pt x="42" y="33"/>
                </a:lnTo>
                <a:lnTo>
                  <a:pt x="44" y="31"/>
                </a:lnTo>
                <a:lnTo>
                  <a:pt x="46" y="31"/>
                </a:lnTo>
                <a:lnTo>
                  <a:pt x="46" y="29"/>
                </a:lnTo>
                <a:lnTo>
                  <a:pt x="44" y="27"/>
                </a:lnTo>
                <a:lnTo>
                  <a:pt x="44" y="25"/>
                </a:lnTo>
                <a:lnTo>
                  <a:pt x="44" y="23"/>
                </a:lnTo>
                <a:lnTo>
                  <a:pt x="44" y="21"/>
                </a:lnTo>
                <a:lnTo>
                  <a:pt x="46" y="19"/>
                </a:lnTo>
                <a:lnTo>
                  <a:pt x="48" y="19"/>
                </a:lnTo>
                <a:lnTo>
                  <a:pt x="50" y="19"/>
                </a:lnTo>
                <a:lnTo>
                  <a:pt x="52" y="21"/>
                </a:lnTo>
                <a:lnTo>
                  <a:pt x="52" y="19"/>
                </a:lnTo>
                <a:lnTo>
                  <a:pt x="52" y="17"/>
                </a:lnTo>
                <a:lnTo>
                  <a:pt x="54" y="17"/>
                </a:lnTo>
                <a:lnTo>
                  <a:pt x="56" y="15"/>
                </a:lnTo>
                <a:lnTo>
                  <a:pt x="58" y="1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4" name="Freeform 2398">
            <a:extLst>
              <a:ext uri="{FF2B5EF4-FFF2-40B4-BE49-F238E27FC236}">
                <a16:creationId xmlns:a16="http://schemas.microsoft.com/office/drawing/2014/main" id="{DA4CE4A8-53EA-4CF5-B31B-B523E7192394}"/>
              </a:ext>
            </a:extLst>
          </p:cNvPr>
          <p:cNvSpPr>
            <a:spLocks noEditPoints="1"/>
          </p:cNvSpPr>
          <p:nvPr/>
        </p:nvSpPr>
        <p:spPr bwMode="auto">
          <a:xfrm>
            <a:off x="3821115" y="3621088"/>
            <a:ext cx="111125" cy="136525"/>
          </a:xfrm>
          <a:custGeom>
            <a:avLst/>
            <a:gdLst>
              <a:gd name="T0" fmla="*/ 0 w 70"/>
              <a:gd name="T1" fmla="*/ 10080625 h 86"/>
              <a:gd name="T2" fmla="*/ 5040313 w 70"/>
              <a:gd name="T3" fmla="*/ 15120938 h 86"/>
              <a:gd name="T4" fmla="*/ 15120938 w 70"/>
              <a:gd name="T5" fmla="*/ 20161250 h 86"/>
              <a:gd name="T6" fmla="*/ 0 w 70"/>
              <a:gd name="T7" fmla="*/ 0 h 86"/>
              <a:gd name="T8" fmla="*/ 5040313 w 70"/>
              <a:gd name="T9" fmla="*/ 25201563 h 86"/>
              <a:gd name="T10" fmla="*/ 15120938 w 70"/>
              <a:gd name="T11" fmla="*/ 35282188 h 86"/>
              <a:gd name="T12" fmla="*/ 10080625 w 70"/>
              <a:gd name="T13" fmla="*/ 40322500 h 86"/>
              <a:gd name="T14" fmla="*/ 10080625 w 70"/>
              <a:gd name="T15" fmla="*/ 50403125 h 86"/>
              <a:gd name="T16" fmla="*/ 10080625 w 70"/>
              <a:gd name="T17" fmla="*/ 50403125 h 86"/>
              <a:gd name="T18" fmla="*/ 20161250 w 70"/>
              <a:gd name="T19" fmla="*/ 50403125 h 86"/>
              <a:gd name="T20" fmla="*/ 25201563 w 70"/>
              <a:gd name="T21" fmla="*/ 50403125 h 86"/>
              <a:gd name="T22" fmla="*/ 25201563 w 70"/>
              <a:gd name="T23" fmla="*/ 50403125 h 86"/>
              <a:gd name="T24" fmla="*/ 20161250 w 70"/>
              <a:gd name="T25" fmla="*/ 55443438 h 86"/>
              <a:gd name="T26" fmla="*/ 25201563 w 70"/>
              <a:gd name="T27" fmla="*/ 50403125 h 86"/>
              <a:gd name="T28" fmla="*/ 15120938 w 70"/>
              <a:gd name="T29" fmla="*/ 60483750 h 86"/>
              <a:gd name="T30" fmla="*/ 10080625 w 70"/>
              <a:gd name="T31" fmla="*/ 55443438 h 86"/>
              <a:gd name="T32" fmla="*/ 15120938 w 70"/>
              <a:gd name="T33" fmla="*/ 70564375 h 86"/>
              <a:gd name="T34" fmla="*/ 20161250 w 70"/>
              <a:gd name="T35" fmla="*/ 60483750 h 86"/>
              <a:gd name="T36" fmla="*/ 25201563 w 70"/>
              <a:gd name="T37" fmla="*/ 80645000 h 86"/>
              <a:gd name="T38" fmla="*/ 20161250 w 70"/>
              <a:gd name="T39" fmla="*/ 70564375 h 86"/>
              <a:gd name="T40" fmla="*/ 30241875 w 70"/>
              <a:gd name="T41" fmla="*/ 90725625 h 86"/>
              <a:gd name="T42" fmla="*/ 40322500 w 70"/>
              <a:gd name="T43" fmla="*/ 95765938 h 86"/>
              <a:gd name="T44" fmla="*/ 20161250 w 70"/>
              <a:gd name="T45" fmla="*/ 85685313 h 86"/>
              <a:gd name="T46" fmla="*/ 45362813 w 70"/>
              <a:gd name="T47" fmla="*/ 105846563 h 86"/>
              <a:gd name="T48" fmla="*/ 55443438 w 70"/>
              <a:gd name="T49" fmla="*/ 100806250 h 86"/>
              <a:gd name="T50" fmla="*/ 55443438 w 70"/>
              <a:gd name="T51" fmla="*/ 105846563 h 86"/>
              <a:gd name="T52" fmla="*/ 50403125 w 70"/>
              <a:gd name="T53" fmla="*/ 115927188 h 86"/>
              <a:gd name="T54" fmla="*/ 50403125 w 70"/>
              <a:gd name="T55" fmla="*/ 115927188 h 86"/>
              <a:gd name="T56" fmla="*/ 60483750 w 70"/>
              <a:gd name="T57" fmla="*/ 120967500 h 86"/>
              <a:gd name="T58" fmla="*/ 70564375 w 70"/>
              <a:gd name="T59" fmla="*/ 126007813 h 86"/>
              <a:gd name="T60" fmla="*/ 85685313 w 70"/>
              <a:gd name="T61" fmla="*/ 136088438 h 86"/>
              <a:gd name="T62" fmla="*/ 85685313 w 70"/>
              <a:gd name="T63" fmla="*/ 136088438 h 86"/>
              <a:gd name="T64" fmla="*/ 90725625 w 70"/>
              <a:gd name="T65" fmla="*/ 136088438 h 86"/>
              <a:gd name="T66" fmla="*/ 90725625 w 70"/>
              <a:gd name="T67" fmla="*/ 141128750 h 86"/>
              <a:gd name="T68" fmla="*/ 95765938 w 70"/>
              <a:gd name="T69" fmla="*/ 146169063 h 86"/>
              <a:gd name="T70" fmla="*/ 105846563 w 70"/>
              <a:gd name="T71" fmla="*/ 156249688 h 86"/>
              <a:gd name="T72" fmla="*/ 105846563 w 70"/>
              <a:gd name="T73" fmla="*/ 156249688 h 86"/>
              <a:gd name="T74" fmla="*/ 120967500 w 70"/>
              <a:gd name="T75" fmla="*/ 166330313 h 86"/>
              <a:gd name="T76" fmla="*/ 120967500 w 70"/>
              <a:gd name="T77" fmla="*/ 166330313 h 86"/>
              <a:gd name="T78" fmla="*/ 120967500 w 70"/>
              <a:gd name="T79" fmla="*/ 166330313 h 86"/>
              <a:gd name="T80" fmla="*/ 120967500 w 70"/>
              <a:gd name="T81" fmla="*/ 166330313 h 86"/>
              <a:gd name="T82" fmla="*/ 126007813 w 70"/>
              <a:gd name="T83" fmla="*/ 176410938 h 86"/>
              <a:gd name="T84" fmla="*/ 126007813 w 70"/>
              <a:gd name="T85" fmla="*/ 176410938 h 86"/>
              <a:gd name="T86" fmla="*/ 141128750 w 70"/>
              <a:gd name="T87" fmla="*/ 181451250 h 86"/>
              <a:gd name="T88" fmla="*/ 146169063 w 70"/>
              <a:gd name="T89" fmla="*/ 181451250 h 86"/>
              <a:gd name="T90" fmla="*/ 156249688 w 70"/>
              <a:gd name="T91" fmla="*/ 191531875 h 86"/>
              <a:gd name="T92" fmla="*/ 156249688 w 70"/>
              <a:gd name="T93" fmla="*/ 196572188 h 86"/>
              <a:gd name="T94" fmla="*/ 156249688 w 70"/>
              <a:gd name="T95" fmla="*/ 196572188 h 86"/>
              <a:gd name="T96" fmla="*/ 171370625 w 70"/>
              <a:gd name="T97" fmla="*/ 211693125 h 86"/>
              <a:gd name="T98" fmla="*/ 176410938 w 70"/>
              <a:gd name="T99" fmla="*/ 211693125 h 8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0" h="8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4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0"/>
                </a:lnTo>
                <a:close/>
                <a:moveTo>
                  <a:pt x="2" y="10"/>
                </a:moveTo>
                <a:lnTo>
                  <a:pt x="2" y="12"/>
                </a:lnTo>
                <a:lnTo>
                  <a:pt x="2" y="10"/>
                </a:lnTo>
                <a:close/>
                <a:moveTo>
                  <a:pt x="2" y="12"/>
                </a:move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6" y="16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2" y="12"/>
                </a:lnTo>
                <a:close/>
                <a:moveTo>
                  <a:pt x="4" y="20"/>
                </a:move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4" y="20"/>
                </a:lnTo>
                <a:close/>
                <a:moveTo>
                  <a:pt x="8" y="20"/>
                </a:moveTo>
                <a:lnTo>
                  <a:pt x="10" y="20"/>
                </a:lnTo>
                <a:lnTo>
                  <a:pt x="10" y="18"/>
                </a:lnTo>
                <a:lnTo>
                  <a:pt x="10" y="20"/>
                </a:lnTo>
                <a:lnTo>
                  <a:pt x="8" y="20"/>
                </a:lnTo>
                <a:close/>
                <a:moveTo>
                  <a:pt x="10" y="20"/>
                </a:moveTo>
                <a:lnTo>
                  <a:pt x="8" y="22"/>
                </a:lnTo>
                <a:lnTo>
                  <a:pt x="6" y="24"/>
                </a:lnTo>
                <a:lnTo>
                  <a:pt x="10" y="20"/>
                </a:lnTo>
                <a:close/>
                <a:moveTo>
                  <a:pt x="6" y="24"/>
                </a:moveTo>
                <a:lnTo>
                  <a:pt x="8" y="24"/>
                </a:lnTo>
                <a:lnTo>
                  <a:pt x="6" y="24"/>
                </a:lnTo>
                <a:close/>
                <a:moveTo>
                  <a:pt x="8" y="24"/>
                </a:moveTo>
                <a:lnTo>
                  <a:pt x="6" y="24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6" y="28"/>
                </a:lnTo>
                <a:lnTo>
                  <a:pt x="8" y="28"/>
                </a:lnTo>
                <a:lnTo>
                  <a:pt x="8" y="24"/>
                </a:lnTo>
                <a:close/>
                <a:moveTo>
                  <a:pt x="8" y="28"/>
                </a:moveTo>
                <a:lnTo>
                  <a:pt x="10" y="30"/>
                </a:lnTo>
                <a:lnTo>
                  <a:pt x="10" y="32"/>
                </a:lnTo>
                <a:lnTo>
                  <a:pt x="8" y="34"/>
                </a:lnTo>
                <a:lnTo>
                  <a:pt x="8" y="28"/>
                </a:lnTo>
                <a:close/>
                <a:moveTo>
                  <a:pt x="8" y="34"/>
                </a:moveTo>
                <a:lnTo>
                  <a:pt x="10" y="36"/>
                </a:lnTo>
                <a:lnTo>
                  <a:pt x="12" y="36"/>
                </a:lnTo>
                <a:lnTo>
                  <a:pt x="12" y="38"/>
                </a:lnTo>
                <a:lnTo>
                  <a:pt x="14" y="40"/>
                </a:lnTo>
                <a:lnTo>
                  <a:pt x="16" y="38"/>
                </a:lnTo>
                <a:lnTo>
                  <a:pt x="18" y="38"/>
                </a:lnTo>
                <a:lnTo>
                  <a:pt x="16" y="38"/>
                </a:lnTo>
                <a:lnTo>
                  <a:pt x="8" y="34"/>
                </a:lnTo>
                <a:close/>
                <a:moveTo>
                  <a:pt x="16" y="38"/>
                </a:moveTo>
                <a:lnTo>
                  <a:pt x="16" y="40"/>
                </a:lnTo>
                <a:lnTo>
                  <a:pt x="18" y="42"/>
                </a:lnTo>
                <a:lnTo>
                  <a:pt x="20" y="42"/>
                </a:lnTo>
                <a:lnTo>
                  <a:pt x="22" y="40"/>
                </a:lnTo>
                <a:lnTo>
                  <a:pt x="16" y="38"/>
                </a:lnTo>
                <a:close/>
                <a:moveTo>
                  <a:pt x="22" y="40"/>
                </a:moveTo>
                <a:lnTo>
                  <a:pt x="22" y="42"/>
                </a:lnTo>
                <a:lnTo>
                  <a:pt x="20" y="42"/>
                </a:lnTo>
                <a:lnTo>
                  <a:pt x="18" y="44"/>
                </a:lnTo>
                <a:lnTo>
                  <a:pt x="20" y="46"/>
                </a:lnTo>
                <a:lnTo>
                  <a:pt x="22" y="40"/>
                </a:lnTo>
                <a:close/>
                <a:moveTo>
                  <a:pt x="20" y="46"/>
                </a:moveTo>
                <a:lnTo>
                  <a:pt x="18" y="44"/>
                </a:lnTo>
                <a:lnTo>
                  <a:pt x="20" y="46"/>
                </a:lnTo>
                <a:lnTo>
                  <a:pt x="24" y="48"/>
                </a:lnTo>
                <a:lnTo>
                  <a:pt x="26" y="50"/>
                </a:lnTo>
                <a:lnTo>
                  <a:pt x="28" y="50"/>
                </a:lnTo>
                <a:lnTo>
                  <a:pt x="30" y="52"/>
                </a:lnTo>
                <a:lnTo>
                  <a:pt x="32" y="52"/>
                </a:lnTo>
                <a:lnTo>
                  <a:pt x="34" y="54"/>
                </a:lnTo>
                <a:lnTo>
                  <a:pt x="20" y="46"/>
                </a:lnTo>
                <a:close/>
                <a:moveTo>
                  <a:pt x="34" y="54"/>
                </a:moveTo>
                <a:lnTo>
                  <a:pt x="34" y="54"/>
                </a:lnTo>
                <a:close/>
                <a:moveTo>
                  <a:pt x="34" y="54"/>
                </a:moveTo>
                <a:lnTo>
                  <a:pt x="36" y="54"/>
                </a:lnTo>
                <a:lnTo>
                  <a:pt x="34" y="54"/>
                </a:lnTo>
                <a:close/>
                <a:moveTo>
                  <a:pt x="36" y="54"/>
                </a:moveTo>
                <a:lnTo>
                  <a:pt x="36" y="56"/>
                </a:lnTo>
                <a:lnTo>
                  <a:pt x="36" y="54"/>
                </a:lnTo>
                <a:close/>
                <a:moveTo>
                  <a:pt x="36" y="56"/>
                </a:moveTo>
                <a:lnTo>
                  <a:pt x="38" y="58"/>
                </a:lnTo>
                <a:lnTo>
                  <a:pt x="38" y="60"/>
                </a:lnTo>
                <a:lnTo>
                  <a:pt x="40" y="60"/>
                </a:lnTo>
                <a:lnTo>
                  <a:pt x="42" y="62"/>
                </a:lnTo>
                <a:lnTo>
                  <a:pt x="36" y="56"/>
                </a:lnTo>
                <a:close/>
                <a:moveTo>
                  <a:pt x="42" y="62"/>
                </a:moveTo>
                <a:lnTo>
                  <a:pt x="44" y="62"/>
                </a:lnTo>
                <a:lnTo>
                  <a:pt x="46" y="64"/>
                </a:lnTo>
                <a:lnTo>
                  <a:pt x="48" y="66"/>
                </a:lnTo>
                <a:lnTo>
                  <a:pt x="42" y="62"/>
                </a:lnTo>
                <a:close/>
                <a:moveTo>
                  <a:pt x="48" y="66"/>
                </a:moveTo>
                <a:lnTo>
                  <a:pt x="48" y="66"/>
                </a:lnTo>
                <a:close/>
                <a:moveTo>
                  <a:pt x="48" y="66"/>
                </a:moveTo>
                <a:lnTo>
                  <a:pt x="48" y="66"/>
                </a:lnTo>
                <a:close/>
                <a:moveTo>
                  <a:pt x="48" y="66"/>
                </a:moveTo>
                <a:lnTo>
                  <a:pt x="48" y="66"/>
                </a:lnTo>
                <a:close/>
                <a:moveTo>
                  <a:pt x="48" y="66"/>
                </a:moveTo>
                <a:lnTo>
                  <a:pt x="48" y="66"/>
                </a:lnTo>
                <a:close/>
                <a:moveTo>
                  <a:pt x="48" y="66"/>
                </a:moveTo>
                <a:lnTo>
                  <a:pt x="48" y="68"/>
                </a:lnTo>
                <a:lnTo>
                  <a:pt x="50" y="70"/>
                </a:lnTo>
                <a:lnTo>
                  <a:pt x="48" y="66"/>
                </a:lnTo>
                <a:close/>
                <a:moveTo>
                  <a:pt x="50" y="70"/>
                </a:moveTo>
                <a:lnTo>
                  <a:pt x="52" y="70"/>
                </a:lnTo>
                <a:lnTo>
                  <a:pt x="54" y="70"/>
                </a:lnTo>
                <a:lnTo>
                  <a:pt x="56" y="72"/>
                </a:lnTo>
                <a:lnTo>
                  <a:pt x="50" y="70"/>
                </a:lnTo>
                <a:close/>
                <a:moveTo>
                  <a:pt x="56" y="72"/>
                </a:moveTo>
                <a:lnTo>
                  <a:pt x="58" y="72"/>
                </a:lnTo>
                <a:lnTo>
                  <a:pt x="60" y="74"/>
                </a:lnTo>
                <a:lnTo>
                  <a:pt x="62" y="76"/>
                </a:lnTo>
                <a:lnTo>
                  <a:pt x="56" y="72"/>
                </a:lnTo>
                <a:close/>
                <a:moveTo>
                  <a:pt x="62" y="76"/>
                </a:moveTo>
                <a:lnTo>
                  <a:pt x="62" y="78"/>
                </a:lnTo>
                <a:lnTo>
                  <a:pt x="62" y="76"/>
                </a:lnTo>
                <a:close/>
                <a:moveTo>
                  <a:pt x="62" y="78"/>
                </a:moveTo>
                <a:lnTo>
                  <a:pt x="64" y="80"/>
                </a:lnTo>
                <a:lnTo>
                  <a:pt x="66" y="82"/>
                </a:lnTo>
                <a:lnTo>
                  <a:pt x="68" y="84"/>
                </a:lnTo>
                <a:lnTo>
                  <a:pt x="62" y="78"/>
                </a:lnTo>
                <a:close/>
                <a:moveTo>
                  <a:pt x="68" y="84"/>
                </a:moveTo>
                <a:lnTo>
                  <a:pt x="70" y="84"/>
                </a:lnTo>
                <a:lnTo>
                  <a:pt x="70" y="86"/>
                </a:lnTo>
                <a:lnTo>
                  <a:pt x="68" y="8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5" name="Freeform 2399">
            <a:extLst>
              <a:ext uri="{FF2B5EF4-FFF2-40B4-BE49-F238E27FC236}">
                <a16:creationId xmlns:a16="http://schemas.microsoft.com/office/drawing/2014/main" id="{2CE04FD2-2E79-4542-91F3-70F966BB3476}"/>
              </a:ext>
            </a:extLst>
          </p:cNvPr>
          <p:cNvSpPr>
            <a:spLocks noEditPoints="1"/>
          </p:cNvSpPr>
          <p:nvPr/>
        </p:nvSpPr>
        <p:spPr bwMode="auto">
          <a:xfrm>
            <a:off x="3821115" y="3621088"/>
            <a:ext cx="111125" cy="136525"/>
          </a:xfrm>
          <a:custGeom>
            <a:avLst/>
            <a:gdLst>
              <a:gd name="T0" fmla="*/ 0 w 70"/>
              <a:gd name="T1" fmla="*/ 10080625 h 86"/>
              <a:gd name="T2" fmla="*/ 5040313 w 70"/>
              <a:gd name="T3" fmla="*/ 15120938 h 86"/>
              <a:gd name="T4" fmla="*/ 15120938 w 70"/>
              <a:gd name="T5" fmla="*/ 20161250 h 86"/>
              <a:gd name="T6" fmla="*/ 5040313 w 70"/>
              <a:gd name="T7" fmla="*/ 25201563 h 86"/>
              <a:gd name="T8" fmla="*/ 10080625 w 70"/>
              <a:gd name="T9" fmla="*/ 35282188 h 86"/>
              <a:gd name="T10" fmla="*/ 15120938 w 70"/>
              <a:gd name="T11" fmla="*/ 40322500 h 86"/>
              <a:gd name="T12" fmla="*/ 10080625 w 70"/>
              <a:gd name="T13" fmla="*/ 50403125 h 86"/>
              <a:gd name="T14" fmla="*/ 10080625 w 70"/>
              <a:gd name="T15" fmla="*/ 50403125 h 86"/>
              <a:gd name="T16" fmla="*/ 20161250 w 70"/>
              <a:gd name="T17" fmla="*/ 50403125 h 86"/>
              <a:gd name="T18" fmla="*/ 25201563 w 70"/>
              <a:gd name="T19" fmla="*/ 45362813 h 86"/>
              <a:gd name="T20" fmla="*/ 25201563 w 70"/>
              <a:gd name="T21" fmla="*/ 50403125 h 86"/>
              <a:gd name="T22" fmla="*/ 15120938 w 70"/>
              <a:gd name="T23" fmla="*/ 60483750 h 86"/>
              <a:gd name="T24" fmla="*/ 20161250 w 70"/>
              <a:gd name="T25" fmla="*/ 60483750 h 86"/>
              <a:gd name="T26" fmla="*/ 10080625 w 70"/>
              <a:gd name="T27" fmla="*/ 60483750 h 86"/>
              <a:gd name="T28" fmla="*/ 15120938 w 70"/>
              <a:gd name="T29" fmla="*/ 70564375 h 86"/>
              <a:gd name="T30" fmla="*/ 25201563 w 70"/>
              <a:gd name="T31" fmla="*/ 75604688 h 86"/>
              <a:gd name="T32" fmla="*/ 20161250 w 70"/>
              <a:gd name="T33" fmla="*/ 85685313 h 86"/>
              <a:gd name="T34" fmla="*/ 30241875 w 70"/>
              <a:gd name="T35" fmla="*/ 90725625 h 86"/>
              <a:gd name="T36" fmla="*/ 40322500 w 70"/>
              <a:gd name="T37" fmla="*/ 95765938 h 86"/>
              <a:gd name="T38" fmla="*/ 40322500 w 70"/>
              <a:gd name="T39" fmla="*/ 95765938 h 86"/>
              <a:gd name="T40" fmla="*/ 50403125 w 70"/>
              <a:gd name="T41" fmla="*/ 105846563 h 86"/>
              <a:gd name="T42" fmla="*/ 55443438 w 70"/>
              <a:gd name="T43" fmla="*/ 100806250 h 86"/>
              <a:gd name="T44" fmla="*/ 45362813 w 70"/>
              <a:gd name="T45" fmla="*/ 110886875 h 86"/>
              <a:gd name="T46" fmla="*/ 50403125 w 70"/>
              <a:gd name="T47" fmla="*/ 115927188 h 86"/>
              <a:gd name="T48" fmla="*/ 60483750 w 70"/>
              <a:gd name="T49" fmla="*/ 120967500 h 86"/>
              <a:gd name="T50" fmla="*/ 70564375 w 70"/>
              <a:gd name="T51" fmla="*/ 126007813 h 86"/>
              <a:gd name="T52" fmla="*/ 85685313 w 70"/>
              <a:gd name="T53" fmla="*/ 136088438 h 86"/>
              <a:gd name="T54" fmla="*/ 85685313 w 70"/>
              <a:gd name="T55" fmla="*/ 136088438 h 86"/>
              <a:gd name="T56" fmla="*/ 90725625 w 70"/>
              <a:gd name="T57" fmla="*/ 136088438 h 86"/>
              <a:gd name="T58" fmla="*/ 95765938 w 70"/>
              <a:gd name="T59" fmla="*/ 146169063 h 86"/>
              <a:gd name="T60" fmla="*/ 105846563 w 70"/>
              <a:gd name="T61" fmla="*/ 156249688 h 86"/>
              <a:gd name="T62" fmla="*/ 110886875 w 70"/>
              <a:gd name="T63" fmla="*/ 156249688 h 86"/>
              <a:gd name="T64" fmla="*/ 120967500 w 70"/>
              <a:gd name="T65" fmla="*/ 166330313 h 86"/>
              <a:gd name="T66" fmla="*/ 120967500 w 70"/>
              <a:gd name="T67" fmla="*/ 166330313 h 86"/>
              <a:gd name="T68" fmla="*/ 120967500 w 70"/>
              <a:gd name="T69" fmla="*/ 166330313 h 86"/>
              <a:gd name="T70" fmla="*/ 120967500 w 70"/>
              <a:gd name="T71" fmla="*/ 171370625 h 86"/>
              <a:gd name="T72" fmla="*/ 126007813 w 70"/>
              <a:gd name="T73" fmla="*/ 176410938 h 86"/>
              <a:gd name="T74" fmla="*/ 141128750 w 70"/>
              <a:gd name="T75" fmla="*/ 181451250 h 86"/>
              <a:gd name="T76" fmla="*/ 151209375 w 70"/>
              <a:gd name="T77" fmla="*/ 186491563 h 86"/>
              <a:gd name="T78" fmla="*/ 156249688 w 70"/>
              <a:gd name="T79" fmla="*/ 191531875 h 86"/>
              <a:gd name="T80" fmla="*/ 156249688 w 70"/>
              <a:gd name="T81" fmla="*/ 196572188 h 86"/>
              <a:gd name="T82" fmla="*/ 171370625 w 70"/>
              <a:gd name="T83" fmla="*/ 211693125 h 86"/>
              <a:gd name="T84" fmla="*/ 176410938 w 70"/>
              <a:gd name="T85" fmla="*/ 216733438 h 8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8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4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moveTo>
                  <a:pt x="2" y="10"/>
                </a:moveTo>
                <a:lnTo>
                  <a:pt x="2" y="12"/>
                </a:lnTo>
                <a:moveTo>
                  <a:pt x="2" y="12"/>
                </a:move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6" y="16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moveTo>
                  <a:pt x="4" y="20"/>
                </a:move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moveTo>
                  <a:pt x="8" y="20"/>
                </a:moveTo>
                <a:lnTo>
                  <a:pt x="10" y="20"/>
                </a:lnTo>
                <a:lnTo>
                  <a:pt x="10" y="18"/>
                </a:lnTo>
                <a:lnTo>
                  <a:pt x="10" y="20"/>
                </a:lnTo>
                <a:moveTo>
                  <a:pt x="10" y="20"/>
                </a:moveTo>
                <a:lnTo>
                  <a:pt x="8" y="22"/>
                </a:lnTo>
                <a:lnTo>
                  <a:pt x="6" y="24"/>
                </a:lnTo>
                <a:moveTo>
                  <a:pt x="6" y="24"/>
                </a:moveTo>
                <a:lnTo>
                  <a:pt x="8" y="24"/>
                </a:lnTo>
                <a:moveTo>
                  <a:pt x="8" y="24"/>
                </a:moveTo>
                <a:lnTo>
                  <a:pt x="6" y="24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6" y="28"/>
                </a:lnTo>
                <a:lnTo>
                  <a:pt x="8" y="28"/>
                </a:lnTo>
                <a:moveTo>
                  <a:pt x="8" y="28"/>
                </a:moveTo>
                <a:lnTo>
                  <a:pt x="10" y="30"/>
                </a:lnTo>
                <a:lnTo>
                  <a:pt x="10" y="32"/>
                </a:lnTo>
                <a:lnTo>
                  <a:pt x="8" y="34"/>
                </a:lnTo>
                <a:moveTo>
                  <a:pt x="8" y="34"/>
                </a:moveTo>
                <a:lnTo>
                  <a:pt x="10" y="36"/>
                </a:lnTo>
                <a:lnTo>
                  <a:pt x="12" y="36"/>
                </a:lnTo>
                <a:lnTo>
                  <a:pt x="12" y="38"/>
                </a:lnTo>
                <a:lnTo>
                  <a:pt x="14" y="40"/>
                </a:lnTo>
                <a:lnTo>
                  <a:pt x="16" y="38"/>
                </a:lnTo>
                <a:lnTo>
                  <a:pt x="18" y="38"/>
                </a:lnTo>
                <a:lnTo>
                  <a:pt x="16" y="38"/>
                </a:lnTo>
                <a:moveTo>
                  <a:pt x="16" y="38"/>
                </a:moveTo>
                <a:lnTo>
                  <a:pt x="16" y="40"/>
                </a:lnTo>
                <a:lnTo>
                  <a:pt x="18" y="42"/>
                </a:lnTo>
                <a:lnTo>
                  <a:pt x="20" y="42"/>
                </a:lnTo>
                <a:lnTo>
                  <a:pt x="22" y="40"/>
                </a:lnTo>
                <a:moveTo>
                  <a:pt x="22" y="40"/>
                </a:moveTo>
                <a:lnTo>
                  <a:pt x="22" y="42"/>
                </a:lnTo>
                <a:lnTo>
                  <a:pt x="20" y="42"/>
                </a:lnTo>
                <a:lnTo>
                  <a:pt x="18" y="44"/>
                </a:lnTo>
                <a:lnTo>
                  <a:pt x="20" y="46"/>
                </a:lnTo>
                <a:moveTo>
                  <a:pt x="20" y="46"/>
                </a:moveTo>
                <a:lnTo>
                  <a:pt x="18" y="44"/>
                </a:lnTo>
                <a:lnTo>
                  <a:pt x="20" y="46"/>
                </a:lnTo>
                <a:lnTo>
                  <a:pt x="24" y="48"/>
                </a:lnTo>
                <a:lnTo>
                  <a:pt x="26" y="50"/>
                </a:lnTo>
                <a:lnTo>
                  <a:pt x="28" y="50"/>
                </a:lnTo>
                <a:lnTo>
                  <a:pt x="30" y="52"/>
                </a:lnTo>
                <a:lnTo>
                  <a:pt x="32" y="52"/>
                </a:lnTo>
                <a:lnTo>
                  <a:pt x="34" y="54"/>
                </a:lnTo>
                <a:moveTo>
                  <a:pt x="34" y="54"/>
                </a:moveTo>
                <a:lnTo>
                  <a:pt x="34" y="54"/>
                </a:lnTo>
                <a:moveTo>
                  <a:pt x="34" y="54"/>
                </a:moveTo>
                <a:lnTo>
                  <a:pt x="36" y="54"/>
                </a:lnTo>
                <a:moveTo>
                  <a:pt x="36" y="54"/>
                </a:moveTo>
                <a:lnTo>
                  <a:pt x="36" y="56"/>
                </a:lnTo>
                <a:moveTo>
                  <a:pt x="36" y="56"/>
                </a:moveTo>
                <a:lnTo>
                  <a:pt x="38" y="58"/>
                </a:lnTo>
                <a:lnTo>
                  <a:pt x="38" y="60"/>
                </a:lnTo>
                <a:lnTo>
                  <a:pt x="40" y="60"/>
                </a:lnTo>
                <a:lnTo>
                  <a:pt x="42" y="62"/>
                </a:lnTo>
                <a:moveTo>
                  <a:pt x="42" y="62"/>
                </a:moveTo>
                <a:lnTo>
                  <a:pt x="44" y="62"/>
                </a:lnTo>
                <a:lnTo>
                  <a:pt x="46" y="64"/>
                </a:lnTo>
                <a:lnTo>
                  <a:pt x="48" y="66"/>
                </a:lnTo>
                <a:moveTo>
                  <a:pt x="48" y="66"/>
                </a:moveTo>
                <a:lnTo>
                  <a:pt x="48" y="66"/>
                </a:lnTo>
                <a:moveTo>
                  <a:pt x="48" y="66"/>
                </a:moveTo>
                <a:lnTo>
                  <a:pt x="48" y="66"/>
                </a:lnTo>
                <a:moveTo>
                  <a:pt x="48" y="66"/>
                </a:moveTo>
                <a:lnTo>
                  <a:pt x="48" y="66"/>
                </a:lnTo>
                <a:moveTo>
                  <a:pt x="48" y="66"/>
                </a:moveTo>
                <a:lnTo>
                  <a:pt x="48" y="66"/>
                </a:lnTo>
                <a:moveTo>
                  <a:pt x="48" y="66"/>
                </a:moveTo>
                <a:lnTo>
                  <a:pt x="48" y="68"/>
                </a:lnTo>
                <a:lnTo>
                  <a:pt x="50" y="70"/>
                </a:lnTo>
                <a:moveTo>
                  <a:pt x="50" y="70"/>
                </a:moveTo>
                <a:lnTo>
                  <a:pt x="52" y="70"/>
                </a:lnTo>
                <a:lnTo>
                  <a:pt x="54" y="70"/>
                </a:lnTo>
                <a:lnTo>
                  <a:pt x="56" y="72"/>
                </a:lnTo>
                <a:moveTo>
                  <a:pt x="56" y="72"/>
                </a:moveTo>
                <a:lnTo>
                  <a:pt x="58" y="72"/>
                </a:lnTo>
                <a:lnTo>
                  <a:pt x="60" y="74"/>
                </a:lnTo>
                <a:lnTo>
                  <a:pt x="62" y="76"/>
                </a:lnTo>
                <a:moveTo>
                  <a:pt x="62" y="76"/>
                </a:moveTo>
                <a:lnTo>
                  <a:pt x="62" y="78"/>
                </a:lnTo>
                <a:moveTo>
                  <a:pt x="62" y="78"/>
                </a:moveTo>
                <a:lnTo>
                  <a:pt x="64" y="80"/>
                </a:lnTo>
                <a:lnTo>
                  <a:pt x="66" y="82"/>
                </a:lnTo>
                <a:lnTo>
                  <a:pt x="68" y="84"/>
                </a:lnTo>
                <a:moveTo>
                  <a:pt x="68" y="84"/>
                </a:moveTo>
                <a:lnTo>
                  <a:pt x="70" y="84"/>
                </a:lnTo>
                <a:lnTo>
                  <a:pt x="70" y="8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6" name="Freeform 2400">
            <a:extLst>
              <a:ext uri="{FF2B5EF4-FFF2-40B4-BE49-F238E27FC236}">
                <a16:creationId xmlns:a16="http://schemas.microsoft.com/office/drawing/2014/main" id="{EE261B62-01DD-43A0-9B6D-DB2A353D7EB3}"/>
              </a:ext>
            </a:extLst>
          </p:cNvPr>
          <p:cNvSpPr>
            <a:spLocks/>
          </p:cNvSpPr>
          <p:nvPr/>
        </p:nvSpPr>
        <p:spPr bwMode="auto">
          <a:xfrm>
            <a:off x="5053016" y="4044951"/>
            <a:ext cx="60325" cy="180975"/>
          </a:xfrm>
          <a:custGeom>
            <a:avLst/>
            <a:gdLst>
              <a:gd name="T0" fmla="*/ 65524063 w 38"/>
              <a:gd name="T1" fmla="*/ 262096250 h 114"/>
              <a:gd name="T2" fmla="*/ 65524063 w 38"/>
              <a:gd name="T3" fmla="*/ 272176875 h 114"/>
              <a:gd name="T4" fmla="*/ 75604688 w 38"/>
              <a:gd name="T5" fmla="*/ 272176875 h 114"/>
              <a:gd name="T6" fmla="*/ 85685313 w 38"/>
              <a:gd name="T7" fmla="*/ 282257500 h 114"/>
              <a:gd name="T8" fmla="*/ 95765938 w 38"/>
              <a:gd name="T9" fmla="*/ 282257500 h 114"/>
              <a:gd name="T10" fmla="*/ 90725625 w 38"/>
              <a:gd name="T11" fmla="*/ 272176875 h 114"/>
              <a:gd name="T12" fmla="*/ 85685313 w 38"/>
              <a:gd name="T13" fmla="*/ 257055938 h 114"/>
              <a:gd name="T14" fmla="*/ 80645000 w 38"/>
              <a:gd name="T15" fmla="*/ 241935000 h 114"/>
              <a:gd name="T16" fmla="*/ 75604688 w 38"/>
              <a:gd name="T17" fmla="*/ 231854375 h 114"/>
              <a:gd name="T18" fmla="*/ 70564375 w 38"/>
              <a:gd name="T19" fmla="*/ 221773750 h 114"/>
              <a:gd name="T20" fmla="*/ 70564375 w 38"/>
              <a:gd name="T21" fmla="*/ 206652813 h 114"/>
              <a:gd name="T22" fmla="*/ 70564375 w 38"/>
              <a:gd name="T23" fmla="*/ 191531875 h 114"/>
              <a:gd name="T24" fmla="*/ 60483750 w 38"/>
              <a:gd name="T25" fmla="*/ 181451250 h 114"/>
              <a:gd name="T26" fmla="*/ 50403125 w 38"/>
              <a:gd name="T27" fmla="*/ 166330313 h 114"/>
              <a:gd name="T28" fmla="*/ 40322500 w 38"/>
              <a:gd name="T29" fmla="*/ 166330313 h 114"/>
              <a:gd name="T30" fmla="*/ 30241875 w 38"/>
              <a:gd name="T31" fmla="*/ 156249688 h 114"/>
              <a:gd name="T32" fmla="*/ 30241875 w 38"/>
              <a:gd name="T33" fmla="*/ 141128750 h 114"/>
              <a:gd name="T34" fmla="*/ 40322500 w 38"/>
              <a:gd name="T35" fmla="*/ 131048125 h 114"/>
              <a:gd name="T36" fmla="*/ 35282188 w 38"/>
              <a:gd name="T37" fmla="*/ 115927188 h 114"/>
              <a:gd name="T38" fmla="*/ 30241875 w 38"/>
              <a:gd name="T39" fmla="*/ 100806250 h 114"/>
              <a:gd name="T40" fmla="*/ 35282188 w 38"/>
              <a:gd name="T41" fmla="*/ 90725625 h 114"/>
              <a:gd name="T42" fmla="*/ 25201563 w 38"/>
              <a:gd name="T43" fmla="*/ 80645000 h 114"/>
              <a:gd name="T44" fmla="*/ 25201563 w 38"/>
              <a:gd name="T45" fmla="*/ 65524063 h 114"/>
              <a:gd name="T46" fmla="*/ 25201563 w 38"/>
              <a:gd name="T47" fmla="*/ 50403125 h 114"/>
              <a:gd name="T48" fmla="*/ 20161250 w 38"/>
              <a:gd name="T49" fmla="*/ 35282188 h 114"/>
              <a:gd name="T50" fmla="*/ 15120938 w 38"/>
              <a:gd name="T51" fmla="*/ 25201563 h 114"/>
              <a:gd name="T52" fmla="*/ 15120938 w 38"/>
              <a:gd name="T53" fmla="*/ 10080625 h 114"/>
              <a:gd name="T54" fmla="*/ 5040313 w 38"/>
              <a:gd name="T55" fmla="*/ 0 h 114"/>
              <a:gd name="T56" fmla="*/ 5040313 w 38"/>
              <a:gd name="T57" fmla="*/ 10080625 h 114"/>
              <a:gd name="T58" fmla="*/ 0 w 38"/>
              <a:gd name="T59" fmla="*/ 25201563 h 114"/>
              <a:gd name="T60" fmla="*/ 0 w 38"/>
              <a:gd name="T61" fmla="*/ 40322500 h 114"/>
              <a:gd name="T62" fmla="*/ 0 w 38"/>
              <a:gd name="T63" fmla="*/ 50403125 h 114"/>
              <a:gd name="T64" fmla="*/ 5040313 w 38"/>
              <a:gd name="T65" fmla="*/ 40322500 h 114"/>
              <a:gd name="T66" fmla="*/ 10080625 w 38"/>
              <a:gd name="T67" fmla="*/ 45362813 h 114"/>
              <a:gd name="T68" fmla="*/ 5040313 w 38"/>
              <a:gd name="T69" fmla="*/ 60483750 h 114"/>
              <a:gd name="T70" fmla="*/ 0 w 38"/>
              <a:gd name="T71" fmla="*/ 75604688 h 114"/>
              <a:gd name="T72" fmla="*/ 0 w 38"/>
              <a:gd name="T73" fmla="*/ 85685313 h 114"/>
              <a:gd name="T74" fmla="*/ 5040313 w 38"/>
              <a:gd name="T75" fmla="*/ 95765938 h 114"/>
              <a:gd name="T76" fmla="*/ 10080625 w 38"/>
              <a:gd name="T77" fmla="*/ 110886875 h 114"/>
              <a:gd name="T78" fmla="*/ 10080625 w 38"/>
              <a:gd name="T79" fmla="*/ 120967500 h 114"/>
              <a:gd name="T80" fmla="*/ 5040313 w 38"/>
              <a:gd name="T81" fmla="*/ 136088438 h 114"/>
              <a:gd name="T82" fmla="*/ 5040313 w 38"/>
              <a:gd name="T83" fmla="*/ 141128750 h 114"/>
              <a:gd name="T84" fmla="*/ 10080625 w 38"/>
              <a:gd name="T85" fmla="*/ 156249688 h 114"/>
              <a:gd name="T86" fmla="*/ 20161250 w 38"/>
              <a:gd name="T87" fmla="*/ 166330313 h 114"/>
              <a:gd name="T88" fmla="*/ 25201563 w 38"/>
              <a:gd name="T89" fmla="*/ 181451250 h 114"/>
              <a:gd name="T90" fmla="*/ 35282188 w 38"/>
              <a:gd name="T91" fmla="*/ 196572188 h 114"/>
              <a:gd name="T92" fmla="*/ 45362813 w 38"/>
              <a:gd name="T93" fmla="*/ 201612500 h 114"/>
              <a:gd name="T94" fmla="*/ 50403125 w 38"/>
              <a:gd name="T95" fmla="*/ 216733438 h 114"/>
              <a:gd name="T96" fmla="*/ 50403125 w 38"/>
              <a:gd name="T97" fmla="*/ 231854375 h 114"/>
              <a:gd name="T98" fmla="*/ 55443438 w 38"/>
              <a:gd name="T99" fmla="*/ 236894688 h 114"/>
              <a:gd name="T100" fmla="*/ 65524063 w 38"/>
              <a:gd name="T101" fmla="*/ 252015625 h 1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8" h="114">
                <a:moveTo>
                  <a:pt x="26" y="102"/>
                </a:moveTo>
                <a:lnTo>
                  <a:pt x="26" y="102"/>
                </a:lnTo>
                <a:lnTo>
                  <a:pt x="26" y="104"/>
                </a:lnTo>
                <a:lnTo>
                  <a:pt x="24" y="106"/>
                </a:lnTo>
                <a:lnTo>
                  <a:pt x="24" y="108"/>
                </a:lnTo>
                <a:lnTo>
                  <a:pt x="26" y="108"/>
                </a:lnTo>
                <a:lnTo>
                  <a:pt x="26" y="110"/>
                </a:lnTo>
                <a:lnTo>
                  <a:pt x="28" y="108"/>
                </a:lnTo>
                <a:lnTo>
                  <a:pt x="30" y="108"/>
                </a:lnTo>
                <a:lnTo>
                  <a:pt x="32" y="110"/>
                </a:lnTo>
                <a:lnTo>
                  <a:pt x="34" y="112"/>
                </a:lnTo>
                <a:lnTo>
                  <a:pt x="34" y="114"/>
                </a:lnTo>
                <a:lnTo>
                  <a:pt x="36" y="112"/>
                </a:lnTo>
                <a:lnTo>
                  <a:pt x="38" y="112"/>
                </a:lnTo>
                <a:lnTo>
                  <a:pt x="38" y="110"/>
                </a:lnTo>
                <a:lnTo>
                  <a:pt x="36" y="108"/>
                </a:lnTo>
                <a:lnTo>
                  <a:pt x="36" y="106"/>
                </a:lnTo>
                <a:lnTo>
                  <a:pt x="36" y="104"/>
                </a:lnTo>
                <a:lnTo>
                  <a:pt x="34" y="102"/>
                </a:lnTo>
                <a:lnTo>
                  <a:pt x="34" y="100"/>
                </a:lnTo>
                <a:lnTo>
                  <a:pt x="34" y="98"/>
                </a:lnTo>
                <a:lnTo>
                  <a:pt x="32" y="96"/>
                </a:lnTo>
                <a:lnTo>
                  <a:pt x="30" y="94"/>
                </a:lnTo>
                <a:lnTo>
                  <a:pt x="30" y="92"/>
                </a:lnTo>
                <a:lnTo>
                  <a:pt x="30" y="90"/>
                </a:lnTo>
                <a:lnTo>
                  <a:pt x="28" y="90"/>
                </a:lnTo>
                <a:lnTo>
                  <a:pt x="28" y="88"/>
                </a:lnTo>
                <a:lnTo>
                  <a:pt x="28" y="86"/>
                </a:lnTo>
                <a:lnTo>
                  <a:pt x="28" y="84"/>
                </a:lnTo>
                <a:lnTo>
                  <a:pt x="28" y="82"/>
                </a:lnTo>
                <a:lnTo>
                  <a:pt x="26" y="80"/>
                </a:lnTo>
                <a:lnTo>
                  <a:pt x="26" y="78"/>
                </a:lnTo>
                <a:lnTo>
                  <a:pt x="28" y="76"/>
                </a:lnTo>
                <a:lnTo>
                  <a:pt x="26" y="76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68"/>
                </a:lnTo>
                <a:lnTo>
                  <a:pt x="20" y="66"/>
                </a:lnTo>
                <a:lnTo>
                  <a:pt x="18" y="64"/>
                </a:lnTo>
                <a:lnTo>
                  <a:pt x="16" y="66"/>
                </a:lnTo>
                <a:lnTo>
                  <a:pt x="14" y="64"/>
                </a:lnTo>
                <a:lnTo>
                  <a:pt x="14" y="62"/>
                </a:lnTo>
                <a:lnTo>
                  <a:pt x="12" y="62"/>
                </a:lnTo>
                <a:lnTo>
                  <a:pt x="12" y="60"/>
                </a:lnTo>
                <a:lnTo>
                  <a:pt x="12" y="58"/>
                </a:lnTo>
                <a:lnTo>
                  <a:pt x="12" y="56"/>
                </a:lnTo>
                <a:lnTo>
                  <a:pt x="14" y="54"/>
                </a:lnTo>
                <a:lnTo>
                  <a:pt x="16" y="54"/>
                </a:lnTo>
                <a:lnTo>
                  <a:pt x="16" y="52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2" y="44"/>
                </a:lnTo>
                <a:lnTo>
                  <a:pt x="12" y="42"/>
                </a:lnTo>
                <a:lnTo>
                  <a:pt x="12" y="40"/>
                </a:lnTo>
                <a:lnTo>
                  <a:pt x="14" y="38"/>
                </a:lnTo>
                <a:lnTo>
                  <a:pt x="14" y="36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6" y="12"/>
                </a:lnTo>
                <a:lnTo>
                  <a:pt x="6" y="10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6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2" y="24"/>
                </a:lnTo>
                <a:lnTo>
                  <a:pt x="2" y="26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2" y="38"/>
                </a:lnTo>
                <a:lnTo>
                  <a:pt x="2" y="40"/>
                </a:lnTo>
                <a:lnTo>
                  <a:pt x="2" y="42"/>
                </a:lnTo>
                <a:lnTo>
                  <a:pt x="4" y="44"/>
                </a:lnTo>
                <a:lnTo>
                  <a:pt x="4" y="46"/>
                </a:lnTo>
                <a:lnTo>
                  <a:pt x="6" y="48"/>
                </a:ln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2" y="54"/>
                </a:lnTo>
                <a:lnTo>
                  <a:pt x="2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6" y="64"/>
                </a:lnTo>
                <a:lnTo>
                  <a:pt x="6" y="66"/>
                </a:lnTo>
                <a:lnTo>
                  <a:pt x="8" y="66"/>
                </a:lnTo>
                <a:lnTo>
                  <a:pt x="8" y="68"/>
                </a:lnTo>
                <a:lnTo>
                  <a:pt x="8" y="70"/>
                </a:lnTo>
                <a:lnTo>
                  <a:pt x="10" y="72"/>
                </a:lnTo>
                <a:lnTo>
                  <a:pt x="10" y="74"/>
                </a:lnTo>
                <a:lnTo>
                  <a:pt x="12" y="76"/>
                </a:lnTo>
                <a:lnTo>
                  <a:pt x="14" y="78"/>
                </a:lnTo>
                <a:lnTo>
                  <a:pt x="16" y="80"/>
                </a:lnTo>
                <a:lnTo>
                  <a:pt x="18" y="80"/>
                </a:lnTo>
                <a:lnTo>
                  <a:pt x="20" y="82"/>
                </a:lnTo>
                <a:lnTo>
                  <a:pt x="20" y="84"/>
                </a:lnTo>
                <a:lnTo>
                  <a:pt x="20" y="86"/>
                </a:lnTo>
                <a:lnTo>
                  <a:pt x="20" y="88"/>
                </a:lnTo>
                <a:lnTo>
                  <a:pt x="20" y="90"/>
                </a:lnTo>
                <a:lnTo>
                  <a:pt x="20" y="92"/>
                </a:lnTo>
                <a:lnTo>
                  <a:pt x="22" y="92"/>
                </a:lnTo>
                <a:lnTo>
                  <a:pt x="22" y="94"/>
                </a:lnTo>
                <a:lnTo>
                  <a:pt x="24" y="96"/>
                </a:lnTo>
                <a:lnTo>
                  <a:pt x="26" y="98"/>
                </a:lnTo>
                <a:lnTo>
                  <a:pt x="26" y="100"/>
                </a:lnTo>
                <a:lnTo>
                  <a:pt x="26" y="10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7" name="Freeform 2401">
            <a:extLst>
              <a:ext uri="{FF2B5EF4-FFF2-40B4-BE49-F238E27FC236}">
                <a16:creationId xmlns:a16="http://schemas.microsoft.com/office/drawing/2014/main" id="{497E84F3-DC6A-4498-9A51-8DDC876D3021}"/>
              </a:ext>
            </a:extLst>
          </p:cNvPr>
          <p:cNvSpPr>
            <a:spLocks/>
          </p:cNvSpPr>
          <p:nvPr/>
        </p:nvSpPr>
        <p:spPr bwMode="auto">
          <a:xfrm>
            <a:off x="5053016" y="4044951"/>
            <a:ext cx="60325" cy="180975"/>
          </a:xfrm>
          <a:custGeom>
            <a:avLst/>
            <a:gdLst>
              <a:gd name="T0" fmla="*/ 65524063 w 38"/>
              <a:gd name="T1" fmla="*/ 262096250 h 114"/>
              <a:gd name="T2" fmla="*/ 65524063 w 38"/>
              <a:gd name="T3" fmla="*/ 272176875 h 114"/>
              <a:gd name="T4" fmla="*/ 75604688 w 38"/>
              <a:gd name="T5" fmla="*/ 272176875 h 114"/>
              <a:gd name="T6" fmla="*/ 85685313 w 38"/>
              <a:gd name="T7" fmla="*/ 282257500 h 114"/>
              <a:gd name="T8" fmla="*/ 95765938 w 38"/>
              <a:gd name="T9" fmla="*/ 282257500 h 114"/>
              <a:gd name="T10" fmla="*/ 90725625 w 38"/>
              <a:gd name="T11" fmla="*/ 272176875 h 114"/>
              <a:gd name="T12" fmla="*/ 85685313 w 38"/>
              <a:gd name="T13" fmla="*/ 257055938 h 114"/>
              <a:gd name="T14" fmla="*/ 80645000 w 38"/>
              <a:gd name="T15" fmla="*/ 241935000 h 114"/>
              <a:gd name="T16" fmla="*/ 75604688 w 38"/>
              <a:gd name="T17" fmla="*/ 231854375 h 114"/>
              <a:gd name="T18" fmla="*/ 70564375 w 38"/>
              <a:gd name="T19" fmla="*/ 221773750 h 114"/>
              <a:gd name="T20" fmla="*/ 70564375 w 38"/>
              <a:gd name="T21" fmla="*/ 206652813 h 114"/>
              <a:gd name="T22" fmla="*/ 70564375 w 38"/>
              <a:gd name="T23" fmla="*/ 191531875 h 114"/>
              <a:gd name="T24" fmla="*/ 60483750 w 38"/>
              <a:gd name="T25" fmla="*/ 181451250 h 114"/>
              <a:gd name="T26" fmla="*/ 50403125 w 38"/>
              <a:gd name="T27" fmla="*/ 166330313 h 114"/>
              <a:gd name="T28" fmla="*/ 40322500 w 38"/>
              <a:gd name="T29" fmla="*/ 166330313 h 114"/>
              <a:gd name="T30" fmla="*/ 30241875 w 38"/>
              <a:gd name="T31" fmla="*/ 156249688 h 114"/>
              <a:gd name="T32" fmla="*/ 30241875 w 38"/>
              <a:gd name="T33" fmla="*/ 141128750 h 114"/>
              <a:gd name="T34" fmla="*/ 40322500 w 38"/>
              <a:gd name="T35" fmla="*/ 131048125 h 114"/>
              <a:gd name="T36" fmla="*/ 35282188 w 38"/>
              <a:gd name="T37" fmla="*/ 115927188 h 114"/>
              <a:gd name="T38" fmla="*/ 30241875 w 38"/>
              <a:gd name="T39" fmla="*/ 100806250 h 114"/>
              <a:gd name="T40" fmla="*/ 35282188 w 38"/>
              <a:gd name="T41" fmla="*/ 90725625 h 114"/>
              <a:gd name="T42" fmla="*/ 25201563 w 38"/>
              <a:gd name="T43" fmla="*/ 80645000 h 114"/>
              <a:gd name="T44" fmla="*/ 25201563 w 38"/>
              <a:gd name="T45" fmla="*/ 65524063 h 114"/>
              <a:gd name="T46" fmla="*/ 25201563 w 38"/>
              <a:gd name="T47" fmla="*/ 50403125 h 114"/>
              <a:gd name="T48" fmla="*/ 20161250 w 38"/>
              <a:gd name="T49" fmla="*/ 35282188 h 114"/>
              <a:gd name="T50" fmla="*/ 15120938 w 38"/>
              <a:gd name="T51" fmla="*/ 25201563 h 114"/>
              <a:gd name="T52" fmla="*/ 15120938 w 38"/>
              <a:gd name="T53" fmla="*/ 10080625 h 114"/>
              <a:gd name="T54" fmla="*/ 5040313 w 38"/>
              <a:gd name="T55" fmla="*/ 0 h 114"/>
              <a:gd name="T56" fmla="*/ 5040313 w 38"/>
              <a:gd name="T57" fmla="*/ 10080625 h 114"/>
              <a:gd name="T58" fmla="*/ 0 w 38"/>
              <a:gd name="T59" fmla="*/ 25201563 h 114"/>
              <a:gd name="T60" fmla="*/ 0 w 38"/>
              <a:gd name="T61" fmla="*/ 40322500 h 114"/>
              <a:gd name="T62" fmla="*/ 0 w 38"/>
              <a:gd name="T63" fmla="*/ 50403125 h 114"/>
              <a:gd name="T64" fmla="*/ 5040313 w 38"/>
              <a:gd name="T65" fmla="*/ 40322500 h 114"/>
              <a:gd name="T66" fmla="*/ 10080625 w 38"/>
              <a:gd name="T67" fmla="*/ 45362813 h 114"/>
              <a:gd name="T68" fmla="*/ 5040313 w 38"/>
              <a:gd name="T69" fmla="*/ 60483750 h 114"/>
              <a:gd name="T70" fmla="*/ 0 w 38"/>
              <a:gd name="T71" fmla="*/ 75604688 h 114"/>
              <a:gd name="T72" fmla="*/ 0 w 38"/>
              <a:gd name="T73" fmla="*/ 85685313 h 114"/>
              <a:gd name="T74" fmla="*/ 5040313 w 38"/>
              <a:gd name="T75" fmla="*/ 95765938 h 114"/>
              <a:gd name="T76" fmla="*/ 10080625 w 38"/>
              <a:gd name="T77" fmla="*/ 110886875 h 114"/>
              <a:gd name="T78" fmla="*/ 10080625 w 38"/>
              <a:gd name="T79" fmla="*/ 120967500 h 114"/>
              <a:gd name="T80" fmla="*/ 5040313 w 38"/>
              <a:gd name="T81" fmla="*/ 136088438 h 114"/>
              <a:gd name="T82" fmla="*/ 5040313 w 38"/>
              <a:gd name="T83" fmla="*/ 141128750 h 114"/>
              <a:gd name="T84" fmla="*/ 10080625 w 38"/>
              <a:gd name="T85" fmla="*/ 156249688 h 114"/>
              <a:gd name="T86" fmla="*/ 20161250 w 38"/>
              <a:gd name="T87" fmla="*/ 166330313 h 114"/>
              <a:gd name="T88" fmla="*/ 25201563 w 38"/>
              <a:gd name="T89" fmla="*/ 181451250 h 114"/>
              <a:gd name="T90" fmla="*/ 35282188 w 38"/>
              <a:gd name="T91" fmla="*/ 196572188 h 114"/>
              <a:gd name="T92" fmla="*/ 45362813 w 38"/>
              <a:gd name="T93" fmla="*/ 201612500 h 114"/>
              <a:gd name="T94" fmla="*/ 50403125 w 38"/>
              <a:gd name="T95" fmla="*/ 216733438 h 114"/>
              <a:gd name="T96" fmla="*/ 50403125 w 38"/>
              <a:gd name="T97" fmla="*/ 231854375 h 114"/>
              <a:gd name="T98" fmla="*/ 55443438 w 38"/>
              <a:gd name="T99" fmla="*/ 236894688 h 114"/>
              <a:gd name="T100" fmla="*/ 65524063 w 38"/>
              <a:gd name="T101" fmla="*/ 252015625 h 1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8" h="114">
                <a:moveTo>
                  <a:pt x="26" y="102"/>
                </a:moveTo>
                <a:lnTo>
                  <a:pt x="26" y="102"/>
                </a:lnTo>
                <a:lnTo>
                  <a:pt x="26" y="104"/>
                </a:lnTo>
                <a:lnTo>
                  <a:pt x="24" y="106"/>
                </a:lnTo>
                <a:lnTo>
                  <a:pt x="24" y="108"/>
                </a:lnTo>
                <a:lnTo>
                  <a:pt x="26" y="108"/>
                </a:lnTo>
                <a:lnTo>
                  <a:pt x="26" y="110"/>
                </a:lnTo>
                <a:lnTo>
                  <a:pt x="28" y="108"/>
                </a:lnTo>
                <a:lnTo>
                  <a:pt x="30" y="108"/>
                </a:lnTo>
                <a:lnTo>
                  <a:pt x="32" y="110"/>
                </a:lnTo>
                <a:lnTo>
                  <a:pt x="34" y="112"/>
                </a:lnTo>
                <a:lnTo>
                  <a:pt x="34" y="114"/>
                </a:lnTo>
                <a:lnTo>
                  <a:pt x="36" y="112"/>
                </a:lnTo>
                <a:lnTo>
                  <a:pt x="38" y="112"/>
                </a:lnTo>
                <a:lnTo>
                  <a:pt x="38" y="110"/>
                </a:lnTo>
                <a:lnTo>
                  <a:pt x="36" y="108"/>
                </a:lnTo>
                <a:lnTo>
                  <a:pt x="36" y="106"/>
                </a:lnTo>
                <a:lnTo>
                  <a:pt x="36" y="104"/>
                </a:lnTo>
                <a:lnTo>
                  <a:pt x="34" y="102"/>
                </a:lnTo>
                <a:lnTo>
                  <a:pt x="34" y="100"/>
                </a:lnTo>
                <a:lnTo>
                  <a:pt x="34" y="98"/>
                </a:lnTo>
                <a:lnTo>
                  <a:pt x="32" y="96"/>
                </a:lnTo>
                <a:lnTo>
                  <a:pt x="30" y="94"/>
                </a:lnTo>
                <a:lnTo>
                  <a:pt x="30" y="92"/>
                </a:lnTo>
                <a:lnTo>
                  <a:pt x="30" y="90"/>
                </a:lnTo>
                <a:lnTo>
                  <a:pt x="28" y="90"/>
                </a:lnTo>
                <a:lnTo>
                  <a:pt x="28" y="88"/>
                </a:lnTo>
                <a:lnTo>
                  <a:pt x="28" y="86"/>
                </a:lnTo>
                <a:lnTo>
                  <a:pt x="28" y="84"/>
                </a:lnTo>
                <a:lnTo>
                  <a:pt x="28" y="82"/>
                </a:lnTo>
                <a:lnTo>
                  <a:pt x="26" y="80"/>
                </a:lnTo>
                <a:lnTo>
                  <a:pt x="26" y="78"/>
                </a:lnTo>
                <a:lnTo>
                  <a:pt x="28" y="76"/>
                </a:lnTo>
                <a:lnTo>
                  <a:pt x="26" y="76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68"/>
                </a:lnTo>
                <a:lnTo>
                  <a:pt x="20" y="66"/>
                </a:lnTo>
                <a:lnTo>
                  <a:pt x="18" y="64"/>
                </a:lnTo>
                <a:lnTo>
                  <a:pt x="16" y="66"/>
                </a:lnTo>
                <a:lnTo>
                  <a:pt x="14" y="64"/>
                </a:lnTo>
                <a:lnTo>
                  <a:pt x="14" y="62"/>
                </a:lnTo>
                <a:lnTo>
                  <a:pt x="12" y="62"/>
                </a:lnTo>
                <a:lnTo>
                  <a:pt x="12" y="60"/>
                </a:lnTo>
                <a:lnTo>
                  <a:pt x="12" y="58"/>
                </a:lnTo>
                <a:lnTo>
                  <a:pt x="12" y="56"/>
                </a:lnTo>
                <a:lnTo>
                  <a:pt x="14" y="54"/>
                </a:lnTo>
                <a:lnTo>
                  <a:pt x="16" y="54"/>
                </a:lnTo>
                <a:lnTo>
                  <a:pt x="16" y="52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2" y="44"/>
                </a:lnTo>
                <a:lnTo>
                  <a:pt x="12" y="42"/>
                </a:lnTo>
                <a:lnTo>
                  <a:pt x="12" y="40"/>
                </a:lnTo>
                <a:lnTo>
                  <a:pt x="14" y="38"/>
                </a:lnTo>
                <a:lnTo>
                  <a:pt x="14" y="36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6" y="12"/>
                </a:lnTo>
                <a:lnTo>
                  <a:pt x="6" y="10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6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2" y="24"/>
                </a:lnTo>
                <a:lnTo>
                  <a:pt x="2" y="26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2" y="38"/>
                </a:lnTo>
                <a:lnTo>
                  <a:pt x="2" y="40"/>
                </a:lnTo>
                <a:lnTo>
                  <a:pt x="2" y="42"/>
                </a:lnTo>
                <a:lnTo>
                  <a:pt x="4" y="44"/>
                </a:lnTo>
                <a:lnTo>
                  <a:pt x="4" y="46"/>
                </a:lnTo>
                <a:lnTo>
                  <a:pt x="6" y="48"/>
                </a:ln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2" y="54"/>
                </a:lnTo>
                <a:lnTo>
                  <a:pt x="2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6" y="64"/>
                </a:lnTo>
                <a:lnTo>
                  <a:pt x="6" y="66"/>
                </a:lnTo>
                <a:lnTo>
                  <a:pt x="8" y="66"/>
                </a:lnTo>
                <a:lnTo>
                  <a:pt x="8" y="68"/>
                </a:lnTo>
                <a:lnTo>
                  <a:pt x="8" y="70"/>
                </a:lnTo>
                <a:lnTo>
                  <a:pt x="10" y="72"/>
                </a:lnTo>
                <a:lnTo>
                  <a:pt x="10" y="74"/>
                </a:lnTo>
                <a:lnTo>
                  <a:pt x="12" y="76"/>
                </a:lnTo>
                <a:lnTo>
                  <a:pt x="14" y="78"/>
                </a:lnTo>
                <a:lnTo>
                  <a:pt x="16" y="80"/>
                </a:lnTo>
                <a:lnTo>
                  <a:pt x="18" y="80"/>
                </a:lnTo>
                <a:lnTo>
                  <a:pt x="20" y="82"/>
                </a:lnTo>
                <a:lnTo>
                  <a:pt x="20" y="84"/>
                </a:lnTo>
                <a:lnTo>
                  <a:pt x="20" y="86"/>
                </a:lnTo>
                <a:lnTo>
                  <a:pt x="20" y="88"/>
                </a:lnTo>
                <a:lnTo>
                  <a:pt x="20" y="90"/>
                </a:lnTo>
                <a:lnTo>
                  <a:pt x="20" y="92"/>
                </a:lnTo>
                <a:lnTo>
                  <a:pt x="22" y="92"/>
                </a:lnTo>
                <a:lnTo>
                  <a:pt x="22" y="94"/>
                </a:lnTo>
                <a:lnTo>
                  <a:pt x="24" y="96"/>
                </a:lnTo>
                <a:lnTo>
                  <a:pt x="26" y="98"/>
                </a:lnTo>
                <a:lnTo>
                  <a:pt x="26" y="100"/>
                </a:lnTo>
                <a:lnTo>
                  <a:pt x="26" y="10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8" name="Freeform 2402">
            <a:extLst>
              <a:ext uri="{FF2B5EF4-FFF2-40B4-BE49-F238E27FC236}">
                <a16:creationId xmlns:a16="http://schemas.microsoft.com/office/drawing/2014/main" id="{96625FA6-F56E-4659-9292-B563D6A23830}"/>
              </a:ext>
            </a:extLst>
          </p:cNvPr>
          <p:cNvSpPr>
            <a:spLocks noEditPoints="1"/>
          </p:cNvSpPr>
          <p:nvPr/>
        </p:nvSpPr>
        <p:spPr bwMode="auto">
          <a:xfrm>
            <a:off x="1736726" y="3554414"/>
            <a:ext cx="3490913" cy="855663"/>
          </a:xfrm>
          <a:custGeom>
            <a:avLst/>
            <a:gdLst>
              <a:gd name="T0" fmla="*/ 2147483647 w 2199"/>
              <a:gd name="T1" fmla="*/ 1328120774 h 539"/>
              <a:gd name="T2" fmla="*/ 2147483647 w 2199"/>
              <a:gd name="T3" fmla="*/ 1343241703 h 539"/>
              <a:gd name="T4" fmla="*/ 2147483647 w 2199"/>
              <a:gd name="T5" fmla="*/ 1358362631 h 539"/>
              <a:gd name="T6" fmla="*/ 2147483647 w 2199"/>
              <a:gd name="T7" fmla="*/ 1343241703 h 539"/>
              <a:gd name="T8" fmla="*/ 2147483647 w 2199"/>
              <a:gd name="T9" fmla="*/ 1343241703 h 539"/>
              <a:gd name="T10" fmla="*/ 2147483647 w 2199"/>
              <a:gd name="T11" fmla="*/ 1353322322 h 539"/>
              <a:gd name="T12" fmla="*/ 2147483647 w 2199"/>
              <a:gd name="T13" fmla="*/ 1338201393 h 539"/>
              <a:gd name="T14" fmla="*/ 2147483647 w 2199"/>
              <a:gd name="T15" fmla="*/ 1323080464 h 539"/>
              <a:gd name="T16" fmla="*/ 2147483647 w 2199"/>
              <a:gd name="T17" fmla="*/ 1312999845 h 539"/>
              <a:gd name="T18" fmla="*/ 2147483647 w 2199"/>
              <a:gd name="T19" fmla="*/ 1297878917 h 539"/>
              <a:gd name="T20" fmla="*/ 2147483647 w 2199"/>
              <a:gd name="T21" fmla="*/ 1282757988 h 539"/>
              <a:gd name="T22" fmla="*/ 2147483647 w 2199"/>
              <a:gd name="T23" fmla="*/ 1267637059 h 539"/>
              <a:gd name="T24" fmla="*/ 2147483647 w 2199"/>
              <a:gd name="T25" fmla="*/ 1252516131 h 539"/>
              <a:gd name="T26" fmla="*/ 2147483647 w 2199"/>
              <a:gd name="T27" fmla="*/ 1242435511 h 539"/>
              <a:gd name="T28" fmla="*/ 2147483647 w 2199"/>
              <a:gd name="T29" fmla="*/ 1232354892 h 539"/>
              <a:gd name="T30" fmla="*/ 2147483647 w 2199"/>
              <a:gd name="T31" fmla="*/ 1217233964 h 539"/>
              <a:gd name="T32" fmla="*/ 2147483647 w 2199"/>
              <a:gd name="T33" fmla="*/ 1207153345 h 539"/>
              <a:gd name="T34" fmla="*/ 2147483647 w 2199"/>
              <a:gd name="T35" fmla="*/ 1192032416 h 539"/>
              <a:gd name="T36" fmla="*/ 2147483647 w 2199"/>
              <a:gd name="T37" fmla="*/ 1171871178 h 539"/>
              <a:gd name="T38" fmla="*/ 2147483647 w 2199"/>
              <a:gd name="T39" fmla="*/ 1161790559 h 539"/>
              <a:gd name="T40" fmla="*/ 2147483647 w 2199"/>
              <a:gd name="T41" fmla="*/ 1141629320 h 539"/>
              <a:gd name="T42" fmla="*/ 2147483647 w 2199"/>
              <a:gd name="T43" fmla="*/ 1126508392 h 539"/>
              <a:gd name="T44" fmla="*/ 2147483647 w 2199"/>
              <a:gd name="T45" fmla="*/ 1116427773 h 539"/>
              <a:gd name="T46" fmla="*/ 2147483647 w 2199"/>
              <a:gd name="T47" fmla="*/ 1106347154 h 539"/>
              <a:gd name="T48" fmla="*/ 2147483647 w 2199"/>
              <a:gd name="T49" fmla="*/ 1106347154 h 539"/>
              <a:gd name="T50" fmla="*/ 2147483647 w 2199"/>
              <a:gd name="T51" fmla="*/ 1121468082 h 539"/>
              <a:gd name="T52" fmla="*/ 2147483647 w 2199"/>
              <a:gd name="T53" fmla="*/ 1131548701 h 539"/>
              <a:gd name="T54" fmla="*/ 2147483647 w 2199"/>
              <a:gd name="T55" fmla="*/ 1146669630 h 539"/>
              <a:gd name="T56" fmla="*/ 2147483647 w 2199"/>
              <a:gd name="T57" fmla="*/ 1156750249 h 539"/>
              <a:gd name="T58" fmla="*/ 2147483647 w 2199"/>
              <a:gd name="T59" fmla="*/ 1171871178 h 539"/>
              <a:gd name="T60" fmla="*/ 2147483647 w 2199"/>
              <a:gd name="T61" fmla="*/ 1181951797 h 539"/>
              <a:gd name="T62" fmla="*/ 2147483647 w 2199"/>
              <a:gd name="T63" fmla="*/ 1197072725 h 539"/>
              <a:gd name="T64" fmla="*/ 2147483647 w 2199"/>
              <a:gd name="T65" fmla="*/ 1212193654 h 539"/>
              <a:gd name="T66" fmla="*/ 2147483647 w 2199"/>
              <a:gd name="T67" fmla="*/ 1227314583 h 539"/>
              <a:gd name="T68" fmla="*/ 2147483647 w 2199"/>
              <a:gd name="T69" fmla="*/ 1237395202 h 539"/>
              <a:gd name="T70" fmla="*/ 2147483647 w 2199"/>
              <a:gd name="T71" fmla="*/ 1257556440 h 539"/>
              <a:gd name="T72" fmla="*/ 2147483647 w 2199"/>
              <a:gd name="T73" fmla="*/ 1272677369 h 539"/>
              <a:gd name="T74" fmla="*/ 2147483647 w 2199"/>
              <a:gd name="T75" fmla="*/ 1282757988 h 539"/>
              <a:gd name="T76" fmla="*/ 2147483647 w 2199"/>
              <a:gd name="T77" fmla="*/ 1297878917 h 539"/>
              <a:gd name="T78" fmla="*/ 2147483647 w 2199"/>
              <a:gd name="T79" fmla="*/ 1312999845 h 539"/>
              <a:gd name="T80" fmla="*/ 2147483647 w 2199"/>
              <a:gd name="T81" fmla="*/ 1323080464 h 539"/>
              <a:gd name="T82" fmla="*/ 5040313 w 2199"/>
              <a:gd name="T83" fmla="*/ 5040310 h 539"/>
              <a:gd name="T84" fmla="*/ 0 w 2199"/>
              <a:gd name="T85" fmla="*/ 5040310 h 53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99" h="539">
                <a:moveTo>
                  <a:pt x="2195" y="525"/>
                </a:moveTo>
                <a:lnTo>
                  <a:pt x="2195" y="527"/>
                </a:lnTo>
                <a:lnTo>
                  <a:pt x="2197" y="527"/>
                </a:lnTo>
                <a:lnTo>
                  <a:pt x="2197" y="529"/>
                </a:lnTo>
                <a:lnTo>
                  <a:pt x="2197" y="531"/>
                </a:lnTo>
                <a:lnTo>
                  <a:pt x="2197" y="533"/>
                </a:lnTo>
                <a:lnTo>
                  <a:pt x="2199" y="535"/>
                </a:lnTo>
                <a:lnTo>
                  <a:pt x="2199" y="537"/>
                </a:lnTo>
                <a:lnTo>
                  <a:pt x="2199" y="539"/>
                </a:lnTo>
                <a:lnTo>
                  <a:pt x="2197" y="537"/>
                </a:lnTo>
                <a:lnTo>
                  <a:pt x="2195" y="535"/>
                </a:lnTo>
                <a:lnTo>
                  <a:pt x="2195" y="533"/>
                </a:lnTo>
                <a:lnTo>
                  <a:pt x="2193" y="533"/>
                </a:lnTo>
                <a:lnTo>
                  <a:pt x="2191" y="531"/>
                </a:lnTo>
                <a:lnTo>
                  <a:pt x="2191" y="533"/>
                </a:lnTo>
                <a:lnTo>
                  <a:pt x="2191" y="535"/>
                </a:lnTo>
                <a:lnTo>
                  <a:pt x="2189" y="535"/>
                </a:lnTo>
                <a:lnTo>
                  <a:pt x="2189" y="537"/>
                </a:lnTo>
                <a:lnTo>
                  <a:pt x="2187" y="535"/>
                </a:lnTo>
                <a:lnTo>
                  <a:pt x="2187" y="533"/>
                </a:lnTo>
                <a:lnTo>
                  <a:pt x="2185" y="531"/>
                </a:lnTo>
                <a:lnTo>
                  <a:pt x="2187" y="529"/>
                </a:lnTo>
                <a:lnTo>
                  <a:pt x="2187" y="527"/>
                </a:lnTo>
                <a:lnTo>
                  <a:pt x="2187" y="525"/>
                </a:lnTo>
                <a:lnTo>
                  <a:pt x="2187" y="523"/>
                </a:lnTo>
                <a:lnTo>
                  <a:pt x="2185" y="521"/>
                </a:lnTo>
                <a:lnTo>
                  <a:pt x="2183" y="521"/>
                </a:lnTo>
                <a:lnTo>
                  <a:pt x="2183" y="519"/>
                </a:lnTo>
                <a:lnTo>
                  <a:pt x="2183" y="517"/>
                </a:lnTo>
                <a:lnTo>
                  <a:pt x="2183" y="515"/>
                </a:lnTo>
                <a:lnTo>
                  <a:pt x="2183" y="513"/>
                </a:lnTo>
                <a:lnTo>
                  <a:pt x="2183" y="511"/>
                </a:lnTo>
                <a:lnTo>
                  <a:pt x="2183" y="509"/>
                </a:lnTo>
                <a:lnTo>
                  <a:pt x="2181" y="507"/>
                </a:lnTo>
                <a:lnTo>
                  <a:pt x="2181" y="505"/>
                </a:lnTo>
                <a:lnTo>
                  <a:pt x="2181" y="503"/>
                </a:lnTo>
                <a:lnTo>
                  <a:pt x="2181" y="501"/>
                </a:lnTo>
                <a:lnTo>
                  <a:pt x="2181" y="499"/>
                </a:lnTo>
                <a:lnTo>
                  <a:pt x="2179" y="497"/>
                </a:lnTo>
                <a:lnTo>
                  <a:pt x="2177" y="497"/>
                </a:lnTo>
                <a:lnTo>
                  <a:pt x="2177" y="495"/>
                </a:lnTo>
                <a:lnTo>
                  <a:pt x="2177" y="493"/>
                </a:lnTo>
                <a:lnTo>
                  <a:pt x="2177" y="491"/>
                </a:lnTo>
                <a:lnTo>
                  <a:pt x="2177" y="489"/>
                </a:lnTo>
                <a:lnTo>
                  <a:pt x="2179" y="489"/>
                </a:lnTo>
                <a:lnTo>
                  <a:pt x="2181" y="487"/>
                </a:lnTo>
                <a:lnTo>
                  <a:pt x="2181" y="485"/>
                </a:lnTo>
                <a:lnTo>
                  <a:pt x="2183" y="483"/>
                </a:lnTo>
                <a:lnTo>
                  <a:pt x="2183" y="481"/>
                </a:lnTo>
                <a:lnTo>
                  <a:pt x="2183" y="479"/>
                </a:lnTo>
                <a:lnTo>
                  <a:pt x="2183" y="477"/>
                </a:lnTo>
                <a:lnTo>
                  <a:pt x="2183" y="475"/>
                </a:lnTo>
                <a:lnTo>
                  <a:pt x="2181" y="473"/>
                </a:lnTo>
                <a:lnTo>
                  <a:pt x="2181" y="469"/>
                </a:lnTo>
                <a:lnTo>
                  <a:pt x="2181" y="467"/>
                </a:lnTo>
                <a:lnTo>
                  <a:pt x="2181" y="465"/>
                </a:lnTo>
                <a:lnTo>
                  <a:pt x="2181" y="463"/>
                </a:lnTo>
                <a:lnTo>
                  <a:pt x="2181" y="461"/>
                </a:lnTo>
                <a:lnTo>
                  <a:pt x="2183" y="457"/>
                </a:lnTo>
                <a:lnTo>
                  <a:pt x="2181" y="455"/>
                </a:lnTo>
                <a:lnTo>
                  <a:pt x="2181" y="453"/>
                </a:lnTo>
                <a:lnTo>
                  <a:pt x="2179" y="451"/>
                </a:lnTo>
                <a:lnTo>
                  <a:pt x="2177" y="449"/>
                </a:lnTo>
                <a:lnTo>
                  <a:pt x="2177" y="447"/>
                </a:lnTo>
                <a:lnTo>
                  <a:pt x="2177" y="445"/>
                </a:lnTo>
                <a:lnTo>
                  <a:pt x="2177" y="443"/>
                </a:lnTo>
                <a:lnTo>
                  <a:pt x="2177" y="441"/>
                </a:lnTo>
                <a:lnTo>
                  <a:pt x="2177" y="439"/>
                </a:lnTo>
                <a:lnTo>
                  <a:pt x="2179" y="437"/>
                </a:lnTo>
                <a:lnTo>
                  <a:pt x="2181" y="439"/>
                </a:lnTo>
                <a:lnTo>
                  <a:pt x="2185" y="443"/>
                </a:lnTo>
                <a:lnTo>
                  <a:pt x="2187" y="445"/>
                </a:lnTo>
                <a:lnTo>
                  <a:pt x="2187" y="447"/>
                </a:lnTo>
                <a:lnTo>
                  <a:pt x="2187" y="449"/>
                </a:lnTo>
                <a:lnTo>
                  <a:pt x="2189" y="451"/>
                </a:lnTo>
                <a:lnTo>
                  <a:pt x="2189" y="453"/>
                </a:lnTo>
                <a:lnTo>
                  <a:pt x="2189" y="455"/>
                </a:lnTo>
                <a:lnTo>
                  <a:pt x="2189" y="457"/>
                </a:lnTo>
                <a:lnTo>
                  <a:pt x="2189" y="459"/>
                </a:lnTo>
                <a:lnTo>
                  <a:pt x="2189" y="461"/>
                </a:lnTo>
                <a:lnTo>
                  <a:pt x="2189" y="463"/>
                </a:lnTo>
                <a:lnTo>
                  <a:pt x="2189" y="465"/>
                </a:lnTo>
                <a:lnTo>
                  <a:pt x="2189" y="467"/>
                </a:lnTo>
                <a:lnTo>
                  <a:pt x="2189" y="469"/>
                </a:lnTo>
                <a:lnTo>
                  <a:pt x="2189" y="471"/>
                </a:lnTo>
                <a:lnTo>
                  <a:pt x="2191" y="473"/>
                </a:lnTo>
                <a:lnTo>
                  <a:pt x="2191" y="475"/>
                </a:lnTo>
                <a:lnTo>
                  <a:pt x="2193" y="477"/>
                </a:lnTo>
                <a:lnTo>
                  <a:pt x="2195" y="479"/>
                </a:lnTo>
                <a:lnTo>
                  <a:pt x="2195" y="481"/>
                </a:lnTo>
                <a:lnTo>
                  <a:pt x="2195" y="485"/>
                </a:lnTo>
                <a:lnTo>
                  <a:pt x="2195" y="487"/>
                </a:lnTo>
                <a:lnTo>
                  <a:pt x="2193" y="489"/>
                </a:lnTo>
                <a:lnTo>
                  <a:pt x="2191" y="491"/>
                </a:lnTo>
                <a:lnTo>
                  <a:pt x="2189" y="493"/>
                </a:lnTo>
                <a:lnTo>
                  <a:pt x="2189" y="497"/>
                </a:lnTo>
                <a:lnTo>
                  <a:pt x="2189" y="499"/>
                </a:lnTo>
                <a:lnTo>
                  <a:pt x="2191" y="501"/>
                </a:lnTo>
                <a:lnTo>
                  <a:pt x="2191" y="503"/>
                </a:lnTo>
                <a:lnTo>
                  <a:pt x="2191" y="505"/>
                </a:lnTo>
                <a:lnTo>
                  <a:pt x="2191" y="507"/>
                </a:lnTo>
                <a:lnTo>
                  <a:pt x="2191" y="509"/>
                </a:lnTo>
                <a:lnTo>
                  <a:pt x="2191" y="511"/>
                </a:lnTo>
                <a:lnTo>
                  <a:pt x="2191" y="513"/>
                </a:lnTo>
                <a:lnTo>
                  <a:pt x="2191" y="515"/>
                </a:lnTo>
                <a:lnTo>
                  <a:pt x="2191" y="517"/>
                </a:lnTo>
                <a:lnTo>
                  <a:pt x="2191" y="519"/>
                </a:lnTo>
                <a:lnTo>
                  <a:pt x="2193" y="521"/>
                </a:lnTo>
                <a:lnTo>
                  <a:pt x="2191" y="521"/>
                </a:lnTo>
                <a:lnTo>
                  <a:pt x="2191" y="523"/>
                </a:lnTo>
                <a:lnTo>
                  <a:pt x="2193" y="525"/>
                </a:lnTo>
                <a:lnTo>
                  <a:pt x="2195" y="525"/>
                </a:lnTo>
                <a:close/>
                <a:moveTo>
                  <a:pt x="2" y="0"/>
                </a:moveTo>
                <a:lnTo>
                  <a:pt x="2" y="2"/>
                </a:lnTo>
                <a:lnTo>
                  <a:pt x="4" y="4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9" name="Freeform 2403">
            <a:extLst>
              <a:ext uri="{FF2B5EF4-FFF2-40B4-BE49-F238E27FC236}">
                <a16:creationId xmlns:a16="http://schemas.microsoft.com/office/drawing/2014/main" id="{49FF0315-9727-44CF-97D8-6E7A0D0772FB}"/>
              </a:ext>
            </a:extLst>
          </p:cNvPr>
          <p:cNvSpPr>
            <a:spLocks noEditPoints="1"/>
          </p:cNvSpPr>
          <p:nvPr/>
        </p:nvSpPr>
        <p:spPr bwMode="auto">
          <a:xfrm>
            <a:off x="1736726" y="3554414"/>
            <a:ext cx="3490913" cy="855663"/>
          </a:xfrm>
          <a:custGeom>
            <a:avLst/>
            <a:gdLst>
              <a:gd name="T0" fmla="*/ 2147483647 w 2199"/>
              <a:gd name="T1" fmla="*/ 1328120774 h 539"/>
              <a:gd name="T2" fmla="*/ 2147483647 w 2199"/>
              <a:gd name="T3" fmla="*/ 1343241703 h 539"/>
              <a:gd name="T4" fmla="*/ 2147483647 w 2199"/>
              <a:gd name="T5" fmla="*/ 1358362631 h 539"/>
              <a:gd name="T6" fmla="*/ 2147483647 w 2199"/>
              <a:gd name="T7" fmla="*/ 1343241703 h 539"/>
              <a:gd name="T8" fmla="*/ 2147483647 w 2199"/>
              <a:gd name="T9" fmla="*/ 1343241703 h 539"/>
              <a:gd name="T10" fmla="*/ 2147483647 w 2199"/>
              <a:gd name="T11" fmla="*/ 1353322322 h 539"/>
              <a:gd name="T12" fmla="*/ 2147483647 w 2199"/>
              <a:gd name="T13" fmla="*/ 1338201393 h 539"/>
              <a:gd name="T14" fmla="*/ 2147483647 w 2199"/>
              <a:gd name="T15" fmla="*/ 1323080464 h 539"/>
              <a:gd name="T16" fmla="*/ 2147483647 w 2199"/>
              <a:gd name="T17" fmla="*/ 1312999845 h 539"/>
              <a:gd name="T18" fmla="*/ 2147483647 w 2199"/>
              <a:gd name="T19" fmla="*/ 1297878917 h 539"/>
              <a:gd name="T20" fmla="*/ 2147483647 w 2199"/>
              <a:gd name="T21" fmla="*/ 1282757988 h 539"/>
              <a:gd name="T22" fmla="*/ 2147483647 w 2199"/>
              <a:gd name="T23" fmla="*/ 1267637059 h 539"/>
              <a:gd name="T24" fmla="*/ 2147483647 w 2199"/>
              <a:gd name="T25" fmla="*/ 1252516131 h 539"/>
              <a:gd name="T26" fmla="*/ 2147483647 w 2199"/>
              <a:gd name="T27" fmla="*/ 1242435511 h 539"/>
              <a:gd name="T28" fmla="*/ 2147483647 w 2199"/>
              <a:gd name="T29" fmla="*/ 1232354892 h 539"/>
              <a:gd name="T30" fmla="*/ 2147483647 w 2199"/>
              <a:gd name="T31" fmla="*/ 1217233964 h 539"/>
              <a:gd name="T32" fmla="*/ 2147483647 w 2199"/>
              <a:gd name="T33" fmla="*/ 1207153345 h 539"/>
              <a:gd name="T34" fmla="*/ 2147483647 w 2199"/>
              <a:gd name="T35" fmla="*/ 1192032416 h 539"/>
              <a:gd name="T36" fmla="*/ 2147483647 w 2199"/>
              <a:gd name="T37" fmla="*/ 1171871178 h 539"/>
              <a:gd name="T38" fmla="*/ 2147483647 w 2199"/>
              <a:gd name="T39" fmla="*/ 1161790559 h 539"/>
              <a:gd name="T40" fmla="*/ 2147483647 w 2199"/>
              <a:gd name="T41" fmla="*/ 1141629320 h 539"/>
              <a:gd name="T42" fmla="*/ 2147483647 w 2199"/>
              <a:gd name="T43" fmla="*/ 1126508392 h 539"/>
              <a:gd name="T44" fmla="*/ 2147483647 w 2199"/>
              <a:gd name="T45" fmla="*/ 1116427773 h 539"/>
              <a:gd name="T46" fmla="*/ 2147483647 w 2199"/>
              <a:gd name="T47" fmla="*/ 1106347154 h 539"/>
              <a:gd name="T48" fmla="*/ 2147483647 w 2199"/>
              <a:gd name="T49" fmla="*/ 1106347154 h 539"/>
              <a:gd name="T50" fmla="*/ 2147483647 w 2199"/>
              <a:gd name="T51" fmla="*/ 1121468082 h 539"/>
              <a:gd name="T52" fmla="*/ 2147483647 w 2199"/>
              <a:gd name="T53" fmla="*/ 1131548701 h 539"/>
              <a:gd name="T54" fmla="*/ 2147483647 w 2199"/>
              <a:gd name="T55" fmla="*/ 1146669630 h 539"/>
              <a:gd name="T56" fmla="*/ 2147483647 w 2199"/>
              <a:gd name="T57" fmla="*/ 1156750249 h 539"/>
              <a:gd name="T58" fmla="*/ 2147483647 w 2199"/>
              <a:gd name="T59" fmla="*/ 1171871178 h 539"/>
              <a:gd name="T60" fmla="*/ 2147483647 w 2199"/>
              <a:gd name="T61" fmla="*/ 1181951797 h 539"/>
              <a:gd name="T62" fmla="*/ 2147483647 w 2199"/>
              <a:gd name="T63" fmla="*/ 1197072725 h 539"/>
              <a:gd name="T64" fmla="*/ 2147483647 w 2199"/>
              <a:gd name="T65" fmla="*/ 1212193654 h 539"/>
              <a:gd name="T66" fmla="*/ 2147483647 w 2199"/>
              <a:gd name="T67" fmla="*/ 1227314583 h 539"/>
              <a:gd name="T68" fmla="*/ 2147483647 w 2199"/>
              <a:gd name="T69" fmla="*/ 1237395202 h 539"/>
              <a:gd name="T70" fmla="*/ 2147483647 w 2199"/>
              <a:gd name="T71" fmla="*/ 1257556440 h 539"/>
              <a:gd name="T72" fmla="*/ 2147483647 w 2199"/>
              <a:gd name="T73" fmla="*/ 1272677369 h 539"/>
              <a:gd name="T74" fmla="*/ 2147483647 w 2199"/>
              <a:gd name="T75" fmla="*/ 1282757988 h 539"/>
              <a:gd name="T76" fmla="*/ 2147483647 w 2199"/>
              <a:gd name="T77" fmla="*/ 1297878917 h 539"/>
              <a:gd name="T78" fmla="*/ 2147483647 w 2199"/>
              <a:gd name="T79" fmla="*/ 1312999845 h 539"/>
              <a:gd name="T80" fmla="*/ 2147483647 w 2199"/>
              <a:gd name="T81" fmla="*/ 1323080464 h 539"/>
              <a:gd name="T82" fmla="*/ 5040313 w 2199"/>
              <a:gd name="T83" fmla="*/ 5040310 h 539"/>
              <a:gd name="T84" fmla="*/ 0 w 2199"/>
              <a:gd name="T85" fmla="*/ 5040310 h 53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99" h="539">
                <a:moveTo>
                  <a:pt x="2195" y="525"/>
                </a:moveTo>
                <a:lnTo>
                  <a:pt x="2195" y="527"/>
                </a:lnTo>
                <a:lnTo>
                  <a:pt x="2197" y="527"/>
                </a:lnTo>
                <a:lnTo>
                  <a:pt x="2197" y="529"/>
                </a:lnTo>
                <a:lnTo>
                  <a:pt x="2197" y="531"/>
                </a:lnTo>
                <a:lnTo>
                  <a:pt x="2197" y="533"/>
                </a:lnTo>
                <a:lnTo>
                  <a:pt x="2199" y="535"/>
                </a:lnTo>
                <a:lnTo>
                  <a:pt x="2199" y="537"/>
                </a:lnTo>
                <a:lnTo>
                  <a:pt x="2199" y="539"/>
                </a:lnTo>
                <a:lnTo>
                  <a:pt x="2197" y="537"/>
                </a:lnTo>
                <a:lnTo>
                  <a:pt x="2195" y="535"/>
                </a:lnTo>
                <a:lnTo>
                  <a:pt x="2195" y="533"/>
                </a:lnTo>
                <a:lnTo>
                  <a:pt x="2193" y="533"/>
                </a:lnTo>
                <a:lnTo>
                  <a:pt x="2191" y="531"/>
                </a:lnTo>
                <a:lnTo>
                  <a:pt x="2191" y="533"/>
                </a:lnTo>
                <a:lnTo>
                  <a:pt x="2191" y="535"/>
                </a:lnTo>
                <a:lnTo>
                  <a:pt x="2189" y="535"/>
                </a:lnTo>
                <a:lnTo>
                  <a:pt x="2189" y="537"/>
                </a:lnTo>
                <a:lnTo>
                  <a:pt x="2187" y="535"/>
                </a:lnTo>
                <a:lnTo>
                  <a:pt x="2187" y="533"/>
                </a:lnTo>
                <a:lnTo>
                  <a:pt x="2185" y="531"/>
                </a:lnTo>
                <a:lnTo>
                  <a:pt x="2187" y="529"/>
                </a:lnTo>
                <a:lnTo>
                  <a:pt x="2187" y="527"/>
                </a:lnTo>
                <a:lnTo>
                  <a:pt x="2187" y="525"/>
                </a:lnTo>
                <a:lnTo>
                  <a:pt x="2187" y="523"/>
                </a:lnTo>
                <a:lnTo>
                  <a:pt x="2185" y="521"/>
                </a:lnTo>
                <a:lnTo>
                  <a:pt x="2183" y="521"/>
                </a:lnTo>
                <a:lnTo>
                  <a:pt x="2183" y="519"/>
                </a:lnTo>
                <a:lnTo>
                  <a:pt x="2183" y="517"/>
                </a:lnTo>
                <a:lnTo>
                  <a:pt x="2183" y="515"/>
                </a:lnTo>
                <a:lnTo>
                  <a:pt x="2183" y="513"/>
                </a:lnTo>
                <a:lnTo>
                  <a:pt x="2183" y="511"/>
                </a:lnTo>
                <a:lnTo>
                  <a:pt x="2183" y="509"/>
                </a:lnTo>
                <a:lnTo>
                  <a:pt x="2181" y="507"/>
                </a:lnTo>
                <a:lnTo>
                  <a:pt x="2181" y="505"/>
                </a:lnTo>
                <a:lnTo>
                  <a:pt x="2181" y="503"/>
                </a:lnTo>
                <a:lnTo>
                  <a:pt x="2181" y="501"/>
                </a:lnTo>
                <a:lnTo>
                  <a:pt x="2181" y="499"/>
                </a:lnTo>
                <a:lnTo>
                  <a:pt x="2179" y="497"/>
                </a:lnTo>
                <a:lnTo>
                  <a:pt x="2177" y="497"/>
                </a:lnTo>
                <a:lnTo>
                  <a:pt x="2177" y="495"/>
                </a:lnTo>
                <a:lnTo>
                  <a:pt x="2177" y="493"/>
                </a:lnTo>
                <a:lnTo>
                  <a:pt x="2177" y="491"/>
                </a:lnTo>
                <a:lnTo>
                  <a:pt x="2177" y="489"/>
                </a:lnTo>
                <a:lnTo>
                  <a:pt x="2179" y="489"/>
                </a:lnTo>
                <a:lnTo>
                  <a:pt x="2181" y="487"/>
                </a:lnTo>
                <a:lnTo>
                  <a:pt x="2181" y="485"/>
                </a:lnTo>
                <a:lnTo>
                  <a:pt x="2183" y="483"/>
                </a:lnTo>
                <a:lnTo>
                  <a:pt x="2183" y="481"/>
                </a:lnTo>
                <a:lnTo>
                  <a:pt x="2183" y="479"/>
                </a:lnTo>
                <a:lnTo>
                  <a:pt x="2183" y="477"/>
                </a:lnTo>
                <a:lnTo>
                  <a:pt x="2183" y="475"/>
                </a:lnTo>
                <a:lnTo>
                  <a:pt x="2181" y="473"/>
                </a:lnTo>
                <a:lnTo>
                  <a:pt x="2181" y="469"/>
                </a:lnTo>
                <a:lnTo>
                  <a:pt x="2181" y="467"/>
                </a:lnTo>
                <a:lnTo>
                  <a:pt x="2181" y="465"/>
                </a:lnTo>
                <a:lnTo>
                  <a:pt x="2181" y="463"/>
                </a:lnTo>
                <a:lnTo>
                  <a:pt x="2181" y="461"/>
                </a:lnTo>
                <a:lnTo>
                  <a:pt x="2183" y="457"/>
                </a:lnTo>
                <a:lnTo>
                  <a:pt x="2181" y="455"/>
                </a:lnTo>
                <a:lnTo>
                  <a:pt x="2181" y="453"/>
                </a:lnTo>
                <a:lnTo>
                  <a:pt x="2179" y="451"/>
                </a:lnTo>
                <a:lnTo>
                  <a:pt x="2177" y="449"/>
                </a:lnTo>
                <a:lnTo>
                  <a:pt x="2177" y="447"/>
                </a:lnTo>
                <a:lnTo>
                  <a:pt x="2177" y="445"/>
                </a:lnTo>
                <a:lnTo>
                  <a:pt x="2177" y="443"/>
                </a:lnTo>
                <a:lnTo>
                  <a:pt x="2177" y="441"/>
                </a:lnTo>
                <a:lnTo>
                  <a:pt x="2177" y="439"/>
                </a:lnTo>
                <a:lnTo>
                  <a:pt x="2179" y="437"/>
                </a:lnTo>
                <a:lnTo>
                  <a:pt x="2181" y="439"/>
                </a:lnTo>
                <a:lnTo>
                  <a:pt x="2185" y="443"/>
                </a:lnTo>
                <a:lnTo>
                  <a:pt x="2187" y="445"/>
                </a:lnTo>
                <a:lnTo>
                  <a:pt x="2187" y="447"/>
                </a:lnTo>
                <a:lnTo>
                  <a:pt x="2187" y="449"/>
                </a:lnTo>
                <a:lnTo>
                  <a:pt x="2189" y="451"/>
                </a:lnTo>
                <a:lnTo>
                  <a:pt x="2189" y="453"/>
                </a:lnTo>
                <a:lnTo>
                  <a:pt x="2189" y="455"/>
                </a:lnTo>
                <a:lnTo>
                  <a:pt x="2189" y="457"/>
                </a:lnTo>
                <a:lnTo>
                  <a:pt x="2189" y="459"/>
                </a:lnTo>
                <a:lnTo>
                  <a:pt x="2189" y="461"/>
                </a:lnTo>
                <a:lnTo>
                  <a:pt x="2189" y="463"/>
                </a:lnTo>
                <a:lnTo>
                  <a:pt x="2189" y="465"/>
                </a:lnTo>
                <a:lnTo>
                  <a:pt x="2189" y="467"/>
                </a:lnTo>
                <a:lnTo>
                  <a:pt x="2189" y="469"/>
                </a:lnTo>
                <a:lnTo>
                  <a:pt x="2189" y="471"/>
                </a:lnTo>
                <a:lnTo>
                  <a:pt x="2191" y="473"/>
                </a:lnTo>
                <a:lnTo>
                  <a:pt x="2191" y="475"/>
                </a:lnTo>
                <a:lnTo>
                  <a:pt x="2193" y="477"/>
                </a:lnTo>
                <a:lnTo>
                  <a:pt x="2195" y="479"/>
                </a:lnTo>
                <a:lnTo>
                  <a:pt x="2195" y="481"/>
                </a:lnTo>
                <a:lnTo>
                  <a:pt x="2195" y="485"/>
                </a:lnTo>
                <a:lnTo>
                  <a:pt x="2195" y="487"/>
                </a:lnTo>
                <a:lnTo>
                  <a:pt x="2193" y="489"/>
                </a:lnTo>
                <a:lnTo>
                  <a:pt x="2191" y="491"/>
                </a:lnTo>
                <a:lnTo>
                  <a:pt x="2189" y="493"/>
                </a:lnTo>
                <a:lnTo>
                  <a:pt x="2189" y="497"/>
                </a:lnTo>
                <a:lnTo>
                  <a:pt x="2189" y="499"/>
                </a:lnTo>
                <a:lnTo>
                  <a:pt x="2191" y="501"/>
                </a:lnTo>
                <a:lnTo>
                  <a:pt x="2191" y="503"/>
                </a:lnTo>
                <a:lnTo>
                  <a:pt x="2191" y="505"/>
                </a:lnTo>
                <a:lnTo>
                  <a:pt x="2191" y="507"/>
                </a:lnTo>
                <a:lnTo>
                  <a:pt x="2191" y="509"/>
                </a:lnTo>
                <a:lnTo>
                  <a:pt x="2191" y="511"/>
                </a:lnTo>
                <a:lnTo>
                  <a:pt x="2191" y="513"/>
                </a:lnTo>
                <a:lnTo>
                  <a:pt x="2191" y="515"/>
                </a:lnTo>
                <a:lnTo>
                  <a:pt x="2191" y="517"/>
                </a:lnTo>
                <a:lnTo>
                  <a:pt x="2191" y="519"/>
                </a:lnTo>
                <a:lnTo>
                  <a:pt x="2193" y="521"/>
                </a:lnTo>
                <a:lnTo>
                  <a:pt x="2191" y="521"/>
                </a:lnTo>
                <a:lnTo>
                  <a:pt x="2191" y="523"/>
                </a:lnTo>
                <a:lnTo>
                  <a:pt x="2193" y="525"/>
                </a:lnTo>
                <a:lnTo>
                  <a:pt x="2195" y="525"/>
                </a:lnTo>
                <a:moveTo>
                  <a:pt x="2" y="0"/>
                </a:moveTo>
                <a:lnTo>
                  <a:pt x="2" y="2"/>
                </a:lnTo>
                <a:lnTo>
                  <a:pt x="4" y="4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0" name="Freeform 2404">
            <a:extLst>
              <a:ext uri="{FF2B5EF4-FFF2-40B4-BE49-F238E27FC236}">
                <a16:creationId xmlns:a16="http://schemas.microsoft.com/office/drawing/2014/main" id="{16EE2D1C-EE65-4886-92EF-00DE7CE1EFF8}"/>
              </a:ext>
            </a:extLst>
          </p:cNvPr>
          <p:cNvSpPr>
            <a:spLocks/>
          </p:cNvSpPr>
          <p:nvPr/>
        </p:nvSpPr>
        <p:spPr bwMode="auto">
          <a:xfrm>
            <a:off x="4397377" y="2141539"/>
            <a:ext cx="200025" cy="244475"/>
          </a:xfrm>
          <a:custGeom>
            <a:avLst/>
            <a:gdLst>
              <a:gd name="T0" fmla="*/ 15120938 w 126"/>
              <a:gd name="T1" fmla="*/ 156249688 h 154"/>
              <a:gd name="T2" fmla="*/ 40322500 w 126"/>
              <a:gd name="T3" fmla="*/ 141128750 h 154"/>
              <a:gd name="T4" fmla="*/ 40322500 w 126"/>
              <a:gd name="T5" fmla="*/ 126007813 h 154"/>
              <a:gd name="T6" fmla="*/ 45362813 w 126"/>
              <a:gd name="T7" fmla="*/ 110886875 h 154"/>
              <a:gd name="T8" fmla="*/ 60483750 w 126"/>
              <a:gd name="T9" fmla="*/ 80645000 h 154"/>
              <a:gd name="T10" fmla="*/ 65524063 w 126"/>
              <a:gd name="T11" fmla="*/ 65524063 h 154"/>
              <a:gd name="T12" fmla="*/ 95765938 w 126"/>
              <a:gd name="T13" fmla="*/ 75604688 h 154"/>
              <a:gd name="T14" fmla="*/ 105846563 w 126"/>
              <a:gd name="T15" fmla="*/ 70564375 h 154"/>
              <a:gd name="T16" fmla="*/ 126007813 w 126"/>
              <a:gd name="T17" fmla="*/ 55443438 h 154"/>
              <a:gd name="T18" fmla="*/ 156249688 w 126"/>
              <a:gd name="T19" fmla="*/ 70564375 h 154"/>
              <a:gd name="T20" fmla="*/ 126007813 w 126"/>
              <a:gd name="T21" fmla="*/ 50403125 h 154"/>
              <a:gd name="T22" fmla="*/ 115927188 w 126"/>
              <a:gd name="T23" fmla="*/ 35282188 h 154"/>
              <a:gd name="T24" fmla="*/ 110886875 w 126"/>
              <a:gd name="T25" fmla="*/ 5040313 h 154"/>
              <a:gd name="T26" fmla="*/ 100806250 w 126"/>
              <a:gd name="T27" fmla="*/ 0 h 154"/>
              <a:gd name="T28" fmla="*/ 126007813 w 126"/>
              <a:gd name="T29" fmla="*/ 5040313 h 154"/>
              <a:gd name="T30" fmla="*/ 156249688 w 126"/>
              <a:gd name="T31" fmla="*/ 10080625 h 154"/>
              <a:gd name="T32" fmla="*/ 156249688 w 126"/>
              <a:gd name="T33" fmla="*/ 25201563 h 154"/>
              <a:gd name="T34" fmla="*/ 176410938 w 126"/>
              <a:gd name="T35" fmla="*/ 25201563 h 154"/>
              <a:gd name="T36" fmla="*/ 206652813 w 126"/>
              <a:gd name="T37" fmla="*/ 30241875 h 154"/>
              <a:gd name="T38" fmla="*/ 196572188 w 126"/>
              <a:gd name="T39" fmla="*/ 50403125 h 154"/>
              <a:gd name="T40" fmla="*/ 196572188 w 126"/>
              <a:gd name="T41" fmla="*/ 60483750 h 154"/>
              <a:gd name="T42" fmla="*/ 186491563 w 126"/>
              <a:gd name="T43" fmla="*/ 80645000 h 154"/>
              <a:gd name="T44" fmla="*/ 226814063 w 126"/>
              <a:gd name="T45" fmla="*/ 95765938 h 154"/>
              <a:gd name="T46" fmla="*/ 196572188 w 126"/>
              <a:gd name="T47" fmla="*/ 110886875 h 154"/>
              <a:gd name="T48" fmla="*/ 206652813 w 126"/>
              <a:gd name="T49" fmla="*/ 136088438 h 154"/>
              <a:gd name="T50" fmla="*/ 186491563 w 126"/>
              <a:gd name="T51" fmla="*/ 151209375 h 154"/>
              <a:gd name="T52" fmla="*/ 171370625 w 126"/>
              <a:gd name="T53" fmla="*/ 176410938 h 154"/>
              <a:gd name="T54" fmla="*/ 171370625 w 126"/>
              <a:gd name="T55" fmla="*/ 191531875 h 154"/>
              <a:gd name="T56" fmla="*/ 166330313 w 126"/>
              <a:gd name="T57" fmla="*/ 196572188 h 154"/>
              <a:gd name="T58" fmla="*/ 166330313 w 126"/>
              <a:gd name="T59" fmla="*/ 206652813 h 154"/>
              <a:gd name="T60" fmla="*/ 176410938 w 126"/>
              <a:gd name="T61" fmla="*/ 221773750 h 154"/>
              <a:gd name="T62" fmla="*/ 196572188 w 126"/>
              <a:gd name="T63" fmla="*/ 226814063 h 154"/>
              <a:gd name="T64" fmla="*/ 216733438 w 126"/>
              <a:gd name="T65" fmla="*/ 221773750 h 154"/>
              <a:gd name="T66" fmla="*/ 241935000 w 126"/>
              <a:gd name="T67" fmla="*/ 226814063 h 154"/>
              <a:gd name="T68" fmla="*/ 262096250 w 126"/>
              <a:gd name="T69" fmla="*/ 246975313 h 154"/>
              <a:gd name="T70" fmla="*/ 272176875 w 126"/>
              <a:gd name="T71" fmla="*/ 277217188 h 154"/>
              <a:gd name="T72" fmla="*/ 302418750 w 126"/>
              <a:gd name="T73" fmla="*/ 297378438 h 154"/>
              <a:gd name="T74" fmla="*/ 317539688 w 126"/>
              <a:gd name="T75" fmla="*/ 317539688 h 154"/>
              <a:gd name="T76" fmla="*/ 302418750 w 126"/>
              <a:gd name="T77" fmla="*/ 327620313 h 154"/>
              <a:gd name="T78" fmla="*/ 282257500 w 126"/>
              <a:gd name="T79" fmla="*/ 352821875 h 154"/>
              <a:gd name="T80" fmla="*/ 287297813 w 126"/>
              <a:gd name="T81" fmla="*/ 378023438 h 154"/>
              <a:gd name="T82" fmla="*/ 257055938 w 126"/>
              <a:gd name="T83" fmla="*/ 367942813 h 154"/>
              <a:gd name="T84" fmla="*/ 231854375 w 126"/>
              <a:gd name="T85" fmla="*/ 372983125 h 154"/>
              <a:gd name="T86" fmla="*/ 201612500 w 126"/>
              <a:gd name="T87" fmla="*/ 378023438 h 154"/>
              <a:gd name="T88" fmla="*/ 181451250 w 126"/>
              <a:gd name="T89" fmla="*/ 372983125 h 154"/>
              <a:gd name="T90" fmla="*/ 161290000 w 126"/>
              <a:gd name="T91" fmla="*/ 378023438 h 154"/>
              <a:gd name="T92" fmla="*/ 141128750 w 126"/>
              <a:gd name="T93" fmla="*/ 372983125 h 154"/>
              <a:gd name="T94" fmla="*/ 110886875 w 126"/>
              <a:gd name="T95" fmla="*/ 367942813 h 154"/>
              <a:gd name="T96" fmla="*/ 105846563 w 126"/>
              <a:gd name="T97" fmla="*/ 367942813 h 154"/>
              <a:gd name="T98" fmla="*/ 85685313 w 126"/>
              <a:gd name="T99" fmla="*/ 372983125 h 154"/>
              <a:gd name="T100" fmla="*/ 65524063 w 126"/>
              <a:gd name="T101" fmla="*/ 372983125 h 154"/>
              <a:gd name="T102" fmla="*/ 65524063 w 126"/>
              <a:gd name="T103" fmla="*/ 347781563 h 154"/>
              <a:gd name="T104" fmla="*/ 75604688 w 126"/>
              <a:gd name="T105" fmla="*/ 322580000 h 154"/>
              <a:gd name="T106" fmla="*/ 85685313 w 126"/>
              <a:gd name="T107" fmla="*/ 297378438 h 154"/>
              <a:gd name="T108" fmla="*/ 50403125 w 126"/>
              <a:gd name="T109" fmla="*/ 292338125 h 154"/>
              <a:gd name="T110" fmla="*/ 25201563 w 126"/>
              <a:gd name="T111" fmla="*/ 282257500 h 154"/>
              <a:gd name="T112" fmla="*/ 20161250 w 126"/>
              <a:gd name="T113" fmla="*/ 262096250 h 154"/>
              <a:gd name="T114" fmla="*/ 10080625 w 126"/>
              <a:gd name="T115" fmla="*/ 236894688 h 154"/>
              <a:gd name="T116" fmla="*/ 10080625 w 126"/>
              <a:gd name="T117" fmla="*/ 216733438 h 154"/>
              <a:gd name="T118" fmla="*/ 5040313 w 126"/>
              <a:gd name="T119" fmla="*/ 206652813 h 154"/>
              <a:gd name="T120" fmla="*/ 10080625 w 126"/>
              <a:gd name="T121" fmla="*/ 181451250 h 15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26" h="154">
                <a:moveTo>
                  <a:pt x="0" y="64"/>
                </a:moveTo>
                <a:lnTo>
                  <a:pt x="2" y="62"/>
                </a:lnTo>
                <a:lnTo>
                  <a:pt x="0" y="62"/>
                </a:lnTo>
                <a:lnTo>
                  <a:pt x="2" y="62"/>
                </a:lnTo>
                <a:lnTo>
                  <a:pt x="4" y="62"/>
                </a:lnTo>
                <a:lnTo>
                  <a:pt x="4" y="60"/>
                </a:lnTo>
                <a:lnTo>
                  <a:pt x="6" y="62"/>
                </a:lnTo>
                <a:lnTo>
                  <a:pt x="8" y="62"/>
                </a:lnTo>
                <a:lnTo>
                  <a:pt x="10" y="62"/>
                </a:lnTo>
                <a:lnTo>
                  <a:pt x="10" y="60"/>
                </a:lnTo>
                <a:lnTo>
                  <a:pt x="12" y="60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6" y="56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6" y="46"/>
                </a:lnTo>
                <a:lnTo>
                  <a:pt x="18" y="46"/>
                </a:lnTo>
                <a:lnTo>
                  <a:pt x="18" y="44"/>
                </a:lnTo>
                <a:lnTo>
                  <a:pt x="20" y="42"/>
                </a:lnTo>
                <a:lnTo>
                  <a:pt x="20" y="40"/>
                </a:lnTo>
                <a:lnTo>
                  <a:pt x="22" y="38"/>
                </a:lnTo>
                <a:lnTo>
                  <a:pt x="22" y="36"/>
                </a:lnTo>
                <a:lnTo>
                  <a:pt x="22" y="34"/>
                </a:lnTo>
                <a:lnTo>
                  <a:pt x="22" y="32"/>
                </a:lnTo>
                <a:lnTo>
                  <a:pt x="24" y="32"/>
                </a:lnTo>
                <a:lnTo>
                  <a:pt x="22" y="32"/>
                </a:lnTo>
                <a:lnTo>
                  <a:pt x="20" y="32"/>
                </a:lnTo>
                <a:lnTo>
                  <a:pt x="18" y="30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8" y="24"/>
                </a:lnTo>
                <a:lnTo>
                  <a:pt x="30" y="24"/>
                </a:lnTo>
                <a:lnTo>
                  <a:pt x="32" y="24"/>
                </a:lnTo>
                <a:lnTo>
                  <a:pt x="36" y="28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38" y="28"/>
                </a:lnTo>
                <a:lnTo>
                  <a:pt x="38" y="26"/>
                </a:lnTo>
                <a:lnTo>
                  <a:pt x="40" y="28"/>
                </a:lnTo>
                <a:lnTo>
                  <a:pt x="42" y="28"/>
                </a:lnTo>
                <a:lnTo>
                  <a:pt x="42" y="30"/>
                </a:lnTo>
                <a:lnTo>
                  <a:pt x="42" y="32"/>
                </a:lnTo>
                <a:lnTo>
                  <a:pt x="42" y="30"/>
                </a:lnTo>
                <a:lnTo>
                  <a:pt x="42" y="28"/>
                </a:lnTo>
                <a:lnTo>
                  <a:pt x="42" y="26"/>
                </a:lnTo>
                <a:lnTo>
                  <a:pt x="42" y="24"/>
                </a:lnTo>
                <a:lnTo>
                  <a:pt x="44" y="22"/>
                </a:lnTo>
                <a:lnTo>
                  <a:pt x="46" y="22"/>
                </a:lnTo>
                <a:lnTo>
                  <a:pt x="48" y="22"/>
                </a:lnTo>
                <a:lnTo>
                  <a:pt x="50" y="22"/>
                </a:lnTo>
                <a:lnTo>
                  <a:pt x="52" y="22"/>
                </a:lnTo>
                <a:lnTo>
                  <a:pt x="54" y="24"/>
                </a:lnTo>
                <a:lnTo>
                  <a:pt x="56" y="24"/>
                </a:lnTo>
                <a:lnTo>
                  <a:pt x="58" y="26"/>
                </a:lnTo>
                <a:lnTo>
                  <a:pt x="60" y="28"/>
                </a:lnTo>
                <a:lnTo>
                  <a:pt x="62" y="28"/>
                </a:lnTo>
                <a:lnTo>
                  <a:pt x="60" y="28"/>
                </a:lnTo>
                <a:lnTo>
                  <a:pt x="58" y="26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0" y="20"/>
                </a:lnTo>
                <a:lnTo>
                  <a:pt x="48" y="20"/>
                </a:lnTo>
                <a:lnTo>
                  <a:pt x="48" y="18"/>
                </a:lnTo>
                <a:lnTo>
                  <a:pt x="50" y="18"/>
                </a:lnTo>
                <a:lnTo>
                  <a:pt x="48" y="16"/>
                </a:lnTo>
                <a:lnTo>
                  <a:pt x="46" y="16"/>
                </a:lnTo>
                <a:lnTo>
                  <a:pt x="46" y="14"/>
                </a:lnTo>
                <a:lnTo>
                  <a:pt x="48" y="12"/>
                </a:lnTo>
                <a:lnTo>
                  <a:pt x="46" y="14"/>
                </a:lnTo>
                <a:lnTo>
                  <a:pt x="44" y="12"/>
                </a:lnTo>
                <a:lnTo>
                  <a:pt x="46" y="10"/>
                </a:lnTo>
                <a:lnTo>
                  <a:pt x="48" y="10"/>
                </a:lnTo>
                <a:lnTo>
                  <a:pt x="50" y="8"/>
                </a:lnTo>
                <a:lnTo>
                  <a:pt x="48" y="8"/>
                </a:lnTo>
                <a:lnTo>
                  <a:pt x="46" y="6"/>
                </a:lnTo>
                <a:lnTo>
                  <a:pt x="44" y="4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8" y="4"/>
                </a:lnTo>
                <a:lnTo>
                  <a:pt x="38" y="2"/>
                </a:lnTo>
                <a:lnTo>
                  <a:pt x="40" y="0"/>
                </a:lnTo>
                <a:lnTo>
                  <a:pt x="40" y="2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4" y="6"/>
                </a:lnTo>
                <a:lnTo>
                  <a:pt x="66" y="6"/>
                </a:lnTo>
                <a:lnTo>
                  <a:pt x="64" y="8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10"/>
                </a:lnTo>
                <a:lnTo>
                  <a:pt x="66" y="12"/>
                </a:lnTo>
                <a:lnTo>
                  <a:pt x="68" y="12"/>
                </a:lnTo>
                <a:lnTo>
                  <a:pt x="68" y="10"/>
                </a:lnTo>
                <a:lnTo>
                  <a:pt x="70" y="10"/>
                </a:lnTo>
                <a:lnTo>
                  <a:pt x="72" y="12"/>
                </a:lnTo>
                <a:lnTo>
                  <a:pt x="74" y="12"/>
                </a:lnTo>
                <a:lnTo>
                  <a:pt x="76" y="12"/>
                </a:lnTo>
                <a:lnTo>
                  <a:pt x="78" y="12"/>
                </a:lnTo>
                <a:lnTo>
                  <a:pt x="80" y="12"/>
                </a:lnTo>
                <a:lnTo>
                  <a:pt x="82" y="12"/>
                </a:lnTo>
                <a:lnTo>
                  <a:pt x="82" y="14"/>
                </a:lnTo>
                <a:lnTo>
                  <a:pt x="80" y="16"/>
                </a:lnTo>
                <a:lnTo>
                  <a:pt x="78" y="18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78" y="22"/>
                </a:lnTo>
                <a:lnTo>
                  <a:pt x="76" y="22"/>
                </a:lnTo>
                <a:lnTo>
                  <a:pt x="76" y="24"/>
                </a:lnTo>
                <a:lnTo>
                  <a:pt x="78" y="24"/>
                </a:lnTo>
                <a:lnTo>
                  <a:pt x="80" y="26"/>
                </a:lnTo>
                <a:lnTo>
                  <a:pt x="80" y="28"/>
                </a:lnTo>
                <a:lnTo>
                  <a:pt x="78" y="28"/>
                </a:lnTo>
                <a:lnTo>
                  <a:pt x="76" y="30"/>
                </a:lnTo>
                <a:lnTo>
                  <a:pt x="74" y="30"/>
                </a:lnTo>
                <a:lnTo>
                  <a:pt x="74" y="32"/>
                </a:lnTo>
                <a:lnTo>
                  <a:pt x="76" y="32"/>
                </a:lnTo>
                <a:lnTo>
                  <a:pt x="78" y="34"/>
                </a:lnTo>
                <a:lnTo>
                  <a:pt x="80" y="34"/>
                </a:lnTo>
                <a:lnTo>
                  <a:pt x="82" y="36"/>
                </a:lnTo>
                <a:lnTo>
                  <a:pt x="84" y="36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88" y="40"/>
                </a:lnTo>
                <a:lnTo>
                  <a:pt x="86" y="40"/>
                </a:lnTo>
                <a:lnTo>
                  <a:pt x="84" y="42"/>
                </a:lnTo>
                <a:lnTo>
                  <a:pt x="84" y="40"/>
                </a:lnTo>
                <a:lnTo>
                  <a:pt x="82" y="40"/>
                </a:lnTo>
                <a:lnTo>
                  <a:pt x="80" y="42"/>
                </a:lnTo>
                <a:lnTo>
                  <a:pt x="78" y="42"/>
                </a:lnTo>
                <a:lnTo>
                  <a:pt x="76" y="42"/>
                </a:lnTo>
                <a:lnTo>
                  <a:pt x="78" y="44"/>
                </a:lnTo>
                <a:lnTo>
                  <a:pt x="78" y="46"/>
                </a:lnTo>
                <a:lnTo>
                  <a:pt x="80" y="46"/>
                </a:lnTo>
                <a:lnTo>
                  <a:pt x="80" y="48"/>
                </a:lnTo>
                <a:lnTo>
                  <a:pt x="80" y="50"/>
                </a:lnTo>
                <a:lnTo>
                  <a:pt x="82" y="52"/>
                </a:lnTo>
                <a:lnTo>
                  <a:pt x="82" y="54"/>
                </a:lnTo>
                <a:lnTo>
                  <a:pt x="80" y="56"/>
                </a:lnTo>
                <a:lnTo>
                  <a:pt x="78" y="58"/>
                </a:lnTo>
                <a:lnTo>
                  <a:pt x="76" y="58"/>
                </a:lnTo>
                <a:lnTo>
                  <a:pt x="74" y="58"/>
                </a:lnTo>
                <a:lnTo>
                  <a:pt x="74" y="60"/>
                </a:lnTo>
                <a:lnTo>
                  <a:pt x="74" y="62"/>
                </a:lnTo>
                <a:lnTo>
                  <a:pt x="76" y="64"/>
                </a:lnTo>
                <a:lnTo>
                  <a:pt x="76" y="66"/>
                </a:lnTo>
                <a:lnTo>
                  <a:pt x="74" y="66"/>
                </a:lnTo>
                <a:lnTo>
                  <a:pt x="74" y="68"/>
                </a:lnTo>
                <a:lnTo>
                  <a:pt x="72" y="66"/>
                </a:lnTo>
                <a:lnTo>
                  <a:pt x="70" y="68"/>
                </a:lnTo>
                <a:lnTo>
                  <a:pt x="68" y="68"/>
                </a:lnTo>
                <a:lnTo>
                  <a:pt x="68" y="70"/>
                </a:lnTo>
                <a:lnTo>
                  <a:pt x="66" y="70"/>
                </a:lnTo>
                <a:lnTo>
                  <a:pt x="64" y="70"/>
                </a:lnTo>
                <a:lnTo>
                  <a:pt x="64" y="72"/>
                </a:lnTo>
                <a:lnTo>
                  <a:pt x="66" y="74"/>
                </a:lnTo>
                <a:lnTo>
                  <a:pt x="68" y="74"/>
                </a:lnTo>
                <a:lnTo>
                  <a:pt x="68" y="76"/>
                </a:lnTo>
                <a:lnTo>
                  <a:pt x="66" y="78"/>
                </a:lnTo>
                <a:lnTo>
                  <a:pt x="68" y="78"/>
                </a:lnTo>
                <a:lnTo>
                  <a:pt x="66" y="78"/>
                </a:lnTo>
                <a:lnTo>
                  <a:pt x="66" y="80"/>
                </a:lnTo>
                <a:lnTo>
                  <a:pt x="64" y="80"/>
                </a:lnTo>
                <a:lnTo>
                  <a:pt x="66" y="82"/>
                </a:lnTo>
                <a:lnTo>
                  <a:pt x="64" y="82"/>
                </a:lnTo>
                <a:lnTo>
                  <a:pt x="64" y="84"/>
                </a:lnTo>
                <a:lnTo>
                  <a:pt x="62" y="86"/>
                </a:lnTo>
                <a:lnTo>
                  <a:pt x="64" y="86"/>
                </a:lnTo>
                <a:lnTo>
                  <a:pt x="66" y="86"/>
                </a:lnTo>
                <a:lnTo>
                  <a:pt x="66" y="88"/>
                </a:lnTo>
                <a:lnTo>
                  <a:pt x="68" y="88"/>
                </a:lnTo>
                <a:lnTo>
                  <a:pt x="70" y="88"/>
                </a:lnTo>
                <a:lnTo>
                  <a:pt x="70" y="90"/>
                </a:lnTo>
                <a:lnTo>
                  <a:pt x="72" y="90"/>
                </a:lnTo>
                <a:lnTo>
                  <a:pt x="74" y="92"/>
                </a:lnTo>
                <a:lnTo>
                  <a:pt x="74" y="94"/>
                </a:lnTo>
                <a:lnTo>
                  <a:pt x="76" y="94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lnTo>
                  <a:pt x="80" y="90"/>
                </a:lnTo>
                <a:lnTo>
                  <a:pt x="82" y="92"/>
                </a:lnTo>
                <a:lnTo>
                  <a:pt x="84" y="94"/>
                </a:lnTo>
                <a:lnTo>
                  <a:pt x="84" y="92"/>
                </a:lnTo>
                <a:lnTo>
                  <a:pt x="84" y="90"/>
                </a:lnTo>
                <a:lnTo>
                  <a:pt x="86" y="88"/>
                </a:lnTo>
                <a:lnTo>
                  <a:pt x="88" y="90"/>
                </a:lnTo>
                <a:lnTo>
                  <a:pt x="90" y="90"/>
                </a:lnTo>
                <a:lnTo>
                  <a:pt x="92" y="90"/>
                </a:lnTo>
                <a:lnTo>
                  <a:pt x="94" y="90"/>
                </a:lnTo>
                <a:lnTo>
                  <a:pt x="96" y="90"/>
                </a:lnTo>
                <a:lnTo>
                  <a:pt x="98" y="92"/>
                </a:lnTo>
                <a:lnTo>
                  <a:pt x="98" y="94"/>
                </a:lnTo>
                <a:lnTo>
                  <a:pt x="100" y="94"/>
                </a:lnTo>
                <a:lnTo>
                  <a:pt x="100" y="96"/>
                </a:lnTo>
                <a:lnTo>
                  <a:pt x="102" y="98"/>
                </a:lnTo>
                <a:lnTo>
                  <a:pt x="104" y="98"/>
                </a:lnTo>
                <a:lnTo>
                  <a:pt x="104" y="100"/>
                </a:lnTo>
                <a:lnTo>
                  <a:pt x="104" y="102"/>
                </a:lnTo>
                <a:lnTo>
                  <a:pt x="102" y="104"/>
                </a:lnTo>
                <a:lnTo>
                  <a:pt x="104" y="104"/>
                </a:lnTo>
                <a:lnTo>
                  <a:pt x="104" y="106"/>
                </a:lnTo>
                <a:lnTo>
                  <a:pt x="106" y="110"/>
                </a:lnTo>
                <a:lnTo>
                  <a:pt x="108" y="110"/>
                </a:lnTo>
                <a:lnTo>
                  <a:pt x="110" y="112"/>
                </a:lnTo>
                <a:lnTo>
                  <a:pt x="112" y="112"/>
                </a:lnTo>
                <a:lnTo>
                  <a:pt x="114" y="114"/>
                </a:lnTo>
                <a:lnTo>
                  <a:pt x="116" y="116"/>
                </a:lnTo>
                <a:lnTo>
                  <a:pt x="118" y="116"/>
                </a:lnTo>
                <a:lnTo>
                  <a:pt x="120" y="118"/>
                </a:lnTo>
                <a:lnTo>
                  <a:pt x="122" y="120"/>
                </a:lnTo>
                <a:lnTo>
                  <a:pt x="124" y="122"/>
                </a:lnTo>
                <a:lnTo>
                  <a:pt x="126" y="122"/>
                </a:lnTo>
                <a:lnTo>
                  <a:pt x="126" y="124"/>
                </a:lnTo>
                <a:lnTo>
                  <a:pt x="126" y="126"/>
                </a:lnTo>
                <a:lnTo>
                  <a:pt x="124" y="128"/>
                </a:lnTo>
                <a:lnTo>
                  <a:pt x="122" y="128"/>
                </a:lnTo>
                <a:lnTo>
                  <a:pt x="120" y="128"/>
                </a:lnTo>
                <a:lnTo>
                  <a:pt x="120" y="130"/>
                </a:lnTo>
                <a:lnTo>
                  <a:pt x="120" y="132"/>
                </a:lnTo>
                <a:lnTo>
                  <a:pt x="118" y="132"/>
                </a:lnTo>
                <a:lnTo>
                  <a:pt x="116" y="132"/>
                </a:lnTo>
                <a:lnTo>
                  <a:pt x="114" y="134"/>
                </a:lnTo>
                <a:lnTo>
                  <a:pt x="110" y="136"/>
                </a:lnTo>
                <a:lnTo>
                  <a:pt x="110" y="138"/>
                </a:lnTo>
                <a:lnTo>
                  <a:pt x="110" y="140"/>
                </a:lnTo>
                <a:lnTo>
                  <a:pt x="112" y="140"/>
                </a:lnTo>
                <a:lnTo>
                  <a:pt x="114" y="142"/>
                </a:lnTo>
                <a:lnTo>
                  <a:pt x="112" y="142"/>
                </a:lnTo>
                <a:lnTo>
                  <a:pt x="112" y="144"/>
                </a:lnTo>
                <a:lnTo>
                  <a:pt x="114" y="146"/>
                </a:lnTo>
                <a:lnTo>
                  <a:pt x="114" y="148"/>
                </a:lnTo>
                <a:lnTo>
                  <a:pt x="114" y="150"/>
                </a:lnTo>
                <a:lnTo>
                  <a:pt x="112" y="150"/>
                </a:lnTo>
                <a:lnTo>
                  <a:pt x="112" y="148"/>
                </a:lnTo>
                <a:lnTo>
                  <a:pt x="110" y="148"/>
                </a:lnTo>
                <a:lnTo>
                  <a:pt x="110" y="146"/>
                </a:lnTo>
                <a:lnTo>
                  <a:pt x="108" y="146"/>
                </a:lnTo>
                <a:lnTo>
                  <a:pt x="106" y="146"/>
                </a:lnTo>
                <a:lnTo>
                  <a:pt x="104" y="146"/>
                </a:lnTo>
                <a:lnTo>
                  <a:pt x="102" y="146"/>
                </a:lnTo>
                <a:lnTo>
                  <a:pt x="100" y="146"/>
                </a:lnTo>
                <a:lnTo>
                  <a:pt x="98" y="146"/>
                </a:lnTo>
                <a:lnTo>
                  <a:pt x="96" y="146"/>
                </a:lnTo>
                <a:lnTo>
                  <a:pt x="94" y="148"/>
                </a:lnTo>
                <a:lnTo>
                  <a:pt x="92" y="148"/>
                </a:lnTo>
                <a:lnTo>
                  <a:pt x="90" y="148"/>
                </a:lnTo>
                <a:lnTo>
                  <a:pt x="88" y="150"/>
                </a:lnTo>
                <a:lnTo>
                  <a:pt x="86" y="150"/>
                </a:lnTo>
                <a:lnTo>
                  <a:pt x="86" y="152"/>
                </a:lnTo>
                <a:lnTo>
                  <a:pt x="84" y="152"/>
                </a:lnTo>
                <a:lnTo>
                  <a:pt x="84" y="150"/>
                </a:lnTo>
                <a:lnTo>
                  <a:pt x="82" y="152"/>
                </a:lnTo>
                <a:lnTo>
                  <a:pt x="80" y="150"/>
                </a:lnTo>
                <a:lnTo>
                  <a:pt x="78" y="150"/>
                </a:lnTo>
                <a:lnTo>
                  <a:pt x="80" y="148"/>
                </a:lnTo>
                <a:lnTo>
                  <a:pt x="78" y="148"/>
                </a:lnTo>
                <a:lnTo>
                  <a:pt x="76" y="148"/>
                </a:lnTo>
                <a:lnTo>
                  <a:pt x="74" y="148"/>
                </a:lnTo>
                <a:lnTo>
                  <a:pt x="72" y="148"/>
                </a:lnTo>
                <a:lnTo>
                  <a:pt x="72" y="150"/>
                </a:lnTo>
                <a:lnTo>
                  <a:pt x="70" y="152"/>
                </a:lnTo>
                <a:lnTo>
                  <a:pt x="70" y="154"/>
                </a:lnTo>
                <a:lnTo>
                  <a:pt x="68" y="154"/>
                </a:lnTo>
                <a:lnTo>
                  <a:pt x="68" y="152"/>
                </a:lnTo>
                <a:lnTo>
                  <a:pt x="66" y="152"/>
                </a:lnTo>
                <a:lnTo>
                  <a:pt x="64" y="150"/>
                </a:lnTo>
                <a:lnTo>
                  <a:pt x="64" y="148"/>
                </a:lnTo>
                <a:lnTo>
                  <a:pt x="62" y="148"/>
                </a:lnTo>
                <a:lnTo>
                  <a:pt x="60" y="148"/>
                </a:lnTo>
                <a:lnTo>
                  <a:pt x="58" y="148"/>
                </a:lnTo>
                <a:lnTo>
                  <a:pt x="56" y="148"/>
                </a:lnTo>
                <a:lnTo>
                  <a:pt x="56" y="146"/>
                </a:lnTo>
                <a:lnTo>
                  <a:pt x="54" y="146"/>
                </a:lnTo>
                <a:lnTo>
                  <a:pt x="52" y="146"/>
                </a:lnTo>
                <a:lnTo>
                  <a:pt x="50" y="146"/>
                </a:lnTo>
                <a:lnTo>
                  <a:pt x="48" y="146"/>
                </a:lnTo>
                <a:lnTo>
                  <a:pt x="46" y="146"/>
                </a:lnTo>
                <a:lnTo>
                  <a:pt x="44" y="146"/>
                </a:lnTo>
                <a:lnTo>
                  <a:pt x="44" y="144"/>
                </a:lnTo>
                <a:lnTo>
                  <a:pt x="42" y="142"/>
                </a:lnTo>
                <a:lnTo>
                  <a:pt x="40" y="144"/>
                </a:lnTo>
                <a:lnTo>
                  <a:pt x="40" y="146"/>
                </a:lnTo>
                <a:lnTo>
                  <a:pt x="42" y="146"/>
                </a:lnTo>
                <a:lnTo>
                  <a:pt x="42" y="148"/>
                </a:lnTo>
                <a:lnTo>
                  <a:pt x="42" y="146"/>
                </a:lnTo>
                <a:lnTo>
                  <a:pt x="40" y="148"/>
                </a:lnTo>
                <a:lnTo>
                  <a:pt x="38" y="148"/>
                </a:lnTo>
                <a:lnTo>
                  <a:pt x="36" y="146"/>
                </a:lnTo>
                <a:lnTo>
                  <a:pt x="34" y="148"/>
                </a:lnTo>
                <a:lnTo>
                  <a:pt x="32" y="148"/>
                </a:lnTo>
                <a:lnTo>
                  <a:pt x="30" y="148"/>
                </a:lnTo>
                <a:lnTo>
                  <a:pt x="28" y="148"/>
                </a:lnTo>
                <a:lnTo>
                  <a:pt x="26" y="148"/>
                </a:lnTo>
                <a:lnTo>
                  <a:pt x="26" y="146"/>
                </a:lnTo>
                <a:lnTo>
                  <a:pt x="26" y="148"/>
                </a:lnTo>
                <a:lnTo>
                  <a:pt x="26" y="146"/>
                </a:lnTo>
                <a:lnTo>
                  <a:pt x="24" y="146"/>
                </a:lnTo>
                <a:lnTo>
                  <a:pt x="24" y="144"/>
                </a:lnTo>
                <a:lnTo>
                  <a:pt x="26" y="142"/>
                </a:lnTo>
                <a:lnTo>
                  <a:pt x="26" y="140"/>
                </a:lnTo>
                <a:lnTo>
                  <a:pt x="26" y="138"/>
                </a:lnTo>
                <a:lnTo>
                  <a:pt x="26" y="136"/>
                </a:lnTo>
                <a:lnTo>
                  <a:pt x="26" y="134"/>
                </a:lnTo>
                <a:lnTo>
                  <a:pt x="28" y="132"/>
                </a:lnTo>
                <a:lnTo>
                  <a:pt x="28" y="130"/>
                </a:lnTo>
                <a:lnTo>
                  <a:pt x="30" y="128"/>
                </a:lnTo>
                <a:lnTo>
                  <a:pt x="30" y="126"/>
                </a:lnTo>
                <a:lnTo>
                  <a:pt x="32" y="124"/>
                </a:lnTo>
                <a:lnTo>
                  <a:pt x="34" y="122"/>
                </a:lnTo>
                <a:lnTo>
                  <a:pt x="36" y="120"/>
                </a:lnTo>
                <a:lnTo>
                  <a:pt x="34" y="118"/>
                </a:lnTo>
                <a:lnTo>
                  <a:pt x="32" y="118"/>
                </a:lnTo>
                <a:lnTo>
                  <a:pt x="28" y="118"/>
                </a:lnTo>
                <a:lnTo>
                  <a:pt x="26" y="118"/>
                </a:lnTo>
                <a:lnTo>
                  <a:pt x="24" y="116"/>
                </a:lnTo>
                <a:lnTo>
                  <a:pt x="22" y="116"/>
                </a:lnTo>
                <a:lnTo>
                  <a:pt x="20" y="116"/>
                </a:lnTo>
                <a:lnTo>
                  <a:pt x="18" y="116"/>
                </a:lnTo>
                <a:lnTo>
                  <a:pt x="16" y="114"/>
                </a:lnTo>
                <a:lnTo>
                  <a:pt x="14" y="116"/>
                </a:lnTo>
                <a:lnTo>
                  <a:pt x="12" y="114"/>
                </a:lnTo>
                <a:lnTo>
                  <a:pt x="10" y="112"/>
                </a:lnTo>
                <a:lnTo>
                  <a:pt x="8" y="110"/>
                </a:lnTo>
                <a:lnTo>
                  <a:pt x="6" y="110"/>
                </a:lnTo>
                <a:lnTo>
                  <a:pt x="6" y="108"/>
                </a:lnTo>
                <a:lnTo>
                  <a:pt x="6" y="106"/>
                </a:lnTo>
                <a:lnTo>
                  <a:pt x="8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2"/>
                </a:lnTo>
                <a:lnTo>
                  <a:pt x="4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6" y="92"/>
                </a:lnTo>
                <a:lnTo>
                  <a:pt x="8" y="92"/>
                </a:lnTo>
                <a:lnTo>
                  <a:pt x="6" y="90"/>
                </a:lnTo>
                <a:lnTo>
                  <a:pt x="6" y="88"/>
                </a:lnTo>
                <a:lnTo>
                  <a:pt x="4" y="88"/>
                </a:lnTo>
                <a:lnTo>
                  <a:pt x="6" y="86"/>
                </a:lnTo>
                <a:lnTo>
                  <a:pt x="4" y="86"/>
                </a:lnTo>
                <a:lnTo>
                  <a:pt x="4" y="84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0" y="78"/>
                </a:lnTo>
                <a:lnTo>
                  <a:pt x="2" y="76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6" y="70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2" y="64"/>
                </a:lnTo>
                <a:lnTo>
                  <a:pt x="0" y="6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1" name="Freeform 2405">
            <a:extLst>
              <a:ext uri="{FF2B5EF4-FFF2-40B4-BE49-F238E27FC236}">
                <a16:creationId xmlns:a16="http://schemas.microsoft.com/office/drawing/2014/main" id="{6EB1D5E9-9415-4777-AC05-B4D3F96622C0}"/>
              </a:ext>
            </a:extLst>
          </p:cNvPr>
          <p:cNvSpPr>
            <a:spLocks/>
          </p:cNvSpPr>
          <p:nvPr/>
        </p:nvSpPr>
        <p:spPr bwMode="auto">
          <a:xfrm>
            <a:off x="4397377" y="2141539"/>
            <a:ext cx="200025" cy="244475"/>
          </a:xfrm>
          <a:custGeom>
            <a:avLst/>
            <a:gdLst>
              <a:gd name="T0" fmla="*/ 15120938 w 126"/>
              <a:gd name="T1" fmla="*/ 156249688 h 154"/>
              <a:gd name="T2" fmla="*/ 40322500 w 126"/>
              <a:gd name="T3" fmla="*/ 141128750 h 154"/>
              <a:gd name="T4" fmla="*/ 40322500 w 126"/>
              <a:gd name="T5" fmla="*/ 126007813 h 154"/>
              <a:gd name="T6" fmla="*/ 45362813 w 126"/>
              <a:gd name="T7" fmla="*/ 110886875 h 154"/>
              <a:gd name="T8" fmla="*/ 60483750 w 126"/>
              <a:gd name="T9" fmla="*/ 80645000 h 154"/>
              <a:gd name="T10" fmla="*/ 65524063 w 126"/>
              <a:gd name="T11" fmla="*/ 65524063 h 154"/>
              <a:gd name="T12" fmla="*/ 95765938 w 126"/>
              <a:gd name="T13" fmla="*/ 75604688 h 154"/>
              <a:gd name="T14" fmla="*/ 105846563 w 126"/>
              <a:gd name="T15" fmla="*/ 70564375 h 154"/>
              <a:gd name="T16" fmla="*/ 126007813 w 126"/>
              <a:gd name="T17" fmla="*/ 55443438 h 154"/>
              <a:gd name="T18" fmla="*/ 156249688 w 126"/>
              <a:gd name="T19" fmla="*/ 70564375 h 154"/>
              <a:gd name="T20" fmla="*/ 126007813 w 126"/>
              <a:gd name="T21" fmla="*/ 50403125 h 154"/>
              <a:gd name="T22" fmla="*/ 115927188 w 126"/>
              <a:gd name="T23" fmla="*/ 35282188 h 154"/>
              <a:gd name="T24" fmla="*/ 110886875 w 126"/>
              <a:gd name="T25" fmla="*/ 5040313 h 154"/>
              <a:gd name="T26" fmla="*/ 100806250 w 126"/>
              <a:gd name="T27" fmla="*/ 0 h 154"/>
              <a:gd name="T28" fmla="*/ 126007813 w 126"/>
              <a:gd name="T29" fmla="*/ 5040313 h 154"/>
              <a:gd name="T30" fmla="*/ 156249688 w 126"/>
              <a:gd name="T31" fmla="*/ 10080625 h 154"/>
              <a:gd name="T32" fmla="*/ 156249688 w 126"/>
              <a:gd name="T33" fmla="*/ 25201563 h 154"/>
              <a:gd name="T34" fmla="*/ 176410938 w 126"/>
              <a:gd name="T35" fmla="*/ 25201563 h 154"/>
              <a:gd name="T36" fmla="*/ 206652813 w 126"/>
              <a:gd name="T37" fmla="*/ 30241875 h 154"/>
              <a:gd name="T38" fmla="*/ 196572188 w 126"/>
              <a:gd name="T39" fmla="*/ 50403125 h 154"/>
              <a:gd name="T40" fmla="*/ 196572188 w 126"/>
              <a:gd name="T41" fmla="*/ 60483750 h 154"/>
              <a:gd name="T42" fmla="*/ 186491563 w 126"/>
              <a:gd name="T43" fmla="*/ 80645000 h 154"/>
              <a:gd name="T44" fmla="*/ 226814063 w 126"/>
              <a:gd name="T45" fmla="*/ 95765938 h 154"/>
              <a:gd name="T46" fmla="*/ 196572188 w 126"/>
              <a:gd name="T47" fmla="*/ 110886875 h 154"/>
              <a:gd name="T48" fmla="*/ 206652813 w 126"/>
              <a:gd name="T49" fmla="*/ 136088438 h 154"/>
              <a:gd name="T50" fmla="*/ 186491563 w 126"/>
              <a:gd name="T51" fmla="*/ 151209375 h 154"/>
              <a:gd name="T52" fmla="*/ 171370625 w 126"/>
              <a:gd name="T53" fmla="*/ 176410938 h 154"/>
              <a:gd name="T54" fmla="*/ 171370625 w 126"/>
              <a:gd name="T55" fmla="*/ 191531875 h 154"/>
              <a:gd name="T56" fmla="*/ 166330313 w 126"/>
              <a:gd name="T57" fmla="*/ 196572188 h 154"/>
              <a:gd name="T58" fmla="*/ 166330313 w 126"/>
              <a:gd name="T59" fmla="*/ 206652813 h 154"/>
              <a:gd name="T60" fmla="*/ 176410938 w 126"/>
              <a:gd name="T61" fmla="*/ 221773750 h 154"/>
              <a:gd name="T62" fmla="*/ 196572188 w 126"/>
              <a:gd name="T63" fmla="*/ 226814063 h 154"/>
              <a:gd name="T64" fmla="*/ 216733438 w 126"/>
              <a:gd name="T65" fmla="*/ 221773750 h 154"/>
              <a:gd name="T66" fmla="*/ 241935000 w 126"/>
              <a:gd name="T67" fmla="*/ 226814063 h 154"/>
              <a:gd name="T68" fmla="*/ 262096250 w 126"/>
              <a:gd name="T69" fmla="*/ 246975313 h 154"/>
              <a:gd name="T70" fmla="*/ 272176875 w 126"/>
              <a:gd name="T71" fmla="*/ 277217188 h 154"/>
              <a:gd name="T72" fmla="*/ 302418750 w 126"/>
              <a:gd name="T73" fmla="*/ 297378438 h 154"/>
              <a:gd name="T74" fmla="*/ 317539688 w 126"/>
              <a:gd name="T75" fmla="*/ 317539688 h 154"/>
              <a:gd name="T76" fmla="*/ 302418750 w 126"/>
              <a:gd name="T77" fmla="*/ 327620313 h 154"/>
              <a:gd name="T78" fmla="*/ 282257500 w 126"/>
              <a:gd name="T79" fmla="*/ 352821875 h 154"/>
              <a:gd name="T80" fmla="*/ 287297813 w 126"/>
              <a:gd name="T81" fmla="*/ 378023438 h 154"/>
              <a:gd name="T82" fmla="*/ 257055938 w 126"/>
              <a:gd name="T83" fmla="*/ 367942813 h 154"/>
              <a:gd name="T84" fmla="*/ 231854375 w 126"/>
              <a:gd name="T85" fmla="*/ 372983125 h 154"/>
              <a:gd name="T86" fmla="*/ 201612500 w 126"/>
              <a:gd name="T87" fmla="*/ 378023438 h 154"/>
              <a:gd name="T88" fmla="*/ 181451250 w 126"/>
              <a:gd name="T89" fmla="*/ 372983125 h 154"/>
              <a:gd name="T90" fmla="*/ 161290000 w 126"/>
              <a:gd name="T91" fmla="*/ 378023438 h 154"/>
              <a:gd name="T92" fmla="*/ 141128750 w 126"/>
              <a:gd name="T93" fmla="*/ 372983125 h 154"/>
              <a:gd name="T94" fmla="*/ 110886875 w 126"/>
              <a:gd name="T95" fmla="*/ 367942813 h 154"/>
              <a:gd name="T96" fmla="*/ 105846563 w 126"/>
              <a:gd name="T97" fmla="*/ 367942813 h 154"/>
              <a:gd name="T98" fmla="*/ 85685313 w 126"/>
              <a:gd name="T99" fmla="*/ 372983125 h 154"/>
              <a:gd name="T100" fmla="*/ 65524063 w 126"/>
              <a:gd name="T101" fmla="*/ 372983125 h 154"/>
              <a:gd name="T102" fmla="*/ 65524063 w 126"/>
              <a:gd name="T103" fmla="*/ 347781563 h 154"/>
              <a:gd name="T104" fmla="*/ 75604688 w 126"/>
              <a:gd name="T105" fmla="*/ 322580000 h 154"/>
              <a:gd name="T106" fmla="*/ 85685313 w 126"/>
              <a:gd name="T107" fmla="*/ 297378438 h 154"/>
              <a:gd name="T108" fmla="*/ 50403125 w 126"/>
              <a:gd name="T109" fmla="*/ 292338125 h 154"/>
              <a:gd name="T110" fmla="*/ 25201563 w 126"/>
              <a:gd name="T111" fmla="*/ 282257500 h 154"/>
              <a:gd name="T112" fmla="*/ 20161250 w 126"/>
              <a:gd name="T113" fmla="*/ 262096250 h 154"/>
              <a:gd name="T114" fmla="*/ 10080625 w 126"/>
              <a:gd name="T115" fmla="*/ 236894688 h 154"/>
              <a:gd name="T116" fmla="*/ 10080625 w 126"/>
              <a:gd name="T117" fmla="*/ 216733438 h 154"/>
              <a:gd name="T118" fmla="*/ 5040313 w 126"/>
              <a:gd name="T119" fmla="*/ 206652813 h 154"/>
              <a:gd name="T120" fmla="*/ 10080625 w 126"/>
              <a:gd name="T121" fmla="*/ 181451250 h 15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26" h="154">
                <a:moveTo>
                  <a:pt x="0" y="64"/>
                </a:moveTo>
                <a:lnTo>
                  <a:pt x="2" y="62"/>
                </a:lnTo>
                <a:lnTo>
                  <a:pt x="0" y="62"/>
                </a:lnTo>
                <a:lnTo>
                  <a:pt x="2" y="62"/>
                </a:lnTo>
                <a:lnTo>
                  <a:pt x="4" y="62"/>
                </a:lnTo>
                <a:lnTo>
                  <a:pt x="4" y="60"/>
                </a:lnTo>
                <a:lnTo>
                  <a:pt x="6" y="62"/>
                </a:lnTo>
                <a:lnTo>
                  <a:pt x="8" y="62"/>
                </a:lnTo>
                <a:lnTo>
                  <a:pt x="10" y="62"/>
                </a:lnTo>
                <a:lnTo>
                  <a:pt x="10" y="60"/>
                </a:lnTo>
                <a:lnTo>
                  <a:pt x="12" y="60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6" y="56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6" y="46"/>
                </a:lnTo>
                <a:lnTo>
                  <a:pt x="18" y="46"/>
                </a:lnTo>
                <a:lnTo>
                  <a:pt x="18" y="44"/>
                </a:lnTo>
                <a:lnTo>
                  <a:pt x="20" y="42"/>
                </a:lnTo>
                <a:lnTo>
                  <a:pt x="20" y="40"/>
                </a:lnTo>
                <a:lnTo>
                  <a:pt x="22" y="38"/>
                </a:lnTo>
                <a:lnTo>
                  <a:pt x="22" y="36"/>
                </a:lnTo>
                <a:lnTo>
                  <a:pt x="22" y="34"/>
                </a:lnTo>
                <a:lnTo>
                  <a:pt x="22" y="32"/>
                </a:lnTo>
                <a:lnTo>
                  <a:pt x="24" y="32"/>
                </a:lnTo>
                <a:lnTo>
                  <a:pt x="22" y="32"/>
                </a:lnTo>
                <a:lnTo>
                  <a:pt x="20" y="32"/>
                </a:lnTo>
                <a:lnTo>
                  <a:pt x="18" y="30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8" y="24"/>
                </a:lnTo>
                <a:lnTo>
                  <a:pt x="30" y="24"/>
                </a:lnTo>
                <a:lnTo>
                  <a:pt x="32" y="24"/>
                </a:lnTo>
                <a:lnTo>
                  <a:pt x="36" y="28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38" y="28"/>
                </a:lnTo>
                <a:lnTo>
                  <a:pt x="38" y="26"/>
                </a:lnTo>
                <a:lnTo>
                  <a:pt x="40" y="28"/>
                </a:lnTo>
                <a:lnTo>
                  <a:pt x="42" y="28"/>
                </a:lnTo>
                <a:lnTo>
                  <a:pt x="42" y="30"/>
                </a:lnTo>
                <a:lnTo>
                  <a:pt x="42" y="32"/>
                </a:lnTo>
                <a:lnTo>
                  <a:pt x="42" y="30"/>
                </a:lnTo>
                <a:lnTo>
                  <a:pt x="42" y="28"/>
                </a:lnTo>
                <a:lnTo>
                  <a:pt x="42" y="26"/>
                </a:lnTo>
                <a:lnTo>
                  <a:pt x="42" y="24"/>
                </a:lnTo>
                <a:lnTo>
                  <a:pt x="44" y="22"/>
                </a:lnTo>
                <a:lnTo>
                  <a:pt x="46" y="22"/>
                </a:lnTo>
                <a:lnTo>
                  <a:pt x="48" y="22"/>
                </a:lnTo>
                <a:lnTo>
                  <a:pt x="50" y="22"/>
                </a:lnTo>
                <a:lnTo>
                  <a:pt x="52" y="22"/>
                </a:lnTo>
                <a:lnTo>
                  <a:pt x="54" y="24"/>
                </a:lnTo>
                <a:lnTo>
                  <a:pt x="56" y="24"/>
                </a:lnTo>
                <a:lnTo>
                  <a:pt x="58" y="26"/>
                </a:lnTo>
                <a:lnTo>
                  <a:pt x="60" y="28"/>
                </a:lnTo>
                <a:lnTo>
                  <a:pt x="62" y="28"/>
                </a:lnTo>
                <a:lnTo>
                  <a:pt x="60" y="28"/>
                </a:lnTo>
                <a:lnTo>
                  <a:pt x="58" y="26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0" y="20"/>
                </a:lnTo>
                <a:lnTo>
                  <a:pt x="48" y="20"/>
                </a:lnTo>
                <a:lnTo>
                  <a:pt x="48" y="18"/>
                </a:lnTo>
                <a:lnTo>
                  <a:pt x="50" y="18"/>
                </a:lnTo>
                <a:lnTo>
                  <a:pt x="48" y="16"/>
                </a:lnTo>
                <a:lnTo>
                  <a:pt x="46" y="16"/>
                </a:lnTo>
                <a:lnTo>
                  <a:pt x="46" y="14"/>
                </a:lnTo>
                <a:lnTo>
                  <a:pt x="48" y="12"/>
                </a:lnTo>
                <a:lnTo>
                  <a:pt x="46" y="14"/>
                </a:lnTo>
                <a:lnTo>
                  <a:pt x="44" y="12"/>
                </a:lnTo>
                <a:lnTo>
                  <a:pt x="46" y="10"/>
                </a:lnTo>
                <a:lnTo>
                  <a:pt x="48" y="10"/>
                </a:lnTo>
                <a:lnTo>
                  <a:pt x="50" y="8"/>
                </a:lnTo>
                <a:lnTo>
                  <a:pt x="48" y="8"/>
                </a:lnTo>
                <a:lnTo>
                  <a:pt x="46" y="6"/>
                </a:lnTo>
                <a:lnTo>
                  <a:pt x="44" y="4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8" y="4"/>
                </a:lnTo>
                <a:lnTo>
                  <a:pt x="38" y="2"/>
                </a:lnTo>
                <a:lnTo>
                  <a:pt x="40" y="0"/>
                </a:lnTo>
                <a:lnTo>
                  <a:pt x="40" y="2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4" y="6"/>
                </a:lnTo>
                <a:lnTo>
                  <a:pt x="66" y="6"/>
                </a:lnTo>
                <a:lnTo>
                  <a:pt x="64" y="8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10"/>
                </a:lnTo>
                <a:lnTo>
                  <a:pt x="66" y="12"/>
                </a:lnTo>
                <a:lnTo>
                  <a:pt x="68" y="12"/>
                </a:lnTo>
                <a:lnTo>
                  <a:pt x="68" y="10"/>
                </a:lnTo>
                <a:lnTo>
                  <a:pt x="70" y="10"/>
                </a:lnTo>
                <a:lnTo>
                  <a:pt x="72" y="12"/>
                </a:lnTo>
                <a:lnTo>
                  <a:pt x="74" y="12"/>
                </a:lnTo>
                <a:lnTo>
                  <a:pt x="76" y="12"/>
                </a:lnTo>
                <a:lnTo>
                  <a:pt x="78" y="12"/>
                </a:lnTo>
                <a:lnTo>
                  <a:pt x="80" y="12"/>
                </a:lnTo>
                <a:lnTo>
                  <a:pt x="82" y="12"/>
                </a:lnTo>
                <a:lnTo>
                  <a:pt x="82" y="14"/>
                </a:lnTo>
                <a:lnTo>
                  <a:pt x="80" y="16"/>
                </a:lnTo>
                <a:lnTo>
                  <a:pt x="78" y="18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78" y="22"/>
                </a:lnTo>
                <a:lnTo>
                  <a:pt x="76" y="22"/>
                </a:lnTo>
                <a:lnTo>
                  <a:pt x="76" y="24"/>
                </a:lnTo>
                <a:lnTo>
                  <a:pt x="78" y="24"/>
                </a:lnTo>
                <a:lnTo>
                  <a:pt x="80" y="26"/>
                </a:lnTo>
                <a:lnTo>
                  <a:pt x="80" y="28"/>
                </a:lnTo>
                <a:lnTo>
                  <a:pt x="78" y="28"/>
                </a:lnTo>
                <a:lnTo>
                  <a:pt x="76" y="30"/>
                </a:lnTo>
                <a:lnTo>
                  <a:pt x="74" y="30"/>
                </a:lnTo>
                <a:lnTo>
                  <a:pt x="74" y="32"/>
                </a:lnTo>
                <a:lnTo>
                  <a:pt x="76" y="32"/>
                </a:lnTo>
                <a:lnTo>
                  <a:pt x="78" y="34"/>
                </a:lnTo>
                <a:lnTo>
                  <a:pt x="80" y="34"/>
                </a:lnTo>
                <a:lnTo>
                  <a:pt x="82" y="36"/>
                </a:lnTo>
                <a:lnTo>
                  <a:pt x="84" y="36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88" y="40"/>
                </a:lnTo>
                <a:lnTo>
                  <a:pt x="86" y="40"/>
                </a:lnTo>
                <a:lnTo>
                  <a:pt x="84" y="42"/>
                </a:lnTo>
                <a:lnTo>
                  <a:pt x="84" y="40"/>
                </a:lnTo>
                <a:lnTo>
                  <a:pt x="82" y="40"/>
                </a:lnTo>
                <a:lnTo>
                  <a:pt x="80" y="42"/>
                </a:lnTo>
                <a:lnTo>
                  <a:pt x="78" y="42"/>
                </a:lnTo>
                <a:lnTo>
                  <a:pt x="76" y="42"/>
                </a:lnTo>
                <a:lnTo>
                  <a:pt x="78" y="44"/>
                </a:lnTo>
                <a:lnTo>
                  <a:pt x="78" y="46"/>
                </a:lnTo>
                <a:lnTo>
                  <a:pt x="80" y="46"/>
                </a:lnTo>
                <a:lnTo>
                  <a:pt x="80" y="48"/>
                </a:lnTo>
                <a:lnTo>
                  <a:pt x="80" y="50"/>
                </a:lnTo>
                <a:lnTo>
                  <a:pt x="82" y="52"/>
                </a:lnTo>
                <a:lnTo>
                  <a:pt x="82" y="54"/>
                </a:lnTo>
                <a:lnTo>
                  <a:pt x="80" y="56"/>
                </a:lnTo>
                <a:lnTo>
                  <a:pt x="78" y="58"/>
                </a:lnTo>
                <a:lnTo>
                  <a:pt x="76" y="58"/>
                </a:lnTo>
                <a:lnTo>
                  <a:pt x="74" y="58"/>
                </a:lnTo>
                <a:lnTo>
                  <a:pt x="74" y="60"/>
                </a:lnTo>
                <a:lnTo>
                  <a:pt x="74" y="62"/>
                </a:lnTo>
                <a:lnTo>
                  <a:pt x="76" y="64"/>
                </a:lnTo>
                <a:lnTo>
                  <a:pt x="76" y="66"/>
                </a:lnTo>
                <a:lnTo>
                  <a:pt x="74" y="66"/>
                </a:lnTo>
                <a:lnTo>
                  <a:pt x="74" y="68"/>
                </a:lnTo>
                <a:lnTo>
                  <a:pt x="72" y="66"/>
                </a:lnTo>
                <a:lnTo>
                  <a:pt x="70" y="68"/>
                </a:lnTo>
                <a:lnTo>
                  <a:pt x="68" y="68"/>
                </a:lnTo>
                <a:lnTo>
                  <a:pt x="68" y="70"/>
                </a:lnTo>
                <a:lnTo>
                  <a:pt x="66" y="70"/>
                </a:lnTo>
                <a:lnTo>
                  <a:pt x="64" y="70"/>
                </a:lnTo>
                <a:lnTo>
                  <a:pt x="64" y="72"/>
                </a:lnTo>
                <a:lnTo>
                  <a:pt x="66" y="74"/>
                </a:lnTo>
                <a:lnTo>
                  <a:pt x="68" y="74"/>
                </a:lnTo>
                <a:lnTo>
                  <a:pt x="68" y="76"/>
                </a:lnTo>
                <a:lnTo>
                  <a:pt x="66" y="78"/>
                </a:lnTo>
                <a:lnTo>
                  <a:pt x="68" y="78"/>
                </a:lnTo>
                <a:lnTo>
                  <a:pt x="66" y="78"/>
                </a:lnTo>
                <a:lnTo>
                  <a:pt x="66" y="80"/>
                </a:lnTo>
                <a:lnTo>
                  <a:pt x="64" y="80"/>
                </a:lnTo>
                <a:lnTo>
                  <a:pt x="66" y="82"/>
                </a:lnTo>
                <a:lnTo>
                  <a:pt x="64" y="82"/>
                </a:lnTo>
                <a:lnTo>
                  <a:pt x="64" y="84"/>
                </a:lnTo>
                <a:lnTo>
                  <a:pt x="62" y="86"/>
                </a:lnTo>
                <a:lnTo>
                  <a:pt x="64" y="86"/>
                </a:lnTo>
                <a:lnTo>
                  <a:pt x="66" y="86"/>
                </a:lnTo>
                <a:lnTo>
                  <a:pt x="66" y="88"/>
                </a:lnTo>
                <a:lnTo>
                  <a:pt x="68" y="88"/>
                </a:lnTo>
                <a:lnTo>
                  <a:pt x="70" y="88"/>
                </a:lnTo>
                <a:lnTo>
                  <a:pt x="70" y="90"/>
                </a:lnTo>
                <a:lnTo>
                  <a:pt x="72" y="90"/>
                </a:lnTo>
                <a:lnTo>
                  <a:pt x="74" y="92"/>
                </a:lnTo>
                <a:lnTo>
                  <a:pt x="74" y="94"/>
                </a:lnTo>
                <a:lnTo>
                  <a:pt x="76" y="94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lnTo>
                  <a:pt x="80" y="90"/>
                </a:lnTo>
                <a:lnTo>
                  <a:pt x="82" y="92"/>
                </a:lnTo>
                <a:lnTo>
                  <a:pt x="84" y="94"/>
                </a:lnTo>
                <a:lnTo>
                  <a:pt x="84" y="92"/>
                </a:lnTo>
                <a:lnTo>
                  <a:pt x="84" y="90"/>
                </a:lnTo>
                <a:lnTo>
                  <a:pt x="86" y="88"/>
                </a:lnTo>
                <a:lnTo>
                  <a:pt x="88" y="90"/>
                </a:lnTo>
                <a:lnTo>
                  <a:pt x="90" y="90"/>
                </a:lnTo>
                <a:lnTo>
                  <a:pt x="92" y="90"/>
                </a:lnTo>
                <a:lnTo>
                  <a:pt x="94" y="90"/>
                </a:lnTo>
                <a:lnTo>
                  <a:pt x="96" y="90"/>
                </a:lnTo>
                <a:lnTo>
                  <a:pt x="98" y="92"/>
                </a:lnTo>
                <a:lnTo>
                  <a:pt x="98" y="94"/>
                </a:lnTo>
                <a:lnTo>
                  <a:pt x="100" y="94"/>
                </a:lnTo>
                <a:lnTo>
                  <a:pt x="100" y="96"/>
                </a:lnTo>
                <a:lnTo>
                  <a:pt x="102" y="98"/>
                </a:lnTo>
                <a:lnTo>
                  <a:pt x="104" y="98"/>
                </a:lnTo>
                <a:lnTo>
                  <a:pt x="104" y="100"/>
                </a:lnTo>
                <a:lnTo>
                  <a:pt x="104" y="102"/>
                </a:lnTo>
                <a:lnTo>
                  <a:pt x="102" y="104"/>
                </a:lnTo>
                <a:lnTo>
                  <a:pt x="104" y="104"/>
                </a:lnTo>
                <a:lnTo>
                  <a:pt x="104" y="106"/>
                </a:lnTo>
                <a:lnTo>
                  <a:pt x="106" y="110"/>
                </a:lnTo>
                <a:lnTo>
                  <a:pt x="108" y="110"/>
                </a:lnTo>
                <a:lnTo>
                  <a:pt x="110" y="112"/>
                </a:lnTo>
                <a:lnTo>
                  <a:pt x="112" y="112"/>
                </a:lnTo>
                <a:lnTo>
                  <a:pt x="114" y="114"/>
                </a:lnTo>
                <a:lnTo>
                  <a:pt x="116" y="116"/>
                </a:lnTo>
                <a:lnTo>
                  <a:pt x="118" y="116"/>
                </a:lnTo>
                <a:lnTo>
                  <a:pt x="120" y="118"/>
                </a:lnTo>
                <a:lnTo>
                  <a:pt x="122" y="120"/>
                </a:lnTo>
                <a:lnTo>
                  <a:pt x="124" y="122"/>
                </a:lnTo>
                <a:lnTo>
                  <a:pt x="126" y="122"/>
                </a:lnTo>
                <a:lnTo>
                  <a:pt x="126" y="124"/>
                </a:lnTo>
                <a:lnTo>
                  <a:pt x="126" y="126"/>
                </a:lnTo>
                <a:lnTo>
                  <a:pt x="124" y="128"/>
                </a:lnTo>
                <a:lnTo>
                  <a:pt x="122" y="128"/>
                </a:lnTo>
                <a:lnTo>
                  <a:pt x="120" y="128"/>
                </a:lnTo>
                <a:lnTo>
                  <a:pt x="120" y="130"/>
                </a:lnTo>
                <a:lnTo>
                  <a:pt x="120" y="132"/>
                </a:lnTo>
                <a:lnTo>
                  <a:pt x="118" y="132"/>
                </a:lnTo>
                <a:lnTo>
                  <a:pt x="116" y="132"/>
                </a:lnTo>
                <a:lnTo>
                  <a:pt x="114" y="134"/>
                </a:lnTo>
                <a:lnTo>
                  <a:pt x="110" y="136"/>
                </a:lnTo>
                <a:lnTo>
                  <a:pt x="110" y="138"/>
                </a:lnTo>
                <a:lnTo>
                  <a:pt x="110" y="140"/>
                </a:lnTo>
                <a:lnTo>
                  <a:pt x="112" y="140"/>
                </a:lnTo>
                <a:lnTo>
                  <a:pt x="114" y="142"/>
                </a:lnTo>
                <a:lnTo>
                  <a:pt x="112" y="142"/>
                </a:lnTo>
                <a:lnTo>
                  <a:pt x="112" y="144"/>
                </a:lnTo>
                <a:lnTo>
                  <a:pt x="114" y="146"/>
                </a:lnTo>
                <a:lnTo>
                  <a:pt x="114" y="148"/>
                </a:lnTo>
                <a:lnTo>
                  <a:pt x="114" y="150"/>
                </a:lnTo>
                <a:lnTo>
                  <a:pt x="112" y="150"/>
                </a:lnTo>
                <a:lnTo>
                  <a:pt x="112" y="148"/>
                </a:lnTo>
                <a:lnTo>
                  <a:pt x="110" y="148"/>
                </a:lnTo>
                <a:lnTo>
                  <a:pt x="110" y="146"/>
                </a:lnTo>
                <a:lnTo>
                  <a:pt x="108" y="146"/>
                </a:lnTo>
                <a:lnTo>
                  <a:pt x="106" y="146"/>
                </a:lnTo>
                <a:lnTo>
                  <a:pt x="104" y="146"/>
                </a:lnTo>
                <a:lnTo>
                  <a:pt x="102" y="146"/>
                </a:lnTo>
                <a:lnTo>
                  <a:pt x="100" y="146"/>
                </a:lnTo>
                <a:lnTo>
                  <a:pt x="98" y="146"/>
                </a:lnTo>
                <a:lnTo>
                  <a:pt x="96" y="146"/>
                </a:lnTo>
                <a:lnTo>
                  <a:pt x="94" y="148"/>
                </a:lnTo>
                <a:lnTo>
                  <a:pt x="92" y="148"/>
                </a:lnTo>
                <a:lnTo>
                  <a:pt x="90" y="148"/>
                </a:lnTo>
                <a:lnTo>
                  <a:pt x="88" y="150"/>
                </a:lnTo>
                <a:lnTo>
                  <a:pt x="86" y="150"/>
                </a:lnTo>
                <a:lnTo>
                  <a:pt x="86" y="152"/>
                </a:lnTo>
                <a:lnTo>
                  <a:pt x="84" y="152"/>
                </a:lnTo>
                <a:lnTo>
                  <a:pt x="84" y="150"/>
                </a:lnTo>
                <a:lnTo>
                  <a:pt x="82" y="152"/>
                </a:lnTo>
                <a:lnTo>
                  <a:pt x="80" y="150"/>
                </a:lnTo>
                <a:lnTo>
                  <a:pt x="78" y="150"/>
                </a:lnTo>
                <a:lnTo>
                  <a:pt x="80" y="148"/>
                </a:lnTo>
                <a:lnTo>
                  <a:pt x="78" y="148"/>
                </a:lnTo>
                <a:lnTo>
                  <a:pt x="76" y="148"/>
                </a:lnTo>
                <a:lnTo>
                  <a:pt x="74" y="148"/>
                </a:lnTo>
                <a:lnTo>
                  <a:pt x="72" y="148"/>
                </a:lnTo>
                <a:lnTo>
                  <a:pt x="72" y="150"/>
                </a:lnTo>
                <a:lnTo>
                  <a:pt x="70" y="152"/>
                </a:lnTo>
                <a:lnTo>
                  <a:pt x="70" y="154"/>
                </a:lnTo>
                <a:lnTo>
                  <a:pt x="68" y="154"/>
                </a:lnTo>
                <a:lnTo>
                  <a:pt x="68" y="152"/>
                </a:lnTo>
                <a:lnTo>
                  <a:pt x="66" y="152"/>
                </a:lnTo>
                <a:lnTo>
                  <a:pt x="64" y="150"/>
                </a:lnTo>
                <a:lnTo>
                  <a:pt x="64" y="148"/>
                </a:lnTo>
                <a:lnTo>
                  <a:pt x="62" y="148"/>
                </a:lnTo>
                <a:lnTo>
                  <a:pt x="60" y="148"/>
                </a:lnTo>
                <a:lnTo>
                  <a:pt x="58" y="148"/>
                </a:lnTo>
                <a:lnTo>
                  <a:pt x="56" y="148"/>
                </a:lnTo>
                <a:lnTo>
                  <a:pt x="56" y="146"/>
                </a:lnTo>
                <a:lnTo>
                  <a:pt x="54" y="146"/>
                </a:lnTo>
                <a:lnTo>
                  <a:pt x="52" y="146"/>
                </a:lnTo>
                <a:lnTo>
                  <a:pt x="50" y="146"/>
                </a:lnTo>
                <a:lnTo>
                  <a:pt x="48" y="146"/>
                </a:lnTo>
                <a:lnTo>
                  <a:pt x="46" y="146"/>
                </a:lnTo>
                <a:lnTo>
                  <a:pt x="44" y="146"/>
                </a:lnTo>
                <a:lnTo>
                  <a:pt x="44" y="144"/>
                </a:lnTo>
                <a:lnTo>
                  <a:pt x="42" y="142"/>
                </a:lnTo>
                <a:lnTo>
                  <a:pt x="40" y="144"/>
                </a:lnTo>
                <a:lnTo>
                  <a:pt x="40" y="146"/>
                </a:lnTo>
                <a:lnTo>
                  <a:pt x="42" y="146"/>
                </a:lnTo>
                <a:lnTo>
                  <a:pt x="42" y="148"/>
                </a:lnTo>
                <a:lnTo>
                  <a:pt x="42" y="146"/>
                </a:lnTo>
                <a:lnTo>
                  <a:pt x="40" y="148"/>
                </a:lnTo>
                <a:lnTo>
                  <a:pt x="38" y="148"/>
                </a:lnTo>
                <a:lnTo>
                  <a:pt x="36" y="146"/>
                </a:lnTo>
                <a:lnTo>
                  <a:pt x="34" y="148"/>
                </a:lnTo>
                <a:lnTo>
                  <a:pt x="32" y="148"/>
                </a:lnTo>
                <a:lnTo>
                  <a:pt x="30" y="148"/>
                </a:lnTo>
                <a:lnTo>
                  <a:pt x="28" y="148"/>
                </a:lnTo>
                <a:lnTo>
                  <a:pt x="26" y="148"/>
                </a:lnTo>
                <a:lnTo>
                  <a:pt x="26" y="146"/>
                </a:lnTo>
                <a:lnTo>
                  <a:pt x="26" y="148"/>
                </a:lnTo>
                <a:lnTo>
                  <a:pt x="26" y="146"/>
                </a:lnTo>
                <a:lnTo>
                  <a:pt x="24" y="146"/>
                </a:lnTo>
                <a:lnTo>
                  <a:pt x="24" y="144"/>
                </a:lnTo>
                <a:lnTo>
                  <a:pt x="26" y="142"/>
                </a:lnTo>
                <a:lnTo>
                  <a:pt x="26" y="140"/>
                </a:lnTo>
                <a:lnTo>
                  <a:pt x="26" y="138"/>
                </a:lnTo>
                <a:lnTo>
                  <a:pt x="26" y="136"/>
                </a:lnTo>
                <a:lnTo>
                  <a:pt x="26" y="134"/>
                </a:lnTo>
                <a:lnTo>
                  <a:pt x="28" y="132"/>
                </a:lnTo>
                <a:lnTo>
                  <a:pt x="28" y="130"/>
                </a:lnTo>
                <a:lnTo>
                  <a:pt x="30" y="128"/>
                </a:lnTo>
                <a:lnTo>
                  <a:pt x="30" y="126"/>
                </a:lnTo>
                <a:lnTo>
                  <a:pt x="32" y="124"/>
                </a:lnTo>
                <a:lnTo>
                  <a:pt x="34" y="122"/>
                </a:lnTo>
                <a:lnTo>
                  <a:pt x="36" y="120"/>
                </a:lnTo>
                <a:lnTo>
                  <a:pt x="34" y="118"/>
                </a:lnTo>
                <a:lnTo>
                  <a:pt x="32" y="118"/>
                </a:lnTo>
                <a:lnTo>
                  <a:pt x="28" y="118"/>
                </a:lnTo>
                <a:lnTo>
                  <a:pt x="26" y="118"/>
                </a:lnTo>
                <a:lnTo>
                  <a:pt x="24" y="116"/>
                </a:lnTo>
                <a:lnTo>
                  <a:pt x="22" y="116"/>
                </a:lnTo>
                <a:lnTo>
                  <a:pt x="20" y="116"/>
                </a:lnTo>
                <a:lnTo>
                  <a:pt x="18" y="116"/>
                </a:lnTo>
                <a:lnTo>
                  <a:pt x="16" y="114"/>
                </a:lnTo>
                <a:lnTo>
                  <a:pt x="14" y="116"/>
                </a:lnTo>
                <a:lnTo>
                  <a:pt x="12" y="114"/>
                </a:lnTo>
                <a:lnTo>
                  <a:pt x="10" y="112"/>
                </a:lnTo>
                <a:lnTo>
                  <a:pt x="8" y="110"/>
                </a:lnTo>
                <a:lnTo>
                  <a:pt x="6" y="110"/>
                </a:lnTo>
                <a:lnTo>
                  <a:pt x="6" y="108"/>
                </a:lnTo>
                <a:lnTo>
                  <a:pt x="6" y="106"/>
                </a:lnTo>
                <a:lnTo>
                  <a:pt x="8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2"/>
                </a:lnTo>
                <a:lnTo>
                  <a:pt x="4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6" y="92"/>
                </a:lnTo>
                <a:lnTo>
                  <a:pt x="8" y="92"/>
                </a:lnTo>
                <a:lnTo>
                  <a:pt x="6" y="90"/>
                </a:lnTo>
                <a:lnTo>
                  <a:pt x="6" y="88"/>
                </a:lnTo>
                <a:lnTo>
                  <a:pt x="4" y="88"/>
                </a:lnTo>
                <a:lnTo>
                  <a:pt x="6" y="86"/>
                </a:lnTo>
                <a:lnTo>
                  <a:pt x="4" y="86"/>
                </a:lnTo>
                <a:lnTo>
                  <a:pt x="4" y="84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0" y="78"/>
                </a:lnTo>
                <a:lnTo>
                  <a:pt x="2" y="76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6" y="70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2" y="64"/>
                </a:lnTo>
                <a:lnTo>
                  <a:pt x="0" y="6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2" name="Freeform 2406">
            <a:extLst>
              <a:ext uri="{FF2B5EF4-FFF2-40B4-BE49-F238E27FC236}">
                <a16:creationId xmlns:a16="http://schemas.microsoft.com/office/drawing/2014/main" id="{F4E05A10-0C70-4984-9448-10C19225C32B}"/>
              </a:ext>
            </a:extLst>
          </p:cNvPr>
          <p:cNvSpPr>
            <a:spLocks/>
          </p:cNvSpPr>
          <p:nvPr/>
        </p:nvSpPr>
        <p:spPr bwMode="auto">
          <a:xfrm>
            <a:off x="4495803" y="2157414"/>
            <a:ext cx="130175" cy="136525"/>
          </a:xfrm>
          <a:custGeom>
            <a:avLst/>
            <a:gdLst>
              <a:gd name="T0" fmla="*/ 10080625 w 82"/>
              <a:gd name="T1" fmla="*/ 176410938 h 86"/>
              <a:gd name="T2" fmla="*/ 15120938 w 82"/>
              <a:gd name="T3" fmla="*/ 171370625 h 86"/>
              <a:gd name="T4" fmla="*/ 15120938 w 82"/>
              <a:gd name="T5" fmla="*/ 166330313 h 86"/>
              <a:gd name="T6" fmla="*/ 5040313 w 82"/>
              <a:gd name="T7" fmla="*/ 156249688 h 86"/>
              <a:gd name="T8" fmla="*/ 15120938 w 82"/>
              <a:gd name="T9" fmla="*/ 146169063 h 86"/>
              <a:gd name="T10" fmla="*/ 35282188 w 82"/>
              <a:gd name="T11" fmla="*/ 141128750 h 86"/>
              <a:gd name="T12" fmla="*/ 30241875 w 82"/>
              <a:gd name="T13" fmla="*/ 120967500 h 86"/>
              <a:gd name="T14" fmla="*/ 50403125 w 82"/>
              <a:gd name="T15" fmla="*/ 110886875 h 86"/>
              <a:gd name="T16" fmla="*/ 45362813 w 82"/>
              <a:gd name="T17" fmla="*/ 100806250 h 86"/>
              <a:gd name="T18" fmla="*/ 40322500 w 82"/>
              <a:gd name="T19" fmla="*/ 90725625 h 86"/>
              <a:gd name="T20" fmla="*/ 50403125 w 82"/>
              <a:gd name="T21" fmla="*/ 75604688 h 86"/>
              <a:gd name="T22" fmla="*/ 70564375 w 82"/>
              <a:gd name="T23" fmla="*/ 70564375 h 86"/>
              <a:gd name="T24" fmla="*/ 50403125 w 82"/>
              <a:gd name="T25" fmla="*/ 65524063 h 86"/>
              <a:gd name="T26" fmla="*/ 30241875 w 82"/>
              <a:gd name="T27" fmla="*/ 55443438 h 86"/>
              <a:gd name="T28" fmla="*/ 40322500 w 82"/>
              <a:gd name="T29" fmla="*/ 45362813 h 86"/>
              <a:gd name="T30" fmla="*/ 35282188 w 82"/>
              <a:gd name="T31" fmla="*/ 35282188 h 86"/>
              <a:gd name="T32" fmla="*/ 40322500 w 82"/>
              <a:gd name="T33" fmla="*/ 30241875 h 86"/>
              <a:gd name="T34" fmla="*/ 50403125 w 82"/>
              <a:gd name="T35" fmla="*/ 20161250 h 86"/>
              <a:gd name="T36" fmla="*/ 65524063 w 82"/>
              <a:gd name="T37" fmla="*/ 25201563 h 86"/>
              <a:gd name="T38" fmla="*/ 75604688 w 82"/>
              <a:gd name="T39" fmla="*/ 15120938 h 86"/>
              <a:gd name="T40" fmla="*/ 90725625 w 82"/>
              <a:gd name="T41" fmla="*/ 15120938 h 86"/>
              <a:gd name="T42" fmla="*/ 105846563 w 82"/>
              <a:gd name="T43" fmla="*/ 0 h 86"/>
              <a:gd name="T44" fmla="*/ 105846563 w 82"/>
              <a:gd name="T45" fmla="*/ 5040313 h 86"/>
              <a:gd name="T46" fmla="*/ 110886875 w 82"/>
              <a:gd name="T47" fmla="*/ 0 h 86"/>
              <a:gd name="T48" fmla="*/ 126007813 w 82"/>
              <a:gd name="T49" fmla="*/ 5040313 h 86"/>
              <a:gd name="T50" fmla="*/ 141128750 w 82"/>
              <a:gd name="T51" fmla="*/ 20161250 h 86"/>
              <a:gd name="T52" fmla="*/ 156249688 w 82"/>
              <a:gd name="T53" fmla="*/ 20161250 h 86"/>
              <a:gd name="T54" fmla="*/ 161290000 w 82"/>
              <a:gd name="T55" fmla="*/ 35282188 h 86"/>
              <a:gd name="T56" fmla="*/ 176410938 w 82"/>
              <a:gd name="T57" fmla="*/ 45362813 h 86"/>
              <a:gd name="T58" fmla="*/ 181451250 w 82"/>
              <a:gd name="T59" fmla="*/ 55443438 h 86"/>
              <a:gd name="T60" fmla="*/ 176410938 w 82"/>
              <a:gd name="T61" fmla="*/ 65524063 h 86"/>
              <a:gd name="T62" fmla="*/ 171370625 w 82"/>
              <a:gd name="T63" fmla="*/ 75604688 h 86"/>
              <a:gd name="T64" fmla="*/ 171370625 w 82"/>
              <a:gd name="T65" fmla="*/ 80645000 h 86"/>
              <a:gd name="T66" fmla="*/ 186491563 w 82"/>
              <a:gd name="T67" fmla="*/ 95765938 h 86"/>
              <a:gd name="T68" fmla="*/ 186491563 w 82"/>
              <a:gd name="T69" fmla="*/ 105846563 h 86"/>
              <a:gd name="T70" fmla="*/ 191531875 w 82"/>
              <a:gd name="T71" fmla="*/ 115927188 h 86"/>
              <a:gd name="T72" fmla="*/ 191531875 w 82"/>
              <a:gd name="T73" fmla="*/ 126007813 h 86"/>
              <a:gd name="T74" fmla="*/ 196572188 w 82"/>
              <a:gd name="T75" fmla="*/ 141128750 h 86"/>
              <a:gd name="T76" fmla="*/ 206652813 w 82"/>
              <a:gd name="T77" fmla="*/ 156249688 h 86"/>
              <a:gd name="T78" fmla="*/ 206652813 w 82"/>
              <a:gd name="T79" fmla="*/ 166330313 h 86"/>
              <a:gd name="T80" fmla="*/ 201612500 w 82"/>
              <a:gd name="T81" fmla="*/ 176410938 h 86"/>
              <a:gd name="T82" fmla="*/ 191531875 w 82"/>
              <a:gd name="T83" fmla="*/ 176410938 h 86"/>
              <a:gd name="T84" fmla="*/ 186491563 w 82"/>
              <a:gd name="T85" fmla="*/ 171370625 h 86"/>
              <a:gd name="T86" fmla="*/ 176410938 w 82"/>
              <a:gd name="T87" fmla="*/ 176410938 h 86"/>
              <a:gd name="T88" fmla="*/ 161290000 w 82"/>
              <a:gd name="T89" fmla="*/ 186491563 h 86"/>
              <a:gd name="T90" fmla="*/ 146169063 w 82"/>
              <a:gd name="T91" fmla="*/ 191531875 h 86"/>
              <a:gd name="T92" fmla="*/ 126007813 w 82"/>
              <a:gd name="T93" fmla="*/ 201612500 h 86"/>
              <a:gd name="T94" fmla="*/ 105846563 w 82"/>
              <a:gd name="T95" fmla="*/ 201612500 h 86"/>
              <a:gd name="T96" fmla="*/ 100806250 w 82"/>
              <a:gd name="T97" fmla="*/ 216733438 h 86"/>
              <a:gd name="T98" fmla="*/ 85685313 w 82"/>
              <a:gd name="T99" fmla="*/ 201612500 h 86"/>
              <a:gd name="T100" fmla="*/ 75604688 w 82"/>
              <a:gd name="T101" fmla="*/ 201612500 h 86"/>
              <a:gd name="T102" fmla="*/ 55443438 w 82"/>
              <a:gd name="T103" fmla="*/ 201612500 h 86"/>
              <a:gd name="T104" fmla="*/ 50403125 w 82"/>
              <a:gd name="T105" fmla="*/ 206652813 h 86"/>
              <a:gd name="T106" fmla="*/ 40322500 w 82"/>
              <a:gd name="T107" fmla="*/ 211693125 h 86"/>
              <a:gd name="T108" fmla="*/ 20161250 w 82"/>
              <a:gd name="T109" fmla="*/ 201612500 h 86"/>
              <a:gd name="T110" fmla="*/ 5040313 w 82"/>
              <a:gd name="T111" fmla="*/ 191531875 h 86"/>
              <a:gd name="T112" fmla="*/ 10080625 w 82"/>
              <a:gd name="T113" fmla="*/ 181451250 h 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86">
                <a:moveTo>
                  <a:pt x="2" y="70"/>
                </a:moveTo>
                <a:lnTo>
                  <a:pt x="2" y="70"/>
                </a:lnTo>
                <a:lnTo>
                  <a:pt x="4" y="70"/>
                </a:lnTo>
                <a:lnTo>
                  <a:pt x="4" y="68"/>
                </a:lnTo>
                <a:lnTo>
                  <a:pt x="6" y="68"/>
                </a:lnTo>
                <a:lnTo>
                  <a:pt x="4" y="68"/>
                </a:lnTo>
                <a:lnTo>
                  <a:pt x="6" y="66"/>
                </a:lnTo>
                <a:lnTo>
                  <a:pt x="6" y="64"/>
                </a:lnTo>
                <a:lnTo>
                  <a:pt x="4" y="64"/>
                </a:lnTo>
                <a:lnTo>
                  <a:pt x="2" y="62"/>
                </a:lnTo>
                <a:lnTo>
                  <a:pt x="2" y="60"/>
                </a:lnTo>
                <a:lnTo>
                  <a:pt x="4" y="60"/>
                </a:lnTo>
                <a:lnTo>
                  <a:pt x="6" y="60"/>
                </a:lnTo>
                <a:lnTo>
                  <a:pt x="6" y="58"/>
                </a:lnTo>
                <a:lnTo>
                  <a:pt x="8" y="58"/>
                </a:lnTo>
                <a:lnTo>
                  <a:pt x="10" y="56"/>
                </a:lnTo>
                <a:lnTo>
                  <a:pt x="12" y="58"/>
                </a:lnTo>
                <a:lnTo>
                  <a:pt x="12" y="56"/>
                </a:lnTo>
                <a:lnTo>
                  <a:pt x="14" y="56"/>
                </a:lnTo>
                <a:lnTo>
                  <a:pt x="14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8" y="46"/>
                </a:lnTo>
                <a:lnTo>
                  <a:pt x="20" y="44"/>
                </a:lnTo>
                <a:lnTo>
                  <a:pt x="20" y="42"/>
                </a:lnTo>
                <a:lnTo>
                  <a:pt x="18" y="40"/>
                </a:lnTo>
                <a:lnTo>
                  <a:pt x="18" y="38"/>
                </a:lnTo>
                <a:lnTo>
                  <a:pt x="18" y="36"/>
                </a:lnTo>
                <a:lnTo>
                  <a:pt x="16" y="36"/>
                </a:lnTo>
                <a:lnTo>
                  <a:pt x="16" y="34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0"/>
                </a:lnTo>
                <a:lnTo>
                  <a:pt x="22" y="30"/>
                </a:lnTo>
                <a:lnTo>
                  <a:pt x="22" y="32"/>
                </a:lnTo>
                <a:lnTo>
                  <a:pt x="24" y="30"/>
                </a:lnTo>
                <a:lnTo>
                  <a:pt x="26" y="30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14" y="22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6" y="18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4" y="14"/>
                </a:lnTo>
                <a:lnTo>
                  <a:pt x="14" y="12"/>
                </a:lnTo>
                <a:lnTo>
                  <a:pt x="16" y="12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20" y="8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6" y="8"/>
                </a:lnTo>
                <a:lnTo>
                  <a:pt x="28" y="8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4" y="0"/>
                </a:lnTo>
                <a:lnTo>
                  <a:pt x="42" y="0"/>
                </a:lnTo>
                <a:lnTo>
                  <a:pt x="42" y="2"/>
                </a:lnTo>
                <a:lnTo>
                  <a:pt x="40" y="2"/>
                </a:lnTo>
                <a:lnTo>
                  <a:pt x="40" y="4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8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8"/>
                </a:lnTo>
                <a:lnTo>
                  <a:pt x="62" y="10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6"/>
                </a:lnTo>
                <a:lnTo>
                  <a:pt x="70" y="18"/>
                </a:lnTo>
                <a:lnTo>
                  <a:pt x="70" y="20"/>
                </a:lnTo>
                <a:lnTo>
                  <a:pt x="72" y="22"/>
                </a:lnTo>
                <a:lnTo>
                  <a:pt x="72" y="24"/>
                </a:lnTo>
                <a:lnTo>
                  <a:pt x="70" y="26"/>
                </a:lnTo>
                <a:lnTo>
                  <a:pt x="72" y="26"/>
                </a:lnTo>
                <a:lnTo>
                  <a:pt x="70" y="26"/>
                </a:lnTo>
                <a:lnTo>
                  <a:pt x="70" y="28"/>
                </a:lnTo>
                <a:lnTo>
                  <a:pt x="68" y="30"/>
                </a:lnTo>
                <a:lnTo>
                  <a:pt x="68" y="32"/>
                </a:lnTo>
                <a:lnTo>
                  <a:pt x="70" y="34"/>
                </a:lnTo>
                <a:lnTo>
                  <a:pt x="72" y="36"/>
                </a:lnTo>
                <a:lnTo>
                  <a:pt x="74" y="36"/>
                </a:lnTo>
                <a:lnTo>
                  <a:pt x="74" y="38"/>
                </a:lnTo>
                <a:lnTo>
                  <a:pt x="76" y="38"/>
                </a:lnTo>
                <a:lnTo>
                  <a:pt x="74" y="40"/>
                </a:lnTo>
                <a:lnTo>
                  <a:pt x="74" y="42"/>
                </a:lnTo>
                <a:lnTo>
                  <a:pt x="76" y="44"/>
                </a:lnTo>
                <a:lnTo>
                  <a:pt x="76" y="46"/>
                </a:lnTo>
                <a:lnTo>
                  <a:pt x="78" y="48"/>
                </a:lnTo>
                <a:lnTo>
                  <a:pt x="76" y="48"/>
                </a:lnTo>
                <a:lnTo>
                  <a:pt x="76" y="50"/>
                </a:lnTo>
                <a:lnTo>
                  <a:pt x="74" y="52"/>
                </a:lnTo>
                <a:lnTo>
                  <a:pt x="76" y="54"/>
                </a:lnTo>
                <a:lnTo>
                  <a:pt x="78" y="56"/>
                </a:lnTo>
                <a:lnTo>
                  <a:pt x="78" y="58"/>
                </a:lnTo>
                <a:lnTo>
                  <a:pt x="80" y="58"/>
                </a:lnTo>
                <a:lnTo>
                  <a:pt x="82" y="60"/>
                </a:lnTo>
                <a:lnTo>
                  <a:pt x="82" y="62"/>
                </a:lnTo>
                <a:lnTo>
                  <a:pt x="82" y="64"/>
                </a:lnTo>
                <a:lnTo>
                  <a:pt x="82" y="66"/>
                </a:lnTo>
                <a:lnTo>
                  <a:pt x="82" y="68"/>
                </a:lnTo>
                <a:lnTo>
                  <a:pt x="80" y="68"/>
                </a:lnTo>
                <a:lnTo>
                  <a:pt x="80" y="70"/>
                </a:lnTo>
                <a:lnTo>
                  <a:pt x="80" y="72"/>
                </a:lnTo>
                <a:lnTo>
                  <a:pt x="78" y="72"/>
                </a:lnTo>
                <a:lnTo>
                  <a:pt x="76" y="70"/>
                </a:lnTo>
                <a:lnTo>
                  <a:pt x="76" y="68"/>
                </a:lnTo>
                <a:lnTo>
                  <a:pt x="74" y="68"/>
                </a:lnTo>
                <a:lnTo>
                  <a:pt x="72" y="68"/>
                </a:lnTo>
                <a:lnTo>
                  <a:pt x="70" y="68"/>
                </a:lnTo>
                <a:lnTo>
                  <a:pt x="72" y="70"/>
                </a:lnTo>
                <a:lnTo>
                  <a:pt x="70" y="70"/>
                </a:lnTo>
                <a:lnTo>
                  <a:pt x="70" y="72"/>
                </a:lnTo>
                <a:lnTo>
                  <a:pt x="68" y="72"/>
                </a:lnTo>
                <a:lnTo>
                  <a:pt x="66" y="72"/>
                </a:lnTo>
                <a:lnTo>
                  <a:pt x="64" y="74"/>
                </a:lnTo>
                <a:lnTo>
                  <a:pt x="62" y="74"/>
                </a:lnTo>
                <a:lnTo>
                  <a:pt x="60" y="74"/>
                </a:lnTo>
                <a:lnTo>
                  <a:pt x="58" y="76"/>
                </a:lnTo>
                <a:lnTo>
                  <a:pt x="56" y="76"/>
                </a:lnTo>
                <a:lnTo>
                  <a:pt x="54" y="78"/>
                </a:lnTo>
                <a:lnTo>
                  <a:pt x="52" y="78"/>
                </a:lnTo>
                <a:lnTo>
                  <a:pt x="50" y="80"/>
                </a:lnTo>
                <a:lnTo>
                  <a:pt x="48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0" y="82"/>
                </a:lnTo>
                <a:lnTo>
                  <a:pt x="40" y="84"/>
                </a:lnTo>
                <a:lnTo>
                  <a:pt x="40" y="86"/>
                </a:lnTo>
                <a:lnTo>
                  <a:pt x="38" y="84"/>
                </a:lnTo>
                <a:lnTo>
                  <a:pt x="36" y="82"/>
                </a:lnTo>
                <a:lnTo>
                  <a:pt x="34" y="80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6" y="80"/>
                </a:lnTo>
                <a:lnTo>
                  <a:pt x="24" y="78"/>
                </a:lnTo>
                <a:lnTo>
                  <a:pt x="22" y="80"/>
                </a:lnTo>
                <a:lnTo>
                  <a:pt x="22" y="82"/>
                </a:lnTo>
                <a:lnTo>
                  <a:pt x="22" y="84"/>
                </a:lnTo>
                <a:lnTo>
                  <a:pt x="20" y="82"/>
                </a:lnTo>
                <a:lnTo>
                  <a:pt x="18" y="80"/>
                </a:lnTo>
                <a:lnTo>
                  <a:pt x="16" y="80"/>
                </a:lnTo>
                <a:lnTo>
                  <a:pt x="14" y="82"/>
                </a:lnTo>
                <a:lnTo>
                  <a:pt x="16" y="84"/>
                </a:lnTo>
                <a:lnTo>
                  <a:pt x="14" y="84"/>
                </a:lnTo>
                <a:lnTo>
                  <a:pt x="12" y="84"/>
                </a:lnTo>
                <a:lnTo>
                  <a:pt x="12" y="82"/>
                </a:lnTo>
                <a:lnTo>
                  <a:pt x="10" y="80"/>
                </a:lnTo>
                <a:lnTo>
                  <a:pt x="8" y="80"/>
                </a:lnTo>
                <a:lnTo>
                  <a:pt x="8" y="78"/>
                </a:lnTo>
                <a:lnTo>
                  <a:pt x="6" y="78"/>
                </a:lnTo>
                <a:lnTo>
                  <a:pt x="4" y="78"/>
                </a:lnTo>
                <a:lnTo>
                  <a:pt x="4" y="76"/>
                </a:lnTo>
                <a:lnTo>
                  <a:pt x="2" y="76"/>
                </a:lnTo>
                <a:lnTo>
                  <a:pt x="0" y="76"/>
                </a:lnTo>
                <a:lnTo>
                  <a:pt x="2" y="74"/>
                </a:lnTo>
                <a:lnTo>
                  <a:pt x="2" y="72"/>
                </a:lnTo>
                <a:lnTo>
                  <a:pt x="4" y="72"/>
                </a:lnTo>
                <a:lnTo>
                  <a:pt x="2" y="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3" name="Freeform 2407">
            <a:extLst>
              <a:ext uri="{FF2B5EF4-FFF2-40B4-BE49-F238E27FC236}">
                <a16:creationId xmlns:a16="http://schemas.microsoft.com/office/drawing/2014/main" id="{2911624F-55D9-4E21-967C-D208A2929522}"/>
              </a:ext>
            </a:extLst>
          </p:cNvPr>
          <p:cNvSpPr>
            <a:spLocks/>
          </p:cNvSpPr>
          <p:nvPr/>
        </p:nvSpPr>
        <p:spPr bwMode="auto">
          <a:xfrm>
            <a:off x="4495803" y="2157414"/>
            <a:ext cx="130175" cy="136525"/>
          </a:xfrm>
          <a:custGeom>
            <a:avLst/>
            <a:gdLst>
              <a:gd name="T0" fmla="*/ 10080625 w 82"/>
              <a:gd name="T1" fmla="*/ 176410938 h 86"/>
              <a:gd name="T2" fmla="*/ 15120938 w 82"/>
              <a:gd name="T3" fmla="*/ 171370625 h 86"/>
              <a:gd name="T4" fmla="*/ 15120938 w 82"/>
              <a:gd name="T5" fmla="*/ 166330313 h 86"/>
              <a:gd name="T6" fmla="*/ 5040313 w 82"/>
              <a:gd name="T7" fmla="*/ 156249688 h 86"/>
              <a:gd name="T8" fmla="*/ 15120938 w 82"/>
              <a:gd name="T9" fmla="*/ 146169063 h 86"/>
              <a:gd name="T10" fmla="*/ 35282188 w 82"/>
              <a:gd name="T11" fmla="*/ 141128750 h 86"/>
              <a:gd name="T12" fmla="*/ 30241875 w 82"/>
              <a:gd name="T13" fmla="*/ 120967500 h 86"/>
              <a:gd name="T14" fmla="*/ 50403125 w 82"/>
              <a:gd name="T15" fmla="*/ 110886875 h 86"/>
              <a:gd name="T16" fmla="*/ 45362813 w 82"/>
              <a:gd name="T17" fmla="*/ 100806250 h 86"/>
              <a:gd name="T18" fmla="*/ 40322500 w 82"/>
              <a:gd name="T19" fmla="*/ 90725625 h 86"/>
              <a:gd name="T20" fmla="*/ 50403125 w 82"/>
              <a:gd name="T21" fmla="*/ 75604688 h 86"/>
              <a:gd name="T22" fmla="*/ 70564375 w 82"/>
              <a:gd name="T23" fmla="*/ 70564375 h 86"/>
              <a:gd name="T24" fmla="*/ 50403125 w 82"/>
              <a:gd name="T25" fmla="*/ 65524063 h 86"/>
              <a:gd name="T26" fmla="*/ 30241875 w 82"/>
              <a:gd name="T27" fmla="*/ 55443438 h 86"/>
              <a:gd name="T28" fmla="*/ 40322500 w 82"/>
              <a:gd name="T29" fmla="*/ 45362813 h 86"/>
              <a:gd name="T30" fmla="*/ 35282188 w 82"/>
              <a:gd name="T31" fmla="*/ 35282188 h 86"/>
              <a:gd name="T32" fmla="*/ 40322500 w 82"/>
              <a:gd name="T33" fmla="*/ 30241875 h 86"/>
              <a:gd name="T34" fmla="*/ 50403125 w 82"/>
              <a:gd name="T35" fmla="*/ 20161250 h 86"/>
              <a:gd name="T36" fmla="*/ 65524063 w 82"/>
              <a:gd name="T37" fmla="*/ 25201563 h 86"/>
              <a:gd name="T38" fmla="*/ 75604688 w 82"/>
              <a:gd name="T39" fmla="*/ 15120938 h 86"/>
              <a:gd name="T40" fmla="*/ 90725625 w 82"/>
              <a:gd name="T41" fmla="*/ 15120938 h 86"/>
              <a:gd name="T42" fmla="*/ 105846563 w 82"/>
              <a:gd name="T43" fmla="*/ 0 h 86"/>
              <a:gd name="T44" fmla="*/ 105846563 w 82"/>
              <a:gd name="T45" fmla="*/ 5040313 h 86"/>
              <a:gd name="T46" fmla="*/ 110886875 w 82"/>
              <a:gd name="T47" fmla="*/ 0 h 86"/>
              <a:gd name="T48" fmla="*/ 126007813 w 82"/>
              <a:gd name="T49" fmla="*/ 5040313 h 86"/>
              <a:gd name="T50" fmla="*/ 141128750 w 82"/>
              <a:gd name="T51" fmla="*/ 20161250 h 86"/>
              <a:gd name="T52" fmla="*/ 156249688 w 82"/>
              <a:gd name="T53" fmla="*/ 20161250 h 86"/>
              <a:gd name="T54" fmla="*/ 161290000 w 82"/>
              <a:gd name="T55" fmla="*/ 35282188 h 86"/>
              <a:gd name="T56" fmla="*/ 176410938 w 82"/>
              <a:gd name="T57" fmla="*/ 45362813 h 86"/>
              <a:gd name="T58" fmla="*/ 181451250 w 82"/>
              <a:gd name="T59" fmla="*/ 55443438 h 86"/>
              <a:gd name="T60" fmla="*/ 176410938 w 82"/>
              <a:gd name="T61" fmla="*/ 65524063 h 86"/>
              <a:gd name="T62" fmla="*/ 171370625 w 82"/>
              <a:gd name="T63" fmla="*/ 75604688 h 86"/>
              <a:gd name="T64" fmla="*/ 171370625 w 82"/>
              <a:gd name="T65" fmla="*/ 80645000 h 86"/>
              <a:gd name="T66" fmla="*/ 186491563 w 82"/>
              <a:gd name="T67" fmla="*/ 95765938 h 86"/>
              <a:gd name="T68" fmla="*/ 186491563 w 82"/>
              <a:gd name="T69" fmla="*/ 105846563 h 86"/>
              <a:gd name="T70" fmla="*/ 191531875 w 82"/>
              <a:gd name="T71" fmla="*/ 115927188 h 86"/>
              <a:gd name="T72" fmla="*/ 191531875 w 82"/>
              <a:gd name="T73" fmla="*/ 126007813 h 86"/>
              <a:gd name="T74" fmla="*/ 196572188 w 82"/>
              <a:gd name="T75" fmla="*/ 141128750 h 86"/>
              <a:gd name="T76" fmla="*/ 206652813 w 82"/>
              <a:gd name="T77" fmla="*/ 156249688 h 86"/>
              <a:gd name="T78" fmla="*/ 206652813 w 82"/>
              <a:gd name="T79" fmla="*/ 166330313 h 86"/>
              <a:gd name="T80" fmla="*/ 201612500 w 82"/>
              <a:gd name="T81" fmla="*/ 176410938 h 86"/>
              <a:gd name="T82" fmla="*/ 191531875 w 82"/>
              <a:gd name="T83" fmla="*/ 176410938 h 86"/>
              <a:gd name="T84" fmla="*/ 186491563 w 82"/>
              <a:gd name="T85" fmla="*/ 171370625 h 86"/>
              <a:gd name="T86" fmla="*/ 176410938 w 82"/>
              <a:gd name="T87" fmla="*/ 176410938 h 86"/>
              <a:gd name="T88" fmla="*/ 161290000 w 82"/>
              <a:gd name="T89" fmla="*/ 186491563 h 86"/>
              <a:gd name="T90" fmla="*/ 146169063 w 82"/>
              <a:gd name="T91" fmla="*/ 191531875 h 86"/>
              <a:gd name="T92" fmla="*/ 126007813 w 82"/>
              <a:gd name="T93" fmla="*/ 201612500 h 86"/>
              <a:gd name="T94" fmla="*/ 105846563 w 82"/>
              <a:gd name="T95" fmla="*/ 201612500 h 86"/>
              <a:gd name="T96" fmla="*/ 100806250 w 82"/>
              <a:gd name="T97" fmla="*/ 216733438 h 86"/>
              <a:gd name="T98" fmla="*/ 85685313 w 82"/>
              <a:gd name="T99" fmla="*/ 201612500 h 86"/>
              <a:gd name="T100" fmla="*/ 75604688 w 82"/>
              <a:gd name="T101" fmla="*/ 201612500 h 86"/>
              <a:gd name="T102" fmla="*/ 55443438 w 82"/>
              <a:gd name="T103" fmla="*/ 201612500 h 86"/>
              <a:gd name="T104" fmla="*/ 50403125 w 82"/>
              <a:gd name="T105" fmla="*/ 206652813 h 86"/>
              <a:gd name="T106" fmla="*/ 40322500 w 82"/>
              <a:gd name="T107" fmla="*/ 211693125 h 86"/>
              <a:gd name="T108" fmla="*/ 20161250 w 82"/>
              <a:gd name="T109" fmla="*/ 201612500 h 86"/>
              <a:gd name="T110" fmla="*/ 5040313 w 82"/>
              <a:gd name="T111" fmla="*/ 191531875 h 86"/>
              <a:gd name="T112" fmla="*/ 10080625 w 82"/>
              <a:gd name="T113" fmla="*/ 181451250 h 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86">
                <a:moveTo>
                  <a:pt x="2" y="70"/>
                </a:moveTo>
                <a:lnTo>
                  <a:pt x="2" y="70"/>
                </a:lnTo>
                <a:lnTo>
                  <a:pt x="4" y="70"/>
                </a:lnTo>
                <a:lnTo>
                  <a:pt x="4" y="68"/>
                </a:lnTo>
                <a:lnTo>
                  <a:pt x="6" y="68"/>
                </a:lnTo>
                <a:lnTo>
                  <a:pt x="4" y="68"/>
                </a:lnTo>
                <a:lnTo>
                  <a:pt x="6" y="66"/>
                </a:lnTo>
                <a:lnTo>
                  <a:pt x="6" y="64"/>
                </a:lnTo>
                <a:lnTo>
                  <a:pt x="4" y="64"/>
                </a:lnTo>
                <a:lnTo>
                  <a:pt x="2" y="62"/>
                </a:lnTo>
                <a:lnTo>
                  <a:pt x="2" y="60"/>
                </a:lnTo>
                <a:lnTo>
                  <a:pt x="4" y="60"/>
                </a:lnTo>
                <a:lnTo>
                  <a:pt x="6" y="60"/>
                </a:lnTo>
                <a:lnTo>
                  <a:pt x="6" y="58"/>
                </a:lnTo>
                <a:lnTo>
                  <a:pt x="8" y="58"/>
                </a:lnTo>
                <a:lnTo>
                  <a:pt x="10" y="56"/>
                </a:lnTo>
                <a:lnTo>
                  <a:pt x="12" y="58"/>
                </a:lnTo>
                <a:lnTo>
                  <a:pt x="12" y="56"/>
                </a:lnTo>
                <a:lnTo>
                  <a:pt x="14" y="56"/>
                </a:lnTo>
                <a:lnTo>
                  <a:pt x="14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8" y="46"/>
                </a:lnTo>
                <a:lnTo>
                  <a:pt x="20" y="44"/>
                </a:lnTo>
                <a:lnTo>
                  <a:pt x="20" y="42"/>
                </a:lnTo>
                <a:lnTo>
                  <a:pt x="18" y="40"/>
                </a:lnTo>
                <a:lnTo>
                  <a:pt x="18" y="38"/>
                </a:lnTo>
                <a:lnTo>
                  <a:pt x="18" y="36"/>
                </a:lnTo>
                <a:lnTo>
                  <a:pt x="16" y="36"/>
                </a:lnTo>
                <a:lnTo>
                  <a:pt x="16" y="34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0"/>
                </a:lnTo>
                <a:lnTo>
                  <a:pt x="22" y="30"/>
                </a:lnTo>
                <a:lnTo>
                  <a:pt x="22" y="32"/>
                </a:lnTo>
                <a:lnTo>
                  <a:pt x="24" y="30"/>
                </a:lnTo>
                <a:lnTo>
                  <a:pt x="26" y="30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14" y="22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6" y="18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4" y="14"/>
                </a:lnTo>
                <a:lnTo>
                  <a:pt x="14" y="12"/>
                </a:lnTo>
                <a:lnTo>
                  <a:pt x="16" y="12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20" y="8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6" y="8"/>
                </a:lnTo>
                <a:lnTo>
                  <a:pt x="28" y="8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4" y="0"/>
                </a:lnTo>
                <a:lnTo>
                  <a:pt x="42" y="0"/>
                </a:lnTo>
                <a:lnTo>
                  <a:pt x="42" y="2"/>
                </a:lnTo>
                <a:lnTo>
                  <a:pt x="40" y="2"/>
                </a:lnTo>
                <a:lnTo>
                  <a:pt x="40" y="4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8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8"/>
                </a:lnTo>
                <a:lnTo>
                  <a:pt x="62" y="10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6"/>
                </a:lnTo>
                <a:lnTo>
                  <a:pt x="70" y="18"/>
                </a:lnTo>
                <a:lnTo>
                  <a:pt x="70" y="20"/>
                </a:lnTo>
                <a:lnTo>
                  <a:pt x="72" y="22"/>
                </a:lnTo>
                <a:lnTo>
                  <a:pt x="72" y="24"/>
                </a:lnTo>
                <a:lnTo>
                  <a:pt x="70" y="26"/>
                </a:lnTo>
                <a:lnTo>
                  <a:pt x="72" y="26"/>
                </a:lnTo>
                <a:lnTo>
                  <a:pt x="70" y="26"/>
                </a:lnTo>
                <a:lnTo>
                  <a:pt x="70" y="28"/>
                </a:lnTo>
                <a:lnTo>
                  <a:pt x="68" y="30"/>
                </a:lnTo>
                <a:lnTo>
                  <a:pt x="68" y="32"/>
                </a:lnTo>
                <a:lnTo>
                  <a:pt x="70" y="34"/>
                </a:lnTo>
                <a:lnTo>
                  <a:pt x="72" y="36"/>
                </a:lnTo>
                <a:lnTo>
                  <a:pt x="74" y="36"/>
                </a:lnTo>
                <a:lnTo>
                  <a:pt x="74" y="38"/>
                </a:lnTo>
                <a:lnTo>
                  <a:pt x="76" y="38"/>
                </a:lnTo>
                <a:lnTo>
                  <a:pt x="74" y="40"/>
                </a:lnTo>
                <a:lnTo>
                  <a:pt x="74" y="42"/>
                </a:lnTo>
                <a:lnTo>
                  <a:pt x="76" y="44"/>
                </a:lnTo>
                <a:lnTo>
                  <a:pt x="76" y="46"/>
                </a:lnTo>
                <a:lnTo>
                  <a:pt x="78" y="48"/>
                </a:lnTo>
                <a:lnTo>
                  <a:pt x="76" y="48"/>
                </a:lnTo>
                <a:lnTo>
                  <a:pt x="76" y="50"/>
                </a:lnTo>
                <a:lnTo>
                  <a:pt x="74" y="52"/>
                </a:lnTo>
                <a:lnTo>
                  <a:pt x="76" y="54"/>
                </a:lnTo>
                <a:lnTo>
                  <a:pt x="78" y="56"/>
                </a:lnTo>
                <a:lnTo>
                  <a:pt x="78" y="58"/>
                </a:lnTo>
                <a:lnTo>
                  <a:pt x="80" y="58"/>
                </a:lnTo>
                <a:lnTo>
                  <a:pt x="82" y="60"/>
                </a:lnTo>
                <a:lnTo>
                  <a:pt x="82" y="62"/>
                </a:lnTo>
                <a:lnTo>
                  <a:pt x="82" y="64"/>
                </a:lnTo>
                <a:lnTo>
                  <a:pt x="82" y="66"/>
                </a:lnTo>
                <a:lnTo>
                  <a:pt x="82" y="68"/>
                </a:lnTo>
                <a:lnTo>
                  <a:pt x="80" y="68"/>
                </a:lnTo>
                <a:lnTo>
                  <a:pt x="80" y="70"/>
                </a:lnTo>
                <a:lnTo>
                  <a:pt x="80" y="72"/>
                </a:lnTo>
                <a:lnTo>
                  <a:pt x="78" y="72"/>
                </a:lnTo>
                <a:lnTo>
                  <a:pt x="76" y="70"/>
                </a:lnTo>
                <a:lnTo>
                  <a:pt x="76" y="68"/>
                </a:lnTo>
                <a:lnTo>
                  <a:pt x="74" y="68"/>
                </a:lnTo>
                <a:lnTo>
                  <a:pt x="72" y="68"/>
                </a:lnTo>
                <a:lnTo>
                  <a:pt x="70" y="68"/>
                </a:lnTo>
                <a:lnTo>
                  <a:pt x="72" y="70"/>
                </a:lnTo>
                <a:lnTo>
                  <a:pt x="70" y="70"/>
                </a:lnTo>
                <a:lnTo>
                  <a:pt x="70" y="72"/>
                </a:lnTo>
                <a:lnTo>
                  <a:pt x="68" y="72"/>
                </a:lnTo>
                <a:lnTo>
                  <a:pt x="66" y="72"/>
                </a:lnTo>
                <a:lnTo>
                  <a:pt x="64" y="74"/>
                </a:lnTo>
                <a:lnTo>
                  <a:pt x="62" y="74"/>
                </a:lnTo>
                <a:lnTo>
                  <a:pt x="60" y="74"/>
                </a:lnTo>
                <a:lnTo>
                  <a:pt x="58" y="76"/>
                </a:lnTo>
                <a:lnTo>
                  <a:pt x="56" y="76"/>
                </a:lnTo>
                <a:lnTo>
                  <a:pt x="54" y="78"/>
                </a:lnTo>
                <a:lnTo>
                  <a:pt x="52" y="78"/>
                </a:lnTo>
                <a:lnTo>
                  <a:pt x="50" y="80"/>
                </a:lnTo>
                <a:lnTo>
                  <a:pt x="48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0" y="82"/>
                </a:lnTo>
                <a:lnTo>
                  <a:pt x="40" y="84"/>
                </a:lnTo>
                <a:lnTo>
                  <a:pt x="40" y="86"/>
                </a:lnTo>
                <a:lnTo>
                  <a:pt x="38" y="84"/>
                </a:lnTo>
                <a:lnTo>
                  <a:pt x="36" y="82"/>
                </a:lnTo>
                <a:lnTo>
                  <a:pt x="34" y="80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6" y="80"/>
                </a:lnTo>
                <a:lnTo>
                  <a:pt x="24" y="78"/>
                </a:lnTo>
                <a:lnTo>
                  <a:pt x="22" y="80"/>
                </a:lnTo>
                <a:lnTo>
                  <a:pt x="22" y="82"/>
                </a:lnTo>
                <a:lnTo>
                  <a:pt x="22" y="84"/>
                </a:lnTo>
                <a:lnTo>
                  <a:pt x="20" y="82"/>
                </a:lnTo>
                <a:lnTo>
                  <a:pt x="18" y="80"/>
                </a:lnTo>
                <a:lnTo>
                  <a:pt x="16" y="80"/>
                </a:lnTo>
                <a:lnTo>
                  <a:pt x="14" y="82"/>
                </a:lnTo>
                <a:lnTo>
                  <a:pt x="16" y="84"/>
                </a:lnTo>
                <a:lnTo>
                  <a:pt x="14" y="84"/>
                </a:lnTo>
                <a:lnTo>
                  <a:pt x="12" y="84"/>
                </a:lnTo>
                <a:lnTo>
                  <a:pt x="12" y="82"/>
                </a:lnTo>
                <a:lnTo>
                  <a:pt x="10" y="80"/>
                </a:lnTo>
                <a:lnTo>
                  <a:pt x="8" y="80"/>
                </a:lnTo>
                <a:lnTo>
                  <a:pt x="8" y="78"/>
                </a:lnTo>
                <a:lnTo>
                  <a:pt x="6" y="78"/>
                </a:lnTo>
                <a:lnTo>
                  <a:pt x="4" y="78"/>
                </a:lnTo>
                <a:lnTo>
                  <a:pt x="4" y="76"/>
                </a:lnTo>
                <a:lnTo>
                  <a:pt x="2" y="76"/>
                </a:lnTo>
                <a:lnTo>
                  <a:pt x="0" y="76"/>
                </a:lnTo>
                <a:lnTo>
                  <a:pt x="2" y="74"/>
                </a:lnTo>
                <a:lnTo>
                  <a:pt x="2" y="72"/>
                </a:lnTo>
                <a:lnTo>
                  <a:pt x="4" y="72"/>
                </a:lnTo>
                <a:lnTo>
                  <a:pt x="2" y="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4" name="Freeform 2408">
            <a:extLst>
              <a:ext uri="{FF2B5EF4-FFF2-40B4-BE49-F238E27FC236}">
                <a16:creationId xmlns:a16="http://schemas.microsoft.com/office/drawing/2014/main" id="{B0FCCC02-5E83-4F78-99E8-686EA221E1DC}"/>
              </a:ext>
            </a:extLst>
          </p:cNvPr>
          <p:cNvSpPr>
            <a:spLocks/>
          </p:cNvSpPr>
          <p:nvPr/>
        </p:nvSpPr>
        <p:spPr bwMode="auto">
          <a:xfrm>
            <a:off x="4489450" y="2173290"/>
            <a:ext cx="76200" cy="130175"/>
          </a:xfrm>
          <a:custGeom>
            <a:avLst/>
            <a:gdLst>
              <a:gd name="T0" fmla="*/ 110886875 w 24"/>
              <a:gd name="T1" fmla="*/ 0 h 41"/>
              <a:gd name="T2" fmla="*/ 90725625 w 24"/>
              <a:gd name="T3" fmla="*/ 0 h 41"/>
              <a:gd name="T4" fmla="*/ 80645000 w 24"/>
              <a:gd name="T5" fmla="*/ 0 h 41"/>
              <a:gd name="T6" fmla="*/ 70564375 w 24"/>
              <a:gd name="T7" fmla="*/ 20161250 h 41"/>
              <a:gd name="T8" fmla="*/ 60483750 w 24"/>
              <a:gd name="T9" fmla="*/ 50403125 h 41"/>
              <a:gd name="T10" fmla="*/ 50403125 w 24"/>
              <a:gd name="T11" fmla="*/ 70564375 h 41"/>
              <a:gd name="T12" fmla="*/ 40322500 w 24"/>
              <a:gd name="T13" fmla="*/ 131048125 h 41"/>
              <a:gd name="T14" fmla="*/ 30241875 w 24"/>
              <a:gd name="T15" fmla="*/ 171370625 h 41"/>
              <a:gd name="T16" fmla="*/ 20161250 w 24"/>
              <a:gd name="T17" fmla="*/ 231854375 h 41"/>
              <a:gd name="T18" fmla="*/ 10080625 w 24"/>
              <a:gd name="T19" fmla="*/ 262096250 h 41"/>
              <a:gd name="T20" fmla="*/ 10080625 w 24"/>
              <a:gd name="T21" fmla="*/ 302418750 h 41"/>
              <a:gd name="T22" fmla="*/ 0 w 24"/>
              <a:gd name="T23" fmla="*/ 332660625 h 41"/>
              <a:gd name="T24" fmla="*/ 20161250 w 24"/>
              <a:gd name="T25" fmla="*/ 393144375 h 41"/>
              <a:gd name="T26" fmla="*/ 100806250 w 24"/>
              <a:gd name="T27" fmla="*/ 403225000 h 41"/>
              <a:gd name="T28" fmla="*/ 171370625 w 24"/>
              <a:gd name="T29" fmla="*/ 383063750 h 41"/>
              <a:gd name="T30" fmla="*/ 221773750 w 24"/>
              <a:gd name="T31" fmla="*/ 342741250 h 41"/>
              <a:gd name="T32" fmla="*/ 231854375 w 24"/>
              <a:gd name="T33" fmla="*/ 332660625 h 41"/>
              <a:gd name="T34" fmla="*/ 231854375 w 24"/>
              <a:gd name="T35" fmla="*/ 302418750 h 41"/>
              <a:gd name="T36" fmla="*/ 231854375 w 24"/>
              <a:gd name="T37" fmla="*/ 231854375 h 41"/>
              <a:gd name="T38" fmla="*/ 211693125 w 24"/>
              <a:gd name="T39" fmla="*/ 161290000 h 41"/>
              <a:gd name="T40" fmla="*/ 191531875 w 24"/>
              <a:gd name="T41" fmla="*/ 110886875 h 41"/>
              <a:gd name="T42" fmla="*/ 110886875 w 24"/>
              <a:gd name="T43" fmla="*/ 0 h 4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41">
                <a:moveTo>
                  <a:pt x="11" y="0"/>
                </a:move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7" y="1"/>
                  <a:pt x="7" y="2"/>
                </a:cubicBezTo>
                <a:cubicBezTo>
                  <a:pt x="7" y="2"/>
                  <a:pt x="7" y="4"/>
                  <a:pt x="6" y="5"/>
                </a:cubicBezTo>
                <a:cubicBezTo>
                  <a:pt x="6" y="5"/>
                  <a:pt x="6" y="5"/>
                  <a:pt x="5" y="7"/>
                </a:cubicBezTo>
                <a:cubicBezTo>
                  <a:pt x="5" y="9"/>
                  <a:pt x="4" y="13"/>
                  <a:pt x="4" y="13"/>
                </a:cubicBezTo>
                <a:cubicBezTo>
                  <a:pt x="3" y="14"/>
                  <a:pt x="4" y="13"/>
                  <a:pt x="3" y="17"/>
                </a:cubicBezTo>
                <a:cubicBezTo>
                  <a:pt x="2" y="20"/>
                  <a:pt x="2" y="22"/>
                  <a:pt x="2" y="23"/>
                </a:cubicBezTo>
                <a:cubicBezTo>
                  <a:pt x="2" y="24"/>
                  <a:pt x="1" y="25"/>
                  <a:pt x="1" y="26"/>
                </a:cubicBezTo>
                <a:cubicBezTo>
                  <a:pt x="1" y="28"/>
                  <a:pt x="1" y="29"/>
                  <a:pt x="1" y="30"/>
                </a:cubicBezTo>
                <a:cubicBezTo>
                  <a:pt x="1" y="31"/>
                  <a:pt x="0" y="31"/>
                  <a:pt x="0" y="33"/>
                </a:cubicBezTo>
                <a:cubicBezTo>
                  <a:pt x="1" y="36"/>
                  <a:pt x="0" y="38"/>
                  <a:pt x="2" y="39"/>
                </a:cubicBezTo>
                <a:cubicBezTo>
                  <a:pt x="5" y="40"/>
                  <a:pt x="8" y="41"/>
                  <a:pt x="10" y="40"/>
                </a:cubicBezTo>
                <a:cubicBezTo>
                  <a:pt x="13" y="40"/>
                  <a:pt x="17" y="38"/>
                  <a:pt x="17" y="38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4"/>
                  <a:pt x="23" y="33"/>
                </a:cubicBezTo>
                <a:cubicBezTo>
                  <a:pt x="23" y="31"/>
                  <a:pt x="23" y="33"/>
                  <a:pt x="23" y="30"/>
                </a:cubicBezTo>
                <a:cubicBezTo>
                  <a:pt x="23" y="26"/>
                  <a:pt x="24" y="27"/>
                  <a:pt x="23" y="23"/>
                </a:cubicBezTo>
                <a:cubicBezTo>
                  <a:pt x="22" y="18"/>
                  <a:pt x="21" y="17"/>
                  <a:pt x="21" y="16"/>
                </a:cubicBezTo>
                <a:cubicBezTo>
                  <a:pt x="21" y="15"/>
                  <a:pt x="19" y="12"/>
                  <a:pt x="19" y="11"/>
                </a:cubicBezTo>
                <a:cubicBezTo>
                  <a:pt x="19" y="10"/>
                  <a:pt x="11" y="0"/>
                  <a:pt x="11" y="0"/>
                </a:cubicBez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5" name="Freeform 2409">
            <a:extLst>
              <a:ext uri="{FF2B5EF4-FFF2-40B4-BE49-F238E27FC236}">
                <a16:creationId xmlns:a16="http://schemas.microsoft.com/office/drawing/2014/main" id="{C829C667-C7B0-4716-BF33-3ECFF70E3044}"/>
              </a:ext>
            </a:extLst>
          </p:cNvPr>
          <p:cNvSpPr>
            <a:spLocks/>
          </p:cNvSpPr>
          <p:nvPr/>
        </p:nvSpPr>
        <p:spPr bwMode="auto">
          <a:xfrm>
            <a:off x="4826003" y="2103438"/>
            <a:ext cx="233363" cy="155575"/>
          </a:xfrm>
          <a:custGeom>
            <a:avLst/>
            <a:gdLst>
              <a:gd name="T0" fmla="*/ 10080647 w 147"/>
              <a:gd name="T1" fmla="*/ 181451250 h 98"/>
              <a:gd name="T2" fmla="*/ 30241940 w 147"/>
              <a:gd name="T3" fmla="*/ 171370625 h 98"/>
              <a:gd name="T4" fmla="*/ 25201616 w 147"/>
              <a:gd name="T5" fmla="*/ 151209375 h 98"/>
              <a:gd name="T6" fmla="*/ 15120970 w 147"/>
              <a:gd name="T7" fmla="*/ 131048125 h 98"/>
              <a:gd name="T8" fmla="*/ 10080647 w 147"/>
              <a:gd name="T9" fmla="*/ 110886875 h 98"/>
              <a:gd name="T10" fmla="*/ 30241940 w 147"/>
              <a:gd name="T11" fmla="*/ 110886875 h 98"/>
              <a:gd name="T12" fmla="*/ 50403233 w 147"/>
              <a:gd name="T13" fmla="*/ 110886875 h 98"/>
              <a:gd name="T14" fmla="*/ 65524203 w 147"/>
              <a:gd name="T15" fmla="*/ 100806250 h 98"/>
              <a:gd name="T16" fmla="*/ 80645173 w 147"/>
              <a:gd name="T17" fmla="*/ 95765938 h 98"/>
              <a:gd name="T18" fmla="*/ 90725819 w 147"/>
              <a:gd name="T19" fmla="*/ 90725625 h 98"/>
              <a:gd name="T20" fmla="*/ 90725819 w 147"/>
              <a:gd name="T21" fmla="*/ 70564375 h 98"/>
              <a:gd name="T22" fmla="*/ 105846789 w 147"/>
              <a:gd name="T23" fmla="*/ 60483750 h 98"/>
              <a:gd name="T24" fmla="*/ 120967759 w 147"/>
              <a:gd name="T25" fmla="*/ 50403125 h 98"/>
              <a:gd name="T26" fmla="*/ 120967759 w 147"/>
              <a:gd name="T27" fmla="*/ 45362813 h 98"/>
              <a:gd name="T28" fmla="*/ 120967759 w 147"/>
              <a:gd name="T29" fmla="*/ 25201563 h 98"/>
              <a:gd name="T30" fmla="*/ 136088729 w 147"/>
              <a:gd name="T31" fmla="*/ 15120938 h 98"/>
              <a:gd name="T32" fmla="*/ 156250022 w 147"/>
              <a:gd name="T33" fmla="*/ 20161250 h 98"/>
              <a:gd name="T34" fmla="*/ 176411315 w 147"/>
              <a:gd name="T35" fmla="*/ 0 h 98"/>
              <a:gd name="T36" fmla="*/ 194053241 w 147"/>
              <a:gd name="T37" fmla="*/ 5040313 h 98"/>
              <a:gd name="T38" fmla="*/ 209174211 w 147"/>
              <a:gd name="T39" fmla="*/ 10080625 h 98"/>
              <a:gd name="T40" fmla="*/ 224295181 w 147"/>
              <a:gd name="T41" fmla="*/ 20161250 h 98"/>
              <a:gd name="T42" fmla="*/ 244456474 w 147"/>
              <a:gd name="T43" fmla="*/ 15120938 h 98"/>
              <a:gd name="T44" fmla="*/ 269658090 w 147"/>
              <a:gd name="T45" fmla="*/ 20161250 h 98"/>
              <a:gd name="T46" fmla="*/ 284779060 w 147"/>
              <a:gd name="T47" fmla="*/ 35282188 h 98"/>
              <a:gd name="T48" fmla="*/ 289819383 w 147"/>
              <a:gd name="T49" fmla="*/ 60483750 h 98"/>
              <a:gd name="T50" fmla="*/ 289819383 w 147"/>
              <a:gd name="T51" fmla="*/ 70564375 h 98"/>
              <a:gd name="T52" fmla="*/ 299900030 w 147"/>
              <a:gd name="T53" fmla="*/ 85685313 h 98"/>
              <a:gd name="T54" fmla="*/ 320061323 w 147"/>
              <a:gd name="T55" fmla="*/ 100806250 h 98"/>
              <a:gd name="T56" fmla="*/ 330141970 w 147"/>
              <a:gd name="T57" fmla="*/ 110886875 h 98"/>
              <a:gd name="T58" fmla="*/ 345262940 w 147"/>
              <a:gd name="T59" fmla="*/ 120967500 h 98"/>
              <a:gd name="T60" fmla="*/ 360383910 w 147"/>
              <a:gd name="T61" fmla="*/ 131048125 h 98"/>
              <a:gd name="T62" fmla="*/ 360383910 w 147"/>
              <a:gd name="T63" fmla="*/ 146169063 h 98"/>
              <a:gd name="T64" fmla="*/ 335182293 w 147"/>
              <a:gd name="T65" fmla="*/ 151209375 h 98"/>
              <a:gd name="T66" fmla="*/ 315021000 w 147"/>
              <a:gd name="T67" fmla="*/ 156249688 h 98"/>
              <a:gd name="T68" fmla="*/ 330141970 w 147"/>
              <a:gd name="T69" fmla="*/ 181451250 h 98"/>
              <a:gd name="T70" fmla="*/ 340222616 w 147"/>
              <a:gd name="T71" fmla="*/ 201612500 h 98"/>
              <a:gd name="T72" fmla="*/ 315021000 w 147"/>
              <a:gd name="T73" fmla="*/ 201612500 h 98"/>
              <a:gd name="T74" fmla="*/ 304940353 w 147"/>
              <a:gd name="T75" fmla="*/ 211693125 h 98"/>
              <a:gd name="T76" fmla="*/ 299900030 w 147"/>
              <a:gd name="T77" fmla="*/ 236894688 h 98"/>
              <a:gd name="T78" fmla="*/ 289819383 w 147"/>
              <a:gd name="T79" fmla="*/ 241935000 h 98"/>
              <a:gd name="T80" fmla="*/ 274698414 w 147"/>
              <a:gd name="T81" fmla="*/ 231854375 h 98"/>
              <a:gd name="T82" fmla="*/ 249496797 w 147"/>
              <a:gd name="T83" fmla="*/ 236894688 h 98"/>
              <a:gd name="T84" fmla="*/ 234375827 w 147"/>
              <a:gd name="T85" fmla="*/ 226814063 h 98"/>
              <a:gd name="T86" fmla="*/ 219254857 w 147"/>
              <a:gd name="T87" fmla="*/ 231854375 h 98"/>
              <a:gd name="T88" fmla="*/ 194053241 w 147"/>
              <a:gd name="T89" fmla="*/ 226814063 h 98"/>
              <a:gd name="T90" fmla="*/ 171370992 w 147"/>
              <a:gd name="T91" fmla="*/ 226814063 h 98"/>
              <a:gd name="T92" fmla="*/ 146169376 w 147"/>
              <a:gd name="T93" fmla="*/ 216733438 h 98"/>
              <a:gd name="T94" fmla="*/ 120967759 w 147"/>
              <a:gd name="T95" fmla="*/ 216733438 h 98"/>
              <a:gd name="T96" fmla="*/ 95766143 w 147"/>
              <a:gd name="T97" fmla="*/ 211693125 h 98"/>
              <a:gd name="T98" fmla="*/ 60483880 w 147"/>
              <a:gd name="T99" fmla="*/ 211693125 h 98"/>
              <a:gd name="T100" fmla="*/ 35282263 w 147"/>
              <a:gd name="T101" fmla="*/ 226814063 h 98"/>
              <a:gd name="T102" fmla="*/ 25201616 w 147"/>
              <a:gd name="T103" fmla="*/ 231854375 h 98"/>
              <a:gd name="T104" fmla="*/ 20161293 w 147"/>
              <a:gd name="T105" fmla="*/ 221773750 h 98"/>
              <a:gd name="T106" fmla="*/ 20161293 w 147"/>
              <a:gd name="T107" fmla="*/ 206652813 h 98"/>
              <a:gd name="T108" fmla="*/ 0 w 147"/>
              <a:gd name="T109" fmla="*/ 191531875 h 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7" h="98">
                <a:moveTo>
                  <a:pt x="0" y="76"/>
                </a:moveTo>
                <a:lnTo>
                  <a:pt x="2" y="76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6" y="72"/>
                </a:lnTo>
                <a:lnTo>
                  <a:pt x="8" y="70"/>
                </a:lnTo>
                <a:lnTo>
                  <a:pt x="10" y="70"/>
                </a:lnTo>
                <a:lnTo>
                  <a:pt x="12" y="68"/>
                </a:lnTo>
                <a:lnTo>
                  <a:pt x="12" y="66"/>
                </a:lnTo>
                <a:lnTo>
                  <a:pt x="12" y="64"/>
                </a:lnTo>
                <a:lnTo>
                  <a:pt x="12" y="62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8" y="56"/>
                </a:lnTo>
                <a:lnTo>
                  <a:pt x="8" y="54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6" y="48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6" y="44"/>
                </a:lnTo>
                <a:lnTo>
                  <a:pt x="8" y="44"/>
                </a:lnTo>
                <a:lnTo>
                  <a:pt x="10" y="44"/>
                </a:lnTo>
                <a:lnTo>
                  <a:pt x="12" y="44"/>
                </a:lnTo>
                <a:lnTo>
                  <a:pt x="14" y="44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40"/>
                </a:lnTo>
                <a:lnTo>
                  <a:pt x="28" y="40"/>
                </a:lnTo>
                <a:lnTo>
                  <a:pt x="30" y="38"/>
                </a:lnTo>
                <a:lnTo>
                  <a:pt x="32" y="38"/>
                </a:lnTo>
                <a:lnTo>
                  <a:pt x="34" y="38"/>
                </a:lnTo>
                <a:lnTo>
                  <a:pt x="34" y="40"/>
                </a:lnTo>
                <a:lnTo>
                  <a:pt x="36" y="40"/>
                </a:lnTo>
                <a:lnTo>
                  <a:pt x="38" y="40"/>
                </a:lnTo>
                <a:lnTo>
                  <a:pt x="38" y="38"/>
                </a:lnTo>
                <a:lnTo>
                  <a:pt x="36" y="36"/>
                </a:lnTo>
                <a:lnTo>
                  <a:pt x="34" y="36"/>
                </a:lnTo>
                <a:lnTo>
                  <a:pt x="36" y="34"/>
                </a:lnTo>
                <a:lnTo>
                  <a:pt x="36" y="32"/>
                </a:lnTo>
                <a:lnTo>
                  <a:pt x="38" y="32"/>
                </a:lnTo>
                <a:lnTo>
                  <a:pt x="36" y="30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38" y="24"/>
                </a:lnTo>
                <a:lnTo>
                  <a:pt x="40" y="24"/>
                </a:lnTo>
                <a:lnTo>
                  <a:pt x="42" y="24"/>
                </a:lnTo>
                <a:lnTo>
                  <a:pt x="44" y="22"/>
                </a:lnTo>
                <a:lnTo>
                  <a:pt x="44" y="20"/>
                </a:lnTo>
                <a:lnTo>
                  <a:pt x="46" y="20"/>
                </a:lnTo>
                <a:lnTo>
                  <a:pt x="48" y="20"/>
                </a:lnTo>
                <a:lnTo>
                  <a:pt x="50" y="20"/>
                </a:lnTo>
                <a:lnTo>
                  <a:pt x="50" y="18"/>
                </a:lnTo>
                <a:lnTo>
                  <a:pt x="52" y="18"/>
                </a:lnTo>
                <a:lnTo>
                  <a:pt x="50" y="18"/>
                </a:lnTo>
                <a:lnTo>
                  <a:pt x="48" y="18"/>
                </a:lnTo>
                <a:lnTo>
                  <a:pt x="46" y="16"/>
                </a:lnTo>
                <a:lnTo>
                  <a:pt x="46" y="14"/>
                </a:lnTo>
                <a:lnTo>
                  <a:pt x="48" y="12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6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2" y="6"/>
                </a:lnTo>
                <a:lnTo>
                  <a:pt x="64" y="6"/>
                </a:lnTo>
                <a:lnTo>
                  <a:pt x="66" y="4"/>
                </a:lnTo>
                <a:lnTo>
                  <a:pt x="66" y="2"/>
                </a:lnTo>
                <a:lnTo>
                  <a:pt x="68" y="2"/>
                </a:lnTo>
                <a:lnTo>
                  <a:pt x="70" y="0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7" y="2"/>
                </a:lnTo>
                <a:lnTo>
                  <a:pt x="77" y="4"/>
                </a:lnTo>
                <a:lnTo>
                  <a:pt x="79" y="4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4"/>
                </a:lnTo>
                <a:lnTo>
                  <a:pt x="89" y="4"/>
                </a:lnTo>
                <a:lnTo>
                  <a:pt x="89" y="6"/>
                </a:lnTo>
                <a:lnTo>
                  <a:pt x="89" y="8"/>
                </a:lnTo>
                <a:lnTo>
                  <a:pt x="91" y="10"/>
                </a:lnTo>
                <a:lnTo>
                  <a:pt x="91" y="8"/>
                </a:lnTo>
                <a:lnTo>
                  <a:pt x="93" y="8"/>
                </a:lnTo>
                <a:lnTo>
                  <a:pt x="95" y="8"/>
                </a:lnTo>
                <a:lnTo>
                  <a:pt x="97" y="6"/>
                </a:lnTo>
                <a:lnTo>
                  <a:pt x="99" y="6"/>
                </a:lnTo>
                <a:lnTo>
                  <a:pt x="101" y="6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7" y="10"/>
                </a:lnTo>
                <a:lnTo>
                  <a:pt x="109" y="10"/>
                </a:lnTo>
                <a:lnTo>
                  <a:pt x="111" y="12"/>
                </a:lnTo>
                <a:lnTo>
                  <a:pt x="113" y="12"/>
                </a:lnTo>
                <a:lnTo>
                  <a:pt x="113" y="14"/>
                </a:lnTo>
                <a:lnTo>
                  <a:pt x="113" y="16"/>
                </a:lnTo>
                <a:lnTo>
                  <a:pt x="113" y="18"/>
                </a:lnTo>
                <a:lnTo>
                  <a:pt x="115" y="20"/>
                </a:lnTo>
                <a:lnTo>
                  <a:pt x="115" y="22"/>
                </a:lnTo>
                <a:lnTo>
                  <a:pt x="115" y="24"/>
                </a:lnTo>
                <a:lnTo>
                  <a:pt x="113" y="24"/>
                </a:lnTo>
                <a:lnTo>
                  <a:pt x="113" y="26"/>
                </a:lnTo>
                <a:lnTo>
                  <a:pt x="115" y="28"/>
                </a:lnTo>
                <a:lnTo>
                  <a:pt x="117" y="30"/>
                </a:lnTo>
                <a:lnTo>
                  <a:pt x="119" y="30"/>
                </a:lnTo>
                <a:lnTo>
                  <a:pt x="119" y="32"/>
                </a:lnTo>
                <a:lnTo>
                  <a:pt x="119" y="34"/>
                </a:lnTo>
                <a:lnTo>
                  <a:pt x="121" y="36"/>
                </a:lnTo>
                <a:lnTo>
                  <a:pt x="121" y="38"/>
                </a:lnTo>
                <a:lnTo>
                  <a:pt x="123" y="38"/>
                </a:lnTo>
                <a:lnTo>
                  <a:pt x="125" y="40"/>
                </a:lnTo>
                <a:lnTo>
                  <a:pt x="127" y="40"/>
                </a:lnTo>
                <a:lnTo>
                  <a:pt x="129" y="40"/>
                </a:lnTo>
                <a:lnTo>
                  <a:pt x="129" y="42"/>
                </a:lnTo>
                <a:lnTo>
                  <a:pt x="131" y="42"/>
                </a:lnTo>
                <a:lnTo>
                  <a:pt x="131" y="44"/>
                </a:lnTo>
                <a:lnTo>
                  <a:pt x="131" y="46"/>
                </a:lnTo>
                <a:lnTo>
                  <a:pt x="133" y="48"/>
                </a:lnTo>
                <a:lnTo>
                  <a:pt x="133" y="46"/>
                </a:lnTo>
                <a:lnTo>
                  <a:pt x="135" y="46"/>
                </a:lnTo>
                <a:lnTo>
                  <a:pt x="137" y="48"/>
                </a:lnTo>
                <a:lnTo>
                  <a:pt x="139" y="48"/>
                </a:lnTo>
                <a:lnTo>
                  <a:pt x="141" y="48"/>
                </a:lnTo>
                <a:lnTo>
                  <a:pt x="141" y="50"/>
                </a:lnTo>
                <a:lnTo>
                  <a:pt x="143" y="52"/>
                </a:lnTo>
                <a:lnTo>
                  <a:pt x="145" y="52"/>
                </a:lnTo>
                <a:lnTo>
                  <a:pt x="147" y="54"/>
                </a:lnTo>
                <a:lnTo>
                  <a:pt x="147" y="56"/>
                </a:lnTo>
                <a:lnTo>
                  <a:pt x="145" y="56"/>
                </a:lnTo>
                <a:lnTo>
                  <a:pt x="143" y="56"/>
                </a:lnTo>
                <a:lnTo>
                  <a:pt x="143" y="58"/>
                </a:lnTo>
                <a:lnTo>
                  <a:pt x="141" y="60"/>
                </a:lnTo>
                <a:lnTo>
                  <a:pt x="139" y="60"/>
                </a:lnTo>
                <a:lnTo>
                  <a:pt x="137" y="62"/>
                </a:lnTo>
                <a:lnTo>
                  <a:pt x="135" y="60"/>
                </a:lnTo>
                <a:lnTo>
                  <a:pt x="133" y="60"/>
                </a:lnTo>
                <a:lnTo>
                  <a:pt x="131" y="58"/>
                </a:lnTo>
                <a:lnTo>
                  <a:pt x="129" y="58"/>
                </a:lnTo>
                <a:lnTo>
                  <a:pt x="127" y="58"/>
                </a:lnTo>
                <a:lnTo>
                  <a:pt x="127" y="60"/>
                </a:lnTo>
                <a:lnTo>
                  <a:pt x="125" y="62"/>
                </a:lnTo>
                <a:lnTo>
                  <a:pt x="127" y="64"/>
                </a:lnTo>
                <a:lnTo>
                  <a:pt x="129" y="66"/>
                </a:lnTo>
                <a:lnTo>
                  <a:pt x="131" y="66"/>
                </a:lnTo>
                <a:lnTo>
                  <a:pt x="131" y="68"/>
                </a:lnTo>
                <a:lnTo>
                  <a:pt x="131" y="70"/>
                </a:lnTo>
                <a:lnTo>
                  <a:pt x="131" y="72"/>
                </a:lnTo>
                <a:lnTo>
                  <a:pt x="131" y="74"/>
                </a:lnTo>
                <a:lnTo>
                  <a:pt x="133" y="76"/>
                </a:lnTo>
                <a:lnTo>
                  <a:pt x="133" y="78"/>
                </a:lnTo>
                <a:lnTo>
                  <a:pt x="135" y="78"/>
                </a:lnTo>
                <a:lnTo>
                  <a:pt x="135" y="80"/>
                </a:lnTo>
                <a:lnTo>
                  <a:pt x="133" y="80"/>
                </a:lnTo>
                <a:lnTo>
                  <a:pt x="131" y="80"/>
                </a:lnTo>
                <a:lnTo>
                  <a:pt x="129" y="80"/>
                </a:lnTo>
                <a:lnTo>
                  <a:pt x="127" y="82"/>
                </a:lnTo>
                <a:lnTo>
                  <a:pt x="125" y="80"/>
                </a:lnTo>
                <a:lnTo>
                  <a:pt x="123" y="80"/>
                </a:lnTo>
                <a:lnTo>
                  <a:pt x="123" y="82"/>
                </a:lnTo>
                <a:lnTo>
                  <a:pt x="121" y="82"/>
                </a:lnTo>
                <a:lnTo>
                  <a:pt x="121" y="84"/>
                </a:lnTo>
                <a:lnTo>
                  <a:pt x="119" y="86"/>
                </a:lnTo>
                <a:lnTo>
                  <a:pt x="117" y="88"/>
                </a:lnTo>
                <a:lnTo>
                  <a:pt x="117" y="90"/>
                </a:lnTo>
                <a:lnTo>
                  <a:pt x="117" y="92"/>
                </a:lnTo>
                <a:lnTo>
                  <a:pt x="119" y="94"/>
                </a:lnTo>
                <a:lnTo>
                  <a:pt x="119" y="96"/>
                </a:lnTo>
                <a:lnTo>
                  <a:pt x="119" y="98"/>
                </a:lnTo>
                <a:lnTo>
                  <a:pt x="117" y="98"/>
                </a:lnTo>
                <a:lnTo>
                  <a:pt x="115" y="96"/>
                </a:lnTo>
                <a:lnTo>
                  <a:pt x="113" y="94"/>
                </a:lnTo>
                <a:lnTo>
                  <a:pt x="111" y="92"/>
                </a:lnTo>
                <a:lnTo>
                  <a:pt x="109" y="92"/>
                </a:lnTo>
                <a:lnTo>
                  <a:pt x="107" y="94"/>
                </a:lnTo>
                <a:lnTo>
                  <a:pt x="105" y="92"/>
                </a:lnTo>
                <a:lnTo>
                  <a:pt x="103" y="92"/>
                </a:lnTo>
                <a:lnTo>
                  <a:pt x="101" y="94"/>
                </a:lnTo>
                <a:lnTo>
                  <a:pt x="99" y="94"/>
                </a:lnTo>
                <a:lnTo>
                  <a:pt x="99" y="96"/>
                </a:lnTo>
                <a:lnTo>
                  <a:pt x="97" y="94"/>
                </a:lnTo>
                <a:lnTo>
                  <a:pt x="97" y="92"/>
                </a:lnTo>
                <a:lnTo>
                  <a:pt x="95" y="90"/>
                </a:lnTo>
                <a:lnTo>
                  <a:pt x="93" y="90"/>
                </a:lnTo>
                <a:lnTo>
                  <a:pt x="91" y="92"/>
                </a:lnTo>
                <a:lnTo>
                  <a:pt x="89" y="92"/>
                </a:lnTo>
                <a:lnTo>
                  <a:pt x="89" y="94"/>
                </a:lnTo>
                <a:lnTo>
                  <a:pt x="87" y="94"/>
                </a:lnTo>
                <a:lnTo>
                  <a:pt x="87" y="92"/>
                </a:lnTo>
                <a:lnTo>
                  <a:pt x="85" y="90"/>
                </a:lnTo>
                <a:lnTo>
                  <a:pt x="83" y="92"/>
                </a:lnTo>
                <a:lnTo>
                  <a:pt x="81" y="90"/>
                </a:lnTo>
                <a:lnTo>
                  <a:pt x="79" y="90"/>
                </a:lnTo>
                <a:lnTo>
                  <a:pt x="77" y="92"/>
                </a:lnTo>
                <a:lnTo>
                  <a:pt x="77" y="90"/>
                </a:lnTo>
                <a:lnTo>
                  <a:pt x="76" y="90"/>
                </a:lnTo>
                <a:lnTo>
                  <a:pt x="76" y="92"/>
                </a:lnTo>
                <a:lnTo>
                  <a:pt x="74" y="92"/>
                </a:lnTo>
                <a:lnTo>
                  <a:pt x="72" y="90"/>
                </a:lnTo>
                <a:lnTo>
                  <a:pt x="70" y="90"/>
                </a:lnTo>
                <a:lnTo>
                  <a:pt x="68" y="90"/>
                </a:lnTo>
                <a:lnTo>
                  <a:pt x="66" y="90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8" y="86"/>
                </a:lnTo>
                <a:lnTo>
                  <a:pt x="56" y="86"/>
                </a:lnTo>
                <a:lnTo>
                  <a:pt x="54" y="86"/>
                </a:lnTo>
                <a:lnTo>
                  <a:pt x="52" y="86"/>
                </a:lnTo>
                <a:lnTo>
                  <a:pt x="50" y="86"/>
                </a:lnTo>
                <a:lnTo>
                  <a:pt x="48" y="86"/>
                </a:lnTo>
                <a:lnTo>
                  <a:pt x="46" y="84"/>
                </a:lnTo>
                <a:lnTo>
                  <a:pt x="44" y="84"/>
                </a:lnTo>
                <a:lnTo>
                  <a:pt x="42" y="84"/>
                </a:lnTo>
                <a:lnTo>
                  <a:pt x="40" y="84"/>
                </a:lnTo>
                <a:lnTo>
                  <a:pt x="38" y="84"/>
                </a:lnTo>
                <a:lnTo>
                  <a:pt x="36" y="84"/>
                </a:lnTo>
                <a:lnTo>
                  <a:pt x="34" y="84"/>
                </a:lnTo>
                <a:lnTo>
                  <a:pt x="32" y="84"/>
                </a:lnTo>
                <a:lnTo>
                  <a:pt x="30" y="84"/>
                </a:lnTo>
                <a:lnTo>
                  <a:pt x="28" y="84"/>
                </a:lnTo>
                <a:lnTo>
                  <a:pt x="24" y="84"/>
                </a:lnTo>
                <a:lnTo>
                  <a:pt x="22" y="84"/>
                </a:lnTo>
                <a:lnTo>
                  <a:pt x="20" y="86"/>
                </a:lnTo>
                <a:lnTo>
                  <a:pt x="20" y="88"/>
                </a:lnTo>
                <a:lnTo>
                  <a:pt x="18" y="88"/>
                </a:lnTo>
                <a:lnTo>
                  <a:pt x="16" y="90"/>
                </a:lnTo>
                <a:lnTo>
                  <a:pt x="14" y="90"/>
                </a:lnTo>
                <a:lnTo>
                  <a:pt x="12" y="90"/>
                </a:lnTo>
                <a:lnTo>
                  <a:pt x="10" y="90"/>
                </a:lnTo>
                <a:lnTo>
                  <a:pt x="10" y="92"/>
                </a:lnTo>
                <a:lnTo>
                  <a:pt x="8" y="92"/>
                </a:lnTo>
                <a:lnTo>
                  <a:pt x="8" y="90"/>
                </a:lnTo>
                <a:lnTo>
                  <a:pt x="8" y="88"/>
                </a:lnTo>
                <a:lnTo>
                  <a:pt x="8" y="86"/>
                </a:lnTo>
                <a:lnTo>
                  <a:pt x="8" y="84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4" y="78"/>
                </a:lnTo>
                <a:lnTo>
                  <a:pt x="2" y="78"/>
                </a:lnTo>
                <a:lnTo>
                  <a:pt x="0" y="7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6" name="Freeform 2410">
            <a:extLst>
              <a:ext uri="{FF2B5EF4-FFF2-40B4-BE49-F238E27FC236}">
                <a16:creationId xmlns:a16="http://schemas.microsoft.com/office/drawing/2014/main" id="{FDE1CC28-CF29-4B2C-9FA1-38F40D03200B}"/>
              </a:ext>
            </a:extLst>
          </p:cNvPr>
          <p:cNvSpPr>
            <a:spLocks/>
          </p:cNvSpPr>
          <p:nvPr/>
        </p:nvSpPr>
        <p:spPr bwMode="auto">
          <a:xfrm>
            <a:off x="4826003" y="2103438"/>
            <a:ext cx="233363" cy="155575"/>
          </a:xfrm>
          <a:custGeom>
            <a:avLst/>
            <a:gdLst>
              <a:gd name="T0" fmla="*/ 10080647 w 147"/>
              <a:gd name="T1" fmla="*/ 181451250 h 98"/>
              <a:gd name="T2" fmla="*/ 30241940 w 147"/>
              <a:gd name="T3" fmla="*/ 171370625 h 98"/>
              <a:gd name="T4" fmla="*/ 25201616 w 147"/>
              <a:gd name="T5" fmla="*/ 151209375 h 98"/>
              <a:gd name="T6" fmla="*/ 15120970 w 147"/>
              <a:gd name="T7" fmla="*/ 131048125 h 98"/>
              <a:gd name="T8" fmla="*/ 10080647 w 147"/>
              <a:gd name="T9" fmla="*/ 110886875 h 98"/>
              <a:gd name="T10" fmla="*/ 30241940 w 147"/>
              <a:gd name="T11" fmla="*/ 110886875 h 98"/>
              <a:gd name="T12" fmla="*/ 50403233 w 147"/>
              <a:gd name="T13" fmla="*/ 110886875 h 98"/>
              <a:gd name="T14" fmla="*/ 65524203 w 147"/>
              <a:gd name="T15" fmla="*/ 100806250 h 98"/>
              <a:gd name="T16" fmla="*/ 80645173 w 147"/>
              <a:gd name="T17" fmla="*/ 95765938 h 98"/>
              <a:gd name="T18" fmla="*/ 90725819 w 147"/>
              <a:gd name="T19" fmla="*/ 90725625 h 98"/>
              <a:gd name="T20" fmla="*/ 90725819 w 147"/>
              <a:gd name="T21" fmla="*/ 70564375 h 98"/>
              <a:gd name="T22" fmla="*/ 105846789 w 147"/>
              <a:gd name="T23" fmla="*/ 60483750 h 98"/>
              <a:gd name="T24" fmla="*/ 120967759 w 147"/>
              <a:gd name="T25" fmla="*/ 50403125 h 98"/>
              <a:gd name="T26" fmla="*/ 120967759 w 147"/>
              <a:gd name="T27" fmla="*/ 45362813 h 98"/>
              <a:gd name="T28" fmla="*/ 120967759 w 147"/>
              <a:gd name="T29" fmla="*/ 25201563 h 98"/>
              <a:gd name="T30" fmla="*/ 136088729 w 147"/>
              <a:gd name="T31" fmla="*/ 15120938 h 98"/>
              <a:gd name="T32" fmla="*/ 156250022 w 147"/>
              <a:gd name="T33" fmla="*/ 20161250 h 98"/>
              <a:gd name="T34" fmla="*/ 176411315 w 147"/>
              <a:gd name="T35" fmla="*/ 0 h 98"/>
              <a:gd name="T36" fmla="*/ 194053241 w 147"/>
              <a:gd name="T37" fmla="*/ 5040313 h 98"/>
              <a:gd name="T38" fmla="*/ 209174211 w 147"/>
              <a:gd name="T39" fmla="*/ 10080625 h 98"/>
              <a:gd name="T40" fmla="*/ 224295181 w 147"/>
              <a:gd name="T41" fmla="*/ 20161250 h 98"/>
              <a:gd name="T42" fmla="*/ 244456474 w 147"/>
              <a:gd name="T43" fmla="*/ 15120938 h 98"/>
              <a:gd name="T44" fmla="*/ 269658090 w 147"/>
              <a:gd name="T45" fmla="*/ 20161250 h 98"/>
              <a:gd name="T46" fmla="*/ 284779060 w 147"/>
              <a:gd name="T47" fmla="*/ 35282188 h 98"/>
              <a:gd name="T48" fmla="*/ 289819383 w 147"/>
              <a:gd name="T49" fmla="*/ 60483750 h 98"/>
              <a:gd name="T50" fmla="*/ 289819383 w 147"/>
              <a:gd name="T51" fmla="*/ 70564375 h 98"/>
              <a:gd name="T52" fmla="*/ 299900030 w 147"/>
              <a:gd name="T53" fmla="*/ 85685313 h 98"/>
              <a:gd name="T54" fmla="*/ 320061323 w 147"/>
              <a:gd name="T55" fmla="*/ 100806250 h 98"/>
              <a:gd name="T56" fmla="*/ 330141970 w 147"/>
              <a:gd name="T57" fmla="*/ 110886875 h 98"/>
              <a:gd name="T58" fmla="*/ 345262940 w 147"/>
              <a:gd name="T59" fmla="*/ 120967500 h 98"/>
              <a:gd name="T60" fmla="*/ 360383910 w 147"/>
              <a:gd name="T61" fmla="*/ 131048125 h 98"/>
              <a:gd name="T62" fmla="*/ 360383910 w 147"/>
              <a:gd name="T63" fmla="*/ 146169063 h 98"/>
              <a:gd name="T64" fmla="*/ 335182293 w 147"/>
              <a:gd name="T65" fmla="*/ 151209375 h 98"/>
              <a:gd name="T66" fmla="*/ 315021000 w 147"/>
              <a:gd name="T67" fmla="*/ 156249688 h 98"/>
              <a:gd name="T68" fmla="*/ 330141970 w 147"/>
              <a:gd name="T69" fmla="*/ 181451250 h 98"/>
              <a:gd name="T70" fmla="*/ 340222616 w 147"/>
              <a:gd name="T71" fmla="*/ 201612500 h 98"/>
              <a:gd name="T72" fmla="*/ 315021000 w 147"/>
              <a:gd name="T73" fmla="*/ 201612500 h 98"/>
              <a:gd name="T74" fmla="*/ 304940353 w 147"/>
              <a:gd name="T75" fmla="*/ 211693125 h 98"/>
              <a:gd name="T76" fmla="*/ 299900030 w 147"/>
              <a:gd name="T77" fmla="*/ 236894688 h 98"/>
              <a:gd name="T78" fmla="*/ 289819383 w 147"/>
              <a:gd name="T79" fmla="*/ 241935000 h 98"/>
              <a:gd name="T80" fmla="*/ 274698414 w 147"/>
              <a:gd name="T81" fmla="*/ 231854375 h 98"/>
              <a:gd name="T82" fmla="*/ 249496797 w 147"/>
              <a:gd name="T83" fmla="*/ 236894688 h 98"/>
              <a:gd name="T84" fmla="*/ 234375827 w 147"/>
              <a:gd name="T85" fmla="*/ 226814063 h 98"/>
              <a:gd name="T86" fmla="*/ 219254857 w 147"/>
              <a:gd name="T87" fmla="*/ 231854375 h 98"/>
              <a:gd name="T88" fmla="*/ 194053241 w 147"/>
              <a:gd name="T89" fmla="*/ 226814063 h 98"/>
              <a:gd name="T90" fmla="*/ 171370992 w 147"/>
              <a:gd name="T91" fmla="*/ 226814063 h 98"/>
              <a:gd name="T92" fmla="*/ 146169376 w 147"/>
              <a:gd name="T93" fmla="*/ 216733438 h 98"/>
              <a:gd name="T94" fmla="*/ 120967759 w 147"/>
              <a:gd name="T95" fmla="*/ 216733438 h 98"/>
              <a:gd name="T96" fmla="*/ 95766143 w 147"/>
              <a:gd name="T97" fmla="*/ 211693125 h 98"/>
              <a:gd name="T98" fmla="*/ 60483880 w 147"/>
              <a:gd name="T99" fmla="*/ 211693125 h 98"/>
              <a:gd name="T100" fmla="*/ 35282263 w 147"/>
              <a:gd name="T101" fmla="*/ 226814063 h 98"/>
              <a:gd name="T102" fmla="*/ 25201616 w 147"/>
              <a:gd name="T103" fmla="*/ 231854375 h 98"/>
              <a:gd name="T104" fmla="*/ 20161293 w 147"/>
              <a:gd name="T105" fmla="*/ 221773750 h 98"/>
              <a:gd name="T106" fmla="*/ 20161293 w 147"/>
              <a:gd name="T107" fmla="*/ 206652813 h 98"/>
              <a:gd name="T108" fmla="*/ 0 w 147"/>
              <a:gd name="T109" fmla="*/ 191531875 h 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7" h="98">
                <a:moveTo>
                  <a:pt x="0" y="76"/>
                </a:moveTo>
                <a:lnTo>
                  <a:pt x="2" y="76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6" y="72"/>
                </a:lnTo>
                <a:lnTo>
                  <a:pt x="8" y="70"/>
                </a:lnTo>
                <a:lnTo>
                  <a:pt x="10" y="70"/>
                </a:lnTo>
                <a:lnTo>
                  <a:pt x="12" y="68"/>
                </a:lnTo>
                <a:lnTo>
                  <a:pt x="12" y="66"/>
                </a:lnTo>
                <a:lnTo>
                  <a:pt x="12" y="64"/>
                </a:lnTo>
                <a:lnTo>
                  <a:pt x="12" y="62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8" y="56"/>
                </a:lnTo>
                <a:lnTo>
                  <a:pt x="8" y="54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6" y="48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6" y="44"/>
                </a:lnTo>
                <a:lnTo>
                  <a:pt x="8" y="44"/>
                </a:lnTo>
                <a:lnTo>
                  <a:pt x="10" y="44"/>
                </a:lnTo>
                <a:lnTo>
                  <a:pt x="12" y="44"/>
                </a:lnTo>
                <a:lnTo>
                  <a:pt x="14" y="44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40"/>
                </a:lnTo>
                <a:lnTo>
                  <a:pt x="28" y="40"/>
                </a:lnTo>
                <a:lnTo>
                  <a:pt x="30" y="38"/>
                </a:lnTo>
                <a:lnTo>
                  <a:pt x="32" y="38"/>
                </a:lnTo>
                <a:lnTo>
                  <a:pt x="34" y="38"/>
                </a:lnTo>
                <a:lnTo>
                  <a:pt x="34" y="40"/>
                </a:lnTo>
                <a:lnTo>
                  <a:pt x="36" y="40"/>
                </a:lnTo>
                <a:lnTo>
                  <a:pt x="38" y="40"/>
                </a:lnTo>
                <a:lnTo>
                  <a:pt x="38" y="38"/>
                </a:lnTo>
                <a:lnTo>
                  <a:pt x="36" y="36"/>
                </a:lnTo>
                <a:lnTo>
                  <a:pt x="34" y="36"/>
                </a:lnTo>
                <a:lnTo>
                  <a:pt x="36" y="34"/>
                </a:lnTo>
                <a:lnTo>
                  <a:pt x="36" y="32"/>
                </a:lnTo>
                <a:lnTo>
                  <a:pt x="38" y="32"/>
                </a:lnTo>
                <a:lnTo>
                  <a:pt x="36" y="30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38" y="24"/>
                </a:lnTo>
                <a:lnTo>
                  <a:pt x="40" y="24"/>
                </a:lnTo>
                <a:lnTo>
                  <a:pt x="42" y="24"/>
                </a:lnTo>
                <a:lnTo>
                  <a:pt x="44" y="22"/>
                </a:lnTo>
                <a:lnTo>
                  <a:pt x="44" y="20"/>
                </a:lnTo>
                <a:lnTo>
                  <a:pt x="46" y="20"/>
                </a:lnTo>
                <a:lnTo>
                  <a:pt x="48" y="20"/>
                </a:lnTo>
                <a:lnTo>
                  <a:pt x="50" y="20"/>
                </a:lnTo>
                <a:lnTo>
                  <a:pt x="50" y="18"/>
                </a:lnTo>
                <a:lnTo>
                  <a:pt x="52" y="18"/>
                </a:lnTo>
                <a:lnTo>
                  <a:pt x="50" y="18"/>
                </a:lnTo>
                <a:lnTo>
                  <a:pt x="48" y="18"/>
                </a:lnTo>
                <a:lnTo>
                  <a:pt x="46" y="16"/>
                </a:lnTo>
                <a:lnTo>
                  <a:pt x="46" y="14"/>
                </a:lnTo>
                <a:lnTo>
                  <a:pt x="48" y="12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6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2" y="6"/>
                </a:lnTo>
                <a:lnTo>
                  <a:pt x="64" y="6"/>
                </a:lnTo>
                <a:lnTo>
                  <a:pt x="66" y="4"/>
                </a:lnTo>
                <a:lnTo>
                  <a:pt x="66" y="2"/>
                </a:lnTo>
                <a:lnTo>
                  <a:pt x="68" y="2"/>
                </a:lnTo>
                <a:lnTo>
                  <a:pt x="70" y="0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7" y="2"/>
                </a:lnTo>
                <a:lnTo>
                  <a:pt x="77" y="4"/>
                </a:lnTo>
                <a:lnTo>
                  <a:pt x="79" y="4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4"/>
                </a:lnTo>
                <a:lnTo>
                  <a:pt x="89" y="4"/>
                </a:lnTo>
                <a:lnTo>
                  <a:pt x="89" y="6"/>
                </a:lnTo>
                <a:lnTo>
                  <a:pt x="89" y="8"/>
                </a:lnTo>
                <a:lnTo>
                  <a:pt x="91" y="10"/>
                </a:lnTo>
                <a:lnTo>
                  <a:pt x="91" y="8"/>
                </a:lnTo>
                <a:lnTo>
                  <a:pt x="93" y="8"/>
                </a:lnTo>
                <a:lnTo>
                  <a:pt x="95" y="8"/>
                </a:lnTo>
                <a:lnTo>
                  <a:pt x="97" y="6"/>
                </a:lnTo>
                <a:lnTo>
                  <a:pt x="99" y="6"/>
                </a:lnTo>
                <a:lnTo>
                  <a:pt x="101" y="6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7" y="10"/>
                </a:lnTo>
                <a:lnTo>
                  <a:pt x="109" y="10"/>
                </a:lnTo>
                <a:lnTo>
                  <a:pt x="111" y="12"/>
                </a:lnTo>
                <a:lnTo>
                  <a:pt x="113" y="12"/>
                </a:lnTo>
                <a:lnTo>
                  <a:pt x="113" y="14"/>
                </a:lnTo>
                <a:lnTo>
                  <a:pt x="113" y="16"/>
                </a:lnTo>
                <a:lnTo>
                  <a:pt x="113" y="18"/>
                </a:lnTo>
                <a:lnTo>
                  <a:pt x="115" y="20"/>
                </a:lnTo>
                <a:lnTo>
                  <a:pt x="115" y="22"/>
                </a:lnTo>
                <a:lnTo>
                  <a:pt x="115" y="24"/>
                </a:lnTo>
                <a:lnTo>
                  <a:pt x="113" y="24"/>
                </a:lnTo>
                <a:lnTo>
                  <a:pt x="113" y="26"/>
                </a:lnTo>
                <a:lnTo>
                  <a:pt x="115" y="28"/>
                </a:lnTo>
                <a:lnTo>
                  <a:pt x="117" y="30"/>
                </a:lnTo>
                <a:lnTo>
                  <a:pt x="119" y="30"/>
                </a:lnTo>
                <a:lnTo>
                  <a:pt x="119" y="32"/>
                </a:lnTo>
                <a:lnTo>
                  <a:pt x="119" y="34"/>
                </a:lnTo>
                <a:lnTo>
                  <a:pt x="121" y="36"/>
                </a:lnTo>
                <a:lnTo>
                  <a:pt x="121" y="38"/>
                </a:lnTo>
                <a:lnTo>
                  <a:pt x="123" y="38"/>
                </a:lnTo>
                <a:lnTo>
                  <a:pt x="125" y="40"/>
                </a:lnTo>
                <a:lnTo>
                  <a:pt x="127" y="40"/>
                </a:lnTo>
                <a:lnTo>
                  <a:pt x="129" y="40"/>
                </a:lnTo>
                <a:lnTo>
                  <a:pt x="129" y="42"/>
                </a:lnTo>
                <a:lnTo>
                  <a:pt x="131" y="42"/>
                </a:lnTo>
                <a:lnTo>
                  <a:pt x="131" y="44"/>
                </a:lnTo>
                <a:lnTo>
                  <a:pt x="131" y="46"/>
                </a:lnTo>
                <a:lnTo>
                  <a:pt x="133" y="48"/>
                </a:lnTo>
                <a:lnTo>
                  <a:pt x="133" y="46"/>
                </a:lnTo>
                <a:lnTo>
                  <a:pt x="135" y="46"/>
                </a:lnTo>
                <a:lnTo>
                  <a:pt x="137" y="48"/>
                </a:lnTo>
                <a:lnTo>
                  <a:pt x="139" y="48"/>
                </a:lnTo>
                <a:lnTo>
                  <a:pt x="141" y="48"/>
                </a:lnTo>
                <a:lnTo>
                  <a:pt x="141" y="50"/>
                </a:lnTo>
                <a:lnTo>
                  <a:pt x="143" y="52"/>
                </a:lnTo>
                <a:lnTo>
                  <a:pt x="145" y="52"/>
                </a:lnTo>
                <a:lnTo>
                  <a:pt x="147" y="54"/>
                </a:lnTo>
                <a:lnTo>
                  <a:pt x="147" y="56"/>
                </a:lnTo>
                <a:lnTo>
                  <a:pt x="145" y="56"/>
                </a:lnTo>
                <a:lnTo>
                  <a:pt x="143" y="56"/>
                </a:lnTo>
                <a:lnTo>
                  <a:pt x="143" y="58"/>
                </a:lnTo>
                <a:lnTo>
                  <a:pt x="141" y="60"/>
                </a:lnTo>
                <a:lnTo>
                  <a:pt x="139" y="60"/>
                </a:lnTo>
                <a:lnTo>
                  <a:pt x="137" y="62"/>
                </a:lnTo>
                <a:lnTo>
                  <a:pt x="135" y="60"/>
                </a:lnTo>
                <a:lnTo>
                  <a:pt x="133" y="60"/>
                </a:lnTo>
                <a:lnTo>
                  <a:pt x="131" y="58"/>
                </a:lnTo>
                <a:lnTo>
                  <a:pt x="129" y="58"/>
                </a:lnTo>
                <a:lnTo>
                  <a:pt x="127" y="58"/>
                </a:lnTo>
                <a:lnTo>
                  <a:pt x="127" y="60"/>
                </a:lnTo>
                <a:lnTo>
                  <a:pt x="125" y="62"/>
                </a:lnTo>
                <a:lnTo>
                  <a:pt x="127" y="64"/>
                </a:lnTo>
                <a:lnTo>
                  <a:pt x="129" y="66"/>
                </a:lnTo>
                <a:lnTo>
                  <a:pt x="131" y="66"/>
                </a:lnTo>
                <a:lnTo>
                  <a:pt x="131" y="68"/>
                </a:lnTo>
                <a:lnTo>
                  <a:pt x="131" y="70"/>
                </a:lnTo>
                <a:lnTo>
                  <a:pt x="131" y="72"/>
                </a:lnTo>
                <a:lnTo>
                  <a:pt x="131" y="74"/>
                </a:lnTo>
                <a:lnTo>
                  <a:pt x="133" y="76"/>
                </a:lnTo>
                <a:lnTo>
                  <a:pt x="133" y="78"/>
                </a:lnTo>
                <a:lnTo>
                  <a:pt x="135" y="78"/>
                </a:lnTo>
                <a:lnTo>
                  <a:pt x="135" y="80"/>
                </a:lnTo>
                <a:lnTo>
                  <a:pt x="133" y="80"/>
                </a:lnTo>
                <a:lnTo>
                  <a:pt x="131" y="80"/>
                </a:lnTo>
                <a:lnTo>
                  <a:pt x="129" y="80"/>
                </a:lnTo>
                <a:lnTo>
                  <a:pt x="127" y="82"/>
                </a:lnTo>
                <a:lnTo>
                  <a:pt x="125" y="80"/>
                </a:lnTo>
                <a:lnTo>
                  <a:pt x="123" y="80"/>
                </a:lnTo>
                <a:lnTo>
                  <a:pt x="123" y="82"/>
                </a:lnTo>
                <a:lnTo>
                  <a:pt x="121" y="82"/>
                </a:lnTo>
                <a:lnTo>
                  <a:pt x="121" y="84"/>
                </a:lnTo>
                <a:lnTo>
                  <a:pt x="119" y="86"/>
                </a:lnTo>
                <a:lnTo>
                  <a:pt x="117" y="88"/>
                </a:lnTo>
                <a:lnTo>
                  <a:pt x="117" y="90"/>
                </a:lnTo>
                <a:lnTo>
                  <a:pt x="117" y="92"/>
                </a:lnTo>
                <a:lnTo>
                  <a:pt x="119" y="94"/>
                </a:lnTo>
                <a:lnTo>
                  <a:pt x="119" y="96"/>
                </a:lnTo>
                <a:lnTo>
                  <a:pt x="119" y="98"/>
                </a:lnTo>
                <a:lnTo>
                  <a:pt x="117" y="98"/>
                </a:lnTo>
                <a:lnTo>
                  <a:pt x="115" y="96"/>
                </a:lnTo>
                <a:lnTo>
                  <a:pt x="113" y="94"/>
                </a:lnTo>
                <a:lnTo>
                  <a:pt x="111" y="92"/>
                </a:lnTo>
                <a:lnTo>
                  <a:pt x="109" y="92"/>
                </a:lnTo>
                <a:lnTo>
                  <a:pt x="107" y="94"/>
                </a:lnTo>
                <a:lnTo>
                  <a:pt x="105" y="92"/>
                </a:lnTo>
                <a:lnTo>
                  <a:pt x="103" y="92"/>
                </a:lnTo>
                <a:lnTo>
                  <a:pt x="101" y="94"/>
                </a:lnTo>
                <a:lnTo>
                  <a:pt x="99" y="94"/>
                </a:lnTo>
                <a:lnTo>
                  <a:pt x="99" y="96"/>
                </a:lnTo>
                <a:lnTo>
                  <a:pt x="97" y="94"/>
                </a:lnTo>
                <a:lnTo>
                  <a:pt x="97" y="92"/>
                </a:lnTo>
                <a:lnTo>
                  <a:pt x="95" y="90"/>
                </a:lnTo>
                <a:lnTo>
                  <a:pt x="93" y="90"/>
                </a:lnTo>
                <a:lnTo>
                  <a:pt x="91" y="92"/>
                </a:lnTo>
                <a:lnTo>
                  <a:pt x="89" y="92"/>
                </a:lnTo>
                <a:lnTo>
                  <a:pt x="89" y="94"/>
                </a:lnTo>
                <a:lnTo>
                  <a:pt x="87" y="94"/>
                </a:lnTo>
                <a:lnTo>
                  <a:pt x="87" y="92"/>
                </a:lnTo>
                <a:lnTo>
                  <a:pt x="85" y="90"/>
                </a:lnTo>
                <a:lnTo>
                  <a:pt x="83" y="92"/>
                </a:lnTo>
                <a:lnTo>
                  <a:pt x="81" y="90"/>
                </a:lnTo>
                <a:lnTo>
                  <a:pt x="79" y="90"/>
                </a:lnTo>
                <a:lnTo>
                  <a:pt x="77" y="92"/>
                </a:lnTo>
                <a:lnTo>
                  <a:pt x="77" y="90"/>
                </a:lnTo>
                <a:lnTo>
                  <a:pt x="76" y="90"/>
                </a:lnTo>
                <a:lnTo>
                  <a:pt x="76" y="92"/>
                </a:lnTo>
                <a:lnTo>
                  <a:pt x="74" y="92"/>
                </a:lnTo>
                <a:lnTo>
                  <a:pt x="72" y="90"/>
                </a:lnTo>
                <a:lnTo>
                  <a:pt x="70" y="90"/>
                </a:lnTo>
                <a:lnTo>
                  <a:pt x="68" y="90"/>
                </a:lnTo>
                <a:lnTo>
                  <a:pt x="66" y="90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8" y="86"/>
                </a:lnTo>
                <a:lnTo>
                  <a:pt x="56" y="86"/>
                </a:lnTo>
                <a:lnTo>
                  <a:pt x="54" y="86"/>
                </a:lnTo>
                <a:lnTo>
                  <a:pt x="52" y="86"/>
                </a:lnTo>
                <a:lnTo>
                  <a:pt x="50" y="86"/>
                </a:lnTo>
                <a:lnTo>
                  <a:pt x="48" y="86"/>
                </a:lnTo>
                <a:lnTo>
                  <a:pt x="46" y="84"/>
                </a:lnTo>
                <a:lnTo>
                  <a:pt x="44" y="84"/>
                </a:lnTo>
                <a:lnTo>
                  <a:pt x="42" y="84"/>
                </a:lnTo>
                <a:lnTo>
                  <a:pt x="40" y="84"/>
                </a:lnTo>
                <a:lnTo>
                  <a:pt x="38" y="84"/>
                </a:lnTo>
                <a:lnTo>
                  <a:pt x="36" y="84"/>
                </a:lnTo>
                <a:lnTo>
                  <a:pt x="34" y="84"/>
                </a:lnTo>
                <a:lnTo>
                  <a:pt x="32" y="84"/>
                </a:lnTo>
                <a:lnTo>
                  <a:pt x="30" y="84"/>
                </a:lnTo>
                <a:lnTo>
                  <a:pt x="28" y="84"/>
                </a:lnTo>
                <a:lnTo>
                  <a:pt x="24" y="84"/>
                </a:lnTo>
                <a:lnTo>
                  <a:pt x="22" y="84"/>
                </a:lnTo>
                <a:lnTo>
                  <a:pt x="20" y="86"/>
                </a:lnTo>
                <a:lnTo>
                  <a:pt x="20" y="88"/>
                </a:lnTo>
                <a:lnTo>
                  <a:pt x="18" y="88"/>
                </a:lnTo>
                <a:lnTo>
                  <a:pt x="16" y="90"/>
                </a:lnTo>
                <a:lnTo>
                  <a:pt x="14" y="90"/>
                </a:lnTo>
                <a:lnTo>
                  <a:pt x="12" y="90"/>
                </a:lnTo>
                <a:lnTo>
                  <a:pt x="10" y="90"/>
                </a:lnTo>
                <a:lnTo>
                  <a:pt x="10" y="92"/>
                </a:lnTo>
                <a:lnTo>
                  <a:pt x="8" y="92"/>
                </a:lnTo>
                <a:lnTo>
                  <a:pt x="8" y="90"/>
                </a:lnTo>
                <a:lnTo>
                  <a:pt x="8" y="88"/>
                </a:lnTo>
                <a:lnTo>
                  <a:pt x="8" y="86"/>
                </a:lnTo>
                <a:lnTo>
                  <a:pt x="8" y="84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4" y="78"/>
                </a:lnTo>
                <a:lnTo>
                  <a:pt x="2" y="78"/>
                </a:lnTo>
                <a:lnTo>
                  <a:pt x="0" y="7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7" name="Freeform 2411">
            <a:extLst>
              <a:ext uri="{FF2B5EF4-FFF2-40B4-BE49-F238E27FC236}">
                <a16:creationId xmlns:a16="http://schemas.microsoft.com/office/drawing/2014/main" id="{7FC379F6-B760-4BDB-83C9-35EB8639C577}"/>
              </a:ext>
            </a:extLst>
          </p:cNvPr>
          <p:cNvSpPr>
            <a:spLocks/>
          </p:cNvSpPr>
          <p:nvPr/>
        </p:nvSpPr>
        <p:spPr bwMode="auto">
          <a:xfrm>
            <a:off x="4810127" y="2224087"/>
            <a:ext cx="455613" cy="254000"/>
          </a:xfrm>
          <a:custGeom>
            <a:avLst/>
            <a:gdLst>
              <a:gd name="T0" fmla="*/ 25201590 w 287"/>
              <a:gd name="T1" fmla="*/ 161290000 h 160"/>
              <a:gd name="T2" fmla="*/ 30241908 w 287"/>
              <a:gd name="T3" fmla="*/ 126007813 h 160"/>
              <a:gd name="T4" fmla="*/ 65524134 w 287"/>
              <a:gd name="T5" fmla="*/ 95765938 h 160"/>
              <a:gd name="T6" fmla="*/ 60483816 w 287"/>
              <a:gd name="T7" fmla="*/ 60483750 h 160"/>
              <a:gd name="T8" fmla="*/ 60483816 w 287"/>
              <a:gd name="T9" fmla="*/ 35282188 h 160"/>
              <a:gd name="T10" fmla="*/ 126007951 w 287"/>
              <a:gd name="T11" fmla="*/ 20161250 h 160"/>
              <a:gd name="T12" fmla="*/ 181451449 w 287"/>
              <a:gd name="T13" fmla="*/ 30241875 h 160"/>
              <a:gd name="T14" fmla="*/ 229335264 w 287"/>
              <a:gd name="T15" fmla="*/ 35282188 h 160"/>
              <a:gd name="T16" fmla="*/ 269657808 w 287"/>
              <a:gd name="T17" fmla="*/ 45362813 h 160"/>
              <a:gd name="T18" fmla="*/ 315020671 w 287"/>
              <a:gd name="T19" fmla="*/ 50403125 h 160"/>
              <a:gd name="T20" fmla="*/ 330141625 w 287"/>
              <a:gd name="T21" fmla="*/ 20161250 h 160"/>
              <a:gd name="T22" fmla="*/ 370464169 w 287"/>
              <a:gd name="T23" fmla="*/ 10080625 h 160"/>
              <a:gd name="T24" fmla="*/ 415827031 w 287"/>
              <a:gd name="T25" fmla="*/ 0 h 160"/>
              <a:gd name="T26" fmla="*/ 456149576 w 287"/>
              <a:gd name="T27" fmla="*/ 5040313 h 160"/>
              <a:gd name="T28" fmla="*/ 466230212 w 287"/>
              <a:gd name="T29" fmla="*/ 40322500 h 160"/>
              <a:gd name="T30" fmla="*/ 486391484 w 287"/>
              <a:gd name="T31" fmla="*/ 60483750 h 160"/>
              <a:gd name="T32" fmla="*/ 521673710 w 287"/>
              <a:gd name="T33" fmla="*/ 85685313 h 160"/>
              <a:gd name="T34" fmla="*/ 561996254 w 287"/>
              <a:gd name="T35" fmla="*/ 100806250 h 160"/>
              <a:gd name="T36" fmla="*/ 612399435 w 287"/>
              <a:gd name="T37" fmla="*/ 105846563 h 160"/>
              <a:gd name="T38" fmla="*/ 652721979 w 287"/>
              <a:gd name="T39" fmla="*/ 120967500 h 160"/>
              <a:gd name="T40" fmla="*/ 708165477 w 287"/>
              <a:gd name="T41" fmla="*/ 141128750 h 160"/>
              <a:gd name="T42" fmla="*/ 708165477 w 287"/>
              <a:gd name="T43" fmla="*/ 166330313 h 160"/>
              <a:gd name="T44" fmla="*/ 713205795 w 287"/>
              <a:gd name="T45" fmla="*/ 191531875 h 160"/>
              <a:gd name="T46" fmla="*/ 718246113 w 287"/>
              <a:gd name="T47" fmla="*/ 216733438 h 160"/>
              <a:gd name="T48" fmla="*/ 677923569 w 287"/>
              <a:gd name="T49" fmla="*/ 231854375 h 160"/>
              <a:gd name="T50" fmla="*/ 657762297 w 287"/>
              <a:gd name="T51" fmla="*/ 267136563 h 160"/>
              <a:gd name="T52" fmla="*/ 602318798 w 287"/>
              <a:gd name="T53" fmla="*/ 287297813 h 160"/>
              <a:gd name="T54" fmla="*/ 546875300 w 287"/>
              <a:gd name="T55" fmla="*/ 307459063 h 160"/>
              <a:gd name="T56" fmla="*/ 531754346 w 287"/>
              <a:gd name="T57" fmla="*/ 307459063 h 160"/>
              <a:gd name="T58" fmla="*/ 546875300 w 287"/>
              <a:gd name="T59" fmla="*/ 347781563 h 160"/>
              <a:gd name="T60" fmla="*/ 597278480 w 287"/>
              <a:gd name="T61" fmla="*/ 352821875 h 160"/>
              <a:gd name="T62" fmla="*/ 582157526 w 287"/>
              <a:gd name="T63" fmla="*/ 372983125 h 160"/>
              <a:gd name="T64" fmla="*/ 536794664 w 287"/>
              <a:gd name="T65" fmla="*/ 383063750 h 160"/>
              <a:gd name="T66" fmla="*/ 481351166 w 287"/>
              <a:gd name="T67" fmla="*/ 398184688 h 160"/>
              <a:gd name="T68" fmla="*/ 471270530 w 287"/>
              <a:gd name="T69" fmla="*/ 362902500 h 160"/>
              <a:gd name="T70" fmla="*/ 461189894 w 287"/>
              <a:gd name="T71" fmla="*/ 332660625 h 160"/>
              <a:gd name="T72" fmla="*/ 466230212 w 287"/>
              <a:gd name="T73" fmla="*/ 317539688 h 160"/>
              <a:gd name="T74" fmla="*/ 410786713 w 287"/>
              <a:gd name="T75" fmla="*/ 307459063 h 160"/>
              <a:gd name="T76" fmla="*/ 400706077 w 287"/>
              <a:gd name="T77" fmla="*/ 292338125 h 160"/>
              <a:gd name="T78" fmla="*/ 420867349 w 287"/>
              <a:gd name="T79" fmla="*/ 292338125 h 160"/>
              <a:gd name="T80" fmla="*/ 405746395 w 287"/>
              <a:gd name="T81" fmla="*/ 282257500 h 160"/>
              <a:gd name="T82" fmla="*/ 365423851 w 287"/>
              <a:gd name="T83" fmla="*/ 292338125 h 160"/>
              <a:gd name="T84" fmla="*/ 330141625 w 287"/>
              <a:gd name="T85" fmla="*/ 302418750 h 160"/>
              <a:gd name="T86" fmla="*/ 325101307 w 287"/>
              <a:gd name="T87" fmla="*/ 337700938 h 160"/>
              <a:gd name="T88" fmla="*/ 315020671 w 287"/>
              <a:gd name="T89" fmla="*/ 347781563 h 160"/>
              <a:gd name="T90" fmla="*/ 309980353 w 287"/>
              <a:gd name="T91" fmla="*/ 352821875 h 160"/>
              <a:gd name="T92" fmla="*/ 274698126 w 287"/>
              <a:gd name="T93" fmla="*/ 357862188 h 160"/>
              <a:gd name="T94" fmla="*/ 269657808 w 287"/>
              <a:gd name="T95" fmla="*/ 337700938 h 160"/>
              <a:gd name="T96" fmla="*/ 289819081 w 287"/>
              <a:gd name="T97" fmla="*/ 297378438 h 160"/>
              <a:gd name="T98" fmla="*/ 330141625 w 287"/>
              <a:gd name="T99" fmla="*/ 302418750 h 160"/>
              <a:gd name="T100" fmla="*/ 315020671 w 287"/>
              <a:gd name="T101" fmla="*/ 277217188 h 160"/>
              <a:gd name="T102" fmla="*/ 289819081 w 287"/>
              <a:gd name="T103" fmla="*/ 236894688 h 160"/>
              <a:gd name="T104" fmla="*/ 254536854 w 287"/>
              <a:gd name="T105" fmla="*/ 211693125 h 160"/>
              <a:gd name="T106" fmla="*/ 216733675 w 287"/>
              <a:gd name="T107" fmla="*/ 196572188 h 160"/>
              <a:gd name="T108" fmla="*/ 181451449 w 287"/>
              <a:gd name="T109" fmla="*/ 206652813 h 160"/>
              <a:gd name="T110" fmla="*/ 146169223 w 287"/>
              <a:gd name="T111" fmla="*/ 221773750 h 160"/>
              <a:gd name="T112" fmla="*/ 95766043 w 287"/>
              <a:gd name="T113" fmla="*/ 221773750 h 160"/>
              <a:gd name="T114" fmla="*/ 50403180 w 287"/>
              <a:gd name="T115" fmla="*/ 216733438 h 160"/>
              <a:gd name="T116" fmla="*/ 5040318 w 287"/>
              <a:gd name="T117" fmla="*/ 201612500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7" h="160">
                <a:moveTo>
                  <a:pt x="0" y="78"/>
                </a:moveTo>
                <a:lnTo>
                  <a:pt x="0" y="76"/>
                </a:lnTo>
                <a:lnTo>
                  <a:pt x="2" y="74"/>
                </a:lnTo>
                <a:lnTo>
                  <a:pt x="2" y="72"/>
                </a:lnTo>
                <a:lnTo>
                  <a:pt x="4" y="70"/>
                </a:lnTo>
                <a:lnTo>
                  <a:pt x="4" y="68"/>
                </a:lnTo>
                <a:lnTo>
                  <a:pt x="6" y="66"/>
                </a:lnTo>
                <a:lnTo>
                  <a:pt x="8" y="66"/>
                </a:lnTo>
                <a:lnTo>
                  <a:pt x="10" y="66"/>
                </a:lnTo>
                <a:lnTo>
                  <a:pt x="12" y="66"/>
                </a:lnTo>
                <a:lnTo>
                  <a:pt x="10" y="64"/>
                </a:lnTo>
                <a:lnTo>
                  <a:pt x="8" y="62"/>
                </a:lnTo>
                <a:lnTo>
                  <a:pt x="8" y="60"/>
                </a:lnTo>
                <a:lnTo>
                  <a:pt x="8" y="58"/>
                </a:lnTo>
                <a:lnTo>
                  <a:pt x="8" y="56"/>
                </a:lnTo>
                <a:lnTo>
                  <a:pt x="8" y="54"/>
                </a:lnTo>
                <a:lnTo>
                  <a:pt x="10" y="52"/>
                </a:lnTo>
                <a:lnTo>
                  <a:pt x="12" y="50"/>
                </a:lnTo>
                <a:lnTo>
                  <a:pt x="12" y="48"/>
                </a:lnTo>
                <a:lnTo>
                  <a:pt x="14" y="48"/>
                </a:lnTo>
                <a:lnTo>
                  <a:pt x="16" y="44"/>
                </a:lnTo>
                <a:lnTo>
                  <a:pt x="18" y="44"/>
                </a:lnTo>
                <a:lnTo>
                  <a:pt x="20" y="42"/>
                </a:lnTo>
                <a:lnTo>
                  <a:pt x="20" y="40"/>
                </a:lnTo>
                <a:lnTo>
                  <a:pt x="22" y="40"/>
                </a:lnTo>
                <a:lnTo>
                  <a:pt x="24" y="38"/>
                </a:lnTo>
                <a:lnTo>
                  <a:pt x="26" y="38"/>
                </a:lnTo>
                <a:lnTo>
                  <a:pt x="28" y="36"/>
                </a:lnTo>
                <a:lnTo>
                  <a:pt x="28" y="34"/>
                </a:lnTo>
                <a:lnTo>
                  <a:pt x="26" y="32"/>
                </a:lnTo>
                <a:lnTo>
                  <a:pt x="26" y="30"/>
                </a:lnTo>
                <a:lnTo>
                  <a:pt x="28" y="30"/>
                </a:lnTo>
                <a:lnTo>
                  <a:pt x="26" y="28"/>
                </a:lnTo>
                <a:lnTo>
                  <a:pt x="26" y="26"/>
                </a:lnTo>
                <a:lnTo>
                  <a:pt x="24" y="26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0" y="22"/>
                </a:lnTo>
                <a:lnTo>
                  <a:pt x="20" y="20"/>
                </a:lnTo>
                <a:lnTo>
                  <a:pt x="20" y="18"/>
                </a:lnTo>
                <a:lnTo>
                  <a:pt x="18" y="16"/>
                </a:lnTo>
                <a:lnTo>
                  <a:pt x="20" y="16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58" y="10"/>
                </a:lnTo>
                <a:lnTo>
                  <a:pt x="60" y="10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10"/>
                </a:lnTo>
                <a:lnTo>
                  <a:pt x="70" y="12"/>
                </a:lnTo>
                <a:lnTo>
                  <a:pt x="72" y="12"/>
                </a:lnTo>
                <a:lnTo>
                  <a:pt x="74" y="12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4" y="16"/>
                </a:lnTo>
                <a:lnTo>
                  <a:pt x="86" y="16"/>
                </a:lnTo>
                <a:lnTo>
                  <a:pt x="86" y="14"/>
                </a:lnTo>
                <a:lnTo>
                  <a:pt x="87" y="14"/>
                </a:lnTo>
                <a:lnTo>
                  <a:pt x="87" y="16"/>
                </a:lnTo>
                <a:lnTo>
                  <a:pt x="89" y="14"/>
                </a:lnTo>
                <a:lnTo>
                  <a:pt x="91" y="14"/>
                </a:lnTo>
                <a:lnTo>
                  <a:pt x="93" y="16"/>
                </a:lnTo>
                <a:lnTo>
                  <a:pt x="95" y="14"/>
                </a:lnTo>
                <a:lnTo>
                  <a:pt x="97" y="16"/>
                </a:lnTo>
                <a:lnTo>
                  <a:pt x="97" y="18"/>
                </a:lnTo>
                <a:lnTo>
                  <a:pt x="99" y="18"/>
                </a:lnTo>
                <a:lnTo>
                  <a:pt x="99" y="16"/>
                </a:lnTo>
                <a:lnTo>
                  <a:pt x="101" y="16"/>
                </a:lnTo>
                <a:lnTo>
                  <a:pt x="103" y="14"/>
                </a:lnTo>
                <a:lnTo>
                  <a:pt x="105" y="14"/>
                </a:lnTo>
                <a:lnTo>
                  <a:pt x="107" y="16"/>
                </a:lnTo>
                <a:lnTo>
                  <a:pt x="107" y="18"/>
                </a:lnTo>
                <a:lnTo>
                  <a:pt x="109" y="20"/>
                </a:lnTo>
                <a:lnTo>
                  <a:pt x="109" y="18"/>
                </a:lnTo>
                <a:lnTo>
                  <a:pt x="111" y="18"/>
                </a:lnTo>
                <a:lnTo>
                  <a:pt x="113" y="16"/>
                </a:lnTo>
                <a:lnTo>
                  <a:pt x="115" y="16"/>
                </a:lnTo>
                <a:lnTo>
                  <a:pt x="117" y="18"/>
                </a:lnTo>
                <a:lnTo>
                  <a:pt x="119" y="16"/>
                </a:lnTo>
                <a:lnTo>
                  <a:pt x="121" y="16"/>
                </a:lnTo>
                <a:lnTo>
                  <a:pt x="123" y="18"/>
                </a:lnTo>
                <a:lnTo>
                  <a:pt x="125" y="20"/>
                </a:lnTo>
                <a:lnTo>
                  <a:pt x="127" y="22"/>
                </a:lnTo>
                <a:lnTo>
                  <a:pt x="129" y="22"/>
                </a:lnTo>
                <a:lnTo>
                  <a:pt x="129" y="20"/>
                </a:lnTo>
                <a:lnTo>
                  <a:pt x="129" y="18"/>
                </a:lnTo>
                <a:lnTo>
                  <a:pt x="127" y="16"/>
                </a:lnTo>
                <a:lnTo>
                  <a:pt x="127" y="14"/>
                </a:lnTo>
                <a:lnTo>
                  <a:pt x="127" y="12"/>
                </a:lnTo>
                <a:lnTo>
                  <a:pt x="129" y="10"/>
                </a:lnTo>
                <a:lnTo>
                  <a:pt x="131" y="8"/>
                </a:lnTo>
                <a:lnTo>
                  <a:pt x="131" y="6"/>
                </a:lnTo>
                <a:lnTo>
                  <a:pt x="133" y="6"/>
                </a:lnTo>
                <a:lnTo>
                  <a:pt x="133" y="4"/>
                </a:lnTo>
                <a:lnTo>
                  <a:pt x="135" y="4"/>
                </a:lnTo>
                <a:lnTo>
                  <a:pt x="137" y="6"/>
                </a:lnTo>
                <a:lnTo>
                  <a:pt x="139" y="4"/>
                </a:lnTo>
                <a:lnTo>
                  <a:pt x="141" y="4"/>
                </a:lnTo>
                <a:lnTo>
                  <a:pt x="143" y="4"/>
                </a:lnTo>
                <a:lnTo>
                  <a:pt x="145" y="4"/>
                </a:lnTo>
                <a:lnTo>
                  <a:pt x="147" y="4"/>
                </a:lnTo>
                <a:lnTo>
                  <a:pt x="149" y="6"/>
                </a:lnTo>
                <a:lnTo>
                  <a:pt x="151" y="6"/>
                </a:lnTo>
                <a:lnTo>
                  <a:pt x="153" y="6"/>
                </a:lnTo>
                <a:lnTo>
                  <a:pt x="153" y="4"/>
                </a:lnTo>
                <a:lnTo>
                  <a:pt x="153" y="2"/>
                </a:lnTo>
                <a:lnTo>
                  <a:pt x="155" y="2"/>
                </a:lnTo>
                <a:lnTo>
                  <a:pt x="153" y="0"/>
                </a:lnTo>
                <a:lnTo>
                  <a:pt x="155" y="0"/>
                </a:lnTo>
                <a:lnTo>
                  <a:pt x="157" y="0"/>
                </a:lnTo>
                <a:lnTo>
                  <a:pt x="159" y="2"/>
                </a:lnTo>
                <a:lnTo>
                  <a:pt x="161" y="2"/>
                </a:lnTo>
                <a:lnTo>
                  <a:pt x="163" y="2"/>
                </a:lnTo>
                <a:lnTo>
                  <a:pt x="165" y="0"/>
                </a:lnTo>
                <a:lnTo>
                  <a:pt x="167" y="0"/>
                </a:lnTo>
                <a:lnTo>
                  <a:pt x="169" y="0"/>
                </a:lnTo>
                <a:lnTo>
                  <a:pt x="171" y="0"/>
                </a:lnTo>
                <a:lnTo>
                  <a:pt x="173" y="0"/>
                </a:lnTo>
                <a:lnTo>
                  <a:pt x="175" y="0"/>
                </a:lnTo>
                <a:lnTo>
                  <a:pt x="177" y="0"/>
                </a:lnTo>
                <a:lnTo>
                  <a:pt x="179" y="2"/>
                </a:lnTo>
                <a:lnTo>
                  <a:pt x="181" y="2"/>
                </a:lnTo>
                <a:lnTo>
                  <a:pt x="181" y="4"/>
                </a:lnTo>
                <a:lnTo>
                  <a:pt x="181" y="6"/>
                </a:lnTo>
                <a:lnTo>
                  <a:pt x="183" y="8"/>
                </a:lnTo>
                <a:lnTo>
                  <a:pt x="185" y="8"/>
                </a:lnTo>
                <a:lnTo>
                  <a:pt x="185" y="10"/>
                </a:lnTo>
                <a:lnTo>
                  <a:pt x="187" y="10"/>
                </a:lnTo>
                <a:lnTo>
                  <a:pt x="187" y="12"/>
                </a:lnTo>
                <a:lnTo>
                  <a:pt x="185" y="12"/>
                </a:lnTo>
                <a:lnTo>
                  <a:pt x="183" y="12"/>
                </a:lnTo>
                <a:lnTo>
                  <a:pt x="183" y="14"/>
                </a:lnTo>
                <a:lnTo>
                  <a:pt x="185" y="16"/>
                </a:lnTo>
                <a:lnTo>
                  <a:pt x="185" y="18"/>
                </a:lnTo>
                <a:lnTo>
                  <a:pt x="187" y="20"/>
                </a:lnTo>
                <a:lnTo>
                  <a:pt x="187" y="22"/>
                </a:lnTo>
                <a:lnTo>
                  <a:pt x="185" y="22"/>
                </a:lnTo>
                <a:lnTo>
                  <a:pt x="187" y="22"/>
                </a:lnTo>
                <a:lnTo>
                  <a:pt x="189" y="22"/>
                </a:lnTo>
                <a:lnTo>
                  <a:pt x="191" y="22"/>
                </a:lnTo>
                <a:lnTo>
                  <a:pt x="193" y="24"/>
                </a:lnTo>
                <a:lnTo>
                  <a:pt x="195" y="24"/>
                </a:lnTo>
                <a:lnTo>
                  <a:pt x="197" y="22"/>
                </a:lnTo>
                <a:lnTo>
                  <a:pt x="199" y="22"/>
                </a:lnTo>
                <a:lnTo>
                  <a:pt x="201" y="24"/>
                </a:lnTo>
                <a:lnTo>
                  <a:pt x="203" y="26"/>
                </a:lnTo>
                <a:lnTo>
                  <a:pt x="205" y="26"/>
                </a:lnTo>
                <a:lnTo>
                  <a:pt x="203" y="28"/>
                </a:lnTo>
                <a:lnTo>
                  <a:pt x="205" y="28"/>
                </a:lnTo>
                <a:lnTo>
                  <a:pt x="205" y="30"/>
                </a:lnTo>
                <a:lnTo>
                  <a:pt x="207" y="32"/>
                </a:lnTo>
                <a:lnTo>
                  <a:pt x="207" y="34"/>
                </a:lnTo>
                <a:lnTo>
                  <a:pt x="207" y="36"/>
                </a:lnTo>
                <a:lnTo>
                  <a:pt x="207" y="38"/>
                </a:lnTo>
                <a:lnTo>
                  <a:pt x="209" y="38"/>
                </a:lnTo>
                <a:lnTo>
                  <a:pt x="211" y="38"/>
                </a:lnTo>
                <a:lnTo>
                  <a:pt x="211" y="40"/>
                </a:lnTo>
                <a:lnTo>
                  <a:pt x="213" y="40"/>
                </a:lnTo>
                <a:lnTo>
                  <a:pt x="213" y="38"/>
                </a:lnTo>
                <a:lnTo>
                  <a:pt x="215" y="38"/>
                </a:lnTo>
                <a:lnTo>
                  <a:pt x="217" y="38"/>
                </a:lnTo>
                <a:lnTo>
                  <a:pt x="219" y="38"/>
                </a:lnTo>
                <a:lnTo>
                  <a:pt x="221" y="40"/>
                </a:lnTo>
                <a:lnTo>
                  <a:pt x="223" y="40"/>
                </a:lnTo>
                <a:lnTo>
                  <a:pt x="225" y="40"/>
                </a:lnTo>
                <a:lnTo>
                  <a:pt x="227" y="42"/>
                </a:lnTo>
                <a:lnTo>
                  <a:pt x="229" y="40"/>
                </a:lnTo>
                <a:lnTo>
                  <a:pt x="231" y="40"/>
                </a:lnTo>
                <a:lnTo>
                  <a:pt x="235" y="40"/>
                </a:lnTo>
                <a:lnTo>
                  <a:pt x="237" y="40"/>
                </a:lnTo>
                <a:lnTo>
                  <a:pt x="237" y="38"/>
                </a:lnTo>
                <a:lnTo>
                  <a:pt x="239" y="38"/>
                </a:lnTo>
                <a:lnTo>
                  <a:pt x="241" y="40"/>
                </a:lnTo>
                <a:lnTo>
                  <a:pt x="243" y="42"/>
                </a:lnTo>
                <a:lnTo>
                  <a:pt x="245" y="44"/>
                </a:lnTo>
                <a:lnTo>
                  <a:pt x="249" y="46"/>
                </a:lnTo>
                <a:lnTo>
                  <a:pt x="251" y="48"/>
                </a:lnTo>
                <a:lnTo>
                  <a:pt x="253" y="46"/>
                </a:lnTo>
                <a:lnTo>
                  <a:pt x="255" y="46"/>
                </a:lnTo>
                <a:lnTo>
                  <a:pt x="257" y="46"/>
                </a:lnTo>
                <a:lnTo>
                  <a:pt x="257" y="48"/>
                </a:lnTo>
                <a:lnTo>
                  <a:pt x="259" y="48"/>
                </a:lnTo>
                <a:lnTo>
                  <a:pt x="261" y="48"/>
                </a:lnTo>
                <a:lnTo>
                  <a:pt x="263" y="48"/>
                </a:lnTo>
                <a:lnTo>
                  <a:pt x="265" y="50"/>
                </a:lnTo>
                <a:lnTo>
                  <a:pt x="267" y="50"/>
                </a:lnTo>
                <a:lnTo>
                  <a:pt x="269" y="48"/>
                </a:lnTo>
                <a:lnTo>
                  <a:pt x="269" y="50"/>
                </a:lnTo>
                <a:lnTo>
                  <a:pt x="271" y="52"/>
                </a:lnTo>
                <a:lnTo>
                  <a:pt x="273" y="52"/>
                </a:lnTo>
                <a:lnTo>
                  <a:pt x="275" y="52"/>
                </a:lnTo>
                <a:lnTo>
                  <a:pt x="277" y="54"/>
                </a:lnTo>
                <a:lnTo>
                  <a:pt x="279" y="56"/>
                </a:lnTo>
                <a:lnTo>
                  <a:pt x="281" y="56"/>
                </a:lnTo>
                <a:lnTo>
                  <a:pt x="283" y="54"/>
                </a:lnTo>
                <a:lnTo>
                  <a:pt x="285" y="54"/>
                </a:lnTo>
                <a:lnTo>
                  <a:pt x="283" y="56"/>
                </a:lnTo>
                <a:lnTo>
                  <a:pt x="285" y="58"/>
                </a:lnTo>
                <a:lnTo>
                  <a:pt x="287" y="60"/>
                </a:lnTo>
                <a:lnTo>
                  <a:pt x="285" y="62"/>
                </a:lnTo>
                <a:lnTo>
                  <a:pt x="283" y="64"/>
                </a:lnTo>
                <a:lnTo>
                  <a:pt x="283" y="66"/>
                </a:lnTo>
                <a:lnTo>
                  <a:pt x="281" y="66"/>
                </a:lnTo>
                <a:lnTo>
                  <a:pt x="281" y="68"/>
                </a:lnTo>
                <a:lnTo>
                  <a:pt x="283" y="70"/>
                </a:lnTo>
                <a:lnTo>
                  <a:pt x="285" y="70"/>
                </a:lnTo>
                <a:lnTo>
                  <a:pt x="283" y="70"/>
                </a:lnTo>
                <a:lnTo>
                  <a:pt x="281" y="70"/>
                </a:lnTo>
                <a:lnTo>
                  <a:pt x="281" y="72"/>
                </a:lnTo>
                <a:lnTo>
                  <a:pt x="281" y="74"/>
                </a:lnTo>
                <a:lnTo>
                  <a:pt x="281" y="76"/>
                </a:lnTo>
                <a:lnTo>
                  <a:pt x="283" y="76"/>
                </a:lnTo>
                <a:lnTo>
                  <a:pt x="285" y="78"/>
                </a:lnTo>
                <a:lnTo>
                  <a:pt x="285" y="80"/>
                </a:lnTo>
                <a:lnTo>
                  <a:pt x="285" y="82"/>
                </a:lnTo>
                <a:lnTo>
                  <a:pt x="287" y="80"/>
                </a:lnTo>
                <a:lnTo>
                  <a:pt x="287" y="82"/>
                </a:lnTo>
                <a:lnTo>
                  <a:pt x="285" y="84"/>
                </a:lnTo>
                <a:lnTo>
                  <a:pt x="285" y="86"/>
                </a:lnTo>
                <a:lnTo>
                  <a:pt x="285" y="88"/>
                </a:lnTo>
                <a:lnTo>
                  <a:pt x="285" y="90"/>
                </a:lnTo>
                <a:lnTo>
                  <a:pt x="283" y="90"/>
                </a:lnTo>
                <a:lnTo>
                  <a:pt x="281" y="90"/>
                </a:lnTo>
                <a:lnTo>
                  <a:pt x="279" y="90"/>
                </a:lnTo>
                <a:lnTo>
                  <a:pt x="277" y="90"/>
                </a:lnTo>
                <a:lnTo>
                  <a:pt x="275" y="90"/>
                </a:lnTo>
                <a:lnTo>
                  <a:pt x="273" y="90"/>
                </a:lnTo>
                <a:lnTo>
                  <a:pt x="271" y="90"/>
                </a:lnTo>
                <a:lnTo>
                  <a:pt x="269" y="90"/>
                </a:lnTo>
                <a:lnTo>
                  <a:pt x="269" y="92"/>
                </a:lnTo>
                <a:lnTo>
                  <a:pt x="267" y="94"/>
                </a:lnTo>
                <a:lnTo>
                  <a:pt x="265" y="94"/>
                </a:lnTo>
                <a:lnTo>
                  <a:pt x="263" y="94"/>
                </a:lnTo>
                <a:lnTo>
                  <a:pt x="261" y="96"/>
                </a:lnTo>
                <a:lnTo>
                  <a:pt x="261" y="98"/>
                </a:lnTo>
                <a:lnTo>
                  <a:pt x="261" y="100"/>
                </a:lnTo>
                <a:lnTo>
                  <a:pt x="263" y="102"/>
                </a:lnTo>
                <a:lnTo>
                  <a:pt x="261" y="104"/>
                </a:lnTo>
                <a:lnTo>
                  <a:pt x="261" y="106"/>
                </a:lnTo>
                <a:lnTo>
                  <a:pt x="259" y="106"/>
                </a:lnTo>
                <a:lnTo>
                  <a:pt x="255" y="106"/>
                </a:lnTo>
                <a:lnTo>
                  <a:pt x="253" y="106"/>
                </a:lnTo>
                <a:lnTo>
                  <a:pt x="251" y="106"/>
                </a:lnTo>
                <a:lnTo>
                  <a:pt x="249" y="108"/>
                </a:lnTo>
                <a:lnTo>
                  <a:pt x="247" y="108"/>
                </a:lnTo>
                <a:lnTo>
                  <a:pt x="245" y="110"/>
                </a:lnTo>
                <a:lnTo>
                  <a:pt x="243" y="110"/>
                </a:lnTo>
                <a:lnTo>
                  <a:pt x="241" y="112"/>
                </a:lnTo>
                <a:lnTo>
                  <a:pt x="239" y="114"/>
                </a:lnTo>
                <a:lnTo>
                  <a:pt x="239" y="112"/>
                </a:lnTo>
                <a:lnTo>
                  <a:pt x="237" y="112"/>
                </a:lnTo>
                <a:lnTo>
                  <a:pt x="235" y="112"/>
                </a:lnTo>
                <a:lnTo>
                  <a:pt x="233" y="114"/>
                </a:lnTo>
                <a:lnTo>
                  <a:pt x="231" y="114"/>
                </a:lnTo>
                <a:lnTo>
                  <a:pt x="229" y="114"/>
                </a:lnTo>
                <a:lnTo>
                  <a:pt x="227" y="114"/>
                </a:lnTo>
                <a:lnTo>
                  <a:pt x="225" y="114"/>
                </a:lnTo>
                <a:lnTo>
                  <a:pt x="221" y="118"/>
                </a:lnTo>
                <a:lnTo>
                  <a:pt x="219" y="118"/>
                </a:lnTo>
                <a:lnTo>
                  <a:pt x="217" y="120"/>
                </a:lnTo>
                <a:lnTo>
                  <a:pt x="217" y="122"/>
                </a:lnTo>
                <a:lnTo>
                  <a:pt x="215" y="124"/>
                </a:lnTo>
                <a:lnTo>
                  <a:pt x="213" y="126"/>
                </a:lnTo>
                <a:lnTo>
                  <a:pt x="211" y="126"/>
                </a:lnTo>
                <a:lnTo>
                  <a:pt x="213" y="124"/>
                </a:lnTo>
                <a:lnTo>
                  <a:pt x="215" y="124"/>
                </a:lnTo>
                <a:lnTo>
                  <a:pt x="215" y="122"/>
                </a:lnTo>
                <a:lnTo>
                  <a:pt x="215" y="120"/>
                </a:lnTo>
                <a:lnTo>
                  <a:pt x="215" y="118"/>
                </a:lnTo>
                <a:lnTo>
                  <a:pt x="213" y="118"/>
                </a:lnTo>
                <a:lnTo>
                  <a:pt x="215" y="120"/>
                </a:lnTo>
                <a:lnTo>
                  <a:pt x="213" y="122"/>
                </a:lnTo>
                <a:lnTo>
                  <a:pt x="211" y="122"/>
                </a:lnTo>
                <a:lnTo>
                  <a:pt x="209" y="124"/>
                </a:lnTo>
                <a:lnTo>
                  <a:pt x="209" y="126"/>
                </a:lnTo>
                <a:lnTo>
                  <a:pt x="209" y="128"/>
                </a:lnTo>
                <a:lnTo>
                  <a:pt x="211" y="130"/>
                </a:lnTo>
                <a:lnTo>
                  <a:pt x="213" y="132"/>
                </a:lnTo>
                <a:lnTo>
                  <a:pt x="213" y="134"/>
                </a:lnTo>
                <a:lnTo>
                  <a:pt x="215" y="134"/>
                </a:lnTo>
                <a:lnTo>
                  <a:pt x="215" y="136"/>
                </a:lnTo>
                <a:lnTo>
                  <a:pt x="217" y="138"/>
                </a:lnTo>
                <a:lnTo>
                  <a:pt x="219" y="140"/>
                </a:lnTo>
                <a:lnTo>
                  <a:pt x="221" y="142"/>
                </a:lnTo>
                <a:lnTo>
                  <a:pt x="223" y="142"/>
                </a:lnTo>
                <a:lnTo>
                  <a:pt x="225" y="142"/>
                </a:lnTo>
                <a:lnTo>
                  <a:pt x="225" y="140"/>
                </a:lnTo>
                <a:lnTo>
                  <a:pt x="227" y="138"/>
                </a:lnTo>
                <a:lnTo>
                  <a:pt x="229" y="140"/>
                </a:lnTo>
                <a:lnTo>
                  <a:pt x="231" y="140"/>
                </a:lnTo>
                <a:lnTo>
                  <a:pt x="231" y="138"/>
                </a:lnTo>
                <a:lnTo>
                  <a:pt x="233" y="138"/>
                </a:lnTo>
                <a:lnTo>
                  <a:pt x="235" y="138"/>
                </a:lnTo>
                <a:lnTo>
                  <a:pt x="237" y="140"/>
                </a:lnTo>
                <a:lnTo>
                  <a:pt x="239" y="140"/>
                </a:lnTo>
                <a:lnTo>
                  <a:pt x="241" y="140"/>
                </a:lnTo>
                <a:lnTo>
                  <a:pt x="241" y="142"/>
                </a:lnTo>
                <a:lnTo>
                  <a:pt x="239" y="142"/>
                </a:lnTo>
                <a:lnTo>
                  <a:pt x="237" y="144"/>
                </a:lnTo>
                <a:lnTo>
                  <a:pt x="237" y="146"/>
                </a:lnTo>
                <a:lnTo>
                  <a:pt x="235" y="148"/>
                </a:lnTo>
                <a:lnTo>
                  <a:pt x="233" y="148"/>
                </a:lnTo>
                <a:lnTo>
                  <a:pt x="231" y="148"/>
                </a:lnTo>
                <a:lnTo>
                  <a:pt x="229" y="148"/>
                </a:lnTo>
                <a:lnTo>
                  <a:pt x="227" y="146"/>
                </a:lnTo>
                <a:lnTo>
                  <a:pt x="225" y="146"/>
                </a:lnTo>
                <a:lnTo>
                  <a:pt x="223" y="146"/>
                </a:lnTo>
                <a:lnTo>
                  <a:pt x="221" y="146"/>
                </a:lnTo>
                <a:lnTo>
                  <a:pt x="221" y="148"/>
                </a:lnTo>
                <a:lnTo>
                  <a:pt x="219" y="150"/>
                </a:lnTo>
                <a:lnTo>
                  <a:pt x="217" y="152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07" y="154"/>
                </a:lnTo>
                <a:lnTo>
                  <a:pt x="205" y="156"/>
                </a:lnTo>
                <a:lnTo>
                  <a:pt x="205" y="158"/>
                </a:lnTo>
                <a:lnTo>
                  <a:pt x="203" y="158"/>
                </a:lnTo>
                <a:lnTo>
                  <a:pt x="201" y="160"/>
                </a:lnTo>
                <a:lnTo>
                  <a:pt x="199" y="160"/>
                </a:lnTo>
                <a:lnTo>
                  <a:pt x="197" y="160"/>
                </a:lnTo>
                <a:lnTo>
                  <a:pt x="195" y="160"/>
                </a:lnTo>
                <a:lnTo>
                  <a:pt x="193" y="158"/>
                </a:lnTo>
                <a:lnTo>
                  <a:pt x="191" y="158"/>
                </a:lnTo>
                <a:lnTo>
                  <a:pt x="189" y="156"/>
                </a:lnTo>
                <a:lnTo>
                  <a:pt x="191" y="156"/>
                </a:lnTo>
                <a:lnTo>
                  <a:pt x="191" y="154"/>
                </a:lnTo>
                <a:lnTo>
                  <a:pt x="191" y="152"/>
                </a:lnTo>
                <a:lnTo>
                  <a:pt x="193" y="150"/>
                </a:lnTo>
                <a:lnTo>
                  <a:pt x="191" y="148"/>
                </a:lnTo>
                <a:lnTo>
                  <a:pt x="191" y="146"/>
                </a:lnTo>
                <a:lnTo>
                  <a:pt x="189" y="144"/>
                </a:lnTo>
                <a:lnTo>
                  <a:pt x="187" y="144"/>
                </a:lnTo>
                <a:lnTo>
                  <a:pt x="185" y="144"/>
                </a:lnTo>
                <a:lnTo>
                  <a:pt x="183" y="142"/>
                </a:lnTo>
                <a:lnTo>
                  <a:pt x="181" y="142"/>
                </a:lnTo>
                <a:lnTo>
                  <a:pt x="179" y="140"/>
                </a:lnTo>
                <a:lnTo>
                  <a:pt x="177" y="140"/>
                </a:lnTo>
                <a:lnTo>
                  <a:pt x="175" y="142"/>
                </a:lnTo>
                <a:lnTo>
                  <a:pt x="173" y="140"/>
                </a:lnTo>
                <a:lnTo>
                  <a:pt x="175" y="138"/>
                </a:lnTo>
                <a:lnTo>
                  <a:pt x="177" y="136"/>
                </a:lnTo>
                <a:lnTo>
                  <a:pt x="179" y="134"/>
                </a:lnTo>
                <a:lnTo>
                  <a:pt x="183" y="134"/>
                </a:lnTo>
                <a:lnTo>
                  <a:pt x="183" y="132"/>
                </a:lnTo>
                <a:lnTo>
                  <a:pt x="185" y="132"/>
                </a:lnTo>
                <a:lnTo>
                  <a:pt x="187" y="130"/>
                </a:lnTo>
                <a:lnTo>
                  <a:pt x="189" y="130"/>
                </a:lnTo>
                <a:lnTo>
                  <a:pt x="191" y="130"/>
                </a:lnTo>
                <a:lnTo>
                  <a:pt x="193" y="128"/>
                </a:lnTo>
                <a:lnTo>
                  <a:pt x="191" y="128"/>
                </a:lnTo>
                <a:lnTo>
                  <a:pt x="189" y="126"/>
                </a:lnTo>
                <a:lnTo>
                  <a:pt x="187" y="126"/>
                </a:lnTo>
                <a:lnTo>
                  <a:pt x="185" y="126"/>
                </a:lnTo>
                <a:lnTo>
                  <a:pt x="183" y="124"/>
                </a:lnTo>
                <a:lnTo>
                  <a:pt x="181" y="124"/>
                </a:lnTo>
                <a:lnTo>
                  <a:pt x="179" y="126"/>
                </a:lnTo>
                <a:lnTo>
                  <a:pt x="177" y="126"/>
                </a:lnTo>
                <a:lnTo>
                  <a:pt x="175" y="124"/>
                </a:lnTo>
                <a:lnTo>
                  <a:pt x="173" y="126"/>
                </a:lnTo>
                <a:lnTo>
                  <a:pt x="171" y="126"/>
                </a:lnTo>
                <a:lnTo>
                  <a:pt x="169" y="126"/>
                </a:lnTo>
                <a:lnTo>
                  <a:pt x="167" y="124"/>
                </a:lnTo>
                <a:lnTo>
                  <a:pt x="165" y="124"/>
                </a:lnTo>
                <a:lnTo>
                  <a:pt x="163" y="122"/>
                </a:lnTo>
                <a:lnTo>
                  <a:pt x="161" y="122"/>
                </a:lnTo>
                <a:lnTo>
                  <a:pt x="159" y="122"/>
                </a:lnTo>
                <a:lnTo>
                  <a:pt x="161" y="120"/>
                </a:lnTo>
                <a:lnTo>
                  <a:pt x="163" y="120"/>
                </a:lnTo>
                <a:lnTo>
                  <a:pt x="163" y="118"/>
                </a:lnTo>
                <a:lnTo>
                  <a:pt x="161" y="118"/>
                </a:lnTo>
                <a:lnTo>
                  <a:pt x="159" y="118"/>
                </a:lnTo>
                <a:lnTo>
                  <a:pt x="157" y="118"/>
                </a:lnTo>
                <a:lnTo>
                  <a:pt x="155" y="118"/>
                </a:lnTo>
                <a:lnTo>
                  <a:pt x="155" y="116"/>
                </a:lnTo>
                <a:lnTo>
                  <a:pt x="157" y="116"/>
                </a:lnTo>
                <a:lnTo>
                  <a:pt x="159" y="116"/>
                </a:lnTo>
                <a:lnTo>
                  <a:pt x="161" y="118"/>
                </a:lnTo>
                <a:lnTo>
                  <a:pt x="163" y="118"/>
                </a:lnTo>
                <a:lnTo>
                  <a:pt x="165" y="118"/>
                </a:lnTo>
                <a:lnTo>
                  <a:pt x="167" y="118"/>
                </a:lnTo>
                <a:lnTo>
                  <a:pt x="169" y="118"/>
                </a:lnTo>
                <a:lnTo>
                  <a:pt x="169" y="116"/>
                </a:lnTo>
                <a:lnTo>
                  <a:pt x="171" y="116"/>
                </a:lnTo>
                <a:lnTo>
                  <a:pt x="173" y="114"/>
                </a:lnTo>
                <a:lnTo>
                  <a:pt x="171" y="114"/>
                </a:lnTo>
                <a:lnTo>
                  <a:pt x="169" y="116"/>
                </a:lnTo>
                <a:lnTo>
                  <a:pt x="167" y="116"/>
                </a:lnTo>
                <a:lnTo>
                  <a:pt x="165" y="116"/>
                </a:lnTo>
                <a:lnTo>
                  <a:pt x="163" y="116"/>
                </a:lnTo>
                <a:lnTo>
                  <a:pt x="161" y="114"/>
                </a:lnTo>
                <a:lnTo>
                  <a:pt x="161" y="112"/>
                </a:lnTo>
                <a:lnTo>
                  <a:pt x="161" y="110"/>
                </a:lnTo>
                <a:lnTo>
                  <a:pt x="161" y="108"/>
                </a:lnTo>
                <a:lnTo>
                  <a:pt x="159" y="106"/>
                </a:lnTo>
                <a:lnTo>
                  <a:pt x="159" y="108"/>
                </a:lnTo>
                <a:lnTo>
                  <a:pt x="161" y="110"/>
                </a:lnTo>
                <a:lnTo>
                  <a:pt x="159" y="112"/>
                </a:lnTo>
                <a:lnTo>
                  <a:pt x="161" y="112"/>
                </a:lnTo>
                <a:lnTo>
                  <a:pt x="159" y="114"/>
                </a:lnTo>
                <a:lnTo>
                  <a:pt x="157" y="114"/>
                </a:lnTo>
                <a:lnTo>
                  <a:pt x="155" y="114"/>
                </a:lnTo>
                <a:lnTo>
                  <a:pt x="153" y="114"/>
                </a:lnTo>
                <a:lnTo>
                  <a:pt x="155" y="112"/>
                </a:lnTo>
                <a:lnTo>
                  <a:pt x="153" y="112"/>
                </a:lnTo>
                <a:lnTo>
                  <a:pt x="153" y="114"/>
                </a:lnTo>
                <a:lnTo>
                  <a:pt x="151" y="116"/>
                </a:lnTo>
                <a:lnTo>
                  <a:pt x="149" y="114"/>
                </a:lnTo>
                <a:lnTo>
                  <a:pt x="147" y="114"/>
                </a:lnTo>
                <a:lnTo>
                  <a:pt x="145" y="116"/>
                </a:lnTo>
                <a:lnTo>
                  <a:pt x="141" y="118"/>
                </a:lnTo>
                <a:lnTo>
                  <a:pt x="143" y="118"/>
                </a:lnTo>
                <a:lnTo>
                  <a:pt x="141" y="120"/>
                </a:lnTo>
                <a:lnTo>
                  <a:pt x="141" y="122"/>
                </a:lnTo>
                <a:lnTo>
                  <a:pt x="139" y="124"/>
                </a:lnTo>
                <a:lnTo>
                  <a:pt x="137" y="126"/>
                </a:lnTo>
                <a:lnTo>
                  <a:pt x="139" y="126"/>
                </a:lnTo>
                <a:lnTo>
                  <a:pt x="137" y="124"/>
                </a:lnTo>
                <a:lnTo>
                  <a:pt x="135" y="122"/>
                </a:lnTo>
                <a:lnTo>
                  <a:pt x="133" y="120"/>
                </a:lnTo>
                <a:lnTo>
                  <a:pt x="131" y="120"/>
                </a:lnTo>
                <a:lnTo>
                  <a:pt x="133" y="122"/>
                </a:lnTo>
                <a:lnTo>
                  <a:pt x="135" y="122"/>
                </a:lnTo>
                <a:lnTo>
                  <a:pt x="137" y="124"/>
                </a:lnTo>
                <a:lnTo>
                  <a:pt x="137" y="126"/>
                </a:lnTo>
                <a:lnTo>
                  <a:pt x="137" y="128"/>
                </a:lnTo>
                <a:lnTo>
                  <a:pt x="135" y="128"/>
                </a:lnTo>
                <a:lnTo>
                  <a:pt x="135" y="130"/>
                </a:lnTo>
                <a:lnTo>
                  <a:pt x="133" y="132"/>
                </a:lnTo>
                <a:lnTo>
                  <a:pt x="131" y="132"/>
                </a:lnTo>
                <a:lnTo>
                  <a:pt x="129" y="134"/>
                </a:lnTo>
                <a:lnTo>
                  <a:pt x="127" y="136"/>
                </a:lnTo>
                <a:lnTo>
                  <a:pt x="129" y="134"/>
                </a:lnTo>
                <a:lnTo>
                  <a:pt x="131" y="132"/>
                </a:lnTo>
                <a:lnTo>
                  <a:pt x="133" y="130"/>
                </a:lnTo>
                <a:lnTo>
                  <a:pt x="131" y="130"/>
                </a:lnTo>
                <a:lnTo>
                  <a:pt x="129" y="132"/>
                </a:lnTo>
                <a:lnTo>
                  <a:pt x="127" y="132"/>
                </a:lnTo>
                <a:lnTo>
                  <a:pt x="129" y="134"/>
                </a:lnTo>
                <a:lnTo>
                  <a:pt x="127" y="134"/>
                </a:lnTo>
                <a:lnTo>
                  <a:pt x="125" y="132"/>
                </a:lnTo>
                <a:lnTo>
                  <a:pt x="125" y="134"/>
                </a:lnTo>
                <a:lnTo>
                  <a:pt x="125" y="136"/>
                </a:lnTo>
                <a:lnTo>
                  <a:pt x="127" y="136"/>
                </a:lnTo>
                <a:lnTo>
                  <a:pt x="125" y="138"/>
                </a:lnTo>
                <a:lnTo>
                  <a:pt x="127" y="138"/>
                </a:lnTo>
                <a:lnTo>
                  <a:pt x="127" y="140"/>
                </a:lnTo>
                <a:lnTo>
                  <a:pt x="127" y="142"/>
                </a:lnTo>
                <a:lnTo>
                  <a:pt x="127" y="144"/>
                </a:lnTo>
                <a:lnTo>
                  <a:pt x="127" y="142"/>
                </a:lnTo>
                <a:lnTo>
                  <a:pt x="125" y="140"/>
                </a:lnTo>
                <a:lnTo>
                  <a:pt x="123" y="140"/>
                </a:lnTo>
                <a:lnTo>
                  <a:pt x="121" y="140"/>
                </a:lnTo>
                <a:lnTo>
                  <a:pt x="119" y="140"/>
                </a:lnTo>
                <a:lnTo>
                  <a:pt x="117" y="140"/>
                </a:lnTo>
                <a:lnTo>
                  <a:pt x="115" y="142"/>
                </a:lnTo>
                <a:lnTo>
                  <a:pt x="113" y="142"/>
                </a:lnTo>
                <a:lnTo>
                  <a:pt x="111" y="142"/>
                </a:lnTo>
                <a:lnTo>
                  <a:pt x="111" y="144"/>
                </a:lnTo>
                <a:lnTo>
                  <a:pt x="109" y="142"/>
                </a:lnTo>
                <a:lnTo>
                  <a:pt x="105" y="142"/>
                </a:lnTo>
                <a:lnTo>
                  <a:pt x="103" y="140"/>
                </a:lnTo>
                <a:lnTo>
                  <a:pt x="103" y="138"/>
                </a:lnTo>
                <a:lnTo>
                  <a:pt x="105" y="138"/>
                </a:lnTo>
                <a:lnTo>
                  <a:pt x="107" y="136"/>
                </a:lnTo>
                <a:lnTo>
                  <a:pt x="107" y="134"/>
                </a:lnTo>
                <a:lnTo>
                  <a:pt x="109" y="132"/>
                </a:lnTo>
                <a:lnTo>
                  <a:pt x="111" y="130"/>
                </a:lnTo>
                <a:lnTo>
                  <a:pt x="111" y="128"/>
                </a:lnTo>
                <a:lnTo>
                  <a:pt x="113" y="128"/>
                </a:lnTo>
                <a:lnTo>
                  <a:pt x="113" y="126"/>
                </a:lnTo>
                <a:lnTo>
                  <a:pt x="115" y="124"/>
                </a:lnTo>
                <a:lnTo>
                  <a:pt x="113" y="122"/>
                </a:lnTo>
                <a:lnTo>
                  <a:pt x="113" y="120"/>
                </a:lnTo>
                <a:lnTo>
                  <a:pt x="113" y="118"/>
                </a:lnTo>
                <a:lnTo>
                  <a:pt x="115" y="118"/>
                </a:lnTo>
                <a:lnTo>
                  <a:pt x="117" y="116"/>
                </a:lnTo>
                <a:lnTo>
                  <a:pt x="117" y="118"/>
                </a:lnTo>
                <a:lnTo>
                  <a:pt x="117" y="120"/>
                </a:lnTo>
                <a:lnTo>
                  <a:pt x="119" y="118"/>
                </a:lnTo>
                <a:lnTo>
                  <a:pt x="121" y="118"/>
                </a:lnTo>
                <a:lnTo>
                  <a:pt x="123" y="118"/>
                </a:lnTo>
                <a:lnTo>
                  <a:pt x="125" y="120"/>
                </a:lnTo>
                <a:lnTo>
                  <a:pt x="125" y="118"/>
                </a:lnTo>
                <a:lnTo>
                  <a:pt x="127" y="118"/>
                </a:lnTo>
                <a:lnTo>
                  <a:pt x="127" y="120"/>
                </a:lnTo>
                <a:lnTo>
                  <a:pt x="129" y="120"/>
                </a:lnTo>
                <a:lnTo>
                  <a:pt x="131" y="120"/>
                </a:lnTo>
                <a:lnTo>
                  <a:pt x="131" y="118"/>
                </a:lnTo>
                <a:lnTo>
                  <a:pt x="129" y="118"/>
                </a:lnTo>
                <a:lnTo>
                  <a:pt x="127" y="116"/>
                </a:lnTo>
                <a:lnTo>
                  <a:pt x="129" y="116"/>
                </a:lnTo>
                <a:lnTo>
                  <a:pt x="129" y="114"/>
                </a:lnTo>
                <a:lnTo>
                  <a:pt x="129" y="112"/>
                </a:lnTo>
                <a:lnTo>
                  <a:pt x="127" y="110"/>
                </a:lnTo>
                <a:lnTo>
                  <a:pt x="125" y="110"/>
                </a:lnTo>
                <a:lnTo>
                  <a:pt x="123" y="108"/>
                </a:lnTo>
                <a:lnTo>
                  <a:pt x="121" y="108"/>
                </a:lnTo>
                <a:lnTo>
                  <a:pt x="121" y="106"/>
                </a:lnTo>
                <a:lnTo>
                  <a:pt x="121" y="104"/>
                </a:lnTo>
                <a:lnTo>
                  <a:pt x="121" y="102"/>
                </a:lnTo>
                <a:lnTo>
                  <a:pt x="119" y="100"/>
                </a:lnTo>
                <a:lnTo>
                  <a:pt x="117" y="100"/>
                </a:lnTo>
                <a:lnTo>
                  <a:pt x="115" y="98"/>
                </a:lnTo>
                <a:lnTo>
                  <a:pt x="113" y="98"/>
                </a:lnTo>
                <a:lnTo>
                  <a:pt x="113" y="96"/>
                </a:lnTo>
                <a:lnTo>
                  <a:pt x="115" y="94"/>
                </a:lnTo>
                <a:lnTo>
                  <a:pt x="115" y="92"/>
                </a:lnTo>
                <a:lnTo>
                  <a:pt x="113" y="90"/>
                </a:lnTo>
                <a:lnTo>
                  <a:pt x="111" y="88"/>
                </a:lnTo>
                <a:lnTo>
                  <a:pt x="109" y="88"/>
                </a:lnTo>
                <a:lnTo>
                  <a:pt x="109" y="86"/>
                </a:lnTo>
                <a:lnTo>
                  <a:pt x="107" y="86"/>
                </a:lnTo>
                <a:lnTo>
                  <a:pt x="107" y="84"/>
                </a:lnTo>
                <a:lnTo>
                  <a:pt x="105" y="84"/>
                </a:lnTo>
                <a:lnTo>
                  <a:pt x="103" y="84"/>
                </a:lnTo>
                <a:lnTo>
                  <a:pt x="101" y="86"/>
                </a:lnTo>
                <a:lnTo>
                  <a:pt x="101" y="84"/>
                </a:lnTo>
                <a:lnTo>
                  <a:pt x="99" y="84"/>
                </a:lnTo>
                <a:lnTo>
                  <a:pt x="99" y="82"/>
                </a:lnTo>
                <a:lnTo>
                  <a:pt x="97" y="82"/>
                </a:lnTo>
                <a:lnTo>
                  <a:pt x="95" y="82"/>
                </a:lnTo>
                <a:lnTo>
                  <a:pt x="93" y="80"/>
                </a:lnTo>
                <a:lnTo>
                  <a:pt x="91" y="80"/>
                </a:lnTo>
                <a:lnTo>
                  <a:pt x="91" y="78"/>
                </a:lnTo>
                <a:lnTo>
                  <a:pt x="89" y="78"/>
                </a:lnTo>
                <a:lnTo>
                  <a:pt x="87" y="78"/>
                </a:lnTo>
                <a:lnTo>
                  <a:pt x="86" y="78"/>
                </a:lnTo>
                <a:lnTo>
                  <a:pt x="84" y="78"/>
                </a:lnTo>
                <a:lnTo>
                  <a:pt x="82" y="80"/>
                </a:lnTo>
                <a:lnTo>
                  <a:pt x="80" y="80"/>
                </a:lnTo>
                <a:lnTo>
                  <a:pt x="78" y="80"/>
                </a:lnTo>
                <a:lnTo>
                  <a:pt x="76" y="80"/>
                </a:lnTo>
                <a:lnTo>
                  <a:pt x="74" y="80"/>
                </a:lnTo>
                <a:lnTo>
                  <a:pt x="74" y="82"/>
                </a:lnTo>
                <a:lnTo>
                  <a:pt x="74" y="80"/>
                </a:lnTo>
                <a:lnTo>
                  <a:pt x="72" y="82"/>
                </a:lnTo>
                <a:lnTo>
                  <a:pt x="70" y="84"/>
                </a:lnTo>
                <a:lnTo>
                  <a:pt x="68" y="84"/>
                </a:lnTo>
                <a:lnTo>
                  <a:pt x="68" y="86"/>
                </a:lnTo>
                <a:lnTo>
                  <a:pt x="66" y="86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50" y="90"/>
                </a:lnTo>
                <a:lnTo>
                  <a:pt x="48" y="92"/>
                </a:lnTo>
                <a:lnTo>
                  <a:pt x="46" y="92"/>
                </a:lnTo>
                <a:lnTo>
                  <a:pt x="44" y="90"/>
                </a:lnTo>
                <a:lnTo>
                  <a:pt x="42" y="90"/>
                </a:lnTo>
                <a:lnTo>
                  <a:pt x="40" y="88"/>
                </a:lnTo>
                <a:lnTo>
                  <a:pt x="38" y="88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6"/>
                </a:lnTo>
                <a:lnTo>
                  <a:pt x="22" y="88"/>
                </a:lnTo>
                <a:lnTo>
                  <a:pt x="20" y="86"/>
                </a:lnTo>
                <a:lnTo>
                  <a:pt x="18" y="86"/>
                </a:lnTo>
                <a:lnTo>
                  <a:pt x="16" y="86"/>
                </a:lnTo>
                <a:lnTo>
                  <a:pt x="14" y="88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8" y="84"/>
                </a:lnTo>
                <a:lnTo>
                  <a:pt x="6" y="82"/>
                </a:lnTo>
                <a:lnTo>
                  <a:pt x="4" y="82"/>
                </a:lnTo>
                <a:lnTo>
                  <a:pt x="2" y="80"/>
                </a:lnTo>
                <a:lnTo>
                  <a:pt x="0" y="7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8" name="Freeform 2412">
            <a:extLst>
              <a:ext uri="{FF2B5EF4-FFF2-40B4-BE49-F238E27FC236}">
                <a16:creationId xmlns:a16="http://schemas.microsoft.com/office/drawing/2014/main" id="{4BC4915B-36D1-4FE1-B7D5-FD14F1DEBF05}"/>
              </a:ext>
            </a:extLst>
          </p:cNvPr>
          <p:cNvSpPr>
            <a:spLocks/>
          </p:cNvSpPr>
          <p:nvPr/>
        </p:nvSpPr>
        <p:spPr bwMode="auto">
          <a:xfrm>
            <a:off x="4810127" y="2224087"/>
            <a:ext cx="455613" cy="254000"/>
          </a:xfrm>
          <a:custGeom>
            <a:avLst/>
            <a:gdLst>
              <a:gd name="T0" fmla="*/ 25201590 w 287"/>
              <a:gd name="T1" fmla="*/ 161290000 h 160"/>
              <a:gd name="T2" fmla="*/ 30241908 w 287"/>
              <a:gd name="T3" fmla="*/ 126007813 h 160"/>
              <a:gd name="T4" fmla="*/ 65524134 w 287"/>
              <a:gd name="T5" fmla="*/ 95765938 h 160"/>
              <a:gd name="T6" fmla="*/ 60483816 w 287"/>
              <a:gd name="T7" fmla="*/ 60483750 h 160"/>
              <a:gd name="T8" fmla="*/ 60483816 w 287"/>
              <a:gd name="T9" fmla="*/ 35282188 h 160"/>
              <a:gd name="T10" fmla="*/ 126007951 w 287"/>
              <a:gd name="T11" fmla="*/ 20161250 h 160"/>
              <a:gd name="T12" fmla="*/ 181451449 w 287"/>
              <a:gd name="T13" fmla="*/ 30241875 h 160"/>
              <a:gd name="T14" fmla="*/ 229335264 w 287"/>
              <a:gd name="T15" fmla="*/ 35282188 h 160"/>
              <a:gd name="T16" fmla="*/ 269657808 w 287"/>
              <a:gd name="T17" fmla="*/ 45362813 h 160"/>
              <a:gd name="T18" fmla="*/ 315020671 w 287"/>
              <a:gd name="T19" fmla="*/ 50403125 h 160"/>
              <a:gd name="T20" fmla="*/ 330141625 w 287"/>
              <a:gd name="T21" fmla="*/ 20161250 h 160"/>
              <a:gd name="T22" fmla="*/ 370464169 w 287"/>
              <a:gd name="T23" fmla="*/ 10080625 h 160"/>
              <a:gd name="T24" fmla="*/ 415827031 w 287"/>
              <a:gd name="T25" fmla="*/ 0 h 160"/>
              <a:gd name="T26" fmla="*/ 456149576 w 287"/>
              <a:gd name="T27" fmla="*/ 5040313 h 160"/>
              <a:gd name="T28" fmla="*/ 466230212 w 287"/>
              <a:gd name="T29" fmla="*/ 40322500 h 160"/>
              <a:gd name="T30" fmla="*/ 486391484 w 287"/>
              <a:gd name="T31" fmla="*/ 60483750 h 160"/>
              <a:gd name="T32" fmla="*/ 521673710 w 287"/>
              <a:gd name="T33" fmla="*/ 85685313 h 160"/>
              <a:gd name="T34" fmla="*/ 561996254 w 287"/>
              <a:gd name="T35" fmla="*/ 100806250 h 160"/>
              <a:gd name="T36" fmla="*/ 612399435 w 287"/>
              <a:gd name="T37" fmla="*/ 105846563 h 160"/>
              <a:gd name="T38" fmla="*/ 652721979 w 287"/>
              <a:gd name="T39" fmla="*/ 120967500 h 160"/>
              <a:gd name="T40" fmla="*/ 708165477 w 287"/>
              <a:gd name="T41" fmla="*/ 141128750 h 160"/>
              <a:gd name="T42" fmla="*/ 708165477 w 287"/>
              <a:gd name="T43" fmla="*/ 166330313 h 160"/>
              <a:gd name="T44" fmla="*/ 713205795 w 287"/>
              <a:gd name="T45" fmla="*/ 191531875 h 160"/>
              <a:gd name="T46" fmla="*/ 718246113 w 287"/>
              <a:gd name="T47" fmla="*/ 216733438 h 160"/>
              <a:gd name="T48" fmla="*/ 677923569 w 287"/>
              <a:gd name="T49" fmla="*/ 231854375 h 160"/>
              <a:gd name="T50" fmla="*/ 657762297 w 287"/>
              <a:gd name="T51" fmla="*/ 267136563 h 160"/>
              <a:gd name="T52" fmla="*/ 602318798 w 287"/>
              <a:gd name="T53" fmla="*/ 287297813 h 160"/>
              <a:gd name="T54" fmla="*/ 546875300 w 287"/>
              <a:gd name="T55" fmla="*/ 307459063 h 160"/>
              <a:gd name="T56" fmla="*/ 531754346 w 287"/>
              <a:gd name="T57" fmla="*/ 307459063 h 160"/>
              <a:gd name="T58" fmla="*/ 546875300 w 287"/>
              <a:gd name="T59" fmla="*/ 347781563 h 160"/>
              <a:gd name="T60" fmla="*/ 597278480 w 287"/>
              <a:gd name="T61" fmla="*/ 352821875 h 160"/>
              <a:gd name="T62" fmla="*/ 582157526 w 287"/>
              <a:gd name="T63" fmla="*/ 372983125 h 160"/>
              <a:gd name="T64" fmla="*/ 536794664 w 287"/>
              <a:gd name="T65" fmla="*/ 383063750 h 160"/>
              <a:gd name="T66" fmla="*/ 481351166 w 287"/>
              <a:gd name="T67" fmla="*/ 398184688 h 160"/>
              <a:gd name="T68" fmla="*/ 471270530 w 287"/>
              <a:gd name="T69" fmla="*/ 362902500 h 160"/>
              <a:gd name="T70" fmla="*/ 461189894 w 287"/>
              <a:gd name="T71" fmla="*/ 332660625 h 160"/>
              <a:gd name="T72" fmla="*/ 466230212 w 287"/>
              <a:gd name="T73" fmla="*/ 317539688 h 160"/>
              <a:gd name="T74" fmla="*/ 410786713 w 287"/>
              <a:gd name="T75" fmla="*/ 307459063 h 160"/>
              <a:gd name="T76" fmla="*/ 400706077 w 287"/>
              <a:gd name="T77" fmla="*/ 292338125 h 160"/>
              <a:gd name="T78" fmla="*/ 420867349 w 287"/>
              <a:gd name="T79" fmla="*/ 292338125 h 160"/>
              <a:gd name="T80" fmla="*/ 405746395 w 287"/>
              <a:gd name="T81" fmla="*/ 282257500 h 160"/>
              <a:gd name="T82" fmla="*/ 365423851 w 287"/>
              <a:gd name="T83" fmla="*/ 292338125 h 160"/>
              <a:gd name="T84" fmla="*/ 330141625 w 287"/>
              <a:gd name="T85" fmla="*/ 302418750 h 160"/>
              <a:gd name="T86" fmla="*/ 325101307 w 287"/>
              <a:gd name="T87" fmla="*/ 337700938 h 160"/>
              <a:gd name="T88" fmla="*/ 315020671 w 287"/>
              <a:gd name="T89" fmla="*/ 347781563 h 160"/>
              <a:gd name="T90" fmla="*/ 309980353 w 287"/>
              <a:gd name="T91" fmla="*/ 352821875 h 160"/>
              <a:gd name="T92" fmla="*/ 274698126 w 287"/>
              <a:gd name="T93" fmla="*/ 357862188 h 160"/>
              <a:gd name="T94" fmla="*/ 269657808 w 287"/>
              <a:gd name="T95" fmla="*/ 337700938 h 160"/>
              <a:gd name="T96" fmla="*/ 289819081 w 287"/>
              <a:gd name="T97" fmla="*/ 297378438 h 160"/>
              <a:gd name="T98" fmla="*/ 330141625 w 287"/>
              <a:gd name="T99" fmla="*/ 302418750 h 160"/>
              <a:gd name="T100" fmla="*/ 315020671 w 287"/>
              <a:gd name="T101" fmla="*/ 277217188 h 160"/>
              <a:gd name="T102" fmla="*/ 289819081 w 287"/>
              <a:gd name="T103" fmla="*/ 236894688 h 160"/>
              <a:gd name="T104" fmla="*/ 254536854 w 287"/>
              <a:gd name="T105" fmla="*/ 211693125 h 160"/>
              <a:gd name="T106" fmla="*/ 216733675 w 287"/>
              <a:gd name="T107" fmla="*/ 196572188 h 160"/>
              <a:gd name="T108" fmla="*/ 181451449 w 287"/>
              <a:gd name="T109" fmla="*/ 206652813 h 160"/>
              <a:gd name="T110" fmla="*/ 146169223 w 287"/>
              <a:gd name="T111" fmla="*/ 221773750 h 160"/>
              <a:gd name="T112" fmla="*/ 95766043 w 287"/>
              <a:gd name="T113" fmla="*/ 221773750 h 160"/>
              <a:gd name="T114" fmla="*/ 50403180 w 287"/>
              <a:gd name="T115" fmla="*/ 216733438 h 160"/>
              <a:gd name="T116" fmla="*/ 5040318 w 287"/>
              <a:gd name="T117" fmla="*/ 201612500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7" h="160">
                <a:moveTo>
                  <a:pt x="0" y="78"/>
                </a:moveTo>
                <a:lnTo>
                  <a:pt x="0" y="76"/>
                </a:lnTo>
                <a:lnTo>
                  <a:pt x="2" y="74"/>
                </a:lnTo>
                <a:lnTo>
                  <a:pt x="2" y="72"/>
                </a:lnTo>
                <a:lnTo>
                  <a:pt x="4" y="70"/>
                </a:lnTo>
                <a:lnTo>
                  <a:pt x="4" y="68"/>
                </a:lnTo>
                <a:lnTo>
                  <a:pt x="6" y="66"/>
                </a:lnTo>
                <a:lnTo>
                  <a:pt x="8" y="66"/>
                </a:lnTo>
                <a:lnTo>
                  <a:pt x="10" y="66"/>
                </a:lnTo>
                <a:lnTo>
                  <a:pt x="12" y="66"/>
                </a:lnTo>
                <a:lnTo>
                  <a:pt x="10" y="64"/>
                </a:lnTo>
                <a:lnTo>
                  <a:pt x="8" y="62"/>
                </a:lnTo>
                <a:lnTo>
                  <a:pt x="8" y="60"/>
                </a:lnTo>
                <a:lnTo>
                  <a:pt x="8" y="58"/>
                </a:lnTo>
                <a:lnTo>
                  <a:pt x="8" y="56"/>
                </a:lnTo>
                <a:lnTo>
                  <a:pt x="8" y="54"/>
                </a:lnTo>
                <a:lnTo>
                  <a:pt x="10" y="52"/>
                </a:lnTo>
                <a:lnTo>
                  <a:pt x="12" y="50"/>
                </a:lnTo>
                <a:lnTo>
                  <a:pt x="12" y="48"/>
                </a:lnTo>
                <a:lnTo>
                  <a:pt x="14" y="48"/>
                </a:lnTo>
                <a:lnTo>
                  <a:pt x="16" y="44"/>
                </a:lnTo>
                <a:lnTo>
                  <a:pt x="18" y="44"/>
                </a:lnTo>
                <a:lnTo>
                  <a:pt x="20" y="42"/>
                </a:lnTo>
                <a:lnTo>
                  <a:pt x="20" y="40"/>
                </a:lnTo>
                <a:lnTo>
                  <a:pt x="22" y="40"/>
                </a:lnTo>
                <a:lnTo>
                  <a:pt x="24" y="38"/>
                </a:lnTo>
                <a:lnTo>
                  <a:pt x="26" y="38"/>
                </a:lnTo>
                <a:lnTo>
                  <a:pt x="28" y="36"/>
                </a:lnTo>
                <a:lnTo>
                  <a:pt x="28" y="34"/>
                </a:lnTo>
                <a:lnTo>
                  <a:pt x="26" y="32"/>
                </a:lnTo>
                <a:lnTo>
                  <a:pt x="26" y="30"/>
                </a:lnTo>
                <a:lnTo>
                  <a:pt x="28" y="30"/>
                </a:lnTo>
                <a:lnTo>
                  <a:pt x="26" y="28"/>
                </a:lnTo>
                <a:lnTo>
                  <a:pt x="26" y="26"/>
                </a:lnTo>
                <a:lnTo>
                  <a:pt x="24" y="26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0" y="22"/>
                </a:lnTo>
                <a:lnTo>
                  <a:pt x="20" y="20"/>
                </a:lnTo>
                <a:lnTo>
                  <a:pt x="20" y="18"/>
                </a:lnTo>
                <a:lnTo>
                  <a:pt x="18" y="16"/>
                </a:lnTo>
                <a:lnTo>
                  <a:pt x="20" y="16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58" y="10"/>
                </a:lnTo>
                <a:lnTo>
                  <a:pt x="60" y="10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10"/>
                </a:lnTo>
                <a:lnTo>
                  <a:pt x="70" y="12"/>
                </a:lnTo>
                <a:lnTo>
                  <a:pt x="72" y="12"/>
                </a:lnTo>
                <a:lnTo>
                  <a:pt x="74" y="12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4" y="16"/>
                </a:lnTo>
                <a:lnTo>
                  <a:pt x="86" y="16"/>
                </a:lnTo>
                <a:lnTo>
                  <a:pt x="86" y="14"/>
                </a:lnTo>
                <a:lnTo>
                  <a:pt x="87" y="14"/>
                </a:lnTo>
                <a:lnTo>
                  <a:pt x="87" y="16"/>
                </a:lnTo>
                <a:lnTo>
                  <a:pt x="89" y="14"/>
                </a:lnTo>
                <a:lnTo>
                  <a:pt x="91" y="14"/>
                </a:lnTo>
                <a:lnTo>
                  <a:pt x="93" y="16"/>
                </a:lnTo>
                <a:lnTo>
                  <a:pt x="95" y="14"/>
                </a:lnTo>
                <a:lnTo>
                  <a:pt x="97" y="16"/>
                </a:lnTo>
                <a:lnTo>
                  <a:pt x="97" y="18"/>
                </a:lnTo>
                <a:lnTo>
                  <a:pt x="99" y="18"/>
                </a:lnTo>
                <a:lnTo>
                  <a:pt x="99" y="16"/>
                </a:lnTo>
                <a:lnTo>
                  <a:pt x="101" y="16"/>
                </a:lnTo>
                <a:lnTo>
                  <a:pt x="103" y="14"/>
                </a:lnTo>
                <a:lnTo>
                  <a:pt x="105" y="14"/>
                </a:lnTo>
                <a:lnTo>
                  <a:pt x="107" y="16"/>
                </a:lnTo>
                <a:lnTo>
                  <a:pt x="107" y="18"/>
                </a:lnTo>
                <a:lnTo>
                  <a:pt x="109" y="20"/>
                </a:lnTo>
                <a:lnTo>
                  <a:pt x="109" y="18"/>
                </a:lnTo>
                <a:lnTo>
                  <a:pt x="111" y="18"/>
                </a:lnTo>
                <a:lnTo>
                  <a:pt x="113" y="16"/>
                </a:lnTo>
                <a:lnTo>
                  <a:pt x="115" y="16"/>
                </a:lnTo>
                <a:lnTo>
                  <a:pt x="117" y="18"/>
                </a:lnTo>
                <a:lnTo>
                  <a:pt x="119" y="16"/>
                </a:lnTo>
                <a:lnTo>
                  <a:pt x="121" y="16"/>
                </a:lnTo>
                <a:lnTo>
                  <a:pt x="123" y="18"/>
                </a:lnTo>
                <a:lnTo>
                  <a:pt x="125" y="20"/>
                </a:lnTo>
                <a:lnTo>
                  <a:pt x="127" y="22"/>
                </a:lnTo>
                <a:lnTo>
                  <a:pt x="129" y="22"/>
                </a:lnTo>
                <a:lnTo>
                  <a:pt x="129" y="20"/>
                </a:lnTo>
                <a:lnTo>
                  <a:pt x="129" y="18"/>
                </a:lnTo>
                <a:lnTo>
                  <a:pt x="127" y="16"/>
                </a:lnTo>
                <a:lnTo>
                  <a:pt x="127" y="14"/>
                </a:lnTo>
                <a:lnTo>
                  <a:pt x="127" y="12"/>
                </a:lnTo>
                <a:lnTo>
                  <a:pt x="129" y="10"/>
                </a:lnTo>
                <a:lnTo>
                  <a:pt x="131" y="8"/>
                </a:lnTo>
                <a:lnTo>
                  <a:pt x="131" y="6"/>
                </a:lnTo>
                <a:lnTo>
                  <a:pt x="133" y="6"/>
                </a:lnTo>
                <a:lnTo>
                  <a:pt x="133" y="4"/>
                </a:lnTo>
                <a:lnTo>
                  <a:pt x="135" y="4"/>
                </a:lnTo>
                <a:lnTo>
                  <a:pt x="137" y="6"/>
                </a:lnTo>
                <a:lnTo>
                  <a:pt x="139" y="4"/>
                </a:lnTo>
                <a:lnTo>
                  <a:pt x="141" y="4"/>
                </a:lnTo>
                <a:lnTo>
                  <a:pt x="143" y="4"/>
                </a:lnTo>
                <a:lnTo>
                  <a:pt x="145" y="4"/>
                </a:lnTo>
                <a:lnTo>
                  <a:pt x="147" y="4"/>
                </a:lnTo>
                <a:lnTo>
                  <a:pt x="149" y="6"/>
                </a:lnTo>
                <a:lnTo>
                  <a:pt x="151" y="6"/>
                </a:lnTo>
                <a:lnTo>
                  <a:pt x="153" y="6"/>
                </a:lnTo>
                <a:lnTo>
                  <a:pt x="153" y="4"/>
                </a:lnTo>
                <a:lnTo>
                  <a:pt x="153" y="2"/>
                </a:lnTo>
                <a:lnTo>
                  <a:pt x="155" y="2"/>
                </a:lnTo>
                <a:lnTo>
                  <a:pt x="153" y="0"/>
                </a:lnTo>
                <a:lnTo>
                  <a:pt x="155" y="0"/>
                </a:lnTo>
                <a:lnTo>
                  <a:pt x="157" y="0"/>
                </a:lnTo>
                <a:lnTo>
                  <a:pt x="159" y="2"/>
                </a:lnTo>
                <a:lnTo>
                  <a:pt x="161" y="2"/>
                </a:lnTo>
                <a:lnTo>
                  <a:pt x="163" y="2"/>
                </a:lnTo>
                <a:lnTo>
                  <a:pt x="165" y="0"/>
                </a:lnTo>
                <a:lnTo>
                  <a:pt x="167" y="0"/>
                </a:lnTo>
                <a:lnTo>
                  <a:pt x="169" y="0"/>
                </a:lnTo>
                <a:lnTo>
                  <a:pt x="171" y="0"/>
                </a:lnTo>
                <a:lnTo>
                  <a:pt x="173" y="0"/>
                </a:lnTo>
                <a:lnTo>
                  <a:pt x="175" y="0"/>
                </a:lnTo>
                <a:lnTo>
                  <a:pt x="177" y="0"/>
                </a:lnTo>
                <a:lnTo>
                  <a:pt x="179" y="2"/>
                </a:lnTo>
                <a:lnTo>
                  <a:pt x="181" y="2"/>
                </a:lnTo>
                <a:lnTo>
                  <a:pt x="181" y="4"/>
                </a:lnTo>
                <a:lnTo>
                  <a:pt x="181" y="6"/>
                </a:lnTo>
                <a:lnTo>
                  <a:pt x="183" y="8"/>
                </a:lnTo>
                <a:lnTo>
                  <a:pt x="185" y="8"/>
                </a:lnTo>
                <a:lnTo>
                  <a:pt x="185" y="10"/>
                </a:lnTo>
                <a:lnTo>
                  <a:pt x="187" y="10"/>
                </a:lnTo>
                <a:lnTo>
                  <a:pt x="187" y="12"/>
                </a:lnTo>
                <a:lnTo>
                  <a:pt x="185" y="12"/>
                </a:lnTo>
                <a:lnTo>
                  <a:pt x="183" y="12"/>
                </a:lnTo>
                <a:lnTo>
                  <a:pt x="183" y="14"/>
                </a:lnTo>
                <a:lnTo>
                  <a:pt x="185" y="16"/>
                </a:lnTo>
                <a:lnTo>
                  <a:pt x="185" y="18"/>
                </a:lnTo>
                <a:lnTo>
                  <a:pt x="187" y="20"/>
                </a:lnTo>
                <a:lnTo>
                  <a:pt x="187" y="22"/>
                </a:lnTo>
                <a:lnTo>
                  <a:pt x="185" y="22"/>
                </a:lnTo>
                <a:lnTo>
                  <a:pt x="187" y="22"/>
                </a:lnTo>
                <a:lnTo>
                  <a:pt x="189" y="22"/>
                </a:lnTo>
                <a:lnTo>
                  <a:pt x="191" y="22"/>
                </a:lnTo>
                <a:lnTo>
                  <a:pt x="193" y="24"/>
                </a:lnTo>
                <a:lnTo>
                  <a:pt x="195" y="24"/>
                </a:lnTo>
                <a:lnTo>
                  <a:pt x="197" y="22"/>
                </a:lnTo>
                <a:lnTo>
                  <a:pt x="199" y="22"/>
                </a:lnTo>
                <a:lnTo>
                  <a:pt x="201" y="24"/>
                </a:lnTo>
                <a:lnTo>
                  <a:pt x="203" y="26"/>
                </a:lnTo>
                <a:lnTo>
                  <a:pt x="205" y="26"/>
                </a:lnTo>
                <a:lnTo>
                  <a:pt x="203" y="28"/>
                </a:lnTo>
                <a:lnTo>
                  <a:pt x="205" y="28"/>
                </a:lnTo>
                <a:lnTo>
                  <a:pt x="205" y="30"/>
                </a:lnTo>
                <a:lnTo>
                  <a:pt x="207" y="32"/>
                </a:lnTo>
                <a:lnTo>
                  <a:pt x="207" y="34"/>
                </a:lnTo>
                <a:lnTo>
                  <a:pt x="207" y="36"/>
                </a:lnTo>
                <a:lnTo>
                  <a:pt x="207" y="38"/>
                </a:lnTo>
                <a:lnTo>
                  <a:pt x="209" y="38"/>
                </a:lnTo>
                <a:lnTo>
                  <a:pt x="211" y="38"/>
                </a:lnTo>
                <a:lnTo>
                  <a:pt x="211" y="40"/>
                </a:lnTo>
                <a:lnTo>
                  <a:pt x="213" y="40"/>
                </a:lnTo>
                <a:lnTo>
                  <a:pt x="213" y="38"/>
                </a:lnTo>
                <a:lnTo>
                  <a:pt x="215" y="38"/>
                </a:lnTo>
                <a:lnTo>
                  <a:pt x="217" y="38"/>
                </a:lnTo>
                <a:lnTo>
                  <a:pt x="219" y="38"/>
                </a:lnTo>
                <a:lnTo>
                  <a:pt x="221" y="40"/>
                </a:lnTo>
                <a:lnTo>
                  <a:pt x="223" y="40"/>
                </a:lnTo>
                <a:lnTo>
                  <a:pt x="225" y="40"/>
                </a:lnTo>
                <a:lnTo>
                  <a:pt x="227" y="42"/>
                </a:lnTo>
                <a:lnTo>
                  <a:pt x="229" y="40"/>
                </a:lnTo>
                <a:lnTo>
                  <a:pt x="231" y="40"/>
                </a:lnTo>
                <a:lnTo>
                  <a:pt x="235" y="40"/>
                </a:lnTo>
                <a:lnTo>
                  <a:pt x="237" y="40"/>
                </a:lnTo>
                <a:lnTo>
                  <a:pt x="237" y="38"/>
                </a:lnTo>
                <a:lnTo>
                  <a:pt x="239" y="38"/>
                </a:lnTo>
                <a:lnTo>
                  <a:pt x="241" y="40"/>
                </a:lnTo>
                <a:lnTo>
                  <a:pt x="243" y="42"/>
                </a:lnTo>
                <a:lnTo>
                  <a:pt x="245" y="44"/>
                </a:lnTo>
                <a:lnTo>
                  <a:pt x="249" y="46"/>
                </a:lnTo>
                <a:lnTo>
                  <a:pt x="251" y="48"/>
                </a:lnTo>
                <a:lnTo>
                  <a:pt x="253" y="46"/>
                </a:lnTo>
                <a:lnTo>
                  <a:pt x="255" y="46"/>
                </a:lnTo>
                <a:lnTo>
                  <a:pt x="257" y="46"/>
                </a:lnTo>
                <a:lnTo>
                  <a:pt x="257" y="48"/>
                </a:lnTo>
                <a:lnTo>
                  <a:pt x="259" y="48"/>
                </a:lnTo>
                <a:lnTo>
                  <a:pt x="261" y="48"/>
                </a:lnTo>
                <a:lnTo>
                  <a:pt x="263" y="48"/>
                </a:lnTo>
                <a:lnTo>
                  <a:pt x="265" y="50"/>
                </a:lnTo>
                <a:lnTo>
                  <a:pt x="267" y="50"/>
                </a:lnTo>
                <a:lnTo>
                  <a:pt x="269" y="48"/>
                </a:lnTo>
                <a:lnTo>
                  <a:pt x="269" y="50"/>
                </a:lnTo>
                <a:lnTo>
                  <a:pt x="271" y="52"/>
                </a:lnTo>
                <a:lnTo>
                  <a:pt x="273" y="52"/>
                </a:lnTo>
                <a:lnTo>
                  <a:pt x="275" y="52"/>
                </a:lnTo>
                <a:lnTo>
                  <a:pt x="277" y="54"/>
                </a:lnTo>
                <a:lnTo>
                  <a:pt x="279" y="56"/>
                </a:lnTo>
                <a:lnTo>
                  <a:pt x="281" y="56"/>
                </a:lnTo>
                <a:lnTo>
                  <a:pt x="283" y="54"/>
                </a:lnTo>
                <a:lnTo>
                  <a:pt x="285" y="54"/>
                </a:lnTo>
                <a:lnTo>
                  <a:pt x="283" y="56"/>
                </a:lnTo>
                <a:lnTo>
                  <a:pt x="285" y="58"/>
                </a:lnTo>
                <a:lnTo>
                  <a:pt x="287" y="60"/>
                </a:lnTo>
                <a:lnTo>
                  <a:pt x="285" y="62"/>
                </a:lnTo>
                <a:lnTo>
                  <a:pt x="283" y="64"/>
                </a:lnTo>
                <a:lnTo>
                  <a:pt x="283" y="66"/>
                </a:lnTo>
                <a:lnTo>
                  <a:pt x="281" y="66"/>
                </a:lnTo>
                <a:lnTo>
                  <a:pt x="281" y="68"/>
                </a:lnTo>
                <a:lnTo>
                  <a:pt x="283" y="70"/>
                </a:lnTo>
                <a:lnTo>
                  <a:pt x="285" y="70"/>
                </a:lnTo>
                <a:lnTo>
                  <a:pt x="283" y="70"/>
                </a:lnTo>
                <a:lnTo>
                  <a:pt x="281" y="70"/>
                </a:lnTo>
                <a:lnTo>
                  <a:pt x="281" y="72"/>
                </a:lnTo>
                <a:lnTo>
                  <a:pt x="281" y="74"/>
                </a:lnTo>
                <a:lnTo>
                  <a:pt x="281" y="76"/>
                </a:lnTo>
                <a:lnTo>
                  <a:pt x="283" y="76"/>
                </a:lnTo>
                <a:lnTo>
                  <a:pt x="285" y="78"/>
                </a:lnTo>
                <a:lnTo>
                  <a:pt x="285" y="80"/>
                </a:lnTo>
                <a:lnTo>
                  <a:pt x="285" y="82"/>
                </a:lnTo>
                <a:lnTo>
                  <a:pt x="287" y="80"/>
                </a:lnTo>
                <a:lnTo>
                  <a:pt x="287" y="82"/>
                </a:lnTo>
                <a:lnTo>
                  <a:pt x="285" y="84"/>
                </a:lnTo>
                <a:lnTo>
                  <a:pt x="285" y="86"/>
                </a:lnTo>
                <a:lnTo>
                  <a:pt x="285" y="88"/>
                </a:lnTo>
                <a:lnTo>
                  <a:pt x="285" y="90"/>
                </a:lnTo>
                <a:lnTo>
                  <a:pt x="283" y="90"/>
                </a:lnTo>
                <a:lnTo>
                  <a:pt x="281" y="90"/>
                </a:lnTo>
                <a:lnTo>
                  <a:pt x="279" y="90"/>
                </a:lnTo>
                <a:lnTo>
                  <a:pt x="277" y="90"/>
                </a:lnTo>
                <a:lnTo>
                  <a:pt x="275" y="90"/>
                </a:lnTo>
                <a:lnTo>
                  <a:pt x="273" y="90"/>
                </a:lnTo>
                <a:lnTo>
                  <a:pt x="271" y="90"/>
                </a:lnTo>
                <a:lnTo>
                  <a:pt x="269" y="90"/>
                </a:lnTo>
                <a:lnTo>
                  <a:pt x="269" y="92"/>
                </a:lnTo>
                <a:lnTo>
                  <a:pt x="267" y="94"/>
                </a:lnTo>
                <a:lnTo>
                  <a:pt x="265" y="94"/>
                </a:lnTo>
                <a:lnTo>
                  <a:pt x="263" y="94"/>
                </a:lnTo>
                <a:lnTo>
                  <a:pt x="261" y="96"/>
                </a:lnTo>
                <a:lnTo>
                  <a:pt x="261" y="98"/>
                </a:lnTo>
                <a:lnTo>
                  <a:pt x="261" y="100"/>
                </a:lnTo>
                <a:lnTo>
                  <a:pt x="263" y="102"/>
                </a:lnTo>
                <a:lnTo>
                  <a:pt x="261" y="104"/>
                </a:lnTo>
                <a:lnTo>
                  <a:pt x="261" y="106"/>
                </a:lnTo>
                <a:lnTo>
                  <a:pt x="259" y="106"/>
                </a:lnTo>
                <a:lnTo>
                  <a:pt x="255" y="106"/>
                </a:lnTo>
                <a:lnTo>
                  <a:pt x="253" y="106"/>
                </a:lnTo>
                <a:lnTo>
                  <a:pt x="251" y="106"/>
                </a:lnTo>
                <a:lnTo>
                  <a:pt x="249" y="108"/>
                </a:lnTo>
                <a:lnTo>
                  <a:pt x="247" y="108"/>
                </a:lnTo>
                <a:lnTo>
                  <a:pt x="245" y="110"/>
                </a:lnTo>
                <a:lnTo>
                  <a:pt x="243" y="110"/>
                </a:lnTo>
                <a:lnTo>
                  <a:pt x="241" y="112"/>
                </a:lnTo>
                <a:lnTo>
                  <a:pt x="239" y="114"/>
                </a:lnTo>
                <a:lnTo>
                  <a:pt x="239" y="112"/>
                </a:lnTo>
                <a:lnTo>
                  <a:pt x="237" y="112"/>
                </a:lnTo>
                <a:lnTo>
                  <a:pt x="235" y="112"/>
                </a:lnTo>
                <a:lnTo>
                  <a:pt x="233" y="114"/>
                </a:lnTo>
                <a:lnTo>
                  <a:pt x="231" y="114"/>
                </a:lnTo>
                <a:lnTo>
                  <a:pt x="229" y="114"/>
                </a:lnTo>
                <a:lnTo>
                  <a:pt x="227" y="114"/>
                </a:lnTo>
                <a:lnTo>
                  <a:pt x="225" y="114"/>
                </a:lnTo>
                <a:lnTo>
                  <a:pt x="221" y="118"/>
                </a:lnTo>
                <a:lnTo>
                  <a:pt x="219" y="118"/>
                </a:lnTo>
                <a:lnTo>
                  <a:pt x="217" y="120"/>
                </a:lnTo>
                <a:lnTo>
                  <a:pt x="217" y="122"/>
                </a:lnTo>
                <a:lnTo>
                  <a:pt x="215" y="124"/>
                </a:lnTo>
                <a:lnTo>
                  <a:pt x="213" y="126"/>
                </a:lnTo>
                <a:lnTo>
                  <a:pt x="211" y="126"/>
                </a:lnTo>
                <a:lnTo>
                  <a:pt x="213" y="124"/>
                </a:lnTo>
                <a:lnTo>
                  <a:pt x="215" y="124"/>
                </a:lnTo>
                <a:lnTo>
                  <a:pt x="215" y="122"/>
                </a:lnTo>
                <a:lnTo>
                  <a:pt x="215" y="120"/>
                </a:lnTo>
                <a:lnTo>
                  <a:pt x="215" y="118"/>
                </a:lnTo>
                <a:lnTo>
                  <a:pt x="213" y="118"/>
                </a:lnTo>
                <a:lnTo>
                  <a:pt x="215" y="120"/>
                </a:lnTo>
                <a:lnTo>
                  <a:pt x="213" y="122"/>
                </a:lnTo>
                <a:lnTo>
                  <a:pt x="211" y="122"/>
                </a:lnTo>
                <a:lnTo>
                  <a:pt x="209" y="124"/>
                </a:lnTo>
                <a:lnTo>
                  <a:pt x="209" y="126"/>
                </a:lnTo>
                <a:lnTo>
                  <a:pt x="209" y="128"/>
                </a:lnTo>
                <a:lnTo>
                  <a:pt x="211" y="130"/>
                </a:lnTo>
                <a:lnTo>
                  <a:pt x="213" y="132"/>
                </a:lnTo>
                <a:lnTo>
                  <a:pt x="213" y="134"/>
                </a:lnTo>
                <a:lnTo>
                  <a:pt x="215" y="134"/>
                </a:lnTo>
                <a:lnTo>
                  <a:pt x="215" y="136"/>
                </a:lnTo>
                <a:lnTo>
                  <a:pt x="217" y="138"/>
                </a:lnTo>
                <a:lnTo>
                  <a:pt x="219" y="140"/>
                </a:lnTo>
                <a:lnTo>
                  <a:pt x="221" y="142"/>
                </a:lnTo>
                <a:lnTo>
                  <a:pt x="223" y="142"/>
                </a:lnTo>
                <a:lnTo>
                  <a:pt x="225" y="142"/>
                </a:lnTo>
                <a:lnTo>
                  <a:pt x="225" y="140"/>
                </a:lnTo>
                <a:lnTo>
                  <a:pt x="227" y="138"/>
                </a:lnTo>
                <a:lnTo>
                  <a:pt x="229" y="140"/>
                </a:lnTo>
                <a:lnTo>
                  <a:pt x="231" y="140"/>
                </a:lnTo>
                <a:lnTo>
                  <a:pt x="231" y="138"/>
                </a:lnTo>
                <a:lnTo>
                  <a:pt x="233" y="138"/>
                </a:lnTo>
                <a:lnTo>
                  <a:pt x="235" y="138"/>
                </a:lnTo>
                <a:lnTo>
                  <a:pt x="237" y="140"/>
                </a:lnTo>
                <a:lnTo>
                  <a:pt x="239" y="140"/>
                </a:lnTo>
                <a:lnTo>
                  <a:pt x="241" y="140"/>
                </a:lnTo>
                <a:lnTo>
                  <a:pt x="241" y="142"/>
                </a:lnTo>
                <a:lnTo>
                  <a:pt x="239" y="142"/>
                </a:lnTo>
                <a:lnTo>
                  <a:pt x="237" y="144"/>
                </a:lnTo>
                <a:lnTo>
                  <a:pt x="237" y="146"/>
                </a:lnTo>
                <a:lnTo>
                  <a:pt x="235" y="148"/>
                </a:lnTo>
                <a:lnTo>
                  <a:pt x="233" y="148"/>
                </a:lnTo>
                <a:lnTo>
                  <a:pt x="231" y="148"/>
                </a:lnTo>
                <a:lnTo>
                  <a:pt x="229" y="148"/>
                </a:lnTo>
                <a:lnTo>
                  <a:pt x="227" y="146"/>
                </a:lnTo>
                <a:lnTo>
                  <a:pt x="225" y="146"/>
                </a:lnTo>
                <a:lnTo>
                  <a:pt x="223" y="146"/>
                </a:lnTo>
                <a:lnTo>
                  <a:pt x="221" y="146"/>
                </a:lnTo>
                <a:lnTo>
                  <a:pt x="221" y="148"/>
                </a:lnTo>
                <a:lnTo>
                  <a:pt x="219" y="150"/>
                </a:lnTo>
                <a:lnTo>
                  <a:pt x="217" y="152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07" y="154"/>
                </a:lnTo>
                <a:lnTo>
                  <a:pt x="205" y="156"/>
                </a:lnTo>
                <a:lnTo>
                  <a:pt x="205" y="158"/>
                </a:lnTo>
                <a:lnTo>
                  <a:pt x="203" y="158"/>
                </a:lnTo>
                <a:lnTo>
                  <a:pt x="201" y="160"/>
                </a:lnTo>
                <a:lnTo>
                  <a:pt x="199" y="160"/>
                </a:lnTo>
                <a:lnTo>
                  <a:pt x="197" y="160"/>
                </a:lnTo>
                <a:lnTo>
                  <a:pt x="195" y="160"/>
                </a:lnTo>
                <a:lnTo>
                  <a:pt x="193" y="158"/>
                </a:lnTo>
                <a:lnTo>
                  <a:pt x="191" y="158"/>
                </a:lnTo>
                <a:lnTo>
                  <a:pt x="189" y="156"/>
                </a:lnTo>
                <a:lnTo>
                  <a:pt x="191" y="156"/>
                </a:lnTo>
                <a:lnTo>
                  <a:pt x="191" y="154"/>
                </a:lnTo>
                <a:lnTo>
                  <a:pt x="191" y="152"/>
                </a:lnTo>
                <a:lnTo>
                  <a:pt x="193" y="150"/>
                </a:lnTo>
                <a:lnTo>
                  <a:pt x="191" y="148"/>
                </a:lnTo>
                <a:lnTo>
                  <a:pt x="191" y="146"/>
                </a:lnTo>
                <a:lnTo>
                  <a:pt x="189" y="144"/>
                </a:lnTo>
                <a:lnTo>
                  <a:pt x="187" y="144"/>
                </a:lnTo>
                <a:lnTo>
                  <a:pt x="185" y="144"/>
                </a:lnTo>
                <a:lnTo>
                  <a:pt x="183" y="142"/>
                </a:lnTo>
                <a:lnTo>
                  <a:pt x="181" y="142"/>
                </a:lnTo>
                <a:lnTo>
                  <a:pt x="179" y="140"/>
                </a:lnTo>
                <a:lnTo>
                  <a:pt x="177" y="140"/>
                </a:lnTo>
                <a:lnTo>
                  <a:pt x="175" y="142"/>
                </a:lnTo>
                <a:lnTo>
                  <a:pt x="173" y="140"/>
                </a:lnTo>
                <a:lnTo>
                  <a:pt x="175" y="138"/>
                </a:lnTo>
                <a:lnTo>
                  <a:pt x="177" y="136"/>
                </a:lnTo>
                <a:lnTo>
                  <a:pt x="179" y="134"/>
                </a:lnTo>
                <a:lnTo>
                  <a:pt x="183" y="134"/>
                </a:lnTo>
                <a:lnTo>
                  <a:pt x="183" y="132"/>
                </a:lnTo>
                <a:lnTo>
                  <a:pt x="185" y="132"/>
                </a:lnTo>
                <a:lnTo>
                  <a:pt x="187" y="130"/>
                </a:lnTo>
                <a:lnTo>
                  <a:pt x="189" y="130"/>
                </a:lnTo>
                <a:lnTo>
                  <a:pt x="191" y="130"/>
                </a:lnTo>
                <a:lnTo>
                  <a:pt x="193" y="128"/>
                </a:lnTo>
                <a:lnTo>
                  <a:pt x="191" y="128"/>
                </a:lnTo>
                <a:lnTo>
                  <a:pt x="189" y="126"/>
                </a:lnTo>
                <a:lnTo>
                  <a:pt x="187" y="126"/>
                </a:lnTo>
                <a:lnTo>
                  <a:pt x="185" y="126"/>
                </a:lnTo>
                <a:lnTo>
                  <a:pt x="183" y="124"/>
                </a:lnTo>
                <a:lnTo>
                  <a:pt x="181" y="124"/>
                </a:lnTo>
                <a:lnTo>
                  <a:pt x="179" y="126"/>
                </a:lnTo>
                <a:lnTo>
                  <a:pt x="177" y="126"/>
                </a:lnTo>
                <a:lnTo>
                  <a:pt x="175" y="124"/>
                </a:lnTo>
                <a:lnTo>
                  <a:pt x="173" y="126"/>
                </a:lnTo>
                <a:lnTo>
                  <a:pt x="171" y="126"/>
                </a:lnTo>
                <a:lnTo>
                  <a:pt x="169" y="126"/>
                </a:lnTo>
                <a:lnTo>
                  <a:pt x="167" y="124"/>
                </a:lnTo>
                <a:lnTo>
                  <a:pt x="165" y="124"/>
                </a:lnTo>
                <a:lnTo>
                  <a:pt x="163" y="122"/>
                </a:lnTo>
                <a:lnTo>
                  <a:pt x="161" y="122"/>
                </a:lnTo>
                <a:lnTo>
                  <a:pt x="159" y="122"/>
                </a:lnTo>
                <a:lnTo>
                  <a:pt x="161" y="120"/>
                </a:lnTo>
                <a:lnTo>
                  <a:pt x="163" y="120"/>
                </a:lnTo>
                <a:lnTo>
                  <a:pt x="163" y="118"/>
                </a:lnTo>
                <a:lnTo>
                  <a:pt x="161" y="118"/>
                </a:lnTo>
                <a:lnTo>
                  <a:pt x="159" y="118"/>
                </a:lnTo>
                <a:lnTo>
                  <a:pt x="157" y="118"/>
                </a:lnTo>
                <a:lnTo>
                  <a:pt x="155" y="118"/>
                </a:lnTo>
                <a:lnTo>
                  <a:pt x="155" y="116"/>
                </a:lnTo>
                <a:lnTo>
                  <a:pt x="157" y="116"/>
                </a:lnTo>
                <a:lnTo>
                  <a:pt x="159" y="116"/>
                </a:lnTo>
                <a:lnTo>
                  <a:pt x="161" y="118"/>
                </a:lnTo>
                <a:lnTo>
                  <a:pt x="163" y="118"/>
                </a:lnTo>
                <a:lnTo>
                  <a:pt x="165" y="118"/>
                </a:lnTo>
                <a:lnTo>
                  <a:pt x="167" y="118"/>
                </a:lnTo>
                <a:lnTo>
                  <a:pt x="169" y="118"/>
                </a:lnTo>
                <a:lnTo>
                  <a:pt x="169" y="116"/>
                </a:lnTo>
                <a:lnTo>
                  <a:pt x="171" y="116"/>
                </a:lnTo>
                <a:lnTo>
                  <a:pt x="173" y="114"/>
                </a:lnTo>
                <a:lnTo>
                  <a:pt x="171" y="114"/>
                </a:lnTo>
                <a:lnTo>
                  <a:pt x="169" y="116"/>
                </a:lnTo>
                <a:lnTo>
                  <a:pt x="167" y="116"/>
                </a:lnTo>
                <a:lnTo>
                  <a:pt x="165" y="116"/>
                </a:lnTo>
                <a:lnTo>
                  <a:pt x="163" y="116"/>
                </a:lnTo>
                <a:lnTo>
                  <a:pt x="161" y="114"/>
                </a:lnTo>
                <a:lnTo>
                  <a:pt x="161" y="112"/>
                </a:lnTo>
                <a:lnTo>
                  <a:pt x="161" y="110"/>
                </a:lnTo>
                <a:lnTo>
                  <a:pt x="161" y="108"/>
                </a:lnTo>
                <a:lnTo>
                  <a:pt x="159" y="106"/>
                </a:lnTo>
                <a:lnTo>
                  <a:pt x="159" y="108"/>
                </a:lnTo>
                <a:lnTo>
                  <a:pt x="161" y="110"/>
                </a:lnTo>
                <a:lnTo>
                  <a:pt x="159" y="112"/>
                </a:lnTo>
                <a:lnTo>
                  <a:pt x="161" y="112"/>
                </a:lnTo>
                <a:lnTo>
                  <a:pt x="159" y="114"/>
                </a:lnTo>
                <a:lnTo>
                  <a:pt x="157" y="114"/>
                </a:lnTo>
                <a:lnTo>
                  <a:pt x="155" y="114"/>
                </a:lnTo>
                <a:lnTo>
                  <a:pt x="153" y="114"/>
                </a:lnTo>
                <a:lnTo>
                  <a:pt x="155" y="112"/>
                </a:lnTo>
                <a:lnTo>
                  <a:pt x="153" y="112"/>
                </a:lnTo>
                <a:lnTo>
                  <a:pt x="153" y="114"/>
                </a:lnTo>
                <a:lnTo>
                  <a:pt x="151" y="116"/>
                </a:lnTo>
                <a:lnTo>
                  <a:pt x="149" y="114"/>
                </a:lnTo>
                <a:lnTo>
                  <a:pt x="147" y="114"/>
                </a:lnTo>
                <a:lnTo>
                  <a:pt x="145" y="116"/>
                </a:lnTo>
                <a:lnTo>
                  <a:pt x="141" y="118"/>
                </a:lnTo>
                <a:lnTo>
                  <a:pt x="143" y="118"/>
                </a:lnTo>
                <a:lnTo>
                  <a:pt x="141" y="120"/>
                </a:lnTo>
                <a:lnTo>
                  <a:pt x="141" y="122"/>
                </a:lnTo>
                <a:lnTo>
                  <a:pt x="139" y="124"/>
                </a:lnTo>
                <a:lnTo>
                  <a:pt x="137" y="126"/>
                </a:lnTo>
                <a:lnTo>
                  <a:pt x="139" y="126"/>
                </a:lnTo>
                <a:lnTo>
                  <a:pt x="137" y="124"/>
                </a:lnTo>
                <a:lnTo>
                  <a:pt x="135" y="122"/>
                </a:lnTo>
                <a:lnTo>
                  <a:pt x="133" y="120"/>
                </a:lnTo>
                <a:lnTo>
                  <a:pt x="131" y="120"/>
                </a:lnTo>
                <a:lnTo>
                  <a:pt x="133" y="122"/>
                </a:lnTo>
                <a:lnTo>
                  <a:pt x="135" y="122"/>
                </a:lnTo>
                <a:lnTo>
                  <a:pt x="137" y="124"/>
                </a:lnTo>
                <a:lnTo>
                  <a:pt x="137" y="126"/>
                </a:lnTo>
                <a:lnTo>
                  <a:pt x="137" y="128"/>
                </a:lnTo>
                <a:lnTo>
                  <a:pt x="135" y="128"/>
                </a:lnTo>
                <a:lnTo>
                  <a:pt x="135" y="130"/>
                </a:lnTo>
                <a:lnTo>
                  <a:pt x="133" y="132"/>
                </a:lnTo>
                <a:lnTo>
                  <a:pt x="131" y="132"/>
                </a:lnTo>
                <a:lnTo>
                  <a:pt x="129" y="134"/>
                </a:lnTo>
                <a:lnTo>
                  <a:pt x="127" y="136"/>
                </a:lnTo>
                <a:lnTo>
                  <a:pt x="129" y="134"/>
                </a:lnTo>
                <a:lnTo>
                  <a:pt x="131" y="132"/>
                </a:lnTo>
                <a:lnTo>
                  <a:pt x="133" y="130"/>
                </a:lnTo>
                <a:lnTo>
                  <a:pt x="131" y="130"/>
                </a:lnTo>
                <a:lnTo>
                  <a:pt x="129" y="132"/>
                </a:lnTo>
                <a:lnTo>
                  <a:pt x="127" y="132"/>
                </a:lnTo>
                <a:lnTo>
                  <a:pt x="129" y="134"/>
                </a:lnTo>
                <a:lnTo>
                  <a:pt x="127" y="134"/>
                </a:lnTo>
                <a:lnTo>
                  <a:pt x="125" y="132"/>
                </a:lnTo>
                <a:lnTo>
                  <a:pt x="125" y="134"/>
                </a:lnTo>
                <a:lnTo>
                  <a:pt x="125" y="136"/>
                </a:lnTo>
                <a:lnTo>
                  <a:pt x="127" y="136"/>
                </a:lnTo>
                <a:lnTo>
                  <a:pt x="125" y="138"/>
                </a:lnTo>
                <a:lnTo>
                  <a:pt x="127" y="138"/>
                </a:lnTo>
                <a:lnTo>
                  <a:pt x="127" y="140"/>
                </a:lnTo>
                <a:lnTo>
                  <a:pt x="127" y="142"/>
                </a:lnTo>
                <a:lnTo>
                  <a:pt x="127" y="144"/>
                </a:lnTo>
                <a:lnTo>
                  <a:pt x="127" y="142"/>
                </a:lnTo>
                <a:lnTo>
                  <a:pt x="125" y="140"/>
                </a:lnTo>
                <a:lnTo>
                  <a:pt x="123" y="140"/>
                </a:lnTo>
                <a:lnTo>
                  <a:pt x="121" y="140"/>
                </a:lnTo>
                <a:lnTo>
                  <a:pt x="119" y="140"/>
                </a:lnTo>
                <a:lnTo>
                  <a:pt x="117" y="140"/>
                </a:lnTo>
                <a:lnTo>
                  <a:pt x="115" y="142"/>
                </a:lnTo>
                <a:lnTo>
                  <a:pt x="113" y="142"/>
                </a:lnTo>
                <a:lnTo>
                  <a:pt x="111" y="142"/>
                </a:lnTo>
                <a:lnTo>
                  <a:pt x="111" y="144"/>
                </a:lnTo>
                <a:lnTo>
                  <a:pt x="109" y="142"/>
                </a:lnTo>
                <a:lnTo>
                  <a:pt x="105" y="142"/>
                </a:lnTo>
                <a:lnTo>
                  <a:pt x="103" y="140"/>
                </a:lnTo>
                <a:lnTo>
                  <a:pt x="103" y="138"/>
                </a:lnTo>
                <a:lnTo>
                  <a:pt x="105" y="138"/>
                </a:lnTo>
                <a:lnTo>
                  <a:pt x="107" y="136"/>
                </a:lnTo>
                <a:lnTo>
                  <a:pt x="107" y="134"/>
                </a:lnTo>
                <a:lnTo>
                  <a:pt x="109" y="132"/>
                </a:lnTo>
                <a:lnTo>
                  <a:pt x="111" y="130"/>
                </a:lnTo>
                <a:lnTo>
                  <a:pt x="111" y="128"/>
                </a:lnTo>
                <a:lnTo>
                  <a:pt x="113" y="128"/>
                </a:lnTo>
                <a:lnTo>
                  <a:pt x="113" y="126"/>
                </a:lnTo>
                <a:lnTo>
                  <a:pt x="115" y="124"/>
                </a:lnTo>
                <a:lnTo>
                  <a:pt x="113" y="122"/>
                </a:lnTo>
                <a:lnTo>
                  <a:pt x="113" y="120"/>
                </a:lnTo>
                <a:lnTo>
                  <a:pt x="113" y="118"/>
                </a:lnTo>
                <a:lnTo>
                  <a:pt x="115" y="118"/>
                </a:lnTo>
                <a:lnTo>
                  <a:pt x="117" y="116"/>
                </a:lnTo>
                <a:lnTo>
                  <a:pt x="117" y="118"/>
                </a:lnTo>
                <a:lnTo>
                  <a:pt x="117" y="120"/>
                </a:lnTo>
                <a:lnTo>
                  <a:pt x="119" y="118"/>
                </a:lnTo>
                <a:lnTo>
                  <a:pt x="121" y="118"/>
                </a:lnTo>
                <a:lnTo>
                  <a:pt x="123" y="118"/>
                </a:lnTo>
                <a:lnTo>
                  <a:pt x="125" y="120"/>
                </a:lnTo>
                <a:lnTo>
                  <a:pt x="125" y="118"/>
                </a:lnTo>
                <a:lnTo>
                  <a:pt x="127" y="118"/>
                </a:lnTo>
                <a:lnTo>
                  <a:pt x="127" y="120"/>
                </a:lnTo>
                <a:lnTo>
                  <a:pt x="129" y="120"/>
                </a:lnTo>
                <a:lnTo>
                  <a:pt x="131" y="120"/>
                </a:lnTo>
                <a:lnTo>
                  <a:pt x="131" y="118"/>
                </a:lnTo>
                <a:lnTo>
                  <a:pt x="129" y="118"/>
                </a:lnTo>
                <a:lnTo>
                  <a:pt x="127" y="116"/>
                </a:lnTo>
                <a:lnTo>
                  <a:pt x="129" y="116"/>
                </a:lnTo>
                <a:lnTo>
                  <a:pt x="129" y="114"/>
                </a:lnTo>
                <a:lnTo>
                  <a:pt x="129" y="112"/>
                </a:lnTo>
                <a:lnTo>
                  <a:pt x="127" y="110"/>
                </a:lnTo>
                <a:lnTo>
                  <a:pt x="125" y="110"/>
                </a:lnTo>
                <a:lnTo>
                  <a:pt x="123" y="108"/>
                </a:lnTo>
                <a:lnTo>
                  <a:pt x="121" y="108"/>
                </a:lnTo>
                <a:lnTo>
                  <a:pt x="121" y="106"/>
                </a:lnTo>
                <a:lnTo>
                  <a:pt x="121" y="104"/>
                </a:lnTo>
                <a:lnTo>
                  <a:pt x="121" y="102"/>
                </a:lnTo>
                <a:lnTo>
                  <a:pt x="119" y="100"/>
                </a:lnTo>
                <a:lnTo>
                  <a:pt x="117" y="100"/>
                </a:lnTo>
                <a:lnTo>
                  <a:pt x="115" y="98"/>
                </a:lnTo>
                <a:lnTo>
                  <a:pt x="113" y="98"/>
                </a:lnTo>
                <a:lnTo>
                  <a:pt x="113" y="96"/>
                </a:lnTo>
                <a:lnTo>
                  <a:pt x="115" y="94"/>
                </a:lnTo>
                <a:lnTo>
                  <a:pt x="115" y="92"/>
                </a:lnTo>
                <a:lnTo>
                  <a:pt x="113" y="90"/>
                </a:lnTo>
                <a:lnTo>
                  <a:pt x="111" y="88"/>
                </a:lnTo>
                <a:lnTo>
                  <a:pt x="109" y="88"/>
                </a:lnTo>
                <a:lnTo>
                  <a:pt x="109" y="86"/>
                </a:lnTo>
                <a:lnTo>
                  <a:pt x="107" y="86"/>
                </a:lnTo>
                <a:lnTo>
                  <a:pt x="107" y="84"/>
                </a:lnTo>
                <a:lnTo>
                  <a:pt x="105" y="84"/>
                </a:lnTo>
                <a:lnTo>
                  <a:pt x="103" y="84"/>
                </a:lnTo>
                <a:lnTo>
                  <a:pt x="101" y="86"/>
                </a:lnTo>
                <a:lnTo>
                  <a:pt x="101" y="84"/>
                </a:lnTo>
                <a:lnTo>
                  <a:pt x="99" y="84"/>
                </a:lnTo>
                <a:lnTo>
                  <a:pt x="99" y="82"/>
                </a:lnTo>
                <a:lnTo>
                  <a:pt x="97" y="82"/>
                </a:lnTo>
                <a:lnTo>
                  <a:pt x="95" y="82"/>
                </a:lnTo>
                <a:lnTo>
                  <a:pt x="93" y="80"/>
                </a:lnTo>
                <a:lnTo>
                  <a:pt x="91" y="80"/>
                </a:lnTo>
                <a:lnTo>
                  <a:pt x="91" y="78"/>
                </a:lnTo>
                <a:lnTo>
                  <a:pt x="89" y="78"/>
                </a:lnTo>
                <a:lnTo>
                  <a:pt x="87" y="78"/>
                </a:lnTo>
                <a:lnTo>
                  <a:pt x="86" y="78"/>
                </a:lnTo>
                <a:lnTo>
                  <a:pt x="84" y="78"/>
                </a:lnTo>
                <a:lnTo>
                  <a:pt x="82" y="80"/>
                </a:lnTo>
                <a:lnTo>
                  <a:pt x="80" y="80"/>
                </a:lnTo>
                <a:lnTo>
                  <a:pt x="78" y="80"/>
                </a:lnTo>
                <a:lnTo>
                  <a:pt x="76" y="80"/>
                </a:lnTo>
                <a:lnTo>
                  <a:pt x="74" y="80"/>
                </a:lnTo>
                <a:lnTo>
                  <a:pt x="74" y="82"/>
                </a:lnTo>
                <a:lnTo>
                  <a:pt x="74" y="80"/>
                </a:lnTo>
                <a:lnTo>
                  <a:pt x="72" y="82"/>
                </a:lnTo>
                <a:lnTo>
                  <a:pt x="70" y="84"/>
                </a:lnTo>
                <a:lnTo>
                  <a:pt x="68" y="84"/>
                </a:lnTo>
                <a:lnTo>
                  <a:pt x="68" y="86"/>
                </a:lnTo>
                <a:lnTo>
                  <a:pt x="66" y="86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50" y="90"/>
                </a:lnTo>
                <a:lnTo>
                  <a:pt x="48" y="92"/>
                </a:lnTo>
                <a:lnTo>
                  <a:pt x="46" y="92"/>
                </a:lnTo>
                <a:lnTo>
                  <a:pt x="44" y="90"/>
                </a:lnTo>
                <a:lnTo>
                  <a:pt x="42" y="90"/>
                </a:lnTo>
                <a:lnTo>
                  <a:pt x="40" y="88"/>
                </a:lnTo>
                <a:lnTo>
                  <a:pt x="38" y="88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6"/>
                </a:lnTo>
                <a:lnTo>
                  <a:pt x="22" y="88"/>
                </a:lnTo>
                <a:lnTo>
                  <a:pt x="20" y="86"/>
                </a:lnTo>
                <a:lnTo>
                  <a:pt x="18" y="86"/>
                </a:lnTo>
                <a:lnTo>
                  <a:pt x="16" y="86"/>
                </a:lnTo>
                <a:lnTo>
                  <a:pt x="14" y="88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8" y="84"/>
                </a:lnTo>
                <a:lnTo>
                  <a:pt x="6" y="82"/>
                </a:lnTo>
                <a:lnTo>
                  <a:pt x="4" y="82"/>
                </a:lnTo>
                <a:lnTo>
                  <a:pt x="2" y="80"/>
                </a:lnTo>
                <a:lnTo>
                  <a:pt x="0" y="7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9" name="Freeform 2413">
            <a:extLst>
              <a:ext uri="{FF2B5EF4-FFF2-40B4-BE49-F238E27FC236}">
                <a16:creationId xmlns:a16="http://schemas.microsoft.com/office/drawing/2014/main" id="{4F8328C5-DCDD-46C0-8FE5-120BB10678A4}"/>
              </a:ext>
            </a:extLst>
          </p:cNvPr>
          <p:cNvSpPr>
            <a:spLocks/>
          </p:cNvSpPr>
          <p:nvPr/>
        </p:nvSpPr>
        <p:spPr bwMode="auto">
          <a:xfrm>
            <a:off x="4413253" y="2392363"/>
            <a:ext cx="314325" cy="296863"/>
          </a:xfrm>
          <a:custGeom>
            <a:avLst/>
            <a:gdLst>
              <a:gd name="T0" fmla="*/ 20161250 w 198"/>
              <a:gd name="T1" fmla="*/ 85685168 h 187"/>
              <a:gd name="T2" fmla="*/ 15120938 w 198"/>
              <a:gd name="T3" fmla="*/ 55443344 h 187"/>
              <a:gd name="T4" fmla="*/ 55443438 w 198"/>
              <a:gd name="T5" fmla="*/ 55443344 h 187"/>
              <a:gd name="T6" fmla="*/ 75604688 w 198"/>
              <a:gd name="T7" fmla="*/ 40322432 h 187"/>
              <a:gd name="T8" fmla="*/ 90725625 w 198"/>
              <a:gd name="T9" fmla="*/ 55443344 h 187"/>
              <a:gd name="T10" fmla="*/ 100806250 w 198"/>
              <a:gd name="T11" fmla="*/ 50403040 h 187"/>
              <a:gd name="T12" fmla="*/ 115927188 w 198"/>
              <a:gd name="T13" fmla="*/ 35282128 h 187"/>
              <a:gd name="T14" fmla="*/ 141128750 w 198"/>
              <a:gd name="T15" fmla="*/ 40322432 h 187"/>
              <a:gd name="T16" fmla="*/ 156249688 w 198"/>
              <a:gd name="T17" fmla="*/ 20161216 h 187"/>
              <a:gd name="T18" fmla="*/ 176410938 w 198"/>
              <a:gd name="T19" fmla="*/ 15120912 h 187"/>
              <a:gd name="T20" fmla="*/ 211693125 w 198"/>
              <a:gd name="T21" fmla="*/ 5040304 h 187"/>
              <a:gd name="T22" fmla="*/ 236894688 w 198"/>
              <a:gd name="T23" fmla="*/ 15120912 h 187"/>
              <a:gd name="T24" fmla="*/ 257055938 w 198"/>
              <a:gd name="T25" fmla="*/ 25201520 h 187"/>
              <a:gd name="T26" fmla="*/ 292338125 w 198"/>
              <a:gd name="T27" fmla="*/ 25201520 h 187"/>
              <a:gd name="T28" fmla="*/ 282257500 w 198"/>
              <a:gd name="T29" fmla="*/ 50403040 h 187"/>
              <a:gd name="T30" fmla="*/ 297378438 w 198"/>
              <a:gd name="T31" fmla="*/ 70564256 h 187"/>
              <a:gd name="T32" fmla="*/ 287297813 w 198"/>
              <a:gd name="T33" fmla="*/ 65523952 h 187"/>
              <a:gd name="T34" fmla="*/ 267136563 w 198"/>
              <a:gd name="T35" fmla="*/ 70564256 h 187"/>
              <a:gd name="T36" fmla="*/ 231854375 w 198"/>
              <a:gd name="T37" fmla="*/ 80644864 h 187"/>
              <a:gd name="T38" fmla="*/ 226814063 w 198"/>
              <a:gd name="T39" fmla="*/ 90725472 h 187"/>
              <a:gd name="T40" fmla="*/ 241935000 w 198"/>
              <a:gd name="T41" fmla="*/ 115926992 h 187"/>
              <a:gd name="T42" fmla="*/ 231854375 w 198"/>
              <a:gd name="T43" fmla="*/ 131047904 h 187"/>
              <a:gd name="T44" fmla="*/ 262096250 w 198"/>
              <a:gd name="T45" fmla="*/ 158768783 h 187"/>
              <a:gd name="T46" fmla="*/ 292338125 w 198"/>
              <a:gd name="T47" fmla="*/ 183970303 h 187"/>
              <a:gd name="T48" fmla="*/ 302418750 w 198"/>
              <a:gd name="T49" fmla="*/ 209171823 h 187"/>
              <a:gd name="T50" fmla="*/ 327620313 w 198"/>
              <a:gd name="T51" fmla="*/ 244453951 h 187"/>
              <a:gd name="T52" fmla="*/ 352821875 w 198"/>
              <a:gd name="T53" fmla="*/ 259574863 h 187"/>
              <a:gd name="T54" fmla="*/ 398184688 w 198"/>
              <a:gd name="T55" fmla="*/ 269655471 h 187"/>
              <a:gd name="T56" fmla="*/ 413305625 w 198"/>
              <a:gd name="T57" fmla="*/ 294856991 h 187"/>
              <a:gd name="T58" fmla="*/ 463708750 w 198"/>
              <a:gd name="T59" fmla="*/ 320058511 h 187"/>
              <a:gd name="T60" fmla="*/ 498990938 w 198"/>
              <a:gd name="T61" fmla="*/ 350300335 h 187"/>
              <a:gd name="T62" fmla="*/ 478829688 w 198"/>
              <a:gd name="T63" fmla="*/ 360380943 h 187"/>
              <a:gd name="T64" fmla="*/ 463708750 w 198"/>
              <a:gd name="T65" fmla="*/ 345260031 h 187"/>
              <a:gd name="T66" fmla="*/ 443547500 w 198"/>
              <a:gd name="T67" fmla="*/ 335179423 h 187"/>
              <a:gd name="T68" fmla="*/ 423386250 w 198"/>
              <a:gd name="T69" fmla="*/ 355340639 h 187"/>
              <a:gd name="T70" fmla="*/ 423386250 w 198"/>
              <a:gd name="T71" fmla="*/ 380542159 h 187"/>
              <a:gd name="T72" fmla="*/ 443547500 w 198"/>
              <a:gd name="T73" fmla="*/ 410783983 h 187"/>
              <a:gd name="T74" fmla="*/ 418345938 w 198"/>
              <a:gd name="T75" fmla="*/ 435985503 h 187"/>
              <a:gd name="T76" fmla="*/ 398184688 w 198"/>
              <a:gd name="T77" fmla="*/ 471267631 h 187"/>
              <a:gd name="T78" fmla="*/ 388104063 w 198"/>
              <a:gd name="T79" fmla="*/ 446066111 h 187"/>
              <a:gd name="T80" fmla="*/ 403225000 w 198"/>
              <a:gd name="T81" fmla="*/ 415824287 h 187"/>
              <a:gd name="T82" fmla="*/ 383063750 w 198"/>
              <a:gd name="T83" fmla="*/ 375501855 h 187"/>
              <a:gd name="T84" fmla="*/ 367942813 w 198"/>
              <a:gd name="T85" fmla="*/ 360380943 h 187"/>
              <a:gd name="T86" fmla="*/ 342741250 w 198"/>
              <a:gd name="T87" fmla="*/ 330139119 h 187"/>
              <a:gd name="T88" fmla="*/ 317539688 w 198"/>
              <a:gd name="T89" fmla="*/ 320058511 h 187"/>
              <a:gd name="T90" fmla="*/ 297378438 w 198"/>
              <a:gd name="T91" fmla="*/ 299897295 h 187"/>
              <a:gd name="T92" fmla="*/ 267136563 w 198"/>
              <a:gd name="T93" fmla="*/ 294856991 h 187"/>
              <a:gd name="T94" fmla="*/ 231854375 w 198"/>
              <a:gd name="T95" fmla="*/ 269655471 h 187"/>
              <a:gd name="T96" fmla="*/ 211693125 w 198"/>
              <a:gd name="T97" fmla="*/ 249494255 h 187"/>
              <a:gd name="T98" fmla="*/ 186491563 w 198"/>
              <a:gd name="T99" fmla="*/ 229333039 h 187"/>
              <a:gd name="T100" fmla="*/ 161290000 w 198"/>
              <a:gd name="T101" fmla="*/ 204131519 h 187"/>
              <a:gd name="T102" fmla="*/ 151209375 w 198"/>
              <a:gd name="T103" fmla="*/ 168849391 h 187"/>
              <a:gd name="T104" fmla="*/ 131048125 w 198"/>
              <a:gd name="T105" fmla="*/ 148688175 h 187"/>
              <a:gd name="T106" fmla="*/ 95765938 w 198"/>
              <a:gd name="T107" fmla="*/ 136088208 h 187"/>
              <a:gd name="T108" fmla="*/ 65524063 w 198"/>
              <a:gd name="T109" fmla="*/ 148688175 h 187"/>
              <a:gd name="T110" fmla="*/ 40322500 w 198"/>
              <a:gd name="T111" fmla="*/ 163809087 h 187"/>
              <a:gd name="T112" fmla="*/ 30241875 w 198"/>
              <a:gd name="T113" fmla="*/ 148688175 h 187"/>
              <a:gd name="T114" fmla="*/ 10080625 w 198"/>
              <a:gd name="T115" fmla="*/ 126007600 h 187"/>
              <a:gd name="T116" fmla="*/ 0 w 198"/>
              <a:gd name="T117" fmla="*/ 100806080 h 18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98" h="187">
                <a:moveTo>
                  <a:pt x="0" y="40"/>
                </a:moveTo>
                <a:lnTo>
                  <a:pt x="0" y="40"/>
                </a:lnTo>
                <a:lnTo>
                  <a:pt x="0" y="38"/>
                </a:lnTo>
                <a:lnTo>
                  <a:pt x="2" y="38"/>
                </a:lnTo>
                <a:lnTo>
                  <a:pt x="4" y="38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8" y="24"/>
                </a:lnTo>
                <a:lnTo>
                  <a:pt x="12" y="24"/>
                </a:lnTo>
                <a:lnTo>
                  <a:pt x="14" y="22"/>
                </a:lnTo>
                <a:lnTo>
                  <a:pt x="16" y="22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4" y="16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4"/>
                </a:lnTo>
                <a:lnTo>
                  <a:pt x="30" y="16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6" y="22"/>
                </a:lnTo>
                <a:lnTo>
                  <a:pt x="36" y="24"/>
                </a:lnTo>
                <a:lnTo>
                  <a:pt x="38" y="26"/>
                </a:lnTo>
                <a:lnTo>
                  <a:pt x="38" y="24"/>
                </a:lnTo>
                <a:lnTo>
                  <a:pt x="40" y="22"/>
                </a:lnTo>
                <a:lnTo>
                  <a:pt x="38" y="22"/>
                </a:lnTo>
                <a:lnTo>
                  <a:pt x="40" y="20"/>
                </a:lnTo>
                <a:lnTo>
                  <a:pt x="40" y="18"/>
                </a:lnTo>
                <a:lnTo>
                  <a:pt x="42" y="16"/>
                </a:lnTo>
                <a:lnTo>
                  <a:pt x="44" y="16"/>
                </a:lnTo>
                <a:lnTo>
                  <a:pt x="44" y="14"/>
                </a:lnTo>
                <a:lnTo>
                  <a:pt x="44" y="12"/>
                </a:lnTo>
                <a:lnTo>
                  <a:pt x="46" y="12"/>
                </a:lnTo>
                <a:lnTo>
                  <a:pt x="46" y="14"/>
                </a:lnTo>
                <a:lnTo>
                  <a:pt x="48" y="16"/>
                </a:lnTo>
                <a:lnTo>
                  <a:pt x="50" y="16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8" y="14"/>
                </a:lnTo>
                <a:lnTo>
                  <a:pt x="56" y="12"/>
                </a:lnTo>
                <a:lnTo>
                  <a:pt x="56" y="10"/>
                </a:lnTo>
                <a:lnTo>
                  <a:pt x="56" y="8"/>
                </a:lnTo>
                <a:lnTo>
                  <a:pt x="58" y="8"/>
                </a:lnTo>
                <a:lnTo>
                  <a:pt x="60" y="10"/>
                </a:lnTo>
                <a:lnTo>
                  <a:pt x="62" y="10"/>
                </a:lnTo>
                <a:lnTo>
                  <a:pt x="62" y="8"/>
                </a:lnTo>
                <a:lnTo>
                  <a:pt x="62" y="6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78" y="0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2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90" y="2"/>
                </a:lnTo>
                <a:lnTo>
                  <a:pt x="90" y="4"/>
                </a:lnTo>
                <a:lnTo>
                  <a:pt x="92" y="4"/>
                </a:lnTo>
                <a:lnTo>
                  <a:pt x="94" y="6"/>
                </a:lnTo>
                <a:lnTo>
                  <a:pt x="96" y="8"/>
                </a:lnTo>
                <a:lnTo>
                  <a:pt x="98" y="8"/>
                </a:lnTo>
                <a:lnTo>
                  <a:pt x="100" y="8"/>
                </a:lnTo>
                <a:lnTo>
                  <a:pt x="102" y="10"/>
                </a:lnTo>
                <a:lnTo>
                  <a:pt x="104" y="10"/>
                </a:lnTo>
                <a:lnTo>
                  <a:pt x="106" y="10"/>
                </a:lnTo>
                <a:lnTo>
                  <a:pt x="108" y="10"/>
                </a:lnTo>
                <a:lnTo>
                  <a:pt x="110" y="10"/>
                </a:lnTo>
                <a:lnTo>
                  <a:pt x="112" y="10"/>
                </a:lnTo>
                <a:lnTo>
                  <a:pt x="114" y="10"/>
                </a:lnTo>
                <a:lnTo>
                  <a:pt x="116" y="10"/>
                </a:lnTo>
                <a:lnTo>
                  <a:pt x="116" y="12"/>
                </a:lnTo>
                <a:lnTo>
                  <a:pt x="114" y="12"/>
                </a:lnTo>
                <a:lnTo>
                  <a:pt x="112" y="14"/>
                </a:lnTo>
                <a:lnTo>
                  <a:pt x="110" y="16"/>
                </a:lnTo>
                <a:lnTo>
                  <a:pt x="112" y="16"/>
                </a:lnTo>
                <a:lnTo>
                  <a:pt x="114" y="18"/>
                </a:lnTo>
                <a:lnTo>
                  <a:pt x="112" y="20"/>
                </a:lnTo>
                <a:lnTo>
                  <a:pt x="112" y="22"/>
                </a:lnTo>
                <a:lnTo>
                  <a:pt x="114" y="22"/>
                </a:lnTo>
                <a:lnTo>
                  <a:pt x="114" y="24"/>
                </a:lnTo>
                <a:lnTo>
                  <a:pt x="114" y="26"/>
                </a:lnTo>
                <a:lnTo>
                  <a:pt x="116" y="26"/>
                </a:lnTo>
                <a:lnTo>
                  <a:pt x="118" y="28"/>
                </a:lnTo>
                <a:lnTo>
                  <a:pt x="118" y="30"/>
                </a:lnTo>
                <a:lnTo>
                  <a:pt x="116" y="30"/>
                </a:lnTo>
                <a:lnTo>
                  <a:pt x="116" y="28"/>
                </a:lnTo>
                <a:lnTo>
                  <a:pt x="114" y="26"/>
                </a:lnTo>
                <a:lnTo>
                  <a:pt x="112" y="28"/>
                </a:lnTo>
                <a:lnTo>
                  <a:pt x="110" y="28"/>
                </a:lnTo>
                <a:lnTo>
                  <a:pt x="110" y="26"/>
                </a:lnTo>
                <a:lnTo>
                  <a:pt x="108" y="26"/>
                </a:lnTo>
                <a:lnTo>
                  <a:pt x="106" y="26"/>
                </a:lnTo>
                <a:lnTo>
                  <a:pt x="106" y="28"/>
                </a:lnTo>
                <a:lnTo>
                  <a:pt x="104" y="28"/>
                </a:lnTo>
                <a:lnTo>
                  <a:pt x="102" y="30"/>
                </a:lnTo>
                <a:lnTo>
                  <a:pt x="100" y="30"/>
                </a:lnTo>
                <a:lnTo>
                  <a:pt x="100" y="32"/>
                </a:lnTo>
                <a:lnTo>
                  <a:pt x="96" y="32"/>
                </a:lnTo>
                <a:lnTo>
                  <a:pt x="94" y="32"/>
                </a:lnTo>
                <a:lnTo>
                  <a:pt x="96" y="32"/>
                </a:lnTo>
                <a:lnTo>
                  <a:pt x="94" y="32"/>
                </a:lnTo>
                <a:lnTo>
                  <a:pt x="92" y="32"/>
                </a:lnTo>
                <a:lnTo>
                  <a:pt x="92" y="34"/>
                </a:lnTo>
                <a:lnTo>
                  <a:pt x="90" y="36"/>
                </a:lnTo>
                <a:lnTo>
                  <a:pt x="92" y="38"/>
                </a:lnTo>
                <a:lnTo>
                  <a:pt x="92" y="40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4" y="46"/>
                </a:lnTo>
                <a:lnTo>
                  <a:pt x="92" y="46"/>
                </a:lnTo>
                <a:lnTo>
                  <a:pt x="92" y="48"/>
                </a:lnTo>
                <a:lnTo>
                  <a:pt x="92" y="50"/>
                </a:lnTo>
                <a:lnTo>
                  <a:pt x="92" y="52"/>
                </a:lnTo>
                <a:lnTo>
                  <a:pt x="92" y="54"/>
                </a:lnTo>
                <a:lnTo>
                  <a:pt x="94" y="56"/>
                </a:lnTo>
                <a:lnTo>
                  <a:pt x="94" y="57"/>
                </a:lnTo>
                <a:lnTo>
                  <a:pt x="96" y="59"/>
                </a:lnTo>
                <a:lnTo>
                  <a:pt x="98" y="59"/>
                </a:lnTo>
                <a:lnTo>
                  <a:pt x="98" y="61"/>
                </a:lnTo>
                <a:lnTo>
                  <a:pt x="100" y="61"/>
                </a:lnTo>
                <a:lnTo>
                  <a:pt x="104" y="63"/>
                </a:lnTo>
                <a:lnTo>
                  <a:pt x="106" y="65"/>
                </a:lnTo>
                <a:lnTo>
                  <a:pt x="108" y="67"/>
                </a:lnTo>
                <a:lnTo>
                  <a:pt x="110" y="67"/>
                </a:lnTo>
                <a:lnTo>
                  <a:pt x="110" y="69"/>
                </a:lnTo>
                <a:lnTo>
                  <a:pt x="112" y="69"/>
                </a:lnTo>
                <a:lnTo>
                  <a:pt x="114" y="71"/>
                </a:lnTo>
                <a:lnTo>
                  <a:pt x="116" y="73"/>
                </a:lnTo>
                <a:lnTo>
                  <a:pt x="116" y="75"/>
                </a:lnTo>
                <a:lnTo>
                  <a:pt x="118" y="77"/>
                </a:lnTo>
                <a:lnTo>
                  <a:pt x="118" y="79"/>
                </a:lnTo>
                <a:lnTo>
                  <a:pt x="118" y="81"/>
                </a:lnTo>
                <a:lnTo>
                  <a:pt x="120" y="83"/>
                </a:lnTo>
                <a:lnTo>
                  <a:pt x="120" y="85"/>
                </a:lnTo>
                <a:lnTo>
                  <a:pt x="120" y="87"/>
                </a:lnTo>
                <a:lnTo>
                  <a:pt x="122" y="89"/>
                </a:lnTo>
                <a:lnTo>
                  <a:pt x="124" y="91"/>
                </a:lnTo>
                <a:lnTo>
                  <a:pt x="126" y="93"/>
                </a:lnTo>
                <a:lnTo>
                  <a:pt x="128" y="95"/>
                </a:lnTo>
                <a:lnTo>
                  <a:pt x="130" y="97"/>
                </a:lnTo>
                <a:lnTo>
                  <a:pt x="132" y="99"/>
                </a:lnTo>
                <a:lnTo>
                  <a:pt x="134" y="101"/>
                </a:lnTo>
                <a:lnTo>
                  <a:pt x="136" y="101"/>
                </a:lnTo>
                <a:lnTo>
                  <a:pt x="138" y="103"/>
                </a:lnTo>
                <a:lnTo>
                  <a:pt x="140" y="103"/>
                </a:lnTo>
                <a:lnTo>
                  <a:pt x="142" y="105"/>
                </a:lnTo>
                <a:lnTo>
                  <a:pt x="146" y="105"/>
                </a:lnTo>
                <a:lnTo>
                  <a:pt x="148" y="105"/>
                </a:lnTo>
                <a:lnTo>
                  <a:pt x="152" y="105"/>
                </a:lnTo>
                <a:lnTo>
                  <a:pt x="154" y="103"/>
                </a:lnTo>
                <a:lnTo>
                  <a:pt x="156" y="103"/>
                </a:lnTo>
                <a:lnTo>
                  <a:pt x="158" y="105"/>
                </a:lnTo>
                <a:lnTo>
                  <a:pt x="158" y="107"/>
                </a:lnTo>
                <a:lnTo>
                  <a:pt x="156" y="109"/>
                </a:lnTo>
                <a:lnTo>
                  <a:pt x="154" y="109"/>
                </a:lnTo>
                <a:lnTo>
                  <a:pt x="154" y="111"/>
                </a:lnTo>
                <a:lnTo>
                  <a:pt x="154" y="113"/>
                </a:lnTo>
                <a:lnTo>
                  <a:pt x="156" y="115"/>
                </a:lnTo>
                <a:lnTo>
                  <a:pt x="158" y="115"/>
                </a:lnTo>
                <a:lnTo>
                  <a:pt x="162" y="117"/>
                </a:lnTo>
                <a:lnTo>
                  <a:pt x="164" y="117"/>
                </a:lnTo>
                <a:lnTo>
                  <a:pt x="166" y="119"/>
                </a:lnTo>
                <a:lnTo>
                  <a:pt x="168" y="119"/>
                </a:lnTo>
                <a:lnTo>
                  <a:pt x="170" y="121"/>
                </a:lnTo>
                <a:lnTo>
                  <a:pt x="172" y="121"/>
                </a:lnTo>
                <a:lnTo>
                  <a:pt x="174" y="123"/>
                </a:lnTo>
                <a:lnTo>
                  <a:pt x="176" y="123"/>
                </a:lnTo>
                <a:lnTo>
                  <a:pt x="180" y="127"/>
                </a:lnTo>
                <a:lnTo>
                  <a:pt x="182" y="127"/>
                </a:lnTo>
                <a:lnTo>
                  <a:pt x="184" y="127"/>
                </a:lnTo>
                <a:lnTo>
                  <a:pt x="186" y="129"/>
                </a:lnTo>
                <a:lnTo>
                  <a:pt x="188" y="129"/>
                </a:lnTo>
                <a:lnTo>
                  <a:pt x="188" y="131"/>
                </a:lnTo>
                <a:lnTo>
                  <a:pt x="190" y="133"/>
                </a:lnTo>
                <a:lnTo>
                  <a:pt x="192" y="133"/>
                </a:lnTo>
                <a:lnTo>
                  <a:pt x="194" y="135"/>
                </a:lnTo>
                <a:lnTo>
                  <a:pt x="196" y="137"/>
                </a:lnTo>
                <a:lnTo>
                  <a:pt x="198" y="139"/>
                </a:lnTo>
                <a:lnTo>
                  <a:pt x="198" y="141"/>
                </a:lnTo>
                <a:lnTo>
                  <a:pt x="198" y="143"/>
                </a:lnTo>
                <a:lnTo>
                  <a:pt x="196" y="145"/>
                </a:lnTo>
                <a:lnTo>
                  <a:pt x="196" y="147"/>
                </a:lnTo>
                <a:lnTo>
                  <a:pt x="194" y="147"/>
                </a:lnTo>
                <a:lnTo>
                  <a:pt x="192" y="147"/>
                </a:lnTo>
                <a:lnTo>
                  <a:pt x="192" y="145"/>
                </a:lnTo>
                <a:lnTo>
                  <a:pt x="190" y="143"/>
                </a:lnTo>
                <a:lnTo>
                  <a:pt x="190" y="141"/>
                </a:lnTo>
                <a:lnTo>
                  <a:pt x="188" y="141"/>
                </a:lnTo>
                <a:lnTo>
                  <a:pt x="188" y="139"/>
                </a:lnTo>
                <a:lnTo>
                  <a:pt x="186" y="137"/>
                </a:lnTo>
                <a:lnTo>
                  <a:pt x="184" y="137"/>
                </a:lnTo>
                <a:lnTo>
                  <a:pt x="182" y="137"/>
                </a:lnTo>
                <a:lnTo>
                  <a:pt x="180" y="137"/>
                </a:lnTo>
                <a:lnTo>
                  <a:pt x="178" y="137"/>
                </a:lnTo>
                <a:lnTo>
                  <a:pt x="176" y="135"/>
                </a:lnTo>
                <a:lnTo>
                  <a:pt x="176" y="133"/>
                </a:lnTo>
                <a:lnTo>
                  <a:pt x="178" y="133"/>
                </a:lnTo>
                <a:lnTo>
                  <a:pt x="176" y="133"/>
                </a:lnTo>
                <a:lnTo>
                  <a:pt x="174" y="133"/>
                </a:lnTo>
                <a:lnTo>
                  <a:pt x="172" y="133"/>
                </a:lnTo>
                <a:lnTo>
                  <a:pt x="172" y="135"/>
                </a:lnTo>
                <a:lnTo>
                  <a:pt x="170" y="135"/>
                </a:lnTo>
                <a:lnTo>
                  <a:pt x="170" y="137"/>
                </a:lnTo>
                <a:lnTo>
                  <a:pt x="168" y="139"/>
                </a:lnTo>
                <a:lnTo>
                  <a:pt x="168" y="141"/>
                </a:lnTo>
                <a:lnTo>
                  <a:pt x="166" y="141"/>
                </a:lnTo>
                <a:lnTo>
                  <a:pt x="166" y="143"/>
                </a:lnTo>
                <a:lnTo>
                  <a:pt x="166" y="145"/>
                </a:lnTo>
                <a:lnTo>
                  <a:pt x="164" y="147"/>
                </a:lnTo>
                <a:lnTo>
                  <a:pt x="164" y="149"/>
                </a:lnTo>
                <a:lnTo>
                  <a:pt x="166" y="151"/>
                </a:lnTo>
                <a:lnTo>
                  <a:pt x="168" y="151"/>
                </a:lnTo>
                <a:lnTo>
                  <a:pt x="170" y="153"/>
                </a:lnTo>
                <a:lnTo>
                  <a:pt x="172" y="153"/>
                </a:lnTo>
                <a:lnTo>
                  <a:pt x="174" y="155"/>
                </a:lnTo>
                <a:lnTo>
                  <a:pt x="176" y="155"/>
                </a:lnTo>
                <a:lnTo>
                  <a:pt x="176" y="157"/>
                </a:lnTo>
                <a:lnTo>
                  <a:pt x="176" y="159"/>
                </a:lnTo>
                <a:lnTo>
                  <a:pt x="176" y="161"/>
                </a:lnTo>
                <a:lnTo>
                  <a:pt x="176" y="163"/>
                </a:lnTo>
                <a:lnTo>
                  <a:pt x="176" y="165"/>
                </a:lnTo>
                <a:lnTo>
                  <a:pt x="174" y="165"/>
                </a:lnTo>
                <a:lnTo>
                  <a:pt x="172" y="165"/>
                </a:lnTo>
                <a:lnTo>
                  <a:pt x="170" y="167"/>
                </a:lnTo>
                <a:lnTo>
                  <a:pt x="168" y="167"/>
                </a:lnTo>
                <a:lnTo>
                  <a:pt x="166" y="169"/>
                </a:lnTo>
                <a:lnTo>
                  <a:pt x="166" y="171"/>
                </a:lnTo>
                <a:lnTo>
                  <a:pt x="166" y="173"/>
                </a:lnTo>
                <a:lnTo>
                  <a:pt x="166" y="175"/>
                </a:lnTo>
                <a:lnTo>
                  <a:pt x="166" y="177"/>
                </a:lnTo>
                <a:lnTo>
                  <a:pt x="164" y="179"/>
                </a:lnTo>
                <a:lnTo>
                  <a:pt x="162" y="179"/>
                </a:lnTo>
                <a:lnTo>
                  <a:pt x="160" y="181"/>
                </a:lnTo>
                <a:lnTo>
                  <a:pt x="160" y="183"/>
                </a:lnTo>
                <a:lnTo>
                  <a:pt x="160" y="185"/>
                </a:lnTo>
                <a:lnTo>
                  <a:pt x="158" y="187"/>
                </a:lnTo>
                <a:lnTo>
                  <a:pt x="156" y="187"/>
                </a:lnTo>
                <a:lnTo>
                  <a:pt x="154" y="187"/>
                </a:lnTo>
                <a:lnTo>
                  <a:pt x="152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1"/>
                </a:lnTo>
                <a:lnTo>
                  <a:pt x="152" y="179"/>
                </a:lnTo>
                <a:lnTo>
                  <a:pt x="154" y="177"/>
                </a:lnTo>
                <a:lnTo>
                  <a:pt x="156" y="175"/>
                </a:lnTo>
                <a:lnTo>
                  <a:pt x="154" y="173"/>
                </a:lnTo>
                <a:lnTo>
                  <a:pt x="156" y="171"/>
                </a:lnTo>
                <a:lnTo>
                  <a:pt x="158" y="169"/>
                </a:lnTo>
                <a:lnTo>
                  <a:pt x="158" y="171"/>
                </a:lnTo>
                <a:lnTo>
                  <a:pt x="160" y="169"/>
                </a:lnTo>
                <a:lnTo>
                  <a:pt x="160" y="167"/>
                </a:lnTo>
                <a:lnTo>
                  <a:pt x="160" y="165"/>
                </a:lnTo>
                <a:lnTo>
                  <a:pt x="158" y="163"/>
                </a:lnTo>
                <a:lnTo>
                  <a:pt x="158" y="161"/>
                </a:lnTo>
                <a:lnTo>
                  <a:pt x="158" y="157"/>
                </a:lnTo>
                <a:lnTo>
                  <a:pt x="156" y="157"/>
                </a:lnTo>
                <a:lnTo>
                  <a:pt x="156" y="155"/>
                </a:lnTo>
                <a:lnTo>
                  <a:pt x="154" y="153"/>
                </a:lnTo>
                <a:lnTo>
                  <a:pt x="154" y="151"/>
                </a:lnTo>
                <a:lnTo>
                  <a:pt x="152" y="149"/>
                </a:lnTo>
                <a:lnTo>
                  <a:pt x="152" y="147"/>
                </a:lnTo>
                <a:lnTo>
                  <a:pt x="152" y="145"/>
                </a:lnTo>
                <a:lnTo>
                  <a:pt x="150" y="143"/>
                </a:lnTo>
                <a:lnTo>
                  <a:pt x="148" y="143"/>
                </a:lnTo>
                <a:lnTo>
                  <a:pt x="146" y="143"/>
                </a:lnTo>
                <a:lnTo>
                  <a:pt x="144" y="141"/>
                </a:lnTo>
                <a:lnTo>
                  <a:pt x="142" y="141"/>
                </a:lnTo>
                <a:lnTo>
                  <a:pt x="140" y="141"/>
                </a:lnTo>
                <a:lnTo>
                  <a:pt x="140" y="139"/>
                </a:lnTo>
                <a:lnTo>
                  <a:pt x="138" y="137"/>
                </a:lnTo>
                <a:lnTo>
                  <a:pt x="138" y="135"/>
                </a:lnTo>
                <a:lnTo>
                  <a:pt x="138" y="133"/>
                </a:lnTo>
                <a:lnTo>
                  <a:pt x="136" y="131"/>
                </a:lnTo>
                <a:lnTo>
                  <a:pt x="134" y="129"/>
                </a:lnTo>
                <a:lnTo>
                  <a:pt x="132" y="131"/>
                </a:lnTo>
                <a:lnTo>
                  <a:pt x="130" y="131"/>
                </a:lnTo>
                <a:lnTo>
                  <a:pt x="128" y="131"/>
                </a:lnTo>
                <a:lnTo>
                  <a:pt x="128" y="129"/>
                </a:lnTo>
                <a:lnTo>
                  <a:pt x="130" y="129"/>
                </a:lnTo>
                <a:lnTo>
                  <a:pt x="128" y="127"/>
                </a:lnTo>
                <a:lnTo>
                  <a:pt x="126" y="127"/>
                </a:lnTo>
                <a:lnTo>
                  <a:pt x="124" y="127"/>
                </a:lnTo>
                <a:lnTo>
                  <a:pt x="122" y="125"/>
                </a:lnTo>
                <a:lnTo>
                  <a:pt x="120" y="123"/>
                </a:lnTo>
                <a:lnTo>
                  <a:pt x="120" y="121"/>
                </a:lnTo>
                <a:lnTo>
                  <a:pt x="118" y="119"/>
                </a:lnTo>
                <a:lnTo>
                  <a:pt x="116" y="117"/>
                </a:lnTo>
                <a:lnTo>
                  <a:pt x="114" y="119"/>
                </a:lnTo>
                <a:lnTo>
                  <a:pt x="112" y="117"/>
                </a:lnTo>
                <a:lnTo>
                  <a:pt x="110" y="117"/>
                </a:lnTo>
                <a:lnTo>
                  <a:pt x="108" y="117"/>
                </a:lnTo>
                <a:lnTo>
                  <a:pt x="106" y="119"/>
                </a:lnTo>
                <a:lnTo>
                  <a:pt x="106" y="117"/>
                </a:lnTo>
                <a:lnTo>
                  <a:pt x="104" y="115"/>
                </a:lnTo>
                <a:lnTo>
                  <a:pt x="102" y="115"/>
                </a:lnTo>
                <a:lnTo>
                  <a:pt x="100" y="113"/>
                </a:lnTo>
                <a:lnTo>
                  <a:pt x="98" y="113"/>
                </a:lnTo>
                <a:lnTo>
                  <a:pt x="96" y="111"/>
                </a:lnTo>
                <a:lnTo>
                  <a:pt x="94" y="109"/>
                </a:lnTo>
                <a:lnTo>
                  <a:pt x="92" y="107"/>
                </a:lnTo>
                <a:lnTo>
                  <a:pt x="92" y="105"/>
                </a:lnTo>
                <a:lnTo>
                  <a:pt x="90" y="105"/>
                </a:lnTo>
                <a:lnTo>
                  <a:pt x="88" y="103"/>
                </a:lnTo>
                <a:lnTo>
                  <a:pt x="88" y="101"/>
                </a:lnTo>
                <a:lnTo>
                  <a:pt x="86" y="101"/>
                </a:lnTo>
                <a:lnTo>
                  <a:pt x="84" y="101"/>
                </a:lnTo>
                <a:lnTo>
                  <a:pt x="84" y="99"/>
                </a:lnTo>
                <a:lnTo>
                  <a:pt x="82" y="97"/>
                </a:lnTo>
                <a:lnTo>
                  <a:pt x="82" y="95"/>
                </a:lnTo>
                <a:lnTo>
                  <a:pt x="80" y="95"/>
                </a:lnTo>
                <a:lnTo>
                  <a:pt x="78" y="95"/>
                </a:lnTo>
                <a:lnTo>
                  <a:pt x="76" y="93"/>
                </a:lnTo>
                <a:lnTo>
                  <a:pt x="74" y="95"/>
                </a:lnTo>
                <a:lnTo>
                  <a:pt x="74" y="93"/>
                </a:lnTo>
                <a:lnTo>
                  <a:pt x="74" y="91"/>
                </a:lnTo>
                <a:lnTo>
                  <a:pt x="72" y="89"/>
                </a:lnTo>
                <a:lnTo>
                  <a:pt x="70" y="87"/>
                </a:lnTo>
                <a:lnTo>
                  <a:pt x="68" y="87"/>
                </a:lnTo>
                <a:lnTo>
                  <a:pt x="68" y="85"/>
                </a:lnTo>
                <a:lnTo>
                  <a:pt x="66" y="83"/>
                </a:lnTo>
                <a:lnTo>
                  <a:pt x="64" y="83"/>
                </a:lnTo>
                <a:lnTo>
                  <a:pt x="64" y="81"/>
                </a:lnTo>
                <a:lnTo>
                  <a:pt x="64" y="79"/>
                </a:lnTo>
                <a:lnTo>
                  <a:pt x="64" y="77"/>
                </a:lnTo>
                <a:lnTo>
                  <a:pt x="62" y="75"/>
                </a:lnTo>
                <a:lnTo>
                  <a:pt x="60" y="73"/>
                </a:lnTo>
                <a:lnTo>
                  <a:pt x="60" y="71"/>
                </a:lnTo>
                <a:lnTo>
                  <a:pt x="60" y="69"/>
                </a:lnTo>
                <a:lnTo>
                  <a:pt x="60" y="67"/>
                </a:lnTo>
                <a:lnTo>
                  <a:pt x="60" y="65"/>
                </a:lnTo>
                <a:lnTo>
                  <a:pt x="58" y="65"/>
                </a:lnTo>
                <a:lnTo>
                  <a:pt x="58" y="63"/>
                </a:lnTo>
                <a:lnTo>
                  <a:pt x="56" y="61"/>
                </a:lnTo>
                <a:lnTo>
                  <a:pt x="54" y="61"/>
                </a:lnTo>
                <a:lnTo>
                  <a:pt x="54" y="59"/>
                </a:lnTo>
                <a:lnTo>
                  <a:pt x="52" y="59"/>
                </a:lnTo>
                <a:lnTo>
                  <a:pt x="50" y="59"/>
                </a:lnTo>
                <a:lnTo>
                  <a:pt x="48" y="59"/>
                </a:lnTo>
                <a:lnTo>
                  <a:pt x="46" y="57"/>
                </a:lnTo>
                <a:lnTo>
                  <a:pt x="44" y="57"/>
                </a:lnTo>
                <a:lnTo>
                  <a:pt x="44" y="56"/>
                </a:lnTo>
                <a:lnTo>
                  <a:pt x="42" y="56"/>
                </a:lnTo>
                <a:lnTo>
                  <a:pt x="40" y="54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2" y="54"/>
                </a:lnTo>
                <a:lnTo>
                  <a:pt x="30" y="56"/>
                </a:lnTo>
                <a:lnTo>
                  <a:pt x="28" y="57"/>
                </a:lnTo>
                <a:lnTo>
                  <a:pt x="26" y="59"/>
                </a:lnTo>
                <a:lnTo>
                  <a:pt x="26" y="61"/>
                </a:lnTo>
                <a:lnTo>
                  <a:pt x="24" y="63"/>
                </a:lnTo>
                <a:lnTo>
                  <a:pt x="22" y="63"/>
                </a:lnTo>
                <a:lnTo>
                  <a:pt x="20" y="65"/>
                </a:lnTo>
                <a:lnTo>
                  <a:pt x="18" y="65"/>
                </a:lnTo>
                <a:lnTo>
                  <a:pt x="16" y="65"/>
                </a:lnTo>
                <a:lnTo>
                  <a:pt x="14" y="65"/>
                </a:lnTo>
                <a:lnTo>
                  <a:pt x="14" y="63"/>
                </a:lnTo>
                <a:lnTo>
                  <a:pt x="16" y="61"/>
                </a:lnTo>
                <a:lnTo>
                  <a:pt x="16" y="59"/>
                </a:lnTo>
                <a:lnTo>
                  <a:pt x="16" y="57"/>
                </a:lnTo>
                <a:lnTo>
                  <a:pt x="14" y="57"/>
                </a:lnTo>
                <a:lnTo>
                  <a:pt x="12" y="59"/>
                </a:lnTo>
                <a:lnTo>
                  <a:pt x="10" y="57"/>
                </a:lnTo>
                <a:lnTo>
                  <a:pt x="8" y="57"/>
                </a:lnTo>
                <a:lnTo>
                  <a:pt x="6" y="57"/>
                </a:lnTo>
                <a:lnTo>
                  <a:pt x="4" y="56"/>
                </a:lnTo>
                <a:lnTo>
                  <a:pt x="4" y="54"/>
                </a:lnTo>
                <a:lnTo>
                  <a:pt x="2" y="52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6"/>
                </a:lnTo>
                <a:lnTo>
                  <a:pt x="4" y="44"/>
                </a:lnTo>
                <a:lnTo>
                  <a:pt x="2" y="44"/>
                </a:lnTo>
                <a:lnTo>
                  <a:pt x="2" y="42"/>
                </a:lnTo>
                <a:lnTo>
                  <a:pt x="0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0" name="Freeform 2414">
            <a:extLst>
              <a:ext uri="{FF2B5EF4-FFF2-40B4-BE49-F238E27FC236}">
                <a16:creationId xmlns:a16="http://schemas.microsoft.com/office/drawing/2014/main" id="{91D7914E-8218-4950-8D83-30CDBED7AF91}"/>
              </a:ext>
            </a:extLst>
          </p:cNvPr>
          <p:cNvSpPr>
            <a:spLocks/>
          </p:cNvSpPr>
          <p:nvPr/>
        </p:nvSpPr>
        <p:spPr bwMode="auto">
          <a:xfrm>
            <a:off x="4413253" y="2392363"/>
            <a:ext cx="314325" cy="296863"/>
          </a:xfrm>
          <a:custGeom>
            <a:avLst/>
            <a:gdLst>
              <a:gd name="T0" fmla="*/ 20161250 w 198"/>
              <a:gd name="T1" fmla="*/ 85685168 h 187"/>
              <a:gd name="T2" fmla="*/ 15120938 w 198"/>
              <a:gd name="T3" fmla="*/ 55443344 h 187"/>
              <a:gd name="T4" fmla="*/ 55443438 w 198"/>
              <a:gd name="T5" fmla="*/ 55443344 h 187"/>
              <a:gd name="T6" fmla="*/ 75604688 w 198"/>
              <a:gd name="T7" fmla="*/ 40322432 h 187"/>
              <a:gd name="T8" fmla="*/ 90725625 w 198"/>
              <a:gd name="T9" fmla="*/ 55443344 h 187"/>
              <a:gd name="T10" fmla="*/ 100806250 w 198"/>
              <a:gd name="T11" fmla="*/ 50403040 h 187"/>
              <a:gd name="T12" fmla="*/ 115927188 w 198"/>
              <a:gd name="T13" fmla="*/ 35282128 h 187"/>
              <a:gd name="T14" fmla="*/ 141128750 w 198"/>
              <a:gd name="T15" fmla="*/ 40322432 h 187"/>
              <a:gd name="T16" fmla="*/ 156249688 w 198"/>
              <a:gd name="T17" fmla="*/ 20161216 h 187"/>
              <a:gd name="T18" fmla="*/ 176410938 w 198"/>
              <a:gd name="T19" fmla="*/ 15120912 h 187"/>
              <a:gd name="T20" fmla="*/ 211693125 w 198"/>
              <a:gd name="T21" fmla="*/ 5040304 h 187"/>
              <a:gd name="T22" fmla="*/ 236894688 w 198"/>
              <a:gd name="T23" fmla="*/ 15120912 h 187"/>
              <a:gd name="T24" fmla="*/ 257055938 w 198"/>
              <a:gd name="T25" fmla="*/ 25201520 h 187"/>
              <a:gd name="T26" fmla="*/ 292338125 w 198"/>
              <a:gd name="T27" fmla="*/ 25201520 h 187"/>
              <a:gd name="T28" fmla="*/ 282257500 w 198"/>
              <a:gd name="T29" fmla="*/ 50403040 h 187"/>
              <a:gd name="T30" fmla="*/ 297378438 w 198"/>
              <a:gd name="T31" fmla="*/ 70564256 h 187"/>
              <a:gd name="T32" fmla="*/ 287297813 w 198"/>
              <a:gd name="T33" fmla="*/ 65523952 h 187"/>
              <a:gd name="T34" fmla="*/ 267136563 w 198"/>
              <a:gd name="T35" fmla="*/ 70564256 h 187"/>
              <a:gd name="T36" fmla="*/ 231854375 w 198"/>
              <a:gd name="T37" fmla="*/ 80644864 h 187"/>
              <a:gd name="T38" fmla="*/ 226814063 w 198"/>
              <a:gd name="T39" fmla="*/ 90725472 h 187"/>
              <a:gd name="T40" fmla="*/ 241935000 w 198"/>
              <a:gd name="T41" fmla="*/ 115926992 h 187"/>
              <a:gd name="T42" fmla="*/ 231854375 w 198"/>
              <a:gd name="T43" fmla="*/ 131047904 h 187"/>
              <a:gd name="T44" fmla="*/ 262096250 w 198"/>
              <a:gd name="T45" fmla="*/ 158768783 h 187"/>
              <a:gd name="T46" fmla="*/ 292338125 w 198"/>
              <a:gd name="T47" fmla="*/ 183970303 h 187"/>
              <a:gd name="T48" fmla="*/ 302418750 w 198"/>
              <a:gd name="T49" fmla="*/ 209171823 h 187"/>
              <a:gd name="T50" fmla="*/ 327620313 w 198"/>
              <a:gd name="T51" fmla="*/ 244453951 h 187"/>
              <a:gd name="T52" fmla="*/ 352821875 w 198"/>
              <a:gd name="T53" fmla="*/ 259574863 h 187"/>
              <a:gd name="T54" fmla="*/ 398184688 w 198"/>
              <a:gd name="T55" fmla="*/ 269655471 h 187"/>
              <a:gd name="T56" fmla="*/ 413305625 w 198"/>
              <a:gd name="T57" fmla="*/ 294856991 h 187"/>
              <a:gd name="T58" fmla="*/ 463708750 w 198"/>
              <a:gd name="T59" fmla="*/ 320058511 h 187"/>
              <a:gd name="T60" fmla="*/ 498990938 w 198"/>
              <a:gd name="T61" fmla="*/ 350300335 h 187"/>
              <a:gd name="T62" fmla="*/ 478829688 w 198"/>
              <a:gd name="T63" fmla="*/ 360380943 h 187"/>
              <a:gd name="T64" fmla="*/ 463708750 w 198"/>
              <a:gd name="T65" fmla="*/ 345260031 h 187"/>
              <a:gd name="T66" fmla="*/ 443547500 w 198"/>
              <a:gd name="T67" fmla="*/ 335179423 h 187"/>
              <a:gd name="T68" fmla="*/ 423386250 w 198"/>
              <a:gd name="T69" fmla="*/ 355340639 h 187"/>
              <a:gd name="T70" fmla="*/ 423386250 w 198"/>
              <a:gd name="T71" fmla="*/ 380542159 h 187"/>
              <a:gd name="T72" fmla="*/ 443547500 w 198"/>
              <a:gd name="T73" fmla="*/ 410783983 h 187"/>
              <a:gd name="T74" fmla="*/ 418345938 w 198"/>
              <a:gd name="T75" fmla="*/ 435985503 h 187"/>
              <a:gd name="T76" fmla="*/ 398184688 w 198"/>
              <a:gd name="T77" fmla="*/ 471267631 h 187"/>
              <a:gd name="T78" fmla="*/ 388104063 w 198"/>
              <a:gd name="T79" fmla="*/ 446066111 h 187"/>
              <a:gd name="T80" fmla="*/ 403225000 w 198"/>
              <a:gd name="T81" fmla="*/ 415824287 h 187"/>
              <a:gd name="T82" fmla="*/ 383063750 w 198"/>
              <a:gd name="T83" fmla="*/ 375501855 h 187"/>
              <a:gd name="T84" fmla="*/ 367942813 w 198"/>
              <a:gd name="T85" fmla="*/ 360380943 h 187"/>
              <a:gd name="T86" fmla="*/ 342741250 w 198"/>
              <a:gd name="T87" fmla="*/ 330139119 h 187"/>
              <a:gd name="T88" fmla="*/ 317539688 w 198"/>
              <a:gd name="T89" fmla="*/ 320058511 h 187"/>
              <a:gd name="T90" fmla="*/ 297378438 w 198"/>
              <a:gd name="T91" fmla="*/ 299897295 h 187"/>
              <a:gd name="T92" fmla="*/ 267136563 w 198"/>
              <a:gd name="T93" fmla="*/ 294856991 h 187"/>
              <a:gd name="T94" fmla="*/ 231854375 w 198"/>
              <a:gd name="T95" fmla="*/ 269655471 h 187"/>
              <a:gd name="T96" fmla="*/ 211693125 w 198"/>
              <a:gd name="T97" fmla="*/ 249494255 h 187"/>
              <a:gd name="T98" fmla="*/ 186491563 w 198"/>
              <a:gd name="T99" fmla="*/ 229333039 h 187"/>
              <a:gd name="T100" fmla="*/ 161290000 w 198"/>
              <a:gd name="T101" fmla="*/ 204131519 h 187"/>
              <a:gd name="T102" fmla="*/ 151209375 w 198"/>
              <a:gd name="T103" fmla="*/ 168849391 h 187"/>
              <a:gd name="T104" fmla="*/ 131048125 w 198"/>
              <a:gd name="T105" fmla="*/ 148688175 h 187"/>
              <a:gd name="T106" fmla="*/ 95765938 w 198"/>
              <a:gd name="T107" fmla="*/ 136088208 h 187"/>
              <a:gd name="T108" fmla="*/ 65524063 w 198"/>
              <a:gd name="T109" fmla="*/ 148688175 h 187"/>
              <a:gd name="T110" fmla="*/ 40322500 w 198"/>
              <a:gd name="T111" fmla="*/ 163809087 h 187"/>
              <a:gd name="T112" fmla="*/ 30241875 w 198"/>
              <a:gd name="T113" fmla="*/ 148688175 h 187"/>
              <a:gd name="T114" fmla="*/ 10080625 w 198"/>
              <a:gd name="T115" fmla="*/ 126007600 h 187"/>
              <a:gd name="T116" fmla="*/ 0 w 198"/>
              <a:gd name="T117" fmla="*/ 100806080 h 18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98" h="187">
                <a:moveTo>
                  <a:pt x="0" y="40"/>
                </a:moveTo>
                <a:lnTo>
                  <a:pt x="0" y="40"/>
                </a:lnTo>
                <a:lnTo>
                  <a:pt x="0" y="38"/>
                </a:lnTo>
                <a:lnTo>
                  <a:pt x="2" y="38"/>
                </a:lnTo>
                <a:lnTo>
                  <a:pt x="4" y="38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8" y="24"/>
                </a:lnTo>
                <a:lnTo>
                  <a:pt x="12" y="24"/>
                </a:lnTo>
                <a:lnTo>
                  <a:pt x="14" y="22"/>
                </a:lnTo>
                <a:lnTo>
                  <a:pt x="16" y="22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4" y="16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4"/>
                </a:lnTo>
                <a:lnTo>
                  <a:pt x="30" y="16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6" y="22"/>
                </a:lnTo>
                <a:lnTo>
                  <a:pt x="36" y="24"/>
                </a:lnTo>
                <a:lnTo>
                  <a:pt x="38" y="26"/>
                </a:lnTo>
                <a:lnTo>
                  <a:pt x="38" y="24"/>
                </a:lnTo>
                <a:lnTo>
                  <a:pt x="40" y="22"/>
                </a:lnTo>
                <a:lnTo>
                  <a:pt x="38" y="22"/>
                </a:lnTo>
                <a:lnTo>
                  <a:pt x="40" y="20"/>
                </a:lnTo>
                <a:lnTo>
                  <a:pt x="40" y="18"/>
                </a:lnTo>
                <a:lnTo>
                  <a:pt x="42" y="16"/>
                </a:lnTo>
                <a:lnTo>
                  <a:pt x="44" y="16"/>
                </a:lnTo>
                <a:lnTo>
                  <a:pt x="44" y="14"/>
                </a:lnTo>
                <a:lnTo>
                  <a:pt x="44" y="12"/>
                </a:lnTo>
                <a:lnTo>
                  <a:pt x="46" y="12"/>
                </a:lnTo>
                <a:lnTo>
                  <a:pt x="46" y="14"/>
                </a:lnTo>
                <a:lnTo>
                  <a:pt x="48" y="16"/>
                </a:lnTo>
                <a:lnTo>
                  <a:pt x="50" y="16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8" y="14"/>
                </a:lnTo>
                <a:lnTo>
                  <a:pt x="56" y="12"/>
                </a:lnTo>
                <a:lnTo>
                  <a:pt x="56" y="10"/>
                </a:lnTo>
                <a:lnTo>
                  <a:pt x="56" y="8"/>
                </a:lnTo>
                <a:lnTo>
                  <a:pt x="58" y="8"/>
                </a:lnTo>
                <a:lnTo>
                  <a:pt x="60" y="10"/>
                </a:lnTo>
                <a:lnTo>
                  <a:pt x="62" y="10"/>
                </a:lnTo>
                <a:lnTo>
                  <a:pt x="62" y="8"/>
                </a:lnTo>
                <a:lnTo>
                  <a:pt x="62" y="6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78" y="0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2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90" y="2"/>
                </a:lnTo>
                <a:lnTo>
                  <a:pt x="90" y="4"/>
                </a:lnTo>
                <a:lnTo>
                  <a:pt x="92" y="4"/>
                </a:lnTo>
                <a:lnTo>
                  <a:pt x="94" y="6"/>
                </a:lnTo>
                <a:lnTo>
                  <a:pt x="96" y="8"/>
                </a:lnTo>
                <a:lnTo>
                  <a:pt x="98" y="8"/>
                </a:lnTo>
                <a:lnTo>
                  <a:pt x="100" y="8"/>
                </a:lnTo>
                <a:lnTo>
                  <a:pt x="102" y="10"/>
                </a:lnTo>
                <a:lnTo>
                  <a:pt x="104" y="10"/>
                </a:lnTo>
                <a:lnTo>
                  <a:pt x="106" y="10"/>
                </a:lnTo>
                <a:lnTo>
                  <a:pt x="108" y="10"/>
                </a:lnTo>
                <a:lnTo>
                  <a:pt x="110" y="10"/>
                </a:lnTo>
                <a:lnTo>
                  <a:pt x="112" y="10"/>
                </a:lnTo>
                <a:lnTo>
                  <a:pt x="114" y="10"/>
                </a:lnTo>
                <a:lnTo>
                  <a:pt x="116" y="10"/>
                </a:lnTo>
                <a:lnTo>
                  <a:pt x="116" y="12"/>
                </a:lnTo>
                <a:lnTo>
                  <a:pt x="114" y="12"/>
                </a:lnTo>
                <a:lnTo>
                  <a:pt x="112" y="14"/>
                </a:lnTo>
                <a:lnTo>
                  <a:pt x="110" y="16"/>
                </a:lnTo>
                <a:lnTo>
                  <a:pt x="112" y="16"/>
                </a:lnTo>
                <a:lnTo>
                  <a:pt x="114" y="18"/>
                </a:lnTo>
                <a:lnTo>
                  <a:pt x="112" y="20"/>
                </a:lnTo>
                <a:lnTo>
                  <a:pt x="112" y="22"/>
                </a:lnTo>
                <a:lnTo>
                  <a:pt x="114" y="22"/>
                </a:lnTo>
                <a:lnTo>
                  <a:pt x="114" y="24"/>
                </a:lnTo>
                <a:lnTo>
                  <a:pt x="114" y="26"/>
                </a:lnTo>
                <a:lnTo>
                  <a:pt x="116" y="26"/>
                </a:lnTo>
                <a:lnTo>
                  <a:pt x="118" y="28"/>
                </a:lnTo>
                <a:lnTo>
                  <a:pt x="118" y="30"/>
                </a:lnTo>
                <a:lnTo>
                  <a:pt x="116" y="30"/>
                </a:lnTo>
                <a:lnTo>
                  <a:pt x="116" y="28"/>
                </a:lnTo>
                <a:lnTo>
                  <a:pt x="114" y="26"/>
                </a:lnTo>
                <a:lnTo>
                  <a:pt x="112" y="28"/>
                </a:lnTo>
                <a:lnTo>
                  <a:pt x="110" y="28"/>
                </a:lnTo>
                <a:lnTo>
                  <a:pt x="110" y="26"/>
                </a:lnTo>
                <a:lnTo>
                  <a:pt x="108" y="26"/>
                </a:lnTo>
                <a:lnTo>
                  <a:pt x="106" y="26"/>
                </a:lnTo>
                <a:lnTo>
                  <a:pt x="106" y="28"/>
                </a:lnTo>
                <a:lnTo>
                  <a:pt x="104" y="28"/>
                </a:lnTo>
                <a:lnTo>
                  <a:pt x="102" y="30"/>
                </a:lnTo>
                <a:lnTo>
                  <a:pt x="100" y="30"/>
                </a:lnTo>
                <a:lnTo>
                  <a:pt x="100" y="32"/>
                </a:lnTo>
                <a:lnTo>
                  <a:pt x="96" y="32"/>
                </a:lnTo>
                <a:lnTo>
                  <a:pt x="94" y="32"/>
                </a:lnTo>
                <a:lnTo>
                  <a:pt x="96" y="32"/>
                </a:lnTo>
                <a:lnTo>
                  <a:pt x="94" y="32"/>
                </a:lnTo>
                <a:lnTo>
                  <a:pt x="92" y="32"/>
                </a:lnTo>
                <a:lnTo>
                  <a:pt x="92" y="34"/>
                </a:lnTo>
                <a:lnTo>
                  <a:pt x="90" y="36"/>
                </a:lnTo>
                <a:lnTo>
                  <a:pt x="92" y="38"/>
                </a:lnTo>
                <a:lnTo>
                  <a:pt x="92" y="40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4" y="46"/>
                </a:lnTo>
                <a:lnTo>
                  <a:pt x="92" y="46"/>
                </a:lnTo>
                <a:lnTo>
                  <a:pt x="92" y="48"/>
                </a:lnTo>
                <a:lnTo>
                  <a:pt x="92" y="50"/>
                </a:lnTo>
                <a:lnTo>
                  <a:pt x="92" y="52"/>
                </a:lnTo>
                <a:lnTo>
                  <a:pt x="92" y="54"/>
                </a:lnTo>
                <a:lnTo>
                  <a:pt x="94" y="56"/>
                </a:lnTo>
                <a:lnTo>
                  <a:pt x="94" y="57"/>
                </a:lnTo>
                <a:lnTo>
                  <a:pt x="96" y="59"/>
                </a:lnTo>
                <a:lnTo>
                  <a:pt x="98" y="59"/>
                </a:lnTo>
                <a:lnTo>
                  <a:pt x="98" y="61"/>
                </a:lnTo>
                <a:lnTo>
                  <a:pt x="100" y="61"/>
                </a:lnTo>
                <a:lnTo>
                  <a:pt x="104" y="63"/>
                </a:lnTo>
                <a:lnTo>
                  <a:pt x="106" y="65"/>
                </a:lnTo>
                <a:lnTo>
                  <a:pt x="108" y="67"/>
                </a:lnTo>
                <a:lnTo>
                  <a:pt x="110" y="67"/>
                </a:lnTo>
                <a:lnTo>
                  <a:pt x="110" y="69"/>
                </a:lnTo>
                <a:lnTo>
                  <a:pt x="112" y="69"/>
                </a:lnTo>
                <a:lnTo>
                  <a:pt x="114" y="71"/>
                </a:lnTo>
                <a:lnTo>
                  <a:pt x="116" y="73"/>
                </a:lnTo>
                <a:lnTo>
                  <a:pt x="116" y="75"/>
                </a:lnTo>
                <a:lnTo>
                  <a:pt x="118" y="77"/>
                </a:lnTo>
                <a:lnTo>
                  <a:pt x="118" y="79"/>
                </a:lnTo>
                <a:lnTo>
                  <a:pt x="118" y="81"/>
                </a:lnTo>
                <a:lnTo>
                  <a:pt x="120" y="83"/>
                </a:lnTo>
                <a:lnTo>
                  <a:pt x="120" y="85"/>
                </a:lnTo>
                <a:lnTo>
                  <a:pt x="120" y="87"/>
                </a:lnTo>
                <a:lnTo>
                  <a:pt x="122" y="89"/>
                </a:lnTo>
                <a:lnTo>
                  <a:pt x="124" y="91"/>
                </a:lnTo>
                <a:lnTo>
                  <a:pt x="126" y="93"/>
                </a:lnTo>
                <a:lnTo>
                  <a:pt x="128" y="95"/>
                </a:lnTo>
                <a:lnTo>
                  <a:pt x="130" y="97"/>
                </a:lnTo>
                <a:lnTo>
                  <a:pt x="132" y="99"/>
                </a:lnTo>
                <a:lnTo>
                  <a:pt x="134" y="101"/>
                </a:lnTo>
                <a:lnTo>
                  <a:pt x="136" y="101"/>
                </a:lnTo>
                <a:lnTo>
                  <a:pt x="138" y="103"/>
                </a:lnTo>
                <a:lnTo>
                  <a:pt x="140" y="103"/>
                </a:lnTo>
                <a:lnTo>
                  <a:pt x="142" y="105"/>
                </a:lnTo>
                <a:lnTo>
                  <a:pt x="146" y="105"/>
                </a:lnTo>
                <a:lnTo>
                  <a:pt x="148" y="105"/>
                </a:lnTo>
                <a:lnTo>
                  <a:pt x="152" y="105"/>
                </a:lnTo>
                <a:lnTo>
                  <a:pt x="154" y="103"/>
                </a:lnTo>
                <a:lnTo>
                  <a:pt x="156" y="103"/>
                </a:lnTo>
                <a:lnTo>
                  <a:pt x="158" y="105"/>
                </a:lnTo>
                <a:lnTo>
                  <a:pt x="158" y="107"/>
                </a:lnTo>
                <a:lnTo>
                  <a:pt x="156" y="109"/>
                </a:lnTo>
                <a:lnTo>
                  <a:pt x="154" y="109"/>
                </a:lnTo>
                <a:lnTo>
                  <a:pt x="154" y="111"/>
                </a:lnTo>
                <a:lnTo>
                  <a:pt x="154" y="113"/>
                </a:lnTo>
                <a:lnTo>
                  <a:pt x="156" y="115"/>
                </a:lnTo>
                <a:lnTo>
                  <a:pt x="158" y="115"/>
                </a:lnTo>
                <a:lnTo>
                  <a:pt x="162" y="117"/>
                </a:lnTo>
                <a:lnTo>
                  <a:pt x="164" y="117"/>
                </a:lnTo>
                <a:lnTo>
                  <a:pt x="166" y="119"/>
                </a:lnTo>
                <a:lnTo>
                  <a:pt x="168" y="119"/>
                </a:lnTo>
                <a:lnTo>
                  <a:pt x="170" y="121"/>
                </a:lnTo>
                <a:lnTo>
                  <a:pt x="172" y="121"/>
                </a:lnTo>
                <a:lnTo>
                  <a:pt x="174" y="123"/>
                </a:lnTo>
                <a:lnTo>
                  <a:pt x="176" y="123"/>
                </a:lnTo>
                <a:lnTo>
                  <a:pt x="180" y="127"/>
                </a:lnTo>
                <a:lnTo>
                  <a:pt x="182" y="127"/>
                </a:lnTo>
                <a:lnTo>
                  <a:pt x="184" y="127"/>
                </a:lnTo>
                <a:lnTo>
                  <a:pt x="186" y="129"/>
                </a:lnTo>
                <a:lnTo>
                  <a:pt x="188" y="129"/>
                </a:lnTo>
                <a:lnTo>
                  <a:pt x="188" y="131"/>
                </a:lnTo>
                <a:lnTo>
                  <a:pt x="190" y="133"/>
                </a:lnTo>
                <a:lnTo>
                  <a:pt x="192" y="133"/>
                </a:lnTo>
                <a:lnTo>
                  <a:pt x="194" y="135"/>
                </a:lnTo>
                <a:lnTo>
                  <a:pt x="196" y="137"/>
                </a:lnTo>
                <a:lnTo>
                  <a:pt x="198" y="139"/>
                </a:lnTo>
                <a:lnTo>
                  <a:pt x="198" y="141"/>
                </a:lnTo>
                <a:lnTo>
                  <a:pt x="198" y="143"/>
                </a:lnTo>
                <a:lnTo>
                  <a:pt x="196" y="145"/>
                </a:lnTo>
                <a:lnTo>
                  <a:pt x="196" y="147"/>
                </a:lnTo>
                <a:lnTo>
                  <a:pt x="194" y="147"/>
                </a:lnTo>
                <a:lnTo>
                  <a:pt x="192" y="147"/>
                </a:lnTo>
                <a:lnTo>
                  <a:pt x="192" y="145"/>
                </a:lnTo>
                <a:lnTo>
                  <a:pt x="190" y="143"/>
                </a:lnTo>
                <a:lnTo>
                  <a:pt x="190" y="141"/>
                </a:lnTo>
                <a:lnTo>
                  <a:pt x="188" y="141"/>
                </a:lnTo>
                <a:lnTo>
                  <a:pt x="188" y="139"/>
                </a:lnTo>
                <a:lnTo>
                  <a:pt x="186" y="137"/>
                </a:lnTo>
                <a:lnTo>
                  <a:pt x="184" y="137"/>
                </a:lnTo>
                <a:lnTo>
                  <a:pt x="182" y="137"/>
                </a:lnTo>
                <a:lnTo>
                  <a:pt x="180" y="137"/>
                </a:lnTo>
                <a:lnTo>
                  <a:pt x="178" y="137"/>
                </a:lnTo>
                <a:lnTo>
                  <a:pt x="176" y="135"/>
                </a:lnTo>
                <a:lnTo>
                  <a:pt x="176" y="133"/>
                </a:lnTo>
                <a:lnTo>
                  <a:pt x="178" y="133"/>
                </a:lnTo>
                <a:lnTo>
                  <a:pt x="176" y="133"/>
                </a:lnTo>
                <a:lnTo>
                  <a:pt x="174" y="133"/>
                </a:lnTo>
                <a:lnTo>
                  <a:pt x="172" y="133"/>
                </a:lnTo>
                <a:lnTo>
                  <a:pt x="172" y="135"/>
                </a:lnTo>
                <a:lnTo>
                  <a:pt x="170" y="135"/>
                </a:lnTo>
                <a:lnTo>
                  <a:pt x="170" y="137"/>
                </a:lnTo>
                <a:lnTo>
                  <a:pt x="168" y="139"/>
                </a:lnTo>
                <a:lnTo>
                  <a:pt x="168" y="141"/>
                </a:lnTo>
                <a:lnTo>
                  <a:pt x="166" y="141"/>
                </a:lnTo>
                <a:lnTo>
                  <a:pt x="166" y="143"/>
                </a:lnTo>
                <a:lnTo>
                  <a:pt x="166" y="145"/>
                </a:lnTo>
                <a:lnTo>
                  <a:pt x="164" y="147"/>
                </a:lnTo>
                <a:lnTo>
                  <a:pt x="164" y="149"/>
                </a:lnTo>
                <a:lnTo>
                  <a:pt x="166" y="151"/>
                </a:lnTo>
                <a:lnTo>
                  <a:pt x="168" y="151"/>
                </a:lnTo>
                <a:lnTo>
                  <a:pt x="170" y="153"/>
                </a:lnTo>
                <a:lnTo>
                  <a:pt x="172" y="153"/>
                </a:lnTo>
                <a:lnTo>
                  <a:pt x="174" y="155"/>
                </a:lnTo>
                <a:lnTo>
                  <a:pt x="176" y="155"/>
                </a:lnTo>
                <a:lnTo>
                  <a:pt x="176" y="157"/>
                </a:lnTo>
                <a:lnTo>
                  <a:pt x="176" y="159"/>
                </a:lnTo>
                <a:lnTo>
                  <a:pt x="176" y="161"/>
                </a:lnTo>
                <a:lnTo>
                  <a:pt x="176" y="163"/>
                </a:lnTo>
                <a:lnTo>
                  <a:pt x="176" y="165"/>
                </a:lnTo>
                <a:lnTo>
                  <a:pt x="174" y="165"/>
                </a:lnTo>
                <a:lnTo>
                  <a:pt x="172" y="165"/>
                </a:lnTo>
                <a:lnTo>
                  <a:pt x="170" y="167"/>
                </a:lnTo>
                <a:lnTo>
                  <a:pt x="168" y="167"/>
                </a:lnTo>
                <a:lnTo>
                  <a:pt x="166" y="169"/>
                </a:lnTo>
                <a:lnTo>
                  <a:pt x="166" y="171"/>
                </a:lnTo>
                <a:lnTo>
                  <a:pt x="166" y="173"/>
                </a:lnTo>
                <a:lnTo>
                  <a:pt x="166" y="175"/>
                </a:lnTo>
                <a:lnTo>
                  <a:pt x="166" y="177"/>
                </a:lnTo>
                <a:lnTo>
                  <a:pt x="164" y="179"/>
                </a:lnTo>
                <a:lnTo>
                  <a:pt x="162" y="179"/>
                </a:lnTo>
                <a:lnTo>
                  <a:pt x="160" y="181"/>
                </a:lnTo>
                <a:lnTo>
                  <a:pt x="160" y="183"/>
                </a:lnTo>
                <a:lnTo>
                  <a:pt x="160" y="185"/>
                </a:lnTo>
                <a:lnTo>
                  <a:pt x="158" y="187"/>
                </a:lnTo>
                <a:lnTo>
                  <a:pt x="156" y="187"/>
                </a:lnTo>
                <a:lnTo>
                  <a:pt x="154" y="187"/>
                </a:lnTo>
                <a:lnTo>
                  <a:pt x="152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1"/>
                </a:lnTo>
                <a:lnTo>
                  <a:pt x="152" y="179"/>
                </a:lnTo>
                <a:lnTo>
                  <a:pt x="154" y="177"/>
                </a:lnTo>
                <a:lnTo>
                  <a:pt x="156" y="175"/>
                </a:lnTo>
                <a:lnTo>
                  <a:pt x="154" y="173"/>
                </a:lnTo>
                <a:lnTo>
                  <a:pt x="156" y="171"/>
                </a:lnTo>
                <a:lnTo>
                  <a:pt x="158" y="169"/>
                </a:lnTo>
                <a:lnTo>
                  <a:pt x="158" y="171"/>
                </a:lnTo>
                <a:lnTo>
                  <a:pt x="160" y="169"/>
                </a:lnTo>
                <a:lnTo>
                  <a:pt x="160" y="167"/>
                </a:lnTo>
                <a:lnTo>
                  <a:pt x="160" y="165"/>
                </a:lnTo>
                <a:lnTo>
                  <a:pt x="158" y="163"/>
                </a:lnTo>
                <a:lnTo>
                  <a:pt x="158" y="161"/>
                </a:lnTo>
                <a:lnTo>
                  <a:pt x="158" y="157"/>
                </a:lnTo>
                <a:lnTo>
                  <a:pt x="156" y="157"/>
                </a:lnTo>
                <a:lnTo>
                  <a:pt x="156" y="155"/>
                </a:lnTo>
                <a:lnTo>
                  <a:pt x="154" y="153"/>
                </a:lnTo>
                <a:lnTo>
                  <a:pt x="154" y="151"/>
                </a:lnTo>
                <a:lnTo>
                  <a:pt x="152" y="149"/>
                </a:lnTo>
                <a:lnTo>
                  <a:pt x="152" y="147"/>
                </a:lnTo>
                <a:lnTo>
                  <a:pt x="152" y="145"/>
                </a:lnTo>
                <a:lnTo>
                  <a:pt x="150" y="143"/>
                </a:lnTo>
                <a:lnTo>
                  <a:pt x="148" y="143"/>
                </a:lnTo>
                <a:lnTo>
                  <a:pt x="146" y="143"/>
                </a:lnTo>
                <a:lnTo>
                  <a:pt x="144" y="141"/>
                </a:lnTo>
                <a:lnTo>
                  <a:pt x="142" y="141"/>
                </a:lnTo>
                <a:lnTo>
                  <a:pt x="140" y="141"/>
                </a:lnTo>
                <a:lnTo>
                  <a:pt x="140" y="139"/>
                </a:lnTo>
                <a:lnTo>
                  <a:pt x="138" y="137"/>
                </a:lnTo>
                <a:lnTo>
                  <a:pt x="138" y="135"/>
                </a:lnTo>
                <a:lnTo>
                  <a:pt x="138" y="133"/>
                </a:lnTo>
                <a:lnTo>
                  <a:pt x="136" y="131"/>
                </a:lnTo>
                <a:lnTo>
                  <a:pt x="134" y="129"/>
                </a:lnTo>
                <a:lnTo>
                  <a:pt x="132" y="131"/>
                </a:lnTo>
                <a:lnTo>
                  <a:pt x="130" y="131"/>
                </a:lnTo>
                <a:lnTo>
                  <a:pt x="128" y="131"/>
                </a:lnTo>
                <a:lnTo>
                  <a:pt x="128" y="129"/>
                </a:lnTo>
                <a:lnTo>
                  <a:pt x="130" y="129"/>
                </a:lnTo>
                <a:lnTo>
                  <a:pt x="128" y="127"/>
                </a:lnTo>
                <a:lnTo>
                  <a:pt x="126" y="127"/>
                </a:lnTo>
                <a:lnTo>
                  <a:pt x="124" y="127"/>
                </a:lnTo>
                <a:lnTo>
                  <a:pt x="122" y="125"/>
                </a:lnTo>
                <a:lnTo>
                  <a:pt x="120" y="123"/>
                </a:lnTo>
                <a:lnTo>
                  <a:pt x="120" y="121"/>
                </a:lnTo>
                <a:lnTo>
                  <a:pt x="118" y="119"/>
                </a:lnTo>
                <a:lnTo>
                  <a:pt x="116" y="117"/>
                </a:lnTo>
                <a:lnTo>
                  <a:pt x="114" y="119"/>
                </a:lnTo>
                <a:lnTo>
                  <a:pt x="112" y="117"/>
                </a:lnTo>
                <a:lnTo>
                  <a:pt x="110" y="117"/>
                </a:lnTo>
                <a:lnTo>
                  <a:pt x="108" y="117"/>
                </a:lnTo>
                <a:lnTo>
                  <a:pt x="106" y="119"/>
                </a:lnTo>
                <a:lnTo>
                  <a:pt x="106" y="117"/>
                </a:lnTo>
                <a:lnTo>
                  <a:pt x="104" y="115"/>
                </a:lnTo>
                <a:lnTo>
                  <a:pt x="102" y="115"/>
                </a:lnTo>
                <a:lnTo>
                  <a:pt x="100" y="113"/>
                </a:lnTo>
                <a:lnTo>
                  <a:pt x="98" y="113"/>
                </a:lnTo>
                <a:lnTo>
                  <a:pt x="96" y="111"/>
                </a:lnTo>
                <a:lnTo>
                  <a:pt x="94" y="109"/>
                </a:lnTo>
                <a:lnTo>
                  <a:pt x="92" y="107"/>
                </a:lnTo>
                <a:lnTo>
                  <a:pt x="92" y="105"/>
                </a:lnTo>
                <a:lnTo>
                  <a:pt x="90" y="105"/>
                </a:lnTo>
                <a:lnTo>
                  <a:pt x="88" y="103"/>
                </a:lnTo>
                <a:lnTo>
                  <a:pt x="88" y="101"/>
                </a:lnTo>
                <a:lnTo>
                  <a:pt x="86" y="101"/>
                </a:lnTo>
                <a:lnTo>
                  <a:pt x="84" y="101"/>
                </a:lnTo>
                <a:lnTo>
                  <a:pt x="84" y="99"/>
                </a:lnTo>
                <a:lnTo>
                  <a:pt x="82" y="97"/>
                </a:lnTo>
                <a:lnTo>
                  <a:pt x="82" y="95"/>
                </a:lnTo>
                <a:lnTo>
                  <a:pt x="80" y="95"/>
                </a:lnTo>
                <a:lnTo>
                  <a:pt x="78" y="95"/>
                </a:lnTo>
                <a:lnTo>
                  <a:pt x="76" y="93"/>
                </a:lnTo>
                <a:lnTo>
                  <a:pt x="74" y="95"/>
                </a:lnTo>
                <a:lnTo>
                  <a:pt x="74" y="93"/>
                </a:lnTo>
                <a:lnTo>
                  <a:pt x="74" y="91"/>
                </a:lnTo>
                <a:lnTo>
                  <a:pt x="72" y="89"/>
                </a:lnTo>
                <a:lnTo>
                  <a:pt x="70" y="87"/>
                </a:lnTo>
                <a:lnTo>
                  <a:pt x="68" y="87"/>
                </a:lnTo>
                <a:lnTo>
                  <a:pt x="68" y="85"/>
                </a:lnTo>
                <a:lnTo>
                  <a:pt x="66" y="83"/>
                </a:lnTo>
                <a:lnTo>
                  <a:pt x="64" y="83"/>
                </a:lnTo>
                <a:lnTo>
                  <a:pt x="64" y="81"/>
                </a:lnTo>
                <a:lnTo>
                  <a:pt x="64" y="79"/>
                </a:lnTo>
                <a:lnTo>
                  <a:pt x="64" y="77"/>
                </a:lnTo>
                <a:lnTo>
                  <a:pt x="62" y="75"/>
                </a:lnTo>
                <a:lnTo>
                  <a:pt x="60" y="73"/>
                </a:lnTo>
                <a:lnTo>
                  <a:pt x="60" y="71"/>
                </a:lnTo>
                <a:lnTo>
                  <a:pt x="60" y="69"/>
                </a:lnTo>
                <a:lnTo>
                  <a:pt x="60" y="67"/>
                </a:lnTo>
                <a:lnTo>
                  <a:pt x="60" y="65"/>
                </a:lnTo>
                <a:lnTo>
                  <a:pt x="58" y="65"/>
                </a:lnTo>
                <a:lnTo>
                  <a:pt x="58" y="63"/>
                </a:lnTo>
                <a:lnTo>
                  <a:pt x="56" y="61"/>
                </a:lnTo>
                <a:lnTo>
                  <a:pt x="54" y="61"/>
                </a:lnTo>
                <a:lnTo>
                  <a:pt x="54" y="59"/>
                </a:lnTo>
                <a:lnTo>
                  <a:pt x="52" y="59"/>
                </a:lnTo>
                <a:lnTo>
                  <a:pt x="50" y="59"/>
                </a:lnTo>
                <a:lnTo>
                  <a:pt x="48" y="59"/>
                </a:lnTo>
                <a:lnTo>
                  <a:pt x="46" y="57"/>
                </a:lnTo>
                <a:lnTo>
                  <a:pt x="44" y="57"/>
                </a:lnTo>
                <a:lnTo>
                  <a:pt x="44" y="56"/>
                </a:lnTo>
                <a:lnTo>
                  <a:pt x="42" y="56"/>
                </a:lnTo>
                <a:lnTo>
                  <a:pt x="40" y="54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2" y="54"/>
                </a:lnTo>
                <a:lnTo>
                  <a:pt x="30" y="56"/>
                </a:lnTo>
                <a:lnTo>
                  <a:pt x="28" y="57"/>
                </a:lnTo>
                <a:lnTo>
                  <a:pt x="26" y="59"/>
                </a:lnTo>
                <a:lnTo>
                  <a:pt x="26" y="61"/>
                </a:lnTo>
                <a:lnTo>
                  <a:pt x="24" y="63"/>
                </a:lnTo>
                <a:lnTo>
                  <a:pt x="22" y="63"/>
                </a:lnTo>
                <a:lnTo>
                  <a:pt x="20" y="65"/>
                </a:lnTo>
                <a:lnTo>
                  <a:pt x="18" y="65"/>
                </a:lnTo>
                <a:lnTo>
                  <a:pt x="16" y="65"/>
                </a:lnTo>
                <a:lnTo>
                  <a:pt x="14" y="65"/>
                </a:lnTo>
                <a:lnTo>
                  <a:pt x="14" y="63"/>
                </a:lnTo>
                <a:lnTo>
                  <a:pt x="16" y="61"/>
                </a:lnTo>
                <a:lnTo>
                  <a:pt x="16" y="59"/>
                </a:lnTo>
                <a:lnTo>
                  <a:pt x="16" y="57"/>
                </a:lnTo>
                <a:lnTo>
                  <a:pt x="14" y="57"/>
                </a:lnTo>
                <a:lnTo>
                  <a:pt x="12" y="59"/>
                </a:lnTo>
                <a:lnTo>
                  <a:pt x="10" y="57"/>
                </a:lnTo>
                <a:lnTo>
                  <a:pt x="8" y="57"/>
                </a:lnTo>
                <a:lnTo>
                  <a:pt x="6" y="57"/>
                </a:lnTo>
                <a:lnTo>
                  <a:pt x="4" y="56"/>
                </a:lnTo>
                <a:lnTo>
                  <a:pt x="4" y="54"/>
                </a:lnTo>
                <a:lnTo>
                  <a:pt x="2" y="52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6"/>
                </a:lnTo>
                <a:lnTo>
                  <a:pt x="4" y="44"/>
                </a:lnTo>
                <a:lnTo>
                  <a:pt x="2" y="44"/>
                </a:lnTo>
                <a:lnTo>
                  <a:pt x="2" y="42"/>
                </a:lnTo>
                <a:lnTo>
                  <a:pt x="0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1" name="Freeform 2415">
            <a:extLst>
              <a:ext uri="{FF2B5EF4-FFF2-40B4-BE49-F238E27FC236}">
                <a16:creationId xmlns:a16="http://schemas.microsoft.com/office/drawing/2014/main" id="{FEBFF010-F0E8-4C7C-905E-967EAF2B07EB}"/>
              </a:ext>
            </a:extLst>
          </p:cNvPr>
          <p:cNvSpPr>
            <a:spLocks/>
          </p:cNvSpPr>
          <p:nvPr/>
        </p:nvSpPr>
        <p:spPr bwMode="auto">
          <a:xfrm>
            <a:off x="4565653" y="2676524"/>
            <a:ext cx="85725" cy="50800"/>
          </a:xfrm>
          <a:custGeom>
            <a:avLst/>
            <a:gdLst>
              <a:gd name="T0" fmla="*/ 15120938 w 54"/>
              <a:gd name="T1" fmla="*/ 35282188 h 32"/>
              <a:gd name="T2" fmla="*/ 5040313 w 54"/>
              <a:gd name="T3" fmla="*/ 35282188 h 32"/>
              <a:gd name="T4" fmla="*/ 0 w 54"/>
              <a:gd name="T5" fmla="*/ 25201563 h 32"/>
              <a:gd name="T6" fmla="*/ 5040313 w 54"/>
              <a:gd name="T7" fmla="*/ 15120938 h 32"/>
              <a:gd name="T8" fmla="*/ 10080625 w 54"/>
              <a:gd name="T9" fmla="*/ 10080625 h 32"/>
              <a:gd name="T10" fmla="*/ 15120938 w 54"/>
              <a:gd name="T11" fmla="*/ 10080625 h 32"/>
              <a:gd name="T12" fmla="*/ 25201563 w 54"/>
              <a:gd name="T13" fmla="*/ 15120938 h 32"/>
              <a:gd name="T14" fmla="*/ 30241875 w 54"/>
              <a:gd name="T15" fmla="*/ 5040313 h 32"/>
              <a:gd name="T16" fmla="*/ 40322500 w 54"/>
              <a:gd name="T17" fmla="*/ 5040313 h 32"/>
              <a:gd name="T18" fmla="*/ 50403125 w 54"/>
              <a:gd name="T19" fmla="*/ 15120938 h 32"/>
              <a:gd name="T20" fmla="*/ 60483750 w 54"/>
              <a:gd name="T21" fmla="*/ 15120938 h 32"/>
              <a:gd name="T22" fmla="*/ 65524063 w 54"/>
              <a:gd name="T23" fmla="*/ 15120938 h 32"/>
              <a:gd name="T24" fmla="*/ 80645000 w 54"/>
              <a:gd name="T25" fmla="*/ 15120938 h 32"/>
              <a:gd name="T26" fmla="*/ 90725625 w 54"/>
              <a:gd name="T27" fmla="*/ 15120938 h 32"/>
              <a:gd name="T28" fmla="*/ 95765938 w 54"/>
              <a:gd name="T29" fmla="*/ 10080625 h 32"/>
              <a:gd name="T30" fmla="*/ 105846563 w 54"/>
              <a:gd name="T31" fmla="*/ 5040313 h 32"/>
              <a:gd name="T32" fmla="*/ 115927188 w 54"/>
              <a:gd name="T33" fmla="*/ 10080625 h 32"/>
              <a:gd name="T34" fmla="*/ 126007813 w 54"/>
              <a:gd name="T35" fmla="*/ 5040313 h 32"/>
              <a:gd name="T36" fmla="*/ 136088438 w 54"/>
              <a:gd name="T37" fmla="*/ 0 h 32"/>
              <a:gd name="T38" fmla="*/ 136088438 w 54"/>
              <a:gd name="T39" fmla="*/ 5040313 h 32"/>
              <a:gd name="T40" fmla="*/ 131048125 w 54"/>
              <a:gd name="T41" fmla="*/ 15120938 h 32"/>
              <a:gd name="T42" fmla="*/ 126007813 w 54"/>
              <a:gd name="T43" fmla="*/ 25201563 h 32"/>
              <a:gd name="T44" fmla="*/ 120967500 w 54"/>
              <a:gd name="T45" fmla="*/ 30241875 h 32"/>
              <a:gd name="T46" fmla="*/ 115927188 w 54"/>
              <a:gd name="T47" fmla="*/ 40322500 h 32"/>
              <a:gd name="T48" fmla="*/ 115927188 w 54"/>
              <a:gd name="T49" fmla="*/ 45362813 h 32"/>
              <a:gd name="T50" fmla="*/ 120967500 w 54"/>
              <a:gd name="T51" fmla="*/ 50403125 h 32"/>
              <a:gd name="T52" fmla="*/ 120967500 w 54"/>
              <a:gd name="T53" fmla="*/ 60483750 h 32"/>
              <a:gd name="T54" fmla="*/ 120967500 w 54"/>
              <a:gd name="T55" fmla="*/ 70564375 h 32"/>
              <a:gd name="T56" fmla="*/ 115927188 w 54"/>
              <a:gd name="T57" fmla="*/ 75604688 h 32"/>
              <a:gd name="T58" fmla="*/ 110886875 w 54"/>
              <a:gd name="T59" fmla="*/ 80645000 h 32"/>
              <a:gd name="T60" fmla="*/ 105846563 w 54"/>
              <a:gd name="T61" fmla="*/ 80645000 h 32"/>
              <a:gd name="T62" fmla="*/ 100806250 w 54"/>
              <a:gd name="T63" fmla="*/ 80645000 h 32"/>
              <a:gd name="T64" fmla="*/ 90725625 w 54"/>
              <a:gd name="T65" fmla="*/ 80645000 h 32"/>
              <a:gd name="T66" fmla="*/ 85685313 w 54"/>
              <a:gd name="T67" fmla="*/ 70564375 h 32"/>
              <a:gd name="T68" fmla="*/ 80645000 w 54"/>
              <a:gd name="T69" fmla="*/ 65524063 h 32"/>
              <a:gd name="T70" fmla="*/ 70564375 w 54"/>
              <a:gd name="T71" fmla="*/ 60483750 h 32"/>
              <a:gd name="T72" fmla="*/ 65524063 w 54"/>
              <a:gd name="T73" fmla="*/ 60483750 h 32"/>
              <a:gd name="T74" fmla="*/ 55443438 w 54"/>
              <a:gd name="T75" fmla="*/ 60483750 h 32"/>
              <a:gd name="T76" fmla="*/ 50403125 w 54"/>
              <a:gd name="T77" fmla="*/ 50403125 h 32"/>
              <a:gd name="T78" fmla="*/ 40322500 w 54"/>
              <a:gd name="T79" fmla="*/ 50403125 h 32"/>
              <a:gd name="T80" fmla="*/ 35282188 w 54"/>
              <a:gd name="T81" fmla="*/ 40322500 h 32"/>
              <a:gd name="T82" fmla="*/ 25201563 w 54"/>
              <a:gd name="T83" fmla="*/ 40322500 h 32"/>
              <a:gd name="T84" fmla="*/ 20161250 w 54"/>
              <a:gd name="T85" fmla="*/ 35282188 h 3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4" h="32">
                <a:moveTo>
                  <a:pt x="8" y="14"/>
                </a:move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4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4"/>
                </a:lnTo>
                <a:lnTo>
                  <a:pt x="48" y="2"/>
                </a:lnTo>
                <a:lnTo>
                  <a:pt x="50" y="2"/>
                </a:lnTo>
                <a:lnTo>
                  <a:pt x="52" y="0"/>
                </a:lnTo>
                <a:lnTo>
                  <a:pt x="54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50" y="10"/>
                </a:lnTo>
                <a:lnTo>
                  <a:pt x="48" y="10"/>
                </a:lnTo>
                <a:lnTo>
                  <a:pt x="48" y="12"/>
                </a:lnTo>
                <a:lnTo>
                  <a:pt x="48" y="14"/>
                </a:lnTo>
                <a:lnTo>
                  <a:pt x="46" y="16"/>
                </a:lnTo>
                <a:lnTo>
                  <a:pt x="46" y="18"/>
                </a:lnTo>
                <a:lnTo>
                  <a:pt x="46" y="20"/>
                </a:lnTo>
                <a:lnTo>
                  <a:pt x="48" y="20"/>
                </a:lnTo>
                <a:lnTo>
                  <a:pt x="48" y="22"/>
                </a:lnTo>
                <a:lnTo>
                  <a:pt x="48" y="24"/>
                </a:lnTo>
                <a:lnTo>
                  <a:pt x="50" y="26"/>
                </a:lnTo>
                <a:lnTo>
                  <a:pt x="48" y="28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0"/>
                </a:lnTo>
                <a:lnTo>
                  <a:pt x="34" y="28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8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2" name="Freeform 2416">
            <a:extLst>
              <a:ext uri="{FF2B5EF4-FFF2-40B4-BE49-F238E27FC236}">
                <a16:creationId xmlns:a16="http://schemas.microsoft.com/office/drawing/2014/main" id="{4AE01EED-6BB7-4534-800C-51B4034AF0C6}"/>
              </a:ext>
            </a:extLst>
          </p:cNvPr>
          <p:cNvSpPr>
            <a:spLocks/>
          </p:cNvSpPr>
          <p:nvPr/>
        </p:nvSpPr>
        <p:spPr bwMode="auto">
          <a:xfrm>
            <a:off x="4565653" y="2676524"/>
            <a:ext cx="85725" cy="50800"/>
          </a:xfrm>
          <a:custGeom>
            <a:avLst/>
            <a:gdLst>
              <a:gd name="T0" fmla="*/ 15120938 w 54"/>
              <a:gd name="T1" fmla="*/ 35282188 h 32"/>
              <a:gd name="T2" fmla="*/ 5040313 w 54"/>
              <a:gd name="T3" fmla="*/ 35282188 h 32"/>
              <a:gd name="T4" fmla="*/ 0 w 54"/>
              <a:gd name="T5" fmla="*/ 25201563 h 32"/>
              <a:gd name="T6" fmla="*/ 5040313 w 54"/>
              <a:gd name="T7" fmla="*/ 15120938 h 32"/>
              <a:gd name="T8" fmla="*/ 10080625 w 54"/>
              <a:gd name="T9" fmla="*/ 10080625 h 32"/>
              <a:gd name="T10" fmla="*/ 15120938 w 54"/>
              <a:gd name="T11" fmla="*/ 10080625 h 32"/>
              <a:gd name="T12" fmla="*/ 25201563 w 54"/>
              <a:gd name="T13" fmla="*/ 15120938 h 32"/>
              <a:gd name="T14" fmla="*/ 30241875 w 54"/>
              <a:gd name="T15" fmla="*/ 5040313 h 32"/>
              <a:gd name="T16" fmla="*/ 40322500 w 54"/>
              <a:gd name="T17" fmla="*/ 5040313 h 32"/>
              <a:gd name="T18" fmla="*/ 50403125 w 54"/>
              <a:gd name="T19" fmla="*/ 15120938 h 32"/>
              <a:gd name="T20" fmla="*/ 60483750 w 54"/>
              <a:gd name="T21" fmla="*/ 15120938 h 32"/>
              <a:gd name="T22" fmla="*/ 65524063 w 54"/>
              <a:gd name="T23" fmla="*/ 15120938 h 32"/>
              <a:gd name="T24" fmla="*/ 80645000 w 54"/>
              <a:gd name="T25" fmla="*/ 15120938 h 32"/>
              <a:gd name="T26" fmla="*/ 90725625 w 54"/>
              <a:gd name="T27" fmla="*/ 15120938 h 32"/>
              <a:gd name="T28" fmla="*/ 95765938 w 54"/>
              <a:gd name="T29" fmla="*/ 10080625 h 32"/>
              <a:gd name="T30" fmla="*/ 105846563 w 54"/>
              <a:gd name="T31" fmla="*/ 5040313 h 32"/>
              <a:gd name="T32" fmla="*/ 115927188 w 54"/>
              <a:gd name="T33" fmla="*/ 10080625 h 32"/>
              <a:gd name="T34" fmla="*/ 126007813 w 54"/>
              <a:gd name="T35" fmla="*/ 5040313 h 32"/>
              <a:gd name="T36" fmla="*/ 136088438 w 54"/>
              <a:gd name="T37" fmla="*/ 0 h 32"/>
              <a:gd name="T38" fmla="*/ 136088438 w 54"/>
              <a:gd name="T39" fmla="*/ 5040313 h 32"/>
              <a:gd name="T40" fmla="*/ 131048125 w 54"/>
              <a:gd name="T41" fmla="*/ 15120938 h 32"/>
              <a:gd name="T42" fmla="*/ 126007813 w 54"/>
              <a:gd name="T43" fmla="*/ 25201563 h 32"/>
              <a:gd name="T44" fmla="*/ 120967500 w 54"/>
              <a:gd name="T45" fmla="*/ 30241875 h 32"/>
              <a:gd name="T46" fmla="*/ 115927188 w 54"/>
              <a:gd name="T47" fmla="*/ 40322500 h 32"/>
              <a:gd name="T48" fmla="*/ 115927188 w 54"/>
              <a:gd name="T49" fmla="*/ 45362813 h 32"/>
              <a:gd name="T50" fmla="*/ 120967500 w 54"/>
              <a:gd name="T51" fmla="*/ 50403125 h 32"/>
              <a:gd name="T52" fmla="*/ 120967500 w 54"/>
              <a:gd name="T53" fmla="*/ 60483750 h 32"/>
              <a:gd name="T54" fmla="*/ 120967500 w 54"/>
              <a:gd name="T55" fmla="*/ 70564375 h 32"/>
              <a:gd name="T56" fmla="*/ 115927188 w 54"/>
              <a:gd name="T57" fmla="*/ 75604688 h 32"/>
              <a:gd name="T58" fmla="*/ 110886875 w 54"/>
              <a:gd name="T59" fmla="*/ 80645000 h 32"/>
              <a:gd name="T60" fmla="*/ 105846563 w 54"/>
              <a:gd name="T61" fmla="*/ 80645000 h 32"/>
              <a:gd name="T62" fmla="*/ 100806250 w 54"/>
              <a:gd name="T63" fmla="*/ 80645000 h 32"/>
              <a:gd name="T64" fmla="*/ 90725625 w 54"/>
              <a:gd name="T65" fmla="*/ 80645000 h 32"/>
              <a:gd name="T66" fmla="*/ 85685313 w 54"/>
              <a:gd name="T67" fmla="*/ 70564375 h 32"/>
              <a:gd name="T68" fmla="*/ 80645000 w 54"/>
              <a:gd name="T69" fmla="*/ 65524063 h 32"/>
              <a:gd name="T70" fmla="*/ 70564375 w 54"/>
              <a:gd name="T71" fmla="*/ 60483750 h 32"/>
              <a:gd name="T72" fmla="*/ 65524063 w 54"/>
              <a:gd name="T73" fmla="*/ 60483750 h 32"/>
              <a:gd name="T74" fmla="*/ 55443438 w 54"/>
              <a:gd name="T75" fmla="*/ 60483750 h 32"/>
              <a:gd name="T76" fmla="*/ 50403125 w 54"/>
              <a:gd name="T77" fmla="*/ 50403125 h 32"/>
              <a:gd name="T78" fmla="*/ 40322500 w 54"/>
              <a:gd name="T79" fmla="*/ 50403125 h 32"/>
              <a:gd name="T80" fmla="*/ 35282188 w 54"/>
              <a:gd name="T81" fmla="*/ 40322500 h 32"/>
              <a:gd name="T82" fmla="*/ 25201563 w 54"/>
              <a:gd name="T83" fmla="*/ 40322500 h 32"/>
              <a:gd name="T84" fmla="*/ 20161250 w 54"/>
              <a:gd name="T85" fmla="*/ 35282188 h 3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4" h="32">
                <a:moveTo>
                  <a:pt x="8" y="14"/>
                </a:move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4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4"/>
                </a:lnTo>
                <a:lnTo>
                  <a:pt x="48" y="2"/>
                </a:lnTo>
                <a:lnTo>
                  <a:pt x="50" y="2"/>
                </a:lnTo>
                <a:lnTo>
                  <a:pt x="52" y="0"/>
                </a:lnTo>
                <a:lnTo>
                  <a:pt x="54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50" y="10"/>
                </a:lnTo>
                <a:lnTo>
                  <a:pt x="48" y="10"/>
                </a:lnTo>
                <a:lnTo>
                  <a:pt x="48" y="12"/>
                </a:lnTo>
                <a:lnTo>
                  <a:pt x="48" y="14"/>
                </a:lnTo>
                <a:lnTo>
                  <a:pt x="46" y="16"/>
                </a:lnTo>
                <a:lnTo>
                  <a:pt x="46" y="18"/>
                </a:lnTo>
                <a:lnTo>
                  <a:pt x="46" y="20"/>
                </a:lnTo>
                <a:lnTo>
                  <a:pt x="48" y="20"/>
                </a:lnTo>
                <a:lnTo>
                  <a:pt x="48" y="22"/>
                </a:lnTo>
                <a:lnTo>
                  <a:pt x="48" y="24"/>
                </a:lnTo>
                <a:lnTo>
                  <a:pt x="50" y="26"/>
                </a:lnTo>
                <a:lnTo>
                  <a:pt x="48" y="28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0"/>
                </a:lnTo>
                <a:lnTo>
                  <a:pt x="34" y="28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8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3" name="Freeform 2417">
            <a:extLst>
              <a:ext uri="{FF2B5EF4-FFF2-40B4-BE49-F238E27FC236}">
                <a16:creationId xmlns:a16="http://schemas.microsoft.com/office/drawing/2014/main" id="{A379550B-A5EE-4593-8416-B2A4987F2A49}"/>
              </a:ext>
            </a:extLst>
          </p:cNvPr>
          <p:cNvSpPr>
            <a:spLocks/>
          </p:cNvSpPr>
          <p:nvPr/>
        </p:nvSpPr>
        <p:spPr bwMode="auto">
          <a:xfrm>
            <a:off x="4733928" y="2132014"/>
            <a:ext cx="79375" cy="28575"/>
          </a:xfrm>
          <a:custGeom>
            <a:avLst/>
            <a:gdLst>
              <a:gd name="T0" fmla="*/ 5040313 w 50"/>
              <a:gd name="T1" fmla="*/ 35282188 h 18"/>
              <a:gd name="T2" fmla="*/ 10080625 w 50"/>
              <a:gd name="T3" fmla="*/ 30241875 h 18"/>
              <a:gd name="T4" fmla="*/ 15120938 w 50"/>
              <a:gd name="T5" fmla="*/ 20161250 h 18"/>
              <a:gd name="T6" fmla="*/ 15120938 w 50"/>
              <a:gd name="T7" fmla="*/ 15120938 h 18"/>
              <a:gd name="T8" fmla="*/ 25201563 w 50"/>
              <a:gd name="T9" fmla="*/ 15120938 h 18"/>
              <a:gd name="T10" fmla="*/ 30241875 w 50"/>
              <a:gd name="T11" fmla="*/ 15120938 h 18"/>
              <a:gd name="T12" fmla="*/ 40322500 w 50"/>
              <a:gd name="T13" fmla="*/ 10080625 h 18"/>
              <a:gd name="T14" fmla="*/ 50403125 w 50"/>
              <a:gd name="T15" fmla="*/ 0 h 18"/>
              <a:gd name="T16" fmla="*/ 50403125 w 50"/>
              <a:gd name="T17" fmla="*/ 0 h 18"/>
              <a:gd name="T18" fmla="*/ 40322500 w 50"/>
              <a:gd name="T19" fmla="*/ 10080625 h 18"/>
              <a:gd name="T20" fmla="*/ 35282188 w 50"/>
              <a:gd name="T21" fmla="*/ 15120938 h 18"/>
              <a:gd name="T22" fmla="*/ 50403125 w 50"/>
              <a:gd name="T23" fmla="*/ 20161250 h 18"/>
              <a:gd name="T24" fmla="*/ 55443438 w 50"/>
              <a:gd name="T25" fmla="*/ 20161250 h 18"/>
              <a:gd name="T26" fmla="*/ 60483750 w 50"/>
              <a:gd name="T27" fmla="*/ 10080625 h 18"/>
              <a:gd name="T28" fmla="*/ 60483750 w 50"/>
              <a:gd name="T29" fmla="*/ 0 h 18"/>
              <a:gd name="T30" fmla="*/ 65524063 w 50"/>
              <a:gd name="T31" fmla="*/ 0 h 18"/>
              <a:gd name="T32" fmla="*/ 75604688 w 50"/>
              <a:gd name="T33" fmla="*/ 5040313 h 18"/>
              <a:gd name="T34" fmla="*/ 85685313 w 50"/>
              <a:gd name="T35" fmla="*/ 5040313 h 18"/>
              <a:gd name="T36" fmla="*/ 90725625 w 50"/>
              <a:gd name="T37" fmla="*/ 10080625 h 18"/>
              <a:gd name="T38" fmla="*/ 100806250 w 50"/>
              <a:gd name="T39" fmla="*/ 10080625 h 18"/>
              <a:gd name="T40" fmla="*/ 110886875 w 50"/>
              <a:gd name="T41" fmla="*/ 10080625 h 18"/>
              <a:gd name="T42" fmla="*/ 115927188 w 50"/>
              <a:gd name="T43" fmla="*/ 10080625 h 18"/>
              <a:gd name="T44" fmla="*/ 120967500 w 50"/>
              <a:gd name="T45" fmla="*/ 15120938 h 18"/>
              <a:gd name="T46" fmla="*/ 126007813 w 50"/>
              <a:gd name="T47" fmla="*/ 20161250 h 18"/>
              <a:gd name="T48" fmla="*/ 120967500 w 50"/>
              <a:gd name="T49" fmla="*/ 30241875 h 18"/>
              <a:gd name="T50" fmla="*/ 120967500 w 50"/>
              <a:gd name="T51" fmla="*/ 35282188 h 18"/>
              <a:gd name="T52" fmla="*/ 120967500 w 50"/>
              <a:gd name="T53" fmla="*/ 40322500 h 18"/>
              <a:gd name="T54" fmla="*/ 126007813 w 50"/>
              <a:gd name="T55" fmla="*/ 45362813 h 18"/>
              <a:gd name="T56" fmla="*/ 115927188 w 50"/>
              <a:gd name="T57" fmla="*/ 45362813 h 18"/>
              <a:gd name="T58" fmla="*/ 105846563 w 50"/>
              <a:gd name="T59" fmla="*/ 45362813 h 18"/>
              <a:gd name="T60" fmla="*/ 95765938 w 50"/>
              <a:gd name="T61" fmla="*/ 45362813 h 18"/>
              <a:gd name="T62" fmla="*/ 60483750 w 50"/>
              <a:gd name="T63" fmla="*/ 45362813 h 18"/>
              <a:gd name="T64" fmla="*/ 55443438 w 50"/>
              <a:gd name="T65" fmla="*/ 45362813 h 18"/>
              <a:gd name="T66" fmla="*/ 40322500 w 50"/>
              <a:gd name="T67" fmla="*/ 45362813 h 18"/>
              <a:gd name="T68" fmla="*/ 30241875 w 50"/>
              <a:gd name="T69" fmla="*/ 45362813 h 18"/>
              <a:gd name="T70" fmla="*/ 25201563 w 50"/>
              <a:gd name="T71" fmla="*/ 40322500 h 18"/>
              <a:gd name="T72" fmla="*/ 20161250 w 50"/>
              <a:gd name="T73" fmla="*/ 40322500 h 18"/>
              <a:gd name="T74" fmla="*/ 10080625 w 50"/>
              <a:gd name="T75" fmla="*/ 40322500 h 18"/>
              <a:gd name="T76" fmla="*/ 10080625 w 50"/>
              <a:gd name="T77" fmla="*/ 40322500 h 18"/>
              <a:gd name="T78" fmla="*/ 15120938 w 50"/>
              <a:gd name="T79" fmla="*/ 40322500 h 18"/>
              <a:gd name="T80" fmla="*/ 15120938 w 50"/>
              <a:gd name="T81" fmla="*/ 35282188 h 18"/>
              <a:gd name="T82" fmla="*/ 25201563 w 50"/>
              <a:gd name="T83" fmla="*/ 30241875 h 18"/>
              <a:gd name="T84" fmla="*/ 25201563 w 50"/>
              <a:gd name="T85" fmla="*/ 30241875 h 18"/>
              <a:gd name="T86" fmla="*/ 15120938 w 50"/>
              <a:gd name="T87" fmla="*/ 25201563 h 18"/>
              <a:gd name="T88" fmla="*/ 10080625 w 50"/>
              <a:gd name="T89" fmla="*/ 30241875 h 18"/>
              <a:gd name="T90" fmla="*/ 5040313 w 50"/>
              <a:gd name="T91" fmla="*/ 35282188 h 18"/>
              <a:gd name="T92" fmla="*/ 0 w 50"/>
              <a:gd name="T93" fmla="*/ 40322500 h 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0" h="18">
                <a:moveTo>
                  <a:pt x="0" y="16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4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6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4" y="4"/>
                </a:lnTo>
                <a:lnTo>
                  <a:pt x="24" y="2"/>
                </a:lnTo>
                <a:lnTo>
                  <a:pt x="24" y="0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48" y="10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50" y="18"/>
                </a:lnTo>
                <a:lnTo>
                  <a:pt x="48" y="18"/>
                </a:lnTo>
                <a:lnTo>
                  <a:pt x="46" y="18"/>
                </a:lnTo>
                <a:lnTo>
                  <a:pt x="44" y="18"/>
                </a:lnTo>
                <a:lnTo>
                  <a:pt x="42" y="18"/>
                </a:lnTo>
                <a:lnTo>
                  <a:pt x="38" y="18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18" y="18"/>
                </a:lnTo>
                <a:lnTo>
                  <a:pt x="16" y="18"/>
                </a:lnTo>
                <a:lnTo>
                  <a:pt x="12" y="18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4" name="Freeform 2418">
            <a:extLst>
              <a:ext uri="{FF2B5EF4-FFF2-40B4-BE49-F238E27FC236}">
                <a16:creationId xmlns:a16="http://schemas.microsoft.com/office/drawing/2014/main" id="{3701CBA9-D466-42F0-9D1A-4A82A65DF18E}"/>
              </a:ext>
            </a:extLst>
          </p:cNvPr>
          <p:cNvSpPr>
            <a:spLocks/>
          </p:cNvSpPr>
          <p:nvPr/>
        </p:nvSpPr>
        <p:spPr bwMode="auto">
          <a:xfrm>
            <a:off x="4733928" y="2132014"/>
            <a:ext cx="79375" cy="28575"/>
          </a:xfrm>
          <a:custGeom>
            <a:avLst/>
            <a:gdLst>
              <a:gd name="T0" fmla="*/ 5040313 w 50"/>
              <a:gd name="T1" fmla="*/ 35282188 h 18"/>
              <a:gd name="T2" fmla="*/ 10080625 w 50"/>
              <a:gd name="T3" fmla="*/ 30241875 h 18"/>
              <a:gd name="T4" fmla="*/ 15120938 w 50"/>
              <a:gd name="T5" fmla="*/ 20161250 h 18"/>
              <a:gd name="T6" fmla="*/ 15120938 w 50"/>
              <a:gd name="T7" fmla="*/ 15120938 h 18"/>
              <a:gd name="T8" fmla="*/ 25201563 w 50"/>
              <a:gd name="T9" fmla="*/ 15120938 h 18"/>
              <a:gd name="T10" fmla="*/ 30241875 w 50"/>
              <a:gd name="T11" fmla="*/ 15120938 h 18"/>
              <a:gd name="T12" fmla="*/ 40322500 w 50"/>
              <a:gd name="T13" fmla="*/ 10080625 h 18"/>
              <a:gd name="T14" fmla="*/ 50403125 w 50"/>
              <a:gd name="T15" fmla="*/ 0 h 18"/>
              <a:gd name="T16" fmla="*/ 50403125 w 50"/>
              <a:gd name="T17" fmla="*/ 0 h 18"/>
              <a:gd name="T18" fmla="*/ 40322500 w 50"/>
              <a:gd name="T19" fmla="*/ 10080625 h 18"/>
              <a:gd name="T20" fmla="*/ 35282188 w 50"/>
              <a:gd name="T21" fmla="*/ 15120938 h 18"/>
              <a:gd name="T22" fmla="*/ 50403125 w 50"/>
              <a:gd name="T23" fmla="*/ 20161250 h 18"/>
              <a:gd name="T24" fmla="*/ 55443438 w 50"/>
              <a:gd name="T25" fmla="*/ 20161250 h 18"/>
              <a:gd name="T26" fmla="*/ 60483750 w 50"/>
              <a:gd name="T27" fmla="*/ 10080625 h 18"/>
              <a:gd name="T28" fmla="*/ 60483750 w 50"/>
              <a:gd name="T29" fmla="*/ 0 h 18"/>
              <a:gd name="T30" fmla="*/ 65524063 w 50"/>
              <a:gd name="T31" fmla="*/ 0 h 18"/>
              <a:gd name="T32" fmla="*/ 75604688 w 50"/>
              <a:gd name="T33" fmla="*/ 5040313 h 18"/>
              <a:gd name="T34" fmla="*/ 85685313 w 50"/>
              <a:gd name="T35" fmla="*/ 5040313 h 18"/>
              <a:gd name="T36" fmla="*/ 90725625 w 50"/>
              <a:gd name="T37" fmla="*/ 10080625 h 18"/>
              <a:gd name="T38" fmla="*/ 100806250 w 50"/>
              <a:gd name="T39" fmla="*/ 10080625 h 18"/>
              <a:gd name="T40" fmla="*/ 110886875 w 50"/>
              <a:gd name="T41" fmla="*/ 10080625 h 18"/>
              <a:gd name="T42" fmla="*/ 115927188 w 50"/>
              <a:gd name="T43" fmla="*/ 10080625 h 18"/>
              <a:gd name="T44" fmla="*/ 120967500 w 50"/>
              <a:gd name="T45" fmla="*/ 15120938 h 18"/>
              <a:gd name="T46" fmla="*/ 126007813 w 50"/>
              <a:gd name="T47" fmla="*/ 20161250 h 18"/>
              <a:gd name="T48" fmla="*/ 120967500 w 50"/>
              <a:gd name="T49" fmla="*/ 30241875 h 18"/>
              <a:gd name="T50" fmla="*/ 120967500 w 50"/>
              <a:gd name="T51" fmla="*/ 35282188 h 18"/>
              <a:gd name="T52" fmla="*/ 120967500 w 50"/>
              <a:gd name="T53" fmla="*/ 40322500 h 18"/>
              <a:gd name="T54" fmla="*/ 126007813 w 50"/>
              <a:gd name="T55" fmla="*/ 45362813 h 18"/>
              <a:gd name="T56" fmla="*/ 115927188 w 50"/>
              <a:gd name="T57" fmla="*/ 45362813 h 18"/>
              <a:gd name="T58" fmla="*/ 105846563 w 50"/>
              <a:gd name="T59" fmla="*/ 45362813 h 18"/>
              <a:gd name="T60" fmla="*/ 95765938 w 50"/>
              <a:gd name="T61" fmla="*/ 45362813 h 18"/>
              <a:gd name="T62" fmla="*/ 60483750 w 50"/>
              <a:gd name="T63" fmla="*/ 45362813 h 18"/>
              <a:gd name="T64" fmla="*/ 55443438 w 50"/>
              <a:gd name="T65" fmla="*/ 45362813 h 18"/>
              <a:gd name="T66" fmla="*/ 40322500 w 50"/>
              <a:gd name="T67" fmla="*/ 45362813 h 18"/>
              <a:gd name="T68" fmla="*/ 30241875 w 50"/>
              <a:gd name="T69" fmla="*/ 45362813 h 18"/>
              <a:gd name="T70" fmla="*/ 25201563 w 50"/>
              <a:gd name="T71" fmla="*/ 40322500 h 18"/>
              <a:gd name="T72" fmla="*/ 20161250 w 50"/>
              <a:gd name="T73" fmla="*/ 40322500 h 18"/>
              <a:gd name="T74" fmla="*/ 10080625 w 50"/>
              <a:gd name="T75" fmla="*/ 40322500 h 18"/>
              <a:gd name="T76" fmla="*/ 10080625 w 50"/>
              <a:gd name="T77" fmla="*/ 40322500 h 18"/>
              <a:gd name="T78" fmla="*/ 15120938 w 50"/>
              <a:gd name="T79" fmla="*/ 40322500 h 18"/>
              <a:gd name="T80" fmla="*/ 15120938 w 50"/>
              <a:gd name="T81" fmla="*/ 35282188 h 18"/>
              <a:gd name="T82" fmla="*/ 25201563 w 50"/>
              <a:gd name="T83" fmla="*/ 30241875 h 18"/>
              <a:gd name="T84" fmla="*/ 25201563 w 50"/>
              <a:gd name="T85" fmla="*/ 30241875 h 18"/>
              <a:gd name="T86" fmla="*/ 15120938 w 50"/>
              <a:gd name="T87" fmla="*/ 25201563 h 18"/>
              <a:gd name="T88" fmla="*/ 10080625 w 50"/>
              <a:gd name="T89" fmla="*/ 30241875 h 18"/>
              <a:gd name="T90" fmla="*/ 5040313 w 50"/>
              <a:gd name="T91" fmla="*/ 35282188 h 18"/>
              <a:gd name="T92" fmla="*/ 0 w 50"/>
              <a:gd name="T93" fmla="*/ 40322500 h 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0" h="18">
                <a:moveTo>
                  <a:pt x="0" y="16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4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6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4" y="4"/>
                </a:lnTo>
                <a:lnTo>
                  <a:pt x="24" y="2"/>
                </a:lnTo>
                <a:lnTo>
                  <a:pt x="24" y="0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48" y="10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50" y="18"/>
                </a:lnTo>
                <a:lnTo>
                  <a:pt x="48" y="18"/>
                </a:lnTo>
                <a:lnTo>
                  <a:pt x="46" y="18"/>
                </a:lnTo>
                <a:lnTo>
                  <a:pt x="44" y="18"/>
                </a:lnTo>
                <a:lnTo>
                  <a:pt x="42" y="18"/>
                </a:lnTo>
                <a:lnTo>
                  <a:pt x="38" y="18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18" y="18"/>
                </a:lnTo>
                <a:lnTo>
                  <a:pt x="16" y="18"/>
                </a:lnTo>
                <a:lnTo>
                  <a:pt x="12" y="18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5" name="Freeform 2419">
            <a:extLst>
              <a:ext uri="{FF2B5EF4-FFF2-40B4-BE49-F238E27FC236}">
                <a16:creationId xmlns:a16="http://schemas.microsoft.com/office/drawing/2014/main" id="{B2903A1E-C450-4E60-AFEA-8C9358555498}"/>
              </a:ext>
            </a:extLst>
          </p:cNvPr>
          <p:cNvSpPr>
            <a:spLocks/>
          </p:cNvSpPr>
          <p:nvPr/>
        </p:nvSpPr>
        <p:spPr bwMode="auto">
          <a:xfrm>
            <a:off x="4762503" y="2046289"/>
            <a:ext cx="174625" cy="73025"/>
          </a:xfrm>
          <a:custGeom>
            <a:avLst/>
            <a:gdLst>
              <a:gd name="T0" fmla="*/ 5040313 w 110"/>
              <a:gd name="T1" fmla="*/ 75604688 h 46"/>
              <a:gd name="T2" fmla="*/ 5040313 w 110"/>
              <a:gd name="T3" fmla="*/ 65524063 h 46"/>
              <a:gd name="T4" fmla="*/ 10080625 w 110"/>
              <a:gd name="T5" fmla="*/ 55443438 h 46"/>
              <a:gd name="T6" fmla="*/ 15120938 w 110"/>
              <a:gd name="T7" fmla="*/ 40322500 h 46"/>
              <a:gd name="T8" fmla="*/ 25201563 w 110"/>
              <a:gd name="T9" fmla="*/ 25201563 h 46"/>
              <a:gd name="T10" fmla="*/ 35282188 w 110"/>
              <a:gd name="T11" fmla="*/ 20161250 h 46"/>
              <a:gd name="T12" fmla="*/ 45362813 w 110"/>
              <a:gd name="T13" fmla="*/ 20161250 h 46"/>
              <a:gd name="T14" fmla="*/ 60483750 w 110"/>
              <a:gd name="T15" fmla="*/ 20161250 h 46"/>
              <a:gd name="T16" fmla="*/ 75604688 w 110"/>
              <a:gd name="T17" fmla="*/ 30241875 h 46"/>
              <a:gd name="T18" fmla="*/ 90725625 w 110"/>
              <a:gd name="T19" fmla="*/ 50403125 h 46"/>
              <a:gd name="T20" fmla="*/ 105846563 w 110"/>
              <a:gd name="T21" fmla="*/ 55443438 h 46"/>
              <a:gd name="T22" fmla="*/ 115927188 w 110"/>
              <a:gd name="T23" fmla="*/ 45362813 h 46"/>
              <a:gd name="T24" fmla="*/ 131048125 w 110"/>
              <a:gd name="T25" fmla="*/ 40322500 h 46"/>
              <a:gd name="T26" fmla="*/ 126007813 w 110"/>
              <a:gd name="T27" fmla="*/ 25201563 h 46"/>
              <a:gd name="T28" fmla="*/ 120967500 w 110"/>
              <a:gd name="T29" fmla="*/ 10080625 h 46"/>
              <a:gd name="T30" fmla="*/ 126007813 w 110"/>
              <a:gd name="T31" fmla="*/ 10080625 h 46"/>
              <a:gd name="T32" fmla="*/ 136088438 w 110"/>
              <a:gd name="T33" fmla="*/ 0 h 46"/>
              <a:gd name="T34" fmla="*/ 151209375 w 110"/>
              <a:gd name="T35" fmla="*/ 0 h 46"/>
              <a:gd name="T36" fmla="*/ 161290000 w 110"/>
              <a:gd name="T37" fmla="*/ 0 h 46"/>
              <a:gd name="T38" fmla="*/ 176410938 w 110"/>
              <a:gd name="T39" fmla="*/ 5040313 h 46"/>
              <a:gd name="T40" fmla="*/ 186491563 w 110"/>
              <a:gd name="T41" fmla="*/ 15120938 h 46"/>
              <a:gd name="T42" fmla="*/ 196572188 w 110"/>
              <a:gd name="T43" fmla="*/ 20161250 h 46"/>
              <a:gd name="T44" fmla="*/ 211693125 w 110"/>
              <a:gd name="T45" fmla="*/ 25201563 h 46"/>
              <a:gd name="T46" fmla="*/ 221773750 w 110"/>
              <a:gd name="T47" fmla="*/ 20161250 h 46"/>
              <a:gd name="T48" fmla="*/ 231854375 w 110"/>
              <a:gd name="T49" fmla="*/ 25201563 h 46"/>
              <a:gd name="T50" fmla="*/ 241935000 w 110"/>
              <a:gd name="T51" fmla="*/ 25201563 h 46"/>
              <a:gd name="T52" fmla="*/ 257055938 w 110"/>
              <a:gd name="T53" fmla="*/ 35282188 h 46"/>
              <a:gd name="T54" fmla="*/ 257055938 w 110"/>
              <a:gd name="T55" fmla="*/ 45362813 h 46"/>
              <a:gd name="T56" fmla="*/ 257055938 w 110"/>
              <a:gd name="T57" fmla="*/ 55443438 h 46"/>
              <a:gd name="T58" fmla="*/ 262096250 w 110"/>
              <a:gd name="T59" fmla="*/ 55443438 h 46"/>
              <a:gd name="T60" fmla="*/ 267136563 w 110"/>
              <a:gd name="T61" fmla="*/ 65524063 h 46"/>
              <a:gd name="T62" fmla="*/ 272176875 w 110"/>
              <a:gd name="T63" fmla="*/ 70564375 h 46"/>
              <a:gd name="T64" fmla="*/ 277217188 w 110"/>
              <a:gd name="T65" fmla="*/ 80645000 h 46"/>
              <a:gd name="T66" fmla="*/ 277217188 w 110"/>
              <a:gd name="T67" fmla="*/ 90725625 h 46"/>
              <a:gd name="T68" fmla="*/ 267136563 w 110"/>
              <a:gd name="T69" fmla="*/ 100806250 h 46"/>
              <a:gd name="T70" fmla="*/ 257055938 w 110"/>
              <a:gd name="T71" fmla="*/ 110886875 h 46"/>
              <a:gd name="T72" fmla="*/ 246975313 w 110"/>
              <a:gd name="T73" fmla="*/ 110886875 h 46"/>
              <a:gd name="T74" fmla="*/ 236894688 w 110"/>
              <a:gd name="T75" fmla="*/ 105846563 h 46"/>
              <a:gd name="T76" fmla="*/ 226814063 w 110"/>
              <a:gd name="T77" fmla="*/ 115927188 h 46"/>
              <a:gd name="T78" fmla="*/ 221773750 w 110"/>
              <a:gd name="T79" fmla="*/ 115927188 h 46"/>
              <a:gd name="T80" fmla="*/ 211693125 w 110"/>
              <a:gd name="T81" fmla="*/ 115927188 h 46"/>
              <a:gd name="T82" fmla="*/ 196572188 w 110"/>
              <a:gd name="T83" fmla="*/ 100806250 h 46"/>
              <a:gd name="T84" fmla="*/ 191531875 w 110"/>
              <a:gd name="T85" fmla="*/ 100806250 h 46"/>
              <a:gd name="T86" fmla="*/ 176410938 w 110"/>
              <a:gd name="T87" fmla="*/ 90725625 h 46"/>
              <a:gd name="T88" fmla="*/ 166330313 w 110"/>
              <a:gd name="T89" fmla="*/ 90725625 h 46"/>
              <a:gd name="T90" fmla="*/ 156249688 w 110"/>
              <a:gd name="T91" fmla="*/ 85685313 h 46"/>
              <a:gd name="T92" fmla="*/ 146169063 w 110"/>
              <a:gd name="T93" fmla="*/ 80645000 h 46"/>
              <a:gd name="T94" fmla="*/ 136088438 w 110"/>
              <a:gd name="T95" fmla="*/ 85685313 h 46"/>
              <a:gd name="T96" fmla="*/ 120967500 w 110"/>
              <a:gd name="T97" fmla="*/ 85685313 h 46"/>
              <a:gd name="T98" fmla="*/ 110886875 w 110"/>
              <a:gd name="T99" fmla="*/ 85685313 h 46"/>
              <a:gd name="T100" fmla="*/ 100806250 w 110"/>
              <a:gd name="T101" fmla="*/ 85685313 h 46"/>
              <a:gd name="T102" fmla="*/ 85685313 w 110"/>
              <a:gd name="T103" fmla="*/ 80645000 h 46"/>
              <a:gd name="T104" fmla="*/ 75604688 w 110"/>
              <a:gd name="T105" fmla="*/ 80645000 h 46"/>
              <a:gd name="T106" fmla="*/ 65524063 w 110"/>
              <a:gd name="T107" fmla="*/ 80645000 h 46"/>
              <a:gd name="T108" fmla="*/ 45362813 w 110"/>
              <a:gd name="T109" fmla="*/ 80645000 h 46"/>
              <a:gd name="T110" fmla="*/ 35282188 w 110"/>
              <a:gd name="T111" fmla="*/ 80645000 h 46"/>
              <a:gd name="T112" fmla="*/ 20161250 w 110"/>
              <a:gd name="T113" fmla="*/ 85685313 h 46"/>
              <a:gd name="T114" fmla="*/ 15120938 w 110"/>
              <a:gd name="T115" fmla="*/ 90725625 h 46"/>
              <a:gd name="T116" fmla="*/ 5040313 w 110"/>
              <a:gd name="T117" fmla="*/ 95765938 h 46"/>
              <a:gd name="T118" fmla="*/ 0 w 110"/>
              <a:gd name="T119" fmla="*/ 80645000 h 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46">
                <a:moveTo>
                  <a:pt x="2" y="30"/>
                </a:move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30" y="12"/>
                </a:lnTo>
                <a:lnTo>
                  <a:pt x="32" y="14"/>
                </a:lnTo>
                <a:lnTo>
                  <a:pt x="34" y="18"/>
                </a:lnTo>
                <a:lnTo>
                  <a:pt x="36" y="20"/>
                </a:lnTo>
                <a:lnTo>
                  <a:pt x="38" y="20"/>
                </a:lnTo>
                <a:lnTo>
                  <a:pt x="40" y="20"/>
                </a:lnTo>
                <a:lnTo>
                  <a:pt x="42" y="22"/>
                </a:lnTo>
                <a:lnTo>
                  <a:pt x="44" y="20"/>
                </a:lnTo>
                <a:lnTo>
                  <a:pt x="46" y="18"/>
                </a:lnTo>
                <a:lnTo>
                  <a:pt x="48" y="18"/>
                </a:lnTo>
                <a:lnTo>
                  <a:pt x="50" y="16"/>
                </a:lnTo>
                <a:lnTo>
                  <a:pt x="52" y="16"/>
                </a:lnTo>
                <a:lnTo>
                  <a:pt x="50" y="14"/>
                </a:lnTo>
                <a:lnTo>
                  <a:pt x="50" y="12"/>
                </a:lnTo>
                <a:lnTo>
                  <a:pt x="50" y="10"/>
                </a:lnTo>
                <a:lnTo>
                  <a:pt x="50" y="8"/>
                </a:lnTo>
                <a:lnTo>
                  <a:pt x="48" y="6"/>
                </a:lnTo>
                <a:lnTo>
                  <a:pt x="48" y="4"/>
                </a:lnTo>
                <a:lnTo>
                  <a:pt x="50" y="4"/>
                </a:lnTo>
                <a:lnTo>
                  <a:pt x="52" y="2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6" y="6"/>
                </a:lnTo>
                <a:lnTo>
                  <a:pt x="78" y="8"/>
                </a:lnTo>
                <a:lnTo>
                  <a:pt x="80" y="10"/>
                </a:lnTo>
                <a:lnTo>
                  <a:pt x="82" y="10"/>
                </a:lnTo>
                <a:lnTo>
                  <a:pt x="84" y="10"/>
                </a:lnTo>
                <a:lnTo>
                  <a:pt x="86" y="10"/>
                </a:lnTo>
                <a:lnTo>
                  <a:pt x="88" y="8"/>
                </a:lnTo>
                <a:lnTo>
                  <a:pt x="90" y="8"/>
                </a:lnTo>
                <a:lnTo>
                  <a:pt x="90" y="10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8" y="12"/>
                </a:lnTo>
                <a:lnTo>
                  <a:pt x="100" y="12"/>
                </a:lnTo>
                <a:lnTo>
                  <a:pt x="102" y="14"/>
                </a:lnTo>
                <a:lnTo>
                  <a:pt x="102" y="16"/>
                </a:lnTo>
                <a:lnTo>
                  <a:pt x="102" y="18"/>
                </a:lnTo>
                <a:lnTo>
                  <a:pt x="102" y="20"/>
                </a:lnTo>
                <a:lnTo>
                  <a:pt x="102" y="22"/>
                </a:lnTo>
                <a:lnTo>
                  <a:pt x="100" y="22"/>
                </a:lnTo>
                <a:lnTo>
                  <a:pt x="102" y="22"/>
                </a:lnTo>
                <a:lnTo>
                  <a:pt x="104" y="22"/>
                </a:lnTo>
                <a:lnTo>
                  <a:pt x="106" y="24"/>
                </a:lnTo>
                <a:lnTo>
                  <a:pt x="104" y="26"/>
                </a:lnTo>
                <a:lnTo>
                  <a:pt x="106" y="26"/>
                </a:lnTo>
                <a:lnTo>
                  <a:pt x="106" y="28"/>
                </a:lnTo>
                <a:lnTo>
                  <a:pt x="108" y="28"/>
                </a:lnTo>
                <a:lnTo>
                  <a:pt x="110" y="30"/>
                </a:lnTo>
                <a:lnTo>
                  <a:pt x="110" y="32"/>
                </a:lnTo>
                <a:lnTo>
                  <a:pt x="110" y="34"/>
                </a:lnTo>
                <a:lnTo>
                  <a:pt x="110" y="36"/>
                </a:lnTo>
                <a:lnTo>
                  <a:pt x="108" y="38"/>
                </a:lnTo>
                <a:lnTo>
                  <a:pt x="106" y="38"/>
                </a:lnTo>
                <a:lnTo>
                  <a:pt x="106" y="40"/>
                </a:lnTo>
                <a:lnTo>
                  <a:pt x="104" y="42"/>
                </a:lnTo>
                <a:lnTo>
                  <a:pt x="102" y="42"/>
                </a:lnTo>
                <a:lnTo>
                  <a:pt x="102" y="44"/>
                </a:lnTo>
                <a:lnTo>
                  <a:pt x="100" y="44"/>
                </a:lnTo>
                <a:lnTo>
                  <a:pt x="98" y="44"/>
                </a:lnTo>
                <a:lnTo>
                  <a:pt x="96" y="44"/>
                </a:lnTo>
                <a:lnTo>
                  <a:pt x="94" y="42"/>
                </a:lnTo>
                <a:lnTo>
                  <a:pt x="92" y="44"/>
                </a:lnTo>
                <a:lnTo>
                  <a:pt x="90" y="46"/>
                </a:lnTo>
                <a:lnTo>
                  <a:pt x="88" y="46"/>
                </a:lnTo>
                <a:lnTo>
                  <a:pt x="86" y="46"/>
                </a:lnTo>
                <a:lnTo>
                  <a:pt x="84" y="46"/>
                </a:lnTo>
                <a:lnTo>
                  <a:pt x="82" y="44"/>
                </a:lnTo>
                <a:lnTo>
                  <a:pt x="80" y="42"/>
                </a:lnTo>
                <a:lnTo>
                  <a:pt x="78" y="40"/>
                </a:lnTo>
                <a:lnTo>
                  <a:pt x="76" y="40"/>
                </a:lnTo>
                <a:lnTo>
                  <a:pt x="74" y="38"/>
                </a:lnTo>
                <a:lnTo>
                  <a:pt x="72" y="36"/>
                </a:lnTo>
                <a:lnTo>
                  <a:pt x="70" y="36"/>
                </a:lnTo>
                <a:lnTo>
                  <a:pt x="68" y="36"/>
                </a:lnTo>
                <a:lnTo>
                  <a:pt x="66" y="36"/>
                </a:lnTo>
                <a:lnTo>
                  <a:pt x="64" y="36"/>
                </a:lnTo>
                <a:lnTo>
                  <a:pt x="62" y="34"/>
                </a:lnTo>
                <a:lnTo>
                  <a:pt x="62" y="32"/>
                </a:lnTo>
                <a:lnTo>
                  <a:pt x="60" y="32"/>
                </a:lnTo>
                <a:lnTo>
                  <a:pt x="58" y="32"/>
                </a:lnTo>
                <a:lnTo>
                  <a:pt x="56" y="32"/>
                </a:lnTo>
                <a:lnTo>
                  <a:pt x="56" y="34"/>
                </a:lnTo>
                <a:lnTo>
                  <a:pt x="54" y="34"/>
                </a:lnTo>
                <a:lnTo>
                  <a:pt x="52" y="34"/>
                </a:lnTo>
                <a:lnTo>
                  <a:pt x="50" y="34"/>
                </a:lnTo>
                <a:lnTo>
                  <a:pt x="48" y="34"/>
                </a:lnTo>
                <a:lnTo>
                  <a:pt x="46" y="34"/>
                </a:lnTo>
                <a:lnTo>
                  <a:pt x="44" y="34"/>
                </a:lnTo>
                <a:lnTo>
                  <a:pt x="42" y="32"/>
                </a:lnTo>
                <a:lnTo>
                  <a:pt x="40" y="34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4"/>
                </a:lnTo>
                <a:lnTo>
                  <a:pt x="32" y="32"/>
                </a:lnTo>
                <a:lnTo>
                  <a:pt x="30" y="32"/>
                </a:lnTo>
                <a:lnTo>
                  <a:pt x="28" y="32"/>
                </a:lnTo>
                <a:lnTo>
                  <a:pt x="26" y="32"/>
                </a:lnTo>
                <a:lnTo>
                  <a:pt x="24" y="32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4" y="32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8" y="36"/>
                </a:lnTo>
                <a:lnTo>
                  <a:pt x="6" y="36"/>
                </a:lnTo>
                <a:lnTo>
                  <a:pt x="4" y="38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2"/>
                </a:lnTo>
                <a:lnTo>
                  <a:pt x="2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6" name="Freeform 2420">
            <a:extLst>
              <a:ext uri="{FF2B5EF4-FFF2-40B4-BE49-F238E27FC236}">
                <a16:creationId xmlns:a16="http://schemas.microsoft.com/office/drawing/2014/main" id="{0D244C46-7057-44F8-94D2-330F5F401ACA}"/>
              </a:ext>
            </a:extLst>
          </p:cNvPr>
          <p:cNvSpPr>
            <a:spLocks/>
          </p:cNvSpPr>
          <p:nvPr/>
        </p:nvSpPr>
        <p:spPr bwMode="auto">
          <a:xfrm>
            <a:off x="4762503" y="2046289"/>
            <a:ext cx="174625" cy="73025"/>
          </a:xfrm>
          <a:custGeom>
            <a:avLst/>
            <a:gdLst>
              <a:gd name="T0" fmla="*/ 5040313 w 110"/>
              <a:gd name="T1" fmla="*/ 75604688 h 46"/>
              <a:gd name="T2" fmla="*/ 5040313 w 110"/>
              <a:gd name="T3" fmla="*/ 65524063 h 46"/>
              <a:gd name="T4" fmla="*/ 10080625 w 110"/>
              <a:gd name="T5" fmla="*/ 55443438 h 46"/>
              <a:gd name="T6" fmla="*/ 15120938 w 110"/>
              <a:gd name="T7" fmla="*/ 40322500 h 46"/>
              <a:gd name="T8" fmla="*/ 25201563 w 110"/>
              <a:gd name="T9" fmla="*/ 25201563 h 46"/>
              <a:gd name="T10" fmla="*/ 35282188 w 110"/>
              <a:gd name="T11" fmla="*/ 20161250 h 46"/>
              <a:gd name="T12" fmla="*/ 45362813 w 110"/>
              <a:gd name="T13" fmla="*/ 20161250 h 46"/>
              <a:gd name="T14" fmla="*/ 60483750 w 110"/>
              <a:gd name="T15" fmla="*/ 20161250 h 46"/>
              <a:gd name="T16" fmla="*/ 75604688 w 110"/>
              <a:gd name="T17" fmla="*/ 30241875 h 46"/>
              <a:gd name="T18" fmla="*/ 90725625 w 110"/>
              <a:gd name="T19" fmla="*/ 50403125 h 46"/>
              <a:gd name="T20" fmla="*/ 105846563 w 110"/>
              <a:gd name="T21" fmla="*/ 55443438 h 46"/>
              <a:gd name="T22" fmla="*/ 115927188 w 110"/>
              <a:gd name="T23" fmla="*/ 45362813 h 46"/>
              <a:gd name="T24" fmla="*/ 131048125 w 110"/>
              <a:gd name="T25" fmla="*/ 40322500 h 46"/>
              <a:gd name="T26" fmla="*/ 126007813 w 110"/>
              <a:gd name="T27" fmla="*/ 25201563 h 46"/>
              <a:gd name="T28" fmla="*/ 120967500 w 110"/>
              <a:gd name="T29" fmla="*/ 10080625 h 46"/>
              <a:gd name="T30" fmla="*/ 126007813 w 110"/>
              <a:gd name="T31" fmla="*/ 10080625 h 46"/>
              <a:gd name="T32" fmla="*/ 136088438 w 110"/>
              <a:gd name="T33" fmla="*/ 0 h 46"/>
              <a:gd name="T34" fmla="*/ 151209375 w 110"/>
              <a:gd name="T35" fmla="*/ 0 h 46"/>
              <a:gd name="T36" fmla="*/ 161290000 w 110"/>
              <a:gd name="T37" fmla="*/ 0 h 46"/>
              <a:gd name="T38" fmla="*/ 176410938 w 110"/>
              <a:gd name="T39" fmla="*/ 5040313 h 46"/>
              <a:gd name="T40" fmla="*/ 186491563 w 110"/>
              <a:gd name="T41" fmla="*/ 15120938 h 46"/>
              <a:gd name="T42" fmla="*/ 196572188 w 110"/>
              <a:gd name="T43" fmla="*/ 20161250 h 46"/>
              <a:gd name="T44" fmla="*/ 211693125 w 110"/>
              <a:gd name="T45" fmla="*/ 25201563 h 46"/>
              <a:gd name="T46" fmla="*/ 221773750 w 110"/>
              <a:gd name="T47" fmla="*/ 20161250 h 46"/>
              <a:gd name="T48" fmla="*/ 231854375 w 110"/>
              <a:gd name="T49" fmla="*/ 25201563 h 46"/>
              <a:gd name="T50" fmla="*/ 241935000 w 110"/>
              <a:gd name="T51" fmla="*/ 25201563 h 46"/>
              <a:gd name="T52" fmla="*/ 257055938 w 110"/>
              <a:gd name="T53" fmla="*/ 35282188 h 46"/>
              <a:gd name="T54" fmla="*/ 257055938 w 110"/>
              <a:gd name="T55" fmla="*/ 45362813 h 46"/>
              <a:gd name="T56" fmla="*/ 257055938 w 110"/>
              <a:gd name="T57" fmla="*/ 55443438 h 46"/>
              <a:gd name="T58" fmla="*/ 262096250 w 110"/>
              <a:gd name="T59" fmla="*/ 55443438 h 46"/>
              <a:gd name="T60" fmla="*/ 267136563 w 110"/>
              <a:gd name="T61" fmla="*/ 65524063 h 46"/>
              <a:gd name="T62" fmla="*/ 272176875 w 110"/>
              <a:gd name="T63" fmla="*/ 70564375 h 46"/>
              <a:gd name="T64" fmla="*/ 277217188 w 110"/>
              <a:gd name="T65" fmla="*/ 80645000 h 46"/>
              <a:gd name="T66" fmla="*/ 277217188 w 110"/>
              <a:gd name="T67" fmla="*/ 90725625 h 46"/>
              <a:gd name="T68" fmla="*/ 267136563 w 110"/>
              <a:gd name="T69" fmla="*/ 100806250 h 46"/>
              <a:gd name="T70" fmla="*/ 257055938 w 110"/>
              <a:gd name="T71" fmla="*/ 110886875 h 46"/>
              <a:gd name="T72" fmla="*/ 246975313 w 110"/>
              <a:gd name="T73" fmla="*/ 110886875 h 46"/>
              <a:gd name="T74" fmla="*/ 236894688 w 110"/>
              <a:gd name="T75" fmla="*/ 105846563 h 46"/>
              <a:gd name="T76" fmla="*/ 226814063 w 110"/>
              <a:gd name="T77" fmla="*/ 115927188 h 46"/>
              <a:gd name="T78" fmla="*/ 221773750 w 110"/>
              <a:gd name="T79" fmla="*/ 115927188 h 46"/>
              <a:gd name="T80" fmla="*/ 211693125 w 110"/>
              <a:gd name="T81" fmla="*/ 115927188 h 46"/>
              <a:gd name="T82" fmla="*/ 196572188 w 110"/>
              <a:gd name="T83" fmla="*/ 100806250 h 46"/>
              <a:gd name="T84" fmla="*/ 191531875 w 110"/>
              <a:gd name="T85" fmla="*/ 100806250 h 46"/>
              <a:gd name="T86" fmla="*/ 176410938 w 110"/>
              <a:gd name="T87" fmla="*/ 90725625 h 46"/>
              <a:gd name="T88" fmla="*/ 166330313 w 110"/>
              <a:gd name="T89" fmla="*/ 90725625 h 46"/>
              <a:gd name="T90" fmla="*/ 156249688 w 110"/>
              <a:gd name="T91" fmla="*/ 85685313 h 46"/>
              <a:gd name="T92" fmla="*/ 146169063 w 110"/>
              <a:gd name="T93" fmla="*/ 80645000 h 46"/>
              <a:gd name="T94" fmla="*/ 136088438 w 110"/>
              <a:gd name="T95" fmla="*/ 85685313 h 46"/>
              <a:gd name="T96" fmla="*/ 120967500 w 110"/>
              <a:gd name="T97" fmla="*/ 85685313 h 46"/>
              <a:gd name="T98" fmla="*/ 110886875 w 110"/>
              <a:gd name="T99" fmla="*/ 85685313 h 46"/>
              <a:gd name="T100" fmla="*/ 100806250 w 110"/>
              <a:gd name="T101" fmla="*/ 85685313 h 46"/>
              <a:gd name="T102" fmla="*/ 85685313 w 110"/>
              <a:gd name="T103" fmla="*/ 80645000 h 46"/>
              <a:gd name="T104" fmla="*/ 75604688 w 110"/>
              <a:gd name="T105" fmla="*/ 80645000 h 46"/>
              <a:gd name="T106" fmla="*/ 65524063 w 110"/>
              <a:gd name="T107" fmla="*/ 80645000 h 46"/>
              <a:gd name="T108" fmla="*/ 45362813 w 110"/>
              <a:gd name="T109" fmla="*/ 80645000 h 46"/>
              <a:gd name="T110" fmla="*/ 35282188 w 110"/>
              <a:gd name="T111" fmla="*/ 80645000 h 46"/>
              <a:gd name="T112" fmla="*/ 20161250 w 110"/>
              <a:gd name="T113" fmla="*/ 85685313 h 46"/>
              <a:gd name="T114" fmla="*/ 15120938 w 110"/>
              <a:gd name="T115" fmla="*/ 90725625 h 46"/>
              <a:gd name="T116" fmla="*/ 5040313 w 110"/>
              <a:gd name="T117" fmla="*/ 95765938 h 46"/>
              <a:gd name="T118" fmla="*/ 0 w 110"/>
              <a:gd name="T119" fmla="*/ 80645000 h 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46">
                <a:moveTo>
                  <a:pt x="2" y="30"/>
                </a:move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30" y="12"/>
                </a:lnTo>
                <a:lnTo>
                  <a:pt x="32" y="14"/>
                </a:lnTo>
                <a:lnTo>
                  <a:pt x="34" y="18"/>
                </a:lnTo>
                <a:lnTo>
                  <a:pt x="36" y="20"/>
                </a:lnTo>
                <a:lnTo>
                  <a:pt x="38" y="20"/>
                </a:lnTo>
                <a:lnTo>
                  <a:pt x="40" y="20"/>
                </a:lnTo>
                <a:lnTo>
                  <a:pt x="42" y="22"/>
                </a:lnTo>
                <a:lnTo>
                  <a:pt x="44" y="20"/>
                </a:lnTo>
                <a:lnTo>
                  <a:pt x="46" y="18"/>
                </a:lnTo>
                <a:lnTo>
                  <a:pt x="48" y="18"/>
                </a:lnTo>
                <a:lnTo>
                  <a:pt x="50" y="16"/>
                </a:lnTo>
                <a:lnTo>
                  <a:pt x="52" y="16"/>
                </a:lnTo>
                <a:lnTo>
                  <a:pt x="50" y="14"/>
                </a:lnTo>
                <a:lnTo>
                  <a:pt x="50" y="12"/>
                </a:lnTo>
                <a:lnTo>
                  <a:pt x="50" y="10"/>
                </a:lnTo>
                <a:lnTo>
                  <a:pt x="50" y="8"/>
                </a:lnTo>
                <a:lnTo>
                  <a:pt x="48" y="6"/>
                </a:lnTo>
                <a:lnTo>
                  <a:pt x="48" y="4"/>
                </a:lnTo>
                <a:lnTo>
                  <a:pt x="50" y="4"/>
                </a:lnTo>
                <a:lnTo>
                  <a:pt x="52" y="2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6" y="6"/>
                </a:lnTo>
                <a:lnTo>
                  <a:pt x="78" y="8"/>
                </a:lnTo>
                <a:lnTo>
                  <a:pt x="80" y="10"/>
                </a:lnTo>
                <a:lnTo>
                  <a:pt x="82" y="10"/>
                </a:lnTo>
                <a:lnTo>
                  <a:pt x="84" y="10"/>
                </a:lnTo>
                <a:lnTo>
                  <a:pt x="86" y="10"/>
                </a:lnTo>
                <a:lnTo>
                  <a:pt x="88" y="8"/>
                </a:lnTo>
                <a:lnTo>
                  <a:pt x="90" y="8"/>
                </a:lnTo>
                <a:lnTo>
                  <a:pt x="90" y="10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8" y="12"/>
                </a:lnTo>
                <a:lnTo>
                  <a:pt x="100" y="12"/>
                </a:lnTo>
                <a:lnTo>
                  <a:pt x="102" y="14"/>
                </a:lnTo>
                <a:lnTo>
                  <a:pt x="102" y="16"/>
                </a:lnTo>
                <a:lnTo>
                  <a:pt x="102" y="18"/>
                </a:lnTo>
                <a:lnTo>
                  <a:pt x="102" y="20"/>
                </a:lnTo>
                <a:lnTo>
                  <a:pt x="102" y="22"/>
                </a:lnTo>
                <a:lnTo>
                  <a:pt x="100" y="22"/>
                </a:lnTo>
                <a:lnTo>
                  <a:pt x="102" y="22"/>
                </a:lnTo>
                <a:lnTo>
                  <a:pt x="104" y="22"/>
                </a:lnTo>
                <a:lnTo>
                  <a:pt x="106" y="24"/>
                </a:lnTo>
                <a:lnTo>
                  <a:pt x="104" y="26"/>
                </a:lnTo>
                <a:lnTo>
                  <a:pt x="106" y="26"/>
                </a:lnTo>
                <a:lnTo>
                  <a:pt x="106" y="28"/>
                </a:lnTo>
                <a:lnTo>
                  <a:pt x="108" y="28"/>
                </a:lnTo>
                <a:lnTo>
                  <a:pt x="110" y="30"/>
                </a:lnTo>
                <a:lnTo>
                  <a:pt x="110" y="32"/>
                </a:lnTo>
                <a:lnTo>
                  <a:pt x="110" y="34"/>
                </a:lnTo>
                <a:lnTo>
                  <a:pt x="110" y="36"/>
                </a:lnTo>
                <a:lnTo>
                  <a:pt x="108" y="38"/>
                </a:lnTo>
                <a:lnTo>
                  <a:pt x="106" y="38"/>
                </a:lnTo>
                <a:lnTo>
                  <a:pt x="106" y="40"/>
                </a:lnTo>
                <a:lnTo>
                  <a:pt x="104" y="42"/>
                </a:lnTo>
                <a:lnTo>
                  <a:pt x="102" y="42"/>
                </a:lnTo>
                <a:lnTo>
                  <a:pt x="102" y="44"/>
                </a:lnTo>
                <a:lnTo>
                  <a:pt x="100" y="44"/>
                </a:lnTo>
                <a:lnTo>
                  <a:pt x="98" y="44"/>
                </a:lnTo>
                <a:lnTo>
                  <a:pt x="96" y="44"/>
                </a:lnTo>
                <a:lnTo>
                  <a:pt x="94" y="42"/>
                </a:lnTo>
                <a:lnTo>
                  <a:pt x="92" y="44"/>
                </a:lnTo>
                <a:lnTo>
                  <a:pt x="90" y="46"/>
                </a:lnTo>
                <a:lnTo>
                  <a:pt x="88" y="46"/>
                </a:lnTo>
                <a:lnTo>
                  <a:pt x="86" y="46"/>
                </a:lnTo>
                <a:lnTo>
                  <a:pt x="84" y="46"/>
                </a:lnTo>
                <a:lnTo>
                  <a:pt x="82" y="44"/>
                </a:lnTo>
                <a:lnTo>
                  <a:pt x="80" y="42"/>
                </a:lnTo>
                <a:lnTo>
                  <a:pt x="78" y="40"/>
                </a:lnTo>
                <a:lnTo>
                  <a:pt x="76" y="40"/>
                </a:lnTo>
                <a:lnTo>
                  <a:pt x="74" y="38"/>
                </a:lnTo>
                <a:lnTo>
                  <a:pt x="72" y="36"/>
                </a:lnTo>
                <a:lnTo>
                  <a:pt x="70" y="36"/>
                </a:lnTo>
                <a:lnTo>
                  <a:pt x="68" y="36"/>
                </a:lnTo>
                <a:lnTo>
                  <a:pt x="66" y="36"/>
                </a:lnTo>
                <a:lnTo>
                  <a:pt x="64" y="36"/>
                </a:lnTo>
                <a:lnTo>
                  <a:pt x="62" y="34"/>
                </a:lnTo>
                <a:lnTo>
                  <a:pt x="62" y="32"/>
                </a:lnTo>
                <a:lnTo>
                  <a:pt x="60" y="32"/>
                </a:lnTo>
                <a:lnTo>
                  <a:pt x="58" y="32"/>
                </a:lnTo>
                <a:lnTo>
                  <a:pt x="56" y="32"/>
                </a:lnTo>
                <a:lnTo>
                  <a:pt x="56" y="34"/>
                </a:lnTo>
                <a:lnTo>
                  <a:pt x="54" y="34"/>
                </a:lnTo>
                <a:lnTo>
                  <a:pt x="52" y="34"/>
                </a:lnTo>
                <a:lnTo>
                  <a:pt x="50" y="34"/>
                </a:lnTo>
                <a:lnTo>
                  <a:pt x="48" y="34"/>
                </a:lnTo>
                <a:lnTo>
                  <a:pt x="46" y="34"/>
                </a:lnTo>
                <a:lnTo>
                  <a:pt x="44" y="34"/>
                </a:lnTo>
                <a:lnTo>
                  <a:pt x="42" y="32"/>
                </a:lnTo>
                <a:lnTo>
                  <a:pt x="40" y="34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4"/>
                </a:lnTo>
                <a:lnTo>
                  <a:pt x="32" y="32"/>
                </a:lnTo>
                <a:lnTo>
                  <a:pt x="30" y="32"/>
                </a:lnTo>
                <a:lnTo>
                  <a:pt x="28" y="32"/>
                </a:lnTo>
                <a:lnTo>
                  <a:pt x="26" y="32"/>
                </a:lnTo>
                <a:lnTo>
                  <a:pt x="24" y="32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4" y="32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8" y="36"/>
                </a:lnTo>
                <a:lnTo>
                  <a:pt x="6" y="36"/>
                </a:lnTo>
                <a:lnTo>
                  <a:pt x="4" y="38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2"/>
                </a:lnTo>
                <a:lnTo>
                  <a:pt x="2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7" name="Freeform 2421">
            <a:extLst>
              <a:ext uri="{FF2B5EF4-FFF2-40B4-BE49-F238E27FC236}">
                <a16:creationId xmlns:a16="http://schemas.microsoft.com/office/drawing/2014/main" id="{50A14CE8-427A-4FD7-A403-017BD14F737A}"/>
              </a:ext>
            </a:extLst>
          </p:cNvPr>
          <p:cNvSpPr>
            <a:spLocks/>
          </p:cNvSpPr>
          <p:nvPr/>
        </p:nvSpPr>
        <p:spPr bwMode="auto">
          <a:xfrm>
            <a:off x="4432302" y="2708277"/>
            <a:ext cx="111125" cy="231775"/>
          </a:xfrm>
          <a:custGeom>
            <a:avLst/>
            <a:gdLst>
              <a:gd name="T0" fmla="*/ 5040313 w 70"/>
              <a:gd name="T1" fmla="*/ 161290000 h 146"/>
              <a:gd name="T2" fmla="*/ 15120938 w 70"/>
              <a:gd name="T3" fmla="*/ 151209375 h 146"/>
              <a:gd name="T4" fmla="*/ 25201563 w 70"/>
              <a:gd name="T5" fmla="*/ 146169063 h 146"/>
              <a:gd name="T6" fmla="*/ 30241875 w 70"/>
              <a:gd name="T7" fmla="*/ 131048125 h 146"/>
              <a:gd name="T8" fmla="*/ 35282188 w 70"/>
              <a:gd name="T9" fmla="*/ 110886875 h 146"/>
              <a:gd name="T10" fmla="*/ 35282188 w 70"/>
              <a:gd name="T11" fmla="*/ 100806250 h 146"/>
              <a:gd name="T12" fmla="*/ 35282188 w 70"/>
              <a:gd name="T13" fmla="*/ 90725625 h 146"/>
              <a:gd name="T14" fmla="*/ 35282188 w 70"/>
              <a:gd name="T15" fmla="*/ 70564375 h 146"/>
              <a:gd name="T16" fmla="*/ 35282188 w 70"/>
              <a:gd name="T17" fmla="*/ 55443438 h 146"/>
              <a:gd name="T18" fmla="*/ 35282188 w 70"/>
              <a:gd name="T19" fmla="*/ 45362813 h 146"/>
              <a:gd name="T20" fmla="*/ 35282188 w 70"/>
              <a:gd name="T21" fmla="*/ 35282188 h 146"/>
              <a:gd name="T22" fmla="*/ 45362813 w 70"/>
              <a:gd name="T23" fmla="*/ 20161250 h 146"/>
              <a:gd name="T24" fmla="*/ 60483750 w 70"/>
              <a:gd name="T25" fmla="*/ 15120938 h 146"/>
              <a:gd name="T26" fmla="*/ 75604688 w 70"/>
              <a:gd name="T27" fmla="*/ 5040313 h 146"/>
              <a:gd name="T28" fmla="*/ 90725625 w 70"/>
              <a:gd name="T29" fmla="*/ 0 h 146"/>
              <a:gd name="T30" fmla="*/ 100806250 w 70"/>
              <a:gd name="T31" fmla="*/ 5040313 h 146"/>
              <a:gd name="T32" fmla="*/ 100806250 w 70"/>
              <a:gd name="T33" fmla="*/ 5040313 h 146"/>
              <a:gd name="T34" fmla="*/ 115927188 w 70"/>
              <a:gd name="T35" fmla="*/ 10080625 h 146"/>
              <a:gd name="T36" fmla="*/ 120967500 w 70"/>
              <a:gd name="T37" fmla="*/ 20161250 h 146"/>
              <a:gd name="T38" fmla="*/ 120967500 w 70"/>
              <a:gd name="T39" fmla="*/ 25201563 h 146"/>
              <a:gd name="T40" fmla="*/ 126007813 w 70"/>
              <a:gd name="T41" fmla="*/ 30241875 h 146"/>
              <a:gd name="T42" fmla="*/ 146169063 w 70"/>
              <a:gd name="T43" fmla="*/ 20161250 h 146"/>
              <a:gd name="T44" fmla="*/ 156249688 w 70"/>
              <a:gd name="T45" fmla="*/ 25201563 h 146"/>
              <a:gd name="T46" fmla="*/ 141128750 w 70"/>
              <a:gd name="T47" fmla="*/ 40322500 h 146"/>
              <a:gd name="T48" fmla="*/ 131048125 w 70"/>
              <a:gd name="T49" fmla="*/ 50403125 h 146"/>
              <a:gd name="T50" fmla="*/ 131048125 w 70"/>
              <a:gd name="T51" fmla="*/ 70564375 h 146"/>
              <a:gd name="T52" fmla="*/ 141128750 w 70"/>
              <a:gd name="T53" fmla="*/ 80645000 h 146"/>
              <a:gd name="T54" fmla="*/ 151209375 w 70"/>
              <a:gd name="T55" fmla="*/ 90725625 h 146"/>
              <a:gd name="T56" fmla="*/ 156249688 w 70"/>
              <a:gd name="T57" fmla="*/ 110886875 h 146"/>
              <a:gd name="T58" fmla="*/ 146169063 w 70"/>
              <a:gd name="T59" fmla="*/ 126007813 h 146"/>
              <a:gd name="T60" fmla="*/ 136088438 w 70"/>
              <a:gd name="T61" fmla="*/ 141128750 h 146"/>
              <a:gd name="T62" fmla="*/ 120967500 w 70"/>
              <a:gd name="T63" fmla="*/ 151209375 h 146"/>
              <a:gd name="T64" fmla="*/ 105846563 w 70"/>
              <a:gd name="T65" fmla="*/ 166330313 h 146"/>
              <a:gd name="T66" fmla="*/ 115927188 w 70"/>
              <a:gd name="T67" fmla="*/ 181451250 h 146"/>
              <a:gd name="T68" fmla="*/ 131048125 w 70"/>
              <a:gd name="T69" fmla="*/ 191531875 h 146"/>
              <a:gd name="T70" fmla="*/ 141128750 w 70"/>
              <a:gd name="T71" fmla="*/ 201612500 h 146"/>
              <a:gd name="T72" fmla="*/ 151209375 w 70"/>
              <a:gd name="T73" fmla="*/ 191531875 h 146"/>
              <a:gd name="T74" fmla="*/ 156249688 w 70"/>
              <a:gd name="T75" fmla="*/ 206652813 h 146"/>
              <a:gd name="T76" fmla="*/ 166330313 w 70"/>
              <a:gd name="T77" fmla="*/ 211693125 h 146"/>
              <a:gd name="T78" fmla="*/ 176410938 w 70"/>
              <a:gd name="T79" fmla="*/ 221773750 h 146"/>
              <a:gd name="T80" fmla="*/ 171370625 w 70"/>
              <a:gd name="T81" fmla="*/ 231854375 h 146"/>
              <a:gd name="T82" fmla="*/ 176410938 w 70"/>
              <a:gd name="T83" fmla="*/ 246975313 h 146"/>
              <a:gd name="T84" fmla="*/ 171370625 w 70"/>
              <a:gd name="T85" fmla="*/ 262096250 h 146"/>
              <a:gd name="T86" fmla="*/ 151209375 w 70"/>
              <a:gd name="T87" fmla="*/ 267136563 h 146"/>
              <a:gd name="T88" fmla="*/ 141128750 w 70"/>
              <a:gd name="T89" fmla="*/ 277217188 h 146"/>
              <a:gd name="T90" fmla="*/ 131048125 w 70"/>
              <a:gd name="T91" fmla="*/ 292338125 h 146"/>
              <a:gd name="T92" fmla="*/ 120967500 w 70"/>
              <a:gd name="T93" fmla="*/ 297378438 h 146"/>
              <a:gd name="T94" fmla="*/ 115927188 w 70"/>
              <a:gd name="T95" fmla="*/ 312499375 h 146"/>
              <a:gd name="T96" fmla="*/ 120967500 w 70"/>
              <a:gd name="T97" fmla="*/ 332660625 h 146"/>
              <a:gd name="T98" fmla="*/ 110886875 w 70"/>
              <a:gd name="T99" fmla="*/ 347781563 h 146"/>
              <a:gd name="T100" fmla="*/ 100806250 w 70"/>
              <a:gd name="T101" fmla="*/ 362902500 h 146"/>
              <a:gd name="T102" fmla="*/ 85685313 w 70"/>
              <a:gd name="T103" fmla="*/ 367942813 h 146"/>
              <a:gd name="T104" fmla="*/ 85685313 w 70"/>
              <a:gd name="T105" fmla="*/ 352821875 h 146"/>
              <a:gd name="T106" fmla="*/ 80645000 w 70"/>
              <a:gd name="T107" fmla="*/ 332660625 h 146"/>
              <a:gd name="T108" fmla="*/ 75604688 w 70"/>
              <a:gd name="T109" fmla="*/ 312499375 h 146"/>
              <a:gd name="T110" fmla="*/ 70564375 w 70"/>
              <a:gd name="T111" fmla="*/ 292338125 h 146"/>
              <a:gd name="T112" fmla="*/ 65524063 w 70"/>
              <a:gd name="T113" fmla="*/ 277217188 h 146"/>
              <a:gd name="T114" fmla="*/ 40322500 w 70"/>
              <a:gd name="T115" fmla="*/ 257055938 h 146"/>
              <a:gd name="T116" fmla="*/ 35282188 w 70"/>
              <a:gd name="T117" fmla="*/ 241935000 h 146"/>
              <a:gd name="T118" fmla="*/ 25201563 w 70"/>
              <a:gd name="T119" fmla="*/ 221773750 h 146"/>
              <a:gd name="T120" fmla="*/ 10080625 w 70"/>
              <a:gd name="T121" fmla="*/ 211693125 h 146"/>
              <a:gd name="T122" fmla="*/ 0 w 70"/>
              <a:gd name="T123" fmla="*/ 191531875 h 146"/>
              <a:gd name="T124" fmla="*/ 0 w 70"/>
              <a:gd name="T125" fmla="*/ 176410938 h 1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" h="146">
                <a:moveTo>
                  <a:pt x="0" y="68"/>
                </a:moveTo>
                <a:lnTo>
                  <a:pt x="0" y="66"/>
                </a:lnTo>
                <a:lnTo>
                  <a:pt x="2" y="64"/>
                </a:lnTo>
                <a:lnTo>
                  <a:pt x="4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8"/>
                </a:lnTo>
                <a:lnTo>
                  <a:pt x="12" y="56"/>
                </a:lnTo>
                <a:lnTo>
                  <a:pt x="12" y="54"/>
                </a:lnTo>
                <a:lnTo>
                  <a:pt x="12" y="52"/>
                </a:lnTo>
                <a:lnTo>
                  <a:pt x="12" y="50"/>
                </a:lnTo>
                <a:lnTo>
                  <a:pt x="14" y="48"/>
                </a:lnTo>
                <a:lnTo>
                  <a:pt x="14" y="46"/>
                </a:lnTo>
                <a:lnTo>
                  <a:pt x="14" y="44"/>
                </a:lnTo>
                <a:lnTo>
                  <a:pt x="16" y="42"/>
                </a:lnTo>
                <a:lnTo>
                  <a:pt x="14" y="42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2" y="32"/>
                </a:lnTo>
                <a:lnTo>
                  <a:pt x="12" y="30"/>
                </a:lnTo>
                <a:lnTo>
                  <a:pt x="14" y="28"/>
                </a:lnTo>
                <a:lnTo>
                  <a:pt x="14" y="26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4" y="18"/>
                </a:lnTo>
                <a:lnTo>
                  <a:pt x="12" y="18"/>
                </a:lnTo>
                <a:lnTo>
                  <a:pt x="14" y="16"/>
                </a:lnTo>
                <a:lnTo>
                  <a:pt x="14" y="14"/>
                </a:lnTo>
                <a:lnTo>
                  <a:pt x="16" y="12"/>
                </a:lnTo>
                <a:lnTo>
                  <a:pt x="18" y="10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48" y="10"/>
                </a:lnTo>
                <a:lnTo>
                  <a:pt x="48" y="12"/>
                </a:lnTo>
                <a:lnTo>
                  <a:pt x="50" y="12"/>
                </a:lnTo>
                <a:lnTo>
                  <a:pt x="52" y="10"/>
                </a:lnTo>
                <a:lnTo>
                  <a:pt x="54" y="10"/>
                </a:lnTo>
                <a:lnTo>
                  <a:pt x="56" y="8"/>
                </a:lnTo>
                <a:lnTo>
                  <a:pt x="58" y="8"/>
                </a:lnTo>
                <a:lnTo>
                  <a:pt x="58" y="6"/>
                </a:lnTo>
                <a:lnTo>
                  <a:pt x="60" y="6"/>
                </a:lnTo>
                <a:lnTo>
                  <a:pt x="62" y="8"/>
                </a:lnTo>
                <a:lnTo>
                  <a:pt x="62" y="10"/>
                </a:lnTo>
                <a:lnTo>
                  <a:pt x="60" y="12"/>
                </a:lnTo>
                <a:lnTo>
                  <a:pt x="58" y="14"/>
                </a:lnTo>
                <a:lnTo>
                  <a:pt x="56" y="16"/>
                </a:lnTo>
                <a:lnTo>
                  <a:pt x="56" y="18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52" y="28"/>
                </a:lnTo>
                <a:lnTo>
                  <a:pt x="52" y="30"/>
                </a:lnTo>
                <a:lnTo>
                  <a:pt x="54" y="32"/>
                </a:lnTo>
                <a:lnTo>
                  <a:pt x="56" y="32"/>
                </a:lnTo>
                <a:lnTo>
                  <a:pt x="58" y="34"/>
                </a:lnTo>
                <a:lnTo>
                  <a:pt x="60" y="34"/>
                </a:lnTo>
                <a:lnTo>
                  <a:pt x="60" y="36"/>
                </a:lnTo>
                <a:lnTo>
                  <a:pt x="60" y="38"/>
                </a:lnTo>
                <a:lnTo>
                  <a:pt x="60" y="40"/>
                </a:lnTo>
                <a:lnTo>
                  <a:pt x="62" y="42"/>
                </a:lnTo>
                <a:lnTo>
                  <a:pt x="62" y="44"/>
                </a:lnTo>
                <a:lnTo>
                  <a:pt x="60" y="46"/>
                </a:lnTo>
                <a:lnTo>
                  <a:pt x="60" y="48"/>
                </a:lnTo>
                <a:lnTo>
                  <a:pt x="58" y="50"/>
                </a:lnTo>
                <a:lnTo>
                  <a:pt x="58" y="52"/>
                </a:lnTo>
                <a:lnTo>
                  <a:pt x="56" y="54"/>
                </a:lnTo>
                <a:lnTo>
                  <a:pt x="54" y="56"/>
                </a:lnTo>
                <a:lnTo>
                  <a:pt x="52" y="58"/>
                </a:lnTo>
                <a:lnTo>
                  <a:pt x="50" y="58"/>
                </a:lnTo>
                <a:lnTo>
                  <a:pt x="50" y="60"/>
                </a:lnTo>
                <a:lnTo>
                  <a:pt x="48" y="60"/>
                </a:lnTo>
                <a:lnTo>
                  <a:pt x="46" y="62"/>
                </a:lnTo>
                <a:lnTo>
                  <a:pt x="44" y="64"/>
                </a:lnTo>
                <a:lnTo>
                  <a:pt x="42" y="66"/>
                </a:lnTo>
                <a:lnTo>
                  <a:pt x="44" y="68"/>
                </a:lnTo>
                <a:lnTo>
                  <a:pt x="44" y="70"/>
                </a:lnTo>
                <a:lnTo>
                  <a:pt x="46" y="72"/>
                </a:lnTo>
                <a:lnTo>
                  <a:pt x="48" y="74"/>
                </a:lnTo>
                <a:lnTo>
                  <a:pt x="48" y="76"/>
                </a:lnTo>
                <a:lnTo>
                  <a:pt x="50" y="76"/>
                </a:lnTo>
                <a:lnTo>
                  <a:pt x="52" y="76"/>
                </a:lnTo>
                <a:lnTo>
                  <a:pt x="54" y="76"/>
                </a:lnTo>
                <a:lnTo>
                  <a:pt x="56" y="76"/>
                </a:lnTo>
                <a:lnTo>
                  <a:pt x="54" y="78"/>
                </a:lnTo>
                <a:lnTo>
                  <a:pt x="56" y="80"/>
                </a:lnTo>
                <a:lnTo>
                  <a:pt x="58" y="78"/>
                </a:lnTo>
                <a:lnTo>
                  <a:pt x="60" y="76"/>
                </a:lnTo>
                <a:lnTo>
                  <a:pt x="62" y="78"/>
                </a:lnTo>
                <a:lnTo>
                  <a:pt x="62" y="80"/>
                </a:lnTo>
                <a:lnTo>
                  <a:pt x="62" y="82"/>
                </a:lnTo>
                <a:lnTo>
                  <a:pt x="64" y="84"/>
                </a:lnTo>
                <a:lnTo>
                  <a:pt x="62" y="84"/>
                </a:lnTo>
                <a:lnTo>
                  <a:pt x="64" y="86"/>
                </a:lnTo>
                <a:lnTo>
                  <a:pt x="66" y="84"/>
                </a:lnTo>
                <a:lnTo>
                  <a:pt x="68" y="86"/>
                </a:lnTo>
                <a:lnTo>
                  <a:pt x="70" y="86"/>
                </a:lnTo>
                <a:lnTo>
                  <a:pt x="70" y="88"/>
                </a:lnTo>
                <a:lnTo>
                  <a:pt x="68" y="88"/>
                </a:lnTo>
                <a:lnTo>
                  <a:pt x="68" y="90"/>
                </a:lnTo>
                <a:lnTo>
                  <a:pt x="68" y="92"/>
                </a:lnTo>
                <a:lnTo>
                  <a:pt x="68" y="94"/>
                </a:lnTo>
                <a:lnTo>
                  <a:pt x="68" y="96"/>
                </a:lnTo>
                <a:lnTo>
                  <a:pt x="70" y="98"/>
                </a:lnTo>
                <a:lnTo>
                  <a:pt x="70" y="100"/>
                </a:lnTo>
                <a:lnTo>
                  <a:pt x="70" y="102"/>
                </a:lnTo>
                <a:lnTo>
                  <a:pt x="68" y="102"/>
                </a:lnTo>
                <a:lnTo>
                  <a:pt x="68" y="104"/>
                </a:lnTo>
                <a:lnTo>
                  <a:pt x="66" y="104"/>
                </a:lnTo>
                <a:lnTo>
                  <a:pt x="64" y="104"/>
                </a:lnTo>
                <a:lnTo>
                  <a:pt x="62" y="106"/>
                </a:lnTo>
                <a:lnTo>
                  <a:pt x="60" y="106"/>
                </a:lnTo>
                <a:lnTo>
                  <a:pt x="58" y="108"/>
                </a:lnTo>
                <a:lnTo>
                  <a:pt x="56" y="110"/>
                </a:lnTo>
                <a:lnTo>
                  <a:pt x="54" y="110"/>
                </a:lnTo>
                <a:lnTo>
                  <a:pt x="54" y="112"/>
                </a:lnTo>
                <a:lnTo>
                  <a:pt x="54" y="114"/>
                </a:lnTo>
                <a:lnTo>
                  <a:pt x="52" y="116"/>
                </a:lnTo>
                <a:lnTo>
                  <a:pt x="50" y="116"/>
                </a:lnTo>
                <a:lnTo>
                  <a:pt x="48" y="116"/>
                </a:lnTo>
                <a:lnTo>
                  <a:pt x="48" y="118"/>
                </a:lnTo>
                <a:lnTo>
                  <a:pt x="46" y="118"/>
                </a:lnTo>
                <a:lnTo>
                  <a:pt x="46" y="120"/>
                </a:lnTo>
                <a:lnTo>
                  <a:pt x="44" y="122"/>
                </a:lnTo>
                <a:lnTo>
                  <a:pt x="46" y="124"/>
                </a:lnTo>
                <a:lnTo>
                  <a:pt x="46" y="126"/>
                </a:lnTo>
                <a:lnTo>
                  <a:pt x="46" y="128"/>
                </a:lnTo>
                <a:lnTo>
                  <a:pt x="48" y="130"/>
                </a:lnTo>
                <a:lnTo>
                  <a:pt x="48" y="132"/>
                </a:lnTo>
                <a:lnTo>
                  <a:pt x="48" y="134"/>
                </a:lnTo>
                <a:lnTo>
                  <a:pt x="46" y="136"/>
                </a:lnTo>
                <a:lnTo>
                  <a:pt x="44" y="138"/>
                </a:lnTo>
                <a:lnTo>
                  <a:pt x="44" y="140"/>
                </a:lnTo>
                <a:lnTo>
                  <a:pt x="42" y="142"/>
                </a:lnTo>
                <a:lnTo>
                  <a:pt x="42" y="144"/>
                </a:lnTo>
                <a:lnTo>
                  <a:pt x="40" y="144"/>
                </a:lnTo>
                <a:lnTo>
                  <a:pt x="38" y="146"/>
                </a:lnTo>
                <a:lnTo>
                  <a:pt x="36" y="146"/>
                </a:lnTo>
                <a:lnTo>
                  <a:pt x="34" y="146"/>
                </a:lnTo>
                <a:lnTo>
                  <a:pt x="34" y="144"/>
                </a:lnTo>
                <a:lnTo>
                  <a:pt x="34" y="142"/>
                </a:lnTo>
                <a:lnTo>
                  <a:pt x="34" y="140"/>
                </a:lnTo>
                <a:lnTo>
                  <a:pt x="32" y="138"/>
                </a:lnTo>
                <a:lnTo>
                  <a:pt x="32" y="136"/>
                </a:lnTo>
                <a:lnTo>
                  <a:pt x="32" y="134"/>
                </a:lnTo>
                <a:lnTo>
                  <a:pt x="32" y="132"/>
                </a:lnTo>
                <a:lnTo>
                  <a:pt x="32" y="130"/>
                </a:lnTo>
                <a:lnTo>
                  <a:pt x="30" y="128"/>
                </a:lnTo>
                <a:lnTo>
                  <a:pt x="30" y="126"/>
                </a:lnTo>
                <a:lnTo>
                  <a:pt x="30" y="124"/>
                </a:lnTo>
                <a:lnTo>
                  <a:pt x="30" y="122"/>
                </a:lnTo>
                <a:lnTo>
                  <a:pt x="28" y="120"/>
                </a:lnTo>
                <a:lnTo>
                  <a:pt x="28" y="118"/>
                </a:lnTo>
                <a:lnTo>
                  <a:pt x="28" y="116"/>
                </a:lnTo>
                <a:lnTo>
                  <a:pt x="28" y="114"/>
                </a:lnTo>
                <a:lnTo>
                  <a:pt x="28" y="112"/>
                </a:lnTo>
                <a:lnTo>
                  <a:pt x="26" y="110"/>
                </a:lnTo>
                <a:lnTo>
                  <a:pt x="26" y="108"/>
                </a:lnTo>
                <a:lnTo>
                  <a:pt x="24" y="106"/>
                </a:lnTo>
                <a:lnTo>
                  <a:pt x="22" y="106"/>
                </a:lnTo>
                <a:lnTo>
                  <a:pt x="16" y="102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4" y="94"/>
                </a:lnTo>
                <a:lnTo>
                  <a:pt x="12" y="92"/>
                </a:lnTo>
                <a:lnTo>
                  <a:pt x="10" y="90"/>
                </a:lnTo>
                <a:lnTo>
                  <a:pt x="10" y="88"/>
                </a:lnTo>
                <a:lnTo>
                  <a:pt x="8" y="88"/>
                </a:lnTo>
                <a:lnTo>
                  <a:pt x="6" y="86"/>
                </a:lnTo>
                <a:lnTo>
                  <a:pt x="4" y="86"/>
                </a:lnTo>
                <a:lnTo>
                  <a:pt x="4" y="84"/>
                </a:lnTo>
                <a:lnTo>
                  <a:pt x="4" y="80"/>
                </a:lnTo>
                <a:lnTo>
                  <a:pt x="2" y="80"/>
                </a:lnTo>
                <a:lnTo>
                  <a:pt x="2" y="76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8" name="Freeform 2422">
            <a:extLst>
              <a:ext uri="{FF2B5EF4-FFF2-40B4-BE49-F238E27FC236}">
                <a16:creationId xmlns:a16="http://schemas.microsoft.com/office/drawing/2014/main" id="{C829239F-C7B7-45DC-83AF-B07A87DD1E0D}"/>
              </a:ext>
            </a:extLst>
          </p:cNvPr>
          <p:cNvSpPr>
            <a:spLocks/>
          </p:cNvSpPr>
          <p:nvPr/>
        </p:nvSpPr>
        <p:spPr bwMode="auto">
          <a:xfrm>
            <a:off x="4432302" y="2708277"/>
            <a:ext cx="111125" cy="231775"/>
          </a:xfrm>
          <a:custGeom>
            <a:avLst/>
            <a:gdLst>
              <a:gd name="T0" fmla="*/ 5040313 w 70"/>
              <a:gd name="T1" fmla="*/ 161290000 h 146"/>
              <a:gd name="T2" fmla="*/ 15120938 w 70"/>
              <a:gd name="T3" fmla="*/ 151209375 h 146"/>
              <a:gd name="T4" fmla="*/ 25201563 w 70"/>
              <a:gd name="T5" fmla="*/ 146169063 h 146"/>
              <a:gd name="T6" fmla="*/ 30241875 w 70"/>
              <a:gd name="T7" fmla="*/ 131048125 h 146"/>
              <a:gd name="T8" fmla="*/ 35282188 w 70"/>
              <a:gd name="T9" fmla="*/ 110886875 h 146"/>
              <a:gd name="T10" fmla="*/ 35282188 w 70"/>
              <a:gd name="T11" fmla="*/ 100806250 h 146"/>
              <a:gd name="T12" fmla="*/ 35282188 w 70"/>
              <a:gd name="T13" fmla="*/ 90725625 h 146"/>
              <a:gd name="T14" fmla="*/ 35282188 w 70"/>
              <a:gd name="T15" fmla="*/ 70564375 h 146"/>
              <a:gd name="T16" fmla="*/ 35282188 w 70"/>
              <a:gd name="T17" fmla="*/ 55443438 h 146"/>
              <a:gd name="T18" fmla="*/ 35282188 w 70"/>
              <a:gd name="T19" fmla="*/ 45362813 h 146"/>
              <a:gd name="T20" fmla="*/ 35282188 w 70"/>
              <a:gd name="T21" fmla="*/ 35282188 h 146"/>
              <a:gd name="T22" fmla="*/ 45362813 w 70"/>
              <a:gd name="T23" fmla="*/ 20161250 h 146"/>
              <a:gd name="T24" fmla="*/ 60483750 w 70"/>
              <a:gd name="T25" fmla="*/ 15120938 h 146"/>
              <a:gd name="T26" fmla="*/ 75604688 w 70"/>
              <a:gd name="T27" fmla="*/ 5040313 h 146"/>
              <a:gd name="T28" fmla="*/ 90725625 w 70"/>
              <a:gd name="T29" fmla="*/ 0 h 146"/>
              <a:gd name="T30" fmla="*/ 100806250 w 70"/>
              <a:gd name="T31" fmla="*/ 5040313 h 146"/>
              <a:gd name="T32" fmla="*/ 100806250 w 70"/>
              <a:gd name="T33" fmla="*/ 5040313 h 146"/>
              <a:gd name="T34" fmla="*/ 115927188 w 70"/>
              <a:gd name="T35" fmla="*/ 10080625 h 146"/>
              <a:gd name="T36" fmla="*/ 120967500 w 70"/>
              <a:gd name="T37" fmla="*/ 20161250 h 146"/>
              <a:gd name="T38" fmla="*/ 120967500 w 70"/>
              <a:gd name="T39" fmla="*/ 25201563 h 146"/>
              <a:gd name="T40" fmla="*/ 126007813 w 70"/>
              <a:gd name="T41" fmla="*/ 30241875 h 146"/>
              <a:gd name="T42" fmla="*/ 146169063 w 70"/>
              <a:gd name="T43" fmla="*/ 20161250 h 146"/>
              <a:gd name="T44" fmla="*/ 156249688 w 70"/>
              <a:gd name="T45" fmla="*/ 25201563 h 146"/>
              <a:gd name="T46" fmla="*/ 141128750 w 70"/>
              <a:gd name="T47" fmla="*/ 40322500 h 146"/>
              <a:gd name="T48" fmla="*/ 131048125 w 70"/>
              <a:gd name="T49" fmla="*/ 50403125 h 146"/>
              <a:gd name="T50" fmla="*/ 131048125 w 70"/>
              <a:gd name="T51" fmla="*/ 70564375 h 146"/>
              <a:gd name="T52" fmla="*/ 141128750 w 70"/>
              <a:gd name="T53" fmla="*/ 80645000 h 146"/>
              <a:gd name="T54" fmla="*/ 151209375 w 70"/>
              <a:gd name="T55" fmla="*/ 90725625 h 146"/>
              <a:gd name="T56" fmla="*/ 156249688 w 70"/>
              <a:gd name="T57" fmla="*/ 110886875 h 146"/>
              <a:gd name="T58" fmla="*/ 146169063 w 70"/>
              <a:gd name="T59" fmla="*/ 126007813 h 146"/>
              <a:gd name="T60" fmla="*/ 136088438 w 70"/>
              <a:gd name="T61" fmla="*/ 141128750 h 146"/>
              <a:gd name="T62" fmla="*/ 120967500 w 70"/>
              <a:gd name="T63" fmla="*/ 151209375 h 146"/>
              <a:gd name="T64" fmla="*/ 105846563 w 70"/>
              <a:gd name="T65" fmla="*/ 166330313 h 146"/>
              <a:gd name="T66" fmla="*/ 115927188 w 70"/>
              <a:gd name="T67" fmla="*/ 181451250 h 146"/>
              <a:gd name="T68" fmla="*/ 131048125 w 70"/>
              <a:gd name="T69" fmla="*/ 191531875 h 146"/>
              <a:gd name="T70" fmla="*/ 141128750 w 70"/>
              <a:gd name="T71" fmla="*/ 201612500 h 146"/>
              <a:gd name="T72" fmla="*/ 151209375 w 70"/>
              <a:gd name="T73" fmla="*/ 191531875 h 146"/>
              <a:gd name="T74" fmla="*/ 156249688 w 70"/>
              <a:gd name="T75" fmla="*/ 206652813 h 146"/>
              <a:gd name="T76" fmla="*/ 166330313 w 70"/>
              <a:gd name="T77" fmla="*/ 211693125 h 146"/>
              <a:gd name="T78" fmla="*/ 176410938 w 70"/>
              <a:gd name="T79" fmla="*/ 221773750 h 146"/>
              <a:gd name="T80" fmla="*/ 171370625 w 70"/>
              <a:gd name="T81" fmla="*/ 231854375 h 146"/>
              <a:gd name="T82" fmla="*/ 176410938 w 70"/>
              <a:gd name="T83" fmla="*/ 246975313 h 146"/>
              <a:gd name="T84" fmla="*/ 171370625 w 70"/>
              <a:gd name="T85" fmla="*/ 262096250 h 146"/>
              <a:gd name="T86" fmla="*/ 151209375 w 70"/>
              <a:gd name="T87" fmla="*/ 267136563 h 146"/>
              <a:gd name="T88" fmla="*/ 141128750 w 70"/>
              <a:gd name="T89" fmla="*/ 277217188 h 146"/>
              <a:gd name="T90" fmla="*/ 131048125 w 70"/>
              <a:gd name="T91" fmla="*/ 292338125 h 146"/>
              <a:gd name="T92" fmla="*/ 120967500 w 70"/>
              <a:gd name="T93" fmla="*/ 297378438 h 146"/>
              <a:gd name="T94" fmla="*/ 115927188 w 70"/>
              <a:gd name="T95" fmla="*/ 312499375 h 146"/>
              <a:gd name="T96" fmla="*/ 120967500 w 70"/>
              <a:gd name="T97" fmla="*/ 332660625 h 146"/>
              <a:gd name="T98" fmla="*/ 110886875 w 70"/>
              <a:gd name="T99" fmla="*/ 347781563 h 146"/>
              <a:gd name="T100" fmla="*/ 100806250 w 70"/>
              <a:gd name="T101" fmla="*/ 362902500 h 146"/>
              <a:gd name="T102" fmla="*/ 85685313 w 70"/>
              <a:gd name="T103" fmla="*/ 367942813 h 146"/>
              <a:gd name="T104" fmla="*/ 85685313 w 70"/>
              <a:gd name="T105" fmla="*/ 352821875 h 146"/>
              <a:gd name="T106" fmla="*/ 80645000 w 70"/>
              <a:gd name="T107" fmla="*/ 332660625 h 146"/>
              <a:gd name="T108" fmla="*/ 75604688 w 70"/>
              <a:gd name="T109" fmla="*/ 312499375 h 146"/>
              <a:gd name="T110" fmla="*/ 70564375 w 70"/>
              <a:gd name="T111" fmla="*/ 292338125 h 146"/>
              <a:gd name="T112" fmla="*/ 65524063 w 70"/>
              <a:gd name="T113" fmla="*/ 277217188 h 146"/>
              <a:gd name="T114" fmla="*/ 40322500 w 70"/>
              <a:gd name="T115" fmla="*/ 257055938 h 146"/>
              <a:gd name="T116" fmla="*/ 35282188 w 70"/>
              <a:gd name="T117" fmla="*/ 241935000 h 146"/>
              <a:gd name="T118" fmla="*/ 25201563 w 70"/>
              <a:gd name="T119" fmla="*/ 221773750 h 146"/>
              <a:gd name="T120" fmla="*/ 10080625 w 70"/>
              <a:gd name="T121" fmla="*/ 211693125 h 146"/>
              <a:gd name="T122" fmla="*/ 0 w 70"/>
              <a:gd name="T123" fmla="*/ 191531875 h 146"/>
              <a:gd name="T124" fmla="*/ 0 w 70"/>
              <a:gd name="T125" fmla="*/ 176410938 h 1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" h="146">
                <a:moveTo>
                  <a:pt x="0" y="68"/>
                </a:moveTo>
                <a:lnTo>
                  <a:pt x="0" y="66"/>
                </a:lnTo>
                <a:lnTo>
                  <a:pt x="2" y="64"/>
                </a:lnTo>
                <a:lnTo>
                  <a:pt x="4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8"/>
                </a:lnTo>
                <a:lnTo>
                  <a:pt x="12" y="56"/>
                </a:lnTo>
                <a:lnTo>
                  <a:pt x="12" y="54"/>
                </a:lnTo>
                <a:lnTo>
                  <a:pt x="12" y="52"/>
                </a:lnTo>
                <a:lnTo>
                  <a:pt x="12" y="50"/>
                </a:lnTo>
                <a:lnTo>
                  <a:pt x="14" y="48"/>
                </a:lnTo>
                <a:lnTo>
                  <a:pt x="14" y="46"/>
                </a:lnTo>
                <a:lnTo>
                  <a:pt x="14" y="44"/>
                </a:lnTo>
                <a:lnTo>
                  <a:pt x="16" y="42"/>
                </a:lnTo>
                <a:lnTo>
                  <a:pt x="14" y="42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2" y="32"/>
                </a:lnTo>
                <a:lnTo>
                  <a:pt x="12" y="30"/>
                </a:lnTo>
                <a:lnTo>
                  <a:pt x="14" y="28"/>
                </a:lnTo>
                <a:lnTo>
                  <a:pt x="14" y="26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4" y="18"/>
                </a:lnTo>
                <a:lnTo>
                  <a:pt x="12" y="18"/>
                </a:lnTo>
                <a:lnTo>
                  <a:pt x="14" y="16"/>
                </a:lnTo>
                <a:lnTo>
                  <a:pt x="14" y="14"/>
                </a:lnTo>
                <a:lnTo>
                  <a:pt x="16" y="12"/>
                </a:lnTo>
                <a:lnTo>
                  <a:pt x="18" y="10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48" y="10"/>
                </a:lnTo>
                <a:lnTo>
                  <a:pt x="48" y="12"/>
                </a:lnTo>
                <a:lnTo>
                  <a:pt x="50" y="12"/>
                </a:lnTo>
                <a:lnTo>
                  <a:pt x="52" y="10"/>
                </a:lnTo>
                <a:lnTo>
                  <a:pt x="54" y="10"/>
                </a:lnTo>
                <a:lnTo>
                  <a:pt x="56" y="8"/>
                </a:lnTo>
                <a:lnTo>
                  <a:pt x="58" y="8"/>
                </a:lnTo>
                <a:lnTo>
                  <a:pt x="58" y="6"/>
                </a:lnTo>
                <a:lnTo>
                  <a:pt x="60" y="6"/>
                </a:lnTo>
                <a:lnTo>
                  <a:pt x="62" y="8"/>
                </a:lnTo>
                <a:lnTo>
                  <a:pt x="62" y="10"/>
                </a:lnTo>
                <a:lnTo>
                  <a:pt x="60" y="12"/>
                </a:lnTo>
                <a:lnTo>
                  <a:pt x="58" y="14"/>
                </a:lnTo>
                <a:lnTo>
                  <a:pt x="56" y="16"/>
                </a:lnTo>
                <a:lnTo>
                  <a:pt x="56" y="18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52" y="28"/>
                </a:lnTo>
                <a:lnTo>
                  <a:pt x="52" y="30"/>
                </a:lnTo>
                <a:lnTo>
                  <a:pt x="54" y="32"/>
                </a:lnTo>
                <a:lnTo>
                  <a:pt x="56" y="32"/>
                </a:lnTo>
                <a:lnTo>
                  <a:pt x="58" y="34"/>
                </a:lnTo>
                <a:lnTo>
                  <a:pt x="60" y="34"/>
                </a:lnTo>
                <a:lnTo>
                  <a:pt x="60" y="36"/>
                </a:lnTo>
                <a:lnTo>
                  <a:pt x="60" y="38"/>
                </a:lnTo>
                <a:lnTo>
                  <a:pt x="60" y="40"/>
                </a:lnTo>
                <a:lnTo>
                  <a:pt x="62" y="42"/>
                </a:lnTo>
                <a:lnTo>
                  <a:pt x="62" y="44"/>
                </a:lnTo>
                <a:lnTo>
                  <a:pt x="60" y="46"/>
                </a:lnTo>
                <a:lnTo>
                  <a:pt x="60" y="48"/>
                </a:lnTo>
                <a:lnTo>
                  <a:pt x="58" y="50"/>
                </a:lnTo>
                <a:lnTo>
                  <a:pt x="58" y="52"/>
                </a:lnTo>
                <a:lnTo>
                  <a:pt x="56" y="54"/>
                </a:lnTo>
                <a:lnTo>
                  <a:pt x="54" y="56"/>
                </a:lnTo>
                <a:lnTo>
                  <a:pt x="52" y="58"/>
                </a:lnTo>
                <a:lnTo>
                  <a:pt x="50" y="58"/>
                </a:lnTo>
                <a:lnTo>
                  <a:pt x="50" y="60"/>
                </a:lnTo>
                <a:lnTo>
                  <a:pt x="48" y="60"/>
                </a:lnTo>
                <a:lnTo>
                  <a:pt x="46" y="62"/>
                </a:lnTo>
                <a:lnTo>
                  <a:pt x="44" y="64"/>
                </a:lnTo>
                <a:lnTo>
                  <a:pt x="42" y="66"/>
                </a:lnTo>
                <a:lnTo>
                  <a:pt x="44" y="68"/>
                </a:lnTo>
                <a:lnTo>
                  <a:pt x="44" y="70"/>
                </a:lnTo>
                <a:lnTo>
                  <a:pt x="46" y="72"/>
                </a:lnTo>
                <a:lnTo>
                  <a:pt x="48" y="74"/>
                </a:lnTo>
                <a:lnTo>
                  <a:pt x="48" y="76"/>
                </a:lnTo>
                <a:lnTo>
                  <a:pt x="50" y="76"/>
                </a:lnTo>
                <a:lnTo>
                  <a:pt x="52" y="76"/>
                </a:lnTo>
                <a:lnTo>
                  <a:pt x="54" y="76"/>
                </a:lnTo>
                <a:lnTo>
                  <a:pt x="56" y="76"/>
                </a:lnTo>
                <a:lnTo>
                  <a:pt x="54" y="78"/>
                </a:lnTo>
                <a:lnTo>
                  <a:pt x="56" y="80"/>
                </a:lnTo>
                <a:lnTo>
                  <a:pt x="58" y="78"/>
                </a:lnTo>
                <a:lnTo>
                  <a:pt x="60" y="76"/>
                </a:lnTo>
                <a:lnTo>
                  <a:pt x="62" y="78"/>
                </a:lnTo>
                <a:lnTo>
                  <a:pt x="62" y="80"/>
                </a:lnTo>
                <a:lnTo>
                  <a:pt x="62" y="82"/>
                </a:lnTo>
                <a:lnTo>
                  <a:pt x="64" y="84"/>
                </a:lnTo>
                <a:lnTo>
                  <a:pt x="62" y="84"/>
                </a:lnTo>
                <a:lnTo>
                  <a:pt x="64" y="86"/>
                </a:lnTo>
                <a:lnTo>
                  <a:pt x="66" y="84"/>
                </a:lnTo>
                <a:lnTo>
                  <a:pt x="68" y="86"/>
                </a:lnTo>
                <a:lnTo>
                  <a:pt x="70" y="86"/>
                </a:lnTo>
                <a:lnTo>
                  <a:pt x="70" y="88"/>
                </a:lnTo>
                <a:lnTo>
                  <a:pt x="68" y="88"/>
                </a:lnTo>
                <a:lnTo>
                  <a:pt x="68" y="90"/>
                </a:lnTo>
                <a:lnTo>
                  <a:pt x="68" y="92"/>
                </a:lnTo>
                <a:lnTo>
                  <a:pt x="68" y="94"/>
                </a:lnTo>
                <a:lnTo>
                  <a:pt x="68" y="96"/>
                </a:lnTo>
                <a:lnTo>
                  <a:pt x="70" y="98"/>
                </a:lnTo>
                <a:lnTo>
                  <a:pt x="70" y="100"/>
                </a:lnTo>
                <a:lnTo>
                  <a:pt x="70" y="102"/>
                </a:lnTo>
                <a:lnTo>
                  <a:pt x="68" y="102"/>
                </a:lnTo>
                <a:lnTo>
                  <a:pt x="68" y="104"/>
                </a:lnTo>
                <a:lnTo>
                  <a:pt x="66" y="104"/>
                </a:lnTo>
                <a:lnTo>
                  <a:pt x="64" y="104"/>
                </a:lnTo>
                <a:lnTo>
                  <a:pt x="62" y="106"/>
                </a:lnTo>
                <a:lnTo>
                  <a:pt x="60" y="106"/>
                </a:lnTo>
                <a:lnTo>
                  <a:pt x="58" y="108"/>
                </a:lnTo>
                <a:lnTo>
                  <a:pt x="56" y="110"/>
                </a:lnTo>
                <a:lnTo>
                  <a:pt x="54" y="110"/>
                </a:lnTo>
                <a:lnTo>
                  <a:pt x="54" y="112"/>
                </a:lnTo>
                <a:lnTo>
                  <a:pt x="54" y="114"/>
                </a:lnTo>
                <a:lnTo>
                  <a:pt x="52" y="116"/>
                </a:lnTo>
                <a:lnTo>
                  <a:pt x="50" y="116"/>
                </a:lnTo>
                <a:lnTo>
                  <a:pt x="48" y="116"/>
                </a:lnTo>
                <a:lnTo>
                  <a:pt x="48" y="118"/>
                </a:lnTo>
                <a:lnTo>
                  <a:pt x="46" y="118"/>
                </a:lnTo>
                <a:lnTo>
                  <a:pt x="46" y="120"/>
                </a:lnTo>
                <a:lnTo>
                  <a:pt x="44" y="122"/>
                </a:lnTo>
                <a:lnTo>
                  <a:pt x="46" y="124"/>
                </a:lnTo>
                <a:lnTo>
                  <a:pt x="46" y="126"/>
                </a:lnTo>
                <a:lnTo>
                  <a:pt x="46" y="128"/>
                </a:lnTo>
                <a:lnTo>
                  <a:pt x="48" y="130"/>
                </a:lnTo>
                <a:lnTo>
                  <a:pt x="48" y="132"/>
                </a:lnTo>
                <a:lnTo>
                  <a:pt x="48" y="134"/>
                </a:lnTo>
                <a:lnTo>
                  <a:pt x="46" y="136"/>
                </a:lnTo>
                <a:lnTo>
                  <a:pt x="44" y="138"/>
                </a:lnTo>
                <a:lnTo>
                  <a:pt x="44" y="140"/>
                </a:lnTo>
                <a:lnTo>
                  <a:pt x="42" y="142"/>
                </a:lnTo>
                <a:lnTo>
                  <a:pt x="42" y="144"/>
                </a:lnTo>
                <a:lnTo>
                  <a:pt x="40" y="144"/>
                </a:lnTo>
                <a:lnTo>
                  <a:pt x="38" y="146"/>
                </a:lnTo>
                <a:lnTo>
                  <a:pt x="36" y="146"/>
                </a:lnTo>
                <a:lnTo>
                  <a:pt x="34" y="146"/>
                </a:lnTo>
                <a:lnTo>
                  <a:pt x="34" y="144"/>
                </a:lnTo>
                <a:lnTo>
                  <a:pt x="34" y="142"/>
                </a:lnTo>
                <a:lnTo>
                  <a:pt x="34" y="140"/>
                </a:lnTo>
                <a:lnTo>
                  <a:pt x="32" y="138"/>
                </a:lnTo>
                <a:lnTo>
                  <a:pt x="32" y="136"/>
                </a:lnTo>
                <a:lnTo>
                  <a:pt x="32" y="134"/>
                </a:lnTo>
                <a:lnTo>
                  <a:pt x="32" y="132"/>
                </a:lnTo>
                <a:lnTo>
                  <a:pt x="32" y="130"/>
                </a:lnTo>
                <a:lnTo>
                  <a:pt x="30" y="128"/>
                </a:lnTo>
                <a:lnTo>
                  <a:pt x="30" y="126"/>
                </a:lnTo>
                <a:lnTo>
                  <a:pt x="30" y="124"/>
                </a:lnTo>
                <a:lnTo>
                  <a:pt x="30" y="122"/>
                </a:lnTo>
                <a:lnTo>
                  <a:pt x="28" y="120"/>
                </a:lnTo>
                <a:lnTo>
                  <a:pt x="28" y="118"/>
                </a:lnTo>
                <a:lnTo>
                  <a:pt x="28" y="116"/>
                </a:lnTo>
                <a:lnTo>
                  <a:pt x="28" y="114"/>
                </a:lnTo>
                <a:lnTo>
                  <a:pt x="28" y="112"/>
                </a:lnTo>
                <a:lnTo>
                  <a:pt x="26" y="110"/>
                </a:lnTo>
                <a:lnTo>
                  <a:pt x="26" y="108"/>
                </a:lnTo>
                <a:lnTo>
                  <a:pt x="24" y="106"/>
                </a:lnTo>
                <a:lnTo>
                  <a:pt x="22" y="106"/>
                </a:lnTo>
                <a:lnTo>
                  <a:pt x="16" y="102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4" y="94"/>
                </a:lnTo>
                <a:lnTo>
                  <a:pt x="12" y="92"/>
                </a:lnTo>
                <a:lnTo>
                  <a:pt x="10" y="90"/>
                </a:lnTo>
                <a:lnTo>
                  <a:pt x="10" y="88"/>
                </a:lnTo>
                <a:lnTo>
                  <a:pt x="8" y="88"/>
                </a:lnTo>
                <a:lnTo>
                  <a:pt x="6" y="86"/>
                </a:lnTo>
                <a:lnTo>
                  <a:pt x="4" y="86"/>
                </a:lnTo>
                <a:lnTo>
                  <a:pt x="4" y="84"/>
                </a:lnTo>
                <a:lnTo>
                  <a:pt x="4" y="80"/>
                </a:lnTo>
                <a:lnTo>
                  <a:pt x="2" y="80"/>
                </a:lnTo>
                <a:lnTo>
                  <a:pt x="2" y="76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9" name="Freeform 2423">
            <a:extLst>
              <a:ext uri="{FF2B5EF4-FFF2-40B4-BE49-F238E27FC236}">
                <a16:creationId xmlns:a16="http://schemas.microsoft.com/office/drawing/2014/main" id="{69AD72DA-C92E-4EE8-98C7-4B3F66F21267}"/>
              </a:ext>
            </a:extLst>
          </p:cNvPr>
          <p:cNvSpPr>
            <a:spLocks/>
          </p:cNvSpPr>
          <p:nvPr/>
        </p:nvSpPr>
        <p:spPr bwMode="auto">
          <a:xfrm>
            <a:off x="4816476" y="1998662"/>
            <a:ext cx="107950" cy="63500"/>
          </a:xfrm>
          <a:custGeom>
            <a:avLst/>
            <a:gdLst>
              <a:gd name="T0" fmla="*/ 0 w 68"/>
              <a:gd name="T1" fmla="*/ 45362813 h 40"/>
              <a:gd name="T2" fmla="*/ 15120938 w 68"/>
              <a:gd name="T3" fmla="*/ 40322500 h 40"/>
              <a:gd name="T4" fmla="*/ 0 w 68"/>
              <a:gd name="T5" fmla="*/ 40322500 h 40"/>
              <a:gd name="T6" fmla="*/ 5040313 w 68"/>
              <a:gd name="T7" fmla="*/ 25201563 h 40"/>
              <a:gd name="T8" fmla="*/ 0 w 68"/>
              <a:gd name="T9" fmla="*/ 20161250 h 40"/>
              <a:gd name="T10" fmla="*/ 10080625 w 68"/>
              <a:gd name="T11" fmla="*/ 15120938 h 40"/>
              <a:gd name="T12" fmla="*/ 20161250 w 68"/>
              <a:gd name="T13" fmla="*/ 10080625 h 40"/>
              <a:gd name="T14" fmla="*/ 30241875 w 68"/>
              <a:gd name="T15" fmla="*/ 10080625 h 40"/>
              <a:gd name="T16" fmla="*/ 40322500 w 68"/>
              <a:gd name="T17" fmla="*/ 10080625 h 40"/>
              <a:gd name="T18" fmla="*/ 50403125 w 68"/>
              <a:gd name="T19" fmla="*/ 5040313 h 40"/>
              <a:gd name="T20" fmla="*/ 65524063 w 68"/>
              <a:gd name="T21" fmla="*/ 5040313 h 40"/>
              <a:gd name="T22" fmla="*/ 70564375 w 68"/>
              <a:gd name="T23" fmla="*/ 0 h 40"/>
              <a:gd name="T24" fmla="*/ 85685313 w 68"/>
              <a:gd name="T25" fmla="*/ 0 h 40"/>
              <a:gd name="T26" fmla="*/ 100806250 w 68"/>
              <a:gd name="T27" fmla="*/ 0 h 40"/>
              <a:gd name="T28" fmla="*/ 110886875 w 68"/>
              <a:gd name="T29" fmla="*/ 5040313 h 40"/>
              <a:gd name="T30" fmla="*/ 126007813 w 68"/>
              <a:gd name="T31" fmla="*/ 10080625 h 40"/>
              <a:gd name="T32" fmla="*/ 141128750 w 68"/>
              <a:gd name="T33" fmla="*/ 10080625 h 40"/>
              <a:gd name="T34" fmla="*/ 156249688 w 68"/>
              <a:gd name="T35" fmla="*/ 10080625 h 40"/>
              <a:gd name="T36" fmla="*/ 166330313 w 68"/>
              <a:gd name="T37" fmla="*/ 5040313 h 40"/>
              <a:gd name="T38" fmla="*/ 171370625 w 68"/>
              <a:gd name="T39" fmla="*/ 10080625 h 40"/>
              <a:gd name="T40" fmla="*/ 166330313 w 68"/>
              <a:gd name="T41" fmla="*/ 15120938 h 40"/>
              <a:gd name="T42" fmla="*/ 161290000 w 68"/>
              <a:gd name="T43" fmla="*/ 20161250 h 40"/>
              <a:gd name="T44" fmla="*/ 151209375 w 68"/>
              <a:gd name="T45" fmla="*/ 35282188 h 40"/>
              <a:gd name="T46" fmla="*/ 151209375 w 68"/>
              <a:gd name="T47" fmla="*/ 45362813 h 40"/>
              <a:gd name="T48" fmla="*/ 156249688 w 68"/>
              <a:gd name="T49" fmla="*/ 60483750 h 40"/>
              <a:gd name="T50" fmla="*/ 156249688 w 68"/>
              <a:gd name="T51" fmla="*/ 70564375 h 40"/>
              <a:gd name="T52" fmla="*/ 161290000 w 68"/>
              <a:gd name="T53" fmla="*/ 80645000 h 40"/>
              <a:gd name="T54" fmla="*/ 161290000 w 68"/>
              <a:gd name="T55" fmla="*/ 85685313 h 40"/>
              <a:gd name="T56" fmla="*/ 156249688 w 68"/>
              <a:gd name="T57" fmla="*/ 95765938 h 40"/>
              <a:gd name="T58" fmla="*/ 151209375 w 68"/>
              <a:gd name="T59" fmla="*/ 100806250 h 40"/>
              <a:gd name="T60" fmla="*/ 141128750 w 68"/>
              <a:gd name="T61" fmla="*/ 100806250 h 40"/>
              <a:gd name="T62" fmla="*/ 131048125 w 68"/>
              <a:gd name="T63" fmla="*/ 100806250 h 40"/>
              <a:gd name="T64" fmla="*/ 120967500 w 68"/>
              <a:gd name="T65" fmla="*/ 100806250 h 40"/>
              <a:gd name="T66" fmla="*/ 105846563 w 68"/>
              <a:gd name="T67" fmla="*/ 90725625 h 40"/>
              <a:gd name="T68" fmla="*/ 100806250 w 68"/>
              <a:gd name="T69" fmla="*/ 85685313 h 40"/>
              <a:gd name="T70" fmla="*/ 85685313 w 68"/>
              <a:gd name="T71" fmla="*/ 80645000 h 40"/>
              <a:gd name="T72" fmla="*/ 70564375 w 68"/>
              <a:gd name="T73" fmla="*/ 75604688 h 40"/>
              <a:gd name="T74" fmla="*/ 60483750 w 68"/>
              <a:gd name="T75" fmla="*/ 75604688 h 40"/>
              <a:gd name="T76" fmla="*/ 50403125 w 68"/>
              <a:gd name="T77" fmla="*/ 80645000 h 40"/>
              <a:gd name="T78" fmla="*/ 40322500 w 68"/>
              <a:gd name="T79" fmla="*/ 85685313 h 40"/>
              <a:gd name="T80" fmla="*/ 40322500 w 68"/>
              <a:gd name="T81" fmla="*/ 75604688 h 40"/>
              <a:gd name="T82" fmla="*/ 45362813 w 68"/>
              <a:gd name="T83" fmla="*/ 60483750 h 40"/>
              <a:gd name="T84" fmla="*/ 35282188 w 68"/>
              <a:gd name="T85" fmla="*/ 65524063 h 40"/>
              <a:gd name="T86" fmla="*/ 20161250 w 68"/>
              <a:gd name="T87" fmla="*/ 60483750 h 40"/>
              <a:gd name="T88" fmla="*/ 10080625 w 68"/>
              <a:gd name="T89" fmla="*/ 55443438 h 4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40">
                <a:moveTo>
                  <a:pt x="2" y="20"/>
                </a:move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60" y="4"/>
                </a:lnTo>
                <a:lnTo>
                  <a:pt x="62" y="4"/>
                </a:lnTo>
                <a:lnTo>
                  <a:pt x="64" y="4"/>
                </a:lnTo>
                <a:lnTo>
                  <a:pt x="66" y="2"/>
                </a:lnTo>
                <a:lnTo>
                  <a:pt x="68" y="4"/>
                </a:lnTo>
                <a:lnTo>
                  <a:pt x="68" y="6"/>
                </a:lnTo>
                <a:lnTo>
                  <a:pt x="66" y="6"/>
                </a:lnTo>
                <a:lnTo>
                  <a:pt x="64" y="6"/>
                </a:lnTo>
                <a:lnTo>
                  <a:pt x="64" y="8"/>
                </a:lnTo>
                <a:lnTo>
                  <a:pt x="64" y="10"/>
                </a:lnTo>
                <a:lnTo>
                  <a:pt x="62" y="12"/>
                </a:lnTo>
                <a:lnTo>
                  <a:pt x="60" y="14"/>
                </a:lnTo>
                <a:lnTo>
                  <a:pt x="58" y="16"/>
                </a:lnTo>
                <a:lnTo>
                  <a:pt x="60" y="18"/>
                </a:lnTo>
                <a:lnTo>
                  <a:pt x="60" y="20"/>
                </a:lnTo>
                <a:lnTo>
                  <a:pt x="60" y="22"/>
                </a:lnTo>
                <a:lnTo>
                  <a:pt x="62" y="24"/>
                </a:lnTo>
                <a:lnTo>
                  <a:pt x="60" y="26"/>
                </a:lnTo>
                <a:lnTo>
                  <a:pt x="62" y="28"/>
                </a:lnTo>
                <a:lnTo>
                  <a:pt x="64" y="30"/>
                </a:lnTo>
                <a:lnTo>
                  <a:pt x="64" y="32"/>
                </a:lnTo>
                <a:lnTo>
                  <a:pt x="66" y="34"/>
                </a:lnTo>
                <a:lnTo>
                  <a:pt x="64" y="34"/>
                </a:lnTo>
                <a:lnTo>
                  <a:pt x="62" y="36"/>
                </a:lnTo>
                <a:lnTo>
                  <a:pt x="62" y="38"/>
                </a:lnTo>
                <a:lnTo>
                  <a:pt x="60" y="40"/>
                </a:lnTo>
                <a:lnTo>
                  <a:pt x="58" y="40"/>
                </a:lnTo>
                <a:lnTo>
                  <a:pt x="56" y="40"/>
                </a:lnTo>
                <a:lnTo>
                  <a:pt x="56" y="38"/>
                </a:lnTo>
                <a:lnTo>
                  <a:pt x="54" y="38"/>
                </a:lnTo>
                <a:lnTo>
                  <a:pt x="52" y="40"/>
                </a:lnTo>
                <a:lnTo>
                  <a:pt x="50" y="40"/>
                </a:lnTo>
                <a:lnTo>
                  <a:pt x="48" y="40"/>
                </a:lnTo>
                <a:lnTo>
                  <a:pt x="46" y="40"/>
                </a:lnTo>
                <a:lnTo>
                  <a:pt x="44" y="38"/>
                </a:lnTo>
                <a:lnTo>
                  <a:pt x="42" y="36"/>
                </a:lnTo>
                <a:lnTo>
                  <a:pt x="40" y="36"/>
                </a:lnTo>
                <a:lnTo>
                  <a:pt x="40" y="34"/>
                </a:lnTo>
                <a:lnTo>
                  <a:pt x="38" y="34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4"/>
                </a:lnTo>
                <a:lnTo>
                  <a:pt x="14" y="34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8" y="24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4"/>
                </a:lnTo>
                <a:lnTo>
                  <a:pt x="6" y="24"/>
                </a:lnTo>
                <a:lnTo>
                  <a:pt x="4" y="22"/>
                </a:lnTo>
                <a:lnTo>
                  <a:pt x="2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0" name="Freeform 2424">
            <a:extLst>
              <a:ext uri="{FF2B5EF4-FFF2-40B4-BE49-F238E27FC236}">
                <a16:creationId xmlns:a16="http://schemas.microsoft.com/office/drawing/2014/main" id="{9E0F3648-C3CA-416D-A55E-3B837A043124}"/>
              </a:ext>
            </a:extLst>
          </p:cNvPr>
          <p:cNvSpPr>
            <a:spLocks/>
          </p:cNvSpPr>
          <p:nvPr/>
        </p:nvSpPr>
        <p:spPr bwMode="auto">
          <a:xfrm>
            <a:off x="4816476" y="1998662"/>
            <a:ext cx="107950" cy="63500"/>
          </a:xfrm>
          <a:custGeom>
            <a:avLst/>
            <a:gdLst>
              <a:gd name="T0" fmla="*/ 0 w 68"/>
              <a:gd name="T1" fmla="*/ 45362813 h 40"/>
              <a:gd name="T2" fmla="*/ 15120938 w 68"/>
              <a:gd name="T3" fmla="*/ 40322500 h 40"/>
              <a:gd name="T4" fmla="*/ 0 w 68"/>
              <a:gd name="T5" fmla="*/ 40322500 h 40"/>
              <a:gd name="T6" fmla="*/ 5040313 w 68"/>
              <a:gd name="T7" fmla="*/ 25201563 h 40"/>
              <a:gd name="T8" fmla="*/ 0 w 68"/>
              <a:gd name="T9" fmla="*/ 20161250 h 40"/>
              <a:gd name="T10" fmla="*/ 10080625 w 68"/>
              <a:gd name="T11" fmla="*/ 15120938 h 40"/>
              <a:gd name="T12" fmla="*/ 20161250 w 68"/>
              <a:gd name="T13" fmla="*/ 10080625 h 40"/>
              <a:gd name="T14" fmla="*/ 30241875 w 68"/>
              <a:gd name="T15" fmla="*/ 10080625 h 40"/>
              <a:gd name="T16" fmla="*/ 40322500 w 68"/>
              <a:gd name="T17" fmla="*/ 10080625 h 40"/>
              <a:gd name="T18" fmla="*/ 50403125 w 68"/>
              <a:gd name="T19" fmla="*/ 5040313 h 40"/>
              <a:gd name="T20" fmla="*/ 65524063 w 68"/>
              <a:gd name="T21" fmla="*/ 5040313 h 40"/>
              <a:gd name="T22" fmla="*/ 70564375 w 68"/>
              <a:gd name="T23" fmla="*/ 0 h 40"/>
              <a:gd name="T24" fmla="*/ 85685313 w 68"/>
              <a:gd name="T25" fmla="*/ 0 h 40"/>
              <a:gd name="T26" fmla="*/ 100806250 w 68"/>
              <a:gd name="T27" fmla="*/ 0 h 40"/>
              <a:gd name="T28" fmla="*/ 110886875 w 68"/>
              <a:gd name="T29" fmla="*/ 5040313 h 40"/>
              <a:gd name="T30" fmla="*/ 126007813 w 68"/>
              <a:gd name="T31" fmla="*/ 10080625 h 40"/>
              <a:gd name="T32" fmla="*/ 141128750 w 68"/>
              <a:gd name="T33" fmla="*/ 10080625 h 40"/>
              <a:gd name="T34" fmla="*/ 156249688 w 68"/>
              <a:gd name="T35" fmla="*/ 10080625 h 40"/>
              <a:gd name="T36" fmla="*/ 166330313 w 68"/>
              <a:gd name="T37" fmla="*/ 5040313 h 40"/>
              <a:gd name="T38" fmla="*/ 171370625 w 68"/>
              <a:gd name="T39" fmla="*/ 10080625 h 40"/>
              <a:gd name="T40" fmla="*/ 166330313 w 68"/>
              <a:gd name="T41" fmla="*/ 15120938 h 40"/>
              <a:gd name="T42" fmla="*/ 161290000 w 68"/>
              <a:gd name="T43" fmla="*/ 20161250 h 40"/>
              <a:gd name="T44" fmla="*/ 151209375 w 68"/>
              <a:gd name="T45" fmla="*/ 35282188 h 40"/>
              <a:gd name="T46" fmla="*/ 151209375 w 68"/>
              <a:gd name="T47" fmla="*/ 45362813 h 40"/>
              <a:gd name="T48" fmla="*/ 156249688 w 68"/>
              <a:gd name="T49" fmla="*/ 60483750 h 40"/>
              <a:gd name="T50" fmla="*/ 156249688 w 68"/>
              <a:gd name="T51" fmla="*/ 70564375 h 40"/>
              <a:gd name="T52" fmla="*/ 161290000 w 68"/>
              <a:gd name="T53" fmla="*/ 80645000 h 40"/>
              <a:gd name="T54" fmla="*/ 161290000 w 68"/>
              <a:gd name="T55" fmla="*/ 85685313 h 40"/>
              <a:gd name="T56" fmla="*/ 156249688 w 68"/>
              <a:gd name="T57" fmla="*/ 95765938 h 40"/>
              <a:gd name="T58" fmla="*/ 151209375 w 68"/>
              <a:gd name="T59" fmla="*/ 100806250 h 40"/>
              <a:gd name="T60" fmla="*/ 141128750 w 68"/>
              <a:gd name="T61" fmla="*/ 100806250 h 40"/>
              <a:gd name="T62" fmla="*/ 131048125 w 68"/>
              <a:gd name="T63" fmla="*/ 100806250 h 40"/>
              <a:gd name="T64" fmla="*/ 120967500 w 68"/>
              <a:gd name="T65" fmla="*/ 100806250 h 40"/>
              <a:gd name="T66" fmla="*/ 105846563 w 68"/>
              <a:gd name="T67" fmla="*/ 90725625 h 40"/>
              <a:gd name="T68" fmla="*/ 100806250 w 68"/>
              <a:gd name="T69" fmla="*/ 85685313 h 40"/>
              <a:gd name="T70" fmla="*/ 85685313 w 68"/>
              <a:gd name="T71" fmla="*/ 80645000 h 40"/>
              <a:gd name="T72" fmla="*/ 70564375 w 68"/>
              <a:gd name="T73" fmla="*/ 75604688 h 40"/>
              <a:gd name="T74" fmla="*/ 60483750 w 68"/>
              <a:gd name="T75" fmla="*/ 75604688 h 40"/>
              <a:gd name="T76" fmla="*/ 50403125 w 68"/>
              <a:gd name="T77" fmla="*/ 80645000 h 40"/>
              <a:gd name="T78" fmla="*/ 40322500 w 68"/>
              <a:gd name="T79" fmla="*/ 85685313 h 40"/>
              <a:gd name="T80" fmla="*/ 40322500 w 68"/>
              <a:gd name="T81" fmla="*/ 75604688 h 40"/>
              <a:gd name="T82" fmla="*/ 45362813 w 68"/>
              <a:gd name="T83" fmla="*/ 60483750 h 40"/>
              <a:gd name="T84" fmla="*/ 35282188 w 68"/>
              <a:gd name="T85" fmla="*/ 65524063 h 40"/>
              <a:gd name="T86" fmla="*/ 20161250 w 68"/>
              <a:gd name="T87" fmla="*/ 60483750 h 40"/>
              <a:gd name="T88" fmla="*/ 10080625 w 68"/>
              <a:gd name="T89" fmla="*/ 55443438 h 4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40">
                <a:moveTo>
                  <a:pt x="2" y="20"/>
                </a:move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60" y="4"/>
                </a:lnTo>
                <a:lnTo>
                  <a:pt x="62" y="4"/>
                </a:lnTo>
                <a:lnTo>
                  <a:pt x="64" y="4"/>
                </a:lnTo>
                <a:lnTo>
                  <a:pt x="66" y="2"/>
                </a:lnTo>
                <a:lnTo>
                  <a:pt x="68" y="4"/>
                </a:lnTo>
                <a:lnTo>
                  <a:pt x="68" y="6"/>
                </a:lnTo>
                <a:lnTo>
                  <a:pt x="66" y="6"/>
                </a:lnTo>
                <a:lnTo>
                  <a:pt x="64" y="6"/>
                </a:lnTo>
                <a:lnTo>
                  <a:pt x="64" y="8"/>
                </a:lnTo>
                <a:lnTo>
                  <a:pt x="64" y="10"/>
                </a:lnTo>
                <a:lnTo>
                  <a:pt x="62" y="12"/>
                </a:lnTo>
                <a:lnTo>
                  <a:pt x="60" y="14"/>
                </a:lnTo>
                <a:lnTo>
                  <a:pt x="58" y="16"/>
                </a:lnTo>
                <a:lnTo>
                  <a:pt x="60" y="18"/>
                </a:lnTo>
                <a:lnTo>
                  <a:pt x="60" y="20"/>
                </a:lnTo>
                <a:lnTo>
                  <a:pt x="60" y="22"/>
                </a:lnTo>
                <a:lnTo>
                  <a:pt x="62" y="24"/>
                </a:lnTo>
                <a:lnTo>
                  <a:pt x="60" y="26"/>
                </a:lnTo>
                <a:lnTo>
                  <a:pt x="62" y="28"/>
                </a:lnTo>
                <a:lnTo>
                  <a:pt x="64" y="30"/>
                </a:lnTo>
                <a:lnTo>
                  <a:pt x="64" y="32"/>
                </a:lnTo>
                <a:lnTo>
                  <a:pt x="66" y="34"/>
                </a:lnTo>
                <a:lnTo>
                  <a:pt x="64" y="34"/>
                </a:lnTo>
                <a:lnTo>
                  <a:pt x="62" y="36"/>
                </a:lnTo>
                <a:lnTo>
                  <a:pt x="62" y="38"/>
                </a:lnTo>
                <a:lnTo>
                  <a:pt x="60" y="40"/>
                </a:lnTo>
                <a:lnTo>
                  <a:pt x="58" y="40"/>
                </a:lnTo>
                <a:lnTo>
                  <a:pt x="56" y="40"/>
                </a:lnTo>
                <a:lnTo>
                  <a:pt x="56" y="38"/>
                </a:lnTo>
                <a:lnTo>
                  <a:pt x="54" y="38"/>
                </a:lnTo>
                <a:lnTo>
                  <a:pt x="52" y="40"/>
                </a:lnTo>
                <a:lnTo>
                  <a:pt x="50" y="40"/>
                </a:lnTo>
                <a:lnTo>
                  <a:pt x="48" y="40"/>
                </a:lnTo>
                <a:lnTo>
                  <a:pt x="46" y="40"/>
                </a:lnTo>
                <a:lnTo>
                  <a:pt x="44" y="38"/>
                </a:lnTo>
                <a:lnTo>
                  <a:pt x="42" y="36"/>
                </a:lnTo>
                <a:lnTo>
                  <a:pt x="40" y="36"/>
                </a:lnTo>
                <a:lnTo>
                  <a:pt x="40" y="34"/>
                </a:lnTo>
                <a:lnTo>
                  <a:pt x="38" y="34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4"/>
                </a:lnTo>
                <a:lnTo>
                  <a:pt x="14" y="34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8" y="24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4"/>
                </a:lnTo>
                <a:lnTo>
                  <a:pt x="6" y="24"/>
                </a:lnTo>
                <a:lnTo>
                  <a:pt x="4" y="22"/>
                </a:lnTo>
                <a:lnTo>
                  <a:pt x="2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1" name="Freeform 2425">
            <a:extLst>
              <a:ext uri="{FF2B5EF4-FFF2-40B4-BE49-F238E27FC236}">
                <a16:creationId xmlns:a16="http://schemas.microsoft.com/office/drawing/2014/main" id="{1AEA033C-C2B3-4C85-BFF6-0887374A4C2A}"/>
              </a:ext>
            </a:extLst>
          </p:cNvPr>
          <p:cNvSpPr>
            <a:spLocks/>
          </p:cNvSpPr>
          <p:nvPr/>
        </p:nvSpPr>
        <p:spPr bwMode="auto">
          <a:xfrm>
            <a:off x="4765675" y="2097087"/>
            <a:ext cx="142875" cy="76200"/>
          </a:xfrm>
          <a:custGeom>
            <a:avLst/>
            <a:gdLst>
              <a:gd name="T0" fmla="*/ 5040313 w 90"/>
              <a:gd name="T1" fmla="*/ 15120938 h 48"/>
              <a:gd name="T2" fmla="*/ 15120938 w 90"/>
              <a:gd name="T3" fmla="*/ 5040313 h 48"/>
              <a:gd name="T4" fmla="*/ 25201563 w 90"/>
              <a:gd name="T5" fmla="*/ 5040313 h 48"/>
              <a:gd name="T6" fmla="*/ 35282188 w 90"/>
              <a:gd name="T7" fmla="*/ 0 h 48"/>
              <a:gd name="T8" fmla="*/ 55443438 w 90"/>
              <a:gd name="T9" fmla="*/ 0 h 48"/>
              <a:gd name="T10" fmla="*/ 65524063 w 90"/>
              <a:gd name="T11" fmla="*/ 0 h 48"/>
              <a:gd name="T12" fmla="*/ 75604688 w 90"/>
              <a:gd name="T13" fmla="*/ 5040313 h 48"/>
              <a:gd name="T14" fmla="*/ 90725625 w 90"/>
              <a:gd name="T15" fmla="*/ 0 h 48"/>
              <a:gd name="T16" fmla="*/ 100806250 w 90"/>
              <a:gd name="T17" fmla="*/ 0 h 48"/>
              <a:gd name="T18" fmla="*/ 110886875 w 90"/>
              <a:gd name="T19" fmla="*/ 5040313 h 48"/>
              <a:gd name="T20" fmla="*/ 126007813 w 90"/>
              <a:gd name="T21" fmla="*/ 5040313 h 48"/>
              <a:gd name="T22" fmla="*/ 136088438 w 90"/>
              <a:gd name="T23" fmla="*/ 0 h 48"/>
              <a:gd name="T24" fmla="*/ 151209375 w 90"/>
              <a:gd name="T25" fmla="*/ 0 h 48"/>
              <a:gd name="T26" fmla="*/ 156249688 w 90"/>
              <a:gd name="T27" fmla="*/ 10080625 h 48"/>
              <a:gd name="T28" fmla="*/ 166330313 w 90"/>
              <a:gd name="T29" fmla="*/ 10080625 h 48"/>
              <a:gd name="T30" fmla="*/ 181451250 w 90"/>
              <a:gd name="T31" fmla="*/ 15120938 h 48"/>
              <a:gd name="T32" fmla="*/ 191531875 w 90"/>
              <a:gd name="T33" fmla="*/ 20161250 h 48"/>
              <a:gd name="T34" fmla="*/ 201612500 w 90"/>
              <a:gd name="T35" fmla="*/ 30241875 h 48"/>
              <a:gd name="T36" fmla="*/ 216733438 w 90"/>
              <a:gd name="T37" fmla="*/ 35282188 h 48"/>
              <a:gd name="T38" fmla="*/ 216733438 w 90"/>
              <a:gd name="T39" fmla="*/ 40322500 h 48"/>
              <a:gd name="T40" fmla="*/ 211693125 w 90"/>
              <a:gd name="T41" fmla="*/ 50403125 h 48"/>
              <a:gd name="T42" fmla="*/ 226814063 w 90"/>
              <a:gd name="T43" fmla="*/ 55443438 h 48"/>
              <a:gd name="T44" fmla="*/ 221773750 w 90"/>
              <a:gd name="T45" fmla="*/ 60483750 h 48"/>
              <a:gd name="T46" fmla="*/ 211693125 w 90"/>
              <a:gd name="T47" fmla="*/ 60483750 h 48"/>
              <a:gd name="T48" fmla="*/ 201612500 w 90"/>
              <a:gd name="T49" fmla="*/ 70564375 h 48"/>
              <a:gd name="T50" fmla="*/ 191531875 w 90"/>
              <a:gd name="T51" fmla="*/ 70564375 h 48"/>
              <a:gd name="T52" fmla="*/ 186491563 w 90"/>
              <a:gd name="T53" fmla="*/ 80645000 h 48"/>
              <a:gd name="T54" fmla="*/ 191531875 w 90"/>
              <a:gd name="T55" fmla="*/ 90725625 h 48"/>
              <a:gd name="T56" fmla="*/ 181451250 w 90"/>
              <a:gd name="T57" fmla="*/ 100806250 h 48"/>
              <a:gd name="T58" fmla="*/ 191531875 w 90"/>
              <a:gd name="T59" fmla="*/ 110886875 h 48"/>
              <a:gd name="T60" fmla="*/ 181451250 w 90"/>
              <a:gd name="T61" fmla="*/ 105846563 h 48"/>
              <a:gd name="T62" fmla="*/ 176410938 w 90"/>
              <a:gd name="T63" fmla="*/ 105846563 h 48"/>
              <a:gd name="T64" fmla="*/ 166330313 w 90"/>
              <a:gd name="T65" fmla="*/ 110886875 h 48"/>
              <a:gd name="T66" fmla="*/ 156249688 w 90"/>
              <a:gd name="T67" fmla="*/ 110886875 h 48"/>
              <a:gd name="T68" fmla="*/ 146169063 w 90"/>
              <a:gd name="T69" fmla="*/ 120967500 h 48"/>
              <a:gd name="T70" fmla="*/ 136088438 w 90"/>
              <a:gd name="T71" fmla="*/ 120967500 h 48"/>
              <a:gd name="T72" fmla="*/ 126007813 w 90"/>
              <a:gd name="T73" fmla="*/ 120967500 h 48"/>
              <a:gd name="T74" fmla="*/ 115927188 w 90"/>
              <a:gd name="T75" fmla="*/ 120967500 h 48"/>
              <a:gd name="T76" fmla="*/ 105846563 w 90"/>
              <a:gd name="T77" fmla="*/ 120967500 h 48"/>
              <a:gd name="T78" fmla="*/ 105846563 w 90"/>
              <a:gd name="T79" fmla="*/ 115927188 h 48"/>
              <a:gd name="T80" fmla="*/ 95765938 w 90"/>
              <a:gd name="T81" fmla="*/ 105846563 h 48"/>
              <a:gd name="T82" fmla="*/ 85685313 w 90"/>
              <a:gd name="T83" fmla="*/ 100806250 h 48"/>
              <a:gd name="T84" fmla="*/ 75604688 w 90"/>
              <a:gd name="T85" fmla="*/ 100806250 h 48"/>
              <a:gd name="T86" fmla="*/ 70564375 w 90"/>
              <a:gd name="T87" fmla="*/ 95765938 h 48"/>
              <a:gd name="T88" fmla="*/ 70564375 w 90"/>
              <a:gd name="T89" fmla="*/ 85685313 h 48"/>
              <a:gd name="T90" fmla="*/ 75604688 w 90"/>
              <a:gd name="T91" fmla="*/ 75604688 h 48"/>
              <a:gd name="T92" fmla="*/ 65524063 w 90"/>
              <a:gd name="T93" fmla="*/ 65524063 h 48"/>
              <a:gd name="T94" fmla="*/ 55443438 w 90"/>
              <a:gd name="T95" fmla="*/ 65524063 h 48"/>
              <a:gd name="T96" fmla="*/ 40322500 w 90"/>
              <a:gd name="T97" fmla="*/ 65524063 h 48"/>
              <a:gd name="T98" fmla="*/ 30241875 w 90"/>
              <a:gd name="T99" fmla="*/ 60483750 h 48"/>
              <a:gd name="T100" fmla="*/ 15120938 w 90"/>
              <a:gd name="T101" fmla="*/ 55443438 h 48"/>
              <a:gd name="T102" fmla="*/ 15120938 w 90"/>
              <a:gd name="T103" fmla="*/ 55443438 h 48"/>
              <a:gd name="T104" fmla="*/ 10080625 w 90"/>
              <a:gd name="T105" fmla="*/ 45362813 h 48"/>
              <a:gd name="T106" fmla="*/ 0 w 90"/>
              <a:gd name="T107" fmla="*/ 25201563 h 48"/>
              <a:gd name="T108" fmla="*/ 0 w 90"/>
              <a:gd name="T109" fmla="*/ 15120938 h 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" h="48">
                <a:moveTo>
                  <a:pt x="0" y="6"/>
                </a:move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40" y="0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2" y="6"/>
                </a:lnTo>
                <a:lnTo>
                  <a:pt x="74" y="8"/>
                </a:lnTo>
                <a:lnTo>
                  <a:pt x="76" y="8"/>
                </a:lnTo>
                <a:lnTo>
                  <a:pt x="78" y="10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6" y="14"/>
                </a:lnTo>
                <a:lnTo>
                  <a:pt x="86" y="16"/>
                </a:lnTo>
                <a:lnTo>
                  <a:pt x="84" y="18"/>
                </a:lnTo>
                <a:lnTo>
                  <a:pt x="84" y="20"/>
                </a:lnTo>
                <a:lnTo>
                  <a:pt x="86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2" y="26"/>
                </a:lnTo>
                <a:lnTo>
                  <a:pt x="80" y="28"/>
                </a:lnTo>
                <a:lnTo>
                  <a:pt x="78" y="28"/>
                </a:lnTo>
                <a:lnTo>
                  <a:pt x="76" y="28"/>
                </a:lnTo>
                <a:lnTo>
                  <a:pt x="76" y="30"/>
                </a:lnTo>
                <a:lnTo>
                  <a:pt x="74" y="30"/>
                </a:lnTo>
                <a:lnTo>
                  <a:pt x="74" y="32"/>
                </a:lnTo>
                <a:lnTo>
                  <a:pt x="74" y="34"/>
                </a:lnTo>
                <a:lnTo>
                  <a:pt x="76" y="36"/>
                </a:lnTo>
                <a:lnTo>
                  <a:pt x="74" y="36"/>
                </a:lnTo>
                <a:lnTo>
                  <a:pt x="74" y="38"/>
                </a:lnTo>
                <a:lnTo>
                  <a:pt x="72" y="40"/>
                </a:lnTo>
                <a:lnTo>
                  <a:pt x="74" y="40"/>
                </a:lnTo>
                <a:lnTo>
                  <a:pt x="76" y="42"/>
                </a:lnTo>
                <a:lnTo>
                  <a:pt x="76" y="44"/>
                </a:lnTo>
                <a:lnTo>
                  <a:pt x="74" y="44"/>
                </a:lnTo>
                <a:lnTo>
                  <a:pt x="72" y="44"/>
                </a:lnTo>
                <a:lnTo>
                  <a:pt x="72" y="42"/>
                </a:lnTo>
                <a:lnTo>
                  <a:pt x="70" y="42"/>
                </a:lnTo>
                <a:lnTo>
                  <a:pt x="68" y="42"/>
                </a:lnTo>
                <a:lnTo>
                  <a:pt x="66" y="44"/>
                </a:lnTo>
                <a:lnTo>
                  <a:pt x="64" y="44"/>
                </a:lnTo>
                <a:lnTo>
                  <a:pt x="62" y="44"/>
                </a:lnTo>
                <a:lnTo>
                  <a:pt x="62" y="46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4" y="48"/>
                </a:lnTo>
                <a:lnTo>
                  <a:pt x="52" y="48"/>
                </a:lnTo>
                <a:lnTo>
                  <a:pt x="50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2" y="46"/>
                </a:lnTo>
                <a:lnTo>
                  <a:pt x="40" y="46"/>
                </a:lnTo>
                <a:lnTo>
                  <a:pt x="40" y="44"/>
                </a:lnTo>
                <a:lnTo>
                  <a:pt x="38" y="42"/>
                </a:lnTo>
                <a:lnTo>
                  <a:pt x="36" y="42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8" y="3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6" y="26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6" y="22"/>
                </a:lnTo>
                <a:lnTo>
                  <a:pt x="4" y="20"/>
                </a:lnTo>
                <a:lnTo>
                  <a:pt x="4" y="18"/>
                </a:lnTo>
                <a:lnTo>
                  <a:pt x="2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2" name="Freeform 2426">
            <a:extLst>
              <a:ext uri="{FF2B5EF4-FFF2-40B4-BE49-F238E27FC236}">
                <a16:creationId xmlns:a16="http://schemas.microsoft.com/office/drawing/2014/main" id="{84B8B444-1F48-40B0-8413-93651F718215}"/>
              </a:ext>
            </a:extLst>
          </p:cNvPr>
          <p:cNvSpPr>
            <a:spLocks/>
          </p:cNvSpPr>
          <p:nvPr/>
        </p:nvSpPr>
        <p:spPr bwMode="auto">
          <a:xfrm>
            <a:off x="4765675" y="2097087"/>
            <a:ext cx="142875" cy="76200"/>
          </a:xfrm>
          <a:custGeom>
            <a:avLst/>
            <a:gdLst>
              <a:gd name="T0" fmla="*/ 5040313 w 90"/>
              <a:gd name="T1" fmla="*/ 15120938 h 48"/>
              <a:gd name="T2" fmla="*/ 15120938 w 90"/>
              <a:gd name="T3" fmla="*/ 5040313 h 48"/>
              <a:gd name="T4" fmla="*/ 25201563 w 90"/>
              <a:gd name="T5" fmla="*/ 5040313 h 48"/>
              <a:gd name="T6" fmla="*/ 35282188 w 90"/>
              <a:gd name="T7" fmla="*/ 0 h 48"/>
              <a:gd name="T8" fmla="*/ 55443438 w 90"/>
              <a:gd name="T9" fmla="*/ 0 h 48"/>
              <a:gd name="T10" fmla="*/ 65524063 w 90"/>
              <a:gd name="T11" fmla="*/ 0 h 48"/>
              <a:gd name="T12" fmla="*/ 75604688 w 90"/>
              <a:gd name="T13" fmla="*/ 5040313 h 48"/>
              <a:gd name="T14" fmla="*/ 90725625 w 90"/>
              <a:gd name="T15" fmla="*/ 0 h 48"/>
              <a:gd name="T16" fmla="*/ 100806250 w 90"/>
              <a:gd name="T17" fmla="*/ 0 h 48"/>
              <a:gd name="T18" fmla="*/ 110886875 w 90"/>
              <a:gd name="T19" fmla="*/ 5040313 h 48"/>
              <a:gd name="T20" fmla="*/ 126007813 w 90"/>
              <a:gd name="T21" fmla="*/ 5040313 h 48"/>
              <a:gd name="T22" fmla="*/ 136088438 w 90"/>
              <a:gd name="T23" fmla="*/ 0 h 48"/>
              <a:gd name="T24" fmla="*/ 151209375 w 90"/>
              <a:gd name="T25" fmla="*/ 0 h 48"/>
              <a:gd name="T26" fmla="*/ 156249688 w 90"/>
              <a:gd name="T27" fmla="*/ 10080625 h 48"/>
              <a:gd name="T28" fmla="*/ 166330313 w 90"/>
              <a:gd name="T29" fmla="*/ 10080625 h 48"/>
              <a:gd name="T30" fmla="*/ 181451250 w 90"/>
              <a:gd name="T31" fmla="*/ 15120938 h 48"/>
              <a:gd name="T32" fmla="*/ 191531875 w 90"/>
              <a:gd name="T33" fmla="*/ 20161250 h 48"/>
              <a:gd name="T34" fmla="*/ 201612500 w 90"/>
              <a:gd name="T35" fmla="*/ 30241875 h 48"/>
              <a:gd name="T36" fmla="*/ 216733438 w 90"/>
              <a:gd name="T37" fmla="*/ 35282188 h 48"/>
              <a:gd name="T38" fmla="*/ 216733438 w 90"/>
              <a:gd name="T39" fmla="*/ 40322500 h 48"/>
              <a:gd name="T40" fmla="*/ 211693125 w 90"/>
              <a:gd name="T41" fmla="*/ 50403125 h 48"/>
              <a:gd name="T42" fmla="*/ 226814063 w 90"/>
              <a:gd name="T43" fmla="*/ 55443438 h 48"/>
              <a:gd name="T44" fmla="*/ 221773750 w 90"/>
              <a:gd name="T45" fmla="*/ 60483750 h 48"/>
              <a:gd name="T46" fmla="*/ 211693125 w 90"/>
              <a:gd name="T47" fmla="*/ 60483750 h 48"/>
              <a:gd name="T48" fmla="*/ 201612500 w 90"/>
              <a:gd name="T49" fmla="*/ 70564375 h 48"/>
              <a:gd name="T50" fmla="*/ 191531875 w 90"/>
              <a:gd name="T51" fmla="*/ 70564375 h 48"/>
              <a:gd name="T52" fmla="*/ 186491563 w 90"/>
              <a:gd name="T53" fmla="*/ 80645000 h 48"/>
              <a:gd name="T54" fmla="*/ 191531875 w 90"/>
              <a:gd name="T55" fmla="*/ 90725625 h 48"/>
              <a:gd name="T56" fmla="*/ 181451250 w 90"/>
              <a:gd name="T57" fmla="*/ 100806250 h 48"/>
              <a:gd name="T58" fmla="*/ 191531875 w 90"/>
              <a:gd name="T59" fmla="*/ 110886875 h 48"/>
              <a:gd name="T60" fmla="*/ 181451250 w 90"/>
              <a:gd name="T61" fmla="*/ 105846563 h 48"/>
              <a:gd name="T62" fmla="*/ 176410938 w 90"/>
              <a:gd name="T63" fmla="*/ 105846563 h 48"/>
              <a:gd name="T64" fmla="*/ 166330313 w 90"/>
              <a:gd name="T65" fmla="*/ 110886875 h 48"/>
              <a:gd name="T66" fmla="*/ 156249688 w 90"/>
              <a:gd name="T67" fmla="*/ 110886875 h 48"/>
              <a:gd name="T68" fmla="*/ 146169063 w 90"/>
              <a:gd name="T69" fmla="*/ 120967500 h 48"/>
              <a:gd name="T70" fmla="*/ 136088438 w 90"/>
              <a:gd name="T71" fmla="*/ 120967500 h 48"/>
              <a:gd name="T72" fmla="*/ 126007813 w 90"/>
              <a:gd name="T73" fmla="*/ 120967500 h 48"/>
              <a:gd name="T74" fmla="*/ 115927188 w 90"/>
              <a:gd name="T75" fmla="*/ 120967500 h 48"/>
              <a:gd name="T76" fmla="*/ 105846563 w 90"/>
              <a:gd name="T77" fmla="*/ 120967500 h 48"/>
              <a:gd name="T78" fmla="*/ 105846563 w 90"/>
              <a:gd name="T79" fmla="*/ 115927188 h 48"/>
              <a:gd name="T80" fmla="*/ 95765938 w 90"/>
              <a:gd name="T81" fmla="*/ 105846563 h 48"/>
              <a:gd name="T82" fmla="*/ 85685313 w 90"/>
              <a:gd name="T83" fmla="*/ 100806250 h 48"/>
              <a:gd name="T84" fmla="*/ 75604688 w 90"/>
              <a:gd name="T85" fmla="*/ 100806250 h 48"/>
              <a:gd name="T86" fmla="*/ 70564375 w 90"/>
              <a:gd name="T87" fmla="*/ 95765938 h 48"/>
              <a:gd name="T88" fmla="*/ 70564375 w 90"/>
              <a:gd name="T89" fmla="*/ 85685313 h 48"/>
              <a:gd name="T90" fmla="*/ 75604688 w 90"/>
              <a:gd name="T91" fmla="*/ 75604688 h 48"/>
              <a:gd name="T92" fmla="*/ 65524063 w 90"/>
              <a:gd name="T93" fmla="*/ 65524063 h 48"/>
              <a:gd name="T94" fmla="*/ 55443438 w 90"/>
              <a:gd name="T95" fmla="*/ 65524063 h 48"/>
              <a:gd name="T96" fmla="*/ 40322500 w 90"/>
              <a:gd name="T97" fmla="*/ 65524063 h 48"/>
              <a:gd name="T98" fmla="*/ 30241875 w 90"/>
              <a:gd name="T99" fmla="*/ 60483750 h 48"/>
              <a:gd name="T100" fmla="*/ 15120938 w 90"/>
              <a:gd name="T101" fmla="*/ 55443438 h 48"/>
              <a:gd name="T102" fmla="*/ 15120938 w 90"/>
              <a:gd name="T103" fmla="*/ 55443438 h 48"/>
              <a:gd name="T104" fmla="*/ 10080625 w 90"/>
              <a:gd name="T105" fmla="*/ 45362813 h 48"/>
              <a:gd name="T106" fmla="*/ 0 w 90"/>
              <a:gd name="T107" fmla="*/ 25201563 h 48"/>
              <a:gd name="T108" fmla="*/ 0 w 90"/>
              <a:gd name="T109" fmla="*/ 15120938 h 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" h="48">
                <a:moveTo>
                  <a:pt x="0" y="6"/>
                </a:move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40" y="0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2" y="6"/>
                </a:lnTo>
                <a:lnTo>
                  <a:pt x="74" y="8"/>
                </a:lnTo>
                <a:lnTo>
                  <a:pt x="76" y="8"/>
                </a:lnTo>
                <a:lnTo>
                  <a:pt x="78" y="10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6" y="14"/>
                </a:lnTo>
                <a:lnTo>
                  <a:pt x="86" y="16"/>
                </a:lnTo>
                <a:lnTo>
                  <a:pt x="84" y="18"/>
                </a:lnTo>
                <a:lnTo>
                  <a:pt x="84" y="20"/>
                </a:lnTo>
                <a:lnTo>
                  <a:pt x="86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2" y="26"/>
                </a:lnTo>
                <a:lnTo>
                  <a:pt x="80" y="28"/>
                </a:lnTo>
                <a:lnTo>
                  <a:pt x="78" y="28"/>
                </a:lnTo>
                <a:lnTo>
                  <a:pt x="76" y="28"/>
                </a:lnTo>
                <a:lnTo>
                  <a:pt x="76" y="30"/>
                </a:lnTo>
                <a:lnTo>
                  <a:pt x="74" y="30"/>
                </a:lnTo>
                <a:lnTo>
                  <a:pt x="74" y="32"/>
                </a:lnTo>
                <a:lnTo>
                  <a:pt x="74" y="34"/>
                </a:lnTo>
                <a:lnTo>
                  <a:pt x="76" y="36"/>
                </a:lnTo>
                <a:lnTo>
                  <a:pt x="74" y="36"/>
                </a:lnTo>
                <a:lnTo>
                  <a:pt x="74" y="38"/>
                </a:lnTo>
                <a:lnTo>
                  <a:pt x="72" y="40"/>
                </a:lnTo>
                <a:lnTo>
                  <a:pt x="74" y="40"/>
                </a:lnTo>
                <a:lnTo>
                  <a:pt x="76" y="42"/>
                </a:lnTo>
                <a:lnTo>
                  <a:pt x="76" y="44"/>
                </a:lnTo>
                <a:lnTo>
                  <a:pt x="74" y="44"/>
                </a:lnTo>
                <a:lnTo>
                  <a:pt x="72" y="44"/>
                </a:lnTo>
                <a:lnTo>
                  <a:pt x="72" y="42"/>
                </a:lnTo>
                <a:lnTo>
                  <a:pt x="70" y="42"/>
                </a:lnTo>
                <a:lnTo>
                  <a:pt x="68" y="42"/>
                </a:lnTo>
                <a:lnTo>
                  <a:pt x="66" y="44"/>
                </a:lnTo>
                <a:lnTo>
                  <a:pt x="64" y="44"/>
                </a:lnTo>
                <a:lnTo>
                  <a:pt x="62" y="44"/>
                </a:lnTo>
                <a:lnTo>
                  <a:pt x="62" y="46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4" y="48"/>
                </a:lnTo>
                <a:lnTo>
                  <a:pt x="52" y="48"/>
                </a:lnTo>
                <a:lnTo>
                  <a:pt x="50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2" y="46"/>
                </a:lnTo>
                <a:lnTo>
                  <a:pt x="40" y="46"/>
                </a:lnTo>
                <a:lnTo>
                  <a:pt x="40" y="44"/>
                </a:lnTo>
                <a:lnTo>
                  <a:pt x="38" y="42"/>
                </a:lnTo>
                <a:lnTo>
                  <a:pt x="36" y="42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8" y="3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6" y="26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6" y="22"/>
                </a:lnTo>
                <a:lnTo>
                  <a:pt x="4" y="20"/>
                </a:lnTo>
                <a:lnTo>
                  <a:pt x="4" y="18"/>
                </a:lnTo>
                <a:lnTo>
                  <a:pt x="2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3" name="Freeform 2427">
            <a:extLst>
              <a:ext uri="{FF2B5EF4-FFF2-40B4-BE49-F238E27FC236}">
                <a16:creationId xmlns:a16="http://schemas.microsoft.com/office/drawing/2014/main" id="{E6F0AC54-5409-4F20-8156-E2B9D57683FC}"/>
              </a:ext>
            </a:extLst>
          </p:cNvPr>
          <p:cNvSpPr>
            <a:spLocks/>
          </p:cNvSpPr>
          <p:nvPr/>
        </p:nvSpPr>
        <p:spPr bwMode="auto">
          <a:xfrm>
            <a:off x="4924428" y="2347913"/>
            <a:ext cx="93663" cy="95251"/>
          </a:xfrm>
          <a:custGeom>
            <a:avLst/>
            <a:gdLst>
              <a:gd name="T0" fmla="*/ 5040339 w 59"/>
              <a:gd name="T1" fmla="*/ 5040313 h 60"/>
              <a:gd name="T2" fmla="*/ 10080679 w 59"/>
              <a:gd name="T3" fmla="*/ 5040313 h 60"/>
              <a:gd name="T4" fmla="*/ 20161358 w 59"/>
              <a:gd name="T5" fmla="*/ 5040313 h 60"/>
              <a:gd name="T6" fmla="*/ 30242036 w 59"/>
              <a:gd name="T7" fmla="*/ 0 h 60"/>
              <a:gd name="T8" fmla="*/ 35282376 w 59"/>
              <a:gd name="T9" fmla="*/ 0 h 60"/>
              <a:gd name="T10" fmla="*/ 42843679 w 59"/>
              <a:gd name="T11" fmla="*/ 0 h 60"/>
              <a:gd name="T12" fmla="*/ 47884018 w 59"/>
              <a:gd name="T13" fmla="*/ 0 h 60"/>
              <a:gd name="T14" fmla="*/ 57964697 w 59"/>
              <a:gd name="T15" fmla="*/ 10080625 h 60"/>
              <a:gd name="T16" fmla="*/ 68045376 w 59"/>
              <a:gd name="T17" fmla="*/ 15120938 h 60"/>
              <a:gd name="T18" fmla="*/ 73085715 w 59"/>
              <a:gd name="T19" fmla="*/ 20161250 h 60"/>
              <a:gd name="T20" fmla="*/ 88206733 w 59"/>
              <a:gd name="T21" fmla="*/ 15120938 h 60"/>
              <a:gd name="T22" fmla="*/ 93247073 w 59"/>
              <a:gd name="T23" fmla="*/ 25201563 h 60"/>
              <a:gd name="T24" fmla="*/ 103327752 w 59"/>
              <a:gd name="T25" fmla="*/ 30241875 h 60"/>
              <a:gd name="T26" fmla="*/ 108368091 w 59"/>
              <a:gd name="T27" fmla="*/ 40322500 h 60"/>
              <a:gd name="T28" fmla="*/ 108368091 w 59"/>
              <a:gd name="T29" fmla="*/ 50403125 h 60"/>
              <a:gd name="T30" fmla="*/ 118448770 w 59"/>
              <a:gd name="T31" fmla="*/ 55443438 h 60"/>
              <a:gd name="T32" fmla="*/ 123489109 w 59"/>
              <a:gd name="T33" fmla="*/ 70564375 h 60"/>
              <a:gd name="T34" fmla="*/ 133569788 w 59"/>
              <a:gd name="T35" fmla="*/ 80645000 h 60"/>
              <a:gd name="T36" fmla="*/ 143650467 w 59"/>
              <a:gd name="T37" fmla="*/ 85685313 h 60"/>
              <a:gd name="T38" fmla="*/ 143650467 w 59"/>
              <a:gd name="T39" fmla="*/ 95765938 h 60"/>
              <a:gd name="T40" fmla="*/ 143650467 w 59"/>
              <a:gd name="T41" fmla="*/ 100806250 h 60"/>
              <a:gd name="T42" fmla="*/ 148690806 w 59"/>
              <a:gd name="T43" fmla="*/ 105846563 h 60"/>
              <a:gd name="T44" fmla="*/ 138610127 w 59"/>
              <a:gd name="T45" fmla="*/ 105846563 h 60"/>
              <a:gd name="T46" fmla="*/ 133569788 w 59"/>
              <a:gd name="T47" fmla="*/ 105846563 h 60"/>
              <a:gd name="T48" fmla="*/ 118448770 w 59"/>
              <a:gd name="T49" fmla="*/ 100806250 h 60"/>
              <a:gd name="T50" fmla="*/ 113408430 w 59"/>
              <a:gd name="T51" fmla="*/ 100806250 h 60"/>
              <a:gd name="T52" fmla="*/ 103327752 w 59"/>
              <a:gd name="T53" fmla="*/ 100806250 h 60"/>
              <a:gd name="T54" fmla="*/ 103327752 w 59"/>
              <a:gd name="T55" fmla="*/ 110886875 h 60"/>
              <a:gd name="T56" fmla="*/ 103327752 w 59"/>
              <a:gd name="T57" fmla="*/ 120967500 h 60"/>
              <a:gd name="T58" fmla="*/ 98287412 w 59"/>
              <a:gd name="T59" fmla="*/ 131048125 h 60"/>
              <a:gd name="T60" fmla="*/ 88206733 w 59"/>
              <a:gd name="T61" fmla="*/ 141128750 h 60"/>
              <a:gd name="T62" fmla="*/ 88206733 w 59"/>
              <a:gd name="T63" fmla="*/ 146169063 h 60"/>
              <a:gd name="T64" fmla="*/ 83166394 w 59"/>
              <a:gd name="T65" fmla="*/ 151209375 h 60"/>
              <a:gd name="T66" fmla="*/ 78126055 w 59"/>
              <a:gd name="T67" fmla="*/ 151209375 h 60"/>
              <a:gd name="T68" fmla="*/ 73085715 w 59"/>
              <a:gd name="T69" fmla="*/ 151209375 h 60"/>
              <a:gd name="T70" fmla="*/ 73085715 w 59"/>
              <a:gd name="T71" fmla="*/ 136088438 h 60"/>
              <a:gd name="T72" fmla="*/ 68045376 w 59"/>
              <a:gd name="T73" fmla="*/ 126007813 h 60"/>
              <a:gd name="T74" fmla="*/ 68045376 w 59"/>
              <a:gd name="T75" fmla="*/ 115927188 h 60"/>
              <a:gd name="T76" fmla="*/ 73085715 w 59"/>
              <a:gd name="T77" fmla="*/ 105846563 h 60"/>
              <a:gd name="T78" fmla="*/ 73085715 w 59"/>
              <a:gd name="T79" fmla="*/ 90725625 h 60"/>
              <a:gd name="T80" fmla="*/ 68045376 w 59"/>
              <a:gd name="T81" fmla="*/ 80645000 h 60"/>
              <a:gd name="T82" fmla="*/ 57964697 w 59"/>
              <a:gd name="T83" fmla="*/ 70564375 h 60"/>
              <a:gd name="T84" fmla="*/ 52924358 w 59"/>
              <a:gd name="T85" fmla="*/ 65524063 h 60"/>
              <a:gd name="T86" fmla="*/ 42843679 w 59"/>
              <a:gd name="T87" fmla="*/ 50403125 h 60"/>
              <a:gd name="T88" fmla="*/ 35282376 w 59"/>
              <a:gd name="T89" fmla="*/ 45362813 h 60"/>
              <a:gd name="T90" fmla="*/ 30242036 w 59"/>
              <a:gd name="T91" fmla="*/ 35282188 h 60"/>
              <a:gd name="T92" fmla="*/ 25201697 w 59"/>
              <a:gd name="T93" fmla="*/ 20161250 h 60"/>
              <a:gd name="T94" fmla="*/ 15121018 w 59"/>
              <a:gd name="T95" fmla="*/ 15120938 h 60"/>
              <a:gd name="T96" fmla="*/ 0 w 59"/>
              <a:gd name="T97" fmla="*/ 10080625 h 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0">
                <a:moveTo>
                  <a:pt x="0" y="4"/>
                </a:moveTo>
                <a:lnTo>
                  <a:pt x="0" y="4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19" y="2"/>
                </a:lnTo>
                <a:lnTo>
                  <a:pt x="21" y="2"/>
                </a:lnTo>
                <a:lnTo>
                  <a:pt x="23" y="4"/>
                </a:lnTo>
                <a:lnTo>
                  <a:pt x="25" y="4"/>
                </a:lnTo>
                <a:lnTo>
                  <a:pt x="27" y="4"/>
                </a:lnTo>
                <a:lnTo>
                  <a:pt x="27" y="6"/>
                </a:lnTo>
                <a:lnTo>
                  <a:pt x="29" y="6"/>
                </a:lnTo>
                <a:lnTo>
                  <a:pt x="29" y="8"/>
                </a:lnTo>
                <a:lnTo>
                  <a:pt x="31" y="6"/>
                </a:lnTo>
                <a:lnTo>
                  <a:pt x="33" y="6"/>
                </a:lnTo>
                <a:lnTo>
                  <a:pt x="35" y="6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9" y="10"/>
                </a:lnTo>
                <a:lnTo>
                  <a:pt x="41" y="12"/>
                </a:lnTo>
                <a:lnTo>
                  <a:pt x="43" y="14"/>
                </a:lnTo>
                <a:lnTo>
                  <a:pt x="43" y="16"/>
                </a:lnTo>
                <a:lnTo>
                  <a:pt x="41" y="18"/>
                </a:lnTo>
                <a:lnTo>
                  <a:pt x="41" y="20"/>
                </a:lnTo>
                <a:lnTo>
                  <a:pt x="43" y="20"/>
                </a:lnTo>
                <a:lnTo>
                  <a:pt x="45" y="22"/>
                </a:lnTo>
                <a:lnTo>
                  <a:pt x="47" y="22"/>
                </a:lnTo>
                <a:lnTo>
                  <a:pt x="49" y="24"/>
                </a:lnTo>
                <a:lnTo>
                  <a:pt x="49" y="26"/>
                </a:lnTo>
                <a:lnTo>
                  <a:pt x="49" y="28"/>
                </a:lnTo>
                <a:lnTo>
                  <a:pt x="49" y="30"/>
                </a:lnTo>
                <a:lnTo>
                  <a:pt x="51" y="30"/>
                </a:lnTo>
                <a:lnTo>
                  <a:pt x="53" y="32"/>
                </a:lnTo>
                <a:lnTo>
                  <a:pt x="55" y="32"/>
                </a:lnTo>
                <a:lnTo>
                  <a:pt x="57" y="34"/>
                </a:lnTo>
                <a:lnTo>
                  <a:pt x="57" y="36"/>
                </a:lnTo>
                <a:lnTo>
                  <a:pt x="57" y="38"/>
                </a:lnTo>
                <a:lnTo>
                  <a:pt x="55" y="38"/>
                </a:lnTo>
                <a:lnTo>
                  <a:pt x="57" y="40"/>
                </a:lnTo>
                <a:lnTo>
                  <a:pt x="59" y="40"/>
                </a:lnTo>
                <a:lnTo>
                  <a:pt x="59" y="42"/>
                </a:lnTo>
                <a:lnTo>
                  <a:pt x="57" y="42"/>
                </a:lnTo>
                <a:lnTo>
                  <a:pt x="55" y="42"/>
                </a:lnTo>
                <a:lnTo>
                  <a:pt x="55" y="40"/>
                </a:lnTo>
                <a:lnTo>
                  <a:pt x="53" y="40"/>
                </a:lnTo>
                <a:lnTo>
                  <a:pt x="53" y="42"/>
                </a:lnTo>
                <a:lnTo>
                  <a:pt x="51" y="40"/>
                </a:lnTo>
                <a:lnTo>
                  <a:pt x="49" y="40"/>
                </a:lnTo>
                <a:lnTo>
                  <a:pt x="47" y="40"/>
                </a:lnTo>
                <a:lnTo>
                  <a:pt x="45" y="42"/>
                </a:lnTo>
                <a:lnTo>
                  <a:pt x="45" y="40"/>
                </a:lnTo>
                <a:lnTo>
                  <a:pt x="45" y="38"/>
                </a:lnTo>
                <a:lnTo>
                  <a:pt x="43" y="40"/>
                </a:lnTo>
                <a:lnTo>
                  <a:pt x="41" y="40"/>
                </a:lnTo>
                <a:lnTo>
                  <a:pt x="41" y="42"/>
                </a:lnTo>
                <a:lnTo>
                  <a:pt x="41" y="44"/>
                </a:lnTo>
                <a:lnTo>
                  <a:pt x="43" y="46"/>
                </a:lnTo>
                <a:lnTo>
                  <a:pt x="41" y="48"/>
                </a:lnTo>
                <a:lnTo>
                  <a:pt x="41" y="50"/>
                </a:lnTo>
                <a:lnTo>
                  <a:pt x="39" y="50"/>
                </a:lnTo>
                <a:lnTo>
                  <a:pt x="39" y="52"/>
                </a:lnTo>
                <a:lnTo>
                  <a:pt x="37" y="54"/>
                </a:lnTo>
                <a:lnTo>
                  <a:pt x="35" y="56"/>
                </a:lnTo>
                <a:lnTo>
                  <a:pt x="35" y="58"/>
                </a:lnTo>
                <a:lnTo>
                  <a:pt x="33" y="60"/>
                </a:lnTo>
                <a:lnTo>
                  <a:pt x="31" y="60"/>
                </a:lnTo>
                <a:lnTo>
                  <a:pt x="29" y="60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27" y="54"/>
                </a:lnTo>
                <a:lnTo>
                  <a:pt x="27" y="52"/>
                </a:lnTo>
                <a:lnTo>
                  <a:pt x="27" y="50"/>
                </a:lnTo>
                <a:lnTo>
                  <a:pt x="27" y="48"/>
                </a:lnTo>
                <a:lnTo>
                  <a:pt x="27" y="46"/>
                </a:lnTo>
                <a:lnTo>
                  <a:pt x="27" y="44"/>
                </a:lnTo>
                <a:lnTo>
                  <a:pt x="29" y="42"/>
                </a:lnTo>
                <a:lnTo>
                  <a:pt x="29" y="40"/>
                </a:lnTo>
                <a:lnTo>
                  <a:pt x="29" y="38"/>
                </a:lnTo>
                <a:lnTo>
                  <a:pt x="29" y="36"/>
                </a:lnTo>
                <a:lnTo>
                  <a:pt x="27" y="34"/>
                </a:lnTo>
                <a:lnTo>
                  <a:pt x="27" y="32"/>
                </a:lnTo>
                <a:lnTo>
                  <a:pt x="25" y="30"/>
                </a:lnTo>
                <a:lnTo>
                  <a:pt x="23" y="28"/>
                </a:lnTo>
                <a:lnTo>
                  <a:pt x="21" y="26"/>
                </a:lnTo>
                <a:lnTo>
                  <a:pt x="19" y="24"/>
                </a:lnTo>
                <a:lnTo>
                  <a:pt x="17" y="22"/>
                </a:lnTo>
                <a:lnTo>
                  <a:pt x="17" y="20"/>
                </a:lnTo>
                <a:lnTo>
                  <a:pt x="15" y="20"/>
                </a:lnTo>
                <a:lnTo>
                  <a:pt x="14" y="18"/>
                </a:lnTo>
                <a:lnTo>
                  <a:pt x="14" y="16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8" y="8"/>
                </a:lnTo>
                <a:lnTo>
                  <a:pt x="6" y="6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4" name="Freeform 2428">
            <a:extLst>
              <a:ext uri="{FF2B5EF4-FFF2-40B4-BE49-F238E27FC236}">
                <a16:creationId xmlns:a16="http://schemas.microsoft.com/office/drawing/2014/main" id="{3DD56545-2487-4344-893C-B70424FAE557}"/>
              </a:ext>
            </a:extLst>
          </p:cNvPr>
          <p:cNvSpPr>
            <a:spLocks/>
          </p:cNvSpPr>
          <p:nvPr/>
        </p:nvSpPr>
        <p:spPr bwMode="auto">
          <a:xfrm>
            <a:off x="4924428" y="2347913"/>
            <a:ext cx="93663" cy="95251"/>
          </a:xfrm>
          <a:custGeom>
            <a:avLst/>
            <a:gdLst>
              <a:gd name="T0" fmla="*/ 5040339 w 59"/>
              <a:gd name="T1" fmla="*/ 5040313 h 60"/>
              <a:gd name="T2" fmla="*/ 10080679 w 59"/>
              <a:gd name="T3" fmla="*/ 5040313 h 60"/>
              <a:gd name="T4" fmla="*/ 20161358 w 59"/>
              <a:gd name="T5" fmla="*/ 5040313 h 60"/>
              <a:gd name="T6" fmla="*/ 30242036 w 59"/>
              <a:gd name="T7" fmla="*/ 0 h 60"/>
              <a:gd name="T8" fmla="*/ 35282376 w 59"/>
              <a:gd name="T9" fmla="*/ 0 h 60"/>
              <a:gd name="T10" fmla="*/ 42843679 w 59"/>
              <a:gd name="T11" fmla="*/ 0 h 60"/>
              <a:gd name="T12" fmla="*/ 47884018 w 59"/>
              <a:gd name="T13" fmla="*/ 0 h 60"/>
              <a:gd name="T14" fmla="*/ 57964697 w 59"/>
              <a:gd name="T15" fmla="*/ 10080625 h 60"/>
              <a:gd name="T16" fmla="*/ 68045376 w 59"/>
              <a:gd name="T17" fmla="*/ 15120938 h 60"/>
              <a:gd name="T18" fmla="*/ 73085715 w 59"/>
              <a:gd name="T19" fmla="*/ 20161250 h 60"/>
              <a:gd name="T20" fmla="*/ 88206733 w 59"/>
              <a:gd name="T21" fmla="*/ 15120938 h 60"/>
              <a:gd name="T22" fmla="*/ 93247073 w 59"/>
              <a:gd name="T23" fmla="*/ 25201563 h 60"/>
              <a:gd name="T24" fmla="*/ 103327752 w 59"/>
              <a:gd name="T25" fmla="*/ 30241875 h 60"/>
              <a:gd name="T26" fmla="*/ 108368091 w 59"/>
              <a:gd name="T27" fmla="*/ 40322500 h 60"/>
              <a:gd name="T28" fmla="*/ 108368091 w 59"/>
              <a:gd name="T29" fmla="*/ 50403125 h 60"/>
              <a:gd name="T30" fmla="*/ 118448770 w 59"/>
              <a:gd name="T31" fmla="*/ 55443438 h 60"/>
              <a:gd name="T32" fmla="*/ 123489109 w 59"/>
              <a:gd name="T33" fmla="*/ 70564375 h 60"/>
              <a:gd name="T34" fmla="*/ 133569788 w 59"/>
              <a:gd name="T35" fmla="*/ 80645000 h 60"/>
              <a:gd name="T36" fmla="*/ 143650467 w 59"/>
              <a:gd name="T37" fmla="*/ 85685313 h 60"/>
              <a:gd name="T38" fmla="*/ 143650467 w 59"/>
              <a:gd name="T39" fmla="*/ 95765938 h 60"/>
              <a:gd name="T40" fmla="*/ 143650467 w 59"/>
              <a:gd name="T41" fmla="*/ 100806250 h 60"/>
              <a:gd name="T42" fmla="*/ 148690806 w 59"/>
              <a:gd name="T43" fmla="*/ 105846563 h 60"/>
              <a:gd name="T44" fmla="*/ 138610127 w 59"/>
              <a:gd name="T45" fmla="*/ 105846563 h 60"/>
              <a:gd name="T46" fmla="*/ 133569788 w 59"/>
              <a:gd name="T47" fmla="*/ 105846563 h 60"/>
              <a:gd name="T48" fmla="*/ 118448770 w 59"/>
              <a:gd name="T49" fmla="*/ 100806250 h 60"/>
              <a:gd name="T50" fmla="*/ 113408430 w 59"/>
              <a:gd name="T51" fmla="*/ 100806250 h 60"/>
              <a:gd name="T52" fmla="*/ 103327752 w 59"/>
              <a:gd name="T53" fmla="*/ 100806250 h 60"/>
              <a:gd name="T54" fmla="*/ 103327752 w 59"/>
              <a:gd name="T55" fmla="*/ 110886875 h 60"/>
              <a:gd name="T56" fmla="*/ 103327752 w 59"/>
              <a:gd name="T57" fmla="*/ 120967500 h 60"/>
              <a:gd name="T58" fmla="*/ 98287412 w 59"/>
              <a:gd name="T59" fmla="*/ 131048125 h 60"/>
              <a:gd name="T60" fmla="*/ 88206733 w 59"/>
              <a:gd name="T61" fmla="*/ 141128750 h 60"/>
              <a:gd name="T62" fmla="*/ 88206733 w 59"/>
              <a:gd name="T63" fmla="*/ 146169063 h 60"/>
              <a:gd name="T64" fmla="*/ 83166394 w 59"/>
              <a:gd name="T65" fmla="*/ 151209375 h 60"/>
              <a:gd name="T66" fmla="*/ 78126055 w 59"/>
              <a:gd name="T67" fmla="*/ 151209375 h 60"/>
              <a:gd name="T68" fmla="*/ 73085715 w 59"/>
              <a:gd name="T69" fmla="*/ 151209375 h 60"/>
              <a:gd name="T70" fmla="*/ 73085715 w 59"/>
              <a:gd name="T71" fmla="*/ 136088438 h 60"/>
              <a:gd name="T72" fmla="*/ 68045376 w 59"/>
              <a:gd name="T73" fmla="*/ 126007813 h 60"/>
              <a:gd name="T74" fmla="*/ 68045376 w 59"/>
              <a:gd name="T75" fmla="*/ 115927188 h 60"/>
              <a:gd name="T76" fmla="*/ 73085715 w 59"/>
              <a:gd name="T77" fmla="*/ 105846563 h 60"/>
              <a:gd name="T78" fmla="*/ 73085715 w 59"/>
              <a:gd name="T79" fmla="*/ 90725625 h 60"/>
              <a:gd name="T80" fmla="*/ 68045376 w 59"/>
              <a:gd name="T81" fmla="*/ 80645000 h 60"/>
              <a:gd name="T82" fmla="*/ 57964697 w 59"/>
              <a:gd name="T83" fmla="*/ 70564375 h 60"/>
              <a:gd name="T84" fmla="*/ 52924358 w 59"/>
              <a:gd name="T85" fmla="*/ 65524063 h 60"/>
              <a:gd name="T86" fmla="*/ 42843679 w 59"/>
              <a:gd name="T87" fmla="*/ 50403125 h 60"/>
              <a:gd name="T88" fmla="*/ 35282376 w 59"/>
              <a:gd name="T89" fmla="*/ 45362813 h 60"/>
              <a:gd name="T90" fmla="*/ 30242036 w 59"/>
              <a:gd name="T91" fmla="*/ 35282188 h 60"/>
              <a:gd name="T92" fmla="*/ 25201697 w 59"/>
              <a:gd name="T93" fmla="*/ 20161250 h 60"/>
              <a:gd name="T94" fmla="*/ 15121018 w 59"/>
              <a:gd name="T95" fmla="*/ 15120938 h 60"/>
              <a:gd name="T96" fmla="*/ 0 w 59"/>
              <a:gd name="T97" fmla="*/ 10080625 h 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0">
                <a:moveTo>
                  <a:pt x="0" y="4"/>
                </a:moveTo>
                <a:lnTo>
                  <a:pt x="0" y="4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19" y="2"/>
                </a:lnTo>
                <a:lnTo>
                  <a:pt x="21" y="2"/>
                </a:lnTo>
                <a:lnTo>
                  <a:pt x="23" y="4"/>
                </a:lnTo>
                <a:lnTo>
                  <a:pt x="25" y="4"/>
                </a:lnTo>
                <a:lnTo>
                  <a:pt x="27" y="4"/>
                </a:lnTo>
                <a:lnTo>
                  <a:pt x="27" y="6"/>
                </a:lnTo>
                <a:lnTo>
                  <a:pt x="29" y="6"/>
                </a:lnTo>
                <a:lnTo>
                  <a:pt x="29" y="8"/>
                </a:lnTo>
                <a:lnTo>
                  <a:pt x="31" y="6"/>
                </a:lnTo>
                <a:lnTo>
                  <a:pt x="33" y="6"/>
                </a:lnTo>
                <a:lnTo>
                  <a:pt x="35" y="6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9" y="10"/>
                </a:lnTo>
                <a:lnTo>
                  <a:pt x="41" y="12"/>
                </a:lnTo>
                <a:lnTo>
                  <a:pt x="43" y="14"/>
                </a:lnTo>
                <a:lnTo>
                  <a:pt x="43" y="16"/>
                </a:lnTo>
                <a:lnTo>
                  <a:pt x="41" y="18"/>
                </a:lnTo>
                <a:lnTo>
                  <a:pt x="41" y="20"/>
                </a:lnTo>
                <a:lnTo>
                  <a:pt x="43" y="20"/>
                </a:lnTo>
                <a:lnTo>
                  <a:pt x="45" y="22"/>
                </a:lnTo>
                <a:lnTo>
                  <a:pt x="47" y="22"/>
                </a:lnTo>
                <a:lnTo>
                  <a:pt x="49" y="24"/>
                </a:lnTo>
                <a:lnTo>
                  <a:pt x="49" y="26"/>
                </a:lnTo>
                <a:lnTo>
                  <a:pt x="49" y="28"/>
                </a:lnTo>
                <a:lnTo>
                  <a:pt x="49" y="30"/>
                </a:lnTo>
                <a:lnTo>
                  <a:pt x="51" y="30"/>
                </a:lnTo>
                <a:lnTo>
                  <a:pt x="53" y="32"/>
                </a:lnTo>
                <a:lnTo>
                  <a:pt x="55" y="32"/>
                </a:lnTo>
                <a:lnTo>
                  <a:pt x="57" y="34"/>
                </a:lnTo>
                <a:lnTo>
                  <a:pt x="57" y="36"/>
                </a:lnTo>
                <a:lnTo>
                  <a:pt x="57" y="38"/>
                </a:lnTo>
                <a:lnTo>
                  <a:pt x="55" y="38"/>
                </a:lnTo>
                <a:lnTo>
                  <a:pt x="57" y="40"/>
                </a:lnTo>
                <a:lnTo>
                  <a:pt x="59" y="40"/>
                </a:lnTo>
                <a:lnTo>
                  <a:pt x="59" y="42"/>
                </a:lnTo>
                <a:lnTo>
                  <a:pt x="57" y="42"/>
                </a:lnTo>
                <a:lnTo>
                  <a:pt x="55" y="42"/>
                </a:lnTo>
                <a:lnTo>
                  <a:pt x="55" y="40"/>
                </a:lnTo>
                <a:lnTo>
                  <a:pt x="53" y="40"/>
                </a:lnTo>
                <a:lnTo>
                  <a:pt x="53" y="42"/>
                </a:lnTo>
                <a:lnTo>
                  <a:pt x="51" y="40"/>
                </a:lnTo>
                <a:lnTo>
                  <a:pt x="49" y="40"/>
                </a:lnTo>
                <a:lnTo>
                  <a:pt x="47" y="40"/>
                </a:lnTo>
                <a:lnTo>
                  <a:pt x="45" y="42"/>
                </a:lnTo>
                <a:lnTo>
                  <a:pt x="45" y="40"/>
                </a:lnTo>
                <a:lnTo>
                  <a:pt x="45" y="38"/>
                </a:lnTo>
                <a:lnTo>
                  <a:pt x="43" y="40"/>
                </a:lnTo>
                <a:lnTo>
                  <a:pt x="41" y="40"/>
                </a:lnTo>
                <a:lnTo>
                  <a:pt x="41" y="42"/>
                </a:lnTo>
                <a:lnTo>
                  <a:pt x="41" y="44"/>
                </a:lnTo>
                <a:lnTo>
                  <a:pt x="43" y="46"/>
                </a:lnTo>
                <a:lnTo>
                  <a:pt x="41" y="48"/>
                </a:lnTo>
                <a:lnTo>
                  <a:pt x="41" y="50"/>
                </a:lnTo>
                <a:lnTo>
                  <a:pt x="39" y="50"/>
                </a:lnTo>
                <a:lnTo>
                  <a:pt x="39" y="52"/>
                </a:lnTo>
                <a:lnTo>
                  <a:pt x="37" y="54"/>
                </a:lnTo>
                <a:lnTo>
                  <a:pt x="35" y="56"/>
                </a:lnTo>
                <a:lnTo>
                  <a:pt x="35" y="58"/>
                </a:lnTo>
                <a:lnTo>
                  <a:pt x="33" y="60"/>
                </a:lnTo>
                <a:lnTo>
                  <a:pt x="31" y="60"/>
                </a:lnTo>
                <a:lnTo>
                  <a:pt x="29" y="60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27" y="54"/>
                </a:lnTo>
                <a:lnTo>
                  <a:pt x="27" y="52"/>
                </a:lnTo>
                <a:lnTo>
                  <a:pt x="27" y="50"/>
                </a:lnTo>
                <a:lnTo>
                  <a:pt x="27" y="48"/>
                </a:lnTo>
                <a:lnTo>
                  <a:pt x="27" y="46"/>
                </a:lnTo>
                <a:lnTo>
                  <a:pt x="27" y="44"/>
                </a:lnTo>
                <a:lnTo>
                  <a:pt x="29" y="42"/>
                </a:lnTo>
                <a:lnTo>
                  <a:pt x="29" y="40"/>
                </a:lnTo>
                <a:lnTo>
                  <a:pt x="29" y="38"/>
                </a:lnTo>
                <a:lnTo>
                  <a:pt x="29" y="36"/>
                </a:lnTo>
                <a:lnTo>
                  <a:pt x="27" y="34"/>
                </a:lnTo>
                <a:lnTo>
                  <a:pt x="27" y="32"/>
                </a:lnTo>
                <a:lnTo>
                  <a:pt x="25" y="30"/>
                </a:lnTo>
                <a:lnTo>
                  <a:pt x="23" y="28"/>
                </a:lnTo>
                <a:lnTo>
                  <a:pt x="21" y="26"/>
                </a:lnTo>
                <a:lnTo>
                  <a:pt x="19" y="24"/>
                </a:lnTo>
                <a:lnTo>
                  <a:pt x="17" y="22"/>
                </a:lnTo>
                <a:lnTo>
                  <a:pt x="17" y="20"/>
                </a:lnTo>
                <a:lnTo>
                  <a:pt x="15" y="20"/>
                </a:lnTo>
                <a:lnTo>
                  <a:pt x="14" y="18"/>
                </a:lnTo>
                <a:lnTo>
                  <a:pt x="14" y="16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8" y="8"/>
                </a:lnTo>
                <a:lnTo>
                  <a:pt x="6" y="6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5" name="Freeform 2429">
            <a:extLst>
              <a:ext uri="{FF2B5EF4-FFF2-40B4-BE49-F238E27FC236}">
                <a16:creationId xmlns:a16="http://schemas.microsoft.com/office/drawing/2014/main" id="{4D111FFD-525F-4DF5-B420-59A388506285}"/>
              </a:ext>
            </a:extLst>
          </p:cNvPr>
          <p:cNvSpPr>
            <a:spLocks/>
          </p:cNvSpPr>
          <p:nvPr/>
        </p:nvSpPr>
        <p:spPr bwMode="auto">
          <a:xfrm>
            <a:off x="4103690" y="2027238"/>
            <a:ext cx="192087" cy="269875"/>
          </a:xfrm>
          <a:custGeom>
            <a:avLst/>
            <a:gdLst>
              <a:gd name="T0" fmla="*/ 60483593 w 121"/>
              <a:gd name="T1" fmla="*/ 413305625 h 170"/>
              <a:gd name="T2" fmla="*/ 90725389 w 121"/>
              <a:gd name="T3" fmla="*/ 408265313 h 170"/>
              <a:gd name="T4" fmla="*/ 131047784 w 121"/>
              <a:gd name="T5" fmla="*/ 398184688 h 170"/>
              <a:gd name="T6" fmla="*/ 173889535 w 121"/>
              <a:gd name="T7" fmla="*/ 393144375 h 170"/>
              <a:gd name="T8" fmla="*/ 224292529 w 121"/>
              <a:gd name="T9" fmla="*/ 388104063 h 170"/>
              <a:gd name="T10" fmla="*/ 284776121 w 121"/>
              <a:gd name="T11" fmla="*/ 372983125 h 170"/>
              <a:gd name="T12" fmla="*/ 259574624 w 121"/>
              <a:gd name="T13" fmla="*/ 357862188 h 170"/>
              <a:gd name="T14" fmla="*/ 259574624 w 121"/>
              <a:gd name="T15" fmla="*/ 342741250 h 170"/>
              <a:gd name="T16" fmla="*/ 294856720 w 121"/>
              <a:gd name="T17" fmla="*/ 327620313 h 170"/>
              <a:gd name="T18" fmla="*/ 289816421 w 121"/>
              <a:gd name="T19" fmla="*/ 282257500 h 170"/>
              <a:gd name="T20" fmla="*/ 234373127 w 121"/>
              <a:gd name="T21" fmla="*/ 287297813 h 170"/>
              <a:gd name="T22" fmla="*/ 229332828 w 121"/>
              <a:gd name="T23" fmla="*/ 246975313 h 170"/>
              <a:gd name="T24" fmla="*/ 229332828 w 121"/>
              <a:gd name="T25" fmla="*/ 241935000 h 170"/>
              <a:gd name="T26" fmla="*/ 229332828 w 121"/>
              <a:gd name="T27" fmla="*/ 216733438 h 170"/>
              <a:gd name="T28" fmla="*/ 194050732 w 121"/>
              <a:gd name="T29" fmla="*/ 191531875 h 170"/>
              <a:gd name="T30" fmla="*/ 183970134 w 121"/>
              <a:gd name="T31" fmla="*/ 151209375 h 170"/>
              <a:gd name="T32" fmla="*/ 138607439 w 121"/>
              <a:gd name="T33" fmla="*/ 126007813 h 170"/>
              <a:gd name="T34" fmla="*/ 105846287 w 121"/>
              <a:gd name="T35" fmla="*/ 126007813 h 170"/>
              <a:gd name="T36" fmla="*/ 143647739 w 121"/>
              <a:gd name="T37" fmla="*/ 120967500 h 170"/>
              <a:gd name="T38" fmla="*/ 131047784 w 121"/>
              <a:gd name="T39" fmla="*/ 110886875 h 170"/>
              <a:gd name="T40" fmla="*/ 168849235 w 121"/>
              <a:gd name="T41" fmla="*/ 80645000 h 170"/>
              <a:gd name="T42" fmla="*/ 153728337 w 121"/>
              <a:gd name="T43" fmla="*/ 50403125 h 170"/>
              <a:gd name="T44" fmla="*/ 110886586 w 121"/>
              <a:gd name="T45" fmla="*/ 50403125 h 170"/>
              <a:gd name="T46" fmla="*/ 95765688 w 121"/>
              <a:gd name="T47" fmla="*/ 50403125 h 170"/>
              <a:gd name="T48" fmla="*/ 100805988 w 121"/>
              <a:gd name="T49" fmla="*/ 40322500 h 170"/>
              <a:gd name="T50" fmla="*/ 138607439 w 121"/>
              <a:gd name="T51" fmla="*/ 10080625 h 170"/>
              <a:gd name="T52" fmla="*/ 95765688 w 121"/>
              <a:gd name="T53" fmla="*/ 5040313 h 170"/>
              <a:gd name="T54" fmla="*/ 70564191 w 121"/>
              <a:gd name="T55" fmla="*/ 10080625 h 170"/>
              <a:gd name="T56" fmla="*/ 60483593 w 121"/>
              <a:gd name="T57" fmla="*/ 35282188 h 170"/>
              <a:gd name="T58" fmla="*/ 35282096 w 121"/>
              <a:gd name="T59" fmla="*/ 55443438 h 170"/>
              <a:gd name="T60" fmla="*/ 40322395 w 121"/>
              <a:gd name="T61" fmla="*/ 70564375 h 170"/>
              <a:gd name="T62" fmla="*/ 30241796 w 121"/>
              <a:gd name="T63" fmla="*/ 90725625 h 170"/>
              <a:gd name="T64" fmla="*/ 30241796 w 121"/>
              <a:gd name="T65" fmla="*/ 100806250 h 170"/>
              <a:gd name="T66" fmla="*/ 55443293 w 121"/>
              <a:gd name="T67" fmla="*/ 95765938 h 170"/>
              <a:gd name="T68" fmla="*/ 45362694 w 121"/>
              <a:gd name="T69" fmla="*/ 110886875 h 170"/>
              <a:gd name="T70" fmla="*/ 35282096 w 121"/>
              <a:gd name="T71" fmla="*/ 141128750 h 170"/>
              <a:gd name="T72" fmla="*/ 35282096 w 121"/>
              <a:gd name="T73" fmla="*/ 146169063 h 170"/>
              <a:gd name="T74" fmla="*/ 45362694 w 121"/>
              <a:gd name="T75" fmla="*/ 136088438 h 170"/>
              <a:gd name="T76" fmla="*/ 60483593 w 121"/>
              <a:gd name="T77" fmla="*/ 136088438 h 170"/>
              <a:gd name="T78" fmla="*/ 70564191 w 121"/>
              <a:gd name="T79" fmla="*/ 136088438 h 170"/>
              <a:gd name="T80" fmla="*/ 55443293 w 121"/>
              <a:gd name="T81" fmla="*/ 171370625 h 170"/>
              <a:gd name="T82" fmla="*/ 50402994 w 121"/>
              <a:gd name="T83" fmla="*/ 191531875 h 170"/>
              <a:gd name="T84" fmla="*/ 80644790 w 121"/>
              <a:gd name="T85" fmla="*/ 186491563 h 170"/>
              <a:gd name="T86" fmla="*/ 120967185 w 121"/>
              <a:gd name="T87" fmla="*/ 181451250 h 170"/>
              <a:gd name="T88" fmla="*/ 105846287 w 121"/>
              <a:gd name="T89" fmla="*/ 206652813 h 170"/>
              <a:gd name="T90" fmla="*/ 126007485 w 121"/>
              <a:gd name="T91" fmla="*/ 221773750 h 170"/>
              <a:gd name="T92" fmla="*/ 126007485 w 121"/>
              <a:gd name="T93" fmla="*/ 241935000 h 170"/>
              <a:gd name="T94" fmla="*/ 131047784 w 121"/>
              <a:gd name="T95" fmla="*/ 262096250 h 170"/>
              <a:gd name="T96" fmla="*/ 95765688 w 121"/>
              <a:gd name="T97" fmla="*/ 267136563 h 170"/>
              <a:gd name="T98" fmla="*/ 60483593 w 121"/>
              <a:gd name="T99" fmla="*/ 267136563 h 170"/>
              <a:gd name="T100" fmla="*/ 50402994 w 121"/>
              <a:gd name="T101" fmla="*/ 287297813 h 170"/>
              <a:gd name="T102" fmla="*/ 75604491 w 121"/>
              <a:gd name="T103" fmla="*/ 302418750 h 170"/>
              <a:gd name="T104" fmla="*/ 35282096 w 121"/>
              <a:gd name="T105" fmla="*/ 332660625 h 170"/>
              <a:gd name="T106" fmla="*/ 40322395 w 121"/>
              <a:gd name="T107" fmla="*/ 347781563 h 170"/>
              <a:gd name="T108" fmla="*/ 70564191 w 121"/>
              <a:gd name="T109" fmla="*/ 347781563 h 170"/>
              <a:gd name="T110" fmla="*/ 105846287 w 121"/>
              <a:gd name="T111" fmla="*/ 357862188 h 170"/>
              <a:gd name="T112" fmla="*/ 138607439 w 121"/>
              <a:gd name="T113" fmla="*/ 342741250 h 170"/>
              <a:gd name="T114" fmla="*/ 110886586 w 121"/>
              <a:gd name="T115" fmla="*/ 367942813 h 170"/>
              <a:gd name="T116" fmla="*/ 65523892 w 121"/>
              <a:gd name="T117" fmla="*/ 378023438 h 170"/>
              <a:gd name="T118" fmla="*/ 30241796 w 121"/>
              <a:gd name="T119" fmla="*/ 408265313 h 17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1" h="170">
                <a:moveTo>
                  <a:pt x="8" y="170"/>
                </a:moveTo>
                <a:lnTo>
                  <a:pt x="10" y="170"/>
                </a:lnTo>
                <a:lnTo>
                  <a:pt x="10" y="168"/>
                </a:lnTo>
                <a:lnTo>
                  <a:pt x="12" y="168"/>
                </a:lnTo>
                <a:lnTo>
                  <a:pt x="14" y="166"/>
                </a:lnTo>
                <a:lnTo>
                  <a:pt x="16" y="164"/>
                </a:lnTo>
                <a:lnTo>
                  <a:pt x="18" y="164"/>
                </a:lnTo>
                <a:lnTo>
                  <a:pt x="20" y="164"/>
                </a:lnTo>
                <a:lnTo>
                  <a:pt x="22" y="164"/>
                </a:lnTo>
                <a:lnTo>
                  <a:pt x="24" y="164"/>
                </a:lnTo>
                <a:lnTo>
                  <a:pt x="24" y="162"/>
                </a:lnTo>
                <a:lnTo>
                  <a:pt x="26" y="162"/>
                </a:lnTo>
                <a:lnTo>
                  <a:pt x="26" y="164"/>
                </a:lnTo>
                <a:lnTo>
                  <a:pt x="28" y="164"/>
                </a:lnTo>
                <a:lnTo>
                  <a:pt x="30" y="166"/>
                </a:lnTo>
                <a:lnTo>
                  <a:pt x="32" y="166"/>
                </a:lnTo>
                <a:lnTo>
                  <a:pt x="34" y="166"/>
                </a:lnTo>
                <a:lnTo>
                  <a:pt x="36" y="164"/>
                </a:lnTo>
                <a:lnTo>
                  <a:pt x="36" y="162"/>
                </a:lnTo>
                <a:lnTo>
                  <a:pt x="36" y="160"/>
                </a:lnTo>
                <a:lnTo>
                  <a:pt x="38" y="158"/>
                </a:lnTo>
                <a:lnTo>
                  <a:pt x="40" y="158"/>
                </a:lnTo>
                <a:lnTo>
                  <a:pt x="42" y="156"/>
                </a:lnTo>
                <a:lnTo>
                  <a:pt x="44" y="156"/>
                </a:lnTo>
                <a:lnTo>
                  <a:pt x="46" y="156"/>
                </a:lnTo>
                <a:lnTo>
                  <a:pt x="48" y="156"/>
                </a:lnTo>
                <a:lnTo>
                  <a:pt x="52" y="158"/>
                </a:lnTo>
                <a:lnTo>
                  <a:pt x="54" y="160"/>
                </a:lnTo>
                <a:lnTo>
                  <a:pt x="54" y="158"/>
                </a:lnTo>
                <a:lnTo>
                  <a:pt x="55" y="158"/>
                </a:lnTo>
                <a:lnTo>
                  <a:pt x="57" y="158"/>
                </a:lnTo>
                <a:lnTo>
                  <a:pt x="59" y="158"/>
                </a:lnTo>
                <a:lnTo>
                  <a:pt x="61" y="158"/>
                </a:lnTo>
                <a:lnTo>
                  <a:pt x="59" y="156"/>
                </a:lnTo>
                <a:lnTo>
                  <a:pt x="63" y="156"/>
                </a:lnTo>
                <a:lnTo>
                  <a:pt x="65" y="156"/>
                </a:lnTo>
                <a:lnTo>
                  <a:pt x="67" y="156"/>
                </a:lnTo>
                <a:lnTo>
                  <a:pt x="69" y="156"/>
                </a:lnTo>
                <a:lnTo>
                  <a:pt x="71" y="154"/>
                </a:lnTo>
                <a:lnTo>
                  <a:pt x="69" y="152"/>
                </a:lnTo>
                <a:lnTo>
                  <a:pt x="71" y="154"/>
                </a:lnTo>
                <a:lnTo>
                  <a:pt x="73" y="154"/>
                </a:lnTo>
                <a:lnTo>
                  <a:pt x="75" y="154"/>
                </a:lnTo>
                <a:lnTo>
                  <a:pt x="77" y="154"/>
                </a:lnTo>
                <a:lnTo>
                  <a:pt x="77" y="156"/>
                </a:lnTo>
                <a:lnTo>
                  <a:pt x="81" y="154"/>
                </a:lnTo>
                <a:lnTo>
                  <a:pt x="83" y="154"/>
                </a:lnTo>
                <a:lnTo>
                  <a:pt x="85" y="154"/>
                </a:lnTo>
                <a:lnTo>
                  <a:pt x="87" y="154"/>
                </a:lnTo>
                <a:lnTo>
                  <a:pt x="89" y="154"/>
                </a:lnTo>
                <a:lnTo>
                  <a:pt x="93" y="156"/>
                </a:lnTo>
                <a:lnTo>
                  <a:pt x="95" y="156"/>
                </a:lnTo>
                <a:lnTo>
                  <a:pt x="97" y="154"/>
                </a:lnTo>
                <a:lnTo>
                  <a:pt x="99" y="154"/>
                </a:lnTo>
                <a:lnTo>
                  <a:pt x="101" y="154"/>
                </a:lnTo>
                <a:lnTo>
                  <a:pt x="103" y="152"/>
                </a:lnTo>
                <a:lnTo>
                  <a:pt x="107" y="152"/>
                </a:lnTo>
                <a:lnTo>
                  <a:pt x="107" y="150"/>
                </a:lnTo>
                <a:lnTo>
                  <a:pt x="109" y="150"/>
                </a:lnTo>
                <a:lnTo>
                  <a:pt x="111" y="148"/>
                </a:lnTo>
                <a:lnTo>
                  <a:pt x="113" y="148"/>
                </a:lnTo>
                <a:lnTo>
                  <a:pt x="115" y="146"/>
                </a:lnTo>
                <a:lnTo>
                  <a:pt x="113" y="144"/>
                </a:lnTo>
                <a:lnTo>
                  <a:pt x="111" y="144"/>
                </a:lnTo>
                <a:lnTo>
                  <a:pt x="109" y="144"/>
                </a:lnTo>
                <a:lnTo>
                  <a:pt x="107" y="144"/>
                </a:lnTo>
                <a:lnTo>
                  <a:pt x="105" y="144"/>
                </a:lnTo>
                <a:lnTo>
                  <a:pt x="103" y="142"/>
                </a:lnTo>
                <a:lnTo>
                  <a:pt x="101" y="142"/>
                </a:lnTo>
                <a:lnTo>
                  <a:pt x="103" y="142"/>
                </a:lnTo>
                <a:lnTo>
                  <a:pt x="101" y="142"/>
                </a:lnTo>
                <a:lnTo>
                  <a:pt x="101" y="140"/>
                </a:lnTo>
                <a:lnTo>
                  <a:pt x="99" y="142"/>
                </a:lnTo>
                <a:lnTo>
                  <a:pt x="99" y="140"/>
                </a:lnTo>
                <a:lnTo>
                  <a:pt x="101" y="140"/>
                </a:lnTo>
                <a:lnTo>
                  <a:pt x="103" y="140"/>
                </a:lnTo>
                <a:lnTo>
                  <a:pt x="105" y="140"/>
                </a:lnTo>
                <a:lnTo>
                  <a:pt x="107" y="138"/>
                </a:lnTo>
                <a:lnTo>
                  <a:pt x="107" y="136"/>
                </a:lnTo>
                <a:lnTo>
                  <a:pt x="105" y="136"/>
                </a:lnTo>
                <a:lnTo>
                  <a:pt x="103" y="136"/>
                </a:lnTo>
                <a:lnTo>
                  <a:pt x="105" y="136"/>
                </a:lnTo>
                <a:lnTo>
                  <a:pt x="107" y="134"/>
                </a:lnTo>
                <a:lnTo>
                  <a:pt x="109" y="136"/>
                </a:lnTo>
                <a:lnTo>
                  <a:pt x="111" y="134"/>
                </a:lnTo>
                <a:lnTo>
                  <a:pt x="113" y="134"/>
                </a:lnTo>
                <a:lnTo>
                  <a:pt x="111" y="132"/>
                </a:lnTo>
                <a:lnTo>
                  <a:pt x="109" y="132"/>
                </a:lnTo>
                <a:lnTo>
                  <a:pt x="111" y="132"/>
                </a:lnTo>
                <a:lnTo>
                  <a:pt x="113" y="132"/>
                </a:lnTo>
                <a:lnTo>
                  <a:pt x="111" y="130"/>
                </a:lnTo>
                <a:lnTo>
                  <a:pt x="115" y="132"/>
                </a:lnTo>
                <a:lnTo>
                  <a:pt x="117" y="130"/>
                </a:lnTo>
                <a:lnTo>
                  <a:pt x="117" y="128"/>
                </a:lnTo>
                <a:lnTo>
                  <a:pt x="119" y="126"/>
                </a:lnTo>
                <a:lnTo>
                  <a:pt x="119" y="124"/>
                </a:lnTo>
                <a:lnTo>
                  <a:pt x="121" y="124"/>
                </a:lnTo>
                <a:lnTo>
                  <a:pt x="121" y="122"/>
                </a:lnTo>
                <a:lnTo>
                  <a:pt x="121" y="120"/>
                </a:lnTo>
                <a:lnTo>
                  <a:pt x="121" y="118"/>
                </a:lnTo>
                <a:lnTo>
                  <a:pt x="121" y="116"/>
                </a:lnTo>
                <a:lnTo>
                  <a:pt x="119" y="116"/>
                </a:lnTo>
                <a:lnTo>
                  <a:pt x="117" y="114"/>
                </a:lnTo>
                <a:lnTo>
                  <a:pt x="115" y="114"/>
                </a:lnTo>
                <a:lnTo>
                  <a:pt x="115" y="112"/>
                </a:lnTo>
                <a:lnTo>
                  <a:pt x="111" y="112"/>
                </a:lnTo>
                <a:lnTo>
                  <a:pt x="109" y="112"/>
                </a:lnTo>
                <a:lnTo>
                  <a:pt x="107" y="112"/>
                </a:lnTo>
                <a:lnTo>
                  <a:pt x="105" y="112"/>
                </a:lnTo>
                <a:lnTo>
                  <a:pt x="103" y="112"/>
                </a:lnTo>
                <a:lnTo>
                  <a:pt x="101" y="112"/>
                </a:lnTo>
                <a:lnTo>
                  <a:pt x="101" y="114"/>
                </a:lnTo>
                <a:lnTo>
                  <a:pt x="99" y="116"/>
                </a:lnTo>
                <a:lnTo>
                  <a:pt x="99" y="114"/>
                </a:lnTo>
                <a:lnTo>
                  <a:pt x="97" y="114"/>
                </a:lnTo>
                <a:lnTo>
                  <a:pt x="95" y="114"/>
                </a:lnTo>
                <a:lnTo>
                  <a:pt x="93" y="114"/>
                </a:lnTo>
                <a:lnTo>
                  <a:pt x="95" y="112"/>
                </a:lnTo>
                <a:lnTo>
                  <a:pt x="97" y="110"/>
                </a:lnTo>
                <a:lnTo>
                  <a:pt x="99" y="108"/>
                </a:lnTo>
                <a:lnTo>
                  <a:pt x="99" y="106"/>
                </a:lnTo>
                <a:lnTo>
                  <a:pt x="99" y="104"/>
                </a:lnTo>
                <a:lnTo>
                  <a:pt x="97" y="102"/>
                </a:lnTo>
                <a:lnTo>
                  <a:pt x="95" y="100"/>
                </a:lnTo>
                <a:lnTo>
                  <a:pt x="93" y="100"/>
                </a:lnTo>
                <a:lnTo>
                  <a:pt x="91" y="98"/>
                </a:lnTo>
                <a:lnTo>
                  <a:pt x="89" y="96"/>
                </a:lnTo>
                <a:lnTo>
                  <a:pt x="89" y="98"/>
                </a:lnTo>
                <a:lnTo>
                  <a:pt x="87" y="96"/>
                </a:lnTo>
                <a:lnTo>
                  <a:pt x="85" y="96"/>
                </a:lnTo>
                <a:lnTo>
                  <a:pt x="85" y="98"/>
                </a:lnTo>
                <a:lnTo>
                  <a:pt x="83" y="96"/>
                </a:lnTo>
                <a:lnTo>
                  <a:pt x="85" y="96"/>
                </a:lnTo>
                <a:lnTo>
                  <a:pt x="87" y="96"/>
                </a:lnTo>
                <a:lnTo>
                  <a:pt x="89" y="96"/>
                </a:lnTo>
                <a:lnTo>
                  <a:pt x="91" y="96"/>
                </a:lnTo>
                <a:lnTo>
                  <a:pt x="93" y="98"/>
                </a:lnTo>
                <a:lnTo>
                  <a:pt x="95" y="98"/>
                </a:lnTo>
                <a:lnTo>
                  <a:pt x="97" y="100"/>
                </a:lnTo>
                <a:lnTo>
                  <a:pt x="97" y="98"/>
                </a:lnTo>
                <a:lnTo>
                  <a:pt x="95" y="96"/>
                </a:lnTo>
                <a:lnTo>
                  <a:pt x="93" y="94"/>
                </a:lnTo>
                <a:lnTo>
                  <a:pt x="93" y="92"/>
                </a:lnTo>
                <a:lnTo>
                  <a:pt x="93" y="90"/>
                </a:lnTo>
                <a:lnTo>
                  <a:pt x="95" y="88"/>
                </a:lnTo>
                <a:lnTo>
                  <a:pt x="93" y="88"/>
                </a:lnTo>
                <a:lnTo>
                  <a:pt x="91" y="86"/>
                </a:lnTo>
                <a:lnTo>
                  <a:pt x="89" y="86"/>
                </a:lnTo>
                <a:lnTo>
                  <a:pt x="89" y="84"/>
                </a:lnTo>
                <a:lnTo>
                  <a:pt x="87" y="82"/>
                </a:lnTo>
                <a:lnTo>
                  <a:pt x="85" y="82"/>
                </a:lnTo>
                <a:lnTo>
                  <a:pt x="83" y="80"/>
                </a:lnTo>
                <a:lnTo>
                  <a:pt x="81" y="80"/>
                </a:lnTo>
                <a:lnTo>
                  <a:pt x="79" y="78"/>
                </a:lnTo>
                <a:lnTo>
                  <a:pt x="79" y="80"/>
                </a:lnTo>
                <a:lnTo>
                  <a:pt x="77" y="78"/>
                </a:lnTo>
                <a:lnTo>
                  <a:pt x="77" y="76"/>
                </a:lnTo>
                <a:lnTo>
                  <a:pt x="77" y="74"/>
                </a:lnTo>
                <a:lnTo>
                  <a:pt x="75" y="74"/>
                </a:lnTo>
                <a:lnTo>
                  <a:pt x="75" y="72"/>
                </a:lnTo>
                <a:lnTo>
                  <a:pt x="75" y="70"/>
                </a:lnTo>
                <a:lnTo>
                  <a:pt x="73" y="68"/>
                </a:lnTo>
                <a:lnTo>
                  <a:pt x="73" y="66"/>
                </a:lnTo>
                <a:lnTo>
                  <a:pt x="73" y="64"/>
                </a:lnTo>
                <a:lnTo>
                  <a:pt x="73" y="62"/>
                </a:lnTo>
                <a:lnTo>
                  <a:pt x="73" y="60"/>
                </a:lnTo>
                <a:lnTo>
                  <a:pt x="71" y="60"/>
                </a:lnTo>
                <a:lnTo>
                  <a:pt x="69" y="58"/>
                </a:lnTo>
                <a:lnTo>
                  <a:pt x="67" y="56"/>
                </a:lnTo>
                <a:lnTo>
                  <a:pt x="65" y="54"/>
                </a:lnTo>
                <a:lnTo>
                  <a:pt x="63" y="54"/>
                </a:lnTo>
                <a:lnTo>
                  <a:pt x="61" y="52"/>
                </a:lnTo>
                <a:lnTo>
                  <a:pt x="59" y="52"/>
                </a:lnTo>
                <a:lnTo>
                  <a:pt x="57" y="50"/>
                </a:lnTo>
                <a:lnTo>
                  <a:pt x="55" y="50"/>
                </a:lnTo>
                <a:lnTo>
                  <a:pt x="54" y="52"/>
                </a:lnTo>
                <a:lnTo>
                  <a:pt x="52" y="52"/>
                </a:lnTo>
                <a:lnTo>
                  <a:pt x="50" y="52"/>
                </a:lnTo>
                <a:lnTo>
                  <a:pt x="48" y="52"/>
                </a:lnTo>
                <a:lnTo>
                  <a:pt x="46" y="52"/>
                </a:lnTo>
                <a:lnTo>
                  <a:pt x="44" y="52"/>
                </a:lnTo>
                <a:lnTo>
                  <a:pt x="42" y="50"/>
                </a:lnTo>
                <a:lnTo>
                  <a:pt x="40" y="50"/>
                </a:lnTo>
                <a:lnTo>
                  <a:pt x="42" y="50"/>
                </a:lnTo>
                <a:lnTo>
                  <a:pt x="44" y="50"/>
                </a:lnTo>
                <a:lnTo>
                  <a:pt x="46" y="52"/>
                </a:lnTo>
                <a:lnTo>
                  <a:pt x="48" y="52"/>
                </a:lnTo>
                <a:lnTo>
                  <a:pt x="50" y="50"/>
                </a:lnTo>
                <a:lnTo>
                  <a:pt x="52" y="50"/>
                </a:lnTo>
                <a:lnTo>
                  <a:pt x="54" y="48"/>
                </a:lnTo>
                <a:lnTo>
                  <a:pt x="55" y="48"/>
                </a:lnTo>
                <a:lnTo>
                  <a:pt x="57" y="48"/>
                </a:lnTo>
                <a:lnTo>
                  <a:pt x="57" y="46"/>
                </a:lnTo>
                <a:lnTo>
                  <a:pt x="55" y="44"/>
                </a:lnTo>
                <a:lnTo>
                  <a:pt x="54" y="44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4" y="42"/>
                </a:lnTo>
                <a:lnTo>
                  <a:pt x="57" y="42"/>
                </a:lnTo>
                <a:lnTo>
                  <a:pt x="59" y="42"/>
                </a:lnTo>
                <a:lnTo>
                  <a:pt x="61" y="40"/>
                </a:lnTo>
                <a:lnTo>
                  <a:pt x="61" y="38"/>
                </a:lnTo>
                <a:lnTo>
                  <a:pt x="63" y="38"/>
                </a:lnTo>
                <a:lnTo>
                  <a:pt x="63" y="36"/>
                </a:lnTo>
                <a:lnTo>
                  <a:pt x="65" y="34"/>
                </a:lnTo>
                <a:lnTo>
                  <a:pt x="67" y="32"/>
                </a:lnTo>
                <a:lnTo>
                  <a:pt x="69" y="30"/>
                </a:lnTo>
                <a:lnTo>
                  <a:pt x="69" y="28"/>
                </a:lnTo>
                <a:lnTo>
                  <a:pt x="71" y="26"/>
                </a:lnTo>
                <a:lnTo>
                  <a:pt x="71" y="24"/>
                </a:lnTo>
                <a:lnTo>
                  <a:pt x="73" y="24"/>
                </a:lnTo>
                <a:lnTo>
                  <a:pt x="73" y="22"/>
                </a:lnTo>
                <a:lnTo>
                  <a:pt x="71" y="20"/>
                </a:lnTo>
                <a:lnTo>
                  <a:pt x="69" y="18"/>
                </a:lnTo>
                <a:lnTo>
                  <a:pt x="67" y="20"/>
                </a:lnTo>
                <a:lnTo>
                  <a:pt x="65" y="20"/>
                </a:lnTo>
                <a:lnTo>
                  <a:pt x="61" y="20"/>
                </a:lnTo>
                <a:lnTo>
                  <a:pt x="59" y="20"/>
                </a:lnTo>
                <a:lnTo>
                  <a:pt x="57" y="18"/>
                </a:lnTo>
                <a:lnTo>
                  <a:pt x="55" y="20"/>
                </a:lnTo>
                <a:lnTo>
                  <a:pt x="54" y="20"/>
                </a:lnTo>
                <a:lnTo>
                  <a:pt x="52" y="18"/>
                </a:lnTo>
                <a:lnTo>
                  <a:pt x="50" y="18"/>
                </a:lnTo>
                <a:lnTo>
                  <a:pt x="48" y="20"/>
                </a:lnTo>
                <a:lnTo>
                  <a:pt x="46" y="20"/>
                </a:lnTo>
                <a:lnTo>
                  <a:pt x="44" y="20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38" y="22"/>
                </a:lnTo>
                <a:lnTo>
                  <a:pt x="40" y="22"/>
                </a:lnTo>
                <a:lnTo>
                  <a:pt x="40" y="20"/>
                </a:lnTo>
                <a:lnTo>
                  <a:pt x="38" y="20"/>
                </a:lnTo>
                <a:lnTo>
                  <a:pt x="36" y="20"/>
                </a:lnTo>
                <a:lnTo>
                  <a:pt x="34" y="20"/>
                </a:lnTo>
                <a:lnTo>
                  <a:pt x="36" y="20"/>
                </a:lnTo>
                <a:lnTo>
                  <a:pt x="38" y="20"/>
                </a:lnTo>
                <a:lnTo>
                  <a:pt x="40" y="18"/>
                </a:lnTo>
                <a:lnTo>
                  <a:pt x="42" y="18"/>
                </a:lnTo>
                <a:lnTo>
                  <a:pt x="44" y="16"/>
                </a:lnTo>
                <a:lnTo>
                  <a:pt x="42" y="16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0" y="14"/>
                </a:lnTo>
                <a:lnTo>
                  <a:pt x="42" y="14"/>
                </a:lnTo>
                <a:lnTo>
                  <a:pt x="44" y="14"/>
                </a:lnTo>
                <a:lnTo>
                  <a:pt x="46" y="12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8"/>
                </a:lnTo>
                <a:lnTo>
                  <a:pt x="55" y="6"/>
                </a:lnTo>
                <a:lnTo>
                  <a:pt x="55" y="4"/>
                </a:lnTo>
                <a:lnTo>
                  <a:pt x="55" y="2"/>
                </a:lnTo>
                <a:lnTo>
                  <a:pt x="55" y="0"/>
                </a:lnTo>
                <a:lnTo>
                  <a:pt x="52" y="0"/>
                </a:lnTo>
                <a:lnTo>
                  <a:pt x="52" y="2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4"/>
                </a:lnTo>
                <a:lnTo>
                  <a:pt x="36" y="2"/>
                </a:lnTo>
                <a:lnTo>
                  <a:pt x="34" y="4"/>
                </a:lnTo>
                <a:lnTo>
                  <a:pt x="32" y="4"/>
                </a:lnTo>
                <a:lnTo>
                  <a:pt x="32" y="2"/>
                </a:lnTo>
                <a:lnTo>
                  <a:pt x="30" y="2"/>
                </a:lnTo>
                <a:lnTo>
                  <a:pt x="28" y="2"/>
                </a:lnTo>
                <a:lnTo>
                  <a:pt x="28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10"/>
                </a:lnTo>
                <a:lnTo>
                  <a:pt x="22" y="12"/>
                </a:lnTo>
                <a:lnTo>
                  <a:pt x="24" y="14"/>
                </a:lnTo>
                <a:lnTo>
                  <a:pt x="24" y="16"/>
                </a:lnTo>
                <a:lnTo>
                  <a:pt x="22" y="16"/>
                </a:lnTo>
                <a:lnTo>
                  <a:pt x="20" y="14"/>
                </a:lnTo>
                <a:lnTo>
                  <a:pt x="18" y="16"/>
                </a:lnTo>
                <a:lnTo>
                  <a:pt x="16" y="16"/>
                </a:lnTo>
                <a:lnTo>
                  <a:pt x="16" y="18"/>
                </a:lnTo>
                <a:lnTo>
                  <a:pt x="16" y="16"/>
                </a:lnTo>
                <a:lnTo>
                  <a:pt x="14" y="18"/>
                </a:ln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lnTo>
                  <a:pt x="14" y="22"/>
                </a:lnTo>
                <a:lnTo>
                  <a:pt x="14" y="24"/>
                </a:lnTo>
                <a:lnTo>
                  <a:pt x="14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6" y="30"/>
                </a:lnTo>
                <a:lnTo>
                  <a:pt x="18" y="30"/>
                </a:lnTo>
                <a:lnTo>
                  <a:pt x="16" y="30"/>
                </a:lnTo>
                <a:lnTo>
                  <a:pt x="14" y="32"/>
                </a:lnTo>
                <a:lnTo>
                  <a:pt x="16" y="32"/>
                </a:lnTo>
                <a:lnTo>
                  <a:pt x="14" y="32"/>
                </a:lnTo>
                <a:lnTo>
                  <a:pt x="12" y="32"/>
                </a:lnTo>
                <a:lnTo>
                  <a:pt x="12" y="34"/>
                </a:lnTo>
                <a:lnTo>
                  <a:pt x="14" y="36"/>
                </a:lnTo>
                <a:lnTo>
                  <a:pt x="12" y="36"/>
                </a:lnTo>
                <a:lnTo>
                  <a:pt x="12" y="38"/>
                </a:lnTo>
                <a:lnTo>
                  <a:pt x="10" y="36"/>
                </a:lnTo>
                <a:lnTo>
                  <a:pt x="8" y="36"/>
                </a:lnTo>
                <a:lnTo>
                  <a:pt x="6" y="38"/>
                </a:lnTo>
                <a:lnTo>
                  <a:pt x="8" y="38"/>
                </a:lnTo>
                <a:lnTo>
                  <a:pt x="10" y="38"/>
                </a:lnTo>
                <a:lnTo>
                  <a:pt x="12" y="38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0" y="40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0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8"/>
                </a:lnTo>
                <a:lnTo>
                  <a:pt x="24" y="38"/>
                </a:lnTo>
                <a:lnTo>
                  <a:pt x="22" y="38"/>
                </a:lnTo>
                <a:lnTo>
                  <a:pt x="20" y="40"/>
                </a:lnTo>
                <a:lnTo>
                  <a:pt x="18" y="40"/>
                </a:lnTo>
                <a:lnTo>
                  <a:pt x="18" y="42"/>
                </a:lnTo>
                <a:lnTo>
                  <a:pt x="20" y="42"/>
                </a:lnTo>
                <a:lnTo>
                  <a:pt x="18" y="42"/>
                </a:lnTo>
                <a:lnTo>
                  <a:pt x="20" y="42"/>
                </a:lnTo>
                <a:lnTo>
                  <a:pt x="22" y="42"/>
                </a:lnTo>
                <a:lnTo>
                  <a:pt x="20" y="44"/>
                </a:lnTo>
                <a:lnTo>
                  <a:pt x="18" y="44"/>
                </a:lnTo>
                <a:lnTo>
                  <a:pt x="16" y="44"/>
                </a:lnTo>
                <a:lnTo>
                  <a:pt x="14" y="46"/>
                </a:lnTo>
                <a:lnTo>
                  <a:pt x="16" y="48"/>
                </a:lnTo>
                <a:lnTo>
                  <a:pt x="14" y="50"/>
                </a:lnTo>
                <a:lnTo>
                  <a:pt x="12" y="52"/>
                </a:lnTo>
                <a:lnTo>
                  <a:pt x="14" y="52"/>
                </a:lnTo>
                <a:lnTo>
                  <a:pt x="12" y="52"/>
                </a:lnTo>
                <a:lnTo>
                  <a:pt x="12" y="54"/>
                </a:lnTo>
                <a:lnTo>
                  <a:pt x="14" y="56"/>
                </a:lnTo>
                <a:lnTo>
                  <a:pt x="16" y="56"/>
                </a:lnTo>
                <a:lnTo>
                  <a:pt x="14" y="56"/>
                </a:lnTo>
                <a:lnTo>
                  <a:pt x="12" y="58"/>
                </a:lnTo>
                <a:lnTo>
                  <a:pt x="10" y="60"/>
                </a:lnTo>
                <a:lnTo>
                  <a:pt x="10" y="62"/>
                </a:lnTo>
                <a:lnTo>
                  <a:pt x="10" y="64"/>
                </a:lnTo>
                <a:lnTo>
                  <a:pt x="10" y="66"/>
                </a:lnTo>
                <a:lnTo>
                  <a:pt x="12" y="66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6" y="56"/>
                </a:lnTo>
                <a:lnTo>
                  <a:pt x="18" y="56"/>
                </a:lnTo>
                <a:lnTo>
                  <a:pt x="16" y="54"/>
                </a:lnTo>
                <a:lnTo>
                  <a:pt x="16" y="52"/>
                </a:lnTo>
                <a:lnTo>
                  <a:pt x="18" y="50"/>
                </a:lnTo>
                <a:lnTo>
                  <a:pt x="20" y="50"/>
                </a:lnTo>
                <a:lnTo>
                  <a:pt x="22" y="48"/>
                </a:lnTo>
                <a:lnTo>
                  <a:pt x="20" y="50"/>
                </a:lnTo>
                <a:lnTo>
                  <a:pt x="18" y="52"/>
                </a:lnTo>
                <a:lnTo>
                  <a:pt x="18" y="54"/>
                </a:lnTo>
                <a:lnTo>
                  <a:pt x="20" y="54"/>
                </a:lnTo>
                <a:lnTo>
                  <a:pt x="20" y="56"/>
                </a:lnTo>
                <a:lnTo>
                  <a:pt x="22" y="58"/>
                </a:lnTo>
                <a:lnTo>
                  <a:pt x="22" y="56"/>
                </a:lnTo>
                <a:lnTo>
                  <a:pt x="20" y="54"/>
                </a:lnTo>
                <a:lnTo>
                  <a:pt x="22" y="52"/>
                </a:lnTo>
                <a:lnTo>
                  <a:pt x="22" y="54"/>
                </a:lnTo>
                <a:lnTo>
                  <a:pt x="24" y="54"/>
                </a:lnTo>
                <a:lnTo>
                  <a:pt x="24" y="52"/>
                </a:lnTo>
                <a:lnTo>
                  <a:pt x="24" y="50"/>
                </a:lnTo>
                <a:lnTo>
                  <a:pt x="24" y="48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6" y="50"/>
                </a:lnTo>
                <a:lnTo>
                  <a:pt x="28" y="52"/>
                </a:lnTo>
                <a:lnTo>
                  <a:pt x="30" y="52"/>
                </a:lnTo>
                <a:lnTo>
                  <a:pt x="30" y="54"/>
                </a:lnTo>
                <a:lnTo>
                  <a:pt x="28" y="54"/>
                </a:lnTo>
                <a:lnTo>
                  <a:pt x="26" y="52"/>
                </a:lnTo>
                <a:lnTo>
                  <a:pt x="24" y="52"/>
                </a:lnTo>
                <a:lnTo>
                  <a:pt x="24" y="54"/>
                </a:lnTo>
                <a:lnTo>
                  <a:pt x="24" y="56"/>
                </a:lnTo>
                <a:lnTo>
                  <a:pt x="24" y="58"/>
                </a:lnTo>
                <a:lnTo>
                  <a:pt x="26" y="60"/>
                </a:lnTo>
                <a:lnTo>
                  <a:pt x="28" y="60"/>
                </a:lnTo>
                <a:lnTo>
                  <a:pt x="26" y="62"/>
                </a:lnTo>
                <a:lnTo>
                  <a:pt x="26" y="64"/>
                </a:lnTo>
                <a:lnTo>
                  <a:pt x="24" y="66"/>
                </a:lnTo>
                <a:lnTo>
                  <a:pt x="24" y="68"/>
                </a:lnTo>
                <a:lnTo>
                  <a:pt x="22" y="68"/>
                </a:lnTo>
                <a:lnTo>
                  <a:pt x="20" y="70"/>
                </a:lnTo>
                <a:lnTo>
                  <a:pt x="20" y="72"/>
                </a:lnTo>
                <a:lnTo>
                  <a:pt x="20" y="74"/>
                </a:lnTo>
                <a:lnTo>
                  <a:pt x="20" y="72"/>
                </a:lnTo>
                <a:lnTo>
                  <a:pt x="18" y="72"/>
                </a:lnTo>
                <a:lnTo>
                  <a:pt x="18" y="74"/>
                </a:lnTo>
                <a:lnTo>
                  <a:pt x="20" y="76"/>
                </a:lnTo>
                <a:lnTo>
                  <a:pt x="22" y="78"/>
                </a:lnTo>
                <a:lnTo>
                  <a:pt x="22" y="76"/>
                </a:lnTo>
                <a:lnTo>
                  <a:pt x="22" y="74"/>
                </a:lnTo>
                <a:lnTo>
                  <a:pt x="24" y="74"/>
                </a:lnTo>
                <a:lnTo>
                  <a:pt x="26" y="76"/>
                </a:lnTo>
                <a:lnTo>
                  <a:pt x="28" y="78"/>
                </a:lnTo>
                <a:lnTo>
                  <a:pt x="30" y="76"/>
                </a:lnTo>
                <a:lnTo>
                  <a:pt x="30" y="74"/>
                </a:lnTo>
                <a:lnTo>
                  <a:pt x="32" y="74"/>
                </a:lnTo>
                <a:lnTo>
                  <a:pt x="34" y="76"/>
                </a:lnTo>
                <a:lnTo>
                  <a:pt x="34" y="74"/>
                </a:lnTo>
                <a:lnTo>
                  <a:pt x="36" y="76"/>
                </a:lnTo>
                <a:lnTo>
                  <a:pt x="38" y="76"/>
                </a:lnTo>
                <a:lnTo>
                  <a:pt x="40" y="74"/>
                </a:lnTo>
                <a:lnTo>
                  <a:pt x="42" y="74"/>
                </a:lnTo>
                <a:lnTo>
                  <a:pt x="42" y="72"/>
                </a:lnTo>
                <a:lnTo>
                  <a:pt x="44" y="72"/>
                </a:lnTo>
                <a:lnTo>
                  <a:pt x="46" y="72"/>
                </a:lnTo>
                <a:lnTo>
                  <a:pt x="48" y="72"/>
                </a:lnTo>
                <a:lnTo>
                  <a:pt x="50" y="72"/>
                </a:lnTo>
                <a:lnTo>
                  <a:pt x="52" y="72"/>
                </a:lnTo>
                <a:lnTo>
                  <a:pt x="50" y="72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2" y="78"/>
                </a:lnTo>
                <a:lnTo>
                  <a:pt x="42" y="80"/>
                </a:lnTo>
                <a:lnTo>
                  <a:pt x="42" y="82"/>
                </a:lnTo>
                <a:lnTo>
                  <a:pt x="44" y="84"/>
                </a:lnTo>
                <a:lnTo>
                  <a:pt x="44" y="86"/>
                </a:lnTo>
                <a:lnTo>
                  <a:pt x="46" y="86"/>
                </a:lnTo>
                <a:lnTo>
                  <a:pt x="48" y="86"/>
                </a:lnTo>
                <a:lnTo>
                  <a:pt x="46" y="88"/>
                </a:lnTo>
                <a:lnTo>
                  <a:pt x="48" y="90"/>
                </a:lnTo>
                <a:lnTo>
                  <a:pt x="48" y="88"/>
                </a:lnTo>
                <a:lnTo>
                  <a:pt x="50" y="88"/>
                </a:lnTo>
                <a:lnTo>
                  <a:pt x="50" y="86"/>
                </a:lnTo>
                <a:lnTo>
                  <a:pt x="50" y="88"/>
                </a:lnTo>
                <a:lnTo>
                  <a:pt x="52" y="88"/>
                </a:lnTo>
                <a:lnTo>
                  <a:pt x="54" y="86"/>
                </a:lnTo>
                <a:lnTo>
                  <a:pt x="52" y="88"/>
                </a:lnTo>
                <a:lnTo>
                  <a:pt x="52" y="90"/>
                </a:lnTo>
                <a:lnTo>
                  <a:pt x="52" y="92"/>
                </a:lnTo>
                <a:lnTo>
                  <a:pt x="50" y="92"/>
                </a:lnTo>
                <a:lnTo>
                  <a:pt x="48" y="92"/>
                </a:lnTo>
                <a:lnTo>
                  <a:pt x="48" y="94"/>
                </a:lnTo>
                <a:lnTo>
                  <a:pt x="50" y="96"/>
                </a:lnTo>
                <a:lnTo>
                  <a:pt x="52" y="96"/>
                </a:lnTo>
                <a:lnTo>
                  <a:pt x="50" y="96"/>
                </a:lnTo>
                <a:lnTo>
                  <a:pt x="50" y="98"/>
                </a:lnTo>
                <a:lnTo>
                  <a:pt x="48" y="100"/>
                </a:lnTo>
                <a:lnTo>
                  <a:pt x="48" y="102"/>
                </a:lnTo>
                <a:lnTo>
                  <a:pt x="50" y="102"/>
                </a:lnTo>
                <a:lnTo>
                  <a:pt x="50" y="104"/>
                </a:lnTo>
                <a:lnTo>
                  <a:pt x="52" y="104"/>
                </a:lnTo>
                <a:lnTo>
                  <a:pt x="54" y="104"/>
                </a:lnTo>
                <a:lnTo>
                  <a:pt x="52" y="104"/>
                </a:lnTo>
                <a:lnTo>
                  <a:pt x="50" y="104"/>
                </a:lnTo>
                <a:lnTo>
                  <a:pt x="48" y="102"/>
                </a:lnTo>
                <a:lnTo>
                  <a:pt x="46" y="104"/>
                </a:lnTo>
                <a:lnTo>
                  <a:pt x="48" y="106"/>
                </a:lnTo>
                <a:lnTo>
                  <a:pt x="46" y="106"/>
                </a:lnTo>
                <a:lnTo>
                  <a:pt x="44" y="104"/>
                </a:lnTo>
                <a:lnTo>
                  <a:pt x="42" y="104"/>
                </a:lnTo>
                <a:lnTo>
                  <a:pt x="38" y="106"/>
                </a:lnTo>
                <a:lnTo>
                  <a:pt x="38" y="104"/>
                </a:lnTo>
                <a:lnTo>
                  <a:pt x="36" y="104"/>
                </a:lnTo>
                <a:lnTo>
                  <a:pt x="34" y="106"/>
                </a:lnTo>
                <a:lnTo>
                  <a:pt x="32" y="106"/>
                </a:lnTo>
                <a:lnTo>
                  <a:pt x="30" y="106"/>
                </a:lnTo>
                <a:lnTo>
                  <a:pt x="32" y="104"/>
                </a:lnTo>
                <a:lnTo>
                  <a:pt x="30" y="104"/>
                </a:lnTo>
                <a:lnTo>
                  <a:pt x="28" y="102"/>
                </a:lnTo>
                <a:lnTo>
                  <a:pt x="26" y="102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08"/>
                </a:lnTo>
                <a:lnTo>
                  <a:pt x="30" y="106"/>
                </a:lnTo>
                <a:lnTo>
                  <a:pt x="28" y="108"/>
                </a:lnTo>
                <a:lnTo>
                  <a:pt x="28" y="110"/>
                </a:lnTo>
                <a:lnTo>
                  <a:pt x="26" y="112"/>
                </a:lnTo>
                <a:lnTo>
                  <a:pt x="24" y="112"/>
                </a:lnTo>
                <a:lnTo>
                  <a:pt x="22" y="114"/>
                </a:lnTo>
                <a:lnTo>
                  <a:pt x="20" y="114"/>
                </a:lnTo>
                <a:lnTo>
                  <a:pt x="22" y="114"/>
                </a:lnTo>
                <a:lnTo>
                  <a:pt x="24" y="114"/>
                </a:lnTo>
                <a:lnTo>
                  <a:pt x="26" y="114"/>
                </a:lnTo>
                <a:lnTo>
                  <a:pt x="28" y="112"/>
                </a:lnTo>
                <a:lnTo>
                  <a:pt x="30" y="114"/>
                </a:lnTo>
                <a:lnTo>
                  <a:pt x="32" y="116"/>
                </a:lnTo>
                <a:lnTo>
                  <a:pt x="30" y="118"/>
                </a:lnTo>
                <a:lnTo>
                  <a:pt x="30" y="120"/>
                </a:lnTo>
                <a:lnTo>
                  <a:pt x="32" y="120"/>
                </a:lnTo>
                <a:lnTo>
                  <a:pt x="30" y="120"/>
                </a:lnTo>
                <a:lnTo>
                  <a:pt x="30" y="122"/>
                </a:lnTo>
                <a:lnTo>
                  <a:pt x="30" y="124"/>
                </a:lnTo>
                <a:lnTo>
                  <a:pt x="28" y="126"/>
                </a:lnTo>
                <a:lnTo>
                  <a:pt x="26" y="126"/>
                </a:lnTo>
                <a:lnTo>
                  <a:pt x="24" y="128"/>
                </a:lnTo>
                <a:lnTo>
                  <a:pt x="22" y="128"/>
                </a:lnTo>
                <a:lnTo>
                  <a:pt x="20" y="128"/>
                </a:lnTo>
                <a:lnTo>
                  <a:pt x="18" y="130"/>
                </a:lnTo>
                <a:lnTo>
                  <a:pt x="16" y="130"/>
                </a:lnTo>
                <a:lnTo>
                  <a:pt x="14" y="130"/>
                </a:lnTo>
                <a:lnTo>
                  <a:pt x="14" y="132"/>
                </a:lnTo>
                <a:lnTo>
                  <a:pt x="12" y="134"/>
                </a:lnTo>
                <a:lnTo>
                  <a:pt x="14" y="134"/>
                </a:lnTo>
                <a:lnTo>
                  <a:pt x="12" y="136"/>
                </a:lnTo>
                <a:lnTo>
                  <a:pt x="14" y="136"/>
                </a:lnTo>
                <a:lnTo>
                  <a:pt x="16" y="136"/>
                </a:lnTo>
                <a:lnTo>
                  <a:pt x="18" y="134"/>
                </a:lnTo>
                <a:lnTo>
                  <a:pt x="16" y="136"/>
                </a:lnTo>
                <a:lnTo>
                  <a:pt x="14" y="136"/>
                </a:lnTo>
                <a:lnTo>
                  <a:pt x="12" y="138"/>
                </a:lnTo>
                <a:lnTo>
                  <a:pt x="14" y="138"/>
                </a:lnTo>
                <a:lnTo>
                  <a:pt x="16" y="138"/>
                </a:lnTo>
                <a:lnTo>
                  <a:pt x="18" y="138"/>
                </a:lnTo>
                <a:lnTo>
                  <a:pt x="20" y="138"/>
                </a:lnTo>
                <a:lnTo>
                  <a:pt x="22" y="136"/>
                </a:lnTo>
                <a:lnTo>
                  <a:pt x="24" y="136"/>
                </a:lnTo>
                <a:lnTo>
                  <a:pt x="24" y="134"/>
                </a:lnTo>
                <a:lnTo>
                  <a:pt x="24" y="136"/>
                </a:lnTo>
                <a:lnTo>
                  <a:pt x="26" y="138"/>
                </a:lnTo>
                <a:lnTo>
                  <a:pt x="28" y="138"/>
                </a:lnTo>
                <a:lnTo>
                  <a:pt x="30" y="138"/>
                </a:lnTo>
                <a:lnTo>
                  <a:pt x="28" y="138"/>
                </a:lnTo>
                <a:lnTo>
                  <a:pt x="26" y="138"/>
                </a:lnTo>
                <a:lnTo>
                  <a:pt x="28" y="140"/>
                </a:lnTo>
                <a:lnTo>
                  <a:pt x="30" y="140"/>
                </a:lnTo>
                <a:lnTo>
                  <a:pt x="32" y="138"/>
                </a:lnTo>
                <a:lnTo>
                  <a:pt x="34" y="140"/>
                </a:lnTo>
                <a:lnTo>
                  <a:pt x="36" y="142"/>
                </a:lnTo>
                <a:lnTo>
                  <a:pt x="38" y="142"/>
                </a:lnTo>
                <a:lnTo>
                  <a:pt x="40" y="142"/>
                </a:lnTo>
                <a:lnTo>
                  <a:pt x="42" y="142"/>
                </a:lnTo>
                <a:lnTo>
                  <a:pt x="44" y="142"/>
                </a:lnTo>
                <a:lnTo>
                  <a:pt x="44" y="140"/>
                </a:lnTo>
                <a:lnTo>
                  <a:pt x="46" y="140"/>
                </a:lnTo>
                <a:lnTo>
                  <a:pt x="48" y="140"/>
                </a:lnTo>
                <a:lnTo>
                  <a:pt x="50" y="138"/>
                </a:lnTo>
                <a:lnTo>
                  <a:pt x="52" y="138"/>
                </a:lnTo>
                <a:lnTo>
                  <a:pt x="54" y="136"/>
                </a:lnTo>
                <a:lnTo>
                  <a:pt x="55" y="136"/>
                </a:lnTo>
                <a:lnTo>
                  <a:pt x="54" y="138"/>
                </a:lnTo>
                <a:lnTo>
                  <a:pt x="52" y="138"/>
                </a:lnTo>
                <a:lnTo>
                  <a:pt x="52" y="140"/>
                </a:lnTo>
                <a:lnTo>
                  <a:pt x="50" y="140"/>
                </a:lnTo>
                <a:lnTo>
                  <a:pt x="50" y="142"/>
                </a:lnTo>
                <a:lnTo>
                  <a:pt x="48" y="142"/>
                </a:lnTo>
                <a:lnTo>
                  <a:pt x="46" y="144"/>
                </a:lnTo>
                <a:lnTo>
                  <a:pt x="46" y="146"/>
                </a:lnTo>
                <a:lnTo>
                  <a:pt x="44" y="146"/>
                </a:lnTo>
                <a:lnTo>
                  <a:pt x="42" y="146"/>
                </a:lnTo>
                <a:lnTo>
                  <a:pt x="40" y="146"/>
                </a:lnTo>
                <a:lnTo>
                  <a:pt x="38" y="146"/>
                </a:lnTo>
                <a:lnTo>
                  <a:pt x="36" y="146"/>
                </a:lnTo>
                <a:lnTo>
                  <a:pt x="34" y="146"/>
                </a:lnTo>
                <a:lnTo>
                  <a:pt x="32" y="146"/>
                </a:lnTo>
                <a:lnTo>
                  <a:pt x="30" y="146"/>
                </a:lnTo>
                <a:lnTo>
                  <a:pt x="28" y="146"/>
                </a:lnTo>
                <a:lnTo>
                  <a:pt x="26" y="148"/>
                </a:lnTo>
                <a:lnTo>
                  <a:pt x="26" y="150"/>
                </a:lnTo>
                <a:lnTo>
                  <a:pt x="24" y="150"/>
                </a:lnTo>
                <a:lnTo>
                  <a:pt x="22" y="150"/>
                </a:lnTo>
                <a:lnTo>
                  <a:pt x="20" y="152"/>
                </a:lnTo>
                <a:lnTo>
                  <a:pt x="20" y="154"/>
                </a:lnTo>
                <a:lnTo>
                  <a:pt x="20" y="156"/>
                </a:lnTo>
                <a:lnTo>
                  <a:pt x="18" y="156"/>
                </a:lnTo>
                <a:lnTo>
                  <a:pt x="16" y="158"/>
                </a:lnTo>
                <a:lnTo>
                  <a:pt x="14" y="160"/>
                </a:lnTo>
                <a:lnTo>
                  <a:pt x="12" y="160"/>
                </a:lnTo>
                <a:lnTo>
                  <a:pt x="12" y="162"/>
                </a:lnTo>
                <a:lnTo>
                  <a:pt x="10" y="164"/>
                </a:lnTo>
                <a:lnTo>
                  <a:pt x="8" y="166"/>
                </a:lnTo>
                <a:lnTo>
                  <a:pt x="6" y="166"/>
                </a:lnTo>
                <a:lnTo>
                  <a:pt x="4" y="166"/>
                </a:lnTo>
                <a:lnTo>
                  <a:pt x="2" y="166"/>
                </a:lnTo>
                <a:lnTo>
                  <a:pt x="0" y="168"/>
                </a:lnTo>
                <a:lnTo>
                  <a:pt x="2" y="170"/>
                </a:lnTo>
                <a:lnTo>
                  <a:pt x="4" y="170"/>
                </a:lnTo>
                <a:lnTo>
                  <a:pt x="6" y="168"/>
                </a:lnTo>
                <a:lnTo>
                  <a:pt x="8" y="1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6" name="Freeform 2430">
            <a:extLst>
              <a:ext uri="{FF2B5EF4-FFF2-40B4-BE49-F238E27FC236}">
                <a16:creationId xmlns:a16="http://schemas.microsoft.com/office/drawing/2014/main" id="{734786E9-5EC7-4F28-91FB-2D034AB3E3D3}"/>
              </a:ext>
            </a:extLst>
          </p:cNvPr>
          <p:cNvSpPr>
            <a:spLocks/>
          </p:cNvSpPr>
          <p:nvPr/>
        </p:nvSpPr>
        <p:spPr bwMode="auto">
          <a:xfrm>
            <a:off x="4103690" y="2027238"/>
            <a:ext cx="192087" cy="269875"/>
          </a:xfrm>
          <a:custGeom>
            <a:avLst/>
            <a:gdLst>
              <a:gd name="T0" fmla="*/ 60483593 w 121"/>
              <a:gd name="T1" fmla="*/ 413305625 h 170"/>
              <a:gd name="T2" fmla="*/ 90725389 w 121"/>
              <a:gd name="T3" fmla="*/ 408265313 h 170"/>
              <a:gd name="T4" fmla="*/ 131047784 w 121"/>
              <a:gd name="T5" fmla="*/ 398184688 h 170"/>
              <a:gd name="T6" fmla="*/ 173889535 w 121"/>
              <a:gd name="T7" fmla="*/ 393144375 h 170"/>
              <a:gd name="T8" fmla="*/ 224292529 w 121"/>
              <a:gd name="T9" fmla="*/ 388104063 h 170"/>
              <a:gd name="T10" fmla="*/ 284776121 w 121"/>
              <a:gd name="T11" fmla="*/ 372983125 h 170"/>
              <a:gd name="T12" fmla="*/ 259574624 w 121"/>
              <a:gd name="T13" fmla="*/ 357862188 h 170"/>
              <a:gd name="T14" fmla="*/ 259574624 w 121"/>
              <a:gd name="T15" fmla="*/ 342741250 h 170"/>
              <a:gd name="T16" fmla="*/ 294856720 w 121"/>
              <a:gd name="T17" fmla="*/ 327620313 h 170"/>
              <a:gd name="T18" fmla="*/ 289816421 w 121"/>
              <a:gd name="T19" fmla="*/ 282257500 h 170"/>
              <a:gd name="T20" fmla="*/ 234373127 w 121"/>
              <a:gd name="T21" fmla="*/ 287297813 h 170"/>
              <a:gd name="T22" fmla="*/ 229332828 w 121"/>
              <a:gd name="T23" fmla="*/ 246975313 h 170"/>
              <a:gd name="T24" fmla="*/ 229332828 w 121"/>
              <a:gd name="T25" fmla="*/ 241935000 h 170"/>
              <a:gd name="T26" fmla="*/ 229332828 w 121"/>
              <a:gd name="T27" fmla="*/ 216733438 h 170"/>
              <a:gd name="T28" fmla="*/ 194050732 w 121"/>
              <a:gd name="T29" fmla="*/ 191531875 h 170"/>
              <a:gd name="T30" fmla="*/ 183970134 w 121"/>
              <a:gd name="T31" fmla="*/ 151209375 h 170"/>
              <a:gd name="T32" fmla="*/ 138607439 w 121"/>
              <a:gd name="T33" fmla="*/ 126007813 h 170"/>
              <a:gd name="T34" fmla="*/ 105846287 w 121"/>
              <a:gd name="T35" fmla="*/ 126007813 h 170"/>
              <a:gd name="T36" fmla="*/ 143647739 w 121"/>
              <a:gd name="T37" fmla="*/ 120967500 h 170"/>
              <a:gd name="T38" fmla="*/ 131047784 w 121"/>
              <a:gd name="T39" fmla="*/ 110886875 h 170"/>
              <a:gd name="T40" fmla="*/ 168849235 w 121"/>
              <a:gd name="T41" fmla="*/ 80645000 h 170"/>
              <a:gd name="T42" fmla="*/ 153728337 w 121"/>
              <a:gd name="T43" fmla="*/ 50403125 h 170"/>
              <a:gd name="T44" fmla="*/ 110886586 w 121"/>
              <a:gd name="T45" fmla="*/ 50403125 h 170"/>
              <a:gd name="T46" fmla="*/ 95765688 w 121"/>
              <a:gd name="T47" fmla="*/ 50403125 h 170"/>
              <a:gd name="T48" fmla="*/ 100805988 w 121"/>
              <a:gd name="T49" fmla="*/ 40322500 h 170"/>
              <a:gd name="T50" fmla="*/ 138607439 w 121"/>
              <a:gd name="T51" fmla="*/ 10080625 h 170"/>
              <a:gd name="T52" fmla="*/ 95765688 w 121"/>
              <a:gd name="T53" fmla="*/ 5040313 h 170"/>
              <a:gd name="T54" fmla="*/ 70564191 w 121"/>
              <a:gd name="T55" fmla="*/ 10080625 h 170"/>
              <a:gd name="T56" fmla="*/ 60483593 w 121"/>
              <a:gd name="T57" fmla="*/ 35282188 h 170"/>
              <a:gd name="T58" fmla="*/ 35282096 w 121"/>
              <a:gd name="T59" fmla="*/ 55443438 h 170"/>
              <a:gd name="T60" fmla="*/ 40322395 w 121"/>
              <a:gd name="T61" fmla="*/ 70564375 h 170"/>
              <a:gd name="T62" fmla="*/ 30241796 w 121"/>
              <a:gd name="T63" fmla="*/ 90725625 h 170"/>
              <a:gd name="T64" fmla="*/ 30241796 w 121"/>
              <a:gd name="T65" fmla="*/ 100806250 h 170"/>
              <a:gd name="T66" fmla="*/ 55443293 w 121"/>
              <a:gd name="T67" fmla="*/ 95765938 h 170"/>
              <a:gd name="T68" fmla="*/ 45362694 w 121"/>
              <a:gd name="T69" fmla="*/ 110886875 h 170"/>
              <a:gd name="T70" fmla="*/ 35282096 w 121"/>
              <a:gd name="T71" fmla="*/ 141128750 h 170"/>
              <a:gd name="T72" fmla="*/ 35282096 w 121"/>
              <a:gd name="T73" fmla="*/ 146169063 h 170"/>
              <a:gd name="T74" fmla="*/ 45362694 w 121"/>
              <a:gd name="T75" fmla="*/ 136088438 h 170"/>
              <a:gd name="T76" fmla="*/ 60483593 w 121"/>
              <a:gd name="T77" fmla="*/ 136088438 h 170"/>
              <a:gd name="T78" fmla="*/ 70564191 w 121"/>
              <a:gd name="T79" fmla="*/ 136088438 h 170"/>
              <a:gd name="T80" fmla="*/ 55443293 w 121"/>
              <a:gd name="T81" fmla="*/ 171370625 h 170"/>
              <a:gd name="T82" fmla="*/ 50402994 w 121"/>
              <a:gd name="T83" fmla="*/ 191531875 h 170"/>
              <a:gd name="T84" fmla="*/ 80644790 w 121"/>
              <a:gd name="T85" fmla="*/ 186491563 h 170"/>
              <a:gd name="T86" fmla="*/ 120967185 w 121"/>
              <a:gd name="T87" fmla="*/ 181451250 h 170"/>
              <a:gd name="T88" fmla="*/ 105846287 w 121"/>
              <a:gd name="T89" fmla="*/ 206652813 h 170"/>
              <a:gd name="T90" fmla="*/ 126007485 w 121"/>
              <a:gd name="T91" fmla="*/ 221773750 h 170"/>
              <a:gd name="T92" fmla="*/ 126007485 w 121"/>
              <a:gd name="T93" fmla="*/ 241935000 h 170"/>
              <a:gd name="T94" fmla="*/ 131047784 w 121"/>
              <a:gd name="T95" fmla="*/ 262096250 h 170"/>
              <a:gd name="T96" fmla="*/ 95765688 w 121"/>
              <a:gd name="T97" fmla="*/ 267136563 h 170"/>
              <a:gd name="T98" fmla="*/ 60483593 w 121"/>
              <a:gd name="T99" fmla="*/ 267136563 h 170"/>
              <a:gd name="T100" fmla="*/ 50402994 w 121"/>
              <a:gd name="T101" fmla="*/ 287297813 h 170"/>
              <a:gd name="T102" fmla="*/ 75604491 w 121"/>
              <a:gd name="T103" fmla="*/ 302418750 h 170"/>
              <a:gd name="T104" fmla="*/ 35282096 w 121"/>
              <a:gd name="T105" fmla="*/ 332660625 h 170"/>
              <a:gd name="T106" fmla="*/ 40322395 w 121"/>
              <a:gd name="T107" fmla="*/ 347781563 h 170"/>
              <a:gd name="T108" fmla="*/ 70564191 w 121"/>
              <a:gd name="T109" fmla="*/ 347781563 h 170"/>
              <a:gd name="T110" fmla="*/ 105846287 w 121"/>
              <a:gd name="T111" fmla="*/ 357862188 h 170"/>
              <a:gd name="T112" fmla="*/ 138607439 w 121"/>
              <a:gd name="T113" fmla="*/ 342741250 h 170"/>
              <a:gd name="T114" fmla="*/ 110886586 w 121"/>
              <a:gd name="T115" fmla="*/ 367942813 h 170"/>
              <a:gd name="T116" fmla="*/ 65523892 w 121"/>
              <a:gd name="T117" fmla="*/ 378023438 h 170"/>
              <a:gd name="T118" fmla="*/ 30241796 w 121"/>
              <a:gd name="T119" fmla="*/ 408265313 h 17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1" h="170">
                <a:moveTo>
                  <a:pt x="8" y="170"/>
                </a:moveTo>
                <a:lnTo>
                  <a:pt x="10" y="170"/>
                </a:lnTo>
                <a:lnTo>
                  <a:pt x="10" y="168"/>
                </a:lnTo>
                <a:lnTo>
                  <a:pt x="12" y="168"/>
                </a:lnTo>
                <a:lnTo>
                  <a:pt x="14" y="166"/>
                </a:lnTo>
                <a:lnTo>
                  <a:pt x="16" y="164"/>
                </a:lnTo>
                <a:lnTo>
                  <a:pt x="18" y="164"/>
                </a:lnTo>
                <a:lnTo>
                  <a:pt x="20" y="164"/>
                </a:lnTo>
                <a:lnTo>
                  <a:pt x="22" y="164"/>
                </a:lnTo>
                <a:lnTo>
                  <a:pt x="24" y="164"/>
                </a:lnTo>
                <a:lnTo>
                  <a:pt x="24" y="162"/>
                </a:lnTo>
                <a:lnTo>
                  <a:pt x="26" y="162"/>
                </a:lnTo>
                <a:lnTo>
                  <a:pt x="26" y="164"/>
                </a:lnTo>
                <a:lnTo>
                  <a:pt x="28" y="164"/>
                </a:lnTo>
                <a:lnTo>
                  <a:pt x="30" y="166"/>
                </a:lnTo>
                <a:lnTo>
                  <a:pt x="32" y="166"/>
                </a:lnTo>
                <a:lnTo>
                  <a:pt x="34" y="166"/>
                </a:lnTo>
                <a:lnTo>
                  <a:pt x="36" y="164"/>
                </a:lnTo>
                <a:lnTo>
                  <a:pt x="36" y="162"/>
                </a:lnTo>
                <a:lnTo>
                  <a:pt x="36" y="160"/>
                </a:lnTo>
                <a:lnTo>
                  <a:pt x="38" y="158"/>
                </a:lnTo>
                <a:lnTo>
                  <a:pt x="40" y="158"/>
                </a:lnTo>
                <a:lnTo>
                  <a:pt x="42" y="156"/>
                </a:lnTo>
                <a:lnTo>
                  <a:pt x="44" y="156"/>
                </a:lnTo>
                <a:lnTo>
                  <a:pt x="46" y="156"/>
                </a:lnTo>
                <a:lnTo>
                  <a:pt x="48" y="156"/>
                </a:lnTo>
                <a:lnTo>
                  <a:pt x="52" y="158"/>
                </a:lnTo>
                <a:lnTo>
                  <a:pt x="54" y="160"/>
                </a:lnTo>
                <a:lnTo>
                  <a:pt x="54" y="158"/>
                </a:lnTo>
                <a:lnTo>
                  <a:pt x="55" y="158"/>
                </a:lnTo>
                <a:lnTo>
                  <a:pt x="57" y="158"/>
                </a:lnTo>
                <a:lnTo>
                  <a:pt x="59" y="158"/>
                </a:lnTo>
                <a:lnTo>
                  <a:pt x="61" y="158"/>
                </a:lnTo>
                <a:lnTo>
                  <a:pt x="59" y="156"/>
                </a:lnTo>
                <a:lnTo>
                  <a:pt x="63" y="156"/>
                </a:lnTo>
                <a:lnTo>
                  <a:pt x="65" y="156"/>
                </a:lnTo>
                <a:lnTo>
                  <a:pt x="67" y="156"/>
                </a:lnTo>
                <a:lnTo>
                  <a:pt x="69" y="156"/>
                </a:lnTo>
                <a:lnTo>
                  <a:pt x="71" y="154"/>
                </a:lnTo>
                <a:lnTo>
                  <a:pt x="69" y="152"/>
                </a:lnTo>
                <a:lnTo>
                  <a:pt x="71" y="154"/>
                </a:lnTo>
                <a:lnTo>
                  <a:pt x="73" y="154"/>
                </a:lnTo>
                <a:lnTo>
                  <a:pt x="75" y="154"/>
                </a:lnTo>
                <a:lnTo>
                  <a:pt x="77" y="154"/>
                </a:lnTo>
                <a:lnTo>
                  <a:pt x="77" y="156"/>
                </a:lnTo>
                <a:lnTo>
                  <a:pt x="81" y="154"/>
                </a:lnTo>
                <a:lnTo>
                  <a:pt x="83" y="154"/>
                </a:lnTo>
                <a:lnTo>
                  <a:pt x="85" y="154"/>
                </a:lnTo>
                <a:lnTo>
                  <a:pt x="87" y="154"/>
                </a:lnTo>
                <a:lnTo>
                  <a:pt x="89" y="154"/>
                </a:lnTo>
                <a:lnTo>
                  <a:pt x="93" y="156"/>
                </a:lnTo>
                <a:lnTo>
                  <a:pt x="95" y="156"/>
                </a:lnTo>
                <a:lnTo>
                  <a:pt x="97" y="154"/>
                </a:lnTo>
                <a:lnTo>
                  <a:pt x="99" y="154"/>
                </a:lnTo>
                <a:lnTo>
                  <a:pt x="101" y="154"/>
                </a:lnTo>
                <a:lnTo>
                  <a:pt x="103" y="152"/>
                </a:lnTo>
                <a:lnTo>
                  <a:pt x="107" y="152"/>
                </a:lnTo>
                <a:lnTo>
                  <a:pt x="107" y="150"/>
                </a:lnTo>
                <a:lnTo>
                  <a:pt x="109" y="150"/>
                </a:lnTo>
                <a:lnTo>
                  <a:pt x="111" y="148"/>
                </a:lnTo>
                <a:lnTo>
                  <a:pt x="113" y="148"/>
                </a:lnTo>
                <a:lnTo>
                  <a:pt x="115" y="146"/>
                </a:lnTo>
                <a:lnTo>
                  <a:pt x="113" y="144"/>
                </a:lnTo>
                <a:lnTo>
                  <a:pt x="111" y="144"/>
                </a:lnTo>
                <a:lnTo>
                  <a:pt x="109" y="144"/>
                </a:lnTo>
                <a:lnTo>
                  <a:pt x="107" y="144"/>
                </a:lnTo>
                <a:lnTo>
                  <a:pt x="105" y="144"/>
                </a:lnTo>
                <a:lnTo>
                  <a:pt x="103" y="142"/>
                </a:lnTo>
                <a:lnTo>
                  <a:pt x="101" y="142"/>
                </a:lnTo>
                <a:lnTo>
                  <a:pt x="103" y="142"/>
                </a:lnTo>
                <a:lnTo>
                  <a:pt x="101" y="142"/>
                </a:lnTo>
                <a:lnTo>
                  <a:pt x="101" y="140"/>
                </a:lnTo>
                <a:lnTo>
                  <a:pt x="99" y="142"/>
                </a:lnTo>
                <a:lnTo>
                  <a:pt x="99" y="140"/>
                </a:lnTo>
                <a:lnTo>
                  <a:pt x="101" y="140"/>
                </a:lnTo>
                <a:lnTo>
                  <a:pt x="103" y="140"/>
                </a:lnTo>
                <a:lnTo>
                  <a:pt x="105" y="140"/>
                </a:lnTo>
                <a:lnTo>
                  <a:pt x="107" y="138"/>
                </a:lnTo>
                <a:lnTo>
                  <a:pt x="107" y="136"/>
                </a:lnTo>
                <a:lnTo>
                  <a:pt x="105" y="136"/>
                </a:lnTo>
                <a:lnTo>
                  <a:pt x="103" y="136"/>
                </a:lnTo>
                <a:lnTo>
                  <a:pt x="105" y="136"/>
                </a:lnTo>
                <a:lnTo>
                  <a:pt x="107" y="134"/>
                </a:lnTo>
                <a:lnTo>
                  <a:pt x="109" y="136"/>
                </a:lnTo>
                <a:lnTo>
                  <a:pt x="111" y="134"/>
                </a:lnTo>
                <a:lnTo>
                  <a:pt x="113" y="134"/>
                </a:lnTo>
                <a:lnTo>
                  <a:pt x="111" y="132"/>
                </a:lnTo>
                <a:lnTo>
                  <a:pt x="109" y="132"/>
                </a:lnTo>
                <a:lnTo>
                  <a:pt x="111" y="132"/>
                </a:lnTo>
                <a:lnTo>
                  <a:pt x="113" y="132"/>
                </a:lnTo>
                <a:lnTo>
                  <a:pt x="111" y="130"/>
                </a:lnTo>
                <a:lnTo>
                  <a:pt x="115" y="132"/>
                </a:lnTo>
                <a:lnTo>
                  <a:pt x="117" y="130"/>
                </a:lnTo>
                <a:lnTo>
                  <a:pt x="117" y="128"/>
                </a:lnTo>
                <a:lnTo>
                  <a:pt x="119" y="126"/>
                </a:lnTo>
                <a:lnTo>
                  <a:pt x="119" y="124"/>
                </a:lnTo>
                <a:lnTo>
                  <a:pt x="121" y="124"/>
                </a:lnTo>
                <a:lnTo>
                  <a:pt x="121" y="122"/>
                </a:lnTo>
                <a:lnTo>
                  <a:pt x="121" y="120"/>
                </a:lnTo>
                <a:lnTo>
                  <a:pt x="121" y="118"/>
                </a:lnTo>
                <a:lnTo>
                  <a:pt x="121" y="116"/>
                </a:lnTo>
                <a:lnTo>
                  <a:pt x="119" y="116"/>
                </a:lnTo>
                <a:lnTo>
                  <a:pt x="117" y="114"/>
                </a:lnTo>
                <a:lnTo>
                  <a:pt x="115" y="114"/>
                </a:lnTo>
                <a:lnTo>
                  <a:pt x="115" y="112"/>
                </a:lnTo>
                <a:lnTo>
                  <a:pt x="111" y="112"/>
                </a:lnTo>
                <a:lnTo>
                  <a:pt x="109" y="112"/>
                </a:lnTo>
                <a:lnTo>
                  <a:pt x="107" y="112"/>
                </a:lnTo>
                <a:lnTo>
                  <a:pt x="105" y="112"/>
                </a:lnTo>
                <a:lnTo>
                  <a:pt x="103" y="112"/>
                </a:lnTo>
                <a:lnTo>
                  <a:pt x="101" y="112"/>
                </a:lnTo>
                <a:lnTo>
                  <a:pt x="101" y="114"/>
                </a:lnTo>
                <a:lnTo>
                  <a:pt x="99" y="116"/>
                </a:lnTo>
                <a:lnTo>
                  <a:pt x="99" y="114"/>
                </a:lnTo>
                <a:lnTo>
                  <a:pt x="97" y="114"/>
                </a:lnTo>
                <a:lnTo>
                  <a:pt x="95" y="114"/>
                </a:lnTo>
                <a:lnTo>
                  <a:pt x="93" y="114"/>
                </a:lnTo>
                <a:lnTo>
                  <a:pt x="95" y="112"/>
                </a:lnTo>
                <a:lnTo>
                  <a:pt x="97" y="110"/>
                </a:lnTo>
                <a:lnTo>
                  <a:pt x="99" y="108"/>
                </a:lnTo>
                <a:lnTo>
                  <a:pt x="99" y="106"/>
                </a:lnTo>
                <a:lnTo>
                  <a:pt x="99" y="104"/>
                </a:lnTo>
                <a:lnTo>
                  <a:pt x="97" y="102"/>
                </a:lnTo>
                <a:lnTo>
                  <a:pt x="95" y="100"/>
                </a:lnTo>
                <a:lnTo>
                  <a:pt x="93" y="100"/>
                </a:lnTo>
                <a:lnTo>
                  <a:pt x="91" y="98"/>
                </a:lnTo>
                <a:lnTo>
                  <a:pt x="89" y="96"/>
                </a:lnTo>
                <a:lnTo>
                  <a:pt x="89" y="98"/>
                </a:lnTo>
                <a:lnTo>
                  <a:pt x="87" y="96"/>
                </a:lnTo>
                <a:lnTo>
                  <a:pt x="85" y="96"/>
                </a:lnTo>
                <a:lnTo>
                  <a:pt x="85" y="98"/>
                </a:lnTo>
                <a:lnTo>
                  <a:pt x="83" y="96"/>
                </a:lnTo>
                <a:lnTo>
                  <a:pt x="85" y="96"/>
                </a:lnTo>
                <a:lnTo>
                  <a:pt x="87" y="96"/>
                </a:lnTo>
                <a:lnTo>
                  <a:pt x="89" y="96"/>
                </a:lnTo>
                <a:lnTo>
                  <a:pt x="91" y="96"/>
                </a:lnTo>
                <a:lnTo>
                  <a:pt x="93" y="98"/>
                </a:lnTo>
                <a:lnTo>
                  <a:pt x="95" y="98"/>
                </a:lnTo>
                <a:lnTo>
                  <a:pt x="97" y="100"/>
                </a:lnTo>
                <a:lnTo>
                  <a:pt x="97" y="98"/>
                </a:lnTo>
                <a:lnTo>
                  <a:pt x="95" y="96"/>
                </a:lnTo>
                <a:lnTo>
                  <a:pt x="93" y="94"/>
                </a:lnTo>
                <a:lnTo>
                  <a:pt x="93" y="92"/>
                </a:lnTo>
                <a:lnTo>
                  <a:pt x="93" y="90"/>
                </a:lnTo>
                <a:lnTo>
                  <a:pt x="95" y="88"/>
                </a:lnTo>
                <a:lnTo>
                  <a:pt x="93" y="88"/>
                </a:lnTo>
                <a:lnTo>
                  <a:pt x="91" y="86"/>
                </a:lnTo>
                <a:lnTo>
                  <a:pt x="89" y="86"/>
                </a:lnTo>
                <a:lnTo>
                  <a:pt x="89" y="84"/>
                </a:lnTo>
                <a:lnTo>
                  <a:pt x="87" y="82"/>
                </a:lnTo>
                <a:lnTo>
                  <a:pt x="85" y="82"/>
                </a:lnTo>
                <a:lnTo>
                  <a:pt x="83" y="80"/>
                </a:lnTo>
                <a:lnTo>
                  <a:pt x="81" y="80"/>
                </a:lnTo>
                <a:lnTo>
                  <a:pt x="79" y="78"/>
                </a:lnTo>
                <a:lnTo>
                  <a:pt x="79" y="80"/>
                </a:lnTo>
                <a:lnTo>
                  <a:pt x="77" y="78"/>
                </a:lnTo>
                <a:lnTo>
                  <a:pt x="77" y="76"/>
                </a:lnTo>
                <a:lnTo>
                  <a:pt x="77" y="74"/>
                </a:lnTo>
                <a:lnTo>
                  <a:pt x="75" y="74"/>
                </a:lnTo>
                <a:lnTo>
                  <a:pt x="75" y="72"/>
                </a:lnTo>
                <a:lnTo>
                  <a:pt x="75" y="70"/>
                </a:lnTo>
                <a:lnTo>
                  <a:pt x="73" y="68"/>
                </a:lnTo>
                <a:lnTo>
                  <a:pt x="73" y="66"/>
                </a:lnTo>
                <a:lnTo>
                  <a:pt x="73" y="64"/>
                </a:lnTo>
                <a:lnTo>
                  <a:pt x="73" y="62"/>
                </a:lnTo>
                <a:lnTo>
                  <a:pt x="73" y="60"/>
                </a:lnTo>
                <a:lnTo>
                  <a:pt x="71" y="60"/>
                </a:lnTo>
                <a:lnTo>
                  <a:pt x="69" y="58"/>
                </a:lnTo>
                <a:lnTo>
                  <a:pt x="67" y="56"/>
                </a:lnTo>
                <a:lnTo>
                  <a:pt x="65" y="54"/>
                </a:lnTo>
                <a:lnTo>
                  <a:pt x="63" y="54"/>
                </a:lnTo>
                <a:lnTo>
                  <a:pt x="61" y="52"/>
                </a:lnTo>
                <a:lnTo>
                  <a:pt x="59" y="52"/>
                </a:lnTo>
                <a:lnTo>
                  <a:pt x="57" y="50"/>
                </a:lnTo>
                <a:lnTo>
                  <a:pt x="55" y="50"/>
                </a:lnTo>
                <a:lnTo>
                  <a:pt x="54" y="52"/>
                </a:lnTo>
                <a:lnTo>
                  <a:pt x="52" y="52"/>
                </a:lnTo>
                <a:lnTo>
                  <a:pt x="50" y="52"/>
                </a:lnTo>
                <a:lnTo>
                  <a:pt x="48" y="52"/>
                </a:lnTo>
                <a:lnTo>
                  <a:pt x="46" y="52"/>
                </a:lnTo>
                <a:lnTo>
                  <a:pt x="44" y="52"/>
                </a:lnTo>
                <a:lnTo>
                  <a:pt x="42" y="50"/>
                </a:lnTo>
                <a:lnTo>
                  <a:pt x="40" y="50"/>
                </a:lnTo>
                <a:lnTo>
                  <a:pt x="42" y="50"/>
                </a:lnTo>
                <a:lnTo>
                  <a:pt x="44" y="50"/>
                </a:lnTo>
                <a:lnTo>
                  <a:pt x="46" y="52"/>
                </a:lnTo>
                <a:lnTo>
                  <a:pt x="48" y="52"/>
                </a:lnTo>
                <a:lnTo>
                  <a:pt x="50" y="50"/>
                </a:lnTo>
                <a:lnTo>
                  <a:pt x="52" y="50"/>
                </a:lnTo>
                <a:lnTo>
                  <a:pt x="54" y="48"/>
                </a:lnTo>
                <a:lnTo>
                  <a:pt x="55" y="48"/>
                </a:lnTo>
                <a:lnTo>
                  <a:pt x="57" y="48"/>
                </a:lnTo>
                <a:lnTo>
                  <a:pt x="57" y="46"/>
                </a:lnTo>
                <a:lnTo>
                  <a:pt x="55" y="44"/>
                </a:lnTo>
                <a:lnTo>
                  <a:pt x="54" y="44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4" y="42"/>
                </a:lnTo>
                <a:lnTo>
                  <a:pt x="57" y="42"/>
                </a:lnTo>
                <a:lnTo>
                  <a:pt x="59" y="42"/>
                </a:lnTo>
                <a:lnTo>
                  <a:pt x="61" y="40"/>
                </a:lnTo>
                <a:lnTo>
                  <a:pt x="61" y="38"/>
                </a:lnTo>
                <a:lnTo>
                  <a:pt x="63" y="38"/>
                </a:lnTo>
                <a:lnTo>
                  <a:pt x="63" y="36"/>
                </a:lnTo>
                <a:lnTo>
                  <a:pt x="65" y="34"/>
                </a:lnTo>
                <a:lnTo>
                  <a:pt x="67" y="32"/>
                </a:lnTo>
                <a:lnTo>
                  <a:pt x="69" y="30"/>
                </a:lnTo>
                <a:lnTo>
                  <a:pt x="69" y="28"/>
                </a:lnTo>
                <a:lnTo>
                  <a:pt x="71" y="26"/>
                </a:lnTo>
                <a:lnTo>
                  <a:pt x="71" y="24"/>
                </a:lnTo>
                <a:lnTo>
                  <a:pt x="73" y="24"/>
                </a:lnTo>
                <a:lnTo>
                  <a:pt x="73" y="22"/>
                </a:lnTo>
                <a:lnTo>
                  <a:pt x="71" y="20"/>
                </a:lnTo>
                <a:lnTo>
                  <a:pt x="69" y="18"/>
                </a:lnTo>
                <a:lnTo>
                  <a:pt x="67" y="20"/>
                </a:lnTo>
                <a:lnTo>
                  <a:pt x="65" y="20"/>
                </a:lnTo>
                <a:lnTo>
                  <a:pt x="61" y="20"/>
                </a:lnTo>
                <a:lnTo>
                  <a:pt x="59" y="20"/>
                </a:lnTo>
                <a:lnTo>
                  <a:pt x="57" y="18"/>
                </a:lnTo>
                <a:lnTo>
                  <a:pt x="55" y="20"/>
                </a:lnTo>
                <a:lnTo>
                  <a:pt x="54" y="20"/>
                </a:lnTo>
                <a:lnTo>
                  <a:pt x="52" y="18"/>
                </a:lnTo>
                <a:lnTo>
                  <a:pt x="50" y="18"/>
                </a:lnTo>
                <a:lnTo>
                  <a:pt x="48" y="20"/>
                </a:lnTo>
                <a:lnTo>
                  <a:pt x="46" y="20"/>
                </a:lnTo>
                <a:lnTo>
                  <a:pt x="44" y="20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38" y="22"/>
                </a:lnTo>
                <a:lnTo>
                  <a:pt x="40" y="22"/>
                </a:lnTo>
                <a:lnTo>
                  <a:pt x="40" y="20"/>
                </a:lnTo>
                <a:lnTo>
                  <a:pt x="38" y="20"/>
                </a:lnTo>
                <a:lnTo>
                  <a:pt x="36" y="20"/>
                </a:lnTo>
                <a:lnTo>
                  <a:pt x="34" y="20"/>
                </a:lnTo>
                <a:lnTo>
                  <a:pt x="36" y="20"/>
                </a:lnTo>
                <a:lnTo>
                  <a:pt x="38" y="20"/>
                </a:lnTo>
                <a:lnTo>
                  <a:pt x="40" y="18"/>
                </a:lnTo>
                <a:lnTo>
                  <a:pt x="42" y="18"/>
                </a:lnTo>
                <a:lnTo>
                  <a:pt x="44" y="16"/>
                </a:lnTo>
                <a:lnTo>
                  <a:pt x="42" y="16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0" y="14"/>
                </a:lnTo>
                <a:lnTo>
                  <a:pt x="42" y="14"/>
                </a:lnTo>
                <a:lnTo>
                  <a:pt x="44" y="14"/>
                </a:lnTo>
                <a:lnTo>
                  <a:pt x="46" y="12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8"/>
                </a:lnTo>
                <a:lnTo>
                  <a:pt x="55" y="6"/>
                </a:lnTo>
                <a:lnTo>
                  <a:pt x="55" y="4"/>
                </a:lnTo>
                <a:lnTo>
                  <a:pt x="55" y="2"/>
                </a:lnTo>
                <a:lnTo>
                  <a:pt x="55" y="0"/>
                </a:lnTo>
                <a:lnTo>
                  <a:pt x="52" y="0"/>
                </a:lnTo>
                <a:lnTo>
                  <a:pt x="52" y="2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4"/>
                </a:lnTo>
                <a:lnTo>
                  <a:pt x="36" y="2"/>
                </a:lnTo>
                <a:lnTo>
                  <a:pt x="34" y="4"/>
                </a:lnTo>
                <a:lnTo>
                  <a:pt x="32" y="4"/>
                </a:lnTo>
                <a:lnTo>
                  <a:pt x="32" y="2"/>
                </a:lnTo>
                <a:lnTo>
                  <a:pt x="30" y="2"/>
                </a:lnTo>
                <a:lnTo>
                  <a:pt x="28" y="2"/>
                </a:lnTo>
                <a:lnTo>
                  <a:pt x="28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10"/>
                </a:lnTo>
                <a:lnTo>
                  <a:pt x="22" y="12"/>
                </a:lnTo>
                <a:lnTo>
                  <a:pt x="24" y="14"/>
                </a:lnTo>
                <a:lnTo>
                  <a:pt x="24" y="16"/>
                </a:lnTo>
                <a:lnTo>
                  <a:pt x="22" y="16"/>
                </a:lnTo>
                <a:lnTo>
                  <a:pt x="20" y="14"/>
                </a:lnTo>
                <a:lnTo>
                  <a:pt x="18" y="16"/>
                </a:lnTo>
                <a:lnTo>
                  <a:pt x="16" y="16"/>
                </a:lnTo>
                <a:lnTo>
                  <a:pt x="16" y="18"/>
                </a:lnTo>
                <a:lnTo>
                  <a:pt x="16" y="16"/>
                </a:lnTo>
                <a:lnTo>
                  <a:pt x="14" y="18"/>
                </a:ln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lnTo>
                  <a:pt x="14" y="22"/>
                </a:lnTo>
                <a:lnTo>
                  <a:pt x="14" y="24"/>
                </a:lnTo>
                <a:lnTo>
                  <a:pt x="14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6" y="30"/>
                </a:lnTo>
                <a:lnTo>
                  <a:pt x="18" y="30"/>
                </a:lnTo>
                <a:lnTo>
                  <a:pt x="16" y="30"/>
                </a:lnTo>
                <a:lnTo>
                  <a:pt x="14" y="32"/>
                </a:lnTo>
                <a:lnTo>
                  <a:pt x="16" y="32"/>
                </a:lnTo>
                <a:lnTo>
                  <a:pt x="14" y="32"/>
                </a:lnTo>
                <a:lnTo>
                  <a:pt x="12" y="32"/>
                </a:lnTo>
                <a:lnTo>
                  <a:pt x="12" y="34"/>
                </a:lnTo>
                <a:lnTo>
                  <a:pt x="14" y="36"/>
                </a:lnTo>
                <a:lnTo>
                  <a:pt x="12" y="36"/>
                </a:lnTo>
                <a:lnTo>
                  <a:pt x="12" y="38"/>
                </a:lnTo>
                <a:lnTo>
                  <a:pt x="10" y="36"/>
                </a:lnTo>
                <a:lnTo>
                  <a:pt x="8" y="36"/>
                </a:lnTo>
                <a:lnTo>
                  <a:pt x="6" y="38"/>
                </a:lnTo>
                <a:lnTo>
                  <a:pt x="8" y="38"/>
                </a:lnTo>
                <a:lnTo>
                  <a:pt x="10" y="38"/>
                </a:lnTo>
                <a:lnTo>
                  <a:pt x="12" y="38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0" y="40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0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8"/>
                </a:lnTo>
                <a:lnTo>
                  <a:pt x="24" y="38"/>
                </a:lnTo>
                <a:lnTo>
                  <a:pt x="22" y="38"/>
                </a:lnTo>
                <a:lnTo>
                  <a:pt x="20" y="40"/>
                </a:lnTo>
                <a:lnTo>
                  <a:pt x="18" y="40"/>
                </a:lnTo>
                <a:lnTo>
                  <a:pt x="18" y="42"/>
                </a:lnTo>
                <a:lnTo>
                  <a:pt x="20" y="42"/>
                </a:lnTo>
                <a:lnTo>
                  <a:pt x="18" y="42"/>
                </a:lnTo>
                <a:lnTo>
                  <a:pt x="20" y="42"/>
                </a:lnTo>
                <a:lnTo>
                  <a:pt x="22" y="42"/>
                </a:lnTo>
                <a:lnTo>
                  <a:pt x="20" y="44"/>
                </a:lnTo>
                <a:lnTo>
                  <a:pt x="18" y="44"/>
                </a:lnTo>
                <a:lnTo>
                  <a:pt x="16" y="44"/>
                </a:lnTo>
                <a:lnTo>
                  <a:pt x="14" y="46"/>
                </a:lnTo>
                <a:lnTo>
                  <a:pt x="16" y="48"/>
                </a:lnTo>
                <a:lnTo>
                  <a:pt x="14" y="50"/>
                </a:lnTo>
                <a:lnTo>
                  <a:pt x="12" y="52"/>
                </a:lnTo>
                <a:lnTo>
                  <a:pt x="14" y="52"/>
                </a:lnTo>
                <a:lnTo>
                  <a:pt x="12" y="52"/>
                </a:lnTo>
                <a:lnTo>
                  <a:pt x="12" y="54"/>
                </a:lnTo>
                <a:lnTo>
                  <a:pt x="14" y="56"/>
                </a:lnTo>
                <a:lnTo>
                  <a:pt x="16" y="56"/>
                </a:lnTo>
                <a:lnTo>
                  <a:pt x="14" y="56"/>
                </a:lnTo>
                <a:lnTo>
                  <a:pt x="12" y="58"/>
                </a:lnTo>
                <a:lnTo>
                  <a:pt x="10" y="60"/>
                </a:lnTo>
                <a:lnTo>
                  <a:pt x="10" y="62"/>
                </a:lnTo>
                <a:lnTo>
                  <a:pt x="10" y="64"/>
                </a:lnTo>
                <a:lnTo>
                  <a:pt x="10" y="66"/>
                </a:lnTo>
                <a:lnTo>
                  <a:pt x="12" y="66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6" y="56"/>
                </a:lnTo>
                <a:lnTo>
                  <a:pt x="18" y="56"/>
                </a:lnTo>
                <a:lnTo>
                  <a:pt x="16" y="54"/>
                </a:lnTo>
                <a:lnTo>
                  <a:pt x="16" y="52"/>
                </a:lnTo>
                <a:lnTo>
                  <a:pt x="18" y="50"/>
                </a:lnTo>
                <a:lnTo>
                  <a:pt x="20" y="50"/>
                </a:lnTo>
                <a:lnTo>
                  <a:pt x="22" y="48"/>
                </a:lnTo>
                <a:lnTo>
                  <a:pt x="20" y="50"/>
                </a:lnTo>
                <a:lnTo>
                  <a:pt x="18" y="52"/>
                </a:lnTo>
                <a:lnTo>
                  <a:pt x="18" y="54"/>
                </a:lnTo>
                <a:lnTo>
                  <a:pt x="20" y="54"/>
                </a:lnTo>
                <a:lnTo>
                  <a:pt x="20" y="56"/>
                </a:lnTo>
                <a:lnTo>
                  <a:pt x="22" y="58"/>
                </a:lnTo>
                <a:lnTo>
                  <a:pt x="22" y="56"/>
                </a:lnTo>
                <a:lnTo>
                  <a:pt x="20" y="54"/>
                </a:lnTo>
                <a:lnTo>
                  <a:pt x="22" y="52"/>
                </a:lnTo>
                <a:lnTo>
                  <a:pt x="22" y="54"/>
                </a:lnTo>
                <a:lnTo>
                  <a:pt x="24" y="54"/>
                </a:lnTo>
                <a:lnTo>
                  <a:pt x="24" y="52"/>
                </a:lnTo>
                <a:lnTo>
                  <a:pt x="24" y="50"/>
                </a:lnTo>
                <a:lnTo>
                  <a:pt x="24" y="48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6" y="50"/>
                </a:lnTo>
                <a:lnTo>
                  <a:pt x="28" y="52"/>
                </a:lnTo>
                <a:lnTo>
                  <a:pt x="30" y="52"/>
                </a:lnTo>
                <a:lnTo>
                  <a:pt x="30" y="54"/>
                </a:lnTo>
                <a:lnTo>
                  <a:pt x="28" y="54"/>
                </a:lnTo>
                <a:lnTo>
                  <a:pt x="26" y="52"/>
                </a:lnTo>
                <a:lnTo>
                  <a:pt x="24" y="52"/>
                </a:lnTo>
                <a:lnTo>
                  <a:pt x="24" y="54"/>
                </a:lnTo>
                <a:lnTo>
                  <a:pt x="24" y="56"/>
                </a:lnTo>
                <a:lnTo>
                  <a:pt x="24" y="58"/>
                </a:lnTo>
                <a:lnTo>
                  <a:pt x="26" y="60"/>
                </a:lnTo>
                <a:lnTo>
                  <a:pt x="28" y="60"/>
                </a:lnTo>
                <a:lnTo>
                  <a:pt x="26" y="62"/>
                </a:lnTo>
                <a:lnTo>
                  <a:pt x="26" y="64"/>
                </a:lnTo>
                <a:lnTo>
                  <a:pt x="24" y="66"/>
                </a:lnTo>
                <a:lnTo>
                  <a:pt x="24" y="68"/>
                </a:lnTo>
                <a:lnTo>
                  <a:pt x="22" y="68"/>
                </a:lnTo>
                <a:lnTo>
                  <a:pt x="20" y="70"/>
                </a:lnTo>
                <a:lnTo>
                  <a:pt x="20" y="72"/>
                </a:lnTo>
                <a:lnTo>
                  <a:pt x="20" y="74"/>
                </a:lnTo>
                <a:lnTo>
                  <a:pt x="20" y="72"/>
                </a:lnTo>
                <a:lnTo>
                  <a:pt x="18" y="72"/>
                </a:lnTo>
                <a:lnTo>
                  <a:pt x="18" y="74"/>
                </a:lnTo>
                <a:lnTo>
                  <a:pt x="20" y="76"/>
                </a:lnTo>
                <a:lnTo>
                  <a:pt x="22" y="78"/>
                </a:lnTo>
                <a:lnTo>
                  <a:pt x="22" y="76"/>
                </a:lnTo>
                <a:lnTo>
                  <a:pt x="22" y="74"/>
                </a:lnTo>
                <a:lnTo>
                  <a:pt x="24" y="74"/>
                </a:lnTo>
                <a:lnTo>
                  <a:pt x="26" y="76"/>
                </a:lnTo>
                <a:lnTo>
                  <a:pt x="28" y="78"/>
                </a:lnTo>
                <a:lnTo>
                  <a:pt x="30" y="76"/>
                </a:lnTo>
                <a:lnTo>
                  <a:pt x="30" y="74"/>
                </a:lnTo>
                <a:lnTo>
                  <a:pt x="32" y="74"/>
                </a:lnTo>
                <a:lnTo>
                  <a:pt x="34" y="76"/>
                </a:lnTo>
                <a:lnTo>
                  <a:pt x="34" y="74"/>
                </a:lnTo>
                <a:lnTo>
                  <a:pt x="36" y="76"/>
                </a:lnTo>
                <a:lnTo>
                  <a:pt x="38" y="76"/>
                </a:lnTo>
                <a:lnTo>
                  <a:pt x="40" y="74"/>
                </a:lnTo>
                <a:lnTo>
                  <a:pt x="42" y="74"/>
                </a:lnTo>
                <a:lnTo>
                  <a:pt x="42" y="72"/>
                </a:lnTo>
                <a:lnTo>
                  <a:pt x="44" y="72"/>
                </a:lnTo>
                <a:lnTo>
                  <a:pt x="46" y="72"/>
                </a:lnTo>
                <a:lnTo>
                  <a:pt x="48" y="72"/>
                </a:lnTo>
                <a:lnTo>
                  <a:pt x="50" y="72"/>
                </a:lnTo>
                <a:lnTo>
                  <a:pt x="52" y="72"/>
                </a:lnTo>
                <a:lnTo>
                  <a:pt x="50" y="72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2" y="78"/>
                </a:lnTo>
                <a:lnTo>
                  <a:pt x="42" y="80"/>
                </a:lnTo>
                <a:lnTo>
                  <a:pt x="42" y="82"/>
                </a:lnTo>
                <a:lnTo>
                  <a:pt x="44" y="84"/>
                </a:lnTo>
                <a:lnTo>
                  <a:pt x="44" y="86"/>
                </a:lnTo>
                <a:lnTo>
                  <a:pt x="46" y="86"/>
                </a:lnTo>
                <a:lnTo>
                  <a:pt x="48" y="86"/>
                </a:lnTo>
                <a:lnTo>
                  <a:pt x="46" y="88"/>
                </a:lnTo>
                <a:lnTo>
                  <a:pt x="48" y="90"/>
                </a:lnTo>
                <a:lnTo>
                  <a:pt x="48" y="88"/>
                </a:lnTo>
                <a:lnTo>
                  <a:pt x="50" y="88"/>
                </a:lnTo>
                <a:lnTo>
                  <a:pt x="50" y="86"/>
                </a:lnTo>
                <a:lnTo>
                  <a:pt x="50" y="88"/>
                </a:lnTo>
                <a:lnTo>
                  <a:pt x="52" y="88"/>
                </a:lnTo>
                <a:lnTo>
                  <a:pt x="54" y="86"/>
                </a:lnTo>
                <a:lnTo>
                  <a:pt x="52" y="88"/>
                </a:lnTo>
                <a:lnTo>
                  <a:pt x="52" y="90"/>
                </a:lnTo>
                <a:lnTo>
                  <a:pt x="52" y="92"/>
                </a:lnTo>
                <a:lnTo>
                  <a:pt x="50" y="92"/>
                </a:lnTo>
                <a:lnTo>
                  <a:pt x="48" y="92"/>
                </a:lnTo>
                <a:lnTo>
                  <a:pt x="48" y="94"/>
                </a:lnTo>
                <a:lnTo>
                  <a:pt x="50" y="96"/>
                </a:lnTo>
                <a:lnTo>
                  <a:pt x="52" y="96"/>
                </a:lnTo>
                <a:lnTo>
                  <a:pt x="50" y="96"/>
                </a:lnTo>
                <a:lnTo>
                  <a:pt x="50" y="98"/>
                </a:lnTo>
                <a:lnTo>
                  <a:pt x="48" y="100"/>
                </a:lnTo>
                <a:lnTo>
                  <a:pt x="48" y="102"/>
                </a:lnTo>
                <a:lnTo>
                  <a:pt x="50" y="102"/>
                </a:lnTo>
                <a:lnTo>
                  <a:pt x="50" y="104"/>
                </a:lnTo>
                <a:lnTo>
                  <a:pt x="52" y="104"/>
                </a:lnTo>
                <a:lnTo>
                  <a:pt x="54" y="104"/>
                </a:lnTo>
                <a:lnTo>
                  <a:pt x="52" y="104"/>
                </a:lnTo>
                <a:lnTo>
                  <a:pt x="50" y="104"/>
                </a:lnTo>
                <a:lnTo>
                  <a:pt x="48" y="102"/>
                </a:lnTo>
                <a:lnTo>
                  <a:pt x="46" y="104"/>
                </a:lnTo>
                <a:lnTo>
                  <a:pt x="48" y="106"/>
                </a:lnTo>
                <a:lnTo>
                  <a:pt x="46" y="106"/>
                </a:lnTo>
                <a:lnTo>
                  <a:pt x="44" y="104"/>
                </a:lnTo>
                <a:lnTo>
                  <a:pt x="42" y="104"/>
                </a:lnTo>
                <a:lnTo>
                  <a:pt x="38" y="106"/>
                </a:lnTo>
                <a:lnTo>
                  <a:pt x="38" y="104"/>
                </a:lnTo>
                <a:lnTo>
                  <a:pt x="36" y="104"/>
                </a:lnTo>
                <a:lnTo>
                  <a:pt x="34" y="106"/>
                </a:lnTo>
                <a:lnTo>
                  <a:pt x="32" y="106"/>
                </a:lnTo>
                <a:lnTo>
                  <a:pt x="30" y="106"/>
                </a:lnTo>
                <a:lnTo>
                  <a:pt x="32" y="104"/>
                </a:lnTo>
                <a:lnTo>
                  <a:pt x="30" y="104"/>
                </a:lnTo>
                <a:lnTo>
                  <a:pt x="28" y="102"/>
                </a:lnTo>
                <a:lnTo>
                  <a:pt x="26" y="102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08"/>
                </a:lnTo>
                <a:lnTo>
                  <a:pt x="30" y="106"/>
                </a:lnTo>
                <a:lnTo>
                  <a:pt x="28" y="108"/>
                </a:lnTo>
                <a:lnTo>
                  <a:pt x="28" y="110"/>
                </a:lnTo>
                <a:lnTo>
                  <a:pt x="26" y="112"/>
                </a:lnTo>
                <a:lnTo>
                  <a:pt x="24" y="112"/>
                </a:lnTo>
                <a:lnTo>
                  <a:pt x="22" y="114"/>
                </a:lnTo>
                <a:lnTo>
                  <a:pt x="20" y="114"/>
                </a:lnTo>
                <a:lnTo>
                  <a:pt x="22" y="114"/>
                </a:lnTo>
                <a:lnTo>
                  <a:pt x="24" y="114"/>
                </a:lnTo>
                <a:lnTo>
                  <a:pt x="26" y="114"/>
                </a:lnTo>
                <a:lnTo>
                  <a:pt x="28" y="112"/>
                </a:lnTo>
                <a:lnTo>
                  <a:pt x="30" y="114"/>
                </a:lnTo>
                <a:lnTo>
                  <a:pt x="32" y="116"/>
                </a:lnTo>
                <a:lnTo>
                  <a:pt x="30" y="118"/>
                </a:lnTo>
                <a:lnTo>
                  <a:pt x="30" y="120"/>
                </a:lnTo>
                <a:lnTo>
                  <a:pt x="32" y="120"/>
                </a:lnTo>
                <a:lnTo>
                  <a:pt x="30" y="120"/>
                </a:lnTo>
                <a:lnTo>
                  <a:pt x="30" y="122"/>
                </a:lnTo>
                <a:lnTo>
                  <a:pt x="30" y="124"/>
                </a:lnTo>
                <a:lnTo>
                  <a:pt x="28" y="126"/>
                </a:lnTo>
                <a:lnTo>
                  <a:pt x="26" y="126"/>
                </a:lnTo>
                <a:lnTo>
                  <a:pt x="24" y="128"/>
                </a:lnTo>
                <a:lnTo>
                  <a:pt x="22" y="128"/>
                </a:lnTo>
                <a:lnTo>
                  <a:pt x="20" y="128"/>
                </a:lnTo>
                <a:lnTo>
                  <a:pt x="18" y="130"/>
                </a:lnTo>
                <a:lnTo>
                  <a:pt x="16" y="130"/>
                </a:lnTo>
                <a:lnTo>
                  <a:pt x="14" y="130"/>
                </a:lnTo>
                <a:lnTo>
                  <a:pt x="14" y="132"/>
                </a:lnTo>
                <a:lnTo>
                  <a:pt x="12" y="134"/>
                </a:lnTo>
                <a:lnTo>
                  <a:pt x="14" y="134"/>
                </a:lnTo>
                <a:lnTo>
                  <a:pt x="12" y="136"/>
                </a:lnTo>
                <a:lnTo>
                  <a:pt x="14" y="136"/>
                </a:lnTo>
                <a:lnTo>
                  <a:pt x="16" y="136"/>
                </a:lnTo>
                <a:lnTo>
                  <a:pt x="18" y="134"/>
                </a:lnTo>
                <a:lnTo>
                  <a:pt x="16" y="136"/>
                </a:lnTo>
                <a:lnTo>
                  <a:pt x="14" y="136"/>
                </a:lnTo>
                <a:lnTo>
                  <a:pt x="12" y="138"/>
                </a:lnTo>
                <a:lnTo>
                  <a:pt x="14" y="138"/>
                </a:lnTo>
                <a:lnTo>
                  <a:pt x="16" y="138"/>
                </a:lnTo>
                <a:lnTo>
                  <a:pt x="18" y="138"/>
                </a:lnTo>
                <a:lnTo>
                  <a:pt x="20" y="138"/>
                </a:lnTo>
                <a:lnTo>
                  <a:pt x="22" y="136"/>
                </a:lnTo>
                <a:lnTo>
                  <a:pt x="24" y="136"/>
                </a:lnTo>
                <a:lnTo>
                  <a:pt x="24" y="134"/>
                </a:lnTo>
                <a:lnTo>
                  <a:pt x="24" y="136"/>
                </a:lnTo>
                <a:lnTo>
                  <a:pt x="26" y="138"/>
                </a:lnTo>
                <a:lnTo>
                  <a:pt x="28" y="138"/>
                </a:lnTo>
                <a:lnTo>
                  <a:pt x="30" y="138"/>
                </a:lnTo>
                <a:lnTo>
                  <a:pt x="28" y="138"/>
                </a:lnTo>
                <a:lnTo>
                  <a:pt x="26" y="138"/>
                </a:lnTo>
                <a:lnTo>
                  <a:pt x="28" y="140"/>
                </a:lnTo>
                <a:lnTo>
                  <a:pt x="30" y="140"/>
                </a:lnTo>
                <a:lnTo>
                  <a:pt x="32" y="138"/>
                </a:lnTo>
                <a:lnTo>
                  <a:pt x="34" y="140"/>
                </a:lnTo>
                <a:lnTo>
                  <a:pt x="36" y="142"/>
                </a:lnTo>
                <a:lnTo>
                  <a:pt x="38" y="142"/>
                </a:lnTo>
                <a:lnTo>
                  <a:pt x="40" y="142"/>
                </a:lnTo>
                <a:lnTo>
                  <a:pt x="42" y="142"/>
                </a:lnTo>
                <a:lnTo>
                  <a:pt x="44" y="142"/>
                </a:lnTo>
                <a:lnTo>
                  <a:pt x="44" y="140"/>
                </a:lnTo>
                <a:lnTo>
                  <a:pt x="46" y="140"/>
                </a:lnTo>
                <a:lnTo>
                  <a:pt x="48" y="140"/>
                </a:lnTo>
                <a:lnTo>
                  <a:pt x="50" y="138"/>
                </a:lnTo>
                <a:lnTo>
                  <a:pt x="52" y="138"/>
                </a:lnTo>
                <a:lnTo>
                  <a:pt x="54" y="136"/>
                </a:lnTo>
                <a:lnTo>
                  <a:pt x="55" y="136"/>
                </a:lnTo>
                <a:lnTo>
                  <a:pt x="54" y="138"/>
                </a:lnTo>
                <a:lnTo>
                  <a:pt x="52" y="138"/>
                </a:lnTo>
                <a:lnTo>
                  <a:pt x="52" y="140"/>
                </a:lnTo>
                <a:lnTo>
                  <a:pt x="50" y="140"/>
                </a:lnTo>
                <a:lnTo>
                  <a:pt x="50" y="142"/>
                </a:lnTo>
                <a:lnTo>
                  <a:pt x="48" y="142"/>
                </a:lnTo>
                <a:lnTo>
                  <a:pt x="46" y="144"/>
                </a:lnTo>
                <a:lnTo>
                  <a:pt x="46" y="146"/>
                </a:lnTo>
                <a:lnTo>
                  <a:pt x="44" y="146"/>
                </a:lnTo>
                <a:lnTo>
                  <a:pt x="42" y="146"/>
                </a:lnTo>
                <a:lnTo>
                  <a:pt x="40" y="146"/>
                </a:lnTo>
                <a:lnTo>
                  <a:pt x="38" y="146"/>
                </a:lnTo>
                <a:lnTo>
                  <a:pt x="36" y="146"/>
                </a:lnTo>
                <a:lnTo>
                  <a:pt x="34" y="146"/>
                </a:lnTo>
                <a:lnTo>
                  <a:pt x="32" y="146"/>
                </a:lnTo>
                <a:lnTo>
                  <a:pt x="30" y="146"/>
                </a:lnTo>
                <a:lnTo>
                  <a:pt x="28" y="146"/>
                </a:lnTo>
                <a:lnTo>
                  <a:pt x="26" y="148"/>
                </a:lnTo>
                <a:lnTo>
                  <a:pt x="26" y="150"/>
                </a:lnTo>
                <a:lnTo>
                  <a:pt x="24" y="150"/>
                </a:lnTo>
                <a:lnTo>
                  <a:pt x="22" y="150"/>
                </a:lnTo>
                <a:lnTo>
                  <a:pt x="20" y="152"/>
                </a:lnTo>
                <a:lnTo>
                  <a:pt x="20" y="154"/>
                </a:lnTo>
                <a:lnTo>
                  <a:pt x="20" y="156"/>
                </a:lnTo>
                <a:lnTo>
                  <a:pt x="18" y="156"/>
                </a:lnTo>
                <a:lnTo>
                  <a:pt x="16" y="158"/>
                </a:lnTo>
                <a:lnTo>
                  <a:pt x="14" y="160"/>
                </a:lnTo>
                <a:lnTo>
                  <a:pt x="12" y="160"/>
                </a:lnTo>
                <a:lnTo>
                  <a:pt x="12" y="162"/>
                </a:lnTo>
                <a:lnTo>
                  <a:pt x="10" y="164"/>
                </a:lnTo>
                <a:lnTo>
                  <a:pt x="8" y="166"/>
                </a:lnTo>
                <a:lnTo>
                  <a:pt x="6" y="166"/>
                </a:lnTo>
                <a:lnTo>
                  <a:pt x="4" y="166"/>
                </a:lnTo>
                <a:lnTo>
                  <a:pt x="2" y="166"/>
                </a:lnTo>
                <a:lnTo>
                  <a:pt x="0" y="168"/>
                </a:lnTo>
                <a:lnTo>
                  <a:pt x="2" y="170"/>
                </a:lnTo>
                <a:lnTo>
                  <a:pt x="4" y="170"/>
                </a:lnTo>
                <a:lnTo>
                  <a:pt x="6" y="168"/>
                </a:lnTo>
                <a:lnTo>
                  <a:pt x="8" y="1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7" name="Freeform 2431">
            <a:extLst>
              <a:ext uri="{FF2B5EF4-FFF2-40B4-BE49-F238E27FC236}">
                <a16:creationId xmlns:a16="http://schemas.microsoft.com/office/drawing/2014/main" id="{A50EF1F6-9777-4C8C-8D68-6C31DCBA365C}"/>
              </a:ext>
            </a:extLst>
          </p:cNvPr>
          <p:cNvSpPr>
            <a:spLocks/>
          </p:cNvSpPr>
          <p:nvPr/>
        </p:nvSpPr>
        <p:spPr bwMode="auto">
          <a:xfrm>
            <a:off x="4059238" y="2132014"/>
            <a:ext cx="63500" cy="38100"/>
          </a:xfrm>
          <a:custGeom>
            <a:avLst/>
            <a:gdLst>
              <a:gd name="T0" fmla="*/ 0 w 40"/>
              <a:gd name="T1" fmla="*/ 40322500 h 24"/>
              <a:gd name="T2" fmla="*/ 5040313 w 40"/>
              <a:gd name="T3" fmla="*/ 35282188 h 24"/>
              <a:gd name="T4" fmla="*/ 10080625 w 40"/>
              <a:gd name="T5" fmla="*/ 35282188 h 24"/>
              <a:gd name="T6" fmla="*/ 15120938 w 40"/>
              <a:gd name="T7" fmla="*/ 30241875 h 24"/>
              <a:gd name="T8" fmla="*/ 15120938 w 40"/>
              <a:gd name="T9" fmla="*/ 30241875 h 24"/>
              <a:gd name="T10" fmla="*/ 25201563 w 40"/>
              <a:gd name="T11" fmla="*/ 25201563 h 24"/>
              <a:gd name="T12" fmla="*/ 25201563 w 40"/>
              <a:gd name="T13" fmla="*/ 20161250 h 24"/>
              <a:gd name="T14" fmla="*/ 25201563 w 40"/>
              <a:gd name="T15" fmla="*/ 20161250 h 24"/>
              <a:gd name="T16" fmla="*/ 30241875 w 40"/>
              <a:gd name="T17" fmla="*/ 15120938 h 24"/>
              <a:gd name="T18" fmla="*/ 30241875 w 40"/>
              <a:gd name="T19" fmla="*/ 10080625 h 24"/>
              <a:gd name="T20" fmla="*/ 35282188 w 40"/>
              <a:gd name="T21" fmla="*/ 10080625 h 24"/>
              <a:gd name="T22" fmla="*/ 40322500 w 40"/>
              <a:gd name="T23" fmla="*/ 10080625 h 24"/>
              <a:gd name="T24" fmla="*/ 50403125 w 40"/>
              <a:gd name="T25" fmla="*/ 5040313 h 24"/>
              <a:gd name="T26" fmla="*/ 50403125 w 40"/>
              <a:gd name="T27" fmla="*/ 5040313 h 24"/>
              <a:gd name="T28" fmla="*/ 55443438 w 40"/>
              <a:gd name="T29" fmla="*/ 5040313 h 24"/>
              <a:gd name="T30" fmla="*/ 65524063 w 40"/>
              <a:gd name="T31" fmla="*/ 5040313 h 24"/>
              <a:gd name="T32" fmla="*/ 75604688 w 40"/>
              <a:gd name="T33" fmla="*/ 0 h 24"/>
              <a:gd name="T34" fmla="*/ 80645000 w 40"/>
              <a:gd name="T35" fmla="*/ 5040313 h 24"/>
              <a:gd name="T36" fmla="*/ 85685313 w 40"/>
              <a:gd name="T37" fmla="*/ 10080625 h 24"/>
              <a:gd name="T38" fmla="*/ 90725625 w 40"/>
              <a:gd name="T39" fmla="*/ 20161250 h 24"/>
              <a:gd name="T40" fmla="*/ 95765938 w 40"/>
              <a:gd name="T41" fmla="*/ 20161250 h 24"/>
              <a:gd name="T42" fmla="*/ 90725625 w 40"/>
              <a:gd name="T43" fmla="*/ 25201563 h 24"/>
              <a:gd name="T44" fmla="*/ 85685313 w 40"/>
              <a:gd name="T45" fmla="*/ 30241875 h 24"/>
              <a:gd name="T46" fmla="*/ 90725625 w 40"/>
              <a:gd name="T47" fmla="*/ 30241875 h 24"/>
              <a:gd name="T48" fmla="*/ 100806250 w 40"/>
              <a:gd name="T49" fmla="*/ 35282188 h 24"/>
              <a:gd name="T50" fmla="*/ 100806250 w 40"/>
              <a:gd name="T51" fmla="*/ 45362813 h 24"/>
              <a:gd name="T52" fmla="*/ 100806250 w 40"/>
              <a:gd name="T53" fmla="*/ 40322500 h 24"/>
              <a:gd name="T54" fmla="*/ 95765938 w 40"/>
              <a:gd name="T55" fmla="*/ 35282188 h 24"/>
              <a:gd name="T56" fmla="*/ 95765938 w 40"/>
              <a:gd name="T57" fmla="*/ 40322500 h 24"/>
              <a:gd name="T58" fmla="*/ 100806250 w 40"/>
              <a:gd name="T59" fmla="*/ 45362813 h 24"/>
              <a:gd name="T60" fmla="*/ 95765938 w 40"/>
              <a:gd name="T61" fmla="*/ 50403125 h 24"/>
              <a:gd name="T62" fmla="*/ 90725625 w 40"/>
              <a:gd name="T63" fmla="*/ 50403125 h 24"/>
              <a:gd name="T64" fmla="*/ 85685313 w 40"/>
              <a:gd name="T65" fmla="*/ 60483750 h 24"/>
              <a:gd name="T66" fmla="*/ 75604688 w 40"/>
              <a:gd name="T67" fmla="*/ 60483750 h 24"/>
              <a:gd name="T68" fmla="*/ 70564375 w 40"/>
              <a:gd name="T69" fmla="*/ 55443438 h 24"/>
              <a:gd name="T70" fmla="*/ 65524063 w 40"/>
              <a:gd name="T71" fmla="*/ 60483750 h 24"/>
              <a:gd name="T72" fmla="*/ 55443438 w 40"/>
              <a:gd name="T73" fmla="*/ 60483750 h 24"/>
              <a:gd name="T74" fmla="*/ 55443438 w 40"/>
              <a:gd name="T75" fmla="*/ 55443438 h 24"/>
              <a:gd name="T76" fmla="*/ 45362813 w 40"/>
              <a:gd name="T77" fmla="*/ 50403125 h 24"/>
              <a:gd name="T78" fmla="*/ 45362813 w 40"/>
              <a:gd name="T79" fmla="*/ 45362813 h 24"/>
              <a:gd name="T80" fmla="*/ 35282188 w 40"/>
              <a:gd name="T81" fmla="*/ 45362813 h 24"/>
              <a:gd name="T82" fmla="*/ 35282188 w 40"/>
              <a:gd name="T83" fmla="*/ 50403125 h 24"/>
              <a:gd name="T84" fmla="*/ 30241875 w 40"/>
              <a:gd name="T85" fmla="*/ 55443438 h 24"/>
              <a:gd name="T86" fmla="*/ 30241875 w 40"/>
              <a:gd name="T87" fmla="*/ 55443438 h 24"/>
              <a:gd name="T88" fmla="*/ 30241875 w 40"/>
              <a:gd name="T89" fmla="*/ 55443438 h 24"/>
              <a:gd name="T90" fmla="*/ 25201563 w 40"/>
              <a:gd name="T91" fmla="*/ 55443438 h 24"/>
              <a:gd name="T92" fmla="*/ 15120938 w 40"/>
              <a:gd name="T93" fmla="*/ 55443438 h 24"/>
              <a:gd name="T94" fmla="*/ 15120938 w 40"/>
              <a:gd name="T95" fmla="*/ 55443438 h 24"/>
              <a:gd name="T96" fmla="*/ 10080625 w 40"/>
              <a:gd name="T97" fmla="*/ 50403125 h 24"/>
              <a:gd name="T98" fmla="*/ 5040313 w 40"/>
              <a:gd name="T99" fmla="*/ 45362813 h 24"/>
              <a:gd name="T100" fmla="*/ 0 w 40"/>
              <a:gd name="T101" fmla="*/ 40322500 h 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0" h="24">
                <a:moveTo>
                  <a:pt x="0" y="16"/>
                </a:moveTo>
                <a:lnTo>
                  <a:pt x="0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4" y="12"/>
                </a:lnTo>
                <a:lnTo>
                  <a:pt x="6" y="12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2"/>
                </a:lnTo>
                <a:lnTo>
                  <a:pt x="34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38" y="10"/>
                </a:lnTo>
                <a:lnTo>
                  <a:pt x="36" y="10"/>
                </a:lnTo>
                <a:lnTo>
                  <a:pt x="34" y="12"/>
                </a:lnTo>
                <a:lnTo>
                  <a:pt x="36" y="12"/>
                </a:lnTo>
                <a:lnTo>
                  <a:pt x="40" y="12"/>
                </a:lnTo>
                <a:lnTo>
                  <a:pt x="40" y="14"/>
                </a:lnTo>
                <a:lnTo>
                  <a:pt x="40" y="16"/>
                </a:lnTo>
                <a:lnTo>
                  <a:pt x="40" y="18"/>
                </a:lnTo>
                <a:lnTo>
                  <a:pt x="40" y="16"/>
                </a:lnTo>
                <a:lnTo>
                  <a:pt x="38" y="14"/>
                </a:lnTo>
                <a:lnTo>
                  <a:pt x="38" y="16"/>
                </a:lnTo>
                <a:lnTo>
                  <a:pt x="38" y="18"/>
                </a:lnTo>
                <a:lnTo>
                  <a:pt x="40" y="18"/>
                </a:lnTo>
                <a:lnTo>
                  <a:pt x="38" y="20"/>
                </a:lnTo>
                <a:lnTo>
                  <a:pt x="36" y="20"/>
                </a:lnTo>
                <a:lnTo>
                  <a:pt x="34" y="22"/>
                </a:lnTo>
                <a:lnTo>
                  <a:pt x="34" y="24"/>
                </a:lnTo>
                <a:lnTo>
                  <a:pt x="32" y="24"/>
                </a:lnTo>
                <a:lnTo>
                  <a:pt x="30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2" y="24"/>
                </a:lnTo>
                <a:lnTo>
                  <a:pt x="22" y="22"/>
                </a:lnTo>
                <a:lnTo>
                  <a:pt x="20" y="22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4" y="20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8" name="Freeform 2432">
            <a:extLst>
              <a:ext uri="{FF2B5EF4-FFF2-40B4-BE49-F238E27FC236}">
                <a16:creationId xmlns:a16="http://schemas.microsoft.com/office/drawing/2014/main" id="{1EB5DB15-9BA9-466D-99D5-2FF867803028}"/>
              </a:ext>
            </a:extLst>
          </p:cNvPr>
          <p:cNvSpPr>
            <a:spLocks/>
          </p:cNvSpPr>
          <p:nvPr/>
        </p:nvSpPr>
        <p:spPr bwMode="auto">
          <a:xfrm>
            <a:off x="4059238" y="2132014"/>
            <a:ext cx="63500" cy="38100"/>
          </a:xfrm>
          <a:custGeom>
            <a:avLst/>
            <a:gdLst>
              <a:gd name="T0" fmla="*/ 0 w 40"/>
              <a:gd name="T1" fmla="*/ 40322500 h 24"/>
              <a:gd name="T2" fmla="*/ 5040313 w 40"/>
              <a:gd name="T3" fmla="*/ 35282188 h 24"/>
              <a:gd name="T4" fmla="*/ 10080625 w 40"/>
              <a:gd name="T5" fmla="*/ 35282188 h 24"/>
              <a:gd name="T6" fmla="*/ 15120938 w 40"/>
              <a:gd name="T7" fmla="*/ 30241875 h 24"/>
              <a:gd name="T8" fmla="*/ 15120938 w 40"/>
              <a:gd name="T9" fmla="*/ 30241875 h 24"/>
              <a:gd name="T10" fmla="*/ 25201563 w 40"/>
              <a:gd name="T11" fmla="*/ 25201563 h 24"/>
              <a:gd name="T12" fmla="*/ 25201563 w 40"/>
              <a:gd name="T13" fmla="*/ 20161250 h 24"/>
              <a:gd name="T14" fmla="*/ 25201563 w 40"/>
              <a:gd name="T15" fmla="*/ 20161250 h 24"/>
              <a:gd name="T16" fmla="*/ 30241875 w 40"/>
              <a:gd name="T17" fmla="*/ 15120938 h 24"/>
              <a:gd name="T18" fmla="*/ 30241875 w 40"/>
              <a:gd name="T19" fmla="*/ 10080625 h 24"/>
              <a:gd name="T20" fmla="*/ 35282188 w 40"/>
              <a:gd name="T21" fmla="*/ 10080625 h 24"/>
              <a:gd name="T22" fmla="*/ 40322500 w 40"/>
              <a:gd name="T23" fmla="*/ 10080625 h 24"/>
              <a:gd name="T24" fmla="*/ 50403125 w 40"/>
              <a:gd name="T25" fmla="*/ 5040313 h 24"/>
              <a:gd name="T26" fmla="*/ 50403125 w 40"/>
              <a:gd name="T27" fmla="*/ 5040313 h 24"/>
              <a:gd name="T28" fmla="*/ 55443438 w 40"/>
              <a:gd name="T29" fmla="*/ 5040313 h 24"/>
              <a:gd name="T30" fmla="*/ 65524063 w 40"/>
              <a:gd name="T31" fmla="*/ 5040313 h 24"/>
              <a:gd name="T32" fmla="*/ 75604688 w 40"/>
              <a:gd name="T33" fmla="*/ 0 h 24"/>
              <a:gd name="T34" fmla="*/ 80645000 w 40"/>
              <a:gd name="T35" fmla="*/ 5040313 h 24"/>
              <a:gd name="T36" fmla="*/ 85685313 w 40"/>
              <a:gd name="T37" fmla="*/ 10080625 h 24"/>
              <a:gd name="T38" fmla="*/ 90725625 w 40"/>
              <a:gd name="T39" fmla="*/ 20161250 h 24"/>
              <a:gd name="T40" fmla="*/ 95765938 w 40"/>
              <a:gd name="T41" fmla="*/ 20161250 h 24"/>
              <a:gd name="T42" fmla="*/ 90725625 w 40"/>
              <a:gd name="T43" fmla="*/ 25201563 h 24"/>
              <a:gd name="T44" fmla="*/ 85685313 w 40"/>
              <a:gd name="T45" fmla="*/ 30241875 h 24"/>
              <a:gd name="T46" fmla="*/ 90725625 w 40"/>
              <a:gd name="T47" fmla="*/ 30241875 h 24"/>
              <a:gd name="T48" fmla="*/ 100806250 w 40"/>
              <a:gd name="T49" fmla="*/ 35282188 h 24"/>
              <a:gd name="T50" fmla="*/ 100806250 w 40"/>
              <a:gd name="T51" fmla="*/ 45362813 h 24"/>
              <a:gd name="T52" fmla="*/ 100806250 w 40"/>
              <a:gd name="T53" fmla="*/ 40322500 h 24"/>
              <a:gd name="T54" fmla="*/ 95765938 w 40"/>
              <a:gd name="T55" fmla="*/ 35282188 h 24"/>
              <a:gd name="T56" fmla="*/ 95765938 w 40"/>
              <a:gd name="T57" fmla="*/ 40322500 h 24"/>
              <a:gd name="T58" fmla="*/ 100806250 w 40"/>
              <a:gd name="T59" fmla="*/ 45362813 h 24"/>
              <a:gd name="T60" fmla="*/ 95765938 w 40"/>
              <a:gd name="T61" fmla="*/ 50403125 h 24"/>
              <a:gd name="T62" fmla="*/ 90725625 w 40"/>
              <a:gd name="T63" fmla="*/ 50403125 h 24"/>
              <a:gd name="T64" fmla="*/ 85685313 w 40"/>
              <a:gd name="T65" fmla="*/ 60483750 h 24"/>
              <a:gd name="T66" fmla="*/ 75604688 w 40"/>
              <a:gd name="T67" fmla="*/ 60483750 h 24"/>
              <a:gd name="T68" fmla="*/ 70564375 w 40"/>
              <a:gd name="T69" fmla="*/ 55443438 h 24"/>
              <a:gd name="T70" fmla="*/ 65524063 w 40"/>
              <a:gd name="T71" fmla="*/ 60483750 h 24"/>
              <a:gd name="T72" fmla="*/ 55443438 w 40"/>
              <a:gd name="T73" fmla="*/ 60483750 h 24"/>
              <a:gd name="T74" fmla="*/ 55443438 w 40"/>
              <a:gd name="T75" fmla="*/ 55443438 h 24"/>
              <a:gd name="T76" fmla="*/ 45362813 w 40"/>
              <a:gd name="T77" fmla="*/ 50403125 h 24"/>
              <a:gd name="T78" fmla="*/ 45362813 w 40"/>
              <a:gd name="T79" fmla="*/ 45362813 h 24"/>
              <a:gd name="T80" fmla="*/ 35282188 w 40"/>
              <a:gd name="T81" fmla="*/ 45362813 h 24"/>
              <a:gd name="T82" fmla="*/ 35282188 w 40"/>
              <a:gd name="T83" fmla="*/ 50403125 h 24"/>
              <a:gd name="T84" fmla="*/ 30241875 w 40"/>
              <a:gd name="T85" fmla="*/ 55443438 h 24"/>
              <a:gd name="T86" fmla="*/ 30241875 w 40"/>
              <a:gd name="T87" fmla="*/ 55443438 h 24"/>
              <a:gd name="T88" fmla="*/ 30241875 w 40"/>
              <a:gd name="T89" fmla="*/ 55443438 h 24"/>
              <a:gd name="T90" fmla="*/ 25201563 w 40"/>
              <a:gd name="T91" fmla="*/ 55443438 h 24"/>
              <a:gd name="T92" fmla="*/ 15120938 w 40"/>
              <a:gd name="T93" fmla="*/ 55443438 h 24"/>
              <a:gd name="T94" fmla="*/ 15120938 w 40"/>
              <a:gd name="T95" fmla="*/ 55443438 h 24"/>
              <a:gd name="T96" fmla="*/ 10080625 w 40"/>
              <a:gd name="T97" fmla="*/ 50403125 h 24"/>
              <a:gd name="T98" fmla="*/ 5040313 w 40"/>
              <a:gd name="T99" fmla="*/ 45362813 h 24"/>
              <a:gd name="T100" fmla="*/ 0 w 40"/>
              <a:gd name="T101" fmla="*/ 40322500 h 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0" h="24">
                <a:moveTo>
                  <a:pt x="0" y="16"/>
                </a:moveTo>
                <a:lnTo>
                  <a:pt x="0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4" y="12"/>
                </a:lnTo>
                <a:lnTo>
                  <a:pt x="6" y="12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2"/>
                </a:lnTo>
                <a:lnTo>
                  <a:pt x="34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38" y="10"/>
                </a:lnTo>
                <a:lnTo>
                  <a:pt x="36" y="10"/>
                </a:lnTo>
                <a:lnTo>
                  <a:pt x="34" y="12"/>
                </a:lnTo>
                <a:lnTo>
                  <a:pt x="36" y="12"/>
                </a:lnTo>
                <a:lnTo>
                  <a:pt x="40" y="12"/>
                </a:lnTo>
                <a:lnTo>
                  <a:pt x="40" y="14"/>
                </a:lnTo>
                <a:lnTo>
                  <a:pt x="40" y="16"/>
                </a:lnTo>
                <a:lnTo>
                  <a:pt x="40" y="18"/>
                </a:lnTo>
                <a:lnTo>
                  <a:pt x="40" y="16"/>
                </a:lnTo>
                <a:lnTo>
                  <a:pt x="38" y="14"/>
                </a:lnTo>
                <a:lnTo>
                  <a:pt x="38" y="16"/>
                </a:lnTo>
                <a:lnTo>
                  <a:pt x="38" y="18"/>
                </a:lnTo>
                <a:lnTo>
                  <a:pt x="40" y="18"/>
                </a:lnTo>
                <a:lnTo>
                  <a:pt x="38" y="20"/>
                </a:lnTo>
                <a:lnTo>
                  <a:pt x="36" y="20"/>
                </a:lnTo>
                <a:lnTo>
                  <a:pt x="34" y="22"/>
                </a:lnTo>
                <a:lnTo>
                  <a:pt x="34" y="24"/>
                </a:lnTo>
                <a:lnTo>
                  <a:pt x="32" y="24"/>
                </a:lnTo>
                <a:lnTo>
                  <a:pt x="30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2" y="24"/>
                </a:lnTo>
                <a:lnTo>
                  <a:pt x="22" y="22"/>
                </a:lnTo>
                <a:lnTo>
                  <a:pt x="20" y="22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4" y="20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9" name="Freeform 2433">
            <a:extLst>
              <a:ext uri="{FF2B5EF4-FFF2-40B4-BE49-F238E27FC236}">
                <a16:creationId xmlns:a16="http://schemas.microsoft.com/office/drawing/2014/main" id="{74DD713D-D534-4FE0-BFDC-D23F5A275103}"/>
              </a:ext>
            </a:extLst>
          </p:cNvPr>
          <p:cNvSpPr>
            <a:spLocks/>
          </p:cNvSpPr>
          <p:nvPr/>
        </p:nvSpPr>
        <p:spPr bwMode="auto">
          <a:xfrm>
            <a:off x="4394202" y="2366964"/>
            <a:ext cx="117475" cy="66675"/>
          </a:xfrm>
          <a:custGeom>
            <a:avLst/>
            <a:gdLst>
              <a:gd name="T0" fmla="*/ 5040313 w 74"/>
              <a:gd name="T1" fmla="*/ 85685313 h 42"/>
              <a:gd name="T2" fmla="*/ 10080625 w 74"/>
              <a:gd name="T3" fmla="*/ 75604688 h 42"/>
              <a:gd name="T4" fmla="*/ 5040313 w 74"/>
              <a:gd name="T5" fmla="*/ 70564375 h 42"/>
              <a:gd name="T6" fmla="*/ 15120938 w 74"/>
              <a:gd name="T7" fmla="*/ 60483750 h 42"/>
              <a:gd name="T8" fmla="*/ 20161250 w 74"/>
              <a:gd name="T9" fmla="*/ 55443438 h 42"/>
              <a:gd name="T10" fmla="*/ 25201563 w 74"/>
              <a:gd name="T11" fmla="*/ 50403125 h 42"/>
              <a:gd name="T12" fmla="*/ 35282188 w 74"/>
              <a:gd name="T13" fmla="*/ 40322500 h 42"/>
              <a:gd name="T14" fmla="*/ 45362813 w 74"/>
              <a:gd name="T15" fmla="*/ 30241875 h 42"/>
              <a:gd name="T16" fmla="*/ 45362813 w 74"/>
              <a:gd name="T17" fmla="*/ 25201563 h 42"/>
              <a:gd name="T18" fmla="*/ 45362813 w 74"/>
              <a:gd name="T19" fmla="*/ 20161250 h 42"/>
              <a:gd name="T20" fmla="*/ 50403125 w 74"/>
              <a:gd name="T21" fmla="*/ 20161250 h 42"/>
              <a:gd name="T22" fmla="*/ 60483750 w 74"/>
              <a:gd name="T23" fmla="*/ 20161250 h 42"/>
              <a:gd name="T24" fmla="*/ 65524063 w 74"/>
              <a:gd name="T25" fmla="*/ 20161250 h 42"/>
              <a:gd name="T26" fmla="*/ 70564375 w 74"/>
              <a:gd name="T27" fmla="*/ 15120938 h 42"/>
              <a:gd name="T28" fmla="*/ 70564375 w 74"/>
              <a:gd name="T29" fmla="*/ 15120938 h 42"/>
              <a:gd name="T30" fmla="*/ 75604688 w 74"/>
              <a:gd name="T31" fmla="*/ 15120938 h 42"/>
              <a:gd name="T32" fmla="*/ 90725625 w 74"/>
              <a:gd name="T33" fmla="*/ 15120938 h 42"/>
              <a:gd name="T34" fmla="*/ 100806250 w 74"/>
              <a:gd name="T35" fmla="*/ 15120938 h 42"/>
              <a:gd name="T36" fmla="*/ 110886875 w 74"/>
              <a:gd name="T37" fmla="*/ 10080625 h 42"/>
              <a:gd name="T38" fmla="*/ 110886875 w 74"/>
              <a:gd name="T39" fmla="*/ 10080625 h 42"/>
              <a:gd name="T40" fmla="*/ 105846563 w 74"/>
              <a:gd name="T41" fmla="*/ 10080625 h 42"/>
              <a:gd name="T42" fmla="*/ 115927188 w 74"/>
              <a:gd name="T43" fmla="*/ 5040313 h 42"/>
              <a:gd name="T44" fmla="*/ 115927188 w 74"/>
              <a:gd name="T45" fmla="*/ 10080625 h 42"/>
              <a:gd name="T46" fmla="*/ 126007813 w 74"/>
              <a:gd name="T47" fmla="*/ 10080625 h 42"/>
              <a:gd name="T48" fmla="*/ 136088438 w 74"/>
              <a:gd name="T49" fmla="*/ 10080625 h 42"/>
              <a:gd name="T50" fmla="*/ 146169063 w 74"/>
              <a:gd name="T51" fmla="*/ 15120938 h 42"/>
              <a:gd name="T52" fmla="*/ 156249688 w 74"/>
              <a:gd name="T53" fmla="*/ 20161250 h 42"/>
              <a:gd name="T54" fmla="*/ 151209375 w 74"/>
              <a:gd name="T55" fmla="*/ 25201563 h 42"/>
              <a:gd name="T56" fmla="*/ 146169063 w 74"/>
              <a:gd name="T57" fmla="*/ 35282188 h 42"/>
              <a:gd name="T58" fmla="*/ 146169063 w 74"/>
              <a:gd name="T59" fmla="*/ 40322500 h 42"/>
              <a:gd name="T60" fmla="*/ 156249688 w 74"/>
              <a:gd name="T61" fmla="*/ 40322500 h 42"/>
              <a:gd name="T62" fmla="*/ 166330313 w 74"/>
              <a:gd name="T63" fmla="*/ 50403125 h 42"/>
              <a:gd name="T64" fmla="*/ 176410938 w 74"/>
              <a:gd name="T65" fmla="*/ 50403125 h 42"/>
              <a:gd name="T66" fmla="*/ 186491563 w 74"/>
              <a:gd name="T67" fmla="*/ 45362813 h 42"/>
              <a:gd name="T68" fmla="*/ 186491563 w 74"/>
              <a:gd name="T69" fmla="*/ 50403125 h 42"/>
              <a:gd name="T70" fmla="*/ 186491563 w 74"/>
              <a:gd name="T71" fmla="*/ 60483750 h 42"/>
              <a:gd name="T72" fmla="*/ 181451250 w 74"/>
              <a:gd name="T73" fmla="*/ 65524063 h 42"/>
              <a:gd name="T74" fmla="*/ 171370625 w 74"/>
              <a:gd name="T75" fmla="*/ 65524063 h 42"/>
              <a:gd name="T76" fmla="*/ 171370625 w 74"/>
              <a:gd name="T77" fmla="*/ 80645000 h 42"/>
              <a:gd name="T78" fmla="*/ 166330313 w 74"/>
              <a:gd name="T79" fmla="*/ 80645000 h 42"/>
              <a:gd name="T80" fmla="*/ 156249688 w 74"/>
              <a:gd name="T81" fmla="*/ 75604688 h 42"/>
              <a:gd name="T82" fmla="*/ 146169063 w 74"/>
              <a:gd name="T83" fmla="*/ 75604688 h 42"/>
              <a:gd name="T84" fmla="*/ 141128750 w 74"/>
              <a:gd name="T85" fmla="*/ 70564375 h 42"/>
              <a:gd name="T86" fmla="*/ 141128750 w 74"/>
              <a:gd name="T87" fmla="*/ 80645000 h 42"/>
              <a:gd name="T88" fmla="*/ 131048125 w 74"/>
              <a:gd name="T89" fmla="*/ 90725625 h 42"/>
              <a:gd name="T90" fmla="*/ 126007813 w 74"/>
              <a:gd name="T91" fmla="*/ 95765938 h 42"/>
              <a:gd name="T92" fmla="*/ 126007813 w 74"/>
              <a:gd name="T93" fmla="*/ 105846563 h 42"/>
              <a:gd name="T94" fmla="*/ 120967500 w 74"/>
              <a:gd name="T95" fmla="*/ 95765938 h 42"/>
              <a:gd name="T96" fmla="*/ 115927188 w 74"/>
              <a:gd name="T97" fmla="*/ 90725625 h 42"/>
              <a:gd name="T98" fmla="*/ 115927188 w 74"/>
              <a:gd name="T99" fmla="*/ 90725625 h 42"/>
              <a:gd name="T100" fmla="*/ 105846563 w 74"/>
              <a:gd name="T101" fmla="*/ 80645000 h 42"/>
              <a:gd name="T102" fmla="*/ 100806250 w 74"/>
              <a:gd name="T103" fmla="*/ 75604688 h 42"/>
              <a:gd name="T104" fmla="*/ 90725625 w 74"/>
              <a:gd name="T105" fmla="*/ 85685313 h 42"/>
              <a:gd name="T106" fmla="*/ 85685313 w 74"/>
              <a:gd name="T107" fmla="*/ 95765938 h 42"/>
              <a:gd name="T108" fmla="*/ 70564375 w 74"/>
              <a:gd name="T109" fmla="*/ 95765938 h 42"/>
              <a:gd name="T110" fmla="*/ 65524063 w 74"/>
              <a:gd name="T111" fmla="*/ 95765938 h 42"/>
              <a:gd name="T112" fmla="*/ 45362813 w 74"/>
              <a:gd name="T113" fmla="*/ 95765938 h 42"/>
              <a:gd name="T114" fmla="*/ 40322500 w 74"/>
              <a:gd name="T115" fmla="*/ 90725625 h 42"/>
              <a:gd name="T116" fmla="*/ 35282188 w 74"/>
              <a:gd name="T117" fmla="*/ 80645000 h 42"/>
              <a:gd name="T118" fmla="*/ 30241875 w 74"/>
              <a:gd name="T119" fmla="*/ 70564375 h 42"/>
              <a:gd name="T120" fmla="*/ 20161250 w 74"/>
              <a:gd name="T121" fmla="*/ 75604688 h 42"/>
              <a:gd name="T122" fmla="*/ 15120938 w 74"/>
              <a:gd name="T123" fmla="*/ 80645000 h 42"/>
              <a:gd name="T124" fmla="*/ 5040313 w 74"/>
              <a:gd name="T125" fmla="*/ 85685313 h 4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4" h="42">
                <a:moveTo>
                  <a:pt x="0" y="34"/>
                </a:move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0" y="18"/>
                </a:lnTo>
                <a:lnTo>
                  <a:pt x="14" y="16"/>
                </a:lnTo>
                <a:lnTo>
                  <a:pt x="14" y="14"/>
                </a:lnTo>
                <a:lnTo>
                  <a:pt x="16" y="14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18" y="10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8" y="6"/>
                </a:lnTo>
                <a:lnTo>
                  <a:pt x="28" y="4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4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4" y="6"/>
                </a:lnTo>
                <a:lnTo>
                  <a:pt x="44" y="4"/>
                </a:lnTo>
                <a:lnTo>
                  <a:pt x="42" y="4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8" y="6"/>
                </a:lnTo>
                <a:lnTo>
                  <a:pt x="60" y="6"/>
                </a:lnTo>
                <a:lnTo>
                  <a:pt x="60" y="8"/>
                </a:lnTo>
                <a:lnTo>
                  <a:pt x="62" y="8"/>
                </a:lnTo>
                <a:lnTo>
                  <a:pt x="60" y="10"/>
                </a:lnTo>
                <a:lnTo>
                  <a:pt x="60" y="12"/>
                </a:lnTo>
                <a:lnTo>
                  <a:pt x="58" y="12"/>
                </a:lnTo>
                <a:lnTo>
                  <a:pt x="58" y="14"/>
                </a:lnTo>
                <a:lnTo>
                  <a:pt x="58" y="16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4" y="18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2" y="18"/>
                </a:lnTo>
                <a:lnTo>
                  <a:pt x="74" y="18"/>
                </a:lnTo>
                <a:lnTo>
                  <a:pt x="74" y="20"/>
                </a:lnTo>
                <a:lnTo>
                  <a:pt x="74" y="22"/>
                </a:lnTo>
                <a:lnTo>
                  <a:pt x="74" y="24"/>
                </a:lnTo>
                <a:lnTo>
                  <a:pt x="74" y="26"/>
                </a:lnTo>
                <a:lnTo>
                  <a:pt x="72" y="26"/>
                </a:lnTo>
                <a:lnTo>
                  <a:pt x="70" y="24"/>
                </a:lnTo>
                <a:lnTo>
                  <a:pt x="68" y="24"/>
                </a:lnTo>
                <a:lnTo>
                  <a:pt x="68" y="26"/>
                </a:lnTo>
                <a:lnTo>
                  <a:pt x="68" y="28"/>
                </a:lnTo>
                <a:lnTo>
                  <a:pt x="70" y="30"/>
                </a:lnTo>
                <a:lnTo>
                  <a:pt x="68" y="32"/>
                </a:lnTo>
                <a:lnTo>
                  <a:pt x="66" y="32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0" y="32"/>
                </a:lnTo>
                <a:lnTo>
                  <a:pt x="58" y="30"/>
                </a:lnTo>
                <a:lnTo>
                  <a:pt x="58" y="28"/>
                </a:lnTo>
                <a:lnTo>
                  <a:pt x="56" y="28"/>
                </a:lnTo>
                <a:lnTo>
                  <a:pt x="56" y="30"/>
                </a:lnTo>
                <a:lnTo>
                  <a:pt x="56" y="32"/>
                </a:lnTo>
                <a:lnTo>
                  <a:pt x="54" y="32"/>
                </a:lnTo>
                <a:lnTo>
                  <a:pt x="52" y="34"/>
                </a:lnTo>
                <a:lnTo>
                  <a:pt x="52" y="36"/>
                </a:lnTo>
                <a:lnTo>
                  <a:pt x="50" y="38"/>
                </a:lnTo>
                <a:lnTo>
                  <a:pt x="52" y="38"/>
                </a:lnTo>
                <a:lnTo>
                  <a:pt x="50" y="40"/>
                </a:lnTo>
                <a:lnTo>
                  <a:pt x="50" y="42"/>
                </a:lnTo>
                <a:lnTo>
                  <a:pt x="48" y="40"/>
                </a:lnTo>
                <a:lnTo>
                  <a:pt x="48" y="38"/>
                </a:lnTo>
                <a:lnTo>
                  <a:pt x="46" y="36"/>
                </a:lnTo>
                <a:lnTo>
                  <a:pt x="44" y="34"/>
                </a:lnTo>
                <a:lnTo>
                  <a:pt x="42" y="34"/>
                </a:lnTo>
                <a:lnTo>
                  <a:pt x="42" y="32"/>
                </a:lnTo>
                <a:lnTo>
                  <a:pt x="42" y="30"/>
                </a:lnTo>
                <a:lnTo>
                  <a:pt x="40" y="28"/>
                </a:lnTo>
                <a:lnTo>
                  <a:pt x="40" y="30"/>
                </a:lnTo>
                <a:lnTo>
                  <a:pt x="38" y="32"/>
                </a:lnTo>
                <a:lnTo>
                  <a:pt x="36" y="32"/>
                </a:lnTo>
                <a:lnTo>
                  <a:pt x="36" y="34"/>
                </a:lnTo>
                <a:lnTo>
                  <a:pt x="34" y="36"/>
                </a:lnTo>
                <a:lnTo>
                  <a:pt x="34" y="38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6" y="38"/>
                </a:lnTo>
                <a:lnTo>
                  <a:pt x="24" y="40"/>
                </a:lnTo>
                <a:lnTo>
                  <a:pt x="20" y="40"/>
                </a:lnTo>
                <a:lnTo>
                  <a:pt x="18" y="38"/>
                </a:lnTo>
                <a:lnTo>
                  <a:pt x="16" y="36"/>
                </a:lnTo>
                <a:lnTo>
                  <a:pt x="14" y="34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6" y="30"/>
                </a:lnTo>
                <a:lnTo>
                  <a:pt x="6" y="32"/>
                </a:lnTo>
                <a:lnTo>
                  <a:pt x="4" y="34"/>
                </a:lnTo>
                <a:lnTo>
                  <a:pt x="2" y="34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0" name="Freeform 2434">
            <a:extLst>
              <a:ext uri="{FF2B5EF4-FFF2-40B4-BE49-F238E27FC236}">
                <a16:creationId xmlns:a16="http://schemas.microsoft.com/office/drawing/2014/main" id="{F0249A52-DF57-4629-ACDA-E025F2B8EB22}"/>
              </a:ext>
            </a:extLst>
          </p:cNvPr>
          <p:cNvSpPr>
            <a:spLocks/>
          </p:cNvSpPr>
          <p:nvPr/>
        </p:nvSpPr>
        <p:spPr bwMode="auto">
          <a:xfrm>
            <a:off x="4394202" y="2366964"/>
            <a:ext cx="117475" cy="66675"/>
          </a:xfrm>
          <a:custGeom>
            <a:avLst/>
            <a:gdLst>
              <a:gd name="T0" fmla="*/ 5040313 w 74"/>
              <a:gd name="T1" fmla="*/ 85685313 h 42"/>
              <a:gd name="T2" fmla="*/ 10080625 w 74"/>
              <a:gd name="T3" fmla="*/ 75604688 h 42"/>
              <a:gd name="T4" fmla="*/ 5040313 w 74"/>
              <a:gd name="T5" fmla="*/ 70564375 h 42"/>
              <a:gd name="T6" fmla="*/ 15120938 w 74"/>
              <a:gd name="T7" fmla="*/ 60483750 h 42"/>
              <a:gd name="T8" fmla="*/ 20161250 w 74"/>
              <a:gd name="T9" fmla="*/ 55443438 h 42"/>
              <a:gd name="T10" fmla="*/ 25201563 w 74"/>
              <a:gd name="T11" fmla="*/ 50403125 h 42"/>
              <a:gd name="T12" fmla="*/ 35282188 w 74"/>
              <a:gd name="T13" fmla="*/ 40322500 h 42"/>
              <a:gd name="T14" fmla="*/ 45362813 w 74"/>
              <a:gd name="T15" fmla="*/ 30241875 h 42"/>
              <a:gd name="T16" fmla="*/ 45362813 w 74"/>
              <a:gd name="T17" fmla="*/ 25201563 h 42"/>
              <a:gd name="T18" fmla="*/ 45362813 w 74"/>
              <a:gd name="T19" fmla="*/ 20161250 h 42"/>
              <a:gd name="T20" fmla="*/ 50403125 w 74"/>
              <a:gd name="T21" fmla="*/ 20161250 h 42"/>
              <a:gd name="T22" fmla="*/ 60483750 w 74"/>
              <a:gd name="T23" fmla="*/ 20161250 h 42"/>
              <a:gd name="T24" fmla="*/ 65524063 w 74"/>
              <a:gd name="T25" fmla="*/ 20161250 h 42"/>
              <a:gd name="T26" fmla="*/ 70564375 w 74"/>
              <a:gd name="T27" fmla="*/ 15120938 h 42"/>
              <a:gd name="T28" fmla="*/ 70564375 w 74"/>
              <a:gd name="T29" fmla="*/ 15120938 h 42"/>
              <a:gd name="T30" fmla="*/ 75604688 w 74"/>
              <a:gd name="T31" fmla="*/ 15120938 h 42"/>
              <a:gd name="T32" fmla="*/ 90725625 w 74"/>
              <a:gd name="T33" fmla="*/ 15120938 h 42"/>
              <a:gd name="T34" fmla="*/ 100806250 w 74"/>
              <a:gd name="T35" fmla="*/ 15120938 h 42"/>
              <a:gd name="T36" fmla="*/ 110886875 w 74"/>
              <a:gd name="T37" fmla="*/ 10080625 h 42"/>
              <a:gd name="T38" fmla="*/ 110886875 w 74"/>
              <a:gd name="T39" fmla="*/ 10080625 h 42"/>
              <a:gd name="T40" fmla="*/ 105846563 w 74"/>
              <a:gd name="T41" fmla="*/ 10080625 h 42"/>
              <a:gd name="T42" fmla="*/ 115927188 w 74"/>
              <a:gd name="T43" fmla="*/ 5040313 h 42"/>
              <a:gd name="T44" fmla="*/ 115927188 w 74"/>
              <a:gd name="T45" fmla="*/ 10080625 h 42"/>
              <a:gd name="T46" fmla="*/ 126007813 w 74"/>
              <a:gd name="T47" fmla="*/ 10080625 h 42"/>
              <a:gd name="T48" fmla="*/ 136088438 w 74"/>
              <a:gd name="T49" fmla="*/ 10080625 h 42"/>
              <a:gd name="T50" fmla="*/ 146169063 w 74"/>
              <a:gd name="T51" fmla="*/ 15120938 h 42"/>
              <a:gd name="T52" fmla="*/ 156249688 w 74"/>
              <a:gd name="T53" fmla="*/ 20161250 h 42"/>
              <a:gd name="T54" fmla="*/ 151209375 w 74"/>
              <a:gd name="T55" fmla="*/ 25201563 h 42"/>
              <a:gd name="T56" fmla="*/ 146169063 w 74"/>
              <a:gd name="T57" fmla="*/ 35282188 h 42"/>
              <a:gd name="T58" fmla="*/ 146169063 w 74"/>
              <a:gd name="T59" fmla="*/ 40322500 h 42"/>
              <a:gd name="T60" fmla="*/ 156249688 w 74"/>
              <a:gd name="T61" fmla="*/ 40322500 h 42"/>
              <a:gd name="T62" fmla="*/ 166330313 w 74"/>
              <a:gd name="T63" fmla="*/ 50403125 h 42"/>
              <a:gd name="T64" fmla="*/ 176410938 w 74"/>
              <a:gd name="T65" fmla="*/ 50403125 h 42"/>
              <a:gd name="T66" fmla="*/ 186491563 w 74"/>
              <a:gd name="T67" fmla="*/ 45362813 h 42"/>
              <a:gd name="T68" fmla="*/ 186491563 w 74"/>
              <a:gd name="T69" fmla="*/ 50403125 h 42"/>
              <a:gd name="T70" fmla="*/ 186491563 w 74"/>
              <a:gd name="T71" fmla="*/ 60483750 h 42"/>
              <a:gd name="T72" fmla="*/ 181451250 w 74"/>
              <a:gd name="T73" fmla="*/ 65524063 h 42"/>
              <a:gd name="T74" fmla="*/ 171370625 w 74"/>
              <a:gd name="T75" fmla="*/ 65524063 h 42"/>
              <a:gd name="T76" fmla="*/ 171370625 w 74"/>
              <a:gd name="T77" fmla="*/ 80645000 h 42"/>
              <a:gd name="T78" fmla="*/ 166330313 w 74"/>
              <a:gd name="T79" fmla="*/ 80645000 h 42"/>
              <a:gd name="T80" fmla="*/ 156249688 w 74"/>
              <a:gd name="T81" fmla="*/ 75604688 h 42"/>
              <a:gd name="T82" fmla="*/ 146169063 w 74"/>
              <a:gd name="T83" fmla="*/ 75604688 h 42"/>
              <a:gd name="T84" fmla="*/ 141128750 w 74"/>
              <a:gd name="T85" fmla="*/ 70564375 h 42"/>
              <a:gd name="T86" fmla="*/ 141128750 w 74"/>
              <a:gd name="T87" fmla="*/ 80645000 h 42"/>
              <a:gd name="T88" fmla="*/ 131048125 w 74"/>
              <a:gd name="T89" fmla="*/ 90725625 h 42"/>
              <a:gd name="T90" fmla="*/ 126007813 w 74"/>
              <a:gd name="T91" fmla="*/ 95765938 h 42"/>
              <a:gd name="T92" fmla="*/ 126007813 w 74"/>
              <a:gd name="T93" fmla="*/ 105846563 h 42"/>
              <a:gd name="T94" fmla="*/ 120967500 w 74"/>
              <a:gd name="T95" fmla="*/ 95765938 h 42"/>
              <a:gd name="T96" fmla="*/ 115927188 w 74"/>
              <a:gd name="T97" fmla="*/ 90725625 h 42"/>
              <a:gd name="T98" fmla="*/ 115927188 w 74"/>
              <a:gd name="T99" fmla="*/ 90725625 h 42"/>
              <a:gd name="T100" fmla="*/ 105846563 w 74"/>
              <a:gd name="T101" fmla="*/ 80645000 h 42"/>
              <a:gd name="T102" fmla="*/ 100806250 w 74"/>
              <a:gd name="T103" fmla="*/ 75604688 h 42"/>
              <a:gd name="T104" fmla="*/ 90725625 w 74"/>
              <a:gd name="T105" fmla="*/ 85685313 h 42"/>
              <a:gd name="T106" fmla="*/ 85685313 w 74"/>
              <a:gd name="T107" fmla="*/ 95765938 h 42"/>
              <a:gd name="T108" fmla="*/ 70564375 w 74"/>
              <a:gd name="T109" fmla="*/ 95765938 h 42"/>
              <a:gd name="T110" fmla="*/ 65524063 w 74"/>
              <a:gd name="T111" fmla="*/ 95765938 h 42"/>
              <a:gd name="T112" fmla="*/ 45362813 w 74"/>
              <a:gd name="T113" fmla="*/ 95765938 h 42"/>
              <a:gd name="T114" fmla="*/ 40322500 w 74"/>
              <a:gd name="T115" fmla="*/ 90725625 h 42"/>
              <a:gd name="T116" fmla="*/ 35282188 w 74"/>
              <a:gd name="T117" fmla="*/ 80645000 h 42"/>
              <a:gd name="T118" fmla="*/ 30241875 w 74"/>
              <a:gd name="T119" fmla="*/ 70564375 h 42"/>
              <a:gd name="T120" fmla="*/ 20161250 w 74"/>
              <a:gd name="T121" fmla="*/ 75604688 h 42"/>
              <a:gd name="T122" fmla="*/ 15120938 w 74"/>
              <a:gd name="T123" fmla="*/ 80645000 h 42"/>
              <a:gd name="T124" fmla="*/ 5040313 w 74"/>
              <a:gd name="T125" fmla="*/ 85685313 h 4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4" h="42">
                <a:moveTo>
                  <a:pt x="0" y="34"/>
                </a:move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0" y="18"/>
                </a:lnTo>
                <a:lnTo>
                  <a:pt x="14" y="16"/>
                </a:lnTo>
                <a:lnTo>
                  <a:pt x="14" y="14"/>
                </a:lnTo>
                <a:lnTo>
                  <a:pt x="16" y="14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18" y="10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8" y="6"/>
                </a:lnTo>
                <a:lnTo>
                  <a:pt x="28" y="4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4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4" y="6"/>
                </a:lnTo>
                <a:lnTo>
                  <a:pt x="44" y="4"/>
                </a:lnTo>
                <a:lnTo>
                  <a:pt x="42" y="4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8" y="6"/>
                </a:lnTo>
                <a:lnTo>
                  <a:pt x="60" y="6"/>
                </a:lnTo>
                <a:lnTo>
                  <a:pt x="60" y="8"/>
                </a:lnTo>
                <a:lnTo>
                  <a:pt x="62" y="8"/>
                </a:lnTo>
                <a:lnTo>
                  <a:pt x="60" y="10"/>
                </a:lnTo>
                <a:lnTo>
                  <a:pt x="60" y="12"/>
                </a:lnTo>
                <a:lnTo>
                  <a:pt x="58" y="12"/>
                </a:lnTo>
                <a:lnTo>
                  <a:pt x="58" y="14"/>
                </a:lnTo>
                <a:lnTo>
                  <a:pt x="58" y="16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4" y="18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2" y="18"/>
                </a:lnTo>
                <a:lnTo>
                  <a:pt x="74" y="18"/>
                </a:lnTo>
                <a:lnTo>
                  <a:pt x="74" y="20"/>
                </a:lnTo>
                <a:lnTo>
                  <a:pt x="74" y="22"/>
                </a:lnTo>
                <a:lnTo>
                  <a:pt x="74" y="24"/>
                </a:lnTo>
                <a:lnTo>
                  <a:pt x="74" y="26"/>
                </a:lnTo>
                <a:lnTo>
                  <a:pt x="72" y="26"/>
                </a:lnTo>
                <a:lnTo>
                  <a:pt x="70" y="24"/>
                </a:lnTo>
                <a:lnTo>
                  <a:pt x="68" y="24"/>
                </a:lnTo>
                <a:lnTo>
                  <a:pt x="68" y="26"/>
                </a:lnTo>
                <a:lnTo>
                  <a:pt x="68" y="28"/>
                </a:lnTo>
                <a:lnTo>
                  <a:pt x="70" y="30"/>
                </a:lnTo>
                <a:lnTo>
                  <a:pt x="68" y="32"/>
                </a:lnTo>
                <a:lnTo>
                  <a:pt x="66" y="32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0" y="32"/>
                </a:lnTo>
                <a:lnTo>
                  <a:pt x="58" y="30"/>
                </a:lnTo>
                <a:lnTo>
                  <a:pt x="58" y="28"/>
                </a:lnTo>
                <a:lnTo>
                  <a:pt x="56" y="28"/>
                </a:lnTo>
                <a:lnTo>
                  <a:pt x="56" y="30"/>
                </a:lnTo>
                <a:lnTo>
                  <a:pt x="56" y="32"/>
                </a:lnTo>
                <a:lnTo>
                  <a:pt x="54" y="32"/>
                </a:lnTo>
                <a:lnTo>
                  <a:pt x="52" y="34"/>
                </a:lnTo>
                <a:lnTo>
                  <a:pt x="52" y="36"/>
                </a:lnTo>
                <a:lnTo>
                  <a:pt x="50" y="38"/>
                </a:lnTo>
                <a:lnTo>
                  <a:pt x="52" y="38"/>
                </a:lnTo>
                <a:lnTo>
                  <a:pt x="50" y="40"/>
                </a:lnTo>
                <a:lnTo>
                  <a:pt x="50" y="42"/>
                </a:lnTo>
                <a:lnTo>
                  <a:pt x="48" y="40"/>
                </a:lnTo>
                <a:lnTo>
                  <a:pt x="48" y="38"/>
                </a:lnTo>
                <a:lnTo>
                  <a:pt x="46" y="36"/>
                </a:lnTo>
                <a:lnTo>
                  <a:pt x="44" y="34"/>
                </a:lnTo>
                <a:lnTo>
                  <a:pt x="42" y="34"/>
                </a:lnTo>
                <a:lnTo>
                  <a:pt x="42" y="32"/>
                </a:lnTo>
                <a:lnTo>
                  <a:pt x="42" y="30"/>
                </a:lnTo>
                <a:lnTo>
                  <a:pt x="40" y="28"/>
                </a:lnTo>
                <a:lnTo>
                  <a:pt x="40" y="30"/>
                </a:lnTo>
                <a:lnTo>
                  <a:pt x="38" y="32"/>
                </a:lnTo>
                <a:lnTo>
                  <a:pt x="36" y="32"/>
                </a:lnTo>
                <a:lnTo>
                  <a:pt x="36" y="34"/>
                </a:lnTo>
                <a:lnTo>
                  <a:pt x="34" y="36"/>
                </a:lnTo>
                <a:lnTo>
                  <a:pt x="34" y="38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6" y="38"/>
                </a:lnTo>
                <a:lnTo>
                  <a:pt x="24" y="40"/>
                </a:lnTo>
                <a:lnTo>
                  <a:pt x="20" y="40"/>
                </a:lnTo>
                <a:lnTo>
                  <a:pt x="18" y="38"/>
                </a:lnTo>
                <a:lnTo>
                  <a:pt x="16" y="36"/>
                </a:lnTo>
                <a:lnTo>
                  <a:pt x="14" y="34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6" y="30"/>
                </a:lnTo>
                <a:lnTo>
                  <a:pt x="6" y="32"/>
                </a:lnTo>
                <a:lnTo>
                  <a:pt x="4" y="34"/>
                </a:lnTo>
                <a:lnTo>
                  <a:pt x="2" y="34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1" name="Freeform 2435">
            <a:extLst>
              <a:ext uri="{FF2B5EF4-FFF2-40B4-BE49-F238E27FC236}">
                <a16:creationId xmlns:a16="http://schemas.microsoft.com/office/drawing/2014/main" id="{E0C8A96A-17B7-4E4F-B13E-05BF6A9C57DE}"/>
              </a:ext>
            </a:extLst>
          </p:cNvPr>
          <p:cNvSpPr>
            <a:spLocks/>
          </p:cNvSpPr>
          <p:nvPr/>
        </p:nvSpPr>
        <p:spPr bwMode="auto">
          <a:xfrm>
            <a:off x="4527553" y="1727201"/>
            <a:ext cx="282575" cy="401639"/>
          </a:xfrm>
          <a:custGeom>
            <a:avLst/>
            <a:gdLst>
              <a:gd name="T0" fmla="*/ 20161250 w 178"/>
              <a:gd name="T1" fmla="*/ 451109324 h 253"/>
              <a:gd name="T2" fmla="*/ 25201563 w 178"/>
              <a:gd name="T3" fmla="*/ 425907730 h 253"/>
              <a:gd name="T4" fmla="*/ 50403125 w 178"/>
              <a:gd name="T5" fmla="*/ 405746455 h 253"/>
              <a:gd name="T6" fmla="*/ 40322500 w 178"/>
              <a:gd name="T7" fmla="*/ 365423905 h 253"/>
              <a:gd name="T8" fmla="*/ 50403125 w 178"/>
              <a:gd name="T9" fmla="*/ 340222311 h 253"/>
              <a:gd name="T10" fmla="*/ 40322500 w 178"/>
              <a:gd name="T11" fmla="*/ 299899761 h 253"/>
              <a:gd name="T12" fmla="*/ 30241875 w 178"/>
              <a:gd name="T13" fmla="*/ 259577211 h 253"/>
              <a:gd name="T14" fmla="*/ 55443438 w 178"/>
              <a:gd name="T15" fmla="*/ 224294979 h 253"/>
              <a:gd name="T16" fmla="*/ 105846563 w 178"/>
              <a:gd name="T17" fmla="*/ 214214342 h 253"/>
              <a:gd name="T18" fmla="*/ 110886875 w 178"/>
              <a:gd name="T19" fmla="*/ 173891791 h 253"/>
              <a:gd name="T20" fmla="*/ 115927188 w 178"/>
              <a:gd name="T21" fmla="*/ 123488604 h 253"/>
              <a:gd name="T22" fmla="*/ 156249688 w 178"/>
              <a:gd name="T23" fmla="*/ 98287010 h 253"/>
              <a:gd name="T24" fmla="*/ 181451250 w 178"/>
              <a:gd name="T25" fmla="*/ 57964460 h 253"/>
              <a:gd name="T26" fmla="*/ 221773750 w 178"/>
              <a:gd name="T27" fmla="*/ 45362869 h 253"/>
              <a:gd name="T28" fmla="*/ 262096250 w 178"/>
              <a:gd name="T29" fmla="*/ 20161275 h 253"/>
              <a:gd name="T30" fmla="*/ 307459063 w 178"/>
              <a:gd name="T31" fmla="*/ 10080638 h 253"/>
              <a:gd name="T32" fmla="*/ 327620313 w 178"/>
              <a:gd name="T33" fmla="*/ 5040319 h 253"/>
              <a:gd name="T34" fmla="*/ 372983125 w 178"/>
              <a:gd name="T35" fmla="*/ 20161275 h 253"/>
              <a:gd name="T36" fmla="*/ 408265313 w 178"/>
              <a:gd name="T37" fmla="*/ 35282231 h 253"/>
              <a:gd name="T38" fmla="*/ 418345938 w 178"/>
              <a:gd name="T39" fmla="*/ 68045097 h 253"/>
              <a:gd name="T40" fmla="*/ 438507188 w 178"/>
              <a:gd name="T41" fmla="*/ 93246691 h 253"/>
              <a:gd name="T42" fmla="*/ 448587813 w 178"/>
              <a:gd name="T43" fmla="*/ 133569241 h 253"/>
              <a:gd name="T44" fmla="*/ 423386250 w 178"/>
              <a:gd name="T45" fmla="*/ 143649879 h 253"/>
              <a:gd name="T46" fmla="*/ 393144375 w 178"/>
              <a:gd name="T47" fmla="*/ 138609560 h 253"/>
              <a:gd name="T48" fmla="*/ 383063750 w 178"/>
              <a:gd name="T49" fmla="*/ 153730516 h 253"/>
              <a:gd name="T50" fmla="*/ 362902500 w 178"/>
              <a:gd name="T51" fmla="*/ 163811154 h 253"/>
              <a:gd name="T52" fmla="*/ 352821875 w 178"/>
              <a:gd name="T53" fmla="*/ 189012748 h 253"/>
              <a:gd name="T54" fmla="*/ 357862188 w 178"/>
              <a:gd name="T55" fmla="*/ 209174023 h 253"/>
              <a:gd name="T56" fmla="*/ 322580000 w 178"/>
              <a:gd name="T57" fmla="*/ 234375617 h 253"/>
              <a:gd name="T58" fmla="*/ 292338125 w 178"/>
              <a:gd name="T59" fmla="*/ 249496573 h 253"/>
              <a:gd name="T60" fmla="*/ 262096250 w 178"/>
              <a:gd name="T61" fmla="*/ 264617529 h 253"/>
              <a:gd name="T62" fmla="*/ 246975313 w 178"/>
              <a:gd name="T63" fmla="*/ 279738486 h 253"/>
              <a:gd name="T64" fmla="*/ 241935000 w 178"/>
              <a:gd name="T65" fmla="*/ 274698167 h 253"/>
              <a:gd name="T66" fmla="*/ 226814063 w 178"/>
              <a:gd name="T67" fmla="*/ 289819123 h 253"/>
              <a:gd name="T68" fmla="*/ 226814063 w 178"/>
              <a:gd name="T69" fmla="*/ 315020717 h 253"/>
              <a:gd name="T70" fmla="*/ 221773750 w 178"/>
              <a:gd name="T71" fmla="*/ 330141673 h 253"/>
              <a:gd name="T72" fmla="*/ 221773750 w 178"/>
              <a:gd name="T73" fmla="*/ 350302949 h 253"/>
              <a:gd name="T74" fmla="*/ 226814063 w 178"/>
              <a:gd name="T75" fmla="*/ 380544861 h 253"/>
              <a:gd name="T76" fmla="*/ 257055938 w 178"/>
              <a:gd name="T77" fmla="*/ 395665818 h 253"/>
              <a:gd name="T78" fmla="*/ 282257500 w 178"/>
              <a:gd name="T79" fmla="*/ 410786774 h 253"/>
              <a:gd name="T80" fmla="*/ 282257500 w 178"/>
              <a:gd name="T81" fmla="*/ 425907730 h 253"/>
              <a:gd name="T82" fmla="*/ 257055938 w 178"/>
              <a:gd name="T83" fmla="*/ 446069005 h 253"/>
              <a:gd name="T84" fmla="*/ 272176875 w 178"/>
              <a:gd name="T85" fmla="*/ 451109324 h 253"/>
              <a:gd name="T86" fmla="*/ 252015625 w 178"/>
              <a:gd name="T87" fmla="*/ 461189962 h 253"/>
              <a:gd name="T88" fmla="*/ 241935000 w 178"/>
              <a:gd name="T89" fmla="*/ 461189962 h 253"/>
              <a:gd name="T90" fmla="*/ 216733438 w 178"/>
              <a:gd name="T91" fmla="*/ 481351237 h 253"/>
              <a:gd name="T92" fmla="*/ 211693125 w 178"/>
              <a:gd name="T93" fmla="*/ 481351237 h 253"/>
              <a:gd name="T94" fmla="*/ 211693125 w 178"/>
              <a:gd name="T95" fmla="*/ 496472193 h 253"/>
              <a:gd name="T96" fmla="*/ 201612500 w 178"/>
              <a:gd name="T97" fmla="*/ 511593149 h 253"/>
              <a:gd name="T98" fmla="*/ 206652813 w 178"/>
              <a:gd name="T99" fmla="*/ 541835062 h 253"/>
              <a:gd name="T100" fmla="*/ 201612500 w 178"/>
              <a:gd name="T101" fmla="*/ 567036656 h 253"/>
              <a:gd name="T102" fmla="*/ 181451250 w 178"/>
              <a:gd name="T103" fmla="*/ 597278569 h 253"/>
              <a:gd name="T104" fmla="*/ 141128750 w 178"/>
              <a:gd name="T105" fmla="*/ 597278569 h 253"/>
              <a:gd name="T106" fmla="*/ 120967500 w 178"/>
              <a:gd name="T107" fmla="*/ 622480162 h 253"/>
              <a:gd name="T108" fmla="*/ 100806250 w 178"/>
              <a:gd name="T109" fmla="*/ 637601119 h 253"/>
              <a:gd name="T110" fmla="*/ 70564375 w 178"/>
              <a:gd name="T111" fmla="*/ 632560800 h 253"/>
              <a:gd name="T112" fmla="*/ 55443438 w 178"/>
              <a:gd name="T113" fmla="*/ 597278569 h 253"/>
              <a:gd name="T114" fmla="*/ 70564375 w 178"/>
              <a:gd name="T115" fmla="*/ 577117293 h 253"/>
              <a:gd name="T116" fmla="*/ 40322500 w 178"/>
              <a:gd name="T117" fmla="*/ 556956018 h 253"/>
              <a:gd name="T118" fmla="*/ 25201563 w 178"/>
              <a:gd name="T119" fmla="*/ 521673787 h 253"/>
              <a:gd name="T120" fmla="*/ 25201563 w 178"/>
              <a:gd name="T121" fmla="*/ 491431874 h 253"/>
              <a:gd name="T122" fmla="*/ 10080625 w 178"/>
              <a:gd name="T123" fmla="*/ 491431874 h 253"/>
              <a:gd name="T124" fmla="*/ 5040313 w 178"/>
              <a:gd name="T125" fmla="*/ 456149643 h 2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8" h="253">
                <a:moveTo>
                  <a:pt x="2" y="181"/>
                </a:moveTo>
                <a:lnTo>
                  <a:pt x="2" y="181"/>
                </a:lnTo>
                <a:lnTo>
                  <a:pt x="4" y="181"/>
                </a:lnTo>
                <a:lnTo>
                  <a:pt x="4" y="183"/>
                </a:lnTo>
                <a:lnTo>
                  <a:pt x="6" y="185"/>
                </a:lnTo>
                <a:lnTo>
                  <a:pt x="8" y="185"/>
                </a:lnTo>
                <a:lnTo>
                  <a:pt x="8" y="183"/>
                </a:lnTo>
                <a:lnTo>
                  <a:pt x="8" y="181"/>
                </a:lnTo>
                <a:lnTo>
                  <a:pt x="8" y="179"/>
                </a:lnTo>
                <a:lnTo>
                  <a:pt x="10" y="179"/>
                </a:lnTo>
                <a:lnTo>
                  <a:pt x="10" y="177"/>
                </a:lnTo>
                <a:lnTo>
                  <a:pt x="10" y="175"/>
                </a:lnTo>
                <a:lnTo>
                  <a:pt x="8" y="173"/>
                </a:lnTo>
                <a:lnTo>
                  <a:pt x="8" y="171"/>
                </a:lnTo>
                <a:lnTo>
                  <a:pt x="10" y="169"/>
                </a:lnTo>
                <a:lnTo>
                  <a:pt x="10" y="167"/>
                </a:lnTo>
                <a:lnTo>
                  <a:pt x="10" y="165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8" y="163"/>
                </a:lnTo>
                <a:lnTo>
                  <a:pt x="20" y="161"/>
                </a:lnTo>
                <a:lnTo>
                  <a:pt x="20" y="159"/>
                </a:lnTo>
                <a:lnTo>
                  <a:pt x="20" y="157"/>
                </a:lnTo>
                <a:lnTo>
                  <a:pt x="20" y="155"/>
                </a:lnTo>
                <a:lnTo>
                  <a:pt x="20" y="153"/>
                </a:lnTo>
                <a:lnTo>
                  <a:pt x="20" y="151"/>
                </a:lnTo>
                <a:lnTo>
                  <a:pt x="18" y="149"/>
                </a:lnTo>
                <a:lnTo>
                  <a:pt x="16" y="149"/>
                </a:lnTo>
                <a:lnTo>
                  <a:pt x="16" y="147"/>
                </a:lnTo>
                <a:lnTo>
                  <a:pt x="16" y="145"/>
                </a:lnTo>
                <a:lnTo>
                  <a:pt x="18" y="143"/>
                </a:lnTo>
                <a:lnTo>
                  <a:pt x="20" y="143"/>
                </a:lnTo>
                <a:lnTo>
                  <a:pt x="22" y="143"/>
                </a:lnTo>
                <a:lnTo>
                  <a:pt x="24" y="141"/>
                </a:lnTo>
                <a:lnTo>
                  <a:pt x="24" y="139"/>
                </a:lnTo>
                <a:lnTo>
                  <a:pt x="24" y="137"/>
                </a:lnTo>
                <a:lnTo>
                  <a:pt x="22" y="135"/>
                </a:lnTo>
                <a:lnTo>
                  <a:pt x="20" y="135"/>
                </a:lnTo>
                <a:lnTo>
                  <a:pt x="18" y="133"/>
                </a:lnTo>
                <a:lnTo>
                  <a:pt x="16" y="133"/>
                </a:lnTo>
                <a:lnTo>
                  <a:pt x="14" y="131"/>
                </a:lnTo>
                <a:lnTo>
                  <a:pt x="14" y="129"/>
                </a:lnTo>
                <a:lnTo>
                  <a:pt x="16" y="125"/>
                </a:lnTo>
                <a:lnTo>
                  <a:pt x="16" y="123"/>
                </a:lnTo>
                <a:lnTo>
                  <a:pt x="16" y="121"/>
                </a:lnTo>
                <a:lnTo>
                  <a:pt x="16" y="119"/>
                </a:lnTo>
                <a:lnTo>
                  <a:pt x="14" y="117"/>
                </a:lnTo>
                <a:lnTo>
                  <a:pt x="14" y="115"/>
                </a:lnTo>
                <a:lnTo>
                  <a:pt x="14" y="111"/>
                </a:lnTo>
                <a:lnTo>
                  <a:pt x="12" y="109"/>
                </a:lnTo>
                <a:lnTo>
                  <a:pt x="14" y="107"/>
                </a:lnTo>
                <a:lnTo>
                  <a:pt x="14" y="105"/>
                </a:lnTo>
                <a:lnTo>
                  <a:pt x="12" y="103"/>
                </a:lnTo>
                <a:lnTo>
                  <a:pt x="12" y="101"/>
                </a:lnTo>
                <a:lnTo>
                  <a:pt x="14" y="97"/>
                </a:lnTo>
                <a:lnTo>
                  <a:pt x="16" y="95"/>
                </a:lnTo>
                <a:lnTo>
                  <a:pt x="16" y="93"/>
                </a:lnTo>
                <a:lnTo>
                  <a:pt x="18" y="93"/>
                </a:lnTo>
                <a:lnTo>
                  <a:pt x="20" y="91"/>
                </a:lnTo>
                <a:lnTo>
                  <a:pt x="22" y="89"/>
                </a:lnTo>
                <a:lnTo>
                  <a:pt x="24" y="87"/>
                </a:lnTo>
                <a:lnTo>
                  <a:pt x="26" y="87"/>
                </a:lnTo>
                <a:lnTo>
                  <a:pt x="28" y="87"/>
                </a:lnTo>
                <a:lnTo>
                  <a:pt x="32" y="87"/>
                </a:lnTo>
                <a:lnTo>
                  <a:pt x="34" y="87"/>
                </a:lnTo>
                <a:lnTo>
                  <a:pt x="40" y="87"/>
                </a:lnTo>
                <a:lnTo>
                  <a:pt x="42" y="85"/>
                </a:lnTo>
                <a:lnTo>
                  <a:pt x="40" y="81"/>
                </a:lnTo>
                <a:lnTo>
                  <a:pt x="38" y="79"/>
                </a:lnTo>
                <a:lnTo>
                  <a:pt x="36" y="79"/>
                </a:lnTo>
                <a:lnTo>
                  <a:pt x="34" y="77"/>
                </a:lnTo>
                <a:lnTo>
                  <a:pt x="36" y="75"/>
                </a:lnTo>
                <a:lnTo>
                  <a:pt x="40" y="73"/>
                </a:lnTo>
                <a:lnTo>
                  <a:pt x="42" y="69"/>
                </a:lnTo>
                <a:lnTo>
                  <a:pt x="44" y="69"/>
                </a:lnTo>
                <a:lnTo>
                  <a:pt x="44" y="65"/>
                </a:lnTo>
                <a:lnTo>
                  <a:pt x="46" y="65"/>
                </a:lnTo>
                <a:lnTo>
                  <a:pt x="46" y="61"/>
                </a:lnTo>
                <a:lnTo>
                  <a:pt x="46" y="59"/>
                </a:lnTo>
                <a:lnTo>
                  <a:pt x="48" y="55"/>
                </a:lnTo>
                <a:lnTo>
                  <a:pt x="46" y="53"/>
                </a:lnTo>
                <a:lnTo>
                  <a:pt x="46" y="51"/>
                </a:lnTo>
                <a:lnTo>
                  <a:pt x="46" y="49"/>
                </a:lnTo>
                <a:lnTo>
                  <a:pt x="48" y="49"/>
                </a:lnTo>
                <a:lnTo>
                  <a:pt x="52" y="49"/>
                </a:lnTo>
                <a:lnTo>
                  <a:pt x="56" y="49"/>
                </a:lnTo>
                <a:lnTo>
                  <a:pt x="58" y="47"/>
                </a:lnTo>
                <a:lnTo>
                  <a:pt x="58" y="45"/>
                </a:lnTo>
                <a:lnTo>
                  <a:pt x="58" y="43"/>
                </a:lnTo>
                <a:lnTo>
                  <a:pt x="60" y="41"/>
                </a:lnTo>
                <a:lnTo>
                  <a:pt x="62" y="39"/>
                </a:lnTo>
                <a:lnTo>
                  <a:pt x="64" y="39"/>
                </a:lnTo>
                <a:lnTo>
                  <a:pt x="66" y="35"/>
                </a:lnTo>
                <a:lnTo>
                  <a:pt x="68" y="35"/>
                </a:lnTo>
                <a:lnTo>
                  <a:pt x="70" y="33"/>
                </a:lnTo>
                <a:lnTo>
                  <a:pt x="70" y="31"/>
                </a:lnTo>
                <a:lnTo>
                  <a:pt x="68" y="29"/>
                </a:lnTo>
                <a:lnTo>
                  <a:pt x="66" y="27"/>
                </a:lnTo>
                <a:lnTo>
                  <a:pt x="70" y="25"/>
                </a:lnTo>
                <a:lnTo>
                  <a:pt x="72" y="23"/>
                </a:lnTo>
                <a:lnTo>
                  <a:pt x="72" y="22"/>
                </a:lnTo>
                <a:lnTo>
                  <a:pt x="74" y="20"/>
                </a:lnTo>
                <a:lnTo>
                  <a:pt x="78" y="18"/>
                </a:lnTo>
                <a:lnTo>
                  <a:pt x="80" y="16"/>
                </a:lnTo>
                <a:lnTo>
                  <a:pt x="84" y="16"/>
                </a:lnTo>
                <a:lnTo>
                  <a:pt x="86" y="16"/>
                </a:lnTo>
                <a:lnTo>
                  <a:pt x="88" y="18"/>
                </a:lnTo>
                <a:lnTo>
                  <a:pt x="90" y="18"/>
                </a:lnTo>
                <a:lnTo>
                  <a:pt x="94" y="14"/>
                </a:lnTo>
                <a:lnTo>
                  <a:pt x="92" y="10"/>
                </a:lnTo>
                <a:lnTo>
                  <a:pt x="92" y="8"/>
                </a:lnTo>
                <a:lnTo>
                  <a:pt x="96" y="8"/>
                </a:lnTo>
                <a:lnTo>
                  <a:pt x="100" y="8"/>
                </a:lnTo>
                <a:lnTo>
                  <a:pt x="104" y="8"/>
                </a:lnTo>
                <a:lnTo>
                  <a:pt x="110" y="10"/>
                </a:lnTo>
                <a:lnTo>
                  <a:pt x="116" y="12"/>
                </a:lnTo>
                <a:lnTo>
                  <a:pt x="118" y="10"/>
                </a:lnTo>
                <a:lnTo>
                  <a:pt x="120" y="8"/>
                </a:lnTo>
                <a:lnTo>
                  <a:pt x="118" y="8"/>
                </a:lnTo>
                <a:lnTo>
                  <a:pt x="116" y="8"/>
                </a:lnTo>
                <a:lnTo>
                  <a:pt x="120" y="6"/>
                </a:lnTo>
                <a:lnTo>
                  <a:pt x="122" y="4"/>
                </a:lnTo>
                <a:lnTo>
                  <a:pt x="120" y="2"/>
                </a:lnTo>
                <a:lnTo>
                  <a:pt x="118" y="0"/>
                </a:lnTo>
                <a:lnTo>
                  <a:pt x="120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30" y="2"/>
                </a:lnTo>
                <a:lnTo>
                  <a:pt x="132" y="2"/>
                </a:lnTo>
                <a:lnTo>
                  <a:pt x="134" y="4"/>
                </a:lnTo>
                <a:lnTo>
                  <a:pt x="136" y="4"/>
                </a:lnTo>
                <a:lnTo>
                  <a:pt x="138" y="6"/>
                </a:lnTo>
                <a:lnTo>
                  <a:pt x="140" y="6"/>
                </a:lnTo>
                <a:lnTo>
                  <a:pt x="142" y="8"/>
                </a:lnTo>
                <a:lnTo>
                  <a:pt x="144" y="8"/>
                </a:lnTo>
                <a:lnTo>
                  <a:pt x="146" y="8"/>
                </a:lnTo>
                <a:lnTo>
                  <a:pt x="148" y="8"/>
                </a:lnTo>
                <a:lnTo>
                  <a:pt x="148" y="10"/>
                </a:lnTo>
                <a:lnTo>
                  <a:pt x="150" y="10"/>
                </a:lnTo>
                <a:lnTo>
                  <a:pt x="152" y="10"/>
                </a:lnTo>
                <a:lnTo>
                  <a:pt x="154" y="10"/>
                </a:lnTo>
                <a:lnTo>
                  <a:pt x="156" y="10"/>
                </a:lnTo>
                <a:lnTo>
                  <a:pt x="158" y="12"/>
                </a:lnTo>
                <a:lnTo>
                  <a:pt x="160" y="14"/>
                </a:lnTo>
                <a:lnTo>
                  <a:pt x="162" y="14"/>
                </a:lnTo>
                <a:lnTo>
                  <a:pt x="164" y="16"/>
                </a:lnTo>
                <a:lnTo>
                  <a:pt x="166" y="18"/>
                </a:lnTo>
                <a:lnTo>
                  <a:pt x="168" y="18"/>
                </a:lnTo>
                <a:lnTo>
                  <a:pt x="166" y="20"/>
                </a:lnTo>
                <a:lnTo>
                  <a:pt x="166" y="22"/>
                </a:lnTo>
                <a:lnTo>
                  <a:pt x="166" y="23"/>
                </a:lnTo>
                <a:lnTo>
                  <a:pt x="166" y="25"/>
                </a:lnTo>
                <a:lnTo>
                  <a:pt x="166" y="27"/>
                </a:lnTo>
                <a:lnTo>
                  <a:pt x="168" y="27"/>
                </a:lnTo>
                <a:lnTo>
                  <a:pt x="170" y="27"/>
                </a:lnTo>
                <a:lnTo>
                  <a:pt x="170" y="29"/>
                </a:lnTo>
                <a:lnTo>
                  <a:pt x="168" y="29"/>
                </a:lnTo>
                <a:lnTo>
                  <a:pt x="168" y="31"/>
                </a:lnTo>
                <a:lnTo>
                  <a:pt x="170" y="33"/>
                </a:lnTo>
                <a:lnTo>
                  <a:pt x="172" y="35"/>
                </a:lnTo>
                <a:lnTo>
                  <a:pt x="174" y="37"/>
                </a:lnTo>
                <a:lnTo>
                  <a:pt x="174" y="39"/>
                </a:lnTo>
                <a:lnTo>
                  <a:pt x="174" y="41"/>
                </a:lnTo>
                <a:lnTo>
                  <a:pt x="172" y="43"/>
                </a:lnTo>
                <a:lnTo>
                  <a:pt x="170" y="45"/>
                </a:lnTo>
                <a:lnTo>
                  <a:pt x="170" y="47"/>
                </a:lnTo>
                <a:lnTo>
                  <a:pt x="174" y="49"/>
                </a:lnTo>
                <a:lnTo>
                  <a:pt x="176" y="51"/>
                </a:lnTo>
                <a:lnTo>
                  <a:pt x="178" y="53"/>
                </a:lnTo>
                <a:lnTo>
                  <a:pt x="178" y="55"/>
                </a:lnTo>
                <a:lnTo>
                  <a:pt x="176" y="55"/>
                </a:lnTo>
                <a:lnTo>
                  <a:pt x="174" y="57"/>
                </a:lnTo>
                <a:lnTo>
                  <a:pt x="174" y="55"/>
                </a:lnTo>
                <a:lnTo>
                  <a:pt x="172" y="57"/>
                </a:lnTo>
                <a:lnTo>
                  <a:pt x="170" y="55"/>
                </a:lnTo>
                <a:lnTo>
                  <a:pt x="168" y="57"/>
                </a:lnTo>
                <a:lnTo>
                  <a:pt x="166" y="55"/>
                </a:lnTo>
                <a:lnTo>
                  <a:pt x="164" y="55"/>
                </a:lnTo>
                <a:lnTo>
                  <a:pt x="166" y="57"/>
                </a:lnTo>
                <a:lnTo>
                  <a:pt x="162" y="57"/>
                </a:lnTo>
                <a:lnTo>
                  <a:pt x="162" y="55"/>
                </a:lnTo>
                <a:lnTo>
                  <a:pt x="160" y="55"/>
                </a:lnTo>
                <a:lnTo>
                  <a:pt x="158" y="57"/>
                </a:lnTo>
                <a:lnTo>
                  <a:pt x="156" y="55"/>
                </a:lnTo>
                <a:lnTo>
                  <a:pt x="154" y="55"/>
                </a:lnTo>
                <a:lnTo>
                  <a:pt x="154" y="57"/>
                </a:lnTo>
                <a:lnTo>
                  <a:pt x="154" y="59"/>
                </a:lnTo>
                <a:lnTo>
                  <a:pt x="156" y="61"/>
                </a:lnTo>
                <a:lnTo>
                  <a:pt x="154" y="61"/>
                </a:lnTo>
                <a:lnTo>
                  <a:pt x="152" y="59"/>
                </a:lnTo>
                <a:lnTo>
                  <a:pt x="150" y="59"/>
                </a:lnTo>
                <a:lnTo>
                  <a:pt x="152" y="61"/>
                </a:lnTo>
                <a:lnTo>
                  <a:pt x="150" y="61"/>
                </a:lnTo>
                <a:lnTo>
                  <a:pt x="148" y="61"/>
                </a:lnTo>
                <a:lnTo>
                  <a:pt x="150" y="61"/>
                </a:lnTo>
                <a:lnTo>
                  <a:pt x="148" y="63"/>
                </a:lnTo>
                <a:lnTo>
                  <a:pt x="146" y="63"/>
                </a:lnTo>
                <a:lnTo>
                  <a:pt x="144" y="63"/>
                </a:lnTo>
                <a:lnTo>
                  <a:pt x="142" y="63"/>
                </a:lnTo>
                <a:lnTo>
                  <a:pt x="142" y="65"/>
                </a:lnTo>
                <a:lnTo>
                  <a:pt x="144" y="65"/>
                </a:lnTo>
                <a:lnTo>
                  <a:pt x="146" y="67"/>
                </a:lnTo>
                <a:lnTo>
                  <a:pt x="144" y="67"/>
                </a:lnTo>
                <a:lnTo>
                  <a:pt x="144" y="69"/>
                </a:lnTo>
                <a:lnTo>
                  <a:pt x="142" y="71"/>
                </a:lnTo>
                <a:lnTo>
                  <a:pt x="140" y="71"/>
                </a:lnTo>
                <a:lnTo>
                  <a:pt x="138" y="73"/>
                </a:lnTo>
                <a:lnTo>
                  <a:pt x="140" y="75"/>
                </a:lnTo>
                <a:lnTo>
                  <a:pt x="138" y="75"/>
                </a:lnTo>
                <a:lnTo>
                  <a:pt x="140" y="77"/>
                </a:lnTo>
                <a:lnTo>
                  <a:pt x="142" y="77"/>
                </a:lnTo>
                <a:lnTo>
                  <a:pt x="144" y="79"/>
                </a:lnTo>
                <a:lnTo>
                  <a:pt x="146" y="81"/>
                </a:lnTo>
                <a:lnTo>
                  <a:pt x="144" y="81"/>
                </a:lnTo>
                <a:lnTo>
                  <a:pt x="142" y="83"/>
                </a:lnTo>
                <a:lnTo>
                  <a:pt x="140" y="83"/>
                </a:lnTo>
                <a:lnTo>
                  <a:pt x="138" y="85"/>
                </a:lnTo>
                <a:lnTo>
                  <a:pt x="138" y="87"/>
                </a:lnTo>
                <a:lnTo>
                  <a:pt x="136" y="89"/>
                </a:lnTo>
                <a:lnTo>
                  <a:pt x="136" y="91"/>
                </a:lnTo>
                <a:lnTo>
                  <a:pt x="132" y="93"/>
                </a:lnTo>
                <a:lnTo>
                  <a:pt x="130" y="93"/>
                </a:lnTo>
                <a:lnTo>
                  <a:pt x="130" y="95"/>
                </a:lnTo>
                <a:lnTo>
                  <a:pt x="128" y="93"/>
                </a:lnTo>
                <a:lnTo>
                  <a:pt x="128" y="95"/>
                </a:lnTo>
                <a:lnTo>
                  <a:pt x="126" y="95"/>
                </a:lnTo>
                <a:lnTo>
                  <a:pt x="124" y="97"/>
                </a:lnTo>
                <a:lnTo>
                  <a:pt x="122" y="97"/>
                </a:lnTo>
                <a:lnTo>
                  <a:pt x="122" y="99"/>
                </a:lnTo>
                <a:lnTo>
                  <a:pt x="120" y="99"/>
                </a:lnTo>
                <a:lnTo>
                  <a:pt x="118" y="97"/>
                </a:lnTo>
                <a:lnTo>
                  <a:pt x="118" y="99"/>
                </a:lnTo>
                <a:lnTo>
                  <a:pt x="116" y="99"/>
                </a:lnTo>
                <a:lnTo>
                  <a:pt x="114" y="99"/>
                </a:lnTo>
                <a:lnTo>
                  <a:pt x="114" y="101"/>
                </a:lnTo>
                <a:lnTo>
                  <a:pt x="112" y="101"/>
                </a:lnTo>
                <a:lnTo>
                  <a:pt x="112" y="103"/>
                </a:lnTo>
                <a:lnTo>
                  <a:pt x="110" y="103"/>
                </a:lnTo>
                <a:lnTo>
                  <a:pt x="108" y="103"/>
                </a:lnTo>
                <a:lnTo>
                  <a:pt x="106" y="103"/>
                </a:lnTo>
                <a:lnTo>
                  <a:pt x="104" y="105"/>
                </a:lnTo>
                <a:lnTo>
                  <a:pt x="102" y="107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4" y="109"/>
                </a:lnTo>
                <a:lnTo>
                  <a:pt x="102" y="111"/>
                </a:lnTo>
                <a:lnTo>
                  <a:pt x="100" y="109"/>
                </a:lnTo>
                <a:lnTo>
                  <a:pt x="100" y="111"/>
                </a:lnTo>
                <a:lnTo>
                  <a:pt x="98" y="111"/>
                </a:lnTo>
                <a:lnTo>
                  <a:pt x="100" y="111"/>
                </a:lnTo>
                <a:lnTo>
                  <a:pt x="98" y="111"/>
                </a:lnTo>
                <a:lnTo>
                  <a:pt x="96" y="111"/>
                </a:lnTo>
                <a:lnTo>
                  <a:pt x="96" y="109"/>
                </a:lnTo>
                <a:lnTo>
                  <a:pt x="94" y="107"/>
                </a:lnTo>
                <a:lnTo>
                  <a:pt x="94" y="105"/>
                </a:lnTo>
                <a:lnTo>
                  <a:pt x="94" y="107"/>
                </a:lnTo>
                <a:lnTo>
                  <a:pt x="96" y="109"/>
                </a:lnTo>
                <a:lnTo>
                  <a:pt x="96" y="111"/>
                </a:lnTo>
                <a:lnTo>
                  <a:pt x="96" y="113"/>
                </a:lnTo>
                <a:lnTo>
                  <a:pt x="96" y="115"/>
                </a:lnTo>
                <a:lnTo>
                  <a:pt x="94" y="117"/>
                </a:lnTo>
                <a:lnTo>
                  <a:pt x="92" y="117"/>
                </a:lnTo>
                <a:lnTo>
                  <a:pt x="90" y="117"/>
                </a:lnTo>
                <a:lnTo>
                  <a:pt x="90" y="115"/>
                </a:lnTo>
                <a:lnTo>
                  <a:pt x="88" y="117"/>
                </a:lnTo>
                <a:lnTo>
                  <a:pt x="88" y="119"/>
                </a:lnTo>
                <a:lnTo>
                  <a:pt x="88" y="121"/>
                </a:lnTo>
                <a:lnTo>
                  <a:pt x="90" y="121"/>
                </a:lnTo>
                <a:lnTo>
                  <a:pt x="92" y="121"/>
                </a:lnTo>
                <a:lnTo>
                  <a:pt x="90" y="123"/>
                </a:lnTo>
                <a:lnTo>
                  <a:pt x="90" y="125"/>
                </a:lnTo>
                <a:lnTo>
                  <a:pt x="90" y="127"/>
                </a:lnTo>
                <a:lnTo>
                  <a:pt x="88" y="129"/>
                </a:lnTo>
                <a:lnTo>
                  <a:pt x="90" y="131"/>
                </a:lnTo>
                <a:lnTo>
                  <a:pt x="92" y="131"/>
                </a:lnTo>
                <a:lnTo>
                  <a:pt x="90" y="133"/>
                </a:lnTo>
                <a:lnTo>
                  <a:pt x="90" y="131"/>
                </a:lnTo>
                <a:lnTo>
                  <a:pt x="88" y="131"/>
                </a:lnTo>
                <a:lnTo>
                  <a:pt x="86" y="131"/>
                </a:lnTo>
                <a:lnTo>
                  <a:pt x="88" y="131"/>
                </a:lnTo>
                <a:lnTo>
                  <a:pt x="86" y="133"/>
                </a:lnTo>
                <a:lnTo>
                  <a:pt x="88" y="133"/>
                </a:lnTo>
                <a:lnTo>
                  <a:pt x="86" y="133"/>
                </a:lnTo>
                <a:lnTo>
                  <a:pt x="88" y="135"/>
                </a:lnTo>
                <a:lnTo>
                  <a:pt x="86" y="135"/>
                </a:lnTo>
                <a:lnTo>
                  <a:pt x="88" y="137"/>
                </a:lnTo>
                <a:lnTo>
                  <a:pt x="86" y="137"/>
                </a:lnTo>
                <a:lnTo>
                  <a:pt x="88" y="139"/>
                </a:lnTo>
                <a:lnTo>
                  <a:pt x="86" y="139"/>
                </a:lnTo>
                <a:lnTo>
                  <a:pt x="86" y="141"/>
                </a:lnTo>
                <a:lnTo>
                  <a:pt x="86" y="143"/>
                </a:lnTo>
                <a:lnTo>
                  <a:pt x="86" y="145"/>
                </a:lnTo>
                <a:lnTo>
                  <a:pt x="88" y="147"/>
                </a:lnTo>
                <a:lnTo>
                  <a:pt x="90" y="149"/>
                </a:lnTo>
                <a:lnTo>
                  <a:pt x="88" y="151"/>
                </a:lnTo>
                <a:lnTo>
                  <a:pt x="90" y="151"/>
                </a:lnTo>
                <a:lnTo>
                  <a:pt x="92" y="151"/>
                </a:lnTo>
                <a:lnTo>
                  <a:pt x="94" y="151"/>
                </a:lnTo>
                <a:lnTo>
                  <a:pt x="94" y="153"/>
                </a:lnTo>
                <a:lnTo>
                  <a:pt x="96" y="153"/>
                </a:lnTo>
                <a:lnTo>
                  <a:pt x="98" y="153"/>
                </a:lnTo>
                <a:lnTo>
                  <a:pt x="100" y="153"/>
                </a:lnTo>
                <a:lnTo>
                  <a:pt x="102" y="157"/>
                </a:lnTo>
                <a:lnTo>
                  <a:pt x="104" y="157"/>
                </a:lnTo>
                <a:lnTo>
                  <a:pt x="106" y="157"/>
                </a:lnTo>
                <a:lnTo>
                  <a:pt x="108" y="159"/>
                </a:lnTo>
                <a:lnTo>
                  <a:pt x="106" y="159"/>
                </a:lnTo>
                <a:lnTo>
                  <a:pt x="108" y="161"/>
                </a:lnTo>
                <a:lnTo>
                  <a:pt x="110" y="161"/>
                </a:lnTo>
                <a:lnTo>
                  <a:pt x="112" y="161"/>
                </a:lnTo>
                <a:lnTo>
                  <a:pt x="112" y="163"/>
                </a:lnTo>
                <a:lnTo>
                  <a:pt x="114" y="165"/>
                </a:lnTo>
                <a:lnTo>
                  <a:pt x="114" y="167"/>
                </a:lnTo>
                <a:lnTo>
                  <a:pt x="114" y="165"/>
                </a:lnTo>
                <a:lnTo>
                  <a:pt x="114" y="167"/>
                </a:lnTo>
                <a:lnTo>
                  <a:pt x="116" y="169"/>
                </a:lnTo>
                <a:lnTo>
                  <a:pt x="114" y="169"/>
                </a:lnTo>
                <a:lnTo>
                  <a:pt x="112" y="169"/>
                </a:lnTo>
                <a:lnTo>
                  <a:pt x="110" y="171"/>
                </a:lnTo>
                <a:lnTo>
                  <a:pt x="108" y="173"/>
                </a:lnTo>
                <a:lnTo>
                  <a:pt x="106" y="175"/>
                </a:lnTo>
                <a:lnTo>
                  <a:pt x="104" y="175"/>
                </a:lnTo>
                <a:lnTo>
                  <a:pt x="106" y="175"/>
                </a:lnTo>
                <a:lnTo>
                  <a:pt x="104" y="175"/>
                </a:lnTo>
                <a:lnTo>
                  <a:pt x="102" y="175"/>
                </a:lnTo>
                <a:lnTo>
                  <a:pt x="102" y="177"/>
                </a:lnTo>
                <a:lnTo>
                  <a:pt x="104" y="177"/>
                </a:lnTo>
                <a:lnTo>
                  <a:pt x="106" y="175"/>
                </a:lnTo>
                <a:lnTo>
                  <a:pt x="108" y="177"/>
                </a:lnTo>
                <a:lnTo>
                  <a:pt x="108" y="175"/>
                </a:lnTo>
                <a:lnTo>
                  <a:pt x="110" y="177"/>
                </a:lnTo>
                <a:lnTo>
                  <a:pt x="108" y="177"/>
                </a:lnTo>
                <a:lnTo>
                  <a:pt x="110" y="179"/>
                </a:lnTo>
                <a:lnTo>
                  <a:pt x="108" y="179"/>
                </a:lnTo>
                <a:lnTo>
                  <a:pt x="108" y="177"/>
                </a:lnTo>
                <a:lnTo>
                  <a:pt x="106" y="177"/>
                </a:lnTo>
                <a:lnTo>
                  <a:pt x="106" y="179"/>
                </a:lnTo>
                <a:lnTo>
                  <a:pt x="108" y="179"/>
                </a:lnTo>
                <a:lnTo>
                  <a:pt x="106" y="181"/>
                </a:lnTo>
                <a:lnTo>
                  <a:pt x="104" y="181"/>
                </a:lnTo>
                <a:lnTo>
                  <a:pt x="102" y="181"/>
                </a:lnTo>
                <a:lnTo>
                  <a:pt x="100" y="183"/>
                </a:lnTo>
                <a:lnTo>
                  <a:pt x="100" y="185"/>
                </a:lnTo>
                <a:lnTo>
                  <a:pt x="98" y="185"/>
                </a:lnTo>
                <a:lnTo>
                  <a:pt x="98" y="183"/>
                </a:lnTo>
                <a:lnTo>
                  <a:pt x="98" y="181"/>
                </a:lnTo>
                <a:lnTo>
                  <a:pt x="96" y="181"/>
                </a:lnTo>
                <a:lnTo>
                  <a:pt x="96" y="183"/>
                </a:lnTo>
                <a:lnTo>
                  <a:pt x="96" y="185"/>
                </a:lnTo>
                <a:lnTo>
                  <a:pt x="96" y="183"/>
                </a:lnTo>
                <a:lnTo>
                  <a:pt x="96" y="185"/>
                </a:lnTo>
                <a:lnTo>
                  <a:pt x="94" y="185"/>
                </a:lnTo>
                <a:lnTo>
                  <a:pt x="94" y="187"/>
                </a:lnTo>
                <a:lnTo>
                  <a:pt x="92" y="187"/>
                </a:lnTo>
                <a:lnTo>
                  <a:pt x="90" y="189"/>
                </a:lnTo>
                <a:lnTo>
                  <a:pt x="88" y="187"/>
                </a:lnTo>
                <a:lnTo>
                  <a:pt x="90" y="189"/>
                </a:lnTo>
                <a:lnTo>
                  <a:pt x="88" y="191"/>
                </a:lnTo>
                <a:lnTo>
                  <a:pt x="86" y="191"/>
                </a:lnTo>
                <a:lnTo>
                  <a:pt x="84" y="191"/>
                </a:lnTo>
                <a:lnTo>
                  <a:pt x="82" y="189"/>
                </a:lnTo>
                <a:lnTo>
                  <a:pt x="80" y="189"/>
                </a:lnTo>
                <a:lnTo>
                  <a:pt x="78" y="189"/>
                </a:lnTo>
                <a:lnTo>
                  <a:pt x="76" y="191"/>
                </a:lnTo>
                <a:lnTo>
                  <a:pt x="78" y="191"/>
                </a:lnTo>
                <a:lnTo>
                  <a:pt x="80" y="191"/>
                </a:lnTo>
                <a:lnTo>
                  <a:pt x="82" y="191"/>
                </a:lnTo>
                <a:lnTo>
                  <a:pt x="84" y="191"/>
                </a:lnTo>
                <a:lnTo>
                  <a:pt x="86" y="193"/>
                </a:lnTo>
                <a:lnTo>
                  <a:pt x="84" y="193"/>
                </a:lnTo>
                <a:lnTo>
                  <a:pt x="82" y="193"/>
                </a:lnTo>
                <a:lnTo>
                  <a:pt x="80" y="193"/>
                </a:lnTo>
                <a:lnTo>
                  <a:pt x="78" y="193"/>
                </a:lnTo>
                <a:lnTo>
                  <a:pt x="80" y="193"/>
                </a:lnTo>
                <a:lnTo>
                  <a:pt x="82" y="195"/>
                </a:lnTo>
                <a:lnTo>
                  <a:pt x="84" y="197"/>
                </a:lnTo>
                <a:lnTo>
                  <a:pt x="84" y="199"/>
                </a:lnTo>
                <a:lnTo>
                  <a:pt x="84" y="201"/>
                </a:lnTo>
                <a:lnTo>
                  <a:pt x="82" y="203"/>
                </a:lnTo>
                <a:lnTo>
                  <a:pt x="84" y="203"/>
                </a:lnTo>
                <a:lnTo>
                  <a:pt x="84" y="205"/>
                </a:lnTo>
                <a:lnTo>
                  <a:pt x="82" y="203"/>
                </a:lnTo>
                <a:lnTo>
                  <a:pt x="80" y="203"/>
                </a:lnTo>
                <a:lnTo>
                  <a:pt x="80" y="205"/>
                </a:lnTo>
                <a:lnTo>
                  <a:pt x="82" y="207"/>
                </a:lnTo>
                <a:lnTo>
                  <a:pt x="84" y="209"/>
                </a:lnTo>
                <a:lnTo>
                  <a:pt x="82" y="209"/>
                </a:lnTo>
                <a:lnTo>
                  <a:pt x="82" y="211"/>
                </a:lnTo>
                <a:lnTo>
                  <a:pt x="84" y="211"/>
                </a:lnTo>
                <a:lnTo>
                  <a:pt x="82" y="213"/>
                </a:lnTo>
                <a:lnTo>
                  <a:pt x="82" y="215"/>
                </a:lnTo>
                <a:lnTo>
                  <a:pt x="80" y="217"/>
                </a:lnTo>
                <a:lnTo>
                  <a:pt x="80" y="219"/>
                </a:lnTo>
                <a:lnTo>
                  <a:pt x="82" y="219"/>
                </a:lnTo>
                <a:lnTo>
                  <a:pt x="82" y="221"/>
                </a:lnTo>
                <a:lnTo>
                  <a:pt x="80" y="221"/>
                </a:lnTo>
                <a:lnTo>
                  <a:pt x="80" y="223"/>
                </a:lnTo>
                <a:lnTo>
                  <a:pt x="80" y="225"/>
                </a:lnTo>
                <a:lnTo>
                  <a:pt x="80" y="227"/>
                </a:lnTo>
                <a:lnTo>
                  <a:pt x="78" y="229"/>
                </a:lnTo>
                <a:lnTo>
                  <a:pt x="78" y="231"/>
                </a:lnTo>
                <a:lnTo>
                  <a:pt x="76" y="231"/>
                </a:lnTo>
                <a:lnTo>
                  <a:pt x="76" y="233"/>
                </a:lnTo>
                <a:lnTo>
                  <a:pt x="74" y="235"/>
                </a:lnTo>
                <a:lnTo>
                  <a:pt x="74" y="237"/>
                </a:lnTo>
                <a:lnTo>
                  <a:pt x="72" y="237"/>
                </a:lnTo>
                <a:lnTo>
                  <a:pt x="70" y="237"/>
                </a:lnTo>
                <a:lnTo>
                  <a:pt x="68" y="237"/>
                </a:lnTo>
                <a:lnTo>
                  <a:pt x="66" y="237"/>
                </a:lnTo>
                <a:lnTo>
                  <a:pt x="64" y="237"/>
                </a:lnTo>
                <a:lnTo>
                  <a:pt x="62" y="237"/>
                </a:lnTo>
                <a:lnTo>
                  <a:pt x="60" y="237"/>
                </a:lnTo>
                <a:lnTo>
                  <a:pt x="58" y="237"/>
                </a:lnTo>
                <a:lnTo>
                  <a:pt x="56" y="237"/>
                </a:lnTo>
                <a:lnTo>
                  <a:pt x="54" y="239"/>
                </a:lnTo>
                <a:lnTo>
                  <a:pt x="56" y="241"/>
                </a:lnTo>
                <a:lnTo>
                  <a:pt x="54" y="241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8" y="245"/>
                </a:lnTo>
                <a:lnTo>
                  <a:pt x="48" y="247"/>
                </a:lnTo>
                <a:lnTo>
                  <a:pt x="50" y="249"/>
                </a:lnTo>
                <a:lnTo>
                  <a:pt x="50" y="251"/>
                </a:lnTo>
                <a:lnTo>
                  <a:pt x="48" y="253"/>
                </a:lnTo>
                <a:lnTo>
                  <a:pt x="46" y="253"/>
                </a:lnTo>
                <a:lnTo>
                  <a:pt x="44" y="251"/>
                </a:lnTo>
                <a:lnTo>
                  <a:pt x="42" y="253"/>
                </a:lnTo>
                <a:lnTo>
                  <a:pt x="40" y="253"/>
                </a:lnTo>
                <a:lnTo>
                  <a:pt x="38" y="253"/>
                </a:lnTo>
                <a:lnTo>
                  <a:pt x="36" y="253"/>
                </a:lnTo>
                <a:lnTo>
                  <a:pt x="34" y="253"/>
                </a:lnTo>
                <a:lnTo>
                  <a:pt x="32" y="253"/>
                </a:lnTo>
                <a:lnTo>
                  <a:pt x="30" y="253"/>
                </a:lnTo>
                <a:lnTo>
                  <a:pt x="28" y="253"/>
                </a:lnTo>
                <a:lnTo>
                  <a:pt x="26" y="253"/>
                </a:lnTo>
                <a:lnTo>
                  <a:pt x="28" y="251"/>
                </a:lnTo>
                <a:lnTo>
                  <a:pt x="28" y="249"/>
                </a:lnTo>
                <a:lnTo>
                  <a:pt x="30" y="247"/>
                </a:lnTo>
                <a:lnTo>
                  <a:pt x="28" y="245"/>
                </a:lnTo>
                <a:lnTo>
                  <a:pt x="26" y="243"/>
                </a:lnTo>
                <a:lnTo>
                  <a:pt x="26" y="241"/>
                </a:lnTo>
                <a:lnTo>
                  <a:pt x="24" y="239"/>
                </a:lnTo>
                <a:lnTo>
                  <a:pt x="22" y="239"/>
                </a:lnTo>
                <a:lnTo>
                  <a:pt x="22" y="237"/>
                </a:lnTo>
                <a:lnTo>
                  <a:pt x="22" y="235"/>
                </a:lnTo>
                <a:lnTo>
                  <a:pt x="24" y="235"/>
                </a:lnTo>
                <a:lnTo>
                  <a:pt x="26" y="237"/>
                </a:lnTo>
                <a:lnTo>
                  <a:pt x="26" y="235"/>
                </a:lnTo>
                <a:lnTo>
                  <a:pt x="24" y="233"/>
                </a:lnTo>
                <a:lnTo>
                  <a:pt x="24" y="231"/>
                </a:lnTo>
                <a:lnTo>
                  <a:pt x="26" y="231"/>
                </a:lnTo>
                <a:lnTo>
                  <a:pt x="28" y="229"/>
                </a:lnTo>
                <a:lnTo>
                  <a:pt x="26" y="227"/>
                </a:lnTo>
                <a:lnTo>
                  <a:pt x="24" y="227"/>
                </a:lnTo>
                <a:lnTo>
                  <a:pt x="22" y="227"/>
                </a:lnTo>
                <a:lnTo>
                  <a:pt x="22" y="225"/>
                </a:lnTo>
                <a:lnTo>
                  <a:pt x="20" y="223"/>
                </a:lnTo>
                <a:lnTo>
                  <a:pt x="18" y="221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5"/>
                </a:lnTo>
                <a:lnTo>
                  <a:pt x="14" y="213"/>
                </a:lnTo>
                <a:lnTo>
                  <a:pt x="12" y="213"/>
                </a:lnTo>
                <a:lnTo>
                  <a:pt x="12" y="211"/>
                </a:lnTo>
                <a:lnTo>
                  <a:pt x="12" y="209"/>
                </a:lnTo>
                <a:lnTo>
                  <a:pt x="10" y="207"/>
                </a:lnTo>
                <a:lnTo>
                  <a:pt x="10" y="205"/>
                </a:lnTo>
                <a:lnTo>
                  <a:pt x="8" y="205"/>
                </a:lnTo>
                <a:lnTo>
                  <a:pt x="10" y="203"/>
                </a:lnTo>
                <a:lnTo>
                  <a:pt x="10" y="201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8" y="197"/>
                </a:lnTo>
                <a:lnTo>
                  <a:pt x="6" y="197"/>
                </a:lnTo>
                <a:lnTo>
                  <a:pt x="6" y="195"/>
                </a:lnTo>
                <a:lnTo>
                  <a:pt x="8" y="193"/>
                </a:lnTo>
                <a:lnTo>
                  <a:pt x="6" y="193"/>
                </a:lnTo>
                <a:lnTo>
                  <a:pt x="6" y="195"/>
                </a:lnTo>
                <a:lnTo>
                  <a:pt x="4" y="197"/>
                </a:lnTo>
                <a:lnTo>
                  <a:pt x="4" y="195"/>
                </a:lnTo>
                <a:lnTo>
                  <a:pt x="2" y="195"/>
                </a:lnTo>
                <a:lnTo>
                  <a:pt x="2" y="193"/>
                </a:lnTo>
                <a:lnTo>
                  <a:pt x="2" y="191"/>
                </a:lnTo>
                <a:lnTo>
                  <a:pt x="2" y="189"/>
                </a:lnTo>
                <a:lnTo>
                  <a:pt x="2" y="187"/>
                </a:lnTo>
                <a:lnTo>
                  <a:pt x="0" y="185"/>
                </a:lnTo>
                <a:lnTo>
                  <a:pt x="0" y="183"/>
                </a:lnTo>
                <a:lnTo>
                  <a:pt x="2" y="18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2" name="Freeform 2436">
            <a:extLst>
              <a:ext uri="{FF2B5EF4-FFF2-40B4-BE49-F238E27FC236}">
                <a16:creationId xmlns:a16="http://schemas.microsoft.com/office/drawing/2014/main" id="{0DC184B4-4477-40A2-9EEF-A04C904BF06E}"/>
              </a:ext>
            </a:extLst>
          </p:cNvPr>
          <p:cNvSpPr>
            <a:spLocks/>
          </p:cNvSpPr>
          <p:nvPr/>
        </p:nvSpPr>
        <p:spPr bwMode="auto">
          <a:xfrm>
            <a:off x="4527553" y="1727201"/>
            <a:ext cx="282575" cy="401639"/>
          </a:xfrm>
          <a:custGeom>
            <a:avLst/>
            <a:gdLst>
              <a:gd name="T0" fmla="*/ 20161250 w 178"/>
              <a:gd name="T1" fmla="*/ 451109324 h 253"/>
              <a:gd name="T2" fmla="*/ 25201563 w 178"/>
              <a:gd name="T3" fmla="*/ 425907730 h 253"/>
              <a:gd name="T4" fmla="*/ 50403125 w 178"/>
              <a:gd name="T5" fmla="*/ 405746455 h 253"/>
              <a:gd name="T6" fmla="*/ 40322500 w 178"/>
              <a:gd name="T7" fmla="*/ 365423905 h 253"/>
              <a:gd name="T8" fmla="*/ 50403125 w 178"/>
              <a:gd name="T9" fmla="*/ 340222311 h 253"/>
              <a:gd name="T10" fmla="*/ 40322500 w 178"/>
              <a:gd name="T11" fmla="*/ 299899761 h 253"/>
              <a:gd name="T12" fmla="*/ 30241875 w 178"/>
              <a:gd name="T13" fmla="*/ 259577211 h 253"/>
              <a:gd name="T14" fmla="*/ 55443438 w 178"/>
              <a:gd name="T15" fmla="*/ 224294979 h 253"/>
              <a:gd name="T16" fmla="*/ 105846563 w 178"/>
              <a:gd name="T17" fmla="*/ 214214342 h 253"/>
              <a:gd name="T18" fmla="*/ 110886875 w 178"/>
              <a:gd name="T19" fmla="*/ 173891791 h 253"/>
              <a:gd name="T20" fmla="*/ 115927188 w 178"/>
              <a:gd name="T21" fmla="*/ 123488604 h 253"/>
              <a:gd name="T22" fmla="*/ 156249688 w 178"/>
              <a:gd name="T23" fmla="*/ 98287010 h 253"/>
              <a:gd name="T24" fmla="*/ 181451250 w 178"/>
              <a:gd name="T25" fmla="*/ 57964460 h 253"/>
              <a:gd name="T26" fmla="*/ 221773750 w 178"/>
              <a:gd name="T27" fmla="*/ 45362869 h 253"/>
              <a:gd name="T28" fmla="*/ 262096250 w 178"/>
              <a:gd name="T29" fmla="*/ 20161275 h 253"/>
              <a:gd name="T30" fmla="*/ 307459063 w 178"/>
              <a:gd name="T31" fmla="*/ 10080638 h 253"/>
              <a:gd name="T32" fmla="*/ 327620313 w 178"/>
              <a:gd name="T33" fmla="*/ 5040319 h 253"/>
              <a:gd name="T34" fmla="*/ 372983125 w 178"/>
              <a:gd name="T35" fmla="*/ 20161275 h 253"/>
              <a:gd name="T36" fmla="*/ 408265313 w 178"/>
              <a:gd name="T37" fmla="*/ 35282231 h 253"/>
              <a:gd name="T38" fmla="*/ 418345938 w 178"/>
              <a:gd name="T39" fmla="*/ 68045097 h 253"/>
              <a:gd name="T40" fmla="*/ 438507188 w 178"/>
              <a:gd name="T41" fmla="*/ 93246691 h 253"/>
              <a:gd name="T42" fmla="*/ 448587813 w 178"/>
              <a:gd name="T43" fmla="*/ 133569241 h 253"/>
              <a:gd name="T44" fmla="*/ 423386250 w 178"/>
              <a:gd name="T45" fmla="*/ 143649879 h 253"/>
              <a:gd name="T46" fmla="*/ 393144375 w 178"/>
              <a:gd name="T47" fmla="*/ 138609560 h 253"/>
              <a:gd name="T48" fmla="*/ 383063750 w 178"/>
              <a:gd name="T49" fmla="*/ 153730516 h 253"/>
              <a:gd name="T50" fmla="*/ 362902500 w 178"/>
              <a:gd name="T51" fmla="*/ 163811154 h 253"/>
              <a:gd name="T52" fmla="*/ 352821875 w 178"/>
              <a:gd name="T53" fmla="*/ 189012748 h 253"/>
              <a:gd name="T54" fmla="*/ 357862188 w 178"/>
              <a:gd name="T55" fmla="*/ 209174023 h 253"/>
              <a:gd name="T56" fmla="*/ 322580000 w 178"/>
              <a:gd name="T57" fmla="*/ 234375617 h 253"/>
              <a:gd name="T58" fmla="*/ 292338125 w 178"/>
              <a:gd name="T59" fmla="*/ 249496573 h 253"/>
              <a:gd name="T60" fmla="*/ 262096250 w 178"/>
              <a:gd name="T61" fmla="*/ 264617529 h 253"/>
              <a:gd name="T62" fmla="*/ 246975313 w 178"/>
              <a:gd name="T63" fmla="*/ 279738486 h 253"/>
              <a:gd name="T64" fmla="*/ 241935000 w 178"/>
              <a:gd name="T65" fmla="*/ 274698167 h 253"/>
              <a:gd name="T66" fmla="*/ 226814063 w 178"/>
              <a:gd name="T67" fmla="*/ 289819123 h 253"/>
              <a:gd name="T68" fmla="*/ 226814063 w 178"/>
              <a:gd name="T69" fmla="*/ 315020717 h 253"/>
              <a:gd name="T70" fmla="*/ 221773750 w 178"/>
              <a:gd name="T71" fmla="*/ 330141673 h 253"/>
              <a:gd name="T72" fmla="*/ 221773750 w 178"/>
              <a:gd name="T73" fmla="*/ 350302949 h 253"/>
              <a:gd name="T74" fmla="*/ 226814063 w 178"/>
              <a:gd name="T75" fmla="*/ 380544861 h 253"/>
              <a:gd name="T76" fmla="*/ 257055938 w 178"/>
              <a:gd name="T77" fmla="*/ 395665818 h 253"/>
              <a:gd name="T78" fmla="*/ 282257500 w 178"/>
              <a:gd name="T79" fmla="*/ 410786774 h 253"/>
              <a:gd name="T80" fmla="*/ 282257500 w 178"/>
              <a:gd name="T81" fmla="*/ 425907730 h 253"/>
              <a:gd name="T82" fmla="*/ 257055938 w 178"/>
              <a:gd name="T83" fmla="*/ 446069005 h 253"/>
              <a:gd name="T84" fmla="*/ 272176875 w 178"/>
              <a:gd name="T85" fmla="*/ 451109324 h 253"/>
              <a:gd name="T86" fmla="*/ 252015625 w 178"/>
              <a:gd name="T87" fmla="*/ 461189962 h 253"/>
              <a:gd name="T88" fmla="*/ 241935000 w 178"/>
              <a:gd name="T89" fmla="*/ 461189962 h 253"/>
              <a:gd name="T90" fmla="*/ 216733438 w 178"/>
              <a:gd name="T91" fmla="*/ 481351237 h 253"/>
              <a:gd name="T92" fmla="*/ 211693125 w 178"/>
              <a:gd name="T93" fmla="*/ 481351237 h 253"/>
              <a:gd name="T94" fmla="*/ 211693125 w 178"/>
              <a:gd name="T95" fmla="*/ 496472193 h 253"/>
              <a:gd name="T96" fmla="*/ 201612500 w 178"/>
              <a:gd name="T97" fmla="*/ 511593149 h 253"/>
              <a:gd name="T98" fmla="*/ 206652813 w 178"/>
              <a:gd name="T99" fmla="*/ 541835062 h 253"/>
              <a:gd name="T100" fmla="*/ 201612500 w 178"/>
              <a:gd name="T101" fmla="*/ 567036656 h 253"/>
              <a:gd name="T102" fmla="*/ 181451250 w 178"/>
              <a:gd name="T103" fmla="*/ 597278569 h 253"/>
              <a:gd name="T104" fmla="*/ 141128750 w 178"/>
              <a:gd name="T105" fmla="*/ 597278569 h 253"/>
              <a:gd name="T106" fmla="*/ 120967500 w 178"/>
              <a:gd name="T107" fmla="*/ 622480162 h 253"/>
              <a:gd name="T108" fmla="*/ 100806250 w 178"/>
              <a:gd name="T109" fmla="*/ 637601119 h 253"/>
              <a:gd name="T110" fmla="*/ 70564375 w 178"/>
              <a:gd name="T111" fmla="*/ 632560800 h 253"/>
              <a:gd name="T112" fmla="*/ 55443438 w 178"/>
              <a:gd name="T113" fmla="*/ 597278569 h 253"/>
              <a:gd name="T114" fmla="*/ 70564375 w 178"/>
              <a:gd name="T115" fmla="*/ 577117293 h 253"/>
              <a:gd name="T116" fmla="*/ 40322500 w 178"/>
              <a:gd name="T117" fmla="*/ 556956018 h 253"/>
              <a:gd name="T118" fmla="*/ 25201563 w 178"/>
              <a:gd name="T119" fmla="*/ 521673787 h 253"/>
              <a:gd name="T120" fmla="*/ 25201563 w 178"/>
              <a:gd name="T121" fmla="*/ 491431874 h 253"/>
              <a:gd name="T122" fmla="*/ 10080625 w 178"/>
              <a:gd name="T123" fmla="*/ 491431874 h 253"/>
              <a:gd name="T124" fmla="*/ 5040313 w 178"/>
              <a:gd name="T125" fmla="*/ 456149643 h 2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8" h="253">
                <a:moveTo>
                  <a:pt x="2" y="181"/>
                </a:moveTo>
                <a:lnTo>
                  <a:pt x="2" y="181"/>
                </a:lnTo>
                <a:lnTo>
                  <a:pt x="4" y="181"/>
                </a:lnTo>
                <a:lnTo>
                  <a:pt x="4" y="183"/>
                </a:lnTo>
                <a:lnTo>
                  <a:pt x="6" y="185"/>
                </a:lnTo>
                <a:lnTo>
                  <a:pt x="8" y="185"/>
                </a:lnTo>
                <a:lnTo>
                  <a:pt x="8" y="183"/>
                </a:lnTo>
                <a:lnTo>
                  <a:pt x="8" y="181"/>
                </a:lnTo>
                <a:lnTo>
                  <a:pt x="8" y="179"/>
                </a:lnTo>
                <a:lnTo>
                  <a:pt x="10" y="179"/>
                </a:lnTo>
                <a:lnTo>
                  <a:pt x="10" y="177"/>
                </a:lnTo>
                <a:lnTo>
                  <a:pt x="10" y="175"/>
                </a:lnTo>
                <a:lnTo>
                  <a:pt x="8" y="173"/>
                </a:lnTo>
                <a:lnTo>
                  <a:pt x="8" y="171"/>
                </a:lnTo>
                <a:lnTo>
                  <a:pt x="10" y="169"/>
                </a:lnTo>
                <a:lnTo>
                  <a:pt x="10" y="167"/>
                </a:lnTo>
                <a:lnTo>
                  <a:pt x="10" y="165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8" y="163"/>
                </a:lnTo>
                <a:lnTo>
                  <a:pt x="20" y="161"/>
                </a:lnTo>
                <a:lnTo>
                  <a:pt x="20" y="159"/>
                </a:lnTo>
                <a:lnTo>
                  <a:pt x="20" y="157"/>
                </a:lnTo>
                <a:lnTo>
                  <a:pt x="20" y="155"/>
                </a:lnTo>
                <a:lnTo>
                  <a:pt x="20" y="153"/>
                </a:lnTo>
                <a:lnTo>
                  <a:pt x="20" y="151"/>
                </a:lnTo>
                <a:lnTo>
                  <a:pt x="18" y="149"/>
                </a:lnTo>
                <a:lnTo>
                  <a:pt x="16" y="149"/>
                </a:lnTo>
                <a:lnTo>
                  <a:pt x="16" y="147"/>
                </a:lnTo>
                <a:lnTo>
                  <a:pt x="16" y="145"/>
                </a:lnTo>
                <a:lnTo>
                  <a:pt x="18" y="143"/>
                </a:lnTo>
                <a:lnTo>
                  <a:pt x="20" y="143"/>
                </a:lnTo>
                <a:lnTo>
                  <a:pt x="22" y="143"/>
                </a:lnTo>
                <a:lnTo>
                  <a:pt x="24" y="141"/>
                </a:lnTo>
                <a:lnTo>
                  <a:pt x="24" y="139"/>
                </a:lnTo>
                <a:lnTo>
                  <a:pt x="24" y="137"/>
                </a:lnTo>
                <a:lnTo>
                  <a:pt x="22" y="135"/>
                </a:lnTo>
                <a:lnTo>
                  <a:pt x="20" y="135"/>
                </a:lnTo>
                <a:lnTo>
                  <a:pt x="18" y="133"/>
                </a:lnTo>
                <a:lnTo>
                  <a:pt x="16" y="133"/>
                </a:lnTo>
                <a:lnTo>
                  <a:pt x="14" y="131"/>
                </a:lnTo>
                <a:lnTo>
                  <a:pt x="14" y="129"/>
                </a:lnTo>
                <a:lnTo>
                  <a:pt x="16" y="125"/>
                </a:lnTo>
                <a:lnTo>
                  <a:pt x="16" y="123"/>
                </a:lnTo>
                <a:lnTo>
                  <a:pt x="16" y="121"/>
                </a:lnTo>
                <a:lnTo>
                  <a:pt x="16" y="119"/>
                </a:lnTo>
                <a:lnTo>
                  <a:pt x="14" y="117"/>
                </a:lnTo>
                <a:lnTo>
                  <a:pt x="14" y="115"/>
                </a:lnTo>
                <a:lnTo>
                  <a:pt x="14" y="111"/>
                </a:lnTo>
                <a:lnTo>
                  <a:pt x="12" y="109"/>
                </a:lnTo>
                <a:lnTo>
                  <a:pt x="14" y="107"/>
                </a:lnTo>
                <a:lnTo>
                  <a:pt x="14" y="105"/>
                </a:lnTo>
                <a:lnTo>
                  <a:pt x="12" y="103"/>
                </a:lnTo>
                <a:lnTo>
                  <a:pt x="12" y="101"/>
                </a:lnTo>
                <a:lnTo>
                  <a:pt x="14" y="97"/>
                </a:lnTo>
                <a:lnTo>
                  <a:pt x="16" y="95"/>
                </a:lnTo>
                <a:lnTo>
                  <a:pt x="16" y="93"/>
                </a:lnTo>
                <a:lnTo>
                  <a:pt x="18" y="93"/>
                </a:lnTo>
                <a:lnTo>
                  <a:pt x="20" y="91"/>
                </a:lnTo>
                <a:lnTo>
                  <a:pt x="22" y="89"/>
                </a:lnTo>
                <a:lnTo>
                  <a:pt x="24" y="87"/>
                </a:lnTo>
                <a:lnTo>
                  <a:pt x="26" y="87"/>
                </a:lnTo>
                <a:lnTo>
                  <a:pt x="28" y="87"/>
                </a:lnTo>
                <a:lnTo>
                  <a:pt x="32" y="87"/>
                </a:lnTo>
                <a:lnTo>
                  <a:pt x="34" y="87"/>
                </a:lnTo>
                <a:lnTo>
                  <a:pt x="40" y="87"/>
                </a:lnTo>
                <a:lnTo>
                  <a:pt x="42" y="85"/>
                </a:lnTo>
                <a:lnTo>
                  <a:pt x="40" y="81"/>
                </a:lnTo>
                <a:lnTo>
                  <a:pt x="38" y="79"/>
                </a:lnTo>
                <a:lnTo>
                  <a:pt x="36" y="79"/>
                </a:lnTo>
                <a:lnTo>
                  <a:pt x="34" y="77"/>
                </a:lnTo>
                <a:lnTo>
                  <a:pt x="36" y="75"/>
                </a:lnTo>
                <a:lnTo>
                  <a:pt x="40" y="73"/>
                </a:lnTo>
                <a:lnTo>
                  <a:pt x="42" y="69"/>
                </a:lnTo>
                <a:lnTo>
                  <a:pt x="44" y="69"/>
                </a:lnTo>
                <a:lnTo>
                  <a:pt x="44" y="65"/>
                </a:lnTo>
                <a:lnTo>
                  <a:pt x="46" y="65"/>
                </a:lnTo>
                <a:lnTo>
                  <a:pt x="46" y="61"/>
                </a:lnTo>
                <a:lnTo>
                  <a:pt x="46" y="59"/>
                </a:lnTo>
                <a:lnTo>
                  <a:pt x="48" y="55"/>
                </a:lnTo>
                <a:lnTo>
                  <a:pt x="46" y="53"/>
                </a:lnTo>
                <a:lnTo>
                  <a:pt x="46" y="51"/>
                </a:lnTo>
                <a:lnTo>
                  <a:pt x="46" y="49"/>
                </a:lnTo>
                <a:lnTo>
                  <a:pt x="48" y="49"/>
                </a:lnTo>
                <a:lnTo>
                  <a:pt x="52" y="49"/>
                </a:lnTo>
                <a:lnTo>
                  <a:pt x="56" y="49"/>
                </a:lnTo>
                <a:lnTo>
                  <a:pt x="58" y="47"/>
                </a:lnTo>
                <a:lnTo>
                  <a:pt x="58" y="45"/>
                </a:lnTo>
                <a:lnTo>
                  <a:pt x="58" y="43"/>
                </a:lnTo>
                <a:lnTo>
                  <a:pt x="60" y="41"/>
                </a:lnTo>
                <a:lnTo>
                  <a:pt x="62" y="39"/>
                </a:lnTo>
                <a:lnTo>
                  <a:pt x="64" y="39"/>
                </a:lnTo>
                <a:lnTo>
                  <a:pt x="66" y="35"/>
                </a:lnTo>
                <a:lnTo>
                  <a:pt x="68" y="35"/>
                </a:lnTo>
                <a:lnTo>
                  <a:pt x="70" y="33"/>
                </a:lnTo>
                <a:lnTo>
                  <a:pt x="70" y="31"/>
                </a:lnTo>
                <a:lnTo>
                  <a:pt x="68" y="29"/>
                </a:lnTo>
                <a:lnTo>
                  <a:pt x="66" y="27"/>
                </a:lnTo>
                <a:lnTo>
                  <a:pt x="70" y="25"/>
                </a:lnTo>
                <a:lnTo>
                  <a:pt x="72" y="23"/>
                </a:lnTo>
                <a:lnTo>
                  <a:pt x="72" y="22"/>
                </a:lnTo>
                <a:lnTo>
                  <a:pt x="74" y="20"/>
                </a:lnTo>
                <a:lnTo>
                  <a:pt x="78" y="18"/>
                </a:lnTo>
                <a:lnTo>
                  <a:pt x="80" y="16"/>
                </a:lnTo>
                <a:lnTo>
                  <a:pt x="84" y="16"/>
                </a:lnTo>
                <a:lnTo>
                  <a:pt x="86" y="16"/>
                </a:lnTo>
                <a:lnTo>
                  <a:pt x="88" y="18"/>
                </a:lnTo>
                <a:lnTo>
                  <a:pt x="90" y="18"/>
                </a:lnTo>
                <a:lnTo>
                  <a:pt x="94" y="14"/>
                </a:lnTo>
                <a:lnTo>
                  <a:pt x="92" y="10"/>
                </a:lnTo>
                <a:lnTo>
                  <a:pt x="92" y="8"/>
                </a:lnTo>
                <a:lnTo>
                  <a:pt x="96" y="8"/>
                </a:lnTo>
                <a:lnTo>
                  <a:pt x="100" y="8"/>
                </a:lnTo>
                <a:lnTo>
                  <a:pt x="104" y="8"/>
                </a:lnTo>
                <a:lnTo>
                  <a:pt x="110" y="10"/>
                </a:lnTo>
                <a:lnTo>
                  <a:pt x="116" y="12"/>
                </a:lnTo>
                <a:lnTo>
                  <a:pt x="118" y="10"/>
                </a:lnTo>
                <a:lnTo>
                  <a:pt x="120" y="8"/>
                </a:lnTo>
                <a:lnTo>
                  <a:pt x="118" y="8"/>
                </a:lnTo>
                <a:lnTo>
                  <a:pt x="116" y="8"/>
                </a:lnTo>
                <a:lnTo>
                  <a:pt x="120" y="6"/>
                </a:lnTo>
                <a:lnTo>
                  <a:pt x="122" y="4"/>
                </a:lnTo>
                <a:lnTo>
                  <a:pt x="120" y="2"/>
                </a:lnTo>
                <a:lnTo>
                  <a:pt x="118" y="0"/>
                </a:lnTo>
                <a:lnTo>
                  <a:pt x="120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30" y="2"/>
                </a:lnTo>
                <a:lnTo>
                  <a:pt x="132" y="2"/>
                </a:lnTo>
                <a:lnTo>
                  <a:pt x="134" y="4"/>
                </a:lnTo>
                <a:lnTo>
                  <a:pt x="136" y="4"/>
                </a:lnTo>
                <a:lnTo>
                  <a:pt x="138" y="6"/>
                </a:lnTo>
                <a:lnTo>
                  <a:pt x="140" y="6"/>
                </a:lnTo>
                <a:lnTo>
                  <a:pt x="142" y="8"/>
                </a:lnTo>
                <a:lnTo>
                  <a:pt x="144" y="8"/>
                </a:lnTo>
                <a:lnTo>
                  <a:pt x="146" y="8"/>
                </a:lnTo>
                <a:lnTo>
                  <a:pt x="148" y="8"/>
                </a:lnTo>
                <a:lnTo>
                  <a:pt x="148" y="10"/>
                </a:lnTo>
                <a:lnTo>
                  <a:pt x="150" y="10"/>
                </a:lnTo>
                <a:lnTo>
                  <a:pt x="152" y="10"/>
                </a:lnTo>
                <a:lnTo>
                  <a:pt x="154" y="10"/>
                </a:lnTo>
                <a:lnTo>
                  <a:pt x="156" y="10"/>
                </a:lnTo>
                <a:lnTo>
                  <a:pt x="158" y="12"/>
                </a:lnTo>
                <a:lnTo>
                  <a:pt x="160" y="14"/>
                </a:lnTo>
                <a:lnTo>
                  <a:pt x="162" y="14"/>
                </a:lnTo>
                <a:lnTo>
                  <a:pt x="164" y="16"/>
                </a:lnTo>
                <a:lnTo>
                  <a:pt x="166" y="18"/>
                </a:lnTo>
                <a:lnTo>
                  <a:pt x="168" y="18"/>
                </a:lnTo>
                <a:lnTo>
                  <a:pt x="166" y="20"/>
                </a:lnTo>
                <a:lnTo>
                  <a:pt x="166" y="22"/>
                </a:lnTo>
                <a:lnTo>
                  <a:pt x="166" y="23"/>
                </a:lnTo>
                <a:lnTo>
                  <a:pt x="166" y="25"/>
                </a:lnTo>
                <a:lnTo>
                  <a:pt x="166" y="27"/>
                </a:lnTo>
                <a:lnTo>
                  <a:pt x="168" y="27"/>
                </a:lnTo>
                <a:lnTo>
                  <a:pt x="170" y="27"/>
                </a:lnTo>
                <a:lnTo>
                  <a:pt x="170" y="29"/>
                </a:lnTo>
                <a:lnTo>
                  <a:pt x="168" y="29"/>
                </a:lnTo>
                <a:lnTo>
                  <a:pt x="168" y="31"/>
                </a:lnTo>
                <a:lnTo>
                  <a:pt x="170" y="33"/>
                </a:lnTo>
                <a:lnTo>
                  <a:pt x="172" y="35"/>
                </a:lnTo>
                <a:lnTo>
                  <a:pt x="174" y="37"/>
                </a:lnTo>
                <a:lnTo>
                  <a:pt x="174" y="39"/>
                </a:lnTo>
                <a:lnTo>
                  <a:pt x="174" y="41"/>
                </a:lnTo>
                <a:lnTo>
                  <a:pt x="172" y="43"/>
                </a:lnTo>
                <a:lnTo>
                  <a:pt x="170" y="45"/>
                </a:lnTo>
                <a:lnTo>
                  <a:pt x="170" y="47"/>
                </a:lnTo>
                <a:lnTo>
                  <a:pt x="174" y="49"/>
                </a:lnTo>
                <a:lnTo>
                  <a:pt x="176" y="51"/>
                </a:lnTo>
                <a:lnTo>
                  <a:pt x="178" y="53"/>
                </a:lnTo>
                <a:lnTo>
                  <a:pt x="178" y="55"/>
                </a:lnTo>
                <a:lnTo>
                  <a:pt x="176" y="55"/>
                </a:lnTo>
                <a:lnTo>
                  <a:pt x="174" y="57"/>
                </a:lnTo>
                <a:lnTo>
                  <a:pt x="174" y="55"/>
                </a:lnTo>
                <a:lnTo>
                  <a:pt x="172" y="57"/>
                </a:lnTo>
                <a:lnTo>
                  <a:pt x="170" y="55"/>
                </a:lnTo>
                <a:lnTo>
                  <a:pt x="168" y="57"/>
                </a:lnTo>
                <a:lnTo>
                  <a:pt x="166" y="55"/>
                </a:lnTo>
                <a:lnTo>
                  <a:pt x="164" y="55"/>
                </a:lnTo>
                <a:lnTo>
                  <a:pt x="166" y="57"/>
                </a:lnTo>
                <a:lnTo>
                  <a:pt x="162" y="57"/>
                </a:lnTo>
                <a:lnTo>
                  <a:pt x="162" y="55"/>
                </a:lnTo>
                <a:lnTo>
                  <a:pt x="160" y="55"/>
                </a:lnTo>
                <a:lnTo>
                  <a:pt x="158" y="57"/>
                </a:lnTo>
                <a:lnTo>
                  <a:pt x="156" y="55"/>
                </a:lnTo>
                <a:lnTo>
                  <a:pt x="154" y="55"/>
                </a:lnTo>
                <a:lnTo>
                  <a:pt x="154" y="57"/>
                </a:lnTo>
                <a:lnTo>
                  <a:pt x="154" y="59"/>
                </a:lnTo>
                <a:lnTo>
                  <a:pt x="156" y="61"/>
                </a:lnTo>
                <a:lnTo>
                  <a:pt x="154" y="61"/>
                </a:lnTo>
                <a:lnTo>
                  <a:pt x="152" y="59"/>
                </a:lnTo>
                <a:lnTo>
                  <a:pt x="150" y="59"/>
                </a:lnTo>
                <a:lnTo>
                  <a:pt x="152" y="61"/>
                </a:lnTo>
                <a:lnTo>
                  <a:pt x="150" y="61"/>
                </a:lnTo>
                <a:lnTo>
                  <a:pt x="148" y="61"/>
                </a:lnTo>
                <a:lnTo>
                  <a:pt x="150" y="61"/>
                </a:lnTo>
                <a:lnTo>
                  <a:pt x="148" y="63"/>
                </a:lnTo>
                <a:lnTo>
                  <a:pt x="146" y="63"/>
                </a:lnTo>
                <a:lnTo>
                  <a:pt x="144" y="63"/>
                </a:lnTo>
                <a:lnTo>
                  <a:pt x="142" y="63"/>
                </a:lnTo>
                <a:lnTo>
                  <a:pt x="142" y="65"/>
                </a:lnTo>
                <a:lnTo>
                  <a:pt x="144" y="65"/>
                </a:lnTo>
                <a:lnTo>
                  <a:pt x="146" y="67"/>
                </a:lnTo>
                <a:lnTo>
                  <a:pt x="144" y="67"/>
                </a:lnTo>
                <a:lnTo>
                  <a:pt x="144" y="69"/>
                </a:lnTo>
                <a:lnTo>
                  <a:pt x="142" y="71"/>
                </a:lnTo>
                <a:lnTo>
                  <a:pt x="140" y="71"/>
                </a:lnTo>
                <a:lnTo>
                  <a:pt x="138" y="73"/>
                </a:lnTo>
                <a:lnTo>
                  <a:pt x="140" y="75"/>
                </a:lnTo>
                <a:lnTo>
                  <a:pt x="138" y="75"/>
                </a:lnTo>
                <a:lnTo>
                  <a:pt x="140" y="77"/>
                </a:lnTo>
                <a:lnTo>
                  <a:pt x="142" y="77"/>
                </a:lnTo>
                <a:lnTo>
                  <a:pt x="144" y="79"/>
                </a:lnTo>
                <a:lnTo>
                  <a:pt x="146" y="81"/>
                </a:lnTo>
                <a:lnTo>
                  <a:pt x="144" y="81"/>
                </a:lnTo>
                <a:lnTo>
                  <a:pt x="142" y="83"/>
                </a:lnTo>
                <a:lnTo>
                  <a:pt x="140" y="83"/>
                </a:lnTo>
                <a:lnTo>
                  <a:pt x="138" y="85"/>
                </a:lnTo>
                <a:lnTo>
                  <a:pt x="138" y="87"/>
                </a:lnTo>
                <a:lnTo>
                  <a:pt x="136" y="89"/>
                </a:lnTo>
                <a:lnTo>
                  <a:pt x="136" y="91"/>
                </a:lnTo>
                <a:lnTo>
                  <a:pt x="132" y="93"/>
                </a:lnTo>
                <a:lnTo>
                  <a:pt x="130" y="93"/>
                </a:lnTo>
                <a:lnTo>
                  <a:pt x="130" y="95"/>
                </a:lnTo>
                <a:lnTo>
                  <a:pt x="128" y="93"/>
                </a:lnTo>
                <a:lnTo>
                  <a:pt x="128" y="95"/>
                </a:lnTo>
                <a:lnTo>
                  <a:pt x="126" y="95"/>
                </a:lnTo>
                <a:lnTo>
                  <a:pt x="124" y="97"/>
                </a:lnTo>
                <a:lnTo>
                  <a:pt x="122" y="97"/>
                </a:lnTo>
                <a:lnTo>
                  <a:pt x="122" y="99"/>
                </a:lnTo>
                <a:lnTo>
                  <a:pt x="120" y="99"/>
                </a:lnTo>
                <a:lnTo>
                  <a:pt x="118" y="97"/>
                </a:lnTo>
                <a:lnTo>
                  <a:pt x="118" y="99"/>
                </a:lnTo>
                <a:lnTo>
                  <a:pt x="116" y="99"/>
                </a:lnTo>
                <a:lnTo>
                  <a:pt x="114" y="99"/>
                </a:lnTo>
                <a:lnTo>
                  <a:pt x="114" y="101"/>
                </a:lnTo>
                <a:lnTo>
                  <a:pt x="112" y="101"/>
                </a:lnTo>
                <a:lnTo>
                  <a:pt x="112" y="103"/>
                </a:lnTo>
                <a:lnTo>
                  <a:pt x="110" y="103"/>
                </a:lnTo>
                <a:lnTo>
                  <a:pt x="108" y="103"/>
                </a:lnTo>
                <a:lnTo>
                  <a:pt x="106" y="103"/>
                </a:lnTo>
                <a:lnTo>
                  <a:pt x="104" y="105"/>
                </a:lnTo>
                <a:lnTo>
                  <a:pt x="102" y="107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4" y="109"/>
                </a:lnTo>
                <a:lnTo>
                  <a:pt x="102" y="111"/>
                </a:lnTo>
                <a:lnTo>
                  <a:pt x="100" y="109"/>
                </a:lnTo>
                <a:lnTo>
                  <a:pt x="100" y="111"/>
                </a:lnTo>
                <a:lnTo>
                  <a:pt x="98" y="111"/>
                </a:lnTo>
                <a:lnTo>
                  <a:pt x="100" y="111"/>
                </a:lnTo>
                <a:lnTo>
                  <a:pt x="98" y="111"/>
                </a:lnTo>
                <a:lnTo>
                  <a:pt x="96" y="111"/>
                </a:lnTo>
                <a:lnTo>
                  <a:pt x="96" y="109"/>
                </a:lnTo>
                <a:lnTo>
                  <a:pt x="94" y="107"/>
                </a:lnTo>
                <a:lnTo>
                  <a:pt x="94" y="105"/>
                </a:lnTo>
                <a:lnTo>
                  <a:pt x="94" y="107"/>
                </a:lnTo>
                <a:lnTo>
                  <a:pt x="96" y="109"/>
                </a:lnTo>
                <a:lnTo>
                  <a:pt x="96" y="111"/>
                </a:lnTo>
                <a:lnTo>
                  <a:pt x="96" y="113"/>
                </a:lnTo>
                <a:lnTo>
                  <a:pt x="96" y="115"/>
                </a:lnTo>
                <a:lnTo>
                  <a:pt x="94" y="117"/>
                </a:lnTo>
                <a:lnTo>
                  <a:pt x="92" y="117"/>
                </a:lnTo>
                <a:lnTo>
                  <a:pt x="90" y="117"/>
                </a:lnTo>
                <a:lnTo>
                  <a:pt x="90" y="115"/>
                </a:lnTo>
                <a:lnTo>
                  <a:pt x="88" y="117"/>
                </a:lnTo>
                <a:lnTo>
                  <a:pt x="88" y="119"/>
                </a:lnTo>
                <a:lnTo>
                  <a:pt x="88" y="121"/>
                </a:lnTo>
                <a:lnTo>
                  <a:pt x="90" y="121"/>
                </a:lnTo>
                <a:lnTo>
                  <a:pt x="92" y="121"/>
                </a:lnTo>
                <a:lnTo>
                  <a:pt x="90" y="123"/>
                </a:lnTo>
                <a:lnTo>
                  <a:pt x="90" y="125"/>
                </a:lnTo>
                <a:lnTo>
                  <a:pt x="90" y="127"/>
                </a:lnTo>
                <a:lnTo>
                  <a:pt x="88" y="129"/>
                </a:lnTo>
                <a:lnTo>
                  <a:pt x="90" y="131"/>
                </a:lnTo>
                <a:lnTo>
                  <a:pt x="92" y="131"/>
                </a:lnTo>
                <a:lnTo>
                  <a:pt x="90" y="133"/>
                </a:lnTo>
                <a:lnTo>
                  <a:pt x="90" y="131"/>
                </a:lnTo>
                <a:lnTo>
                  <a:pt x="88" y="131"/>
                </a:lnTo>
                <a:lnTo>
                  <a:pt x="86" y="131"/>
                </a:lnTo>
                <a:lnTo>
                  <a:pt x="88" y="131"/>
                </a:lnTo>
                <a:lnTo>
                  <a:pt x="86" y="133"/>
                </a:lnTo>
                <a:lnTo>
                  <a:pt x="88" y="133"/>
                </a:lnTo>
                <a:lnTo>
                  <a:pt x="86" y="133"/>
                </a:lnTo>
                <a:lnTo>
                  <a:pt x="88" y="135"/>
                </a:lnTo>
                <a:lnTo>
                  <a:pt x="86" y="135"/>
                </a:lnTo>
                <a:lnTo>
                  <a:pt x="88" y="137"/>
                </a:lnTo>
                <a:lnTo>
                  <a:pt x="86" y="137"/>
                </a:lnTo>
                <a:lnTo>
                  <a:pt x="88" y="139"/>
                </a:lnTo>
                <a:lnTo>
                  <a:pt x="86" y="139"/>
                </a:lnTo>
                <a:lnTo>
                  <a:pt x="86" y="141"/>
                </a:lnTo>
                <a:lnTo>
                  <a:pt x="86" y="143"/>
                </a:lnTo>
                <a:lnTo>
                  <a:pt x="86" y="145"/>
                </a:lnTo>
                <a:lnTo>
                  <a:pt x="88" y="147"/>
                </a:lnTo>
                <a:lnTo>
                  <a:pt x="90" y="149"/>
                </a:lnTo>
                <a:lnTo>
                  <a:pt x="88" y="151"/>
                </a:lnTo>
                <a:lnTo>
                  <a:pt x="90" y="151"/>
                </a:lnTo>
                <a:lnTo>
                  <a:pt x="92" y="151"/>
                </a:lnTo>
                <a:lnTo>
                  <a:pt x="94" y="151"/>
                </a:lnTo>
                <a:lnTo>
                  <a:pt x="94" y="153"/>
                </a:lnTo>
                <a:lnTo>
                  <a:pt x="96" y="153"/>
                </a:lnTo>
                <a:lnTo>
                  <a:pt x="98" y="153"/>
                </a:lnTo>
                <a:lnTo>
                  <a:pt x="100" y="153"/>
                </a:lnTo>
                <a:lnTo>
                  <a:pt x="102" y="157"/>
                </a:lnTo>
                <a:lnTo>
                  <a:pt x="104" y="157"/>
                </a:lnTo>
                <a:lnTo>
                  <a:pt x="106" y="157"/>
                </a:lnTo>
                <a:lnTo>
                  <a:pt x="108" y="159"/>
                </a:lnTo>
                <a:lnTo>
                  <a:pt x="106" y="159"/>
                </a:lnTo>
                <a:lnTo>
                  <a:pt x="108" y="161"/>
                </a:lnTo>
                <a:lnTo>
                  <a:pt x="110" y="161"/>
                </a:lnTo>
                <a:lnTo>
                  <a:pt x="112" y="161"/>
                </a:lnTo>
                <a:lnTo>
                  <a:pt x="112" y="163"/>
                </a:lnTo>
                <a:lnTo>
                  <a:pt x="114" y="165"/>
                </a:lnTo>
                <a:lnTo>
                  <a:pt x="114" y="167"/>
                </a:lnTo>
                <a:lnTo>
                  <a:pt x="114" y="165"/>
                </a:lnTo>
                <a:lnTo>
                  <a:pt x="114" y="167"/>
                </a:lnTo>
                <a:lnTo>
                  <a:pt x="116" y="169"/>
                </a:lnTo>
                <a:lnTo>
                  <a:pt x="114" y="169"/>
                </a:lnTo>
                <a:lnTo>
                  <a:pt x="112" y="169"/>
                </a:lnTo>
                <a:lnTo>
                  <a:pt x="110" y="171"/>
                </a:lnTo>
                <a:lnTo>
                  <a:pt x="108" y="173"/>
                </a:lnTo>
                <a:lnTo>
                  <a:pt x="106" y="175"/>
                </a:lnTo>
                <a:lnTo>
                  <a:pt x="104" y="175"/>
                </a:lnTo>
                <a:lnTo>
                  <a:pt x="106" y="175"/>
                </a:lnTo>
                <a:lnTo>
                  <a:pt x="104" y="175"/>
                </a:lnTo>
                <a:lnTo>
                  <a:pt x="102" y="175"/>
                </a:lnTo>
                <a:lnTo>
                  <a:pt x="102" y="177"/>
                </a:lnTo>
                <a:lnTo>
                  <a:pt x="104" y="177"/>
                </a:lnTo>
                <a:lnTo>
                  <a:pt x="106" y="175"/>
                </a:lnTo>
                <a:lnTo>
                  <a:pt x="108" y="177"/>
                </a:lnTo>
                <a:lnTo>
                  <a:pt x="108" y="175"/>
                </a:lnTo>
                <a:lnTo>
                  <a:pt x="110" y="177"/>
                </a:lnTo>
                <a:lnTo>
                  <a:pt x="108" y="177"/>
                </a:lnTo>
                <a:lnTo>
                  <a:pt x="110" y="179"/>
                </a:lnTo>
                <a:lnTo>
                  <a:pt x="108" y="179"/>
                </a:lnTo>
                <a:lnTo>
                  <a:pt x="108" y="177"/>
                </a:lnTo>
                <a:lnTo>
                  <a:pt x="106" y="177"/>
                </a:lnTo>
                <a:lnTo>
                  <a:pt x="106" y="179"/>
                </a:lnTo>
                <a:lnTo>
                  <a:pt x="108" y="179"/>
                </a:lnTo>
                <a:lnTo>
                  <a:pt x="106" y="181"/>
                </a:lnTo>
                <a:lnTo>
                  <a:pt x="104" y="181"/>
                </a:lnTo>
                <a:lnTo>
                  <a:pt x="102" y="181"/>
                </a:lnTo>
                <a:lnTo>
                  <a:pt x="100" y="183"/>
                </a:lnTo>
                <a:lnTo>
                  <a:pt x="100" y="185"/>
                </a:lnTo>
                <a:lnTo>
                  <a:pt x="98" y="185"/>
                </a:lnTo>
                <a:lnTo>
                  <a:pt x="98" y="183"/>
                </a:lnTo>
                <a:lnTo>
                  <a:pt x="98" y="181"/>
                </a:lnTo>
                <a:lnTo>
                  <a:pt x="96" y="181"/>
                </a:lnTo>
                <a:lnTo>
                  <a:pt x="96" y="183"/>
                </a:lnTo>
                <a:lnTo>
                  <a:pt x="96" y="185"/>
                </a:lnTo>
                <a:lnTo>
                  <a:pt x="96" y="183"/>
                </a:lnTo>
                <a:lnTo>
                  <a:pt x="96" y="185"/>
                </a:lnTo>
                <a:lnTo>
                  <a:pt x="94" y="185"/>
                </a:lnTo>
                <a:lnTo>
                  <a:pt x="94" y="187"/>
                </a:lnTo>
                <a:lnTo>
                  <a:pt x="92" y="187"/>
                </a:lnTo>
                <a:lnTo>
                  <a:pt x="90" y="189"/>
                </a:lnTo>
                <a:lnTo>
                  <a:pt x="88" y="187"/>
                </a:lnTo>
                <a:lnTo>
                  <a:pt x="90" y="189"/>
                </a:lnTo>
                <a:lnTo>
                  <a:pt x="88" y="191"/>
                </a:lnTo>
                <a:lnTo>
                  <a:pt x="86" y="191"/>
                </a:lnTo>
                <a:lnTo>
                  <a:pt x="84" y="191"/>
                </a:lnTo>
                <a:lnTo>
                  <a:pt x="82" y="189"/>
                </a:lnTo>
                <a:lnTo>
                  <a:pt x="80" y="189"/>
                </a:lnTo>
                <a:lnTo>
                  <a:pt x="78" y="189"/>
                </a:lnTo>
                <a:lnTo>
                  <a:pt x="76" y="191"/>
                </a:lnTo>
                <a:lnTo>
                  <a:pt x="78" y="191"/>
                </a:lnTo>
                <a:lnTo>
                  <a:pt x="80" y="191"/>
                </a:lnTo>
                <a:lnTo>
                  <a:pt x="82" y="191"/>
                </a:lnTo>
                <a:lnTo>
                  <a:pt x="84" y="191"/>
                </a:lnTo>
                <a:lnTo>
                  <a:pt x="86" y="193"/>
                </a:lnTo>
                <a:lnTo>
                  <a:pt x="84" y="193"/>
                </a:lnTo>
                <a:lnTo>
                  <a:pt x="82" y="193"/>
                </a:lnTo>
                <a:lnTo>
                  <a:pt x="80" y="193"/>
                </a:lnTo>
                <a:lnTo>
                  <a:pt x="78" y="193"/>
                </a:lnTo>
                <a:lnTo>
                  <a:pt x="80" y="193"/>
                </a:lnTo>
                <a:lnTo>
                  <a:pt x="82" y="195"/>
                </a:lnTo>
                <a:lnTo>
                  <a:pt x="84" y="197"/>
                </a:lnTo>
                <a:lnTo>
                  <a:pt x="84" y="199"/>
                </a:lnTo>
                <a:lnTo>
                  <a:pt x="84" y="201"/>
                </a:lnTo>
                <a:lnTo>
                  <a:pt x="82" y="203"/>
                </a:lnTo>
                <a:lnTo>
                  <a:pt x="84" y="203"/>
                </a:lnTo>
                <a:lnTo>
                  <a:pt x="84" y="205"/>
                </a:lnTo>
                <a:lnTo>
                  <a:pt x="82" y="203"/>
                </a:lnTo>
                <a:lnTo>
                  <a:pt x="80" y="203"/>
                </a:lnTo>
                <a:lnTo>
                  <a:pt x="80" y="205"/>
                </a:lnTo>
                <a:lnTo>
                  <a:pt x="82" y="207"/>
                </a:lnTo>
                <a:lnTo>
                  <a:pt x="84" y="209"/>
                </a:lnTo>
                <a:lnTo>
                  <a:pt x="82" y="209"/>
                </a:lnTo>
                <a:lnTo>
                  <a:pt x="82" y="211"/>
                </a:lnTo>
                <a:lnTo>
                  <a:pt x="84" y="211"/>
                </a:lnTo>
                <a:lnTo>
                  <a:pt x="82" y="213"/>
                </a:lnTo>
                <a:lnTo>
                  <a:pt x="82" y="215"/>
                </a:lnTo>
                <a:lnTo>
                  <a:pt x="80" y="217"/>
                </a:lnTo>
                <a:lnTo>
                  <a:pt x="80" y="219"/>
                </a:lnTo>
                <a:lnTo>
                  <a:pt x="82" y="219"/>
                </a:lnTo>
                <a:lnTo>
                  <a:pt x="82" y="221"/>
                </a:lnTo>
                <a:lnTo>
                  <a:pt x="80" y="221"/>
                </a:lnTo>
                <a:lnTo>
                  <a:pt x="80" y="223"/>
                </a:lnTo>
                <a:lnTo>
                  <a:pt x="80" y="225"/>
                </a:lnTo>
                <a:lnTo>
                  <a:pt x="80" y="227"/>
                </a:lnTo>
                <a:lnTo>
                  <a:pt x="78" y="229"/>
                </a:lnTo>
                <a:lnTo>
                  <a:pt x="78" y="231"/>
                </a:lnTo>
                <a:lnTo>
                  <a:pt x="76" y="231"/>
                </a:lnTo>
                <a:lnTo>
                  <a:pt x="76" y="233"/>
                </a:lnTo>
                <a:lnTo>
                  <a:pt x="74" y="235"/>
                </a:lnTo>
                <a:lnTo>
                  <a:pt x="74" y="237"/>
                </a:lnTo>
                <a:lnTo>
                  <a:pt x="72" y="237"/>
                </a:lnTo>
                <a:lnTo>
                  <a:pt x="70" y="237"/>
                </a:lnTo>
                <a:lnTo>
                  <a:pt x="68" y="237"/>
                </a:lnTo>
                <a:lnTo>
                  <a:pt x="66" y="237"/>
                </a:lnTo>
                <a:lnTo>
                  <a:pt x="64" y="237"/>
                </a:lnTo>
                <a:lnTo>
                  <a:pt x="62" y="237"/>
                </a:lnTo>
                <a:lnTo>
                  <a:pt x="60" y="237"/>
                </a:lnTo>
                <a:lnTo>
                  <a:pt x="58" y="237"/>
                </a:lnTo>
                <a:lnTo>
                  <a:pt x="56" y="237"/>
                </a:lnTo>
                <a:lnTo>
                  <a:pt x="54" y="239"/>
                </a:lnTo>
                <a:lnTo>
                  <a:pt x="56" y="241"/>
                </a:lnTo>
                <a:lnTo>
                  <a:pt x="54" y="241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8" y="245"/>
                </a:lnTo>
                <a:lnTo>
                  <a:pt x="48" y="247"/>
                </a:lnTo>
                <a:lnTo>
                  <a:pt x="50" y="249"/>
                </a:lnTo>
                <a:lnTo>
                  <a:pt x="50" y="251"/>
                </a:lnTo>
                <a:lnTo>
                  <a:pt x="48" y="253"/>
                </a:lnTo>
                <a:lnTo>
                  <a:pt x="46" y="253"/>
                </a:lnTo>
                <a:lnTo>
                  <a:pt x="44" y="251"/>
                </a:lnTo>
                <a:lnTo>
                  <a:pt x="42" y="253"/>
                </a:lnTo>
                <a:lnTo>
                  <a:pt x="40" y="253"/>
                </a:lnTo>
                <a:lnTo>
                  <a:pt x="38" y="253"/>
                </a:lnTo>
                <a:lnTo>
                  <a:pt x="36" y="253"/>
                </a:lnTo>
                <a:lnTo>
                  <a:pt x="34" y="253"/>
                </a:lnTo>
                <a:lnTo>
                  <a:pt x="32" y="253"/>
                </a:lnTo>
                <a:lnTo>
                  <a:pt x="30" y="253"/>
                </a:lnTo>
                <a:lnTo>
                  <a:pt x="28" y="253"/>
                </a:lnTo>
                <a:lnTo>
                  <a:pt x="26" y="253"/>
                </a:lnTo>
                <a:lnTo>
                  <a:pt x="28" y="251"/>
                </a:lnTo>
                <a:lnTo>
                  <a:pt x="28" y="249"/>
                </a:lnTo>
                <a:lnTo>
                  <a:pt x="30" y="247"/>
                </a:lnTo>
                <a:lnTo>
                  <a:pt x="28" y="245"/>
                </a:lnTo>
                <a:lnTo>
                  <a:pt x="26" y="243"/>
                </a:lnTo>
                <a:lnTo>
                  <a:pt x="26" y="241"/>
                </a:lnTo>
                <a:lnTo>
                  <a:pt x="24" y="239"/>
                </a:lnTo>
                <a:lnTo>
                  <a:pt x="22" y="239"/>
                </a:lnTo>
                <a:lnTo>
                  <a:pt x="22" y="237"/>
                </a:lnTo>
                <a:lnTo>
                  <a:pt x="22" y="235"/>
                </a:lnTo>
                <a:lnTo>
                  <a:pt x="24" y="235"/>
                </a:lnTo>
                <a:lnTo>
                  <a:pt x="26" y="237"/>
                </a:lnTo>
                <a:lnTo>
                  <a:pt x="26" y="235"/>
                </a:lnTo>
                <a:lnTo>
                  <a:pt x="24" y="233"/>
                </a:lnTo>
                <a:lnTo>
                  <a:pt x="24" y="231"/>
                </a:lnTo>
                <a:lnTo>
                  <a:pt x="26" y="231"/>
                </a:lnTo>
                <a:lnTo>
                  <a:pt x="28" y="229"/>
                </a:lnTo>
                <a:lnTo>
                  <a:pt x="26" y="227"/>
                </a:lnTo>
                <a:lnTo>
                  <a:pt x="24" y="227"/>
                </a:lnTo>
                <a:lnTo>
                  <a:pt x="22" y="227"/>
                </a:lnTo>
                <a:lnTo>
                  <a:pt x="22" y="225"/>
                </a:lnTo>
                <a:lnTo>
                  <a:pt x="20" y="223"/>
                </a:lnTo>
                <a:lnTo>
                  <a:pt x="18" y="221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5"/>
                </a:lnTo>
                <a:lnTo>
                  <a:pt x="14" y="213"/>
                </a:lnTo>
                <a:lnTo>
                  <a:pt x="12" y="213"/>
                </a:lnTo>
                <a:lnTo>
                  <a:pt x="12" y="211"/>
                </a:lnTo>
                <a:lnTo>
                  <a:pt x="12" y="209"/>
                </a:lnTo>
                <a:lnTo>
                  <a:pt x="10" y="207"/>
                </a:lnTo>
                <a:lnTo>
                  <a:pt x="10" y="205"/>
                </a:lnTo>
                <a:lnTo>
                  <a:pt x="8" y="205"/>
                </a:lnTo>
                <a:lnTo>
                  <a:pt x="10" y="203"/>
                </a:lnTo>
                <a:lnTo>
                  <a:pt x="10" y="201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8" y="197"/>
                </a:lnTo>
                <a:lnTo>
                  <a:pt x="6" y="197"/>
                </a:lnTo>
                <a:lnTo>
                  <a:pt x="6" y="195"/>
                </a:lnTo>
                <a:lnTo>
                  <a:pt x="8" y="193"/>
                </a:lnTo>
                <a:lnTo>
                  <a:pt x="6" y="193"/>
                </a:lnTo>
                <a:lnTo>
                  <a:pt x="6" y="195"/>
                </a:lnTo>
                <a:lnTo>
                  <a:pt x="4" y="197"/>
                </a:lnTo>
                <a:lnTo>
                  <a:pt x="4" y="195"/>
                </a:lnTo>
                <a:lnTo>
                  <a:pt x="2" y="195"/>
                </a:lnTo>
                <a:lnTo>
                  <a:pt x="2" y="193"/>
                </a:lnTo>
                <a:lnTo>
                  <a:pt x="2" y="191"/>
                </a:lnTo>
                <a:lnTo>
                  <a:pt x="2" y="189"/>
                </a:lnTo>
                <a:lnTo>
                  <a:pt x="2" y="187"/>
                </a:lnTo>
                <a:lnTo>
                  <a:pt x="0" y="185"/>
                </a:lnTo>
                <a:lnTo>
                  <a:pt x="0" y="183"/>
                </a:lnTo>
                <a:lnTo>
                  <a:pt x="2" y="18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3" name="Freeform 2437">
            <a:extLst>
              <a:ext uri="{FF2B5EF4-FFF2-40B4-BE49-F238E27FC236}">
                <a16:creationId xmlns:a16="http://schemas.microsoft.com/office/drawing/2014/main" id="{90F41079-2976-4941-AECF-87A074D567B7}"/>
              </a:ext>
            </a:extLst>
          </p:cNvPr>
          <p:cNvSpPr>
            <a:spLocks/>
          </p:cNvSpPr>
          <p:nvPr/>
        </p:nvSpPr>
        <p:spPr bwMode="auto">
          <a:xfrm>
            <a:off x="4454528" y="2074863"/>
            <a:ext cx="66675" cy="69851"/>
          </a:xfrm>
          <a:custGeom>
            <a:avLst/>
            <a:gdLst>
              <a:gd name="T0" fmla="*/ 10080625 w 42"/>
              <a:gd name="T1" fmla="*/ 25201563 h 44"/>
              <a:gd name="T2" fmla="*/ 15120938 w 42"/>
              <a:gd name="T3" fmla="*/ 25201563 h 44"/>
              <a:gd name="T4" fmla="*/ 25201563 w 42"/>
              <a:gd name="T5" fmla="*/ 30241875 h 44"/>
              <a:gd name="T6" fmla="*/ 30241875 w 42"/>
              <a:gd name="T7" fmla="*/ 20161250 h 44"/>
              <a:gd name="T8" fmla="*/ 35282188 w 42"/>
              <a:gd name="T9" fmla="*/ 15120938 h 44"/>
              <a:gd name="T10" fmla="*/ 45362813 w 42"/>
              <a:gd name="T11" fmla="*/ 25201563 h 44"/>
              <a:gd name="T12" fmla="*/ 40322500 w 42"/>
              <a:gd name="T13" fmla="*/ 20161250 h 44"/>
              <a:gd name="T14" fmla="*/ 40322500 w 42"/>
              <a:gd name="T15" fmla="*/ 10080625 h 44"/>
              <a:gd name="T16" fmla="*/ 55443438 w 42"/>
              <a:gd name="T17" fmla="*/ 5040313 h 44"/>
              <a:gd name="T18" fmla="*/ 70564375 w 42"/>
              <a:gd name="T19" fmla="*/ 5040313 h 44"/>
              <a:gd name="T20" fmla="*/ 70564375 w 42"/>
              <a:gd name="T21" fmla="*/ 0 h 44"/>
              <a:gd name="T22" fmla="*/ 80645000 w 42"/>
              <a:gd name="T23" fmla="*/ 10080625 h 44"/>
              <a:gd name="T24" fmla="*/ 75604688 w 42"/>
              <a:gd name="T25" fmla="*/ 20161250 h 44"/>
              <a:gd name="T26" fmla="*/ 65524063 w 42"/>
              <a:gd name="T27" fmla="*/ 25201563 h 44"/>
              <a:gd name="T28" fmla="*/ 75604688 w 42"/>
              <a:gd name="T29" fmla="*/ 20161250 h 44"/>
              <a:gd name="T30" fmla="*/ 80645000 w 42"/>
              <a:gd name="T31" fmla="*/ 20161250 h 44"/>
              <a:gd name="T32" fmla="*/ 80645000 w 42"/>
              <a:gd name="T33" fmla="*/ 25201563 h 44"/>
              <a:gd name="T34" fmla="*/ 85685313 w 42"/>
              <a:gd name="T35" fmla="*/ 25201563 h 44"/>
              <a:gd name="T36" fmla="*/ 100806250 w 42"/>
              <a:gd name="T37" fmla="*/ 30241875 h 44"/>
              <a:gd name="T38" fmla="*/ 105846563 w 42"/>
              <a:gd name="T39" fmla="*/ 35282188 h 44"/>
              <a:gd name="T40" fmla="*/ 95765938 w 42"/>
              <a:gd name="T41" fmla="*/ 45362813 h 44"/>
              <a:gd name="T42" fmla="*/ 85685313 w 42"/>
              <a:gd name="T43" fmla="*/ 45362813 h 44"/>
              <a:gd name="T44" fmla="*/ 80645000 w 42"/>
              <a:gd name="T45" fmla="*/ 45362813 h 44"/>
              <a:gd name="T46" fmla="*/ 80645000 w 42"/>
              <a:gd name="T47" fmla="*/ 55443438 h 44"/>
              <a:gd name="T48" fmla="*/ 70564375 w 42"/>
              <a:gd name="T49" fmla="*/ 60483750 h 44"/>
              <a:gd name="T50" fmla="*/ 75604688 w 42"/>
              <a:gd name="T51" fmla="*/ 70564375 h 44"/>
              <a:gd name="T52" fmla="*/ 65524063 w 42"/>
              <a:gd name="T53" fmla="*/ 70564375 h 44"/>
              <a:gd name="T54" fmla="*/ 55443438 w 42"/>
              <a:gd name="T55" fmla="*/ 70564375 h 44"/>
              <a:gd name="T56" fmla="*/ 60483750 w 42"/>
              <a:gd name="T57" fmla="*/ 75604688 h 44"/>
              <a:gd name="T58" fmla="*/ 55443438 w 42"/>
              <a:gd name="T59" fmla="*/ 80645000 h 44"/>
              <a:gd name="T60" fmla="*/ 60483750 w 42"/>
              <a:gd name="T61" fmla="*/ 90725625 h 44"/>
              <a:gd name="T62" fmla="*/ 50403125 w 42"/>
              <a:gd name="T63" fmla="*/ 100806250 h 44"/>
              <a:gd name="T64" fmla="*/ 60483750 w 42"/>
              <a:gd name="T65" fmla="*/ 105846563 h 44"/>
              <a:gd name="T66" fmla="*/ 55443438 w 42"/>
              <a:gd name="T67" fmla="*/ 110886875 h 44"/>
              <a:gd name="T68" fmla="*/ 50403125 w 42"/>
              <a:gd name="T69" fmla="*/ 110886875 h 44"/>
              <a:gd name="T70" fmla="*/ 45362813 w 42"/>
              <a:gd name="T71" fmla="*/ 110886875 h 44"/>
              <a:gd name="T72" fmla="*/ 40322500 w 42"/>
              <a:gd name="T73" fmla="*/ 110886875 h 44"/>
              <a:gd name="T74" fmla="*/ 30241875 w 42"/>
              <a:gd name="T75" fmla="*/ 110886875 h 44"/>
              <a:gd name="T76" fmla="*/ 20161250 w 42"/>
              <a:gd name="T77" fmla="*/ 105846563 h 44"/>
              <a:gd name="T78" fmla="*/ 15120938 w 42"/>
              <a:gd name="T79" fmla="*/ 100806250 h 44"/>
              <a:gd name="T80" fmla="*/ 20161250 w 42"/>
              <a:gd name="T81" fmla="*/ 90725625 h 44"/>
              <a:gd name="T82" fmla="*/ 15120938 w 42"/>
              <a:gd name="T83" fmla="*/ 80645000 h 44"/>
              <a:gd name="T84" fmla="*/ 10080625 w 42"/>
              <a:gd name="T85" fmla="*/ 75604688 h 44"/>
              <a:gd name="T86" fmla="*/ 0 w 42"/>
              <a:gd name="T87" fmla="*/ 75604688 h 44"/>
              <a:gd name="T88" fmla="*/ 0 w 42"/>
              <a:gd name="T89" fmla="*/ 60483750 h 44"/>
              <a:gd name="T90" fmla="*/ 5040313 w 42"/>
              <a:gd name="T91" fmla="*/ 60483750 h 44"/>
              <a:gd name="T92" fmla="*/ 5040313 w 42"/>
              <a:gd name="T93" fmla="*/ 50403125 h 44"/>
              <a:gd name="T94" fmla="*/ 0 w 42"/>
              <a:gd name="T95" fmla="*/ 50403125 h 44"/>
              <a:gd name="T96" fmla="*/ 0 w 42"/>
              <a:gd name="T97" fmla="*/ 30241875 h 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2" h="44">
                <a:moveTo>
                  <a:pt x="0" y="10"/>
                </a:moveTo>
                <a:lnTo>
                  <a:pt x="2" y="8"/>
                </a:lnTo>
                <a:lnTo>
                  <a:pt x="4" y="10"/>
                </a:lnTo>
                <a:lnTo>
                  <a:pt x="6" y="12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4" y="10"/>
                </a:lnTo>
                <a:lnTo>
                  <a:pt x="18" y="10"/>
                </a:lnTo>
                <a:lnTo>
                  <a:pt x="18" y="12"/>
                </a:lnTo>
                <a:lnTo>
                  <a:pt x="18" y="8"/>
                </a:lnTo>
                <a:lnTo>
                  <a:pt x="16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8" y="2"/>
                </a:lnTo>
                <a:lnTo>
                  <a:pt x="28" y="0"/>
                </a:lnTo>
                <a:lnTo>
                  <a:pt x="30" y="2"/>
                </a:lnTo>
                <a:lnTo>
                  <a:pt x="32" y="2"/>
                </a:lnTo>
                <a:lnTo>
                  <a:pt x="32" y="4"/>
                </a:lnTo>
                <a:lnTo>
                  <a:pt x="32" y="6"/>
                </a:lnTo>
                <a:lnTo>
                  <a:pt x="34" y="8"/>
                </a:lnTo>
                <a:lnTo>
                  <a:pt x="30" y="8"/>
                </a:lnTo>
                <a:lnTo>
                  <a:pt x="28" y="8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10"/>
                </a:lnTo>
                <a:lnTo>
                  <a:pt x="32" y="10"/>
                </a:lnTo>
                <a:lnTo>
                  <a:pt x="32" y="12"/>
                </a:lnTo>
                <a:lnTo>
                  <a:pt x="32" y="10"/>
                </a:lnTo>
                <a:lnTo>
                  <a:pt x="34" y="10"/>
                </a:lnTo>
                <a:lnTo>
                  <a:pt x="36" y="12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2" y="14"/>
                </a:lnTo>
                <a:lnTo>
                  <a:pt x="42" y="16"/>
                </a:lnTo>
                <a:lnTo>
                  <a:pt x="40" y="18"/>
                </a:lnTo>
                <a:lnTo>
                  <a:pt x="38" y="18"/>
                </a:lnTo>
                <a:lnTo>
                  <a:pt x="38" y="20"/>
                </a:lnTo>
                <a:lnTo>
                  <a:pt x="36" y="20"/>
                </a:lnTo>
                <a:lnTo>
                  <a:pt x="34" y="18"/>
                </a:lnTo>
                <a:lnTo>
                  <a:pt x="36" y="16"/>
                </a:lnTo>
                <a:lnTo>
                  <a:pt x="34" y="16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4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8" y="26"/>
                </a:lnTo>
                <a:lnTo>
                  <a:pt x="30" y="28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6" y="30"/>
                </a:lnTo>
                <a:lnTo>
                  <a:pt x="24" y="30"/>
                </a:lnTo>
                <a:lnTo>
                  <a:pt x="22" y="32"/>
                </a:lnTo>
                <a:lnTo>
                  <a:pt x="22" y="34"/>
                </a:lnTo>
                <a:lnTo>
                  <a:pt x="24" y="36"/>
                </a:lnTo>
                <a:lnTo>
                  <a:pt x="22" y="38"/>
                </a:lnTo>
                <a:lnTo>
                  <a:pt x="20" y="38"/>
                </a:lnTo>
                <a:lnTo>
                  <a:pt x="20" y="40"/>
                </a:lnTo>
                <a:lnTo>
                  <a:pt x="22" y="40"/>
                </a:lnTo>
                <a:lnTo>
                  <a:pt x="24" y="42"/>
                </a:lnTo>
                <a:lnTo>
                  <a:pt x="24" y="44"/>
                </a:lnTo>
                <a:lnTo>
                  <a:pt x="22" y="44"/>
                </a:lnTo>
                <a:lnTo>
                  <a:pt x="20" y="44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0" y="42"/>
                </a:lnTo>
                <a:lnTo>
                  <a:pt x="10" y="44"/>
                </a:lnTo>
                <a:lnTo>
                  <a:pt x="8" y="42"/>
                </a:lnTo>
                <a:lnTo>
                  <a:pt x="8" y="40"/>
                </a:lnTo>
                <a:lnTo>
                  <a:pt x="6" y="40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4" y="30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2" y="20"/>
                </a:lnTo>
                <a:lnTo>
                  <a:pt x="0" y="20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4" name="Freeform 2438">
            <a:extLst>
              <a:ext uri="{FF2B5EF4-FFF2-40B4-BE49-F238E27FC236}">
                <a16:creationId xmlns:a16="http://schemas.microsoft.com/office/drawing/2014/main" id="{F1BE104B-A393-462F-9C7A-5EC63995111A}"/>
              </a:ext>
            </a:extLst>
          </p:cNvPr>
          <p:cNvSpPr>
            <a:spLocks/>
          </p:cNvSpPr>
          <p:nvPr/>
        </p:nvSpPr>
        <p:spPr bwMode="auto">
          <a:xfrm>
            <a:off x="4454528" y="2074863"/>
            <a:ext cx="66675" cy="69851"/>
          </a:xfrm>
          <a:custGeom>
            <a:avLst/>
            <a:gdLst>
              <a:gd name="T0" fmla="*/ 10080625 w 42"/>
              <a:gd name="T1" fmla="*/ 25201563 h 44"/>
              <a:gd name="T2" fmla="*/ 15120938 w 42"/>
              <a:gd name="T3" fmla="*/ 25201563 h 44"/>
              <a:gd name="T4" fmla="*/ 25201563 w 42"/>
              <a:gd name="T5" fmla="*/ 30241875 h 44"/>
              <a:gd name="T6" fmla="*/ 30241875 w 42"/>
              <a:gd name="T7" fmla="*/ 20161250 h 44"/>
              <a:gd name="T8" fmla="*/ 35282188 w 42"/>
              <a:gd name="T9" fmla="*/ 15120938 h 44"/>
              <a:gd name="T10" fmla="*/ 45362813 w 42"/>
              <a:gd name="T11" fmla="*/ 25201563 h 44"/>
              <a:gd name="T12" fmla="*/ 40322500 w 42"/>
              <a:gd name="T13" fmla="*/ 20161250 h 44"/>
              <a:gd name="T14" fmla="*/ 40322500 w 42"/>
              <a:gd name="T15" fmla="*/ 10080625 h 44"/>
              <a:gd name="T16" fmla="*/ 55443438 w 42"/>
              <a:gd name="T17" fmla="*/ 5040313 h 44"/>
              <a:gd name="T18" fmla="*/ 70564375 w 42"/>
              <a:gd name="T19" fmla="*/ 5040313 h 44"/>
              <a:gd name="T20" fmla="*/ 70564375 w 42"/>
              <a:gd name="T21" fmla="*/ 0 h 44"/>
              <a:gd name="T22" fmla="*/ 80645000 w 42"/>
              <a:gd name="T23" fmla="*/ 10080625 h 44"/>
              <a:gd name="T24" fmla="*/ 75604688 w 42"/>
              <a:gd name="T25" fmla="*/ 20161250 h 44"/>
              <a:gd name="T26" fmla="*/ 65524063 w 42"/>
              <a:gd name="T27" fmla="*/ 25201563 h 44"/>
              <a:gd name="T28" fmla="*/ 75604688 w 42"/>
              <a:gd name="T29" fmla="*/ 20161250 h 44"/>
              <a:gd name="T30" fmla="*/ 80645000 w 42"/>
              <a:gd name="T31" fmla="*/ 20161250 h 44"/>
              <a:gd name="T32" fmla="*/ 80645000 w 42"/>
              <a:gd name="T33" fmla="*/ 25201563 h 44"/>
              <a:gd name="T34" fmla="*/ 85685313 w 42"/>
              <a:gd name="T35" fmla="*/ 25201563 h 44"/>
              <a:gd name="T36" fmla="*/ 100806250 w 42"/>
              <a:gd name="T37" fmla="*/ 30241875 h 44"/>
              <a:gd name="T38" fmla="*/ 105846563 w 42"/>
              <a:gd name="T39" fmla="*/ 35282188 h 44"/>
              <a:gd name="T40" fmla="*/ 95765938 w 42"/>
              <a:gd name="T41" fmla="*/ 45362813 h 44"/>
              <a:gd name="T42" fmla="*/ 85685313 w 42"/>
              <a:gd name="T43" fmla="*/ 45362813 h 44"/>
              <a:gd name="T44" fmla="*/ 80645000 w 42"/>
              <a:gd name="T45" fmla="*/ 45362813 h 44"/>
              <a:gd name="T46" fmla="*/ 80645000 w 42"/>
              <a:gd name="T47" fmla="*/ 55443438 h 44"/>
              <a:gd name="T48" fmla="*/ 70564375 w 42"/>
              <a:gd name="T49" fmla="*/ 60483750 h 44"/>
              <a:gd name="T50" fmla="*/ 75604688 w 42"/>
              <a:gd name="T51" fmla="*/ 70564375 h 44"/>
              <a:gd name="T52" fmla="*/ 65524063 w 42"/>
              <a:gd name="T53" fmla="*/ 70564375 h 44"/>
              <a:gd name="T54" fmla="*/ 55443438 w 42"/>
              <a:gd name="T55" fmla="*/ 70564375 h 44"/>
              <a:gd name="T56" fmla="*/ 60483750 w 42"/>
              <a:gd name="T57" fmla="*/ 75604688 h 44"/>
              <a:gd name="T58" fmla="*/ 55443438 w 42"/>
              <a:gd name="T59" fmla="*/ 80645000 h 44"/>
              <a:gd name="T60" fmla="*/ 60483750 w 42"/>
              <a:gd name="T61" fmla="*/ 90725625 h 44"/>
              <a:gd name="T62" fmla="*/ 50403125 w 42"/>
              <a:gd name="T63" fmla="*/ 100806250 h 44"/>
              <a:gd name="T64" fmla="*/ 60483750 w 42"/>
              <a:gd name="T65" fmla="*/ 105846563 h 44"/>
              <a:gd name="T66" fmla="*/ 55443438 w 42"/>
              <a:gd name="T67" fmla="*/ 110886875 h 44"/>
              <a:gd name="T68" fmla="*/ 50403125 w 42"/>
              <a:gd name="T69" fmla="*/ 110886875 h 44"/>
              <a:gd name="T70" fmla="*/ 45362813 w 42"/>
              <a:gd name="T71" fmla="*/ 110886875 h 44"/>
              <a:gd name="T72" fmla="*/ 40322500 w 42"/>
              <a:gd name="T73" fmla="*/ 110886875 h 44"/>
              <a:gd name="T74" fmla="*/ 30241875 w 42"/>
              <a:gd name="T75" fmla="*/ 110886875 h 44"/>
              <a:gd name="T76" fmla="*/ 20161250 w 42"/>
              <a:gd name="T77" fmla="*/ 105846563 h 44"/>
              <a:gd name="T78" fmla="*/ 15120938 w 42"/>
              <a:gd name="T79" fmla="*/ 100806250 h 44"/>
              <a:gd name="T80" fmla="*/ 20161250 w 42"/>
              <a:gd name="T81" fmla="*/ 90725625 h 44"/>
              <a:gd name="T82" fmla="*/ 15120938 w 42"/>
              <a:gd name="T83" fmla="*/ 80645000 h 44"/>
              <a:gd name="T84" fmla="*/ 10080625 w 42"/>
              <a:gd name="T85" fmla="*/ 75604688 h 44"/>
              <a:gd name="T86" fmla="*/ 0 w 42"/>
              <a:gd name="T87" fmla="*/ 75604688 h 44"/>
              <a:gd name="T88" fmla="*/ 0 w 42"/>
              <a:gd name="T89" fmla="*/ 60483750 h 44"/>
              <a:gd name="T90" fmla="*/ 5040313 w 42"/>
              <a:gd name="T91" fmla="*/ 60483750 h 44"/>
              <a:gd name="T92" fmla="*/ 5040313 w 42"/>
              <a:gd name="T93" fmla="*/ 50403125 h 44"/>
              <a:gd name="T94" fmla="*/ 0 w 42"/>
              <a:gd name="T95" fmla="*/ 50403125 h 44"/>
              <a:gd name="T96" fmla="*/ 0 w 42"/>
              <a:gd name="T97" fmla="*/ 30241875 h 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2" h="44">
                <a:moveTo>
                  <a:pt x="0" y="10"/>
                </a:moveTo>
                <a:lnTo>
                  <a:pt x="2" y="8"/>
                </a:lnTo>
                <a:lnTo>
                  <a:pt x="4" y="10"/>
                </a:lnTo>
                <a:lnTo>
                  <a:pt x="6" y="12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4" y="10"/>
                </a:lnTo>
                <a:lnTo>
                  <a:pt x="18" y="10"/>
                </a:lnTo>
                <a:lnTo>
                  <a:pt x="18" y="12"/>
                </a:lnTo>
                <a:lnTo>
                  <a:pt x="18" y="8"/>
                </a:lnTo>
                <a:lnTo>
                  <a:pt x="16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8" y="2"/>
                </a:lnTo>
                <a:lnTo>
                  <a:pt x="28" y="0"/>
                </a:lnTo>
                <a:lnTo>
                  <a:pt x="30" y="2"/>
                </a:lnTo>
                <a:lnTo>
                  <a:pt x="32" y="2"/>
                </a:lnTo>
                <a:lnTo>
                  <a:pt x="32" y="4"/>
                </a:lnTo>
                <a:lnTo>
                  <a:pt x="32" y="6"/>
                </a:lnTo>
                <a:lnTo>
                  <a:pt x="34" y="8"/>
                </a:lnTo>
                <a:lnTo>
                  <a:pt x="30" y="8"/>
                </a:lnTo>
                <a:lnTo>
                  <a:pt x="28" y="8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10"/>
                </a:lnTo>
                <a:lnTo>
                  <a:pt x="32" y="10"/>
                </a:lnTo>
                <a:lnTo>
                  <a:pt x="32" y="12"/>
                </a:lnTo>
                <a:lnTo>
                  <a:pt x="32" y="10"/>
                </a:lnTo>
                <a:lnTo>
                  <a:pt x="34" y="10"/>
                </a:lnTo>
                <a:lnTo>
                  <a:pt x="36" y="12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2" y="14"/>
                </a:lnTo>
                <a:lnTo>
                  <a:pt x="42" y="16"/>
                </a:lnTo>
                <a:lnTo>
                  <a:pt x="40" y="18"/>
                </a:lnTo>
                <a:lnTo>
                  <a:pt x="38" y="18"/>
                </a:lnTo>
                <a:lnTo>
                  <a:pt x="38" y="20"/>
                </a:lnTo>
                <a:lnTo>
                  <a:pt x="36" y="20"/>
                </a:lnTo>
                <a:lnTo>
                  <a:pt x="34" y="18"/>
                </a:lnTo>
                <a:lnTo>
                  <a:pt x="36" y="16"/>
                </a:lnTo>
                <a:lnTo>
                  <a:pt x="34" y="16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4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8" y="26"/>
                </a:lnTo>
                <a:lnTo>
                  <a:pt x="30" y="28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6" y="30"/>
                </a:lnTo>
                <a:lnTo>
                  <a:pt x="24" y="30"/>
                </a:lnTo>
                <a:lnTo>
                  <a:pt x="22" y="32"/>
                </a:lnTo>
                <a:lnTo>
                  <a:pt x="22" y="34"/>
                </a:lnTo>
                <a:lnTo>
                  <a:pt x="24" y="36"/>
                </a:lnTo>
                <a:lnTo>
                  <a:pt x="22" y="38"/>
                </a:lnTo>
                <a:lnTo>
                  <a:pt x="20" y="38"/>
                </a:lnTo>
                <a:lnTo>
                  <a:pt x="20" y="40"/>
                </a:lnTo>
                <a:lnTo>
                  <a:pt x="22" y="40"/>
                </a:lnTo>
                <a:lnTo>
                  <a:pt x="24" y="42"/>
                </a:lnTo>
                <a:lnTo>
                  <a:pt x="24" y="44"/>
                </a:lnTo>
                <a:lnTo>
                  <a:pt x="22" y="44"/>
                </a:lnTo>
                <a:lnTo>
                  <a:pt x="20" y="44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0" y="42"/>
                </a:lnTo>
                <a:lnTo>
                  <a:pt x="10" y="44"/>
                </a:lnTo>
                <a:lnTo>
                  <a:pt x="8" y="42"/>
                </a:lnTo>
                <a:lnTo>
                  <a:pt x="8" y="40"/>
                </a:lnTo>
                <a:lnTo>
                  <a:pt x="6" y="40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4" y="30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2" y="20"/>
                </a:lnTo>
                <a:lnTo>
                  <a:pt x="0" y="20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5" name="Freeform 2439">
            <a:extLst>
              <a:ext uri="{FF2B5EF4-FFF2-40B4-BE49-F238E27FC236}">
                <a16:creationId xmlns:a16="http://schemas.microsoft.com/office/drawing/2014/main" id="{7EE41C8D-F856-485F-9850-69CA0C6FE102}"/>
              </a:ext>
            </a:extLst>
          </p:cNvPr>
          <p:cNvSpPr>
            <a:spLocks/>
          </p:cNvSpPr>
          <p:nvPr/>
        </p:nvSpPr>
        <p:spPr bwMode="auto">
          <a:xfrm>
            <a:off x="4724400" y="1695451"/>
            <a:ext cx="261938" cy="296863"/>
          </a:xfrm>
          <a:custGeom>
            <a:avLst/>
            <a:gdLst>
              <a:gd name="T0" fmla="*/ 35282255 w 165"/>
              <a:gd name="T1" fmla="*/ 35282247 h 187"/>
              <a:gd name="T2" fmla="*/ 75604832 w 165"/>
              <a:gd name="T3" fmla="*/ 65524173 h 187"/>
              <a:gd name="T4" fmla="*/ 120967731 w 165"/>
              <a:gd name="T5" fmla="*/ 60483852 h 187"/>
              <a:gd name="T6" fmla="*/ 156249986 w 165"/>
              <a:gd name="T7" fmla="*/ 65524173 h 187"/>
              <a:gd name="T8" fmla="*/ 171370952 w 165"/>
              <a:gd name="T9" fmla="*/ 40322568 h 187"/>
              <a:gd name="T10" fmla="*/ 181451596 w 165"/>
              <a:gd name="T11" fmla="*/ 20161284 h 187"/>
              <a:gd name="T12" fmla="*/ 221774173 w 165"/>
              <a:gd name="T13" fmla="*/ 5040321 h 187"/>
              <a:gd name="T14" fmla="*/ 257056428 w 165"/>
              <a:gd name="T15" fmla="*/ 10080642 h 187"/>
              <a:gd name="T16" fmla="*/ 277217717 w 165"/>
              <a:gd name="T17" fmla="*/ 40322568 h 187"/>
              <a:gd name="T18" fmla="*/ 262096750 w 165"/>
              <a:gd name="T19" fmla="*/ 55443531 h 187"/>
              <a:gd name="T20" fmla="*/ 277217717 w 165"/>
              <a:gd name="T21" fmla="*/ 80645136 h 187"/>
              <a:gd name="T22" fmla="*/ 322580616 w 165"/>
              <a:gd name="T23" fmla="*/ 105846741 h 187"/>
              <a:gd name="T24" fmla="*/ 302419327 w 165"/>
              <a:gd name="T25" fmla="*/ 133569300 h 187"/>
              <a:gd name="T26" fmla="*/ 322580616 w 165"/>
              <a:gd name="T27" fmla="*/ 163811226 h 187"/>
              <a:gd name="T28" fmla="*/ 347782226 w 165"/>
              <a:gd name="T29" fmla="*/ 194053152 h 187"/>
              <a:gd name="T30" fmla="*/ 332661260 w 165"/>
              <a:gd name="T31" fmla="*/ 219254757 h 187"/>
              <a:gd name="T32" fmla="*/ 347782226 w 165"/>
              <a:gd name="T33" fmla="*/ 239416041 h 187"/>
              <a:gd name="T34" fmla="*/ 355343503 w 165"/>
              <a:gd name="T35" fmla="*/ 259577325 h 187"/>
              <a:gd name="T36" fmla="*/ 360383825 w 165"/>
              <a:gd name="T37" fmla="*/ 284778930 h 187"/>
              <a:gd name="T38" fmla="*/ 375504792 w 165"/>
              <a:gd name="T39" fmla="*/ 299899893 h 187"/>
              <a:gd name="T40" fmla="*/ 405746725 w 165"/>
              <a:gd name="T41" fmla="*/ 320061177 h 187"/>
              <a:gd name="T42" fmla="*/ 400706402 w 165"/>
              <a:gd name="T43" fmla="*/ 350303103 h 187"/>
              <a:gd name="T44" fmla="*/ 370464470 w 165"/>
              <a:gd name="T45" fmla="*/ 375504707 h 187"/>
              <a:gd name="T46" fmla="*/ 352822548 w 165"/>
              <a:gd name="T47" fmla="*/ 395665991 h 187"/>
              <a:gd name="T48" fmla="*/ 327620938 w 165"/>
              <a:gd name="T49" fmla="*/ 410786954 h 187"/>
              <a:gd name="T50" fmla="*/ 302419327 w 165"/>
              <a:gd name="T51" fmla="*/ 430948238 h 187"/>
              <a:gd name="T52" fmla="*/ 277217717 w 165"/>
              <a:gd name="T53" fmla="*/ 435988559 h 187"/>
              <a:gd name="T54" fmla="*/ 246975784 w 165"/>
              <a:gd name="T55" fmla="*/ 441028880 h 187"/>
              <a:gd name="T56" fmla="*/ 226814495 w 165"/>
              <a:gd name="T57" fmla="*/ 451109522 h 187"/>
              <a:gd name="T58" fmla="*/ 196572563 w 165"/>
              <a:gd name="T59" fmla="*/ 451109522 h 187"/>
              <a:gd name="T60" fmla="*/ 166330630 w 165"/>
              <a:gd name="T61" fmla="*/ 461190164 h 187"/>
              <a:gd name="T62" fmla="*/ 141129019 w 165"/>
              <a:gd name="T63" fmla="*/ 461190164 h 187"/>
              <a:gd name="T64" fmla="*/ 120967731 w 165"/>
              <a:gd name="T65" fmla="*/ 471270806 h 187"/>
              <a:gd name="T66" fmla="*/ 126008053 w 165"/>
              <a:gd name="T67" fmla="*/ 456149843 h 187"/>
              <a:gd name="T68" fmla="*/ 105846765 w 165"/>
              <a:gd name="T69" fmla="*/ 451109522 h 187"/>
              <a:gd name="T70" fmla="*/ 85685476 w 165"/>
              <a:gd name="T71" fmla="*/ 435988559 h 187"/>
              <a:gd name="T72" fmla="*/ 70564510 w 165"/>
              <a:gd name="T73" fmla="*/ 435988559 h 187"/>
              <a:gd name="T74" fmla="*/ 65524188 w 165"/>
              <a:gd name="T75" fmla="*/ 410786954 h 187"/>
              <a:gd name="T76" fmla="*/ 65524188 w 165"/>
              <a:gd name="T77" fmla="*/ 385585349 h 187"/>
              <a:gd name="T78" fmla="*/ 55443543 w 165"/>
              <a:gd name="T79" fmla="*/ 355343423 h 187"/>
              <a:gd name="T80" fmla="*/ 45362899 w 165"/>
              <a:gd name="T81" fmla="*/ 335182140 h 187"/>
              <a:gd name="T82" fmla="*/ 60483865 w 165"/>
              <a:gd name="T83" fmla="*/ 304940214 h 187"/>
              <a:gd name="T84" fmla="*/ 85685476 w 165"/>
              <a:gd name="T85" fmla="*/ 304940214 h 187"/>
              <a:gd name="T86" fmla="*/ 95766120 w 165"/>
              <a:gd name="T87" fmla="*/ 289819251 h 187"/>
              <a:gd name="T88" fmla="*/ 120967731 w 165"/>
              <a:gd name="T89" fmla="*/ 279738609 h 187"/>
              <a:gd name="T90" fmla="*/ 141129019 w 165"/>
              <a:gd name="T91" fmla="*/ 254537004 h 187"/>
              <a:gd name="T92" fmla="*/ 171370952 w 165"/>
              <a:gd name="T93" fmla="*/ 234375720 h 187"/>
              <a:gd name="T94" fmla="*/ 181451596 w 165"/>
              <a:gd name="T95" fmla="*/ 224295078 h 187"/>
              <a:gd name="T96" fmla="*/ 161290308 w 165"/>
              <a:gd name="T97" fmla="*/ 199093473 h 187"/>
              <a:gd name="T98" fmla="*/ 141129019 w 165"/>
              <a:gd name="T99" fmla="*/ 189012831 h 187"/>
              <a:gd name="T100" fmla="*/ 126008053 w 165"/>
              <a:gd name="T101" fmla="*/ 173891868 h 187"/>
              <a:gd name="T102" fmla="*/ 120967731 w 165"/>
              <a:gd name="T103" fmla="*/ 138609621 h 187"/>
              <a:gd name="T104" fmla="*/ 105846765 w 165"/>
              <a:gd name="T105" fmla="*/ 113408016 h 187"/>
              <a:gd name="T106" fmla="*/ 95766120 w 165"/>
              <a:gd name="T107" fmla="*/ 85685457 h 187"/>
              <a:gd name="T108" fmla="*/ 60483865 w 165"/>
              <a:gd name="T109" fmla="*/ 75604815 h 187"/>
              <a:gd name="T110" fmla="*/ 25201611 w 165"/>
              <a:gd name="T111" fmla="*/ 60483852 h 18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5" h="187">
                <a:moveTo>
                  <a:pt x="0" y="20"/>
                </a:moveTo>
                <a:lnTo>
                  <a:pt x="2" y="18"/>
                </a:lnTo>
                <a:lnTo>
                  <a:pt x="6" y="18"/>
                </a:lnTo>
                <a:lnTo>
                  <a:pt x="8" y="18"/>
                </a:lnTo>
                <a:lnTo>
                  <a:pt x="6" y="16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8" y="18"/>
                </a:lnTo>
                <a:lnTo>
                  <a:pt x="20" y="20"/>
                </a:lnTo>
                <a:lnTo>
                  <a:pt x="22" y="20"/>
                </a:lnTo>
                <a:lnTo>
                  <a:pt x="24" y="22"/>
                </a:lnTo>
                <a:lnTo>
                  <a:pt x="26" y="24"/>
                </a:lnTo>
                <a:lnTo>
                  <a:pt x="28" y="24"/>
                </a:lnTo>
                <a:lnTo>
                  <a:pt x="30" y="26"/>
                </a:lnTo>
                <a:lnTo>
                  <a:pt x="32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42" y="24"/>
                </a:lnTo>
                <a:lnTo>
                  <a:pt x="44" y="24"/>
                </a:lnTo>
                <a:lnTo>
                  <a:pt x="46" y="22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58" y="28"/>
                </a:lnTo>
                <a:lnTo>
                  <a:pt x="60" y="26"/>
                </a:lnTo>
                <a:lnTo>
                  <a:pt x="62" y="26"/>
                </a:lnTo>
                <a:lnTo>
                  <a:pt x="62" y="24"/>
                </a:lnTo>
                <a:lnTo>
                  <a:pt x="62" y="22"/>
                </a:lnTo>
                <a:lnTo>
                  <a:pt x="64" y="22"/>
                </a:lnTo>
                <a:lnTo>
                  <a:pt x="66" y="22"/>
                </a:lnTo>
                <a:lnTo>
                  <a:pt x="68" y="22"/>
                </a:lnTo>
                <a:lnTo>
                  <a:pt x="68" y="20"/>
                </a:lnTo>
                <a:lnTo>
                  <a:pt x="68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0" y="10"/>
                </a:lnTo>
                <a:lnTo>
                  <a:pt x="70" y="8"/>
                </a:lnTo>
                <a:lnTo>
                  <a:pt x="72" y="8"/>
                </a:lnTo>
                <a:lnTo>
                  <a:pt x="74" y="6"/>
                </a:lnTo>
                <a:lnTo>
                  <a:pt x="76" y="6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4" y="4"/>
                </a:lnTo>
                <a:lnTo>
                  <a:pt x="86" y="4"/>
                </a:lnTo>
                <a:lnTo>
                  <a:pt x="88" y="2"/>
                </a:lnTo>
                <a:lnTo>
                  <a:pt x="90" y="2"/>
                </a:lnTo>
                <a:lnTo>
                  <a:pt x="92" y="2"/>
                </a:lnTo>
                <a:lnTo>
                  <a:pt x="94" y="0"/>
                </a:lnTo>
                <a:lnTo>
                  <a:pt x="96" y="2"/>
                </a:lnTo>
                <a:lnTo>
                  <a:pt x="98" y="4"/>
                </a:lnTo>
                <a:lnTo>
                  <a:pt x="102" y="4"/>
                </a:lnTo>
                <a:lnTo>
                  <a:pt x="106" y="6"/>
                </a:lnTo>
                <a:lnTo>
                  <a:pt x="108" y="8"/>
                </a:lnTo>
                <a:lnTo>
                  <a:pt x="112" y="8"/>
                </a:lnTo>
                <a:lnTo>
                  <a:pt x="114" y="10"/>
                </a:lnTo>
                <a:lnTo>
                  <a:pt x="114" y="12"/>
                </a:lnTo>
                <a:lnTo>
                  <a:pt x="112" y="14"/>
                </a:lnTo>
                <a:lnTo>
                  <a:pt x="110" y="16"/>
                </a:lnTo>
                <a:lnTo>
                  <a:pt x="110" y="18"/>
                </a:lnTo>
                <a:lnTo>
                  <a:pt x="112" y="20"/>
                </a:lnTo>
                <a:lnTo>
                  <a:pt x="110" y="20"/>
                </a:lnTo>
                <a:lnTo>
                  <a:pt x="108" y="20"/>
                </a:lnTo>
                <a:lnTo>
                  <a:pt x="106" y="22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4"/>
                </a:lnTo>
                <a:lnTo>
                  <a:pt x="108" y="26"/>
                </a:lnTo>
                <a:lnTo>
                  <a:pt x="106" y="28"/>
                </a:lnTo>
                <a:lnTo>
                  <a:pt x="108" y="30"/>
                </a:lnTo>
                <a:lnTo>
                  <a:pt x="110" y="32"/>
                </a:lnTo>
                <a:lnTo>
                  <a:pt x="112" y="34"/>
                </a:lnTo>
                <a:lnTo>
                  <a:pt x="116" y="36"/>
                </a:lnTo>
                <a:lnTo>
                  <a:pt x="118" y="36"/>
                </a:lnTo>
                <a:lnTo>
                  <a:pt x="120" y="36"/>
                </a:lnTo>
                <a:lnTo>
                  <a:pt x="122" y="38"/>
                </a:lnTo>
                <a:lnTo>
                  <a:pt x="124" y="40"/>
                </a:lnTo>
                <a:lnTo>
                  <a:pt x="126" y="42"/>
                </a:lnTo>
                <a:lnTo>
                  <a:pt x="128" y="42"/>
                </a:lnTo>
                <a:lnTo>
                  <a:pt x="130" y="42"/>
                </a:lnTo>
                <a:lnTo>
                  <a:pt x="130" y="43"/>
                </a:lnTo>
                <a:lnTo>
                  <a:pt x="128" y="45"/>
                </a:lnTo>
                <a:lnTo>
                  <a:pt x="126" y="47"/>
                </a:lnTo>
                <a:lnTo>
                  <a:pt x="124" y="49"/>
                </a:lnTo>
                <a:lnTo>
                  <a:pt x="122" y="51"/>
                </a:lnTo>
                <a:lnTo>
                  <a:pt x="122" y="53"/>
                </a:lnTo>
                <a:lnTo>
                  <a:pt x="120" y="53"/>
                </a:lnTo>
                <a:lnTo>
                  <a:pt x="120" y="55"/>
                </a:lnTo>
                <a:lnTo>
                  <a:pt x="120" y="57"/>
                </a:lnTo>
                <a:lnTo>
                  <a:pt x="122" y="59"/>
                </a:lnTo>
                <a:lnTo>
                  <a:pt x="124" y="61"/>
                </a:lnTo>
                <a:lnTo>
                  <a:pt x="126" y="63"/>
                </a:lnTo>
                <a:lnTo>
                  <a:pt x="128" y="65"/>
                </a:lnTo>
                <a:lnTo>
                  <a:pt x="130" y="67"/>
                </a:lnTo>
                <a:lnTo>
                  <a:pt x="132" y="69"/>
                </a:lnTo>
                <a:lnTo>
                  <a:pt x="134" y="71"/>
                </a:lnTo>
                <a:lnTo>
                  <a:pt x="134" y="73"/>
                </a:lnTo>
                <a:lnTo>
                  <a:pt x="136" y="75"/>
                </a:lnTo>
                <a:lnTo>
                  <a:pt x="138" y="77"/>
                </a:lnTo>
                <a:lnTo>
                  <a:pt x="136" y="77"/>
                </a:lnTo>
                <a:lnTo>
                  <a:pt x="134" y="79"/>
                </a:lnTo>
                <a:lnTo>
                  <a:pt x="132" y="79"/>
                </a:lnTo>
                <a:lnTo>
                  <a:pt x="134" y="79"/>
                </a:lnTo>
                <a:lnTo>
                  <a:pt x="132" y="81"/>
                </a:lnTo>
                <a:lnTo>
                  <a:pt x="132" y="83"/>
                </a:lnTo>
                <a:lnTo>
                  <a:pt x="132" y="85"/>
                </a:lnTo>
                <a:lnTo>
                  <a:pt x="132" y="87"/>
                </a:lnTo>
                <a:lnTo>
                  <a:pt x="134" y="87"/>
                </a:lnTo>
                <a:lnTo>
                  <a:pt x="136" y="89"/>
                </a:lnTo>
                <a:lnTo>
                  <a:pt x="134" y="89"/>
                </a:lnTo>
                <a:lnTo>
                  <a:pt x="132" y="91"/>
                </a:lnTo>
                <a:lnTo>
                  <a:pt x="132" y="93"/>
                </a:lnTo>
                <a:lnTo>
                  <a:pt x="134" y="93"/>
                </a:lnTo>
                <a:lnTo>
                  <a:pt x="136" y="95"/>
                </a:lnTo>
                <a:lnTo>
                  <a:pt x="138" y="95"/>
                </a:lnTo>
                <a:lnTo>
                  <a:pt x="140" y="95"/>
                </a:lnTo>
                <a:lnTo>
                  <a:pt x="141" y="97"/>
                </a:lnTo>
                <a:lnTo>
                  <a:pt x="140" y="97"/>
                </a:lnTo>
                <a:lnTo>
                  <a:pt x="138" y="97"/>
                </a:lnTo>
                <a:lnTo>
                  <a:pt x="138" y="99"/>
                </a:lnTo>
                <a:lnTo>
                  <a:pt x="140" y="99"/>
                </a:lnTo>
                <a:lnTo>
                  <a:pt x="140" y="101"/>
                </a:lnTo>
                <a:lnTo>
                  <a:pt x="141" y="103"/>
                </a:lnTo>
                <a:lnTo>
                  <a:pt x="143" y="103"/>
                </a:lnTo>
                <a:lnTo>
                  <a:pt x="145" y="103"/>
                </a:lnTo>
                <a:lnTo>
                  <a:pt x="147" y="105"/>
                </a:lnTo>
                <a:lnTo>
                  <a:pt x="147" y="107"/>
                </a:lnTo>
                <a:lnTo>
                  <a:pt x="147" y="109"/>
                </a:lnTo>
                <a:lnTo>
                  <a:pt x="145" y="111"/>
                </a:lnTo>
                <a:lnTo>
                  <a:pt x="143" y="113"/>
                </a:lnTo>
                <a:lnTo>
                  <a:pt x="141" y="113"/>
                </a:lnTo>
                <a:lnTo>
                  <a:pt x="140" y="113"/>
                </a:lnTo>
                <a:lnTo>
                  <a:pt x="141" y="113"/>
                </a:lnTo>
                <a:lnTo>
                  <a:pt x="143" y="117"/>
                </a:lnTo>
                <a:lnTo>
                  <a:pt x="145" y="117"/>
                </a:lnTo>
                <a:lnTo>
                  <a:pt x="147" y="117"/>
                </a:lnTo>
                <a:lnTo>
                  <a:pt x="149" y="119"/>
                </a:lnTo>
                <a:lnTo>
                  <a:pt x="151" y="119"/>
                </a:lnTo>
                <a:lnTo>
                  <a:pt x="153" y="121"/>
                </a:lnTo>
                <a:lnTo>
                  <a:pt x="155" y="121"/>
                </a:lnTo>
                <a:lnTo>
                  <a:pt x="157" y="123"/>
                </a:lnTo>
                <a:lnTo>
                  <a:pt x="159" y="123"/>
                </a:lnTo>
                <a:lnTo>
                  <a:pt x="159" y="125"/>
                </a:lnTo>
                <a:lnTo>
                  <a:pt x="161" y="127"/>
                </a:lnTo>
                <a:lnTo>
                  <a:pt x="163" y="127"/>
                </a:lnTo>
                <a:lnTo>
                  <a:pt x="165" y="129"/>
                </a:lnTo>
                <a:lnTo>
                  <a:pt x="163" y="131"/>
                </a:lnTo>
                <a:lnTo>
                  <a:pt x="163" y="133"/>
                </a:lnTo>
                <a:lnTo>
                  <a:pt x="163" y="135"/>
                </a:lnTo>
                <a:lnTo>
                  <a:pt x="161" y="135"/>
                </a:lnTo>
                <a:lnTo>
                  <a:pt x="161" y="137"/>
                </a:lnTo>
                <a:lnTo>
                  <a:pt x="159" y="139"/>
                </a:lnTo>
                <a:lnTo>
                  <a:pt x="157" y="141"/>
                </a:lnTo>
                <a:lnTo>
                  <a:pt x="155" y="141"/>
                </a:lnTo>
                <a:lnTo>
                  <a:pt x="153" y="143"/>
                </a:lnTo>
                <a:lnTo>
                  <a:pt x="151" y="145"/>
                </a:lnTo>
                <a:lnTo>
                  <a:pt x="151" y="147"/>
                </a:lnTo>
                <a:lnTo>
                  <a:pt x="149" y="147"/>
                </a:lnTo>
                <a:lnTo>
                  <a:pt x="147" y="149"/>
                </a:lnTo>
                <a:lnTo>
                  <a:pt x="147" y="151"/>
                </a:lnTo>
                <a:lnTo>
                  <a:pt x="145" y="151"/>
                </a:lnTo>
                <a:lnTo>
                  <a:pt x="145" y="153"/>
                </a:lnTo>
                <a:lnTo>
                  <a:pt x="143" y="153"/>
                </a:lnTo>
                <a:lnTo>
                  <a:pt x="141" y="155"/>
                </a:lnTo>
                <a:lnTo>
                  <a:pt x="140" y="155"/>
                </a:lnTo>
                <a:lnTo>
                  <a:pt x="140" y="157"/>
                </a:lnTo>
                <a:lnTo>
                  <a:pt x="138" y="157"/>
                </a:lnTo>
                <a:lnTo>
                  <a:pt x="138" y="159"/>
                </a:lnTo>
                <a:lnTo>
                  <a:pt x="136" y="161"/>
                </a:lnTo>
                <a:lnTo>
                  <a:pt x="134" y="161"/>
                </a:lnTo>
                <a:lnTo>
                  <a:pt x="132" y="163"/>
                </a:lnTo>
                <a:lnTo>
                  <a:pt x="130" y="163"/>
                </a:lnTo>
                <a:lnTo>
                  <a:pt x="128" y="165"/>
                </a:lnTo>
                <a:lnTo>
                  <a:pt x="126" y="167"/>
                </a:lnTo>
                <a:lnTo>
                  <a:pt x="124" y="169"/>
                </a:lnTo>
                <a:lnTo>
                  <a:pt x="122" y="169"/>
                </a:lnTo>
                <a:lnTo>
                  <a:pt x="120" y="171"/>
                </a:lnTo>
                <a:lnTo>
                  <a:pt x="120" y="173"/>
                </a:lnTo>
                <a:lnTo>
                  <a:pt x="118" y="173"/>
                </a:lnTo>
                <a:lnTo>
                  <a:pt x="118" y="175"/>
                </a:lnTo>
                <a:lnTo>
                  <a:pt x="116" y="175"/>
                </a:lnTo>
                <a:lnTo>
                  <a:pt x="114" y="175"/>
                </a:lnTo>
                <a:lnTo>
                  <a:pt x="112" y="175"/>
                </a:lnTo>
                <a:lnTo>
                  <a:pt x="110" y="173"/>
                </a:lnTo>
                <a:lnTo>
                  <a:pt x="108" y="173"/>
                </a:lnTo>
                <a:lnTo>
                  <a:pt x="106" y="175"/>
                </a:lnTo>
                <a:lnTo>
                  <a:pt x="104" y="175"/>
                </a:lnTo>
                <a:lnTo>
                  <a:pt x="102" y="175"/>
                </a:lnTo>
                <a:lnTo>
                  <a:pt x="100" y="175"/>
                </a:lnTo>
                <a:lnTo>
                  <a:pt x="98" y="175"/>
                </a:lnTo>
                <a:lnTo>
                  <a:pt x="98" y="177"/>
                </a:lnTo>
                <a:lnTo>
                  <a:pt x="96" y="175"/>
                </a:lnTo>
                <a:lnTo>
                  <a:pt x="94" y="175"/>
                </a:lnTo>
                <a:lnTo>
                  <a:pt x="92" y="175"/>
                </a:lnTo>
                <a:lnTo>
                  <a:pt x="92" y="177"/>
                </a:lnTo>
                <a:lnTo>
                  <a:pt x="90" y="177"/>
                </a:lnTo>
                <a:lnTo>
                  <a:pt x="92" y="179"/>
                </a:lnTo>
                <a:lnTo>
                  <a:pt x="90" y="179"/>
                </a:lnTo>
                <a:lnTo>
                  <a:pt x="88" y="179"/>
                </a:lnTo>
                <a:lnTo>
                  <a:pt x="88" y="177"/>
                </a:lnTo>
                <a:lnTo>
                  <a:pt x="86" y="179"/>
                </a:lnTo>
                <a:lnTo>
                  <a:pt x="84" y="179"/>
                </a:lnTo>
                <a:lnTo>
                  <a:pt x="82" y="179"/>
                </a:lnTo>
                <a:lnTo>
                  <a:pt x="80" y="179"/>
                </a:lnTo>
                <a:lnTo>
                  <a:pt x="78" y="179"/>
                </a:lnTo>
                <a:lnTo>
                  <a:pt x="76" y="181"/>
                </a:lnTo>
                <a:lnTo>
                  <a:pt x="74" y="181"/>
                </a:lnTo>
                <a:lnTo>
                  <a:pt x="72" y="181"/>
                </a:lnTo>
                <a:lnTo>
                  <a:pt x="72" y="183"/>
                </a:lnTo>
                <a:lnTo>
                  <a:pt x="68" y="183"/>
                </a:lnTo>
                <a:lnTo>
                  <a:pt x="66" y="183"/>
                </a:lnTo>
                <a:lnTo>
                  <a:pt x="64" y="183"/>
                </a:lnTo>
                <a:lnTo>
                  <a:pt x="62" y="183"/>
                </a:lnTo>
                <a:lnTo>
                  <a:pt x="60" y="185"/>
                </a:lnTo>
                <a:lnTo>
                  <a:pt x="58" y="185"/>
                </a:lnTo>
                <a:lnTo>
                  <a:pt x="56" y="185"/>
                </a:lnTo>
                <a:lnTo>
                  <a:pt x="54" y="185"/>
                </a:lnTo>
                <a:lnTo>
                  <a:pt x="56" y="183"/>
                </a:lnTo>
                <a:lnTo>
                  <a:pt x="56" y="185"/>
                </a:lnTo>
                <a:lnTo>
                  <a:pt x="54" y="185"/>
                </a:lnTo>
                <a:lnTo>
                  <a:pt x="52" y="187"/>
                </a:lnTo>
                <a:lnTo>
                  <a:pt x="50" y="187"/>
                </a:lnTo>
                <a:lnTo>
                  <a:pt x="48" y="187"/>
                </a:lnTo>
                <a:lnTo>
                  <a:pt x="50" y="187"/>
                </a:lnTo>
                <a:lnTo>
                  <a:pt x="52" y="185"/>
                </a:lnTo>
                <a:lnTo>
                  <a:pt x="52" y="183"/>
                </a:lnTo>
                <a:lnTo>
                  <a:pt x="50" y="181"/>
                </a:lnTo>
                <a:lnTo>
                  <a:pt x="48" y="181"/>
                </a:lnTo>
                <a:lnTo>
                  <a:pt x="48" y="179"/>
                </a:lnTo>
                <a:lnTo>
                  <a:pt x="50" y="177"/>
                </a:lnTo>
                <a:lnTo>
                  <a:pt x="48" y="177"/>
                </a:lnTo>
                <a:lnTo>
                  <a:pt x="46" y="179"/>
                </a:lnTo>
                <a:lnTo>
                  <a:pt x="44" y="179"/>
                </a:lnTo>
                <a:lnTo>
                  <a:pt x="42" y="179"/>
                </a:lnTo>
                <a:lnTo>
                  <a:pt x="42" y="177"/>
                </a:lnTo>
                <a:lnTo>
                  <a:pt x="40" y="177"/>
                </a:lnTo>
                <a:lnTo>
                  <a:pt x="40" y="175"/>
                </a:lnTo>
                <a:lnTo>
                  <a:pt x="38" y="175"/>
                </a:lnTo>
                <a:lnTo>
                  <a:pt x="36" y="175"/>
                </a:lnTo>
                <a:lnTo>
                  <a:pt x="34" y="175"/>
                </a:lnTo>
                <a:lnTo>
                  <a:pt x="34" y="173"/>
                </a:lnTo>
                <a:lnTo>
                  <a:pt x="32" y="173"/>
                </a:lnTo>
                <a:lnTo>
                  <a:pt x="32" y="171"/>
                </a:lnTo>
                <a:lnTo>
                  <a:pt x="30" y="171"/>
                </a:lnTo>
                <a:lnTo>
                  <a:pt x="28" y="173"/>
                </a:lnTo>
                <a:lnTo>
                  <a:pt x="26" y="173"/>
                </a:lnTo>
                <a:lnTo>
                  <a:pt x="26" y="171"/>
                </a:lnTo>
                <a:lnTo>
                  <a:pt x="24" y="169"/>
                </a:lnTo>
                <a:lnTo>
                  <a:pt x="24" y="167"/>
                </a:lnTo>
                <a:lnTo>
                  <a:pt x="24" y="165"/>
                </a:lnTo>
                <a:lnTo>
                  <a:pt x="24" y="163"/>
                </a:lnTo>
                <a:lnTo>
                  <a:pt x="26" y="163"/>
                </a:lnTo>
                <a:lnTo>
                  <a:pt x="26" y="161"/>
                </a:lnTo>
                <a:lnTo>
                  <a:pt x="26" y="159"/>
                </a:lnTo>
                <a:lnTo>
                  <a:pt x="26" y="157"/>
                </a:lnTo>
                <a:lnTo>
                  <a:pt x="24" y="155"/>
                </a:lnTo>
                <a:lnTo>
                  <a:pt x="26" y="153"/>
                </a:lnTo>
                <a:lnTo>
                  <a:pt x="26" y="155"/>
                </a:lnTo>
                <a:lnTo>
                  <a:pt x="28" y="155"/>
                </a:lnTo>
                <a:lnTo>
                  <a:pt x="26" y="153"/>
                </a:lnTo>
                <a:lnTo>
                  <a:pt x="26" y="151"/>
                </a:lnTo>
                <a:lnTo>
                  <a:pt x="24" y="149"/>
                </a:lnTo>
                <a:lnTo>
                  <a:pt x="24" y="147"/>
                </a:lnTo>
                <a:lnTo>
                  <a:pt x="22" y="147"/>
                </a:lnTo>
                <a:lnTo>
                  <a:pt x="22" y="145"/>
                </a:lnTo>
                <a:lnTo>
                  <a:pt x="22" y="143"/>
                </a:lnTo>
                <a:lnTo>
                  <a:pt x="22" y="141"/>
                </a:lnTo>
                <a:lnTo>
                  <a:pt x="20" y="139"/>
                </a:lnTo>
                <a:lnTo>
                  <a:pt x="18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20" y="131"/>
                </a:lnTo>
                <a:lnTo>
                  <a:pt x="20" y="129"/>
                </a:lnTo>
                <a:lnTo>
                  <a:pt x="22" y="127"/>
                </a:lnTo>
                <a:lnTo>
                  <a:pt x="24" y="127"/>
                </a:lnTo>
                <a:lnTo>
                  <a:pt x="24" y="125"/>
                </a:lnTo>
                <a:lnTo>
                  <a:pt x="22" y="123"/>
                </a:lnTo>
                <a:lnTo>
                  <a:pt x="24" y="121"/>
                </a:lnTo>
                <a:lnTo>
                  <a:pt x="26" y="123"/>
                </a:lnTo>
                <a:lnTo>
                  <a:pt x="28" y="123"/>
                </a:lnTo>
                <a:lnTo>
                  <a:pt x="30" y="123"/>
                </a:lnTo>
                <a:lnTo>
                  <a:pt x="32" y="123"/>
                </a:lnTo>
                <a:lnTo>
                  <a:pt x="34" y="121"/>
                </a:lnTo>
                <a:lnTo>
                  <a:pt x="34" y="119"/>
                </a:lnTo>
                <a:lnTo>
                  <a:pt x="34" y="117"/>
                </a:lnTo>
                <a:lnTo>
                  <a:pt x="34" y="119"/>
                </a:lnTo>
                <a:lnTo>
                  <a:pt x="36" y="117"/>
                </a:lnTo>
                <a:lnTo>
                  <a:pt x="36" y="115"/>
                </a:lnTo>
                <a:lnTo>
                  <a:pt x="38" y="115"/>
                </a:lnTo>
                <a:lnTo>
                  <a:pt x="40" y="115"/>
                </a:lnTo>
                <a:lnTo>
                  <a:pt x="40" y="113"/>
                </a:lnTo>
                <a:lnTo>
                  <a:pt x="42" y="113"/>
                </a:lnTo>
                <a:lnTo>
                  <a:pt x="44" y="111"/>
                </a:lnTo>
                <a:lnTo>
                  <a:pt x="46" y="111"/>
                </a:lnTo>
                <a:lnTo>
                  <a:pt x="48" y="111"/>
                </a:lnTo>
                <a:lnTo>
                  <a:pt x="48" y="109"/>
                </a:lnTo>
                <a:lnTo>
                  <a:pt x="50" y="107"/>
                </a:lnTo>
                <a:lnTo>
                  <a:pt x="52" y="107"/>
                </a:lnTo>
                <a:lnTo>
                  <a:pt x="52" y="105"/>
                </a:lnTo>
                <a:lnTo>
                  <a:pt x="54" y="103"/>
                </a:lnTo>
                <a:lnTo>
                  <a:pt x="56" y="103"/>
                </a:lnTo>
                <a:lnTo>
                  <a:pt x="56" y="101"/>
                </a:lnTo>
                <a:lnTo>
                  <a:pt x="58" y="101"/>
                </a:lnTo>
                <a:lnTo>
                  <a:pt x="60" y="99"/>
                </a:lnTo>
                <a:lnTo>
                  <a:pt x="60" y="97"/>
                </a:lnTo>
                <a:lnTo>
                  <a:pt x="62" y="95"/>
                </a:lnTo>
                <a:lnTo>
                  <a:pt x="64" y="93"/>
                </a:lnTo>
                <a:lnTo>
                  <a:pt x="66" y="93"/>
                </a:lnTo>
                <a:lnTo>
                  <a:pt x="68" y="93"/>
                </a:lnTo>
                <a:lnTo>
                  <a:pt x="70" y="93"/>
                </a:lnTo>
                <a:lnTo>
                  <a:pt x="72" y="93"/>
                </a:lnTo>
                <a:lnTo>
                  <a:pt x="74" y="93"/>
                </a:lnTo>
                <a:lnTo>
                  <a:pt x="72" y="91"/>
                </a:lnTo>
                <a:lnTo>
                  <a:pt x="74" y="91"/>
                </a:lnTo>
                <a:lnTo>
                  <a:pt x="72" y="89"/>
                </a:lnTo>
                <a:lnTo>
                  <a:pt x="70" y="87"/>
                </a:lnTo>
                <a:lnTo>
                  <a:pt x="72" y="87"/>
                </a:lnTo>
                <a:lnTo>
                  <a:pt x="70" y="85"/>
                </a:lnTo>
                <a:lnTo>
                  <a:pt x="72" y="83"/>
                </a:lnTo>
                <a:lnTo>
                  <a:pt x="70" y="81"/>
                </a:lnTo>
                <a:lnTo>
                  <a:pt x="68" y="81"/>
                </a:lnTo>
                <a:lnTo>
                  <a:pt x="68" y="79"/>
                </a:lnTo>
                <a:lnTo>
                  <a:pt x="64" y="79"/>
                </a:lnTo>
                <a:lnTo>
                  <a:pt x="62" y="79"/>
                </a:lnTo>
                <a:lnTo>
                  <a:pt x="60" y="77"/>
                </a:lnTo>
                <a:lnTo>
                  <a:pt x="60" y="75"/>
                </a:lnTo>
                <a:lnTo>
                  <a:pt x="60" y="77"/>
                </a:lnTo>
                <a:lnTo>
                  <a:pt x="58" y="77"/>
                </a:lnTo>
                <a:lnTo>
                  <a:pt x="56" y="75"/>
                </a:lnTo>
                <a:lnTo>
                  <a:pt x="54" y="77"/>
                </a:lnTo>
                <a:lnTo>
                  <a:pt x="54" y="75"/>
                </a:lnTo>
                <a:lnTo>
                  <a:pt x="54" y="73"/>
                </a:lnTo>
                <a:lnTo>
                  <a:pt x="52" y="71"/>
                </a:lnTo>
                <a:lnTo>
                  <a:pt x="50" y="69"/>
                </a:lnTo>
                <a:lnTo>
                  <a:pt x="46" y="67"/>
                </a:lnTo>
                <a:lnTo>
                  <a:pt x="46" y="65"/>
                </a:lnTo>
                <a:lnTo>
                  <a:pt x="48" y="63"/>
                </a:lnTo>
                <a:lnTo>
                  <a:pt x="50" y="61"/>
                </a:lnTo>
                <a:lnTo>
                  <a:pt x="50" y="59"/>
                </a:lnTo>
                <a:lnTo>
                  <a:pt x="50" y="57"/>
                </a:lnTo>
                <a:lnTo>
                  <a:pt x="48" y="55"/>
                </a:lnTo>
                <a:lnTo>
                  <a:pt x="46" y="53"/>
                </a:lnTo>
                <a:lnTo>
                  <a:pt x="44" y="51"/>
                </a:lnTo>
                <a:lnTo>
                  <a:pt x="44" y="49"/>
                </a:lnTo>
                <a:lnTo>
                  <a:pt x="46" y="49"/>
                </a:lnTo>
                <a:lnTo>
                  <a:pt x="46" y="47"/>
                </a:lnTo>
                <a:lnTo>
                  <a:pt x="44" y="47"/>
                </a:lnTo>
                <a:lnTo>
                  <a:pt x="42" y="47"/>
                </a:lnTo>
                <a:lnTo>
                  <a:pt x="42" y="45"/>
                </a:lnTo>
                <a:lnTo>
                  <a:pt x="42" y="43"/>
                </a:lnTo>
                <a:lnTo>
                  <a:pt x="42" y="42"/>
                </a:lnTo>
                <a:lnTo>
                  <a:pt x="42" y="40"/>
                </a:lnTo>
                <a:lnTo>
                  <a:pt x="44" y="38"/>
                </a:lnTo>
                <a:lnTo>
                  <a:pt x="42" y="38"/>
                </a:lnTo>
                <a:lnTo>
                  <a:pt x="40" y="36"/>
                </a:lnTo>
                <a:lnTo>
                  <a:pt x="38" y="34"/>
                </a:lnTo>
                <a:lnTo>
                  <a:pt x="36" y="34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6"/>
                </a:lnTo>
                <a:lnTo>
                  <a:pt x="14" y="26"/>
                </a:lnTo>
                <a:lnTo>
                  <a:pt x="12" y="24"/>
                </a:lnTo>
                <a:lnTo>
                  <a:pt x="10" y="24"/>
                </a:lnTo>
                <a:lnTo>
                  <a:pt x="8" y="22"/>
                </a:lnTo>
                <a:lnTo>
                  <a:pt x="6" y="22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6" name="Freeform 2440">
            <a:extLst>
              <a:ext uri="{FF2B5EF4-FFF2-40B4-BE49-F238E27FC236}">
                <a16:creationId xmlns:a16="http://schemas.microsoft.com/office/drawing/2014/main" id="{7E9E8159-750B-4BCD-8C79-75EC5AE2D48A}"/>
              </a:ext>
            </a:extLst>
          </p:cNvPr>
          <p:cNvSpPr>
            <a:spLocks/>
          </p:cNvSpPr>
          <p:nvPr/>
        </p:nvSpPr>
        <p:spPr bwMode="auto">
          <a:xfrm>
            <a:off x="4724400" y="1695451"/>
            <a:ext cx="261938" cy="296863"/>
          </a:xfrm>
          <a:custGeom>
            <a:avLst/>
            <a:gdLst>
              <a:gd name="T0" fmla="*/ 35282255 w 165"/>
              <a:gd name="T1" fmla="*/ 35282247 h 187"/>
              <a:gd name="T2" fmla="*/ 75604832 w 165"/>
              <a:gd name="T3" fmla="*/ 65524173 h 187"/>
              <a:gd name="T4" fmla="*/ 120967731 w 165"/>
              <a:gd name="T5" fmla="*/ 60483852 h 187"/>
              <a:gd name="T6" fmla="*/ 156249986 w 165"/>
              <a:gd name="T7" fmla="*/ 65524173 h 187"/>
              <a:gd name="T8" fmla="*/ 171370952 w 165"/>
              <a:gd name="T9" fmla="*/ 40322568 h 187"/>
              <a:gd name="T10" fmla="*/ 181451596 w 165"/>
              <a:gd name="T11" fmla="*/ 20161284 h 187"/>
              <a:gd name="T12" fmla="*/ 221774173 w 165"/>
              <a:gd name="T13" fmla="*/ 5040321 h 187"/>
              <a:gd name="T14" fmla="*/ 257056428 w 165"/>
              <a:gd name="T15" fmla="*/ 10080642 h 187"/>
              <a:gd name="T16" fmla="*/ 277217717 w 165"/>
              <a:gd name="T17" fmla="*/ 40322568 h 187"/>
              <a:gd name="T18" fmla="*/ 262096750 w 165"/>
              <a:gd name="T19" fmla="*/ 55443531 h 187"/>
              <a:gd name="T20" fmla="*/ 277217717 w 165"/>
              <a:gd name="T21" fmla="*/ 80645136 h 187"/>
              <a:gd name="T22" fmla="*/ 322580616 w 165"/>
              <a:gd name="T23" fmla="*/ 105846741 h 187"/>
              <a:gd name="T24" fmla="*/ 302419327 w 165"/>
              <a:gd name="T25" fmla="*/ 133569300 h 187"/>
              <a:gd name="T26" fmla="*/ 322580616 w 165"/>
              <a:gd name="T27" fmla="*/ 163811226 h 187"/>
              <a:gd name="T28" fmla="*/ 347782226 w 165"/>
              <a:gd name="T29" fmla="*/ 194053152 h 187"/>
              <a:gd name="T30" fmla="*/ 332661260 w 165"/>
              <a:gd name="T31" fmla="*/ 219254757 h 187"/>
              <a:gd name="T32" fmla="*/ 347782226 w 165"/>
              <a:gd name="T33" fmla="*/ 239416041 h 187"/>
              <a:gd name="T34" fmla="*/ 355343503 w 165"/>
              <a:gd name="T35" fmla="*/ 259577325 h 187"/>
              <a:gd name="T36" fmla="*/ 360383825 w 165"/>
              <a:gd name="T37" fmla="*/ 284778930 h 187"/>
              <a:gd name="T38" fmla="*/ 375504792 w 165"/>
              <a:gd name="T39" fmla="*/ 299899893 h 187"/>
              <a:gd name="T40" fmla="*/ 405746725 w 165"/>
              <a:gd name="T41" fmla="*/ 320061177 h 187"/>
              <a:gd name="T42" fmla="*/ 400706402 w 165"/>
              <a:gd name="T43" fmla="*/ 350303103 h 187"/>
              <a:gd name="T44" fmla="*/ 370464470 w 165"/>
              <a:gd name="T45" fmla="*/ 375504707 h 187"/>
              <a:gd name="T46" fmla="*/ 352822548 w 165"/>
              <a:gd name="T47" fmla="*/ 395665991 h 187"/>
              <a:gd name="T48" fmla="*/ 327620938 w 165"/>
              <a:gd name="T49" fmla="*/ 410786954 h 187"/>
              <a:gd name="T50" fmla="*/ 302419327 w 165"/>
              <a:gd name="T51" fmla="*/ 430948238 h 187"/>
              <a:gd name="T52" fmla="*/ 277217717 w 165"/>
              <a:gd name="T53" fmla="*/ 435988559 h 187"/>
              <a:gd name="T54" fmla="*/ 246975784 w 165"/>
              <a:gd name="T55" fmla="*/ 441028880 h 187"/>
              <a:gd name="T56" fmla="*/ 226814495 w 165"/>
              <a:gd name="T57" fmla="*/ 451109522 h 187"/>
              <a:gd name="T58" fmla="*/ 196572563 w 165"/>
              <a:gd name="T59" fmla="*/ 451109522 h 187"/>
              <a:gd name="T60" fmla="*/ 166330630 w 165"/>
              <a:gd name="T61" fmla="*/ 461190164 h 187"/>
              <a:gd name="T62" fmla="*/ 141129019 w 165"/>
              <a:gd name="T63" fmla="*/ 461190164 h 187"/>
              <a:gd name="T64" fmla="*/ 120967731 w 165"/>
              <a:gd name="T65" fmla="*/ 471270806 h 187"/>
              <a:gd name="T66" fmla="*/ 126008053 w 165"/>
              <a:gd name="T67" fmla="*/ 456149843 h 187"/>
              <a:gd name="T68" fmla="*/ 105846765 w 165"/>
              <a:gd name="T69" fmla="*/ 451109522 h 187"/>
              <a:gd name="T70" fmla="*/ 85685476 w 165"/>
              <a:gd name="T71" fmla="*/ 435988559 h 187"/>
              <a:gd name="T72" fmla="*/ 70564510 w 165"/>
              <a:gd name="T73" fmla="*/ 435988559 h 187"/>
              <a:gd name="T74" fmla="*/ 65524188 w 165"/>
              <a:gd name="T75" fmla="*/ 410786954 h 187"/>
              <a:gd name="T76" fmla="*/ 65524188 w 165"/>
              <a:gd name="T77" fmla="*/ 385585349 h 187"/>
              <a:gd name="T78" fmla="*/ 55443543 w 165"/>
              <a:gd name="T79" fmla="*/ 355343423 h 187"/>
              <a:gd name="T80" fmla="*/ 45362899 w 165"/>
              <a:gd name="T81" fmla="*/ 335182140 h 187"/>
              <a:gd name="T82" fmla="*/ 60483865 w 165"/>
              <a:gd name="T83" fmla="*/ 304940214 h 187"/>
              <a:gd name="T84" fmla="*/ 85685476 w 165"/>
              <a:gd name="T85" fmla="*/ 304940214 h 187"/>
              <a:gd name="T86" fmla="*/ 95766120 w 165"/>
              <a:gd name="T87" fmla="*/ 289819251 h 187"/>
              <a:gd name="T88" fmla="*/ 120967731 w 165"/>
              <a:gd name="T89" fmla="*/ 279738609 h 187"/>
              <a:gd name="T90" fmla="*/ 141129019 w 165"/>
              <a:gd name="T91" fmla="*/ 254537004 h 187"/>
              <a:gd name="T92" fmla="*/ 171370952 w 165"/>
              <a:gd name="T93" fmla="*/ 234375720 h 187"/>
              <a:gd name="T94" fmla="*/ 181451596 w 165"/>
              <a:gd name="T95" fmla="*/ 224295078 h 187"/>
              <a:gd name="T96" fmla="*/ 161290308 w 165"/>
              <a:gd name="T97" fmla="*/ 199093473 h 187"/>
              <a:gd name="T98" fmla="*/ 141129019 w 165"/>
              <a:gd name="T99" fmla="*/ 189012831 h 187"/>
              <a:gd name="T100" fmla="*/ 126008053 w 165"/>
              <a:gd name="T101" fmla="*/ 173891868 h 187"/>
              <a:gd name="T102" fmla="*/ 120967731 w 165"/>
              <a:gd name="T103" fmla="*/ 138609621 h 187"/>
              <a:gd name="T104" fmla="*/ 105846765 w 165"/>
              <a:gd name="T105" fmla="*/ 113408016 h 187"/>
              <a:gd name="T106" fmla="*/ 95766120 w 165"/>
              <a:gd name="T107" fmla="*/ 85685457 h 187"/>
              <a:gd name="T108" fmla="*/ 60483865 w 165"/>
              <a:gd name="T109" fmla="*/ 75604815 h 187"/>
              <a:gd name="T110" fmla="*/ 25201611 w 165"/>
              <a:gd name="T111" fmla="*/ 60483852 h 18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5" h="187">
                <a:moveTo>
                  <a:pt x="0" y="20"/>
                </a:moveTo>
                <a:lnTo>
                  <a:pt x="2" y="18"/>
                </a:lnTo>
                <a:lnTo>
                  <a:pt x="6" y="18"/>
                </a:lnTo>
                <a:lnTo>
                  <a:pt x="8" y="18"/>
                </a:lnTo>
                <a:lnTo>
                  <a:pt x="6" y="16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8" y="18"/>
                </a:lnTo>
                <a:lnTo>
                  <a:pt x="20" y="20"/>
                </a:lnTo>
                <a:lnTo>
                  <a:pt x="22" y="20"/>
                </a:lnTo>
                <a:lnTo>
                  <a:pt x="24" y="22"/>
                </a:lnTo>
                <a:lnTo>
                  <a:pt x="26" y="24"/>
                </a:lnTo>
                <a:lnTo>
                  <a:pt x="28" y="24"/>
                </a:lnTo>
                <a:lnTo>
                  <a:pt x="30" y="26"/>
                </a:lnTo>
                <a:lnTo>
                  <a:pt x="32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42" y="24"/>
                </a:lnTo>
                <a:lnTo>
                  <a:pt x="44" y="24"/>
                </a:lnTo>
                <a:lnTo>
                  <a:pt x="46" y="22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58" y="28"/>
                </a:lnTo>
                <a:lnTo>
                  <a:pt x="60" y="26"/>
                </a:lnTo>
                <a:lnTo>
                  <a:pt x="62" y="26"/>
                </a:lnTo>
                <a:lnTo>
                  <a:pt x="62" y="24"/>
                </a:lnTo>
                <a:lnTo>
                  <a:pt x="62" y="22"/>
                </a:lnTo>
                <a:lnTo>
                  <a:pt x="64" y="22"/>
                </a:lnTo>
                <a:lnTo>
                  <a:pt x="66" y="22"/>
                </a:lnTo>
                <a:lnTo>
                  <a:pt x="68" y="22"/>
                </a:lnTo>
                <a:lnTo>
                  <a:pt x="68" y="20"/>
                </a:lnTo>
                <a:lnTo>
                  <a:pt x="68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0" y="10"/>
                </a:lnTo>
                <a:lnTo>
                  <a:pt x="70" y="8"/>
                </a:lnTo>
                <a:lnTo>
                  <a:pt x="72" y="8"/>
                </a:lnTo>
                <a:lnTo>
                  <a:pt x="74" y="6"/>
                </a:lnTo>
                <a:lnTo>
                  <a:pt x="76" y="6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4" y="4"/>
                </a:lnTo>
                <a:lnTo>
                  <a:pt x="86" y="4"/>
                </a:lnTo>
                <a:lnTo>
                  <a:pt x="88" y="2"/>
                </a:lnTo>
                <a:lnTo>
                  <a:pt x="90" y="2"/>
                </a:lnTo>
                <a:lnTo>
                  <a:pt x="92" y="2"/>
                </a:lnTo>
                <a:lnTo>
                  <a:pt x="94" y="0"/>
                </a:lnTo>
                <a:lnTo>
                  <a:pt x="96" y="2"/>
                </a:lnTo>
                <a:lnTo>
                  <a:pt x="98" y="4"/>
                </a:lnTo>
                <a:lnTo>
                  <a:pt x="102" y="4"/>
                </a:lnTo>
                <a:lnTo>
                  <a:pt x="106" y="6"/>
                </a:lnTo>
                <a:lnTo>
                  <a:pt x="108" y="8"/>
                </a:lnTo>
                <a:lnTo>
                  <a:pt x="112" y="8"/>
                </a:lnTo>
                <a:lnTo>
                  <a:pt x="114" y="10"/>
                </a:lnTo>
                <a:lnTo>
                  <a:pt x="114" y="12"/>
                </a:lnTo>
                <a:lnTo>
                  <a:pt x="112" y="14"/>
                </a:lnTo>
                <a:lnTo>
                  <a:pt x="110" y="16"/>
                </a:lnTo>
                <a:lnTo>
                  <a:pt x="110" y="18"/>
                </a:lnTo>
                <a:lnTo>
                  <a:pt x="112" y="20"/>
                </a:lnTo>
                <a:lnTo>
                  <a:pt x="110" y="20"/>
                </a:lnTo>
                <a:lnTo>
                  <a:pt x="108" y="20"/>
                </a:lnTo>
                <a:lnTo>
                  <a:pt x="106" y="22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4"/>
                </a:lnTo>
                <a:lnTo>
                  <a:pt x="108" y="26"/>
                </a:lnTo>
                <a:lnTo>
                  <a:pt x="106" y="28"/>
                </a:lnTo>
                <a:lnTo>
                  <a:pt x="108" y="30"/>
                </a:lnTo>
                <a:lnTo>
                  <a:pt x="110" y="32"/>
                </a:lnTo>
                <a:lnTo>
                  <a:pt x="112" y="34"/>
                </a:lnTo>
                <a:lnTo>
                  <a:pt x="116" y="36"/>
                </a:lnTo>
                <a:lnTo>
                  <a:pt x="118" y="36"/>
                </a:lnTo>
                <a:lnTo>
                  <a:pt x="120" y="36"/>
                </a:lnTo>
                <a:lnTo>
                  <a:pt x="122" y="38"/>
                </a:lnTo>
                <a:lnTo>
                  <a:pt x="124" y="40"/>
                </a:lnTo>
                <a:lnTo>
                  <a:pt x="126" y="42"/>
                </a:lnTo>
                <a:lnTo>
                  <a:pt x="128" y="42"/>
                </a:lnTo>
                <a:lnTo>
                  <a:pt x="130" y="42"/>
                </a:lnTo>
                <a:lnTo>
                  <a:pt x="130" y="43"/>
                </a:lnTo>
                <a:lnTo>
                  <a:pt x="128" y="45"/>
                </a:lnTo>
                <a:lnTo>
                  <a:pt x="126" y="47"/>
                </a:lnTo>
                <a:lnTo>
                  <a:pt x="124" y="49"/>
                </a:lnTo>
                <a:lnTo>
                  <a:pt x="122" y="51"/>
                </a:lnTo>
                <a:lnTo>
                  <a:pt x="122" y="53"/>
                </a:lnTo>
                <a:lnTo>
                  <a:pt x="120" y="53"/>
                </a:lnTo>
                <a:lnTo>
                  <a:pt x="120" y="55"/>
                </a:lnTo>
                <a:lnTo>
                  <a:pt x="120" y="57"/>
                </a:lnTo>
                <a:lnTo>
                  <a:pt x="122" y="59"/>
                </a:lnTo>
                <a:lnTo>
                  <a:pt x="124" y="61"/>
                </a:lnTo>
                <a:lnTo>
                  <a:pt x="126" y="63"/>
                </a:lnTo>
                <a:lnTo>
                  <a:pt x="128" y="65"/>
                </a:lnTo>
                <a:lnTo>
                  <a:pt x="130" y="67"/>
                </a:lnTo>
                <a:lnTo>
                  <a:pt x="132" y="69"/>
                </a:lnTo>
                <a:lnTo>
                  <a:pt x="134" y="71"/>
                </a:lnTo>
                <a:lnTo>
                  <a:pt x="134" y="73"/>
                </a:lnTo>
                <a:lnTo>
                  <a:pt x="136" y="75"/>
                </a:lnTo>
                <a:lnTo>
                  <a:pt x="138" y="77"/>
                </a:lnTo>
                <a:lnTo>
                  <a:pt x="136" y="77"/>
                </a:lnTo>
                <a:lnTo>
                  <a:pt x="134" y="79"/>
                </a:lnTo>
                <a:lnTo>
                  <a:pt x="132" y="79"/>
                </a:lnTo>
                <a:lnTo>
                  <a:pt x="134" y="79"/>
                </a:lnTo>
                <a:lnTo>
                  <a:pt x="132" y="81"/>
                </a:lnTo>
                <a:lnTo>
                  <a:pt x="132" y="83"/>
                </a:lnTo>
                <a:lnTo>
                  <a:pt x="132" y="85"/>
                </a:lnTo>
                <a:lnTo>
                  <a:pt x="132" y="87"/>
                </a:lnTo>
                <a:lnTo>
                  <a:pt x="134" y="87"/>
                </a:lnTo>
                <a:lnTo>
                  <a:pt x="136" y="89"/>
                </a:lnTo>
                <a:lnTo>
                  <a:pt x="134" y="89"/>
                </a:lnTo>
                <a:lnTo>
                  <a:pt x="132" y="91"/>
                </a:lnTo>
                <a:lnTo>
                  <a:pt x="132" y="93"/>
                </a:lnTo>
                <a:lnTo>
                  <a:pt x="134" y="93"/>
                </a:lnTo>
                <a:lnTo>
                  <a:pt x="136" y="95"/>
                </a:lnTo>
                <a:lnTo>
                  <a:pt x="138" y="95"/>
                </a:lnTo>
                <a:lnTo>
                  <a:pt x="140" y="95"/>
                </a:lnTo>
                <a:lnTo>
                  <a:pt x="141" y="97"/>
                </a:lnTo>
                <a:lnTo>
                  <a:pt x="140" y="97"/>
                </a:lnTo>
                <a:lnTo>
                  <a:pt x="138" y="97"/>
                </a:lnTo>
                <a:lnTo>
                  <a:pt x="138" y="99"/>
                </a:lnTo>
                <a:lnTo>
                  <a:pt x="140" y="99"/>
                </a:lnTo>
                <a:lnTo>
                  <a:pt x="140" y="101"/>
                </a:lnTo>
                <a:lnTo>
                  <a:pt x="141" y="103"/>
                </a:lnTo>
                <a:lnTo>
                  <a:pt x="143" y="103"/>
                </a:lnTo>
                <a:lnTo>
                  <a:pt x="145" y="103"/>
                </a:lnTo>
                <a:lnTo>
                  <a:pt x="147" y="105"/>
                </a:lnTo>
                <a:lnTo>
                  <a:pt x="147" y="107"/>
                </a:lnTo>
                <a:lnTo>
                  <a:pt x="147" y="109"/>
                </a:lnTo>
                <a:lnTo>
                  <a:pt x="145" y="111"/>
                </a:lnTo>
                <a:lnTo>
                  <a:pt x="143" y="113"/>
                </a:lnTo>
                <a:lnTo>
                  <a:pt x="141" y="113"/>
                </a:lnTo>
                <a:lnTo>
                  <a:pt x="140" y="113"/>
                </a:lnTo>
                <a:lnTo>
                  <a:pt x="141" y="113"/>
                </a:lnTo>
                <a:lnTo>
                  <a:pt x="143" y="117"/>
                </a:lnTo>
                <a:lnTo>
                  <a:pt x="145" y="117"/>
                </a:lnTo>
                <a:lnTo>
                  <a:pt x="147" y="117"/>
                </a:lnTo>
                <a:lnTo>
                  <a:pt x="149" y="119"/>
                </a:lnTo>
                <a:lnTo>
                  <a:pt x="151" y="119"/>
                </a:lnTo>
                <a:lnTo>
                  <a:pt x="153" y="121"/>
                </a:lnTo>
                <a:lnTo>
                  <a:pt x="155" y="121"/>
                </a:lnTo>
                <a:lnTo>
                  <a:pt x="157" y="123"/>
                </a:lnTo>
                <a:lnTo>
                  <a:pt x="159" y="123"/>
                </a:lnTo>
                <a:lnTo>
                  <a:pt x="159" y="125"/>
                </a:lnTo>
                <a:lnTo>
                  <a:pt x="161" y="127"/>
                </a:lnTo>
                <a:lnTo>
                  <a:pt x="163" y="127"/>
                </a:lnTo>
                <a:lnTo>
                  <a:pt x="165" y="129"/>
                </a:lnTo>
                <a:lnTo>
                  <a:pt x="163" y="131"/>
                </a:lnTo>
                <a:lnTo>
                  <a:pt x="163" y="133"/>
                </a:lnTo>
                <a:lnTo>
                  <a:pt x="163" y="135"/>
                </a:lnTo>
                <a:lnTo>
                  <a:pt x="161" y="135"/>
                </a:lnTo>
                <a:lnTo>
                  <a:pt x="161" y="137"/>
                </a:lnTo>
                <a:lnTo>
                  <a:pt x="159" y="139"/>
                </a:lnTo>
                <a:lnTo>
                  <a:pt x="157" y="141"/>
                </a:lnTo>
                <a:lnTo>
                  <a:pt x="155" y="141"/>
                </a:lnTo>
                <a:lnTo>
                  <a:pt x="153" y="143"/>
                </a:lnTo>
                <a:lnTo>
                  <a:pt x="151" y="145"/>
                </a:lnTo>
                <a:lnTo>
                  <a:pt x="151" y="147"/>
                </a:lnTo>
                <a:lnTo>
                  <a:pt x="149" y="147"/>
                </a:lnTo>
                <a:lnTo>
                  <a:pt x="147" y="149"/>
                </a:lnTo>
                <a:lnTo>
                  <a:pt x="147" y="151"/>
                </a:lnTo>
                <a:lnTo>
                  <a:pt x="145" y="151"/>
                </a:lnTo>
                <a:lnTo>
                  <a:pt x="145" y="153"/>
                </a:lnTo>
                <a:lnTo>
                  <a:pt x="143" y="153"/>
                </a:lnTo>
                <a:lnTo>
                  <a:pt x="141" y="155"/>
                </a:lnTo>
                <a:lnTo>
                  <a:pt x="140" y="155"/>
                </a:lnTo>
                <a:lnTo>
                  <a:pt x="140" y="157"/>
                </a:lnTo>
                <a:lnTo>
                  <a:pt x="138" y="157"/>
                </a:lnTo>
                <a:lnTo>
                  <a:pt x="138" y="159"/>
                </a:lnTo>
                <a:lnTo>
                  <a:pt x="136" y="161"/>
                </a:lnTo>
                <a:lnTo>
                  <a:pt x="134" y="161"/>
                </a:lnTo>
                <a:lnTo>
                  <a:pt x="132" y="163"/>
                </a:lnTo>
                <a:lnTo>
                  <a:pt x="130" y="163"/>
                </a:lnTo>
                <a:lnTo>
                  <a:pt x="128" y="165"/>
                </a:lnTo>
                <a:lnTo>
                  <a:pt x="126" y="167"/>
                </a:lnTo>
                <a:lnTo>
                  <a:pt x="124" y="169"/>
                </a:lnTo>
                <a:lnTo>
                  <a:pt x="122" y="169"/>
                </a:lnTo>
                <a:lnTo>
                  <a:pt x="120" y="171"/>
                </a:lnTo>
                <a:lnTo>
                  <a:pt x="120" y="173"/>
                </a:lnTo>
                <a:lnTo>
                  <a:pt x="118" y="173"/>
                </a:lnTo>
                <a:lnTo>
                  <a:pt x="118" y="175"/>
                </a:lnTo>
                <a:lnTo>
                  <a:pt x="116" y="175"/>
                </a:lnTo>
                <a:lnTo>
                  <a:pt x="114" y="175"/>
                </a:lnTo>
                <a:lnTo>
                  <a:pt x="112" y="175"/>
                </a:lnTo>
                <a:lnTo>
                  <a:pt x="110" y="173"/>
                </a:lnTo>
                <a:lnTo>
                  <a:pt x="108" y="173"/>
                </a:lnTo>
                <a:lnTo>
                  <a:pt x="106" y="175"/>
                </a:lnTo>
                <a:lnTo>
                  <a:pt x="104" y="175"/>
                </a:lnTo>
                <a:lnTo>
                  <a:pt x="102" y="175"/>
                </a:lnTo>
                <a:lnTo>
                  <a:pt x="100" y="175"/>
                </a:lnTo>
                <a:lnTo>
                  <a:pt x="98" y="175"/>
                </a:lnTo>
                <a:lnTo>
                  <a:pt x="98" y="177"/>
                </a:lnTo>
                <a:lnTo>
                  <a:pt x="96" y="175"/>
                </a:lnTo>
                <a:lnTo>
                  <a:pt x="94" y="175"/>
                </a:lnTo>
                <a:lnTo>
                  <a:pt x="92" y="175"/>
                </a:lnTo>
                <a:lnTo>
                  <a:pt x="92" y="177"/>
                </a:lnTo>
                <a:lnTo>
                  <a:pt x="90" y="177"/>
                </a:lnTo>
                <a:lnTo>
                  <a:pt x="92" y="179"/>
                </a:lnTo>
                <a:lnTo>
                  <a:pt x="90" y="179"/>
                </a:lnTo>
                <a:lnTo>
                  <a:pt x="88" y="179"/>
                </a:lnTo>
                <a:lnTo>
                  <a:pt x="88" y="177"/>
                </a:lnTo>
                <a:lnTo>
                  <a:pt x="86" y="179"/>
                </a:lnTo>
                <a:lnTo>
                  <a:pt x="84" y="179"/>
                </a:lnTo>
                <a:lnTo>
                  <a:pt x="82" y="179"/>
                </a:lnTo>
                <a:lnTo>
                  <a:pt x="80" y="179"/>
                </a:lnTo>
                <a:lnTo>
                  <a:pt x="78" y="179"/>
                </a:lnTo>
                <a:lnTo>
                  <a:pt x="76" y="181"/>
                </a:lnTo>
                <a:lnTo>
                  <a:pt x="74" y="181"/>
                </a:lnTo>
                <a:lnTo>
                  <a:pt x="72" y="181"/>
                </a:lnTo>
                <a:lnTo>
                  <a:pt x="72" y="183"/>
                </a:lnTo>
                <a:lnTo>
                  <a:pt x="68" y="183"/>
                </a:lnTo>
                <a:lnTo>
                  <a:pt x="66" y="183"/>
                </a:lnTo>
                <a:lnTo>
                  <a:pt x="64" y="183"/>
                </a:lnTo>
                <a:lnTo>
                  <a:pt x="62" y="183"/>
                </a:lnTo>
                <a:lnTo>
                  <a:pt x="60" y="185"/>
                </a:lnTo>
                <a:lnTo>
                  <a:pt x="58" y="185"/>
                </a:lnTo>
                <a:lnTo>
                  <a:pt x="56" y="185"/>
                </a:lnTo>
                <a:lnTo>
                  <a:pt x="54" y="185"/>
                </a:lnTo>
                <a:lnTo>
                  <a:pt x="56" y="183"/>
                </a:lnTo>
                <a:lnTo>
                  <a:pt x="56" y="185"/>
                </a:lnTo>
                <a:lnTo>
                  <a:pt x="54" y="185"/>
                </a:lnTo>
                <a:lnTo>
                  <a:pt x="52" y="187"/>
                </a:lnTo>
                <a:lnTo>
                  <a:pt x="50" y="187"/>
                </a:lnTo>
                <a:lnTo>
                  <a:pt x="48" y="187"/>
                </a:lnTo>
                <a:lnTo>
                  <a:pt x="50" y="187"/>
                </a:lnTo>
                <a:lnTo>
                  <a:pt x="52" y="185"/>
                </a:lnTo>
                <a:lnTo>
                  <a:pt x="52" y="183"/>
                </a:lnTo>
                <a:lnTo>
                  <a:pt x="50" y="181"/>
                </a:lnTo>
                <a:lnTo>
                  <a:pt x="48" y="181"/>
                </a:lnTo>
                <a:lnTo>
                  <a:pt x="48" y="179"/>
                </a:lnTo>
                <a:lnTo>
                  <a:pt x="50" y="177"/>
                </a:lnTo>
                <a:lnTo>
                  <a:pt x="48" y="177"/>
                </a:lnTo>
                <a:lnTo>
                  <a:pt x="46" y="179"/>
                </a:lnTo>
                <a:lnTo>
                  <a:pt x="44" y="179"/>
                </a:lnTo>
                <a:lnTo>
                  <a:pt x="42" y="179"/>
                </a:lnTo>
                <a:lnTo>
                  <a:pt x="42" y="177"/>
                </a:lnTo>
                <a:lnTo>
                  <a:pt x="40" y="177"/>
                </a:lnTo>
                <a:lnTo>
                  <a:pt x="40" y="175"/>
                </a:lnTo>
                <a:lnTo>
                  <a:pt x="38" y="175"/>
                </a:lnTo>
                <a:lnTo>
                  <a:pt x="36" y="175"/>
                </a:lnTo>
                <a:lnTo>
                  <a:pt x="34" y="175"/>
                </a:lnTo>
                <a:lnTo>
                  <a:pt x="34" y="173"/>
                </a:lnTo>
                <a:lnTo>
                  <a:pt x="32" y="173"/>
                </a:lnTo>
                <a:lnTo>
                  <a:pt x="32" y="171"/>
                </a:lnTo>
                <a:lnTo>
                  <a:pt x="30" y="171"/>
                </a:lnTo>
                <a:lnTo>
                  <a:pt x="28" y="173"/>
                </a:lnTo>
                <a:lnTo>
                  <a:pt x="26" y="173"/>
                </a:lnTo>
                <a:lnTo>
                  <a:pt x="26" y="171"/>
                </a:lnTo>
                <a:lnTo>
                  <a:pt x="24" y="169"/>
                </a:lnTo>
                <a:lnTo>
                  <a:pt x="24" y="167"/>
                </a:lnTo>
                <a:lnTo>
                  <a:pt x="24" y="165"/>
                </a:lnTo>
                <a:lnTo>
                  <a:pt x="24" y="163"/>
                </a:lnTo>
                <a:lnTo>
                  <a:pt x="26" y="163"/>
                </a:lnTo>
                <a:lnTo>
                  <a:pt x="26" y="161"/>
                </a:lnTo>
                <a:lnTo>
                  <a:pt x="26" y="159"/>
                </a:lnTo>
                <a:lnTo>
                  <a:pt x="26" y="157"/>
                </a:lnTo>
                <a:lnTo>
                  <a:pt x="24" y="155"/>
                </a:lnTo>
                <a:lnTo>
                  <a:pt x="26" y="153"/>
                </a:lnTo>
                <a:lnTo>
                  <a:pt x="26" y="155"/>
                </a:lnTo>
                <a:lnTo>
                  <a:pt x="28" y="155"/>
                </a:lnTo>
                <a:lnTo>
                  <a:pt x="26" y="153"/>
                </a:lnTo>
                <a:lnTo>
                  <a:pt x="26" y="151"/>
                </a:lnTo>
                <a:lnTo>
                  <a:pt x="24" y="149"/>
                </a:lnTo>
                <a:lnTo>
                  <a:pt x="24" y="147"/>
                </a:lnTo>
                <a:lnTo>
                  <a:pt x="22" y="147"/>
                </a:lnTo>
                <a:lnTo>
                  <a:pt x="22" y="145"/>
                </a:lnTo>
                <a:lnTo>
                  <a:pt x="22" y="143"/>
                </a:lnTo>
                <a:lnTo>
                  <a:pt x="22" y="141"/>
                </a:lnTo>
                <a:lnTo>
                  <a:pt x="20" y="139"/>
                </a:lnTo>
                <a:lnTo>
                  <a:pt x="18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20" y="131"/>
                </a:lnTo>
                <a:lnTo>
                  <a:pt x="20" y="129"/>
                </a:lnTo>
                <a:lnTo>
                  <a:pt x="22" y="127"/>
                </a:lnTo>
                <a:lnTo>
                  <a:pt x="24" y="127"/>
                </a:lnTo>
                <a:lnTo>
                  <a:pt x="24" y="125"/>
                </a:lnTo>
                <a:lnTo>
                  <a:pt x="22" y="123"/>
                </a:lnTo>
                <a:lnTo>
                  <a:pt x="24" y="121"/>
                </a:lnTo>
                <a:lnTo>
                  <a:pt x="26" y="123"/>
                </a:lnTo>
                <a:lnTo>
                  <a:pt x="28" y="123"/>
                </a:lnTo>
                <a:lnTo>
                  <a:pt x="30" y="123"/>
                </a:lnTo>
                <a:lnTo>
                  <a:pt x="32" y="123"/>
                </a:lnTo>
                <a:lnTo>
                  <a:pt x="34" y="121"/>
                </a:lnTo>
                <a:lnTo>
                  <a:pt x="34" y="119"/>
                </a:lnTo>
                <a:lnTo>
                  <a:pt x="34" y="117"/>
                </a:lnTo>
                <a:lnTo>
                  <a:pt x="34" y="119"/>
                </a:lnTo>
                <a:lnTo>
                  <a:pt x="36" y="117"/>
                </a:lnTo>
                <a:lnTo>
                  <a:pt x="36" y="115"/>
                </a:lnTo>
                <a:lnTo>
                  <a:pt x="38" y="115"/>
                </a:lnTo>
                <a:lnTo>
                  <a:pt x="40" y="115"/>
                </a:lnTo>
                <a:lnTo>
                  <a:pt x="40" y="113"/>
                </a:lnTo>
                <a:lnTo>
                  <a:pt x="42" y="113"/>
                </a:lnTo>
                <a:lnTo>
                  <a:pt x="44" y="111"/>
                </a:lnTo>
                <a:lnTo>
                  <a:pt x="46" y="111"/>
                </a:lnTo>
                <a:lnTo>
                  <a:pt x="48" y="111"/>
                </a:lnTo>
                <a:lnTo>
                  <a:pt x="48" y="109"/>
                </a:lnTo>
                <a:lnTo>
                  <a:pt x="50" y="107"/>
                </a:lnTo>
                <a:lnTo>
                  <a:pt x="52" y="107"/>
                </a:lnTo>
                <a:lnTo>
                  <a:pt x="52" y="105"/>
                </a:lnTo>
                <a:lnTo>
                  <a:pt x="54" y="103"/>
                </a:lnTo>
                <a:lnTo>
                  <a:pt x="56" y="103"/>
                </a:lnTo>
                <a:lnTo>
                  <a:pt x="56" y="101"/>
                </a:lnTo>
                <a:lnTo>
                  <a:pt x="58" y="101"/>
                </a:lnTo>
                <a:lnTo>
                  <a:pt x="60" y="99"/>
                </a:lnTo>
                <a:lnTo>
                  <a:pt x="60" y="97"/>
                </a:lnTo>
                <a:lnTo>
                  <a:pt x="62" y="95"/>
                </a:lnTo>
                <a:lnTo>
                  <a:pt x="64" y="93"/>
                </a:lnTo>
                <a:lnTo>
                  <a:pt x="66" y="93"/>
                </a:lnTo>
                <a:lnTo>
                  <a:pt x="68" y="93"/>
                </a:lnTo>
                <a:lnTo>
                  <a:pt x="70" y="93"/>
                </a:lnTo>
                <a:lnTo>
                  <a:pt x="72" y="93"/>
                </a:lnTo>
                <a:lnTo>
                  <a:pt x="74" y="93"/>
                </a:lnTo>
                <a:lnTo>
                  <a:pt x="72" y="91"/>
                </a:lnTo>
                <a:lnTo>
                  <a:pt x="74" y="91"/>
                </a:lnTo>
                <a:lnTo>
                  <a:pt x="72" y="89"/>
                </a:lnTo>
                <a:lnTo>
                  <a:pt x="70" y="87"/>
                </a:lnTo>
                <a:lnTo>
                  <a:pt x="72" y="87"/>
                </a:lnTo>
                <a:lnTo>
                  <a:pt x="70" y="85"/>
                </a:lnTo>
                <a:lnTo>
                  <a:pt x="72" y="83"/>
                </a:lnTo>
                <a:lnTo>
                  <a:pt x="70" y="81"/>
                </a:lnTo>
                <a:lnTo>
                  <a:pt x="68" y="81"/>
                </a:lnTo>
                <a:lnTo>
                  <a:pt x="68" y="79"/>
                </a:lnTo>
                <a:lnTo>
                  <a:pt x="64" y="79"/>
                </a:lnTo>
                <a:lnTo>
                  <a:pt x="62" y="79"/>
                </a:lnTo>
                <a:lnTo>
                  <a:pt x="60" y="77"/>
                </a:lnTo>
                <a:lnTo>
                  <a:pt x="60" y="75"/>
                </a:lnTo>
                <a:lnTo>
                  <a:pt x="60" y="77"/>
                </a:lnTo>
                <a:lnTo>
                  <a:pt x="58" y="77"/>
                </a:lnTo>
                <a:lnTo>
                  <a:pt x="56" y="75"/>
                </a:lnTo>
                <a:lnTo>
                  <a:pt x="54" y="77"/>
                </a:lnTo>
                <a:lnTo>
                  <a:pt x="54" y="75"/>
                </a:lnTo>
                <a:lnTo>
                  <a:pt x="54" y="73"/>
                </a:lnTo>
                <a:lnTo>
                  <a:pt x="52" y="71"/>
                </a:lnTo>
                <a:lnTo>
                  <a:pt x="50" y="69"/>
                </a:lnTo>
                <a:lnTo>
                  <a:pt x="46" y="67"/>
                </a:lnTo>
                <a:lnTo>
                  <a:pt x="46" y="65"/>
                </a:lnTo>
                <a:lnTo>
                  <a:pt x="48" y="63"/>
                </a:lnTo>
                <a:lnTo>
                  <a:pt x="50" y="61"/>
                </a:lnTo>
                <a:lnTo>
                  <a:pt x="50" y="59"/>
                </a:lnTo>
                <a:lnTo>
                  <a:pt x="50" y="57"/>
                </a:lnTo>
                <a:lnTo>
                  <a:pt x="48" y="55"/>
                </a:lnTo>
                <a:lnTo>
                  <a:pt x="46" y="53"/>
                </a:lnTo>
                <a:lnTo>
                  <a:pt x="44" y="51"/>
                </a:lnTo>
                <a:lnTo>
                  <a:pt x="44" y="49"/>
                </a:lnTo>
                <a:lnTo>
                  <a:pt x="46" y="49"/>
                </a:lnTo>
                <a:lnTo>
                  <a:pt x="46" y="47"/>
                </a:lnTo>
                <a:lnTo>
                  <a:pt x="44" y="47"/>
                </a:lnTo>
                <a:lnTo>
                  <a:pt x="42" y="47"/>
                </a:lnTo>
                <a:lnTo>
                  <a:pt x="42" y="45"/>
                </a:lnTo>
                <a:lnTo>
                  <a:pt x="42" y="43"/>
                </a:lnTo>
                <a:lnTo>
                  <a:pt x="42" y="42"/>
                </a:lnTo>
                <a:lnTo>
                  <a:pt x="42" y="40"/>
                </a:lnTo>
                <a:lnTo>
                  <a:pt x="44" y="38"/>
                </a:lnTo>
                <a:lnTo>
                  <a:pt x="42" y="38"/>
                </a:lnTo>
                <a:lnTo>
                  <a:pt x="40" y="36"/>
                </a:lnTo>
                <a:lnTo>
                  <a:pt x="38" y="34"/>
                </a:lnTo>
                <a:lnTo>
                  <a:pt x="36" y="34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6"/>
                </a:lnTo>
                <a:lnTo>
                  <a:pt x="14" y="26"/>
                </a:lnTo>
                <a:lnTo>
                  <a:pt x="12" y="24"/>
                </a:lnTo>
                <a:lnTo>
                  <a:pt x="10" y="24"/>
                </a:lnTo>
                <a:lnTo>
                  <a:pt x="8" y="22"/>
                </a:lnTo>
                <a:lnTo>
                  <a:pt x="6" y="22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7" name="Freeform 2441">
            <a:extLst>
              <a:ext uri="{FF2B5EF4-FFF2-40B4-BE49-F238E27FC236}">
                <a16:creationId xmlns:a16="http://schemas.microsoft.com/office/drawing/2014/main" id="{168DCDCB-D40E-4359-BE23-9119ED8C552B}"/>
              </a:ext>
            </a:extLst>
          </p:cNvPr>
          <p:cNvSpPr>
            <a:spLocks/>
          </p:cNvSpPr>
          <p:nvPr/>
        </p:nvSpPr>
        <p:spPr bwMode="auto">
          <a:xfrm>
            <a:off x="3992563" y="2128840"/>
            <a:ext cx="114300" cy="123825"/>
          </a:xfrm>
          <a:custGeom>
            <a:avLst/>
            <a:gdLst>
              <a:gd name="T0" fmla="*/ 20161250 w 72"/>
              <a:gd name="T1" fmla="*/ 181451250 h 78"/>
              <a:gd name="T2" fmla="*/ 20161250 w 72"/>
              <a:gd name="T3" fmla="*/ 176410938 h 78"/>
              <a:gd name="T4" fmla="*/ 5040313 w 72"/>
              <a:gd name="T5" fmla="*/ 176410938 h 78"/>
              <a:gd name="T6" fmla="*/ 15120938 w 72"/>
              <a:gd name="T7" fmla="*/ 166330313 h 78"/>
              <a:gd name="T8" fmla="*/ 20161250 w 72"/>
              <a:gd name="T9" fmla="*/ 161290000 h 78"/>
              <a:gd name="T10" fmla="*/ 0 w 72"/>
              <a:gd name="T11" fmla="*/ 161290000 h 78"/>
              <a:gd name="T12" fmla="*/ 20161250 w 72"/>
              <a:gd name="T13" fmla="*/ 156249688 h 78"/>
              <a:gd name="T14" fmla="*/ 25201563 w 72"/>
              <a:gd name="T15" fmla="*/ 146169063 h 78"/>
              <a:gd name="T16" fmla="*/ 50403125 w 72"/>
              <a:gd name="T17" fmla="*/ 141128750 h 78"/>
              <a:gd name="T18" fmla="*/ 70564375 w 72"/>
              <a:gd name="T19" fmla="*/ 136088438 h 78"/>
              <a:gd name="T20" fmla="*/ 50403125 w 72"/>
              <a:gd name="T21" fmla="*/ 136088438 h 78"/>
              <a:gd name="T22" fmla="*/ 30241875 w 72"/>
              <a:gd name="T23" fmla="*/ 141128750 h 78"/>
              <a:gd name="T24" fmla="*/ 50403125 w 72"/>
              <a:gd name="T25" fmla="*/ 120967500 h 78"/>
              <a:gd name="T26" fmla="*/ 65524063 w 72"/>
              <a:gd name="T27" fmla="*/ 110886875 h 78"/>
              <a:gd name="T28" fmla="*/ 50403125 w 72"/>
              <a:gd name="T29" fmla="*/ 105846563 h 78"/>
              <a:gd name="T30" fmla="*/ 30241875 w 72"/>
              <a:gd name="T31" fmla="*/ 100806250 h 78"/>
              <a:gd name="T32" fmla="*/ 25201563 w 72"/>
              <a:gd name="T33" fmla="*/ 95765938 h 78"/>
              <a:gd name="T34" fmla="*/ 25201563 w 72"/>
              <a:gd name="T35" fmla="*/ 85685313 h 78"/>
              <a:gd name="T36" fmla="*/ 30241875 w 72"/>
              <a:gd name="T37" fmla="*/ 80645000 h 78"/>
              <a:gd name="T38" fmla="*/ 40322500 w 72"/>
              <a:gd name="T39" fmla="*/ 70564375 h 78"/>
              <a:gd name="T40" fmla="*/ 35282188 w 72"/>
              <a:gd name="T41" fmla="*/ 70564375 h 78"/>
              <a:gd name="T42" fmla="*/ 30241875 w 72"/>
              <a:gd name="T43" fmla="*/ 55443438 h 78"/>
              <a:gd name="T44" fmla="*/ 35282188 w 72"/>
              <a:gd name="T45" fmla="*/ 55443438 h 78"/>
              <a:gd name="T46" fmla="*/ 60483750 w 72"/>
              <a:gd name="T47" fmla="*/ 50403125 h 78"/>
              <a:gd name="T48" fmla="*/ 65524063 w 72"/>
              <a:gd name="T49" fmla="*/ 55443438 h 78"/>
              <a:gd name="T50" fmla="*/ 90725625 w 72"/>
              <a:gd name="T51" fmla="*/ 55443438 h 78"/>
              <a:gd name="T52" fmla="*/ 100806250 w 72"/>
              <a:gd name="T53" fmla="*/ 45362813 h 78"/>
              <a:gd name="T54" fmla="*/ 90725625 w 72"/>
              <a:gd name="T55" fmla="*/ 35282188 h 78"/>
              <a:gd name="T56" fmla="*/ 95765938 w 72"/>
              <a:gd name="T57" fmla="*/ 30241875 h 78"/>
              <a:gd name="T58" fmla="*/ 100806250 w 72"/>
              <a:gd name="T59" fmla="*/ 15120938 h 78"/>
              <a:gd name="T60" fmla="*/ 120967500 w 72"/>
              <a:gd name="T61" fmla="*/ 10080625 h 78"/>
              <a:gd name="T62" fmla="*/ 131048125 w 72"/>
              <a:gd name="T63" fmla="*/ 15120938 h 78"/>
              <a:gd name="T64" fmla="*/ 136088438 w 72"/>
              <a:gd name="T65" fmla="*/ 10080625 h 78"/>
              <a:gd name="T66" fmla="*/ 151209375 w 72"/>
              <a:gd name="T67" fmla="*/ 5040313 h 78"/>
              <a:gd name="T68" fmla="*/ 141128750 w 72"/>
              <a:gd name="T69" fmla="*/ 15120938 h 78"/>
              <a:gd name="T70" fmla="*/ 131048125 w 72"/>
              <a:gd name="T71" fmla="*/ 25201563 h 78"/>
              <a:gd name="T72" fmla="*/ 126007813 w 72"/>
              <a:gd name="T73" fmla="*/ 30241875 h 78"/>
              <a:gd name="T74" fmla="*/ 115927188 w 72"/>
              <a:gd name="T75" fmla="*/ 40322500 h 78"/>
              <a:gd name="T76" fmla="*/ 105846563 w 72"/>
              <a:gd name="T77" fmla="*/ 45362813 h 78"/>
              <a:gd name="T78" fmla="*/ 115927188 w 72"/>
              <a:gd name="T79" fmla="*/ 60483750 h 78"/>
              <a:gd name="T80" fmla="*/ 131048125 w 72"/>
              <a:gd name="T81" fmla="*/ 60483750 h 78"/>
              <a:gd name="T82" fmla="*/ 136088438 w 72"/>
              <a:gd name="T83" fmla="*/ 60483750 h 78"/>
              <a:gd name="T84" fmla="*/ 141128750 w 72"/>
              <a:gd name="T85" fmla="*/ 50403125 h 78"/>
              <a:gd name="T86" fmla="*/ 156249688 w 72"/>
              <a:gd name="T87" fmla="*/ 60483750 h 78"/>
              <a:gd name="T88" fmla="*/ 171370625 w 72"/>
              <a:gd name="T89" fmla="*/ 65524063 h 78"/>
              <a:gd name="T90" fmla="*/ 176410938 w 72"/>
              <a:gd name="T91" fmla="*/ 70564375 h 78"/>
              <a:gd name="T92" fmla="*/ 176410938 w 72"/>
              <a:gd name="T93" fmla="*/ 80645000 h 78"/>
              <a:gd name="T94" fmla="*/ 176410938 w 72"/>
              <a:gd name="T95" fmla="*/ 95765938 h 78"/>
              <a:gd name="T96" fmla="*/ 176410938 w 72"/>
              <a:gd name="T97" fmla="*/ 105846563 h 78"/>
              <a:gd name="T98" fmla="*/ 176410938 w 72"/>
              <a:gd name="T99" fmla="*/ 126007813 h 78"/>
              <a:gd name="T100" fmla="*/ 166330313 w 72"/>
              <a:gd name="T101" fmla="*/ 146169063 h 78"/>
              <a:gd name="T102" fmla="*/ 166330313 w 72"/>
              <a:gd name="T103" fmla="*/ 156249688 h 78"/>
              <a:gd name="T104" fmla="*/ 141128750 w 72"/>
              <a:gd name="T105" fmla="*/ 161290000 h 78"/>
              <a:gd name="T106" fmla="*/ 136088438 w 72"/>
              <a:gd name="T107" fmla="*/ 156249688 h 78"/>
              <a:gd name="T108" fmla="*/ 126007813 w 72"/>
              <a:gd name="T109" fmla="*/ 161290000 h 78"/>
              <a:gd name="T110" fmla="*/ 110886875 w 72"/>
              <a:gd name="T111" fmla="*/ 166330313 h 78"/>
              <a:gd name="T112" fmla="*/ 95765938 w 72"/>
              <a:gd name="T113" fmla="*/ 176410938 h 78"/>
              <a:gd name="T114" fmla="*/ 80645000 w 72"/>
              <a:gd name="T115" fmla="*/ 171370625 h 78"/>
              <a:gd name="T116" fmla="*/ 75604688 w 72"/>
              <a:gd name="T117" fmla="*/ 181451250 h 78"/>
              <a:gd name="T118" fmla="*/ 55443438 w 72"/>
              <a:gd name="T119" fmla="*/ 191531875 h 78"/>
              <a:gd name="T120" fmla="*/ 30241875 w 72"/>
              <a:gd name="T121" fmla="*/ 191531875 h 78"/>
              <a:gd name="T122" fmla="*/ 25201563 w 72"/>
              <a:gd name="T123" fmla="*/ 191531875 h 78"/>
              <a:gd name="T124" fmla="*/ 25201563 w 72"/>
              <a:gd name="T125" fmla="*/ 186491563 h 7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2" h="78">
                <a:moveTo>
                  <a:pt x="6" y="74"/>
                </a:moveTo>
                <a:lnTo>
                  <a:pt x="4" y="74"/>
                </a:lnTo>
                <a:lnTo>
                  <a:pt x="6" y="74"/>
                </a:lnTo>
                <a:lnTo>
                  <a:pt x="8" y="72"/>
                </a:lnTo>
                <a:lnTo>
                  <a:pt x="10" y="70"/>
                </a:lnTo>
                <a:lnTo>
                  <a:pt x="12" y="70"/>
                </a:lnTo>
                <a:lnTo>
                  <a:pt x="10" y="70"/>
                </a:lnTo>
                <a:lnTo>
                  <a:pt x="8" y="70"/>
                </a:lnTo>
                <a:lnTo>
                  <a:pt x="6" y="70"/>
                </a:lnTo>
                <a:lnTo>
                  <a:pt x="6" y="72"/>
                </a:lnTo>
                <a:lnTo>
                  <a:pt x="4" y="72"/>
                </a:lnTo>
                <a:lnTo>
                  <a:pt x="2" y="70"/>
                </a:lnTo>
                <a:lnTo>
                  <a:pt x="0" y="70"/>
                </a:lnTo>
                <a:lnTo>
                  <a:pt x="2" y="68"/>
                </a:lnTo>
                <a:lnTo>
                  <a:pt x="2" y="66"/>
                </a:lnTo>
                <a:lnTo>
                  <a:pt x="4" y="66"/>
                </a:lnTo>
                <a:lnTo>
                  <a:pt x="6" y="66"/>
                </a:lnTo>
                <a:lnTo>
                  <a:pt x="8" y="64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4" y="64"/>
                </a:lnTo>
                <a:lnTo>
                  <a:pt x="2" y="64"/>
                </a:lnTo>
                <a:lnTo>
                  <a:pt x="0" y="64"/>
                </a:lnTo>
                <a:lnTo>
                  <a:pt x="2" y="62"/>
                </a:lnTo>
                <a:lnTo>
                  <a:pt x="4" y="62"/>
                </a:lnTo>
                <a:lnTo>
                  <a:pt x="6" y="62"/>
                </a:lnTo>
                <a:lnTo>
                  <a:pt x="8" y="60"/>
                </a:lnTo>
                <a:lnTo>
                  <a:pt x="8" y="62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8" y="56"/>
                </a:lnTo>
                <a:lnTo>
                  <a:pt x="20" y="56"/>
                </a:lnTo>
                <a:lnTo>
                  <a:pt x="22" y="54"/>
                </a:lnTo>
                <a:lnTo>
                  <a:pt x="24" y="54"/>
                </a:lnTo>
                <a:lnTo>
                  <a:pt x="26" y="54"/>
                </a:lnTo>
                <a:lnTo>
                  <a:pt x="28" y="54"/>
                </a:lnTo>
                <a:lnTo>
                  <a:pt x="26" y="52"/>
                </a:lnTo>
                <a:lnTo>
                  <a:pt x="24" y="52"/>
                </a:lnTo>
                <a:lnTo>
                  <a:pt x="22" y="54"/>
                </a:lnTo>
                <a:lnTo>
                  <a:pt x="20" y="54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lnTo>
                  <a:pt x="12" y="56"/>
                </a:lnTo>
                <a:lnTo>
                  <a:pt x="10" y="56"/>
                </a:lnTo>
                <a:lnTo>
                  <a:pt x="12" y="54"/>
                </a:lnTo>
                <a:lnTo>
                  <a:pt x="14" y="52"/>
                </a:lnTo>
                <a:lnTo>
                  <a:pt x="16" y="52"/>
                </a:lnTo>
                <a:lnTo>
                  <a:pt x="20" y="48"/>
                </a:lnTo>
                <a:lnTo>
                  <a:pt x="18" y="46"/>
                </a:lnTo>
                <a:lnTo>
                  <a:pt x="20" y="46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2"/>
                </a:lnTo>
                <a:lnTo>
                  <a:pt x="26" y="42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18" y="42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4" y="38"/>
                </a:lnTo>
                <a:lnTo>
                  <a:pt x="12" y="38"/>
                </a:lnTo>
                <a:lnTo>
                  <a:pt x="10" y="40"/>
                </a:lnTo>
                <a:lnTo>
                  <a:pt x="8" y="38"/>
                </a:lnTo>
                <a:lnTo>
                  <a:pt x="10" y="38"/>
                </a:lnTo>
                <a:lnTo>
                  <a:pt x="8" y="36"/>
                </a:lnTo>
                <a:lnTo>
                  <a:pt x="10" y="36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18" y="30"/>
                </a:lnTo>
                <a:lnTo>
                  <a:pt x="16" y="28"/>
                </a:lnTo>
                <a:lnTo>
                  <a:pt x="14" y="30"/>
                </a:lnTo>
                <a:lnTo>
                  <a:pt x="12" y="30"/>
                </a:lnTo>
                <a:lnTo>
                  <a:pt x="12" y="28"/>
                </a:lnTo>
                <a:lnTo>
                  <a:pt x="14" y="28"/>
                </a:lnTo>
                <a:lnTo>
                  <a:pt x="14" y="26"/>
                </a:lnTo>
                <a:lnTo>
                  <a:pt x="12" y="26"/>
                </a:lnTo>
                <a:lnTo>
                  <a:pt x="14" y="24"/>
                </a:lnTo>
                <a:lnTo>
                  <a:pt x="12" y="22"/>
                </a:lnTo>
                <a:lnTo>
                  <a:pt x="10" y="24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8" y="20"/>
                </a:lnTo>
                <a:lnTo>
                  <a:pt x="20" y="20"/>
                </a:lnTo>
                <a:lnTo>
                  <a:pt x="22" y="22"/>
                </a:lnTo>
                <a:lnTo>
                  <a:pt x="24" y="20"/>
                </a:lnTo>
                <a:lnTo>
                  <a:pt x="24" y="22"/>
                </a:lnTo>
                <a:lnTo>
                  <a:pt x="26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2"/>
                </a:lnTo>
                <a:lnTo>
                  <a:pt x="36" y="22"/>
                </a:lnTo>
                <a:lnTo>
                  <a:pt x="34" y="20"/>
                </a:lnTo>
                <a:lnTo>
                  <a:pt x="36" y="18"/>
                </a:lnTo>
                <a:lnTo>
                  <a:pt x="38" y="18"/>
                </a:lnTo>
                <a:lnTo>
                  <a:pt x="40" y="18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4" y="12"/>
                </a:lnTo>
                <a:lnTo>
                  <a:pt x="36" y="12"/>
                </a:lnTo>
                <a:lnTo>
                  <a:pt x="38" y="12"/>
                </a:lnTo>
                <a:lnTo>
                  <a:pt x="36" y="10"/>
                </a:lnTo>
                <a:lnTo>
                  <a:pt x="38" y="10"/>
                </a:lnTo>
                <a:lnTo>
                  <a:pt x="38" y="8"/>
                </a:lnTo>
                <a:lnTo>
                  <a:pt x="40" y="6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0" y="2"/>
                </a:lnTo>
                <a:lnTo>
                  <a:pt x="52" y="4"/>
                </a:lnTo>
                <a:lnTo>
                  <a:pt x="52" y="6"/>
                </a:lnTo>
                <a:lnTo>
                  <a:pt x="50" y="6"/>
                </a:lnTo>
                <a:lnTo>
                  <a:pt x="50" y="8"/>
                </a:lnTo>
                <a:lnTo>
                  <a:pt x="52" y="8"/>
                </a:lnTo>
                <a:lnTo>
                  <a:pt x="54" y="6"/>
                </a:lnTo>
                <a:lnTo>
                  <a:pt x="54" y="4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0"/>
                </a:lnTo>
                <a:lnTo>
                  <a:pt x="60" y="2"/>
                </a:lnTo>
                <a:lnTo>
                  <a:pt x="62" y="2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48" y="14"/>
                </a:lnTo>
                <a:lnTo>
                  <a:pt x="46" y="14"/>
                </a:lnTo>
                <a:lnTo>
                  <a:pt x="48" y="14"/>
                </a:lnTo>
                <a:lnTo>
                  <a:pt x="46" y="16"/>
                </a:lnTo>
                <a:lnTo>
                  <a:pt x="44" y="16"/>
                </a:lnTo>
                <a:lnTo>
                  <a:pt x="42" y="18"/>
                </a:lnTo>
                <a:lnTo>
                  <a:pt x="44" y="20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48" y="22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6" y="22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0" y="22"/>
                </a:lnTo>
                <a:lnTo>
                  <a:pt x="62" y="24"/>
                </a:lnTo>
                <a:lnTo>
                  <a:pt x="64" y="24"/>
                </a:lnTo>
                <a:lnTo>
                  <a:pt x="64" y="26"/>
                </a:lnTo>
                <a:lnTo>
                  <a:pt x="68" y="26"/>
                </a:lnTo>
                <a:lnTo>
                  <a:pt x="68" y="24"/>
                </a:lnTo>
                <a:lnTo>
                  <a:pt x="70" y="24"/>
                </a:lnTo>
                <a:lnTo>
                  <a:pt x="70" y="26"/>
                </a:lnTo>
                <a:lnTo>
                  <a:pt x="72" y="26"/>
                </a:lnTo>
                <a:lnTo>
                  <a:pt x="70" y="28"/>
                </a:lnTo>
                <a:lnTo>
                  <a:pt x="68" y="28"/>
                </a:lnTo>
                <a:lnTo>
                  <a:pt x="70" y="30"/>
                </a:lnTo>
                <a:lnTo>
                  <a:pt x="70" y="32"/>
                </a:lnTo>
                <a:lnTo>
                  <a:pt x="70" y="34"/>
                </a:lnTo>
                <a:lnTo>
                  <a:pt x="72" y="36"/>
                </a:lnTo>
                <a:lnTo>
                  <a:pt x="70" y="38"/>
                </a:lnTo>
                <a:lnTo>
                  <a:pt x="68" y="40"/>
                </a:lnTo>
                <a:lnTo>
                  <a:pt x="70" y="40"/>
                </a:lnTo>
                <a:lnTo>
                  <a:pt x="70" y="42"/>
                </a:lnTo>
                <a:lnTo>
                  <a:pt x="72" y="44"/>
                </a:lnTo>
                <a:lnTo>
                  <a:pt x="70" y="46"/>
                </a:lnTo>
                <a:lnTo>
                  <a:pt x="72" y="48"/>
                </a:lnTo>
                <a:lnTo>
                  <a:pt x="70" y="50"/>
                </a:lnTo>
                <a:lnTo>
                  <a:pt x="68" y="52"/>
                </a:lnTo>
                <a:lnTo>
                  <a:pt x="68" y="54"/>
                </a:lnTo>
                <a:lnTo>
                  <a:pt x="68" y="56"/>
                </a:lnTo>
                <a:lnTo>
                  <a:pt x="66" y="58"/>
                </a:lnTo>
                <a:lnTo>
                  <a:pt x="64" y="60"/>
                </a:lnTo>
                <a:lnTo>
                  <a:pt x="62" y="60"/>
                </a:lnTo>
                <a:lnTo>
                  <a:pt x="64" y="60"/>
                </a:lnTo>
                <a:lnTo>
                  <a:pt x="66" y="62"/>
                </a:lnTo>
                <a:lnTo>
                  <a:pt x="64" y="64"/>
                </a:lnTo>
                <a:lnTo>
                  <a:pt x="62" y="64"/>
                </a:lnTo>
                <a:lnTo>
                  <a:pt x="60" y="62"/>
                </a:lnTo>
                <a:lnTo>
                  <a:pt x="58" y="62"/>
                </a:lnTo>
                <a:lnTo>
                  <a:pt x="56" y="64"/>
                </a:lnTo>
                <a:lnTo>
                  <a:pt x="54" y="62"/>
                </a:lnTo>
                <a:lnTo>
                  <a:pt x="54" y="60"/>
                </a:lnTo>
                <a:lnTo>
                  <a:pt x="54" y="62"/>
                </a:lnTo>
                <a:lnTo>
                  <a:pt x="54" y="64"/>
                </a:lnTo>
                <a:lnTo>
                  <a:pt x="52" y="64"/>
                </a:lnTo>
                <a:lnTo>
                  <a:pt x="50" y="64"/>
                </a:lnTo>
                <a:lnTo>
                  <a:pt x="48" y="64"/>
                </a:lnTo>
                <a:lnTo>
                  <a:pt x="46" y="64"/>
                </a:lnTo>
                <a:lnTo>
                  <a:pt x="44" y="64"/>
                </a:lnTo>
                <a:lnTo>
                  <a:pt x="44" y="66"/>
                </a:lnTo>
                <a:lnTo>
                  <a:pt x="42" y="68"/>
                </a:lnTo>
                <a:lnTo>
                  <a:pt x="40" y="68"/>
                </a:lnTo>
                <a:lnTo>
                  <a:pt x="38" y="70"/>
                </a:lnTo>
                <a:lnTo>
                  <a:pt x="36" y="70"/>
                </a:lnTo>
                <a:lnTo>
                  <a:pt x="34" y="70"/>
                </a:lnTo>
                <a:lnTo>
                  <a:pt x="36" y="68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4" y="70"/>
                </a:lnTo>
                <a:lnTo>
                  <a:pt x="32" y="72"/>
                </a:lnTo>
                <a:lnTo>
                  <a:pt x="30" y="72"/>
                </a:lnTo>
                <a:lnTo>
                  <a:pt x="30" y="74"/>
                </a:lnTo>
                <a:lnTo>
                  <a:pt x="28" y="74"/>
                </a:lnTo>
                <a:lnTo>
                  <a:pt x="26" y="76"/>
                </a:lnTo>
                <a:lnTo>
                  <a:pt x="24" y="74"/>
                </a:lnTo>
                <a:lnTo>
                  <a:pt x="22" y="76"/>
                </a:lnTo>
                <a:lnTo>
                  <a:pt x="20" y="76"/>
                </a:lnTo>
                <a:lnTo>
                  <a:pt x="16" y="76"/>
                </a:lnTo>
                <a:lnTo>
                  <a:pt x="14" y="76"/>
                </a:lnTo>
                <a:lnTo>
                  <a:pt x="12" y="76"/>
                </a:lnTo>
                <a:lnTo>
                  <a:pt x="10" y="78"/>
                </a:lnTo>
                <a:lnTo>
                  <a:pt x="12" y="76"/>
                </a:lnTo>
                <a:lnTo>
                  <a:pt x="12" y="74"/>
                </a:lnTo>
                <a:lnTo>
                  <a:pt x="10" y="76"/>
                </a:lnTo>
                <a:lnTo>
                  <a:pt x="12" y="74"/>
                </a:lnTo>
                <a:lnTo>
                  <a:pt x="14" y="74"/>
                </a:lnTo>
                <a:lnTo>
                  <a:pt x="12" y="72"/>
                </a:lnTo>
                <a:lnTo>
                  <a:pt x="10" y="74"/>
                </a:lnTo>
                <a:lnTo>
                  <a:pt x="8" y="74"/>
                </a:lnTo>
                <a:lnTo>
                  <a:pt x="6" y="7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8" name="Freeform 2442">
            <a:extLst>
              <a:ext uri="{FF2B5EF4-FFF2-40B4-BE49-F238E27FC236}">
                <a16:creationId xmlns:a16="http://schemas.microsoft.com/office/drawing/2014/main" id="{069D4651-D929-4452-ABFF-680F58DBE2C6}"/>
              </a:ext>
            </a:extLst>
          </p:cNvPr>
          <p:cNvSpPr>
            <a:spLocks/>
          </p:cNvSpPr>
          <p:nvPr/>
        </p:nvSpPr>
        <p:spPr bwMode="auto">
          <a:xfrm>
            <a:off x="3992563" y="2128840"/>
            <a:ext cx="114300" cy="123825"/>
          </a:xfrm>
          <a:custGeom>
            <a:avLst/>
            <a:gdLst>
              <a:gd name="T0" fmla="*/ 20161250 w 72"/>
              <a:gd name="T1" fmla="*/ 181451250 h 78"/>
              <a:gd name="T2" fmla="*/ 20161250 w 72"/>
              <a:gd name="T3" fmla="*/ 176410938 h 78"/>
              <a:gd name="T4" fmla="*/ 5040313 w 72"/>
              <a:gd name="T5" fmla="*/ 176410938 h 78"/>
              <a:gd name="T6" fmla="*/ 15120938 w 72"/>
              <a:gd name="T7" fmla="*/ 166330313 h 78"/>
              <a:gd name="T8" fmla="*/ 20161250 w 72"/>
              <a:gd name="T9" fmla="*/ 161290000 h 78"/>
              <a:gd name="T10" fmla="*/ 0 w 72"/>
              <a:gd name="T11" fmla="*/ 161290000 h 78"/>
              <a:gd name="T12" fmla="*/ 20161250 w 72"/>
              <a:gd name="T13" fmla="*/ 156249688 h 78"/>
              <a:gd name="T14" fmla="*/ 25201563 w 72"/>
              <a:gd name="T15" fmla="*/ 146169063 h 78"/>
              <a:gd name="T16" fmla="*/ 50403125 w 72"/>
              <a:gd name="T17" fmla="*/ 141128750 h 78"/>
              <a:gd name="T18" fmla="*/ 70564375 w 72"/>
              <a:gd name="T19" fmla="*/ 136088438 h 78"/>
              <a:gd name="T20" fmla="*/ 50403125 w 72"/>
              <a:gd name="T21" fmla="*/ 136088438 h 78"/>
              <a:gd name="T22" fmla="*/ 30241875 w 72"/>
              <a:gd name="T23" fmla="*/ 141128750 h 78"/>
              <a:gd name="T24" fmla="*/ 50403125 w 72"/>
              <a:gd name="T25" fmla="*/ 120967500 h 78"/>
              <a:gd name="T26" fmla="*/ 65524063 w 72"/>
              <a:gd name="T27" fmla="*/ 110886875 h 78"/>
              <a:gd name="T28" fmla="*/ 50403125 w 72"/>
              <a:gd name="T29" fmla="*/ 105846563 h 78"/>
              <a:gd name="T30" fmla="*/ 30241875 w 72"/>
              <a:gd name="T31" fmla="*/ 100806250 h 78"/>
              <a:gd name="T32" fmla="*/ 25201563 w 72"/>
              <a:gd name="T33" fmla="*/ 95765938 h 78"/>
              <a:gd name="T34" fmla="*/ 25201563 w 72"/>
              <a:gd name="T35" fmla="*/ 85685313 h 78"/>
              <a:gd name="T36" fmla="*/ 30241875 w 72"/>
              <a:gd name="T37" fmla="*/ 80645000 h 78"/>
              <a:gd name="T38" fmla="*/ 40322500 w 72"/>
              <a:gd name="T39" fmla="*/ 70564375 h 78"/>
              <a:gd name="T40" fmla="*/ 35282188 w 72"/>
              <a:gd name="T41" fmla="*/ 70564375 h 78"/>
              <a:gd name="T42" fmla="*/ 30241875 w 72"/>
              <a:gd name="T43" fmla="*/ 55443438 h 78"/>
              <a:gd name="T44" fmla="*/ 35282188 w 72"/>
              <a:gd name="T45" fmla="*/ 55443438 h 78"/>
              <a:gd name="T46" fmla="*/ 60483750 w 72"/>
              <a:gd name="T47" fmla="*/ 50403125 h 78"/>
              <a:gd name="T48" fmla="*/ 65524063 w 72"/>
              <a:gd name="T49" fmla="*/ 55443438 h 78"/>
              <a:gd name="T50" fmla="*/ 90725625 w 72"/>
              <a:gd name="T51" fmla="*/ 55443438 h 78"/>
              <a:gd name="T52" fmla="*/ 100806250 w 72"/>
              <a:gd name="T53" fmla="*/ 45362813 h 78"/>
              <a:gd name="T54" fmla="*/ 90725625 w 72"/>
              <a:gd name="T55" fmla="*/ 35282188 h 78"/>
              <a:gd name="T56" fmla="*/ 95765938 w 72"/>
              <a:gd name="T57" fmla="*/ 30241875 h 78"/>
              <a:gd name="T58" fmla="*/ 100806250 w 72"/>
              <a:gd name="T59" fmla="*/ 15120938 h 78"/>
              <a:gd name="T60" fmla="*/ 120967500 w 72"/>
              <a:gd name="T61" fmla="*/ 10080625 h 78"/>
              <a:gd name="T62" fmla="*/ 131048125 w 72"/>
              <a:gd name="T63" fmla="*/ 15120938 h 78"/>
              <a:gd name="T64" fmla="*/ 136088438 w 72"/>
              <a:gd name="T65" fmla="*/ 10080625 h 78"/>
              <a:gd name="T66" fmla="*/ 151209375 w 72"/>
              <a:gd name="T67" fmla="*/ 5040313 h 78"/>
              <a:gd name="T68" fmla="*/ 141128750 w 72"/>
              <a:gd name="T69" fmla="*/ 15120938 h 78"/>
              <a:gd name="T70" fmla="*/ 131048125 w 72"/>
              <a:gd name="T71" fmla="*/ 25201563 h 78"/>
              <a:gd name="T72" fmla="*/ 126007813 w 72"/>
              <a:gd name="T73" fmla="*/ 30241875 h 78"/>
              <a:gd name="T74" fmla="*/ 115927188 w 72"/>
              <a:gd name="T75" fmla="*/ 40322500 h 78"/>
              <a:gd name="T76" fmla="*/ 105846563 w 72"/>
              <a:gd name="T77" fmla="*/ 45362813 h 78"/>
              <a:gd name="T78" fmla="*/ 115927188 w 72"/>
              <a:gd name="T79" fmla="*/ 60483750 h 78"/>
              <a:gd name="T80" fmla="*/ 131048125 w 72"/>
              <a:gd name="T81" fmla="*/ 60483750 h 78"/>
              <a:gd name="T82" fmla="*/ 136088438 w 72"/>
              <a:gd name="T83" fmla="*/ 60483750 h 78"/>
              <a:gd name="T84" fmla="*/ 141128750 w 72"/>
              <a:gd name="T85" fmla="*/ 50403125 h 78"/>
              <a:gd name="T86" fmla="*/ 156249688 w 72"/>
              <a:gd name="T87" fmla="*/ 60483750 h 78"/>
              <a:gd name="T88" fmla="*/ 171370625 w 72"/>
              <a:gd name="T89" fmla="*/ 65524063 h 78"/>
              <a:gd name="T90" fmla="*/ 176410938 w 72"/>
              <a:gd name="T91" fmla="*/ 70564375 h 78"/>
              <a:gd name="T92" fmla="*/ 176410938 w 72"/>
              <a:gd name="T93" fmla="*/ 80645000 h 78"/>
              <a:gd name="T94" fmla="*/ 176410938 w 72"/>
              <a:gd name="T95" fmla="*/ 95765938 h 78"/>
              <a:gd name="T96" fmla="*/ 176410938 w 72"/>
              <a:gd name="T97" fmla="*/ 105846563 h 78"/>
              <a:gd name="T98" fmla="*/ 176410938 w 72"/>
              <a:gd name="T99" fmla="*/ 126007813 h 78"/>
              <a:gd name="T100" fmla="*/ 166330313 w 72"/>
              <a:gd name="T101" fmla="*/ 146169063 h 78"/>
              <a:gd name="T102" fmla="*/ 166330313 w 72"/>
              <a:gd name="T103" fmla="*/ 156249688 h 78"/>
              <a:gd name="T104" fmla="*/ 141128750 w 72"/>
              <a:gd name="T105" fmla="*/ 161290000 h 78"/>
              <a:gd name="T106" fmla="*/ 136088438 w 72"/>
              <a:gd name="T107" fmla="*/ 156249688 h 78"/>
              <a:gd name="T108" fmla="*/ 126007813 w 72"/>
              <a:gd name="T109" fmla="*/ 161290000 h 78"/>
              <a:gd name="T110" fmla="*/ 110886875 w 72"/>
              <a:gd name="T111" fmla="*/ 166330313 h 78"/>
              <a:gd name="T112" fmla="*/ 95765938 w 72"/>
              <a:gd name="T113" fmla="*/ 176410938 h 78"/>
              <a:gd name="T114" fmla="*/ 80645000 w 72"/>
              <a:gd name="T115" fmla="*/ 171370625 h 78"/>
              <a:gd name="T116" fmla="*/ 75604688 w 72"/>
              <a:gd name="T117" fmla="*/ 181451250 h 78"/>
              <a:gd name="T118" fmla="*/ 55443438 w 72"/>
              <a:gd name="T119" fmla="*/ 191531875 h 78"/>
              <a:gd name="T120" fmla="*/ 30241875 w 72"/>
              <a:gd name="T121" fmla="*/ 191531875 h 78"/>
              <a:gd name="T122" fmla="*/ 25201563 w 72"/>
              <a:gd name="T123" fmla="*/ 191531875 h 78"/>
              <a:gd name="T124" fmla="*/ 25201563 w 72"/>
              <a:gd name="T125" fmla="*/ 186491563 h 7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2" h="78">
                <a:moveTo>
                  <a:pt x="6" y="74"/>
                </a:moveTo>
                <a:lnTo>
                  <a:pt x="4" y="74"/>
                </a:lnTo>
                <a:lnTo>
                  <a:pt x="6" y="74"/>
                </a:lnTo>
                <a:lnTo>
                  <a:pt x="8" y="72"/>
                </a:lnTo>
                <a:lnTo>
                  <a:pt x="10" y="70"/>
                </a:lnTo>
                <a:lnTo>
                  <a:pt x="12" y="70"/>
                </a:lnTo>
                <a:lnTo>
                  <a:pt x="10" y="70"/>
                </a:lnTo>
                <a:lnTo>
                  <a:pt x="8" y="70"/>
                </a:lnTo>
                <a:lnTo>
                  <a:pt x="6" y="70"/>
                </a:lnTo>
                <a:lnTo>
                  <a:pt x="6" y="72"/>
                </a:lnTo>
                <a:lnTo>
                  <a:pt x="4" y="72"/>
                </a:lnTo>
                <a:lnTo>
                  <a:pt x="2" y="70"/>
                </a:lnTo>
                <a:lnTo>
                  <a:pt x="0" y="70"/>
                </a:lnTo>
                <a:lnTo>
                  <a:pt x="2" y="68"/>
                </a:lnTo>
                <a:lnTo>
                  <a:pt x="2" y="66"/>
                </a:lnTo>
                <a:lnTo>
                  <a:pt x="4" y="66"/>
                </a:lnTo>
                <a:lnTo>
                  <a:pt x="6" y="66"/>
                </a:lnTo>
                <a:lnTo>
                  <a:pt x="8" y="64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4" y="64"/>
                </a:lnTo>
                <a:lnTo>
                  <a:pt x="2" y="64"/>
                </a:lnTo>
                <a:lnTo>
                  <a:pt x="0" y="64"/>
                </a:lnTo>
                <a:lnTo>
                  <a:pt x="2" y="62"/>
                </a:lnTo>
                <a:lnTo>
                  <a:pt x="4" y="62"/>
                </a:lnTo>
                <a:lnTo>
                  <a:pt x="6" y="62"/>
                </a:lnTo>
                <a:lnTo>
                  <a:pt x="8" y="60"/>
                </a:lnTo>
                <a:lnTo>
                  <a:pt x="8" y="62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8" y="56"/>
                </a:lnTo>
                <a:lnTo>
                  <a:pt x="20" y="56"/>
                </a:lnTo>
                <a:lnTo>
                  <a:pt x="22" y="54"/>
                </a:lnTo>
                <a:lnTo>
                  <a:pt x="24" y="54"/>
                </a:lnTo>
                <a:lnTo>
                  <a:pt x="26" y="54"/>
                </a:lnTo>
                <a:lnTo>
                  <a:pt x="28" y="54"/>
                </a:lnTo>
                <a:lnTo>
                  <a:pt x="26" y="52"/>
                </a:lnTo>
                <a:lnTo>
                  <a:pt x="24" y="52"/>
                </a:lnTo>
                <a:lnTo>
                  <a:pt x="22" y="54"/>
                </a:lnTo>
                <a:lnTo>
                  <a:pt x="20" y="54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lnTo>
                  <a:pt x="12" y="56"/>
                </a:lnTo>
                <a:lnTo>
                  <a:pt x="10" y="56"/>
                </a:lnTo>
                <a:lnTo>
                  <a:pt x="12" y="54"/>
                </a:lnTo>
                <a:lnTo>
                  <a:pt x="14" y="52"/>
                </a:lnTo>
                <a:lnTo>
                  <a:pt x="16" y="52"/>
                </a:lnTo>
                <a:lnTo>
                  <a:pt x="20" y="48"/>
                </a:lnTo>
                <a:lnTo>
                  <a:pt x="18" y="46"/>
                </a:lnTo>
                <a:lnTo>
                  <a:pt x="20" y="46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2"/>
                </a:lnTo>
                <a:lnTo>
                  <a:pt x="26" y="42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18" y="42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4" y="38"/>
                </a:lnTo>
                <a:lnTo>
                  <a:pt x="12" y="38"/>
                </a:lnTo>
                <a:lnTo>
                  <a:pt x="10" y="40"/>
                </a:lnTo>
                <a:lnTo>
                  <a:pt x="8" y="38"/>
                </a:lnTo>
                <a:lnTo>
                  <a:pt x="10" y="38"/>
                </a:lnTo>
                <a:lnTo>
                  <a:pt x="8" y="36"/>
                </a:lnTo>
                <a:lnTo>
                  <a:pt x="10" y="36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18" y="30"/>
                </a:lnTo>
                <a:lnTo>
                  <a:pt x="16" y="28"/>
                </a:lnTo>
                <a:lnTo>
                  <a:pt x="14" y="30"/>
                </a:lnTo>
                <a:lnTo>
                  <a:pt x="12" y="30"/>
                </a:lnTo>
                <a:lnTo>
                  <a:pt x="12" y="28"/>
                </a:lnTo>
                <a:lnTo>
                  <a:pt x="14" y="28"/>
                </a:lnTo>
                <a:lnTo>
                  <a:pt x="14" y="26"/>
                </a:lnTo>
                <a:lnTo>
                  <a:pt x="12" y="26"/>
                </a:lnTo>
                <a:lnTo>
                  <a:pt x="14" y="24"/>
                </a:lnTo>
                <a:lnTo>
                  <a:pt x="12" y="22"/>
                </a:lnTo>
                <a:lnTo>
                  <a:pt x="10" y="24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8" y="20"/>
                </a:lnTo>
                <a:lnTo>
                  <a:pt x="20" y="20"/>
                </a:lnTo>
                <a:lnTo>
                  <a:pt x="22" y="22"/>
                </a:lnTo>
                <a:lnTo>
                  <a:pt x="24" y="20"/>
                </a:lnTo>
                <a:lnTo>
                  <a:pt x="24" y="22"/>
                </a:lnTo>
                <a:lnTo>
                  <a:pt x="26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2"/>
                </a:lnTo>
                <a:lnTo>
                  <a:pt x="36" y="22"/>
                </a:lnTo>
                <a:lnTo>
                  <a:pt x="34" y="20"/>
                </a:lnTo>
                <a:lnTo>
                  <a:pt x="36" y="18"/>
                </a:lnTo>
                <a:lnTo>
                  <a:pt x="38" y="18"/>
                </a:lnTo>
                <a:lnTo>
                  <a:pt x="40" y="18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4" y="12"/>
                </a:lnTo>
                <a:lnTo>
                  <a:pt x="36" y="12"/>
                </a:lnTo>
                <a:lnTo>
                  <a:pt x="38" y="12"/>
                </a:lnTo>
                <a:lnTo>
                  <a:pt x="36" y="10"/>
                </a:lnTo>
                <a:lnTo>
                  <a:pt x="38" y="10"/>
                </a:lnTo>
                <a:lnTo>
                  <a:pt x="38" y="8"/>
                </a:lnTo>
                <a:lnTo>
                  <a:pt x="40" y="6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0" y="2"/>
                </a:lnTo>
                <a:lnTo>
                  <a:pt x="52" y="4"/>
                </a:lnTo>
                <a:lnTo>
                  <a:pt x="52" y="6"/>
                </a:lnTo>
                <a:lnTo>
                  <a:pt x="50" y="6"/>
                </a:lnTo>
                <a:lnTo>
                  <a:pt x="50" y="8"/>
                </a:lnTo>
                <a:lnTo>
                  <a:pt x="52" y="8"/>
                </a:lnTo>
                <a:lnTo>
                  <a:pt x="54" y="6"/>
                </a:lnTo>
                <a:lnTo>
                  <a:pt x="54" y="4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0"/>
                </a:lnTo>
                <a:lnTo>
                  <a:pt x="60" y="2"/>
                </a:lnTo>
                <a:lnTo>
                  <a:pt x="62" y="2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48" y="14"/>
                </a:lnTo>
                <a:lnTo>
                  <a:pt x="46" y="14"/>
                </a:lnTo>
                <a:lnTo>
                  <a:pt x="48" y="14"/>
                </a:lnTo>
                <a:lnTo>
                  <a:pt x="46" y="16"/>
                </a:lnTo>
                <a:lnTo>
                  <a:pt x="44" y="16"/>
                </a:lnTo>
                <a:lnTo>
                  <a:pt x="42" y="18"/>
                </a:lnTo>
                <a:lnTo>
                  <a:pt x="44" y="20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48" y="22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6" y="22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0" y="22"/>
                </a:lnTo>
                <a:lnTo>
                  <a:pt x="62" y="24"/>
                </a:lnTo>
                <a:lnTo>
                  <a:pt x="64" y="24"/>
                </a:lnTo>
                <a:lnTo>
                  <a:pt x="64" y="26"/>
                </a:lnTo>
                <a:lnTo>
                  <a:pt x="68" y="26"/>
                </a:lnTo>
                <a:lnTo>
                  <a:pt x="68" y="24"/>
                </a:lnTo>
                <a:lnTo>
                  <a:pt x="70" y="24"/>
                </a:lnTo>
                <a:lnTo>
                  <a:pt x="70" y="26"/>
                </a:lnTo>
                <a:lnTo>
                  <a:pt x="72" y="26"/>
                </a:lnTo>
                <a:lnTo>
                  <a:pt x="70" y="28"/>
                </a:lnTo>
                <a:lnTo>
                  <a:pt x="68" y="28"/>
                </a:lnTo>
                <a:lnTo>
                  <a:pt x="70" y="30"/>
                </a:lnTo>
                <a:lnTo>
                  <a:pt x="70" y="32"/>
                </a:lnTo>
                <a:lnTo>
                  <a:pt x="70" y="34"/>
                </a:lnTo>
                <a:lnTo>
                  <a:pt x="72" y="36"/>
                </a:lnTo>
                <a:lnTo>
                  <a:pt x="70" y="38"/>
                </a:lnTo>
                <a:lnTo>
                  <a:pt x="68" y="40"/>
                </a:lnTo>
                <a:lnTo>
                  <a:pt x="70" y="40"/>
                </a:lnTo>
                <a:lnTo>
                  <a:pt x="70" y="42"/>
                </a:lnTo>
                <a:lnTo>
                  <a:pt x="72" y="44"/>
                </a:lnTo>
                <a:lnTo>
                  <a:pt x="70" y="46"/>
                </a:lnTo>
                <a:lnTo>
                  <a:pt x="72" y="48"/>
                </a:lnTo>
                <a:lnTo>
                  <a:pt x="70" y="50"/>
                </a:lnTo>
                <a:lnTo>
                  <a:pt x="68" y="52"/>
                </a:lnTo>
                <a:lnTo>
                  <a:pt x="68" y="54"/>
                </a:lnTo>
                <a:lnTo>
                  <a:pt x="68" y="56"/>
                </a:lnTo>
                <a:lnTo>
                  <a:pt x="66" y="58"/>
                </a:lnTo>
                <a:lnTo>
                  <a:pt x="64" y="60"/>
                </a:lnTo>
                <a:lnTo>
                  <a:pt x="62" y="60"/>
                </a:lnTo>
                <a:lnTo>
                  <a:pt x="64" y="60"/>
                </a:lnTo>
                <a:lnTo>
                  <a:pt x="66" y="62"/>
                </a:lnTo>
                <a:lnTo>
                  <a:pt x="64" y="64"/>
                </a:lnTo>
                <a:lnTo>
                  <a:pt x="62" y="64"/>
                </a:lnTo>
                <a:lnTo>
                  <a:pt x="60" y="62"/>
                </a:lnTo>
                <a:lnTo>
                  <a:pt x="58" y="62"/>
                </a:lnTo>
                <a:lnTo>
                  <a:pt x="56" y="64"/>
                </a:lnTo>
                <a:lnTo>
                  <a:pt x="54" y="62"/>
                </a:lnTo>
                <a:lnTo>
                  <a:pt x="54" y="60"/>
                </a:lnTo>
                <a:lnTo>
                  <a:pt x="54" y="62"/>
                </a:lnTo>
                <a:lnTo>
                  <a:pt x="54" y="64"/>
                </a:lnTo>
                <a:lnTo>
                  <a:pt x="52" y="64"/>
                </a:lnTo>
                <a:lnTo>
                  <a:pt x="50" y="64"/>
                </a:lnTo>
                <a:lnTo>
                  <a:pt x="48" y="64"/>
                </a:lnTo>
                <a:lnTo>
                  <a:pt x="46" y="64"/>
                </a:lnTo>
                <a:lnTo>
                  <a:pt x="44" y="64"/>
                </a:lnTo>
                <a:lnTo>
                  <a:pt x="44" y="66"/>
                </a:lnTo>
                <a:lnTo>
                  <a:pt x="42" y="68"/>
                </a:lnTo>
                <a:lnTo>
                  <a:pt x="40" y="68"/>
                </a:lnTo>
                <a:lnTo>
                  <a:pt x="38" y="70"/>
                </a:lnTo>
                <a:lnTo>
                  <a:pt x="36" y="70"/>
                </a:lnTo>
                <a:lnTo>
                  <a:pt x="34" y="70"/>
                </a:lnTo>
                <a:lnTo>
                  <a:pt x="36" y="68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4" y="70"/>
                </a:lnTo>
                <a:lnTo>
                  <a:pt x="32" y="72"/>
                </a:lnTo>
                <a:lnTo>
                  <a:pt x="30" y="72"/>
                </a:lnTo>
                <a:lnTo>
                  <a:pt x="30" y="74"/>
                </a:lnTo>
                <a:lnTo>
                  <a:pt x="28" y="74"/>
                </a:lnTo>
                <a:lnTo>
                  <a:pt x="26" y="76"/>
                </a:lnTo>
                <a:lnTo>
                  <a:pt x="24" y="74"/>
                </a:lnTo>
                <a:lnTo>
                  <a:pt x="22" y="76"/>
                </a:lnTo>
                <a:lnTo>
                  <a:pt x="20" y="76"/>
                </a:lnTo>
                <a:lnTo>
                  <a:pt x="16" y="76"/>
                </a:lnTo>
                <a:lnTo>
                  <a:pt x="14" y="76"/>
                </a:lnTo>
                <a:lnTo>
                  <a:pt x="12" y="76"/>
                </a:lnTo>
                <a:lnTo>
                  <a:pt x="10" y="78"/>
                </a:lnTo>
                <a:lnTo>
                  <a:pt x="12" y="76"/>
                </a:lnTo>
                <a:lnTo>
                  <a:pt x="12" y="74"/>
                </a:lnTo>
                <a:lnTo>
                  <a:pt x="10" y="76"/>
                </a:lnTo>
                <a:lnTo>
                  <a:pt x="12" y="74"/>
                </a:lnTo>
                <a:lnTo>
                  <a:pt x="14" y="74"/>
                </a:lnTo>
                <a:lnTo>
                  <a:pt x="12" y="72"/>
                </a:lnTo>
                <a:lnTo>
                  <a:pt x="10" y="74"/>
                </a:lnTo>
                <a:lnTo>
                  <a:pt x="8" y="74"/>
                </a:lnTo>
                <a:lnTo>
                  <a:pt x="6" y="7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9" name="Freeform 2443">
            <a:extLst>
              <a:ext uri="{FF2B5EF4-FFF2-40B4-BE49-F238E27FC236}">
                <a16:creationId xmlns:a16="http://schemas.microsoft.com/office/drawing/2014/main" id="{DA9BD57F-1C92-430D-AD8B-162DA3A848A6}"/>
              </a:ext>
            </a:extLst>
          </p:cNvPr>
          <p:cNvSpPr>
            <a:spLocks/>
          </p:cNvSpPr>
          <p:nvPr/>
        </p:nvSpPr>
        <p:spPr bwMode="auto">
          <a:xfrm>
            <a:off x="4311653" y="2252664"/>
            <a:ext cx="98425" cy="60325"/>
          </a:xfrm>
          <a:custGeom>
            <a:avLst/>
            <a:gdLst>
              <a:gd name="T0" fmla="*/ 10080625 w 62"/>
              <a:gd name="T1" fmla="*/ 15120938 h 38"/>
              <a:gd name="T2" fmla="*/ 35282188 w 62"/>
              <a:gd name="T3" fmla="*/ 5040313 h 38"/>
              <a:gd name="T4" fmla="*/ 35282188 w 62"/>
              <a:gd name="T5" fmla="*/ 10080625 h 38"/>
              <a:gd name="T6" fmla="*/ 50403125 w 62"/>
              <a:gd name="T7" fmla="*/ 5040313 h 38"/>
              <a:gd name="T8" fmla="*/ 55443438 w 62"/>
              <a:gd name="T9" fmla="*/ 10080625 h 38"/>
              <a:gd name="T10" fmla="*/ 65524063 w 62"/>
              <a:gd name="T11" fmla="*/ 5040313 h 38"/>
              <a:gd name="T12" fmla="*/ 70564375 w 62"/>
              <a:gd name="T13" fmla="*/ 5040313 h 38"/>
              <a:gd name="T14" fmla="*/ 80645000 w 62"/>
              <a:gd name="T15" fmla="*/ 0 h 38"/>
              <a:gd name="T16" fmla="*/ 90725625 w 62"/>
              <a:gd name="T17" fmla="*/ 0 h 38"/>
              <a:gd name="T18" fmla="*/ 100806250 w 62"/>
              <a:gd name="T19" fmla="*/ 0 h 38"/>
              <a:gd name="T20" fmla="*/ 105846563 w 62"/>
              <a:gd name="T21" fmla="*/ 5040313 h 38"/>
              <a:gd name="T22" fmla="*/ 115927188 w 62"/>
              <a:gd name="T23" fmla="*/ 10080625 h 38"/>
              <a:gd name="T24" fmla="*/ 126007813 w 62"/>
              <a:gd name="T25" fmla="*/ 10080625 h 38"/>
              <a:gd name="T26" fmla="*/ 136088438 w 62"/>
              <a:gd name="T27" fmla="*/ 15120938 h 38"/>
              <a:gd name="T28" fmla="*/ 131048125 w 62"/>
              <a:gd name="T29" fmla="*/ 25201563 h 38"/>
              <a:gd name="T30" fmla="*/ 126007813 w 62"/>
              <a:gd name="T31" fmla="*/ 30241875 h 38"/>
              <a:gd name="T32" fmla="*/ 126007813 w 62"/>
              <a:gd name="T33" fmla="*/ 35282188 h 38"/>
              <a:gd name="T34" fmla="*/ 136088438 w 62"/>
              <a:gd name="T35" fmla="*/ 35282188 h 38"/>
              <a:gd name="T36" fmla="*/ 141128750 w 62"/>
              <a:gd name="T37" fmla="*/ 35282188 h 38"/>
              <a:gd name="T38" fmla="*/ 146169063 w 62"/>
              <a:gd name="T39" fmla="*/ 35282188 h 38"/>
              <a:gd name="T40" fmla="*/ 151209375 w 62"/>
              <a:gd name="T41" fmla="*/ 40322500 h 38"/>
              <a:gd name="T42" fmla="*/ 151209375 w 62"/>
              <a:gd name="T43" fmla="*/ 50403125 h 38"/>
              <a:gd name="T44" fmla="*/ 151209375 w 62"/>
              <a:gd name="T45" fmla="*/ 55443438 h 38"/>
              <a:gd name="T46" fmla="*/ 146169063 w 62"/>
              <a:gd name="T47" fmla="*/ 65524063 h 38"/>
              <a:gd name="T48" fmla="*/ 136088438 w 62"/>
              <a:gd name="T49" fmla="*/ 65524063 h 38"/>
              <a:gd name="T50" fmla="*/ 131048125 w 62"/>
              <a:gd name="T51" fmla="*/ 70564375 h 38"/>
              <a:gd name="T52" fmla="*/ 131048125 w 62"/>
              <a:gd name="T53" fmla="*/ 80645000 h 38"/>
              <a:gd name="T54" fmla="*/ 131048125 w 62"/>
              <a:gd name="T55" fmla="*/ 85685313 h 38"/>
              <a:gd name="T56" fmla="*/ 131048125 w 62"/>
              <a:gd name="T57" fmla="*/ 90725625 h 38"/>
              <a:gd name="T58" fmla="*/ 131048125 w 62"/>
              <a:gd name="T59" fmla="*/ 95765938 h 38"/>
              <a:gd name="T60" fmla="*/ 120967500 w 62"/>
              <a:gd name="T61" fmla="*/ 95765938 h 38"/>
              <a:gd name="T62" fmla="*/ 115927188 w 62"/>
              <a:gd name="T63" fmla="*/ 90725625 h 38"/>
              <a:gd name="T64" fmla="*/ 105846563 w 62"/>
              <a:gd name="T65" fmla="*/ 85685313 h 38"/>
              <a:gd name="T66" fmla="*/ 90725625 w 62"/>
              <a:gd name="T67" fmla="*/ 80645000 h 38"/>
              <a:gd name="T68" fmla="*/ 90725625 w 62"/>
              <a:gd name="T69" fmla="*/ 70564375 h 38"/>
              <a:gd name="T70" fmla="*/ 90725625 w 62"/>
              <a:gd name="T71" fmla="*/ 65524063 h 38"/>
              <a:gd name="T72" fmla="*/ 85685313 w 62"/>
              <a:gd name="T73" fmla="*/ 70564375 h 38"/>
              <a:gd name="T74" fmla="*/ 75604688 w 62"/>
              <a:gd name="T75" fmla="*/ 75604688 h 38"/>
              <a:gd name="T76" fmla="*/ 65524063 w 62"/>
              <a:gd name="T77" fmla="*/ 75604688 h 38"/>
              <a:gd name="T78" fmla="*/ 65524063 w 62"/>
              <a:gd name="T79" fmla="*/ 70564375 h 38"/>
              <a:gd name="T80" fmla="*/ 65524063 w 62"/>
              <a:gd name="T81" fmla="*/ 60483750 h 38"/>
              <a:gd name="T82" fmla="*/ 60483750 w 62"/>
              <a:gd name="T83" fmla="*/ 55443438 h 38"/>
              <a:gd name="T84" fmla="*/ 50403125 w 62"/>
              <a:gd name="T85" fmla="*/ 55443438 h 38"/>
              <a:gd name="T86" fmla="*/ 45362813 w 62"/>
              <a:gd name="T87" fmla="*/ 50403125 h 38"/>
              <a:gd name="T88" fmla="*/ 40322500 w 62"/>
              <a:gd name="T89" fmla="*/ 45362813 h 38"/>
              <a:gd name="T90" fmla="*/ 30241875 w 62"/>
              <a:gd name="T91" fmla="*/ 45362813 h 38"/>
              <a:gd name="T92" fmla="*/ 30241875 w 62"/>
              <a:gd name="T93" fmla="*/ 35282188 h 38"/>
              <a:gd name="T94" fmla="*/ 25201563 w 62"/>
              <a:gd name="T95" fmla="*/ 35282188 h 38"/>
              <a:gd name="T96" fmla="*/ 25201563 w 62"/>
              <a:gd name="T97" fmla="*/ 35282188 h 38"/>
              <a:gd name="T98" fmla="*/ 15120938 w 62"/>
              <a:gd name="T99" fmla="*/ 35282188 h 38"/>
              <a:gd name="T100" fmla="*/ 10080625 w 62"/>
              <a:gd name="T101" fmla="*/ 35282188 h 38"/>
              <a:gd name="T102" fmla="*/ 5040313 w 62"/>
              <a:gd name="T103" fmla="*/ 25201563 h 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2" h="38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10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28" y="4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2"/>
                </a:lnTo>
                <a:lnTo>
                  <a:pt x="44" y="2"/>
                </a:lnTo>
                <a:lnTo>
                  <a:pt x="44" y="4"/>
                </a:lnTo>
                <a:lnTo>
                  <a:pt x="46" y="4"/>
                </a:lnTo>
                <a:lnTo>
                  <a:pt x="46" y="2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2" y="6"/>
                </a:lnTo>
                <a:lnTo>
                  <a:pt x="54" y="6"/>
                </a:lnTo>
                <a:lnTo>
                  <a:pt x="52" y="6"/>
                </a:lnTo>
                <a:lnTo>
                  <a:pt x="52" y="8"/>
                </a:lnTo>
                <a:lnTo>
                  <a:pt x="52" y="10"/>
                </a:lnTo>
                <a:lnTo>
                  <a:pt x="50" y="10"/>
                </a:lnTo>
                <a:lnTo>
                  <a:pt x="50" y="12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60" y="16"/>
                </a:lnTo>
                <a:lnTo>
                  <a:pt x="58" y="18"/>
                </a:lnTo>
                <a:lnTo>
                  <a:pt x="60" y="18"/>
                </a:lnTo>
                <a:lnTo>
                  <a:pt x="60" y="20"/>
                </a:lnTo>
                <a:lnTo>
                  <a:pt x="62" y="22"/>
                </a:lnTo>
                <a:lnTo>
                  <a:pt x="60" y="22"/>
                </a:lnTo>
                <a:lnTo>
                  <a:pt x="58" y="24"/>
                </a:lnTo>
                <a:lnTo>
                  <a:pt x="58" y="26"/>
                </a:lnTo>
                <a:lnTo>
                  <a:pt x="56" y="26"/>
                </a:lnTo>
                <a:lnTo>
                  <a:pt x="56" y="24"/>
                </a:lnTo>
                <a:lnTo>
                  <a:pt x="54" y="26"/>
                </a:lnTo>
                <a:lnTo>
                  <a:pt x="52" y="28"/>
                </a:lnTo>
                <a:lnTo>
                  <a:pt x="50" y="30"/>
                </a:lnTo>
                <a:lnTo>
                  <a:pt x="52" y="32"/>
                </a:lnTo>
                <a:lnTo>
                  <a:pt x="50" y="32"/>
                </a:lnTo>
                <a:lnTo>
                  <a:pt x="52" y="34"/>
                </a:lnTo>
                <a:lnTo>
                  <a:pt x="54" y="36"/>
                </a:lnTo>
                <a:lnTo>
                  <a:pt x="52" y="36"/>
                </a:lnTo>
                <a:lnTo>
                  <a:pt x="52" y="38"/>
                </a:lnTo>
                <a:lnTo>
                  <a:pt x="50" y="38"/>
                </a:lnTo>
                <a:lnTo>
                  <a:pt x="48" y="38"/>
                </a:lnTo>
                <a:lnTo>
                  <a:pt x="46" y="38"/>
                </a:lnTo>
                <a:lnTo>
                  <a:pt x="46" y="36"/>
                </a:lnTo>
                <a:lnTo>
                  <a:pt x="44" y="36"/>
                </a:lnTo>
                <a:lnTo>
                  <a:pt x="44" y="34"/>
                </a:lnTo>
                <a:lnTo>
                  <a:pt x="42" y="34"/>
                </a:lnTo>
                <a:lnTo>
                  <a:pt x="40" y="34"/>
                </a:lnTo>
                <a:lnTo>
                  <a:pt x="38" y="32"/>
                </a:lnTo>
                <a:lnTo>
                  <a:pt x="36" y="32"/>
                </a:lnTo>
                <a:lnTo>
                  <a:pt x="38" y="30"/>
                </a:lnTo>
                <a:lnTo>
                  <a:pt x="36" y="28"/>
                </a:lnTo>
                <a:lnTo>
                  <a:pt x="36" y="26"/>
                </a:lnTo>
                <a:lnTo>
                  <a:pt x="34" y="26"/>
                </a:lnTo>
                <a:lnTo>
                  <a:pt x="34" y="28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6" y="28"/>
                </a:lnTo>
                <a:lnTo>
                  <a:pt x="26" y="26"/>
                </a:lnTo>
                <a:lnTo>
                  <a:pt x="26" y="24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2" y="16"/>
                </a:lnTo>
                <a:lnTo>
                  <a:pt x="12" y="14"/>
                </a:lnTo>
                <a:lnTo>
                  <a:pt x="10" y="14"/>
                </a:lnTo>
                <a:lnTo>
                  <a:pt x="10" y="12"/>
                </a:lnTo>
                <a:lnTo>
                  <a:pt x="10" y="14"/>
                </a:lnTo>
                <a:lnTo>
                  <a:pt x="8" y="14"/>
                </a:lnTo>
                <a:lnTo>
                  <a:pt x="6" y="14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0" name="Freeform 2444">
            <a:extLst>
              <a:ext uri="{FF2B5EF4-FFF2-40B4-BE49-F238E27FC236}">
                <a16:creationId xmlns:a16="http://schemas.microsoft.com/office/drawing/2014/main" id="{D5AC3511-ED72-4C6A-8DF7-568D83906269}"/>
              </a:ext>
            </a:extLst>
          </p:cNvPr>
          <p:cNvSpPr>
            <a:spLocks/>
          </p:cNvSpPr>
          <p:nvPr/>
        </p:nvSpPr>
        <p:spPr bwMode="auto">
          <a:xfrm>
            <a:off x="4311653" y="2252664"/>
            <a:ext cx="98425" cy="60325"/>
          </a:xfrm>
          <a:custGeom>
            <a:avLst/>
            <a:gdLst>
              <a:gd name="T0" fmla="*/ 10080625 w 62"/>
              <a:gd name="T1" fmla="*/ 15120938 h 38"/>
              <a:gd name="T2" fmla="*/ 35282188 w 62"/>
              <a:gd name="T3" fmla="*/ 5040313 h 38"/>
              <a:gd name="T4" fmla="*/ 35282188 w 62"/>
              <a:gd name="T5" fmla="*/ 10080625 h 38"/>
              <a:gd name="T6" fmla="*/ 50403125 w 62"/>
              <a:gd name="T7" fmla="*/ 5040313 h 38"/>
              <a:gd name="T8" fmla="*/ 55443438 w 62"/>
              <a:gd name="T9" fmla="*/ 10080625 h 38"/>
              <a:gd name="T10" fmla="*/ 65524063 w 62"/>
              <a:gd name="T11" fmla="*/ 5040313 h 38"/>
              <a:gd name="T12" fmla="*/ 70564375 w 62"/>
              <a:gd name="T13" fmla="*/ 5040313 h 38"/>
              <a:gd name="T14" fmla="*/ 80645000 w 62"/>
              <a:gd name="T15" fmla="*/ 0 h 38"/>
              <a:gd name="T16" fmla="*/ 90725625 w 62"/>
              <a:gd name="T17" fmla="*/ 0 h 38"/>
              <a:gd name="T18" fmla="*/ 100806250 w 62"/>
              <a:gd name="T19" fmla="*/ 0 h 38"/>
              <a:gd name="T20" fmla="*/ 105846563 w 62"/>
              <a:gd name="T21" fmla="*/ 5040313 h 38"/>
              <a:gd name="T22" fmla="*/ 115927188 w 62"/>
              <a:gd name="T23" fmla="*/ 10080625 h 38"/>
              <a:gd name="T24" fmla="*/ 126007813 w 62"/>
              <a:gd name="T25" fmla="*/ 10080625 h 38"/>
              <a:gd name="T26" fmla="*/ 136088438 w 62"/>
              <a:gd name="T27" fmla="*/ 15120938 h 38"/>
              <a:gd name="T28" fmla="*/ 131048125 w 62"/>
              <a:gd name="T29" fmla="*/ 25201563 h 38"/>
              <a:gd name="T30" fmla="*/ 126007813 w 62"/>
              <a:gd name="T31" fmla="*/ 30241875 h 38"/>
              <a:gd name="T32" fmla="*/ 126007813 w 62"/>
              <a:gd name="T33" fmla="*/ 35282188 h 38"/>
              <a:gd name="T34" fmla="*/ 136088438 w 62"/>
              <a:gd name="T35" fmla="*/ 35282188 h 38"/>
              <a:gd name="T36" fmla="*/ 141128750 w 62"/>
              <a:gd name="T37" fmla="*/ 35282188 h 38"/>
              <a:gd name="T38" fmla="*/ 146169063 w 62"/>
              <a:gd name="T39" fmla="*/ 35282188 h 38"/>
              <a:gd name="T40" fmla="*/ 151209375 w 62"/>
              <a:gd name="T41" fmla="*/ 40322500 h 38"/>
              <a:gd name="T42" fmla="*/ 151209375 w 62"/>
              <a:gd name="T43" fmla="*/ 50403125 h 38"/>
              <a:gd name="T44" fmla="*/ 151209375 w 62"/>
              <a:gd name="T45" fmla="*/ 55443438 h 38"/>
              <a:gd name="T46" fmla="*/ 146169063 w 62"/>
              <a:gd name="T47" fmla="*/ 65524063 h 38"/>
              <a:gd name="T48" fmla="*/ 136088438 w 62"/>
              <a:gd name="T49" fmla="*/ 65524063 h 38"/>
              <a:gd name="T50" fmla="*/ 131048125 w 62"/>
              <a:gd name="T51" fmla="*/ 70564375 h 38"/>
              <a:gd name="T52" fmla="*/ 131048125 w 62"/>
              <a:gd name="T53" fmla="*/ 80645000 h 38"/>
              <a:gd name="T54" fmla="*/ 131048125 w 62"/>
              <a:gd name="T55" fmla="*/ 85685313 h 38"/>
              <a:gd name="T56" fmla="*/ 131048125 w 62"/>
              <a:gd name="T57" fmla="*/ 90725625 h 38"/>
              <a:gd name="T58" fmla="*/ 131048125 w 62"/>
              <a:gd name="T59" fmla="*/ 95765938 h 38"/>
              <a:gd name="T60" fmla="*/ 120967500 w 62"/>
              <a:gd name="T61" fmla="*/ 95765938 h 38"/>
              <a:gd name="T62" fmla="*/ 115927188 w 62"/>
              <a:gd name="T63" fmla="*/ 90725625 h 38"/>
              <a:gd name="T64" fmla="*/ 105846563 w 62"/>
              <a:gd name="T65" fmla="*/ 85685313 h 38"/>
              <a:gd name="T66" fmla="*/ 90725625 w 62"/>
              <a:gd name="T67" fmla="*/ 80645000 h 38"/>
              <a:gd name="T68" fmla="*/ 90725625 w 62"/>
              <a:gd name="T69" fmla="*/ 70564375 h 38"/>
              <a:gd name="T70" fmla="*/ 90725625 w 62"/>
              <a:gd name="T71" fmla="*/ 65524063 h 38"/>
              <a:gd name="T72" fmla="*/ 85685313 w 62"/>
              <a:gd name="T73" fmla="*/ 70564375 h 38"/>
              <a:gd name="T74" fmla="*/ 75604688 w 62"/>
              <a:gd name="T75" fmla="*/ 75604688 h 38"/>
              <a:gd name="T76" fmla="*/ 65524063 w 62"/>
              <a:gd name="T77" fmla="*/ 75604688 h 38"/>
              <a:gd name="T78" fmla="*/ 65524063 w 62"/>
              <a:gd name="T79" fmla="*/ 70564375 h 38"/>
              <a:gd name="T80" fmla="*/ 65524063 w 62"/>
              <a:gd name="T81" fmla="*/ 60483750 h 38"/>
              <a:gd name="T82" fmla="*/ 60483750 w 62"/>
              <a:gd name="T83" fmla="*/ 55443438 h 38"/>
              <a:gd name="T84" fmla="*/ 50403125 w 62"/>
              <a:gd name="T85" fmla="*/ 55443438 h 38"/>
              <a:gd name="T86" fmla="*/ 45362813 w 62"/>
              <a:gd name="T87" fmla="*/ 50403125 h 38"/>
              <a:gd name="T88" fmla="*/ 40322500 w 62"/>
              <a:gd name="T89" fmla="*/ 45362813 h 38"/>
              <a:gd name="T90" fmla="*/ 30241875 w 62"/>
              <a:gd name="T91" fmla="*/ 45362813 h 38"/>
              <a:gd name="T92" fmla="*/ 30241875 w 62"/>
              <a:gd name="T93" fmla="*/ 35282188 h 38"/>
              <a:gd name="T94" fmla="*/ 25201563 w 62"/>
              <a:gd name="T95" fmla="*/ 35282188 h 38"/>
              <a:gd name="T96" fmla="*/ 25201563 w 62"/>
              <a:gd name="T97" fmla="*/ 35282188 h 38"/>
              <a:gd name="T98" fmla="*/ 15120938 w 62"/>
              <a:gd name="T99" fmla="*/ 35282188 h 38"/>
              <a:gd name="T100" fmla="*/ 10080625 w 62"/>
              <a:gd name="T101" fmla="*/ 35282188 h 38"/>
              <a:gd name="T102" fmla="*/ 5040313 w 62"/>
              <a:gd name="T103" fmla="*/ 25201563 h 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2" h="38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10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28" y="4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2"/>
                </a:lnTo>
                <a:lnTo>
                  <a:pt x="44" y="2"/>
                </a:lnTo>
                <a:lnTo>
                  <a:pt x="44" y="4"/>
                </a:lnTo>
                <a:lnTo>
                  <a:pt x="46" y="4"/>
                </a:lnTo>
                <a:lnTo>
                  <a:pt x="46" y="2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2" y="6"/>
                </a:lnTo>
                <a:lnTo>
                  <a:pt x="54" y="6"/>
                </a:lnTo>
                <a:lnTo>
                  <a:pt x="52" y="6"/>
                </a:lnTo>
                <a:lnTo>
                  <a:pt x="52" y="8"/>
                </a:lnTo>
                <a:lnTo>
                  <a:pt x="52" y="10"/>
                </a:lnTo>
                <a:lnTo>
                  <a:pt x="50" y="10"/>
                </a:lnTo>
                <a:lnTo>
                  <a:pt x="50" y="12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60" y="16"/>
                </a:lnTo>
                <a:lnTo>
                  <a:pt x="58" y="18"/>
                </a:lnTo>
                <a:lnTo>
                  <a:pt x="60" y="18"/>
                </a:lnTo>
                <a:lnTo>
                  <a:pt x="60" y="20"/>
                </a:lnTo>
                <a:lnTo>
                  <a:pt x="62" y="22"/>
                </a:lnTo>
                <a:lnTo>
                  <a:pt x="60" y="22"/>
                </a:lnTo>
                <a:lnTo>
                  <a:pt x="58" y="24"/>
                </a:lnTo>
                <a:lnTo>
                  <a:pt x="58" y="26"/>
                </a:lnTo>
                <a:lnTo>
                  <a:pt x="56" y="26"/>
                </a:lnTo>
                <a:lnTo>
                  <a:pt x="56" y="24"/>
                </a:lnTo>
                <a:lnTo>
                  <a:pt x="54" y="26"/>
                </a:lnTo>
                <a:lnTo>
                  <a:pt x="52" y="28"/>
                </a:lnTo>
                <a:lnTo>
                  <a:pt x="50" y="30"/>
                </a:lnTo>
                <a:lnTo>
                  <a:pt x="52" y="32"/>
                </a:lnTo>
                <a:lnTo>
                  <a:pt x="50" y="32"/>
                </a:lnTo>
                <a:lnTo>
                  <a:pt x="52" y="34"/>
                </a:lnTo>
                <a:lnTo>
                  <a:pt x="54" y="36"/>
                </a:lnTo>
                <a:lnTo>
                  <a:pt x="52" y="36"/>
                </a:lnTo>
                <a:lnTo>
                  <a:pt x="52" y="38"/>
                </a:lnTo>
                <a:lnTo>
                  <a:pt x="50" y="38"/>
                </a:lnTo>
                <a:lnTo>
                  <a:pt x="48" y="38"/>
                </a:lnTo>
                <a:lnTo>
                  <a:pt x="46" y="38"/>
                </a:lnTo>
                <a:lnTo>
                  <a:pt x="46" y="36"/>
                </a:lnTo>
                <a:lnTo>
                  <a:pt x="44" y="36"/>
                </a:lnTo>
                <a:lnTo>
                  <a:pt x="44" y="34"/>
                </a:lnTo>
                <a:lnTo>
                  <a:pt x="42" y="34"/>
                </a:lnTo>
                <a:lnTo>
                  <a:pt x="40" y="34"/>
                </a:lnTo>
                <a:lnTo>
                  <a:pt x="38" y="32"/>
                </a:lnTo>
                <a:lnTo>
                  <a:pt x="36" y="32"/>
                </a:lnTo>
                <a:lnTo>
                  <a:pt x="38" y="30"/>
                </a:lnTo>
                <a:lnTo>
                  <a:pt x="36" y="28"/>
                </a:lnTo>
                <a:lnTo>
                  <a:pt x="36" y="26"/>
                </a:lnTo>
                <a:lnTo>
                  <a:pt x="34" y="26"/>
                </a:lnTo>
                <a:lnTo>
                  <a:pt x="34" y="28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6" y="28"/>
                </a:lnTo>
                <a:lnTo>
                  <a:pt x="26" y="26"/>
                </a:lnTo>
                <a:lnTo>
                  <a:pt x="26" y="24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2" y="16"/>
                </a:lnTo>
                <a:lnTo>
                  <a:pt x="12" y="14"/>
                </a:lnTo>
                <a:lnTo>
                  <a:pt x="10" y="14"/>
                </a:lnTo>
                <a:lnTo>
                  <a:pt x="10" y="12"/>
                </a:lnTo>
                <a:lnTo>
                  <a:pt x="10" y="14"/>
                </a:lnTo>
                <a:lnTo>
                  <a:pt x="8" y="14"/>
                </a:lnTo>
                <a:lnTo>
                  <a:pt x="6" y="14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1" name="Freeform 2445">
            <a:extLst>
              <a:ext uri="{FF2B5EF4-FFF2-40B4-BE49-F238E27FC236}">
                <a16:creationId xmlns:a16="http://schemas.microsoft.com/office/drawing/2014/main" id="{690B4617-E0B6-4E48-8648-E88E87AAD5D2}"/>
              </a:ext>
            </a:extLst>
          </p:cNvPr>
          <p:cNvSpPr>
            <a:spLocks/>
          </p:cNvSpPr>
          <p:nvPr/>
        </p:nvSpPr>
        <p:spPr bwMode="auto">
          <a:xfrm>
            <a:off x="4337050" y="2189164"/>
            <a:ext cx="95250" cy="85725"/>
          </a:xfrm>
          <a:custGeom>
            <a:avLst/>
            <a:gdLst>
              <a:gd name="T0" fmla="*/ 25201563 w 60"/>
              <a:gd name="T1" fmla="*/ 100806250 h 54"/>
              <a:gd name="T2" fmla="*/ 30241875 w 60"/>
              <a:gd name="T3" fmla="*/ 95765938 h 54"/>
              <a:gd name="T4" fmla="*/ 25201563 w 60"/>
              <a:gd name="T5" fmla="*/ 90725625 h 54"/>
              <a:gd name="T6" fmla="*/ 25201563 w 60"/>
              <a:gd name="T7" fmla="*/ 90725625 h 54"/>
              <a:gd name="T8" fmla="*/ 35282188 w 60"/>
              <a:gd name="T9" fmla="*/ 85685313 h 54"/>
              <a:gd name="T10" fmla="*/ 45362813 w 60"/>
              <a:gd name="T11" fmla="*/ 85685313 h 54"/>
              <a:gd name="T12" fmla="*/ 55443438 w 60"/>
              <a:gd name="T13" fmla="*/ 85685313 h 54"/>
              <a:gd name="T14" fmla="*/ 45362813 w 60"/>
              <a:gd name="T15" fmla="*/ 85685313 h 54"/>
              <a:gd name="T16" fmla="*/ 40322500 w 60"/>
              <a:gd name="T17" fmla="*/ 85685313 h 54"/>
              <a:gd name="T18" fmla="*/ 30241875 w 60"/>
              <a:gd name="T19" fmla="*/ 80645000 h 54"/>
              <a:gd name="T20" fmla="*/ 25201563 w 60"/>
              <a:gd name="T21" fmla="*/ 75604688 h 54"/>
              <a:gd name="T22" fmla="*/ 35282188 w 60"/>
              <a:gd name="T23" fmla="*/ 65524063 h 54"/>
              <a:gd name="T24" fmla="*/ 40322500 w 60"/>
              <a:gd name="T25" fmla="*/ 55443438 h 54"/>
              <a:gd name="T26" fmla="*/ 45362813 w 60"/>
              <a:gd name="T27" fmla="*/ 45362813 h 54"/>
              <a:gd name="T28" fmla="*/ 50403125 w 60"/>
              <a:gd name="T29" fmla="*/ 30241875 h 54"/>
              <a:gd name="T30" fmla="*/ 55443438 w 60"/>
              <a:gd name="T31" fmla="*/ 25201563 h 54"/>
              <a:gd name="T32" fmla="*/ 65524063 w 60"/>
              <a:gd name="T33" fmla="*/ 25201563 h 54"/>
              <a:gd name="T34" fmla="*/ 80645000 w 60"/>
              <a:gd name="T35" fmla="*/ 15120938 h 54"/>
              <a:gd name="T36" fmla="*/ 90725625 w 60"/>
              <a:gd name="T37" fmla="*/ 5040313 h 54"/>
              <a:gd name="T38" fmla="*/ 100806250 w 60"/>
              <a:gd name="T39" fmla="*/ 0 h 54"/>
              <a:gd name="T40" fmla="*/ 115927188 w 60"/>
              <a:gd name="T41" fmla="*/ 0 h 54"/>
              <a:gd name="T42" fmla="*/ 126007813 w 60"/>
              <a:gd name="T43" fmla="*/ 0 h 54"/>
              <a:gd name="T44" fmla="*/ 141128750 w 60"/>
              <a:gd name="T45" fmla="*/ 5040313 h 54"/>
              <a:gd name="T46" fmla="*/ 146169063 w 60"/>
              <a:gd name="T47" fmla="*/ 10080625 h 54"/>
              <a:gd name="T48" fmla="*/ 151209375 w 60"/>
              <a:gd name="T49" fmla="*/ 15120938 h 54"/>
              <a:gd name="T50" fmla="*/ 146169063 w 60"/>
              <a:gd name="T51" fmla="*/ 30241875 h 54"/>
              <a:gd name="T52" fmla="*/ 141128750 w 60"/>
              <a:gd name="T53" fmla="*/ 35282188 h 54"/>
              <a:gd name="T54" fmla="*/ 136088438 w 60"/>
              <a:gd name="T55" fmla="*/ 40322500 h 54"/>
              <a:gd name="T56" fmla="*/ 131048125 w 60"/>
              <a:gd name="T57" fmla="*/ 45362813 h 54"/>
              <a:gd name="T58" fmla="*/ 136088438 w 60"/>
              <a:gd name="T59" fmla="*/ 50403125 h 54"/>
              <a:gd name="T60" fmla="*/ 141128750 w 60"/>
              <a:gd name="T61" fmla="*/ 55443438 h 54"/>
              <a:gd name="T62" fmla="*/ 141128750 w 60"/>
              <a:gd name="T63" fmla="*/ 60483750 h 54"/>
              <a:gd name="T64" fmla="*/ 131048125 w 60"/>
              <a:gd name="T65" fmla="*/ 65524063 h 54"/>
              <a:gd name="T66" fmla="*/ 131048125 w 60"/>
              <a:gd name="T67" fmla="*/ 75604688 h 54"/>
              <a:gd name="T68" fmla="*/ 120967500 w 60"/>
              <a:gd name="T69" fmla="*/ 80645000 h 54"/>
              <a:gd name="T70" fmla="*/ 105846563 w 60"/>
              <a:gd name="T71" fmla="*/ 75604688 h 54"/>
              <a:gd name="T72" fmla="*/ 100806250 w 60"/>
              <a:gd name="T73" fmla="*/ 80645000 h 54"/>
              <a:gd name="T74" fmla="*/ 100806250 w 60"/>
              <a:gd name="T75" fmla="*/ 80645000 h 54"/>
              <a:gd name="T76" fmla="*/ 105846563 w 60"/>
              <a:gd name="T77" fmla="*/ 90725625 h 54"/>
              <a:gd name="T78" fmla="*/ 110886875 w 60"/>
              <a:gd name="T79" fmla="*/ 100806250 h 54"/>
              <a:gd name="T80" fmla="*/ 105846563 w 60"/>
              <a:gd name="T81" fmla="*/ 105846563 h 54"/>
              <a:gd name="T82" fmla="*/ 100806250 w 60"/>
              <a:gd name="T83" fmla="*/ 115927188 h 54"/>
              <a:gd name="T84" fmla="*/ 100806250 w 60"/>
              <a:gd name="T85" fmla="*/ 126007813 h 54"/>
              <a:gd name="T86" fmla="*/ 100806250 w 60"/>
              <a:gd name="T87" fmla="*/ 131048125 h 54"/>
              <a:gd name="T88" fmla="*/ 100806250 w 60"/>
              <a:gd name="T89" fmla="*/ 136088438 h 54"/>
              <a:gd name="T90" fmla="*/ 90725625 w 60"/>
              <a:gd name="T91" fmla="*/ 136088438 h 54"/>
              <a:gd name="T92" fmla="*/ 85685313 w 60"/>
              <a:gd name="T93" fmla="*/ 131048125 h 54"/>
              <a:gd name="T94" fmla="*/ 85685313 w 60"/>
              <a:gd name="T95" fmla="*/ 126007813 h 54"/>
              <a:gd name="T96" fmla="*/ 90725625 w 60"/>
              <a:gd name="T97" fmla="*/ 115927188 h 54"/>
              <a:gd name="T98" fmla="*/ 90725625 w 60"/>
              <a:gd name="T99" fmla="*/ 110886875 h 54"/>
              <a:gd name="T100" fmla="*/ 75604688 w 60"/>
              <a:gd name="T101" fmla="*/ 105846563 h 54"/>
              <a:gd name="T102" fmla="*/ 70564375 w 60"/>
              <a:gd name="T103" fmla="*/ 105846563 h 54"/>
              <a:gd name="T104" fmla="*/ 60483750 w 60"/>
              <a:gd name="T105" fmla="*/ 100806250 h 54"/>
              <a:gd name="T106" fmla="*/ 50403125 w 60"/>
              <a:gd name="T107" fmla="*/ 100806250 h 54"/>
              <a:gd name="T108" fmla="*/ 40322500 w 60"/>
              <a:gd name="T109" fmla="*/ 100806250 h 54"/>
              <a:gd name="T110" fmla="*/ 30241875 w 60"/>
              <a:gd name="T111" fmla="*/ 105846563 h 54"/>
              <a:gd name="T112" fmla="*/ 20161250 w 60"/>
              <a:gd name="T113" fmla="*/ 100806250 h 54"/>
              <a:gd name="T114" fmla="*/ 10080625 w 60"/>
              <a:gd name="T115" fmla="*/ 100806250 h 54"/>
              <a:gd name="T116" fmla="*/ 5040313 w 60"/>
              <a:gd name="T117" fmla="*/ 90725625 h 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" h="54">
                <a:moveTo>
                  <a:pt x="6" y="36"/>
                </a:moveTo>
                <a:lnTo>
                  <a:pt x="8" y="38"/>
                </a:lnTo>
                <a:lnTo>
                  <a:pt x="10" y="40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8" y="38"/>
                </a:lnTo>
                <a:lnTo>
                  <a:pt x="10" y="36"/>
                </a:lnTo>
                <a:lnTo>
                  <a:pt x="12" y="36"/>
                </a:lnTo>
                <a:lnTo>
                  <a:pt x="10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0" y="32"/>
                </a:lnTo>
                <a:lnTo>
                  <a:pt x="18" y="34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2" y="28"/>
                </a:lnTo>
                <a:lnTo>
                  <a:pt x="14" y="26"/>
                </a:lnTo>
                <a:lnTo>
                  <a:pt x="16" y="24"/>
                </a:lnTo>
                <a:lnTo>
                  <a:pt x="16" y="22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6"/>
                </a:lnTo>
                <a:lnTo>
                  <a:pt x="34" y="4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2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6" y="2"/>
                </a:lnTo>
                <a:lnTo>
                  <a:pt x="58" y="4"/>
                </a:lnTo>
                <a:lnTo>
                  <a:pt x="60" y="4"/>
                </a:lnTo>
                <a:lnTo>
                  <a:pt x="60" y="6"/>
                </a:lnTo>
                <a:lnTo>
                  <a:pt x="60" y="8"/>
                </a:lnTo>
                <a:lnTo>
                  <a:pt x="58" y="10"/>
                </a:lnTo>
                <a:lnTo>
                  <a:pt x="58" y="12"/>
                </a:lnTo>
                <a:lnTo>
                  <a:pt x="56" y="14"/>
                </a:lnTo>
                <a:lnTo>
                  <a:pt x="56" y="16"/>
                </a:lnTo>
                <a:lnTo>
                  <a:pt x="54" y="16"/>
                </a:lnTo>
                <a:lnTo>
                  <a:pt x="52" y="16"/>
                </a:lnTo>
                <a:lnTo>
                  <a:pt x="52" y="18"/>
                </a:lnTo>
                <a:lnTo>
                  <a:pt x="54" y="20"/>
                </a:lnTo>
                <a:lnTo>
                  <a:pt x="56" y="20"/>
                </a:lnTo>
                <a:lnTo>
                  <a:pt x="56" y="22"/>
                </a:lnTo>
                <a:lnTo>
                  <a:pt x="56" y="24"/>
                </a:lnTo>
                <a:lnTo>
                  <a:pt x="54" y="26"/>
                </a:lnTo>
                <a:lnTo>
                  <a:pt x="52" y="26"/>
                </a:lnTo>
                <a:lnTo>
                  <a:pt x="52" y="28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40" y="32"/>
                </a:lnTo>
                <a:lnTo>
                  <a:pt x="38" y="34"/>
                </a:lnTo>
                <a:lnTo>
                  <a:pt x="40" y="34"/>
                </a:lnTo>
                <a:lnTo>
                  <a:pt x="42" y="36"/>
                </a:lnTo>
                <a:lnTo>
                  <a:pt x="42" y="38"/>
                </a:lnTo>
                <a:lnTo>
                  <a:pt x="42" y="40"/>
                </a:lnTo>
                <a:lnTo>
                  <a:pt x="44" y="40"/>
                </a:lnTo>
                <a:lnTo>
                  <a:pt x="42" y="42"/>
                </a:lnTo>
                <a:lnTo>
                  <a:pt x="42" y="44"/>
                </a:lnTo>
                <a:lnTo>
                  <a:pt x="40" y="44"/>
                </a:lnTo>
                <a:lnTo>
                  <a:pt x="40" y="46"/>
                </a:lnTo>
                <a:lnTo>
                  <a:pt x="38" y="48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6" y="48"/>
                </a:lnTo>
                <a:lnTo>
                  <a:pt x="36" y="46"/>
                </a:lnTo>
                <a:lnTo>
                  <a:pt x="38" y="46"/>
                </a:lnTo>
                <a:lnTo>
                  <a:pt x="36" y="46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0" y="42"/>
                </a:lnTo>
                <a:lnTo>
                  <a:pt x="30" y="44"/>
                </a:lnTo>
                <a:lnTo>
                  <a:pt x="28" y="44"/>
                </a:lnTo>
                <a:lnTo>
                  <a:pt x="28" y="42"/>
                </a:lnTo>
                <a:lnTo>
                  <a:pt x="26" y="42"/>
                </a:lnTo>
                <a:lnTo>
                  <a:pt x="26" y="40"/>
                </a:lnTo>
                <a:lnTo>
                  <a:pt x="24" y="40"/>
                </a:lnTo>
                <a:lnTo>
                  <a:pt x="22" y="40"/>
                </a:lnTo>
                <a:lnTo>
                  <a:pt x="20" y="40"/>
                </a:lnTo>
                <a:lnTo>
                  <a:pt x="18" y="40"/>
                </a:lnTo>
                <a:lnTo>
                  <a:pt x="16" y="40"/>
                </a:lnTo>
                <a:lnTo>
                  <a:pt x="14" y="42"/>
                </a:lnTo>
                <a:lnTo>
                  <a:pt x="12" y="42"/>
                </a:lnTo>
                <a:lnTo>
                  <a:pt x="10" y="40"/>
                </a:lnTo>
                <a:lnTo>
                  <a:pt x="8" y="40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38"/>
                </a:lnTo>
                <a:lnTo>
                  <a:pt x="2" y="36"/>
                </a:lnTo>
                <a:lnTo>
                  <a:pt x="6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2" name="Freeform 2446">
            <a:extLst>
              <a:ext uri="{FF2B5EF4-FFF2-40B4-BE49-F238E27FC236}">
                <a16:creationId xmlns:a16="http://schemas.microsoft.com/office/drawing/2014/main" id="{B45E4AC4-E390-4E40-AB34-30C3CC0E28D4}"/>
              </a:ext>
            </a:extLst>
          </p:cNvPr>
          <p:cNvSpPr>
            <a:spLocks/>
          </p:cNvSpPr>
          <p:nvPr/>
        </p:nvSpPr>
        <p:spPr bwMode="auto">
          <a:xfrm>
            <a:off x="4337050" y="2189164"/>
            <a:ext cx="95250" cy="85725"/>
          </a:xfrm>
          <a:custGeom>
            <a:avLst/>
            <a:gdLst>
              <a:gd name="T0" fmla="*/ 25201563 w 60"/>
              <a:gd name="T1" fmla="*/ 100806250 h 54"/>
              <a:gd name="T2" fmla="*/ 30241875 w 60"/>
              <a:gd name="T3" fmla="*/ 95765938 h 54"/>
              <a:gd name="T4" fmla="*/ 25201563 w 60"/>
              <a:gd name="T5" fmla="*/ 90725625 h 54"/>
              <a:gd name="T6" fmla="*/ 25201563 w 60"/>
              <a:gd name="T7" fmla="*/ 90725625 h 54"/>
              <a:gd name="T8" fmla="*/ 35282188 w 60"/>
              <a:gd name="T9" fmla="*/ 85685313 h 54"/>
              <a:gd name="T10" fmla="*/ 45362813 w 60"/>
              <a:gd name="T11" fmla="*/ 85685313 h 54"/>
              <a:gd name="T12" fmla="*/ 55443438 w 60"/>
              <a:gd name="T13" fmla="*/ 85685313 h 54"/>
              <a:gd name="T14" fmla="*/ 45362813 w 60"/>
              <a:gd name="T15" fmla="*/ 85685313 h 54"/>
              <a:gd name="T16" fmla="*/ 40322500 w 60"/>
              <a:gd name="T17" fmla="*/ 85685313 h 54"/>
              <a:gd name="T18" fmla="*/ 30241875 w 60"/>
              <a:gd name="T19" fmla="*/ 80645000 h 54"/>
              <a:gd name="T20" fmla="*/ 25201563 w 60"/>
              <a:gd name="T21" fmla="*/ 75604688 h 54"/>
              <a:gd name="T22" fmla="*/ 35282188 w 60"/>
              <a:gd name="T23" fmla="*/ 65524063 h 54"/>
              <a:gd name="T24" fmla="*/ 40322500 w 60"/>
              <a:gd name="T25" fmla="*/ 55443438 h 54"/>
              <a:gd name="T26" fmla="*/ 45362813 w 60"/>
              <a:gd name="T27" fmla="*/ 45362813 h 54"/>
              <a:gd name="T28" fmla="*/ 50403125 w 60"/>
              <a:gd name="T29" fmla="*/ 30241875 h 54"/>
              <a:gd name="T30" fmla="*/ 55443438 w 60"/>
              <a:gd name="T31" fmla="*/ 25201563 h 54"/>
              <a:gd name="T32" fmla="*/ 65524063 w 60"/>
              <a:gd name="T33" fmla="*/ 25201563 h 54"/>
              <a:gd name="T34" fmla="*/ 80645000 w 60"/>
              <a:gd name="T35" fmla="*/ 15120938 h 54"/>
              <a:gd name="T36" fmla="*/ 90725625 w 60"/>
              <a:gd name="T37" fmla="*/ 5040313 h 54"/>
              <a:gd name="T38" fmla="*/ 100806250 w 60"/>
              <a:gd name="T39" fmla="*/ 0 h 54"/>
              <a:gd name="T40" fmla="*/ 115927188 w 60"/>
              <a:gd name="T41" fmla="*/ 0 h 54"/>
              <a:gd name="T42" fmla="*/ 126007813 w 60"/>
              <a:gd name="T43" fmla="*/ 0 h 54"/>
              <a:gd name="T44" fmla="*/ 141128750 w 60"/>
              <a:gd name="T45" fmla="*/ 5040313 h 54"/>
              <a:gd name="T46" fmla="*/ 146169063 w 60"/>
              <a:gd name="T47" fmla="*/ 10080625 h 54"/>
              <a:gd name="T48" fmla="*/ 151209375 w 60"/>
              <a:gd name="T49" fmla="*/ 15120938 h 54"/>
              <a:gd name="T50" fmla="*/ 146169063 w 60"/>
              <a:gd name="T51" fmla="*/ 30241875 h 54"/>
              <a:gd name="T52" fmla="*/ 141128750 w 60"/>
              <a:gd name="T53" fmla="*/ 35282188 h 54"/>
              <a:gd name="T54" fmla="*/ 136088438 w 60"/>
              <a:gd name="T55" fmla="*/ 40322500 h 54"/>
              <a:gd name="T56" fmla="*/ 131048125 w 60"/>
              <a:gd name="T57" fmla="*/ 45362813 h 54"/>
              <a:gd name="T58" fmla="*/ 136088438 w 60"/>
              <a:gd name="T59" fmla="*/ 50403125 h 54"/>
              <a:gd name="T60" fmla="*/ 141128750 w 60"/>
              <a:gd name="T61" fmla="*/ 55443438 h 54"/>
              <a:gd name="T62" fmla="*/ 141128750 w 60"/>
              <a:gd name="T63" fmla="*/ 60483750 h 54"/>
              <a:gd name="T64" fmla="*/ 131048125 w 60"/>
              <a:gd name="T65" fmla="*/ 65524063 h 54"/>
              <a:gd name="T66" fmla="*/ 131048125 w 60"/>
              <a:gd name="T67" fmla="*/ 75604688 h 54"/>
              <a:gd name="T68" fmla="*/ 120967500 w 60"/>
              <a:gd name="T69" fmla="*/ 80645000 h 54"/>
              <a:gd name="T70" fmla="*/ 105846563 w 60"/>
              <a:gd name="T71" fmla="*/ 75604688 h 54"/>
              <a:gd name="T72" fmla="*/ 100806250 w 60"/>
              <a:gd name="T73" fmla="*/ 80645000 h 54"/>
              <a:gd name="T74" fmla="*/ 100806250 w 60"/>
              <a:gd name="T75" fmla="*/ 80645000 h 54"/>
              <a:gd name="T76" fmla="*/ 105846563 w 60"/>
              <a:gd name="T77" fmla="*/ 90725625 h 54"/>
              <a:gd name="T78" fmla="*/ 110886875 w 60"/>
              <a:gd name="T79" fmla="*/ 100806250 h 54"/>
              <a:gd name="T80" fmla="*/ 105846563 w 60"/>
              <a:gd name="T81" fmla="*/ 105846563 h 54"/>
              <a:gd name="T82" fmla="*/ 100806250 w 60"/>
              <a:gd name="T83" fmla="*/ 115927188 h 54"/>
              <a:gd name="T84" fmla="*/ 100806250 w 60"/>
              <a:gd name="T85" fmla="*/ 126007813 h 54"/>
              <a:gd name="T86" fmla="*/ 100806250 w 60"/>
              <a:gd name="T87" fmla="*/ 131048125 h 54"/>
              <a:gd name="T88" fmla="*/ 100806250 w 60"/>
              <a:gd name="T89" fmla="*/ 136088438 h 54"/>
              <a:gd name="T90" fmla="*/ 90725625 w 60"/>
              <a:gd name="T91" fmla="*/ 136088438 h 54"/>
              <a:gd name="T92" fmla="*/ 85685313 w 60"/>
              <a:gd name="T93" fmla="*/ 131048125 h 54"/>
              <a:gd name="T94" fmla="*/ 85685313 w 60"/>
              <a:gd name="T95" fmla="*/ 126007813 h 54"/>
              <a:gd name="T96" fmla="*/ 90725625 w 60"/>
              <a:gd name="T97" fmla="*/ 115927188 h 54"/>
              <a:gd name="T98" fmla="*/ 90725625 w 60"/>
              <a:gd name="T99" fmla="*/ 110886875 h 54"/>
              <a:gd name="T100" fmla="*/ 75604688 w 60"/>
              <a:gd name="T101" fmla="*/ 105846563 h 54"/>
              <a:gd name="T102" fmla="*/ 70564375 w 60"/>
              <a:gd name="T103" fmla="*/ 105846563 h 54"/>
              <a:gd name="T104" fmla="*/ 60483750 w 60"/>
              <a:gd name="T105" fmla="*/ 100806250 h 54"/>
              <a:gd name="T106" fmla="*/ 50403125 w 60"/>
              <a:gd name="T107" fmla="*/ 100806250 h 54"/>
              <a:gd name="T108" fmla="*/ 40322500 w 60"/>
              <a:gd name="T109" fmla="*/ 100806250 h 54"/>
              <a:gd name="T110" fmla="*/ 30241875 w 60"/>
              <a:gd name="T111" fmla="*/ 105846563 h 54"/>
              <a:gd name="T112" fmla="*/ 20161250 w 60"/>
              <a:gd name="T113" fmla="*/ 100806250 h 54"/>
              <a:gd name="T114" fmla="*/ 10080625 w 60"/>
              <a:gd name="T115" fmla="*/ 100806250 h 54"/>
              <a:gd name="T116" fmla="*/ 5040313 w 60"/>
              <a:gd name="T117" fmla="*/ 90725625 h 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" h="54">
                <a:moveTo>
                  <a:pt x="6" y="36"/>
                </a:moveTo>
                <a:lnTo>
                  <a:pt x="8" y="38"/>
                </a:lnTo>
                <a:lnTo>
                  <a:pt x="10" y="40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8" y="38"/>
                </a:lnTo>
                <a:lnTo>
                  <a:pt x="10" y="36"/>
                </a:lnTo>
                <a:lnTo>
                  <a:pt x="12" y="36"/>
                </a:lnTo>
                <a:lnTo>
                  <a:pt x="10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0" y="32"/>
                </a:lnTo>
                <a:lnTo>
                  <a:pt x="18" y="34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2" y="28"/>
                </a:lnTo>
                <a:lnTo>
                  <a:pt x="14" y="26"/>
                </a:lnTo>
                <a:lnTo>
                  <a:pt x="16" y="24"/>
                </a:lnTo>
                <a:lnTo>
                  <a:pt x="16" y="22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6"/>
                </a:lnTo>
                <a:lnTo>
                  <a:pt x="34" y="4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2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6" y="2"/>
                </a:lnTo>
                <a:lnTo>
                  <a:pt x="58" y="4"/>
                </a:lnTo>
                <a:lnTo>
                  <a:pt x="60" y="4"/>
                </a:lnTo>
                <a:lnTo>
                  <a:pt x="60" y="6"/>
                </a:lnTo>
                <a:lnTo>
                  <a:pt x="60" y="8"/>
                </a:lnTo>
                <a:lnTo>
                  <a:pt x="58" y="10"/>
                </a:lnTo>
                <a:lnTo>
                  <a:pt x="58" y="12"/>
                </a:lnTo>
                <a:lnTo>
                  <a:pt x="56" y="14"/>
                </a:lnTo>
                <a:lnTo>
                  <a:pt x="56" y="16"/>
                </a:lnTo>
                <a:lnTo>
                  <a:pt x="54" y="16"/>
                </a:lnTo>
                <a:lnTo>
                  <a:pt x="52" y="16"/>
                </a:lnTo>
                <a:lnTo>
                  <a:pt x="52" y="18"/>
                </a:lnTo>
                <a:lnTo>
                  <a:pt x="54" y="20"/>
                </a:lnTo>
                <a:lnTo>
                  <a:pt x="56" y="20"/>
                </a:lnTo>
                <a:lnTo>
                  <a:pt x="56" y="22"/>
                </a:lnTo>
                <a:lnTo>
                  <a:pt x="56" y="24"/>
                </a:lnTo>
                <a:lnTo>
                  <a:pt x="54" y="26"/>
                </a:lnTo>
                <a:lnTo>
                  <a:pt x="52" y="26"/>
                </a:lnTo>
                <a:lnTo>
                  <a:pt x="52" y="28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40" y="32"/>
                </a:lnTo>
                <a:lnTo>
                  <a:pt x="38" y="34"/>
                </a:lnTo>
                <a:lnTo>
                  <a:pt x="40" y="34"/>
                </a:lnTo>
                <a:lnTo>
                  <a:pt x="42" y="36"/>
                </a:lnTo>
                <a:lnTo>
                  <a:pt x="42" y="38"/>
                </a:lnTo>
                <a:lnTo>
                  <a:pt x="42" y="40"/>
                </a:lnTo>
                <a:lnTo>
                  <a:pt x="44" y="40"/>
                </a:lnTo>
                <a:lnTo>
                  <a:pt x="42" y="42"/>
                </a:lnTo>
                <a:lnTo>
                  <a:pt x="42" y="44"/>
                </a:lnTo>
                <a:lnTo>
                  <a:pt x="40" y="44"/>
                </a:lnTo>
                <a:lnTo>
                  <a:pt x="40" y="46"/>
                </a:lnTo>
                <a:lnTo>
                  <a:pt x="38" y="48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6" y="48"/>
                </a:lnTo>
                <a:lnTo>
                  <a:pt x="36" y="46"/>
                </a:lnTo>
                <a:lnTo>
                  <a:pt x="38" y="46"/>
                </a:lnTo>
                <a:lnTo>
                  <a:pt x="36" y="46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0" y="42"/>
                </a:lnTo>
                <a:lnTo>
                  <a:pt x="30" y="44"/>
                </a:lnTo>
                <a:lnTo>
                  <a:pt x="28" y="44"/>
                </a:lnTo>
                <a:lnTo>
                  <a:pt x="28" y="42"/>
                </a:lnTo>
                <a:lnTo>
                  <a:pt x="26" y="42"/>
                </a:lnTo>
                <a:lnTo>
                  <a:pt x="26" y="40"/>
                </a:lnTo>
                <a:lnTo>
                  <a:pt x="24" y="40"/>
                </a:lnTo>
                <a:lnTo>
                  <a:pt x="22" y="40"/>
                </a:lnTo>
                <a:lnTo>
                  <a:pt x="20" y="40"/>
                </a:lnTo>
                <a:lnTo>
                  <a:pt x="18" y="40"/>
                </a:lnTo>
                <a:lnTo>
                  <a:pt x="16" y="40"/>
                </a:lnTo>
                <a:lnTo>
                  <a:pt x="14" y="42"/>
                </a:lnTo>
                <a:lnTo>
                  <a:pt x="12" y="42"/>
                </a:lnTo>
                <a:lnTo>
                  <a:pt x="10" y="40"/>
                </a:lnTo>
                <a:lnTo>
                  <a:pt x="8" y="40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38"/>
                </a:lnTo>
                <a:lnTo>
                  <a:pt x="2" y="36"/>
                </a:lnTo>
                <a:lnTo>
                  <a:pt x="6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3" name="Freeform 2447">
            <a:extLst>
              <a:ext uri="{FF2B5EF4-FFF2-40B4-BE49-F238E27FC236}">
                <a16:creationId xmlns:a16="http://schemas.microsoft.com/office/drawing/2014/main" id="{7CECDA37-9EF1-4AF0-8AA4-99701A418580}"/>
              </a:ext>
            </a:extLst>
          </p:cNvPr>
          <p:cNvSpPr>
            <a:spLocks/>
          </p:cNvSpPr>
          <p:nvPr/>
        </p:nvSpPr>
        <p:spPr bwMode="auto">
          <a:xfrm>
            <a:off x="4384677" y="1670050"/>
            <a:ext cx="555625" cy="376239"/>
          </a:xfrm>
          <a:custGeom>
            <a:avLst/>
            <a:gdLst>
              <a:gd name="T0" fmla="*/ 5040313 w 350"/>
              <a:gd name="T1" fmla="*/ 420867447 h 237"/>
              <a:gd name="T2" fmla="*/ 35282188 w 350"/>
              <a:gd name="T3" fmla="*/ 415827128 h 237"/>
              <a:gd name="T4" fmla="*/ 40322500 w 350"/>
              <a:gd name="T5" fmla="*/ 400706170 h 237"/>
              <a:gd name="T6" fmla="*/ 90725625 w 350"/>
              <a:gd name="T7" fmla="*/ 395665851 h 237"/>
              <a:gd name="T8" fmla="*/ 85685313 w 350"/>
              <a:gd name="T9" fmla="*/ 380544893 h 237"/>
              <a:gd name="T10" fmla="*/ 80645000 w 350"/>
              <a:gd name="T11" fmla="*/ 370464255 h 237"/>
              <a:gd name="T12" fmla="*/ 126007813 w 350"/>
              <a:gd name="T13" fmla="*/ 360383616 h 237"/>
              <a:gd name="T14" fmla="*/ 156249688 w 350"/>
              <a:gd name="T15" fmla="*/ 340222340 h 237"/>
              <a:gd name="T16" fmla="*/ 191531875 w 350"/>
              <a:gd name="T17" fmla="*/ 340222340 h 237"/>
              <a:gd name="T18" fmla="*/ 226814063 w 350"/>
              <a:gd name="T19" fmla="*/ 309980424 h 237"/>
              <a:gd name="T20" fmla="*/ 171370625 w 350"/>
              <a:gd name="T21" fmla="*/ 330141701 h 237"/>
              <a:gd name="T22" fmla="*/ 216733438 w 350"/>
              <a:gd name="T23" fmla="*/ 284778828 h 237"/>
              <a:gd name="T24" fmla="*/ 262096250 w 350"/>
              <a:gd name="T25" fmla="*/ 269657871 h 237"/>
              <a:gd name="T26" fmla="*/ 246975313 w 350"/>
              <a:gd name="T27" fmla="*/ 269657871 h 237"/>
              <a:gd name="T28" fmla="*/ 267136563 w 350"/>
              <a:gd name="T29" fmla="*/ 259577232 h 237"/>
              <a:gd name="T30" fmla="*/ 287297813 w 350"/>
              <a:gd name="T31" fmla="*/ 224294998 h 237"/>
              <a:gd name="T32" fmla="*/ 317539688 w 350"/>
              <a:gd name="T33" fmla="*/ 209174040 h 237"/>
              <a:gd name="T34" fmla="*/ 302418750 w 350"/>
              <a:gd name="T35" fmla="*/ 194053083 h 237"/>
              <a:gd name="T36" fmla="*/ 337700938 w 350"/>
              <a:gd name="T37" fmla="*/ 173891806 h 237"/>
              <a:gd name="T38" fmla="*/ 342741250 w 350"/>
              <a:gd name="T39" fmla="*/ 163811168 h 237"/>
              <a:gd name="T40" fmla="*/ 383063750 w 350"/>
              <a:gd name="T41" fmla="*/ 148690210 h 237"/>
              <a:gd name="T42" fmla="*/ 357862188 w 350"/>
              <a:gd name="T43" fmla="*/ 146169257 h 237"/>
              <a:gd name="T44" fmla="*/ 383063750 w 350"/>
              <a:gd name="T45" fmla="*/ 126007980 h 237"/>
              <a:gd name="T46" fmla="*/ 398184688 w 350"/>
              <a:gd name="T47" fmla="*/ 120967661 h 237"/>
              <a:gd name="T48" fmla="*/ 443547500 w 350"/>
              <a:gd name="T49" fmla="*/ 115927342 h 237"/>
              <a:gd name="T50" fmla="*/ 428426563 w 350"/>
              <a:gd name="T51" fmla="*/ 100806384 h 237"/>
              <a:gd name="T52" fmla="*/ 468749063 w 350"/>
              <a:gd name="T53" fmla="*/ 70564469 h 237"/>
              <a:gd name="T54" fmla="*/ 509071563 w 350"/>
              <a:gd name="T55" fmla="*/ 60483830 h 237"/>
              <a:gd name="T56" fmla="*/ 524192500 w 350"/>
              <a:gd name="T57" fmla="*/ 75604788 h 237"/>
              <a:gd name="T58" fmla="*/ 584676250 w 350"/>
              <a:gd name="T59" fmla="*/ 55443511 h 237"/>
              <a:gd name="T60" fmla="*/ 584676250 w 350"/>
              <a:gd name="T61" fmla="*/ 35282234 h 237"/>
              <a:gd name="T62" fmla="*/ 635079375 w 350"/>
              <a:gd name="T63" fmla="*/ 45362873 h 237"/>
              <a:gd name="T64" fmla="*/ 665321250 w 350"/>
              <a:gd name="T65" fmla="*/ 10080638 h 237"/>
              <a:gd name="T66" fmla="*/ 680442188 w 350"/>
              <a:gd name="T67" fmla="*/ 40322554 h 237"/>
              <a:gd name="T68" fmla="*/ 745966250 w 350"/>
              <a:gd name="T69" fmla="*/ 25201596 h 237"/>
              <a:gd name="T70" fmla="*/ 781248438 w 350"/>
              <a:gd name="T71" fmla="*/ 10080638 h 237"/>
              <a:gd name="T72" fmla="*/ 791329063 w 350"/>
              <a:gd name="T73" fmla="*/ 25201596 h 237"/>
              <a:gd name="T74" fmla="*/ 877014375 w 350"/>
              <a:gd name="T75" fmla="*/ 35282234 h 237"/>
              <a:gd name="T76" fmla="*/ 841732188 w 350"/>
              <a:gd name="T77" fmla="*/ 50403192 h 237"/>
              <a:gd name="T78" fmla="*/ 856853125 w 350"/>
              <a:gd name="T79" fmla="*/ 60483830 h 237"/>
              <a:gd name="T80" fmla="*/ 796369375 w 350"/>
              <a:gd name="T81" fmla="*/ 50403192 h 237"/>
              <a:gd name="T82" fmla="*/ 710684063 w 350"/>
              <a:gd name="T83" fmla="*/ 85685426 h 237"/>
              <a:gd name="T84" fmla="*/ 604837500 w 350"/>
              <a:gd name="T85" fmla="*/ 100806384 h 237"/>
              <a:gd name="T86" fmla="*/ 504031250 w 350"/>
              <a:gd name="T87" fmla="*/ 115927342 h 237"/>
              <a:gd name="T88" fmla="*/ 398184688 w 350"/>
              <a:gd name="T89" fmla="*/ 178932125 h 237"/>
              <a:gd name="T90" fmla="*/ 312499375 w 350"/>
              <a:gd name="T91" fmla="*/ 284778828 h 237"/>
              <a:gd name="T92" fmla="*/ 262096250 w 350"/>
              <a:gd name="T93" fmla="*/ 360383616 h 237"/>
              <a:gd name="T94" fmla="*/ 267136563 w 350"/>
              <a:gd name="T95" fmla="*/ 456149681 h 237"/>
              <a:gd name="T96" fmla="*/ 252015625 w 350"/>
              <a:gd name="T97" fmla="*/ 536794788 h 237"/>
              <a:gd name="T98" fmla="*/ 206652813 w 350"/>
              <a:gd name="T99" fmla="*/ 506552873 h 237"/>
              <a:gd name="T100" fmla="*/ 171370625 w 350"/>
              <a:gd name="T101" fmla="*/ 546875427 h 237"/>
              <a:gd name="T102" fmla="*/ 90725625 w 350"/>
              <a:gd name="T103" fmla="*/ 597278619 h 237"/>
              <a:gd name="T104" fmla="*/ 20161250 w 350"/>
              <a:gd name="T105" fmla="*/ 551915746 h 237"/>
              <a:gd name="T106" fmla="*/ 55443438 w 350"/>
              <a:gd name="T107" fmla="*/ 536794788 h 237"/>
              <a:gd name="T108" fmla="*/ 30241875 w 350"/>
              <a:gd name="T109" fmla="*/ 536794788 h 237"/>
              <a:gd name="T110" fmla="*/ 35282188 w 350"/>
              <a:gd name="T111" fmla="*/ 516633512 h 237"/>
              <a:gd name="T112" fmla="*/ 60483750 w 350"/>
              <a:gd name="T113" fmla="*/ 486391596 h 237"/>
              <a:gd name="T114" fmla="*/ 15120938 w 350"/>
              <a:gd name="T115" fmla="*/ 496472235 h 237"/>
              <a:gd name="T116" fmla="*/ 15120938 w 350"/>
              <a:gd name="T117" fmla="*/ 471270639 h 237"/>
              <a:gd name="T118" fmla="*/ 55443438 w 350"/>
              <a:gd name="T119" fmla="*/ 451109362 h 237"/>
              <a:gd name="T120" fmla="*/ 80645000 w 350"/>
              <a:gd name="T121" fmla="*/ 446069043 h 237"/>
              <a:gd name="T122" fmla="*/ 5040313 w 350"/>
              <a:gd name="T123" fmla="*/ 441028724 h 23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50" h="237">
                <a:moveTo>
                  <a:pt x="0" y="173"/>
                </a:moveTo>
                <a:lnTo>
                  <a:pt x="2" y="173"/>
                </a:lnTo>
                <a:lnTo>
                  <a:pt x="4" y="171"/>
                </a:lnTo>
                <a:lnTo>
                  <a:pt x="6" y="171"/>
                </a:lnTo>
                <a:lnTo>
                  <a:pt x="8" y="173"/>
                </a:lnTo>
                <a:lnTo>
                  <a:pt x="10" y="173"/>
                </a:lnTo>
                <a:lnTo>
                  <a:pt x="12" y="171"/>
                </a:lnTo>
                <a:lnTo>
                  <a:pt x="10" y="171"/>
                </a:lnTo>
                <a:lnTo>
                  <a:pt x="8" y="173"/>
                </a:lnTo>
                <a:lnTo>
                  <a:pt x="6" y="171"/>
                </a:lnTo>
                <a:lnTo>
                  <a:pt x="6" y="169"/>
                </a:lnTo>
                <a:lnTo>
                  <a:pt x="4" y="169"/>
                </a:lnTo>
                <a:lnTo>
                  <a:pt x="2" y="169"/>
                </a:lnTo>
                <a:lnTo>
                  <a:pt x="4" y="169"/>
                </a:lnTo>
                <a:lnTo>
                  <a:pt x="6" y="169"/>
                </a:lnTo>
                <a:lnTo>
                  <a:pt x="4" y="169"/>
                </a:lnTo>
                <a:lnTo>
                  <a:pt x="2" y="169"/>
                </a:lnTo>
                <a:lnTo>
                  <a:pt x="0" y="167"/>
                </a:lnTo>
                <a:lnTo>
                  <a:pt x="2" y="167"/>
                </a:lnTo>
                <a:lnTo>
                  <a:pt x="4" y="167"/>
                </a:lnTo>
                <a:lnTo>
                  <a:pt x="2" y="167"/>
                </a:lnTo>
                <a:lnTo>
                  <a:pt x="4" y="165"/>
                </a:lnTo>
                <a:lnTo>
                  <a:pt x="6" y="163"/>
                </a:lnTo>
                <a:lnTo>
                  <a:pt x="8" y="163"/>
                </a:lnTo>
                <a:lnTo>
                  <a:pt x="10" y="163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4" y="167"/>
                </a:lnTo>
                <a:lnTo>
                  <a:pt x="16" y="165"/>
                </a:lnTo>
                <a:lnTo>
                  <a:pt x="18" y="165"/>
                </a:lnTo>
                <a:lnTo>
                  <a:pt x="20" y="165"/>
                </a:lnTo>
                <a:lnTo>
                  <a:pt x="22" y="165"/>
                </a:lnTo>
                <a:lnTo>
                  <a:pt x="24" y="165"/>
                </a:lnTo>
                <a:lnTo>
                  <a:pt x="26" y="165"/>
                </a:lnTo>
                <a:lnTo>
                  <a:pt x="24" y="165"/>
                </a:lnTo>
                <a:lnTo>
                  <a:pt x="22" y="165"/>
                </a:lnTo>
                <a:lnTo>
                  <a:pt x="20" y="165"/>
                </a:lnTo>
                <a:lnTo>
                  <a:pt x="18" y="165"/>
                </a:lnTo>
                <a:lnTo>
                  <a:pt x="16" y="165"/>
                </a:lnTo>
                <a:lnTo>
                  <a:pt x="14" y="165"/>
                </a:lnTo>
                <a:lnTo>
                  <a:pt x="12" y="163"/>
                </a:lnTo>
                <a:lnTo>
                  <a:pt x="14" y="163"/>
                </a:lnTo>
                <a:lnTo>
                  <a:pt x="12" y="163"/>
                </a:lnTo>
                <a:lnTo>
                  <a:pt x="10" y="163"/>
                </a:lnTo>
                <a:lnTo>
                  <a:pt x="8" y="163"/>
                </a:lnTo>
                <a:lnTo>
                  <a:pt x="6" y="163"/>
                </a:lnTo>
                <a:lnTo>
                  <a:pt x="4" y="163"/>
                </a:lnTo>
                <a:lnTo>
                  <a:pt x="6" y="163"/>
                </a:lnTo>
                <a:lnTo>
                  <a:pt x="8" y="161"/>
                </a:lnTo>
                <a:lnTo>
                  <a:pt x="6" y="161"/>
                </a:lnTo>
                <a:lnTo>
                  <a:pt x="4" y="159"/>
                </a:lnTo>
                <a:lnTo>
                  <a:pt x="4" y="157"/>
                </a:lnTo>
                <a:lnTo>
                  <a:pt x="6" y="157"/>
                </a:lnTo>
                <a:lnTo>
                  <a:pt x="6" y="159"/>
                </a:lnTo>
                <a:lnTo>
                  <a:pt x="8" y="161"/>
                </a:lnTo>
                <a:lnTo>
                  <a:pt x="10" y="161"/>
                </a:lnTo>
                <a:lnTo>
                  <a:pt x="8" y="159"/>
                </a:lnTo>
                <a:lnTo>
                  <a:pt x="10" y="159"/>
                </a:lnTo>
                <a:lnTo>
                  <a:pt x="12" y="161"/>
                </a:lnTo>
                <a:lnTo>
                  <a:pt x="12" y="159"/>
                </a:lnTo>
                <a:lnTo>
                  <a:pt x="14" y="159"/>
                </a:lnTo>
                <a:lnTo>
                  <a:pt x="16" y="159"/>
                </a:lnTo>
                <a:lnTo>
                  <a:pt x="18" y="161"/>
                </a:lnTo>
                <a:lnTo>
                  <a:pt x="20" y="161"/>
                </a:lnTo>
                <a:lnTo>
                  <a:pt x="18" y="159"/>
                </a:lnTo>
                <a:lnTo>
                  <a:pt x="16" y="159"/>
                </a:lnTo>
                <a:lnTo>
                  <a:pt x="16" y="157"/>
                </a:lnTo>
                <a:lnTo>
                  <a:pt x="20" y="155"/>
                </a:lnTo>
                <a:lnTo>
                  <a:pt x="22" y="155"/>
                </a:lnTo>
                <a:lnTo>
                  <a:pt x="22" y="157"/>
                </a:lnTo>
                <a:lnTo>
                  <a:pt x="24" y="159"/>
                </a:lnTo>
                <a:lnTo>
                  <a:pt x="24" y="157"/>
                </a:lnTo>
                <a:lnTo>
                  <a:pt x="22" y="157"/>
                </a:lnTo>
                <a:lnTo>
                  <a:pt x="24" y="155"/>
                </a:lnTo>
                <a:lnTo>
                  <a:pt x="24" y="153"/>
                </a:lnTo>
                <a:lnTo>
                  <a:pt x="26" y="153"/>
                </a:lnTo>
                <a:lnTo>
                  <a:pt x="28" y="155"/>
                </a:lnTo>
                <a:lnTo>
                  <a:pt x="30" y="157"/>
                </a:lnTo>
                <a:lnTo>
                  <a:pt x="30" y="159"/>
                </a:lnTo>
                <a:lnTo>
                  <a:pt x="28" y="161"/>
                </a:lnTo>
                <a:lnTo>
                  <a:pt x="30" y="161"/>
                </a:lnTo>
                <a:lnTo>
                  <a:pt x="32" y="159"/>
                </a:lnTo>
                <a:lnTo>
                  <a:pt x="30" y="159"/>
                </a:lnTo>
                <a:lnTo>
                  <a:pt x="32" y="157"/>
                </a:lnTo>
                <a:lnTo>
                  <a:pt x="34" y="157"/>
                </a:lnTo>
                <a:lnTo>
                  <a:pt x="36" y="157"/>
                </a:lnTo>
                <a:lnTo>
                  <a:pt x="34" y="157"/>
                </a:lnTo>
                <a:lnTo>
                  <a:pt x="32" y="157"/>
                </a:lnTo>
                <a:lnTo>
                  <a:pt x="30" y="155"/>
                </a:lnTo>
                <a:lnTo>
                  <a:pt x="28" y="153"/>
                </a:lnTo>
                <a:lnTo>
                  <a:pt x="26" y="153"/>
                </a:lnTo>
                <a:lnTo>
                  <a:pt x="24" y="153"/>
                </a:lnTo>
                <a:lnTo>
                  <a:pt x="22" y="153"/>
                </a:lnTo>
                <a:lnTo>
                  <a:pt x="20" y="153"/>
                </a:lnTo>
                <a:lnTo>
                  <a:pt x="22" y="153"/>
                </a:lnTo>
                <a:lnTo>
                  <a:pt x="24" y="153"/>
                </a:lnTo>
                <a:lnTo>
                  <a:pt x="26" y="153"/>
                </a:lnTo>
                <a:lnTo>
                  <a:pt x="24" y="151"/>
                </a:lnTo>
                <a:lnTo>
                  <a:pt x="22" y="151"/>
                </a:lnTo>
                <a:lnTo>
                  <a:pt x="20" y="151"/>
                </a:lnTo>
                <a:lnTo>
                  <a:pt x="22" y="151"/>
                </a:lnTo>
                <a:lnTo>
                  <a:pt x="24" y="151"/>
                </a:lnTo>
                <a:lnTo>
                  <a:pt x="26" y="151"/>
                </a:lnTo>
                <a:lnTo>
                  <a:pt x="28" y="149"/>
                </a:lnTo>
                <a:lnTo>
                  <a:pt x="30" y="149"/>
                </a:lnTo>
                <a:lnTo>
                  <a:pt x="32" y="151"/>
                </a:lnTo>
                <a:lnTo>
                  <a:pt x="34" y="151"/>
                </a:lnTo>
                <a:lnTo>
                  <a:pt x="36" y="151"/>
                </a:lnTo>
                <a:lnTo>
                  <a:pt x="38" y="151"/>
                </a:lnTo>
                <a:lnTo>
                  <a:pt x="40" y="151"/>
                </a:lnTo>
                <a:lnTo>
                  <a:pt x="38" y="151"/>
                </a:lnTo>
                <a:lnTo>
                  <a:pt x="38" y="149"/>
                </a:lnTo>
                <a:lnTo>
                  <a:pt x="40" y="149"/>
                </a:lnTo>
                <a:lnTo>
                  <a:pt x="44" y="149"/>
                </a:lnTo>
                <a:lnTo>
                  <a:pt x="46" y="149"/>
                </a:lnTo>
                <a:lnTo>
                  <a:pt x="44" y="147"/>
                </a:lnTo>
                <a:lnTo>
                  <a:pt x="42" y="149"/>
                </a:lnTo>
                <a:lnTo>
                  <a:pt x="40" y="149"/>
                </a:lnTo>
                <a:lnTo>
                  <a:pt x="38" y="149"/>
                </a:lnTo>
                <a:lnTo>
                  <a:pt x="36" y="149"/>
                </a:lnTo>
                <a:lnTo>
                  <a:pt x="38" y="147"/>
                </a:lnTo>
                <a:lnTo>
                  <a:pt x="40" y="147"/>
                </a:lnTo>
                <a:lnTo>
                  <a:pt x="38" y="147"/>
                </a:lnTo>
                <a:lnTo>
                  <a:pt x="36" y="147"/>
                </a:lnTo>
                <a:lnTo>
                  <a:pt x="34" y="147"/>
                </a:lnTo>
                <a:lnTo>
                  <a:pt x="32" y="149"/>
                </a:lnTo>
                <a:lnTo>
                  <a:pt x="30" y="147"/>
                </a:lnTo>
                <a:lnTo>
                  <a:pt x="32" y="147"/>
                </a:lnTo>
                <a:lnTo>
                  <a:pt x="34" y="147"/>
                </a:lnTo>
                <a:lnTo>
                  <a:pt x="32" y="147"/>
                </a:lnTo>
                <a:lnTo>
                  <a:pt x="30" y="145"/>
                </a:lnTo>
                <a:lnTo>
                  <a:pt x="32" y="143"/>
                </a:lnTo>
                <a:lnTo>
                  <a:pt x="34" y="143"/>
                </a:lnTo>
                <a:lnTo>
                  <a:pt x="36" y="143"/>
                </a:lnTo>
                <a:lnTo>
                  <a:pt x="38" y="145"/>
                </a:lnTo>
                <a:lnTo>
                  <a:pt x="40" y="145"/>
                </a:lnTo>
                <a:lnTo>
                  <a:pt x="40" y="143"/>
                </a:lnTo>
                <a:lnTo>
                  <a:pt x="42" y="143"/>
                </a:lnTo>
                <a:lnTo>
                  <a:pt x="44" y="143"/>
                </a:lnTo>
                <a:lnTo>
                  <a:pt x="46" y="145"/>
                </a:lnTo>
                <a:lnTo>
                  <a:pt x="46" y="147"/>
                </a:lnTo>
                <a:lnTo>
                  <a:pt x="48" y="147"/>
                </a:lnTo>
                <a:lnTo>
                  <a:pt x="50" y="147"/>
                </a:lnTo>
                <a:lnTo>
                  <a:pt x="52" y="149"/>
                </a:lnTo>
                <a:lnTo>
                  <a:pt x="52" y="147"/>
                </a:lnTo>
                <a:lnTo>
                  <a:pt x="50" y="147"/>
                </a:lnTo>
                <a:lnTo>
                  <a:pt x="48" y="147"/>
                </a:lnTo>
                <a:lnTo>
                  <a:pt x="48" y="145"/>
                </a:lnTo>
                <a:lnTo>
                  <a:pt x="46" y="143"/>
                </a:lnTo>
                <a:lnTo>
                  <a:pt x="44" y="141"/>
                </a:lnTo>
                <a:lnTo>
                  <a:pt x="46" y="141"/>
                </a:lnTo>
                <a:lnTo>
                  <a:pt x="48" y="143"/>
                </a:lnTo>
                <a:lnTo>
                  <a:pt x="50" y="143"/>
                </a:lnTo>
                <a:lnTo>
                  <a:pt x="50" y="145"/>
                </a:lnTo>
                <a:lnTo>
                  <a:pt x="52" y="145"/>
                </a:lnTo>
                <a:lnTo>
                  <a:pt x="54" y="145"/>
                </a:lnTo>
                <a:lnTo>
                  <a:pt x="52" y="145"/>
                </a:lnTo>
                <a:lnTo>
                  <a:pt x="52" y="143"/>
                </a:lnTo>
                <a:lnTo>
                  <a:pt x="54" y="143"/>
                </a:lnTo>
                <a:lnTo>
                  <a:pt x="50" y="143"/>
                </a:lnTo>
                <a:lnTo>
                  <a:pt x="52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1"/>
                </a:lnTo>
                <a:lnTo>
                  <a:pt x="50" y="141"/>
                </a:lnTo>
                <a:lnTo>
                  <a:pt x="52" y="141"/>
                </a:lnTo>
                <a:lnTo>
                  <a:pt x="54" y="139"/>
                </a:lnTo>
                <a:lnTo>
                  <a:pt x="56" y="139"/>
                </a:lnTo>
                <a:lnTo>
                  <a:pt x="58" y="139"/>
                </a:lnTo>
                <a:lnTo>
                  <a:pt x="56" y="139"/>
                </a:lnTo>
                <a:lnTo>
                  <a:pt x="54" y="139"/>
                </a:lnTo>
                <a:lnTo>
                  <a:pt x="54" y="137"/>
                </a:lnTo>
                <a:lnTo>
                  <a:pt x="56" y="135"/>
                </a:lnTo>
                <a:lnTo>
                  <a:pt x="58" y="135"/>
                </a:lnTo>
                <a:lnTo>
                  <a:pt x="60" y="135"/>
                </a:lnTo>
                <a:lnTo>
                  <a:pt x="62" y="135"/>
                </a:lnTo>
                <a:lnTo>
                  <a:pt x="60" y="137"/>
                </a:lnTo>
                <a:lnTo>
                  <a:pt x="62" y="137"/>
                </a:lnTo>
                <a:lnTo>
                  <a:pt x="64" y="137"/>
                </a:lnTo>
                <a:lnTo>
                  <a:pt x="66" y="137"/>
                </a:lnTo>
                <a:lnTo>
                  <a:pt x="64" y="137"/>
                </a:lnTo>
                <a:lnTo>
                  <a:pt x="62" y="137"/>
                </a:lnTo>
                <a:lnTo>
                  <a:pt x="64" y="135"/>
                </a:lnTo>
                <a:lnTo>
                  <a:pt x="66" y="135"/>
                </a:lnTo>
                <a:lnTo>
                  <a:pt x="64" y="135"/>
                </a:lnTo>
                <a:lnTo>
                  <a:pt x="62" y="135"/>
                </a:lnTo>
                <a:lnTo>
                  <a:pt x="64" y="133"/>
                </a:lnTo>
                <a:lnTo>
                  <a:pt x="66" y="133"/>
                </a:lnTo>
                <a:lnTo>
                  <a:pt x="68" y="133"/>
                </a:lnTo>
                <a:lnTo>
                  <a:pt x="68" y="131"/>
                </a:lnTo>
                <a:lnTo>
                  <a:pt x="72" y="135"/>
                </a:lnTo>
                <a:lnTo>
                  <a:pt x="72" y="137"/>
                </a:lnTo>
                <a:lnTo>
                  <a:pt x="70" y="137"/>
                </a:lnTo>
                <a:lnTo>
                  <a:pt x="72" y="137"/>
                </a:lnTo>
                <a:lnTo>
                  <a:pt x="74" y="137"/>
                </a:lnTo>
                <a:lnTo>
                  <a:pt x="76" y="137"/>
                </a:lnTo>
                <a:lnTo>
                  <a:pt x="74" y="137"/>
                </a:lnTo>
                <a:lnTo>
                  <a:pt x="76" y="135"/>
                </a:lnTo>
                <a:lnTo>
                  <a:pt x="78" y="135"/>
                </a:lnTo>
                <a:lnTo>
                  <a:pt x="80" y="135"/>
                </a:lnTo>
                <a:lnTo>
                  <a:pt x="82" y="135"/>
                </a:lnTo>
                <a:lnTo>
                  <a:pt x="84" y="135"/>
                </a:lnTo>
                <a:lnTo>
                  <a:pt x="86" y="135"/>
                </a:lnTo>
                <a:lnTo>
                  <a:pt x="84" y="133"/>
                </a:lnTo>
                <a:lnTo>
                  <a:pt x="86" y="133"/>
                </a:lnTo>
                <a:lnTo>
                  <a:pt x="84" y="133"/>
                </a:lnTo>
                <a:lnTo>
                  <a:pt x="82" y="133"/>
                </a:lnTo>
                <a:lnTo>
                  <a:pt x="86" y="131"/>
                </a:lnTo>
                <a:lnTo>
                  <a:pt x="88" y="131"/>
                </a:lnTo>
                <a:lnTo>
                  <a:pt x="90" y="129"/>
                </a:lnTo>
                <a:lnTo>
                  <a:pt x="92" y="129"/>
                </a:lnTo>
                <a:lnTo>
                  <a:pt x="92" y="127"/>
                </a:lnTo>
                <a:lnTo>
                  <a:pt x="90" y="127"/>
                </a:lnTo>
                <a:lnTo>
                  <a:pt x="90" y="125"/>
                </a:lnTo>
                <a:lnTo>
                  <a:pt x="92" y="125"/>
                </a:lnTo>
                <a:lnTo>
                  <a:pt x="94" y="125"/>
                </a:lnTo>
                <a:lnTo>
                  <a:pt x="92" y="125"/>
                </a:lnTo>
                <a:lnTo>
                  <a:pt x="90" y="125"/>
                </a:lnTo>
                <a:lnTo>
                  <a:pt x="92" y="123"/>
                </a:lnTo>
                <a:lnTo>
                  <a:pt x="90" y="123"/>
                </a:lnTo>
                <a:lnTo>
                  <a:pt x="88" y="125"/>
                </a:lnTo>
                <a:lnTo>
                  <a:pt x="86" y="125"/>
                </a:lnTo>
                <a:lnTo>
                  <a:pt x="86" y="127"/>
                </a:lnTo>
                <a:lnTo>
                  <a:pt x="84" y="127"/>
                </a:lnTo>
                <a:lnTo>
                  <a:pt x="86" y="127"/>
                </a:lnTo>
                <a:lnTo>
                  <a:pt x="88" y="129"/>
                </a:lnTo>
                <a:lnTo>
                  <a:pt x="86" y="129"/>
                </a:lnTo>
                <a:lnTo>
                  <a:pt x="84" y="131"/>
                </a:lnTo>
                <a:lnTo>
                  <a:pt x="82" y="131"/>
                </a:lnTo>
                <a:lnTo>
                  <a:pt x="80" y="133"/>
                </a:lnTo>
                <a:lnTo>
                  <a:pt x="78" y="133"/>
                </a:lnTo>
                <a:lnTo>
                  <a:pt x="76" y="133"/>
                </a:lnTo>
                <a:lnTo>
                  <a:pt x="74" y="135"/>
                </a:lnTo>
                <a:lnTo>
                  <a:pt x="72" y="135"/>
                </a:lnTo>
                <a:lnTo>
                  <a:pt x="72" y="133"/>
                </a:lnTo>
                <a:lnTo>
                  <a:pt x="70" y="131"/>
                </a:lnTo>
                <a:lnTo>
                  <a:pt x="72" y="131"/>
                </a:lnTo>
                <a:lnTo>
                  <a:pt x="72" y="129"/>
                </a:lnTo>
                <a:lnTo>
                  <a:pt x="74" y="129"/>
                </a:lnTo>
                <a:lnTo>
                  <a:pt x="72" y="129"/>
                </a:lnTo>
                <a:lnTo>
                  <a:pt x="70" y="129"/>
                </a:lnTo>
                <a:lnTo>
                  <a:pt x="70" y="131"/>
                </a:lnTo>
                <a:lnTo>
                  <a:pt x="68" y="131"/>
                </a:lnTo>
                <a:lnTo>
                  <a:pt x="68" y="129"/>
                </a:lnTo>
                <a:lnTo>
                  <a:pt x="70" y="127"/>
                </a:lnTo>
                <a:lnTo>
                  <a:pt x="72" y="127"/>
                </a:lnTo>
                <a:lnTo>
                  <a:pt x="74" y="125"/>
                </a:lnTo>
                <a:lnTo>
                  <a:pt x="76" y="127"/>
                </a:lnTo>
                <a:lnTo>
                  <a:pt x="74" y="125"/>
                </a:lnTo>
                <a:lnTo>
                  <a:pt x="72" y="127"/>
                </a:lnTo>
                <a:lnTo>
                  <a:pt x="74" y="125"/>
                </a:lnTo>
                <a:lnTo>
                  <a:pt x="72" y="125"/>
                </a:lnTo>
                <a:lnTo>
                  <a:pt x="74" y="125"/>
                </a:lnTo>
                <a:lnTo>
                  <a:pt x="74" y="123"/>
                </a:lnTo>
                <a:lnTo>
                  <a:pt x="76" y="123"/>
                </a:lnTo>
                <a:lnTo>
                  <a:pt x="76" y="121"/>
                </a:lnTo>
                <a:lnTo>
                  <a:pt x="78" y="121"/>
                </a:lnTo>
                <a:lnTo>
                  <a:pt x="78" y="119"/>
                </a:lnTo>
                <a:lnTo>
                  <a:pt x="80" y="119"/>
                </a:lnTo>
                <a:lnTo>
                  <a:pt x="84" y="117"/>
                </a:lnTo>
                <a:lnTo>
                  <a:pt x="84" y="115"/>
                </a:lnTo>
                <a:lnTo>
                  <a:pt x="86" y="115"/>
                </a:lnTo>
                <a:lnTo>
                  <a:pt x="86" y="113"/>
                </a:lnTo>
                <a:lnTo>
                  <a:pt x="88" y="115"/>
                </a:lnTo>
                <a:lnTo>
                  <a:pt x="90" y="115"/>
                </a:lnTo>
                <a:lnTo>
                  <a:pt x="92" y="117"/>
                </a:lnTo>
                <a:lnTo>
                  <a:pt x="90" y="119"/>
                </a:lnTo>
                <a:lnTo>
                  <a:pt x="92" y="117"/>
                </a:lnTo>
                <a:lnTo>
                  <a:pt x="94" y="117"/>
                </a:lnTo>
                <a:lnTo>
                  <a:pt x="96" y="117"/>
                </a:lnTo>
                <a:lnTo>
                  <a:pt x="96" y="115"/>
                </a:lnTo>
                <a:lnTo>
                  <a:pt x="94" y="117"/>
                </a:lnTo>
                <a:lnTo>
                  <a:pt x="94" y="115"/>
                </a:lnTo>
                <a:lnTo>
                  <a:pt x="96" y="113"/>
                </a:lnTo>
                <a:lnTo>
                  <a:pt x="94" y="113"/>
                </a:lnTo>
                <a:lnTo>
                  <a:pt x="94" y="111"/>
                </a:lnTo>
                <a:lnTo>
                  <a:pt x="96" y="111"/>
                </a:lnTo>
                <a:lnTo>
                  <a:pt x="98" y="109"/>
                </a:lnTo>
                <a:lnTo>
                  <a:pt x="96" y="109"/>
                </a:lnTo>
                <a:lnTo>
                  <a:pt x="98" y="109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6" y="107"/>
                </a:lnTo>
                <a:lnTo>
                  <a:pt x="108" y="109"/>
                </a:lnTo>
                <a:lnTo>
                  <a:pt x="106" y="107"/>
                </a:lnTo>
                <a:lnTo>
                  <a:pt x="104" y="107"/>
                </a:lnTo>
                <a:lnTo>
                  <a:pt x="102" y="107"/>
                </a:lnTo>
                <a:lnTo>
                  <a:pt x="100" y="107"/>
                </a:lnTo>
                <a:lnTo>
                  <a:pt x="98" y="109"/>
                </a:lnTo>
                <a:lnTo>
                  <a:pt x="96" y="109"/>
                </a:lnTo>
                <a:lnTo>
                  <a:pt x="94" y="109"/>
                </a:lnTo>
                <a:lnTo>
                  <a:pt x="92" y="111"/>
                </a:lnTo>
                <a:lnTo>
                  <a:pt x="90" y="111"/>
                </a:lnTo>
                <a:lnTo>
                  <a:pt x="92" y="109"/>
                </a:lnTo>
                <a:lnTo>
                  <a:pt x="90" y="109"/>
                </a:lnTo>
                <a:lnTo>
                  <a:pt x="92" y="109"/>
                </a:lnTo>
                <a:lnTo>
                  <a:pt x="94" y="109"/>
                </a:lnTo>
                <a:lnTo>
                  <a:pt x="96" y="109"/>
                </a:lnTo>
                <a:lnTo>
                  <a:pt x="94" y="109"/>
                </a:lnTo>
                <a:lnTo>
                  <a:pt x="92" y="109"/>
                </a:lnTo>
                <a:lnTo>
                  <a:pt x="94" y="107"/>
                </a:lnTo>
                <a:lnTo>
                  <a:pt x="96" y="107"/>
                </a:lnTo>
                <a:lnTo>
                  <a:pt x="94" y="107"/>
                </a:lnTo>
                <a:lnTo>
                  <a:pt x="96" y="107"/>
                </a:lnTo>
                <a:lnTo>
                  <a:pt x="98" y="107"/>
                </a:lnTo>
                <a:lnTo>
                  <a:pt x="96" y="107"/>
                </a:lnTo>
                <a:lnTo>
                  <a:pt x="98" y="105"/>
                </a:lnTo>
                <a:lnTo>
                  <a:pt x="100" y="105"/>
                </a:lnTo>
                <a:lnTo>
                  <a:pt x="98" y="105"/>
                </a:lnTo>
                <a:lnTo>
                  <a:pt x="100" y="103"/>
                </a:lnTo>
                <a:lnTo>
                  <a:pt x="102" y="105"/>
                </a:lnTo>
                <a:lnTo>
                  <a:pt x="102" y="103"/>
                </a:lnTo>
                <a:lnTo>
                  <a:pt x="104" y="103"/>
                </a:lnTo>
                <a:lnTo>
                  <a:pt x="106" y="105"/>
                </a:lnTo>
                <a:lnTo>
                  <a:pt x="104" y="105"/>
                </a:lnTo>
                <a:lnTo>
                  <a:pt x="102" y="105"/>
                </a:lnTo>
                <a:lnTo>
                  <a:pt x="104" y="105"/>
                </a:lnTo>
                <a:lnTo>
                  <a:pt x="106" y="105"/>
                </a:lnTo>
                <a:lnTo>
                  <a:pt x="108" y="105"/>
                </a:lnTo>
                <a:lnTo>
                  <a:pt x="112" y="103"/>
                </a:lnTo>
                <a:lnTo>
                  <a:pt x="114" y="101"/>
                </a:lnTo>
                <a:lnTo>
                  <a:pt x="112" y="101"/>
                </a:lnTo>
                <a:lnTo>
                  <a:pt x="110" y="103"/>
                </a:lnTo>
                <a:lnTo>
                  <a:pt x="108" y="103"/>
                </a:lnTo>
                <a:lnTo>
                  <a:pt x="106" y="103"/>
                </a:lnTo>
                <a:lnTo>
                  <a:pt x="108" y="103"/>
                </a:lnTo>
                <a:lnTo>
                  <a:pt x="106" y="103"/>
                </a:lnTo>
                <a:lnTo>
                  <a:pt x="108" y="101"/>
                </a:lnTo>
                <a:lnTo>
                  <a:pt x="106" y="101"/>
                </a:lnTo>
                <a:lnTo>
                  <a:pt x="104" y="103"/>
                </a:lnTo>
                <a:lnTo>
                  <a:pt x="102" y="101"/>
                </a:lnTo>
                <a:lnTo>
                  <a:pt x="104" y="99"/>
                </a:lnTo>
                <a:lnTo>
                  <a:pt x="104" y="97"/>
                </a:lnTo>
                <a:lnTo>
                  <a:pt x="106" y="97"/>
                </a:lnTo>
                <a:lnTo>
                  <a:pt x="108" y="99"/>
                </a:lnTo>
                <a:lnTo>
                  <a:pt x="110" y="99"/>
                </a:lnTo>
                <a:lnTo>
                  <a:pt x="112" y="97"/>
                </a:lnTo>
                <a:lnTo>
                  <a:pt x="110" y="97"/>
                </a:lnTo>
                <a:lnTo>
                  <a:pt x="108" y="97"/>
                </a:lnTo>
                <a:lnTo>
                  <a:pt x="106" y="95"/>
                </a:lnTo>
                <a:lnTo>
                  <a:pt x="108" y="93"/>
                </a:lnTo>
                <a:lnTo>
                  <a:pt x="110" y="93"/>
                </a:lnTo>
                <a:lnTo>
                  <a:pt x="112" y="95"/>
                </a:lnTo>
                <a:lnTo>
                  <a:pt x="110" y="93"/>
                </a:lnTo>
                <a:lnTo>
                  <a:pt x="110" y="91"/>
                </a:lnTo>
                <a:lnTo>
                  <a:pt x="110" y="89"/>
                </a:lnTo>
                <a:lnTo>
                  <a:pt x="112" y="89"/>
                </a:lnTo>
                <a:lnTo>
                  <a:pt x="114" y="89"/>
                </a:lnTo>
                <a:lnTo>
                  <a:pt x="116" y="89"/>
                </a:lnTo>
                <a:lnTo>
                  <a:pt x="118" y="91"/>
                </a:lnTo>
                <a:lnTo>
                  <a:pt x="116" y="89"/>
                </a:lnTo>
                <a:lnTo>
                  <a:pt x="114" y="89"/>
                </a:lnTo>
                <a:lnTo>
                  <a:pt x="114" y="87"/>
                </a:lnTo>
                <a:lnTo>
                  <a:pt x="112" y="87"/>
                </a:lnTo>
                <a:lnTo>
                  <a:pt x="110" y="87"/>
                </a:lnTo>
                <a:lnTo>
                  <a:pt x="112" y="87"/>
                </a:lnTo>
                <a:lnTo>
                  <a:pt x="114" y="85"/>
                </a:lnTo>
                <a:lnTo>
                  <a:pt x="116" y="85"/>
                </a:lnTo>
                <a:lnTo>
                  <a:pt x="118" y="85"/>
                </a:lnTo>
                <a:lnTo>
                  <a:pt x="120" y="83"/>
                </a:lnTo>
                <a:lnTo>
                  <a:pt x="122" y="83"/>
                </a:lnTo>
                <a:lnTo>
                  <a:pt x="122" y="85"/>
                </a:lnTo>
                <a:lnTo>
                  <a:pt x="124" y="85"/>
                </a:lnTo>
                <a:lnTo>
                  <a:pt x="126" y="85"/>
                </a:lnTo>
                <a:lnTo>
                  <a:pt x="124" y="85"/>
                </a:lnTo>
                <a:lnTo>
                  <a:pt x="126" y="85"/>
                </a:lnTo>
                <a:lnTo>
                  <a:pt x="128" y="83"/>
                </a:lnTo>
                <a:lnTo>
                  <a:pt x="130" y="83"/>
                </a:lnTo>
                <a:lnTo>
                  <a:pt x="128" y="83"/>
                </a:lnTo>
                <a:lnTo>
                  <a:pt x="126" y="83"/>
                </a:lnTo>
                <a:lnTo>
                  <a:pt x="122" y="83"/>
                </a:lnTo>
                <a:lnTo>
                  <a:pt x="120" y="83"/>
                </a:lnTo>
                <a:lnTo>
                  <a:pt x="118" y="85"/>
                </a:lnTo>
                <a:lnTo>
                  <a:pt x="116" y="85"/>
                </a:lnTo>
                <a:lnTo>
                  <a:pt x="118" y="83"/>
                </a:lnTo>
                <a:lnTo>
                  <a:pt x="120" y="83"/>
                </a:lnTo>
                <a:lnTo>
                  <a:pt x="118" y="83"/>
                </a:lnTo>
                <a:lnTo>
                  <a:pt x="116" y="83"/>
                </a:lnTo>
                <a:lnTo>
                  <a:pt x="116" y="81"/>
                </a:lnTo>
                <a:lnTo>
                  <a:pt x="114" y="79"/>
                </a:lnTo>
                <a:lnTo>
                  <a:pt x="116" y="79"/>
                </a:lnTo>
                <a:lnTo>
                  <a:pt x="118" y="79"/>
                </a:lnTo>
                <a:lnTo>
                  <a:pt x="120" y="79"/>
                </a:lnTo>
                <a:lnTo>
                  <a:pt x="122" y="79"/>
                </a:lnTo>
                <a:lnTo>
                  <a:pt x="124" y="77"/>
                </a:lnTo>
                <a:lnTo>
                  <a:pt x="122" y="77"/>
                </a:lnTo>
                <a:lnTo>
                  <a:pt x="120" y="79"/>
                </a:lnTo>
                <a:lnTo>
                  <a:pt x="118" y="79"/>
                </a:lnTo>
                <a:lnTo>
                  <a:pt x="116" y="77"/>
                </a:lnTo>
                <a:lnTo>
                  <a:pt x="118" y="77"/>
                </a:lnTo>
                <a:lnTo>
                  <a:pt x="120" y="77"/>
                </a:lnTo>
                <a:lnTo>
                  <a:pt x="120" y="75"/>
                </a:lnTo>
                <a:lnTo>
                  <a:pt x="118" y="75"/>
                </a:lnTo>
                <a:lnTo>
                  <a:pt x="120" y="75"/>
                </a:lnTo>
                <a:lnTo>
                  <a:pt x="122" y="75"/>
                </a:lnTo>
                <a:lnTo>
                  <a:pt x="124" y="75"/>
                </a:lnTo>
                <a:lnTo>
                  <a:pt x="126" y="75"/>
                </a:lnTo>
                <a:lnTo>
                  <a:pt x="124" y="75"/>
                </a:lnTo>
                <a:lnTo>
                  <a:pt x="122" y="75"/>
                </a:lnTo>
                <a:lnTo>
                  <a:pt x="124" y="75"/>
                </a:lnTo>
                <a:lnTo>
                  <a:pt x="122" y="75"/>
                </a:lnTo>
                <a:lnTo>
                  <a:pt x="124" y="73"/>
                </a:lnTo>
                <a:lnTo>
                  <a:pt x="126" y="73"/>
                </a:lnTo>
                <a:lnTo>
                  <a:pt x="128" y="73"/>
                </a:lnTo>
                <a:lnTo>
                  <a:pt x="126" y="73"/>
                </a:lnTo>
                <a:lnTo>
                  <a:pt x="124" y="73"/>
                </a:lnTo>
                <a:lnTo>
                  <a:pt x="122" y="71"/>
                </a:lnTo>
                <a:lnTo>
                  <a:pt x="124" y="71"/>
                </a:lnTo>
                <a:lnTo>
                  <a:pt x="126" y="71"/>
                </a:lnTo>
                <a:lnTo>
                  <a:pt x="126" y="69"/>
                </a:lnTo>
                <a:lnTo>
                  <a:pt x="128" y="71"/>
                </a:lnTo>
                <a:lnTo>
                  <a:pt x="130" y="71"/>
                </a:lnTo>
                <a:lnTo>
                  <a:pt x="132" y="69"/>
                </a:lnTo>
                <a:lnTo>
                  <a:pt x="134" y="69"/>
                </a:lnTo>
                <a:lnTo>
                  <a:pt x="136" y="69"/>
                </a:lnTo>
                <a:lnTo>
                  <a:pt x="134" y="69"/>
                </a:lnTo>
                <a:lnTo>
                  <a:pt x="132" y="69"/>
                </a:lnTo>
                <a:lnTo>
                  <a:pt x="134" y="67"/>
                </a:lnTo>
                <a:lnTo>
                  <a:pt x="136" y="67"/>
                </a:lnTo>
                <a:lnTo>
                  <a:pt x="138" y="67"/>
                </a:lnTo>
                <a:lnTo>
                  <a:pt x="140" y="67"/>
                </a:lnTo>
                <a:lnTo>
                  <a:pt x="140" y="65"/>
                </a:lnTo>
                <a:lnTo>
                  <a:pt x="140" y="67"/>
                </a:lnTo>
                <a:lnTo>
                  <a:pt x="142" y="67"/>
                </a:lnTo>
                <a:lnTo>
                  <a:pt x="144" y="67"/>
                </a:lnTo>
                <a:lnTo>
                  <a:pt x="146" y="67"/>
                </a:lnTo>
                <a:lnTo>
                  <a:pt x="148" y="67"/>
                </a:lnTo>
                <a:lnTo>
                  <a:pt x="150" y="67"/>
                </a:lnTo>
                <a:lnTo>
                  <a:pt x="148" y="65"/>
                </a:lnTo>
                <a:lnTo>
                  <a:pt x="146" y="65"/>
                </a:lnTo>
                <a:lnTo>
                  <a:pt x="144" y="65"/>
                </a:lnTo>
                <a:lnTo>
                  <a:pt x="142" y="65"/>
                </a:lnTo>
                <a:lnTo>
                  <a:pt x="140" y="65"/>
                </a:lnTo>
                <a:lnTo>
                  <a:pt x="138" y="65"/>
                </a:lnTo>
                <a:lnTo>
                  <a:pt x="136" y="65"/>
                </a:lnTo>
                <a:lnTo>
                  <a:pt x="134" y="65"/>
                </a:lnTo>
                <a:lnTo>
                  <a:pt x="134" y="63"/>
                </a:lnTo>
                <a:lnTo>
                  <a:pt x="136" y="63"/>
                </a:lnTo>
                <a:lnTo>
                  <a:pt x="138" y="63"/>
                </a:lnTo>
                <a:lnTo>
                  <a:pt x="140" y="63"/>
                </a:lnTo>
                <a:lnTo>
                  <a:pt x="138" y="63"/>
                </a:lnTo>
                <a:lnTo>
                  <a:pt x="136" y="61"/>
                </a:lnTo>
                <a:lnTo>
                  <a:pt x="138" y="61"/>
                </a:lnTo>
                <a:lnTo>
                  <a:pt x="140" y="59"/>
                </a:lnTo>
                <a:lnTo>
                  <a:pt x="142" y="61"/>
                </a:lnTo>
                <a:lnTo>
                  <a:pt x="140" y="61"/>
                </a:lnTo>
                <a:lnTo>
                  <a:pt x="142" y="61"/>
                </a:lnTo>
                <a:lnTo>
                  <a:pt x="144" y="61"/>
                </a:lnTo>
                <a:lnTo>
                  <a:pt x="146" y="61"/>
                </a:lnTo>
                <a:lnTo>
                  <a:pt x="148" y="63"/>
                </a:lnTo>
                <a:lnTo>
                  <a:pt x="150" y="63"/>
                </a:lnTo>
                <a:lnTo>
                  <a:pt x="148" y="63"/>
                </a:lnTo>
                <a:lnTo>
                  <a:pt x="150" y="61"/>
                </a:lnTo>
                <a:lnTo>
                  <a:pt x="152" y="61"/>
                </a:lnTo>
                <a:lnTo>
                  <a:pt x="152" y="59"/>
                </a:lnTo>
                <a:lnTo>
                  <a:pt x="150" y="61"/>
                </a:lnTo>
                <a:lnTo>
                  <a:pt x="148" y="61"/>
                </a:lnTo>
                <a:lnTo>
                  <a:pt x="146" y="61"/>
                </a:lnTo>
                <a:lnTo>
                  <a:pt x="144" y="61"/>
                </a:lnTo>
                <a:lnTo>
                  <a:pt x="146" y="59"/>
                </a:lnTo>
                <a:lnTo>
                  <a:pt x="144" y="59"/>
                </a:lnTo>
                <a:lnTo>
                  <a:pt x="144" y="58"/>
                </a:lnTo>
                <a:lnTo>
                  <a:pt x="146" y="58"/>
                </a:lnTo>
                <a:lnTo>
                  <a:pt x="148" y="58"/>
                </a:lnTo>
                <a:lnTo>
                  <a:pt x="146" y="58"/>
                </a:lnTo>
                <a:lnTo>
                  <a:pt x="148" y="58"/>
                </a:lnTo>
                <a:lnTo>
                  <a:pt x="150" y="58"/>
                </a:lnTo>
                <a:lnTo>
                  <a:pt x="152" y="59"/>
                </a:lnTo>
                <a:lnTo>
                  <a:pt x="150" y="58"/>
                </a:lnTo>
                <a:lnTo>
                  <a:pt x="148" y="58"/>
                </a:lnTo>
                <a:lnTo>
                  <a:pt x="146" y="56"/>
                </a:lnTo>
                <a:lnTo>
                  <a:pt x="144" y="58"/>
                </a:lnTo>
                <a:lnTo>
                  <a:pt x="142" y="59"/>
                </a:lnTo>
                <a:lnTo>
                  <a:pt x="140" y="59"/>
                </a:lnTo>
                <a:lnTo>
                  <a:pt x="138" y="59"/>
                </a:lnTo>
                <a:lnTo>
                  <a:pt x="140" y="58"/>
                </a:lnTo>
                <a:lnTo>
                  <a:pt x="142" y="58"/>
                </a:lnTo>
                <a:lnTo>
                  <a:pt x="140" y="58"/>
                </a:lnTo>
                <a:lnTo>
                  <a:pt x="138" y="56"/>
                </a:lnTo>
                <a:lnTo>
                  <a:pt x="140" y="56"/>
                </a:lnTo>
                <a:lnTo>
                  <a:pt x="142" y="56"/>
                </a:lnTo>
                <a:lnTo>
                  <a:pt x="140" y="56"/>
                </a:lnTo>
                <a:lnTo>
                  <a:pt x="142" y="56"/>
                </a:lnTo>
                <a:lnTo>
                  <a:pt x="146" y="56"/>
                </a:lnTo>
                <a:lnTo>
                  <a:pt x="148" y="54"/>
                </a:lnTo>
                <a:lnTo>
                  <a:pt x="150" y="54"/>
                </a:lnTo>
                <a:lnTo>
                  <a:pt x="152" y="54"/>
                </a:lnTo>
                <a:lnTo>
                  <a:pt x="154" y="54"/>
                </a:lnTo>
                <a:lnTo>
                  <a:pt x="152" y="52"/>
                </a:lnTo>
                <a:lnTo>
                  <a:pt x="150" y="52"/>
                </a:lnTo>
                <a:lnTo>
                  <a:pt x="148" y="52"/>
                </a:lnTo>
                <a:lnTo>
                  <a:pt x="146" y="52"/>
                </a:lnTo>
                <a:lnTo>
                  <a:pt x="144" y="52"/>
                </a:lnTo>
                <a:lnTo>
                  <a:pt x="146" y="50"/>
                </a:lnTo>
                <a:lnTo>
                  <a:pt x="148" y="50"/>
                </a:lnTo>
                <a:lnTo>
                  <a:pt x="150" y="50"/>
                </a:lnTo>
                <a:lnTo>
                  <a:pt x="148" y="52"/>
                </a:lnTo>
                <a:lnTo>
                  <a:pt x="150" y="52"/>
                </a:lnTo>
                <a:lnTo>
                  <a:pt x="152" y="52"/>
                </a:lnTo>
                <a:lnTo>
                  <a:pt x="152" y="50"/>
                </a:lnTo>
                <a:lnTo>
                  <a:pt x="154" y="48"/>
                </a:lnTo>
                <a:lnTo>
                  <a:pt x="156" y="50"/>
                </a:lnTo>
                <a:lnTo>
                  <a:pt x="156" y="52"/>
                </a:lnTo>
                <a:lnTo>
                  <a:pt x="156" y="54"/>
                </a:lnTo>
                <a:lnTo>
                  <a:pt x="158" y="56"/>
                </a:lnTo>
                <a:lnTo>
                  <a:pt x="160" y="56"/>
                </a:lnTo>
                <a:lnTo>
                  <a:pt x="158" y="54"/>
                </a:lnTo>
                <a:lnTo>
                  <a:pt x="156" y="52"/>
                </a:lnTo>
                <a:lnTo>
                  <a:pt x="158" y="54"/>
                </a:lnTo>
                <a:lnTo>
                  <a:pt x="160" y="54"/>
                </a:lnTo>
                <a:lnTo>
                  <a:pt x="158" y="52"/>
                </a:lnTo>
                <a:lnTo>
                  <a:pt x="160" y="54"/>
                </a:lnTo>
                <a:lnTo>
                  <a:pt x="160" y="52"/>
                </a:lnTo>
                <a:lnTo>
                  <a:pt x="162" y="52"/>
                </a:lnTo>
                <a:lnTo>
                  <a:pt x="164" y="52"/>
                </a:lnTo>
                <a:lnTo>
                  <a:pt x="162" y="52"/>
                </a:lnTo>
                <a:lnTo>
                  <a:pt x="160" y="52"/>
                </a:lnTo>
                <a:lnTo>
                  <a:pt x="158" y="50"/>
                </a:lnTo>
                <a:lnTo>
                  <a:pt x="160" y="50"/>
                </a:lnTo>
                <a:lnTo>
                  <a:pt x="158" y="50"/>
                </a:lnTo>
                <a:lnTo>
                  <a:pt x="156" y="50"/>
                </a:lnTo>
                <a:lnTo>
                  <a:pt x="158" y="48"/>
                </a:lnTo>
                <a:lnTo>
                  <a:pt x="156" y="48"/>
                </a:lnTo>
                <a:lnTo>
                  <a:pt x="158" y="48"/>
                </a:lnTo>
                <a:lnTo>
                  <a:pt x="160" y="48"/>
                </a:lnTo>
                <a:lnTo>
                  <a:pt x="162" y="50"/>
                </a:lnTo>
                <a:lnTo>
                  <a:pt x="164" y="50"/>
                </a:lnTo>
                <a:lnTo>
                  <a:pt x="162" y="50"/>
                </a:lnTo>
                <a:lnTo>
                  <a:pt x="160" y="48"/>
                </a:lnTo>
                <a:lnTo>
                  <a:pt x="158" y="46"/>
                </a:lnTo>
                <a:lnTo>
                  <a:pt x="160" y="46"/>
                </a:lnTo>
                <a:lnTo>
                  <a:pt x="162" y="46"/>
                </a:lnTo>
                <a:lnTo>
                  <a:pt x="164" y="46"/>
                </a:lnTo>
                <a:lnTo>
                  <a:pt x="166" y="46"/>
                </a:lnTo>
                <a:lnTo>
                  <a:pt x="168" y="46"/>
                </a:lnTo>
                <a:lnTo>
                  <a:pt x="170" y="48"/>
                </a:lnTo>
                <a:lnTo>
                  <a:pt x="172" y="48"/>
                </a:lnTo>
                <a:lnTo>
                  <a:pt x="170" y="48"/>
                </a:lnTo>
                <a:lnTo>
                  <a:pt x="172" y="46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6" y="46"/>
                </a:lnTo>
                <a:lnTo>
                  <a:pt x="174" y="46"/>
                </a:lnTo>
                <a:lnTo>
                  <a:pt x="172" y="44"/>
                </a:lnTo>
                <a:lnTo>
                  <a:pt x="170" y="46"/>
                </a:lnTo>
                <a:lnTo>
                  <a:pt x="168" y="46"/>
                </a:lnTo>
                <a:lnTo>
                  <a:pt x="166" y="46"/>
                </a:lnTo>
                <a:lnTo>
                  <a:pt x="164" y="46"/>
                </a:lnTo>
                <a:lnTo>
                  <a:pt x="162" y="46"/>
                </a:lnTo>
                <a:lnTo>
                  <a:pt x="160" y="44"/>
                </a:lnTo>
                <a:lnTo>
                  <a:pt x="162" y="44"/>
                </a:lnTo>
                <a:lnTo>
                  <a:pt x="162" y="42"/>
                </a:lnTo>
                <a:lnTo>
                  <a:pt x="164" y="42"/>
                </a:lnTo>
                <a:lnTo>
                  <a:pt x="166" y="42"/>
                </a:lnTo>
                <a:lnTo>
                  <a:pt x="166" y="40"/>
                </a:lnTo>
                <a:lnTo>
                  <a:pt x="168" y="40"/>
                </a:lnTo>
                <a:lnTo>
                  <a:pt x="170" y="40"/>
                </a:lnTo>
                <a:lnTo>
                  <a:pt x="172" y="40"/>
                </a:lnTo>
                <a:lnTo>
                  <a:pt x="174" y="42"/>
                </a:lnTo>
                <a:lnTo>
                  <a:pt x="172" y="40"/>
                </a:lnTo>
                <a:lnTo>
                  <a:pt x="170" y="40"/>
                </a:lnTo>
                <a:lnTo>
                  <a:pt x="172" y="40"/>
                </a:lnTo>
                <a:lnTo>
                  <a:pt x="176" y="40"/>
                </a:lnTo>
                <a:lnTo>
                  <a:pt x="174" y="40"/>
                </a:lnTo>
                <a:lnTo>
                  <a:pt x="176" y="38"/>
                </a:lnTo>
                <a:lnTo>
                  <a:pt x="174" y="38"/>
                </a:lnTo>
                <a:lnTo>
                  <a:pt x="174" y="36"/>
                </a:lnTo>
                <a:lnTo>
                  <a:pt x="176" y="34"/>
                </a:lnTo>
                <a:lnTo>
                  <a:pt x="178" y="34"/>
                </a:lnTo>
                <a:lnTo>
                  <a:pt x="180" y="34"/>
                </a:lnTo>
                <a:lnTo>
                  <a:pt x="180" y="32"/>
                </a:lnTo>
                <a:lnTo>
                  <a:pt x="180" y="30"/>
                </a:lnTo>
                <a:lnTo>
                  <a:pt x="182" y="28"/>
                </a:lnTo>
                <a:lnTo>
                  <a:pt x="184" y="28"/>
                </a:lnTo>
                <a:lnTo>
                  <a:pt x="186" y="30"/>
                </a:lnTo>
                <a:lnTo>
                  <a:pt x="186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0" y="30"/>
                </a:lnTo>
                <a:lnTo>
                  <a:pt x="186" y="28"/>
                </a:lnTo>
                <a:lnTo>
                  <a:pt x="186" y="26"/>
                </a:lnTo>
                <a:lnTo>
                  <a:pt x="188" y="26"/>
                </a:lnTo>
                <a:lnTo>
                  <a:pt x="190" y="26"/>
                </a:lnTo>
                <a:lnTo>
                  <a:pt x="192" y="28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196" y="32"/>
                </a:lnTo>
                <a:lnTo>
                  <a:pt x="198" y="30"/>
                </a:lnTo>
                <a:lnTo>
                  <a:pt x="196" y="30"/>
                </a:lnTo>
                <a:lnTo>
                  <a:pt x="194" y="30"/>
                </a:lnTo>
                <a:lnTo>
                  <a:pt x="192" y="28"/>
                </a:lnTo>
                <a:lnTo>
                  <a:pt x="194" y="26"/>
                </a:lnTo>
                <a:lnTo>
                  <a:pt x="196" y="26"/>
                </a:lnTo>
                <a:lnTo>
                  <a:pt x="194" y="26"/>
                </a:lnTo>
                <a:lnTo>
                  <a:pt x="192" y="26"/>
                </a:lnTo>
                <a:lnTo>
                  <a:pt x="192" y="24"/>
                </a:lnTo>
                <a:lnTo>
                  <a:pt x="194" y="22"/>
                </a:lnTo>
                <a:lnTo>
                  <a:pt x="196" y="22"/>
                </a:lnTo>
                <a:lnTo>
                  <a:pt x="198" y="22"/>
                </a:lnTo>
                <a:lnTo>
                  <a:pt x="200" y="22"/>
                </a:lnTo>
                <a:lnTo>
                  <a:pt x="202" y="22"/>
                </a:lnTo>
                <a:lnTo>
                  <a:pt x="202" y="24"/>
                </a:lnTo>
                <a:lnTo>
                  <a:pt x="202" y="26"/>
                </a:lnTo>
                <a:lnTo>
                  <a:pt x="200" y="28"/>
                </a:lnTo>
                <a:lnTo>
                  <a:pt x="202" y="26"/>
                </a:lnTo>
                <a:lnTo>
                  <a:pt x="204" y="26"/>
                </a:lnTo>
                <a:lnTo>
                  <a:pt x="206" y="26"/>
                </a:lnTo>
                <a:lnTo>
                  <a:pt x="204" y="24"/>
                </a:lnTo>
                <a:lnTo>
                  <a:pt x="204" y="22"/>
                </a:lnTo>
                <a:lnTo>
                  <a:pt x="206" y="22"/>
                </a:lnTo>
                <a:lnTo>
                  <a:pt x="206" y="20"/>
                </a:lnTo>
                <a:lnTo>
                  <a:pt x="208" y="20"/>
                </a:lnTo>
                <a:lnTo>
                  <a:pt x="208" y="18"/>
                </a:lnTo>
                <a:lnTo>
                  <a:pt x="210" y="20"/>
                </a:lnTo>
                <a:lnTo>
                  <a:pt x="210" y="22"/>
                </a:lnTo>
                <a:lnTo>
                  <a:pt x="210" y="24"/>
                </a:lnTo>
                <a:lnTo>
                  <a:pt x="210" y="26"/>
                </a:lnTo>
                <a:lnTo>
                  <a:pt x="210" y="28"/>
                </a:lnTo>
                <a:lnTo>
                  <a:pt x="208" y="28"/>
                </a:lnTo>
                <a:lnTo>
                  <a:pt x="206" y="30"/>
                </a:lnTo>
                <a:lnTo>
                  <a:pt x="208" y="30"/>
                </a:lnTo>
                <a:lnTo>
                  <a:pt x="210" y="28"/>
                </a:lnTo>
                <a:lnTo>
                  <a:pt x="212" y="26"/>
                </a:lnTo>
                <a:lnTo>
                  <a:pt x="214" y="26"/>
                </a:lnTo>
                <a:lnTo>
                  <a:pt x="216" y="28"/>
                </a:lnTo>
                <a:lnTo>
                  <a:pt x="214" y="26"/>
                </a:lnTo>
                <a:lnTo>
                  <a:pt x="212" y="24"/>
                </a:lnTo>
                <a:lnTo>
                  <a:pt x="214" y="22"/>
                </a:lnTo>
                <a:lnTo>
                  <a:pt x="216" y="20"/>
                </a:lnTo>
                <a:lnTo>
                  <a:pt x="218" y="20"/>
                </a:lnTo>
                <a:lnTo>
                  <a:pt x="216" y="20"/>
                </a:lnTo>
                <a:lnTo>
                  <a:pt x="218" y="22"/>
                </a:lnTo>
                <a:lnTo>
                  <a:pt x="220" y="20"/>
                </a:lnTo>
                <a:lnTo>
                  <a:pt x="222" y="22"/>
                </a:lnTo>
                <a:lnTo>
                  <a:pt x="220" y="20"/>
                </a:lnTo>
                <a:lnTo>
                  <a:pt x="222" y="18"/>
                </a:lnTo>
                <a:lnTo>
                  <a:pt x="224" y="18"/>
                </a:lnTo>
                <a:lnTo>
                  <a:pt x="226" y="20"/>
                </a:lnTo>
                <a:lnTo>
                  <a:pt x="228" y="20"/>
                </a:lnTo>
                <a:lnTo>
                  <a:pt x="230" y="22"/>
                </a:lnTo>
                <a:lnTo>
                  <a:pt x="232" y="22"/>
                </a:lnTo>
                <a:lnTo>
                  <a:pt x="234" y="22"/>
                </a:lnTo>
                <a:lnTo>
                  <a:pt x="232" y="22"/>
                </a:lnTo>
                <a:lnTo>
                  <a:pt x="230" y="22"/>
                </a:lnTo>
                <a:lnTo>
                  <a:pt x="232" y="20"/>
                </a:lnTo>
                <a:lnTo>
                  <a:pt x="230" y="20"/>
                </a:lnTo>
                <a:lnTo>
                  <a:pt x="230" y="18"/>
                </a:lnTo>
                <a:lnTo>
                  <a:pt x="232" y="20"/>
                </a:lnTo>
                <a:lnTo>
                  <a:pt x="232" y="18"/>
                </a:lnTo>
                <a:lnTo>
                  <a:pt x="230" y="18"/>
                </a:lnTo>
                <a:lnTo>
                  <a:pt x="232" y="16"/>
                </a:lnTo>
                <a:lnTo>
                  <a:pt x="230" y="16"/>
                </a:lnTo>
                <a:lnTo>
                  <a:pt x="228" y="18"/>
                </a:lnTo>
                <a:lnTo>
                  <a:pt x="226" y="16"/>
                </a:lnTo>
                <a:lnTo>
                  <a:pt x="224" y="16"/>
                </a:lnTo>
                <a:lnTo>
                  <a:pt x="222" y="16"/>
                </a:lnTo>
                <a:lnTo>
                  <a:pt x="220" y="14"/>
                </a:lnTo>
                <a:lnTo>
                  <a:pt x="222" y="14"/>
                </a:lnTo>
                <a:lnTo>
                  <a:pt x="224" y="14"/>
                </a:lnTo>
                <a:lnTo>
                  <a:pt x="224" y="12"/>
                </a:lnTo>
                <a:lnTo>
                  <a:pt x="226" y="14"/>
                </a:lnTo>
                <a:lnTo>
                  <a:pt x="228" y="16"/>
                </a:lnTo>
                <a:lnTo>
                  <a:pt x="228" y="14"/>
                </a:lnTo>
                <a:lnTo>
                  <a:pt x="230" y="12"/>
                </a:lnTo>
                <a:lnTo>
                  <a:pt x="232" y="14"/>
                </a:lnTo>
                <a:lnTo>
                  <a:pt x="234" y="14"/>
                </a:lnTo>
                <a:lnTo>
                  <a:pt x="234" y="16"/>
                </a:lnTo>
                <a:lnTo>
                  <a:pt x="236" y="16"/>
                </a:lnTo>
                <a:lnTo>
                  <a:pt x="238" y="16"/>
                </a:lnTo>
                <a:lnTo>
                  <a:pt x="236" y="16"/>
                </a:lnTo>
                <a:lnTo>
                  <a:pt x="236" y="14"/>
                </a:lnTo>
                <a:lnTo>
                  <a:pt x="238" y="14"/>
                </a:lnTo>
                <a:lnTo>
                  <a:pt x="240" y="14"/>
                </a:lnTo>
                <a:lnTo>
                  <a:pt x="242" y="14"/>
                </a:lnTo>
                <a:lnTo>
                  <a:pt x="242" y="16"/>
                </a:lnTo>
                <a:lnTo>
                  <a:pt x="240" y="16"/>
                </a:lnTo>
                <a:lnTo>
                  <a:pt x="238" y="16"/>
                </a:lnTo>
                <a:lnTo>
                  <a:pt x="236" y="18"/>
                </a:lnTo>
                <a:lnTo>
                  <a:pt x="238" y="18"/>
                </a:lnTo>
                <a:lnTo>
                  <a:pt x="240" y="16"/>
                </a:lnTo>
                <a:lnTo>
                  <a:pt x="242" y="16"/>
                </a:lnTo>
                <a:lnTo>
                  <a:pt x="244" y="16"/>
                </a:lnTo>
                <a:lnTo>
                  <a:pt x="244" y="18"/>
                </a:lnTo>
                <a:lnTo>
                  <a:pt x="246" y="18"/>
                </a:lnTo>
                <a:lnTo>
                  <a:pt x="246" y="20"/>
                </a:lnTo>
                <a:lnTo>
                  <a:pt x="248" y="18"/>
                </a:lnTo>
                <a:lnTo>
                  <a:pt x="250" y="18"/>
                </a:lnTo>
                <a:lnTo>
                  <a:pt x="252" y="18"/>
                </a:lnTo>
                <a:lnTo>
                  <a:pt x="250" y="18"/>
                </a:lnTo>
                <a:lnTo>
                  <a:pt x="248" y="16"/>
                </a:lnTo>
                <a:lnTo>
                  <a:pt x="250" y="16"/>
                </a:lnTo>
                <a:lnTo>
                  <a:pt x="246" y="14"/>
                </a:lnTo>
                <a:lnTo>
                  <a:pt x="248" y="14"/>
                </a:lnTo>
                <a:lnTo>
                  <a:pt x="250" y="14"/>
                </a:lnTo>
                <a:lnTo>
                  <a:pt x="248" y="14"/>
                </a:lnTo>
                <a:lnTo>
                  <a:pt x="250" y="14"/>
                </a:lnTo>
                <a:lnTo>
                  <a:pt x="252" y="12"/>
                </a:lnTo>
                <a:lnTo>
                  <a:pt x="252" y="10"/>
                </a:lnTo>
                <a:lnTo>
                  <a:pt x="254" y="10"/>
                </a:lnTo>
                <a:lnTo>
                  <a:pt x="256" y="10"/>
                </a:lnTo>
                <a:lnTo>
                  <a:pt x="258" y="10"/>
                </a:lnTo>
                <a:lnTo>
                  <a:pt x="260" y="10"/>
                </a:lnTo>
                <a:lnTo>
                  <a:pt x="260" y="8"/>
                </a:lnTo>
                <a:lnTo>
                  <a:pt x="260" y="6"/>
                </a:lnTo>
                <a:lnTo>
                  <a:pt x="262" y="6"/>
                </a:lnTo>
                <a:lnTo>
                  <a:pt x="264" y="6"/>
                </a:lnTo>
                <a:lnTo>
                  <a:pt x="262" y="6"/>
                </a:lnTo>
                <a:lnTo>
                  <a:pt x="260" y="4"/>
                </a:lnTo>
                <a:lnTo>
                  <a:pt x="262" y="4"/>
                </a:lnTo>
                <a:lnTo>
                  <a:pt x="264" y="4"/>
                </a:lnTo>
                <a:lnTo>
                  <a:pt x="264" y="2"/>
                </a:lnTo>
                <a:lnTo>
                  <a:pt x="266" y="2"/>
                </a:lnTo>
                <a:lnTo>
                  <a:pt x="268" y="2"/>
                </a:lnTo>
                <a:lnTo>
                  <a:pt x="270" y="2"/>
                </a:lnTo>
                <a:lnTo>
                  <a:pt x="272" y="4"/>
                </a:lnTo>
                <a:lnTo>
                  <a:pt x="274" y="4"/>
                </a:lnTo>
                <a:lnTo>
                  <a:pt x="274" y="2"/>
                </a:lnTo>
                <a:lnTo>
                  <a:pt x="276" y="2"/>
                </a:lnTo>
                <a:lnTo>
                  <a:pt x="278" y="4"/>
                </a:lnTo>
                <a:lnTo>
                  <a:pt x="280" y="2"/>
                </a:lnTo>
                <a:lnTo>
                  <a:pt x="280" y="4"/>
                </a:lnTo>
                <a:lnTo>
                  <a:pt x="278" y="6"/>
                </a:lnTo>
                <a:lnTo>
                  <a:pt x="276" y="6"/>
                </a:lnTo>
                <a:lnTo>
                  <a:pt x="274" y="8"/>
                </a:lnTo>
                <a:lnTo>
                  <a:pt x="272" y="8"/>
                </a:lnTo>
                <a:lnTo>
                  <a:pt x="270" y="10"/>
                </a:lnTo>
                <a:lnTo>
                  <a:pt x="272" y="10"/>
                </a:lnTo>
                <a:lnTo>
                  <a:pt x="274" y="12"/>
                </a:lnTo>
                <a:lnTo>
                  <a:pt x="272" y="12"/>
                </a:lnTo>
                <a:lnTo>
                  <a:pt x="272" y="14"/>
                </a:lnTo>
                <a:lnTo>
                  <a:pt x="270" y="14"/>
                </a:lnTo>
                <a:lnTo>
                  <a:pt x="270" y="16"/>
                </a:lnTo>
                <a:lnTo>
                  <a:pt x="272" y="16"/>
                </a:lnTo>
                <a:lnTo>
                  <a:pt x="274" y="16"/>
                </a:lnTo>
                <a:lnTo>
                  <a:pt x="274" y="14"/>
                </a:lnTo>
                <a:lnTo>
                  <a:pt x="276" y="14"/>
                </a:lnTo>
                <a:lnTo>
                  <a:pt x="276" y="12"/>
                </a:lnTo>
                <a:lnTo>
                  <a:pt x="278" y="10"/>
                </a:lnTo>
                <a:lnTo>
                  <a:pt x="280" y="10"/>
                </a:lnTo>
                <a:lnTo>
                  <a:pt x="282" y="8"/>
                </a:lnTo>
                <a:lnTo>
                  <a:pt x="282" y="6"/>
                </a:lnTo>
                <a:lnTo>
                  <a:pt x="284" y="4"/>
                </a:lnTo>
                <a:lnTo>
                  <a:pt x="286" y="4"/>
                </a:lnTo>
                <a:lnTo>
                  <a:pt x="288" y="2"/>
                </a:lnTo>
                <a:lnTo>
                  <a:pt x="290" y="2"/>
                </a:lnTo>
                <a:lnTo>
                  <a:pt x="290" y="4"/>
                </a:lnTo>
                <a:lnTo>
                  <a:pt x="292" y="6"/>
                </a:lnTo>
                <a:lnTo>
                  <a:pt x="290" y="6"/>
                </a:lnTo>
                <a:lnTo>
                  <a:pt x="288" y="6"/>
                </a:lnTo>
                <a:lnTo>
                  <a:pt x="290" y="6"/>
                </a:lnTo>
                <a:lnTo>
                  <a:pt x="290" y="8"/>
                </a:lnTo>
                <a:lnTo>
                  <a:pt x="290" y="10"/>
                </a:lnTo>
                <a:lnTo>
                  <a:pt x="290" y="12"/>
                </a:lnTo>
                <a:lnTo>
                  <a:pt x="292" y="12"/>
                </a:lnTo>
                <a:lnTo>
                  <a:pt x="292" y="10"/>
                </a:lnTo>
                <a:lnTo>
                  <a:pt x="294" y="10"/>
                </a:lnTo>
                <a:lnTo>
                  <a:pt x="296" y="10"/>
                </a:lnTo>
                <a:lnTo>
                  <a:pt x="296" y="8"/>
                </a:lnTo>
                <a:lnTo>
                  <a:pt x="298" y="8"/>
                </a:lnTo>
                <a:lnTo>
                  <a:pt x="296" y="6"/>
                </a:lnTo>
                <a:lnTo>
                  <a:pt x="298" y="6"/>
                </a:lnTo>
                <a:lnTo>
                  <a:pt x="300" y="4"/>
                </a:lnTo>
                <a:lnTo>
                  <a:pt x="302" y="4"/>
                </a:lnTo>
                <a:lnTo>
                  <a:pt x="300" y="4"/>
                </a:lnTo>
                <a:lnTo>
                  <a:pt x="298" y="2"/>
                </a:lnTo>
                <a:lnTo>
                  <a:pt x="296" y="2"/>
                </a:lnTo>
                <a:lnTo>
                  <a:pt x="298" y="2"/>
                </a:lnTo>
                <a:lnTo>
                  <a:pt x="300" y="0"/>
                </a:lnTo>
                <a:lnTo>
                  <a:pt x="302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10" y="0"/>
                </a:lnTo>
                <a:lnTo>
                  <a:pt x="310" y="2"/>
                </a:lnTo>
                <a:lnTo>
                  <a:pt x="312" y="2"/>
                </a:lnTo>
                <a:lnTo>
                  <a:pt x="314" y="2"/>
                </a:lnTo>
                <a:lnTo>
                  <a:pt x="312" y="4"/>
                </a:lnTo>
                <a:lnTo>
                  <a:pt x="310" y="4"/>
                </a:lnTo>
                <a:lnTo>
                  <a:pt x="308" y="4"/>
                </a:lnTo>
                <a:lnTo>
                  <a:pt x="306" y="4"/>
                </a:lnTo>
                <a:lnTo>
                  <a:pt x="308" y="4"/>
                </a:lnTo>
                <a:lnTo>
                  <a:pt x="310" y="6"/>
                </a:lnTo>
                <a:lnTo>
                  <a:pt x="308" y="6"/>
                </a:lnTo>
                <a:lnTo>
                  <a:pt x="306" y="8"/>
                </a:lnTo>
                <a:lnTo>
                  <a:pt x="304" y="8"/>
                </a:lnTo>
                <a:lnTo>
                  <a:pt x="306" y="8"/>
                </a:lnTo>
                <a:lnTo>
                  <a:pt x="308" y="8"/>
                </a:lnTo>
                <a:lnTo>
                  <a:pt x="310" y="6"/>
                </a:lnTo>
                <a:lnTo>
                  <a:pt x="312" y="8"/>
                </a:lnTo>
                <a:lnTo>
                  <a:pt x="310" y="8"/>
                </a:lnTo>
                <a:lnTo>
                  <a:pt x="308" y="10"/>
                </a:lnTo>
                <a:lnTo>
                  <a:pt x="306" y="10"/>
                </a:lnTo>
                <a:lnTo>
                  <a:pt x="308" y="10"/>
                </a:lnTo>
                <a:lnTo>
                  <a:pt x="310" y="10"/>
                </a:lnTo>
                <a:lnTo>
                  <a:pt x="312" y="10"/>
                </a:lnTo>
                <a:lnTo>
                  <a:pt x="314" y="10"/>
                </a:lnTo>
                <a:lnTo>
                  <a:pt x="312" y="12"/>
                </a:lnTo>
                <a:lnTo>
                  <a:pt x="312" y="14"/>
                </a:lnTo>
                <a:lnTo>
                  <a:pt x="312" y="12"/>
                </a:lnTo>
                <a:lnTo>
                  <a:pt x="314" y="10"/>
                </a:lnTo>
                <a:lnTo>
                  <a:pt x="316" y="10"/>
                </a:lnTo>
                <a:lnTo>
                  <a:pt x="314" y="10"/>
                </a:lnTo>
                <a:lnTo>
                  <a:pt x="316" y="8"/>
                </a:lnTo>
                <a:lnTo>
                  <a:pt x="316" y="6"/>
                </a:lnTo>
                <a:lnTo>
                  <a:pt x="318" y="4"/>
                </a:lnTo>
                <a:lnTo>
                  <a:pt x="320" y="4"/>
                </a:lnTo>
                <a:lnTo>
                  <a:pt x="322" y="4"/>
                </a:lnTo>
                <a:lnTo>
                  <a:pt x="324" y="4"/>
                </a:lnTo>
                <a:lnTo>
                  <a:pt x="326" y="6"/>
                </a:lnTo>
                <a:lnTo>
                  <a:pt x="328" y="6"/>
                </a:lnTo>
                <a:lnTo>
                  <a:pt x="332" y="6"/>
                </a:lnTo>
                <a:lnTo>
                  <a:pt x="332" y="8"/>
                </a:lnTo>
                <a:lnTo>
                  <a:pt x="334" y="6"/>
                </a:lnTo>
                <a:lnTo>
                  <a:pt x="336" y="8"/>
                </a:lnTo>
                <a:lnTo>
                  <a:pt x="338" y="8"/>
                </a:lnTo>
                <a:lnTo>
                  <a:pt x="336" y="10"/>
                </a:lnTo>
                <a:lnTo>
                  <a:pt x="338" y="10"/>
                </a:lnTo>
                <a:lnTo>
                  <a:pt x="340" y="8"/>
                </a:lnTo>
                <a:lnTo>
                  <a:pt x="342" y="8"/>
                </a:lnTo>
                <a:lnTo>
                  <a:pt x="344" y="10"/>
                </a:lnTo>
                <a:lnTo>
                  <a:pt x="346" y="10"/>
                </a:lnTo>
                <a:lnTo>
                  <a:pt x="348" y="10"/>
                </a:lnTo>
                <a:lnTo>
                  <a:pt x="350" y="12"/>
                </a:lnTo>
                <a:lnTo>
                  <a:pt x="348" y="14"/>
                </a:lnTo>
                <a:lnTo>
                  <a:pt x="346" y="14"/>
                </a:lnTo>
                <a:lnTo>
                  <a:pt x="344" y="14"/>
                </a:lnTo>
                <a:lnTo>
                  <a:pt x="342" y="14"/>
                </a:lnTo>
                <a:lnTo>
                  <a:pt x="340" y="16"/>
                </a:lnTo>
                <a:lnTo>
                  <a:pt x="338" y="18"/>
                </a:lnTo>
                <a:lnTo>
                  <a:pt x="336" y="18"/>
                </a:lnTo>
                <a:lnTo>
                  <a:pt x="332" y="16"/>
                </a:lnTo>
                <a:lnTo>
                  <a:pt x="330" y="16"/>
                </a:lnTo>
                <a:lnTo>
                  <a:pt x="328" y="16"/>
                </a:lnTo>
                <a:lnTo>
                  <a:pt x="326" y="16"/>
                </a:lnTo>
                <a:lnTo>
                  <a:pt x="324" y="16"/>
                </a:lnTo>
                <a:lnTo>
                  <a:pt x="322" y="16"/>
                </a:lnTo>
                <a:lnTo>
                  <a:pt x="320" y="16"/>
                </a:lnTo>
                <a:lnTo>
                  <a:pt x="322" y="18"/>
                </a:lnTo>
                <a:lnTo>
                  <a:pt x="324" y="18"/>
                </a:lnTo>
                <a:lnTo>
                  <a:pt x="326" y="18"/>
                </a:lnTo>
                <a:lnTo>
                  <a:pt x="328" y="18"/>
                </a:lnTo>
                <a:lnTo>
                  <a:pt x="330" y="18"/>
                </a:lnTo>
                <a:lnTo>
                  <a:pt x="332" y="18"/>
                </a:lnTo>
                <a:lnTo>
                  <a:pt x="330" y="20"/>
                </a:lnTo>
                <a:lnTo>
                  <a:pt x="332" y="20"/>
                </a:lnTo>
                <a:lnTo>
                  <a:pt x="334" y="20"/>
                </a:lnTo>
                <a:lnTo>
                  <a:pt x="334" y="22"/>
                </a:lnTo>
                <a:lnTo>
                  <a:pt x="332" y="24"/>
                </a:lnTo>
                <a:lnTo>
                  <a:pt x="334" y="22"/>
                </a:lnTo>
                <a:lnTo>
                  <a:pt x="336" y="22"/>
                </a:lnTo>
                <a:lnTo>
                  <a:pt x="338" y="24"/>
                </a:lnTo>
                <a:lnTo>
                  <a:pt x="340" y="24"/>
                </a:lnTo>
                <a:lnTo>
                  <a:pt x="340" y="22"/>
                </a:lnTo>
                <a:lnTo>
                  <a:pt x="340" y="20"/>
                </a:lnTo>
                <a:lnTo>
                  <a:pt x="340" y="22"/>
                </a:lnTo>
                <a:lnTo>
                  <a:pt x="342" y="22"/>
                </a:lnTo>
                <a:lnTo>
                  <a:pt x="344" y="24"/>
                </a:lnTo>
                <a:lnTo>
                  <a:pt x="344" y="22"/>
                </a:lnTo>
                <a:lnTo>
                  <a:pt x="346" y="22"/>
                </a:lnTo>
                <a:lnTo>
                  <a:pt x="348" y="22"/>
                </a:lnTo>
                <a:lnTo>
                  <a:pt x="350" y="24"/>
                </a:lnTo>
                <a:lnTo>
                  <a:pt x="350" y="26"/>
                </a:lnTo>
                <a:lnTo>
                  <a:pt x="348" y="26"/>
                </a:lnTo>
                <a:lnTo>
                  <a:pt x="346" y="26"/>
                </a:lnTo>
                <a:lnTo>
                  <a:pt x="344" y="26"/>
                </a:lnTo>
                <a:lnTo>
                  <a:pt x="342" y="26"/>
                </a:lnTo>
                <a:lnTo>
                  <a:pt x="342" y="24"/>
                </a:lnTo>
                <a:lnTo>
                  <a:pt x="340" y="24"/>
                </a:lnTo>
                <a:lnTo>
                  <a:pt x="340" y="26"/>
                </a:lnTo>
                <a:lnTo>
                  <a:pt x="338" y="28"/>
                </a:lnTo>
                <a:lnTo>
                  <a:pt x="336" y="30"/>
                </a:lnTo>
                <a:lnTo>
                  <a:pt x="334" y="30"/>
                </a:lnTo>
                <a:lnTo>
                  <a:pt x="332" y="30"/>
                </a:lnTo>
                <a:lnTo>
                  <a:pt x="330" y="30"/>
                </a:lnTo>
                <a:lnTo>
                  <a:pt x="330" y="32"/>
                </a:lnTo>
                <a:lnTo>
                  <a:pt x="330" y="34"/>
                </a:lnTo>
                <a:lnTo>
                  <a:pt x="328" y="36"/>
                </a:lnTo>
                <a:lnTo>
                  <a:pt x="326" y="36"/>
                </a:lnTo>
                <a:lnTo>
                  <a:pt x="324" y="34"/>
                </a:lnTo>
                <a:lnTo>
                  <a:pt x="324" y="32"/>
                </a:lnTo>
                <a:lnTo>
                  <a:pt x="326" y="30"/>
                </a:lnTo>
                <a:lnTo>
                  <a:pt x="328" y="28"/>
                </a:lnTo>
                <a:lnTo>
                  <a:pt x="328" y="26"/>
                </a:lnTo>
                <a:lnTo>
                  <a:pt x="326" y="24"/>
                </a:lnTo>
                <a:lnTo>
                  <a:pt x="322" y="24"/>
                </a:lnTo>
                <a:lnTo>
                  <a:pt x="320" y="22"/>
                </a:lnTo>
                <a:lnTo>
                  <a:pt x="316" y="20"/>
                </a:lnTo>
                <a:lnTo>
                  <a:pt x="312" y="20"/>
                </a:lnTo>
                <a:lnTo>
                  <a:pt x="310" y="18"/>
                </a:lnTo>
                <a:lnTo>
                  <a:pt x="308" y="16"/>
                </a:lnTo>
                <a:lnTo>
                  <a:pt x="306" y="18"/>
                </a:lnTo>
                <a:lnTo>
                  <a:pt x="304" y="18"/>
                </a:lnTo>
                <a:lnTo>
                  <a:pt x="302" y="18"/>
                </a:lnTo>
                <a:lnTo>
                  <a:pt x="300" y="20"/>
                </a:lnTo>
                <a:lnTo>
                  <a:pt x="298" y="20"/>
                </a:lnTo>
                <a:lnTo>
                  <a:pt x="296" y="20"/>
                </a:lnTo>
                <a:lnTo>
                  <a:pt x="294" y="20"/>
                </a:lnTo>
                <a:lnTo>
                  <a:pt x="292" y="20"/>
                </a:lnTo>
                <a:lnTo>
                  <a:pt x="290" y="22"/>
                </a:lnTo>
                <a:lnTo>
                  <a:pt x="288" y="22"/>
                </a:lnTo>
                <a:lnTo>
                  <a:pt x="286" y="24"/>
                </a:lnTo>
                <a:lnTo>
                  <a:pt x="284" y="24"/>
                </a:lnTo>
                <a:lnTo>
                  <a:pt x="284" y="26"/>
                </a:lnTo>
                <a:lnTo>
                  <a:pt x="284" y="28"/>
                </a:lnTo>
                <a:lnTo>
                  <a:pt x="284" y="30"/>
                </a:lnTo>
                <a:lnTo>
                  <a:pt x="282" y="30"/>
                </a:lnTo>
                <a:lnTo>
                  <a:pt x="282" y="32"/>
                </a:lnTo>
                <a:lnTo>
                  <a:pt x="282" y="34"/>
                </a:lnTo>
                <a:lnTo>
                  <a:pt x="282" y="36"/>
                </a:lnTo>
                <a:lnTo>
                  <a:pt x="282" y="38"/>
                </a:lnTo>
                <a:lnTo>
                  <a:pt x="280" y="38"/>
                </a:lnTo>
                <a:lnTo>
                  <a:pt x="278" y="38"/>
                </a:lnTo>
                <a:lnTo>
                  <a:pt x="276" y="38"/>
                </a:lnTo>
                <a:lnTo>
                  <a:pt x="276" y="40"/>
                </a:lnTo>
                <a:lnTo>
                  <a:pt x="276" y="42"/>
                </a:lnTo>
                <a:lnTo>
                  <a:pt x="274" y="42"/>
                </a:lnTo>
                <a:lnTo>
                  <a:pt x="272" y="44"/>
                </a:lnTo>
                <a:lnTo>
                  <a:pt x="272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0"/>
                </a:lnTo>
                <a:lnTo>
                  <a:pt x="264" y="40"/>
                </a:lnTo>
                <a:lnTo>
                  <a:pt x="262" y="40"/>
                </a:lnTo>
                <a:lnTo>
                  <a:pt x="260" y="38"/>
                </a:lnTo>
                <a:lnTo>
                  <a:pt x="258" y="40"/>
                </a:lnTo>
                <a:lnTo>
                  <a:pt x="256" y="40"/>
                </a:lnTo>
                <a:lnTo>
                  <a:pt x="254" y="42"/>
                </a:lnTo>
                <a:lnTo>
                  <a:pt x="252" y="42"/>
                </a:lnTo>
                <a:lnTo>
                  <a:pt x="250" y="42"/>
                </a:lnTo>
                <a:lnTo>
                  <a:pt x="246" y="42"/>
                </a:lnTo>
                <a:lnTo>
                  <a:pt x="244" y="42"/>
                </a:lnTo>
                <a:lnTo>
                  <a:pt x="242" y="40"/>
                </a:lnTo>
                <a:lnTo>
                  <a:pt x="240" y="40"/>
                </a:lnTo>
                <a:lnTo>
                  <a:pt x="238" y="38"/>
                </a:lnTo>
                <a:lnTo>
                  <a:pt x="236" y="36"/>
                </a:lnTo>
                <a:lnTo>
                  <a:pt x="234" y="36"/>
                </a:lnTo>
                <a:lnTo>
                  <a:pt x="232" y="34"/>
                </a:lnTo>
                <a:lnTo>
                  <a:pt x="228" y="30"/>
                </a:lnTo>
                <a:lnTo>
                  <a:pt x="226" y="30"/>
                </a:lnTo>
                <a:lnTo>
                  <a:pt x="224" y="30"/>
                </a:lnTo>
                <a:lnTo>
                  <a:pt x="220" y="32"/>
                </a:lnTo>
                <a:lnTo>
                  <a:pt x="222" y="34"/>
                </a:lnTo>
                <a:lnTo>
                  <a:pt x="220" y="34"/>
                </a:lnTo>
                <a:lnTo>
                  <a:pt x="216" y="34"/>
                </a:lnTo>
                <a:lnTo>
                  <a:pt x="214" y="36"/>
                </a:lnTo>
                <a:lnTo>
                  <a:pt x="210" y="36"/>
                </a:lnTo>
                <a:lnTo>
                  <a:pt x="208" y="36"/>
                </a:lnTo>
                <a:lnTo>
                  <a:pt x="210" y="38"/>
                </a:lnTo>
                <a:lnTo>
                  <a:pt x="212" y="40"/>
                </a:lnTo>
                <a:lnTo>
                  <a:pt x="210" y="42"/>
                </a:lnTo>
                <a:lnTo>
                  <a:pt x="206" y="44"/>
                </a:lnTo>
                <a:lnTo>
                  <a:pt x="208" y="44"/>
                </a:lnTo>
                <a:lnTo>
                  <a:pt x="210" y="44"/>
                </a:lnTo>
                <a:lnTo>
                  <a:pt x="208" y="46"/>
                </a:lnTo>
                <a:lnTo>
                  <a:pt x="206" y="48"/>
                </a:lnTo>
                <a:lnTo>
                  <a:pt x="200" y="46"/>
                </a:lnTo>
                <a:lnTo>
                  <a:pt x="194" y="44"/>
                </a:lnTo>
                <a:lnTo>
                  <a:pt x="190" y="44"/>
                </a:lnTo>
                <a:lnTo>
                  <a:pt x="186" y="44"/>
                </a:lnTo>
                <a:lnTo>
                  <a:pt x="182" y="44"/>
                </a:lnTo>
                <a:lnTo>
                  <a:pt x="182" y="46"/>
                </a:lnTo>
                <a:lnTo>
                  <a:pt x="184" y="50"/>
                </a:lnTo>
                <a:lnTo>
                  <a:pt x="180" y="54"/>
                </a:lnTo>
                <a:lnTo>
                  <a:pt x="178" y="54"/>
                </a:lnTo>
                <a:lnTo>
                  <a:pt x="176" y="52"/>
                </a:lnTo>
                <a:lnTo>
                  <a:pt x="174" y="52"/>
                </a:lnTo>
                <a:lnTo>
                  <a:pt x="170" y="52"/>
                </a:lnTo>
                <a:lnTo>
                  <a:pt x="168" y="54"/>
                </a:lnTo>
                <a:lnTo>
                  <a:pt x="164" y="56"/>
                </a:lnTo>
                <a:lnTo>
                  <a:pt x="162" y="58"/>
                </a:lnTo>
                <a:lnTo>
                  <a:pt x="162" y="59"/>
                </a:lnTo>
                <a:lnTo>
                  <a:pt x="160" y="61"/>
                </a:lnTo>
                <a:lnTo>
                  <a:pt x="156" y="63"/>
                </a:lnTo>
                <a:lnTo>
                  <a:pt x="158" y="65"/>
                </a:lnTo>
                <a:lnTo>
                  <a:pt x="160" y="67"/>
                </a:lnTo>
                <a:lnTo>
                  <a:pt x="160" y="69"/>
                </a:lnTo>
                <a:lnTo>
                  <a:pt x="158" y="71"/>
                </a:lnTo>
                <a:lnTo>
                  <a:pt x="156" y="71"/>
                </a:lnTo>
                <a:lnTo>
                  <a:pt x="154" y="75"/>
                </a:lnTo>
                <a:lnTo>
                  <a:pt x="152" y="75"/>
                </a:lnTo>
                <a:lnTo>
                  <a:pt x="150" y="77"/>
                </a:lnTo>
                <a:lnTo>
                  <a:pt x="148" y="79"/>
                </a:lnTo>
                <a:lnTo>
                  <a:pt x="148" y="81"/>
                </a:lnTo>
                <a:lnTo>
                  <a:pt x="148" y="83"/>
                </a:lnTo>
                <a:lnTo>
                  <a:pt x="146" y="85"/>
                </a:lnTo>
                <a:lnTo>
                  <a:pt x="142" y="85"/>
                </a:lnTo>
                <a:lnTo>
                  <a:pt x="138" y="85"/>
                </a:lnTo>
                <a:lnTo>
                  <a:pt x="136" y="85"/>
                </a:lnTo>
                <a:lnTo>
                  <a:pt x="136" y="87"/>
                </a:lnTo>
                <a:lnTo>
                  <a:pt x="136" y="89"/>
                </a:lnTo>
                <a:lnTo>
                  <a:pt x="138" y="91"/>
                </a:lnTo>
                <a:lnTo>
                  <a:pt x="136" y="95"/>
                </a:lnTo>
                <a:lnTo>
                  <a:pt x="136" y="97"/>
                </a:lnTo>
                <a:lnTo>
                  <a:pt x="136" y="101"/>
                </a:lnTo>
                <a:lnTo>
                  <a:pt x="134" y="101"/>
                </a:lnTo>
                <a:lnTo>
                  <a:pt x="134" y="105"/>
                </a:lnTo>
                <a:lnTo>
                  <a:pt x="132" y="105"/>
                </a:lnTo>
                <a:lnTo>
                  <a:pt x="130" y="109"/>
                </a:lnTo>
                <a:lnTo>
                  <a:pt x="126" y="111"/>
                </a:lnTo>
                <a:lnTo>
                  <a:pt x="124" y="113"/>
                </a:lnTo>
                <a:lnTo>
                  <a:pt x="126" y="115"/>
                </a:lnTo>
                <a:lnTo>
                  <a:pt x="128" y="115"/>
                </a:lnTo>
                <a:lnTo>
                  <a:pt x="130" y="117"/>
                </a:lnTo>
                <a:lnTo>
                  <a:pt x="132" y="121"/>
                </a:lnTo>
                <a:lnTo>
                  <a:pt x="130" y="123"/>
                </a:lnTo>
                <a:lnTo>
                  <a:pt x="124" y="123"/>
                </a:lnTo>
                <a:lnTo>
                  <a:pt x="122" y="123"/>
                </a:lnTo>
                <a:lnTo>
                  <a:pt x="118" y="123"/>
                </a:lnTo>
                <a:lnTo>
                  <a:pt x="116" y="123"/>
                </a:lnTo>
                <a:lnTo>
                  <a:pt x="114" y="123"/>
                </a:lnTo>
                <a:lnTo>
                  <a:pt x="112" y="125"/>
                </a:lnTo>
                <a:lnTo>
                  <a:pt x="110" y="127"/>
                </a:lnTo>
                <a:lnTo>
                  <a:pt x="108" y="129"/>
                </a:lnTo>
                <a:lnTo>
                  <a:pt x="106" y="129"/>
                </a:lnTo>
                <a:lnTo>
                  <a:pt x="106" y="131"/>
                </a:lnTo>
                <a:lnTo>
                  <a:pt x="104" y="133"/>
                </a:lnTo>
                <a:lnTo>
                  <a:pt x="102" y="137"/>
                </a:lnTo>
                <a:lnTo>
                  <a:pt x="102" y="139"/>
                </a:lnTo>
                <a:lnTo>
                  <a:pt x="104" y="141"/>
                </a:lnTo>
                <a:lnTo>
                  <a:pt x="104" y="143"/>
                </a:lnTo>
                <a:lnTo>
                  <a:pt x="102" y="145"/>
                </a:lnTo>
                <a:lnTo>
                  <a:pt x="104" y="147"/>
                </a:lnTo>
                <a:lnTo>
                  <a:pt x="104" y="151"/>
                </a:lnTo>
                <a:lnTo>
                  <a:pt x="104" y="153"/>
                </a:lnTo>
                <a:lnTo>
                  <a:pt x="106" y="155"/>
                </a:lnTo>
                <a:lnTo>
                  <a:pt x="106" y="157"/>
                </a:lnTo>
                <a:lnTo>
                  <a:pt x="106" y="159"/>
                </a:lnTo>
                <a:lnTo>
                  <a:pt x="106" y="161"/>
                </a:lnTo>
                <a:lnTo>
                  <a:pt x="104" y="165"/>
                </a:lnTo>
                <a:lnTo>
                  <a:pt x="104" y="167"/>
                </a:lnTo>
                <a:lnTo>
                  <a:pt x="106" y="169"/>
                </a:lnTo>
                <a:lnTo>
                  <a:pt x="108" y="169"/>
                </a:lnTo>
                <a:lnTo>
                  <a:pt x="110" y="171"/>
                </a:lnTo>
                <a:lnTo>
                  <a:pt x="112" y="171"/>
                </a:lnTo>
                <a:lnTo>
                  <a:pt x="114" y="173"/>
                </a:lnTo>
                <a:lnTo>
                  <a:pt x="114" y="175"/>
                </a:lnTo>
                <a:lnTo>
                  <a:pt x="114" y="177"/>
                </a:lnTo>
                <a:lnTo>
                  <a:pt x="112" y="179"/>
                </a:lnTo>
                <a:lnTo>
                  <a:pt x="110" y="179"/>
                </a:lnTo>
                <a:lnTo>
                  <a:pt x="108" y="179"/>
                </a:lnTo>
                <a:lnTo>
                  <a:pt x="106" y="181"/>
                </a:lnTo>
                <a:lnTo>
                  <a:pt x="106" y="183"/>
                </a:lnTo>
                <a:lnTo>
                  <a:pt x="106" y="185"/>
                </a:lnTo>
                <a:lnTo>
                  <a:pt x="108" y="185"/>
                </a:lnTo>
                <a:lnTo>
                  <a:pt x="110" y="187"/>
                </a:lnTo>
                <a:lnTo>
                  <a:pt x="110" y="189"/>
                </a:lnTo>
                <a:lnTo>
                  <a:pt x="110" y="191"/>
                </a:lnTo>
                <a:lnTo>
                  <a:pt x="110" y="193"/>
                </a:lnTo>
                <a:lnTo>
                  <a:pt x="110" y="195"/>
                </a:lnTo>
                <a:lnTo>
                  <a:pt x="110" y="197"/>
                </a:lnTo>
                <a:lnTo>
                  <a:pt x="108" y="199"/>
                </a:lnTo>
                <a:lnTo>
                  <a:pt x="106" y="201"/>
                </a:lnTo>
                <a:lnTo>
                  <a:pt x="104" y="201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0" y="205"/>
                </a:lnTo>
                <a:lnTo>
                  <a:pt x="98" y="207"/>
                </a:lnTo>
                <a:lnTo>
                  <a:pt x="98" y="209"/>
                </a:lnTo>
                <a:lnTo>
                  <a:pt x="100" y="211"/>
                </a:lnTo>
                <a:lnTo>
                  <a:pt x="100" y="213"/>
                </a:lnTo>
                <a:lnTo>
                  <a:pt x="100" y="215"/>
                </a:lnTo>
                <a:lnTo>
                  <a:pt x="98" y="215"/>
                </a:lnTo>
                <a:lnTo>
                  <a:pt x="98" y="217"/>
                </a:lnTo>
                <a:lnTo>
                  <a:pt x="98" y="219"/>
                </a:lnTo>
                <a:lnTo>
                  <a:pt x="98" y="221"/>
                </a:lnTo>
                <a:lnTo>
                  <a:pt x="96" y="221"/>
                </a:lnTo>
                <a:lnTo>
                  <a:pt x="94" y="219"/>
                </a:lnTo>
                <a:lnTo>
                  <a:pt x="94" y="217"/>
                </a:lnTo>
                <a:lnTo>
                  <a:pt x="92" y="217"/>
                </a:lnTo>
                <a:lnTo>
                  <a:pt x="90" y="215"/>
                </a:lnTo>
                <a:lnTo>
                  <a:pt x="88" y="215"/>
                </a:lnTo>
                <a:lnTo>
                  <a:pt x="86" y="215"/>
                </a:lnTo>
                <a:lnTo>
                  <a:pt x="84" y="215"/>
                </a:lnTo>
                <a:lnTo>
                  <a:pt x="84" y="213"/>
                </a:lnTo>
                <a:lnTo>
                  <a:pt x="82" y="211"/>
                </a:lnTo>
                <a:lnTo>
                  <a:pt x="84" y="209"/>
                </a:lnTo>
                <a:lnTo>
                  <a:pt x="82" y="209"/>
                </a:lnTo>
                <a:lnTo>
                  <a:pt x="82" y="207"/>
                </a:lnTo>
                <a:lnTo>
                  <a:pt x="82" y="205"/>
                </a:lnTo>
                <a:lnTo>
                  <a:pt x="84" y="203"/>
                </a:lnTo>
                <a:lnTo>
                  <a:pt x="84" y="205"/>
                </a:lnTo>
                <a:lnTo>
                  <a:pt x="84" y="203"/>
                </a:lnTo>
                <a:lnTo>
                  <a:pt x="84" y="201"/>
                </a:lnTo>
                <a:lnTo>
                  <a:pt x="82" y="201"/>
                </a:lnTo>
                <a:lnTo>
                  <a:pt x="80" y="203"/>
                </a:lnTo>
                <a:lnTo>
                  <a:pt x="80" y="205"/>
                </a:lnTo>
                <a:lnTo>
                  <a:pt x="82" y="207"/>
                </a:lnTo>
                <a:lnTo>
                  <a:pt x="80" y="209"/>
                </a:lnTo>
                <a:lnTo>
                  <a:pt x="80" y="207"/>
                </a:lnTo>
                <a:lnTo>
                  <a:pt x="78" y="209"/>
                </a:lnTo>
                <a:lnTo>
                  <a:pt x="76" y="209"/>
                </a:lnTo>
                <a:lnTo>
                  <a:pt x="78" y="209"/>
                </a:lnTo>
                <a:lnTo>
                  <a:pt x="80" y="211"/>
                </a:lnTo>
                <a:lnTo>
                  <a:pt x="80" y="213"/>
                </a:lnTo>
                <a:lnTo>
                  <a:pt x="78" y="215"/>
                </a:lnTo>
                <a:lnTo>
                  <a:pt x="78" y="213"/>
                </a:lnTo>
                <a:lnTo>
                  <a:pt x="78" y="215"/>
                </a:lnTo>
                <a:lnTo>
                  <a:pt x="76" y="217"/>
                </a:lnTo>
                <a:lnTo>
                  <a:pt x="74" y="217"/>
                </a:lnTo>
                <a:lnTo>
                  <a:pt x="72" y="219"/>
                </a:lnTo>
                <a:lnTo>
                  <a:pt x="70" y="219"/>
                </a:lnTo>
                <a:lnTo>
                  <a:pt x="70" y="217"/>
                </a:lnTo>
                <a:lnTo>
                  <a:pt x="68" y="217"/>
                </a:lnTo>
                <a:lnTo>
                  <a:pt x="66" y="217"/>
                </a:lnTo>
                <a:lnTo>
                  <a:pt x="68" y="217"/>
                </a:lnTo>
                <a:lnTo>
                  <a:pt x="68" y="219"/>
                </a:lnTo>
                <a:lnTo>
                  <a:pt x="66" y="219"/>
                </a:lnTo>
                <a:lnTo>
                  <a:pt x="64" y="221"/>
                </a:lnTo>
                <a:lnTo>
                  <a:pt x="62" y="221"/>
                </a:lnTo>
                <a:lnTo>
                  <a:pt x="64" y="223"/>
                </a:lnTo>
                <a:lnTo>
                  <a:pt x="62" y="223"/>
                </a:lnTo>
                <a:lnTo>
                  <a:pt x="60" y="223"/>
                </a:lnTo>
                <a:lnTo>
                  <a:pt x="60" y="225"/>
                </a:lnTo>
                <a:lnTo>
                  <a:pt x="60" y="227"/>
                </a:lnTo>
                <a:lnTo>
                  <a:pt x="58" y="227"/>
                </a:lnTo>
                <a:lnTo>
                  <a:pt x="56" y="229"/>
                </a:lnTo>
                <a:lnTo>
                  <a:pt x="54" y="229"/>
                </a:lnTo>
                <a:lnTo>
                  <a:pt x="54" y="231"/>
                </a:lnTo>
                <a:lnTo>
                  <a:pt x="50" y="233"/>
                </a:lnTo>
                <a:lnTo>
                  <a:pt x="48" y="235"/>
                </a:lnTo>
                <a:lnTo>
                  <a:pt x="46" y="235"/>
                </a:lnTo>
                <a:lnTo>
                  <a:pt x="44" y="235"/>
                </a:lnTo>
                <a:lnTo>
                  <a:pt x="42" y="237"/>
                </a:lnTo>
                <a:lnTo>
                  <a:pt x="40" y="237"/>
                </a:lnTo>
                <a:lnTo>
                  <a:pt x="38" y="237"/>
                </a:lnTo>
                <a:lnTo>
                  <a:pt x="36" y="237"/>
                </a:lnTo>
                <a:lnTo>
                  <a:pt x="34" y="237"/>
                </a:lnTo>
                <a:lnTo>
                  <a:pt x="32" y="237"/>
                </a:lnTo>
                <a:lnTo>
                  <a:pt x="30" y="237"/>
                </a:lnTo>
                <a:lnTo>
                  <a:pt x="28" y="237"/>
                </a:lnTo>
                <a:lnTo>
                  <a:pt x="26" y="237"/>
                </a:lnTo>
                <a:lnTo>
                  <a:pt x="24" y="237"/>
                </a:lnTo>
                <a:lnTo>
                  <a:pt x="22" y="235"/>
                </a:lnTo>
                <a:lnTo>
                  <a:pt x="24" y="233"/>
                </a:lnTo>
                <a:lnTo>
                  <a:pt x="26" y="233"/>
                </a:lnTo>
                <a:lnTo>
                  <a:pt x="24" y="233"/>
                </a:lnTo>
                <a:lnTo>
                  <a:pt x="22" y="233"/>
                </a:lnTo>
                <a:lnTo>
                  <a:pt x="20" y="233"/>
                </a:lnTo>
                <a:lnTo>
                  <a:pt x="18" y="231"/>
                </a:lnTo>
                <a:lnTo>
                  <a:pt x="16" y="231"/>
                </a:lnTo>
                <a:lnTo>
                  <a:pt x="14" y="231"/>
                </a:lnTo>
                <a:lnTo>
                  <a:pt x="12" y="229"/>
                </a:lnTo>
                <a:lnTo>
                  <a:pt x="10" y="227"/>
                </a:lnTo>
                <a:lnTo>
                  <a:pt x="8" y="227"/>
                </a:lnTo>
                <a:lnTo>
                  <a:pt x="6" y="225"/>
                </a:lnTo>
                <a:lnTo>
                  <a:pt x="6" y="223"/>
                </a:lnTo>
                <a:lnTo>
                  <a:pt x="8" y="221"/>
                </a:lnTo>
                <a:lnTo>
                  <a:pt x="10" y="219"/>
                </a:lnTo>
                <a:lnTo>
                  <a:pt x="8" y="219"/>
                </a:lnTo>
                <a:lnTo>
                  <a:pt x="10" y="219"/>
                </a:lnTo>
                <a:lnTo>
                  <a:pt x="12" y="219"/>
                </a:lnTo>
                <a:lnTo>
                  <a:pt x="14" y="221"/>
                </a:lnTo>
                <a:lnTo>
                  <a:pt x="16" y="221"/>
                </a:lnTo>
                <a:lnTo>
                  <a:pt x="18" y="221"/>
                </a:lnTo>
                <a:lnTo>
                  <a:pt x="16" y="219"/>
                </a:lnTo>
                <a:lnTo>
                  <a:pt x="18" y="219"/>
                </a:lnTo>
                <a:lnTo>
                  <a:pt x="20" y="219"/>
                </a:lnTo>
                <a:lnTo>
                  <a:pt x="22" y="217"/>
                </a:lnTo>
                <a:lnTo>
                  <a:pt x="18" y="219"/>
                </a:lnTo>
                <a:lnTo>
                  <a:pt x="16" y="219"/>
                </a:lnTo>
                <a:lnTo>
                  <a:pt x="14" y="221"/>
                </a:lnTo>
                <a:lnTo>
                  <a:pt x="14" y="219"/>
                </a:lnTo>
                <a:lnTo>
                  <a:pt x="12" y="217"/>
                </a:lnTo>
                <a:lnTo>
                  <a:pt x="14" y="217"/>
                </a:lnTo>
                <a:lnTo>
                  <a:pt x="16" y="215"/>
                </a:lnTo>
                <a:lnTo>
                  <a:pt x="14" y="215"/>
                </a:lnTo>
                <a:lnTo>
                  <a:pt x="16" y="215"/>
                </a:lnTo>
                <a:lnTo>
                  <a:pt x="18" y="213"/>
                </a:lnTo>
                <a:lnTo>
                  <a:pt x="20" y="213"/>
                </a:lnTo>
                <a:lnTo>
                  <a:pt x="22" y="213"/>
                </a:lnTo>
                <a:lnTo>
                  <a:pt x="20" y="213"/>
                </a:lnTo>
                <a:lnTo>
                  <a:pt x="18" y="213"/>
                </a:lnTo>
                <a:lnTo>
                  <a:pt x="16" y="213"/>
                </a:lnTo>
                <a:lnTo>
                  <a:pt x="18" y="213"/>
                </a:lnTo>
                <a:lnTo>
                  <a:pt x="16" y="213"/>
                </a:lnTo>
                <a:lnTo>
                  <a:pt x="14" y="213"/>
                </a:lnTo>
                <a:lnTo>
                  <a:pt x="16" y="211"/>
                </a:lnTo>
                <a:lnTo>
                  <a:pt x="18" y="209"/>
                </a:lnTo>
                <a:lnTo>
                  <a:pt x="22" y="207"/>
                </a:lnTo>
                <a:lnTo>
                  <a:pt x="20" y="209"/>
                </a:lnTo>
                <a:lnTo>
                  <a:pt x="18" y="207"/>
                </a:lnTo>
                <a:lnTo>
                  <a:pt x="18" y="209"/>
                </a:lnTo>
                <a:lnTo>
                  <a:pt x="16" y="211"/>
                </a:lnTo>
                <a:lnTo>
                  <a:pt x="14" y="211"/>
                </a:lnTo>
                <a:lnTo>
                  <a:pt x="16" y="209"/>
                </a:lnTo>
                <a:lnTo>
                  <a:pt x="14" y="209"/>
                </a:lnTo>
                <a:lnTo>
                  <a:pt x="12" y="209"/>
                </a:lnTo>
                <a:lnTo>
                  <a:pt x="10" y="211"/>
                </a:lnTo>
                <a:lnTo>
                  <a:pt x="12" y="211"/>
                </a:lnTo>
                <a:lnTo>
                  <a:pt x="12" y="213"/>
                </a:lnTo>
                <a:lnTo>
                  <a:pt x="10" y="213"/>
                </a:lnTo>
                <a:lnTo>
                  <a:pt x="8" y="213"/>
                </a:lnTo>
                <a:lnTo>
                  <a:pt x="8" y="209"/>
                </a:lnTo>
                <a:lnTo>
                  <a:pt x="6" y="211"/>
                </a:lnTo>
                <a:lnTo>
                  <a:pt x="8" y="211"/>
                </a:lnTo>
                <a:lnTo>
                  <a:pt x="8" y="213"/>
                </a:lnTo>
                <a:lnTo>
                  <a:pt x="6" y="213"/>
                </a:lnTo>
                <a:lnTo>
                  <a:pt x="6" y="211"/>
                </a:lnTo>
                <a:lnTo>
                  <a:pt x="6" y="213"/>
                </a:lnTo>
                <a:lnTo>
                  <a:pt x="4" y="211"/>
                </a:lnTo>
                <a:lnTo>
                  <a:pt x="4" y="209"/>
                </a:lnTo>
                <a:lnTo>
                  <a:pt x="4" y="207"/>
                </a:lnTo>
                <a:lnTo>
                  <a:pt x="6" y="205"/>
                </a:lnTo>
                <a:lnTo>
                  <a:pt x="8" y="205"/>
                </a:lnTo>
                <a:lnTo>
                  <a:pt x="8" y="207"/>
                </a:lnTo>
                <a:lnTo>
                  <a:pt x="6" y="209"/>
                </a:lnTo>
                <a:lnTo>
                  <a:pt x="4" y="209"/>
                </a:lnTo>
                <a:lnTo>
                  <a:pt x="6" y="209"/>
                </a:lnTo>
                <a:lnTo>
                  <a:pt x="8" y="209"/>
                </a:lnTo>
                <a:lnTo>
                  <a:pt x="8" y="207"/>
                </a:lnTo>
                <a:lnTo>
                  <a:pt x="10" y="205"/>
                </a:lnTo>
                <a:lnTo>
                  <a:pt x="12" y="207"/>
                </a:lnTo>
                <a:lnTo>
                  <a:pt x="14" y="205"/>
                </a:lnTo>
                <a:lnTo>
                  <a:pt x="12" y="205"/>
                </a:lnTo>
                <a:lnTo>
                  <a:pt x="14" y="205"/>
                </a:lnTo>
                <a:lnTo>
                  <a:pt x="16" y="203"/>
                </a:lnTo>
                <a:lnTo>
                  <a:pt x="14" y="205"/>
                </a:lnTo>
                <a:lnTo>
                  <a:pt x="12" y="203"/>
                </a:lnTo>
                <a:lnTo>
                  <a:pt x="10" y="203"/>
                </a:lnTo>
                <a:lnTo>
                  <a:pt x="12" y="201"/>
                </a:lnTo>
                <a:lnTo>
                  <a:pt x="14" y="199"/>
                </a:lnTo>
                <a:lnTo>
                  <a:pt x="16" y="197"/>
                </a:lnTo>
                <a:lnTo>
                  <a:pt x="18" y="197"/>
                </a:lnTo>
                <a:lnTo>
                  <a:pt x="16" y="197"/>
                </a:lnTo>
                <a:lnTo>
                  <a:pt x="18" y="195"/>
                </a:lnTo>
                <a:lnTo>
                  <a:pt x="20" y="193"/>
                </a:lnTo>
                <a:lnTo>
                  <a:pt x="22" y="193"/>
                </a:lnTo>
                <a:lnTo>
                  <a:pt x="24" y="191"/>
                </a:lnTo>
                <a:lnTo>
                  <a:pt x="24" y="193"/>
                </a:lnTo>
                <a:lnTo>
                  <a:pt x="24" y="195"/>
                </a:lnTo>
                <a:lnTo>
                  <a:pt x="22" y="197"/>
                </a:lnTo>
                <a:lnTo>
                  <a:pt x="24" y="195"/>
                </a:lnTo>
                <a:lnTo>
                  <a:pt x="24" y="193"/>
                </a:lnTo>
                <a:lnTo>
                  <a:pt x="26" y="191"/>
                </a:lnTo>
                <a:lnTo>
                  <a:pt x="28" y="191"/>
                </a:lnTo>
                <a:lnTo>
                  <a:pt x="30" y="191"/>
                </a:lnTo>
                <a:lnTo>
                  <a:pt x="32" y="191"/>
                </a:lnTo>
                <a:lnTo>
                  <a:pt x="30" y="191"/>
                </a:lnTo>
                <a:lnTo>
                  <a:pt x="28" y="191"/>
                </a:lnTo>
                <a:lnTo>
                  <a:pt x="26" y="191"/>
                </a:lnTo>
                <a:lnTo>
                  <a:pt x="24" y="191"/>
                </a:lnTo>
                <a:lnTo>
                  <a:pt x="22" y="191"/>
                </a:lnTo>
                <a:lnTo>
                  <a:pt x="20" y="191"/>
                </a:lnTo>
                <a:lnTo>
                  <a:pt x="18" y="193"/>
                </a:lnTo>
                <a:lnTo>
                  <a:pt x="18" y="195"/>
                </a:lnTo>
                <a:lnTo>
                  <a:pt x="16" y="195"/>
                </a:lnTo>
                <a:lnTo>
                  <a:pt x="14" y="197"/>
                </a:lnTo>
                <a:lnTo>
                  <a:pt x="14" y="199"/>
                </a:lnTo>
                <a:lnTo>
                  <a:pt x="12" y="199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8" y="195"/>
                </a:lnTo>
                <a:lnTo>
                  <a:pt x="10" y="195"/>
                </a:lnTo>
                <a:lnTo>
                  <a:pt x="10" y="193"/>
                </a:lnTo>
                <a:lnTo>
                  <a:pt x="8" y="195"/>
                </a:lnTo>
                <a:lnTo>
                  <a:pt x="6" y="197"/>
                </a:lnTo>
                <a:lnTo>
                  <a:pt x="4" y="195"/>
                </a:lnTo>
                <a:lnTo>
                  <a:pt x="4" y="193"/>
                </a:lnTo>
                <a:lnTo>
                  <a:pt x="2" y="193"/>
                </a:lnTo>
                <a:lnTo>
                  <a:pt x="4" y="191"/>
                </a:lnTo>
                <a:lnTo>
                  <a:pt x="6" y="189"/>
                </a:lnTo>
                <a:lnTo>
                  <a:pt x="6" y="191"/>
                </a:lnTo>
                <a:lnTo>
                  <a:pt x="8" y="191"/>
                </a:lnTo>
                <a:lnTo>
                  <a:pt x="10" y="191"/>
                </a:lnTo>
                <a:lnTo>
                  <a:pt x="10" y="189"/>
                </a:lnTo>
                <a:lnTo>
                  <a:pt x="12" y="187"/>
                </a:lnTo>
                <a:lnTo>
                  <a:pt x="10" y="185"/>
                </a:lnTo>
                <a:lnTo>
                  <a:pt x="8" y="187"/>
                </a:lnTo>
                <a:lnTo>
                  <a:pt x="6" y="189"/>
                </a:lnTo>
                <a:lnTo>
                  <a:pt x="4" y="189"/>
                </a:lnTo>
                <a:lnTo>
                  <a:pt x="2" y="187"/>
                </a:lnTo>
                <a:lnTo>
                  <a:pt x="2" y="185"/>
                </a:lnTo>
                <a:lnTo>
                  <a:pt x="0" y="185"/>
                </a:lnTo>
                <a:lnTo>
                  <a:pt x="2" y="185"/>
                </a:lnTo>
                <a:lnTo>
                  <a:pt x="4" y="185"/>
                </a:lnTo>
                <a:lnTo>
                  <a:pt x="6" y="187"/>
                </a:lnTo>
                <a:lnTo>
                  <a:pt x="6" y="185"/>
                </a:lnTo>
                <a:lnTo>
                  <a:pt x="6" y="183"/>
                </a:lnTo>
                <a:lnTo>
                  <a:pt x="8" y="183"/>
                </a:lnTo>
                <a:lnTo>
                  <a:pt x="6" y="183"/>
                </a:lnTo>
                <a:lnTo>
                  <a:pt x="4" y="185"/>
                </a:lnTo>
                <a:lnTo>
                  <a:pt x="2" y="183"/>
                </a:lnTo>
                <a:lnTo>
                  <a:pt x="0" y="181"/>
                </a:lnTo>
                <a:lnTo>
                  <a:pt x="2" y="183"/>
                </a:lnTo>
                <a:lnTo>
                  <a:pt x="4" y="181"/>
                </a:lnTo>
                <a:lnTo>
                  <a:pt x="2" y="181"/>
                </a:lnTo>
                <a:lnTo>
                  <a:pt x="2" y="179"/>
                </a:lnTo>
                <a:lnTo>
                  <a:pt x="4" y="179"/>
                </a:lnTo>
                <a:lnTo>
                  <a:pt x="8" y="181"/>
                </a:lnTo>
                <a:lnTo>
                  <a:pt x="8" y="179"/>
                </a:lnTo>
                <a:lnTo>
                  <a:pt x="10" y="179"/>
                </a:lnTo>
                <a:lnTo>
                  <a:pt x="12" y="179"/>
                </a:lnTo>
                <a:lnTo>
                  <a:pt x="14" y="179"/>
                </a:lnTo>
                <a:lnTo>
                  <a:pt x="16" y="179"/>
                </a:lnTo>
                <a:lnTo>
                  <a:pt x="18" y="179"/>
                </a:lnTo>
                <a:lnTo>
                  <a:pt x="20" y="179"/>
                </a:lnTo>
                <a:lnTo>
                  <a:pt x="22" y="179"/>
                </a:lnTo>
                <a:lnTo>
                  <a:pt x="24" y="177"/>
                </a:lnTo>
                <a:lnTo>
                  <a:pt x="26" y="177"/>
                </a:lnTo>
                <a:lnTo>
                  <a:pt x="28" y="179"/>
                </a:lnTo>
                <a:lnTo>
                  <a:pt x="30" y="181"/>
                </a:lnTo>
                <a:lnTo>
                  <a:pt x="28" y="181"/>
                </a:lnTo>
                <a:lnTo>
                  <a:pt x="30" y="181"/>
                </a:lnTo>
                <a:lnTo>
                  <a:pt x="32" y="181"/>
                </a:lnTo>
                <a:lnTo>
                  <a:pt x="30" y="179"/>
                </a:lnTo>
                <a:lnTo>
                  <a:pt x="32" y="179"/>
                </a:lnTo>
                <a:lnTo>
                  <a:pt x="34" y="177"/>
                </a:lnTo>
                <a:lnTo>
                  <a:pt x="36" y="179"/>
                </a:lnTo>
                <a:lnTo>
                  <a:pt x="36" y="177"/>
                </a:lnTo>
                <a:lnTo>
                  <a:pt x="38" y="177"/>
                </a:lnTo>
                <a:lnTo>
                  <a:pt x="36" y="177"/>
                </a:lnTo>
                <a:lnTo>
                  <a:pt x="34" y="175"/>
                </a:lnTo>
                <a:lnTo>
                  <a:pt x="38" y="171"/>
                </a:lnTo>
                <a:lnTo>
                  <a:pt x="36" y="173"/>
                </a:lnTo>
                <a:lnTo>
                  <a:pt x="34" y="173"/>
                </a:lnTo>
                <a:lnTo>
                  <a:pt x="34" y="175"/>
                </a:lnTo>
                <a:lnTo>
                  <a:pt x="36" y="177"/>
                </a:lnTo>
                <a:lnTo>
                  <a:pt x="34" y="177"/>
                </a:lnTo>
                <a:lnTo>
                  <a:pt x="32" y="177"/>
                </a:lnTo>
                <a:lnTo>
                  <a:pt x="30" y="177"/>
                </a:lnTo>
                <a:lnTo>
                  <a:pt x="32" y="177"/>
                </a:lnTo>
                <a:lnTo>
                  <a:pt x="30" y="177"/>
                </a:lnTo>
                <a:lnTo>
                  <a:pt x="28" y="177"/>
                </a:lnTo>
                <a:lnTo>
                  <a:pt x="26" y="177"/>
                </a:lnTo>
                <a:lnTo>
                  <a:pt x="24" y="177"/>
                </a:lnTo>
                <a:lnTo>
                  <a:pt x="26" y="175"/>
                </a:lnTo>
                <a:lnTo>
                  <a:pt x="24" y="175"/>
                </a:lnTo>
                <a:lnTo>
                  <a:pt x="24" y="177"/>
                </a:lnTo>
                <a:lnTo>
                  <a:pt x="22" y="177"/>
                </a:lnTo>
                <a:lnTo>
                  <a:pt x="22" y="179"/>
                </a:lnTo>
                <a:lnTo>
                  <a:pt x="20" y="177"/>
                </a:lnTo>
                <a:lnTo>
                  <a:pt x="18" y="177"/>
                </a:lnTo>
                <a:lnTo>
                  <a:pt x="16" y="177"/>
                </a:lnTo>
                <a:lnTo>
                  <a:pt x="14" y="177"/>
                </a:lnTo>
                <a:lnTo>
                  <a:pt x="12" y="177"/>
                </a:lnTo>
                <a:lnTo>
                  <a:pt x="10" y="177"/>
                </a:lnTo>
                <a:lnTo>
                  <a:pt x="8" y="179"/>
                </a:lnTo>
                <a:lnTo>
                  <a:pt x="6" y="179"/>
                </a:lnTo>
                <a:lnTo>
                  <a:pt x="4" y="177"/>
                </a:lnTo>
                <a:lnTo>
                  <a:pt x="2" y="177"/>
                </a:lnTo>
                <a:lnTo>
                  <a:pt x="4" y="177"/>
                </a:lnTo>
                <a:lnTo>
                  <a:pt x="2" y="175"/>
                </a:lnTo>
                <a:lnTo>
                  <a:pt x="4" y="175"/>
                </a:lnTo>
                <a:lnTo>
                  <a:pt x="6" y="175"/>
                </a:lnTo>
                <a:lnTo>
                  <a:pt x="8" y="173"/>
                </a:lnTo>
                <a:lnTo>
                  <a:pt x="10" y="173"/>
                </a:lnTo>
                <a:lnTo>
                  <a:pt x="8" y="173"/>
                </a:lnTo>
                <a:lnTo>
                  <a:pt x="6" y="173"/>
                </a:lnTo>
                <a:lnTo>
                  <a:pt x="4" y="175"/>
                </a:lnTo>
                <a:lnTo>
                  <a:pt x="2" y="175"/>
                </a:lnTo>
                <a:lnTo>
                  <a:pt x="2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4" name="Freeform 2448">
            <a:extLst>
              <a:ext uri="{FF2B5EF4-FFF2-40B4-BE49-F238E27FC236}">
                <a16:creationId xmlns:a16="http://schemas.microsoft.com/office/drawing/2014/main" id="{1BFDE34A-88F9-4AA8-86BC-961E60521357}"/>
              </a:ext>
            </a:extLst>
          </p:cNvPr>
          <p:cNvSpPr>
            <a:spLocks/>
          </p:cNvSpPr>
          <p:nvPr/>
        </p:nvSpPr>
        <p:spPr bwMode="auto">
          <a:xfrm>
            <a:off x="4384677" y="1670050"/>
            <a:ext cx="555625" cy="376239"/>
          </a:xfrm>
          <a:custGeom>
            <a:avLst/>
            <a:gdLst>
              <a:gd name="T0" fmla="*/ 5040313 w 350"/>
              <a:gd name="T1" fmla="*/ 420867447 h 237"/>
              <a:gd name="T2" fmla="*/ 35282188 w 350"/>
              <a:gd name="T3" fmla="*/ 415827128 h 237"/>
              <a:gd name="T4" fmla="*/ 40322500 w 350"/>
              <a:gd name="T5" fmla="*/ 400706170 h 237"/>
              <a:gd name="T6" fmla="*/ 90725625 w 350"/>
              <a:gd name="T7" fmla="*/ 395665851 h 237"/>
              <a:gd name="T8" fmla="*/ 85685313 w 350"/>
              <a:gd name="T9" fmla="*/ 380544893 h 237"/>
              <a:gd name="T10" fmla="*/ 80645000 w 350"/>
              <a:gd name="T11" fmla="*/ 370464255 h 237"/>
              <a:gd name="T12" fmla="*/ 126007813 w 350"/>
              <a:gd name="T13" fmla="*/ 360383616 h 237"/>
              <a:gd name="T14" fmla="*/ 156249688 w 350"/>
              <a:gd name="T15" fmla="*/ 340222340 h 237"/>
              <a:gd name="T16" fmla="*/ 191531875 w 350"/>
              <a:gd name="T17" fmla="*/ 340222340 h 237"/>
              <a:gd name="T18" fmla="*/ 226814063 w 350"/>
              <a:gd name="T19" fmla="*/ 309980424 h 237"/>
              <a:gd name="T20" fmla="*/ 171370625 w 350"/>
              <a:gd name="T21" fmla="*/ 330141701 h 237"/>
              <a:gd name="T22" fmla="*/ 216733438 w 350"/>
              <a:gd name="T23" fmla="*/ 284778828 h 237"/>
              <a:gd name="T24" fmla="*/ 262096250 w 350"/>
              <a:gd name="T25" fmla="*/ 269657871 h 237"/>
              <a:gd name="T26" fmla="*/ 246975313 w 350"/>
              <a:gd name="T27" fmla="*/ 269657871 h 237"/>
              <a:gd name="T28" fmla="*/ 267136563 w 350"/>
              <a:gd name="T29" fmla="*/ 259577232 h 237"/>
              <a:gd name="T30" fmla="*/ 287297813 w 350"/>
              <a:gd name="T31" fmla="*/ 224294998 h 237"/>
              <a:gd name="T32" fmla="*/ 317539688 w 350"/>
              <a:gd name="T33" fmla="*/ 209174040 h 237"/>
              <a:gd name="T34" fmla="*/ 302418750 w 350"/>
              <a:gd name="T35" fmla="*/ 194053083 h 237"/>
              <a:gd name="T36" fmla="*/ 337700938 w 350"/>
              <a:gd name="T37" fmla="*/ 173891806 h 237"/>
              <a:gd name="T38" fmla="*/ 342741250 w 350"/>
              <a:gd name="T39" fmla="*/ 163811168 h 237"/>
              <a:gd name="T40" fmla="*/ 383063750 w 350"/>
              <a:gd name="T41" fmla="*/ 148690210 h 237"/>
              <a:gd name="T42" fmla="*/ 357862188 w 350"/>
              <a:gd name="T43" fmla="*/ 146169257 h 237"/>
              <a:gd name="T44" fmla="*/ 383063750 w 350"/>
              <a:gd name="T45" fmla="*/ 126007980 h 237"/>
              <a:gd name="T46" fmla="*/ 398184688 w 350"/>
              <a:gd name="T47" fmla="*/ 120967661 h 237"/>
              <a:gd name="T48" fmla="*/ 443547500 w 350"/>
              <a:gd name="T49" fmla="*/ 115927342 h 237"/>
              <a:gd name="T50" fmla="*/ 428426563 w 350"/>
              <a:gd name="T51" fmla="*/ 100806384 h 237"/>
              <a:gd name="T52" fmla="*/ 468749063 w 350"/>
              <a:gd name="T53" fmla="*/ 70564469 h 237"/>
              <a:gd name="T54" fmla="*/ 509071563 w 350"/>
              <a:gd name="T55" fmla="*/ 60483830 h 237"/>
              <a:gd name="T56" fmla="*/ 524192500 w 350"/>
              <a:gd name="T57" fmla="*/ 75604788 h 237"/>
              <a:gd name="T58" fmla="*/ 584676250 w 350"/>
              <a:gd name="T59" fmla="*/ 55443511 h 237"/>
              <a:gd name="T60" fmla="*/ 584676250 w 350"/>
              <a:gd name="T61" fmla="*/ 35282234 h 237"/>
              <a:gd name="T62" fmla="*/ 635079375 w 350"/>
              <a:gd name="T63" fmla="*/ 45362873 h 237"/>
              <a:gd name="T64" fmla="*/ 665321250 w 350"/>
              <a:gd name="T65" fmla="*/ 10080638 h 237"/>
              <a:gd name="T66" fmla="*/ 680442188 w 350"/>
              <a:gd name="T67" fmla="*/ 40322554 h 237"/>
              <a:gd name="T68" fmla="*/ 745966250 w 350"/>
              <a:gd name="T69" fmla="*/ 25201596 h 237"/>
              <a:gd name="T70" fmla="*/ 781248438 w 350"/>
              <a:gd name="T71" fmla="*/ 10080638 h 237"/>
              <a:gd name="T72" fmla="*/ 791329063 w 350"/>
              <a:gd name="T73" fmla="*/ 25201596 h 237"/>
              <a:gd name="T74" fmla="*/ 877014375 w 350"/>
              <a:gd name="T75" fmla="*/ 35282234 h 237"/>
              <a:gd name="T76" fmla="*/ 841732188 w 350"/>
              <a:gd name="T77" fmla="*/ 50403192 h 237"/>
              <a:gd name="T78" fmla="*/ 856853125 w 350"/>
              <a:gd name="T79" fmla="*/ 60483830 h 237"/>
              <a:gd name="T80" fmla="*/ 796369375 w 350"/>
              <a:gd name="T81" fmla="*/ 50403192 h 237"/>
              <a:gd name="T82" fmla="*/ 710684063 w 350"/>
              <a:gd name="T83" fmla="*/ 85685426 h 237"/>
              <a:gd name="T84" fmla="*/ 604837500 w 350"/>
              <a:gd name="T85" fmla="*/ 100806384 h 237"/>
              <a:gd name="T86" fmla="*/ 504031250 w 350"/>
              <a:gd name="T87" fmla="*/ 115927342 h 237"/>
              <a:gd name="T88" fmla="*/ 398184688 w 350"/>
              <a:gd name="T89" fmla="*/ 178932125 h 237"/>
              <a:gd name="T90" fmla="*/ 312499375 w 350"/>
              <a:gd name="T91" fmla="*/ 284778828 h 237"/>
              <a:gd name="T92" fmla="*/ 262096250 w 350"/>
              <a:gd name="T93" fmla="*/ 360383616 h 237"/>
              <a:gd name="T94" fmla="*/ 267136563 w 350"/>
              <a:gd name="T95" fmla="*/ 456149681 h 237"/>
              <a:gd name="T96" fmla="*/ 252015625 w 350"/>
              <a:gd name="T97" fmla="*/ 536794788 h 237"/>
              <a:gd name="T98" fmla="*/ 206652813 w 350"/>
              <a:gd name="T99" fmla="*/ 506552873 h 237"/>
              <a:gd name="T100" fmla="*/ 171370625 w 350"/>
              <a:gd name="T101" fmla="*/ 546875427 h 237"/>
              <a:gd name="T102" fmla="*/ 90725625 w 350"/>
              <a:gd name="T103" fmla="*/ 597278619 h 237"/>
              <a:gd name="T104" fmla="*/ 20161250 w 350"/>
              <a:gd name="T105" fmla="*/ 551915746 h 237"/>
              <a:gd name="T106" fmla="*/ 55443438 w 350"/>
              <a:gd name="T107" fmla="*/ 536794788 h 237"/>
              <a:gd name="T108" fmla="*/ 30241875 w 350"/>
              <a:gd name="T109" fmla="*/ 536794788 h 237"/>
              <a:gd name="T110" fmla="*/ 35282188 w 350"/>
              <a:gd name="T111" fmla="*/ 516633512 h 237"/>
              <a:gd name="T112" fmla="*/ 60483750 w 350"/>
              <a:gd name="T113" fmla="*/ 486391596 h 237"/>
              <a:gd name="T114" fmla="*/ 15120938 w 350"/>
              <a:gd name="T115" fmla="*/ 496472235 h 237"/>
              <a:gd name="T116" fmla="*/ 15120938 w 350"/>
              <a:gd name="T117" fmla="*/ 471270639 h 237"/>
              <a:gd name="T118" fmla="*/ 55443438 w 350"/>
              <a:gd name="T119" fmla="*/ 451109362 h 237"/>
              <a:gd name="T120" fmla="*/ 80645000 w 350"/>
              <a:gd name="T121" fmla="*/ 446069043 h 237"/>
              <a:gd name="T122" fmla="*/ 5040313 w 350"/>
              <a:gd name="T123" fmla="*/ 441028724 h 23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50" h="237">
                <a:moveTo>
                  <a:pt x="0" y="173"/>
                </a:moveTo>
                <a:lnTo>
                  <a:pt x="2" y="173"/>
                </a:lnTo>
                <a:lnTo>
                  <a:pt x="4" y="171"/>
                </a:lnTo>
                <a:lnTo>
                  <a:pt x="6" y="171"/>
                </a:lnTo>
                <a:lnTo>
                  <a:pt x="8" y="173"/>
                </a:lnTo>
                <a:lnTo>
                  <a:pt x="10" y="173"/>
                </a:lnTo>
                <a:lnTo>
                  <a:pt x="12" y="171"/>
                </a:lnTo>
                <a:lnTo>
                  <a:pt x="10" y="171"/>
                </a:lnTo>
                <a:lnTo>
                  <a:pt x="8" y="173"/>
                </a:lnTo>
                <a:lnTo>
                  <a:pt x="6" y="171"/>
                </a:lnTo>
                <a:lnTo>
                  <a:pt x="6" y="169"/>
                </a:lnTo>
                <a:lnTo>
                  <a:pt x="4" y="169"/>
                </a:lnTo>
                <a:lnTo>
                  <a:pt x="2" y="169"/>
                </a:lnTo>
                <a:lnTo>
                  <a:pt x="4" y="169"/>
                </a:lnTo>
                <a:lnTo>
                  <a:pt x="6" y="169"/>
                </a:lnTo>
                <a:lnTo>
                  <a:pt x="4" y="169"/>
                </a:lnTo>
                <a:lnTo>
                  <a:pt x="2" y="169"/>
                </a:lnTo>
                <a:lnTo>
                  <a:pt x="0" y="167"/>
                </a:lnTo>
                <a:lnTo>
                  <a:pt x="2" y="167"/>
                </a:lnTo>
                <a:lnTo>
                  <a:pt x="4" y="167"/>
                </a:lnTo>
                <a:lnTo>
                  <a:pt x="2" y="167"/>
                </a:lnTo>
                <a:lnTo>
                  <a:pt x="4" y="165"/>
                </a:lnTo>
                <a:lnTo>
                  <a:pt x="6" y="163"/>
                </a:lnTo>
                <a:lnTo>
                  <a:pt x="8" y="163"/>
                </a:lnTo>
                <a:lnTo>
                  <a:pt x="10" y="163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4" y="167"/>
                </a:lnTo>
                <a:lnTo>
                  <a:pt x="16" y="165"/>
                </a:lnTo>
                <a:lnTo>
                  <a:pt x="18" y="165"/>
                </a:lnTo>
                <a:lnTo>
                  <a:pt x="20" y="165"/>
                </a:lnTo>
                <a:lnTo>
                  <a:pt x="22" y="165"/>
                </a:lnTo>
                <a:lnTo>
                  <a:pt x="24" y="165"/>
                </a:lnTo>
                <a:lnTo>
                  <a:pt x="26" y="165"/>
                </a:lnTo>
                <a:lnTo>
                  <a:pt x="24" y="165"/>
                </a:lnTo>
                <a:lnTo>
                  <a:pt x="22" y="165"/>
                </a:lnTo>
                <a:lnTo>
                  <a:pt x="20" y="165"/>
                </a:lnTo>
                <a:lnTo>
                  <a:pt x="18" y="165"/>
                </a:lnTo>
                <a:lnTo>
                  <a:pt x="16" y="165"/>
                </a:lnTo>
                <a:lnTo>
                  <a:pt x="14" y="165"/>
                </a:lnTo>
                <a:lnTo>
                  <a:pt x="12" y="163"/>
                </a:lnTo>
                <a:lnTo>
                  <a:pt x="14" y="163"/>
                </a:lnTo>
                <a:lnTo>
                  <a:pt x="12" y="163"/>
                </a:lnTo>
                <a:lnTo>
                  <a:pt x="10" y="163"/>
                </a:lnTo>
                <a:lnTo>
                  <a:pt x="8" y="163"/>
                </a:lnTo>
                <a:lnTo>
                  <a:pt x="6" y="163"/>
                </a:lnTo>
                <a:lnTo>
                  <a:pt x="4" y="163"/>
                </a:lnTo>
                <a:lnTo>
                  <a:pt x="6" y="163"/>
                </a:lnTo>
                <a:lnTo>
                  <a:pt x="8" y="161"/>
                </a:lnTo>
                <a:lnTo>
                  <a:pt x="6" y="161"/>
                </a:lnTo>
                <a:lnTo>
                  <a:pt x="4" y="159"/>
                </a:lnTo>
                <a:lnTo>
                  <a:pt x="4" y="157"/>
                </a:lnTo>
                <a:lnTo>
                  <a:pt x="6" y="157"/>
                </a:lnTo>
                <a:lnTo>
                  <a:pt x="6" y="159"/>
                </a:lnTo>
                <a:lnTo>
                  <a:pt x="8" y="161"/>
                </a:lnTo>
                <a:lnTo>
                  <a:pt x="10" y="161"/>
                </a:lnTo>
                <a:lnTo>
                  <a:pt x="8" y="159"/>
                </a:lnTo>
                <a:lnTo>
                  <a:pt x="10" y="159"/>
                </a:lnTo>
                <a:lnTo>
                  <a:pt x="12" y="161"/>
                </a:lnTo>
                <a:lnTo>
                  <a:pt x="12" y="159"/>
                </a:lnTo>
                <a:lnTo>
                  <a:pt x="14" y="159"/>
                </a:lnTo>
                <a:lnTo>
                  <a:pt x="16" y="159"/>
                </a:lnTo>
                <a:lnTo>
                  <a:pt x="18" y="161"/>
                </a:lnTo>
                <a:lnTo>
                  <a:pt x="20" y="161"/>
                </a:lnTo>
                <a:lnTo>
                  <a:pt x="18" y="159"/>
                </a:lnTo>
                <a:lnTo>
                  <a:pt x="16" y="159"/>
                </a:lnTo>
                <a:lnTo>
                  <a:pt x="16" y="157"/>
                </a:lnTo>
                <a:lnTo>
                  <a:pt x="20" y="155"/>
                </a:lnTo>
                <a:lnTo>
                  <a:pt x="22" y="155"/>
                </a:lnTo>
                <a:lnTo>
                  <a:pt x="22" y="157"/>
                </a:lnTo>
                <a:lnTo>
                  <a:pt x="24" y="159"/>
                </a:lnTo>
                <a:lnTo>
                  <a:pt x="24" y="157"/>
                </a:lnTo>
                <a:lnTo>
                  <a:pt x="22" y="157"/>
                </a:lnTo>
                <a:lnTo>
                  <a:pt x="24" y="155"/>
                </a:lnTo>
                <a:lnTo>
                  <a:pt x="24" y="153"/>
                </a:lnTo>
                <a:lnTo>
                  <a:pt x="26" y="153"/>
                </a:lnTo>
                <a:lnTo>
                  <a:pt x="28" y="155"/>
                </a:lnTo>
                <a:lnTo>
                  <a:pt x="30" y="157"/>
                </a:lnTo>
                <a:lnTo>
                  <a:pt x="30" y="159"/>
                </a:lnTo>
                <a:lnTo>
                  <a:pt x="28" y="161"/>
                </a:lnTo>
                <a:lnTo>
                  <a:pt x="30" y="161"/>
                </a:lnTo>
                <a:lnTo>
                  <a:pt x="32" y="159"/>
                </a:lnTo>
                <a:lnTo>
                  <a:pt x="30" y="159"/>
                </a:lnTo>
                <a:lnTo>
                  <a:pt x="32" y="157"/>
                </a:lnTo>
                <a:lnTo>
                  <a:pt x="34" y="157"/>
                </a:lnTo>
                <a:lnTo>
                  <a:pt x="36" y="157"/>
                </a:lnTo>
                <a:lnTo>
                  <a:pt x="34" y="157"/>
                </a:lnTo>
                <a:lnTo>
                  <a:pt x="32" y="157"/>
                </a:lnTo>
                <a:lnTo>
                  <a:pt x="30" y="155"/>
                </a:lnTo>
                <a:lnTo>
                  <a:pt x="28" y="153"/>
                </a:lnTo>
                <a:lnTo>
                  <a:pt x="26" y="153"/>
                </a:lnTo>
                <a:lnTo>
                  <a:pt x="24" y="153"/>
                </a:lnTo>
                <a:lnTo>
                  <a:pt x="22" y="153"/>
                </a:lnTo>
                <a:lnTo>
                  <a:pt x="20" y="153"/>
                </a:lnTo>
                <a:lnTo>
                  <a:pt x="22" y="153"/>
                </a:lnTo>
                <a:lnTo>
                  <a:pt x="24" y="153"/>
                </a:lnTo>
                <a:lnTo>
                  <a:pt x="26" y="153"/>
                </a:lnTo>
                <a:lnTo>
                  <a:pt x="24" y="151"/>
                </a:lnTo>
                <a:lnTo>
                  <a:pt x="22" y="151"/>
                </a:lnTo>
                <a:lnTo>
                  <a:pt x="20" y="151"/>
                </a:lnTo>
                <a:lnTo>
                  <a:pt x="22" y="151"/>
                </a:lnTo>
                <a:lnTo>
                  <a:pt x="24" y="151"/>
                </a:lnTo>
                <a:lnTo>
                  <a:pt x="26" y="151"/>
                </a:lnTo>
                <a:lnTo>
                  <a:pt x="28" y="149"/>
                </a:lnTo>
                <a:lnTo>
                  <a:pt x="30" y="149"/>
                </a:lnTo>
                <a:lnTo>
                  <a:pt x="32" y="151"/>
                </a:lnTo>
                <a:lnTo>
                  <a:pt x="34" y="151"/>
                </a:lnTo>
                <a:lnTo>
                  <a:pt x="36" y="151"/>
                </a:lnTo>
                <a:lnTo>
                  <a:pt x="38" y="151"/>
                </a:lnTo>
                <a:lnTo>
                  <a:pt x="40" y="151"/>
                </a:lnTo>
                <a:lnTo>
                  <a:pt x="38" y="151"/>
                </a:lnTo>
                <a:lnTo>
                  <a:pt x="38" y="149"/>
                </a:lnTo>
                <a:lnTo>
                  <a:pt x="40" y="149"/>
                </a:lnTo>
                <a:lnTo>
                  <a:pt x="44" y="149"/>
                </a:lnTo>
                <a:lnTo>
                  <a:pt x="46" y="149"/>
                </a:lnTo>
                <a:lnTo>
                  <a:pt x="44" y="147"/>
                </a:lnTo>
                <a:lnTo>
                  <a:pt x="42" y="149"/>
                </a:lnTo>
                <a:lnTo>
                  <a:pt x="40" y="149"/>
                </a:lnTo>
                <a:lnTo>
                  <a:pt x="38" y="149"/>
                </a:lnTo>
                <a:lnTo>
                  <a:pt x="36" y="149"/>
                </a:lnTo>
                <a:lnTo>
                  <a:pt x="38" y="147"/>
                </a:lnTo>
                <a:lnTo>
                  <a:pt x="40" y="147"/>
                </a:lnTo>
                <a:lnTo>
                  <a:pt x="38" y="147"/>
                </a:lnTo>
                <a:lnTo>
                  <a:pt x="36" y="147"/>
                </a:lnTo>
                <a:lnTo>
                  <a:pt x="34" y="147"/>
                </a:lnTo>
                <a:lnTo>
                  <a:pt x="32" y="149"/>
                </a:lnTo>
                <a:lnTo>
                  <a:pt x="30" y="147"/>
                </a:lnTo>
                <a:lnTo>
                  <a:pt x="32" y="147"/>
                </a:lnTo>
                <a:lnTo>
                  <a:pt x="34" y="147"/>
                </a:lnTo>
                <a:lnTo>
                  <a:pt x="32" y="147"/>
                </a:lnTo>
                <a:lnTo>
                  <a:pt x="30" y="145"/>
                </a:lnTo>
                <a:lnTo>
                  <a:pt x="32" y="143"/>
                </a:lnTo>
                <a:lnTo>
                  <a:pt x="34" y="143"/>
                </a:lnTo>
                <a:lnTo>
                  <a:pt x="36" y="143"/>
                </a:lnTo>
                <a:lnTo>
                  <a:pt x="38" y="145"/>
                </a:lnTo>
                <a:lnTo>
                  <a:pt x="40" y="145"/>
                </a:lnTo>
                <a:lnTo>
                  <a:pt x="40" y="143"/>
                </a:lnTo>
                <a:lnTo>
                  <a:pt x="42" y="143"/>
                </a:lnTo>
                <a:lnTo>
                  <a:pt x="44" y="143"/>
                </a:lnTo>
                <a:lnTo>
                  <a:pt x="46" y="145"/>
                </a:lnTo>
                <a:lnTo>
                  <a:pt x="46" y="147"/>
                </a:lnTo>
                <a:lnTo>
                  <a:pt x="48" y="147"/>
                </a:lnTo>
                <a:lnTo>
                  <a:pt x="50" y="147"/>
                </a:lnTo>
                <a:lnTo>
                  <a:pt x="52" y="149"/>
                </a:lnTo>
                <a:lnTo>
                  <a:pt x="52" y="147"/>
                </a:lnTo>
                <a:lnTo>
                  <a:pt x="50" y="147"/>
                </a:lnTo>
                <a:lnTo>
                  <a:pt x="48" y="147"/>
                </a:lnTo>
                <a:lnTo>
                  <a:pt x="48" y="145"/>
                </a:lnTo>
                <a:lnTo>
                  <a:pt x="46" y="143"/>
                </a:lnTo>
                <a:lnTo>
                  <a:pt x="44" y="141"/>
                </a:lnTo>
                <a:lnTo>
                  <a:pt x="46" y="141"/>
                </a:lnTo>
                <a:lnTo>
                  <a:pt x="48" y="143"/>
                </a:lnTo>
                <a:lnTo>
                  <a:pt x="50" y="143"/>
                </a:lnTo>
                <a:lnTo>
                  <a:pt x="50" y="145"/>
                </a:lnTo>
                <a:lnTo>
                  <a:pt x="52" y="145"/>
                </a:lnTo>
                <a:lnTo>
                  <a:pt x="54" y="145"/>
                </a:lnTo>
                <a:lnTo>
                  <a:pt x="52" y="145"/>
                </a:lnTo>
                <a:lnTo>
                  <a:pt x="52" y="143"/>
                </a:lnTo>
                <a:lnTo>
                  <a:pt x="54" y="143"/>
                </a:lnTo>
                <a:lnTo>
                  <a:pt x="50" y="143"/>
                </a:lnTo>
                <a:lnTo>
                  <a:pt x="52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1"/>
                </a:lnTo>
                <a:lnTo>
                  <a:pt x="50" y="141"/>
                </a:lnTo>
                <a:lnTo>
                  <a:pt x="52" y="141"/>
                </a:lnTo>
                <a:lnTo>
                  <a:pt x="54" y="139"/>
                </a:lnTo>
                <a:lnTo>
                  <a:pt x="56" y="139"/>
                </a:lnTo>
                <a:lnTo>
                  <a:pt x="58" y="139"/>
                </a:lnTo>
                <a:lnTo>
                  <a:pt x="56" y="139"/>
                </a:lnTo>
                <a:lnTo>
                  <a:pt x="54" y="139"/>
                </a:lnTo>
                <a:lnTo>
                  <a:pt x="54" y="137"/>
                </a:lnTo>
                <a:lnTo>
                  <a:pt x="56" y="135"/>
                </a:lnTo>
                <a:lnTo>
                  <a:pt x="58" y="135"/>
                </a:lnTo>
                <a:lnTo>
                  <a:pt x="60" y="135"/>
                </a:lnTo>
                <a:lnTo>
                  <a:pt x="62" y="135"/>
                </a:lnTo>
                <a:lnTo>
                  <a:pt x="60" y="137"/>
                </a:lnTo>
                <a:lnTo>
                  <a:pt x="62" y="137"/>
                </a:lnTo>
                <a:lnTo>
                  <a:pt x="64" y="137"/>
                </a:lnTo>
                <a:lnTo>
                  <a:pt x="66" y="137"/>
                </a:lnTo>
                <a:lnTo>
                  <a:pt x="64" y="137"/>
                </a:lnTo>
                <a:lnTo>
                  <a:pt x="62" y="137"/>
                </a:lnTo>
                <a:lnTo>
                  <a:pt x="64" y="135"/>
                </a:lnTo>
                <a:lnTo>
                  <a:pt x="66" y="135"/>
                </a:lnTo>
                <a:lnTo>
                  <a:pt x="64" y="135"/>
                </a:lnTo>
                <a:lnTo>
                  <a:pt x="62" y="135"/>
                </a:lnTo>
                <a:lnTo>
                  <a:pt x="64" y="133"/>
                </a:lnTo>
                <a:lnTo>
                  <a:pt x="66" y="133"/>
                </a:lnTo>
                <a:lnTo>
                  <a:pt x="68" y="133"/>
                </a:lnTo>
                <a:lnTo>
                  <a:pt x="68" y="131"/>
                </a:lnTo>
                <a:lnTo>
                  <a:pt x="72" y="135"/>
                </a:lnTo>
                <a:lnTo>
                  <a:pt x="72" y="137"/>
                </a:lnTo>
                <a:lnTo>
                  <a:pt x="70" y="137"/>
                </a:lnTo>
                <a:lnTo>
                  <a:pt x="72" y="137"/>
                </a:lnTo>
                <a:lnTo>
                  <a:pt x="74" y="137"/>
                </a:lnTo>
                <a:lnTo>
                  <a:pt x="76" y="137"/>
                </a:lnTo>
                <a:lnTo>
                  <a:pt x="74" y="137"/>
                </a:lnTo>
                <a:lnTo>
                  <a:pt x="76" y="135"/>
                </a:lnTo>
                <a:lnTo>
                  <a:pt x="78" y="135"/>
                </a:lnTo>
                <a:lnTo>
                  <a:pt x="80" y="135"/>
                </a:lnTo>
                <a:lnTo>
                  <a:pt x="82" y="135"/>
                </a:lnTo>
                <a:lnTo>
                  <a:pt x="84" y="135"/>
                </a:lnTo>
                <a:lnTo>
                  <a:pt x="86" y="135"/>
                </a:lnTo>
                <a:lnTo>
                  <a:pt x="84" y="133"/>
                </a:lnTo>
                <a:lnTo>
                  <a:pt x="86" y="133"/>
                </a:lnTo>
                <a:lnTo>
                  <a:pt x="84" y="133"/>
                </a:lnTo>
                <a:lnTo>
                  <a:pt x="82" y="133"/>
                </a:lnTo>
                <a:lnTo>
                  <a:pt x="86" y="131"/>
                </a:lnTo>
                <a:lnTo>
                  <a:pt x="88" y="131"/>
                </a:lnTo>
                <a:lnTo>
                  <a:pt x="90" y="129"/>
                </a:lnTo>
                <a:lnTo>
                  <a:pt x="92" y="129"/>
                </a:lnTo>
                <a:lnTo>
                  <a:pt x="92" y="127"/>
                </a:lnTo>
                <a:lnTo>
                  <a:pt x="90" y="127"/>
                </a:lnTo>
                <a:lnTo>
                  <a:pt x="90" y="125"/>
                </a:lnTo>
                <a:lnTo>
                  <a:pt x="92" y="125"/>
                </a:lnTo>
                <a:lnTo>
                  <a:pt x="94" y="125"/>
                </a:lnTo>
                <a:lnTo>
                  <a:pt x="92" y="125"/>
                </a:lnTo>
                <a:lnTo>
                  <a:pt x="90" y="125"/>
                </a:lnTo>
                <a:lnTo>
                  <a:pt x="92" y="123"/>
                </a:lnTo>
                <a:lnTo>
                  <a:pt x="90" y="123"/>
                </a:lnTo>
                <a:lnTo>
                  <a:pt x="88" y="125"/>
                </a:lnTo>
                <a:lnTo>
                  <a:pt x="86" y="125"/>
                </a:lnTo>
                <a:lnTo>
                  <a:pt x="86" y="127"/>
                </a:lnTo>
                <a:lnTo>
                  <a:pt x="84" y="127"/>
                </a:lnTo>
                <a:lnTo>
                  <a:pt x="86" y="127"/>
                </a:lnTo>
                <a:lnTo>
                  <a:pt x="88" y="129"/>
                </a:lnTo>
                <a:lnTo>
                  <a:pt x="86" y="129"/>
                </a:lnTo>
                <a:lnTo>
                  <a:pt x="84" y="131"/>
                </a:lnTo>
                <a:lnTo>
                  <a:pt x="82" y="131"/>
                </a:lnTo>
                <a:lnTo>
                  <a:pt x="80" y="133"/>
                </a:lnTo>
                <a:lnTo>
                  <a:pt x="78" y="133"/>
                </a:lnTo>
                <a:lnTo>
                  <a:pt x="76" y="133"/>
                </a:lnTo>
                <a:lnTo>
                  <a:pt x="74" y="135"/>
                </a:lnTo>
                <a:lnTo>
                  <a:pt x="72" y="135"/>
                </a:lnTo>
                <a:lnTo>
                  <a:pt x="72" y="133"/>
                </a:lnTo>
                <a:lnTo>
                  <a:pt x="70" y="131"/>
                </a:lnTo>
                <a:lnTo>
                  <a:pt x="72" y="131"/>
                </a:lnTo>
                <a:lnTo>
                  <a:pt x="72" y="129"/>
                </a:lnTo>
                <a:lnTo>
                  <a:pt x="74" y="129"/>
                </a:lnTo>
                <a:lnTo>
                  <a:pt x="72" y="129"/>
                </a:lnTo>
                <a:lnTo>
                  <a:pt x="70" y="129"/>
                </a:lnTo>
                <a:lnTo>
                  <a:pt x="70" y="131"/>
                </a:lnTo>
                <a:lnTo>
                  <a:pt x="68" y="131"/>
                </a:lnTo>
                <a:lnTo>
                  <a:pt x="68" y="129"/>
                </a:lnTo>
                <a:lnTo>
                  <a:pt x="70" y="127"/>
                </a:lnTo>
                <a:lnTo>
                  <a:pt x="72" y="127"/>
                </a:lnTo>
                <a:lnTo>
                  <a:pt x="74" y="125"/>
                </a:lnTo>
                <a:lnTo>
                  <a:pt x="76" y="127"/>
                </a:lnTo>
                <a:lnTo>
                  <a:pt x="74" y="125"/>
                </a:lnTo>
                <a:lnTo>
                  <a:pt x="72" y="127"/>
                </a:lnTo>
                <a:lnTo>
                  <a:pt x="74" y="125"/>
                </a:lnTo>
                <a:lnTo>
                  <a:pt x="72" y="125"/>
                </a:lnTo>
                <a:lnTo>
                  <a:pt x="74" y="125"/>
                </a:lnTo>
                <a:lnTo>
                  <a:pt x="74" y="123"/>
                </a:lnTo>
                <a:lnTo>
                  <a:pt x="76" y="123"/>
                </a:lnTo>
                <a:lnTo>
                  <a:pt x="76" y="121"/>
                </a:lnTo>
                <a:lnTo>
                  <a:pt x="78" y="121"/>
                </a:lnTo>
                <a:lnTo>
                  <a:pt x="78" y="119"/>
                </a:lnTo>
                <a:lnTo>
                  <a:pt x="80" y="119"/>
                </a:lnTo>
                <a:lnTo>
                  <a:pt x="84" y="117"/>
                </a:lnTo>
                <a:lnTo>
                  <a:pt x="84" y="115"/>
                </a:lnTo>
                <a:lnTo>
                  <a:pt x="86" y="115"/>
                </a:lnTo>
                <a:lnTo>
                  <a:pt x="86" y="113"/>
                </a:lnTo>
                <a:lnTo>
                  <a:pt x="88" y="115"/>
                </a:lnTo>
                <a:lnTo>
                  <a:pt x="90" y="115"/>
                </a:lnTo>
                <a:lnTo>
                  <a:pt x="92" y="117"/>
                </a:lnTo>
                <a:lnTo>
                  <a:pt x="90" y="119"/>
                </a:lnTo>
                <a:lnTo>
                  <a:pt x="92" y="117"/>
                </a:lnTo>
                <a:lnTo>
                  <a:pt x="94" y="117"/>
                </a:lnTo>
                <a:lnTo>
                  <a:pt x="96" y="117"/>
                </a:lnTo>
                <a:lnTo>
                  <a:pt x="96" y="115"/>
                </a:lnTo>
                <a:lnTo>
                  <a:pt x="94" y="117"/>
                </a:lnTo>
                <a:lnTo>
                  <a:pt x="94" y="115"/>
                </a:lnTo>
                <a:lnTo>
                  <a:pt x="96" y="113"/>
                </a:lnTo>
                <a:lnTo>
                  <a:pt x="94" y="113"/>
                </a:lnTo>
                <a:lnTo>
                  <a:pt x="94" y="111"/>
                </a:lnTo>
                <a:lnTo>
                  <a:pt x="96" y="111"/>
                </a:lnTo>
                <a:lnTo>
                  <a:pt x="98" y="109"/>
                </a:lnTo>
                <a:lnTo>
                  <a:pt x="96" y="109"/>
                </a:lnTo>
                <a:lnTo>
                  <a:pt x="98" y="109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6" y="107"/>
                </a:lnTo>
                <a:lnTo>
                  <a:pt x="108" y="109"/>
                </a:lnTo>
                <a:lnTo>
                  <a:pt x="106" y="107"/>
                </a:lnTo>
                <a:lnTo>
                  <a:pt x="104" y="107"/>
                </a:lnTo>
                <a:lnTo>
                  <a:pt x="102" y="107"/>
                </a:lnTo>
                <a:lnTo>
                  <a:pt x="100" y="107"/>
                </a:lnTo>
                <a:lnTo>
                  <a:pt x="98" y="109"/>
                </a:lnTo>
                <a:lnTo>
                  <a:pt x="96" y="109"/>
                </a:lnTo>
                <a:lnTo>
                  <a:pt x="94" y="109"/>
                </a:lnTo>
                <a:lnTo>
                  <a:pt x="92" y="111"/>
                </a:lnTo>
                <a:lnTo>
                  <a:pt x="90" y="111"/>
                </a:lnTo>
                <a:lnTo>
                  <a:pt x="92" y="109"/>
                </a:lnTo>
                <a:lnTo>
                  <a:pt x="90" y="109"/>
                </a:lnTo>
                <a:lnTo>
                  <a:pt x="92" y="109"/>
                </a:lnTo>
                <a:lnTo>
                  <a:pt x="94" y="109"/>
                </a:lnTo>
                <a:lnTo>
                  <a:pt x="96" y="109"/>
                </a:lnTo>
                <a:lnTo>
                  <a:pt x="94" y="109"/>
                </a:lnTo>
                <a:lnTo>
                  <a:pt x="92" y="109"/>
                </a:lnTo>
                <a:lnTo>
                  <a:pt x="94" y="107"/>
                </a:lnTo>
                <a:lnTo>
                  <a:pt x="96" y="107"/>
                </a:lnTo>
                <a:lnTo>
                  <a:pt x="94" y="107"/>
                </a:lnTo>
                <a:lnTo>
                  <a:pt x="96" y="107"/>
                </a:lnTo>
                <a:lnTo>
                  <a:pt x="98" y="107"/>
                </a:lnTo>
                <a:lnTo>
                  <a:pt x="96" y="107"/>
                </a:lnTo>
                <a:lnTo>
                  <a:pt x="98" y="105"/>
                </a:lnTo>
                <a:lnTo>
                  <a:pt x="100" y="105"/>
                </a:lnTo>
                <a:lnTo>
                  <a:pt x="98" y="105"/>
                </a:lnTo>
                <a:lnTo>
                  <a:pt x="100" y="103"/>
                </a:lnTo>
                <a:lnTo>
                  <a:pt x="102" y="105"/>
                </a:lnTo>
                <a:lnTo>
                  <a:pt x="102" y="103"/>
                </a:lnTo>
                <a:lnTo>
                  <a:pt x="104" y="103"/>
                </a:lnTo>
                <a:lnTo>
                  <a:pt x="106" y="105"/>
                </a:lnTo>
                <a:lnTo>
                  <a:pt x="104" y="105"/>
                </a:lnTo>
                <a:lnTo>
                  <a:pt x="102" y="105"/>
                </a:lnTo>
                <a:lnTo>
                  <a:pt x="104" y="105"/>
                </a:lnTo>
                <a:lnTo>
                  <a:pt x="106" y="105"/>
                </a:lnTo>
                <a:lnTo>
                  <a:pt x="108" y="105"/>
                </a:lnTo>
                <a:lnTo>
                  <a:pt x="112" y="103"/>
                </a:lnTo>
                <a:lnTo>
                  <a:pt x="114" y="101"/>
                </a:lnTo>
                <a:lnTo>
                  <a:pt x="112" y="101"/>
                </a:lnTo>
                <a:lnTo>
                  <a:pt x="110" y="103"/>
                </a:lnTo>
                <a:lnTo>
                  <a:pt x="108" y="103"/>
                </a:lnTo>
                <a:lnTo>
                  <a:pt x="106" y="103"/>
                </a:lnTo>
                <a:lnTo>
                  <a:pt x="108" y="103"/>
                </a:lnTo>
                <a:lnTo>
                  <a:pt x="106" y="103"/>
                </a:lnTo>
                <a:lnTo>
                  <a:pt x="108" y="101"/>
                </a:lnTo>
                <a:lnTo>
                  <a:pt x="106" y="101"/>
                </a:lnTo>
                <a:lnTo>
                  <a:pt x="104" y="103"/>
                </a:lnTo>
                <a:lnTo>
                  <a:pt x="102" y="101"/>
                </a:lnTo>
                <a:lnTo>
                  <a:pt x="104" y="99"/>
                </a:lnTo>
                <a:lnTo>
                  <a:pt x="104" y="97"/>
                </a:lnTo>
                <a:lnTo>
                  <a:pt x="106" y="97"/>
                </a:lnTo>
                <a:lnTo>
                  <a:pt x="108" y="99"/>
                </a:lnTo>
                <a:lnTo>
                  <a:pt x="110" y="99"/>
                </a:lnTo>
                <a:lnTo>
                  <a:pt x="112" y="97"/>
                </a:lnTo>
                <a:lnTo>
                  <a:pt x="110" y="97"/>
                </a:lnTo>
                <a:lnTo>
                  <a:pt x="108" y="97"/>
                </a:lnTo>
                <a:lnTo>
                  <a:pt x="106" y="95"/>
                </a:lnTo>
                <a:lnTo>
                  <a:pt x="108" y="93"/>
                </a:lnTo>
                <a:lnTo>
                  <a:pt x="110" y="93"/>
                </a:lnTo>
                <a:lnTo>
                  <a:pt x="112" y="95"/>
                </a:lnTo>
                <a:lnTo>
                  <a:pt x="110" y="93"/>
                </a:lnTo>
                <a:lnTo>
                  <a:pt x="110" y="91"/>
                </a:lnTo>
                <a:lnTo>
                  <a:pt x="110" y="89"/>
                </a:lnTo>
                <a:lnTo>
                  <a:pt x="112" y="89"/>
                </a:lnTo>
                <a:lnTo>
                  <a:pt x="114" y="89"/>
                </a:lnTo>
                <a:lnTo>
                  <a:pt x="116" y="89"/>
                </a:lnTo>
                <a:lnTo>
                  <a:pt x="118" y="91"/>
                </a:lnTo>
                <a:lnTo>
                  <a:pt x="116" y="89"/>
                </a:lnTo>
                <a:lnTo>
                  <a:pt x="114" y="89"/>
                </a:lnTo>
                <a:lnTo>
                  <a:pt x="114" y="87"/>
                </a:lnTo>
                <a:lnTo>
                  <a:pt x="112" y="87"/>
                </a:lnTo>
                <a:lnTo>
                  <a:pt x="110" y="87"/>
                </a:lnTo>
                <a:lnTo>
                  <a:pt x="112" y="87"/>
                </a:lnTo>
                <a:lnTo>
                  <a:pt x="114" y="85"/>
                </a:lnTo>
                <a:lnTo>
                  <a:pt x="116" y="85"/>
                </a:lnTo>
                <a:lnTo>
                  <a:pt x="118" y="85"/>
                </a:lnTo>
                <a:lnTo>
                  <a:pt x="120" y="83"/>
                </a:lnTo>
                <a:lnTo>
                  <a:pt x="122" y="83"/>
                </a:lnTo>
                <a:lnTo>
                  <a:pt x="122" y="85"/>
                </a:lnTo>
                <a:lnTo>
                  <a:pt x="124" y="85"/>
                </a:lnTo>
                <a:lnTo>
                  <a:pt x="126" y="85"/>
                </a:lnTo>
                <a:lnTo>
                  <a:pt x="124" y="85"/>
                </a:lnTo>
                <a:lnTo>
                  <a:pt x="126" y="85"/>
                </a:lnTo>
                <a:lnTo>
                  <a:pt x="128" y="83"/>
                </a:lnTo>
                <a:lnTo>
                  <a:pt x="130" y="83"/>
                </a:lnTo>
                <a:lnTo>
                  <a:pt x="128" y="83"/>
                </a:lnTo>
                <a:lnTo>
                  <a:pt x="126" y="83"/>
                </a:lnTo>
                <a:lnTo>
                  <a:pt x="122" y="83"/>
                </a:lnTo>
                <a:lnTo>
                  <a:pt x="120" y="83"/>
                </a:lnTo>
                <a:lnTo>
                  <a:pt x="118" y="85"/>
                </a:lnTo>
                <a:lnTo>
                  <a:pt x="116" y="85"/>
                </a:lnTo>
                <a:lnTo>
                  <a:pt x="118" y="83"/>
                </a:lnTo>
                <a:lnTo>
                  <a:pt x="120" y="83"/>
                </a:lnTo>
                <a:lnTo>
                  <a:pt x="118" y="83"/>
                </a:lnTo>
                <a:lnTo>
                  <a:pt x="116" y="83"/>
                </a:lnTo>
                <a:lnTo>
                  <a:pt x="116" y="81"/>
                </a:lnTo>
                <a:lnTo>
                  <a:pt x="114" y="79"/>
                </a:lnTo>
                <a:lnTo>
                  <a:pt x="116" y="79"/>
                </a:lnTo>
                <a:lnTo>
                  <a:pt x="118" y="79"/>
                </a:lnTo>
                <a:lnTo>
                  <a:pt x="120" y="79"/>
                </a:lnTo>
                <a:lnTo>
                  <a:pt x="122" y="79"/>
                </a:lnTo>
                <a:lnTo>
                  <a:pt x="124" y="77"/>
                </a:lnTo>
                <a:lnTo>
                  <a:pt x="122" y="77"/>
                </a:lnTo>
                <a:lnTo>
                  <a:pt x="120" y="79"/>
                </a:lnTo>
                <a:lnTo>
                  <a:pt x="118" y="79"/>
                </a:lnTo>
                <a:lnTo>
                  <a:pt x="116" y="77"/>
                </a:lnTo>
                <a:lnTo>
                  <a:pt x="118" y="77"/>
                </a:lnTo>
                <a:lnTo>
                  <a:pt x="120" y="77"/>
                </a:lnTo>
                <a:lnTo>
                  <a:pt x="120" y="75"/>
                </a:lnTo>
                <a:lnTo>
                  <a:pt x="118" y="75"/>
                </a:lnTo>
                <a:lnTo>
                  <a:pt x="120" y="75"/>
                </a:lnTo>
                <a:lnTo>
                  <a:pt x="122" y="75"/>
                </a:lnTo>
                <a:lnTo>
                  <a:pt x="124" y="75"/>
                </a:lnTo>
                <a:lnTo>
                  <a:pt x="126" y="75"/>
                </a:lnTo>
                <a:lnTo>
                  <a:pt x="124" y="75"/>
                </a:lnTo>
                <a:lnTo>
                  <a:pt x="122" y="75"/>
                </a:lnTo>
                <a:lnTo>
                  <a:pt x="124" y="75"/>
                </a:lnTo>
                <a:lnTo>
                  <a:pt x="122" y="75"/>
                </a:lnTo>
                <a:lnTo>
                  <a:pt x="124" y="73"/>
                </a:lnTo>
                <a:lnTo>
                  <a:pt x="126" y="73"/>
                </a:lnTo>
                <a:lnTo>
                  <a:pt x="128" y="73"/>
                </a:lnTo>
                <a:lnTo>
                  <a:pt x="126" y="73"/>
                </a:lnTo>
                <a:lnTo>
                  <a:pt x="124" y="73"/>
                </a:lnTo>
                <a:lnTo>
                  <a:pt x="122" y="71"/>
                </a:lnTo>
                <a:lnTo>
                  <a:pt x="124" y="71"/>
                </a:lnTo>
                <a:lnTo>
                  <a:pt x="126" y="71"/>
                </a:lnTo>
                <a:lnTo>
                  <a:pt x="126" y="69"/>
                </a:lnTo>
                <a:lnTo>
                  <a:pt x="128" y="71"/>
                </a:lnTo>
                <a:lnTo>
                  <a:pt x="130" y="71"/>
                </a:lnTo>
                <a:lnTo>
                  <a:pt x="132" y="69"/>
                </a:lnTo>
                <a:lnTo>
                  <a:pt x="134" y="69"/>
                </a:lnTo>
                <a:lnTo>
                  <a:pt x="136" y="69"/>
                </a:lnTo>
                <a:lnTo>
                  <a:pt x="134" y="69"/>
                </a:lnTo>
                <a:lnTo>
                  <a:pt x="132" y="69"/>
                </a:lnTo>
                <a:lnTo>
                  <a:pt x="134" y="67"/>
                </a:lnTo>
                <a:lnTo>
                  <a:pt x="136" y="67"/>
                </a:lnTo>
                <a:lnTo>
                  <a:pt x="138" y="67"/>
                </a:lnTo>
                <a:lnTo>
                  <a:pt x="140" y="67"/>
                </a:lnTo>
                <a:lnTo>
                  <a:pt x="140" y="65"/>
                </a:lnTo>
                <a:lnTo>
                  <a:pt x="140" y="67"/>
                </a:lnTo>
                <a:lnTo>
                  <a:pt x="142" y="67"/>
                </a:lnTo>
                <a:lnTo>
                  <a:pt x="144" y="67"/>
                </a:lnTo>
                <a:lnTo>
                  <a:pt x="146" y="67"/>
                </a:lnTo>
                <a:lnTo>
                  <a:pt x="148" y="67"/>
                </a:lnTo>
                <a:lnTo>
                  <a:pt x="150" y="67"/>
                </a:lnTo>
                <a:lnTo>
                  <a:pt x="148" y="65"/>
                </a:lnTo>
                <a:lnTo>
                  <a:pt x="146" y="65"/>
                </a:lnTo>
                <a:lnTo>
                  <a:pt x="144" y="65"/>
                </a:lnTo>
                <a:lnTo>
                  <a:pt x="142" y="65"/>
                </a:lnTo>
                <a:lnTo>
                  <a:pt x="140" y="65"/>
                </a:lnTo>
                <a:lnTo>
                  <a:pt x="138" y="65"/>
                </a:lnTo>
                <a:lnTo>
                  <a:pt x="136" y="65"/>
                </a:lnTo>
                <a:lnTo>
                  <a:pt x="134" y="65"/>
                </a:lnTo>
                <a:lnTo>
                  <a:pt x="134" y="63"/>
                </a:lnTo>
                <a:lnTo>
                  <a:pt x="136" y="63"/>
                </a:lnTo>
                <a:lnTo>
                  <a:pt x="138" y="63"/>
                </a:lnTo>
                <a:lnTo>
                  <a:pt x="140" y="63"/>
                </a:lnTo>
                <a:lnTo>
                  <a:pt x="138" y="63"/>
                </a:lnTo>
                <a:lnTo>
                  <a:pt x="136" y="61"/>
                </a:lnTo>
                <a:lnTo>
                  <a:pt x="138" y="61"/>
                </a:lnTo>
                <a:lnTo>
                  <a:pt x="140" y="59"/>
                </a:lnTo>
                <a:lnTo>
                  <a:pt x="142" y="61"/>
                </a:lnTo>
                <a:lnTo>
                  <a:pt x="140" y="61"/>
                </a:lnTo>
                <a:lnTo>
                  <a:pt x="142" y="61"/>
                </a:lnTo>
                <a:lnTo>
                  <a:pt x="144" y="61"/>
                </a:lnTo>
                <a:lnTo>
                  <a:pt x="146" y="61"/>
                </a:lnTo>
                <a:lnTo>
                  <a:pt x="148" y="63"/>
                </a:lnTo>
                <a:lnTo>
                  <a:pt x="150" y="63"/>
                </a:lnTo>
                <a:lnTo>
                  <a:pt x="148" y="63"/>
                </a:lnTo>
                <a:lnTo>
                  <a:pt x="150" y="61"/>
                </a:lnTo>
                <a:lnTo>
                  <a:pt x="152" y="61"/>
                </a:lnTo>
                <a:lnTo>
                  <a:pt x="152" y="59"/>
                </a:lnTo>
                <a:lnTo>
                  <a:pt x="150" y="61"/>
                </a:lnTo>
                <a:lnTo>
                  <a:pt x="148" y="61"/>
                </a:lnTo>
                <a:lnTo>
                  <a:pt x="146" y="61"/>
                </a:lnTo>
                <a:lnTo>
                  <a:pt x="144" y="61"/>
                </a:lnTo>
                <a:lnTo>
                  <a:pt x="146" y="59"/>
                </a:lnTo>
                <a:lnTo>
                  <a:pt x="144" y="59"/>
                </a:lnTo>
                <a:lnTo>
                  <a:pt x="144" y="58"/>
                </a:lnTo>
                <a:lnTo>
                  <a:pt x="146" y="58"/>
                </a:lnTo>
                <a:lnTo>
                  <a:pt x="148" y="58"/>
                </a:lnTo>
                <a:lnTo>
                  <a:pt x="146" y="58"/>
                </a:lnTo>
                <a:lnTo>
                  <a:pt x="148" y="58"/>
                </a:lnTo>
                <a:lnTo>
                  <a:pt x="150" y="58"/>
                </a:lnTo>
                <a:lnTo>
                  <a:pt x="152" y="59"/>
                </a:lnTo>
                <a:lnTo>
                  <a:pt x="150" y="58"/>
                </a:lnTo>
                <a:lnTo>
                  <a:pt x="148" y="58"/>
                </a:lnTo>
                <a:lnTo>
                  <a:pt x="146" y="56"/>
                </a:lnTo>
                <a:lnTo>
                  <a:pt x="144" y="58"/>
                </a:lnTo>
                <a:lnTo>
                  <a:pt x="142" y="59"/>
                </a:lnTo>
                <a:lnTo>
                  <a:pt x="140" y="59"/>
                </a:lnTo>
                <a:lnTo>
                  <a:pt x="138" y="59"/>
                </a:lnTo>
                <a:lnTo>
                  <a:pt x="140" y="58"/>
                </a:lnTo>
                <a:lnTo>
                  <a:pt x="142" y="58"/>
                </a:lnTo>
                <a:lnTo>
                  <a:pt x="140" y="58"/>
                </a:lnTo>
                <a:lnTo>
                  <a:pt x="138" y="56"/>
                </a:lnTo>
                <a:lnTo>
                  <a:pt x="140" y="56"/>
                </a:lnTo>
                <a:lnTo>
                  <a:pt x="142" y="56"/>
                </a:lnTo>
                <a:lnTo>
                  <a:pt x="140" y="56"/>
                </a:lnTo>
                <a:lnTo>
                  <a:pt x="142" y="56"/>
                </a:lnTo>
                <a:lnTo>
                  <a:pt x="146" y="56"/>
                </a:lnTo>
                <a:lnTo>
                  <a:pt x="148" y="54"/>
                </a:lnTo>
                <a:lnTo>
                  <a:pt x="150" y="54"/>
                </a:lnTo>
                <a:lnTo>
                  <a:pt x="152" y="54"/>
                </a:lnTo>
                <a:lnTo>
                  <a:pt x="154" y="54"/>
                </a:lnTo>
                <a:lnTo>
                  <a:pt x="152" y="52"/>
                </a:lnTo>
                <a:lnTo>
                  <a:pt x="150" y="52"/>
                </a:lnTo>
                <a:lnTo>
                  <a:pt x="148" y="52"/>
                </a:lnTo>
                <a:lnTo>
                  <a:pt x="146" y="52"/>
                </a:lnTo>
                <a:lnTo>
                  <a:pt x="144" y="52"/>
                </a:lnTo>
                <a:lnTo>
                  <a:pt x="146" y="50"/>
                </a:lnTo>
                <a:lnTo>
                  <a:pt x="148" y="50"/>
                </a:lnTo>
                <a:lnTo>
                  <a:pt x="150" y="50"/>
                </a:lnTo>
                <a:lnTo>
                  <a:pt x="148" y="52"/>
                </a:lnTo>
                <a:lnTo>
                  <a:pt x="150" y="52"/>
                </a:lnTo>
                <a:lnTo>
                  <a:pt x="152" y="52"/>
                </a:lnTo>
                <a:lnTo>
                  <a:pt x="152" y="50"/>
                </a:lnTo>
                <a:lnTo>
                  <a:pt x="154" y="48"/>
                </a:lnTo>
                <a:lnTo>
                  <a:pt x="156" y="50"/>
                </a:lnTo>
                <a:lnTo>
                  <a:pt x="156" y="52"/>
                </a:lnTo>
                <a:lnTo>
                  <a:pt x="156" y="54"/>
                </a:lnTo>
                <a:lnTo>
                  <a:pt x="158" y="56"/>
                </a:lnTo>
                <a:lnTo>
                  <a:pt x="160" y="56"/>
                </a:lnTo>
                <a:lnTo>
                  <a:pt x="158" y="54"/>
                </a:lnTo>
                <a:lnTo>
                  <a:pt x="156" y="52"/>
                </a:lnTo>
                <a:lnTo>
                  <a:pt x="158" y="54"/>
                </a:lnTo>
                <a:lnTo>
                  <a:pt x="160" y="54"/>
                </a:lnTo>
                <a:lnTo>
                  <a:pt x="158" y="52"/>
                </a:lnTo>
                <a:lnTo>
                  <a:pt x="160" y="54"/>
                </a:lnTo>
                <a:lnTo>
                  <a:pt x="160" y="52"/>
                </a:lnTo>
                <a:lnTo>
                  <a:pt x="162" y="52"/>
                </a:lnTo>
                <a:lnTo>
                  <a:pt x="164" y="52"/>
                </a:lnTo>
                <a:lnTo>
                  <a:pt x="162" y="52"/>
                </a:lnTo>
                <a:lnTo>
                  <a:pt x="160" y="52"/>
                </a:lnTo>
                <a:lnTo>
                  <a:pt x="158" y="50"/>
                </a:lnTo>
                <a:lnTo>
                  <a:pt x="160" y="50"/>
                </a:lnTo>
                <a:lnTo>
                  <a:pt x="158" y="50"/>
                </a:lnTo>
                <a:lnTo>
                  <a:pt x="156" y="50"/>
                </a:lnTo>
                <a:lnTo>
                  <a:pt x="158" y="48"/>
                </a:lnTo>
                <a:lnTo>
                  <a:pt x="156" y="48"/>
                </a:lnTo>
                <a:lnTo>
                  <a:pt x="158" y="48"/>
                </a:lnTo>
                <a:lnTo>
                  <a:pt x="160" y="48"/>
                </a:lnTo>
                <a:lnTo>
                  <a:pt x="162" y="50"/>
                </a:lnTo>
                <a:lnTo>
                  <a:pt x="164" y="50"/>
                </a:lnTo>
                <a:lnTo>
                  <a:pt x="162" y="50"/>
                </a:lnTo>
                <a:lnTo>
                  <a:pt x="160" y="48"/>
                </a:lnTo>
                <a:lnTo>
                  <a:pt x="158" y="46"/>
                </a:lnTo>
                <a:lnTo>
                  <a:pt x="160" y="46"/>
                </a:lnTo>
                <a:lnTo>
                  <a:pt x="162" y="46"/>
                </a:lnTo>
                <a:lnTo>
                  <a:pt x="164" y="46"/>
                </a:lnTo>
                <a:lnTo>
                  <a:pt x="166" y="46"/>
                </a:lnTo>
                <a:lnTo>
                  <a:pt x="168" y="46"/>
                </a:lnTo>
                <a:lnTo>
                  <a:pt x="170" y="48"/>
                </a:lnTo>
                <a:lnTo>
                  <a:pt x="172" y="48"/>
                </a:lnTo>
                <a:lnTo>
                  <a:pt x="170" y="48"/>
                </a:lnTo>
                <a:lnTo>
                  <a:pt x="172" y="46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6" y="46"/>
                </a:lnTo>
                <a:lnTo>
                  <a:pt x="174" y="46"/>
                </a:lnTo>
                <a:lnTo>
                  <a:pt x="172" y="44"/>
                </a:lnTo>
                <a:lnTo>
                  <a:pt x="170" y="46"/>
                </a:lnTo>
                <a:lnTo>
                  <a:pt x="168" y="46"/>
                </a:lnTo>
                <a:lnTo>
                  <a:pt x="166" y="46"/>
                </a:lnTo>
                <a:lnTo>
                  <a:pt x="164" y="46"/>
                </a:lnTo>
                <a:lnTo>
                  <a:pt x="162" y="46"/>
                </a:lnTo>
                <a:lnTo>
                  <a:pt x="160" y="44"/>
                </a:lnTo>
                <a:lnTo>
                  <a:pt x="162" y="44"/>
                </a:lnTo>
                <a:lnTo>
                  <a:pt x="162" y="42"/>
                </a:lnTo>
                <a:lnTo>
                  <a:pt x="164" y="42"/>
                </a:lnTo>
                <a:lnTo>
                  <a:pt x="166" y="42"/>
                </a:lnTo>
                <a:lnTo>
                  <a:pt x="166" y="40"/>
                </a:lnTo>
                <a:lnTo>
                  <a:pt x="168" y="40"/>
                </a:lnTo>
                <a:lnTo>
                  <a:pt x="170" y="40"/>
                </a:lnTo>
                <a:lnTo>
                  <a:pt x="172" y="40"/>
                </a:lnTo>
                <a:lnTo>
                  <a:pt x="174" y="42"/>
                </a:lnTo>
                <a:lnTo>
                  <a:pt x="172" y="40"/>
                </a:lnTo>
                <a:lnTo>
                  <a:pt x="170" y="40"/>
                </a:lnTo>
                <a:lnTo>
                  <a:pt x="172" y="40"/>
                </a:lnTo>
                <a:lnTo>
                  <a:pt x="176" y="40"/>
                </a:lnTo>
                <a:lnTo>
                  <a:pt x="174" y="40"/>
                </a:lnTo>
                <a:lnTo>
                  <a:pt x="176" y="38"/>
                </a:lnTo>
                <a:lnTo>
                  <a:pt x="174" y="38"/>
                </a:lnTo>
                <a:lnTo>
                  <a:pt x="174" y="36"/>
                </a:lnTo>
                <a:lnTo>
                  <a:pt x="176" y="34"/>
                </a:lnTo>
                <a:lnTo>
                  <a:pt x="178" y="34"/>
                </a:lnTo>
                <a:lnTo>
                  <a:pt x="180" y="34"/>
                </a:lnTo>
                <a:lnTo>
                  <a:pt x="180" y="32"/>
                </a:lnTo>
                <a:lnTo>
                  <a:pt x="180" y="30"/>
                </a:lnTo>
                <a:lnTo>
                  <a:pt x="182" y="28"/>
                </a:lnTo>
                <a:lnTo>
                  <a:pt x="184" y="28"/>
                </a:lnTo>
                <a:lnTo>
                  <a:pt x="186" y="30"/>
                </a:lnTo>
                <a:lnTo>
                  <a:pt x="186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0" y="30"/>
                </a:lnTo>
                <a:lnTo>
                  <a:pt x="186" y="28"/>
                </a:lnTo>
                <a:lnTo>
                  <a:pt x="186" y="26"/>
                </a:lnTo>
                <a:lnTo>
                  <a:pt x="188" y="26"/>
                </a:lnTo>
                <a:lnTo>
                  <a:pt x="190" y="26"/>
                </a:lnTo>
                <a:lnTo>
                  <a:pt x="192" y="28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196" y="32"/>
                </a:lnTo>
                <a:lnTo>
                  <a:pt x="198" y="30"/>
                </a:lnTo>
                <a:lnTo>
                  <a:pt x="196" y="30"/>
                </a:lnTo>
                <a:lnTo>
                  <a:pt x="194" y="30"/>
                </a:lnTo>
                <a:lnTo>
                  <a:pt x="192" y="28"/>
                </a:lnTo>
                <a:lnTo>
                  <a:pt x="194" y="26"/>
                </a:lnTo>
                <a:lnTo>
                  <a:pt x="196" y="26"/>
                </a:lnTo>
                <a:lnTo>
                  <a:pt x="194" y="26"/>
                </a:lnTo>
                <a:lnTo>
                  <a:pt x="192" y="26"/>
                </a:lnTo>
                <a:lnTo>
                  <a:pt x="192" y="24"/>
                </a:lnTo>
                <a:lnTo>
                  <a:pt x="194" y="22"/>
                </a:lnTo>
                <a:lnTo>
                  <a:pt x="196" y="22"/>
                </a:lnTo>
                <a:lnTo>
                  <a:pt x="198" y="22"/>
                </a:lnTo>
                <a:lnTo>
                  <a:pt x="200" y="22"/>
                </a:lnTo>
                <a:lnTo>
                  <a:pt x="202" y="22"/>
                </a:lnTo>
                <a:lnTo>
                  <a:pt x="202" y="24"/>
                </a:lnTo>
                <a:lnTo>
                  <a:pt x="202" y="26"/>
                </a:lnTo>
                <a:lnTo>
                  <a:pt x="200" y="28"/>
                </a:lnTo>
                <a:lnTo>
                  <a:pt x="202" y="26"/>
                </a:lnTo>
                <a:lnTo>
                  <a:pt x="204" y="26"/>
                </a:lnTo>
                <a:lnTo>
                  <a:pt x="206" y="26"/>
                </a:lnTo>
                <a:lnTo>
                  <a:pt x="204" y="24"/>
                </a:lnTo>
                <a:lnTo>
                  <a:pt x="204" y="22"/>
                </a:lnTo>
                <a:lnTo>
                  <a:pt x="206" y="22"/>
                </a:lnTo>
                <a:lnTo>
                  <a:pt x="206" y="20"/>
                </a:lnTo>
                <a:lnTo>
                  <a:pt x="208" y="20"/>
                </a:lnTo>
                <a:lnTo>
                  <a:pt x="208" y="18"/>
                </a:lnTo>
                <a:lnTo>
                  <a:pt x="210" y="20"/>
                </a:lnTo>
                <a:lnTo>
                  <a:pt x="210" y="22"/>
                </a:lnTo>
                <a:lnTo>
                  <a:pt x="210" y="24"/>
                </a:lnTo>
                <a:lnTo>
                  <a:pt x="210" y="26"/>
                </a:lnTo>
                <a:lnTo>
                  <a:pt x="210" y="28"/>
                </a:lnTo>
                <a:lnTo>
                  <a:pt x="208" y="28"/>
                </a:lnTo>
                <a:lnTo>
                  <a:pt x="206" y="30"/>
                </a:lnTo>
                <a:lnTo>
                  <a:pt x="208" y="30"/>
                </a:lnTo>
                <a:lnTo>
                  <a:pt x="210" y="28"/>
                </a:lnTo>
                <a:lnTo>
                  <a:pt x="212" y="26"/>
                </a:lnTo>
                <a:lnTo>
                  <a:pt x="214" y="26"/>
                </a:lnTo>
                <a:lnTo>
                  <a:pt x="216" y="28"/>
                </a:lnTo>
                <a:lnTo>
                  <a:pt x="214" y="26"/>
                </a:lnTo>
                <a:lnTo>
                  <a:pt x="212" y="24"/>
                </a:lnTo>
                <a:lnTo>
                  <a:pt x="214" y="22"/>
                </a:lnTo>
                <a:lnTo>
                  <a:pt x="216" y="20"/>
                </a:lnTo>
                <a:lnTo>
                  <a:pt x="218" y="20"/>
                </a:lnTo>
                <a:lnTo>
                  <a:pt x="216" y="20"/>
                </a:lnTo>
                <a:lnTo>
                  <a:pt x="218" y="22"/>
                </a:lnTo>
                <a:lnTo>
                  <a:pt x="220" y="20"/>
                </a:lnTo>
                <a:lnTo>
                  <a:pt x="222" y="22"/>
                </a:lnTo>
                <a:lnTo>
                  <a:pt x="220" y="20"/>
                </a:lnTo>
                <a:lnTo>
                  <a:pt x="222" y="18"/>
                </a:lnTo>
                <a:lnTo>
                  <a:pt x="224" y="18"/>
                </a:lnTo>
                <a:lnTo>
                  <a:pt x="226" y="20"/>
                </a:lnTo>
                <a:lnTo>
                  <a:pt x="228" y="20"/>
                </a:lnTo>
                <a:lnTo>
                  <a:pt x="230" y="22"/>
                </a:lnTo>
                <a:lnTo>
                  <a:pt x="232" y="22"/>
                </a:lnTo>
                <a:lnTo>
                  <a:pt x="234" y="22"/>
                </a:lnTo>
                <a:lnTo>
                  <a:pt x="232" y="22"/>
                </a:lnTo>
                <a:lnTo>
                  <a:pt x="230" y="22"/>
                </a:lnTo>
                <a:lnTo>
                  <a:pt x="232" y="20"/>
                </a:lnTo>
                <a:lnTo>
                  <a:pt x="230" y="20"/>
                </a:lnTo>
                <a:lnTo>
                  <a:pt x="230" y="18"/>
                </a:lnTo>
                <a:lnTo>
                  <a:pt x="232" y="20"/>
                </a:lnTo>
                <a:lnTo>
                  <a:pt x="232" y="18"/>
                </a:lnTo>
                <a:lnTo>
                  <a:pt x="230" y="18"/>
                </a:lnTo>
                <a:lnTo>
                  <a:pt x="232" y="16"/>
                </a:lnTo>
                <a:lnTo>
                  <a:pt x="230" y="16"/>
                </a:lnTo>
                <a:lnTo>
                  <a:pt x="228" y="18"/>
                </a:lnTo>
                <a:lnTo>
                  <a:pt x="226" y="16"/>
                </a:lnTo>
                <a:lnTo>
                  <a:pt x="224" y="16"/>
                </a:lnTo>
                <a:lnTo>
                  <a:pt x="222" y="16"/>
                </a:lnTo>
                <a:lnTo>
                  <a:pt x="220" y="14"/>
                </a:lnTo>
                <a:lnTo>
                  <a:pt x="222" y="14"/>
                </a:lnTo>
                <a:lnTo>
                  <a:pt x="224" y="14"/>
                </a:lnTo>
                <a:lnTo>
                  <a:pt x="224" y="12"/>
                </a:lnTo>
                <a:lnTo>
                  <a:pt x="226" y="14"/>
                </a:lnTo>
                <a:lnTo>
                  <a:pt x="228" y="16"/>
                </a:lnTo>
                <a:lnTo>
                  <a:pt x="228" y="14"/>
                </a:lnTo>
                <a:lnTo>
                  <a:pt x="230" y="12"/>
                </a:lnTo>
                <a:lnTo>
                  <a:pt x="232" y="14"/>
                </a:lnTo>
                <a:lnTo>
                  <a:pt x="234" y="14"/>
                </a:lnTo>
                <a:lnTo>
                  <a:pt x="234" y="16"/>
                </a:lnTo>
                <a:lnTo>
                  <a:pt x="236" y="16"/>
                </a:lnTo>
                <a:lnTo>
                  <a:pt x="238" y="16"/>
                </a:lnTo>
                <a:lnTo>
                  <a:pt x="236" y="16"/>
                </a:lnTo>
                <a:lnTo>
                  <a:pt x="236" y="14"/>
                </a:lnTo>
                <a:lnTo>
                  <a:pt x="238" y="14"/>
                </a:lnTo>
                <a:lnTo>
                  <a:pt x="240" y="14"/>
                </a:lnTo>
                <a:lnTo>
                  <a:pt x="242" y="14"/>
                </a:lnTo>
                <a:lnTo>
                  <a:pt x="242" y="16"/>
                </a:lnTo>
                <a:lnTo>
                  <a:pt x="240" y="16"/>
                </a:lnTo>
                <a:lnTo>
                  <a:pt x="238" y="16"/>
                </a:lnTo>
                <a:lnTo>
                  <a:pt x="236" y="18"/>
                </a:lnTo>
                <a:lnTo>
                  <a:pt x="238" y="18"/>
                </a:lnTo>
                <a:lnTo>
                  <a:pt x="240" y="16"/>
                </a:lnTo>
                <a:lnTo>
                  <a:pt x="242" y="16"/>
                </a:lnTo>
                <a:lnTo>
                  <a:pt x="244" y="16"/>
                </a:lnTo>
                <a:lnTo>
                  <a:pt x="244" y="18"/>
                </a:lnTo>
                <a:lnTo>
                  <a:pt x="246" y="18"/>
                </a:lnTo>
                <a:lnTo>
                  <a:pt x="246" y="20"/>
                </a:lnTo>
                <a:lnTo>
                  <a:pt x="248" y="18"/>
                </a:lnTo>
                <a:lnTo>
                  <a:pt x="250" y="18"/>
                </a:lnTo>
                <a:lnTo>
                  <a:pt x="252" y="18"/>
                </a:lnTo>
                <a:lnTo>
                  <a:pt x="250" y="18"/>
                </a:lnTo>
                <a:lnTo>
                  <a:pt x="248" y="16"/>
                </a:lnTo>
                <a:lnTo>
                  <a:pt x="250" y="16"/>
                </a:lnTo>
                <a:lnTo>
                  <a:pt x="246" y="14"/>
                </a:lnTo>
                <a:lnTo>
                  <a:pt x="248" y="14"/>
                </a:lnTo>
                <a:lnTo>
                  <a:pt x="250" y="14"/>
                </a:lnTo>
                <a:lnTo>
                  <a:pt x="248" y="14"/>
                </a:lnTo>
                <a:lnTo>
                  <a:pt x="250" y="14"/>
                </a:lnTo>
                <a:lnTo>
                  <a:pt x="252" y="12"/>
                </a:lnTo>
                <a:lnTo>
                  <a:pt x="252" y="10"/>
                </a:lnTo>
                <a:lnTo>
                  <a:pt x="254" y="10"/>
                </a:lnTo>
                <a:lnTo>
                  <a:pt x="256" y="10"/>
                </a:lnTo>
                <a:lnTo>
                  <a:pt x="258" y="10"/>
                </a:lnTo>
                <a:lnTo>
                  <a:pt x="260" y="10"/>
                </a:lnTo>
                <a:lnTo>
                  <a:pt x="260" y="8"/>
                </a:lnTo>
                <a:lnTo>
                  <a:pt x="260" y="6"/>
                </a:lnTo>
                <a:lnTo>
                  <a:pt x="262" y="6"/>
                </a:lnTo>
                <a:lnTo>
                  <a:pt x="264" y="6"/>
                </a:lnTo>
                <a:lnTo>
                  <a:pt x="262" y="6"/>
                </a:lnTo>
                <a:lnTo>
                  <a:pt x="260" y="4"/>
                </a:lnTo>
                <a:lnTo>
                  <a:pt x="262" y="4"/>
                </a:lnTo>
                <a:lnTo>
                  <a:pt x="264" y="4"/>
                </a:lnTo>
                <a:lnTo>
                  <a:pt x="264" y="2"/>
                </a:lnTo>
                <a:lnTo>
                  <a:pt x="266" y="2"/>
                </a:lnTo>
                <a:lnTo>
                  <a:pt x="268" y="2"/>
                </a:lnTo>
                <a:lnTo>
                  <a:pt x="270" y="2"/>
                </a:lnTo>
                <a:lnTo>
                  <a:pt x="272" y="4"/>
                </a:lnTo>
                <a:lnTo>
                  <a:pt x="274" y="4"/>
                </a:lnTo>
                <a:lnTo>
                  <a:pt x="274" y="2"/>
                </a:lnTo>
                <a:lnTo>
                  <a:pt x="276" y="2"/>
                </a:lnTo>
                <a:lnTo>
                  <a:pt x="278" y="4"/>
                </a:lnTo>
                <a:lnTo>
                  <a:pt x="280" y="2"/>
                </a:lnTo>
                <a:lnTo>
                  <a:pt x="280" y="4"/>
                </a:lnTo>
                <a:lnTo>
                  <a:pt x="278" y="6"/>
                </a:lnTo>
                <a:lnTo>
                  <a:pt x="276" y="6"/>
                </a:lnTo>
                <a:lnTo>
                  <a:pt x="274" y="8"/>
                </a:lnTo>
                <a:lnTo>
                  <a:pt x="272" y="8"/>
                </a:lnTo>
                <a:lnTo>
                  <a:pt x="270" y="10"/>
                </a:lnTo>
                <a:lnTo>
                  <a:pt x="272" y="10"/>
                </a:lnTo>
                <a:lnTo>
                  <a:pt x="274" y="12"/>
                </a:lnTo>
                <a:lnTo>
                  <a:pt x="272" y="12"/>
                </a:lnTo>
                <a:lnTo>
                  <a:pt x="272" y="14"/>
                </a:lnTo>
                <a:lnTo>
                  <a:pt x="270" y="14"/>
                </a:lnTo>
                <a:lnTo>
                  <a:pt x="270" y="16"/>
                </a:lnTo>
                <a:lnTo>
                  <a:pt x="272" y="16"/>
                </a:lnTo>
                <a:lnTo>
                  <a:pt x="274" y="16"/>
                </a:lnTo>
                <a:lnTo>
                  <a:pt x="274" y="14"/>
                </a:lnTo>
                <a:lnTo>
                  <a:pt x="276" y="14"/>
                </a:lnTo>
                <a:lnTo>
                  <a:pt x="276" y="12"/>
                </a:lnTo>
                <a:lnTo>
                  <a:pt x="278" y="10"/>
                </a:lnTo>
                <a:lnTo>
                  <a:pt x="280" y="10"/>
                </a:lnTo>
                <a:lnTo>
                  <a:pt x="282" y="8"/>
                </a:lnTo>
                <a:lnTo>
                  <a:pt x="282" y="6"/>
                </a:lnTo>
                <a:lnTo>
                  <a:pt x="284" y="4"/>
                </a:lnTo>
                <a:lnTo>
                  <a:pt x="286" y="4"/>
                </a:lnTo>
                <a:lnTo>
                  <a:pt x="288" y="2"/>
                </a:lnTo>
                <a:lnTo>
                  <a:pt x="290" y="2"/>
                </a:lnTo>
                <a:lnTo>
                  <a:pt x="290" y="4"/>
                </a:lnTo>
                <a:lnTo>
                  <a:pt x="292" y="6"/>
                </a:lnTo>
                <a:lnTo>
                  <a:pt x="290" y="6"/>
                </a:lnTo>
                <a:lnTo>
                  <a:pt x="288" y="6"/>
                </a:lnTo>
                <a:lnTo>
                  <a:pt x="290" y="6"/>
                </a:lnTo>
                <a:lnTo>
                  <a:pt x="290" y="8"/>
                </a:lnTo>
                <a:lnTo>
                  <a:pt x="290" y="10"/>
                </a:lnTo>
                <a:lnTo>
                  <a:pt x="290" y="12"/>
                </a:lnTo>
                <a:lnTo>
                  <a:pt x="292" y="12"/>
                </a:lnTo>
                <a:lnTo>
                  <a:pt x="292" y="10"/>
                </a:lnTo>
                <a:lnTo>
                  <a:pt x="294" y="10"/>
                </a:lnTo>
                <a:lnTo>
                  <a:pt x="296" y="10"/>
                </a:lnTo>
                <a:lnTo>
                  <a:pt x="296" y="8"/>
                </a:lnTo>
                <a:lnTo>
                  <a:pt x="298" y="8"/>
                </a:lnTo>
                <a:lnTo>
                  <a:pt x="296" y="6"/>
                </a:lnTo>
                <a:lnTo>
                  <a:pt x="298" y="6"/>
                </a:lnTo>
                <a:lnTo>
                  <a:pt x="300" y="4"/>
                </a:lnTo>
                <a:lnTo>
                  <a:pt x="302" y="4"/>
                </a:lnTo>
                <a:lnTo>
                  <a:pt x="300" y="4"/>
                </a:lnTo>
                <a:lnTo>
                  <a:pt x="298" y="2"/>
                </a:lnTo>
                <a:lnTo>
                  <a:pt x="296" y="2"/>
                </a:lnTo>
                <a:lnTo>
                  <a:pt x="298" y="2"/>
                </a:lnTo>
                <a:lnTo>
                  <a:pt x="300" y="0"/>
                </a:lnTo>
                <a:lnTo>
                  <a:pt x="302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10" y="0"/>
                </a:lnTo>
                <a:lnTo>
                  <a:pt x="310" y="2"/>
                </a:lnTo>
                <a:lnTo>
                  <a:pt x="312" y="2"/>
                </a:lnTo>
                <a:lnTo>
                  <a:pt x="314" y="2"/>
                </a:lnTo>
                <a:lnTo>
                  <a:pt x="312" y="4"/>
                </a:lnTo>
                <a:lnTo>
                  <a:pt x="310" y="4"/>
                </a:lnTo>
                <a:lnTo>
                  <a:pt x="308" y="4"/>
                </a:lnTo>
                <a:lnTo>
                  <a:pt x="306" y="4"/>
                </a:lnTo>
                <a:lnTo>
                  <a:pt x="308" y="4"/>
                </a:lnTo>
                <a:lnTo>
                  <a:pt x="310" y="6"/>
                </a:lnTo>
                <a:lnTo>
                  <a:pt x="308" y="6"/>
                </a:lnTo>
                <a:lnTo>
                  <a:pt x="306" y="8"/>
                </a:lnTo>
                <a:lnTo>
                  <a:pt x="304" y="8"/>
                </a:lnTo>
                <a:lnTo>
                  <a:pt x="306" y="8"/>
                </a:lnTo>
                <a:lnTo>
                  <a:pt x="308" y="8"/>
                </a:lnTo>
                <a:lnTo>
                  <a:pt x="310" y="6"/>
                </a:lnTo>
                <a:lnTo>
                  <a:pt x="312" y="8"/>
                </a:lnTo>
                <a:lnTo>
                  <a:pt x="310" y="8"/>
                </a:lnTo>
                <a:lnTo>
                  <a:pt x="308" y="10"/>
                </a:lnTo>
                <a:lnTo>
                  <a:pt x="306" y="10"/>
                </a:lnTo>
                <a:lnTo>
                  <a:pt x="308" y="10"/>
                </a:lnTo>
                <a:lnTo>
                  <a:pt x="310" y="10"/>
                </a:lnTo>
                <a:lnTo>
                  <a:pt x="312" y="10"/>
                </a:lnTo>
                <a:lnTo>
                  <a:pt x="314" y="10"/>
                </a:lnTo>
                <a:lnTo>
                  <a:pt x="312" y="12"/>
                </a:lnTo>
                <a:lnTo>
                  <a:pt x="312" y="14"/>
                </a:lnTo>
                <a:lnTo>
                  <a:pt x="312" y="12"/>
                </a:lnTo>
                <a:lnTo>
                  <a:pt x="314" y="10"/>
                </a:lnTo>
                <a:lnTo>
                  <a:pt x="316" y="10"/>
                </a:lnTo>
                <a:lnTo>
                  <a:pt x="314" y="10"/>
                </a:lnTo>
                <a:lnTo>
                  <a:pt x="316" y="8"/>
                </a:lnTo>
                <a:lnTo>
                  <a:pt x="316" y="6"/>
                </a:lnTo>
                <a:lnTo>
                  <a:pt x="318" y="4"/>
                </a:lnTo>
                <a:lnTo>
                  <a:pt x="320" y="4"/>
                </a:lnTo>
                <a:lnTo>
                  <a:pt x="322" y="4"/>
                </a:lnTo>
                <a:lnTo>
                  <a:pt x="324" y="4"/>
                </a:lnTo>
                <a:lnTo>
                  <a:pt x="326" y="6"/>
                </a:lnTo>
                <a:lnTo>
                  <a:pt x="328" y="6"/>
                </a:lnTo>
                <a:lnTo>
                  <a:pt x="332" y="6"/>
                </a:lnTo>
                <a:lnTo>
                  <a:pt x="332" y="8"/>
                </a:lnTo>
                <a:lnTo>
                  <a:pt x="334" y="6"/>
                </a:lnTo>
                <a:lnTo>
                  <a:pt x="336" y="8"/>
                </a:lnTo>
                <a:lnTo>
                  <a:pt x="338" y="8"/>
                </a:lnTo>
                <a:lnTo>
                  <a:pt x="336" y="10"/>
                </a:lnTo>
                <a:lnTo>
                  <a:pt x="338" y="10"/>
                </a:lnTo>
                <a:lnTo>
                  <a:pt x="340" y="8"/>
                </a:lnTo>
                <a:lnTo>
                  <a:pt x="342" y="8"/>
                </a:lnTo>
                <a:lnTo>
                  <a:pt x="344" y="10"/>
                </a:lnTo>
                <a:lnTo>
                  <a:pt x="346" y="10"/>
                </a:lnTo>
                <a:lnTo>
                  <a:pt x="348" y="10"/>
                </a:lnTo>
                <a:lnTo>
                  <a:pt x="350" y="12"/>
                </a:lnTo>
                <a:lnTo>
                  <a:pt x="348" y="14"/>
                </a:lnTo>
                <a:lnTo>
                  <a:pt x="346" y="14"/>
                </a:lnTo>
                <a:lnTo>
                  <a:pt x="344" y="14"/>
                </a:lnTo>
                <a:lnTo>
                  <a:pt x="342" y="14"/>
                </a:lnTo>
                <a:lnTo>
                  <a:pt x="340" y="16"/>
                </a:lnTo>
                <a:lnTo>
                  <a:pt x="338" y="18"/>
                </a:lnTo>
                <a:lnTo>
                  <a:pt x="336" y="18"/>
                </a:lnTo>
                <a:lnTo>
                  <a:pt x="332" y="16"/>
                </a:lnTo>
                <a:lnTo>
                  <a:pt x="330" y="16"/>
                </a:lnTo>
                <a:lnTo>
                  <a:pt x="328" y="16"/>
                </a:lnTo>
                <a:lnTo>
                  <a:pt x="326" y="16"/>
                </a:lnTo>
                <a:lnTo>
                  <a:pt x="324" y="16"/>
                </a:lnTo>
                <a:lnTo>
                  <a:pt x="322" y="16"/>
                </a:lnTo>
                <a:lnTo>
                  <a:pt x="320" y="16"/>
                </a:lnTo>
                <a:lnTo>
                  <a:pt x="322" y="18"/>
                </a:lnTo>
                <a:lnTo>
                  <a:pt x="324" y="18"/>
                </a:lnTo>
                <a:lnTo>
                  <a:pt x="326" y="18"/>
                </a:lnTo>
                <a:lnTo>
                  <a:pt x="328" y="18"/>
                </a:lnTo>
                <a:lnTo>
                  <a:pt x="330" y="18"/>
                </a:lnTo>
                <a:lnTo>
                  <a:pt x="332" y="18"/>
                </a:lnTo>
                <a:lnTo>
                  <a:pt x="330" y="20"/>
                </a:lnTo>
                <a:lnTo>
                  <a:pt x="332" y="20"/>
                </a:lnTo>
                <a:lnTo>
                  <a:pt x="334" y="20"/>
                </a:lnTo>
                <a:lnTo>
                  <a:pt x="334" y="22"/>
                </a:lnTo>
                <a:lnTo>
                  <a:pt x="332" y="24"/>
                </a:lnTo>
                <a:lnTo>
                  <a:pt x="334" y="22"/>
                </a:lnTo>
                <a:lnTo>
                  <a:pt x="336" y="22"/>
                </a:lnTo>
                <a:lnTo>
                  <a:pt x="338" y="24"/>
                </a:lnTo>
                <a:lnTo>
                  <a:pt x="340" y="24"/>
                </a:lnTo>
                <a:lnTo>
                  <a:pt x="340" y="22"/>
                </a:lnTo>
                <a:lnTo>
                  <a:pt x="340" y="20"/>
                </a:lnTo>
                <a:lnTo>
                  <a:pt x="340" y="22"/>
                </a:lnTo>
                <a:lnTo>
                  <a:pt x="342" y="22"/>
                </a:lnTo>
                <a:lnTo>
                  <a:pt x="344" y="24"/>
                </a:lnTo>
                <a:lnTo>
                  <a:pt x="344" y="22"/>
                </a:lnTo>
                <a:lnTo>
                  <a:pt x="346" y="22"/>
                </a:lnTo>
                <a:lnTo>
                  <a:pt x="348" y="22"/>
                </a:lnTo>
                <a:lnTo>
                  <a:pt x="350" y="24"/>
                </a:lnTo>
                <a:lnTo>
                  <a:pt x="350" y="26"/>
                </a:lnTo>
                <a:lnTo>
                  <a:pt x="348" y="26"/>
                </a:lnTo>
                <a:lnTo>
                  <a:pt x="346" y="26"/>
                </a:lnTo>
                <a:lnTo>
                  <a:pt x="344" y="26"/>
                </a:lnTo>
                <a:lnTo>
                  <a:pt x="342" y="26"/>
                </a:lnTo>
                <a:lnTo>
                  <a:pt x="342" y="24"/>
                </a:lnTo>
                <a:lnTo>
                  <a:pt x="340" y="24"/>
                </a:lnTo>
                <a:lnTo>
                  <a:pt x="340" y="26"/>
                </a:lnTo>
                <a:lnTo>
                  <a:pt x="338" y="28"/>
                </a:lnTo>
                <a:lnTo>
                  <a:pt x="336" y="30"/>
                </a:lnTo>
                <a:lnTo>
                  <a:pt x="334" y="30"/>
                </a:lnTo>
                <a:lnTo>
                  <a:pt x="332" y="30"/>
                </a:lnTo>
                <a:lnTo>
                  <a:pt x="330" y="30"/>
                </a:lnTo>
                <a:lnTo>
                  <a:pt x="330" y="32"/>
                </a:lnTo>
                <a:lnTo>
                  <a:pt x="330" y="34"/>
                </a:lnTo>
                <a:lnTo>
                  <a:pt x="328" y="36"/>
                </a:lnTo>
                <a:lnTo>
                  <a:pt x="326" y="36"/>
                </a:lnTo>
                <a:lnTo>
                  <a:pt x="324" y="34"/>
                </a:lnTo>
                <a:lnTo>
                  <a:pt x="324" y="32"/>
                </a:lnTo>
                <a:lnTo>
                  <a:pt x="326" y="30"/>
                </a:lnTo>
                <a:lnTo>
                  <a:pt x="328" y="28"/>
                </a:lnTo>
                <a:lnTo>
                  <a:pt x="328" y="26"/>
                </a:lnTo>
                <a:lnTo>
                  <a:pt x="326" y="24"/>
                </a:lnTo>
                <a:lnTo>
                  <a:pt x="322" y="24"/>
                </a:lnTo>
                <a:lnTo>
                  <a:pt x="320" y="22"/>
                </a:lnTo>
                <a:lnTo>
                  <a:pt x="316" y="20"/>
                </a:lnTo>
                <a:lnTo>
                  <a:pt x="312" y="20"/>
                </a:lnTo>
                <a:lnTo>
                  <a:pt x="310" y="18"/>
                </a:lnTo>
                <a:lnTo>
                  <a:pt x="308" y="16"/>
                </a:lnTo>
                <a:lnTo>
                  <a:pt x="306" y="18"/>
                </a:lnTo>
                <a:lnTo>
                  <a:pt x="304" y="18"/>
                </a:lnTo>
                <a:lnTo>
                  <a:pt x="302" y="18"/>
                </a:lnTo>
                <a:lnTo>
                  <a:pt x="300" y="20"/>
                </a:lnTo>
                <a:lnTo>
                  <a:pt x="298" y="20"/>
                </a:lnTo>
                <a:lnTo>
                  <a:pt x="296" y="20"/>
                </a:lnTo>
                <a:lnTo>
                  <a:pt x="294" y="20"/>
                </a:lnTo>
                <a:lnTo>
                  <a:pt x="292" y="20"/>
                </a:lnTo>
                <a:lnTo>
                  <a:pt x="290" y="22"/>
                </a:lnTo>
                <a:lnTo>
                  <a:pt x="288" y="22"/>
                </a:lnTo>
                <a:lnTo>
                  <a:pt x="286" y="24"/>
                </a:lnTo>
                <a:lnTo>
                  <a:pt x="284" y="24"/>
                </a:lnTo>
                <a:lnTo>
                  <a:pt x="284" y="26"/>
                </a:lnTo>
                <a:lnTo>
                  <a:pt x="284" y="28"/>
                </a:lnTo>
                <a:lnTo>
                  <a:pt x="284" y="30"/>
                </a:lnTo>
                <a:lnTo>
                  <a:pt x="282" y="30"/>
                </a:lnTo>
                <a:lnTo>
                  <a:pt x="282" y="32"/>
                </a:lnTo>
                <a:lnTo>
                  <a:pt x="282" y="34"/>
                </a:lnTo>
                <a:lnTo>
                  <a:pt x="282" y="36"/>
                </a:lnTo>
                <a:lnTo>
                  <a:pt x="282" y="38"/>
                </a:lnTo>
                <a:lnTo>
                  <a:pt x="280" y="38"/>
                </a:lnTo>
                <a:lnTo>
                  <a:pt x="278" y="38"/>
                </a:lnTo>
                <a:lnTo>
                  <a:pt x="276" y="38"/>
                </a:lnTo>
                <a:lnTo>
                  <a:pt x="276" y="40"/>
                </a:lnTo>
                <a:lnTo>
                  <a:pt x="276" y="42"/>
                </a:lnTo>
                <a:lnTo>
                  <a:pt x="274" y="42"/>
                </a:lnTo>
                <a:lnTo>
                  <a:pt x="272" y="44"/>
                </a:lnTo>
                <a:lnTo>
                  <a:pt x="272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0"/>
                </a:lnTo>
                <a:lnTo>
                  <a:pt x="264" y="40"/>
                </a:lnTo>
                <a:lnTo>
                  <a:pt x="262" y="40"/>
                </a:lnTo>
                <a:lnTo>
                  <a:pt x="260" y="38"/>
                </a:lnTo>
                <a:lnTo>
                  <a:pt x="258" y="40"/>
                </a:lnTo>
                <a:lnTo>
                  <a:pt x="256" y="40"/>
                </a:lnTo>
                <a:lnTo>
                  <a:pt x="254" y="42"/>
                </a:lnTo>
                <a:lnTo>
                  <a:pt x="252" y="42"/>
                </a:lnTo>
                <a:lnTo>
                  <a:pt x="250" y="42"/>
                </a:lnTo>
                <a:lnTo>
                  <a:pt x="246" y="42"/>
                </a:lnTo>
                <a:lnTo>
                  <a:pt x="244" y="42"/>
                </a:lnTo>
                <a:lnTo>
                  <a:pt x="242" y="40"/>
                </a:lnTo>
                <a:lnTo>
                  <a:pt x="240" y="40"/>
                </a:lnTo>
                <a:lnTo>
                  <a:pt x="238" y="38"/>
                </a:lnTo>
                <a:lnTo>
                  <a:pt x="236" y="36"/>
                </a:lnTo>
                <a:lnTo>
                  <a:pt x="234" y="36"/>
                </a:lnTo>
                <a:lnTo>
                  <a:pt x="232" y="34"/>
                </a:lnTo>
                <a:lnTo>
                  <a:pt x="228" y="30"/>
                </a:lnTo>
                <a:lnTo>
                  <a:pt x="226" y="30"/>
                </a:lnTo>
                <a:lnTo>
                  <a:pt x="224" y="30"/>
                </a:lnTo>
                <a:lnTo>
                  <a:pt x="220" y="32"/>
                </a:lnTo>
                <a:lnTo>
                  <a:pt x="222" y="34"/>
                </a:lnTo>
                <a:lnTo>
                  <a:pt x="220" y="34"/>
                </a:lnTo>
                <a:lnTo>
                  <a:pt x="216" y="34"/>
                </a:lnTo>
                <a:lnTo>
                  <a:pt x="214" y="36"/>
                </a:lnTo>
                <a:lnTo>
                  <a:pt x="210" y="36"/>
                </a:lnTo>
                <a:lnTo>
                  <a:pt x="208" y="36"/>
                </a:lnTo>
                <a:lnTo>
                  <a:pt x="210" y="38"/>
                </a:lnTo>
                <a:lnTo>
                  <a:pt x="212" y="40"/>
                </a:lnTo>
                <a:lnTo>
                  <a:pt x="210" y="42"/>
                </a:lnTo>
                <a:lnTo>
                  <a:pt x="206" y="44"/>
                </a:lnTo>
                <a:lnTo>
                  <a:pt x="208" y="44"/>
                </a:lnTo>
                <a:lnTo>
                  <a:pt x="210" y="44"/>
                </a:lnTo>
                <a:lnTo>
                  <a:pt x="208" y="46"/>
                </a:lnTo>
                <a:lnTo>
                  <a:pt x="206" y="48"/>
                </a:lnTo>
                <a:lnTo>
                  <a:pt x="200" y="46"/>
                </a:lnTo>
                <a:lnTo>
                  <a:pt x="194" y="44"/>
                </a:lnTo>
                <a:lnTo>
                  <a:pt x="190" y="44"/>
                </a:lnTo>
                <a:lnTo>
                  <a:pt x="186" y="44"/>
                </a:lnTo>
                <a:lnTo>
                  <a:pt x="182" y="44"/>
                </a:lnTo>
                <a:lnTo>
                  <a:pt x="182" y="46"/>
                </a:lnTo>
                <a:lnTo>
                  <a:pt x="184" y="50"/>
                </a:lnTo>
                <a:lnTo>
                  <a:pt x="180" y="54"/>
                </a:lnTo>
                <a:lnTo>
                  <a:pt x="178" y="54"/>
                </a:lnTo>
                <a:lnTo>
                  <a:pt x="176" y="52"/>
                </a:lnTo>
                <a:lnTo>
                  <a:pt x="174" y="52"/>
                </a:lnTo>
                <a:lnTo>
                  <a:pt x="170" y="52"/>
                </a:lnTo>
                <a:lnTo>
                  <a:pt x="168" y="54"/>
                </a:lnTo>
                <a:lnTo>
                  <a:pt x="164" y="56"/>
                </a:lnTo>
                <a:lnTo>
                  <a:pt x="162" y="58"/>
                </a:lnTo>
                <a:lnTo>
                  <a:pt x="162" y="59"/>
                </a:lnTo>
                <a:lnTo>
                  <a:pt x="160" y="61"/>
                </a:lnTo>
                <a:lnTo>
                  <a:pt x="156" y="63"/>
                </a:lnTo>
                <a:lnTo>
                  <a:pt x="158" y="65"/>
                </a:lnTo>
                <a:lnTo>
                  <a:pt x="160" y="67"/>
                </a:lnTo>
                <a:lnTo>
                  <a:pt x="160" y="69"/>
                </a:lnTo>
                <a:lnTo>
                  <a:pt x="158" y="71"/>
                </a:lnTo>
                <a:lnTo>
                  <a:pt x="156" y="71"/>
                </a:lnTo>
                <a:lnTo>
                  <a:pt x="154" y="75"/>
                </a:lnTo>
                <a:lnTo>
                  <a:pt x="152" y="75"/>
                </a:lnTo>
                <a:lnTo>
                  <a:pt x="150" y="77"/>
                </a:lnTo>
                <a:lnTo>
                  <a:pt x="148" y="79"/>
                </a:lnTo>
                <a:lnTo>
                  <a:pt x="148" y="81"/>
                </a:lnTo>
                <a:lnTo>
                  <a:pt x="148" y="83"/>
                </a:lnTo>
                <a:lnTo>
                  <a:pt x="146" y="85"/>
                </a:lnTo>
                <a:lnTo>
                  <a:pt x="142" y="85"/>
                </a:lnTo>
                <a:lnTo>
                  <a:pt x="138" y="85"/>
                </a:lnTo>
                <a:lnTo>
                  <a:pt x="136" y="85"/>
                </a:lnTo>
                <a:lnTo>
                  <a:pt x="136" y="87"/>
                </a:lnTo>
                <a:lnTo>
                  <a:pt x="136" y="89"/>
                </a:lnTo>
                <a:lnTo>
                  <a:pt x="138" y="91"/>
                </a:lnTo>
                <a:lnTo>
                  <a:pt x="136" y="95"/>
                </a:lnTo>
                <a:lnTo>
                  <a:pt x="136" y="97"/>
                </a:lnTo>
                <a:lnTo>
                  <a:pt x="136" y="101"/>
                </a:lnTo>
                <a:lnTo>
                  <a:pt x="134" y="101"/>
                </a:lnTo>
                <a:lnTo>
                  <a:pt x="134" y="105"/>
                </a:lnTo>
                <a:lnTo>
                  <a:pt x="132" y="105"/>
                </a:lnTo>
                <a:lnTo>
                  <a:pt x="130" y="109"/>
                </a:lnTo>
                <a:lnTo>
                  <a:pt x="126" y="111"/>
                </a:lnTo>
                <a:lnTo>
                  <a:pt x="124" y="113"/>
                </a:lnTo>
                <a:lnTo>
                  <a:pt x="126" y="115"/>
                </a:lnTo>
                <a:lnTo>
                  <a:pt x="128" y="115"/>
                </a:lnTo>
                <a:lnTo>
                  <a:pt x="130" y="117"/>
                </a:lnTo>
                <a:lnTo>
                  <a:pt x="132" y="121"/>
                </a:lnTo>
                <a:lnTo>
                  <a:pt x="130" y="123"/>
                </a:lnTo>
                <a:lnTo>
                  <a:pt x="124" y="123"/>
                </a:lnTo>
                <a:lnTo>
                  <a:pt x="122" y="123"/>
                </a:lnTo>
                <a:lnTo>
                  <a:pt x="118" y="123"/>
                </a:lnTo>
                <a:lnTo>
                  <a:pt x="116" y="123"/>
                </a:lnTo>
                <a:lnTo>
                  <a:pt x="114" y="123"/>
                </a:lnTo>
                <a:lnTo>
                  <a:pt x="112" y="125"/>
                </a:lnTo>
                <a:lnTo>
                  <a:pt x="110" y="127"/>
                </a:lnTo>
                <a:lnTo>
                  <a:pt x="108" y="129"/>
                </a:lnTo>
                <a:lnTo>
                  <a:pt x="106" y="129"/>
                </a:lnTo>
                <a:lnTo>
                  <a:pt x="106" y="131"/>
                </a:lnTo>
                <a:lnTo>
                  <a:pt x="104" y="133"/>
                </a:lnTo>
                <a:lnTo>
                  <a:pt x="102" y="137"/>
                </a:lnTo>
                <a:lnTo>
                  <a:pt x="102" y="139"/>
                </a:lnTo>
                <a:lnTo>
                  <a:pt x="104" y="141"/>
                </a:lnTo>
                <a:lnTo>
                  <a:pt x="104" y="143"/>
                </a:lnTo>
                <a:lnTo>
                  <a:pt x="102" y="145"/>
                </a:lnTo>
                <a:lnTo>
                  <a:pt x="104" y="147"/>
                </a:lnTo>
                <a:lnTo>
                  <a:pt x="104" y="151"/>
                </a:lnTo>
                <a:lnTo>
                  <a:pt x="104" y="153"/>
                </a:lnTo>
                <a:lnTo>
                  <a:pt x="106" y="155"/>
                </a:lnTo>
                <a:lnTo>
                  <a:pt x="106" y="157"/>
                </a:lnTo>
                <a:lnTo>
                  <a:pt x="106" y="159"/>
                </a:lnTo>
                <a:lnTo>
                  <a:pt x="106" y="161"/>
                </a:lnTo>
                <a:lnTo>
                  <a:pt x="104" y="165"/>
                </a:lnTo>
                <a:lnTo>
                  <a:pt x="104" y="167"/>
                </a:lnTo>
                <a:lnTo>
                  <a:pt x="106" y="169"/>
                </a:lnTo>
                <a:lnTo>
                  <a:pt x="108" y="169"/>
                </a:lnTo>
                <a:lnTo>
                  <a:pt x="110" y="171"/>
                </a:lnTo>
                <a:lnTo>
                  <a:pt x="112" y="171"/>
                </a:lnTo>
                <a:lnTo>
                  <a:pt x="114" y="173"/>
                </a:lnTo>
                <a:lnTo>
                  <a:pt x="114" y="175"/>
                </a:lnTo>
                <a:lnTo>
                  <a:pt x="114" y="177"/>
                </a:lnTo>
                <a:lnTo>
                  <a:pt x="112" y="179"/>
                </a:lnTo>
                <a:lnTo>
                  <a:pt x="110" y="179"/>
                </a:lnTo>
                <a:lnTo>
                  <a:pt x="108" y="179"/>
                </a:lnTo>
                <a:lnTo>
                  <a:pt x="106" y="181"/>
                </a:lnTo>
                <a:lnTo>
                  <a:pt x="106" y="183"/>
                </a:lnTo>
                <a:lnTo>
                  <a:pt x="106" y="185"/>
                </a:lnTo>
                <a:lnTo>
                  <a:pt x="108" y="185"/>
                </a:lnTo>
                <a:lnTo>
                  <a:pt x="110" y="187"/>
                </a:lnTo>
                <a:lnTo>
                  <a:pt x="110" y="189"/>
                </a:lnTo>
                <a:lnTo>
                  <a:pt x="110" y="191"/>
                </a:lnTo>
                <a:lnTo>
                  <a:pt x="110" y="193"/>
                </a:lnTo>
                <a:lnTo>
                  <a:pt x="110" y="195"/>
                </a:lnTo>
                <a:lnTo>
                  <a:pt x="110" y="197"/>
                </a:lnTo>
                <a:lnTo>
                  <a:pt x="108" y="199"/>
                </a:lnTo>
                <a:lnTo>
                  <a:pt x="106" y="201"/>
                </a:lnTo>
                <a:lnTo>
                  <a:pt x="104" y="201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0" y="205"/>
                </a:lnTo>
                <a:lnTo>
                  <a:pt x="98" y="207"/>
                </a:lnTo>
                <a:lnTo>
                  <a:pt x="98" y="209"/>
                </a:lnTo>
                <a:lnTo>
                  <a:pt x="100" y="211"/>
                </a:lnTo>
                <a:lnTo>
                  <a:pt x="100" y="213"/>
                </a:lnTo>
                <a:lnTo>
                  <a:pt x="100" y="215"/>
                </a:lnTo>
                <a:lnTo>
                  <a:pt x="98" y="215"/>
                </a:lnTo>
                <a:lnTo>
                  <a:pt x="98" y="217"/>
                </a:lnTo>
                <a:lnTo>
                  <a:pt x="98" y="219"/>
                </a:lnTo>
                <a:lnTo>
                  <a:pt x="98" y="221"/>
                </a:lnTo>
                <a:lnTo>
                  <a:pt x="96" y="221"/>
                </a:lnTo>
                <a:lnTo>
                  <a:pt x="94" y="219"/>
                </a:lnTo>
                <a:lnTo>
                  <a:pt x="94" y="217"/>
                </a:lnTo>
                <a:lnTo>
                  <a:pt x="92" y="217"/>
                </a:lnTo>
                <a:lnTo>
                  <a:pt x="90" y="215"/>
                </a:lnTo>
                <a:lnTo>
                  <a:pt x="88" y="215"/>
                </a:lnTo>
                <a:lnTo>
                  <a:pt x="86" y="215"/>
                </a:lnTo>
                <a:lnTo>
                  <a:pt x="84" y="215"/>
                </a:lnTo>
                <a:lnTo>
                  <a:pt x="84" y="213"/>
                </a:lnTo>
                <a:lnTo>
                  <a:pt x="82" y="211"/>
                </a:lnTo>
                <a:lnTo>
                  <a:pt x="84" y="209"/>
                </a:lnTo>
                <a:lnTo>
                  <a:pt x="82" y="209"/>
                </a:lnTo>
                <a:lnTo>
                  <a:pt x="82" y="207"/>
                </a:lnTo>
                <a:lnTo>
                  <a:pt x="82" y="205"/>
                </a:lnTo>
                <a:lnTo>
                  <a:pt x="84" y="203"/>
                </a:lnTo>
                <a:lnTo>
                  <a:pt x="84" y="205"/>
                </a:lnTo>
                <a:lnTo>
                  <a:pt x="84" y="203"/>
                </a:lnTo>
                <a:lnTo>
                  <a:pt x="84" y="201"/>
                </a:lnTo>
                <a:lnTo>
                  <a:pt x="82" y="201"/>
                </a:lnTo>
                <a:lnTo>
                  <a:pt x="80" y="203"/>
                </a:lnTo>
                <a:lnTo>
                  <a:pt x="80" y="205"/>
                </a:lnTo>
                <a:lnTo>
                  <a:pt x="82" y="207"/>
                </a:lnTo>
                <a:lnTo>
                  <a:pt x="80" y="209"/>
                </a:lnTo>
                <a:lnTo>
                  <a:pt x="80" y="207"/>
                </a:lnTo>
                <a:lnTo>
                  <a:pt x="78" y="209"/>
                </a:lnTo>
                <a:lnTo>
                  <a:pt x="76" y="209"/>
                </a:lnTo>
                <a:lnTo>
                  <a:pt x="78" y="209"/>
                </a:lnTo>
                <a:lnTo>
                  <a:pt x="80" y="211"/>
                </a:lnTo>
                <a:lnTo>
                  <a:pt x="80" y="213"/>
                </a:lnTo>
                <a:lnTo>
                  <a:pt x="78" y="215"/>
                </a:lnTo>
                <a:lnTo>
                  <a:pt x="78" y="213"/>
                </a:lnTo>
                <a:lnTo>
                  <a:pt x="78" y="215"/>
                </a:lnTo>
                <a:lnTo>
                  <a:pt x="76" y="217"/>
                </a:lnTo>
                <a:lnTo>
                  <a:pt x="74" y="217"/>
                </a:lnTo>
                <a:lnTo>
                  <a:pt x="72" y="219"/>
                </a:lnTo>
                <a:lnTo>
                  <a:pt x="70" y="219"/>
                </a:lnTo>
                <a:lnTo>
                  <a:pt x="70" y="217"/>
                </a:lnTo>
                <a:lnTo>
                  <a:pt x="68" y="217"/>
                </a:lnTo>
                <a:lnTo>
                  <a:pt x="66" y="217"/>
                </a:lnTo>
                <a:lnTo>
                  <a:pt x="68" y="217"/>
                </a:lnTo>
                <a:lnTo>
                  <a:pt x="68" y="219"/>
                </a:lnTo>
                <a:lnTo>
                  <a:pt x="66" y="219"/>
                </a:lnTo>
                <a:lnTo>
                  <a:pt x="64" y="221"/>
                </a:lnTo>
                <a:lnTo>
                  <a:pt x="62" y="221"/>
                </a:lnTo>
                <a:lnTo>
                  <a:pt x="64" y="223"/>
                </a:lnTo>
                <a:lnTo>
                  <a:pt x="62" y="223"/>
                </a:lnTo>
                <a:lnTo>
                  <a:pt x="60" y="223"/>
                </a:lnTo>
                <a:lnTo>
                  <a:pt x="60" y="225"/>
                </a:lnTo>
                <a:lnTo>
                  <a:pt x="60" y="227"/>
                </a:lnTo>
                <a:lnTo>
                  <a:pt x="58" y="227"/>
                </a:lnTo>
                <a:lnTo>
                  <a:pt x="56" y="229"/>
                </a:lnTo>
                <a:lnTo>
                  <a:pt x="54" y="229"/>
                </a:lnTo>
                <a:lnTo>
                  <a:pt x="54" y="231"/>
                </a:lnTo>
                <a:lnTo>
                  <a:pt x="50" y="233"/>
                </a:lnTo>
                <a:lnTo>
                  <a:pt x="48" y="235"/>
                </a:lnTo>
                <a:lnTo>
                  <a:pt x="46" y="235"/>
                </a:lnTo>
                <a:lnTo>
                  <a:pt x="44" y="235"/>
                </a:lnTo>
                <a:lnTo>
                  <a:pt x="42" y="237"/>
                </a:lnTo>
                <a:lnTo>
                  <a:pt x="40" y="237"/>
                </a:lnTo>
                <a:lnTo>
                  <a:pt x="38" y="237"/>
                </a:lnTo>
                <a:lnTo>
                  <a:pt x="36" y="237"/>
                </a:lnTo>
                <a:lnTo>
                  <a:pt x="34" y="237"/>
                </a:lnTo>
                <a:lnTo>
                  <a:pt x="32" y="237"/>
                </a:lnTo>
                <a:lnTo>
                  <a:pt x="30" y="237"/>
                </a:lnTo>
                <a:lnTo>
                  <a:pt x="28" y="237"/>
                </a:lnTo>
                <a:lnTo>
                  <a:pt x="26" y="237"/>
                </a:lnTo>
                <a:lnTo>
                  <a:pt x="24" y="237"/>
                </a:lnTo>
                <a:lnTo>
                  <a:pt x="22" y="235"/>
                </a:lnTo>
                <a:lnTo>
                  <a:pt x="24" y="233"/>
                </a:lnTo>
                <a:lnTo>
                  <a:pt x="26" y="233"/>
                </a:lnTo>
                <a:lnTo>
                  <a:pt x="24" y="233"/>
                </a:lnTo>
                <a:lnTo>
                  <a:pt x="22" y="233"/>
                </a:lnTo>
                <a:lnTo>
                  <a:pt x="20" y="233"/>
                </a:lnTo>
                <a:lnTo>
                  <a:pt x="18" y="231"/>
                </a:lnTo>
                <a:lnTo>
                  <a:pt x="16" y="231"/>
                </a:lnTo>
                <a:lnTo>
                  <a:pt x="14" y="231"/>
                </a:lnTo>
                <a:lnTo>
                  <a:pt x="12" y="229"/>
                </a:lnTo>
                <a:lnTo>
                  <a:pt x="10" y="227"/>
                </a:lnTo>
                <a:lnTo>
                  <a:pt x="8" y="227"/>
                </a:lnTo>
                <a:lnTo>
                  <a:pt x="6" y="225"/>
                </a:lnTo>
                <a:lnTo>
                  <a:pt x="6" y="223"/>
                </a:lnTo>
                <a:lnTo>
                  <a:pt x="8" y="221"/>
                </a:lnTo>
                <a:lnTo>
                  <a:pt x="10" y="219"/>
                </a:lnTo>
                <a:lnTo>
                  <a:pt x="8" y="219"/>
                </a:lnTo>
                <a:lnTo>
                  <a:pt x="10" y="219"/>
                </a:lnTo>
                <a:lnTo>
                  <a:pt x="12" y="219"/>
                </a:lnTo>
                <a:lnTo>
                  <a:pt x="14" y="221"/>
                </a:lnTo>
                <a:lnTo>
                  <a:pt x="16" y="221"/>
                </a:lnTo>
                <a:lnTo>
                  <a:pt x="18" y="221"/>
                </a:lnTo>
                <a:lnTo>
                  <a:pt x="16" y="219"/>
                </a:lnTo>
                <a:lnTo>
                  <a:pt x="18" y="219"/>
                </a:lnTo>
                <a:lnTo>
                  <a:pt x="20" y="219"/>
                </a:lnTo>
                <a:lnTo>
                  <a:pt x="22" y="217"/>
                </a:lnTo>
                <a:lnTo>
                  <a:pt x="18" y="219"/>
                </a:lnTo>
                <a:lnTo>
                  <a:pt x="16" y="219"/>
                </a:lnTo>
                <a:lnTo>
                  <a:pt x="14" y="221"/>
                </a:lnTo>
                <a:lnTo>
                  <a:pt x="14" y="219"/>
                </a:lnTo>
                <a:lnTo>
                  <a:pt x="12" y="217"/>
                </a:lnTo>
                <a:lnTo>
                  <a:pt x="14" y="217"/>
                </a:lnTo>
                <a:lnTo>
                  <a:pt x="16" y="215"/>
                </a:lnTo>
                <a:lnTo>
                  <a:pt x="14" y="215"/>
                </a:lnTo>
                <a:lnTo>
                  <a:pt x="16" y="215"/>
                </a:lnTo>
                <a:lnTo>
                  <a:pt x="18" y="213"/>
                </a:lnTo>
                <a:lnTo>
                  <a:pt x="20" y="213"/>
                </a:lnTo>
                <a:lnTo>
                  <a:pt x="22" y="213"/>
                </a:lnTo>
                <a:lnTo>
                  <a:pt x="20" y="213"/>
                </a:lnTo>
                <a:lnTo>
                  <a:pt x="18" y="213"/>
                </a:lnTo>
                <a:lnTo>
                  <a:pt x="16" y="213"/>
                </a:lnTo>
                <a:lnTo>
                  <a:pt x="18" y="213"/>
                </a:lnTo>
                <a:lnTo>
                  <a:pt x="16" y="213"/>
                </a:lnTo>
                <a:lnTo>
                  <a:pt x="14" y="213"/>
                </a:lnTo>
                <a:lnTo>
                  <a:pt x="16" y="211"/>
                </a:lnTo>
                <a:lnTo>
                  <a:pt x="18" y="209"/>
                </a:lnTo>
                <a:lnTo>
                  <a:pt x="22" y="207"/>
                </a:lnTo>
                <a:lnTo>
                  <a:pt x="20" y="209"/>
                </a:lnTo>
                <a:lnTo>
                  <a:pt x="18" y="207"/>
                </a:lnTo>
                <a:lnTo>
                  <a:pt x="18" y="209"/>
                </a:lnTo>
                <a:lnTo>
                  <a:pt x="16" y="211"/>
                </a:lnTo>
                <a:lnTo>
                  <a:pt x="14" y="211"/>
                </a:lnTo>
                <a:lnTo>
                  <a:pt x="16" y="209"/>
                </a:lnTo>
                <a:lnTo>
                  <a:pt x="14" y="209"/>
                </a:lnTo>
                <a:lnTo>
                  <a:pt x="12" y="209"/>
                </a:lnTo>
                <a:lnTo>
                  <a:pt x="10" y="211"/>
                </a:lnTo>
                <a:lnTo>
                  <a:pt x="12" y="211"/>
                </a:lnTo>
                <a:lnTo>
                  <a:pt x="12" y="213"/>
                </a:lnTo>
                <a:lnTo>
                  <a:pt x="10" y="213"/>
                </a:lnTo>
                <a:lnTo>
                  <a:pt x="8" y="213"/>
                </a:lnTo>
                <a:lnTo>
                  <a:pt x="8" y="209"/>
                </a:lnTo>
                <a:lnTo>
                  <a:pt x="6" y="211"/>
                </a:lnTo>
                <a:lnTo>
                  <a:pt x="8" y="211"/>
                </a:lnTo>
                <a:lnTo>
                  <a:pt x="8" y="213"/>
                </a:lnTo>
                <a:lnTo>
                  <a:pt x="6" y="213"/>
                </a:lnTo>
                <a:lnTo>
                  <a:pt x="6" y="211"/>
                </a:lnTo>
                <a:lnTo>
                  <a:pt x="6" y="213"/>
                </a:lnTo>
                <a:lnTo>
                  <a:pt x="4" y="211"/>
                </a:lnTo>
                <a:lnTo>
                  <a:pt x="4" y="209"/>
                </a:lnTo>
                <a:lnTo>
                  <a:pt x="4" y="207"/>
                </a:lnTo>
                <a:lnTo>
                  <a:pt x="6" y="205"/>
                </a:lnTo>
                <a:lnTo>
                  <a:pt x="8" y="205"/>
                </a:lnTo>
                <a:lnTo>
                  <a:pt x="8" y="207"/>
                </a:lnTo>
                <a:lnTo>
                  <a:pt x="6" y="209"/>
                </a:lnTo>
                <a:lnTo>
                  <a:pt x="4" y="209"/>
                </a:lnTo>
                <a:lnTo>
                  <a:pt x="6" y="209"/>
                </a:lnTo>
                <a:lnTo>
                  <a:pt x="8" y="209"/>
                </a:lnTo>
                <a:lnTo>
                  <a:pt x="8" y="207"/>
                </a:lnTo>
                <a:lnTo>
                  <a:pt x="10" y="205"/>
                </a:lnTo>
                <a:lnTo>
                  <a:pt x="12" y="207"/>
                </a:lnTo>
                <a:lnTo>
                  <a:pt x="14" y="205"/>
                </a:lnTo>
                <a:lnTo>
                  <a:pt x="12" y="205"/>
                </a:lnTo>
                <a:lnTo>
                  <a:pt x="14" y="205"/>
                </a:lnTo>
                <a:lnTo>
                  <a:pt x="16" y="203"/>
                </a:lnTo>
                <a:lnTo>
                  <a:pt x="14" y="205"/>
                </a:lnTo>
                <a:lnTo>
                  <a:pt x="12" y="203"/>
                </a:lnTo>
                <a:lnTo>
                  <a:pt x="10" y="203"/>
                </a:lnTo>
                <a:lnTo>
                  <a:pt x="12" y="201"/>
                </a:lnTo>
                <a:lnTo>
                  <a:pt x="14" y="199"/>
                </a:lnTo>
                <a:lnTo>
                  <a:pt x="16" y="197"/>
                </a:lnTo>
                <a:lnTo>
                  <a:pt x="18" y="197"/>
                </a:lnTo>
                <a:lnTo>
                  <a:pt x="16" y="197"/>
                </a:lnTo>
                <a:lnTo>
                  <a:pt x="18" y="195"/>
                </a:lnTo>
                <a:lnTo>
                  <a:pt x="20" y="193"/>
                </a:lnTo>
                <a:lnTo>
                  <a:pt x="22" y="193"/>
                </a:lnTo>
                <a:lnTo>
                  <a:pt x="24" y="191"/>
                </a:lnTo>
                <a:lnTo>
                  <a:pt x="24" y="193"/>
                </a:lnTo>
                <a:lnTo>
                  <a:pt x="24" y="195"/>
                </a:lnTo>
                <a:lnTo>
                  <a:pt x="22" y="197"/>
                </a:lnTo>
                <a:lnTo>
                  <a:pt x="24" y="195"/>
                </a:lnTo>
                <a:lnTo>
                  <a:pt x="24" y="193"/>
                </a:lnTo>
                <a:lnTo>
                  <a:pt x="26" y="191"/>
                </a:lnTo>
                <a:lnTo>
                  <a:pt x="28" y="191"/>
                </a:lnTo>
                <a:lnTo>
                  <a:pt x="30" y="191"/>
                </a:lnTo>
                <a:lnTo>
                  <a:pt x="32" y="191"/>
                </a:lnTo>
                <a:lnTo>
                  <a:pt x="30" y="191"/>
                </a:lnTo>
                <a:lnTo>
                  <a:pt x="28" y="191"/>
                </a:lnTo>
                <a:lnTo>
                  <a:pt x="26" y="191"/>
                </a:lnTo>
                <a:lnTo>
                  <a:pt x="24" y="191"/>
                </a:lnTo>
                <a:lnTo>
                  <a:pt x="22" y="191"/>
                </a:lnTo>
                <a:lnTo>
                  <a:pt x="20" y="191"/>
                </a:lnTo>
                <a:lnTo>
                  <a:pt x="18" y="193"/>
                </a:lnTo>
                <a:lnTo>
                  <a:pt x="18" y="195"/>
                </a:lnTo>
                <a:lnTo>
                  <a:pt x="16" y="195"/>
                </a:lnTo>
                <a:lnTo>
                  <a:pt x="14" y="197"/>
                </a:lnTo>
                <a:lnTo>
                  <a:pt x="14" y="199"/>
                </a:lnTo>
                <a:lnTo>
                  <a:pt x="12" y="199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8" y="195"/>
                </a:lnTo>
                <a:lnTo>
                  <a:pt x="10" y="195"/>
                </a:lnTo>
                <a:lnTo>
                  <a:pt x="10" y="193"/>
                </a:lnTo>
                <a:lnTo>
                  <a:pt x="8" y="195"/>
                </a:lnTo>
                <a:lnTo>
                  <a:pt x="6" y="197"/>
                </a:lnTo>
                <a:lnTo>
                  <a:pt x="4" y="195"/>
                </a:lnTo>
                <a:lnTo>
                  <a:pt x="4" y="193"/>
                </a:lnTo>
                <a:lnTo>
                  <a:pt x="2" y="193"/>
                </a:lnTo>
                <a:lnTo>
                  <a:pt x="4" y="191"/>
                </a:lnTo>
                <a:lnTo>
                  <a:pt x="6" y="189"/>
                </a:lnTo>
                <a:lnTo>
                  <a:pt x="6" y="191"/>
                </a:lnTo>
                <a:lnTo>
                  <a:pt x="8" y="191"/>
                </a:lnTo>
                <a:lnTo>
                  <a:pt x="10" y="191"/>
                </a:lnTo>
                <a:lnTo>
                  <a:pt x="10" y="189"/>
                </a:lnTo>
                <a:lnTo>
                  <a:pt x="12" y="187"/>
                </a:lnTo>
                <a:lnTo>
                  <a:pt x="10" y="185"/>
                </a:lnTo>
                <a:lnTo>
                  <a:pt x="8" y="187"/>
                </a:lnTo>
                <a:lnTo>
                  <a:pt x="6" y="189"/>
                </a:lnTo>
                <a:lnTo>
                  <a:pt x="4" y="189"/>
                </a:lnTo>
                <a:lnTo>
                  <a:pt x="2" y="187"/>
                </a:lnTo>
                <a:lnTo>
                  <a:pt x="2" y="185"/>
                </a:lnTo>
                <a:lnTo>
                  <a:pt x="0" y="185"/>
                </a:lnTo>
                <a:lnTo>
                  <a:pt x="2" y="185"/>
                </a:lnTo>
                <a:lnTo>
                  <a:pt x="4" y="185"/>
                </a:lnTo>
                <a:lnTo>
                  <a:pt x="6" y="187"/>
                </a:lnTo>
                <a:lnTo>
                  <a:pt x="6" y="185"/>
                </a:lnTo>
                <a:lnTo>
                  <a:pt x="6" y="183"/>
                </a:lnTo>
                <a:lnTo>
                  <a:pt x="8" y="183"/>
                </a:lnTo>
                <a:lnTo>
                  <a:pt x="6" y="183"/>
                </a:lnTo>
                <a:lnTo>
                  <a:pt x="4" y="185"/>
                </a:lnTo>
                <a:lnTo>
                  <a:pt x="2" y="183"/>
                </a:lnTo>
                <a:lnTo>
                  <a:pt x="0" y="181"/>
                </a:lnTo>
                <a:lnTo>
                  <a:pt x="2" y="183"/>
                </a:lnTo>
                <a:lnTo>
                  <a:pt x="4" y="181"/>
                </a:lnTo>
                <a:lnTo>
                  <a:pt x="2" y="181"/>
                </a:lnTo>
                <a:lnTo>
                  <a:pt x="2" y="179"/>
                </a:lnTo>
                <a:lnTo>
                  <a:pt x="4" y="179"/>
                </a:lnTo>
                <a:lnTo>
                  <a:pt x="8" y="181"/>
                </a:lnTo>
                <a:lnTo>
                  <a:pt x="8" y="179"/>
                </a:lnTo>
                <a:lnTo>
                  <a:pt x="10" y="179"/>
                </a:lnTo>
                <a:lnTo>
                  <a:pt x="12" y="179"/>
                </a:lnTo>
                <a:lnTo>
                  <a:pt x="14" y="179"/>
                </a:lnTo>
                <a:lnTo>
                  <a:pt x="16" y="179"/>
                </a:lnTo>
                <a:lnTo>
                  <a:pt x="18" y="179"/>
                </a:lnTo>
                <a:lnTo>
                  <a:pt x="20" y="179"/>
                </a:lnTo>
                <a:lnTo>
                  <a:pt x="22" y="179"/>
                </a:lnTo>
                <a:lnTo>
                  <a:pt x="24" y="177"/>
                </a:lnTo>
                <a:lnTo>
                  <a:pt x="26" y="177"/>
                </a:lnTo>
                <a:lnTo>
                  <a:pt x="28" y="179"/>
                </a:lnTo>
                <a:lnTo>
                  <a:pt x="30" y="181"/>
                </a:lnTo>
                <a:lnTo>
                  <a:pt x="28" y="181"/>
                </a:lnTo>
                <a:lnTo>
                  <a:pt x="30" y="181"/>
                </a:lnTo>
                <a:lnTo>
                  <a:pt x="32" y="181"/>
                </a:lnTo>
                <a:lnTo>
                  <a:pt x="30" y="179"/>
                </a:lnTo>
                <a:lnTo>
                  <a:pt x="32" y="179"/>
                </a:lnTo>
                <a:lnTo>
                  <a:pt x="34" y="177"/>
                </a:lnTo>
                <a:lnTo>
                  <a:pt x="36" y="179"/>
                </a:lnTo>
                <a:lnTo>
                  <a:pt x="36" y="177"/>
                </a:lnTo>
                <a:lnTo>
                  <a:pt x="38" y="177"/>
                </a:lnTo>
                <a:lnTo>
                  <a:pt x="36" y="177"/>
                </a:lnTo>
                <a:lnTo>
                  <a:pt x="34" y="175"/>
                </a:lnTo>
                <a:lnTo>
                  <a:pt x="38" y="171"/>
                </a:lnTo>
                <a:lnTo>
                  <a:pt x="36" y="173"/>
                </a:lnTo>
                <a:lnTo>
                  <a:pt x="34" y="173"/>
                </a:lnTo>
                <a:lnTo>
                  <a:pt x="34" y="175"/>
                </a:lnTo>
                <a:lnTo>
                  <a:pt x="36" y="177"/>
                </a:lnTo>
                <a:lnTo>
                  <a:pt x="34" y="177"/>
                </a:lnTo>
                <a:lnTo>
                  <a:pt x="32" y="177"/>
                </a:lnTo>
                <a:lnTo>
                  <a:pt x="30" y="177"/>
                </a:lnTo>
                <a:lnTo>
                  <a:pt x="32" y="177"/>
                </a:lnTo>
                <a:lnTo>
                  <a:pt x="30" y="177"/>
                </a:lnTo>
                <a:lnTo>
                  <a:pt x="28" y="177"/>
                </a:lnTo>
                <a:lnTo>
                  <a:pt x="26" y="177"/>
                </a:lnTo>
                <a:lnTo>
                  <a:pt x="24" y="177"/>
                </a:lnTo>
                <a:lnTo>
                  <a:pt x="26" y="175"/>
                </a:lnTo>
                <a:lnTo>
                  <a:pt x="24" y="175"/>
                </a:lnTo>
                <a:lnTo>
                  <a:pt x="24" y="177"/>
                </a:lnTo>
                <a:lnTo>
                  <a:pt x="22" y="177"/>
                </a:lnTo>
                <a:lnTo>
                  <a:pt x="22" y="179"/>
                </a:lnTo>
                <a:lnTo>
                  <a:pt x="20" y="177"/>
                </a:lnTo>
                <a:lnTo>
                  <a:pt x="18" y="177"/>
                </a:lnTo>
                <a:lnTo>
                  <a:pt x="16" y="177"/>
                </a:lnTo>
                <a:lnTo>
                  <a:pt x="14" y="177"/>
                </a:lnTo>
                <a:lnTo>
                  <a:pt x="12" y="177"/>
                </a:lnTo>
                <a:lnTo>
                  <a:pt x="10" y="177"/>
                </a:lnTo>
                <a:lnTo>
                  <a:pt x="8" y="179"/>
                </a:lnTo>
                <a:lnTo>
                  <a:pt x="6" y="179"/>
                </a:lnTo>
                <a:lnTo>
                  <a:pt x="4" y="177"/>
                </a:lnTo>
                <a:lnTo>
                  <a:pt x="2" y="177"/>
                </a:lnTo>
                <a:lnTo>
                  <a:pt x="4" y="177"/>
                </a:lnTo>
                <a:lnTo>
                  <a:pt x="2" y="175"/>
                </a:lnTo>
                <a:lnTo>
                  <a:pt x="4" y="175"/>
                </a:lnTo>
                <a:lnTo>
                  <a:pt x="6" y="175"/>
                </a:lnTo>
                <a:lnTo>
                  <a:pt x="8" y="173"/>
                </a:lnTo>
                <a:lnTo>
                  <a:pt x="10" y="173"/>
                </a:lnTo>
                <a:lnTo>
                  <a:pt x="8" y="173"/>
                </a:lnTo>
                <a:lnTo>
                  <a:pt x="6" y="173"/>
                </a:lnTo>
                <a:lnTo>
                  <a:pt x="4" y="175"/>
                </a:lnTo>
                <a:lnTo>
                  <a:pt x="2" y="175"/>
                </a:lnTo>
                <a:lnTo>
                  <a:pt x="2" y="173"/>
                </a:lnTo>
                <a:lnTo>
                  <a:pt x="0" y="17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5" name="Freeform 2449">
            <a:extLst>
              <a:ext uri="{FF2B5EF4-FFF2-40B4-BE49-F238E27FC236}">
                <a16:creationId xmlns:a16="http://schemas.microsoft.com/office/drawing/2014/main" id="{89D124C6-2106-4E7A-9F7C-2D34A4BA31B1}"/>
              </a:ext>
            </a:extLst>
          </p:cNvPr>
          <p:cNvSpPr>
            <a:spLocks/>
          </p:cNvSpPr>
          <p:nvPr/>
        </p:nvSpPr>
        <p:spPr bwMode="auto">
          <a:xfrm>
            <a:off x="3744916" y="1795463"/>
            <a:ext cx="238125" cy="92075"/>
          </a:xfrm>
          <a:custGeom>
            <a:avLst/>
            <a:gdLst>
              <a:gd name="T0" fmla="*/ 45362813 w 150"/>
              <a:gd name="T1" fmla="*/ 45362813 h 58"/>
              <a:gd name="T2" fmla="*/ 70564375 w 150"/>
              <a:gd name="T3" fmla="*/ 45362813 h 58"/>
              <a:gd name="T4" fmla="*/ 90725625 w 150"/>
              <a:gd name="T5" fmla="*/ 50403125 h 58"/>
              <a:gd name="T6" fmla="*/ 65524063 w 150"/>
              <a:gd name="T7" fmla="*/ 60483750 h 58"/>
              <a:gd name="T8" fmla="*/ 80645000 w 150"/>
              <a:gd name="T9" fmla="*/ 65524063 h 58"/>
              <a:gd name="T10" fmla="*/ 45362813 w 150"/>
              <a:gd name="T11" fmla="*/ 70564375 h 58"/>
              <a:gd name="T12" fmla="*/ 15120938 w 150"/>
              <a:gd name="T13" fmla="*/ 70564375 h 58"/>
              <a:gd name="T14" fmla="*/ 30241875 w 150"/>
              <a:gd name="T15" fmla="*/ 75604688 h 58"/>
              <a:gd name="T16" fmla="*/ 65524063 w 150"/>
              <a:gd name="T17" fmla="*/ 80645000 h 58"/>
              <a:gd name="T18" fmla="*/ 75604688 w 150"/>
              <a:gd name="T19" fmla="*/ 90725625 h 58"/>
              <a:gd name="T20" fmla="*/ 80645000 w 150"/>
              <a:gd name="T21" fmla="*/ 90725625 h 58"/>
              <a:gd name="T22" fmla="*/ 70564375 w 150"/>
              <a:gd name="T23" fmla="*/ 100806250 h 58"/>
              <a:gd name="T24" fmla="*/ 70564375 w 150"/>
              <a:gd name="T25" fmla="*/ 105846563 h 58"/>
              <a:gd name="T26" fmla="*/ 55443438 w 150"/>
              <a:gd name="T27" fmla="*/ 115927188 h 58"/>
              <a:gd name="T28" fmla="*/ 50403125 w 150"/>
              <a:gd name="T29" fmla="*/ 120967500 h 58"/>
              <a:gd name="T30" fmla="*/ 80645000 w 150"/>
              <a:gd name="T31" fmla="*/ 120967500 h 58"/>
              <a:gd name="T32" fmla="*/ 105846563 w 150"/>
              <a:gd name="T33" fmla="*/ 126007813 h 58"/>
              <a:gd name="T34" fmla="*/ 120967500 w 150"/>
              <a:gd name="T35" fmla="*/ 120967500 h 58"/>
              <a:gd name="T36" fmla="*/ 131048125 w 150"/>
              <a:gd name="T37" fmla="*/ 136088438 h 58"/>
              <a:gd name="T38" fmla="*/ 171370625 w 150"/>
              <a:gd name="T39" fmla="*/ 146169063 h 58"/>
              <a:gd name="T40" fmla="*/ 206652813 w 150"/>
              <a:gd name="T41" fmla="*/ 136088438 h 58"/>
              <a:gd name="T42" fmla="*/ 221773750 w 150"/>
              <a:gd name="T43" fmla="*/ 126007813 h 58"/>
              <a:gd name="T44" fmla="*/ 246975313 w 150"/>
              <a:gd name="T45" fmla="*/ 126007813 h 58"/>
              <a:gd name="T46" fmla="*/ 277217188 w 150"/>
              <a:gd name="T47" fmla="*/ 110886875 h 58"/>
              <a:gd name="T48" fmla="*/ 307459063 w 150"/>
              <a:gd name="T49" fmla="*/ 100806250 h 58"/>
              <a:gd name="T50" fmla="*/ 337700938 w 150"/>
              <a:gd name="T51" fmla="*/ 95765938 h 58"/>
              <a:gd name="T52" fmla="*/ 352821875 w 150"/>
              <a:gd name="T53" fmla="*/ 80645000 h 58"/>
              <a:gd name="T54" fmla="*/ 357862188 w 150"/>
              <a:gd name="T55" fmla="*/ 70564375 h 58"/>
              <a:gd name="T56" fmla="*/ 372983125 w 150"/>
              <a:gd name="T57" fmla="*/ 60483750 h 58"/>
              <a:gd name="T58" fmla="*/ 367942813 w 150"/>
              <a:gd name="T59" fmla="*/ 55443438 h 58"/>
              <a:gd name="T60" fmla="*/ 352821875 w 150"/>
              <a:gd name="T61" fmla="*/ 40322500 h 58"/>
              <a:gd name="T62" fmla="*/ 342741250 w 150"/>
              <a:gd name="T63" fmla="*/ 35282188 h 58"/>
              <a:gd name="T64" fmla="*/ 337700938 w 150"/>
              <a:gd name="T65" fmla="*/ 20161250 h 58"/>
              <a:gd name="T66" fmla="*/ 347781563 w 150"/>
              <a:gd name="T67" fmla="*/ 5040313 h 58"/>
              <a:gd name="T68" fmla="*/ 312499375 w 150"/>
              <a:gd name="T69" fmla="*/ 10080625 h 58"/>
              <a:gd name="T70" fmla="*/ 282257500 w 150"/>
              <a:gd name="T71" fmla="*/ 5040313 h 58"/>
              <a:gd name="T72" fmla="*/ 267136563 w 150"/>
              <a:gd name="T73" fmla="*/ 15120938 h 58"/>
              <a:gd name="T74" fmla="*/ 236894688 w 150"/>
              <a:gd name="T75" fmla="*/ 20161250 h 58"/>
              <a:gd name="T76" fmla="*/ 221773750 w 150"/>
              <a:gd name="T77" fmla="*/ 30241875 h 58"/>
              <a:gd name="T78" fmla="*/ 211693125 w 150"/>
              <a:gd name="T79" fmla="*/ 20161250 h 58"/>
              <a:gd name="T80" fmla="*/ 181451250 w 150"/>
              <a:gd name="T81" fmla="*/ 20161250 h 58"/>
              <a:gd name="T82" fmla="*/ 166330313 w 150"/>
              <a:gd name="T83" fmla="*/ 35282188 h 58"/>
              <a:gd name="T84" fmla="*/ 146169063 w 150"/>
              <a:gd name="T85" fmla="*/ 25201563 h 58"/>
              <a:gd name="T86" fmla="*/ 136088438 w 150"/>
              <a:gd name="T87" fmla="*/ 45362813 h 58"/>
              <a:gd name="T88" fmla="*/ 115927188 w 150"/>
              <a:gd name="T89" fmla="*/ 50403125 h 58"/>
              <a:gd name="T90" fmla="*/ 105846563 w 150"/>
              <a:gd name="T91" fmla="*/ 45362813 h 58"/>
              <a:gd name="T92" fmla="*/ 110886875 w 150"/>
              <a:gd name="T93" fmla="*/ 30241875 h 58"/>
              <a:gd name="T94" fmla="*/ 95765938 w 150"/>
              <a:gd name="T95" fmla="*/ 10080625 h 58"/>
              <a:gd name="T96" fmla="*/ 60483750 w 150"/>
              <a:gd name="T97" fmla="*/ 5040313 h 58"/>
              <a:gd name="T98" fmla="*/ 75604688 w 150"/>
              <a:gd name="T99" fmla="*/ 10080625 h 58"/>
              <a:gd name="T100" fmla="*/ 70564375 w 150"/>
              <a:gd name="T101" fmla="*/ 25201563 h 58"/>
              <a:gd name="T102" fmla="*/ 55443438 w 150"/>
              <a:gd name="T103" fmla="*/ 25201563 h 58"/>
              <a:gd name="T104" fmla="*/ 35282188 w 150"/>
              <a:gd name="T105" fmla="*/ 20161250 h 58"/>
              <a:gd name="T106" fmla="*/ 30241875 w 150"/>
              <a:gd name="T107" fmla="*/ 30241875 h 58"/>
              <a:gd name="T108" fmla="*/ 30241875 w 150"/>
              <a:gd name="T109" fmla="*/ 35282188 h 58"/>
              <a:gd name="T110" fmla="*/ 15120938 w 150"/>
              <a:gd name="T111" fmla="*/ 40322500 h 58"/>
              <a:gd name="T112" fmla="*/ 5040313 w 150"/>
              <a:gd name="T113" fmla="*/ 45362813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0" h="58">
                <a:moveTo>
                  <a:pt x="6" y="20"/>
                </a:move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6" y="16"/>
                </a:lnTo>
                <a:lnTo>
                  <a:pt x="18" y="18"/>
                </a:lnTo>
                <a:lnTo>
                  <a:pt x="20" y="16"/>
                </a:lnTo>
                <a:lnTo>
                  <a:pt x="20" y="18"/>
                </a:lnTo>
                <a:lnTo>
                  <a:pt x="22" y="16"/>
                </a:lnTo>
                <a:lnTo>
                  <a:pt x="22" y="18"/>
                </a:lnTo>
                <a:lnTo>
                  <a:pt x="24" y="18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2" y="16"/>
                </a:lnTo>
                <a:lnTo>
                  <a:pt x="30" y="18"/>
                </a:lnTo>
                <a:lnTo>
                  <a:pt x="28" y="18"/>
                </a:lnTo>
                <a:lnTo>
                  <a:pt x="30" y="20"/>
                </a:lnTo>
                <a:lnTo>
                  <a:pt x="32" y="18"/>
                </a:lnTo>
                <a:lnTo>
                  <a:pt x="34" y="20"/>
                </a:lnTo>
                <a:lnTo>
                  <a:pt x="36" y="20"/>
                </a:lnTo>
                <a:lnTo>
                  <a:pt x="34" y="20"/>
                </a:lnTo>
                <a:lnTo>
                  <a:pt x="32" y="20"/>
                </a:lnTo>
                <a:lnTo>
                  <a:pt x="30" y="22"/>
                </a:lnTo>
                <a:lnTo>
                  <a:pt x="28" y="22"/>
                </a:lnTo>
                <a:lnTo>
                  <a:pt x="26" y="24"/>
                </a:lnTo>
                <a:lnTo>
                  <a:pt x="24" y="24"/>
                </a:lnTo>
                <a:lnTo>
                  <a:pt x="26" y="24"/>
                </a:lnTo>
                <a:lnTo>
                  <a:pt x="28" y="26"/>
                </a:lnTo>
                <a:lnTo>
                  <a:pt x="30" y="26"/>
                </a:lnTo>
                <a:lnTo>
                  <a:pt x="32" y="24"/>
                </a:lnTo>
                <a:lnTo>
                  <a:pt x="34" y="26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6"/>
                </a:lnTo>
                <a:lnTo>
                  <a:pt x="24" y="26"/>
                </a:lnTo>
                <a:lnTo>
                  <a:pt x="22" y="28"/>
                </a:lnTo>
                <a:lnTo>
                  <a:pt x="20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28"/>
                </a:lnTo>
                <a:lnTo>
                  <a:pt x="6" y="30"/>
                </a:lnTo>
                <a:lnTo>
                  <a:pt x="6" y="28"/>
                </a:lnTo>
                <a:lnTo>
                  <a:pt x="4" y="28"/>
                </a:lnTo>
                <a:lnTo>
                  <a:pt x="2" y="30"/>
                </a:lnTo>
                <a:lnTo>
                  <a:pt x="2" y="32"/>
                </a:lnTo>
                <a:lnTo>
                  <a:pt x="4" y="32"/>
                </a:lnTo>
                <a:lnTo>
                  <a:pt x="6" y="32"/>
                </a:lnTo>
                <a:lnTo>
                  <a:pt x="8" y="30"/>
                </a:lnTo>
                <a:lnTo>
                  <a:pt x="10" y="32"/>
                </a:lnTo>
                <a:lnTo>
                  <a:pt x="12" y="30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6" y="32"/>
                </a:lnTo>
                <a:lnTo>
                  <a:pt x="24" y="34"/>
                </a:lnTo>
                <a:lnTo>
                  <a:pt x="24" y="36"/>
                </a:lnTo>
                <a:lnTo>
                  <a:pt x="26" y="36"/>
                </a:lnTo>
                <a:lnTo>
                  <a:pt x="26" y="38"/>
                </a:lnTo>
                <a:lnTo>
                  <a:pt x="28" y="36"/>
                </a:lnTo>
                <a:lnTo>
                  <a:pt x="30" y="36"/>
                </a:lnTo>
                <a:lnTo>
                  <a:pt x="32" y="34"/>
                </a:lnTo>
                <a:lnTo>
                  <a:pt x="34" y="34"/>
                </a:lnTo>
                <a:lnTo>
                  <a:pt x="36" y="34"/>
                </a:lnTo>
                <a:lnTo>
                  <a:pt x="34" y="34"/>
                </a:lnTo>
                <a:lnTo>
                  <a:pt x="34" y="36"/>
                </a:lnTo>
                <a:lnTo>
                  <a:pt x="32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8" y="38"/>
                </a:lnTo>
                <a:lnTo>
                  <a:pt x="30" y="38"/>
                </a:lnTo>
                <a:lnTo>
                  <a:pt x="28" y="40"/>
                </a:lnTo>
                <a:lnTo>
                  <a:pt x="26" y="40"/>
                </a:lnTo>
                <a:lnTo>
                  <a:pt x="28" y="40"/>
                </a:lnTo>
                <a:lnTo>
                  <a:pt x="30" y="40"/>
                </a:lnTo>
                <a:lnTo>
                  <a:pt x="32" y="38"/>
                </a:lnTo>
                <a:lnTo>
                  <a:pt x="34" y="38"/>
                </a:lnTo>
                <a:lnTo>
                  <a:pt x="36" y="38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42"/>
                </a:lnTo>
                <a:lnTo>
                  <a:pt x="30" y="42"/>
                </a:lnTo>
                <a:lnTo>
                  <a:pt x="28" y="42"/>
                </a:lnTo>
                <a:lnTo>
                  <a:pt x="26" y="42"/>
                </a:lnTo>
                <a:lnTo>
                  <a:pt x="26" y="44"/>
                </a:lnTo>
                <a:lnTo>
                  <a:pt x="24" y="44"/>
                </a:lnTo>
                <a:lnTo>
                  <a:pt x="22" y="46"/>
                </a:lnTo>
                <a:lnTo>
                  <a:pt x="20" y="46"/>
                </a:lnTo>
                <a:lnTo>
                  <a:pt x="18" y="44"/>
                </a:lnTo>
                <a:lnTo>
                  <a:pt x="16" y="46"/>
                </a:lnTo>
                <a:lnTo>
                  <a:pt x="16" y="48"/>
                </a:lnTo>
                <a:lnTo>
                  <a:pt x="16" y="50"/>
                </a:lnTo>
                <a:lnTo>
                  <a:pt x="18" y="50"/>
                </a:lnTo>
                <a:lnTo>
                  <a:pt x="20" y="48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8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40" y="46"/>
                </a:lnTo>
                <a:lnTo>
                  <a:pt x="38" y="46"/>
                </a:lnTo>
                <a:lnTo>
                  <a:pt x="38" y="48"/>
                </a:lnTo>
                <a:lnTo>
                  <a:pt x="40" y="50"/>
                </a:lnTo>
                <a:lnTo>
                  <a:pt x="42" y="50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4" y="50"/>
                </a:lnTo>
                <a:lnTo>
                  <a:pt x="46" y="50"/>
                </a:lnTo>
                <a:lnTo>
                  <a:pt x="48" y="48"/>
                </a:lnTo>
                <a:lnTo>
                  <a:pt x="48" y="50"/>
                </a:lnTo>
                <a:lnTo>
                  <a:pt x="46" y="52"/>
                </a:lnTo>
                <a:lnTo>
                  <a:pt x="48" y="54"/>
                </a:lnTo>
                <a:lnTo>
                  <a:pt x="50" y="54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0" y="56"/>
                </a:lnTo>
                <a:lnTo>
                  <a:pt x="62" y="56"/>
                </a:lnTo>
                <a:lnTo>
                  <a:pt x="64" y="56"/>
                </a:lnTo>
                <a:lnTo>
                  <a:pt x="66" y="56"/>
                </a:lnTo>
                <a:lnTo>
                  <a:pt x="68" y="56"/>
                </a:lnTo>
                <a:lnTo>
                  <a:pt x="68" y="58"/>
                </a:lnTo>
                <a:lnTo>
                  <a:pt x="70" y="56"/>
                </a:lnTo>
                <a:lnTo>
                  <a:pt x="72" y="56"/>
                </a:lnTo>
                <a:lnTo>
                  <a:pt x="74" y="56"/>
                </a:lnTo>
                <a:lnTo>
                  <a:pt x="76" y="56"/>
                </a:lnTo>
                <a:lnTo>
                  <a:pt x="78" y="56"/>
                </a:lnTo>
                <a:lnTo>
                  <a:pt x="80" y="56"/>
                </a:lnTo>
                <a:lnTo>
                  <a:pt x="82" y="54"/>
                </a:lnTo>
                <a:lnTo>
                  <a:pt x="82" y="52"/>
                </a:lnTo>
                <a:lnTo>
                  <a:pt x="84" y="52"/>
                </a:lnTo>
                <a:lnTo>
                  <a:pt x="82" y="52"/>
                </a:lnTo>
                <a:lnTo>
                  <a:pt x="84" y="50"/>
                </a:lnTo>
                <a:lnTo>
                  <a:pt x="86" y="52"/>
                </a:lnTo>
                <a:lnTo>
                  <a:pt x="88" y="50"/>
                </a:lnTo>
                <a:lnTo>
                  <a:pt x="90" y="50"/>
                </a:lnTo>
                <a:lnTo>
                  <a:pt x="92" y="50"/>
                </a:lnTo>
                <a:lnTo>
                  <a:pt x="94" y="50"/>
                </a:lnTo>
                <a:lnTo>
                  <a:pt x="96" y="50"/>
                </a:lnTo>
                <a:lnTo>
                  <a:pt x="96" y="48"/>
                </a:lnTo>
                <a:lnTo>
                  <a:pt x="98" y="50"/>
                </a:lnTo>
                <a:lnTo>
                  <a:pt x="100" y="48"/>
                </a:lnTo>
                <a:lnTo>
                  <a:pt x="102" y="48"/>
                </a:lnTo>
                <a:lnTo>
                  <a:pt x="104" y="48"/>
                </a:lnTo>
                <a:lnTo>
                  <a:pt x="106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40"/>
                </a:lnTo>
                <a:lnTo>
                  <a:pt x="130" y="38"/>
                </a:lnTo>
                <a:lnTo>
                  <a:pt x="132" y="38"/>
                </a:lnTo>
                <a:lnTo>
                  <a:pt x="134" y="38"/>
                </a:lnTo>
                <a:lnTo>
                  <a:pt x="134" y="36"/>
                </a:lnTo>
                <a:lnTo>
                  <a:pt x="132" y="34"/>
                </a:lnTo>
                <a:lnTo>
                  <a:pt x="134" y="34"/>
                </a:lnTo>
                <a:lnTo>
                  <a:pt x="136" y="34"/>
                </a:lnTo>
                <a:lnTo>
                  <a:pt x="136" y="32"/>
                </a:lnTo>
                <a:lnTo>
                  <a:pt x="138" y="32"/>
                </a:lnTo>
                <a:lnTo>
                  <a:pt x="140" y="32"/>
                </a:lnTo>
                <a:lnTo>
                  <a:pt x="142" y="32"/>
                </a:lnTo>
                <a:lnTo>
                  <a:pt x="144" y="32"/>
                </a:lnTo>
                <a:lnTo>
                  <a:pt x="142" y="30"/>
                </a:lnTo>
                <a:lnTo>
                  <a:pt x="144" y="30"/>
                </a:lnTo>
                <a:lnTo>
                  <a:pt x="142" y="28"/>
                </a:lnTo>
                <a:lnTo>
                  <a:pt x="144" y="28"/>
                </a:lnTo>
                <a:lnTo>
                  <a:pt x="146" y="28"/>
                </a:lnTo>
                <a:lnTo>
                  <a:pt x="142" y="28"/>
                </a:lnTo>
                <a:lnTo>
                  <a:pt x="140" y="26"/>
                </a:lnTo>
                <a:lnTo>
                  <a:pt x="142" y="26"/>
                </a:lnTo>
                <a:lnTo>
                  <a:pt x="144" y="26"/>
                </a:lnTo>
                <a:lnTo>
                  <a:pt x="146" y="28"/>
                </a:lnTo>
                <a:lnTo>
                  <a:pt x="148" y="28"/>
                </a:lnTo>
                <a:lnTo>
                  <a:pt x="150" y="26"/>
                </a:lnTo>
                <a:lnTo>
                  <a:pt x="150" y="24"/>
                </a:lnTo>
                <a:lnTo>
                  <a:pt x="148" y="24"/>
                </a:lnTo>
                <a:lnTo>
                  <a:pt x="144" y="24"/>
                </a:lnTo>
                <a:lnTo>
                  <a:pt x="148" y="24"/>
                </a:lnTo>
                <a:lnTo>
                  <a:pt x="150" y="22"/>
                </a:lnTo>
                <a:lnTo>
                  <a:pt x="148" y="22"/>
                </a:lnTo>
                <a:lnTo>
                  <a:pt x="146" y="22"/>
                </a:lnTo>
                <a:lnTo>
                  <a:pt x="144" y="22"/>
                </a:lnTo>
                <a:lnTo>
                  <a:pt x="146" y="22"/>
                </a:lnTo>
                <a:lnTo>
                  <a:pt x="146" y="20"/>
                </a:lnTo>
                <a:lnTo>
                  <a:pt x="148" y="20"/>
                </a:lnTo>
                <a:lnTo>
                  <a:pt x="148" y="18"/>
                </a:lnTo>
                <a:lnTo>
                  <a:pt x="146" y="16"/>
                </a:lnTo>
                <a:lnTo>
                  <a:pt x="144" y="16"/>
                </a:lnTo>
                <a:lnTo>
                  <a:pt x="142" y="16"/>
                </a:lnTo>
                <a:lnTo>
                  <a:pt x="140" y="16"/>
                </a:lnTo>
                <a:lnTo>
                  <a:pt x="136" y="18"/>
                </a:lnTo>
                <a:lnTo>
                  <a:pt x="138" y="16"/>
                </a:lnTo>
                <a:lnTo>
                  <a:pt x="140" y="14"/>
                </a:lnTo>
                <a:lnTo>
                  <a:pt x="138" y="14"/>
                </a:lnTo>
                <a:lnTo>
                  <a:pt x="136" y="14"/>
                </a:lnTo>
                <a:lnTo>
                  <a:pt x="134" y="14"/>
                </a:lnTo>
                <a:lnTo>
                  <a:pt x="134" y="12"/>
                </a:lnTo>
                <a:lnTo>
                  <a:pt x="136" y="12"/>
                </a:lnTo>
                <a:lnTo>
                  <a:pt x="138" y="10"/>
                </a:lnTo>
                <a:lnTo>
                  <a:pt x="136" y="8"/>
                </a:lnTo>
                <a:lnTo>
                  <a:pt x="134" y="8"/>
                </a:lnTo>
                <a:lnTo>
                  <a:pt x="132" y="8"/>
                </a:lnTo>
                <a:lnTo>
                  <a:pt x="130" y="6"/>
                </a:lnTo>
                <a:lnTo>
                  <a:pt x="132" y="6"/>
                </a:lnTo>
                <a:lnTo>
                  <a:pt x="134" y="6"/>
                </a:lnTo>
                <a:lnTo>
                  <a:pt x="134" y="4"/>
                </a:lnTo>
                <a:lnTo>
                  <a:pt x="136" y="4"/>
                </a:lnTo>
                <a:lnTo>
                  <a:pt x="138" y="4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4"/>
                </a:lnTo>
                <a:lnTo>
                  <a:pt x="128" y="4"/>
                </a:lnTo>
                <a:lnTo>
                  <a:pt x="128" y="6"/>
                </a:lnTo>
                <a:lnTo>
                  <a:pt x="126" y="6"/>
                </a:lnTo>
                <a:lnTo>
                  <a:pt x="124" y="4"/>
                </a:lnTo>
                <a:lnTo>
                  <a:pt x="124" y="2"/>
                </a:lnTo>
                <a:lnTo>
                  <a:pt x="122" y="0"/>
                </a:lnTo>
                <a:lnTo>
                  <a:pt x="120" y="0"/>
                </a:lnTo>
                <a:lnTo>
                  <a:pt x="118" y="0"/>
                </a:lnTo>
                <a:lnTo>
                  <a:pt x="116" y="0"/>
                </a:lnTo>
                <a:lnTo>
                  <a:pt x="114" y="0"/>
                </a:lnTo>
                <a:lnTo>
                  <a:pt x="112" y="2"/>
                </a:lnTo>
                <a:lnTo>
                  <a:pt x="114" y="4"/>
                </a:lnTo>
                <a:lnTo>
                  <a:pt x="112" y="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104" y="6"/>
                </a:lnTo>
                <a:lnTo>
                  <a:pt x="102" y="6"/>
                </a:lnTo>
                <a:lnTo>
                  <a:pt x="100" y="8"/>
                </a:lnTo>
                <a:lnTo>
                  <a:pt x="98" y="10"/>
                </a:lnTo>
                <a:lnTo>
                  <a:pt x="96" y="10"/>
                </a:lnTo>
                <a:lnTo>
                  <a:pt x="94" y="8"/>
                </a:lnTo>
                <a:lnTo>
                  <a:pt x="92" y="8"/>
                </a:lnTo>
                <a:lnTo>
                  <a:pt x="92" y="6"/>
                </a:lnTo>
                <a:lnTo>
                  <a:pt x="90" y="6"/>
                </a:lnTo>
                <a:lnTo>
                  <a:pt x="88" y="6"/>
                </a:lnTo>
                <a:lnTo>
                  <a:pt x="86" y="8"/>
                </a:lnTo>
                <a:lnTo>
                  <a:pt x="88" y="10"/>
                </a:lnTo>
                <a:lnTo>
                  <a:pt x="88" y="12"/>
                </a:lnTo>
                <a:lnTo>
                  <a:pt x="88" y="14"/>
                </a:lnTo>
                <a:lnTo>
                  <a:pt x="88" y="16"/>
                </a:lnTo>
                <a:lnTo>
                  <a:pt x="88" y="14"/>
                </a:lnTo>
                <a:lnTo>
                  <a:pt x="86" y="12"/>
                </a:lnTo>
                <a:lnTo>
                  <a:pt x="86" y="10"/>
                </a:lnTo>
                <a:lnTo>
                  <a:pt x="84" y="10"/>
                </a:lnTo>
                <a:lnTo>
                  <a:pt x="84" y="8"/>
                </a:lnTo>
                <a:lnTo>
                  <a:pt x="82" y="6"/>
                </a:lnTo>
                <a:lnTo>
                  <a:pt x="80" y="6"/>
                </a:lnTo>
                <a:lnTo>
                  <a:pt x="78" y="6"/>
                </a:lnTo>
                <a:lnTo>
                  <a:pt x="76" y="6"/>
                </a:lnTo>
                <a:lnTo>
                  <a:pt x="76" y="8"/>
                </a:lnTo>
                <a:lnTo>
                  <a:pt x="74" y="8"/>
                </a:lnTo>
                <a:lnTo>
                  <a:pt x="72" y="8"/>
                </a:lnTo>
                <a:lnTo>
                  <a:pt x="70" y="8"/>
                </a:lnTo>
                <a:lnTo>
                  <a:pt x="70" y="10"/>
                </a:lnTo>
                <a:lnTo>
                  <a:pt x="70" y="12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6" y="12"/>
                </a:lnTo>
                <a:lnTo>
                  <a:pt x="64" y="10"/>
                </a:lnTo>
                <a:lnTo>
                  <a:pt x="64" y="8"/>
                </a:lnTo>
                <a:lnTo>
                  <a:pt x="62" y="8"/>
                </a:lnTo>
                <a:lnTo>
                  <a:pt x="62" y="6"/>
                </a:lnTo>
                <a:lnTo>
                  <a:pt x="60" y="8"/>
                </a:lnTo>
                <a:lnTo>
                  <a:pt x="58" y="8"/>
                </a:lnTo>
                <a:lnTo>
                  <a:pt x="58" y="10"/>
                </a:lnTo>
                <a:lnTo>
                  <a:pt x="58" y="12"/>
                </a:lnTo>
                <a:lnTo>
                  <a:pt x="58" y="14"/>
                </a:lnTo>
                <a:lnTo>
                  <a:pt x="58" y="16"/>
                </a:lnTo>
                <a:lnTo>
                  <a:pt x="56" y="16"/>
                </a:lnTo>
                <a:lnTo>
                  <a:pt x="56" y="18"/>
                </a:lnTo>
                <a:lnTo>
                  <a:pt x="54" y="16"/>
                </a:lnTo>
                <a:lnTo>
                  <a:pt x="54" y="18"/>
                </a:lnTo>
                <a:lnTo>
                  <a:pt x="52" y="16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44" y="22"/>
                </a:lnTo>
                <a:lnTo>
                  <a:pt x="44" y="20"/>
                </a:lnTo>
                <a:lnTo>
                  <a:pt x="42" y="18"/>
                </a:lnTo>
                <a:lnTo>
                  <a:pt x="40" y="20"/>
                </a:lnTo>
                <a:lnTo>
                  <a:pt x="42" y="18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8" y="14"/>
                </a:lnTo>
                <a:lnTo>
                  <a:pt x="40" y="14"/>
                </a:lnTo>
                <a:lnTo>
                  <a:pt x="42" y="16"/>
                </a:lnTo>
                <a:lnTo>
                  <a:pt x="42" y="14"/>
                </a:lnTo>
                <a:lnTo>
                  <a:pt x="44" y="12"/>
                </a:lnTo>
                <a:lnTo>
                  <a:pt x="44" y="10"/>
                </a:lnTo>
                <a:lnTo>
                  <a:pt x="42" y="10"/>
                </a:lnTo>
                <a:lnTo>
                  <a:pt x="44" y="8"/>
                </a:lnTo>
                <a:lnTo>
                  <a:pt x="42" y="8"/>
                </a:lnTo>
                <a:lnTo>
                  <a:pt x="40" y="8"/>
                </a:lnTo>
                <a:lnTo>
                  <a:pt x="40" y="6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8" y="2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0" y="10"/>
                </a:lnTo>
                <a:lnTo>
                  <a:pt x="28" y="10"/>
                </a:lnTo>
                <a:lnTo>
                  <a:pt x="26" y="12"/>
                </a:lnTo>
                <a:lnTo>
                  <a:pt x="28" y="10"/>
                </a:lnTo>
                <a:lnTo>
                  <a:pt x="26" y="8"/>
                </a:lnTo>
                <a:lnTo>
                  <a:pt x="24" y="10"/>
                </a:lnTo>
                <a:lnTo>
                  <a:pt x="22" y="10"/>
                </a:lnTo>
                <a:lnTo>
                  <a:pt x="22" y="8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6" y="8"/>
                </a:lnTo>
                <a:lnTo>
                  <a:pt x="14" y="8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2" y="12"/>
                </a:lnTo>
                <a:lnTo>
                  <a:pt x="12" y="10"/>
                </a:lnTo>
                <a:lnTo>
                  <a:pt x="10" y="12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8" y="14"/>
                </a:lnTo>
                <a:lnTo>
                  <a:pt x="6" y="14"/>
                </a:lnTo>
                <a:lnTo>
                  <a:pt x="6" y="16"/>
                </a:lnTo>
                <a:lnTo>
                  <a:pt x="8" y="16"/>
                </a:lnTo>
                <a:lnTo>
                  <a:pt x="6" y="16"/>
                </a:lnTo>
                <a:lnTo>
                  <a:pt x="8" y="18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6" name="Freeform 2450">
            <a:extLst>
              <a:ext uri="{FF2B5EF4-FFF2-40B4-BE49-F238E27FC236}">
                <a16:creationId xmlns:a16="http://schemas.microsoft.com/office/drawing/2014/main" id="{A5A44A43-CB15-4DC5-8287-DB13D0A0D6B6}"/>
              </a:ext>
            </a:extLst>
          </p:cNvPr>
          <p:cNvSpPr>
            <a:spLocks/>
          </p:cNvSpPr>
          <p:nvPr/>
        </p:nvSpPr>
        <p:spPr bwMode="auto">
          <a:xfrm>
            <a:off x="3744916" y="1795463"/>
            <a:ext cx="238125" cy="92075"/>
          </a:xfrm>
          <a:custGeom>
            <a:avLst/>
            <a:gdLst>
              <a:gd name="T0" fmla="*/ 45362813 w 150"/>
              <a:gd name="T1" fmla="*/ 45362813 h 58"/>
              <a:gd name="T2" fmla="*/ 70564375 w 150"/>
              <a:gd name="T3" fmla="*/ 45362813 h 58"/>
              <a:gd name="T4" fmla="*/ 90725625 w 150"/>
              <a:gd name="T5" fmla="*/ 50403125 h 58"/>
              <a:gd name="T6" fmla="*/ 65524063 w 150"/>
              <a:gd name="T7" fmla="*/ 60483750 h 58"/>
              <a:gd name="T8" fmla="*/ 80645000 w 150"/>
              <a:gd name="T9" fmla="*/ 65524063 h 58"/>
              <a:gd name="T10" fmla="*/ 45362813 w 150"/>
              <a:gd name="T11" fmla="*/ 70564375 h 58"/>
              <a:gd name="T12" fmla="*/ 15120938 w 150"/>
              <a:gd name="T13" fmla="*/ 70564375 h 58"/>
              <a:gd name="T14" fmla="*/ 30241875 w 150"/>
              <a:gd name="T15" fmla="*/ 75604688 h 58"/>
              <a:gd name="T16" fmla="*/ 65524063 w 150"/>
              <a:gd name="T17" fmla="*/ 80645000 h 58"/>
              <a:gd name="T18" fmla="*/ 75604688 w 150"/>
              <a:gd name="T19" fmla="*/ 90725625 h 58"/>
              <a:gd name="T20" fmla="*/ 80645000 w 150"/>
              <a:gd name="T21" fmla="*/ 90725625 h 58"/>
              <a:gd name="T22" fmla="*/ 70564375 w 150"/>
              <a:gd name="T23" fmla="*/ 100806250 h 58"/>
              <a:gd name="T24" fmla="*/ 70564375 w 150"/>
              <a:gd name="T25" fmla="*/ 105846563 h 58"/>
              <a:gd name="T26" fmla="*/ 55443438 w 150"/>
              <a:gd name="T27" fmla="*/ 115927188 h 58"/>
              <a:gd name="T28" fmla="*/ 50403125 w 150"/>
              <a:gd name="T29" fmla="*/ 120967500 h 58"/>
              <a:gd name="T30" fmla="*/ 80645000 w 150"/>
              <a:gd name="T31" fmla="*/ 120967500 h 58"/>
              <a:gd name="T32" fmla="*/ 105846563 w 150"/>
              <a:gd name="T33" fmla="*/ 126007813 h 58"/>
              <a:gd name="T34" fmla="*/ 120967500 w 150"/>
              <a:gd name="T35" fmla="*/ 120967500 h 58"/>
              <a:gd name="T36" fmla="*/ 131048125 w 150"/>
              <a:gd name="T37" fmla="*/ 136088438 h 58"/>
              <a:gd name="T38" fmla="*/ 171370625 w 150"/>
              <a:gd name="T39" fmla="*/ 146169063 h 58"/>
              <a:gd name="T40" fmla="*/ 206652813 w 150"/>
              <a:gd name="T41" fmla="*/ 136088438 h 58"/>
              <a:gd name="T42" fmla="*/ 221773750 w 150"/>
              <a:gd name="T43" fmla="*/ 126007813 h 58"/>
              <a:gd name="T44" fmla="*/ 246975313 w 150"/>
              <a:gd name="T45" fmla="*/ 126007813 h 58"/>
              <a:gd name="T46" fmla="*/ 277217188 w 150"/>
              <a:gd name="T47" fmla="*/ 110886875 h 58"/>
              <a:gd name="T48" fmla="*/ 307459063 w 150"/>
              <a:gd name="T49" fmla="*/ 100806250 h 58"/>
              <a:gd name="T50" fmla="*/ 337700938 w 150"/>
              <a:gd name="T51" fmla="*/ 95765938 h 58"/>
              <a:gd name="T52" fmla="*/ 352821875 w 150"/>
              <a:gd name="T53" fmla="*/ 80645000 h 58"/>
              <a:gd name="T54" fmla="*/ 357862188 w 150"/>
              <a:gd name="T55" fmla="*/ 70564375 h 58"/>
              <a:gd name="T56" fmla="*/ 372983125 w 150"/>
              <a:gd name="T57" fmla="*/ 60483750 h 58"/>
              <a:gd name="T58" fmla="*/ 367942813 w 150"/>
              <a:gd name="T59" fmla="*/ 55443438 h 58"/>
              <a:gd name="T60" fmla="*/ 352821875 w 150"/>
              <a:gd name="T61" fmla="*/ 40322500 h 58"/>
              <a:gd name="T62" fmla="*/ 342741250 w 150"/>
              <a:gd name="T63" fmla="*/ 35282188 h 58"/>
              <a:gd name="T64" fmla="*/ 337700938 w 150"/>
              <a:gd name="T65" fmla="*/ 20161250 h 58"/>
              <a:gd name="T66" fmla="*/ 347781563 w 150"/>
              <a:gd name="T67" fmla="*/ 5040313 h 58"/>
              <a:gd name="T68" fmla="*/ 312499375 w 150"/>
              <a:gd name="T69" fmla="*/ 10080625 h 58"/>
              <a:gd name="T70" fmla="*/ 282257500 w 150"/>
              <a:gd name="T71" fmla="*/ 5040313 h 58"/>
              <a:gd name="T72" fmla="*/ 267136563 w 150"/>
              <a:gd name="T73" fmla="*/ 15120938 h 58"/>
              <a:gd name="T74" fmla="*/ 236894688 w 150"/>
              <a:gd name="T75" fmla="*/ 20161250 h 58"/>
              <a:gd name="T76" fmla="*/ 221773750 w 150"/>
              <a:gd name="T77" fmla="*/ 30241875 h 58"/>
              <a:gd name="T78" fmla="*/ 211693125 w 150"/>
              <a:gd name="T79" fmla="*/ 20161250 h 58"/>
              <a:gd name="T80" fmla="*/ 181451250 w 150"/>
              <a:gd name="T81" fmla="*/ 20161250 h 58"/>
              <a:gd name="T82" fmla="*/ 166330313 w 150"/>
              <a:gd name="T83" fmla="*/ 35282188 h 58"/>
              <a:gd name="T84" fmla="*/ 146169063 w 150"/>
              <a:gd name="T85" fmla="*/ 25201563 h 58"/>
              <a:gd name="T86" fmla="*/ 136088438 w 150"/>
              <a:gd name="T87" fmla="*/ 45362813 h 58"/>
              <a:gd name="T88" fmla="*/ 115927188 w 150"/>
              <a:gd name="T89" fmla="*/ 50403125 h 58"/>
              <a:gd name="T90" fmla="*/ 105846563 w 150"/>
              <a:gd name="T91" fmla="*/ 45362813 h 58"/>
              <a:gd name="T92" fmla="*/ 110886875 w 150"/>
              <a:gd name="T93" fmla="*/ 30241875 h 58"/>
              <a:gd name="T94" fmla="*/ 95765938 w 150"/>
              <a:gd name="T95" fmla="*/ 10080625 h 58"/>
              <a:gd name="T96" fmla="*/ 60483750 w 150"/>
              <a:gd name="T97" fmla="*/ 5040313 h 58"/>
              <a:gd name="T98" fmla="*/ 75604688 w 150"/>
              <a:gd name="T99" fmla="*/ 10080625 h 58"/>
              <a:gd name="T100" fmla="*/ 70564375 w 150"/>
              <a:gd name="T101" fmla="*/ 25201563 h 58"/>
              <a:gd name="T102" fmla="*/ 55443438 w 150"/>
              <a:gd name="T103" fmla="*/ 25201563 h 58"/>
              <a:gd name="T104" fmla="*/ 35282188 w 150"/>
              <a:gd name="T105" fmla="*/ 20161250 h 58"/>
              <a:gd name="T106" fmla="*/ 30241875 w 150"/>
              <a:gd name="T107" fmla="*/ 30241875 h 58"/>
              <a:gd name="T108" fmla="*/ 30241875 w 150"/>
              <a:gd name="T109" fmla="*/ 35282188 h 58"/>
              <a:gd name="T110" fmla="*/ 15120938 w 150"/>
              <a:gd name="T111" fmla="*/ 40322500 h 58"/>
              <a:gd name="T112" fmla="*/ 5040313 w 150"/>
              <a:gd name="T113" fmla="*/ 45362813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0" h="58">
                <a:moveTo>
                  <a:pt x="6" y="20"/>
                </a:move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6" y="16"/>
                </a:lnTo>
                <a:lnTo>
                  <a:pt x="18" y="18"/>
                </a:lnTo>
                <a:lnTo>
                  <a:pt x="20" y="16"/>
                </a:lnTo>
                <a:lnTo>
                  <a:pt x="20" y="18"/>
                </a:lnTo>
                <a:lnTo>
                  <a:pt x="22" y="16"/>
                </a:lnTo>
                <a:lnTo>
                  <a:pt x="22" y="18"/>
                </a:lnTo>
                <a:lnTo>
                  <a:pt x="24" y="18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2" y="16"/>
                </a:lnTo>
                <a:lnTo>
                  <a:pt x="30" y="18"/>
                </a:lnTo>
                <a:lnTo>
                  <a:pt x="28" y="18"/>
                </a:lnTo>
                <a:lnTo>
                  <a:pt x="30" y="20"/>
                </a:lnTo>
                <a:lnTo>
                  <a:pt x="32" y="18"/>
                </a:lnTo>
                <a:lnTo>
                  <a:pt x="34" y="20"/>
                </a:lnTo>
                <a:lnTo>
                  <a:pt x="36" y="20"/>
                </a:lnTo>
                <a:lnTo>
                  <a:pt x="34" y="20"/>
                </a:lnTo>
                <a:lnTo>
                  <a:pt x="32" y="20"/>
                </a:lnTo>
                <a:lnTo>
                  <a:pt x="30" y="22"/>
                </a:lnTo>
                <a:lnTo>
                  <a:pt x="28" y="22"/>
                </a:lnTo>
                <a:lnTo>
                  <a:pt x="26" y="24"/>
                </a:lnTo>
                <a:lnTo>
                  <a:pt x="24" y="24"/>
                </a:lnTo>
                <a:lnTo>
                  <a:pt x="26" y="24"/>
                </a:lnTo>
                <a:lnTo>
                  <a:pt x="28" y="26"/>
                </a:lnTo>
                <a:lnTo>
                  <a:pt x="30" y="26"/>
                </a:lnTo>
                <a:lnTo>
                  <a:pt x="32" y="24"/>
                </a:lnTo>
                <a:lnTo>
                  <a:pt x="34" y="26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6"/>
                </a:lnTo>
                <a:lnTo>
                  <a:pt x="24" y="26"/>
                </a:lnTo>
                <a:lnTo>
                  <a:pt x="22" y="28"/>
                </a:lnTo>
                <a:lnTo>
                  <a:pt x="20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28"/>
                </a:lnTo>
                <a:lnTo>
                  <a:pt x="6" y="30"/>
                </a:lnTo>
                <a:lnTo>
                  <a:pt x="6" y="28"/>
                </a:lnTo>
                <a:lnTo>
                  <a:pt x="4" y="28"/>
                </a:lnTo>
                <a:lnTo>
                  <a:pt x="2" y="30"/>
                </a:lnTo>
                <a:lnTo>
                  <a:pt x="2" y="32"/>
                </a:lnTo>
                <a:lnTo>
                  <a:pt x="4" y="32"/>
                </a:lnTo>
                <a:lnTo>
                  <a:pt x="6" y="32"/>
                </a:lnTo>
                <a:lnTo>
                  <a:pt x="8" y="30"/>
                </a:lnTo>
                <a:lnTo>
                  <a:pt x="10" y="32"/>
                </a:lnTo>
                <a:lnTo>
                  <a:pt x="12" y="30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6" y="32"/>
                </a:lnTo>
                <a:lnTo>
                  <a:pt x="24" y="34"/>
                </a:lnTo>
                <a:lnTo>
                  <a:pt x="24" y="36"/>
                </a:lnTo>
                <a:lnTo>
                  <a:pt x="26" y="36"/>
                </a:lnTo>
                <a:lnTo>
                  <a:pt x="26" y="38"/>
                </a:lnTo>
                <a:lnTo>
                  <a:pt x="28" y="36"/>
                </a:lnTo>
                <a:lnTo>
                  <a:pt x="30" y="36"/>
                </a:lnTo>
                <a:lnTo>
                  <a:pt x="32" y="34"/>
                </a:lnTo>
                <a:lnTo>
                  <a:pt x="34" y="34"/>
                </a:lnTo>
                <a:lnTo>
                  <a:pt x="36" y="34"/>
                </a:lnTo>
                <a:lnTo>
                  <a:pt x="34" y="34"/>
                </a:lnTo>
                <a:lnTo>
                  <a:pt x="34" y="36"/>
                </a:lnTo>
                <a:lnTo>
                  <a:pt x="32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8" y="38"/>
                </a:lnTo>
                <a:lnTo>
                  <a:pt x="30" y="38"/>
                </a:lnTo>
                <a:lnTo>
                  <a:pt x="28" y="40"/>
                </a:lnTo>
                <a:lnTo>
                  <a:pt x="26" y="40"/>
                </a:lnTo>
                <a:lnTo>
                  <a:pt x="28" y="40"/>
                </a:lnTo>
                <a:lnTo>
                  <a:pt x="30" y="40"/>
                </a:lnTo>
                <a:lnTo>
                  <a:pt x="32" y="38"/>
                </a:lnTo>
                <a:lnTo>
                  <a:pt x="34" y="38"/>
                </a:lnTo>
                <a:lnTo>
                  <a:pt x="36" y="38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42"/>
                </a:lnTo>
                <a:lnTo>
                  <a:pt x="30" y="42"/>
                </a:lnTo>
                <a:lnTo>
                  <a:pt x="28" y="42"/>
                </a:lnTo>
                <a:lnTo>
                  <a:pt x="26" y="42"/>
                </a:lnTo>
                <a:lnTo>
                  <a:pt x="26" y="44"/>
                </a:lnTo>
                <a:lnTo>
                  <a:pt x="24" y="44"/>
                </a:lnTo>
                <a:lnTo>
                  <a:pt x="22" y="46"/>
                </a:lnTo>
                <a:lnTo>
                  <a:pt x="20" y="46"/>
                </a:lnTo>
                <a:lnTo>
                  <a:pt x="18" y="44"/>
                </a:lnTo>
                <a:lnTo>
                  <a:pt x="16" y="46"/>
                </a:lnTo>
                <a:lnTo>
                  <a:pt x="16" y="48"/>
                </a:lnTo>
                <a:lnTo>
                  <a:pt x="16" y="50"/>
                </a:lnTo>
                <a:lnTo>
                  <a:pt x="18" y="50"/>
                </a:lnTo>
                <a:lnTo>
                  <a:pt x="20" y="48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8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40" y="46"/>
                </a:lnTo>
                <a:lnTo>
                  <a:pt x="38" y="46"/>
                </a:lnTo>
                <a:lnTo>
                  <a:pt x="38" y="48"/>
                </a:lnTo>
                <a:lnTo>
                  <a:pt x="40" y="50"/>
                </a:lnTo>
                <a:lnTo>
                  <a:pt x="42" y="50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4" y="50"/>
                </a:lnTo>
                <a:lnTo>
                  <a:pt x="46" y="50"/>
                </a:lnTo>
                <a:lnTo>
                  <a:pt x="48" y="48"/>
                </a:lnTo>
                <a:lnTo>
                  <a:pt x="48" y="50"/>
                </a:lnTo>
                <a:lnTo>
                  <a:pt x="46" y="52"/>
                </a:lnTo>
                <a:lnTo>
                  <a:pt x="48" y="54"/>
                </a:lnTo>
                <a:lnTo>
                  <a:pt x="50" y="54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0" y="56"/>
                </a:lnTo>
                <a:lnTo>
                  <a:pt x="62" y="56"/>
                </a:lnTo>
                <a:lnTo>
                  <a:pt x="64" y="56"/>
                </a:lnTo>
                <a:lnTo>
                  <a:pt x="66" y="56"/>
                </a:lnTo>
                <a:lnTo>
                  <a:pt x="68" y="56"/>
                </a:lnTo>
                <a:lnTo>
                  <a:pt x="68" y="58"/>
                </a:lnTo>
                <a:lnTo>
                  <a:pt x="70" y="56"/>
                </a:lnTo>
                <a:lnTo>
                  <a:pt x="72" y="56"/>
                </a:lnTo>
                <a:lnTo>
                  <a:pt x="74" y="56"/>
                </a:lnTo>
                <a:lnTo>
                  <a:pt x="76" y="56"/>
                </a:lnTo>
                <a:lnTo>
                  <a:pt x="78" y="56"/>
                </a:lnTo>
                <a:lnTo>
                  <a:pt x="80" y="56"/>
                </a:lnTo>
                <a:lnTo>
                  <a:pt x="82" y="54"/>
                </a:lnTo>
                <a:lnTo>
                  <a:pt x="82" y="52"/>
                </a:lnTo>
                <a:lnTo>
                  <a:pt x="84" y="52"/>
                </a:lnTo>
                <a:lnTo>
                  <a:pt x="82" y="52"/>
                </a:lnTo>
                <a:lnTo>
                  <a:pt x="84" y="50"/>
                </a:lnTo>
                <a:lnTo>
                  <a:pt x="86" y="52"/>
                </a:lnTo>
                <a:lnTo>
                  <a:pt x="88" y="50"/>
                </a:lnTo>
                <a:lnTo>
                  <a:pt x="90" y="50"/>
                </a:lnTo>
                <a:lnTo>
                  <a:pt x="92" y="50"/>
                </a:lnTo>
                <a:lnTo>
                  <a:pt x="94" y="50"/>
                </a:lnTo>
                <a:lnTo>
                  <a:pt x="96" y="50"/>
                </a:lnTo>
                <a:lnTo>
                  <a:pt x="96" y="48"/>
                </a:lnTo>
                <a:lnTo>
                  <a:pt x="98" y="50"/>
                </a:lnTo>
                <a:lnTo>
                  <a:pt x="100" y="48"/>
                </a:lnTo>
                <a:lnTo>
                  <a:pt x="102" y="48"/>
                </a:lnTo>
                <a:lnTo>
                  <a:pt x="104" y="48"/>
                </a:lnTo>
                <a:lnTo>
                  <a:pt x="106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40"/>
                </a:lnTo>
                <a:lnTo>
                  <a:pt x="130" y="38"/>
                </a:lnTo>
                <a:lnTo>
                  <a:pt x="132" y="38"/>
                </a:lnTo>
                <a:lnTo>
                  <a:pt x="134" y="38"/>
                </a:lnTo>
                <a:lnTo>
                  <a:pt x="134" y="36"/>
                </a:lnTo>
                <a:lnTo>
                  <a:pt x="132" y="34"/>
                </a:lnTo>
                <a:lnTo>
                  <a:pt x="134" y="34"/>
                </a:lnTo>
                <a:lnTo>
                  <a:pt x="136" y="34"/>
                </a:lnTo>
                <a:lnTo>
                  <a:pt x="136" y="32"/>
                </a:lnTo>
                <a:lnTo>
                  <a:pt x="138" y="32"/>
                </a:lnTo>
                <a:lnTo>
                  <a:pt x="140" y="32"/>
                </a:lnTo>
                <a:lnTo>
                  <a:pt x="142" y="32"/>
                </a:lnTo>
                <a:lnTo>
                  <a:pt x="144" y="32"/>
                </a:lnTo>
                <a:lnTo>
                  <a:pt x="142" y="30"/>
                </a:lnTo>
                <a:lnTo>
                  <a:pt x="144" y="30"/>
                </a:lnTo>
                <a:lnTo>
                  <a:pt x="142" y="28"/>
                </a:lnTo>
                <a:lnTo>
                  <a:pt x="144" y="28"/>
                </a:lnTo>
                <a:lnTo>
                  <a:pt x="146" y="28"/>
                </a:lnTo>
                <a:lnTo>
                  <a:pt x="142" y="28"/>
                </a:lnTo>
                <a:lnTo>
                  <a:pt x="140" y="26"/>
                </a:lnTo>
                <a:lnTo>
                  <a:pt x="142" y="26"/>
                </a:lnTo>
                <a:lnTo>
                  <a:pt x="144" y="26"/>
                </a:lnTo>
                <a:lnTo>
                  <a:pt x="146" y="28"/>
                </a:lnTo>
                <a:lnTo>
                  <a:pt x="148" y="28"/>
                </a:lnTo>
                <a:lnTo>
                  <a:pt x="150" y="26"/>
                </a:lnTo>
                <a:lnTo>
                  <a:pt x="150" y="24"/>
                </a:lnTo>
                <a:lnTo>
                  <a:pt x="148" y="24"/>
                </a:lnTo>
                <a:lnTo>
                  <a:pt x="144" y="24"/>
                </a:lnTo>
                <a:lnTo>
                  <a:pt x="148" y="24"/>
                </a:lnTo>
                <a:lnTo>
                  <a:pt x="150" y="22"/>
                </a:lnTo>
                <a:lnTo>
                  <a:pt x="148" y="22"/>
                </a:lnTo>
                <a:lnTo>
                  <a:pt x="146" y="22"/>
                </a:lnTo>
                <a:lnTo>
                  <a:pt x="144" y="22"/>
                </a:lnTo>
                <a:lnTo>
                  <a:pt x="146" y="22"/>
                </a:lnTo>
                <a:lnTo>
                  <a:pt x="146" y="20"/>
                </a:lnTo>
                <a:lnTo>
                  <a:pt x="148" y="20"/>
                </a:lnTo>
                <a:lnTo>
                  <a:pt x="148" y="18"/>
                </a:lnTo>
                <a:lnTo>
                  <a:pt x="146" y="16"/>
                </a:lnTo>
                <a:lnTo>
                  <a:pt x="144" y="16"/>
                </a:lnTo>
                <a:lnTo>
                  <a:pt x="142" y="16"/>
                </a:lnTo>
                <a:lnTo>
                  <a:pt x="140" y="16"/>
                </a:lnTo>
                <a:lnTo>
                  <a:pt x="136" y="18"/>
                </a:lnTo>
                <a:lnTo>
                  <a:pt x="138" y="16"/>
                </a:lnTo>
                <a:lnTo>
                  <a:pt x="140" y="14"/>
                </a:lnTo>
                <a:lnTo>
                  <a:pt x="138" y="14"/>
                </a:lnTo>
                <a:lnTo>
                  <a:pt x="136" y="14"/>
                </a:lnTo>
                <a:lnTo>
                  <a:pt x="134" y="14"/>
                </a:lnTo>
                <a:lnTo>
                  <a:pt x="134" y="12"/>
                </a:lnTo>
                <a:lnTo>
                  <a:pt x="136" y="12"/>
                </a:lnTo>
                <a:lnTo>
                  <a:pt x="138" y="10"/>
                </a:lnTo>
                <a:lnTo>
                  <a:pt x="136" y="8"/>
                </a:lnTo>
                <a:lnTo>
                  <a:pt x="134" y="8"/>
                </a:lnTo>
                <a:lnTo>
                  <a:pt x="132" y="8"/>
                </a:lnTo>
                <a:lnTo>
                  <a:pt x="130" y="6"/>
                </a:lnTo>
                <a:lnTo>
                  <a:pt x="132" y="6"/>
                </a:lnTo>
                <a:lnTo>
                  <a:pt x="134" y="6"/>
                </a:lnTo>
                <a:lnTo>
                  <a:pt x="134" y="4"/>
                </a:lnTo>
                <a:lnTo>
                  <a:pt x="136" y="4"/>
                </a:lnTo>
                <a:lnTo>
                  <a:pt x="138" y="4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4"/>
                </a:lnTo>
                <a:lnTo>
                  <a:pt x="128" y="4"/>
                </a:lnTo>
                <a:lnTo>
                  <a:pt x="128" y="6"/>
                </a:lnTo>
                <a:lnTo>
                  <a:pt x="126" y="6"/>
                </a:lnTo>
                <a:lnTo>
                  <a:pt x="124" y="4"/>
                </a:lnTo>
                <a:lnTo>
                  <a:pt x="124" y="2"/>
                </a:lnTo>
                <a:lnTo>
                  <a:pt x="122" y="0"/>
                </a:lnTo>
                <a:lnTo>
                  <a:pt x="120" y="0"/>
                </a:lnTo>
                <a:lnTo>
                  <a:pt x="118" y="0"/>
                </a:lnTo>
                <a:lnTo>
                  <a:pt x="116" y="0"/>
                </a:lnTo>
                <a:lnTo>
                  <a:pt x="114" y="0"/>
                </a:lnTo>
                <a:lnTo>
                  <a:pt x="112" y="2"/>
                </a:lnTo>
                <a:lnTo>
                  <a:pt x="114" y="4"/>
                </a:lnTo>
                <a:lnTo>
                  <a:pt x="112" y="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104" y="6"/>
                </a:lnTo>
                <a:lnTo>
                  <a:pt x="102" y="6"/>
                </a:lnTo>
                <a:lnTo>
                  <a:pt x="100" y="8"/>
                </a:lnTo>
                <a:lnTo>
                  <a:pt x="98" y="10"/>
                </a:lnTo>
                <a:lnTo>
                  <a:pt x="96" y="10"/>
                </a:lnTo>
                <a:lnTo>
                  <a:pt x="94" y="8"/>
                </a:lnTo>
                <a:lnTo>
                  <a:pt x="92" y="8"/>
                </a:lnTo>
                <a:lnTo>
                  <a:pt x="92" y="6"/>
                </a:lnTo>
                <a:lnTo>
                  <a:pt x="90" y="6"/>
                </a:lnTo>
                <a:lnTo>
                  <a:pt x="88" y="6"/>
                </a:lnTo>
                <a:lnTo>
                  <a:pt x="86" y="8"/>
                </a:lnTo>
                <a:lnTo>
                  <a:pt x="88" y="10"/>
                </a:lnTo>
                <a:lnTo>
                  <a:pt x="88" y="12"/>
                </a:lnTo>
                <a:lnTo>
                  <a:pt x="88" y="14"/>
                </a:lnTo>
                <a:lnTo>
                  <a:pt x="88" y="16"/>
                </a:lnTo>
                <a:lnTo>
                  <a:pt x="88" y="14"/>
                </a:lnTo>
                <a:lnTo>
                  <a:pt x="86" y="12"/>
                </a:lnTo>
                <a:lnTo>
                  <a:pt x="86" y="10"/>
                </a:lnTo>
                <a:lnTo>
                  <a:pt x="84" y="10"/>
                </a:lnTo>
                <a:lnTo>
                  <a:pt x="84" y="8"/>
                </a:lnTo>
                <a:lnTo>
                  <a:pt x="82" y="6"/>
                </a:lnTo>
                <a:lnTo>
                  <a:pt x="80" y="6"/>
                </a:lnTo>
                <a:lnTo>
                  <a:pt x="78" y="6"/>
                </a:lnTo>
                <a:lnTo>
                  <a:pt x="76" y="6"/>
                </a:lnTo>
                <a:lnTo>
                  <a:pt x="76" y="8"/>
                </a:lnTo>
                <a:lnTo>
                  <a:pt x="74" y="8"/>
                </a:lnTo>
                <a:lnTo>
                  <a:pt x="72" y="8"/>
                </a:lnTo>
                <a:lnTo>
                  <a:pt x="70" y="8"/>
                </a:lnTo>
                <a:lnTo>
                  <a:pt x="70" y="10"/>
                </a:lnTo>
                <a:lnTo>
                  <a:pt x="70" y="12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6" y="12"/>
                </a:lnTo>
                <a:lnTo>
                  <a:pt x="64" y="10"/>
                </a:lnTo>
                <a:lnTo>
                  <a:pt x="64" y="8"/>
                </a:lnTo>
                <a:lnTo>
                  <a:pt x="62" y="8"/>
                </a:lnTo>
                <a:lnTo>
                  <a:pt x="62" y="6"/>
                </a:lnTo>
                <a:lnTo>
                  <a:pt x="60" y="8"/>
                </a:lnTo>
                <a:lnTo>
                  <a:pt x="58" y="8"/>
                </a:lnTo>
                <a:lnTo>
                  <a:pt x="58" y="10"/>
                </a:lnTo>
                <a:lnTo>
                  <a:pt x="58" y="12"/>
                </a:lnTo>
                <a:lnTo>
                  <a:pt x="58" y="14"/>
                </a:lnTo>
                <a:lnTo>
                  <a:pt x="58" y="16"/>
                </a:lnTo>
                <a:lnTo>
                  <a:pt x="56" y="16"/>
                </a:lnTo>
                <a:lnTo>
                  <a:pt x="56" y="18"/>
                </a:lnTo>
                <a:lnTo>
                  <a:pt x="54" y="16"/>
                </a:lnTo>
                <a:lnTo>
                  <a:pt x="54" y="18"/>
                </a:lnTo>
                <a:lnTo>
                  <a:pt x="52" y="16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44" y="22"/>
                </a:lnTo>
                <a:lnTo>
                  <a:pt x="44" y="20"/>
                </a:lnTo>
                <a:lnTo>
                  <a:pt x="42" y="18"/>
                </a:lnTo>
                <a:lnTo>
                  <a:pt x="40" y="20"/>
                </a:lnTo>
                <a:lnTo>
                  <a:pt x="42" y="18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8" y="14"/>
                </a:lnTo>
                <a:lnTo>
                  <a:pt x="40" y="14"/>
                </a:lnTo>
                <a:lnTo>
                  <a:pt x="42" y="16"/>
                </a:lnTo>
                <a:lnTo>
                  <a:pt x="42" y="14"/>
                </a:lnTo>
                <a:lnTo>
                  <a:pt x="44" y="12"/>
                </a:lnTo>
                <a:lnTo>
                  <a:pt x="44" y="10"/>
                </a:lnTo>
                <a:lnTo>
                  <a:pt x="42" y="10"/>
                </a:lnTo>
                <a:lnTo>
                  <a:pt x="44" y="8"/>
                </a:lnTo>
                <a:lnTo>
                  <a:pt x="42" y="8"/>
                </a:lnTo>
                <a:lnTo>
                  <a:pt x="40" y="8"/>
                </a:lnTo>
                <a:lnTo>
                  <a:pt x="40" y="6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8" y="2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0" y="10"/>
                </a:lnTo>
                <a:lnTo>
                  <a:pt x="28" y="10"/>
                </a:lnTo>
                <a:lnTo>
                  <a:pt x="26" y="12"/>
                </a:lnTo>
                <a:lnTo>
                  <a:pt x="28" y="10"/>
                </a:lnTo>
                <a:lnTo>
                  <a:pt x="26" y="8"/>
                </a:lnTo>
                <a:lnTo>
                  <a:pt x="24" y="10"/>
                </a:lnTo>
                <a:lnTo>
                  <a:pt x="22" y="10"/>
                </a:lnTo>
                <a:lnTo>
                  <a:pt x="22" y="8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6" y="8"/>
                </a:lnTo>
                <a:lnTo>
                  <a:pt x="14" y="8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2" y="12"/>
                </a:lnTo>
                <a:lnTo>
                  <a:pt x="12" y="10"/>
                </a:lnTo>
                <a:lnTo>
                  <a:pt x="10" y="12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8" y="14"/>
                </a:lnTo>
                <a:lnTo>
                  <a:pt x="6" y="14"/>
                </a:lnTo>
                <a:lnTo>
                  <a:pt x="6" y="16"/>
                </a:lnTo>
                <a:lnTo>
                  <a:pt x="8" y="16"/>
                </a:lnTo>
                <a:lnTo>
                  <a:pt x="6" y="16"/>
                </a:lnTo>
                <a:lnTo>
                  <a:pt x="8" y="18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7" name="Freeform 2453">
            <a:extLst>
              <a:ext uri="{FF2B5EF4-FFF2-40B4-BE49-F238E27FC236}">
                <a16:creationId xmlns:a16="http://schemas.microsoft.com/office/drawing/2014/main" id="{C4774F3E-0F21-40AD-AEB3-857627C8E1F5}"/>
              </a:ext>
            </a:extLst>
          </p:cNvPr>
          <p:cNvSpPr>
            <a:spLocks/>
          </p:cNvSpPr>
          <p:nvPr/>
        </p:nvSpPr>
        <p:spPr bwMode="auto">
          <a:xfrm>
            <a:off x="4778378" y="2543174"/>
            <a:ext cx="66675" cy="50800"/>
          </a:xfrm>
          <a:custGeom>
            <a:avLst/>
            <a:gdLst>
              <a:gd name="T0" fmla="*/ 5040313 w 42"/>
              <a:gd name="T1" fmla="*/ 40322500 h 32"/>
              <a:gd name="T2" fmla="*/ 0 w 42"/>
              <a:gd name="T3" fmla="*/ 30241875 h 32"/>
              <a:gd name="T4" fmla="*/ 10080625 w 42"/>
              <a:gd name="T5" fmla="*/ 25201563 h 32"/>
              <a:gd name="T6" fmla="*/ 10080625 w 42"/>
              <a:gd name="T7" fmla="*/ 20161250 h 32"/>
              <a:gd name="T8" fmla="*/ 15120938 w 42"/>
              <a:gd name="T9" fmla="*/ 15120938 h 32"/>
              <a:gd name="T10" fmla="*/ 25201563 w 42"/>
              <a:gd name="T11" fmla="*/ 10080625 h 32"/>
              <a:gd name="T12" fmla="*/ 30241875 w 42"/>
              <a:gd name="T13" fmla="*/ 10080625 h 32"/>
              <a:gd name="T14" fmla="*/ 35282188 w 42"/>
              <a:gd name="T15" fmla="*/ 15120938 h 32"/>
              <a:gd name="T16" fmla="*/ 35282188 w 42"/>
              <a:gd name="T17" fmla="*/ 10080625 h 32"/>
              <a:gd name="T18" fmla="*/ 35282188 w 42"/>
              <a:gd name="T19" fmla="*/ 5040313 h 32"/>
              <a:gd name="T20" fmla="*/ 40322500 w 42"/>
              <a:gd name="T21" fmla="*/ 5040313 h 32"/>
              <a:gd name="T22" fmla="*/ 50403125 w 42"/>
              <a:gd name="T23" fmla="*/ 5040313 h 32"/>
              <a:gd name="T24" fmla="*/ 50403125 w 42"/>
              <a:gd name="T25" fmla="*/ 5040313 h 32"/>
              <a:gd name="T26" fmla="*/ 60483750 w 42"/>
              <a:gd name="T27" fmla="*/ 0 h 32"/>
              <a:gd name="T28" fmla="*/ 65524063 w 42"/>
              <a:gd name="T29" fmla="*/ 5040313 h 32"/>
              <a:gd name="T30" fmla="*/ 75604688 w 42"/>
              <a:gd name="T31" fmla="*/ 0 h 32"/>
              <a:gd name="T32" fmla="*/ 80645000 w 42"/>
              <a:gd name="T33" fmla="*/ 0 h 32"/>
              <a:gd name="T34" fmla="*/ 85685313 w 42"/>
              <a:gd name="T35" fmla="*/ 10080625 h 32"/>
              <a:gd name="T36" fmla="*/ 90725625 w 42"/>
              <a:gd name="T37" fmla="*/ 15120938 h 32"/>
              <a:gd name="T38" fmla="*/ 100806250 w 42"/>
              <a:gd name="T39" fmla="*/ 20161250 h 32"/>
              <a:gd name="T40" fmla="*/ 100806250 w 42"/>
              <a:gd name="T41" fmla="*/ 25201563 h 32"/>
              <a:gd name="T42" fmla="*/ 105846563 w 42"/>
              <a:gd name="T43" fmla="*/ 35282188 h 32"/>
              <a:gd name="T44" fmla="*/ 105846563 w 42"/>
              <a:gd name="T45" fmla="*/ 45362813 h 32"/>
              <a:gd name="T46" fmla="*/ 105846563 w 42"/>
              <a:gd name="T47" fmla="*/ 50403125 h 32"/>
              <a:gd name="T48" fmla="*/ 100806250 w 42"/>
              <a:gd name="T49" fmla="*/ 50403125 h 32"/>
              <a:gd name="T50" fmla="*/ 100806250 w 42"/>
              <a:gd name="T51" fmla="*/ 55443438 h 32"/>
              <a:gd name="T52" fmla="*/ 95765938 w 42"/>
              <a:gd name="T53" fmla="*/ 60483750 h 32"/>
              <a:gd name="T54" fmla="*/ 90725625 w 42"/>
              <a:gd name="T55" fmla="*/ 65524063 h 32"/>
              <a:gd name="T56" fmla="*/ 80645000 w 42"/>
              <a:gd name="T57" fmla="*/ 65524063 h 32"/>
              <a:gd name="T58" fmla="*/ 75604688 w 42"/>
              <a:gd name="T59" fmla="*/ 60483750 h 32"/>
              <a:gd name="T60" fmla="*/ 65524063 w 42"/>
              <a:gd name="T61" fmla="*/ 65524063 h 32"/>
              <a:gd name="T62" fmla="*/ 60483750 w 42"/>
              <a:gd name="T63" fmla="*/ 65524063 h 32"/>
              <a:gd name="T64" fmla="*/ 60483750 w 42"/>
              <a:gd name="T65" fmla="*/ 75604688 h 32"/>
              <a:gd name="T66" fmla="*/ 55443438 w 42"/>
              <a:gd name="T67" fmla="*/ 75604688 h 32"/>
              <a:gd name="T68" fmla="*/ 45362813 w 42"/>
              <a:gd name="T69" fmla="*/ 75604688 h 32"/>
              <a:gd name="T70" fmla="*/ 40322500 w 42"/>
              <a:gd name="T71" fmla="*/ 75604688 h 32"/>
              <a:gd name="T72" fmla="*/ 35282188 w 42"/>
              <a:gd name="T73" fmla="*/ 75604688 h 32"/>
              <a:gd name="T74" fmla="*/ 30241875 w 42"/>
              <a:gd name="T75" fmla="*/ 75604688 h 32"/>
              <a:gd name="T76" fmla="*/ 25201563 w 42"/>
              <a:gd name="T77" fmla="*/ 75604688 h 32"/>
              <a:gd name="T78" fmla="*/ 15120938 w 42"/>
              <a:gd name="T79" fmla="*/ 75604688 h 32"/>
              <a:gd name="T80" fmla="*/ 10080625 w 42"/>
              <a:gd name="T81" fmla="*/ 70564375 h 32"/>
              <a:gd name="T82" fmla="*/ 10080625 w 42"/>
              <a:gd name="T83" fmla="*/ 65524063 h 32"/>
              <a:gd name="T84" fmla="*/ 5040313 w 42"/>
              <a:gd name="T85" fmla="*/ 65524063 h 32"/>
              <a:gd name="T86" fmla="*/ 5040313 w 42"/>
              <a:gd name="T87" fmla="*/ 55443438 h 32"/>
              <a:gd name="T88" fmla="*/ 5040313 w 42"/>
              <a:gd name="T89" fmla="*/ 50403125 h 32"/>
              <a:gd name="T90" fmla="*/ 0 w 42"/>
              <a:gd name="T91" fmla="*/ 45362813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2" h="32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0" y="10"/>
                </a:lnTo>
                <a:lnTo>
                  <a:pt x="42" y="14"/>
                </a:lnTo>
                <a:lnTo>
                  <a:pt x="42" y="16"/>
                </a:lnTo>
                <a:lnTo>
                  <a:pt x="42" y="18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38" y="24"/>
                </a:lnTo>
                <a:lnTo>
                  <a:pt x="36" y="26"/>
                </a:lnTo>
                <a:lnTo>
                  <a:pt x="34" y="26"/>
                </a:lnTo>
                <a:lnTo>
                  <a:pt x="32" y="26"/>
                </a:lnTo>
                <a:lnTo>
                  <a:pt x="32" y="24"/>
                </a:lnTo>
                <a:lnTo>
                  <a:pt x="30" y="24"/>
                </a:lnTo>
                <a:lnTo>
                  <a:pt x="28" y="26"/>
                </a:lnTo>
                <a:lnTo>
                  <a:pt x="26" y="26"/>
                </a:lnTo>
                <a:lnTo>
                  <a:pt x="24" y="26"/>
                </a:lnTo>
                <a:lnTo>
                  <a:pt x="24" y="28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30"/>
                </a:lnTo>
                <a:lnTo>
                  <a:pt x="14" y="30"/>
                </a:lnTo>
                <a:lnTo>
                  <a:pt x="12" y="30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4" y="26"/>
                </a:lnTo>
                <a:lnTo>
                  <a:pt x="2" y="26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8" name="Freeform 2454">
            <a:extLst>
              <a:ext uri="{FF2B5EF4-FFF2-40B4-BE49-F238E27FC236}">
                <a16:creationId xmlns:a16="http://schemas.microsoft.com/office/drawing/2014/main" id="{13084710-69FF-470D-BCC7-BF486E0DDEBA}"/>
              </a:ext>
            </a:extLst>
          </p:cNvPr>
          <p:cNvSpPr>
            <a:spLocks/>
          </p:cNvSpPr>
          <p:nvPr/>
        </p:nvSpPr>
        <p:spPr bwMode="auto">
          <a:xfrm>
            <a:off x="4778378" y="2543174"/>
            <a:ext cx="66675" cy="50800"/>
          </a:xfrm>
          <a:custGeom>
            <a:avLst/>
            <a:gdLst>
              <a:gd name="T0" fmla="*/ 5040313 w 42"/>
              <a:gd name="T1" fmla="*/ 40322500 h 32"/>
              <a:gd name="T2" fmla="*/ 0 w 42"/>
              <a:gd name="T3" fmla="*/ 30241875 h 32"/>
              <a:gd name="T4" fmla="*/ 10080625 w 42"/>
              <a:gd name="T5" fmla="*/ 25201563 h 32"/>
              <a:gd name="T6" fmla="*/ 10080625 w 42"/>
              <a:gd name="T7" fmla="*/ 20161250 h 32"/>
              <a:gd name="T8" fmla="*/ 15120938 w 42"/>
              <a:gd name="T9" fmla="*/ 15120938 h 32"/>
              <a:gd name="T10" fmla="*/ 25201563 w 42"/>
              <a:gd name="T11" fmla="*/ 10080625 h 32"/>
              <a:gd name="T12" fmla="*/ 30241875 w 42"/>
              <a:gd name="T13" fmla="*/ 10080625 h 32"/>
              <a:gd name="T14" fmla="*/ 35282188 w 42"/>
              <a:gd name="T15" fmla="*/ 15120938 h 32"/>
              <a:gd name="T16" fmla="*/ 35282188 w 42"/>
              <a:gd name="T17" fmla="*/ 10080625 h 32"/>
              <a:gd name="T18" fmla="*/ 35282188 w 42"/>
              <a:gd name="T19" fmla="*/ 5040313 h 32"/>
              <a:gd name="T20" fmla="*/ 40322500 w 42"/>
              <a:gd name="T21" fmla="*/ 5040313 h 32"/>
              <a:gd name="T22" fmla="*/ 50403125 w 42"/>
              <a:gd name="T23" fmla="*/ 5040313 h 32"/>
              <a:gd name="T24" fmla="*/ 50403125 w 42"/>
              <a:gd name="T25" fmla="*/ 5040313 h 32"/>
              <a:gd name="T26" fmla="*/ 60483750 w 42"/>
              <a:gd name="T27" fmla="*/ 0 h 32"/>
              <a:gd name="T28" fmla="*/ 65524063 w 42"/>
              <a:gd name="T29" fmla="*/ 5040313 h 32"/>
              <a:gd name="T30" fmla="*/ 75604688 w 42"/>
              <a:gd name="T31" fmla="*/ 0 h 32"/>
              <a:gd name="T32" fmla="*/ 80645000 w 42"/>
              <a:gd name="T33" fmla="*/ 0 h 32"/>
              <a:gd name="T34" fmla="*/ 85685313 w 42"/>
              <a:gd name="T35" fmla="*/ 10080625 h 32"/>
              <a:gd name="T36" fmla="*/ 90725625 w 42"/>
              <a:gd name="T37" fmla="*/ 15120938 h 32"/>
              <a:gd name="T38" fmla="*/ 100806250 w 42"/>
              <a:gd name="T39" fmla="*/ 20161250 h 32"/>
              <a:gd name="T40" fmla="*/ 100806250 w 42"/>
              <a:gd name="T41" fmla="*/ 25201563 h 32"/>
              <a:gd name="T42" fmla="*/ 105846563 w 42"/>
              <a:gd name="T43" fmla="*/ 35282188 h 32"/>
              <a:gd name="T44" fmla="*/ 105846563 w 42"/>
              <a:gd name="T45" fmla="*/ 45362813 h 32"/>
              <a:gd name="T46" fmla="*/ 105846563 w 42"/>
              <a:gd name="T47" fmla="*/ 50403125 h 32"/>
              <a:gd name="T48" fmla="*/ 100806250 w 42"/>
              <a:gd name="T49" fmla="*/ 50403125 h 32"/>
              <a:gd name="T50" fmla="*/ 100806250 w 42"/>
              <a:gd name="T51" fmla="*/ 55443438 h 32"/>
              <a:gd name="T52" fmla="*/ 95765938 w 42"/>
              <a:gd name="T53" fmla="*/ 60483750 h 32"/>
              <a:gd name="T54" fmla="*/ 90725625 w 42"/>
              <a:gd name="T55" fmla="*/ 65524063 h 32"/>
              <a:gd name="T56" fmla="*/ 80645000 w 42"/>
              <a:gd name="T57" fmla="*/ 65524063 h 32"/>
              <a:gd name="T58" fmla="*/ 75604688 w 42"/>
              <a:gd name="T59" fmla="*/ 60483750 h 32"/>
              <a:gd name="T60" fmla="*/ 65524063 w 42"/>
              <a:gd name="T61" fmla="*/ 65524063 h 32"/>
              <a:gd name="T62" fmla="*/ 60483750 w 42"/>
              <a:gd name="T63" fmla="*/ 65524063 h 32"/>
              <a:gd name="T64" fmla="*/ 60483750 w 42"/>
              <a:gd name="T65" fmla="*/ 75604688 h 32"/>
              <a:gd name="T66" fmla="*/ 55443438 w 42"/>
              <a:gd name="T67" fmla="*/ 75604688 h 32"/>
              <a:gd name="T68" fmla="*/ 45362813 w 42"/>
              <a:gd name="T69" fmla="*/ 75604688 h 32"/>
              <a:gd name="T70" fmla="*/ 40322500 w 42"/>
              <a:gd name="T71" fmla="*/ 75604688 h 32"/>
              <a:gd name="T72" fmla="*/ 35282188 w 42"/>
              <a:gd name="T73" fmla="*/ 75604688 h 32"/>
              <a:gd name="T74" fmla="*/ 30241875 w 42"/>
              <a:gd name="T75" fmla="*/ 75604688 h 32"/>
              <a:gd name="T76" fmla="*/ 25201563 w 42"/>
              <a:gd name="T77" fmla="*/ 75604688 h 32"/>
              <a:gd name="T78" fmla="*/ 15120938 w 42"/>
              <a:gd name="T79" fmla="*/ 75604688 h 32"/>
              <a:gd name="T80" fmla="*/ 10080625 w 42"/>
              <a:gd name="T81" fmla="*/ 70564375 h 32"/>
              <a:gd name="T82" fmla="*/ 10080625 w 42"/>
              <a:gd name="T83" fmla="*/ 65524063 h 32"/>
              <a:gd name="T84" fmla="*/ 5040313 w 42"/>
              <a:gd name="T85" fmla="*/ 65524063 h 32"/>
              <a:gd name="T86" fmla="*/ 5040313 w 42"/>
              <a:gd name="T87" fmla="*/ 55443438 h 32"/>
              <a:gd name="T88" fmla="*/ 5040313 w 42"/>
              <a:gd name="T89" fmla="*/ 50403125 h 32"/>
              <a:gd name="T90" fmla="*/ 0 w 42"/>
              <a:gd name="T91" fmla="*/ 45362813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2" h="32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0" y="10"/>
                </a:lnTo>
                <a:lnTo>
                  <a:pt x="42" y="14"/>
                </a:lnTo>
                <a:lnTo>
                  <a:pt x="42" y="16"/>
                </a:lnTo>
                <a:lnTo>
                  <a:pt x="42" y="18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38" y="24"/>
                </a:lnTo>
                <a:lnTo>
                  <a:pt x="36" y="26"/>
                </a:lnTo>
                <a:lnTo>
                  <a:pt x="34" y="26"/>
                </a:lnTo>
                <a:lnTo>
                  <a:pt x="32" y="26"/>
                </a:lnTo>
                <a:lnTo>
                  <a:pt x="32" y="24"/>
                </a:lnTo>
                <a:lnTo>
                  <a:pt x="30" y="24"/>
                </a:lnTo>
                <a:lnTo>
                  <a:pt x="28" y="26"/>
                </a:lnTo>
                <a:lnTo>
                  <a:pt x="26" y="26"/>
                </a:lnTo>
                <a:lnTo>
                  <a:pt x="24" y="26"/>
                </a:lnTo>
                <a:lnTo>
                  <a:pt x="24" y="28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30"/>
                </a:lnTo>
                <a:lnTo>
                  <a:pt x="14" y="30"/>
                </a:lnTo>
                <a:lnTo>
                  <a:pt x="12" y="30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4" y="26"/>
                </a:lnTo>
                <a:lnTo>
                  <a:pt x="2" y="26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9" name="Freeform 2455">
            <a:extLst>
              <a:ext uri="{FF2B5EF4-FFF2-40B4-BE49-F238E27FC236}">
                <a16:creationId xmlns:a16="http://schemas.microsoft.com/office/drawing/2014/main" id="{B182F29F-32A4-4146-9E2D-1BF113F008E8}"/>
              </a:ext>
            </a:extLst>
          </p:cNvPr>
          <p:cNvSpPr>
            <a:spLocks/>
          </p:cNvSpPr>
          <p:nvPr/>
        </p:nvSpPr>
        <p:spPr bwMode="auto">
          <a:xfrm>
            <a:off x="4927600" y="2552701"/>
            <a:ext cx="77788" cy="66675"/>
          </a:xfrm>
          <a:custGeom>
            <a:avLst/>
            <a:gdLst>
              <a:gd name="T0" fmla="*/ 5040345 w 49"/>
              <a:gd name="T1" fmla="*/ 65524063 h 42"/>
              <a:gd name="T2" fmla="*/ 15121035 w 49"/>
              <a:gd name="T3" fmla="*/ 60483750 h 42"/>
              <a:gd name="T4" fmla="*/ 15121035 w 49"/>
              <a:gd name="T5" fmla="*/ 50403125 h 42"/>
              <a:gd name="T6" fmla="*/ 15121035 w 49"/>
              <a:gd name="T7" fmla="*/ 40322500 h 42"/>
              <a:gd name="T8" fmla="*/ 25201724 w 49"/>
              <a:gd name="T9" fmla="*/ 35282188 h 42"/>
              <a:gd name="T10" fmla="*/ 25201724 w 49"/>
              <a:gd name="T11" fmla="*/ 30241875 h 42"/>
              <a:gd name="T12" fmla="*/ 20161380 w 49"/>
              <a:gd name="T13" fmla="*/ 25201563 h 42"/>
              <a:gd name="T14" fmla="*/ 20161380 w 49"/>
              <a:gd name="T15" fmla="*/ 20161250 h 42"/>
              <a:gd name="T16" fmla="*/ 10080690 w 49"/>
              <a:gd name="T17" fmla="*/ 20161250 h 42"/>
              <a:gd name="T18" fmla="*/ 10080690 w 49"/>
              <a:gd name="T19" fmla="*/ 20161250 h 42"/>
              <a:gd name="T20" fmla="*/ 15121035 w 49"/>
              <a:gd name="T21" fmla="*/ 10080625 h 42"/>
              <a:gd name="T22" fmla="*/ 20161380 w 49"/>
              <a:gd name="T23" fmla="*/ 10080625 h 42"/>
              <a:gd name="T24" fmla="*/ 25201724 w 49"/>
              <a:gd name="T25" fmla="*/ 5040313 h 42"/>
              <a:gd name="T26" fmla="*/ 30242069 w 49"/>
              <a:gd name="T27" fmla="*/ 5040313 h 42"/>
              <a:gd name="T28" fmla="*/ 32763036 w 49"/>
              <a:gd name="T29" fmla="*/ 0 h 42"/>
              <a:gd name="T30" fmla="*/ 42843725 w 49"/>
              <a:gd name="T31" fmla="*/ 0 h 42"/>
              <a:gd name="T32" fmla="*/ 52924415 w 49"/>
              <a:gd name="T33" fmla="*/ 0 h 42"/>
              <a:gd name="T34" fmla="*/ 57964760 w 49"/>
              <a:gd name="T35" fmla="*/ 5040313 h 42"/>
              <a:gd name="T36" fmla="*/ 63005105 w 49"/>
              <a:gd name="T37" fmla="*/ 5040313 h 42"/>
              <a:gd name="T38" fmla="*/ 73085795 w 49"/>
              <a:gd name="T39" fmla="*/ 5040313 h 42"/>
              <a:gd name="T40" fmla="*/ 78126140 w 49"/>
              <a:gd name="T41" fmla="*/ 10080625 h 42"/>
              <a:gd name="T42" fmla="*/ 78126140 w 49"/>
              <a:gd name="T43" fmla="*/ 20161250 h 42"/>
              <a:gd name="T44" fmla="*/ 88206829 w 49"/>
              <a:gd name="T45" fmla="*/ 25201563 h 42"/>
              <a:gd name="T46" fmla="*/ 93247174 w 49"/>
              <a:gd name="T47" fmla="*/ 30241875 h 42"/>
              <a:gd name="T48" fmla="*/ 103327864 w 49"/>
              <a:gd name="T49" fmla="*/ 35282188 h 42"/>
              <a:gd name="T50" fmla="*/ 108368209 w 49"/>
              <a:gd name="T51" fmla="*/ 40322500 h 42"/>
              <a:gd name="T52" fmla="*/ 118448899 w 49"/>
              <a:gd name="T53" fmla="*/ 40322500 h 42"/>
              <a:gd name="T54" fmla="*/ 123489244 w 49"/>
              <a:gd name="T55" fmla="*/ 45362813 h 42"/>
              <a:gd name="T56" fmla="*/ 123489244 w 49"/>
              <a:gd name="T57" fmla="*/ 55443438 h 42"/>
              <a:gd name="T58" fmla="*/ 113408554 w 49"/>
              <a:gd name="T59" fmla="*/ 55443438 h 42"/>
              <a:gd name="T60" fmla="*/ 108368209 w 49"/>
              <a:gd name="T61" fmla="*/ 55443438 h 42"/>
              <a:gd name="T62" fmla="*/ 98287519 w 49"/>
              <a:gd name="T63" fmla="*/ 55443438 h 42"/>
              <a:gd name="T64" fmla="*/ 93247174 w 49"/>
              <a:gd name="T65" fmla="*/ 50403125 h 42"/>
              <a:gd name="T66" fmla="*/ 83166485 w 49"/>
              <a:gd name="T67" fmla="*/ 55443438 h 42"/>
              <a:gd name="T68" fmla="*/ 78126140 w 49"/>
              <a:gd name="T69" fmla="*/ 55443438 h 42"/>
              <a:gd name="T70" fmla="*/ 68045450 w 49"/>
              <a:gd name="T71" fmla="*/ 55443438 h 42"/>
              <a:gd name="T72" fmla="*/ 57964760 w 49"/>
              <a:gd name="T73" fmla="*/ 60483750 h 42"/>
              <a:gd name="T74" fmla="*/ 52924415 w 49"/>
              <a:gd name="T75" fmla="*/ 70564375 h 42"/>
              <a:gd name="T76" fmla="*/ 42843725 w 49"/>
              <a:gd name="T77" fmla="*/ 75604688 h 42"/>
              <a:gd name="T78" fmla="*/ 37803380 w 49"/>
              <a:gd name="T79" fmla="*/ 80645000 h 42"/>
              <a:gd name="T80" fmla="*/ 30242069 w 49"/>
              <a:gd name="T81" fmla="*/ 85685313 h 42"/>
              <a:gd name="T82" fmla="*/ 20161380 w 49"/>
              <a:gd name="T83" fmla="*/ 95765938 h 42"/>
              <a:gd name="T84" fmla="*/ 15121035 w 49"/>
              <a:gd name="T85" fmla="*/ 100806250 h 42"/>
              <a:gd name="T86" fmla="*/ 10080690 w 49"/>
              <a:gd name="T87" fmla="*/ 100806250 h 42"/>
              <a:gd name="T88" fmla="*/ 10080690 w 49"/>
              <a:gd name="T89" fmla="*/ 90725625 h 42"/>
              <a:gd name="T90" fmla="*/ 20161380 w 49"/>
              <a:gd name="T91" fmla="*/ 85685313 h 42"/>
              <a:gd name="T92" fmla="*/ 30242069 w 49"/>
              <a:gd name="T93" fmla="*/ 80645000 h 42"/>
              <a:gd name="T94" fmla="*/ 32763036 w 49"/>
              <a:gd name="T95" fmla="*/ 75604688 h 42"/>
              <a:gd name="T96" fmla="*/ 25201724 w 49"/>
              <a:gd name="T97" fmla="*/ 75604688 h 42"/>
              <a:gd name="T98" fmla="*/ 15121035 w 49"/>
              <a:gd name="T99" fmla="*/ 75604688 h 42"/>
              <a:gd name="T100" fmla="*/ 5040345 w 49"/>
              <a:gd name="T101" fmla="*/ 75604688 h 42"/>
              <a:gd name="T102" fmla="*/ 0 w 49"/>
              <a:gd name="T103" fmla="*/ 70564375 h 4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42">
                <a:moveTo>
                  <a:pt x="0" y="28"/>
                </a:move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18"/>
                </a:lnTo>
                <a:lnTo>
                  <a:pt x="6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1" y="4"/>
                </a:lnTo>
                <a:lnTo>
                  <a:pt x="31" y="6"/>
                </a:lnTo>
                <a:lnTo>
                  <a:pt x="31" y="8"/>
                </a:lnTo>
                <a:lnTo>
                  <a:pt x="33" y="8"/>
                </a:lnTo>
                <a:lnTo>
                  <a:pt x="35" y="10"/>
                </a:lnTo>
                <a:lnTo>
                  <a:pt x="35" y="12"/>
                </a:lnTo>
                <a:lnTo>
                  <a:pt x="37" y="12"/>
                </a:lnTo>
                <a:lnTo>
                  <a:pt x="39" y="12"/>
                </a:lnTo>
                <a:lnTo>
                  <a:pt x="41" y="14"/>
                </a:lnTo>
                <a:lnTo>
                  <a:pt x="43" y="14"/>
                </a:lnTo>
                <a:lnTo>
                  <a:pt x="43" y="16"/>
                </a:lnTo>
                <a:lnTo>
                  <a:pt x="45" y="16"/>
                </a:lnTo>
                <a:lnTo>
                  <a:pt x="47" y="16"/>
                </a:lnTo>
                <a:lnTo>
                  <a:pt x="49" y="18"/>
                </a:lnTo>
                <a:lnTo>
                  <a:pt x="49" y="20"/>
                </a:lnTo>
                <a:lnTo>
                  <a:pt x="49" y="22"/>
                </a:lnTo>
                <a:lnTo>
                  <a:pt x="47" y="22"/>
                </a:lnTo>
                <a:lnTo>
                  <a:pt x="45" y="22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9" y="20"/>
                </a:lnTo>
                <a:lnTo>
                  <a:pt x="37" y="20"/>
                </a:lnTo>
                <a:lnTo>
                  <a:pt x="35" y="20"/>
                </a:lnTo>
                <a:lnTo>
                  <a:pt x="33" y="22"/>
                </a:lnTo>
                <a:lnTo>
                  <a:pt x="31" y="22"/>
                </a:lnTo>
                <a:lnTo>
                  <a:pt x="29" y="22"/>
                </a:lnTo>
                <a:lnTo>
                  <a:pt x="27" y="22"/>
                </a:lnTo>
                <a:lnTo>
                  <a:pt x="23" y="22"/>
                </a:lnTo>
                <a:lnTo>
                  <a:pt x="23" y="24"/>
                </a:lnTo>
                <a:lnTo>
                  <a:pt x="21" y="26"/>
                </a:lnTo>
                <a:lnTo>
                  <a:pt x="21" y="28"/>
                </a:lnTo>
                <a:lnTo>
                  <a:pt x="19" y="30"/>
                </a:lnTo>
                <a:lnTo>
                  <a:pt x="17" y="30"/>
                </a:lnTo>
                <a:lnTo>
                  <a:pt x="15" y="32"/>
                </a:lnTo>
                <a:lnTo>
                  <a:pt x="13" y="32"/>
                </a:lnTo>
                <a:lnTo>
                  <a:pt x="12" y="34"/>
                </a:lnTo>
                <a:lnTo>
                  <a:pt x="10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2"/>
                </a:lnTo>
                <a:lnTo>
                  <a:pt x="4" y="40"/>
                </a:lnTo>
                <a:lnTo>
                  <a:pt x="6" y="38"/>
                </a:lnTo>
                <a:lnTo>
                  <a:pt x="4" y="36"/>
                </a:lnTo>
                <a:lnTo>
                  <a:pt x="6" y="34"/>
                </a:lnTo>
                <a:lnTo>
                  <a:pt x="8" y="34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0"/>
                </a:lnTo>
                <a:lnTo>
                  <a:pt x="12" y="28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4" y="30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0" name="Freeform 2456">
            <a:extLst>
              <a:ext uri="{FF2B5EF4-FFF2-40B4-BE49-F238E27FC236}">
                <a16:creationId xmlns:a16="http://schemas.microsoft.com/office/drawing/2014/main" id="{A96C3488-965E-4489-B54F-B9B2FB65A5DF}"/>
              </a:ext>
            </a:extLst>
          </p:cNvPr>
          <p:cNvSpPr>
            <a:spLocks/>
          </p:cNvSpPr>
          <p:nvPr/>
        </p:nvSpPr>
        <p:spPr bwMode="auto">
          <a:xfrm>
            <a:off x="4927600" y="2552701"/>
            <a:ext cx="77788" cy="66675"/>
          </a:xfrm>
          <a:custGeom>
            <a:avLst/>
            <a:gdLst>
              <a:gd name="T0" fmla="*/ 5040345 w 49"/>
              <a:gd name="T1" fmla="*/ 65524063 h 42"/>
              <a:gd name="T2" fmla="*/ 15121035 w 49"/>
              <a:gd name="T3" fmla="*/ 60483750 h 42"/>
              <a:gd name="T4" fmla="*/ 15121035 w 49"/>
              <a:gd name="T5" fmla="*/ 50403125 h 42"/>
              <a:gd name="T6" fmla="*/ 15121035 w 49"/>
              <a:gd name="T7" fmla="*/ 40322500 h 42"/>
              <a:gd name="T8" fmla="*/ 25201724 w 49"/>
              <a:gd name="T9" fmla="*/ 35282188 h 42"/>
              <a:gd name="T10" fmla="*/ 25201724 w 49"/>
              <a:gd name="T11" fmla="*/ 30241875 h 42"/>
              <a:gd name="T12" fmla="*/ 20161380 w 49"/>
              <a:gd name="T13" fmla="*/ 25201563 h 42"/>
              <a:gd name="T14" fmla="*/ 20161380 w 49"/>
              <a:gd name="T15" fmla="*/ 20161250 h 42"/>
              <a:gd name="T16" fmla="*/ 10080690 w 49"/>
              <a:gd name="T17" fmla="*/ 20161250 h 42"/>
              <a:gd name="T18" fmla="*/ 10080690 w 49"/>
              <a:gd name="T19" fmla="*/ 20161250 h 42"/>
              <a:gd name="T20" fmla="*/ 15121035 w 49"/>
              <a:gd name="T21" fmla="*/ 10080625 h 42"/>
              <a:gd name="T22" fmla="*/ 20161380 w 49"/>
              <a:gd name="T23" fmla="*/ 10080625 h 42"/>
              <a:gd name="T24" fmla="*/ 25201724 w 49"/>
              <a:gd name="T25" fmla="*/ 5040313 h 42"/>
              <a:gd name="T26" fmla="*/ 30242069 w 49"/>
              <a:gd name="T27" fmla="*/ 5040313 h 42"/>
              <a:gd name="T28" fmla="*/ 32763036 w 49"/>
              <a:gd name="T29" fmla="*/ 0 h 42"/>
              <a:gd name="T30" fmla="*/ 42843725 w 49"/>
              <a:gd name="T31" fmla="*/ 0 h 42"/>
              <a:gd name="T32" fmla="*/ 52924415 w 49"/>
              <a:gd name="T33" fmla="*/ 0 h 42"/>
              <a:gd name="T34" fmla="*/ 57964760 w 49"/>
              <a:gd name="T35" fmla="*/ 5040313 h 42"/>
              <a:gd name="T36" fmla="*/ 63005105 w 49"/>
              <a:gd name="T37" fmla="*/ 5040313 h 42"/>
              <a:gd name="T38" fmla="*/ 73085795 w 49"/>
              <a:gd name="T39" fmla="*/ 5040313 h 42"/>
              <a:gd name="T40" fmla="*/ 78126140 w 49"/>
              <a:gd name="T41" fmla="*/ 10080625 h 42"/>
              <a:gd name="T42" fmla="*/ 78126140 w 49"/>
              <a:gd name="T43" fmla="*/ 20161250 h 42"/>
              <a:gd name="T44" fmla="*/ 88206829 w 49"/>
              <a:gd name="T45" fmla="*/ 25201563 h 42"/>
              <a:gd name="T46" fmla="*/ 93247174 w 49"/>
              <a:gd name="T47" fmla="*/ 30241875 h 42"/>
              <a:gd name="T48" fmla="*/ 103327864 w 49"/>
              <a:gd name="T49" fmla="*/ 35282188 h 42"/>
              <a:gd name="T50" fmla="*/ 108368209 w 49"/>
              <a:gd name="T51" fmla="*/ 40322500 h 42"/>
              <a:gd name="T52" fmla="*/ 118448899 w 49"/>
              <a:gd name="T53" fmla="*/ 40322500 h 42"/>
              <a:gd name="T54" fmla="*/ 123489244 w 49"/>
              <a:gd name="T55" fmla="*/ 45362813 h 42"/>
              <a:gd name="T56" fmla="*/ 123489244 w 49"/>
              <a:gd name="T57" fmla="*/ 55443438 h 42"/>
              <a:gd name="T58" fmla="*/ 113408554 w 49"/>
              <a:gd name="T59" fmla="*/ 55443438 h 42"/>
              <a:gd name="T60" fmla="*/ 108368209 w 49"/>
              <a:gd name="T61" fmla="*/ 55443438 h 42"/>
              <a:gd name="T62" fmla="*/ 98287519 w 49"/>
              <a:gd name="T63" fmla="*/ 55443438 h 42"/>
              <a:gd name="T64" fmla="*/ 93247174 w 49"/>
              <a:gd name="T65" fmla="*/ 50403125 h 42"/>
              <a:gd name="T66" fmla="*/ 83166485 w 49"/>
              <a:gd name="T67" fmla="*/ 55443438 h 42"/>
              <a:gd name="T68" fmla="*/ 78126140 w 49"/>
              <a:gd name="T69" fmla="*/ 55443438 h 42"/>
              <a:gd name="T70" fmla="*/ 68045450 w 49"/>
              <a:gd name="T71" fmla="*/ 55443438 h 42"/>
              <a:gd name="T72" fmla="*/ 57964760 w 49"/>
              <a:gd name="T73" fmla="*/ 60483750 h 42"/>
              <a:gd name="T74" fmla="*/ 52924415 w 49"/>
              <a:gd name="T75" fmla="*/ 70564375 h 42"/>
              <a:gd name="T76" fmla="*/ 42843725 w 49"/>
              <a:gd name="T77" fmla="*/ 75604688 h 42"/>
              <a:gd name="T78" fmla="*/ 37803380 w 49"/>
              <a:gd name="T79" fmla="*/ 80645000 h 42"/>
              <a:gd name="T80" fmla="*/ 30242069 w 49"/>
              <a:gd name="T81" fmla="*/ 85685313 h 42"/>
              <a:gd name="T82" fmla="*/ 20161380 w 49"/>
              <a:gd name="T83" fmla="*/ 95765938 h 42"/>
              <a:gd name="T84" fmla="*/ 15121035 w 49"/>
              <a:gd name="T85" fmla="*/ 100806250 h 42"/>
              <a:gd name="T86" fmla="*/ 10080690 w 49"/>
              <a:gd name="T87" fmla="*/ 100806250 h 42"/>
              <a:gd name="T88" fmla="*/ 10080690 w 49"/>
              <a:gd name="T89" fmla="*/ 90725625 h 42"/>
              <a:gd name="T90" fmla="*/ 20161380 w 49"/>
              <a:gd name="T91" fmla="*/ 85685313 h 42"/>
              <a:gd name="T92" fmla="*/ 30242069 w 49"/>
              <a:gd name="T93" fmla="*/ 80645000 h 42"/>
              <a:gd name="T94" fmla="*/ 32763036 w 49"/>
              <a:gd name="T95" fmla="*/ 75604688 h 42"/>
              <a:gd name="T96" fmla="*/ 25201724 w 49"/>
              <a:gd name="T97" fmla="*/ 75604688 h 42"/>
              <a:gd name="T98" fmla="*/ 15121035 w 49"/>
              <a:gd name="T99" fmla="*/ 75604688 h 42"/>
              <a:gd name="T100" fmla="*/ 5040345 w 49"/>
              <a:gd name="T101" fmla="*/ 75604688 h 42"/>
              <a:gd name="T102" fmla="*/ 0 w 49"/>
              <a:gd name="T103" fmla="*/ 70564375 h 4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42">
                <a:moveTo>
                  <a:pt x="0" y="28"/>
                </a:move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18"/>
                </a:lnTo>
                <a:lnTo>
                  <a:pt x="6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1" y="4"/>
                </a:lnTo>
                <a:lnTo>
                  <a:pt x="31" y="6"/>
                </a:lnTo>
                <a:lnTo>
                  <a:pt x="31" y="8"/>
                </a:lnTo>
                <a:lnTo>
                  <a:pt x="33" y="8"/>
                </a:lnTo>
                <a:lnTo>
                  <a:pt x="35" y="10"/>
                </a:lnTo>
                <a:lnTo>
                  <a:pt x="35" y="12"/>
                </a:lnTo>
                <a:lnTo>
                  <a:pt x="37" y="12"/>
                </a:lnTo>
                <a:lnTo>
                  <a:pt x="39" y="12"/>
                </a:lnTo>
                <a:lnTo>
                  <a:pt x="41" y="14"/>
                </a:lnTo>
                <a:lnTo>
                  <a:pt x="43" y="14"/>
                </a:lnTo>
                <a:lnTo>
                  <a:pt x="43" y="16"/>
                </a:lnTo>
                <a:lnTo>
                  <a:pt x="45" y="16"/>
                </a:lnTo>
                <a:lnTo>
                  <a:pt x="47" y="16"/>
                </a:lnTo>
                <a:lnTo>
                  <a:pt x="49" y="18"/>
                </a:lnTo>
                <a:lnTo>
                  <a:pt x="49" y="20"/>
                </a:lnTo>
                <a:lnTo>
                  <a:pt x="49" y="22"/>
                </a:lnTo>
                <a:lnTo>
                  <a:pt x="47" y="22"/>
                </a:lnTo>
                <a:lnTo>
                  <a:pt x="45" y="22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9" y="20"/>
                </a:lnTo>
                <a:lnTo>
                  <a:pt x="37" y="20"/>
                </a:lnTo>
                <a:lnTo>
                  <a:pt x="35" y="20"/>
                </a:lnTo>
                <a:lnTo>
                  <a:pt x="33" y="22"/>
                </a:lnTo>
                <a:lnTo>
                  <a:pt x="31" y="22"/>
                </a:lnTo>
                <a:lnTo>
                  <a:pt x="29" y="22"/>
                </a:lnTo>
                <a:lnTo>
                  <a:pt x="27" y="22"/>
                </a:lnTo>
                <a:lnTo>
                  <a:pt x="23" y="22"/>
                </a:lnTo>
                <a:lnTo>
                  <a:pt x="23" y="24"/>
                </a:lnTo>
                <a:lnTo>
                  <a:pt x="21" y="26"/>
                </a:lnTo>
                <a:lnTo>
                  <a:pt x="21" y="28"/>
                </a:lnTo>
                <a:lnTo>
                  <a:pt x="19" y="30"/>
                </a:lnTo>
                <a:lnTo>
                  <a:pt x="17" y="30"/>
                </a:lnTo>
                <a:lnTo>
                  <a:pt x="15" y="32"/>
                </a:lnTo>
                <a:lnTo>
                  <a:pt x="13" y="32"/>
                </a:lnTo>
                <a:lnTo>
                  <a:pt x="12" y="34"/>
                </a:lnTo>
                <a:lnTo>
                  <a:pt x="10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2"/>
                </a:lnTo>
                <a:lnTo>
                  <a:pt x="4" y="40"/>
                </a:lnTo>
                <a:lnTo>
                  <a:pt x="6" y="38"/>
                </a:lnTo>
                <a:lnTo>
                  <a:pt x="4" y="36"/>
                </a:lnTo>
                <a:lnTo>
                  <a:pt x="6" y="34"/>
                </a:lnTo>
                <a:lnTo>
                  <a:pt x="8" y="34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0"/>
                </a:lnTo>
                <a:lnTo>
                  <a:pt x="12" y="28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4" y="30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1" name="Freeform 2457">
            <a:extLst>
              <a:ext uri="{FF2B5EF4-FFF2-40B4-BE49-F238E27FC236}">
                <a16:creationId xmlns:a16="http://schemas.microsoft.com/office/drawing/2014/main" id="{5D05797C-0C99-4996-B062-C10E13507A77}"/>
              </a:ext>
            </a:extLst>
          </p:cNvPr>
          <p:cNvSpPr>
            <a:spLocks/>
          </p:cNvSpPr>
          <p:nvPr/>
        </p:nvSpPr>
        <p:spPr bwMode="auto">
          <a:xfrm>
            <a:off x="4591053" y="2408239"/>
            <a:ext cx="155575" cy="115887"/>
          </a:xfrm>
          <a:custGeom>
            <a:avLst/>
            <a:gdLst>
              <a:gd name="T0" fmla="*/ 15120938 w 98"/>
              <a:gd name="T1" fmla="*/ 60483489 h 73"/>
              <a:gd name="T2" fmla="*/ 25201563 w 98"/>
              <a:gd name="T3" fmla="*/ 55443198 h 73"/>
              <a:gd name="T4" fmla="*/ 35282188 w 98"/>
              <a:gd name="T5" fmla="*/ 55443198 h 73"/>
              <a:gd name="T6" fmla="*/ 45362813 w 98"/>
              <a:gd name="T7" fmla="*/ 45362617 h 73"/>
              <a:gd name="T8" fmla="*/ 60483750 w 98"/>
              <a:gd name="T9" fmla="*/ 55443198 h 73"/>
              <a:gd name="T10" fmla="*/ 70564375 w 98"/>
              <a:gd name="T11" fmla="*/ 60483489 h 73"/>
              <a:gd name="T12" fmla="*/ 75604688 w 98"/>
              <a:gd name="T13" fmla="*/ 45362617 h 73"/>
              <a:gd name="T14" fmla="*/ 70564375 w 98"/>
              <a:gd name="T15" fmla="*/ 45362617 h 73"/>
              <a:gd name="T16" fmla="*/ 85685313 w 98"/>
              <a:gd name="T17" fmla="*/ 40322326 h 73"/>
              <a:gd name="T18" fmla="*/ 90725625 w 98"/>
              <a:gd name="T19" fmla="*/ 30241745 h 73"/>
              <a:gd name="T20" fmla="*/ 90725625 w 98"/>
              <a:gd name="T21" fmla="*/ 20161163 h 73"/>
              <a:gd name="T22" fmla="*/ 105846563 w 98"/>
              <a:gd name="T23" fmla="*/ 15120872 h 73"/>
              <a:gd name="T24" fmla="*/ 115927188 w 98"/>
              <a:gd name="T25" fmla="*/ 10080582 h 73"/>
              <a:gd name="T26" fmla="*/ 126007813 w 98"/>
              <a:gd name="T27" fmla="*/ 5040291 h 73"/>
              <a:gd name="T28" fmla="*/ 136088438 w 98"/>
              <a:gd name="T29" fmla="*/ 15120872 h 73"/>
              <a:gd name="T30" fmla="*/ 151209375 w 98"/>
              <a:gd name="T31" fmla="*/ 25201454 h 73"/>
              <a:gd name="T32" fmla="*/ 156249688 w 98"/>
              <a:gd name="T33" fmla="*/ 25201454 h 73"/>
              <a:gd name="T34" fmla="*/ 161290000 w 98"/>
              <a:gd name="T35" fmla="*/ 30241745 h 73"/>
              <a:gd name="T36" fmla="*/ 166330313 w 98"/>
              <a:gd name="T37" fmla="*/ 30241745 h 73"/>
              <a:gd name="T38" fmla="*/ 181451250 w 98"/>
              <a:gd name="T39" fmla="*/ 40322326 h 73"/>
              <a:gd name="T40" fmla="*/ 201612500 w 98"/>
              <a:gd name="T41" fmla="*/ 40322326 h 73"/>
              <a:gd name="T42" fmla="*/ 216733438 w 98"/>
              <a:gd name="T43" fmla="*/ 35282035 h 73"/>
              <a:gd name="T44" fmla="*/ 221773750 w 98"/>
              <a:gd name="T45" fmla="*/ 45362617 h 73"/>
              <a:gd name="T46" fmla="*/ 231854375 w 98"/>
              <a:gd name="T47" fmla="*/ 55443198 h 73"/>
              <a:gd name="T48" fmla="*/ 231854375 w 98"/>
              <a:gd name="T49" fmla="*/ 65523780 h 73"/>
              <a:gd name="T50" fmla="*/ 236894688 w 98"/>
              <a:gd name="T51" fmla="*/ 65523780 h 73"/>
              <a:gd name="T52" fmla="*/ 236894688 w 98"/>
              <a:gd name="T53" fmla="*/ 70564071 h 73"/>
              <a:gd name="T54" fmla="*/ 231854375 w 98"/>
              <a:gd name="T55" fmla="*/ 80644652 h 73"/>
              <a:gd name="T56" fmla="*/ 216733438 w 98"/>
              <a:gd name="T57" fmla="*/ 85684943 h 73"/>
              <a:gd name="T58" fmla="*/ 211693125 w 98"/>
              <a:gd name="T59" fmla="*/ 75604361 h 73"/>
              <a:gd name="T60" fmla="*/ 196572188 w 98"/>
              <a:gd name="T61" fmla="*/ 75604361 h 73"/>
              <a:gd name="T62" fmla="*/ 181451250 w 98"/>
              <a:gd name="T63" fmla="*/ 75604361 h 73"/>
              <a:gd name="T64" fmla="*/ 166330313 w 98"/>
              <a:gd name="T65" fmla="*/ 75604361 h 73"/>
              <a:gd name="T66" fmla="*/ 146169063 w 98"/>
              <a:gd name="T67" fmla="*/ 70564071 h 73"/>
              <a:gd name="T68" fmla="*/ 136088438 w 98"/>
              <a:gd name="T69" fmla="*/ 70564071 h 73"/>
              <a:gd name="T70" fmla="*/ 120967500 w 98"/>
              <a:gd name="T71" fmla="*/ 70564071 h 73"/>
              <a:gd name="T72" fmla="*/ 110886875 w 98"/>
              <a:gd name="T73" fmla="*/ 75604361 h 73"/>
              <a:gd name="T74" fmla="*/ 95765938 w 98"/>
              <a:gd name="T75" fmla="*/ 70564071 h 73"/>
              <a:gd name="T76" fmla="*/ 95765938 w 98"/>
              <a:gd name="T77" fmla="*/ 85684943 h 73"/>
              <a:gd name="T78" fmla="*/ 100806250 w 98"/>
              <a:gd name="T79" fmla="*/ 95765524 h 73"/>
              <a:gd name="T80" fmla="*/ 110886875 w 98"/>
              <a:gd name="T81" fmla="*/ 110886397 h 73"/>
              <a:gd name="T82" fmla="*/ 115927188 w 98"/>
              <a:gd name="T83" fmla="*/ 118446039 h 73"/>
              <a:gd name="T84" fmla="*/ 131048125 w 98"/>
              <a:gd name="T85" fmla="*/ 133566911 h 73"/>
              <a:gd name="T86" fmla="*/ 146169063 w 98"/>
              <a:gd name="T87" fmla="*/ 148687783 h 73"/>
              <a:gd name="T88" fmla="*/ 161290000 w 98"/>
              <a:gd name="T89" fmla="*/ 158768365 h 73"/>
              <a:gd name="T90" fmla="*/ 171370625 w 98"/>
              <a:gd name="T91" fmla="*/ 173889237 h 73"/>
              <a:gd name="T92" fmla="*/ 176410938 w 98"/>
              <a:gd name="T93" fmla="*/ 183969819 h 73"/>
              <a:gd name="T94" fmla="*/ 166330313 w 98"/>
              <a:gd name="T95" fmla="*/ 178929528 h 73"/>
              <a:gd name="T96" fmla="*/ 151209375 w 98"/>
              <a:gd name="T97" fmla="*/ 168848946 h 73"/>
              <a:gd name="T98" fmla="*/ 120967500 w 98"/>
              <a:gd name="T99" fmla="*/ 153728074 h 73"/>
              <a:gd name="T100" fmla="*/ 100806250 w 98"/>
              <a:gd name="T101" fmla="*/ 148687783 h 73"/>
              <a:gd name="T102" fmla="*/ 85685313 w 98"/>
              <a:gd name="T103" fmla="*/ 138607202 h 73"/>
              <a:gd name="T104" fmla="*/ 70564375 w 98"/>
              <a:gd name="T105" fmla="*/ 115926687 h 73"/>
              <a:gd name="T106" fmla="*/ 85685313 w 98"/>
              <a:gd name="T107" fmla="*/ 118446039 h 73"/>
              <a:gd name="T108" fmla="*/ 65524063 w 98"/>
              <a:gd name="T109" fmla="*/ 105846106 h 73"/>
              <a:gd name="T110" fmla="*/ 60483750 w 98"/>
              <a:gd name="T111" fmla="*/ 85684943 h 73"/>
              <a:gd name="T112" fmla="*/ 50403125 w 98"/>
              <a:gd name="T113" fmla="*/ 70564071 h 73"/>
              <a:gd name="T114" fmla="*/ 35282188 w 98"/>
              <a:gd name="T115" fmla="*/ 60483489 h 73"/>
              <a:gd name="T116" fmla="*/ 30241875 w 98"/>
              <a:gd name="T117" fmla="*/ 80644652 h 73"/>
              <a:gd name="T118" fmla="*/ 20161250 w 98"/>
              <a:gd name="T119" fmla="*/ 90725234 h 73"/>
              <a:gd name="T120" fmla="*/ 5040313 w 98"/>
              <a:gd name="T121" fmla="*/ 75604361 h 73"/>
              <a:gd name="T122" fmla="*/ 5040313 w 98"/>
              <a:gd name="T123" fmla="*/ 65523780 h 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8" h="73">
                <a:moveTo>
                  <a:pt x="2" y="22"/>
                </a:moveTo>
                <a:lnTo>
                  <a:pt x="2" y="22"/>
                </a:lnTo>
                <a:lnTo>
                  <a:pt x="4" y="22"/>
                </a:lnTo>
                <a:lnTo>
                  <a:pt x="6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18" y="20"/>
                </a:lnTo>
                <a:lnTo>
                  <a:pt x="20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30" y="22"/>
                </a:lnTo>
                <a:lnTo>
                  <a:pt x="30" y="20"/>
                </a:lnTo>
                <a:lnTo>
                  <a:pt x="30" y="18"/>
                </a:lnTo>
                <a:lnTo>
                  <a:pt x="28" y="18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4"/>
                </a:lnTo>
                <a:lnTo>
                  <a:pt x="36" y="12"/>
                </a:lnTo>
                <a:lnTo>
                  <a:pt x="36" y="10"/>
                </a:lnTo>
                <a:lnTo>
                  <a:pt x="34" y="8"/>
                </a:lnTo>
                <a:lnTo>
                  <a:pt x="36" y="8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4" y="2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58" y="8"/>
                </a:lnTo>
                <a:lnTo>
                  <a:pt x="60" y="8"/>
                </a:lnTo>
                <a:lnTo>
                  <a:pt x="60" y="10"/>
                </a:lnTo>
                <a:lnTo>
                  <a:pt x="62" y="10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4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8" y="16"/>
                </a:lnTo>
                <a:lnTo>
                  <a:pt x="80" y="16"/>
                </a:lnTo>
                <a:lnTo>
                  <a:pt x="82" y="16"/>
                </a:lnTo>
                <a:lnTo>
                  <a:pt x="84" y="14"/>
                </a:lnTo>
                <a:lnTo>
                  <a:pt x="86" y="14"/>
                </a:lnTo>
                <a:lnTo>
                  <a:pt x="88" y="14"/>
                </a:lnTo>
                <a:lnTo>
                  <a:pt x="88" y="16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2" y="22"/>
                </a:lnTo>
                <a:lnTo>
                  <a:pt x="90" y="22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8"/>
                </a:lnTo>
                <a:lnTo>
                  <a:pt x="98" y="28"/>
                </a:lnTo>
                <a:lnTo>
                  <a:pt x="94" y="28"/>
                </a:lnTo>
                <a:lnTo>
                  <a:pt x="92" y="28"/>
                </a:lnTo>
                <a:lnTo>
                  <a:pt x="92" y="30"/>
                </a:lnTo>
                <a:lnTo>
                  <a:pt x="92" y="32"/>
                </a:lnTo>
                <a:lnTo>
                  <a:pt x="92" y="34"/>
                </a:lnTo>
                <a:lnTo>
                  <a:pt x="90" y="34"/>
                </a:lnTo>
                <a:lnTo>
                  <a:pt x="88" y="34"/>
                </a:lnTo>
                <a:lnTo>
                  <a:pt x="86" y="34"/>
                </a:lnTo>
                <a:lnTo>
                  <a:pt x="88" y="32"/>
                </a:lnTo>
                <a:lnTo>
                  <a:pt x="86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8" y="30"/>
                </a:lnTo>
                <a:lnTo>
                  <a:pt x="76" y="30"/>
                </a:lnTo>
                <a:lnTo>
                  <a:pt x="74" y="28"/>
                </a:lnTo>
                <a:lnTo>
                  <a:pt x="74" y="30"/>
                </a:lnTo>
                <a:lnTo>
                  <a:pt x="72" y="30"/>
                </a:lnTo>
                <a:lnTo>
                  <a:pt x="70" y="30"/>
                </a:lnTo>
                <a:lnTo>
                  <a:pt x="68" y="30"/>
                </a:lnTo>
                <a:lnTo>
                  <a:pt x="66" y="30"/>
                </a:lnTo>
                <a:lnTo>
                  <a:pt x="64" y="28"/>
                </a:lnTo>
                <a:lnTo>
                  <a:pt x="62" y="28"/>
                </a:lnTo>
                <a:lnTo>
                  <a:pt x="60" y="28"/>
                </a:lnTo>
                <a:lnTo>
                  <a:pt x="58" y="28"/>
                </a:lnTo>
                <a:lnTo>
                  <a:pt x="56" y="26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28"/>
                </a:lnTo>
                <a:lnTo>
                  <a:pt x="48" y="28"/>
                </a:lnTo>
                <a:lnTo>
                  <a:pt x="48" y="30"/>
                </a:lnTo>
                <a:lnTo>
                  <a:pt x="46" y="32"/>
                </a:lnTo>
                <a:lnTo>
                  <a:pt x="44" y="30"/>
                </a:lnTo>
                <a:lnTo>
                  <a:pt x="42" y="30"/>
                </a:lnTo>
                <a:lnTo>
                  <a:pt x="42" y="28"/>
                </a:lnTo>
                <a:lnTo>
                  <a:pt x="40" y="28"/>
                </a:lnTo>
                <a:lnTo>
                  <a:pt x="38" y="28"/>
                </a:lnTo>
                <a:lnTo>
                  <a:pt x="38" y="30"/>
                </a:lnTo>
                <a:lnTo>
                  <a:pt x="38" y="32"/>
                </a:lnTo>
                <a:lnTo>
                  <a:pt x="38" y="34"/>
                </a:lnTo>
                <a:lnTo>
                  <a:pt x="38" y="36"/>
                </a:lnTo>
                <a:lnTo>
                  <a:pt x="40" y="38"/>
                </a:lnTo>
                <a:lnTo>
                  <a:pt x="42" y="38"/>
                </a:lnTo>
                <a:lnTo>
                  <a:pt x="42" y="40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6" y="46"/>
                </a:lnTo>
                <a:lnTo>
                  <a:pt x="46" y="47"/>
                </a:lnTo>
                <a:lnTo>
                  <a:pt x="46" y="49"/>
                </a:lnTo>
                <a:lnTo>
                  <a:pt x="48" y="49"/>
                </a:lnTo>
                <a:lnTo>
                  <a:pt x="50" y="51"/>
                </a:lnTo>
                <a:lnTo>
                  <a:pt x="52" y="53"/>
                </a:lnTo>
                <a:lnTo>
                  <a:pt x="54" y="55"/>
                </a:lnTo>
                <a:lnTo>
                  <a:pt x="54" y="57"/>
                </a:lnTo>
                <a:lnTo>
                  <a:pt x="56" y="57"/>
                </a:lnTo>
                <a:lnTo>
                  <a:pt x="58" y="59"/>
                </a:lnTo>
                <a:lnTo>
                  <a:pt x="60" y="61"/>
                </a:lnTo>
                <a:lnTo>
                  <a:pt x="62" y="61"/>
                </a:lnTo>
                <a:lnTo>
                  <a:pt x="64" y="63"/>
                </a:lnTo>
                <a:lnTo>
                  <a:pt x="64" y="65"/>
                </a:lnTo>
                <a:lnTo>
                  <a:pt x="64" y="67"/>
                </a:lnTo>
                <a:lnTo>
                  <a:pt x="66" y="69"/>
                </a:lnTo>
                <a:lnTo>
                  <a:pt x="68" y="69"/>
                </a:lnTo>
                <a:lnTo>
                  <a:pt x="70" y="71"/>
                </a:lnTo>
                <a:lnTo>
                  <a:pt x="70" y="73"/>
                </a:lnTo>
                <a:lnTo>
                  <a:pt x="68" y="73"/>
                </a:lnTo>
                <a:lnTo>
                  <a:pt x="66" y="71"/>
                </a:lnTo>
                <a:lnTo>
                  <a:pt x="64" y="69"/>
                </a:lnTo>
                <a:lnTo>
                  <a:pt x="62" y="69"/>
                </a:lnTo>
                <a:lnTo>
                  <a:pt x="60" y="67"/>
                </a:lnTo>
                <a:lnTo>
                  <a:pt x="58" y="65"/>
                </a:lnTo>
                <a:lnTo>
                  <a:pt x="56" y="63"/>
                </a:lnTo>
                <a:lnTo>
                  <a:pt x="50" y="61"/>
                </a:lnTo>
                <a:lnTo>
                  <a:pt x="48" y="61"/>
                </a:lnTo>
                <a:lnTo>
                  <a:pt x="46" y="61"/>
                </a:lnTo>
                <a:lnTo>
                  <a:pt x="44" y="63"/>
                </a:lnTo>
                <a:lnTo>
                  <a:pt x="42" y="61"/>
                </a:lnTo>
                <a:lnTo>
                  <a:pt x="40" y="59"/>
                </a:lnTo>
                <a:lnTo>
                  <a:pt x="42" y="59"/>
                </a:lnTo>
                <a:lnTo>
                  <a:pt x="40" y="57"/>
                </a:lnTo>
                <a:lnTo>
                  <a:pt x="38" y="57"/>
                </a:lnTo>
                <a:lnTo>
                  <a:pt x="36" y="55"/>
                </a:lnTo>
                <a:lnTo>
                  <a:pt x="34" y="55"/>
                </a:lnTo>
                <a:lnTo>
                  <a:pt x="32" y="53"/>
                </a:lnTo>
                <a:lnTo>
                  <a:pt x="32" y="51"/>
                </a:lnTo>
                <a:lnTo>
                  <a:pt x="30" y="49"/>
                </a:lnTo>
                <a:lnTo>
                  <a:pt x="28" y="47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7"/>
                </a:lnTo>
                <a:lnTo>
                  <a:pt x="32" y="46"/>
                </a:lnTo>
                <a:lnTo>
                  <a:pt x="30" y="46"/>
                </a:lnTo>
                <a:lnTo>
                  <a:pt x="30" y="44"/>
                </a:lnTo>
                <a:lnTo>
                  <a:pt x="28" y="44"/>
                </a:lnTo>
                <a:lnTo>
                  <a:pt x="26" y="42"/>
                </a:lnTo>
                <a:lnTo>
                  <a:pt x="26" y="40"/>
                </a:lnTo>
                <a:lnTo>
                  <a:pt x="24" y="38"/>
                </a:lnTo>
                <a:lnTo>
                  <a:pt x="22" y="36"/>
                </a:lnTo>
                <a:lnTo>
                  <a:pt x="24" y="34"/>
                </a:lnTo>
                <a:lnTo>
                  <a:pt x="24" y="32"/>
                </a:lnTo>
                <a:lnTo>
                  <a:pt x="22" y="32"/>
                </a:lnTo>
                <a:lnTo>
                  <a:pt x="22" y="30"/>
                </a:lnTo>
                <a:lnTo>
                  <a:pt x="20" y="28"/>
                </a:lnTo>
                <a:lnTo>
                  <a:pt x="18" y="28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2" y="32"/>
                </a:lnTo>
                <a:lnTo>
                  <a:pt x="10" y="32"/>
                </a:lnTo>
                <a:lnTo>
                  <a:pt x="8" y="34"/>
                </a:lnTo>
                <a:lnTo>
                  <a:pt x="8" y="36"/>
                </a:lnTo>
                <a:lnTo>
                  <a:pt x="6" y="34"/>
                </a:lnTo>
                <a:lnTo>
                  <a:pt x="4" y="34"/>
                </a:lnTo>
                <a:lnTo>
                  <a:pt x="4" y="32"/>
                </a:lnTo>
                <a:lnTo>
                  <a:pt x="2" y="30"/>
                </a:lnTo>
                <a:lnTo>
                  <a:pt x="4" y="30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2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2" name="Freeform 2458">
            <a:extLst>
              <a:ext uri="{FF2B5EF4-FFF2-40B4-BE49-F238E27FC236}">
                <a16:creationId xmlns:a16="http://schemas.microsoft.com/office/drawing/2014/main" id="{495731FD-89BB-41A0-9225-9147BB8A4287}"/>
              </a:ext>
            </a:extLst>
          </p:cNvPr>
          <p:cNvSpPr>
            <a:spLocks/>
          </p:cNvSpPr>
          <p:nvPr/>
        </p:nvSpPr>
        <p:spPr bwMode="auto">
          <a:xfrm>
            <a:off x="4591053" y="2408239"/>
            <a:ext cx="155575" cy="115887"/>
          </a:xfrm>
          <a:custGeom>
            <a:avLst/>
            <a:gdLst>
              <a:gd name="T0" fmla="*/ 15120938 w 98"/>
              <a:gd name="T1" fmla="*/ 60483489 h 73"/>
              <a:gd name="T2" fmla="*/ 25201563 w 98"/>
              <a:gd name="T3" fmla="*/ 55443198 h 73"/>
              <a:gd name="T4" fmla="*/ 35282188 w 98"/>
              <a:gd name="T5" fmla="*/ 55443198 h 73"/>
              <a:gd name="T6" fmla="*/ 45362813 w 98"/>
              <a:gd name="T7" fmla="*/ 45362617 h 73"/>
              <a:gd name="T8" fmla="*/ 60483750 w 98"/>
              <a:gd name="T9" fmla="*/ 55443198 h 73"/>
              <a:gd name="T10" fmla="*/ 70564375 w 98"/>
              <a:gd name="T11" fmla="*/ 60483489 h 73"/>
              <a:gd name="T12" fmla="*/ 75604688 w 98"/>
              <a:gd name="T13" fmla="*/ 45362617 h 73"/>
              <a:gd name="T14" fmla="*/ 70564375 w 98"/>
              <a:gd name="T15" fmla="*/ 45362617 h 73"/>
              <a:gd name="T16" fmla="*/ 85685313 w 98"/>
              <a:gd name="T17" fmla="*/ 40322326 h 73"/>
              <a:gd name="T18" fmla="*/ 90725625 w 98"/>
              <a:gd name="T19" fmla="*/ 30241745 h 73"/>
              <a:gd name="T20" fmla="*/ 90725625 w 98"/>
              <a:gd name="T21" fmla="*/ 20161163 h 73"/>
              <a:gd name="T22" fmla="*/ 105846563 w 98"/>
              <a:gd name="T23" fmla="*/ 15120872 h 73"/>
              <a:gd name="T24" fmla="*/ 115927188 w 98"/>
              <a:gd name="T25" fmla="*/ 10080582 h 73"/>
              <a:gd name="T26" fmla="*/ 126007813 w 98"/>
              <a:gd name="T27" fmla="*/ 5040291 h 73"/>
              <a:gd name="T28" fmla="*/ 136088438 w 98"/>
              <a:gd name="T29" fmla="*/ 15120872 h 73"/>
              <a:gd name="T30" fmla="*/ 151209375 w 98"/>
              <a:gd name="T31" fmla="*/ 25201454 h 73"/>
              <a:gd name="T32" fmla="*/ 156249688 w 98"/>
              <a:gd name="T33" fmla="*/ 25201454 h 73"/>
              <a:gd name="T34" fmla="*/ 161290000 w 98"/>
              <a:gd name="T35" fmla="*/ 30241745 h 73"/>
              <a:gd name="T36" fmla="*/ 166330313 w 98"/>
              <a:gd name="T37" fmla="*/ 30241745 h 73"/>
              <a:gd name="T38" fmla="*/ 181451250 w 98"/>
              <a:gd name="T39" fmla="*/ 40322326 h 73"/>
              <a:gd name="T40" fmla="*/ 201612500 w 98"/>
              <a:gd name="T41" fmla="*/ 40322326 h 73"/>
              <a:gd name="T42" fmla="*/ 216733438 w 98"/>
              <a:gd name="T43" fmla="*/ 35282035 h 73"/>
              <a:gd name="T44" fmla="*/ 221773750 w 98"/>
              <a:gd name="T45" fmla="*/ 45362617 h 73"/>
              <a:gd name="T46" fmla="*/ 231854375 w 98"/>
              <a:gd name="T47" fmla="*/ 55443198 h 73"/>
              <a:gd name="T48" fmla="*/ 231854375 w 98"/>
              <a:gd name="T49" fmla="*/ 65523780 h 73"/>
              <a:gd name="T50" fmla="*/ 236894688 w 98"/>
              <a:gd name="T51" fmla="*/ 65523780 h 73"/>
              <a:gd name="T52" fmla="*/ 236894688 w 98"/>
              <a:gd name="T53" fmla="*/ 70564071 h 73"/>
              <a:gd name="T54" fmla="*/ 231854375 w 98"/>
              <a:gd name="T55" fmla="*/ 80644652 h 73"/>
              <a:gd name="T56" fmla="*/ 216733438 w 98"/>
              <a:gd name="T57" fmla="*/ 85684943 h 73"/>
              <a:gd name="T58" fmla="*/ 211693125 w 98"/>
              <a:gd name="T59" fmla="*/ 75604361 h 73"/>
              <a:gd name="T60" fmla="*/ 196572188 w 98"/>
              <a:gd name="T61" fmla="*/ 75604361 h 73"/>
              <a:gd name="T62" fmla="*/ 181451250 w 98"/>
              <a:gd name="T63" fmla="*/ 75604361 h 73"/>
              <a:gd name="T64" fmla="*/ 166330313 w 98"/>
              <a:gd name="T65" fmla="*/ 75604361 h 73"/>
              <a:gd name="T66" fmla="*/ 146169063 w 98"/>
              <a:gd name="T67" fmla="*/ 70564071 h 73"/>
              <a:gd name="T68" fmla="*/ 136088438 w 98"/>
              <a:gd name="T69" fmla="*/ 70564071 h 73"/>
              <a:gd name="T70" fmla="*/ 120967500 w 98"/>
              <a:gd name="T71" fmla="*/ 70564071 h 73"/>
              <a:gd name="T72" fmla="*/ 110886875 w 98"/>
              <a:gd name="T73" fmla="*/ 75604361 h 73"/>
              <a:gd name="T74" fmla="*/ 95765938 w 98"/>
              <a:gd name="T75" fmla="*/ 70564071 h 73"/>
              <a:gd name="T76" fmla="*/ 95765938 w 98"/>
              <a:gd name="T77" fmla="*/ 85684943 h 73"/>
              <a:gd name="T78" fmla="*/ 100806250 w 98"/>
              <a:gd name="T79" fmla="*/ 95765524 h 73"/>
              <a:gd name="T80" fmla="*/ 110886875 w 98"/>
              <a:gd name="T81" fmla="*/ 110886397 h 73"/>
              <a:gd name="T82" fmla="*/ 115927188 w 98"/>
              <a:gd name="T83" fmla="*/ 118446039 h 73"/>
              <a:gd name="T84" fmla="*/ 131048125 w 98"/>
              <a:gd name="T85" fmla="*/ 133566911 h 73"/>
              <a:gd name="T86" fmla="*/ 146169063 w 98"/>
              <a:gd name="T87" fmla="*/ 148687783 h 73"/>
              <a:gd name="T88" fmla="*/ 161290000 w 98"/>
              <a:gd name="T89" fmla="*/ 158768365 h 73"/>
              <a:gd name="T90" fmla="*/ 171370625 w 98"/>
              <a:gd name="T91" fmla="*/ 173889237 h 73"/>
              <a:gd name="T92" fmla="*/ 176410938 w 98"/>
              <a:gd name="T93" fmla="*/ 183969819 h 73"/>
              <a:gd name="T94" fmla="*/ 166330313 w 98"/>
              <a:gd name="T95" fmla="*/ 178929528 h 73"/>
              <a:gd name="T96" fmla="*/ 151209375 w 98"/>
              <a:gd name="T97" fmla="*/ 168848946 h 73"/>
              <a:gd name="T98" fmla="*/ 120967500 w 98"/>
              <a:gd name="T99" fmla="*/ 153728074 h 73"/>
              <a:gd name="T100" fmla="*/ 100806250 w 98"/>
              <a:gd name="T101" fmla="*/ 148687783 h 73"/>
              <a:gd name="T102" fmla="*/ 85685313 w 98"/>
              <a:gd name="T103" fmla="*/ 138607202 h 73"/>
              <a:gd name="T104" fmla="*/ 70564375 w 98"/>
              <a:gd name="T105" fmla="*/ 115926687 h 73"/>
              <a:gd name="T106" fmla="*/ 85685313 w 98"/>
              <a:gd name="T107" fmla="*/ 118446039 h 73"/>
              <a:gd name="T108" fmla="*/ 65524063 w 98"/>
              <a:gd name="T109" fmla="*/ 105846106 h 73"/>
              <a:gd name="T110" fmla="*/ 60483750 w 98"/>
              <a:gd name="T111" fmla="*/ 85684943 h 73"/>
              <a:gd name="T112" fmla="*/ 50403125 w 98"/>
              <a:gd name="T113" fmla="*/ 70564071 h 73"/>
              <a:gd name="T114" fmla="*/ 35282188 w 98"/>
              <a:gd name="T115" fmla="*/ 60483489 h 73"/>
              <a:gd name="T116" fmla="*/ 30241875 w 98"/>
              <a:gd name="T117" fmla="*/ 80644652 h 73"/>
              <a:gd name="T118" fmla="*/ 20161250 w 98"/>
              <a:gd name="T119" fmla="*/ 90725234 h 73"/>
              <a:gd name="T120" fmla="*/ 5040313 w 98"/>
              <a:gd name="T121" fmla="*/ 75604361 h 73"/>
              <a:gd name="T122" fmla="*/ 5040313 w 98"/>
              <a:gd name="T123" fmla="*/ 65523780 h 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8" h="73">
                <a:moveTo>
                  <a:pt x="2" y="22"/>
                </a:moveTo>
                <a:lnTo>
                  <a:pt x="2" y="22"/>
                </a:lnTo>
                <a:lnTo>
                  <a:pt x="4" y="22"/>
                </a:lnTo>
                <a:lnTo>
                  <a:pt x="6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18" y="20"/>
                </a:lnTo>
                <a:lnTo>
                  <a:pt x="20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30" y="22"/>
                </a:lnTo>
                <a:lnTo>
                  <a:pt x="30" y="20"/>
                </a:lnTo>
                <a:lnTo>
                  <a:pt x="30" y="18"/>
                </a:lnTo>
                <a:lnTo>
                  <a:pt x="28" y="18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4"/>
                </a:lnTo>
                <a:lnTo>
                  <a:pt x="36" y="12"/>
                </a:lnTo>
                <a:lnTo>
                  <a:pt x="36" y="10"/>
                </a:lnTo>
                <a:lnTo>
                  <a:pt x="34" y="8"/>
                </a:lnTo>
                <a:lnTo>
                  <a:pt x="36" y="8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4" y="2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58" y="8"/>
                </a:lnTo>
                <a:lnTo>
                  <a:pt x="60" y="8"/>
                </a:lnTo>
                <a:lnTo>
                  <a:pt x="60" y="10"/>
                </a:lnTo>
                <a:lnTo>
                  <a:pt x="62" y="10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4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8" y="16"/>
                </a:lnTo>
                <a:lnTo>
                  <a:pt x="80" y="16"/>
                </a:lnTo>
                <a:lnTo>
                  <a:pt x="82" y="16"/>
                </a:lnTo>
                <a:lnTo>
                  <a:pt x="84" y="14"/>
                </a:lnTo>
                <a:lnTo>
                  <a:pt x="86" y="14"/>
                </a:lnTo>
                <a:lnTo>
                  <a:pt x="88" y="14"/>
                </a:lnTo>
                <a:lnTo>
                  <a:pt x="88" y="16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2" y="22"/>
                </a:lnTo>
                <a:lnTo>
                  <a:pt x="90" y="22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8"/>
                </a:lnTo>
                <a:lnTo>
                  <a:pt x="98" y="28"/>
                </a:lnTo>
                <a:lnTo>
                  <a:pt x="94" y="28"/>
                </a:lnTo>
                <a:lnTo>
                  <a:pt x="92" y="28"/>
                </a:lnTo>
                <a:lnTo>
                  <a:pt x="92" y="30"/>
                </a:lnTo>
                <a:lnTo>
                  <a:pt x="92" y="32"/>
                </a:lnTo>
                <a:lnTo>
                  <a:pt x="92" y="34"/>
                </a:lnTo>
                <a:lnTo>
                  <a:pt x="90" y="34"/>
                </a:lnTo>
                <a:lnTo>
                  <a:pt x="88" y="34"/>
                </a:lnTo>
                <a:lnTo>
                  <a:pt x="86" y="34"/>
                </a:lnTo>
                <a:lnTo>
                  <a:pt x="88" y="32"/>
                </a:lnTo>
                <a:lnTo>
                  <a:pt x="86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8" y="30"/>
                </a:lnTo>
                <a:lnTo>
                  <a:pt x="76" y="30"/>
                </a:lnTo>
                <a:lnTo>
                  <a:pt x="74" y="28"/>
                </a:lnTo>
                <a:lnTo>
                  <a:pt x="74" y="30"/>
                </a:lnTo>
                <a:lnTo>
                  <a:pt x="72" y="30"/>
                </a:lnTo>
                <a:lnTo>
                  <a:pt x="70" y="30"/>
                </a:lnTo>
                <a:lnTo>
                  <a:pt x="68" y="30"/>
                </a:lnTo>
                <a:lnTo>
                  <a:pt x="66" y="30"/>
                </a:lnTo>
                <a:lnTo>
                  <a:pt x="64" y="28"/>
                </a:lnTo>
                <a:lnTo>
                  <a:pt x="62" y="28"/>
                </a:lnTo>
                <a:lnTo>
                  <a:pt x="60" y="28"/>
                </a:lnTo>
                <a:lnTo>
                  <a:pt x="58" y="28"/>
                </a:lnTo>
                <a:lnTo>
                  <a:pt x="56" y="26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28"/>
                </a:lnTo>
                <a:lnTo>
                  <a:pt x="48" y="28"/>
                </a:lnTo>
                <a:lnTo>
                  <a:pt x="48" y="30"/>
                </a:lnTo>
                <a:lnTo>
                  <a:pt x="46" y="32"/>
                </a:lnTo>
                <a:lnTo>
                  <a:pt x="44" y="30"/>
                </a:lnTo>
                <a:lnTo>
                  <a:pt x="42" y="30"/>
                </a:lnTo>
                <a:lnTo>
                  <a:pt x="42" y="28"/>
                </a:lnTo>
                <a:lnTo>
                  <a:pt x="40" y="28"/>
                </a:lnTo>
                <a:lnTo>
                  <a:pt x="38" y="28"/>
                </a:lnTo>
                <a:lnTo>
                  <a:pt x="38" y="30"/>
                </a:lnTo>
                <a:lnTo>
                  <a:pt x="38" y="32"/>
                </a:lnTo>
                <a:lnTo>
                  <a:pt x="38" y="34"/>
                </a:lnTo>
                <a:lnTo>
                  <a:pt x="38" y="36"/>
                </a:lnTo>
                <a:lnTo>
                  <a:pt x="40" y="38"/>
                </a:lnTo>
                <a:lnTo>
                  <a:pt x="42" y="38"/>
                </a:lnTo>
                <a:lnTo>
                  <a:pt x="42" y="40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6" y="46"/>
                </a:lnTo>
                <a:lnTo>
                  <a:pt x="46" y="47"/>
                </a:lnTo>
                <a:lnTo>
                  <a:pt x="46" y="49"/>
                </a:lnTo>
                <a:lnTo>
                  <a:pt x="48" y="49"/>
                </a:lnTo>
                <a:lnTo>
                  <a:pt x="50" y="51"/>
                </a:lnTo>
                <a:lnTo>
                  <a:pt x="52" y="53"/>
                </a:lnTo>
                <a:lnTo>
                  <a:pt x="54" y="55"/>
                </a:lnTo>
                <a:lnTo>
                  <a:pt x="54" y="57"/>
                </a:lnTo>
                <a:lnTo>
                  <a:pt x="56" y="57"/>
                </a:lnTo>
                <a:lnTo>
                  <a:pt x="58" y="59"/>
                </a:lnTo>
                <a:lnTo>
                  <a:pt x="60" y="61"/>
                </a:lnTo>
                <a:lnTo>
                  <a:pt x="62" y="61"/>
                </a:lnTo>
                <a:lnTo>
                  <a:pt x="64" y="63"/>
                </a:lnTo>
                <a:lnTo>
                  <a:pt x="64" y="65"/>
                </a:lnTo>
                <a:lnTo>
                  <a:pt x="64" y="67"/>
                </a:lnTo>
                <a:lnTo>
                  <a:pt x="66" y="69"/>
                </a:lnTo>
                <a:lnTo>
                  <a:pt x="68" y="69"/>
                </a:lnTo>
                <a:lnTo>
                  <a:pt x="70" y="71"/>
                </a:lnTo>
                <a:lnTo>
                  <a:pt x="70" y="73"/>
                </a:lnTo>
                <a:lnTo>
                  <a:pt x="68" y="73"/>
                </a:lnTo>
                <a:lnTo>
                  <a:pt x="66" y="71"/>
                </a:lnTo>
                <a:lnTo>
                  <a:pt x="64" y="69"/>
                </a:lnTo>
                <a:lnTo>
                  <a:pt x="62" y="69"/>
                </a:lnTo>
                <a:lnTo>
                  <a:pt x="60" y="67"/>
                </a:lnTo>
                <a:lnTo>
                  <a:pt x="58" y="65"/>
                </a:lnTo>
                <a:lnTo>
                  <a:pt x="56" y="63"/>
                </a:lnTo>
                <a:lnTo>
                  <a:pt x="50" y="61"/>
                </a:lnTo>
                <a:lnTo>
                  <a:pt x="48" y="61"/>
                </a:lnTo>
                <a:lnTo>
                  <a:pt x="46" y="61"/>
                </a:lnTo>
                <a:lnTo>
                  <a:pt x="44" y="63"/>
                </a:lnTo>
                <a:lnTo>
                  <a:pt x="42" y="61"/>
                </a:lnTo>
                <a:lnTo>
                  <a:pt x="40" y="59"/>
                </a:lnTo>
                <a:lnTo>
                  <a:pt x="42" y="59"/>
                </a:lnTo>
                <a:lnTo>
                  <a:pt x="40" y="57"/>
                </a:lnTo>
                <a:lnTo>
                  <a:pt x="38" y="57"/>
                </a:lnTo>
                <a:lnTo>
                  <a:pt x="36" y="55"/>
                </a:lnTo>
                <a:lnTo>
                  <a:pt x="34" y="55"/>
                </a:lnTo>
                <a:lnTo>
                  <a:pt x="32" y="53"/>
                </a:lnTo>
                <a:lnTo>
                  <a:pt x="32" y="51"/>
                </a:lnTo>
                <a:lnTo>
                  <a:pt x="30" y="49"/>
                </a:lnTo>
                <a:lnTo>
                  <a:pt x="28" y="47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7"/>
                </a:lnTo>
                <a:lnTo>
                  <a:pt x="32" y="46"/>
                </a:lnTo>
                <a:lnTo>
                  <a:pt x="30" y="46"/>
                </a:lnTo>
                <a:lnTo>
                  <a:pt x="30" y="44"/>
                </a:lnTo>
                <a:lnTo>
                  <a:pt x="28" y="44"/>
                </a:lnTo>
                <a:lnTo>
                  <a:pt x="26" y="42"/>
                </a:lnTo>
                <a:lnTo>
                  <a:pt x="26" y="40"/>
                </a:lnTo>
                <a:lnTo>
                  <a:pt x="24" y="38"/>
                </a:lnTo>
                <a:lnTo>
                  <a:pt x="22" y="36"/>
                </a:lnTo>
                <a:lnTo>
                  <a:pt x="24" y="34"/>
                </a:lnTo>
                <a:lnTo>
                  <a:pt x="24" y="32"/>
                </a:lnTo>
                <a:lnTo>
                  <a:pt x="22" y="32"/>
                </a:lnTo>
                <a:lnTo>
                  <a:pt x="22" y="30"/>
                </a:lnTo>
                <a:lnTo>
                  <a:pt x="20" y="28"/>
                </a:lnTo>
                <a:lnTo>
                  <a:pt x="18" y="28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2" y="32"/>
                </a:lnTo>
                <a:lnTo>
                  <a:pt x="10" y="32"/>
                </a:lnTo>
                <a:lnTo>
                  <a:pt x="8" y="34"/>
                </a:lnTo>
                <a:lnTo>
                  <a:pt x="8" y="36"/>
                </a:lnTo>
                <a:lnTo>
                  <a:pt x="6" y="34"/>
                </a:lnTo>
                <a:lnTo>
                  <a:pt x="4" y="34"/>
                </a:lnTo>
                <a:lnTo>
                  <a:pt x="4" y="32"/>
                </a:lnTo>
                <a:lnTo>
                  <a:pt x="2" y="30"/>
                </a:lnTo>
                <a:lnTo>
                  <a:pt x="4" y="30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2" y="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3" name="Freeform 2459">
            <a:extLst>
              <a:ext uri="{FF2B5EF4-FFF2-40B4-BE49-F238E27FC236}">
                <a16:creationId xmlns:a16="http://schemas.microsoft.com/office/drawing/2014/main" id="{7661F02F-33E0-4B5F-991B-EECA15565C15}"/>
              </a:ext>
            </a:extLst>
          </p:cNvPr>
          <p:cNvSpPr>
            <a:spLocks/>
          </p:cNvSpPr>
          <p:nvPr/>
        </p:nvSpPr>
        <p:spPr bwMode="auto">
          <a:xfrm>
            <a:off x="4746628" y="2533652"/>
            <a:ext cx="47625" cy="98425"/>
          </a:xfrm>
          <a:custGeom>
            <a:avLst/>
            <a:gdLst>
              <a:gd name="T0" fmla="*/ 5040313 w 30"/>
              <a:gd name="T1" fmla="*/ 100806250 h 62"/>
              <a:gd name="T2" fmla="*/ 5040313 w 30"/>
              <a:gd name="T3" fmla="*/ 90725625 h 62"/>
              <a:gd name="T4" fmla="*/ 10080625 w 30"/>
              <a:gd name="T5" fmla="*/ 85685313 h 62"/>
              <a:gd name="T6" fmla="*/ 10080625 w 30"/>
              <a:gd name="T7" fmla="*/ 80645000 h 62"/>
              <a:gd name="T8" fmla="*/ 10080625 w 30"/>
              <a:gd name="T9" fmla="*/ 70564375 h 62"/>
              <a:gd name="T10" fmla="*/ 10080625 w 30"/>
              <a:gd name="T11" fmla="*/ 60483750 h 62"/>
              <a:gd name="T12" fmla="*/ 15120938 w 30"/>
              <a:gd name="T13" fmla="*/ 55443438 h 62"/>
              <a:gd name="T14" fmla="*/ 10080625 w 30"/>
              <a:gd name="T15" fmla="*/ 45362813 h 62"/>
              <a:gd name="T16" fmla="*/ 5040313 w 30"/>
              <a:gd name="T17" fmla="*/ 40322500 h 62"/>
              <a:gd name="T18" fmla="*/ 5040313 w 30"/>
              <a:gd name="T19" fmla="*/ 40322500 h 62"/>
              <a:gd name="T20" fmla="*/ 5040313 w 30"/>
              <a:gd name="T21" fmla="*/ 35282188 h 62"/>
              <a:gd name="T22" fmla="*/ 5040313 w 30"/>
              <a:gd name="T23" fmla="*/ 30241875 h 62"/>
              <a:gd name="T24" fmla="*/ 0 w 30"/>
              <a:gd name="T25" fmla="*/ 20161250 h 62"/>
              <a:gd name="T26" fmla="*/ 5040313 w 30"/>
              <a:gd name="T27" fmla="*/ 15120938 h 62"/>
              <a:gd name="T28" fmla="*/ 5040313 w 30"/>
              <a:gd name="T29" fmla="*/ 15120938 h 62"/>
              <a:gd name="T30" fmla="*/ 10080625 w 30"/>
              <a:gd name="T31" fmla="*/ 5040313 h 62"/>
              <a:gd name="T32" fmla="*/ 15120938 w 30"/>
              <a:gd name="T33" fmla="*/ 0 h 62"/>
              <a:gd name="T34" fmla="*/ 20161250 w 30"/>
              <a:gd name="T35" fmla="*/ 5040313 h 62"/>
              <a:gd name="T36" fmla="*/ 25201563 w 30"/>
              <a:gd name="T37" fmla="*/ 10080625 h 62"/>
              <a:gd name="T38" fmla="*/ 30241875 w 30"/>
              <a:gd name="T39" fmla="*/ 5040313 h 62"/>
              <a:gd name="T40" fmla="*/ 40322500 w 30"/>
              <a:gd name="T41" fmla="*/ 15120938 h 62"/>
              <a:gd name="T42" fmla="*/ 45362813 w 30"/>
              <a:gd name="T43" fmla="*/ 15120938 h 62"/>
              <a:gd name="T44" fmla="*/ 50403125 w 30"/>
              <a:gd name="T45" fmla="*/ 20161250 h 62"/>
              <a:gd name="T46" fmla="*/ 55443438 w 30"/>
              <a:gd name="T47" fmla="*/ 25201563 h 62"/>
              <a:gd name="T48" fmla="*/ 55443438 w 30"/>
              <a:gd name="T49" fmla="*/ 30241875 h 62"/>
              <a:gd name="T50" fmla="*/ 55443438 w 30"/>
              <a:gd name="T51" fmla="*/ 35282188 h 62"/>
              <a:gd name="T52" fmla="*/ 55443438 w 30"/>
              <a:gd name="T53" fmla="*/ 45362813 h 62"/>
              <a:gd name="T54" fmla="*/ 55443438 w 30"/>
              <a:gd name="T55" fmla="*/ 50403125 h 62"/>
              <a:gd name="T56" fmla="*/ 50403125 w 30"/>
              <a:gd name="T57" fmla="*/ 55443438 h 62"/>
              <a:gd name="T58" fmla="*/ 50403125 w 30"/>
              <a:gd name="T59" fmla="*/ 60483750 h 62"/>
              <a:gd name="T60" fmla="*/ 55443438 w 30"/>
              <a:gd name="T61" fmla="*/ 65524063 h 62"/>
              <a:gd name="T62" fmla="*/ 55443438 w 30"/>
              <a:gd name="T63" fmla="*/ 70564375 h 62"/>
              <a:gd name="T64" fmla="*/ 60483750 w 30"/>
              <a:gd name="T65" fmla="*/ 80645000 h 62"/>
              <a:gd name="T66" fmla="*/ 60483750 w 30"/>
              <a:gd name="T67" fmla="*/ 80645000 h 62"/>
              <a:gd name="T68" fmla="*/ 65524063 w 30"/>
              <a:gd name="T69" fmla="*/ 90725625 h 62"/>
              <a:gd name="T70" fmla="*/ 70564375 w 30"/>
              <a:gd name="T71" fmla="*/ 90725625 h 62"/>
              <a:gd name="T72" fmla="*/ 75604688 w 30"/>
              <a:gd name="T73" fmla="*/ 95765938 h 62"/>
              <a:gd name="T74" fmla="*/ 75604688 w 30"/>
              <a:gd name="T75" fmla="*/ 95765938 h 62"/>
              <a:gd name="T76" fmla="*/ 75604688 w 30"/>
              <a:gd name="T77" fmla="*/ 100806250 h 62"/>
              <a:gd name="T78" fmla="*/ 75604688 w 30"/>
              <a:gd name="T79" fmla="*/ 105846563 h 62"/>
              <a:gd name="T80" fmla="*/ 70564375 w 30"/>
              <a:gd name="T81" fmla="*/ 110886875 h 62"/>
              <a:gd name="T82" fmla="*/ 65524063 w 30"/>
              <a:gd name="T83" fmla="*/ 115927188 h 62"/>
              <a:gd name="T84" fmla="*/ 65524063 w 30"/>
              <a:gd name="T85" fmla="*/ 126007813 h 62"/>
              <a:gd name="T86" fmla="*/ 60483750 w 30"/>
              <a:gd name="T87" fmla="*/ 131048125 h 62"/>
              <a:gd name="T88" fmla="*/ 60483750 w 30"/>
              <a:gd name="T89" fmla="*/ 136088438 h 62"/>
              <a:gd name="T90" fmla="*/ 50403125 w 30"/>
              <a:gd name="T91" fmla="*/ 136088438 h 62"/>
              <a:gd name="T92" fmla="*/ 50403125 w 30"/>
              <a:gd name="T93" fmla="*/ 141128750 h 62"/>
              <a:gd name="T94" fmla="*/ 50403125 w 30"/>
              <a:gd name="T95" fmla="*/ 146169063 h 62"/>
              <a:gd name="T96" fmla="*/ 50403125 w 30"/>
              <a:gd name="T97" fmla="*/ 151209375 h 62"/>
              <a:gd name="T98" fmla="*/ 40322500 w 30"/>
              <a:gd name="T99" fmla="*/ 156249688 h 62"/>
              <a:gd name="T100" fmla="*/ 35282188 w 30"/>
              <a:gd name="T101" fmla="*/ 156249688 h 62"/>
              <a:gd name="T102" fmla="*/ 35282188 w 30"/>
              <a:gd name="T103" fmla="*/ 146169063 h 62"/>
              <a:gd name="T104" fmla="*/ 30241875 w 30"/>
              <a:gd name="T105" fmla="*/ 141128750 h 62"/>
              <a:gd name="T106" fmla="*/ 30241875 w 30"/>
              <a:gd name="T107" fmla="*/ 136088438 h 62"/>
              <a:gd name="T108" fmla="*/ 20161250 w 30"/>
              <a:gd name="T109" fmla="*/ 131048125 h 62"/>
              <a:gd name="T110" fmla="*/ 10080625 w 30"/>
              <a:gd name="T111" fmla="*/ 126007813 h 62"/>
              <a:gd name="T112" fmla="*/ 5040313 w 30"/>
              <a:gd name="T113" fmla="*/ 115927188 h 62"/>
              <a:gd name="T114" fmla="*/ 10080625 w 30"/>
              <a:gd name="T115" fmla="*/ 120967500 h 62"/>
              <a:gd name="T116" fmla="*/ 10080625 w 30"/>
              <a:gd name="T117" fmla="*/ 115927188 h 62"/>
              <a:gd name="T118" fmla="*/ 10080625 w 30"/>
              <a:gd name="T119" fmla="*/ 110886875 h 62"/>
              <a:gd name="T120" fmla="*/ 5040313 w 30"/>
              <a:gd name="T121" fmla="*/ 105846563 h 6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0" h="62">
                <a:moveTo>
                  <a:pt x="2" y="42"/>
                </a:move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6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2"/>
                </a:lnTo>
                <a:lnTo>
                  <a:pt x="14" y="4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8"/>
                </a:lnTo>
                <a:lnTo>
                  <a:pt x="22" y="10"/>
                </a:lnTo>
                <a:lnTo>
                  <a:pt x="22" y="12"/>
                </a:lnTo>
                <a:lnTo>
                  <a:pt x="22" y="14"/>
                </a:lnTo>
                <a:lnTo>
                  <a:pt x="22" y="16"/>
                </a:lnTo>
                <a:lnTo>
                  <a:pt x="22" y="18"/>
                </a:lnTo>
                <a:lnTo>
                  <a:pt x="20" y="18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20" y="24"/>
                </a:lnTo>
                <a:lnTo>
                  <a:pt x="22" y="26"/>
                </a:lnTo>
                <a:lnTo>
                  <a:pt x="22" y="28"/>
                </a:lnTo>
                <a:lnTo>
                  <a:pt x="22" y="32"/>
                </a:lnTo>
                <a:lnTo>
                  <a:pt x="24" y="32"/>
                </a:lnTo>
                <a:lnTo>
                  <a:pt x="24" y="34"/>
                </a:lnTo>
                <a:lnTo>
                  <a:pt x="26" y="36"/>
                </a:lnTo>
                <a:lnTo>
                  <a:pt x="28" y="36"/>
                </a:lnTo>
                <a:lnTo>
                  <a:pt x="30" y="36"/>
                </a:lnTo>
                <a:lnTo>
                  <a:pt x="30" y="38"/>
                </a:lnTo>
                <a:lnTo>
                  <a:pt x="30" y="40"/>
                </a:lnTo>
                <a:lnTo>
                  <a:pt x="30" y="42"/>
                </a:lnTo>
                <a:lnTo>
                  <a:pt x="30" y="44"/>
                </a:lnTo>
                <a:lnTo>
                  <a:pt x="28" y="44"/>
                </a:lnTo>
                <a:lnTo>
                  <a:pt x="26" y="46"/>
                </a:lnTo>
                <a:lnTo>
                  <a:pt x="26" y="48"/>
                </a:lnTo>
                <a:lnTo>
                  <a:pt x="26" y="50"/>
                </a:lnTo>
                <a:lnTo>
                  <a:pt x="24" y="52"/>
                </a:lnTo>
                <a:lnTo>
                  <a:pt x="24" y="54"/>
                </a:lnTo>
                <a:lnTo>
                  <a:pt x="22" y="54"/>
                </a:lnTo>
                <a:lnTo>
                  <a:pt x="20" y="54"/>
                </a:lnTo>
                <a:lnTo>
                  <a:pt x="20" y="56"/>
                </a:lnTo>
                <a:lnTo>
                  <a:pt x="20" y="58"/>
                </a:lnTo>
                <a:lnTo>
                  <a:pt x="20" y="60"/>
                </a:lnTo>
                <a:lnTo>
                  <a:pt x="18" y="62"/>
                </a:lnTo>
                <a:lnTo>
                  <a:pt x="16" y="62"/>
                </a:lnTo>
                <a:lnTo>
                  <a:pt x="14" y="62"/>
                </a:lnTo>
                <a:lnTo>
                  <a:pt x="14" y="58"/>
                </a:lnTo>
                <a:lnTo>
                  <a:pt x="12" y="56"/>
                </a:lnTo>
                <a:lnTo>
                  <a:pt x="12" y="54"/>
                </a:lnTo>
                <a:lnTo>
                  <a:pt x="10" y="52"/>
                </a:lnTo>
                <a:lnTo>
                  <a:pt x="8" y="52"/>
                </a:lnTo>
                <a:lnTo>
                  <a:pt x="6" y="50"/>
                </a:lnTo>
                <a:lnTo>
                  <a:pt x="4" y="50"/>
                </a:lnTo>
                <a:lnTo>
                  <a:pt x="2" y="48"/>
                </a:lnTo>
                <a:lnTo>
                  <a:pt x="2" y="46"/>
                </a:lnTo>
                <a:lnTo>
                  <a:pt x="4" y="46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2" y="4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4" name="Freeform 2460">
            <a:extLst>
              <a:ext uri="{FF2B5EF4-FFF2-40B4-BE49-F238E27FC236}">
                <a16:creationId xmlns:a16="http://schemas.microsoft.com/office/drawing/2014/main" id="{9D183244-0D51-4EBB-BE5C-FE41744CFE00}"/>
              </a:ext>
            </a:extLst>
          </p:cNvPr>
          <p:cNvSpPr>
            <a:spLocks/>
          </p:cNvSpPr>
          <p:nvPr/>
        </p:nvSpPr>
        <p:spPr bwMode="auto">
          <a:xfrm>
            <a:off x="4746628" y="2533652"/>
            <a:ext cx="47625" cy="98425"/>
          </a:xfrm>
          <a:custGeom>
            <a:avLst/>
            <a:gdLst>
              <a:gd name="T0" fmla="*/ 5040313 w 30"/>
              <a:gd name="T1" fmla="*/ 100806250 h 62"/>
              <a:gd name="T2" fmla="*/ 5040313 w 30"/>
              <a:gd name="T3" fmla="*/ 90725625 h 62"/>
              <a:gd name="T4" fmla="*/ 10080625 w 30"/>
              <a:gd name="T5" fmla="*/ 85685313 h 62"/>
              <a:gd name="T6" fmla="*/ 10080625 w 30"/>
              <a:gd name="T7" fmla="*/ 80645000 h 62"/>
              <a:gd name="T8" fmla="*/ 10080625 w 30"/>
              <a:gd name="T9" fmla="*/ 70564375 h 62"/>
              <a:gd name="T10" fmla="*/ 10080625 w 30"/>
              <a:gd name="T11" fmla="*/ 60483750 h 62"/>
              <a:gd name="T12" fmla="*/ 15120938 w 30"/>
              <a:gd name="T13" fmla="*/ 55443438 h 62"/>
              <a:gd name="T14" fmla="*/ 10080625 w 30"/>
              <a:gd name="T15" fmla="*/ 45362813 h 62"/>
              <a:gd name="T16" fmla="*/ 5040313 w 30"/>
              <a:gd name="T17" fmla="*/ 40322500 h 62"/>
              <a:gd name="T18" fmla="*/ 5040313 w 30"/>
              <a:gd name="T19" fmla="*/ 40322500 h 62"/>
              <a:gd name="T20" fmla="*/ 5040313 w 30"/>
              <a:gd name="T21" fmla="*/ 35282188 h 62"/>
              <a:gd name="T22" fmla="*/ 5040313 w 30"/>
              <a:gd name="T23" fmla="*/ 30241875 h 62"/>
              <a:gd name="T24" fmla="*/ 0 w 30"/>
              <a:gd name="T25" fmla="*/ 20161250 h 62"/>
              <a:gd name="T26" fmla="*/ 5040313 w 30"/>
              <a:gd name="T27" fmla="*/ 15120938 h 62"/>
              <a:gd name="T28" fmla="*/ 5040313 w 30"/>
              <a:gd name="T29" fmla="*/ 15120938 h 62"/>
              <a:gd name="T30" fmla="*/ 10080625 w 30"/>
              <a:gd name="T31" fmla="*/ 5040313 h 62"/>
              <a:gd name="T32" fmla="*/ 15120938 w 30"/>
              <a:gd name="T33" fmla="*/ 0 h 62"/>
              <a:gd name="T34" fmla="*/ 20161250 w 30"/>
              <a:gd name="T35" fmla="*/ 5040313 h 62"/>
              <a:gd name="T36" fmla="*/ 25201563 w 30"/>
              <a:gd name="T37" fmla="*/ 10080625 h 62"/>
              <a:gd name="T38" fmla="*/ 30241875 w 30"/>
              <a:gd name="T39" fmla="*/ 5040313 h 62"/>
              <a:gd name="T40" fmla="*/ 40322500 w 30"/>
              <a:gd name="T41" fmla="*/ 15120938 h 62"/>
              <a:gd name="T42" fmla="*/ 45362813 w 30"/>
              <a:gd name="T43" fmla="*/ 15120938 h 62"/>
              <a:gd name="T44" fmla="*/ 50403125 w 30"/>
              <a:gd name="T45" fmla="*/ 20161250 h 62"/>
              <a:gd name="T46" fmla="*/ 55443438 w 30"/>
              <a:gd name="T47" fmla="*/ 25201563 h 62"/>
              <a:gd name="T48" fmla="*/ 55443438 w 30"/>
              <a:gd name="T49" fmla="*/ 30241875 h 62"/>
              <a:gd name="T50" fmla="*/ 55443438 w 30"/>
              <a:gd name="T51" fmla="*/ 35282188 h 62"/>
              <a:gd name="T52" fmla="*/ 55443438 w 30"/>
              <a:gd name="T53" fmla="*/ 45362813 h 62"/>
              <a:gd name="T54" fmla="*/ 55443438 w 30"/>
              <a:gd name="T55" fmla="*/ 50403125 h 62"/>
              <a:gd name="T56" fmla="*/ 50403125 w 30"/>
              <a:gd name="T57" fmla="*/ 55443438 h 62"/>
              <a:gd name="T58" fmla="*/ 50403125 w 30"/>
              <a:gd name="T59" fmla="*/ 60483750 h 62"/>
              <a:gd name="T60" fmla="*/ 55443438 w 30"/>
              <a:gd name="T61" fmla="*/ 65524063 h 62"/>
              <a:gd name="T62" fmla="*/ 55443438 w 30"/>
              <a:gd name="T63" fmla="*/ 70564375 h 62"/>
              <a:gd name="T64" fmla="*/ 60483750 w 30"/>
              <a:gd name="T65" fmla="*/ 80645000 h 62"/>
              <a:gd name="T66" fmla="*/ 60483750 w 30"/>
              <a:gd name="T67" fmla="*/ 80645000 h 62"/>
              <a:gd name="T68" fmla="*/ 65524063 w 30"/>
              <a:gd name="T69" fmla="*/ 90725625 h 62"/>
              <a:gd name="T70" fmla="*/ 70564375 w 30"/>
              <a:gd name="T71" fmla="*/ 90725625 h 62"/>
              <a:gd name="T72" fmla="*/ 75604688 w 30"/>
              <a:gd name="T73" fmla="*/ 95765938 h 62"/>
              <a:gd name="T74" fmla="*/ 75604688 w 30"/>
              <a:gd name="T75" fmla="*/ 95765938 h 62"/>
              <a:gd name="T76" fmla="*/ 75604688 w 30"/>
              <a:gd name="T77" fmla="*/ 100806250 h 62"/>
              <a:gd name="T78" fmla="*/ 75604688 w 30"/>
              <a:gd name="T79" fmla="*/ 105846563 h 62"/>
              <a:gd name="T80" fmla="*/ 70564375 w 30"/>
              <a:gd name="T81" fmla="*/ 110886875 h 62"/>
              <a:gd name="T82" fmla="*/ 65524063 w 30"/>
              <a:gd name="T83" fmla="*/ 115927188 h 62"/>
              <a:gd name="T84" fmla="*/ 65524063 w 30"/>
              <a:gd name="T85" fmla="*/ 126007813 h 62"/>
              <a:gd name="T86" fmla="*/ 60483750 w 30"/>
              <a:gd name="T87" fmla="*/ 131048125 h 62"/>
              <a:gd name="T88" fmla="*/ 60483750 w 30"/>
              <a:gd name="T89" fmla="*/ 136088438 h 62"/>
              <a:gd name="T90" fmla="*/ 50403125 w 30"/>
              <a:gd name="T91" fmla="*/ 136088438 h 62"/>
              <a:gd name="T92" fmla="*/ 50403125 w 30"/>
              <a:gd name="T93" fmla="*/ 141128750 h 62"/>
              <a:gd name="T94" fmla="*/ 50403125 w 30"/>
              <a:gd name="T95" fmla="*/ 146169063 h 62"/>
              <a:gd name="T96" fmla="*/ 50403125 w 30"/>
              <a:gd name="T97" fmla="*/ 151209375 h 62"/>
              <a:gd name="T98" fmla="*/ 40322500 w 30"/>
              <a:gd name="T99" fmla="*/ 156249688 h 62"/>
              <a:gd name="T100" fmla="*/ 35282188 w 30"/>
              <a:gd name="T101" fmla="*/ 156249688 h 62"/>
              <a:gd name="T102" fmla="*/ 35282188 w 30"/>
              <a:gd name="T103" fmla="*/ 146169063 h 62"/>
              <a:gd name="T104" fmla="*/ 30241875 w 30"/>
              <a:gd name="T105" fmla="*/ 141128750 h 62"/>
              <a:gd name="T106" fmla="*/ 30241875 w 30"/>
              <a:gd name="T107" fmla="*/ 136088438 h 62"/>
              <a:gd name="T108" fmla="*/ 20161250 w 30"/>
              <a:gd name="T109" fmla="*/ 131048125 h 62"/>
              <a:gd name="T110" fmla="*/ 10080625 w 30"/>
              <a:gd name="T111" fmla="*/ 126007813 h 62"/>
              <a:gd name="T112" fmla="*/ 5040313 w 30"/>
              <a:gd name="T113" fmla="*/ 115927188 h 62"/>
              <a:gd name="T114" fmla="*/ 10080625 w 30"/>
              <a:gd name="T115" fmla="*/ 120967500 h 62"/>
              <a:gd name="T116" fmla="*/ 10080625 w 30"/>
              <a:gd name="T117" fmla="*/ 115927188 h 62"/>
              <a:gd name="T118" fmla="*/ 10080625 w 30"/>
              <a:gd name="T119" fmla="*/ 110886875 h 62"/>
              <a:gd name="T120" fmla="*/ 5040313 w 30"/>
              <a:gd name="T121" fmla="*/ 105846563 h 6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0" h="62">
                <a:moveTo>
                  <a:pt x="2" y="42"/>
                </a:move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6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2"/>
                </a:lnTo>
                <a:lnTo>
                  <a:pt x="14" y="4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8"/>
                </a:lnTo>
                <a:lnTo>
                  <a:pt x="22" y="10"/>
                </a:lnTo>
                <a:lnTo>
                  <a:pt x="22" y="12"/>
                </a:lnTo>
                <a:lnTo>
                  <a:pt x="22" y="14"/>
                </a:lnTo>
                <a:lnTo>
                  <a:pt x="22" y="16"/>
                </a:lnTo>
                <a:lnTo>
                  <a:pt x="22" y="18"/>
                </a:lnTo>
                <a:lnTo>
                  <a:pt x="20" y="18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20" y="24"/>
                </a:lnTo>
                <a:lnTo>
                  <a:pt x="22" y="26"/>
                </a:lnTo>
                <a:lnTo>
                  <a:pt x="22" y="28"/>
                </a:lnTo>
                <a:lnTo>
                  <a:pt x="22" y="32"/>
                </a:lnTo>
                <a:lnTo>
                  <a:pt x="24" y="32"/>
                </a:lnTo>
                <a:lnTo>
                  <a:pt x="24" y="34"/>
                </a:lnTo>
                <a:lnTo>
                  <a:pt x="26" y="36"/>
                </a:lnTo>
                <a:lnTo>
                  <a:pt x="28" y="36"/>
                </a:lnTo>
                <a:lnTo>
                  <a:pt x="30" y="36"/>
                </a:lnTo>
                <a:lnTo>
                  <a:pt x="30" y="38"/>
                </a:lnTo>
                <a:lnTo>
                  <a:pt x="30" y="40"/>
                </a:lnTo>
                <a:lnTo>
                  <a:pt x="30" y="42"/>
                </a:lnTo>
                <a:lnTo>
                  <a:pt x="30" y="44"/>
                </a:lnTo>
                <a:lnTo>
                  <a:pt x="28" y="44"/>
                </a:lnTo>
                <a:lnTo>
                  <a:pt x="26" y="46"/>
                </a:lnTo>
                <a:lnTo>
                  <a:pt x="26" y="48"/>
                </a:lnTo>
                <a:lnTo>
                  <a:pt x="26" y="50"/>
                </a:lnTo>
                <a:lnTo>
                  <a:pt x="24" y="52"/>
                </a:lnTo>
                <a:lnTo>
                  <a:pt x="24" y="54"/>
                </a:lnTo>
                <a:lnTo>
                  <a:pt x="22" y="54"/>
                </a:lnTo>
                <a:lnTo>
                  <a:pt x="20" y="54"/>
                </a:lnTo>
                <a:lnTo>
                  <a:pt x="20" y="56"/>
                </a:lnTo>
                <a:lnTo>
                  <a:pt x="20" y="58"/>
                </a:lnTo>
                <a:lnTo>
                  <a:pt x="20" y="60"/>
                </a:lnTo>
                <a:lnTo>
                  <a:pt x="18" y="62"/>
                </a:lnTo>
                <a:lnTo>
                  <a:pt x="16" y="62"/>
                </a:lnTo>
                <a:lnTo>
                  <a:pt x="14" y="62"/>
                </a:lnTo>
                <a:lnTo>
                  <a:pt x="14" y="58"/>
                </a:lnTo>
                <a:lnTo>
                  <a:pt x="12" y="56"/>
                </a:lnTo>
                <a:lnTo>
                  <a:pt x="12" y="54"/>
                </a:lnTo>
                <a:lnTo>
                  <a:pt x="10" y="52"/>
                </a:lnTo>
                <a:lnTo>
                  <a:pt x="8" y="52"/>
                </a:lnTo>
                <a:lnTo>
                  <a:pt x="6" y="50"/>
                </a:lnTo>
                <a:lnTo>
                  <a:pt x="4" y="50"/>
                </a:lnTo>
                <a:lnTo>
                  <a:pt x="2" y="48"/>
                </a:lnTo>
                <a:lnTo>
                  <a:pt x="2" y="46"/>
                </a:lnTo>
                <a:lnTo>
                  <a:pt x="4" y="46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2" y="4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5" name="Freeform 2461">
            <a:extLst>
              <a:ext uri="{FF2B5EF4-FFF2-40B4-BE49-F238E27FC236}">
                <a16:creationId xmlns:a16="http://schemas.microsoft.com/office/drawing/2014/main" id="{240D0D5F-5BEA-47DB-B26E-09995847629D}"/>
              </a:ext>
            </a:extLst>
          </p:cNvPr>
          <p:cNvSpPr>
            <a:spLocks/>
          </p:cNvSpPr>
          <p:nvPr/>
        </p:nvSpPr>
        <p:spPr bwMode="auto">
          <a:xfrm>
            <a:off x="4651375" y="2449512"/>
            <a:ext cx="101600" cy="87312"/>
          </a:xfrm>
          <a:custGeom>
            <a:avLst/>
            <a:gdLst>
              <a:gd name="T0" fmla="*/ 0 w 64"/>
              <a:gd name="T1" fmla="*/ 5040284 h 55"/>
              <a:gd name="T2" fmla="*/ 10080625 w 64"/>
              <a:gd name="T3" fmla="*/ 5040284 h 55"/>
              <a:gd name="T4" fmla="*/ 15120938 w 64"/>
              <a:gd name="T5" fmla="*/ 10080567 h 55"/>
              <a:gd name="T6" fmla="*/ 20161250 w 64"/>
              <a:gd name="T7" fmla="*/ 15120851 h 55"/>
              <a:gd name="T8" fmla="*/ 30241875 w 64"/>
              <a:gd name="T9" fmla="*/ 5040284 h 55"/>
              <a:gd name="T10" fmla="*/ 35282188 w 64"/>
              <a:gd name="T11" fmla="*/ 5040284 h 55"/>
              <a:gd name="T12" fmla="*/ 45362813 w 64"/>
              <a:gd name="T13" fmla="*/ 5040284 h 55"/>
              <a:gd name="T14" fmla="*/ 50403125 w 64"/>
              <a:gd name="T15" fmla="*/ 5040284 h 55"/>
              <a:gd name="T16" fmla="*/ 65524063 w 64"/>
              <a:gd name="T17" fmla="*/ 5040284 h 55"/>
              <a:gd name="T18" fmla="*/ 75604688 w 64"/>
              <a:gd name="T19" fmla="*/ 10080567 h 55"/>
              <a:gd name="T20" fmla="*/ 80645000 w 64"/>
              <a:gd name="T21" fmla="*/ 10080567 h 55"/>
              <a:gd name="T22" fmla="*/ 90725625 w 64"/>
              <a:gd name="T23" fmla="*/ 10080567 h 55"/>
              <a:gd name="T24" fmla="*/ 100806250 w 64"/>
              <a:gd name="T25" fmla="*/ 10080567 h 55"/>
              <a:gd name="T26" fmla="*/ 110886875 w 64"/>
              <a:gd name="T27" fmla="*/ 10080567 h 55"/>
              <a:gd name="T28" fmla="*/ 115927188 w 64"/>
              <a:gd name="T29" fmla="*/ 10080567 h 55"/>
              <a:gd name="T30" fmla="*/ 126007813 w 64"/>
              <a:gd name="T31" fmla="*/ 15120851 h 55"/>
              <a:gd name="T32" fmla="*/ 131048125 w 64"/>
              <a:gd name="T33" fmla="*/ 20161135 h 55"/>
              <a:gd name="T34" fmla="*/ 141128750 w 64"/>
              <a:gd name="T35" fmla="*/ 20161135 h 55"/>
              <a:gd name="T36" fmla="*/ 146169063 w 64"/>
              <a:gd name="T37" fmla="*/ 25201418 h 55"/>
              <a:gd name="T38" fmla="*/ 141128750 w 64"/>
              <a:gd name="T39" fmla="*/ 35281985 h 55"/>
              <a:gd name="T40" fmla="*/ 141128750 w 64"/>
              <a:gd name="T41" fmla="*/ 40322269 h 55"/>
              <a:gd name="T42" fmla="*/ 141128750 w 64"/>
              <a:gd name="T43" fmla="*/ 50402836 h 55"/>
              <a:gd name="T44" fmla="*/ 151209375 w 64"/>
              <a:gd name="T45" fmla="*/ 52922184 h 55"/>
              <a:gd name="T46" fmla="*/ 161290000 w 64"/>
              <a:gd name="T47" fmla="*/ 63002752 h 55"/>
              <a:gd name="T48" fmla="*/ 151209375 w 64"/>
              <a:gd name="T49" fmla="*/ 68043035 h 55"/>
              <a:gd name="T50" fmla="*/ 151209375 w 64"/>
              <a:gd name="T51" fmla="*/ 68043035 h 55"/>
              <a:gd name="T52" fmla="*/ 156249688 w 64"/>
              <a:gd name="T53" fmla="*/ 78123603 h 55"/>
              <a:gd name="T54" fmla="*/ 151209375 w 64"/>
              <a:gd name="T55" fmla="*/ 88204170 h 55"/>
              <a:gd name="T56" fmla="*/ 146169063 w 64"/>
              <a:gd name="T57" fmla="*/ 88204170 h 55"/>
              <a:gd name="T58" fmla="*/ 131048125 w 64"/>
              <a:gd name="T59" fmla="*/ 88204170 h 55"/>
              <a:gd name="T60" fmla="*/ 136088438 w 64"/>
              <a:gd name="T61" fmla="*/ 103325021 h 55"/>
              <a:gd name="T62" fmla="*/ 131048125 w 64"/>
              <a:gd name="T63" fmla="*/ 98284737 h 55"/>
              <a:gd name="T64" fmla="*/ 126007813 w 64"/>
              <a:gd name="T65" fmla="*/ 98284737 h 55"/>
              <a:gd name="T66" fmla="*/ 120967500 w 64"/>
              <a:gd name="T67" fmla="*/ 108365304 h 55"/>
              <a:gd name="T68" fmla="*/ 115927188 w 64"/>
              <a:gd name="T69" fmla="*/ 113405588 h 55"/>
              <a:gd name="T70" fmla="*/ 115927188 w 64"/>
              <a:gd name="T71" fmla="*/ 123486155 h 55"/>
              <a:gd name="T72" fmla="*/ 120967500 w 64"/>
              <a:gd name="T73" fmla="*/ 133566723 h 55"/>
              <a:gd name="T74" fmla="*/ 115927188 w 64"/>
              <a:gd name="T75" fmla="*/ 138607006 h 55"/>
              <a:gd name="T76" fmla="*/ 105846563 w 64"/>
              <a:gd name="T77" fmla="*/ 133566723 h 55"/>
              <a:gd name="T78" fmla="*/ 95765938 w 64"/>
              <a:gd name="T79" fmla="*/ 128526439 h 55"/>
              <a:gd name="T80" fmla="*/ 85685313 w 64"/>
              <a:gd name="T81" fmla="*/ 118445872 h 55"/>
              <a:gd name="T82" fmla="*/ 75604688 w 64"/>
              <a:gd name="T83" fmla="*/ 118445872 h 55"/>
              <a:gd name="T84" fmla="*/ 80645000 w 64"/>
              <a:gd name="T85" fmla="*/ 113405588 h 55"/>
              <a:gd name="T86" fmla="*/ 75604688 w 64"/>
              <a:gd name="T87" fmla="*/ 108365304 h 55"/>
              <a:gd name="T88" fmla="*/ 65524063 w 64"/>
              <a:gd name="T89" fmla="*/ 103325021 h 55"/>
              <a:gd name="T90" fmla="*/ 65524063 w 64"/>
              <a:gd name="T91" fmla="*/ 93244454 h 55"/>
              <a:gd name="T92" fmla="*/ 60483750 w 64"/>
              <a:gd name="T93" fmla="*/ 88204170 h 55"/>
              <a:gd name="T94" fmla="*/ 50403125 w 64"/>
              <a:gd name="T95" fmla="*/ 83163886 h 55"/>
              <a:gd name="T96" fmla="*/ 40322500 w 64"/>
              <a:gd name="T97" fmla="*/ 73083319 h 55"/>
              <a:gd name="T98" fmla="*/ 30241875 w 64"/>
              <a:gd name="T99" fmla="*/ 63002752 h 55"/>
              <a:gd name="T100" fmla="*/ 20161250 w 64"/>
              <a:gd name="T101" fmla="*/ 52922184 h 55"/>
              <a:gd name="T102" fmla="*/ 20161250 w 64"/>
              <a:gd name="T103" fmla="*/ 50402836 h 55"/>
              <a:gd name="T104" fmla="*/ 15120938 w 64"/>
              <a:gd name="T105" fmla="*/ 40322269 h 55"/>
              <a:gd name="T106" fmla="*/ 10080625 w 64"/>
              <a:gd name="T107" fmla="*/ 30241702 h 55"/>
              <a:gd name="T108" fmla="*/ 5040313 w 64"/>
              <a:gd name="T109" fmla="*/ 30241702 h 55"/>
              <a:gd name="T110" fmla="*/ 0 w 64"/>
              <a:gd name="T111" fmla="*/ 20161135 h 5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4" h="55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10" y="4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58" y="12"/>
                </a:lnTo>
                <a:lnTo>
                  <a:pt x="56" y="14"/>
                </a:lnTo>
                <a:lnTo>
                  <a:pt x="56" y="16"/>
                </a:lnTo>
                <a:lnTo>
                  <a:pt x="54" y="18"/>
                </a:lnTo>
                <a:lnTo>
                  <a:pt x="56" y="20"/>
                </a:lnTo>
                <a:lnTo>
                  <a:pt x="58" y="21"/>
                </a:lnTo>
                <a:lnTo>
                  <a:pt x="60" y="21"/>
                </a:lnTo>
                <a:lnTo>
                  <a:pt x="62" y="23"/>
                </a:lnTo>
                <a:lnTo>
                  <a:pt x="64" y="25"/>
                </a:lnTo>
                <a:lnTo>
                  <a:pt x="62" y="27"/>
                </a:lnTo>
                <a:lnTo>
                  <a:pt x="60" y="27"/>
                </a:lnTo>
                <a:lnTo>
                  <a:pt x="58" y="25"/>
                </a:lnTo>
                <a:lnTo>
                  <a:pt x="58" y="27"/>
                </a:lnTo>
                <a:lnTo>
                  <a:pt x="60" y="27"/>
                </a:lnTo>
                <a:lnTo>
                  <a:pt x="60" y="29"/>
                </a:lnTo>
                <a:lnTo>
                  <a:pt x="62" y="31"/>
                </a:lnTo>
                <a:lnTo>
                  <a:pt x="62" y="33"/>
                </a:lnTo>
                <a:lnTo>
                  <a:pt x="60" y="35"/>
                </a:lnTo>
                <a:lnTo>
                  <a:pt x="60" y="33"/>
                </a:lnTo>
                <a:lnTo>
                  <a:pt x="58" y="33"/>
                </a:lnTo>
                <a:lnTo>
                  <a:pt x="58" y="35"/>
                </a:lnTo>
                <a:lnTo>
                  <a:pt x="56" y="35"/>
                </a:lnTo>
                <a:lnTo>
                  <a:pt x="54" y="35"/>
                </a:lnTo>
                <a:lnTo>
                  <a:pt x="52" y="35"/>
                </a:lnTo>
                <a:lnTo>
                  <a:pt x="52" y="37"/>
                </a:lnTo>
                <a:lnTo>
                  <a:pt x="54" y="39"/>
                </a:lnTo>
                <a:lnTo>
                  <a:pt x="54" y="41"/>
                </a:lnTo>
                <a:lnTo>
                  <a:pt x="54" y="39"/>
                </a:lnTo>
                <a:lnTo>
                  <a:pt x="52" y="39"/>
                </a:lnTo>
                <a:lnTo>
                  <a:pt x="50" y="39"/>
                </a:lnTo>
                <a:lnTo>
                  <a:pt x="48" y="41"/>
                </a:lnTo>
                <a:lnTo>
                  <a:pt x="48" y="43"/>
                </a:lnTo>
                <a:lnTo>
                  <a:pt x="48" y="45"/>
                </a:lnTo>
                <a:lnTo>
                  <a:pt x="46" y="45"/>
                </a:lnTo>
                <a:lnTo>
                  <a:pt x="46" y="47"/>
                </a:lnTo>
                <a:lnTo>
                  <a:pt x="46" y="49"/>
                </a:lnTo>
                <a:lnTo>
                  <a:pt x="46" y="51"/>
                </a:lnTo>
                <a:lnTo>
                  <a:pt x="48" y="51"/>
                </a:lnTo>
                <a:lnTo>
                  <a:pt x="48" y="53"/>
                </a:lnTo>
                <a:lnTo>
                  <a:pt x="46" y="55"/>
                </a:lnTo>
                <a:lnTo>
                  <a:pt x="44" y="53"/>
                </a:lnTo>
                <a:lnTo>
                  <a:pt x="42" y="53"/>
                </a:lnTo>
                <a:lnTo>
                  <a:pt x="40" y="51"/>
                </a:lnTo>
                <a:lnTo>
                  <a:pt x="38" y="51"/>
                </a:lnTo>
                <a:lnTo>
                  <a:pt x="36" y="49"/>
                </a:lnTo>
                <a:lnTo>
                  <a:pt x="36" y="47"/>
                </a:lnTo>
                <a:lnTo>
                  <a:pt x="34" y="47"/>
                </a:lnTo>
                <a:lnTo>
                  <a:pt x="32" y="49"/>
                </a:lnTo>
                <a:lnTo>
                  <a:pt x="30" y="47"/>
                </a:lnTo>
                <a:lnTo>
                  <a:pt x="32" y="47"/>
                </a:lnTo>
                <a:lnTo>
                  <a:pt x="32" y="45"/>
                </a:lnTo>
                <a:lnTo>
                  <a:pt x="30" y="43"/>
                </a:lnTo>
                <a:lnTo>
                  <a:pt x="28" y="43"/>
                </a:lnTo>
                <a:lnTo>
                  <a:pt x="26" y="41"/>
                </a:lnTo>
                <a:lnTo>
                  <a:pt x="26" y="39"/>
                </a:lnTo>
                <a:lnTo>
                  <a:pt x="26" y="37"/>
                </a:lnTo>
                <a:lnTo>
                  <a:pt x="24" y="35"/>
                </a:lnTo>
                <a:lnTo>
                  <a:pt x="22" y="35"/>
                </a:lnTo>
                <a:lnTo>
                  <a:pt x="20" y="33"/>
                </a:lnTo>
                <a:lnTo>
                  <a:pt x="18" y="31"/>
                </a:lnTo>
                <a:lnTo>
                  <a:pt x="16" y="31"/>
                </a:lnTo>
                <a:lnTo>
                  <a:pt x="16" y="29"/>
                </a:lnTo>
                <a:lnTo>
                  <a:pt x="14" y="27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8" y="21"/>
                </a:lnTo>
                <a:lnTo>
                  <a:pt x="8" y="20"/>
                </a:lnTo>
                <a:lnTo>
                  <a:pt x="6" y="18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6" name="Freeform 2462">
            <a:extLst>
              <a:ext uri="{FF2B5EF4-FFF2-40B4-BE49-F238E27FC236}">
                <a16:creationId xmlns:a16="http://schemas.microsoft.com/office/drawing/2014/main" id="{4E17BA4B-BF88-4054-8E57-B98C4E02C660}"/>
              </a:ext>
            </a:extLst>
          </p:cNvPr>
          <p:cNvSpPr>
            <a:spLocks/>
          </p:cNvSpPr>
          <p:nvPr/>
        </p:nvSpPr>
        <p:spPr bwMode="auto">
          <a:xfrm>
            <a:off x="4651375" y="2449512"/>
            <a:ext cx="101600" cy="87312"/>
          </a:xfrm>
          <a:custGeom>
            <a:avLst/>
            <a:gdLst>
              <a:gd name="T0" fmla="*/ 0 w 64"/>
              <a:gd name="T1" fmla="*/ 5040284 h 55"/>
              <a:gd name="T2" fmla="*/ 10080625 w 64"/>
              <a:gd name="T3" fmla="*/ 5040284 h 55"/>
              <a:gd name="T4" fmla="*/ 15120938 w 64"/>
              <a:gd name="T5" fmla="*/ 10080567 h 55"/>
              <a:gd name="T6" fmla="*/ 20161250 w 64"/>
              <a:gd name="T7" fmla="*/ 15120851 h 55"/>
              <a:gd name="T8" fmla="*/ 30241875 w 64"/>
              <a:gd name="T9" fmla="*/ 5040284 h 55"/>
              <a:gd name="T10" fmla="*/ 35282188 w 64"/>
              <a:gd name="T11" fmla="*/ 5040284 h 55"/>
              <a:gd name="T12" fmla="*/ 45362813 w 64"/>
              <a:gd name="T13" fmla="*/ 5040284 h 55"/>
              <a:gd name="T14" fmla="*/ 50403125 w 64"/>
              <a:gd name="T15" fmla="*/ 5040284 h 55"/>
              <a:gd name="T16" fmla="*/ 65524063 w 64"/>
              <a:gd name="T17" fmla="*/ 5040284 h 55"/>
              <a:gd name="T18" fmla="*/ 75604688 w 64"/>
              <a:gd name="T19" fmla="*/ 10080567 h 55"/>
              <a:gd name="T20" fmla="*/ 80645000 w 64"/>
              <a:gd name="T21" fmla="*/ 10080567 h 55"/>
              <a:gd name="T22" fmla="*/ 90725625 w 64"/>
              <a:gd name="T23" fmla="*/ 10080567 h 55"/>
              <a:gd name="T24" fmla="*/ 100806250 w 64"/>
              <a:gd name="T25" fmla="*/ 10080567 h 55"/>
              <a:gd name="T26" fmla="*/ 110886875 w 64"/>
              <a:gd name="T27" fmla="*/ 10080567 h 55"/>
              <a:gd name="T28" fmla="*/ 115927188 w 64"/>
              <a:gd name="T29" fmla="*/ 10080567 h 55"/>
              <a:gd name="T30" fmla="*/ 126007813 w 64"/>
              <a:gd name="T31" fmla="*/ 15120851 h 55"/>
              <a:gd name="T32" fmla="*/ 131048125 w 64"/>
              <a:gd name="T33" fmla="*/ 20161135 h 55"/>
              <a:gd name="T34" fmla="*/ 141128750 w 64"/>
              <a:gd name="T35" fmla="*/ 20161135 h 55"/>
              <a:gd name="T36" fmla="*/ 146169063 w 64"/>
              <a:gd name="T37" fmla="*/ 25201418 h 55"/>
              <a:gd name="T38" fmla="*/ 141128750 w 64"/>
              <a:gd name="T39" fmla="*/ 35281985 h 55"/>
              <a:gd name="T40" fmla="*/ 141128750 w 64"/>
              <a:gd name="T41" fmla="*/ 40322269 h 55"/>
              <a:gd name="T42" fmla="*/ 141128750 w 64"/>
              <a:gd name="T43" fmla="*/ 50402836 h 55"/>
              <a:gd name="T44" fmla="*/ 151209375 w 64"/>
              <a:gd name="T45" fmla="*/ 52922184 h 55"/>
              <a:gd name="T46" fmla="*/ 161290000 w 64"/>
              <a:gd name="T47" fmla="*/ 63002752 h 55"/>
              <a:gd name="T48" fmla="*/ 151209375 w 64"/>
              <a:gd name="T49" fmla="*/ 68043035 h 55"/>
              <a:gd name="T50" fmla="*/ 151209375 w 64"/>
              <a:gd name="T51" fmla="*/ 68043035 h 55"/>
              <a:gd name="T52" fmla="*/ 156249688 w 64"/>
              <a:gd name="T53" fmla="*/ 78123603 h 55"/>
              <a:gd name="T54" fmla="*/ 151209375 w 64"/>
              <a:gd name="T55" fmla="*/ 88204170 h 55"/>
              <a:gd name="T56" fmla="*/ 146169063 w 64"/>
              <a:gd name="T57" fmla="*/ 88204170 h 55"/>
              <a:gd name="T58" fmla="*/ 131048125 w 64"/>
              <a:gd name="T59" fmla="*/ 88204170 h 55"/>
              <a:gd name="T60" fmla="*/ 136088438 w 64"/>
              <a:gd name="T61" fmla="*/ 103325021 h 55"/>
              <a:gd name="T62" fmla="*/ 131048125 w 64"/>
              <a:gd name="T63" fmla="*/ 98284737 h 55"/>
              <a:gd name="T64" fmla="*/ 126007813 w 64"/>
              <a:gd name="T65" fmla="*/ 98284737 h 55"/>
              <a:gd name="T66" fmla="*/ 120967500 w 64"/>
              <a:gd name="T67" fmla="*/ 108365304 h 55"/>
              <a:gd name="T68" fmla="*/ 115927188 w 64"/>
              <a:gd name="T69" fmla="*/ 113405588 h 55"/>
              <a:gd name="T70" fmla="*/ 115927188 w 64"/>
              <a:gd name="T71" fmla="*/ 123486155 h 55"/>
              <a:gd name="T72" fmla="*/ 120967500 w 64"/>
              <a:gd name="T73" fmla="*/ 133566723 h 55"/>
              <a:gd name="T74" fmla="*/ 115927188 w 64"/>
              <a:gd name="T75" fmla="*/ 138607006 h 55"/>
              <a:gd name="T76" fmla="*/ 105846563 w 64"/>
              <a:gd name="T77" fmla="*/ 133566723 h 55"/>
              <a:gd name="T78" fmla="*/ 95765938 w 64"/>
              <a:gd name="T79" fmla="*/ 128526439 h 55"/>
              <a:gd name="T80" fmla="*/ 85685313 w 64"/>
              <a:gd name="T81" fmla="*/ 118445872 h 55"/>
              <a:gd name="T82" fmla="*/ 75604688 w 64"/>
              <a:gd name="T83" fmla="*/ 118445872 h 55"/>
              <a:gd name="T84" fmla="*/ 80645000 w 64"/>
              <a:gd name="T85" fmla="*/ 113405588 h 55"/>
              <a:gd name="T86" fmla="*/ 75604688 w 64"/>
              <a:gd name="T87" fmla="*/ 108365304 h 55"/>
              <a:gd name="T88" fmla="*/ 65524063 w 64"/>
              <a:gd name="T89" fmla="*/ 103325021 h 55"/>
              <a:gd name="T90" fmla="*/ 65524063 w 64"/>
              <a:gd name="T91" fmla="*/ 93244454 h 55"/>
              <a:gd name="T92" fmla="*/ 60483750 w 64"/>
              <a:gd name="T93" fmla="*/ 88204170 h 55"/>
              <a:gd name="T94" fmla="*/ 50403125 w 64"/>
              <a:gd name="T95" fmla="*/ 83163886 h 55"/>
              <a:gd name="T96" fmla="*/ 40322500 w 64"/>
              <a:gd name="T97" fmla="*/ 73083319 h 55"/>
              <a:gd name="T98" fmla="*/ 30241875 w 64"/>
              <a:gd name="T99" fmla="*/ 63002752 h 55"/>
              <a:gd name="T100" fmla="*/ 20161250 w 64"/>
              <a:gd name="T101" fmla="*/ 52922184 h 55"/>
              <a:gd name="T102" fmla="*/ 20161250 w 64"/>
              <a:gd name="T103" fmla="*/ 50402836 h 55"/>
              <a:gd name="T104" fmla="*/ 15120938 w 64"/>
              <a:gd name="T105" fmla="*/ 40322269 h 55"/>
              <a:gd name="T106" fmla="*/ 10080625 w 64"/>
              <a:gd name="T107" fmla="*/ 30241702 h 55"/>
              <a:gd name="T108" fmla="*/ 5040313 w 64"/>
              <a:gd name="T109" fmla="*/ 30241702 h 55"/>
              <a:gd name="T110" fmla="*/ 0 w 64"/>
              <a:gd name="T111" fmla="*/ 20161135 h 5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4" h="55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10" y="4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58" y="12"/>
                </a:lnTo>
                <a:lnTo>
                  <a:pt x="56" y="14"/>
                </a:lnTo>
                <a:lnTo>
                  <a:pt x="56" y="16"/>
                </a:lnTo>
                <a:lnTo>
                  <a:pt x="54" y="18"/>
                </a:lnTo>
                <a:lnTo>
                  <a:pt x="56" y="20"/>
                </a:lnTo>
                <a:lnTo>
                  <a:pt x="58" y="21"/>
                </a:lnTo>
                <a:lnTo>
                  <a:pt x="60" y="21"/>
                </a:lnTo>
                <a:lnTo>
                  <a:pt x="62" y="23"/>
                </a:lnTo>
                <a:lnTo>
                  <a:pt x="64" y="25"/>
                </a:lnTo>
                <a:lnTo>
                  <a:pt x="62" y="27"/>
                </a:lnTo>
                <a:lnTo>
                  <a:pt x="60" y="27"/>
                </a:lnTo>
                <a:lnTo>
                  <a:pt x="58" y="25"/>
                </a:lnTo>
                <a:lnTo>
                  <a:pt x="58" y="27"/>
                </a:lnTo>
                <a:lnTo>
                  <a:pt x="60" y="27"/>
                </a:lnTo>
                <a:lnTo>
                  <a:pt x="60" y="29"/>
                </a:lnTo>
                <a:lnTo>
                  <a:pt x="62" y="31"/>
                </a:lnTo>
                <a:lnTo>
                  <a:pt x="62" y="33"/>
                </a:lnTo>
                <a:lnTo>
                  <a:pt x="60" y="35"/>
                </a:lnTo>
                <a:lnTo>
                  <a:pt x="60" y="33"/>
                </a:lnTo>
                <a:lnTo>
                  <a:pt x="58" y="33"/>
                </a:lnTo>
                <a:lnTo>
                  <a:pt x="58" y="35"/>
                </a:lnTo>
                <a:lnTo>
                  <a:pt x="56" y="35"/>
                </a:lnTo>
                <a:lnTo>
                  <a:pt x="54" y="35"/>
                </a:lnTo>
                <a:lnTo>
                  <a:pt x="52" y="35"/>
                </a:lnTo>
                <a:lnTo>
                  <a:pt x="52" y="37"/>
                </a:lnTo>
                <a:lnTo>
                  <a:pt x="54" y="39"/>
                </a:lnTo>
                <a:lnTo>
                  <a:pt x="54" y="41"/>
                </a:lnTo>
                <a:lnTo>
                  <a:pt x="54" y="39"/>
                </a:lnTo>
                <a:lnTo>
                  <a:pt x="52" y="39"/>
                </a:lnTo>
                <a:lnTo>
                  <a:pt x="50" y="39"/>
                </a:lnTo>
                <a:lnTo>
                  <a:pt x="48" y="41"/>
                </a:lnTo>
                <a:lnTo>
                  <a:pt x="48" y="43"/>
                </a:lnTo>
                <a:lnTo>
                  <a:pt x="48" y="45"/>
                </a:lnTo>
                <a:lnTo>
                  <a:pt x="46" y="45"/>
                </a:lnTo>
                <a:lnTo>
                  <a:pt x="46" y="47"/>
                </a:lnTo>
                <a:lnTo>
                  <a:pt x="46" y="49"/>
                </a:lnTo>
                <a:lnTo>
                  <a:pt x="46" y="51"/>
                </a:lnTo>
                <a:lnTo>
                  <a:pt x="48" y="51"/>
                </a:lnTo>
                <a:lnTo>
                  <a:pt x="48" y="53"/>
                </a:lnTo>
                <a:lnTo>
                  <a:pt x="46" y="55"/>
                </a:lnTo>
                <a:lnTo>
                  <a:pt x="44" y="53"/>
                </a:lnTo>
                <a:lnTo>
                  <a:pt x="42" y="53"/>
                </a:lnTo>
                <a:lnTo>
                  <a:pt x="40" y="51"/>
                </a:lnTo>
                <a:lnTo>
                  <a:pt x="38" y="51"/>
                </a:lnTo>
                <a:lnTo>
                  <a:pt x="36" y="49"/>
                </a:lnTo>
                <a:lnTo>
                  <a:pt x="36" y="47"/>
                </a:lnTo>
                <a:lnTo>
                  <a:pt x="34" y="47"/>
                </a:lnTo>
                <a:lnTo>
                  <a:pt x="32" y="49"/>
                </a:lnTo>
                <a:lnTo>
                  <a:pt x="30" y="47"/>
                </a:lnTo>
                <a:lnTo>
                  <a:pt x="32" y="47"/>
                </a:lnTo>
                <a:lnTo>
                  <a:pt x="32" y="45"/>
                </a:lnTo>
                <a:lnTo>
                  <a:pt x="30" y="43"/>
                </a:lnTo>
                <a:lnTo>
                  <a:pt x="28" y="43"/>
                </a:lnTo>
                <a:lnTo>
                  <a:pt x="26" y="41"/>
                </a:lnTo>
                <a:lnTo>
                  <a:pt x="26" y="39"/>
                </a:lnTo>
                <a:lnTo>
                  <a:pt x="26" y="37"/>
                </a:lnTo>
                <a:lnTo>
                  <a:pt x="24" y="35"/>
                </a:lnTo>
                <a:lnTo>
                  <a:pt x="22" y="35"/>
                </a:lnTo>
                <a:lnTo>
                  <a:pt x="20" y="33"/>
                </a:lnTo>
                <a:lnTo>
                  <a:pt x="18" y="31"/>
                </a:lnTo>
                <a:lnTo>
                  <a:pt x="16" y="31"/>
                </a:lnTo>
                <a:lnTo>
                  <a:pt x="16" y="29"/>
                </a:lnTo>
                <a:lnTo>
                  <a:pt x="14" y="27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8" y="21"/>
                </a:lnTo>
                <a:lnTo>
                  <a:pt x="8" y="20"/>
                </a:lnTo>
                <a:lnTo>
                  <a:pt x="6" y="18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7" name="Freeform 2463">
            <a:extLst>
              <a:ext uri="{FF2B5EF4-FFF2-40B4-BE49-F238E27FC236}">
                <a16:creationId xmlns:a16="http://schemas.microsoft.com/office/drawing/2014/main" id="{6CCDD4C7-7E88-4E99-8ADD-E6819C8486A4}"/>
              </a:ext>
            </a:extLst>
          </p:cNvPr>
          <p:cNvSpPr>
            <a:spLocks/>
          </p:cNvSpPr>
          <p:nvPr/>
        </p:nvSpPr>
        <p:spPr bwMode="auto">
          <a:xfrm>
            <a:off x="4826000" y="2482848"/>
            <a:ext cx="160338" cy="95251"/>
          </a:xfrm>
          <a:custGeom>
            <a:avLst/>
            <a:gdLst>
              <a:gd name="T0" fmla="*/ 5040328 w 101"/>
              <a:gd name="T1" fmla="*/ 10080625 h 60"/>
              <a:gd name="T2" fmla="*/ 10080656 w 101"/>
              <a:gd name="T3" fmla="*/ 0 h 60"/>
              <a:gd name="T4" fmla="*/ 25201641 w 101"/>
              <a:gd name="T5" fmla="*/ 10080625 h 60"/>
              <a:gd name="T6" fmla="*/ 20161313 w 101"/>
              <a:gd name="T7" fmla="*/ 15120938 h 60"/>
              <a:gd name="T8" fmla="*/ 20161313 w 101"/>
              <a:gd name="T9" fmla="*/ 20161250 h 60"/>
              <a:gd name="T10" fmla="*/ 25201641 w 101"/>
              <a:gd name="T11" fmla="*/ 20161250 h 60"/>
              <a:gd name="T12" fmla="*/ 35282298 w 101"/>
              <a:gd name="T13" fmla="*/ 20161250 h 60"/>
              <a:gd name="T14" fmla="*/ 45362954 w 101"/>
              <a:gd name="T15" fmla="*/ 20161250 h 60"/>
              <a:gd name="T16" fmla="*/ 55443610 w 101"/>
              <a:gd name="T17" fmla="*/ 20161250 h 60"/>
              <a:gd name="T18" fmla="*/ 70564595 w 101"/>
              <a:gd name="T19" fmla="*/ 25201563 h 60"/>
              <a:gd name="T20" fmla="*/ 75604923 w 101"/>
              <a:gd name="T21" fmla="*/ 25201563 h 60"/>
              <a:gd name="T22" fmla="*/ 85685580 w 101"/>
              <a:gd name="T23" fmla="*/ 25201563 h 60"/>
              <a:gd name="T24" fmla="*/ 95766236 w 101"/>
              <a:gd name="T25" fmla="*/ 25201563 h 60"/>
              <a:gd name="T26" fmla="*/ 110887221 w 101"/>
              <a:gd name="T27" fmla="*/ 25201563 h 60"/>
              <a:gd name="T28" fmla="*/ 120967877 w 101"/>
              <a:gd name="T29" fmla="*/ 30241875 h 60"/>
              <a:gd name="T30" fmla="*/ 131048534 w 101"/>
              <a:gd name="T31" fmla="*/ 30241875 h 60"/>
              <a:gd name="T32" fmla="*/ 141129190 w 101"/>
              <a:gd name="T33" fmla="*/ 25201563 h 60"/>
              <a:gd name="T34" fmla="*/ 146169518 w 101"/>
              <a:gd name="T35" fmla="*/ 20161250 h 60"/>
              <a:gd name="T36" fmla="*/ 151209847 w 101"/>
              <a:gd name="T37" fmla="*/ 15120938 h 60"/>
              <a:gd name="T38" fmla="*/ 151209847 w 101"/>
              <a:gd name="T39" fmla="*/ 15120938 h 60"/>
              <a:gd name="T40" fmla="*/ 161290503 w 101"/>
              <a:gd name="T41" fmla="*/ 10080625 h 60"/>
              <a:gd name="T42" fmla="*/ 166330831 w 101"/>
              <a:gd name="T43" fmla="*/ 10080625 h 60"/>
              <a:gd name="T44" fmla="*/ 176411488 w 101"/>
              <a:gd name="T45" fmla="*/ 5040313 h 60"/>
              <a:gd name="T46" fmla="*/ 186492144 w 101"/>
              <a:gd name="T47" fmla="*/ 5040313 h 60"/>
              <a:gd name="T48" fmla="*/ 199093758 w 101"/>
              <a:gd name="T49" fmla="*/ 5040313 h 60"/>
              <a:gd name="T50" fmla="*/ 209174415 w 101"/>
              <a:gd name="T51" fmla="*/ 10080625 h 60"/>
              <a:gd name="T52" fmla="*/ 224295399 w 101"/>
              <a:gd name="T53" fmla="*/ 10080625 h 60"/>
              <a:gd name="T54" fmla="*/ 244456712 w 101"/>
              <a:gd name="T55" fmla="*/ 25201563 h 60"/>
              <a:gd name="T56" fmla="*/ 254537369 w 101"/>
              <a:gd name="T57" fmla="*/ 35282188 h 60"/>
              <a:gd name="T58" fmla="*/ 244456712 w 101"/>
              <a:gd name="T59" fmla="*/ 40322500 h 60"/>
              <a:gd name="T60" fmla="*/ 229335728 w 101"/>
              <a:gd name="T61" fmla="*/ 50403125 h 60"/>
              <a:gd name="T62" fmla="*/ 229335728 w 101"/>
              <a:gd name="T63" fmla="*/ 70564375 h 60"/>
              <a:gd name="T64" fmla="*/ 224295399 w 101"/>
              <a:gd name="T65" fmla="*/ 80645000 h 60"/>
              <a:gd name="T66" fmla="*/ 219255071 w 101"/>
              <a:gd name="T67" fmla="*/ 90725625 h 60"/>
              <a:gd name="T68" fmla="*/ 234376056 w 101"/>
              <a:gd name="T69" fmla="*/ 105846563 h 60"/>
              <a:gd name="T70" fmla="*/ 234376056 w 101"/>
              <a:gd name="T71" fmla="*/ 115927188 h 60"/>
              <a:gd name="T72" fmla="*/ 219255071 w 101"/>
              <a:gd name="T73" fmla="*/ 115927188 h 60"/>
              <a:gd name="T74" fmla="*/ 204134087 w 101"/>
              <a:gd name="T75" fmla="*/ 110886875 h 60"/>
              <a:gd name="T76" fmla="*/ 191532472 w 101"/>
              <a:gd name="T77" fmla="*/ 115927188 h 60"/>
              <a:gd name="T78" fmla="*/ 181451816 w 101"/>
              <a:gd name="T79" fmla="*/ 120967500 h 60"/>
              <a:gd name="T80" fmla="*/ 171371159 w 101"/>
              <a:gd name="T81" fmla="*/ 131048125 h 60"/>
              <a:gd name="T82" fmla="*/ 166330831 w 101"/>
              <a:gd name="T83" fmla="*/ 126007813 h 60"/>
              <a:gd name="T84" fmla="*/ 166330831 w 101"/>
              <a:gd name="T85" fmla="*/ 141128750 h 60"/>
              <a:gd name="T86" fmla="*/ 156250175 w 101"/>
              <a:gd name="T87" fmla="*/ 151209375 h 60"/>
              <a:gd name="T88" fmla="*/ 136088862 w 101"/>
              <a:gd name="T89" fmla="*/ 151209375 h 60"/>
              <a:gd name="T90" fmla="*/ 126008205 w 101"/>
              <a:gd name="T91" fmla="*/ 151209375 h 60"/>
              <a:gd name="T92" fmla="*/ 110887221 w 101"/>
              <a:gd name="T93" fmla="*/ 146169063 h 60"/>
              <a:gd name="T94" fmla="*/ 90725908 w 101"/>
              <a:gd name="T95" fmla="*/ 136088438 h 60"/>
              <a:gd name="T96" fmla="*/ 75604923 w 101"/>
              <a:gd name="T97" fmla="*/ 141128750 h 60"/>
              <a:gd name="T98" fmla="*/ 60483939 w 101"/>
              <a:gd name="T99" fmla="*/ 146169063 h 60"/>
              <a:gd name="T100" fmla="*/ 50403282 w 101"/>
              <a:gd name="T101" fmla="*/ 146169063 h 60"/>
              <a:gd name="T102" fmla="*/ 35282298 w 101"/>
              <a:gd name="T103" fmla="*/ 151209375 h 60"/>
              <a:gd name="T104" fmla="*/ 30241969 w 101"/>
              <a:gd name="T105" fmla="*/ 141128750 h 60"/>
              <a:gd name="T106" fmla="*/ 25201641 w 101"/>
              <a:gd name="T107" fmla="*/ 120967500 h 60"/>
              <a:gd name="T108" fmla="*/ 15120985 w 101"/>
              <a:gd name="T109" fmla="*/ 110886875 h 60"/>
              <a:gd name="T110" fmla="*/ 5040328 w 101"/>
              <a:gd name="T111" fmla="*/ 95765938 h 60"/>
              <a:gd name="T112" fmla="*/ 5040328 w 101"/>
              <a:gd name="T113" fmla="*/ 85685313 h 60"/>
              <a:gd name="T114" fmla="*/ 5040328 w 101"/>
              <a:gd name="T115" fmla="*/ 70564375 h 60"/>
              <a:gd name="T116" fmla="*/ 10080656 w 101"/>
              <a:gd name="T117" fmla="*/ 70564375 h 60"/>
              <a:gd name="T118" fmla="*/ 20161313 w 101"/>
              <a:gd name="T119" fmla="*/ 60483750 h 60"/>
              <a:gd name="T120" fmla="*/ 25201641 w 101"/>
              <a:gd name="T121" fmla="*/ 50403125 h 60"/>
              <a:gd name="T122" fmla="*/ 10080656 w 101"/>
              <a:gd name="T123" fmla="*/ 40322500 h 60"/>
              <a:gd name="T124" fmla="*/ 0 w 101"/>
              <a:gd name="T125" fmla="*/ 20161250 h 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1" h="60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4" y="10"/>
                </a:lnTo>
                <a:lnTo>
                  <a:pt x="56" y="10"/>
                </a:lnTo>
                <a:lnTo>
                  <a:pt x="58" y="8"/>
                </a:lnTo>
                <a:lnTo>
                  <a:pt x="60" y="6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4"/>
                </a:lnTo>
                <a:lnTo>
                  <a:pt x="89" y="6"/>
                </a:lnTo>
                <a:lnTo>
                  <a:pt x="89" y="4"/>
                </a:lnTo>
                <a:lnTo>
                  <a:pt x="91" y="6"/>
                </a:lnTo>
                <a:lnTo>
                  <a:pt x="93" y="8"/>
                </a:lnTo>
                <a:lnTo>
                  <a:pt x="95" y="10"/>
                </a:lnTo>
                <a:lnTo>
                  <a:pt x="97" y="10"/>
                </a:lnTo>
                <a:lnTo>
                  <a:pt x="99" y="10"/>
                </a:lnTo>
                <a:lnTo>
                  <a:pt x="101" y="10"/>
                </a:lnTo>
                <a:lnTo>
                  <a:pt x="101" y="12"/>
                </a:lnTo>
                <a:lnTo>
                  <a:pt x="101" y="14"/>
                </a:lnTo>
                <a:lnTo>
                  <a:pt x="101" y="16"/>
                </a:lnTo>
                <a:lnTo>
                  <a:pt x="99" y="16"/>
                </a:lnTo>
                <a:lnTo>
                  <a:pt x="97" y="16"/>
                </a:lnTo>
                <a:lnTo>
                  <a:pt x="95" y="16"/>
                </a:lnTo>
                <a:lnTo>
                  <a:pt x="93" y="18"/>
                </a:lnTo>
                <a:lnTo>
                  <a:pt x="93" y="20"/>
                </a:lnTo>
                <a:lnTo>
                  <a:pt x="91" y="20"/>
                </a:lnTo>
                <a:lnTo>
                  <a:pt x="91" y="22"/>
                </a:lnTo>
                <a:lnTo>
                  <a:pt x="91" y="24"/>
                </a:lnTo>
                <a:lnTo>
                  <a:pt x="91" y="26"/>
                </a:lnTo>
                <a:lnTo>
                  <a:pt x="91" y="28"/>
                </a:lnTo>
                <a:lnTo>
                  <a:pt x="91" y="30"/>
                </a:lnTo>
                <a:lnTo>
                  <a:pt x="89" y="30"/>
                </a:lnTo>
                <a:lnTo>
                  <a:pt x="89" y="32"/>
                </a:lnTo>
                <a:lnTo>
                  <a:pt x="89" y="34"/>
                </a:lnTo>
                <a:lnTo>
                  <a:pt x="87" y="34"/>
                </a:lnTo>
                <a:lnTo>
                  <a:pt x="85" y="36"/>
                </a:lnTo>
                <a:lnTo>
                  <a:pt x="87" y="36"/>
                </a:lnTo>
                <a:lnTo>
                  <a:pt x="89" y="36"/>
                </a:lnTo>
                <a:lnTo>
                  <a:pt x="91" y="38"/>
                </a:lnTo>
                <a:lnTo>
                  <a:pt x="91" y="40"/>
                </a:lnTo>
                <a:lnTo>
                  <a:pt x="93" y="42"/>
                </a:lnTo>
                <a:lnTo>
                  <a:pt x="93" y="44"/>
                </a:lnTo>
                <a:lnTo>
                  <a:pt x="95" y="46"/>
                </a:lnTo>
                <a:lnTo>
                  <a:pt x="93" y="46"/>
                </a:lnTo>
                <a:lnTo>
                  <a:pt x="91" y="46"/>
                </a:lnTo>
                <a:lnTo>
                  <a:pt x="89" y="46"/>
                </a:lnTo>
                <a:lnTo>
                  <a:pt x="87" y="46"/>
                </a:lnTo>
                <a:lnTo>
                  <a:pt x="85" y="46"/>
                </a:lnTo>
                <a:lnTo>
                  <a:pt x="85" y="44"/>
                </a:lnTo>
                <a:lnTo>
                  <a:pt x="83" y="44"/>
                </a:lnTo>
                <a:lnTo>
                  <a:pt x="81" y="44"/>
                </a:lnTo>
                <a:lnTo>
                  <a:pt x="79" y="44"/>
                </a:lnTo>
                <a:lnTo>
                  <a:pt x="77" y="44"/>
                </a:lnTo>
                <a:lnTo>
                  <a:pt x="77" y="46"/>
                </a:lnTo>
                <a:lnTo>
                  <a:pt x="76" y="46"/>
                </a:lnTo>
                <a:lnTo>
                  <a:pt x="74" y="46"/>
                </a:lnTo>
                <a:lnTo>
                  <a:pt x="72" y="46"/>
                </a:lnTo>
                <a:lnTo>
                  <a:pt x="72" y="48"/>
                </a:lnTo>
                <a:lnTo>
                  <a:pt x="70" y="48"/>
                </a:lnTo>
                <a:lnTo>
                  <a:pt x="68" y="50"/>
                </a:lnTo>
                <a:lnTo>
                  <a:pt x="68" y="52"/>
                </a:lnTo>
                <a:lnTo>
                  <a:pt x="66" y="50"/>
                </a:lnTo>
                <a:lnTo>
                  <a:pt x="64" y="52"/>
                </a:lnTo>
                <a:lnTo>
                  <a:pt x="66" y="54"/>
                </a:lnTo>
                <a:lnTo>
                  <a:pt x="66" y="56"/>
                </a:lnTo>
                <a:lnTo>
                  <a:pt x="66" y="58"/>
                </a:lnTo>
                <a:lnTo>
                  <a:pt x="64" y="58"/>
                </a:lnTo>
                <a:lnTo>
                  <a:pt x="62" y="60"/>
                </a:lnTo>
                <a:lnTo>
                  <a:pt x="60" y="60"/>
                </a:lnTo>
                <a:lnTo>
                  <a:pt x="58" y="60"/>
                </a:lnTo>
                <a:lnTo>
                  <a:pt x="56" y="60"/>
                </a:lnTo>
                <a:lnTo>
                  <a:pt x="54" y="60"/>
                </a:lnTo>
                <a:lnTo>
                  <a:pt x="52" y="60"/>
                </a:lnTo>
                <a:lnTo>
                  <a:pt x="50" y="60"/>
                </a:lnTo>
                <a:lnTo>
                  <a:pt x="48" y="58"/>
                </a:lnTo>
                <a:lnTo>
                  <a:pt x="46" y="58"/>
                </a:lnTo>
                <a:lnTo>
                  <a:pt x="44" y="58"/>
                </a:lnTo>
                <a:lnTo>
                  <a:pt x="42" y="58"/>
                </a:lnTo>
                <a:lnTo>
                  <a:pt x="40" y="56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2" y="54"/>
                </a:lnTo>
                <a:lnTo>
                  <a:pt x="30" y="56"/>
                </a:lnTo>
                <a:lnTo>
                  <a:pt x="28" y="56"/>
                </a:lnTo>
                <a:lnTo>
                  <a:pt x="26" y="56"/>
                </a:lnTo>
                <a:lnTo>
                  <a:pt x="26" y="58"/>
                </a:lnTo>
                <a:lnTo>
                  <a:pt x="24" y="58"/>
                </a:lnTo>
                <a:lnTo>
                  <a:pt x="22" y="58"/>
                </a:lnTo>
                <a:lnTo>
                  <a:pt x="20" y="58"/>
                </a:lnTo>
                <a:lnTo>
                  <a:pt x="18" y="58"/>
                </a:lnTo>
                <a:lnTo>
                  <a:pt x="16" y="60"/>
                </a:lnTo>
                <a:lnTo>
                  <a:pt x="14" y="60"/>
                </a:lnTo>
                <a:lnTo>
                  <a:pt x="12" y="58"/>
                </a:lnTo>
                <a:lnTo>
                  <a:pt x="12" y="56"/>
                </a:lnTo>
                <a:lnTo>
                  <a:pt x="12" y="54"/>
                </a:lnTo>
                <a:lnTo>
                  <a:pt x="12" y="52"/>
                </a:lnTo>
                <a:lnTo>
                  <a:pt x="10" y="48"/>
                </a:lnTo>
                <a:lnTo>
                  <a:pt x="10" y="46"/>
                </a:lnTo>
                <a:lnTo>
                  <a:pt x="8" y="44"/>
                </a:lnTo>
                <a:lnTo>
                  <a:pt x="6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6"/>
                </a:lnTo>
                <a:lnTo>
                  <a:pt x="8" y="24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6" y="16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8" name="Freeform 2464">
            <a:extLst>
              <a:ext uri="{FF2B5EF4-FFF2-40B4-BE49-F238E27FC236}">
                <a16:creationId xmlns:a16="http://schemas.microsoft.com/office/drawing/2014/main" id="{03FBB9C7-2C73-45AC-AF7C-83087FF5AF51}"/>
              </a:ext>
            </a:extLst>
          </p:cNvPr>
          <p:cNvSpPr>
            <a:spLocks/>
          </p:cNvSpPr>
          <p:nvPr/>
        </p:nvSpPr>
        <p:spPr bwMode="auto">
          <a:xfrm>
            <a:off x="4826000" y="2482848"/>
            <a:ext cx="160338" cy="95251"/>
          </a:xfrm>
          <a:custGeom>
            <a:avLst/>
            <a:gdLst>
              <a:gd name="T0" fmla="*/ 5040328 w 101"/>
              <a:gd name="T1" fmla="*/ 10080625 h 60"/>
              <a:gd name="T2" fmla="*/ 10080656 w 101"/>
              <a:gd name="T3" fmla="*/ 0 h 60"/>
              <a:gd name="T4" fmla="*/ 25201641 w 101"/>
              <a:gd name="T5" fmla="*/ 10080625 h 60"/>
              <a:gd name="T6" fmla="*/ 20161313 w 101"/>
              <a:gd name="T7" fmla="*/ 15120938 h 60"/>
              <a:gd name="T8" fmla="*/ 20161313 w 101"/>
              <a:gd name="T9" fmla="*/ 20161250 h 60"/>
              <a:gd name="T10" fmla="*/ 25201641 w 101"/>
              <a:gd name="T11" fmla="*/ 20161250 h 60"/>
              <a:gd name="T12" fmla="*/ 35282298 w 101"/>
              <a:gd name="T13" fmla="*/ 20161250 h 60"/>
              <a:gd name="T14" fmla="*/ 45362954 w 101"/>
              <a:gd name="T15" fmla="*/ 20161250 h 60"/>
              <a:gd name="T16" fmla="*/ 55443610 w 101"/>
              <a:gd name="T17" fmla="*/ 20161250 h 60"/>
              <a:gd name="T18" fmla="*/ 70564595 w 101"/>
              <a:gd name="T19" fmla="*/ 25201563 h 60"/>
              <a:gd name="T20" fmla="*/ 75604923 w 101"/>
              <a:gd name="T21" fmla="*/ 25201563 h 60"/>
              <a:gd name="T22" fmla="*/ 85685580 w 101"/>
              <a:gd name="T23" fmla="*/ 25201563 h 60"/>
              <a:gd name="T24" fmla="*/ 95766236 w 101"/>
              <a:gd name="T25" fmla="*/ 25201563 h 60"/>
              <a:gd name="T26" fmla="*/ 110887221 w 101"/>
              <a:gd name="T27" fmla="*/ 25201563 h 60"/>
              <a:gd name="T28" fmla="*/ 120967877 w 101"/>
              <a:gd name="T29" fmla="*/ 30241875 h 60"/>
              <a:gd name="T30" fmla="*/ 131048534 w 101"/>
              <a:gd name="T31" fmla="*/ 30241875 h 60"/>
              <a:gd name="T32" fmla="*/ 141129190 w 101"/>
              <a:gd name="T33" fmla="*/ 25201563 h 60"/>
              <a:gd name="T34" fmla="*/ 146169518 w 101"/>
              <a:gd name="T35" fmla="*/ 20161250 h 60"/>
              <a:gd name="T36" fmla="*/ 151209847 w 101"/>
              <a:gd name="T37" fmla="*/ 15120938 h 60"/>
              <a:gd name="T38" fmla="*/ 151209847 w 101"/>
              <a:gd name="T39" fmla="*/ 15120938 h 60"/>
              <a:gd name="T40" fmla="*/ 161290503 w 101"/>
              <a:gd name="T41" fmla="*/ 10080625 h 60"/>
              <a:gd name="T42" fmla="*/ 166330831 w 101"/>
              <a:gd name="T43" fmla="*/ 10080625 h 60"/>
              <a:gd name="T44" fmla="*/ 176411488 w 101"/>
              <a:gd name="T45" fmla="*/ 5040313 h 60"/>
              <a:gd name="T46" fmla="*/ 186492144 w 101"/>
              <a:gd name="T47" fmla="*/ 5040313 h 60"/>
              <a:gd name="T48" fmla="*/ 199093758 w 101"/>
              <a:gd name="T49" fmla="*/ 5040313 h 60"/>
              <a:gd name="T50" fmla="*/ 209174415 w 101"/>
              <a:gd name="T51" fmla="*/ 10080625 h 60"/>
              <a:gd name="T52" fmla="*/ 224295399 w 101"/>
              <a:gd name="T53" fmla="*/ 10080625 h 60"/>
              <a:gd name="T54" fmla="*/ 244456712 w 101"/>
              <a:gd name="T55" fmla="*/ 25201563 h 60"/>
              <a:gd name="T56" fmla="*/ 254537369 w 101"/>
              <a:gd name="T57" fmla="*/ 35282188 h 60"/>
              <a:gd name="T58" fmla="*/ 244456712 w 101"/>
              <a:gd name="T59" fmla="*/ 40322500 h 60"/>
              <a:gd name="T60" fmla="*/ 229335728 w 101"/>
              <a:gd name="T61" fmla="*/ 50403125 h 60"/>
              <a:gd name="T62" fmla="*/ 229335728 w 101"/>
              <a:gd name="T63" fmla="*/ 70564375 h 60"/>
              <a:gd name="T64" fmla="*/ 224295399 w 101"/>
              <a:gd name="T65" fmla="*/ 80645000 h 60"/>
              <a:gd name="T66" fmla="*/ 219255071 w 101"/>
              <a:gd name="T67" fmla="*/ 90725625 h 60"/>
              <a:gd name="T68" fmla="*/ 234376056 w 101"/>
              <a:gd name="T69" fmla="*/ 105846563 h 60"/>
              <a:gd name="T70" fmla="*/ 234376056 w 101"/>
              <a:gd name="T71" fmla="*/ 115927188 h 60"/>
              <a:gd name="T72" fmla="*/ 219255071 w 101"/>
              <a:gd name="T73" fmla="*/ 115927188 h 60"/>
              <a:gd name="T74" fmla="*/ 204134087 w 101"/>
              <a:gd name="T75" fmla="*/ 110886875 h 60"/>
              <a:gd name="T76" fmla="*/ 191532472 w 101"/>
              <a:gd name="T77" fmla="*/ 115927188 h 60"/>
              <a:gd name="T78" fmla="*/ 181451816 w 101"/>
              <a:gd name="T79" fmla="*/ 120967500 h 60"/>
              <a:gd name="T80" fmla="*/ 171371159 w 101"/>
              <a:gd name="T81" fmla="*/ 131048125 h 60"/>
              <a:gd name="T82" fmla="*/ 166330831 w 101"/>
              <a:gd name="T83" fmla="*/ 126007813 h 60"/>
              <a:gd name="T84" fmla="*/ 166330831 w 101"/>
              <a:gd name="T85" fmla="*/ 141128750 h 60"/>
              <a:gd name="T86" fmla="*/ 156250175 w 101"/>
              <a:gd name="T87" fmla="*/ 151209375 h 60"/>
              <a:gd name="T88" fmla="*/ 136088862 w 101"/>
              <a:gd name="T89" fmla="*/ 151209375 h 60"/>
              <a:gd name="T90" fmla="*/ 126008205 w 101"/>
              <a:gd name="T91" fmla="*/ 151209375 h 60"/>
              <a:gd name="T92" fmla="*/ 110887221 w 101"/>
              <a:gd name="T93" fmla="*/ 146169063 h 60"/>
              <a:gd name="T94" fmla="*/ 90725908 w 101"/>
              <a:gd name="T95" fmla="*/ 136088438 h 60"/>
              <a:gd name="T96" fmla="*/ 75604923 w 101"/>
              <a:gd name="T97" fmla="*/ 141128750 h 60"/>
              <a:gd name="T98" fmla="*/ 60483939 w 101"/>
              <a:gd name="T99" fmla="*/ 146169063 h 60"/>
              <a:gd name="T100" fmla="*/ 50403282 w 101"/>
              <a:gd name="T101" fmla="*/ 146169063 h 60"/>
              <a:gd name="T102" fmla="*/ 35282298 w 101"/>
              <a:gd name="T103" fmla="*/ 151209375 h 60"/>
              <a:gd name="T104" fmla="*/ 30241969 w 101"/>
              <a:gd name="T105" fmla="*/ 141128750 h 60"/>
              <a:gd name="T106" fmla="*/ 25201641 w 101"/>
              <a:gd name="T107" fmla="*/ 120967500 h 60"/>
              <a:gd name="T108" fmla="*/ 15120985 w 101"/>
              <a:gd name="T109" fmla="*/ 110886875 h 60"/>
              <a:gd name="T110" fmla="*/ 5040328 w 101"/>
              <a:gd name="T111" fmla="*/ 95765938 h 60"/>
              <a:gd name="T112" fmla="*/ 5040328 w 101"/>
              <a:gd name="T113" fmla="*/ 85685313 h 60"/>
              <a:gd name="T114" fmla="*/ 5040328 w 101"/>
              <a:gd name="T115" fmla="*/ 70564375 h 60"/>
              <a:gd name="T116" fmla="*/ 10080656 w 101"/>
              <a:gd name="T117" fmla="*/ 70564375 h 60"/>
              <a:gd name="T118" fmla="*/ 20161313 w 101"/>
              <a:gd name="T119" fmla="*/ 60483750 h 60"/>
              <a:gd name="T120" fmla="*/ 25201641 w 101"/>
              <a:gd name="T121" fmla="*/ 50403125 h 60"/>
              <a:gd name="T122" fmla="*/ 10080656 w 101"/>
              <a:gd name="T123" fmla="*/ 40322500 h 60"/>
              <a:gd name="T124" fmla="*/ 0 w 101"/>
              <a:gd name="T125" fmla="*/ 20161250 h 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1" h="60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4" y="10"/>
                </a:lnTo>
                <a:lnTo>
                  <a:pt x="56" y="10"/>
                </a:lnTo>
                <a:lnTo>
                  <a:pt x="58" y="8"/>
                </a:lnTo>
                <a:lnTo>
                  <a:pt x="60" y="6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4"/>
                </a:lnTo>
                <a:lnTo>
                  <a:pt x="89" y="6"/>
                </a:lnTo>
                <a:lnTo>
                  <a:pt x="89" y="4"/>
                </a:lnTo>
                <a:lnTo>
                  <a:pt x="91" y="6"/>
                </a:lnTo>
                <a:lnTo>
                  <a:pt x="93" y="8"/>
                </a:lnTo>
                <a:lnTo>
                  <a:pt x="95" y="10"/>
                </a:lnTo>
                <a:lnTo>
                  <a:pt x="97" y="10"/>
                </a:lnTo>
                <a:lnTo>
                  <a:pt x="99" y="10"/>
                </a:lnTo>
                <a:lnTo>
                  <a:pt x="101" y="10"/>
                </a:lnTo>
                <a:lnTo>
                  <a:pt x="101" y="12"/>
                </a:lnTo>
                <a:lnTo>
                  <a:pt x="101" y="14"/>
                </a:lnTo>
                <a:lnTo>
                  <a:pt x="101" y="16"/>
                </a:lnTo>
                <a:lnTo>
                  <a:pt x="99" y="16"/>
                </a:lnTo>
                <a:lnTo>
                  <a:pt x="97" y="16"/>
                </a:lnTo>
                <a:lnTo>
                  <a:pt x="95" y="16"/>
                </a:lnTo>
                <a:lnTo>
                  <a:pt x="93" y="18"/>
                </a:lnTo>
                <a:lnTo>
                  <a:pt x="93" y="20"/>
                </a:lnTo>
                <a:lnTo>
                  <a:pt x="91" y="20"/>
                </a:lnTo>
                <a:lnTo>
                  <a:pt x="91" y="22"/>
                </a:lnTo>
                <a:lnTo>
                  <a:pt x="91" y="24"/>
                </a:lnTo>
                <a:lnTo>
                  <a:pt x="91" y="26"/>
                </a:lnTo>
                <a:lnTo>
                  <a:pt x="91" y="28"/>
                </a:lnTo>
                <a:lnTo>
                  <a:pt x="91" y="30"/>
                </a:lnTo>
                <a:lnTo>
                  <a:pt x="89" y="30"/>
                </a:lnTo>
                <a:lnTo>
                  <a:pt x="89" y="32"/>
                </a:lnTo>
                <a:lnTo>
                  <a:pt x="89" y="34"/>
                </a:lnTo>
                <a:lnTo>
                  <a:pt x="87" y="34"/>
                </a:lnTo>
                <a:lnTo>
                  <a:pt x="85" y="36"/>
                </a:lnTo>
                <a:lnTo>
                  <a:pt x="87" y="36"/>
                </a:lnTo>
                <a:lnTo>
                  <a:pt x="89" y="36"/>
                </a:lnTo>
                <a:lnTo>
                  <a:pt x="91" y="38"/>
                </a:lnTo>
                <a:lnTo>
                  <a:pt x="91" y="40"/>
                </a:lnTo>
                <a:lnTo>
                  <a:pt x="93" y="42"/>
                </a:lnTo>
                <a:lnTo>
                  <a:pt x="93" y="44"/>
                </a:lnTo>
                <a:lnTo>
                  <a:pt x="95" y="46"/>
                </a:lnTo>
                <a:lnTo>
                  <a:pt x="93" y="46"/>
                </a:lnTo>
                <a:lnTo>
                  <a:pt x="91" y="46"/>
                </a:lnTo>
                <a:lnTo>
                  <a:pt x="89" y="46"/>
                </a:lnTo>
                <a:lnTo>
                  <a:pt x="87" y="46"/>
                </a:lnTo>
                <a:lnTo>
                  <a:pt x="85" y="46"/>
                </a:lnTo>
                <a:lnTo>
                  <a:pt x="85" y="44"/>
                </a:lnTo>
                <a:lnTo>
                  <a:pt x="83" y="44"/>
                </a:lnTo>
                <a:lnTo>
                  <a:pt x="81" y="44"/>
                </a:lnTo>
                <a:lnTo>
                  <a:pt x="79" y="44"/>
                </a:lnTo>
                <a:lnTo>
                  <a:pt x="77" y="44"/>
                </a:lnTo>
                <a:lnTo>
                  <a:pt x="77" y="46"/>
                </a:lnTo>
                <a:lnTo>
                  <a:pt x="76" y="46"/>
                </a:lnTo>
                <a:lnTo>
                  <a:pt x="74" y="46"/>
                </a:lnTo>
                <a:lnTo>
                  <a:pt x="72" y="46"/>
                </a:lnTo>
                <a:lnTo>
                  <a:pt x="72" y="48"/>
                </a:lnTo>
                <a:lnTo>
                  <a:pt x="70" y="48"/>
                </a:lnTo>
                <a:lnTo>
                  <a:pt x="68" y="50"/>
                </a:lnTo>
                <a:lnTo>
                  <a:pt x="68" y="52"/>
                </a:lnTo>
                <a:lnTo>
                  <a:pt x="66" y="50"/>
                </a:lnTo>
                <a:lnTo>
                  <a:pt x="64" y="52"/>
                </a:lnTo>
                <a:lnTo>
                  <a:pt x="66" y="54"/>
                </a:lnTo>
                <a:lnTo>
                  <a:pt x="66" y="56"/>
                </a:lnTo>
                <a:lnTo>
                  <a:pt x="66" y="58"/>
                </a:lnTo>
                <a:lnTo>
                  <a:pt x="64" y="58"/>
                </a:lnTo>
                <a:lnTo>
                  <a:pt x="62" y="60"/>
                </a:lnTo>
                <a:lnTo>
                  <a:pt x="60" y="60"/>
                </a:lnTo>
                <a:lnTo>
                  <a:pt x="58" y="60"/>
                </a:lnTo>
                <a:lnTo>
                  <a:pt x="56" y="60"/>
                </a:lnTo>
                <a:lnTo>
                  <a:pt x="54" y="60"/>
                </a:lnTo>
                <a:lnTo>
                  <a:pt x="52" y="60"/>
                </a:lnTo>
                <a:lnTo>
                  <a:pt x="50" y="60"/>
                </a:lnTo>
                <a:lnTo>
                  <a:pt x="48" y="58"/>
                </a:lnTo>
                <a:lnTo>
                  <a:pt x="46" y="58"/>
                </a:lnTo>
                <a:lnTo>
                  <a:pt x="44" y="58"/>
                </a:lnTo>
                <a:lnTo>
                  <a:pt x="42" y="58"/>
                </a:lnTo>
                <a:lnTo>
                  <a:pt x="40" y="56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2" y="54"/>
                </a:lnTo>
                <a:lnTo>
                  <a:pt x="30" y="56"/>
                </a:lnTo>
                <a:lnTo>
                  <a:pt x="28" y="56"/>
                </a:lnTo>
                <a:lnTo>
                  <a:pt x="26" y="56"/>
                </a:lnTo>
                <a:lnTo>
                  <a:pt x="26" y="58"/>
                </a:lnTo>
                <a:lnTo>
                  <a:pt x="24" y="58"/>
                </a:lnTo>
                <a:lnTo>
                  <a:pt x="22" y="58"/>
                </a:lnTo>
                <a:lnTo>
                  <a:pt x="20" y="58"/>
                </a:lnTo>
                <a:lnTo>
                  <a:pt x="18" y="58"/>
                </a:lnTo>
                <a:lnTo>
                  <a:pt x="16" y="60"/>
                </a:lnTo>
                <a:lnTo>
                  <a:pt x="14" y="60"/>
                </a:lnTo>
                <a:lnTo>
                  <a:pt x="12" y="58"/>
                </a:lnTo>
                <a:lnTo>
                  <a:pt x="12" y="56"/>
                </a:lnTo>
                <a:lnTo>
                  <a:pt x="12" y="54"/>
                </a:lnTo>
                <a:lnTo>
                  <a:pt x="12" y="52"/>
                </a:lnTo>
                <a:lnTo>
                  <a:pt x="10" y="48"/>
                </a:lnTo>
                <a:lnTo>
                  <a:pt x="10" y="46"/>
                </a:lnTo>
                <a:lnTo>
                  <a:pt x="8" y="44"/>
                </a:lnTo>
                <a:lnTo>
                  <a:pt x="6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6"/>
                </a:lnTo>
                <a:lnTo>
                  <a:pt x="8" y="24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6" y="16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9" name="Freeform 2465">
            <a:extLst>
              <a:ext uri="{FF2B5EF4-FFF2-40B4-BE49-F238E27FC236}">
                <a16:creationId xmlns:a16="http://schemas.microsoft.com/office/drawing/2014/main" id="{80924612-B72B-427E-AF22-8F88C1372F6B}"/>
              </a:ext>
            </a:extLst>
          </p:cNvPr>
          <p:cNvSpPr>
            <a:spLocks/>
          </p:cNvSpPr>
          <p:nvPr/>
        </p:nvSpPr>
        <p:spPr bwMode="auto">
          <a:xfrm>
            <a:off x="4724401" y="2505077"/>
            <a:ext cx="50800" cy="53975"/>
          </a:xfrm>
          <a:custGeom>
            <a:avLst/>
            <a:gdLst>
              <a:gd name="T0" fmla="*/ 0 w 32"/>
              <a:gd name="T1" fmla="*/ 50403125 h 34"/>
              <a:gd name="T2" fmla="*/ 5040313 w 32"/>
              <a:gd name="T3" fmla="*/ 45362813 h 34"/>
              <a:gd name="T4" fmla="*/ 0 w 32"/>
              <a:gd name="T5" fmla="*/ 40322500 h 34"/>
              <a:gd name="T6" fmla="*/ 0 w 32"/>
              <a:gd name="T7" fmla="*/ 35282188 h 34"/>
              <a:gd name="T8" fmla="*/ 0 w 32"/>
              <a:gd name="T9" fmla="*/ 25201563 h 34"/>
              <a:gd name="T10" fmla="*/ 5040313 w 32"/>
              <a:gd name="T11" fmla="*/ 20161250 h 34"/>
              <a:gd name="T12" fmla="*/ 5040313 w 32"/>
              <a:gd name="T13" fmla="*/ 15120938 h 34"/>
              <a:gd name="T14" fmla="*/ 10080625 w 32"/>
              <a:gd name="T15" fmla="*/ 10080625 h 34"/>
              <a:gd name="T16" fmla="*/ 15120938 w 32"/>
              <a:gd name="T17" fmla="*/ 10080625 h 34"/>
              <a:gd name="T18" fmla="*/ 20161250 w 32"/>
              <a:gd name="T19" fmla="*/ 10080625 h 34"/>
              <a:gd name="T20" fmla="*/ 20161250 w 32"/>
              <a:gd name="T21" fmla="*/ 15120938 h 34"/>
              <a:gd name="T22" fmla="*/ 15120938 w 32"/>
              <a:gd name="T23" fmla="*/ 5040313 h 34"/>
              <a:gd name="T24" fmla="*/ 20161250 w 32"/>
              <a:gd name="T25" fmla="*/ 0 h 34"/>
              <a:gd name="T26" fmla="*/ 30241875 w 32"/>
              <a:gd name="T27" fmla="*/ 0 h 34"/>
              <a:gd name="T28" fmla="*/ 30241875 w 32"/>
              <a:gd name="T29" fmla="*/ 5040313 h 34"/>
              <a:gd name="T30" fmla="*/ 35282188 w 32"/>
              <a:gd name="T31" fmla="*/ 5040313 h 34"/>
              <a:gd name="T32" fmla="*/ 40322500 w 32"/>
              <a:gd name="T33" fmla="*/ 10080625 h 34"/>
              <a:gd name="T34" fmla="*/ 40322500 w 32"/>
              <a:gd name="T35" fmla="*/ 15120938 h 34"/>
              <a:gd name="T36" fmla="*/ 50403125 w 32"/>
              <a:gd name="T37" fmla="*/ 20161250 h 34"/>
              <a:gd name="T38" fmla="*/ 55443438 w 32"/>
              <a:gd name="T39" fmla="*/ 20161250 h 34"/>
              <a:gd name="T40" fmla="*/ 60483750 w 32"/>
              <a:gd name="T41" fmla="*/ 20161250 h 34"/>
              <a:gd name="T42" fmla="*/ 65524063 w 32"/>
              <a:gd name="T43" fmla="*/ 25201563 h 34"/>
              <a:gd name="T44" fmla="*/ 70564375 w 32"/>
              <a:gd name="T45" fmla="*/ 30241875 h 34"/>
              <a:gd name="T46" fmla="*/ 75604688 w 32"/>
              <a:gd name="T47" fmla="*/ 30241875 h 34"/>
              <a:gd name="T48" fmla="*/ 80645000 w 32"/>
              <a:gd name="T49" fmla="*/ 35282188 h 34"/>
              <a:gd name="T50" fmla="*/ 75604688 w 32"/>
              <a:gd name="T51" fmla="*/ 35282188 h 34"/>
              <a:gd name="T52" fmla="*/ 70564375 w 32"/>
              <a:gd name="T53" fmla="*/ 40322500 h 34"/>
              <a:gd name="T54" fmla="*/ 65524063 w 32"/>
              <a:gd name="T55" fmla="*/ 40322500 h 34"/>
              <a:gd name="T56" fmla="*/ 65524063 w 32"/>
              <a:gd name="T57" fmla="*/ 45362813 h 34"/>
              <a:gd name="T58" fmla="*/ 70564375 w 32"/>
              <a:gd name="T59" fmla="*/ 45362813 h 34"/>
              <a:gd name="T60" fmla="*/ 65524063 w 32"/>
              <a:gd name="T61" fmla="*/ 50403125 h 34"/>
              <a:gd name="T62" fmla="*/ 55443438 w 32"/>
              <a:gd name="T63" fmla="*/ 55443438 h 34"/>
              <a:gd name="T64" fmla="*/ 55443438 w 32"/>
              <a:gd name="T65" fmla="*/ 50403125 h 34"/>
              <a:gd name="T66" fmla="*/ 50403125 w 32"/>
              <a:gd name="T67" fmla="*/ 45362813 h 34"/>
              <a:gd name="T68" fmla="*/ 45362813 w 32"/>
              <a:gd name="T69" fmla="*/ 55443438 h 34"/>
              <a:gd name="T70" fmla="*/ 40322500 w 32"/>
              <a:gd name="T71" fmla="*/ 60483750 h 34"/>
              <a:gd name="T72" fmla="*/ 40322500 w 32"/>
              <a:gd name="T73" fmla="*/ 60483750 h 34"/>
              <a:gd name="T74" fmla="*/ 35282188 w 32"/>
              <a:gd name="T75" fmla="*/ 70564375 h 34"/>
              <a:gd name="T76" fmla="*/ 40322500 w 32"/>
              <a:gd name="T77" fmla="*/ 75604688 h 34"/>
              <a:gd name="T78" fmla="*/ 40322500 w 32"/>
              <a:gd name="T79" fmla="*/ 85685313 h 34"/>
              <a:gd name="T80" fmla="*/ 40322500 w 32"/>
              <a:gd name="T81" fmla="*/ 85685313 h 34"/>
              <a:gd name="T82" fmla="*/ 35282188 w 32"/>
              <a:gd name="T83" fmla="*/ 85685313 h 34"/>
              <a:gd name="T84" fmla="*/ 30241875 w 32"/>
              <a:gd name="T85" fmla="*/ 80645000 h 34"/>
              <a:gd name="T86" fmla="*/ 20161250 w 32"/>
              <a:gd name="T87" fmla="*/ 70564375 h 34"/>
              <a:gd name="T88" fmla="*/ 15120938 w 32"/>
              <a:gd name="T89" fmla="*/ 65524063 h 34"/>
              <a:gd name="T90" fmla="*/ 10080625 w 32"/>
              <a:gd name="T91" fmla="*/ 60483750 h 34"/>
              <a:gd name="T92" fmla="*/ 10080625 w 32"/>
              <a:gd name="T93" fmla="*/ 60483750 h 34"/>
              <a:gd name="T94" fmla="*/ 10080625 w 32"/>
              <a:gd name="T95" fmla="*/ 55443438 h 34"/>
              <a:gd name="T96" fmla="*/ 10080625 w 32"/>
              <a:gd name="T97" fmla="*/ 55443438 h 34"/>
              <a:gd name="T98" fmla="*/ 10080625 w 32"/>
              <a:gd name="T99" fmla="*/ 55443438 h 34"/>
              <a:gd name="T100" fmla="*/ 0 w 32"/>
              <a:gd name="T101" fmla="*/ 55443438 h 34"/>
              <a:gd name="T102" fmla="*/ 0 w 32"/>
              <a:gd name="T103" fmla="*/ 55443438 h 3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2" h="34">
                <a:moveTo>
                  <a:pt x="0" y="20"/>
                </a:move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28" y="12"/>
                </a:lnTo>
                <a:lnTo>
                  <a:pt x="30" y="12"/>
                </a:lnTo>
                <a:lnTo>
                  <a:pt x="32" y="14"/>
                </a:lnTo>
                <a:lnTo>
                  <a:pt x="30" y="14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26" y="20"/>
                </a:lnTo>
                <a:lnTo>
                  <a:pt x="24" y="22"/>
                </a:lnTo>
                <a:lnTo>
                  <a:pt x="22" y="22"/>
                </a:lnTo>
                <a:lnTo>
                  <a:pt x="22" y="20"/>
                </a:lnTo>
                <a:lnTo>
                  <a:pt x="20" y="18"/>
                </a:lnTo>
                <a:lnTo>
                  <a:pt x="18" y="20"/>
                </a:lnTo>
                <a:lnTo>
                  <a:pt x="18" y="22"/>
                </a:lnTo>
                <a:lnTo>
                  <a:pt x="16" y="24"/>
                </a:lnTo>
                <a:lnTo>
                  <a:pt x="14" y="26"/>
                </a:lnTo>
                <a:lnTo>
                  <a:pt x="14" y="28"/>
                </a:lnTo>
                <a:lnTo>
                  <a:pt x="16" y="30"/>
                </a:lnTo>
                <a:lnTo>
                  <a:pt x="16" y="32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0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4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0" name="Freeform 2466">
            <a:extLst>
              <a:ext uri="{FF2B5EF4-FFF2-40B4-BE49-F238E27FC236}">
                <a16:creationId xmlns:a16="http://schemas.microsoft.com/office/drawing/2014/main" id="{DED1C20D-9B97-4B2D-9490-7CDBC0F90842}"/>
              </a:ext>
            </a:extLst>
          </p:cNvPr>
          <p:cNvSpPr>
            <a:spLocks/>
          </p:cNvSpPr>
          <p:nvPr/>
        </p:nvSpPr>
        <p:spPr bwMode="auto">
          <a:xfrm>
            <a:off x="4724401" y="2505077"/>
            <a:ext cx="50800" cy="53975"/>
          </a:xfrm>
          <a:custGeom>
            <a:avLst/>
            <a:gdLst>
              <a:gd name="T0" fmla="*/ 0 w 32"/>
              <a:gd name="T1" fmla="*/ 50403125 h 34"/>
              <a:gd name="T2" fmla="*/ 5040313 w 32"/>
              <a:gd name="T3" fmla="*/ 45362813 h 34"/>
              <a:gd name="T4" fmla="*/ 0 w 32"/>
              <a:gd name="T5" fmla="*/ 40322500 h 34"/>
              <a:gd name="T6" fmla="*/ 0 w 32"/>
              <a:gd name="T7" fmla="*/ 35282188 h 34"/>
              <a:gd name="T8" fmla="*/ 0 w 32"/>
              <a:gd name="T9" fmla="*/ 25201563 h 34"/>
              <a:gd name="T10" fmla="*/ 5040313 w 32"/>
              <a:gd name="T11" fmla="*/ 20161250 h 34"/>
              <a:gd name="T12" fmla="*/ 5040313 w 32"/>
              <a:gd name="T13" fmla="*/ 15120938 h 34"/>
              <a:gd name="T14" fmla="*/ 10080625 w 32"/>
              <a:gd name="T15" fmla="*/ 10080625 h 34"/>
              <a:gd name="T16" fmla="*/ 15120938 w 32"/>
              <a:gd name="T17" fmla="*/ 10080625 h 34"/>
              <a:gd name="T18" fmla="*/ 20161250 w 32"/>
              <a:gd name="T19" fmla="*/ 10080625 h 34"/>
              <a:gd name="T20" fmla="*/ 20161250 w 32"/>
              <a:gd name="T21" fmla="*/ 15120938 h 34"/>
              <a:gd name="T22" fmla="*/ 15120938 w 32"/>
              <a:gd name="T23" fmla="*/ 5040313 h 34"/>
              <a:gd name="T24" fmla="*/ 20161250 w 32"/>
              <a:gd name="T25" fmla="*/ 0 h 34"/>
              <a:gd name="T26" fmla="*/ 30241875 w 32"/>
              <a:gd name="T27" fmla="*/ 0 h 34"/>
              <a:gd name="T28" fmla="*/ 30241875 w 32"/>
              <a:gd name="T29" fmla="*/ 5040313 h 34"/>
              <a:gd name="T30" fmla="*/ 35282188 w 32"/>
              <a:gd name="T31" fmla="*/ 5040313 h 34"/>
              <a:gd name="T32" fmla="*/ 40322500 w 32"/>
              <a:gd name="T33" fmla="*/ 10080625 h 34"/>
              <a:gd name="T34" fmla="*/ 40322500 w 32"/>
              <a:gd name="T35" fmla="*/ 15120938 h 34"/>
              <a:gd name="T36" fmla="*/ 50403125 w 32"/>
              <a:gd name="T37" fmla="*/ 20161250 h 34"/>
              <a:gd name="T38" fmla="*/ 55443438 w 32"/>
              <a:gd name="T39" fmla="*/ 20161250 h 34"/>
              <a:gd name="T40" fmla="*/ 60483750 w 32"/>
              <a:gd name="T41" fmla="*/ 20161250 h 34"/>
              <a:gd name="T42" fmla="*/ 65524063 w 32"/>
              <a:gd name="T43" fmla="*/ 25201563 h 34"/>
              <a:gd name="T44" fmla="*/ 70564375 w 32"/>
              <a:gd name="T45" fmla="*/ 30241875 h 34"/>
              <a:gd name="T46" fmla="*/ 75604688 w 32"/>
              <a:gd name="T47" fmla="*/ 30241875 h 34"/>
              <a:gd name="T48" fmla="*/ 80645000 w 32"/>
              <a:gd name="T49" fmla="*/ 35282188 h 34"/>
              <a:gd name="T50" fmla="*/ 75604688 w 32"/>
              <a:gd name="T51" fmla="*/ 35282188 h 34"/>
              <a:gd name="T52" fmla="*/ 70564375 w 32"/>
              <a:gd name="T53" fmla="*/ 40322500 h 34"/>
              <a:gd name="T54" fmla="*/ 65524063 w 32"/>
              <a:gd name="T55" fmla="*/ 40322500 h 34"/>
              <a:gd name="T56" fmla="*/ 65524063 w 32"/>
              <a:gd name="T57" fmla="*/ 45362813 h 34"/>
              <a:gd name="T58" fmla="*/ 70564375 w 32"/>
              <a:gd name="T59" fmla="*/ 45362813 h 34"/>
              <a:gd name="T60" fmla="*/ 65524063 w 32"/>
              <a:gd name="T61" fmla="*/ 50403125 h 34"/>
              <a:gd name="T62" fmla="*/ 55443438 w 32"/>
              <a:gd name="T63" fmla="*/ 55443438 h 34"/>
              <a:gd name="T64" fmla="*/ 55443438 w 32"/>
              <a:gd name="T65" fmla="*/ 50403125 h 34"/>
              <a:gd name="T66" fmla="*/ 50403125 w 32"/>
              <a:gd name="T67" fmla="*/ 45362813 h 34"/>
              <a:gd name="T68" fmla="*/ 45362813 w 32"/>
              <a:gd name="T69" fmla="*/ 55443438 h 34"/>
              <a:gd name="T70" fmla="*/ 40322500 w 32"/>
              <a:gd name="T71" fmla="*/ 60483750 h 34"/>
              <a:gd name="T72" fmla="*/ 40322500 w 32"/>
              <a:gd name="T73" fmla="*/ 60483750 h 34"/>
              <a:gd name="T74" fmla="*/ 35282188 w 32"/>
              <a:gd name="T75" fmla="*/ 70564375 h 34"/>
              <a:gd name="T76" fmla="*/ 40322500 w 32"/>
              <a:gd name="T77" fmla="*/ 75604688 h 34"/>
              <a:gd name="T78" fmla="*/ 40322500 w 32"/>
              <a:gd name="T79" fmla="*/ 85685313 h 34"/>
              <a:gd name="T80" fmla="*/ 40322500 w 32"/>
              <a:gd name="T81" fmla="*/ 85685313 h 34"/>
              <a:gd name="T82" fmla="*/ 35282188 w 32"/>
              <a:gd name="T83" fmla="*/ 85685313 h 34"/>
              <a:gd name="T84" fmla="*/ 30241875 w 32"/>
              <a:gd name="T85" fmla="*/ 80645000 h 34"/>
              <a:gd name="T86" fmla="*/ 20161250 w 32"/>
              <a:gd name="T87" fmla="*/ 70564375 h 34"/>
              <a:gd name="T88" fmla="*/ 15120938 w 32"/>
              <a:gd name="T89" fmla="*/ 65524063 h 34"/>
              <a:gd name="T90" fmla="*/ 10080625 w 32"/>
              <a:gd name="T91" fmla="*/ 60483750 h 34"/>
              <a:gd name="T92" fmla="*/ 10080625 w 32"/>
              <a:gd name="T93" fmla="*/ 60483750 h 34"/>
              <a:gd name="T94" fmla="*/ 10080625 w 32"/>
              <a:gd name="T95" fmla="*/ 55443438 h 34"/>
              <a:gd name="T96" fmla="*/ 10080625 w 32"/>
              <a:gd name="T97" fmla="*/ 55443438 h 34"/>
              <a:gd name="T98" fmla="*/ 10080625 w 32"/>
              <a:gd name="T99" fmla="*/ 55443438 h 34"/>
              <a:gd name="T100" fmla="*/ 0 w 32"/>
              <a:gd name="T101" fmla="*/ 55443438 h 34"/>
              <a:gd name="T102" fmla="*/ 0 w 32"/>
              <a:gd name="T103" fmla="*/ 55443438 h 3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2" h="34">
                <a:moveTo>
                  <a:pt x="0" y="20"/>
                </a:move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28" y="12"/>
                </a:lnTo>
                <a:lnTo>
                  <a:pt x="30" y="12"/>
                </a:lnTo>
                <a:lnTo>
                  <a:pt x="32" y="14"/>
                </a:lnTo>
                <a:lnTo>
                  <a:pt x="30" y="14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26" y="20"/>
                </a:lnTo>
                <a:lnTo>
                  <a:pt x="24" y="22"/>
                </a:lnTo>
                <a:lnTo>
                  <a:pt x="22" y="22"/>
                </a:lnTo>
                <a:lnTo>
                  <a:pt x="22" y="20"/>
                </a:lnTo>
                <a:lnTo>
                  <a:pt x="20" y="18"/>
                </a:lnTo>
                <a:lnTo>
                  <a:pt x="18" y="20"/>
                </a:lnTo>
                <a:lnTo>
                  <a:pt x="18" y="22"/>
                </a:lnTo>
                <a:lnTo>
                  <a:pt x="16" y="24"/>
                </a:lnTo>
                <a:lnTo>
                  <a:pt x="14" y="26"/>
                </a:lnTo>
                <a:lnTo>
                  <a:pt x="14" y="28"/>
                </a:lnTo>
                <a:lnTo>
                  <a:pt x="16" y="30"/>
                </a:lnTo>
                <a:lnTo>
                  <a:pt x="16" y="32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0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4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1" name="Freeform 2467">
            <a:extLst>
              <a:ext uri="{FF2B5EF4-FFF2-40B4-BE49-F238E27FC236}">
                <a16:creationId xmlns:a16="http://schemas.microsoft.com/office/drawing/2014/main" id="{57031ABF-C767-477C-8A69-31FE58275C0A}"/>
              </a:ext>
            </a:extLst>
          </p:cNvPr>
          <p:cNvSpPr>
            <a:spLocks/>
          </p:cNvSpPr>
          <p:nvPr/>
        </p:nvSpPr>
        <p:spPr bwMode="auto">
          <a:xfrm>
            <a:off x="4727578" y="2420940"/>
            <a:ext cx="73025" cy="47625"/>
          </a:xfrm>
          <a:custGeom>
            <a:avLst/>
            <a:gdLst>
              <a:gd name="T0" fmla="*/ 5040313 w 46"/>
              <a:gd name="T1" fmla="*/ 10080625 h 30"/>
              <a:gd name="T2" fmla="*/ 15120938 w 46"/>
              <a:gd name="T3" fmla="*/ 10080625 h 30"/>
              <a:gd name="T4" fmla="*/ 30241875 w 46"/>
              <a:gd name="T5" fmla="*/ 5040313 h 30"/>
              <a:gd name="T6" fmla="*/ 40322500 w 46"/>
              <a:gd name="T7" fmla="*/ 0 h 30"/>
              <a:gd name="T8" fmla="*/ 50403125 w 46"/>
              <a:gd name="T9" fmla="*/ 0 h 30"/>
              <a:gd name="T10" fmla="*/ 55443438 w 46"/>
              <a:gd name="T11" fmla="*/ 0 h 30"/>
              <a:gd name="T12" fmla="*/ 65524063 w 46"/>
              <a:gd name="T13" fmla="*/ 10080625 h 30"/>
              <a:gd name="T14" fmla="*/ 80645000 w 46"/>
              <a:gd name="T15" fmla="*/ 20161250 h 30"/>
              <a:gd name="T16" fmla="*/ 85685313 w 46"/>
              <a:gd name="T17" fmla="*/ 20161250 h 30"/>
              <a:gd name="T18" fmla="*/ 85685313 w 46"/>
              <a:gd name="T19" fmla="*/ 35282188 h 30"/>
              <a:gd name="T20" fmla="*/ 85685313 w 46"/>
              <a:gd name="T21" fmla="*/ 40322500 h 30"/>
              <a:gd name="T22" fmla="*/ 100806250 w 46"/>
              <a:gd name="T23" fmla="*/ 45362813 h 30"/>
              <a:gd name="T24" fmla="*/ 110886875 w 46"/>
              <a:gd name="T25" fmla="*/ 50403125 h 30"/>
              <a:gd name="T26" fmla="*/ 115927188 w 46"/>
              <a:gd name="T27" fmla="*/ 55443438 h 30"/>
              <a:gd name="T28" fmla="*/ 115927188 w 46"/>
              <a:gd name="T29" fmla="*/ 65524063 h 30"/>
              <a:gd name="T30" fmla="*/ 105846563 w 46"/>
              <a:gd name="T31" fmla="*/ 70564375 h 30"/>
              <a:gd name="T32" fmla="*/ 100806250 w 46"/>
              <a:gd name="T33" fmla="*/ 70564375 h 30"/>
              <a:gd name="T34" fmla="*/ 95765938 w 46"/>
              <a:gd name="T35" fmla="*/ 75604688 h 30"/>
              <a:gd name="T36" fmla="*/ 90725625 w 46"/>
              <a:gd name="T37" fmla="*/ 75604688 h 30"/>
              <a:gd name="T38" fmla="*/ 85685313 w 46"/>
              <a:gd name="T39" fmla="*/ 75604688 h 30"/>
              <a:gd name="T40" fmla="*/ 80645000 w 46"/>
              <a:gd name="T41" fmla="*/ 70564375 h 30"/>
              <a:gd name="T42" fmla="*/ 80645000 w 46"/>
              <a:gd name="T43" fmla="*/ 65524063 h 30"/>
              <a:gd name="T44" fmla="*/ 75604688 w 46"/>
              <a:gd name="T45" fmla="*/ 60483750 h 30"/>
              <a:gd name="T46" fmla="*/ 70564375 w 46"/>
              <a:gd name="T47" fmla="*/ 55443438 h 30"/>
              <a:gd name="T48" fmla="*/ 65524063 w 46"/>
              <a:gd name="T49" fmla="*/ 60483750 h 30"/>
              <a:gd name="T50" fmla="*/ 65524063 w 46"/>
              <a:gd name="T51" fmla="*/ 65524063 h 30"/>
              <a:gd name="T52" fmla="*/ 60483750 w 46"/>
              <a:gd name="T53" fmla="*/ 75604688 h 30"/>
              <a:gd name="T54" fmla="*/ 55443438 w 46"/>
              <a:gd name="T55" fmla="*/ 75604688 h 30"/>
              <a:gd name="T56" fmla="*/ 50403125 w 46"/>
              <a:gd name="T57" fmla="*/ 75604688 h 30"/>
              <a:gd name="T58" fmla="*/ 40322500 w 46"/>
              <a:gd name="T59" fmla="*/ 70564375 h 30"/>
              <a:gd name="T60" fmla="*/ 40322500 w 46"/>
              <a:gd name="T61" fmla="*/ 65524063 h 30"/>
              <a:gd name="T62" fmla="*/ 30241875 w 46"/>
              <a:gd name="T63" fmla="*/ 65524063 h 30"/>
              <a:gd name="T64" fmla="*/ 20161250 w 46"/>
              <a:gd name="T65" fmla="*/ 65524063 h 30"/>
              <a:gd name="T66" fmla="*/ 15120938 w 46"/>
              <a:gd name="T67" fmla="*/ 65524063 h 30"/>
              <a:gd name="T68" fmla="*/ 15120938 w 46"/>
              <a:gd name="T69" fmla="*/ 55443438 h 30"/>
              <a:gd name="T70" fmla="*/ 20161250 w 46"/>
              <a:gd name="T71" fmla="*/ 50403125 h 30"/>
              <a:gd name="T72" fmla="*/ 30241875 w 46"/>
              <a:gd name="T73" fmla="*/ 50403125 h 30"/>
              <a:gd name="T74" fmla="*/ 20161250 w 46"/>
              <a:gd name="T75" fmla="*/ 45362813 h 30"/>
              <a:gd name="T76" fmla="*/ 20161250 w 46"/>
              <a:gd name="T77" fmla="*/ 45362813 h 30"/>
              <a:gd name="T78" fmla="*/ 10080625 w 46"/>
              <a:gd name="T79" fmla="*/ 35282188 h 30"/>
              <a:gd name="T80" fmla="*/ 15120938 w 46"/>
              <a:gd name="T81" fmla="*/ 35282188 h 30"/>
              <a:gd name="T82" fmla="*/ 5040313 w 46"/>
              <a:gd name="T83" fmla="*/ 30241875 h 30"/>
              <a:gd name="T84" fmla="*/ 5040313 w 46"/>
              <a:gd name="T85" fmla="*/ 20161250 h 30"/>
              <a:gd name="T86" fmla="*/ 0 w 46"/>
              <a:gd name="T87" fmla="*/ 15120938 h 3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" h="30">
                <a:moveTo>
                  <a:pt x="0" y="6"/>
                </a:move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6" y="2"/>
                </a:lnTo>
                <a:lnTo>
                  <a:pt x="26" y="4"/>
                </a:lnTo>
                <a:lnTo>
                  <a:pt x="28" y="6"/>
                </a:lnTo>
                <a:lnTo>
                  <a:pt x="30" y="6"/>
                </a:lnTo>
                <a:lnTo>
                  <a:pt x="32" y="8"/>
                </a:lnTo>
                <a:lnTo>
                  <a:pt x="34" y="8"/>
                </a:lnTo>
                <a:lnTo>
                  <a:pt x="34" y="10"/>
                </a:lnTo>
                <a:lnTo>
                  <a:pt x="34" y="12"/>
                </a:lnTo>
                <a:lnTo>
                  <a:pt x="34" y="14"/>
                </a:lnTo>
                <a:lnTo>
                  <a:pt x="34" y="16"/>
                </a:lnTo>
                <a:lnTo>
                  <a:pt x="36" y="16"/>
                </a:lnTo>
                <a:lnTo>
                  <a:pt x="38" y="18"/>
                </a:lnTo>
                <a:lnTo>
                  <a:pt x="40" y="18"/>
                </a:lnTo>
                <a:lnTo>
                  <a:pt x="42" y="20"/>
                </a:lnTo>
                <a:lnTo>
                  <a:pt x="44" y="20"/>
                </a:lnTo>
                <a:lnTo>
                  <a:pt x="46" y="20"/>
                </a:lnTo>
                <a:lnTo>
                  <a:pt x="46" y="22"/>
                </a:lnTo>
                <a:lnTo>
                  <a:pt x="44" y="24"/>
                </a:lnTo>
                <a:lnTo>
                  <a:pt x="46" y="24"/>
                </a:lnTo>
                <a:lnTo>
                  <a:pt x="46" y="26"/>
                </a:lnTo>
                <a:lnTo>
                  <a:pt x="44" y="28"/>
                </a:lnTo>
                <a:lnTo>
                  <a:pt x="42" y="28"/>
                </a:lnTo>
                <a:lnTo>
                  <a:pt x="40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4" y="26"/>
                </a:lnTo>
                <a:lnTo>
                  <a:pt x="24" y="28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8" y="20"/>
                </a:lnTo>
                <a:lnTo>
                  <a:pt x="12" y="20"/>
                </a:lnTo>
                <a:lnTo>
                  <a:pt x="10" y="20"/>
                </a:lnTo>
                <a:lnTo>
                  <a:pt x="8" y="18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2" name="Freeform 2468">
            <a:extLst>
              <a:ext uri="{FF2B5EF4-FFF2-40B4-BE49-F238E27FC236}">
                <a16:creationId xmlns:a16="http://schemas.microsoft.com/office/drawing/2014/main" id="{FD306CCD-7189-4114-9697-1C00788A7564}"/>
              </a:ext>
            </a:extLst>
          </p:cNvPr>
          <p:cNvSpPr>
            <a:spLocks/>
          </p:cNvSpPr>
          <p:nvPr/>
        </p:nvSpPr>
        <p:spPr bwMode="auto">
          <a:xfrm>
            <a:off x="4727578" y="2420940"/>
            <a:ext cx="73025" cy="47625"/>
          </a:xfrm>
          <a:custGeom>
            <a:avLst/>
            <a:gdLst>
              <a:gd name="T0" fmla="*/ 5040313 w 46"/>
              <a:gd name="T1" fmla="*/ 10080625 h 30"/>
              <a:gd name="T2" fmla="*/ 15120938 w 46"/>
              <a:gd name="T3" fmla="*/ 10080625 h 30"/>
              <a:gd name="T4" fmla="*/ 30241875 w 46"/>
              <a:gd name="T5" fmla="*/ 5040313 h 30"/>
              <a:gd name="T6" fmla="*/ 40322500 w 46"/>
              <a:gd name="T7" fmla="*/ 0 h 30"/>
              <a:gd name="T8" fmla="*/ 50403125 w 46"/>
              <a:gd name="T9" fmla="*/ 0 h 30"/>
              <a:gd name="T10" fmla="*/ 55443438 w 46"/>
              <a:gd name="T11" fmla="*/ 0 h 30"/>
              <a:gd name="T12" fmla="*/ 65524063 w 46"/>
              <a:gd name="T13" fmla="*/ 10080625 h 30"/>
              <a:gd name="T14" fmla="*/ 80645000 w 46"/>
              <a:gd name="T15" fmla="*/ 20161250 h 30"/>
              <a:gd name="T16" fmla="*/ 85685313 w 46"/>
              <a:gd name="T17" fmla="*/ 20161250 h 30"/>
              <a:gd name="T18" fmla="*/ 85685313 w 46"/>
              <a:gd name="T19" fmla="*/ 35282188 h 30"/>
              <a:gd name="T20" fmla="*/ 85685313 w 46"/>
              <a:gd name="T21" fmla="*/ 40322500 h 30"/>
              <a:gd name="T22" fmla="*/ 100806250 w 46"/>
              <a:gd name="T23" fmla="*/ 45362813 h 30"/>
              <a:gd name="T24" fmla="*/ 110886875 w 46"/>
              <a:gd name="T25" fmla="*/ 50403125 h 30"/>
              <a:gd name="T26" fmla="*/ 115927188 w 46"/>
              <a:gd name="T27" fmla="*/ 55443438 h 30"/>
              <a:gd name="T28" fmla="*/ 115927188 w 46"/>
              <a:gd name="T29" fmla="*/ 65524063 h 30"/>
              <a:gd name="T30" fmla="*/ 105846563 w 46"/>
              <a:gd name="T31" fmla="*/ 70564375 h 30"/>
              <a:gd name="T32" fmla="*/ 100806250 w 46"/>
              <a:gd name="T33" fmla="*/ 70564375 h 30"/>
              <a:gd name="T34" fmla="*/ 95765938 w 46"/>
              <a:gd name="T35" fmla="*/ 75604688 h 30"/>
              <a:gd name="T36" fmla="*/ 90725625 w 46"/>
              <a:gd name="T37" fmla="*/ 75604688 h 30"/>
              <a:gd name="T38" fmla="*/ 85685313 w 46"/>
              <a:gd name="T39" fmla="*/ 75604688 h 30"/>
              <a:gd name="T40" fmla="*/ 80645000 w 46"/>
              <a:gd name="T41" fmla="*/ 70564375 h 30"/>
              <a:gd name="T42" fmla="*/ 80645000 w 46"/>
              <a:gd name="T43" fmla="*/ 65524063 h 30"/>
              <a:gd name="T44" fmla="*/ 75604688 w 46"/>
              <a:gd name="T45" fmla="*/ 60483750 h 30"/>
              <a:gd name="T46" fmla="*/ 70564375 w 46"/>
              <a:gd name="T47" fmla="*/ 55443438 h 30"/>
              <a:gd name="T48" fmla="*/ 65524063 w 46"/>
              <a:gd name="T49" fmla="*/ 60483750 h 30"/>
              <a:gd name="T50" fmla="*/ 65524063 w 46"/>
              <a:gd name="T51" fmla="*/ 65524063 h 30"/>
              <a:gd name="T52" fmla="*/ 60483750 w 46"/>
              <a:gd name="T53" fmla="*/ 75604688 h 30"/>
              <a:gd name="T54" fmla="*/ 55443438 w 46"/>
              <a:gd name="T55" fmla="*/ 75604688 h 30"/>
              <a:gd name="T56" fmla="*/ 50403125 w 46"/>
              <a:gd name="T57" fmla="*/ 75604688 h 30"/>
              <a:gd name="T58" fmla="*/ 40322500 w 46"/>
              <a:gd name="T59" fmla="*/ 70564375 h 30"/>
              <a:gd name="T60" fmla="*/ 40322500 w 46"/>
              <a:gd name="T61" fmla="*/ 65524063 h 30"/>
              <a:gd name="T62" fmla="*/ 30241875 w 46"/>
              <a:gd name="T63" fmla="*/ 65524063 h 30"/>
              <a:gd name="T64" fmla="*/ 20161250 w 46"/>
              <a:gd name="T65" fmla="*/ 65524063 h 30"/>
              <a:gd name="T66" fmla="*/ 15120938 w 46"/>
              <a:gd name="T67" fmla="*/ 65524063 h 30"/>
              <a:gd name="T68" fmla="*/ 15120938 w 46"/>
              <a:gd name="T69" fmla="*/ 55443438 h 30"/>
              <a:gd name="T70" fmla="*/ 20161250 w 46"/>
              <a:gd name="T71" fmla="*/ 50403125 h 30"/>
              <a:gd name="T72" fmla="*/ 30241875 w 46"/>
              <a:gd name="T73" fmla="*/ 50403125 h 30"/>
              <a:gd name="T74" fmla="*/ 20161250 w 46"/>
              <a:gd name="T75" fmla="*/ 45362813 h 30"/>
              <a:gd name="T76" fmla="*/ 20161250 w 46"/>
              <a:gd name="T77" fmla="*/ 45362813 h 30"/>
              <a:gd name="T78" fmla="*/ 10080625 w 46"/>
              <a:gd name="T79" fmla="*/ 35282188 h 30"/>
              <a:gd name="T80" fmla="*/ 15120938 w 46"/>
              <a:gd name="T81" fmla="*/ 35282188 h 30"/>
              <a:gd name="T82" fmla="*/ 5040313 w 46"/>
              <a:gd name="T83" fmla="*/ 30241875 h 30"/>
              <a:gd name="T84" fmla="*/ 5040313 w 46"/>
              <a:gd name="T85" fmla="*/ 20161250 h 30"/>
              <a:gd name="T86" fmla="*/ 0 w 46"/>
              <a:gd name="T87" fmla="*/ 15120938 h 3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" h="30">
                <a:moveTo>
                  <a:pt x="0" y="6"/>
                </a:move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6" y="2"/>
                </a:lnTo>
                <a:lnTo>
                  <a:pt x="26" y="4"/>
                </a:lnTo>
                <a:lnTo>
                  <a:pt x="28" y="6"/>
                </a:lnTo>
                <a:lnTo>
                  <a:pt x="30" y="6"/>
                </a:lnTo>
                <a:lnTo>
                  <a:pt x="32" y="8"/>
                </a:lnTo>
                <a:lnTo>
                  <a:pt x="34" y="8"/>
                </a:lnTo>
                <a:lnTo>
                  <a:pt x="34" y="10"/>
                </a:lnTo>
                <a:lnTo>
                  <a:pt x="34" y="12"/>
                </a:lnTo>
                <a:lnTo>
                  <a:pt x="34" y="14"/>
                </a:lnTo>
                <a:lnTo>
                  <a:pt x="34" y="16"/>
                </a:lnTo>
                <a:lnTo>
                  <a:pt x="36" y="16"/>
                </a:lnTo>
                <a:lnTo>
                  <a:pt x="38" y="18"/>
                </a:lnTo>
                <a:lnTo>
                  <a:pt x="40" y="18"/>
                </a:lnTo>
                <a:lnTo>
                  <a:pt x="42" y="20"/>
                </a:lnTo>
                <a:lnTo>
                  <a:pt x="44" y="20"/>
                </a:lnTo>
                <a:lnTo>
                  <a:pt x="46" y="20"/>
                </a:lnTo>
                <a:lnTo>
                  <a:pt x="46" y="22"/>
                </a:lnTo>
                <a:lnTo>
                  <a:pt x="44" y="24"/>
                </a:lnTo>
                <a:lnTo>
                  <a:pt x="46" y="24"/>
                </a:lnTo>
                <a:lnTo>
                  <a:pt x="46" y="26"/>
                </a:lnTo>
                <a:lnTo>
                  <a:pt x="44" y="28"/>
                </a:lnTo>
                <a:lnTo>
                  <a:pt x="42" y="28"/>
                </a:lnTo>
                <a:lnTo>
                  <a:pt x="40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4" y="26"/>
                </a:lnTo>
                <a:lnTo>
                  <a:pt x="24" y="28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8" y="20"/>
                </a:lnTo>
                <a:lnTo>
                  <a:pt x="12" y="20"/>
                </a:lnTo>
                <a:lnTo>
                  <a:pt x="10" y="20"/>
                </a:lnTo>
                <a:lnTo>
                  <a:pt x="8" y="18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3" name="Freeform 2470">
            <a:extLst>
              <a:ext uri="{FF2B5EF4-FFF2-40B4-BE49-F238E27FC236}">
                <a16:creationId xmlns:a16="http://schemas.microsoft.com/office/drawing/2014/main" id="{0DB98E0F-E625-45CE-8E5C-098A605C4DFE}"/>
              </a:ext>
            </a:extLst>
          </p:cNvPr>
          <p:cNvSpPr>
            <a:spLocks/>
          </p:cNvSpPr>
          <p:nvPr/>
        </p:nvSpPr>
        <p:spPr bwMode="auto">
          <a:xfrm>
            <a:off x="4737102" y="2455864"/>
            <a:ext cx="104775" cy="90487"/>
          </a:xfrm>
          <a:custGeom>
            <a:avLst/>
            <a:gdLst>
              <a:gd name="T0" fmla="*/ 5040313 w 66"/>
              <a:gd name="T1" fmla="*/ 30241708 h 57"/>
              <a:gd name="T2" fmla="*/ 10080625 w 66"/>
              <a:gd name="T3" fmla="*/ 20161139 h 57"/>
              <a:gd name="T4" fmla="*/ 20161250 w 66"/>
              <a:gd name="T5" fmla="*/ 10080569 h 57"/>
              <a:gd name="T6" fmla="*/ 25201563 w 66"/>
              <a:gd name="T7" fmla="*/ 15120854 h 57"/>
              <a:gd name="T8" fmla="*/ 35282188 w 66"/>
              <a:gd name="T9" fmla="*/ 20161139 h 57"/>
              <a:gd name="T10" fmla="*/ 40322500 w 66"/>
              <a:gd name="T11" fmla="*/ 20161139 h 57"/>
              <a:gd name="T12" fmla="*/ 45362813 w 66"/>
              <a:gd name="T13" fmla="*/ 10080569 h 57"/>
              <a:gd name="T14" fmla="*/ 50403125 w 66"/>
              <a:gd name="T15" fmla="*/ 5040285 h 57"/>
              <a:gd name="T16" fmla="*/ 55443438 w 66"/>
              <a:gd name="T17" fmla="*/ 5040285 h 57"/>
              <a:gd name="T18" fmla="*/ 65524063 w 66"/>
              <a:gd name="T19" fmla="*/ 10080569 h 57"/>
              <a:gd name="T20" fmla="*/ 65524063 w 66"/>
              <a:gd name="T21" fmla="*/ 15120854 h 57"/>
              <a:gd name="T22" fmla="*/ 70564375 w 66"/>
              <a:gd name="T23" fmla="*/ 20161139 h 57"/>
              <a:gd name="T24" fmla="*/ 80645000 w 66"/>
              <a:gd name="T25" fmla="*/ 20161139 h 57"/>
              <a:gd name="T26" fmla="*/ 85685313 w 66"/>
              <a:gd name="T27" fmla="*/ 15120854 h 57"/>
              <a:gd name="T28" fmla="*/ 95765938 w 66"/>
              <a:gd name="T29" fmla="*/ 15120854 h 57"/>
              <a:gd name="T30" fmla="*/ 105846563 w 66"/>
              <a:gd name="T31" fmla="*/ 15120854 h 57"/>
              <a:gd name="T32" fmla="*/ 115927188 w 66"/>
              <a:gd name="T33" fmla="*/ 25201423 h 57"/>
              <a:gd name="T34" fmla="*/ 126007813 w 66"/>
              <a:gd name="T35" fmla="*/ 30241708 h 57"/>
              <a:gd name="T36" fmla="*/ 136088438 w 66"/>
              <a:gd name="T37" fmla="*/ 20161139 h 57"/>
              <a:gd name="T38" fmla="*/ 156249688 w 66"/>
              <a:gd name="T39" fmla="*/ 25201423 h 57"/>
              <a:gd name="T40" fmla="*/ 141128750 w 66"/>
              <a:gd name="T41" fmla="*/ 30241708 h 57"/>
              <a:gd name="T42" fmla="*/ 146169063 w 66"/>
              <a:gd name="T43" fmla="*/ 40322277 h 57"/>
              <a:gd name="T44" fmla="*/ 151209375 w 66"/>
              <a:gd name="T45" fmla="*/ 47881910 h 57"/>
              <a:gd name="T46" fmla="*/ 141128750 w 66"/>
              <a:gd name="T47" fmla="*/ 63002764 h 57"/>
              <a:gd name="T48" fmla="*/ 146169063 w 66"/>
              <a:gd name="T49" fmla="*/ 78123618 h 57"/>
              <a:gd name="T50" fmla="*/ 161290000 w 66"/>
              <a:gd name="T51" fmla="*/ 88204188 h 57"/>
              <a:gd name="T52" fmla="*/ 166330313 w 66"/>
              <a:gd name="T53" fmla="*/ 103325042 h 57"/>
              <a:gd name="T54" fmla="*/ 156249688 w 66"/>
              <a:gd name="T55" fmla="*/ 113405611 h 57"/>
              <a:gd name="T56" fmla="*/ 146169063 w 66"/>
              <a:gd name="T57" fmla="*/ 113405611 h 57"/>
              <a:gd name="T58" fmla="*/ 146169063 w 66"/>
              <a:gd name="T59" fmla="*/ 123486180 h 57"/>
              <a:gd name="T60" fmla="*/ 146169063 w 66"/>
              <a:gd name="T61" fmla="*/ 138607034 h 57"/>
              <a:gd name="T62" fmla="*/ 136088438 w 66"/>
              <a:gd name="T63" fmla="*/ 138607034 h 57"/>
              <a:gd name="T64" fmla="*/ 120967500 w 66"/>
              <a:gd name="T65" fmla="*/ 138607034 h 57"/>
              <a:gd name="T66" fmla="*/ 110886875 w 66"/>
              <a:gd name="T67" fmla="*/ 143647319 h 57"/>
              <a:gd name="T68" fmla="*/ 115927188 w 66"/>
              <a:gd name="T69" fmla="*/ 133566749 h 57"/>
              <a:gd name="T70" fmla="*/ 115927188 w 66"/>
              <a:gd name="T71" fmla="*/ 123486180 h 57"/>
              <a:gd name="T72" fmla="*/ 100806250 w 66"/>
              <a:gd name="T73" fmla="*/ 118445896 h 57"/>
              <a:gd name="T74" fmla="*/ 95765938 w 66"/>
              <a:gd name="T75" fmla="*/ 108365326 h 57"/>
              <a:gd name="T76" fmla="*/ 85685313 w 66"/>
              <a:gd name="T77" fmla="*/ 98284757 h 57"/>
              <a:gd name="T78" fmla="*/ 70564375 w 66"/>
              <a:gd name="T79" fmla="*/ 93244472 h 57"/>
              <a:gd name="T80" fmla="*/ 70564375 w 66"/>
              <a:gd name="T81" fmla="*/ 103325042 h 57"/>
              <a:gd name="T82" fmla="*/ 65524063 w 66"/>
              <a:gd name="T83" fmla="*/ 108365326 h 57"/>
              <a:gd name="T84" fmla="*/ 60483750 w 66"/>
              <a:gd name="T85" fmla="*/ 113405611 h 57"/>
              <a:gd name="T86" fmla="*/ 50403125 w 66"/>
              <a:gd name="T87" fmla="*/ 108365326 h 57"/>
              <a:gd name="T88" fmla="*/ 40322500 w 66"/>
              <a:gd name="T89" fmla="*/ 98284757 h 57"/>
              <a:gd name="T90" fmla="*/ 30241875 w 66"/>
              <a:gd name="T91" fmla="*/ 98284757 h 57"/>
              <a:gd name="T92" fmla="*/ 20161250 w 66"/>
              <a:gd name="T93" fmla="*/ 88204188 h 57"/>
              <a:gd name="T94" fmla="*/ 10080625 w 66"/>
              <a:gd name="T95" fmla="*/ 83163903 h 57"/>
              <a:gd name="T96" fmla="*/ 15120938 w 66"/>
              <a:gd name="T97" fmla="*/ 73083334 h 57"/>
              <a:gd name="T98" fmla="*/ 20161250 w 66"/>
              <a:gd name="T99" fmla="*/ 68043049 h 57"/>
              <a:gd name="T100" fmla="*/ 10080625 w 66"/>
              <a:gd name="T101" fmla="*/ 57962480 h 57"/>
              <a:gd name="T102" fmla="*/ 25201563 w 66"/>
              <a:gd name="T103" fmla="*/ 52922195 h 57"/>
              <a:gd name="T104" fmla="*/ 15120938 w 66"/>
              <a:gd name="T105" fmla="*/ 42841626 h 57"/>
              <a:gd name="T106" fmla="*/ 0 w 66"/>
              <a:gd name="T107" fmla="*/ 35281993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6" h="57">
                <a:moveTo>
                  <a:pt x="0" y="14"/>
                </a:moveTo>
                <a:lnTo>
                  <a:pt x="0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6" y="10"/>
                </a:lnTo>
                <a:lnTo>
                  <a:pt x="48" y="10"/>
                </a:lnTo>
                <a:lnTo>
                  <a:pt x="50" y="12"/>
                </a:lnTo>
                <a:lnTo>
                  <a:pt x="52" y="12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8" y="10"/>
                </a:lnTo>
                <a:lnTo>
                  <a:pt x="60" y="10"/>
                </a:lnTo>
                <a:lnTo>
                  <a:pt x="62" y="10"/>
                </a:lnTo>
                <a:lnTo>
                  <a:pt x="60" y="12"/>
                </a:lnTo>
                <a:lnTo>
                  <a:pt x="58" y="12"/>
                </a:lnTo>
                <a:lnTo>
                  <a:pt x="56" y="12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60" y="17"/>
                </a:lnTo>
                <a:lnTo>
                  <a:pt x="60" y="19"/>
                </a:lnTo>
                <a:lnTo>
                  <a:pt x="58" y="21"/>
                </a:lnTo>
                <a:lnTo>
                  <a:pt x="56" y="23"/>
                </a:lnTo>
                <a:lnTo>
                  <a:pt x="56" y="25"/>
                </a:lnTo>
                <a:lnTo>
                  <a:pt x="56" y="27"/>
                </a:lnTo>
                <a:lnTo>
                  <a:pt x="58" y="29"/>
                </a:lnTo>
                <a:lnTo>
                  <a:pt x="58" y="31"/>
                </a:lnTo>
                <a:lnTo>
                  <a:pt x="60" y="33"/>
                </a:lnTo>
                <a:lnTo>
                  <a:pt x="62" y="33"/>
                </a:lnTo>
                <a:lnTo>
                  <a:pt x="64" y="35"/>
                </a:lnTo>
                <a:lnTo>
                  <a:pt x="66" y="37"/>
                </a:lnTo>
                <a:lnTo>
                  <a:pt x="66" y="39"/>
                </a:lnTo>
                <a:lnTo>
                  <a:pt x="66" y="41"/>
                </a:lnTo>
                <a:lnTo>
                  <a:pt x="64" y="41"/>
                </a:lnTo>
                <a:lnTo>
                  <a:pt x="64" y="43"/>
                </a:lnTo>
                <a:lnTo>
                  <a:pt x="62" y="45"/>
                </a:lnTo>
                <a:lnTo>
                  <a:pt x="60" y="45"/>
                </a:lnTo>
                <a:lnTo>
                  <a:pt x="58" y="45"/>
                </a:lnTo>
                <a:lnTo>
                  <a:pt x="58" y="47"/>
                </a:lnTo>
                <a:lnTo>
                  <a:pt x="58" y="49"/>
                </a:lnTo>
                <a:lnTo>
                  <a:pt x="58" y="51"/>
                </a:lnTo>
                <a:lnTo>
                  <a:pt x="60" y="51"/>
                </a:lnTo>
                <a:lnTo>
                  <a:pt x="60" y="53"/>
                </a:lnTo>
                <a:lnTo>
                  <a:pt x="58" y="55"/>
                </a:lnTo>
                <a:lnTo>
                  <a:pt x="56" y="55"/>
                </a:lnTo>
                <a:lnTo>
                  <a:pt x="54" y="55"/>
                </a:lnTo>
                <a:lnTo>
                  <a:pt x="52" y="57"/>
                </a:lnTo>
                <a:lnTo>
                  <a:pt x="50" y="55"/>
                </a:lnTo>
                <a:lnTo>
                  <a:pt x="48" y="55"/>
                </a:lnTo>
                <a:lnTo>
                  <a:pt x="46" y="57"/>
                </a:lnTo>
                <a:lnTo>
                  <a:pt x="44" y="57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6" y="51"/>
                </a:lnTo>
                <a:lnTo>
                  <a:pt x="48" y="49"/>
                </a:lnTo>
                <a:lnTo>
                  <a:pt x="46" y="49"/>
                </a:lnTo>
                <a:lnTo>
                  <a:pt x="44" y="47"/>
                </a:lnTo>
                <a:lnTo>
                  <a:pt x="40" y="47"/>
                </a:lnTo>
                <a:lnTo>
                  <a:pt x="42" y="45"/>
                </a:lnTo>
                <a:lnTo>
                  <a:pt x="40" y="45"/>
                </a:lnTo>
                <a:lnTo>
                  <a:pt x="38" y="43"/>
                </a:lnTo>
                <a:lnTo>
                  <a:pt x="36" y="41"/>
                </a:lnTo>
                <a:lnTo>
                  <a:pt x="34" y="41"/>
                </a:lnTo>
                <a:lnTo>
                  <a:pt x="34" y="39"/>
                </a:lnTo>
                <a:lnTo>
                  <a:pt x="32" y="39"/>
                </a:lnTo>
                <a:lnTo>
                  <a:pt x="30" y="39"/>
                </a:lnTo>
                <a:lnTo>
                  <a:pt x="30" y="37"/>
                </a:lnTo>
                <a:lnTo>
                  <a:pt x="28" y="37"/>
                </a:lnTo>
                <a:lnTo>
                  <a:pt x="28" y="39"/>
                </a:lnTo>
                <a:lnTo>
                  <a:pt x="28" y="41"/>
                </a:lnTo>
                <a:lnTo>
                  <a:pt x="26" y="43"/>
                </a:lnTo>
                <a:lnTo>
                  <a:pt x="26" y="45"/>
                </a:lnTo>
                <a:lnTo>
                  <a:pt x="24" y="45"/>
                </a:lnTo>
                <a:lnTo>
                  <a:pt x="22" y="43"/>
                </a:lnTo>
                <a:lnTo>
                  <a:pt x="20" y="43"/>
                </a:lnTo>
                <a:lnTo>
                  <a:pt x="18" y="41"/>
                </a:lnTo>
                <a:lnTo>
                  <a:pt x="16" y="41"/>
                </a:lnTo>
                <a:lnTo>
                  <a:pt x="16" y="39"/>
                </a:lnTo>
                <a:lnTo>
                  <a:pt x="14" y="39"/>
                </a:lnTo>
                <a:lnTo>
                  <a:pt x="12" y="39"/>
                </a:lnTo>
                <a:lnTo>
                  <a:pt x="10" y="39"/>
                </a:lnTo>
                <a:lnTo>
                  <a:pt x="8" y="37"/>
                </a:lnTo>
                <a:lnTo>
                  <a:pt x="8" y="35"/>
                </a:lnTo>
                <a:lnTo>
                  <a:pt x="6" y="35"/>
                </a:lnTo>
                <a:lnTo>
                  <a:pt x="6" y="33"/>
                </a:lnTo>
                <a:lnTo>
                  <a:pt x="4" y="33"/>
                </a:lnTo>
                <a:lnTo>
                  <a:pt x="4" y="31"/>
                </a:lnTo>
                <a:lnTo>
                  <a:pt x="4" y="29"/>
                </a:lnTo>
                <a:lnTo>
                  <a:pt x="6" y="29"/>
                </a:lnTo>
                <a:lnTo>
                  <a:pt x="6" y="31"/>
                </a:lnTo>
                <a:lnTo>
                  <a:pt x="8" y="29"/>
                </a:lnTo>
                <a:lnTo>
                  <a:pt x="8" y="27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6" y="23"/>
                </a:lnTo>
                <a:lnTo>
                  <a:pt x="8" y="23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6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4" name="Freeform 2471">
            <a:extLst>
              <a:ext uri="{FF2B5EF4-FFF2-40B4-BE49-F238E27FC236}">
                <a16:creationId xmlns:a16="http://schemas.microsoft.com/office/drawing/2014/main" id="{D0CB52D9-5CCE-4A3C-8F96-82CCC02BDEB4}"/>
              </a:ext>
            </a:extLst>
          </p:cNvPr>
          <p:cNvSpPr>
            <a:spLocks/>
          </p:cNvSpPr>
          <p:nvPr/>
        </p:nvSpPr>
        <p:spPr bwMode="auto">
          <a:xfrm>
            <a:off x="4737102" y="2455864"/>
            <a:ext cx="104775" cy="90487"/>
          </a:xfrm>
          <a:custGeom>
            <a:avLst/>
            <a:gdLst>
              <a:gd name="T0" fmla="*/ 5040313 w 66"/>
              <a:gd name="T1" fmla="*/ 30241708 h 57"/>
              <a:gd name="T2" fmla="*/ 10080625 w 66"/>
              <a:gd name="T3" fmla="*/ 20161139 h 57"/>
              <a:gd name="T4" fmla="*/ 20161250 w 66"/>
              <a:gd name="T5" fmla="*/ 10080569 h 57"/>
              <a:gd name="T6" fmla="*/ 25201563 w 66"/>
              <a:gd name="T7" fmla="*/ 15120854 h 57"/>
              <a:gd name="T8" fmla="*/ 35282188 w 66"/>
              <a:gd name="T9" fmla="*/ 20161139 h 57"/>
              <a:gd name="T10" fmla="*/ 40322500 w 66"/>
              <a:gd name="T11" fmla="*/ 20161139 h 57"/>
              <a:gd name="T12" fmla="*/ 45362813 w 66"/>
              <a:gd name="T13" fmla="*/ 10080569 h 57"/>
              <a:gd name="T14" fmla="*/ 50403125 w 66"/>
              <a:gd name="T15" fmla="*/ 5040285 h 57"/>
              <a:gd name="T16" fmla="*/ 55443438 w 66"/>
              <a:gd name="T17" fmla="*/ 5040285 h 57"/>
              <a:gd name="T18" fmla="*/ 65524063 w 66"/>
              <a:gd name="T19" fmla="*/ 10080569 h 57"/>
              <a:gd name="T20" fmla="*/ 65524063 w 66"/>
              <a:gd name="T21" fmla="*/ 15120854 h 57"/>
              <a:gd name="T22" fmla="*/ 70564375 w 66"/>
              <a:gd name="T23" fmla="*/ 20161139 h 57"/>
              <a:gd name="T24" fmla="*/ 80645000 w 66"/>
              <a:gd name="T25" fmla="*/ 20161139 h 57"/>
              <a:gd name="T26" fmla="*/ 85685313 w 66"/>
              <a:gd name="T27" fmla="*/ 15120854 h 57"/>
              <a:gd name="T28" fmla="*/ 95765938 w 66"/>
              <a:gd name="T29" fmla="*/ 15120854 h 57"/>
              <a:gd name="T30" fmla="*/ 105846563 w 66"/>
              <a:gd name="T31" fmla="*/ 15120854 h 57"/>
              <a:gd name="T32" fmla="*/ 115927188 w 66"/>
              <a:gd name="T33" fmla="*/ 25201423 h 57"/>
              <a:gd name="T34" fmla="*/ 126007813 w 66"/>
              <a:gd name="T35" fmla="*/ 30241708 h 57"/>
              <a:gd name="T36" fmla="*/ 136088438 w 66"/>
              <a:gd name="T37" fmla="*/ 20161139 h 57"/>
              <a:gd name="T38" fmla="*/ 156249688 w 66"/>
              <a:gd name="T39" fmla="*/ 25201423 h 57"/>
              <a:gd name="T40" fmla="*/ 141128750 w 66"/>
              <a:gd name="T41" fmla="*/ 30241708 h 57"/>
              <a:gd name="T42" fmla="*/ 146169063 w 66"/>
              <a:gd name="T43" fmla="*/ 40322277 h 57"/>
              <a:gd name="T44" fmla="*/ 151209375 w 66"/>
              <a:gd name="T45" fmla="*/ 47881910 h 57"/>
              <a:gd name="T46" fmla="*/ 141128750 w 66"/>
              <a:gd name="T47" fmla="*/ 63002764 h 57"/>
              <a:gd name="T48" fmla="*/ 146169063 w 66"/>
              <a:gd name="T49" fmla="*/ 78123618 h 57"/>
              <a:gd name="T50" fmla="*/ 161290000 w 66"/>
              <a:gd name="T51" fmla="*/ 88204188 h 57"/>
              <a:gd name="T52" fmla="*/ 166330313 w 66"/>
              <a:gd name="T53" fmla="*/ 103325042 h 57"/>
              <a:gd name="T54" fmla="*/ 156249688 w 66"/>
              <a:gd name="T55" fmla="*/ 113405611 h 57"/>
              <a:gd name="T56" fmla="*/ 146169063 w 66"/>
              <a:gd name="T57" fmla="*/ 113405611 h 57"/>
              <a:gd name="T58" fmla="*/ 146169063 w 66"/>
              <a:gd name="T59" fmla="*/ 123486180 h 57"/>
              <a:gd name="T60" fmla="*/ 146169063 w 66"/>
              <a:gd name="T61" fmla="*/ 138607034 h 57"/>
              <a:gd name="T62" fmla="*/ 136088438 w 66"/>
              <a:gd name="T63" fmla="*/ 138607034 h 57"/>
              <a:gd name="T64" fmla="*/ 120967500 w 66"/>
              <a:gd name="T65" fmla="*/ 138607034 h 57"/>
              <a:gd name="T66" fmla="*/ 110886875 w 66"/>
              <a:gd name="T67" fmla="*/ 143647319 h 57"/>
              <a:gd name="T68" fmla="*/ 115927188 w 66"/>
              <a:gd name="T69" fmla="*/ 133566749 h 57"/>
              <a:gd name="T70" fmla="*/ 115927188 w 66"/>
              <a:gd name="T71" fmla="*/ 123486180 h 57"/>
              <a:gd name="T72" fmla="*/ 100806250 w 66"/>
              <a:gd name="T73" fmla="*/ 118445896 h 57"/>
              <a:gd name="T74" fmla="*/ 95765938 w 66"/>
              <a:gd name="T75" fmla="*/ 108365326 h 57"/>
              <a:gd name="T76" fmla="*/ 85685313 w 66"/>
              <a:gd name="T77" fmla="*/ 98284757 h 57"/>
              <a:gd name="T78" fmla="*/ 70564375 w 66"/>
              <a:gd name="T79" fmla="*/ 93244472 h 57"/>
              <a:gd name="T80" fmla="*/ 70564375 w 66"/>
              <a:gd name="T81" fmla="*/ 103325042 h 57"/>
              <a:gd name="T82" fmla="*/ 65524063 w 66"/>
              <a:gd name="T83" fmla="*/ 108365326 h 57"/>
              <a:gd name="T84" fmla="*/ 60483750 w 66"/>
              <a:gd name="T85" fmla="*/ 113405611 h 57"/>
              <a:gd name="T86" fmla="*/ 50403125 w 66"/>
              <a:gd name="T87" fmla="*/ 108365326 h 57"/>
              <a:gd name="T88" fmla="*/ 40322500 w 66"/>
              <a:gd name="T89" fmla="*/ 98284757 h 57"/>
              <a:gd name="T90" fmla="*/ 30241875 w 66"/>
              <a:gd name="T91" fmla="*/ 98284757 h 57"/>
              <a:gd name="T92" fmla="*/ 20161250 w 66"/>
              <a:gd name="T93" fmla="*/ 88204188 h 57"/>
              <a:gd name="T94" fmla="*/ 10080625 w 66"/>
              <a:gd name="T95" fmla="*/ 83163903 h 57"/>
              <a:gd name="T96" fmla="*/ 15120938 w 66"/>
              <a:gd name="T97" fmla="*/ 73083334 h 57"/>
              <a:gd name="T98" fmla="*/ 20161250 w 66"/>
              <a:gd name="T99" fmla="*/ 68043049 h 57"/>
              <a:gd name="T100" fmla="*/ 10080625 w 66"/>
              <a:gd name="T101" fmla="*/ 57962480 h 57"/>
              <a:gd name="T102" fmla="*/ 25201563 w 66"/>
              <a:gd name="T103" fmla="*/ 52922195 h 57"/>
              <a:gd name="T104" fmla="*/ 15120938 w 66"/>
              <a:gd name="T105" fmla="*/ 42841626 h 57"/>
              <a:gd name="T106" fmla="*/ 0 w 66"/>
              <a:gd name="T107" fmla="*/ 35281993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6" h="57">
                <a:moveTo>
                  <a:pt x="0" y="14"/>
                </a:moveTo>
                <a:lnTo>
                  <a:pt x="0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6" y="10"/>
                </a:lnTo>
                <a:lnTo>
                  <a:pt x="48" y="10"/>
                </a:lnTo>
                <a:lnTo>
                  <a:pt x="50" y="12"/>
                </a:lnTo>
                <a:lnTo>
                  <a:pt x="52" y="12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8" y="10"/>
                </a:lnTo>
                <a:lnTo>
                  <a:pt x="60" y="10"/>
                </a:lnTo>
                <a:lnTo>
                  <a:pt x="62" y="10"/>
                </a:lnTo>
                <a:lnTo>
                  <a:pt x="60" y="12"/>
                </a:lnTo>
                <a:lnTo>
                  <a:pt x="58" y="12"/>
                </a:lnTo>
                <a:lnTo>
                  <a:pt x="56" y="12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60" y="17"/>
                </a:lnTo>
                <a:lnTo>
                  <a:pt x="60" y="19"/>
                </a:lnTo>
                <a:lnTo>
                  <a:pt x="58" y="21"/>
                </a:lnTo>
                <a:lnTo>
                  <a:pt x="56" y="23"/>
                </a:lnTo>
                <a:lnTo>
                  <a:pt x="56" y="25"/>
                </a:lnTo>
                <a:lnTo>
                  <a:pt x="56" y="27"/>
                </a:lnTo>
                <a:lnTo>
                  <a:pt x="58" y="29"/>
                </a:lnTo>
                <a:lnTo>
                  <a:pt x="58" y="31"/>
                </a:lnTo>
                <a:lnTo>
                  <a:pt x="60" y="33"/>
                </a:lnTo>
                <a:lnTo>
                  <a:pt x="62" y="33"/>
                </a:lnTo>
                <a:lnTo>
                  <a:pt x="64" y="35"/>
                </a:lnTo>
                <a:lnTo>
                  <a:pt x="66" y="37"/>
                </a:lnTo>
                <a:lnTo>
                  <a:pt x="66" y="39"/>
                </a:lnTo>
                <a:lnTo>
                  <a:pt x="66" y="41"/>
                </a:lnTo>
                <a:lnTo>
                  <a:pt x="64" y="41"/>
                </a:lnTo>
                <a:lnTo>
                  <a:pt x="64" y="43"/>
                </a:lnTo>
                <a:lnTo>
                  <a:pt x="62" y="45"/>
                </a:lnTo>
                <a:lnTo>
                  <a:pt x="60" y="45"/>
                </a:lnTo>
                <a:lnTo>
                  <a:pt x="58" y="45"/>
                </a:lnTo>
                <a:lnTo>
                  <a:pt x="58" y="47"/>
                </a:lnTo>
                <a:lnTo>
                  <a:pt x="58" y="49"/>
                </a:lnTo>
                <a:lnTo>
                  <a:pt x="58" y="51"/>
                </a:lnTo>
                <a:lnTo>
                  <a:pt x="60" y="51"/>
                </a:lnTo>
                <a:lnTo>
                  <a:pt x="60" y="53"/>
                </a:lnTo>
                <a:lnTo>
                  <a:pt x="58" y="55"/>
                </a:lnTo>
                <a:lnTo>
                  <a:pt x="56" y="55"/>
                </a:lnTo>
                <a:lnTo>
                  <a:pt x="54" y="55"/>
                </a:lnTo>
                <a:lnTo>
                  <a:pt x="52" y="57"/>
                </a:lnTo>
                <a:lnTo>
                  <a:pt x="50" y="55"/>
                </a:lnTo>
                <a:lnTo>
                  <a:pt x="48" y="55"/>
                </a:lnTo>
                <a:lnTo>
                  <a:pt x="46" y="57"/>
                </a:lnTo>
                <a:lnTo>
                  <a:pt x="44" y="57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6" y="51"/>
                </a:lnTo>
                <a:lnTo>
                  <a:pt x="48" y="49"/>
                </a:lnTo>
                <a:lnTo>
                  <a:pt x="46" y="49"/>
                </a:lnTo>
                <a:lnTo>
                  <a:pt x="44" y="47"/>
                </a:lnTo>
                <a:lnTo>
                  <a:pt x="40" y="47"/>
                </a:lnTo>
                <a:lnTo>
                  <a:pt x="42" y="45"/>
                </a:lnTo>
                <a:lnTo>
                  <a:pt x="40" y="45"/>
                </a:lnTo>
                <a:lnTo>
                  <a:pt x="38" y="43"/>
                </a:lnTo>
                <a:lnTo>
                  <a:pt x="36" y="41"/>
                </a:lnTo>
                <a:lnTo>
                  <a:pt x="34" y="41"/>
                </a:lnTo>
                <a:lnTo>
                  <a:pt x="34" y="39"/>
                </a:lnTo>
                <a:lnTo>
                  <a:pt x="32" y="39"/>
                </a:lnTo>
                <a:lnTo>
                  <a:pt x="30" y="39"/>
                </a:lnTo>
                <a:lnTo>
                  <a:pt x="30" y="37"/>
                </a:lnTo>
                <a:lnTo>
                  <a:pt x="28" y="37"/>
                </a:lnTo>
                <a:lnTo>
                  <a:pt x="28" y="39"/>
                </a:lnTo>
                <a:lnTo>
                  <a:pt x="28" y="41"/>
                </a:lnTo>
                <a:lnTo>
                  <a:pt x="26" y="43"/>
                </a:lnTo>
                <a:lnTo>
                  <a:pt x="26" y="45"/>
                </a:lnTo>
                <a:lnTo>
                  <a:pt x="24" y="45"/>
                </a:lnTo>
                <a:lnTo>
                  <a:pt x="22" y="43"/>
                </a:lnTo>
                <a:lnTo>
                  <a:pt x="20" y="43"/>
                </a:lnTo>
                <a:lnTo>
                  <a:pt x="18" y="41"/>
                </a:lnTo>
                <a:lnTo>
                  <a:pt x="16" y="41"/>
                </a:lnTo>
                <a:lnTo>
                  <a:pt x="16" y="39"/>
                </a:lnTo>
                <a:lnTo>
                  <a:pt x="14" y="39"/>
                </a:lnTo>
                <a:lnTo>
                  <a:pt x="12" y="39"/>
                </a:lnTo>
                <a:lnTo>
                  <a:pt x="10" y="39"/>
                </a:lnTo>
                <a:lnTo>
                  <a:pt x="8" y="37"/>
                </a:lnTo>
                <a:lnTo>
                  <a:pt x="8" y="35"/>
                </a:lnTo>
                <a:lnTo>
                  <a:pt x="6" y="35"/>
                </a:lnTo>
                <a:lnTo>
                  <a:pt x="6" y="33"/>
                </a:lnTo>
                <a:lnTo>
                  <a:pt x="4" y="33"/>
                </a:lnTo>
                <a:lnTo>
                  <a:pt x="4" y="31"/>
                </a:lnTo>
                <a:lnTo>
                  <a:pt x="4" y="29"/>
                </a:lnTo>
                <a:lnTo>
                  <a:pt x="6" y="29"/>
                </a:lnTo>
                <a:lnTo>
                  <a:pt x="6" y="31"/>
                </a:lnTo>
                <a:lnTo>
                  <a:pt x="8" y="29"/>
                </a:lnTo>
                <a:lnTo>
                  <a:pt x="8" y="27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6" y="23"/>
                </a:lnTo>
                <a:lnTo>
                  <a:pt x="8" y="23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6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5" name="Freeform 2472">
            <a:extLst>
              <a:ext uri="{FF2B5EF4-FFF2-40B4-BE49-F238E27FC236}">
                <a16:creationId xmlns:a16="http://schemas.microsoft.com/office/drawing/2014/main" id="{A06C98B8-042E-483E-AE42-980E2F7FCDA4}"/>
              </a:ext>
            </a:extLst>
          </p:cNvPr>
          <p:cNvSpPr>
            <a:spLocks/>
          </p:cNvSpPr>
          <p:nvPr/>
        </p:nvSpPr>
        <p:spPr bwMode="auto">
          <a:xfrm>
            <a:off x="4765677" y="2514601"/>
            <a:ext cx="47625" cy="47625"/>
          </a:xfrm>
          <a:custGeom>
            <a:avLst/>
            <a:gdLst>
              <a:gd name="T0" fmla="*/ 0 w 30"/>
              <a:gd name="T1" fmla="*/ 25201563 h 30"/>
              <a:gd name="T2" fmla="*/ 5040313 w 30"/>
              <a:gd name="T3" fmla="*/ 25201563 h 30"/>
              <a:gd name="T4" fmla="*/ 10080625 w 30"/>
              <a:gd name="T5" fmla="*/ 20161250 h 30"/>
              <a:gd name="T6" fmla="*/ 20161250 w 30"/>
              <a:gd name="T7" fmla="*/ 20161250 h 30"/>
              <a:gd name="T8" fmla="*/ 20161250 w 30"/>
              <a:gd name="T9" fmla="*/ 15120938 h 30"/>
              <a:gd name="T10" fmla="*/ 20161250 w 30"/>
              <a:gd name="T11" fmla="*/ 15120938 h 30"/>
              <a:gd name="T12" fmla="*/ 25201563 w 30"/>
              <a:gd name="T13" fmla="*/ 10080625 h 30"/>
              <a:gd name="T14" fmla="*/ 25201563 w 30"/>
              <a:gd name="T15" fmla="*/ 0 h 30"/>
              <a:gd name="T16" fmla="*/ 25201563 w 30"/>
              <a:gd name="T17" fmla="*/ 0 h 30"/>
              <a:gd name="T18" fmla="*/ 30241875 w 30"/>
              <a:gd name="T19" fmla="*/ 5040313 h 30"/>
              <a:gd name="T20" fmla="*/ 40322500 w 30"/>
              <a:gd name="T21" fmla="*/ 5040313 h 30"/>
              <a:gd name="T22" fmla="*/ 45362813 w 30"/>
              <a:gd name="T23" fmla="*/ 10080625 h 30"/>
              <a:gd name="T24" fmla="*/ 50403125 w 30"/>
              <a:gd name="T25" fmla="*/ 15120938 h 30"/>
              <a:gd name="T26" fmla="*/ 60483750 w 30"/>
              <a:gd name="T27" fmla="*/ 20161250 h 30"/>
              <a:gd name="T28" fmla="*/ 55443438 w 30"/>
              <a:gd name="T29" fmla="*/ 25201563 h 30"/>
              <a:gd name="T30" fmla="*/ 65524063 w 30"/>
              <a:gd name="T31" fmla="*/ 25201563 h 30"/>
              <a:gd name="T32" fmla="*/ 70564375 w 30"/>
              <a:gd name="T33" fmla="*/ 30241875 h 30"/>
              <a:gd name="T34" fmla="*/ 70564375 w 30"/>
              <a:gd name="T35" fmla="*/ 35282188 h 30"/>
              <a:gd name="T36" fmla="*/ 70564375 w 30"/>
              <a:gd name="T37" fmla="*/ 40322500 h 30"/>
              <a:gd name="T38" fmla="*/ 65524063 w 30"/>
              <a:gd name="T39" fmla="*/ 45362813 h 30"/>
              <a:gd name="T40" fmla="*/ 65524063 w 30"/>
              <a:gd name="T41" fmla="*/ 50403125 h 30"/>
              <a:gd name="T42" fmla="*/ 60483750 w 30"/>
              <a:gd name="T43" fmla="*/ 50403125 h 30"/>
              <a:gd name="T44" fmla="*/ 55443438 w 30"/>
              <a:gd name="T45" fmla="*/ 55443438 h 30"/>
              <a:gd name="T46" fmla="*/ 55443438 w 30"/>
              <a:gd name="T47" fmla="*/ 55443438 h 30"/>
              <a:gd name="T48" fmla="*/ 50403125 w 30"/>
              <a:gd name="T49" fmla="*/ 60483750 h 30"/>
              <a:gd name="T50" fmla="*/ 45362813 w 30"/>
              <a:gd name="T51" fmla="*/ 55443438 h 30"/>
              <a:gd name="T52" fmla="*/ 40322500 w 30"/>
              <a:gd name="T53" fmla="*/ 55443438 h 30"/>
              <a:gd name="T54" fmla="*/ 35282188 w 30"/>
              <a:gd name="T55" fmla="*/ 60483750 h 30"/>
              <a:gd name="T56" fmla="*/ 30241875 w 30"/>
              <a:gd name="T57" fmla="*/ 65524063 h 30"/>
              <a:gd name="T58" fmla="*/ 25201563 w 30"/>
              <a:gd name="T59" fmla="*/ 75604688 h 30"/>
              <a:gd name="T60" fmla="*/ 25201563 w 30"/>
              <a:gd name="T61" fmla="*/ 65524063 h 30"/>
              <a:gd name="T62" fmla="*/ 25201563 w 30"/>
              <a:gd name="T63" fmla="*/ 60483750 h 30"/>
              <a:gd name="T64" fmla="*/ 25201563 w 30"/>
              <a:gd name="T65" fmla="*/ 55443438 h 30"/>
              <a:gd name="T66" fmla="*/ 20161250 w 30"/>
              <a:gd name="T67" fmla="*/ 50403125 h 30"/>
              <a:gd name="T68" fmla="*/ 15120938 w 30"/>
              <a:gd name="T69" fmla="*/ 45362813 h 30"/>
              <a:gd name="T70" fmla="*/ 10080625 w 30"/>
              <a:gd name="T71" fmla="*/ 45362813 h 30"/>
              <a:gd name="T72" fmla="*/ 0 w 30"/>
              <a:gd name="T73" fmla="*/ 35282188 h 30"/>
              <a:gd name="T74" fmla="*/ 5040313 w 30"/>
              <a:gd name="T75" fmla="*/ 30241875 h 30"/>
              <a:gd name="T76" fmla="*/ 0 w 30"/>
              <a:gd name="T77" fmla="*/ 25201563 h 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3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lnTo>
                  <a:pt x="24" y="8"/>
                </a:lnTo>
                <a:lnTo>
                  <a:pt x="22" y="10"/>
                </a:lnTo>
                <a:lnTo>
                  <a:pt x="26" y="10"/>
                </a:lnTo>
                <a:lnTo>
                  <a:pt x="28" y="12"/>
                </a:lnTo>
                <a:lnTo>
                  <a:pt x="30" y="12"/>
                </a:lnTo>
                <a:lnTo>
                  <a:pt x="28" y="14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2" y="22"/>
                </a:lnTo>
                <a:lnTo>
                  <a:pt x="22" y="24"/>
                </a:lnTo>
                <a:lnTo>
                  <a:pt x="20" y="24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2" y="28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8" y="20"/>
                </a:lnTo>
                <a:lnTo>
                  <a:pt x="6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6" name="Freeform 2473">
            <a:extLst>
              <a:ext uri="{FF2B5EF4-FFF2-40B4-BE49-F238E27FC236}">
                <a16:creationId xmlns:a16="http://schemas.microsoft.com/office/drawing/2014/main" id="{8111E4C5-354E-4130-A173-3B98E9FAAECB}"/>
              </a:ext>
            </a:extLst>
          </p:cNvPr>
          <p:cNvSpPr>
            <a:spLocks/>
          </p:cNvSpPr>
          <p:nvPr/>
        </p:nvSpPr>
        <p:spPr bwMode="auto">
          <a:xfrm>
            <a:off x="4765677" y="2514601"/>
            <a:ext cx="47625" cy="47625"/>
          </a:xfrm>
          <a:custGeom>
            <a:avLst/>
            <a:gdLst>
              <a:gd name="T0" fmla="*/ 0 w 30"/>
              <a:gd name="T1" fmla="*/ 25201563 h 30"/>
              <a:gd name="T2" fmla="*/ 5040313 w 30"/>
              <a:gd name="T3" fmla="*/ 25201563 h 30"/>
              <a:gd name="T4" fmla="*/ 10080625 w 30"/>
              <a:gd name="T5" fmla="*/ 20161250 h 30"/>
              <a:gd name="T6" fmla="*/ 20161250 w 30"/>
              <a:gd name="T7" fmla="*/ 20161250 h 30"/>
              <a:gd name="T8" fmla="*/ 20161250 w 30"/>
              <a:gd name="T9" fmla="*/ 15120938 h 30"/>
              <a:gd name="T10" fmla="*/ 20161250 w 30"/>
              <a:gd name="T11" fmla="*/ 15120938 h 30"/>
              <a:gd name="T12" fmla="*/ 25201563 w 30"/>
              <a:gd name="T13" fmla="*/ 10080625 h 30"/>
              <a:gd name="T14" fmla="*/ 25201563 w 30"/>
              <a:gd name="T15" fmla="*/ 0 h 30"/>
              <a:gd name="T16" fmla="*/ 25201563 w 30"/>
              <a:gd name="T17" fmla="*/ 0 h 30"/>
              <a:gd name="T18" fmla="*/ 30241875 w 30"/>
              <a:gd name="T19" fmla="*/ 5040313 h 30"/>
              <a:gd name="T20" fmla="*/ 40322500 w 30"/>
              <a:gd name="T21" fmla="*/ 5040313 h 30"/>
              <a:gd name="T22" fmla="*/ 45362813 w 30"/>
              <a:gd name="T23" fmla="*/ 10080625 h 30"/>
              <a:gd name="T24" fmla="*/ 50403125 w 30"/>
              <a:gd name="T25" fmla="*/ 15120938 h 30"/>
              <a:gd name="T26" fmla="*/ 60483750 w 30"/>
              <a:gd name="T27" fmla="*/ 20161250 h 30"/>
              <a:gd name="T28" fmla="*/ 55443438 w 30"/>
              <a:gd name="T29" fmla="*/ 25201563 h 30"/>
              <a:gd name="T30" fmla="*/ 65524063 w 30"/>
              <a:gd name="T31" fmla="*/ 25201563 h 30"/>
              <a:gd name="T32" fmla="*/ 70564375 w 30"/>
              <a:gd name="T33" fmla="*/ 30241875 h 30"/>
              <a:gd name="T34" fmla="*/ 70564375 w 30"/>
              <a:gd name="T35" fmla="*/ 35282188 h 30"/>
              <a:gd name="T36" fmla="*/ 70564375 w 30"/>
              <a:gd name="T37" fmla="*/ 40322500 h 30"/>
              <a:gd name="T38" fmla="*/ 65524063 w 30"/>
              <a:gd name="T39" fmla="*/ 45362813 h 30"/>
              <a:gd name="T40" fmla="*/ 65524063 w 30"/>
              <a:gd name="T41" fmla="*/ 50403125 h 30"/>
              <a:gd name="T42" fmla="*/ 60483750 w 30"/>
              <a:gd name="T43" fmla="*/ 50403125 h 30"/>
              <a:gd name="T44" fmla="*/ 55443438 w 30"/>
              <a:gd name="T45" fmla="*/ 55443438 h 30"/>
              <a:gd name="T46" fmla="*/ 55443438 w 30"/>
              <a:gd name="T47" fmla="*/ 55443438 h 30"/>
              <a:gd name="T48" fmla="*/ 50403125 w 30"/>
              <a:gd name="T49" fmla="*/ 60483750 h 30"/>
              <a:gd name="T50" fmla="*/ 45362813 w 30"/>
              <a:gd name="T51" fmla="*/ 55443438 h 30"/>
              <a:gd name="T52" fmla="*/ 40322500 w 30"/>
              <a:gd name="T53" fmla="*/ 55443438 h 30"/>
              <a:gd name="T54" fmla="*/ 35282188 w 30"/>
              <a:gd name="T55" fmla="*/ 60483750 h 30"/>
              <a:gd name="T56" fmla="*/ 30241875 w 30"/>
              <a:gd name="T57" fmla="*/ 65524063 h 30"/>
              <a:gd name="T58" fmla="*/ 25201563 w 30"/>
              <a:gd name="T59" fmla="*/ 75604688 h 30"/>
              <a:gd name="T60" fmla="*/ 25201563 w 30"/>
              <a:gd name="T61" fmla="*/ 65524063 h 30"/>
              <a:gd name="T62" fmla="*/ 25201563 w 30"/>
              <a:gd name="T63" fmla="*/ 60483750 h 30"/>
              <a:gd name="T64" fmla="*/ 25201563 w 30"/>
              <a:gd name="T65" fmla="*/ 55443438 h 30"/>
              <a:gd name="T66" fmla="*/ 20161250 w 30"/>
              <a:gd name="T67" fmla="*/ 50403125 h 30"/>
              <a:gd name="T68" fmla="*/ 15120938 w 30"/>
              <a:gd name="T69" fmla="*/ 45362813 h 30"/>
              <a:gd name="T70" fmla="*/ 10080625 w 30"/>
              <a:gd name="T71" fmla="*/ 45362813 h 30"/>
              <a:gd name="T72" fmla="*/ 0 w 30"/>
              <a:gd name="T73" fmla="*/ 35282188 h 30"/>
              <a:gd name="T74" fmla="*/ 5040313 w 30"/>
              <a:gd name="T75" fmla="*/ 30241875 h 30"/>
              <a:gd name="T76" fmla="*/ 0 w 30"/>
              <a:gd name="T77" fmla="*/ 25201563 h 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3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lnTo>
                  <a:pt x="24" y="8"/>
                </a:lnTo>
                <a:lnTo>
                  <a:pt x="22" y="10"/>
                </a:lnTo>
                <a:lnTo>
                  <a:pt x="26" y="10"/>
                </a:lnTo>
                <a:lnTo>
                  <a:pt x="28" y="12"/>
                </a:lnTo>
                <a:lnTo>
                  <a:pt x="30" y="12"/>
                </a:lnTo>
                <a:lnTo>
                  <a:pt x="28" y="14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2" y="22"/>
                </a:lnTo>
                <a:lnTo>
                  <a:pt x="22" y="24"/>
                </a:lnTo>
                <a:lnTo>
                  <a:pt x="20" y="24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2" y="28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8" y="20"/>
                </a:lnTo>
                <a:lnTo>
                  <a:pt x="6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7" name="Freeform 2474">
            <a:extLst>
              <a:ext uri="{FF2B5EF4-FFF2-40B4-BE49-F238E27FC236}">
                <a16:creationId xmlns:a16="http://schemas.microsoft.com/office/drawing/2014/main" id="{7C8404AB-00CD-46FB-93C6-C729F2E61ED5}"/>
              </a:ext>
            </a:extLst>
          </p:cNvPr>
          <p:cNvSpPr>
            <a:spLocks/>
          </p:cNvSpPr>
          <p:nvPr/>
        </p:nvSpPr>
        <p:spPr bwMode="auto">
          <a:xfrm>
            <a:off x="4768853" y="2562226"/>
            <a:ext cx="174625" cy="174625"/>
          </a:xfrm>
          <a:custGeom>
            <a:avLst/>
            <a:gdLst>
              <a:gd name="T0" fmla="*/ 15120938 w 110"/>
              <a:gd name="T1" fmla="*/ 95765938 h 110"/>
              <a:gd name="T2" fmla="*/ 25201563 w 110"/>
              <a:gd name="T3" fmla="*/ 85685313 h 110"/>
              <a:gd name="T4" fmla="*/ 40322500 w 110"/>
              <a:gd name="T5" fmla="*/ 65524063 h 110"/>
              <a:gd name="T6" fmla="*/ 40322500 w 110"/>
              <a:gd name="T7" fmla="*/ 50403125 h 110"/>
              <a:gd name="T8" fmla="*/ 60483750 w 110"/>
              <a:gd name="T9" fmla="*/ 45362813 h 110"/>
              <a:gd name="T10" fmla="*/ 80645000 w 110"/>
              <a:gd name="T11" fmla="*/ 35282188 h 110"/>
              <a:gd name="T12" fmla="*/ 105846563 w 110"/>
              <a:gd name="T13" fmla="*/ 35282188 h 110"/>
              <a:gd name="T14" fmla="*/ 120967500 w 110"/>
              <a:gd name="T15" fmla="*/ 20161250 h 110"/>
              <a:gd name="T16" fmla="*/ 141128750 w 110"/>
              <a:gd name="T17" fmla="*/ 20161250 h 110"/>
              <a:gd name="T18" fmla="*/ 171370625 w 110"/>
              <a:gd name="T19" fmla="*/ 10080625 h 110"/>
              <a:gd name="T20" fmla="*/ 201612500 w 110"/>
              <a:gd name="T21" fmla="*/ 20161250 h 110"/>
              <a:gd name="T22" fmla="*/ 226814063 w 110"/>
              <a:gd name="T23" fmla="*/ 25201563 h 110"/>
              <a:gd name="T24" fmla="*/ 252015625 w 110"/>
              <a:gd name="T25" fmla="*/ 20161250 h 110"/>
              <a:gd name="T26" fmla="*/ 262096250 w 110"/>
              <a:gd name="T27" fmla="*/ 5040313 h 110"/>
              <a:gd name="T28" fmla="*/ 277217188 w 110"/>
              <a:gd name="T29" fmla="*/ 15120938 h 110"/>
              <a:gd name="T30" fmla="*/ 267136563 w 110"/>
              <a:gd name="T31" fmla="*/ 40322500 h 110"/>
              <a:gd name="T32" fmla="*/ 246975313 w 110"/>
              <a:gd name="T33" fmla="*/ 50403125 h 110"/>
              <a:gd name="T34" fmla="*/ 216733438 w 110"/>
              <a:gd name="T35" fmla="*/ 40322500 h 110"/>
              <a:gd name="T36" fmla="*/ 191531875 w 110"/>
              <a:gd name="T37" fmla="*/ 45362813 h 110"/>
              <a:gd name="T38" fmla="*/ 161290000 w 110"/>
              <a:gd name="T39" fmla="*/ 50403125 h 110"/>
              <a:gd name="T40" fmla="*/ 161290000 w 110"/>
              <a:gd name="T41" fmla="*/ 65524063 h 110"/>
              <a:gd name="T42" fmla="*/ 176410938 w 110"/>
              <a:gd name="T43" fmla="*/ 75604688 h 110"/>
              <a:gd name="T44" fmla="*/ 161290000 w 110"/>
              <a:gd name="T45" fmla="*/ 85685313 h 110"/>
              <a:gd name="T46" fmla="*/ 156249688 w 110"/>
              <a:gd name="T47" fmla="*/ 85685313 h 110"/>
              <a:gd name="T48" fmla="*/ 151209375 w 110"/>
              <a:gd name="T49" fmla="*/ 90725625 h 110"/>
              <a:gd name="T50" fmla="*/ 141128750 w 110"/>
              <a:gd name="T51" fmla="*/ 85685313 h 110"/>
              <a:gd name="T52" fmla="*/ 120967500 w 110"/>
              <a:gd name="T53" fmla="*/ 60483750 h 110"/>
              <a:gd name="T54" fmla="*/ 110886875 w 110"/>
              <a:gd name="T55" fmla="*/ 75604688 h 110"/>
              <a:gd name="T56" fmla="*/ 115927188 w 110"/>
              <a:gd name="T57" fmla="*/ 100806250 h 110"/>
              <a:gd name="T58" fmla="*/ 141128750 w 110"/>
              <a:gd name="T59" fmla="*/ 131048125 h 110"/>
              <a:gd name="T60" fmla="*/ 131048125 w 110"/>
              <a:gd name="T61" fmla="*/ 126007813 h 110"/>
              <a:gd name="T62" fmla="*/ 131048125 w 110"/>
              <a:gd name="T63" fmla="*/ 141128750 h 110"/>
              <a:gd name="T64" fmla="*/ 120967500 w 110"/>
              <a:gd name="T65" fmla="*/ 156249688 h 110"/>
              <a:gd name="T66" fmla="*/ 146169063 w 110"/>
              <a:gd name="T67" fmla="*/ 171370625 h 110"/>
              <a:gd name="T68" fmla="*/ 171370625 w 110"/>
              <a:gd name="T69" fmla="*/ 181451250 h 110"/>
              <a:gd name="T70" fmla="*/ 181451250 w 110"/>
              <a:gd name="T71" fmla="*/ 211693125 h 110"/>
              <a:gd name="T72" fmla="*/ 156249688 w 110"/>
              <a:gd name="T73" fmla="*/ 196572188 h 110"/>
              <a:gd name="T74" fmla="*/ 136088438 w 110"/>
              <a:gd name="T75" fmla="*/ 206652813 h 110"/>
              <a:gd name="T76" fmla="*/ 146169063 w 110"/>
              <a:gd name="T77" fmla="*/ 216733438 h 110"/>
              <a:gd name="T78" fmla="*/ 141128750 w 110"/>
              <a:gd name="T79" fmla="*/ 231854375 h 110"/>
              <a:gd name="T80" fmla="*/ 120967500 w 110"/>
              <a:gd name="T81" fmla="*/ 226814063 h 110"/>
              <a:gd name="T82" fmla="*/ 136088438 w 110"/>
              <a:gd name="T83" fmla="*/ 257055938 h 110"/>
              <a:gd name="T84" fmla="*/ 141128750 w 110"/>
              <a:gd name="T85" fmla="*/ 272176875 h 110"/>
              <a:gd name="T86" fmla="*/ 115927188 w 110"/>
              <a:gd name="T87" fmla="*/ 262096250 h 110"/>
              <a:gd name="T88" fmla="*/ 105846563 w 110"/>
              <a:gd name="T89" fmla="*/ 262096250 h 110"/>
              <a:gd name="T90" fmla="*/ 90725625 w 110"/>
              <a:gd name="T91" fmla="*/ 252015625 h 110"/>
              <a:gd name="T92" fmla="*/ 75604688 w 110"/>
              <a:gd name="T93" fmla="*/ 252015625 h 110"/>
              <a:gd name="T94" fmla="*/ 70564375 w 110"/>
              <a:gd name="T95" fmla="*/ 221773750 h 110"/>
              <a:gd name="T96" fmla="*/ 60483750 w 110"/>
              <a:gd name="T97" fmla="*/ 196572188 h 110"/>
              <a:gd name="T98" fmla="*/ 80645000 w 110"/>
              <a:gd name="T99" fmla="*/ 181451250 h 110"/>
              <a:gd name="T100" fmla="*/ 110886875 w 110"/>
              <a:gd name="T101" fmla="*/ 191531875 h 110"/>
              <a:gd name="T102" fmla="*/ 136088438 w 110"/>
              <a:gd name="T103" fmla="*/ 191531875 h 110"/>
              <a:gd name="T104" fmla="*/ 115927188 w 110"/>
              <a:gd name="T105" fmla="*/ 176410938 h 110"/>
              <a:gd name="T106" fmla="*/ 85685313 w 110"/>
              <a:gd name="T107" fmla="*/ 176410938 h 110"/>
              <a:gd name="T108" fmla="*/ 60483750 w 110"/>
              <a:gd name="T109" fmla="*/ 171370625 h 110"/>
              <a:gd name="T110" fmla="*/ 45362813 w 110"/>
              <a:gd name="T111" fmla="*/ 161290000 h 110"/>
              <a:gd name="T112" fmla="*/ 35282188 w 110"/>
              <a:gd name="T113" fmla="*/ 146169063 h 110"/>
              <a:gd name="T114" fmla="*/ 45362813 w 110"/>
              <a:gd name="T115" fmla="*/ 146169063 h 110"/>
              <a:gd name="T116" fmla="*/ 25201563 w 110"/>
              <a:gd name="T117" fmla="*/ 136088438 h 110"/>
              <a:gd name="T118" fmla="*/ 5040313 w 110"/>
              <a:gd name="T119" fmla="*/ 110886875 h 11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110">
                <a:moveTo>
                  <a:pt x="0" y="44"/>
                </a:moveTo>
                <a:lnTo>
                  <a:pt x="2" y="44"/>
                </a:lnTo>
                <a:lnTo>
                  <a:pt x="4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2" y="30"/>
                </a:lnTo>
                <a:lnTo>
                  <a:pt x="12" y="28"/>
                </a:lnTo>
                <a:lnTo>
                  <a:pt x="14" y="26"/>
                </a:lnTo>
                <a:lnTo>
                  <a:pt x="16" y="26"/>
                </a:lnTo>
                <a:lnTo>
                  <a:pt x="16" y="24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2"/>
                </a:lnTo>
                <a:lnTo>
                  <a:pt x="38" y="12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6" y="8"/>
                </a:lnTo>
                <a:lnTo>
                  <a:pt x="48" y="8"/>
                </a:lnTo>
                <a:lnTo>
                  <a:pt x="50" y="10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2" y="6"/>
                </a:lnTo>
                <a:lnTo>
                  <a:pt x="64" y="6"/>
                </a:lnTo>
                <a:lnTo>
                  <a:pt x="66" y="6"/>
                </a:lnTo>
                <a:lnTo>
                  <a:pt x="68" y="4"/>
                </a:lnTo>
                <a:lnTo>
                  <a:pt x="70" y="4"/>
                </a:lnTo>
                <a:lnTo>
                  <a:pt x="72" y="4"/>
                </a:lnTo>
                <a:lnTo>
                  <a:pt x="74" y="4"/>
                </a:lnTo>
                <a:lnTo>
                  <a:pt x="76" y="6"/>
                </a:lnTo>
                <a:lnTo>
                  <a:pt x="78" y="8"/>
                </a:lnTo>
                <a:lnTo>
                  <a:pt x="80" y="8"/>
                </a:lnTo>
                <a:lnTo>
                  <a:pt x="82" y="8"/>
                </a:lnTo>
                <a:lnTo>
                  <a:pt x="84" y="8"/>
                </a:lnTo>
                <a:lnTo>
                  <a:pt x="86" y="10"/>
                </a:lnTo>
                <a:lnTo>
                  <a:pt x="88" y="10"/>
                </a:lnTo>
                <a:lnTo>
                  <a:pt x="90" y="10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8" y="10"/>
                </a:lnTo>
                <a:lnTo>
                  <a:pt x="100" y="8"/>
                </a:lnTo>
                <a:lnTo>
                  <a:pt x="102" y="8"/>
                </a:lnTo>
                <a:lnTo>
                  <a:pt x="102" y="6"/>
                </a:lnTo>
                <a:lnTo>
                  <a:pt x="102" y="4"/>
                </a:lnTo>
                <a:lnTo>
                  <a:pt x="100" y="2"/>
                </a:lnTo>
                <a:lnTo>
                  <a:pt x="102" y="0"/>
                </a:lnTo>
                <a:lnTo>
                  <a:pt x="104" y="2"/>
                </a:lnTo>
                <a:lnTo>
                  <a:pt x="106" y="2"/>
                </a:lnTo>
                <a:lnTo>
                  <a:pt x="108" y="2"/>
                </a:lnTo>
                <a:lnTo>
                  <a:pt x="108" y="4"/>
                </a:lnTo>
                <a:lnTo>
                  <a:pt x="110" y="6"/>
                </a:lnTo>
                <a:lnTo>
                  <a:pt x="110" y="8"/>
                </a:lnTo>
                <a:lnTo>
                  <a:pt x="108" y="8"/>
                </a:lnTo>
                <a:lnTo>
                  <a:pt x="106" y="10"/>
                </a:lnTo>
                <a:lnTo>
                  <a:pt x="104" y="12"/>
                </a:lnTo>
                <a:lnTo>
                  <a:pt x="106" y="14"/>
                </a:lnTo>
                <a:lnTo>
                  <a:pt x="106" y="16"/>
                </a:lnTo>
                <a:lnTo>
                  <a:pt x="106" y="18"/>
                </a:lnTo>
                <a:lnTo>
                  <a:pt x="104" y="18"/>
                </a:lnTo>
                <a:lnTo>
                  <a:pt x="102" y="20"/>
                </a:lnTo>
                <a:lnTo>
                  <a:pt x="100" y="22"/>
                </a:lnTo>
                <a:lnTo>
                  <a:pt x="102" y="20"/>
                </a:lnTo>
                <a:lnTo>
                  <a:pt x="100" y="20"/>
                </a:lnTo>
                <a:lnTo>
                  <a:pt x="98" y="20"/>
                </a:lnTo>
                <a:lnTo>
                  <a:pt x="96" y="20"/>
                </a:lnTo>
                <a:lnTo>
                  <a:pt x="94" y="18"/>
                </a:lnTo>
                <a:lnTo>
                  <a:pt x="92" y="18"/>
                </a:lnTo>
                <a:lnTo>
                  <a:pt x="90" y="18"/>
                </a:lnTo>
                <a:lnTo>
                  <a:pt x="88" y="18"/>
                </a:lnTo>
                <a:lnTo>
                  <a:pt x="86" y="18"/>
                </a:lnTo>
                <a:lnTo>
                  <a:pt x="86" y="16"/>
                </a:lnTo>
                <a:lnTo>
                  <a:pt x="84" y="16"/>
                </a:lnTo>
                <a:lnTo>
                  <a:pt x="82" y="18"/>
                </a:lnTo>
                <a:lnTo>
                  <a:pt x="80" y="18"/>
                </a:ln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4" y="16"/>
                </a:lnTo>
                <a:lnTo>
                  <a:pt x="72" y="18"/>
                </a:lnTo>
                <a:lnTo>
                  <a:pt x="72" y="20"/>
                </a:lnTo>
                <a:lnTo>
                  <a:pt x="70" y="20"/>
                </a:lnTo>
                <a:lnTo>
                  <a:pt x="68" y="22"/>
                </a:lnTo>
                <a:lnTo>
                  <a:pt x="66" y="22"/>
                </a:lnTo>
                <a:lnTo>
                  <a:pt x="64" y="20"/>
                </a:lnTo>
                <a:lnTo>
                  <a:pt x="62" y="22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8" y="28"/>
                </a:lnTo>
                <a:lnTo>
                  <a:pt x="70" y="30"/>
                </a:lnTo>
                <a:lnTo>
                  <a:pt x="74" y="34"/>
                </a:lnTo>
                <a:lnTo>
                  <a:pt x="72" y="34"/>
                </a:lnTo>
                <a:lnTo>
                  <a:pt x="70" y="30"/>
                </a:lnTo>
                <a:lnTo>
                  <a:pt x="68" y="30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4" y="32"/>
                </a:lnTo>
                <a:lnTo>
                  <a:pt x="64" y="34"/>
                </a:lnTo>
                <a:lnTo>
                  <a:pt x="66" y="34"/>
                </a:lnTo>
                <a:lnTo>
                  <a:pt x="66" y="36"/>
                </a:lnTo>
                <a:lnTo>
                  <a:pt x="68" y="36"/>
                </a:lnTo>
                <a:lnTo>
                  <a:pt x="66" y="36"/>
                </a:lnTo>
                <a:lnTo>
                  <a:pt x="64" y="34"/>
                </a:lnTo>
                <a:lnTo>
                  <a:pt x="62" y="34"/>
                </a:lnTo>
                <a:lnTo>
                  <a:pt x="60" y="32"/>
                </a:lnTo>
                <a:lnTo>
                  <a:pt x="58" y="30"/>
                </a:lnTo>
                <a:lnTo>
                  <a:pt x="56" y="32"/>
                </a:lnTo>
                <a:lnTo>
                  <a:pt x="58" y="34"/>
                </a:lnTo>
                <a:lnTo>
                  <a:pt x="60" y="36"/>
                </a:lnTo>
                <a:lnTo>
                  <a:pt x="62" y="38"/>
                </a:lnTo>
                <a:lnTo>
                  <a:pt x="60" y="38"/>
                </a:lnTo>
                <a:lnTo>
                  <a:pt x="58" y="38"/>
                </a:lnTo>
                <a:lnTo>
                  <a:pt x="56" y="38"/>
                </a:lnTo>
                <a:lnTo>
                  <a:pt x="56" y="36"/>
                </a:lnTo>
                <a:lnTo>
                  <a:pt x="56" y="34"/>
                </a:lnTo>
                <a:lnTo>
                  <a:pt x="54" y="32"/>
                </a:lnTo>
                <a:lnTo>
                  <a:pt x="50" y="30"/>
                </a:lnTo>
                <a:lnTo>
                  <a:pt x="48" y="28"/>
                </a:lnTo>
                <a:lnTo>
                  <a:pt x="48" y="26"/>
                </a:lnTo>
                <a:lnTo>
                  <a:pt x="50" y="26"/>
                </a:lnTo>
                <a:lnTo>
                  <a:pt x="50" y="24"/>
                </a:lnTo>
                <a:lnTo>
                  <a:pt x="48" y="24"/>
                </a:lnTo>
                <a:lnTo>
                  <a:pt x="46" y="26"/>
                </a:lnTo>
                <a:lnTo>
                  <a:pt x="44" y="26"/>
                </a:lnTo>
                <a:lnTo>
                  <a:pt x="44" y="28"/>
                </a:lnTo>
                <a:lnTo>
                  <a:pt x="44" y="30"/>
                </a:lnTo>
                <a:lnTo>
                  <a:pt x="44" y="32"/>
                </a:lnTo>
                <a:lnTo>
                  <a:pt x="42" y="34"/>
                </a:lnTo>
                <a:lnTo>
                  <a:pt x="44" y="36"/>
                </a:lnTo>
                <a:lnTo>
                  <a:pt x="44" y="38"/>
                </a:lnTo>
                <a:lnTo>
                  <a:pt x="46" y="38"/>
                </a:lnTo>
                <a:lnTo>
                  <a:pt x="46" y="40"/>
                </a:lnTo>
                <a:lnTo>
                  <a:pt x="48" y="40"/>
                </a:lnTo>
                <a:lnTo>
                  <a:pt x="50" y="44"/>
                </a:lnTo>
                <a:lnTo>
                  <a:pt x="52" y="46"/>
                </a:lnTo>
                <a:lnTo>
                  <a:pt x="54" y="48"/>
                </a:lnTo>
                <a:lnTo>
                  <a:pt x="54" y="50"/>
                </a:lnTo>
                <a:lnTo>
                  <a:pt x="56" y="52"/>
                </a:lnTo>
                <a:lnTo>
                  <a:pt x="56" y="54"/>
                </a:lnTo>
                <a:lnTo>
                  <a:pt x="54" y="56"/>
                </a:lnTo>
                <a:lnTo>
                  <a:pt x="52" y="56"/>
                </a:lnTo>
                <a:lnTo>
                  <a:pt x="54" y="54"/>
                </a:lnTo>
                <a:lnTo>
                  <a:pt x="54" y="52"/>
                </a:lnTo>
                <a:lnTo>
                  <a:pt x="52" y="50"/>
                </a:lnTo>
                <a:lnTo>
                  <a:pt x="50" y="50"/>
                </a:lnTo>
                <a:lnTo>
                  <a:pt x="48" y="52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52" y="56"/>
                </a:lnTo>
                <a:lnTo>
                  <a:pt x="52" y="58"/>
                </a:lnTo>
                <a:lnTo>
                  <a:pt x="50" y="58"/>
                </a:lnTo>
                <a:lnTo>
                  <a:pt x="48" y="60"/>
                </a:lnTo>
                <a:lnTo>
                  <a:pt x="46" y="60"/>
                </a:lnTo>
                <a:lnTo>
                  <a:pt x="44" y="60"/>
                </a:lnTo>
                <a:lnTo>
                  <a:pt x="46" y="60"/>
                </a:lnTo>
                <a:lnTo>
                  <a:pt x="48" y="62"/>
                </a:lnTo>
                <a:lnTo>
                  <a:pt x="50" y="62"/>
                </a:lnTo>
                <a:lnTo>
                  <a:pt x="52" y="62"/>
                </a:lnTo>
                <a:lnTo>
                  <a:pt x="54" y="64"/>
                </a:lnTo>
                <a:lnTo>
                  <a:pt x="56" y="64"/>
                </a:lnTo>
                <a:lnTo>
                  <a:pt x="56" y="66"/>
                </a:lnTo>
                <a:lnTo>
                  <a:pt x="58" y="68"/>
                </a:lnTo>
                <a:lnTo>
                  <a:pt x="60" y="68"/>
                </a:lnTo>
                <a:lnTo>
                  <a:pt x="62" y="68"/>
                </a:lnTo>
                <a:lnTo>
                  <a:pt x="64" y="70"/>
                </a:lnTo>
                <a:lnTo>
                  <a:pt x="68" y="72"/>
                </a:lnTo>
                <a:lnTo>
                  <a:pt x="70" y="74"/>
                </a:lnTo>
                <a:lnTo>
                  <a:pt x="70" y="76"/>
                </a:lnTo>
                <a:lnTo>
                  <a:pt x="70" y="78"/>
                </a:lnTo>
                <a:lnTo>
                  <a:pt x="70" y="80"/>
                </a:lnTo>
                <a:lnTo>
                  <a:pt x="70" y="82"/>
                </a:lnTo>
                <a:lnTo>
                  <a:pt x="72" y="84"/>
                </a:lnTo>
                <a:lnTo>
                  <a:pt x="70" y="84"/>
                </a:lnTo>
                <a:lnTo>
                  <a:pt x="70" y="86"/>
                </a:lnTo>
                <a:lnTo>
                  <a:pt x="68" y="84"/>
                </a:lnTo>
                <a:lnTo>
                  <a:pt x="68" y="82"/>
                </a:lnTo>
                <a:lnTo>
                  <a:pt x="66" y="82"/>
                </a:lnTo>
                <a:lnTo>
                  <a:pt x="64" y="80"/>
                </a:lnTo>
                <a:lnTo>
                  <a:pt x="62" y="78"/>
                </a:lnTo>
                <a:lnTo>
                  <a:pt x="60" y="78"/>
                </a:lnTo>
                <a:lnTo>
                  <a:pt x="58" y="78"/>
                </a:lnTo>
                <a:lnTo>
                  <a:pt x="56" y="78"/>
                </a:lnTo>
                <a:lnTo>
                  <a:pt x="54" y="80"/>
                </a:lnTo>
                <a:lnTo>
                  <a:pt x="52" y="80"/>
                </a:lnTo>
                <a:lnTo>
                  <a:pt x="54" y="82"/>
                </a:lnTo>
                <a:lnTo>
                  <a:pt x="56" y="84"/>
                </a:lnTo>
                <a:lnTo>
                  <a:pt x="56" y="86"/>
                </a:lnTo>
                <a:lnTo>
                  <a:pt x="58" y="88"/>
                </a:lnTo>
                <a:lnTo>
                  <a:pt x="58" y="86"/>
                </a:lnTo>
                <a:lnTo>
                  <a:pt x="60" y="88"/>
                </a:lnTo>
                <a:lnTo>
                  <a:pt x="62" y="88"/>
                </a:lnTo>
                <a:lnTo>
                  <a:pt x="62" y="90"/>
                </a:lnTo>
                <a:lnTo>
                  <a:pt x="60" y="90"/>
                </a:lnTo>
                <a:lnTo>
                  <a:pt x="58" y="90"/>
                </a:lnTo>
                <a:lnTo>
                  <a:pt x="56" y="92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8"/>
                </a:lnTo>
                <a:lnTo>
                  <a:pt x="48" y="90"/>
                </a:lnTo>
                <a:lnTo>
                  <a:pt x="50" y="92"/>
                </a:lnTo>
                <a:lnTo>
                  <a:pt x="50" y="94"/>
                </a:lnTo>
                <a:lnTo>
                  <a:pt x="52" y="94"/>
                </a:lnTo>
                <a:lnTo>
                  <a:pt x="52" y="96"/>
                </a:lnTo>
                <a:lnTo>
                  <a:pt x="54" y="98"/>
                </a:lnTo>
                <a:lnTo>
                  <a:pt x="54" y="100"/>
                </a:lnTo>
                <a:lnTo>
                  <a:pt x="54" y="102"/>
                </a:lnTo>
                <a:lnTo>
                  <a:pt x="56" y="102"/>
                </a:lnTo>
                <a:lnTo>
                  <a:pt x="54" y="104"/>
                </a:lnTo>
                <a:lnTo>
                  <a:pt x="54" y="106"/>
                </a:lnTo>
                <a:lnTo>
                  <a:pt x="56" y="108"/>
                </a:lnTo>
                <a:lnTo>
                  <a:pt x="58" y="110"/>
                </a:lnTo>
                <a:lnTo>
                  <a:pt x="56" y="110"/>
                </a:lnTo>
                <a:lnTo>
                  <a:pt x="56" y="108"/>
                </a:lnTo>
                <a:lnTo>
                  <a:pt x="54" y="108"/>
                </a:lnTo>
                <a:lnTo>
                  <a:pt x="52" y="106"/>
                </a:lnTo>
                <a:lnTo>
                  <a:pt x="50" y="104"/>
                </a:lnTo>
                <a:lnTo>
                  <a:pt x="50" y="102"/>
                </a:lnTo>
                <a:lnTo>
                  <a:pt x="48" y="102"/>
                </a:lnTo>
                <a:lnTo>
                  <a:pt x="46" y="102"/>
                </a:lnTo>
                <a:lnTo>
                  <a:pt x="46" y="104"/>
                </a:lnTo>
                <a:lnTo>
                  <a:pt x="46" y="106"/>
                </a:lnTo>
                <a:lnTo>
                  <a:pt x="46" y="108"/>
                </a:lnTo>
                <a:lnTo>
                  <a:pt x="46" y="110"/>
                </a:lnTo>
                <a:lnTo>
                  <a:pt x="44" y="110"/>
                </a:lnTo>
                <a:lnTo>
                  <a:pt x="44" y="108"/>
                </a:lnTo>
                <a:lnTo>
                  <a:pt x="44" y="106"/>
                </a:lnTo>
                <a:lnTo>
                  <a:pt x="42" y="104"/>
                </a:lnTo>
                <a:lnTo>
                  <a:pt x="42" y="102"/>
                </a:lnTo>
                <a:lnTo>
                  <a:pt x="40" y="100"/>
                </a:lnTo>
                <a:lnTo>
                  <a:pt x="38" y="100"/>
                </a:lnTo>
                <a:lnTo>
                  <a:pt x="38" y="98"/>
                </a:lnTo>
                <a:lnTo>
                  <a:pt x="36" y="98"/>
                </a:lnTo>
                <a:lnTo>
                  <a:pt x="36" y="100"/>
                </a:lnTo>
                <a:lnTo>
                  <a:pt x="36" y="102"/>
                </a:lnTo>
                <a:lnTo>
                  <a:pt x="36" y="104"/>
                </a:lnTo>
                <a:lnTo>
                  <a:pt x="34" y="104"/>
                </a:lnTo>
                <a:lnTo>
                  <a:pt x="32" y="102"/>
                </a:lnTo>
                <a:lnTo>
                  <a:pt x="32" y="100"/>
                </a:lnTo>
                <a:lnTo>
                  <a:pt x="30" y="100"/>
                </a:lnTo>
                <a:lnTo>
                  <a:pt x="30" y="98"/>
                </a:lnTo>
                <a:lnTo>
                  <a:pt x="28" y="96"/>
                </a:lnTo>
                <a:lnTo>
                  <a:pt x="30" y="94"/>
                </a:lnTo>
                <a:lnTo>
                  <a:pt x="30" y="92"/>
                </a:lnTo>
                <a:lnTo>
                  <a:pt x="30" y="90"/>
                </a:lnTo>
                <a:lnTo>
                  <a:pt x="30" y="88"/>
                </a:lnTo>
                <a:lnTo>
                  <a:pt x="28" y="88"/>
                </a:lnTo>
                <a:lnTo>
                  <a:pt x="26" y="86"/>
                </a:lnTo>
                <a:lnTo>
                  <a:pt x="24" y="84"/>
                </a:lnTo>
                <a:lnTo>
                  <a:pt x="22" y="82"/>
                </a:lnTo>
                <a:lnTo>
                  <a:pt x="20" y="80"/>
                </a:lnTo>
                <a:lnTo>
                  <a:pt x="22" y="78"/>
                </a:lnTo>
                <a:lnTo>
                  <a:pt x="24" y="78"/>
                </a:lnTo>
                <a:lnTo>
                  <a:pt x="24" y="76"/>
                </a:lnTo>
                <a:lnTo>
                  <a:pt x="26" y="74"/>
                </a:lnTo>
                <a:lnTo>
                  <a:pt x="28" y="74"/>
                </a:lnTo>
                <a:lnTo>
                  <a:pt x="30" y="74"/>
                </a:lnTo>
                <a:lnTo>
                  <a:pt x="30" y="72"/>
                </a:lnTo>
                <a:lnTo>
                  <a:pt x="32" y="72"/>
                </a:lnTo>
                <a:lnTo>
                  <a:pt x="34" y="72"/>
                </a:lnTo>
                <a:lnTo>
                  <a:pt x="36" y="72"/>
                </a:lnTo>
                <a:lnTo>
                  <a:pt x="38" y="72"/>
                </a:lnTo>
                <a:lnTo>
                  <a:pt x="40" y="74"/>
                </a:lnTo>
                <a:lnTo>
                  <a:pt x="42" y="74"/>
                </a:lnTo>
                <a:lnTo>
                  <a:pt x="44" y="76"/>
                </a:lnTo>
                <a:lnTo>
                  <a:pt x="48" y="76"/>
                </a:lnTo>
                <a:lnTo>
                  <a:pt x="50" y="78"/>
                </a:lnTo>
                <a:lnTo>
                  <a:pt x="50" y="80"/>
                </a:lnTo>
                <a:lnTo>
                  <a:pt x="52" y="78"/>
                </a:lnTo>
                <a:lnTo>
                  <a:pt x="52" y="76"/>
                </a:lnTo>
                <a:lnTo>
                  <a:pt x="54" y="76"/>
                </a:lnTo>
                <a:lnTo>
                  <a:pt x="56" y="76"/>
                </a:lnTo>
                <a:lnTo>
                  <a:pt x="56" y="74"/>
                </a:lnTo>
                <a:lnTo>
                  <a:pt x="54" y="74"/>
                </a:lnTo>
                <a:lnTo>
                  <a:pt x="50" y="74"/>
                </a:lnTo>
                <a:lnTo>
                  <a:pt x="48" y="72"/>
                </a:lnTo>
                <a:lnTo>
                  <a:pt x="46" y="70"/>
                </a:lnTo>
                <a:lnTo>
                  <a:pt x="46" y="72"/>
                </a:lnTo>
                <a:lnTo>
                  <a:pt x="44" y="70"/>
                </a:lnTo>
                <a:lnTo>
                  <a:pt x="42" y="68"/>
                </a:lnTo>
                <a:lnTo>
                  <a:pt x="42" y="70"/>
                </a:lnTo>
                <a:lnTo>
                  <a:pt x="38" y="72"/>
                </a:lnTo>
                <a:lnTo>
                  <a:pt x="36" y="70"/>
                </a:lnTo>
                <a:lnTo>
                  <a:pt x="34" y="70"/>
                </a:lnTo>
                <a:lnTo>
                  <a:pt x="30" y="70"/>
                </a:lnTo>
                <a:lnTo>
                  <a:pt x="28" y="72"/>
                </a:lnTo>
                <a:lnTo>
                  <a:pt x="26" y="72"/>
                </a:lnTo>
                <a:lnTo>
                  <a:pt x="24" y="70"/>
                </a:lnTo>
                <a:lnTo>
                  <a:pt x="24" y="68"/>
                </a:lnTo>
                <a:lnTo>
                  <a:pt x="22" y="70"/>
                </a:lnTo>
                <a:lnTo>
                  <a:pt x="20" y="72"/>
                </a:lnTo>
                <a:lnTo>
                  <a:pt x="20" y="70"/>
                </a:lnTo>
                <a:lnTo>
                  <a:pt x="20" y="68"/>
                </a:lnTo>
                <a:lnTo>
                  <a:pt x="18" y="66"/>
                </a:lnTo>
                <a:lnTo>
                  <a:pt x="18" y="64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18" y="60"/>
                </a:lnTo>
                <a:lnTo>
                  <a:pt x="20" y="60"/>
                </a:lnTo>
                <a:lnTo>
                  <a:pt x="20" y="58"/>
                </a:lnTo>
                <a:lnTo>
                  <a:pt x="20" y="56"/>
                </a:lnTo>
                <a:lnTo>
                  <a:pt x="18" y="58"/>
                </a:lnTo>
                <a:lnTo>
                  <a:pt x="16" y="56"/>
                </a:lnTo>
                <a:lnTo>
                  <a:pt x="14" y="54"/>
                </a:lnTo>
                <a:lnTo>
                  <a:pt x="14" y="56"/>
                </a:lnTo>
                <a:lnTo>
                  <a:pt x="14" y="58"/>
                </a:lnTo>
                <a:lnTo>
                  <a:pt x="12" y="56"/>
                </a:lnTo>
                <a:lnTo>
                  <a:pt x="10" y="54"/>
                </a:lnTo>
                <a:lnTo>
                  <a:pt x="8" y="52"/>
                </a:lnTo>
                <a:lnTo>
                  <a:pt x="6" y="52"/>
                </a:lnTo>
                <a:lnTo>
                  <a:pt x="6" y="50"/>
                </a:ln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8" name="Freeform 2475">
            <a:extLst>
              <a:ext uri="{FF2B5EF4-FFF2-40B4-BE49-F238E27FC236}">
                <a16:creationId xmlns:a16="http://schemas.microsoft.com/office/drawing/2014/main" id="{27AAA0A6-6BC6-4DAC-90F9-DB7F79C2DD82}"/>
              </a:ext>
            </a:extLst>
          </p:cNvPr>
          <p:cNvSpPr>
            <a:spLocks/>
          </p:cNvSpPr>
          <p:nvPr/>
        </p:nvSpPr>
        <p:spPr bwMode="auto">
          <a:xfrm>
            <a:off x="4768853" y="2562226"/>
            <a:ext cx="174625" cy="174625"/>
          </a:xfrm>
          <a:custGeom>
            <a:avLst/>
            <a:gdLst>
              <a:gd name="T0" fmla="*/ 15120938 w 110"/>
              <a:gd name="T1" fmla="*/ 95765938 h 110"/>
              <a:gd name="T2" fmla="*/ 25201563 w 110"/>
              <a:gd name="T3" fmla="*/ 85685313 h 110"/>
              <a:gd name="T4" fmla="*/ 40322500 w 110"/>
              <a:gd name="T5" fmla="*/ 65524063 h 110"/>
              <a:gd name="T6" fmla="*/ 40322500 w 110"/>
              <a:gd name="T7" fmla="*/ 50403125 h 110"/>
              <a:gd name="T8" fmla="*/ 60483750 w 110"/>
              <a:gd name="T9" fmla="*/ 45362813 h 110"/>
              <a:gd name="T10" fmla="*/ 80645000 w 110"/>
              <a:gd name="T11" fmla="*/ 35282188 h 110"/>
              <a:gd name="T12" fmla="*/ 105846563 w 110"/>
              <a:gd name="T13" fmla="*/ 35282188 h 110"/>
              <a:gd name="T14" fmla="*/ 120967500 w 110"/>
              <a:gd name="T15" fmla="*/ 20161250 h 110"/>
              <a:gd name="T16" fmla="*/ 141128750 w 110"/>
              <a:gd name="T17" fmla="*/ 20161250 h 110"/>
              <a:gd name="T18" fmla="*/ 171370625 w 110"/>
              <a:gd name="T19" fmla="*/ 10080625 h 110"/>
              <a:gd name="T20" fmla="*/ 201612500 w 110"/>
              <a:gd name="T21" fmla="*/ 20161250 h 110"/>
              <a:gd name="T22" fmla="*/ 226814063 w 110"/>
              <a:gd name="T23" fmla="*/ 25201563 h 110"/>
              <a:gd name="T24" fmla="*/ 252015625 w 110"/>
              <a:gd name="T25" fmla="*/ 20161250 h 110"/>
              <a:gd name="T26" fmla="*/ 262096250 w 110"/>
              <a:gd name="T27" fmla="*/ 5040313 h 110"/>
              <a:gd name="T28" fmla="*/ 277217188 w 110"/>
              <a:gd name="T29" fmla="*/ 15120938 h 110"/>
              <a:gd name="T30" fmla="*/ 267136563 w 110"/>
              <a:gd name="T31" fmla="*/ 40322500 h 110"/>
              <a:gd name="T32" fmla="*/ 246975313 w 110"/>
              <a:gd name="T33" fmla="*/ 50403125 h 110"/>
              <a:gd name="T34" fmla="*/ 216733438 w 110"/>
              <a:gd name="T35" fmla="*/ 40322500 h 110"/>
              <a:gd name="T36" fmla="*/ 191531875 w 110"/>
              <a:gd name="T37" fmla="*/ 45362813 h 110"/>
              <a:gd name="T38" fmla="*/ 161290000 w 110"/>
              <a:gd name="T39" fmla="*/ 50403125 h 110"/>
              <a:gd name="T40" fmla="*/ 161290000 w 110"/>
              <a:gd name="T41" fmla="*/ 65524063 h 110"/>
              <a:gd name="T42" fmla="*/ 176410938 w 110"/>
              <a:gd name="T43" fmla="*/ 75604688 h 110"/>
              <a:gd name="T44" fmla="*/ 161290000 w 110"/>
              <a:gd name="T45" fmla="*/ 85685313 h 110"/>
              <a:gd name="T46" fmla="*/ 156249688 w 110"/>
              <a:gd name="T47" fmla="*/ 85685313 h 110"/>
              <a:gd name="T48" fmla="*/ 151209375 w 110"/>
              <a:gd name="T49" fmla="*/ 90725625 h 110"/>
              <a:gd name="T50" fmla="*/ 141128750 w 110"/>
              <a:gd name="T51" fmla="*/ 85685313 h 110"/>
              <a:gd name="T52" fmla="*/ 120967500 w 110"/>
              <a:gd name="T53" fmla="*/ 60483750 h 110"/>
              <a:gd name="T54" fmla="*/ 110886875 w 110"/>
              <a:gd name="T55" fmla="*/ 75604688 h 110"/>
              <a:gd name="T56" fmla="*/ 115927188 w 110"/>
              <a:gd name="T57" fmla="*/ 100806250 h 110"/>
              <a:gd name="T58" fmla="*/ 141128750 w 110"/>
              <a:gd name="T59" fmla="*/ 131048125 h 110"/>
              <a:gd name="T60" fmla="*/ 131048125 w 110"/>
              <a:gd name="T61" fmla="*/ 126007813 h 110"/>
              <a:gd name="T62" fmla="*/ 131048125 w 110"/>
              <a:gd name="T63" fmla="*/ 141128750 h 110"/>
              <a:gd name="T64" fmla="*/ 120967500 w 110"/>
              <a:gd name="T65" fmla="*/ 156249688 h 110"/>
              <a:gd name="T66" fmla="*/ 146169063 w 110"/>
              <a:gd name="T67" fmla="*/ 171370625 h 110"/>
              <a:gd name="T68" fmla="*/ 171370625 w 110"/>
              <a:gd name="T69" fmla="*/ 181451250 h 110"/>
              <a:gd name="T70" fmla="*/ 181451250 w 110"/>
              <a:gd name="T71" fmla="*/ 211693125 h 110"/>
              <a:gd name="T72" fmla="*/ 156249688 w 110"/>
              <a:gd name="T73" fmla="*/ 196572188 h 110"/>
              <a:gd name="T74" fmla="*/ 136088438 w 110"/>
              <a:gd name="T75" fmla="*/ 206652813 h 110"/>
              <a:gd name="T76" fmla="*/ 146169063 w 110"/>
              <a:gd name="T77" fmla="*/ 216733438 h 110"/>
              <a:gd name="T78" fmla="*/ 141128750 w 110"/>
              <a:gd name="T79" fmla="*/ 231854375 h 110"/>
              <a:gd name="T80" fmla="*/ 120967500 w 110"/>
              <a:gd name="T81" fmla="*/ 226814063 h 110"/>
              <a:gd name="T82" fmla="*/ 136088438 w 110"/>
              <a:gd name="T83" fmla="*/ 257055938 h 110"/>
              <a:gd name="T84" fmla="*/ 141128750 w 110"/>
              <a:gd name="T85" fmla="*/ 272176875 h 110"/>
              <a:gd name="T86" fmla="*/ 115927188 w 110"/>
              <a:gd name="T87" fmla="*/ 262096250 h 110"/>
              <a:gd name="T88" fmla="*/ 105846563 w 110"/>
              <a:gd name="T89" fmla="*/ 262096250 h 110"/>
              <a:gd name="T90" fmla="*/ 90725625 w 110"/>
              <a:gd name="T91" fmla="*/ 252015625 h 110"/>
              <a:gd name="T92" fmla="*/ 75604688 w 110"/>
              <a:gd name="T93" fmla="*/ 252015625 h 110"/>
              <a:gd name="T94" fmla="*/ 70564375 w 110"/>
              <a:gd name="T95" fmla="*/ 221773750 h 110"/>
              <a:gd name="T96" fmla="*/ 60483750 w 110"/>
              <a:gd name="T97" fmla="*/ 196572188 h 110"/>
              <a:gd name="T98" fmla="*/ 80645000 w 110"/>
              <a:gd name="T99" fmla="*/ 181451250 h 110"/>
              <a:gd name="T100" fmla="*/ 110886875 w 110"/>
              <a:gd name="T101" fmla="*/ 191531875 h 110"/>
              <a:gd name="T102" fmla="*/ 136088438 w 110"/>
              <a:gd name="T103" fmla="*/ 191531875 h 110"/>
              <a:gd name="T104" fmla="*/ 115927188 w 110"/>
              <a:gd name="T105" fmla="*/ 176410938 h 110"/>
              <a:gd name="T106" fmla="*/ 85685313 w 110"/>
              <a:gd name="T107" fmla="*/ 176410938 h 110"/>
              <a:gd name="T108" fmla="*/ 60483750 w 110"/>
              <a:gd name="T109" fmla="*/ 171370625 h 110"/>
              <a:gd name="T110" fmla="*/ 45362813 w 110"/>
              <a:gd name="T111" fmla="*/ 161290000 h 110"/>
              <a:gd name="T112" fmla="*/ 35282188 w 110"/>
              <a:gd name="T113" fmla="*/ 146169063 h 110"/>
              <a:gd name="T114" fmla="*/ 45362813 w 110"/>
              <a:gd name="T115" fmla="*/ 146169063 h 110"/>
              <a:gd name="T116" fmla="*/ 25201563 w 110"/>
              <a:gd name="T117" fmla="*/ 136088438 h 110"/>
              <a:gd name="T118" fmla="*/ 5040313 w 110"/>
              <a:gd name="T119" fmla="*/ 110886875 h 11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110">
                <a:moveTo>
                  <a:pt x="0" y="44"/>
                </a:moveTo>
                <a:lnTo>
                  <a:pt x="2" y="44"/>
                </a:lnTo>
                <a:lnTo>
                  <a:pt x="4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2" y="30"/>
                </a:lnTo>
                <a:lnTo>
                  <a:pt x="12" y="28"/>
                </a:lnTo>
                <a:lnTo>
                  <a:pt x="14" y="26"/>
                </a:lnTo>
                <a:lnTo>
                  <a:pt x="16" y="26"/>
                </a:lnTo>
                <a:lnTo>
                  <a:pt x="16" y="24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2"/>
                </a:lnTo>
                <a:lnTo>
                  <a:pt x="38" y="12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6" y="8"/>
                </a:lnTo>
                <a:lnTo>
                  <a:pt x="48" y="8"/>
                </a:lnTo>
                <a:lnTo>
                  <a:pt x="50" y="10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2" y="6"/>
                </a:lnTo>
                <a:lnTo>
                  <a:pt x="64" y="6"/>
                </a:lnTo>
                <a:lnTo>
                  <a:pt x="66" y="6"/>
                </a:lnTo>
                <a:lnTo>
                  <a:pt x="68" y="4"/>
                </a:lnTo>
                <a:lnTo>
                  <a:pt x="70" y="4"/>
                </a:lnTo>
                <a:lnTo>
                  <a:pt x="72" y="4"/>
                </a:lnTo>
                <a:lnTo>
                  <a:pt x="74" y="4"/>
                </a:lnTo>
                <a:lnTo>
                  <a:pt x="76" y="6"/>
                </a:lnTo>
                <a:lnTo>
                  <a:pt x="78" y="8"/>
                </a:lnTo>
                <a:lnTo>
                  <a:pt x="80" y="8"/>
                </a:lnTo>
                <a:lnTo>
                  <a:pt x="82" y="8"/>
                </a:lnTo>
                <a:lnTo>
                  <a:pt x="84" y="8"/>
                </a:lnTo>
                <a:lnTo>
                  <a:pt x="86" y="10"/>
                </a:lnTo>
                <a:lnTo>
                  <a:pt x="88" y="10"/>
                </a:lnTo>
                <a:lnTo>
                  <a:pt x="90" y="10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8" y="10"/>
                </a:lnTo>
                <a:lnTo>
                  <a:pt x="100" y="8"/>
                </a:lnTo>
                <a:lnTo>
                  <a:pt x="102" y="8"/>
                </a:lnTo>
                <a:lnTo>
                  <a:pt x="102" y="6"/>
                </a:lnTo>
                <a:lnTo>
                  <a:pt x="102" y="4"/>
                </a:lnTo>
                <a:lnTo>
                  <a:pt x="100" y="2"/>
                </a:lnTo>
                <a:lnTo>
                  <a:pt x="102" y="0"/>
                </a:lnTo>
                <a:lnTo>
                  <a:pt x="104" y="2"/>
                </a:lnTo>
                <a:lnTo>
                  <a:pt x="106" y="2"/>
                </a:lnTo>
                <a:lnTo>
                  <a:pt x="108" y="2"/>
                </a:lnTo>
                <a:lnTo>
                  <a:pt x="108" y="4"/>
                </a:lnTo>
                <a:lnTo>
                  <a:pt x="110" y="6"/>
                </a:lnTo>
                <a:lnTo>
                  <a:pt x="110" y="8"/>
                </a:lnTo>
                <a:lnTo>
                  <a:pt x="108" y="8"/>
                </a:lnTo>
                <a:lnTo>
                  <a:pt x="106" y="10"/>
                </a:lnTo>
                <a:lnTo>
                  <a:pt x="104" y="12"/>
                </a:lnTo>
                <a:lnTo>
                  <a:pt x="106" y="14"/>
                </a:lnTo>
                <a:lnTo>
                  <a:pt x="106" y="16"/>
                </a:lnTo>
                <a:lnTo>
                  <a:pt x="106" y="18"/>
                </a:lnTo>
                <a:lnTo>
                  <a:pt x="104" y="18"/>
                </a:lnTo>
                <a:lnTo>
                  <a:pt x="102" y="20"/>
                </a:lnTo>
                <a:lnTo>
                  <a:pt x="100" y="22"/>
                </a:lnTo>
                <a:lnTo>
                  <a:pt x="102" y="20"/>
                </a:lnTo>
                <a:lnTo>
                  <a:pt x="100" y="20"/>
                </a:lnTo>
                <a:lnTo>
                  <a:pt x="98" y="20"/>
                </a:lnTo>
                <a:lnTo>
                  <a:pt x="96" y="20"/>
                </a:lnTo>
                <a:lnTo>
                  <a:pt x="94" y="18"/>
                </a:lnTo>
                <a:lnTo>
                  <a:pt x="92" y="18"/>
                </a:lnTo>
                <a:lnTo>
                  <a:pt x="90" y="18"/>
                </a:lnTo>
                <a:lnTo>
                  <a:pt x="88" y="18"/>
                </a:lnTo>
                <a:lnTo>
                  <a:pt x="86" y="18"/>
                </a:lnTo>
                <a:lnTo>
                  <a:pt x="86" y="16"/>
                </a:lnTo>
                <a:lnTo>
                  <a:pt x="84" y="16"/>
                </a:lnTo>
                <a:lnTo>
                  <a:pt x="82" y="18"/>
                </a:lnTo>
                <a:lnTo>
                  <a:pt x="80" y="18"/>
                </a:ln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4" y="16"/>
                </a:lnTo>
                <a:lnTo>
                  <a:pt x="72" y="18"/>
                </a:lnTo>
                <a:lnTo>
                  <a:pt x="72" y="20"/>
                </a:lnTo>
                <a:lnTo>
                  <a:pt x="70" y="20"/>
                </a:lnTo>
                <a:lnTo>
                  <a:pt x="68" y="22"/>
                </a:lnTo>
                <a:lnTo>
                  <a:pt x="66" y="22"/>
                </a:lnTo>
                <a:lnTo>
                  <a:pt x="64" y="20"/>
                </a:lnTo>
                <a:lnTo>
                  <a:pt x="62" y="22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8" y="28"/>
                </a:lnTo>
                <a:lnTo>
                  <a:pt x="70" y="30"/>
                </a:lnTo>
                <a:lnTo>
                  <a:pt x="74" y="34"/>
                </a:lnTo>
                <a:lnTo>
                  <a:pt x="72" y="34"/>
                </a:lnTo>
                <a:lnTo>
                  <a:pt x="70" y="30"/>
                </a:lnTo>
                <a:lnTo>
                  <a:pt x="68" y="30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4" y="32"/>
                </a:lnTo>
                <a:lnTo>
                  <a:pt x="64" y="34"/>
                </a:lnTo>
                <a:lnTo>
                  <a:pt x="66" y="34"/>
                </a:lnTo>
                <a:lnTo>
                  <a:pt x="66" y="36"/>
                </a:lnTo>
                <a:lnTo>
                  <a:pt x="68" y="36"/>
                </a:lnTo>
                <a:lnTo>
                  <a:pt x="66" y="36"/>
                </a:lnTo>
                <a:lnTo>
                  <a:pt x="64" y="34"/>
                </a:lnTo>
                <a:lnTo>
                  <a:pt x="62" y="34"/>
                </a:lnTo>
                <a:lnTo>
                  <a:pt x="60" y="32"/>
                </a:lnTo>
                <a:lnTo>
                  <a:pt x="58" y="30"/>
                </a:lnTo>
                <a:lnTo>
                  <a:pt x="56" y="32"/>
                </a:lnTo>
                <a:lnTo>
                  <a:pt x="58" y="34"/>
                </a:lnTo>
                <a:lnTo>
                  <a:pt x="60" y="36"/>
                </a:lnTo>
                <a:lnTo>
                  <a:pt x="62" y="38"/>
                </a:lnTo>
                <a:lnTo>
                  <a:pt x="60" y="38"/>
                </a:lnTo>
                <a:lnTo>
                  <a:pt x="58" y="38"/>
                </a:lnTo>
                <a:lnTo>
                  <a:pt x="56" y="38"/>
                </a:lnTo>
                <a:lnTo>
                  <a:pt x="56" y="36"/>
                </a:lnTo>
                <a:lnTo>
                  <a:pt x="56" y="34"/>
                </a:lnTo>
                <a:lnTo>
                  <a:pt x="54" y="32"/>
                </a:lnTo>
                <a:lnTo>
                  <a:pt x="50" y="30"/>
                </a:lnTo>
                <a:lnTo>
                  <a:pt x="48" y="28"/>
                </a:lnTo>
                <a:lnTo>
                  <a:pt x="48" y="26"/>
                </a:lnTo>
                <a:lnTo>
                  <a:pt x="50" y="26"/>
                </a:lnTo>
                <a:lnTo>
                  <a:pt x="50" y="24"/>
                </a:lnTo>
                <a:lnTo>
                  <a:pt x="48" y="24"/>
                </a:lnTo>
                <a:lnTo>
                  <a:pt x="46" y="26"/>
                </a:lnTo>
                <a:lnTo>
                  <a:pt x="44" y="26"/>
                </a:lnTo>
                <a:lnTo>
                  <a:pt x="44" y="28"/>
                </a:lnTo>
                <a:lnTo>
                  <a:pt x="44" y="30"/>
                </a:lnTo>
                <a:lnTo>
                  <a:pt x="44" y="32"/>
                </a:lnTo>
                <a:lnTo>
                  <a:pt x="42" y="34"/>
                </a:lnTo>
                <a:lnTo>
                  <a:pt x="44" y="36"/>
                </a:lnTo>
                <a:lnTo>
                  <a:pt x="44" y="38"/>
                </a:lnTo>
                <a:lnTo>
                  <a:pt x="46" y="38"/>
                </a:lnTo>
                <a:lnTo>
                  <a:pt x="46" y="40"/>
                </a:lnTo>
                <a:lnTo>
                  <a:pt x="48" y="40"/>
                </a:lnTo>
                <a:lnTo>
                  <a:pt x="50" y="44"/>
                </a:lnTo>
                <a:lnTo>
                  <a:pt x="52" y="46"/>
                </a:lnTo>
                <a:lnTo>
                  <a:pt x="54" y="48"/>
                </a:lnTo>
                <a:lnTo>
                  <a:pt x="54" y="50"/>
                </a:lnTo>
                <a:lnTo>
                  <a:pt x="56" y="52"/>
                </a:lnTo>
                <a:lnTo>
                  <a:pt x="56" y="54"/>
                </a:lnTo>
                <a:lnTo>
                  <a:pt x="54" y="56"/>
                </a:lnTo>
                <a:lnTo>
                  <a:pt x="52" y="56"/>
                </a:lnTo>
                <a:lnTo>
                  <a:pt x="54" y="54"/>
                </a:lnTo>
                <a:lnTo>
                  <a:pt x="54" y="52"/>
                </a:lnTo>
                <a:lnTo>
                  <a:pt x="52" y="50"/>
                </a:lnTo>
                <a:lnTo>
                  <a:pt x="50" y="50"/>
                </a:lnTo>
                <a:lnTo>
                  <a:pt x="48" y="52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52" y="56"/>
                </a:lnTo>
                <a:lnTo>
                  <a:pt x="52" y="58"/>
                </a:lnTo>
                <a:lnTo>
                  <a:pt x="50" y="58"/>
                </a:lnTo>
                <a:lnTo>
                  <a:pt x="48" y="60"/>
                </a:lnTo>
                <a:lnTo>
                  <a:pt x="46" y="60"/>
                </a:lnTo>
                <a:lnTo>
                  <a:pt x="44" y="60"/>
                </a:lnTo>
                <a:lnTo>
                  <a:pt x="46" y="60"/>
                </a:lnTo>
                <a:lnTo>
                  <a:pt x="48" y="62"/>
                </a:lnTo>
                <a:lnTo>
                  <a:pt x="50" y="62"/>
                </a:lnTo>
                <a:lnTo>
                  <a:pt x="52" y="62"/>
                </a:lnTo>
                <a:lnTo>
                  <a:pt x="54" y="64"/>
                </a:lnTo>
                <a:lnTo>
                  <a:pt x="56" y="64"/>
                </a:lnTo>
                <a:lnTo>
                  <a:pt x="56" y="66"/>
                </a:lnTo>
                <a:lnTo>
                  <a:pt x="58" y="68"/>
                </a:lnTo>
                <a:lnTo>
                  <a:pt x="60" y="68"/>
                </a:lnTo>
                <a:lnTo>
                  <a:pt x="62" y="68"/>
                </a:lnTo>
                <a:lnTo>
                  <a:pt x="64" y="70"/>
                </a:lnTo>
                <a:lnTo>
                  <a:pt x="68" y="72"/>
                </a:lnTo>
                <a:lnTo>
                  <a:pt x="70" y="74"/>
                </a:lnTo>
                <a:lnTo>
                  <a:pt x="70" y="76"/>
                </a:lnTo>
                <a:lnTo>
                  <a:pt x="70" y="78"/>
                </a:lnTo>
                <a:lnTo>
                  <a:pt x="70" y="80"/>
                </a:lnTo>
                <a:lnTo>
                  <a:pt x="70" y="82"/>
                </a:lnTo>
                <a:lnTo>
                  <a:pt x="72" y="84"/>
                </a:lnTo>
                <a:lnTo>
                  <a:pt x="70" y="84"/>
                </a:lnTo>
                <a:lnTo>
                  <a:pt x="70" y="86"/>
                </a:lnTo>
                <a:lnTo>
                  <a:pt x="68" y="84"/>
                </a:lnTo>
                <a:lnTo>
                  <a:pt x="68" y="82"/>
                </a:lnTo>
                <a:lnTo>
                  <a:pt x="66" y="82"/>
                </a:lnTo>
                <a:lnTo>
                  <a:pt x="64" y="80"/>
                </a:lnTo>
                <a:lnTo>
                  <a:pt x="62" y="78"/>
                </a:lnTo>
                <a:lnTo>
                  <a:pt x="60" y="78"/>
                </a:lnTo>
                <a:lnTo>
                  <a:pt x="58" y="78"/>
                </a:lnTo>
                <a:lnTo>
                  <a:pt x="56" y="78"/>
                </a:lnTo>
                <a:lnTo>
                  <a:pt x="54" y="80"/>
                </a:lnTo>
                <a:lnTo>
                  <a:pt x="52" y="80"/>
                </a:lnTo>
                <a:lnTo>
                  <a:pt x="54" y="82"/>
                </a:lnTo>
                <a:lnTo>
                  <a:pt x="56" y="84"/>
                </a:lnTo>
                <a:lnTo>
                  <a:pt x="56" y="86"/>
                </a:lnTo>
                <a:lnTo>
                  <a:pt x="58" y="88"/>
                </a:lnTo>
                <a:lnTo>
                  <a:pt x="58" y="86"/>
                </a:lnTo>
                <a:lnTo>
                  <a:pt x="60" y="88"/>
                </a:lnTo>
                <a:lnTo>
                  <a:pt x="62" y="88"/>
                </a:lnTo>
                <a:lnTo>
                  <a:pt x="62" y="90"/>
                </a:lnTo>
                <a:lnTo>
                  <a:pt x="60" y="90"/>
                </a:lnTo>
                <a:lnTo>
                  <a:pt x="58" y="90"/>
                </a:lnTo>
                <a:lnTo>
                  <a:pt x="56" y="92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8"/>
                </a:lnTo>
                <a:lnTo>
                  <a:pt x="48" y="90"/>
                </a:lnTo>
                <a:lnTo>
                  <a:pt x="50" y="92"/>
                </a:lnTo>
                <a:lnTo>
                  <a:pt x="50" y="94"/>
                </a:lnTo>
                <a:lnTo>
                  <a:pt x="52" y="94"/>
                </a:lnTo>
                <a:lnTo>
                  <a:pt x="52" y="96"/>
                </a:lnTo>
                <a:lnTo>
                  <a:pt x="54" y="98"/>
                </a:lnTo>
                <a:lnTo>
                  <a:pt x="54" y="100"/>
                </a:lnTo>
                <a:lnTo>
                  <a:pt x="54" y="102"/>
                </a:lnTo>
                <a:lnTo>
                  <a:pt x="56" y="102"/>
                </a:lnTo>
                <a:lnTo>
                  <a:pt x="54" y="104"/>
                </a:lnTo>
                <a:lnTo>
                  <a:pt x="54" y="106"/>
                </a:lnTo>
                <a:lnTo>
                  <a:pt x="56" y="108"/>
                </a:lnTo>
                <a:lnTo>
                  <a:pt x="58" y="110"/>
                </a:lnTo>
                <a:lnTo>
                  <a:pt x="56" y="110"/>
                </a:lnTo>
                <a:lnTo>
                  <a:pt x="56" y="108"/>
                </a:lnTo>
                <a:lnTo>
                  <a:pt x="54" y="108"/>
                </a:lnTo>
                <a:lnTo>
                  <a:pt x="52" y="106"/>
                </a:lnTo>
                <a:lnTo>
                  <a:pt x="50" y="104"/>
                </a:lnTo>
                <a:lnTo>
                  <a:pt x="50" y="102"/>
                </a:lnTo>
                <a:lnTo>
                  <a:pt x="48" y="102"/>
                </a:lnTo>
                <a:lnTo>
                  <a:pt x="46" y="102"/>
                </a:lnTo>
                <a:lnTo>
                  <a:pt x="46" y="104"/>
                </a:lnTo>
                <a:lnTo>
                  <a:pt x="46" y="106"/>
                </a:lnTo>
                <a:lnTo>
                  <a:pt x="46" y="108"/>
                </a:lnTo>
                <a:lnTo>
                  <a:pt x="46" y="110"/>
                </a:lnTo>
                <a:lnTo>
                  <a:pt x="44" y="110"/>
                </a:lnTo>
                <a:lnTo>
                  <a:pt x="44" y="108"/>
                </a:lnTo>
                <a:lnTo>
                  <a:pt x="44" y="106"/>
                </a:lnTo>
                <a:lnTo>
                  <a:pt x="42" y="104"/>
                </a:lnTo>
                <a:lnTo>
                  <a:pt x="42" y="102"/>
                </a:lnTo>
                <a:lnTo>
                  <a:pt x="40" y="100"/>
                </a:lnTo>
                <a:lnTo>
                  <a:pt x="38" y="100"/>
                </a:lnTo>
                <a:lnTo>
                  <a:pt x="38" y="98"/>
                </a:lnTo>
                <a:lnTo>
                  <a:pt x="36" y="98"/>
                </a:lnTo>
                <a:lnTo>
                  <a:pt x="36" y="100"/>
                </a:lnTo>
                <a:lnTo>
                  <a:pt x="36" y="102"/>
                </a:lnTo>
                <a:lnTo>
                  <a:pt x="36" y="104"/>
                </a:lnTo>
                <a:lnTo>
                  <a:pt x="34" y="104"/>
                </a:lnTo>
                <a:lnTo>
                  <a:pt x="32" y="102"/>
                </a:lnTo>
                <a:lnTo>
                  <a:pt x="32" y="100"/>
                </a:lnTo>
                <a:lnTo>
                  <a:pt x="30" y="100"/>
                </a:lnTo>
                <a:lnTo>
                  <a:pt x="30" y="98"/>
                </a:lnTo>
                <a:lnTo>
                  <a:pt x="28" y="96"/>
                </a:lnTo>
                <a:lnTo>
                  <a:pt x="30" y="94"/>
                </a:lnTo>
                <a:lnTo>
                  <a:pt x="30" y="92"/>
                </a:lnTo>
                <a:lnTo>
                  <a:pt x="30" y="90"/>
                </a:lnTo>
                <a:lnTo>
                  <a:pt x="30" y="88"/>
                </a:lnTo>
                <a:lnTo>
                  <a:pt x="28" y="88"/>
                </a:lnTo>
                <a:lnTo>
                  <a:pt x="26" y="86"/>
                </a:lnTo>
                <a:lnTo>
                  <a:pt x="24" y="84"/>
                </a:lnTo>
                <a:lnTo>
                  <a:pt x="22" y="82"/>
                </a:lnTo>
                <a:lnTo>
                  <a:pt x="20" y="80"/>
                </a:lnTo>
                <a:lnTo>
                  <a:pt x="22" y="78"/>
                </a:lnTo>
                <a:lnTo>
                  <a:pt x="24" y="78"/>
                </a:lnTo>
                <a:lnTo>
                  <a:pt x="24" y="76"/>
                </a:lnTo>
                <a:lnTo>
                  <a:pt x="26" y="74"/>
                </a:lnTo>
                <a:lnTo>
                  <a:pt x="28" y="74"/>
                </a:lnTo>
                <a:lnTo>
                  <a:pt x="30" y="74"/>
                </a:lnTo>
                <a:lnTo>
                  <a:pt x="30" y="72"/>
                </a:lnTo>
                <a:lnTo>
                  <a:pt x="32" y="72"/>
                </a:lnTo>
                <a:lnTo>
                  <a:pt x="34" y="72"/>
                </a:lnTo>
                <a:lnTo>
                  <a:pt x="36" y="72"/>
                </a:lnTo>
                <a:lnTo>
                  <a:pt x="38" y="72"/>
                </a:lnTo>
                <a:lnTo>
                  <a:pt x="40" y="74"/>
                </a:lnTo>
                <a:lnTo>
                  <a:pt x="42" y="74"/>
                </a:lnTo>
                <a:lnTo>
                  <a:pt x="44" y="76"/>
                </a:lnTo>
                <a:lnTo>
                  <a:pt x="48" y="76"/>
                </a:lnTo>
                <a:lnTo>
                  <a:pt x="50" y="78"/>
                </a:lnTo>
                <a:lnTo>
                  <a:pt x="50" y="80"/>
                </a:lnTo>
                <a:lnTo>
                  <a:pt x="52" y="78"/>
                </a:lnTo>
                <a:lnTo>
                  <a:pt x="52" y="76"/>
                </a:lnTo>
                <a:lnTo>
                  <a:pt x="54" y="76"/>
                </a:lnTo>
                <a:lnTo>
                  <a:pt x="56" y="76"/>
                </a:lnTo>
                <a:lnTo>
                  <a:pt x="56" y="74"/>
                </a:lnTo>
                <a:lnTo>
                  <a:pt x="54" y="74"/>
                </a:lnTo>
                <a:lnTo>
                  <a:pt x="50" y="74"/>
                </a:lnTo>
                <a:lnTo>
                  <a:pt x="48" y="72"/>
                </a:lnTo>
                <a:lnTo>
                  <a:pt x="46" y="70"/>
                </a:lnTo>
                <a:lnTo>
                  <a:pt x="46" y="72"/>
                </a:lnTo>
                <a:lnTo>
                  <a:pt x="44" y="70"/>
                </a:lnTo>
                <a:lnTo>
                  <a:pt x="42" y="68"/>
                </a:lnTo>
                <a:lnTo>
                  <a:pt x="42" y="70"/>
                </a:lnTo>
                <a:lnTo>
                  <a:pt x="38" y="72"/>
                </a:lnTo>
                <a:lnTo>
                  <a:pt x="36" y="70"/>
                </a:lnTo>
                <a:lnTo>
                  <a:pt x="34" y="70"/>
                </a:lnTo>
                <a:lnTo>
                  <a:pt x="30" y="70"/>
                </a:lnTo>
                <a:lnTo>
                  <a:pt x="28" y="72"/>
                </a:lnTo>
                <a:lnTo>
                  <a:pt x="26" y="72"/>
                </a:lnTo>
                <a:lnTo>
                  <a:pt x="24" y="70"/>
                </a:lnTo>
                <a:lnTo>
                  <a:pt x="24" y="68"/>
                </a:lnTo>
                <a:lnTo>
                  <a:pt x="22" y="70"/>
                </a:lnTo>
                <a:lnTo>
                  <a:pt x="20" y="72"/>
                </a:lnTo>
                <a:lnTo>
                  <a:pt x="20" y="70"/>
                </a:lnTo>
                <a:lnTo>
                  <a:pt x="20" y="68"/>
                </a:lnTo>
                <a:lnTo>
                  <a:pt x="18" y="66"/>
                </a:lnTo>
                <a:lnTo>
                  <a:pt x="18" y="64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18" y="60"/>
                </a:lnTo>
                <a:lnTo>
                  <a:pt x="20" y="60"/>
                </a:lnTo>
                <a:lnTo>
                  <a:pt x="20" y="58"/>
                </a:lnTo>
                <a:lnTo>
                  <a:pt x="20" y="56"/>
                </a:lnTo>
                <a:lnTo>
                  <a:pt x="18" y="58"/>
                </a:lnTo>
                <a:lnTo>
                  <a:pt x="16" y="56"/>
                </a:lnTo>
                <a:lnTo>
                  <a:pt x="14" y="54"/>
                </a:lnTo>
                <a:lnTo>
                  <a:pt x="14" y="56"/>
                </a:lnTo>
                <a:lnTo>
                  <a:pt x="14" y="58"/>
                </a:lnTo>
                <a:lnTo>
                  <a:pt x="12" y="56"/>
                </a:lnTo>
                <a:lnTo>
                  <a:pt x="10" y="54"/>
                </a:lnTo>
                <a:lnTo>
                  <a:pt x="8" y="52"/>
                </a:lnTo>
                <a:lnTo>
                  <a:pt x="6" y="52"/>
                </a:lnTo>
                <a:lnTo>
                  <a:pt x="6" y="50"/>
                </a:ln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9" name="Freeform 2476">
            <a:extLst>
              <a:ext uri="{FF2B5EF4-FFF2-40B4-BE49-F238E27FC236}">
                <a16:creationId xmlns:a16="http://schemas.microsoft.com/office/drawing/2014/main" id="{601E672B-BDE9-4DDB-8CA6-12D3559D8C42}"/>
              </a:ext>
            </a:extLst>
          </p:cNvPr>
          <p:cNvSpPr>
            <a:spLocks/>
          </p:cNvSpPr>
          <p:nvPr/>
        </p:nvSpPr>
        <p:spPr bwMode="auto">
          <a:xfrm>
            <a:off x="4587875" y="2398714"/>
            <a:ext cx="82550" cy="47625"/>
          </a:xfrm>
          <a:custGeom>
            <a:avLst/>
            <a:gdLst>
              <a:gd name="T0" fmla="*/ 10080625 w 52"/>
              <a:gd name="T1" fmla="*/ 35282188 h 30"/>
              <a:gd name="T2" fmla="*/ 0 w 52"/>
              <a:gd name="T3" fmla="*/ 30241875 h 30"/>
              <a:gd name="T4" fmla="*/ 10080625 w 52"/>
              <a:gd name="T5" fmla="*/ 20161250 h 30"/>
              <a:gd name="T6" fmla="*/ 15120938 w 52"/>
              <a:gd name="T7" fmla="*/ 20161250 h 30"/>
              <a:gd name="T8" fmla="*/ 25201563 w 52"/>
              <a:gd name="T9" fmla="*/ 20161250 h 30"/>
              <a:gd name="T10" fmla="*/ 40322500 w 52"/>
              <a:gd name="T11" fmla="*/ 20161250 h 30"/>
              <a:gd name="T12" fmla="*/ 50403125 w 52"/>
              <a:gd name="T13" fmla="*/ 20161250 h 30"/>
              <a:gd name="T14" fmla="*/ 60483750 w 52"/>
              <a:gd name="T15" fmla="*/ 10080625 h 30"/>
              <a:gd name="T16" fmla="*/ 65524063 w 52"/>
              <a:gd name="T17" fmla="*/ 10080625 h 30"/>
              <a:gd name="T18" fmla="*/ 80645000 w 52"/>
              <a:gd name="T19" fmla="*/ 10080625 h 30"/>
              <a:gd name="T20" fmla="*/ 90725625 w 52"/>
              <a:gd name="T21" fmla="*/ 10080625 h 30"/>
              <a:gd name="T22" fmla="*/ 100806250 w 52"/>
              <a:gd name="T23" fmla="*/ 5040313 h 30"/>
              <a:gd name="T24" fmla="*/ 105846563 w 52"/>
              <a:gd name="T25" fmla="*/ 10080625 h 30"/>
              <a:gd name="T26" fmla="*/ 110886875 w 52"/>
              <a:gd name="T27" fmla="*/ 0 h 30"/>
              <a:gd name="T28" fmla="*/ 120967500 w 52"/>
              <a:gd name="T29" fmla="*/ 5040313 h 30"/>
              <a:gd name="T30" fmla="*/ 120967500 w 52"/>
              <a:gd name="T31" fmla="*/ 10080625 h 30"/>
              <a:gd name="T32" fmla="*/ 131048125 w 52"/>
              <a:gd name="T33" fmla="*/ 20161250 h 30"/>
              <a:gd name="T34" fmla="*/ 120967500 w 52"/>
              <a:gd name="T35" fmla="*/ 15120938 h 30"/>
              <a:gd name="T36" fmla="*/ 120967500 w 52"/>
              <a:gd name="T37" fmla="*/ 25201563 h 30"/>
              <a:gd name="T38" fmla="*/ 110886875 w 52"/>
              <a:gd name="T39" fmla="*/ 25201563 h 30"/>
              <a:gd name="T40" fmla="*/ 100806250 w 52"/>
              <a:gd name="T41" fmla="*/ 30241875 h 30"/>
              <a:gd name="T42" fmla="*/ 95765938 w 52"/>
              <a:gd name="T43" fmla="*/ 35282188 h 30"/>
              <a:gd name="T44" fmla="*/ 95765938 w 52"/>
              <a:gd name="T45" fmla="*/ 40322500 h 30"/>
              <a:gd name="T46" fmla="*/ 95765938 w 52"/>
              <a:gd name="T47" fmla="*/ 50403125 h 30"/>
              <a:gd name="T48" fmla="*/ 95765938 w 52"/>
              <a:gd name="T49" fmla="*/ 50403125 h 30"/>
              <a:gd name="T50" fmla="*/ 85685313 w 52"/>
              <a:gd name="T51" fmla="*/ 55443438 h 30"/>
              <a:gd name="T52" fmla="*/ 75604688 w 52"/>
              <a:gd name="T53" fmla="*/ 60483750 h 30"/>
              <a:gd name="T54" fmla="*/ 80645000 w 52"/>
              <a:gd name="T55" fmla="*/ 60483750 h 30"/>
              <a:gd name="T56" fmla="*/ 80645000 w 52"/>
              <a:gd name="T57" fmla="*/ 65524063 h 30"/>
              <a:gd name="T58" fmla="*/ 80645000 w 52"/>
              <a:gd name="T59" fmla="*/ 70564375 h 30"/>
              <a:gd name="T60" fmla="*/ 70564375 w 52"/>
              <a:gd name="T61" fmla="*/ 70564375 h 30"/>
              <a:gd name="T62" fmla="*/ 65524063 w 52"/>
              <a:gd name="T63" fmla="*/ 70564375 h 30"/>
              <a:gd name="T64" fmla="*/ 55443438 w 52"/>
              <a:gd name="T65" fmla="*/ 70564375 h 30"/>
              <a:gd name="T66" fmla="*/ 50403125 w 52"/>
              <a:gd name="T67" fmla="*/ 60483750 h 30"/>
              <a:gd name="T68" fmla="*/ 45362813 w 52"/>
              <a:gd name="T69" fmla="*/ 70564375 h 30"/>
              <a:gd name="T70" fmla="*/ 35282188 w 52"/>
              <a:gd name="T71" fmla="*/ 70564375 h 30"/>
              <a:gd name="T72" fmla="*/ 30241875 w 52"/>
              <a:gd name="T73" fmla="*/ 70564375 h 30"/>
              <a:gd name="T74" fmla="*/ 25201563 w 52"/>
              <a:gd name="T75" fmla="*/ 70564375 h 30"/>
              <a:gd name="T76" fmla="*/ 15120938 w 52"/>
              <a:gd name="T77" fmla="*/ 70564375 h 30"/>
              <a:gd name="T78" fmla="*/ 10080625 w 52"/>
              <a:gd name="T79" fmla="*/ 70564375 h 30"/>
              <a:gd name="T80" fmla="*/ 15120938 w 52"/>
              <a:gd name="T81" fmla="*/ 65524063 h 30"/>
              <a:gd name="T82" fmla="*/ 20161250 w 52"/>
              <a:gd name="T83" fmla="*/ 65524063 h 30"/>
              <a:gd name="T84" fmla="*/ 20161250 w 52"/>
              <a:gd name="T85" fmla="*/ 60483750 h 30"/>
              <a:gd name="T86" fmla="*/ 10080625 w 52"/>
              <a:gd name="T87" fmla="*/ 55443438 h 30"/>
              <a:gd name="T88" fmla="*/ 10080625 w 52"/>
              <a:gd name="T89" fmla="*/ 45362813 h 30"/>
              <a:gd name="T90" fmla="*/ 5040313 w 52"/>
              <a:gd name="T91" fmla="*/ 40322500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2" h="30">
                <a:moveTo>
                  <a:pt x="2" y="16"/>
                </a:moveTo>
                <a:lnTo>
                  <a:pt x="2" y="16"/>
                </a:lnTo>
                <a:lnTo>
                  <a:pt x="4" y="14"/>
                </a:lnTo>
                <a:lnTo>
                  <a:pt x="2" y="12"/>
                </a:lnTo>
                <a:lnTo>
                  <a:pt x="0" y="12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6" y="8"/>
                </a:lnTo>
                <a:lnTo>
                  <a:pt x="8" y="6"/>
                </a:lnTo>
                <a:lnTo>
                  <a:pt x="10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10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4" y="4"/>
                </a:lnTo>
                <a:lnTo>
                  <a:pt x="26" y="4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2" y="2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48" y="4"/>
                </a:lnTo>
                <a:lnTo>
                  <a:pt x="50" y="6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48" y="10"/>
                </a:lnTo>
                <a:lnTo>
                  <a:pt x="46" y="10"/>
                </a:lnTo>
                <a:lnTo>
                  <a:pt x="44" y="10"/>
                </a:lnTo>
                <a:lnTo>
                  <a:pt x="44" y="12"/>
                </a:lnTo>
                <a:lnTo>
                  <a:pt x="42" y="12"/>
                </a:lnTo>
                <a:lnTo>
                  <a:pt x="40" y="12"/>
                </a:lnTo>
                <a:lnTo>
                  <a:pt x="38" y="14"/>
                </a:lnTo>
                <a:lnTo>
                  <a:pt x="36" y="14"/>
                </a:lnTo>
                <a:lnTo>
                  <a:pt x="38" y="16"/>
                </a:lnTo>
                <a:lnTo>
                  <a:pt x="38" y="18"/>
                </a:lnTo>
                <a:lnTo>
                  <a:pt x="38" y="20"/>
                </a:lnTo>
                <a:lnTo>
                  <a:pt x="36" y="22"/>
                </a:lnTo>
                <a:lnTo>
                  <a:pt x="34" y="22"/>
                </a:lnTo>
                <a:lnTo>
                  <a:pt x="32" y="22"/>
                </a:lnTo>
                <a:lnTo>
                  <a:pt x="30" y="24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6"/>
                </a:lnTo>
                <a:lnTo>
                  <a:pt x="20" y="24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6" y="28"/>
                </a:lnTo>
                <a:lnTo>
                  <a:pt x="4" y="28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0" name="Freeform 2477">
            <a:extLst>
              <a:ext uri="{FF2B5EF4-FFF2-40B4-BE49-F238E27FC236}">
                <a16:creationId xmlns:a16="http://schemas.microsoft.com/office/drawing/2014/main" id="{537AB2A0-0FDD-418A-9B6A-1F02E3F099B0}"/>
              </a:ext>
            </a:extLst>
          </p:cNvPr>
          <p:cNvSpPr>
            <a:spLocks/>
          </p:cNvSpPr>
          <p:nvPr/>
        </p:nvSpPr>
        <p:spPr bwMode="auto">
          <a:xfrm>
            <a:off x="4587875" y="2398714"/>
            <a:ext cx="82550" cy="47625"/>
          </a:xfrm>
          <a:custGeom>
            <a:avLst/>
            <a:gdLst>
              <a:gd name="T0" fmla="*/ 10080625 w 52"/>
              <a:gd name="T1" fmla="*/ 35282188 h 30"/>
              <a:gd name="T2" fmla="*/ 0 w 52"/>
              <a:gd name="T3" fmla="*/ 30241875 h 30"/>
              <a:gd name="T4" fmla="*/ 10080625 w 52"/>
              <a:gd name="T5" fmla="*/ 20161250 h 30"/>
              <a:gd name="T6" fmla="*/ 15120938 w 52"/>
              <a:gd name="T7" fmla="*/ 20161250 h 30"/>
              <a:gd name="T8" fmla="*/ 25201563 w 52"/>
              <a:gd name="T9" fmla="*/ 20161250 h 30"/>
              <a:gd name="T10" fmla="*/ 40322500 w 52"/>
              <a:gd name="T11" fmla="*/ 20161250 h 30"/>
              <a:gd name="T12" fmla="*/ 50403125 w 52"/>
              <a:gd name="T13" fmla="*/ 20161250 h 30"/>
              <a:gd name="T14" fmla="*/ 60483750 w 52"/>
              <a:gd name="T15" fmla="*/ 10080625 h 30"/>
              <a:gd name="T16" fmla="*/ 65524063 w 52"/>
              <a:gd name="T17" fmla="*/ 10080625 h 30"/>
              <a:gd name="T18" fmla="*/ 80645000 w 52"/>
              <a:gd name="T19" fmla="*/ 10080625 h 30"/>
              <a:gd name="T20" fmla="*/ 90725625 w 52"/>
              <a:gd name="T21" fmla="*/ 10080625 h 30"/>
              <a:gd name="T22" fmla="*/ 100806250 w 52"/>
              <a:gd name="T23" fmla="*/ 5040313 h 30"/>
              <a:gd name="T24" fmla="*/ 105846563 w 52"/>
              <a:gd name="T25" fmla="*/ 10080625 h 30"/>
              <a:gd name="T26" fmla="*/ 110886875 w 52"/>
              <a:gd name="T27" fmla="*/ 0 h 30"/>
              <a:gd name="T28" fmla="*/ 120967500 w 52"/>
              <a:gd name="T29" fmla="*/ 5040313 h 30"/>
              <a:gd name="T30" fmla="*/ 120967500 w 52"/>
              <a:gd name="T31" fmla="*/ 10080625 h 30"/>
              <a:gd name="T32" fmla="*/ 131048125 w 52"/>
              <a:gd name="T33" fmla="*/ 20161250 h 30"/>
              <a:gd name="T34" fmla="*/ 120967500 w 52"/>
              <a:gd name="T35" fmla="*/ 15120938 h 30"/>
              <a:gd name="T36" fmla="*/ 120967500 w 52"/>
              <a:gd name="T37" fmla="*/ 25201563 h 30"/>
              <a:gd name="T38" fmla="*/ 110886875 w 52"/>
              <a:gd name="T39" fmla="*/ 25201563 h 30"/>
              <a:gd name="T40" fmla="*/ 100806250 w 52"/>
              <a:gd name="T41" fmla="*/ 30241875 h 30"/>
              <a:gd name="T42" fmla="*/ 95765938 w 52"/>
              <a:gd name="T43" fmla="*/ 35282188 h 30"/>
              <a:gd name="T44" fmla="*/ 95765938 w 52"/>
              <a:gd name="T45" fmla="*/ 40322500 h 30"/>
              <a:gd name="T46" fmla="*/ 95765938 w 52"/>
              <a:gd name="T47" fmla="*/ 50403125 h 30"/>
              <a:gd name="T48" fmla="*/ 95765938 w 52"/>
              <a:gd name="T49" fmla="*/ 50403125 h 30"/>
              <a:gd name="T50" fmla="*/ 85685313 w 52"/>
              <a:gd name="T51" fmla="*/ 55443438 h 30"/>
              <a:gd name="T52" fmla="*/ 75604688 w 52"/>
              <a:gd name="T53" fmla="*/ 60483750 h 30"/>
              <a:gd name="T54" fmla="*/ 80645000 w 52"/>
              <a:gd name="T55" fmla="*/ 60483750 h 30"/>
              <a:gd name="T56" fmla="*/ 80645000 w 52"/>
              <a:gd name="T57" fmla="*/ 65524063 h 30"/>
              <a:gd name="T58" fmla="*/ 80645000 w 52"/>
              <a:gd name="T59" fmla="*/ 70564375 h 30"/>
              <a:gd name="T60" fmla="*/ 70564375 w 52"/>
              <a:gd name="T61" fmla="*/ 70564375 h 30"/>
              <a:gd name="T62" fmla="*/ 65524063 w 52"/>
              <a:gd name="T63" fmla="*/ 70564375 h 30"/>
              <a:gd name="T64" fmla="*/ 55443438 w 52"/>
              <a:gd name="T65" fmla="*/ 70564375 h 30"/>
              <a:gd name="T66" fmla="*/ 50403125 w 52"/>
              <a:gd name="T67" fmla="*/ 60483750 h 30"/>
              <a:gd name="T68" fmla="*/ 45362813 w 52"/>
              <a:gd name="T69" fmla="*/ 70564375 h 30"/>
              <a:gd name="T70" fmla="*/ 35282188 w 52"/>
              <a:gd name="T71" fmla="*/ 70564375 h 30"/>
              <a:gd name="T72" fmla="*/ 30241875 w 52"/>
              <a:gd name="T73" fmla="*/ 70564375 h 30"/>
              <a:gd name="T74" fmla="*/ 25201563 w 52"/>
              <a:gd name="T75" fmla="*/ 70564375 h 30"/>
              <a:gd name="T76" fmla="*/ 15120938 w 52"/>
              <a:gd name="T77" fmla="*/ 70564375 h 30"/>
              <a:gd name="T78" fmla="*/ 10080625 w 52"/>
              <a:gd name="T79" fmla="*/ 70564375 h 30"/>
              <a:gd name="T80" fmla="*/ 15120938 w 52"/>
              <a:gd name="T81" fmla="*/ 65524063 h 30"/>
              <a:gd name="T82" fmla="*/ 20161250 w 52"/>
              <a:gd name="T83" fmla="*/ 65524063 h 30"/>
              <a:gd name="T84" fmla="*/ 20161250 w 52"/>
              <a:gd name="T85" fmla="*/ 60483750 h 30"/>
              <a:gd name="T86" fmla="*/ 10080625 w 52"/>
              <a:gd name="T87" fmla="*/ 55443438 h 30"/>
              <a:gd name="T88" fmla="*/ 10080625 w 52"/>
              <a:gd name="T89" fmla="*/ 45362813 h 30"/>
              <a:gd name="T90" fmla="*/ 5040313 w 52"/>
              <a:gd name="T91" fmla="*/ 40322500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2" h="30">
                <a:moveTo>
                  <a:pt x="2" y="16"/>
                </a:moveTo>
                <a:lnTo>
                  <a:pt x="2" y="16"/>
                </a:lnTo>
                <a:lnTo>
                  <a:pt x="4" y="14"/>
                </a:lnTo>
                <a:lnTo>
                  <a:pt x="2" y="12"/>
                </a:lnTo>
                <a:lnTo>
                  <a:pt x="0" y="12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6" y="8"/>
                </a:lnTo>
                <a:lnTo>
                  <a:pt x="8" y="6"/>
                </a:lnTo>
                <a:lnTo>
                  <a:pt x="10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10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4" y="4"/>
                </a:lnTo>
                <a:lnTo>
                  <a:pt x="26" y="4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2" y="2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48" y="4"/>
                </a:lnTo>
                <a:lnTo>
                  <a:pt x="50" y="6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48" y="10"/>
                </a:lnTo>
                <a:lnTo>
                  <a:pt x="46" y="10"/>
                </a:lnTo>
                <a:lnTo>
                  <a:pt x="44" y="10"/>
                </a:lnTo>
                <a:lnTo>
                  <a:pt x="44" y="12"/>
                </a:lnTo>
                <a:lnTo>
                  <a:pt x="42" y="12"/>
                </a:lnTo>
                <a:lnTo>
                  <a:pt x="40" y="12"/>
                </a:lnTo>
                <a:lnTo>
                  <a:pt x="38" y="14"/>
                </a:lnTo>
                <a:lnTo>
                  <a:pt x="36" y="14"/>
                </a:lnTo>
                <a:lnTo>
                  <a:pt x="38" y="16"/>
                </a:lnTo>
                <a:lnTo>
                  <a:pt x="38" y="18"/>
                </a:lnTo>
                <a:lnTo>
                  <a:pt x="38" y="20"/>
                </a:lnTo>
                <a:lnTo>
                  <a:pt x="36" y="22"/>
                </a:lnTo>
                <a:lnTo>
                  <a:pt x="34" y="22"/>
                </a:lnTo>
                <a:lnTo>
                  <a:pt x="32" y="22"/>
                </a:lnTo>
                <a:lnTo>
                  <a:pt x="30" y="24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6"/>
                </a:lnTo>
                <a:lnTo>
                  <a:pt x="20" y="24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6" y="28"/>
                </a:lnTo>
                <a:lnTo>
                  <a:pt x="4" y="28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1" name="Freeform 2478">
            <a:extLst>
              <a:ext uri="{FF2B5EF4-FFF2-40B4-BE49-F238E27FC236}">
                <a16:creationId xmlns:a16="http://schemas.microsoft.com/office/drawing/2014/main" id="{FD8E61B3-C924-402B-A946-34A02408984F}"/>
              </a:ext>
            </a:extLst>
          </p:cNvPr>
          <p:cNvSpPr>
            <a:spLocks/>
          </p:cNvSpPr>
          <p:nvPr/>
        </p:nvSpPr>
        <p:spPr bwMode="auto">
          <a:xfrm>
            <a:off x="4870450" y="2762250"/>
            <a:ext cx="76200" cy="25400"/>
          </a:xfrm>
          <a:custGeom>
            <a:avLst/>
            <a:gdLst>
              <a:gd name="T0" fmla="*/ 25201563 w 48"/>
              <a:gd name="T1" fmla="*/ 25201563 h 16"/>
              <a:gd name="T2" fmla="*/ 15120938 w 48"/>
              <a:gd name="T3" fmla="*/ 20161250 h 16"/>
              <a:gd name="T4" fmla="*/ 5040313 w 48"/>
              <a:gd name="T5" fmla="*/ 25201563 h 16"/>
              <a:gd name="T6" fmla="*/ 0 w 48"/>
              <a:gd name="T7" fmla="*/ 15120938 h 16"/>
              <a:gd name="T8" fmla="*/ 0 w 48"/>
              <a:gd name="T9" fmla="*/ 5040313 h 16"/>
              <a:gd name="T10" fmla="*/ 10080625 w 48"/>
              <a:gd name="T11" fmla="*/ 5040313 h 16"/>
              <a:gd name="T12" fmla="*/ 10080625 w 48"/>
              <a:gd name="T13" fmla="*/ 5040313 h 16"/>
              <a:gd name="T14" fmla="*/ 20161250 w 48"/>
              <a:gd name="T15" fmla="*/ 10080625 h 16"/>
              <a:gd name="T16" fmla="*/ 30241875 w 48"/>
              <a:gd name="T17" fmla="*/ 5040313 h 16"/>
              <a:gd name="T18" fmla="*/ 30241875 w 48"/>
              <a:gd name="T19" fmla="*/ 10080625 h 16"/>
              <a:gd name="T20" fmla="*/ 35282188 w 48"/>
              <a:gd name="T21" fmla="*/ 15120938 h 16"/>
              <a:gd name="T22" fmla="*/ 45362813 w 48"/>
              <a:gd name="T23" fmla="*/ 15120938 h 16"/>
              <a:gd name="T24" fmla="*/ 55443438 w 48"/>
              <a:gd name="T25" fmla="*/ 15120938 h 16"/>
              <a:gd name="T26" fmla="*/ 60483750 w 48"/>
              <a:gd name="T27" fmla="*/ 15120938 h 16"/>
              <a:gd name="T28" fmla="*/ 70564375 w 48"/>
              <a:gd name="T29" fmla="*/ 20161250 h 16"/>
              <a:gd name="T30" fmla="*/ 80645000 w 48"/>
              <a:gd name="T31" fmla="*/ 20161250 h 16"/>
              <a:gd name="T32" fmla="*/ 85685313 w 48"/>
              <a:gd name="T33" fmla="*/ 20161250 h 16"/>
              <a:gd name="T34" fmla="*/ 95765938 w 48"/>
              <a:gd name="T35" fmla="*/ 20161250 h 16"/>
              <a:gd name="T36" fmla="*/ 95765938 w 48"/>
              <a:gd name="T37" fmla="*/ 25201563 h 16"/>
              <a:gd name="T38" fmla="*/ 105846563 w 48"/>
              <a:gd name="T39" fmla="*/ 25201563 h 16"/>
              <a:gd name="T40" fmla="*/ 115927188 w 48"/>
              <a:gd name="T41" fmla="*/ 25201563 h 16"/>
              <a:gd name="T42" fmla="*/ 120967500 w 48"/>
              <a:gd name="T43" fmla="*/ 25201563 h 16"/>
              <a:gd name="T44" fmla="*/ 115927188 w 48"/>
              <a:gd name="T45" fmla="*/ 35282188 h 16"/>
              <a:gd name="T46" fmla="*/ 115927188 w 48"/>
              <a:gd name="T47" fmla="*/ 35282188 h 16"/>
              <a:gd name="T48" fmla="*/ 105846563 w 48"/>
              <a:gd name="T49" fmla="*/ 35282188 h 16"/>
              <a:gd name="T50" fmla="*/ 100806250 w 48"/>
              <a:gd name="T51" fmla="*/ 35282188 h 16"/>
              <a:gd name="T52" fmla="*/ 90725625 w 48"/>
              <a:gd name="T53" fmla="*/ 35282188 h 16"/>
              <a:gd name="T54" fmla="*/ 85685313 w 48"/>
              <a:gd name="T55" fmla="*/ 35282188 h 16"/>
              <a:gd name="T56" fmla="*/ 75604688 w 48"/>
              <a:gd name="T57" fmla="*/ 35282188 h 16"/>
              <a:gd name="T58" fmla="*/ 65524063 w 48"/>
              <a:gd name="T59" fmla="*/ 40322500 h 16"/>
              <a:gd name="T60" fmla="*/ 60483750 w 48"/>
              <a:gd name="T61" fmla="*/ 40322500 h 16"/>
              <a:gd name="T62" fmla="*/ 55443438 w 48"/>
              <a:gd name="T63" fmla="*/ 35282188 h 16"/>
              <a:gd name="T64" fmla="*/ 50403125 w 48"/>
              <a:gd name="T65" fmla="*/ 30241875 h 16"/>
              <a:gd name="T66" fmla="*/ 40322500 w 48"/>
              <a:gd name="T67" fmla="*/ 25201563 h 16"/>
              <a:gd name="T68" fmla="*/ 35282188 w 48"/>
              <a:gd name="T69" fmla="*/ 25201563 h 16"/>
              <a:gd name="T70" fmla="*/ 25201563 w 48"/>
              <a:gd name="T71" fmla="*/ 25201563 h 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16">
                <a:moveTo>
                  <a:pt x="10" y="10"/>
                </a:moveTo>
                <a:lnTo>
                  <a:pt x="10" y="10"/>
                </a:lnTo>
                <a:lnTo>
                  <a:pt x="8" y="10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0" y="4"/>
                </a:lnTo>
                <a:lnTo>
                  <a:pt x="12" y="4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8" y="8"/>
                </a:lnTo>
                <a:lnTo>
                  <a:pt x="38" y="10"/>
                </a:lnTo>
                <a:lnTo>
                  <a:pt x="40" y="12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8" y="8"/>
                </a:lnTo>
                <a:lnTo>
                  <a:pt x="48" y="10"/>
                </a:lnTo>
                <a:lnTo>
                  <a:pt x="48" y="12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6"/>
                </a:lnTo>
                <a:lnTo>
                  <a:pt x="26" y="16"/>
                </a:lnTo>
                <a:lnTo>
                  <a:pt x="24" y="16"/>
                </a:lnTo>
                <a:lnTo>
                  <a:pt x="22" y="16"/>
                </a:lnTo>
                <a:lnTo>
                  <a:pt x="22" y="14"/>
                </a:ln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2" name="Freeform 2479">
            <a:extLst>
              <a:ext uri="{FF2B5EF4-FFF2-40B4-BE49-F238E27FC236}">
                <a16:creationId xmlns:a16="http://schemas.microsoft.com/office/drawing/2014/main" id="{9DC87EB7-549C-45D9-971F-B73A01D3C33C}"/>
              </a:ext>
            </a:extLst>
          </p:cNvPr>
          <p:cNvSpPr>
            <a:spLocks/>
          </p:cNvSpPr>
          <p:nvPr/>
        </p:nvSpPr>
        <p:spPr bwMode="auto">
          <a:xfrm>
            <a:off x="4870450" y="2762250"/>
            <a:ext cx="76200" cy="25400"/>
          </a:xfrm>
          <a:custGeom>
            <a:avLst/>
            <a:gdLst>
              <a:gd name="T0" fmla="*/ 25201563 w 48"/>
              <a:gd name="T1" fmla="*/ 25201563 h 16"/>
              <a:gd name="T2" fmla="*/ 15120938 w 48"/>
              <a:gd name="T3" fmla="*/ 20161250 h 16"/>
              <a:gd name="T4" fmla="*/ 5040313 w 48"/>
              <a:gd name="T5" fmla="*/ 25201563 h 16"/>
              <a:gd name="T6" fmla="*/ 0 w 48"/>
              <a:gd name="T7" fmla="*/ 15120938 h 16"/>
              <a:gd name="T8" fmla="*/ 0 w 48"/>
              <a:gd name="T9" fmla="*/ 5040313 h 16"/>
              <a:gd name="T10" fmla="*/ 10080625 w 48"/>
              <a:gd name="T11" fmla="*/ 5040313 h 16"/>
              <a:gd name="T12" fmla="*/ 10080625 w 48"/>
              <a:gd name="T13" fmla="*/ 5040313 h 16"/>
              <a:gd name="T14" fmla="*/ 20161250 w 48"/>
              <a:gd name="T15" fmla="*/ 10080625 h 16"/>
              <a:gd name="T16" fmla="*/ 30241875 w 48"/>
              <a:gd name="T17" fmla="*/ 5040313 h 16"/>
              <a:gd name="T18" fmla="*/ 30241875 w 48"/>
              <a:gd name="T19" fmla="*/ 10080625 h 16"/>
              <a:gd name="T20" fmla="*/ 35282188 w 48"/>
              <a:gd name="T21" fmla="*/ 15120938 h 16"/>
              <a:gd name="T22" fmla="*/ 45362813 w 48"/>
              <a:gd name="T23" fmla="*/ 15120938 h 16"/>
              <a:gd name="T24" fmla="*/ 55443438 w 48"/>
              <a:gd name="T25" fmla="*/ 15120938 h 16"/>
              <a:gd name="T26" fmla="*/ 60483750 w 48"/>
              <a:gd name="T27" fmla="*/ 15120938 h 16"/>
              <a:gd name="T28" fmla="*/ 70564375 w 48"/>
              <a:gd name="T29" fmla="*/ 20161250 h 16"/>
              <a:gd name="T30" fmla="*/ 80645000 w 48"/>
              <a:gd name="T31" fmla="*/ 20161250 h 16"/>
              <a:gd name="T32" fmla="*/ 85685313 w 48"/>
              <a:gd name="T33" fmla="*/ 20161250 h 16"/>
              <a:gd name="T34" fmla="*/ 95765938 w 48"/>
              <a:gd name="T35" fmla="*/ 20161250 h 16"/>
              <a:gd name="T36" fmla="*/ 95765938 w 48"/>
              <a:gd name="T37" fmla="*/ 25201563 h 16"/>
              <a:gd name="T38" fmla="*/ 105846563 w 48"/>
              <a:gd name="T39" fmla="*/ 25201563 h 16"/>
              <a:gd name="T40" fmla="*/ 115927188 w 48"/>
              <a:gd name="T41" fmla="*/ 25201563 h 16"/>
              <a:gd name="T42" fmla="*/ 120967500 w 48"/>
              <a:gd name="T43" fmla="*/ 25201563 h 16"/>
              <a:gd name="T44" fmla="*/ 115927188 w 48"/>
              <a:gd name="T45" fmla="*/ 35282188 h 16"/>
              <a:gd name="T46" fmla="*/ 115927188 w 48"/>
              <a:gd name="T47" fmla="*/ 35282188 h 16"/>
              <a:gd name="T48" fmla="*/ 105846563 w 48"/>
              <a:gd name="T49" fmla="*/ 35282188 h 16"/>
              <a:gd name="T50" fmla="*/ 100806250 w 48"/>
              <a:gd name="T51" fmla="*/ 35282188 h 16"/>
              <a:gd name="T52" fmla="*/ 90725625 w 48"/>
              <a:gd name="T53" fmla="*/ 35282188 h 16"/>
              <a:gd name="T54" fmla="*/ 85685313 w 48"/>
              <a:gd name="T55" fmla="*/ 35282188 h 16"/>
              <a:gd name="T56" fmla="*/ 75604688 w 48"/>
              <a:gd name="T57" fmla="*/ 35282188 h 16"/>
              <a:gd name="T58" fmla="*/ 65524063 w 48"/>
              <a:gd name="T59" fmla="*/ 40322500 h 16"/>
              <a:gd name="T60" fmla="*/ 60483750 w 48"/>
              <a:gd name="T61" fmla="*/ 40322500 h 16"/>
              <a:gd name="T62" fmla="*/ 55443438 w 48"/>
              <a:gd name="T63" fmla="*/ 35282188 h 16"/>
              <a:gd name="T64" fmla="*/ 50403125 w 48"/>
              <a:gd name="T65" fmla="*/ 30241875 h 16"/>
              <a:gd name="T66" fmla="*/ 40322500 w 48"/>
              <a:gd name="T67" fmla="*/ 25201563 h 16"/>
              <a:gd name="T68" fmla="*/ 35282188 w 48"/>
              <a:gd name="T69" fmla="*/ 25201563 h 16"/>
              <a:gd name="T70" fmla="*/ 25201563 w 48"/>
              <a:gd name="T71" fmla="*/ 25201563 h 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16">
                <a:moveTo>
                  <a:pt x="10" y="10"/>
                </a:moveTo>
                <a:lnTo>
                  <a:pt x="10" y="10"/>
                </a:lnTo>
                <a:lnTo>
                  <a:pt x="8" y="10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0" y="4"/>
                </a:lnTo>
                <a:lnTo>
                  <a:pt x="12" y="4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8" y="8"/>
                </a:lnTo>
                <a:lnTo>
                  <a:pt x="38" y="10"/>
                </a:lnTo>
                <a:lnTo>
                  <a:pt x="40" y="12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8" y="8"/>
                </a:lnTo>
                <a:lnTo>
                  <a:pt x="48" y="10"/>
                </a:lnTo>
                <a:lnTo>
                  <a:pt x="48" y="12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6"/>
                </a:lnTo>
                <a:lnTo>
                  <a:pt x="26" y="16"/>
                </a:lnTo>
                <a:lnTo>
                  <a:pt x="24" y="16"/>
                </a:lnTo>
                <a:lnTo>
                  <a:pt x="22" y="16"/>
                </a:lnTo>
                <a:lnTo>
                  <a:pt x="22" y="14"/>
                </a:ln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3" name="Freeform 2480">
            <a:extLst>
              <a:ext uri="{FF2B5EF4-FFF2-40B4-BE49-F238E27FC236}">
                <a16:creationId xmlns:a16="http://schemas.microsoft.com/office/drawing/2014/main" id="{E7E61396-5B21-454D-BAE0-9893E98DEC84}"/>
              </a:ext>
            </a:extLst>
          </p:cNvPr>
          <p:cNvSpPr>
            <a:spLocks/>
          </p:cNvSpPr>
          <p:nvPr/>
        </p:nvSpPr>
        <p:spPr bwMode="auto">
          <a:xfrm>
            <a:off x="5345114" y="1606550"/>
            <a:ext cx="139700" cy="76200"/>
          </a:xfrm>
          <a:custGeom>
            <a:avLst/>
            <a:gdLst>
              <a:gd name="T0" fmla="*/ 40322500 w 88"/>
              <a:gd name="T1" fmla="*/ 30241875 h 48"/>
              <a:gd name="T2" fmla="*/ 30241875 w 88"/>
              <a:gd name="T3" fmla="*/ 35282188 h 48"/>
              <a:gd name="T4" fmla="*/ 30241875 w 88"/>
              <a:gd name="T5" fmla="*/ 40322500 h 48"/>
              <a:gd name="T6" fmla="*/ 30241875 w 88"/>
              <a:gd name="T7" fmla="*/ 50403125 h 48"/>
              <a:gd name="T8" fmla="*/ 15120938 w 88"/>
              <a:gd name="T9" fmla="*/ 55443438 h 48"/>
              <a:gd name="T10" fmla="*/ 0 w 88"/>
              <a:gd name="T11" fmla="*/ 65524063 h 48"/>
              <a:gd name="T12" fmla="*/ 10080625 w 88"/>
              <a:gd name="T13" fmla="*/ 80645000 h 48"/>
              <a:gd name="T14" fmla="*/ 30241875 w 88"/>
              <a:gd name="T15" fmla="*/ 80645000 h 48"/>
              <a:gd name="T16" fmla="*/ 40322500 w 88"/>
              <a:gd name="T17" fmla="*/ 80645000 h 48"/>
              <a:gd name="T18" fmla="*/ 55443438 w 88"/>
              <a:gd name="T19" fmla="*/ 85685313 h 48"/>
              <a:gd name="T20" fmla="*/ 70564375 w 88"/>
              <a:gd name="T21" fmla="*/ 80645000 h 48"/>
              <a:gd name="T22" fmla="*/ 80645000 w 88"/>
              <a:gd name="T23" fmla="*/ 85685313 h 48"/>
              <a:gd name="T24" fmla="*/ 85685313 w 88"/>
              <a:gd name="T25" fmla="*/ 95765938 h 48"/>
              <a:gd name="T26" fmla="*/ 100806250 w 88"/>
              <a:gd name="T27" fmla="*/ 100806250 h 48"/>
              <a:gd name="T28" fmla="*/ 90725625 w 88"/>
              <a:gd name="T29" fmla="*/ 100806250 h 48"/>
              <a:gd name="T30" fmla="*/ 90725625 w 88"/>
              <a:gd name="T31" fmla="*/ 105846563 h 48"/>
              <a:gd name="T32" fmla="*/ 85685313 w 88"/>
              <a:gd name="T33" fmla="*/ 110886875 h 48"/>
              <a:gd name="T34" fmla="*/ 105846563 w 88"/>
              <a:gd name="T35" fmla="*/ 115927188 h 48"/>
              <a:gd name="T36" fmla="*/ 126007813 w 88"/>
              <a:gd name="T37" fmla="*/ 115927188 h 48"/>
              <a:gd name="T38" fmla="*/ 131048125 w 88"/>
              <a:gd name="T39" fmla="*/ 115927188 h 48"/>
              <a:gd name="T40" fmla="*/ 151209375 w 88"/>
              <a:gd name="T41" fmla="*/ 115927188 h 48"/>
              <a:gd name="T42" fmla="*/ 166330313 w 88"/>
              <a:gd name="T43" fmla="*/ 120967500 h 48"/>
              <a:gd name="T44" fmla="*/ 176410938 w 88"/>
              <a:gd name="T45" fmla="*/ 115927188 h 48"/>
              <a:gd name="T46" fmla="*/ 196572188 w 88"/>
              <a:gd name="T47" fmla="*/ 120967500 h 48"/>
              <a:gd name="T48" fmla="*/ 186491563 w 88"/>
              <a:gd name="T49" fmla="*/ 115927188 h 48"/>
              <a:gd name="T50" fmla="*/ 201612500 w 88"/>
              <a:gd name="T51" fmla="*/ 120967500 h 48"/>
              <a:gd name="T52" fmla="*/ 211693125 w 88"/>
              <a:gd name="T53" fmla="*/ 120967500 h 48"/>
              <a:gd name="T54" fmla="*/ 201612500 w 88"/>
              <a:gd name="T55" fmla="*/ 120967500 h 48"/>
              <a:gd name="T56" fmla="*/ 221773750 w 88"/>
              <a:gd name="T57" fmla="*/ 115927188 h 48"/>
              <a:gd name="T58" fmla="*/ 211693125 w 88"/>
              <a:gd name="T59" fmla="*/ 110886875 h 48"/>
              <a:gd name="T60" fmla="*/ 191531875 w 88"/>
              <a:gd name="T61" fmla="*/ 105846563 h 48"/>
              <a:gd name="T62" fmla="*/ 171370625 w 88"/>
              <a:gd name="T63" fmla="*/ 95765938 h 48"/>
              <a:gd name="T64" fmla="*/ 151209375 w 88"/>
              <a:gd name="T65" fmla="*/ 85685313 h 48"/>
              <a:gd name="T66" fmla="*/ 136088438 w 88"/>
              <a:gd name="T67" fmla="*/ 70564375 h 48"/>
              <a:gd name="T68" fmla="*/ 126007813 w 88"/>
              <a:gd name="T69" fmla="*/ 50403125 h 48"/>
              <a:gd name="T70" fmla="*/ 115927188 w 88"/>
              <a:gd name="T71" fmla="*/ 40322500 h 48"/>
              <a:gd name="T72" fmla="*/ 115927188 w 88"/>
              <a:gd name="T73" fmla="*/ 35282188 h 48"/>
              <a:gd name="T74" fmla="*/ 120967500 w 88"/>
              <a:gd name="T75" fmla="*/ 30241875 h 48"/>
              <a:gd name="T76" fmla="*/ 120967500 w 88"/>
              <a:gd name="T77" fmla="*/ 30241875 h 48"/>
              <a:gd name="T78" fmla="*/ 131048125 w 88"/>
              <a:gd name="T79" fmla="*/ 30241875 h 48"/>
              <a:gd name="T80" fmla="*/ 126007813 w 88"/>
              <a:gd name="T81" fmla="*/ 20161250 h 48"/>
              <a:gd name="T82" fmla="*/ 126007813 w 88"/>
              <a:gd name="T83" fmla="*/ 20161250 h 48"/>
              <a:gd name="T84" fmla="*/ 126007813 w 88"/>
              <a:gd name="T85" fmla="*/ 15120938 h 48"/>
              <a:gd name="T86" fmla="*/ 136088438 w 88"/>
              <a:gd name="T87" fmla="*/ 10080625 h 48"/>
              <a:gd name="T88" fmla="*/ 115927188 w 88"/>
              <a:gd name="T89" fmla="*/ 5040313 h 48"/>
              <a:gd name="T90" fmla="*/ 100806250 w 88"/>
              <a:gd name="T91" fmla="*/ 5040313 h 48"/>
              <a:gd name="T92" fmla="*/ 80645000 w 88"/>
              <a:gd name="T93" fmla="*/ 0 h 48"/>
              <a:gd name="T94" fmla="*/ 60483750 w 88"/>
              <a:gd name="T95" fmla="*/ 5040313 h 48"/>
              <a:gd name="T96" fmla="*/ 35282188 w 88"/>
              <a:gd name="T97" fmla="*/ 10080625 h 48"/>
              <a:gd name="T98" fmla="*/ 40322500 w 88"/>
              <a:gd name="T99" fmla="*/ 20161250 h 48"/>
              <a:gd name="T100" fmla="*/ 30241875 w 88"/>
              <a:gd name="T101" fmla="*/ 20161250 h 48"/>
              <a:gd name="T102" fmla="*/ 20161250 w 88"/>
              <a:gd name="T103" fmla="*/ 30241875 h 4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8" h="48">
                <a:moveTo>
                  <a:pt x="10" y="12"/>
                </a:move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2" y="18"/>
                </a:lnTo>
                <a:lnTo>
                  <a:pt x="14" y="18"/>
                </a:lnTo>
                <a:lnTo>
                  <a:pt x="12" y="20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2"/>
                </a:lnTo>
                <a:lnTo>
                  <a:pt x="14" y="32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4"/>
                </a:lnTo>
                <a:lnTo>
                  <a:pt x="22" y="34"/>
                </a:lnTo>
                <a:lnTo>
                  <a:pt x="24" y="32"/>
                </a:lnTo>
                <a:lnTo>
                  <a:pt x="26" y="34"/>
                </a:lnTo>
                <a:lnTo>
                  <a:pt x="26" y="32"/>
                </a:lnTo>
                <a:lnTo>
                  <a:pt x="28" y="32"/>
                </a:lnTo>
                <a:lnTo>
                  <a:pt x="28" y="34"/>
                </a:lnTo>
                <a:lnTo>
                  <a:pt x="30" y="36"/>
                </a:lnTo>
                <a:lnTo>
                  <a:pt x="32" y="36"/>
                </a:lnTo>
                <a:lnTo>
                  <a:pt x="32" y="34"/>
                </a:lnTo>
                <a:lnTo>
                  <a:pt x="34" y="34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40" y="40"/>
                </a:lnTo>
                <a:lnTo>
                  <a:pt x="38" y="38"/>
                </a:lnTo>
                <a:lnTo>
                  <a:pt x="36" y="40"/>
                </a:lnTo>
                <a:lnTo>
                  <a:pt x="38" y="40"/>
                </a:lnTo>
                <a:lnTo>
                  <a:pt x="36" y="40"/>
                </a:lnTo>
                <a:lnTo>
                  <a:pt x="34" y="40"/>
                </a:lnTo>
                <a:lnTo>
                  <a:pt x="36" y="42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8" y="44"/>
                </a:lnTo>
                <a:lnTo>
                  <a:pt x="40" y="44"/>
                </a:lnTo>
                <a:lnTo>
                  <a:pt x="42" y="46"/>
                </a:lnTo>
                <a:lnTo>
                  <a:pt x="44" y="46"/>
                </a:lnTo>
                <a:lnTo>
                  <a:pt x="46" y="46"/>
                </a:lnTo>
                <a:lnTo>
                  <a:pt x="48" y="46"/>
                </a:lnTo>
                <a:lnTo>
                  <a:pt x="50" y="46"/>
                </a:lnTo>
                <a:lnTo>
                  <a:pt x="52" y="46"/>
                </a:lnTo>
                <a:lnTo>
                  <a:pt x="50" y="44"/>
                </a:lnTo>
                <a:lnTo>
                  <a:pt x="50" y="46"/>
                </a:lnTo>
                <a:lnTo>
                  <a:pt x="52" y="46"/>
                </a:lnTo>
                <a:lnTo>
                  <a:pt x="54" y="48"/>
                </a:lnTo>
                <a:lnTo>
                  <a:pt x="56" y="48"/>
                </a:lnTo>
                <a:lnTo>
                  <a:pt x="58" y="48"/>
                </a:lnTo>
                <a:lnTo>
                  <a:pt x="60" y="46"/>
                </a:lnTo>
                <a:lnTo>
                  <a:pt x="62" y="46"/>
                </a:lnTo>
                <a:lnTo>
                  <a:pt x="64" y="46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66" y="46"/>
                </a:lnTo>
                <a:lnTo>
                  <a:pt x="68" y="48"/>
                </a:lnTo>
                <a:lnTo>
                  <a:pt x="70" y="46"/>
                </a:lnTo>
                <a:lnTo>
                  <a:pt x="72" y="48"/>
                </a:lnTo>
                <a:lnTo>
                  <a:pt x="74" y="48"/>
                </a:lnTo>
                <a:lnTo>
                  <a:pt x="76" y="48"/>
                </a:lnTo>
                <a:lnTo>
                  <a:pt x="78" y="48"/>
                </a:lnTo>
                <a:lnTo>
                  <a:pt x="76" y="48"/>
                </a:lnTo>
                <a:lnTo>
                  <a:pt x="74" y="48"/>
                </a:lnTo>
                <a:lnTo>
                  <a:pt x="72" y="46"/>
                </a:lnTo>
                <a:lnTo>
                  <a:pt x="74" y="46"/>
                </a:lnTo>
                <a:lnTo>
                  <a:pt x="76" y="46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6" y="48"/>
                </a:lnTo>
                <a:lnTo>
                  <a:pt x="84" y="48"/>
                </a:lnTo>
                <a:lnTo>
                  <a:pt x="82" y="48"/>
                </a:lnTo>
                <a:lnTo>
                  <a:pt x="80" y="46"/>
                </a:lnTo>
                <a:lnTo>
                  <a:pt x="80" y="48"/>
                </a:lnTo>
                <a:lnTo>
                  <a:pt x="82" y="46"/>
                </a:lnTo>
                <a:lnTo>
                  <a:pt x="84" y="48"/>
                </a:lnTo>
                <a:lnTo>
                  <a:pt x="86" y="48"/>
                </a:lnTo>
                <a:lnTo>
                  <a:pt x="88" y="46"/>
                </a:lnTo>
                <a:lnTo>
                  <a:pt x="86" y="46"/>
                </a:lnTo>
                <a:lnTo>
                  <a:pt x="88" y="46"/>
                </a:lnTo>
                <a:lnTo>
                  <a:pt x="86" y="44"/>
                </a:lnTo>
                <a:lnTo>
                  <a:pt x="84" y="44"/>
                </a:lnTo>
                <a:lnTo>
                  <a:pt x="82" y="44"/>
                </a:lnTo>
                <a:lnTo>
                  <a:pt x="80" y="44"/>
                </a:lnTo>
                <a:lnTo>
                  <a:pt x="78" y="42"/>
                </a:lnTo>
                <a:lnTo>
                  <a:pt x="76" y="42"/>
                </a:lnTo>
                <a:lnTo>
                  <a:pt x="72" y="40"/>
                </a:lnTo>
                <a:lnTo>
                  <a:pt x="70" y="38"/>
                </a:lnTo>
                <a:lnTo>
                  <a:pt x="68" y="38"/>
                </a:lnTo>
                <a:lnTo>
                  <a:pt x="66" y="38"/>
                </a:lnTo>
                <a:lnTo>
                  <a:pt x="64" y="36"/>
                </a:lnTo>
                <a:lnTo>
                  <a:pt x="62" y="34"/>
                </a:lnTo>
                <a:lnTo>
                  <a:pt x="60" y="34"/>
                </a:lnTo>
                <a:lnTo>
                  <a:pt x="58" y="32"/>
                </a:lnTo>
                <a:lnTo>
                  <a:pt x="58" y="30"/>
                </a:lnTo>
                <a:lnTo>
                  <a:pt x="56" y="30"/>
                </a:lnTo>
                <a:lnTo>
                  <a:pt x="54" y="28"/>
                </a:lnTo>
                <a:lnTo>
                  <a:pt x="52" y="26"/>
                </a:lnTo>
                <a:lnTo>
                  <a:pt x="50" y="24"/>
                </a:lnTo>
                <a:lnTo>
                  <a:pt x="50" y="22"/>
                </a:lnTo>
                <a:lnTo>
                  <a:pt x="50" y="20"/>
                </a:lnTo>
                <a:lnTo>
                  <a:pt x="48" y="20"/>
                </a:lnTo>
                <a:lnTo>
                  <a:pt x="48" y="18"/>
                </a:lnTo>
                <a:lnTo>
                  <a:pt x="46" y="16"/>
                </a:lnTo>
                <a:lnTo>
                  <a:pt x="48" y="16"/>
                </a:lnTo>
                <a:lnTo>
                  <a:pt x="46" y="14"/>
                </a:lnTo>
                <a:lnTo>
                  <a:pt x="48" y="14"/>
                </a:lnTo>
                <a:lnTo>
                  <a:pt x="50" y="16"/>
                </a:lnTo>
                <a:lnTo>
                  <a:pt x="50" y="14"/>
                </a:lnTo>
                <a:lnTo>
                  <a:pt x="48" y="12"/>
                </a:lnTo>
                <a:lnTo>
                  <a:pt x="50" y="12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0"/>
                </a:lnTo>
                <a:lnTo>
                  <a:pt x="48" y="12"/>
                </a:lnTo>
                <a:lnTo>
                  <a:pt x="50" y="10"/>
                </a:lnTo>
                <a:lnTo>
                  <a:pt x="52" y="12"/>
                </a:lnTo>
                <a:lnTo>
                  <a:pt x="54" y="10"/>
                </a:lnTo>
                <a:lnTo>
                  <a:pt x="52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6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4" y="6"/>
                </a:lnTo>
                <a:lnTo>
                  <a:pt x="56" y="4"/>
                </a:lnTo>
                <a:lnTo>
                  <a:pt x="54" y="4"/>
                </a:lnTo>
                <a:lnTo>
                  <a:pt x="52" y="4"/>
                </a:lnTo>
                <a:lnTo>
                  <a:pt x="50" y="4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6" y="4"/>
                </a:lnTo>
                <a:lnTo>
                  <a:pt x="14" y="4"/>
                </a:lnTo>
                <a:lnTo>
                  <a:pt x="14" y="6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4" name="Freeform 2481">
            <a:extLst>
              <a:ext uri="{FF2B5EF4-FFF2-40B4-BE49-F238E27FC236}">
                <a16:creationId xmlns:a16="http://schemas.microsoft.com/office/drawing/2014/main" id="{A7F31841-12B0-492C-B584-A585DF6A8706}"/>
              </a:ext>
            </a:extLst>
          </p:cNvPr>
          <p:cNvSpPr>
            <a:spLocks/>
          </p:cNvSpPr>
          <p:nvPr/>
        </p:nvSpPr>
        <p:spPr bwMode="auto">
          <a:xfrm>
            <a:off x="5345114" y="1606550"/>
            <a:ext cx="139700" cy="76200"/>
          </a:xfrm>
          <a:custGeom>
            <a:avLst/>
            <a:gdLst>
              <a:gd name="T0" fmla="*/ 40322500 w 88"/>
              <a:gd name="T1" fmla="*/ 30241875 h 48"/>
              <a:gd name="T2" fmla="*/ 30241875 w 88"/>
              <a:gd name="T3" fmla="*/ 35282188 h 48"/>
              <a:gd name="T4" fmla="*/ 30241875 w 88"/>
              <a:gd name="T5" fmla="*/ 40322500 h 48"/>
              <a:gd name="T6" fmla="*/ 30241875 w 88"/>
              <a:gd name="T7" fmla="*/ 50403125 h 48"/>
              <a:gd name="T8" fmla="*/ 15120938 w 88"/>
              <a:gd name="T9" fmla="*/ 55443438 h 48"/>
              <a:gd name="T10" fmla="*/ 0 w 88"/>
              <a:gd name="T11" fmla="*/ 65524063 h 48"/>
              <a:gd name="T12" fmla="*/ 10080625 w 88"/>
              <a:gd name="T13" fmla="*/ 80645000 h 48"/>
              <a:gd name="T14" fmla="*/ 30241875 w 88"/>
              <a:gd name="T15" fmla="*/ 80645000 h 48"/>
              <a:gd name="T16" fmla="*/ 40322500 w 88"/>
              <a:gd name="T17" fmla="*/ 80645000 h 48"/>
              <a:gd name="T18" fmla="*/ 55443438 w 88"/>
              <a:gd name="T19" fmla="*/ 85685313 h 48"/>
              <a:gd name="T20" fmla="*/ 70564375 w 88"/>
              <a:gd name="T21" fmla="*/ 80645000 h 48"/>
              <a:gd name="T22" fmla="*/ 80645000 w 88"/>
              <a:gd name="T23" fmla="*/ 85685313 h 48"/>
              <a:gd name="T24" fmla="*/ 85685313 w 88"/>
              <a:gd name="T25" fmla="*/ 95765938 h 48"/>
              <a:gd name="T26" fmla="*/ 100806250 w 88"/>
              <a:gd name="T27" fmla="*/ 100806250 h 48"/>
              <a:gd name="T28" fmla="*/ 90725625 w 88"/>
              <a:gd name="T29" fmla="*/ 100806250 h 48"/>
              <a:gd name="T30" fmla="*/ 90725625 w 88"/>
              <a:gd name="T31" fmla="*/ 105846563 h 48"/>
              <a:gd name="T32" fmla="*/ 85685313 w 88"/>
              <a:gd name="T33" fmla="*/ 110886875 h 48"/>
              <a:gd name="T34" fmla="*/ 105846563 w 88"/>
              <a:gd name="T35" fmla="*/ 115927188 h 48"/>
              <a:gd name="T36" fmla="*/ 126007813 w 88"/>
              <a:gd name="T37" fmla="*/ 115927188 h 48"/>
              <a:gd name="T38" fmla="*/ 131048125 w 88"/>
              <a:gd name="T39" fmla="*/ 115927188 h 48"/>
              <a:gd name="T40" fmla="*/ 151209375 w 88"/>
              <a:gd name="T41" fmla="*/ 115927188 h 48"/>
              <a:gd name="T42" fmla="*/ 166330313 w 88"/>
              <a:gd name="T43" fmla="*/ 120967500 h 48"/>
              <a:gd name="T44" fmla="*/ 176410938 w 88"/>
              <a:gd name="T45" fmla="*/ 115927188 h 48"/>
              <a:gd name="T46" fmla="*/ 196572188 w 88"/>
              <a:gd name="T47" fmla="*/ 120967500 h 48"/>
              <a:gd name="T48" fmla="*/ 186491563 w 88"/>
              <a:gd name="T49" fmla="*/ 115927188 h 48"/>
              <a:gd name="T50" fmla="*/ 201612500 w 88"/>
              <a:gd name="T51" fmla="*/ 120967500 h 48"/>
              <a:gd name="T52" fmla="*/ 211693125 w 88"/>
              <a:gd name="T53" fmla="*/ 120967500 h 48"/>
              <a:gd name="T54" fmla="*/ 201612500 w 88"/>
              <a:gd name="T55" fmla="*/ 120967500 h 48"/>
              <a:gd name="T56" fmla="*/ 221773750 w 88"/>
              <a:gd name="T57" fmla="*/ 115927188 h 48"/>
              <a:gd name="T58" fmla="*/ 211693125 w 88"/>
              <a:gd name="T59" fmla="*/ 110886875 h 48"/>
              <a:gd name="T60" fmla="*/ 191531875 w 88"/>
              <a:gd name="T61" fmla="*/ 105846563 h 48"/>
              <a:gd name="T62" fmla="*/ 171370625 w 88"/>
              <a:gd name="T63" fmla="*/ 95765938 h 48"/>
              <a:gd name="T64" fmla="*/ 151209375 w 88"/>
              <a:gd name="T65" fmla="*/ 85685313 h 48"/>
              <a:gd name="T66" fmla="*/ 136088438 w 88"/>
              <a:gd name="T67" fmla="*/ 70564375 h 48"/>
              <a:gd name="T68" fmla="*/ 126007813 w 88"/>
              <a:gd name="T69" fmla="*/ 50403125 h 48"/>
              <a:gd name="T70" fmla="*/ 115927188 w 88"/>
              <a:gd name="T71" fmla="*/ 40322500 h 48"/>
              <a:gd name="T72" fmla="*/ 115927188 w 88"/>
              <a:gd name="T73" fmla="*/ 35282188 h 48"/>
              <a:gd name="T74" fmla="*/ 120967500 w 88"/>
              <a:gd name="T75" fmla="*/ 30241875 h 48"/>
              <a:gd name="T76" fmla="*/ 120967500 w 88"/>
              <a:gd name="T77" fmla="*/ 30241875 h 48"/>
              <a:gd name="T78" fmla="*/ 131048125 w 88"/>
              <a:gd name="T79" fmla="*/ 30241875 h 48"/>
              <a:gd name="T80" fmla="*/ 126007813 w 88"/>
              <a:gd name="T81" fmla="*/ 20161250 h 48"/>
              <a:gd name="T82" fmla="*/ 126007813 w 88"/>
              <a:gd name="T83" fmla="*/ 20161250 h 48"/>
              <a:gd name="T84" fmla="*/ 126007813 w 88"/>
              <a:gd name="T85" fmla="*/ 15120938 h 48"/>
              <a:gd name="T86" fmla="*/ 136088438 w 88"/>
              <a:gd name="T87" fmla="*/ 10080625 h 48"/>
              <a:gd name="T88" fmla="*/ 115927188 w 88"/>
              <a:gd name="T89" fmla="*/ 5040313 h 48"/>
              <a:gd name="T90" fmla="*/ 100806250 w 88"/>
              <a:gd name="T91" fmla="*/ 5040313 h 48"/>
              <a:gd name="T92" fmla="*/ 80645000 w 88"/>
              <a:gd name="T93" fmla="*/ 0 h 48"/>
              <a:gd name="T94" fmla="*/ 60483750 w 88"/>
              <a:gd name="T95" fmla="*/ 5040313 h 48"/>
              <a:gd name="T96" fmla="*/ 35282188 w 88"/>
              <a:gd name="T97" fmla="*/ 10080625 h 48"/>
              <a:gd name="T98" fmla="*/ 40322500 w 88"/>
              <a:gd name="T99" fmla="*/ 20161250 h 48"/>
              <a:gd name="T100" fmla="*/ 30241875 w 88"/>
              <a:gd name="T101" fmla="*/ 20161250 h 48"/>
              <a:gd name="T102" fmla="*/ 20161250 w 88"/>
              <a:gd name="T103" fmla="*/ 30241875 h 4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8" h="48">
                <a:moveTo>
                  <a:pt x="10" y="12"/>
                </a:move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2" y="18"/>
                </a:lnTo>
                <a:lnTo>
                  <a:pt x="14" y="18"/>
                </a:lnTo>
                <a:lnTo>
                  <a:pt x="12" y="20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2"/>
                </a:lnTo>
                <a:lnTo>
                  <a:pt x="14" y="32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4"/>
                </a:lnTo>
                <a:lnTo>
                  <a:pt x="22" y="34"/>
                </a:lnTo>
                <a:lnTo>
                  <a:pt x="24" y="32"/>
                </a:lnTo>
                <a:lnTo>
                  <a:pt x="26" y="34"/>
                </a:lnTo>
                <a:lnTo>
                  <a:pt x="26" y="32"/>
                </a:lnTo>
                <a:lnTo>
                  <a:pt x="28" y="32"/>
                </a:lnTo>
                <a:lnTo>
                  <a:pt x="28" y="34"/>
                </a:lnTo>
                <a:lnTo>
                  <a:pt x="30" y="36"/>
                </a:lnTo>
                <a:lnTo>
                  <a:pt x="32" y="36"/>
                </a:lnTo>
                <a:lnTo>
                  <a:pt x="32" y="34"/>
                </a:lnTo>
                <a:lnTo>
                  <a:pt x="34" y="34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40" y="40"/>
                </a:lnTo>
                <a:lnTo>
                  <a:pt x="38" y="38"/>
                </a:lnTo>
                <a:lnTo>
                  <a:pt x="36" y="40"/>
                </a:lnTo>
                <a:lnTo>
                  <a:pt x="38" y="40"/>
                </a:lnTo>
                <a:lnTo>
                  <a:pt x="36" y="40"/>
                </a:lnTo>
                <a:lnTo>
                  <a:pt x="34" y="40"/>
                </a:lnTo>
                <a:lnTo>
                  <a:pt x="36" y="42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8" y="44"/>
                </a:lnTo>
                <a:lnTo>
                  <a:pt x="40" y="44"/>
                </a:lnTo>
                <a:lnTo>
                  <a:pt x="42" y="46"/>
                </a:lnTo>
                <a:lnTo>
                  <a:pt x="44" y="46"/>
                </a:lnTo>
                <a:lnTo>
                  <a:pt x="46" y="46"/>
                </a:lnTo>
                <a:lnTo>
                  <a:pt x="48" y="46"/>
                </a:lnTo>
                <a:lnTo>
                  <a:pt x="50" y="46"/>
                </a:lnTo>
                <a:lnTo>
                  <a:pt x="52" y="46"/>
                </a:lnTo>
                <a:lnTo>
                  <a:pt x="50" y="44"/>
                </a:lnTo>
                <a:lnTo>
                  <a:pt x="50" y="46"/>
                </a:lnTo>
                <a:lnTo>
                  <a:pt x="52" y="46"/>
                </a:lnTo>
                <a:lnTo>
                  <a:pt x="54" y="48"/>
                </a:lnTo>
                <a:lnTo>
                  <a:pt x="56" y="48"/>
                </a:lnTo>
                <a:lnTo>
                  <a:pt x="58" y="48"/>
                </a:lnTo>
                <a:lnTo>
                  <a:pt x="60" y="46"/>
                </a:lnTo>
                <a:lnTo>
                  <a:pt x="62" y="46"/>
                </a:lnTo>
                <a:lnTo>
                  <a:pt x="64" y="46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66" y="46"/>
                </a:lnTo>
                <a:lnTo>
                  <a:pt x="68" y="48"/>
                </a:lnTo>
                <a:lnTo>
                  <a:pt x="70" y="46"/>
                </a:lnTo>
                <a:lnTo>
                  <a:pt x="72" y="48"/>
                </a:lnTo>
                <a:lnTo>
                  <a:pt x="74" y="48"/>
                </a:lnTo>
                <a:lnTo>
                  <a:pt x="76" y="48"/>
                </a:lnTo>
                <a:lnTo>
                  <a:pt x="78" y="48"/>
                </a:lnTo>
                <a:lnTo>
                  <a:pt x="76" y="48"/>
                </a:lnTo>
                <a:lnTo>
                  <a:pt x="74" y="48"/>
                </a:lnTo>
                <a:lnTo>
                  <a:pt x="72" y="46"/>
                </a:lnTo>
                <a:lnTo>
                  <a:pt x="74" y="46"/>
                </a:lnTo>
                <a:lnTo>
                  <a:pt x="76" y="46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6" y="48"/>
                </a:lnTo>
                <a:lnTo>
                  <a:pt x="84" y="48"/>
                </a:lnTo>
                <a:lnTo>
                  <a:pt x="82" y="48"/>
                </a:lnTo>
                <a:lnTo>
                  <a:pt x="80" y="46"/>
                </a:lnTo>
                <a:lnTo>
                  <a:pt x="80" y="48"/>
                </a:lnTo>
                <a:lnTo>
                  <a:pt x="82" y="46"/>
                </a:lnTo>
                <a:lnTo>
                  <a:pt x="84" y="48"/>
                </a:lnTo>
                <a:lnTo>
                  <a:pt x="86" y="48"/>
                </a:lnTo>
                <a:lnTo>
                  <a:pt x="88" y="46"/>
                </a:lnTo>
                <a:lnTo>
                  <a:pt x="86" y="46"/>
                </a:lnTo>
                <a:lnTo>
                  <a:pt x="88" y="46"/>
                </a:lnTo>
                <a:lnTo>
                  <a:pt x="86" y="44"/>
                </a:lnTo>
                <a:lnTo>
                  <a:pt x="84" y="44"/>
                </a:lnTo>
                <a:lnTo>
                  <a:pt x="82" y="44"/>
                </a:lnTo>
                <a:lnTo>
                  <a:pt x="80" y="44"/>
                </a:lnTo>
                <a:lnTo>
                  <a:pt x="78" y="42"/>
                </a:lnTo>
                <a:lnTo>
                  <a:pt x="76" y="42"/>
                </a:lnTo>
                <a:lnTo>
                  <a:pt x="72" y="40"/>
                </a:lnTo>
                <a:lnTo>
                  <a:pt x="70" y="38"/>
                </a:lnTo>
                <a:lnTo>
                  <a:pt x="68" y="38"/>
                </a:lnTo>
                <a:lnTo>
                  <a:pt x="66" y="38"/>
                </a:lnTo>
                <a:lnTo>
                  <a:pt x="64" y="36"/>
                </a:lnTo>
                <a:lnTo>
                  <a:pt x="62" y="34"/>
                </a:lnTo>
                <a:lnTo>
                  <a:pt x="60" y="34"/>
                </a:lnTo>
                <a:lnTo>
                  <a:pt x="58" y="32"/>
                </a:lnTo>
                <a:lnTo>
                  <a:pt x="58" y="30"/>
                </a:lnTo>
                <a:lnTo>
                  <a:pt x="56" y="30"/>
                </a:lnTo>
                <a:lnTo>
                  <a:pt x="54" y="28"/>
                </a:lnTo>
                <a:lnTo>
                  <a:pt x="52" y="26"/>
                </a:lnTo>
                <a:lnTo>
                  <a:pt x="50" y="24"/>
                </a:lnTo>
                <a:lnTo>
                  <a:pt x="50" y="22"/>
                </a:lnTo>
                <a:lnTo>
                  <a:pt x="50" y="20"/>
                </a:lnTo>
                <a:lnTo>
                  <a:pt x="48" y="20"/>
                </a:lnTo>
                <a:lnTo>
                  <a:pt x="48" y="18"/>
                </a:lnTo>
                <a:lnTo>
                  <a:pt x="46" y="16"/>
                </a:lnTo>
                <a:lnTo>
                  <a:pt x="48" y="16"/>
                </a:lnTo>
                <a:lnTo>
                  <a:pt x="46" y="14"/>
                </a:lnTo>
                <a:lnTo>
                  <a:pt x="48" y="14"/>
                </a:lnTo>
                <a:lnTo>
                  <a:pt x="50" y="16"/>
                </a:lnTo>
                <a:lnTo>
                  <a:pt x="50" y="14"/>
                </a:lnTo>
                <a:lnTo>
                  <a:pt x="48" y="12"/>
                </a:lnTo>
                <a:lnTo>
                  <a:pt x="50" y="12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0"/>
                </a:lnTo>
                <a:lnTo>
                  <a:pt x="48" y="12"/>
                </a:lnTo>
                <a:lnTo>
                  <a:pt x="50" y="10"/>
                </a:lnTo>
                <a:lnTo>
                  <a:pt x="52" y="12"/>
                </a:lnTo>
                <a:lnTo>
                  <a:pt x="54" y="10"/>
                </a:lnTo>
                <a:lnTo>
                  <a:pt x="52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6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4" y="6"/>
                </a:lnTo>
                <a:lnTo>
                  <a:pt x="56" y="4"/>
                </a:lnTo>
                <a:lnTo>
                  <a:pt x="54" y="4"/>
                </a:lnTo>
                <a:lnTo>
                  <a:pt x="52" y="4"/>
                </a:lnTo>
                <a:lnTo>
                  <a:pt x="50" y="4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6" y="4"/>
                </a:lnTo>
                <a:lnTo>
                  <a:pt x="14" y="4"/>
                </a:lnTo>
                <a:lnTo>
                  <a:pt x="14" y="6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5" name="Freeform 2482">
            <a:extLst>
              <a:ext uri="{FF2B5EF4-FFF2-40B4-BE49-F238E27FC236}">
                <a16:creationId xmlns:a16="http://schemas.microsoft.com/office/drawing/2014/main" id="{0A466641-77D5-439C-AD9F-20A00F015E89}"/>
              </a:ext>
            </a:extLst>
          </p:cNvPr>
          <p:cNvSpPr>
            <a:spLocks/>
          </p:cNvSpPr>
          <p:nvPr/>
        </p:nvSpPr>
        <p:spPr bwMode="auto">
          <a:xfrm>
            <a:off x="5370516" y="1514476"/>
            <a:ext cx="257175" cy="98425"/>
          </a:xfrm>
          <a:custGeom>
            <a:avLst/>
            <a:gdLst>
              <a:gd name="T0" fmla="*/ 20161250 w 162"/>
              <a:gd name="T1" fmla="*/ 151209375 h 62"/>
              <a:gd name="T2" fmla="*/ 45362813 w 162"/>
              <a:gd name="T3" fmla="*/ 146169063 h 62"/>
              <a:gd name="T4" fmla="*/ 75604688 w 162"/>
              <a:gd name="T5" fmla="*/ 151209375 h 62"/>
              <a:gd name="T6" fmla="*/ 95765938 w 162"/>
              <a:gd name="T7" fmla="*/ 151209375 h 62"/>
              <a:gd name="T8" fmla="*/ 115927188 w 162"/>
              <a:gd name="T9" fmla="*/ 146169063 h 62"/>
              <a:gd name="T10" fmla="*/ 105846563 w 162"/>
              <a:gd name="T11" fmla="*/ 141128750 h 62"/>
              <a:gd name="T12" fmla="*/ 115927188 w 162"/>
              <a:gd name="T13" fmla="*/ 131048125 h 62"/>
              <a:gd name="T14" fmla="*/ 105846563 w 162"/>
              <a:gd name="T15" fmla="*/ 126007813 h 62"/>
              <a:gd name="T16" fmla="*/ 131048125 w 162"/>
              <a:gd name="T17" fmla="*/ 131048125 h 62"/>
              <a:gd name="T18" fmla="*/ 115927188 w 162"/>
              <a:gd name="T19" fmla="*/ 120967500 h 62"/>
              <a:gd name="T20" fmla="*/ 131048125 w 162"/>
              <a:gd name="T21" fmla="*/ 120967500 h 62"/>
              <a:gd name="T22" fmla="*/ 141128750 w 162"/>
              <a:gd name="T23" fmla="*/ 115927188 h 62"/>
              <a:gd name="T24" fmla="*/ 131048125 w 162"/>
              <a:gd name="T25" fmla="*/ 100806250 h 62"/>
              <a:gd name="T26" fmla="*/ 151209375 w 162"/>
              <a:gd name="T27" fmla="*/ 95765938 h 62"/>
              <a:gd name="T28" fmla="*/ 171370625 w 162"/>
              <a:gd name="T29" fmla="*/ 100806250 h 62"/>
              <a:gd name="T30" fmla="*/ 176410938 w 162"/>
              <a:gd name="T31" fmla="*/ 90725625 h 62"/>
              <a:gd name="T32" fmla="*/ 176410938 w 162"/>
              <a:gd name="T33" fmla="*/ 85685313 h 62"/>
              <a:gd name="T34" fmla="*/ 186491563 w 162"/>
              <a:gd name="T35" fmla="*/ 75604688 h 62"/>
              <a:gd name="T36" fmla="*/ 206652813 w 162"/>
              <a:gd name="T37" fmla="*/ 70564375 h 62"/>
              <a:gd name="T38" fmla="*/ 231854375 w 162"/>
              <a:gd name="T39" fmla="*/ 65524063 h 62"/>
              <a:gd name="T40" fmla="*/ 257055938 w 162"/>
              <a:gd name="T41" fmla="*/ 60483750 h 62"/>
              <a:gd name="T42" fmla="*/ 292338125 w 162"/>
              <a:gd name="T43" fmla="*/ 50403125 h 62"/>
              <a:gd name="T44" fmla="*/ 322580000 w 162"/>
              <a:gd name="T45" fmla="*/ 45362813 h 62"/>
              <a:gd name="T46" fmla="*/ 352821875 w 162"/>
              <a:gd name="T47" fmla="*/ 40322500 h 62"/>
              <a:gd name="T48" fmla="*/ 383063750 w 162"/>
              <a:gd name="T49" fmla="*/ 30241875 h 62"/>
              <a:gd name="T50" fmla="*/ 408265313 w 162"/>
              <a:gd name="T51" fmla="*/ 20161250 h 62"/>
              <a:gd name="T52" fmla="*/ 383063750 w 162"/>
              <a:gd name="T53" fmla="*/ 5040313 h 62"/>
              <a:gd name="T54" fmla="*/ 347781563 w 162"/>
              <a:gd name="T55" fmla="*/ 5040313 h 62"/>
              <a:gd name="T56" fmla="*/ 317539688 w 162"/>
              <a:gd name="T57" fmla="*/ 10080625 h 62"/>
              <a:gd name="T58" fmla="*/ 307459063 w 162"/>
              <a:gd name="T59" fmla="*/ 20161250 h 62"/>
              <a:gd name="T60" fmla="*/ 277217188 w 162"/>
              <a:gd name="T61" fmla="*/ 25201563 h 62"/>
              <a:gd name="T62" fmla="*/ 246975313 w 162"/>
              <a:gd name="T63" fmla="*/ 30241875 h 62"/>
              <a:gd name="T64" fmla="*/ 221773750 w 162"/>
              <a:gd name="T65" fmla="*/ 35282188 h 62"/>
              <a:gd name="T66" fmla="*/ 181451250 w 162"/>
              <a:gd name="T67" fmla="*/ 30241875 h 62"/>
              <a:gd name="T68" fmla="*/ 166330313 w 162"/>
              <a:gd name="T69" fmla="*/ 40322500 h 62"/>
              <a:gd name="T70" fmla="*/ 151209375 w 162"/>
              <a:gd name="T71" fmla="*/ 40322500 h 62"/>
              <a:gd name="T72" fmla="*/ 141128750 w 162"/>
              <a:gd name="T73" fmla="*/ 45362813 h 62"/>
              <a:gd name="T74" fmla="*/ 105846563 w 162"/>
              <a:gd name="T75" fmla="*/ 55443438 h 62"/>
              <a:gd name="T76" fmla="*/ 85685313 w 162"/>
              <a:gd name="T77" fmla="*/ 60483750 h 62"/>
              <a:gd name="T78" fmla="*/ 75604688 w 162"/>
              <a:gd name="T79" fmla="*/ 65524063 h 62"/>
              <a:gd name="T80" fmla="*/ 55443438 w 162"/>
              <a:gd name="T81" fmla="*/ 75604688 h 62"/>
              <a:gd name="T82" fmla="*/ 50403125 w 162"/>
              <a:gd name="T83" fmla="*/ 80645000 h 62"/>
              <a:gd name="T84" fmla="*/ 65524063 w 162"/>
              <a:gd name="T85" fmla="*/ 85685313 h 62"/>
              <a:gd name="T86" fmla="*/ 60483750 w 162"/>
              <a:gd name="T87" fmla="*/ 90725625 h 62"/>
              <a:gd name="T88" fmla="*/ 70564375 w 162"/>
              <a:gd name="T89" fmla="*/ 95765938 h 62"/>
              <a:gd name="T90" fmla="*/ 45362813 w 162"/>
              <a:gd name="T91" fmla="*/ 95765938 h 62"/>
              <a:gd name="T92" fmla="*/ 65524063 w 162"/>
              <a:gd name="T93" fmla="*/ 100806250 h 62"/>
              <a:gd name="T94" fmla="*/ 35282188 w 162"/>
              <a:gd name="T95" fmla="*/ 105846563 h 62"/>
              <a:gd name="T96" fmla="*/ 35282188 w 162"/>
              <a:gd name="T97" fmla="*/ 110886875 h 62"/>
              <a:gd name="T98" fmla="*/ 55443438 w 162"/>
              <a:gd name="T99" fmla="*/ 115927188 h 62"/>
              <a:gd name="T100" fmla="*/ 35282188 w 162"/>
              <a:gd name="T101" fmla="*/ 115927188 h 62"/>
              <a:gd name="T102" fmla="*/ 20161250 w 162"/>
              <a:gd name="T103" fmla="*/ 126007813 h 62"/>
              <a:gd name="T104" fmla="*/ 0 w 162"/>
              <a:gd name="T105" fmla="*/ 136088438 h 62"/>
              <a:gd name="T106" fmla="*/ 35282188 w 162"/>
              <a:gd name="T107" fmla="*/ 136088438 h 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62">
                <a:moveTo>
                  <a:pt x="14" y="54"/>
                </a:moveTo>
                <a:lnTo>
                  <a:pt x="12" y="56"/>
                </a:lnTo>
                <a:lnTo>
                  <a:pt x="10" y="56"/>
                </a:lnTo>
                <a:lnTo>
                  <a:pt x="8" y="56"/>
                </a:lnTo>
                <a:lnTo>
                  <a:pt x="10" y="58"/>
                </a:lnTo>
                <a:lnTo>
                  <a:pt x="8" y="60"/>
                </a:lnTo>
                <a:lnTo>
                  <a:pt x="10" y="60"/>
                </a:lnTo>
                <a:lnTo>
                  <a:pt x="12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20" y="58"/>
                </a:lnTo>
                <a:lnTo>
                  <a:pt x="22" y="60"/>
                </a:lnTo>
                <a:lnTo>
                  <a:pt x="24" y="60"/>
                </a:lnTo>
                <a:lnTo>
                  <a:pt x="26" y="60"/>
                </a:lnTo>
                <a:lnTo>
                  <a:pt x="28" y="60"/>
                </a:lnTo>
                <a:lnTo>
                  <a:pt x="30" y="60"/>
                </a:lnTo>
                <a:lnTo>
                  <a:pt x="32" y="60"/>
                </a:lnTo>
                <a:lnTo>
                  <a:pt x="30" y="58"/>
                </a:lnTo>
                <a:lnTo>
                  <a:pt x="32" y="60"/>
                </a:lnTo>
                <a:lnTo>
                  <a:pt x="34" y="60"/>
                </a:lnTo>
                <a:lnTo>
                  <a:pt x="36" y="60"/>
                </a:lnTo>
                <a:lnTo>
                  <a:pt x="38" y="60"/>
                </a:lnTo>
                <a:lnTo>
                  <a:pt x="40" y="62"/>
                </a:lnTo>
                <a:lnTo>
                  <a:pt x="42" y="60"/>
                </a:lnTo>
                <a:lnTo>
                  <a:pt x="44" y="60"/>
                </a:lnTo>
                <a:lnTo>
                  <a:pt x="46" y="60"/>
                </a:lnTo>
                <a:lnTo>
                  <a:pt x="46" y="58"/>
                </a:lnTo>
                <a:lnTo>
                  <a:pt x="44" y="56"/>
                </a:lnTo>
                <a:lnTo>
                  <a:pt x="42" y="56"/>
                </a:lnTo>
                <a:lnTo>
                  <a:pt x="40" y="56"/>
                </a:lnTo>
                <a:lnTo>
                  <a:pt x="40" y="54"/>
                </a:lnTo>
                <a:lnTo>
                  <a:pt x="42" y="54"/>
                </a:lnTo>
                <a:lnTo>
                  <a:pt x="42" y="56"/>
                </a:lnTo>
                <a:lnTo>
                  <a:pt x="44" y="56"/>
                </a:lnTo>
                <a:lnTo>
                  <a:pt x="46" y="56"/>
                </a:lnTo>
                <a:lnTo>
                  <a:pt x="48" y="56"/>
                </a:lnTo>
                <a:lnTo>
                  <a:pt x="50" y="54"/>
                </a:lnTo>
                <a:lnTo>
                  <a:pt x="48" y="52"/>
                </a:lnTo>
                <a:lnTo>
                  <a:pt x="46" y="52"/>
                </a:lnTo>
                <a:lnTo>
                  <a:pt x="44" y="52"/>
                </a:lnTo>
                <a:lnTo>
                  <a:pt x="42" y="52"/>
                </a:lnTo>
                <a:lnTo>
                  <a:pt x="38" y="52"/>
                </a:lnTo>
                <a:lnTo>
                  <a:pt x="36" y="50"/>
                </a:lnTo>
                <a:lnTo>
                  <a:pt x="38" y="50"/>
                </a:lnTo>
                <a:lnTo>
                  <a:pt x="42" y="50"/>
                </a:lnTo>
                <a:lnTo>
                  <a:pt x="44" y="52"/>
                </a:lnTo>
                <a:lnTo>
                  <a:pt x="46" y="52"/>
                </a:lnTo>
                <a:lnTo>
                  <a:pt x="48" y="52"/>
                </a:lnTo>
                <a:lnTo>
                  <a:pt x="50" y="54"/>
                </a:lnTo>
                <a:lnTo>
                  <a:pt x="52" y="54"/>
                </a:lnTo>
                <a:lnTo>
                  <a:pt x="52" y="52"/>
                </a:lnTo>
                <a:lnTo>
                  <a:pt x="50" y="50"/>
                </a:lnTo>
                <a:lnTo>
                  <a:pt x="48" y="50"/>
                </a:lnTo>
                <a:lnTo>
                  <a:pt x="46" y="48"/>
                </a:lnTo>
                <a:lnTo>
                  <a:pt x="42" y="48"/>
                </a:lnTo>
                <a:lnTo>
                  <a:pt x="46" y="48"/>
                </a:lnTo>
                <a:lnTo>
                  <a:pt x="44" y="46"/>
                </a:lnTo>
                <a:lnTo>
                  <a:pt x="46" y="46"/>
                </a:lnTo>
                <a:lnTo>
                  <a:pt x="46" y="48"/>
                </a:lnTo>
                <a:lnTo>
                  <a:pt x="48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2" y="46"/>
                </a:lnTo>
                <a:lnTo>
                  <a:pt x="54" y="48"/>
                </a:lnTo>
                <a:lnTo>
                  <a:pt x="56" y="46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58" y="44"/>
                </a:lnTo>
                <a:lnTo>
                  <a:pt x="56" y="42"/>
                </a:lnTo>
                <a:lnTo>
                  <a:pt x="52" y="40"/>
                </a:lnTo>
                <a:lnTo>
                  <a:pt x="50" y="40"/>
                </a:lnTo>
                <a:lnTo>
                  <a:pt x="52" y="40"/>
                </a:lnTo>
                <a:lnTo>
                  <a:pt x="56" y="40"/>
                </a:lnTo>
                <a:lnTo>
                  <a:pt x="58" y="42"/>
                </a:lnTo>
                <a:lnTo>
                  <a:pt x="60" y="42"/>
                </a:lnTo>
                <a:lnTo>
                  <a:pt x="62" y="40"/>
                </a:lnTo>
                <a:lnTo>
                  <a:pt x="62" y="38"/>
                </a:lnTo>
                <a:lnTo>
                  <a:pt x="60" y="38"/>
                </a:lnTo>
                <a:lnTo>
                  <a:pt x="62" y="38"/>
                </a:lnTo>
                <a:lnTo>
                  <a:pt x="60" y="36"/>
                </a:lnTo>
                <a:lnTo>
                  <a:pt x="62" y="38"/>
                </a:lnTo>
                <a:lnTo>
                  <a:pt x="64" y="38"/>
                </a:lnTo>
                <a:lnTo>
                  <a:pt x="66" y="38"/>
                </a:lnTo>
                <a:lnTo>
                  <a:pt x="68" y="40"/>
                </a:lnTo>
                <a:lnTo>
                  <a:pt x="70" y="38"/>
                </a:lnTo>
                <a:lnTo>
                  <a:pt x="68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4" y="36"/>
                </a:lnTo>
                <a:lnTo>
                  <a:pt x="72" y="34"/>
                </a:lnTo>
                <a:lnTo>
                  <a:pt x="76" y="34"/>
                </a:lnTo>
                <a:lnTo>
                  <a:pt x="70" y="34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4" y="30"/>
                </a:lnTo>
                <a:lnTo>
                  <a:pt x="76" y="32"/>
                </a:lnTo>
                <a:lnTo>
                  <a:pt x="76" y="30"/>
                </a:lnTo>
                <a:lnTo>
                  <a:pt x="78" y="30"/>
                </a:lnTo>
                <a:lnTo>
                  <a:pt x="80" y="30"/>
                </a:lnTo>
                <a:lnTo>
                  <a:pt x="82" y="28"/>
                </a:lnTo>
                <a:lnTo>
                  <a:pt x="84" y="28"/>
                </a:lnTo>
                <a:lnTo>
                  <a:pt x="86" y="26"/>
                </a:lnTo>
                <a:lnTo>
                  <a:pt x="88" y="26"/>
                </a:lnTo>
                <a:lnTo>
                  <a:pt x="90" y="26"/>
                </a:lnTo>
                <a:lnTo>
                  <a:pt x="92" y="26"/>
                </a:lnTo>
                <a:lnTo>
                  <a:pt x="94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2"/>
                </a:lnTo>
                <a:lnTo>
                  <a:pt x="102" y="24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2" y="20"/>
                </a:lnTo>
                <a:lnTo>
                  <a:pt x="114" y="20"/>
                </a:lnTo>
                <a:lnTo>
                  <a:pt x="116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4" y="18"/>
                </a:lnTo>
                <a:lnTo>
                  <a:pt x="126" y="18"/>
                </a:lnTo>
                <a:lnTo>
                  <a:pt x="128" y="18"/>
                </a:lnTo>
                <a:lnTo>
                  <a:pt x="130" y="18"/>
                </a:lnTo>
                <a:lnTo>
                  <a:pt x="132" y="18"/>
                </a:lnTo>
                <a:lnTo>
                  <a:pt x="134" y="18"/>
                </a:lnTo>
                <a:lnTo>
                  <a:pt x="136" y="16"/>
                </a:lnTo>
                <a:lnTo>
                  <a:pt x="138" y="16"/>
                </a:lnTo>
                <a:lnTo>
                  <a:pt x="140" y="16"/>
                </a:lnTo>
                <a:lnTo>
                  <a:pt x="142" y="16"/>
                </a:lnTo>
                <a:lnTo>
                  <a:pt x="144" y="16"/>
                </a:lnTo>
                <a:lnTo>
                  <a:pt x="146" y="14"/>
                </a:lnTo>
                <a:lnTo>
                  <a:pt x="148" y="14"/>
                </a:lnTo>
                <a:lnTo>
                  <a:pt x="150" y="14"/>
                </a:lnTo>
                <a:lnTo>
                  <a:pt x="152" y="12"/>
                </a:lnTo>
                <a:lnTo>
                  <a:pt x="154" y="12"/>
                </a:lnTo>
                <a:lnTo>
                  <a:pt x="156" y="12"/>
                </a:lnTo>
                <a:lnTo>
                  <a:pt x="158" y="10"/>
                </a:lnTo>
                <a:lnTo>
                  <a:pt x="160" y="8"/>
                </a:lnTo>
                <a:lnTo>
                  <a:pt x="162" y="8"/>
                </a:lnTo>
                <a:lnTo>
                  <a:pt x="160" y="6"/>
                </a:lnTo>
                <a:lnTo>
                  <a:pt x="158" y="4"/>
                </a:lnTo>
                <a:lnTo>
                  <a:pt x="156" y="2"/>
                </a:lnTo>
                <a:lnTo>
                  <a:pt x="154" y="2"/>
                </a:lnTo>
                <a:lnTo>
                  <a:pt x="152" y="2"/>
                </a:lnTo>
                <a:lnTo>
                  <a:pt x="150" y="2"/>
                </a:lnTo>
                <a:lnTo>
                  <a:pt x="148" y="2"/>
                </a:lnTo>
                <a:lnTo>
                  <a:pt x="146" y="2"/>
                </a:lnTo>
                <a:lnTo>
                  <a:pt x="144" y="0"/>
                </a:lnTo>
                <a:lnTo>
                  <a:pt x="140" y="0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2"/>
                </a:lnTo>
                <a:lnTo>
                  <a:pt x="130" y="4"/>
                </a:lnTo>
                <a:lnTo>
                  <a:pt x="126" y="4"/>
                </a:lnTo>
                <a:lnTo>
                  <a:pt x="124" y="6"/>
                </a:lnTo>
                <a:lnTo>
                  <a:pt x="126" y="8"/>
                </a:lnTo>
                <a:lnTo>
                  <a:pt x="124" y="8"/>
                </a:lnTo>
                <a:lnTo>
                  <a:pt x="122" y="8"/>
                </a:lnTo>
                <a:lnTo>
                  <a:pt x="120" y="8"/>
                </a:lnTo>
                <a:lnTo>
                  <a:pt x="118" y="8"/>
                </a:lnTo>
                <a:lnTo>
                  <a:pt x="116" y="8"/>
                </a:lnTo>
                <a:lnTo>
                  <a:pt x="114" y="8"/>
                </a:lnTo>
                <a:lnTo>
                  <a:pt x="112" y="10"/>
                </a:lnTo>
                <a:lnTo>
                  <a:pt x="110" y="10"/>
                </a:lnTo>
                <a:lnTo>
                  <a:pt x="108" y="10"/>
                </a:lnTo>
                <a:lnTo>
                  <a:pt x="106" y="12"/>
                </a:lnTo>
                <a:lnTo>
                  <a:pt x="104" y="12"/>
                </a:lnTo>
                <a:lnTo>
                  <a:pt x="102" y="12"/>
                </a:ln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4"/>
                </a:lnTo>
                <a:lnTo>
                  <a:pt x="92" y="12"/>
                </a:lnTo>
                <a:lnTo>
                  <a:pt x="90" y="12"/>
                </a:lnTo>
                <a:lnTo>
                  <a:pt x="88" y="14"/>
                </a:lnTo>
                <a:lnTo>
                  <a:pt x="86" y="12"/>
                </a:lnTo>
                <a:lnTo>
                  <a:pt x="82" y="12"/>
                </a:lnTo>
                <a:lnTo>
                  <a:pt x="78" y="12"/>
                </a:lnTo>
                <a:lnTo>
                  <a:pt x="76" y="12"/>
                </a:lnTo>
                <a:lnTo>
                  <a:pt x="74" y="12"/>
                </a:lnTo>
                <a:lnTo>
                  <a:pt x="72" y="12"/>
                </a:lnTo>
                <a:lnTo>
                  <a:pt x="70" y="12"/>
                </a:lnTo>
                <a:lnTo>
                  <a:pt x="68" y="14"/>
                </a:lnTo>
                <a:lnTo>
                  <a:pt x="70" y="16"/>
                </a:lnTo>
                <a:lnTo>
                  <a:pt x="68" y="16"/>
                </a:lnTo>
                <a:lnTo>
                  <a:pt x="66" y="16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8"/>
                </a:lnTo>
                <a:lnTo>
                  <a:pt x="56" y="18"/>
                </a:lnTo>
                <a:lnTo>
                  <a:pt x="54" y="18"/>
                </a:lnTo>
                <a:lnTo>
                  <a:pt x="52" y="18"/>
                </a:lnTo>
                <a:lnTo>
                  <a:pt x="50" y="18"/>
                </a:lnTo>
                <a:lnTo>
                  <a:pt x="46" y="18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6" y="26"/>
                </a:lnTo>
                <a:lnTo>
                  <a:pt x="36" y="28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8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2" y="34"/>
                </a:lnTo>
                <a:lnTo>
                  <a:pt x="24" y="34"/>
                </a:lnTo>
                <a:lnTo>
                  <a:pt x="26" y="34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20" y="36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8" y="38"/>
                </a:lnTo>
                <a:lnTo>
                  <a:pt x="30" y="38"/>
                </a:lnTo>
                <a:lnTo>
                  <a:pt x="32" y="38"/>
                </a:lnTo>
                <a:lnTo>
                  <a:pt x="30" y="38"/>
                </a:lnTo>
                <a:lnTo>
                  <a:pt x="28" y="38"/>
                </a:lnTo>
                <a:lnTo>
                  <a:pt x="26" y="36"/>
                </a:lnTo>
                <a:lnTo>
                  <a:pt x="24" y="38"/>
                </a:lnTo>
                <a:lnTo>
                  <a:pt x="22" y="38"/>
                </a:lnTo>
                <a:lnTo>
                  <a:pt x="20" y="38"/>
                </a:lnTo>
                <a:lnTo>
                  <a:pt x="18" y="38"/>
                </a:lnTo>
                <a:lnTo>
                  <a:pt x="16" y="40"/>
                </a:lnTo>
                <a:lnTo>
                  <a:pt x="18" y="40"/>
                </a:lnTo>
                <a:lnTo>
                  <a:pt x="20" y="40"/>
                </a:lnTo>
                <a:lnTo>
                  <a:pt x="22" y="40"/>
                </a:lnTo>
                <a:lnTo>
                  <a:pt x="24" y="40"/>
                </a:lnTo>
                <a:lnTo>
                  <a:pt x="26" y="40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18" y="42"/>
                </a:lnTo>
                <a:lnTo>
                  <a:pt x="16" y="42"/>
                </a:lnTo>
                <a:lnTo>
                  <a:pt x="14" y="42"/>
                </a:lnTo>
                <a:lnTo>
                  <a:pt x="18" y="44"/>
                </a:lnTo>
                <a:lnTo>
                  <a:pt x="20" y="44"/>
                </a:lnTo>
                <a:lnTo>
                  <a:pt x="18" y="44"/>
                </a:lnTo>
                <a:lnTo>
                  <a:pt x="14" y="44"/>
                </a:lnTo>
                <a:lnTo>
                  <a:pt x="16" y="46"/>
                </a:lnTo>
                <a:lnTo>
                  <a:pt x="18" y="46"/>
                </a:lnTo>
                <a:lnTo>
                  <a:pt x="20" y="46"/>
                </a:lnTo>
                <a:lnTo>
                  <a:pt x="22" y="46"/>
                </a:lnTo>
                <a:lnTo>
                  <a:pt x="24" y="48"/>
                </a:lnTo>
                <a:lnTo>
                  <a:pt x="22" y="48"/>
                </a:lnTo>
                <a:lnTo>
                  <a:pt x="20" y="46"/>
                </a:lnTo>
                <a:lnTo>
                  <a:pt x="18" y="46"/>
                </a:lnTo>
                <a:lnTo>
                  <a:pt x="16" y="46"/>
                </a:lnTo>
                <a:lnTo>
                  <a:pt x="14" y="46"/>
                </a:lnTo>
                <a:lnTo>
                  <a:pt x="12" y="46"/>
                </a:lnTo>
                <a:lnTo>
                  <a:pt x="12" y="48"/>
                </a:lnTo>
                <a:lnTo>
                  <a:pt x="10" y="48"/>
                </a:lnTo>
                <a:lnTo>
                  <a:pt x="12" y="50"/>
                </a:lnTo>
                <a:lnTo>
                  <a:pt x="10" y="50"/>
                </a:lnTo>
                <a:lnTo>
                  <a:pt x="8" y="50"/>
                </a:lnTo>
                <a:lnTo>
                  <a:pt x="6" y="50"/>
                </a:lnTo>
                <a:lnTo>
                  <a:pt x="4" y="50"/>
                </a:lnTo>
                <a:lnTo>
                  <a:pt x="2" y="52"/>
                </a:lnTo>
                <a:lnTo>
                  <a:pt x="0" y="52"/>
                </a:lnTo>
                <a:lnTo>
                  <a:pt x="0" y="54"/>
                </a:lnTo>
                <a:lnTo>
                  <a:pt x="2" y="54"/>
                </a:lnTo>
                <a:lnTo>
                  <a:pt x="4" y="56"/>
                </a:lnTo>
                <a:lnTo>
                  <a:pt x="6" y="56"/>
                </a:lnTo>
                <a:lnTo>
                  <a:pt x="8" y="54"/>
                </a:lnTo>
                <a:lnTo>
                  <a:pt x="10" y="54"/>
                </a:lnTo>
                <a:lnTo>
                  <a:pt x="14" y="54"/>
                </a:lnTo>
                <a:lnTo>
                  <a:pt x="16" y="54"/>
                </a:lnTo>
                <a:lnTo>
                  <a:pt x="20" y="54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6" name="Freeform 2483">
            <a:extLst>
              <a:ext uri="{FF2B5EF4-FFF2-40B4-BE49-F238E27FC236}">
                <a16:creationId xmlns:a16="http://schemas.microsoft.com/office/drawing/2014/main" id="{4B782FFE-729E-4819-B18E-37902231B925}"/>
              </a:ext>
            </a:extLst>
          </p:cNvPr>
          <p:cNvSpPr>
            <a:spLocks/>
          </p:cNvSpPr>
          <p:nvPr/>
        </p:nvSpPr>
        <p:spPr bwMode="auto">
          <a:xfrm>
            <a:off x="5370516" y="1514476"/>
            <a:ext cx="257175" cy="98425"/>
          </a:xfrm>
          <a:custGeom>
            <a:avLst/>
            <a:gdLst>
              <a:gd name="T0" fmla="*/ 20161250 w 162"/>
              <a:gd name="T1" fmla="*/ 151209375 h 62"/>
              <a:gd name="T2" fmla="*/ 45362813 w 162"/>
              <a:gd name="T3" fmla="*/ 146169063 h 62"/>
              <a:gd name="T4" fmla="*/ 75604688 w 162"/>
              <a:gd name="T5" fmla="*/ 151209375 h 62"/>
              <a:gd name="T6" fmla="*/ 95765938 w 162"/>
              <a:gd name="T7" fmla="*/ 151209375 h 62"/>
              <a:gd name="T8" fmla="*/ 115927188 w 162"/>
              <a:gd name="T9" fmla="*/ 146169063 h 62"/>
              <a:gd name="T10" fmla="*/ 105846563 w 162"/>
              <a:gd name="T11" fmla="*/ 141128750 h 62"/>
              <a:gd name="T12" fmla="*/ 115927188 w 162"/>
              <a:gd name="T13" fmla="*/ 131048125 h 62"/>
              <a:gd name="T14" fmla="*/ 105846563 w 162"/>
              <a:gd name="T15" fmla="*/ 126007813 h 62"/>
              <a:gd name="T16" fmla="*/ 131048125 w 162"/>
              <a:gd name="T17" fmla="*/ 131048125 h 62"/>
              <a:gd name="T18" fmla="*/ 115927188 w 162"/>
              <a:gd name="T19" fmla="*/ 120967500 h 62"/>
              <a:gd name="T20" fmla="*/ 131048125 w 162"/>
              <a:gd name="T21" fmla="*/ 120967500 h 62"/>
              <a:gd name="T22" fmla="*/ 141128750 w 162"/>
              <a:gd name="T23" fmla="*/ 115927188 h 62"/>
              <a:gd name="T24" fmla="*/ 131048125 w 162"/>
              <a:gd name="T25" fmla="*/ 100806250 h 62"/>
              <a:gd name="T26" fmla="*/ 151209375 w 162"/>
              <a:gd name="T27" fmla="*/ 95765938 h 62"/>
              <a:gd name="T28" fmla="*/ 171370625 w 162"/>
              <a:gd name="T29" fmla="*/ 100806250 h 62"/>
              <a:gd name="T30" fmla="*/ 176410938 w 162"/>
              <a:gd name="T31" fmla="*/ 90725625 h 62"/>
              <a:gd name="T32" fmla="*/ 176410938 w 162"/>
              <a:gd name="T33" fmla="*/ 85685313 h 62"/>
              <a:gd name="T34" fmla="*/ 186491563 w 162"/>
              <a:gd name="T35" fmla="*/ 75604688 h 62"/>
              <a:gd name="T36" fmla="*/ 206652813 w 162"/>
              <a:gd name="T37" fmla="*/ 70564375 h 62"/>
              <a:gd name="T38" fmla="*/ 231854375 w 162"/>
              <a:gd name="T39" fmla="*/ 65524063 h 62"/>
              <a:gd name="T40" fmla="*/ 257055938 w 162"/>
              <a:gd name="T41" fmla="*/ 60483750 h 62"/>
              <a:gd name="T42" fmla="*/ 292338125 w 162"/>
              <a:gd name="T43" fmla="*/ 50403125 h 62"/>
              <a:gd name="T44" fmla="*/ 322580000 w 162"/>
              <a:gd name="T45" fmla="*/ 45362813 h 62"/>
              <a:gd name="T46" fmla="*/ 352821875 w 162"/>
              <a:gd name="T47" fmla="*/ 40322500 h 62"/>
              <a:gd name="T48" fmla="*/ 383063750 w 162"/>
              <a:gd name="T49" fmla="*/ 30241875 h 62"/>
              <a:gd name="T50" fmla="*/ 408265313 w 162"/>
              <a:gd name="T51" fmla="*/ 20161250 h 62"/>
              <a:gd name="T52" fmla="*/ 383063750 w 162"/>
              <a:gd name="T53" fmla="*/ 5040313 h 62"/>
              <a:gd name="T54" fmla="*/ 347781563 w 162"/>
              <a:gd name="T55" fmla="*/ 5040313 h 62"/>
              <a:gd name="T56" fmla="*/ 317539688 w 162"/>
              <a:gd name="T57" fmla="*/ 10080625 h 62"/>
              <a:gd name="T58" fmla="*/ 307459063 w 162"/>
              <a:gd name="T59" fmla="*/ 20161250 h 62"/>
              <a:gd name="T60" fmla="*/ 277217188 w 162"/>
              <a:gd name="T61" fmla="*/ 25201563 h 62"/>
              <a:gd name="T62" fmla="*/ 246975313 w 162"/>
              <a:gd name="T63" fmla="*/ 30241875 h 62"/>
              <a:gd name="T64" fmla="*/ 221773750 w 162"/>
              <a:gd name="T65" fmla="*/ 35282188 h 62"/>
              <a:gd name="T66" fmla="*/ 181451250 w 162"/>
              <a:gd name="T67" fmla="*/ 30241875 h 62"/>
              <a:gd name="T68" fmla="*/ 166330313 w 162"/>
              <a:gd name="T69" fmla="*/ 40322500 h 62"/>
              <a:gd name="T70" fmla="*/ 151209375 w 162"/>
              <a:gd name="T71" fmla="*/ 40322500 h 62"/>
              <a:gd name="T72" fmla="*/ 141128750 w 162"/>
              <a:gd name="T73" fmla="*/ 45362813 h 62"/>
              <a:gd name="T74" fmla="*/ 105846563 w 162"/>
              <a:gd name="T75" fmla="*/ 55443438 h 62"/>
              <a:gd name="T76" fmla="*/ 85685313 w 162"/>
              <a:gd name="T77" fmla="*/ 60483750 h 62"/>
              <a:gd name="T78" fmla="*/ 75604688 w 162"/>
              <a:gd name="T79" fmla="*/ 65524063 h 62"/>
              <a:gd name="T80" fmla="*/ 55443438 w 162"/>
              <a:gd name="T81" fmla="*/ 75604688 h 62"/>
              <a:gd name="T82" fmla="*/ 50403125 w 162"/>
              <a:gd name="T83" fmla="*/ 80645000 h 62"/>
              <a:gd name="T84" fmla="*/ 65524063 w 162"/>
              <a:gd name="T85" fmla="*/ 85685313 h 62"/>
              <a:gd name="T86" fmla="*/ 60483750 w 162"/>
              <a:gd name="T87" fmla="*/ 90725625 h 62"/>
              <a:gd name="T88" fmla="*/ 70564375 w 162"/>
              <a:gd name="T89" fmla="*/ 95765938 h 62"/>
              <a:gd name="T90" fmla="*/ 45362813 w 162"/>
              <a:gd name="T91" fmla="*/ 95765938 h 62"/>
              <a:gd name="T92" fmla="*/ 65524063 w 162"/>
              <a:gd name="T93" fmla="*/ 100806250 h 62"/>
              <a:gd name="T94" fmla="*/ 35282188 w 162"/>
              <a:gd name="T95" fmla="*/ 105846563 h 62"/>
              <a:gd name="T96" fmla="*/ 35282188 w 162"/>
              <a:gd name="T97" fmla="*/ 110886875 h 62"/>
              <a:gd name="T98" fmla="*/ 55443438 w 162"/>
              <a:gd name="T99" fmla="*/ 115927188 h 62"/>
              <a:gd name="T100" fmla="*/ 35282188 w 162"/>
              <a:gd name="T101" fmla="*/ 115927188 h 62"/>
              <a:gd name="T102" fmla="*/ 20161250 w 162"/>
              <a:gd name="T103" fmla="*/ 126007813 h 62"/>
              <a:gd name="T104" fmla="*/ 0 w 162"/>
              <a:gd name="T105" fmla="*/ 136088438 h 62"/>
              <a:gd name="T106" fmla="*/ 35282188 w 162"/>
              <a:gd name="T107" fmla="*/ 136088438 h 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62">
                <a:moveTo>
                  <a:pt x="14" y="54"/>
                </a:moveTo>
                <a:lnTo>
                  <a:pt x="12" y="56"/>
                </a:lnTo>
                <a:lnTo>
                  <a:pt x="10" y="56"/>
                </a:lnTo>
                <a:lnTo>
                  <a:pt x="8" y="56"/>
                </a:lnTo>
                <a:lnTo>
                  <a:pt x="10" y="58"/>
                </a:lnTo>
                <a:lnTo>
                  <a:pt x="8" y="60"/>
                </a:lnTo>
                <a:lnTo>
                  <a:pt x="10" y="60"/>
                </a:lnTo>
                <a:lnTo>
                  <a:pt x="12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20" y="58"/>
                </a:lnTo>
                <a:lnTo>
                  <a:pt x="22" y="60"/>
                </a:lnTo>
                <a:lnTo>
                  <a:pt x="24" y="60"/>
                </a:lnTo>
                <a:lnTo>
                  <a:pt x="26" y="60"/>
                </a:lnTo>
                <a:lnTo>
                  <a:pt x="28" y="60"/>
                </a:lnTo>
                <a:lnTo>
                  <a:pt x="30" y="60"/>
                </a:lnTo>
                <a:lnTo>
                  <a:pt x="32" y="60"/>
                </a:lnTo>
                <a:lnTo>
                  <a:pt x="30" y="58"/>
                </a:lnTo>
                <a:lnTo>
                  <a:pt x="32" y="60"/>
                </a:lnTo>
                <a:lnTo>
                  <a:pt x="34" y="60"/>
                </a:lnTo>
                <a:lnTo>
                  <a:pt x="36" y="60"/>
                </a:lnTo>
                <a:lnTo>
                  <a:pt x="38" y="60"/>
                </a:lnTo>
                <a:lnTo>
                  <a:pt x="40" y="62"/>
                </a:lnTo>
                <a:lnTo>
                  <a:pt x="42" y="60"/>
                </a:lnTo>
                <a:lnTo>
                  <a:pt x="44" y="60"/>
                </a:lnTo>
                <a:lnTo>
                  <a:pt x="46" y="60"/>
                </a:lnTo>
                <a:lnTo>
                  <a:pt x="46" y="58"/>
                </a:lnTo>
                <a:lnTo>
                  <a:pt x="44" y="56"/>
                </a:lnTo>
                <a:lnTo>
                  <a:pt x="42" y="56"/>
                </a:lnTo>
                <a:lnTo>
                  <a:pt x="40" y="56"/>
                </a:lnTo>
                <a:lnTo>
                  <a:pt x="40" y="54"/>
                </a:lnTo>
                <a:lnTo>
                  <a:pt x="42" y="54"/>
                </a:lnTo>
                <a:lnTo>
                  <a:pt x="42" y="56"/>
                </a:lnTo>
                <a:lnTo>
                  <a:pt x="44" y="56"/>
                </a:lnTo>
                <a:lnTo>
                  <a:pt x="46" y="56"/>
                </a:lnTo>
                <a:lnTo>
                  <a:pt x="48" y="56"/>
                </a:lnTo>
                <a:lnTo>
                  <a:pt x="50" y="54"/>
                </a:lnTo>
                <a:lnTo>
                  <a:pt x="48" y="52"/>
                </a:lnTo>
                <a:lnTo>
                  <a:pt x="46" y="52"/>
                </a:lnTo>
                <a:lnTo>
                  <a:pt x="44" y="52"/>
                </a:lnTo>
                <a:lnTo>
                  <a:pt x="42" y="52"/>
                </a:lnTo>
                <a:lnTo>
                  <a:pt x="38" y="52"/>
                </a:lnTo>
                <a:lnTo>
                  <a:pt x="36" y="50"/>
                </a:lnTo>
                <a:lnTo>
                  <a:pt x="38" y="50"/>
                </a:lnTo>
                <a:lnTo>
                  <a:pt x="42" y="50"/>
                </a:lnTo>
                <a:lnTo>
                  <a:pt x="44" y="52"/>
                </a:lnTo>
                <a:lnTo>
                  <a:pt x="46" y="52"/>
                </a:lnTo>
                <a:lnTo>
                  <a:pt x="48" y="52"/>
                </a:lnTo>
                <a:lnTo>
                  <a:pt x="50" y="54"/>
                </a:lnTo>
                <a:lnTo>
                  <a:pt x="52" y="54"/>
                </a:lnTo>
                <a:lnTo>
                  <a:pt x="52" y="52"/>
                </a:lnTo>
                <a:lnTo>
                  <a:pt x="50" y="50"/>
                </a:lnTo>
                <a:lnTo>
                  <a:pt x="48" y="50"/>
                </a:lnTo>
                <a:lnTo>
                  <a:pt x="46" y="48"/>
                </a:lnTo>
                <a:lnTo>
                  <a:pt x="42" y="48"/>
                </a:lnTo>
                <a:lnTo>
                  <a:pt x="46" y="48"/>
                </a:lnTo>
                <a:lnTo>
                  <a:pt x="44" y="46"/>
                </a:lnTo>
                <a:lnTo>
                  <a:pt x="46" y="46"/>
                </a:lnTo>
                <a:lnTo>
                  <a:pt x="46" y="48"/>
                </a:lnTo>
                <a:lnTo>
                  <a:pt x="48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2" y="46"/>
                </a:lnTo>
                <a:lnTo>
                  <a:pt x="54" y="48"/>
                </a:lnTo>
                <a:lnTo>
                  <a:pt x="56" y="46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58" y="44"/>
                </a:lnTo>
                <a:lnTo>
                  <a:pt x="56" y="42"/>
                </a:lnTo>
                <a:lnTo>
                  <a:pt x="52" y="40"/>
                </a:lnTo>
                <a:lnTo>
                  <a:pt x="50" y="40"/>
                </a:lnTo>
                <a:lnTo>
                  <a:pt x="52" y="40"/>
                </a:lnTo>
                <a:lnTo>
                  <a:pt x="56" y="40"/>
                </a:lnTo>
                <a:lnTo>
                  <a:pt x="58" y="42"/>
                </a:lnTo>
                <a:lnTo>
                  <a:pt x="60" y="42"/>
                </a:lnTo>
                <a:lnTo>
                  <a:pt x="62" y="40"/>
                </a:lnTo>
                <a:lnTo>
                  <a:pt x="62" y="38"/>
                </a:lnTo>
                <a:lnTo>
                  <a:pt x="60" y="38"/>
                </a:lnTo>
                <a:lnTo>
                  <a:pt x="62" y="38"/>
                </a:lnTo>
                <a:lnTo>
                  <a:pt x="60" y="36"/>
                </a:lnTo>
                <a:lnTo>
                  <a:pt x="62" y="38"/>
                </a:lnTo>
                <a:lnTo>
                  <a:pt x="64" y="38"/>
                </a:lnTo>
                <a:lnTo>
                  <a:pt x="66" y="38"/>
                </a:lnTo>
                <a:lnTo>
                  <a:pt x="68" y="40"/>
                </a:lnTo>
                <a:lnTo>
                  <a:pt x="70" y="38"/>
                </a:lnTo>
                <a:lnTo>
                  <a:pt x="68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4" y="36"/>
                </a:lnTo>
                <a:lnTo>
                  <a:pt x="72" y="34"/>
                </a:lnTo>
                <a:lnTo>
                  <a:pt x="76" y="34"/>
                </a:lnTo>
                <a:lnTo>
                  <a:pt x="70" y="34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4" y="30"/>
                </a:lnTo>
                <a:lnTo>
                  <a:pt x="76" y="32"/>
                </a:lnTo>
                <a:lnTo>
                  <a:pt x="76" y="30"/>
                </a:lnTo>
                <a:lnTo>
                  <a:pt x="78" y="30"/>
                </a:lnTo>
                <a:lnTo>
                  <a:pt x="80" y="30"/>
                </a:lnTo>
                <a:lnTo>
                  <a:pt x="82" y="28"/>
                </a:lnTo>
                <a:lnTo>
                  <a:pt x="84" y="28"/>
                </a:lnTo>
                <a:lnTo>
                  <a:pt x="86" y="26"/>
                </a:lnTo>
                <a:lnTo>
                  <a:pt x="88" y="26"/>
                </a:lnTo>
                <a:lnTo>
                  <a:pt x="90" y="26"/>
                </a:lnTo>
                <a:lnTo>
                  <a:pt x="92" y="26"/>
                </a:lnTo>
                <a:lnTo>
                  <a:pt x="94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2"/>
                </a:lnTo>
                <a:lnTo>
                  <a:pt x="102" y="24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2" y="20"/>
                </a:lnTo>
                <a:lnTo>
                  <a:pt x="114" y="20"/>
                </a:lnTo>
                <a:lnTo>
                  <a:pt x="116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4" y="18"/>
                </a:lnTo>
                <a:lnTo>
                  <a:pt x="126" y="18"/>
                </a:lnTo>
                <a:lnTo>
                  <a:pt x="128" y="18"/>
                </a:lnTo>
                <a:lnTo>
                  <a:pt x="130" y="18"/>
                </a:lnTo>
                <a:lnTo>
                  <a:pt x="132" y="18"/>
                </a:lnTo>
                <a:lnTo>
                  <a:pt x="134" y="18"/>
                </a:lnTo>
                <a:lnTo>
                  <a:pt x="136" y="16"/>
                </a:lnTo>
                <a:lnTo>
                  <a:pt x="138" y="16"/>
                </a:lnTo>
                <a:lnTo>
                  <a:pt x="140" y="16"/>
                </a:lnTo>
                <a:lnTo>
                  <a:pt x="142" y="16"/>
                </a:lnTo>
                <a:lnTo>
                  <a:pt x="144" y="16"/>
                </a:lnTo>
                <a:lnTo>
                  <a:pt x="146" y="14"/>
                </a:lnTo>
                <a:lnTo>
                  <a:pt x="148" y="14"/>
                </a:lnTo>
                <a:lnTo>
                  <a:pt x="150" y="14"/>
                </a:lnTo>
                <a:lnTo>
                  <a:pt x="152" y="12"/>
                </a:lnTo>
                <a:lnTo>
                  <a:pt x="154" y="12"/>
                </a:lnTo>
                <a:lnTo>
                  <a:pt x="156" y="12"/>
                </a:lnTo>
                <a:lnTo>
                  <a:pt x="158" y="10"/>
                </a:lnTo>
                <a:lnTo>
                  <a:pt x="160" y="8"/>
                </a:lnTo>
                <a:lnTo>
                  <a:pt x="162" y="8"/>
                </a:lnTo>
                <a:lnTo>
                  <a:pt x="160" y="6"/>
                </a:lnTo>
                <a:lnTo>
                  <a:pt x="158" y="4"/>
                </a:lnTo>
                <a:lnTo>
                  <a:pt x="156" y="2"/>
                </a:lnTo>
                <a:lnTo>
                  <a:pt x="154" y="2"/>
                </a:lnTo>
                <a:lnTo>
                  <a:pt x="152" y="2"/>
                </a:lnTo>
                <a:lnTo>
                  <a:pt x="150" y="2"/>
                </a:lnTo>
                <a:lnTo>
                  <a:pt x="148" y="2"/>
                </a:lnTo>
                <a:lnTo>
                  <a:pt x="146" y="2"/>
                </a:lnTo>
                <a:lnTo>
                  <a:pt x="144" y="0"/>
                </a:lnTo>
                <a:lnTo>
                  <a:pt x="140" y="0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2"/>
                </a:lnTo>
                <a:lnTo>
                  <a:pt x="130" y="4"/>
                </a:lnTo>
                <a:lnTo>
                  <a:pt x="126" y="4"/>
                </a:lnTo>
                <a:lnTo>
                  <a:pt x="124" y="6"/>
                </a:lnTo>
                <a:lnTo>
                  <a:pt x="126" y="8"/>
                </a:lnTo>
                <a:lnTo>
                  <a:pt x="124" y="8"/>
                </a:lnTo>
                <a:lnTo>
                  <a:pt x="122" y="8"/>
                </a:lnTo>
                <a:lnTo>
                  <a:pt x="120" y="8"/>
                </a:lnTo>
                <a:lnTo>
                  <a:pt x="118" y="8"/>
                </a:lnTo>
                <a:lnTo>
                  <a:pt x="116" y="8"/>
                </a:lnTo>
                <a:lnTo>
                  <a:pt x="114" y="8"/>
                </a:lnTo>
                <a:lnTo>
                  <a:pt x="112" y="10"/>
                </a:lnTo>
                <a:lnTo>
                  <a:pt x="110" y="10"/>
                </a:lnTo>
                <a:lnTo>
                  <a:pt x="108" y="10"/>
                </a:lnTo>
                <a:lnTo>
                  <a:pt x="106" y="12"/>
                </a:lnTo>
                <a:lnTo>
                  <a:pt x="104" y="12"/>
                </a:lnTo>
                <a:lnTo>
                  <a:pt x="102" y="12"/>
                </a:ln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4"/>
                </a:lnTo>
                <a:lnTo>
                  <a:pt x="92" y="12"/>
                </a:lnTo>
                <a:lnTo>
                  <a:pt x="90" y="12"/>
                </a:lnTo>
                <a:lnTo>
                  <a:pt x="88" y="14"/>
                </a:lnTo>
                <a:lnTo>
                  <a:pt x="86" y="12"/>
                </a:lnTo>
                <a:lnTo>
                  <a:pt x="82" y="12"/>
                </a:lnTo>
                <a:lnTo>
                  <a:pt x="78" y="12"/>
                </a:lnTo>
                <a:lnTo>
                  <a:pt x="76" y="12"/>
                </a:lnTo>
                <a:lnTo>
                  <a:pt x="74" y="12"/>
                </a:lnTo>
                <a:lnTo>
                  <a:pt x="72" y="12"/>
                </a:lnTo>
                <a:lnTo>
                  <a:pt x="70" y="12"/>
                </a:lnTo>
                <a:lnTo>
                  <a:pt x="68" y="14"/>
                </a:lnTo>
                <a:lnTo>
                  <a:pt x="70" y="16"/>
                </a:lnTo>
                <a:lnTo>
                  <a:pt x="68" y="16"/>
                </a:lnTo>
                <a:lnTo>
                  <a:pt x="66" y="16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8"/>
                </a:lnTo>
                <a:lnTo>
                  <a:pt x="56" y="18"/>
                </a:lnTo>
                <a:lnTo>
                  <a:pt x="54" y="18"/>
                </a:lnTo>
                <a:lnTo>
                  <a:pt x="52" y="18"/>
                </a:lnTo>
                <a:lnTo>
                  <a:pt x="50" y="18"/>
                </a:lnTo>
                <a:lnTo>
                  <a:pt x="46" y="18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6" y="26"/>
                </a:lnTo>
                <a:lnTo>
                  <a:pt x="36" y="28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8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2" y="34"/>
                </a:lnTo>
                <a:lnTo>
                  <a:pt x="24" y="34"/>
                </a:lnTo>
                <a:lnTo>
                  <a:pt x="26" y="34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20" y="36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8" y="38"/>
                </a:lnTo>
                <a:lnTo>
                  <a:pt x="30" y="38"/>
                </a:lnTo>
                <a:lnTo>
                  <a:pt x="32" y="38"/>
                </a:lnTo>
                <a:lnTo>
                  <a:pt x="30" y="38"/>
                </a:lnTo>
                <a:lnTo>
                  <a:pt x="28" y="38"/>
                </a:lnTo>
                <a:lnTo>
                  <a:pt x="26" y="36"/>
                </a:lnTo>
                <a:lnTo>
                  <a:pt x="24" y="38"/>
                </a:lnTo>
                <a:lnTo>
                  <a:pt x="22" y="38"/>
                </a:lnTo>
                <a:lnTo>
                  <a:pt x="20" y="38"/>
                </a:lnTo>
                <a:lnTo>
                  <a:pt x="18" y="38"/>
                </a:lnTo>
                <a:lnTo>
                  <a:pt x="16" y="40"/>
                </a:lnTo>
                <a:lnTo>
                  <a:pt x="18" y="40"/>
                </a:lnTo>
                <a:lnTo>
                  <a:pt x="20" y="40"/>
                </a:lnTo>
                <a:lnTo>
                  <a:pt x="22" y="40"/>
                </a:lnTo>
                <a:lnTo>
                  <a:pt x="24" y="40"/>
                </a:lnTo>
                <a:lnTo>
                  <a:pt x="26" y="40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18" y="42"/>
                </a:lnTo>
                <a:lnTo>
                  <a:pt x="16" y="42"/>
                </a:lnTo>
                <a:lnTo>
                  <a:pt x="14" y="42"/>
                </a:lnTo>
                <a:lnTo>
                  <a:pt x="18" y="44"/>
                </a:lnTo>
                <a:lnTo>
                  <a:pt x="20" y="44"/>
                </a:lnTo>
                <a:lnTo>
                  <a:pt x="18" y="44"/>
                </a:lnTo>
                <a:lnTo>
                  <a:pt x="14" y="44"/>
                </a:lnTo>
                <a:lnTo>
                  <a:pt x="16" y="46"/>
                </a:lnTo>
                <a:lnTo>
                  <a:pt x="18" y="46"/>
                </a:lnTo>
                <a:lnTo>
                  <a:pt x="20" y="46"/>
                </a:lnTo>
                <a:lnTo>
                  <a:pt x="22" y="46"/>
                </a:lnTo>
                <a:lnTo>
                  <a:pt x="24" y="48"/>
                </a:lnTo>
                <a:lnTo>
                  <a:pt x="22" y="48"/>
                </a:lnTo>
                <a:lnTo>
                  <a:pt x="20" y="46"/>
                </a:lnTo>
                <a:lnTo>
                  <a:pt x="18" y="46"/>
                </a:lnTo>
                <a:lnTo>
                  <a:pt x="16" y="46"/>
                </a:lnTo>
                <a:lnTo>
                  <a:pt x="14" y="46"/>
                </a:lnTo>
                <a:lnTo>
                  <a:pt x="12" y="46"/>
                </a:lnTo>
                <a:lnTo>
                  <a:pt x="12" y="48"/>
                </a:lnTo>
                <a:lnTo>
                  <a:pt x="10" y="48"/>
                </a:lnTo>
                <a:lnTo>
                  <a:pt x="12" y="50"/>
                </a:lnTo>
                <a:lnTo>
                  <a:pt x="10" y="50"/>
                </a:lnTo>
                <a:lnTo>
                  <a:pt x="8" y="50"/>
                </a:lnTo>
                <a:lnTo>
                  <a:pt x="6" y="50"/>
                </a:lnTo>
                <a:lnTo>
                  <a:pt x="4" y="50"/>
                </a:lnTo>
                <a:lnTo>
                  <a:pt x="2" y="52"/>
                </a:lnTo>
                <a:lnTo>
                  <a:pt x="0" y="52"/>
                </a:lnTo>
                <a:lnTo>
                  <a:pt x="0" y="54"/>
                </a:lnTo>
                <a:lnTo>
                  <a:pt x="2" y="54"/>
                </a:lnTo>
                <a:lnTo>
                  <a:pt x="4" y="56"/>
                </a:lnTo>
                <a:lnTo>
                  <a:pt x="6" y="56"/>
                </a:lnTo>
                <a:lnTo>
                  <a:pt x="8" y="54"/>
                </a:lnTo>
                <a:lnTo>
                  <a:pt x="10" y="54"/>
                </a:lnTo>
                <a:lnTo>
                  <a:pt x="14" y="54"/>
                </a:lnTo>
                <a:lnTo>
                  <a:pt x="16" y="54"/>
                </a:lnTo>
                <a:lnTo>
                  <a:pt x="20" y="54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7" name="Freeform 2484">
            <a:extLst>
              <a:ext uri="{FF2B5EF4-FFF2-40B4-BE49-F238E27FC236}">
                <a16:creationId xmlns:a16="http://schemas.microsoft.com/office/drawing/2014/main" id="{ED3A4C04-745F-44D6-A23E-3EA56BBCDD4E}"/>
              </a:ext>
            </a:extLst>
          </p:cNvPr>
          <p:cNvSpPr>
            <a:spLocks/>
          </p:cNvSpPr>
          <p:nvPr/>
        </p:nvSpPr>
        <p:spPr bwMode="auto">
          <a:xfrm>
            <a:off x="4514850" y="1441451"/>
            <a:ext cx="196850" cy="85725"/>
          </a:xfrm>
          <a:custGeom>
            <a:avLst/>
            <a:gdLst>
              <a:gd name="T0" fmla="*/ 25201563 w 124"/>
              <a:gd name="T1" fmla="*/ 30241875 h 54"/>
              <a:gd name="T2" fmla="*/ 35282188 w 124"/>
              <a:gd name="T3" fmla="*/ 40322500 h 54"/>
              <a:gd name="T4" fmla="*/ 15120938 w 124"/>
              <a:gd name="T5" fmla="*/ 45362813 h 54"/>
              <a:gd name="T6" fmla="*/ 40322500 w 124"/>
              <a:gd name="T7" fmla="*/ 60483750 h 54"/>
              <a:gd name="T8" fmla="*/ 40322500 w 124"/>
              <a:gd name="T9" fmla="*/ 60483750 h 54"/>
              <a:gd name="T10" fmla="*/ 70564375 w 124"/>
              <a:gd name="T11" fmla="*/ 70564375 h 54"/>
              <a:gd name="T12" fmla="*/ 95765938 w 124"/>
              <a:gd name="T13" fmla="*/ 65524063 h 54"/>
              <a:gd name="T14" fmla="*/ 105846563 w 124"/>
              <a:gd name="T15" fmla="*/ 60483750 h 54"/>
              <a:gd name="T16" fmla="*/ 126007813 w 124"/>
              <a:gd name="T17" fmla="*/ 50403125 h 54"/>
              <a:gd name="T18" fmla="*/ 136088438 w 124"/>
              <a:gd name="T19" fmla="*/ 60483750 h 54"/>
              <a:gd name="T20" fmla="*/ 166330313 w 124"/>
              <a:gd name="T21" fmla="*/ 50403125 h 54"/>
              <a:gd name="T22" fmla="*/ 166330313 w 124"/>
              <a:gd name="T23" fmla="*/ 60483750 h 54"/>
              <a:gd name="T24" fmla="*/ 176410938 w 124"/>
              <a:gd name="T25" fmla="*/ 65524063 h 54"/>
              <a:gd name="T26" fmla="*/ 141128750 w 124"/>
              <a:gd name="T27" fmla="*/ 70564375 h 54"/>
              <a:gd name="T28" fmla="*/ 105846563 w 124"/>
              <a:gd name="T29" fmla="*/ 75604688 h 54"/>
              <a:gd name="T30" fmla="*/ 85685313 w 124"/>
              <a:gd name="T31" fmla="*/ 75604688 h 54"/>
              <a:gd name="T32" fmla="*/ 95765938 w 124"/>
              <a:gd name="T33" fmla="*/ 90725625 h 54"/>
              <a:gd name="T34" fmla="*/ 126007813 w 124"/>
              <a:gd name="T35" fmla="*/ 85685313 h 54"/>
              <a:gd name="T36" fmla="*/ 151209375 w 124"/>
              <a:gd name="T37" fmla="*/ 85685313 h 54"/>
              <a:gd name="T38" fmla="*/ 181451250 w 124"/>
              <a:gd name="T39" fmla="*/ 85685313 h 54"/>
              <a:gd name="T40" fmla="*/ 161290000 w 124"/>
              <a:gd name="T41" fmla="*/ 85685313 h 54"/>
              <a:gd name="T42" fmla="*/ 120967500 w 124"/>
              <a:gd name="T43" fmla="*/ 90725625 h 54"/>
              <a:gd name="T44" fmla="*/ 131048125 w 124"/>
              <a:gd name="T45" fmla="*/ 95765938 h 54"/>
              <a:gd name="T46" fmla="*/ 161290000 w 124"/>
              <a:gd name="T47" fmla="*/ 100806250 h 54"/>
              <a:gd name="T48" fmla="*/ 126007813 w 124"/>
              <a:gd name="T49" fmla="*/ 95765938 h 54"/>
              <a:gd name="T50" fmla="*/ 95765938 w 124"/>
              <a:gd name="T51" fmla="*/ 95765938 h 54"/>
              <a:gd name="T52" fmla="*/ 115927188 w 124"/>
              <a:gd name="T53" fmla="*/ 110886875 h 54"/>
              <a:gd name="T54" fmla="*/ 151209375 w 124"/>
              <a:gd name="T55" fmla="*/ 115927188 h 54"/>
              <a:gd name="T56" fmla="*/ 161290000 w 124"/>
              <a:gd name="T57" fmla="*/ 120967500 h 54"/>
              <a:gd name="T58" fmla="*/ 151209375 w 124"/>
              <a:gd name="T59" fmla="*/ 126007813 h 54"/>
              <a:gd name="T60" fmla="*/ 176410938 w 124"/>
              <a:gd name="T61" fmla="*/ 136088438 h 54"/>
              <a:gd name="T62" fmla="*/ 191531875 w 124"/>
              <a:gd name="T63" fmla="*/ 120967500 h 54"/>
              <a:gd name="T64" fmla="*/ 206652813 w 124"/>
              <a:gd name="T65" fmla="*/ 100806250 h 54"/>
              <a:gd name="T66" fmla="*/ 221773750 w 124"/>
              <a:gd name="T67" fmla="*/ 80645000 h 54"/>
              <a:gd name="T68" fmla="*/ 241935000 w 124"/>
              <a:gd name="T69" fmla="*/ 70564375 h 54"/>
              <a:gd name="T70" fmla="*/ 257055938 w 124"/>
              <a:gd name="T71" fmla="*/ 60483750 h 54"/>
              <a:gd name="T72" fmla="*/ 282257500 w 124"/>
              <a:gd name="T73" fmla="*/ 55443438 h 54"/>
              <a:gd name="T74" fmla="*/ 307459063 w 124"/>
              <a:gd name="T75" fmla="*/ 55443438 h 54"/>
              <a:gd name="T76" fmla="*/ 297378438 w 124"/>
              <a:gd name="T77" fmla="*/ 45362813 h 54"/>
              <a:gd name="T78" fmla="*/ 262096250 w 124"/>
              <a:gd name="T79" fmla="*/ 40322500 h 54"/>
              <a:gd name="T80" fmla="*/ 236894688 w 124"/>
              <a:gd name="T81" fmla="*/ 35282188 h 54"/>
              <a:gd name="T82" fmla="*/ 221773750 w 124"/>
              <a:gd name="T83" fmla="*/ 20161250 h 54"/>
              <a:gd name="T84" fmla="*/ 196572188 w 124"/>
              <a:gd name="T85" fmla="*/ 20161250 h 54"/>
              <a:gd name="T86" fmla="*/ 181451250 w 124"/>
              <a:gd name="T87" fmla="*/ 5040313 h 54"/>
              <a:gd name="T88" fmla="*/ 156249688 w 124"/>
              <a:gd name="T89" fmla="*/ 0 h 54"/>
              <a:gd name="T90" fmla="*/ 146169063 w 124"/>
              <a:gd name="T91" fmla="*/ 15120938 h 54"/>
              <a:gd name="T92" fmla="*/ 166330313 w 124"/>
              <a:gd name="T93" fmla="*/ 40322500 h 54"/>
              <a:gd name="T94" fmla="*/ 146169063 w 124"/>
              <a:gd name="T95" fmla="*/ 35282188 h 54"/>
              <a:gd name="T96" fmla="*/ 126007813 w 124"/>
              <a:gd name="T97" fmla="*/ 15120938 h 54"/>
              <a:gd name="T98" fmla="*/ 95765938 w 124"/>
              <a:gd name="T99" fmla="*/ 20161250 h 54"/>
              <a:gd name="T100" fmla="*/ 75604688 w 124"/>
              <a:gd name="T101" fmla="*/ 25201563 h 54"/>
              <a:gd name="T102" fmla="*/ 55443438 w 124"/>
              <a:gd name="T103" fmla="*/ 20161250 h 54"/>
              <a:gd name="T104" fmla="*/ 80645000 w 124"/>
              <a:gd name="T105" fmla="*/ 15120938 h 54"/>
              <a:gd name="T106" fmla="*/ 80645000 w 124"/>
              <a:gd name="T107" fmla="*/ 10080625 h 54"/>
              <a:gd name="T108" fmla="*/ 55443438 w 124"/>
              <a:gd name="T109" fmla="*/ 15120938 h 54"/>
              <a:gd name="T110" fmla="*/ 30241875 w 124"/>
              <a:gd name="T111" fmla="*/ 10080625 h 54"/>
              <a:gd name="T112" fmla="*/ 15120938 w 124"/>
              <a:gd name="T113" fmla="*/ 20161250 h 54"/>
              <a:gd name="T114" fmla="*/ 0 w 124"/>
              <a:gd name="T115" fmla="*/ 25201563 h 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24" h="54">
                <a:moveTo>
                  <a:pt x="4" y="14"/>
                </a:move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2" y="12"/>
                </a:lnTo>
                <a:lnTo>
                  <a:pt x="14" y="14"/>
                </a:lnTo>
                <a:lnTo>
                  <a:pt x="12" y="14"/>
                </a:lnTo>
                <a:lnTo>
                  <a:pt x="10" y="16"/>
                </a:lnTo>
                <a:lnTo>
                  <a:pt x="14" y="16"/>
                </a:lnTo>
                <a:lnTo>
                  <a:pt x="14" y="18"/>
                </a:lnTo>
                <a:lnTo>
                  <a:pt x="10" y="18"/>
                </a:lnTo>
                <a:lnTo>
                  <a:pt x="8" y="16"/>
                </a:lnTo>
                <a:lnTo>
                  <a:pt x="6" y="16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20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4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2" y="24"/>
                </a:lnTo>
                <a:lnTo>
                  <a:pt x="18" y="24"/>
                </a:lnTo>
                <a:lnTo>
                  <a:pt x="16" y="24"/>
                </a:lnTo>
                <a:lnTo>
                  <a:pt x="18" y="26"/>
                </a:lnTo>
                <a:lnTo>
                  <a:pt x="20" y="26"/>
                </a:lnTo>
                <a:lnTo>
                  <a:pt x="22" y="26"/>
                </a:lnTo>
                <a:lnTo>
                  <a:pt x="22" y="28"/>
                </a:lnTo>
                <a:lnTo>
                  <a:pt x="24" y="28"/>
                </a:lnTo>
                <a:lnTo>
                  <a:pt x="28" y="28"/>
                </a:lnTo>
                <a:lnTo>
                  <a:pt x="30" y="28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8" y="28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2" y="24"/>
                </a:lnTo>
                <a:lnTo>
                  <a:pt x="40" y="24"/>
                </a:lnTo>
                <a:lnTo>
                  <a:pt x="42" y="24"/>
                </a:lnTo>
                <a:lnTo>
                  <a:pt x="42" y="22"/>
                </a:lnTo>
                <a:lnTo>
                  <a:pt x="44" y="20"/>
                </a:lnTo>
                <a:lnTo>
                  <a:pt x="46" y="20"/>
                </a:lnTo>
                <a:lnTo>
                  <a:pt x="46" y="22"/>
                </a:lnTo>
                <a:lnTo>
                  <a:pt x="48" y="22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2" y="22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4"/>
                </a:lnTo>
                <a:lnTo>
                  <a:pt x="60" y="24"/>
                </a:lnTo>
                <a:lnTo>
                  <a:pt x="62" y="24"/>
                </a:lnTo>
                <a:lnTo>
                  <a:pt x="64" y="22"/>
                </a:lnTo>
                <a:lnTo>
                  <a:pt x="66" y="20"/>
                </a:lnTo>
                <a:lnTo>
                  <a:pt x="68" y="22"/>
                </a:lnTo>
                <a:lnTo>
                  <a:pt x="70" y="22"/>
                </a:lnTo>
                <a:lnTo>
                  <a:pt x="68" y="22"/>
                </a:lnTo>
                <a:lnTo>
                  <a:pt x="66" y="24"/>
                </a:lnTo>
                <a:lnTo>
                  <a:pt x="64" y="24"/>
                </a:lnTo>
                <a:lnTo>
                  <a:pt x="66" y="24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2" y="26"/>
                </a:lnTo>
                <a:lnTo>
                  <a:pt x="70" y="26"/>
                </a:lnTo>
                <a:lnTo>
                  <a:pt x="64" y="26"/>
                </a:lnTo>
                <a:lnTo>
                  <a:pt x="62" y="26"/>
                </a:lnTo>
                <a:lnTo>
                  <a:pt x="60" y="26"/>
                </a:lnTo>
                <a:lnTo>
                  <a:pt x="58" y="26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30"/>
                </a:lnTo>
                <a:lnTo>
                  <a:pt x="48" y="30"/>
                </a:lnTo>
                <a:lnTo>
                  <a:pt x="44" y="30"/>
                </a:lnTo>
                <a:lnTo>
                  <a:pt x="42" y="30"/>
                </a:lnTo>
                <a:lnTo>
                  <a:pt x="40" y="30"/>
                </a:lnTo>
                <a:lnTo>
                  <a:pt x="38" y="30"/>
                </a:lnTo>
                <a:lnTo>
                  <a:pt x="40" y="32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2" y="32"/>
                </a:lnTo>
                <a:lnTo>
                  <a:pt x="32" y="34"/>
                </a:lnTo>
                <a:lnTo>
                  <a:pt x="34" y="36"/>
                </a:lnTo>
                <a:lnTo>
                  <a:pt x="36" y="36"/>
                </a:lnTo>
                <a:lnTo>
                  <a:pt x="38" y="36"/>
                </a:lnTo>
                <a:lnTo>
                  <a:pt x="40" y="36"/>
                </a:lnTo>
                <a:lnTo>
                  <a:pt x="42" y="34"/>
                </a:lnTo>
                <a:lnTo>
                  <a:pt x="44" y="36"/>
                </a:lnTo>
                <a:lnTo>
                  <a:pt x="46" y="34"/>
                </a:lnTo>
                <a:lnTo>
                  <a:pt x="50" y="34"/>
                </a:lnTo>
                <a:lnTo>
                  <a:pt x="52" y="34"/>
                </a:lnTo>
                <a:lnTo>
                  <a:pt x="54" y="34"/>
                </a:lnTo>
                <a:lnTo>
                  <a:pt x="56" y="34"/>
                </a:lnTo>
                <a:lnTo>
                  <a:pt x="58" y="34"/>
                </a:lnTo>
                <a:lnTo>
                  <a:pt x="60" y="34"/>
                </a:lnTo>
                <a:lnTo>
                  <a:pt x="64" y="34"/>
                </a:lnTo>
                <a:lnTo>
                  <a:pt x="66" y="34"/>
                </a:lnTo>
                <a:lnTo>
                  <a:pt x="68" y="34"/>
                </a:lnTo>
                <a:lnTo>
                  <a:pt x="70" y="32"/>
                </a:lnTo>
                <a:lnTo>
                  <a:pt x="72" y="32"/>
                </a:lnTo>
                <a:lnTo>
                  <a:pt x="72" y="34"/>
                </a:lnTo>
                <a:lnTo>
                  <a:pt x="74" y="34"/>
                </a:lnTo>
                <a:lnTo>
                  <a:pt x="72" y="34"/>
                </a:lnTo>
                <a:lnTo>
                  <a:pt x="70" y="34"/>
                </a:lnTo>
                <a:lnTo>
                  <a:pt x="68" y="34"/>
                </a:lnTo>
                <a:lnTo>
                  <a:pt x="66" y="34"/>
                </a:lnTo>
                <a:lnTo>
                  <a:pt x="64" y="34"/>
                </a:lnTo>
                <a:lnTo>
                  <a:pt x="62" y="36"/>
                </a:lnTo>
                <a:lnTo>
                  <a:pt x="60" y="36"/>
                </a:lnTo>
                <a:lnTo>
                  <a:pt x="58" y="36"/>
                </a:lnTo>
                <a:lnTo>
                  <a:pt x="52" y="36"/>
                </a:lnTo>
                <a:lnTo>
                  <a:pt x="50" y="36"/>
                </a:lnTo>
                <a:lnTo>
                  <a:pt x="48" y="36"/>
                </a:lnTo>
                <a:lnTo>
                  <a:pt x="46" y="36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2" y="40"/>
                </a:lnTo>
                <a:lnTo>
                  <a:pt x="64" y="40"/>
                </a:lnTo>
                <a:lnTo>
                  <a:pt x="62" y="40"/>
                </a:lnTo>
                <a:lnTo>
                  <a:pt x="60" y="40"/>
                </a:lnTo>
                <a:lnTo>
                  <a:pt x="58" y="38"/>
                </a:lnTo>
                <a:lnTo>
                  <a:pt x="54" y="38"/>
                </a:lnTo>
                <a:lnTo>
                  <a:pt x="52" y="38"/>
                </a:lnTo>
                <a:lnTo>
                  <a:pt x="50" y="38"/>
                </a:lnTo>
                <a:lnTo>
                  <a:pt x="48" y="38"/>
                </a:lnTo>
                <a:lnTo>
                  <a:pt x="46" y="38"/>
                </a:lnTo>
                <a:lnTo>
                  <a:pt x="46" y="40"/>
                </a:lnTo>
                <a:lnTo>
                  <a:pt x="42" y="38"/>
                </a:lnTo>
                <a:lnTo>
                  <a:pt x="40" y="38"/>
                </a:lnTo>
                <a:lnTo>
                  <a:pt x="38" y="38"/>
                </a:lnTo>
                <a:lnTo>
                  <a:pt x="36" y="40"/>
                </a:lnTo>
                <a:lnTo>
                  <a:pt x="38" y="42"/>
                </a:lnTo>
                <a:lnTo>
                  <a:pt x="42" y="44"/>
                </a:lnTo>
                <a:lnTo>
                  <a:pt x="44" y="44"/>
                </a:lnTo>
                <a:lnTo>
                  <a:pt x="46" y="44"/>
                </a:lnTo>
                <a:lnTo>
                  <a:pt x="48" y="44"/>
                </a:lnTo>
                <a:lnTo>
                  <a:pt x="50" y="46"/>
                </a:lnTo>
                <a:lnTo>
                  <a:pt x="52" y="46"/>
                </a:lnTo>
                <a:lnTo>
                  <a:pt x="54" y="46"/>
                </a:lnTo>
                <a:lnTo>
                  <a:pt x="58" y="46"/>
                </a:lnTo>
                <a:lnTo>
                  <a:pt x="60" y="46"/>
                </a:lnTo>
                <a:lnTo>
                  <a:pt x="62" y="46"/>
                </a:lnTo>
                <a:lnTo>
                  <a:pt x="64" y="46"/>
                </a:lnTo>
                <a:lnTo>
                  <a:pt x="66" y="46"/>
                </a:lnTo>
                <a:lnTo>
                  <a:pt x="68" y="48"/>
                </a:lnTo>
                <a:lnTo>
                  <a:pt x="66" y="48"/>
                </a:lnTo>
                <a:lnTo>
                  <a:pt x="64" y="48"/>
                </a:lnTo>
                <a:lnTo>
                  <a:pt x="62" y="48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8" y="50"/>
                </a:lnTo>
                <a:lnTo>
                  <a:pt x="60" y="50"/>
                </a:lnTo>
                <a:lnTo>
                  <a:pt x="62" y="50"/>
                </a:lnTo>
                <a:lnTo>
                  <a:pt x="64" y="52"/>
                </a:lnTo>
                <a:lnTo>
                  <a:pt x="66" y="52"/>
                </a:lnTo>
                <a:lnTo>
                  <a:pt x="66" y="54"/>
                </a:lnTo>
                <a:lnTo>
                  <a:pt x="68" y="52"/>
                </a:lnTo>
                <a:lnTo>
                  <a:pt x="70" y="54"/>
                </a:lnTo>
                <a:lnTo>
                  <a:pt x="72" y="54"/>
                </a:lnTo>
                <a:lnTo>
                  <a:pt x="74" y="54"/>
                </a:lnTo>
                <a:lnTo>
                  <a:pt x="76" y="52"/>
                </a:lnTo>
                <a:lnTo>
                  <a:pt x="74" y="50"/>
                </a:lnTo>
                <a:lnTo>
                  <a:pt x="76" y="48"/>
                </a:lnTo>
                <a:lnTo>
                  <a:pt x="76" y="46"/>
                </a:lnTo>
                <a:lnTo>
                  <a:pt x="78" y="46"/>
                </a:lnTo>
                <a:lnTo>
                  <a:pt x="78" y="44"/>
                </a:lnTo>
                <a:lnTo>
                  <a:pt x="80" y="42"/>
                </a:lnTo>
                <a:lnTo>
                  <a:pt x="82" y="40"/>
                </a:lnTo>
                <a:lnTo>
                  <a:pt x="84" y="40"/>
                </a:lnTo>
                <a:lnTo>
                  <a:pt x="88" y="40"/>
                </a:lnTo>
                <a:lnTo>
                  <a:pt x="88" y="38"/>
                </a:lnTo>
                <a:lnTo>
                  <a:pt x="88" y="36"/>
                </a:lnTo>
                <a:lnTo>
                  <a:pt x="90" y="34"/>
                </a:lnTo>
                <a:lnTo>
                  <a:pt x="88" y="32"/>
                </a:lnTo>
                <a:lnTo>
                  <a:pt x="90" y="32"/>
                </a:lnTo>
                <a:lnTo>
                  <a:pt x="92" y="30"/>
                </a:lnTo>
                <a:lnTo>
                  <a:pt x="94" y="32"/>
                </a:lnTo>
                <a:lnTo>
                  <a:pt x="96" y="30"/>
                </a:lnTo>
                <a:lnTo>
                  <a:pt x="98" y="30"/>
                </a:lnTo>
                <a:lnTo>
                  <a:pt x="96" y="28"/>
                </a:lnTo>
                <a:lnTo>
                  <a:pt x="96" y="26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4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2"/>
                </a:lnTo>
                <a:lnTo>
                  <a:pt x="112" y="22"/>
                </a:lnTo>
                <a:lnTo>
                  <a:pt x="114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4" y="20"/>
                </a:lnTo>
                <a:lnTo>
                  <a:pt x="124" y="18"/>
                </a:lnTo>
                <a:lnTo>
                  <a:pt x="122" y="18"/>
                </a:lnTo>
                <a:lnTo>
                  <a:pt x="120" y="18"/>
                </a:lnTo>
                <a:lnTo>
                  <a:pt x="118" y="18"/>
                </a:lnTo>
                <a:lnTo>
                  <a:pt x="116" y="18"/>
                </a:lnTo>
                <a:lnTo>
                  <a:pt x="112" y="18"/>
                </a:lnTo>
                <a:lnTo>
                  <a:pt x="110" y="16"/>
                </a:lnTo>
                <a:lnTo>
                  <a:pt x="108" y="16"/>
                </a:lnTo>
                <a:lnTo>
                  <a:pt x="106" y="16"/>
                </a:lnTo>
                <a:lnTo>
                  <a:pt x="104" y="16"/>
                </a:lnTo>
                <a:lnTo>
                  <a:pt x="104" y="14"/>
                </a:lnTo>
                <a:lnTo>
                  <a:pt x="102" y="14"/>
                </a:lnTo>
                <a:lnTo>
                  <a:pt x="100" y="14"/>
                </a:lnTo>
                <a:lnTo>
                  <a:pt x="98" y="14"/>
                </a:lnTo>
                <a:lnTo>
                  <a:pt x="96" y="14"/>
                </a:lnTo>
                <a:lnTo>
                  <a:pt x="94" y="14"/>
                </a:lnTo>
                <a:lnTo>
                  <a:pt x="92" y="12"/>
                </a:lnTo>
                <a:lnTo>
                  <a:pt x="90" y="12"/>
                </a:lnTo>
                <a:lnTo>
                  <a:pt x="92" y="12"/>
                </a:lnTo>
                <a:lnTo>
                  <a:pt x="92" y="10"/>
                </a:lnTo>
                <a:lnTo>
                  <a:pt x="90" y="8"/>
                </a:lnTo>
                <a:lnTo>
                  <a:pt x="88" y="8"/>
                </a:lnTo>
                <a:lnTo>
                  <a:pt x="86" y="8"/>
                </a:lnTo>
                <a:lnTo>
                  <a:pt x="84" y="8"/>
                </a:lnTo>
                <a:lnTo>
                  <a:pt x="82" y="8"/>
                </a:lnTo>
                <a:lnTo>
                  <a:pt x="82" y="10"/>
                </a:lnTo>
                <a:lnTo>
                  <a:pt x="80" y="10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0" y="4"/>
                </a:lnTo>
                <a:lnTo>
                  <a:pt x="78" y="4"/>
                </a:lnTo>
                <a:lnTo>
                  <a:pt x="76" y="4"/>
                </a:lnTo>
                <a:lnTo>
                  <a:pt x="72" y="2"/>
                </a:lnTo>
                <a:lnTo>
                  <a:pt x="70" y="2"/>
                </a:lnTo>
                <a:lnTo>
                  <a:pt x="68" y="4"/>
                </a:lnTo>
                <a:lnTo>
                  <a:pt x="66" y="4"/>
                </a:lnTo>
                <a:lnTo>
                  <a:pt x="64" y="2"/>
                </a:lnTo>
                <a:lnTo>
                  <a:pt x="62" y="0"/>
                </a:lnTo>
                <a:lnTo>
                  <a:pt x="62" y="2"/>
                </a:lnTo>
                <a:lnTo>
                  <a:pt x="62" y="4"/>
                </a:lnTo>
                <a:lnTo>
                  <a:pt x="60" y="4"/>
                </a:lnTo>
                <a:lnTo>
                  <a:pt x="58" y="4"/>
                </a:lnTo>
                <a:lnTo>
                  <a:pt x="58" y="6"/>
                </a:lnTo>
                <a:lnTo>
                  <a:pt x="60" y="8"/>
                </a:lnTo>
                <a:lnTo>
                  <a:pt x="60" y="10"/>
                </a:lnTo>
                <a:lnTo>
                  <a:pt x="62" y="12"/>
                </a:lnTo>
                <a:lnTo>
                  <a:pt x="64" y="12"/>
                </a:lnTo>
                <a:lnTo>
                  <a:pt x="64" y="14"/>
                </a:lnTo>
                <a:lnTo>
                  <a:pt x="66" y="16"/>
                </a:lnTo>
                <a:lnTo>
                  <a:pt x="66" y="18"/>
                </a:lnTo>
                <a:lnTo>
                  <a:pt x="64" y="16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58" y="12"/>
                </a:lnTo>
                <a:lnTo>
                  <a:pt x="56" y="12"/>
                </a:lnTo>
                <a:lnTo>
                  <a:pt x="54" y="10"/>
                </a:lnTo>
                <a:lnTo>
                  <a:pt x="54" y="8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4"/>
                </a:lnTo>
                <a:lnTo>
                  <a:pt x="44" y="4"/>
                </a:lnTo>
                <a:lnTo>
                  <a:pt x="42" y="6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8" y="10"/>
                </a:lnTo>
                <a:lnTo>
                  <a:pt x="38" y="12"/>
                </a:lnTo>
                <a:lnTo>
                  <a:pt x="36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6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6" y="6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6"/>
                </a:lnTo>
                <a:lnTo>
                  <a:pt x="2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4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8" name="Freeform 2485">
            <a:extLst>
              <a:ext uri="{FF2B5EF4-FFF2-40B4-BE49-F238E27FC236}">
                <a16:creationId xmlns:a16="http://schemas.microsoft.com/office/drawing/2014/main" id="{171E7F51-026E-4E51-B29B-0249195421DD}"/>
              </a:ext>
            </a:extLst>
          </p:cNvPr>
          <p:cNvSpPr>
            <a:spLocks/>
          </p:cNvSpPr>
          <p:nvPr/>
        </p:nvSpPr>
        <p:spPr bwMode="auto">
          <a:xfrm>
            <a:off x="4514850" y="1441451"/>
            <a:ext cx="196850" cy="85725"/>
          </a:xfrm>
          <a:custGeom>
            <a:avLst/>
            <a:gdLst>
              <a:gd name="T0" fmla="*/ 25201563 w 124"/>
              <a:gd name="T1" fmla="*/ 30241875 h 54"/>
              <a:gd name="T2" fmla="*/ 35282188 w 124"/>
              <a:gd name="T3" fmla="*/ 40322500 h 54"/>
              <a:gd name="T4" fmla="*/ 15120938 w 124"/>
              <a:gd name="T5" fmla="*/ 45362813 h 54"/>
              <a:gd name="T6" fmla="*/ 40322500 w 124"/>
              <a:gd name="T7" fmla="*/ 60483750 h 54"/>
              <a:gd name="T8" fmla="*/ 40322500 w 124"/>
              <a:gd name="T9" fmla="*/ 60483750 h 54"/>
              <a:gd name="T10" fmla="*/ 70564375 w 124"/>
              <a:gd name="T11" fmla="*/ 70564375 h 54"/>
              <a:gd name="T12" fmla="*/ 95765938 w 124"/>
              <a:gd name="T13" fmla="*/ 65524063 h 54"/>
              <a:gd name="T14" fmla="*/ 105846563 w 124"/>
              <a:gd name="T15" fmla="*/ 60483750 h 54"/>
              <a:gd name="T16" fmla="*/ 126007813 w 124"/>
              <a:gd name="T17" fmla="*/ 50403125 h 54"/>
              <a:gd name="T18" fmla="*/ 136088438 w 124"/>
              <a:gd name="T19" fmla="*/ 60483750 h 54"/>
              <a:gd name="T20" fmla="*/ 166330313 w 124"/>
              <a:gd name="T21" fmla="*/ 50403125 h 54"/>
              <a:gd name="T22" fmla="*/ 166330313 w 124"/>
              <a:gd name="T23" fmla="*/ 60483750 h 54"/>
              <a:gd name="T24" fmla="*/ 176410938 w 124"/>
              <a:gd name="T25" fmla="*/ 65524063 h 54"/>
              <a:gd name="T26" fmla="*/ 141128750 w 124"/>
              <a:gd name="T27" fmla="*/ 70564375 h 54"/>
              <a:gd name="T28" fmla="*/ 105846563 w 124"/>
              <a:gd name="T29" fmla="*/ 75604688 h 54"/>
              <a:gd name="T30" fmla="*/ 85685313 w 124"/>
              <a:gd name="T31" fmla="*/ 75604688 h 54"/>
              <a:gd name="T32" fmla="*/ 95765938 w 124"/>
              <a:gd name="T33" fmla="*/ 90725625 h 54"/>
              <a:gd name="T34" fmla="*/ 126007813 w 124"/>
              <a:gd name="T35" fmla="*/ 85685313 h 54"/>
              <a:gd name="T36" fmla="*/ 151209375 w 124"/>
              <a:gd name="T37" fmla="*/ 85685313 h 54"/>
              <a:gd name="T38" fmla="*/ 181451250 w 124"/>
              <a:gd name="T39" fmla="*/ 85685313 h 54"/>
              <a:gd name="T40" fmla="*/ 161290000 w 124"/>
              <a:gd name="T41" fmla="*/ 85685313 h 54"/>
              <a:gd name="T42" fmla="*/ 120967500 w 124"/>
              <a:gd name="T43" fmla="*/ 90725625 h 54"/>
              <a:gd name="T44" fmla="*/ 131048125 w 124"/>
              <a:gd name="T45" fmla="*/ 95765938 h 54"/>
              <a:gd name="T46" fmla="*/ 161290000 w 124"/>
              <a:gd name="T47" fmla="*/ 100806250 h 54"/>
              <a:gd name="T48" fmla="*/ 126007813 w 124"/>
              <a:gd name="T49" fmla="*/ 95765938 h 54"/>
              <a:gd name="T50" fmla="*/ 95765938 w 124"/>
              <a:gd name="T51" fmla="*/ 95765938 h 54"/>
              <a:gd name="T52" fmla="*/ 115927188 w 124"/>
              <a:gd name="T53" fmla="*/ 110886875 h 54"/>
              <a:gd name="T54" fmla="*/ 151209375 w 124"/>
              <a:gd name="T55" fmla="*/ 115927188 h 54"/>
              <a:gd name="T56" fmla="*/ 161290000 w 124"/>
              <a:gd name="T57" fmla="*/ 120967500 h 54"/>
              <a:gd name="T58" fmla="*/ 151209375 w 124"/>
              <a:gd name="T59" fmla="*/ 126007813 h 54"/>
              <a:gd name="T60" fmla="*/ 176410938 w 124"/>
              <a:gd name="T61" fmla="*/ 136088438 h 54"/>
              <a:gd name="T62" fmla="*/ 191531875 w 124"/>
              <a:gd name="T63" fmla="*/ 120967500 h 54"/>
              <a:gd name="T64" fmla="*/ 206652813 w 124"/>
              <a:gd name="T65" fmla="*/ 100806250 h 54"/>
              <a:gd name="T66" fmla="*/ 221773750 w 124"/>
              <a:gd name="T67" fmla="*/ 80645000 h 54"/>
              <a:gd name="T68" fmla="*/ 241935000 w 124"/>
              <a:gd name="T69" fmla="*/ 70564375 h 54"/>
              <a:gd name="T70" fmla="*/ 257055938 w 124"/>
              <a:gd name="T71" fmla="*/ 60483750 h 54"/>
              <a:gd name="T72" fmla="*/ 282257500 w 124"/>
              <a:gd name="T73" fmla="*/ 55443438 h 54"/>
              <a:gd name="T74" fmla="*/ 307459063 w 124"/>
              <a:gd name="T75" fmla="*/ 55443438 h 54"/>
              <a:gd name="T76" fmla="*/ 297378438 w 124"/>
              <a:gd name="T77" fmla="*/ 45362813 h 54"/>
              <a:gd name="T78" fmla="*/ 262096250 w 124"/>
              <a:gd name="T79" fmla="*/ 40322500 h 54"/>
              <a:gd name="T80" fmla="*/ 236894688 w 124"/>
              <a:gd name="T81" fmla="*/ 35282188 h 54"/>
              <a:gd name="T82" fmla="*/ 221773750 w 124"/>
              <a:gd name="T83" fmla="*/ 20161250 h 54"/>
              <a:gd name="T84" fmla="*/ 196572188 w 124"/>
              <a:gd name="T85" fmla="*/ 20161250 h 54"/>
              <a:gd name="T86" fmla="*/ 181451250 w 124"/>
              <a:gd name="T87" fmla="*/ 5040313 h 54"/>
              <a:gd name="T88" fmla="*/ 156249688 w 124"/>
              <a:gd name="T89" fmla="*/ 0 h 54"/>
              <a:gd name="T90" fmla="*/ 146169063 w 124"/>
              <a:gd name="T91" fmla="*/ 15120938 h 54"/>
              <a:gd name="T92" fmla="*/ 166330313 w 124"/>
              <a:gd name="T93" fmla="*/ 40322500 h 54"/>
              <a:gd name="T94" fmla="*/ 146169063 w 124"/>
              <a:gd name="T95" fmla="*/ 35282188 h 54"/>
              <a:gd name="T96" fmla="*/ 126007813 w 124"/>
              <a:gd name="T97" fmla="*/ 15120938 h 54"/>
              <a:gd name="T98" fmla="*/ 95765938 w 124"/>
              <a:gd name="T99" fmla="*/ 20161250 h 54"/>
              <a:gd name="T100" fmla="*/ 75604688 w 124"/>
              <a:gd name="T101" fmla="*/ 25201563 h 54"/>
              <a:gd name="T102" fmla="*/ 55443438 w 124"/>
              <a:gd name="T103" fmla="*/ 20161250 h 54"/>
              <a:gd name="T104" fmla="*/ 80645000 w 124"/>
              <a:gd name="T105" fmla="*/ 15120938 h 54"/>
              <a:gd name="T106" fmla="*/ 80645000 w 124"/>
              <a:gd name="T107" fmla="*/ 10080625 h 54"/>
              <a:gd name="T108" fmla="*/ 55443438 w 124"/>
              <a:gd name="T109" fmla="*/ 15120938 h 54"/>
              <a:gd name="T110" fmla="*/ 30241875 w 124"/>
              <a:gd name="T111" fmla="*/ 10080625 h 54"/>
              <a:gd name="T112" fmla="*/ 15120938 w 124"/>
              <a:gd name="T113" fmla="*/ 20161250 h 54"/>
              <a:gd name="T114" fmla="*/ 0 w 124"/>
              <a:gd name="T115" fmla="*/ 25201563 h 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24" h="54">
                <a:moveTo>
                  <a:pt x="4" y="14"/>
                </a:move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2" y="12"/>
                </a:lnTo>
                <a:lnTo>
                  <a:pt x="14" y="14"/>
                </a:lnTo>
                <a:lnTo>
                  <a:pt x="12" y="14"/>
                </a:lnTo>
                <a:lnTo>
                  <a:pt x="10" y="16"/>
                </a:lnTo>
                <a:lnTo>
                  <a:pt x="14" y="16"/>
                </a:lnTo>
                <a:lnTo>
                  <a:pt x="14" y="18"/>
                </a:lnTo>
                <a:lnTo>
                  <a:pt x="10" y="18"/>
                </a:lnTo>
                <a:lnTo>
                  <a:pt x="8" y="16"/>
                </a:lnTo>
                <a:lnTo>
                  <a:pt x="6" y="16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20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4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2" y="24"/>
                </a:lnTo>
                <a:lnTo>
                  <a:pt x="18" y="24"/>
                </a:lnTo>
                <a:lnTo>
                  <a:pt x="16" y="24"/>
                </a:lnTo>
                <a:lnTo>
                  <a:pt x="18" y="26"/>
                </a:lnTo>
                <a:lnTo>
                  <a:pt x="20" y="26"/>
                </a:lnTo>
                <a:lnTo>
                  <a:pt x="22" y="26"/>
                </a:lnTo>
                <a:lnTo>
                  <a:pt x="22" y="28"/>
                </a:lnTo>
                <a:lnTo>
                  <a:pt x="24" y="28"/>
                </a:lnTo>
                <a:lnTo>
                  <a:pt x="28" y="28"/>
                </a:lnTo>
                <a:lnTo>
                  <a:pt x="30" y="28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8" y="28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2" y="24"/>
                </a:lnTo>
                <a:lnTo>
                  <a:pt x="40" y="24"/>
                </a:lnTo>
                <a:lnTo>
                  <a:pt x="42" y="24"/>
                </a:lnTo>
                <a:lnTo>
                  <a:pt x="42" y="22"/>
                </a:lnTo>
                <a:lnTo>
                  <a:pt x="44" y="20"/>
                </a:lnTo>
                <a:lnTo>
                  <a:pt x="46" y="20"/>
                </a:lnTo>
                <a:lnTo>
                  <a:pt x="46" y="22"/>
                </a:lnTo>
                <a:lnTo>
                  <a:pt x="48" y="22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2" y="22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4"/>
                </a:lnTo>
                <a:lnTo>
                  <a:pt x="60" y="24"/>
                </a:lnTo>
                <a:lnTo>
                  <a:pt x="62" y="24"/>
                </a:lnTo>
                <a:lnTo>
                  <a:pt x="64" y="22"/>
                </a:lnTo>
                <a:lnTo>
                  <a:pt x="66" y="20"/>
                </a:lnTo>
                <a:lnTo>
                  <a:pt x="68" y="22"/>
                </a:lnTo>
                <a:lnTo>
                  <a:pt x="70" y="22"/>
                </a:lnTo>
                <a:lnTo>
                  <a:pt x="68" y="22"/>
                </a:lnTo>
                <a:lnTo>
                  <a:pt x="66" y="24"/>
                </a:lnTo>
                <a:lnTo>
                  <a:pt x="64" y="24"/>
                </a:lnTo>
                <a:lnTo>
                  <a:pt x="66" y="24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2" y="26"/>
                </a:lnTo>
                <a:lnTo>
                  <a:pt x="70" y="26"/>
                </a:lnTo>
                <a:lnTo>
                  <a:pt x="64" y="26"/>
                </a:lnTo>
                <a:lnTo>
                  <a:pt x="62" y="26"/>
                </a:lnTo>
                <a:lnTo>
                  <a:pt x="60" y="26"/>
                </a:lnTo>
                <a:lnTo>
                  <a:pt x="58" y="26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30"/>
                </a:lnTo>
                <a:lnTo>
                  <a:pt x="48" y="30"/>
                </a:lnTo>
                <a:lnTo>
                  <a:pt x="44" y="30"/>
                </a:lnTo>
                <a:lnTo>
                  <a:pt x="42" y="30"/>
                </a:lnTo>
                <a:lnTo>
                  <a:pt x="40" y="30"/>
                </a:lnTo>
                <a:lnTo>
                  <a:pt x="38" y="30"/>
                </a:lnTo>
                <a:lnTo>
                  <a:pt x="40" y="32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2" y="32"/>
                </a:lnTo>
                <a:lnTo>
                  <a:pt x="32" y="34"/>
                </a:lnTo>
                <a:lnTo>
                  <a:pt x="34" y="36"/>
                </a:lnTo>
                <a:lnTo>
                  <a:pt x="36" y="36"/>
                </a:lnTo>
                <a:lnTo>
                  <a:pt x="38" y="36"/>
                </a:lnTo>
                <a:lnTo>
                  <a:pt x="40" y="36"/>
                </a:lnTo>
                <a:lnTo>
                  <a:pt x="42" y="34"/>
                </a:lnTo>
                <a:lnTo>
                  <a:pt x="44" y="36"/>
                </a:lnTo>
                <a:lnTo>
                  <a:pt x="46" y="34"/>
                </a:lnTo>
                <a:lnTo>
                  <a:pt x="50" y="34"/>
                </a:lnTo>
                <a:lnTo>
                  <a:pt x="52" y="34"/>
                </a:lnTo>
                <a:lnTo>
                  <a:pt x="54" y="34"/>
                </a:lnTo>
                <a:lnTo>
                  <a:pt x="56" y="34"/>
                </a:lnTo>
                <a:lnTo>
                  <a:pt x="58" y="34"/>
                </a:lnTo>
                <a:lnTo>
                  <a:pt x="60" y="34"/>
                </a:lnTo>
                <a:lnTo>
                  <a:pt x="64" y="34"/>
                </a:lnTo>
                <a:lnTo>
                  <a:pt x="66" y="34"/>
                </a:lnTo>
                <a:lnTo>
                  <a:pt x="68" y="34"/>
                </a:lnTo>
                <a:lnTo>
                  <a:pt x="70" y="32"/>
                </a:lnTo>
                <a:lnTo>
                  <a:pt x="72" y="32"/>
                </a:lnTo>
                <a:lnTo>
                  <a:pt x="72" y="34"/>
                </a:lnTo>
                <a:lnTo>
                  <a:pt x="74" y="34"/>
                </a:lnTo>
                <a:lnTo>
                  <a:pt x="72" y="34"/>
                </a:lnTo>
                <a:lnTo>
                  <a:pt x="70" y="34"/>
                </a:lnTo>
                <a:lnTo>
                  <a:pt x="68" y="34"/>
                </a:lnTo>
                <a:lnTo>
                  <a:pt x="66" y="34"/>
                </a:lnTo>
                <a:lnTo>
                  <a:pt x="64" y="34"/>
                </a:lnTo>
                <a:lnTo>
                  <a:pt x="62" y="36"/>
                </a:lnTo>
                <a:lnTo>
                  <a:pt x="60" y="36"/>
                </a:lnTo>
                <a:lnTo>
                  <a:pt x="58" y="36"/>
                </a:lnTo>
                <a:lnTo>
                  <a:pt x="52" y="36"/>
                </a:lnTo>
                <a:lnTo>
                  <a:pt x="50" y="36"/>
                </a:lnTo>
                <a:lnTo>
                  <a:pt x="48" y="36"/>
                </a:lnTo>
                <a:lnTo>
                  <a:pt x="46" y="36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2" y="40"/>
                </a:lnTo>
                <a:lnTo>
                  <a:pt x="64" y="40"/>
                </a:lnTo>
                <a:lnTo>
                  <a:pt x="62" y="40"/>
                </a:lnTo>
                <a:lnTo>
                  <a:pt x="60" y="40"/>
                </a:lnTo>
                <a:lnTo>
                  <a:pt x="58" y="38"/>
                </a:lnTo>
                <a:lnTo>
                  <a:pt x="54" y="38"/>
                </a:lnTo>
                <a:lnTo>
                  <a:pt x="52" y="38"/>
                </a:lnTo>
                <a:lnTo>
                  <a:pt x="50" y="38"/>
                </a:lnTo>
                <a:lnTo>
                  <a:pt x="48" y="38"/>
                </a:lnTo>
                <a:lnTo>
                  <a:pt x="46" y="38"/>
                </a:lnTo>
                <a:lnTo>
                  <a:pt x="46" y="40"/>
                </a:lnTo>
                <a:lnTo>
                  <a:pt x="42" y="38"/>
                </a:lnTo>
                <a:lnTo>
                  <a:pt x="40" y="38"/>
                </a:lnTo>
                <a:lnTo>
                  <a:pt x="38" y="38"/>
                </a:lnTo>
                <a:lnTo>
                  <a:pt x="36" y="40"/>
                </a:lnTo>
                <a:lnTo>
                  <a:pt x="38" y="42"/>
                </a:lnTo>
                <a:lnTo>
                  <a:pt x="42" y="44"/>
                </a:lnTo>
                <a:lnTo>
                  <a:pt x="44" y="44"/>
                </a:lnTo>
                <a:lnTo>
                  <a:pt x="46" y="44"/>
                </a:lnTo>
                <a:lnTo>
                  <a:pt x="48" y="44"/>
                </a:lnTo>
                <a:lnTo>
                  <a:pt x="50" y="46"/>
                </a:lnTo>
                <a:lnTo>
                  <a:pt x="52" y="46"/>
                </a:lnTo>
                <a:lnTo>
                  <a:pt x="54" y="46"/>
                </a:lnTo>
                <a:lnTo>
                  <a:pt x="58" y="46"/>
                </a:lnTo>
                <a:lnTo>
                  <a:pt x="60" y="46"/>
                </a:lnTo>
                <a:lnTo>
                  <a:pt x="62" y="46"/>
                </a:lnTo>
                <a:lnTo>
                  <a:pt x="64" y="46"/>
                </a:lnTo>
                <a:lnTo>
                  <a:pt x="66" y="46"/>
                </a:lnTo>
                <a:lnTo>
                  <a:pt x="68" y="48"/>
                </a:lnTo>
                <a:lnTo>
                  <a:pt x="66" y="48"/>
                </a:lnTo>
                <a:lnTo>
                  <a:pt x="64" y="48"/>
                </a:lnTo>
                <a:lnTo>
                  <a:pt x="62" y="48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8" y="50"/>
                </a:lnTo>
                <a:lnTo>
                  <a:pt x="60" y="50"/>
                </a:lnTo>
                <a:lnTo>
                  <a:pt x="62" y="50"/>
                </a:lnTo>
                <a:lnTo>
                  <a:pt x="64" y="52"/>
                </a:lnTo>
                <a:lnTo>
                  <a:pt x="66" y="52"/>
                </a:lnTo>
                <a:lnTo>
                  <a:pt x="66" y="54"/>
                </a:lnTo>
                <a:lnTo>
                  <a:pt x="68" y="52"/>
                </a:lnTo>
                <a:lnTo>
                  <a:pt x="70" y="54"/>
                </a:lnTo>
                <a:lnTo>
                  <a:pt x="72" y="54"/>
                </a:lnTo>
                <a:lnTo>
                  <a:pt x="74" y="54"/>
                </a:lnTo>
                <a:lnTo>
                  <a:pt x="76" y="52"/>
                </a:lnTo>
                <a:lnTo>
                  <a:pt x="74" y="50"/>
                </a:lnTo>
                <a:lnTo>
                  <a:pt x="76" y="48"/>
                </a:lnTo>
                <a:lnTo>
                  <a:pt x="76" y="46"/>
                </a:lnTo>
                <a:lnTo>
                  <a:pt x="78" y="46"/>
                </a:lnTo>
                <a:lnTo>
                  <a:pt x="78" y="44"/>
                </a:lnTo>
                <a:lnTo>
                  <a:pt x="80" y="42"/>
                </a:lnTo>
                <a:lnTo>
                  <a:pt x="82" y="40"/>
                </a:lnTo>
                <a:lnTo>
                  <a:pt x="84" y="40"/>
                </a:lnTo>
                <a:lnTo>
                  <a:pt x="88" y="40"/>
                </a:lnTo>
                <a:lnTo>
                  <a:pt x="88" y="38"/>
                </a:lnTo>
                <a:lnTo>
                  <a:pt x="88" y="36"/>
                </a:lnTo>
                <a:lnTo>
                  <a:pt x="90" y="34"/>
                </a:lnTo>
                <a:lnTo>
                  <a:pt x="88" y="32"/>
                </a:lnTo>
                <a:lnTo>
                  <a:pt x="90" y="32"/>
                </a:lnTo>
                <a:lnTo>
                  <a:pt x="92" y="30"/>
                </a:lnTo>
                <a:lnTo>
                  <a:pt x="94" y="32"/>
                </a:lnTo>
                <a:lnTo>
                  <a:pt x="96" y="30"/>
                </a:lnTo>
                <a:lnTo>
                  <a:pt x="98" y="30"/>
                </a:lnTo>
                <a:lnTo>
                  <a:pt x="96" y="28"/>
                </a:lnTo>
                <a:lnTo>
                  <a:pt x="96" y="26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4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2"/>
                </a:lnTo>
                <a:lnTo>
                  <a:pt x="112" y="22"/>
                </a:lnTo>
                <a:lnTo>
                  <a:pt x="114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4" y="20"/>
                </a:lnTo>
                <a:lnTo>
                  <a:pt x="124" y="18"/>
                </a:lnTo>
                <a:lnTo>
                  <a:pt x="122" y="18"/>
                </a:lnTo>
                <a:lnTo>
                  <a:pt x="120" y="18"/>
                </a:lnTo>
                <a:lnTo>
                  <a:pt x="118" y="18"/>
                </a:lnTo>
                <a:lnTo>
                  <a:pt x="116" y="18"/>
                </a:lnTo>
                <a:lnTo>
                  <a:pt x="112" y="18"/>
                </a:lnTo>
                <a:lnTo>
                  <a:pt x="110" y="16"/>
                </a:lnTo>
                <a:lnTo>
                  <a:pt x="108" y="16"/>
                </a:lnTo>
                <a:lnTo>
                  <a:pt x="106" y="16"/>
                </a:lnTo>
                <a:lnTo>
                  <a:pt x="104" y="16"/>
                </a:lnTo>
                <a:lnTo>
                  <a:pt x="104" y="14"/>
                </a:lnTo>
                <a:lnTo>
                  <a:pt x="102" y="14"/>
                </a:lnTo>
                <a:lnTo>
                  <a:pt x="100" y="14"/>
                </a:lnTo>
                <a:lnTo>
                  <a:pt x="98" y="14"/>
                </a:lnTo>
                <a:lnTo>
                  <a:pt x="96" y="14"/>
                </a:lnTo>
                <a:lnTo>
                  <a:pt x="94" y="14"/>
                </a:lnTo>
                <a:lnTo>
                  <a:pt x="92" y="12"/>
                </a:lnTo>
                <a:lnTo>
                  <a:pt x="90" y="12"/>
                </a:lnTo>
                <a:lnTo>
                  <a:pt x="92" y="12"/>
                </a:lnTo>
                <a:lnTo>
                  <a:pt x="92" y="10"/>
                </a:lnTo>
                <a:lnTo>
                  <a:pt x="90" y="8"/>
                </a:lnTo>
                <a:lnTo>
                  <a:pt x="88" y="8"/>
                </a:lnTo>
                <a:lnTo>
                  <a:pt x="86" y="8"/>
                </a:lnTo>
                <a:lnTo>
                  <a:pt x="84" y="8"/>
                </a:lnTo>
                <a:lnTo>
                  <a:pt x="82" y="8"/>
                </a:lnTo>
                <a:lnTo>
                  <a:pt x="82" y="10"/>
                </a:lnTo>
                <a:lnTo>
                  <a:pt x="80" y="10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0" y="4"/>
                </a:lnTo>
                <a:lnTo>
                  <a:pt x="78" y="4"/>
                </a:lnTo>
                <a:lnTo>
                  <a:pt x="76" y="4"/>
                </a:lnTo>
                <a:lnTo>
                  <a:pt x="72" y="2"/>
                </a:lnTo>
                <a:lnTo>
                  <a:pt x="70" y="2"/>
                </a:lnTo>
                <a:lnTo>
                  <a:pt x="68" y="4"/>
                </a:lnTo>
                <a:lnTo>
                  <a:pt x="66" y="4"/>
                </a:lnTo>
                <a:lnTo>
                  <a:pt x="64" y="2"/>
                </a:lnTo>
                <a:lnTo>
                  <a:pt x="62" y="0"/>
                </a:lnTo>
                <a:lnTo>
                  <a:pt x="62" y="2"/>
                </a:lnTo>
                <a:lnTo>
                  <a:pt x="62" y="4"/>
                </a:lnTo>
                <a:lnTo>
                  <a:pt x="60" y="4"/>
                </a:lnTo>
                <a:lnTo>
                  <a:pt x="58" y="4"/>
                </a:lnTo>
                <a:lnTo>
                  <a:pt x="58" y="6"/>
                </a:lnTo>
                <a:lnTo>
                  <a:pt x="60" y="8"/>
                </a:lnTo>
                <a:lnTo>
                  <a:pt x="60" y="10"/>
                </a:lnTo>
                <a:lnTo>
                  <a:pt x="62" y="12"/>
                </a:lnTo>
                <a:lnTo>
                  <a:pt x="64" y="12"/>
                </a:lnTo>
                <a:lnTo>
                  <a:pt x="64" y="14"/>
                </a:lnTo>
                <a:lnTo>
                  <a:pt x="66" y="16"/>
                </a:lnTo>
                <a:lnTo>
                  <a:pt x="66" y="18"/>
                </a:lnTo>
                <a:lnTo>
                  <a:pt x="64" y="16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58" y="12"/>
                </a:lnTo>
                <a:lnTo>
                  <a:pt x="56" y="12"/>
                </a:lnTo>
                <a:lnTo>
                  <a:pt x="54" y="10"/>
                </a:lnTo>
                <a:lnTo>
                  <a:pt x="54" y="8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4"/>
                </a:lnTo>
                <a:lnTo>
                  <a:pt x="44" y="4"/>
                </a:lnTo>
                <a:lnTo>
                  <a:pt x="42" y="6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8" y="10"/>
                </a:lnTo>
                <a:lnTo>
                  <a:pt x="38" y="12"/>
                </a:lnTo>
                <a:lnTo>
                  <a:pt x="36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6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6" y="6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6"/>
                </a:lnTo>
                <a:lnTo>
                  <a:pt x="2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4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9" name="Freeform 2486">
            <a:extLst>
              <a:ext uri="{FF2B5EF4-FFF2-40B4-BE49-F238E27FC236}">
                <a16:creationId xmlns:a16="http://schemas.microsoft.com/office/drawing/2014/main" id="{54056396-84F4-4744-95F5-B4DCBFF30522}"/>
              </a:ext>
            </a:extLst>
          </p:cNvPr>
          <p:cNvSpPr>
            <a:spLocks/>
          </p:cNvSpPr>
          <p:nvPr/>
        </p:nvSpPr>
        <p:spPr bwMode="auto">
          <a:xfrm>
            <a:off x="4641853" y="1431923"/>
            <a:ext cx="168275" cy="31751"/>
          </a:xfrm>
          <a:custGeom>
            <a:avLst/>
            <a:gdLst>
              <a:gd name="T0" fmla="*/ 10080625 w 106"/>
              <a:gd name="T1" fmla="*/ 20161250 h 20"/>
              <a:gd name="T2" fmla="*/ 15120938 w 106"/>
              <a:gd name="T3" fmla="*/ 25201563 h 20"/>
              <a:gd name="T4" fmla="*/ 30241875 w 106"/>
              <a:gd name="T5" fmla="*/ 30241875 h 20"/>
              <a:gd name="T6" fmla="*/ 50403125 w 106"/>
              <a:gd name="T7" fmla="*/ 30241875 h 20"/>
              <a:gd name="T8" fmla="*/ 60483750 w 106"/>
              <a:gd name="T9" fmla="*/ 30241875 h 20"/>
              <a:gd name="T10" fmla="*/ 80645000 w 106"/>
              <a:gd name="T11" fmla="*/ 25201563 h 20"/>
              <a:gd name="T12" fmla="*/ 100806250 w 106"/>
              <a:gd name="T13" fmla="*/ 25201563 h 20"/>
              <a:gd name="T14" fmla="*/ 120967500 w 106"/>
              <a:gd name="T15" fmla="*/ 30241875 h 20"/>
              <a:gd name="T16" fmla="*/ 120967500 w 106"/>
              <a:gd name="T17" fmla="*/ 30241875 h 20"/>
              <a:gd name="T18" fmla="*/ 105846563 w 106"/>
              <a:gd name="T19" fmla="*/ 30241875 h 20"/>
              <a:gd name="T20" fmla="*/ 80645000 w 106"/>
              <a:gd name="T21" fmla="*/ 30241875 h 20"/>
              <a:gd name="T22" fmla="*/ 90725625 w 106"/>
              <a:gd name="T23" fmla="*/ 35282188 h 20"/>
              <a:gd name="T24" fmla="*/ 70564375 w 106"/>
              <a:gd name="T25" fmla="*/ 35282188 h 20"/>
              <a:gd name="T26" fmla="*/ 60483750 w 106"/>
              <a:gd name="T27" fmla="*/ 35282188 h 20"/>
              <a:gd name="T28" fmla="*/ 60483750 w 106"/>
              <a:gd name="T29" fmla="*/ 35282188 h 20"/>
              <a:gd name="T30" fmla="*/ 70564375 w 106"/>
              <a:gd name="T31" fmla="*/ 40322500 h 20"/>
              <a:gd name="T32" fmla="*/ 90725625 w 106"/>
              <a:gd name="T33" fmla="*/ 45362813 h 20"/>
              <a:gd name="T34" fmla="*/ 110886875 w 106"/>
              <a:gd name="T35" fmla="*/ 40322500 h 20"/>
              <a:gd name="T36" fmla="*/ 131048125 w 106"/>
              <a:gd name="T37" fmla="*/ 40322500 h 20"/>
              <a:gd name="T38" fmla="*/ 146169063 w 106"/>
              <a:gd name="T39" fmla="*/ 40322500 h 20"/>
              <a:gd name="T40" fmla="*/ 151209375 w 106"/>
              <a:gd name="T41" fmla="*/ 50403125 h 20"/>
              <a:gd name="T42" fmla="*/ 166330313 w 106"/>
              <a:gd name="T43" fmla="*/ 50403125 h 20"/>
              <a:gd name="T44" fmla="*/ 186491563 w 106"/>
              <a:gd name="T45" fmla="*/ 50403125 h 20"/>
              <a:gd name="T46" fmla="*/ 196572188 w 106"/>
              <a:gd name="T47" fmla="*/ 45362813 h 20"/>
              <a:gd name="T48" fmla="*/ 211693125 w 106"/>
              <a:gd name="T49" fmla="*/ 45362813 h 20"/>
              <a:gd name="T50" fmla="*/ 231854375 w 106"/>
              <a:gd name="T51" fmla="*/ 40322500 h 20"/>
              <a:gd name="T52" fmla="*/ 236894688 w 106"/>
              <a:gd name="T53" fmla="*/ 30241875 h 20"/>
              <a:gd name="T54" fmla="*/ 257055938 w 106"/>
              <a:gd name="T55" fmla="*/ 25201563 h 20"/>
              <a:gd name="T56" fmla="*/ 267136563 w 106"/>
              <a:gd name="T57" fmla="*/ 20161250 h 20"/>
              <a:gd name="T58" fmla="*/ 257055938 w 106"/>
              <a:gd name="T59" fmla="*/ 15120938 h 20"/>
              <a:gd name="T60" fmla="*/ 231854375 w 106"/>
              <a:gd name="T61" fmla="*/ 15120938 h 20"/>
              <a:gd name="T62" fmla="*/ 216733438 w 106"/>
              <a:gd name="T63" fmla="*/ 10080625 h 20"/>
              <a:gd name="T64" fmla="*/ 201612500 w 106"/>
              <a:gd name="T65" fmla="*/ 10080625 h 20"/>
              <a:gd name="T66" fmla="*/ 186491563 w 106"/>
              <a:gd name="T67" fmla="*/ 10080625 h 20"/>
              <a:gd name="T68" fmla="*/ 186491563 w 106"/>
              <a:gd name="T69" fmla="*/ 10080625 h 20"/>
              <a:gd name="T70" fmla="*/ 171370625 w 106"/>
              <a:gd name="T71" fmla="*/ 10080625 h 20"/>
              <a:gd name="T72" fmla="*/ 156249688 w 106"/>
              <a:gd name="T73" fmla="*/ 15120938 h 20"/>
              <a:gd name="T74" fmla="*/ 151209375 w 106"/>
              <a:gd name="T75" fmla="*/ 10080625 h 20"/>
              <a:gd name="T76" fmla="*/ 151209375 w 106"/>
              <a:gd name="T77" fmla="*/ 5040313 h 20"/>
              <a:gd name="T78" fmla="*/ 141128750 w 106"/>
              <a:gd name="T79" fmla="*/ 5040313 h 20"/>
              <a:gd name="T80" fmla="*/ 136088438 w 106"/>
              <a:gd name="T81" fmla="*/ 10080625 h 20"/>
              <a:gd name="T82" fmla="*/ 131048125 w 106"/>
              <a:gd name="T83" fmla="*/ 20161250 h 20"/>
              <a:gd name="T84" fmla="*/ 120967500 w 106"/>
              <a:gd name="T85" fmla="*/ 15120938 h 20"/>
              <a:gd name="T86" fmla="*/ 110886875 w 106"/>
              <a:gd name="T87" fmla="*/ 15120938 h 20"/>
              <a:gd name="T88" fmla="*/ 95765938 w 106"/>
              <a:gd name="T89" fmla="*/ 10080625 h 20"/>
              <a:gd name="T90" fmla="*/ 85685313 w 106"/>
              <a:gd name="T91" fmla="*/ 10080625 h 20"/>
              <a:gd name="T92" fmla="*/ 70564375 w 106"/>
              <a:gd name="T93" fmla="*/ 5040313 h 20"/>
              <a:gd name="T94" fmla="*/ 55443438 w 106"/>
              <a:gd name="T95" fmla="*/ 5040313 h 20"/>
              <a:gd name="T96" fmla="*/ 50403125 w 106"/>
              <a:gd name="T97" fmla="*/ 5040313 h 20"/>
              <a:gd name="T98" fmla="*/ 45362813 w 106"/>
              <a:gd name="T99" fmla="*/ 10080625 h 20"/>
              <a:gd name="T100" fmla="*/ 35282188 w 106"/>
              <a:gd name="T101" fmla="*/ 5040313 h 20"/>
              <a:gd name="T102" fmla="*/ 45362813 w 106"/>
              <a:gd name="T103" fmla="*/ 15120938 h 20"/>
              <a:gd name="T104" fmla="*/ 30241875 w 106"/>
              <a:gd name="T105" fmla="*/ 15120938 h 20"/>
              <a:gd name="T106" fmla="*/ 20161250 w 106"/>
              <a:gd name="T107" fmla="*/ 15120938 h 20"/>
              <a:gd name="T108" fmla="*/ 5040313 w 106"/>
              <a:gd name="T109" fmla="*/ 15120938 h 20"/>
              <a:gd name="T110" fmla="*/ 10080625 w 106"/>
              <a:gd name="T111" fmla="*/ 15120938 h 20"/>
              <a:gd name="T112" fmla="*/ 15120938 w 106"/>
              <a:gd name="T113" fmla="*/ 20161250 h 20"/>
              <a:gd name="T114" fmla="*/ 25201563 w 106"/>
              <a:gd name="T115" fmla="*/ 20161250 h 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6" h="20">
                <a:moveTo>
                  <a:pt x="8" y="8"/>
                </a:move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2"/>
                </a:lnTo>
                <a:lnTo>
                  <a:pt x="12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2"/>
                </a:lnTo>
                <a:lnTo>
                  <a:pt x="28" y="10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40" y="10"/>
                </a:lnTo>
                <a:lnTo>
                  <a:pt x="42" y="10"/>
                </a:lnTo>
                <a:lnTo>
                  <a:pt x="46" y="10"/>
                </a:lnTo>
                <a:lnTo>
                  <a:pt x="48" y="12"/>
                </a:lnTo>
                <a:lnTo>
                  <a:pt x="50" y="10"/>
                </a:lnTo>
                <a:lnTo>
                  <a:pt x="48" y="12"/>
                </a:lnTo>
                <a:lnTo>
                  <a:pt x="46" y="12"/>
                </a:lnTo>
                <a:lnTo>
                  <a:pt x="42" y="12"/>
                </a:lnTo>
                <a:lnTo>
                  <a:pt x="38" y="12"/>
                </a:lnTo>
                <a:lnTo>
                  <a:pt x="34" y="12"/>
                </a:lnTo>
                <a:lnTo>
                  <a:pt x="32" y="12"/>
                </a:lnTo>
                <a:lnTo>
                  <a:pt x="34" y="14"/>
                </a:lnTo>
                <a:lnTo>
                  <a:pt x="36" y="14"/>
                </a:lnTo>
                <a:lnTo>
                  <a:pt x="34" y="14"/>
                </a:lnTo>
                <a:lnTo>
                  <a:pt x="30" y="14"/>
                </a:lnTo>
                <a:lnTo>
                  <a:pt x="28" y="14"/>
                </a:lnTo>
                <a:lnTo>
                  <a:pt x="28" y="12"/>
                </a:lnTo>
                <a:lnTo>
                  <a:pt x="26" y="12"/>
                </a:lnTo>
                <a:lnTo>
                  <a:pt x="24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2" y="16"/>
                </a:lnTo>
                <a:lnTo>
                  <a:pt x="36" y="18"/>
                </a:lnTo>
                <a:lnTo>
                  <a:pt x="40" y="16"/>
                </a:lnTo>
                <a:lnTo>
                  <a:pt x="42" y="16"/>
                </a:lnTo>
                <a:lnTo>
                  <a:pt x="44" y="16"/>
                </a:lnTo>
                <a:lnTo>
                  <a:pt x="46" y="18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6" y="16"/>
                </a:lnTo>
                <a:lnTo>
                  <a:pt x="58" y="16"/>
                </a:lnTo>
                <a:lnTo>
                  <a:pt x="56" y="18"/>
                </a:lnTo>
                <a:lnTo>
                  <a:pt x="58" y="18"/>
                </a:lnTo>
                <a:lnTo>
                  <a:pt x="60" y="20"/>
                </a:lnTo>
                <a:lnTo>
                  <a:pt x="62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2" y="20"/>
                </a:lnTo>
                <a:lnTo>
                  <a:pt x="74" y="20"/>
                </a:lnTo>
                <a:lnTo>
                  <a:pt x="76" y="18"/>
                </a:lnTo>
                <a:lnTo>
                  <a:pt x="78" y="18"/>
                </a:lnTo>
                <a:lnTo>
                  <a:pt x="80" y="18"/>
                </a:lnTo>
                <a:lnTo>
                  <a:pt x="82" y="16"/>
                </a:lnTo>
                <a:lnTo>
                  <a:pt x="84" y="18"/>
                </a:lnTo>
                <a:lnTo>
                  <a:pt x="86" y="18"/>
                </a:lnTo>
                <a:lnTo>
                  <a:pt x="90" y="16"/>
                </a:lnTo>
                <a:lnTo>
                  <a:pt x="92" y="16"/>
                </a:lnTo>
                <a:lnTo>
                  <a:pt x="94" y="16"/>
                </a:lnTo>
                <a:lnTo>
                  <a:pt x="92" y="14"/>
                </a:lnTo>
                <a:lnTo>
                  <a:pt x="94" y="12"/>
                </a:lnTo>
                <a:lnTo>
                  <a:pt x="98" y="12"/>
                </a:lnTo>
                <a:lnTo>
                  <a:pt x="100" y="12"/>
                </a:lnTo>
                <a:lnTo>
                  <a:pt x="102" y="10"/>
                </a:lnTo>
                <a:lnTo>
                  <a:pt x="104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6"/>
                </a:lnTo>
                <a:lnTo>
                  <a:pt x="102" y="6"/>
                </a:lnTo>
                <a:lnTo>
                  <a:pt x="100" y="6"/>
                </a:lnTo>
                <a:lnTo>
                  <a:pt x="98" y="6"/>
                </a:lnTo>
                <a:lnTo>
                  <a:pt x="92" y="6"/>
                </a:lnTo>
                <a:lnTo>
                  <a:pt x="90" y="6"/>
                </a:lnTo>
                <a:lnTo>
                  <a:pt x="88" y="4"/>
                </a:lnTo>
                <a:lnTo>
                  <a:pt x="86" y="4"/>
                </a:lnTo>
                <a:lnTo>
                  <a:pt x="84" y="4"/>
                </a:lnTo>
                <a:lnTo>
                  <a:pt x="82" y="4"/>
                </a:lnTo>
                <a:lnTo>
                  <a:pt x="80" y="4"/>
                </a:lnTo>
                <a:lnTo>
                  <a:pt x="78" y="4"/>
                </a:lnTo>
                <a:lnTo>
                  <a:pt x="76" y="4"/>
                </a:lnTo>
                <a:lnTo>
                  <a:pt x="74" y="4"/>
                </a:lnTo>
                <a:lnTo>
                  <a:pt x="72" y="2"/>
                </a:lnTo>
                <a:lnTo>
                  <a:pt x="70" y="2"/>
                </a:lnTo>
                <a:lnTo>
                  <a:pt x="74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6" y="6"/>
                </a:lnTo>
                <a:lnTo>
                  <a:pt x="64" y="6"/>
                </a:lnTo>
                <a:lnTo>
                  <a:pt x="62" y="6"/>
                </a:lnTo>
                <a:lnTo>
                  <a:pt x="60" y="6"/>
                </a:lnTo>
                <a:lnTo>
                  <a:pt x="58" y="6"/>
                </a:lnTo>
                <a:lnTo>
                  <a:pt x="60" y="4"/>
                </a:lnTo>
                <a:lnTo>
                  <a:pt x="60" y="2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0"/>
                </a:lnTo>
                <a:lnTo>
                  <a:pt x="56" y="2"/>
                </a:lnTo>
                <a:lnTo>
                  <a:pt x="54" y="4"/>
                </a:lnTo>
                <a:lnTo>
                  <a:pt x="52" y="2"/>
                </a:lnTo>
                <a:lnTo>
                  <a:pt x="54" y="4"/>
                </a:lnTo>
                <a:lnTo>
                  <a:pt x="52" y="6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4" y="6"/>
                </a:lnTo>
                <a:lnTo>
                  <a:pt x="42" y="6"/>
                </a:lnTo>
                <a:lnTo>
                  <a:pt x="44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4" y="4"/>
                </a:lnTo>
                <a:lnTo>
                  <a:pt x="16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8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0" name="Freeform 2487">
            <a:extLst>
              <a:ext uri="{FF2B5EF4-FFF2-40B4-BE49-F238E27FC236}">
                <a16:creationId xmlns:a16="http://schemas.microsoft.com/office/drawing/2014/main" id="{4F4D4D3B-AD14-47D2-AD73-3F3EE8C61330}"/>
              </a:ext>
            </a:extLst>
          </p:cNvPr>
          <p:cNvSpPr>
            <a:spLocks/>
          </p:cNvSpPr>
          <p:nvPr/>
        </p:nvSpPr>
        <p:spPr bwMode="auto">
          <a:xfrm>
            <a:off x="4641853" y="1431923"/>
            <a:ext cx="168275" cy="31751"/>
          </a:xfrm>
          <a:custGeom>
            <a:avLst/>
            <a:gdLst>
              <a:gd name="T0" fmla="*/ 10080625 w 106"/>
              <a:gd name="T1" fmla="*/ 20161250 h 20"/>
              <a:gd name="T2" fmla="*/ 15120938 w 106"/>
              <a:gd name="T3" fmla="*/ 25201563 h 20"/>
              <a:gd name="T4" fmla="*/ 30241875 w 106"/>
              <a:gd name="T5" fmla="*/ 30241875 h 20"/>
              <a:gd name="T6" fmla="*/ 50403125 w 106"/>
              <a:gd name="T7" fmla="*/ 30241875 h 20"/>
              <a:gd name="T8" fmla="*/ 60483750 w 106"/>
              <a:gd name="T9" fmla="*/ 30241875 h 20"/>
              <a:gd name="T10" fmla="*/ 80645000 w 106"/>
              <a:gd name="T11" fmla="*/ 25201563 h 20"/>
              <a:gd name="T12" fmla="*/ 100806250 w 106"/>
              <a:gd name="T13" fmla="*/ 25201563 h 20"/>
              <a:gd name="T14" fmla="*/ 120967500 w 106"/>
              <a:gd name="T15" fmla="*/ 30241875 h 20"/>
              <a:gd name="T16" fmla="*/ 120967500 w 106"/>
              <a:gd name="T17" fmla="*/ 30241875 h 20"/>
              <a:gd name="T18" fmla="*/ 105846563 w 106"/>
              <a:gd name="T19" fmla="*/ 30241875 h 20"/>
              <a:gd name="T20" fmla="*/ 80645000 w 106"/>
              <a:gd name="T21" fmla="*/ 30241875 h 20"/>
              <a:gd name="T22" fmla="*/ 90725625 w 106"/>
              <a:gd name="T23" fmla="*/ 35282188 h 20"/>
              <a:gd name="T24" fmla="*/ 70564375 w 106"/>
              <a:gd name="T25" fmla="*/ 35282188 h 20"/>
              <a:gd name="T26" fmla="*/ 60483750 w 106"/>
              <a:gd name="T27" fmla="*/ 35282188 h 20"/>
              <a:gd name="T28" fmla="*/ 60483750 w 106"/>
              <a:gd name="T29" fmla="*/ 35282188 h 20"/>
              <a:gd name="T30" fmla="*/ 70564375 w 106"/>
              <a:gd name="T31" fmla="*/ 40322500 h 20"/>
              <a:gd name="T32" fmla="*/ 90725625 w 106"/>
              <a:gd name="T33" fmla="*/ 45362813 h 20"/>
              <a:gd name="T34" fmla="*/ 110886875 w 106"/>
              <a:gd name="T35" fmla="*/ 40322500 h 20"/>
              <a:gd name="T36" fmla="*/ 131048125 w 106"/>
              <a:gd name="T37" fmla="*/ 40322500 h 20"/>
              <a:gd name="T38" fmla="*/ 146169063 w 106"/>
              <a:gd name="T39" fmla="*/ 40322500 h 20"/>
              <a:gd name="T40" fmla="*/ 151209375 w 106"/>
              <a:gd name="T41" fmla="*/ 50403125 h 20"/>
              <a:gd name="T42" fmla="*/ 166330313 w 106"/>
              <a:gd name="T43" fmla="*/ 50403125 h 20"/>
              <a:gd name="T44" fmla="*/ 186491563 w 106"/>
              <a:gd name="T45" fmla="*/ 50403125 h 20"/>
              <a:gd name="T46" fmla="*/ 196572188 w 106"/>
              <a:gd name="T47" fmla="*/ 45362813 h 20"/>
              <a:gd name="T48" fmla="*/ 211693125 w 106"/>
              <a:gd name="T49" fmla="*/ 45362813 h 20"/>
              <a:gd name="T50" fmla="*/ 231854375 w 106"/>
              <a:gd name="T51" fmla="*/ 40322500 h 20"/>
              <a:gd name="T52" fmla="*/ 236894688 w 106"/>
              <a:gd name="T53" fmla="*/ 30241875 h 20"/>
              <a:gd name="T54" fmla="*/ 257055938 w 106"/>
              <a:gd name="T55" fmla="*/ 25201563 h 20"/>
              <a:gd name="T56" fmla="*/ 267136563 w 106"/>
              <a:gd name="T57" fmla="*/ 20161250 h 20"/>
              <a:gd name="T58" fmla="*/ 257055938 w 106"/>
              <a:gd name="T59" fmla="*/ 15120938 h 20"/>
              <a:gd name="T60" fmla="*/ 231854375 w 106"/>
              <a:gd name="T61" fmla="*/ 15120938 h 20"/>
              <a:gd name="T62" fmla="*/ 216733438 w 106"/>
              <a:gd name="T63" fmla="*/ 10080625 h 20"/>
              <a:gd name="T64" fmla="*/ 201612500 w 106"/>
              <a:gd name="T65" fmla="*/ 10080625 h 20"/>
              <a:gd name="T66" fmla="*/ 186491563 w 106"/>
              <a:gd name="T67" fmla="*/ 10080625 h 20"/>
              <a:gd name="T68" fmla="*/ 186491563 w 106"/>
              <a:gd name="T69" fmla="*/ 10080625 h 20"/>
              <a:gd name="T70" fmla="*/ 171370625 w 106"/>
              <a:gd name="T71" fmla="*/ 10080625 h 20"/>
              <a:gd name="T72" fmla="*/ 156249688 w 106"/>
              <a:gd name="T73" fmla="*/ 15120938 h 20"/>
              <a:gd name="T74" fmla="*/ 151209375 w 106"/>
              <a:gd name="T75" fmla="*/ 10080625 h 20"/>
              <a:gd name="T76" fmla="*/ 151209375 w 106"/>
              <a:gd name="T77" fmla="*/ 5040313 h 20"/>
              <a:gd name="T78" fmla="*/ 141128750 w 106"/>
              <a:gd name="T79" fmla="*/ 5040313 h 20"/>
              <a:gd name="T80" fmla="*/ 136088438 w 106"/>
              <a:gd name="T81" fmla="*/ 10080625 h 20"/>
              <a:gd name="T82" fmla="*/ 131048125 w 106"/>
              <a:gd name="T83" fmla="*/ 20161250 h 20"/>
              <a:gd name="T84" fmla="*/ 120967500 w 106"/>
              <a:gd name="T85" fmla="*/ 15120938 h 20"/>
              <a:gd name="T86" fmla="*/ 110886875 w 106"/>
              <a:gd name="T87" fmla="*/ 15120938 h 20"/>
              <a:gd name="T88" fmla="*/ 95765938 w 106"/>
              <a:gd name="T89" fmla="*/ 10080625 h 20"/>
              <a:gd name="T90" fmla="*/ 85685313 w 106"/>
              <a:gd name="T91" fmla="*/ 10080625 h 20"/>
              <a:gd name="T92" fmla="*/ 70564375 w 106"/>
              <a:gd name="T93" fmla="*/ 5040313 h 20"/>
              <a:gd name="T94" fmla="*/ 55443438 w 106"/>
              <a:gd name="T95" fmla="*/ 5040313 h 20"/>
              <a:gd name="T96" fmla="*/ 50403125 w 106"/>
              <a:gd name="T97" fmla="*/ 5040313 h 20"/>
              <a:gd name="T98" fmla="*/ 45362813 w 106"/>
              <a:gd name="T99" fmla="*/ 10080625 h 20"/>
              <a:gd name="T100" fmla="*/ 35282188 w 106"/>
              <a:gd name="T101" fmla="*/ 5040313 h 20"/>
              <a:gd name="T102" fmla="*/ 45362813 w 106"/>
              <a:gd name="T103" fmla="*/ 15120938 h 20"/>
              <a:gd name="T104" fmla="*/ 30241875 w 106"/>
              <a:gd name="T105" fmla="*/ 15120938 h 20"/>
              <a:gd name="T106" fmla="*/ 20161250 w 106"/>
              <a:gd name="T107" fmla="*/ 15120938 h 20"/>
              <a:gd name="T108" fmla="*/ 5040313 w 106"/>
              <a:gd name="T109" fmla="*/ 15120938 h 20"/>
              <a:gd name="T110" fmla="*/ 10080625 w 106"/>
              <a:gd name="T111" fmla="*/ 15120938 h 20"/>
              <a:gd name="T112" fmla="*/ 15120938 w 106"/>
              <a:gd name="T113" fmla="*/ 20161250 h 20"/>
              <a:gd name="T114" fmla="*/ 25201563 w 106"/>
              <a:gd name="T115" fmla="*/ 20161250 h 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6" h="20">
                <a:moveTo>
                  <a:pt x="8" y="8"/>
                </a:move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2"/>
                </a:lnTo>
                <a:lnTo>
                  <a:pt x="12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2"/>
                </a:lnTo>
                <a:lnTo>
                  <a:pt x="28" y="10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40" y="10"/>
                </a:lnTo>
                <a:lnTo>
                  <a:pt x="42" y="10"/>
                </a:lnTo>
                <a:lnTo>
                  <a:pt x="46" y="10"/>
                </a:lnTo>
                <a:lnTo>
                  <a:pt x="48" y="12"/>
                </a:lnTo>
                <a:lnTo>
                  <a:pt x="50" y="10"/>
                </a:lnTo>
                <a:lnTo>
                  <a:pt x="48" y="12"/>
                </a:lnTo>
                <a:lnTo>
                  <a:pt x="46" y="12"/>
                </a:lnTo>
                <a:lnTo>
                  <a:pt x="42" y="12"/>
                </a:lnTo>
                <a:lnTo>
                  <a:pt x="38" y="12"/>
                </a:lnTo>
                <a:lnTo>
                  <a:pt x="34" y="12"/>
                </a:lnTo>
                <a:lnTo>
                  <a:pt x="32" y="12"/>
                </a:lnTo>
                <a:lnTo>
                  <a:pt x="34" y="14"/>
                </a:lnTo>
                <a:lnTo>
                  <a:pt x="36" y="14"/>
                </a:lnTo>
                <a:lnTo>
                  <a:pt x="34" y="14"/>
                </a:lnTo>
                <a:lnTo>
                  <a:pt x="30" y="14"/>
                </a:lnTo>
                <a:lnTo>
                  <a:pt x="28" y="14"/>
                </a:lnTo>
                <a:lnTo>
                  <a:pt x="28" y="12"/>
                </a:lnTo>
                <a:lnTo>
                  <a:pt x="26" y="12"/>
                </a:lnTo>
                <a:lnTo>
                  <a:pt x="24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2" y="16"/>
                </a:lnTo>
                <a:lnTo>
                  <a:pt x="36" y="18"/>
                </a:lnTo>
                <a:lnTo>
                  <a:pt x="40" y="16"/>
                </a:lnTo>
                <a:lnTo>
                  <a:pt x="42" y="16"/>
                </a:lnTo>
                <a:lnTo>
                  <a:pt x="44" y="16"/>
                </a:lnTo>
                <a:lnTo>
                  <a:pt x="46" y="18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6" y="16"/>
                </a:lnTo>
                <a:lnTo>
                  <a:pt x="58" y="16"/>
                </a:lnTo>
                <a:lnTo>
                  <a:pt x="56" y="18"/>
                </a:lnTo>
                <a:lnTo>
                  <a:pt x="58" y="18"/>
                </a:lnTo>
                <a:lnTo>
                  <a:pt x="60" y="20"/>
                </a:lnTo>
                <a:lnTo>
                  <a:pt x="62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2" y="20"/>
                </a:lnTo>
                <a:lnTo>
                  <a:pt x="74" y="20"/>
                </a:lnTo>
                <a:lnTo>
                  <a:pt x="76" y="18"/>
                </a:lnTo>
                <a:lnTo>
                  <a:pt x="78" y="18"/>
                </a:lnTo>
                <a:lnTo>
                  <a:pt x="80" y="18"/>
                </a:lnTo>
                <a:lnTo>
                  <a:pt x="82" y="16"/>
                </a:lnTo>
                <a:lnTo>
                  <a:pt x="84" y="18"/>
                </a:lnTo>
                <a:lnTo>
                  <a:pt x="86" y="18"/>
                </a:lnTo>
                <a:lnTo>
                  <a:pt x="90" y="16"/>
                </a:lnTo>
                <a:lnTo>
                  <a:pt x="92" y="16"/>
                </a:lnTo>
                <a:lnTo>
                  <a:pt x="94" y="16"/>
                </a:lnTo>
                <a:lnTo>
                  <a:pt x="92" y="14"/>
                </a:lnTo>
                <a:lnTo>
                  <a:pt x="94" y="12"/>
                </a:lnTo>
                <a:lnTo>
                  <a:pt x="98" y="12"/>
                </a:lnTo>
                <a:lnTo>
                  <a:pt x="100" y="12"/>
                </a:lnTo>
                <a:lnTo>
                  <a:pt x="102" y="10"/>
                </a:lnTo>
                <a:lnTo>
                  <a:pt x="104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6"/>
                </a:lnTo>
                <a:lnTo>
                  <a:pt x="102" y="6"/>
                </a:lnTo>
                <a:lnTo>
                  <a:pt x="100" y="6"/>
                </a:lnTo>
                <a:lnTo>
                  <a:pt x="98" y="6"/>
                </a:lnTo>
                <a:lnTo>
                  <a:pt x="92" y="6"/>
                </a:lnTo>
                <a:lnTo>
                  <a:pt x="90" y="6"/>
                </a:lnTo>
                <a:lnTo>
                  <a:pt x="88" y="4"/>
                </a:lnTo>
                <a:lnTo>
                  <a:pt x="86" y="4"/>
                </a:lnTo>
                <a:lnTo>
                  <a:pt x="84" y="4"/>
                </a:lnTo>
                <a:lnTo>
                  <a:pt x="82" y="4"/>
                </a:lnTo>
                <a:lnTo>
                  <a:pt x="80" y="4"/>
                </a:lnTo>
                <a:lnTo>
                  <a:pt x="78" y="4"/>
                </a:lnTo>
                <a:lnTo>
                  <a:pt x="76" y="4"/>
                </a:lnTo>
                <a:lnTo>
                  <a:pt x="74" y="4"/>
                </a:lnTo>
                <a:lnTo>
                  <a:pt x="72" y="2"/>
                </a:lnTo>
                <a:lnTo>
                  <a:pt x="70" y="2"/>
                </a:lnTo>
                <a:lnTo>
                  <a:pt x="74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6" y="6"/>
                </a:lnTo>
                <a:lnTo>
                  <a:pt x="64" y="6"/>
                </a:lnTo>
                <a:lnTo>
                  <a:pt x="62" y="6"/>
                </a:lnTo>
                <a:lnTo>
                  <a:pt x="60" y="6"/>
                </a:lnTo>
                <a:lnTo>
                  <a:pt x="58" y="6"/>
                </a:lnTo>
                <a:lnTo>
                  <a:pt x="60" y="4"/>
                </a:lnTo>
                <a:lnTo>
                  <a:pt x="60" y="2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0"/>
                </a:lnTo>
                <a:lnTo>
                  <a:pt x="56" y="2"/>
                </a:lnTo>
                <a:lnTo>
                  <a:pt x="54" y="4"/>
                </a:lnTo>
                <a:lnTo>
                  <a:pt x="52" y="2"/>
                </a:lnTo>
                <a:lnTo>
                  <a:pt x="54" y="4"/>
                </a:lnTo>
                <a:lnTo>
                  <a:pt x="52" y="6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4" y="6"/>
                </a:lnTo>
                <a:lnTo>
                  <a:pt x="42" y="6"/>
                </a:lnTo>
                <a:lnTo>
                  <a:pt x="44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4" y="4"/>
                </a:lnTo>
                <a:lnTo>
                  <a:pt x="16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8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1" name="Freeform 2488">
            <a:extLst>
              <a:ext uri="{FF2B5EF4-FFF2-40B4-BE49-F238E27FC236}">
                <a16:creationId xmlns:a16="http://schemas.microsoft.com/office/drawing/2014/main" id="{29BFADA7-07E5-4690-92D1-172D0BE5D0CA}"/>
              </a:ext>
            </a:extLst>
          </p:cNvPr>
          <p:cNvSpPr>
            <a:spLocks/>
          </p:cNvSpPr>
          <p:nvPr/>
        </p:nvSpPr>
        <p:spPr bwMode="auto">
          <a:xfrm>
            <a:off x="4686302" y="1476376"/>
            <a:ext cx="41275" cy="9525"/>
          </a:xfrm>
          <a:custGeom>
            <a:avLst/>
            <a:gdLst>
              <a:gd name="T0" fmla="*/ 0 w 26"/>
              <a:gd name="T1" fmla="*/ 5040313 h 6"/>
              <a:gd name="T2" fmla="*/ 10080625 w 26"/>
              <a:gd name="T3" fmla="*/ 5040313 h 6"/>
              <a:gd name="T4" fmla="*/ 15120938 w 26"/>
              <a:gd name="T5" fmla="*/ 5040313 h 6"/>
              <a:gd name="T6" fmla="*/ 15120938 w 26"/>
              <a:gd name="T7" fmla="*/ 10080625 h 6"/>
              <a:gd name="T8" fmla="*/ 20161250 w 26"/>
              <a:gd name="T9" fmla="*/ 10080625 h 6"/>
              <a:gd name="T10" fmla="*/ 25201563 w 26"/>
              <a:gd name="T11" fmla="*/ 15120938 h 6"/>
              <a:gd name="T12" fmla="*/ 30241875 w 26"/>
              <a:gd name="T13" fmla="*/ 15120938 h 6"/>
              <a:gd name="T14" fmla="*/ 35282188 w 26"/>
              <a:gd name="T15" fmla="*/ 15120938 h 6"/>
              <a:gd name="T16" fmla="*/ 40322500 w 26"/>
              <a:gd name="T17" fmla="*/ 15120938 h 6"/>
              <a:gd name="T18" fmla="*/ 45362813 w 26"/>
              <a:gd name="T19" fmla="*/ 15120938 h 6"/>
              <a:gd name="T20" fmla="*/ 50403125 w 26"/>
              <a:gd name="T21" fmla="*/ 15120938 h 6"/>
              <a:gd name="T22" fmla="*/ 55443438 w 26"/>
              <a:gd name="T23" fmla="*/ 15120938 h 6"/>
              <a:gd name="T24" fmla="*/ 60483750 w 26"/>
              <a:gd name="T25" fmla="*/ 15120938 h 6"/>
              <a:gd name="T26" fmla="*/ 65524063 w 26"/>
              <a:gd name="T27" fmla="*/ 15120938 h 6"/>
              <a:gd name="T28" fmla="*/ 65524063 w 26"/>
              <a:gd name="T29" fmla="*/ 10080625 h 6"/>
              <a:gd name="T30" fmla="*/ 65524063 w 26"/>
              <a:gd name="T31" fmla="*/ 5040313 h 6"/>
              <a:gd name="T32" fmla="*/ 60483750 w 26"/>
              <a:gd name="T33" fmla="*/ 5040313 h 6"/>
              <a:gd name="T34" fmla="*/ 55443438 w 26"/>
              <a:gd name="T35" fmla="*/ 5040313 h 6"/>
              <a:gd name="T36" fmla="*/ 50403125 w 26"/>
              <a:gd name="T37" fmla="*/ 0 h 6"/>
              <a:gd name="T38" fmla="*/ 45362813 w 26"/>
              <a:gd name="T39" fmla="*/ 0 h 6"/>
              <a:gd name="T40" fmla="*/ 40322500 w 26"/>
              <a:gd name="T41" fmla="*/ 0 h 6"/>
              <a:gd name="T42" fmla="*/ 35282188 w 26"/>
              <a:gd name="T43" fmla="*/ 0 h 6"/>
              <a:gd name="T44" fmla="*/ 30241875 w 26"/>
              <a:gd name="T45" fmla="*/ 0 h 6"/>
              <a:gd name="T46" fmla="*/ 25201563 w 26"/>
              <a:gd name="T47" fmla="*/ 5040313 h 6"/>
              <a:gd name="T48" fmla="*/ 25201563 w 26"/>
              <a:gd name="T49" fmla="*/ 5040313 h 6"/>
              <a:gd name="T50" fmla="*/ 20161250 w 26"/>
              <a:gd name="T51" fmla="*/ 5040313 h 6"/>
              <a:gd name="T52" fmla="*/ 5040313 w 26"/>
              <a:gd name="T53" fmla="*/ 5040313 h 6"/>
              <a:gd name="T54" fmla="*/ 0 w 26"/>
              <a:gd name="T55" fmla="*/ 5040313 h 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6" h="6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6" y="4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2" name="Freeform 2489">
            <a:extLst>
              <a:ext uri="{FF2B5EF4-FFF2-40B4-BE49-F238E27FC236}">
                <a16:creationId xmlns:a16="http://schemas.microsoft.com/office/drawing/2014/main" id="{D00EE336-AF4E-4B1A-A7F6-67CF9D232740}"/>
              </a:ext>
            </a:extLst>
          </p:cNvPr>
          <p:cNvSpPr>
            <a:spLocks/>
          </p:cNvSpPr>
          <p:nvPr/>
        </p:nvSpPr>
        <p:spPr bwMode="auto">
          <a:xfrm>
            <a:off x="4686302" y="1476376"/>
            <a:ext cx="41275" cy="9525"/>
          </a:xfrm>
          <a:custGeom>
            <a:avLst/>
            <a:gdLst>
              <a:gd name="T0" fmla="*/ 0 w 26"/>
              <a:gd name="T1" fmla="*/ 5040313 h 6"/>
              <a:gd name="T2" fmla="*/ 10080625 w 26"/>
              <a:gd name="T3" fmla="*/ 5040313 h 6"/>
              <a:gd name="T4" fmla="*/ 15120938 w 26"/>
              <a:gd name="T5" fmla="*/ 5040313 h 6"/>
              <a:gd name="T6" fmla="*/ 15120938 w 26"/>
              <a:gd name="T7" fmla="*/ 10080625 h 6"/>
              <a:gd name="T8" fmla="*/ 20161250 w 26"/>
              <a:gd name="T9" fmla="*/ 10080625 h 6"/>
              <a:gd name="T10" fmla="*/ 25201563 w 26"/>
              <a:gd name="T11" fmla="*/ 15120938 h 6"/>
              <a:gd name="T12" fmla="*/ 30241875 w 26"/>
              <a:gd name="T13" fmla="*/ 15120938 h 6"/>
              <a:gd name="T14" fmla="*/ 35282188 w 26"/>
              <a:gd name="T15" fmla="*/ 15120938 h 6"/>
              <a:gd name="T16" fmla="*/ 40322500 w 26"/>
              <a:gd name="T17" fmla="*/ 15120938 h 6"/>
              <a:gd name="T18" fmla="*/ 45362813 w 26"/>
              <a:gd name="T19" fmla="*/ 15120938 h 6"/>
              <a:gd name="T20" fmla="*/ 50403125 w 26"/>
              <a:gd name="T21" fmla="*/ 15120938 h 6"/>
              <a:gd name="T22" fmla="*/ 55443438 w 26"/>
              <a:gd name="T23" fmla="*/ 15120938 h 6"/>
              <a:gd name="T24" fmla="*/ 60483750 w 26"/>
              <a:gd name="T25" fmla="*/ 15120938 h 6"/>
              <a:gd name="T26" fmla="*/ 65524063 w 26"/>
              <a:gd name="T27" fmla="*/ 15120938 h 6"/>
              <a:gd name="T28" fmla="*/ 65524063 w 26"/>
              <a:gd name="T29" fmla="*/ 10080625 h 6"/>
              <a:gd name="T30" fmla="*/ 65524063 w 26"/>
              <a:gd name="T31" fmla="*/ 5040313 h 6"/>
              <a:gd name="T32" fmla="*/ 60483750 w 26"/>
              <a:gd name="T33" fmla="*/ 5040313 h 6"/>
              <a:gd name="T34" fmla="*/ 55443438 w 26"/>
              <a:gd name="T35" fmla="*/ 5040313 h 6"/>
              <a:gd name="T36" fmla="*/ 50403125 w 26"/>
              <a:gd name="T37" fmla="*/ 0 h 6"/>
              <a:gd name="T38" fmla="*/ 45362813 w 26"/>
              <a:gd name="T39" fmla="*/ 0 h 6"/>
              <a:gd name="T40" fmla="*/ 40322500 w 26"/>
              <a:gd name="T41" fmla="*/ 0 h 6"/>
              <a:gd name="T42" fmla="*/ 35282188 w 26"/>
              <a:gd name="T43" fmla="*/ 0 h 6"/>
              <a:gd name="T44" fmla="*/ 30241875 w 26"/>
              <a:gd name="T45" fmla="*/ 0 h 6"/>
              <a:gd name="T46" fmla="*/ 25201563 w 26"/>
              <a:gd name="T47" fmla="*/ 5040313 h 6"/>
              <a:gd name="T48" fmla="*/ 25201563 w 26"/>
              <a:gd name="T49" fmla="*/ 5040313 h 6"/>
              <a:gd name="T50" fmla="*/ 20161250 w 26"/>
              <a:gd name="T51" fmla="*/ 5040313 h 6"/>
              <a:gd name="T52" fmla="*/ 5040313 w 26"/>
              <a:gd name="T53" fmla="*/ 5040313 h 6"/>
              <a:gd name="T54" fmla="*/ 0 w 26"/>
              <a:gd name="T55" fmla="*/ 5040313 h 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6" h="6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6" y="4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3" name="Freeform 2490">
            <a:extLst>
              <a:ext uri="{FF2B5EF4-FFF2-40B4-BE49-F238E27FC236}">
                <a16:creationId xmlns:a16="http://schemas.microsoft.com/office/drawing/2014/main" id="{EB206EBE-E9DC-4244-A958-96368192E4D5}"/>
              </a:ext>
            </a:extLst>
          </p:cNvPr>
          <p:cNvSpPr>
            <a:spLocks/>
          </p:cNvSpPr>
          <p:nvPr/>
        </p:nvSpPr>
        <p:spPr bwMode="auto">
          <a:xfrm>
            <a:off x="4705353" y="1485900"/>
            <a:ext cx="73025" cy="22225"/>
          </a:xfrm>
          <a:custGeom>
            <a:avLst/>
            <a:gdLst>
              <a:gd name="T0" fmla="*/ 5040313 w 46"/>
              <a:gd name="T1" fmla="*/ 30241875 h 14"/>
              <a:gd name="T2" fmla="*/ 15120938 w 46"/>
              <a:gd name="T3" fmla="*/ 30241875 h 14"/>
              <a:gd name="T4" fmla="*/ 20161250 w 46"/>
              <a:gd name="T5" fmla="*/ 30241875 h 14"/>
              <a:gd name="T6" fmla="*/ 30241875 w 46"/>
              <a:gd name="T7" fmla="*/ 30241875 h 14"/>
              <a:gd name="T8" fmla="*/ 40322500 w 46"/>
              <a:gd name="T9" fmla="*/ 25201563 h 14"/>
              <a:gd name="T10" fmla="*/ 50403125 w 46"/>
              <a:gd name="T11" fmla="*/ 25201563 h 14"/>
              <a:gd name="T12" fmla="*/ 50403125 w 46"/>
              <a:gd name="T13" fmla="*/ 30241875 h 14"/>
              <a:gd name="T14" fmla="*/ 45362813 w 46"/>
              <a:gd name="T15" fmla="*/ 35282188 h 14"/>
              <a:gd name="T16" fmla="*/ 55443438 w 46"/>
              <a:gd name="T17" fmla="*/ 35282188 h 14"/>
              <a:gd name="T18" fmla="*/ 65524063 w 46"/>
              <a:gd name="T19" fmla="*/ 35282188 h 14"/>
              <a:gd name="T20" fmla="*/ 75604688 w 46"/>
              <a:gd name="T21" fmla="*/ 30241875 h 14"/>
              <a:gd name="T22" fmla="*/ 85685313 w 46"/>
              <a:gd name="T23" fmla="*/ 30241875 h 14"/>
              <a:gd name="T24" fmla="*/ 90725625 w 46"/>
              <a:gd name="T25" fmla="*/ 25201563 h 14"/>
              <a:gd name="T26" fmla="*/ 100806250 w 46"/>
              <a:gd name="T27" fmla="*/ 20161250 h 14"/>
              <a:gd name="T28" fmla="*/ 110886875 w 46"/>
              <a:gd name="T29" fmla="*/ 20161250 h 14"/>
              <a:gd name="T30" fmla="*/ 110886875 w 46"/>
              <a:gd name="T31" fmla="*/ 15120938 h 14"/>
              <a:gd name="T32" fmla="*/ 100806250 w 46"/>
              <a:gd name="T33" fmla="*/ 15120938 h 14"/>
              <a:gd name="T34" fmla="*/ 90725625 w 46"/>
              <a:gd name="T35" fmla="*/ 15120938 h 14"/>
              <a:gd name="T36" fmla="*/ 80645000 w 46"/>
              <a:gd name="T37" fmla="*/ 15120938 h 14"/>
              <a:gd name="T38" fmla="*/ 75604688 w 46"/>
              <a:gd name="T39" fmla="*/ 10080625 h 14"/>
              <a:gd name="T40" fmla="*/ 65524063 w 46"/>
              <a:gd name="T41" fmla="*/ 10080625 h 14"/>
              <a:gd name="T42" fmla="*/ 75604688 w 46"/>
              <a:gd name="T43" fmla="*/ 5040313 h 14"/>
              <a:gd name="T44" fmla="*/ 65524063 w 46"/>
              <a:gd name="T45" fmla="*/ 0 h 14"/>
              <a:gd name="T46" fmla="*/ 55443438 w 46"/>
              <a:gd name="T47" fmla="*/ 0 h 14"/>
              <a:gd name="T48" fmla="*/ 40322500 w 46"/>
              <a:gd name="T49" fmla="*/ 0 h 14"/>
              <a:gd name="T50" fmla="*/ 25201563 w 46"/>
              <a:gd name="T51" fmla="*/ 0 h 14"/>
              <a:gd name="T52" fmla="*/ 15120938 w 46"/>
              <a:gd name="T53" fmla="*/ 0 h 14"/>
              <a:gd name="T54" fmla="*/ 10080625 w 46"/>
              <a:gd name="T55" fmla="*/ 5040313 h 14"/>
              <a:gd name="T56" fmla="*/ 0 w 46"/>
              <a:gd name="T57" fmla="*/ 5040313 h 14"/>
              <a:gd name="T58" fmla="*/ 10080625 w 46"/>
              <a:gd name="T59" fmla="*/ 10080625 h 14"/>
              <a:gd name="T60" fmla="*/ 15120938 w 46"/>
              <a:gd name="T61" fmla="*/ 10080625 h 14"/>
              <a:gd name="T62" fmla="*/ 10080625 w 46"/>
              <a:gd name="T63" fmla="*/ 20161250 h 14"/>
              <a:gd name="T64" fmla="*/ 5040313 w 46"/>
              <a:gd name="T65" fmla="*/ 25201563 h 14"/>
              <a:gd name="T66" fmla="*/ 0 w 46"/>
              <a:gd name="T67" fmla="*/ 30241875 h 1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" h="14">
                <a:moveTo>
                  <a:pt x="0" y="12"/>
                </a:moveTo>
                <a:lnTo>
                  <a:pt x="2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0" y="12"/>
                </a:lnTo>
                <a:lnTo>
                  <a:pt x="18" y="12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4" y="12"/>
                </a:lnTo>
                <a:lnTo>
                  <a:pt x="36" y="10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6" y="8"/>
                </a:lnTo>
                <a:lnTo>
                  <a:pt x="44" y="6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6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8" y="2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18" y="0"/>
                </a:lnTo>
                <a:lnTo>
                  <a:pt x="16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0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4" name="Freeform 2491">
            <a:extLst>
              <a:ext uri="{FF2B5EF4-FFF2-40B4-BE49-F238E27FC236}">
                <a16:creationId xmlns:a16="http://schemas.microsoft.com/office/drawing/2014/main" id="{632BC427-AB41-4AAD-B33D-CF512A105D6B}"/>
              </a:ext>
            </a:extLst>
          </p:cNvPr>
          <p:cNvSpPr>
            <a:spLocks/>
          </p:cNvSpPr>
          <p:nvPr/>
        </p:nvSpPr>
        <p:spPr bwMode="auto">
          <a:xfrm>
            <a:off x="4705353" y="1485900"/>
            <a:ext cx="73025" cy="22225"/>
          </a:xfrm>
          <a:custGeom>
            <a:avLst/>
            <a:gdLst>
              <a:gd name="T0" fmla="*/ 5040313 w 46"/>
              <a:gd name="T1" fmla="*/ 30241875 h 14"/>
              <a:gd name="T2" fmla="*/ 15120938 w 46"/>
              <a:gd name="T3" fmla="*/ 30241875 h 14"/>
              <a:gd name="T4" fmla="*/ 20161250 w 46"/>
              <a:gd name="T5" fmla="*/ 30241875 h 14"/>
              <a:gd name="T6" fmla="*/ 30241875 w 46"/>
              <a:gd name="T7" fmla="*/ 30241875 h 14"/>
              <a:gd name="T8" fmla="*/ 40322500 w 46"/>
              <a:gd name="T9" fmla="*/ 25201563 h 14"/>
              <a:gd name="T10" fmla="*/ 50403125 w 46"/>
              <a:gd name="T11" fmla="*/ 25201563 h 14"/>
              <a:gd name="T12" fmla="*/ 50403125 w 46"/>
              <a:gd name="T13" fmla="*/ 30241875 h 14"/>
              <a:gd name="T14" fmla="*/ 45362813 w 46"/>
              <a:gd name="T15" fmla="*/ 35282188 h 14"/>
              <a:gd name="T16" fmla="*/ 55443438 w 46"/>
              <a:gd name="T17" fmla="*/ 35282188 h 14"/>
              <a:gd name="T18" fmla="*/ 65524063 w 46"/>
              <a:gd name="T19" fmla="*/ 35282188 h 14"/>
              <a:gd name="T20" fmla="*/ 75604688 w 46"/>
              <a:gd name="T21" fmla="*/ 30241875 h 14"/>
              <a:gd name="T22" fmla="*/ 85685313 w 46"/>
              <a:gd name="T23" fmla="*/ 30241875 h 14"/>
              <a:gd name="T24" fmla="*/ 90725625 w 46"/>
              <a:gd name="T25" fmla="*/ 25201563 h 14"/>
              <a:gd name="T26" fmla="*/ 100806250 w 46"/>
              <a:gd name="T27" fmla="*/ 20161250 h 14"/>
              <a:gd name="T28" fmla="*/ 110886875 w 46"/>
              <a:gd name="T29" fmla="*/ 20161250 h 14"/>
              <a:gd name="T30" fmla="*/ 110886875 w 46"/>
              <a:gd name="T31" fmla="*/ 15120938 h 14"/>
              <a:gd name="T32" fmla="*/ 100806250 w 46"/>
              <a:gd name="T33" fmla="*/ 15120938 h 14"/>
              <a:gd name="T34" fmla="*/ 90725625 w 46"/>
              <a:gd name="T35" fmla="*/ 15120938 h 14"/>
              <a:gd name="T36" fmla="*/ 80645000 w 46"/>
              <a:gd name="T37" fmla="*/ 15120938 h 14"/>
              <a:gd name="T38" fmla="*/ 75604688 w 46"/>
              <a:gd name="T39" fmla="*/ 10080625 h 14"/>
              <a:gd name="T40" fmla="*/ 65524063 w 46"/>
              <a:gd name="T41" fmla="*/ 10080625 h 14"/>
              <a:gd name="T42" fmla="*/ 75604688 w 46"/>
              <a:gd name="T43" fmla="*/ 5040313 h 14"/>
              <a:gd name="T44" fmla="*/ 65524063 w 46"/>
              <a:gd name="T45" fmla="*/ 0 h 14"/>
              <a:gd name="T46" fmla="*/ 55443438 w 46"/>
              <a:gd name="T47" fmla="*/ 0 h 14"/>
              <a:gd name="T48" fmla="*/ 40322500 w 46"/>
              <a:gd name="T49" fmla="*/ 0 h 14"/>
              <a:gd name="T50" fmla="*/ 25201563 w 46"/>
              <a:gd name="T51" fmla="*/ 0 h 14"/>
              <a:gd name="T52" fmla="*/ 15120938 w 46"/>
              <a:gd name="T53" fmla="*/ 0 h 14"/>
              <a:gd name="T54" fmla="*/ 10080625 w 46"/>
              <a:gd name="T55" fmla="*/ 5040313 h 14"/>
              <a:gd name="T56" fmla="*/ 0 w 46"/>
              <a:gd name="T57" fmla="*/ 5040313 h 14"/>
              <a:gd name="T58" fmla="*/ 10080625 w 46"/>
              <a:gd name="T59" fmla="*/ 10080625 h 14"/>
              <a:gd name="T60" fmla="*/ 15120938 w 46"/>
              <a:gd name="T61" fmla="*/ 10080625 h 14"/>
              <a:gd name="T62" fmla="*/ 10080625 w 46"/>
              <a:gd name="T63" fmla="*/ 20161250 h 14"/>
              <a:gd name="T64" fmla="*/ 5040313 w 46"/>
              <a:gd name="T65" fmla="*/ 25201563 h 14"/>
              <a:gd name="T66" fmla="*/ 0 w 46"/>
              <a:gd name="T67" fmla="*/ 30241875 h 1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" h="14">
                <a:moveTo>
                  <a:pt x="0" y="12"/>
                </a:moveTo>
                <a:lnTo>
                  <a:pt x="2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0" y="12"/>
                </a:lnTo>
                <a:lnTo>
                  <a:pt x="18" y="12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4" y="12"/>
                </a:lnTo>
                <a:lnTo>
                  <a:pt x="36" y="10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6" y="8"/>
                </a:lnTo>
                <a:lnTo>
                  <a:pt x="44" y="6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6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8" y="2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18" y="0"/>
                </a:lnTo>
                <a:lnTo>
                  <a:pt x="16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0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5" name="Freeform 2492">
            <a:extLst>
              <a:ext uri="{FF2B5EF4-FFF2-40B4-BE49-F238E27FC236}">
                <a16:creationId xmlns:a16="http://schemas.microsoft.com/office/drawing/2014/main" id="{96F8690A-3E0D-41C6-8D7B-30105B8D34B0}"/>
              </a:ext>
            </a:extLst>
          </p:cNvPr>
          <p:cNvSpPr>
            <a:spLocks/>
          </p:cNvSpPr>
          <p:nvPr/>
        </p:nvSpPr>
        <p:spPr bwMode="auto">
          <a:xfrm>
            <a:off x="4511677" y="1470024"/>
            <a:ext cx="28575" cy="15875"/>
          </a:xfrm>
          <a:custGeom>
            <a:avLst/>
            <a:gdLst>
              <a:gd name="T0" fmla="*/ 40322500 w 18"/>
              <a:gd name="T1" fmla="*/ 20161250 h 10"/>
              <a:gd name="T2" fmla="*/ 40322500 w 18"/>
              <a:gd name="T3" fmla="*/ 20161250 h 10"/>
              <a:gd name="T4" fmla="*/ 35282188 w 18"/>
              <a:gd name="T5" fmla="*/ 15120938 h 10"/>
              <a:gd name="T6" fmla="*/ 30241875 w 18"/>
              <a:gd name="T7" fmla="*/ 15120938 h 10"/>
              <a:gd name="T8" fmla="*/ 25201563 w 18"/>
              <a:gd name="T9" fmla="*/ 15120938 h 10"/>
              <a:gd name="T10" fmla="*/ 20161250 w 18"/>
              <a:gd name="T11" fmla="*/ 15120938 h 10"/>
              <a:gd name="T12" fmla="*/ 15120938 w 18"/>
              <a:gd name="T13" fmla="*/ 10080625 h 10"/>
              <a:gd name="T14" fmla="*/ 10080625 w 18"/>
              <a:gd name="T15" fmla="*/ 5040313 h 10"/>
              <a:gd name="T16" fmla="*/ 10080625 w 18"/>
              <a:gd name="T17" fmla="*/ 0 h 10"/>
              <a:gd name="T18" fmla="*/ 5040313 w 18"/>
              <a:gd name="T19" fmla="*/ 0 h 10"/>
              <a:gd name="T20" fmla="*/ 0 w 18"/>
              <a:gd name="T21" fmla="*/ 0 h 10"/>
              <a:gd name="T22" fmla="*/ 0 w 18"/>
              <a:gd name="T23" fmla="*/ 5040313 h 10"/>
              <a:gd name="T24" fmla="*/ 5040313 w 18"/>
              <a:gd name="T25" fmla="*/ 10080625 h 10"/>
              <a:gd name="T26" fmla="*/ 10080625 w 18"/>
              <a:gd name="T27" fmla="*/ 10080625 h 10"/>
              <a:gd name="T28" fmla="*/ 15120938 w 18"/>
              <a:gd name="T29" fmla="*/ 15120938 h 10"/>
              <a:gd name="T30" fmla="*/ 15120938 w 18"/>
              <a:gd name="T31" fmla="*/ 15120938 h 10"/>
              <a:gd name="T32" fmla="*/ 20161250 w 18"/>
              <a:gd name="T33" fmla="*/ 15120938 h 10"/>
              <a:gd name="T34" fmla="*/ 25201563 w 18"/>
              <a:gd name="T35" fmla="*/ 20161250 h 10"/>
              <a:gd name="T36" fmla="*/ 30241875 w 18"/>
              <a:gd name="T37" fmla="*/ 20161250 h 10"/>
              <a:gd name="T38" fmla="*/ 35282188 w 18"/>
              <a:gd name="T39" fmla="*/ 25201563 h 10"/>
              <a:gd name="T40" fmla="*/ 40322500 w 18"/>
              <a:gd name="T41" fmla="*/ 25201563 h 10"/>
              <a:gd name="T42" fmla="*/ 45362813 w 18"/>
              <a:gd name="T43" fmla="*/ 25201563 h 10"/>
              <a:gd name="T44" fmla="*/ 40322500 w 18"/>
              <a:gd name="T45" fmla="*/ 2016125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" h="10">
                <a:moveTo>
                  <a:pt x="16" y="8"/>
                </a:move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16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6" name="Freeform 2493">
            <a:extLst>
              <a:ext uri="{FF2B5EF4-FFF2-40B4-BE49-F238E27FC236}">
                <a16:creationId xmlns:a16="http://schemas.microsoft.com/office/drawing/2014/main" id="{0170EB82-61C5-4924-B4C7-999BAB1FB33B}"/>
              </a:ext>
            </a:extLst>
          </p:cNvPr>
          <p:cNvSpPr>
            <a:spLocks/>
          </p:cNvSpPr>
          <p:nvPr/>
        </p:nvSpPr>
        <p:spPr bwMode="auto">
          <a:xfrm>
            <a:off x="4511677" y="1470024"/>
            <a:ext cx="28575" cy="15875"/>
          </a:xfrm>
          <a:custGeom>
            <a:avLst/>
            <a:gdLst>
              <a:gd name="T0" fmla="*/ 40322500 w 18"/>
              <a:gd name="T1" fmla="*/ 20161250 h 10"/>
              <a:gd name="T2" fmla="*/ 40322500 w 18"/>
              <a:gd name="T3" fmla="*/ 20161250 h 10"/>
              <a:gd name="T4" fmla="*/ 35282188 w 18"/>
              <a:gd name="T5" fmla="*/ 15120938 h 10"/>
              <a:gd name="T6" fmla="*/ 30241875 w 18"/>
              <a:gd name="T7" fmla="*/ 15120938 h 10"/>
              <a:gd name="T8" fmla="*/ 25201563 w 18"/>
              <a:gd name="T9" fmla="*/ 15120938 h 10"/>
              <a:gd name="T10" fmla="*/ 20161250 w 18"/>
              <a:gd name="T11" fmla="*/ 15120938 h 10"/>
              <a:gd name="T12" fmla="*/ 15120938 w 18"/>
              <a:gd name="T13" fmla="*/ 10080625 h 10"/>
              <a:gd name="T14" fmla="*/ 10080625 w 18"/>
              <a:gd name="T15" fmla="*/ 5040313 h 10"/>
              <a:gd name="T16" fmla="*/ 10080625 w 18"/>
              <a:gd name="T17" fmla="*/ 0 h 10"/>
              <a:gd name="T18" fmla="*/ 5040313 w 18"/>
              <a:gd name="T19" fmla="*/ 0 h 10"/>
              <a:gd name="T20" fmla="*/ 0 w 18"/>
              <a:gd name="T21" fmla="*/ 0 h 10"/>
              <a:gd name="T22" fmla="*/ 0 w 18"/>
              <a:gd name="T23" fmla="*/ 5040313 h 10"/>
              <a:gd name="T24" fmla="*/ 5040313 w 18"/>
              <a:gd name="T25" fmla="*/ 10080625 h 10"/>
              <a:gd name="T26" fmla="*/ 10080625 w 18"/>
              <a:gd name="T27" fmla="*/ 10080625 h 10"/>
              <a:gd name="T28" fmla="*/ 15120938 w 18"/>
              <a:gd name="T29" fmla="*/ 15120938 h 10"/>
              <a:gd name="T30" fmla="*/ 15120938 w 18"/>
              <a:gd name="T31" fmla="*/ 15120938 h 10"/>
              <a:gd name="T32" fmla="*/ 20161250 w 18"/>
              <a:gd name="T33" fmla="*/ 15120938 h 10"/>
              <a:gd name="T34" fmla="*/ 25201563 w 18"/>
              <a:gd name="T35" fmla="*/ 20161250 h 10"/>
              <a:gd name="T36" fmla="*/ 30241875 w 18"/>
              <a:gd name="T37" fmla="*/ 20161250 h 10"/>
              <a:gd name="T38" fmla="*/ 35282188 w 18"/>
              <a:gd name="T39" fmla="*/ 25201563 h 10"/>
              <a:gd name="T40" fmla="*/ 40322500 w 18"/>
              <a:gd name="T41" fmla="*/ 25201563 h 10"/>
              <a:gd name="T42" fmla="*/ 45362813 w 18"/>
              <a:gd name="T43" fmla="*/ 25201563 h 10"/>
              <a:gd name="T44" fmla="*/ 40322500 w 18"/>
              <a:gd name="T45" fmla="*/ 2016125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" h="10">
                <a:moveTo>
                  <a:pt x="16" y="8"/>
                </a:move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16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7" name="Freeform 2494">
            <a:extLst>
              <a:ext uri="{FF2B5EF4-FFF2-40B4-BE49-F238E27FC236}">
                <a16:creationId xmlns:a16="http://schemas.microsoft.com/office/drawing/2014/main" id="{C3D8F359-CEA7-4476-93EF-748D4D2EBFF6}"/>
              </a:ext>
            </a:extLst>
          </p:cNvPr>
          <p:cNvSpPr>
            <a:spLocks/>
          </p:cNvSpPr>
          <p:nvPr/>
        </p:nvSpPr>
        <p:spPr bwMode="auto">
          <a:xfrm>
            <a:off x="5437188" y="3309939"/>
            <a:ext cx="303212" cy="212725"/>
          </a:xfrm>
          <a:custGeom>
            <a:avLst/>
            <a:gdLst>
              <a:gd name="T0" fmla="*/ 10080608 w 191"/>
              <a:gd name="T1" fmla="*/ 191531875 h 134"/>
              <a:gd name="T2" fmla="*/ 5040304 w 191"/>
              <a:gd name="T3" fmla="*/ 176410938 h 134"/>
              <a:gd name="T4" fmla="*/ 10080608 w 191"/>
              <a:gd name="T5" fmla="*/ 156249688 h 134"/>
              <a:gd name="T6" fmla="*/ 10080608 w 191"/>
              <a:gd name="T7" fmla="*/ 136088438 h 134"/>
              <a:gd name="T8" fmla="*/ 20161217 w 191"/>
              <a:gd name="T9" fmla="*/ 131048125 h 134"/>
              <a:gd name="T10" fmla="*/ 25201521 w 191"/>
              <a:gd name="T11" fmla="*/ 115927188 h 134"/>
              <a:gd name="T12" fmla="*/ 25201521 w 191"/>
              <a:gd name="T13" fmla="*/ 95765938 h 134"/>
              <a:gd name="T14" fmla="*/ 30241825 w 191"/>
              <a:gd name="T15" fmla="*/ 80645000 h 134"/>
              <a:gd name="T16" fmla="*/ 45362738 w 191"/>
              <a:gd name="T17" fmla="*/ 80645000 h 134"/>
              <a:gd name="T18" fmla="*/ 60483650 w 191"/>
              <a:gd name="T19" fmla="*/ 85685313 h 134"/>
              <a:gd name="T20" fmla="*/ 80644867 w 191"/>
              <a:gd name="T21" fmla="*/ 85685313 h 134"/>
              <a:gd name="T22" fmla="*/ 131047909 w 191"/>
              <a:gd name="T23" fmla="*/ 105846563 h 134"/>
              <a:gd name="T24" fmla="*/ 171370342 w 191"/>
              <a:gd name="T25" fmla="*/ 156249688 h 134"/>
              <a:gd name="T26" fmla="*/ 201612168 w 191"/>
              <a:gd name="T27" fmla="*/ 141128750 h 134"/>
              <a:gd name="T28" fmla="*/ 226813688 w 191"/>
              <a:gd name="T29" fmla="*/ 105846563 h 134"/>
              <a:gd name="T30" fmla="*/ 287297339 w 191"/>
              <a:gd name="T31" fmla="*/ 35282188 h 134"/>
              <a:gd name="T32" fmla="*/ 378022814 w 191"/>
              <a:gd name="T33" fmla="*/ 15120938 h 134"/>
              <a:gd name="T34" fmla="*/ 456146735 w 191"/>
              <a:gd name="T35" fmla="*/ 85685313 h 134"/>
              <a:gd name="T36" fmla="*/ 476307952 w 191"/>
              <a:gd name="T37" fmla="*/ 120967500 h 134"/>
              <a:gd name="T38" fmla="*/ 471267648 w 191"/>
              <a:gd name="T39" fmla="*/ 126007813 h 134"/>
              <a:gd name="T40" fmla="*/ 446066127 w 191"/>
              <a:gd name="T41" fmla="*/ 136088438 h 134"/>
              <a:gd name="T42" fmla="*/ 435985519 w 191"/>
              <a:gd name="T43" fmla="*/ 156249688 h 134"/>
              <a:gd name="T44" fmla="*/ 435985519 w 191"/>
              <a:gd name="T45" fmla="*/ 171370625 h 134"/>
              <a:gd name="T46" fmla="*/ 425904910 w 191"/>
              <a:gd name="T47" fmla="*/ 181451250 h 134"/>
              <a:gd name="T48" fmla="*/ 413304943 w 191"/>
              <a:gd name="T49" fmla="*/ 191531875 h 134"/>
              <a:gd name="T50" fmla="*/ 398184031 w 191"/>
              <a:gd name="T51" fmla="*/ 201612500 h 134"/>
              <a:gd name="T52" fmla="*/ 383063118 w 191"/>
              <a:gd name="T53" fmla="*/ 201612500 h 134"/>
              <a:gd name="T54" fmla="*/ 362901902 w 191"/>
              <a:gd name="T55" fmla="*/ 206652813 h 134"/>
              <a:gd name="T56" fmla="*/ 347780989 w 191"/>
              <a:gd name="T57" fmla="*/ 216733438 h 134"/>
              <a:gd name="T58" fmla="*/ 332660076 w 191"/>
              <a:gd name="T59" fmla="*/ 221773750 h 134"/>
              <a:gd name="T60" fmla="*/ 317539164 w 191"/>
              <a:gd name="T61" fmla="*/ 226814063 h 134"/>
              <a:gd name="T62" fmla="*/ 297377947 w 191"/>
              <a:gd name="T63" fmla="*/ 236894688 h 134"/>
              <a:gd name="T64" fmla="*/ 292337643 w 191"/>
              <a:gd name="T65" fmla="*/ 252015625 h 134"/>
              <a:gd name="T66" fmla="*/ 272176426 w 191"/>
              <a:gd name="T67" fmla="*/ 262096250 h 134"/>
              <a:gd name="T68" fmla="*/ 252015209 w 191"/>
              <a:gd name="T69" fmla="*/ 262096250 h 134"/>
              <a:gd name="T70" fmla="*/ 236894297 w 191"/>
              <a:gd name="T71" fmla="*/ 267136563 h 134"/>
              <a:gd name="T72" fmla="*/ 221773384 w 191"/>
              <a:gd name="T73" fmla="*/ 282257500 h 134"/>
              <a:gd name="T74" fmla="*/ 201612168 w 191"/>
              <a:gd name="T75" fmla="*/ 287297813 h 134"/>
              <a:gd name="T76" fmla="*/ 186491255 w 191"/>
              <a:gd name="T77" fmla="*/ 292338125 h 134"/>
              <a:gd name="T78" fmla="*/ 166330038 w 191"/>
              <a:gd name="T79" fmla="*/ 292338125 h 134"/>
              <a:gd name="T80" fmla="*/ 141128517 w 191"/>
              <a:gd name="T81" fmla="*/ 297378438 h 134"/>
              <a:gd name="T82" fmla="*/ 131047909 w 191"/>
              <a:gd name="T83" fmla="*/ 312499375 h 134"/>
              <a:gd name="T84" fmla="*/ 115926996 w 191"/>
              <a:gd name="T85" fmla="*/ 327620313 h 134"/>
              <a:gd name="T86" fmla="*/ 115926996 w 191"/>
              <a:gd name="T87" fmla="*/ 322580000 h 134"/>
              <a:gd name="T88" fmla="*/ 100806084 w 191"/>
              <a:gd name="T89" fmla="*/ 327620313 h 134"/>
              <a:gd name="T90" fmla="*/ 85685171 w 191"/>
              <a:gd name="T91" fmla="*/ 332660625 h 134"/>
              <a:gd name="T92" fmla="*/ 65523954 w 191"/>
              <a:gd name="T93" fmla="*/ 332660625 h 134"/>
              <a:gd name="T94" fmla="*/ 50403042 w 191"/>
              <a:gd name="T95" fmla="*/ 332660625 h 134"/>
              <a:gd name="T96" fmla="*/ 40322434 w 191"/>
              <a:gd name="T97" fmla="*/ 317539688 h 134"/>
              <a:gd name="T98" fmla="*/ 35282129 w 191"/>
              <a:gd name="T99" fmla="*/ 302418750 h 134"/>
              <a:gd name="T100" fmla="*/ 35282129 w 191"/>
              <a:gd name="T101" fmla="*/ 287297813 h 134"/>
              <a:gd name="T102" fmla="*/ 30241825 w 191"/>
              <a:gd name="T103" fmla="*/ 267136563 h 134"/>
              <a:gd name="T104" fmla="*/ 25201521 w 191"/>
              <a:gd name="T105" fmla="*/ 252015625 h 134"/>
              <a:gd name="T106" fmla="*/ 20161217 w 191"/>
              <a:gd name="T107" fmla="*/ 231854375 h 134"/>
              <a:gd name="T108" fmla="*/ 20161217 w 191"/>
              <a:gd name="T109" fmla="*/ 216733438 h 134"/>
              <a:gd name="T110" fmla="*/ 5040304 w 191"/>
              <a:gd name="T111" fmla="*/ 20161250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1" h="134">
                <a:moveTo>
                  <a:pt x="0" y="78"/>
                </a:moveTo>
                <a:lnTo>
                  <a:pt x="2" y="78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2" y="70"/>
                </a:lnTo>
                <a:lnTo>
                  <a:pt x="2" y="68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4" y="56"/>
                </a:lnTo>
                <a:lnTo>
                  <a:pt x="4" y="54"/>
                </a:lnTo>
                <a:lnTo>
                  <a:pt x="6" y="54"/>
                </a:lnTo>
                <a:lnTo>
                  <a:pt x="6" y="52"/>
                </a:lnTo>
                <a:lnTo>
                  <a:pt x="8" y="52"/>
                </a:lnTo>
                <a:lnTo>
                  <a:pt x="8" y="50"/>
                </a:lnTo>
                <a:lnTo>
                  <a:pt x="8" y="48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8" y="42"/>
                </a:lnTo>
                <a:lnTo>
                  <a:pt x="10" y="40"/>
                </a:lnTo>
                <a:lnTo>
                  <a:pt x="10" y="38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4" y="34"/>
                </a:lnTo>
                <a:lnTo>
                  <a:pt x="26" y="34"/>
                </a:lnTo>
                <a:lnTo>
                  <a:pt x="28" y="34"/>
                </a:lnTo>
                <a:lnTo>
                  <a:pt x="30" y="34"/>
                </a:lnTo>
                <a:lnTo>
                  <a:pt x="32" y="34"/>
                </a:lnTo>
                <a:lnTo>
                  <a:pt x="34" y="34"/>
                </a:lnTo>
                <a:lnTo>
                  <a:pt x="42" y="38"/>
                </a:lnTo>
                <a:lnTo>
                  <a:pt x="52" y="42"/>
                </a:lnTo>
                <a:lnTo>
                  <a:pt x="60" y="46"/>
                </a:lnTo>
                <a:lnTo>
                  <a:pt x="66" y="48"/>
                </a:lnTo>
                <a:lnTo>
                  <a:pt x="68" y="52"/>
                </a:lnTo>
                <a:lnTo>
                  <a:pt x="68" y="62"/>
                </a:lnTo>
                <a:lnTo>
                  <a:pt x="68" y="70"/>
                </a:lnTo>
                <a:lnTo>
                  <a:pt x="70" y="66"/>
                </a:lnTo>
                <a:lnTo>
                  <a:pt x="74" y="62"/>
                </a:lnTo>
                <a:lnTo>
                  <a:pt x="80" y="56"/>
                </a:lnTo>
                <a:lnTo>
                  <a:pt x="82" y="52"/>
                </a:lnTo>
                <a:lnTo>
                  <a:pt x="86" y="46"/>
                </a:lnTo>
                <a:lnTo>
                  <a:pt x="88" y="44"/>
                </a:lnTo>
                <a:lnTo>
                  <a:pt x="90" y="42"/>
                </a:lnTo>
                <a:lnTo>
                  <a:pt x="96" y="32"/>
                </a:lnTo>
                <a:lnTo>
                  <a:pt x="104" y="22"/>
                </a:lnTo>
                <a:lnTo>
                  <a:pt x="110" y="16"/>
                </a:lnTo>
                <a:lnTo>
                  <a:pt x="114" y="14"/>
                </a:lnTo>
                <a:lnTo>
                  <a:pt x="122" y="12"/>
                </a:lnTo>
                <a:lnTo>
                  <a:pt x="128" y="10"/>
                </a:lnTo>
                <a:lnTo>
                  <a:pt x="132" y="10"/>
                </a:lnTo>
                <a:lnTo>
                  <a:pt x="150" y="6"/>
                </a:lnTo>
                <a:lnTo>
                  <a:pt x="166" y="0"/>
                </a:lnTo>
                <a:lnTo>
                  <a:pt x="167" y="0"/>
                </a:lnTo>
                <a:lnTo>
                  <a:pt x="167" y="2"/>
                </a:lnTo>
                <a:lnTo>
                  <a:pt x="181" y="34"/>
                </a:lnTo>
                <a:lnTo>
                  <a:pt x="181" y="36"/>
                </a:lnTo>
                <a:lnTo>
                  <a:pt x="183" y="36"/>
                </a:lnTo>
                <a:lnTo>
                  <a:pt x="189" y="48"/>
                </a:lnTo>
                <a:lnTo>
                  <a:pt x="191" y="48"/>
                </a:lnTo>
                <a:lnTo>
                  <a:pt x="189" y="50"/>
                </a:lnTo>
                <a:lnTo>
                  <a:pt x="187" y="50"/>
                </a:lnTo>
                <a:lnTo>
                  <a:pt x="185" y="52"/>
                </a:lnTo>
                <a:lnTo>
                  <a:pt x="181" y="52"/>
                </a:lnTo>
                <a:lnTo>
                  <a:pt x="179" y="52"/>
                </a:lnTo>
                <a:lnTo>
                  <a:pt x="177" y="54"/>
                </a:lnTo>
                <a:lnTo>
                  <a:pt x="175" y="56"/>
                </a:lnTo>
                <a:lnTo>
                  <a:pt x="173" y="58"/>
                </a:lnTo>
                <a:lnTo>
                  <a:pt x="173" y="60"/>
                </a:lnTo>
                <a:lnTo>
                  <a:pt x="173" y="62"/>
                </a:lnTo>
                <a:lnTo>
                  <a:pt x="173" y="64"/>
                </a:lnTo>
                <a:lnTo>
                  <a:pt x="173" y="66"/>
                </a:lnTo>
                <a:lnTo>
                  <a:pt x="173" y="68"/>
                </a:lnTo>
                <a:lnTo>
                  <a:pt x="173" y="70"/>
                </a:lnTo>
                <a:lnTo>
                  <a:pt x="171" y="72"/>
                </a:lnTo>
                <a:lnTo>
                  <a:pt x="169" y="72"/>
                </a:lnTo>
                <a:lnTo>
                  <a:pt x="167" y="72"/>
                </a:lnTo>
                <a:lnTo>
                  <a:pt x="167" y="74"/>
                </a:lnTo>
                <a:lnTo>
                  <a:pt x="166" y="74"/>
                </a:lnTo>
                <a:lnTo>
                  <a:pt x="164" y="76"/>
                </a:lnTo>
                <a:lnTo>
                  <a:pt x="162" y="76"/>
                </a:lnTo>
                <a:lnTo>
                  <a:pt x="160" y="78"/>
                </a:lnTo>
                <a:lnTo>
                  <a:pt x="158" y="80"/>
                </a:lnTo>
                <a:lnTo>
                  <a:pt x="156" y="80"/>
                </a:lnTo>
                <a:lnTo>
                  <a:pt x="154" y="80"/>
                </a:lnTo>
                <a:lnTo>
                  <a:pt x="152" y="80"/>
                </a:lnTo>
                <a:lnTo>
                  <a:pt x="150" y="82"/>
                </a:lnTo>
                <a:lnTo>
                  <a:pt x="148" y="82"/>
                </a:lnTo>
                <a:lnTo>
                  <a:pt x="146" y="82"/>
                </a:lnTo>
                <a:lnTo>
                  <a:pt x="144" y="82"/>
                </a:lnTo>
                <a:lnTo>
                  <a:pt x="144" y="84"/>
                </a:lnTo>
                <a:lnTo>
                  <a:pt x="142" y="86"/>
                </a:lnTo>
                <a:lnTo>
                  <a:pt x="140" y="86"/>
                </a:lnTo>
                <a:lnTo>
                  <a:pt x="138" y="86"/>
                </a:lnTo>
                <a:lnTo>
                  <a:pt x="136" y="88"/>
                </a:lnTo>
                <a:lnTo>
                  <a:pt x="136" y="86"/>
                </a:lnTo>
                <a:lnTo>
                  <a:pt x="134" y="86"/>
                </a:lnTo>
                <a:lnTo>
                  <a:pt x="132" y="88"/>
                </a:lnTo>
                <a:lnTo>
                  <a:pt x="130" y="88"/>
                </a:lnTo>
                <a:lnTo>
                  <a:pt x="128" y="90"/>
                </a:lnTo>
                <a:lnTo>
                  <a:pt x="126" y="90"/>
                </a:lnTo>
                <a:lnTo>
                  <a:pt x="124" y="90"/>
                </a:lnTo>
                <a:lnTo>
                  <a:pt x="122" y="92"/>
                </a:lnTo>
                <a:lnTo>
                  <a:pt x="120" y="94"/>
                </a:lnTo>
                <a:lnTo>
                  <a:pt x="118" y="94"/>
                </a:lnTo>
                <a:lnTo>
                  <a:pt x="118" y="96"/>
                </a:lnTo>
                <a:lnTo>
                  <a:pt x="116" y="98"/>
                </a:lnTo>
                <a:lnTo>
                  <a:pt x="116" y="100"/>
                </a:lnTo>
                <a:lnTo>
                  <a:pt x="114" y="102"/>
                </a:lnTo>
                <a:lnTo>
                  <a:pt x="112" y="104"/>
                </a:lnTo>
                <a:lnTo>
                  <a:pt x="110" y="104"/>
                </a:lnTo>
                <a:lnTo>
                  <a:pt x="108" y="104"/>
                </a:lnTo>
                <a:lnTo>
                  <a:pt x="106" y="104"/>
                </a:lnTo>
                <a:lnTo>
                  <a:pt x="104" y="104"/>
                </a:lnTo>
                <a:lnTo>
                  <a:pt x="102" y="104"/>
                </a:lnTo>
                <a:lnTo>
                  <a:pt x="100" y="104"/>
                </a:lnTo>
                <a:lnTo>
                  <a:pt x="98" y="104"/>
                </a:lnTo>
                <a:lnTo>
                  <a:pt x="96" y="106"/>
                </a:lnTo>
                <a:lnTo>
                  <a:pt x="94" y="106"/>
                </a:lnTo>
                <a:lnTo>
                  <a:pt x="92" y="108"/>
                </a:lnTo>
                <a:lnTo>
                  <a:pt x="92" y="110"/>
                </a:lnTo>
                <a:lnTo>
                  <a:pt x="90" y="112"/>
                </a:lnTo>
                <a:lnTo>
                  <a:pt x="88" y="112"/>
                </a:lnTo>
                <a:lnTo>
                  <a:pt x="86" y="112"/>
                </a:lnTo>
                <a:lnTo>
                  <a:pt x="84" y="112"/>
                </a:lnTo>
                <a:lnTo>
                  <a:pt x="82" y="114"/>
                </a:lnTo>
                <a:lnTo>
                  <a:pt x="80" y="114"/>
                </a:lnTo>
                <a:lnTo>
                  <a:pt x="78" y="116"/>
                </a:lnTo>
                <a:lnTo>
                  <a:pt x="76" y="116"/>
                </a:lnTo>
                <a:lnTo>
                  <a:pt x="74" y="116"/>
                </a:lnTo>
                <a:lnTo>
                  <a:pt x="72" y="116"/>
                </a:lnTo>
                <a:lnTo>
                  <a:pt x="68" y="116"/>
                </a:lnTo>
                <a:lnTo>
                  <a:pt x="66" y="116"/>
                </a:lnTo>
                <a:lnTo>
                  <a:pt x="64" y="116"/>
                </a:lnTo>
                <a:lnTo>
                  <a:pt x="62" y="116"/>
                </a:lnTo>
                <a:lnTo>
                  <a:pt x="60" y="118"/>
                </a:lnTo>
                <a:lnTo>
                  <a:pt x="56" y="118"/>
                </a:lnTo>
                <a:lnTo>
                  <a:pt x="56" y="120"/>
                </a:lnTo>
                <a:lnTo>
                  <a:pt x="54" y="122"/>
                </a:lnTo>
                <a:lnTo>
                  <a:pt x="52" y="124"/>
                </a:lnTo>
                <a:lnTo>
                  <a:pt x="50" y="124"/>
                </a:lnTo>
                <a:lnTo>
                  <a:pt x="48" y="126"/>
                </a:lnTo>
                <a:lnTo>
                  <a:pt x="48" y="128"/>
                </a:lnTo>
                <a:lnTo>
                  <a:pt x="46" y="130"/>
                </a:lnTo>
                <a:lnTo>
                  <a:pt x="46" y="128"/>
                </a:lnTo>
                <a:lnTo>
                  <a:pt x="44" y="130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6" y="130"/>
                </a:lnTo>
                <a:lnTo>
                  <a:pt x="36" y="132"/>
                </a:lnTo>
                <a:lnTo>
                  <a:pt x="34" y="132"/>
                </a:lnTo>
                <a:lnTo>
                  <a:pt x="32" y="132"/>
                </a:lnTo>
                <a:lnTo>
                  <a:pt x="30" y="132"/>
                </a:lnTo>
                <a:lnTo>
                  <a:pt x="28" y="134"/>
                </a:lnTo>
                <a:lnTo>
                  <a:pt x="26" y="132"/>
                </a:lnTo>
                <a:lnTo>
                  <a:pt x="24" y="132"/>
                </a:lnTo>
                <a:lnTo>
                  <a:pt x="22" y="130"/>
                </a:lnTo>
                <a:lnTo>
                  <a:pt x="20" y="132"/>
                </a:lnTo>
                <a:lnTo>
                  <a:pt x="18" y="132"/>
                </a:lnTo>
                <a:lnTo>
                  <a:pt x="18" y="130"/>
                </a:lnTo>
                <a:lnTo>
                  <a:pt x="18" y="128"/>
                </a:lnTo>
                <a:lnTo>
                  <a:pt x="16" y="126"/>
                </a:lnTo>
                <a:lnTo>
                  <a:pt x="16" y="124"/>
                </a:lnTo>
                <a:lnTo>
                  <a:pt x="16" y="122"/>
                </a:lnTo>
                <a:lnTo>
                  <a:pt x="14" y="120"/>
                </a:lnTo>
                <a:lnTo>
                  <a:pt x="14" y="118"/>
                </a:lnTo>
                <a:lnTo>
                  <a:pt x="14" y="116"/>
                </a:lnTo>
                <a:lnTo>
                  <a:pt x="14" y="114"/>
                </a:lnTo>
                <a:lnTo>
                  <a:pt x="14" y="112"/>
                </a:lnTo>
                <a:lnTo>
                  <a:pt x="14" y="110"/>
                </a:lnTo>
                <a:lnTo>
                  <a:pt x="14" y="108"/>
                </a:lnTo>
                <a:lnTo>
                  <a:pt x="12" y="106"/>
                </a:lnTo>
                <a:lnTo>
                  <a:pt x="10" y="104"/>
                </a:lnTo>
                <a:lnTo>
                  <a:pt x="10" y="102"/>
                </a:lnTo>
                <a:lnTo>
                  <a:pt x="10" y="100"/>
                </a:lnTo>
                <a:lnTo>
                  <a:pt x="10" y="98"/>
                </a:lnTo>
                <a:lnTo>
                  <a:pt x="8" y="96"/>
                </a:lnTo>
                <a:lnTo>
                  <a:pt x="8" y="94"/>
                </a:lnTo>
                <a:lnTo>
                  <a:pt x="8" y="92"/>
                </a:lnTo>
                <a:lnTo>
                  <a:pt x="8" y="90"/>
                </a:lnTo>
                <a:lnTo>
                  <a:pt x="8" y="88"/>
                </a:lnTo>
                <a:lnTo>
                  <a:pt x="8" y="86"/>
                </a:lnTo>
                <a:lnTo>
                  <a:pt x="6" y="84"/>
                </a:lnTo>
                <a:lnTo>
                  <a:pt x="6" y="82"/>
                </a:lnTo>
                <a:lnTo>
                  <a:pt x="4" y="80"/>
                </a:lnTo>
                <a:lnTo>
                  <a:pt x="2" y="80"/>
                </a:lnTo>
                <a:lnTo>
                  <a:pt x="0" y="80"/>
                </a:lnTo>
                <a:lnTo>
                  <a:pt x="0" y="7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8" name="Freeform 2495">
            <a:extLst>
              <a:ext uri="{FF2B5EF4-FFF2-40B4-BE49-F238E27FC236}">
                <a16:creationId xmlns:a16="http://schemas.microsoft.com/office/drawing/2014/main" id="{23620D8A-AB37-4ABE-8990-1C599A067665}"/>
              </a:ext>
            </a:extLst>
          </p:cNvPr>
          <p:cNvSpPr>
            <a:spLocks/>
          </p:cNvSpPr>
          <p:nvPr/>
        </p:nvSpPr>
        <p:spPr bwMode="auto">
          <a:xfrm>
            <a:off x="5437188" y="3309939"/>
            <a:ext cx="303212" cy="212725"/>
          </a:xfrm>
          <a:custGeom>
            <a:avLst/>
            <a:gdLst>
              <a:gd name="T0" fmla="*/ 10080608 w 191"/>
              <a:gd name="T1" fmla="*/ 191531875 h 134"/>
              <a:gd name="T2" fmla="*/ 5040304 w 191"/>
              <a:gd name="T3" fmla="*/ 176410938 h 134"/>
              <a:gd name="T4" fmla="*/ 10080608 w 191"/>
              <a:gd name="T5" fmla="*/ 156249688 h 134"/>
              <a:gd name="T6" fmla="*/ 10080608 w 191"/>
              <a:gd name="T7" fmla="*/ 136088438 h 134"/>
              <a:gd name="T8" fmla="*/ 20161217 w 191"/>
              <a:gd name="T9" fmla="*/ 131048125 h 134"/>
              <a:gd name="T10" fmla="*/ 25201521 w 191"/>
              <a:gd name="T11" fmla="*/ 115927188 h 134"/>
              <a:gd name="T12" fmla="*/ 25201521 w 191"/>
              <a:gd name="T13" fmla="*/ 95765938 h 134"/>
              <a:gd name="T14" fmla="*/ 30241825 w 191"/>
              <a:gd name="T15" fmla="*/ 80645000 h 134"/>
              <a:gd name="T16" fmla="*/ 45362738 w 191"/>
              <a:gd name="T17" fmla="*/ 80645000 h 134"/>
              <a:gd name="T18" fmla="*/ 60483650 w 191"/>
              <a:gd name="T19" fmla="*/ 85685313 h 134"/>
              <a:gd name="T20" fmla="*/ 80644867 w 191"/>
              <a:gd name="T21" fmla="*/ 85685313 h 134"/>
              <a:gd name="T22" fmla="*/ 131047909 w 191"/>
              <a:gd name="T23" fmla="*/ 105846563 h 134"/>
              <a:gd name="T24" fmla="*/ 171370342 w 191"/>
              <a:gd name="T25" fmla="*/ 156249688 h 134"/>
              <a:gd name="T26" fmla="*/ 201612168 w 191"/>
              <a:gd name="T27" fmla="*/ 141128750 h 134"/>
              <a:gd name="T28" fmla="*/ 226813688 w 191"/>
              <a:gd name="T29" fmla="*/ 105846563 h 134"/>
              <a:gd name="T30" fmla="*/ 287297339 w 191"/>
              <a:gd name="T31" fmla="*/ 35282188 h 134"/>
              <a:gd name="T32" fmla="*/ 378022814 w 191"/>
              <a:gd name="T33" fmla="*/ 15120938 h 134"/>
              <a:gd name="T34" fmla="*/ 456146735 w 191"/>
              <a:gd name="T35" fmla="*/ 85685313 h 134"/>
              <a:gd name="T36" fmla="*/ 476307952 w 191"/>
              <a:gd name="T37" fmla="*/ 120967500 h 134"/>
              <a:gd name="T38" fmla="*/ 471267648 w 191"/>
              <a:gd name="T39" fmla="*/ 126007813 h 134"/>
              <a:gd name="T40" fmla="*/ 446066127 w 191"/>
              <a:gd name="T41" fmla="*/ 136088438 h 134"/>
              <a:gd name="T42" fmla="*/ 435985519 w 191"/>
              <a:gd name="T43" fmla="*/ 156249688 h 134"/>
              <a:gd name="T44" fmla="*/ 435985519 w 191"/>
              <a:gd name="T45" fmla="*/ 171370625 h 134"/>
              <a:gd name="T46" fmla="*/ 425904910 w 191"/>
              <a:gd name="T47" fmla="*/ 181451250 h 134"/>
              <a:gd name="T48" fmla="*/ 413304943 w 191"/>
              <a:gd name="T49" fmla="*/ 191531875 h 134"/>
              <a:gd name="T50" fmla="*/ 398184031 w 191"/>
              <a:gd name="T51" fmla="*/ 201612500 h 134"/>
              <a:gd name="T52" fmla="*/ 383063118 w 191"/>
              <a:gd name="T53" fmla="*/ 201612500 h 134"/>
              <a:gd name="T54" fmla="*/ 362901902 w 191"/>
              <a:gd name="T55" fmla="*/ 206652813 h 134"/>
              <a:gd name="T56" fmla="*/ 347780989 w 191"/>
              <a:gd name="T57" fmla="*/ 216733438 h 134"/>
              <a:gd name="T58" fmla="*/ 332660076 w 191"/>
              <a:gd name="T59" fmla="*/ 221773750 h 134"/>
              <a:gd name="T60" fmla="*/ 317539164 w 191"/>
              <a:gd name="T61" fmla="*/ 226814063 h 134"/>
              <a:gd name="T62" fmla="*/ 297377947 w 191"/>
              <a:gd name="T63" fmla="*/ 236894688 h 134"/>
              <a:gd name="T64" fmla="*/ 292337643 w 191"/>
              <a:gd name="T65" fmla="*/ 252015625 h 134"/>
              <a:gd name="T66" fmla="*/ 272176426 w 191"/>
              <a:gd name="T67" fmla="*/ 262096250 h 134"/>
              <a:gd name="T68" fmla="*/ 252015209 w 191"/>
              <a:gd name="T69" fmla="*/ 262096250 h 134"/>
              <a:gd name="T70" fmla="*/ 236894297 w 191"/>
              <a:gd name="T71" fmla="*/ 267136563 h 134"/>
              <a:gd name="T72" fmla="*/ 221773384 w 191"/>
              <a:gd name="T73" fmla="*/ 282257500 h 134"/>
              <a:gd name="T74" fmla="*/ 201612168 w 191"/>
              <a:gd name="T75" fmla="*/ 287297813 h 134"/>
              <a:gd name="T76" fmla="*/ 186491255 w 191"/>
              <a:gd name="T77" fmla="*/ 292338125 h 134"/>
              <a:gd name="T78" fmla="*/ 166330038 w 191"/>
              <a:gd name="T79" fmla="*/ 292338125 h 134"/>
              <a:gd name="T80" fmla="*/ 141128517 w 191"/>
              <a:gd name="T81" fmla="*/ 297378438 h 134"/>
              <a:gd name="T82" fmla="*/ 131047909 w 191"/>
              <a:gd name="T83" fmla="*/ 312499375 h 134"/>
              <a:gd name="T84" fmla="*/ 115926996 w 191"/>
              <a:gd name="T85" fmla="*/ 327620313 h 134"/>
              <a:gd name="T86" fmla="*/ 115926996 w 191"/>
              <a:gd name="T87" fmla="*/ 322580000 h 134"/>
              <a:gd name="T88" fmla="*/ 100806084 w 191"/>
              <a:gd name="T89" fmla="*/ 327620313 h 134"/>
              <a:gd name="T90" fmla="*/ 85685171 w 191"/>
              <a:gd name="T91" fmla="*/ 332660625 h 134"/>
              <a:gd name="T92" fmla="*/ 65523954 w 191"/>
              <a:gd name="T93" fmla="*/ 332660625 h 134"/>
              <a:gd name="T94" fmla="*/ 50403042 w 191"/>
              <a:gd name="T95" fmla="*/ 332660625 h 134"/>
              <a:gd name="T96" fmla="*/ 40322434 w 191"/>
              <a:gd name="T97" fmla="*/ 317539688 h 134"/>
              <a:gd name="T98" fmla="*/ 35282129 w 191"/>
              <a:gd name="T99" fmla="*/ 302418750 h 134"/>
              <a:gd name="T100" fmla="*/ 35282129 w 191"/>
              <a:gd name="T101" fmla="*/ 287297813 h 134"/>
              <a:gd name="T102" fmla="*/ 30241825 w 191"/>
              <a:gd name="T103" fmla="*/ 267136563 h 134"/>
              <a:gd name="T104" fmla="*/ 25201521 w 191"/>
              <a:gd name="T105" fmla="*/ 252015625 h 134"/>
              <a:gd name="T106" fmla="*/ 20161217 w 191"/>
              <a:gd name="T107" fmla="*/ 231854375 h 134"/>
              <a:gd name="T108" fmla="*/ 20161217 w 191"/>
              <a:gd name="T109" fmla="*/ 216733438 h 134"/>
              <a:gd name="T110" fmla="*/ 5040304 w 191"/>
              <a:gd name="T111" fmla="*/ 20161250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1" h="134">
                <a:moveTo>
                  <a:pt x="0" y="78"/>
                </a:moveTo>
                <a:lnTo>
                  <a:pt x="2" y="78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2" y="70"/>
                </a:lnTo>
                <a:lnTo>
                  <a:pt x="2" y="68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4" y="56"/>
                </a:lnTo>
                <a:lnTo>
                  <a:pt x="4" y="54"/>
                </a:lnTo>
                <a:lnTo>
                  <a:pt x="6" y="54"/>
                </a:lnTo>
                <a:lnTo>
                  <a:pt x="6" y="52"/>
                </a:lnTo>
                <a:lnTo>
                  <a:pt x="8" y="52"/>
                </a:lnTo>
                <a:lnTo>
                  <a:pt x="8" y="50"/>
                </a:lnTo>
                <a:lnTo>
                  <a:pt x="8" y="48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8" y="42"/>
                </a:lnTo>
                <a:lnTo>
                  <a:pt x="10" y="40"/>
                </a:lnTo>
                <a:lnTo>
                  <a:pt x="10" y="38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4" y="34"/>
                </a:lnTo>
                <a:lnTo>
                  <a:pt x="26" y="34"/>
                </a:lnTo>
                <a:lnTo>
                  <a:pt x="28" y="34"/>
                </a:lnTo>
                <a:lnTo>
                  <a:pt x="30" y="34"/>
                </a:lnTo>
                <a:lnTo>
                  <a:pt x="32" y="34"/>
                </a:lnTo>
                <a:lnTo>
                  <a:pt x="34" y="34"/>
                </a:lnTo>
                <a:lnTo>
                  <a:pt x="42" y="38"/>
                </a:lnTo>
                <a:lnTo>
                  <a:pt x="52" y="42"/>
                </a:lnTo>
                <a:lnTo>
                  <a:pt x="60" y="46"/>
                </a:lnTo>
                <a:lnTo>
                  <a:pt x="66" y="48"/>
                </a:lnTo>
                <a:lnTo>
                  <a:pt x="68" y="52"/>
                </a:lnTo>
                <a:lnTo>
                  <a:pt x="68" y="62"/>
                </a:lnTo>
                <a:lnTo>
                  <a:pt x="68" y="70"/>
                </a:lnTo>
                <a:lnTo>
                  <a:pt x="70" y="66"/>
                </a:lnTo>
                <a:lnTo>
                  <a:pt x="74" y="62"/>
                </a:lnTo>
                <a:lnTo>
                  <a:pt x="80" y="56"/>
                </a:lnTo>
                <a:lnTo>
                  <a:pt x="82" y="52"/>
                </a:lnTo>
                <a:lnTo>
                  <a:pt x="86" y="46"/>
                </a:lnTo>
                <a:lnTo>
                  <a:pt x="88" y="44"/>
                </a:lnTo>
                <a:lnTo>
                  <a:pt x="90" y="42"/>
                </a:lnTo>
                <a:lnTo>
                  <a:pt x="96" y="32"/>
                </a:lnTo>
                <a:lnTo>
                  <a:pt x="104" y="22"/>
                </a:lnTo>
                <a:lnTo>
                  <a:pt x="110" y="16"/>
                </a:lnTo>
                <a:lnTo>
                  <a:pt x="114" y="14"/>
                </a:lnTo>
                <a:lnTo>
                  <a:pt x="122" y="12"/>
                </a:lnTo>
                <a:lnTo>
                  <a:pt x="128" y="10"/>
                </a:lnTo>
                <a:lnTo>
                  <a:pt x="132" y="10"/>
                </a:lnTo>
                <a:lnTo>
                  <a:pt x="150" y="6"/>
                </a:lnTo>
                <a:lnTo>
                  <a:pt x="166" y="0"/>
                </a:lnTo>
                <a:lnTo>
                  <a:pt x="167" y="0"/>
                </a:lnTo>
                <a:lnTo>
                  <a:pt x="167" y="2"/>
                </a:lnTo>
                <a:lnTo>
                  <a:pt x="181" y="34"/>
                </a:lnTo>
                <a:lnTo>
                  <a:pt x="181" y="36"/>
                </a:lnTo>
                <a:lnTo>
                  <a:pt x="183" y="36"/>
                </a:lnTo>
                <a:lnTo>
                  <a:pt x="189" y="48"/>
                </a:lnTo>
                <a:lnTo>
                  <a:pt x="191" y="48"/>
                </a:lnTo>
                <a:lnTo>
                  <a:pt x="189" y="50"/>
                </a:lnTo>
                <a:lnTo>
                  <a:pt x="187" y="50"/>
                </a:lnTo>
                <a:lnTo>
                  <a:pt x="185" y="52"/>
                </a:lnTo>
                <a:lnTo>
                  <a:pt x="181" y="52"/>
                </a:lnTo>
                <a:lnTo>
                  <a:pt x="179" y="52"/>
                </a:lnTo>
                <a:lnTo>
                  <a:pt x="177" y="54"/>
                </a:lnTo>
                <a:lnTo>
                  <a:pt x="175" y="56"/>
                </a:lnTo>
                <a:lnTo>
                  <a:pt x="173" y="58"/>
                </a:lnTo>
                <a:lnTo>
                  <a:pt x="173" y="60"/>
                </a:lnTo>
                <a:lnTo>
                  <a:pt x="173" y="62"/>
                </a:lnTo>
                <a:lnTo>
                  <a:pt x="173" y="64"/>
                </a:lnTo>
                <a:lnTo>
                  <a:pt x="173" y="66"/>
                </a:lnTo>
                <a:lnTo>
                  <a:pt x="173" y="68"/>
                </a:lnTo>
                <a:lnTo>
                  <a:pt x="173" y="70"/>
                </a:lnTo>
                <a:lnTo>
                  <a:pt x="171" y="72"/>
                </a:lnTo>
                <a:lnTo>
                  <a:pt x="169" y="72"/>
                </a:lnTo>
                <a:lnTo>
                  <a:pt x="167" y="72"/>
                </a:lnTo>
                <a:lnTo>
                  <a:pt x="167" y="74"/>
                </a:lnTo>
                <a:lnTo>
                  <a:pt x="166" y="74"/>
                </a:lnTo>
                <a:lnTo>
                  <a:pt x="164" y="76"/>
                </a:lnTo>
                <a:lnTo>
                  <a:pt x="162" y="76"/>
                </a:lnTo>
                <a:lnTo>
                  <a:pt x="160" y="78"/>
                </a:lnTo>
                <a:lnTo>
                  <a:pt x="158" y="80"/>
                </a:lnTo>
                <a:lnTo>
                  <a:pt x="156" y="80"/>
                </a:lnTo>
                <a:lnTo>
                  <a:pt x="154" y="80"/>
                </a:lnTo>
                <a:lnTo>
                  <a:pt x="152" y="80"/>
                </a:lnTo>
                <a:lnTo>
                  <a:pt x="150" y="82"/>
                </a:lnTo>
                <a:lnTo>
                  <a:pt x="148" y="82"/>
                </a:lnTo>
                <a:lnTo>
                  <a:pt x="146" y="82"/>
                </a:lnTo>
                <a:lnTo>
                  <a:pt x="144" y="82"/>
                </a:lnTo>
                <a:lnTo>
                  <a:pt x="144" y="84"/>
                </a:lnTo>
                <a:lnTo>
                  <a:pt x="142" y="86"/>
                </a:lnTo>
                <a:lnTo>
                  <a:pt x="140" y="86"/>
                </a:lnTo>
                <a:lnTo>
                  <a:pt x="138" y="86"/>
                </a:lnTo>
                <a:lnTo>
                  <a:pt x="136" y="88"/>
                </a:lnTo>
                <a:lnTo>
                  <a:pt x="136" y="86"/>
                </a:lnTo>
                <a:lnTo>
                  <a:pt x="134" y="86"/>
                </a:lnTo>
                <a:lnTo>
                  <a:pt x="132" y="88"/>
                </a:lnTo>
                <a:lnTo>
                  <a:pt x="130" y="88"/>
                </a:lnTo>
                <a:lnTo>
                  <a:pt x="128" y="90"/>
                </a:lnTo>
                <a:lnTo>
                  <a:pt x="126" y="90"/>
                </a:lnTo>
                <a:lnTo>
                  <a:pt x="124" y="90"/>
                </a:lnTo>
                <a:lnTo>
                  <a:pt x="122" y="92"/>
                </a:lnTo>
                <a:lnTo>
                  <a:pt x="120" y="94"/>
                </a:lnTo>
                <a:lnTo>
                  <a:pt x="118" y="94"/>
                </a:lnTo>
                <a:lnTo>
                  <a:pt x="118" y="96"/>
                </a:lnTo>
                <a:lnTo>
                  <a:pt x="116" y="98"/>
                </a:lnTo>
                <a:lnTo>
                  <a:pt x="116" y="100"/>
                </a:lnTo>
                <a:lnTo>
                  <a:pt x="114" y="102"/>
                </a:lnTo>
                <a:lnTo>
                  <a:pt x="112" y="104"/>
                </a:lnTo>
                <a:lnTo>
                  <a:pt x="110" y="104"/>
                </a:lnTo>
                <a:lnTo>
                  <a:pt x="108" y="104"/>
                </a:lnTo>
                <a:lnTo>
                  <a:pt x="106" y="104"/>
                </a:lnTo>
                <a:lnTo>
                  <a:pt x="104" y="104"/>
                </a:lnTo>
                <a:lnTo>
                  <a:pt x="102" y="104"/>
                </a:lnTo>
                <a:lnTo>
                  <a:pt x="100" y="104"/>
                </a:lnTo>
                <a:lnTo>
                  <a:pt x="98" y="104"/>
                </a:lnTo>
                <a:lnTo>
                  <a:pt x="96" y="106"/>
                </a:lnTo>
                <a:lnTo>
                  <a:pt x="94" y="106"/>
                </a:lnTo>
                <a:lnTo>
                  <a:pt x="92" y="108"/>
                </a:lnTo>
                <a:lnTo>
                  <a:pt x="92" y="110"/>
                </a:lnTo>
                <a:lnTo>
                  <a:pt x="90" y="112"/>
                </a:lnTo>
                <a:lnTo>
                  <a:pt x="88" y="112"/>
                </a:lnTo>
                <a:lnTo>
                  <a:pt x="86" y="112"/>
                </a:lnTo>
                <a:lnTo>
                  <a:pt x="84" y="112"/>
                </a:lnTo>
                <a:lnTo>
                  <a:pt x="82" y="114"/>
                </a:lnTo>
                <a:lnTo>
                  <a:pt x="80" y="114"/>
                </a:lnTo>
                <a:lnTo>
                  <a:pt x="78" y="116"/>
                </a:lnTo>
                <a:lnTo>
                  <a:pt x="76" y="116"/>
                </a:lnTo>
                <a:lnTo>
                  <a:pt x="74" y="116"/>
                </a:lnTo>
                <a:lnTo>
                  <a:pt x="72" y="116"/>
                </a:lnTo>
                <a:lnTo>
                  <a:pt x="68" y="116"/>
                </a:lnTo>
                <a:lnTo>
                  <a:pt x="66" y="116"/>
                </a:lnTo>
                <a:lnTo>
                  <a:pt x="64" y="116"/>
                </a:lnTo>
                <a:lnTo>
                  <a:pt x="62" y="116"/>
                </a:lnTo>
                <a:lnTo>
                  <a:pt x="60" y="118"/>
                </a:lnTo>
                <a:lnTo>
                  <a:pt x="56" y="118"/>
                </a:lnTo>
                <a:lnTo>
                  <a:pt x="56" y="120"/>
                </a:lnTo>
                <a:lnTo>
                  <a:pt x="54" y="122"/>
                </a:lnTo>
                <a:lnTo>
                  <a:pt x="52" y="124"/>
                </a:lnTo>
                <a:lnTo>
                  <a:pt x="50" y="124"/>
                </a:lnTo>
                <a:lnTo>
                  <a:pt x="48" y="126"/>
                </a:lnTo>
                <a:lnTo>
                  <a:pt x="48" y="128"/>
                </a:lnTo>
                <a:lnTo>
                  <a:pt x="46" y="130"/>
                </a:lnTo>
                <a:lnTo>
                  <a:pt x="46" y="128"/>
                </a:lnTo>
                <a:lnTo>
                  <a:pt x="44" y="130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6" y="130"/>
                </a:lnTo>
                <a:lnTo>
                  <a:pt x="36" y="132"/>
                </a:lnTo>
                <a:lnTo>
                  <a:pt x="34" y="132"/>
                </a:lnTo>
                <a:lnTo>
                  <a:pt x="32" y="132"/>
                </a:lnTo>
                <a:lnTo>
                  <a:pt x="30" y="132"/>
                </a:lnTo>
                <a:lnTo>
                  <a:pt x="28" y="134"/>
                </a:lnTo>
                <a:lnTo>
                  <a:pt x="26" y="132"/>
                </a:lnTo>
                <a:lnTo>
                  <a:pt x="24" y="132"/>
                </a:lnTo>
                <a:lnTo>
                  <a:pt x="22" y="130"/>
                </a:lnTo>
                <a:lnTo>
                  <a:pt x="20" y="132"/>
                </a:lnTo>
                <a:lnTo>
                  <a:pt x="18" y="132"/>
                </a:lnTo>
                <a:lnTo>
                  <a:pt x="18" y="130"/>
                </a:lnTo>
                <a:lnTo>
                  <a:pt x="18" y="128"/>
                </a:lnTo>
                <a:lnTo>
                  <a:pt x="16" y="126"/>
                </a:lnTo>
                <a:lnTo>
                  <a:pt x="16" y="124"/>
                </a:lnTo>
                <a:lnTo>
                  <a:pt x="16" y="122"/>
                </a:lnTo>
                <a:lnTo>
                  <a:pt x="14" y="120"/>
                </a:lnTo>
                <a:lnTo>
                  <a:pt x="14" y="118"/>
                </a:lnTo>
                <a:lnTo>
                  <a:pt x="14" y="116"/>
                </a:lnTo>
                <a:lnTo>
                  <a:pt x="14" y="114"/>
                </a:lnTo>
                <a:lnTo>
                  <a:pt x="14" y="112"/>
                </a:lnTo>
                <a:lnTo>
                  <a:pt x="14" y="110"/>
                </a:lnTo>
                <a:lnTo>
                  <a:pt x="14" y="108"/>
                </a:lnTo>
                <a:lnTo>
                  <a:pt x="12" y="106"/>
                </a:lnTo>
                <a:lnTo>
                  <a:pt x="10" y="104"/>
                </a:lnTo>
                <a:lnTo>
                  <a:pt x="10" y="102"/>
                </a:lnTo>
                <a:lnTo>
                  <a:pt x="10" y="100"/>
                </a:lnTo>
                <a:lnTo>
                  <a:pt x="10" y="98"/>
                </a:lnTo>
                <a:lnTo>
                  <a:pt x="8" y="96"/>
                </a:lnTo>
                <a:lnTo>
                  <a:pt x="8" y="94"/>
                </a:lnTo>
                <a:lnTo>
                  <a:pt x="8" y="92"/>
                </a:lnTo>
                <a:lnTo>
                  <a:pt x="8" y="90"/>
                </a:lnTo>
                <a:lnTo>
                  <a:pt x="8" y="88"/>
                </a:lnTo>
                <a:lnTo>
                  <a:pt x="8" y="86"/>
                </a:lnTo>
                <a:lnTo>
                  <a:pt x="6" y="84"/>
                </a:lnTo>
                <a:lnTo>
                  <a:pt x="6" y="82"/>
                </a:lnTo>
                <a:lnTo>
                  <a:pt x="4" y="80"/>
                </a:lnTo>
                <a:lnTo>
                  <a:pt x="2" y="80"/>
                </a:lnTo>
                <a:lnTo>
                  <a:pt x="0" y="80"/>
                </a:lnTo>
                <a:lnTo>
                  <a:pt x="0" y="7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9" name="Freeform 2496">
            <a:extLst>
              <a:ext uri="{FF2B5EF4-FFF2-40B4-BE49-F238E27FC236}">
                <a16:creationId xmlns:a16="http://schemas.microsoft.com/office/drawing/2014/main" id="{08A34487-88DD-4795-BC30-4CCF5E051188}"/>
              </a:ext>
            </a:extLst>
          </p:cNvPr>
          <p:cNvSpPr>
            <a:spLocks/>
          </p:cNvSpPr>
          <p:nvPr/>
        </p:nvSpPr>
        <p:spPr bwMode="auto">
          <a:xfrm>
            <a:off x="3878266" y="3652838"/>
            <a:ext cx="117475" cy="139700"/>
          </a:xfrm>
          <a:custGeom>
            <a:avLst/>
            <a:gdLst>
              <a:gd name="T0" fmla="*/ 5040313 w 74"/>
              <a:gd name="T1" fmla="*/ 85685313 h 88"/>
              <a:gd name="T2" fmla="*/ 10080625 w 74"/>
              <a:gd name="T3" fmla="*/ 70564375 h 88"/>
              <a:gd name="T4" fmla="*/ 20161250 w 74"/>
              <a:gd name="T5" fmla="*/ 60483750 h 88"/>
              <a:gd name="T6" fmla="*/ 30241875 w 74"/>
              <a:gd name="T7" fmla="*/ 55443438 h 88"/>
              <a:gd name="T8" fmla="*/ 35282188 w 74"/>
              <a:gd name="T9" fmla="*/ 45362813 h 88"/>
              <a:gd name="T10" fmla="*/ 45362813 w 74"/>
              <a:gd name="T11" fmla="*/ 25201563 h 88"/>
              <a:gd name="T12" fmla="*/ 55443438 w 74"/>
              <a:gd name="T13" fmla="*/ 20161250 h 88"/>
              <a:gd name="T14" fmla="*/ 55443438 w 74"/>
              <a:gd name="T15" fmla="*/ 10080625 h 88"/>
              <a:gd name="T16" fmla="*/ 65524063 w 74"/>
              <a:gd name="T17" fmla="*/ 5040313 h 88"/>
              <a:gd name="T18" fmla="*/ 75604688 w 74"/>
              <a:gd name="T19" fmla="*/ 5040313 h 88"/>
              <a:gd name="T20" fmla="*/ 80645000 w 74"/>
              <a:gd name="T21" fmla="*/ 5040313 h 88"/>
              <a:gd name="T22" fmla="*/ 90725625 w 74"/>
              <a:gd name="T23" fmla="*/ 15120938 h 88"/>
              <a:gd name="T24" fmla="*/ 90725625 w 74"/>
              <a:gd name="T25" fmla="*/ 25201563 h 88"/>
              <a:gd name="T26" fmla="*/ 95765938 w 74"/>
              <a:gd name="T27" fmla="*/ 30241875 h 88"/>
              <a:gd name="T28" fmla="*/ 95765938 w 74"/>
              <a:gd name="T29" fmla="*/ 45362813 h 88"/>
              <a:gd name="T30" fmla="*/ 95765938 w 74"/>
              <a:gd name="T31" fmla="*/ 60483750 h 88"/>
              <a:gd name="T32" fmla="*/ 95765938 w 74"/>
              <a:gd name="T33" fmla="*/ 65524063 h 88"/>
              <a:gd name="T34" fmla="*/ 105846563 w 74"/>
              <a:gd name="T35" fmla="*/ 65524063 h 88"/>
              <a:gd name="T36" fmla="*/ 110886875 w 74"/>
              <a:gd name="T37" fmla="*/ 75604688 h 88"/>
              <a:gd name="T38" fmla="*/ 120967500 w 74"/>
              <a:gd name="T39" fmla="*/ 70564375 h 88"/>
              <a:gd name="T40" fmla="*/ 126007813 w 74"/>
              <a:gd name="T41" fmla="*/ 55443438 h 88"/>
              <a:gd name="T42" fmla="*/ 136088438 w 74"/>
              <a:gd name="T43" fmla="*/ 50403125 h 88"/>
              <a:gd name="T44" fmla="*/ 136088438 w 74"/>
              <a:gd name="T45" fmla="*/ 55443438 h 88"/>
              <a:gd name="T46" fmla="*/ 141128750 w 74"/>
              <a:gd name="T47" fmla="*/ 65524063 h 88"/>
              <a:gd name="T48" fmla="*/ 146169063 w 74"/>
              <a:gd name="T49" fmla="*/ 80645000 h 88"/>
              <a:gd name="T50" fmla="*/ 146169063 w 74"/>
              <a:gd name="T51" fmla="*/ 90725625 h 88"/>
              <a:gd name="T52" fmla="*/ 141128750 w 74"/>
              <a:gd name="T53" fmla="*/ 100806250 h 88"/>
              <a:gd name="T54" fmla="*/ 131048125 w 74"/>
              <a:gd name="T55" fmla="*/ 110886875 h 88"/>
              <a:gd name="T56" fmla="*/ 141128750 w 74"/>
              <a:gd name="T57" fmla="*/ 115927188 h 88"/>
              <a:gd name="T58" fmla="*/ 151209375 w 74"/>
              <a:gd name="T59" fmla="*/ 120967500 h 88"/>
              <a:gd name="T60" fmla="*/ 161290000 w 74"/>
              <a:gd name="T61" fmla="*/ 120967500 h 88"/>
              <a:gd name="T62" fmla="*/ 171370625 w 74"/>
              <a:gd name="T63" fmla="*/ 136088438 h 88"/>
              <a:gd name="T64" fmla="*/ 181451250 w 74"/>
              <a:gd name="T65" fmla="*/ 141128750 h 88"/>
              <a:gd name="T66" fmla="*/ 186491563 w 74"/>
              <a:gd name="T67" fmla="*/ 156249688 h 88"/>
              <a:gd name="T68" fmla="*/ 186491563 w 74"/>
              <a:gd name="T69" fmla="*/ 166330313 h 88"/>
              <a:gd name="T70" fmla="*/ 186491563 w 74"/>
              <a:gd name="T71" fmla="*/ 176410938 h 88"/>
              <a:gd name="T72" fmla="*/ 181451250 w 74"/>
              <a:gd name="T73" fmla="*/ 181451250 h 88"/>
              <a:gd name="T74" fmla="*/ 176410938 w 74"/>
              <a:gd name="T75" fmla="*/ 196572188 h 88"/>
              <a:gd name="T76" fmla="*/ 181451250 w 74"/>
              <a:gd name="T77" fmla="*/ 216733438 h 88"/>
              <a:gd name="T78" fmla="*/ 176410938 w 74"/>
              <a:gd name="T79" fmla="*/ 221773750 h 88"/>
              <a:gd name="T80" fmla="*/ 166330313 w 74"/>
              <a:gd name="T81" fmla="*/ 216733438 h 88"/>
              <a:gd name="T82" fmla="*/ 146169063 w 74"/>
              <a:gd name="T83" fmla="*/ 211693125 h 88"/>
              <a:gd name="T84" fmla="*/ 136088438 w 74"/>
              <a:gd name="T85" fmla="*/ 201612500 h 88"/>
              <a:gd name="T86" fmla="*/ 126007813 w 74"/>
              <a:gd name="T87" fmla="*/ 196572188 h 88"/>
              <a:gd name="T88" fmla="*/ 110886875 w 74"/>
              <a:gd name="T89" fmla="*/ 191531875 h 88"/>
              <a:gd name="T90" fmla="*/ 95765938 w 74"/>
              <a:gd name="T91" fmla="*/ 176410938 h 88"/>
              <a:gd name="T92" fmla="*/ 85685313 w 74"/>
              <a:gd name="T93" fmla="*/ 166330313 h 88"/>
              <a:gd name="T94" fmla="*/ 75604688 w 74"/>
              <a:gd name="T95" fmla="*/ 156249688 h 88"/>
              <a:gd name="T96" fmla="*/ 65524063 w 74"/>
              <a:gd name="T97" fmla="*/ 146169063 h 88"/>
              <a:gd name="T98" fmla="*/ 60483750 w 74"/>
              <a:gd name="T99" fmla="*/ 136088438 h 88"/>
              <a:gd name="T100" fmla="*/ 45362813 w 74"/>
              <a:gd name="T101" fmla="*/ 126007813 h 88"/>
              <a:gd name="T102" fmla="*/ 35282188 w 74"/>
              <a:gd name="T103" fmla="*/ 126007813 h 88"/>
              <a:gd name="T104" fmla="*/ 30241875 w 74"/>
              <a:gd name="T105" fmla="*/ 115927188 h 88"/>
              <a:gd name="T106" fmla="*/ 30241875 w 74"/>
              <a:gd name="T107" fmla="*/ 115927188 h 88"/>
              <a:gd name="T108" fmla="*/ 15120938 w 74"/>
              <a:gd name="T109" fmla="*/ 105846563 h 88"/>
              <a:gd name="T110" fmla="*/ 5040313 w 74"/>
              <a:gd name="T111" fmla="*/ 100806250 h 88"/>
              <a:gd name="T112" fmla="*/ 0 w 74"/>
              <a:gd name="T113" fmla="*/ 85685313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4" h="88">
                <a:moveTo>
                  <a:pt x="0" y="34"/>
                </a:moveTo>
                <a:lnTo>
                  <a:pt x="0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28"/>
                </a:lnTo>
                <a:lnTo>
                  <a:pt x="6" y="26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2" y="6"/>
                </a:lnTo>
                <a:lnTo>
                  <a:pt x="22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30" y="2"/>
                </a:lnTo>
                <a:lnTo>
                  <a:pt x="32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8" y="12"/>
                </a:lnTo>
                <a:lnTo>
                  <a:pt x="38" y="14"/>
                </a:lnTo>
                <a:lnTo>
                  <a:pt x="38" y="16"/>
                </a:lnTo>
                <a:lnTo>
                  <a:pt x="38" y="18"/>
                </a:lnTo>
                <a:lnTo>
                  <a:pt x="38" y="20"/>
                </a:lnTo>
                <a:lnTo>
                  <a:pt x="38" y="22"/>
                </a:lnTo>
                <a:lnTo>
                  <a:pt x="38" y="24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42" y="26"/>
                </a:lnTo>
                <a:lnTo>
                  <a:pt x="42" y="28"/>
                </a:lnTo>
                <a:lnTo>
                  <a:pt x="44" y="30"/>
                </a:lnTo>
                <a:lnTo>
                  <a:pt x="46" y="28"/>
                </a:lnTo>
                <a:lnTo>
                  <a:pt x="48" y="28"/>
                </a:lnTo>
                <a:lnTo>
                  <a:pt x="48" y="26"/>
                </a:lnTo>
                <a:lnTo>
                  <a:pt x="50" y="24"/>
                </a:lnTo>
                <a:lnTo>
                  <a:pt x="50" y="22"/>
                </a:lnTo>
                <a:lnTo>
                  <a:pt x="50" y="20"/>
                </a:lnTo>
                <a:lnTo>
                  <a:pt x="52" y="18"/>
                </a:lnTo>
                <a:lnTo>
                  <a:pt x="54" y="20"/>
                </a:lnTo>
                <a:lnTo>
                  <a:pt x="54" y="22"/>
                </a:lnTo>
                <a:lnTo>
                  <a:pt x="56" y="22"/>
                </a:lnTo>
                <a:lnTo>
                  <a:pt x="56" y="24"/>
                </a:lnTo>
                <a:lnTo>
                  <a:pt x="56" y="26"/>
                </a:lnTo>
                <a:lnTo>
                  <a:pt x="56" y="28"/>
                </a:lnTo>
                <a:lnTo>
                  <a:pt x="58" y="30"/>
                </a:lnTo>
                <a:lnTo>
                  <a:pt x="58" y="32"/>
                </a:lnTo>
                <a:lnTo>
                  <a:pt x="58" y="34"/>
                </a:lnTo>
                <a:lnTo>
                  <a:pt x="58" y="36"/>
                </a:lnTo>
                <a:lnTo>
                  <a:pt x="58" y="38"/>
                </a:lnTo>
                <a:lnTo>
                  <a:pt x="56" y="40"/>
                </a:lnTo>
                <a:lnTo>
                  <a:pt x="54" y="42"/>
                </a:lnTo>
                <a:lnTo>
                  <a:pt x="52" y="44"/>
                </a:lnTo>
                <a:lnTo>
                  <a:pt x="54" y="44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60" y="48"/>
                </a:lnTo>
                <a:lnTo>
                  <a:pt x="62" y="48"/>
                </a:lnTo>
                <a:lnTo>
                  <a:pt x="64" y="48"/>
                </a:lnTo>
                <a:lnTo>
                  <a:pt x="66" y="50"/>
                </a:lnTo>
                <a:lnTo>
                  <a:pt x="66" y="52"/>
                </a:lnTo>
                <a:lnTo>
                  <a:pt x="68" y="54"/>
                </a:lnTo>
                <a:lnTo>
                  <a:pt x="68" y="56"/>
                </a:lnTo>
                <a:lnTo>
                  <a:pt x="70" y="56"/>
                </a:lnTo>
                <a:lnTo>
                  <a:pt x="72" y="56"/>
                </a:lnTo>
                <a:lnTo>
                  <a:pt x="72" y="58"/>
                </a:lnTo>
                <a:lnTo>
                  <a:pt x="74" y="60"/>
                </a:lnTo>
                <a:lnTo>
                  <a:pt x="74" y="62"/>
                </a:lnTo>
                <a:lnTo>
                  <a:pt x="74" y="64"/>
                </a:lnTo>
                <a:lnTo>
                  <a:pt x="74" y="66"/>
                </a:lnTo>
                <a:lnTo>
                  <a:pt x="74" y="68"/>
                </a:lnTo>
                <a:lnTo>
                  <a:pt x="74" y="70"/>
                </a:lnTo>
                <a:lnTo>
                  <a:pt x="72" y="70"/>
                </a:lnTo>
                <a:lnTo>
                  <a:pt x="72" y="72"/>
                </a:lnTo>
                <a:lnTo>
                  <a:pt x="72" y="74"/>
                </a:lnTo>
                <a:lnTo>
                  <a:pt x="72" y="76"/>
                </a:lnTo>
                <a:lnTo>
                  <a:pt x="70" y="78"/>
                </a:lnTo>
                <a:lnTo>
                  <a:pt x="72" y="80"/>
                </a:lnTo>
                <a:lnTo>
                  <a:pt x="72" y="86"/>
                </a:lnTo>
                <a:lnTo>
                  <a:pt x="72" y="88"/>
                </a:lnTo>
                <a:lnTo>
                  <a:pt x="70" y="88"/>
                </a:lnTo>
                <a:lnTo>
                  <a:pt x="68" y="88"/>
                </a:lnTo>
                <a:lnTo>
                  <a:pt x="66" y="86"/>
                </a:lnTo>
                <a:lnTo>
                  <a:pt x="64" y="86"/>
                </a:lnTo>
                <a:lnTo>
                  <a:pt x="60" y="84"/>
                </a:lnTo>
                <a:lnTo>
                  <a:pt x="58" y="84"/>
                </a:lnTo>
                <a:lnTo>
                  <a:pt x="58" y="82"/>
                </a:lnTo>
                <a:lnTo>
                  <a:pt x="56" y="82"/>
                </a:lnTo>
                <a:lnTo>
                  <a:pt x="54" y="80"/>
                </a:lnTo>
                <a:lnTo>
                  <a:pt x="52" y="80"/>
                </a:lnTo>
                <a:lnTo>
                  <a:pt x="50" y="78"/>
                </a:lnTo>
                <a:lnTo>
                  <a:pt x="48" y="76"/>
                </a:lnTo>
                <a:lnTo>
                  <a:pt x="46" y="76"/>
                </a:lnTo>
                <a:lnTo>
                  <a:pt x="44" y="76"/>
                </a:lnTo>
                <a:lnTo>
                  <a:pt x="42" y="74"/>
                </a:lnTo>
                <a:lnTo>
                  <a:pt x="40" y="72"/>
                </a:lnTo>
                <a:lnTo>
                  <a:pt x="38" y="70"/>
                </a:lnTo>
                <a:lnTo>
                  <a:pt x="36" y="70"/>
                </a:lnTo>
                <a:lnTo>
                  <a:pt x="36" y="68"/>
                </a:lnTo>
                <a:lnTo>
                  <a:pt x="34" y="66"/>
                </a:lnTo>
                <a:lnTo>
                  <a:pt x="34" y="64"/>
                </a:lnTo>
                <a:lnTo>
                  <a:pt x="32" y="64"/>
                </a:lnTo>
                <a:lnTo>
                  <a:pt x="30" y="62"/>
                </a:lnTo>
                <a:lnTo>
                  <a:pt x="28" y="60"/>
                </a:lnTo>
                <a:lnTo>
                  <a:pt x="26" y="58"/>
                </a:lnTo>
                <a:lnTo>
                  <a:pt x="26" y="56"/>
                </a:lnTo>
                <a:lnTo>
                  <a:pt x="24" y="54"/>
                </a:lnTo>
                <a:lnTo>
                  <a:pt x="22" y="52"/>
                </a:lnTo>
                <a:lnTo>
                  <a:pt x="20" y="52"/>
                </a:lnTo>
                <a:lnTo>
                  <a:pt x="18" y="50"/>
                </a:lnTo>
                <a:lnTo>
                  <a:pt x="16" y="50"/>
                </a:lnTo>
                <a:lnTo>
                  <a:pt x="14" y="50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8" y="42"/>
                </a:lnTo>
                <a:lnTo>
                  <a:pt x="6" y="42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0" name="Freeform 2497">
            <a:extLst>
              <a:ext uri="{FF2B5EF4-FFF2-40B4-BE49-F238E27FC236}">
                <a16:creationId xmlns:a16="http://schemas.microsoft.com/office/drawing/2014/main" id="{58EF2819-BB47-4A6C-917E-848B405A8259}"/>
              </a:ext>
            </a:extLst>
          </p:cNvPr>
          <p:cNvSpPr>
            <a:spLocks/>
          </p:cNvSpPr>
          <p:nvPr/>
        </p:nvSpPr>
        <p:spPr bwMode="auto">
          <a:xfrm>
            <a:off x="3878266" y="3652838"/>
            <a:ext cx="117475" cy="139700"/>
          </a:xfrm>
          <a:custGeom>
            <a:avLst/>
            <a:gdLst>
              <a:gd name="T0" fmla="*/ 5040313 w 74"/>
              <a:gd name="T1" fmla="*/ 85685313 h 88"/>
              <a:gd name="T2" fmla="*/ 10080625 w 74"/>
              <a:gd name="T3" fmla="*/ 70564375 h 88"/>
              <a:gd name="T4" fmla="*/ 20161250 w 74"/>
              <a:gd name="T5" fmla="*/ 60483750 h 88"/>
              <a:gd name="T6" fmla="*/ 30241875 w 74"/>
              <a:gd name="T7" fmla="*/ 55443438 h 88"/>
              <a:gd name="T8" fmla="*/ 35282188 w 74"/>
              <a:gd name="T9" fmla="*/ 45362813 h 88"/>
              <a:gd name="T10" fmla="*/ 45362813 w 74"/>
              <a:gd name="T11" fmla="*/ 25201563 h 88"/>
              <a:gd name="T12" fmla="*/ 55443438 w 74"/>
              <a:gd name="T13" fmla="*/ 20161250 h 88"/>
              <a:gd name="T14" fmla="*/ 55443438 w 74"/>
              <a:gd name="T15" fmla="*/ 10080625 h 88"/>
              <a:gd name="T16" fmla="*/ 65524063 w 74"/>
              <a:gd name="T17" fmla="*/ 5040313 h 88"/>
              <a:gd name="T18" fmla="*/ 75604688 w 74"/>
              <a:gd name="T19" fmla="*/ 5040313 h 88"/>
              <a:gd name="T20" fmla="*/ 80645000 w 74"/>
              <a:gd name="T21" fmla="*/ 5040313 h 88"/>
              <a:gd name="T22" fmla="*/ 90725625 w 74"/>
              <a:gd name="T23" fmla="*/ 15120938 h 88"/>
              <a:gd name="T24" fmla="*/ 90725625 w 74"/>
              <a:gd name="T25" fmla="*/ 25201563 h 88"/>
              <a:gd name="T26" fmla="*/ 95765938 w 74"/>
              <a:gd name="T27" fmla="*/ 30241875 h 88"/>
              <a:gd name="T28" fmla="*/ 95765938 w 74"/>
              <a:gd name="T29" fmla="*/ 45362813 h 88"/>
              <a:gd name="T30" fmla="*/ 95765938 w 74"/>
              <a:gd name="T31" fmla="*/ 60483750 h 88"/>
              <a:gd name="T32" fmla="*/ 95765938 w 74"/>
              <a:gd name="T33" fmla="*/ 65524063 h 88"/>
              <a:gd name="T34" fmla="*/ 105846563 w 74"/>
              <a:gd name="T35" fmla="*/ 65524063 h 88"/>
              <a:gd name="T36" fmla="*/ 110886875 w 74"/>
              <a:gd name="T37" fmla="*/ 75604688 h 88"/>
              <a:gd name="T38" fmla="*/ 120967500 w 74"/>
              <a:gd name="T39" fmla="*/ 70564375 h 88"/>
              <a:gd name="T40" fmla="*/ 126007813 w 74"/>
              <a:gd name="T41" fmla="*/ 55443438 h 88"/>
              <a:gd name="T42" fmla="*/ 136088438 w 74"/>
              <a:gd name="T43" fmla="*/ 50403125 h 88"/>
              <a:gd name="T44" fmla="*/ 136088438 w 74"/>
              <a:gd name="T45" fmla="*/ 55443438 h 88"/>
              <a:gd name="T46" fmla="*/ 141128750 w 74"/>
              <a:gd name="T47" fmla="*/ 65524063 h 88"/>
              <a:gd name="T48" fmla="*/ 146169063 w 74"/>
              <a:gd name="T49" fmla="*/ 80645000 h 88"/>
              <a:gd name="T50" fmla="*/ 146169063 w 74"/>
              <a:gd name="T51" fmla="*/ 90725625 h 88"/>
              <a:gd name="T52" fmla="*/ 141128750 w 74"/>
              <a:gd name="T53" fmla="*/ 100806250 h 88"/>
              <a:gd name="T54" fmla="*/ 131048125 w 74"/>
              <a:gd name="T55" fmla="*/ 110886875 h 88"/>
              <a:gd name="T56" fmla="*/ 141128750 w 74"/>
              <a:gd name="T57" fmla="*/ 115927188 h 88"/>
              <a:gd name="T58" fmla="*/ 151209375 w 74"/>
              <a:gd name="T59" fmla="*/ 120967500 h 88"/>
              <a:gd name="T60" fmla="*/ 161290000 w 74"/>
              <a:gd name="T61" fmla="*/ 120967500 h 88"/>
              <a:gd name="T62" fmla="*/ 171370625 w 74"/>
              <a:gd name="T63" fmla="*/ 136088438 h 88"/>
              <a:gd name="T64" fmla="*/ 181451250 w 74"/>
              <a:gd name="T65" fmla="*/ 141128750 h 88"/>
              <a:gd name="T66" fmla="*/ 186491563 w 74"/>
              <a:gd name="T67" fmla="*/ 156249688 h 88"/>
              <a:gd name="T68" fmla="*/ 186491563 w 74"/>
              <a:gd name="T69" fmla="*/ 166330313 h 88"/>
              <a:gd name="T70" fmla="*/ 186491563 w 74"/>
              <a:gd name="T71" fmla="*/ 176410938 h 88"/>
              <a:gd name="T72" fmla="*/ 181451250 w 74"/>
              <a:gd name="T73" fmla="*/ 181451250 h 88"/>
              <a:gd name="T74" fmla="*/ 176410938 w 74"/>
              <a:gd name="T75" fmla="*/ 196572188 h 88"/>
              <a:gd name="T76" fmla="*/ 181451250 w 74"/>
              <a:gd name="T77" fmla="*/ 216733438 h 88"/>
              <a:gd name="T78" fmla="*/ 176410938 w 74"/>
              <a:gd name="T79" fmla="*/ 221773750 h 88"/>
              <a:gd name="T80" fmla="*/ 166330313 w 74"/>
              <a:gd name="T81" fmla="*/ 216733438 h 88"/>
              <a:gd name="T82" fmla="*/ 146169063 w 74"/>
              <a:gd name="T83" fmla="*/ 211693125 h 88"/>
              <a:gd name="T84" fmla="*/ 136088438 w 74"/>
              <a:gd name="T85" fmla="*/ 201612500 h 88"/>
              <a:gd name="T86" fmla="*/ 126007813 w 74"/>
              <a:gd name="T87" fmla="*/ 196572188 h 88"/>
              <a:gd name="T88" fmla="*/ 110886875 w 74"/>
              <a:gd name="T89" fmla="*/ 191531875 h 88"/>
              <a:gd name="T90" fmla="*/ 95765938 w 74"/>
              <a:gd name="T91" fmla="*/ 176410938 h 88"/>
              <a:gd name="T92" fmla="*/ 85685313 w 74"/>
              <a:gd name="T93" fmla="*/ 166330313 h 88"/>
              <a:gd name="T94" fmla="*/ 75604688 w 74"/>
              <a:gd name="T95" fmla="*/ 156249688 h 88"/>
              <a:gd name="T96" fmla="*/ 65524063 w 74"/>
              <a:gd name="T97" fmla="*/ 146169063 h 88"/>
              <a:gd name="T98" fmla="*/ 60483750 w 74"/>
              <a:gd name="T99" fmla="*/ 136088438 h 88"/>
              <a:gd name="T100" fmla="*/ 45362813 w 74"/>
              <a:gd name="T101" fmla="*/ 126007813 h 88"/>
              <a:gd name="T102" fmla="*/ 35282188 w 74"/>
              <a:gd name="T103" fmla="*/ 126007813 h 88"/>
              <a:gd name="T104" fmla="*/ 30241875 w 74"/>
              <a:gd name="T105" fmla="*/ 115927188 h 88"/>
              <a:gd name="T106" fmla="*/ 30241875 w 74"/>
              <a:gd name="T107" fmla="*/ 115927188 h 88"/>
              <a:gd name="T108" fmla="*/ 15120938 w 74"/>
              <a:gd name="T109" fmla="*/ 105846563 h 88"/>
              <a:gd name="T110" fmla="*/ 5040313 w 74"/>
              <a:gd name="T111" fmla="*/ 100806250 h 88"/>
              <a:gd name="T112" fmla="*/ 0 w 74"/>
              <a:gd name="T113" fmla="*/ 85685313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4" h="88">
                <a:moveTo>
                  <a:pt x="0" y="34"/>
                </a:moveTo>
                <a:lnTo>
                  <a:pt x="0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28"/>
                </a:lnTo>
                <a:lnTo>
                  <a:pt x="6" y="26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2" y="6"/>
                </a:lnTo>
                <a:lnTo>
                  <a:pt x="22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30" y="2"/>
                </a:lnTo>
                <a:lnTo>
                  <a:pt x="32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8" y="12"/>
                </a:lnTo>
                <a:lnTo>
                  <a:pt x="38" y="14"/>
                </a:lnTo>
                <a:lnTo>
                  <a:pt x="38" y="16"/>
                </a:lnTo>
                <a:lnTo>
                  <a:pt x="38" y="18"/>
                </a:lnTo>
                <a:lnTo>
                  <a:pt x="38" y="20"/>
                </a:lnTo>
                <a:lnTo>
                  <a:pt x="38" y="22"/>
                </a:lnTo>
                <a:lnTo>
                  <a:pt x="38" y="24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42" y="26"/>
                </a:lnTo>
                <a:lnTo>
                  <a:pt x="42" y="28"/>
                </a:lnTo>
                <a:lnTo>
                  <a:pt x="44" y="30"/>
                </a:lnTo>
                <a:lnTo>
                  <a:pt x="46" y="28"/>
                </a:lnTo>
                <a:lnTo>
                  <a:pt x="48" y="28"/>
                </a:lnTo>
                <a:lnTo>
                  <a:pt x="48" y="26"/>
                </a:lnTo>
                <a:lnTo>
                  <a:pt x="50" y="24"/>
                </a:lnTo>
                <a:lnTo>
                  <a:pt x="50" y="22"/>
                </a:lnTo>
                <a:lnTo>
                  <a:pt x="50" y="20"/>
                </a:lnTo>
                <a:lnTo>
                  <a:pt x="52" y="18"/>
                </a:lnTo>
                <a:lnTo>
                  <a:pt x="54" y="20"/>
                </a:lnTo>
                <a:lnTo>
                  <a:pt x="54" y="22"/>
                </a:lnTo>
                <a:lnTo>
                  <a:pt x="56" y="22"/>
                </a:lnTo>
                <a:lnTo>
                  <a:pt x="56" y="24"/>
                </a:lnTo>
                <a:lnTo>
                  <a:pt x="56" y="26"/>
                </a:lnTo>
                <a:lnTo>
                  <a:pt x="56" y="28"/>
                </a:lnTo>
                <a:lnTo>
                  <a:pt x="58" y="30"/>
                </a:lnTo>
                <a:lnTo>
                  <a:pt x="58" y="32"/>
                </a:lnTo>
                <a:lnTo>
                  <a:pt x="58" y="34"/>
                </a:lnTo>
                <a:lnTo>
                  <a:pt x="58" y="36"/>
                </a:lnTo>
                <a:lnTo>
                  <a:pt x="58" y="38"/>
                </a:lnTo>
                <a:lnTo>
                  <a:pt x="56" y="40"/>
                </a:lnTo>
                <a:lnTo>
                  <a:pt x="54" y="42"/>
                </a:lnTo>
                <a:lnTo>
                  <a:pt x="52" y="44"/>
                </a:lnTo>
                <a:lnTo>
                  <a:pt x="54" y="44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60" y="48"/>
                </a:lnTo>
                <a:lnTo>
                  <a:pt x="62" y="48"/>
                </a:lnTo>
                <a:lnTo>
                  <a:pt x="64" y="48"/>
                </a:lnTo>
                <a:lnTo>
                  <a:pt x="66" y="50"/>
                </a:lnTo>
                <a:lnTo>
                  <a:pt x="66" y="52"/>
                </a:lnTo>
                <a:lnTo>
                  <a:pt x="68" y="54"/>
                </a:lnTo>
                <a:lnTo>
                  <a:pt x="68" y="56"/>
                </a:lnTo>
                <a:lnTo>
                  <a:pt x="70" y="56"/>
                </a:lnTo>
                <a:lnTo>
                  <a:pt x="72" y="56"/>
                </a:lnTo>
                <a:lnTo>
                  <a:pt x="72" y="58"/>
                </a:lnTo>
                <a:lnTo>
                  <a:pt x="74" y="60"/>
                </a:lnTo>
                <a:lnTo>
                  <a:pt x="74" y="62"/>
                </a:lnTo>
                <a:lnTo>
                  <a:pt x="74" y="64"/>
                </a:lnTo>
                <a:lnTo>
                  <a:pt x="74" y="66"/>
                </a:lnTo>
                <a:lnTo>
                  <a:pt x="74" y="68"/>
                </a:lnTo>
                <a:lnTo>
                  <a:pt x="74" y="70"/>
                </a:lnTo>
                <a:lnTo>
                  <a:pt x="72" y="70"/>
                </a:lnTo>
                <a:lnTo>
                  <a:pt x="72" y="72"/>
                </a:lnTo>
                <a:lnTo>
                  <a:pt x="72" y="74"/>
                </a:lnTo>
                <a:lnTo>
                  <a:pt x="72" y="76"/>
                </a:lnTo>
                <a:lnTo>
                  <a:pt x="70" y="78"/>
                </a:lnTo>
                <a:lnTo>
                  <a:pt x="72" y="80"/>
                </a:lnTo>
                <a:lnTo>
                  <a:pt x="72" y="86"/>
                </a:lnTo>
                <a:lnTo>
                  <a:pt x="72" y="88"/>
                </a:lnTo>
                <a:lnTo>
                  <a:pt x="70" y="88"/>
                </a:lnTo>
                <a:lnTo>
                  <a:pt x="68" y="88"/>
                </a:lnTo>
                <a:lnTo>
                  <a:pt x="66" y="86"/>
                </a:lnTo>
                <a:lnTo>
                  <a:pt x="64" y="86"/>
                </a:lnTo>
                <a:lnTo>
                  <a:pt x="60" y="84"/>
                </a:lnTo>
                <a:lnTo>
                  <a:pt x="58" y="84"/>
                </a:lnTo>
                <a:lnTo>
                  <a:pt x="58" y="82"/>
                </a:lnTo>
                <a:lnTo>
                  <a:pt x="56" y="82"/>
                </a:lnTo>
                <a:lnTo>
                  <a:pt x="54" y="80"/>
                </a:lnTo>
                <a:lnTo>
                  <a:pt x="52" y="80"/>
                </a:lnTo>
                <a:lnTo>
                  <a:pt x="50" y="78"/>
                </a:lnTo>
                <a:lnTo>
                  <a:pt x="48" y="76"/>
                </a:lnTo>
                <a:lnTo>
                  <a:pt x="46" y="76"/>
                </a:lnTo>
                <a:lnTo>
                  <a:pt x="44" y="76"/>
                </a:lnTo>
                <a:lnTo>
                  <a:pt x="42" y="74"/>
                </a:lnTo>
                <a:lnTo>
                  <a:pt x="40" y="72"/>
                </a:lnTo>
                <a:lnTo>
                  <a:pt x="38" y="70"/>
                </a:lnTo>
                <a:lnTo>
                  <a:pt x="36" y="70"/>
                </a:lnTo>
                <a:lnTo>
                  <a:pt x="36" y="68"/>
                </a:lnTo>
                <a:lnTo>
                  <a:pt x="34" y="66"/>
                </a:lnTo>
                <a:lnTo>
                  <a:pt x="34" y="64"/>
                </a:lnTo>
                <a:lnTo>
                  <a:pt x="32" y="64"/>
                </a:lnTo>
                <a:lnTo>
                  <a:pt x="30" y="62"/>
                </a:lnTo>
                <a:lnTo>
                  <a:pt x="28" y="60"/>
                </a:lnTo>
                <a:lnTo>
                  <a:pt x="26" y="58"/>
                </a:lnTo>
                <a:lnTo>
                  <a:pt x="26" y="56"/>
                </a:lnTo>
                <a:lnTo>
                  <a:pt x="24" y="54"/>
                </a:lnTo>
                <a:lnTo>
                  <a:pt x="22" y="52"/>
                </a:lnTo>
                <a:lnTo>
                  <a:pt x="20" y="52"/>
                </a:lnTo>
                <a:lnTo>
                  <a:pt x="18" y="50"/>
                </a:lnTo>
                <a:lnTo>
                  <a:pt x="16" y="50"/>
                </a:lnTo>
                <a:lnTo>
                  <a:pt x="14" y="50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8" y="42"/>
                </a:lnTo>
                <a:lnTo>
                  <a:pt x="6" y="42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1" name="Freeform 2498">
            <a:extLst>
              <a:ext uri="{FF2B5EF4-FFF2-40B4-BE49-F238E27FC236}">
                <a16:creationId xmlns:a16="http://schemas.microsoft.com/office/drawing/2014/main" id="{5EF98DE1-7216-4535-A6C4-B6E5FB2E5DA6}"/>
              </a:ext>
            </a:extLst>
          </p:cNvPr>
          <p:cNvSpPr>
            <a:spLocks/>
          </p:cNvSpPr>
          <p:nvPr/>
        </p:nvSpPr>
        <p:spPr bwMode="auto">
          <a:xfrm>
            <a:off x="6356351" y="2752726"/>
            <a:ext cx="25400" cy="22225"/>
          </a:xfrm>
          <a:custGeom>
            <a:avLst/>
            <a:gdLst>
              <a:gd name="T0" fmla="*/ 10080625 w 16"/>
              <a:gd name="T1" fmla="*/ 35282188 h 14"/>
              <a:gd name="T2" fmla="*/ 10080625 w 16"/>
              <a:gd name="T3" fmla="*/ 30241875 h 14"/>
              <a:gd name="T4" fmla="*/ 10080625 w 16"/>
              <a:gd name="T5" fmla="*/ 30241875 h 14"/>
              <a:gd name="T6" fmla="*/ 10080625 w 16"/>
              <a:gd name="T7" fmla="*/ 25201563 h 14"/>
              <a:gd name="T8" fmla="*/ 5040313 w 16"/>
              <a:gd name="T9" fmla="*/ 25201563 h 14"/>
              <a:gd name="T10" fmla="*/ 0 w 16"/>
              <a:gd name="T11" fmla="*/ 25201563 h 14"/>
              <a:gd name="T12" fmla="*/ 0 w 16"/>
              <a:gd name="T13" fmla="*/ 25201563 h 14"/>
              <a:gd name="T14" fmla="*/ 0 w 16"/>
              <a:gd name="T15" fmla="*/ 25201563 h 14"/>
              <a:gd name="T16" fmla="*/ 0 w 16"/>
              <a:gd name="T17" fmla="*/ 25201563 h 14"/>
              <a:gd name="T18" fmla="*/ 5040313 w 16"/>
              <a:gd name="T19" fmla="*/ 20161250 h 14"/>
              <a:gd name="T20" fmla="*/ 10080625 w 16"/>
              <a:gd name="T21" fmla="*/ 20161250 h 14"/>
              <a:gd name="T22" fmla="*/ 15120938 w 16"/>
              <a:gd name="T23" fmla="*/ 15120938 h 14"/>
              <a:gd name="T24" fmla="*/ 20161250 w 16"/>
              <a:gd name="T25" fmla="*/ 15120938 h 14"/>
              <a:gd name="T26" fmla="*/ 20161250 w 16"/>
              <a:gd name="T27" fmla="*/ 10080625 h 14"/>
              <a:gd name="T28" fmla="*/ 25201563 w 16"/>
              <a:gd name="T29" fmla="*/ 10080625 h 14"/>
              <a:gd name="T30" fmla="*/ 30241875 w 16"/>
              <a:gd name="T31" fmla="*/ 5040313 h 14"/>
              <a:gd name="T32" fmla="*/ 35282188 w 16"/>
              <a:gd name="T33" fmla="*/ 0 h 14"/>
              <a:gd name="T34" fmla="*/ 40322500 w 16"/>
              <a:gd name="T35" fmla="*/ 5040313 h 14"/>
              <a:gd name="T36" fmla="*/ 40322500 w 16"/>
              <a:gd name="T37" fmla="*/ 5040313 h 14"/>
              <a:gd name="T38" fmla="*/ 10080625 w 16"/>
              <a:gd name="T39" fmla="*/ 35282188 h 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" h="14">
                <a:moveTo>
                  <a:pt x="4" y="14"/>
                </a:moveTo>
                <a:lnTo>
                  <a:pt x="4" y="12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6" y="2"/>
                </a:lnTo>
                <a:lnTo>
                  <a:pt x="4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2" name="Freeform 2499">
            <a:extLst>
              <a:ext uri="{FF2B5EF4-FFF2-40B4-BE49-F238E27FC236}">
                <a16:creationId xmlns:a16="http://schemas.microsoft.com/office/drawing/2014/main" id="{8768AAC6-BF2F-42D5-AF57-2C09E50B2658}"/>
              </a:ext>
            </a:extLst>
          </p:cNvPr>
          <p:cNvSpPr>
            <a:spLocks/>
          </p:cNvSpPr>
          <p:nvPr/>
        </p:nvSpPr>
        <p:spPr bwMode="auto">
          <a:xfrm>
            <a:off x="6356351" y="2752726"/>
            <a:ext cx="25400" cy="22225"/>
          </a:xfrm>
          <a:custGeom>
            <a:avLst/>
            <a:gdLst>
              <a:gd name="T0" fmla="*/ 10080625 w 16"/>
              <a:gd name="T1" fmla="*/ 35282188 h 14"/>
              <a:gd name="T2" fmla="*/ 10080625 w 16"/>
              <a:gd name="T3" fmla="*/ 30241875 h 14"/>
              <a:gd name="T4" fmla="*/ 10080625 w 16"/>
              <a:gd name="T5" fmla="*/ 30241875 h 14"/>
              <a:gd name="T6" fmla="*/ 10080625 w 16"/>
              <a:gd name="T7" fmla="*/ 25201563 h 14"/>
              <a:gd name="T8" fmla="*/ 5040313 w 16"/>
              <a:gd name="T9" fmla="*/ 25201563 h 14"/>
              <a:gd name="T10" fmla="*/ 0 w 16"/>
              <a:gd name="T11" fmla="*/ 25201563 h 14"/>
              <a:gd name="T12" fmla="*/ 0 w 16"/>
              <a:gd name="T13" fmla="*/ 25201563 h 14"/>
              <a:gd name="T14" fmla="*/ 0 w 16"/>
              <a:gd name="T15" fmla="*/ 25201563 h 14"/>
              <a:gd name="T16" fmla="*/ 0 w 16"/>
              <a:gd name="T17" fmla="*/ 25201563 h 14"/>
              <a:gd name="T18" fmla="*/ 5040313 w 16"/>
              <a:gd name="T19" fmla="*/ 20161250 h 14"/>
              <a:gd name="T20" fmla="*/ 10080625 w 16"/>
              <a:gd name="T21" fmla="*/ 20161250 h 14"/>
              <a:gd name="T22" fmla="*/ 15120938 w 16"/>
              <a:gd name="T23" fmla="*/ 15120938 h 14"/>
              <a:gd name="T24" fmla="*/ 20161250 w 16"/>
              <a:gd name="T25" fmla="*/ 15120938 h 14"/>
              <a:gd name="T26" fmla="*/ 20161250 w 16"/>
              <a:gd name="T27" fmla="*/ 10080625 h 14"/>
              <a:gd name="T28" fmla="*/ 25201563 w 16"/>
              <a:gd name="T29" fmla="*/ 10080625 h 14"/>
              <a:gd name="T30" fmla="*/ 30241875 w 16"/>
              <a:gd name="T31" fmla="*/ 5040313 h 14"/>
              <a:gd name="T32" fmla="*/ 35282188 w 16"/>
              <a:gd name="T33" fmla="*/ 0 h 14"/>
              <a:gd name="T34" fmla="*/ 40322500 w 16"/>
              <a:gd name="T35" fmla="*/ 5040313 h 14"/>
              <a:gd name="T36" fmla="*/ 40322500 w 16"/>
              <a:gd name="T37" fmla="*/ 5040313 h 14"/>
              <a:gd name="T38" fmla="*/ 10080625 w 16"/>
              <a:gd name="T39" fmla="*/ 35282188 h 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" h="14">
                <a:moveTo>
                  <a:pt x="4" y="14"/>
                </a:moveTo>
                <a:lnTo>
                  <a:pt x="4" y="12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6" y="2"/>
                </a:lnTo>
                <a:lnTo>
                  <a:pt x="4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3" name="Freeform 2500">
            <a:extLst>
              <a:ext uri="{FF2B5EF4-FFF2-40B4-BE49-F238E27FC236}">
                <a16:creationId xmlns:a16="http://schemas.microsoft.com/office/drawing/2014/main" id="{C750ACDD-E6E5-453A-98BF-E196B2A0095E}"/>
              </a:ext>
            </a:extLst>
          </p:cNvPr>
          <p:cNvSpPr>
            <a:spLocks/>
          </p:cNvSpPr>
          <p:nvPr/>
        </p:nvSpPr>
        <p:spPr bwMode="auto">
          <a:xfrm>
            <a:off x="6362700" y="2752726"/>
            <a:ext cx="38100" cy="34925"/>
          </a:xfrm>
          <a:custGeom>
            <a:avLst/>
            <a:gdLst>
              <a:gd name="T0" fmla="*/ 5040313 w 24"/>
              <a:gd name="T1" fmla="*/ 40322500 h 22"/>
              <a:gd name="T2" fmla="*/ 0 w 24"/>
              <a:gd name="T3" fmla="*/ 35282188 h 22"/>
              <a:gd name="T4" fmla="*/ 0 w 24"/>
              <a:gd name="T5" fmla="*/ 35282188 h 22"/>
              <a:gd name="T6" fmla="*/ 30241875 w 24"/>
              <a:gd name="T7" fmla="*/ 5040313 h 22"/>
              <a:gd name="T8" fmla="*/ 35282188 w 24"/>
              <a:gd name="T9" fmla="*/ 0 h 22"/>
              <a:gd name="T10" fmla="*/ 40322500 w 24"/>
              <a:gd name="T11" fmla="*/ 0 h 22"/>
              <a:gd name="T12" fmla="*/ 45362813 w 24"/>
              <a:gd name="T13" fmla="*/ 0 h 22"/>
              <a:gd name="T14" fmla="*/ 45362813 w 24"/>
              <a:gd name="T15" fmla="*/ 0 h 22"/>
              <a:gd name="T16" fmla="*/ 50403125 w 24"/>
              <a:gd name="T17" fmla="*/ 0 h 22"/>
              <a:gd name="T18" fmla="*/ 50403125 w 24"/>
              <a:gd name="T19" fmla="*/ 0 h 22"/>
              <a:gd name="T20" fmla="*/ 55443438 w 24"/>
              <a:gd name="T21" fmla="*/ 5040313 h 22"/>
              <a:gd name="T22" fmla="*/ 60483750 w 24"/>
              <a:gd name="T23" fmla="*/ 5040313 h 22"/>
              <a:gd name="T24" fmla="*/ 10080625 w 24"/>
              <a:gd name="T25" fmla="*/ 55443438 h 22"/>
              <a:gd name="T26" fmla="*/ 10080625 w 24"/>
              <a:gd name="T27" fmla="*/ 55443438 h 22"/>
              <a:gd name="T28" fmla="*/ 10080625 w 24"/>
              <a:gd name="T29" fmla="*/ 50403125 h 22"/>
              <a:gd name="T30" fmla="*/ 5040313 w 24"/>
              <a:gd name="T31" fmla="*/ 45362813 h 22"/>
              <a:gd name="T32" fmla="*/ 5040313 w 24"/>
              <a:gd name="T33" fmla="*/ 40322500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22">
                <a:moveTo>
                  <a:pt x="2" y="16"/>
                </a:moveTo>
                <a:lnTo>
                  <a:pt x="0" y="14"/>
                </a:lnTo>
                <a:lnTo>
                  <a:pt x="12" y="2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4" y="22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4" name="Freeform 2501">
            <a:extLst>
              <a:ext uri="{FF2B5EF4-FFF2-40B4-BE49-F238E27FC236}">
                <a16:creationId xmlns:a16="http://schemas.microsoft.com/office/drawing/2014/main" id="{8BBA2E40-F85C-4196-AF3F-EEE09AFC69B9}"/>
              </a:ext>
            </a:extLst>
          </p:cNvPr>
          <p:cNvSpPr>
            <a:spLocks/>
          </p:cNvSpPr>
          <p:nvPr/>
        </p:nvSpPr>
        <p:spPr bwMode="auto">
          <a:xfrm>
            <a:off x="6362700" y="2752726"/>
            <a:ext cx="38100" cy="34925"/>
          </a:xfrm>
          <a:custGeom>
            <a:avLst/>
            <a:gdLst>
              <a:gd name="T0" fmla="*/ 5040313 w 24"/>
              <a:gd name="T1" fmla="*/ 40322500 h 22"/>
              <a:gd name="T2" fmla="*/ 0 w 24"/>
              <a:gd name="T3" fmla="*/ 35282188 h 22"/>
              <a:gd name="T4" fmla="*/ 0 w 24"/>
              <a:gd name="T5" fmla="*/ 35282188 h 22"/>
              <a:gd name="T6" fmla="*/ 30241875 w 24"/>
              <a:gd name="T7" fmla="*/ 5040313 h 22"/>
              <a:gd name="T8" fmla="*/ 35282188 w 24"/>
              <a:gd name="T9" fmla="*/ 0 h 22"/>
              <a:gd name="T10" fmla="*/ 40322500 w 24"/>
              <a:gd name="T11" fmla="*/ 0 h 22"/>
              <a:gd name="T12" fmla="*/ 45362813 w 24"/>
              <a:gd name="T13" fmla="*/ 0 h 22"/>
              <a:gd name="T14" fmla="*/ 45362813 w 24"/>
              <a:gd name="T15" fmla="*/ 0 h 22"/>
              <a:gd name="T16" fmla="*/ 50403125 w 24"/>
              <a:gd name="T17" fmla="*/ 0 h 22"/>
              <a:gd name="T18" fmla="*/ 50403125 w 24"/>
              <a:gd name="T19" fmla="*/ 0 h 22"/>
              <a:gd name="T20" fmla="*/ 55443438 w 24"/>
              <a:gd name="T21" fmla="*/ 5040313 h 22"/>
              <a:gd name="T22" fmla="*/ 60483750 w 24"/>
              <a:gd name="T23" fmla="*/ 5040313 h 22"/>
              <a:gd name="T24" fmla="*/ 10080625 w 24"/>
              <a:gd name="T25" fmla="*/ 55443438 h 22"/>
              <a:gd name="T26" fmla="*/ 10080625 w 24"/>
              <a:gd name="T27" fmla="*/ 55443438 h 22"/>
              <a:gd name="T28" fmla="*/ 10080625 w 24"/>
              <a:gd name="T29" fmla="*/ 50403125 h 22"/>
              <a:gd name="T30" fmla="*/ 5040313 w 24"/>
              <a:gd name="T31" fmla="*/ 45362813 h 22"/>
              <a:gd name="T32" fmla="*/ 5040313 w 24"/>
              <a:gd name="T33" fmla="*/ 40322500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22">
                <a:moveTo>
                  <a:pt x="2" y="16"/>
                </a:moveTo>
                <a:lnTo>
                  <a:pt x="0" y="14"/>
                </a:lnTo>
                <a:lnTo>
                  <a:pt x="12" y="2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4" y="22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5" name="Freeform 2502">
            <a:extLst>
              <a:ext uri="{FF2B5EF4-FFF2-40B4-BE49-F238E27FC236}">
                <a16:creationId xmlns:a16="http://schemas.microsoft.com/office/drawing/2014/main" id="{439FD9FD-56D7-40A4-AFBE-3C048FE4F6E3}"/>
              </a:ext>
            </a:extLst>
          </p:cNvPr>
          <p:cNvSpPr>
            <a:spLocks/>
          </p:cNvSpPr>
          <p:nvPr/>
        </p:nvSpPr>
        <p:spPr bwMode="auto">
          <a:xfrm>
            <a:off x="6378577" y="2765426"/>
            <a:ext cx="47625" cy="38100"/>
          </a:xfrm>
          <a:custGeom>
            <a:avLst/>
            <a:gdLst>
              <a:gd name="T0" fmla="*/ 0 w 30"/>
              <a:gd name="T1" fmla="*/ 50403125 h 24"/>
              <a:gd name="T2" fmla="*/ 50403125 w 30"/>
              <a:gd name="T3" fmla="*/ 0 h 24"/>
              <a:gd name="T4" fmla="*/ 55443438 w 30"/>
              <a:gd name="T5" fmla="*/ 0 h 24"/>
              <a:gd name="T6" fmla="*/ 55443438 w 30"/>
              <a:gd name="T7" fmla="*/ 5040313 h 24"/>
              <a:gd name="T8" fmla="*/ 55443438 w 30"/>
              <a:gd name="T9" fmla="*/ 5040313 h 24"/>
              <a:gd name="T10" fmla="*/ 60483750 w 30"/>
              <a:gd name="T11" fmla="*/ 10080625 h 24"/>
              <a:gd name="T12" fmla="*/ 65524063 w 30"/>
              <a:gd name="T13" fmla="*/ 5040313 h 24"/>
              <a:gd name="T14" fmla="*/ 70564375 w 30"/>
              <a:gd name="T15" fmla="*/ 5040313 h 24"/>
              <a:gd name="T16" fmla="*/ 70564375 w 30"/>
              <a:gd name="T17" fmla="*/ 5040313 h 24"/>
              <a:gd name="T18" fmla="*/ 75604688 w 30"/>
              <a:gd name="T19" fmla="*/ 5040313 h 24"/>
              <a:gd name="T20" fmla="*/ 20161250 w 30"/>
              <a:gd name="T21" fmla="*/ 60483750 h 24"/>
              <a:gd name="T22" fmla="*/ 20161250 w 30"/>
              <a:gd name="T23" fmla="*/ 60483750 h 24"/>
              <a:gd name="T24" fmla="*/ 15120938 w 30"/>
              <a:gd name="T25" fmla="*/ 55443438 h 24"/>
              <a:gd name="T26" fmla="*/ 10080625 w 30"/>
              <a:gd name="T27" fmla="*/ 55443438 h 24"/>
              <a:gd name="T28" fmla="*/ 5040313 w 30"/>
              <a:gd name="T29" fmla="*/ 55443438 h 24"/>
              <a:gd name="T30" fmla="*/ 0 w 30"/>
              <a:gd name="T31" fmla="*/ 50403125 h 24"/>
              <a:gd name="T32" fmla="*/ 0 w 30"/>
              <a:gd name="T33" fmla="*/ 50403125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" h="24">
                <a:moveTo>
                  <a:pt x="0" y="20"/>
                </a:move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6" name="Freeform 2503">
            <a:extLst>
              <a:ext uri="{FF2B5EF4-FFF2-40B4-BE49-F238E27FC236}">
                <a16:creationId xmlns:a16="http://schemas.microsoft.com/office/drawing/2014/main" id="{CBE61BB3-CA7B-4E49-99FB-FCD8166FAB26}"/>
              </a:ext>
            </a:extLst>
          </p:cNvPr>
          <p:cNvSpPr>
            <a:spLocks/>
          </p:cNvSpPr>
          <p:nvPr/>
        </p:nvSpPr>
        <p:spPr bwMode="auto">
          <a:xfrm>
            <a:off x="6378577" y="2765426"/>
            <a:ext cx="47625" cy="38100"/>
          </a:xfrm>
          <a:custGeom>
            <a:avLst/>
            <a:gdLst>
              <a:gd name="T0" fmla="*/ 0 w 30"/>
              <a:gd name="T1" fmla="*/ 50403125 h 24"/>
              <a:gd name="T2" fmla="*/ 50403125 w 30"/>
              <a:gd name="T3" fmla="*/ 0 h 24"/>
              <a:gd name="T4" fmla="*/ 55443438 w 30"/>
              <a:gd name="T5" fmla="*/ 0 h 24"/>
              <a:gd name="T6" fmla="*/ 55443438 w 30"/>
              <a:gd name="T7" fmla="*/ 5040313 h 24"/>
              <a:gd name="T8" fmla="*/ 55443438 w 30"/>
              <a:gd name="T9" fmla="*/ 5040313 h 24"/>
              <a:gd name="T10" fmla="*/ 60483750 w 30"/>
              <a:gd name="T11" fmla="*/ 10080625 h 24"/>
              <a:gd name="T12" fmla="*/ 65524063 w 30"/>
              <a:gd name="T13" fmla="*/ 5040313 h 24"/>
              <a:gd name="T14" fmla="*/ 70564375 w 30"/>
              <a:gd name="T15" fmla="*/ 5040313 h 24"/>
              <a:gd name="T16" fmla="*/ 70564375 w 30"/>
              <a:gd name="T17" fmla="*/ 5040313 h 24"/>
              <a:gd name="T18" fmla="*/ 75604688 w 30"/>
              <a:gd name="T19" fmla="*/ 5040313 h 24"/>
              <a:gd name="T20" fmla="*/ 20161250 w 30"/>
              <a:gd name="T21" fmla="*/ 60483750 h 24"/>
              <a:gd name="T22" fmla="*/ 20161250 w 30"/>
              <a:gd name="T23" fmla="*/ 60483750 h 24"/>
              <a:gd name="T24" fmla="*/ 15120938 w 30"/>
              <a:gd name="T25" fmla="*/ 55443438 h 24"/>
              <a:gd name="T26" fmla="*/ 10080625 w 30"/>
              <a:gd name="T27" fmla="*/ 55443438 h 24"/>
              <a:gd name="T28" fmla="*/ 5040313 w 30"/>
              <a:gd name="T29" fmla="*/ 55443438 h 24"/>
              <a:gd name="T30" fmla="*/ 0 w 30"/>
              <a:gd name="T31" fmla="*/ 50403125 h 24"/>
              <a:gd name="T32" fmla="*/ 0 w 30"/>
              <a:gd name="T33" fmla="*/ 50403125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" h="24">
                <a:moveTo>
                  <a:pt x="0" y="20"/>
                </a:move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7" name="Freeform 2504">
            <a:extLst>
              <a:ext uri="{FF2B5EF4-FFF2-40B4-BE49-F238E27FC236}">
                <a16:creationId xmlns:a16="http://schemas.microsoft.com/office/drawing/2014/main" id="{5478BF3C-FEFB-400F-AE94-93CD36E2FA5F}"/>
              </a:ext>
            </a:extLst>
          </p:cNvPr>
          <p:cNvSpPr>
            <a:spLocks/>
          </p:cNvSpPr>
          <p:nvPr/>
        </p:nvSpPr>
        <p:spPr bwMode="auto">
          <a:xfrm>
            <a:off x="6394451" y="2787650"/>
            <a:ext cx="31750" cy="50800"/>
          </a:xfrm>
          <a:custGeom>
            <a:avLst/>
            <a:gdLst>
              <a:gd name="T0" fmla="*/ 0 w 20"/>
              <a:gd name="T1" fmla="*/ 55443438 h 32"/>
              <a:gd name="T2" fmla="*/ 0 w 20"/>
              <a:gd name="T3" fmla="*/ 50403125 h 32"/>
              <a:gd name="T4" fmla="*/ 0 w 20"/>
              <a:gd name="T5" fmla="*/ 50403125 h 32"/>
              <a:gd name="T6" fmla="*/ 50403125 w 20"/>
              <a:gd name="T7" fmla="*/ 0 h 32"/>
              <a:gd name="T8" fmla="*/ 50403125 w 20"/>
              <a:gd name="T9" fmla="*/ 5040313 h 32"/>
              <a:gd name="T10" fmla="*/ 45362813 w 20"/>
              <a:gd name="T11" fmla="*/ 5040313 h 32"/>
              <a:gd name="T12" fmla="*/ 45362813 w 20"/>
              <a:gd name="T13" fmla="*/ 10080625 h 32"/>
              <a:gd name="T14" fmla="*/ 40322500 w 20"/>
              <a:gd name="T15" fmla="*/ 15120938 h 32"/>
              <a:gd name="T16" fmla="*/ 40322500 w 20"/>
              <a:gd name="T17" fmla="*/ 15120938 h 32"/>
              <a:gd name="T18" fmla="*/ 35282188 w 20"/>
              <a:gd name="T19" fmla="*/ 15120938 h 32"/>
              <a:gd name="T20" fmla="*/ 35282188 w 20"/>
              <a:gd name="T21" fmla="*/ 15120938 h 32"/>
              <a:gd name="T22" fmla="*/ 30241875 w 20"/>
              <a:gd name="T23" fmla="*/ 20161250 h 32"/>
              <a:gd name="T24" fmla="*/ 35282188 w 20"/>
              <a:gd name="T25" fmla="*/ 25201563 h 32"/>
              <a:gd name="T26" fmla="*/ 30241875 w 20"/>
              <a:gd name="T27" fmla="*/ 25201563 h 32"/>
              <a:gd name="T28" fmla="*/ 30241875 w 20"/>
              <a:gd name="T29" fmla="*/ 25201563 h 32"/>
              <a:gd name="T30" fmla="*/ 25201563 w 20"/>
              <a:gd name="T31" fmla="*/ 25201563 h 32"/>
              <a:gd name="T32" fmla="*/ 25201563 w 20"/>
              <a:gd name="T33" fmla="*/ 30241875 h 32"/>
              <a:gd name="T34" fmla="*/ 30241875 w 20"/>
              <a:gd name="T35" fmla="*/ 35282188 h 32"/>
              <a:gd name="T36" fmla="*/ 25201563 w 20"/>
              <a:gd name="T37" fmla="*/ 40322500 h 32"/>
              <a:gd name="T38" fmla="*/ 25201563 w 20"/>
              <a:gd name="T39" fmla="*/ 45362813 h 32"/>
              <a:gd name="T40" fmla="*/ 25201563 w 20"/>
              <a:gd name="T41" fmla="*/ 45362813 h 32"/>
              <a:gd name="T42" fmla="*/ 20161250 w 20"/>
              <a:gd name="T43" fmla="*/ 45362813 h 32"/>
              <a:gd name="T44" fmla="*/ 15120938 w 20"/>
              <a:gd name="T45" fmla="*/ 45362813 h 32"/>
              <a:gd name="T46" fmla="*/ 10080625 w 20"/>
              <a:gd name="T47" fmla="*/ 45362813 h 32"/>
              <a:gd name="T48" fmla="*/ 5040313 w 20"/>
              <a:gd name="T49" fmla="*/ 45362813 h 32"/>
              <a:gd name="T50" fmla="*/ 5040313 w 20"/>
              <a:gd name="T51" fmla="*/ 50403125 h 32"/>
              <a:gd name="T52" fmla="*/ 5040313 w 20"/>
              <a:gd name="T53" fmla="*/ 55443438 h 32"/>
              <a:gd name="T54" fmla="*/ 10080625 w 20"/>
              <a:gd name="T55" fmla="*/ 60483750 h 32"/>
              <a:gd name="T56" fmla="*/ 10080625 w 20"/>
              <a:gd name="T57" fmla="*/ 60483750 h 32"/>
              <a:gd name="T58" fmla="*/ 10080625 w 20"/>
              <a:gd name="T59" fmla="*/ 60483750 h 32"/>
              <a:gd name="T60" fmla="*/ 10080625 w 20"/>
              <a:gd name="T61" fmla="*/ 60483750 h 32"/>
              <a:gd name="T62" fmla="*/ 10080625 w 20"/>
              <a:gd name="T63" fmla="*/ 65524063 h 32"/>
              <a:gd name="T64" fmla="*/ 5040313 w 20"/>
              <a:gd name="T65" fmla="*/ 65524063 h 32"/>
              <a:gd name="T66" fmla="*/ 10080625 w 20"/>
              <a:gd name="T67" fmla="*/ 70564375 h 32"/>
              <a:gd name="T68" fmla="*/ 10080625 w 20"/>
              <a:gd name="T69" fmla="*/ 70564375 h 32"/>
              <a:gd name="T70" fmla="*/ 10080625 w 20"/>
              <a:gd name="T71" fmla="*/ 75604688 h 32"/>
              <a:gd name="T72" fmla="*/ 10080625 w 20"/>
              <a:gd name="T73" fmla="*/ 75604688 h 32"/>
              <a:gd name="T74" fmla="*/ 10080625 w 20"/>
              <a:gd name="T75" fmla="*/ 80645000 h 32"/>
              <a:gd name="T76" fmla="*/ 5040313 w 20"/>
              <a:gd name="T77" fmla="*/ 75604688 h 32"/>
              <a:gd name="T78" fmla="*/ 5040313 w 20"/>
              <a:gd name="T79" fmla="*/ 70564375 h 32"/>
              <a:gd name="T80" fmla="*/ 5040313 w 20"/>
              <a:gd name="T81" fmla="*/ 70564375 h 32"/>
              <a:gd name="T82" fmla="*/ 5040313 w 20"/>
              <a:gd name="T83" fmla="*/ 65524063 h 32"/>
              <a:gd name="T84" fmla="*/ 0 w 20"/>
              <a:gd name="T85" fmla="*/ 65524063 h 32"/>
              <a:gd name="T86" fmla="*/ 0 w 20"/>
              <a:gd name="T87" fmla="*/ 65524063 h 32"/>
              <a:gd name="T88" fmla="*/ 0 w 20"/>
              <a:gd name="T89" fmla="*/ 60483750 h 32"/>
              <a:gd name="T90" fmla="*/ 0 w 20"/>
              <a:gd name="T91" fmla="*/ 55443438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0" h="32">
                <a:moveTo>
                  <a:pt x="0" y="22"/>
                </a:moveTo>
                <a:lnTo>
                  <a:pt x="0" y="20"/>
                </a:lnTo>
                <a:lnTo>
                  <a:pt x="20" y="0"/>
                </a:lnTo>
                <a:lnTo>
                  <a:pt x="20" y="2"/>
                </a:lnTo>
                <a:lnTo>
                  <a:pt x="18" y="2"/>
                </a:lnTo>
                <a:lnTo>
                  <a:pt x="18" y="4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0" y="16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4" y="26"/>
                </a:lnTo>
                <a:lnTo>
                  <a:pt x="2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8" name="Freeform 2505">
            <a:extLst>
              <a:ext uri="{FF2B5EF4-FFF2-40B4-BE49-F238E27FC236}">
                <a16:creationId xmlns:a16="http://schemas.microsoft.com/office/drawing/2014/main" id="{78208F9E-C6CE-4383-9A53-695C5CA7F1A1}"/>
              </a:ext>
            </a:extLst>
          </p:cNvPr>
          <p:cNvSpPr>
            <a:spLocks/>
          </p:cNvSpPr>
          <p:nvPr/>
        </p:nvSpPr>
        <p:spPr bwMode="auto">
          <a:xfrm>
            <a:off x="6394451" y="2787650"/>
            <a:ext cx="31750" cy="50800"/>
          </a:xfrm>
          <a:custGeom>
            <a:avLst/>
            <a:gdLst>
              <a:gd name="T0" fmla="*/ 0 w 20"/>
              <a:gd name="T1" fmla="*/ 55443438 h 32"/>
              <a:gd name="T2" fmla="*/ 0 w 20"/>
              <a:gd name="T3" fmla="*/ 50403125 h 32"/>
              <a:gd name="T4" fmla="*/ 0 w 20"/>
              <a:gd name="T5" fmla="*/ 50403125 h 32"/>
              <a:gd name="T6" fmla="*/ 50403125 w 20"/>
              <a:gd name="T7" fmla="*/ 0 h 32"/>
              <a:gd name="T8" fmla="*/ 50403125 w 20"/>
              <a:gd name="T9" fmla="*/ 5040313 h 32"/>
              <a:gd name="T10" fmla="*/ 45362813 w 20"/>
              <a:gd name="T11" fmla="*/ 5040313 h 32"/>
              <a:gd name="T12" fmla="*/ 45362813 w 20"/>
              <a:gd name="T13" fmla="*/ 10080625 h 32"/>
              <a:gd name="T14" fmla="*/ 40322500 w 20"/>
              <a:gd name="T15" fmla="*/ 15120938 h 32"/>
              <a:gd name="T16" fmla="*/ 40322500 w 20"/>
              <a:gd name="T17" fmla="*/ 15120938 h 32"/>
              <a:gd name="T18" fmla="*/ 35282188 w 20"/>
              <a:gd name="T19" fmla="*/ 15120938 h 32"/>
              <a:gd name="T20" fmla="*/ 35282188 w 20"/>
              <a:gd name="T21" fmla="*/ 15120938 h 32"/>
              <a:gd name="T22" fmla="*/ 30241875 w 20"/>
              <a:gd name="T23" fmla="*/ 20161250 h 32"/>
              <a:gd name="T24" fmla="*/ 35282188 w 20"/>
              <a:gd name="T25" fmla="*/ 25201563 h 32"/>
              <a:gd name="T26" fmla="*/ 30241875 w 20"/>
              <a:gd name="T27" fmla="*/ 25201563 h 32"/>
              <a:gd name="T28" fmla="*/ 30241875 w 20"/>
              <a:gd name="T29" fmla="*/ 25201563 h 32"/>
              <a:gd name="T30" fmla="*/ 25201563 w 20"/>
              <a:gd name="T31" fmla="*/ 25201563 h 32"/>
              <a:gd name="T32" fmla="*/ 25201563 w 20"/>
              <a:gd name="T33" fmla="*/ 30241875 h 32"/>
              <a:gd name="T34" fmla="*/ 30241875 w 20"/>
              <a:gd name="T35" fmla="*/ 35282188 h 32"/>
              <a:gd name="T36" fmla="*/ 25201563 w 20"/>
              <a:gd name="T37" fmla="*/ 40322500 h 32"/>
              <a:gd name="T38" fmla="*/ 25201563 w 20"/>
              <a:gd name="T39" fmla="*/ 45362813 h 32"/>
              <a:gd name="T40" fmla="*/ 25201563 w 20"/>
              <a:gd name="T41" fmla="*/ 45362813 h 32"/>
              <a:gd name="T42" fmla="*/ 20161250 w 20"/>
              <a:gd name="T43" fmla="*/ 45362813 h 32"/>
              <a:gd name="T44" fmla="*/ 15120938 w 20"/>
              <a:gd name="T45" fmla="*/ 45362813 h 32"/>
              <a:gd name="T46" fmla="*/ 10080625 w 20"/>
              <a:gd name="T47" fmla="*/ 45362813 h 32"/>
              <a:gd name="T48" fmla="*/ 5040313 w 20"/>
              <a:gd name="T49" fmla="*/ 45362813 h 32"/>
              <a:gd name="T50" fmla="*/ 5040313 w 20"/>
              <a:gd name="T51" fmla="*/ 50403125 h 32"/>
              <a:gd name="T52" fmla="*/ 5040313 w 20"/>
              <a:gd name="T53" fmla="*/ 55443438 h 32"/>
              <a:gd name="T54" fmla="*/ 10080625 w 20"/>
              <a:gd name="T55" fmla="*/ 60483750 h 32"/>
              <a:gd name="T56" fmla="*/ 10080625 w 20"/>
              <a:gd name="T57" fmla="*/ 60483750 h 32"/>
              <a:gd name="T58" fmla="*/ 10080625 w 20"/>
              <a:gd name="T59" fmla="*/ 60483750 h 32"/>
              <a:gd name="T60" fmla="*/ 10080625 w 20"/>
              <a:gd name="T61" fmla="*/ 60483750 h 32"/>
              <a:gd name="T62" fmla="*/ 10080625 w 20"/>
              <a:gd name="T63" fmla="*/ 65524063 h 32"/>
              <a:gd name="T64" fmla="*/ 5040313 w 20"/>
              <a:gd name="T65" fmla="*/ 65524063 h 32"/>
              <a:gd name="T66" fmla="*/ 10080625 w 20"/>
              <a:gd name="T67" fmla="*/ 70564375 h 32"/>
              <a:gd name="T68" fmla="*/ 10080625 w 20"/>
              <a:gd name="T69" fmla="*/ 70564375 h 32"/>
              <a:gd name="T70" fmla="*/ 10080625 w 20"/>
              <a:gd name="T71" fmla="*/ 75604688 h 32"/>
              <a:gd name="T72" fmla="*/ 10080625 w 20"/>
              <a:gd name="T73" fmla="*/ 75604688 h 32"/>
              <a:gd name="T74" fmla="*/ 10080625 w 20"/>
              <a:gd name="T75" fmla="*/ 80645000 h 32"/>
              <a:gd name="T76" fmla="*/ 5040313 w 20"/>
              <a:gd name="T77" fmla="*/ 75604688 h 32"/>
              <a:gd name="T78" fmla="*/ 5040313 w 20"/>
              <a:gd name="T79" fmla="*/ 70564375 h 32"/>
              <a:gd name="T80" fmla="*/ 5040313 w 20"/>
              <a:gd name="T81" fmla="*/ 70564375 h 32"/>
              <a:gd name="T82" fmla="*/ 5040313 w 20"/>
              <a:gd name="T83" fmla="*/ 65524063 h 32"/>
              <a:gd name="T84" fmla="*/ 0 w 20"/>
              <a:gd name="T85" fmla="*/ 65524063 h 32"/>
              <a:gd name="T86" fmla="*/ 0 w 20"/>
              <a:gd name="T87" fmla="*/ 65524063 h 32"/>
              <a:gd name="T88" fmla="*/ 0 w 20"/>
              <a:gd name="T89" fmla="*/ 60483750 h 32"/>
              <a:gd name="T90" fmla="*/ 0 w 20"/>
              <a:gd name="T91" fmla="*/ 55443438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0" h="32">
                <a:moveTo>
                  <a:pt x="0" y="22"/>
                </a:moveTo>
                <a:lnTo>
                  <a:pt x="0" y="20"/>
                </a:lnTo>
                <a:lnTo>
                  <a:pt x="20" y="0"/>
                </a:lnTo>
                <a:lnTo>
                  <a:pt x="20" y="2"/>
                </a:lnTo>
                <a:lnTo>
                  <a:pt x="18" y="2"/>
                </a:lnTo>
                <a:lnTo>
                  <a:pt x="18" y="4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0" y="16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4" y="26"/>
                </a:lnTo>
                <a:lnTo>
                  <a:pt x="2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9" name="Freeform 2506">
            <a:extLst>
              <a:ext uri="{FF2B5EF4-FFF2-40B4-BE49-F238E27FC236}">
                <a16:creationId xmlns:a16="http://schemas.microsoft.com/office/drawing/2014/main" id="{E75D1E02-3F20-4C4F-888B-B9EACCF6753F}"/>
              </a:ext>
            </a:extLst>
          </p:cNvPr>
          <p:cNvSpPr>
            <a:spLocks/>
          </p:cNvSpPr>
          <p:nvPr/>
        </p:nvSpPr>
        <p:spPr bwMode="auto">
          <a:xfrm>
            <a:off x="6391275" y="2768599"/>
            <a:ext cx="34925" cy="50800"/>
          </a:xfrm>
          <a:custGeom>
            <a:avLst/>
            <a:gdLst>
              <a:gd name="T0" fmla="*/ 5040313 w 22"/>
              <a:gd name="T1" fmla="*/ 60483750 h 32"/>
              <a:gd name="T2" fmla="*/ 0 w 22"/>
              <a:gd name="T3" fmla="*/ 55443438 h 32"/>
              <a:gd name="T4" fmla="*/ 55443438 w 22"/>
              <a:gd name="T5" fmla="*/ 0 h 32"/>
              <a:gd name="T6" fmla="*/ 55443438 w 22"/>
              <a:gd name="T7" fmla="*/ 0 h 32"/>
              <a:gd name="T8" fmla="*/ 50403125 w 22"/>
              <a:gd name="T9" fmla="*/ 5040313 h 32"/>
              <a:gd name="T10" fmla="*/ 50403125 w 22"/>
              <a:gd name="T11" fmla="*/ 10080625 h 32"/>
              <a:gd name="T12" fmla="*/ 55443438 w 22"/>
              <a:gd name="T13" fmla="*/ 15120938 h 32"/>
              <a:gd name="T14" fmla="*/ 50403125 w 22"/>
              <a:gd name="T15" fmla="*/ 20161250 h 32"/>
              <a:gd name="T16" fmla="*/ 50403125 w 22"/>
              <a:gd name="T17" fmla="*/ 25201563 h 32"/>
              <a:gd name="T18" fmla="*/ 50403125 w 22"/>
              <a:gd name="T19" fmla="*/ 30241875 h 32"/>
              <a:gd name="T20" fmla="*/ 55443438 w 22"/>
              <a:gd name="T21" fmla="*/ 30241875 h 32"/>
              <a:gd name="T22" fmla="*/ 5040313 w 22"/>
              <a:gd name="T23" fmla="*/ 80645000 h 32"/>
              <a:gd name="T24" fmla="*/ 0 w 22"/>
              <a:gd name="T25" fmla="*/ 75604688 h 32"/>
              <a:gd name="T26" fmla="*/ 0 w 22"/>
              <a:gd name="T27" fmla="*/ 75604688 h 32"/>
              <a:gd name="T28" fmla="*/ 5040313 w 22"/>
              <a:gd name="T29" fmla="*/ 70564375 h 32"/>
              <a:gd name="T30" fmla="*/ 10080625 w 22"/>
              <a:gd name="T31" fmla="*/ 65524063 h 32"/>
              <a:gd name="T32" fmla="*/ 10080625 w 22"/>
              <a:gd name="T33" fmla="*/ 65524063 h 32"/>
              <a:gd name="T34" fmla="*/ 10080625 w 22"/>
              <a:gd name="T35" fmla="*/ 60483750 h 32"/>
              <a:gd name="T36" fmla="*/ 5040313 w 22"/>
              <a:gd name="T37" fmla="*/ 6048375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" h="32">
                <a:moveTo>
                  <a:pt x="2" y="24"/>
                </a:moveTo>
                <a:lnTo>
                  <a:pt x="0" y="22"/>
                </a:lnTo>
                <a:lnTo>
                  <a:pt x="22" y="0"/>
                </a:lnTo>
                <a:lnTo>
                  <a:pt x="20" y="2"/>
                </a:lnTo>
                <a:lnTo>
                  <a:pt x="20" y="4"/>
                </a:lnTo>
                <a:lnTo>
                  <a:pt x="22" y="6"/>
                </a:lnTo>
                <a:lnTo>
                  <a:pt x="20" y="8"/>
                </a:lnTo>
                <a:lnTo>
                  <a:pt x="20" y="10"/>
                </a:lnTo>
                <a:lnTo>
                  <a:pt x="20" y="12"/>
                </a:lnTo>
                <a:lnTo>
                  <a:pt x="22" y="12"/>
                </a:lnTo>
                <a:lnTo>
                  <a:pt x="2" y="32"/>
                </a:lnTo>
                <a:lnTo>
                  <a:pt x="0" y="30"/>
                </a:lnTo>
                <a:lnTo>
                  <a:pt x="2" y="28"/>
                </a:lnTo>
                <a:lnTo>
                  <a:pt x="4" y="26"/>
                </a:lnTo>
                <a:lnTo>
                  <a:pt x="4" y="24"/>
                </a:lnTo>
                <a:lnTo>
                  <a:pt x="2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0" name="Freeform 2507">
            <a:extLst>
              <a:ext uri="{FF2B5EF4-FFF2-40B4-BE49-F238E27FC236}">
                <a16:creationId xmlns:a16="http://schemas.microsoft.com/office/drawing/2014/main" id="{6AAC902A-4E5B-44AF-8788-004554EADDC0}"/>
              </a:ext>
            </a:extLst>
          </p:cNvPr>
          <p:cNvSpPr>
            <a:spLocks/>
          </p:cNvSpPr>
          <p:nvPr/>
        </p:nvSpPr>
        <p:spPr bwMode="auto">
          <a:xfrm>
            <a:off x="6391275" y="2768599"/>
            <a:ext cx="34925" cy="50800"/>
          </a:xfrm>
          <a:custGeom>
            <a:avLst/>
            <a:gdLst>
              <a:gd name="T0" fmla="*/ 5040313 w 22"/>
              <a:gd name="T1" fmla="*/ 60483750 h 32"/>
              <a:gd name="T2" fmla="*/ 0 w 22"/>
              <a:gd name="T3" fmla="*/ 55443438 h 32"/>
              <a:gd name="T4" fmla="*/ 55443438 w 22"/>
              <a:gd name="T5" fmla="*/ 0 h 32"/>
              <a:gd name="T6" fmla="*/ 55443438 w 22"/>
              <a:gd name="T7" fmla="*/ 0 h 32"/>
              <a:gd name="T8" fmla="*/ 50403125 w 22"/>
              <a:gd name="T9" fmla="*/ 5040313 h 32"/>
              <a:gd name="T10" fmla="*/ 50403125 w 22"/>
              <a:gd name="T11" fmla="*/ 10080625 h 32"/>
              <a:gd name="T12" fmla="*/ 55443438 w 22"/>
              <a:gd name="T13" fmla="*/ 15120938 h 32"/>
              <a:gd name="T14" fmla="*/ 50403125 w 22"/>
              <a:gd name="T15" fmla="*/ 20161250 h 32"/>
              <a:gd name="T16" fmla="*/ 50403125 w 22"/>
              <a:gd name="T17" fmla="*/ 25201563 h 32"/>
              <a:gd name="T18" fmla="*/ 50403125 w 22"/>
              <a:gd name="T19" fmla="*/ 30241875 h 32"/>
              <a:gd name="T20" fmla="*/ 55443438 w 22"/>
              <a:gd name="T21" fmla="*/ 30241875 h 32"/>
              <a:gd name="T22" fmla="*/ 5040313 w 22"/>
              <a:gd name="T23" fmla="*/ 80645000 h 32"/>
              <a:gd name="T24" fmla="*/ 0 w 22"/>
              <a:gd name="T25" fmla="*/ 75604688 h 32"/>
              <a:gd name="T26" fmla="*/ 0 w 22"/>
              <a:gd name="T27" fmla="*/ 75604688 h 32"/>
              <a:gd name="T28" fmla="*/ 5040313 w 22"/>
              <a:gd name="T29" fmla="*/ 70564375 h 32"/>
              <a:gd name="T30" fmla="*/ 10080625 w 22"/>
              <a:gd name="T31" fmla="*/ 65524063 h 32"/>
              <a:gd name="T32" fmla="*/ 10080625 w 22"/>
              <a:gd name="T33" fmla="*/ 65524063 h 32"/>
              <a:gd name="T34" fmla="*/ 10080625 w 22"/>
              <a:gd name="T35" fmla="*/ 60483750 h 32"/>
              <a:gd name="T36" fmla="*/ 5040313 w 22"/>
              <a:gd name="T37" fmla="*/ 6048375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" h="32">
                <a:moveTo>
                  <a:pt x="2" y="24"/>
                </a:moveTo>
                <a:lnTo>
                  <a:pt x="0" y="22"/>
                </a:lnTo>
                <a:lnTo>
                  <a:pt x="22" y="0"/>
                </a:lnTo>
                <a:lnTo>
                  <a:pt x="20" y="2"/>
                </a:lnTo>
                <a:lnTo>
                  <a:pt x="20" y="4"/>
                </a:lnTo>
                <a:lnTo>
                  <a:pt x="22" y="6"/>
                </a:lnTo>
                <a:lnTo>
                  <a:pt x="20" y="8"/>
                </a:lnTo>
                <a:lnTo>
                  <a:pt x="20" y="10"/>
                </a:lnTo>
                <a:lnTo>
                  <a:pt x="20" y="12"/>
                </a:lnTo>
                <a:lnTo>
                  <a:pt x="22" y="12"/>
                </a:lnTo>
                <a:lnTo>
                  <a:pt x="2" y="32"/>
                </a:lnTo>
                <a:lnTo>
                  <a:pt x="0" y="30"/>
                </a:lnTo>
                <a:lnTo>
                  <a:pt x="2" y="28"/>
                </a:lnTo>
                <a:lnTo>
                  <a:pt x="4" y="26"/>
                </a:lnTo>
                <a:lnTo>
                  <a:pt x="4" y="24"/>
                </a:lnTo>
                <a:lnTo>
                  <a:pt x="2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1" name="Freeform 2508">
            <a:extLst>
              <a:ext uri="{FF2B5EF4-FFF2-40B4-BE49-F238E27FC236}">
                <a16:creationId xmlns:a16="http://schemas.microsoft.com/office/drawing/2014/main" id="{D96E8FB1-563E-43FA-80C4-E9DB27C1AD3A}"/>
              </a:ext>
            </a:extLst>
          </p:cNvPr>
          <p:cNvSpPr>
            <a:spLocks/>
          </p:cNvSpPr>
          <p:nvPr/>
        </p:nvSpPr>
        <p:spPr bwMode="auto">
          <a:xfrm>
            <a:off x="6369053" y="2755900"/>
            <a:ext cx="41275" cy="41275"/>
          </a:xfrm>
          <a:custGeom>
            <a:avLst/>
            <a:gdLst>
              <a:gd name="T0" fmla="*/ 65524063 w 26"/>
              <a:gd name="T1" fmla="*/ 15120938 h 26"/>
              <a:gd name="T2" fmla="*/ 15120938 w 26"/>
              <a:gd name="T3" fmla="*/ 65524063 h 26"/>
              <a:gd name="T4" fmla="*/ 10080625 w 26"/>
              <a:gd name="T5" fmla="*/ 65524063 h 26"/>
              <a:gd name="T6" fmla="*/ 5040313 w 26"/>
              <a:gd name="T7" fmla="*/ 60483750 h 26"/>
              <a:gd name="T8" fmla="*/ 5040313 w 26"/>
              <a:gd name="T9" fmla="*/ 50403125 h 26"/>
              <a:gd name="T10" fmla="*/ 0 w 26"/>
              <a:gd name="T11" fmla="*/ 50403125 h 26"/>
              <a:gd name="T12" fmla="*/ 50403125 w 26"/>
              <a:gd name="T13" fmla="*/ 0 h 26"/>
              <a:gd name="T14" fmla="*/ 50403125 w 26"/>
              <a:gd name="T15" fmla="*/ 0 h 26"/>
              <a:gd name="T16" fmla="*/ 55443438 w 26"/>
              <a:gd name="T17" fmla="*/ 5040313 h 26"/>
              <a:gd name="T18" fmla="*/ 55443438 w 26"/>
              <a:gd name="T19" fmla="*/ 10080625 h 26"/>
              <a:gd name="T20" fmla="*/ 60483750 w 26"/>
              <a:gd name="T21" fmla="*/ 10080625 h 26"/>
              <a:gd name="T22" fmla="*/ 65524063 w 26"/>
              <a:gd name="T23" fmla="*/ 15120938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" h="26">
                <a:moveTo>
                  <a:pt x="26" y="6"/>
                </a:moveTo>
                <a:lnTo>
                  <a:pt x="6" y="26"/>
                </a:lnTo>
                <a:lnTo>
                  <a:pt x="4" y="26"/>
                </a:lnTo>
                <a:lnTo>
                  <a:pt x="2" y="24"/>
                </a:lnTo>
                <a:lnTo>
                  <a:pt x="2" y="20"/>
                </a:lnTo>
                <a:lnTo>
                  <a:pt x="0" y="20"/>
                </a:lnTo>
                <a:lnTo>
                  <a:pt x="20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2" name="Freeform 2509">
            <a:extLst>
              <a:ext uri="{FF2B5EF4-FFF2-40B4-BE49-F238E27FC236}">
                <a16:creationId xmlns:a16="http://schemas.microsoft.com/office/drawing/2014/main" id="{E2FE7E1D-4866-4AF4-9ED6-4DABB42967B3}"/>
              </a:ext>
            </a:extLst>
          </p:cNvPr>
          <p:cNvSpPr>
            <a:spLocks/>
          </p:cNvSpPr>
          <p:nvPr/>
        </p:nvSpPr>
        <p:spPr bwMode="auto">
          <a:xfrm>
            <a:off x="6369053" y="2755900"/>
            <a:ext cx="41275" cy="41275"/>
          </a:xfrm>
          <a:custGeom>
            <a:avLst/>
            <a:gdLst>
              <a:gd name="T0" fmla="*/ 65524063 w 26"/>
              <a:gd name="T1" fmla="*/ 15120938 h 26"/>
              <a:gd name="T2" fmla="*/ 15120938 w 26"/>
              <a:gd name="T3" fmla="*/ 65524063 h 26"/>
              <a:gd name="T4" fmla="*/ 10080625 w 26"/>
              <a:gd name="T5" fmla="*/ 65524063 h 26"/>
              <a:gd name="T6" fmla="*/ 5040313 w 26"/>
              <a:gd name="T7" fmla="*/ 60483750 h 26"/>
              <a:gd name="T8" fmla="*/ 5040313 w 26"/>
              <a:gd name="T9" fmla="*/ 50403125 h 26"/>
              <a:gd name="T10" fmla="*/ 0 w 26"/>
              <a:gd name="T11" fmla="*/ 50403125 h 26"/>
              <a:gd name="T12" fmla="*/ 50403125 w 26"/>
              <a:gd name="T13" fmla="*/ 0 h 26"/>
              <a:gd name="T14" fmla="*/ 50403125 w 26"/>
              <a:gd name="T15" fmla="*/ 0 h 26"/>
              <a:gd name="T16" fmla="*/ 55443438 w 26"/>
              <a:gd name="T17" fmla="*/ 5040313 h 26"/>
              <a:gd name="T18" fmla="*/ 55443438 w 26"/>
              <a:gd name="T19" fmla="*/ 10080625 h 26"/>
              <a:gd name="T20" fmla="*/ 60483750 w 26"/>
              <a:gd name="T21" fmla="*/ 10080625 h 26"/>
              <a:gd name="T22" fmla="*/ 65524063 w 26"/>
              <a:gd name="T23" fmla="*/ 15120938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" h="26">
                <a:moveTo>
                  <a:pt x="26" y="6"/>
                </a:moveTo>
                <a:lnTo>
                  <a:pt x="6" y="26"/>
                </a:lnTo>
                <a:lnTo>
                  <a:pt x="4" y="26"/>
                </a:lnTo>
                <a:lnTo>
                  <a:pt x="2" y="24"/>
                </a:lnTo>
                <a:lnTo>
                  <a:pt x="2" y="20"/>
                </a:lnTo>
                <a:lnTo>
                  <a:pt x="0" y="20"/>
                </a:lnTo>
                <a:lnTo>
                  <a:pt x="20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3" name="Freeform 2510">
            <a:extLst>
              <a:ext uri="{FF2B5EF4-FFF2-40B4-BE49-F238E27FC236}">
                <a16:creationId xmlns:a16="http://schemas.microsoft.com/office/drawing/2014/main" id="{1A913D63-3B71-4A53-9432-1600EDCFC3DA}"/>
              </a:ext>
            </a:extLst>
          </p:cNvPr>
          <p:cNvSpPr>
            <a:spLocks/>
          </p:cNvSpPr>
          <p:nvPr/>
        </p:nvSpPr>
        <p:spPr bwMode="auto">
          <a:xfrm>
            <a:off x="7864475" y="2806702"/>
            <a:ext cx="69850" cy="53975"/>
          </a:xfrm>
          <a:custGeom>
            <a:avLst/>
            <a:gdLst>
              <a:gd name="T0" fmla="*/ 15120938 w 44"/>
              <a:gd name="T1" fmla="*/ 40322500 h 34"/>
              <a:gd name="T2" fmla="*/ 5040313 w 44"/>
              <a:gd name="T3" fmla="*/ 45362813 h 34"/>
              <a:gd name="T4" fmla="*/ 5040313 w 44"/>
              <a:gd name="T5" fmla="*/ 50403125 h 34"/>
              <a:gd name="T6" fmla="*/ 15120938 w 44"/>
              <a:gd name="T7" fmla="*/ 45362813 h 34"/>
              <a:gd name="T8" fmla="*/ 20161250 w 44"/>
              <a:gd name="T9" fmla="*/ 55443438 h 34"/>
              <a:gd name="T10" fmla="*/ 25201563 w 44"/>
              <a:gd name="T11" fmla="*/ 60483750 h 34"/>
              <a:gd name="T12" fmla="*/ 25201563 w 44"/>
              <a:gd name="T13" fmla="*/ 60483750 h 34"/>
              <a:gd name="T14" fmla="*/ 30241875 w 44"/>
              <a:gd name="T15" fmla="*/ 70564375 h 34"/>
              <a:gd name="T16" fmla="*/ 35282188 w 44"/>
              <a:gd name="T17" fmla="*/ 75604688 h 34"/>
              <a:gd name="T18" fmla="*/ 40322500 w 44"/>
              <a:gd name="T19" fmla="*/ 80645000 h 34"/>
              <a:gd name="T20" fmla="*/ 50403125 w 44"/>
              <a:gd name="T21" fmla="*/ 80645000 h 34"/>
              <a:gd name="T22" fmla="*/ 60483750 w 44"/>
              <a:gd name="T23" fmla="*/ 85685313 h 34"/>
              <a:gd name="T24" fmla="*/ 55443438 w 44"/>
              <a:gd name="T25" fmla="*/ 75604688 h 34"/>
              <a:gd name="T26" fmla="*/ 55443438 w 44"/>
              <a:gd name="T27" fmla="*/ 65524063 h 34"/>
              <a:gd name="T28" fmla="*/ 60483750 w 44"/>
              <a:gd name="T29" fmla="*/ 60483750 h 34"/>
              <a:gd name="T30" fmla="*/ 60483750 w 44"/>
              <a:gd name="T31" fmla="*/ 50403125 h 34"/>
              <a:gd name="T32" fmla="*/ 70564375 w 44"/>
              <a:gd name="T33" fmla="*/ 40322500 h 34"/>
              <a:gd name="T34" fmla="*/ 80645000 w 44"/>
              <a:gd name="T35" fmla="*/ 45362813 h 34"/>
              <a:gd name="T36" fmla="*/ 90725625 w 44"/>
              <a:gd name="T37" fmla="*/ 50403125 h 34"/>
              <a:gd name="T38" fmla="*/ 95765938 w 44"/>
              <a:gd name="T39" fmla="*/ 50403125 h 34"/>
              <a:gd name="T40" fmla="*/ 95765938 w 44"/>
              <a:gd name="T41" fmla="*/ 40322500 h 34"/>
              <a:gd name="T42" fmla="*/ 100806250 w 44"/>
              <a:gd name="T43" fmla="*/ 35282188 h 34"/>
              <a:gd name="T44" fmla="*/ 105846563 w 44"/>
              <a:gd name="T45" fmla="*/ 30241875 h 34"/>
              <a:gd name="T46" fmla="*/ 105846563 w 44"/>
              <a:gd name="T47" fmla="*/ 25201563 h 34"/>
              <a:gd name="T48" fmla="*/ 100806250 w 44"/>
              <a:gd name="T49" fmla="*/ 15120938 h 34"/>
              <a:gd name="T50" fmla="*/ 100806250 w 44"/>
              <a:gd name="T51" fmla="*/ 5040313 h 34"/>
              <a:gd name="T52" fmla="*/ 90725625 w 44"/>
              <a:gd name="T53" fmla="*/ 5040313 h 34"/>
              <a:gd name="T54" fmla="*/ 80645000 w 44"/>
              <a:gd name="T55" fmla="*/ 5040313 h 34"/>
              <a:gd name="T56" fmla="*/ 70564375 w 44"/>
              <a:gd name="T57" fmla="*/ 0 h 34"/>
              <a:gd name="T58" fmla="*/ 65524063 w 44"/>
              <a:gd name="T59" fmla="*/ 0 h 34"/>
              <a:gd name="T60" fmla="*/ 55443438 w 44"/>
              <a:gd name="T61" fmla="*/ 5040313 h 34"/>
              <a:gd name="T62" fmla="*/ 55443438 w 44"/>
              <a:gd name="T63" fmla="*/ 10080625 h 34"/>
              <a:gd name="T64" fmla="*/ 55443438 w 44"/>
              <a:gd name="T65" fmla="*/ 15120938 h 34"/>
              <a:gd name="T66" fmla="*/ 45362813 w 44"/>
              <a:gd name="T67" fmla="*/ 20161250 h 34"/>
              <a:gd name="T68" fmla="*/ 35282188 w 44"/>
              <a:gd name="T69" fmla="*/ 20161250 h 34"/>
              <a:gd name="T70" fmla="*/ 30241875 w 44"/>
              <a:gd name="T71" fmla="*/ 15120938 h 34"/>
              <a:gd name="T72" fmla="*/ 25201563 w 44"/>
              <a:gd name="T73" fmla="*/ 15120938 h 34"/>
              <a:gd name="T74" fmla="*/ 20161250 w 44"/>
              <a:gd name="T75" fmla="*/ 25201563 h 34"/>
              <a:gd name="T76" fmla="*/ 20161250 w 44"/>
              <a:gd name="T77" fmla="*/ 30241875 h 34"/>
              <a:gd name="T78" fmla="*/ 15120938 w 44"/>
              <a:gd name="T79" fmla="*/ 35282188 h 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4" h="34">
                <a:moveTo>
                  <a:pt x="6" y="14"/>
                </a:move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6" y="20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8" y="24"/>
                </a:lnTo>
                <a:lnTo>
                  <a:pt x="10" y="24"/>
                </a:lnTo>
                <a:lnTo>
                  <a:pt x="10" y="26"/>
                </a:lnTo>
                <a:lnTo>
                  <a:pt x="12" y="28"/>
                </a:lnTo>
                <a:lnTo>
                  <a:pt x="12" y="30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4"/>
                </a:lnTo>
                <a:lnTo>
                  <a:pt x="22" y="32"/>
                </a:lnTo>
                <a:lnTo>
                  <a:pt x="22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2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4" y="20"/>
                </a:lnTo>
                <a:lnTo>
                  <a:pt x="36" y="20"/>
                </a:lnTo>
                <a:lnTo>
                  <a:pt x="38" y="22"/>
                </a:lnTo>
                <a:lnTo>
                  <a:pt x="38" y="20"/>
                </a:lnTo>
                <a:lnTo>
                  <a:pt x="38" y="18"/>
                </a:lnTo>
                <a:lnTo>
                  <a:pt x="38" y="16"/>
                </a:lnTo>
                <a:lnTo>
                  <a:pt x="40" y="14"/>
                </a:lnTo>
                <a:lnTo>
                  <a:pt x="42" y="12"/>
                </a:lnTo>
                <a:lnTo>
                  <a:pt x="44" y="12"/>
                </a:lnTo>
                <a:lnTo>
                  <a:pt x="42" y="10"/>
                </a:lnTo>
                <a:lnTo>
                  <a:pt x="42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2"/>
                </a:lnTo>
                <a:lnTo>
                  <a:pt x="20" y="2"/>
                </a:lnTo>
                <a:lnTo>
                  <a:pt x="22" y="4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4" name="Freeform 2511">
            <a:extLst>
              <a:ext uri="{FF2B5EF4-FFF2-40B4-BE49-F238E27FC236}">
                <a16:creationId xmlns:a16="http://schemas.microsoft.com/office/drawing/2014/main" id="{FD09936F-D74B-4F66-A969-EBF8EAB015FC}"/>
              </a:ext>
            </a:extLst>
          </p:cNvPr>
          <p:cNvSpPr>
            <a:spLocks/>
          </p:cNvSpPr>
          <p:nvPr/>
        </p:nvSpPr>
        <p:spPr bwMode="auto">
          <a:xfrm>
            <a:off x="7864475" y="2806702"/>
            <a:ext cx="69850" cy="53975"/>
          </a:xfrm>
          <a:custGeom>
            <a:avLst/>
            <a:gdLst>
              <a:gd name="T0" fmla="*/ 15120938 w 44"/>
              <a:gd name="T1" fmla="*/ 40322500 h 34"/>
              <a:gd name="T2" fmla="*/ 5040313 w 44"/>
              <a:gd name="T3" fmla="*/ 45362813 h 34"/>
              <a:gd name="T4" fmla="*/ 5040313 w 44"/>
              <a:gd name="T5" fmla="*/ 50403125 h 34"/>
              <a:gd name="T6" fmla="*/ 15120938 w 44"/>
              <a:gd name="T7" fmla="*/ 45362813 h 34"/>
              <a:gd name="T8" fmla="*/ 20161250 w 44"/>
              <a:gd name="T9" fmla="*/ 55443438 h 34"/>
              <a:gd name="T10" fmla="*/ 25201563 w 44"/>
              <a:gd name="T11" fmla="*/ 60483750 h 34"/>
              <a:gd name="T12" fmla="*/ 25201563 w 44"/>
              <a:gd name="T13" fmla="*/ 60483750 h 34"/>
              <a:gd name="T14" fmla="*/ 30241875 w 44"/>
              <a:gd name="T15" fmla="*/ 70564375 h 34"/>
              <a:gd name="T16" fmla="*/ 35282188 w 44"/>
              <a:gd name="T17" fmla="*/ 75604688 h 34"/>
              <a:gd name="T18" fmla="*/ 40322500 w 44"/>
              <a:gd name="T19" fmla="*/ 80645000 h 34"/>
              <a:gd name="T20" fmla="*/ 50403125 w 44"/>
              <a:gd name="T21" fmla="*/ 80645000 h 34"/>
              <a:gd name="T22" fmla="*/ 60483750 w 44"/>
              <a:gd name="T23" fmla="*/ 85685313 h 34"/>
              <a:gd name="T24" fmla="*/ 55443438 w 44"/>
              <a:gd name="T25" fmla="*/ 75604688 h 34"/>
              <a:gd name="T26" fmla="*/ 55443438 w 44"/>
              <a:gd name="T27" fmla="*/ 65524063 h 34"/>
              <a:gd name="T28" fmla="*/ 60483750 w 44"/>
              <a:gd name="T29" fmla="*/ 60483750 h 34"/>
              <a:gd name="T30" fmla="*/ 60483750 w 44"/>
              <a:gd name="T31" fmla="*/ 50403125 h 34"/>
              <a:gd name="T32" fmla="*/ 70564375 w 44"/>
              <a:gd name="T33" fmla="*/ 40322500 h 34"/>
              <a:gd name="T34" fmla="*/ 80645000 w 44"/>
              <a:gd name="T35" fmla="*/ 45362813 h 34"/>
              <a:gd name="T36" fmla="*/ 90725625 w 44"/>
              <a:gd name="T37" fmla="*/ 50403125 h 34"/>
              <a:gd name="T38" fmla="*/ 95765938 w 44"/>
              <a:gd name="T39" fmla="*/ 50403125 h 34"/>
              <a:gd name="T40" fmla="*/ 95765938 w 44"/>
              <a:gd name="T41" fmla="*/ 40322500 h 34"/>
              <a:gd name="T42" fmla="*/ 100806250 w 44"/>
              <a:gd name="T43" fmla="*/ 35282188 h 34"/>
              <a:gd name="T44" fmla="*/ 105846563 w 44"/>
              <a:gd name="T45" fmla="*/ 30241875 h 34"/>
              <a:gd name="T46" fmla="*/ 105846563 w 44"/>
              <a:gd name="T47" fmla="*/ 25201563 h 34"/>
              <a:gd name="T48" fmla="*/ 100806250 w 44"/>
              <a:gd name="T49" fmla="*/ 15120938 h 34"/>
              <a:gd name="T50" fmla="*/ 100806250 w 44"/>
              <a:gd name="T51" fmla="*/ 5040313 h 34"/>
              <a:gd name="T52" fmla="*/ 90725625 w 44"/>
              <a:gd name="T53" fmla="*/ 5040313 h 34"/>
              <a:gd name="T54" fmla="*/ 80645000 w 44"/>
              <a:gd name="T55" fmla="*/ 5040313 h 34"/>
              <a:gd name="T56" fmla="*/ 70564375 w 44"/>
              <a:gd name="T57" fmla="*/ 0 h 34"/>
              <a:gd name="T58" fmla="*/ 65524063 w 44"/>
              <a:gd name="T59" fmla="*/ 0 h 34"/>
              <a:gd name="T60" fmla="*/ 55443438 w 44"/>
              <a:gd name="T61" fmla="*/ 5040313 h 34"/>
              <a:gd name="T62" fmla="*/ 55443438 w 44"/>
              <a:gd name="T63" fmla="*/ 10080625 h 34"/>
              <a:gd name="T64" fmla="*/ 55443438 w 44"/>
              <a:gd name="T65" fmla="*/ 15120938 h 34"/>
              <a:gd name="T66" fmla="*/ 45362813 w 44"/>
              <a:gd name="T67" fmla="*/ 20161250 h 34"/>
              <a:gd name="T68" fmla="*/ 35282188 w 44"/>
              <a:gd name="T69" fmla="*/ 20161250 h 34"/>
              <a:gd name="T70" fmla="*/ 30241875 w 44"/>
              <a:gd name="T71" fmla="*/ 15120938 h 34"/>
              <a:gd name="T72" fmla="*/ 25201563 w 44"/>
              <a:gd name="T73" fmla="*/ 15120938 h 34"/>
              <a:gd name="T74" fmla="*/ 20161250 w 44"/>
              <a:gd name="T75" fmla="*/ 25201563 h 34"/>
              <a:gd name="T76" fmla="*/ 20161250 w 44"/>
              <a:gd name="T77" fmla="*/ 30241875 h 34"/>
              <a:gd name="T78" fmla="*/ 15120938 w 44"/>
              <a:gd name="T79" fmla="*/ 35282188 h 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4" h="34">
                <a:moveTo>
                  <a:pt x="6" y="14"/>
                </a:move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6" y="20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8" y="24"/>
                </a:lnTo>
                <a:lnTo>
                  <a:pt x="10" y="24"/>
                </a:lnTo>
                <a:lnTo>
                  <a:pt x="10" y="26"/>
                </a:lnTo>
                <a:lnTo>
                  <a:pt x="12" y="28"/>
                </a:lnTo>
                <a:lnTo>
                  <a:pt x="12" y="30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4"/>
                </a:lnTo>
                <a:lnTo>
                  <a:pt x="22" y="32"/>
                </a:lnTo>
                <a:lnTo>
                  <a:pt x="22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2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4" y="20"/>
                </a:lnTo>
                <a:lnTo>
                  <a:pt x="36" y="20"/>
                </a:lnTo>
                <a:lnTo>
                  <a:pt x="38" y="22"/>
                </a:lnTo>
                <a:lnTo>
                  <a:pt x="38" y="20"/>
                </a:lnTo>
                <a:lnTo>
                  <a:pt x="38" y="18"/>
                </a:lnTo>
                <a:lnTo>
                  <a:pt x="38" y="16"/>
                </a:lnTo>
                <a:lnTo>
                  <a:pt x="40" y="14"/>
                </a:lnTo>
                <a:lnTo>
                  <a:pt x="42" y="12"/>
                </a:lnTo>
                <a:lnTo>
                  <a:pt x="44" y="12"/>
                </a:lnTo>
                <a:lnTo>
                  <a:pt x="42" y="10"/>
                </a:lnTo>
                <a:lnTo>
                  <a:pt x="42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2"/>
                </a:lnTo>
                <a:lnTo>
                  <a:pt x="20" y="2"/>
                </a:lnTo>
                <a:lnTo>
                  <a:pt x="22" y="4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5" name="Freeform 1705">
            <a:extLst>
              <a:ext uri="{FF2B5EF4-FFF2-40B4-BE49-F238E27FC236}">
                <a16:creationId xmlns:a16="http://schemas.microsoft.com/office/drawing/2014/main" id="{1BD49017-DF25-41B0-A164-2A9C855AC553}"/>
              </a:ext>
            </a:extLst>
          </p:cNvPr>
          <p:cNvSpPr>
            <a:spLocks noEditPoints="1"/>
          </p:cNvSpPr>
          <p:nvPr/>
        </p:nvSpPr>
        <p:spPr bwMode="auto">
          <a:xfrm>
            <a:off x="288928" y="1660525"/>
            <a:ext cx="1044575" cy="487363"/>
          </a:xfrm>
          <a:custGeom>
            <a:avLst/>
            <a:gdLst>
              <a:gd name="T0" fmla="*/ 1532255000 w 658"/>
              <a:gd name="T1" fmla="*/ 60483812 h 307"/>
              <a:gd name="T2" fmla="*/ 1378526263 w 658"/>
              <a:gd name="T3" fmla="*/ 40322541 h 307"/>
              <a:gd name="T4" fmla="*/ 1287800638 w 658"/>
              <a:gd name="T5" fmla="*/ 25201588 h 307"/>
              <a:gd name="T6" fmla="*/ 1252518450 w 658"/>
              <a:gd name="T7" fmla="*/ 5040318 h 307"/>
              <a:gd name="T8" fmla="*/ 1126510638 w 658"/>
              <a:gd name="T9" fmla="*/ 25201588 h 307"/>
              <a:gd name="T10" fmla="*/ 1066026888 w 658"/>
              <a:gd name="T11" fmla="*/ 40322541 h 307"/>
              <a:gd name="T12" fmla="*/ 914817513 w 658"/>
              <a:gd name="T13" fmla="*/ 80645083 h 307"/>
              <a:gd name="T14" fmla="*/ 748487200 w 658"/>
              <a:gd name="T15" fmla="*/ 126007942 h 307"/>
              <a:gd name="T16" fmla="*/ 783769388 w 658"/>
              <a:gd name="T17" fmla="*/ 183972389 h 307"/>
              <a:gd name="T18" fmla="*/ 793850013 w 658"/>
              <a:gd name="T19" fmla="*/ 219254612 h 307"/>
              <a:gd name="T20" fmla="*/ 743446888 w 658"/>
              <a:gd name="T21" fmla="*/ 229335248 h 307"/>
              <a:gd name="T22" fmla="*/ 677922825 w 658"/>
              <a:gd name="T23" fmla="*/ 209173977 h 307"/>
              <a:gd name="T24" fmla="*/ 521673138 w 658"/>
              <a:gd name="T25" fmla="*/ 244456201 h 307"/>
              <a:gd name="T26" fmla="*/ 501511888 w 658"/>
              <a:gd name="T27" fmla="*/ 269657789 h 307"/>
              <a:gd name="T28" fmla="*/ 592237513 w 658"/>
              <a:gd name="T29" fmla="*/ 309980331 h 307"/>
              <a:gd name="T30" fmla="*/ 647680950 w 658"/>
              <a:gd name="T31" fmla="*/ 304940013 h 307"/>
              <a:gd name="T32" fmla="*/ 526713450 w 658"/>
              <a:gd name="T33" fmla="*/ 365423825 h 307"/>
              <a:gd name="T34" fmla="*/ 415826575 w 658"/>
              <a:gd name="T35" fmla="*/ 385585096 h 307"/>
              <a:gd name="T36" fmla="*/ 309980013 w 658"/>
              <a:gd name="T37" fmla="*/ 435988272 h 307"/>
              <a:gd name="T38" fmla="*/ 289818763 w 658"/>
              <a:gd name="T39" fmla="*/ 476310814 h 307"/>
              <a:gd name="T40" fmla="*/ 309980013 w 658"/>
              <a:gd name="T41" fmla="*/ 486391449 h 307"/>
              <a:gd name="T42" fmla="*/ 289818763 w 658"/>
              <a:gd name="T43" fmla="*/ 526713990 h 307"/>
              <a:gd name="T44" fmla="*/ 345262200 w 658"/>
              <a:gd name="T45" fmla="*/ 511593037 h 307"/>
              <a:gd name="T46" fmla="*/ 284778450 w 658"/>
              <a:gd name="T47" fmla="*/ 582157485 h 307"/>
              <a:gd name="T48" fmla="*/ 385584700 w 658"/>
              <a:gd name="T49" fmla="*/ 582157485 h 307"/>
              <a:gd name="T50" fmla="*/ 451108763 w 658"/>
              <a:gd name="T51" fmla="*/ 577117167 h 307"/>
              <a:gd name="T52" fmla="*/ 395665325 w 658"/>
              <a:gd name="T53" fmla="*/ 612399391 h 307"/>
              <a:gd name="T54" fmla="*/ 254536575 w 658"/>
              <a:gd name="T55" fmla="*/ 677923521 h 307"/>
              <a:gd name="T56" fmla="*/ 141128750 w 658"/>
              <a:gd name="T57" fmla="*/ 713205744 h 307"/>
              <a:gd name="T58" fmla="*/ 15120938 w 658"/>
              <a:gd name="T59" fmla="*/ 758568603 h 307"/>
              <a:gd name="T60" fmla="*/ 105846563 w 658"/>
              <a:gd name="T61" fmla="*/ 743447650 h 307"/>
              <a:gd name="T62" fmla="*/ 224294700 w 658"/>
              <a:gd name="T63" fmla="*/ 718246062 h 307"/>
              <a:gd name="T64" fmla="*/ 325100950 w 658"/>
              <a:gd name="T65" fmla="*/ 682963838 h 307"/>
              <a:gd name="T66" fmla="*/ 466229700 w 658"/>
              <a:gd name="T67" fmla="*/ 627520344 h 307"/>
              <a:gd name="T68" fmla="*/ 607358450 w 658"/>
              <a:gd name="T69" fmla="*/ 572076849 h 307"/>
              <a:gd name="T70" fmla="*/ 688003450 w 658"/>
              <a:gd name="T71" fmla="*/ 521673673 h 307"/>
              <a:gd name="T72" fmla="*/ 829132200 w 658"/>
              <a:gd name="T73" fmla="*/ 461189861 h 307"/>
              <a:gd name="T74" fmla="*/ 864414388 w 658"/>
              <a:gd name="T75" fmla="*/ 476310814 h 307"/>
              <a:gd name="T76" fmla="*/ 718245325 w 658"/>
              <a:gd name="T77" fmla="*/ 531754308 h 307"/>
              <a:gd name="T78" fmla="*/ 748487200 w 658"/>
              <a:gd name="T79" fmla="*/ 541834943 h 307"/>
              <a:gd name="T80" fmla="*/ 814011263 w 658"/>
              <a:gd name="T81" fmla="*/ 521673673 h 307"/>
              <a:gd name="T82" fmla="*/ 874495013 w 658"/>
              <a:gd name="T83" fmla="*/ 491431767 h 307"/>
              <a:gd name="T84" fmla="*/ 940019075 w 658"/>
              <a:gd name="T85" fmla="*/ 461189861 h 307"/>
              <a:gd name="T86" fmla="*/ 965220638 w 658"/>
              <a:gd name="T87" fmla="*/ 471270496 h 307"/>
              <a:gd name="T88" fmla="*/ 990422200 w 658"/>
              <a:gd name="T89" fmla="*/ 501512402 h 307"/>
              <a:gd name="T90" fmla="*/ 1081147825 w 658"/>
              <a:gd name="T91" fmla="*/ 516633355 h 307"/>
              <a:gd name="T92" fmla="*/ 1171873450 w 658"/>
              <a:gd name="T93" fmla="*/ 531754308 h 307"/>
              <a:gd name="T94" fmla="*/ 1192034700 w 658"/>
              <a:gd name="T95" fmla="*/ 597278438 h 307"/>
              <a:gd name="T96" fmla="*/ 1232357200 w 658"/>
              <a:gd name="T97" fmla="*/ 567036532 h 307"/>
              <a:gd name="T98" fmla="*/ 1282760325 w 658"/>
              <a:gd name="T99" fmla="*/ 561996214 h 307"/>
              <a:gd name="T100" fmla="*/ 1318042513 w 658"/>
              <a:gd name="T101" fmla="*/ 587197802 h 307"/>
              <a:gd name="T102" fmla="*/ 1277720013 w 658"/>
              <a:gd name="T103" fmla="*/ 637600979 h 307"/>
              <a:gd name="T104" fmla="*/ 1262599075 w 658"/>
              <a:gd name="T105" fmla="*/ 698084791 h 307"/>
              <a:gd name="T106" fmla="*/ 1282760325 w 658"/>
              <a:gd name="T107" fmla="*/ 713205744 h 307"/>
              <a:gd name="T108" fmla="*/ 1282760325 w 658"/>
              <a:gd name="T109" fmla="*/ 748487968 h 307"/>
              <a:gd name="T110" fmla="*/ 1323082825 w 658"/>
              <a:gd name="T111" fmla="*/ 723286380 h 307"/>
              <a:gd name="T112" fmla="*/ 1323082825 w 658"/>
              <a:gd name="T113" fmla="*/ 597278438 h 307"/>
              <a:gd name="T114" fmla="*/ 1212195950 w 658"/>
              <a:gd name="T115" fmla="*/ 567036532 h 307"/>
              <a:gd name="T116" fmla="*/ 1161792825 w 658"/>
              <a:gd name="T117" fmla="*/ 486391449 h 307"/>
              <a:gd name="T118" fmla="*/ 1393647200 w 658"/>
              <a:gd name="T119" fmla="*/ 284778742 h 307"/>
              <a:gd name="T120" fmla="*/ 1597779063 w 658"/>
              <a:gd name="T121" fmla="*/ 120967624 h 307"/>
              <a:gd name="T122" fmla="*/ 617439075 w 658"/>
              <a:gd name="T123" fmla="*/ 531754308 h 307"/>
              <a:gd name="T124" fmla="*/ 622479388 w 658"/>
              <a:gd name="T125" fmla="*/ 526713990 h 30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58" h="307">
                <a:moveTo>
                  <a:pt x="656" y="30"/>
                </a:moveTo>
                <a:lnTo>
                  <a:pt x="654" y="30"/>
                </a:lnTo>
                <a:lnTo>
                  <a:pt x="652" y="30"/>
                </a:lnTo>
                <a:lnTo>
                  <a:pt x="652" y="28"/>
                </a:lnTo>
                <a:lnTo>
                  <a:pt x="650" y="28"/>
                </a:lnTo>
                <a:lnTo>
                  <a:pt x="648" y="26"/>
                </a:lnTo>
                <a:lnTo>
                  <a:pt x="646" y="26"/>
                </a:lnTo>
                <a:lnTo>
                  <a:pt x="646" y="24"/>
                </a:lnTo>
                <a:lnTo>
                  <a:pt x="644" y="24"/>
                </a:lnTo>
                <a:lnTo>
                  <a:pt x="642" y="24"/>
                </a:lnTo>
                <a:lnTo>
                  <a:pt x="640" y="22"/>
                </a:lnTo>
                <a:lnTo>
                  <a:pt x="638" y="22"/>
                </a:lnTo>
                <a:lnTo>
                  <a:pt x="636" y="22"/>
                </a:lnTo>
                <a:lnTo>
                  <a:pt x="634" y="22"/>
                </a:lnTo>
                <a:lnTo>
                  <a:pt x="632" y="22"/>
                </a:lnTo>
                <a:lnTo>
                  <a:pt x="630" y="24"/>
                </a:lnTo>
                <a:lnTo>
                  <a:pt x="628" y="22"/>
                </a:lnTo>
                <a:lnTo>
                  <a:pt x="626" y="24"/>
                </a:lnTo>
                <a:lnTo>
                  <a:pt x="624" y="24"/>
                </a:lnTo>
                <a:lnTo>
                  <a:pt x="622" y="24"/>
                </a:lnTo>
                <a:lnTo>
                  <a:pt x="620" y="24"/>
                </a:lnTo>
                <a:lnTo>
                  <a:pt x="618" y="24"/>
                </a:lnTo>
                <a:lnTo>
                  <a:pt x="616" y="24"/>
                </a:lnTo>
                <a:lnTo>
                  <a:pt x="614" y="24"/>
                </a:lnTo>
                <a:lnTo>
                  <a:pt x="612" y="24"/>
                </a:lnTo>
                <a:lnTo>
                  <a:pt x="610" y="24"/>
                </a:lnTo>
                <a:lnTo>
                  <a:pt x="608" y="22"/>
                </a:lnTo>
                <a:lnTo>
                  <a:pt x="608" y="24"/>
                </a:lnTo>
                <a:lnTo>
                  <a:pt x="606" y="22"/>
                </a:lnTo>
                <a:lnTo>
                  <a:pt x="604" y="22"/>
                </a:lnTo>
                <a:lnTo>
                  <a:pt x="602" y="22"/>
                </a:lnTo>
                <a:lnTo>
                  <a:pt x="598" y="22"/>
                </a:lnTo>
                <a:lnTo>
                  <a:pt x="596" y="22"/>
                </a:lnTo>
                <a:lnTo>
                  <a:pt x="592" y="22"/>
                </a:lnTo>
                <a:lnTo>
                  <a:pt x="590" y="22"/>
                </a:lnTo>
                <a:lnTo>
                  <a:pt x="586" y="22"/>
                </a:lnTo>
                <a:lnTo>
                  <a:pt x="586" y="20"/>
                </a:lnTo>
                <a:lnTo>
                  <a:pt x="584" y="20"/>
                </a:lnTo>
                <a:lnTo>
                  <a:pt x="584" y="18"/>
                </a:lnTo>
                <a:lnTo>
                  <a:pt x="582" y="18"/>
                </a:lnTo>
                <a:lnTo>
                  <a:pt x="580" y="18"/>
                </a:lnTo>
                <a:lnTo>
                  <a:pt x="578" y="18"/>
                </a:lnTo>
                <a:lnTo>
                  <a:pt x="576" y="18"/>
                </a:lnTo>
                <a:lnTo>
                  <a:pt x="574" y="18"/>
                </a:lnTo>
                <a:lnTo>
                  <a:pt x="572" y="16"/>
                </a:lnTo>
                <a:lnTo>
                  <a:pt x="570" y="16"/>
                </a:lnTo>
                <a:lnTo>
                  <a:pt x="568" y="16"/>
                </a:lnTo>
                <a:lnTo>
                  <a:pt x="566" y="16"/>
                </a:lnTo>
                <a:lnTo>
                  <a:pt x="564" y="16"/>
                </a:lnTo>
                <a:lnTo>
                  <a:pt x="562" y="16"/>
                </a:lnTo>
                <a:lnTo>
                  <a:pt x="560" y="16"/>
                </a:lnTo>
                <a:lnTo>
                  <a:pt x="558" y="16"/>
                </a:lnTo>
                <a:lnTo>
                  <a:pt x="555" y="16"/>
                </a:lnTo>
                <a:lnTo>
                  <a:pt x="556" y="16"/>
                </a:lnTo>
                <a:lnTo>
                  <a:pt x="555" y="16"/>
                </a:lnTo>
                <a:lnTo>
                  <a:pt x="553" y="16"/>
                </a:lnTo>
                <a:lnTo>
                  <a:pt x="551" y="16"/>
                </a:lnTo>
                <a:lnTo>
                  <a:pt x="549" y="16"/>
                </a:lnTo>
                <a:lnTo>
                  <a:pt x="547" y="16"/>
                </a:lnTo>
                <a:lnTo>
                  <a:pt x="545" y="16"/>
                </a:lnTo>
                <a:lnTo>
                  <a:pt x="543" y="18"/>
                </a:lnTo>
                <a:lnTo>
                  <a:pt x="541" y="18"/>
                </a:lnTo>
                <a:lnTo>
                  <a:pt x="539" y="16"/>
                </a:lnTo>
                <a:lnTo>
                  <a:pt x="537" y="16"/>
                </a:lnTo>
                <a:lnTo>
                  <a:pt x="535" y="16"/>
                </a:lnTo>
                <a:lnTo>
                  <a:pt x="539" y="14"/>
                </a:lnTo>
                <a:lnTo>
                  <a:pt x="535" y="14"/>
                </a:lnTo>
                <a:lnTo>
                  <a:pt x="531" y="14"/>
                </a:lnTo>
                <a:lnTo>
                  <a:pt x="529" y="14"/>
                </a:lnTo>
                <a:lnTo>
                  <a:pt x="531" y="14"/>
                </a:lnTo>
                <a:lnTo>
                  <a:pt x="535" y="14"/>
                </a:lnTo>
                <a:lnTo>
                  <a:pt x="533" y="14"/>
                </a:lnTo>
                <a:lnTo>
                  <a:pt x="535" y="12"/>
                </a:lnTo>
                <a:lnTo>
                  <a:pt x="537" y="10"/>
                </a:lnTo>
                <a:lnTo>
                  <a:pt x="539" y="10"/>
                </a:lnTo>
                <a:lnTo>
                  <a:pt x="535" y="10"/>
                </a:lnTo>
                <a:lnTo>
                  <a:pt x="531" y="8"/>
                </a:lnTo>
                <a:lnTo>
                  <a:pt x="529" y="8"/>
                </a:lnTo>
                <a:lnTo>
                  <a:pt x="527" y="8"/>
                </a:lnTo>
                <a:lnTo>
                  <a:pt x="525" y="10"/>
                </a:lnTo>
                <a:lnTo>
                  <a:pt x="523" y="8"/>
                </a:lnTo>
                <a:lnTo>
                  <a:pt x="521" y="8"/>
                </a:lnTo>
                <a:lnTo>
                  <a:pt x="519" y="10"/>
                </a:lnTo>
                <a:lnTo>
                  <a:pt x="517" y="10"/>
                </a:lnTo>
                <a:lnTo>
                  <a:pt x="515" y="10"/>
                </a:lnTo>
                <a:lnTo>
                  <a:pt x="513" y="10"/>
                </a:lnTo>
                <a:lnTo>
                  <a:pt x="511" y="10"/>
                </a:lnTo>
                <a:lnTo>
                  <a:pt x="509" y="10"/>
                </a:lnTo>
                <a:lnTo>
                  <a:pt x="511" y="8"/>
                </a:lnTo>
                <a:lnTo>
                  <a:pt x="513" y="8"/>
                </a:lnTo>
                <a:lnTo>
                  <a:pt x="515" y="8"/>
                </a:lnTo>
                <a:lnTo>
                  <a:pt x="513" y="6"/>
                </a:lnTo>
                <a:lnTo>
                  <a:pt x="511" y="6"/>
                </a:lnTo>
                <a:lnTo>
                  <a:pt x="511" y="4"/>
                </a:lnTo>
                <a:lnTo>
                  <a:pt x="509" y="6"/>
                </a:lnTo>
                <a:lnTo>
                  <a:pt x="507" y="6"/>
                </a:lnTo>
                <a:lnTo>
                  <a:pt x="505" y="8"/>
                </a:lnTo>
                <a:lnTo>
                  <a:pt x="503" y="8"/>
                </a:lnTo>
                <a:lnTo>
                  <a:pt x="501" y="8"/>
                </a:lnTo>
                <a:lnTo>
                  <a:pt x="499" y="10"/>
                </a:lnTo>
                <a:lnTo>
                  <a:pt x="497" y="10"/>
                </a:lnTo>
                <a:lnTo>
                  <a:pt x="495" y="10"/>
                </a:lnTo>
                <a:lnTo>
                  <a:pt x="493" y="10"/>
                </a:lnTo>
                <a:lnTo>
                  <a:pt x="491" y="10"/>
                </a:lnTo>
                <a:lnTo>
                  <a:pt x="489" y="12"/>
                </a:lnTo>
                <a:lnTo>
                  <a:pt x="491" y="10"/>
                </a:lnTo>
                <a:lnTo>
                  <a:pt x="491" y="8"/>
                </a:lnTo>
                <a:lnTo>
                  <a:pt x="493" y="8"/>
                </a:lnTo>
                <a:lnTo>
                  <a:pt x="495" y="8"/>
                </a:lnTo>
                <a:lnTo>
                  <a:pt x="497" y="8"/>
                </a:lnTo>
                <a:lnTo>
                  <a:pt x="499" y="8"/>
                </a:lnTo>
                <a:lnTo>
                  <a:pt x="501" y="6"/>
                </a:lnTo>
                <a:lnTo>
                  <a:pt x="503" y="6"/>
                </a:lnTo>
                <a:lnTo>
                  <a:pt x="505" y="6"/>
                </a:lnTo>
                <a:lnTo>
                  <a:pt x="505" y="4"/>
                </a:lnTo>
                <a:lnTo>
                  <a:pt x="503" y="4"/>
                </a:lnTo>
                <a:lnTo>
                  <a:pt x="501" y="2"/>
                </a:lnTo>
                <a:lnTo>
                  <a:pt x="499" y="2"/>
                </a:lnTo>
                <a:lnTo>
                  <a:pt x="497" y="2"/>
                </a:lnTo>
                <a:lnTo>
                  <a:pt x="499" y="0"/>
                </a:lnTo>
                <a:lnTo>
                  <a:pt x="501" y="0"/>
                </a:lnTo>
                <a:lnTo>
                  <a:pt x="499" y="0"/>
                </a:lnTo>
                <a:lnTo>
                  <a:pt x="497" y="2"/>
                </a:lnTo>
                <a:lnTo>
                  <a:pt x="495" y="2"/>
                </a:lnTo>
                <a:lnTo>
                  <a:pt x="493" y="2"/>
                </a:lnTo>
                <a:lnTo>
                  <a:pt x="491" y="2"/>
                </a:lnTo>
                <a:lnTo>
                  <a:pt x="489" y="4"/>
                </a:lnTo>
                <a:lnTo>
                  <a:pt x="485" y="6"/>
                </a:lnTo>
                <a:lnTo>
                  <a:pt x="483" y="6"/>
                </a:lnTo>
                <a:lnTo>
                  <a:pt x="481" y="6"/>
                </a:lnTo>
                <a:lnTo>
                  <a:pt x="479" y="6"/>
                </a:lnTo>
                <a:lnTo>
                  <a:pt x="477" y="8"/>
                </a:lnTo>
                <a:lnTo>
                  <a:pt x="475" y="8"/>
                </a:lnTo>
                <a:lnTo>
                  <a:pt x="473" y="8"/>
                </a:lnTo>
                <a:lnTo>
                  <a:pt x="471" y="8"/>
                </a:lnTo>
                <a:lnTo>
                  <a:pt x="471" y="10"/>
                </a:lnTo>
                <a:lnTo>
                  <a:pt x="469" y="10"/>
                </a:lnTo>
                <a:lnTo>
                  <a:pt x="467" y="10"/>
                </a:lnTo>
                <a:lnTo>
                  <a:pt x="465" y="10"/>
                </a:lnTo>
                <a:lnTo>
                  <a:pt x="463" y="10"/>
                </a:lnTo>
                <a:lnTo>
                  <a:pt x="461" y="10"/>
                </a:lnTo>
                <a:lnTo>
                  <a:pt x="459" y="10"/>
                </a:lnTo>
                <a:lnTo>
                  <a:pt x="457" y="10"/>
                </a:lnTo>
                <a:lnTo>
                  <a:pt x="455" y="10"/>
                </a:lnTo>
                <a:lnTo>
                  <a:pt x="453" y="10"/>
                </a:lnTo>
                <a:lnTo>
                  <a:pt x="451" y="10"/>
                </a:lnTo>
                <a:lnTo>
                  <a:pt x="449" y="12"/>
                </a:lnTo>
                <a:lnTo>
                  <a:pt x="447" y="12"/>
                </a:lnTo>
                <a:lnTo>
                  <a:pt x="445" y="10"/>
                </a:lnTo>
                <a:lnTo>
                  <a:pt x="447" y="10"/>
                </a:lnTo>
                <a:lnTo>
                  <a:pt x="449" y="10"/>
                </a:lnTo>
                <a:lnTo>
                  <a:pt x="447" y="10"/>
                </a:lnTo>
                <a:lnTo>
                  <a:pt x="445" y="10"/>
                </a:lnTo>
                <a:lnTo>
                  <a:pt x="443" y="10"/>
                </a:lnTo>
                <a:lnTo>
                  <a:pt x="439" y="12"/>
                </a:lnTo>
                <a:lnTo>
                  <a:pt x="437" y="12"/>
                </a:lnTo>
                <a:lnTo>
                  <a:pt x="435" y="12"/>
                </a:lnTo>
                <a:lnTo>
                  <a:pt x="435" y="14"/>
                </a:lnTo>
                <a:lnTo>
                  <a:pt x="433" y="14"/>
                </a:lnTo>
                <a:lnTo>
                  <a:pt x="435" y="14"/>
                </a:lnTo>
                <a:lnTo>
                  <a:pt x="435" y="16"/>
                </a:lnTo>
                <a:lnTo>
                  <a:pt x="437" y="16"/>
                </a:lnTo>
                <a:lnTo>
                  <a:pt x="441" y="16"/>
                </a:lnTo>
                <a:lnTo>
                  <a:pt x="439" y="16"/>
                </a:lnTo>
                <a:lnTo>
                  <a:pt x="437" y="16"/>
                </a:lnTo>
                <a:lnTo>
                  <a:pt x="435" y="16"/>
                </a:lnTo>
                <a:lnTo>
                  <a:pt x="433" y="16"/>
                </a:lnTo>
                <a:lnTo>
                  <a:pt x="431" y="16"/>
                </a:lnTo>
                <a:lnTo>
                  <a:pt x="429" y="18"/>
                </a:lnTo>
                <a:lnTo>
                  <a:pt x="427" y="18"/>
                </a:lnTo>
                <a:lnTo>
                  <a:pt x="425" y="20"/>
                </a:lnTo>
                <a:lnTo>
                  <a:pt x="427" y="18"/>
                </a:lnTo>
                <a:lnTo>
                  <a:pt x="425" y="18"/>
                </a:lnTo>
                <a:lnTo>
                  <a:pt x="429" y="16"/>
                </a:lnTo>
                <a:lnTo>
                  <a:pt x="427" y="16"/>
                </a:lnTo>
                <a:lnTo>
                  <a:pt x="429" y="16"/>
                </a:lnTo>
                <a:lnTo>
                  <a:pt x="431" y="16"/>
                </a:lnTo>
                <a:lnTo>
                  <a:pt x="433" y="14"/>
                </a:lnTo>
                <a:lnTo>
                  <a:pt x="431" y="14"/>
                </a:lnTo>
                <a:lnTo>
                  <a:pt x="429" y="14"/>
                </a:lnTo>
                <a:lnTo>
                  <a:pt x="427" y="16"/>
                </a:lnTo>
                <a:lnTo>
                  <a:pt x="423" y="16"/>
                </a:lnTo>
                <a:lnTo>
                  <a:pt x="421" y="16"/>
                </a:lnTo>
                <a:lnTo>
                  <a:pt x="419" y="18"/>
                </a:lnTo>
                <a:lnTo>
                  <a:pt x="415" y="18"/>
                </a:lnTo>
                <a:lnTo>
                  <a:pt x="413" y="20"/>
                </a:lnTo>
                <a:lnTo>
                  <a:pt x="411" y="20"/>
                </a:lnTo>
                <a:lnTo>
                  <a:pt x="409" y="20"/>
                </a:lnTo>
                <a:lnTo>
                  <a:pt x="407" y="20"/>
                </a:lnTo>
                <a:lnTo>
                  <a:pt x="405" y="20"/>
                </a:lnTo>
                <a:lnTo>
                  <a:pt x="403" y="20"/>
                </a:lnTo>
                <a:lnTo>
                  <a:pt x="399" y="20"/>
                </a:lnTo>
                <a:lnTo>
                  <a:pt x="397" y="22"/>
                </a:lnTo>
                <a:lnTo>
                  <a:pt x="399" y="20"/>
                </a:lnTo>
                <a:lnTo>
                  <a:pt x="401" y="18"/>
                </a:lnTo>
                <a:lnTo>
                  <a:pt x="399" y="20"/>
                </a:lnTo>
                <a:lnTo>
                  <a:pt x="397" y="20"/>
                </a:lnTo>
                <a:lnTo>
                  <a:pt x="395" y="20"/>
                </a:lnTo>
                <a:lnTo>
                  <a:pt x="393" y="22"/>
                </a:lnTo>
                <a:lnTo>
                  <a:pt x="391" y="22"/>
                </a:lnTo>
                <a:lnTo>
                  <a:pt x="389" y="22"/>
                </a:lnTo>
                <a:lnTo>
                  <a:pt x="387" y="22"/>
                </a:lnTo>
                <a:lnTo>
                  <a:pt x="385" y="24"/>
                </a:lnTo>
                <a:lnTo>
                  <a:pt x="383" y="24"/>
                </a:lnTo>
                <a:lnTo>
                  <a:pt x="381" y="26"/>
                </a:lnTo>
                <a:lnTo>
                  <a:pt x="379" y="26"/>
                </a:lnTo>
                <a:lnTo>
                  <a:pt x="377" y="26"/>
                </a:lnTo>
                <a:lnTo>
                  <a:pt x="375" y="28"/>
                </a:lnTo>
                <a:lnTo>
                  <a:pt x="373" y="28"/>
                </a:lnTo>
                <a:lnTo>
                  <a:pt x="371" y="28"/>
                </a:lnTo>
                <a:lnTo>
                  <a:pt x="369" y="30"/>
                </a:lnTo>
                <a:lnTo>
                  <a:pt x="367" y="30"/>
                </a:lnTo>
                <a:lnTo>
                  <a:pt x="365" y="32"/>
                </a:lnTo>
                <a:lnTo>
                  <a:pt x="363" y="32"/>
                </a:lnTo>
                <a:lnTo>
                  <a:pt x="361" y="34"/>
                </a:lnTo>
                <a:lnTo>
                  <a:pt x="359" y="34"/>
                </a:lnTo>
                <a:lnTo>
                  <a:pt x="357" y="36"/>
                </a:lnTo>
                <a:lnTo>
                  <a:pt x="359" y="34"/>
                </a:lnTo>
                <a:lnTo>
                  <a:pt x="357" y="36"/>
                </a:lnTo>
                <a:lnTo>
                  <a:pt x="353" y="38"/>
                </a:lnTo>
                <a:lnTo>
                  <a:pt x="351" y="38"/>
                </a:lnTo>
                <a:lnTo>
                  <a:pt x="349" y="38"/>
                </a:lnTo>
                <a:lnTo>
                  <a:pt x="347" y="40"/>
                </a:lnTo>
                <a:lnTo>
                  <a:pt x="345" y="40"/>
                </a:lnTo>
                <a:lnTo>
                  <a:pt x="343" y="40"/>
                </a:lnTo>
                <a:lnTo>
                  <a:pt x="341" y="40"/>
                </a:lnTo>
                <a:lnTo>
                  <a:pt x="337" y="42"/>
                </a:lnTo>
                <a:lnTo>
                  <a:pt x="333" y="42"/>
                </a:lnTo>
                <a:lnTo>
                  <a:pt x="329" y="44"/>
                </a:lnTo>
                <a:lnTo>
                  <a:pt x="327" y="44"/>
                </a:lnTo>
                <a:lnTo>
                  <a:pt x="325" y="44"/>
                </a:lnTo>
                <a:lnTo>
                  <a:pt x="323" y="44"/>
                </a:lnTo>
                <a:lnTo>
                  <a:pt x="321" y="44"/>
                </a:lnTo>
                <a:lnTo>
                  <a:pt x="319" y="44"/>
                </a:lnTo>
                <a:lnTo>
                  <a:pt x="315" y="44"/>
                </a:lnTo>
                <a:lnTo>
                  <a:pt x="313" y="44"/>
                </a:lnTo>
                <a:lnTo>
                  <a:pt x="311" y="44"/>
                </a:lnTo>
                <a:lnTo>
                  <a:pt x="309" y="44"/>
                </a:lnTo>
                <a:lnTo>
                  <a:pt x="307" y="44"/>
                </a:lnTo>
                <a:lnTo>
                  <a:pt x="305" y="44"/>
                </a:lnTo>
                <a:lnTo>
                  <a:pt x="303" y="44"/>
                </a:lnTo>
                <a:lnTo>
                  <a:pt x="301" y="46"/>
                </a:lnTo>
                <a:lnTo>
                  <a:pt x="299" y="48"/>
                </a:lnTo>
                <a:lnTo>
                  <a:pt x="297" y="50"/>
                </a:lnTo>
                <a:lnTo>
                  <a:pt x="295" y="50"/>
                </a:lnTo>
                <a:lnTo>
                  <a:pt x="293" y="50"/>
                </a:lnTo>
                <a:lnTo>
                  <a:pt x="291" y="52"/>
                </a:lnTo>
                <a:lnTo>
                  <a:pt x="289" y="52"/>
                </a:lnTo>
                <a:lnTo>
                  <a:pt x="287" y="52"/>
                </a:lnTo>
                <a:lnTo>
                  <a:pt x="285" y="54"/>
                </a:lnTo>
                <a:lnTo>
                  <a:pt x="283" y="54"/>
                </a:lnTo>
                <a:lnTo>
                  <a:pt x="285" y="54"/>
                </a:lnTo>
                <a:lnTo>
                  <a:pt x="287" y="54"/>
                </a:lnTo>
                <a:lnTo>
                  <a:pt x="289" y="56"/>
                </a:lnTo>
                <a:lnTo>
                  <a:pt x="289" y="58"/>
                </a:lnTo>
                <a:lnTo>
                  <a:pt x="291" y="58"/>
                </a:lnTo>
                <a:lnTo>
                  <a:pt x="293" y="58"/>
                </a:lnTo>
                <a:lnTo>
                  <a:pt x="295" y="60"/>
                </a:lnTo>
                <a:lnTo>
                  <a:pt x="295" y="64"/>
                </a:lnTo>
                <a:lnTo>
                  <a:pt x="297" y="64"/>
                </a:lnTo>
                <a:lnTo>
                  <a:pt x="299" y="65"/>
                </a:lnTo>
                <a:lnTo>
                  <a:pt x="299" y="67"/>
                </a:lnTo>
                <a:lnTo>
                  <a:pt x="297" y="69"/>
                </a:lnTo>
                <a:lnTo>
                  <a:pt x="295" y="71"/>
                </a:lnTo>
                <a:lnTo>
                  <a:pt x="293" y="73"/>
                </a:lnTo>
                <a:lnTo>
                  <a:pt x="293" y="75"/>
                </a:lnTo>
                <a:lnTo>
                  <a:pt x="295" y="75"/>
                </a:lnTo>
                <a:lnTo>
                  <a:pt x="297" y="75"/>
                </a:lnTo>
                <a:lnTo>
                  <a:pt x="299" y="75"/>
                </a:lnTo>
                <a:lnTo>
                  <a:pt x="301" y="75"/>
                </a:lnTo>
                <a:lnTo>
                  <a:pt x="303" y="75"/>
                </a:lnTo>
                <a:lnTo>
                  <a:pt x="305" y="75"/>
                </a:lnTo>
                <a:lnTo>
                  <a:pt x="307" y="75"/>
                </a:lnTo>
                <a:lnTo>
                  <a:pt x="309" y="75"/>
                </a:lnTo>
                <a:lnTo>
                  <a:pt x="309" y="73"/>
                </a:lnTo>
                <a:lnTo>
                  <a:pt x="311" y="73"/>
                </a:lnTo>
                <a:lnTo>
                  <a:pt x="309" y="75"/>
                </a:lnTo>
                <a:lnTo>
                  <a:pt x="307" y="75"/>
                </a:lnTo>
                <a:lnTo>
                  <a:pt x="305" y="77"/>
                </a:lnTo>
                <a:lnTo>
                  <a:pt x="307" y="77"/>
                </a:lnTo>
                <a:lnTo>
                  <a:pt x="309" y="75"/>
                </a:lnTo>
                <a:lnTo>
                  <a:pt x="311" y="75"/>
                </a:lnTo>
                <a:lnTo>
                  <a:pt x="315" y="75"/>
                </a:lnTo>
                <a:lnTo>
                  <a:pt x="317" y="77"/>
                </a:lnTo>
                <a:lnTo>
                  <a:pt x="315" y="77"/>
                </a:lnTo>
                <a:lnTo>
                  <a:pt x="313" y="77"/>
                </a:lnTo>
                <a:lnTo>
                  <a:pt x="311" y="79"/>
                </a:lnTo>
                <a:lnTo>
                  <a:pt x="309" y="79"/>
                </a:lnTo>
                <a:lnTo>
                  <a:pt x="307" y="81"/>
                </a:lnTo>
                <a:lnTo>
                  <a:pt x="307" y="83"/>
                </a:lnTo>
                <a:lnTo>
                  <a:pt x="307" y="85"/>
                </a:lnTo>
                <a:lnTo>
                  <a:pt x="309" y="85"/>
                </a:lnTo>
                <a:lnTo>
                  <a:pt x="311" y="85"/>
                </a:lnTo>
                <a:lnTo>
                  <a:pt x="311" y="83"/>
                </a:lnTo>
                <a:lnTo>
                  <a:pt x="313" y="83"/>
                </a:lnTo>
                <a:lnTo>
                  <a:pt x="315" y="83"/>
                </a:lnTo>
                <a:lnTo>
                  <a:pt x="317" y="83"/>
                </a:lnTo>
                <a:lnTo>
                  <a:pt x="319" y="83"/>
                </a:lnTo>
                <a:lnTo>
                  <a:pt x="321" y="83"/>
                </a:lnTo>
                <a:lnTo>
                  <a:pt x="323" y="83"/>
                </a:lnTo>
                <a:lnTo>
                  <a:pt x="325" y="83"/>
                </a:lnTo>
                <a:lnTo>
                  <a:pt x="325" y="85"/>
                </a:lnTo>
                <a:lnTo>
                  <a:pt x="323" y="85"/>
                </a:lnTo>
                <a:lnTo>
                  <a:pt x="321" y="87"/>
                </a:lnTo>
                <a:lnTo>
                  <a:pt x="319" y="87"/>
                </a:lnTo>
                <a:lnTo>
                  <a:pt x="317" y="87"/>
                </a:lnTo>
                <a:lnTo>
                  <a:pt x="315" y="87"/>
                </a:lnTo>
                <a:lnTo>
                  <a:pt x="313" y="87"/>
                </a:lnTo>
                <a:lnTo>
                  <a:pt x="311" y="87"/>
                </a:lnTo>
                <a:lnTo>
                  <a:pt x="309" y="85"/>
                </a:lnTo>
                <a:lnTo>
                  <a:pt x="307" y="85"/>
                </a:lnTo>
                <a:lnTo>
                  <a:pt x="305" y="87"/>
                </a:lnTo>
                <a:lnTo>
                  <a:pt x="303" y="85"/>
                </a:lnTo>
                <a:lnTo>
                  <a:pt x="301" y="83"/>
                </a:lnTo>
                <a:lnTo>
                  <a:pt x="303" y="81"/>
                </a:lnTo>
                <a:lnTo>
                  <a:pt x="305" y="81"/>
                </a:lnTo>
                <a:lnTo>
                  <a:pt x="305" y="79"/>
                </a:lnTo>
                <a:lnTo>
                  <a:pt x="305" y="77"/>
                </a:lnTo>
                <a:lnTo>
                  <a:pt x="303" y="77"/>
                </a:lnTo>
                <a:lnTo>
                  <a:pt x="301" y="77"/>
                </a:lnTo>
                <a:lnTo>
                  <a:pt x="299" y="79"/>
                </a:lnTo>
                <a:lnTo>
                  <a:pt x="299" y="81"/>
                </a:lnTo>
                <a:lnTo>
                  <a:pt x="301" y="81"/>
                </a:lnTo>
                <a:lnTo>
                  <a:pt x="301" y="83"/>
                </a:lnTo>
                <a:lnTo>
                  <a:pt x="301" y="85"/>
                </a:lnTo>
                <a:lnTo>
                  <a:pt x="299" y="87"/>
                </a:lnTo>
                <a:lnTo>
                  <a:pt x="297" y="87"/>
                </a:lnTo>
                <a:lnTo>
                  <a:pt x="295" y="89"/>
                </a:lnTo>
                <a:lnTo>
                  <a:pt x="297" y="87"/>
                </a:lnTo>
                <a:lnTo>
                  <a:pt x="299" y="87"/>
                </a:lnTo>
                <a:lnTo>
                  <a:pt x="303" y="87"/>
                </a:lnTo>
                <a:lnTo>
                  <a:pt x="305" y="87"/>
                </a:lnTo>
                <a:lnTo>
                  <a:pt x="307" y="89"/>
                </a:lnTo>
                <a:lnTo>
                  <a:pt x="305" y="91"/>
                </a:lnTo>
                <a:lnTo>
                  <a:pt x="303" y="91"/>
                </a:lnTo>
                <a:lnTo>
                  <a:pt x="301" y="91"/>
                </a:lnTo>
                <a:lnTo>
                  <a:pt x="303" y="91"/>
                </a:lnTo>
                <a:lnTo>
                  <a:pt x="301" y="89"/>
                </a:lnTo>
                <a:lnTo>
                  <a:pt x="299" y="89"/>
                </a:lnTo>
                <a:lnTo>
                  <a:pt x="295" y="91"/>
                </a:lnTo>
                <a:lnTo>
                  <a:pt x="293" y="93"/>
                </a:lnTo>
                <a:lnTo>
                  <a:pt x="291" y="93"/>
                </a:lnTo>
                <a:lnTo>
                  <a:pt x="289" y="93"/>
                </a:lnTo>
                <a:lnTo>
                  <a:pt x="287" y="93"/>
                </a:lnTo>
                <a:lnTo>
                  <a:pt x="285" y="93"/>
                </a:lnTo>
                <a:lnTo>
                  <a:pt x="283" y="93"/>
                </a:lnTo>
                <a:lnTo>
                  <a:pt x="281" y="93"/>
                </a:lnTo>
                <a:lnTo>
                  <a:pt x="279" y="93"/>
                </a:lnTo>
                <a:lnTo>
                  <a:pt x="277" y="95"/>
                </a:lnTo>
                <a:lnTo>
                  <a:pt x="279" y="93"/>
                </a:lnTo>
                <a:lnTo>
                  <a:pt x="277" y="93"/>
                </a:lnTo>
                <a:lnTo>
                  <a:pt x="275" y="93"/>
                </a:lnTo>
                <a:lnTo>
                  <a:pt x="273" y="93"/>
                </a:lnTo>
                <a:lnTo>
                  <a:pt x="271" y="93"/>
                </a:lnTo>
                <a:lnTo>
                  <a:pt x="269" y="93"/>
                </a:lnTo>
                <a:lnTo>
                  <a:pt x="267" y="93"/>
                </a:lnTo>
                <a:lnTo>
                  <a:pt x="265" y="93"/>
                </a:lnTo>
                <a:lnTo>
                  <a:pt x="263" y="93"/>
                </a:lnTo>
                <a:lnTo>
                  <a:pt x="263" y="91"/>
                </a:lnTo>
                <a:lnTo>
                  <a:pt x="261" y="91"/>
                </a:lnTo>
                <a:lnTo>
                  <a:pt x="263" y="91"/>
                </a:lnTo>
                <a:lnTo>
                  <a:pt x="265" y="89"/>
                </a:lnTo>
                <a:lnTo>
                  <a:pt x="267" y="89"/>
                </a:lnTo>
                <a:lnTo>
                  <a:pt x="269" y="89"/>
                </a:lnTo>
                <a:lnTo>
                  <a:pt x="271" y="87"/>
                </a:lnTo>
                <a:lnTo>
                  <a:pt x="273" y="87"/>
                </a:lnTo>
                <a:lnTo>
                  <a:pt x="275" y="85"/>
                </a:lnTo>
                <a:lnTo>
                  <a:pt x="275" y="83"/>
                </a:lnTo>
                <a:lnTo>
                  <a:pt x="277" y="83"/>
                </a:lnTo>
                <a:lnTo>
                  <a:pt x="275" y="83"/>
                </a:lnTo>
                <a:lnTo>
                  <a:pt x="273" y="83"/>
                </a:lnTo>
                <a:lnTo>
                  <a:pt x="271" y="83"/>
                </a:lnTo>
                <a:lnTo>
                  <a:pt x="269" y="83"/>
                </a:lnTo>
                <a:lnTo>
                  <a:pt x="267" y="83"/>
                </a:lnTo>
                <a:lnTo>
                  <a:pt x="265" y="85"/>
                </a:lnTo>
                <a:lnTo>
                  <a:pt x="263" y="85"/>
                </a:lnTo>
                <a:lnTo>
                  <a:pt x="259" y="85"/>
                </a:lnTo>
                <a:lnTo>
                  <a:pt x="257" y="87"/>
                </a:lnTo>
                <a:lnTo>
                  <a:pt x="255" y="87"/>
                </a:lnTo>
                <a:lnTo>
                  <a:pt x="253" y="87"/>
                </a:lnTo>
                <a:lnTo>
                  <a:pt x="251" y="87"/>
                </a:lnTo>
                <a:lnTo>
                  <a:pt x="249" y="87"/>
                </a:lnTo>
                <a:lnTo>
                  <a:pt x="247" y="87"/>
                </a:lnTo>
                <a:lnTo>
                  <a:pt x="245" y="87"/>
                </a:lnTo>
                <a:lnTo>
                  <a:pt x="243" y="89"/>
                </a:lnTo>
                <a:lnTo>
                  <a:pt x="241" y="89"/>
                </a:lnTo>
                <a:lnTo>
                  <a:pt x="239" y="91"/>
                </a:lnTo>
                <a:lnTo>
                  <a:pt x="241" y="91"/>
                </a:lnTo>
                <a:lnTo>
                  <a:pt x="239" y="91"/>
                </a:lnTo>
                <a:lnTo>
                  <a:pt x="237" y="93"/>
                </a:lnTo>
                <a:lnTo>
                  <a:pt x="235" y="93"/>
                </a:lnTo>
                <a:lnTo>
                  <a:pt x="233" y="91"/>
                </a:lnTo>
                <a:lnTo>
                  <a:pt x="231" y="91"/>
                </a:lnTo>
                <a:lnTo>
                  <a:pt x="229" y="91"/>
                </a:lnTo>
                <a:lnTo>
                  <a:pt x="227" y="93"/>
                </a:lnTo>
                <a:lnTo>
                  <a:pt x="225" y="93"/>
                </a:lnTo>
                <a:lnTo>
                  <a:pt x="223" y="93"/>
                </a:lnTo>
                <a:lnTo>
                  <a:pt x="221" y="93"/>
                </a:lnTo>
                <a:lnTo>
                  <a:pt x="219" y="95"/>
                </a:lnTo>
                <a:lnTo>
                  <a:pt x="217" y="95"/>
                </a:lnTo>
                <a:lnTo>
                  <a:pt x="215" y="95"/>
                </a:lnTo>
                <a:lnTo>
                  <a:pt x="215" y="97"/>
                </a:lnTo>
                <a:lnTo>
                  <a:pt x="213" y="97"/>
                </a:lnTo>
                <a:lnTo>
                  <a:pt x="211" y="97"/>
                </a:lnTo>
                <a:lnTo>
                  <a:pt x="209" y="97"/>
                </a:lnTo>
                <a:lnTo>
                  <a:pt x="207" y="97"/>
                </a:lnTo>
                <a:lnTo>
                  <a:pt x="205" y="97"/>
                </a:lnTo>
                <a:lnTo>
                  <a:pt x="203" y="99"/>
                </a:lnTo>
                <a:lnTo>
                  <a:pt x="199" y="99"/>
                </a:lnTo>
                <a:lnTo>
                  <a:pt x="197" y="99"/>
                </a:lnTo>
                <a:lnTo>
                  <a:pt x="195" y="101"/>
                </a:lnTo>
                <a:lnTo>
                  <a:pt x="193" y="101"/>
                </a:lnTo>
                <a:lnTo>
                  <a:pt x="195" y="99"/>
                </a:lnTo>
                <a:lnTo>
                  <a:pt x="197" y="99"/>
                </a:lnTo>
                <a:lnTo>
                  <a:pt x="199" y="99"/>
                </a:lnTo>
                <a:lnTo>
                  <a:pt x="197" y="99"/>
                </a:lnTo>
                <a:lnTo>
                  <a:pt x="195" y="99"/>
                </a:lnTo>
                <a:lnTo>
                  <a:pt x="193" y="101"/>
                </a:lnTo>
                <a:lnTo>
                  <a:pt x="193" y="103"/>
                </a:lnTo>
                <a:lnTo>
                  <a:pt x="195" y="103"/>
                </a:lnTo>
                <a:lnTo>
                  <a:pt x="197" y="105"/>
                </a:lnTo>
                <a:lnTo>
                  <a:pt x="199" y="105"/>
                </a:lnTo>
                <a:lnTo>
                  <a:pt x="201" y="105"/>
                </a:lnTo>
                <a:lnTo>
                  <a:pt x="203" y="105"/>
                </a:lnTo>
                <a:lnTo>
                  <a:pt x="205" y="105"/>
                </a:lnTo>
                <a:lnTo>
                  <a:pt x="207" y="107"/>
                </a:lnTo>
                <a:lnTo>
                  <a:pt x="209" y="107"/>
                </a:lnTo>
                <a:lnTo>
                  <a:pt x="211" y="109"/>
                </a:lnTo>
                <a:lnTo>
                  <a:pt x="209" y="109"/>
                </a:lnTo>
                <a:lnTo>
                  <a:pt x="207" y="107"/>
                </a:lnTo>
                <a:lnTo>
                  <a:pt x="205" y="107"/>
                </a:lnTo>
                <a:lnTo>
                  <a:pt x="205" y="109"/>
                </a:lnTo>
                <a:lnTo>
                  <a:pt x="203" y="109"/>
                </a:lnTo>
                <a:lnTo>
                  <a:pt x="201" y="111"/>
                </a:lnTo>
                <a:lnTo>
                  <a:pt x="199" y="111"/>
                </a:lnTo>
                <a:lnTo>
                  <a:pt x="197" y="109"/>
                </a:lnTo>
                <a:lnTo>
                  <a:pt x="199" y="109"/>
                </a:lnTo>
                <a:lnTo>
                  <a:pt x="201" y="107"/>
                </a:lnTo>
                <a:lnTo>
                  <a:pt x="199" y="107"/>
                </a:lnTo>
                <a:lnTo>
                  <a:pt x="197" y="109"/>
                </a:lnTo>
                <a:lnTo>
                  <a:pt x="195" y="111"/>
                </a:lnTo>
                <a:lnTo>
                  <a:pt x="195" y="113"/>
                </a:lnTo>
                <a:lnTo>
                  <a:pt x="197" y="115"/>
                </a:lnTo>
                <a:lnTo>
                  <a:pt x="195" y="115"/>
                </a:lnTo>
                <a:lnTo>
                  <a:pt x="193" y="117"/>
                </a:lnTo>
                <a:lnTo>
                  <a:pt x="191" y="117"/>
                </a:lnTo>
                <a:lnTo>
                  <a:pt x="191" y="119"/>
                </a:lnTo>
                <a:lnTo>
                  <a:pt x="193" y="121"/>
                </a:lnTo>
                <a:lnTo>
                  <a:pt x="195" y="121"/>
                </a:lnTo>
                <a:lnTo>
                  <a:pt x="197" y="121"/>
                </a:lnTo>
                <a:lnTo>
                  <a:pt x="201" y="121"/>
                </a:lnTo>
                <a:lnTo>
                  <a:pt x="203" y="123"/>
                </a:lnTo>
                <a:lnTo>
                  <a:pt x="205" y="123"/>
                </a:lnTo>
                <a:lnTo>
                  <a:pt x="207" y="121"/>
                </a:lnTo>
                <a:lnTo>
                  <a:pt x="209" y="121"/>
                </a:lnTo>
                <a:lnTo>
                  <a:pt x="211" y="121"/>
                </a:lnTo>
                <a:lnTo>
                  <a:pt x="213" y="121"/>
                </a:lnTo>
                <a:lnTo>
                  <a:pt x="215" y="121"/>
                </a:lnTo>
                <a:lnTo>
                  <a:pt x="217" y="121"/>
                </a:lnTo>
                <a:lnTo>
                  <a:pt x="219" y="121"/>
                </a:lnTo>
                <a:lnTo>
                  <a:pt x="221" y="121"/>
                </a:lnTo>
                <a:lnTo>
                  <a:pt x="223" y="121"/>
                </a:lnTo>
                <a:lnTo>
                  <a:pt x="225" y="121"/>
                </a:lnTo>
                <a:lnTo>
                  <a:pt x="227" y="121"/>
                </a:lnTo>
                <a:lnTo>
                  <a:pt x="229" y="121"/>
                </a:lnTo>
                <a:lnTo>
                  <a:pt x="231" y="123"/>
                </a:lnTo>
                <a:lnTo>
                  <a:pt x="233" y="121"/>
                </a:lnTo>
                <a:lnTo>
                  <a:pt x="231" y="119"/>
                </a:lnTo>
                <a:lnTo>
                  <a:pt x="233" y="119"/>
                </a:lnTo>
                <a:lnTo>
                  <a:pt x="235" y="119"/>
                </a:lnTo>
                <a:lnTo>
                  <a:pt x="235" y="121"/>
                </a:lnTo>
                <a:lnTo>
                  <a:pt x="235" y="123"/>
                </a:lnTo>
                <a:lnTo>
                  <a:pt x="233" y="125"/>
                </a:lnTo>
                <a:lnTo>
                  <a:pt x="235" y="123"/>
                </a:lnTo>
                <a:lnTo>
                  <a:pt x="237" y="123"/>
                </a:lnTo>
                <a:lnTo>
                  <a:pt x="239" y="121"/>
                </a:lnTo>
                <a:lnTo>
                  <a:pt x="241" y="121"/>
                </a:lnTo>
                <a:lnTo>
                  <a:pt x="243" y="121"/>
                </a:lnTo>
                <a:lnTo>
                  <a:pt x="245" y="121"/>
                </a:lnTo>
                <a:lnTo>
                  <a:pt x="247" y="119"/>
                </a:lnTo>
                <a:lnTo>
                  <a:pt x="249" y="119"/>
                </a:lnTo>
                <a:lnTo>
                  <a:pt x="251" y="117"/>
                </a:lnTo>
                <a:lnTo>
                  <a:pt x="255" y="117"/>
                </a:lnTo>
                <a:lnTo>
                  <a:pt x="257" y="117"/>
                </a:lnTo>
                <a:lnTo>
                  <a:pt x="255" y="117"/>
                </a:lnTo>
                <a:lnTo>
                  <a:pt x="257" y="117"/>
                </a:lnTo>
                <a:lnTo>
                  <a:pt x="259" y="117"/>
                </a:lnTo>
                <a:lnTo>
                  <a:pt x="261" y="117"/>
                </a:lnTo>
                <a:lnTo>
                  <a:pt x="263" y="117"/>
                </a:lnTo>
                <a:lnTo>
                  <a:pt x="265" y="117"/>
                </a:lnTo>
                <a:lnTo>
                  <a:pt x="267" y="115"/>
                </a:lnTo>
                <a:lnTo>
                  <a:pt x="269" y="115"/>
                </a:lnTo>
                <a:lnTo>
                  <a:pt x="271" y="113"/>
                </a:lnTo>
                <a:lnTo>
                  <a:pt x="273" y="113"/>
                </a:lnTo>
                <a:lnTo>
                  <a:pt x="271" y="115"/>
                </a:lnTo>
                <a:lnTo>
                  <a:pt x="271" y="117"/>
                </a:lnTo>
                <a:lnTo>
                  <a:pt x="269" y="119"/>
                </a:lnTo>
                <a:lnTo>
                  <a:pt x="267" y="119"/>
                </a:lnTo>
                <a:lnTo>
                  <a:pt x="265" y="121"/>
                </a:lnTo>
                <a:lnTo>
                  <a:pt x="263" y="121"/>
                </a:lnTo>
                <a:lnTo>
                  <a:pt x="261" y="121"/>
                </a:lnTo>
                <a:lnTo>
                  <a:pt x="259" y="121"/>
                </a:lnTo>
                <a:lnTo>
                  <a:pt x="257" y="121"/>
                </a:lnTo>
                <a:lnTo>
                  <a:pt x="255" y="123"/>
                </a:lnTo>
                <a:lnTo>
                  <a:pt x="253" y="123"/>
                </a:lnTo>
                <a:lnTo>
                  <a:pt x="255" y="123"/>
                </a:lnTo>
                <a:lnTo>
                  <a:pt x="257" y="123"/>
                </a:lnTo>
                <a:lnTo>
                  <a:pt x="257" y="125"/>
                </a:lnTo>
                <a:lnTo>
                  <a:pt x="255" y="127"/>
                </a:lnTo>
                <a:lnTo>
                  <a:pt x="253" y="129"/>
                </a:lnTo>
                <a:lnTo>
                  <a:pt x="251" y="131"/>
                </a:lnTo>
                <a:lnTo>
                  <a:pt x="251" y="133"/>
                </a:lnTo>
                <a:lnTo>
                  <a:pt x="249" y="135"/>
                </a:lnTo>
                <a:lnTo>
                  <a:pt x="247" y="135"/>
                </a:lnTo>
                <a:lnTo>
                  <a:pt x="245" y="137"/>
                </a:lnTo>
                <a:lnTo>
                  <a:pt x="243" y="137"/>
                </a:lnTo>
                <a:lnTo>
                  <a:pt x="241" y="137"/>
                </a:lnTo>
                <a:lnTo>
                  <a:pt x="239" y="139"/>
                </a:lnTo>
                <a:lnTo>
                  <a:pt x="237" y="139"/>
                </a:lnTo>
                <a:lnTo>
                  <a:pt x="235" y="139"/>
                </a:lnTo>
                <a:lnTo>
                  <a:pt x="233" y="141"/>
                </a:lnTo>
                <a:lnTo>
                  <a:pt x="231" y="141"/>
                </a:lnTo>
                <a:lnTo>
                  <a:pt x="229" y="141"/>
                </a:lnTo>
                <a:lnTo>
                  <a:pt x="227" y="141"/>
                </a:lnTo>
                <a:lnTo>
                  <a:pt x="225" y="141"/>
                </a:lnTo>
                <a:lnTo>
                  <a:pt x="223" y="141"/>
                </a:lnTo>
                <a:lnTo>
                  <a:pt x="221" y="141"/>
                </a:lnTo>
                <a:lnTo>
                  <a:pt x="219" y="141"/>
                </a:lnTo>
                <a:lnTo>
                  <a:pt x="221" y="139"/>
                </a:lnTo>
                <a:lnTo>
                  <a:pt x="219" y="139"/>
                </a:lnTo>
                <a:lnTo>
                  <a:pt x="217" y="141"/>
                </a:lnTo>
                <a:lnTo>
                  <a:pt x="215" y="141"/>
                </a:lnTo>
                <a:lnTo>
                  <a:pt x="213" y="143"/>
                </a:lnTo>
                <a:lnTo>
                  <a:pt x="211" y="143"/>
                </a:lnTo>
                <a:lnTo>
                  <a:pt x="209" y="145"/>
                </a:lnTo>
                <a:lnTo>
                  <a:pt x="207" y="145"/>
                </a:lnTo>
                <a:lnTo>
                  <a:pt x="205" y="145"/>
                </a:lnTo>
                <a:lnTo>
                  <a:pt x="203" y="147"/>
                </a:lnTo>
                <a:lnTo>
                  <a:pt x="201" y="147"/>
                </a:lnTo>
                <a:lnTo>
                  <a:pt x="199" y="147"/>
                </a:lnTo>
                <a:lnTo>
                  <a:pt x="197" y="149"/>
                </a:lnTo>
                <a:lnTo>
                  <a:pt x="195" y="149"/>
                </a:lnTo>
                <a:lnTo>
                  <a:pt x="193" y="149"/>
                </a:lnTo>
                <a:lnTo>
                  <a:pt x="191" y="147"/>
                </a:lnTo>
                <a:lnTo>
                  <a:pt x="189" y="149"/>
                </a:lnTo>
                <a:lnTo>
                  <a:pt x="187" y="149"/>
                </a:lnTo>
                <a:lnTo>
                  <a:pt x="185" y="149"/>
                </a:lnTo>
                <a:lnTo>
                  <a:pt x="187" y="149"/>
                </a:lnTo>
                <a:lnTo>
                  <a:pt x="189" y="149"/>
                </a:lnTo>
                <a:lnTo>
                  <a:pt x="191" y="147"/>
                </a:lnTo>
                <a:lnTo>
                  <a:pt x="191" y="145"/>
                </a:lnTo>
                <a:lnTo>
                  <a:pt x="189" y="145"/>
                </a:lnTo>
                <a:lnTo>
                  <a:pt x="187" y="145"/>
                </a:lnTo>
                <a:lnTo>
                  <a:pt x="185" y="145"/>
                </a:lnTo>
                <a:lnTo>
                  <a:pt x="183" y="145"/>
                </a:lnTo>
                <a:lnTo>
                  <a:pt x="181" y="145"/>
                </a:lnTo>
                <a:lnTo>
                  <a:pt x="179" y="147"/>
                </a:lnTo>
                <a:lnTo>
                  <a:pt x="177" y="147"/>
                </a:lnTo>
                <a:lnTo>
                  <a:pt x="177" y="149"/>
                </a:lnTo>
                <a:lnTo>
                  <a:pt x="175" y="149"/>
                </a:lnTo>
                <a:lnTo>
                  <a:pt x="173" y="149"/>
                </a:lnTo>
                <a:lnTo>
                  <a:pt x="171" y="149"/>
                </a:lnTo>
                <a:lnTo>
                  <a:pt x="169" y="151"/>
                </a:lnTo>
                <a:lnTo>
                  <a:pt x="167" y="151"/>
                </a:lnTo>
                <a:lnTo>
                  <a:pt x="167" y="153"/>
                </a:lnTo>
                <a:lnTo>
                  <a:pt x="165" y="153"/>
                </a:lnTo>
                <a:lnTo>
                  <a:pt x="163" y="155"/>
                </a:lnTo>
                <a:lnTo>
                  <a:pt x="161" y="157"/>
                </a:lnTo>
                <a:lnTo>
                  <a:pt x="163" y="157"/>
                </a:lnTo>
                <a:lnTo>
                  <a:pt x="167" y="155"/>
                </a:lnTo>
                <a:lnTo>
                  <a:pt x="169" y="153"/>
                </a:lnTo>
                <a:lnTo>
                  <a:pt x="167" y="155"/>
                </a:lnTo>
                <a:lnTo>
                  <a:pt x="165" y="155"/>
                </a:lnTo>
                <a:lnTo>
                  <a:pt x="163" y="157"/>
                </a:lnTo>
                <a:lnTo>
                  <a:pt x="161" y="157"/>
                </a:lnTo>
                <a:lnTo>
                  <a:pt x="159" y="159"/>
                </a:lnTo>
                <a:lnTo>
                  <a:pt x="161" y="159"/>
                </a:lnTo>
                <a:lnTo>
                  <a:pt x="159" y="159"/>
                </a:lnTo>
                <a:lnTo>
                  <a:pt x="157" y="161"/>
                </a:lnTo>
                <a:lnTo>
                  <a:pt x="159" y="159"/>
                </a:lnTo>
                <a:lnTo>
                  <a:pt x="159" y="157"/>
                </a:lnTo>
                <a:lnTo>
                  <a:pt x="157" y="157"/>
                </a:lnTo>
                <a:lnTo>
                  <a:pt x="155" y="159"/>
                </a:lnTo>
                <a:lnTo>
                  <a:pt x="153" y="159"/>
                </a:lnTo>
                <a:lnTo>
                  <a:pt x="151" y="159"/>
                </a:lnTo>
                <a:lnTo>
                  <a:pt x="149" y="161"/>
                </a:lnTo>
                <a:lnTo>
                  <a:pt x="147" y="161"/>
                </a:lnTo>
                <a:lnTo>
                  <a:pt x="145" y="163"/>
                </a:lnTo>
                <a:lnTo>
                  <a:pt x="143" y="163"/>
                </a:lnTo>
                <a:lnTo>
                  <a:pt x="141" y="163"/>
                </a:lnTo>
                <a:lnTo>
                  <a:pt x="139" y="165"/>
                </a:lnTo>
                <a:lnTo>
                  <a:pt x="137" y="165"/>
                </a:lnTo>
                <a:lnTo>
                  <a:pt x="133" y="167"/>
                </a:lnTo>
                <a:lnTo>
                  <a:pt x="131" y="169"/>
                </a:lnTo>
                <a:lnTo>
                  <a:pt x="129" y="171"/>
                </a:lnTo>
                <a:lnTo>
                  <a:pt x="127" y="171"/>
                </a:lnTo>
                <a:lnTo>
                  <a:pt x="125" y="171"/>
                </a:lnTo>
                <a:lnTo>
                  <a:pt x="123" y="171"/>
                </a:lnTo>
                <a:lnTo>
                  <a:pt x="123" y="173"/>
                </a:lnTo>
                <a:lnTo>
                  <a:pt x="125" y="173"/>
                </a:lnTo>
                <a:lnTo>
                  <a:pt x="123" y="175"/>
                </a:lnTo>
                <a:lnTo>
                  <a:pt x="121" y="175"/>
                </a:lnTo>
                <a:lnTo>
                  <a:pt x="119" y="173"/>
                </a:lnTo>
                <a:lnTo>
                  <a:pt x="117" y="175"/>
                </a:lnTo>
                <a:lnTo>
                  <a:pt x="117" y="177"/>
                </a:lnTo>
                <a:lnTo>
                  <a:pt x="119" y="177"/>
                </a:lnTo>
                <a:lnTo>
                  <a:pt x="117" y="179"/>
                </a:lnTo>
                <a:lnTo>
                  <a:pt x="115" y="179"/>
                </a:lnTo>
                <a:lnTo>
                  <a:pt x="115" y="181"/>
                </a:lnTo>
                <a:lnTo>
                  <a:pt x="115" y="183"/>
                </a:lnTo>
                <a:lnTo>
                  <a:pt x="113" y="183"/>
                </a:lnTo>
                <a:lnTo>
                  <a:pt x="113" y="185"/>
                </a:lnTo>
                <a:lnTo>
                  <a:pt x="115" y="185"/>
                </a:lnTo>
                <a:lnTo>
                  <a:pt x="117" y="183"/>
                </a:lnTo>
                <a:lnTo>
                  <a:pt x="119" y="183"/>
                </a:lnTo>
                <a:lnTo>
                  <a:pt x="121" y="181"/>
                </a:lnTo>
                <a:lnTo>
                  <a:pt x="123" y="181"/>
                </a:lnTo>
                <a:lnTo>
                  <a:pt x="125" y="179"/>
                </a:lnTo>
                <a:lnTo>
                  <a:pt x="123" y="181"/>
                </a:lnTo>
                <a:lnTo>
                  <a:pt x="121" y="181"/>
                </a:lnTo>
                <a:lnTo>
                  <a:pt x="121" y="183"/>
                </a:lnTo>
                <a:lnTo>
                  <a:pt x="119" y="183"/>
                </a:lnTo>
                <a:lnTo>
                  <a:pt x="121" y="183"/>
                </a:lnTo>
                <a:lnTo>
                  <a:pt x="123" y="183"/>
                </a:lnTo>
                <a:lnTo>
                  <a:pt x="121" y="183"/>
                </a:lnTo>
                <a:lnTo>
                  <a:pt x="121" y="185"/>
                </a:lnTo>
                <a:lnTo>
                  <a:pt x="123" y="185"/>
                </a:lnTo>
                <a:lnTo>
                  <a:pt x="121" y="185"/>
                </a:lnTo>
                <a:lnTo>
                  <a:pt x="121" y="187"/>
                </a:lnTo>
                <a:lnTo>
                  <a:pt x="119" y="187"/>
                </a:lnTo>
                <a:lnTo>
                  <a:pt x="117" y="187"/>
                </a:lnTo>
                <a:lnTo>
                  <a:pt x="115" y="189"/>
                </a:lnTo>
                <a:lnTo>
                  <a:pt x="117" y="187"/>
                </a:lnTo>
                <a:lnTo>
                  <a:pt x="119" y="189"/>
                </a:lnTo>
                <a:lnTo>
                  <a:pt x="121" y="187"/>
                </a:lnTo>
                <a:lnTo>
                  <a:pt x="123" y="189"/>
                </a:lnTo>
                <a:lnTo>
                  <a:pt x="129" y="189"/>
                </a:lnTo>
                <a:lnTo>
                  <a:pt x="131" y="189"/>
                </a:lnTo>
                <a:lnTo>
                  <a:pt x="133" y="187"/>
                </a:lnTo>
                <a:lnTo>
                  <a:pt x="135" y="187"/>
                </a:lnTo>
                <a:lnTo>
                  <a:pt x="137" y="187"/>
                </a:lnTo>
                <a:lnTo>
                  <a:pt x="135" y="189"/>
                </a:lnTo>
                <a:lnTo>
                  <a:pt x="137" y="189"/>
                </a:lnTo>
                <a:lnTo>
                  <a:pt x="135" y="189"/>
                </a:lnTo>
                <a:lnTo>
                  <a:pt x="133" y="189"/>
                </a:lnTo>
                <a:lnTo>
                  <a:pt x="131" y="189"/>
                </a:lnTo>
                <a:lnTo>
                  <a:pt x="133" y="189"/>
                </a:lnTo>
                <a:lnTo>
                  <a:pt x="135" y="191"/>
                </a:lnTo>
                <a:lnTo>
                  <a:pt x="133" y="193"/>
                </a:lnTo>
                <a:lnTo>
                  <a:pt x="131" y="193"/>
                </a:lnTo>
                <a:lnTo>
                  <a:pt x="129" y="195"/>
                </a:lnTo>
                <a:lnTo>
                  <a:pt x="127" y="195"/>
                </a:lnTo>
                <a:lnTo>
                  <a:pt x="125" y="195"/>
                </a:lnTo>
                <a:lnTo>
                  <a:pt x="127" y="193"/>
                </a:lnTo>
                <a:lnTo>
                  <a:pt x="129" y="191"/>
                </a:lnTo>
                <a:lnTo>
                  <a:pt x="127" y="191"/>
                </a:lnTo>
                <a:lnTo>
                  <a:pt x="125" y="191"/>
                </a:lnTo>
                <a:lnTo>
                  <a:pt x="123" y="193"/>
                </a:lnTo>
                <a:lnTo>
                  <a:pt x="121" y="193"/>
                </a:lnTo>
                <a:lnTo>
                  <a:pt x="119" y="193"/>
                </a:lnTo>
                <a:lnTo>
                  <a:pt x="117" y="195"/>
                </a:lnTo>
                <a:lnTo>
                  <a:pt x="119" y="195"/>
                </a:lnTo>
                <a:lnTo>
                  <a:pt x="121" y="193"/>
                </a:lnTo>
                <a:lnTo>
                  <a:pt x="123" y="193"/>
                </a:lnTo>
                <a:lnTo>
                  <a:pt x="123" y="191"/>
                </a:lnTo>
                <a:lnTo>
                  <a:pt x="121" y="191"/>
                </a:lnTo>
                <a:lnTo>
                  <a:pt x="119" y="191"/>
                </a:lnTo>
                <a:lnTo>
                  <a:pt x="121" y="189"/>
                </a:lnTo>
                <a:lnTo>
                  <a:pt x="119" y="189"/>
                </a:lnTo>
                <a:lnTo>
                  <a:pt x="117" y="189"/>
                </a:lnTo>
                <a:lnTo>
                  <a:pt x="115" y="191"/>
                </a:lnTo>
                <a:lnTo>
                  <a:pt x="113" y="191"/>
                </a:lnTo>
                <a:lnTo>
                  <a:pt x="111" y="193"/>
                </a:lnTo>
                <a:lnTo>
                  <a:pt x="109" y="193"/>
                </a:lnTo>
                <a:lnTo>
                  <a:pt x="107" y="193"/>
                </a:lnTo>
                <a:lnTo>
                  <a:pt x="105" y="195"/>
                </a:lnTo>
                <a:lnTo>
                  <a:pt x="103" y="197"/>
                </a:lnTo>
                <a:lnTo>
                  <a:pt x="105" y="195"/>
                </a:lnTo>
                <a:lnTo>
                  <a:pt x="107" y="197"/>
                </a:lnTo>
                <a:lnTo>
                  <a:pt x="105" y="197"/>
                </a:lnTo>
                <a:lnTo>
                  <a:pt x="103" y="199"/>
                </a:lnTo>
                <a:lnTo>
                  <a:pt x="105" y="201"/>
                </a:lnTo>
                <a:lnTo>
                  <a:pt x="107" y="199"/>
                </a:lnTo>
                <a:lnTo>
                  <a:pt x="105" y="201"/>
                </a:lnTo>
                <a:lnTo>
                  <a:pt x="107" y="203"/>
                </a:lnTo>
                <a:lnTo>
                  <a:pt x="105" y="203"/>
                </a:lnTo>
                <a:lnTo>
                  <a:pt x="105" y="205"/>
                </a:lnTo>
                <a:lnTo>
                  <a:pt x="107" y="205"/>
                </a:lnTo>
                <a:lnTo>
                  <a:pt x="105" y="207"/>
                </a:lnTo>
                <a:lnTo>
                  <a:pt x="103" y="207"/>
                </a:lnTo>
                <a:lnTo>
                  <a:pt x="103" y="209"/>
                </a:lnTo>
                <a:lnTo>
                  <a:pt x="105" y="209"/>
                </a:lnTo>
                <a:lnTo>
                  <a:pt x="109" y="209"/>
                </a:lnTo>
                <a:lnTo>
                  <a:pt x="111" y="209"/>
                </a:lnTo>
                <a:lnTo>
                  <a:pt x="113" y="209"/>
                </a:lnTo>
                <a:lnTo>
                  <a:pt x="115" y="209"/>
                </a:lnTo>
                <a:lnTo>
                  <a:pt x="117" y="209"/>
                </a:lnTo>
                <a:lnTo>
                  <a:pt x="119" y="209"/>
                </a:lnTo>
                <a:lnTo>
                  <a:pt x="121" y="207"/>
                </a:lnTo>
                <a:lnTo>
                  <a:pt x="123" y="207"/>
                </a:lnTo>
                <a:lnTo>
                  <a:pt x="125" y="207"/>
                </a:lnTo>
                <a:lnTo>
                  <a:pt x="127" y="205"/>
                </a:lnTo>
                <a:lnTo>
                  <a:pt x="129" y="205"/>
                </a:lnTo>
                <a:lnTo>
                  <a:pt x="131" y="205"/>
                </a:lnTo>
                <a:lnTo>
                  <a:pt x="133" y="203"/>
                </a:lnTo>
                <a:lnTo>
                  <a:pt x="135" y="203"/>
                </a:lnTo>
                <a:lnTo>
                  <a:pt x="135" y="201"/>
                </a:lnTo>
                <a:lnTo>
                  <a:pt x="137" y="199"/>
                </a:lnTo>
                <a:lnTo>
                  <a:pt x="139" y="199"/>
                </a:lnTo>
                <a:lnTo>
                  <a:pt x="141" y="199"/>
                </a:lnTo>
                <a:lnTo>
                  <a:pt x="143" y="197"/>
                </a:lnTo>
                <a:lnTo>
                  <a:pt x="147" y="195"/>
                </a:lnTo>
                <a:lnTo>
                  <a:pt x="149" y="193"/>
                </a:lnTo>
                <a:lnTo>
                  <a:pt x="151" y="193"/>
                </a:lnTo>
                <a:lnTo>
                  <a:pt x="153" y="191"/>
                </a:lnTo>
                <a:lnTo>
                  <a:pt x="153" y="193"/>
                </a:lnTo>
                <a:lnTo>
                  <a:pt x="155" y="193"/>
                </a:lnTo>
                <a:lnTo>
                  <a:pt x="157" y="193"/>
                </a:lnTo>
                <a:lnTo>
                  <a:pt x="155" y="193"/>
                </a:lnTo>
                <a:lnTo>
                  <a:pt x="153" y="193"/>
                </a:lnTo>
                <a:lnTo>
                  <a:pt x="151" y="193"/>
                </a:lnTo>
                <a:lnTo>
                  <a:pt x="149" y="195"/>
                </a:lnTo>
                <a:lnTo>
                  <a:pt x="147" y="195"/>
                </a:lnTo>
                <a:lnTo>
                  <a:pt x="145" y="197"/>
                </a:lnTo>
                <a:lnTo>
                  <a:pt x="143" y="199"/>
                </a:lnTo>
                <a:lnTo>
                  <a:pt x="141" y="199"/>
                </a:lnTo>
                <a:lnTo>
                  <a:pt x="139" y="201"/>
                </a:lnTo>
                <a:lnTo>
                  <a:pt x="137" y="203"/>
                </a:lnTo>
                <a:lnTo>
                  <a:pt x="139" y="201"/>
                </a:lnTo>
                <a:lnTo>
                  <a:pt x="141" y="201"/>
                </a:lnTo>
                <a:lnTo>
                  <a:pt x="137" y="203"/>
                </a:lnTo>
                <a:lnTo>
                  <a:pt x="135" y="205"/>
                </a:lnTo>
                <a:lnTo>
                  <a:pt x="135" y="207"/>
                </a:lnTo>
                <a:lnTo>
                  <a:pt x="133" y="209"/>
                </a:lnTo>
                <a:lnTo>
                  <a:pt x="133" y="211"/>
                </a:lnTo>
                <a:lnTo>
                  <a:pt x="131" y="213"/>
                </a:lnTo>
                <a:lnTo>
                  <a:pt x="131" y="215"/>
                </a:lnTo>
                <a:lnTo>
                  <a:pt x="129" y="215"/>
                </a:lnTo>
                <a:lnTo>
                  <a:pt x="127" y="217"/>
                </a:lnTo>
                <a:lnTo>
                  <a:pt x="123" y="219"/>
                </a:lnTo>
                <a:lnTo>
                  <a:pt x="121" y="219"/>
                </a:lnTo>
                <a:lnTo>
                  <a:pt x="119" y="219"/>
                </a:lnTo>
                <a:lnTo>
                  <a:pt x="119" y="221"/>
                </a:lnTo>
                <a:lnTo>
                  <a:pt x="117" y="223"/>
                </a:lnTo>
                <a:lnTo>
                  <a:pt x="119" y="223"/>
                </a:lnTo>
                <a:lnTo>
                  <a:pt x="121" y="223"/>
                </a:lnTo>
                <a:lnTo>
                  <a:pt x="123" y="223"/>
                </a:lnTo>
                <a:lnTo>
                  <a:pt x="121" y="223"/>
                </a:lnTo>
                <a:lnTo>
                  <a:pt x="119" y="225"/>
                </a:lnTo>
                <a:lnTo>
                  <a:pt x="117" y="223"/>
                </a:lnTo>
                <a:lnTo>
                  <a:pt x="117" y="225"/>
                </a:lnTo>
                <a:lnTo>
                  <a:pt x="115" y="227"/>
                </a:lnTo>
                <a:lnTo>
                  <a:pt x="113" y="229"/>
                </a:lnTo>
                <a:lnTo>
                  <a:pt x="111" y="229"/>
                </a:lnTo>
                <a:lnTo>
                  <a:pt x="109" y="231"/>
                </a:lnTo>
                <a:lnTo>
                  <a:pt x="107" y="231"/>
                </a:lnTo>
                <a:lnTo>
                  <a:pt x="105" y="233"/>
                </a:lnTo>
                <a:lnTo>
                  <a:pt x="107" y="231"/>
                </a:lnTo>
                <a:lnTo>
                  <a:pt x="109" y="233"/>
                </a:lnTo>
                <a:lnTo>
                  <a:pt x="111" y="233"/>
                </a:lnTo>
                <a:lnTo>
                  <a:pt x="113" y="231"/>
                </a:lnTo>
                <a:lnTo>
                  <a:pt x="115" y="231"/>
                </a:lnTo>
                <a:lnTo>
                  <a:pt x="117" y="231"/>
                </a:lnTo>
                <a:lnTo>
                  <a:pt x="117" y="229"/>
                </a:lnTo>
                <a:lnTo>
                  <a:pt x="119" y="229"/>
                </a:lnTo>
                <a:lnTo>
                  <a:pt x="121" y="229"/>
                </a:lnTo>
                <a:lnTo>
                  <a:pt x="125" y="227"/>
                </a:lnTo>
                <a:lnTo>
                  <a:pt x="127" y="227"/>
                </a:lnTo>
                <a:lnTo>
                  <a:pt x="129" y="227"/>
                </a:lnTo>
                <a:lnTo>
                  <a:pt x="131" y="227"/>
                </a:lnTo>
                <a:lnTo>
                  <a:pt x="133" y="225"/>
                </a:lnTo>
                <a:lnTo>
                  <a:pt x="135" y="225"/>
                </a:lnTo>
                <a:lnTo>
                  <a:pt x="137" y="225"/>
                </a:lnTo>
                <a:lnTo>
                  <a:pt x="139" y="225"/>
                </a:lnTo>
                <a:lnTo>
                  <a:pt x="137" y="225"/>
                </a:lnTo>
                <a:lnTo>
                  <a:pt x="139" y="227"/>
                </a:lnTo>
                <a:lnTo>
                  <a:pt x="141" y="227"/>
                </a:lnTo>
                <a:lnTo>
                  <a:pt x="139" y="229"/>
                </a:lnTo>
                <a:lnTo>
                  <a:pt x="141" y="229"/>
                </a:lnTo>
                <a:lnTo>
                  <a:pt x="143" y="227"/>
                </a:lnTo>
                <a:lnTo>
                  <a:pt x="145" y="227"/>
                </a:lnTo>
                <a:lnTo>
                  <a:pt x="147" y="227"/>
                </a:lnTo>
                <a:lnTo>
                  <a:pt x="145" y="229"/>
                </a:lnTo>
                <a:lnTo>
                  <a:pt x="147" y="229"/>
                </a:lnTo>
                <a:lnTo>
                  <a:pt x="147" y="231"/>
                </a:lnTo>
                <a:lnTo>
                  <a:pt x="147" y="233"/>
                </a:lnTo>
                <a:lnTo>
                  <a:pt x="145" y="233"/>
                </a:lnTo>
                <a:lnTo>
                  <a:pt x="145" y="235"/>
                </a:lnTo>
                <a:lnTo>
                  <a:pt x="145" y="237"/>
                </a:lnTo>
                <a:lnTo>
                  <a:pt x="147" y="237"/>
                </a:lnTo>
                <a:lnTo>
                  <a:pt x="149" y="235"/>
                </a:lnTo>
                <a:lnTo>
                  <a:pt x="151" y="235"/>
                </a:lnTo>
                <a:lnTo>
                  <a:pt x="151" y="233"/>
                </a:lnTo>
                <a:lnTo>
                  <a:pt x="153" y="231"/>
                </a:lnTo>
                <a:lnTo>
                  <a:pt x="153" y="229"/>
                </a:lnTo>
                <a:lnTo>
                  <a:pt x="155" y="229"/>
                </a:lnTo>
                <a:lnTo>
                  <a:pt x="157" y="229"/>
                </a:lnTo>
                <a:lnTo>
                  <a:pt x="159" y="227"/>
                </a:lnTo>
                <a:lnTo>
                  <a:pt x="161" y="225"/>
                </a:lnTo>
                <a:lnTo>
                  <a:pt x="159" y="227"/>
                </a:lnTo>
                <a:lnTo>
                  <a:pt x="161" y="227"/>
                </a:lnTo>
                <a:lnTo>
                  <a:pt x="163" y="225"/>
                </a:lnTo>
                <a:lnTo>
                  <a:pt x="165" y="225"/>
                </a:lnTo>
                <a:lnTo>
                  <a:pt x="167" y="225"/>
                </a:lnTo>
                <a:lnTo>
                  <a:pt x="169" y="223"/>
                </a:lnTo>
                <a:lnTo>
                  <a:pt x="169" y="221"/>
                </a:lnTo>
                <a:lnTo>
                  <a:pt x="169" y="223"/>
                </a:lnTo>
                <a:lnTo>
                  <a:pt x="171" y="223"/>
                </a:lnTo>
                <a:lnTo>
                  <a:pt x="173" y="225"/>
                </a:lnTo>
                <a:lnTo>
                  <a:pt x="171" y="227"/>
                </a:lnTo>
                <a:lnTo>
                  <a:pt x="171" y="225"/>
                </a:lnTo>
                <a:lnTo>
                  <a:pt x="169" y="225"/>
                </a:lnTo>
                <a:lnTo>
                  <a:pt x="167" y="225"/>
                </a:lnTo>
                <a:lnTo>
                  <a:pt x="165" y="225"/>
                </a:lnTo>
                <a:lnTo>
                  <a:pt x="163" y="227"/>
                </a:lnTo>
                <a:lnTo>
                  <a:pt x="161" y="227"/>
                </a:lnTo>
                <a:lnTo>
                  <a:pt x="163" y="229"/>
                </a:lnTo>
                <a:lnTo>
                  <a:pt x="161" y="231"/>
                </a:lnTo>
                <a:lnTo>
                  <a:pt x="163" y="233"/>
                </a:lnTo>
                <a:lnTo>
                  <a:pt x="163" y="231"/>
                </a:lnTo>
                <a:lnTo>
                  <a:pt x="165" y="231"/>
                </a:lnTo>
                <a:lnTo>
                  <a:pt x="167" y="231"/>
                </a:lnTo>
                <a:lnTo>
                  <a:pt x="169" y="231"/>
                </a:lnTo>
                <a:lnTo>
                  <a:pt x="171" y="229"/>
                </a:lnTo>
                <a:lnTo>
                  <a:pt x="173" y="229"/>
                </a:lnTo>
                <a:lnTo>
                  <a:pt x="175" y="229"/>
                </a:lnTo>
                <a:lnTo>
                  <a:pt x="177" y="229"/>
                </a:lnTo>
                <a:lnTo>
                  <a:pt x="179" y="229"/>
                </a:lnTo>
                <a:lnTo>
                  <a:pt x="181" y="227"/>
                </a:lnTo>
                <a:lnTo>
                  <a:pt x="183" y="227"/>
                </a:lnTo>
                <a:lnTo>
                  <a:pt x="185" y="227"/>
                </a:lnTo>
                <a:lnTo>
                  <a:pt x="187" y="225"/>
                </a:lnTo>
                <a:lnTo>
                  <a:pt x="189" y="225"/>
                </a:lnTo>
                <a:lnTo>
                  <a:pt x="191" y="223"/>
                </a:lnTo>
                <a:lnTo>
                  <a:pt x="193" y="223"/>
                </a:lnTo>
                <a:lnTo>
                  <a:pt x="195" y="221"/>
                </a:lnTo>
                <a:lnTo>
                  <a:pt x="195" y="223"/>
                </a:lnTo>
                <a:lnTo>
                  <a:pt x="193" y="223"/>
                </a:lnTo>
                <a:lnTo>
                  <a:pt x="191" y="225"/>
                </a:lnTo>
                <a:lnTo>
                  <a:pt x="189" y="225"/>
                </a:lnTo>
                <a:lnTo>
                  <a:pt x="187" y="225"/>
                </a:lnTo>
                <a:lnTo>
                  <a:pt x="185" y="227"/>
                </a:lnTo>
                <a:lnTo>
                  <a:pt x="183" y="229"/>
                </a:lnTo>
                <a:lnTo>
                  <a:pt x="181" y="231"/>
                </a:lnTo>
                <a:lnTo>
                  <a:pt x="179" y="231"/>
                </a:lnTo>
                <a:lnTo>
                  <a:pt x="177" y="231"/>
                </a:lnTo>
                <a:lnTo>
                  <a:pt x="175" y="233"/>
                </a:lnTo>
                <a:lnTo>
                  <a:pt x="173" y="233"/>
                </a:lnTo>
                <a:lnTo>
                  <a:pt x="171" y="233"/>
                </a:lnTo>
                <a:lnTo>
                  <a:pt x="169" y="235"/>
                </a:lnTo>
                <a:lnTo>
                  <a:pt x="165" y="237"/>
                </a:lnTo>
                <a:lnTo>
                  <a:pt x="163" y="239"/>
                </a:lnTo>
                <a:lnTo>
                  <a:pt x="165" y="239"/>
                </a:lnTo>
                <a:lnTo>
                  <a:pt x="167" y="241"/>
                </a:lnTo>
                <a:lnTo>
                  <a:pt x="165" y="239"/>
                </a:lnTo>
                <a:lnTo>
                  <a:pt x="163" y="241"/>
                </a:lnTo>
                <a:lnTo>
                  <a:pt x="161" y="241"/>
                </a:lnTo>
                <a:lnTo>
                  <a:pt x="159" y="241"/>
                </a:lnTo>
                <a:lnTo>
                  <a:pt x="159" y="243"/>
                </a:lnTo>
                <a:lnTo>
                  <a:pt x="157" y="243"/>
                </a:lnTo>
                <a:lnTo>
                  <a:pt x="155" y="245"/>
                </a:lnTo>
                <a:lnTo>
                  <a:pt x="151" y="247"/>
                </a:lnTo>
                <a:lnTo>
                  <a:pt x="149" y="249"/>
                </a:lnTo>
                <a:lnTo>
                  <a:pt x="147" y="251"/>
                </a:lnTo>
                <a:lnTo>
                  <a:pt x="147" y="253"/>
                </a:lnTo>
                <a:lnTo>
                  <a:pt x="145" y="253"/>
                </a:lnTo>
                <a:lnTo>
                  <a:pt x="147" y="253"/>
                </a:lnTo>
                <a:lnTo>
                  <a:pt x="149" y="253"/>
                </a:lnTo>
                <a:lnTo>
                  <a:pt x="147" y="253"/>
                </a:lnTo>
                <a:lnTo>
                  <a:pt x="145" y="255"/>
                </a:lnTo>
                <a:lnTo>
                  <a:pt x="143" y="255"/>
                </a:lnTo>
                <a:lnTo>
                  <a:pt x="145" y="253"/>
                </a:lnTo>
                <a:lnTo>
                  <a:pt x="143" y="253"/>
                </a:lnTo>
                <a:lnTo>
                  <a:pt x="141" y="253"/>
                </a:lnTo>
                <a:lnTo>
                  <a:pt x="139" y="253"/>
                </a:lnTo>
                <a:lnTo>
                  <a:pt x="137" y="255"/>
                </a:lnTo>
                <a:lnTo>
                  <a:pt x="135" y="255"/>
                </a:lnTo>
                <a:lnTo>
                  <a:pt x="135" y="257"/>
                </a:lnTo>
                <a:lnTo>
                  <a:pt x="133" y="257"/>
                </a:lnTo>
                <a:lnTo>
                  <a:pt x="131" y="257"/>
                </a:lnTo>
                <a:lnTo>
                  <a:pt x="125" y="259"/>
                </a:lnTo>
                <a:lnTo>
                  <a:pt x="123" y="261"/>
                </a:lnTo>
                <a:lnTo>
                  <a:pt x="121" y="261"/>
                </a:lnTo>
                <a:lnTo>
                  <a:pt x="119" y="263"/>
                </a:lnTo>
                <a:lnTo>
                  <a:pt x="117" y="263"/>
                </a:lnTo>
                <a:lnTo>
                  <a:pt x="115" y="265"/>
                </a:lnTo>
                <a:lnTo>
                  <a:pt x="115" y="267"/>
                </a:lnTo>
                <a:lnTo>
                  <a:pt x="113" y="267"/>
                </a:lnTo>
                <a:lnTo>
                  <a:pt x="111" y="267"/>
                </a:lnTo>
                <a:lnTo>
                  <a:pt x="109" y="267"/>
                </a:lnTo>
                <a:lnTo>
                  <a:pt x="107" y="267"/>
                </a:lnTo>
                <a:lnTo>
                  <a:pt x="103" y="269"/>
                </a:lnTo>
                <a:lnTo>
                  <a:pt x="101" y="269"/>
                </a:lnTo>
                <a:lnTo>
                  <a:pt x="99" y="271"/>
                </a:lnTo>
                <a:lnTo>
                  <a:pt x="97" y="271"/>
                </a:lnTo>
                <a:lnTo>
                  <a:pt x="95" y="271"/>
                </a:lnTo>
                <a:lnTo>
                  <a:pt x="93" y="271"/>
                </a:lnTo>
                <a:lnTo>
                  <a:pt x="91" y="271"/>
                </a:lnTo>
                <a:lnTo>
                  <a:pt x="89" y="273"/>
                </a:lnTo>
                <a:lnTo>
                  <a:pt x="87" y="273"/>
                </a:lnTo>
                <a:lnTo>
                  <a:pt x="85" y="275"/>
                </a:lnTo>
                <a:lnTo>
                  <a:pt x="83" y="275"/>
                </a:lnTo>
                <a:lnTo>
                  <a:pt x="81" y="275"/>
                </a:lnTo>
                <a:lnTo>
                  <a:pt x="79" y="277"/>
                </a:lnTo>
                <a:lnTo>
                  <a:pt x="78" y="277"/>
                </a:lnTo>
                <a:lnTo>
                  <a:pt x="76" y="279"/>
                </a:lnTo>
                <a:lnTo>
                  <a:pt x="74" y="279"/>
                </a:lnTo>
                <a:lnTo>
                  <a:pt x="72" y="281"/>
                </a:lnTo>
                <a:lnTo>
                  <a:pt x="70" y="281"/>
                </a:lnTo>
                <a:lnTo>
                  <a:pt x="68" y="283"/>
                </a:lnTo>
                <a:lnTo>
                  <a:pt x="68" y="285"/>
                </a:lnTo>
                <a:lnTo>
                  <a:pt x="68" y="287"/>
                </a:lnTo>
                <a:lnTo>
                  <a:pt x="66" y="287"/>
                </a:lnTo>
                <a:lnTo>
                  <a:pt x="66" y="285"/>
                </a:lnTo>
                <a:lnTo>
                  <a:pt x="64" y="285"/>
                </a:lnTo>
                <a:lnTo>
                  <a:pt x="62" y="285"/>
                </a:lnTo>
                <a:lnTo>
                  <a:pt x="60" y="287"/>
                </a:lnTo>
                <a:lnTo>
                  <a:pt x="60" y="289"/>
                </a:lnTo>
                <a:lnTo>
                  <a:pt x="58" y="289"/>
                </a:lnTo>
                <a:lnTo>
                  <a:pt x="58" y="287"/>
                </a:lnTo>
                <a:lnTo>
                  <a:pt x="58" y="285"/>
                </a:lnTo>
                <a:lnTo>
                  <a:pt x="60" y="285"/>
                </a:lnTo>
                <a:lnTo>
                  <a:pt x="62" y="283"/>
                </a:lnTo>
                <a:lnTo>
                  <a:pt x="60" y="283"/>
                </a:lnTo>
                <a:lnTo>
                  <a:pt x="58" y="285"/>
                </a:lnTo>
                <a:lnTo>
                  <a:pt x="58" y="283"/>
                </a:lnTo>
                <a:lnTo>
                  <a:pt x="56" y="283"/>
                </a:lnTo>
                <a:lnTo>
                  <a:pt x="58" y="283"/>
                </a:lnTo>
                <a:lnTo>
                  <a:pt x="56" y="283"/>
                </a:lnTo>
                <a:lnTo>
                  <a:pt x="52" y="285"/>
                </a:lnTo>
                <a:lnTo>
                  <a:pt x="48" y="285"/>
                </a:lnTo>
                <a:lnTo>
                  <a:pt x="46" y="285"/>
                </a:lnTo>
                <a:lnTo>
                  <a:pt x="44" y="285"/>
                </a:lnTo>
                <a:lnTo>
                  <a:pt x="42" y="287"/>
                </a:lnTo>
                <a:lnTo>
                  <a:pt x="40" y="287"/>
                </a:lnTo>
                <a:lnTo>
                  <a:pt x="38" y="287"/>
                </a:lnTo>
                <a:lnTo>
                  <a:pt x="38" y="289"/>
                </a:lnTo>
                <a:lnTo>
                  <a:pt x="36" y="289"/>
                </a:lnTo>
                <a:lnTo>
                  <a:pt x="32" y="291"/>
                </a:lnTo>
                <a:lnTo>
                  <a:pt x="30" y="291"/>
                </a:lnTo>
                <a:lnTo>
                  <a:pt x="28" y="293"/>
                </a:lnTo>
                <a:lnTo>
                  <a:pt x="26" y="293"/>
                </a:lnTo>
                <a:lnTo>
                  <a:pt x="24" y="295"/>
                </a:lnTo>
                <a:lnTo>
                  <a:pt x="22" y="295"/>
                </a:lnTo>
                <a:lnTo>
                  <a:pt x="20" y="297"/>
                </a:lnTo>
                <a:lnTo>
                  <a:pt x="18" y="297"/>
                </a:lnTo>
                <a:lnTo>
                  <a:pt x="16" y="299"/>
                </a:lnTo>
                <a:lnTo>
                  <a:pt x="14" y="299"/>
                </a:lnTo>
                <a:lnTo>
                  <a:pt x="12" y="299"/>
                </a:lnTo>
                <a:lnTo>
                  <a:pt x="14" y="297"/>
                </a:lnTo>
                <a:lnTo>
                  <a:pt x="10" y="299"/>
                </a:lnTo>
                <a:lnTo>
                  <a:pt x="8" y="299"/>
                </a:lnTo>
                <a:lnTo>
                  <a:pt x="6" y="299"/>
                </a:lnTo>
                <a:lnTo>
                  <a:pt x="4" y="303"/>
                </a:lnTo>
                <a:lnTo>
                  <a:pt x="2" y="305"/>
                </a:lnTo>
                <a:lnTo>
                  <a:pt x="0" y="305"/>
                </a:lnTo>
                <a:lnTo>
                  <a:pt x="2" y="305"/>
                </a:lnTo>
                <a:lnTo>
                  <a:pt x="4" y="305"/>
                </a:lnTo>
                <a:lnTo>
                  <a:pt x="6" y="303"/>
                </a:lnTo>
                <a:lnTo>
                  <a:pt x="8" y="303"/>
                </a:lnTo>
                <a:lnTo>
                  <a:pt x="6" y="301"/>
                </a:lnTo>
                <a:lnTo>
                  <a:pt x="8" y="301"/>
                </a:lnTo>
                <a:lnTo>
                  <a:pt x="10" y="301"/>
                </a:lnTo>
                <a:lnTo>
                  <a:pt x="10" y="303"/>
                </a:lnTo>
                <a:lnTo>
                  <a:pt x="12" y="303"/>
                </a:lnTo>
                <a:lnTo>
                  <a:pt x="14" y="303"/>
                </a:lnTo>
                <a:lnTo>
                  <a:pt x="16" y="303"/>
                </a:lnTo>
                <a:lnTo>
                  <a:pt x="16" y="301"/>
                </a:lnTo>
                <a:lnTo>
                  <a:pt x="18" y="299"/>
                </a:lnTo>
                <a:lnTo>
                  <a:pt x="20" y="297"/>
                </a:lnTo>
                <a:lnTo>
                  <a:pt x="22" y="297"/>
                </a:lnTo>
                <a:lnTo>
                  <a:pt x="20" y="299"/>
                </a:lnTo>
                <a:lnTo>
                  <a:pt x="20" y="301"/>
                </a:lnTo>
                <a:lnTo>
                  <a:pt x="18" y="301"/>
                </a:lnTo>
                <a:lnTo>
                  <a:pt x="20" y="303"/>
                </a:lnTo>
                <a:lnTo>
                  <a:pt x="22" y="301"/>
                </a:lnTo>
                <a:lnTo>
                  <a:pt x="24" y="299"/>
                </a:lnTo>
                <a:lnTo>
                  <a:pt x="26" y="301"/>
                </a:lnTo>
                <a:lnTo>
                  <a:pt x="28" y="299"/>
                </a:lnTo>
                <a:lnTo>
                  <a:pt x="30" y="297"/>
                </a:lnTo>
                <a:lnTo>
                  <a:pt x="32" y="297"/>
                </a:lnTo>
                <a:lnTo>
                  <a:pt x="36" y="295"/>
                </a:lnTo>
                <a:lnTo>
                  <a:pt x="38" y="293"/>
                </a:lnTo>
                <a:lnTo>
                  <a:pt x="40" y="293"/>
                </a:lnTo>
                <a:lnTo>
                  <a:pt x="42" y="291"/>
                </a:lnTo>
                <a:lnTo>
                  <a:pt x="44" y="291"/>
                </a:lnTo>
                <a:lnTo>
                  <a:pt x="46" y="289"/>
                </a:lnTo>
                <a:lnTo>
                  <a:pt x="48" y="291"/>
                </a:lnTo>
                <a:lnTo>
                  <a:pt x="46" y="291"/>
                </a:lnTo>
                <a:lnTo>
                  <a:pt x="44" y="293"/>
                </a:lnTo>
                <a:lnTo>
                  <a:pt x="42" y="293"/>
                </a:lnTo>
                <a:lnTo>
                  <a:pt x="40" y="295"/>
                </a:lnTo>
                <a:lnTo>
                  <a:pt x="42" y="295"/>
                </a:lnTo>
                <a:lnTo>
                  <a:pt x="44" y="295"/>
                </a:lnTo>
                <a:lnTo>
                  <a:pt x="46" y="295"/>
                </a:lnTo>
                <a:lnTo>
                  <a:pt x="48" y="295"/>
                </a:lnTo>
                <a:lnTo>
                  <a:pt x="48" y="293"/>
                </a:lnTo>
                <a:lnTo>
                  <a:pt x="50" y="293"/>
                </a:lnTo>
                <a:lnTo>
                  <a:pt x="52" y="293"/>
                </a:lnTo>
                <a:lnTo>
                  <a:pt x="54" y="293"/>
                </a:lnTo>
                <a:lnTo>
                  <a:pt x="56" y="291"/>
                </a:lnTo>
                <a:lnTo>
                  <a:pt x="58" y="291"/>
                </a:lnTo>
                <a:lnTo>
                  <a:pt x="58" y="293"/>
                </a:lnTo>
                <a:lnTo>
                  <a:pt x="60" y="291"/>
                </a:lnTo>
                <a:lnTo>
                  <a:pt x="62" y="291"/>
                </a:lnTo>
                <a:lnTo>
                  <a:pt x="62" y="289"/>
                </a:lnTo>
                <a:lnTo>
                  <a:pt x="64" y="289"/>
                </a:lnTo>
                <a:lnTo>
                  <a:pt x="66" y="289"/>
                </a:lnTo>
                <a:lnTo>
                  <a:pt x="68" y="289"/>
                </a:lnTo>
                <a:lnTo>
                  <a:pt x="70" y="289"/>
                </a:lnTo>
                <a:lnTo>
                  <a:pt x="72" y="287"/>
                </a:lnTo>
                <a:lnTo>
                  <a:pt x="74" y="287"/>
                </a:lnTo>
                <a:lnTo>
                  <a:pt x="76" y="287"/>
                </a:lnTo>
                <a:lnTo>
                  <a:pt x="74" y="289"/>
                </a:lnTo>
                <a:lnTo>
                  <a:pt x="72" y="291"/>
                </a:lnTo>
                <a:lnTo>
                  <a:pt x="74" y="289"/>
                </a:lnTo>
                <a:lnTo>
                  <a:pt x="76" y="289"/>
                </a:lnTo>
                <a:lnTo>
                  <a:pt x="78" y="287"/>
                </a:lnTo>
                <a:lnTo>
                  <a:pt x="79" y="287"/>
                </a:lnTo>
                <a:lnTo>
                  <a:pt x="81" y="287"/>
                </a:lnTo>
                <a:lnTo>
                  <a:pt x="83" y="285"/>
                </a:lnTo>
                <a:lnTo>
                  <a:pt x="85" y="285"/>
                </a:lnTo>
                <a:lnTo>
                  <a:pt x="87" y="285"/>
                </a:lnTo>
                <a:lnTo>
                  <a:pt x="89" y="285"/>
                </a:lnTo>
                <a:lnTo>
                  <a:pt x="91" y="283"/>
                </a:lnTo>
                <a:lnTo>
                  <a:pt x="93" y="283"/>
                </a:lnTo>
                <a:lnTo>
                  <a:pt x="95" y="283"/>
                </a:lnTo>
                <a:lnTo>
                  <a:pt x="99" y="281"/>
                </a:lnTo>
                <a:lnTo>
                  <a:pt x="101" y="279"/>
                </a:lnTo>
                <a:lnTo>
                  <a:pt x="103" y="279"/>
                </a:lnTo>
                <a:lnTo>
                  <a:pt x="101" y="281"/>
                </a:lnTo>
                <a:lnTo>
                  <a:pt x="99" y="281"/>
                </a:lnTo>
                <a:lnTo>
                  <a:pt x="99" y="283"/>
                </a:lnTo>
                <a:lnTo>
                  <a:pt x="101" y="281"/>
                </a:lnTo>
                <a:lnTo>
                  <a:pt x="103" y="281"/>
                </a:lnTo>
                <a:lnTo>
                  <a:pt x="103" y="279"/>
                </a:lnTo>
                <a:lnTo>
                  <a:pt x="105" y="279"/>
                </a:lnTo>
                <a:lnTo>
                  <a:pt x="107" y="279"/>
                </a:lnTo>
                <a:lnTo>
                  <a:pt x="105" y="279"/>
                </a:lnTo>
                <a:lnTo>
                  <a:pt x="107" y="277"/>
                </a:lnTo>
                <a:lnTo>
                  <a:pt x="105" y="277"/>
                </a:lnTo>
                <a:lnTo>
                  <a:pt x="103" y="277"/>
                </a:lnTo>
                <a:lnTo>
                  <a:pt x="105" y="277"/>
                </a:lnTo>
                <a:lnTo>
                  <a:pt x="107" y="275"/>
                </a:lnTo>
                <a:lnTo>
                  <a:pt x="109" y="275"/>
                </a:lnTo>
                <a:lnTo>
                  <a:pt x="111" y="273"/>
                </a:lnTo>
                <a:lnTo>
                  <a:pt x="113" y="275"/>
                </a:lnTo>
                <a:lnTo>
                  <a:pt x="115" y="273"/>
                </a:lnTo>
                <a:lnTo>
                  <a:pt x="117" y="273"/>
                </a:lnTo>
                <a:lnTo>
                  <a:pt x="119" y="273"/>
                </a:lnTo>
                <a:lnTo>
                  <a:pt x="119" y="271"/>
                </a:lnTo>
                <a:lnTo>
                  <a:pt x="117" y="271"/>
                </a:lnTo>
                <a:lnTo>
                  <a:pt x="119" y="271"/>
                </a:lnTo>
                <a:lnTo>
                  <a:pt x="123" y="271"/>
                </a:lnTo>
                <a:lnTo>
                  <a:pt x="125" y="271"/>
                </a:lnTo>
                <a:lnTo>
                  <a:pt x="129" y="271"/>
                </a:lnTo>
                <a:lnTo>
                  <a:pt x="129" y="269"/>
                </a:lnTo>
                <a:lnTo>
                  <a:pt x="131" y="267"/>
                </a:lnTo>
                <a:lnTo>
                  <a:pt x="133" y="267"/>
                </a:lnTo>
                <a:lnTo>
                  <a:pt x="135" y="267"/>
                </a:lnTo>
                <a:lnTo>
                  <a:pt x="137" y="267"/>
                </a:lnTo>
                <a:lnTo>
                  <a:pt x="139" y="267"/>
                </a:lnTo>
                <a:lnTo>
                  <a:pt x="143" y="265"/>
                </a:lnTo>
                <a:lnTo>
                  <a:pt x="145" y="265"/>
                </a:lnTo>
                <a:lnTo>
                  <a:pt x="147" y="263"/>
                </a:lnTo>
                <a:lnTo>
                  <a:pt x="149" y="263"/>
                </a:lnTo>
                <a:lnTo>
                  <a:pt x="151" y="263"/>
                </a:lnTo>
                <a:lnTo>
                  <a:pt x="153" y="261"/>
                </a:lnTo>
                <a:lnTo>
                  <a:pt x="155" y="261"/>
                </a:lnTo>
                <a:lnTo>
                  <a:pt x="157" y="259"/>
                </a:lnTo>
                <a:lnTo>
                  <a:pt x="159" y="257"/>
                </a:lnTo>
                <a:lnTo>
                  <a:pt x="157" y="257"/>
                </a:lnTo>
                <a:lnTo>
                  <a:pt x="159" y="257"/>
                </a:lnTo>
                <a:lnTo>
                  <a:pt x="161" y="257"/>
                </a:lnTo>
                <a:lnTo>
                  <a:pt x="163" y="255"/>
                </a:lnTo>
                <a:lnTo>
                  <a:pt x="165" y="255"/>
                </a:lnTo>
                <a:lnTo>
                  <a:pt x="167" y="255"/>
                </a:lnTo>
                <a:lnTo>
                  <a:pt x="169" y="253"/>
                </a:lnTo>
                <a:lnTo>
                  <a:pt x="171" y="253"/>
                </a:lnTo>
                <a:lnTo>
                  <a:pt x="173" y="253"/>
                </a:lnTo>
                <a:lnTo>
                  <a:pt x="175" y="253"/>
                </a:lnTo>
                <a:lnTo>
                  <a:pt x="175" y="251"/>
                </a:lnTo>
                <a:lnTo>
                  <a:pt x="177" y="251"/>
                </a:lnTo>
                <a:lnTo>
                  <a:pt x="179" y="251"/>
                </a:lnTo>
                <a:lnTo>
                  <a:pt x="181" y="249"/>
                </a:lnTo>
                <a:lnTo>
                  <a:pt x="183" y="249"/>
                </a:lnTo>
                <a:lnTo>
                  <a:pt x="185" y="249"/>
                </a:lnTo>
                <a:lnTo>
                  <a:pt x="187" y="247"/>
                </a:lnTo>
                <a:lnTo>
                  <a:pt x="189" y="247"/>
                </a:lnTo>
                <a:lnTo>
                  <a:pt x="191" y="247"/>
                </a:lnTo>
                <a:lnTo>
                  <a:pt x="193" y="245"/>
                </a:lnTo>
                <a:lnTo>
                  <a:pt x="195" y="243"/>
                </a:lnTo>
                <a:lnTo>
                  <a:pt x="197" y="243"/>
                </a:lnTo>
                <a:lnTo>
                  <a:pt x="199" y="243"/>
                </a:lnTo>
                <a:lnTo>
                  <a:pt x="201" y="243"/>
                </a:lnTo>
                <a:lnTo>
                  <a:pt x="203" y="243"/>
                </a:lnTo>
                <a:lnTo>
                  <a:pt x="203" y="241"/>
                </a:lnTo>
                <a:lnTo>
                  <a:pt x="205" y="243"/>
                </a:lnTo>
                <a:lnTo>
                  <a:pt x="207" y="241"/>
                </a:lnTo>
                <a:lnTo>
                  <a:pt x="207" y="243"/>
                </a:lnTo>
                <a:lnTo>
                  <a:pt x="209" y="241"/>
                </a:lnTo>
                <a:lnTo>
                  <a:pt x="211" y="241"/>
                </a:lnTo>
                <a:lnTo>
                  <a:pt x="213" y="239"/>
                </a:lnTo>
                <a:lnTo>
                  <a:pt x="215" y="237"/>
                </a:lnTo>
                <a:lnTo>
                  <a:pt x="213" y="239"/>
                </a:lnTo>
                <a:lnTo>
                  <a:pt x="211" y="239"/>
                </a:lnTo>
                <a:lnTo>
                  <a:pt x="213" y="237"/>
                </a:lnTo>
                <a:lnTo>
                  <a:pt x="217" y="237"/>
                </a:lnTo>
                <a:lnTo>
                  <a:pt x="219" y="237"/>
                </a:lnTo>
                <a:lnTo>
                  <a:pt x="221" y="235"/>
                </a:lnTo>
                <a:lnTo>
                  <a:pt x="223" y="233"/>
                </a:lnTo>
                <a:lnTo>
                  <a:pt x="225" y="233"/>
                </a:lnTo>
                <a:lnTo>
                  <a:pt x="227" y="233"/>
                </a:lnTo>
                <a:lnTo>
                  <a:pt x="229" y="231"/>
                </a:lnTo>
                <a:lnTo>
                  <a:pt x="231" y="231"/>
                </a:lnTo>
                <a:lnTo>
                  <a:pt x="233" y="231"/>
                </a:lnTo>
                <a:lnTo>
                  <a:pt x="235" y="229"/>
                </a:lnTo>
                <a:lnTo>
                  <a:pt x="237" y="229"/>
                </a:lnTo>
                <a:lnTo>
                  <a:pt x="239" y="227"/>
                </a:lnTo>
                <a:lnTo>
                  <a:pt x="241" y="227"/>
                </a:lnTo>
                <a:lnTo>
                  <a:pt x="239" y="225"/>
                </a:lnTo>
                <a:lnTo>
                  <a:pt x="239" y="223"/>
                </a:lnTo>
                <a:lnTo>
                  <a:pt x="237" y="223"/>
                </a:lnTo>
                <a:lnTo>
                  <a:pt x="235" y="223"/>
                </a:lnTo>
                <a:lnTo>
                  <a:pt x="233" y="223"/>
                </a:lnTo>
                <a:lnTo>
                  <a:pt x="231" y="223"/>
                </a:lnTo>
                <a:lnTo>
                  <a:pt x="233" y="221"/>
                </a:lnTo>
                <a:lnTo>
                  <a:pt x="235" y="221"/>
                </a:lnTo>
                <a:lnTo>
                  <a:pt x="235" y="219"/>
                </a:lnTo>
                <a:lnTo>
                  <a:pt x="237" y="219"/>
                </a:lnTo>
                <a:lnTo>
                  <a:pt x="239" y="219"/>
                </a:lnTo>
                <a:lnTo>
                  <a:pt x="241" y="217"/>
                </a:lnTo>
                <a:lnTo>
                  <a:pt x="239" y="217"/>
                </a:lnTo>
                <a:lnTo>
                  <a:pt x="241" y="217"/>
                </a:lnTo>
                <a:lnTo>
                  <a:pt x="243" y="217"/>
                </a:lnTo>
                <a:lnTo>
                  <a:pt x="245" y="217"/>
                </a:lnTo>
                <a:lnTo>
                  <a:pt x="247" y="215"/>
                </a:lnTo>
                <a:lnTo>
                  <a:pt x="251" y="215"/>
                </a:lnTo>
                <a:lnTo>
                  <a:pt x="253" y="213"/>
                </a:lnTo>
                <a:lnTo>
                  <a:pt x="255" y="213"/>
                </a:lnTo>
                <a:lnTo>
                  <a:pt x="257" y="211"/>
                </a:lnTo>
                <a:lnTo>
                  <a:pt x="257" y="213"/>
                </a:lnTo>
                <a:lnTo>
                  <a:pt x="257" y="211"/>
                </a:lnTo>
                <a:lnTo>
                  <a:pt x="259" y="213"/>
                </a:lnTo>
                <a:lnTo>
                  <a:pt x="261" y="211"/>
                </a:lnTo>
                <a:lnTo>
                  <a:pt x="263" y="211"/>
                </a:lnTo>
                <a:lnTo>
                  <a:pt x="265" y="209"/>
                </a:lnTo>
                <a:lnTo>
                  <a:pt x="263" y="209"/>
                </a:lnTo>
                <a:lnTo>
                  <a:pt x="265" y="209"/>
                </a:lnTo>
                <a:lnTo>
                  <a:pt x="267" y="209"/>
                </a:lnTo>
                <a:lnTo>
                  <a:pt x="269" y="209"/>
                </a:lnTo>
                <a:lnTo>
                  <a:pt x="271" y="207"/>
                </a:lnTo>
                <a:lnTo>
                  <a:pt x="273" y="207"/>
                </a:lnTo>
                <a:lnTo>
                  <a:pt x="275" y="205"/>
                </a:lnTo>
                <a:lnTo>
                  <a:pt x="277" y="205"/>
                </a:lnTo>
                <a:lnTo>
                  <a:pt x="277" y="203"/>
                </a:lnTo>
                <a:lnTo>
                  <a:pt x="277" y="201"/>
                </a:lnTo>
                <a:lnTo>
                  <a:pt x="275" y="201"/>
                </a:lnTo>
                <a:lnTo>
                  <a:pt x="277" y="199"/>
                </a:lnTo>
                <a:lnTo>
                  <a:pt x="279" y="201"/>
                </a:lnTo>
                <a:lnTo>
                  <a:pt x="281" y="201"/>
                </a:lnTo>
                <a:lnTo>
                  <a:pt x="283" y="201"/>
                </a:lnTo>
                <a:lnTo>
                  <a:pt x="285" y="201"/>
                </a:lnTo>
                <a:lnTo>
                  <a:pt x="287" y="199"/>
                </a:lnTo>
                <a:lnTo>
                  <a:pt x="289" y="197"/>
                </a:lnTo>
                <a:lnTo>
                  <a:pt x="291" y="197"/>
                </a:lnTo>
                <a:lnTo>
                  <a:pt x="293" y="195"/>
                </a:lnTo>
                <a:lnTo>
                  <a:pt x="295" y="195"/>
                </a:lnTo>
                <a:lnTo>
                  <a:pt x="297" y="195"/>
                </a:lnTo>
                <a:lnTo>
                  <a:pt x="299" y="193"/>
                </a:lnTo>
                <a:lnTo>
                  <a:pt x="301" y="191"/>
                </a:lnTo>
                <a:lnTo>
                  <a:pt x="303" y="191"/>
                </a:lnTo>
                <a:lnTo>
                  <a:pt x="305" y="191"/>
                </a:lnTo>
                <a:lnTo>
                  <a:pt x="307" y="189"/>
                </a:lnTo>
                <a:lnTo>
                  <a:pt x="309" y="189"/>
                </a:lnTo>
                <a:lnTo>
                  <a:pt x="311" y="187"/>
                </a:lnTo>
                <a:lnTo>
                  <a:pt x="313" y="187"/>
                </a:lnTo>
                <a:lnTo>
                  <a:pt x="315" y="187"/>
                </a:lnTo>
                <a:lnTo>
                  <a:pt x="317" y="187"/>
                </a:lnTo>
                <a:lnTo>
                  <a:pt x="319" y="185"/>
                </a:lnTo>
                <a:lnTo>
                  <a:pt x="321" y="185"/>
                </a:lnTo>
                <a:lnTo>
                  <a:pt x="323" y="185"/>
                </a:lnTo>
                <a:lnTo>
                  <a:pt x="325" y="183"/>
                </a:lnTo>
                <a:lnTo>
                  <a:pt x="327" y="183"/>
                </a:lnTo>
                <a:lnTo>
                  <a:pt x="329" y="183"/>
                </a:lnTo>
                <a:lnTo>
                  <a:pt x="331" y="183"/>
                </a:lnTo>
                <a:lnTo>
                  <a:pt x="333" y="181"/>
                </a:lnTo>
                <a:lnTo>
                  <a:pt x="335" y="181"/>
                </a:lnTo>
                <a:lnTo>
                  <a:pt x="337" y="179"/>
                </a:lnTo>
                <a:lnTo>
                  <a:pt x="335" y="181"/>
                </a:lnTo>
                <a:lnTo>
                  <a:pt x="337" y="183"/>
                </a:lnTo>
                <a:lnTo>
                  <a:pt x="339" y="181"/>
                </a:lnTo>
                <a:lnTo>
                  <a:pt x="341" y="183"/>
                </a:lnTo>
                <a:lnTo>
                  <a:pt x="343" y="181"/>
                </a:lnTo>
                <a:lnTo>
                  <a:pt x="345" y="181"/>
                </a:lnTo>
                <a:lnTo>
                  <a:pt x="347" y="179"/>
                </a:lnTo>
                <a:lnTo>
                  <a:pt x="349" y="179"/>
                </a:lnTo>
                <a:lnTo>
                  <a:pt x="351" y="177"/>
                </a:lnTo>
                <a:lnTo>
                  <a:pt x="353" y="177"/>
                </a:lnTo>
                <a:lnTo>
                  <a:pt x="355" y="177"/>
                </a:lnTo>
                <a:lnTo>
                  <a:pt x="357" y="177"/>
                </a:lnTo>
                <a:lnTo>
                  <a:pt x="355" y="179"/>
                </a:lnTo>
                <a:lnTo>
                  <a:pt x="353" y="179"/>
                </a:lnTo>
                <a:lnTo>
                  <a:pt x="351" y="179"/>
                </a:lnTo>
                <a:lnTo>
                  <a:pt x="349" y="179"/>
                </a:lnTo>
                <a:lnTo>
                  <a:pt x="347" y="181"/>
                </a:lnTo>
                <a:lnTo>
                  <a:pt x="345" y="181"/>
                </a:lnTo>
                <a:lnTo>
                  <a:pt x="343" y="183"/>
                </a:lnTo>
                <a:lnTo>
                  <a:pt x="341" y="183"/>
                </a:lnTo>
                <a:lnTo>
                  <a:pt x="339" y="185"/>
                </a:lnTo>
                <a:lnTo>
                  <a:pt x="341" y="185"/>
                </a:lnTo>
                <a:lnTo>
                  <a:pt x="341" y="187"/>
                </a:lnTo>
                <a:lnTo>
                  <a:pt x="343" y="187"/>
                </a:lnTo>
                <a:lnTo>
                  <a:pt x="345" y="187"/>
                </a:lnTo>
                <a:lnTo>
                  <a:pt x="347" y="189"/>
                </a:lnTo>
                <a:lnTo>
                  <a:pt x="345" y="189"/>
                </a:lnTo>
                <a:lnTo>
                  <a:pt x="343" y="189"/>
                </a:lnTo>
                <a:lnTo>
                  <a:pt x="341" y="189"/>
                </a:lnTo>
                <a:lnTo>
                  <a:pt x="339" y="187"/>
                </a:lnTo>
                <a:lnTo>
                  <a:pt x="337" y="187"/>
                </a:lnTo>
                <a:lnTo>
                  <a:pt x="335" y="189"/>
                </a:lnTo>
                <a:lnTo>
                  <a:pt x="333" y="189"/>
                </a:lnTo>
                <a:lnTo>
                  <a:pt x="331" y="187"/>
                </a:lnTo>
                <a:lnTo>
                  <a:pt x="325" y="187"/>
                </a:lnTo>
                <a:lnTo>
                  <a:pt x="323" y="189"/>
                </a:lnTo>
                <a:lnTo>
                  <a:pt x="321" y="189"/>
                </a:lnTo>
                <a:lnTo>
                  <a:pt x="319" y="189"/>
                </a:lnTo>
                <a:lnTo>
                  <a:pt x="319" y="191"/>
                </a:lnTo>
                <a:lnTo>
                  <a:pt x="317" y="191"/>
                </a:lnTo>
                <a:lnTo>
                  <a:pt x="313" y="191"/>
                </a:lnTo>
                <a:lnTo>
                  <a:pt x="311" y="191"/>
                </a:lnTo>
                <a:lnTo>
                  <a:pt x="309" y="193"/>
                </a:lnTo>
                <a:lnTo>
                  <a:pt x="307" y="195"/>
                </a:lnTo>
                <a:lnTo>
                  <a:pt x="305" y="197"/>
                </a:lnTo>
                <a:lnTo>
                  <a:pt x="303" y="199"/>
                </a:lnTo>
                <a:lnTo>
                  <a:pt x="301" y="199"/>
                </a:lnTo>
                <a:lnTo>
                  <a:pt x="299" y="201"/>
                </a:lnTo>
                <a:lnTo>
                  <a:pt x="297" y="201"/>
                </a:lnTo>
                <a:lnTo>
                  <a:pt x="291" y="205"/>
                </a:lnTo>
                <a:lnTo>
                  <a:pt x="289" y="205"/>
                </a:lnTo>
                <a:lnTo>
                  <a:pt x="287" y="207"/>
                </a:lnTo>
                <a:lnTo>
                  <a:pt x="285" y="209"/>
                </a:lnTo>
                <a:lnTo>
                  <a:pt x="283" y="209"/>
                </a:lnTo>
                <a:lnTo>
                  <a:pt x="281" y="211"/>
                </a:lnTo>
                <a:lnTo>
                  <a:pt x="283" y="213"/>
                </a:lnTo>
                <a:lnTo>
                  <a:pt x="285" y="213"/>
                </a:lnTo>
                <a:lnTo>
                  <a:pt x="285" y="211"/>
                </a:lnTo>
                <a:lnTo>
                  <a:pt x="287" y="211"/>
                </a:lnTo>
                <a:lnTo>
                  <a:pt x="289" y="211"/>
                </a:lnTo>
                <a:lnTo>
                  <a:pt x="291" y="211"/>
                </a:lnTo>
                <a:lnTo>
                  <a:pt x="293" y="211"/>
                </a:lnTo>
                <a:lnTo>
                  <a:pt x="291" y="211"/>
                </a:lnTo>
                <a:lnTo>
                  <a:pt x="289" y="213"/>
                </a:lnTo>
                <a:lnTo>
                  <a:pt x="287" y="213"/>
                </a:lnTo>
                <a:lnTo>
                  <a:pt x="285" y="213"/>
                </a:lnTo>
                <a:lnTo>
                  <a:pt x="283" y="215"/>
                </a:lnTo>
                <a:lnTo>
                  <a:pt x="281" y="215"/>
                </a:lnTo>
                <a:lnTo>
                  <a:pt x="279" y="215"/>
                </a:lnTo>
                <a:lnTo>
                  <a:pt x="275" y="217"/>
                </a:lnTo>
                <a:lnTo>
                  <a:pt x="273" y="217"/>
                </a:lnTo>
                <a:lnTo>
                  <a:pt x="271" y="219"/>
                </a:lnTo>
                <a:lnTo>
                  <a:pt x="269" y="219"/>
                </a:lnTo>
                <a:lnTo>
                  <a:pt x="269" y="221"/>
                </a:lnTo>
                <a:lnTo>
                  <a:pt x="271" y="221"/>
                </a:lnTo>
                <a:lnTo>
                  <a:pt x="273" y="221"/>
                </a:lnTo>
                <a:lnTo>
                  <a:pt x="275" y="221"/>
                </a:lnTo>
                <a:lnTo>
                  <a:pt x="277" y="219"/>
                </a:lnTo>
                <a:lnTo>
                  <a:pt x="279" y="221"/>
                </a:lnTo>
                <a:lnTo>
                  <a:pt x="281" y="221"/>
                </a:lnTo>
                <a:lnTo>
                  <a:pt x="279" y="219"/>
                </a:lnTo>
                <a:lnTo>
                  <a:pt x="281" y="219"/>
                </a:lnTo>
                <a:lnTo>
                  <a:pt x="283" y="221"/>
                </a:lnTo>
                <a:lnTo>
                  <a:pt x="285" y="219"/>
                </a:lnTo>
                <a:lnTo>
                  <a:pt x="287" y="219"/>
                </a:lnTo>
                <a:lnTo>
                  <a:pt x="289" y="217"/>
                </a:lnTo>
                <a:lnTo>
                  <a:pt x="291" y="217"/>
                </a:lnTo>
                <a:lnTo>
                  <a:pt x="293" y="215"/>
                </a:lnTo>
                <a:lnTo>
                  <a:pt x="295" y="215"/>
                </a:lnTo>
                <a:lnTo>
                  <a:pt x="297" y="215"/>
                </a:lnTo>
                <a:lnTo>
                  <a:pt x="295" y="215"/>
                </a:lnTo>
                <a:lnTo>
                  <a:pt x="297" y="215"/>
                </a:lnTo>
                <a:lnTo>
                  <a:pt x="299" y="213"/>
                </a:lnTo>
                <a:lnTo>
                  <a:pt x="301" y="213"/>
                </a:lnTo>
                <a:lnTo>
                  <a:pt x="303" y="211"/>
                </a:lnTo>
                <a:lnTo>
                  <a:pt x="301" y="213"/>
                </a:lnTo>
                <a:lnTo>
                  <a:pt x="299" y="215"/>
                </a:lnTo>
                <a:lnTo>
                  <a:pt x="297" y="215"/>
                </a:lnTo>
                <a:lnTo>
                  <a:pt x="299" y="215"/>
                </a:lnTo>
                <a:lnTo>
                  <a:pt x="301" y="215"/>
                </a:lnTo>
                <a:lnTo>
                  <a:pt x="303" y="213"/>
                </a:lnTo>
                <a:lnTo>
                  <a:pt x="305" y="213"/>
                </a:lnTo>
                <a:lnTo>
                  <a:pt x="307" y="211"/>
                </a:lnTo>
                <a:lnTo>
                  <a:pt x="309" y="211"/>
                </a:lnTo>
                <a:lnTo>
                  <a:pt x="309" y="209"/>
                </a:lnTo>
                <a:lnTo>
                  <a:pt x="309" y="211"/>
                </a:lnTo>
                <a:lnTo>
                  <a:pt x="311" y="211"/>
                </a:lnTo>
                <a:lnTo>
                  <a:pt x="313" y="211"/>
                </a:lnTo>
                <a:lnTo>
                  <a:pt x="313" y="209"/>
                </a:lnTo>
                <a:lnTo>
                  <a:pt x="315" y="209"/>
                </a:lnTo>
                <a:lnTo>
                  <a:pt x="317" y="207"/>
                </a:lnTo>
                <a:lnTo>
                  <a:pt x="315" y="209"/>
                </a:lnTo>
                <a:lnTo>
                  <a:pt x="315" y="211"/>
                </a:lnTo>
                <a:lnTo>
                  <a:pt x="315" y="209"/>
                </a:lnTo>
                <a:lnTo>
                  <a:pt x="317" y="209"/>
                </a:lnTo>
                <a:lnTo>
                  <a:pt x="319" y="207"/>
                </a:lnTo>
                <a:lnTo>
                  <a:pt x="321" y="207"/>
                </a:lnTo>
                <a:lnTo>
                  <a:pt x="323" y="205"/>
                </a:lnTo>
                <a:lnTo>
                  <a:pt x="325" y="203"/>
                </a:lnTo>
                <a:lnTo>
                  <a:pt x="323" y="205"/>
                </a:lnTo>
                <a:lnTo>
                  <a:pt x="323" y="207"/>
                </a:lnTo>
                <a:lnTo>
                  <a:pt x="321" y="209"/>
                </a:lnTo>
                <a:lnTo>
                  <a:pt x="323" y="207"/>
                </a:lnTo>
                <a:lnTo>
                  <a:pt x="325" y="205"/>
                </a:lnTo>
                <a:lnTo>
                  <a:pt x="327" y="205"/>
                </a:lnTo>
                <a:lnTo>
                  <a:pt x="329" y="205"/>
                </a:lnTo>
                <a:lnTo>
                  <a:pt x="327" y="205"/>
                </a:lnTo>
                <a:lnTo>
                  <a:pt x="327" y="207"/>
                </a:lnTo>
                <a:lnTo>
                  <a:pt x="329" y="207"/>
                </a:lnTo>
                <a:lnTo>
                  <a:pt x="331" y="207"/>
                </a:lnTo>
                <a:lnTo>
                  <a:pt x="333" y="207"/>
                </a:lnTo>
                <a:lnTo>
                  <a:pt x="335" y="205"/>
                </a:lnTo>
                <a:lnTo>
                  <a:pt x="337" y="205"/>
                </a:lnTo>
                <a:lnTo>
                  <a:pt x="339" y="203"/>
                </a:lnTo>
                <a:lnTo>
                  <a:pt x="341" y="203"/>
                </a:lnTo>
                <a:lnTo>
                  <a:pt x="343" y="203"/>
                </a:lnTo>
                <a:lnTo>
                  <a:pt x="345" y="201"/>
                </a:lnTo>
                <a:lnTo>
                  <a:pt x="343" y="203"/>
                </a:lnTo>
                <a:lnTo>
                  <a:pt x="345" y="201"/>
                </a:lnTo>
                <a:lnTo>
                  <a:pt x="343" y="201"/>
                </a:lnTo>
                <a:lnTo>
                  <a:pt x="341" y="201"/>
                </a:lnTo>
                <a:lnTo>
                  <a:pt x="343" y="201"/>
                </a:lnTo>
                <a:lnTo>
                  <a:pt x="345" y="201"/>
                </a:lnTo>
                <a:lnTo>
                  <a:pt x="347" y="199"/>
                </a:lnTo>
                <a:lnTo>
                  <a:pt x="349" y="199"/>
                </a:lnTo>
                <a:lnTo>
                  <a:pt x="351" y="197"/>
                </a:lnTo>
                <a:lnTo>
                  <a:pt x="353" y="197"/>
                </a:lnTo>
                <a:lnTo>
                  <a:pt x="355" y="197"/>
                </a:lnTo>
                <a:lnTo>
                  <a:pt x="355" y="195"/>
                </a:lnTo>
                <a:lnTo>
                  <a:pt x="353" y="195"/>
                </a:lnTo>
                <a:lnTo>
                  <a:pt x="351" y="197"/>
                </a:lnTo>
                <a:lnTo>
                  <a:pt x="349" y="195"/>
                </a:lnTo>
                <a:lnTo>
                  <a:pt x="347" y="195"/>
                </a:lnTo>
                <a:lnTo>
                  <a:pt x="345" y="197"/>
                </a:lnTo>
                <a:lnTo>
                  <a:pt x="343" y="197"/>
                </a:lnTo>
                <a:lnTo>
                  <a:pt x="347" y="195"/>
                </a:lnTo>
                <a:lnTo>
                  <a:pt x="349" y="195"/>
                </a:lnTo>
                <a:lnTo>
                  <a:pt x="351" y="195"/>
                </a:lnTo>
                <a:lnTo>
                  <a:pt x="353" y="195"/>
                </a:lnTo>
                <a:lnTo>
                  <a:pt x="355" y="193"/>
                </a:lnTo>
                <a:lnTo>
                  <a:pt x="355" y="191"/>
                </a:lnTo>
                <a:lnTo>
                  <a:pt x="353" y="193"/>
                </a:lnTo>
                <a:lnTo>
                  <a:pt x="353" y="191"/>
                </a:lnTo>
                <a:lnTo>
                  <a:pt x="351" y="191"/>
                </a:lnTo>
                <a:lnTo>
                  <a:pt x="351" y="193"/>
                </a:lnTo>
                <a:lnTo>
                  <a:pt x="349" y="193"/>
                </a:lnTo>
                <a:lnTo>
                  <a:pt x="349" y="191"/>
                </a:lnTo>
                <a:lnTo>
                  <a:pt x="351" y="191"/>
                </a:lnTo>
                <a:lnTo>
                  <a:pt x="353" y="191"/>
                </a:lnTo>
                <a:lnTo>
                  <a:pt x="351" y="191"/>
                </a:lnTo>
                <a:lnTo>
                  <a:pt x="353" y="189"/>
                </a:lnTo>
                <a:lnTo>
                  <a:pt x="355" y="191"/>
                </a:lnTo>
                <a:lnTo>
                  <a:pt x="357" y="189"/>
                </a:lnTo>
                <a:lnTo>
                  <a:pt x="359" y="189"/>
                </a:lnTo>
                <a:lnTo>
                  <a:pt x="361" y="187"/>
                </a:lnTo>
                <a:lnTo>
                  <a:pt x="363" y="187"/>
                </a:lnTo>
                <a:lnTo>
                  <a:pt x="365" y="185"/>
                </a:lnTo>
                <a:lnTo>
                  <a:pt x="363" y="185"/>
                </a:lnTo>
                <a:lnTo>
                  <a:pt x="361" y="187"/>
                </a:lnTo>
                <a:lnTo>
                  <a:pt x="359" y="187"/>
                </a:lnTo>
                <a:lnTo>
                  <a:pt x="361" y="185"/>
                </a:lnTo>
                <a:lnTo>
                  <a:pt x="363" y="185"/>
                </a:lnTo>
                <a:lnTo>
                  <a:pt x="365" y="185"/>
                </a:lnTo>
                <a:lnTo>
                  <a:pt x="367" y="185"/>
                </a:lnTo>
                <a:lnTo>
                  <a:pt x="371" y="183"/>
                </a:lnTo>
                <a:lnTo>
                  <a:pt x="373" y="183"/>
                </a:lnTo>
                <a:lnTo>
                  <a:pt x="375" y="181"/>
                </a:lnTo>
                <a:lnTo>
                  <a:pt x="375" y="183"/>
                </a:lnTo>
                <a:lnTo>
                  <a:pt x="373" y="183"/>
                </a:lnTo>
                <a:lnTo>
                  <a:pt x="369" y="185"/>
                </a:lnTo>
                <a:lnTo>
                  <a:pt x="367" y="185"/>
                </a:lnTo>
                <a:lnTo>
                  <a:pt x="365" y="187"/>
                </a:lnTo>
                <a:lnTo>
                  <a:pt x="363" y="189"/>
                </a:lnTo>
                <a:lnTo>
                  <a:pt x="365" y="191"/>
                </a:lnTo>
                <a:lnTo>
                  <a:pt x="367" y="189"/>
                </a:lnTo>
                <a:lnTo>
                  <a:pt x="369" y="187"/>
                </a:lnTo>
                <a:lnTo>
                  <a:pt x="367" y="189"/>
                </a:lnTo>
                <a:lnTo>
                  <a:pt x="369" y="189"/>
                </a:lnTo>
                <a:lnTo>
                  <a:pt x="369" y="187"/>
                </a:lnTo>
                <a:lnTo>
                  <a:pt x="371" y="187"/>
                </a:lnTo>
                <a:lnTo>
                  <a:pt x="373" y="185"/>
                </a:lnTo>
                <a:lnTo>
                  <a:pt x="375" y="183"/>
                </a:lnTo>
                <a:lnTo>
                  <a:pt x="373" y="185"/>
                </a:lnTo>
                <a:lnTo>
                  <a:pt x="371" y="187"/>
                </a:lnTo>
                <a:lnTo>
                  <a:pt x="371" y="189"/>
                </a:lnTo>
                <a:lnTo>
                  <a:pt x="371" y="187"/>
                </a:lnTo>
                <a:lnTo>
                  <a:pt x="373" y="187"/>
                </a:lnTo>
                <a:lnTo>
                  <a:pt x="373" y="189"/>
                </a:lnTo>
                <a:lnTo>
                  <a:pt x="375" y="189"/>
                </a:lnTo>
                <a:lnTo>
                  <a:pt x="375" y="187"/>
                </a:lnTo>
                <a:lnTo>
                  <a:pt x="377" y="187"/>
                </a:lnTo>
                <a:lnTo>
                  <a:pt x="379" y="187"/>
                </a:lnTo>
                <a:lnTo>
                  <a:pt x="381" y="187"/>
                </a:lnTo>
                <a:lnTo>
                  <a:pt x="383" y="187"/>
                </a:lnTo>
                <a:lnTo>
                  <a:pt x="385" y="185"/>
                </a:lnTo>
                <a:lnTo>
                  <a:pt x="387" y="185"/>
                </a:lnTo>
                <a:lnTo>
                  <a:pt x="389" y="185"/>
                </a:lnTo>
                <a:lnTo>
                  <a:pt x="391" y="185"/>
                </a:lnTo>
                <a:lnTo>
                  <a:pt x="393" y="185"/>
                </a:lnTo>
                <a:lnTo>
                  <a:pt x="391" y="185"/>
                </a:lnTo>
                <a:lnTo>
                  <a:pt x="389" y="185"/>
                </a:lnTo>
                <a:lnTo>
                  <a:pt x="387" y="187"/>
                </a:lnTo>
                <a:lnTo>
                  <a:pt x="385" y="187"/>
                </a:lnTo>
                <a:lnTo>
                  <a:pt x="383" y="187"/>
                </a:lnTo>
                <a:lnTo>
                  <a:pt x="381" y="187"/>
                </a:lnTo>
                <a:lnTo>
                  <a:pt x="383" y="189"/>
                </a:lnTo>
                <a:lnTo>
                  <a:pt x="383" y="191"/>
                </a:lnTo>
                <a:lnTo>
                  <a:pt x="385" y="189"/>
                </a:lnTo>
                <a:lnTo>
                  <a:pt x="387" y="189"/>
                </a:lnTo>
                <a:lnTo>
                  <a:pt x="389" y="189"/>
                </a:lnTo>
                <a:lnTo>
                  <a:pt x="387" y="191"/>
                </a:lnTo>
                <a:lnTo>
                  <a:pt x="385" y="191"/>
                </a:lnTo>
                <a:lnTo>
                  <a:pt x="383" y="191"/>
                </a:lnTo>
                <a:lnTo>
                  <a:pt x="381" y="191"/>
                </a:lnTo>
                <a:lnTo>
                  <a:pt x="379" y="193"/>
                </a:lnTo>
                <a:lnTo>
                  <a:pt x="381" y="193"/>
                </a:lnTo>
                <a:lnTo>
                  <a:pt x="383" y="191"/>
                </a:lnTo>
                <a:lnTo>
                  <a:pt x="385" y="191"/>
                </a:lnTo>
                <a:lnTo>
                  <a:pt x="387" y="191"/>
                </a:lnTo>
                <a:lnTo>
                  <a:pt x="389" y="191"/>
                </a:lnTo>
                <a:lnTo>
                  <a:pt x="387" y="193"/>
                </a:lnTo>
                <a:lnTo>
                  <a:pt x="385" y="193"/>
                </a:lnTo>
                <a:lnTo>
                  <a:pt x="383" y="193"/>
                </a:lnTo>
                <a:lnTo>
                  <a:pt x="385" y="193"/>
                </a:lnTo>
                <a:lnTo>
                  <a:pt x="387" y="193"/>
                </a:lnTo>
                <a:lnTo>
                  <a:pt x="389" y="193"/>
                </a:lnTo>
                <a:lnTo>
                  <a:pt x="387" y="193"/>
                </a:lnTo>
                <a:lnTo>
                  <a:pt x="389" y="193"/>
                </a:lnTo>
                <a:lnTo>
                  <a:pt x="391" y="193"/>
                </a:lnTo>
                <a:lnTo>
                  <a:pt x="393" y="193"/>
                </a:lnTo>
                <a:lnTo>
                  <a:pt x="391" y="195"/>
                </a:lnTo>
                <a:lnTo>
                  <a:pt x="389" y="195"/>
                </a:lnTo>
                <a:lnTo>
                  <a:pt x="387" y="195"/>
                </a:lnTo>
                <a:lnTo>
                  <a:pt x="385" y="197"/>
                </a:lnTo>
                <a:lnTo>
                  <a:pt x="387" y="197"/>
                </a:lnTo>
                <a:lnTo>
                  <a:pt x="389" y="199"/>
                </a:lnTo>
                <a:lnTo>
                  <a:pt x="391" y="199"/>
                </a:lnTo>
                <a:lnTo>
                  <a:pt x="393" y="199"/>
                </a:lnTo>
                <a:lnTo>
                  <a:pt x="393" y="197"/>
                </a:lnTo>
                <a:lnTo>
                  <a:pt x="395" y="197"/>
                </a:lnTo>
                <a:lnTo>
                  <a:pt x="397" y="197"/>
                </a:lnTo>
                <a:lnTo>
                  <a:pt x="399" y="195"/>
                </a:lnTo>
                <a:lnTo>
                  <a:pt x="401" y="195"/>
                </a:lnTo>
                <a:lnTo>
                  <a:pt x="403" y="193"/>
                </a:lnTo>
                <a:lnTo>
                  <a:pt x="407" y="193"/>
                </a:lnTo>
                <a:lnTo>
                  <a:pt x="409" y="193"/>
                </a:lnTo>
                <a:lnTo>
                  <a:pt x="407" y="193"/>
                </a:lnTo>
                <a:lnTo>
                  <a:pt x="405" y="193"/>
                </a:lnTo>
                <a:lnTo>
                  <a:pt x="403" y="195"/>
                </a:lnTo>
                <a:lnTo>
                  <a:pt x="401" y="197"/>
                </a:lnTo>
                <a:lnTo>
                  <a:pt x="397" y="199"/>
                </a:lnTo>
                <a:lnTo>
                  <a:pt x="395" y="201"/>
                </a:lnTo>
                <a:lnTo>
                  <a:pt x="397" y="201"/>
                </a:lnTo>
                <a:lnTo>
                  <a:pt x="399" y="201"/>
                </a:lnTo>
                <a:lnTo>
                  <a:pt x="401" y="203"/>
                </a:lnTo>
                <a:lnTo>
                  <a:pt x="403" y="205"/>
                </a:lnTo>
                <a:lnTo>
                  <a:pt x="401" y="205"/>
                </a:lnTo>
                <a:lnTo>
                  <a:pt x="403" y="205"/>
                </a:lnTo>
                <a:lnTo>
                  <a:pt x="405" y="205"/>
                </a:lnTo>
                <a:lnTo>
                  <a:pt x="407" y="205"/>
                </a:lnTo>
                <a:lnTo>
                  <a:pt x="409" y="205"/>
                </a:lnTo>
                <a:lnTo>
                  <a:pt x="411" y="205"/>
                </a:lnTo>
                <a:lnTo>
                  <a:pt x="415" y="205"/>
                </a:lnTo>
                <a:lnTo>
                  <a:pt x="417" y="205"/>
                </a:lnTo>
                <a:lnTo>
                  <a:pt x="419" y="205"/>
                </a:lnTo>
                <a:lnTo>
                  <a:pt x="421" y="203"/>
                </a:lnTo>
                <a:lnTo>
                  <a:pt x="423" y="203"/>
                </a:lnTo>
                <a:lnTo>
                  <a:pt x="425" y="203"/>
                </a:lnTo>
                <a:lnTo>
                  <a:pt x="425" y="205"/>
                </a:lnTo>
                <a:lnTo>
                  <a:pt x="427" y="205"/>
                </a:lnTo>
                <a:lnTo>
                  <a:pt x="429" y="205"/>
                </a:lnTo>
                <a:lnTo>
                  <a:pt x="431" y="205"/>
                </a:lnTo>
                <a:lnTo>
                  <a:pt x="433" y="205"/>
                </a:lnTo>
                <a:lnTo>
                  <a:pt x="435" y="207"/>
                </a:lnTo>
                <a:lnTo>
                  <a:pt x="437" y="207"/>
                </a:lnTo>
                <a:lnTo>
                  <a:pt x="439" y="205"/>
                </a:lnTo>
                <a:lnTo>
                  <a:pt x="441" y="205"/>
                </a:lnTo>
                <a:lnTo>
                  <a:pt x="443" y="203"/>
                </a:lnTo>
                <a:lnTo>
                  <a:pt x="441" y="205"/>
                </a:lnTo>
                <a:lnTo>
                  <a:pt x="441" y="207"/>
                </a:lnTo>
                <a:lnTo>
                  <a:pt x="439" y="207"/>
                </a:lnTo>
                <a:lnTo>
                  <a:pt x="437" y="209"/>
                </a:lnTo>
                <a:lnTo>
                  <a:pt x="439" y="209"/>
                </a:lnTo>
                <a:lnTo>
                  <a:pt x="441" y="209"/>
                </a:lnTo>
                <a:lnTo>
                  <a:pt x="443" y="211"/>
                </a:lnTo>
                <a:lnTo>
                  <a:pt x="445" y="211"/>
                </a:lnTo>
                <a:lnTo>
                  <a:pt x="449" y="211"/>
                </a:lnTo>
                <a:lnTo>
                  <a:pt x="451" y="211"/>
                </a:lnTo>
                <a:lnTo>
                  <a:pt x="453" y="211"/>
                </a:lnTo>
                <a:lnTo>
                  <a:pt x="455" y="209"/>
                </a:lnTo>
                <a:lnTo>
                  <a:pt x="459" y="209"/>
                </a:lnTo>
                <a:lnTo>
                  <a:pt x="461" y="209"/>
                </a:lnTo>
                <a:lnTo>
                  <a:pt x="463" y="207"/>
                </a:lnTo>
                <a:lnTo>
                  <a:pt x="465" y="207"/>
                </a:lnTo>
                <a:lnTo>
                  <a:pt x="467" y="205"/>
                </a:lnTo>
                <a:lnTo>
                  <a:pt x="469" y="205"/>
                </a:lnTo>
                <a:lnTo>
                  <a:pt x="469" y="207"/>
                </a:lnTo>
                <a:lnTo>
                  <a:pt x="471" y="209"/>
                </a:lnTo>
                <a:lnTo>
                  <a:pt x="473" y="209"/>
                </a:lnTo>
                <a:lnTo>
                  <a:pt x="471" y="209"/>
                </a:lnTo>
                <a:lnTo>
                  <a:pt x="469" y="209"/>
                </a:lnTo>
                <a:lnTo>
                  <a:pt x="467" y="209"/>
                </a:lnTo>
                <a:lnTo>
                  <a:pt x="465" y="211"/>
                </a:lnTo>
                <a:lnTo>
                  <a:pt x="463" y="213"/>
                </a:lnTo>
                <a:lnTo>
                  <a:pt x="465" y="211"/>
                </a:lnTo>
                <a:lnTo>
                  <a:pt x="465" y="209"/>
                </a:lnTo>
                <a:lnTo>
                  <a:pt x="467" y="209"/>
                </a:lnTo>
                <a:lnTo>
                  <a:pt x="467" y="207"/>
                </a:lnTo>
                <a:lnTo>
                  <a:pt x="465" y="207"/>
                </a:lnTo>
                <a:lnTo>
                  <a:pt x="463" y="209"/>
                </a:lnTo>
                <a:lnTo>
                  <a:pt x="461" y="211"/>
                </a:lnTo>
                <a:lnTo>
                  <a:pt x="459" y="213"/>
                </a:lnTo>
                <a:lnTo>
                  <a:pt x="457" y="213"/>
                </a:lnTo>
                <a:lnTo>
                  <a:pt x="455" y="213"/>
                </a:lnTo>
                <a:lnTo>
                  <a:pt x="455" y="215"/>
                </a:lnTo>
                <a:lnTo>
                  <a:pt x="455" y="217"/>
                </a:lnTo>
                <a:lnTo>
                  <a:pt x="457" y="219"/>
                </a:lnTo>
                <a:lnTo>
                  <a:pt x="459" y="217"/>
                </a:lnTo>
                <a:lnTo>
                  <a:pt x="459" y="219"/>
                </a:lnTo>
                <a:lnTo>
                  <a:pt x="461" y="221"/>
                </a:lnTo>
                <a:lnTo>
                  <a:pt x="463" y="221"/>
                </a:lnTo>
                <a:lnTo>
                  <a:pt x="465" y="221"/>
                </a:lnTo>
                <a:lnTo>
                  <a:pt x="467" y="221"/>
                </a:lnTo>
                <a:lnTo>
                  <a:pt x="465" y="221"/>
                </a:lnTo>
                <a:lnTo>
                  <a:pt x="463" y="223"/>
                </a:lnTo>
                <a:lnTo>
                  <a:pt x="465" y="223"/>
                </a:lnTo>
                <a:lnTo>
                  <a:pt x="467" y="225"/>
                </a:lnTo>
                <a:lnTo>
                  <a:pt x="467" y="227"/>
                </a:lnTo>
                <a:lnTo>
                  <a:pt x="467" y="229"/>
                </a:lnTo>
                <a:lnTo>
                  <a:pt x="467" y="231"/>
                </a:lnTo>
                <a:lnTo>
                  <a:pt x="469" y="231"/>
                </a:lnTo>
                <a:lnTo>
                  <a:pt x="467" y="233"/>
                </a:lnTo>
                <a:lnTo>
                  <a:pt x="469" y="235"/>
                </a:lnTo>
                <a:lnTo>
                  <a:pt x="471" y="237"/>
                </a:lnTo>
                <a:lnTo>
                  <a:pt x="473" y="237"/>
                </a:lnTo>
                <a:lnTo>
                  <a:pt x="473" y="239"/>
                </a:lnTo>
                <a:lnTo>
                  <a:pt x="475" y="239"/>
                </a:lnTo>
                <a:lnTo>
                  <a:pt x="477" y="237"/>
                </a:lnTo>
                <a:lnTo>
                  <a:pt x="479" y="237"/>
                </a:lnTo>
                <a:lnTo>
                  <a:pt x="481" y="237"/>
                </a:lnTo>
                <a:lnTo>
                  <a:pt x="479" y="237"/>
                </a:lnTo>
                <a:lnTo>
                  <a:pt x="481" y="237"/>
                </a:lnTo>
                <a:lnTo>
                  <a:pt x="483" y="237"/>
                </a:lnTo>
                <a:lnTo>
                  <a:pt x="481" y="239"/>
                </a:lnTo>
                <a:lnTo>
                  <a:pt x="483" y="237"/>
                </a:lnTo>
                <a:lnTo>
                  <a:pt x="485" y="237"/>
                </a:lnTo>
                <a:lnTo>
                  <a:pt x="487" y="235"/>
                </a:lnTo>
                <a:lnTo>
                  <a:pt x="487" y="233"/>
                </a:lnTo>
                <a:lnTo>
                  <a:pt x="489" y="233"/>
                </a:lnTo>
                <a:lnTo>
                  <a:pt x="487" y="231"/>
                </a:lnTo>
                <a:lnTo>
                  <a:pt x="485" y="233"/>
                </a:lnTo>
                <a:lnTo>
                  <a:pt x="483" y="233"/>
                </a:lnTo>
                <a:lnTo>
                  <a:pt x="485" y="231"/>
                </a:lnTo>
                <a:lnTo>
                  <a:pt x="487" y="231"/>
                </a:lnTo>
                <a:lnTo>
                  <a:pt x="485" y="231"/>
                </a:lnTo>
                <a:lnTo>
                  <a:pt x="485" y="229"/>
                </a:lnTo>
                <a:lnTo>
                  <a:pt x="485" y="227"/>
                </a:lnTo>
                <a:lnTo>
                  <a:pt x="483" y="227"/>
                </a:lnTo>
                <a:lnTo>
                  <a:pt x="481" y="227"/>
                </a:lnTo>
                <a:lnTo>
                  <a:pt x="479" y="229"/>
                </a:lnTo>
                <a:lnTo>
                  <a:pt x="481" y="227"/>
                </a:lnTo>
                <a:lnTo>
                  <a:pt x="483" y="227"/>
                </a:lnTo>
                <a:lnTo>
                  <a:pt x="483" y="225"/>
                </a:lnTo>
                <a:lnTo>
                  <a:pt x="485" y="225"/>
                </a:lnTo>
                <a:lnTo>
                  <a:pt x="487" y="225"/>
                </a:lnTo>
                <a:lnTo>
                  <a:pt x="487" y="227"/>
                </a:lnTo>
                <a:lnTo>
                  <a:pt x="489" y="225"/>
                </a:lnTo>
                <a:lnTo>
                  <a:pt x="489" y="227"/>
                </a:lnTo>
                <a:lnTo>
                  <a:pt x="489" y="229"/>
                </a:lnTo>
                <a:lnTo>
                  <a:pt x="491" y="229"/>
                </a:lnTo>
                <a:lnTo>
                  <a:pt x="493" y="229"/>
                </a:lnTo>
                <a:lnTo>
                  <a:pt x="493" y="227"/>
                </a:lnTo>
                <a:lnTo>
                  <a:pt x="495" y="225"/>
                </a:lnTo>
                <a:lnTo>
                  <a:pt x="497" y="225"/>
                </a:lnTo>
                <a:lnTo>
                  <a:pt x="495" y="227"/>
                </a:lnTo>
                <a:lnTo>
                  <a:pt x="497" y="227"/>
                </a:lnTo>
                <a:lnTo>
                  <a:pt x="499" y="227"/>
                </a:lnTo>
                <a:lnTo>
                  <a:pt x="495" y="227"/>
                </a:lnTo>
                <a:lnTo>
                  <a:pt x="493" y="229"/>
                </a:lnTo>
                <a:lnTo>
                  <a:pt x="493" y="231"/>
                </a:lnTo>
                <a:lnTo>
                  <a:pt x="493" y="233"/>
                </a:lnTo>
                <a:lnTo>
                  <a:pt x="491" y="233"/>
                </a:lnTo>
                <a:lnTo>
                  <a:pt x="489" y="235"/>
                </a:lnTo>
                <a:lnTo>
                  <a:pt x="489" y="237"/>
                </a:lnTo>
                <a:lnTo>
                  <a:pt x="491" y="237"/>
                </a:lnTo>
                <a:lnTo>
                  <a:pt x="493" y="237"/>
                </a:lnTo>
                <a:lnTo>
                  <a:pt x="495" y="235"/>
                </a:lnTo>
                <a:lnTo>
                  <a:pt x="495" y="237"/>
                </a:lnTo>
                <a:lnTo>
                  <a:pt x="493" y="239"/>
                </a:lnTo>
                <a:lnTo>
                  <a:pt x="495" y="239"/>
                </a:lnTo>
                <a:lnTo>
                  <a:pt x="497" y="239"/>
                </a:lnTo>
                <a:lnTo>
                  <a:pt x="499" y="237"/>
                </a:lnTo>
                <a:lnTo>
                  <a:pt x="501" y="235"/>
                </a:lnTo>
                <a:lnTo>
                  <a:pt x="503" y="233"/>
                </a:lnTo>
                <a:lnTo>
                  <a:pt x="503" y="231"/>
                </a:lnTo>
                <a:lnTo>
                  <a:pt x="505" y="229"/>
                </a:lnTo>
                <a:lnTo>
                  <a:pt x="505" y="227"/>
                </a:lnTo>
                <a:lnTo>
                  <a:pt x="507" y="225"/>
                </a:lnTo>
                <a:lnTo>
                  <a:pt x="509" y="225"/>
                </a:lnTo>
                <a:lnTo>
                  <a:pt x="509" y="223"/>
                </a:lnTo>
                <a:lnTo>
                  <a:pt x="511" y="221"/>
                </a:lnTo>
                <a:lnTo>
                  <a:pt x="511" y="223"/>
                </a:lnTo>
                <a:lnTo>
                  <a:pt x="513" y="221"/>
                </a:lnTo>
                <a:lnTo>
                  <a:pt x="513" y="219"/>
                </a:lnTo>
                <a:lnTo>
                  <a:pt x="515" y="219"/>
                </a:lnTo>
                <a:lnTo>
                  <a:pt x="517" y="217"/>
                </a:lnTo>
                <a:lnTo>
                  <a:pt x="517" y="215"/>
                </a:lnTo>
                <a:lnTo>
                  <a:pt x="517" y="217"/>
                </a:lnTo>
                <a:lnTo>
                  <a:pt x="515" y="219"/>
                </a:lnTo>
                <a:lnTo>
                  <a:pt x="513" y="221"/>
                </a:lnTo>
                <a:lnTo>
                  <a:pt x="513" y="223"/>
                </a:lnTo>
                <a:lnTo>
                  <a:pt x="511" y="223"/>
                </a:lnTo>
                <a:lnTo>
                  <a:pt x="511" y="225"/>
                </a:lnTo>
                <a:lnTo>
                  <a:pt x="509" y="227"/>
                </a:lnTo>
                <a:lnTo>
                  <a:pt x="509" y="229"/>
                </a:lnTo>
                <a:lnTo>
                  <a:pt x="511" y="229"/>
                </a:lnTo>
                <a:lnTo>
                  <a:pt x="509" y="231"/>
                </a:lnTo>
                <a:lnTo>
                  <a:pt x="507" y="231"/>
                </a:lnTo>
                <a:lnTo>
                  <a:pt x="507" y="233"/>
                </a:lnTo>
                <a:lnTo>
                  <a:pt x="507" y="235"/>
                </a:lnTo>
                <a:lnTo>
                  <a:pt x="505" y="237"/>
                </a:lnTo>
                <a:lnTo>
                  <a:pt x="507" y="237"/>
                </a:lnTo>
                <a:lnTo>
                  <a:pt x="509" y="239"/>
                </a:lnTo>
                <a:lnTo>
                  <a:pt x="509" y="241"/>
                </a:lnTo>
                <a:lnTo>
                  <a:pt x="511" y="239"/>
                </a:lnTo>
                <a:lnTo>
                  <a:pt x="513" y="237"/>
                </a:lnTo>
                <a:lnTo>
                  <a:pt x="515" y="237"/>
                </a:lnTo>
                <a:lnTo>
                  <a:pt x="517" y="235"/>
                </a:lnTo>
                <a:lnTo>
                  <a:pt x="519" y="235"/>
                </a:lnTo>
                <a:lnTo>
                  <a:pt x="521" y="233"/>
                </a:lnTo>
                <a:lnTo>
                  <a:pt x="523" y="233"/>
                </a:lnTo>
                <a:lnTo>
                  <a:pt x="521" y="235"/>
                </a:lnTo>
                <a:lnTo>
                  <a:pt x="519" y="235"/>
                </a:lnTo>
                <a:lnTo>
                  <a:pt x="517" y="235"/>
                </a:lnTo>
                <a:lnTo>
                  <a:pt x="515" y="237"/>
                </a:lnTo>
                <a:lnTo>
                  <a:pt x="515" y="239"/>
                </a:lnTo>
                <a:lnTo>
                  <a:pt x="513" y="239"/>
                </a:lnTo>
                <a:lnTo>
                  <a:pt x="511" y="241"/>
                </a:lnTo>
                <a:lnTo>
                  <a:pt x="509" y="243"/>
                </a:lnTo>
                <a:lnTo>
                  <a:pt x="511" y="245"/>
                </a:lnTo>
                <a:lnTo>
                  <a:pt x="511" y="243"/>
                </a:lnTo>
                <a:lnTo>
                  <a:pt x="513" y="243"/>
                </a:lnTo>
                <a:lnTo>
                  <a:pt x="515" y="241"/>
                </a:lnTo>
                <a:lnTo>
                  <a:pt x="513" y="243"/>
                </a:lnTo>
                <a:lnTo>
                  <a:pt x="513" y="245"/>
                </a:lnTo>
                <a:lnTo>
                  <a:pt x="511" y="245"/>
                </a:lnTo>
                <a:lnTo>
                  <a:pt x="509" y="247"/>
                </a:lnTo>
                <a:lnTo>
                  <a:pt x="511" y="247"/>
                </a:lnTo>
                <a:lnTo>
                  <a:pt x="513" y="245"/>
                </a:lnTo>
                <a:lnTo>
                  <a:pt x="515" y="245"/>
                </a:lnTo>
                <a:lnTo>
                  <a:pt x="517" y="245"/>
                </a:lnTo>
                <a:lnTo>
                  <a:pt x="519" y="247"/>
                </a:lnTo>
                <a:lnTo>
                  <a:pt x="517" y="247"/>
                </a:lnTo>
                <a:lnTo>
                  <a:pt x="515" y="245"/>
                </a:lnTo>
                <a:lnTo>
                  <a:pt x="513" y="245"/>
                </a:lnTo>
                <a:lnTo>
                  <a:pt x="511" y="247"/>
                </a:lnTo>
                <a:lnTo>
                  <a:pt x="511" y="249"/>
                </a:lnTo>
                <a:lnTo>
                  <a:pt x="513" y="251"/>
                </a:lnTo>
                <a:lnTo>
                  <a:pt x="513" y="253"/>
                </a:lnTo>
                <a:lnTo>
                  <a:pt x="511" y="251"/>
                </a:lnTo>
                <a:lnTo>
                  <a:pt x="509" y="249"/>
                </a:lnTo>
                <a:lnTo>
                  <a:pt x="507" y="251"/>
                </a:lnTo>
                <a:lnTo>
                  <a:pt x="507" y="253"/>
                </a:lnTo>
                <a:lnTo>
                  <a:pt x="509" y="253"/>
                </a:lnTo>
                <a:lnTo>
                  <a:pt x="507" y="253"/>
                </a:lnTo>
                <a:lnTo>
                  <a:pt x="507" y="255"/>
                </a:lnTo>
                <a:lnTo>
                  <a:pt x="505" y="257"/>
                </a:lnTo>
                <a:lnTo>
                  <a:pt x="507" y="257"/>
                </a:lnTo>
                <a:lnTo>
                  <a:pt x="509" y="257"/>
                </a:lnTo>
                <a:lnTo>
                  <a:pt x="511" y="257"/>
                </a:lnTo>
                <a:lnTo>
                  <a:pt x="509" y="257"/>
                </a:lnTo>
                <a:lnTo>
                  <a:pt x="507" y="257"/>
                </a:lnTo>
                <a:lnTo>
                  <a:pt x="505" y="257"/>
                </a:lnTo>
                <a:lnTo>
                  <a:pt x="503" y="257"/>
                </a:lnTo>
                <a:lnTo>
                  <a:pt x="501" y="259"/>
                </a:lnTo>
                <a:lnTo>
                  <a:pt x="501" y="261"/>
                </a:lnTo>
                <a:lnTo>
                  <a:pt x="503" y="261"/>
                </a:lnTo>
                <a:lnTo>
                  <a:pt x="505" y="261"/>
                </a:lnTo>
                <a:lnTo>
                  <a:pt x="507" y="263"/>
                </a:lnTo>
                <a:lnTo>
                  <a:pt x="509" y="263"/>
                </a:lnTo>
                <a:lnTo>
                  <a:pt x="507" y="265"/>
                </a:lnTo>
                <a:lnTo>
                  <a:pt x="505" y="265"/>
                </a:lnTo>
                <a:lnTo>
                  <a:pt x="507" y="267"/>
                </a:lnTo>
                <a:lnTo>
                  <a:pt x="509" y="267"/>
                </a:lnTo>
                <a:lnTo>
                  <a:pt x="507" y="267"/>
                </a:lnTo>
                <a:lnTo>
                  <a:pt x="507" y="269"/>
                </a:lnTo>
                <a:lnTo>
                  <a:pt x="505" y="271"/>
                </a:lnTo>
                <a:lnTo>
                  <a:pt x="507" y="271"/>
                </a:lnTo>
                <a:lnTo>
                  <a:pt x="505" y="273"/>
                </a:lnTo>
                <a:lnTo>
                  <a:pt x="505" y="275"/>
                </a:lnTo>
                <a:lnTo>
                  <a:pt x="507" y="275"/>
                </a:lnTo>
                <a:lnTo>
                  <a:pt x="505" y="275"/>
                </a:lnTo>
                <a:lnTo>
                  <a:pt x="505" y="273"/>
                </a:lnTo>
                <a:lnTo>
                  <a:pt x="503" y="275"/>
                </a:lnTo>
                <a:lnTo>
                  <a:pt x="501" y="277"/>
                </a:lnTo>
                <a:lnTo>
                  <a:pt x="501" y="279"/>
                </a:lnTo>
                <a:lnTo>
                  <a:pt x="503" y="281"/>
                </a:lnTo>
                <a:lnTo>
                  <a:pt x="505" y="279"/>
                </a:lnTo>
                <a:lnTo>
                  <a:pt x="507" y="277"/>
                </a:lnTo>
                <a:lnTo>
                  <a:pt x="507" y="279"/>
                </a:lnTo>
                <a:lnTo>
                  <a:pt x="509" y="279"/>
                </a:lnTo>
                <a:lnTo>
                  <a:pt x="511" y="279"/>
                </a:lnTo>
                <a:lnTo>
                  <a:pt x="509" y="279"/>
                </a:lnTo>
                <a:lnTo>
                  <a:pt x="507" y="279"/>
                </a:lnTo>
                <a:lnTo>
                  <a:pt x="505" y="279"/>
                </a:lnTo>
                <a:lnTo>
                  <a:pt x="503" y="281"/>
                </a:lnTo>
                <a:lnTo>
                  <a:pt x="501" y="283"/>
                </a:lnTo>
                <a:lnTo>
                  <a:pt x="499" y="283"/>
                </a:lnTo>
                <a:lnTo>
                  <a:pt x="497" y="285"/>
                </a:lnTo>
                <a:lnTo>
                  <a:pt x="495" y="287"/>
                </a:lnTo>
                <a:lnTo>
                  <a:pt x="493" y="287"/>
                </a:lnTo>
                <a:lnTo>
                  <a:pt x="491" y="289"/>
                </a:lnTo>
                <a:lnTo>
                  <a:pt x="491" y="291"/>
                </a:lnTo>
                <a:lnTo>
                  <a:pt x="493" y="293"/>
                </a:lnTo>
                <a:lnTo>
                  <a:pt x="495" y="291"/>
                </a:lnTo>
                <a:lnTo>
                  <a:pt x="495" y="289"/>
                </a:lnTo>
                <a:lnTo>
                  <a:pt x="497" y="289"/>
                </a:lnTo>
                <a:lnTo>
                  <a:pt x="499" y="289"/>
                </a:lnTo>
                <a:lnTo>
                  <a:pt x="501" y="287"/>
                </a:lnTo>
                <a:lnTo>
                  <a:pt x="499" y="285"/>
                </a:lnTo>
                <a:lnTo>
                  <a:pt x="501" y="285"/>
                </a:lnTo>
                <a:lnTo>
                  <a:pt x="503" y="285"/>
                </a:lnTo>
                <a:lnTo>
                  <a:pt x="505" y="285"/>
                </a:lnTo>
                <a:lnTo>
                  <a:pt x="507" y="283"/>
                </a:lnTo>
                <a:lnTo>
                  <a:pt x="509" y="283"/>
                </a:lnTo>
                <a:lnTo>
                  <a:pt x="507" y="283"/>
                </a:lnTo>
                <a:lnTo>
                  <a:pt x="505" y="285"/>
                </a:lnTo>
                <a:lnTo>
                  <a:pt x="507" y="285"/>
                </a:lnTo>
                <a:lnTo>
                  <a:pt x="509" y="283"/>
                </a:lnTo>
                <a:lnTo>
                  <a:pt x="511" y="283"/>
                </a:lnTo>
                <a:lnTo>
                  <a:pt x="513" y="283"/>
                </a:lnTo>
                <a:lnTo>
                  <a:pt x="515" y="283"/>
                </a:lnTo>
                <a:lnTo>
                  <a:pt x="517" y="281"/>
                </a:lnTo>
                <a:lnTo>
                  <a:pt x="515" y="283"/>
                </a:lnTo>
                <a:lnTo>
                  <a:pt x="513" y="285"/>
                </a:lnTo>
                <a:lnTo>
                  <a:pt x="513" y="287"/>
                </a:lnTo>
                <a:lnTo>
                  <a:pt x="511" y="289"/>
                </a:lnTo>
                <a:lnTo>
                  <a:pt x="511" y="291"/>
                </a:lnTo>
                <a:lnTo>
                  <a:pt x="509" y="293"/>
                </a:lnTo>
                <a:lnTo>
                  <a:pt x="507" y="295"/>
                </a:lnTo>
                <a:lnTo>
                  <a:pt x="505" y="297"/>
                </a:lnTo>
                <a:lnTo>
                  <a:pt x="507" y="297"/>
                </a:lnTo>
                <a:lnTo>
                  <a:pt x="509" y="297"/>
                </a:lnTo>
                <a:lnTo>
                  <a:pt x="507" y="297"/>
                </a:lnTo>
                <a:lnTo>
                  <a:pt x="505" y="297"/>
                </a:lnTo>
                <a:lnTo>
                  <a:pt x="503" y="297"/>
                </a:lnTo>
                <a:lnTo>
                  <a:pt x="501" y="299"/>
                </a:lnTo>
                <a:lnTo>
                  <a:pt x="501" y="301"/>
                </a:lnTo>
                <a:lnTo>
                  <a:pt x="503" y="299"/>
                </a:lnTo>
                <a:lnTo>
                  <a:pt x="505" y="299"/>
                </a:lnTo>
                <a:lnTo>
                  <a:pt x="507" y="299"/>
                </a:lnTo>
                <a:lnTo>
                  <a:pt x="509" y="299"/>
                </a:lnTo>
                <a:lnTo>
                  <a:pt x="511" y="297"/>
                </a:lnTo>
                <a:lnTo>
                  <a:pt x="509" y="297"/>
                </a:lnTo>
                <a:lnTo>
                  <a:pt x="509" y="299"/>
                </a:lnTo>
                <a:lnTo>
                  <a:pt x="507" y="299"/>
                </a:lnTo>
                <a:lnTo>
                  <a:pt x="505" y="301"/>
                </a:lnTo>
                <a:lnTo>
                  <a:pt x="503" y="301"/>
                </a:lnTo>
                <a:lnTo>
                  <a:pt x="501" y="301"/>
                </a:lnTo>
                <a:lnTo>
                  <a:pt x="499" y="301"/>
                </a:lnTo>
                <a:lnTo>
                  <a:pt x="499" y="303"/>
                </a:lnTo>
                <a:lnTo>
                  <a:pt x="497" y="305"/>
                </a:lnTo>
                <a:lnTo>
                  <a:pt x="495" y="307"/>
                </a:lnTo>
                <a:lnTo>
                  <a:pt x="497" y="307"/>
                </a:lnTo>
                <a:lnTo>
                  <a:pt x="499" y="305"/>
                </a:lnTo>
                <a:lnTo>
                  <a:pt x="501" y="303"/>
                </a:lnTo>
                <a:lnTo>
                  <a:pt x="499" y="305"/>
                </a:lnTo>
                <a:lnTo>
                  <a:pt x="499" y="307"/>
                </a:lnTo>
                <a:lnTo>
                  <a:pt x="501" y="307"/>
                </a:lnTo>
                <a:lnTo>
                  <a:pt x="503" y="305"/>
                </a:lnTo>
                <a:lnTo>
                  <a:pt x="505" y="305"/>
                </a:lnTo>
                <a:lnTo>
                  <a:pt x="507" y="303"/>
                </a:lnTo>
                <a:lnTo>
                  <a:pt x="509" y="303"/>
                </a:lnTo>
                <a:lnTo>
                  <a:pt x="511" y="301"/>
                </a:lnTo>
                <a:lnTo>
                  <a:pt x="513" y="299"/>
                </a:lnTo>
                <a:lnTo>
                  <a:pt x="515" y="299"/>
                </a:lnTo>
                <a:lnTo>
                  <a:pt x="517" y="297"/>
                </a:lnTo>
                <a:lnTo>
                  <a:pt x="519" y="297"/>
                </a:lnTo>
                <a:lnTo>
                  <a:pt x="519" y="295"/>
                </a:lnTo>
                <a:lnTo>
                  <a:pt x="521" y="293"/>
                </a:lnTo>
                <a:lnTo>
                  <a:pt x="521" y="291"/>
                </a:lnTo>
                <a:lnTo>
                  <a:pt x="523" y="289"/>
                </a:lnTo>
                <a:lnTo>
                  <a:pt x="525" y="287"/>
                </a:lnTo>
                <a:lnTo>
                  <a:pt x="527" y="285"/>
                </a:lnTo>
                <a:lnTo>
                  <a:pt x="529" y="285"/>
                </a:lnTo>
                <a:lnTo>
                  <a:pt x="531" y="283"/>
                </a:lnTo>
                <a:lnTo>
                  <a:pt x="531" y="281"/>
                </a:lnTo>
                <a:lnTo>
                  <a:pt x="529" y="281"/>
                </a:lnTo>
                <a:lnTo>
                  <a:pt x="529" y="279"/>
                </a:lnTo>
                <a:lnTo>
                  <a:pt x="527" y="277"/>
                </a:lnTo>
                <a:lnTo>
                  <a:pt x="527" y="275"/>
                </a:lnTo>
                <a:lnTo>
                  <a:pt x="525" y="275"/>
                </a:lnTo>
                <a:lnTo>
                  <a:pt x="523" y="275"/>
                </a:lnTo>
                <a:lnTo>
                  <a:pt x="521" y="273"/>
                </a:lnTo>
                <a:lnTo>
                  <a:pt x="519" y="271"/>
                </a:lnTo>
                <a:lnTo>
                  <a:pt x="517" y="271"/>
                </a:lnTo>
                <a:lnTo>
                  <a:pt x="515" y="271"/>
                </a:lnTo>
                <a:lnTo>
                  <a:pt x="517" y="269"/>
                </a:lnTo>
                <a:lnTo>
                  <a:pt x="517" y="267"/>
                </a:lnTo>
                <a:lnTo>
                  <a:pt x="517" y="265"/>
                </a:lnTo>
                <a:lnTo>
                  <a:pt x="519" y="263"/>
                </a:lnTo>
                <a:lnTo>
                  <a:pt x="517" y="261"/>
                </a:lnTo>
                <a:lnTo>
                  <a:pt x="519" y="261"/>
                </a:lnTo>
                <a:lnTo>
                  <a:pt x="521" y="259"/>
                </a:lnTo>
                <a:lnTo>
                  <a:pt x="521" y="257"/>
                </a:lnTo>
                <a:lnTo>
                  <a:pt x="521" y="253"/>
                </a:lnTo>
                <a:lnTo>
                  <a:pt x="521" y="251"/>
                </a:lnTo>
                <a:lnTo>
                  <a:pt x="521" y="249"/>
                </a:lnTo>
                <a:lnTo>
                  <a:pt x="523" y="247"/>
                </a:lnTo>
                <a:lnTo>
                  <a:pt x="523" y="245"/>
                </a:lnTo>
                <a:lnTo>
                  <a:pt x="523" y="243"/>
                </a:lnTo>
                <a:lnTo>
                  <a:pt x="525" y="241"/>
                </a:lnTo>
                <a:lnTo>
                  <a:pt x="525" y="239"/>
                </a:lnTo>
                <a:lnTo>
                  <a:pt x="525" y="237"/>
                </a:lnTo>
                <a:lnTo>
                  <a:pt x="525" y="235"/>
                </a:lnTo>
                <a:lnTo>
                  <a:pt x="525" y="233"/>
                </a:lnTo>
                <a:lnTo>
                  <a:pt x="525" y="231"/>
                </a:lnTo>
                <a:lnTo>
                  <a:pt x="525" y="229"/>
                </a:lnTo>
                <a:lnTo>
                  <a:pt x="523" y="227"/>
                </a:lnTo>
                <a:lnTo>
                  <a:pt x="521" y="227"/>
                </a:lnTo>
                <a:lnTo>
                  <a:pt x="523" y="225"/>
                </a:lnTo>
                <a:lnTo>
                  <a:pt x="523" y="223"/>
                </a:lnTo>
                <a:lnTo>
                  <a:pt x="523" y="221"/>
                </a:lnTo>
                <a:lnTo>
                  <a:pt x="521" y="219"/>
                </a:lnTo>
                <a:lnTo>
                  <a:pt x="521" y="217"/>
                </a:lnTo>
                <a:lnTo>
                  <a:pt x="523" y="215"/>
                </a:lnTo>
                <a:lnTo>
                  <a:pt x="525" y="213"/>
                </a:lnTo>
                <a:lnTo>
                  <a:pt x="523" y="211"/>
                </a:lnTo>
                <a:lnTo>
                  <a:pt x="521" y="209"/>
                </a:lnTo>
                <a:lnTo>
                  <a:pt x="513" y="211"/>
                </a:lnTo>
                <a:lnTo>
                  <a:pt x="511" y="213"/>
                </a:lnTo>
                <a:lnTo>
                  <a:pt x="509" y="213"/>
                </a:lnTo>
                <a:lnTo>
                  <a:pt x="507" y="213"/>
                </a:lnTo>
                <a:lnTo>
                  <a:pt x="505" y="215"/>
                </a:lnTo>
                <a:lnTo>
                  <a:pt x="503" y="215"/>
                </a:lnTo>
                <a:lnTo>
                  <a:pt x="501" y="215"/>
                </a:lnTo>
                <a:lnTo>
                  <a:pt x="499" y="217"/>
                </a:lnTo>
                <a:lnTo>
                  <a:pt x="497" y="219"/>
                </a:lnTo>
                <a:lnTo>
                  <a:pt x="495" y="221"/>
                </a:lnTo>
                <a:lnTo>
                  <a:pt x="493" y="221"/>
                </a:lnTo>
                <a:lnTo>
                  <a:pt x="491" y="221"/>
                </a:lnTo>
                <a:lnTo>
                  <a:pt x="489" y="221"/>
                </a:lnTo>
                <a:lnTo>
                  <a:pt x="487" y="223"/>
                </a:lnTo>
                <a:lnTo>
                  <a:pt x="485" y="223"/>
                </a:lnTo>
                <a:lnTo>
                  <a:pt x="483" y="223"/>
                </a:lnTo>
                <a:lnTo>
                  <a:pt x="481" y="225"/>
                </a:lnTo>
                <a:lnTo>
                  <a:pt x="479" y="225"/>
                </a:lnTo>
                <a:lnTo>
                  <a:pt x="477" y="225"/>
                </a:lnTo>
                <a:lnTo>
                  <a:pt x="475" y="227"/>
                </a:lnTo>
                <a:lnTo>
                  <a:pt x="477" y="225"/>
                </a:lnTo>
                <a:lnTo>
                  <a:pt x="479" y="223"/>
                </a:lnTo>
                <a:lnTo>
                  <a:pt x="479" y="221"/>
                </a:lnTo>
                <a:lnTo>
                  <a:pt x="479" y="219"/>
                </a:lnTo>
                <a:lnTo>
                  <a:pt x="479" y="217"/>
                </a:lnTo>
                <a:lnTo>
                  <a:pt x="479" y="215"/>
                </a:lnTo>
                <a:lnTo>
                  <a:pt x="477" y="215"/>
                </a:lnTo>
                <a:lnTo>
                  <a:pt x="477" y="213"/>
                </a:lnTo>
                <a:lnTo>
                  <a:pt x="477" y="211"/>
                </a:lnTo>
                <a:lnTo>
                  <a:pt x="477" y="209"/>
                </a:lnTo>
                <a:lnTo>
                  <a:pt x="477" y="207"/>
                </a:lnTo>
                <a:lnTo>
                  <a:pt x="475" y="205"/>
                </a:lnTo>
                <a:lnTo>
                  <a:pt x="475" y="203"/>
                </a:lnTo>
                <a:lnTo>
                  <a:pt x="479" y="201"/>
                </a:lnTo>
                <a:lnTo>
                  <a:pt x="481" y="199"/>
                </a:lnTo>
                <a:lnTo>
                  <a:pt x="479" y="199"/>
                </a:lnTo>
                <a:lnTo>
                  <a:pt x="477" y="199"/>
                </a:lnTo>
                <a:lnTo>
                  <a:pt x="475" y="199"/>
                </a:lnTo>
                <a:lnTo>
                  <a:pt x="473" y="199"/>
                </a:lnTo>
                <a:lnTo>
                  <a:pt x="471" y="199"/>
                </a:lnTo>
                <a:lnTo>
                  <a:pt x="467" y="201"/>
                </a:lnTo>
                <a:lnTo>
                  <a:pt x="465" y="201"/>
                </a:lnTo>
                <a:lnTo>
                  <a:pt x="461" y="199"/>
                </a:lnTo>
                <a:lnTo>
                  <a:pt x="459" y="201"/>
                </a:lnTo>
                <a:lnTo>
                  <a:pt x="457" y="201"/>
                </a:lnTo>
                <a:lnTo>
                  <a:pt x="455" y="201"/>
                </a:lnTo>
                <a:lnTo>
                  <a:pt x="453" y="201"/>
                </a:lnTo>
                <a:lnTo>
                  <a:pt x="455" y="199"/>
                </a:lnTo>
                <a:lnTo>
                  <a:pt x="461" y="193"/>
                </a:lnTo>
                <a:lnTo>
                  <a:pt x="463" y="191"/>
                </a:lnTo>
                <a:lnTo>
                  <a:pt x="471" y="183"/>
                </a:lnTo>
                <a:lnTo>
                  <a:pt x="473" y="181"/>
                </a:lnTo>
                <a:lnTo>
                  <a:pt x="477" y="177"/>
                </a:lnTo>
                <a:lnTo>
                  <a:pt x="479" y="175"/>
                </a:lnTo>
                <a:lnTo>
                  <a:pt x="481" y="173"/>
                </a:lnTo>
                <a:lnTo>
                  <a:pt x="483" y="173"/>
                </a:lnTo>
                <a:lnTo>
                  <a:pt x="485" y="171"/>
                </a:lnTo>
                <a:lnTo>
                  <a:pt x="487" y="169"/>
                </a:lnTo>
                <a:lnTo>
                  <a:pt x="489" y="167"/>
                </a:lnTo>
                <a:lnTo>
                  <a:pt x="491" y="165"/>
                </a:lnTo>
                <a:lnTo>
                  <a:pt x="495" y="161"/>
                </a:lnTo>
                <a:lnTo>
                  <a:pt x="497" y="159"/>
                </a:lnTo>
                <a:lnTo>
                  <a:pt x="499" y="159"/>
                </a:lnTo>
                <a:lnTo>
                  <a:pt x="501" y="157"/>
                </a:lnTo>
                <a:lnTo>
                  <a:pt x="503" y="155"/>
                </a:lnTo>
                <a:lnTo>
                  <a:pt x="505" y="153"/>
                </a:lnTo>
                <a:lnTo>
                  <a:pt x="507" y="151"/>
                </a:lnTo>
                <a:lnTo>
                  <a:pt x="511" y="149"/>
                </a:lnTo>
                <a:lnTo>
                  <a:pt x="513" y="147"/>
                </a:lnTo>
                <a:lnTo>
                  <a:pt x="517" y="143"/>
                </a:lnTo>
                <a:lnTo>
                  <a:pt x="519" y="141"/>
                </a:lnTo>
                <a:lnTo>
                  <a:pt x="523" y="137"/>
                </a:lnTo>
                <a:lnTo>
                  <a:pt x="525" y="135"/>
                </a:lnTo>
                <a:lnTo>
                  <a:pt x="527" y="133"/>
                </a:lnTo>
                <a:lnTo>
                  <a:pt x="529" y="131"/>
                </a:lnTo>
                <a:lnTo>
                  <a:pt x="531" y="131"/>
                </a:lnTo>
                <a:lnTo>
                  <a:pt x="535" y="129"/>
                </a:lnTo>
                <a:lnTo>
                  <a:pt x="539" y="125"/>
                </a:lnTo>
                <a:lnTo>
                  <a:pt x="541" y="123"/>
                </a:lnTo>
                <a:lnTo>
                  <a:pt x="543" y="121"/>
                </a:lnTo>
                <a:lnTo>
                  <a:pt x="545" y="119"/>
                </a:lnTo>
                <a:lnTo>
                  <a:pt x="549" y="117"/>
                </a:lnTo>
                <a:lnTo>
                  <a:pt x="551" y="115"/>
                </a:lnTo>
                <a:lnTo>
                  <a:pt x="553" y="113"/>
                </a:lnTo>
                <a:lnTo>
                  <a:pt x="555" y="111"/>
                </a:lnTo>
                <a:lnTo>
                  <a:pt x="556" y="109"/>
                </a:lnTo>
                <a:lnTo>
                  <a:pt x="560" y="107"/>
                </a:lnTo>
                <a:lnTo>
                  <a:pt x="562" y="105"/>
                </a:lnTo>
                <a:lnTo>
                  <a:pt x="564" y="103"/>
                </a:lnTo>
                <a:lnTo>
                  <a:pt x="566" y="101"/>
                </a:lnTo>
                <a:lnTo>
                  <a:pt x="568" y="99"/>
                </a:lnTo>
                <a:lnTo>
                  <a:pt x="570" y="97"/>
                </a:lnTo>
                <a:lnTo>
                  <a:pt x="574" y="95"/>
                </a:lnTo>
                <a:lnTo>
                  <a:pt x="576" y="93"/>
                </a:lnTo>
                <a:lnTo>
                  <a:pt x="580" y="91"/>
                </a:lnTo>
                <a:lnTo>
                  <a:pt x="582" y="89"/>
                </a:lnTo>
                <a:lnTo>
                  <a:pt x="584" y="87"/>
                </a:lnTo>
                <a:lnTo>
                  <a:pt x="586" y="85"/>
                </a:lnTo>
                <a:lnTo>
                  <a:pt x="590" y="81"/>
                </a:lnTo>
                <a:lnTo>
                  <a:pt x="592" y="79"/>
                </a:lnTo>
                <a:lnTo>
                  <a:pt x="594" y="79"/>
                </a:lnTo>
                <a:lnTo>
                  <a:pt x="598" y="77"/>
                </a:lnTo>
                <a:lnTo>
                  <a:pt x="600" y="75"/>
                </a:lnTo>
                <a:lnTo>
                  <a:pt x="602" y="73"/>
                </a:lnTo>
                <a:lnTo>
                  <a:pt x="604" y="71"/>
                </a:lnTo>
                <a:lnTo>
                  <a:pt x="606" y="69"/>
                </a:lnTo>
                <a:lnTo>
                  <a:pt x="608" y="67"/>
                </a:lnTo>
                <a:lnTo>
                  <a:pt x="610" y="65"/>
                </a:lnTo>
                <a:lnTo>
                  <a:pt x="614" y="64"/>
                </a:lnTo>
                <a:lnTo>
                  <a:pt x="616" y="64"/>
                </a:lnTo>
                <a:lnTo>
                  <a:pt x="618" y="62"/>
                </a:lnTo>
                <a:lnTo>
                  <a:pt x="620" y="60"/>
                </a:lnTo>
                <a:lnTo>
                  <a:pt x="622" y="58"/>
                </a:lnTo>
                <a:lnTo>
                  <a:pt x="624" y="56"/>
                </a:lnTo>
                <a:lnTo>
                  <a:pt x="626" y="54"/>
                </a:lnTo>
                <a:lnTo>
                  <a:pt x="630" y="52"/>
                </a:lnTo>
                <a:lnTo>
                  <a:pt x="632" y="50"/>
                </a:lnTo>
                <a:lnTo>
                  <a:pt x="634" y="48"/>
                </a:lnTo>
                <a:lnTo>
                  <a:pt x="638" y="46"/>
                </a:lnTo>
                <a:lnTo>
                  <a:pt x="640" y="44"/>
                </a:lnTo>
                <a:lnTo>
                  <a:pt x="646" y="40"/>
                </a:lnTo>
                <a:lnTo>
                  <a:pt x="648" y="38"/>
                </a:lnTo>
                <a:lnTo>
                  <a:pt x="650" y="36"/>
                </a:lnTo>
                <a:lnTo>
                  <a:pt x="652" y="34"/>
                </a:lnTo>
                <a:lnTo>
                  <a:pt x="654" y="34"/>
                </a:lnTo>
                <a:lnTo>
                  <a:pt x="656" y="32"/>
                </a:lnTo>
                <a:lnTo>
                  <a:pt x="658" y="30"/>
                </a:lnTo>
                <a:lnTo>
                  <a:pt x="656" y="30"/>
                </a:lnTo>
                <a:close/>
                <a:moveTo>
                  <a:pt x="179" y="247"/>
                </a:moveTo>
                <a:lnTo>
                  <a:pt x="177" y="247"/>
                </a:lnTo>
                <a:lnTo>
                  <a:pt x="175" y="247"/>
                </a:lnTo>
                <a:lnTo>
                  <a:pt x="175" y="249"/>
                </a:lnTo>
                <a:lnTo>
                  <a:pt x="173" y="249"/>
                </a:lnTo>
                <a:lnTo>
                  <a:pt x="171" y="251"/>
                </a:lnTo>
                <a:lnTo>
                  <a:pt x="173" y="249"/>
                </a:lnTo>
                <a:lnTo>
                  <a:pt x="171" y="247"/>
                </a:lnTo>
                <a:lnTo>
                  <a:pt x="169" y="247"/>
                </a:lnTo>
                <a:lnTo>
                  <a:pt x="167" y="247"/>
                </a:lnTo>
                <a:lnTo>
                  <a:pt x="167" y="245"/>
                </a:lnTo>
                <a:lnTo>
                  <a:pt x="169" y="243"/>
                </a:lnTo>
                <a:lnTo>
                  <a:pt x="171" y="243"/>
                </a:lnTo>
                <a:lnTo>
                  <a:pt x="173" y="243"/>
                </a:lnTo>
                <a:lnTo>
                  <a:pt x="175" y="243"/>
                </a:lnTo>
                <a:lnTo>
                  <a:pt x="177" y="245"/>
                </a:lnTo>
                <a:lnTo>
                  <a:pt x="179" y="245"/>
                </a:lnTo>
                <a:lnTo>
                  <a:pt x="179" y="247"/>
                </a:lnTo>
                <a:close/>
                <a:moveTo>
                  <a:pt x="251" y="211"/>
                </a:moveTo>
                <a:lnTo>
                  <a:pt x="249" y="211"/>
                </a:lnTo>
                <a:lnTo>
                  <a:pt x="247" y="211"/>
                </a:lnTo>
                <a:lnTo>
                  <a:pt x="245" y="211"/>
                </a:lnTo>
                <a:lnTo>
                  <a:pt x="241" y="213"/>
                </a:lnTo>
                <a:lnTo>
                  <a:pt x="239" y="213"/>
                </a:lnTo>
                <a:lnTo>
                  <a:pt x="237" y="215"/>
                </a:lnTo>
                <a:lnTo>
                  <a:pt x="235" y="215"/>
                </a:lnTo>
                <a:lnTo>
                  <a:pt x="233" y="215"/>
                </a:lnTo>
                <a:lnTo>
                  <a:pt x="235" y="215"/>
                </a:lnTo>
                <a:lnTo>
                  <a:pt x="233" y="217"/>
                </a:lnTo>
                <a:lnTo>
                  <a:pt x="231" y="217"/>
                </a:lnTo>
                <a:lnTo>
                  <a:pt x="229" y="217"/>
                </a:lnTo>
                <a:lnTo>
                  <a:pt x="227" y="217"/>
                </a:lnTo>
                <a:lnTo>
                  <a:pt x="225" y="217"/>
                </a:lnTo>
                <a:lnTo>
                  <a:pt x="223" y="217"/>
                </a:lnTo>
                <a:lnTo>
                  <a:pt x="221" y="217"/>
                </a:lnTo>
                <a:lnTo>
                  <a:pt x="219" y="217"/>
                </a:lnTo>
                <a:lnTo>
                  <a:pt x="217" y="219"/>
                </a:lnTo>
                <a:lnTo>
                  <a:pt x="213" y="219"/>
                </a:lnTo>
                <a:lnTo>
                  <a:pt x="213" y="217"/>
                </a:lnTo>
                <a:lnTo>
                  <a:pt x="215" y="215"/>
                </a:lnTo>
                <a:lnTo>
                  <a:pt x="217" y="215"/>
                </a:lnTo>
                <a:lnTo>
                  <a:pt x="219" y="213"/>
                </a:lnTo>
                <a:lnTo>
                  <a:pt x="221" y="213"/>
                </a:lnTo>
                <a:lnTo>
                  <a:pt x="223" y="213"/>
                </a:lnTo>
                <a:lnTo>
                  <a:pt x="227" y="213"/>
                </a:lnTo>
                <a:lnTo>
                  <a:pt x="229" y="213"/>
                </a:lnTo>
                <a:lnTo>
                  <a:pt x="231" y="213"/>
                </a:lnTo>
                <a:lnTo>
                  <a:pt x="233" y="211"/>
                </a:lnTo>
                <a:lnTo>
                  <a:pt x="235" y="211"/>
                </a:lnTo>
                <a:lnTo>
                  <a:pt x="237" y="211"/>
                </a:lnTo>
                <a:lnTo>
                  <a:pt x="239" y="209"/>
                </a:lnTo>
                <a:lnTo>
                  <a:pt x="243" y="209"/>
                </a:lnTo>
                <a:lnTo>
                  <a:pt x="245" y="209"/>
                </a:lnTo>
                <a:lnTo>
                  <a:pt x="247" y="209"/>
                </a:lnTo>
                <a:lnTo>
                  <a:pt x="249" y="209"/>
                </a:lnTo>
                <a:lnTo>
                  <a:pt x="251" y="209"/>
                </a:lnTo>
                <a:lnTo>
                  <a:pt x="253" y="209"/>
                </a:lnTo>
                <a:lnTo>
                  <a:pt x="251" y="21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6" name="Freeform 1710">
            <a:extLst>
              <a:ext uri="{FF2B5EF4-FFF2-40B4-BE49-F238E27FC236}">
                <a16:creationId xmlns:a16="http://schemas.microsoft.com/office/drawing/2014/main" id="{E5123657-8C5C-47B4-898B-10CB7C119ED3}"/>
              </a:ext>
            </a:extLst>
          </p:cNvPr>
          <p:cNvSpPr>
            <a:spLocks noEditPoints="1"/>
          </p:cNvSpPr>
          <p:nvPr/>
        </p:nvSpPr>
        <p:spPr bwMode="auto">
          <a:xfrm>
            <a:off x="1008063" y="1644651"/>
            <a:ext cx="1871662" cy="911225"/>
          </a:xfrm>
          <a:custGeom>
            <a:avLst/>
            <a:gdLst>
              <a:gd name="T0" fmla="*/ 2147483647 w 1179"/>
              <a:gd name="T1" fmla="*/ 869454700 h 574"/>
              <a:gd name="T2" fmla="*/ 2147483647 w 1179"/>
              <a:gd name="T3" fmla="*/ 798890325 h 574"/>
              <a:gd name="T4" fmla="*/ 2147483647 w 1179"/>
              <a:gd name="T5" fmla="*/ 753527513 h 574"/>
              <a:gd name="T6" fmla="*/ 2147483647 w 1179"/>
              <a:gd name="T7" fmla="*/ 677922825 h 574"/>
              <a:gd name="T8" fmla="*/ 2147483647 w 1179"/>
              <a:gd name="T9" fmla="*/ 592237513 h 574"/>
              <a:gd name="T10" fmla="*/ 2147483647 w 1179"/>
              <a:gd name="T11" fmla="*/ 556955325 h 574"/>
              <a:gd name="T12" fmla="*/ 2147483647 w 1179"/>
              <a:gd name="T13" fmla="*/ 612398763 h 574"/>
              <a:gd name="T14" fmla="*/ 2147483647 w 1179"/>
              <a:gd name="T15" fmla="*/ 561995638 h 574"/>
              <a:gd name="T16" fmla="*/ 2147483647 w 1179"/>
              <a:gd name="T17" fmla="*/ 466229700 h 574"/>
              <a:gd name="T18" fmla="*/ 2147483647 w 1179"/>
              <a:gd name="T19" fmla="*/ 476310325 h 574"/>
              <a:gd name="T20" fmla="*/ 2147483647 w 1179"/>
              <a:gd name="T21" fmla="*/ 688003450 h 574"/>
              <a:gd name="T22" fmla="*/ 2061487262 w 1179"/>
              <a:gd name="T23" fmla="*/ 899696575 h 574"/>
              <a:gd name="T24" fmla="*/ 1960681039 w 1179"/>
              <a:gd name="T25" fmla="*/ 960180325 h 574"/>
              <a:gd name="T26" fmla="*/ 1890116683 w 1179"/>
              <a:gd name="T27" fmla="*/ 773688763 h 574"/>
              <a:gd name="T28" fmla="*/ 1653222058 w 1179"/>
              <a:gd name="T29" fmla="*/ 693043763 h 574"/>
              <a:gd name="T30" fmla="*/ 1713705792 w 1179"/>
              <a:gd name="T31" fmla="*/ 516632825 h 574"/>
              <a:gd name="T32" fmla="*/ 1950600416 w 1179"/>
              <a:gd name="T33" fmla="*/ 385584700 h 574"/>
              <a:gd name="T34" fmla="*/ 2016124461 w 1179"/>
              <a:gd name="T35" fmla="*/ 355342825 h 574"/>
              <a:gd name="T36" fmla="*/ 2076608195 w 1179"/>
              <a:gd name="T37" fmla="*/ 269657513 h 574"/>
              <a:gd name="T38" fmla="*/ 2147483647 w 1179"/>
              <a:gd name="T39" fmla="*/ 239415638 h 574"/>
              <a:gd name="T40" fmla="*/ 2147483647 w 1179"/>
              <a:gd name="T41" fmla="*/ 171370625 h 574"/>
              <a:gd name="T42" fmla="*/ 2147483647 w 1179"/>
              <a:gd name="T43" fmla="*/ 95765938 h 574"/>
              <a:gd name="T44" fmla="*/ 2147483647 w 1179"/>
              <a:gd name="T45" fmla="*/ 161290000 h 574"/>
              <a:gd name="T46" fmla="*/ 2147172551 w 1179"/>
              <a:gd name="T47" fmla="*/ 105846563 h 574"/>
              <a:gd name="T48" fmla="*/ 2142132240 w 1179"/>
              <a:gd name="T49" fmla="*/ 5040313 h 574"/>
              <a:gd name="T50" fmla="*/ 2076608195 w 1179"/>
              <a:gd name="T51" fmla="*/ 115927188 h 574"/>
              <a:gd name="T52" fmla="*/ 1905237616 w 1179"/>
              <a:gd name="T53" fmla="*/ 229335013 h 574"/>
              <a:gd name="T54" fmla="*/ 1885076371 w 1179"/>
              <a:gd name="T55" fmla="*/ 161290000 h 574"/>
              <a:gd name="T56" fmla="*/ 1688504236 w 1179"/>
              <a:gd name="T57" fmla="*/ 171370625 h 574"/>
              <a:gd name="T58" fmla="*/ 1622980191 w 1179"/>
              <a:gd name="T59" fmla="*/ 151209375 h 574"/>
              <a:gd name="T60" fmla="*/ 1491932101 w 1179"/>
              <a:gd name="T61" fmla="*/ 214214075 h 574"/>
              <a:gd name="T62" fmla="*/ 1307959951 w 1179"/>
              <a:gd name="T63" fmla="*/ 166330313 h 574"/>
              <a:gd name="T64" fmla="*/ 1076105638 w 1179"/>
              <a:gd name="T65" fmla="*/ 115927188 h 574"/>
              <a:gd name="T66" fmla="*/ 985380037 w 1179"/>
              <a:gd name="T67" fmla="*/ 75604688 h 574"/>
              <a:gd name="T68" fmla="*/ 929936614 w 1179"/>
              <a:gd name="T69" fmla="*/ 75604688 h 574"/>
              <a:gd name="T70" fmla="*/ 657759812 w 1179"/>
              <a:gd name="T71" fmla="*/ 141128750 h 574"/>
              <a:gd name="T72" fmla="*/ 259575231 w 1179"/>
              <a:gd name="T73" fmla="*/ 299899388 h 574"/>
              <a:gd name="T74" fmla="*/ 90725601 w 1179"/>
              <a:gd name="T75" fmla="*/ 582156888 h 574"/>
              <a:gd name="T76" fmla="*/ 156249646 w 1179"/>
              <a:gd name="T77" fmla="*/ 778729075 h 574"/>
              <a:gd name="T78" fmla="*/ 105846534 w 1179"/>
              <a:gd name="T79" fmla="*/ 834172513 h 574"/>
              <a:gd name="T80" fmla="*/ 126007779 w 1179"/>
              <a:gd name="T81" fmla="*/ 909777200 h 574"/>
              <a:gd name="T82" fmla="*/ 141128712 w 1179"/>
              <a:gd name="T83" fmla="*/ 950099700 h 574"/>
              <a:gd name="T84" fmla="*/ 151209335 w 1179"/>
              <a:gd name="T85" fmla="*/ 990422200 h 574"/>
              <a:gd name="T86" fmla="*/ 186491513 w 1179"/>
              <a:gd name="T87" fmla="*/ 1025704388 h 574"/>
              <a:gd name="T88" fmla="*/ 1363403373 w 1179"/>
              <a:gd name="T89" fmla="*/ 1111389700 h 574"/>
              <a:gd name="T90" fmla="*/ 1557456146 w 1179"/>
              <a:gd name="T91" fmla="*/ 1116430013 h 574"/>
              <a:gd name="T92" fmla="*/ 1713705792 w 1179"/>
              <a:gd name="T93" fmla="*/ 1227316888 h 574"/>
              <a:gd name="T94" fmla="*/ 1774189526 w 1179"/>
              <a:gd name="T95" fmla="*/ 1302921575 h 574"/>
              <a:gd name="T96" fmla="*/ 1698584859 w 1179"/>
              <a:gd name="T97" fmla="*/ 1421368125 h 574"/>
              <a:gd name="T98" fmla="*/ 1925398861 w 1179"/>
              <a:gd name="T99" fmla="*/ 1345763438 h 574"/>
              <a:gd name="T100" fmla="*/ 2147483647 w 1179"/>
              <a:gd name="T101" fmla="*/ 1232357200 h 574"/>
              <a:gd name="T102" fmla="*/ 2147483647 w 1179"/>
              <a:gd name="T103" fmla="*/ 1267639388 h 574"/>
              <a:gd name="T104" fmla="*/ 2147483647 w 1179"/>
              <a:gd name="T105" fmla="*/ 1307961888 h 574"/>
              <a:gd name="T106" fmla="*/ 2147483647 w 1179"/>
              <a:gd name="T107" fmla="*/ 1307961888 h 574"/>
              <a:gd name="T108" fmla="*/ 2147483647 w 1179"/>
              <a:gd name="T109" fmla="*/ 1192034700 h 574"/>
              <a:gd name="T110" fmla="*/ 2147483647 w 1179"/>
              <a:gd name="T111" fmla="*/ 1096268763 h 574"/>
              <a:gd name="T112" fmla="*/ 2147483647 w 1179"/>
              <a:gd name="T113" fmla="*/ 1186994388 h 574"/>
              <a:gd name="T114" fmla="*/ 2147483647 w 1179"/>
              <a:gd name="T115" fmla="*/ 1045865638 h 574"/>
              <a:gd name="T116" fmla="*/ 2147483647 w 1179"/>
              <a:gd name="T117" fmla="*/ 1015623763 h 574"/>
              <a:gd name="T118" fmla="*/ 2147483647 w 1179"/>
              <a:gd name="T119" fmla="*/ 899696575 h 574"/>
              <a:gd name="T120" fmla="*/ 980339726 w 1179"/>
              <a:gd name="T121" fmla="*/ 304939700 h 574"/>
              <a:gd name="T122" fmla="*/ 950097859 w 1179"/>
              <a:gd name="T123" fmla="*/ 269657513 h 574"/>
              <a:gd name="T124" fmla="*/ 1025702526 w 1179"/>
              <a:gd name="T125" fmla="*/ 229335013 h 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79" h="574">
                <a:moveTo>
                  <a:pt x="1179" y="345"/>
                </a:moveTo>
                <a:lnTo>
                  <a:pt x="1179" y="343"/>
                </a:lnTo>
                <a:lnTo>
                  <a:pt x="1177" y="345"/>
                </a:lnTo>
                <a:lnTo>
                  <a:pt x="1177" y="343"/>
                </a:lnTo>
                <a:lnTo>
                  <a:pt x="1175" y="341"/>
                </a:lnTo>
                <a:lnTo>
                  <a:pt x="1177" y="341"/>
                </a:lnTo>
                <a:lnTo>
                  <a:pt x="1175" y="341"/>
                </a:lnTo>
                <a:lnTo>
                  <a:pt x="1175" y="339"/>
                </a:lnTo>
                <a:lnTo>
                  <a:pt x="1173" y="339"/>
                </a:lnTo>
                <a:lnTo>
                  <a:pt x="1171" y="339"/>
                </a:lnTo>
                <a:lnTo>
                  <a:pt x="1169" y="339"/>
                </a:lnTo>
                <a:lnTo>
                  <a:pt x="1171" y="339"/>
                </a:lnTo>
                <a:lnTo>
                  <a:pt x="1173" y="337"/>
                </a:lnTo>
                <a:lnTo>
                  <a:pt x="1171" y="337"/>
                </a:lnTo>
                <a:lnTo>
                  <a:pt x="1169" y="337"/>
                </a:lnTo>
                <a:lnTo>
                  <a:pt x="1165" y="337"/>
                </a:lnTo>
                <a:lnTo>
                  <a:pt x="1163" y="339"/>
                </a:lnTo>
                <a:lnTo>
                  <a:pt x="1161" y="341"/>
                </a:lnTo>
                <a:lnTo>
                  <a:pt x="1159" y="341"/>
                </a:lnTo>
                <a:lnTo>
                  <a:pt x="1157" y="341"/>
                </a:lnTo>
                <a:lnTo>
                  <a:pt x="1159" y="341"/>
                </a:lnTo>
                <a:lnTo>
                  <a:pt x="1157" y="341"/>
                </a:lnTo>
                <a:lnTo>
                  <a:pt x="1155" y="339"/>
                </a:lnTo>
                <a:lnTo>
                  <a:pt x="1157" y="339"/>
                </a:lnTo>
                <a:lnTo>
                  <a:pt x="1159" y="339"/>
                </a:lnTo>
                <a:lnTo>
                  <a:pt x="1161" y="337"/>
                </a:lnTo>
                <a:lnTo>
                  <a:pt x="1163" y="337"/>
                </a:lnTo>
                <a:lnTo>
                  <a:pt x="1165" y="335"/>
                </a:lnTo>
                <a:lnTo>
                  <a:pt x="1163" y="333"/>
                </a:lnTo>
                <a:lnTo>
                  <a:pt x="1163" y="331"/>
                </a:lnTo>
                <a:lnTo>
                  <a:pt x="1161" y="329"/>
                </a:lnTo>
                <a:lnTo>
                  <a:pt x="1159" y="329"/>
                </a:lnTo>
                <a:lnTo>
                  <a:pt x="1157" y="329"/>
                </a:lnTo>
                <a:lnTo>
                  <a:pt x="1155" y="327"/>
                </a:lnTo>
                <a:lnTo>
                  <a:pt x="1153" y="327"/>
                </a:lnTo>
                <a:lnTo>
                  <a:pt x="1151" y="327"/>
                </a:lnTo>
                <a:lnTo>
                  <a:pt x="1149" y="327"/>
                </a:lnTo>
                <a:lnTo>
                  <a:pt x="1147" y="327"/>
                </a:lnTo>
                <a:lnTo>
                  <a:pt x="1147" y="329"/>
                </a:lnTo>
                <a:lnTo>
                  <a:pt x="1149" y="329"/>
                </a:lnTo>
                <a:lnTo>
                  <a:pt x="1151" y="329"/>
                </a:lnTo>
                <a:lnTo>
                  <a:pt x="1153" y="329"/>
                </a:lnTo>
                <a:lnTo>
                  <a:pt x="1155" y="329"/>
                </a:lnTo>
                <a:lnTo>
                  <a:pt x="1153" y="331"/>
                </a:lnTo>
                <a:lnTo>
                  <a:pt x="1151" y="331"/>
                </a:lnTo>
                <a:lnTo>
                  <a:pt x="1149" y="331"/>
                </a:lnTo>
                <a:lnTo>
                  <a:pt x="1147" y="331"/>
                </a:lnTo>
                <a:lnTo>
                  <a:pt x="1145" y="331"/>
                </a:lnTo>
                <a:lnTo>
                  <a:pt x="1143" y="331"/>
                </a:lnTo>
                <a:lnTo>
                  <a:pt x="1141" y="333"/>
                </a:lnTo>
                <a:lnTo>
                  <a:pt x="1139" y="333"/>
                </a:lnTo>
                <a:lnTo>
                  <a:pt x="1137" y="335"/>
                </a:lnTo>
                <a:lnTo>
                  <a:pt x="1135" y="335"/>
                </a:lnTo>
                <a:lnTo>
                  <a:pt x="1133" y="337"/>
                </a:lnTo>
                <a:lnTo>
                  <a:pt x="1131" y="339"/>
                </a:lnTo>
                <a:lnTo>
                  <a:pt x="1129" y="339"/>
                </a:lnTo>
                <a:lnTo>
                  <a:pt x="1127" y="339"/>
                </a:lnTo>
                <a:lnTo>
                  <a:pt x="1125" y="341"/>
                </a:lnTo>
                <a:lnTo>
                  <a:pt x="1123" y="341"/>
                </a:lnTo>
                <a:lnTo>
                  <a:pt x="1121" y="341"/>
                </a:lnTo>
                <a:lnTo>
                  <a:pt x="1119" y="341"/>
                </a:lnTo>
                <a:lnTo>
                  <a:pt x="1117" y="343"/>
                </a:lnTo>
                <a:lnTo>
                  <a:pt x="1115" y="343"/>
                </a:lnTo>
                <a:lnTo>
                  <a:pt x="1115" y="345"/>
                </a:lnTo>
                <a:lnTo>
                  <a:pt x="1113" y="345"/>
                </a:lnTo>
                <a:lnTo>
                  <a:pt x="1111" y="345"/>
                </a:lnTo>
                <a:lnTo>
                  <a:pt x="1109" y="347"/>
                </a:lnTo>
                <a:lnTo>
                  <a:pt x="1107" y="347"/>
                </a:lnTo>
                <a:lnTo>
                  <a:pt x="1109" y="347"/>
                </a:lnTo>
                <a:lnTo>
                  <a:pt x="1111" y="345"/>
                </a:lnTo>
                <a:lnTo>
                  <a:pt x="1109" y="345"/>
                </a:lnTo>
                <a:lnTo>
                  <a:pt x="1111" y="343"/>
                </a:lnTo>
                <a:lnTo>
                  <a:pt x="1113" y="343"/>
                </a:lnTo>
                <a:lnTo>
                  <a:pt x="1115" y="343"/>
                </a:lnTo>
                <a:lnTo>
                  <a:pt x="1113" y="341"/>
                </a:lnTo>
                <a:lnTo>
                  <a:pt x="1111" y="339"/>
                </a:lnTo>
                <a:lnTo>
                  <a:pt x="1109" y="339"/>
                </a:lnTo>
                <a:lnTo>
                  <a:pt x="1107" y="337"/>
                </a:lnTo>
                <a:lnTo>
                  <a:pt x="1105" y="337"/>
                </a:lnTo>
                <a:lnTo>
                  <a:pt x="1105" y="335"/>
                </a:lnTo>
                <a:lnTo>
                  <a:pt x="1107" y="337"/>
                </a:lnTo>
                <a:lnTo>
                  <a:pt x="1109" y="337"/>
                </a:lnTo>
                <a:lnTo>
                  <a:pt x="1111" y="339"/>
                </a:lnTo>
                <a:lnTo>
                  <a:pt x="1113" y="339"/>
                </a:lnTo>
                <a:lnTo>
                  <a:pt x="1115" y="341"/>
                </a:lnTo>
                <a:lnTo>
                  <a:pt x="1115" y="339"/>
                </a:lnTo>
                <a:lnTo>
                  <a:pt x="1117" y="337"/>
                </a:lnTo>
                <a:lnTo>
                  <a:pt x="1119" y="337"/>
                </a:lnTo>
                <a:lnTo>
                  <a:pt x="1121" y="337"/>
                </a:lnTo>
                <a:lnTo>
                  <a:pt x="1123" y="335"/>
                </a:lnTo>
                <a:lnTo>
                  <a:pt x="1125" y="335"/>
                </a:lnTo>
                <a:lnTo>
                  <a:pt x="1127" y="335"/>
                </a:lnTo>
                <a:lnTo>
                  <a:pt x="1129" y="335"/>
                </a:lnTo>
                <a:lnTo>
                  <a:pt x="1131" y="333"/>
                </a:lnTo>
                <a:lnTo>
                  <a:pt x="1133" y="333"/>
                </a:lnTo>
                <a:lnTo>
                  <a:pt x="1135" y="333"/>
                </a:lnTo>
                <a:lnTo>
                  <a:pt x="1137" y="333"/>
                </a:lnTo>
                <a:lnTo>
                  <a:pt x="1139" y="331"/>
                </a:lnTo>
                <a:lnTo>
                  <a:pt x="1141" y="331"/>
                </a:lnTo>
                <a:lnTo>
                  <a:pt x="1143" y="331"/>
                </a:lnTo>
                <a:lnTo>
                  <a:pt x="1145" y="329"/>
                </a:lnTo>
                <a:lnTo>
                  <a:pt x="1147" y="327"/>
                </a:lnTo>
                <a:lnTo>
                  <a:pt x="1145" y="329"/>
                </a:lnTo>
                <a:lnTo>
                  <a:pt x="1143" y="329"/>
                </a:lnTo>
                <a:lnTo>
                  <a:pt x="1141" y="329"/>
                </a:lnTo>
                <a:lnTo>
                  <a:pt x="1139" y="331"/>
                </a:lnTo>
                <a:lnTo>
                  <a:pt x="1137" y="331"/>
                </a:lnTo>
                <a:lnTo>
                  <a:pt x="1135" y="331"/>
                </a:lnTo>
                <a:lnTo>
                  <a:pt x="1133" y="331"/>
                </a:lnTo>
                <a:lnTo>
                  <a:pt x="1131" y="331"/>
                </a:lnTo>
                <a:lnTo>
                  <a:pt x="1129" y="331"/>
                </a:lnTo>
                <a:lnTo>
                  <a:pt x="1129" y="333"/>
                </a:lnTo>
                <a:lnTo>
                  <a:pt x="1127" y="333"/>
                </a:lnTo>
                <a:lnTo>
                  <a:pt x="1127" y="331"/>
                </a:lnTo>
                <a:lnTo>
                  <a:pt x="1129" y="331"/>
                </a:lnTo>
                <a:lnTo>
                  <a:pt x="1131" y="331"/>
                </a:lnTo>
                <a:lnTo>
                  <a:pt x="1133" y="331"/>
                </a:lnTo>
                <a:lnTo>
                  <a:pt x="1135" y="329"/>
                </a:lnTo>
                <a:lnTo>
                  <a:pt x="1139" y="329"/>
                </a:lnTo>
                <a:lnTo>
                  <a:pt x="1141" y="329"/>
                </a:lnTo>
                <a:lnTo>
                  <a:pt x="1143" y="329"/>
                </a:lnTo>
                <a:lnTo>
                  <a:pt x="1145" y="329"/>
                </a:lnTo>
                <a:lnTo>
                  <a:pt x="1145" y="327"/>
                </a:lnTo>
                <a:lnTo>
                  <a:pt x="1147" y="327"/>
                </a:lnTo>
                <a:lnTo>
                  <a:pt x="1149" y="327"/>
                </a:lnTo>
                <a:lnTo>
                  <a:pt x="1151" y="325"/>
                </a:lnTo>
                <a:lnTo>
                  <a:pt x="1153" y="325"/>
                </a:lnTo>
                <a:lnTo>
                  <a:pt x="1155" y="325"/>
                </a:lnTo>
                <a:lnTo>
                  <a:pt x="1161" y="325"/>
                </a:lnTo>
                <a:lnTo>
                  <a:pt x="1163" y="323"/>
                </a:lnTo>
                <a:lnTo>
                  <a:pt x="1161" y="323"/>
                </a:lnTo>
                <a:lnTo>
                  <a:pt x="1163" y="323"/>
                </a:lnTo>
                <a:lnTo>
                  <a:pt x="1165" y="323"/>
                </a:lnTo>
                <a:lnTo>
                  <a:pt x="1167" y="321"/>
                </a:lnTo>
                <a:lnTo>
                  <a:pt x="1165" y="319"/>
                </a:lnTo>
                <a:lnTo>
                  <a:pt x="1163" y="319"/>
                </a:lnTo>
                <a:lnTo>
                  <a:pt x="1161" y="319"/>
                </a:lnTo>
                <a:lnTo>
                  <a:pt x="1159" y="317"/>
                </a:lnTo>
                <a:lnTo>
                  <a:pt x="1157" y="317"/>
                </a:lnTo>
                <a:lnTo>
                  <a:pt x="1155" y="317"/>
                </a:lnTo>
                <a:lnTo>
                  <a:pt x="1153" y="317"/>
                </a:lnTo>
                <a:lnTo>
                  <a:pt x="1151" y="317"/>
                </a:lnTo>
                <a:lnTo>
                  <a:pt x="1149" y="315"/>
                </a:lnTo>
                <a:lnTo>
                  <a:pt x="1147" y="315"/>
                </a:lnTo>
                <a:lnTo>
                  <a:pt x="1145" y="313"/>
                </a:lnTo>
                <a:lnTo>
                  <a:pt x="1145" y="315"/>
                </a:lnTo>
                <a:lnTo>
                  <a:pt x="1145" y="313"/>
                </a:lnTo>
                <a:lnTo>
                  <a:pt x="1145" y="311"/>
                </a:lnTo>
                <a:lnTo>
                  <a:pt x="1147" y="309"/>
                </a:lnTo>
                <a:lnTo>
                  <a:pt x="1145" y="311"/>
                </a:lnTo>
                <a:lnTo>
                  <a:pt x="1143" y="311"/>
                </a:lnTo>
                <a:lnTo>
                  <a:pt x="1141" y="311"/>
                </a:lnTo>
                <a:lnTo>
                  <a:pt x="1139" y="313"/>
                </a:lnTo>
                <a:lnTo>
                  <a:pt x="1141" y="311"/>
                </a:lnTo>
                <a:lnTo>
                  <a:pt x="1143" y="309"/>
                </a:lnTo>
                <a:lnTo>
                  <a:pt x="1145" y="309"/>
                </a:lnTo>
                <a:lnTo>
                  <a:pt x="1143" y="309"/>
                </a:lnTo>
                <a:lnTo>
                  <a:pt x="1141" y="311"/>
                </a:lnTo>
                <a:lnTo>
                  <a:pt x="1139" y="311"/>
                </a:lnTo>
                <a:lnTo>
                  <a:pt x="1137" y="313"/>
                </a:lnTo>
                <a:lnTo>
                  <a:pt x="1135" y="313"/>
                </a:lnTo>
                <a:lnTo>
                  <a:pt x="1133" y="315"/>
                </a:lnTo>
                <a:lnTo>
                  <a:pt x="1131" y="315"/>
                </a:lnTo>
                <a:lnTo>
                  <a:pt x="1131" y="317"/>
                </a:lnTo>
                <a:lnTo>
                  <a:pt x="1129" y="317"/>
                </a:lnTo>
                <a:lnTo>
                  <a:pt x="1131" y="315"/>
                </a:lnTo>
                <a:lnTo>
                  <a:pt x="1133" y="313"/>
                </a:lnTo>
                <a:lnTo>
                  <a:pt x="1135" y="313"/>
                </a:lnTo>
                <a:lnTo>
                  <a:pt x="1137" y="311"/>
                </a:lnTo>
                <a:lnTo>
                  <a:pt x="1139" y="309"/>
                </a:lnTo>
                <a:lnTo>
                  <a:pt x="1137" y="309"/>
                </a:lnTo>
                <a:lnTo>
                  <a:pt x="1135" y="309"/>
                </a:lnTo>
                <a:lnTo>
                  <a:pt x="1133" y="311"/>
                </a:lnTo>
                <a:lnTo>
                  <a:pt x="1131" y="309"/>
                </a:lnTo>
                <a:lnTo>
                  <a:pt x="1133" y="309"/>
                </a:lnTo>
                <a:lnTo>
                  <a:pt x="1135" y="307"/>
                </a:lnTo>
                <a:lnTo>
                  <a:pt x="1135" y="305"/>
                </a:lnTo>
                <a:lnTo>
                  <a:pt x="1133" y="307"/>
                </a:lnTo>
                <a:lnTo>
                  <a:pt x="1131" y="307"/>
                </a:lnTo>
                <a:lnTo>
                  <a:pt x="1131" y="309"/>
                </a:lnTo>
                <a:lnTo>
                  <a:pt x="1129" y="309"/>
                </a:lnTo>
                <a:lnTo>
                  <a:pt x="1127" y="311"/>
                </a:lnTo>
                <a:lnTo>
                  <a:pt x="1125" y="311"/>
                </a:lnTo>
                <a:lnTo>
                  <a:pt x="1127" y="311"/>
                </a:lnTo>
                <a:lnTo>
                  <a:pt x="1129" y="309"/>
                </a:lnTo>
                <a:lnTo>
                  <a:pt x="1131" y="307"/>
                </a:lnTo>
                <a:lnTo>
                  <a:pt x="1129" y="307"/>
                </a:lnTo>
                <a:lnTo>
                  <a:pt x="1127" y="309"/>
                </a:lnTo>
                <a:lnTo>
                  <a:pt x="1125" y="309"/>
                </a:lnTo>
                <a:lnTo>
                  <a:pt x="1123" y="311"/>
                </a:lnTo>
                <a:lnTo>
                  <a:pt x="1121" y="311"/>
                </a:lnTo>
                <a:lnTo>
                  <a:pt x="1119" y="313"/>
                </a:lnTo>
                <a:lnTo>
                  <a:pt x="1119" y="311"/>
                </a:lnTo>
                <a:lnTo>
                  <a:pt x="1121" y="311"/>
                </a:lnTo>
                <a:lnTo>
                  <a:pt x="1123" y="309"/>
                </a:lnTo>
                <a:lnTo>
                  <a:pt x="1125" y="309"/>
                </a:lnTo>
                <a:lnTo>
                  <a:pt x="1127" y="307"/>
                </a:lnTo>
                <a:lnTo>
                  <a:pt x="1125" y="307"/>
                </a:lnTo>
                <a:lnTo>
                  <a:pt x="1123" y="309"/>
                </a:lnTo>
                <a:lnTo>
                  <a:pt x="1125" y="307"/>
                </a:lnTo>
                <a:lnTo>
                  <a:pt x="1127" y="307"/>
                </a:lnTo>
                <a:lnTo>
                  <a:pt x="1127" y="305"/>
                </a:lnTo>
                <a:lnTo>
                  <a:pt x="1129" y="305"/>
                </a:lnTo>
                <a:lnTo>
                  <a:pt x="1131" y="303"/>
                </a:lnTo>
                <a:lnTo>
                  <a:pt x="1129" y="303"/>
                </a:lnTo>
                <a:lnTo>
                  <a:pt x="1127" y="305"/>
                </a:lnTo>
                <a:lnTo>
                  <a:pt x="1129" y="303"/>
                </a:lnTo>
                <a:lnTo>
                  <a:pt x="1129" y="301"/>
                </a:lnTo>
                <a:lnTo>
                  <a:pt x="1129" y="299"/>
                </a:lnTo>
                <a:lnTo>
                  <a:pt x="1131" y="297"/>
                </a:lnTo>
                <a:lnTo>
                  <a:pt x="1129" y="297"/>
                </a:lnTo>
                <a:lnTo>
                  <a:pt x="1127" y="299"/>
                </a:lnTo>
                <a:lnTo>
                  <a:pt x="1125" y="299"/>
                </a:lnTo>
                <a:lnTo>
                  <a:pt x="1127" y="297"/>
                </a:lnTo>
                <a:lnTo>
                  <a:pt x="1125" y="297"/>
                </a:lnTo>
                <a:lnTo>
                  <a:pt x="1123" y="297"/>
                </a:lnTo>
                <a:lnTo>
                  <a:pt x="1125" y="297"/>
                </a:lnTo>
                <a:lnTo>
                  <a:pt x="1125" y="295"/>
                </a:lnTo>
                <a:lnTo>
                  <a:pt x="1123" y="295"/>
                </a:lnTo>
                <a:lnTo>
                  <a:pt x="1121" y="295"/>
                </a:lnTo>
                <a:lnTo>
                  <a:pt x="1119" y="295"/>
                </a:lnTo>
                <a:lnTo>
                  <a:pt x="1121" y="293"/>
                </a:lnTo>
                <a:lnTo>
                  <a:pt x="1119" y="293"/>
                </a:lnTo>
                <a:lnTo>
                  <a:pt x="1117" y="293"/>
                </a:lnTo>
                <a:lnTo>
                  <a:pt x="1119" y="291"/>
                </a:lnTo>
                <a:lnTo>
                  <a:pt x="1117" y="291"/>
                </a:lnTo>
                <a:lnTo>
                  <a:pt x="1119" y="291"/>
                </a:lnTo>
                <a:lnTo>
                  <a:pt x="1119" y="289"/>
                </a:lnTo>
                <a:lnTo>
                  <a:pt x="1117" y="289"/>
                </a:lnTo>
                <a:lnTo>
                  <a:pt x="1115" y="289"/>
                </a:lnTo>
                <a:lnTo>
                  <a:pt x="1113" y="289"/>
                </a:lnTo>
                <a:lnTo>
                  <a:pt x="1111" y="287"/>
                </a:lnTo>
                <a:lnTo>
                  <a:pt x="1113" y="287"/>
                </a:lnTo>
                <a:lnTo>
                  <a:pt x="1115" y="287"/>
                </a:lnTo>
                <a:lnTo>
                  <a:pt x="1113" y="287"/>
                </a:lnTo>
                <a:lnTo>
                  <a:pt x="1115" y="287"/>
                </a:lnTo>
                <a:lnTo>
                  <a:pt x="1113" y="285"/>
                </a:lnTo>
                <a:lnTo>
                  <a:pt x="1111" y="283"/>
                </a:lnTo>
                <a:lnTo>
                  <a:pt x="1113" y="283"/>
                </a:lnTo>
                <a:lnTo>
                  <a:pt x="1115" y="283"/>
                </a:lnTo>
                <a:lnTo>
                  <a:pt x="1117" y="281"/>
                </a:lnTo>
                <a:lnTo>
                  <a:pt x="1115" y="281"/>
                </a:lnTo>
                <a:lnTo>
                  <a:pt x="1113" y="281"/>
                </a:lnTo>
                <a:lnTo>
                  <a:pt x="1111" y="281"/>
                </a:lnTo>
                <a:lnTo>
                  <a:pt x="1113" y="281"/>
                </a:lnTo>
                <a:lnTo>
                  <a:pt x="1115" y="281"/>
                </a:lnTo>
                <a:lnTo>
                  <a:pt x="1113" y="281"/>
                </a:lnTo>
                <a:lnTo>
                  <a:pt x="1111" y="279"/>
                </a:lnTo>
                <a:lnTo>
                  <a:pt x="1109" y="279"/>
                </a:lnTo>
                <a:lnTo>
                  <a:pt x="1107" y="277"/>
                </a:lnTo>
                <a:lnTo>
                  <a:pt x="1109" y="277"/>
                </a:lnTo>
                <a:lnTo>
                  <a:pt x="1111" y="277"/>
                </a:lnTo>
                <a:lnTo>
                  <a:pt x="1113" y="277"/>
                </a:lnTo>
                <a:lnTo>
                  <a:pt x="1115" y="277"/>
                </a:lnTo>
                <a:lnTo>
                  <a:pt x="1113" y="277"/>
                </a:lnTo>
                <a:lnTo>
                  <a:pt x="1111" y="277"/>
                </a:lnTo>
                <a:lnTo>
                  <a:pt x="1109" y="279"/>
                </a:lnTo>
                <a:lnTo>
                  <a:pt x="1111" y="279"/>
                </a:lnTo>
                <a:lnTo>
                  <a:pt x="1113" y="279"/>
                </a:lnTo>
                <a:lnTo>
                  <a:pt x="1115" y="279"/>
                </a:lnTo>
                <a:lnTo>
                  <a:pt x="1117" y="281"/>
                </a:lnTo>
                <a:lnTo>
                  <a:pt x="1119" y="279"/>
                </a:lnTo>
                <a:lnTo>
                  <a:pt x="1119" y="277"/>
                </a:lnTo>
                <a:lnTo>
                  <a:pt x="1117" y="279"/>
                </a:lnTo>
                <a:lnTo>
                  <a:pt x="1117" y="277"/>
                </a:lnTo>
                <a:lnTo>
                  <a:pt x="1119" y="277"/>
                </a:lnTo>
                <a:lnTo>
                  <a:pt x="1121" y="275"/>
                </a:lnTo>
                <a:lnTo>
                  <a:pt x="1123" y="275"/>
                </a:lnTo>
                <a:lnTo>
                  <a:pt x="1125" y="273"/>
                </a:lnTo>
                <a:lnTo>
                  <a:pt x="1127" y="275"/>
                </a:lnTo>
                <a:lnTo>
                  <a:pt x="1127" y="273"/>
                </a:lnTo>
                <a:lnTo>
                  <a:pt x="1127" y="271"/>
                </a:lnTo>
                <a:lnTo>
                  <a:pt x="1125" y="269"/>
                </a:lnTo>
                <a:lnTo>
                  <a:pt x="1123" y="269"/>
                </a:lnTo>
                <a:lnTo>
                  <a:pt x="1121" y="269"/>
                </a:lnTo>
                <a:lnTo>
                  <a:pt x="1123" y="267"/>
                </a:lnTo>
                <a:lnTo>
                  <a:pt x="1123" y="265"/>
                </a:lnTo>
                <a:lnTo>
                  <a:pt x="1121" y="265"/>
                </a:lnTo>
                <a:lnTo>
                  <a:pt x="1119" y="265"/>
                </a:lnTo>
                <a:lnTo>
                  <a:pt x="1117" y="265"/>
                </a:lnTo>
                <a:lnTo>
                  <a:pt x="1115" y="263"/>
                </a:lnTo>
                <a:lnTo>
                  <a:pt x="1117" y="265"/>
                </a:lnTo>
                <a:lnTo>
                  <a:pt x="1119" y="263"/>
                </a:lnTo>
                <a:lnTo>
                  <a:pt x="1121" y="263"/>
                </a:lnTo>
                <a:lnTo>
                  <a:pt x="1123" y="261"/>
                </a:lnTo>
                <a:lnTo>
                  <a:pt x="1125" y="261"/>
                </a:lnTo>
                <a:lnTo>
                  <a:pt x="1125" y="259"/>
                </a:lnTo>
                <a:lnTo>
                  <a:pt x="1123" y="259"/>
                </a:lnTo>
                <a:lnTo>
                  <a:pt x="1125" y="257"/>
                </a:lnTo>
                <a:lnTo>
                  <a:pt x="1125" y="255"/>
                </a:lnTo>
                <a:lnTo>
                  <a:pt x="1123" y="255"/>
                </a:lnTo>
                <a:lnTo>
                  <a:pt x="1121" y="255"/>
                </a:lnTo>
                <a:lnTo>
                  <a:pt x="1119" y="257"/>
                </a:lnTo>
                <a:lnTo>
                  <a:pt x="1121" y="255"/>
                </a:lnTo>
                <a:lnTo>
                  <a:pt x="1119" y="255"/>
                </a:lnTo>
                <a:lnTo>
                  <a:pt x="1117" y="255"/>
                </a:lnTo>
                <a:lnTo>
                  <a:pt x="1119" y="255"/>
                </a:lnTo>
                <a:lnTo>
                  <a:pt x="1121" y="253"/>
                </a:lnTo>
                <a:lnTo>
                  <a:pt x="1123" y="253"/>
                </a:lnTo>
                <a:lnTo>
                  <a:pt x="1123" y="251"/>
                </a:lnTo>
                <a:lnTo>
                  <a:pt x="1121" y="253"/>
                </a:lnTo>
                <a:lnTo>
                  <a:pt x="1121" y="251"/>
                </a:lnTo>
                <a:lnTo>
                  <a:pt x="1119" y="251"/>
                </a:lnTo>
                <a:lnTo>
                  <a:pt x="1117" y="251"/>
                </a:lnTo>
                <a:lnTo>
                  <a:pt x="1115" y="251"/>
                </a:lnTo>
                <a:lnTo>
                  <a:pt x="1113" y="253"/>
                </a:lnTo>
                <a:lnTo>
                  <a:pt x="1111" y="253"/>
                </a:lnTo>
                <a:lnTo>
                  <a:pt x="1109" y="255"/>
                </a:lnTo>
                <a:lnTo>
                  <a:pt x="1107" y="253"/>
                </a:lnTo>
                <a:lnTo>
                  <a:pt x="1109" y="253"/>
                </a:lnTo>
                <a:lnTo>
                  <a:pt x="1111" y="253"/>
                </a:lnTo>
                <a:lnTo>
                  <a:pt x="1113" y="253"/>
                </a:lnTo>
                <a:lnTo>
                  <a:pt x="1113" y="251"/>
                </a:lnTo>
                <a:lnTo>
                  <a:pt x="1115" y="251"/>
                </a:lnTo>
                <a:lnTo>
                  <a:pt x="1117" y="251"/>
                </a:lnTo>
                <a:lnTo>
                  <a:pt x="1119" y="249"/>
                </a:lnTo>
                <a:lnTo>
                  <a:pt x="1117" y="249"/>
                </a:lnTo>
                <a:lnTo>
                  <a:pt x="1119" y="249"/>
                </a:lnTo>
                <a:lnTo>
                  <a:pt x="1121" y="247"/>
                </a:lnTo>
                <a:lnTo>
                  <a:pt x="1123" y="245"/>
                </a:lnTo>
                <a:lnTo>
                  <a:pt x="1121" y="245"/>
                </a:lnTo>
                <a:lnTo>
                  <a:pt x="1119" y="245"/>
                </a:lnTo>
                <a:lnTo>
                  <a:pt x="1117" y="245"/>
                </a:lnTo>
                <a:lnTo>
                  <a:pt x="1115" y="245"/>
                </a:lnTo>
                <a:lnTo>
                  <a:pt x="1113" y="247"/>
                </a:lnTo>
                <a:lnTo>
                  <a:pt x="1115" y="245"/>
                </a:lnTo>
                <a:lnTo>
                  <a:pt x="1113" y="245"/>
                </a:lnTo>
                <a:lnTo>
                  <a:pt x="1111" y="245"/>
                </a:lnTo>
                <a:lnTo>
                  <a:pt x="1109" y="247"/>
                </a:lnTo>
                <a:lnTo>
                  <a:pt x="1111" y="247"/>
                </a:lnTo>
                <a:lnTo>
                  <a:pt x="1111" y="245"/>
                </a:lnTo>
                <a:lnTo>
                  <a:pt x="1109" y="245"/>
                </a:lnTo>
                <a:lnTo>
                  <a:pt x="1111" y="245"/>
                </a:lnTo>
                <a:lnTo>
                  <a:pt x="1113" y="245"/>
                </a:lnTo>
                <a:lnTo>
                  <a:pt x="1115" y="245"/>
                </a:lnTo>
                <a:lnTo>
                  <a:pt x="1117" y="243"/>
                </a:lnTo>
                <a:lnTo>
                  <a:pt x="1119" y="243"/>
                </a:lnTo>
                <a:lnTo>
                  <a:pt x="1121" y="241"/>
                </a:lnTo>
                <a:lnTo>
                  <a:pt x="1121" y="239"/>
                </a:lnTo>
                <a:lnTo>
                  <a:pt x="1119" y="237"/>
                </a:lnTo>
                <a:lnTo>
                  <a:pt x="1117" y="237"/>
                </a:lnTo>
                <a:lnTo>
                  <a:pt x="1115" y="237"/>
                </a:lnTo>
                <a:lnTo>
                  <a:pt x="1117" y="237"/>
                </a:lnTo>
                <a:lnTo>
                  <a:pt x="1119" y="235"/>
                </a:lnTo>
                <a:lnTo>
                  <a:pt x="1117" y="235"/>
                </a:lnTo>
                <a:lnTo>
                  <a:pt x="1119" y="235"/>
                </a:lnTo>
                <a:lnTo>
                  <a:pt x="1121" y="233"/>
                </a:lnTo>
                <a:lnTo>
                  <a:pt x="1117" y="233"/>
                </a:lnTo>
                <a:lnTo>
                  <a:pt x="1115" y="233"/>
                </a:lnTo>
                <a:lnTo>
                  <a:pt x="1113" y="235"/>
                </a:lnTo>
                <a:lnTo>
                  <a:pt x="1111" y="235"/>
                </a:lnTo>
                <a:lnTo>
                  <a:pt x="1109" y="235"/>
                </a:lnTo>
                <a:lnTo>
                  <a:pt x="1109" y="233"/>
                </a:lnTo>
                <a:lnTo>
                  <a:pt x="1111" y="233"/>
                </a:lnTo>
                <a:lnTo>
                  <a:pt x="1113" y="233"/>
                </a:lnTo>
                <a:lnTo>
                  <a:pt x="1115" y="233"/>
                </a:lnTo>
                <a:lnTo>
                  <a:pt x="1117" y="231"/>
                </a:lnTo>
                <a:lnTo>
                  <a:pt x="1119" y="229"/>
                </a:lnTo>
                <a:lnTo>
                  <a:pt x="1117" y="231"/>
                </a:lnTo>
                <a:lnTo>
                  <a:pt x="1115" y="231"/>
                </a:lnTo>
                <a:lnTo>
                  <a:pt x="1117" y="229"/>
                </a:lnTo>
                <a:lnTo>
                  <a:pt x="1115" y="229"/>
                </a:lnTo>
                <a:lnTo>
                  <a:pt x="1113" y="229"/>
                </a:lnTo>
                <a:lnTo>
                  <a:pt x="1113" y="227"/>
                </a:lnTo>
                <a:lnTo>
                  <a:pt x="1111" y="227"/>
                </a:lnTo>
                <a:lnTo>
                  <a:pt x="1113" y="227"/>
                </a:lnTo>
                <a:lnTo>
                  <a:pt x="1115" y="227"/>
                </a:lnTo>
                <a:lnTo>
                  <a:pt x="1117" y="225"/>
                </a:lnTo>
                <a:lnTo>
                  <a:pt x="1115" y="223"/>
                </a:lnTo>
                <a:lnTo>
                  <a:pt x="1113" y="225"/>
                </a:lnTo>
                <a:lnTo>
                  <a:pt x="1115" y="223"/>
                </a:lnTo>
                <a:lnTo>
                  <a:pt x="1113" y="223"/>
                </a:lnTo>
                <a:lnTo>
                  <a:pt x="1113" y="221"/>
                </a:lnTo>
                <a:lnTo>
                  <a:pt x="1113" y="219"/>
                </a:lnTo>
                <a:lnTo>
                  <a:pt x="1113" y="217"/>
                </a:lnTo>
                <a:lnTo>
                  <a:pt x="1115" y="215"/>
                </a:lnTo>
                <a:lnTo>
                  <a:pt x="1113" y="215"/>
                </a:lnTo>
                <a:lnTo>
                  <a:pt x="1111" y="217"/>
                </a:lnTo>
                <a:lnTo>
                  <a:pt x="1109" y="217"/>
                </a:lnTo>
                <a:lnTo>
                  <a:pt x="1111" y="215"/>
                </a:lnTo>
                <a:lnTo>
                  <a:pt x="1113" y="215"/>
                </a:lnTo>
                <a:lnTo>
                  <a:pt x="1111" y="215"/>
                </a:lnTo>
                <a:lnTo>
                  <a:pt x="1109" y="215"/>
                </a:lnTo>
                <a:lnTo>
                  <a:pt x="1107" y="215"/>
                </a:lnTo>
                <a:lnTo>
                  <a:pt x="1105" y="215"/>
                </a:lnTo>
                <a:lnTo>
                  <a:pt x="1107" y="215"/>
                </a:lnTo>
                <a:lnTo>
                  <a:pt x="1109" y="215"/>
                </a:lnTo>
                <a:lnTo>
                  <a:pt x="1111" y="213"/>
                </a:lnTo>
                <a:lnTo>
                  <a:pt x="1113" y="211"/>
                </a:lnTo>
                <a:lnTo>
                  <a:pt x="1111" y="213"/>
                </a:lnTo>
                <a:lnTo>
                  <a:pt x="1113" y="211"/>
                </a:lnTo>
                <a:lnTo>
                  <a:pt x="1111" y="211"/>
                </a:lnTo>
                <a:lnTo>
                  <a:pt x="1109" y="211"/>
                </a:lnTo>
                <a:lnTo>
                  <a:pt x="1111" y="211"/>
                </a:lnTo>
                <a:lnTo>
                  <a:pt x="1113" y="209"/>
                </a:lnTo>
                <a:lnTo>
                  <a:pt x="1111" y="209"/>
                </a:lnTo>
                <a:lnTo>
                  <a:pt x="1109" y="209"/>
                </a:lnTo>
                <a:lnTo>
                  <a:pt x="1107" y="211"/>
                </a:lnTo>
                <a:lnTo>
                  <a:pt x="1105" y="213"/>
                </a:lnTo>
                <a:lnTo>
                  <a:pt x="1103" y="215"/>
                </a:lnTo>
                <a:lnTo>
                  <a:pt x="1101" y="215"/>
                </a:lnTo>
                <a:lnTo>
                  <a:pt x="1101" y="217"/>
                </a:lnTo>
                <a:lnTo>
                  <a:pt x="1099" y="217"/>
                </a:lnTo>
                <a:lnTo>
                  <a:pt x="1099" y="219"/>
                </a:lnTo>
                <a:lnTo>
                  <a:pt x="1101" y="221"/>
                </a:lnTo>
                <a:lnTo>
                  <a:pt x="1099" y="219"/>
                </a:lnTo>
                <a:lnTo>
                  <a:pt x="1097" y="219"/>
                </a:lnTo>
                <a:lnTo>
                  <a:pt x="1095" y="219"/>
                </a:lnTo>
                <a:lnTo>
                  <a:pt x="1093" y="219"/>
                </a:lnTo>
                <a:lnTo>
                  <a:pt x="1093" y="221"/>
                </a:lnTo>
                <a:lnTo>
                  <a:pt x="1091" y="223"/>
                </a:lnTo>
                <a:lnTo>
                  <a:pt x="1093" y="225"/>
                </a:lnTo>
                <a:lnTo>
                  <a:pt x="1095" y="225"/>
                </a:lnTo>
                <a:lnTo>
                  <a:pt x="1095" y="227"/>
                </a:lnTo>
                <a:lnTo>
                  <a:pt x="1093" y="225"/>
                </a:lnTo>
                <a:lnTo>
                  <a:pt x="1091" y="225"/>
                </a:lnTo>
                <a:lnTo>
                  <a:pt x="1089" y="225"/>
                </a:lnTo>
                <a:lnTo>
                  <a:pt x="1091" y="227"/>
                </a:lnTo>
                <a:lnTo>
                  <a:pt x="1089" y="229"/>
                </a:lnTo>
                <a:lnTo>
                  <a:pt x="1087" y="229"/>
                </a:lnTo>
                <a:lnTo>
                  <a:pt x="1087" y="231"/>
                </a:lnTo>
                <a:lnTo>
                  <a:pt x="1085" y="229"/>
                </a:lnTo>
                <a:lnTo>
                  <a:pt x="1083" y="231"/>
                </a:lnTo>
                <a:lnTo>
                  <a:pt x="1085" y="233"/>
                </a:lnTo>
                <a:lnTo>
                  <a:pt x="1087" y="233"/>
                </a:lnTo>
                <a:lnTo>
                  <a:pt x="1087" y="235"/>
                </a:lnTo>
                <a:lnTo>
                  <a:pt x="1087" y="233"/>
                </a:lnTo>
                <a:lnTo>
                  <a:pt x="1085" y="235"/>
                </a:lnTo>
                <a:lnTo>
                  <a:pt x="1083" y="233"/>
                </a:lnTo>
                <a:lnTo>
                  <a:pt x="1081" y="235"/>
                </a:lnTo>
                <a:lnTo>
                  <a:pt x="1079" y="235"/>
                </a:lnTo>
                <a:lnTo>
                  <a:pt x="1077" y="237"/>
                </a:lnTo>
                <a:lnTo>
                  <a:pt x="1079" y="237"/>
                </a:lnTo>
                <a:lnTo>
                  <a:pt x="1079" y="239"/>
                </a:lnTo>
                <a:lnTo>
                  <a:pt x="1077" y="239"/>
                </a:lnTo>
                <a:lnTo>
                  <a:pt x="1075" y="239"/>
                </a:lnTo>
                <a:lnTo>
                  <a:pt x="1075" y="241"/>
                </a:lnTo>
                <a:lnTo>
                  <a:pt x="1075" y="243"/>
                </a:lnTo>
                <a:lnTo>
                  <a:pt x="1073" y="245"/>
                </a:lnTo>
                <a:lnTo>
                  <a:pt x="1071" y="247"/>
                </a:lnTo>
                <a:lnTo>
                  <a:pt x="1069" y="247"/>
                </a:lnTo>
                <a:lnTo>
                  <a:pt x="1071" y="247"/>
                </a:lnTo>
                <a:lnTo>
                  <a:pt x="1073" y="245"/>
                </a:lnTo>
                <a:lnTo>
                  <a:pt x="1075" y="243"/>
                </a:lnTo>
                <a:lnTo>
                  <a:pt x="1073" y="241"/>
                </a:lnTo>
                <a:lnTo>
                  <a:pt x="1073" y="239"/>
                </a:lnTo>
                <a:lnTo>
                  <a:pt x="1071" y="237"/>
                </a:lnTo>
                <a:lnTo>
                  <a:pt x="1069" y="239"/>
                </a:lnTo>
                <a:lnTo>
                  <a:pt x="1067" y="241"/>
                </a:lnTo>
                <a:lnTo>
                  <a:pt x="1065" y="241"/>
                </a:lnTo>
                <a:lnTo>
                  <a:pt x="1065" y="243"/>
                </a:lnTo>
                <a:lnTo>
                  <a:pt x="1063" y="245"/>
                </a:lnTo>
                <a:lnTo>
                  <a:pt x="1061" y="245"/>
                </a:lnTo>
                <a:lnTo>
                  <a:pt x="1059" y="245"/>
                </a:lnTo>
                <a:lnTo>
                  <a:pt x="1057" y="247"/>
                </a:lnTo>
                <a:lnTo>
                  <a:pt x="1055" y="247"/>
                </a:lnTo>
                <a:lnTo>
                  <a:pt x="1053" y="247"/>
                </a:lnTo>
                <a:lnTo>
                  <a:pt x="1052" y="247"/>
                </a:lnTo>
                <a:lnTo>
                  <a:pt x="1050" y="249"/>
                </a:lnTo>
                <a:lnTo>
                  <a:pt x="1048" y="249"/>
                </a:lnTo>
                <a:lnTo>
                  <a:pt x="1046" y="251"/>
                </a:lnTo>
                <a:lnTo>
                  <a:pt x="1044" y="251"/>
                </a:lnTo>
                <a:lnTo>
                  <a:pt x="1044" y="253"/>
                </a:lnTo>
                <a:lnTo>
                  <a:pt x="1042" y="255"/>
                </a:lnTo>
                <a:lnTo>
                  <a:pt x="1044" y="253"/>
                </a:lnTo>
                <a:lnTo>
                  <a:pt x="1046" y="251"/>
                </a:lnTo>
                <a:lnTo>
                  <a:pt x="1046" y="249"/>
                </a:lnTo>
                <a:lnTo>
                  <a:pt x="1046" y="247"/>
                </a:lnTo>
                <a:lnTo>
                  <a:pt x="1046" y="245"/>
                </a:lnTo>
                <a:lnTo>
                  <a:pt x="1046" y="247"/>
                </a:lnTo>
                <a:lnTo>
                  <a:pt x="1044" y="249"/>
                </a:lnTo>
                <a:lnTo>
                  <a:pt x="1042" y="249"/>
                </a:lnTo>
                <a:lnTo>
                  <a:pt x="1040" y="251"/>
                </a:lnTo>
                <a:lnTo>
                  <a:pt x="1038" y="251"/>
                </a:lnTo>
                <a:lnTo>
                  <a:pt x="1040" y="251"/>
                </a:lnTo>
                <a:lnTo>
                  <a:pt x="1042" y="249"/>
                </a:lnTo>
                <a:lnTo>
                  <a:pt x="1044" y="249"/>
                </a:lnTo>
                <a:lnTo>
                  <a:pt x="1044" y="247"/>
                </a:lnTo>
                <a:lnTo>
                  <a:pt x="1046" y="245"/>
                </a:lnTo>
                <a:lnTo>
                  <a:pt x="1044" y="243"/>
                </a:lnTo>
                <a:lnTo>
                  <a:pt x="1042" y="243"/>
                </a:lnTo>
                <a:lnTo>
                  <a:pt x="1040" y="245"/>
                </a:lnTo>
                <a:lnTo>
                  <a:pt x="1040" y="247"/>
                </a:lnTo>
                <a:lnTo>
                  <a:pt x="1038" y="249"/>
                </a:lnTo>
                <a:lnTo>
                  <a:pt x="1036" y="251"/>
                </a:lnTo>
                <a:lnTo>
                  <a:pt x="1034" y="253"/>
                </a:lnTo>
                <a:lnTo>
                  <a:pt x="1032" y="253"/>
                </a:lnTo>
                <a:lnTo>
                  <a:pt x="1030" y="253"/>
                </a:lnTo>
                <a:lnTo>
                  <a:pt x="1028" y="255"/>
                </a:lnTo>
                <a:lnTo>
                  <a:pt x="1026" y="255"/>
                </a:lnTo>
                <a:lnTo>
                  <a:pt x="1024" y="255"/>
                </a:lnTo>
                <a:lnTo>
                  <a:pt x="1022" y="255"/>
                </a:lnTo>
                <a:lnTo>
                  <a:pt x="1020" y="257"/>
                </a:lnTo>
                <a:lnTo>
                  <a:pt x="1016" y="259"/>
                </a:lnTo>
                <a:lnTo>
                  <a:pt x="1018" y="257"/>
                </a:lnTo>
                <a:lnTo>
                  <a:pt x="1020" y="257"/>
                </a:lnTo>
                <a:lnTo>
                  <a:pt x="1022" y="255"/>
                </a:lnTo>
                <a:lnTo>
                  <a:pt x="1024" y="255"/>
                </a:lnTo>
                <a:lnTo>
                  <a:pt x="1026" y="255"/>
                </a:lnTo>
                <a:lnTo>
                  <a:pt x="1028" y="253"/>
                </a:lnTo>
                <a:lnTo>
                  <a:pt x="1030" y="253"/>
                </a:lnTo>
                <a:lnTo>
                  <a:pt x="1032" y="253"/>
                </a:lnTo>
                <a:lnTo>
                  <a:pt x="1034" y="253"/>
                </a:lnTo>
                <a:lnTo>
                  <a:pt x="1036" y="251"/>
                </a:lnTo>
                <a:lnTo>
                  <a:pt x="1038" y="249"/>
                </a:lnTo>
                <a:lnTo>
                  <a:pt x="1038" y="247"/>
                </a:lnTo>
                <a:lnTo>
                  <a:pt x="1040" y="245"/>
                </a:lnTo>
                <a:lnTo>
                  <a:pt x="1040" y="243"/>
                </a:lnTo>
                <a:lnTo>
                  <a:pt x="1040" y="241"/>
                </a:lnTo>
                <a:lnTo>
                  <a:pt x="1040" y="239"/>
                </a:lnTo>
                <a:lnTo>
                  <a:pt x="1038" y="237"/>
                </a:lnTo>
                <a:lnTo>
                  <a:pt x="1036" y="237"/>
                </a:lnTo>
                <a:lnTo>
                  <a:pt x="1034" y="237"/>
                </a:lnTo>
                <a:lnTo>
                  <a:pt x="1032" y="237"/>
                </a:lnTo>
                <a:lnTo>
                  <a:pt x="1030" y="237"/>
                </a:lnTo>
                <a:lnTo>
                  <a:pt x="1028" y="237"/>
                </a:lnTo>
                <a:lnTo>
                  <a:pt x="1026" y="239"/>
                </a:lnTo>
                <a:lnTo>
                  <a:pt x="1024" y="239"/>
                </a:lnTo>
                <a:lnTo>
                  <a:pt x="1022" y="239"/>
                </a:lnTo>
                <a:lnTo>
                  <a:pt x="1022" y="241"/>
                </a:lnTo>
                <a:lnTo>
                  <a:pt x="1020" y="241"/>
                </a:lnTo>
                <a:lnTo>
                  <a:pt x="1018" y="243"/>
                </a:lnTo>
                <a:lnTo>
                  <a:pt x="1020" y="241"/>
                </a:lnTo>
                <a:lnTo>
                  <a:pt x="1018" y="241"/>
                </a:lnTo>
                <a:lnTo>
                  <a:pt x="1016" y="239"/>
                </a:lnTo>
                <a:lnTo>
                  <a:pt x="1014" y="239"/>
                </a:lnTo>
                <a:lnTo>
                  <a:pt x="1016" y="239"/>
                </a:lnTo>
                <a:lnTo>
                  <a:pt x="1018" y="239"/>
                </a:lnTo>
                <a:lnTo>
                  <a:pt x="1020" y="239"/>
                </a:lnTo>
                <a:lnTo>
                  <a:pt x="1020" y="237"/>
                </a:lnTo>
                <a:lnTo>
                  <a:pt x="1022" y="235"/>
                </a:lnTo>
                <a:lnTo>
                  <a:pt x="1024" y="235"/>
                </a:lnTo>
                <a:lnTo>
                  <a:pt x="1024" y="237"/>
                </a:lnTo>
                <a:lnTo>
                  <a:pt x="1024" y="239"/>
                </a:lnTo>
                <a:lnTo>
                  <a:pt x="1024" y="237"/>
                </a:lnTo>
                <a:lnTo>
                  <a:pt x="1026" y="235"/>
                </a:lnTo>
                <a:lnTo>
                  <a:pt x="1030" y="233"/>
                </a:lnTo>
                <a:lnTo>
                  <a:pt x="1028" y="231"/>
                </a:lnTo>
                <a:lnTo>
                  <a:pt x="1030" y="231"/>
                </a:lnTo>
                <a:lnTo>
                  <a:pt x="1032" y="231"/>
                </a:lnTo>
                <a:lnTo>
                  <a:pt x="1034" y="231"/>
                </a:lnTo>
                <a:lnTo>
                  <a:pt x="1034" y="229"/>
                </a:lnTo>
                <a:lnTo>
                  <a:pt x="1032" y="229"/>
                </a:lnTo>
                <a:lnTo>
                  <a:pt x="1030" y="229"/>
                </a:lnTo>
                <a:lnTo>
                  <a:pt x="1028" y="229"/>
                </a:lnTo>
                <a:lnTo>
                  <a:pt x="1030" y="227"/>
                </a:lnTo>
                <a:lnTo>
                  <a:pt x="1030" y="225"/>
                </a:lnTo>
                <a:lnTo>
                  <a:pt x="1032" y="223"/>
                </a:lnTo>
                <a:lnTo>
                  <a:pt x="1032" y="221"/>
                </a:lnTo>
                <a:lnTo>
                  <a:pt x="1034" y="219"/>
                </a:lnTo>
                <a:lnTo>
                  <a:pt x="1034" y="217"/>
                </a:lnTo>
                <a:lnTo>
                  <a:pt x="1032" y="217"/>
                </a:lnTo>
                <a:lnTo>
                  <a:pt x="1030" y="217"/>
                </a:lnTo>
                <a:lnTo>
                  <a:pt x="1028" y="217"/>
                </a:lnTo>
                <a:lnTo>
                  <a:pt x="1026" y="217"/>
                </a:lnTo>
                <a:lnTo>
                  <a:pt x="1024" y="217"/>
                </a:lnTo>
                <a:lnTo>
                  <a:pt x="1022" y="217"/>
                </a:lnTo>
                <a:lnTo>
                  <a:pt x="1020" y="215"/>
                </a:lnTo>
                <a:lnTo>
                  <a:pt x="1018" y="215"/>
                </a:lnTo>
                <a:lnTo>
                  <a:pt x="1016" y="215"/>
                </a:lnTo>
                <a:lnTo>
                  <a:pt x="1018" y="215"/>
                </a:lnTo>
                <a:lnTo>
                  <a:pt x="1020" y="215"/>
                </a:lnTo>
                <a:lnTo>
                  <a:pt x="1022" y="215"/>
                </a:lnTo>
                <a:lnTo>
                  <a:pt x="1024" y="215"/>
                </a:lnTo>
                <a:lnTo>
                  <a:pt x="1026" y="215"/>
                </a:lnTo>
                <a:lnTo>
                  <a:pt x="1028" y="215"/>
                </a:lnTo>
                <a:lnTo>
                  <a:pt x="1030" y="215"/>
                </a:lnTo>
                <a:lnTo>
                  <a:pt x="1034" y="215"/>
                </a:lnTo>
                <a:lnTo>
                  <a:pt x="1036" y="215"/>
                </a:lnTo>
                <a:lnTo>
                  <a:pt x="1038" y="215"/>
                </a:lnTo>
                <a:lnTo>
                  <a:pt x="1038" y="213"/>
                </a:lnTo>
                <a:lnTo>
                  <a:pt x="1038" y="211"/>
                </a:lnTo>
                <a:lnTo>
                  <a:pt x="1038" y="209"/>
                </a:lnTo>
                <a:lnTo>
                  <a:pt x="1040" y="207"/>
                </a:lnTo>
                <a:lnTo>
                  <a:pt x="1040" y="205"/>
                </a:lnTo>
                <a:lnTo>
                  <a:pt x="1042" y="205"/>
                </a:lnTo>
                <a:lnTo>
                  <a:pt x="1042" y="203"/>
                </a:lnTo>
                <a:lnTo>
                  <a:pt x="1044" y="201"/>
                </a:lnTo>
                <a:lnTo>
                  <a:pt x="1046" y="201"/>
                </a:lnTo>
                <a:lnTo>
                  <a:pt x="1048" y="201"/>
                </a:lnTo>
                <a:lnTo>
                  <a:pt x="1050" y="199"/>
                </a:lnTo>
                <a:lnTo>
                  <a:pt x="1050" y="197"/>
                </a:lnTo>
                <a:lnTo>
                  <a:pt x="1048" y="195"/>
                </a:lnTo>
                <a:lnTo>
                  <a:pt x="1046" y="197"/>
                </a:lnTo>
                <a:lnTo>
                  <a:pt x="1046" y="199"/>
                </a:lnTo>
                <a:lnTo>
                  <a:pt x="1044" y="199"/>
                </a:lnTo>
                <a:lnTo>
                  <a:pt x="1042" y="199"/>
                </a:lnTo>
                <a:lnTo>
                  <a:pt x="1040" y="199"/>
                </a:lnTo>
                <a:lnTo>
                  <a:pt x="1038" y="199"/>
                </a:lnTo>
                <a:lnTo>
                  <a:pt x="1040" y="197"/>
                </a:lnTo>
                <a:lnTo>
                  <a:pt x="1040" y="195"/>
                </a:lnTo>
                <a:lnTo>
                  <a:pt x="1038" y="195"/>
                </a:lnTo>
                <a:lnTo>
                  <a:pt x="1036" y="197"/>
                </a:lnTo>
                <a:lnTo>
                  <a:pt x="1034" y="197"/>
                </a:lnTo>
                <a:lnTo>
                  <a:pt x="1032" y="195"/>
                </a:lnTo>
                <a:lnTo>
                  <a:pt x="1030" y="195"/>
                </a:lnTo>
                <a:lnTo>
                  <a:pt x="1028" y="195"/>
                </a:lnTo>
                <a:lnTo>
                  <a:pt x="1026" y="195"/>
                </a:lnTo>
                <a:lnTo>
                  <a:pt x="1024" y="193"/>
                </a:lnTo>
                <a:lnTo>
                  <a:pt x="1024" y="195"/>
                </a:lnTo>
                <a:lnTo>
                  <a:pt x="1024" y="193"/>
                </a:lnTo>
                <a:lnTo>
                  <a:pt x="1022" y="193"/>
                </a:lnTo>
                <a:lnTo>
                  <a:pt x="1020" y="191"/>
                </a:lnTo>
                <a:lnTo>
                  <a:pt x="1020" y="189"/>
                </a:lnTo>
                <a:lnTo>
                  <a:pt x="1022" y="189"/>
                </a:lnTo>
                <a:lnTo>
                  <a:pt x="1024" y="189"/>
                </a:lnTo>
                <a:lnTo>
                  <a:pt x="1022" y="189"/>
                </a:lnTo>
                <a:lnTo>
                  <a:pt x="1020" y="189"/>
                </a:lnTo>
                <a:lnTo>
                  <a:pt x="1022" y="187"/>
                </a:lnTo>
                <a:lnTo>
                  <a:pt x="1024" y="187"/>
                </a:lnTo>
                <a:lnTo>
                  <a:pt x="1026" y="187"/>
                </a:lnTo>
                <a:lnTo>
                  <a:pt x="1024" y="185"/>
                </a:lnTo>
                <a:lnTo>
                  <a:pt x="1024" y="183"/>
                </a:lnTo>
                <a:lnTo>
                  <a:pt x="1022" y="183"/>
                </a:lnTo>
                <a:lnTo>
                  <a:pt x="1020" y="185"/>
                </a:lnTo>
                <a:lnTo>
                  <a:pt x="1018" y="185"/>
                </a:lnTo>
                <a:lnTo>
                  <a:pt x="1016" y="185"/>
                </a:lnTo>
                <a:lnTo>
                  <a:pt x="1018" y="185"/>
                </a:lnTo>
                <a:lnTo>
                  <a:pt x="1020" y="185"/>
                </a:lnTo>
                <a:lnTo>
                  <a:pt x="1020" y="183"/>
                </a:lnTo>
                <a:lnTo>
                  <a:pt x="1018" y="183"/>
                </a:lnTo>
                <a:lnTo>
                  <a:pt x="1020" y="181"/>
                </a:lnTo>
                <a:lnTo>
                  <a:pt x="1018" y="181"/>
                </a:lnTo>
                <a:lnTo>
                  <a:pt x="1016" y="179"/>
                </a:lnTo>
                <a:lnTo>
                  <a:pt x="1014" y="179"/>
                </a:lnTo>
                <a:lnTo>
                  <a:pt x="1012" y="181"/>
                </a:lnTo>
                <a:lnTo>
                  <a:pt x="1014" y="179"/>
                </a:lnTo>
                <a:lnTo>
                  <a:pt x="1016" y="177"/>
                </a:lnTo>
                <a:lnTo>
                  <a:pt x="1016" y="175"/>
                </a:lnTo>
                <a:lnTo>
                  <a:pt x="1014" y="177"/>
                </a:lnTo>
                <a:lnTo>
                  <a:pt x="1010" y="173"/>
                </a:lnTo>
                <a:lnTo>
                  <a:pt x="1010" y="171"/>
                </a:lnTo>
                <a:lnTo>
                  <a:pt x="1008" y="171"/>
                </a:lnTo>
                <a:lnTo>
                  <a:pt x="1006" y="171"/>
                </a:lnTo>
                <a:lnTo>
                  <a:pt x="1006" y="169"/>
                </a:lnTo>
                <a:lnTo>
                  <a:pt x="1004" y="169"/>
                </a:lnTo>
                <a:lnTo>
                  <a:pt x="1002" y="171"/>
                </a:lnTo>
                <a:lnTo>
                  <a:pt x="1000" y="171"/>
                </a:lnTo>
                <a:lnTo>
                  <a:pt x="998" y="171"/>
                </a:lnTo>
                <a:lnTo>
                  <a:pt x="996" y="171"/>
                </a:lnTo>
                <a:lnTo>
                  <a:pt x="994" y="173"/>
                </a:lnTo>
                <a:lnTo>
                  <a:pt x="992" y="173"/>
                </a:lnTo>
                <a:lnTo>
                  <a:pt x="990" y="173"/>
                </a:lnTo>
                <a:lnTo>
                  <a:pt x="988" y="175"/>
                </a:lnTo>
                <a:lnTo>
                  <a:pt x="988" y="177"/>
                </a:lnTo>
                <a:lnTo>
                  <a:pt x="986" y="175"/>
                </a:lnTo>
                <a:lnTo>
                  <a:pt x="984" y="173"/>
                </a:lnTo>
                <a:lnTo>
                  <a:pt x="982" y="173"/>
                </a:lnTo>
                <a:lnTo>
                  <a:pt x="980" y="173"/>
                </a:lnTo>
                <a:lnTo>
                  <a:pt x="978" y="173"/>
                </a:lnTo>
                <a:lnTo>
                  <a:pt x="976" y="173"/>
                </a:lnTo>
                <a:lnTo>
                  <a:pt x="974" y="173"/>
                </a:lnTo>
                <a:lnTo>
                  <a:pt x="974" y="175"/>
                </a:lnTo>
                <a:lnTo>
                  <a:pt x="972" y="175"/>
                </a:lnTo>
                <a:lnTo>
                  <a:pt x="974" y="173"/>
                </a:lnTo>
                <a:lnTo>
                  <a:pt x="976" y="173"/>
                </a:lnTo>
                <a:lnTo>
                  <a:pt x="974" y="173"/>
                </a:lnTo>
                <a:lnTo>
                  <a:pt x="972" y="171"/>
                </a:lnTo>
                <a:lnTo>
                  <a:pt x="970" y="171"/>
                </a:lnTo>
                <a:lnTo>
                  <a:pt x="968" y="171"/>
                </a:lnTo>
                <a:lnTo>
                  <a:pt x="966" y="169"/>
                </a:lnTo>
                <a:lnTo>
                  <a:pt x="964" y="169"/>
                </a:lnTo>
                <a:lnTo>
                  <a:pt x="962" y="169"/>
                </a:lnTo>
                <a:lnTo>
                  <a:pt x="960" y="167"/>
                </a:lnTo>
                <a:lnTo>
                  <a:pt x="958" y="169"/>
                </a:lnTo>
                <a:lnTo>
                  <a:pt x="956" y="167"/>
                </a:lnTo>
                <a:lnTo>
                  <a:pt x="954" y="167"/>
                </a:lnTo>
                <a:lnTo>
                  <a:pt x="952" y="167"/>
                </a:lnTo>
                <a:lnTo>
                  <a:pt x="950" y="169"/>
                </a:lnTo>
                <a:lnTo>
                  <a:pt x="948" y="169"/>
                </a:lnTo>
                <a:lnTo>
                  <a:pt x="946" y="169"/>
                </a:lnTo>
                <a:lnTo>
                  <a:pt x="944" y="171"/>
                </a:lnTo>
                <a:lnTo>
                  <a:pt x="942" y="171"/>
                </a:lnTo>
                <a:lnTo>
                  <a:pt x="940" y="173"/>
                </a:lnTo>
                <a:lnTo>
                  <a:pt x="938" y="175"/>
                </a:lnTo>
                <a:lnTo>
                  <a:pt x="938" y="177"/>
                </a:lnTo>
                <a:lnTo>
                  <a:pt x="936" y="179"/>
                </a:lnTo>
                <a:lnTo>
                  <a:pt x="936" y="181"/>
                </a:lnTo>
                <a:lnTo>
                  <a:pt x="936" y="183"/>
                </a:lnTo>
                <a:lnTo>
                  <a:pt x="938" y="183"/>
                </a:lnTo>
                <a:lnTo>
                  <a:pt x="938" y="185"/>
                </a:lnTo>
                <a:lnTo>
                  <a:pt x="940" y="187"/>
                </a:lnTo>
                <a:lnTo>
                  <a:pt x="938" y="187"/>
                </a:lnTo>
                <a:lnTo>
                  <a:pt x="936" y="189"/>
                </a:lnTo>
                <a:lnTo>
                  <a:pt x="934" y="189"/>
                </a:lnTo>
                <a:lnTo>
                  <a:pt x="934" y="191"/>
                </a:lnTo>
                <a:lnTo>
                  <a:pt x="932" y="193"/>
                </a:lnTo>
                <a:lnTo>
                  <a:pt x="928" y="195"/>
                </a:lnTo>
                <a:lnTo>
                  <a:pt x="926" y="197"/>
                </a:lnTo>
                <a:lnTo>
                  <a:pt x="924" y="197"/>
                </a:lnTo>
                <a:lnTo>
                  <a:pt x="924" y="199"/>
                </a:lnTo>
                <a:lnTo>
                  <a:pt x="922" y="201"/>
                </a:lnTo>
                <a:lnTo>
                  <a:pt x="924" y="201"/>
                </a:lnTo>
                <a:lnTo>
                  <a:pt x="926" y="201"/>
                </a:lnTo>
                <a:lnTo>
                  <a:pt x="924" y="201"/>
                </a:lnTo>
                <a:lnTo>
                  <a:pt x="926" y="201"/>
                </a:lnTo>
                <a:lnTo>
                  <a:pt x="928" y="201"/>
                </a:lnTo>
                <a:lnTo>
                  <a:pt x="930" y="201"/>
                </a:lnTo>
                <a:lnTo>
                  <a:pt x="928" y="201"/>
                </a:lnTo>
                <a:lnTo>
                  <a:pt x="926" y="203"/>
                </a:lnTo>
                <a:lnTo>
                  <a:pt x="924" y="205"/>
                </a:lnTo>
                <a:lnTo>
                  <a:pt x="926" y="205"/>
                </a:lnTo>
                <a:lnTo>
                  <a:pt x="928" y="205"/>
                </a:lnTo>
                <a:lnTo>
                  <a:pt x="926" y="207"/>
                </a:lnTo>
                <a:lnTo>
                  <a:pt x="924" y="207"/>
                </a:lnTo>
                <a:lnTo>
                  <a:pt x="922" y="207"/>
                </a:lnTo>
                <a:lnTo>
                  <a:pt x="924" y="209"/>
                </a:lnTo>
                <a:lnTo>
                  <a:pt x="924" y="211"/>
                </a:lnTo>
                <a:lnTo>
                  <a:pt x="922" y="213"/>
                </a:lnTo>
                <a:lnTo>
                  <a:pt x="922" y="215"/>
                </a:lnTo>
                <a:lnTo>
                  <a:pt x="924" y="215"/>
                </a:lnTo>
                <a:lnTo>
                  <a:pt x="924" y="217"/>
                </a:lnTo>
                <a:lnTo>
                  <a:pt x="922" y="219"/>
                </a:lnTo>
                <a:lnTo>
                  <a:pt x="920" y="219"/>
                </a:lnTo>
                <a:lnTo>
                  <a:pt x="918" y="219"/>
                </a:lnTo>
                <a:lnTo>
                  <a:pt x="918" y="221"/>
                </a:lnTo>
                <a:lnTo>
                  <a:pt x="916" y="223"/>
                </a:lnTo>
                <a:lnTo>
                  <a:pt x="916" y="221"/>
                </a:lnTo>
                <a:lnTo>
                  <a:pt x="914" y="221"/>
                </a:lnTo>
                <a:lnTo>
                  <a:pt x="914" y="223"/>
                </a:lnTo>
                <a:lnTo>
                  <a:pt x="912" y="225"/>
                </a:lnTo>
                <a:lnTo>
                  <a:pt x="910" y="225"/>
                </a:lnTo>
                <a:lnTo>
                  <a:pt x="908" y="227"/>
                </a:lnTo>
                <a:lnTo>
                  <a:pt x="910" y="227"/>
                </a:lnTo>
                <a:lnTo>
                  <a:pt x="908" y="227"/>
                </a:lnTo>
                <a:lnTo>
                  <a:pt x="908" y="229"/>
                </a:lnTo>
                <a:lnTo>
                  <a:pt x="906" y="229"/>
                </a:lnTo>
                <a:lnTo>
                  <a:pt x="904" y="231"/>
                </a:lnTo>
                <a:lnTo>
                  <a:pt x="902" y="231"/>
                </a:lnTo>
                <a:lnTo>
                  <a:pt x="900" y="233"/>
                </a:lnTo>
                <a:lnTo>
                  <a:pt x="898" y="235"/>
                </a:lnTo>
                <a:lnTo>
                  <a:pt x="896" y="235"/>
                </a:lnTo>
                <a:lnTo>
                  <a:pt x="894" y="237"/>
                </a:lnTo>
                <a:lnTo>
                  <a:pt x="892" y="237"/>
                </a:lnTo>
                <a:lnTo>
                  <a:pt x="892" y="239"/>
                </a:lnTo>
                <a:lnTo>
                  <a:pt x="890" y="241"/>
                </a:lnTo>
                <a:lnTo>
                  <a:pt x="890" y="243"/>
                </a:lnTo>
                <a:lnTo>
                  <a:pt x="892" y="243"/>
                </a:lnTo>
                <a:lnTo>
                  <a:pt x="892" y="245"/>
                </a:lnTo>
                <a:lnTo>
                  <a:pt x="894" y="245"/>
                </a:lnTo>
                <a:lnTo>
                  <a:pt x="894" y="247"/>
                </a:lnTo>
                <a:lnTo>
                  <a:pt x="898" y="249"/>
                </a:lnTo>
                <a:lnTo>
                  <a:pt x="900" y="251"/>
                </a:lnTo>
                <a:lnTo>
                  <a:pt x="900" y="253"/>
                </a:lnTo>
                <a:lnTo>
                  <a:pt x="902" y="253"/>
                </a:lnTo>
                <a:lnTo>
                  <a:pt x="902" y="255"/>
                </a:lnTo>
                <a:lnTo>
                  <a:pt x="902" y="257"/>
                </a:lnTo>
                <a:lnTo>
                  <a:pt x="902" y="259"/>
                </a:lnTo>
                <a:lnTo>
                  <a:pt x="904" y="261"/>
                </a:lnTo>
                <a:lnTo>
                  <a:pt x="902" y="263"/>
                </a:lnTo>
                <a:lnTo>
                  <a:pt x="902" y="265"/>
                </a:lnTo>
                <a:lnTo>
                  <a:pt x="902" y="267"/>
                </a:lnTo>
                <a:lnTo>
                  <a:pt x="902" y="269"/>
                </a:lnTo>
                <a:lnTo>
                  <a:pt x="900" y="271"/>
                </a:lnTo>
                <a:lnTo>
                  <a:pt x="900" y="273"/>
                </a:lnTo>
                <a:lnTo>
                  <a:pt x="898" y="275"/>
                </a:lnTo>
                <a:lnTo>
                  <a:pt x="898" y="277"/>
                </a:lnTo>
                <a:lnTo>
                  <a:pt x="898" y="279"/>
                </a:lnTo>
                <a:lnTo>
                  <a:pt x="896" y="281"/>
                </a:lnTo>
                <a:lnTo>
                  <a:pt x="894" y="283"/>
                </a:lnTo>
                <a:lnTo>
                  <a:pt x="892" y="285"/>
                </a:lnTo>
                <a:lnTo>
                  <a:pt x="892" y="287"/>
                </a:lnTo>
                <a:lnTo>
                  <a:pt x="890" y="289"/>
                </a:lnTo>
                <a:lnTo>
                  <a:pt x="888" y="291"/>
                </a:lnTo>
                <a:lnTo>
                  <a:pt x="886" y="293"/>
                </a:lnTo>
                <a:lnTo>
                  <a:pt x="884" y="293"/>
                </a:lnTo>
                <a:lnTo>
                  <a:pt x="882" y="295"/>
                </a:lnTo>
                <a:lnTo>
                  <a:pt x="880" y="295"/>
                </a:lnTo>
                <a:lnTo>
                  <a:pt x="878" y="297"/>
                </a:lnTo>
                <a:lnTo>
                  <a:pt x="876" y="299"/>
                </a:lnTo>
                <a:lnTo>
                  <a:pt x="874" y="301"/>
                </a:lnTo>
                <a:lnTo>
                  <a:pt x="870" y="303"/>
                </a:lnTo>
                <a:lnTo>
                  <a:pt x="868" y="303"/>
                </a:lnTo>
                <a:lnTo>
                  <a:pt x="866" y="305"/>
                </a:lnTo>
                <a:lnTo>
                  <a:pt x="864" y="305"/>
                </a:lnTo>
                <a:lnTo>
                  <a:pt x="862" y="305"/>
                </a:lnTo>
                <a:lnTo>
                  <a:pt x="860" y="307"/>
                </a:lnTo>
                <a:lnTo>
                  <a:pt x="858" y="309"/>
                </a:lnTo>
                <a:lnTo>
                  <a:pt x="854" y="309"/>
                </a:lnTo>
                <a:lnTo>
                  <a:pt x="852" y="311"/>
                </a:lnTo>
                <a:lnTo>
                  <a:pt x="850" y="311"/>
                </a:lnTo>
                <a:lnTo>
                  <a:pt x="848" y="311"/>
                </a:lnTo>
                <a:lnTo>
                  <a:pt x="846" y="313"/>
                </a:lnTo>
                <a:lnTo>
                  <a:pt x="844" y="313"/>
                </a:lnTo>
                <a:lnTo>
                  <a:pt x="842" y="313"/>
                </a:lnTo>
                <a:lnTo>
                  <a:pt x="840" y="313"/>
                </a:lnTo>
                <a:lnTo>
                  <a:pt x="840" y="315"/>
                </a:lnTo>
                <a:lnTo>
                  <a:pt x="838" y="315"/>
                </a:lnTo>
                <a:lnTo>
                  <a:pt x="836" y="315"/>
                </a:lnTo>
                <a:lnTo>
                  <a:pt x="834" y="315"/>
                </a:lnTo>
                <a:lnTo>
                  <a:pt x="832" y="317"/>
                </a:lnTo>
                <a:lnTo>
                  <a:pt x="830" y="317"/>
                </a:lnTo>
                <a:lnTo>
                  <a:pt x="828" y="317"/>
                </a:lnTo>
                <a:lnTo>
                  <a:pt x="826" y="319"/>
                </a:lnTo>
                <a:lnTo>
                  <a:pt x="824" y="319"/>
                </a:lnTo>
                <a:lnTo>
                  <a:pt x="826" y="321"/>
                </a:lnTo>
                <a:lnTo>
                  <a:pt x="826" y="323"/>
                </a:lnTo>
                <a:lnTo>
                  <a:pt x="826" y="325"/>
                </a:lnTo>
                <a:lnTo>
                  <a:pt x="824" y="327"/>
                </a:lnTo>
                <a:lnTo>
                  <a:pt x="826" y="327"/>
                </a:lnTo>
                <a:lnTo>
                  <a:pt x="824" y="329"/>
                </a:lnTo>
                <a:lnTo>
                  <a:pt x="826" y="329"/>
                </a:lnTo>
                <a:lnTo>
                  <a:pt x="828" y="329"/>
                </a:lnTo>
                <a:lnTo>
                  <a:pt x="826" y="331"/>
                </a:lnTo>
                <a:lnTo>
                  <a:pt x="828" y="331"/>
                </a:lnTo>
                <a:lnTo>
                  <a:pt x="826" y="333"/>
                </a:lnTo>
                <a:lnTo>
                  <a:pt x="826" y="335"/>
                </a:lnTo>
                <a:lnTo>
                  <a:pt x="828" y="335"/>
                </a:lnTo>
                <a:lnTo>
                  <a:pt x="826" y="335"/>
                </a:lnTo>
                <a:lnTo>
                  <a:pt x="824" y="337"/>
                </a:lnTo>
                <a:lnTo>
                  <a:pt x="822" y="337"/>
                </a:lnTo>
                <a:lnTo>
                  <a:pt x="824" y="339"/>
                </a:lnTo>
                <a:lnTo>
                  <a:pt x="822" y="341"/>
                </a:lnTo>
                <a:lnTo>
                  <a:pt x="824" y="341"/>
                </a:lnTo>
                <a:lnTo>
                  <a:pt x="822" y="343"/>
                </a:lnTo>
                <a:lnTo>
                  <a:pt x="822" y="345"/>
                </a:lnTo>
                <a:lnTo>
                  <a:pt x="820" y="347"/>
                </a:lnTo>
                <a:lnTo>
                  <a:pt x="818" y="349"/>
                </a:lnTo>
                <a:lnTo>
                  <a:pt x="818" y="351"/>
                </a:lnTo>
                <a:lnTo>
                  <a:pt x="820" y="353"/>
                </a:lnTo>
                <a:lnTo>
                  <a:pt x="818" y="353"/>
                </a:lnTo>
                <a:lnTo>
                  <a:pt x="818" y="355"/>
                </a:lnTo>
                <a:lnTo>
                  <a:pt x="820" y="355"/>
                </a:lnTo>
                <a:lnTo>
                  <a:pt x="818" y="357"/>
                </a:lnTo>
                <a:lnTo>
                  <a:pt x="818" y="359"/>
                </a:lnTo>
                <a:lnTo>
                  <a:pt x="816" y="361"/>
                </a:lnTo>
                <a:lnTo>
                  <a:pt x="818" y="361"/>
                </a:lnTo>
                <a:lnTo>
                  <a:pt x="818" y="363"/>
                </a:lnTo>
                <a:lnTo>
                  <a:pt x="818" y="365"/>
                </a:lnTo>
                <a:lnTo>
                  <a:pt x="816" y="367"/>
                </a:lnTo>
                <a:lnTo>
                  <a:pt x="818" y="367"/>
                </a:lnTo>
                <a:lnTo>
                  <a:pt x="816" y="367"/>
                </a:lnTo>
                <a:lnTo>
                  <a:pt x="814" y="369"/>
                </a:lnTo>
                <a:lnTo>
                  <a:pt x="812" y="371"/>
                </a:lnTo>
                <a:lnTo>
                  <a:pt x="810" y="373"/>
                </a:lnTo>
                <a:lnTo>
                  <a:pt x="808" y="373"/>
                </a:lnTo>
                <a:lnTo>
                  <a:pt x="808" y="375"/>
                </a:lnTo>
                <a:lnTo>
                  <a:pt x="806" y="375"/>
                </a:lnTo>
                <a:lnTo>
                  <a:pt x="804" y="377"/>
                </a:lnTo>
                <a:lnTo>
                  <a:pt x="806" y="379"/>
                </a:lnTo>
                <a:lnTo>
                  <a:pt x="804" y="381"/>
                </a:lnTo>
                <a:lnTo>
                  <a:pt x="806" y="381"/>
                </a:lnTo>
                <a:lnTo>
                  <a:pt x="804" y="381"/>
                </a:lnTo>
                <a:lnTo>
                  <a:pt x="804" y="383"/>
                </a:lnTo>
                <a:lnTo>
                  <a:pt x="802" y="385"/>
                </a:lnTo>
                <a:lnTo>
                  <a:pt x="800" y="387"/>
                </a:lnTo>
                <a:lnTo>
                  <a:pt x="800" y="389"/>
                </a:lnTo>
                <a:lnTo>
                  <a:pt x="800" y="387"/>
                </a:lnTo>
                <a:lnTo>
                  <a:pt x="800" y="385"/>
                </a:lnTo>
                <a:lnTo>
                  <a:pt x="800" y="383"/>
                </a:lnTo>
                <a:lnTo>
                  <a:pt x="798" y="381"/>
                </a:lnTo>
                <a:lnTo>
                  <a:pt x="798" y="379"/>
                </a:lnTo>
                <a:lnTo>
                  <a:pt x="796" y="379"/>
                </a:lnTo>
                <a:lnTo>
                  <a:pt x="794" y="379"/>
                </a:lnTo>
                <a:lnTo>
                  <a:pt x="792" y="381"/>
                </a:lnTo>
                <a:lnTo>
                  <a:pt x="792" y="383"/>
                </a:lnTo>
                <a:lnTo>
                  <a:pt x="790" y="383"/>
                </a:lnTo>
                <a:lnTo>
                  <a:pt x="788" y="385"/>
                </a:lnTo>
                <a:lnTo>
                  <a:pt x="788" y="387"/>
                </a:lnTo>
                <a:lnTo>
                  <a:pt x="786" y="389"/>
                </a:lnTo>
                <a:lnTo>
                  <a:pt x="786" y="391"/>
                </a:lnTo>
                <a:lnTo>
                  <a:pt x="788" y="391"/>
                </a:lnTo>
                <a:lnTo>
                  <a:pt x="788" y="393"/>
                </a:lnTo>
                <a:lnTo>
                  <a:pt x="788" y="395"/>
                </a:lnTo>
                <a:lnTo>
                  <a:pt x="788" y="397"/>
                </a:lnTo>
                <a:lnTo>
                  <a:pt x="788" y="395"/>
                </a:lnTo>
                <a:lnTo>
                  <a:pt x="788" y="393"/>
                </a:lnTo>
                <a:lnTo>
                  <a:pt x="786" y="391"/>
                </a:lnTo>
                <a:lnTo>
                  <a:pt x="786" y="389"/>
                </a:lnTo>
                <a:lnTo>
                  <a:pt x="784" y="389"/>
                </a:lnTo>
                <a:lnTo>
                  <a:pt x="782" y="387"/>
                </a:lnTo>
                <a:lnTo>
                  <a:pt x="780" y="385"/>
                </a:lnTo>
                <a:lnTo>
                  <a:pt x="778" y="385"/>
                </a:lnTo>
                <a:lnTo>
                  <a:pt x="776" y="385"/>
                </a:lnTo>
                <a:lnTo>
                  <a:pt x="774" y="385"/>
                </a:lnTo>
                <a:lnTo>
                  <a:pt x="774" y="387"/>
                </a:lnTo>
                <a:lnTo>
                  <a:pt x="772" y="389"/>
                </a:lnTo>
                <a:lnTo>
                  <a:pt x="770" y="389"/>
                </a:lnTo>
                <a:lnTo>
                  <a:pt x="768" y="389"/>
                </a:lnTo>
                <a:lnTo>
                  <a:pt x="766" y="391"/>
                </a:lnTo>
                <a:lnTo>
                  <a:pt x="764" y="391"/>
                </a:lnTo>
                <a:lnTo>
                  <a:pt x="766" y="391"/>
                </a:lnTo>
                <a:lnTo>
                  <a:pt x="766" y="389"/>
                </a:lnTo>
                <a:lnTo>
                  <a:pt x="768" y="389"/>
                </a:lnTo>
                <a:lnTo>
                  <a:pt x="770" y="389"/>
                </a:lnTo>
                <a:lnTo>
                  <a:pt x="772" y="387"/>
                </a:lnTo>
                <a:lnTo>
                  <a:pt x="774" y="385"/>
                </a:lnTo>
                <a:lnTo>
                  <a:pt x="776" y="385"/>
                </a:lnTo>
                <a:lnTo>
                  <a:pt x="778" y="383"/>
                </a:lnTo>
                <a:lnTo>
                  <a:pt x="778" y="381"/>
                </a:lnTo>
                <a:lnTo>
                  <a:pt x="778" y="379"/>
                </a:lnTo>
                <a:lnTo>
                  <a:pt x="778" y="377"/>
                </a:lnTo>
                <a:lnTo>
                  <a:pt x="778" y="375"/>
                </a:lnTo>
                <a:lnTo>
                  <a:pt x="776" y="375"/>
                </a:lnTo>
                <a:lnTo>
                  <a:pt x="776" y="373"/>
                </a:lnTo>
                <a:lnTo>
                  <a:pt x="774" y="371"/>
                </a:lnTo>
                <a:lnTo>
                  <a:pt x="772" y="371"/>
                </a:lnTo>
                <a:lnTo>
                  <a:pt x="770" y="369"/>
                </a:lnTo>
                <a:lnTo>
                  <a:pt x="768" y="367"/>
                </a:lnTo>
                <a:lnTo>
                  <a:pt x="766" y="367"/>
                </a:lnTo>
                <a:lnTo>
                  <a:pt x="764" y="367"/>
                </a:lnTo>
                <a:lnTo>
                  <a:pt x="766" y="367"/>
                </a:lnTo>
                <a:lnTo>
                  <a:pt x="768" y="365"/>
                </a:lnTo>
                <a:lnTo>
                  <a:pt x="770" y="365"/>
                </a:lnTo>
                <a:lnTo>
                  <a:pt x="770" y="363"/>
                </a:lnTo>
                <a:lnTo>
                  <a:pt x="770" y="361"/>
                </a:lnTo>
                <a:lnTo>
                  <a:pt x="770" y="359"/>
                </a:lnTo>
                <a:lnTo>
                  <a:pt x="768" y="359"/>
                </a:lnTo>
                <a:lnTo>
                  <a:pt x="768" y="357"/>
                </a:lnTo>
                <a:lnTo>
                  <a:pt x="768" y="355"/>
                </a:lnTo>
                <a:lnTo>
                  <a:pt x="766" y="353"/>
                </a:lnTo>
                <a:lnTo>
                  <a:pt x="766" y="351"/>
                </a:lnTo>
                <a:lnTo>
                  <a:pt x="768" y="349"/>
                </a:lnTo>
                <a:lnTo>
                  <a:pt x="768" y="347"/>
                </a:lnTo>
                <a:lnTo>
                  <a:pt x="770" y="347"/>
                </a:lnTo>
                <a:lnTo>
                  <a:pt x="772" y="345"/>
                </a:lnTo>
                <a:lnTo>
                  <a:pt x="772" y="343"/>
                </a:lnTo>
                <a:lnTo>
                  <a:pt x="774" y="341"/>
                </a:lnTo>
                <a:lnTo>
                  <a:pt x="774" y="339"/>
                </a:lnTo>
                <a:lnTo>
                  <a:pt x="776" y="337"/>
                </a:lnTo>
                <a:lnTo>
                  <a:pt x="778" y="337"/>
                </a:lnTo>
                <a:lnTo>
                  <a:pt x="778" y="335"/>
                </a:lnTo>
                <a:lnTo>
                  <a:pt x="778" y="333"/>
                </a:lnTo>
                <a:lnTo>
                  <a:pt x="778" y="331"/>
                </a:lnTo>
                <a:lnTo>
                  <a:pt x="778" y="329"/>
                </a:lnTo>
                <a:lnTo>
                  <a:pt x="778" y="327"/>
                </a:lnTo>
                <a:lnTo>
                  <a:pt x="778" y="325"/>
                </a:lnTo>
                <a:lnTo>
                  <a:pt x="780" y="323"/>
                </a:lnTo>
                <a:lnTo>
                  <a:pt x="782" y="321"/>
                </a:lnTo>
                <a:lnTo>
                  <a:pt x="786" y="319"/>
                </a:lnTo>
                <a:lnTo>
                  <a:pt x="788" y="317"/>
                </a:lnTo>
                <a:lnTo>
                  <a:pt x="788" y="315"/>
                </a:lnTo>
                <a:lnTo>
                  <a:pt x="790" y="313"/>
                </a:lnTo>
                <a:lnTo>
                  <a:pt x="790" y="311"/>
                </a:lnTo>
                <a:lnTo>
                  <a:pt x="788" y="309"/>
                </a:lnTo>
                <a:lnTo>
                  <a:pt x="786" y="309"/>
                </a:lnTo>
                <a:lnTo>
                  <a:pt x="784" y="309"/>
                </a:lnTo>
                <a:lnTo>
                  <a:pt x="782" y="309"/>
                </a:lnTo>
                <a:lnTo>
                  <a:pt x="780" y="311"/>
                </a:lnTo>
                <a:lnTo>
                  <a:pt x="782" y="309"/>
                </a:lnTo>
                <a:lnTo>
                  <a:pt x="780" y="307"/>
                </a:lnTo>
                <a:lnTo>
                  <a:pt x="778" y="309"/>
                </a:lnTo>
                <a:lnTo>
                  <a:pt x="776" y="309"/>
                </a:lnTo>
                <a:lnTo>
                  <a:pt x="774" y="307"/>
                </a:lnTo>
                <a:lnTo>
                  <a:pt x="772" y="307"/>
                </a:lnTo>
                <a:lnTo>
                  <a:pt x="772" y="309"/>
                </a:lnTo>
                <a:lnTo>
                  <a:pt x="770" y="307"/>
                </a:lnTo>
                <a:lnTo>
                  <a:pt x="768" y="307"/>
                </a:lnTo>
                <a:lnTo>
                  <a:pt x="766" y="307"/>
                </a:lnTo>
                <a:lnTo>
                  <a:pt x="764" y="307"/>
                </a:lnTo>
                <a:lnTo>
                  <a:pt x="762" y="307"/>
                </a:lnTo>
                <a:lnTo>
                  <a:pt x="760" y="307"/>
                </a:lnTo>
                <a:lnTo>
                  <a:pt x="758" y="307"/>
                </a:lnTo>
                <a:lnTo>
                  <a:pt x="756" y="307"/>
                </a:lnTo>
                <a:lnTo>
                  <a:pt x="754" y="307"/>
                </a:lnTo>
                <a:lnTo>
                  <a:pt x="752" y="307"/>
                </a:lnTo>
                <a:lnTo>
                  <a:pt x="750" y="307"/>
                </a:lnTo>
                <a:lnTo>
                  <a:pt x="748" y="307"/>
                </a:lnTo>
                <a:lnTo>
                  <a:pt x="746" y="309"/>
                </a:lnTo>
                <a:lnTo>
                  <a:pt x="744" y="311"/>
                </a:lnTo>
                <a:lnTo>
                  <a:pt x="742" y="313"/>
                </a:lnTo>
                <a:lnTo>
                  <a:pt x="742" y="311"/>
                </a:lnTo>
                <a:lnTo>
                  <a:pt x="746" y="309"/>
                </a:lnTo>
                <a:lnTo>
                  <a:pt x="748" y="307"/>
                </a:lnTo>
                <a:lnTo>
                  <a:pt x="750" y="305"/>
                </a:lnTo>
                <a:lnTo>
                  <a:pt x="748" y="305"/>
                </a:lnTo>
                <a:lnTo>
                  <a:pt x="746" y="303"/>
                </a:lnTo>
                <a:lnTo>
                  <a:pt x="746" y="301"/>
                </a:lnTo>
                <a:lnTo>
                  <a:pt x="742" y="299"/>
                </a:lnTo>
                <a:lnTo>
                  <a:pt x="740" y="299"/>
                </a:lnTo>
                <a:lnTo>
                  <a:pt x="738" y="299"/>
                </a:lnTo>
                <a:lnTo>
                  <a:pt x="736" y="297"/>
                </a:lnTo>
                <a:lnTo>
                  <a:pt x="734" y="297"/>
                </a:lnTo>
                <a:lnTo>
                  <a:pt x="732" y="295"/>
                </a:lnTo>
                <a:lnTo>
                  <a:pt x="730" y="295"/>
                </a:lnTo>
                <a:lnTo>
                  <a:pt x="728" y="295"/>
                </a:lnTo>
                <a:lnTo>
                  <a:pt x="726" y="293"/>
                </a:lnTo>
                <a:lnTo>
                  <a:pt x="724" y="293"/>
                </a:lnTo>
                <a:lnTo>
                  <a:pt x="722" y="293"/>
                </a:lnTo>
                <a:lnTo>
                  <a:pt x="722" y="291"/>
                </a:lnTo>
                <a:lnTo>
                  <a:pt x="720" y="293"/>
                </a:lnTo>
                <a:lnTo>
                  <a:pt x="722" y="291"/>
                </a:lnTo>
                <a:lnTo>
                  <a:pt x="722" y="289"/>
                </a:lnTo>
                <a:lnTo>
                  <a:pt x="720" y="287"/>
                </a:lnTo>
                <a:lnTo>
                  <a:pt x="720" y="285"/>
                </a:lnTo>
                <a:lnTo>
                  <a:pt x="720" y="283"/>
                </a:lnTo>
                <a:lnTo>
                  <a:pt x="718" y="283"/>
                </a:lnTo>
                <a:lnTo>
                  <a:pt x="716" y="281"/>
                </a:lnTo>
                <a:lnTo>
                  <a:pt x="714" y="279"/>
                </a:lnTo>
                <a:lnTo>
                  <a:pt x="712" y="277"/>
                </a:lnTo>
                <a:lnTo>
                  <a:pt x="710" y="277"/>
                </a:lnTo>
                <a:lnTo>
                  <a:pt x="708" y="275"/>
                </a:lnTo>
                <a:lnTo>
                  <a:pt x="706" y="275"/>
                </a:lnTo>
                <a:lnTo>
                  <a:pt x="702" y="275"/>
                </a:lnTo>
                <a:lnTo>
                  <a:pt x="700" y="275"/>
                </a:lnTo>
                <a:lnTo>
                  <a:pt x="698" y="273"/>
                </a:lnTo>
                <a:lnTo>
                  <a:pt x="696" y="271"/>
                </a:lnTo>
                <a:lnTo>
                  <a:pt x="694" y="271"/>
                </a:lnTo>
                <a:lnTo>
                  <a:pt x="692" y="269"/>
                </a:lnTo>
                <a:lnTo>
                  <a:pt x="690" y="269"/>
                </a:lnTo>
                <a:lnTo>
                  <a:pt x="688" y="269"/>
                </a:lnTo>
                <a:lnTo>
                  <a:pt x="686" y="269"/>
                </a:lnTo>
                <a:lnTo>
                  <a:pt x="684" y="269"/>
                </a:lnTo>
                <a:lnTo>
                  <a:pt x="682" y="269"/>
                </a:lnTo>
                <a:lnTo>
                  <a:pt x="680" y="269"/>
                </a:lnTo>
                <a:lnTo>
                  <a:pt x="678" y="269"/>
                </a:lnTo>
                <a:lnTo>
                  <a:pt x="676" y="271"/>
                </a:lnTo>
                <a:lnTo>
                  <a:pt x="674" y="271"/>
                </a:lnTo>
                <a:lnTo>
                  <a:pt x="672" y="271"/>
                </a:lnTo>
                <a:lnTo>
                  <a:pt x="670" y="271"/>
                </a:lnTo>
                <a:lnTo>
                  <a:pt x="666" y="273"/>
                </a:lnTo>
                <a:lnTo>
                  <a:pt x="664" y="273"/>
                </a:lnTo>
                <a:lnTo>
                  <a:pt x="662" y="273"/>
                </a:lnTo>
                <a:lnTo>
                  <a:pt x="662" y="275"/>
                </a:lnTo>
                <a:lnTo>
                  <a:pt x="660" y="275"/>
                </a:lnTo>
                <a:lnTo>
                  <a:pt x="658" y="275"/>
                </a:lnTo>
                <a:lnTo>
                  <a:pt x="660" y="275"/>
                </a:lnTo>
                <a:lnTo>
                  <a:pt x="662" y="273"/>
                </a:lnTo>
                <a:lnTo>
                  <a:pt x="664" y="273"/>
                </a:lnTo>
                <a:lnTo>
                  <a:pt x="662" y="273"/>
                </a:lnTo>
                <a:lnTo>
                  <a:pt x="660" y="273"/>
                </a:lnTo>
                <a:lnTo>
                  <a:pt x="658" y="273"/>
                </a:lnTo>
                <a:lnTo>
                  <a:pt x="656" y="275"/>
                </a:lnTo>
                <a:lnTo>
                  <a:pt x="654" y="275"/>
                </a:lnTo>
                <a:lnTo>
                  <a:pt x="652" y="275"/>
                </a:lnTo>
                <a:lnTo>
                  <a:pt x="654" y="275"/>
                </a:lnTo>
                <a:lnTo>
                  <a:pt x="656" y="275"/>
                </a:lnTo>
                <a:lnTo>
                  <a:pt x="658" y="273"/>
                </a:lnTo>
                <a:lnTo>
                  <a:pt x="660" y="271"/>
                </a:lnTo>
                <a:lnTo>
                  <a:pt x="662" y="271"/>
                </a:lnTo>
                <a:lnTo>
                  <a:pt x="664" y="269"/>
                </a:lnTo>
                <a:lnTo>
                  <a:pt x="664" y="267"/>
                </a:lnTo>
                <a:lnTo>
                  <a:pt x="666" y="265"/>
                </a:lnTo>
                <a:lnTo>
                  <a:pt x="666" y="263"/>
                </a:lnTo>
                <a:lnTo>
                  <a:pt x="666" y="261"/>
                </a:lnTo>
                <a:lnTo>
                  <a:pt x="666" y="259"/>
                </a:lnTo>
                <a:lnTo>
                  <a:pt x="668" y="257"/>
                </a:lnTo>
                <a:lnTo>
                  <a:pt x="668" y="255"/>
                </a:lnTo>
                <a:lnTo>
                  <a:pt x="670" y="253"/>
                </a:lnTo>
                <a:lnTo>
                  <a:pt x="670" y="251"/>
                </a:lnTo>
                <a:lnTo>
                  <a:pt x="670" y="249"/>
                </a:lnTo>
                <a:lnTo>
                  <a:pt x="670" y="247"/>
                </a:lnTo>
                <a:lnTo>
                  <a:pt x="670" y="245"/>
                </a:lnTo>
                <a:lnTo>
                  <a:pt x="672" y="243"/>
                </a:lnTo>
                <a:lnTo>
                  <a:pt x="674" y="241"/>
                </a:lnTo>
                <a:lnTo>
                  <a:pt x="672" y="239"/>
                </a:lnTo>
                <a:lnTo>
                  <a:pt x="670" y="241"/>
                </a:lnTo>
                <a:lnTo>
                  <a:pt x="668" y="239"/>
                </a:lnTo>
                <a:lnTo>
                  <a:pt x="666" y="239"/>
                </a:lnTo>
                <a:lnTo>
                  <a:pt x="664" y="239"/>
                </a:lnTo>
                <a:lnTo>
                  <a:pt x="662" y="239"/>
                </a:lnTo>
                <a:lnTo>
                  <a:pt x="660" y="239"/>
                </a:lnTo>
                <a:lnTo>
                  <a:pt x="658" y="241"/>
                </a:lnTo>
                <a:lnTo>
                  <a:pt x="656" y="243"/>
                </a:lnTo>
                <a:lnTo>
                  <a:pt x="654" y="245"/>
                </a:lnTo>
                <a:lnTo>
                  <a:pt x="652" y="247"/>
                </a:lnTo>
                <a:lnTo>
                  <a:pt x="650" y="249"/>
                </a:lnTo>
                <a:lnTo>
                  <a:pt x="648" y="249"/>
                </a:lnTo>
                <a:lnTo>
                  <a:pt x="650" y="249"/>
                </a:lnTo>
                <a:lnTo>
                  <a:pt x="652" y="247"/>
                </a:lnTo>
                <a:lnTo>
                  <a:pt x="654" y="245"/>
                </a:lnTo>
                <a:lnTo>
                  <a:pt x="654" y="243"/>
                </a:lnTo>
                <a:lnTo>
                  <a:pt x="656" y="241"/>
                </a:lnTo>
                <a:lnTo>
                  <a:pt x="658" y="239"/>
                </a:lnTo>
                <a:lnTo>
                  <a:pt x="656" y="241"/>
                </a:lnTo>
                <a:lnTo>
                  <a:pt x="656" y="239"/>
                </a:lnTo>
                <a:lnTo>
                  <a:pt x="654" y="237"/>
                </a:lnTo>
                <a:lnTo>
                  <a:pt x="652" y="239"/>
                </a:lnTo>
                <a:lnTo>
                  <a:pt x="654" y="237"/>
                </a:lnTo>
                <a:lnTo>
                  <a:pt x="654" y="235"/>
                </a:lnTo>
                <a:lnTo>
                  <a:pt x="652" y="233"/>
                </a:lnTo>
                <a:lnTo>
                  <a:pt x="650" y="233"/>
                </a:lnTo>
                <a:lnTo>
                  <a:pt x="652" y="233"/>
                </a:lnTo>
                <a:lnTo>
                  <a:pt x="654" y="233"/>
                </a:lnTo>
                <a:lnTo>
                  <a:pt x="656" y="231"/>
                </a:lnTo>
                <a:lnTo>
                  <a:pt x="658" y="229"/>
                </a:lnTo>
                <a:lnTo>
                  <a:pt x="660" y="229"/>
                </a:lnTo>
                <a:lnTo>
                  <a:pt x="660" y="227"/>
                </a:lnTo>
                <a:lnTo>
                  <a:pt x="660" y="225"/>
                </a:lnTo>
                <a:lnTo>
                  <a:pt x="662" y="223"/>
                </a:lnTo>
                <a:lnTo>
                  <a:pt x="664" y="221"/>
                </a:lnTo>
                <a:lnTo>
                  <a:pt x="664" y="219"/>
                </a:lnTo>
                <a:lnTo>
                  <a:pt x="666" y="217"/>
                </a:lnTo>
                <a:lnTo>
                  <a:pt x="668" y="217"/>
                </a:lnTo>
                <a:lnTo>
                  <a:pt x="668" y="215"/>
                </a:lnTo>
                <a:lnTo>
                  <a:pt x="670" y="215"/>
                </a:lnTo>
                <a:lnTo>
                  <a:pt x="672" y="213"/>
                </a:lnTo>
                <a:lnTo>
                  <a:pt x="672" y="211"/>
                </a:lnTo>
                <a:lnTo>
                  <a:pt x="674" y="209"/>
                </a:lnTo>
                <a:lnTo>
                  <a:pt x="676" y="209"/>
                </a:lnTo>
                <a:lnTo>
                  <a:pt x="674" y="207"/>
                </a:lnTo>
                <a:lnTo>
                  <a:pt x="676" y="207"/>
                </a:lnTo>
                <a:lnTo>
                  <a:pt x="676" y="205"/>
                </a:lnTo>
                <a:lnTo>
                  <a:pt x="678" y="205"/>
                </a:lnTo>
                <a:lnTo>
                  <a:pt x="680" y="205"/>
                </a:lnTo>
                <a:lnTo>
                  <a:pt x="682" y="203"/>
                </a:lnTo>
                <a:lnTo>
                  <a:pt x="684" y="203"/>
                </a:lnTo>
                <a:lnTo>
                  <a:pt x="686" y="201"/>
                </a:lnTo>
                <a:lnTo>
                  <a:pt x="688" y="199"/>
                </a:lnTo>
                <a:lnTo>
                  <a:pt x="690" y="199"/>
                </a:lnTo>
                <a:lnTo>
                  <a:pt x="690" y="197"/>
                </a:lnTo>
                <a:lnTo>
                  <a:pt x="692" y="195"/>
                </a:lnTo>
                <a:lnTo>
                  <a:pt x="694" y="195"/>
                </a:lnTo>
                <a:lnTo>
                  <a:pt x="694" y="193"/>
                </a:lnTo>
                <a:lnTo>
                  <a:pt x="696" y="193"/>
                </a:lnTo>
                <a:lnTo>
                  <a:pt x="696" y="191"/>
                </a:lnTo>
                <a:lnTo>
                  <a:pt x="698" y="191"/>
                </a:lnTo>
                <a:lnTo>
                  <a:pt x="700" y="191"/>
                </a:lnTo>
                <a:lnTo>
                  <a:pt x="700" y="189"/>
                </a:lnTo>
                <a:lnTo>
                  <a:pt x="702" y="187"/>
                </a:lnTo>
                <a:lnTo>
                  <a:pt x="704" y="187"/>
                </a:lnTo>
                <a:lnTo>
                  <a:pt x="706" y="187"/>
                </a:lnTo>
                <a:lnTo>
                  <a:pt x="708" y="185"/>
                </a:lnTo>
                <a:lnTo>
                  <a:pt x="712" y="183"/>
                </a:lnTo>
                <a:lnTo>
                  <a:pt x="714" y="183"/>
                </a:lnTo>
                <a:lnTo>
                  <a:pt x="714" y="181"/>
                </a:lnTo>
                <a:lnTo>
                  <a:pt x="714" y="179"/>
                </a:lnTo>
                <a:lnTo>
                  <a:pt x="716" y="181"/>
                </a:lnTo>
                <a:lnTo>
                  <a:pt x="718" y="179"/>
                </a:lnTo>
                <a:lnTo>
                  <a:pt x="718" y="177"/>
                </a:lnTo>
                <a:lnTo>
                  <a:pt x="720" y="177"/>
                </a:lnTo>
                <a:lnTo>
                  <a:pt x="722" y="177"/>
                </a:lnTo>
                <a:lnTo>
                  <a:pt x="724" y="177"/>
                </a:lnTo>
                <a:lnTo>
                  <a:pt x="724" y="175"/>
                </a:lnTo>
                <a:lnTo>
                  <a:pt x="726" y="175"/>
                </a:lnTo>
                <a:lnTo>
                  <a:pt x="728" y="175"/>
                </a:lnTo>
                <a:lnTo>
                  <a:pt x="728" y="173"/>
                </a:lnTo>
                <a:lnTo>
                  <a:pt x="726" y="171"/>
                </a:lnTo>
                <a:lnTo>
                  <a:pt x="728" y="173"/>
                </a:lnTo>
                <a:lnTo>
                  <a:pt x="730" y="173"/>
                </a:lnTo>
                <a:lnTo>
                  <a:pt x="730" y="175"/>
                </a:lnTo>
                <a:lnTo>
                  <a:pt x="732" y="173"/>
                </a:lnTo>
                <a:lnTo>
                  <a:pt x="730" y="171"/>
                </a:lnTo>
                <a:lnTo>
                  <a:pt x="732" y="171"/>
                </a:lnTo>
                <a:lnTo>
                  <a:pt x="734" y="169"/>
                </a:lnTo>
                <a:lnTo>
                  <a:pt x="736" y="169"/>
                </a:lnTo>
                <a:lnTo>
                  <a:pt x="738" y="167"/>
                </a:lnTo>
                <a:lnTo>
                  <a:pt x="740" y="169"/>
                </a:lnTo>
                <a:lnTo>
                  <a:pt x="740" y="167"/>
                </a:lnTo>
                <a:lnTo>
                  <a:pt x="742" y="167"/>
                </a:lnTo>
                <a:lnTo>
                  <a:pt x="744" y="169"/>
                </a:lnTo>
                <a:lnTo>
                  <a:pt x="746" y="167"/>
                </a:lnTo>
                <a:lnTo>
                  <a:pt x="748" y="167"/>
                </a:lnTo>
                <a:lnTo>
                  <a:pt x="746" y="165"/>
                </a:lnTo>
                <a:lnTo>
                  <a:pt x="744" y="165"/>
                </a:lnTo>
                <a:lnTo>
                  <a:pt x="742" y="163"/>
                </a:lnTo>
                <a:lnTo>
                  <a:pt x="744" y="163"/>
                </a:lnTo>
                <a:lnTo>
                  <a:pt x="746" y="163"/>
                </a:lnTo>
                <a:lnTo>
                  <a:pt x="748" y="161"/>
                </a:lnTo>
                <a:lnTo>
                  <a:pt x="750" y="163"/>
                </a:lnTo>
                <a:lnTo>
                  <a:pt x="752" y="163"/>
                </a:lnTo>
                <a:lnTo>
                  <a:pt x="754" y="163"/>
                </a:lnTo>
                <a:lnTo>
                  <a:pt x="756" y="163"/>
                </a:lnTo>
                <a:lnTo>
                  <a:pt x="758" y="163"/>
                </a:lnTo>
                <a:lnTo>
                  <a:pt x="760" y="163"/>
                </a:lnTo>
                <a:lnTo>
                  <a:pt x="762" y="161"/>
                </a:lnTo>
                <a:lnTo>
                  <a:pt x="764" y="161"/>
                </a:lnTo>
                <a:lnTo>
                  <a:pt x="766" y="161"/>
                </a:lnTo>
                <a:lnTo>
                  <a:pt x="768" y="161"/>
                </a:lnTo>
                <a:lnTo>
                  <a:pt x="770" y="159"/>
                </a:lnTo>
                <a:lnTo>
                  <a:pt x="772" y="159"/>
                </a:lnTo>
                <a:lnTo>
                  <a:pt x="772" y="157"/>
                </a:lnTo>
                <a:lnTo>
                  <a:pt x="774" y="155"/>
                </a:lnTo>
                <a:lnTo>
                  <a:pt x="774" y="153"/>
                </a:lnTo>
                <a:lnTo>
                  <a:pt x="772" y="153"/>
                </a:lnTo>
                <a:lnTo>
                  <a:pt x="774" y="153"/>
                </a:lnTo>
                <a:lnTo>
                  <a:pt x="772" y="151"/>
                </a:lnTo>
                <a:lnTo>
                  <a:pt x="770" y="151"/>
                </a:lnTo>
                <a:lnTo>
                  <a:pt x="768" y="151"/>
                </a:lnTo>
                <a:lnTo>
                  <a:pt x="766" y="149"/>
                </a:lnTo>
                <a:lnTo>
                  <a:pt x="766" y="147"/>
                </a:lnTo>
                <a:lnTo>
                  <a:pt x="764" y="145"/>
                </a:lnTo>
                <a:lnTo>
                  <a:pt x="762" y="147"/>
                </a:lnTo>
                <a:lnTo>
                  <a:pt x="760" y="147"/>
                </a:lnTo>
                <a:lnTo>
                  <a:pt x="758" y="149"/>
                </a:lnTo>
                <a:lnTo>
                  <a:pt x="756" y="149"/>
                </a:lnTo>
                <a:lnTo>
                  <a:pt x="754" y="149"/>
                </a:lnTo>
                <a:lnTo>
                  <a:pt x="752" y="149"/>
                </a:lnTo>
                <a:lnTo>
                  <a:pt x="754" y="149"/>
                </a:lnTo>
                <a:lnTo>
                  <a:pt x="756" y="147"/>
                </a:lnTo>
                <a:lnTo>
                  <a:pt x="758" y="147"/>
                </a:lnTo>
                <a:lnTo>
                  <a:pt x="760" y="147"/>
                </a:lnTo>
                <a:lnTo>
                  <a:pt x="758" y="145"/>
                </a:lnTo>
                <a:lnTo>
                  <a:pt x="756" y="145"/>
                </a:lnTo>
                <a:lnTo>
                  <a:pt x="754" y="145"/>
                </a:lnTo>
                <a:lnTo>
                  <a:pt x="752" y="143"/>
                </a:lnTo>
                <a:lnTo>
                  <a:pt x="750" y="143"/>
                </a:lnTo>
                <a:lnTo>
                  <a:pt x="748" y="143"/>
                </a:lnTo>
                <a:lnTo>
                  <a:pt x="746" y="141"/>
                </a:lnTo>
                <a:lnTo>
                  <a:pt x="746" y="143"/>
                </a:lnTo>
                <a:lnTo>
                  <a:pt x="744" y="143"/>
                </a:lnTo>
                <a:lnTo>
                  <a:pt x="742" y="143"/>
                </a:lnTo>
                <a:lnTo>
                  <a:pt x="740" y="141"/>
                </a:lnTo>
                <a:lnTo>
                  <a:pt x="742" y="141"/>
                </a:lnTo>
                <a:lnTo>
                  <a:pt x="744" y="141"/>
                </a:lnTo>
                <a:lnTo>
                  <a:pt x="744" y="139"/>
                </a:lnTo>
                <a:lnTo>
                  <a:pt x="744" y="137"/>
                </a:lnTo>
                <a:lnTo>
                  <a:pt x="746" y="139"/>
                </a:lnTo>
                <a:lnTo>
                  <a:pt x="746" y="141"/>
                </a:lnTo>
                <a:lnTo>
                  <a:pt x="748" y="141"/>
                </a:lnTo>
                <a:lnTo>
                  <a:pt x="750" y="141"/>
                </a:lnTo>
                <a:lnTo>
                  <a:pt x="752" y="143"/>
                </a:lnTo>
                <a:lnTo>
                  <a:pt x="754" y="143"/>
                </a:lnTo>
                <a:lnTo>
                  <a:pt x="756" y="143"/>
                </a:lnTo>
                <a:lnTo>
                  <a:pt x="758" y="145"/>
                </a:lnTo>
                <a:lnTo>
                  <a:pt x="760" y="145"/>
                </a:lnTo>
                <a:lnTo>
                  <a:pt x="762" y="145"/>
                </a:lnTo>
                <a:lnTo>
                  <a:pt x="764" y="145"/>
                </a:lnTo>
                <a:lnTo>
                  <a:pt x="766" y="145"/>
                </a:lnTo>
                <a:lnTo>
                  <a:pt x="768" y="145"/>
                </a:lnTo>
                <a:lnTo>
                  <a:pt x="770" y="147"/>
                </a:lnTo>
                <a:lnTo>
                  <a:pt x="772" y="147"/>
                </a:lnTo>
                <a:lnTo>
                  <a:pt x="774" y="149"/>
                </a:lnTo>
                <a:lnTo>
                  <a:pt x="776" y="149"/>
                </a:lnTo>
                <a:lnTo>
                  <a:pt x="778" y="149"/>
                </a:lnTo>
                <a:lnTo>
                  <a:pt x="780" y="149"/>
                </a:lnTo>
                <a:lnTo>
                  <a:pt x="780" y="147"/>
                </a:lnTo>
                <a:lnTo>
                  <a:pt x="782" y="147"/>
                </a:lnTo>
                <a:lnTo>
                  <a:pt x="784" y="147"/>
                </a:lnTo>
                <a:lnTo>
                  <a:pt x="786" y="147"/>
                </a:lnTo>
                <a:lnTo>
                  <a:pt x="788" y="147"/>
                </a:lnTo>
                <a:lnTo>
                  <a:pt x="790" y="145"/>
                </a:lnTo>
                <a:lnTo>
                  <a:pt x="792" y="145"/>
                </a:lnTo>
                <a:lnTo>
                  <a:pt x="792" y="143"/>
                </a:lnTo>
                <a:lnTo>
                  <a:pt x="792" y="141"/>
                </a:lnTo>
                <a:lnTo>
                  <a:pt x="794" y="141"/>
                </a:lnTo>
                <a:lnTo>
                  <a:pt x="796" y="141"/>
                </a:lnTo>
                <a:lnTo>
                  <a:pt x="796" y="139"/>
                </a:lnTo>
                <a:lnTo>
                  <a:pt x="796" y="137"/>
                </a:lnTo>
                <a:lnTo>
                  <a:pt x="798" y="139"/>
                </a:lnTo>
                <a:lnTo>
                  <a:pt x="800" y="137"/>
                </a:lnTo>
                <a:lnTo>
                  <a:pt x="798" y="139"/>
                </a:lnTo>
                <a:lnTo>
                  <a:pt x="800" y="141"/>
                </a:lnTo>
                <a:lnTo>
                  <a:pt x="802" y="141"/>
                </a:lnTo>
                <a:lnTo>
                  <a:pt x="804" y="141"/>
                </a:lnTo>
                <a:lnTo>
                  <a:pt x="806" y="141"/>
                </a:lnTo>
                <a:lnTo>
                  <a:pt x="806" y="139"/>
                </a:lnTo>
                <a:lnTo>
                  <a:pt x="808" y="139"/>
                </a:lnTo>
                <a:lnTo>
                  <a:pt x="810" y="141"/>
                </a:lnTo>
                <a:lnTo>
                  <a:pt x="812" y="141"/>
                </a:lnTo>
                <a:lnTo>
                  <a:pt x="814" y="141"/>
                </a:lnTo>
                <a:lnTo>
                  <a:pt x="816" y="139"/>
                </a:lnTo>
                <a:lnTo>
                  <a:pt x="818" y="139"/>
                </a:lnTo>
                <a:lnTo>
                  <a:pt x="820" y="139"/>
                </a:lnTo>
                <a:lnTo>
                  <a:pt x="822" y="139"/>
                </a:lnTo>
                <a:lnTo>
                  <a:pt x="824" y="139"/>
                </a:lnTo>
                <a:lnTo>
                  <a:pt x="826" y="137"/>
                </a:lnTo>
                <a:lnTo>
                  <a:pt x="826" y="135"/>
                </a:lnTo>
                <a:lnTo>
                  <a:pt x="828" y="135"/>
                </a:lnTo>
                <a:lnTo>
                  <a:pt x="830" y="133"/>
                </a:lnTo>
                <a:lnTo>
                  <a:pt x="832" y="131"/>
                </a:lnTo>
                <a:lnTo>
                  <a:pt x="834" y="131"/>
                </a:lnTo>
                <a:lnTo>
                  <a:pt x="836" y="131"/>
                </a:lnTo>
                <a:lnTo>
                  <a:pt x="838" y="129"/>
                </a:lnTo>
                <a:lnTo>
                  <a:pt x="840" y="127"/>
                </a:lnTo>
                <a:lnTo>
                  <a:pt x="842" y="127"/>
                </a:lnTo>
                <a:lnTo>
                  <a:pt x="844" y="127"/>
                </a:lnTo>
                <a:lnTo>
                  <a:pt x="846" y="125"/>
                </a:lnTo>
                <a:lnTo>
                  <a:pt x="848" y="123"/>
                </a:lnTo>
                <a:lnTo>
                  <a:pt x="850" y="121"/>
                </a:lnTo>
                <a:lnTo>
                  <a:pt x="852" y="121"/>
                </a:lnTo>
                <a:lnTo>
                  <a:pt x="854" y="119"/>
                </a:lnTo>
                <a:lnTo>
                  <a:pt x="852" y="117"/>
                </a:lnTo>
                <a:lnTo>
                  <a:pt x="850" y="117"/>
                </a:lnTo>
                <a:lnTo>
                  <a:pt x="848" y="117"/>
                </a:lnTo>
                <a:lnTo>
                  <a:pt x="846" y="117"/>
                </a:lnTo>
                <a:lnTo>
                  <a:pt x="844" y="117"/>
                </a:lnTo>
                <a:lnTo>
                  <a:pt x="842" y="117"/>
                </a:lnTo>
                <a:lnTo>
                  <a:pt x="840" y="117"/>
                </a:lnTo>
                <a:lnTo>
                  <a:pt x="838" y="117"/>
                </a:lnTo>
                <a:lnTo>
                  <a:pt x="836" y="117"/>
                </a:lnTo>
                <a:lnTo>
                  <a:pt x="834" y="117"/>
                </a:lnTo>
                <a:lnTo>
                  <a:pt x="832" y="117"/>
                </a:lnTo>
                <a:lnTo>
                  <a:pt x="830" y="117"/>
                </a:lnTo>
                <a:lnTo>
                  <a:pt x="828" y="117"/>
                </a:lnTo>
                <a:lnTo>
                  <a:pt x="826" y="115"/>
                </a:lnTo>
                <a:lnTo>
                  <a:pt x="826" y="113"/>
                </a:lnTo>
                <a:lnTo>
                  <a:pt x="826" y="111"/>
                </a:lnTo>
                <a:lnTo>
                  <a:pt x="824" y="111"/>
                </a:lnTo>
                <a:lnTo>
                  <a:pt x="822" y="109"/>
                </a:lnTo>
                <a:lnTo>
                  <a:pt x="820" y="107"/>
                </a:lnTo>
                <a:lnTo>
                  <a:pt x="818" y="107"/>
                </a:lnTo>
                <a:lnTo>
                  <a:pt x="816" y="107"/>
                </a:lnTo>
                <a:lnTo>
                  <a:pt x="814" y="107"/>
                </a:lnTo>
                <a:lnTo>
                  <a:pt x="812" y="107"/>
                </a:lnTo>
                <a:lnTo>
                  <a:pt x="810" y="107"/>
                </a:lnTo>
                <a:lnTo>
                  <a:pt x="808" y="105"/>
                </a:lnTo>
                <a:lnTo>
                  <a:pt x="808" y="107"/>
                </a:lnTo>
                <a:lnTo>
                  <a:pt x="806" y="107"/>
                </a:lnTo>
                <a:lnTo>
                  <a:pt x="804" y="107"/>
                </a:lnTo>
                <a:lnTo>
                  <a:pt x="806" y="105"/>
                </a:lnTo>
                <a:lnTo>
                  <a:pt x="808" y="105"/>
                </a:lnTo>
                <a:lnTo>
                  <a:pt x="810" y="105"/>
                </a:lnTo>
                <a:lnTo>
                  <a:pt x="812" y="107"/>
                </a:lnTo>
                <a:lnTo>
                  <a:pt x="816" y="107"/>
                </a:lnTo>
                <a:lnTo>
                  <a:pt x="818" y="105"/>
                </a:lnTo>
                <a:lnTo>
                  <a:pt x="816" y="107"/>
                </a:lnTo>
                <a:lnTo>
                  <a:pt x="818" y="107"/>
                </a:lnTo>
                <a:lnTo>
                  <a:pt x="820" y="107"/>
                </a:lnTo>
                <a:lnTo>
                  <a:pt x="822" y="107"/>
                </a:lnTo>
                <a:lnTo>
                  <a:pt x="824" y="107"/>
                </a:lnTo>
                <a:lnTo>
                  <a:pt x="826" y="107"/>
                </a:lnTo>
                <a:lnTo>
                  <a:pt x="824" y="105"/>
                </a:lnTo>
                <a:lnTo>
                  <a:pt x="826" y="105"/>
                </a:lnTo>
                <a:lnTo>
                  <a:pt x="828" y="107"/>
                </a:lnTo>
                <a:lnTo>
                  <a:pt x="830" y="107"/>
                </a:lnTo>
                <a:lnTo>
                  <a:pt x="832" y="109"/>
                </a:lnTo>
                <a:lnTo>
                  <a:pt x="834" y="109"/>
                </a:lnTo>
                <a:lnTo>
                  <a:pt x="836" y="109"/>
                </a:lnTo>
                <a:lnTo>
                  <a:pt x="838" y="111"/>
                </a:lnTo>
                <a:lnTo>
                  <a:pt x="840" y="111"/>
                </a:lnTo>
                <a:lnTo>
                  <a:pt x="836" y="111"/>
                </a:lnTo>
                <a:lnTo>
                  <a:pt x="838" y="113"/>
                </a:lnTo>
                <a:lnTo>
                  <a:pt x="840" y="115"/>
                </a:lnTo>
                <a:lnTo>
                  <a:pt x="842" y="115"/>
                </a:lnTo>
                <a:lnTo>
                  <a:pt x="842" y="117"/>
                </a:lnTo>
                <a:lnTo>
                  <a:pt x="846" y="117"/>
                </a:lnTo>
                <a:lnTo>
                  <a:pt x="848" y="117"/>
                </a:lnTo>
                <a:lnTo>
                  <a:pt x="850" y="117"/>
                </a:lnTo>
                <a:lnTo>
                  <a:pt x="852" y="117"/>
                </a:lnTo>
                <a:lnTo>
                  <a:pt x="854" y="115"/>
                </a:lnTo>
                <a:lnTo>
                  <a:pt x="856" y="115"/>
                </a:lnTo>
                <a:lnTo>
                  <a:pt x="858" y="113"/>
                </a:lnTo>
                <a:lnTo>
                  <a:pt x="860" y="113"/>
                </a:lnTo>
                <a:lnTo>
                  <a:pt x="862" y="111"/>
                </a:lnTo>
                <a:lnTo>
                  <a:pt x="864" y="111"/>
                </a:lnTo>
                <a:lnTo>
                  <a:pt x="866" y="111"/>
                </a:lnTo>
                <a:lnTo>
                  <a:pt x="868" y="109"/>
                </a:lnTo>
                <a:lnTo>
                  <a:pt x="870" y="107"/>
                </a:lnTo>
                <a:lnTo>
                  <a:pt x="872" y="107"/>
                </a:lnTo>
                <a:lnTo>
                  <a:pt x="874" y="107"/>
                </a:lnTo>
                <a:lnTo>
                  <a:pt x="874" y="105"/>
                </a:lnTo>
                <a:lnTo>
                  <a:pt x="876" y="105"/>
                </a:lnTo>
                <a:lnTo>
                  <a:pt x="878" y="105"/>
                </a:lnTo>
                <a:lnTo>
                  <a:pt x="882" y="101"/>
                </a:lnTo>
                <a:lnTo>
                  <a:pt x="880" y="99"/>
                </a:lnTo>
                <a:lnTo>
                  <a:pt x="878" y="99"/>
                </a:lnTo>
                <a:lnTo>
                  <a:pt x="876" y="99"/>
                </a:lnTo>
                <a:lnTo>
                  <a:pt x="874" y="97"/>
                </a:lnTo>
                <a:lnTo>
                  <a:pt x="876" y="97"/>
                </a:lnTo>
                <a:lnTo>
                  <a:pt x="876" y="95"/>
                </a:lnTo>
                <a:lnTo>
                  <a:pt x="878" y="95"/>
                </a:lnTo>
                <a:lnTo>
                  <a:pt x="880" y="95"/>
                </a:lnTo>
                <a:lnTo>
                  <a:pt x="882" y="95"/>
                </a:lnTo>
                <a:lnTo>
                  <a:pt x="884" y="95"/>
                </a:lnTo>
                <a:lnTo>
                  <a:pt x="886" y="95"/>
                </a:lnTo>
                <a:lnTo>
                  <a:pt x="888" y="95"/>
                </a:lnTo>
                <a:lnTo>
                  <a:pt x="890" y="95"/>
                </a:lnTo>
                <a:lnTo>
                  <a:pt x="892" y="93"/>
                </a:lnTo>
                <a:lnTo>
                  <a:pt x="894" y="93"/>
                </a:lnTo>
                <a:lnTo>
                  <a:pt x="896" y="95"/>
                </a:lnTo>
                <a:lnTo>
                  <a:pt x="894" y="97"/>
                </a:lnTo>
                <a:lnTo>
                  <a:pt x="894" y="99"/>
                </a:lnTo>
                <a:lnTo>
                  <a:pt x="896" y="99"/>
                </a:lnTo>
                <a:lnTo>
                  <a:pt x="898" y="99"/>
                </a:lnTo>
                <a:lnTo>
                  <a:pt x="900" y="101"/>
                </a:lnTo>
                <a:lnTo>
                  <a:pt x="902" y="101"/>
                </a:lnTo>
                <a:lnTo>
                  <a:pt x="904" y="101"/>
                </a:lnTo>
                <a:lnTo>
                  <a:pt x="904" y="99"/>
                </a:lnTo>
                <a:lnTo>
                  <a:pt x="904" y="97"/>
                </a:lnTo>
                <a:lnTo>
                  <a:pt x="906" y="97"/>
                </a:lnTo>
                <a:lnTo>
                  <a:pt x="906" y="99"/>
                </a:lnTo>
                <a:lnTo>
                  <a:pt x="908" y="99"/>
                </a:lnTo>
                <a:lnTo>
                  <a:pt x="910" y="99"/>
                </a:lnTo>
                <a:lnTo>
                  <a:pt x="910" y="101"/>
                </a:lnTo>
                <a:lnTo>
                  <a:pt x="912" y="101"/>
                </a:lnTo>
                <a:lnTo>
                  <a:pt x="914" y="99"/>
                </a:lnTo>
                <a:lnTo>
                  <a:pt x="914" y="97"/>
                </a:lnTo>
                <a:lnTo>
                  <a:pt x="914" y="95"/>
                </a:lnTo>
                <a:lnTo>
                  <a:pt x="912" y="93"/>
                </a:lnTo>
                <a:lnTo>
                  <a:pt x="914" y="93"/>
                </a:lnTo>
                <a:lnTo>
                  <a:pt x="912" y="93"/>
                </a:lnTo>
                <a:lnTo>
                  <a:pt x="912" y="91"/>
                </a:lnTo>
                <a:lnTo>
                  <a:pt x="912" y="89"/>
                </a:lnTo>
                <a:lnTo>
                  <a:pt x="910" y="89"/>
                </a:lnTo>
                <a:lnTo>
                  <a:pt x="912" y="89"/>
                </a:lnTo>
                <a:lnTo>
                  <a:pt x="910" y="89"/>
                </a:lnTo>
                <a:lnTo>
                  <a:pt x="912" y="89"/>
                </a:lnTo>
                <a:lnTo>
                  <a:pt x="910" y="87"/>
                </a:lnTo>
                <a:lnTo>
                  <a:pt x="908" y="87"/>
                </a:lnTo>
                <a:lnTo>
                  <a:pt x="906" y="87"/>
                </a:lnTo>
                <a:lnTo>
                  <a:pt x="904" y="89"/>
                </a:lnTo>
                <a:lnTo>
                  <a:pt x="902" y="89"/>
                </a:lnTo>
                <a:lnTo>
                  <a:pt x="904" y="87"/>
                </a:lnTo>
                <a:lnTo>
                  <a:pt x="906" y="87"/>
                </a:lnTo>
                <a:lnTo>
                  <a:pt x="910" y="87"/>
                </a:lnTo>
                <a:lnTo>
                  <a:pt x="912" y="87"/>
                </a:lnTo>
                <a:lnTo>
                  <a:pt x="910" y="87"/>
                </a:lnTo>
                <a:lnTo>
                  <a:pt x="912" y="85"/>
                </a:lnTo>
                <a:lnTo>
                  <a:pt x="914" y="87"/>
                </a:lnTo>
                <a:lnTo>
                  <a:pt x="916" y="87"/>
                </a:lnTo>
                <a:lnTo>
                  <a:pt x="914" y="87"/>
                </a:lnTo>
                <a:lnTo>
                  <a:pt x="912" y="87"/>
                </a:lnTo>
                <a:lnTo>
                  <a:pt x="914" y="87"/>
                </a:lnTo>
                <a:lnTo>
                  <a:pt x="916" y="89"/>
                </a:lnTo>
                <a:lnTo>
                  <a:pt x="914" y="89"/>
                </a:lnTo>
                <a:lnTo>
                  <a:pt x="912" y="91"/>
                </a:lnTo>
                <a:lnTo>
                  <a:pt x="914" y="91"/>
                </a:lnTo>
                <a:lnTo>
                  <a:pt x="912" y="91"/>
                </a:lnTo>
                <a:lnTo>
                  <a:pt x="914" y="91"/>
                </a:lnTo>
                <a:lnTo>
                  <a:pt x="916" y="91"/>
                </a:lnTo>
                <a:lnTo>
                  <a:pt x="918" y="89"/>
                </a:lnTo>
                <a:lnTo>
                  <a:pt x="920" y="89"/>
                </a:lnTo>
                <a:lnTo>
                  <a:pt x="918" y="91"/>
                </a:lnTo>
                <a:lnTo>
                  <a:pt x="918" y="93"/>
                </a:lnTo>
                <a:lnTo>
                  <a:pt x="916" y="91"/>
                </a:lnTo>
                <a:lnTo>
                  <a:pt x="916" y="93"/>
                </a:lnTo>
                <a:lnTo>
                  <a:pt x="916" y="95"/>
                </a:lnTo>
                <a:lnTo>
                  <a:pt x="918" y="97"/>
                </a:lnTo>
                <a:lnTo>
                  <a:pt x="920" y="97"/>
                </a:lnTo>
                <a:lnTo>
                  <a:pt x="922" y="97"/>
                </a:lnTo>
                <a:lnTo>
                  <a:pt x="924" y="97"/>
                </a:lnTo>
                <a:lnTo>
                  <a:pt x="926" y="95"/>
                </a:lnTo>
                <a:lnTo>
                  <a:pt x="928" y="95"/>
                </a:lnTo>
                <a:lnTo>
                  <a:pt x="930" y="95"/>
                </a:lnTo>
                <a:lnTo>
                  <a:pt x="934" y="95"/>
                </a:lnTo>
                <a:lnTo>
                  <a:pt x="936" y="93"/>
                </a:lnTo>
                <a:lnTo>
                  <a:pt x="938" y="93"/>
                </a:lnTo>
                <a:lnTo>
                  <a:pt x="940" y="91"/>
                </a:lnTo>
                <a:lnTo>
                  <a:pt x="942" y="91"/>
                </a:lnTo>
                <a:lnTo>
                  <a:pt x="944" y="89"/>
                </a:lnTo>
                <a:lnTo>
                  <a:pt x="946" y="89"/>
                </a:lnTo>
                <a:lnTo>
                  <a:pt x="948" y="87"/>
                </a:lnTo>
                <a:lnTo>
                  <a:pt x="950" y="87"/>
                </a:lnTo>
                <a:lnTo>
                  <a:pt x="952" y="87"/>
                </a:lnTo>
                <a:lnTo>
                  <a:pt x="954" y="87"/>
                </a:lnTo>
                <a:lnTo>
                  <a:pt x="956" y="85"/>
                </a:lnTo>
                <a:lnTo>
                  <a:pt x="958" y="83"/>
                </a:lnTo>
                <a:lnTo>
                  <a:pt x="962" y="81"/>
                </a:lnTo>
                <a:lnTo>
                  <a:pt x="964" y="79"/>
                </a:lnTo>
                <a:lnTo>
                  <a:pt x="964" y="77"/>
                </a:lnTo>
                <a:lnTo>
                  <a:pt x="964" y="75"/>
                </a:lnTo>
                <a:lnTo>
                  <a:pt x="962" y="75"/>
                </a:lnTo>
                <a:lnTo>
                  <a:pt x="962" y="74"/>
                </a:lnTo>
                <a:lnTo>
                  <a:pt x="960" y="72"/>
                </a:lnTo>
                <a:lnTo>
                  <a:pt x="960" y="70"/>
                </a:lnTo>
                <a:lnTo>
                  <a:pt x="962" y="68"/>
                </a:lnTo>
                <a:lnTo>
                  <a:pt x="964" y="68"/>
                </a:lnTo>
                <a:lnTo>
                  <a:pt x="962" y="68"/>
                </a:lnTo>
                <a:lnTo>
                  <a:pt x="960" y="66"/>
                </a:lnTo>
                <a:lnTo>
                  <a:pt x="962" y="66"/>
                </a:lnTo>
                <a:lnTo>
                  <a:pt x="960" y="64"/>
                </a:lnTo>
                <a:lnTo>
                  <a:pt x="962" y="64"/>
                </a:lnTo>
                <a:lnTo>
                  <a:pt x="960" y="62"/>
                </a:lnTo>
                <a:lnTo>
                  <a:pt x="962" y="62"/>
                </a:lnTo>
                <a:lnTo>
                  <a:pt x="964" y="62"/>
                </a:lnTo>
                <a:lnTo>
                  <a:pt x="966" y="62"/>
                </a:lnTo>
                <a:lnTo>
                  <a:pt x="966" y="60"/>
                </a:lnTo>
                <a:lnTo>
                  <a:pt x="968" y="62"/>
                </a:lnTo>
                <a:lnTo>
                  <a:pt x="970" y="62"/>
                </a:lnTo>
                <a:lnTo>
                  <a:pt x="972" y="60"/>
                </a:lnTo>
                <a:lnTo>
                  <a:pt x="974" y="60"/>
                </a:lnTo>
                <a:lnTo>
                  <a:pt x="976" y="60"/>
                </a:lnTo>
                <a:lnTo>
                  <a:pt x="978" y="60"/>
                </a:lnTo>
                <a:lnTo>
                  <a:pt x="980" y="58"/>
                </a:lnTo>
                <a:lnTo>
                  <a:pt x="982" y="56"/>
                </a:lnTo>
                <a:lnTo>
                  <a:pt x="982" y="54"/>
                </a:lnTo>
                <a:lnTo>
                  <a:pt x="980" y="54"/>
                </a:lnTo>
                <a:lnTo>
                  <a:pt x="978" y="54"/>
                </a:lnTo>
                <a:lnTo>
                  <a:pt x="976" y="54"/>
                </a:lnTo>
                <a:lnTo>
                  <a:pt x="974" y="54"/>
                </a:lnTo>
                <a:lnTo>
                  <a:pt x="976" y="54"/>
                </a:lnTo>
                <a:lnTo>
                  <a:pt x="978" y="52"/>
                </a:lnTo>
                <a:lnTo>
                  <a:pt x="980" y="52"/>
                </a:lnTo>
                <a:lnTo>
                  <a:pt x="982" y="52"/>
                </a:lnTo>
                <a:lnTo>
                  <a:pt x="984" y="50"/>
                </a:lnTo>
                <a:lnTo>
                  <a:pt x="986" y="50"/>
                </a:lnTo>
                <a:lnTo>
                  <a:pt x="988" y="48"/>
                </a:lnTo>
                <a:lnTo>
                  <a:pt x="986" y="48"/>
                </a:lnTo>
                <a:lnTo>
                  <a:pt x="984" y="48"/>
                </a:lnTo>
                <a:lnTo>
                  <a:pt x="982" y="48"/>
                </a:lnTo>
                <a:lnTo>
                  <a:pt x="980" y="46"/>
                </a:lnTo>
                <a:lnTo>
                  <a:pt x="978" y="48"/>
                </a:lnTo>
                <a:lnTo>
                  <a:pt x="976" y="48"/>
                </a:lnTo>
                <a:lnTo>
                  <a:pt x="978" y="46"/>
                </a:lnTo>
                <a:lnTo>
                  <a:pt x="976" y="46"/>
                </a:lnTo>
                <a:lnTo>
                  <a:pt x="978" y="44"/>
                </a:lnTo>
                <a:lnTo>
                  <a:pt x="976" y="44"/>
                </a:lnTo>
                <a:lnTo>
                  <a:pt x="974" y="44"/>
                </a:lnTo>
                <a:lnTo>
                  <a:pt x="972" y="44"/>
                </a:lnTo>
                <a:lnTo>
                  <a:pt x="972" y="42"/>
                </a:lnTo>
                <a:lnTo>
                  <a:pt x="970" y="42"/>
                </a:lnTo>
                <a:lnTo>
                  <a:pt x="968" y="42"/>
                </a:lnTo>
                <a:lnTo>
                  <a:pt x="970" y="42"/>
                </a:lnTo>
                <a:lnTo>
                  <a:pt x="972" y="42"/>
                </a:lnTo>
                <a:lnTo>
                  <a:pt x="974" y="42"/>
                </a:lnTo>
                <a:lnTo>
                  <a:pt x="976" y="42"/>
                </a:lnTo>
                <a:lnTo>
                  <a:pt x="978" y="40"/>
                </a:lnTo>
                <a:lnTo>
                  <a:pt x="980" y="40"/>
                </a:lnTo>
                <a:lnTo>
                  <a:pt x="978" y="40"/>
                </a:lnTo>
                <a:lnTo>
                  <a:pt x="976" y="40"/>
                </a:lnTo>
                <a:lnTo>
                  <a:pt x="974" y="40"/>
                </a:lnTo>
                <a:lnTo>
                  <a:pt x="972" y="40"/>
                </a:lnTo>
                <a:lnTo>
                  <a:pt x="970" y="40"/>
                </a:lnTo>
                <a:lnTo>
                  <a:pt x="968" y="40"/>
                </a:lnTo>
                <a:lnTo>
                  <a:pt x="966" y="40"/>
                </a:lnTo>
                <a:lnTo>
                  <a:pt x="964" y="40"/>
                </a:lnTo>
                <a:lnTo>
                  <a:pt x="962" y="38"/>
                </a:lnTo>
                <a:lnTo>
                  <a:pt x="960" y="38"/>
                </a:lnTo>
                <a:lnTo>
                  <a:pt x="958" y="38"/>
                </a:lnTo>
                <a:lnTo>
                  <a:pt x="956" y="36"/>
                </a:lnTo>
                <a:lnTo>
                  <a:pt x="954" y="36"/>
                </a:lnTo>
                <a:lnTo>
                  <a:pt x="952" y="36"/>
                </a:lnTo>
                <a:lnTo>
                  <a:pt x="952" y="38"/>
                </a:lnTo>
                <a:lnTo>
                  <a:pt x="950" y="38"/>
                </a:lnTo>
                <a:lnTo>
                  <a:pt x="948" y="38"/>
                </a:lnTo>
                <a:lnTo>
                  <a:pt x="946" y="38"/>
                </a:lnTo>
                <a:lnTo>
                  <a:pt x="944" y="38"/>
                </a:lnTo>
                <a:lnTo>
                  <a:pt x="942" y="36"/>
                </a:lnTo>
                <a:lnTo>
                  <a:pt x="940" y="38"/>
                </a:lnTo>
                <a:lnTo>
                  <a:pt x="942" y="38"/>
                </a:lnTo>
                <a:lnTo>
                  <a:pt x="940" y="38"/>
                </a:lnTo>
                <a:lnTo>
                  <a:pt x="938" y="40"/>
                </a:lnTo>
                <a:lnTo>
                  <a:pt x="938" y="42"/>
                </a:lnTo>
                <a:lnTo>
                  <a:pt x="936" y="44"/>
                </a:lnTo>
                <a:lnTo>
                  <a:pt x="938" y="44"/>
                </a:lnTo>
                <a:lnTo>
                  <a:pt x="936" y="44"/>
                </a:lnTo>
                <a:lnTo>
                  <a:pt x="936" y="46"/>
                </a:lnTo>
                <a:lnTo>
                  <a:pt x="934" y="46"/>
                </a:lnTo>
                <a:lnTo>
                  <a:pt x="934" y="48"/>
                </a:lnTo>
                <a:lnTo>
                  <a:pt x="936" y="48"/>
                </a:lnTo>
                <a:lnTo>
                  <a:pt x="938" y="48"/>
                </a:lnTo>
                <a:lnTo>
                  <a:pt x="936" y="50"/>
                </a:lnTo>
                <a:lnTo>
                  <a:pt x="938" y="50"/>
                </a:lnTo>
                <a:lnTo>
                  <a:pt x="940" y="52"/>
                </a:lnTo>
                <a:lnTo>
                  <a:pt x="938" y="52"/>
                </a:lnTo>
                <a:lnTo>
                  <a:pt x="936" y="52"/>
                </a:lnTo>
                <a:lnTo>
                  <a:pt x="938" y="52"/>
                </a:lnTo>
                <a:lnTo>
                  <a:pt x="936" y="52"/>
                </a:lnTo>
                <a:lnTo>
                  <a:pt x="934" y="52"/>
                </a:lnTo>
                <a:lnTo>
                  <a:pt x="934" y="54"/>
                </a:lnTo>
                <a:lnTo>
                  <a:pt x="932" y="54"/>
                </a:lnTo>
                <a:lnTo>
                  <a:pt x="934" y="56"/>
                </a:lnTo>
                <a:lnTo>
                  <a:pt x="934" y="54"/>
                </a:lnTo>
                <a:lnTo>
                  <a:pt x="934" y="56"/>
                </a:lnTo>
                <a:lnTo>
                  <a:pt x="932" y="56"/>
                </a:lnTo>
                <a:lnTo>
                  <a:pt x="930" y="56"/>
                </a:lnTo>
                <a:lnTo>
                  <a:pt x="928" y="56"/>
                </a:lnTo>
                <a:lnTo>
                  <a:pt x="926" y="56"/>
                </a:lnTo>
                <a:lnTo>
                  <a:pt x="924" y="56"/>
                </a:lnTo>
                <a:lnTo>
                  <a:pt x="922" y="58"/>
                </a:lnTo>
                <a:lnTo>
                  <a:pt x="920" y="58"/>
                </a:lnTo>
                <a:lnTo>
                  <a:pt x="920" y="60"/>
                </a:lnTo>
                <a:lnTo>
                  <a:pt x="918" y="62"/>
                </a:lnTo>
                <a:lnTo>
                  <a:pt x="916" y="64"/>
                </a:lnTo>
                <a:lnTo>
                  <a:pt x="914" y="64"/>
                </a:lnTo>
                <a:lnTo>
                  <a:pt x="912" y="66"/>
                </a:lnTo>
                <a:lnTo>
                  <a:pt x="910" y="68"/>
                </a:lnTo>
                <a:lnTo>
                  <a:pt x="908" y="70"/>
                </a:lnTo>
                <a:lnTo>
                  <a:pt x="906" y="70"/>
                </a:lnTo>
                <a:lnTo>
                  <a:pt x="904" y="70"/>
                </a:lnTo>
                <a:lnTo>
                  <a:pt x="902" y="72"/>
                </a:lnTo>
                <a:lnTo>
                  <a:pt x="900" y="72"/>
                </a:lnTo>
                <a:lnTo>
                  <a:pt x="898" y="74"/>
                </a:lnTo>
                <a:lnTo>
                  <a:pt x="896" y="74"/>
                </a:lnTo>
                <a:lnTo>
                  <a:pt x="896" y="75"/>
                </a:lnTo>
                <a:lnTo>
                  <a:pt x="894" y="77"/>
                </a:lnTo>
                <a:lnTo>
                  <a:pt x="892" y="79"/>
                </a:lnTo>
                <a:lnTo>
                  <a:pt x="890" y="81"/>
                </a:lnTo>
                <a:lnTo>
                  <a:pt x="888" y="79"/>
                </a:lnTo>
                <a:lnTo>
                  <a:pt x="886" y="79"/>
                </a:lnTo>
                <a:lnTo>
                  <a:pt x="886" y="81"/>
                </a:lnTo>
                <a:lnTo>
                  <a:pt x="884" y="81"/>
                </a:lnTo>
                <a:lnTo>
                  <a:pt x="882" y="83"/>
                </a:lnTo>
                <a:lnTo>
                  <a:pt x="880" y="83"/>
                </a:lnTo>
                <a:lnTo>
                  <a:pt x="878" y="83"/>
                </a:lnTo>
                <a:lnTo>
                  <a:pt x="878" y="85"/>
                </a:lnTo>
                <a:lnTo>
                  <a:pt x="876" y="83"/>
                </a:lnTo>
                <a:lnTo>
                  <a:pt x="878" y="83"/>
                </a:lnTo>
                <a:lnTo>
                  <a:pt x="878" y="81"/>
                </a:lnTo>
                <a:lnTo>
                  <a:pt x="878" y="79"/>
                </a:lnTo>
                <a:lnTo>
                  <a:pt x="876" y="77"/>
                </a:lnTo>
                <a:lnTo>
                  <a:pt x="876" y="75"/>
                </a:lnTo>
                <a:lnTo>
                  <a:pt x="874" y="74"/>
                </a:lnTo>
                <a:lnTo>
                  <a:pt x="874" y="72"/>
                </a:lnTo>
                <a:lnTo>
                  <a:pt x="874" y="70"/>
                </a:lnTo>
                <a:lnTo>
                  <a:pt x="876" y="70"/>
                </a:lnTo>
                <a:lnTo>
                  <a:pt x="878" y="68"/>
                </a:lnTo>
                <a:lnTo>
                  <a:pt x="880" y="66"/>
                </a:lnTo>
                <a:lnTo>
                  <a:pt x="880" y="64"/>
                </a:lnTo>
                <a:lnTo>
                  <a:pt x="882" y="64"/>
                </a:lnTo>
                <a:lnTo>
                  <a:pt x="884" y="64"/>
                </a:lnTo>
                <a:lnTo>
                  <a:pt x="882" y="64"/>
                </a:lnTo>
                <a:lnTo>
                  <a:pt x="884" y="66"/>
                </a:lnTo>
                <a:lnTo>
                  <a:pt x="886" y="66"/>
                </a:lnTo>
                <a:lnTo>
                  <a:pt x="888" y="64"/>
                </a:lnTo>
                <a:lnTo>
                  <a:pt x="888" y="62"/>
                </a:lnTo>
                <a:lnTo>
                  <a:pt x="890" y="62"/>
                </a:lnTo>
                <a:lnTo>
                  <a:pt x="890" y="60"/>
                </a:lnTo>
                <a:lnTo>
                  <a:pt x="892" y="58"/>
                </a:lnTo>
                <a:lnTo>
                  <a:pt x="892" y="56"/>
                </a:lnTo>
                <a:lnTo>
                  <a:pt x="892" y="54"/>
                </a:lnTo>
                <a:lnTo>
                  <a:pt x="890" y="52"/>
                </a:lnTo>
                <a:lnTo>
                  <a:pt x="888" y="52"/>
                </a:lnTo>
                <a:lnTo>
                  <a:pt x="888" y="50"/>
                </a:lnTo>
                <a:lnTo>
                  <a:pt x="886" y="48"/>
                </a:lnTo>
                <a:lnTo>
                  <a:pt x="884" y="46"/>
                </a:lnTo>
                <a:lnTo>
                  <a:pt x="882" y="48"/>
                </a:lnTo>
                <a:lnTo>
                  <a:pt x="880" y="48"/>
                </a:lnTo>
                <a:lnTo>
                  <a:pt x="878" y="48"/>
                </a:lnTo>
                <a:lnTo>
                  <a:pt x="878" y="50"/>
                </a:lnTo>
                <a:lnTo>
                  <a:pt x="874" y="52"/>
                </a:lnTo>
                <a:lnTo>
                  <a:pt x="872" y="52"/>
                </a:lnTo>
                <a:lnTo>
                  <a:pt x="870" y="54"/>
                </a:lnTo>
                <a:lnTo>
                  <a:pt x="870" y="56"/>
                </a:lnTo>
                <a:lnTo>
                  <a:pt x="868" y="58"/>
                </a:lnTo>
                <a:lnTo>
                  <a:pt x="866" y="58"/>
                </a:lnTo>
                <a:lnTo>
                  <a:pt x="864" y="58"/>
                </a:lnTo>
                <a:lnTo>
                  <a:pt x="864" y="60"/>
                </a:lnTo>
                <a:lnTo>
                  <a:pt x="862" y="60"/>
                </a:lnTo>
                <a:lnTo>
                  <a:pt x="860" y="62"/>
                </a:lnTo>
                <a:lnTo>
                  <a:pt x="858" y="64"/>
                </a:lnTo>
                <a:lnTo>
                  <a:pt x="856" y="66"/>
                </a:lnTo>
                <a:lnTo>
                  <a:pt x="854" y="66"/>
                </a:lnTo>
                <a:lnTo>
                  <a:pt x="854" y="64"/>
                </a:lnTo>
                <a:lnTo>
                  <a:pt x="852" y="64"/>
                </a:lnTo>
                <a:lnTo>
                  <a:pt x="854" y="62"/>
                </a:lnTo>
                <a:lnTo>
                  <a:pt x="852" y="62"/>
                </a:lnTo>
                <a:lnTo>
                  <a:pt x="854" y="60"/>
                </a:lnTo>
                <a:lnTo>
                  <a:pt x="856" y="58"/>
                </a:lnTo>
                <a:lnTo>
                  <a:pt x="858" y="58"/>
                </a:lnTo>
                <a:lnTo>
                  <a:pt x="860" y="56"/>
                </a:lnTo>
                <a:lnTo>
                  <a:pt x="858" y="56"/>
                </a:lnTo>
                <a:lnTo>
                  <a:pt x="860" y="54"/>
                </a:lnTo>
                <a:lnTo>
                  <a:pt x="860" y="52"/>
                </a:lnTo>
                <a:lnTo>
                  <a:pt x="860" y="50"/>
                </a:lnTo>
                <a:lnTo>
                  <a:pt x="858" y="48"/>
                </a:lnTo>
                <a:lnTo>
                  <a:pt x="856" y="46"/>
                </a:lnTo>
                <a:lnTo>
                  <a:pt x="858" y="46"/>
                </a:lnTo>
                <a:lnTo>
                  <a:pt x="860" y="46"/>
                </a:lnTo>
                <a:lnTo>
                  <a:pt x="860" y="48"/>
                </a:lnTo>
                <a:lnTo>
                  <a:pt x="860" y="46"/>
                </a:lnTo>
                <a:lnTo>
                  <a:pt x="862" y="46"/>
                </a:lnTo>
                <a:lnTo>
                  <a:pt x="864" y="46"/>
                </a:lnTo>
                <a:lnTo>
                  <a:pt x="866" y="44"/>
                </a:lnTo>
                <a:lnTo>
                  <a:pt x="868" y="44"/>
                </a:lnTo>
                <a:lnTo>
                  <a:pt x="870" y="44"/>
                </a:lnTo>
                <a:lnTo>
                  <a:pt x="872" y="44"/>
                </a:lnTo>
                <a:lnTo>
                  <a:pt x="870" y="42"/>
                </a:lnTo>
                <a:lnTo>
                  <a:pt x="868" y="42"/>
                </a:lnTo>
                <a:lnTo>
                  <a:pt x="866" y="44"/>
                </a:lnTo>
                <a:lnTo>
                  <a:pt x="864" y="42"/>
                </a:lnTo>
                <a:lnTo>
                  <a:pt x="862" y="42"/>
                </a:lnTo>
                <a:lnTo>
                  <a:pt x="860" y="42"/>
                </a:lnTo>
                <a:lnTo>
                  <a:pt x="858" y="42"/>
                </a:lnTo>
                <a:lnTo>
                  <a:pt x="860" y="42"/>
                </a:lnTo>
                <a:lnTo>
                  <a:pt x="862" y="42"/>
                </a:lnTo>
                <a:lnTo>
                  <a:pt x="860" y="40"/>
                </a:lnTo>
                <a:lnTo>
                  <a:pt x="858" y="42"/>
                </a:lnTo>
                <a:lnTo>
                  <a:pt x="854" y="42"/>
                </a:lnTo>
                <a:lnTo>
                  <a:pt x="852" y="42"/>
                </a:lnTo>
                <a:lnTo>
                  <a:pt x="850" y="42"/>
                </a:lnTo>
                <a:lnTo>
                  <a:pt x="850" y="40"/>
                </a:lnTo>
                <a:lnTo>
                  <a:pt x="848" y="40"/>
                </a:lnTo>
                <a:lnTo>
                  <a:pt x="846" y="40"/>
                </a:lnTo>
                <a:lnTo>
                  <a:pt x="844" y="40"/>
                </a:lnTo>
                <a:lnTo>
                  <a:pt x="842" y="40"/>
                </a:lnTo>
                <a:lnTo>
                  <a:pt x="844" y="40"/>
                </a:lnTo>
                <a:lnTo>
                  <a:pt x="846" y="40"/>
                </a:lnTo>
                <a:lnTo>
                  <a:pt x="844" y="40"/>
                </a:lnTo>
                <a:lnTo>
                  <a:pt x="842" y="40"/>
                </a:lnTo>
                <a:lnTo>
                  <a:pt x="844" y="38"/>
                </a:lnTo>
                <a:lnTo>
                  <a:pt x="846" y="38"/>
                </a:lnTo>
                <a:lnTo>
                  <a:pt x="848" y="38"/>
                </a:lnTo>
                <a:lnTo>
                  <a:pt x="850" y="38"/>
                </a:lnTo>
                <a:lnTo>
                  <a:pt x="852" y="36"/>
                </a:lnTo>
                <a:lnTo>
                  <a:pt x="854" y="36"/>
                </a:lnTo>
                <a:lnTo>
                  <a:pt x="856" y="36"/>
                </a:lnTo>
                <a:lnTo>
                  <a:pt x="858" y="34"/>
                </a:lnTo>
                <a:lnTo>
                  <a:pt x="856" y="32"/>
                </a:lnTo>
                <a:lnTo>
                  <a:pt x="854" y="32"/>
                </a:lnTo>
                <a:lnTo>
                  <a:pt x="852" y="34"/>
                </a:lnTo>
                <a:lnTo>
                  <a:pt x="854" y="32"/>
                </a:lnTo>
                <a:lnTo>
                  <a:pt x="856" y="32"/>
                </a:lnTo>
                <a:lnTo>
                  <a:pt x="858" y="32"/>
                </a:lnTo>
                <a:lnTo>
                  <a:pt x="860" y="32"/>
                </a:lnTo>
                <a:lnTo>
                  <a:pt x="862" y="32"/>
                </a:lnTo>
                <a:lnTo>
                  <a:pt x="866" y="32"/>
                </a:lnTo>
                <a:lnTo>
                  <a:pt x="868" y="32"/>
                </a:lnTo>
                <a:lnTo>
                  <a:pt x="866" y="30"/>
                </a:lnTo>
                <a:lnTo>
                  <a:pt x="868" y="28"/>
                </a:lnTo>
                <a:lnTo>
                  <a:pt x="866" y="28"/>
                </a:lnTo>
                <a:lnTo>
                  <a:pt x="864" y="30"/>
                </a:lnTo>
                <a:lnTo>
                  <a:pt x="862" y="30"/>
                </a:lnTo>
                <a:lnTo>
                  <a:pt x="864" y="28"/>
                </a:lnTo>
                <a:lnTo>
                  <a:pt x="864" y="26"/>
                </a:lnTo>
                <a:lnTo>
                  <a:pt x="862" y="26"/>
                </a:lnTo>
                <a:lnTo>
                  <a:pt x="864" y="24"/>
                </a:lnTo>
                <a:lnTo>
                  <a:pt x="862" y="22"/>
                </a:lnTo>
                <a:lnTo>
                  <a:pt x="860" y="22"/>
                </a:lnTo>
                <a:lnTo>
                  <a:pt x="862" y="20"/>
                </a:lnTo>
                <a:lnTo>
                  <a:pt x="860" y="20"/>
                </a:lnTo>
                <a:lnTo>
                  <a:pt x="858" y="20"/>
                </a:lnTo>
                <a:lnTo>
                  <a:pt x="860" y="20"/>
                </a:lnTo>
                <a:lnTo>
                  <a:pt x="862" y="18"/>
                </a:lnTo>
                <a:lnTo>
                  <a:pt x="864" y="16"/>
                </a:lnTo>
                <a:lnTo>
                  <a:pt x="866" y="14"/>
                </a:lnTo>
                <a:lnTo>
                  <a:pt x="868" y="12"/>
                </a:lnTo>
                <a:lnTo>
                  <a:pt x="866" y="10"/>
                </a:lnTo>
                <a:lnTo>
                  <a:pt x="864" y="8"/>
                </a:lnTo>
                <a:lnTo>
                  <a:pt x="862" y="6"/>
                </a:lnTo>
                <a:lnTo>
                  <a:pt x="864" y="4"/>
                </a:lnTo>
                <a:lnTo>
                  <a:pt x="862" y="4"/>
                </a:lnTo>
                <a:lnTo>
                  <a:pt x="860" y="4"/>
                </a:lnTo>
                <a:lnTo>
                  <a:pt x="858" y="4"/>
                </a:lnTo>
                <a:lnTo>
                  <a:pt x="856" y="6"/>
                </a:lnTo>
                <a:lnTo>
                  <a:pt x="856" y="4"/>
                </a:lnTo>
                <a:lnTo>
                  <a:pt x="854" y="4"/>
                </a:lnTo>
                <a:lnTo>
                  <a:pt x="856" y="2"/>
                </a:lnTo>
                <a:lnTo>
                  <a:pt x="858" y="2"/>
                </a:lnTo>
                <a:lnTo>
                  <a:pt x="856" y="0"/>
                </a:lnTo>
                <a:lnTo>
                  <a:pt x="854" y="0"/>
                </a:lnTo>
                <a:lnTo>
                  <a:pt x="852" y="0"/>
                </a:lnTo>
                <a:lnTo>
                  <a:pt x="850" y="0"/>
                </a:lnTo>
                <a:lnTo>
                  <a:pt x="848" y="2"/>
                </a:lnTo>
                <a:lnTo>
                  <a:pt x="850" y="2"/>
                </a:lnTo>
                <a:lnTo>
                  <a:pt x="852" y="2"/>
                </a:lnTo>
                <a:lnTo>
                  <a:pt x="854" y="2"/>
                </a:lnTo>
                <a:lnTo>
                  <a:pt x="854" y="4"/>
                </a:lnTo>
                <a:lnTo>
                  <a:pt x="852" y="2"/>
                </a:lnTo>
                <a:lnTo>
                  <a:pt x="850" y="2"/>
                </a:lnTo>
                <a:lnTo>
                  <a:pt x="848" y="4"/>
                </a:lnTo>
                <a:lnTo>
                  <a:pt x="846" y="4"/>
                </a:lnTo>
                <a:lnTo>
                  <a:pt x="844" y="4"/>
                </a:lnTo>
                <a:lnTo>
                  <a:pt x="842" y="4"/>
                </a:lnTo>
                <a:lnTo>
                  <a:pt x="840" y="6"/>
                </a:lnTo>
                <a:lnTo>
                  <a:pt x="838" y="6"/>
                </a:lnTo>
                <a:lnTo>
                  <a:pt x="836" y="6"/>
                </a:lnTo>
                <a:lnTo>
                  <a:pt x="834" y="6"/>
                </a:lnTo>
                <a:lnTo>
                  <a:pt x="832" y="8"/>
                </a:lnTo>
                <a:lnTo>
                  <a:pt x="834" y="8"/>
                </a:lnTo>
                <a:lnTo>
                  <a:pt x="836" y="8"/>
                </a:lnTo>
                <a:lnTo>
                  <a:pt x="838" y="8"/>
                </a:lnTo>
                <a:lnTo>
                  <a:pt x="836" y="10"/>
                </a:lnTo>
                <a:lnTo>
                  <a:pt x="834" y="12"/>
                </a:lnTo>
                <a:lnTo>
                  <a:pt x="832" y="12"/>
                </a:lnTo>
                <a:lnTo>
                  <a:pt x="830" y="10"/>
                </a:lnTo>
                <a:lnTo>
                  <a:pt x="828" y="10"/>
                </a:lnTo>
                <a:lnTo>
                  <a:pt x="826" y="10"/>
                </a:lnTo>
                <a:lnTo>
                  <a:pt x="824" y="12"/>
                </a:lnTo>
                <a:lnTo>
                  <a:pt x="822" y="12"/>
                </a:lnTo>
                <a:lnTo>
                  <a:pt x="820" y="12"/>
                </a:lnTo>
                <a:lnTo>
                  <a:pt x="820" y="14"/>
                </a:lnTo>
                <a:lnTo>
                  <a:pt x="818" y="14"/>
                </a:lnTo>
                <a:lnTo>
                  <a:pt x="818" y="16"/>
                </a:lnTo>
                <a:lnTo>
                  <a:pt x="816" y="18"/>
                </a:lnTo>
                <a:lnTo>
                  <a:pt x="814" y="18"/>
                </a:lnTo>
                <a:lnTo>
                  <a:pt x="812" y="20"/>
                </a:lnTo>
                <a:lnTo>
                  <a:pt x="812" y="22"/>
                </a:lnTo>
                <a:lnTo>
                  <a:pt x="814" y="24"/>
                </a:lnTo>
                <a:lnTo>
                  <a:pt x="816" y="24"/>
                </a:lnTo>
                <a:lnTo>
                  <a:pt x="816" y="22"/>
                </a:lnTo>
                <a:lnTo>
                  <a:pt x="818" y="22"/>
                </a:lnTo>
                <a:lnTo>
                  <a:pt x="816" y="22"/>
                </a:lnTo>
                <a:lnTo>
                  <a:pt x="816" y="24"/>
                </a:lnTo>
                <a:lnTo>
                  <a:pt x="814" y="24"/>
                </a:lnTo>
                <a:lnTo>
                  <a:pt x="812" y="24"/>
                </a:lnTo>
                <a:lnTo>
                  <a:pt x="810" y="26"/>
                </a:lnTo>
                <a:lnTo>
                  <a:pt x="808" y="28"/>
                </a:lnTo>
                <a:lnTo>
                  <a:pt x="806" y="28"/>
                </a:lnTo>
                <a:lnTo>
                  <a:pt x="804" y="28"/>
                </a:lnTo>
                <a:lnTo>
                  <a:pt x="802" y="30"/>
                </a:lnTo>
                <a:lnTo>
                  <a:pt x="802" y="32"/>
                </a:lnTo>
                <a:lnTo>
                  <a:pt x="800" y="34"/>
                </a:lnTo>
                <a:lnTo>
                  <a:pt x="802" y="34"/>
                </a:lnTo>
                <a:lnTo>
                  <a:pt x="802" y="36"/>
                </a:lnTo>
                <a:lnTo>
                  <a:pt x="802" y="38"/>
                </a:lnTo>
                <a:lnTo>
                  <a:pt x="806" y="38"/>
                </a:lnTo>
                <a:lnTo>
                  <a:pt x="808" y="40"/>
                </a:lnTo>
                <a:lnTo>
                  <a:pt x="810" y="40"/>
                </a:lnTo>
                <a:lnTo>
                  <a:pt x="812" y="42"/>
                </a:lnTo>
                <a:lnTo>
                  <a:pt x="814" y="42"/>
                </a:lnTo>
                <a:lnTo>
                  <a:pt x="816" y="42"/>
                </a:lnTo>
                <a:lnTo>
                  <a:pt x="818" y="40"/>
                </a:lnTo>
                <a:lnTo>
                  <a:pt x="818" y="42"/>
                </a:lnTo>
                <a:lnTo>
                  <a:pt x="818" y="44"/>
                </a:lnTo>
                <a:lnTo>
                  <a:pt x="820" y="44"/>
                </a:lnTo>
                <a:lnTo>
                  <a:pt x="824" y="44"/>
                </a:lnTo>
                <a:lnTo>
                  <a:pt x="826" y="44"/>
                </a:lnTo>
                <a:lnTo>
                  <a:pt x="828" y="42"/>
                </a:lnTo>
                <a:lnTo>
                  <a:pt x="830" y="42"/>
                </a:lnTo>
                <a:lnTo>
                  <a:pt x="830" y="44"/>
                </a:lnTo>
                <a:lnTo>
                  <a:pt x="828" y="46"/>
                </a:lnTo>
                <a:lnTo>
                  <a:pt x="830" y="46"/>
                </a:lnTo>
                <a:lnTo>
                  <a:pt x="828" y="46"/>
                </a:lnTo>
                <a:lnTo>
                  <a:pt x="826" y="46"/>
                </a:lnTo>
                <a:lnTo>
                  <a:pt x="824" y="48"/>
                </a:lnTo>
                <a:lnTo>
                  <a:pt x="822" y="48"/>
                </a:lnTo>
                <a:lnTo>
                  <a:pt x="822" y="46"/>
                </a:lnTo>
                <a:lnTo>
                  <a:pt x="824" y="46"/>
                </a:lnTo>
                <a:lnTo>
                  <a:pt x="826" y="46"/>
                </a:lnTo>
                <a:lnTo>
                  <a:pt x="828" y="44"/>
                </a:lnTo>
                <a:lnTo>
                  <a:pt x="826" y="44"/>
                </a:lnTo>
                <a:lnTo>
                  <a:pt x="824" y="46"/>
                </a:lnTo>
                <a:lnTo>
                  <a:pt x="822" y="46"/>
                </a:lnTo>
                <a:lnTo>
                  <a:pt x="820" y="46"/>
                </a:lnTo>
                <a:lnTo>
                  <a:pt x="818" y="46"/>
                </a:lnTo>
                <a:lnTo>
                  <a:pt x="816" y="46"/>
                </a:lnTo>
                <a:lnTo>
                  <a:pt x="816" y="48"/>
                </a:lnTo>
                <a:lnTo>
                  <a:pt x="818" y="50"/>
                </a:lnTo>
                <a:lnTo>
                  <a:pt x="816" y="50"/>
                </a:lnTo>
                <a:lnTo>
                  <a:pt x="814" y="52"/>
                </a:lnTo>
                <a:lnTo>
                  <a:pt x="812" y="52"/>
                </a:lnTo>
                <a:lnTo>
                  <a:pt x="810" y="52"/>
                </a:lnTo>
                <a:lnTo>
                  <a:pt x="808" y="52"/>
                </a:lnTo>
                <a:lnTo>
                  <a:pt x="806" y="54"/>
                </a:lnTo>
                <a:lnTo>
                  <a:pt x="804" y="56"/>
                </a:lnTo>
                <a:lnTo>
                  <a:pt x="806" y="56"/>
                </a:lnTo>
                <a:lnTo>
                  <a:pt x="808" y="56"/>
                </a:lnTo>
                <a:lnTo>
                  <a:pt x="810" y="56"/>
                </a:lnTo>
                <a:lnTo>
                  <a:pt x="812" y="56"/>
                </a:lnTo>
                <a:lnTo>
                  <a:pt x="814" y="54"/>
                </a:lnTo>
                <a:lnTo>
                  <a:pt x="816" y="54"/>
                </a:lnTo>
                <a:lnTo>
                  <a:pt x="814" y="54"/>
                </a:lnTo>
                <a:lnTo>
                  <a:pt x="812" y="54"/>
                </a:lnTo>
                <a:lnTo>
                  <a:pt x="814" y="52"/>
                </a:lnTo>
                <a:lnTo>
                  <a:pt x="816" y="52"/>
                </a:lnTo>
                <a:lnTo>
                  <a:pt x="818" y="50"/>
                </a:lnTo>
                <a:lnTo>
                  <a:pt x="820" y="52"/>
                </a:lnTo>
                <a:lnTo>
                  <a:pt x="820" y="54"/>
                </a:lnTo>
                <a:lnTo>
                  <a:pt x="818" y="56"/>
                </a:lnTo>
                <a:lnTo>
                  <a:pt x="816" y="56"/>
                </a:lnTo>
                <a:lnTo>
                  <a:pt x="814" y="58"/>
                </a:lnTo>
                <a:lnTo>
                  <a:pt x="816" y="58"/>
                </a:lnTo>
                <a:lnTo>
                  <a:pt x="818" y="58"/>
                </a:lnTo>
                <a:lnTo>
                  <a:pt x="816" y="58"/>
                </a:lnTo>
                <a:lnTo>
                  <a:pt x="814" y="60"/>
                </a:lnTo>
                <a:lnTo>
                  <a:pt x="812" y="60"/>
                </a:lnTo>
                <a:lnTo>
                  <a:pt x="810" y="60"/>
                </a:lnTo>
                <a:lnTo>
                  <a:pt x="808" y="62"/>
                </a:lnTo>
                <a:lnTo>
                  <a:pt x="806" y="62"/>
                </a:lnTo>
                <a:lnTo>
                  <a:pt x="804" y="62"/>
                </a:lnTo>
                <a:lnTo>
                  <a:pt x="802" y="64"/>
                </a:lnTo>
                <a:lnTo>
                  <a:pt x="800" y="64"/>
                </a:lnTo>
                <a:lnTo>
                  <a:pt x="798" y="66"/>
                </a:lnTo>
                <a:lnTo>
                  <a:pt x="796" y="66"/>
                </a:lnTo>
                <a:lnTo>
                  <a:pt x="794" y="66"/>
                </a:lnTo>
                <a:lnTo>
                  <a:pt x="792" y="68"/>
                </a:lnTo>
                <a:lnTo>
                  <a:pt x="790" y="68"/>
                </a:lnTo>
                <a:lnTo>
                  <a:pt x="786" y="68"/>
                </a:lnTo>
                <a:lnTo>
                  <a:pt x="784" y="68"/>
                </a:lnTo>
                <a:lnTo>
                  <a:pt x="782" y="68"/>
                </a:lnTo>
                <a:lnTo>
                  <a:pt x="780" y="70"/>
                </a:lnTo>
                <a:lnTo>
                  <a:pt x="778" y="70"/>
                </a:lnTo>
                <a:lnTo>
                  <a:pt x="776" y="72"/>
                </a:lnTo>
                <a:lnTo>
                  <a:pt x="774" y="74"/>
                </a:lnTo>
                <a:lnTo>
                  <a:pt x="774" y="75"/>
                </a:lnTo>
                <a:lnTo>
                  <a:pt x="774" y="77"/>
                </a:lnTo>
                <a:lnTo>
                  <a:pt x="772" y="77"/>
                </a:lnTo>
                <a:lnTo>
                  <a:pt x="772" y="79"/>
                </a:lnTo>
                <a:lnTo>
                  <a:pt x="772" y="81"/>
                </a:lnTo>
                <a:lnTo>
                  <a:pt x="770" y="81"/>
                </a:lnTo>
                <a:lnTo>
                  <a:pt x="770" y="83"/>
                </a:lnTo>
                <a:lnTo>
                  <a:pt x="768" y="83"/>
                </a:lnTo>
                <a:lnTo>
                  <a:pt x="768" y="85"/>
                </a:lnTo>
                <a:lnTo>
                  <a:pt x="766" y="87"/>
                </a:lnTo>
                <a:lnTo>
                  <a:pt x="764" y="89"/>
                </a:lnTo>
                <a:lnTo>
                  <a:pt x="762" y="87"/>
                </a:lnTo>
                <a:lnTo>
                  <a:pt x="758" y="87"/>
                </a:lnTo>
                <a:lnTo>
                  <a:pt x="756" y="87"/>
                </a:lnTo>
                <a:lnTo>
                  <a:pt x="754" y="89"/>
                </a:lnTo>
                <a:lnTo>
                  <a:pt x="756" y="91"/>
                </a:lnTo>
                <a:lnTo>
                  <a:pt x="758" y="91"/>
                </a:lnTo>
                <a:lnTo>
                  <a:pt x="756" y="93"/>
                </a:lnTo>
                <a:lnTo>
                  <a:pt x="754" y="93"/>
                </a:lnTo>
                <a:lnTo>
                  <a:pt x="752" y="93"/>
                </a:lnTo>
                <a:lnTo>
                  <a:pt x="754" y="93"/>
                </a:lnTo>
                <a:lnTo>
                  <a:pt x="756" y="91"/>
                </a:lnTo>
                <a:lnTo>
                  <a:pt x="754" y="89"/>
                </a:lnTo>
                <a:lnTo>
                  <a:pt x="752" y="87"/>
                </a:lnTo>
                <a:lnTo>
                  <a:pt x="752" y="85"/>
                </a:lnTo>
                <a:lnTo>
                  <a:pt x="754" y="85"/>
                </a:lnTo>
                <a:lnTo>
                  <a:pt x="754" y="87"/>
                </a:lnTo>
                <a:lnTo>
                  <a:pt x="756" y="87"/>
                </a:lnTo>
                <a:lnTo>
                  <a:pt x="758" y="85"/>
                </a:lnTo>
                <a:lnTo>
                  <a:pt x="758" y="87"/>
                </a:lnTo>
                <a:lnTo>
                  <a:pt x="760" y="87"/>
                </a:lnTo>
                <a:lnTo>
                  <a:pt x="762" y="87"/>
                </a:lnTo>
                <a:lnTo>
                  <a:pt x="764" y="87"/>
                </a:lnTo>
                <a:lnTo>
                  <a:pt x="766" y="87"/>
                </a:lnTo>
                <a:lnTo>
                  <a:pt x="766" y="85"/>
                </a:lnTo>
                <a:lnTo>
                  <a:pt x="768" y="83"/>
                </a:lnTo>
                <a:lnTo>
                  <a:pt x="766" y="83"/>
                </a:lnTo>
                <a:lnTo>
                  <a:pt x="764" y="83"/>
                </a:lnTo>
                <a:lnTo>
                  <a:pt x="762" y="83"/>
                </a:lnTo>
                <a:lnTo>
                  <a:pt x="764" y="83"/>
                </a:lnTo>
                <a:lnTo>
                  <a:pt x="766" y="81"/>
                </a:lnTo>
                <a:lnTo>
                  <a:pt x="768" y="81"/>
                </a:lnTo>
                <a:lnTo>
                  <a:pt x="766" y="79"/>
                </a:lnTo>
                <a:lnTo>
                  <a:pt x="764" y="81"/>
                </a:lnTo>
                <a:lnTo>
                  <a:pt x="762" y="81"/>
                </a:lnTo>
                <a:lnTo>
                  <a:pt x="760" y="83"/>
                </a:lnTo>
                <a:lnTo>
                  <a:pt x="758" y="83"/>
                </a:lnTo>
                <a:lnTo>
                  <a:pt x="760" y="81"/>
                </a:lnTo>
                <a:lnTo>
                  <a:pt x="760" y="79"/>
                </a:lnTo>
                <a:lnTo>
                  <a:pt x="762" y="79"/>
                </a:lnTo>
                <a:lnTo>
                  <a:pt x="760" y="79"/>
                </a:lnTo>
                <a:lnTo>
                  <a:pt x="760" y="77"/>
                </a:lnTo>
                <a:lnTo>
                  <a:pt x="762" y="75"/>
                </a:lnTo>
                <a:lnTo>
                  <a:pt x="764" y="75"/>
                </a:lnTo>
                <a:lnTo>
                  <a:pt x="766" y="74"/>
                </a:lnTo>
                <a:lnTo>
                  <a:pt x="768" y="72"/>
                </a:lnTo>
                <a:lnTo>
                  <a:pt x="770" y="72"/>
                </a:lnTo>
                <a:lnTo>
                  <a:pt x="772" y="68"/>
                </a:lnTo>
                <a:lnTo>
                  <a:pt x="774" y="68"/>
                </a:lnTo>
                <a:lnTo>
                  <a:pt x="776" y="66"/>
                </a:lnTo>
                <a:lnTo>
                  <a:pt x="778" y="64"/>
                </a:lnTo>
                <a:lnTo>
                  <a:pt x="776" y="66"/>
                </a:lnTo>
                <a:lnTo>
                  <a:pt x="774" y="66"/>
                </a:lnTo>
                <a:lnTo>
                  <a:pt x="772" y="66"/>
                </a:lnTo>
                <a:lnTo>
                  <a:pt x="770" y="66"/>
                </a:lnTo>
                <a:lnTo>
                  <a:pt x="768" y="68"/>
                </a:lnTo>
                <a:lnTo>
                  <a:pt x="766" y="68"/>
                </a:lnTo>
                <a:lnTo>
                  <a:pt x="764" y="70"/>
                </a:lnTo>
                <a:lnTo>
                  <a:pt x="766" y="68"/>
                </a:lnTo>
                <a:lnTo>
                  <a:pt x="768" y="66"/>
                </a:lnTo>
                <a:lnTo>
                  <a:pt x="770" y="66"/>
                </a:lnTo>
                <a:lnTo>
                  <a:pt x="772" y="64"/>
                </a:lnTo>
                <a:lnTo>
                  <a:pt x="770" y="64"/>
                </a:lnTo>
                <a:lnTo>
                  <a:pt x="768" y="66"/>
                </a:lnTo>
                <a:lnTo>
                  <a:pt x="766" y="64"/>
                </a:lnTo>
                <a:lnTo>
                  <a:pt x="764" y="66"/>
                </a:lnTo>
                <a:lnTo>
                  <a:pt x="762" y="64"/>
                </a:lnTo>
                <a:lnTo>
                  <a:pt x="764" y="64"/>
                </a:lnTo>
                <a:lnTo>
                  <a:pt x="764" y="62"/>
                </a:lnTo>
                <a:lnTo>
                  <a:pt x="762" y="60"/>
                </a:lnTo>
                <a:lnTo>
                  <a:pt x="760" y="60"/>
                </a:lnTo>
                <a:lnTo>
                  <a:pt x="758" y="62"/>
                </a:lnTo>
                <a:lnTo>
                  <a:pt x="758" y="60"/>
                </a:lnTo>
                <a:lnTo>
                  <a:pt x="756" y="60"/>
                </a:lnTo>
                <a:lnTo>
                  <a:pt x="754" y="62"/>
                </a:lnTo>
                <a:lnTo>
                  <a:pt x="752" y="64"/>
                </a:lnTo>
                <a:lnTo>
                  <a:pt x="750" y="64"/>
                </a:lnTo>
                <a:lnTo>
                  <a:pt x="748" y="64"/>
                </a:lnTo>
                <a:lnTo>
                  <a:pt x="746" y="62"/>
                </a:lnTo>
                <a:lnTo>
                  <a:pt x="744" y="62"/>
                </a:lnTo>
                <a:lnTo>
                  <a:pt x="742" y="62"/>
                </a:lnTo>
                <a:lnTo>
                  <a:pt x="742" y="64"/>
                </a:lnTo>
                <a:lnTo>
                  <a:pt x="744" y="66"/>
                </a:lnTo>
                <a:lnTo>
                  <a:pt x="742" y="68"/>
                </a:lnTo>
                <a:lnTo>
                  <a:pt x="742" y="66"/>
                </a:lnTo>
                <a:lnTo>
                  <a:pt x="740" y="68"/>
                </a:lnTo>
                <a:lnTo>
                  <a:pt x="742" y="70"/>
                </a:lnTo>
                <a:lnTo>
                  <a:pt x="742" y="72"/>
                </a:lnTo>
                <a:lnTo>
                  <a:pt x="744" y="72"/>
                </a:lnTo>
                <a:lnTo>
                  <a:pt x="746" y="70"/>
                </a:lnTo>
                <a:lnTo>
                  <a:pt x="748" y="70"/>
                </a:lnTo>
                <a:lnTo>
                  <a:pt x="750" y="70"/>
                </a:lnTo>
                <a:lnTo>
                  <a:pt x="752" y="70"/>
                </a:lnTo>
                <a:lnTo>
                  <a:pt x="754" y="72"/>
                </a:lnTo>
                <a:lnTo>
                  <a:pt x="754" y="74"/>
                </a:lnTo>
                <a:lnTo>
                  <a:pt x="752" y="74"/>
                </a:lnTo>
                <a:lnTo>
                  <a:pt x="754" y="74"/>
                </a:lnTo>
                <a:lnTo>
                  <a:pt x="752" y="75"/>
                </a:lnTo>
                <a:lnTo>
                  <a:pt x="750" y="75"/>
                </a:lnTo>
                <a:lnTo>
                  <a:pt x="748" y="75"/>
                </a:lnTo>
                <a:lnTo>
                  <a:pt x="746" y="75"/>
                </a:lnTo>
                <a:lnTo>
                  <a:pt x="744" y="74"/>
                </a:lnTo>
                <a:lnTo>
                  <a:pt x="742" y="74"/>
                </a:lnTo>
                <a:lnTo>
                  <a:pt x="742" y="72"/>
                </a:lnTo>
                <a:lnTo>
                  <a:pt x="740" y="70"/>
                </a:lnTo>
                <a:lnTo>
                  <a:pt x="740" y="68"/>
                </a:lnTo>
                <a:lnTo>
                  <a:pt x="738" y="68"/>
                </a:lnTo>
                <a:lnTo>
                  <a:pt x="736" y="70"/>
                </a:lnTo>
                <a:lnTo>
                  <a:pt x="736" y="72"/>
                </a:lnTo>
                <a:lnTo>
                  <a:pt x="738" y="74"/>
                </a:lnTo>
                <a:lnTo>
                  <a:pt x="736" y="74"/>
                </a:lnTo>
                <a:lnTo>
                  <a:pt x="734" y="74"/>
                </a:lnTo>
                <a:lnTo>
                  <a:pt x="732" y="74"/>
                </a:lnTo>
                <a:lnTo>
                  <a:pt x="730" y="74"/>
                </a:lnTo>
                <a:lnTo>
                  <a:pt x="728" y="74"/>
                </a:lnTo>
                <a:lnTo>
                  <a:pt x="726" y="74"/>
                </a:lnTo>
                <a:lnTo>
                  <a:pt x="724" y="74"/>
                </a:lnTo>
                <a:lnTo>
                  <a:pt x="722" y="74"/>
                </a:lnTo>
                <a:lnTo>
                  <a:pt x="720" y="72"/>
                </a:lnTo>
                <a:lnTo>
                  <a:pt x="718" y="74"/>
                </a:lnTo>
                <a:lnTo>
                  <a:pt x="716" y="72"/>
                </a:lnTo>
                <a:lnTo>
                  <a:pt x="714" y="72"/>
                </a:lnTo>
                <a:lnTo>
                  <a:pt x="712" y="72"/>
                </a:lnTo>
                <a:lnTo>
                  <a:pt x="710" y="72"/>
                </a:lnTo>
                <a:lnTo>
                  <a:pt x="708" y="72"/>
                </a:lnTo>
                <a:lnTo>
                  <a:pt x="708" y="74"/>
                </a:lnTo>
                <a:lnTo>
                  <a:pt x="706" y="72"/>
                </a:lnTo>
                <a:lnTo>
                  <a:pt x="704" y="74"/>
                </a:lnTo>
                <a:lnTo>
                  <a:pt x="702" y="74"/>
                </a:lnTo>
                <a:lnTo>
                  <a:pt x="700" y="74"/>
                </a:lnTo>
                <a:lnTo>
                  <a:pt x="698" y="74"/>
                </a:lnTo>
                <a:lnTo>
                  <a:pt x="696" y="74"/>
                </a:lnTo>
                <a:lnTo>
                  <a:pt x="694" y="74"/>
                </a:lnTo>
                <a:lnTo>
                  <a:pt x="694" y="75"/>
                </a:lnTo>
                <a:lnTo>
                  <a:pt x="692" y="74"/>
                </a:lnTo>
                <a:lnTo>
                  <a:pt x="690" y="74"/>
                </a:lnTo>
                <a:lnTo>
                  <a:pt x="688" y="74"/>
                </a:lnTo>
                <a:lnTo>
                  <a:pt x="686" y="74"/>
                </a:lnTo>
                <a:lnTo>
                  <a:pt x="684" y="74"/>
                </a:lnTo>
                <a:lnTo>
                  <a:pt x="682" y="74"/>
                </a:lnTo>
                <a:lnTo>
                  <a:pt x="680" y="74"/>
                </a:lnTo>
                <a:lnTo>
                  <a:pt x="678" y="72"/>
                </a:lnTo>
                <a:lnTo>
                  <a:pt x="678" y="70"/>
                </a:lnTo>
                <a:lnTo>
                  <a:pt x="676" y="70"/>
                </a:lnTo>
                <a:lnTo>
                  <a:pt x="674" y="70"/>
                </a:lnTo>
                <a:lnTo>
                  <a:pt x="676" y="68"/>
                </a:lnTo>
                <a:lnTo>
                  <a:pt x="674" y="66"/>
                </a:lnTo>
                <a:lnTo>
                  <a:pt x="672" y="68"/>
                </a:lnTo>
                <a:lnTo>
                  <a:pt x="670" y="68"/>
                </a:lnTo>
                <a:lnTo>
                  <a:pt x="668" y="68"/>
                </a:lnTo>
                <a:lnTo>
                  <a:pt x="666" y="70"/>
                </a:lnTo>
                <a:lnTo>
                  <a:pt x="666" y="68"/>
                </a:lnTo>
                <a:lnTo>
                  <a:pt x="664" y="70"/>
                </a:lnTo>
                <a:lnTo>
                  <a:pt x="662" y="68"/>
                </a:lnTo>
                <a:lnTo>
                  <a:pt x="660" y="68"/>
                </a:lnTo>
                <a:lnTo>
                  <a:pt x="662" y="66"/>
                </a:lnTo>
                <a:lnTo>
                  <a:pt x="660" y="66"/>
                </a:lnTo>
                <a:lnTo>
                  <a:pt x="658" y="66"/>
                </a:lnTo>
                <a:lnTo>
                  <a:pt x="660" y="64"/>
                </a:lnTo>
                <a:lnTo>
                  <a:pt x="658" y="64"/>
                </a:lnTo>
                <a:lnTo>
                  <a:pt x="656" y="64"/>
                </a:lnTo>
                <a:lnTo>
                  <a:pt x="654" y="64"/>
                </a:lnTo>
                <a:lnTo>
                  <a:pt x="652" y="62"/>
                </a:lnTo>
                <a:lnTo>
                  <a:pt x="654" y="62"/>
                </a:lnTo>
                <a:lnTo>
                  <a:pt x="656" y="62"/>
                </a:lnTo>
                <a:lnTo>
                  <a:pt x="656" y="60"/>
                </a:lnTo>
                <a:lnTo>
                  <a:pt x="656" y="58"/>
                </a:lnTo>
                <a:lnTo>
                  <a:pt x="658" y="56"/>
                </a:lnTo>
                <a:lnTo>
                  <a:pt x="656" y="54"/>
                </a:lnTo>
                <a:lnTo>
                  <a:pt x="654" y="54"/>
                </a:lnTo>
                <a:lnTo>
                  <a:pt x="652" y="52"/>
                </a:lnTo>
                <a:lnTo>
                  <a:pt x="650" y="54"/>
                </a:lnTo>
                <a:lnTo>
                  <a:pt x="648" y="54"/>
                </a:lnTo>
                <a:lnTo>
                  <a:pt x="646" y="54"/>
                </a:lnTo>
                <a:lnTo>
                  <a:pt x="644" y="56"/>
                </a:lnTo>
                <a:lnTo>
                  <a:pt x="642" y="56"/>
                </a:lnTo>
                <a:lnTo>
                  <a:pt x="640" y="56"/>
                </a:lnTo>
                <a:lnTo>
                  <a:pt x="638" y="56"/>
                </a:lnTo>
                <a:lnTo>
                  <a:pt x="636" y="56"/>
                </a:lnTo>
                <a:lnTo>
                  <a:pt x="634" y="56"/>
                </a:lnTo>
                <a:lnTo>
                  <a:pt x="632" y="58"/>
                </a:lnTo>
                <a:lnTo>
                  <a:pt x="630" y="58"/>
                </a:lnTo>
                <a:lnTo>
                  <a:pt x="628" y="58"/>
                </a:lnTo>
                <a:lnTo>
                  <a:pt x="626" y="58"/>
                </a:lnTo>
                <a:lnTo>
                  <a:pt x="624" y="58"/>
                </a:lnTo>
                <a:lnTo>
                  <a:pt x="622" y="58"/>
                </a:lnTo>
                <a:lnTo>
                  <a:pt x="620" y="58"/>
                </a:lnTo>
                <a:lnTo>
                  <a:pt x="618" y="58"/>
                </a:lnTo>
                <a:lnTo>
                  <a:pt x="616" y="60"/>
                </a:lnTo>
                <a:lnTo>
                  <a:pt x="610" y="62"/>
                </a:lnTo>
                <a:lnTo>
                  <a:pt x="608" y="64"/>
                </a:lnTo>
                <a:lnTo>
                  <a:pt x="606" y="64"/>
                </a:lnTo>
                <a:lnTo>
                  <a:pt x="608" y="64"/>
                </a:lnTo>
                <a:lnTo>
                  <a:pt x="610" y="64"/>
                </a:lnTo>
                <a:lnTo>
                  <a:pt x="608" y="66"/>
                </a:lnTo>
                <a:lnTo>
                  <a:pt x="610" y="66"/>
                </a:lnTo>
                <a:lnTo>
                  <a:pt x="608" y="66"/>
                </a:lnTo>
                <a:lnTo>
                  <a:pt x="610" y="66"/>
                </a:lnTo>
                <a:lnTo>
                  <a:pt x="612" y="66"/>
                </a:lnTo>
                <a:lnTo>
                  <a:pt x="614" y="66"/>
                </a:lnTo>
                <a:lnTo>
                  <a:pt x="616" y="66"/>
                </a:lnTo>
                <a:lnTo>
                  <a:pt x="618" y="66"/>
                </a:lnTo>
                <a:lnTo>
                  <a:pt x="620" y="66"/>
                </a:lnTo>
                <a:lnTo>
                  <a:pt x="618" y="64"/>
                </a:lnTo>
                <a:lnTo>
                  <a:pt x="620" y="64"/>
                </a:lnTo>
                <a:lnTo>
                  <a:pt x="622" y="64"/>
                </a:lnTo>
                <a:lnTo>
                  <a:pt x="624" y="64"/>
                </a:lnTo>
                <a:lnTo>
                  <a:pt x="626" y="64"/>
                </a:lnTo>
                <a:lnTo>
                  <a:pt x="628" y="64"/>
                </a:lnTo>
                <a:lnTo>
                  <a:pt x="630" y="64"/>
                </a:lnTo>
                <a:lnTo>
                  <a:pt x="632" y="62"/>
                </a:lnTo>
                <a:lnTo>
                  <a:pt x="634" y="62"/>
                </a:lnTo>
                <a:lnTo>
                  <a:pt x="636" y="64"/>
                </a:lnTo>
                <a:lnTo>
                  <a:pt x="638" y="62"/>
                </a:lnTo>
                <a:lnTo>
                  <a:pt x="640" y="62"/>
                </a:lnTo>
                <a:lnTo>
                  <a:pt x="642" y="60"/>
                </a:lnTo>
                <a:lnTo>
                  <a:pt x="644" y="60"/>
                </a:lnTo>
                <a:lnTo>
                  <a:pt x="646" y="60"/>
                </a:lnTo>
                <a:lnTo>
                  <a:pt x="648" y="58"/>
                </a:lnTo>
                <a:lnTo>
                  <a:pt x="650" y="58"/>
                </a:lnTo>
                <a:lnTo>
                  <a:pt x="652" y="58"/>
                </a:lnTo>
                <a:lnTo>
                  <a:pt x="654" y="58"/>
                </a:lnTo>
                <a:lnTo>
                  <a:pt x="652" y="60"/>
                </a:lnTo>
                <a:lnTo>
                  <a:pt x="650" y="62"/>
                </a:lnTo>
                <a:lnTo>
                  <a:pt x="648" y="62"/>
                </a:lnTo>
                <a:lnTo>
                  <a:pt x="646" y="62"/>
                </a:lnTo>
                <a:lnTo>
                  <a:pt x="644" y="62"/>
                </a:lnTo>
                <a:lnTo>
                  <a:pt x="642" y="62"/>
                </a:lnTo>
                <a:lnTo>
                  <a:pt x="640" y="64"/>
                </a:lnTo>
                <a:lnTo>
                  <a:pt x="638" y="64"/>
                </a:lnTo>
                <a:lnTo>
                  <a:pt x="636" y="66"/>
                </a:lnTo>
                <a:lnTo>
                  <a:pt x="634" y="66"/>
                </a:lnTo>
                <a:lnTo>
                  <a:pt x="632" y="66"/>
                </a:lnTo>
                <a:lnTo>
                  <a:pt x="630" y="66"/>
                </a:lnTo>
                <a:lnTo>
                  <a:pt x="630" y="68"/>
                </a:lnTo>
                <a:lnTo>
                  <a:pt x="628" y="68"/>
                </a:lnTo>
                <a:lnTo>
                  <a:pt x="626" y="68"/>
                </a:lnTo>
                <a:lnTo>
                  <a:pt x="624" y="68"/>
                </a:lnTo>
                <a:lnTo>
                  <a:pt x="622" y="68"/>
                </a:lnTo>
                <a:lnTo>
                  <a:pt x="620" y="68"/>
                </a:lnTo>
                <a:lnTo>
                  <a:pt x="616" y="68"/>
                </a:lnTo>
                <a:lnTo>
                  <a:pt x="616" y="70"/>
                </a:lnTo>
                <a:lnTo>
                  <a:pt x="614" y="70"/>
                </a:lnTo>
                <a:lnTo>
                  <a:pt x="616" y="68"/>
                </a:lnTo>
                <a:lnTo>
                  <a:pt x="614" y="68"/>
                </a:lnTo>
                <a:lnTo>
                  <a:pt x="612" y="70"/>
                </a:lnTo>
                <a:lnTo>
                  <a:pt x="614" y="70"/>
                </a:lnTo>
                <a:lnTo>
                  <a:pt x="612" y="72"/>
                </a:lnTo>
                <a:lnTo>
                  <a:pt x="610" y="72"/>
                </a:lnTo>
                <a:lnTo>
                  <a:pt x="608" y="74"/>
                </a:lnTo>
                <a:lnTo>
                  <a:pt x="606" y="74"/>
                </a:lnTo>
                <a:lnTo>
                  <a:pt x="606" y="75"/>
                </a:lnTo>
                <a:lnTo>
                  <a:pt x="608" y="77"/>
                </a:lnTo>
                <a:lnTo>
                  <a:pt x="606" y="79"/>
                </a:lnTo>
                <a:lnTo>
                  <a:pt x="604" y="81"/>
                </a:lnTo>
                <a:lnTo>
                  <a:pt x="604" y="83"/>
                </a:lnTo>
                <a:lnTo>
                  <a:pt x="604" y="85"/>
                </a:lnTo>
                <a:lnTo>
                  <a:pt x="604" y="87"/>
                </a:lnTo>
                <a:lnTo>
                  <a:pt x="602" y="89"/>
                </a:lnTo>
                <a:lnTo>
                  <a:pt x="602" y="87"/>
                </a:lnTo>
                <a:lnTo>
                  <a:pt x="600" y="89"/>
                </a:lnTo>
                <a:lnTo>
                  <a:pt x="598" y="89"/>
                </a:lnTo>
                <a:lnTo>
                  <a:pt x="596" y="87"/>
                </a:lnTo>
                <a:lnTo>
                  <a:pt x="598" y="87"/>
                </a:lnTo>
                <a:lnTo>
                  <a:pt x="600" y="85"/>
                </a:lnTo>
                <a:lnTo>
                  <a:pt x="598" y="87"/>
                </a:lnTo>
                <a:lnTo>
                  <a:pt x="596" y="87"/>
                </a:lnTo>
                <a:lnTo>
                  <a:pt x="596" y="89"/>
                </a:lnTo>
                <a:lnTo>
                  <a:pt x="594" y="89"/>
                </a:lnTo>
                <a:lnTo>
                  <a:pt x="592" y="91"/>
                </a:lnTo>
                <a:lnTo>
                  <a:pt x="592" y="93"/>
                </a:lnTo>
                <a:lnTo>
                  <a:pt x="592" y="95"/>
                </a:lnTo>
                <a:lnTo>
                  <a:pt x="594" y="97"/>
                </a:lnTo>
                <a:lnTo>
                  <a:pt x="592" y="97"/>
                </a:lnTo>
                <a:lnTo>
                  <a:pt x="592" y="95"/>
                </a:lnTo>
                <a:lnTo>
                  <a:pt x="592" y="93"/>
                </a:lnTo>
                <a:lnTo>
                  <a:pt x="592" y="91"/>
                </a:lnTo>
                <a:lnTo>
                  <a:pt x="590" y="93"/>
                </a:lnTo>
                <a:lnTo>
                  <a:pt x="590" y="91"/>
                </a:lnTo>
                <a:lnTo>
                  <a:pt x="588" y="89"/>
                </a:lnTo>
                <a:lnTo>
                  <a:pt x="590" y="89"/>
                </a:lnTo>
                <a:lnTo>
                  <a:pt x="590" y="87"/>
                </a:lnTo>
                <a:lnTo>
                  <a:pt x="588" y="87"/>
                </a:lnTo>
                <a:lnTo>
                  <a:pt x="586" y="85"/>
                </a:lnTo>
                <a:lnTo>
                  <a:pt x="588" y="83"/>
                </a:lnTo>
                <a:lnTo>
                  <a:pt x="590" y="85"/>
                </a:lnTo>
                <a:lnTo>
                  <a:pt x="592" y="85"/>
                </a:lnTo>
                <a:lnTo>
                  <a:pt x="594" y="85"/>
                </a:lnTo>
                <a:lnTo>
                  <a:pt x="596" y="85"/>
                </a:lnTo>
                <a:lnTo>
                  <a:pt x="598" y="83"/>
                </a:lnTo>
                <a:lnTo>
                  <a:pt x="598" y="81"/>
                </a:lnTo>
                <a:lnTo>
                  <a:pt x="596" y="79"/>
                </a:lnTo>
                <a:lnTo>
                  <a:pt x="594" y="79"/>
                </a:lnTo>
                <a:lnTo>
                  <a:pt x="592" y="79"/>
                </a:lnTo>
                <a:lnTo>
                  <a:pt x="594" y="79"/>
                </a:lnTo>
                <a:lnTo>
                  <a:pt x="596" y="77"/>
                </a:lnTo>
                <a:lnTo>
                  <a:pt x="594" y="75"/>
                </a:lnTo>
                <a:lnTo>
                  <a:pt x="592" y="77"/>
                </a:lnTo>
                <a:lnTo>
                  <a:pt x="590" y="79"/>
                </a:lnTo>
                <a:lnTo>
                  <a:pt x="588" y="79"/>
                </a:lnTo>
                <a:lnTo>
                  <a:pt x="588" y="77"/>
                </a:lnTo>
                <a:lnTo>
                  <a:pt x="590" y="77"/>
                </a:lnTo>
                <a:lnTo>
                  <a:pt x="590" y="75"/>
                </a:lnTo>
                <a:lnTo>
                  <a:pt x="592" y="74"/>
                </a:lnTo>
                <a:lnTo>
                  <a:pt x="590" y="74"/>
                </a:lnTo>
                <a:lnTo>
                  <a:pt x="588" y="74"/>
                </a:lnTo>
                <a:lnTo>
                  <a:pt x="586" y="74"/>
                </a:lnTo>
                <a:lnTo>
                  <a:pt x="584" y="74"/>
                </a:lnTo>
                <a:lnTo>
                  <a:pt x="582" y="72"/>
                </a:lnTo>
                <a:lnTo>
                  <a:pt x="584" y="70"/>
                </a:lnTo>
                <a:lnTo>
                  <a:pt x="582" y="70"/>
                </a:lnTo>
                <a:lnTo>
                  <a:pt x="580" y="70"/>
                </a:lnTo>
                <a:lnTo>
                  <a:pt x="578" y="70"/>
                </a:lnTo>
                <a:lnTo>
                  <a:pt x="577" y="70"/>
                </a:lnTo>
                <a:lnTo>
                  <a:pt x="575" y="72"/>
                </a:lnTo>
                <a:lnTo>
                  <a:pt x="573" y="72"/>
                </a:lnTo>
                <a:lnTo>
                  <a:pt x="571" y="72"/>
                </a:lnTo>
                <a:lnTo>
                  <a:pt x="569" y="74"/>
                </a:lnTo>
                <a:lnTo>
                  <a:pt x="567" y="74"/>
                </a:lnTo>
                <a:lnTo>
                  <a:pt x="565" y="74"/>
                </a:lnTo>
                <a:lnTo>
                  <a:pt x="567" y="72"/>
                </a:lnTo>
                <a:lnTo>
                  <a:pt x="565" y="72"/>
                </a:lnTo>
                <a:lnTo>
                  <a:pt x="563" y="74"/>
                </a:lnTo>
                <a:lnTo>
                  <a:pt x="561" y="74"/>
                </a:lnTo>
                <a:lnTo>
                  <a:pt x="559" y="74"/>
                </a:lnTo>
                <a:lnTo>
                  <a:pt x="557" y="74"/>
                </a:lnTo>
                <a:lnTo>
                  <a:pt x="555" y="74"/>
                </a:lnTo>
                <a:lnTo>
                  <a:pt x="553" y="75"/>
                </a:lnTo>
                <a:lnTo>
                  <a:pt x="551" y="74"/>
                </a:lnTo>
                <a:lnTo>
                  <a:pt x="549" y="74"/>
                </a:lnTo>
                <a:lnTo>
                  <a:pt x="547" y="75"/>
                </a:lnTo>
                <a:lnTo>
                  <a:pt x="545" y="75"/>
                </a:lnTo>
                <a:lnTo>
                  <a:pt x="543" y="75"/>
                </a:lnTo>
                <a:lnTo>
                  <a:pt x="541" y="75"/>
                </a:lnTo>
                <a:lnTo>
                  <a:pt x="539" y="75"/>
                </a:lnTo>
                <a:lnTo>
                  <a:pt x="537" y="75"/>
                </a:lnTo>
                <a:lnTo>
                  <a:pt x="535" y="74"/>
                </a:lnTo>
                <a:lnTo>
                  <a:pt x="531" y="74"/>
                </a:lnTo>
                <a:lnTo>
                  <a:pt x="529" y="74"/>
                </a:lnTo>
                <a:lnTo>
                  <a:pt x="527" y="74"/>
                </a:lnTo>
                <a:lnTo>
                  <a:pt x="525" y="74"/>
                </a:lnTo>
                <a:lnTo>
                  <a:pt x="523" y="74"/>
                </a:lnTo>
                <a:lnTo>
                  <a:pt x="521" y="74"/>
                </a:lnTo>
                <a:lnTo>
                  <a:pt x="519" y="74"/>
                </a:lnTo>
                <a:lnTo>
                  <a:pt x="517" y="72"/>
                </a:lnTo>
                <a:lnTo>
                  <a:pt x="515" y="74"/>
                </a:lnTo>
                <a:lnTo>
                  <a:pt x="513" y="74"/>
                </a:lnTo>
                <a:lnTo>
                  <a:pt x="511" y="72"/>
                </a:lnTo>
                <a:lnTo>
                  <a:pt x="509" y="72"/>
                </a:lnTo>
                <a:lnTo>
                  <a:pt x="511" y="70"/>
                </a:lnTo>
                <a:lnTo>
                  <a:pt x="513" y="70"/>
                </a:lnTo>
                <a:lnTo>
                  <a:pt x="515" y="70"/>
                </a:lnTo>
                <a:lnTo>
                  <a:pt x="517" y="70"/>
                </a:lnTo>
                <a:lnTo>
                  <a:pt x="517" y="68"/>
                </a:lnTo>
                <a:lnTo>
                  <a:pt x="519" y="66"/>
                </a:lnTo>
                <a:lnTo>
                  <a:pt x="521" y="66"/>
                </a:lnTo>
                <a:lnTo>
                  <a:pt x="523" y="66"/>
                </a:lnTo>
                <a:lnTo>
                  <a:pt x="525" y="66"/>
                </a:lnTo>
                <a:lnTo>
                  <a:pt x="525" y="64"/>
                </a:lnTo>
                <a:lnTo>
                  <a:pt x="527" y="66"/>
                </a:lnTo>
                <a:lnTo>
                  <a:pt x="529" y="64"/>
                </a:lnTo>
                <a:lnTo>
                  <a:pt x="531" y="66"/>
                </a:lnTo>
                <a:lnTo>
                  <a:pt x="533" y="64"/>
                </a:lnTo>
                <a:lnTo>
                  <a:pt x="535" y="66"/>
                </a:lnTo>
                <a:lnTo>
                  <a:pt x="537" y="64"/>
                </a:lnTo>
                <a:lnTo>
                  <a:pt x="539" y="62"/>
                </a:lnTo>
                <a:lnTo>
                  <a:pt x="539" y="60"/>
                </a:lnTo>
                <a:lnTo>
                  <a:pt x="537" y="58"/>
                </a:lnTo>
                <a:lnTo>
                  <a:pt x="537" y="56"/>
                </a:lnTo>
                <a:lnTo>
                  <a:pt x="535" y="56"/>
                </a:lnTo>
                <a:lnTo>
                  <a:pt x="535" y="54"/>
                </a:lnTo>
                <a:lnTo>
                  <a:pt x="533" y="54"/>
                </a:lnTo>
                <a:lnTo>
                  <a:pt x="531" y="54"/>
                </a:lnTo>
                <a:lnTo>
                  <a:pt x="529" y="52"/>
                </a:lnTo>
                <a:lnTo>
                  <a:pt x="527" y="52"/>
                </a:lnTo>
                <a:lnTo>
                  <a:pt x="525" y="52"/>
                </a:lnTo>
                <a:lnTo>
                  <a:pt x="523" y="54"/>
                </a:lnTo>
                <a:lnTo>
                  <a:pt x="521" y="52"/>
                </a:lnTo>
                <a:lnTo>
                  <a:pt x="519" y="52"/>
                </a:lnTo>
                <a:lnTo>
                  <a:pt x="519" y="54"/>
                </a:lnTo>
                <a:lnTo>
                  <a:pt x="517" y="54"/>
                </a:lnTo>
                <a:lnTo>
                  <a:pt x="515" y="54"/>
                </a:lnTo>
                <a:lnTo>
                  <a:pt x="513" y="54"/>
                </a:lnTo>
                <a:lnTo>
                  <a:pt x="511" y="54"/>
                </a:lnTo>
                <a:lnTo>
                  <a:pt x="509" y="54"/>
                </a:lnTo>
                <a:lnTo>
                  <a:pt x="507" y="54"/>
                </a:lnTo>
                <a:lnTo>
                  <a:pt x="505" y="54"/>
                </a:lnTo>
                <a:lnTo>
                  <a:pt x="503" y="52"/>
                </a:lnTo>
                <a:lnTo>
                  <a:pt x="501" y="52"/>
                </a:lnTo>
                <a:lnTo>
                  <a:pt x="499" y="52"/>
                </a:lnTo>
                <a:lnTo>
                  <a:pt x="497" y="52"/>
                </a:lnTo>
                <a:lnTo>
                  <a:pt x="495" y="50"/>
                </a:lnTo>
                <a:lnTo>
                  <a:pt x="493" y="50"/>
                </a:lnTo>
                <a:lnTo>
                  <a:pt x="493" y="48"/>
                </a:lnTo>
                <a:lnTo>
                  <a:pt x="491" y="48"/>
                </a:lnTo>
                <a:lnTo>
                  <a:pt x="489" y="48"/>
                </a:lnTo>
                <a:lnTo>
                  <a:pt x="487" y="46"/>
                </a:lnTo>
                <a:lnTo>
                  <a:pt x="481" y="46"/>
                </a:lnTo>
                <a:lnTo>
                  <a:pt x="479" y="46"/>
                </a:lnTo>
                <a:lnTo>
                  <a:pt x="477" y="46"/>
                </a:lnTo>
                <a:lnTo>
                  <a:pt x="475" y="46"/>
                </a:lnTo>
                <a:lnTo>
                  <a:pt x="473" y="44"/>
                </a:lnTo>
                <a:lnTo>
                  <a:pt x="471" y="42"/>
                </a:lnTo>
                <a:lnTo>
                  <a:pt x="471" y="40"/>
                </a:lnTo>
                <a:lnTo>
                  <a:pt x="469" y="40"/>
                </a:lnTo>
                <a:lnTo>
                  <a:pt x="467" y="38"/>
                </a:lnTo>
                <a:lnTo>
                  <a:pt x="465" y="38"/>
                </a:lnTo>
                <a:lnTo>
                  <a:pt x="463" y="38"/>
                </a:lnTo>
                <a:lnTo>
                  <a:pt x="461" y="38"/>
                </a:lnTo>
                <a:lnTo>
                  <a:pt x="459" y="38"/>
                </a:lnTo>
                <a:lnTo>
                  <a:pt x="457" y="38"/>
                </a:lnTo>
                <a:lnTo>
                  <a:pt x="455" y="38"/>
                </a:lnTo>
                <a:lnTo>
                  <a:pt x="453" y="38"/>
                </a:lnTo>
                <a:lnTo>
                  <a:pt x="451" y="38"/>
                </a:lnTo>
                <a:lnTo>
                  <a:pt x="449" y="38"/>
                </a:lnTo>
                <a:lnTo>
                  <a:pt x="447" y="38"/>
                </a:lnTo>
                <a:lnTo>
                  <a:pt x="445" y="38"/>
                </a:lnTo>
                <a:lnTo>
                  <a:pt x="443" y="40"/>
                </a:lnTo>
                <a:lnTo>
                  <a:pt x="441" y="40"/>
                </a:lnTo>
                <a:lnTo>
                  <a:pt x="439" y="42"/>
                </a:lnTo>
                <a:lnTo>
                  <a:pt x="437" y="44"/>
                </a:lnTo>
                <a:lnTo>
                  <a:pt x="435" y="42"/>
                </a:lnTo>
                <a:lnTo>
                  <a:pt x="433" y="44"/>
                </a:lnTo>
                <a:lnTo>
                  <a:pt x="431" y="46"/>
                </a:lnTo>
                <a:lnTo>
                  <a:pt x="429" y="46"/>
                </a:lnTo>
                <a:lnTo>
                  <a:pt x="427" y="46"/>
                </a:lnTo>
                <a:lnTo>
                  <a:pt x="425" y="46"/>
                </a:lnTo>
                <a:lnTo>
                  <a:pt x="423" y="46"/>
                </a:lnTo>
                <a:lnTo>
                  <a:pt x="421" y="46"/>
                </a:lnTo>
                <a:lnTo>
                  <a:pt x="419" y="46"/>
                </a:lnTo>
                <a:lnTo>
                  <a:pt x="421" y="44"/>
                </a:lnTo>
                <a:lnTo>
                  <a:pt x="423" y="42"/>
                </a:lnTo>
                <a:lnTo>
                  <a:pt x="427" y="40"/>
                </a:lnTo>
                <a:lnTo>
                  <a:pt x="429" y="40"/>
                </a:lnTo>
                <a:lnTo>
                  <a:pt x="427" y="40"/>
                </a:lnTo>
                <a:lnTo>
                  <a:pt x="425" y="40"/>
                </a:lnTo>
                <a:lnTo>
                  <a:pt x="427" y="38"/>
                </a:lnTo>
                <a:lnTo>
                  <a:pt x="429" y="36"/>
                </a:lnTo>
                <a:lnTo>
                  <a:pt x="431" y="34"/>
                </a:lnTo>
                <a:lnTo>
                  <a:pt x="433" y="34"/>
                </a:lnTo>
                <a:lnTo>
                  <a:pt x="431" y="34"/>
                </a:lnTo>
                <a:lnTo>
                  <a:pt x="429" y="34"/>
                </a:lnTo>
                <a:lnTo>
                  <a:pt x="427" y="34"/>
                </a:lnTo>
                <a:lnTo>
                  <a:pt x="425" y="34"/>
                </a:lnTo>
                <a:lnTo>
                  <a:pt x="421" y="34"/>
                </a:lnTo>
                <a:lnTo>
                  <a:pt x="421" y="36"/>
                </a:lnTo>
                <a:lnTo>
                  <a:pt x="423" y="34"/>
                </a:lnTo>
                <a:lnTo>
                  <a:pt x="427" y="34"/>
                </a:lnTo>
                <a:lnTo>
                  <a:pt x="429" y="34"/>
                </a:lnTo>
                <a:lnTo>
                  <a:pt x="427" y="34"/>
                </a:lnTo>
                <a:lnTo>
                  <a:pt x="425" y="36"/>
                </a:lnTo>
                <a:lnTo>
                  <a:pt x="423" y="36"/>
                </a:lnTo>
                <a:lnTo>
                  <a:pt x="419" y="38"/>
                </a:lnTo>
                <a:lnTo>
                  <a:pt x="417" y="38"/>
                </a:lnTo>
                <a:lnTo>
                  <a:pt x="419" y="38"/>
                </a:lnTo>
                <a:lnTo>
                  <a:pt x="419" y="40"/>
                </a:lnTo>
                <a:lnTo>
                  <a:pt x="419" y="38"/>
                </a:lnTo>
                <a:lnTo>
                  <a:pt x="417" y="40"/>
                </a:lnTo>
                <a:lnTo>
                  <a:pt x="415" y="40"/>
                </a:lnTo>
                <a:lnTo>
                  <a:pt x="413" y="40"/>
                </a:lnTo>
                <a:lnTo>
                  <a:pt x="411" y="42"/>
                </a:lnTo>
                <a:lnTo>
                  <a:pt x="413" y="42"/>
                </a:lnTo>
                <a:lnTo>
                  <a:pt x="411" y="44"/>
                </a:lnTo>
                <a:lnTo>
                  <a:pt x="409" y="42"/>
                </a:lnTo>
                <a:lnTo>
                  <a:pt x="407" y="44"/>
                </a:lnTo>
                <a:lnTo>
                  <a:pt x="405" y="44"/>
                </a:lnTo>
                <a:lnTo>
                  <a:pt x="407" y="44"/>
                </a:lnTo>
                <a:lnTo>
                  <a:pt x="409" y="44"/>
                </a:lnTo>
                <a:lnTo>
                  <a:pt x="411" y="44"/>
                </a:lnTo>
                <a:lnTo>
                  <a:pt x="409" y="46"/>
                </a:lnTo>
                <a:lnTo>
                  <a:pt x="407" y="44"/>
                </a:lnTo>
                <a:lnTo>
                  <a:pt x="405" y="46"/>
                </a:lnTo>
                <a:lnTo>
                  <a:pt x="403" y="46"/>
                </a:lnTo>
                <a:lnTo>
                  <a:pt x="401" y="46"/>
                </a:lnTo>
                <a:lnTo>
                  <a:pt x="399" y="44"/>
                </a:lnTo>
                <a:lnTo>
                  <a:pt x="397" y="42"/>
                </a:lnTo>
                <a:lnTo>
                  <a:pt x="397" y="40"/>
                </a:lnTo>
                <a:lnTo>
                  <a:pt x="397" y="38"/>
                </a:lnTo>
                <a:lnTo>
                  <a:pt x="399" y="36"/>
                </a:lnTo>
                <a:lnTo>
                  <a:pt x="399" y="34"/>
                </a:lnTo>
                <a:lnTo>
                  <a:pt x="401" y="32"/>
                </a:lnTo>
                <a:lnTo>
                  <a:pt x="401" y="30"/>
                </a:lnTo>
                <a:lnTo>
                  <a:pt x="401" y="28"/>
                </a:lnTo>
                <a:lnTo>
                  <a:pt x="399" y="26"/>
                </a:lnTo>
                <a:lnTo>
                  <a:pt x="399" y="24"/>
                </a:lnTo>
                <a:lnTo>
                  <a:pt x="397" y="24"/>
                </a:lnTo>
                <a:lnTo>
                  <a:pt x="395" y="26"/>
                </a:lnTo>
                <a:lnTo>
                  <a:pt x="393" y="26"/>
                </a:lnTo>
                <a:lnTo>
                  <a:pt x="391" y="28"/>
                </a:lnTo>
                <a:lnTo>
                  <a:pt x="393" y="28"/>
                </a:lnTo>
                <a:lnTo>
                  <a:pt x="391" y="30"/>
                </a:lnTo>
                <a:lnTo>
                  <a:pt x="393" y="30"/>
                </a:lnTo>
                <a:lnTo>
                  <a:pt x="395" y="30"/>
                </a:lnTo>
                <a:lnTo>
                  <a:pt x="393" y="30"/>
                </a:lnTo>
                <a:lnTo>
                  <a:pt x="391" y="30"/>
                </a:lnTo>
                <a:lnTo>
                  <a:pt x="389" y="32"/>
                </a:lnTo>
                <a:lnTo>
                  <a:pt x="387" y="32"/>
                </a:lnTo>
                <a:lnTo>
                  <a:pt x="385" y="32"/>
                </a:lnTo>
                <a:lnTo>
                  <a:pt x="381" y="32"/>
                </a:lnTo>
                <a:lnTo>
                  <a:pt x="381" y="34"/>
                </a:lnTo>
                <a:lnTo>
                  <a:pt x="379" y="36"/>
                </a:lnTo>
                <a:lnTo>
                  <a:pt x="377" y="36"/>
                </a:lnTo>
                <a:lnTo>
                  <a:pt x="375" y="36"/>
                </a:lnTo>
                <a:lnTo>
                  <a:pt x="369" y="38"/>
                </a:lnTo>
                <a:lnTo>
                  <a:pt x="367" y="38"/>
                </a:lnTo>
                <a:lnTo>
                  <a:pt x="365" y="40"/>
                </a:lnTo>
                <a:lnTo>
                  <a:pt x="363" y="38"/>
                </a:lnTo>
                <a:lnTo>
                  <a:pt x="365" y="38"/>
                </a:lnTo>
                <a:lnTo>
                  <a:pt x="367" y="36"/>
                </a:lnTo>
                <a:lnTo>
                  <a:pt x="369" y="36"/>
                </a:lnTo>
                <a:lnTo>
                  <a:pt x="371" y="34"/>
                </a:lnTo>
                <a:lnTo>
                  <a:pt x="367" y="36"/>
                </a:lnTo>
                <a:lnTo>
                  <a:pt x="365" y="36"/>
                </a:lnTo>
                <a:lnTo>
                  <a:pt x="363" y="36"/>
                </a:lnTo>
                <a:lnTo>
                  <a:pt x="363" y="38"/>
                </a:lnTo>
                <a:lnTo>
                  <a:pt x="361" y="38"/>
                </a:lnTo>
                <a:lnTo>
                  <a:pt x="359" y="38"/>
                </a:lnTo>
                <a:lnTo>
                  <a:pt x="357" y="38"/>
                </a:lnTo>
                <a:lnTo>
                  <a:pt x="355" y="38"/>
                </a:lnTo>
                <a:lnTo>
                  <a:pt x="353" y="38"/>
                </a:lnTo>
                <a:lnTo>
                  <a:pt x="351" y="40"/>
                </a:lnTo>
                <a:lnTo>
                  <a:pt x="347" y="40"/>
                </a:lnTo>
                <a:lnTo>
                  <a:pt x="345" y="40"/>
                </a:lnTo>
                <a:lnTo>
                  <a:pt x="343" y="42"/>
                </a:lnTo>
                <a:lnTo>
                  <a:pt x="339" y="42"/>
                </a:lnTo>
                <a:lnTo>
                  <a:pt x="337" y="44"/>
                </a:lnTo>
                <a:lnTo>
                  <a:pt x="335" y="44"/>
                </a:lnTo>
                <a:lnTo>
                  <a:pt x="335" y="46"/>
                </a:lnTo>
                <a:lnTo>
                  <a:pt x="333" y="46"/>
                </a:lnTo>
                <a:lnTo>
                  <a:pt x="331" y="46"/>
                </a:lnTo>
                <a:lnTo>
                  <a:pt x="329" y="48"/>
                </a:lnTo>
                <a:lnTo>
                  <a:pt x="327" y="48"/>
                </a:lnTo>
                <a:lnTo>
                  <a:pt x="329" y="48"/>
                </a:lnTo>
                <a:lnTo>
                  <a:pt x="331" y="46"/>
                </a:lnTo>
                <a:lnTo>
                  <a:pt x="333" y="46"/>
                </a:lnTo>
                <a:lnTo>
                  <a:pt x="331" y="46"/>
                </a:lnTo>
                <a:lnTo>
                  <a:pt x="333" y="44"/>
                </a:lnTo>
                <a:lnTo>
                  <a:pt x="335" y="44"/>
                </a:lnTo>
                <a:lnTo>
                  <a:pt x="333" y="44"/>
                </a:lnTo>
                <a:lnTo>
                  <a:pt x="331" y="46"/>
                </a:lnTo>
                <a:lnTo>
                  <a:pt x="333" y="44"/>
                </a:lnTo>
                <a:lnTo>
                  <a:pt x="333" y="42"/>
                </a:lnTo>
                <a:lnTo>
                  <a:pt x="335" y="42"/>
                </a:lnTo>
                <a:lnTo>
                  <a:pt x="337" y="42"/>
                </a:lnTo>
                <a:lnTo>
                  <a:pt x="339" y="40"/>
                </a:lnTo>
                <a:lnTo>
                  <a:pt x="341" y="40"/>
                </a:lnTo>
                <a:lnTo>
                  <a:pt x="343" y="40"/>
                </a:lnTo>
                <a:lnTo>
                  <a:pt x="345" y="38"/>
                </a:lnTo>
                <a:lnTo>
                  <a:pt x="347" y="38"/>
                </a:lnTo>
                <a:lnTo>
                  <a:pt x="349" y="38"/>
                </a:lnTo>
                <a:lnTo>
                  <a:pt x="351" y="38"/>
                </a:lnTo>
                <a:lnTo>
                  <a:pt x="353" y="36"/>
                </a:lnTo>
                <a:lnTo>
                  <a:pt x="355" y="36"/>
                </a:lnTo>
                <a:lnTo>
                  <a:pt x="357" y="36"/>
                </a:lnTo>
                <a:lnTo>
                  <a:pt x="359" y="36"/>
                </a:lnTo>
                <a:lnTo>
                  <a:pt x="361" y="36"/>
                </a:lnTo>
                <a:lnTo>
                  <a:pt x="363" y="34"/>
                </a:lnTo>
                <a:lnTo>
                  <a:pt x="365" y="34"/>
                </a:lnTo>
                <a:lnTo>
                  <a:pt x="367" y="34"/>
                </a:lnTo>
                <a:lnTo>
                  <a:pt x="369" y="32"/>
                </a:lnTo>
                <a:lnTo>
                  <a:pt x="367" y="32"/>
                </a:lnTo>
                <a:lnTo>
                  <a:pt x="369" y="30"/>
                </a:lnTo>
                <a:lnTo>
                  <a:pt x="367" y="30"/>
                </a:lnTo>
                <a:lnTo>
                  <a:pt x="365" y="32"/>
                </a:lnTo>
                <a:lnTo>
                  <a:pt x="363" y="32"/>
                </a:lnTo>
                <a:lnTo>
                  <a:pt x="361" y="32"/>
                </a:lnTo>
                <a:lnTo>
                  <a:pt x="359" y="32"/>
                </a:lnTo>
                <a:lnTo>
                  <a:pt x="357" y="32"/>
                </a:lnTo>
                <a:lnTo>
                  <a:pt x="355" y="32"/>
                </a:lnTo>
                <a:lnTo>
                  <a:pt x="353" y="32"/>
                </a:lnTo>
                <a:lnTo>
                  <a:pt x="351" y="32"/>
                </a:lnTo>
                <a:lnTo>
                  <a:pt x="349" y="32"/>
                </a:lnTo>
                <a:lnTo>
                  <a:pt x="347" y="34"/>
                </a:lnTo>
                <a:lnTo>
                  <a:pt x="345" y="34"/>
                </a:lnTo>
                <a:lnTo>
                  <a:pt x="343" y="36"/>
                </a:lnTo>
                <a:lnTo>
                  <a:pt x="341" y="36"/>
                </a:lnTo>
                <a:lnTo>
                  <a:pt x="339" y="36"/>
                </a:lnTo>
                <a:lnTo>
                  <a:pt x="337" y="36"/>
                </a:lnTo>
                <a:lnTo>
                  <a:pt x="335" y="36"/>
                </a:lnTo>
                <a:lnTo>
                  <a:pt x="331" y="38"/>
                </a:lnTo>
                <a:lnTo>
                  <a:pt x="329" y="38"/>
                </a:lnTo>
                <a:lnTo>
                  <a:pt x="327" y="38"/>
                </a:lnTo>
                <a:lnTo>
                  <a:pt x="325" y="40"/>
                </a:lnTo>
                <a:lnTo>
                  <a:pt x="323" y="40"/>
                </a:lnTo>
                <a:lnTo>
                  <a:pt x="321" y="38"/>
                </a:lnTo>
                <a:lnTo>
                  <a:pt x="323" y="38"/>
                </a:lnTo>
                <a:lnTo>
                  <a:pt x="321" y="38"/>
                </a:lnTo>
                <a:lnTo>
                  <a:pt x="319" y="38"/>
                </a:lnTo>
                <a:lnTo>
                  <a:pt x="317" y="40"/>
                </a:lnTo>
                <a:lnTo>
                  <a:pt x="319" y="40"/>
                </a:lnTo>
                <a:lnTo>
                  <a:pt x="317" y="40"/>
                </a:lnTo>
                <a:lnTo>
                  <a:pt x="315" y="40"/>
                </a:lnTo>
                <a:lnTo>
                  <a:pt x="313" y="40"/>
                </a:lnTo>
                <a:lnTo>
                  <a:pt x="311" y="40"/>
                </a:lnTo>
                <a:lnTo>
                  <a:pt x="309" y="42"/>
                </a:lnTo>
                <a:lnTo>
                  <a:pt x="307" y="44"/>
                </a:lnTo>
                <a:lnTo>
                  <a:pt x="305" y="44"/>
                </a:lnTo>
                <a:lnTo>
                  <a:pt x="303" y="44"/>
                </a:lnTo>
                <a:lnTo>
                  <a:pt x="301" y="44"/>
                </a:lnTo>
                <a:lnTo>
                  <a:pt x="299" y="44"/>
                </a:lnTo>
                <a:lnTo>
                  <a:pt x="297" y="46"/>
                </a:lnTo>
                <a:lnTo>
                  <a:pt x="295" y="46"/>
                </a:lnTo>
                <a:lnTo>
                  <a:pt x="293" y="46"/>
                </a:lnTo>
                <a:lnTo>
                  <a:pt x="291" y="46"/>
                </a:lnTo>
                <a:lnTo>
                  <a:pt x="289" y="46"/>
                </a:lnTo>
                <a:lnTo>
                  <a:pt x="287" y="48"/>
                </a:lnTo>
                <a:lnTo>
                  <a:pt x="285" y="48"/>
                </a:lnTo>
                <a:lnTo>
                  <a:pt x="283" y="48"/>
                </a:lnTo>
                <a:lnTo>
                  <a:pt x="283" y="50"/>
                </a:lnTo>
                <a:lnTo>
                  <a:pt x="281" y="50"/>
                </a:lnTo>
                <a:lnTo>
                  <a:pt x="279" y="50"/>
                </a:lnTo>
                <a:lnTo>
                  <a:pt x="277" y="52"/>
                </a:lnTo>
                <a:lnTo>
                  <a:pt x="275" y="52"/>
                </a:lnTo>
                <a:lnTo>
                  <a:pt x="275" y="54"/>
                </a:lnTo>
                <a:lnTo>
                  <a:pt x="275" y="56"/>
                </a:lnTo>
                <a:lnTo>
                  <a:pt x="273" y="58"/>
                </a:lnTo>
                <a:lnTo>
                  <a:pt x="271" y="56"/>
                </a:lnTo>
                <a:lnTo>
                  <a:pt x="271" y="54"/>
                </a:lnTo>
                <a:lnTo>
                  <a:pt x="269" y="54"/>
                </a:lnTo>
                <a:lnTo>
                  <a:pt x="267" y="54"/>
                </a:lnTo>
                <a:lnTo>
                  <a:pt x="265" y="54"/>
                </a:lnTo>
                <a:lnTo>
                  <a:pt x="263" y="54"/>
                </a:lnTo>
                <a:lnTo>
                  <a:pt x="261" y="54"/>
                </a:lnTo>
                <a:lnTo>
                  <a:pt x="259" y="54"/>
                </a:lnTo>
                <a:lnTo>
                  <a:pt x="261" y="54"/>
                </a:lnTo>
                <a:lnTo>
                  <a:pt x="261" y="56"/>
                </a:lnTo>
                <a:lnTo>
                  <a:pt x="261" y="58"/>
                </a:lnTo>
                <a:lnTo>
                  <a:pt x="259" y="58"/>
                </a:lnTo>
                <a:lnTo>
                  <a:pt x="257" y="56"/>
                </a:lnTo>
                <a:lnTo>
                  <a:pt x="255" y="54"/>
                </a:lnTo>
                <a:lnTo>
                  <a:pt x="253" y="54"/>
                </a:lnTo>
                <a:lnTo>
                  <a:pt x="251" y="54"/>
                </a:lnTo>
                <a:lnTo>
                  <a:pt x="249" y="54"/>
                </a:lnTo>
                <a:lnTo>
                  <a:pt x="247" y="54"/>
                </a:lnTo>
                <a:lnTo>
                  <a:pt x="245" y="54"/>
                </a:lnTo>
                <a:lnTo>
                  <a:pt x="243" y="54"/>
                </a:lnTo>
                <a:lnTo>
                  <a:pt x="241" y="52"/>
                </a:lnTo>
                <a:lnTo>
                  <a:pt x="239" y="52"/>
                </a:lnTo>
                <a:lnTo>
                  <a:pt x="237" y="52"/>
                </a:lnTo>
                <a:lnTo>
                  <a:pt x="235" y="50"/>
                </a:lnTo>
                <a:lnTo>
                  <a:pt x="233" y="50"/>
                </a:lnTo>
                <a:lnTo>
                  <a:pt x="231" y="48"/>
                </a:lnTo>
                <a:lnTo>
                  <a:pt x="231" y="46"/>
                </a:lnTo>
                <a:lnTo>
                  <a:pt x="229" y="48"/>
                </a:lnTo>
                <a:lnTo>
                  <a:pt x="227" y="46"/>
                </a:lnTo>
                <a:lnTo>
                  <a:pt x="227" y="44"/>
                </a:lnTo>
                <a:lnTo>
                  <a:pt x="227" y="42"/>
                </a:lnTo>
                <a:lnTo>
                  <a:pt x="225" y="42"/>
                </a:lnTo>
                <a:lnTo>
                  <a:pt x="223" y="42"/>
                </a:lnTo>
                <a:lnTo>
                  <a:pt x="221" y="42"/>
                </a:lnTo>
                <a:lnTo>
                  <a:pt x="219" y="42"/>
                </a:lnTo>
                <a:lnTo>
                  <a:pt x="215" y="42"/>
                </a:lnTo>
                <a:lnTo>
                  <a:pt x="213" y="42"/>
                </a:lnTo>
                <a:lnTo>
                  <a:pt x="211" y="42"/>
                </a:lnTo>
                <a:lnTo>
                  <a:pt x="207" y="40"/>
                </a:lnTo>
                <a:lnTo>
                  <a:pt x="205" y="40"/>
                </a:lnTo>
                <a:lnTo>
                  <a:pt x="203" y="42"/>
                </a:lnTo>
                <a:lnTo>
                  <a:pt x="201" y="44"/>
                </a:lnTo>
                <a:lnTo>
                  <a:pt x="199" y="44"/>
                </a:lnTo>
                <a:lnTo>
                  <a:pt x="197" y="46"/>
                </a:lnTo>
                <a:lnTo>
                  <a:pt x="195" y="48"/>
                </a:lnTo>
                <a:lnTo>
                  <a:pt x="193" y="50"/>
                </a:lnTo>
                <a:lnTo>
                  <a:pt x="187" y="54"/>
                </a:lnTo>
                <a:lnTo>
                  <a:pt x="185" y="56"/>
                </a:lnTo>
                <a:lnTo>
                  <a:pt x="181" y="58"/>
                </a:lnTo>
                <a:lnTo>
                  <a:pt x="179" y="60"/>
                </a:lnTo>
                <a:lnTo>
                  <a:pt x="177" y="62"/>
                </a:lnTo>
                <a:lnTo>
                  <a:pt x="173" y="64"/>
                </a:lnTo>
                <a:lnTo>
                  <a:pt x="171" y="66"/>
                </a:lnTo>
                <a:lnTo>
                  <a:pt x="169" y="68"/>
                </a:lnTo>
                <a:lnTo>
                  <a:pt x="167" y="70"/>
                </a:lnTo>
                <a:lnTo>
                  <a:pt x="165" y="72"/>
                </a:lnTo>
                <a:lnTo>
                  <a:pt x="163" y="74"/>
                </a:lnTo>
                <a:lnTo>
                  <a:pt x="161" y="74"/>
                </a:lnTo>
                <a:lnTo>
                  <a:pt x="157" y="75"/>
                </a:lnTo>
                <a:lnTo>
                  <a:pt x="155" y="77"/>
                </a:lnTo>
                <a:lnTo>
                  <a:pt x="153" y="79"/>
                </a:lnTo>
                <a:lnTo>
                  <a:pt x="151" y="81"/>
                </a:lnTo>
                <a:lnTo>
                  <a:pt x="149" y="83"/>
                </a:lnTo>
                <a:lnTo>
                  <a:pt x="147" y="85"/>
                </a:lnTo>
                <a:lnTo>
                  <a:pt x="145" y="87"/>
                </a:lnTo>
                <a:lnTo>
                  <a:pt x="141" y="89"/>
                </a:lnTo>
                <a:lnTo>
                  <a:pt x="139" y="89"/>
                </a:lnTo>
                <a:lnTo>
                  <a:pt x="137" y="91"/>
                </a:lnTo>
                <a:lnTo>
                  <a:pt x="133" y="95"/>
                </a:lnTo>
                <a:lnTo>
                  <a:pt x="131" y="97"/>
                </a:lnTo>
                <a:lnTo>
                  <a:pt x="129" y="99"/>
                </a:lnTo>
                <a:lnTo>
                  <a:pt x="127" y="101"/>
                </a:lnTo>
                <a:lnTo>
                  <a:pt x="123" y="103"/>
                </a:lnTo>
                <a:lnTo>
                  <a:pt x="121" y="105"/>
                </a:lnTo>
                <a:lnTo>
                  <a:pt x="117" y="107"/>
                </a:lnTo>
                <a:lnTo>
                  <a:pt x="115" y="109"/>
                </a:lnTo>
                <a:lnTo>
                  <a:pt x="113" y="111"/>
                </a:lnTo>
                <a:lnTo>
                  <a:pt x="111" y="113"/>
                </a:lnTo>
                <a:lnTo>
                  <a:pt x="109" y="115"/>
                </a:lnTo>
                <a:lnTo>
                  <a:pt x="107" y="117"/>
                </a:lnTo>
                <a:lnTo>
                  <a:pt x="103" y="119"/>
                </a:lnTo>
                <a:lnTo>
                  <a:pt x="102" y="121"/>
                </a:lnTo>
                <a:lnTo>
                  <a:pt x="100" y="123"/>
                </a:lnTo>
                <a:lnTo>
                  <a:pt x="98" y="125"/>
                </a:lnTo>
                <a:lnTo>
                  <a:pt x="96" y="127"/>
                </a:lnTo>
                <a:lnTo>
                  <a:pt x="92" y="129"/>
                </a:lnTo>
                <a:lnTo>
                  <a:pt x="90" y="131"/>
                </a:lnTo>
                <a:lnTo>
                  <a:pt x="88" y="133"/>
                </a:lnTo>
                <a:lnTo>
                  <a:pt x="86" y="135"/>
                </a:lnTo>
                <a:lnTo>
                  <a:pt x="82" y="139"/>
                </a:lnTo>
                <a:lnTo>
                  <a:pt x="78" y="141"/>
                </a:lnTo>
                <a:lnTo>
                  <a:pt x="76" y="141"/>
                </a:lnTo>
                <a:lnTo>
                  <a:pt x="74" y="143"/>
                </a:lnTo>
                <a:lnTo>
                  <a:pt x="72" y="145"/>
                </a:lnTo>
                <a:lnTo>
                  <a:pt x="70" y="147"/>
                </a:lnTo>
                <a:lnTo>
                  <a:pt x="66" y="151"/>
                </a:lnTo>
                <a:lnTo>
                  <a:pt x="64" y="153"/>
                </a:lnTo>
                <a:lnTo>
                  <a:pt x="60" y="157"/>
                </a:lnTo>
                <a:lnTo>
                  <a:pt x="58" y="159"/>
                </a:lnTo>
                <a:lnTo>
                  <a:pt x="54" y="161"/>
                </a:lnTo>
                <a:lnTo>
                  <a:pt x="52" y="163"/>
                </a:lnTo>
                <a:lnTo>
                  <a:pt x="50" y="165"/>
                </a:lnTo>
                <a:lnTo>
                  <a:pt x="48" y="167"/>
                </a:lnTo>
                <a:lnTo>
                  <a:pt x="46" y="169"/>
                </a:lnTo>
                <a:lnTo>
                  <a:pt x="44" y="169"/>
                </a:lnTo>
                <a:lnTo>
                  <a:pt x="42" y="171"/>
                </a:lnTo>
                <a:lnTo>
                  <a:pt x="38" y="175"/>
                </a:lnTo>
                <a:lnTo>
                  <a:pt x="36" y="177"/>
                </a:lnTo>
                <a:lnTo>
                  <a:pt x="34" y="179"/>
                </a:lnTo>
                <a:lnTo>
                  <a:pt x="32" y="181"/>
                </a:lnTo>
                <a:lnTo>
                  <a:pt x="30" y="183"/>
                </a:lnTo>
                <a:lnTo>
                  <a:pt x="28" y="183"/>
                </a:lnTo>
                <a:lnTo>
                  <a:pt x="26" y="185"/>
                </a:lnTo>
                <a:lnTo>
                  <a:pt x="24" y="187"/>
                </a:lnTo>
                <a:lnTo>
                  <a:pt x="20" y="191"/>
                </a:lnTo>
                <a:lnTo>
                  <a:pt x="18" y="193"/>
                </a:lnTo>
                <a:lnTo>
                  <a:pt x="10" y="201"/>
                </a:lnTo>
                <a:lnTo>
                  <a:pt x="8" y="203"/>
                </a:lnTo>
                <a:lnTo>
                  <a:pt x="2" y="209"/>
                </a:lnTo>
                <a:lnTo>
                  <a:pt x="0" y="211"/>
                </a:lnTo>
                <a:lnTo>
                  <a:pt x="2" y="211"/>
                </a:lnTo>
                <a:lnTo>
                  <a:pt x="4" y="211"/>
                </a:lnTo>
                <a:lnTo>
                  <a:pt x="6" y="211"/>
                </a:lnTo>
                <a:lnTo>
                  <a:pt x="8" y="209"/>
                </a:lnTo>
                <a:lnTo>
                  <a:pt x="12" y="211"/>
                </a:lnTo>
                <a:lnTo>
                  <a:pt x="14" y="211"/>
                </a:lnTo>
                <a:lnTo>
                  <a:pt x="18" y="209"/>
                </a:lnTo>
                <a:lnTo>
                  <a:pt x="20" y="209"/>
                </a:lnTo>
                <a:lnTo>
                  <a:pt x="22" y="209"/>
                </a:lnTo>
                <a:lnTo>
                  <a:pt x="24" y="209"/>
                </a:lnTo>
                <a:lnTo>
                  <a:pt x="26" y="209"/>
                </a:lnTo>
                <a:lnTo>
                  <a:pt x="28" y="209"/>
                </a:lnTo>
                <a:lnTo>
                  <a:pt x="26" y="211"/>
                </a:lnTo>
                <a:lnTo>
                  <a:pt x="22" y="213"/>
                </a:lnTo>
                <a:lnTo>
                  <a:pt x="22" y="215"/>
                </a:lnTo>
                <a:lnTo>
                  <a:pt x="24" y="217"/>
                </a:lnTo>
                <a:lnTo>
                  <a:pt x="24" y="219"/>
                </a:lnTo>
                <a:lnTo>
                  <a:pt x="24" y="221"/>
                </a:lnTo>
                <a:lnTo>
                  <a:pt x="24" y="223"/>
                </a:lnTo>
                <a:lnTo>
                  <a:pt x="24" y="225"/>
                </a:lnTo>
                <a:lnTo>
                  <a:pt x="26" y="225"/>
                </a:lnTo>
                <a:lnTo>
                  <a:pt x="26" y="227"/>
                </a:lnTo>
                <a:lnTo>
                  <a:pt x="26" y="229"/>
                </a:lnTo>
                <a:lnTo>
                  <a:pt x="26" y="231"/>
                </a:lnTo>
                <a:lnTo>
                  <a:pt x="26" y="233"/>
                </a:lnTo>
                <a:lnTo>
                  <a:pt x="24" y="235"/>
                </a:lnTo>
                <a:lnTo>
                  <a:pt x="22" y="237"/>
                </a:lnTo>
                <a:lnTo>
                  <a:pt x="24" y="235"/>
                </a:lnTo>
                <a:lnTo>
                  <a:pt x="26" y="235"/>
                </a:lnTo>
                <a:lnTo>
                  <a:pt x="28" y="235"/>
                </a:lnTo>
                <a:lnTo>
                  <a:pt x="30" y="233"/>
                </a:lnTo>
                <a:lnTo>
                  <a:pt x="32" y="233"/>
                </a:lnTo>
                <a:lnTo>
                  <a:pt x="34" y="233"/>
                </a:lnTo>
                <a:lnTo>
                  <a:pt x="36" y="231"/>
                </a:lnTo>
                <a:lnTo>
                  <a:pt x="38" y="231"/>
                </a:lnTo>
                <a:lnTo>
                  <a:pt x="40" y="231"/>
                </a:lnTo>
                <a:lnTo>
                  <a:pt x="42" y="231"/>
                </a:lnTo>
                <a:lnTo>
                  <a:pt x="44" y="229"/>
                </a:lnTo>
                <a:lnTo>
                  <a:pt x="46" y="227"/>
                </a:lnTo>
                <a:lnTo>
                  <a:pt x="48" y="225"/>
                </a:lnTo>
                <a:lnTo>
                  <a:pt x="50" y="225"/>
                </a:lnTo>
                <a:lnTo>
                  <a:pt x="52" y="225"/>
                </a:lnTo>
                <a:lnTo>
                  <a:pt x="54" y="223"/>
                </a:lnTo>
                <a:lnTo>
                  <a:pt x="56" y="223"/>
                </a:lnTo>
                <a:lnTo>
                  <a:pt x="58" y="223"/>
                </a:lnTo>
                <a:lnTo>
                  <a:pt x="60" y="221"/>
                </a:lnTo>
                <a:lnTo>
                  <a:pt x="68" y="219"/>
                </a:lnTo>
                <a:lnTo>
                  <a:pt x="70" y="221"/>
                </a:lnTo>
                <a:lnTo>
                  <a:pt x="72" y="223"/>
                </a:lnTo>
                <a:lnTo>
                  <a:pt x="70" y="225"/>
                </a:lnTo>
                <a:lnTo>
                  <a:pt x="68" y="227"/>
                </a:lnTo>
                <a:lnTo>
                  <a:pt x="68" y="229"/>
                </a:lnTo>
                <a:lnTo>
                  <a:pt x="70" y="231"/>
                </a:lnTo>
                <a:lnTo>
                  <a:pt x="70" y="233"/>
                </a:lnTo>
                <a:lnTo>
                  <a:pt x="70" y="235"/>
                </a:lnTo>
                <a:lnTo>
                  <a:pt x="68" y="237"/>
                </a:lnTo>
                <a:lnTo>
                  <a:pt x="70" y="237"/>
                </a:lnTo>
                <a:lnTo>
                  <a:pt x="72" y="239"/>
                </a:lnTo>
                <a:lnTo>
                  <a:pt x="72" y="241"/>
                </a:lnTo>
                <a:lnTo>
                  <a:pt x="72" y="243"/>
                </a:lnTo>
                <a:lnTo>
                  <a:pt x="72" y="245"/>
                </a:lnTo>
                <a:lnTo>
                  <a:pt x="72" y="247"/>
                </a:lnTo>
                <a:lnTo>
                  <a:pt x="72" y="249"/>
                </a:lnTo>
                <a:lnTo>
                  <a:pt x="72" y="251"/>
                </a:lnTo>
                <a:lnTo>
                  <a:pt x="70" y="253"/>
                </a:lnTo>
                <a:lnTo>
                  <a:pt x="70" y="255"/>
                </a:lnTo>
                <a:lnTo>
                  <a:pt x="70" y="257"/>
                </a:lnTo>
                <a:lnTo>
                  <a:pt x="68" y="259"/>
                </a:lnTo>
                <a:lnTo>
                  <a:pt x="68" y="261"/>
                </a:lnTo>
                <a:lnTo>
                  <a:pt x="68" y="263"/>
                </a:lnTo>
                <a:lnTo>
                  <a:pt x="68" y="267"/>
                </a:lnTo>
                <a:lnTo>
                  <a:pt x="68" y="269"/>
                </a:lnTo>
                <a:lnTo>
                  <a:pt x="66" y="271"/>
                </a:lnTo>
                <a:lnTo>
                  <a:pt x="64" y="271"/>
                </a:lnTo>
                <a:lnTo>
                  <a:pt x="66" y="273"/>
                </a:lnTo>
                <a:lnTo>
                  <a:pt x="64" y="275"/>
                </a:lnTo>
                <a:lnTo>
                  <a:pt x="64" y="277"/>
                </a:lnTo>
                <a:lnTo>
                  <a:pt x="64" y="279"/>
                </a:lnTo>
                <a:lnTo>
                  <a:pt x="62" y="281"/>
                </a:lnTo>
                <a:lnTo>
                  <a:pt x="64" y="281"/>
                </a:lnTo>
                <a:lnTo>
                  <a:pt x="66" y="281"/>
                </a:lnTo>
                <a:lnTo>
                  <a:pt x="68" y="283"/>
                </a:lnTo>
                <a:lnTo>
                  <a:pt x="70" y="285"/>
                </a:lnTo>
                <a:lnTo>
                  <a:pt x="72" y="285"/>
                </a:lnTo>
                <a:lnTo>
                  <a:pt x="74" y="285"/>
                </a:lnTo>
                <a:lnTo>
                  <a:pt x="74" y="287"/>
                </a:lnTo>
                <a:lnTo>
                  <a:pt x="76" y="289"/>
                </a:lnTo>
                <a:lnTo>
                  <a:pt x="76" y="291"/>
                </a:lnTo>
                <a:lnTo>
                  <a:pt x="78" y="291"/>
                </a:lnTo>
                <a:lnTo>
                  <a:pt x="78" y="293"/>
                </a:lnTo>
                <a:lnTo>
                  <a:pt x="76" y="295"/>
                </a:lnTo>
                <a:lnTo>
                  <a:pt x="74" y="295"/>
                </a:lnTo>
                <a:lnTo>
                  <a:pt x="72" y="297"/>
                </a:lnTo>
                <a:lnTo>
                  <a:pt x="72" y="299"/>
                </a:lnTo>
                <a:lnTo>
                  <a:pt x="70" y="301"/>
                </a:lnTo>
                <a:lnTo>
                  <a:pt x="68" y="301"/>
                </a:lnTo>
                <a:lnTo>
                  <a:pt x="68" y="303"/>
                </a:lnTo>
                <a:lnTo>
                  <a:pt x="66" y="305"/>
                </a:lnTo>
                <a:lnTo>
                  <a:pt x="66" y="307"/>
                </a:lnTo>
                <a:lnTo>
                  <a:pt x="64" y="307"/>
                </a:lnTo>
                <a:lnTo>
                  <a:pt x="62" y="309"/>
                </a:lnTo>
                <a:lnTo>
                  <a:pt x="60" y="309"/>
                </a:lnTo>
                <a:lnTo>
                  <a:pt x="60" y="311"/>
                </a:lnTo>
                <a:lnTo>
                  <a:pt x="62" y="311"/>
                </a:lnTo>
                <a:lnTo>
                  <a:pt x="64" y="309"/>
                </a:lnTo>
                <a:lnTo>
                  <a:pt x="66" y="307"/>
                </a:lnTo>
                <a:lnTo>
                  <a:pt x="68" y="307"/>
                </a:lnTo>
                <a:lnTo>
                  <a:pt x="70" y="305"/>
                </a:lnTo>
                <a:lnTo>
                  <a:pt x="72" y="303"/>
                </a:lnTo>
                <a:lnTo>
                  <a:pt x="72" y="301"/>
                </a:lnTo>
                <a:lnTo>
                  <a:pt x="74" y="299"/>
                </a:lnTo>
                <a:lnTo>
                  <a:pt x="74" y="301"/>
                </a:lnTo>
                <a:lnTo>
                  <a:pt x="74" y="303"/>
                </a:lnTo>
                <a:lnTo>
                  <a:pt x="76" y="303"/>
                </a:lnTo>
                <a:lnTo>
                  <a:pt x="74" y="303"/>
                </a:lnTo>
                <a:lnTo>
                  <a:pt x="72" y="305"/>
                </a:lnTo>
                <a:lnTo>
                  <a:pt x="70" y="307"/>
                </a:lnTo>
                <a:lnTo>
                  <a:pt x="68" y="307"/>
                </a:lnTo>
                <a:lnTo>
                  <a:pt x="66" y="309"/>
                </a:lnTo>
                <a:lnTo>
                  <a:pt x="64" y="309"/>
                </a:lnTo>
                <a:lnTo>
                  <a:pt x="62" y="311"/>
                </a:lnTo>
                <a:lnTo>
                  <a:pt x="60" y="313"/>
                </a:lnTo>
                <a:lnTo>
                  <a:pt x="62" y="313"/>
                </a:lnTo>
                <a:lnTo>
                  <a:pt x="64" y="313"/>
                </a:lnTo>
                <a:lnTo>
                  <a:pt x="66" y="313"/>
                </a:lnTo>
                <a:lnTo>
                  <a:pt x="64" y="313"/>
                </a:lnTo>
                <a:lnTo>
                  <a:pt x="62" y="313"/>
                </a:lnTo>
                <a:lnTo>
                  <a:pt x="60" y="313"/>
                </a:lnTo>
                <a:lnTo>
                  <a:pt x="58" y="313"/>
                </a:lnTo>
                <a:lnTo>
                  <a:pt x="56" y="315"/>
                </a:lnTo>
                <a:lnTo>
                  <a:pt x="54" y="317"/>
                </a:lnTo>
                <a:lnTo>
                  <a:pt x="52" y="317"/>
                </a:lnTo>
                <a:lnTo>
                  <a:pt x="54" y="319"/>
                </a:lnTo>
                <a:lnTo>
                  <a:pt x="56" y="319"/>
                </a:lnTo>
                <a:lnTo>
                  <a:pt x="54" y="319"/>
                </a:lnTo>
                <a:lnTo>
                  <a:pt x="52" y="319"/>
                </a:lnTo>
                <a:lnTo>
                  <a:pt x="50" y="319"/>
                </a:lnTo>
                <a:lnTo>
                  <a:pt x="48" y="319"/>
                </a:lnTo>
                <a:lnTo>
                  <a:pt x="48" y="321"/>
                </a:lnTo>
                <a:lnTo>
                  <a:pt x="50" y="323"/>
                </a:lnTo>
                <a:lnTo>
                  <a:pt x="52" y="321"/>
                </a:lnTo>
                <a:lnTo>
                  <a:pt x="52" y="323"/>
                </a:lnTo>
                <a:lnTo>
                  <a:pt x="50" y="323"/>
                </a:lnTo>
                <a:lnTo>
                  <a:pt x="48" y="323"/>
                </a:lnTo>
                <a:lnTo>
                  <a:pt x="48" y="325"/>
                </a:lnTo>
                <a:lnTo>
                  <a:pt x="48" y="323"/>
                </a:lnTo>
                <a:lnTo>
                  <a:pt x="48" y="321"/>
                </a:lnTo>
                <a:lnTo>
                  <a:pt x="48" y="319"/>
                </a:lnTo>
                <a:lnTo>
                  <a:pt x="46" y="321"/>
                </a:lnTo>
                <a:lnTo>
                  <a:pt x="44" y="323"/>
                </a:lnTo>
                <a:lnTo>
                  <a:pt x="42" y="323"/>
                </a:lnTo>
                <a:lnTo>
                  <a:pt x="42" y="325"/>
                </a:lnTo>
                <a:lnTo>
                  <a:pt x="44" y="325"/>
                </a:lnTo>
                <a:lnTo>
                  <a:pt x="42" y="327"/>
                </a:lnTo>
                <a:lnTo>
                  <a:pt x="44" y="329"/>
                </a:lnTo>
                <a:lnTo>
                  <a:pt x="48" y="327"/>
                </a:lnTo>
                <a:lnTo>
                  <a:pt x="50" y="327"/>
                </a:lnTo>
                <a:lnTo>
                  <a:pt x="52" y="327"/>
                </a:lnTo>
                <a:lnTo>
                  <a:pt x="54" y="327"/>
                </a:lnTo>
                <a:lnTo>
                  <a:pt x="52" y="329"/>
                </a:lnTo>
                <a:lnTo>
                  <a:pt x="50" y="329"/>
                </a:lnTo>
                <a:lnTo>
                  <a:pt x="48" y="327"/>
                </a:lnTo>
                <a:lnTo>
                  <a:pt x="46" y="329"/>
                </a:lnTo>
                <a:lnTo>
                  <a:pt x="46" y="331"/>
                </a:lnTo>
                <a:lnTo>
                  <a:pt x="46" y="333"/>
                </a:lnTo>
                <a:lnTo>
                  <a:pt x="46" y="331"/>
                </a:lnTo>
                <a:lnTo>
                  <a:pt x="46" y="329"/>
                </a:lnTo>
                <a:lnTo>
                  <a:pt x="44" y="329"/>
                </a:lnTo>
                <a:lnTo>
                  <a:pt x="42" y="331"/>
                </a:lnTo>
                <a:lnTo>
                  <a:pt x="40" y="333"/>
                </a:lnTo>
                <a:lnTo>
                  <a:pt x="40" y="335"/>
                </a:lnTo>
                <a:lnTo>
                  <a:pt x="40" y="337"/>
                </a:lnTo>
                <a:lnTo>
                  <a:pt x="40" y="339"/>
                </a:lnTo>
                <a:lnTo>
                  <a:pt x="42" y="341"/>
                </a:lnTo>
                <a:lnTo>
                  <a:pt x="42" y="343"/>
                </a:lnTo>
                <a:lnTo>
                  <a:pt x="42" y="345"/>
                </a:lnTo>
                <a:lnTo>
                  <a:pt x="44" y="343"/>
                </a:lnTo>
                <a:lnTo>
                  <a:pt x="46" y="341"/>
                </a:lnTo>
                <a:lnTo>
                  <a:pt x="48" y="339"/>
                </a:lnTo>
                <a:lnTo>
                  <a:pt x="50" y="339"/>
                </a:lnTo>
                <a:lnTo>
                  <a:pt x="52" y="337"/>
                </a:lnTo>
                <a:lnTo>
                  <a:pt x="54" y="337"/>
                </a:lnTo>
                <a:lnTo>
                  <a:pt x="56" y="335"/>
                </a:lnTo>
                <a:lnTo>
                  <a:pt x="56" y="337"/>
                </a:lnTo>
                <a:lnTo>
                  <a:pt x="58" y="335"/>
                </a:lnTo>
                <a:lnTo>
                  <a:pt x="60" y="335"/>
                </a:lnTo>
                <a:lnTo>
                  <a:pt x="62" y="333"/>
                </a:lnTo>
                <a:lnTo>
                  <a:pt x="64" y="331"/>
                </a:lnTo>
                <a:lnTo>
                  <a:pt x="64" y="333"/>
                </a:lnTo>
                <a:lnTo>
                  <a:pt x="62" y="335"/>
                </a:lnTo>
                <a:lnTo>
                  <a:pt x="64" y="335"/>
                </a:lnTo>
                <a:lnTo>
                  <a:pt x="62" y="335"/>
                </a:lnTo>
                <a:lnTo>
                  <a:pt x="60" y="335"/>
                </a:lnTo>
                <a:lnTo>
                  <a:pt x="58" y="337"/>
                </a:lnTo>
                <a:lnTo>
                  <a:pt x="56" y="339"/>
                </a:lnTo>
                <a:lnTo>
                  <a:pt x="54" y="339"/>
                </a:lnTo>
                <a:lnTo>
                  <a:pt x="54" y="341"/>
                </a:lnTo>
                <a:lnTo>
                  <a:pt x="56" y="343"/>
                </a:lnTo>
                <a:lnTo>
                  <a:pt x="58" y="343"/>
                </a:lnTo>
                <a:lnTo>
                  <a:pt x="58" y="341"/>
                </a:lnTo>
                <a:lnTo>
                  <a:pt x="60" y="343"/>
                </a:lnTo>
                <a:lnTo>
                  <a:pt x="62" y="343"/>
                </a:lnTo>
                <a:lnTo>
                  <a:pt x="62" y="345"/>
                </a:lnTo>
                <a:lnTo>
                  <a:pt x="62" y="347"/>
                </a:lnTo>
                <a:lnTo>
                  <a:pt x="60" y="345"/>
                </a:lnTo>
                <a:lnTo>
                  <a:pt x="62" y="343"/>
                </a:lnTo>
                <a:lnTo>
                  <a:pt x="60" y="343"/>
                </a:lnTo>
                <a:lnTo>
                  <a:pt x="58" y="343"/>
                </a:lnTo>
                <a:lnTo>
                  <a:pt x="56" y="343"/>
                </a:lnTo>
                <a:lnTo>
                  <a:pt x="54" y="345"/>
                </a:lnTo>
                <a:lnTo>
                  <a:pt x="54" y="343"/>
                </a:lnTo>
                <a:lnTo>
                  <a:pt x="52" y="341"/>
                </a:lnTo>
                <a:lnTo>
                  <a:pt x="50" y="341"/>
                </a:lnTo>
                <a:lnTo>
                  <a:pt x="50" y="343"/>
                </a:lnTo>
                <a:lnTo>
                  <a:pt x="50" y="345"/>
                </a:lnTo>
                <a:lnTo>
                  <a:pt x="48" y="347"/>
                </a:lnTo>
                <a:lnTo>
                  <a:pt x="50" y="349"/>
                </a:lnTo>
                <a:lnTo>
                  <a:pt x="50" y="347"/>
                </a:lnTo>
                <a:lnTo>
                  <a:pt x="50" y="349"/>
                </a:lnTo>
                <a:lnTo>
                  <a:pt x="50" y="351"/>
                </a:lnTo>
                <a:lnTo>
                  <a:pt x="48" y="353"/>
                </a:lnTo>
                <a:lnTo>
                  <a:pt x="46" y="353"/>
                </a:lnTo>
                <a:lnTo>
                  <a:pt x="48" y="355"/>
                </a:lnTo>
                <a:lnTo>
                  <a:pt x="50" y="355"/>
                </a:lnTo>
                <a:lnTo>
                  <a:pt x="52" y="355"/>
                </a:lnTo>
                <a:lnTo>
                  <a:pt x="54" y="353"/>
                </a:lnTo>
                <a:lnTo>
                  <a:pt x="52" y="355"/>
                </a:lnTo>
                <a:lnTo>
                  <a:pt x="50" y="357"/>
                </a:lnTo>
                <a:lnTo>
                  <a:pt x="48" y="357"/>
                </a:lnTo>
                <a:lnTo>
                  <a:pt x="46" y="359"/>
                </a:lnTo>
                <a:lnTo>
                  <a:pt x="44" y="361"/>
                </a:lnTo>
                <a:lnTo>
                  <a:pt x="44" y="363"/>
                </a:lnTo>
                <a:lnTo>
                  <a:pt x="42" y="363"/>
                </a:lnTo>
                <a:lnTo>
                  <a:pt x="40" y="365"/>
                </a:lnTo>
                <a:lnTo>
                  <a:pt x="38" y="365"/>
                </a:lnTo>
                <a:lnTo>
                  <a:pt x="40" y="365"/>
                </a:lnTo>
                <a:lnTo>
                  <a:pt x="42" y="365"/>
                </a:lnTo>
                <a:lnTo>
                  <a:pt x="44" y="363"/>
                </a:lnTo>
                <a:lnTo>
                  <a:pt x="46" y="363"/>
                </a:lnTo>
                <a:lnTo>
                  <a:pt x="48" y="361"/>
                </a:lnTo>
                <a:lnTo>
                  <a:pt x="50" y="361"/>
                </a:lnTo>
                <a:lnTo>
                  <a:pt x="48" y="361"/>
                </a:lnTo>
                <a:lnTo>
                  <a:pt x="46" y="363"/>
                </a:lnTo>
                <a:lnTo>
                  <a:pt x="46" y="365"/>
                </a:lnTo>
                <a:lnTo>
                  <a:pt x="48" y="363"/>
                </a:lnTo>
                <a:lnTo>
                  <a:pt x="50" y="361"/>
                </a:lnTo>
                <a:lnTo>
                  <a:pt x="48" y="363"/>
                </a:lnTo>
                <a:lnTo>
                  <a:pt x="48" y="365"/>
                </a:lnTo>
                <a:lnTo>
                  <a:pt x="46" y="365"/>
                </a:lnTo>
                <a:lnTo>
                  <a:pt x="46" y="367"/>
                </a:lnTo>
                <a:lnTo>
                  <a:pt x="48" y="367"/>
                </a:lnTo>
                <a:lnTo>
                  <a:pt x="50" y="365"/>
                </a:lnTo>
                <a:lnTo>
                  <a:pt x="52" y="365"/>
                </a:lnTo>
                <a:lnTo>
                  <a:pt x="56" y="363"/>
                </a:lnTo>
                <a:lnTo>
                  <a:pt x="58" y="363"/>
                </a:lnTo>
                <a:lnTo>
                  <a:pt x="60" y="361"/>
                </a:lnTo>
                <a:lnTo>
                  <a:pt x="62" y="361"/>
                </a:lnTo>
                <a:lnTo>
                  <a:pt x="62" y="359"/>
                </a:lnTo>
                <a:lnTo>
                  <a:pt x="64" y="359"/>
                </a:lnTo>
                <a:lnTo>
                  <a:pt x="66" y="357"/>
                </a:lnTo>
                <a:lnTo>
                  <a:pt x="68" y="357"/>
                </a:lnTo>
                <a:lnTo>
                  <a:pt x="68" y="355"/>
                </a:lnTo>
                <a:lnTo>
                  <a:pt x="68" y="357"/>
                </a:lnTo>
                <a:lnTo>
                  <a:pt x="66" y="359"/>
                </a:lnTo>
                <a:lnTo>
                  <a:pt x="64" y="359"/>
                </a:lnTo>
                <a:lnTo>
                  <a:pt x="62" y="361"/>
                </a:lnTo>
                <a:lnTo>
                  <a:pt x="60" y="361"/>
                </a:lnTo>
                <a:lnTo>
                  <a:pt x="60" y="363"/>
                </a:lnTo>
                <a:lnTo>
                  <a:pt x="60" y="365"/>
                </a:lnTo>
                <a:lnTo>
                  <a:pt x="62" y="365"/>
                </a:lnTo>
                <a:lnTo>
                  <a:pt x="64" y="365"/>
                </a:lnTo>
                <a:lnTo>
                  <a:pt x="62" y="365"/>
                </a:lnTo>
                <a:lnTo>
                  <a:pt x="60" y="367"/>
                </a:lnTo>
                <a:lnTo>
                  <a:pt x="62" y="369"/>
                </a:lnTo>
                <a:lnTo>
                  <a:pt x="60" y="371"/>
                </a:lnTo>
                <a:lnTo>
                  <a:pt x="60" y="369"/>
                </a:lnTo>
                <a:lnTo>
                  <a:pt x="60" y="367"/>
                </a:lnTo>
                <a:lnTo>
                  <a:pt x="60" y="365"/>
                </a:lnTo>
                <a:lnTo>
                  <a:pt x="58" y="365"/>
                </a:lnTo>
                <a:lnTo>
                  <a:pt x="56" y="367"/>
                </a:lnTo>
                <a:lnTo>
                  <a:pt x="54" y="367"/>
                </a:lnTo>
                <a:lnTo>
                  <a:pt x="52" y="367"/>
                </a:lnTo>
                <a:lnTo>
                  <a:pt x="50" y="369"/>
                </a:lnTo>
                <a:lnTo>
                  <a:pt x="48" y="371"/>
                </a:lnTo>
                <a:lnTo>
                  <a:pt x="50" y="369"/>
                </a:lnTo>
                <a:lnTo>
                  <a:pt x="48" y="369"/>
                </a:lnTo>
                <a:lnTo>
                  <a:pt x="46" y="371"/>
                </a:lnTo>
                <a:lnTo>
                  <a:pt x="44" y="373"/>
                </a:lnTo>
                <a:lnTo>
                  <a:pt x="42" y="373"/>
                </a:lnTo>
                <a:lnTo>
                  <a:pt x="40" y="373"/>
                </a:lnTo>
                <a:lnTo>
                  <a:pt x="38" y="375"/>
                </a:lnTo>
                <a:lnTo>
                  <a:pt x="36" y="379"/>
                </a:lnTo>
                <a:lnTo>
                  <a:pt x="36" y="381"/>
                </a:lnTo>
                <a:lnTo>
                  <a:pt x="36" y="383"/>
                </a:lnTo>
                <a:lnTo>
                  <a:pt x="38" y="383"/>
                </a:lnTo>
                <a:lnTo>
                  <a:pt x="40" y="381"/>
                </a:lnTo>
                <a:lnTo>
                  <a:pt x="40" y="379"/>
                </a:lnTo>
                <a:lnTo>
                  <a:pt x="42" y="377"/>
                </a:lnTo>
                <a:lnTo>
                  <a:pt x="44" y="377"/>
                </a:lnTo>
                <a:lnTo>
                  <a:pt x="46" y="375"/>
                </a:lnTo>
                <a:lnTo>
                  <a:pt x="44" y="377"/>
                </a:lnTo>
                <a:lnTo>
                  <a:pt x="44" y="379"/>
                </a:lnTo>
                <a:lnTo>
                  <a:pt x="46" y="377"/>
                </a:lnTo>
                <a:lnTo>
                  <a:pt x="46" y="379"/>
                </a:lnTo>
                <a:lnTo>
                  <a:pt x="48" y="377"/>
                </a:lnTo>
                <a:lnTo>
                  <a:pt x="50" y="379"/>
                </a:lnTo>
                <a:lnTo>
                  <a:pt x="52" y="379"/>
                </a:lnTo>
                <a:lnTo>
                  <a:pt x="54" y="379"/>
                </a:lnTo>
                <a:lnTo>
                  <a:pt x="56" y="377"/>
                </a:lnTo>
                <a:lnTo>
                  <a:pt x="58" y="375"/>
                </a:lnTo>
                <a:lnTo>
                  <a:pt x="56" y="377"/>
                </a:lnTo>
                <a:lnTo>
                  <a:pt x="54" y="379"/>
                </a:lnTo>
                <a:lnTo>
                  <a:pt x="52" y="379"/>
                </a:lnTo>
                <a:lnTo>
                  <a:pt x="50" y="379"/>
                </a:lnTo>
                <a:lnTo>
                  <a:pt x="46" y="379"/>
                </a:lnTo>
                <a:lnTo>
                  <a:pt x="42" y="379"/>
                </a:lnTo>
                <a:lnTo>
                  <a:pt x="40" y="381"/>
                </a:lnTo>
                <a:lnTo>
                  <a:pt x="38" y="381"/>
                </a:lnTo>
                <a:lnTo>
                  <a:pt x="36" y="383"/>
                </a:lnTo>
                <a:lnTo>
                  <a:pt x="34" y="383"/>
                </a:lnTo>
                <a:lnTo>
                  <a:pt x="34" y="385"/>
                </a:lnTo>
                <a:lnTo>
                  <a:pt x="36" y="385"/>
                </a:lnTo>
                <a:lnTo>
                  <a:pt x="38" y="385"/>
                </a:lnTo>
                <a:lnTo>
                  <a:pt x="42" y="385"/>
                </a:lnTo>
                <a:lnTo>
                  <a:pt x="40" y="385"/>
                </a:lnTo>
                <a:lnTo>
                  <a:pt x="38" y="385"/>
                </a:lnTo>
                <a:lnTo>
                  <a:pt x="36" y="385"/>
                </a:lnTo>
                <a:lnTo>
                  <a:pt x="34" y="387"/>
                </a:lnTo>
                <a:lnTo>
                  <a:pt x="32" y="387"/>
                </a:lnTo>
                <a:lnTo>
                  <a:pt x="30" y="387"/>
                </a:lnTo>
                <a:lnTo>
                  <a:pt x="30" y="389"/>
                </a:lnTo>
                <a:lnTo>
                  <a:pt x="32" y="389"/>
                </a:lnTo>
                <a:lnTo>
                  <a:pt x="34" y="391"/>
                </a:lnTo>
                <a:lnTo>
                  <a:pt x="36" y="391"/>
                </a:lnTo>
                <a:lnTo>
                  <a:pt x="38" y="391"/>
                </a:lnTo>
                <a:lnTo>
                  <a:pt x="40" y="389"/>
                </a:lnTo>
                <a:lnTo>
                  <a:pt x="42" y="389"/>
                </a:lnTo>
                <a:lnTo>
                  <a:pt x="44" y="389"/>
                </a:lnTo>
                <a:lnTo>
                  <a:pt x="46" y="389"/>
                </a:lnTo>
                <a:lnTo>
                  <a:pt x="48" y="389"/>
                </a:lnTo>
                <a:lnTo>
                  <a:pt x="46" y="389"/>
                </a:lnTo>
                <a:lnTo>
                  <a:pt x="44" y="391"/>
                </a:lnTo>
                <a:lnTo>
                  <a:pt x="40" y="391"/>
                </a:lnTo>
                <a:lnTo>
                  <a:pt x="38" y="391"/>
                </a:lnTo>
                <a:lnTo>
                  <a:pt x="36" y="391"/>
                </a:lnTo>
                <a:lnTo>
                  <a:pt x="34" y="391"/>
                </a:lnTo>
                <a:lnTo>
                  <a:pt x="32" y="389"/>
                </a:lnTo>
                <a:lnTo>
                  <a:pt x="30" y="391"/>
                </a:lnTo>
                <a:lnTo>
                  <a:pt x="32" y="393"/>
                </a:lnTo>
                <a:lnTo>
                  <a:pt x="34" y="393"/>
                </a:lnTo>
                <a:lnTo>
                  <a:pt x="36" y="395"/>
                </a:lnTo>
                <a:lnTo>
                  <a:pt x="38" y="393"/>
                </a:lnTo>
                <a:lnTo>
                  <a:pt x="36" y="393"/>
                </a:lnTo>
                <a:lnTo>
                  <a:pt x="38" y="393"/>
                </a:lnTo>
                <a:lnTo>
                  <a:pt x="40" y="393"/>
                </a:lnTo>
                <a:lnTo>
                  <a:pt x="42" y="395"/>
                </a:lnTo>
                <a:lnTo>
                  <a:pt x="44" y="393"/>
                </a:lnTo>
                <a:lnTo>
                  <a:pt x="46" y="393"/>
                </a:lnTo>
                <a:lnTo>
                  <a:pt x="48" y="391"/>
                </a:lnTo>
                <a:lnTo>
                  <a:pt x="48" y="393"/>
                </a:lnTo>
                <a:lnTo>
                  <a:pt x="50" y="393"/>
                </a:lnTo>
                <a:lnTo>
                  <a:pt x="46" y="393"/>
                </a:lnTo>
                <a:lnTo>
                  <a:pt x="44" y="395"/>
                </a:lnTo>
                <a:lnTo>
                  <a:pt x="46" y="395"/>
                </a:lnTo>
                <a:lnTo>
                  <a:pt x="48" y="395"/>
                </a:lnTo>
                <a:lnTo>
                  <a:pt x="50" y="395"/>
                </a:lnTo>
                <a:lnTo>
                  <a:pt x="50" y="397"/>
                </a:lnTo>
                <a:lnTo>
                  <a:pt x="48" y="397"/>
                </a:lnTo>
                <a:lnTo>
                  <a:pt x="46" y="399"/>
                </a:lnTo>
                <a:lnTo>
                  <a:pt x="48" y="397"/>
                </a:lnTo>
                <a:lnTo>
                  <a:pt x="50" y="397"/>
                </a:lnTo>
                <a:lnTo>
                  <a:pt x="52" y="397"/>
                </a:lnTo>
                <a:lnTo>
                  <a:pt x="54" y="397"/>
                </a:lnTo>
                <a:lnTo>
                  <a:pt x="56" y="397"/>
                </a:lnTo>
                <a:lnTo>
                  <a:pt x="58" y="395"/>
                </a:lnTo>
                <a:lnTo>
                  <a:pt x="60" y="393"/>
                </a:lnTo>
                <a:lnTo>
                  <a:pt x="62" y="393"/>
                </a:lnTo>
                <a:lnTo>
                  <a:pt x="62" y="391"/>
                </a:lnTo>
                <a:lnTo>
                  <a:pt x="62" y="393"/>
                </a:lnTo>
                <a:lnTo>
                  <a:pt x="60" y="393"/>
                </a:lnTo>
                <a:lnTo>
                  <a:pt x="58" y="395"/>
                </a:lnTo>
                <a:lnTo>
                  <a:pt x="58" y="397"/>
                </a:lnTo>
                <a:lnTo>
                  <a:pt x="54" y="397"/>
                </a:lnTo>
                <a:lnTo>
                  <a:pt x="52" y="399"/>
                </a:lnTo>
                <a:lnTo>
                  <a:pt x="50" y="399"/>
                </a:lnTo>
                <a:lnTo>
                  <a:pt x="48" y="399"/>
                </a:lnTo>
                <a:lnTo>
                  <a:pt x="46" y="399"/>
                </a:lnTo>
                <a:lnTo>
                  <a:pt x="48" y="399"/>
                </a:lnTo>
                <a:lnTo>
                  <a:pt x="50" y="399"/>
                </a:lnTo>
                <a:lnTo>
                  <a:pt x="46" y="401"/>
                </a:lnTo>
                <a:lnTo>
                  <a:pt x="44" y="401"/>
                </a:lnTo>
                <a:lnTo>
                  <a:pt x="46" y="401"/>
                </a:lnTo>
                <a:lnTo>
                  <a:pt x="48" y="403"/>
                </a:lnTo>
                <a:lnTo>
                  <a:pt x="50" y="401"/>
                </a:lnTo>
                <a:lnTo>
                  <a:pt x="52" y="403"/>
                </a:lnTo>
                <a:lnTo>
                  <a:pt x="54" y="401"/>
                </a:lnTo>
                <a:lnTo>
                  <a:pt x="56" y="401"/>
                </a:lnTo>
                <a:lnTo>
                  <a:pt x="56" y="399"/>
                </a:lnTo>
                <a:lnTo>
                  <a:pt x="58" y="399"/>
                </a:lnTo>
                <a:lnTo>
                  <a:pt x="56" y="399"/>
                </a:lnTo>
                <a:lnTo>
                  <a:pt x="56" y="401"/>
                </a:lnTo>
                <a:lnTo>
                  <a:pt x="54" y="403"/>
                </a:lnTo>
                <a:lnTo>
                  <a:pt x="56" y="403"/>
                </a:lnTo>
                <a:lnTo>
                  <a:pt x="58" y="403"/>
                </a:lnTo>
                <a:lnTo>
                  <a:pt x="60" y="403"/>
                </a:lnTo>
                <a:lnTo>
                  <a:pt x="62" y="401"/>
                </a:lnTo>
                <a:lnTo>
                  <a:pt x="64" y="401"/>
                </a:lnTo>
                <a:lnTo>
                  <a:pt x="64" y="399"/>
                </a:lnTo>
                <a:lnTo>
                  <a:pt x="66" y="399"/>
                </a:lnTo>
                <a:lnTo>
                  <a:pt x="68" y="397"/>
                </a:lnTo>
                <a:lnTo>
                  <a:pt x="68" y="395"/>
                </a:lnTo>
                <a:lnTo>
                  <a:pt x="70" y="395"/>
                </a:lnTo>
                <a:lnTo>
                  <a:pt x="72" y="393"/>
                </a:lnTo>
                <a:lnTo>
                  <a:pt x="70" y="395"/>
                </a:lnTo>
                <a:lnTo>
                  <a:pt x="70" y="397"/>
                </a:lnTo>
                <a:lnTo>
                  <a:pt x="68" y="399"/>
                </a:lnTo>
                <a:lnTo>
                  <a:pt x="66" y="399"/>
                </a:lnTo>
                <a:lnTo>
                  <a:pt x="64" y="401"/>
                </a:lnTo>
                <a:lnTo>
                  <a:pt x="62" y="401"/>
                </a:lnTo>
                <a:lnTo>
                  <a:pt x="62" y="403"/>
                </a:lnTo>
                <a:lnTo>
                  <a:pt x="60" y="405"/>
                </a:lnTo>
                <a:lnTo>
                  <a:pt x="62" y="403"/>
                </a:lnTo>
                <a:lnTo>
                  <a:pt x="62" y="405"/>
                </a:lnTo>
                <a:lnTo>
                  <a:pt x="64" y="405"/>
                </a:lnTo>
                <a:lnTo>
                  <a:pt x="66" y="405"/>
                </a:lnTo>
                <a:lnTo>
                  <a:pt x="66" y="403"/>
                </a:lnTo>
                <a:lnTo>
                  <a:pt x="68" y="403"/>
                </a:lnTo>
                <a:lnTo>
                  <a:pt x="70" y="403"/>
                </a:lnTo>
                <a:lnTo>
                  <a:pt x="72" y="403"/>
                </a:lnTo>
                <a:lnTo>
                  <a:pt x="70" y="403"/>
                </a:lnTo>
                <a:lnTo>
                  <a:pt x="68" y="403"/>
                </a:lnTo>
                <a:lnTo>
                  <a:pt x="66" y="403"/>
                </a:lnTo>
                <a:lnTo>
                  <a:pt x="64" y="405"/>
                </a:lnTo>
                <a:lnTo>
                  <a:pt x="66" y="407"/>
                </a:lnTo>
                <a:lnTo>
                  <a:pt x="64" y="409"/>
                </a:lnTo>
                <a:lnTo>
                  <a:pt x="62" y="409"/>
                </a:lnTo>
                <a:lnTo>
                  <a:pt x="60" y="411"/>
                </a:lnTo>
                <a:lnTo>
                  <a:pt x="58" y="411"/>
                </a:lnTo>
                <a:lnTo>
                  <a:pt x="58" y="413"/>
                </a:lnTo>
                <a:lnTo>
                  <a:pt x="60" y="415"/>
                </a:lnTo>
                <a:lnTo>
                  <a:pt x="62" y="417"/>
                </a:lnTo>
                <a:lnTo>
                  <a:pt x="66" y="415"/>
                </a:lnTo>
                <a:lnTo>
                  <a:pt x="68" y="415"/>
                </a:lnTo>
                <a:lnTo>
                  <a:pt x="70" y="413"/>
                </a:lnTo>
                <a:lnTo>
                  <a:pt x="70" y="415"/>
                </a:lnTo>
                <a:lnTo>
                  <a:pt x="70" y="413"/>
                </a:lnTo>
                <a:lnTo>
                  <a:pt x="72" y="411"/>
                </a:lnTo>
                <a:lnTo>
                  <a:pt x="74" y="411"/>
                </a:lnTo>
                <a:lnTo>
                  <a:pt x="76" y="409"/>
                </a:lnTo>
                <a:lnTo>
                  <a:pt x="74" y="407"/>
                </a:lnTo>
                <a:lnTo>
                  <a:pt x="76" y="409"/>
                </a:lnTo>
                <a:lnTo>
                  <a:pt x="76" y="411"/>
                </a:lnTo>
                <a:lnTo>
                  <a:pt x="74" y="411"/>
                </a:lnTo>
                <a:lnTo>
                  <a:pt x="72" y="411"/>
                </a:lnTo>
                <a:lnTo>
                  <a:pt x="72" y="413"/>
                </a:lnTo>
                <a:lnTo>
                  <a:pt x="70" y="417"/>
                </a:lnTo>
                <a:lnTo>
                  <a:pt x="70" y="419"/>
                </a:lnTo>
                <a:lnTo>
                  <a:pt x="72" y="419"/>
                </a:lnTo>
                <a:lnTo>
                  <a:pt x="74" y="417"/>
                </a:lnTo>
                <a:lnTo>
                  <a:pt x="72" y="419"/>
                </a:lnTo>
                <a:lnTo>
                  <a:pt x="70" y="419"/>
                </a:lnTo>
                <a:lnTo>
                  <a:pt x="68" y="421"/>
                </a:lnTo>
                <a:lnTo>
                  <a:pt x="68" y="419"/>
                </a:lnTo>
                <a:lnTo>
                  <a:pt x="68" y="417"/>
                </a:lnTo>
                <a:lnTo>
                  <a:pt x="66" y="417"/>
                </a:lnTo>
                <a:lnTo>
                  <a:pt x="66" y="419"/>
                </a:lnTo>
                <a:lnTo>
                  <a:pt x="64" y="421"/>
                </a:lnTo>
                <a:lnTo>
                  <a:pt x="66" y="423"/>
                </a:lnTo>
                <a:lnTo>
                  <a:pt x="68" y="423"/>
                </a:lnTo>
                <a:lnTo>
                  <a:pt x="70" y="423"/>
                </a:lnTo>
                <a:lnTo>
                  <a:pt x="72" y="423"/>
                </a:lnTo>
                <a:lnTo>
                  <a:pt x="72" y="421"/>
                </a:lnTo>
                <a:lnTo>
                  <a:pt x="74" y="421"/>
                </a:lnTo>
                <a:lnTo>
                  <a:pt x="78" y="419"/>
                </a:lnTo>
                <a:lnTo>
                  <a:pt x="80" y="419"/>
                </a:lnTo>
                <a:lnTo>
                  <a:pt x="78" y="419"/>
                </a:lnTo>
                <a:lnTo>
                  <a:pt x="76" y="421"/>
                </a:lnTo>
                <a:lnTo>
                  <a:pt x="76" y="423"/>
                </a:lnTo>
                <a:lnTo>
                  <a:pt x="76" y="425"/>
                </a:lnTo>
                <a:lnTo>
                  <a:pt x="78" y="425"/>
                </a:lnTo>
                <a:lnTo>
                  <a:pt x="80" y="423"/>
                </a:lnTo>
                <a:lnTo>
                  <a:pt x="78" y="425"/>
                </a:lnTo>
                <a:lnTo>
                  <a:pt x="76" y="425"/>
                </a:lnTo>
                <a:lnTo>
                  <a:pt x="74" y="425"/>
                </a:lnTo>
                <a:lnTo>
                  <a:pt x="74" y="427"/>
                </a:lnTo>
                <a:lnTo>
                  <a:pt x="72" y="427"/>
                </a:lnTo>
                <a:lnTo>
                  <a:pt x="72" y="429"/>
                </a:lnTo>
                <a:lnTo>
                  <a:pt x="74" y="429"/>
                </a:lnTo>
                <a:lnTo>
                  <a:pt x="72" y="431"/>
                </a:lnTo>
                <a:lnTo>
                  <a:pt x="74" y="431"/>
                </a:lnTo>
                <a:lnTo>
                  <a:pt x="76" y="431"/>
                </a:lnTo>
                <a:lnTo>
                  <a:pt x="519" y="431"/>
                </a:lnTo>
                <a:lnTo>
                  <a:pt x="519" y="429"/>
                </a:lnTo>
                <a:lnTo>
                  <a:pt x="521" y="429"/>
                </a:lnTo>
                <a:lnTo>
                  <a:pt x="521" y="427"/>
                </a:lnTo>
                <a:lnTo>
                  <a:pt x="523" y="425"/>
                </a:lnTo>
                <a:lnTo>
                  <a:pt x="525" y="425"/>
                </a:lnTo>
                <a:lnTo>
                  <a:pt x="527" y="427"/>
                </a:lnTo>
                <a:lnTo>
                  <a:pt x="525" y="427"/>
                </a:lnTo>
                <a:lnTo>
                  <a:pt x="525" y="429"/>
                </a:lnTo>
                <a:lnTo>
                  <a:pt x="525" y="431"/>
                </a:lnTo>
                <a:lnTo>
                  <a:pt x="525" y="433"/>
                </a:lnTo>
                <a:lnTo>
                  <a:pt x="523" y="435"/>
                </a:lnTo>
                <a:lnTo>
                  <a:pt x="523" y="437"/>
                </a:lnTo>
                <a:lnTo>
                  <a:pt x="525" y="437"/>
                </a:lnTo>
                <a:lnTo>
                  <a:pt x="527" y="437"/>
                </a:lnTo>
                <a:lnTo>
                  <a:pt x="529" y="439"/>
                </a:lnTo>
                <a:lnTo>
                  <a:pt x="531" y="439"/>
                </a:lnTo>
                <a:lnTo>
                  <a:pt x="533" y="439"/>
                </a:lnTo>
                <a:lnTo>
                  <a:pt x="535" y="439"/>
                </a:lnTo>
                <a:lnTo>
                  <a:pt x="535" y="441"/>
                </a:lnTo>
                <a:lnTo>
                  <a:pt x="537" y="441"/>
                </a:lnTo>
                <a:lnTo>
                  <a:pt x="539" y="441"/>
                </a:lnTo>
                <a:lnTo>
                  <a:pt x="541" y="441"/>
                </a:lnTo>
                <a:lnTo>
                  <a:pt x="541" y="439"/>
                </a:lnTo>
                <a:lnTo>
                  <a:pt x="543" y="439"/>
                </a:lnTo>
                <a:lnTo>
                  <a:pt x="545" y="439"/>
                </a:lnTo>
                <a:lnTo>
                  <a:pt x="547" y="439"/>
                </a:lnTo>
                <a:lnTo>
                  <a:pt x="549" y="439"/>
                </a:lnTo>
                <a:lnTo>
                  <a:pt x="551" y="441"/>
                </a:lnTo>
                <a:lnTo>
                  <a:pt x="553" y="441"/>
                </a:lnTo>
                <a:lnTo>
                  <a:pt x="553" y="443"/>
                </a:lnTo>
                <a:lnTo>
                  <a:pt x="555" y="443"/>
                </a:lnTo>
                <a:lnTo>
                  <a:pt x="555" y="445"/>
                </a:lnTo>
                <a:lnTo>
                  <a:pt x="555" y="447"/>
                </a:lnTo>
                <a:lnTo>
                  <a:pt x="557" y="447"/>
                </a:lnTo>
                <a:lnTo>
                  <a:pt x="557" y="445"/>
                </a:lnTo>
                <a:lnTo>
                  <a:pt x="559" y="445"/>
                </a:lnTo>
                <a:lnTo>
                  <a:pt x="561" y="447"/>
                </a:lnTo>
                <a:lnTo>
                  <a:pt x="563" y="447"/>
                </a:lnTo>
                <a:lnTo>
                  <a:pt x="565" y="449"/>
                </a:lnTo>
                <a:lnTo>
                  <a:pt x="565" y="451"/>
                </a:lnTo>
                <a:lnTo>
                  <a:pt x="567" y="451"/>
                </a:lnTo>
                <a:lnTo>
                  <a:pt x="571" y="451"/>
                </a:lnTo>
                <a:lnTo>
                  <a:pt x="571" y="449"/>
                </a:lnTo>
                <a:lnTo>
                  <a:pt x="573" y="449"/>
                </a:lnTo>
                <a:lnTo>
                  <a:pt x="575" y="449"/>
                </a:lnTo>
                <a:lnTo>
                  <a:pt x="577" y="447"/>
                </a:lnTo>
                <a:lnTo>
                  <a:pt x="578" y="447"/>
                </a:lnTo>
                <a:lnTo>
                  <a:pt x="578" y="449"/>
                </a:lnTo>
                <a:lnTo>
                  <a:pt x="578" y="451"/>
                </a:lnTo>
                <a:lnTo>
                  <a:pt x="580" y="449"/>
                </a:lnTo>
                <a:lnTo>
                  <a:pt x="582" y="449"/>
                </a:lnTo>
                <a:lnTo>
                  <a:pt x="584" y="449"/>
                </a:lnTo>
                <a:lnTo>
                  <a:pt x="586" y="449"/>
                </a:lnTo>
                <a:lnTo>
                  <a:pt x="588" y="449"/>
                </a:lnTo>
                <a:lnTo>
                  <a:pt x="590" y="449"/>
                </a:lnTo>
                <a:lnTo>
                  <a:pt x="590" y="451"/>
                </a:lnTo>
                <a:lnTo>
                  <a:pt x="592" y="451"/>
                </a:lnTo>
                <a:lnTo>
                  <a:pt x="594" y="451"/>
                </a:lnTo>
                <a:lnTo>
                  <a:pt x="596" y="451"/>
                </a:lnTo>
                <a:lnTo>
                  <a:pt x="598" y="451"/>
                </a:lnTo>
                <a:lnTo>
                  <a:pt x="602" y="449"/>
                </a:lnTo>
                <a:lnTo>
                  <a:pt x="604" y="447"/>
                </a:lnTo>
                <a:lnTo>
                  <a:pt x="606" y="445"/>
                </a:lnTo>
                <a:lnTo>
                  <a:pt x="606" y="443"/>
                </a:lnTo>
                <a:lnTo>
                  <a:pt x="608" y="443"/>
                </a:lnTo>
                <a:lnTo>
                  <a:pt x="610" y="441"/>
                </a:lnTo>
                <a:lnTo>
                  <a:pt x="612" y="441"/>
                </a:lnTo>
                <a:lnTo>
                  <a:pt x="614" y="441"/>
                </a:lnTo>
                <a:lnTo>
                  <a:pt x="614" y="443"/>
                </a:lnTo>
                <a:lnTo>
                  <a:pt x="612" y="445"/>
                </a:lnTo>
                <a:lnTo>
                  <a:pt x="610" y="445"/>
                </a:lnTo>
                <a:lnTo>
                  <a:pt x="612" y="445"/>
                </a:lnTo>
                <a:lnTo>
                  <a:pt x="614" y="445"/>
                </a:lnTo>
                <a:lnTo>
                  <a:pt x="616" y="443"/>
                </a:lnTo>
                <a:lnTo>
                  <a:pt x="616" y="441"/>
                </a:lnTo>
                <a:lnTo>
                  <a:pt x="618" y="439"/>
                </a:lnTo>
                <a:lnTo>
                  <a:pt x="620" y="437"/>
                </a:lnTo>
                <a:lnTo>
                  <a:pt x="622" y="435"/>
                </a:lnTo>
                <a:lnTo>
                  <a:pt x="624" y="437"/>
                </a:lnTo>
                <a:lnTo>
                  <a:pt x="622" y="439"/>
                </a:lnTo>
                <a:lnTo>
                  <a:pt x="620" y="441"/>
                </a:lnTo>
                <a:lnTo>
                  <a:pt x="618" y="441"/>
                </a:lnTo>
                <a:lnTo>
                  <a:pt x="616" y="443"/>
                </a:lnTo>
                <a:lnTo>
                  <a:pt x="618" y="443"/>
                </a:lnTo>
                <a:lnTo>
                  <a:pt x="620" y="441"/>
                </a:lnTo>
                <a:lnTo>
                  <a:pt x="622" y="441"/>
                </a:lnTo>
                <a:lnTo>
                  <a:pt x="624" y="441"/>
                </a:lnTo>
                <a:lnTo>
                  <a:pt x="626" y="439"/>
                </a:lnTo>
                <a:lnTo>
                  <a:pt x="628" y="437"/>
                </a:lnTo>
                <a:lnTo>
                  <a:pt x="628" y="435"/>
                </a:lnTo>
                <a:lnTo>
                  <a:pt x="626" y="433"/>
                </a:lnTo>
                <a:lnTo>
                  <a:pt x="628" y="431"/>
                </a:lnTo>
                <a:lnTo>
                  <a:pt x="628" y="433"/>
                </a:lnTo>
                <a:lnTo>
                  <a:pt x="630" y="431"/>
                </a:lnTo>
                <a:lnTo>
                  <a:pt x="632" y="433"/>
                </a:lnTo>
                <a:lnTo>
                  <a:pt x="634" y="433"/>
                </a:lnTo>
                <a:lnTo>
                  <a:pt x="636" y="433"/>
                </a:lnTo>
                <a:lnTo>
                  <a:pt x="638" y="435"/>
                </a:lnTo>
                <a:lnTo>
                  <a:pt x="640" y="435"/>
                </a:lnTo>
                <a:lnTo>
                  <a:pt x="640" y="437"/>
                </a:lnTo>
                <a:lnTo>
                  <a:pt x="642" y="437"/>
                </a:lnTo>
                <a:lnTo>
                  <a:pt x="644" y="437"/>
                </a:lnTo>
                <a:lnTo>
                  <a:pt x="646" y="435"/>
                </a:lnTo>
                <a:lnTo>
                  <a:pt x="648" y="437"/>
                </a:lnTo>
                <a:lnTo>
                  <a:pt x="650" y="437"/>
                </a:lnTo>
                <a:lnTo>
                  <a:pt x="652" y="437"/>
                </a:lnTo>
                <a:lnTo>
                  <a:pt x="654" y="437"/>
                </a:lnTo>
                <a:lnTo>
                  <a:pt x="656" y="437"/>
                </a:lnTo>
                <a:lnTo>
                  <a:pt x="656" y="439"/>
                </a:lnTo>
                <a:lnTo>
                  <a:pt x="656" y="441"/>
                </a:lnTo>
                <a:lnTo>
                  <a:pt x="654" y="443"/>
                </a:lnTo>
                <a:lnTo>
                  <a:pt x="654" y="445"/>
                </a:lnTo>
                <a:lnTo>
                  <a:pt x="654" y="447"/>
                </a:lnTo>
                <a:lnTo>
                  <a:pt x="654" y="449"/>
                </a:lnTo>
                <a:lnTo>
                  <a:pt x="656" y="451"/>
                </a:lnTo>
                <a:lnTo>
                  <a:pt x="656" y="453"/>
                </a:lnTo>
                <a:lnTo>
                  <a:pt x="658" y="453"/>
                </a:lnTo>
                <a:lnTo>
                  <a:pt x="660" y="453"/>
                </a:lnTo>
                <a:lnTo>
                  <a:pt x="662" y="453"/>
                </a:lnTo>
                <a:lnTo>
                  <a:pt x="664" y="453"/>
                </a:lnTo>
                <a:lnTo>
                  <a:pt x="666" y="453"/>
                </a:lnTo>
                <a:lnTo>
                  <a:pt x="668" y="453"/>
                </a:lnTo>
                <a:lnTo>
                  <a:pt x="670" y="453"/>
                </a:lnTo>
                <a:lnTo>
                  <a:pt x="672" y="453"/>
                </a:lnTo>
                <a:lnTo>
                  <a:pt x="670" y="455"/>
                </a:lnTo>
                <a:lnTo>
                  <a:pt x="670" y="457"/>
                </a:lnTo>
                <a:lnTo>
                  <a:pt x="668" y="457"/>
                </a:lnTo>
                <a:lnTo>
                  <a:pt x="666" y="459"/>
                </a:lnTo>
                <a:lnTo>
                  <a:pt x="666" y="461"/>
                </a:lnTo>
                <a:lnTo>
                  <a:pt x="668" y="463"/>
                </a:lnTo>
                <a:lnTo>
                  <a:pt x="670" y="465"/>
                </a:lnTo>
                <a:lnTo>
                  <a:pt x="668" y="467"/>
                </a:lnTo>
                <a:lnTo>
                  <a:pt x="666" y="469"/>
                </a:lnTo>
                <a:lnTo>
                  <a:pt x="666" y="471"/>
                </a:lnTo>
                <a:lnTo>
                  <a:pt x="664" y="471"/>
                </a:lnTo>
                <a:lnTo>
                  <a:pt x="666" y="473"/>
                </a:lnTo>
                <a:lnTo>
                  <a:pt x="668" y="473"/>
                </a:lnTo>
                <a:lnTo>
                  <a:pt x="668" y="475"/>
                </a:lnTo>
                <a:lnTo>
                  <a:pt x="666" y="477"/>
                </a:lnTo>
                <a:lnTo>
                  <a:pt x="664" y="479"/>
                </a:lnTo>
                <a:lnTo>
                  <a:pt x="666" y="477"/>
                </a:lnTo>
                <a:lnTo>
                  <a:pt x="666" y="479"/>
                </a:lnTo>
                <a:lnTo>
                  <a:pt x="664" y="481"/>
                </a:lnTo>
                <a:lnTo>
                  <a:pt x="662" y="481"/>
                </a:lnTo>
                <a:lnTo>
                  <a:pt x="664" y="483"/>
                </a:lnTo>
                <a:lnTo>
                  <a:pt x="666" y="481"/>
                </a:lnTo>
                <a:lnTo>
                  <a:pt x="670" y="481"/>
                </a:lnTo>
                <a:lnTo>
                  <a:pt x="670" y="483"/>
                </a:lnTo>
                <a:lnTo>
                  <a:pt x="668" y="485"/>
                </a:lnTo>
                <a:lnTo>
                  <a:pt x="670" y="485"/>
                </a:lnTo>
                <a:lnTo>
                  <a:pt x="672" y="485"/>
                </a:lnTo>
                <a:lnTo>
                  <a:pt x="674" y="487"/>
                </a:lnTo>
                <a:lnTo>
                  <a:pt x="676" y="487"/>
                </a:lnTo>
                <a:lnTo>
                  <a:pt x="678" y="487"/>
                </a:lnTo>
                <a:lnTo>
                  <a:pt x="680" y="487"/>
                </a:lnTo>
                <a:lnTo>
                  <a:pt x="682" y="489"/>
                </a:lnTo>
                <a:lnTo>
                  <a:pt x="684" y="489"/>
                </a:lnTo>
                <a:lnTo>
                  <a:pt x="686" y="489"/>
                </a:lnTo>
                <a:lnTo>
                  <a:pt x="688" y="489"/>
                </a:lnTo>
                <a:lnTo>
                  <a:pt x="690" y="489"/>
                </a:lnTo>
                <a:lnTo>
                  <a:pt x="692" y="489"/>
                </a:lnTo>
                <a:lnTo>
                  <a:pt x="694" y="489"/>
                </a:lnTo>
                <a:lnTo>
                  <a:pt x="696" y="489"/>
                </a:lnTo>
                <a:lnTo>
                  <a:pt x="698" y="489"/>
                </a:lnTo>
                <a:lnTo>
                  <a:pt x="700" y="489"/>
                </a:lnTo>
                <a:lnTo>
                  <a:pt x="700" y="491"/>
                </a:lnTo>
                <a:lnTo>
                  <a:pt x="702" y="491"/>
                </a:lnTo>
                <a:lnTo>
                  <a:pt x="704" y="491"/>
                </a:lnTo>
                <a:lnTo>
                  <a:pt x="704" y="493"/>
                </a:lnTo>
                <a:lnTo>
                  <a:pt x="706" y="491"/>
                </a:lnTo>
                <a:lnTo>
                  <a:pt x="708" y="491"/>
                </a:lnTo>
                <a:lnTo>
                  <a:pt x="706" y="491"/>
                </a:lnTo>
                <a:lnTo>
                  <a:pt x="708" y="491"/>
                </a:lnTo>
                <a:lnTo>
                  <a:pt x="706" y="493"/>
                </a:lnTo>
                <a:lnTo>
                  <a:pt x="704" y="493"/>
                </a:lnTo>
                <a:lnTo>
                  <a:pt x="706" y="493"/>
                </a:lnTo>
                <a:lnTo>
                  <a:pt x="708" y="493"/>
                </a:lnTo>
                <a:lnTo>
                  <a:pt x="710" y="493"/>
                </a:lnTo>
                <a:lnTo>
                  <a:pt x="712" y="493"/>
                </a:lnTo>
                <a:lnTo>
                  <a:pt x="714" y="493"/>
                </a:lnTo>
                <a:lnTo>
                  <a:pt x="712" y="493"/>
                </a:lnTo>
                <a:lnTo>
                  <a:pt x="714" y="493"/>
                </a:lnTo>
                <a:lnTo>
                  <a:pt x="716" y="493"/>
                </a:lnTo>
                <a:lnTo>
                  <a:pt x="718" y="493"/>
                </a:lnTo>
                <a:lnTo>
                  <a:pt x="720" y="495"/>
                </a:lnTo>
                <a:lnTo>
                  <a:pt x="720" y="497"/>
                </a:lnTo>
                <a:lnTo>
                  <a:pt x="720" y="499"/>
                </a:lnTo>
                <a:lnTo>
                  <a:pt x="720" y="501"/>
                </a:lnTo>
                <a:lnTo>
                  <a:pt x="722" y="501"/>
                </a:lnTo>
                <a:lnTo>
                  <a:pt x="720" y="503"/>
                </a:lnTo>
                <a:lnTo>
                  <a:pt x="722" y="505"/>
                </a:lnTo>
                <a:lnTo>
                  <a:pt x="724" y="507"/>
                </a:lnTo>
                <a:lnTo>
                  <a:pt x="726" y="505"/>
                </a:lnTo>
                <a:lnTo>
                  <a:pt x="726" y="507"/>
                </a:lnTo>
                <a:lnTo>
                  <a:pt x="724" y="507"/>
                </a:lnTo>
                <a:lnTo>
                  <a:pt x="724" y="509"/>
                </a:lnTo>
                <a:lnTo>
                  <a:pt x="724" y="511"/>
                </a:lnTo>
                <a:lnTo>
                  <a:pt x="722" y="511"/>
                </a:lnTo>
                <a:lnTo>
                  <a:pt x="724" y="511"/>
                </a:lnTo>
                <a:lnTo>
                  <a:pt x="724" y="513"/>
                </a:lnTo>
                <a:lnTo>
                  <a:pt x="724" y="515"/>
                </a:lnTo>
                <a:lnTo>
                  <a:pt x="726" y="517"/>
                </a:lnTo>
                <a:lnTo>
                  <a:pt x="726" y="515"/>
                </a:lnTo>
                <a:lnTo>
                  <a:pt x="728" y="515"/>
                </a:lnTo>
                <a:lnTo>
                  <a:pt x="726" y="517"/>
                </a:lnTo>
                <a:lnTo>
                  <a:pt x="724" y="517"/>
                </a:lnTo>
                <a:lnTo>
                  <a:pt x="724" y="515"/>
                </a:lnTo>
                <a:lnTo>
                  <a:pt x="722" y="515"/>
                </a:lnTo>
                <a:lnTo>
                  <a:pt x="720" y="517"/>
                </a:lnTo>
                <a:lnTo>
                  <a:pt x="720" y="519"/>
                </a:lnTo>
                <a:lnTo>
                  <a:pt x="720" y="521"/>
                </a:lnTo>
                <a:lnTo>
                  <a:pt x="720" y="523"/>
                </a:lnTo>
                <a:lnTo>
                  <a:pt x="718" y="523"/>
                </a:lnTo>
                <a:lnTo>
                  <a:pt x="716" y="523"/>
                </a:lnTo>
                <a:lnTo>
                  <a:pt x="714" y="523"/>
                </a:lnTo>
                <a:lnTo>
                  <a:pt x="712" y="521"/>
                </a:lnTo>
                <a:lnTo>
                  <a:pt x="710" y="521"/>
                </a:lnTo>
                <a:lnTo>
                  <a:pt x="710" y="519"/>
                </a:lnTo>
                <a:lnTo>
                  <a:pt x="708" y="519"/>
                </a:lnTo>
                <a:lnTo>
                  <a:pt x="706" y="519"/>
                </a:lnTo>
                <a:lnTo>
                  <a:pt x="704" y="521"/>
                </a:lnTo>
                <a:lnTo>
                  <a:pt x="706" y="519"/>
                </a:lnTo>
                <a:lnTo>
                  <a:pt x="706" y="517"/>
                </a:lnTo>
                <a:lnTo>
                  <a:pt x="704" y="517"/>
                </a:lnTo>
                <a:lnTo>
                  <a:pt x="706" y="515"/>
                </a:lnTo>
                <a:lnTo>
                  <a:pt x="704" y="515"/>
                </a:lnTo>
                <a:lnTo>
                  <a:pt x="704" y="513"/>
                </a:lnTo>
                <a:lnTo>
                  <a:pt x="702" y="513"/>
                </a:lnTo>
                <a:lnTo>
                  <a:pt x="704" y="511"/>
                </a:lnTo>
                <a:lnTo>
                  <a:pt x="702" y="509"/>
                </a:lnTo>
                <a:lnTo>
                  <a:pt x="702" y="507"/>
                </a:lnTo>
                <a:lnTo>
                  <a:pt x="700" y="507"/>
                </a:lnTo>
                <a:lnTo>
                  <a:pt x="698" y="507"/>
                </a:lnTo>
                <a:lnTo>
                  <a:pt x="698" y="509"/>
                </a:lnTo>
                <a:lnTo>
                  <a:pt x="700" y="511"/>
                </a:lnTo>
                <a:lnTo>
                  <a:pt x="700" y="513"/>
                </a:lnTo>
                <a:lnTo>
                  <a:pt x="700" y="515"/>
                </a:lnTo>
                <a:lnTo>
                  <a:pt x="700" y="517"/>
                </a:lnTo>
                <a:lnTo>
                  <a:pt x="700" y="519"/>
                </a:lnTo>
                <a:lnTo>
                  <a:pt x="698" y="521"/>
                </a:lnTo>
                <a:lnTo>
                  <a:pt x="696" y="523"/>
                </a:lnTo>
                <a:lnTo>
                  <a:pt x="694" y="525"/>
                </a:lnTo>
                <a:lnTo>
                  <a:pt x="692" y="525"/>
                </a:lnTo>
                <a:lnTo>
                  <a:pt x="690" y="527"/>
                </a:lnTo>
                <a:lnTo>
                  <a:pt x="690" y="528"/>
                </a:lnTo>
                <a:lnTo>
                  <a:pt x="688" y="530"/>
                </a:lnTo>
                <a:lnTo>
                  <a:pt x="686" y="532"/>
                </a:lnTo>
                <a:lnTo>
                  <a:pt x="686" y="534"/>
                </a:lnTo>
                <a:lnTo>
                  <a:pt x="684" y="534"/>
                </a:lnTo>
                <a:lnTo>
                  <a:pt x="684" y="536"/>
                </a:lnTo>
                <a:lnTo>
                  <a:pt x="682" y="538"/>
                </a:lnTo>
                <a:lnTo>
                  <a:pt x="682" y="540"/>
                </a:lnTo>
                <a:lnTo>
                  <a:pt x="682" y="542"/>
                </a:lnTo>
                <a:lnTo>
                  <a:pt x="682" y="544"/>
                </a:lnTo>
                <a:lnTo>
                  <a:pt x="680" y="546"/>
                </a:lnTo>
                <a:lnTo>
                  <a:pt x="678" y="546"/>
                </a:lnTo>
                <a:lnTo>
                  <a:pt x="676" y="548"/>
                </a:lnTo>
                <a:lnTo>
                  <a:pt x="674" y="548"/>
                </a:lnTo>
                <a:lnTo>
                  <a:pt x="672" y="550"/>
                </a:lnTo>
                <a:lnTo>
                  <a:pt x="670" y="550"/>
                </a:lnTo>
                <a:lnTo>
                  <a:pt x="670" y="552"/>
                </a:lnTo>
                <a:lnTo>
                  <a:pt x="668" y="552"/>
                </a:lnTo>
                <a:lnTo>
                  <a:pt x="666" y="552"/>
                </a:lnTo>
                <a:lnTo>
                  <a:pt x="666" y="554"/>
                </a:lnTo>
                <a:lnTo>
                  <a:pt x="664" y="556"/>
                </a:lnTo>
                <a:lnTo>
                  <a:pt x="662" y="556"/>
                </a:lnTo>
                <a:lnTo>
                  <a:pt x="662" y="558"/>
                </a:lnTo>
                <a:lnTo>
                  <a:pt x="660" y="560"/>
                </a:lnTo>
                <a:lnTo>
                  <a:pt x="658" y="562"/>
                </a:lnTo>
                <a:lnTo>
                  <a:pt x="660" y="564"/>
                </a:lnTo>
                <a:lnTo>
                  <a:pt x="660" y="566"/>
                </a:lnTo>
                <a:lnTo>
                  <a:pt x="658" y="566"/>
                </a:lnTo>
                <a:lnTo>
                  <a:pt x="656" y="568"/>
                </a:lnTo>
                <a:lnTo>
                  <a:pt x="654" y="568"/>
                </a:lnTo>
                <a:lnTo>
                  <a:pt x="652" y="566"/>
                </a:lnTo>
                <a:lnTo>
                  <a:pt x="650" y="566"/>
                </a:lnTo>
                <a:lnTo>
                  <a:pt x="648" y="566"/>
                </a:lnTo>
                <a:lnTo>
                  <a:pt x="648" y="568"/>
                </a:lnTo>
                <a:lnTo>
                  <a:pt x="646" y="570"/>
                </a:lnTo>
                <a:lnTo>
                  <a:pt x="646" y="572"/>
                </a:lnTo>
                <a:lnTo>
                  <a:pt x="648" y="574"/>
                </a:lnTo>
                <a:lnTo>
                  <a:pt x="650" y="574"/>
                </a:lnTo>
                <a:lnTo>
                  <a:pt x="652" y="572"/>
                </a:lnTo>
                <a:lnTo>
                  <a:pt x="654" y="574"/>
                </a:lnTo>
                <a:lnTo>
                  <a:pt x="656" y="572"/>
                </a:lnTo>
                <a:lnTo>
                  <a:pt x="658" y="572"/>
                </a:lnTo>
                <a:lnTo>
                  <a:pt x="662" y="570"/>
                </a:lnTo>
                <a:lnTo>
                  <a:pt x="664" y="568"/>
                </a:lnTo>
                <a:lnTo>
                  <a:pt x="666" y="568"/>
                </a:lnTo>
                <a:lnTo>
                  <a:pt x="668" y="566"/>
                </a:lnTo>
                <a:lnTo>
                  <a:pt x="670" y="566"/>
                </a:lnTo>
                <a:lnTo>
                  <a:pt x="672" y="564"/>
                </a:lnTo>
                <a:lnTo>
                  <a:pt x="674" y="564"/>
                </a:lnTo>
                <a:lnTo>
                  <a:pt x="676" y="562"/>
                </a:lnTo>
                <a:lnTo>
                  <a:pt x="678" y="562"/>
                </a:lnTo>
                <a:lnTo>
                  <a:pt x="680" y="560"/>
                </a:lnTo>
                <a:lnTo>
                  <a:pt x="682" y="560"/>
                </a:lnTo>
                <a:lnTo>
                  <a:pt x="684" y="560"/>
                </a:lnTo>
                <a:lnTo>
                  <a:pt x="686" y="560"/>
                </a:lnTo>
                <a:lnTo>
                  <a:pt x="688" y="560"/>
                </a:lnTo>
                <a:lnTo>
                  <a:pt x="690" y="560"/>
                </a:lnTo>
                <a:lnTo>
                  <a:pt x="692" y="562"/>
                </a:lnTo>
                <a:lnTo>
                  <a:pt x="694" y="562"/>
                </a:lnTo>
                <a:lnTo>
                  <a:pt x="696" y="562"/>
                </a:lnTo>
                <a:lnTo>
                  <a:pt x="698" y="562"/>
                </a:lnTo>
                <a:lnTo>
                  <a:pt x="700" y="562"/>
                </a:lnTo>
                <a:lnTo>
                  <a:pt x="698" y="562"/>
                </a:lnTo>
                <a:lnTo>
                  <a:pt x="696" y="562"/>
                </a:lnTo>
                <a:lnTo>
                  <a:pt x="698" y="558"/>
                </a:lnTo>
                <a:lnTo>
                  <a:pt x="700" y="558"/>
                </a:lnTo>
                <a:lnTo>
                  <a:pt x="702" y="558"/>
                </a:lnTo>
                <a:lnTo>
                  <a:pt x="704" y="556"/>
                </a:lnTo>
                <a:lnTo>
                  <a:pt x="706" y="556"/>
                </a:lnTo>
                <a:lnTo>
                  <a:pt x="708" y="556"/>
                </a:lnTo>
                <a:lnTo>
                  <a:pt x="710" y="556"/>
                </a:lnTo>
                <a:lnTo>
                  <a:pt x="712" y="556"/>
                </a:lnTo>
                <a:lnTo>
                  <a:pt x="714" y="556"/>
                </a:lnTo>
                <a:lnTo>
                  <a:pt x="716" y="556"/>
                </a:lnTo>
                <a:lnTo>
                  <a:pt x="718" y="556"/>
                </a:lnTo>
                <a:lnTo>
                  <a:pt x="720" y="556"/>
                </a:lnTo>
                <a:lnTo>
                  <a:pt x="722" y="556"/>
                </a:lnTo>
                <a:lnTo>
                  <a:pt x="722" y="554"/>
                </a:lnTo>
                <a:lnTo>
                  <a:pt x="722" y="552"/>
                </a:lnTo>
                <a:lnTo>
                  <a:pt x="722" y="550"/>
                </a:lnTo>
                <a:lnTo>
                  <a:pt x="724" y="548"/>
                </a:lnTo>
                <a:lnTo>
                  <a:pt x="722" y="548"/>
                </a:lnTo>
                <a:lnTo>
                  <a:pt x="720" y="548"/>
                </a:lnTo>
                <a:lnTo>
                  <a:pt x="718" y="548"/>
                </a:lnTo>
                <a:lnTo>
                  <a:pt x="716" y="548"/>
                </a:lnTo>
                <a:lnTo>
                  <a:pt x="714" y="548"/>
                </a:lnTo>
                <a:lnTo>
                  <a:pt x="712" y="548"/>
                </a:lnTo>
                <a:lnTo>
                  <a:pt x="712" y="546"/>
                </a:lnTo>
                <a:lnTo>
                  <a:pt x="714" y="544"/>
                </a:lnTo>
                <a:lnTo>
                  <a:pt x="716" y="544"/>
                </a:lnTo>
                <a:lnTo>
                  <a:pt x="718" y="542"/>
                </a:lnTo>
                <a:lnTo>
                  <a:pt x="718" y="540"/>
                </a:lnTo>
                <a:lnTo>
                  <a:pt x="720" y="540"/>
                </a:lnTo>
                <a:lnTo>
                  <a:pt x="722" y="540"/>
                </a:lnTo>
                <a:lnTo>
                  <a:pt x="724" y="538"/>
                </a:lnTo>
                <a:lnTo>
                  <a:pt x="726" y="538"/>
                </a:lnTo>
                <a:lnTo>
                  <a:pt x="728" y="536"/>
                </a:lnTo>
                <a:lnTo>
                  <a:pt x="730" y="536"/>
                </a:lnTo>
                <a:lnTo>
                  <a:pt x="732" y="536"/>
                </a:lnTo>
                <a:lnTo>
                  <a:pt x="734" y="534"/>
                </a:lnTo>
                <a:lnTo>
                  <a:pt x="736" y="534"/>
                </a:lnTo>
                <a:lnTo>
                  <a:pt x="738" y="534"/>
                </a:lnTo>
                <a:lnTo>
                  <a:pt x="740" y="534"/>
                </a:lnTo>
                <a:lnTo>
                  <a:pt x="742" y="534"/>
                </a:lnTo>
                <a:lnTo>
                  <a:pt x="744" y="534"/>
                </a:lnTo>
                <a:lnTo>
                  <a:pt x="746" y="532"/>
                </a:lnTo>
                <a:lnTo>
                  <a:pt x="750" y="532"/>
                </a:lnTo>
                <a:lnTo>
                  <a:pt x="752" y="532"/>
                </a:lnTo>
                <a:lnTo>
                  <a:pt x="754" y="532"/>
                </a:lnTo>
                <a:lnTo>
                  <a:pt x="756" y="534"/>
                </a:lnTo>
                <a:lnTo>
                  <a:pt x="758" y="534"/>
                </a:lnTo>
                <a:lnTo>
                  <a:pt x="760" y="534"/>
                </a:lnTo>
                <a:lnTo>
                  <a:pt x="760" y="536"/>
                </a:lnTo>
                <a:lnTo>
                  <a:pt x="762" y="534"/>
                </a:lnTo>
                <a:lnTo>
                  <a:pt x="764" y="534"/>
                </a:lnTo>
                <a:lnTo>
                  <a:pt x="766" y="534"/>
                </a:lnTo>
                <a:lnTo>
                  <a:pt x="764" y="534"/>
                </a:lnTo>
                <a:lnTo>
                  <a:pt x="766" y="532"/>
                </a:lnTo>
                <a:lnTo>
                  <a:pt x="768" y="530"/>
                </a:lnTo>
                <a:lnTo>
                  <a:pt x="766" y="530"/>
                </a:lnTo>
                <a:lnTo>
                  <a:pt x="764" y="532"/>
                </a:lnTo>
                <a:lnTo>
                  <a:pt x="764" y="530"/>
                </a:lnTo>
                <a:lnTo>
                  <a:pt x="762" y="530"/>
                </a:lnTo>
                <a:lnTo>
                  <a:pt x="760" y="530"/>
                </a:lnTo>
                <a:lnTo>
                  <a:pt x="758" y="530"/>
                </a:lnTo>
                <a:lnTo>
                  <a:pt x="756" y="530"/>
                </a:lnTo>
                <a:lnTo>
                  <a:pt x="758" y="530"/>
                </a:lnTo>
                <a:lnTo>
                  <a:pt x="760" y="528"/>
                </a:lnTo>
                <a:lnTo>
                  <a:pt x="762" y="528"/>
                </a:lnTo>
                <a:lnTo>
                  <a:pt x="764" y="528"/>
                </a:lnTo>
                <a:lnTo>
                  <a:pt x="766" y="528"/>
                </a:lnTo>
                <a:lnTo>
                  <a:pt x="764" y="530"/>
                </a:lnTo>
                <a:lnTo>
                  <a:pt x="766" y="530"/>
                </a:lnTo>
                <a:lnTo>
                  <a:pt x="768" y="530"/>
                </a:lnTo>
                <a:lnTo>
                  <a:pt x="772" y="528"/>
                </a:lnTo>
                <a:lnTo>
                  <a:pt x="774" y="528"/>
                </a:lnTo>
                <a:lnTo>
                  <a:pt x="776" y="528"/>
                </a:lnTo>
                <a:lnTo>
                  <a:pt x="776" y="527"/>
                </a:lnTo>
                <a:lnTo>
                  <a:pt x="778" y="527"/>
                </a:lnTo>
                <a:lnTo>
                  <a:pt x="780" y="527"/>
                </a:lnTo>
                <a:lnTo>
                  <a:pt x="782" y="525"/>
                </a:lnTo>
                <a:lnTo>
                  <a:pt x="784" y="525"/>
                </a:lnTo>
                <a:lnTo>
                  <a:pt x="786" y="525"/>
                </a:lnTo>
                <a:lnTo>
                  <a:pt x="788" y="523"/>
                </a:lnTo>
                <a:lnTo>
                  <a:pt x="790" y="521"/>
                </a:lnTo>
                <a:lnTo>
                  <a:pt x="792" y="521"/>
                </a:lnTo>
                <a:lnTo>
                  <a:pt x="794" y="519"/>
                </a:lnTo>
                <a:lnTo>
                  <a:pt x="796" y="519"/>
                </a:lnTo>
                <a:lnTo>
                  <a:pt x="796" y="517"/>
                </a:lnTo>
                <a:lnTo>
                  <a:pt x="798" y="517"/>
                </a:lnTo>
                <a:lnTo>
                  <a:pt x="800" y="515"/>
                </a:lnTo>
                <a:lnTo>
                  <a:pt x="802" y="515"/>
                </a:lnTo>
                <a:lnTo>
                  <a:pt x="804" y="515"/>
                </a:lnTo>
                <a:lnTo>
                  <a:pt x="806" y="513"/>
                </a:lnTo>
                <a:lnTo>
                  <a:pt x="808" y="513"/>
                </a:lnTo>
                <a:lnTo>
                  <a:pt x="810" y="513"/>
                </a:lnTo>
                <a:lnTo>
                  <a:pt x="814" y="513"/>
                </a:lnTo>
                <a:lnTo>
                  <a:pt x="824" y="513"/>
                </a:lnTo>
                <a:lnTo>
                  <a:pt x="826" y="513"/>
                </a:lnTo>
                <a:lnTo>
                  <a:pt x="828" y="513"/>
                </a:lnTo>
                <a:lnTo>
                  <a:pt x="830" y="513"/>
                </a:lnTo>
                <a:lnTo>
                  <a:pt x="836" y="513"/>
                </a:lnTo>
                <a:lnTo>
                  <a:pt x="838" y="513"/>
                </a:lnTo>
                <a:lnTo>
                  <a:pt x="864" y="513"/>
                </a:lnTo>
                <a:lnTo>
                  <a:pt x="864" y="511"/>
                </a:lnTo>
                <a:lnTo>
                  <a:pt x="866" y="509"/>
                </a:lnTo>
                <a:lnTo>
                  <a:pt x="868" y="507"/>
                </a:lnTo>
                <a:lnTo>
                  <a:pt x="870" y="507"/>
                </a:lnTo>
                <a:lnTo>
                  <a:pt x="872" y="507"/>
                </a:lnTo>
                <a:lnTo>
                  <a:pt x="874" y="505"/>
                </a:lnTo>
                <a:lnTo>
                  <a:pt x="874" y="507"/>
                </a:lnTo>
                <a:lnTo>
                  <a:pt x="876" y="507"/>
                </a:lnTo>
                <a:lnTo>
                  <a:pt x="878" y="505"/>
                </a:lnTo>
                <a:lnTo>
                  <a:pt x="880" y="503"/>
                </a:lnTo>
                <a:lnTo>
                  <a:pt x="880" y="501"/>
                </a:lnTo>
                <a:lnTo>
                  <a:pt x="882" y="501"/>
                </a:lnTo>
                <a:lnTo>
                  <a:pt x="884" y="499"/>
                </a:lnTo>
                <a:lnTo>
                  <a:pt x="886" y="499"/>
                </a:lnTo>
                <a:lnTo>
                  <a:pt x="888" y="497"/>
                </a:lnTo>
                <a:lnTo>
                  <a:pt x="888" y="495"/>
                </a:lnTo>
                <a:lnTo>
                  <a:pt x="890" y="495"/>
                </a:lnTo>
                <a:lnTo>
                  <a:pt x="890" y="493"/>
                </a:lnTo>
                <a:lnTo>
                  <a:pt x="892" y="491"/>
                </a:lnTo>
                <a:lnTo>
                  <a:pt x="892" y="489"/>
                </a:lnTo>
                <a:lnTo>
                  <a:pt x="894" y="487"/>
                </a:lnTo>
                <a:lnTo>
                  <a:pt x="896" y="485"/>
                </a:lnTo>
                <a:lnTo>
                  <a:pt x="898" y="483"/>
                </a:lnTo>
                <a:lnTo>
                  <a:pt x="900" y="481"/>
                </a:lnTo>
                <a:lnTo>
                  <a:pt x="900" y="479"/>
                </a:lnTo>
                <a:lnTo>
                  <a:pt x="902" y="479"/>
                </a:lnTo>
                <a:lnTo>
                  <a:pt x="902" y="477"/>
                </a:lnTo>
                <a:lnTo>
                  <a:pt x="906" y="473"/>
                </a:lnTo>
                <a:lnTo>
                  <a:pt x="908" y="473"/>
                </a:lnTo>
                <a:lnTo>
                  <a:pt x="910" y="471"/>
                </a:lnTo>
                <a:lnTo>
                  <a:pt x="912" y="469"/>
                </a:lnTo>
                <a:lnTo>
                  <a:pt x="914" y="467"/>
                </a:lnTo>
                <a:lnTo>
                  <a:pt x="918" y="465"/>
                </a:lnTo>
                <a:lnTo>
                  <a:pt x="920" y="463"/>
                </a:lnTo>
                <a:lnTo>
                  <a:pt x="922" y="463"/>
                </a:lnTo>
                <a:lnTo>
                  <a:pt x="922" y="465"/>
                </a:lnTo>
                <a:lnTo>
                  <a:pt x="922" y="467"/>
                </a:lnTo>
                <a:lnTo>
                  <a:pt x="922" y="469"/>
                </a:lnTo>
                <a:lnTo>
                  <a:pt x="924" y="469"/>
                </a:lnTo>
                <a:lnTo>
                  <a:pt x="926" y="467"/>
                </a:lnTo>
                <a:lnTo>
                  <a:pt x="928" y="467"/>
                </a:lnTo>
                <a:lnTo>
                  <a:pt x="930" y="465"/>
                </a:lnTo>
                <a:lnTo>
                  <a:pt x="932" y="467"/>
                </a:lnTo>
                <a:lnTo>
                  <a:pt x="934" y="465"/>
                </a:lnTo>
                <a:lnTo>
                  <a:pt x="936" y="465"/>
                </a:lnTo>
                <a:lnTo>
                  <a:pt x="938" y="467"/>
                </a:lnTo>
                <a:lnTo>
                  <a:pt x="938" y="469"/>
                </a:lnTo>
                <a:lnTo>
                  <a:pt x="940" y="471"/>
                </a:lnTo>
                <a:lnTo>
                  <a:pt x="940" y="473"/>
                </a:lnTo>
                <a:lnTo>
                  <a:pt x="938" y="475"/>
                </a:lnTo>
                <a:lnTo>
                  <a:pt x="938" y="477"/>
                </a:lnTo>
                <a:lnTo>
                  <a:pt x="938" y="479"/>
                </a:lnTo>
                <a:lnTo>
                  <a:pt x="936" y="479"/>
                </a:lnTo>
                <a:lnTo>
                  <a:pt x="936" y="481"/>
                </a:lnTo>
                <a:lnTo>
                  <a:pt x="936" y="483"/>
                </a:lnTo>
                <a:lnTo>
                  <a:pt x="934" y="485"/>
                </a:lnTo>
                <a:lnTo>
                  <a:pt x="934" y="487"/>
                </a:lnTo>
                <a:lnTo>
                  <a:pt x="934" y="489"/>
                </a:lnTo>
                <a:lnTo>
                  <a:pt x="932" y="493"/>
                </a:lnTo>
                <a:lnTo>
                  <a:pt x="932" y="495"/>
                </a:lnTo>
                <a:lnTo>
                  <a:pt x="930" y="497"/>
                </a:lnTo>
                <a:lnTo>
                  <a:pt x="930" y="499"/>
                </a:lnTo>
                <a:lnTo>
                  <a:pt x="932" y="501"/>
                </a:lnTo>
                <a:lnTo>
                  <a:pt x="934" y="501"/>
                </a:lnTo>
                <a:lnTo>
                  <a:pt x="932" y="503"/>
                </a:lnTo>
                <a:lnTo>
                  <a:pt x="934" y="505"/>
                </a:lnTo>
                <a:lnTo>
                  <a:pt x="932" y="507"/>
                </a:lnTo>
                <a:lnTo>
                  <a:pt x="932" y="509"/>
                </a:lnTo>
                <a:lnTo>
                  <a:pt x="934" y="509"/>
                </a:lnTo>
                <a:lnTo>
                  <a:pt x="936" y="509"/>
                </a:lnTo>
                <a:lnTo>
                  <a:pt x="936" y="511"/>
                </a:lnTo>
                <a:lnTo>
                  <a:pt x="938" y="509"/>
                </a:lnTo>
                <a:lnTo>
                  <a:pt x="940" y="511"/>
                </a:lnTo>
                <a:lnTo>
                  <a:pt x="942" y="511"/>
                </a:lnTo>
                <a:lnTo>
                  <a:pt x="944" y="511"/>
                </a:lnTo>
                <a:lnTo>
                  <a:pt x="946" y="511"/>
                </a:lnTo>
                <a:lnTo>
                  <a:pt x="948" y="511"/>
                </a:lnTo>
                <a:lnTo>
                  <a:pt x="950" y="509"/>
                </a:lnTo>
                <a:lnTo>
                  <a:pt x="952" y="509"/>
                </a:lnTo>
                <a:lnTo>
                  <a:pt x="954" y="507"/>
                </a:lnTo>
                <a:lnTo>
                  <a:pt x="952" y="507"/>
                </a:lnTo>
                <a:lnTo>
                  <a:pt x="954" y="505"/>
                </a:lnTo>
                <a:lnTo>
                  <a:pt x="956" y="503"/>
                </a:lnTo>
                <a:lnTo>
                  <a:pt x="956" y="505"/>
                </a:lnTo>
                <a:lnTo>
                  <a:pt x="954" y="507"/>
                </a:lnTo>
                <a:lnTo>
                  <a:pt x="956" y="509"/>
                </a:lnTo>
                <a:lnTo>
                  <a:pt x="958" y="507"/>
                </a:lnTo>
                <a:lnTo>
                  <a:pt x="960" y="507"/>
                </a:lnTo>
                <a:lnTo>
                  <a:pt x="962" y="507"/>
                </a:lnTo>
                <a:lnTo>
                  <a:pt x="964" y="507"/>
                </a:lnTo>
                <a:lnTo>
                  <a:pt x="966" y="505"/>
                </a:lnTo>
                <a:lnTo>
                  <a:pt x="968" y="505"/>
                </a:lnTo>
                <a:lnTo>
                  <a:pt x="970" y="503"/>
                </a:lnTo>
                <a:lnTo>
                  <a:pt x="972" y="503"/>
                </a:lnTo>
                <a:lnTo>
                  <a:pt x="974" y="501"/>
                </a:lnTo>
                <a:lnTo>
                  <a:pt x="976" y="501"/>
                </a:lnTo>
                <a:lnTo>
                  <a:pt x="978" y="501"/>
                </a:lnTo>
                <a:lnTo>
                  <a:pt x="980" y="499"/>
                </a:lnTo>
                <a:lnTo>
                  <a:pt x="982" y="497"/>
                </a:lnTo>
                <a:lnTo>
                  <a:pt x="984" y="495"/>
                </a:lnTo>
                <a:lnTo>
                  <a:pt x="982" y="493"/>
                </a:lnTo>
                <a:lnTo>
                  <a:pt x="982" y="491"/>
                </a:lnTo>
                <a:lnTo>
                  <a:pt x="982" y="493"/>
                </a:lnTo>
                <a:lnTo>
                  <a:pt x="984" y="495"/>
                </a:lnTo>
                <a:lnTo>
                  <a:pt x="984" y="497"/>
                </a:lnTo>
                <a:lnTo>
                  <a:pt x="986" y="497"/>
                </a:lnTo>
                <a:lnTo>
                  <a:pt x="988" y="495"/>
                </a:lnTo>
                <a:lnTo>
                  <a:pt x="986" y="497"/>
                </a:lnTo>
                <a:lnTo>
                  <a:pt x="984" y="499"/>
                </a:lnTo>
                <a:lnTo>
                  <a:pt x="982" y="501"/>
                </a:lnTo>
                <a:lnTo>
                  <a:pt x="980" y="501"/>
                </a:lnTo>
                <a:lnTo>
                  <a:pt x="976" y="503"/>
                </a:lnTo>
                <a:lnTo>
                  <a:pt x="974" y="505"/>
                </a:lnTo>
                <a:lnTo>
                  <a:pt x="976" y="507"/>
                </a:lnTo>
                <a:lnTo>
                  <a:pt x="978" y="505"/>
                </a:lnTo>
                <a:lnTo>
                  <a:pt x="980" y="505"/>
                </a:lnTo>
                <a:lnTo>
                  <a:pt x="984" y="505"/>
                </a:lnTo>
                <a:lnTo>
                  <a:pt x="986" y="505"/>
                </a:lnTo>
                <a:lnTo>
                  <a:pt x="988" y="505"/>
                </a:lnTo>
                <a:lnTo>
                  <a:pt x="990" y="505"/>
                </a:lnTo>
                <a:lnTo>
                  <a:pt x="992" y="505"/>
                </a:lnTo>
                <a:lnTo>
                  <a:pt x="996" y="505"/>
                </a:lnTo>
                <a:lnTo>
                  <a:pt x="998" y="505"/>
                </a:lnTo>
                <a:lnTo>
                  <a:pt x="1000" y="505"/>
                </a:lnTo>
                <a:lnTo>
                  <a:pt x="998" y="507"/>
                </a:lnTo>
                <a:lnTo>
                  <a:pt x="994" y="507"/>
                </a:lnTo>
                <a:lnTo>
                  <a:pt x="992" y="507"/>
                </a:lnTo>
                <a:lnTo>
                  <a:pt x="990" y="507"/>
                </a:lnTo>
                <a:lnTo>
                  <a:pt x="988" y="507"/>
                </a:lnTo>
                <a:lnTo>
                  <a:pt x="986" y="509"/>
                </a:lnTo>
                <a:lnTo>
                  <a:pt x="984" y="509"/>
                </a:lnTo>
                <a:lnTo>
                  <a:pt x="984" y="511"/>
                </a:lnTo>
                <a:lnTo>
                  <a:pt x="984" y="513"/>
                </a:lnTo>
                <a:lnTo>
                  <a:pt x="982" y="511"/>
                </a:lnTo>
                <a:lnTo>
                  <a:pt x="980" y="511"/>
                </a:lnTo>
                <a:lnTo>
                  <a:pt x="982" y="509"/>
                </a:lnTo>
                <a:lnTo>
                  <a:pt x="982" y="507"/>
                </a:lnTo>
                <a:lnTo>
                  <a:pt x="980" y="509"/>
                </a:lnTo>
                <a:lnTo>
                  <a:pt x="978" y="509"/>
                </a:lnTo>
                <a:lnTo>
                  <a:pt x="976" y="509"/>
                </a:lnTo>
                <a:lnTo>
                  <a:pt x="974" y="509"/>
                </a:lnTo>
                <a:lnTo>
                  <a:pt x="972" y="511"/>
                </a:lnTo>
                <a:lnTo>
                  <a:pt x="970" y="511"/>
                </a:lnTo>
                <a:lnTo>
                  <a:pt x="968" y="513"/>
                </a:lnTo>
                <a:lnTo>
                  <a:pt x="964" y="515"/>
                </a:lnTo>
                <a:lnTo>
                  <a:pt x="962" y="515"/>
                </a:lnTo>
                <a:lnTo>
                  <a:pt x="960" y="517"/>
                </a:lnTo>
                <a:lnTo>
                  <a:pt x="958" y="517"/>
                </a:lnTo>
                <a:lnTo>
                  <a:pt x="956" y="519"/>
                </a:lnTo>
                <a:lnTo>
                  <a:pt x="960" y="519"/>
                </a:lnTo>
                <a:lnTo>
                  <a:pt x="958" y="519"/>
                </a:lnTo>
                <a:lnTo>
                  <a:pt x="956" y="521"/>
                </a:lnTo>
                <a:lnTo>
                  <a:pt x="954" y="521"/>
                </a:lnTo>
                <a:lnTo>
                  <a:pt x="954" y="519"/>
                </a:lnTo>
                <a:lnTo>
                  <a:pt x="952" y="521"/>
                </a:lnTo>
                <a:lnTo>
                  <a:pt x="950" y="521"/>
                </a:lnTo>
                <a:lnTo>
                  <a:pt x="948" y="523"/>
                </a:lnTo>
                <a:lnTo>
                  <a:pt x="946" y="525"/>
                </a:lnTo>
                <a:lnTo>
                  <a:pt x="948" y="525"/>
                </a:lnTo>
                <a:lnTo>
                  <a:pt x="948" y="523"/>
                </a:lnTo>
                <a:lnTo>
                  <a:pt x="950" y="521"/>
                </a:lnTo>
                <a:lnTo>
                  <a:pt x="952" y="521"/>
                </a:lnTo>
                <a:lnTo>
                  <a:pt x="950" y="523"/>
                </a:lnTo>
                <a:lnTo>
                  <a:pt x="950" y="525"/>
                </a:lnTo>
                <a:lnTo>
                  <a:pt x="948" y="525"/>
                </a:lnTo>
                <a:lnTo>
                  <a:pt x="946" y="527"/>
                </a:lnTo>
                <a:lnTo>
                  <a:pt x="944" y="528"/>
                </a:lnTo>
                <a:lnTo>
                  <a:pt x="944" y="530"/>
                </a:lnTo>
                <a:lnTo>
                  <a:pt x="944" y="532"/>
                </a:lnTo>
                <a:lnTo>
                  <a:pt x="942" y="534"/>
                </a:lnTo>
                <a:lnTo>
                  <a:pt x="942" y="536"/>
                </a:lnTo>
                <a:lnTo>
                  <a:pt x="944" y="538"/>
                </a:lnTo>
                <a:lnTo>
                  <a:pt x="946" y="536"/>
                </a:lnTo>
                <a:lnTo>
                  <a:pt x="946" y="538"/>
                </a:lnTo>
                <a:lnTo>
                  <a:pt x="946" y="540"/>
                </a:lnTo>
                <a:lnTo>
                  <a:pt x="946" y="542"/>
                </a:lnTo>
                <a:lnTo>
                  <a:pt x="948" y="542"/>
                </a:lnTo>
                <a:lnTo>
                  <a:pt x="950" y="542"/>
                </a:lnTo>
                <a:lnTo>
                  <a:pt x="950" y="544"/>
                </a:lnTo>
                <a:lnTo>
                  <a:pt x="952" y="542"/>
                </a:lnTo>
                <a:lnTo>
                  <a:pt x="954" y="542"/>
                </a:lnTo>
                <a:lnTo>
                  <a:pt x="954" y="540"/>
                </a:lnTo>
                <a:lnTo>
                  <a:pt x="954" y="538"/>
                </a:lnTo>
                <a:lnTo>
                  <a:pt x="956" y="538"/>
                </a:lnTo>
                <a:lnTo>
                  <a:pt x="958" y="536"/>
                </a:lnTo>
                <a:lnTo>
                  <a:pt x="958" y="538"/>
                </a:lnTo>
                <a:lnTo>
                  <a:pt x="960" y="538"/>
                </a:lnTo>
                <a:lnTo>
                  <a:pt x="962" y="536"/>
                </a:lnTo>
                <a:lnTo>
                  <a:pt x="964" y="536"/>
                </a:lnTo>
                <a:lnTo>
                  <a:pt x="964" y="534"/>
                </a:lnTo>
                <a:lnTo>
                  <a:pt x="966" y="534"/>
                </a:lnTo>
                <a:lnTo>
                  <a:pt x="968" y="532"/>
                </a:lnTo>
                <a:lnTo>
                  <a:pt x="970" y="530"/>
                </a:lnTo>
                <a:lnTo>
                  <a:pt x="972" y="528"/>
                </a:lnTo>
                <a:lnTo>
                  <a:pt x="974" y="528"/>
                </a:lnTo>
                <a:lnTo>
                  <a:pt x="974" y="527"/>
                </a:lnTo>
                <a:lnTo>
                  <a:pt x="976" y="527"/>
                </a:lnTo>
                <a:lnTo>
                  <a:pt x="976" y="525"/>
                </a:lnTo>
                <a:lnTo>
                  <a:pt x="978" y="523"/>
                </a:lnTo>
                <a:lnTo>
                  <a:pt x="980" y="521"/>
                </a:lnTo>
                <a:lnTo>
                  <a:pt x="980" y="523"/>
                </a:lnTo>
                <a:lnTo>
                  <a:pt x="982" y="523"/>
                </a:lnTo>
                <a:lnTo>
                  <a:pt x="982" y="521"/>
                </a:lnTo>
                <a:lnTo>
                  <a:pt x="984" y="521"/>
                </a:lnTo>
                <a:lnTo>
                  <a:pt x="986" y="519"/>
                </a:lnTo>
                <a:lnTo>
                  <a:pt x="984" y="521"/>
                </a:lnTo>
                <a:lnTo>
                  <a:pt x="986" y="523"/>
                </a:lnTo>
                <a:lnTo>
                  <a:pt x="986" y="525"/>
                </a:lnTo>
                <a:lnTo>
                  <a:pt x="988" y="523"/>
                </a:lnTo>
                <a:lnTo>
                  <a:pt x="990" y="523"/>
                </a:lnTo>
                <a:lnTo>
                  <a:pt x="990" y="521"/>
                </a:lnTo>
                <a:lnTo>
                  <a:pt x="990" y="519"/>
                </a:lnTo>
                <a:lnTo>
                  <a:pt x="992" y="521"/>
                </a:lnTo>
                <a:lnTo>
                  <a:pt x="994" y="521"/>
                </a:lnTo>
                <a:lnTo>
                  <a:pt x="996" y="521"/>
                </a:lnTo>
                <a:lnTo>
                  <a:pt x="998" y="519"/>
                </a:lnTo>
                <a:lnTo>
                  <a:pt x="1000" y="519"/>
                </a:lnTo>
                <a:lnTo>
                  <a:pt x="1002" y="519"/>
                </a:lnTo>
                <a:lnTo>
                  <a:pt x="1004" y="517"/>
                </a:lnTo>
                <a:lnTo>
                  <a:pt x="1008" y="517"/>
                </a:lnTo>
                <a:lnTo>
                  <a:pt x="1010" y="515"/>
                </a:lnTo>
                <a:lnTo>
                  <a:pt x="1012" y="515"/>
                </a:lnTo>
                <a:lnTo>
                  <a:pt x="1014" y="515"/>
                </a:lnTo>
                <a:lnTo>
                  <a:pt x="1016" y="513"/>
                </a:lnTo>
                <a:lnTo>
                  <a:pt x="1018" y="513"/>
                </a:lnTo>
                <a:lnTo>
                  <a:pt x="1020" y="513"/>
                </a:lnTo>
                <a:lnTo>
                  <a:pt x="1022" y="511"/>
                </a:lnTo>
                <a:lnTo>
                  <a:pt x="1024" y="511"/>
                </a:lnTo>
                <a:lnTo>
                  <a:pt x="1026" y="509"/>
                </a:lnTo>
                <a:lnTo>
                  <a:pt x="1028" y="509"/>
                </a:lnTo>
                <a:lnTo>
                  <a:pt x="1030" y="509"/>
                </a:lnTo>
                <a:lnTo>
                  <a:pt x="1032" y="509"/>
                </a:lnTo>
                <a:lnTo>
                  <a:pt x="1034" y="509"/>
                </a:lnTo>
                <a:lnTo>
                  <a:pt x="1036" y="507"/>
                </a:lnTo>
                <a:lnTo>
                  <a:pt x="1038" y="507"/>
                </a:lnTo>
                <a:lnTo>
                  <a:pt x="1036" y="505"/>
                </a:lnTo>
                <a:lnTo>
                  <a:pt x="1034" y="507"/>
                </a:lnTo>
                <a:lnTo>
                  <a:pt x="1032" y="505"/>
                </a:lnTo>
                <a:lnTo>
                  <a:pt x="1034" y="505"/>
                </a:lnTo>
                <a:lnTo>
                  <a:pt x="1034" y="503"/>
                </a:lnTo>
                <a:lnTo>
                  <a:pt x="1034" y="501"/>
                </a:lnTo>
                <a:lnTo>
                  <a:pt x="1032" y="499"/>
                </a:lnTo>
                <a:lnTo>
                  <a:pt x="1030" y="501"/>
                </a:lnTo>
                <a:lnTo>
                  <a:pt x="1028" y="501"/>
                </a:lnTo>
                <a:lnTo>
                  <a:pt x="1026" y="499"/>
                </a:lnTo>
                <a:lnTo>
                  <a:pt x="1026" y="497"/>
                </a:lnTo>
                <a:lnTo>
                  <a:pt x="1026" y="495"/>
                </a:lnTo>
                <a:lnTo>
                  <a:pt x="1024" y="497"/>
                </a:lnTo>
                <a:lnTo>
                  <a:pt x="1022" y="497"/>
                </a:lnTo>
                <a:lnTo>
                  <a:pt x="1020" y="499"/>
                </a:lnTo>
                <a:lnTo>
                  <a:pt x="1018" y="499"/>
                </a:lnTo>
                <a:lnTo>
                  <a:pt x="1016" y="499"/>
                </a:lnTo>
                <a:lnTo>
                  <a:pt x="1014" y="499"/>
                </a:lnTo>
                <a:lnTo>
                  <a:pt x="1014" y="501"/>
                </a:lnTo>
                <a:lnTo>
                  <a:pt x="1012" y="501"/>
                </a:lnTo>
                <a:lnTo>
                  <a:pt x="1012" y="499"/>
                </a:lnTo>
                <a:lnTo>
                  <a:pt x="1014" y="499"/>
                </a:lnTo>
                <a:lnTo>
                  <a:pt x="1012" y="497"/>
                </a:lnTo>
                <a:lnTo>
                  <a:pt x="1010" y="497"/>
                </a:lnTo>
                <a:lnTo>
                  <a:pt x="1008" y="497"/>
                </a:lnTo>
                <a:lnTo>
                  <a:pt x="1006" y="497"/>
                </a:lnTo>
                <a:lnTo>
                  <a:pt x="1004" y="497"/>
                </a:lnTo>
                <a:lnTo>
                  <a:pt x="1002" y="495"/>
                </a:lnTo>
                <a:lnTo>
                  <a:pt x="1000" y="495"/>
                </a:lnTo>
                <a:lnTo>
                  <a:pt x="998" y="495"/>
                </a:lnTo>
                <a:lnTo>
                  <a:pt x="996" y="495"/>
                </a:lnTo>
                <a:lnTo>
                  <a:pt x="994" y="493"/>
                </a:lnTo>
                <a:lnTo>
                  <a:pt x="992" y="493"/>
                </a:lnTo>
                <a:lnTo>
                  <a:pt x="992" y="491"/>
                </a:lnTo>
                <a:lnTo>
                  <a:pt x="994" y="491"/>
                </a:lnTo>
                <a:lnTo>
                  <a:pt x="996" y="491"/>
                </a:lnTo>
                <a:lnTo>
                  <a:pt x="998" y="489"/>
                </a:lnTo>
                <a:lnTo>
                  <a:pt x="996" y="489"/>
                </a:lnTo>
                <a:lnTo>
                  <a:pt x="994" y="489"/>
                </a:lnTo>
                <a:lnTo>
                  <a:pt x="992" y="487"/>
                </a:lnTo>
                <a:lnTo>
                  <a:pt x="990" y="487"/>
                </a:lnTo>
                <a:lnTo>
                  <a:pt x="986" y="487"/>
                </a:lnTo>
                <a:lnTo>
                  <a:pt x="986" y="485"/>
                </a:lnTo>
                <a:lnTo>
                  <a:pt x="984" y="485"/>
                </a:lnTo>
                <a:lnTo>
                  <a:pt x="986" y="485"/>
                </a:lnTo>
                <a:lnTo>
                  <a:pt x="986" y="483"/>
                </a:lnTo>
                <a:lnTo>
                  <a:pt x="986" y="481"/>
                </a:lnTo>
                <a:lnTo>
                  <a:pt x="986" y="479"/>
                </a:lnTo>
                <a:lnTo>
                  <a:pt x="986" y="477"/>
                </a:lnTo>
                <a:lnTo>
                  <a:pt x="986" y="475"/>
                </a:lnTo>
                <a:lnTo>
                  <a:pt x="986" y="473"/>
                </a:lnTo>
                <a:lnTo>
                  <a:pt x="988" y="473"/>
                </a:lnTo>
                <a:lnTo>
                  <a:pt x="988" y="471"/>
                </a:lnTo>
                <a:lnTo>
                  <a:pt x="986" y="471"/>
                </a:lnTo>
                <a:lnTo>
                  <a:pt x="984" y="471"/>
                </a:lnTo>
                <a:lnTo>
                  <a:pt x="982" y="471"/>
                </a:lnTo>
                <a:lnTo>
                  <a:pt x="980" y="471"/>
                </a:lnTo>
                <a:lnTo>
                  <a:pt x="982" y="469"/>
                </a:lnTo>
                <a:lnTo>
                  <a:pt x="984" y="467"/>
                </a:lnTo>
                <a:lnTo>
                  <a:pt x="986" y="467"/>
                </a:lnTo>
                <a:lnTo>
                  <a:pt x="988" y="465"/>
                </a:lnTo>
                <a:lnTo>
                  <a:pt x="990" y="463"/>
                </a:lnTo>
                <a:lnTo>
                  <a:pt x="990" y="461"/>
                </a:lnTo>
                <a:lnTo>
                  <a:pt x="992" y="461"/>
                </a:lnTo>
                <a:lnTo>
                  <a:pt x="994" y="459"/>
                </a:lnTo>
                <a:lnTo>
                  <a:pt x="996" y="457"/>
                </a:lnTo>
                <a:lnTo>
                  <a:pt x="994" y="457"/>
                </a:lnTo>
                <a:lnTo>
                  <a:pt x="994" y="455"/>
                </a:lnTo>
                <a:lnTo>
                  <a:pt x="992" y="455"/>
                </a:lnTo>
                <a:lnTo>
                  <a:pt x="990" y="455"/>
                </a:lnTo>
                <a:lnTo>
                  <a:pt x="988" y="455"/>
                </a:lnTo>
                <a:lnTo>
                  <a:pt x="986" y="457"/>
                </a:lnTo>
                <a:lnTo>
                  <a:pt x="984" y="457"/>
                </a:lnTo>
                <a:lnTo>
                  <a:pt x="984" y="459"/>
                </a:lnTo>
                <a:lnTo>
                  <a:pt x="982" y="459"/>
                </a:lnTo>
                <a:lnTo>
                  <a:pt x="980" y="459"/>
                </a:lnTo>
                <a:lnTo>
                  <a:pt x="980" y="457"/>
                </a:lnTo>
                <a:lnTo>
                  <a:pt x="980" y="455"/>
                </a:lnTo>
                <a:lnTo>
                  <a:pt x="978" y="453"/>
                </a:lnTo>
                <a:lnTo>
                  <a:pt x="976" y="453"/>
                </a:lnTo>
                <a:lnTo>
                  <a:pt x="974" y="453"/>
                </a:lnTo>
                <a:lnTo>
                  <a:pt x="972" y="451"/>
                </a:lnTo>
                <a:lnTo>
                  <a:pt x="970" y="451"/>
                </a:lnTo>
                <a:lnTo>
                  <a:pt x="968" y="451"/>
                </a:lnTo>
                <a:lnTo>
                  <a:pt x="966" y="451"/>
                </a:lnTo>
                <a:lnTo>
                  <a:pt x="964" y="453"/>
                </a:lnTo>
                <a:lnTo>
                  <a:pt x="962" y="451"/>
                </a:lnTo>
                <a:lnTo>
                  <a:pt x="964" y="451"/>
                </a:lnTo>
                <a:lnTo>
                  <a:pt x="966" y="451"/>
                </a:lnTo>
                <a:lnTo>
                  <a:pt x="968" y="451"/>
                </a:lnTo>
                <a:lnTo>
                  <a:pt x="970" y="449"/>
                </a:lnTo>
                <a:lnTo>
                  <a:pt x="976" y="449"/>
                </a:lnTo>
                <a:lnTo>
                  <a:pt x="978" y="449"/>
                </a:lnTo>
                <a:lnTo>
                  <a:pt x="980" y="449"/>
                </a:lnTo>
                <a:lnTo>
                  <a:pt x="982" y="451"/>
                </a:lnTo>
                <a:lnTo>
                  <a:pt x="984" y="451"/>
                </a:lnTo>
                <a:lnTo>
                  <a:pt x="986" y="451"/>
                </a:lnTo>
                <a:lnTo>
                  <a:pt x="988" y="451"/>
                </a:lnTo>
                <a:lnTo>
                  <a:pt x="990" y="451"/>
                </a:lnTo>
                <a:lnTo>
                  <a:pt x="992" y="451"/>
                </a:lnTo>
                <a:lnTo>
                  <a:pt x="992" y="449"/>
                </a:lnTo>
                <a:lnTo>
                  <a:pt x="994" y="449"/>
                </a:lnTo>
                <a:lnTo>
                  <a:pt x="996" y="449"/>
                </a:lnTo>
                <a:lnTo>
                  <a:pt x="998" y="447"/>
                </a:lnTo>
                <a:lnTo>
                  <a:pt x="1000" y="445"/>
                </a:lnTo>
                <a:lnTo>
                  <a:pt x="1002" y="445"/>
                </a:lnTo>
                <a:lnTo>
                  <a:pt x="1004" y="445"/>
                </a:lnTo>
                <a:lnTo>
                  <a:pt x="1006" y="443"/>
                </a:lnTo>
                <a:lnTo>
                  <a:pt x="1008" y="443"/>
                </a:lnTo>
                <a:lnTo>
                  <a:pt x="1010" y="441"/>
                </a:lnTo>
                <a:lnTo>
                  <a:pt x="1010" y="439"/>
                </a:lnTo>
                <a:lnTo>
                  <a:pt x="1010" y="437"/>
                </a:lnTo>
                <a:lnTo>
                  <a:pt x="1008" y="437"/>
                </a:lnTo>
                <a:lnTo>
                  <a:pt x="1008" y="435"/>
                </a:lnTo>
                <a:lnTo>
                  <a:pt x="1010" y="435"/>
                </a:lnTo>
                <a:lnTo>
                  <a:pt x="1012" y="435"/>
                </a:lnTo>
                <a:lnTo>
                  <a:pt x="1010" y="433"/>
                </a:lnTo>
                <a:lnTo>
                  <a:pt x="1010" y="431"/>
                </a:lnTo>
                <a:lnTo>
                  <a:pt x="1008" y="429"/>
                </a:lnTo>
                <a:lnTo>
                  <a:pt x="1006" y="429"/>
                </a:lnTo>
                <a:lnTo>
                  <a:pt x="1004" y="427"/>
                </a:lnTo>
                <a:lnTo>
                  <a:pt x="1002" y="427"/>
                </a:lnTo>
                <a:lnTo>
                  <a:pt x="998" y="427"/>
                </a:lnTo>
                <a:lnTo>
                  <a:pt x="996" y="427"/>
                </a:lnTo>
                <a:lnTo>
                  <a:pt x="994" y="427"/>
                </a:lnTo>
                <a:lnTo>
                  <a:pt x="992" y="427"/>
                </a:lnTo>
                <a:lnTo>
                  <a:pt x="990" y="427"/>
                </a:lnTo>
                <a:lnTo>
                  <a:pt x="988" y="427"/>
                </a:lnTo>
                <a:lnTo>
                  <a:pt x="986" y="427"/>
                </a:lnTo>
                <a:lnTo>
                  <a:pt x="984" y="427"/>
                </a:lnTo>
                <a:lnTo>
                  <a:pt x="982" y="427"/>
                </a:lnTo>
                <a:lnTo>
                  <a:pt x="978" y="429"/>
                </a:lnTo>
                <a:lnTo>
                  <a:pt x="976" y="429"/>
                </a:lnTo>
                <a:lnTo>
                  <a:pt x="972" y="431"/>
                </a:lnTo>
                <a:lnTo>
                  <a:pt x="970" y="431"/>
                </a:lnTo>
                <a:lnTo>
                  <a:pt x="968" y="433"/>
                </a:lnTo>
                <a:lnTo>
                  <a:pt x="966" y="433"/>
                </a:lnTo>
                <a:lnTo>
                  <a:pt x="962" y="433"/>
                </a:lnTo>
                <a:lnTo>
                  <a:pt x="960" y="435"/>
                </a:lnTo>
                <a:lnTo>
                  <a:pt x="958" y="435"/>
                </a:lnTo>
                <a:lnTo>
                  <a:pt x="954" y="437"/>
                </a:lnTo>
                <a:lnTo>
                  <a:pt x="952" y="437"/>
                </a:lnTo>
                <a:lnTo>
                  <a:pt x="950" y="437"/>
                </a:lnTo>
                <a:lnTo>
                  <a:pt x="948" y="439"/>
                </a:lnTo>
                <a:lnTo>
                  <a:pt x="946" y="439"/>
                </a:lnTo>
                <a:lnTo>
                  <a:pt x="944" y="439"/>
                </a:lnTo>
                <a:lnTo>
                  <a:pt x="942" y="441"/>
                </a:lnTo>
                <a:lnTo>
                  <a:pt x="940" y="443"/>
                </a:lnTo>
                <a:lnTo>
                  <a:pt x="938" y="443"/>
                </a:lnTo>
                <a:lnTo>
                  <a:pt x="936" y="443"/>
                </a:lnTo>
                <a:lnTo>
                  <a:pt x="934" y="445"/>
                </a:lnTo>
                <a:lnTo>
                  <a:pt x="930" y="447"/>
                </a:lnTo>
                <a:lnTo>
                  <a:pt x="928" y="449"/>
                </a:lnTo>
                <a:lnTo>
                  <a:pt x="922" y="451"/>
                </a:lnTo>
                <a:lnTo>
                  <a:pt x="920" y="453"/>
                </a:lnTo>
                <a:lnTo>
                  <a:pt x="918" y="455"/>
                </a:lnTo>
                <a:lnTo>
                  <a:pt x="916" y="455"/>
                </a:lnTo>
                <a:lnTo>
                  <a:pt x="914" y="457"/>
                </a:lnTo>
                <a:lnTo>
                  <a:pt x="914" y="459"/>
                </a:lnTo>
                <a:lnTo>
                  <a:pt x="912" y="461"/>
                </a:lnTo>
                <a:lnTo>
                  <a:pt x="910" y="461"/>
                </a:lnTo>
                <a:lnTo>
                  <a:pt x="908" y="463"/>
                </a:lnTo>
                <a:lnTo>
                  <a:pt x="906" y="463"/>
                </a:lnTo>
                <a:lnTo>
                  <a:pt x="904" y="465"/>
                </a:lnTo>
                <a:lnTo>
                  <a:pt x="902" y="465"/>
                </a:lnTo>
                <a:lnTo>
                  <a:pt x="902" y="467"/>
                </a:lnTo>
                <a:lnTo>
                  <a:pt x="900" y="469"/>
                </a:lnTo>
                <a:lnTo>
                  <a:pt x="898" y="469"/>
                </a:lnTo>
                <a:lnTo>
                  <a:pt x="896" y="471"/>
                </a:lnTo>
                <a:lnTo>
                  <a:pt x="894" y="473"/>
                </a:lnTo>
                <a:lnTo>
                  <a:pt x="892" y="473"/>
                </a:lnTo>
                <a:lnTo>
                  <a:pt x="890" y="475"/>
                </a:lnTo>
                <a:lnTo>
                  <a:pt x="888" y="475"/>
                </a:lnTo>
                <a:lnTo>
                  <a:pt x="886" y="475"/>
                </a:lnTo>
                <a:lnTo>
                  <a:pt x="884" y="475"/>
                </a:lnTo>
                <a:lnTo>
                  <a:pt x="882" y="477"/>
                </a:lnTo>
                <a:lnTo>
                  <a:pt x="880" y="477"/>
                </a:lnTo>
                <a:lnTo>
                  <a:pt x="882" y="477"/>
                </a:lnTo>
                <a:lnTo>
                  <a:pt x="884" y="475"/>
                </a:lnTo>
                <a:lnTo>
                  <a:pt x="886" y="473"/>
                </a:lnTo>
                <a:lnTo>
                  <a:pt x="888" y="473"/>
                </a:lnTo>
                <a:lnTo>
                  <a:pt x="890" y="471"/>
                </a:lnTo>
                <a:lnTo>
                  <a:pt x="892" y="471"/>
                </a:lnTo>
                <a:lnTo>
                  <a:pt x="894" y="469"/>
                </a:lnTo>
                <a:lnTo>
                  <a:pt x="896" y="467"/>
                </a:lnTo>
                <a:lnTo>
                  <a:pt x="898" y="465"/>
                </a:lnTo>
                <a:lnTo>
                  <a:pt x="900" y="463"/>
                </a:lnTo>
                <a:lnTo>
                  <a:pt x="902" y="463"/>
                </a:lnTo>
                <a:lnTo>
                  <a:pt x="904" y="461"/>
                </a:lnTo>
                <a:lnTo>
                  <a:pt x="906" y="459"/>
                </a:lnTo>
                <a:lnTo>
                  <a:pt x="908" y="459"/>
                </a:lnTo>
                <a:lnTo>
                  <a:pt x="910" y="457"/>
                </a:lnTo>
                <a:lnTo>
                  <a:pt x="912" y="457"/>
                </a:lnTo>
                <a:lnTo>
                  <a:pt x="912" y="455"/>
                </a:lnTo>
                <a:lnTo>
                  <a:pt x="914" y="453"/>
                </a:lnTo>
                <a:lnTo>
                  <a:pt x="916" y="451"/>
                </a:lnTo>
                <a:lnTo>
                  <a:pt x="918" y="449"/>
                </a:lnTo>
                <a:lnTo>
                  <a:pt x="916" y="449"/>
                </a:lnTo>
                <a:lnTo>
                  <a:pt x="914" y="447"/>
                </a:lnTo>
                <a:lnTo>
                  <a:pt x="912" y="447"/>
                </a:lnTo>
                <a:lnTo>
                  <a:pt x="910" y="445"/>
                </a:lnTo>
                <a:lnTo>
                  <a:pt x="908" y="445"/>
                </a:lnTo>
                <a:lnTo>
                  <a:pt x="906" y="445"/>
                </a:lnTo>
                <a:lnTo>
                  <a:pt x="904" y="445"/>
                </a:lnTo>
                <a:lnTo>
                  <a:pt x="902" y="445"/>
                </a:lnTo>
                <a:lnTo>
                  <a:pt x="900" y="445"/>
                </a:lnTo>
                <a:lnTo>
                  <a:pt x="902" y="443"/>
                </a:lnTo>
                <a:lnTo>
                  <a:pt x="900" y="443"/>
                </a:lnTo>
                <a:lnTo>
                  <a:pt x="898" y="443"/>
                </a:lnTo>
                <a:lnTo>
                  <a:pt x="900" y="443"/>
                </a:lnTo>
                <a:lnTo>
                  <a:pt x="902" y="443"/>
                </a:lnTo>
                <a:lnTo>
                  <a:pt x="904" y="443"/>
                </a:lnTo>
                <a:lnTo>
                  <a:pt x="906" y="445"/>
                </a:lnTo>
                <a:lnTo>
                  <a:pt x="908" y="445"/>
                </a:lnTo>
                <a:lnTo>
                  <a:pt x="910" y="445"/>
                </a:lnTo>
                <a:lnTo>
                  <a:pt x="912" y="447"/>
                </a:lnTo>
                <a:lnTo>
                  <a:pt x="914" y="447"/>
                </a:lnTo>
                <a:lnTo>
                  <a:pt x="916" y="447"/>
                </a:lnTo>
                <a:lnTo>
                  <a:pt x="916" y="449"/>
                </a:lnTo>
                <a:lnTo>
                  <a:pt x="918" y="449"/>
                </a:lnTo>
                <a:lnTo>
                  <a:pt x="920" y="449"/>
                </a:lnTo>
                <a:lnTo>
                  <a:pt x="924" y="445"/>
                </a:lnTo>
                <a:lnTo>
                  <a:pt x="926" y="445"/>
                </a:lnTo>
                <a:lnTo>
                  <a:pt x="926" y="443"/>
                </a:lnTo>
                <a:lnTo>
                  <a:pt x="928" y="441"/>
                </a:lnTo>
                <a:lnTo>
                  <a:pt x="930" y="441"/>
                </a:lnTo>
                <a:lnTo>
                  <a:pt x="932" y="439"/>
                </a:lnTo>
                <a:lnTo>
                  <a:pt x="934" y="437"/>
                </a:lnTo>
                <a:lnTo>
                  <a:pt x="936" y="435"/>
                </a:lnTo>
                <a:lnTo>
                  <a:pt x="938" y="435"/>
                </a:lnTo>
                <a:lnTo>
                  <a:pt x="940" y="433"/>
                </a:lnTo>
                <a:lnTo>
                  <a:pt x="942" y="431"/>
                </a:lnTo>
                <a:lnTo>
                  <a:pt x="944" y="431"/>
                </a:lnTo>
                <a:lnTo>
                  <a:pt x="946" y="429"/>
                </a:lnTo>
                <a:lnTo>
                  <a:pt x="948" y="427"/>
                </a:lnTo>
                <a:lnTo>
                  <a:pt x="948" y="429"/>
                </a:lnTo>
                <a:lnTo>
                  <a:pt x="946" y="431"/>
                </a:lnTo>
                <a:lnTo>
                  <a:pt x="948" y="429"/>
                </a:lnTo>
                <a:lnTo>
                  <a:pt x="950" y="429"/>
                </a:lnTo>
                <a:lnTo>
                  <a:pt x="950" y="427"/>
                </a:lnTo>
                <a:lnTo>
                  <a:pt x="952" y="427"/>
                </a:lnTo>
                <a:lnTo>
                  <a:pt x="954" y="425"/>
                </a:lnTo>
                <a:lnTo>
                  <a:pt x="956" y="425"/>
                </a:lnTo>
                <a:lnTo>
                  <a:pt x="958" y="427"/>
                </a:lnTo>
                <a:lnTo>
                  <a:pt x="960" y="425"/>
                </a:lnTo>
                <a:lnTo>
                  <a:pt x="962" y="425"/>
                </a:lnTo>
                <a:lnTo>
                  <a:pt x="964" y="425"/>
                </a:lnTo>
                <a:lnTo>
                  <a:pt x="966" y="425"/>
                </a:lnTo>
                <a:lnTo>
                  <a:pt x="966" y="423"/>
                </a:lnTo>
                <a:lnTo>
                  <a:pt x="968" y="423"/>
                </a:lnTo>
                <a:lnTo>
                  <a:pt x="970" y="421"/>
                </a:lnTo>
                <a:lnTo>
                  <a:pt x="972" y="417"/>
                </a:lnTo>
                <a:lnTo>
                  <a:pt x="972" y="415"/>
                </a:lnTo>
                <a:lnTo>
                  <a:pt x="974" y="415"/>
                </a:lnTo>
                <a:lnTo>
                  <a:pt x="976" y="413"/>
                </a:lnTo>
                <a:lnTo>
                  <a:pt x="978" y="411"/>
                </a:lnTo>
                <a:lnTo>
                  <a:pt x="980" y="411"/>
                </a:lnTo>
                <a:lnTo>
                  <a:pt x="982" y="409"/>
                </a:lnTo>
                <a:lnTo>
                  <a:pt x="984" y="407"/>
                </a:lnTo>
                <a:lnTo>
                  <a:pt x="984" y="409"/>
                </a:lnTo>
                <a:lnTo>
                  <a:pt x="986" y="409"/>
                </a:lnTo>
                <a:lnTo>
                  <a:pt x="986" y="407"/>
                </a:lnTo>
                <a:lnTo>
                  <a:pt x="988" y="407"/>
                </a:lnTo>
                <a:lnTo>
                  <a:pt x="990" y="407"/>
                </a:lnTo>
                <a:lnTo>
                  <a:pt x="992" y="407"/>
                </a:lnTo>
                <a:lnTo>
                  <a:pt x="994" y="407"/>
                </a:lnTo>
                <a:lnTo>
                  <a:pt x="996" y="407"/>
                </a:lnTo>
                <a:lnTo>
                  <a:pt x="996" y="405"/>
                </a:lnTo>
                <a:lnTo>
                  <a:pt x="998" y="407"/>
                </a:lnTo>
                <a:lnTo>
                  <a:pt x="1000" y="407"/>
                </a:lnTo>
                <a:lnTo>
                  <a:pt x="1002" y="407"/>
                </a:lnTo>
                <a:lnTo>
                  <a:pt x="1004" y="405"/>
                </a:lnTo>
                <a:lnTo>
                  <a:pt x="1006" y="405"/>
                </a:lnTo>
                <a:lnTo>
                  <a:pt x="1008" y="405"/>
                </a:lnTo>
                <a:lnTo>
                  <a:pt x="1010" y="405"/>
                </a:lnTo>
                <a:lnTo>
                  <a:pt x="1012" y="407"/>
                </a:lnTo>
                <a:lnTo>
                  <a:pt x="1014" y="407"/>
                </a:lnTo>
                <a:lnTo>
                  <a:pt x="1016" y="407"/>
                </a:lnTo>
                <a:lnTo>
                  <a:pt x="1018" y="405"/>
                </a:lnTo>
                <a:lnTo>
                  <a:pt x="1020" y="405"/>
                </a:lnTo>
                <a:lnTo>
                  <a:pt x="1022" y="405"/>
                </a:lnTo>
                <a:lnTo>
                  <a:pt x="1022" y="407"/>
                </a:lnTo>
                <a:lnTo>
                  <a:pt x="1024" y="407"/>
                </a:lnTo>
                <a:lnTo>
                  <a:pt x="1026" y="405"/>
                </a:lnTo>
                <a:lnTo>
                  <a:pt x="1028" y="405"/>
                </a:lnTo>
                <a:lnTo>
                  <a:pt x="1030" y="405"/>
                </a:lnTo>
                <a:lnTo>
                  <a:pt x="1032" y="407"/>
                </a:lnTo>
                <a:lnTo>
                  <a:pt x="1034" y="407"/>
                </a:lnTo>
                <a:lnTo>
                  <a:pt x="1036" y="407"/>
                </a:lnTo>
                <a:lnTo>
                  <a:pt x="1038" y="407"/>
                </a:lnTo>
                <a:lnTo>
                  <a:pt x="1040" y="405"/>
                </a:lnTo>
                <a:lnTo>
                  <a:pt x="1042" y="405"/>
                </a:lnTo>
                <a:lnTo>
                  <a:pt x="1044" y="405"/>
                </a:lnTo>
                <a:lnTo>
                  <a:pt x="1046" y="405"/>
                </a:lnTo>
                <a:lnTo>
                  <a:pt x="1048" y="407"/>
                </a:lnTo>
                <a:lnTo>
                  <a:pt x="1050" y="407"/>
                </a:lnTo>
                <a:lnTo>
                  <a:pt x="1052" y="407"/>
                </a:lnTo>
                <a:lnTo>
                  <a:pt x="1053" y="405"/>
                </a:lnTo>
                <a:lnTo>
                  <a:pt x="1055" y="407"/>
                </a:lnTo>
                <a:lnTo>
                  <a:pt x="1057" y="407"/>
                </a:lnTo>
                <a:lnTo>
                  <a:pt x="1059" y="407"/>
                </a:lnTo>
                <a:lnTo>
                  <a:pt x="1061" y="409"/>
                </a:lnTo>
                <a:lnTo>
                  <a:pt x="1063" y="407"/>
                </a:lnTo>
                <a:lnTo>
                  <a:pt x="1063" y="409"/>
                </a:lnTo>
                <a:lnTo>
                  <a:pt x="1061" y="409"/>
                </a:lnTo>
                <a:lnTo>
                  <a:pt x="1063" y="409"/>
                </a:lnTo>
                <a:lnTo>
                  <a:pt x="1065" y="409"/>
                </a:lnTo>
                <a:lnTo>
                  <a:pt x="1067" y="407"/>
                </a:lnTo>
                <a:lnTo>
                  <a:pt x="1069" y="407"/>
                </a:lnTo>
                <a:lnTo>
                  <a:pt x="1071" y="407"/>
                </a:lnTo>
                <a:lnTo>
                  <a:pt x="1073" y="407"/>
                </a:lnTo>
                <a:lnTo>
                  <a:pt x="1075" y="407"/>
                </a:lnTo>
                <a:lnTo>
                  <a:pt x="1077" y="407"/>
                </a:lnTo>
                <a:lnTo>
                  <a:pt x="1079" y="407"/>
                </a:lnTo>
                <a:lnTo>
                  <a:pt x="1081" y="407"/>
                </a:lnTo>
                <a:lnTo>
                  <a:pt x="1083" y="407"/>
                </a:lnTo>
                <a:lnTo>
                  <a:pt x="1085" y="407"/>
                </a:lnTo>
                <a:lnTo>
                  <a:pt x="1087" y="407"/>
                </a:lnTo>
                <a:lnTo>
                  <a:pt x="1089" y="407"/>
                </a:lnTo>
                <a:lnTo>
                  <a:pt x="1091" y="405"/>
                </a:lnTo>
                <a:lnTo>
                  <a:pt x="1093" y="403"/>
                </a:lnTo>
                <a:lnTo>
                  <a:pt x="1095" y="403"/>
                </a:lnTo>
                <a:lnTo>
                  <a:pt x="1097" y="403"/>
                </a:lnTo>
                <a:lnTo>
                  <a:pt x="1097" y="401"/>
                </a:lnTo>
                <a:lnTo>
                  <a:pt x="1099" y="401"/>
                </a:lnTo>
                <a:lnTo>
                  <a:pt x="1101" y="399"/>
                </a:lnTo>
                <a:lnTo>
                  <a:pt x="1103" y="397"/>
                </a:lnTo>
                <a:lnTo>
                  <a:pt x="1105" y="397"/>
                </a:lnTo>
                <a:lnTo>
                  <a:pt x="1107" y="395"/>
                </a:lnTo>
                <a:lnTo>
                  <a:pt x="1109" y="395"/>
                </a:lnTo>
                <a:lnTo>
                  <a:pt x="1109" y="397"/>
                </a:lnTo>
                <a:lnTo>
                  <a:pt x="1111" y="395"/>
                </a:lnTo>
                <a:lnTo>
                  <a:pt x="1111" y="393"/>
                </a:lnTo>
                <a:lnTo>
                  <a:pt x="1111" y="391"/>
                </a:lnTo>
                <a:lnTo>
                  <a:pt x="1113" y="391"/>
                </a:lnTo>
                <a:lnTo>
                  <a:pt x="1115" y="389"/>
                </a:lnTo>
                <a:lnTo>
                  <a:pt x="1117" y="389"/>
                </a:lnTo>
                <a:lnTo>
                  <a:pt x="1119" y="389"/>
                </a:lnTo>
                <a:lnTo>
                  <a:pt x="1119" y="387"/>
                </a:lnTo>
                <a:lnTo>
                  <a:pt x="1121" y="387"/>
                </a:lnTo>
                <a:lnTo>
                  <a:pt x="1123" y="385"/>
                </a:lnTo>
                <a:lnTo>
                  <a:pt x="1125" y="385"/>
                </a:lnTo>
                <a:lnTo>
                  <a:pt x="1127" y="385"/>
                </a:lnTo>
                <a:lnTo>
                  <a:pt x="1129" y="385"/>
                </a:lnTo>
                <a:lnTo>
                  <a:pt x="1131" y="383"/>
                </a:lnTo>
                <a:lnTo>
                  <a:pt x="1133" y="383"/>
                </a:lnTo>
                <a:lnTo>
                  <a:pt x="1135" y="383"/>
                </a:lnTo>
                <a:lnTo>
                  <a:pt x="1137" y="383"/>
                </a:lnTo>
                <a:lnTo>
                  <a:pt x="1139" y="383"/>
                </a:lnTo>
                <a:lnTo>
                  <a:pt x="1141" y="381"/>
                </a:lnTo>
                <a:lnTo>
                  <a:pt x="1143" y="383"/>
                </a:lnTo>
                <a:lnTo>
                  <a:pt x="1145" y="383"/>
                </a:lnTo>
                <a:lnTo>
                  <a:pt x="1149" y="383"/>
                </a:lnTo>
                <a:lnTo>
                  <a:pt x="1151" y="381"/>
                </a:lnTo>
                <a:lnTo>
                  <a:pt x="1153" y="379"/>
                </a:lnTo>
                <a:lnTo>
                  <a:pt x="1155" y="379"/>
                </a:lnTo>
                <a:lnTo>
                  <a:pt x="1155" y="377"/>
                </a:lnTo>
                <a:lnTo>
                  <a:pt x="1157" y="377"/>
                </a:lnTo>
                <a:lnTo>
                  <a:pt x="1159" y="375"/>
                </a:lnTo>
                <a:lnTo>
                  <a:pt x="1161" y="375"/>
                </a:lnTo>
                <a:lnTo>
                  <a:pt x="1163" y="375"/>
                </a:lnTo>
                <a:lnTo>
                  <a:pt x="1165" y="373"/>
                </a:lnTo>
                <a:lnTo>
                  <a:pt x="1167" y="373"/>
                </a:lnTo>
                <a:lnTo>
                  <a:pt x="1169" y="371"/>
                </a:lnTo>
                <a:lnTo>
                  <a:pt x="1171" y="369"/>
                </a:lnTo>
                <a:lnTo>
                  <a:pt x="1173" y="369"/>
                </a:lnTo>
                <a:lnTo>
                  <a:pt x="1171" y="367"/>
                </a:lnTo>
                <a:lnTo>
                  <a:pt x="1173" y="365"/>
                </a:lnTo>
                <a:lnTo>
                  <a:pt x="1171" y="365"/>
                </a:lnTo>
                <a:lnTo>
                  <a:pt x="1167" y="363"/>
                </a:lnTo>
                <a:lnTo>
                  <a:pt x="1169" y="363"/>
                </a:lnTo>
                <a:lnTo>
                  <a:pt x="1171" y="365"/>
                </a:lnTo>
                <a:lnTo>
                  <a:pt x="1173" y="365"/>
                </a:lnTo>
                <a:lnTo>
                  <a:pt x="1175" y="365"/>
                </a:lnTo>
                <a:lnTo>
                  <a:pt x="1175" y="363"/>
                </a:lnTo>
                <a:lnTo>
                  <a:pt x="1173" y="361"/>
                </a:lnTo>
                <a:lnTo>
                  <a:pt x="1171" y="361"/>
                </a:lnTo>
                <a:lnTo>
                  <a:pt x="1169" y="361"/>
                </a:lnTo>
                <a:lnTo>
                  <a:pt x="1167" y="361"/>
                </a:lnTo>
                <a:lnTo>
                  <a:pt x="1165" y="361"/>
                </a:lnTo>
                <a:lnTo>
                  <a:pt x="1163" y="359"/>
                </a:lnTo>
                <a:lnTo>
                  <a:pt x="1165" y="361"/>
                </a:lnTo>
                <a:lnTo>
                  <a:pt x="1167" y="361"/>
                </a:lnTo>
                <a:lnTo>
                  <a:pt x="1169" y="361"/>
                </a:lnTo>
                <a:lnTo>
                  <a:pt x="1171" y="361"/>
                </a:lnTo>
                <a:lnTo>
                  <a:pt x="1171" y="359"/>
                </a:lnTo>
                <a:lnTo>
                  <a:pt x="1173" y="359"/>
                </a:lnTo>
                <a:lnTo>
                  <a:pt x="1175" y="359"/>
                </a:lnTo>
                <a:lnTo>
                  <a:pt x="1175" y="357"/>
                </a:lnTo>
                <a:lnTo>
                  <a:pt x="1173" y="357"/>
                </a:lnTo>
                <a:lnTo>
                  <a:pt x="1171" y="357"/>
                </a:lnTo>
                <a:lnTo>
                  <a:pt x="1171" y="355"/>
                </a:lnTo>
                <a:lnTo>
                  <a:pt x="1173" y="355"/>
                </a:lnTo>
                <a:lnTo>
                  <a:pt x="1175" y="355"/>
                </a:lnTo>
                <a:lnTo>
                  <a:pt x="1177" y="355"/>
                </a:lnTo>
                <a:lnTo>
                  <a:pt x="1175" y="353"/>
                </a:lnTo>
                <a:lnTo>
                  <a:pt x="1173" y="351"/>
                </a:lnTo>
                <a:lnTo>
                  <a:pt x="1175" y="351"/>
                </a:lnTo>
                <a:lnTo>
                  <a:pt x="1177" y="349"/>
                </a:lnTo>
                <a:lnTo>
                  <a:pt x="1179" y="349"/>
                </a:lnTo>
                <a:lnTo>
                  <a:pt x="1179" y="347"/>
                </a:lnTo>
                <a:lnTo>
                  <a:pt x="1179" y="345"/>
                </a:lnTo>
                <a:close/>
                <a:moveTo>
                  <a:pt x="457" y="93"/>
                </a:moveTo>
                <a:lnTo>
                  <a:pt x="455" y="93"/>
                </a:lnTo>
                <a:lnTo>
                  <a:pt x="453" y="95"/>
                </a:lnTo>
                <a:lnTo>
                  <a:pt x="451" y="95"/>
                </a:lnTo>
                <a:lnTo>
                  <a:pt x="449" y="95"/>
                </a:lnTo>
                <a:lnTo>
                  <a:pt x="451" y="97"/>
                </a:lnTo>
                <a:lnTo>
                  <a:pt x="453" y="95"/>
                </a:lnTo>
                <a:lnTo>
                  <a:pt x="455" y="95"/>
                </a:lnTo>
                <a:lnTo>
                  <a:pt x="453" y="97"/>
                </a:lnTo>
                <a:lnTo>
                  <a:pt x="451" y="97"/>
                </a:lnTo>
                <a:lnTo>
                  <a:pt x="449" y="99"/>
                </a:lnTo>
                <a:lnTo>
                  <a:pt x="447" y="101"/>
                </a:lnTo>
                <a:lnTo>
                  <a:pt x="445" y="101"/>
                </a:lnTo>
                <a:lnTo>
                  <a:pt x="443" y="101"/>
                </a:lnTo>
                <a:lnTo>
                  <a:pt x="441" y="103"/>
                </a:lnTo>
                <a:lnTo>
                  <a:pt x="443" y="103"/>
                </a:lnTo>
                <a:lnTo>
                  <a:pt x="441" y="103"/>
                </a:lnTo>
                <a:lnTo>
                  <a:pt x="439" y="103"/>
                </a:lnTo>
                <a:lnTo>
                  <a:pt x="437" y="105"/>
                </a:lnTo>
                <a:lnTo>
                  <a:pt x="435" y="105"/>
                </a:lnTo>
                <a:lnTo>
                  <a:pt x="433" y="107"/>
                </a:lnTo>
                <a:lnTo>
                  <a:pt x="435" y="107"/>
                </a:lnTo>
                <a:lnTo>
                  <a:pt x="437" y="107"/>
                </a:lnTo>
                <a:lnTo>
                  <a:pt x="439" y="107"/>
                </a:lnTo>
                <a:lnTo>
                  <a:pt x="437" y="107"/>
                </a:lnTo>
                <a:lnTo>
                  <a:pt x="435" y="107"/>
                </a:lnTo>
                <a:lnTo>
                  <a:pt x="437" y="109"/>
                </a:lnTo>
                <a:lnTo>
                  <a:pt x="435" y="109"/>
                </a:lnTo>
                <a:lnTo>
                  <a:pt x="433" y="109"/>
                </a:lnTo>
                <a:lnTo>
                  <a:pt x="431" y="111"/>
                </a:lnTo>
                <a:lnTo>
                  <a:pt x="429" y="111"/>
                </a:lnTo>
                <a:lnTo>
                  <a:pt x="427" y="111"/>
                </a:lnTo>
                <a:lnTo>
                  <a:pt x="425" y="111"/>
                </a:lnTo>
                <a:lnTo>
                  <a:pt x="423" y="111"/>
                </a:lnTo>
                <a:lnTo>
                  <a:pt x="423" y="109"/>
                </a:lnTo>
                <a:lnTo>
                  <a:pt x="421" y="107"/>
                </a:lnTo>
                <a:lnTo>
                  <a:pt x="419" y="107"/>
                </a:lnTo>
                <a:lnTo>
                  <a:pt x="417" y="109"/>
                </a:lnTo>
                <a:lnTo>
                  <a:pt x="415" y="107"/>
                </a:lnTo>
                <a:lnTo>
                  <a:pt x="411" y="107"/>
                </a:lnTo>
                <a:lnTo>
                  <a:pt x="409" y="109"/>
                </a:lnTo>
                <a:lnTo>
                  <a:pt x="411" y="109"/>
                </a:lnTo>
                <a:lnTo>
                  <a:pt x="409" y="109"/>
                </a:lnTo>
                <a:lnTo>
                  <a:pt x="407" y="111"/>
                </a:lnTo>
                <a:lnTo>
                  <a:pt x="405" y="111"/>
                </a:lnTo>
                <a:lnTo>
                  <a:pt x="403" y="111"/>
                </a:lnTo>
                <a:lnTo>
                  <a:pt x="403" y="113"/>
                </a:lnTo>
                <a:lnTo>
                  <a:pt x="405" y="113"/>
                </a:lnTo>
                <a:lnTo>
                  <a:pt x="407" y="113"/>
                </a:lnTo>
                <a:lnTo>
                  <a:pt x="405" y="115"/>
                </a:lnTo>
                <a:lnTo>
                  <a:pt x="403" y="117"/>
                </a:lnTo>
                <a:lnTo>
                  <a:pt x="401" y="117"/>
                </a:lnTo>
                <a:lnTo>
                  <a:pt x="399" y="117"/>
                </a:lnTo>
                <a:lnTo>
                  <a:pt x="397" y="117"/>
                </a:lnTo>
                <a:lnTo>
                  <a:pt x="395" y="119"/>
                </a:lnTo>
                <a:lnTo>
                  <a:pt x="393" y="119"/>
                </a:lnTo>
                <a:lnTo>
                  <a:pt x="391" y="119"/>
                </a:lnTo>
                <a:lnTo>
                  <a:pt x="389" y="121"/>
                </a:lnTo>
                <a:lnTo>
                  <a:pt x="387" y="121"/>
                </a:lnTo>
                <a:lnTo>
                  <a:pt x="385" y="123"/>
                </a:lnTo>
                <a:lnTo>
                  <a:pt x="383" y="123"/>
                </a:lnTo>
                <a:lnTo>
                  <a:pt x="381" y="123"/>
                </a:lnTo>
                <a:lnTo>
                  <a:pt x="379" y="123"/>
                </a:lnTo>
                <a:lnTo>
                  <a:pt x="377" y="123"/>
                </a:lnTo>
                <a:lnTo>
                  <a:pt x="375" y="125"/>
                </a:lnTo>
                <a:lnTo>
                  <a:pt x="373" y="125"/>
                </a:lnTo>
                <a:lnTo>
                  <a:pt x="371" y="125"/>
                </a:lnTo>
                <a:lnTo>
                  <a:pt x="369" y="125"/>
                </a:lnTo>
                <a:lnTo>
                  <a:pt x="371" y="123"/>
                </a:lnTo>
                <a:lnTo>
                  <a:pt x="373" y="123"/>
                </a:lnTo>
                <a:lnTo>
                  <a:pt x="375" y="123"/>
                </a:lnTo>
                <a:lnTo>
                  <a:pt x="377" y="123"/>
                </a:lnTo>
                <a:lnTo>
                  <a:pt x="379" y="121"/>
                </a:lnTo>
                <a:lnTo>
                  <a:pt x="381" y="121"/>
                </a:lnTo>
                <a:lnTo>
                  <a:pt x="383" y="119"/>
                </a:lnTo>
                <a:lnTo>
                  <a:pt x="385" y="119"/>
                </a:lnTo>
                <a:lnTo>
                  <a:pt x="387" y="119"/>
                </a:lnTo>
                <a:lnTo>
                  <a:pt x="389" y="117"/>
                </a:lnTo>
                <a:lnTo>
                  <a:pt x="391" y="117"/>
                </a:lnTo>
                <a:lnTo>
                  <a:pt x="393" y="115"/>
                </a:lnTo>
                <a:lnTo>
                  <a:pt x="395" y="115"/>
                </a:lnTo>
                <a:lnTo>
                  <a:pt x="397" y="113"/>
                </a:lnTo>
                <a:lnTo>
                  <a:pt x="397" y="111"/>
                </a:lnTo>
                <a:lnTo>
                  <a:pt x="395" y="111"/>
                </a:lnTo>
                <a:lnTo>
                  <a:pt x="393" y="111"/>
                </a:lnTo>
                <a:lnTo>
                  <a:pt x="391" y="111"/>
                </a:lnTo>
                <a:lnTo>
                  <a:pt x="389" y="113"/>
                </a:lnTo>
                <a:lnTo>
                  <a:pt x="387" y="113"/>
                </a:lnTo>
                <a:lnTo>
                  <a:pt x="385" y="113"/>
                </a:lnTo>
                <a:lnTo>
                  <a:pt x="383" y="113"/>
                </a:lnTo>
                <a:lnTo>
                  <a:pt x="381" y="115"/>
                </a:lnTo>
                <a:lnTo>
                  <a:pt x="377" y="115"/>
                </a:lnTo>
                <a:lnTo>
                  <a:pt x="377" y="117"/>
                </a:lnTo>
                <a:lnTo>
                  <a:pt x="375" y="117"/>
                </a:lnTo>
                <a:lnTo>
                  <a:pt x="373" y="119"/>
                </a:lnTo>
                <a:lnTo>
                  <a:pt x="371" y="121"/>
                </a:lnTo>
                <a:lnTo>
                  <a:pt x="369" y="121"/>
                </a:lnTo>
                <a:lnTo>
                  <a:pt x="367" y="123"/>
                </a:lnTo>
                <a:lnTo>
                  <a:pt x="365" y="123"/>
                </a:lnTo>
                <a:lnTo>
                  <a:pt x="363" y="123"/>
                </a:lnTo>
                <a:lnTo>
                  <a:pt x="361" y="123"/>
                </a:lnTo>
                <a:lnTo>
                  <a:pt x="359" y="123"/>
                </a:lnTo>
                <a:lnTo>
                  <a:pt x="357" y="123"/>
                </a:lnTo>
                <a:lnTo>
                  <a:pt x="357" y="121"/>
                </a:lnTo>
                <a:lnTo>
                  <a:pt x="355" y="121"/>
                </a:lnTo>
                <a:lnTo>
                  <a:pt x="353" y="121"/>
                </a:lnTo>
                <a:lnTo>
                  <a:pt x="351" y="121"/>
                </a:lnTo>
                <a:lnTo>
                  <a:pt x="349" y="121"/>
                </a:lnTo>
                <a:lnTo>
                  <a:pt x="347" y="119"/>
                </a:lnTo>
                <a:lnTo>
                  <a:pt x="349" y="119"/>
                </a:lnTo>
                <a:lnTo>
                  <a:pt x="351" y="119"/>
                </a:lnTo>
                <a:lnTo>
                  <a:pt x="353" y="119"/>
                </a:lnTo>
                <a:lnTo>
                  <a:pt x="355" y="117"/>
                </a:lnTo>
                <a:lnTo>
                  <a:pt x="357" y="117"/>
                </a:lnTo>
                <a:lnTo>
                  <a:pt x="359" y="117"/>
                </a:lnTo>
                <a:lnTo>
                  <a:pt x="361" y="115"/>
                </a:lnTo>
                <a:lnTo>
                  <a:pt x="361" y="113"/>
                </a:lnTo>
                <a:lnTo>
                  <a:pt x="363" y="113"/>
                </a:lnTo>
                <a:lnTo>
                  <a:pt x="365" y="113"/>
                </a:lnTo>
                <a:lnTo>
                  <a:pt x="367" y="113"/>
                </a:lnTo>
                <a:lnTo>
                  <a:pt x="369" y="111"/>
                </a:lnTo>
                <a:lnTo>
                  <a:pt x="371" y="111"/>
                </a:lnTo>
                <a:lnTo>
                  <a:pt x="373" y="109"/>
                </a:lnTo>
                <a:lnTo>
                  <a:pt x="375" y="109"/>
                </a:lnTo>
                <a:lnTo>
                  <a:pt x="377" y="109"/>
                </a:lnTo>
                <a:lnTo>
                  <a:pt x="377" y="107"/>
                </a:lnTo>
                <a:lnTo>
                  <a:pt x="375" y="105"/>
                </a:lnTo>
                <a:lnTo>
                  <a:pt x="373" y="105"/>
                </a:lnTo>
                <a:lnTo>
                  <a:pt x="375" y="105"/>
                </a:lnTo>
                <a:lnTo>
                  <a:pt x="377" y="105"/>
                </a:lnTo>
                <a:lnTo>
                  <a:pt x="379" y="103"/>
                </a:lnTo>
                <a:lnTo>
                  <a:pt x="381" y="105"/>
                </a:lnTo>
                <a:lnTo>
                  <a:pt x="383" y="105"/>
                </a:lnTo>
                <a:lnTo>
                  <a:pt x="385" y="105"/>
                </a:lnTo>
                <a:lnTo>
                  <a:pt x="387" y="105"/>
                </a:lnTo>
                <a:lnTo>
                  <a:pt x="389" y="105"/>
                </a:lnTo>
                <a:lnTo>
                  <a:pt x="391" y="105"/>
                </a:lnTo>
                <a:lnTo>
                  <a:pt x="393" y="105"/>
                </a:lnTo>
                <a:lnTo>
                  <a:pt x="395" y="103"/>
                </a:lnTo>
                <a:lnTo>
                  <a:pt x="393" y="103"/>
                </a:lnTo>
                <a:lnTo>
                  <a:pt x="391" y="101"/>
                </a:lnTo>
                <a:lnTo>
                  <a:pt x="389" y="99"/>
                </a:lnTo>
                <a:lnTo>
                  <a:pt x="387" y="99"/>
                </a:lnTo>
                <a:lnTo>
                  <a:pt x="385" y="99"/>
                </a:lnTo>
                <a:lnTo>
                  <a:pt x="383" y="99"/>
                </a:lnTo>
                <a:lnTo>
                  <a:pt x="381" y="99"/>
                </a:lnTo>
                <a:lnTo>
                  <a:pt x="379" y="99"/>
                </a:lnTo>
                <a:lnTo>
                  <a:pt x="377" y="99"/>
                </a:lnTo>
                <a:lnTo>
                  <a:pt x="375" y="99"/>
                </a:lnTo>
                <a:lnTo>
                  <a:pt x="373" y="101"/>
                </a:lnTo>
                <a:lnTo>
                  <a:pt x="371" y="103"/>
                </a:lnTo>
                <a:lnTo>
                  <a:pt x="369" y="103"/>
                </a:lnTo>
                <a:lnTo>
                  <a:pt x="369" y="101"/>
                </a:lnTo>
                <a:lnTo>
                  <a:pt x="367" y="101"/>
                </a:lnTo>
                <a:lnTo>
                  <a:pt x="365" y="101"/>
                </a:lnTo>
                <a:lnTo>
                  <a:pt x="363" y="101"/>
                </a:lnTo>
                <a:lnTo>
                  <a:pt x="361" y="103"/>
                </a:lnTo>
                <a:lnTo>
                  <a:pt x="359" y="103"/>
                </a:lnTo>
                <a:lnTo>
                  <a:pt x="357" y="101"/>
                </a:lnTo>
                <a:lnTo>
                  <a:pt x="355" y="101"/>
                </a:lnTo>
                <a:lnTo>
                  <a:pt x="353" y="101"/>
                </a:lnTo>
                <a:lnTo>
                  <a:pt x="351" y="101"/>
                </a:lnTo>
                <a:lnTo>
                  <a:pt x="349" y="103"/>
                </a:lnTo>
                <a:lnTo>
                  <a:pt x="347" y="105"/>
                </a:lnTo>
                <a:lnTo>
                  <a:pt x="345" y="103"/>
                </a:lnTo>
                <a:lnTo>
                  <a:pt x="345" y="105"/>
                </a:lnTo>
                <a:lnTo>
                  <a:pt x="343" y="103"/>
                </a:lnTo>
                <a:lnTo>
                  <a:pt x="343" y="101"/>
                </a:lnTo>
                <a:lnTo>
                  <a:pt x="345" y="101"/>
                </a:lnTo>
                <a:lnTo>
                  <a:pt x="347" y="99"/>
                </a:lnTo>
                <a:lnTo>
                  <a:pt x="349" y="99"/>
                </a:lnTo>
                <a:lnTo>
                  <a:pt x="351" y="99"/>
                </a:lnTo>
                <a:lnTo>
                  <a:pt x="353" y="99"/>
                </a:lnTo>
                <a:lnTo>
                  <a:pt x="355" y="99"/>
                </a:lnTo>
                <a:lnTo>
                  <a:pt x="357" y="99"/>
                </a:lnTo>
                <a:lnTo>
                  <a:pt x="359" y="97"/>
                </a:lnTo>
                <a:lnTo>
                  <a:pt x="361" y="99"/>
                </a:lnTo>
                <a:lnTo>
                  <a:pt x="363" y="99"/>
                </a:lnTo>
                <a:lnTo>
                  <a:pt x="365" y="97"/>
                </a:lnTo>
                <a:lnTo>
                  <a:pt x="369" y="97"/>
                </a:lnTo>
                <a:lnTo>
                  <a:pt x="371" y="97"/>
                </a:lnTo>
                <a:lnTo>
                  <a:pt x="373" y="97"/>
                </a:lnTo>
                <a:lnTo>
                  <a:pt x="375" y="97"/>
                </a:lnTo>
                <a:lnTo>
                  <a:pt x="377" y="95"/>
                </a:lnTo>
                <a:lnTo>
                  <a:pt x="379" y="95"/>
                </a:lnTo>
                <a:lnTo>
                  <a:pt x="381" y="95"/>
                </a:lnTo>
                <a:lnTo>
                  <a:pt x="387" y="95"/>
                </a:lnTo>
                <a:lnTo>
                  <a:pt x="389" y="93"/>
                </a:lnTo>
                <a:lnTo>
                  <a:pt x="391" y="93"/>
                </a:lnTo>
                <a:lnTo>
                  <a:pt x="393" y="93"/>
                </a:lnTo>
                <a:lnTo>
                  <a:pt x="395" y="93"/>
                </a:lnTo>
                <a:lnTo>
                  <a:pt x="397" y="93"/>
                </a:lnTo>
                <a:lnTo>
                  <a:pt x="399" y="93"/>
                </a:lnTo>
                <a:lnTo>
                  <a:pt x="401" y="91"/>
                </a:lnTo>
                <a:lnTo>
                  <a:pt x="403" y="91"/>
                </a:lnTo>
                <a:lnTo>
                  <a:pt x="405" y="91"/>
                </a:lnTo>
                <a:lnTo>
                  <a:pt x="407" y="91"/>
                </a:lnTo>
                <a:lnTo>
                  <a:pt x="409" y="89"/>
                </a:lnTo>
                <a:lnTo>
                  <a:pt x="413" y="89"/>
                </a:lnTo>
                <a:lnTo>
                  <a:pt x="415" y="89"/>
                </a:lnTo>
                <a:lnTo>
                  <a:pt x="417" y="89"/>
                </a:lnTo>
                <a:lnTo>
                  <a:pt x="419" y="89"/>
                </a:lnTo>
                <a:lnTo>
                  <a:pt x="419" y="87"/>
                </a:lnTo>
                <a:lnTo>
                  <a:pt x="421" y="87"/>
                </a:lnTo>
                <a:lnTo>
                  <a:pt x="423" y="87"/>
                </a:lnTo>
                <a:lnTo>
                  <a:pt x="425" y="87"/>
                </a:lnTo>
                <a:lnTo>
                  <a:pt x="431" y="85"/>
                </a:lnTo>
                <a:lnTo>
                  <a:pt x="433" y="85"/>
                </a:lnTo>
                <a:lnTo>
                  <a:pt x="435" y="85"/>
                </a:lnTo>
                <a:lnTo>
                  <a:pt x="437" y="87"/>
                </a:lnTo>
                <a:lnTo>
                  <a:pt x="439" y="87"/>
                </a:lnTo>
                <a:lnTo>
                  <a:pt x="437" y="87"/>
                </a:lnTo>
                <a:lnTo>
                  <a:pt x="439" y="87"/>
                </a:lnTo>
                <a:lnTo>
                  <a:pt x="441" y="89"/>
                </a:lnTo>
                <a:lnTo>
                  <a:pt x="439" y="89"/>
                </a:lnTo>
                <a:lnTo>
                  <a:pt x="437" y="89"/>
                </a:lnTo>
                <a:lnTo>
                  <a:pt x="435" y="91"/>
                </a:lnTo>
                <a:lnTo>
                  <a:pt x="433" y="91"/>
                </a:lnTo>
                <a:lnTo>
                  <a:pt x="431" y="91"/>
                </a:lnTo>
                <a:lnTo>
                  <a:pt x="429" y="91"/>
                </a:lnTo>
                <a:lnTo>
                  <a:pt x="427" y="93"/>
                </a:lnTo>
                <a:lnTo>
                  <a:pt x="425" y="93"/>
                </a:lnTo>
                <a:lnTo>
                  <a:pt x="423" y="93"/>
                </a:lnTo>
                <a:lnTo>
                  <a:pt x="421" y="93"/>
                </a:lnTo>
                <a:lnTo>
                  <a:pt x="419" y="95"/>
                </a:lnTo>
                <a:lnTo>
                  <a:pt x="417" y="95"/>
                </a:lnTo>
                <a:lnTo>
                  <a:pt x="415" y="97"/>
                </a:lnTo>
                <a:lnTo>
                  <a:pt x="413" y="97"/>
                </a:lnTo>
                <a:lnTo>
                  <a:pt x="415" y="97"/>
                </a:lnTo>
                <a:lnTo>
                  <a:pt x="417" y="97"/>
                </a:lnTo>
                <a:lnTo>
                  <a:pt x="419" y="97"/>
                </a:lnTo>
                <a:lnTo>
                  <a:pt x="421" y="99"/>
                </a:lnTo>
                <a:lnTo>
                  <a:pt x="423" y="97"/>
                </a:lnTo>
                <a:lnTo>
                  <a:pt x="421" y="99"/>
                </a:lnTo>
                <a:lnTo>
                  <a:pt x="423" y="99"/>
                </a:lnTo>
                <a:lnTo>
                  <a:pt x="425" y="99"/>
                </a:lnTo>
                <a:lnTo>
                  <a:pt x="427" y="99"/>
                </a:lnTo>
                <a:lnTo>
                  <a:pt x="429" y="99"/>
                </a:lnTo>
                <a:lnTo>
                  <a:pt x="431" y="99"/>
                </a:lnTo>
                <a:lnTo>
                  <a:pt x="433" y="99"/>
                </a:lnTo>
                <a:lnTo>
                  <a:pt x="435" y="99"/>
                </a:lnTo>
                <a:lnTo>
                  <a:pt x="437" y="97"/>
                </a:lnTo>
                <a:lnTo>
                  <a:pt x="439" y="97"/>
                </a:lnTo>
                <a:lnTo>
                  <a:pt x="441" y="97"/>
                </a:lnTo>
                <a:lnTo>
                  <a:pt x="443" y="97"/>
                </a:lnTo>
                <a:lnTo>
                  <a:pt x="445" y="97"/>
                </a:lnTo>
                <a:lnTo>
                  <a:pt x="443" y="97"/>
                </a:lnTo>
                <a:lnTo>
                  <a:pt x="445" y="95"/>
                </a:lnTo>
                <a:lnTo>
                  <a:pt x="447" y="95"/>
                </a:lnTo>
                <a:lnTo>
                  <a:pt x="449" y="93"/>
                </a:lnTo>
                <a:lnTo>
                  <a:pt x="451" y="93"/>
                </a:lnTo>
                <a:lnTo>
                  <a:pt x="453" y="93"/>
                </a:lnTo>
                <a:lnTo>
                  <a:pt x="455" y="93"/>
                </a:lnTo>
                <a:lnTo>
                  <a:pt x="457" y="93"/>
                </a:lnTo>
                <a:lnTo>
                  <a:pt x="455" y="93"/>
                </a:lnTo>
                <a:lnTo>
                  <a:pt x="457" y="9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7" name="Freeform 1711">
            <a:extLst>
              <a:ext uri="{FF2B5EF4-FFF2-40B4-BE49-F238E27FC236}">
                <a16:creationId xmlns:a16="http://schemas.microsoft.com/office/drawing/2014/main" id="{0D2BFAAD-D50C-4B9A-BFCE-074935E98660}"/>
              </a:ext>
            </a:extLst>
          </p:cNvPr>
          <p:cNvSpPr>
            <a:spLocks/>
          </p:cNvSpPr>
          <p:nvPr/>
        </p:nvSpPr>
        <p:spPr bwMode="auto">
          <a:xfrm>
            <a:off x="1730375" y="1577975"/>
            <a:ext cx="268288" cy="92075"/>
          </a:xfrm>
          <a:custGeom>
            <a:avLst/>
            <a:gdLst>
              <a:gd name="T0" fmla="*/ 40322575 w 169"/>
              <a:gd name="T1" fmla="*/ 90725625 h 58"/>
              <a:gd name="T2" fmla="*/ 20161288 w 169"/>
              <a:gd name="T3" fmla="*/ 100806250 h 58"/>
              <a:gd name="T4" fmla="*/ 0 w 169"/>
              <a:gd name="T5" fmla="*/ 105846563 h 58"/>
              <a:gd name="T6" fmla="*/ 25201609 w 169"/>
              <a:gd name="T7" fmla="*/ 105846563 h 58"/>
              <a:gd name="T8" fmla="*/ 35282253 w 169"/>
              <a:gd name="T9" fmla="*/ 115927188 h 58"/>
              <a:gd name="T10" fmla="*/ 45362897 w 169"/>
              <a:gd name="T11" fmla="*/ 131048125 h 58"/>
              <a:gd name="T12" fmla="*/ 45362897 w 169"/>
              <a:gd name="T13" fmla="*/ 146169063 h 58"/>
              <a:gd name="T14" fmla="*/ 65524185 w 169"/>
              <a:gd name="T15" fmla="*/ 141128750 h 58"/>
              <a:gd name="T16" fmla="*/ 85685472 w 169"/>
              <a:gd name="T17" fmla="*/ 136088438 h 58"/>
              <a:gd name="T18" fmla="*/ 105846760 w 169"/>
              <a:gd name="T19" fmla="*/ 131048125 h 58"/>
              <a:gd name="T20" fmla="*/ 120967725 w 169"/>
              <a:gd name="T21" fmla="*/ 131048125 h 58"/>
              <a:gd name="T22" fmla="*/ 146169335 w 169"/>
              <a:gd name="T23" fmla="*/ 126007813 h 58"/>
              <a:gd name="T24" fmla="*/ 171370944 w 169"/>
              <a:gd name="T25" fmla="*/ 115927188 h 58"/>
              <a:gd name="T26" fmla="*/ 186491910 w 169"/>
              <a:gd name="T27" fmla="*/ 105846563 h 58"/>
              <a:gd name="T28" fmla="*/ 206653198 w 169"/>
              <a:gd name="T29" fmla="*/ 95765938 h 58"/>
              <a:gd name="T30" fmla="*/ 226814485 w 169"/>
              <a:gd name="T31" fmla="*/ 95765938 h 58"/>
              <a:gd name="T32" fmla="*/ 241935451 w 169"/>
              <a:gd name="T33" fmla="*/ 85685313 h 58"/>
              <a:gd name="T34" fmla="*/ 262096738 w 169"/>
              <a:gd name="T35" fmla="*/ 80645000 h 58"/>
              <a:gd name="T36" fmla="*/ 287298348 w 169"/>
              <a:gd name="T37" fmla="*/ 75604688 h 58"/>
              <a:gd name="T38" fmla="*/ 302419314 w 169"/>
              <a:gd name="T39" fmla="*/ 70564375 h 58"/>
              <a:gd name="T40" fmla="*/ 320061234 w 169"/>
              <a:gd name="T41" fmla="*/ 65524063 h 58"/>
              <a:gd name="T42" fmla="*/ 335182200 w 169"/>
              <a:gd name="T43" fmla="*/ 60483750 h 58"/>
              <a:gd name="T44" fmla="*/ 355343487 w 169"/>
              <a:gd name="T45" fmla="*/ 55443438 h 58"/>
              <a:gd name="T46" fmla="*/ 375504775 w 169"/>
              <a:gd name="T47" fmla="*/ 50403125 h 58"/>
              <a:gd name="T48" fmla="*/ 405746706 w 169"/>
              <a:gd name="T49" fmla="*/ 45362813 h 58"/>
              <a:gd name="T50" fmla="*/ 420867672 w 169"/>
              <a:gd name="T51" fmla="*/ 35282188 h 58"/>
              <a:gd name="T52" fmla="*/ 405746706 w 169"/>
              <a:gd name="T53" fmla="*/ 20161250 h 58"/>
              <a:gd name="T54" fmla="*/ 390625740 w 169"/>
              <a:gd name="T55" fmla="*/ 10080625 h 58"/>
              <a:gd name="T56" fmla="*/ 375504775 w 169"/>
              <a:gd name="T57" fmla="*/ 10080625 h 58"/>
              <a:gd name="T58" fmla="*/ 355343487 w 169"/>
              <a:gd name="T59" fmla="*/ 15120938 h 58"/>
              <a:gd name="T60" fmla="*/ 335182200 w 169"/>
              <a:gd name="T61" fmla="*/ 20161250 h 58"/>
              <a:gd name="T62" fmla="*/ 335182200 w 169"/>
              <a:gd name="T63" fmla="*/ 20161250 h 58"/>
              <a:gd name="T64" fmla="*/ 325101556 w 169"/>
              <a:gd name="T65" fmla="*/ 15120938 h 58"/>
              <a:gd name="T66" fmla="*/ 315020912 w 169"/>
              <a:gd name="T67" fmla="*/ 15120938 h 58"/>
              <a:gd name="T68" fmla="*/ 320061234 w 169"/>
              <a:gd name="T69" fmla="*/ 10080625 h 58"/>
              <a:gd name="T70" fmla="*/ 307459636 w 169"/>
              <a:gd name="T71" fmla="*/ 10080625 h 58"/>
              <a:gd name="T72" fmla="*/ 287298348 w 169"/>
              <a:gd name="T73" fmla="*/ 0 h 58"/>
              <a:gd name="T74" fmla="*/ 267137060 w 169"/>
              <a:gd name="T75" fmla="*/ 0 h 58"/>
              <a:gd name="T76" fmla="*/ 246975773 w 169"/>
              <a:gd name="T77" fmla="*/ 5040313 h 58"/>
              <a:gd name="T78" fmla="*/ 216733841 w 169"/>
              <a:gd name="T79" fmla="*/ 5040313 h 58"/>
              <a:gd name="T80" fmla="*/ 201612876 w 169"/>
              <a:gd name="T81" fmla="*/ 5040313 h 58"/>
              <a:gd name="T82" fmla="*/ 181451588 w 169"/>
              <a:gd name="T83" fmla="*/ 5040313 h 58"/>
              <a:gd name="T84" fmla="*/ 166330622 w 169"/>
              <a:gd name="T85" fmla="*/ 25201563 h 58"/>
              <a:gd name="T86" fmla="*/ 161290301 w 169"/>
              <a:gd name="T87" fmla="*/ 35282188 h 58"/>
              <a:gd name="T88" fmla="*/ 146169335 w 169"/>
              <a:gd name="T89" fmla="*/ 40322500 h 58"/>
              <a:gd name="T90" fmla="*/ 131048369 w 169"/>
              <a:gd name="T91" fmla="*/ 50403125 h 58"/>
              <a:gd name="T92" fmla="*/ 110887082 w 169"/>
              <a:gd name="T93" fmla="*/ 55443438 h 58"/>
              <a:gd name="T94" fmla="*/ 100806438 w 169"/>
              <a:gd name="T95" fmla="*/ 60483750 h 58"/>
              <a:gd name="T96" fmla="*/ 80645150 w 169"/>
              <a:gd name="T97" fmla="*/ 70564375 h 58"/>
              <a:gd name="T98" fmla="*/ 65524185 w 169"/>
              <a:gd name="T99" fmla="*/ 80645000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9" h="58">
                <a:moveTo>
                  <a:pt x="20" y="34"/>
                </a:moveTo>
                <a:lnTo>
                  <a:pt x="20" y="34"/>
                </a:lnTo>
                <a:lnTo>
                  <a:pt x="18" y="34"/>
                </a:lnTo>
                <a:lnTo>
                  <a:pt x="16" y="36"/>
                </a:lnTo>
                <a:lnTo>
                  <a:pt x="14" y="38"/>
                </a:lnTo>
                <a:lnTo>
                  <a:pt x="12" y="38"/>
                </a:lnTo>
                <a:lnTo>
                  <a:pt x="10" y="38"/>
                </a:lnTo>
                <a:lnTo>
                  <a:pt x="8" y="40"/>
                </a:lnTo>
                <a:lnTo>
                  <a:pt x="6" y="40"/>
                </a:lnTo>
                <a:lnTo>
                  <a:pt x="4" y="42"/>
                </a:lnTo>
                <a:lnTo>
                  <a:pt x="2" y="42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10" y="42"/>
                </a:lnTo>
                <a:lnTo>
                  <a:pt x="12" y="42"/>
                </a:lnTo>
                <a:lnTo>
                  <a:pt x="10" y="44"/>
                </a:lnTo>
                <a:lnTo>
                  <a:pt x="12" y="44"/>
                </a:lnTo>
                <a:lnTo>
                  <a:pt x="14" y="46"/>
                </a:lnTo>
                <a:lnTo>
                  <a:pt x="18" y="46"/>
                </a:lnTo>
                <a:lnTo>
                  <a:pt x="18" y="48"/>
                </a:lnTo>
                <a:lnTo>
                  <a:pt x="18" y="50"/>
                </a:lnTo>
                <a:lnTo>
                  <a:pt x="18" y="52"/>
                </a:lnTo>
                <a:lnTo>
                  <a:pt x="18" y="54"/>
                </a:lnTo>
                <a:lnTo>
                  <a:pt x="16" y="56"/>
                </a:lnTo>
                <a:lnTo>
                  <a:pt x="18" y="58"/>
                </a:lnTo>
                <a:lnTo>
                  <a:pt x="20" y="58"/>
                </a:lnTo>
                <a:lnTo>
                  <a:pt x="22" y="58"/>
                </a:lnTo>
                <a:lnTo>
                  <a:pt x="26" y="56"/>
                </a:lnTo>
                <a:lnTo>
                  <a:pt x="28" y="56"/>
                </a:lnTo>
                <a:lnTo>
                  <a:pt x="30" y="56"/>
                </a:lnTo>
                <a:lnTo>
                  <a:pt x="32" y="54"/>
                </a:lnTo>
                <a:lnTo>
                  <a:pt x="34" y="54"/>
                </a:lnTo>
                <a:lnTo>
                  <a:pt x="36" y="54"/>
                </a:lnTo>
                <a:lnTo>
                  <a:pt x="38" y="54"/>
                </a:lnTo>
                <a:lnTo>
                  <a:pt x="40" y="52"/>
                </a:lnTo>
                <a:lnTo>
                  <a:pt x="42" y="52"/>
                </a:lnTo>
                <a:lnTo>
                  <a:pt x="44" y="52"/>
                </a:lnTo>
                <a:lnTo>
                  <a:pt x="46" y="52"/>
                </a:lnTo>
                <a:lnTo>
                  <a:pt x="48" y="52"/>
                </a:lnTo>
                <a:lnTo>
                  <a:pt x="50" y="52"/>
                </a:lnTo>
                <a:lnTo>
                  <a:pt x="52" y="52"/>
                </a:lnTo>
                <a:lnTo>
                  <a:pt x="54" y="52"/>
                </a:lnTo>
                <a:lnTo>
                  <a:pt x="58" y="50"/>
                </a:lnTo>
                <a:lnTo>
                  <a:pt x="60" y="50"/>
                </a:lnTo>
                <a:lnTo>
                  <a:pt x="62" y="50"/>
                </a:lnTo>
                <a:lnTo>
                  <a:pt x="66" y="48"/>
                </a:lnTo>
                <a:lnTo>
                  <a:pt x="68" y="46"/>
                </a:lnTo>
                <a:lnTo>
                  <a:pt x="70" y="44"/>
                </a:lnTo>
                <a:lnTo>
                  <a:pt x="70" y="42"/>
                </a:lnTo>
                <a:lnTo>
                  <a:pt x="72" y="42"/>
                </a:lnTo>
                <a:lnTo>
                  <a:pt x="74" y="42"/>
                </a:lnTo>
                <a:lnTo>
                  <a:pt x="76" y="40"/>
                </a:lnTo>
                <a:lnTo>
                  <a:pt x="78" y="40"/>
                </a:lnTo>
                <a:lnTo>
                  <a:pt x="80" y="38"/>
                </a:lnTo>
                <a:lnTo>
                  <a:pt x="82" y="38"/>
                </a:lnTo>
                <a:lnTo>
                  <a:pt x="84" y="38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92" y="36"/>
                </a:lnTo>
                <a:lnTo>
                  <a:pt x="94" y="36"/>
                </a:lnTo>
                <a:lnTo>
                  <a:pt x="96" y="34"/>
                </a:lnTo>
                <a:lnTo>
                  <a:pt x="98" y="34"/>
                </a:lnTo>
                <a:lnTo>
                  <a:pt x="100" y="32"/>
                </a:lnTo>
                <a:lnTo>
                  <a:pt x="102" y="32"/>
                </a:lnTo>
                <a:lnTo>
                  <a:pt x="104" y="32"/>
                </a:lnTo>
                <a:lnTo>
                  <a:pt x="106" y="30"/>
                </a:lnTo>
                <a:lnTo>
                  <a:pt x="108" y="30"/>
                </a:lnTo>
                <a:lnTo>
                  <a:pt x="110" y="30"/>
                </a:lnTo>
                <a:lnTo>
                  <a:pt x="114" y="30"/>
                </a:lnTo>
                <a:lnTo>
                  <a:pt x="114" y="28"/>
                </a:lnTo>
                <a:lnTo>
                  <a:pt x="116" y="28"/>
                </a:lnTo>
                <a:lnTo>
                  <a:pt x="118" y="28"/>
                </a:lnTo>
                <a:lnTo>
                  <a:pt x="120" y="28"/>
                </a:lnTo>
                <a:lnTo>
                  <a:pt x="122" y="28"/>
                </a:lnTo>
                <a:lnTo>
                  <a:pt x="123" y="26"/>
                </a:lnTo>
                <a:lnTo>
                  <a:pt x="125" y="26"/>
                </a:lnTo>
                <a:lnTo>
                  <a:pt x="127" y="26"/>
                </a:lnTo>
                <a:lnTo>
                  <a:pt x="129" y="26"/>
                </a:lnTo>
                <a:lnTo>
                  <a:pt x="131" y="24"/>
                </a:lnTo>
                <a:lnTo>
                  <a:pt x="133" y="24"/>
                </a:lnTo>
                <a:lnTo>
                  <a:pt x="135" y="24"/>
                </a:lnTo>
                <a:lnTo>
                  <a:pt x="137" y="24"/>
                </a:lnTo>
                <a:lnTo>
                  <a:pt x="139" y="24"/>
                </a:lnTo>
                <a:lnTo>
                  <a:pt x="141" y="22"/>
                </a:lnTo>
                <a:lnTo>
                  <a:pt x="143" y="22"/>
                </a:lnTo>
                <a:lnTo>
                  <a:pt x="145" y="22"/>
                </a:lnTo>
                <a:lnTo>
                  <a:pt x="147" y="22"/>
                </a:lnTo>
                <a:lnTo>
                  <a:pt x="149" y="20"/>
                </a:lnTo>
                <a:lnTo>
                  <a:pt x="151" y="20"/>
                </a:lnTo>
                <a:lnTo>
                  <a:pt x="153" y="20"/>
                </a:lnTo>
                <a:lnTo>
                  <a:pt x="155" y="20"/>
                </a:lnTo>
                <a:lnTo>
                  <a:pt x="161" y="18"/>
                </a:lnTo>
                <a:lnTo>
                  <a:pt x="165" y="18"/>
                </a:lnTo>
                <a:lnTo>
                  <a:pt x="167" y="18"/>
                </a:lnTo>
                <a:lnTo>
                  <a:pt x="169" y="16"/>
                </a:lnTo>
                <a:lnTo>
                  <a:pt x="167" y="14"/>
                </a:lnTo>
                <a:lnTo>
                  <a:pt x="165" y="14"/>
                </a:lnTo>
                <a:lnTo>
                  <a:pt x="165" y="12"/>
                </a:lnTo>
                <a:lnTo>
                  <a:pt x="163" y="10"/>
                </a:lnTo>
                <a:lnTo>
                  <a:pt x="161" y="8"/>
                </a:lnTo>
                <a:lnTo>
                  <a:pt x="159" y="6"/>
                </a:lnTo>
                <a:lnTo>
                  <a:pt x="157" y="4"/>
                </a:lnTo>
                <a:lnTo>
                  <a:pt x="155" y="4"/>
                </a:lnTo>
                <a:lnTo>
                  <a:pt x="153" y="4"/>
                </a:lnTo>
                <a:lnTo>
                  <a:pt x="151" y="4"/>
                </a:lnTo>
                <a:lnTo>
                  <a:pt x="149" y="4"/>
                </a:lnTo>
                <a:lnTo>
                  <a:pt x="147" y="4"/>
                </a:lnTo>
                <a:lnTo>
                  <a:pt x="145" y="4"/>
                </a:lnTo>
                <a:lnTo>
                  <a:pt x="143" y="4"/>
                </a:lnTo>
                <a:lnTo>
                  <a:pt x="141" y="6"/>
                </a:lnTo>
                <a:lnTo>
                  <a:pt x="139" y="6"/>
                </a:lnTo>
                <a:lnTo>
                  <a:pt x="137" y="6"/>
                </a:lnTo>
                <a:lnTo>
                  <a:pt x="135" y="8"/>
                </a:lnTo>
                <a:lnTo>
                  <a:pt x="133" y="8"/>
                </a:lnTo>
                <a:lnTo>
                  <a:pt x="131" y="8"/>
                </a:lnTo>
                <a:lnTo>
                  <a:pt x="133" y="8"/>
                </a:lnTo>
                <a:lnTo>
                  <a:pt x="135" y="6"/>
                </a:lnTo>
                <a:lnTo>
                  <a:pt x="133" y="6"/>
                </a:lnTo>
                <a:lnTo>
                  <a:pt x="131" y="6"/>
                </a:lnTo>
                <a:lnTo>
                  <a:pt x="129" y="6"/>
                </a:lnTo>
                <a:lnTo>
                  <a:pt x="127" y="6"/>
                </a:lnTo>
                <a:lnTo>
                  <a:pt x="125" y="8"/>
                </a:lnTo>
                <a:lnTo>
                  <a:pt x="123" y="8"/>
                </a:lnTo>
                <a:lnTo>
                  <a:pt x="125" y="6"/>
                </a:lnTo>
                <a:lnTo>
                  <a:pt x="127" y="6"/>
                </a:lnTo>
                <a:lnTo>
                  <a:pt x="131" y="4"/>
                </a:lnTo>
                <a:lnTo>
                  <a:pt x="129" y="4"/>
                </a:lnTo>
                <a:lnTo>
                  <a:pt x="127" y="4"/>
                </a:lnTo>
                <a:lnTo>
                  <a:pt x="125" y="4"/>
                </a:lnTo>
                <a:lnTo>
                  <a:pt x="123" y="4"/>
                </a:lnTo>
                <a:lnTo>
                  <a:pt x="122" y="4"/>
                </a:lnTo>
                <a:lnTo>
                  <a:pt x="120" y="2"/>
                </a:lnTo>
                <a:lnTo>
                  <a:pt x="118" y="0"/>
                </a:lnTo>
                <a:lnTo>
                  <a:pt x="114" y="0"/>
                </a:lnTo>
                <a:lnTo>
                  <a:pt x="112" y="0"/>
                </a:lnTo>
                <a:lnTo>
                  <a:pt x="110" y="0"/>
                </a:lnTo>
                <a:lnTo>
                  <a:pt x="108" y="0"/>
                </a:lnTo>
                <a:lnTo>
                  <a:pt x="106" y="0"/>
                </a:lnTo>
                <a:lnTo>
                  <a:pt x="104" y="0"/>
                </a:lnTo>
                <a:lnTo>
                  <a:pt x="102" y="0"/>
                </a:lnTo>
                <a:lnTo>
                  <a:pt x="100" y="2"/>
                </a:lnTo>
                <a:lnTo>
                  <a:pt x="98" y="2"/>
                </a:lnTo>
                <a:lnTo>
                  <a:pt x="96" y="2"/>
                </a:lnTo>
                <a:lnTo>
                  <a:pt x="94" y="2"/>
                </a:lnTo>
                <a:lnTo>
                  <a:pt x="90" y="2"/>
                </a:lnTo>
                <a:lnTo>
                  <a:pt x="86" y="2"/>
                </a:lnTo>
                <a:lnTo>
                  <a:pt x="84" y="2"/>
                </a:lnTo>
                <a:lnTo>
                  <a:pt x="82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2" y="2"/>
                </a:lnTo>
                <a:lnTo>
                  <a:pt x="70" y="4"/>
                </a:lnTo>
                <a:lnTo>
                  <a:pt x="68" y="6"/>
                </a:lnTo>
                <a:lnTo>
                  <a:pt x="66" y="8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58" y="16"/>
                </a:lnTo>
                <a:lnTo>
                  <a:pt x="56" y="18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48" y="20"/>
                </a:lnTo>
                <a:lnTo>
                  <a:pt x="46" y="22"/>
                </a:lnTo>
                <a:lnTo>
                  <a:pt x="44" y="22"/>
                </a:lnTo>
                <a:lnTo>
                  <a:pt x="42" y="22"/>
                </a:lnTo>
                <a:lnTo>
                  <a:pt x="40" y="24"/>
                </a:lnTo>
                <a:lnTo>
                  <a:pt x="38" y="24"/>
                </a:lnTo>
                <a:lnTo>
                  <a:pt x="40" y="24"/>
                </a:lnTo>
                <a:lnTo>
                  <a:pt x="40" y="26"/>
                </a:lnTo>
                <a:lnTo>
                  <a:pt x="38" y="28"/>
                </a:lnTo>
                <a:lnTo>
                  <a:pt x="36" y="28"/>
                </a:lnTo>
                <a:lnTo>
                  <a:pt x="32" y="28"/>
                </a:lnTo>
                <a:lnTo>
                  <a:pt x="30" y="28"/>
                </a:lnTo>
                <a:lnTo>
                  <a:pt x="30" y="30"/>
                </a:lnTo>
                <a:lnTo>
                  <a:pt x="28" y="30"/>
                </a:lnTo>
                <a:lnTo>
                  <a:pt x="26" y="32"/>
                </a:lnTo>
                <a:lnTo>
                  <a:pt x="24" y="32"/>
                </a:lnTo>
                <a:lnTo>
                  <a:pt x="22" y="34"/>
                </a:lnTo>
                <a:lnTo>
                  <a:pt x="2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8" name="Freeform 1712">
            <a:extLst>
              <a:ext uri="{FF2B5EF4-FFF2-40B4-BE49-F238E27FC236}">
                <a16:creationId xmlns:a16="http://schemas.microsoft.com/office/drawing/2014/main" id="{924E28BF-A1C2-4936-B46A-6B0061D09FA3}"/>
              </a:ext>
            </a:extLst>
          </p:cNvPr>
          <p:cNvSpPr>
            <a:spLocks/>
          </p:cNvSpPr>
          <p:nvPr/>
        </p:nvSpPr>
        <p:spPr bwMode="auto">
          <a:xfrm>
            <a:off x="1730375" y="1577975"/>
            <a:ext cx="268288" cy="92075"/>
          </a:xfrm>
          <a:custGeom>
            <a:avLst/>
            <a:gdLst>
              <a:gd name="T0" fmla="*/ 40322575 w 169"/>
              <a:gd name="T1" fmla="*/ 90725625 h 58"/>
              <a:gd name="T2" fmla="*/ 20161288 w 169"/>
              <a:gd name="T3" fmla="*/ 100806250 h 58"/>
              <a:gd name="T4" fmla="*/ 0 w 169"/>
              <a:gd name="T5" fmla="*/ 105846563 h 58"/>
              <a:gd name="T6" fmla="*/ 25201609 w 169"/>
              <a:gd name="T7" fmla="*/ 105846563 h 58"/>
              <a:gd name="T8" fmla="*/ 35282253 w 169"/>
              <a:gd name="T9" fmla="*/ 115927188 h 58"/>
              <a:gd name="T10" fmla="*/ 45362897 w 169"/>
              <a:gd name="T11" fmla="*/ 131048125 h 58"/>
              <a:gd name="T12" fmla="*/ 45362897 w 169"/>
              <a:gd name="T13" fmla="*/ 146169063 h 58"/>
              <a:gd name="T14" fmla="*/ 65524185 w 169"/>
              <a:gd name="T15" fmla="*/ 141128750 h 58"/>
              <a:gd name="T16" fmla="*/ 85685472 w 169"/>
              <a:gd name="T17" fmla="*/ 136088438 h 58"/>
              <a:gd name="T18" fmla="*/ 105846760 w 169"/>
              <a:gd name="T19" fmla="*/ 131048125 h 58"/>
              <a:gd name="T20" fmla="*/ 120967725 w 169"/>
              <a:gd name="T21" fmla="*/ 131048125 h 58"/>
              <a:gd name="T22" fmla="*/ 146169335 w 169"/>
              <a:gd name="T23" fmla="*/ 126007813 h 58"/>
              <a:gd name="T24" fmla="*/ 171370944 w 169"/>
              <a:gd name="T25" fmla="*/ 115927188 h 58"/>
              <a:gd name="T26" fmla="*/ 186491910 w 169"/>
              <a:gd name="T27" fmla="*/ 105846563 h 58"/>
              <a:gd name="T28" fmla="*/ 206653198 w 169"/>
              <a:gd name="T29" fmla="*/ 95765938 h 58"/>
              <a:gd name="T30" fmla="*/ 226814485 w 169"/>
              <a:gd name="T31" fmla="*/ 95765938 h 58"/>
              <a:gd name="T32" fmla="*/ 241935451 w 169"/>
              <a:gd name="T33" fmla="*/ 85685313 h 58"/>
              <a:gd name="T34" fmla="*/ 262096738 w 169"/>
              <a:gd name="T35" fmla="*/ 80645000 h 58"/>
              <a:gd name="T36" fmla="*/ 287298348 w 169"/>
              <a:gd name="T37" fmla="*/ 75604688 h 58"/>
              <a:gd name="T38" fmla="*/ 302419314 w 169"/>
              <a:gd name="T39" fmla="*/ 70564375 h 58"/>
              <a:gd name="T40" fmla="*/ 320061234 w 169"/>
              <a:gd name="T41" fmla="*/ 65524063 h 58"/>
              <a:gd name="T42" fmla="*/ 335182200 w 169"/>
              <a:gd name="T43" fmla="*/ 60483750 h 58"/>
              <a:gd name="T44" fmla="*/ 355343487 w 169"/>
              <a:gd name="T45" fmla="*/ 55443438 h 58"/>
              <a:gd name="T46" fmla="*/ 375504775 w 169"/>
              <a:gd name="T47" fmla="*/ 50403125 h 58"/>
              <a:gd name="T48" fmla="*/ 405746706 w 169"/>
              <a:gd name="T49" fmla="*/ 45362813 h 58"/>
              <a:gd name="T50" fmla="*/ 420867672 w 169"/>
              <a:gd name="T51" fmla="*/ 35282188 h 58"/>
              <a:gd name="T52" fmla="*/ 405746706 w 169"/>
              <a:gd name="T53" fmla="*/ 20161250 h 58"/>
              <a:gd name="T54" fmla="*/ 390625740 w 169"/>
              <a:gd name="T55" fmla="*/ 10080625 h 58"/>
              <a:gd name="T56" fmla="*/ 375504775 w 169"/>
              <a:gd name="T57" fmla="*/ 10080625 h 58"/>
              <a:gd name="T58" fmla="*/ 355343487 w 169"/>
              <a:gd name="T59" fmla="*/ 15120938 h 58"/>
              <a:gd name="T60" fmla="*/ 335182200 w 169"/>
              <a:gd name="T61" fmla="*/ 20161250 h 58"/>
              <a:gd name="T62" fmla="*/ 335182200 w 169"/>
              <a:gd name="T63" fmla="*/ 20161250 h 58"/>
              <a:gd name="T64" fmla="*/ 325101556 w 169"/>
              <a:gd name="T65" fmla="*/ 15120938 h 58"/>
              <a:gd name="T66" fmla="*/ 315020912 w 169"/>
              <a:gd name="T67" fmla="*/ 15120938 h 58"/>
              <a:gd name="T68" fmla="*/ 320061234 w 169"/>
              <a:gd name="T69" fmla="*/ 10080625 h 58"/>
              <a:gd name="T70" fmla="*/ 307459636 w 169"/>
              <a:gd name="T71" fmla="*/ 10080625 h 58"/>
              <a:gd name="T72" fmla="*/ 287298348 w 169"/>
              <a:gd name="T73" fmla="*/ 0 h 58"/>
              <a:gd name="T74" fmla="*/ 267137060 w 169"/>
              <a:gd name="T75" fmla="*/ 0 h 58"/>
              <a:gd name="T76" fmla="*/ 246975773 w 169"/>
              <a:gd name="T77" fmla="*/ 5040313 h 58"/>
              <a:gd name="T78" fmla="*/ 216733841 w 169"/>
              <a:gd name="T79" fmla="*/ 5040313 h 58"/>
              <a:gd name="T80" fmla="*/ 201612876 w 169"/>
              <a:gd name="T81" fmla="*/ 5040313 h 58"/>
              <a:gd name="T82" fmla="*/ 181451588 w 169"/>
              <a:gd name="T83" fmla="*/ 5040313 h 58"/>
              <a:gd name="T84" fmla="*/ 166330622 w 169"/>
              <a:gd name="T85" fmla="*/ 25201563 h 58"/>
              <a:gd name="T86" fmla="*/ 161290301 w 169"/>
              <a:gd name="T87" fmla="*/ 35282188 h 58"/>
              <a:gd name="T88" fmla="*/ 146169335 w 169"/>
              <a:gd name="T89" fmla="*/ 40322500 h 58"/>
              <a:gd name="T90" fmla="*/ 131048369 w 169"/>
              <a:gd name="T91" fmla="*/ 50403125 h 58"/>
              <a:gd name="T92" fmla="*/ 110887082 w 169"/>
              <a:gd name="T93" fmla="*/ 55443438 h 58"/>
              <a:gd name="T94" fmla="*/ 100806438 w 169"/>
              <a:gd name="T95" fmla="*/ 60483750 h 58"/>
              <a:gd name="T96" fmla="*/ 80645150 w 169"/>
              <a:gd name="T97" fmla="*/ 70564375 h 58"/>
              <a:gd name="T98" fmla="*/ 65524185 w 169"/>
              <a:gd name="T99" fmla="*/ 80645000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9" h="58">
                <a:moveTo>
                  <a:pt x="20" y="34"/>
                </a:moveTo>
                <a:lnTo>
                  <a:pt x="20" y="34"/>
                </a:lnTo>
                <a:lnTo>
                  <a:pt x="18" y="34"/>
                </a:lnTo>
                <a:lnTo>
                  <a:pt x="16" y="36"/>
                </a:lnTo>
                <a:lnTo>
                  <a:pt x="14" y="38"/>
                </a:lnTo>
                <a:lnTo>
                  <a:pt x="12" y="38"/>
                </a:lnTo>
                <a:lnTo>
                  <a:pt x="10" y="38"/>
                </a:lnTo>
                <a:lnTo>
                  <a:pt x="8" y="40"/>
                </a:lnTo>
                <a:lnTo>
                  <a:pt x="6" y="40"/>
                </a:lnTo>
                <a:lnTo>
                  <a:pt x="4" y="42"/>
                </a:lnTo>
                <a:lnTo>
                  <a:pt x="2" y="42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10" y="42"/>
                </a:lnTo>
                <a:lnTo>
                  <a:pt x="12" y="42"/>
                </a:lnTo>
                <a:lnTo>
                  <a:pt x="10" y="44"/>
                </a:lnTo>
                <a:lnTo>
                  <a:pt x="12" y="44"/>
                </a:lnTo>
                <a:lnTo>
                  <a:pt x="14" y="46"/>
                </a:lnTo>
                <a:lnTo>
                  <a:pt x="18" y="46"/>
                </a:lnTo>
                <a:lnTo>
                  <a:pt x="18" y="48"/>
                </a:lnTo>
                <a:lnTo>
                  <a:pt x="18" y="50"/>
                </a:lnTo>
                <a:lnTo>
                  <a:pt x="18" y="52"/>
                </a:lnTo>
                <a:lnTo>
                  <a:pt x="18" y="54"/>
                </a:lnTo>
                <a:lnTo>
                  <a:pt x="16" y="56"/>
                </a:lnTo>
                <a:lnTo>
                  <a:pt x="18" y="58"/>
                </a:lnTo>
                <a:lnTo>
                  <a:pt x="20" y="58"/>
                </a:lnTo>
                <a:lnTo>
                  <a:pt x="22" y="58"/>
                </a:lnTo>
                <a:lnTo>
                  <a:pt x="26" y="56"/>
                </a:lnTo>
                <a:lnTo>
                  <a:pt x="28" y="56"/>
                </a:lnTo>
                <a:lnTo>
                  <a:pt x="30" y="56"/>
                </a:lnTo>
                <a:lnTo>
                  <a:pt x="32" y="54"/>
                </a:lnTo>
                <a:lnTo>
                  <a:pt x="34" y="54"/>
                </a:lnTo>
                <a:lnTo>
                  <a:pt x="36" y="54"/>
                </a:lnTo>
                <a:lnTo>
                  <a:pt x="38" y="54"/>
                </a:lnTo>
                <a:lnTo>
                  <a:pt x="40" y="52"/>
                </a:lnTo>
                <a:lnTo>
                  <a:pt x="42" y="52"/>
                </a:lnTo>
                <a:lnTo>
                  <a:pt x="44" y="52"/>
                </a:lnTo>
                <a:lnTo>
                  <a:pt x="46" y="52"/>
                </a:lnTo>
                <a:lnTo>
                  <a:pt x="48" y="52"/>
                </a:lnTo>
                <a:lnTo>
                  <a:pt x="50" y="52"/>
                </a:lnTo>
                <a:lnTo>
                  <a:pt x="52" y="52"/>
                </a:lnTo>
                <a:lnTo>
                  <a:pt x="54" y="52"/>
                </a:lnTo>
                <a:lnTo>
                  <a:pt x="58" y="50"/>
                </a:lnTo>
                <a:lnTo>
                  <a:pt x="60" y="50"/>
                </a:lnTo>
                <a:lnTo>
                  <a:pt x="62" y="50"/>
                </a:lnTo>
                <a:lnTo>
                  <a:pt x="66" y="48"/>
                </a:lnTo>
                <a:lnTo>
                  <a:pt x="68" y="46"/>
                </a:lnTo>
                <a:lnTo>
                  <a:pt x="70" y="44"/>
                </a:lnTo>
                <a:lnTo>
                  <a:pt x="70" y="42"/>
                </a:lnTo>
                <a:lnTo>
                  <a:pt x="72" y="42"/>
                </a:lnTo>
                <a:lnTo>
                  <a:pt x="74" y="42"/>
                </a:lnTo>
                <a:lnTo>
                  <a:pt x="76" y="40"/>
                </a:lnTo>
                <a:lnTo>
                  <a:pt x="78" y="40"/>
                </a:lnTo>
                <a:lnTo>
                  <a:pt x="80" y="38"/>
                </a:lnTo>
                <a:lnTo>
                  <a:pt x="82" y="38"/>
                </a:lnTo>
                <a:lnTo>
                  <a:pt x="84" y="38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92" y="36"/>
                </a:lnTo>
                <a:lnTo>
                  <a:pt x="94" y="36"/>
                </a:lnTo>
                <a:lnTo>
                  <a:pt x="96" y="34"/>
                </a:lnTo>
                <a:lnTo>
                  <a:pt x="98" y="34"/>
                </a:lnTo>
                <a:lnTo>
                  <a:pt x="100" y="32"/>
                </a:lnTo>
                <a:lnTo>
                  <a:pt x="102" y="32"/>
                </a:lnTo>
                <a:lnTo>
                  <a:pt x="104" y="32"/>
                </a:lnTo>
                <a:lnTo>
                  <a:pt x="106" y="30"/>
                </a:lnTo>
                <a:lnTo>
                  <a:pt x="108" y="30"/>
                </a:lnTo>
                <a:lnTo>
                  <a:pt x="110" y="30"/>
                </a:lnTo>
                <a:lnTo>
                  <a:pt x="114" y="30"/>
                </a:lnTo>
                <a:lnTo>
                  <a:pt x="114" y="28"/>
                </a:lnTo>
                <a:lnTo>
                  <a:pt x="116" y="28"/>
                </a:lnTo>
                <a:lnTo>
                  <a:pt x="118" y="28"/>
                </a:lnTo>
                <a:lnTo>
                  <a:pt x="120" y="28"/>
                </a:lnTo>
                <a:lnTo>
                  <a:pt x="122" y="28"/>
                </a:lnTo>
                <a:lnTo>
                  <a:pt x="123" y="26"/>
                </a:lnTo>
                <a:lnTo>
                  <a:pt x="125" y="26"/>
                </a:lnTo>
                <a:lnTo>
                  <a:pt x="127" y="26"/>
                </a:lnTo>
                <a:lnTo>
                  <a:pt x="129" y="26"/>
                </a:lnTo>
                <a:lnTo>
                  <a:pt x="131" y="24"/>
                </a:lnTo>
                <a:lnTo>
                  <a:pt x="133" y="24"/>
                </a:lnTo>
                <a:lnTo>
                  <a:pt x="135" y="24"/>
                </a:lnTo>
                <a:lnTo>
                  <a:pt x="137" y="24"/>
                </a:lnTo>
                <a:lnTo>
                  <a:pt x="139" y="24"/>
                </a:lnTo>
                <a:lnTo>
                  <a:pt x="141" y="22"/>
                </a:lnTo>
                <a:lnTo>
                  <a:pt x="143" y="22"/>
                </a:lnTo>
                <a:lnTo>
                  <a:pt x="145" y="22"/>
                </a:lnTo>
                <a:lnTo>
                  <a:pt x="147" y="22"/>
                </a:lnTo>
                <a:lnTo>
                  <a:pt x="149" y="20"/>
                </a:lnTo>
                <a:lnTo>
                  <a:pt x="151" y="20"/>
                </a:lnTo>
                <a:lnTo>
                  <a:pt x="153" y="20"/>
                </a:lnTo>
                <a:lnTo>
                  <a:pt x="155" y="20"/>
                </a:lnTo>
                <a:lnTo>
                  <a:pt x="161" y="18"/>
                </a:lnTo>
                <a:lnTo>
                  <a:pt x="165" y="18"/>
                </a:lnTo>
                <a:lnTo>
                  <a:pt x="167" y="18"/>
                </a:lnTo>
                <a:lnTo>
                  <a:pt x="169" y="16"/>
                </a:lnTo>
                <a:lnTo>
                  <a:pt x="167" y="14"/>
                </a:lnTo>
                <a:lnTo>
                  <a:pt x="165" y="14"/>
                </a:lnTo>
                <a:lnTo>
                  <a:pt x="165" y="12"/>
                </a:lnTo>
                <a:lnTo>
                  <a:pt x="163" y="10"/>
                </a:lnTo>
                <a:lnTo>
                  <a:pt x="161" y="8"/>
                </a:lnTo>
                <a:lnTo>
                  <a:pt x="159" y="6"/>
                </a:lnTo>
                <a:lnTo>
                  <a:pt x="157" y="4"/>
                </a:lnTo>
                <a:lnTo>
                  <a:pt x="155" y="4"/>
                </a:lnTo>
                <a:lnTo>
                  <a:pt x="153" y="4"/>
                </a:lnTo>
                <a:lnTo>
                  <a:pt x="151" y="4"/>
                </a:lnTo>
                <a:lnTo>
                  <a:pt x="149" y="4"/>
                </a:lnTo>
                <a:lnTo>
                  <a:pt x="147" y="4"/>
                </a:lnTo>
                <a:lnTo>
                  <a:pt x="145" y="4"/>
                </a:lnTo>
                <a:lnTo>
                  <a:pt x="143" y="4"/>
                </a:lnTo>
                <a:lnTo>
                  <a:pt x="141" y="6"/>
                </a:lnTo>
                <a:lnTo>
                  <a:pt x="139" y="6"/>
                </a:lnTo>
                <a:lnTo>
                  <a:pt x="137" y="6"/>
                </a:lnTo>
                <a:lnTo>
                  <a:pt x="135" y="8"/>
                </a:lnTo>
                <a:lnTo>
                  <a:pt x="133" y="8"/>
                </a:lnTo>
                <a:lnTo>
                  <a:pt x="131" y="8"/>
                </a:lnTo>
                <a:lnTo>
                  <a:pt x="133" y="8"/>
                </a:lnTo>
                <a:lnTo>
                  <a:pt x="135" y="6"/>
                </a:lnTo>
                <a:lnTo>
                  <a:pt x="133" y="6"/>
                </a:lnTo>
                <a:lnTo>
                  <a:pt x="131" y="6"/>
                </a:lnTo>
                <a:lnTo>
                  <a:pt x="129" y="6"/>
                </a:lnTo>
                <a:lnTo>
                  <a:pt x="127" y="6"/>
                </a:lnTo>
                <a:lnTo>
                  <a:pt x="125" y="8"/>
                </a:lnTo>
                <a:lnTo>
                  <a:pt x="123" y="8"/>
                </a:lnTo>
                <a:lnTo>
                  <a:pt x="125" y="6"/>
                </a:lnTo>
                <a:lnTo>
                  <a:pt x="127" y="6"/>
                </a:lnTo>
                <a:lnTo>
                  <a:pt x="131" y="4"/>
                </a:lnTo>
                <a:lnTo>
                  <a:pt x="129" y="4"/>
                </a:lnTo>
                <a:lnTo>
                  <a:pt x="127" y="4"/>
                </a:lnTo>
                <a:lnTo>
                  <a:pt x="125" y="4"/>
                </a:lnTo>
                <a:lnTo>
                  <a:pt x="123" y="4"/>
                </a:lnTo>
                <a:lnTo>
                  <a:pt x="122" y="4"/>
                </a:lnTo>
                <a:lnTo>
                  <a:pt x="120" y="2"/>
                </a:lnTo>
                <a:lnTo>
                  <a:pt x="118" y="0"/>
                </a:lnTo>
                <a:lnTo>
                  <a:pt x="114" y="0"/>
                </a:lnTo>
                <a:lnTo>
                  <a:pt x="112" y="0"/>
                </a:lnTo>
                <a:lnTo>
                  <a:pt x="110" y="0"/>
                </a:lnTo>
                <a:lnTo>
                  <a:pt x="108" y="0"/>
                </a:lnTo>
                <a:lnTo>
                  <a:pt x="106" y="0"/>
                </a:lnTo>
                <a:lnTo>
                  <a:pt x="104" y="0"/>
                </a:lnTo>
                <a:lnTo>
                  <a:pt x="102" y="0"/>
                </a:lnTo>
                <a:lnTo>
                  <a:pt x="100" y="2"/>
                </a:lnTo>
                <a:lnTo>
                  <a:pt x="98" y="2"/>
                </a:lnTo>
                <a:lnTo>
                  <a:pt x="96" y="2"/>
                </a:lnTo>
                <a:lnTo>
                  <a:pt x="94" y="2"/>
                </a:lnTo>
                <a:lnTo>
                  <a:pt x="90" y="2"/>
                </a:lnTo>
                <a:lnTo>
                  <a:pt x="86" y="2"/>
                </a:lnTo>
                <a:lnTo>
                  <a:pt x="84" y="2"/>
                </a:lnTo>
                <a:lnTo>
                  <a:pt x="82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2" y="2"/>
                </a:lnTo>
                <a:lnTo>
                  <a:pt x="70" y="4"/>
                </a:lnTo>
                <a:lnTo>
                  <a:pt x="68" y="6"/>
                </a:lnTo>
                <a:lnTo>
                  <a:pt x="66" y="8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58" y="16"/>
                </a:lnTo>
                <a:lnTo>
                  <a:pt x="56" y="18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48" y="20"/>
                </a:lnTo>
                <a:lnTo>
                  <a:pt x="46" y="22"/>
                </a:lnTo>
                <a:lnTo>
                  <a:pt x="44" y="22"/>
                </a:lnTo>
                <a:lnTo>
                  <a:pt x="42" y="22"/>
                </a:lnTo>
                <a:lnTo>
                  <a:pt x="40" y="24"/>
                </a:lnTo>
                <a:lnTo>
                  <a:pt x="38" y="24"/>
                </a:lnTo>
                <a:lnTo>
                  <a:pt x="40" y="24"/>
                </a:lnTo>
                <a:lnTo>
                  <a:pt x="40" y="26"/>
                </a:lnTo>
                <a:lnTo>
                  <a:pt x="38" y="28"/>
                </a:lnTo>
                <a:lnTo>
                  <a:pt x="36" y="28"/>
                </a:lnTo>
                <a:lnTo>
                  <a:pt x="32" y="28"/>
                </a:lnTo>
                <a:lnTo>
                  <a:pt x="30" y="28"/>
                </a:lnTo>
                <a:lnTo>
                  <a:pt x="30" y="30"/>
                </a:lnTo>
                <a:lnTo>
                  <a:pt x="28" y="30"/>
                </a:lnTo>
                <a:lnTo>
                  <a:pt x="26" y="32"/>
                </a:lnTo>
                <a:lnTo>
                  <a:pt x="24" y="32"/>
                </a:lnTo>
                <a:lnTo>
                  <a:pt x="22" y="34"/>
                </a:lnTo>
                <a:lnTo>
                  <a:pt x="2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9" name="Freeform 1713">
            <a:extLst>
              <a:ext uri="{FF2B5EF4-FFF2-40B4-BE49-F238E27FC236}">
                <a16:creationId xmlns:a16="http://schemas.microsoft.com/office/drawing/2014/main" id="{02C85639-8593-45E3-A722-1FA62A2C3666}"/>
              </a:ext>
            </a:extLst>
          </p:cNvPr>
          <p:cNvSpPr>
            <a:spLocks/>
          </p:cNvSpPr>
          <p:nvPr/>
        </p:nvSpPr>
        <p:spPr bwMode="auto">
          <a:xfrm>
            <a:off x="1838328" y="1609726"/>
            <a:ext cx="347663" cy="133351"/>
          </a:xfrm>
          <a:custGeom>
            <a:avLst/>
            <a:gdLst>
              <a:gd name="T0" fmla="*/ 10080639 w 219"/>
              <a:gd name="T1" fmla="*/ 171370625 h 84"/>
              <a:gd name="T2" fmla="*/ 55443517 w 219"/>
              <a:gd name="T3" fmla="*/ 176410938 h 84"/>
              <a:gd name="T4" fmla="*/ 70564476 w 219"/>
              <a:gd name="T5" fmla="*/ 191531875 h 84"/>
              <a:gd name="T6" fmla="*/ 95766075 w 219"/>
              <a:gd name="T7" fmla="*/ 206652813 h 84"/>
              <a:gd name="T8" fmla="*/ 138609587 w 219"/>
              <a:gd name="T9" fmla="*/ 206652813 h 84"/>
              <a:gd name="T10" fmla="*/ 173891825 w 219"/>
              <a:gd name="T11" fmla="*/ 201612500 h 84"/>
              <a:gd name="T12" fmla="*/ 219254703 w 219"/>
              <a:gd name="T13" fmla="*/ 196572188 h 84"/>
              <a:gd name="T14" fmla="*/ 279738540 w 219"/>
              <a:gd name="T15" fmla="*/ 186491563 h 84"/>
              <a:gd name="T16" fmla="*/ 325101418 w 219"/>
              <a:gd name="T17" fmla="*/ 171370625 h 84"/>
              <a:gd name="T18" fmla="*/ 345262697 w 219"/>
              <a:gd name="T19" fmla="*/ 176410938 h 84"/>
              <a:gd name="T20" fmla="*/ 360383656 w 219"/>
              <a:gd name="T21" fmla="*/ 191531875 h 84"/>
              <a:gd name="T22" fmla="*/ 405746534 w 219"/>
              <a:gd name="T23" fmla="*/ 191531875 h 84"/>
              <a:gd name="T24" fmla="*/ 456149731 w 219"/>
              <a:gd name="T25" fmla="*/ 186491563 h 84"/>
              <a:gd name="T26" fmla="*/ 481351330 w 219"/>
              <a:gd name="T27" fmla="*/ 171370625 h 84"/>
              <a:gd name="T28" fmla="*/ 451109411 w 219"/>
              <a:gd name="T29" fmla="*/ 171370625 h 84"/>
              <a:gd name="T30" fmla="*/ 451109411 w 219"/>
              <a:gd name="T31" fmla="*/ 166330313 h 84"/>
              <a:gd name="T32" fmla="*/ 481351330 w 219"/>
              <a:gd name="T33" fmla="*/ 156249688 h 84"/>
              <a:gd name="T34" fmla="*/ 526714208 w 219"/>
              <a:gd name="T35" fmla="*/ 146169063 h 84"/>
              <a:gd name="T36" fmla="*/ 551915806 w 219"/>
              <a:gd name="T37" fmla="*/ 136088438 h 84"/>
              <a:gd name="T38" fmla="*/ 511593248 w 219"/>
              <a:gd name="T39" fmla="*/ 120967500 h 84"/>
              <a:gd name="T40" fmla="*/ 481351330 w 219"/>
              <a:gd name="T41" fmla="*/ 105846563 h 84"/>
              <a:gd name="T42" fmla="*/ 506552929 w 219"/>
              <a:gd name="T43" fmla="*/ 75604688 h 84"/>
              <a:gd name="T44" fmla="*/ 526714208 w 219"/>
              <a:gd name="T45" fmla="*/ 30241875 h 84"/>
              <a:gd name="T46" fmla="*/ 511593248 w 219"/>
              <a:gd name="T47" fmla="*/ 5040313 h 84"/>
              <a:gd name="T48" fmla="*/ 471270690 w 219"/>
              <a:gd name="T49" fmla="*/ 0 h 84"/>
              <a:gd name="T50" fmla="*/ 435988452 w 219"/>
              <a:gd name="T51" fmla="*/ 35282188 h 84"/>
              <a:gd name="T52" fmla="*/ 415827173 w 219"/>
              <a:gd name="T53" fmla="*/ 65524063 h 84"/>
              <a:gd name="T54" fmla="*/ 395665894 w 219"/>
              <a:gd name="T55" fmla="*/ 60483750 h 84"/>
              <a:gd name="T56" fmla="*/ 410786853 w 219"/>
              <a:gd name="T57" fmla="*/ 30241875 h 84"/>
              <a:gd name="T58" fmla="*/ 375504615 w 219"/>
              <a:gd name="T59" fmla="*/ 15120938 h 84"/>
              <a:gd name="T60" fmla="*/ 375504615 w 219"/>
              <a:gd name="T61" fmla="*/ 25201563 h 84"/>
              <a:gd name="T62" fmla="*/ 365423976 w 219"/>
              <a:gd name="T63" fmla="*/ 35282188 h 84"/>
              <a:gd name="T64" fmla="*/ 325101418 w 219"/>
              <a:gd name="T65" fmla="*/ 35282188 h 84"/>
              <a:gd name="T66" fmla="*/ 304940139 w 219"/>
              <a:gd name="T67" fmla="*/ 40322500 h 84"/>
              <a:gd name="T68" fmla="*/ 330141737 w 219"/>
              <a:gd name="T69" fmla="*/ 20161250 h 84"/>
              <a:gd name="T70" fmla="*/ 279738540 w 219"/>
              <a:gd name="T71" fmla="*/ 15120938 h 84"/>
              <a:gd name="T72" fmla="*/ 254536941 w 219"/>
              <a:gd name="T73" fmla="*/ 30241875 h 84"/>
              <a:gd name="T74" fmla="*/ 239415982 w 219"/>
              <a:gd name="T75" fmla="*/ 25201563 h 84"/>
              <a:gd name="T76" fmla="*/ 274698220 w 219"/>
              <a:gd name="T77" fmla="*/ 0 h 84"/>
              <a:gd name="T78" fmla="*/ 234375662 w 219"/>
              <a:gd name="T79" fmla="*/ 5040313 h 84"/>
              <a:gd name="T80" fmla="*/ 178932145 w 219"/>
              <a:gd name="T81" fmla="*/ 15120938 h 84"/>
              <a:gd name="T82" fmla="*/ 120967674 w 219"/>
              <a:gd name="T83" fmla="*/ 30241875 h 84"/>
              <a:gd name="T84" fmla="*/ 90725755 w 219"/>
              <a:gd name="T85" fmla="*/ 45362813 h 84"/>
              <a:gd name="T86" fmla="*/ 40322558 w 219"/>
              <a:gd name="T87" fmla="*/ 65524063 h 84"/>
              <a:gd name="T88" fmla="*/ 75604796 w 219"/>
              <a:gd name="T89" fmla="*/ 70564375 h 84"/>
              <a:gd name="T90" fmla="*/ 60483837 w 219"/>
              <a:gd name="T91" fmla="*/ 80645000 h 84"/>
              <a:gd name="T92" fmla="*/ 105846715 w 219"/>
              <a:gd name="T93" fmla="*/ 80645000 h 84"/>
              <a:gd name="T94" fmla="*/ 153730546 w 219"/>
              <a:gd name="T95" fmla="*/ 75604688 h 84"/>
              <a:gd name="T96" fmla="*/ 126007994 w 219"/>
              <a:gd name="T97" fmla="*/ 80645000 h 84"/>
              <a:gd name="T98" fmla="*/ 80645116 w 219"/>
              <a:gd name="T99" fmla="*/ 90725625 h 84"/>
              <a:gd name="T100" fmla="*/ 35282238 w 219"/>
              <a:gd name="T101" fmla="*/ 95765938 h 84"/>
              <a:gd name="T102" fmla="*/ 45362878 w 219"/>
              <a:gd name="T103" fmla="*/ 115927188 h 84"/>
              <a:gd name="T104" fmla="*/ 120967674 w 219"/>
              <a:gd name="T105" fmla="*/ 115927188 h 84"/>
              <a:gd name="T106" fmla="*/ 163811186 w 219"/>
              <a:gd name="T107" fmla="*/ 115927188 h 84"/>
              <a:gd name="T108" fmla="*/ 199093424 w 219"/>
              <a:gd name="T109" fmla="*/ 126007813 h 84"/>
              <a:gd name="T110" fmla="*/ 173891825 w 219"/>
              <a:gd name="T111" fmla="*/ 131048125 h 84"/>
              <a:gd name="T112" fmla="*/ 126007994 w 219"/>
              <a:gd name="T113" fmla="*/ 126007813 h 84"/>
              <a:gd name="T114" fmla="*/ 70564476 w 219"/>
              <a:gd name="T115" fmla="*/ 131048125 h 84"/>
              <a:gd name="T116" fmla="*/ 15120959 w 219"/>
              <a:gd name="T117" fmla="*/ 136088438 h 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19" h="84">
                <a:moveTo>
                  <a:pt x="0" y="56"/>
                </a:moveTo>
                <a:lnTo>
                  <a:pt x="0" y="58"/>
                </a:lnTo>
                <a:lnTo>
                  <a:pt x="0" y="60"/>
                </a:lnTo>
                <a:lnTo>
                  <a:pt x="0" y="62"/>
                </a:lnTo>
                <a:lnTo>
                  <a:pt x="2" y="62"/>
                </a:lnTo>
                <a:lnTo>
                  <a:pt x="0" y="64"/>
                </a:lnTo>
                <a:lnTo>
                  <a:pt x="2" y="64"/>
                </a:lnTo>
                <a:lnTo>
                  <a:pt x="4" y="64"/>
                </a:lnTo>
                <a:lnTo>
                  <a:pt x="2" y="66"/>
                </a:lnTo>
                <a:lnTo>
                  <a:pt x="4" y="68"/>
                </a:lnTo>
                <a:lnTo>
                  <a:pt x="6" y="68"/>
                </a:lnTo>
                <a:lnTo>
                  <a:pt x="8" y="68"/>
                </a:lnTo>
                <a:lnTo>
                  <a:pt x="10" y="68"/>
                </a:lnTo>
                <a:lnTo>
                  <a:pt x="12" y="70"/>
                </a:lnTo>
                <a:lnTo>
                  <a:pt x="14" y="70"/>
                </a:lnTo>
                <a:lnTo>
                  <a:pt x="16" y="70"/>
                </a:lnTo>
                <a:lnTo>
                  <a:pt x="18" y="70"/>
                </a:lnTo>
                <a:lnTo>
                  <a:pt x="20" y="68"/>
                </a:lnTo>
                <a:lnTo>
                  <a:pt x="22" y="70"/>
                </a:lnTo>
                <a:lnTo>
                  <a:pt x="24" y="70"/>
                </a:lnTo>
                <a:lnTo>
                  <a:pt x="26" y="68"/>
                </a:lnTo>
                <a:lnTo>
                  <a:pt x="28" y="68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6" y="70"/>
                </a:lnTo>
                <a:lnTo>
                  <a:pt x="34" y="72"/>
                </a:lnTo>
                <a:lnTo>
                  <a:pt x="32" y="74"/>
                </a:lnTo>
                <a:lnTo>
                  <a:pt x="28" y="76"/>
                </a:lnTo>
                <a:lnTo>
                  <a:pt x="28" y="78"/>
                </a:lnTo>
                <a:lnTo>
                  <a:pt x="28" y="80"/>
                </a:lnTo>
                <a:lnTo>
                  <a:pt x="30" y="82"/>
                </a:lnTo>
                <a:lnTo>
                  <a:pt x="28" y="82"/>
                </a:lnTo>
                <a:lnTo>
                  <a:pt x="30" y="84"/>
                </a:lnTo>
                <a:lnTo>
                  <a:pt x="32" y="84"/>
                </a:lnTo>
                <a:lnTo>
                  <a:pt x="34" y="84"/>
                </a:lnTo>
                <a:lnTo>
                  <a:pt x="36" y="84"/>
                </a:lnTo>
                <a:lnTo>
                  <a:pt x="36" y="82"/>
                </a:lnTo>
                <a:lnTo>
                  <a:pt x="38" y="82"/>
                </a:lnTo>
                <a:lnTo>
                  <a:pt x="40" y="82"/>
                </a:lnTo>
                <a:lnTo>
                  <a:pt x="44" y="82"/>
                </a:lnTo>
                <a:lnTo>
                  <a:pt x="46" y="82"/>
                </a:lnTo>
                <a:lnTo>
                  <a:pt x="48" y="82"/>
                </a:lnTo>
                <a:lnTo>
                  <a:pt x="50" y="82"/>
                </a:lnTo>
                <a:lnTo>
                  <a:pt x="52" y="82"/>
                </a:lnTo>
                <a:lnTo>
                  <a:pt x="54" y="82"/>
                </a:lnTo>
                <a:lnTo>
                  <a:pt x="55" y="82"/>
                </a:lnTo>
                <a:lnTo>
                  <a:pt x="54" y="82"/>
                </a:lnTo>
                <a:lnTo>
                  <a:pt x="55" y="82"/>
                </a:lnTo>
                <a:lnTo>
                  <a:pt x="57" y="82"/>
                </a:lnTo>
                <a:lnTo>
                  <a:pt x="59" y="80"/>
                </a:lnTo>
                <a:lnTo>
                  <a:pt x="61" y="80"/>
                </a:lnTo>
                <a:lnTo>
                  <a:pt x="59" y="82"/>
                </a:lnTo>
                <a:lnTo>
                  <a:pt x="61" y="82"/>
                </a:lnTo>
                <a:lnTo>
                  <a:pt x="63" y="80"/>
                </a:lnTo>
                <a:lnTo>
                  <a:pt x="65" y="80"/>
                </a:lnTo>
                <a:lnTo>
                  <a:pt x="67" y="82"/>
                </a:lnTo>
                <a:lnTo>
                  <a:pt x="69" y="80"/>
                </a:lnTo>
                <a:lnTo>
                  <a:pt x="71" y="80"/>
                </a:lnTo>
                <a:lnTo>
                  <a:pt x="73" y="80"/>
                </a:lnTo>
                <a:lnTo>
                  <a:pt x="75" y="80"/>
                </a:lnTo>
                <a:lnTo>
                  <a:pt x="77" y="80"/>
                </a:lnTo>
                <a:lnTo>
                  <a:pt x="79" y="80"/>
                </a:lnTo>
                <a:lnTo>
                  <a:pt x="81" y="80"/>
                </a:lnTo>
                <a:lnTo>
                  <a:pt x="83" y="80"/>
                </a:lnTo>
                <a:lnTo>
                  <a:pt x="85" y="78"/>
                </a:lnTo>
                <a:lnTo>
                  <a:pt x="87" y="78"/>
                </a:lnTo>
                <a:lnTo>
                  <a:pt x="89" y="78"/>
                </a:lnTo>
                <a:lnTo>
                  <a:pt x="91" y="78"/>
                </a:lnTo>
                <a:lnTo>
                  <a:pt x="95" y="76"/>
                </a:lnTo>
                <a:lnTo>
                  <a:pt x="97" y="74"/>
                </a:lnTo>
                <a:lnTo>
                  <a:pt x="101" y="74"/>
                </a:lnTo>
                <a:lnTo>
                  <a:pt x="103" y="74"/>
                </a:lnTo>
                <a:lnTo>
                  <a:pt x="105" y="74"/>
                </a:lnTo>
                <a:lnTo>
                  <a:pt x="107" y="74"/>
                </a:lnTo>
                <a:lnTo>
                  <a:pt x="109" y="74"/>
                </a:lnTo>
                <a:lnTo>
                  <a:pt x="111" y="74"/>
                </a:lnTo>
                <a:lnTo>
                  <a:pt x="113" y="74"/>
                </a:lnTo>
                <a:lnTo>
                  <a:pt x="115" y="74"/>
                </a:lnTo>
                <a:lnTo>
                  <a:pt x="117" y="72"/>
                </a:lnTo>
                <a:lnTo>
                  <a:pt x="119" y="72"/>
                </a:lnTo>
                <a:lnTo>
                  <a:pt x="121" y="70"/>
                </a:lnTo>
                <a:lnTo>
                  <a:pt x="123" y="70"/>
                </a:lnTo>
                <a:lnTo>
                  <a:pt x="125" y="70"/>
                </a:lnTo>
                <a:lnTo>
                  <a:pt x="127" y="68"/>
                </a:lnTo>
                <a:lnTo>
                  <a:pt x="129" y="68"/>
                </a:lnTo>
                <a:lnTo>
                  <a:pt x="131" y="66"/>
                </a:lnTo>
                <a:lnTo>
                  <a:pt x="133" y="66"/>
                </a:lnTo>
                <a:lnTo>
                  <a:pt x="135" y="66"/>
                </a:lnTo>
                <a:lnTo>
                  <a:pt x="135" y="68"/>
                </a:lnTo>
                <a:lnTo>
                  <a:pt x="133" y="70"/>
                </a:lnTo>
                <a:lnTo>
                  <a:pt x="131" y="70"/>
                </a:lnTo>
                <a:lnTo>
                  <a:pt x="133" y="72"/>
                </a:lnTo>
                <a:lnTo>
                  <a:pt x="135" y="72"/>
                </a:lnTo>
                <a:lnTo>
                  <a:pt x="137" y="70"/>
                </a:lnTo>
                <a:lnTo>
                  <a:pt x="139" y="70"/>
                </a:lnTo>
                <a:lnTo>
                  <a:pt x="141" y="70"/>
                </a:lnTo>
                <a:lnTo>
                  <a:pt x="143" y="72"/>
                </a:lnTo>
                <a:lnTo>
                  <a:pt x="145" y="72"/>
                </a:lnTo>
                <a:lnTo>
                  <a:pt x="147" y="72"/>
                </a:lnTo>
                <a:lnTo>
                  <a:pt x="145" y="74"/>
                </a:lnTo>
                <a:lnTo>
                  <a:pt x="143" y="74"/>
                </a:lnTo>
                <a:lnTo>
                  <a:pt x="143" y="76"/>
                </a:lnTo>
                <a:lnTo>
                  <a:pt x="145" y="76"/>
                </a:lnTo>
                <a:lnTo>
                  <a:pt x="147" y="76"/>
                </a:lnTo>
                <a:lnTo>
                  <a:pt x="149" y="76"/>
                </a:lnTo>
                <a:lnTo>
                  <a:pt x="151" y="76"/>
                </a:lnTo>
                <a:lnTo>
                  <a:pt x="153" y="74"/>
                </a:lnTo>
                <a:lnTo>
                  <a:pt x="155" y="74"/>
                </a:lnTo>
                <a:lnTo>
                  <a:pt x="157" y="76"/>
                </a:lnTo>
                <a:lnTo>
                  <a:pt x="159" y="76"/>
                </a:lnTo>
                <a:lnTo>
                  <a:pt x="161" y="76"/>
                </a:lnTo>
                <a:lnTo>
                  <a:pt x="163" y="78"/>
                </a:lnTo>
                <a:lnTo>
                  <a:pt x="165" y="76"/>
                </a:lnTo>
                <a:lnTo>
                  <a:pt x="167" y="76"/>
                </a:lnTo>
                <a:lnTo>
                  <a:pt x="169" y="78"/>
                </a:lnTo>
                <a:lnTo>
                  <a:pt x="171" y="78"/>
                </a:lnTo>
                <a:lnTo>
                  <a:pt x="173" y="76"/>
                </a:lnTo>
                <a:lnTo>
                  <a:pt x="175" y="76"/>
                </a:lnTo>
                <a:lnTo>
                  <a:pt x="177" y="76"/>
                </a:lnTo>
                <a:lnTo>
                  <a:pt x="179" y="76"/>
                </a:lnTo>
                <a:lnTo>
                  <a:pt x="181" y="74"/>
                </a:lnTo>
                <a:lnTo>
                  <a:pt x="183" y="74"/>
                </a:lnTo>
                <a:lnTo>
                  <a:pt x="185" y="74"/>
                </a:lnTo>
                <a:lnTo>
                  <a:pt x="187" y="74"/>
                </a:lnTo>
                <a:lnTo>
                  <a:pt x="189" y="72"/>
                </a:lnTo>
                <a:lnTo>
                  <a:pt x="191" y="72"/>
                </a:lnTo>
                <a:lnTo>
                  <a:pt x="193" y="70"/>
                </a:lnTo>
                <a:lnTo>
                  <a:pt x="191" y="70"/>
                </a:lnTo>
                <a:lnTo>
                  <a:pt x="189" y="70"/>
                </a:lnTo>
                <a:lnTo>
                  <a:pt x="191" y="68"/>
                </a:lnTo>
                <a:lnTo>
                  <a:pt x="193" y="68"/>
                </a:lnTo>
                <a:lnTo>
                  <a:pt x="195" y="66"/>
                </a:lnTo>
                <a:lnTo>
                  <a:pt x="193" y="66"/>
                </a:lnTo>
                <a:lnTo>
                  <a:pt x="191" y="66"/>
                </a:lnTo>
                <a:lnTo>
                  <a:pt x="189" y="66"/>
                </a:lnTo>
                <a:lnTo>
                  <a:pt x="187" y="66"/>
                </a:lnTo>
                <a:lnTo>
                  <a:pt x="185" y="66"/>
                </a:lnTo>
                <a:lnTo>
                  <a:pt x="183" y="68"/>
                </a:lnTo>
                <a:lnTo>
                  <a:pt x="181" y="68"/>
                </a:lnTo>
                <a:lnTo>
                  <a:pt x="179" y="68"/>
                </a:lnTo>
                <a:lnTo>
                  <a:pt x="177" y="70"/>
                </a:lnTo>
                <a:lnTo>
                  <a:pt x="175" y="70"/>
                </a:lnTo>
                <a:lnTo>
                  <a:pt x="173" y="70"/>
                </a:lnTo>
                <a:lnTo>
                  <a:pt x="173" y="72"/>
                </a:lnTo>
                <a:lnTo>
                  <a:pt x="175" y="70"/>
                </a:lnTo>
                <a:lnTo>
                  <a:pt x="177" y="68"/>
                </a:lnTo>
                <a:lnTo>
                  <a:pt x="179" y="66"/>
                </a:lnTo>
                <a:lnTo>
                  <a:pt x="181" y="66"/>
                </a:lnTo>
                <a:lnTo>
                  <a:pt x="179" y="66"/>
                </a:lnTo>
                <a:lnTo>
                  <a:pt x="179" y="64"/>
                </a:lnTo>
                <a:lnTo>
                  <a:pt x="177" y="64"/>
                </a:lnTo>
                <a:lnTo>
                  <a:pt x="179" y="62"/>
                </a:lnTo>
                <a:lnTo>
                  <a:pt x="181" y="62"/>
                </a:lnTo>
                <a:lnTo>
                  <a:pt x="183" y="64"/>
                </a:lnTo>
                <a:lnTo>
                  <a:pt x="185" y="64"/>
                </a:lnTo>
                <a:lnTo>
                  <a:pt x="187" y="64"/>
                </a:lnTo>
                <a:lnTo>
                  <a:pt x="189" y="64"/>
                </a:lnTo>
                <a:lnTo>
                  <a:pt x="191" y="62"/>
                </a:lnTo>
                <a:lnTo>
                  <a:pt x="193" y="60"/>
                </a:lnTo>
                <a:lnTo>
                  <a:pt x="195" y="60"/>
                </a:lnTo>
                <a:lnTo>
                  <a:pt x="197" y="58"/>
                </a:lnTo>
                <a:lnTo>
                  <a:pt x="199" y="58"/>
                </a:lnTo>
                <a:lnTo>
                  <a:pt x="199" y="60"/>
                </a:lnTo>
                <a:lnTo>
                  <a:pt x="201" y="62"/>
                </a:lnTo>
                <a:lnTo>
                  <a:pt x="203" y="62"/>
                </a:lnTo>
                <a:lnTo>
                  <a:pt x="205" y="60"/>
                </a:lnTo>
                <a:lnTo>
                  <a:pt x="207" y="60"/>
                </a:lnTo>
                <a:lnTo>
                  <a:pt x="209" y="58"/>
                </a:lnTo>
                <a:lnTo>
                  <a:pt x="207" y="60"/>
                </a:lnTo>
                <a:lnTo>
                  <a:pt x="207" y="62"/>
                </a:lnTo>
                <a:lnTo>
                  <a:pt x="209" y="62"/>
                </a:lnTo>
                <a:lnTo>
                  <a:pt x="211" y="62"/>
                </a:lnTo>
                <a:lnTo>
                  <a:pt x="213" y="62"/>
                </a:lnTo>
                <a:lnTo>
                  <a:pt x="215" y="60"/>
                </a:lnTo>
                <a:lnTo>
                  <a:pt x="215" y="58"/>
                </a:lnTo>
                <a:lnTo>
                  <a:pt x="217" y="56"/>
                </a:lnTo>
                <a:lnTo>
                  <a:pt x="219" y="54"/>
                </a:lnTo>
                <a:lnTo>
                  <a:pt x="217" y="54"/>
                </a:lnTo>
                <a:lnTo>
                  <a:pt x="215" y="54"/>
                </a:lnTo>
                <a:lnTo>
                  <a:pt x="213" y="54"/>
                </a:lnTo>
                <a:lnTo>
                  <a:pt x="211" y="54"/>
                </a:lnTo>
                <a:lnTo>
                  <a:pt x="213" y="52"/>
                </a:lnTo>
                <a:lnTo>
                  <a:pt x="211" y="52"/>
                </a:lnTo>
                <a:lnTo>
                  <a:pt x="209" y="52"/>
                </a:lnTo>
                <a:lnTo>
                  <a:pt x="207" y="50"/>
                </a:lnTo>
                <a:lnTo>
                  <a:pt x="205" y="50"/>
                </a:lnTo>
                <a:lnTo>
                  <a:pt x="203" y="48"/>
                </a:lnTo>
                <a:lnTo>
                  <a:pt x="201" y="48"/>
                </a:lnTo>
                <a:lnTo>
                  <a:pt x="203" y="46"/>
                </a:lnTo>
                <a:lnTo>
                  <a:pt x="201" y="44"/>
                </a:lnTo>
                <a:lnTo>
                  <a:pt x="199" y="46"/>
                </a:lnTo>
                <a:lnTo>
                  <a:pt x="197" y="46"/>
                </a:lnTo>
                <a:lnTo>
                  <a:pt x="195" y="46"/>
                </a:lnTo>
                <a:lnTo>
                  <a:pt x="193" y="46"/>
                </a:lnTo>
                <a:lnTo>
                  <a:pt x="193" y="44"/>
                </a:lnTo>
                <a:lnTo>
                  <a:pt x="191" y="44"/>
                </a:lnTo>
                <a:lnTo>
                  <a:pt x="191" y="42"/>
                </a:lnTo>
                <a:lnTo>
                  <a:pt x="191" y="40"/>
                </a:lnTo>
                <a:lnTo>
                  <a:pt x="189" y="40"/>
                </a:lnTo>
                <a:lnTo>
                  <a:pt x="189" y="38"/>
                </a:lnTo>
                <a:lnTo>
                  <a:pt x="191" y="36"/>
                </a:lnTo>
                <a:lnTo>
                  <a:pt x="193" y="36"/>
                </a:lnTo>
                <a:lnTo>
                  <a:pt x="195" y="34"/>
                </a:lnTo>
                <a:lnTo>
                  <a:pt x="197" y="32"/>
                </a:lnTo>
                <a:lnTo>
                  <a:pt x="199" y="32"/>
                </a:lnTo>
                <a:lnTo>
                  <a:pt x="201" y="30"/>
                </a:lnTo>
                <a:lnTo>
                  <a:pt x="201" y="28"/>
                </a:lnTo>
                <a:lnTo>
                  <a:pt x="201" y="26"/>
                </a:lnTo>
                <a:lnTo>
                  <a:pt x="201" y="24"/>
                </a:lnTo>
                <a:lnTo>
                  <a:pt x="203" y="22"/>
                </a:lnTo>
                <a:lnTo>
                  <a:pt x="203" y="20"/>
                </a:lnTo>
                <a:lnTo>
                  <a:pt x="205" y="20"/>
                </a:lnTo>
                <a:lnTo>
                  <a:pt x="205" y="18"/>
                </a:lnTo>
                <a:lnTo>
                  <a:pt x="205" y="16"/>
                </a:lnTo>
                <a:lnTo>
                  <a:pt x="207" y="14"/>
                </a:lnTo>
                <a:lnTo>
                  <a:pt x="209" y="12"/>
                </a:lnTo>
                <a:lnTo>
                  <a:pt x="209" y="10"/>
                </a:lnTo>
                <a:lnTo>
                  <a:pt x="211" y="10"/>
                </a:lnTo>
                <a:lnTo>
                  <a:pt x="211" y="8"/>
                </a:lnTo>
                <a:lnTo>
                  <a:pt x="211" y="6"/>
                </a:lnTo>
                <a:lnTo>
                  <a:pt x="209" y="4"/>
                </a:lnTo>
                <a:lnTo>
                  <a:pt x="207" y="4"/>
                </a:lnTo>
                <a:lnTo>
                  <a:pt x="205" y="2"/>
                </a:lnTo>
                <a:lnTo>
                  <a:pt x="203" y="2"/>
                </a:lnTo>
                <a:lnTo>
                  <a:pt x="201" y="0"/>
                </a:lnTo>
                <a:lnTo>
                  <a:pt x="199" y="0"/>
                </a:lnTo>
                <a:lnTo>
                  <a:pt x="197" y="2"/>
                </a:lnTo>
                <a:lnTo>
                  <a:pt x="195" y="2"/>
                </a:lnTo>
                <a:lnTo>
                  <a:pt x="193" y="0"/>
                </a:lnTo>
                <a:lnTo>
                  <a:pt x="191" y="0"/>
                </a:lnTo>
                <a:lnTo>
                  <a:pt x="189" y="0"/>
                </a:lnTo>
                <a:lnTo>
                  <a:pt x="187" y="0"/>
                </a:lnTo>
                <a:lnTo>
                  <a:pt x="187" y="2"/>
                </a:lnTo>
                <a:lnTo>
                  <a:pt x="183" y="2"/>
                </a:lnTo>
                <a:lnTo>
                  <a:pt x="181" y="2"/>
                </a:lnTo>
                <a:lnTo>
                  <a:pt x="181" y="4"/>
                </a:lnTo>
                <a:lnTo>
                  <a:pt x="179" y="6"/>
                </a:lnTo>
                <a:lnTo>
                  <a:pt x="177" y="8"/>
                </a:lnTo>
                <a:lnTo>
                  <a:pt x="177" y="10"/>
                </a:lnTo>
                <a:lnTo>
                  <a:pt x="175" y="12"/>
                </a:lnTo>
                <a:lnTo>
                  <a:pt x="173" y="14"/>
                </a:lnTo>
                <a:lnTo>
                  <a:pt x="173" y="16"/>
                </a:lnTo>
                <a:lnTo>
                  <a:pt x="171" y="18"/>
                </a:lnTo>
                <a:lnTo>
                  <a:pt x="169" y="18"/>
                </a:lnTo>
                <a:lnTo>
                  <a:pt x="169" y="20"/>
                </a:lnTo>
                <a:lnTo>
                  <a:pt x="169" y="22"/>
                </a:lnTo>
                <a:lnTo>
                  <a:pt x="169" y="24"/>
                </a:lnTo>
                <a:lnTo>
                  <a:pt x="167" y="24"/>
                </a:lnTo>
                <a:lnTo>
                  <a:pt x="167" y="26"/>
                </a:lnTo>
                <a:lnTo>
                  <a:pt x="165" y="26"/>
                </a:lnTo>
                <a:lnTo>
                  <a:pt x="163" y="26"/>
                </a:lnTo>
                <a:lnTo>
                  <a:pt x="161" y="28"/>
                </a:lnTo>
                <a:lnTo>
                  <a:pt x="159" y="28"/>
                </a:lnTo>
                <a:lnTo>
                  <a:pt x="157" y="28"/>
                </a:lnTo>
                <a:lnTo>
                  <a:pt x="155" y="28"/>
                </a:lnTo>
                <a:lnTo>
                  <a:pt x="153" y="28"/>
                </a:lnTo>
                <a:lnTo>
                  <a:pt x="155" y="26"/>
                </a:lnTo>
                <a:lnTo>
                  <a:pt x="157" y="24"/>
                </a:lnTo>
                <a:lnTo>
                  <a:pt x="159" y="22"/>
                </a:lnTo>
                <a:lnTo>
                  <a:pt x="157" y="24"/>
                </a:lnTo>
                <a:lnTo>
                  <a:pt x="157" y="22"/>
                </a:lnTo>
                <a:lnTo>
                  <a:pt x="159" y="20"/>
                </a:lnTo>
                <a:lnTo>
                  <a:pt x="161" y="18"/>
                </a:lnTo>
                <a:lnTo>
                  <a:pt x="161" y="16"/>
                </a:lnTo>
                <a:lnTo>
                  <a:pt x="163" y="14"/>
                </a:lnTo>
                <a:lnTo>
                  <a:pt x="165" y="14"/>
                </a:lnTo>
                <a:lnTo>
                  <a:pt x="163" y="12"/>
                </a:lnTo>
                <a:lnTo>
                  <a:pt x="161" y="12"/>
                </a:lnTo>
                <a:lnTo>
                  <a:pt x="163" y="12"/>
                </a:lnTo>
                <a:lnTo>
                  <a:pt x="163" y="10"/>
                </a:lnTo>
                <a:lnTo>
                  <a:pt x="161" y="10"/>
                </a:lnTo>
                <a:lnTo>
                  <a:pt x="159" y="8"/>
                </a:lnTo>
                <a:lnTo>
                  <a:pt x="159" y="6"/>
                </a:lnTo>
                <a:lnTo>
                  <a:pt x="157" y="6"/>
                </a:lnTo>
                <a:lnTo>
                  <a:pt x="155" y="6"/>
                </a:lnTo>
                <a:lnTo>
                  <a:pt x="153" y="6"/>
                </a:lnTo>
                <a:lnTo>
                  <a:pt x="149" y="6"/>
                </a:lnTo>
                <a:lnTo>
                  <a:pt x="147" y="6"/>
                </a:lnTo>
                <a:lnTo>
                  <a:pt x="147" y="8"/>
                </a:lnTo>
                <a:lnTo>
                  <a:pt x="149" y="8"/>
                </a:lnTo>
                <a:lnTo>
                  <a:pt x="151" y="10"/>
                </a:lnTo>
                <a:lnTo>
                  <a:pt x="153" y="10"/>
                </a:lnTo>
                <a:lnTo>
                  <a:pt x="151" y="10"/>
                </a:lnTo>
                <a:lnTo>
                  <a:pt x="149" y="10"/>
                </a:lnTo>
                <a:lnTo>
                  <a:pt x="147" y="10"/>
                </a:lnTo>
                <a:lnTo>
                  <a:pt x="149" y="12"/>
                </a:lnTo>
                <a:lnTo>
                  <a:pt x="149" y="14"/>
                </a:lnTo>
                <a:lnTo>
                  <a:pt x="147" y="14"/>
                </a:lnTo>
                <a:lnTo>
                  <a:pt x="145" y="12"/>
                </a:lnTo>
                <a:lnTo>
                  <a:pt x="147" y="14"/>
                </a:lnTo>
                <a:lnTo>
                  <a:pt x="145" y="14"/>
                </a:lnTo>
                <a:lnTo>
                  <a:pt x="143" y="14"/>
                </a:lnTo>
                <a:lnTo>
                  <a:pt x="141" y="14"/>
                </a:lnTo>
                <a:lnTo>
                  <a:pt x="139" y="12"/>
                </a:lnTo>
                <a:lnTo>
                  <a:pt x="137" y="14"/>
                </a:lnTo>
                <a:lnTo>
                  <a:pt x="135" y="14"/>
                </a:lnTo>
                <a:lnTo>
                  <a:pt x="133" y="14"/>
                </a:lnTo>
                <a:lnTo>
                  <a:pt x="131" y="16"/>
                </a:lnTo>
                <a:lnTo>
                  <a:pt x="129" y="16"/>
                </a:lnTo>
                <a:lnTo>
                  <a:pt x="127" y="16"/>
                </a:lnTo>
                <a:lnTo>
                  <a:pt x="129" y="14"/>
                </a:lnTo>
                <a:lnTo>
                  <a:pt x="127" y="14"/>
                </a:lnTo>
                <a:lnTo>
                  <a:pt x="125" y="16"/>
                </a:lnTo>
                <a:lnTo>
                  <a:pt x="123" y="18"/>
                </a:lnTo>
                <a:lnTo>
                  <a:pt x="121" y="18"/>
                </a:lnTo>
                <a:lnTo>
                  <a:pt x="119" y="18"/>
                </a:lnTo>
                <a:lnTo>
                  <a:pt x="121" y="18"/>
                </a:lnTo>
                <a:lnTo>
                  <a:pt x="123" y="16"/>
                </a:lnTo>
                <a:lnTo>
                  <a:pt x="121" y="16"/>
                </a:lnTo>
                <a:lnTo>
                  <a:pt x="123" y="16"/>
                </a:lnTo>
                <a:lnTo>
                  <a:pt x="125" y="14"/>
                </a:lnTo>
                <a:lnTo>
                  <a:pt x="127" y="14"/>
                </a:lnTo>
                <a:lnTo>
                  <a:pt x="129" y="14"/>
                </a:lnTo>
                <a:lnTo>
                  <a:pt x="131" y="12"/>
                </a:lnTo>
                <a:lnTo>
                  <a:pt x="135" y="12"/>
                </a:lnTo>
                <a:lnTo>
                  <a:pt x="135" y="10"/>
                </a:lnTo>
                <a:lnTo>
                  <a:pt x="133" y="10"/>
                </a:lnTo>
                <a:lnTo>
                  <a:pt x="131" y="8"/>
                </a:lnTo>
                <a:lnTo>
                  <a:pt x="129" y="8"/>
                </a:lnTo>
                <a:lnTo>
                  <a:pt x="127" y="8"/>
                </a:lnTo>
                <a:lnTo>
                  <a:pt x="125" y="6"/>
                </a:lnTo>
                <a:lnTo>
                  <a:pt x="123" y="6"/>
                </a:lnTo>
                <a:lnTo>
                  <a:pt x="121" y="6"/>
                </a:lnTo>
                <a:lnTo>
                  <a:pt x="119" y="6"/>
                </a:lnTo>
                <a:lnTo>
                  <a:pt x="117" y="6"/>
                </a:lnTo>
                <a:lnTo>
                  <a:pt x="115" y="6"/>
                </a:lnTo>
                <a:lnTo>
                  <a:pt x="113" y="6"/>
                </a:lnTo>
                <a:lnTo>
                  <a:pt x="111" y="6"/>
                </a:lnTo>
                <a:lnTo>
                  <a:pt x="109" y="8"/>
                </a:lnTo>
                <a:lnTo>
                  <a:pt x="107" y="10"/>
                </a:lnTo>
                <a:lnTo>
                  <a:pt x="105" y="12"/>
                </a:lnTo>
                <a:lnTo>
                  <a:pt x="103" y="12"/>
                </a:lnTo>
                <a:lnTo>
                  <a:pt x="105" y="12"/>
                </a:lnTo>
                <a:lnTo>
                  <a:pt x="103" y="12"/>
                </a:lnTo>
                <a:lnTo>
                  <a:pt x="101" y="12"/>
                </a:lnTo>
                <a:lnTo>
                  <a:pt x="99" y="12"/>
                </a:lnTo>
                <a:lnTo>
                  <a:pt x="97" y="12"/>
                </a:lnTo>
                <a:lnTo>
                  <a:pt x="95" y="12"/>
                </a:lnTo>
                <a:lnTo>
                  <a:pt x="93" y="12"/>
                </a:lnTo>
                <a:lnTo>
                  <a:pt x="91" y="12"/>
                </a:lnTo>
                <a:lnTo>
                  <a:pt x="89" y="12"/>
                </a:lnTo>
                <a:lnTo>
                  <a:pt x="91" y="12"/>
                </a:lnTo>
                <a:lnTo>
                  <a:pt x="93" y="12"/>
                </a:lnTo>
                <a:lnTo>
                  <a:pt x="95" y="10"/>
                </a:lnTo>
                <a:lnTo>
                  <a:pt x="97" y="10"/>
                </a:lnTo>
                <a:lnTo>
                  <a:pt x="99" y="8"/>
                </a:lnTo>
                <a:lnTo>
                  <a:pt x="101" y="8"/>
                </a:lnTo>
                <a:lnTo>
                  <a:pt x="103" y="8"/>
                </a:lnTo>
                <a:lnTo>
                  <a:pt x="103" y="6"/>
                </a:lnTo>
                <a:lnTo>
                  <a:pt x="105" y="6"/>
                </a:lnTo>
                <a:lnTo>
                  <a:pt x="107" y="4"/>
                </a:lnTo>
                <a:lnTo>
                  <a:pt x="109" y="4"/>
                </a:lnTo>
                <a:lnTo>
                  <a:pt x="111" y="2"/>
                </a:lnTo>
                <a:lnTo>
                  <a:pt x="109" y="0"/>
                </a:lnTo>
                <a:lnTo>
                  <a:pt x="107" y="0"/>
                </a:lnTo>
                <a:lnTo>
                  <a:pt x="105" y="0"/>
                </a:lnTo>
                <a:lnTo>
                  <a:pt x="103" y="0"/>
                </a:lnTo>
                <a:lnTo>
                  <a:pt x="101" y="0"/>
                </a:lnTo>
                <a:lnTo>
                  <a:pt x="99" y="0"/>
                </a:lnTo>
                <a:lnTo>
                  <a:pt x="97" y="0"/>
                </a:lnTo>
                <a:lnTo>
                  <a:pt x="95" y="0"/>
                </a:lnTo>
                <a:lnTo>
                  <a:pt x="93" y="2"/>
                </a:lnTo>
                <a:lnTo>
                  <a:pt x="91" y="2"/>
                </a:lnTo>
                <a:lnTo>
                  <a:pt x="89" y="2"/>
                </a:lnTo>
                <a:lnTo>
                  <a:pt x="87" y="2"/>
                </a:lnTo>
                <a:lnTo>
                  <a:pt x="83" y="4"/>
                </a:lnTo>
                <a:lnTo>
                  <a:pt x="81" y="4"/>
                </a:lnTo>
                <a:lnTo>
                  <a:pt x="79" y="4"/>
                </a:lnTo>
                <a:lnTo>
                  <a:pt x="75" y="4"/>
                </a:lnTo>
                <a:lnTo>
                  <a:pt x="73" y="4"/>
                </a:lnTo>
                <a:lnTo>
                  <a:pt x="71" y="6"/>
                </a:lnTo>
                <a:lnTo>
                  <a:pt x="69" y="6"/>
                </a:lnTo>
                <a:lnTo>
                  <a:pt x="67" y="6"/>
                </a:lnTo>
                <a:lnTo>
                  <a:pt x="65" y="6"/>
                </a:lnTo>
                <a:lnTo>
                  <a:pt x="63" y="6"/>
                </a:lnTo>
                <a:lnTo>
                  <a:pt x="61" y="6"/>
                </a:lnTo>
                <a:lnTo>
                  <a:pt x="59" y="8"/>
                </a:lnTo>
                <a:lnTo>
                  <a:pt x="57" y="8"/>
                </a:lnTo>
                <a:lnTo>
                  <a:pt x="52" y="10"/>
                </a:lnTo>
                <a:lnTo>
                  <a:pt x="50" y="10"/>
                </a:lnTo>
                <a:lnTo>
                  <a:pt x="48" y="12"/>
                </a:ln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8" y="16"/>
                </a:lnTo>
                <a:lnTo>
                  <a:pt x="40" y="16"/>
                </a:lnTo>
                <a:lnTo>
                  <a:pt x="38" y="18"/>
                </a:lnTo>
                <a:lnTo>
                  <a:pt x="36" y="18"/>
                </a:lnTo>
                <a:lnTo>
                  <a:pt x="34" y="18"/>
                </a:lnTo>
                <a:lnTo>
                  <a:pt x="32" y="18"/>
                </a:lnTo>
                <a:lnTo>
                  <a:pt x="30" y="20"/>
                </a:lnTo>
                <a:lnTo>
                  <a:pt x="28" y="20"/>
                </a:lnTo>
                <a:lnTo>
                  <a:pt x="26" y="22"/>
                </a:lnTo>
                <a:lnTo>
                  <a:pt x="24" y="22"/>
                </a:lnTo>
                <a:lnTo>
                  <a:pt x="20" y="24"/>
                </a:lnTo>
                <a:lnTo>
                  <a:pt x="18" y="24"/>
                </a:lnTo>
                <a:lnTo>
                  <a:pt x="16" y="26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22" y="28"/>
                </a:lnTo>
                <a:lnTo>
                  <a:pt x="24" y="28"/>
                </a:lnTo>
                <a:lnTo>
                  <a:pt x="26" y="28"/>
                </a:lnTo>
                <a:lnTo>
                  <a:pt x="28" y="28"/>
                </a:lnTo>
                <a:lnTo>
                  <a:pt x="30" y="28"/>
                </a:lnTo>
                <a:lnTo>
                  <a:pt x="28" y="28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6" y="32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2"/>
                </a:lnTo>
                <a:lnTo>
                  <a:pt x="36" y="32"/>
                </a:lnTo>
                <a:lnTo>
                  <a:pt x="38" y="32"/>
                </a:lnTo>
                <a:lnTo>
                  <a:pt x="40" y="32"/>
                </a:lnTo>
                <a:lnTo>
                  <a:pt x="42" y="32"/>
                </a:lnTo>
                <a:lnTo>
                  <a:pt x="44" y="30"/>
                </a:lnTo>
                <a:lnTo>
                  <a:pt x="46" y="30"/>
                </a:lnTo>
                <a:lnTo>
                  <a:pt x="48" y="30"/>
                </a:lnTo>
                <a:lnTo>
                  <a:pt x="50" y="30"/>
                </a:lnTo>
                <a:lnTo>
                  <a:pt x="52" y="30"/>
                </a:lnTo>
                <a:lnTo>
                  <a:pt x="54" y="30"/>
                </a:lnTo>
                <a:lnTo>
                  <a:pt x="55" y="30"/>
                </a:lnTo>
                <a:lnTo>
                  <a:pt x="57" y="30"/>
                </a:lnTo>
                <a:lnTo>
                  <a:pt x="59" y="30"/>
                </a:lnTo>
                <a:lnTo>
                  <a:pt x="61" y="30"/>
                </a:lnTo>
                <a:lnTo>
                  <a:pt x="59" y="30"/>
                </a:lnTo>
                <a:lnTo>
                  <a:pt x="57" y="32"/>
                </a:lnTo>
                <a:lnTo>
                  <a:pt x="55" y="32"/>
                </a:lnTo>
                <a:lnTo>
                  <a:pt x="54" y="30"/>
                </a:lnTo>
                <a:lnTo>
                  <a:pt x="52" y="30"/>
                </a:lnTo>
                <a:lnTo>
                  <a:pt x="50" y="32"/>
                </a:lnTo>
                <a:lnTo>
                  <a:pt x="48" y="32"/>
                </a:lnTo>
                <a:lnTo>
                  <a:pt x="50" y="32"/>
                </a:lnTo>
                <a:lnTo>
                  <a:pt x="48" y="32"/>
                </a:lnTo>
                <a:lnTo>
                  <a:pt x="46" y="34"/>
                </a:lnTo>
                <a:lnTo>
                  <a:pt x="44" y="34"/>
                </a:lnTo>
                <a:lnTo>
                  <a:pt x="42" y="34"/>
                </a:lnTo>
                <a:lnTo>
                  <a:pt x="40" y="34"/>
                </a:lnTo>
                <a:lnTo>
                  <a:pt x="38" y="34"/>
                </a:lnTo>
                <a:lnTo>
                  <a:pt x="36" y="34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8"/>
                </a:lnTo>
                <a:lnTo>
                  <a:pt x="14" y="38"/>
                </a:lnTo>
                <a:lnTo>
                  <a:pt x="12" y="38"/>
                </a:lnTo>
                <a:lnTo>
                  <a:pt x="10" y="38"/>
                </a:lnTo>
                <a:lnTo>
                  <a:pt x="8" y="40"/>
                </a:lnTo>
                <a:lnTo>
                  <a:pt x="8" y="42"/>
                </a:lnTo>
                <a:lnTo>
                  <a:pt x="10" y="44"/>
                </a:lnTo>
                <a:lnTo>
                  <a:pt x="10" y="46"/>
                </a:lnTo>
                <a:lnTo>
                  <a:pt x="12" y="46"/>
                </a:lnTo>
                <a:lnTo>
                  <a:pt x="14" y="46"/>
                </a:lnTo>
                <a:lnTo>
                  <a:pt x="18" y="46"/>
                </a:lnTo>
                <a:lnTo>
                  <a:pt x="22" y="46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8" y="46"/>
                </a:lnTo>
                <a:lnTo>
                  <a:pt x="40" y="46"/>
                </a:lnTo>
                <a:lnTo>
                  <a:pt x="44" y="46"/>
                </a:lnTo>
                <a:lnTo>
                  <a:pt x="48" y="46"/>
                </a:lnTo>
                <a:lnTo>
                  <a:pt x="50" y="46"/>
                </a:lnTo>
                <a:lnTo>
                  <a:pt x="52" y="46"/>
                </a:lnTo>
                <a:lnTo>
                  <a:pt x="54" y="44"/>
                </a:lnTo>
                <a:lnTo>
                  <a:pt x="55" y="44"/>
                </a:lnTo>
                <a:lnTo>
                  <a:pt x="57" y="44"/>
                </a:lnTo>
                <a:lnTo>
                  <a:pt x="59" y="44"/>
                </a:lnTo>
                <a:lnTo>
                  <a:pt x="61" y="44"/>
                </a:lnTo>
                <a:lnTo>
                  <a:pt x="63" y="44"/>
                </a:lnTo>
                <a:lnTo>
                  <a:pt x="65" y="46"/>
                </a:lnTo>
                <a:lnTo>
                  <a:pt x="67" y="46"/>
                </a:lnTo>
                <a:lnTo>
                  <a:pt x="69" y="46"/>
                </a:lnTo>
                <a:lnTo>
                  <a:pt x="71" y="46"/>
                </a:lnTo>
                <a:lnTo>
                  <a:pt x="73" y="46"/>
                </a:lnTo>
                <a:lnTo>
                  <a:pt x="75" y="48"/>
                </a:lnTo>
                <a:lnTo>
                  <a:pt x="77" y="48"/>
                </a:lnTo>
                <a:lnTo>
                  <a:pt x="79" y="48"/>
                </a:lnTo>
                <a:lnTo>
                  <a:pt x="79" y="50"/>
                </a:lnTo>
                <a:lnTo>
                  <a:pt x="81" y="50"/>
                </a:lnTo>
                <a:lnTo>
                  <a:pt x="83" y="50"/>
                </a:lnTo>
                <a:lnTo>
                  <a:pt x="81" y="52"/>
                </a:lnTo>
                <a:lnTo>
                  <a:pt x="79" y="52"/>
                </a:lnTo>
                <a:lnTo>
                  <a:pt x="77" y="52"/>
                </a:lnTo>
                <a:lnTo>
                  <a:pt x="75" y="52"/>
                </a:lnTo>
                <a:lnTo>
                  <a:pt x="73" y="52"/>
                </a:lnTo>
                <a:lnTo>
                  <a:pt x="71" y="52"/>
                </a:lnTo>
                <a:lnTo>
                  <a:pt x="69" y="52"/>
                </a:lnTo>
                <a:lnTo>
                  <a:pt x="67" y="52"/>
                </a:lnTo>
                <a:lnTo>
                  <a:pt x="65" y="52"/>
                </a:lnTo>
                <a:lnTo>
                  <a:pt x="63" y="52"/>
                </a:lnTo>
                <a:lnTo>
                  <a:pt x="61" y="52"/>
                </a:lnTo>
                <a:lnTo>
                  <a:pt x="59" y="52"/>
                </a:lnTo>
                <a:lnTo>
                  <a:pt x="55" y="52"/>
                </a:lnTo>
                <a:lnTo>
                  <a:pt x="54" y="52"/>
                </a:lnTo>
                <a:lnTo>
                  <a:pt x="52" y="52"/>
                </a:lnTo>
                <a:lnTo>
                  <a:pt x="50" y="50"/>
                </a:lnTo>
                <a:lnTo>
                  <a:pt x="48" y="50"/>
                </a:lnTo>
                <a:lnTo>
                  <a:pt x="46" y="50"/>
                </a:lnTo>
                <a:lnTo>
                  <a:pt x="42" y="52"/>
                </a:lnTo>
                <a:lnTo>
                  <a:pt x="40" y="52"/>
                </a:lnTo>
                <a:lnTo>
                  <a:pt x="36" y="52"/>
                </a:lnTo>
                <a:lnTo>
                  <a:pt x="34" y="52"/>
                </a:lnTo>
                <a:lnTo>
                  <a:pt x="32" y="52"/>
                </a:lnTo>
                <a:lnTo>
                  <a:pt x="30" y="52"/>
                </a:lnTo>
                <a:lnTo>
                  <a:pt x="28" y="52"/>
                </a:lnTo>
                <a:lnTo>
                  <a:pt x="24" y="52"/>
                </a:lnTo>
                <a:lnTo>
                  <a:pt x="22" y="52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10" y="54"/>
                </a:lnTo>
                <a:lnTo>
                  <a:pt x="8" y="54"/>
                </a:lnTo>
                <a:lnTo>
                  <a:pt x="6" y="54"/>
                </a:lnTo>
                <a:lnTo>
                  <a:pt x="4" y="56"/>
                </a:lnTo>
                <a:lnTo>
                  <a:pt x="2" y="56"/>
                </a:lnTo>
                <a:lnTo>
                  <a:pt x="0" y="5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0" name="Freeform 1714">
            <a:extLst>
              <a:ext uri="{FF2B5EF4-FFF2-40B4-BE49-F238E27FC236}">
                <a16:creationId xmlns:a16="http://schemas.microsoft.com/office/drawing/2014/main" id="{96677EF3-8642-43A7-B9B2-0180DDD29330}"/>
              </a:ext>
            </a:extLst>
          </p:cNvPr>
          <p:cNvSpPr>
            <a:spLocks/>
          </p:cNvSpPr>
          <p:nvPr/>
        </p:nvSpPr>
        <p:spPr bwMode="auto">
          <a:xfrm>
            <a:off x="1838328" y="1609726"/>
            <a:ext cx="347663" cy="133351"/>
          </a:xfrm>
          <a:custGeom>
            <a:avLst/>
            <a:gdLst>
              <a:gd name="T0" fmla="*/ 10080639 w 219"/>
              <a:gd name="T1" fmla="*/ 171370625 h 84"/>
              <a:gd name="T2" fmla="*/ 55443517 w 219"/>
              <a:gd name="T3" fmla="*/ 176410938 h 84"/>
              <a:gd name="T4" fmla="*/ 70564476 w 219"/>
              <a:gd name="T5" fmla="*/ 191531875 h 84"/>
              <a:gd name="T6" fmla="*/ 95766075 w 219"/>
              <a:gd name="T7" fmla="*/ 206652813 h 84"/>
              <a:gd name="T8" fmla="*/ 138609587 w 219"/>
              <a:gd name="T9" fmla="*/ 206652813 h 84"/>
              <a:gd name="T10" fmla="*/ 173891825 w 219"/>
              <a:gd name="T11" fmla="*/ 201612500 h 84"/>
              <a:gd name="T12" fmla="*/ 219254703 w 219"/>
              <a:gd name="T13" fmla="*/ 196572188 h 84"/>
              <a:gd name="T14" fmla="*/ 279738540 w 219"/>
              <a:gd name="T15" fmla="*/ 186491563 h 84"/>
              <a:gd name="T16" fmla="*/ 325101418 w 219"/>
              <a:gd name="T17" fmla="*/ 171370625 h 84"/>
              <a:gd name="T18" fmla="*/ 345262697 w 219"/>
              <a:gd name="T19" fmla="*/ 176410938 h 84"/>
              <a:gd name="T20" fmla="*/ 360383656 w 219"/>
              <a:gd name="T21" fmla="*/ 191531875 h 84"/>
              <a:gd name="T22" fmla="*/ 405746534 w 219"/>
              <a:gd name="T23" fmla="*/ 191531875 h 84"/>
              <a:gd name="T24" fmla="*/ 456149731 w 219"/>
              <a:gd name="T25" fmla="*/ 186491563 h 84"/>
              <a:gd name="T26" fmla="*/ 481351330 w 219"/>
              <a:gd name="T27" fmla="*/ 171370625 h 84"/>
              <a:gd name="T28" fmla="*/ 451109411 w 219"/>
              <a:gd name="T29" fmla="*/ 171370625 h 84"/>
              <a:gd name="T30" fmla="*/ 451109411 w 219"/>
              <a:gd name="T31" fmla="*/ 166330313 h 84"/>
              <a:gd name="T32" fmla="*/ 481351330 w 219"/>
              <a:gd name="T33" fmla="*/ 156249688 h 84"/>
              <a:gd name="T34" fmla="*/ 526714208 w 219"/>
              <a:gd name="T35" fmla="*/ 146169063 h 84"/>
              <a:gd name="T36" fmla="*/ 551915806 w 219"/>
              <a:gd name="T37" fmla="*/ 136088438 h 84"/>
              <a:gd name="T38" fmla="*/ 511593248 w 219"/>
              <a:gd name="T39" fmla="*/ 120967500 h 84"/>
              <a:gd name="T40" fmla="*/ 481351330 w 219"/>
              <a:gd name="T41" fmla="*/ 105846563 h 84"/>
              <a:gd name="T42" fmla="*/ 506552929 w 219"/>
              <a:gd name="T43" fmla="*/ 75604688 h 84"/>
              <a:gd name="T44" fmla="*/ 526714208 w 219"/>
              <a:gd name="T45" fmla="*/ 30241875 h 84"/>
              <a:gd name="T46" fmla="*/ 511593248 w 219"/>
              <a:gd name="T47" fmla="*/ 5040313 h 84"/>
              <a:gd name="T48" fmla="*/ 471270690 w 219"/>
              <a:gd name="T49" fmla="*/ 0 h 84"/>
              <a:gd name="T50" fmla="*/ 435988452 w 219"/>
              <a:gd name="T51" fmla="*/ 35282188 h 84"/>
              <a:gd name="T52" fmla="*/ 415827173 w 219"/>
              <a:gd name="T53" fmla="*/ 65524063 h 84"/>
              <a:gd name="T54" fmla="*/ 395665894 w 219"/>
              <a:gd name="T55" fmla="*/ 60483750 h 84"/>
              <a:gd name="T56" fmla="*/ 410786853 w 219"/>
              <a:gd name="T57" fmla="*/ 30241875 h 84"/>
              <a:gd name="T58" fmla="*/ 375504615 w 219"/>
              <a:gd name="T59" fmla="*/ 15120938 h 84"/>
              <a:gd name="T60" fmla="*/ 375504615 w 219"/>
              <a:gd name="T61" fmla="*/ 25201563 h 84"/>
              <a:gd name="T62" fmla="*/ 365423976 w 219"/>
              <a:gd name="T63" fmla="*/ 35282188 h 84"/>
              <a:gd name="T64" fmla="*/ 325101418 w 219"/>
              <a:gd name="T65" fmla="*/ 35282188 h 84"/>
              <a:gd name="T66" fmla="*/ 304940139 w 219"/>
              <a:gd name="T67" fmla="*/ 40322500 h 84"/>
              <a:gd name="T68" fmla="*/ 330141737 w 219"/>
              <a:gd name="T69" fmla="*/ 20161250 h 84"/>
              <a:gd name="T70" fmla="*/ 279738540 w 219"/>
              <a:gd name="T71" fmla="*/ 15120938 h 84"/>
              <a:gd name="T72" fmla="*/ 254536941 w 219"/>
              <a:gd name="T73" fmla="*/ 30241875 h 84"/>
              <a:gd name="T74" fmla="*/ 239415982 w 219"/>
              <a:gd name="T75" fmla="*/ 25201563 h 84"/>
              <a:gd name="T76" fmla="*/ 274698220 w 219"/>
              <a:gd name="T77" fmla="*/ 0 h 84"/>
              <a:gd name="T78" fmla="*/ 234375662 w 219"/>
              <a:gd name="T79" fmla="*/ 5040313 h 84"/>
              <a:gd name="T80" fmla="*/ 178932145 w 219"/>
              <a:gd name="T81" fmla="*/ 15120938 h 84"/>
              <a:gd name="T82" fmla="*/ 120967674 w 219"/>
              <a:gd name="T83" fmla="*/ 30241875 h 84"/>
              <a:gd name="T84" fmla="*/ 90725755 w 219"/>
              <a:gd name="T85" fmla="*/ 45362813 h 84"/>
              <a:gd name="T86" fmla="*/ 40322558 w 219"/>
              <a:gd name="T87" fmla="*/ 65524063 h 84"/>
              <a:gd name="T88" fmla="*/ 75604796 w 219"/>
              <a:gd name="T89" fmla="*/ 70564375 h 84"/>
              <a:gd name="T90" fmla="*/ 60483837 w 219"/>
              <a:gd name="T91" fmla="*/ 80645000 h 84"/>
              <a:gd name="T92" fmla="*/ 105846715 w 219"/>
              <a:gd name="T93" fmla="*/ 80645000 h 84"/>
              <a:gd name="T94" fmla="*/ 153730546 w 219"/>
              <a:gd name="T95" fmla="*/ 75604688 h 84"/>
              <a:gd name="T96" fmla="*/ 126007994 w 219"/>
              <a:gd name="T97" fmla="*/ 80645000 h 84"/>
              <a:gd name="T98" fmla="*/ 80645116 w 219"/>
              <a:gd name="T99" fmla="*/ 90725625 h 84"/>
              <a:gd name="T100" fmla="*/ 35282238 w 219"/>
              <a:gd name="T101" fmla="*/ 95765938 h 84"/>
              <a:gd name="T102" fmla="*/ 45362878 w 219"/>
              <a:gd name="T103" fmla="*/ 115927188 h 84"/>
              <a:gd name="T104" fmla="*/ 120967674 w 219"/>
              <a:gd name="T105" fmla="*/ 115927188 h 84"/>
              <a:gd name="T106" fmla="*/ 163811186 w 219"/>
              <a:gd name="T107" fmla="*/ 115927188 h 84"/>
              <a:gd name="T108" fmla="*/ 199093424 w 219"/>
              <a:gd name="T109" fmla="*/ 126007813 h 84"/>
              <a:gd name="T110" fmla="*/ 173891825 w 219"/>
              <a:gd name="T111" fmla="*/ 131048125 h 84"/>
              <a:gd name="T112" fmla="*/ 126007994 w 219"/>
              <a:gd name="T113" fmla="*/ 126007813 h 84"/>
              <a:gd name="T114" fmla="*/ 70564476 w 219"/>
              <a:gd name="T115" fmla="*/ 131048125 h 84"/>
              <a:gd name="T116" fmla="*/ 15120959 w 219"/>
              <a:gd name="T117" fmla="*/ 136088438 h 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19" h="84">
                <a:moveTo>
                  <a:pt x="0" y="56"/>
                </a:moveTo>
                <a:lnTo>
                  <a:pt x="0" y="58"/>
                </a:lnTo>
                <a:lnTo>
                  <a:pt x="0" y="60"/>
                </a:lnTo>
                <a:lnTo>
                  <a:pt x="0" y="62"/>
                </a:lnTo>
                <a:lnTo>
                  <a:pt x="2" y="62"/>
                </a:lnTo>
                <a:lnTo>
                  <a:pt x="0" y="64"/>
                </a:lnTo>
                <a:lnTo>
                  <a:pt x="2" y="64"/>
                </a:lnTo>
                <a:lnTo>
                  <a:pt x="4" y="64"/>
                </a:lnTo>
                <a:lnTo>
                  <a:pt x="2" y="66"/>
                </a:lnTo>
                <a:lnTo>
                  <a:pt x="4" y="68"/>
                </a:lnTo>
                <a:lnTo>
                  <a:pt x="6" y="68"/>
                </a:lnTo>
                <a:lnTo>
                  <a:pt x="8" y="68"/>
                </a:lnTo>
                <a:lnTo>
                  <a:pt x="10" y="68"/>
                </a:lnTo>
                <a:lnTo>
                  <a:pt x="12" y="70"/>
                </a:lnTo>
                <a:lnTo>
                  <a:pt x="14" y="70"/>
                </a:lnTo>
                <a:lnTo>
                  <a:pt x="16" y="70"/>
                </a:lnTo>
                <a:lnTo>
                  <a:pt x="18" y="70"/>
                </a:lnTo>
                <a:lnTo>
                  <a:pt x="20" y="68"/>
                </a:lnTo>
                <a:lnTo>
                  <a:pt x="22" y="70"/>
                </a:lnTo>
                <a:lnTo>
                  <a:pt x="24" y="70"/>
                </a:lnTo>
                <a:lnTo>
                  <a:pt x="26" y="68"/>
                </a:lnTo>
                <a:lnTo>
                  <a:pt x="28" y="68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6" y="70"/>
                </a:lnTo>
                <a:lnTo>
                  <a:pt x="34" y="72"/>
                </a:lnTo>
                <a:lnTo>
                  <a:pt x="32" y="74"/>
                </a:lnTo>
                <a:lnTo>
                  <a:pt x="28" y="76"/>
                </a:lnTo>
                <a:lnTo>
                  <a:pt x="28" y="78"/>
                </a:lnTo>
                <a:lnTo>
                  <a:pt x="28" y="80"/>
                </a:lnTo>
                <a:lnTo>
                  <a:pt x="30" y="82"/>
                </a:lnTo>
                <a:lnTo>
                  <a:pt x="28" y="82"/>
                </a:lnTo>
                <a:lnTo>
                  <a:pt x="30" y="84"/>
                </a:lnTo>
                <a:lnTo>
                  <a:pt x="32" y="84"/>
                </a:lnTo>
                <a:lnTo>
                  <a:pt x="34" y="84"/>
                </a:lnTo>
                <a:lnTo>
                  <a:pt x="36" y="84"/>
                </a:lnTo>
                <a:lnTo>
                  <a:pt x="36" y="82"/>
                </a:lnTo>
                <a:lnTo>
                  <a:pt x="38" y="82"/>
                </a:lnTo>
                <a:lnTo>
                  <a:pt x="40" y="82"/>
                </a:lnTo>
                <a:lnTo>
                  <a:pt x="44" y="82"/>
                </a:lnTo>
                <a:lnTo>
                  <a:pt x="46" y="82"/>
                </a:lnTo>
                <a:lnTo>
                  <a:pt x="48" y="82"/>
                </a:lnTo>
                <a:lnTo>
                  <a:pt x="50" y="82"/>
                </a:lnTo>
                <a:lnTo>
                  <a:pt x="52" y="82"/>
                </a:lnTo>
                <a:lnTo>
                  <a:pt x="54" y="82"/>
                </a:lnTo>
                <a:lnTo>
                  <a:pt x="55" y="82"/>
                </a:lnTo>
                <a:lnTo>
                  <a:pt x="54" y="82"/>
                </a:lnTo>
                <a:lnTo>
                  <a:pt x="55" y="82"/>
                </a:lnTo>
                <a:lnTo>
                  <a:pt x="57" y="82"/>
                </a:lnTo>
                <a:lnTo>
                  <a:pt x="59" y="80"/>
                </a:lnTo>
                <a:lnTo>
                  <a:pt x="61" y="80"/>
                </a:lnTo>
                <a:lnTo>
                  <a:pt x="59" y="82"/>
                </a:lnTo>
                <a:lnTo>
                  <a:pt x="61" y="82"/>
                </a:lnTo>
                <a:lnTo>
                  <a:pt x="63" y="80"/>
                </a:lnTo>
                <a:lnTo>
                  <a:pt x="65" y="80"/>
                </a:lnTo>
                <a:lnTo>
                  <a:pt x="67" y="82"/>
                </a:lnTo>
                <a:lnTo>
                  <a:pt x="69" y="80"/>
                </a:lnTo>
                <a:lnTo>
                  <a:pt x="71" y="80"/>
                </a:lnTo>
                <a:lnTo>
                  <a:pt x="73" y="80"/>
                </a:lnTo>
                <a:lnTo>
                  <a:pt x="75" y="80"/>
                </a:lnTo>
                <a:lnTo>
                  <a:pt x="77" y="80"/>
                </a:lnTo>
                <a:lnTo>
                  <a:pt x="79" y="80"/>
                </a:lnTo>
                <a:lnTo>
                  <a:pt x="81" y="80"/>
                </a:lnTo>
                <a:lnTo>
                  <a:pt x="83" y="80"/>
                </a:lnTo>
                <a:lnTo>
                  <a:pt x="85" y="78"/>
                </a:lnTo>
                <a:lnTo>
                  <a:pt x="87" y="78"/>
                </a:lnTo>
                <a:lnTo>
                  <a:pt x="89" y="78"/>
                </a:lnTo>
                <a:lnTo>
                  <a:pt x="91" y="78"/>
                </a:lnTo>
                <a:lnTo>
                  <a:pt x="95" y="76"/>
                </a:lnTo>
                <a:lnTo>
                  <a:pt x="97" y="74"/>
                </a:lnTo>
                <a:lnTo>
                  <a:pt x="101" y="74"/>
                </a:lnTo>
                <a:lnTo>
                  <a:pt x="103" y="74"/>
                </a:lnTo>
                <a:lnTo>
                  <a:pt x="105" y="74"/>
                </a:lnTo>
                <a:lnTo>
                  <a:pt x="107" y="74"/>
                </a:lnTo>
                <a:lnTo>
                  <a:pt x="109" y="74"/>
                </a:lnTo>
                <a:lnTo>
                  <a:pt x="111" y="74"/>
                </a:lnTo>
                <a:lnTo>
                  <a:pt x="113" y="74"/>
                </a:lnTo>
                <a:lnTo>
                  <a:pt x="115" y="74"/>
                </a:lnTo>
                <a:lnTo>
                  <a:pt x="117" y="72"/>
                </a:lnTo>
                <a:lnTo>
                  <a:pt x="119" y="72"/>
                </a:lnTo>
                <a:lnTo>
                  <a:pt x="121" y="70"/>
                </a:lnTo>
                <a:lnTo>
                  <a:pt x="123" y="70"/>
                </a:lnTo>
                <a:lnTo>
                  <a:pt x="125" y="70"/>
                </a:lnTo>
                <a:lnTo>
                  <a:pt x="127" y="68"/>
                </a:lnTo>
                <a:lnTo>
                  <a:pt x="129" y="68"/>
                </a:lnTo>
                <a:lnTo>
                  <a:pt x="131" y="66"/>
                </a:lnTo>
                <a:lnTo>
                  <a:pt x="133" y="66"/>
                </a:lnTo>
                <a:lnTo>
                  <a:pt x="135" y="66"/>
                </a:lnTo>
                <a:lnTo>
                  <a:pt x="135" y="68"/>
                </a:lnTo>
                <a:lnTo>
                  <a:pt x="133" y="70"/>
                </a:lnTo>
                <a:lnTo>
                  <a:pt x="131" y="70"/>
                </a:lnTo>
                <a:lnTo>
                  <a:pt x="133" y="72"/>
                </a:lnTo>
                <a:lnTo>
                  <a:pt x="135" y="72"/>
                </a:lnTo>
                <a:lnTo>
                  <a:pt x="137" y="70"/>
                </a:lnTo>
                <a:lnTo>
                  <a:pt x="139" y="70"/>
                </a:lnTo>
                <a:lnTo>
                  <a:pt x="141" y="70"/>
                </a:lnTo>
                <a:lnTo>
                  <a:pt x="143" y="72"/>
                </a:lnTo>
                <a:lnTo>
                  <a:pt x="145" y="72"/>
                </a:lnTo>
                <a:lnTo>
                  <a:pt x="147" y="72"/>
                </a:lnTo>
                <a:lnTo>
                  <a:pt x="145" y="74"/>
                </a:lnTo>
                <a:lnTo>
                  <a:pt x="143" y="74"/>
                </a:lnTo>
                <a:lnTo>
                  <a:pt x="143" y="76"/>
                </a:lnTo>
                <a:lnTo>
                  <a:pt x="145" y="76"/>
                </a:lnTo>
                <a:lnTo>
                  <a:pt x="147" y="76"/>
                </a:lnTo>
                <a:lnTo>
                  <a:pt x="149" y="76"/>
                </a:lnTo>
                <a:lnTo>
                  <a:pt x="151" y="76"/>
                </a:lnTo>
                <a:lnTo>
                  <a:pt x="153" y="74"/>
                </a:lnTo>
                <a:lnTo>
                  <a:pt x="155" y="74"/>
                </a:lnTo>
                <a:lnTo>
                  <a:pt x="157" y="76"/>
                </a:lnTo>
                <a:lnTo>
                  <a:pt x="159" y="76"/>
                </a:lnTo>
                <a:lnTo>
                  <a:pt x="161" y="76"/>
                </a:lnTo>
                <a:lnTo>
                  <a:pt x="163" y="78"/>
                </a:lnTo>
                <a:lnTo>
                  <a:pt x="165" y="76"/>
                </a:lnTo>
                <a:lnTo>
                  <a:pt x="167" y="76"/>
                </a:lnTo>
                <a:lnTo>
                  <a:pt x="169" y="78"/>
                </a:lnTo>
                <a:lnTo>
                  <a:pt x="171" y="78"/>
                </a:lnTo>
                <a:lnTo>
                  <a:pt x="173" y="76"/>
                </a:lnTo>
                <a:lnTo>
                  <a:pt x="175" y="76"/>
                </a:lnTo>
                <a:lnTo>
                  <a:pt x="177" y="76"/>
                </a:lnTo>
                <a:lnTo>
                  <a:pt x="179" y="76"/>
                </a:lnTo>
                <a:lnTo>
                  <a:pt x="181" y="74"/>
                </a:lnTo>
                <a:lnTo>
                  <a:pt x="183" y="74"/>
                </a:lnTo>
                <a:lnTo>
                  <a:pt x="185" y="74"/>
                </a:lnTo>
                <a:lnTo>
                  <a:pt x="187" y="74"/>
                </a:lnTo>
                <a:lnTo>
                  <a:pt x="189" y="72"/>
                </a:lnTo>
                <a:lnTo>
                  <a:pt x="191" y="72"/>
                </a:lnTo>
                <a:lnTo>
                  <a:pt x="193" y="70"/>
                </a:lnTo>
                <a:lnTo>
                  <a:pt x="191" y="70"/>
                </a:lnTo>
                <a:lnTo>
                  <a:pt x="189" y="70"/>
                </a:lnTo>
                <a:lnTo>
                  <a:pt x="191" y="68"/>
                </a:lnTo>
                <a:lnTo>
                  <a:pt x="193" y="68"/>
                </a:lnTo>
                <a:lnTo>
                  <a:pt x="195" y="66"/>
                </a:lnTo>
                <a:lnTo>
                  <a:pt x="193" y="66"/>
                </a:lnTo>
                <a:lnTo>
                  <a:pt x="191" y="66"/>
                </a:lnTo>
                <a:lnTo>
                  <a:pt x="189" y="66"/>
                </a:lnTo>
                <a:lnTo>
                  <a:pt x="187" y="66"/>
                </a:lnTo>
                <a:lnTo>
                  <a:pt x="185" y="66"/>
                </a:lnTo>
                <a:lnTo>
                  <a:pt x="183" y="68"/>
                </a:lnTo>
                <a:lnTo>
                  <a:pt x="181" y="68"/>
                </a:lnTo>
                <a:lnTo>
                  <a:pt x="179" y="68"/>
                </a:lnTo>
                <a:lnTo>
                  <a:pt x="177" y="70"/>
                </a:lnTo>
                <a:lnTo>
                  <a:pt x="175" y="70"/>
                </a:lnTo>
                <a:lnTo>
                  <a:pt x="173" y="70"/>
                </a:lnTo>
                <a:lnTo>
                  <a:pt x="173" y="72"/>
                </a:lnTo>
                <a:lnTo>
                  <a:pt x="175" y="70"/>
                </a:lnTo>
                <a:lnTo>
                  <a:pt x="177" y="68"/>
                </a:lnTo>
                <a:lnTo>
                  <a:pt x="179" y="66"/>
                </a:lnTo>
                <a:lnTo>
                  <a:pt x="181" y="66"/>
                </a:lnTo>
                <a:lnTo>
                  <a:pt x="179" y="66"/>
                </a:lnTo>
                <a:lnTo>
                  <a:pt x="179" y="64"/>
                </a:lnTo>
                <a:lnTo>
                  <a:pt x="177" y="64"/>
                </a:lnTo>
                <a:lnTo>
                  <a:pt x="179" y="62"/>
                </a:lnTo>
                <a:lnTo>
                  <a:pt x="181" y="62"/>
                </a:lnTo>
                <a:lnTo>
                  <a:pt x="183" y="64"/>
                </a:lnTo>
                <a:lnTo>
                  <a:pt x="185" y="64"/>
                </a:lnTo>
                <a:lnTo>
                  <a:pt x="187" y="64"/>
                </a:lnTo>
                <a:lnTo>
                  <a:pt x="189" y="64"/>
                </a:lnTo>
                <a:lnTo>
                  <a:pt x="191" y="62"/>
                </a:lnTo>
                <a:lnTo>
                  <a:pt x="193" y="60"/>
                </a:lnTo>
                <a:lnTo>
                  <a:pt x="195" y="60"/>
                </a:lnTo>
                <a:lnTo>
                  <a:pt x="197" y="58"/>
                </a:lnTo>
                <a:lnTo>
                  <a:pt x="199" y="58"/>
                </a:lnTo>
                <a:lnTo>
                  <a:pt x="199" y="60"/>
                </a:lnTo>
                <a:lnTo>
                  <a:pt x="201" y="62"/>
                </a:lnTo>
                <a:lnTo>
                  <a:pt x="203" y="62"/>
                </a:lnTo>
                <a:lnTo>
                  <a:pt x="205" y="60"/>
                </a:lnTo>
                <a:lnTo>
                  <a:pt x="207" y="60"/>
                </a:lnTo>
                <a:lnTo>
                  <a:pt x="209" y="58"/>
                </a:lnTo>
                <a:lnTo>
                  <a:pt x="207" y="60"/>
                </a:lnTo>
                <a:lnTo>
                  <a:pt x="207" y="62"/>
                </a:lnTo>
                <a:lnTo>
                  <a:pt x="209" y="62"/>
                </a:lnTo>
                <a:lnTo>
                  <a:pt x="211" y="62"/>
                </a:lnTo>
                <a:lnTo>
                  <a:pt x="213" y="62"/>
                </a:lnTo>
                <a:lnTo>
                  <a:pt x="215" y="60"/>
                </a:lnTo>
                <a:lnTo>
                  <a:pt x="215" y="58"/>
                </a:lnTo>
                <a:lnTo>
                  <a:pt x="217" y="56"/>
                </a:lnTo>
                <a:lnTo>
                  <a:pt x="219" y="54"/>
                </a:lnTo>
                <a:lnTo>
                  <a:pt x="217" y="54"/>
                </a:lnTo>
                <a:lnTo>
                  <a:pt x="215" y="54"/>
                </a:lnTo>
                <a:lnTo>
                  <a:pt x="213" y="54"/>
                </a:lnTo>
                <a:lnTo>
                  <a:pt x="211" y="54"/>
                </a:lnTo>
                <a:lnTo>
                  <a:pt x="213" y="52"/>
                </a:lnTo>
                <a:lnTo>
                  <a:pt x="211" y="52"/>
                </a:lnTo>
                <a:lnTo>
                  <a:pt x="209" y="52"/>
                </a:lnTo>
                <a:lnTo>
                  <a:pt x="207" y="50"/>
                </a:lnTo>
                <a:lnTo>
                  <a:pt x="205" y="50"/>
                </a:lnTo>
                <a:lnTo>
                  <a:pt x="203" y="48"/>
                </a:lnTo>
                <a:lnTo>
                  <a:pt x="201" y="48"/>
                </a:lnTo>
                <a:lnTo>
                  <a:pt x="203" y="46"/>
                </a:lnTo>
                <a:lnTo>
                  <a:pt x="201" y="44"/>
                </a:lnTo>
                <a:lnTo>
                  <a:pt x="199" y="46"/>
                </a:lnTo>
                <a:lnTo>
                  <a:pt x="197" y="46"/>
                </a:lnTo>
                <a:lnTo>
                  <a:pt x="195" y="46"/>
                </a:lnTo>
                <a:lnTo>
                  <a:pt x="193" y="46"/>
                </a:lnTo>
                <a:lnTo>
                  <a:pt x="193" y="44"/>
                </a:lnTo>
                <a:lnTo>
                  <a:pt x="191" y="44"/>
                </a:lnTo>
                <a:lnTo>
                  <a:pt x="191" y="42"/>
                </a:lnTo>
                <a:lnTo>
                  <a:pt x="191" y="40"/>
                </a:lnTo>
                <a:lnTo>
                  <a:pt x="189" y="40"/>
                </a:lnTo>
                <a:lnTo>
                  <a:pt x="189" y="38"/>
                </a:lnTo>
                <a:lnTo>
                  <a:pt x="191" y="36"/>
                </a:lnTo>
                <a:lnTo>
                  <a:pt x="193" y="36"/>
                </a:lnTo>
                <a:lnTo>
                  <a:pt x="195" y="34"/>
                </a:lnTo>
                <a:lnTo>
                  <a:pt x="197" y="32"/>
                </a:lnTo>
                <a:lnTo>
                  <a:pt x="199" y="32"/>
                </a:lnTo>
                <a:lnTo>
                  <a:pt x="201" y="30"/>
                </a:lnTo>
                <a:lnTo>
                  <a:pt x="201" y="28"/>
                </a:lnTo>
                <a:lnTo>
                  <a:pt x="201" y="26"/>
                </a:lnTo>
                <a:lnTo>
                  <a:pt x="201" y="24"/>
                </a:lnTo>
                <a:lnTo>
                  <a:pt x="203" y="22"/>
                </a:lnTo>
                <a:lnTo>
                  <a:pt x="203" y="20"/>
                </a:lnTo>
                <a:lnTo>
                  <a:pt x="205" y="20"/>
                </a:lnTo>
                <a:lnTo>
                  <a:pt x="205" y="18"/>
                </a:lnTo>
                <a:lnTo>
                  <a:pt x="205" y="16"/>
                </a:lnTo>
                <a:lnTo>
                  <a:pt x="207" y="14"/>
                </a:lnTo>
                <a:lnTo>
                  <a:pt x="209" y="12"/>
                </a:lnTo>
                <a:lnTo>
                  <a:pt x="209" y="10"/>
                </a:lnTo>
                <a:lnTo>
                  <a:pt x="211" y="10"/>
                </a:lnTo>
                <a:lnTo>
                  <a:pt x="211" y="8"/>
                </a:lnTo>
                <a:lnTo>
                  <a:pt x="211" y="6"/>
                </a:lnTo>
                <a:lnTo>
                  <a:pt x="209" y="4"/>
                </a:lnTo>
                <a:lnTo>
                  <a:pt x="207" y="4"/>
                </a:lnTo>
                <a:lnTo>
                  <a:pt x="205" y="2"/>
                </a:lnTo>
                <a:lnTo>
                  <a:pt x="203" y="2"/>
                </a:lnTo>
                <a:lnTo>
                  <a:pt x="201" y="0"/>
                </a:lnTo>
                <a:lnTo>
                  <a:pt x="199" y="0"/>
                </a:lnTo>
                <a:lnTo>
                  <a:pt x="197" y="2"/>
                </a:lnTo>
                <a:lnTo>
                  <a:pt x="195" y="2"/>
                </a:lnTo>
                <a:lnTo>
                  <a:pt x="193" y="0"/>
                </a:lnTo>
                <a:lnTo>
                  <a:pt x="191" y="0"/>
                </a:lnTo>
                <a:lnTo>
                  <a:pt x="189" y="0"/>
                </a:lnTo>
                <a:lnTo>
                  <a:pt x="187" y="0"/>
                </a:lnTo>
                <a:lnTo>
                  <a:pt x="187" y="2"/>
                </a:lnTo>
                <a:lnTo>
                  <a:pt x="183" y="2"/>
                </a:lnTo>
                <a:lnTo>
                  <a:pt x="181" y="2"/>
                </a:lnTo>
                <a:lnTo>
                  <a:pt x="181" y="4"/>
                </a:lnTo>
                <a:lnTo>
                  <a:pt x="179" y="6"/>
                </a:lnTo>
                <a:lnTo>
                  <a:pt x="177" y="8"/>
                </a:lnTo>
                <a:lnTo>
                  <a:pt x="177" y="10"/>
                </a:lnTo>
                <a:lnTo>
                  <a:pt x="175" y="12"/>
                </a:lnTo>
                <a:lnTo>
                  <a:pt x="173" y="14"/>
                </a:lnTo>
                <a:lnTo>
                  <a:pt x="173" y="16"/>
                </a:lnTo>
                <a:lnTo>
                  <a:pt x="171" y="18"/>
                </a:lnTo>
                <a:lnTo>
                  <a:pt x="169" y="18"/>
                </a:lnTo>
                <a:lnTo>
                  <a:pt x="169" y="20"/>
                </a:lnTo>
                <a:lnTo>
                  <a:pt x="169" y="22"/>
                </a:lnTo>
                <a:lnTo>
                  <a:pt x="169" y="24"/>
                </a:lnTo>
                <a:lnTo>
                  <a:pt x="167" y="24"/>
                </a:lnTo>
                <a:lnTo>
                  <a:pt x="167" y="26"/>
                </a:lnTo>
                <a:lnTo>
                  <a:pt x="165" y="26"/>
                </a:lnTo>
                <a:lnTo>
                  <a:pt x="163" y="26"/>
                </a:lnTo>
                <a:lnTo>
                  <a:pt x="161" y="28"/>
                </a:lnTo>
                <a:lnTo>
                  <a:pt x="159" y="28"/>
                </a:lnTo>
                <a:lnTo>
                  <a:pt x="157" y="28"/>
                </a:lnTo>
                <a:lnTo>
                  <a:pt x="155" y="28"/>
                </a:lnTo>
                <a:lnTo>
                  <a:pt x="153" y="28"/>
                </a:lnTo>
                <a:lnTo>
                  <a:pt x="155" y="26"/>
                </a:lnTo>
                <a:lnTo>
                  <a:pt x="157" y="24"/>
                </a:lnTo>
                <a:lnTo>
                  <a:pt x="159" y="22"/>
                </a:lnTo>
                <a:lnTo>
                  <a:pt x="157" y="24"/>
                </a:lnTo>
                <a:lnTo>
                  <a:pt x="157" y="22"/>
                </a:lnTo>
                <a:lnTo>
                  <a:pt x="159" y="20"/>
                </a:lnTo>
                <a:lnTo>
                  <a:pt x="161" y="18"/>
                </a:lnTo>
                <a:lnTo>
                  <a:pt x="161" y="16"/>
                </a:lnTo>
                <a:lnTo>
                  <a:pt x="163" y="14"/>
                </a:lnTo>
                <a:lnTo>
                  <a:pt x="165" y="14"/>
                </a:lnTo>
                <a:lnTo>
                  <a:pt x="163" y="12"/>
                </a:lnTo>
                <a:lnTo>
                  <a:pt x="161" y="12"/>
                </a:lnTo>
                <a:lnTo>
                  <a:pt x="163" y="12"/>
                </a:lnTo>
                <a:lnTo>
                  <a:pt x="163" y="10"/>
                </a:lnTo>
                <a:lnTo>
                  <a:pt x="161" y="10"/>
                </a:lnTo>
                <a:lnTo>
                  <a:pt x="159" y="8"/>
                </a:lnTo>
                <a:lnTo>
                  <a:pt x="159" y="6"/>
                </a:lnTo>
                <a:lnTo>
                  <a:pt x="157" y="6"/>
                </a:lnTo>
                <a:lnTo>
                  <a:pt x="155" y="6"/>
                </a:lnTo>
                <a:lnTo>
                  <a:pt x="153" y="6"/>
                </a:lnTo>
                <a:lnTo>
                  <a:pt x="149" y="6"/>
                </a:lnTo>
                <a:lnTo>
                  <a:pt x="147" y="6"/>
                </a:lnTo>
                <a:lnTo>
                  <a:pt x="147" y="8"/>
                </a:lnTo>
                <a:lnTo>
                  <a:pt x="149" y="8"/>
                </a:lnTo>
                <a:lnTo>
                  <a:pt x="151" y="10"/>
                </a:lnTo>
                <a:lnTo>
                  <a:pt x="153" y="10"/>
                </a:lnTo>
                <a:lnTo>
                  <a:pt x="151" y="10"/>
                </a:lnTo>
                <a:lnTo>
                  <a:pt x="149" y="10"/>
                </a:lnTo>
                <a:lnTo>
                  <a:pt x="147" y="10"/>
                </a:lnTo>
                <a:lnTo>
                  <a:pt x="149" y="12"/>
                </a:lnTo>
                <a:lnTo>
                  <a:pt x="149" y="14"/>
                </a:lnTo>
                <a:lnTo>
                  <a:pt x="147" y="14"/>
                </a:lnTo>
                <a:lnTo>
                  <a:pt x="145" y="12"/>
                </a:lnTo>
                <a:lnTo>
                  <a:pt x="147" y="14"/>
                </a:lnTo>
                <a:lnTo>
                  <a:pt x="145" y="14"/>
                </a:lnTo>
                <a:lnTo>
                  <a:pt x="143" y="14"/>
                </a:lnTo>
                <a:lnTo>
                  <a:pt x="141" y="14"/>
                </a:lnTo>
                <a:lnTo>
                  <a:pt x="139" y="12"/>
                </a:lnTo>
                <a:lnTo>
                  <a:pt x="137" y="14"/>
                </a:lnTo>
                <a:lnTo>
                  <a:pt x="135" y="14"/>
                </a:lnTo>
                <a:lnTo>
                  <a:pt x="133" y="14"/>
                </a:lnTo>
                <a:lnTo>
                  <a:pt x="131" y="16"/>
                </a:lnTo>
                <a:lnTo>
                  <a:pt x="129" y="16"/>
                </a:lnTo>
                <a:lnTo>
                  <a:pt x="127" y="16"/>
                </a:lnTo>
                <a:lnTo>
                  <a:pt x="129" y="14"/>
                </a:lnTo>
                <a:lnTo>
                  <a:pt x="127" y="14"/>
                </a:lnTo>
                <a:lnTo>
                  <a:pt x="125" y="16"/>
                </a:lnTo>
                <a:lnTo>
                  <a:pt x="123" y="18"/>
                </a:lnTo>
                <a:lnTo>
                  <a:pt x="121" y="18"/>
                </a:lnTo>
                <a:lnTo>
                  <a:pt x="119" y="18"/>
                </a:lnTo>
                <a:lnTo>
                  <a:pt x="121" y="18"/>
                </a:lnTo>
                <a:lnTo>
                  <a:pt x="123" y="16"/>
                </a:lnTo>
                <a:lnTo>
                  <a:pt x="121" y="16"/>
                </a:lnTo>
                <a:lnTo>
                  <a:pt x="123" y="16"/>
                </a:lnTo>
                <a:lnTo>
                  <a:pt x="125" y="14"/>
                </a:lnTo>
                <a:lnTo>
                  <a:pt x="127" y="14"/>
                </a:lnTo>
                <a:lnTo>
                  <a:pt x="129" y="14"/>
                </a:lnTo>
                <a:lnTo>
                  <a:pt x="131" y="12"/>
                </a:lnTo>
                <a:lnTo>
                  <a:pt x="135" y="12"/>
                </a:lnTo>
                <a:lnTo>
                  <a:pt x="135" y="10"/>
                </a:lnTo>
                <a:lnTo>
                  <a:pt x="133" y="10"/>
                </a:lnTo>
                <a:lnTo>
                  <a:pt x="131" y="8"/>
                </a:lnTo>
                <a:lnTo>
                  <a:pt x="129" y="8"/>
                </a:lnTo>
                <a:lnTo>
                  <a:pt x="127" y="8"/>
                </a:lnTo>
                <a:lnTo>
                  <a:pt x="125" y="6"/>
                </a:lnTo>
                <a:lnTo>
                  <a:pt x="123" y="6"/>
                </a:lnTo>
                <a:lnTo>
                  <a:pt x="121" y="6"/>
                </a:lnTo>
                <a:lnTo>
                  <a:pt x="119" y="6"/>
                </a:lnTo>
                <a:lnTo>
                  <a:pt x="117" y="6"/>
                </a:lnTo>
                <a:lnTo>
                  <a:pt x="115" y="6"/>
                </a:lnTo>
                <a:lnTo>
                  <a:pt x="113" y="6"/>
                </a:lnTo>
                <a:lnTo>
                  <a:pt x="111" y="6"/>
                </a:lnTo>
                <a:lnTo>
                  <a:pt x="109" y="8"/>
                </a:lnTo>
                <a:lnTo>
                  <a:pt x="107" y="10"/>
                </a:lnTo>
                <a:lnTo>
                  <a:pt x="105" y="12"/>
                </a:lnTo>
                <a:lnTo>
                  <a:pt x="103" y="12"/>
                </a:lnTo>
                <a:lnTo>
                  <a:pt x="105" y="12"/>
                </a:lnTo>
                <a:lnTo>
                  <a:pt x="103" y="12"/>
                </a:lnTo>
                <a:lnTo>
                  <a:pt x="101" y="12"/>
                </a:lnTo>
                <a:lnTo>
                  <a:pt x="99" y="12"/>
                </a:lnTo>
                <a:lnTo>
                  <a:pt x="97" y="12"/>
                </a:lnTo>
                <a:lnTo>
                  <a:pt x="95" y="12"/>
                </a:lnTo>
                <a:lnTo>
                  <a:pt x="93" y="12"/>
                </a:lnTo>
                <a:lnTo>
                  <a:pt x="91" y="12"/>
                </a:lnTo>
                <a:lnTo>
                  <a:pt x="89" y="12"/>
                </a:lnTo>
                <a:lnTo>
                  <a:pt x="91" y="12"/>
                </a:lnTo>
                <a:lnTo>
                  <a:pt x="93" y="12"/>
                </a:lnTo>
                <a:lnTo>
                  <a:pt x="95" y="10"/>
                </a:lnTo>
                <a:lnTo>
                  <a:pt x="97" y="10"/>
                </a:lnTo>
                <a:lnTo>
                  <a:pt x="99" y="8"/>
                </a:lnTo>
                <a:lnTo>
                  <a:pt x="101" y="8"/>
                </a:lnTo>
                <a:lnTo>
                  <a:pt x="103" y="8"/>
                </a:lnTo>
                <a:lnTo>
                  <a:pt x="103" y="6"/>
                </a:lnTo>
                <a:lnTo>
                  <a:pt x="105" y="6"/>
                </a:lnTo>
                <a:lnTo>
                  <a:pt x="107" y="4"/>
                </a:lnTo>
                <a:lnTo>
                  <a:pt x="109" y="4"/>
                </a:lnTo>
                <a:lnTo>
                  <a:pt x="111" y="2"/>
                </a:lnTo>
                <a:lnTo>
                  <a:pt x="109" y="0"/>
                </a:lnTo>
                <a:lnTo>
                  <a:pt x="107" y="0"/>
                </a:lnTo>
                <a:lnTo>
                  <a:pt x="105" y="0"/>
                </a:lnTo>
                <a:lnTo>
                  <a:pt x="103" y="0"/>
                </a:lnTo>
                <a:lnTo>
                  <a:pt x="101" y="0"/>
                </a:lnTo>
                <a:lnTo>
                  <a:pt x="99" y="0"/>
                </a:lnTo>
                <a:lnTo>
                  <a:pt x="97" y="0"/>
                </a:lnTo>
                <a:lnTo>
                  <a:pt x="95" y="0"/>
                </a:lnTo>
                <a:lnTo>
                  <a:pt x="93" y="2"/>
                </a:lnTo>
                <a:lnTo>
                  <a:pt x="91" y="2"/>
                </a:lnTo>
                <a:lnTo>
                  <a:pt x="89" y="2"/>
                </a:lnTo>
                <a:lnTo>
                  <a:pt x="87" y="2"/>
                </a:lnTo>
                <a:lnTo>
                  <a:pt x="83" y="4"/>
                </a:lnTo>
                <a:lnTo>
                  <a:pt x="81" y="4"/>
                </a:lnTo>
                <a:lnTo>
                  <a:pt x="79" y="4"/>
                </a:lnTo>
                <a:lnTo>
                  <a:pt x="75" y="4"/>
                </a:lnTo>
                <a:lnTo>
                  <a:pt x="73" y="4"/>
                </a:lnTo>
                <a:lnTo>
                  <a:pt x="71" y="6"/>
                </a:lnTo>
                <a:lnTo>
                  <a:pt x="69" y="6"/>
                </a:lnTo>
                <a:lnTo>
                  <a:pt x="67" y="6"/>
                </a:lnTo>
                <a:lnTo>
                  <a:pt x="65" y="6"/>
                </a:lnTo>
                <a:lnTo>
                  <a:pt x="63" y="6"/>
                </a:lnTo>
                <a:lnTo>
                  <a:pt x="61" y="6"/>
                </a:lnTo>
                <a:lnTo>
                  <a:pt x="59" y="8"/>
                </a:lnTo>
                <a:lnTo>
                  <a:pt x="57" y="8"/>
                </a:lnTo>
                <a:lnTo>
                  <a:pt x="52" y="10"/>
                </a:lnTo>
                <a:lnTo>
                  <a:pt x="50" y="10"/>
                </a:lnTo>
                <a:lnTo>
                  <a:pt x="48" y="12"/>
                </a:ln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8" y="16"/>
                </a:lnTo>
                <a:lnTo>
                  <a:pt x="40" y="16"/>
                </a:lnTo>
                <a:lnTo>
                  <a:pt x="38" y="18"/>
                </a:lnTo>
                <a:lnTo>
                  <a:pt x="36" y="18"/>
                </a:lnTo>
                <a:lnTo>
                  <a:pt x="34" y="18"/>
                </a:lnTo>
                <a:lnTo>
                  <a:pt x="32" y="18"/>
                </a:lnTo>
                <a:lnTo>
                  <a:pt x="30" y="20"/>
                </a:lnTo>
                <a:lnTo>
                  <a:pt x="28" y="20"/>
                </a:lnTo>
                <a:lnTo>
                  <a:pt x="26" y="22"/>
                </a:lnTo>
                <a:lnTo>
                  <a:pt x="24" y="22"/>
                </a:lnTo>
                <a:lnTo>
                  <a:pt x="20" y="24"/>
                </a:lnTo>
                <a:lnTo>
                  <a:pt x="18" y="24"/>
                </a:lnTo>
                <a:lnTo>
                  <a:pt x="16" y="26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22" y="28"/>
                </a:lnTo>
                <a:lnTo>
                  <a:pt x="24" y="28"/>
                </a:lnTo>
                <a:lnTo>
                  <a:pt x="26" y="28"/>
                </a:lnTo>
                <a:lnTo>
                  <a:pt x="28" y="28"/>
                </a:lnTo>
                <a:lnTo>
                  <a:pt x="30" y="28"/>
                </a:lnTo>
                <a:lnTo>
                  <a:pt x="28" y="28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6" y="32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2"/>
                </a:lnTo>
                <a:lnTo>
                  <a:pt x="36" y="32"/>
                </a:lnTo>
                <a:lnTo>
                  <a:pt x="38" y="32"/>
                </a:lnTo>
                <a:lnTo>
                  <a:pt x="40" y="32"/>
                </a:lnTo>
                <a:lnTo>
                  <a:pt x="42" y="32"/>
                </a:lnTo>
                <a:lnTo>
                  <a:pt x="44" y="30"/>
                </a:lnTo>
                <a:lnTo>
                  <a:pt x="46" y="30"/>
                </a:lnTo>
                <a:lnTo>
                  <a:pt x="48" y="30"/>
                </a:lnTo>
                <a:lnTo>
                  <a:pt x="50" y="30"/>
                </a:lnTo>
                <a:lnTo>
                  <a:pt x="52" y="30"/>
                </a:lnTo>
                <a:lnTo>
                  <a:pt x="54" y="30"/>
                </a:lnTo>
                <a:lnTo>
                  <a:pt x="55" y="30"/>
                </a:lnTo>
                <a:lnTo>
                  <a:pt x="57" y="30"/>
                </a:lnTo>
                <a:lnTo>
                  <a:pt x="59" y="30"/>
                </a:lnTo>
                <a:lnTo>
                  <a:pt x="61" y="30"/>
                </a:lnTo>
                <a:lnTo>
                  <a:pt x="59" y="30"/>
                </a:lnTo>
                <a:lnTo>
                  <a:pt x="57" y="32"/>
                </a:lnTo>
                <a:lnTo>
                  <a:pt x="55" y="32"/>
                </a:lnTo>
                <a:lnTo>
                  <a:pt x="54" y="30"/>
                </a:lnTo>
                <a:lnTo>
                  <a:pt x="52" y="30"/>
                </a:lnTo>
                <a:lnTo>
                  <a:pt x="50" y="32"/>
                </a:lnTo>
                <a:lnTo>
                  <a:pt x="48" y="32"/>
                </a:lnTo>
                <a:lnTo>
                  <a:pt x="50" y="32"/>
                </a:lnTo>
                <a:lnTo>
                  <a:pt x="48" y="32"/>
                </a:lnTo>
                <a:lnTo>
                  <a:pt x="46" y="34"/>
                </a:lnTo>
                <a:lnTo>
                  <a:pt x="44" y="34"/>
                </a:lnTo>
                <a:lnTo>
                  <a:pt x="42" y="34"/>
                </a:lnTo>
                <a:lnTo>
                  <a:pt x="40" y="34"/>
                </a:lnTo>
                <a:lnTo>
                  <a:pt x="38" y="34"/>
                </a:lnTo>
                <a:lnTo>
                  <a:pt x="36" y="34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8"/>
                </a:lnTo>
                <a:lnTo>
                  <a:pt x="14" y="38"/>
                </a:lnTo>
                <a:lnTo>
                  <a:pt x="12" y="38"/>
                </a:lnTo>
                <a:lnTo>
                  <a:pt x="10" y="38"/>
                </a:lnTo>
                <a:lnTo>
                  <a:pt x="8" y="40"/>
                </a:lnTo>
                <a:lnTo>
                  <a:pt x="8" y="42"/>
                </a:lnTo>
                <a:lnTo>
                  <a:pt x="10" y="44"/>
                </a:lnTo>
                <a:lnTo>
                  <a:pt x="10" y="46"/>
                </a:lnTo>
                <a:lnTo>
                  <a:pt x="12" y="46"/>
                </a:lnTo>
                <a:lnTo>
                  <a:pt x="14" y="46"/>
                </a:lnTo>
                <a:lnTo>
                  <a:pt x="18" y="46"/>
                </a:lnTo>
                <a:lnTo>
                  <a:pt x="22" y="46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8" y="46"/>
                </a:lnTo>
                <a:lnTo>
                  <a:pt x="40" y="46"/>
                </a:lnTo>
                <a:lnTo>
                  <a:pt x="44" y="46"/>
                </a:lnTo>
                <a:lnTo>
                  <a:pt x="48" y="46"/>
                </a:lnTo>
                <a:lnTo>
                  <a:pt x="50" y="46"/>
                </a:lnTo>
                <a:lnTo>
                  <a:pt x="52" y="46"/>
                </a:lnTo>
                <a:lnTo>
                  <a:pt x="54" y="44"/>
                </a:lnTo>
                <a:lnTo>
                  <a:pt x="55" y="44"/>
                </a:lnTo>
                <a:lnTo>
                  <a:pt x="57" y="44"/>
                </a:lnTo>
                <a:lnTo>
                  <a:pt x="59" y="44"/>
                </a:lnTo>
                <a:lnTo>
                  <a:pt x="61" y="44"/>
                </a:lnTo>
                <a:lnTo>
                  <a:pt x="63" y="44"/>
                </a:lnTo>
                <a:lnTo>
                  <a:pt x="65" y="46"/>
                </a:lnTo>
                <a:lnTo>
                  <a:pt x="67" y="46"/>
                </a:lnTo>
                <a:lnTo>
                  <a:pt x="69" y="46"/>
                </a:lnTo>
                <a:lnTo>
                  <a:pt x="71" y="46"/>
                </a:lnTo>
                <a:lnTo>
                  <a:pt x="73" y="46"/>
                </a:lnTo>
                <a:lnTo>
                  <a:pt x="75" y="48"/>
                </a:lnTo>
                <a:lnTo>
                  <a:pt x="77" y="48"/>
                </a:lnTo>
                <a:lnTo>
                  <a:pt x="79" y="48"/>
                </a:lnTo>
                <a:lnTo>
                  <a:pt x="79" y="50"/>
                </a:lnTo>
                <a:lnTo>
                  <a:pt x="81" y="50"/>
                </a:lnTo>
                <a:lnTo>
                  <a:pt x="83" y="50"/>
                </a:lnTo>
                <a:lnTo>
                  <a:pt x="81" y="52"/>
                </a:lnTo>
                <a:lnTo>
                  <a:pt x="79" y="52"/>
                </a:lnTo>
                <a:lnTo>
                  <a:pt x="77" y="52"/>
                </a:lnTo>
                <a:lnTo>
                  <a:pt x="75" y="52"/>
                </a:lnTo>
                <a:lnTo>
                  <a:pt x="73" y="52"/>
                </a:lnTo>
                <a:lnTo>
                  <a:pt x="71" y="52"/>
                </a:lnTo>
                <a:lnTo>
                  <a:pt x="69" y="52"/>
                </a:lnTo>
                <a:lnTo>
                  <a:pt x="67" y="52"/>
                </a:lnTo>
                <a:lnTo>
                  <a:pt x="65" y="52"/>
                </a:lnTo>
                <a:lnTo>
                  <a:pt x="63" y="52"/>
                </a:lnTo>
                <a:lnTo>
                  <a:pt x="61" y="52"/>
                </a:lnTo>
                <a:lnTo>
                  <a:pt x="59" y="52"/>
                </a:lnTo>
                <a:lnTo>
                  <a:pt x="55" y="52"/>
                </a:lnTo>
                <a:lnTo>
                  <a:pt x="54" y="52"/>
                </a:lnTo>
                <a:lnTo>
                  <a:pt x="52" y="52"/>
                </a:lnTo>
                <a:lnTo>
                  <a:pt x="50" y="50"/>
                </a:lnTo>
                <a:lnTo>
                  <a:pt x="48" y="50"/>
                </a:lnTo>
                <a:lnTo>
                  <a:pt x="46" y="50"/>
                </a:lnTo>
                <a:lnTo>
                  <a:pt x="42" y="52"/>
                </a:lnTo>
                <a:lnTo>
                  <a:pt x="40" y="52"/>
                </a:lnTo>
                <a:lnTo>
                  <a:pt x="36" y="52"/>
                </a:lnTo>
                <a:lnTo>
                  <a:pt x="34" y="52"/>
                </a:lnTo>
                <a:lnTo>
                  <a:pt x="32" y="52"/>
                </a:lnTo>
                <a:lnTo>
                  <a:pt x="30" y="52"/>
                </a:lnTo>
                <a:lnTo>
                  <a:pt x="28" y="52"/>
                </a:lnTo>
                <a:lnTo>
                  <a:pt x="24" y="52"/>
                </a:lnTo>
                <a:lnTo>
                  <a:pt x="22" y="52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10" y="54"/>
                </a:lnTo>
                <a:lnTo>
                  <a:pt x="8" y="54"/>
                </a:lnTo>
                <a:lnTo>
                  <a:pt x="6" y="54"/>
                </a:lnTo>
                <a:lnTo>
                  <a:pt x="4" y="56"/>
                </a:lnTo>
                <a:lnTo>
                  <a:pt x="2" y="56"/>
                </a:lnTo>
                <a:lnTo>
                  <a:pt x="0" y="5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1" name="Freeform 1715">
            <a:extLst>
              <a:ext uri="{FF2B5EF4-FFF2-40B4-BE49-F238E27FC236}">
                <a16:creationId xmlns:a16="http://schemas.microsoft.com/office/drawing/2014/main" id="{ECB9A8EE-5AF5-44C9-A345-BEDBDF4EC9C6}"/>
              </a:ext>
            </a:extLst>
          </p:cNvPr>
          <p:cNvSpPr>
            <a:spLocks/>
          </p:cNvSpPr>
          <p:nvPr/>
        </p:nvSpPr>
        <p:spPr bwMode="auto">
          <a:xfrm>
            <a:off x="2011366" y="1520826"/>
            <a:ext cx="257175" cy="60325"/>
          </a:xfrm>
          <a:custGeom>
            <a:avLst/>
            <a:gdLst>
              <a:gd name="T0" fmla="*/ 40322500 w 162"/>
              <a:gd name="T1" fmla="*/ 70564375 h 38"/>
              <a:gd name="T2" fmla="*/ 70564375 w 162"/>
              <a:gd name="T3" fmla="*/ 65524063 h 38"/>
              <a:gd name="T4" fmla="*/ 90725625 w 162"/>
              <a:gd name="T5" fmla="*/ 70564375 h 38"/>
              <a:gd name="T6" fmla="*/ 105846563 w 162"/>
              <a:gd name="T7" fmla="*/ 60483750 h 38"/>
              <a:gd name="T8" fmla="*/ 131048125 w 162"/>
              <a:gd name="T9" fmla="*/ 55443438 h 38"/>
              <a:gd name="T10" fmla="*/ 120967500 w 162"/>
              <a:gd name="T11" fmla="*/ 60483750 h 38"/>
              <a:gd name="T12" fmla="*/ 110886875 w 162"/>
              <a:gd name="T13" fmla="*/ 70564375 h 38"/>
              <a:gd name="T14" fmla="*/ 141128750 w 162"/>
              <a:gd name="T15" fmla="*/ 65524063 h 38"/>
              <a:gd name="T16" fmla="*/ 161290000 w 162"/>
              <a:gd name="T17" fmla="*/ 65524063 h 38"/>
              <a:gd name="T18" fmla="*/ 186491563 w 162"/>
              <a:gd name="T19" fmla="*/ 65524063 h 38"/>
              <a:gd name="T20" fmla="*/ 191531875 w 162"/>
              <a:gd name="T21" fmla="*/ 65524063 h 38"/>
              <a:gd name="T22" fmla="*/ 161290000 w 162"/>
              <a:gd name="T23" fmla="*/ 70564375 h 38"/>
              <a:gd name="T24" fmla="*/ 120967500 w 162"/>
              <a:gd name="T25" fmla="*/ 75604688 h 38"/>
              <a:gd name="T26" fmla="*/ 90725625 w 162"/>
              <a:gd name="T27" fmla="*/ 80645000 h 38"/>
              <a:gd name="T28" fmla="*/ 70564375 w 162"/>
              <a:gd name="T29" fmla="*/ 90725625 h 38"/>
              <a:gd name="T30" fmla="*/ 110886875 w 162"/>
              <a:gd name="T31" fmla="*/ 95765938 h 38"/>
              <a:gd name="T32" fmla="*/ 141128750 w 162"/>
              <a:gd name="T33" fmla="*/ 90725625 h 38"/>
              <a:gd name="T34" fmla="*/ 171370625 w 162"/>
              <a:gd name="T35" fmla="*/ 85685313 h 38"/>
              <a:gd name="T36" fmla="*/ 201612500 w 162"/>
              <a:gd name="T37" fmla="*/ 80645000 h 38"/>
              <a:gd name="T38" fmla="*/ 226814063 w 162"/>
              <a:gd name="T39" fmla="*/ 75604688 h 38"/>
              <a:gd name="T40" fmla="*/ 257055938 w 162"/>
              <a:gd name="T41" fmla="*/ 70564375 h 38"/>
              <a:gd name="T42" fmla="*/ 277217188 w 162"/>
              <a:gd name="T43" fmla="*/ 75604688 h 38"/>
              <a:gd name="T44" fmla="*/ 297378438 w 162"/>
              <a:gd name="T45" fmla="*/ 70564375 h 38"/>
              <a:gd name="T46" fmla="*/ 322580000 w 162"/>
              <a:gd name="T47" fmla="*/ 70564375 h 38"/>
              <a:gd name="T48" fmla="*/ 352821875 w 162"/>
              <a:gd name="T49" fmla="*/ 70564375 h 38"/>
              <a:gd name="T50" fmla="*/ 378023438 w 162"/>
              <a:gd name="T51" fmla="*/ 55443438 h 38"/>
              <a:gd name="T52" fmla="*/ 408265313 w 162"/>
              <a:gd name="T53" fmla="*/ 35282188 h 38"/>
              <a:gd name="T54" fmla="*/ 388104063 w 162"/>
              <a:gd name="T55" fmla="*/ 30241875 h 38"/>
              <a:gd name="T56" fmla="*/ 372983125 w 162"/>
              <a:gd name="T57" fmla="*/ 40322500 h 38"/>
              <a:gd name="T58" fmla="*/ 357862188 w 162"/>
              <a:gd name="T59" fmla="*/ 35282188 h 38"/>
              <a:gd name="T60" fmla="*/ 332660625 w 162"/>
              <a:gd name="T61" fmla="*/ 35282188 h 38"/>
              <a:gd name="T62" fmla="*/ 332660625 w 162"/>
              <a:gd name="T63" fmla="*/ 25201563 h 38"/>
              <a:gd name="T64" fmla="*/ 347781563 w 162"/>
              <a:gd name="T65" fmla="*/ 15120938 h 38"/>
              <a:gd name="T66" fmla="*/ 357862188 w 162"/>
              <a:gd name="T67" fmla="*/ 0 h 38"/>
              <a:gd name="T68" fmla="*/ 327620313 w 162"/>
              <a:gd name="T69" fmla="*/ 5040313 h 38"/>
              <a:gd name="T70" fmla="*/ 297378438 w 162"/>
              <a:gd name="T71" fmla="*/ 15120938 h 38"/>
              <a:gd name="T72" fmla="*/ 302418750 w 162"/>
              <a:gd name="T73" fmla="*/ 25201563 h 38"/>
              <a:gd name="T74" fmla="*/ 282257500 w 162"/>
              <a:gd name="T75" fmla="*/ 35282188 h 38"/>
              <a:gd name="T76" fmla="*/ 287297813 w 162"/>
              <a:gd name="T77" fmla="*/ 40322500 h 38"/>
              <a:gd name="T78" fmla="*/ 277217188 w 162"/>
              <a:gd name="T79" fmla="*/ 50403125 h 38"/>
              <a:gd name="T80" fmla="*/ 231854375 w 162"/>
              <a:gd name="T81" fmla="*/ 50403125 h 38"/>
              <a:gd name="T82" fmla="*/ 221773750 w 162"/>
              <a:gd name="T83" fmla="*/ 40322500 h 38"/>
              <a:gd name="T84" fmla="*/ 201612500 w 162"/>
              <a:gd name="T85" fmla="*/ 40322500 h 38"/>
              <a:gd name="T86" fmla="*/ 211693125 w 162"/>
              <a:gd name="T87" fmla="*/ 30241875 h 38"/>
              <a:gd name="T88" fmla="*/ 186491563 w 162"/>
              <a:gd name="T89" fmla="*/ 20161250 h 38"/>
              <a:gd name="T90" fmla="*/ 176410938 w 162"/>
              <a:gd name="T91" fmla="*/ 15120938 h 38"/>
              <a:gd name="T92" fmla="*/ 141128750 w 162"/>
              <a:gd name="T93" fmla="*/ 15120938 h 38"/>
              <a:gd name="T94" fmla="*/ 115927188 w 162"/>
              <a:gd name="T95" fmla="*/ 20161250 h 38"/>
              <a:gd name="T96" fmla="*/ 136088438 w 162"/>
              <a:gd name="T97" fmla="*/ 25201563 h 38"/>
              <a:gd name="T98" fmla="*/ 100806250 w 162"/>
              <a:gd name="T99" fmla="*/ 25201563 h 38"/>
              <a:gd name="T100" fmla="*/ 70564375 w 162"/>
              <a:gd name="T101" fmla="*/ 30241875 h 38"/>
              <a:gd name="T102" fmla="*/ 90725625 w 162"/>
              <a:gd name="T103" fmla="*/ 35282188 h 38"/>
              <a:gd name="T104" fmla="*/ 115927188 w 162"/>
              <a:gd name="T105" fmla="*/ 35282188 h 38"/>
              <a:gd name="T106" fmla="*/ 85685313 w 162"/>
              <a:gd name="T107" fmla="*/ 40322500 h 38"/>
              <a:gd name="T108" fmla="*/ 35282188 w 162"/>
              <a:gd name="T109" fmla="*/ 45362813 h 38"/>
              <a:gd name="T110" fmla="*/ 65524063 w 162"/>
              <a:gd name="T111" fmla="*/ 50403125 h 38"/>
              <a:gd name="T112" fmla="*/ 95765938 w 162"/>
              <a:gd name="T113" fmla="*/ 45362813 h 38"/>
              <a:gd name="T114" fmla="*/ 75604688 w 162"/>
              <a:gd name="T115" fmla="*/ 50403125 h 38"/>
              <a:gd name="T116" fmla="*/ 20161250 w 162"/>
              <a:gd name="T117" fmla="*/ 55443438 h 38"/>
              <a:gd name="T118" fmla="*/ 10080625 w 162"/>
              <a:gd name="T119" fmla="*/ 65524063 h 38"/>
              <a:gd name="T120" fmla="*/ 40322500 w 162"/>
              <a:gd name="T121" fmla="*/ 65524063 h 3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2" h="38">
                <a:moveTo>
                  <a:pt x="16" y="26"/>
                </a:moveTo>
                <a:lnTo>
                  <a:pt x="16" y="26"/>
                </a:ln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20" y="28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8" y="26"/>
                </a:lnTo>
                <a:lnTo>
                  <a:pt x="26" y="28"/>
                </a:lnTo>
                <a:lnTo>
                  <a:pt x="28" y="28"/>
                </a:lnTo>
                <a:lnTo>
                  <a:pt x="30" y="28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38" y="24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48" y="22"/>
                </a:lnTo>
                <a:lnTo>
                  <a:pt x="48" y="20"/>
                </a:lnTo>
                <a:lnTo>
                  <a:pt x="50" y="22"/>
                </a:lnTo>
                <a:lnTo>
                  <a:pt x="52" y="22"/>
                </a:lnTo>
                <a:lnTo>
                  <a:pt x="54" y="22"/>
                </a:lnTo>
                <a:lnTo>
                  <a:pt x="56" y="22"/>
                </a:lnTo>
                <a:lnTo>
                  <a:pt x="54" y="22"/>
                </a:lnTo>
                <a:lnTo>
                  <a:pt x="52" y="22"/>
                </a:lnTo>
                <a:lnTo>
                  <a:pt x="50" y="22"/>
                </a:lnTo>
                <a:lnTo>
                  <a:pt x="48" y="24"/>
                </a:lnTo>
                <a:lnTo>
                  <a:pt x="46" y="26"/>
                </a:lnTo>
                <a:lnTo>
                  <a:pt x="48" y="26"/>
                </a:lnTo>
                <a:lnTo>
                  <a:pt x="44" y="26"/>
                </a:lnTo>
                <a:lnTo>
                  <a:pt x="44" y="28"/>
                </a:lnTo>
                <a:lnTo>
                  <a:pt x="46" y="28"/>
                </a:lnTo>
                <a:lnTo>
                  <a:pt x="48" y="28"/>
                </a:lnTo>
                <a:lnTo>
                  <a:pt x="50" y="28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60" y="24"/>
                </a:lnTo>
                <a:lnTo>
                  <a:pt x="62" y="24"/>
                </a:lnTo>
                <a:lnTo>
                  <a:pt x="64" y="24"/>
                </a:lnTo>
                <a:lnTo>
                  <a:pt x="62" y="26"/>
                </a:lnTo>
                <a:lnTo>
                  <a:pt x="64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80" y="24"/>
                </a:lnTo>
                <a:lnTo>
                  <a:pt x="82" y="24"/>
                </a:lnTo>
                <a:lnTo>
                  <a:pt x="80" y="26"/>
                </a:lnTo>
                <a:lnTo>
                  <a:pt x="78" y="26"/>
                </a:lnTo>
                <a:lnTo>
                  <a:pt x="76" y="26"/>
                </a:lnTo>
                <a:lnTo>
                  <a:pt x="74" y="26"/>
                </a:lnTo>
                <a:lnTo>
                  <a:pt x="72" y="28"/>
                </a:lnTo>
                <a:lnTo>
                  <a:pt x="70" y="28"/>
                </a:lnTo>
                <a:lnTo>
                  <a:pt x="66" y="28"/>
                </a:lnTo>
                <a:lnTo>
                  <a:pt x="64" y="28"/>
                </a:lnTo>
                <a:lnTo>
                  <a:pt x="62" y="28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0" y="32"/>
                </a:lnTo>
                <a:lnTo>
                  <a:pt x="28" y="34"/>
                </a:lnTo>
                <a:lnTo>
                  <a:pt x="26" y="34"/>
                </a:lnTo>
                <a:lnTo>
                  <a:pt x="28" y="36"/>
                </a:lnTo>
                <a:lnTo>
                  <a:pt x="30" y="36"/>
                </a:lnTo>
                <a:lnTo>
                  <a:pt x="32" y="38"/>
                </a:lnTo>
                <a:lnTo>
                  <a:pt x="34" y="38"/>
                </a:lnTo>
                <a:lnTo>
                  <a:pt x="36" y="38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6"/>
                </a:lnTo>
                <a:lnTo>
                  <a:pt x="56" y="36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8" y="34"/>
                </a:lnTo>
                <a:lnTo>
                  <a:pt x="70" y="34"/>
                </a:lnTo>
                <a:lnTo>
                  <a:pt x="72" y="34"/>
                </a:lnTo>
                <a:lnTo>
                  <a:pt x="74" y="34"/>
                </a:lnTo>
                <a:lnTo>
                  <a:pt x="76" y="32"/>
                </a:lnTo>
                <a:lnTo>
                  <a:pt x="78" y="32"/>
                </a:lnTo>
                <a:lnTo>
                  <a:pt x="80" y="32"/>
                </a:lnTo>
                <a:lnTo>
                  <a:pt x="82" y="30"/>
                </a:lnTo>
                <a:lnTo>
                  <a:pt x="84" y="32"/>
                </a:lnTo>
                <a:lnTo>
                  <a:pt x="86" y="30"/>
                </a:lnTo>
                <a:lnTo>
                  <a:pt x="88" y="30"/>
                </a:lnTo>
                <a:lnTo>
                  <a:pt x="90" y="30"/>
                </a:lnTo>
                <a:lnTo>
                  <a:pt x="92" y="30"/>
                </a:lnTo>
                <a:lnTo>
                  <a:pt x="96" y="30"/>
                </a:lnTo>
                <a:lnTo>
                  <a:pt x="98" y="28"/>
                </a:lnTo>
                <a:lnTo>
                  <a:pt x="100" y="28"/>
                </a:lnTo>
                <a:lnTo>
                  <a:pt x="102" y="28"/>
                </a:lnTo>
                <a:lnTo>
                  <a:pt x="104" y="28"/>
                </a:lnTo>
                <a:lnTo>
                  <a:pt x="106" y="28"/>
                </a:lnTo>
                <a:lnTo>
                  <a:pt x="104" y="28"/>
                </a:lnTo>
                <a:lnTo>
                  <a:pt x="106" y="30"/>
                </a:lnTo>
                <a:lnTo>
                  <a:pt x="108" y="30"/>
                </a:lnTo>
                <a:lnTo>
                  <a:pt x="110" y="30"/>
                </a:lnTo>
                <a:lnTo>
                  <a:pt x="112" y="30"/>
                </a:lnTo>
                <a:lnTo>
                  <a:pt x="114" y="30"/>
                </a:lnTo>
                <a:lnTo>
                  <a:pt x="116" y="28"/>
                </a:lnTo>
                <a:lnTo>
                  <a:pt x="118" y="28"/>
                </a:lnTo>
                <a:lnTo>
                  <a:pt x="118" y="26"/>
                </a:lnTo>
                <a:lnTo>
                  <a:pt x="118" y="28"/>
                </a:lnTo>
                <a:lnTo>
                  <a:pt x="118" y="30"/>
                </a:lnTo>
                <a:lnTo>
                  <a:pt x="120" y="30"/>
                </a:lnTo>
                <a:lnTo>
                  <a:pt x="122" y="30"/>
                </a:lnTo>
                <a:lnTo>
                  <a:pt x="124" y="30"/>
                </a:lnTo>
                <a:lnTo>
                  <a:pt x="126" y="30"/>
                </a:lnTo>
                <a:lnTo>
                  <a:pt x="128" y="28"/>
                </a:lnTo>
                <a:lnTo>
                  <a:pt x="130" y="28"/>
                </a:lnTo>
                <a:lnTo>
                  <a:pt x="132" y="28"/>
                </a:lnTo>
                <a:lnTo>
                  <a:pt x="134" y="28"/>
                </a:lnTo>
                <a:lnTo>
                  <a:pt x="136" y="28"/>
                </a:lnTo>
                <a:lnTo>
                  <a:pt x="138" y="28"/>
                </a:lnTo>
                <a:lnTo>
                  <a:pt x="140" y="28"/>
                </a:lnTo>
                <a:lnTo>
                  <a:pt x="142" y="26"/>
                </a:lnTo>
                <a:lnTo>
                  <a:pt x="144" y="24"/>
                </a:lnTo>
                <a:lnTo>
                  <a:pt x="146" y="24"/>
                </a:lnTo>
                <a:lnTo>
                  <a:pt x="148" y="24"/>
                </a:lnTo>
                <a:lnTo>
                  <a:pt x="150" y="22"/>
                </a:lnTo>
                <a:lnTo>
                  <a:pt x="152" y="22"/>
                </a:lnTo>
                <a:lnTo>
                  <a:pt x="154" y="20"/>
                </a:lnTo>
                <a:lnTo>
                  <a:pt x="156" y="20"/>
                </a:lnTo>
                <a:lnTo>
                  <a:pt x="158" y="18"/>
                </a:lnTo>
                <a:lnTo>
                  <a:pt x="160" y="18"/>
                </a:lnTo>
                <a:lnTo>
                  <a:pt x="162" y="14"/>
                </a:lnTo>
                <a:lnTo>
                  <a:pt x="162" y="12"/>
                </a:lnTo>
                <a:lnTo>
                  <a:pt x="160" y="12"/>
                </a:lnTo>
                <a:lnTo>
                  <a:pt x="158" y="12"/>
                </a:lnTo>
                <a:lnTo>
                  <a:pt x="156" y="12"/>
                </a:lnTo>
                <a:lnTo>
                  <a:pt x="154" y="12"/>
                </a:lnTo>
                <a:lnTo>
                  <a:pt x="152" y="12"/>
                </a:lnTo>
                <a:lnTo>
                  <a:pt x="150" y="12"/>
                </a:lnTo>
                <a:lnTo>
                  <a:pt x="148" y="12"/>
                </a:lnTo>
                <a:lnTo>
                  <a:pt x="148" y="14"/>
                </a:lnTo>
                <a:lnTo>
                  <a:pt x="146" y="14"/>
                </a:lnTo>
                <a:lnTo>
                  <a:pt x="148" y="16"/>
                </a:lnTo>
                <a:lnTo>
                  <a:pt x="146" y="16"/>
                </a:lnTo>
                <a:lnTo>
                  <a:pt x="144" y="16"/>
                </a:lnTo>
                <a:lnTo>
                  <a:pt x="142" y="18"/>
                </a:lnTo>
                <a:lnTo>
                  <a:pt x="142" y="16"/>
                </a:lnTo>
                <a:lnTo>
                  <a:pt x="144" y="14"/>
                </a:lnTo>
                <a:lnTo>
                  <a:pt x="142" y="14"/>
                </a:lnTo>
                <a:lnTo>
                  <a:pt x="138" y="14"/>
                </a:lnTo>
                <a:lnTo>
                  <a:pt x="136" y="14"/>
                </a:lnTo>
                <a:lnTo>
                  <a:pt x="134" y="16"/>
                </a:lnTo>
                <a:lnTo>
                  <a:pt x="132" y="16"/>
                </a:lnTo>
                <a:lnTo>
                  <a:pt x="132" y="14"/>
                </a:lnTo>
                <a:lnTo>
                  <a:pt x="134" y="14"/>
                </a:lnTo>
                <a:lnTo>
                  <a:pt x="138" y="12"/>
                </a:lnTo>
                <a:lnTo>
                  <a:pt x="136" y="12"/>
                </a:lnTo>
                <a:lnTo>
                  <a:pt x="134" y="12"/>
                </a:lnTo>
                <a:lnTo>
                  <a:pt x="130" y="12"/>
                </a:lnTo>
                <a:lnTo>
                  <a:pt x="132" y="10"/>
                </a:lnTo>
                <a:lnTo>
                  <a:pt x="134" y="10"/>
                </a:lnTo>
                <a:lnTo>
                  <a:pt x="136" y="10"/>
                </a:lnTo>
                <a:lnTo>
                  <a:pt x="138" y="10"/>
                </a:lnTo>
                <a:lnTo>
                  <a:pt x="140" y="8"/>
                </a:lnTo>
                <a:lnTo>
                  <a:pt x="140" y="6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4" y="2"/>
                </a:lnTo>
                <a:lnTo>
                  <a:pt x="144" y="0"/>
                </a:lnTo>
                <a:lnTo>
                  <a:pt x="142" y="0"/>
                </a:lnTo>
                <a:lnTo>
                  <a:pt x="138" y="0"/>
                </a:lnTo>
                <a:lnTo>
                  <a:pt x="136" y="0"/>
                </a:lnTo>
                <a:lnTo>
                  <a:pt x="134" y="0"/>
                </a:lnTo>
                <a:lnTo>
                  <a:pt x="134" y="2"/>
                </a:lnTo>
                <a:lnTo>
                  <a:pt x="132" y="2"/>
                </a:lnTo>
                <a:lnTo>
                  <a:pt x="130" y="2"/>
                </a:lnTo>
                <a:lnTo>
                  <a:pt x="126" y="4"/>
                </a:lnTo>
                <a:lnTo>
                  <a:pt x="124" y="4"/>
                </a:lnTo>
                <a:lnTo>
                  <a:pt x="122" y="4"/>
                </a:lnTo>
                <a:lnTo>
                  <a:pt x="120" y="6"/>
                </a:lnTo>
                <a:lnTo>
                  <a:pt x="118" y="6"/>
                </a:lnTo>
                <a:lnTo>
                  <a:pt x="116" y="6"/>
                </a:lnTo>
                <a:lnTo>
                  <a:pt x="114" y="6"/>
                </a:lnTo>
                <a:lnTo>
                  <a:pt x="116" y="8"/>
                </a:lnTo>
                <a:lnTo>
                  <a:pt x="118" y="8"/>
                </a:lnTo>
                <a:lnTo>
                  <a:pt x="120" y="10"/>
                </a:lnTo>
                <a:lnTo>
                  <a:pt x="122" y="10"/>
                </a:lnTo>
                <a:lnTo>
                  <a:pt x="120" y="12"/>
                </a:lnTo>
                <a:lnTo>
                  <a:pt x="118" y="12"/>
                </a:lnTo>
                <a:lnTo>
                  <a:pt x="116" y="12"/>
                </a:lnTo>
                <a:lnTo>
                  <a:pt x="114" y="14"/>
                </a:lnTo>
                <a:lnTo>
                  <a:pt x="112" y="14"/>
                </a:lnTo>
                <a:lnTo>
                  <a:pt x="110" y="14"/>
                </a:lnTo>
                <a:lnTo>
                  <a:pt x="108" y="14"/>
                </a:lnTo>
                <a:lnTo>
                  <a:pt x="110" y="14"/>
                </a:lnTo>
                <a:lnTo>
                  <a:pt x="112" y="14"/>
                </a:lnTo>
                <a:lnTo>
                  <a:pt x="114" y="16"/>
                </a:lnTo>
                <a:lnTo>
                  <a:pt x="116" y="16"/>
                </a:lnTo>
                <a:lnTo>
                  <a:pt x="118" y="18"/>
                </a:lnTo>
                <a:lnTo>
                  <a:pt x="116" y="18"/>
                </a:lnTo>
                <a:lnTo>
                  <a:pt x="114" y="20"/>
                </a:lnTo>
                <a:lnTo>
                  <a:pt x="112" y="20"/>
                </a:lnTo>
                <a:lnTo>
                  <a:pt x="110" y="20"/>
                </a:lnTo>
                <a:lnTo>
                  <a:pt x="106" y="20"/>
                </a:lnTo>
                <a:lnTo>
                  <a:pt x="104" y="20"/>
                </a:lnTo>
                <a:lnTo>
                  <a:pt x="96" y="20"/>
                </a:lnTo>
                <a:lnTo>
                  <a:pt x="94" y="20"/>
                </a:lnTo>
                <a:lnTo>
                  <a:pt x="92" y="20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6" y="18"/>
                </a:lnTo>
                <a:lnTo>
                  <a:pt x="88" y="18"/>
                </a:lnTo>
                <a:lnTo>
                  <a:pt x="88" y="16"/>
                </a:lnTo>
                <a:lnTo>
                  <a:pt x="90" y="16"/>
                </a:lnTo>
                <a:lnTo>
                  <a:pt x="88" y="16"/>
                </a:lnTo>
                <a:lnTo>
                  <a:pt x="86" y="16"/>
                </a:lnTo>
                <a:lnTo>
                  <a:pt x="84" y="16"/>
                </a:lnTo>
                <a:lnTo>
                  <a:pt x="82" y="16"/>
                </a:lnTo>
                <a:lnTo>
                  <a:pt x="80" y="16"/>
                </a:lnTo>
                <a:lnTo>
                  <a:pt x="82" y="14"/>
                </a:lnTo>
                <a:lnTo>
                  <a:pt x="84" y="14"/>
                </a:lnTo>
                <a:lnTo>
                  <a:pt x="86" y="14"/>
                </a:lnTo>
                <a:lnTo>
                  <a:pt x="88" y="14"/>
                </a:lnTo>
                <a:lnTo>
                  <a:pt x="86" y="12"/>
                </a:lnTo>
                <a:lnTo>
                  <a:pt x="84" y="12"/>
                </a:lnTo>
                <a:lnTo>
                  <a:pt x="84" y="10"/>
                </a:lnTo>
                <a:lnTo>
                  <a:pt x="82" y="10"/>
                </a:lnTo>
                <a:lnTo>
                  <a:pt x="80" y="8"/>
                </a:lnTo>
                <a:lnTo>
                  <a:pt x="78" y="8"/>
                </a:lnTo>
                <a:lnTo>
                  <a:pt x="76" y="8"/>
                </a:lnTo>
                <a:lnTo>
                  <a:pt x="74" y="8"/>
                </a:lnTo>
                <a:lnTo>
                  <a:pt x="72" y="8"/>
                </a:lnTo>
                <a:lnTo>
                  <a:pt x="70" y="10"/>
                </a:lnTo>
                <a:lnTo>
                  <a:pt x="68" y="10"/>
                </a:lnTo>
                <a:lnTo>
                  <a:pt x="66" y="10"/>
                </a:lnTo>
                <a:lnTo>
                  <a:pt x="68" y="8"/>
                </a:lnTo>
                <a:lnTo>
                  <a:pt x="70" y="6"/>
                </a:lnTo>
                <a:lnTo>
                  <a:pt x="68" y="4"/>
                </a:lnTo>
                <a:lnTo>
                  <a:pt x="64" y="4"/>
                </a:lnTo>
                <a:lnTo>
                  <a:pt x="62" y="4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10"/>
                </a:lnTo>
                <a:lnTo>
                  <a:pt x="54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0" y="10"/>
                </a:lnTo>
                <a:lnTo>
                  <a:pt x="48" y="10"/>
                </a:lnTo>
                <a:lnTo>
                  <a:pt x="42" y="10"/>
                </a:lnTo>
                <a:lnTo>
                  <a:pt x="40" y="10"/>
                </a:lnTo>
                <a:lnTo>
                  <a:pt x="38" y="10"/>
                </a:lnTo>
                <a:lnTo>
                  <a:pt x="36" y="10"/>
                </a:lnTo>
                <a:lnTo>
                  <a:pt x="34" y="10"/>
                </a:lnTo>
                <a:lnTo>
                  <a:pt x="32" y="10"/>
                </a:lnTo>
                <a:lnTo>
                  <a:pt x="30" y="12"/>
                </a:lnTo>
                <a:lnTo>
                  <a:pt x="28" y="12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46" y="14"/>
                </a:lnTo>
                <a:lnTo>
                  <a:pt x="50" y="14"/>
                </a:lnTo>
                <a:lnTo>
                  <a:pt x="48" y="14"/>
                </a:lnTo>
                <a:lnTo>
                  <a:pt x="46" y="14"/>
                </a:lnTo>
                <a:lnTo>
                  <a:pt x="44" y="14"/>
                </a:lnTo>
                <a:lnTo>
                  <a:pt x="42" y="16"/>
                </a:lnTo>
                <a:lnTo>
                  <a:pt x="40" y="16"/>
                </a:lnTo>
                <a:lnTo>
                  <a:pt x="38" y="14"/>
                </a:lnTo>
                <a:lnTo>
                  <a:pt x="36" y="16"/>
                </a:lnTo>
                <a:lnTo>
                  <a:pt x="34" y="16"/>
                </a:lnTo>
                <a:lnTo>
                  <a:pt x="32" y="16"/>
                </a:lnTo>
                <a:lnTo>
                  <a:pt x="24" y="16"/>
                </a:lnTo>
                <a:lnTo>
                  <a:pt x="22" y="16"/>
                </a:lnTo>
                <a:lnTo>
                  <a:pt x="20" y="16"/>
                </a:lnTo>
                <a:lnTo>
                  <a:pt x="14" y="18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6" y="20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4" y="18"/>
                </a:lnTo>
                <a:lnTo>
                  <a:pt x="36" y="18"/>
                </a:lnTo>
                <a:lnTo>
                  <a:pt x="38" y="18"/>
                </a:lnTo>
                <a:lnTo>
                  <a:pt x="40" y="18"/>
                </a:lnTo>
                <a:lnTo>
                  <a:pt x="42" y="18"/>
                </a:lnTo>
                <a:lnTo>
                  <a:pt x="36" y="18"/>
                </a:lnTo>
                <a:lnTo>
                  <a:pt x="34" y="18"/>
                </a:lnTo>
                <a:lnTo>
                  <a:pt x="32" y="20"/>
                </a:lnTo>
                <a:lnTo>
                  <a:pt x="30" y="20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12" y="20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4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6"/>
                </a:lnTo>
                <a:lnTo>
                  <a:pt x="12" y="26"/>
                </a:lnTo>
                <a:lnTo>
                  <a:pt x="14" y="26"/>
                </a:lnTo>
                <a:lnTo>
                  <a:pt x="16" y="26"/>
                </a:lnTo>
                <a:lnTo>
                  <a:pt x="14" y="26"/>
                </a:lnTo>
                <a:lnTo>
                  <a:pt x="16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2" name="Freeform 1716">
            <a:extLst>
              <a:ext uri="{FF2B5EF4-FFF2-40B4-BE49-F238E27FC236}">
                <a16:creationId xmlns:a16="http://schemas.microsoft.com/office/drawing/2014/main" id="{B8E7EA48-556E-4C01-B08B-00866637D633}"/>
              </a:ext>
            </a:extLst>
          </p:cNvPr>
          <p:cNvSpPr>
            <a:spLocks/>
          </p:cNvSpPr>
          <p:nvPr/>
        </p:nvSpPr>
        <p:spPr bwMode="auto">
          <a:xfrm>
            <a:off x="2011366" y="1520826"/>
            <a:ext cx="257175" cy="60325"/>
          </a:xfrm>
          <a:custGeom>
            <a:avLst/>
            <a:gdLst>
              <a:gd name="T0" fmla="*/ 40322500 w 162"/>
              <a:gd name="T1" fmla="*/ 70564375 h 38"/>
              <a:gd name="T2" fmla="*/ 70564375 w 162"/>
              <a:gd name="T3" fmla="*/ 65524063 h 38"/>
              <a:gd name="T4" fmla="*/ 90725625 w 162"/>
              <a:gd name="T5" fmla="*/ 70564375 h 38"/>
              <a:gd name="T6" fmla="*/ 105846563 w 162"/>
              <a:gd name="T7" fmla="*/ 60483750 h 38"/>
              <a:gd name="T8" fmla="*/ 131048125 w 162"/>
              <a:gd name="T9" fmla="*/ 55443438 h 38"/>
              <a:gd name="T10" fmla="*/ 120967500 w 162"/>
              <a:gd name="T11" fmla="*/ 60483750 h 38"/>
              <a:gd name="T12" fmla="*/ 110886875 w 162"/>
              <a:gd name="T13" fmla="*/ 70564375 h 38"/>
              <a:gd name="T14" fmla="*/ 141128750 w 162"/>
              <a:gd name="T15" fmla="*/ 65524063 h 38"/>
              <a:gd name="T16" fmla="*/ 161290000 w 162"/>
              <a:gd name="T17" fmla="*/ 65524063 h 38"/>
              <a:gd name="T18" fmla="*/ 186491563 w 162"/>
              <a:gd name="T19" fmla="*/ 65524063 h 38"/>
              <a:gd name="T20" fmla="*/ 191531875 w 162"/>
              <a:gd name="T21" fmla="*/ 65524063 h 38"/>
              <a:gd name="T22" fmla="*/ 161290000 w 162"/>
              <a:gd name="T23" fmla="*/ 70564375 h 38"/>
              <a:gd name="T24" fmla="*/ 120967500 w 162"/>
              <a:gd name="T25" fmla="*/ 75604688 h 38"/>
              <a:gd name="T26" fmla="*/ 90725625 w 162"/>
              <a:gd name="T27" fmla="*/ 80645000 h 38"/>
              <a:gd name="T28" fmla="*/ 70564375 w 162"/>
              <a:gd name="T29" fmla="*/ 90725625 h 38"/>
              <a:gd name="T30" fmla="*/ 110886875 w 162"/>
              <a:gd name="T31" fmla="*/ 95765938 h 38"/>
              <a:gd name="T32" fmla="*/ 141128750 w 162"/>
              <a:gd name="T33" fmla="*/ 90725625 h 38"/>
              <a:gd name="T34" fmla="*/ 171370625 w 162"/>
              <a:gd name="T35" fmla="*/ 85685313 h 38"/>
              <a:gd name="T36" fmla="*/ 201612500 w 162"/>
              <a:gd name="T37" fmla="*/ 80645000 h 38"/>
              <a:gd name="T38" fmla="*/ 226814063 w 162"/>
              <a:gd name="T39" fmla="*/ 75604688 h 38"/>
              <a:gd name="T40" fmla="*/ 257055938 w 162"/>
              <a:gd name="T41" fmla="*/ 70564375 h 38"/>
              <a:gd name="T42" fmla="*/ 277217188 w 162"/>
              <a:gd name="T43" fmla="*/ 75604688 h 38"/>
              <a:gd name="T44" fmla="*/ 297378438 w 162"/>
              <a:gd name="T45" fmla="*/ 70564375 h 38"/>
              <a:gd name="T46" fmla="*/ 322580000 w 162"/>
              <a:gd name="T47" fmla="*/ 70564375 h 38"/>
              <a:gd name="T48" fmla="*/ 352821875 w 162"/>
              <a:gd name="T49" fmla="*/ 70564375 h 38"/>
              <a:gd name="T50" fmla="*/ 378023438 w 162"/>
              <a:gd name="T51" fmla="*/ 55443438 h 38"/>
              <a:gd name="T52" fmla="*/ 408265313 w 162"/>
              <a:gd name="T53" fmla="*/ 35282188 h 38"/>
              <a:gd name="T54" fmla="*/ 388104063 w 162"/>
              <a:gd name="T55" fmla="*/ 30241875 h 38"/>
              <a:gd name="T56" fmla="*/ 372983125 w 162"/>
              <a:gd name="T57" fmla="*/ 40322500 h 38"/>
              <a:gd name="T58" fmla="*/ 357862188 w 162"/>
              <a:gd name="T59" fmla="*/ 35282188 h 38"/>
              <a:gd name="T60" fmla="*/ 332660625 w 162"/>
              <a:gd name="T61" fmla="*/ 35282188 h 38"/>
              <a:gd name="T62" fmla="*/ 332660625 w 162"/>
              <a:gd name="T63" fmla="*/ 25201563 h 38"/>
              <a:gd name="T64" fmla="*/ 347781563 w 162"/>
              <a:gd name="T65" fmla="*/ 15120938 h 38"/>
              <a:gd name="T66" fmla="*/ 357862188 w 162"/>
              <a:gd name="T67" fmla="*/ 0 h 38"/>
              <a:gd name="T68" fmla="*/ 327620313 w 162"/>
              <a:gd name="T69" fmla="*/ 5040313 h 38"/>
              <a:gd name="T70" fmla="*/ 297378438 w 162"/>
              <a:gd name="T71" fmla="*/ 15120938 h 38"/>
              <a:gd name="T72" fmla="*/ 302418750 w 162"/>
              <a:gd name="T73" fmla="*/ 25201563 h 38"/>
              <a:gd name="T74" fmla="*/ 282257500 w 162"/>
              <a:gd name="T75" fmla="*/ 35282188 h 38"/>
              <a:gd name="T76" fmla="*/ 287297813 w 162"/>
              <a:gd name="T77" fmla="*/ 40322500 h 38"/>
              <a:gd name="T78" fmla="*/ 277217188 w 162"/>
              <a:gd name="T79" fmla="*/ 50403125 h 38"/>
              <a:gd name="T80" fmla="*/ 231854375 w 162"/>
              <a:gd name="T81" fmla="*/ 50403125 h 38"/>
              <a:gd name="T82" fmla="*/ 221773750 w 162"/>
              <a:gd name="T83" fmla="*/ 40322500 h 38"/>
              <a:gd name="T84" fmla="*/ 201612500 w 162"/>
              <a:gd name="T85" fmla="*/ 40322500 h 38"/>
              <a:gd name="T86" fmla="*/ 211693125 w 162"/>
              <a:gd name="T87" fmla="*/ 30241875 h 38"/>
              <a:gd name="T88" fmla="*/ 186491563 w 162"/>
              <a:gd name="T89" fmla="*/ 20161250 h 38"/>
              <a:gd name="T90" fmla="*/ 176410938 w 162"/>
              <a:gd name="T91" fmla="*/ 15120938 h 38"/>
              <a:gd name="T92" fmla="*/ 141128750 w 162"/>
              <a:gd name="T93" fmla="*/ 15120938 h 38"/>
              <a:gd name="T94" fmla="*/ 115927188 w 162"/>
              <a:gd name="T95" fmla="*/ 20161250 h 38"/>
              <a:gd name="T96" fmla="*/ 136088438 w 162"/>
              <a:gd name="T97" fmla="*/ 25201563 h 38"/>
              <a:gd name="T98" fmla="*/ 100806250 w 162"/>
              <a:gd name="T99" fmla="*/ 25201563 h 38"/>
              <a:gd name="T100" fmla="*/ 70564375 w 162"/>
              <a:gd name="T101" fmla="*/ 30241875 h 38"/>
              <a:gd name="T102" fmla="*/ 90725625 w 162"/>
              <a:gd name="T103" fmla="*/ 35282188 h 38"/>
              <a:gd name="T104" fmla="*/ 115927188 w 162"/>
              <a:gd name="T105" fmla="*/ 35282188 h 38"/>
              <a:gd name="T106" fmla="*/ 85685313 w 162"/>
              <a:gd name="T107" fmla="*/ 40322500 h 38"/>
              <a:gd name="T108" fmla="*/ 35282188 w 162"/>
              <a:gd name="T109" fmla="*/ 45362813 h 38"/>
              <a:gd name="T110" fmla="*/ 65524063 w 162"/>
              <a:gd name="T111" fmla="*/ 50403125 h 38"/>
              <a:gd name="T112" fmla="*/ 95765938 w 162"/>
              <a:gd name="T113" fmla="*/ 45362813 h 38"/>
              <a:gd name="T114" fmla="*/ 75604688 w 162"/>
              <a:gd name="T115" fmla="*/ 50403125 h 38"/>
              <a:gd name="T116" fmla="*/ 20161250 w 162"/>
              <a:gd name="T117" fmla="*/ 55443438 h 38"/>
              <a:gd name="T118" fmla="*/ 10080625 w 162"/>
              <a:gd name="T119" fmla="*/ 65524063 h 38"/>
              <a:gd name="T120" fmla="*/ 40322500 w 162"/>
              <a:gd name="T121" fmla="*/ 65524063 h 3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2" h="38">
                <a:moveTo>
                  <a:pt x="16" y="26"/>
                </a:moveTo>
                <a:lnTo>
                  <a:pt x="16" y="26"/>
                </a:ln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20" y="28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8" y="26"/>
                </a:lnTo>
                <a:lnTo>
                  <a:pt x="26" y="28"/>
                </a:lnTo>
                <a:lnTo>
                  <a:pt x="28" y="28"/>
                </a:lnTo>
                <a:lnTo>
                  <a:pt x="30" y="28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38" y="24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48" y="22"/>
                </a:lnTo>
                <a:lnTo>
                  <a:pt x="48" y="20"/>
                </a:lnTo>
                <a:lnTo>
                  <a:pt x="50" y="22"/>
                </a:lnTo>
                <a:lnTo>
                  <a:pt x="52" y="22"/>
                </a:lnTo>
                <a:lnTo>
                  <a:pt x="54" y="22"/>
                </a:lnTo>
                <a:lnTo>
                  <a:pt x="56" y="22"/>
                </a:lnTo>
                <a:lnTo>
                  <a:pt x="54" y="22"/>
                </a:lnTo>
                <a:lnTo>
                  <a:pt x="52" y="22"/>
                </a:lnTo>
                <a:lnTo>
                  <a:pt x="50" y="22"/>
                </a:lnTo>
                <a:lnTo>
                  <a:pt x="48" y="24"/>
                </a:lnTo>
                <a:lnTo>
                  <a:pt x="46" y="26"/>
                </a:lnTo>
                <a:lnTo>
                  <a:pt x="48" y="26"/>
                </a:lnTo>
                <a:lnTo>
                  <a:pt x="44" y="26"/>
                </a:lnTo>
                <a:lnTo>
                  <a:pt x="44" y="28"/>
                </a:lnTo>
                <a:lnTo>
                  <a:pt x="46" y="28"/>
                </a:lnTo>
                <a:lnTo>
                  <a:pt x="48" y="28"/>
                </a:lnTo>
                <a:lnTo>
                  <a:pt x="50" y="28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60" y="24"/>
                </a:lnTo>
                <a:lnTo>
                  <a:pt x="62" y="24"/>
                </a:lnTo>
                <a:lnTo>
                  <a:pt x="64" y="24"/>
                </a:lnTo>
                <a:lnTo>
                  <a:pt x="62" y="26"/>
                </a:lnTo>
                <a:lnTo>
                  <a:pt x="64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80" y="24"/>
                </a:lnTo>
                <a:lnTo>
                  <a:pt x="82" y="24"/>
                </a:lnTo>
                <a:lnTo>
                  <a:pt x="80" y="26"/>
                </a:lnTo>
                <a:lnTo>
                  <a:pt x="78" y="26"/>
                </a:lnTo>
                <a:lnTo>
                  <a:pt x="76" y="26"/>
                </a:lnTo>
                <a:lnTo>
                  <a:pt x="74" y="26"/>
                </a:lnTo>
                <a:lnTo>
                  <a:pt x="72" y="28"/>
                </a:lnTo>
                <a:lnTo>
                  <a:pt x="70" y="28"/>
                </a:lnTo>
                <a:lnTo>
                  <a:pt x="66" y="28"/>
                </a:lnTo>
                <a:lnTo>
                  <a:pt x="64" y="28"/>
                </a:lnTo>
                <a:lnTo>
                  <a:pt x="62" y="28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0" y="32"/>
                </a:lnTo>
                <a:lnTo>
                  <a:pt x="28" y="34"/>
                </a:lnTo>
                <a:lnTo>
                  <a:pt x="26" y="34"/>
                </a:lnTo>
                <a:lnTo>
                  <a:pt x="28" y="36"/>
                </a:lnTo>
                <a:lnTo>
                  <a:pt x="30" y="36"/>
                </a:lnTo>
                <a:lnTo>
                  <a:pt x="32" y="38"/>
                </a:lnTo>
                <a:lnTo>
                  <a:pt x="34" y="38"/>
                </a:lnTo>
                <a:lnTo>
                  <a:pt x="36" y="38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6"/>
                </a:lnTo>
                <a:lnTo>
                  <a:pt x="56" y="36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8" y="34"/>
                </a:lnTo>
                <a:lnTo>
                  <a:pt x="70" y="34"/>
                </a:lnTo>
                <a:lnTo>
                  <a:pt x="72" y="34"/>
                </a:lnTo>
                <a:lnTo>
                  <a:pt x="74" y="34"/>
                </a:lnTo>
                <a:lnTo>
                  <a:pt x="76" y="32"/>
                </a:lnTo>
                <a:lnTo>
                  <a:pt x="78" y="32"/>
                </a:lnTo>
                <a:lnTo>
                  <a:pt x="80" y="32"/>
                </a:lnTo>
                <a:lnTo>
                  <a:pt x="82" y="30"/>
                </a:lnTo>
                <a:lnTo>
                  <a:pt x="84" y="32"/>
                </a:lnTo>
                <a:lnTo>
                  <a:pt x="86" y="30"/>
                </a:lnTo>
                <a:lnTo>
                  <a:pt x="88" y="30"/>
                </a:lnTo>
                <a:lnTo>
                  <a:pt x="90" y="30"/>
                </a:lnTo>
                <a:lnTo>
                  <a:pt x="92" y="30"/>
                </a:lnTo>
                <a:lnTo>
                  <a:pt x="96" y="30"/>
                </a:lnTo>
                <a:lnTo>
                  <a:pt x="98" y="28"/>
                </a:lnTo>
                <a:lnTo>
                  <a:pt x="100" y="28"/>
                </a:lnTo>
                <a:lnTo>
                  <a:pt x="102" y="28"/>
                </a:lnTo>
                <a:lnTo>
                  <a:pt x="104" y="28"/>
                </a:lnTo>
                <a:lnTo>
                  <a:pt x="106" y="28"/>
                </a:lnTo>
                <a:lnTo>
                  <a:pt x="104" y="28"/>
                </a:lnTo>
                <a:lnTo>
                  <a:pt x="106" y="30"/>
                </a:lnTo>
                <a:lnTo>
                  <a:pt x="108" y="30"/>
                </a:lnTo>
                <a:lnTo>
                  <a:pt x="110" y="30"/>
                </a:lnTo>
                <a:lnTo>
                  <a:pt x="112" y="30"/>
                </a:lnTo>
                <a:lnTo>
                  <a:pt x="114" y="30"/>
                </a:lnTo>
                <a:lnTo>
                  <a:pt x="116" y="28"/>
                </a:lnTo>
                <a:lnTo>
                  <a:pt x="118" y="28"/>
                </a:lnTo>
                <a:lnTo>
                  <a:pt x="118" y="26"/>
                </a:lnTo>
                <a:lnTo>
                  <a:pt x="118" y="28"/>
                </a:lnTo>
                <a:lnTo>
                  <a:pt x="118" y="30"/>
                </a:lnTo>
                <a:lnTo>
                  <a:pt x="120" y="30"/>
                </a:lnTo>
                <a:lnTo>
                  <a:pt x="122" y="30"/>
                </a:lnTo>
                <a:lnTo>
                  <a:pt x="124" y="30"/>
                </a:lnTo>
                <a:lnTo>
                  <a:pt x="126" y="30"/>
                </a:lnTo>
                <a:lnTo>
                  <a:pt x="128" y="28"/>
                </a:lnTo>
                <a:lnTo>
                  <a:pt x="130" y="28"/>
                </a:lnTo>
                <a:lnTo>
                  <a:pt x="132" y="28"/>
                </a:lnTo>
                <a:lnTo>
                  <a:pt x="134" y="28"/>
                </a:lnTo>
                <a:lnTo>
                  <a:pt x="136" y="28"/>
                </a:lnTo>
                <a:lnTo>
                  <a:pt x="138" y="28"/>
                </a:lnTo>
                <a:lnTo>
                  <a:pt x="140" y="28"/>
                </a:lnTo>
                <a:lnTo>
                  <a:pt x="142" y="26"/>
                </a:lnTo>
                <a:lnTo>
                  <a:pt x="144" y="24"/>
                </a:lnTo>
                <a:lnTo>
                  <a:pt x="146" y="24"/>
                </a:lnTo>
                <a:lnTo>
                  <a:pt x="148" y="24"/>
                </a:lnTo>
                <a:lnTo>
                  <a:pt x="150" y="22"/>
                </a:lnTo>
                <a:lnTo>
                  <a:pt x="152" y="22"/>
                </a:lnTo>
                <a:lnTo>
                  <a:pt x="154" y="20"/>
                </a:lnTo>
                <a:lnTo>
                  <a:pt x="156" y="20"/>
                </a:lnTo>
                <a:lnTo>
                  <a:pt x="158" y="18"/>
                </a:lnTo>
                <a:lnTo>
                  <a:pt x="160" y="18"/>
                </a:lnTo>
                <a:lnTo>
                  <a:pt x="162" y="14"/>
                </a:lnTo>
                <a:lnTo>
                  <a:pt x="162" y="12"/>
                </a:lnTo>
                <a:lnTo>
                  <a:pt x="160" y="12"/>
                </a:lnTo>
                <a:lnTo>
                  <a:pt x="158" y="12"/>
                </a:lnTo>
                <a:lnTo>
                  <a:pt x="156" y="12"/>
                </a:lnTo>
                <a:lnTo>
                  <a:pt x="154" y="12"/>
                </a:lnTo>
                <a:lnTo>
                  <a:pt x="152" y="12"/>
                </a:lnTo>
                <a:lnTo>
                  <a:pt x="150" y="12"/>
                </a:lnTo>
                <a:lnTo>
                  <a:pt x="148" y="12"/>
                </a:lnTo>
                <a:lnTo>
                  <a:pt x="148" y="14"/>
                </a:lnTo>
                <a:lnTo>
                  <a:pt x="146" y="14"/>
                </a:lnTo>
                <a:lnTo>
                  <a:pt x="148" y="16"/>
                </a:lnTo>
                <a:lnTo>
                  <a:pt x="146" y="16"/>
                </a:lnTo>
                <a:lnTo>
                  <a:pt x="144" y="16"/>
                </a:lnTo>
                <a:lnTo>
                  <a:pt x="142" y="18"/>
                </a:lnTo>
                <a:lnTo>
                  <a:pt x="142" y="16"/>
                </a:lnTo>
                <a:lnTo>
                  <a:pt x="144" y="14"/>
                </a:lnTo>
                <a:lnTo>
                  <a:pt x="142" y="14"/>
                </a:lnTo>
                <a:lnTo>
                  <a:pt x="138" y="14"/>
                </a:lnTo>
                <a:lnTo>
                  <a:pt x="136" y="14"/>
                </a:lnTo>
                <a:lnTo>
                  <a:pt x="134" y="16"/>
                </a:lnTo>
                <a:lnTo>
                  <a:pt x="132" y="16"/>
                </a:lnTo>
                <a:lnTo>
                  <a:pt x="132" y="14"/>
                </a:lnTo>
                <a:lnTo>
                  <a:pt x="134" y="14"/>
                </a:lnTo>
                <a:lnTo>
                  <a:pt x="138" y="12"/>
                </a:lnTo>
                <a:lnTo>
                  <a:pt x="136" y="12"/>
                </a:lnTo>
                <a:lnTo>
                  <a:pt x="134" y="12"/>
                </a:lnTo>
                <a:lnTo>
                  <a:pt x="130" y="12"/>
                </a:lnTo>
                <a:lnTo>
                  <a:pt x="132" y="10"/>
                </a:lnTo>
                <a:lnTo>
                  <a:pt x="134" y="10"/>
                </a:lnTo>
                <a:lnTo>
                  <a:pt x="136" y="10"/>
                </a:lnTo>
                <a:lnTo>
                  <a:pt x="138" y="10"/>
                </a:lnTo>
                <a:lnTo>
                  <a:pt x="140" y="8"/>
                </a:lnTo>
                <a:lnTo>
                  <a:pt x="140" y="6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4" y="2"/>
                </a:lnTo>
                <a:lnTo>
                  <a:pt x="144" y="0"/>
                </a:lnTo>
                <a:lnTo>
                  <a:pt x="142" y="0"/>
                </a:lnTo>
                <a:lnTo>
                  <a:pt x="138" y="0"/>
                </a:lnTo>
                <a:lnTo>
                  <a:pt x="136" y="0"/>
                </a:lnTo>
                <a:lnTo>
                  <a:pt x="134" y="0"/>
                </a:lnTo>
                <a:lnTo>
                  <a:pt x="134" y="2"/>
                </a:lnTo>
                <a:lnTo>
                  <a:pt x="132" y="2"/>
                </a:lnTo>
                <a:lnTo>
                  <a:pt x="130" y="2"/>
                </a:lnTo>
                <a:lnTo>
                  <a:pt x="126" y="4"/>
                </a:lnTo>
                <a:lnTo>
                  <a:pt x="124" y="4"/>
                </a:lnTo>
                <a:lnTo>
                  <a:pt x="122" y="4"/>
                </a:lnTo>
                <a:lnTo>
                  <a:pt x="120" y="6"/>
                </a:lnTo>
                <a:lnTo>
                  <a:pt x="118" y="6"/>
                </a:lnTo>
                <a:lnTo>
                  <a:pt x="116" y="6"/>
                </a:lnTo>
                <a:lnTo>
                  <a:pt x="114" y="6"/>
                </a:lnTo>
                <a:lnTo>
                  <a:pt x="116" y="8"/>
                </a:lnTo>
                <a:lnTo>
                  <a:pt x="118" y="8"/>
                </a:lnTo>
                <a:lnTo>
                  <a:pt x="120" y="10"/>
                </a:lnTo>
                <a:lnTo>
                  <a:pt x="122" y="10"/>
                </a:lnTo>
                <a:lnTo>
                  <a:pt x="120" y="12"/>
                </a:lnTo>
                <a:lnTo>
                  <a:pt x="118" y="12"/>
                </a:lnTo>
                <a:lnTo>
                  <a:pt x="116" y="12"/>
                </a:lnTo>
                <a:lnTo>
                  <a:pt x="114" y="14"/>
                </a:lnTo>
                <a:lnTo>
                  <a:pt x="112" y="14"/>
                </a:lnTo>
                <a:lnTo>
                  <a:pt x="110" y="14"/>
                </a:lnTo>
                <a:lnTo>
                  <a:pt x="108" y="14"/>
                </a:lnTo>
                <a:lnTo>
                  <a:pt x="110" y="14"/>
                </a:lnTo>
                <a:lnTo>
                  <a:pt x="112" y="14"/>
                </a:lnTo>
                <a:lnTo>
                  <a:pt x="114" y="16"/>
                </a:lnTo>
                <a:lnTo>
                  <a:pt x="116" y="16"/>
                </a:lnTo>
                <a:lnTo>
                  <a:pt x="118" y="18"/>
                </a:lnTo>
                <a:lnTo>
                  <a:pt x="116" y="18"/>
                </a:lnTo>
                <a:lnTo>
                  <a:pt x="114" y="20"/>
                </a:lnTo>
                <a:lnTo>
                  <a:pt x="112" y="20"/>
                </a:lnTo>
                <a:lnTo>
                  <a:pt x="110" y="20"/>
                </a:lnTo>
                <a:lnTo>
                  <a:pt x="106" y="20"/>
                </a:lnTo>
                <a:lnTo>
                  <a:pt x="104" y="20"/>
                </a:lnTo>
                <a:lnTo>
                  <a:pt x="96" y="20"/>
                </a:lnTo>
                <a:lnTo>
                  <a:pt x="94" y="20"/>
                </a:lnTo>
                <a:lnTo>
                  <a:pt x="92" y="20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6" y="18"/>
                </a:lnTo>
                <a:lnTo>
                  <a:pt x="88" y="18"/>
                </a:lnTo>
                <a:lnTo>
                  <a:pt x="88" y="16"/>
                </a:lnTo>
                <a:lnTo>
                  <a:pt x="90" y="16"/>
                </a:lnTo>
                <a:lnTo>
                  <a:pt x="88" y="16"/>
                </a:lnTo>
                <a:lnTo>
                  <a:pt x="86" y="16"/>
                </a:lnTo>
                <a:lnTo>
                  <a:pt x="84" y="16"/>
                </a:lnTo>
                <a:lnTo>
                  <a:pt x="82" y="16"/>
                </a:lnTo>
                <a:lnTo>
                  <a:pt x="80" y="16"/>
                </a:lnTo>
                <a:lnTo>
                  <a:pt x="82" y="14"/>
                </a:lnTo>
                <a:lnTo>
                  <a:pt x="84" y="14"/>
                </a:lnTo>
                <a:lnTo>
                  <a:pt x="86" y="14"/>
                </a:lnTo>
                <a:lnTo>
                  <a:pt x="88" y="14"/>
                </a:lnTo>
                <a:lnTo>
                  <a:pt x="86" y="12"/>
                </a:lnTo>
                <a:lnTo>
                  <a:pt x="84" y="12"/>
                </a:lnTo>
                <a:lnTo>
                  <a:pt x="84" y="10"/>
                </a:lnTo>
                <a:lnTo>
                  <a:pt x="82" y="10"/>
                </a:lnTo>
                <a:lnTo>
                  <a:pt x="80" y="8"/>
                </a:lnTo>
                <a:lnTo>
                  <a:pt x="78" y="8"/>
                </a:lnTo>
                <a:lnTo>
                  <a:pt x="76" y="8"/>
                </a:lnTo>
                <a:lnTo>
                  <a:pt x="74" y="8"/>
                </a:lnTo>
                <a:lnTo>
                  <a:pt x="72" y="8"/>
                </a:lnTo>
                <a:lnTo>
                  <a:pt x="70" y="10"/>
                </a:lnTo>
                <a:lnTo>
                  <a:pt x="68" y="10"/>
                </a:lnTo>
                <a:lnTo>
                  <a:pt x="66" y="10"/>
                </a:lnTo>
                <a:lnTo>
                  <a:pt x="68" y="8"/>
                </a:lnTo>
                <a:lnTo>
                  <a:pt x="70" y="6"/>
                </a:lnTo>
                <a:lnTo>
                  <a:pt x="68" y="4"/>
                </a:lnTo>
                <a:lnTo>
                  <a:pt x="64" y="4"/>
                </a:lnTo>
                <a:lnTo>
                  <a:pt x="62" y="4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10"/>
                </a:lnTo>
                <a:lnTo>
                  <a:pt x="54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0" y="10"/>
                </a:lnTo>
                <a:lnTo>
                  <a:pt x="48" y="10"/>
                </a:lnTo>
                <a:lnTo>
                  <a:pt x="42" y="10"/>
                </a:lnTo>
                <a:lnTo>
                  <a:pt x="40" y="10"/>
                </a:lnTo>
                <a:lnTo>
                  <a:pt x="38" y="10"/>
                </a:lnTo>
                <a:lnTo>
                  <a:pt x="36" y="10"/>
                </a:lnTo>
                <a:lnTo>
                  <a:pt x="34" y="10"/>
                </a:lnTo>
                <a:lnTo>
                  <a:pt x="32" y="10"/>
                </a:lnTo>
                <a:lnTo>
                  <a:pt x="30" y="12"/>
                </a:lnTo>
                <a:lnTo>
                  <a:pt x="28" y="12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46" y="14"/>
                </a:lnTo>
                <a:lnTo>
                  <a:pt x="50" y="14"/>
                </a:lnTo>
                <a:lnTo>
                  <a:pt x="48" y="14"/>
                </a:lnTo>
                <a:lnTo>
                  <a:pt x="46" y="14"/>
                </a:lnTo>
                <a:lnTo>
                  <a:pt x="44" y="14"/>
                </a:lnTo>
                <a:lnTo>
                  <a:pt x="42" y="16"/>
                </a:lnTo>
                <a:lnTo>
                  <a:pt x="40" y="16"/>
                </a:lnTo>
                <a:lnTo>
                  <a:pt x="38" y="14"/>
                </a:lnTo>
                <a:lnTo>
                  <a:pt x="36" y="16"/>
                </a:lnTo>
                <a:lnTo>
                  <a:pt x="34" y="16"/>
                </a:lnTo>
                <a:lnTo>
                  <a:pt x="32" y="16"/>
                </a:lnTo>
                <a:lnTo>
                  <a:pt x="24" y="16"/>
                </a:lnTo>
                <a:lnTo>
                  <a:pt x="22" y="16"/>
                </a:lnTo>
                <a:lnTo>
                  <a:pt x="20" y="16"/>
                </a:lnTo>
                <a:lnTo>
                  <a:pt x="14" y="18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6" y="20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4" y="18"/>
                </a:lnTo>
                <a:lnTo>
                  <a:pt x="36" y="18"/>
                </a:lnTo>
                <a:lnTo>
                  <a:pt x="38" y="18"/>
                </a:lnTo>
                <a:lnTo>
                  <a:pt x="40" y="18"/>
                </a:lnTo>
                <a:lnTo>
                  <a:pt x="42" y="18"/>
                </a:lnTo>
                <a:lnTo>
                  <a:pt x="36" y="18"/>
                </a:lnTo>
                <a:lnTo>
                  <a:pt x="34" y="18"/>
                </a:lnTo>
                <a:lnTo>
                  <a:pt x="32" y="20"/>
                </a:lnTo>
                <a:lnTo>
                  <a:pt x="30" y="20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12" y="20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4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6"/>
                </a:lnTo>
                <a:lnTo>
                  <a:pt x="12" y="26"/>
                </a:lnTo>
                <a:lnTo>
                  <a:pt x="14" y="26"/>
                </a:lnTo>
                <a:lnTo>
                  <a:pt x="16" y="26"/>
                </a:lnTo>
                <a:lnTo>
                  <a:pt x="14" y="26"/>
                </a:lnTo>
                <a:lnTo>
                  <a:pt x="16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3" name="Freeform 1717">
            <a:extLst>
              <a:ext uri="{FF2B5EF4-FFF2-40B4-BE49-F238E27FC236}">
                <a16:creationId xmlns:a16="http://schemas.microsoft.com/office/drawing/2014/main" id="{9A180623-2C9B-449E-A7BC-035C47082460}"/>
              </a:ext>
            </a:extLst>
          </p:cNvPr>
          <p:cNvSpPr>
            <a:spLocks/>
          </p:cNvSpPr>
          <p:nvPr/>
        </p:nvSpPr>
        <p:spPr bwMode="auto">
          <a:xfrm>
            <a:off x="2312990" y="1524001"/>
            <a:ext cx="123825" cy="41275"/>
          </a:xfrm>
          <a:custGeom>
            <a:avLst/>
            <a:gdLst>
              <a:gd name="T0" fmla="*/ 70564375 w 78"/>
              <a:gd name="T1" fmla="*/ 65524063 h 26"/>
              <a:gd name="T2" fmla="*/ 80645000 w 78"/>
              <a:gd name="T3" fmla="*/ 65524063 h 26"/>
              <a:gd name="T4" fmla="*/ 95765938 w 78"/>
              <a:gd name="T5" fmla="*/ 65524063 h 26"/>
              <a:gd name="T6" fmla="*/ 115927188 w 78"/>
              <a:gd name="T7" fmla="*/ 65524063 h 26"/>
              <a:gd name="T8" fmla="*/ 126007813 w 78"/>
              <a:gd name="T9" fmla="*/ 60483750 h 26"/>
              <a:gd name="T10" fmla="*/ 131048125 w 78"/>
              <a:gd name="T11" fmla="*/ 55443438 h 26"/>
              <a:gd name="T12" fmla="*/ 141128750 w 78"/>
              <a:gd name="T13" fmla="*/ 50403125 h 26"/>
              <a:gd name="T14" fmla="*/ 156249688 w 78"/>
              <a:gd name="T15" fmla="*/ 50403125 h 26"/>
              <a:gd name="T16" fmla="*/ 166330313 w 78"/>
              <a:gd name="T17" fmla="*/ 40322500 h 26"/>
              <a:gd name="T18" fmla="*/ 176410938 w 78"/>
              <a:gd name="T19" fmla="*/ 30241875 h 26"/>
              <a:gd name="T20" fmla="*/ 191531875 w 78"/>
              <a:gd name="T21" fmla="*/ 20161250 h 26"/>
              <a:gd name="T22" fmla="*/ 196572188 w 78"/>
              <a:gd name="T23" fmla="*/ 5040313 h 26"/>
              <a:gd name="T24" fmla="*/ 186491563 w 78"/>
              <a:gd name="T25" fmla="*/ 0 h 26"/>
              <a:gd name="T26" fmla="*/ 186491563 w 78"/>
              <a:gd name="T27" fmla="*/ 0 h 26"/>
              <a:gd name="T28" fmla="*/ 166330313 w 78"/>
              <a:gd name="T29" fmla="*/ 5040313 h 26"/>
              <a:gd name="T30" fmla="*/ 151209375 w 78"/>
              <a:gd name="T31" fmla="*/ 5040313 h 26"/>
              <a:gd name="T32" fmla="*/ 136088438 w 78"/>
              <a:gd name="T33" fmla="*/ 0 h 26"/>
              <a:gd name="T34" fmla="*/ 115927188 w 78"/>
              <a:gd name="T35" fmla="*/ 5040313 h 26"/>
              <a:gd name="T36" fmla="*/ 105846563 w 78"/>
              <a:gd name="T37" fmla="*/ 10080625 h 26"/>
              <a:gd name="T38" fmla="*/ 120967500 w 78"/>
              <a:gd name="T39" fmla="*/ 15120938 h 26"/>
              <a:gd name="T40" fmla="*/ 105846563 w 78"/>
              <a:gd name="T41" fmla="*/ 15120938 h 26"/>
              <a:gd name="T42" fmla="*/ 120967500 w 78"/>
              <a:gd name="T43" fmla="*/ 20161250 h 26"/>
              <a:gd name="T44" fmla="*/ 115927188 w 78"/>
              <a:gd name="T45" fmla="*/ 20161250 h 26"/>
              <a:gd name="T46" fmla="*/ 105846563 w 78"/>
              <a:gd name="T47" fmla="*/ 25201563 h 26"/>
              <a:gd name="T48" fmla="*/ 110886875 w 78"/>
              <a:gd name="T49" fmla="*/ 30241875 h 26"/>
              <a:gd name="T50" fmla="*/ 95765938 w 78"/>
              <a:gd name="T51" fmla="*/ 30241875 h 26"/>
              <a:gd name="T52" fmla="*/ 95765938 w 78"/>
              <a:gd name="T53" fmla="*/ 20161250 h 26"/>
              <a:gd name="T54" fmla="*/ 90725625 w 78"/>
              <a:gd name="T55" fmla="*/ 10080625 h 26"/>
              <a:gd name="T56" fmla="*/ 65524063 w 78"/>
              <a:gd name="T57" fmla="*/ 10080625 h 26"/>
              <a:gd name="T58" fmla="*/ 55443438 w 78"/>
              <a:gd name="T59" fmla="*/ 15120938 h 26"/>
              <a:gd name="T60" fmla="*/ 65524063 w 78"/>
              <a:gd name="T61" fmla="*/ 20161250 h 26"/>
              <a:gd name="T62" fmla="*/ 55443438 w 78"/>
              <a:gd name="T63" fmla="*/ 25201563 h 26"/>
              <a:gd name="T64" fmla="*/ 55443438 w 78"/>
              <a:gd name="T65" fmla="*/ 30241875 h 26"/>
              <a:gd name="T66" fmla="*/ 60483750 w 78"/>
              <a:gd name="T67" fmla="*/ 35282188 h 26"/>
              <a:gd name="T68" fmla="*/ 35282188 w 78"/>
              <a:gd name="T69" fmla="*/ 30241875 h 26"/>
              <a:gd name="T70" fmla="*/ 25201563 w 78"/>
              <a:gd name="T71" fmla="*/ 35282188 h 26"/>
              <a:gd name="T72" fmla="*/ 5040313 w 78"/>
              <a:gd name="T73" fmla="*/ 40322500 h 26"/>
              <a:gd name="T74" fmla="*/ 10080625 w 78"/>
              <a:gd name="T75" fmla="*/ 45362813 h 26"/>
              <a:gd name="T76" fmla="*/ 30241875 w 78"/>
              <a:gd name="T77" fmla="*/ 45362813 h 26"/>
              <a:gd name="T78" fmla="*/ 45362813 w 78"/>
              <a:gd name="T79" fmla="*/ 40322500 h 26"/>
              <a:gd name="T80" fmla="*/ 65524063 w 78"/>
              <a:gd name="T81" fmla="*/ 40322500 h 26"/>
              <a:gd name="T82" fmla="*/ 90725625 w 78"/>
              <a:gd name="T83" fmla="*/ 40322500 h 26"/>
              <a:gd name="T84" fmla="*/ 105846563 w 78"/>
              <a:gd name="T85" fmla="*/ 40322500 h 26"/>
              <a:gd name="T86" fmla="*/ 115927188 w 78"/>
              <a:gd name="T87" fmla="*/ 40322500 h 26"/>
              <a:gd name="T88" fmla="*/ 95765938 w 78"/>
              <a:gd name="T89" fmla="*/ 40322500 h 26"/>
              <a:gd name="T90" fmla="*/ 85685313 w 78"/>
              <a:gd name="T91" fmla="*/ 45362813 h 26"/>
              <a:gd name="T92" fmla="*/ 70564375 w 78"/>
              <a:gd name="T93" fmla="*/ 45362813 h 26"/>
              <a:gd name="T94" fmla="*/ 75604688 w 78"/>
              <a:gd name="T95" fmla="*/ 45362813 h 26"/>
              <a:gd name="T96" fmla="*/ 65524063 w 78"/>
              <a:gd name="T97" fmla="*/ 50403125 h 26"/>
              <a:gd name="T98" fmla="*/ 55443438 w 78"/>
              <a:gd name="T99" fmla="*/ 50403125 h 26"/>
              <a:gd name="T100" fmla="*/ 55443438 w 78"/>
              <a:gd name="T101" fmla="*/ 55443438 h 26"/>
              <a:gd name="T102" fmla="*/ 65524063 w 78"/>
              <a:gd name="T103" fmla="*/ 55443438 h 26"/>
              <a:gd name="T104" fmla="*/ 55443438 w 78"/>
              <a:gd name="T105" fmla="*/ 65524063 h 2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8" h="26">
                <a:moveTo>
                  <a:pt x="22" y="26"/>
                </a:moveTo>
                <a:lnTo>
                  <a:pt x="24" y="26"/>
                </a:lnTo>
                <a:lnTo>
                  <a:pt x="26" y="26"/>
                </a:lnTo>
                <a:lnTo>
                  <a:pt x="28" y="26"/>
                </a:lnTo>
                <a:lnTo>
                  <a:pt x="30" y="26"/>
                </a:lnTo>
                <a:lnTo>
                  <a:pt x="32" y="26"/>
                </a:lnTo>
                <a:lnTo>
                  <a:pt x="32" y="24"/>
                </a:lnTo>
                <a:lnTo>
                  <a:pt x="32" y="26"/>
                </a:lnTo>
                <a:lnTo>
                  <a:pt x="34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6" y="26"/>
                </a:lnTo>
                <a:lnTo>
                  <a:pt x="48" y="26"/>
                </a:lnTo>
                <a:lnTo>
                  <a:pt x="48" y="24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4" y="22"/>
                </a:lnTo>
                <a:lnTo>
                  <a:pt x="52" y="22"/>
                </a:lnTo>
                <a:lnTo>
                  <a:pt x="54" y="20"/>
                </a:lnTo>
                <a:lnTo>
                  <a:pt x="56" y="20"/>
                </a:lnTo>
                <a:lnTo>
                  <a:pt x="58" y="20"/>
                </a:lnTo>
                <a:lnTo>
                  <a:pt x="56" y="20"/>
                </a:lnTo>
                <a:lnTo>
                  <a:pt x="58" y="18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4" y="18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2"/>
                </a:lnTo>
                <a:lnTo>
                  <a:pt x="70" y="10"/>
                </a:lnTo>
                <a:lnTo>
                  <a:pt x="72" y="10"/>
                </a:lnTo>
                <a:lnTo>
                  <a:pt x="74" y="8"/>
                </a:lnTo>
                <a:lnTo>
                  <a:pt x="76" y="8"/>
                </a:lnTo>
                <a:lnTo>
                  <a:pt x="76" y="6"/>
                </a:lnTo>
                <a:lnTo>
                  <a:pt x="76" y="4"/>
                </a:lnTo>
                <a:lnTo>
                  <a:pt x="78" y="4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4" y="0"/>
                </a:lnTo>
                <a:lnTo>
                  <a:pt x="72" y="0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2" y="0"/>
                </a:lnTo>
                <a:lnTo>
                  <a:pt x="68" y="0"/>
                </a:lnTo>
                <a:lnTo>
                  <a:pt x="66" y="2"/>
                </a:lnTo>
                <a:lnTo>
                  <a:pt x="64" y="4"/>
                </a:lnTo>
                <a:lnTo>
                  <a:pt x="62" y="4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0" y="0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2"/>
                </a:lnTo>
                <a:lnTo>
                  <a:pt x="38" y="12"/>
                </a:lnTo>
                <a:lnTo>
                  <a:pt x="40" y="10"/>
                </a:lnTo>
                <a:lnTo>
                  <a:pt x="38" y="10"/>
                </a:ln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6" y="4"/>
                </a:lnTo>
                <a:lnTo>
                  <a:pt x="34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6"/>
                </a:lnTo>
                <a:lnTo>
                  <a:pt x="20" y="6"/>
                </a:lnTo>
                <a:lnTo>
                  <a:pt x="22" y="6"/>
                </a:lnTo>
                <a:lnTo>
                  <a:pt x="26" y="6"/>
                </a:lnTo>
                <a:lnTo>
                  <a:pt x="30" y="6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4" y="12"/>
                </a:lnTo>
                <a:lnTo>
                  <a:pt x="22" y="12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4" y="14"/>
                </a:ln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8" y="14"/>
                </a:lnTo>
                <a:lnTo>
                  <a:pt x="6" y="14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46" y="16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6" y="18"/>
                </a:lnTo>
                <a:lnTo>
                  <a:pt x="34" y="18"/>
                </a:lnTo>
                <a:lnTo>
                  <a:pt x="36" y="18"/>
                </a:lnTo>
                <a:lnTo>
                  <a:pt x="32" y="18"/>
                </a:lnTo>
                <a:lnTo>
                  <a:pt x="28" y="18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30" y="18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22" y="22"/>
                </a:lnTo>
                <a:lnTo>
                  <a:pt x="24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2"/>
                </a:lnTo>
                <a:lnTo>
                  <a:pt x="26" y="22"/>
                </a:lnTo>
                <a:lnTo>
                  <a:pt x="22" y="22"/>
                </a:lnTo>
                <a:lnTo>
                  <a:pt x="20" y="24"/>
                </a:lnTo>
                <a:lnTo>
                  <a:pt x="22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4" name="Freeform 1718">
            <a:extLst>
              <a:ext uri="{FF2B5EF4-FFF2-40B4-BE49-F238E27FC236}">
                <a16:creationId xmlns:a16="http://schemas.microsoft.com/office/drawing/2014/main" id="{5ABE2F32-F2D0-4998-813F-0C86C8B7A73D}"/>
              </a:ext>
            </a:extLst>
          </p:cNvPr>
          <p:cNvSpPr>
            <a:spLocks/>
          </p:cNvSpPr>
          <p:nvPr/>
        </p:nvSpPr>
        <p:spPr bwMode="auto">
          <a:xfrm>
            <a:off x="2312990" y="1524001"/>
            <a:ext cx="123825" cy="41275"/>
          </a:xfrm>
          <a:custGeom>
            <a:avLst/>
            <a:gdLst>
              <a:gd name="T0" fmla="*/ 70564375 w 78"/>
              <a:gd name="T1" fmla="*/ 65524063 h 26"/>
              <a:gd name="T2" fmla="*/ 80645000 w 78"/>
              <a:gd name="T3" fmla="*/ 65524063 h 26"/>
              <a:gd name="T4" fmla="*/ 95765938 w 78"/>
              <a:gd name="T5" fmla="*/ 65524063 h 26"/>
              <a:gd name="T6" fmla="*/ 115927188 w 78"/>
              <a:gd name="T7" fmla="*/ 65524063 h 26"/>
              <a:gd name="T8" fmla="*/ 126007813 w 78"/>
              <a:gd name="T9" fmla="*/ 60483750 h 26"/>
              <a:gd name="T10" fmla="*/ 131048125 w 78"/>
              <a:gd name="T11" fmla="*/ 55443438 h 26"/>
              <a:gd name="T12" fmla="*/ 141128750 w 78"/>
              <a:gd name="T13" fmla="*/ 50403125 h 26"/>
              <a:gd name="T14" fmla="*/ 156249688 w 78"/>
              <a:gd name="T15" fmla="*/ 50403125 h 26"/>
              <a:gd name="T16" fmla="*/ 166330313 w 78"/>
              <a:gd name="T17" fmla="*/ 40322500 h 26"/>
              <a:gd name="T18" fmla="*/ 176410938 w 78"/>
              <a:gd name="T19" fmla="*/ 30241875 h 26"/>
              <a:gd name="T20" fmla="*/ 191531875 w 78"/>
              <a:gd name="T21" fmla="*/ 20161250 h 26"/>
              <a:gd name="T22" fmla="*/ 196572188 w 78"/>
              <a:gd name="T23" fmla="*/ 5040313 h 26"/>
              <a:gd name="T24" fmla="*/ 186491563 w 78"/>
              <a:gd name="T25" fmla="*/ 0 h 26"/>
              <a:gd name="T26" fmla="*/ 186491563 w 78"/>
              <a:gd name="T27" fmla="*/ 0 h 26"/>
              <a:gd name="T28" fmla="*/ 166330313 w 78"/>
              <a:gd name="T29" fmla="*/ 5040313 h 26"/>
              <a:gd name="T30" fmla="*/ 151209375 w 78"/>
              <a:gd name="T31" fmla="*/ 5040313 h 26"/>
              <a:gd name="T32" fmla="*/ 136088438 w 78"/>
              <a:gd name="T33" fmla="*/ 0 h 26"/>
              <a:gd name="T34" fmla="*/ 115927188 w 78"/>
              <a:gd name="T35" fmla="*/ 5040313 h 26"/>
              <a:gd name="T36" fmla="*/ 105846563 w 78"/>
              <a:gd name="T37" fmla="*/ 10080625 h 26"/>
              <a:gd name="T38" fmla="*/ 120967500 w 78"/>
              <a:gd name="T39" fmla="*/ 15120938 h 26"/>
              <a:gd name="T40" fmla="*/ 105846563 w 78"/>
              <a:gd name="T41" fmla="*/ 15120938 h 26"/>
              <a:gd name="T42" fmla="*/ 120967500 w 78"/>
              <a:gd name="T43" fmla="*/ 20161250 h 26"/>
              <a:gd name="T44" fmla="*/ 115927188 w 78"/>
              <a:gd name="T45" fmla="*/ 20161250 h 26"/>
              <a:gd name="T46" fmla="*/ 105846563 w 78"/>
              <a:gd name="T47" fmla="*/ 25201563 h 26"/>
              <a:gd name="T48" fmla="*/ 110886875 w 78"/>
              <a:gd name="T49" fmla="*/ 30241875 h 26"/>
              <a:gd name="T50" fmla="*/ 95765938 w 78"/>
              <a:gd name="T51" fmla="*/ 30241875 h 26"/>
              <a:gd name="T52" fmla="*/ 95765938 w 78"/>
              <a:gd name="T53" fmla="*/ 20161250 h 26"/>
              <a:gd name="T54" fmla="*/ 90725625 w 78"/>
              <a:gd name="T55" fmla="*/ 10080625 h 26"/>
              <a:gd name="T56" fmla="*/ 65524063 w 78"/>
              <a:gd name="T57" fmla="*/ 10080625 h 26"/>
              <a:gd name="T58" fmla="*/ 55443438 w 78"/>
              <a:gd name="T59" fmla="*/ 15120938 h 26"/>
              <a:gd name="T60" fmla="*/ 65524063 w 78"/>
              <a:gd name="T61" fmla="*/ 20161250 h 26"/>
              <a:gd name="T62" fmla="*/ 55443438 w 78"/>
              <a:gd name="T63" fmla="*/ 25201563 h 26"/>
              <a:gd name="T64" fmla="*/ 55443438 w 78"/>
              <a:gd name="T65" fmla="*/ 30241875 h 26"/>
              <a:gd name="T66" fmla="*/ 60483750 w 78"/>
              <a:gd name="T67" fmla="*/ 35282188 h 26"/>
              <a:gd name="T68" fmla="*/ 35282188 w 78"/>
              <a:gd name="T69" fmla="*/ 30241875 h 26"/>
              <a:gd name="T70" fmla="*/ 25201563 w 78"/>
              <a:gd name="T71" fmla="*/ 35282188 h 26"/>
              <a:gd name="T72" fmla="*/ 5040313 w 78"/>
              <a:gd name="T73" fmla="*/ 40322500 h 26"/>
              <a:gd name="T74" fmla="*/ 10080625 w 78"/>
              <a:gd name="T75" fmla="*/ 45362813 h 26"/>
              <a:gd name="T76" fmla="*/ 30241875 w 78"/>
              <a:gd name="T77" fmla="*/ 45362813 h 26"/>
              <a:gd name="T78" fmla="*/ 45362813 w 78"/>
              <a:gd name="T79" fmla="*/ 40322500 h 26"/>
              <a:gd name="T80" fmla="*/ 65524063 w 78"/>
              <a:gd name="T81" fmla="*/ 40322500 h 26"/>
              <a:gd name="T82" fmla="*/ 90725625 w 78"/>
              <a:gd name="T83" fmla="*/ 40322500 h 26"/>
              <a:gd name="T84" fmla="*/ 105846563 w 78"/>
              <a:gd name="T85" fmla="*/ 40322500 h 26"/>
              <a:gd name="T86" fmla="*/ 115927188 w 78"/>
              <a:gd name="T87" fmla="*/ 40322500 h 26"/>
              <a:gd name="T88" fmla="*/ 95765938 w 78"/>
              <a:gd name="T89" fmla="*/ 40322500 h 26"/>
              <a:gd name="T90" fmla="*/ 85685313 w 78"/>
              <a:gd name="T91" fmla="*/ 45362813 h 26"/>
              <a:gd name="T92" fmla="*/ 70564375 w 78"/>
              <a:gd name="T93" fmla="*/ 45362813 h 26"/>
              <a:gd name="T94" fmla="*/ 75604688 w 78"/>
              <a:gd name="T95" fmla="*/ 45362813 h 26"/>
              <a:gd name="T96" fmla="*/ 65524063 w 78"/>
              <a:gd name="T97" fmla="*/ 50403125 h 26"/>
              <a:gd name="T98" fmla="*/ 55443438 w 78"/>
              <a:gd name="T99" fmla="*/ 50403125 h 26"/>
              <a:gd name="T100" fmla="*/ 55443438 w 78"/>
              <a:gd name="T101" fmla="*/ 55443438 h 26"/>
              <a:gd name="T102" fmla="*/ 65524063 w 78"/>
              <a:gd name="T103" fmla="*/ 55443438 h 26"/>
              <a:gd name="T104" fmla="*/ 55443438 w 78"/>
              <a:gd name="T105" fmla="*/ 65524063 h 2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8" h="26">
                <a:moveTo>
                  <a:pt x="22" y="26"/>
                </a:moveTo>
                <a:lnTo>
                  <a:pt x="24" y="26"/>
                </a:lnTo>
                <a:lnTo>
                  <a:pt x="26" y="26"/>
                </a:lnTo>
                <a:lnTo>
                  <a:pt x="28" y="26"/>
                </a:lnTo>
                <a:lnTo>
                  <a:pt x="30" y="26"/>
                </a:lnTo>
                <a:lnTo>
                  <a:pt x="32" y="26"/>
                </a:lnTo>
                <a:lnTo>
                  <a:pt x="32" y="24"/>
                </a:lnTo>
                <a:lnTo>
                  <a:pt x="32" y="26"/>
                </a:lnTo>
                <a:lnTo>
                  <a:pt x="34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6" y="26"/>
                </a:lnTo>
                <a:lnTo>
                  <a:pt x="48" y="26"/>
                </a:lnTo>
                <a:lnTo>
                  <a:pt x="48" y="24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4" y="22"/>
                </a:lnTo>
                <a:lnTo>
                  <a:pt x="52" y="22"/>
                </a:lnTo>
                <a:lnTo>
                  <a:pt x="54" y="20"/>
                </a:lnTo>
                <a:lnTo>
                  <a:pt x="56" y="20"/>
                </a:lnTo>
                <a:lnTo>
                  <a:pt x="58" y="20"/>
                </a:lnTo>
                <a:lnTo>
                  <a:pt x="56" y="20"/>
                </a:lnTo>
                <a:lnTo>
                  <a:pt x="58" y="18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4" y="18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2"/>
                </a:lnTo>
                <a:lnTo>
                  <a:pt x="70" y="10"/>
                </a:lnTo>
                <a:lnTo>
                  <a:pt x="72" y="10"/>
                </a:lnTo>
                <a:lnTo>
                  <a:pt x="74" y="8"/>
                </a:lnTo>
                <a:lnTo>
                  <a:pt x="76" y="8"/>
                </a:lnTo>
                <a:lnTo>
                  <a:pt x="76" y="6"/>
                </a:lnTo>
                <a:lnTo>
                  <a:pt x="76" y="4"/>
                </a:lnTo>
                <a:lnTo>
                  <a:pt x="78" y="4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4" y="0"/>
                </a:lnTo>
                <a:lnTo>
                  <a:pt x="72" y="0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2" y="0"/>
                </a:lnTo>
                <a:lnTo>
                  <a:pt x="68" y="0"/>
                </a:lnTo>
                <a:lnTo>
                  <a:pt x="66" y="2"/>
                </a:lnTo>
                <a:lnTo>
                  <a:pt x="64" y="4"/>
                </a:lnTo>
                <a:lnTo>
                  <a:pt x="62" y="4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0" y="0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2"/>
                </a:lnTo>
                <a:lnTo>
                  <a:pt x="38" y="12"/>
                </a:lnTo>
                <a:lnTo>
                  <a:pt x="40" y="10"/>
                </a:lnTo>
                <a:lnTo>
                  <a:pt x="38" y="10"/>
                </a:ln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6" y="4"/>
                </a:lnTo>
                <a:lnTo>
                  <a:pt x="34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6"/>
                </a:lnTo>
                <a:lnTo>
                  <a:pt x="20" y="6"/>
                </a:lnTo>
                <a:lnTo>
                  <a:pt x="22" y="6"/>
                </a:lnTo>
                <a:lnTo>
                  <a:pt x="26" y="6"/>
                </a:lnTo>
                <a:lnTo>
                  <a:pt x="30" y="6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4" y="12"/>
                </a:lnTo>
                <a:lnTo>
                  <a:pt x="22" y="12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4" y="14"/>
                </a:ln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8" y="14"/>
                </a:lnTo>
                <a:lnTo>
                  <a:pt x="6" y="14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46" y="16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6" y="18"/>
                </a:lnTo>
                <a:lnTo>
                  <a:pt x="34" y="18"/>
                </a:lnTo>
                <a:lnTo>
                  <a:pt x="36" y="18"/>
                </a:lnTo>
                <a:lnTo>
                  <a:pt x="32" y="18"/>
                </a:lnTo>
                <a:lnTo>
                  <a:pt x="28" y="18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30" y="18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22" y="22"/>
                </a:lnTo>
                <a:lnTo>
                  <a:pt x="24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2"/>
                </a:lnTo>
                <a:lnTo>
                  <a:pt x="26" y="22"/>
                </a:lnTo>
                <a:lnTo>
                  <a:pt x="22" y="22"/>
                </a:lnTo>
                <a:lnTo>
                  <a:pt x="20" y="24"/>
                </a:lnTo>
                <a:lnTo>
                  <a:pt x="22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5" name="Freeform 1719">
            <a:extLst>
              <a:ext uri="{FF2B5EF4-FFF2-40B4-BE49-F238E27FC236}">
                <a16:creationId xmlns:a16="http://schemas.microsoft.com/office/drawing/2014/main" id="{D13378F7-9B90-4238-9E19-7648238AEA13}"/>
              </a:ext>
            </a:extLst>
          </p:cNvPr>
          <p:cNvSpPr>
            <a:spLocks/>
          </p:cNvSpPr>
          <p:nvPr/>
        </p:nvSpPr>
        <p:spPr bwMode="auto">
          <a:xfrm>
            <a:off x="2370138" y="1457326"/>
            <a:ext cx="101600" cy="38100"/>
          </a:xfrm>
          <a:custGeom>
            <a:avLst/>
            <a:gdLst>
              <a:gd name="T0" fmla="*/ 0 w 64"/>
              <a:gd name="T1" fmla="*/ 45362813 h 24"/>
              <a:gd name="T2" fmla="*/ 20161250 w 64"/>
              <a:gd name="T3" fmla="*/ 45362813 h 24"/>
              <a:gd name="T4" fmla="*/ 40322500 w 64"/>
              <a:gd name="T5" fmla="*/ 40322500 h 24"/>
              <a:gd name="T6" fmla="*/ 55443438 w 64"/>
              <a:gd name="T7" fmla="*/ 40322500 h 24"/>
              <a:gd name="T8" fmla="*/ 60483750 w 64"/>
              <a:gd name="T9" fmla="*/ 45362813 h 24"/>
              <a:gd name="T10" fmla="*/ 75604688 w 64"/>
              <a:gd name="T11" fmla="*/ 45362813 h 24"/>
              <a:gd name="T12" fmla="*/ 95765938 w 64"/>
              <a:gd name="T13" fmla="*/ 45362813 h 24"/>
              <a:gd name="T14" fmla="*/ 95765938 w 64"/>
              <a:gd name="T15" fmla="*/ 50403125 h 24"/>
              <a:gd name="T16" fmla="*/ 105846563 w 64"/>
              <a:gd name="T17" fmla="*/ 60483750 h 24"/>
              <a:gd name="T18" fmla="*/ 120967500 w 64"/>
              <a:gd name="T19" fmla="*/ 60483750 h 24"/>
              <a:gd name="T20" fmla="*/ 131048125 w 64"/>
              <a:gd name="T21" fmla="*/ 60483750 h 24"/>
              <a:gd name="T22" fmla="*/ 146169063 w 64"/>
              <a:gd name="T23" fmla="*/ 55443438 h 24"/>
              <a:gd name="T24" fmla="*/ 151209375 w 64"/>
              <a:gd name="T25" fmla="*/ 45362813 h 24"/>
              <a:gd name="T26" fmla="*/ 156249688 w 64"/>
              <a:gd name="T27" fmla="*/ 35282188 h 24"/>
              <a:gd name="T28" fmla="*/ 151209375 w 64"/>
              <a:gd name="T29" fmla="*/ 30241875 h 24"/>
              <a:gd name="T30" fmla="*/ 161290000 w 64"/>
              <a:gd name="T31" fmla="*/ 25201563 h 24"/>
              <a:gd name="T32" fmla="*/ 146169063 w 64"/>
              <a:gd name="T33" fmla="*/ 25201563 h 24"/>
              <a:gd name="T34" fmla="*/ 131048125 w 64"/>
              <a:gd name="T35" fmla="*/ 25201563 h 24"/>
              <a:gd name="T36" fmla="*/ 136088438 w 64"/>
              <a:gd name="T37" fmla="*/ 20161250 h 24"/>
              <a:gd name="T38" fmla="*/ 120967500 w 64"/>
              <a:gd name="T39" fmla="*/ 15120938 h 24"/>
              <a:gd name="T40" fmla="*/ 110886875 w 64"/>
              <a:gd name="T41" fmla="*/ 15120938 h 24"/>
              <a:gd name="T42" fmla="*/ 95765938 w 64"/>
              <a:gd name="T43" fmla="*/ 20161250 h 24"/>
              <a:gd name="T44" fmla="*/ 100806250 w 64"/>
              <a:gd name="T45" fmla="*/ 15120938 h 24"/>
              <a:gd name="T46" fmla="*/ 90725625 w 64"/>
              <a:gd name="T47" fmla="*/ 5040313 h 24"/>
              <a:gd name="T48" fmla="*/ 80645000 w 64"/>
              <a:gd name="T49" fmla="*/ 0 h 24"/>
              <a:gd name="T50" fmla="*/ 65524063 w 64"/>
              <a:gd name="T51" fmla="*/ 5040313 h 24"/>
              <a:gd name="T52" fmla="*/ 50403125 w 64"/>
              <a:gd name="T53" fmla="*/ 5040313 h 24"/>
              <a:gd name="T54" fmla="*/ 35282188 w 64"/>
              <a:gd name="T55" fmla="*/ 5040313 h 24"/>
              <a:gd name="T56" fmla="*/ 20161250 w 64"/>
              <a:gd name="T57" fmla="*/ 10080625 h 24"/>
              <a:gd name="T58" fmla="*/ 25201563 w 64"/>
              <a:gd name="T59" fmla="*/ 15120938 h 24"/>
              <a:gd name="T60" fmla="*/ 30241875 w 64"/>
              <a:gd name="T61" fmla="*/ 20161250 h 24"/>
              <a:gd name="T62" fmla="*/ 15120938 w 64"/>
              <a:gd name="T63" fmla="*/ 25201563 h 24"/>
              <a:gd name="T64" fmla="*/ 30241875 w 64"/>
              <a:gd name="T65" fmla="*/ 20161250 h 24"/>
              <a:gd name="T66" fmla="*/ 45362813 w 64"/>
              <a:gd name="T67" fmla="*/ 15120938 h 24"/>
              <a:gd name="T68" fmla="*/ 50403125 w 64"/>
              <a:gd name="T69" fmla="*/ 20161250 h 24"/>
              <a:gd name="T70" fmla="*/ 40322500 w 64"/>
              <a:gd name="T71" fmla="*/ 25201563 h 24"/>
              <a:gd name="T72" fmla="*/ 55443438 w 64"/>
              <a:gd name="T73" fmla="*/ 25201563 h 24"/>
              <a:gd name="T74" fmla="*/ 50403125 w 64"/>
              <a:gd name="T75" fmla="*/ 30241875 h 24"/>
              <a:gd name="T76" fmla="*/ 40322500 w 64"/>
              <a:gd name="T77" fmla="*/ 30241875 h 24"/>
              <a:gd name="T78" fmla="*/ 40322500 w 64"/>
              <a:gd name="T79" fmla="*/ 35282188 h 24"/>
              <a:gd name="T80" fmla="*/ 30241875 w 64"/>
              <a:gd name="T81" fmla="*/ 35282188 h 24"/>
              <a:gd name="T82" fmla="*/ 10080625 w 64"/>
              <a:gd name="T83" fmla="*/ 30241875 h 24"/>
              <a:gd name="T84" fmla="*/ 0 w 64"/>
              <a:gd name="T85" fmla="*/ 35282188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4" h="24">
                <a:moveTo>
                  <a:pt x="0" y="14"/>
                </a:moveTo>
                <a:lnTo>
                  <a:pt x="0" y="16"/>
                </a:lnTo>
                <a:lnTo>
                  <a:pt x="0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10" y="16"/>
                </a:lnTo>
                <a:lnTo>
                  <a:pt x="12" y="16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2" y="16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6" y="18"/>
                </a:lnTo>
                <a:lnTo>
                  <a:pt x="38" y="18"/>
                </a:lnTo>
                <a:lnTo>
                  <a:pt x="40" y="20"/>
                </a:lnTo>
                <a:lnTo>
                  <a:pt x="38" y="20"/>
                </a:lnTo>
                <a:lnTo>
                  <a:pt x="38" y="22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48" y="24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2"/>
                </a:lnTo>
                <a:lnTo>
                  <a:pt x="60" y="20"/>
                </a:lnTo>
                <a:lnTo>
                  <a:pt x="60" y="18"/>
                </a:lnTo>
                <a:lnTo>
                  <a:pt x="58" y="18"/>
                </a:lnTo>
                <a:lnTo>
                  <a:pt x="58" y="16"/>
                </a:lnTo>
                <a:lnTo>
                  <a:pt x="62" y="14"/>
                </a:lnTo>
                <a:lnTo>
                  <a:pt x="64" y="14"/>
                </a:lnTo>
                <a:lnTo>
                  <a:pt x="62" y="12"/>
                </a:lnTo>
                <a:lnTo>
                  <a:pt x="60" y="12"/>
                </a:lnTo>
                <a:lnTo>
                  <a:pt x="62" y="12"/>
                </a:lnTo>
                <a:lnTo>
                  <a:pt x="64" y="12"/>
                </a:lnTo>
                <a:lnTo>
                  <a:pt x="64" y="10"/>
                </a:lnTo>
                <a:lnTo>
                  <a:pt x="62" y="10"/>
                </a:lnTo>
                <a:lnTo>
                  <a:pt x="60" y="10"/>
                </a:lnTo>
                <a:lnTo>
                  <a:pt x="58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4" y="8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6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8" y="6"/>
                </a:lnTo>
                <a:lnTo>
                  <a:pt x="40" y="6"/>
                </a:lnTo>
                <a:lnTo>
                  <a:pt x="40" y="4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0" y="8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2" y="10"/>
                </a:lnTo>
                <a:lnTo>
                  <a:pt x="20" y="12"/>
                </a:lnTo>
                <a:lnTo>
                  <a:pt x="16" y="12"/>
                </a:lnTo>
                <a:lnTo>
                  <a:pt x="14" y="12"/>
                </a:lnTo>
                <a:lnTo>
                  <a:pt x="16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2"/>
                </a:lnTo>
                <a:lnTo>
                  <a:pt x="4" y="12"/>
                </a:lnTo>
                <a:lnTo>
                  <a:pt x="2" y="14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6" name="Freeform 1720">
            <a:extLst>
              <a:ext uri="{FF2B5EF4-FFF2-40B4-BE49-F238E27FC236}">
                <a16:creationId xmlns:a16="http://schemas.microsoft.com/office/drawing/2014/main" id="{90DC7695-C332-4BF7-8416-03D759551355}"/>
              </a:ext>
            </a:extLst>
          </p:cNvPr>
          <p:cNvSpPr>
            <a:spLocks/>
          </p:cNvSpPr>
          <p:nvPr/>
        </p:nvSpPr>
        <p:spPr bwMode="auto">
          <a:xfrm>
            <a:off x="2370138" y="1457326"/>
            <a:ext cx="101600" cy="38100"/>
          </a:xfrm>
          <a:custGeom>
            <a:avLst/>
            <a:gdLst>
              <a:gd name="T0" fmla="*/ 0 w 64"/>
              <a:gd name="T1" fmla="*/ 45362813 h 24"/>
              <a:gd name="T2" fmla="*/ 20161250 w 64"/>
              <a:gd name="T3" fmla="*/ 45362813 h 24"/>
              <a:gd name="T4" fmla="*/ 40322500 w 64"/>
              <a:gd name="T5" fmla="*/ 40322500 h 24"/>
              <a:gd name="T6" fmla="*/ 55443438 w 64"/>
              <a:gd name="T7" fmla="*/ 40322500 h 24"/>
              <a:gd name="T8" fmla="*/ 60483750 w 64"/>
              <a:gd name="T9" fmla="*/ 45362813 h 24"/>
              <a:gd name="T10" fmla="*/ 75604688 w 64"/>
              <a:gd name="T11" fmla="*/ 45362813 h 24"/>
              <a:gd name="T12" fmla="*/ 95765938 w 64"/>
              <a:gd name="T13" fmla="*/ 45362813 h 24"/>
              <a:gd name="T14" fmla="*/ 95765938 w 64"/>
              <a:gd name="T15" fmla="*/ 50403125 h 24"/>
              <a:gd name="T16" fmla="*/ 105846563 w 64"/>
              <a:gd name="T17" fmla="*/ 60483750 h 24"/>
              <a:gd name="T18" fmla="*/ 120967500 w 64"/>
              <a:gd name="T19" fmla="*/ 60483750 h 24"/>
              <a:gd name="T20" fmla="*/ 131048125 w 64"/>
              <a:gd name="T21" fmla="*/ 60483750 h 24"/>
              <a:gd name="T22" fmla="*/ 146169063 w 64"/>
              <a:gd name="T23" fmla="*/ 55443438 h 24"/>
              <a:gd name="T24" fmla="*/ 151209375 w 64"/>
              <a:gd name="T25" fmla="*/ 45362813 h 24"/>
              <a:gd name="T26" fmla="*/ 156249688 w 64"/>
              <a:gd name="T27" fmla="*/ 35282188 h 24"/>
              <a:gd name="T28" fmla="*/ 151209375 w 64"/>
              <a:gd name="T29" fmla="*/ 30241875 h 24"/>
              <a:gd name="T30" fmla="*/ 161290000 w 64"/>
              <a:gd name="T31" fmla="*/ 25201563 h 24"/>
              <a:gd name="T32" fmla="*/ 146169063 w 64"/>
              <a:gd name="T33" fmla="*/ 25201563 h 24"/>
              <a:gd name="T34" fmla="*/ 131048125 w 64"/>
              <a:gd name="T35" fmla="*/ 25201563 h 24"/>
              <a:gd name="T36" fmla="*/ 136088438 w 64"/>
              <a:gd name="T37" fmla="*/ 20161250 h 24"/>
              <a:gd name="T38" fmla="*/ 120967500 w 64"/>
              <a:gd name="T39" fmla="*/ 15120938 h 24"/>
              <a:gd name="T40" fmla="*/ 110886875 w 64"/>
              <a:gd name="T41" fmla="*/ 15120938 h 24"/>
              <a:gd name="T42" fmla="*/ 95765938 w 64"/>
              <a:gd name="T43" fmla="*/ 20161250 h 24"/>
              <a:gd name="T44" fmla="*/ 100806250 w 64"/>
              <a:gd name="T45" fmla="*/ 15120938 h 24"/>
              <a:gd name="T46" fmla="*/ 90725625 w 64"/>
              <a:gd name="T47" fmla="*/ 5040313 h 24"/>
              <a:gd name="T48" fmla="*/ 80645000 w 64"/>
              <a:gd name="T49" fmla="*/ 0 h 24"/>
              <a:gd name="T50" fmla="*/ 65524063 w 64"/>
              <a:gd name="T51" fmla="*/ 5040313 h 24"/>
              <a:gd name="T52" fmla="*/ 50403125 w 64"/>
              <a:gd name="T53" fmla="*/ 5040313 h 24"/>
              <a:gd name="T54" fmla="*/ 35282188 w 64"/>
              <a:gd name="T55" fmla="*/ 5040313 h 24"/>
              <a:gd name="T56" fmla="*/ 20161250 w 64"/>
              <a:gd name="T57" fmla="*/ 10080625 h 24"/>
              <a:gd name="T58" fmla="*/ 25201563 w 64"/>
              <a:gd name="T59" fmla="*/ 15120938 h 24"/>
              <a:gd name="T60" fmla="*/ 30241875 w 64"/>
              <a:gd name="T61" fmla="*/ 20161250 h 24"/>
              <a:gd name="T62" fmla="*/ 15120938 w 64"/>
              <a:gd name="T63" fmla="*/ 25201563 h 24"/>
              <a:gd name="T64" fmla="*/ 30241875 w 64"/>
              <a:gd name="T65" fmla="*/ 20161250 h 24"/>
              <a:gd name="T66" fmla="*/ 45362813 w 64"/>
              <a:gd name="T67" fmla="*/ 15120938 h 24"/>
              <a:gd name="T68" fmla="*/ 50403125 w 64"/>
              <a:gd name="T69" fmla="*/ 20161250 h 24"/>
              <a:gd name="T70" fmla="*/ 40322500 w 64"/>
              <a:gd name="T71" fmla="*/ 25201563 h 24"/>
              <a:gd name="T72" fmla="*/ 55443438 w 64"/>
              <a:gd name="T73" fmla="*/ 25201563 h 24"/>
              <a:gd name="T74" fmla="*/ 50403125 w 64"/>
              <a:gd name="T75" fmla="*/ 30241875 h 24"/>
              <a:gd name="T76" fmla="*/ 40322500 w 64"/>
              <a:gd name="T77" fmla="*/ 30241875 h 24"/>
              <a:gd name="T78" fmla="*/ 40322500 w 64"/>
              <a:gd name="T79" fmla="*/ 35282188 h 24"/>
              <a:gd name="T80" fmla="*/ 30241875 w 64"/>
              <a:gd name="T81" fmla="*/ 35282188 h 24"/>
              <a:gd name="T82" fmla="*/ 10080625 w 64"/>
              <a:gd name="T83" fmla="*/ 30241875 h 24"/>
              <a:gd name="T84" fmla="*/ 0 w 64"/>
              <a:gd name="T85" fmla="*/ 35282188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4" h="24">
                <a:moveTo>
                  <a:pt x="0" y="14"/>
                </a:moveTo>
                <a:lnTo>
                  <a:pt x="0" y="16"/>
                </a:lnTo>
                <a:lnTo>
                  <a:pt x="0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10" y="16"/>
                </a:lnTo>
                <a:lnTo>
                  <a:pt x="12" y="16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2" y="16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6" y="18"/>
                </a:lnTo>
                <a:lnTo>
                  <a:pt x="38" y="18"/>
                </a:lnTo>
                <a:lnTo>
                  <a:pt x="40" y="20"/>
                </a:lnTo>
                <a:lnTo>
                  <a:pt x="38" y="20"/>
                </a:lnTo>
                <a:lnTo>
                  <a:pt x="38" y="22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48" y="24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2"/>
                </a:lnTo>
                <a:lnTo>
                  <a:pt x="60" y="20"/>
                </a:lnTo>
                <a:lnTo>
                  <a:pt x="60" y="18"/>
                </a:lnTo>
                <a:lnTo>
                  <a:pt x="58" y="18"/>
                </a:lnTo>
                <a:lnTo>
                  <a:pt x="58" y="16"/>
                </a:lnTo>
                <a:lnTo>
                  <a:pt x="62" y="14"/>
                </a:lnTo>
                <a:lnTo>
                  <a:pt x="64" y="14"/>
                </a:lnTo>
                <a:lnTo>
                  <a:pt x="62" y="12"/>
                </a:lnTo>
                <a:lnTo>
                  <a:pt x="60" y="12"/>
                </a:lnTo>
                <a:lnTo>
                  <a:pt x="62" y="12"/>
                </a:lnTo>
                <a:lnTo>
                  <a:pt x="64" y="12"/>
                </a:lnTo>
                <a:lnTo>
                  <a:pt x="64" y="10"/>
                </a:lnTo>
                <a:lnTo>
                  <a:pt x="62" y="10"/>
                </a:lnTo>
                <a:lnTo>
                  <a:pt x="60" y="10"/>
                </a:lnTo>
                <a:lnTo>
                  <a:pt x="58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4" y="8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6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8" y="6"/>
                </a:lnTo>
                <a:lnTo>
                  <a:pt x="40" y="6"/>
                </a:lnTo>
                <a:lnTo>
                  <a:pt x="40" y="4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0" y="8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2" y="10"/>
                </a:lnTo>
                <a:lnTo>
                  <a:pt x="20" y="12"/>
                </a:lnTo>
                <a:lnTo>
                  <a:pt x="16" y="12"/>
                </a:lnTo>
                <a:lnTo>
                  <a:pt x="14" y="12"/>
                </a:lnTo>
                <a:lnTo>
                  <a:pt x="16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2"/>
                </a:lnTo>
                <a:lnTo>
                  <a:pt x="4" y="12"/>
                </a:lnTo>
                <a:lnTo>
                  <a:pt x="2" y="14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7" name="Freeform 1721">
            <a:extLst>
              <a:ext uri="{FF2B5EF4-FFF2-40B4-BE49-F238E27FC236}">
                <a16:creationId xmlns:a16="http://schemas.microsoft.com/office/drawing/2014/main" id="{6F73B5D6-3D1E-4261-A653-09FE576D240C}"/>
              </a:ext>
            </a:extLst>
          </p:cNvPr>
          <p:cNvSpPr>
            <a:spLocks/>
          </p:cNvSpPr>
          <p:nvPr/>
        </p:nvSpPr>
        <p:spPr bwMode="auto">
          <a:xfrm>
            <a:off x="2446338" y="1597025"/>
            <a:ext cx="506412" cy="334963"/>
          </a:xfrm>
          <a:custGeom>
            <a:avLst/>
            <a:gdLst>
              <a:gd name="T0" fmla="*/ 25201538 w 319"/>
              <a:gd name="T1" fmla="*/ 115927361 h 211"/>
              <a:gd name="T2" fmla="*/ 70564305 w 319"/>
              <a:gd name="T3" fmla="*/ 146169281 h 211"/>
              <a:gd name="T4" fmla="*/ 176410763 w 319"/>
              <a:gd name="T5" fmla="*/ 161290241 h 211"/>
              <a:gd name="T6" fmla="*/ 226813839 w 319"/>
              <a:gd name="T7" fmla="*/ 161290241 h 211"/>
              <a:gd name="T8" fmla="*/ 337700604 w 319"/>
              <a:gd name="T9" fmla="*/ 136088641 h 211"/>
              <a:gd name="T10" fmla="*/ 367942449 w 319"/>
              <a:gd name="T11" fmla="*/ 176411201 h 211"/>
              <a:gd name="T12" fmla="*/ 370461809 w 319"/>
              <a:gd name="T13" fmla="*/ 211693441 h 211"/>
              <a:gd name="T14" fmla="*/ 435985807 w 319"/>
              <a:gd name="T15" fmla="*/ 221774081 h 211"/>
              <a:gd name="T16" fmla="*/ 405743962 w 319"/>
              <a:gd name="T17" fmla="*/ 299899835 h 211"/>
              <a:gd name="T18" fmla="*/ 516630727 w 319"/>
              <a:gd name="T19" fmla="*/ 320061115 h 211"/>
              <a:gd name="T20" fmla="*/ 456147037 w 319"/>
              <a:gd name="T21" fmla="*/ 315020795 h 211"/>
              <a:gd name="T22" fmla="*/ 342740912 w 319"/>
              <a:gd name="T23" fmla="*/ 360383675 h 211"/>
              <a:gd name="T24" fmla="*/ 262095991 w 319"/>
              <a:gd name="T25" fmla="*/ 375504636 h 211"/>
              <a:gd name="T26" fmla="*/ 171370456 w 319"/>
              <a:gd name="T27" fmla="*/ 415827196 h 211"/>
              <a:gd name="T28" fmla="*/ 292337836 w 319"/>
              <a:gd name="T29" fmla="*/ 390625596 h 211"/>
              <a:gd name="T30" fmla="*/ 337700604 w 319"/>
              <a:gd name="T31" fmla="*/ 425907836 h 211"/>
              <a:gd name="T32" fmla="*/ 352821527 w 319"/>
              <a:gd name="T33" fmla="*/ 476311036 h 211"/>
              <a:gd name="T34" fmla="*/ 451106730 w 319"/>
              <a:gd name="T35" fmla="*/ 516633596 h 211"/>
              <a:gd name="T36" fmla="*/ 486388882 w 319"/>
              <a:gd name="T37" fmla="*/ 476311036 h 211"/>
              <a:gd name="T38" fmla="*/ 511590420 w 319"/>
              <a:gd name="T39" fmla="*/ 466230396 h 211"/>
              <a:gd name="T40" fmla="*/ 567033803 w 319"/>
              <a:gd name="T41" fmla="*/ 496472316 h 211"/>
              <a:gd name="T42" fmla="*/ 607356263 w 319"/>
              <a:gd name="T43" fmla="*/ 441028796 h 211"/>
              <a:gd name="T44" fmla="*/ 602315955 w 319"/>
              <a:gd name="T45" fmla="*/ 405746556 h 211"/>
              <a:gd name="T46" fmla="*/ 567033803 w 319"/>
              <a:gd name="T47" fmla="*/ 370464315 h 211"/>
              <a:gd name="T48" fmla="*/ 536791958 w 319"/>
              <a:gd name="T49" fmla="*/ 330141755 h 211"/>
              <a:gd name="T50" fmla="*/ 602315955 w 319"/>
              <a:gd name="T51" fmla="*/ 315020795 h 211"/>
              <a:gd name="T52" fmla="*/ 652719031 w 319"/>
              <a:gd name="T53" fmla="*/ 335182075 h 211"/>
              <a:gd name="T54" fmla="*/ 652719031 w 319"/>
              <a:gd name="T55" fmla="*/ 355343355 h 211"/>
              <a:gd name="T56" fmla="*/ 672880261 w 319"/>
              <a:gd name="T57" fmla="*/ 385585276 h 211"/>
              <a:gd name="T58" fmla="*/ 748484873 w 319"/>
              <a:gd name="T59" fmla="*/ 340222395 h 211"/>
              <a:gd name="T60" fmla="*/ 783767026 w 319"/>
              <a:gd name="T61" fmla="*/ 320061115 h 211"/>
              <a:gd name="T62" fmla="*/ 758565489 w 319"/>
              <a:gd name="T63" fmla="*/ 304940155 h 211"/>
              <a:gd name="T64" fmla="*/ 743444566 w 319"/>
              <a:gd name="T65" fmla="*/ 284778875 h 211"/>
              <a:gd name="T66" fmla="*/ 733363951 w 319"/>
              <a:gd name="T67" fmla="*/ 274698235 h 211"/>
              <a:gd name="T68" fmla="*/ 693041491 w 319"/>
              <a:gd name="T69" fmla="*/ 264617595 h 211"/>
              <a:gd name="T70" fmla="*/ 652719031 w 319"/>
              <a:gd name="T71" fmla="*/ 246975681 h 211"/>
              <a:gd name="T72" fmla="*/ 637598108 w 319"/>
              <a:gd name="T73" fmla="*/ 231854721 h 211"/>
              <a:gd name="T74" fmla="*/ 607356263 w 319"/>
              <a:gd name="T75" fmla="*/ 216733761 h 211"/>
              <a:gd name="T76" fmla="*/ 622477185 w 319"/>
              <a:gd name="T77" fmla="*/ 201612801 h 211"/>
              <a:gd name="T78" fmla="*/ 698081798 w 319"/>
              <a:gd name="T79" fmla="*/ 196572481 h 211"/>
              <a:gd name="T80" fmla="*/ 642638415 w 319"/>
              <a:gd name="T81" fmla="*/ 176411201 h 211"/>
              <a:gd name="T82" fmla="*/ 607356263 w 319"/>
              <a:gd name="T83" fmla="*/ 171370881 h 211"/>
              <a:gd name="T84" fmla="*/ 592235340 w 319"/>
              <a:gd name="T85" fmla="*/ 166330561 h 211"/>
              <a:gd name="T86" fmla="*/ 647678723 w 319"/>
              <a:gd name="T87" fmla="*/ 126008001 h 211"/>
              <a:gd name="T88" fmla="*/ 567033803 w 319"/>
              <a:gd name="T89" fmla="*/ 156249921 h 211"/>
              <a:gd name="T90" fmla="*/ 607356263 w 319"/>
              <a:gd name="T91" fmla="*/ 115927361 h 211"/>
              <a:gd name="T92" fmla="*/ 607356263 w 319"/>
              <a:gd name="T93" fmla="*/ 110887041 h 211"/>
              <a:gd name="T94" fmla="*/ 531751650 w 319"/>
              <a:gd name="T95" fmla="*/ 105846720 h 211"/>
              <a:gd name="T96" fmla="*/ 511590420 w 319"/>
              <a:gd name="T97" fmla="*/ 90725760 h 211"/>
              <a:gd name="T98" fmla="*/ 521671035 w 319"/>
              <a:gd name="T99" fmla="*/ 85685440 h 211"/>
              <a:gd name="T100" fmla="*/ 476308267 w 319"/>
              <a:gd name="T101" fmla="*/ 75604800 h 211"/>
              <a:gd name="T102" fmla="*/ 435985807 w 319"/>
              <a:gd name="T103" fmla="*/ 45362880 h 211"/>
              <a:gd name="T104" fmla="*/ 410784269 w 319"/>
              <a:gd name="T105" fmla="*/ 85685440 h 211"/>
              <a:gd name="T106" fmla="*/ 357861834 w 319"/>
              <a:gd name="T107" fmla="*/ 65524160 h 211"/>
              <a:gd name="T108" fmla="*/ 327619989 w 319"/>
              <a:gd name="T109" fmla="*/ 60483840 h 211"/>
              <a:gd name="T110" fmla="*/ 292337836 w 319"/>
              <a:gd name="T111" fmla="*/ 10080640 h 211"/>
              <a:gd name="T112" fmla="*/ 226813839 w 319"/>
              <a:gd name="T113" fmla="*/ 30241920 h 211"/>
              <a:gd name="T114" fmla="*/ 221773531 w 319"/>
              <a:gd name="T115" fmla="*/ 60483840 h 211"/>
              <a:gd name="T116" fmla="*/ 171370456 w 319"/>
              <a:gd name="T117" fmla="*/ 110887041 h 211"/>
              <a:gd name="T118" fmla="*/ 151209226 w 319"/>
              <a:gd name="T119" fmla="*/ 105846720 h 211"/>
              <a:gd name="T120" fmla="*/ 221773531 w 319"/>
              <a:gd name="T121" fmla="*/ 15120960 h 211"/>
              <a:gd name="T122" fmla="*/ 126007688 w 319"/>
              <a:gd name="T123" fmla="*/ 15120960 h 211"/>
              <a:gd name="T124" fmla="*/ 10080615 w 319"/>
              <a:gd name="T125" fmla="*/ 90725760 h 21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19" h="211">
                <a:moveTo>
                  <a:pt x="2" y="40"/>
                </a:move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10" y="42"/>
                </a:lnTo>
                <a:lnTo>
                  <a:pt x="12" y="42"/>
                </a:lnTo>
                <a:lnTo>
                  <a:pt x="14" y="42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6" y="42"/>
                </a:lnTo>
                <a:lnTo>
                  <a:pt x="28" y="42"/>
                </a:lnTo>
                <a:lnTo>
                  <a:pt x="26" y="44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8"/>
                </a:lnTo>
                <a:lnTo>
                  <a:pt x="32" y="48"/>
                </a:lnTo>
                <a:lnTo>
                  <a:pt x="30" y="48"/>
                </a:lnTo>
                <a:lnTo>
                  <a:pt x="28" y="48"/>
                </a:lnTo>
                <a:lnTo>
                  <a:pt x="26" y="48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8" y="48"/>
                </a:lnTo>
                <a:lnTo>
                  <a:pt x="16" y="48"/>
                </a:lnTo>
                <a:lnTo>
                  <a:pt x="14" y="46"/>
                </a:lnTo>
                <a:lnTo>
                  <a:pt x="12" y="46"/>
                </a:lnTo>
                <a:lnTo>
                  <a:pt x="10" y="46"/>
                </a:lnTo>
                <a:lnTo>
                  <a:pt x="8" y="46"/>
                </a:lnTo>
                <a:lnTo>
                  <a:pt x="6" y="46"/>
                </a:lnTo>
                <a:lnTo>
                  <a:pt x="4" y="46"/>
                </a:lnTo>
                <a:lnTo>
                  <a:pt x="2" y="46"/>
                </a:lnTo>
                <a:lnTo>
                  <a:pt x="4" y="48"/>
                </a:lnTo>
                <a:lnTo>
                  <a:pt x="2" y="48"/>
                </a:lnTo>
                <a:lnTo>
                  <a:pt x="0" y="50"/>
                </a:lnTo>
                <a:lnTo>
                  <a:pt x="0" y="52"/>
                </a:lnTo>
                <a:lnTo>
                  <a:pt x="2" y="54"/>
                </a:lnTo>
                <a:lnTo>
                  <a:pt x="2" y="56"/>
                </a:lnTo>
                <a:lnTo>
                  <a:pt x="4" y="56"/>
                </a:lnTo>
                <a:lnTo>
                  <a:pt x="6" y="56"/>
                </a:lnTo>
                <a:lnTo>
                  <a:pt x="6" y="58"/>
                </a:lnTo>
                <a:lnTo>
                  <a:pt x="8" y="58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8" y="60"/>
                </a:lnTo>
                <a:lnTo>
                  <a:pt x="10" y="60"/>
                </a:lnTo>
                <a:lnTo>
                  <a:pt x="12" y="60"/>
                </a:lnTo>
                <a:lnTo>
                  <a:pt x="14" y="60"/>
                </a:lnTo>
                <a:lnTo>
                  <a:pt x="12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22" y="60"/>
                </a:lnTo>
                <a:lnTo>
                  <a:pt x="24" y="58"/>
                </a:lnTo>
                <a:lnTo>
                  <a:pt x="22" y="58"/>
                </a:lnTo>
                <a:lnTo>
                  <a:pt x="24" y="56"/>
                </a:lnTo>
                <a:lnTo>
                  <a:pt x="26" y="56"/>
                </a:lnTo>
                <a:lnTo>
                  <a:pt x="26" y="58"/>
                </a:lnTo>
                <a:lnTo>
                  <a:pt x="28" y="58"/>
                </a:lnTo>
                <a:lnTo>
                  <a:pt x="30" y="56"/>
                </a:lnTo>
                <a:lnTo>
                  <a:pt x="32" y="56"/>
                </a:lnTo>
                <a:lnTo>
                  <a:pt x="34" y="56"/>
                </a:lnTo>
                <a:lnTo>
                  <a:pt x="32" y="56"/>
                </a:lnTo>
                <a:lnTo>
                  <a:pt x="30" y="58"/>
                </a:lnTo>
                <a:lnTo>
                  <a:pt x="28" y="58"/>
                </a:lnTo>
                <a:lnTo>
                  <a:pt x="28" y="60"/>
                </a:lnTo>
                <a:lnTo>
                  <a:pt x="30" y="62"/>
                </a:lnTo>
                <a:lnTo>
                  <a:pt x="32" y="64"/>
                </a:lnTo>
                <a:lnTo>
                  <a:pt x="34" y="64"/>
                </a:lnTo>
                <a:lnTo>
                  <a:pt x="36" y="64"/>
                </a:lnTo>
                <a:lnTo>
                  <a:pt x="38" y="64"/>
                </a:lnTo>
                <a:lnTo>
                  <a:pt x="40" y="64"/>
                </a:lnTo>
                <a:lnTo>
                  <a:pt x="42" y="64"/>
                </a:lnTo>
                <a:lnTo>
                  <a:pt x="40" y="64"/>
                </a:lnTo>
                <a:lnTo>
                  <a:pt x="38" y="64"/>
                </a:lnTo>
                <a:lnTo>
                  <a:pt x="36" y="64"/>
                </a:lnTo>
                <a:lnTo>
                  <a:pt x="38" y="62"/>
                </a:lnTo>
                <a:lnTo>
                  <a:pt x="40" y="62"/>
                </a:lnTo>
                <a:lnTo>
                  <a:pt x="42" y="62"/>
                </a:lnTo>
                <a:lnTo>
                  <a:pt x="46" y="64"/>
                </a:lnTo>
                <a:lnTo>
                  <a:pt x="48" y="62"/>
                </a:lnTo>
                <a:lnTo>
                  <a:pt x="48" y="64"/>
                </a:lnTo>
                <a:lnTo>
                  <a:pt x="52" y="64"/>
                </a:lnTo>
                <a:lnTo>
                  <a:pt x="54" y="64"/>
                </a:lnTo>
                <a:lnTo>
                  <a:pt x="56" y="64"/>
                </a:lnTo>
                <a:lnTo>
                  <a:pt x="60" y="64"/>
                </a:lnTo>
                <a:lnTo>
                  <a:pt x="62" y="66"/>
                </a:lnTo>
                <a:lnTo>
                  <a:pt x="62" y="64"/>
                </a:lnTo>
                <a:lnTo>
                  <a:pt x="64" y="64"/>
                </a:lnTo>
                <a:lnTo>
                  <a:pt x="66" y="64"/>
                </a:lnTo>
                <a:lnTo>
                  <a:pt x="70" y="64"/>
                </a:lnTo>
                <a:lnTo>
                  <a:pt x="72" y="66"/>
                </a:lnTo>
                <a:lnTo>
                  <a:pt x="74" y="66"/>
                </a:lnTo>
                <a:lnTo>
                  <a:pt x="76" y="68"/>
                </a:lnTo>
                <a:lnTo>
                  <a:pt x="78" y="66"/>
                </a:lnTo>
                <a:lnTo>
                  <a:pt x="80" y="68"/>
                </a:lnTo>
                <a:lnTo>
                  <a:pt x="80" y="66"/>
                </a:lnTo>
                <a:lnTo>
                  <a:pt x="84" y="66"/>
                </a:lnTo>
                <a:lnTo>
                  <a:pt x="86" y="66"/>
                </a:lnTo>
                <a:lnTo>
                  <a:pt x="84" y="64"/>
                </a:lnTo>
                <a:lnTo>
                  <a:pt x="82" y="62"/>
                </a:lnTo>
                <a:lnTo>
                  <a:pt x="80" y="62"/>
                </a:lnTo>
                <a:lnTo>
                  <a:pt x="78" y="62"/>
                </a:lnTo>
                <a:lnTo>
                  <a:pt x="78" y="60"/>
                </a:lnTo>
                <a:lnTo>
                  <a:pt x="76" y="60"/>
                </a:lnTo>
                <a:lnTo>
                  <a:pt x="78" y="60"/>
                </a:lnTo>
                <a:lnTo>
                  <a:pt x="80" y="60"/>
                </a:lnTo>
                <a:lnTo>
                  <a:pt x="80" y="62"/>
                </a:lnTo>
                <a:lnTo>
                  <a:pt x="82" y="62"/>
                </a:lnTo>
                <a:lnTo>
                  <a:pt x="84" y="62"/>
                </a:lnTo>
                <a:lnTo>
                  <a:pt x="86" y="64"/>
                </a:lnTo>
                <a:lnTo>
                  <a:pt x="88" y="64"/>
                </a:lnTo>
                <a:lnTo>
                  <a:pt x="90" y="66"/>
                </a:lnTo>
                <a:lnTo>
                  <a:pt x="92" y="68"/>
                </a:lnTo>
                <a:lnTo>
                  <a:pt x="94" y="68"/>
                </a:lnTo>
                <a:lnTo>
                  <a:pt x="96" y="68"/>
                </a:lnTo>
                <a:lnTo>
                  <a:pt x="94" y="66"/>
                </a:lnTo>
                <a:lnTo>
                  <a:pt x="94" y="64"/>
                </a:lnTo>
                <a:lnTo>
                  <a:pt x="92" y="64"/>
                </a:lnTo>
                <a:lnTo>
                  <a:pt x="90" y="64"/>
                </a:lnTo>
                <a:lnTo>
                  <a:pt x="92" y="62"/>
                </a:lnTo>
                <a:lnTo>
                  <a:pt x="94" y="62"/>
                </a:lnTo>
                <a:lnTo>
                  <a:pt x="96" y="62"/>
                </a:lnTo>
                <a:lnTo>
                  <a:pt x="98" y="64"/>
                </a:lnTo>
                <a:lnTo>
                  <a:pt x="100" y="64"/>
                </a:lnTo>
                <a:lnTo>
                  <a:pt x="102" y="64"/>
                </a:lnTo>
                <a:lnTo>
                  <a:pt x="104" y="64"/>
                </a:lnTo>
                <a:lnTo>
                  <a:pt x="106" y="64"/>
                </a:lnTo>
                <a:lnTo>
                  <a:pt x="108" y="64"/>
                </a:lnTo>
                <a:lnTo>
                  <a:pt x="110" y="66"/>
                </a:lnTo>
                <a:lnTo>
                  <a:pt x="112" y="64"/>
                </a:lnTo>
                <a:lnTo>
                  <a:pt x="112" y="66"/>
                </a:lnTo>
                <a:lnTo>
                  <a:pt x="114" y="66"/>
                </a:lnTo>
                <a:lnTo>
                  <a:pt x="116" y="66"/>
                </a:lnTo>
                <a:lnTo>
                  <a:pt x="120" y="66"/>
                </a:lnTo>
                <a:lnTo>
                  <a:pt x="122" y="66"/>
                </a:lnTo>
                <a:lnTo>
                  <a:pt x="124" y="66"/>
                </a:lnTo>
                <a:lnTo>
                  <a:pt x="126" y="66"/>
                </a:lnTo>
                <a:lnTo>
                  <a:pt x="128" y="64"/>
                </a:lnTo>
                <a:lnTo>
                  <a:pt x="128" y="62"/>
                </a:lnTo>
                <a:lnTo>
                  <a:pt x="130" y="60"/>
                </a:lnTo>
                <a:lnTo>
                  <a:pt x="128" y="58"/>
                </a:lnTo>
                <a:lnTo>
                  <a:pt x="126" y="58"/>
                </a:lnTo>
                <a:lnTo>
                  <a:pt x="124" y="58"/>
                </a:lnTo>
                <a:lnTo>
                  <a:pt x="122" y="58"/>
                </a:lnTo>
                <a:lnTo>
                  <a:pt x="124" y="56"/>
                </a:lnTo>
                <a:lnTo>
                  <a:pt x="126" y="56"/>
                </a:lnTo>
                <a:lnTo>
                  <a:pt x="128" y="58"/>
                </a:lnTo>
                <a:lnTo>
                  <a:pt x="128" y="56"/>
                </a:lnTo>
                <a:lnTo>
                  <a:pt x="130" y="54"/>
                </a:lnTo>
                <a:lnTo>
                  <a:pt x="132" y="52"/>
                </a:lnTo>
                <a:lnTo>
                  <a:pt x="134" y="54"/>
                </a:lnTo>
                <a:lnTo>
                  <a:pt x="132" y="54"/>
                </a:lnTo>
                <a:lnTo>
                  <a:pt x="130" y="54"/>
                </a:lnTo>
                <a:lnTo>
                  <a:pt x="130" y="56"/>
                </a:lnTo>
                <a:lnTo>
                  <a:pt x="132" y="56"/>
                </a:lnTo>
                <a:lnTo>
                  <a:pt x="134" y="58"/>
                </a:lnTo>
                <a:lnTo>
                  <a:pt x="134" y="60"/>
                </a:lnTo>
                <a:lnTo>
                  <a:pt x="136" y="60"/>
                </a:lnTo>
                <a:lnTo>
                  <a:pt x="138" y="60"/>
                </a:lnTo>
                <a:lnTo>
                  <a:pt x="140" y="60"/>
                </a:lnTo>
                <a:lnTo>
                  <a:pt x="142" y="60"/>
                </a:lnTo>
                <a:lnTo>
                  <a:pt x="142" y="62"/>
                </a:lnTo>
                <a:lnTo>
                  <a:pt x="142" y="64"/>
                </a:lnTo>
                <a:lnTo>
                  <a:pt x="140" y="64"/>
                </a:lnTo>
                <a:lnTo>
                  <a:pt x="140" y="66"/>
                </a:lnTo>
                <a:lnTo>
                  <a:pt x="138" y="68"/>
                </a:lnTo>
                <a:lnTo>
                  <a:pt x="140" y="68"/>
                </a:lnTo>
                <a:lnTo>
                  <a:pt x="142" y="66"/>
                </a:lnTo>
                <a:lnTo>
                  <a:pt x="144" y="66"/>
                </a:lnTo>
                <a:lnTo>
                  <a:pt x="146" y="66"/>
                </a:lnTo>
                <a:lnTo>
                  <a:pt x="147" y="66"/>
                </a:lnTo>
                <a:lnTo>
                  <a:pt x="149" y="66"/>
                </a:lnTo>
                <a:lnTo>
                  <a:pt x="147" y="66"/>
                </a:lnTo>
                <a:lnTo>
                  <a:pt x="146" y="66"/>
                </a:lnTo>
                <a:lnTo>
                  <a:pt x="144" y="66"/>
                </a:lnTo>
                <a:lnTo>
                  <a:pt x="146" y="68"/>
                </a:lnTo>
                <a:lnTo>
                  <a:pt x="147" y="66"/>
                </a:lnTo>
                <a:lnTo>
                  <a:pt x="149" y="68"/>
                </a:lnTo>
                <a:lnTo>
                  <a:pt x="147" y="70"/>
                </a:lnTo>
                <a:lnTo>
                  <a:pt x="146" y="70"/>
                </a:lnTo>
                <a:lnTo>
                  <a:pt x="144" y="70"/>
                </a:lnTo>
                <a:lnTo>
                  <a:pt x="146" y="72"/>
                </a:lnTo>
                <a:lnTo>
                  <a:pt x="146" y="70"/>
                </a:lnTo>
                <a:lnTo>
                  <a:pt x="147" y="72"/>
                </a:lnTo>
                <a:lnTo>
                  <a:pt x="149" y="70"/>
                </a:lnTo>
                <a:lnTo>
                  <a:pt x="151" y="70"/>
                </a:lnTo>
                <a:lnTo>
                  <a:pt x="153" y="70"/>
                </a:lnTo>
                <a:lnTo>
                  <a:pt x="155" y="70"/>
                </a:lnTo>
                <a:lnTo>
                  <a:pt x="153" y="70"/>
                </a:lnTo>
                <a:lnTo>
                  <a:pt x="151" y="70"/>
                </a:lnTo>
                <a:lnTo>
                  <a:pt x="149" y="72"/>
                </a:lnTo>
                <a:lnTo>
                  <a:pt x="147" y="72"/>
                </a:lnTo>
                <a:lnTo>
                  <a:pt x="149" y="74"/>
                </a:lnTo>
                <a:lnTo>
                  <a:pt x="151" y="74"/>
                </a:lnTo>
                <a:lnTo>
                  <a:pt x="153" y="74"/>
                </a:lnTo>
                <a:lnTo>
                  <a:pt x="155" y="76"/>
                </a:lnTo>
                <a:lnTo>
                  <a:pt x="157" y="76"/>
                </a:lnTo>
                <a:lnTo>
                  <a:pt x="157" y="78"/>
                </a:lnTo>
                <a:lnTo>
                  <a:pt x="155" y="80"/>
                </a:lnTo>
                <a:lnTo>
                  <a:pt x="153" y="80"/>
                </a:lnTo>
                <a:lnTo>
                  <a:pt x="151" y="80"/>
                </a:lnTo>
                <a:lnTo>
                  <a:pt x="149" y="82"/>
                </a:lnTo>
                <a:lnTo>
                  <a:pt x="147" y="80"/>
                </a:lnTo>
                <a:lnTo>
                  <a:pt x="146" y="80"/>
                </a:lnTo>
                <a:lnTo>
                  <a:pt x="144" y="82"/>
                </a:lnTo>
                <a:lnTo>
                  <a:pt x="142" y="82"/>
                </a:lnTo>
                <a:lnTo>
                  <a:pt x="140" y="82"/>
                </a:lnTo>
                <a:lnTo>
                  <a:pt x="140" y="84"/>
                </a:lnTo>
                <a:lnTo>
                  <a:pt x="138" y="86"/>
                </a:lnTo>
                <a:lnTo>
                  <a:pt x="138" y="88"/>
                </a:lnTo>
                <a:lnTo>
                  <a:pt x="140" y="88"/>
                </a:lnTo>
                <a:lnTo>
                  <a:pt x="142" y="88"/>
                </a:lnTo>
                <a:lnTo>
                  <a:pt x="144" y="86"/>
                </a:lnTo>
                <a:lnTo>
                  <a:pt x="146" y="86"/>
                </a:lnTo>
                <a:lnTo>
                  <a:pt x="147" y="84"/>
                </a:lnTo>
                <a:lnTo>
                  <a:pt x="149" y="84"/>
                </a:lnTo>
                <a:lnTo>
                  <a:pt x="151" y="84"/>
                </a:lnTo>
                <a:lnTo>
                  <a:pt x="153" y="84"/>
                </a:lnTo>
                <a:lnTo>
                  <a:pt x="155" y="82"/>
                </a:lnTo>
                <a:lnTo>
                  <a:pt x="157" y="82"/>
                </a:lnTo>
                <a:lnTo>
                  <a:pt x="157" y="84"/>
                </a:lnTo>
                <a:lnTo>
                  <a:pt x="159" y="84"/>
                </a:lnTo>
                <a:lnTo>
                  <a:pt x="161" y="82"/>
                </a:lnTo>
                <a:lnTo>
                  <a:pt x="163" y="82"/>
                </a:lnTo>
                <a:lnTo>
                  <a:pt x="165" y="80"/>
                </a:lnTo>
                <a:lnTo>
                  <a:pt x="167" y="80"/>
                </a:lnTo>
                <a:lnTo>
                  <a:pt x="165" y="82"/>
                </a:lnTo>
                <a:lnTo>
                  <a:pt x="163" y="82"/>
                </a:lnTo>
                <a:lnTo>
                  <a:pt x="161" y="82"/>
                </a:lnTo>
                <a:lnTo>
                  <a:pt x="163" y="82"/>
                </a:lnTo>
                <a:lnTo>
                  <a:pt x="161" y="84"/>
                </a:lnTo>
                <a:lnTo>
                  <a:pt x="163" y="84"/>
                </a:lnTo>
                <a:lnTo>
                  <a:pt x="165" y="82"/>
                </a:lnTo>
                <a:lnTo>
                  <a:pt x="163" y="84"/>
                </a:lnTo>
                <a:lnTo>
                  <a:pt x="161" y="86"/>
                </a:lnTo>
                <a:lnTo>
                  <a:pt x="163" y="86"/>
                </a:lnTo>
                <a:lnTo>
                  <a:pt x="165" y="84"/>
                </a:lnTo>
                <a:lnTo>
                  <a:pt x="163" y="86"/>
                </a:lnTo>
                <a:lnTo>
                  <a:pt x="163" y="88"/>
                </a:lnTo>
                <a:lnTo>
                  <a:pt x="165" y="90"/>
                </a:lnTo>
                <a:lnTo>
                  <a:pt x="167" y="90"/>
                </a:lnTo>
                <a:lnTo>
                  <a:pt x="169" y="90"/>
                </a:lnTo>
                <a:lnTo>
                  <a:pt x="171" y="88"/>
                </a:lnTo>
                <a:lnTo>
                  <a:pt x="169" y="86"/>
                </a:lnTo>
                <a:lnTo>
                  <a:pt x="171" y="86"/>
                </a:lnTo>
                <a:lnTo>
                  <a:pt x="173" y="86"/>
                </a:lnTo>
                <a:lnTo>
                  <a:pt x="175" y="88"/>
                </a:lnTo>
                <a:lnTo>
                  <a:pt x="173" y="88"/>
                </a:lnTo>
                <a:lnTo>
                  <a:pt x="173" y="90"/>
                </a:lnTo>
                <a:lnTo>
                  <a:pt x="171" y="90"/>
                </a:lnTo>
                <a:lnTo>
                  <a:pt x="169" y="92"/>
                </a:lnTo>
                <a:lnTo>
                  <a:pt x="169" y="94"/>
                </a:lnTo>
                <a:lnTo>
                  <a:pt x="171" y="94"/>
                </a:lnTo>
                <a:lnTo>
                  <a:pt x="173" y="94"/>
                </a:lnTo>
                <a:lnTo>
                  <a:pt x="175" y="94"/>
                </a:lnTo>
                <a:lnTo>
                  <a:pt x="177" y="92"/>
                </a:lnTo>
                <a:lnTo>
                  <a:pt x="175" y="94"/>
                </a:lnTo>
                <a:lnTo>
                  <a:pt x="173" y="94"/>
                </a:lnTo>
                <a:lnTo>
                  <a:pt x="175" y="94"/>
                </a:lnTo>
                <a:lnTo>
                  <a:pt x="177" y="96"/>
                </a:lnTo>
                <a:lnTo>
                  <a:pt x="179" y="96"/>
                </a:lnTo>
                <a:lnTo>
                  <a:pt x="179" y="98"/>
                </a:lnTo>
                <a:lnTo>
                  <a:pt x="177" y="100"/>
                </a:lnTo>
                <a:lnTo>
                  <a:pt x="177" y="102"/>
                </a:lnTo>
                <a:lnTo>
                  <a:pt x="179" y="104"/>
                </a:lnTo>
                <a:lnTo>
                  <a:pt x="177" y="105"/>
                </a:lnTo>
                <a:lnTo>
                  <a:pt x="177" y="107"/>
                </a:lnTo>
                <a:lnTo>
                  <a:pt x="177" y="109"/>
                </a:lnTo>
                <a:lnTo>
                  <a:pt x="177" y="111"/>
                </a:lnTo>
                <a:lnTo>
                  <a:pt x="177" y="113"/>
                </a:lnTo>
                <a:lnTo>
                  <a:pt x="175" y="113"/>
                </a:lnTo>
                <a:lnTo>
                  <a:pt x="173" y="115"/>
                </a:lnTo>
                <a:lnTo>
                  <a:pt x="171" y="115"/>
                </a:lnTo>
                <a:lnTo>
                  <a:pt x="169" y="115"/>
                </a:lnTo>
                <a:lnTo>
                  <a:pt x="167" y="115"/>
                </a:lnTo>
                <a:lnTo>
                  <a:pt x="165" y="117"/>
                </a:lnTo>
                <a:lnTo>
                  <a:pt x="163" y="119"/>
                </a:lnTo>
                <a:lnTo>
                  <a:pt x="161" y="119"/>
                </a:lnTo>
                <a:lnTo>
                  <a:pt x="163" y="121"/>
                </a:lnTo>
                <a:lnTo>
                  <a:pt x="167" y="121"/>
                </a:lnTo>
                <a:lnTo>
                  <a:pt x="169" y="121"/>
                </a:lnTo>
                <a:lnTo>
                  <a:pt x="171" y="121"/>
                </a:lnTo>
                <a:lnTo>
                  <a:pt x="173" y="121"/>
                </a:lnTo>
                <a:lnTo>
                  <a:pt x="175" y="123"/>
                </a:lnTo>
                <a:lnTo>
                  <a:pt x="177" y="123"/>
                </a:lnTo>
                <a:lnTo>
                  <a:pt x="179" y="123"/>
                </a:lnTo>
                <a:lnTo>
                  <a:pt x="181" y="123"/>
                </a:lnTo>
                <a:lnTo>
                  <a:pt x="183" y="123"/>
                </a:lnTo>
                <a:lnTo>
                  <a:pt x="187" y="119"/>
                </a:lnTo>
                <a:lnTo>
                  <a:pt x="187" y="117"/>
                </a:lnTo>
                <a:lnTo>
                  <a:pt x="189" y="115"/>
                </a:lnTo>
                <a:lnTo>
                  <a:pt x="191" y="115"/>
                </a:lnTo>
                <a:lnTo>
                  <a:pt x="193" y="117"/>
                </a:lnTo>
                <a:lnTo>
                  <a:pt x="195" y="117"/>
                </a:lnTo>
                <a:lnTo>
                  <a:pt x="193" y="117"/>
                </a:lnTo>
                <a:lnTo>
                  <a:pt x="195" y="119"/>
                </a:lnTo>
                <a:lnTo>
                  <a:pt x="193" y="119"/>
                </a:lnTo>
                <a:lnTo>
                  <a:pt x="195" y="121"/>
                </a:lnTo>
                <a:lnTo>
                  <a:pt x="197" y="121"/>
                </a:lnTo>
                <a:lnTo>
                  <a:pt x="199" y="121"/>
                </a:lnTo>
                <a:lnTo>
                  <a:pt x="201" y="121"/>
                </a:lnTo>
                <a:lnTo>
                  <a:pt x="203" y="123"/>
                </a:lnTo>
                <a:lnTo>
                  <a:pt x="205" y="123"/>
                </a:lnTo>
                <a:lnTo>
                  <a:pt x="207" y="125"/>
                </a:lnTo>
                <a:lnTo>
                  <a:pt x="205" y="125"/>
                </a:lnTo>
                <a:lnTo>
                  <a:pt x="207" y="125"/>
                </a:lnTo>
                <a:lnTo>
                  <a:pt x="209" y="125"/>
                </a:lnTo>
                <a:lnTo>
                  <a:pt x="207" y="125"/>
                </a:lnTo>
                <a:lnTo>
                  <a:pt x="205" y="125"/>
                </a:lnTo>
                <a:lnTo>
                  <a:pt x="203" y="127"/>
                </a:lnTo>
                <a:lnTo>
                  <a:pt x="205" y="127"/>
                </a:lnTo>
                <a:lnTo>
                  <a:pt x="207" y="125"/>
                </a:lnTo>
                <a:lnTo>
                  <a:pt x="207" y="127"/>
                </a:lnTo>
                <a:lnTo>
                  <a:pt x="205" y="127"/>
                </a:lnTo>
                <a:lnTo>
                  <a:pt x="207" y="127"/>
                </a:lnTo>
                <a:lnTo>
                  <a:pt x="209" y="127"/>
                </a:lnTo>
                <a:lnTo>
                  <a:pt x="207" y="127"/>
                </a:lnTo>
                <a:lnTo>
                  <a:pt x="205" y="129"/>
                </a:lnTo>
                <a:lnTo>
                  <a:pt x="203" y="129"/>
                </a:lnTo>
                <a:lnTo>
                  <a:pt x="201" y="131"/>
                </a:lnTo>
                <a:lnTo>
                  <a:pt x="199" y="131"/>
                </a:lnTo>
                <a:lnTo>
                  <a:pt x="197" y="129"/>
                </a:lnTo>
                <a:lnTo>
                  <a:pt x="195" y="129"/>
                </a:lnTo>
                <a:lnTo>
                  <a:pt x="193" y="129"/>
                </a:lnTo>
                <a:lnTo>
                  <a:pt x="193" y="131"/>
                </a:lnTo>
                <a:lnTo>
                  <a:pt x="191" y="131"/>
                </a:lnTo>
                <a:lnTo>
                  <a:pt x="189" y="129"/>
                </a:lnTo>
                <a:lnTo>
                  <a:pt x="187" y="129"/>
                </a:lnTo>
                <a:lnTo>
                  <a:pt x="185" y="131"/>
                </a:lnTo>
                <a:lnTo>
                  <a:pt x="183" y="131"/>
                </a:lnTo>
                <a:lnTo>
                  <a:pt x="181" y="133"/>
                </a:lnTo>
                <a:lnTo>
                  <a:pt x="179" y="133"/>
                </a:lnTo>
                <a:lnTo>
                  <a:pt x="177" y="135"/>
                </a:lnTo>
                <a:lnTo>
                  <a:pt x="175" y="135"/>
                </a:lnTo>
                <a:lnTo>
                  <a:pt x="175" y="133"/>
                </a:lnTo>
                <a:lnTo>
                  <a:pt x="177" y="133"/>
                </a:lnTo>
                <a:lnTo>
                  <a:pt x="179" y="133"/>
                </a:lnTo>
                <a:lnTo>
                  <a:pt x="177" y="133"/>
                </a:lnTo>
                <a:lnTo>
                  <a:pt x="179" y="131"/>
                </a:lnTo>
                <a:lnTo>
                  <a:pt x="179" y="129"/>
                </a:lnTo>
                <a:lnTo>
                  <a:pt x="181" y="127"/>
                </a:lnTo>
                <a:lnTo>
                  <a:pt x="181" y="125"/>
                </a:lnTo>
                <a:lnTo>
                  <a:pt x="179" y="123"/>
                </a:lnTo>
                <a:lnTo>
                  <a:pt x="177" y="123"/>
                </a:lnTo>
                <a:lnTo>
                  <a:pt x="175" y="123"/>
                </a:lnTo>
                <a:lnTo>
                  <a:pt x="173" y="123"/>
                </a:lnTo>
                <a:lnTo>
                  <a:pt x="171" y="121"/>
                </a:lnTo>
                <a:lnTo>
                  <a:pt x="169" y="123"/>
                </a:lnTo>
                <a:lnTo>
                  <a:pt x="165" y="123"/>
                </a:lnTo>
                <a:lnTo>
                  <a:pt x="163" y="121"/>
                </a:lnTo>
                <a:lnTo>
                  <a:pt x="161" y="121"/>
                </a:lnTo>
                <a:lnTo>
                  <a:pt x="159" y="121"/>
                </a:lnTo>
                <a:lnTo>
                  <a:pt x="157" y="121"/>
                </a:lnTo>
                <a:lnTo>
                  <a:pt x="155" y="123"/>
                </a:lnTo>
                <a:lnTo>
                  <a:pt x="153" y="125"/>
                </a:lnTo>
                <a:lnTo>
                  <a:pt x="151" y="125"/>
                </a:lnTo>
                <a:lnTo>
                  <a:pt x="149" y="125"/>
                </a:lnTo>
                <a:lnTo>
                  <a:pt x="147" y="127"/>
                </a:lnTo>
                <a:lnTo>
                  <a:pt x="146" y="127"/>
                </a:lnTo>
                <a:lnTo>
                  <a:pt x="144" y="127"/>
                </a:lnTo>
                <a:lnTo>
                  <a:pt x="142" y="129"/>
                </a:lnTo>
                <a:lnTo>
                  <a:pt x="140" y="129"/>
                </a:lnTo>
                <a:lnTo>
                  <a:pt x="138" y="129"/>
                </a:lnTo>
                <a:lnTo>
                  <a:pt x="136" y="131"/>
                </a:lnTo>
                <a:lnTo>
                  <a:pt x="134" y="133"/>
                </a:lnTo>
                <a:lnTo>
                  <a:pt x="134" y="135"/>
                </a:lnTo>
                <a:lnTo>
                  <a:pt x="136" y="135"/>
                </a:lnTo>
                <a:lnTo>
                  <a:pt x="138" y="137"/>
                </a:lnTo>
                <a:lnTo>
                  <a:pt x="140" y="139"/>
                </a:lnTo>
                <a:lnTo>
                  <a:pt x="140" y="141"/>
                </a:lnTo>
                <a:lnTo>
                  <a:pt x="140" y="143"/>
                </a:lnTo>
                <a:lnTo>
                  <a:pt x="138" y="145"/>
                </a:lnTo>
                <a:lnTo>
                  <a:pt x="136" y="143"/>
                </a:lnTo>
                <a:lnTo>
                  <a:pt x="134" y="143"/>
                </a:lnTo>
                <a:lnTo>
                  <a:pt x="132" y="143"/>
                </a:lnTo>
                <a:lnTo>
                  <a:pt x="130" y="143"/>
                </a:lnTo>
                <a:lnTo>
                  <a:pt x="128" y="143"/>
                </a:lnTo>
                <a:lnTo>
                  <a:pt x="126" y="145"/>
                </a:lnTo>
                <a:lnTo>
                  <a:pt x="124" y="145"/>
                </a:lnTo>
                <a:lnTo>
                  <a:pt x="122" y="147"/>
                </a:lnTo>
                <a:lnTo>
                  <a:pt x="120" y="145"/>
                </a:lnTo>
                <a:lnTo>
                  <a:pt x="118" y="145"/>
                </a:lnTo>
                <a:lnTo>
                  <a:pt x="116" y="145"/>
                </a:lnTo>
                <a:lnTo>
                  <a:pt x="114" y="147"/>
                </a:lnTo>
                <a:lnTo>
                  <a:pt x="112" y="147"/>
                </a:lnTo>
                <a:lnTo>
                  <a:pt x="110" y="147"/>
                </a:lnTo>
                <a:lnTo>
                  <a:pt x="108" y="147"/>
                </a:lnTo>
                <a:lnTo>
                  <a:pt x="106" y="147"/>
                </a:lnTo>
                <a:lnTo>
                  <a:pt x="104" y="147"/>
                </a:lnTo>
                <a:lnTo>
                  <a:pt x="106" y="149"/>
                </a:lnTo>
                <a:lnTo>
                  <a:pt x="108" y="151"/>
                </a:lnTo>
                <a:lnTo>
                  <a:pt x="108" y="153"/>
                </a:lnTo>
                <a:lnTo>
                  <a:pt x="110" y="151"/>
                </a:lnTo>
                <a:lnTo>
                  <a:pt x="108" y="153"/>
                </a:lnTo>
                <a:lnTo>
                  <a:pt x="106" y="153"/>
                </a:lnTo>
                <a:lnTo>
                  <a:pt x="104" y="155"/>
                </a:lnTo>
                <a:lnTo>
                  <a:pt x="104" y="157"/>
                </a:lnTo>
                <a:lnTo>
                  <a:pt x="102" y="155"/>
                </a:lnTo>
                <a:lnTo>
                  <a:pt x="104" y="153"/>
                </a:lnTo>
                <a:lnTo>
                  <a:pt x="106" y="151"/>
                </a:lnTo>
                <a:lnTo>
                  <a:pt x="104" y="149"/>
                </a:lnTo>
                <a:lnTo>
                  <a:pt x="102" y="147"/>
                </a:lnTo>
                <a:lnTo>
                  <a:pt x="100" y="147"/>
                </a:lnTo>
                <a:lnTo>
                  <a:pt x="98" y="147"/>
                </a:lnTo>
                <a:lnTo>
                  <a:pt x="96" y="145"/>
                </a:lnTo>
                <a:lnTo>
                  <a:pt x="94" y="145"/>
                </a:lnTo>
                <a:lnTo>
                  <a:pt x="92" y="145"/>
                </a:lnTo>
                <a:lnTo>
                  <a:pt x="90" y="145"/>
                </a:lnTo>
                <a:lnTo>
                  <a:pt x="88" y="145"/>
                </a:lnTo>
                <a:lnTo>
                  <a:pt x="86" y="143"/>
                </a:lnTo>
                <a:lnTo>
                  <a:pt x="84" y="145"/>
                </a:lnTo>
                <a:lnTo>
                  <a:pt x="82" y="145"/>
                </a:lnTo>
                <a:lnTo>
                  <a:pt x="82" y="147"/>
                </a:lnTo>
                <a:lnTo>
                  <a:pt x="82" y="149"/>
                </a:lnTo>
                <a:lnTo>
                  <a:pt x="80" y="149"/>
                </a:lnTo>
                <a:lnTo>
                  <a:pt x="78" y="149"/>
                </a:lnTo>
                <a:lnTo>
                  <a:pt x="76" y="151"/>
                </a:lnTo>
                <a:lnTo>
                  <a:pt x="74" y="151"/>
                </a:lnTo>
                <a:lnTo>
                  <a:pt x="72" y="151"/>
                </a:lnTo>
                <a:lnTo>
                  <a:pt x="70" y="153"/>
                </a:lnTo>
                <a:lnTo>
                  <a:pt x="68" y="153"/>
                </a:lnTo>
                <a:lnTo>
                  <a:pt x="68" y="155"/>
                </a:lnTo>
                <a:lnTo>
                  <a:pt x="66" y="157"/>
                </a:lnTo>
                <a:lnTo>
                  <a:pt x="64" y="157"/>
                </a:lnTo>
                <a:lnTo>
                  <a:pt x="62" y="157"/>
                </a:lnTo>
                <a:lnTo>
                  <a:pt x="64" y="157"/>
                </a:lnTo>
                <a:lnTo>
                  <a:pt x="64" y="159"/>
                </a:lnTo>
                <a:lnTo>
                  <a:pt x="62" y="161"/>
                </a:lnTo>
                <a:lnTo>
                  <a:pt x="64" y="163"/>
                </a:lnTo>
                <a:lnTo>
                  <a:pt x="64" y="165"/>
                </a:lnTo>
                <a:lnTo>
                  <a:pt x="66" y="165"/>
                </a:lnTo>
                <a:lnTo>
                  <a:pt x="68" y="165"/>
                </a:lnTo>
                <a:lnTo>
                  <a:pt x="70" y="167"/>
                </a:lnTo>
                <a:lnTo>
                  <a:pt x="72" y="165"/>
                </a:lnTo>
                <a:lnTo>
                  <a:pt x="74" y="165"/>
                </a:lnTo>
                <a:lnTo>
                  <a:pt x="76" y="165"/>
                </a:lnTo>
                <a:lnTo>
                  <a:pt x="78" y="167"/>
                </a:lnTo>
                <a:lnTo>
                  <a:pt x="80" y="167"/>
                </a:lnTo>
                <a:lnTo>
                  <a:pt x="80" y="165"/>
                </a:lnTo>
                <a:lnTo>
                  <a:pt x="82" y="165"/>
                </a:lnTo>
                <a:lnTo>
                  <a:pt x="84" y="165"/>
                </a:lnTo>
                <a:lnTo>
                  <a:pt x="86" y="165"/>
                </a:lnTo>
                <a:lnTo>
                  <a:pt x="88" y="165"/>
                </a:lnTo>
                <a:lnTo>
                  <a:pt x="90" y="163"/>
                </a:lnTo>
                <a:lnTo>
                  <a:pt x="92" y="163"/>
                </a:lnTo>
                <a:lnTo>
                  <a:pt x="94" y="163"/>
                </a:lnTo>
                <a:lnTo>
                  <a:pt x="96" y="163"/>
                </a:lnTo>
                <a:lnTo>
                  <a:pt x="94" y="161"/>
                </a:lnTo>
                <a:lnTo>
                  <a:pt x="96" y="159"/>
                </a:lnTo>
                <a:lnTo>
                  <a:pt x="100" y="161"/>
                </a:lnTo>
                <a:lnTo>
                  <a:pt x="102" y="163"/>
                </a:lnTo>
                <a:lnTo>
                  <a:pt x="104" y="161"/>
                </a:lnTo>
                <a:lnTo>
                  <a:pt x="106" y="163"/>
                </a:lnTo>
                <a:lnTo>
                  <a:pt x="108" y="163"/>
                </a:lnTo>
                <a:lnTo>
                  <a:pt x="110" y="163"/>
                </a:lnTo>
                <a:lnTo>
                  <a:pt x="112" y="161"/>
                </a:lnTo>
                <a:lnTo>
                  <a:pt x="114" y="159"/>
                </a:lnTo>
                <a:lnTo>
                  <a:pt x="112" y="157"/>
                </a:lnTo>
                <a:lnTo>
                  <a:pt x="110" y="157"/>
                </a:lnTo>
                <a:lnTo>
                  <a:pt x="114" y="157"/>
                </a:lnTo>
                <a:lnTo>
                  <a:pt x="116" y="155"/>
                </a:lnTo>
                <a:lnTo>
                  <a:pt x="118" y="155"/>
                </a:lnTo>
                <a:lnTo>
                  <a:pt x="116" y="155"/>
                </a:lnTo>
                <a:lnTo>
                  <a:pt x="114" y="157"/>
                </a:lnTo>
                <a:lnTo>
                  <a:pt x="114" y="159"/>
                </a:lnTo>
                <a:lnTo>
                  <a:pt x="116" y="161"/>
                </a:lnTo>
                <a:lnTo>
                  <a:pt x="118" y="159"/>
                </a:lnTo>
                <a:lnTo>
                  <a:pt x="120" y="159"/>
                </a:lnTo>
                <a:lnTo>
                  <a:pt x="122" y="157"/>
                </a:lnTo>
                <a:lnTo>
                  <a:pt x="120" y="159"/>
                </a:lnTo>
                <a:lnTo>
                  <a:pt x="118" y="161"/>
                </a:lnTo>
                <a:lnTo>
                  <a:pt x="120" y="161"/>
                </a:lnTo>
                <a:lnTo>
                  <a:pt x="118" y="161"/>
                </a:lnTo>
                <a:lnTo>
                  <a:pt x="118" y="163"/>
                </a:lnTo>
                <a:lnTo>
                  <a:pt x="116" y="165"/>
                </a:lnTo>
                <a:lnTo>
                  <a:pt x="118" y="165"/>
                </a:lnTo>
                <a:lnTo>
                  <a:pt x="120" y="163"/>
                </a:lnTo>
                <a:lnTo>
                  <a:pt x="122" y="161"/>
                </a:lnTo>
                <a:lnTo>
                  <a:pt x="122" y="159"/>
                </a:lnTo>
                <a:lnTo>
                  <a:pt x="124" y="161"/>
                </a:lnTo>
                <a:lnTo>
                  <a:pt x="126" y="161"/>
                </a:lnTo>
                <a:lnTo>
                  <a:pt x="126" y="159"/>
                </a:lnTo>
                <a:lnTo>
                  <a:pt x="128" y="159"/>
                </a:lnTo>
                <a:lnTo>
                  <a:pt x="128" y="161"/>
                </a:lnTo>
                <a:lnTo>
                  <a:pt x="130" y="161"/>
                </a:lnTo>
                <a:lnTo>
                  <a:pt x="130" y="159"/>
                </a:lnTo>
                <a:lnTo>
                  <a:pt x="132" y="159"/>
                </a:lnTo>
                <a:lnTo>
                  <a:pt x="130" y="161"/>
                </a:lnTo>
                <a:lnTo>
                  <a:pt x="128" y="161"/>
                </a:lnTo>
                <a:lnTo>
                  <a:pt x="128" y="163"/>
                </a:lnTo>
                <a:lnTo>
                  <a:pt x="128" y="165"/>
                </a:lnTo>
                <a:lnTo>
                  <a:pt x="128" y="167"/>
                </a:lnTo>
                <a:lnTo>
                  <a:pt x="130" y="167"/>
                </a:lnTo>
                <a:lnTo>
                  <a:pt x="130" y="169"/>
                </a:lnTo>
                <a:lnTo>
                  <a:pt x="132" y="171"/>
                </a:lnTo>
                <a:lnTo>
                  <a:pt x="134" y="169"/>
                </a:lnTo>
                <a:lnTo>
                  <a:pt x="132" y="171"/>
                </a:lnTo>
                <a:lnTo>
                  <a:pt x="132" y="173"/>
                </a:lnTo>
                <a:lnTo>
                  <a:pt x="134" y="175"/>
                </a:lnTo>
                <a:lnTo>
                  <a:pt x="136" y="173"/>
                </a:lnTo>
                <a:lnTo>
                  <a:pt x="138" y="173"/>
                </a:lnTo>
                <a:lnTo>
                  <a:pt x="136" y="173"/>
                </a:lnTo>
                <a:lnTo>
                  <a:pt x="136" y="175"/>
                </a:lnTo>
                <a:lnTo>
                  <a:pt x="134" y="177"/>
                </a:lnTo>
                <a:lnTo>
                  <a:pt x="136" y="177"/>
                </a:lnTo>
                <a:lnTo>
                  <a:pt x="136" y="175"/>
                </a:lnTo>
                <a:lnTo>
                  <a:pt x="138" y="177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4" y="177"/>
                </a:lnTo>
                <a:lnTo>
                  <a:pt x="146" y="177"/>
                </a:lnTo>
                <a:lnTo>
                  <a:pt x="147" y="179"/>
                </a:lnTo>
                <a:lnTo>
                  <a:pt x="146" y="179"/>
                </a:lnTo>
                <a:lnTo>
                  <a:pt x="144" y="181"/>
                </a:lnTo>
                <a:lnTo>
                  <a:pt x="142" y="181"/>
                </a:lnTo>
                <a:lnTo>
                  <a:pt x="140" y="181"/>
                </a:lnTo>
                <a:lnTo>
                  <a:pt x="138" y="181"/>
                </a:lnTo>
                <a:lnTo>
                  <a:pt x="136" y="181"/>
                </a:lnTo>
                <a:lnTo>
                  <a:pt x="134" y="181"/>
                </a:lnTo>
                <a:lnTo>
                  <a:pt x="136" y="181"/>
                </a:lnTo>
                <a:lnTo>
                  <a:pt x="138" y="183"/>
                </a:lnTo>
                <a:lnTo>
                  <a:pt x="136" y="183"/>
                </a:lnTo>
                <a:lnTo>
                  <a:pt x="138" y="185"/>
                </a:lnTo>
                <a:lnTo>
                  <a:pt x="140" y="187"/>
                </a:lnTo>
                <a:lnTo>
                  <a:pt x="140" y="189"/>
                </a:lnTo>
                <a:lnTo>
                  <a:pt x="142" y="189"/>
                </a:lnTo>
                <a:lnTo>
                  <a:pt x="144" y="187"/>
                </a:lnTo>
                <a:lnTo>
                  <a:pt x="146" y="187"/>
                </a:lnTo>
                <a:lnTo>
                  <a:pt x="147" y="187"/>
                </a:lnTo>
                <a:lnTo>
                  <a:pt x="146" y="187"/>
                </a:lnTo>
                <a:lnTo>
                  <a:pt x="144" y="189"/>
                </a:lnTo>
                <a:lnTo>
                  <a:pt x="142" y="189"/>
                </a:lnTo>
                <a:lnTo>
                  <a:pt x="144" y="189"/>
                </a:lnTo>
                <a:lnTo>
                  <a:pt x="146" y="191"/>
                </a:lnTo>
                <a:lnTo>
                  <a:pt x="147" y="191"/>
                </a:lnTo>
                <a:lnTo>
                  <a:pt x="149" y="191"/>
                </a:lnTo>
                <a:lnTo>
                  <a:pt x="151" y="193"/>
                </a:lnTo>
                <a:lnTo>
                  <a:pt x="153" y="193"/>
                </a:lnTo>
                <a:lnTo>
                  <a:pt x="155" y="193"/>
                </a:lnTo>
                <a:lnTo>
                  <a:pt x="157" y="193"/>
                </a:lnTo>
                <a:lnTo>
                  <a:pt x="159" y="193"/>
                </a:lnTo>
                <a:lnTo>
                  <a:pt x="161" y="193"/>
                </a:lnTo>
                <a:lnTo>
                  <a:pt x="163" y="193"/>
                </a:lnTo>
                <a:lnTo>
                  <a:pt x="161" y="195"/>
                </a:lnTo>
                <a:lnTo>
                  <a:pt x="161" y="197"/>
                </a:lnTo>
                <a:lnTo>
                  <a:pt x="163" y="197"/>
                </a:lnTo>
                <a:lnTo>
                  <a:pt x="163" y="199"/>
                </a:lnTo>
                <a:lnTo>
                  <a:pt x="163" y="201"/>
                </a:lnTo>
                <a:lnTo>
                  <a:pt x="167" y="201"/>
                </a:lnTo>
                <a:lnTo>
                  <a:pt x="169" y="203"/>
                </a:lnTo>
                <a:lnTo>
                  <a:pt x="171" y="203"/>
                </a:lnTo>
                <a:lnTo>
                  <a:pt x="173" y="203"/>
                </a:lnTo>
                <a:lnTo>
                  <a:pt x="175" y="203"/>
                </a:lnTo>
                <a:lnTo>
                  <a:pt x="177" y="203"/>
                </a:lnTo>
                <a:lnTo>
                  <a:pt x="177" y="205"/>
                </a:lnTo>
                <a:lnTo>
                  <a:pt x="179" y="205"/>
                </a:lnTo>
                <a:lnTo>
                  <a:pt x="181" y="205"/>
                </a:lnTo>
                <a:lnTo>
                  <a:pt x="183" y="205"/>
                </a:lnTo>
                <a:lnTo>
                  <a:pt x="185" y="205"/>
                </a:lnTo>
                <a:lnTo>
                  <a:pt x="187" y="207"/>
                </a:lnTo>
                <a:lnTo>
                  <a:pt x="189" y="207"/>
                </a:lnTo>
                <a:lnTo>
                  <a:pt x="191" y="207"/>
                </a:lnTo>
                <a:lnTo>
                  <a:pt x="193" y="207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9" y="211"/>
                </a:lnTo>
                <a:lnTo>
                  <a:pt x="201" y="211"/>
                </a:lnTo>
                <a:lnTo>
                  <a:pt x="203" y="211"/>
                </a:lnTo>
                <a:lnTo>
                  <a:pt x="203" y="209"/>
                </a:lnTo>
                <a:lnTo>
                  <a:pt x="203" y="207"/>
                </a:lnTo>
                <a:lnTo>
                  <a:pt x="205" y="207"/>
                </a:lnTo>
                <a:lnTo>
                  <a:pt x="205" y="205"/>
                </a:lnTo>
                <a:lnTo>
                  <a:pt x="203" y="203"/>
                </a:lnTo>
                <a:lnTo>
                  <a:pt x="205" y="201"/>
                </a:lnTo>
                <a:lnTo>
                  <a:pt x="203" y="201"/>
                </a:lnTo>
                <a:lnTo>
                  <a:pt x="201" y="201"/>
                </a:lnTo>
                <a:lnTo>
                  <a:pt x="203" y="201"/>
                </a:lnTo>
                <a:lnTo>
                  <a:pt x="201" y="201"/>
                </a:lnTo>
                <a:lnTo>
                  <a:pt x="203" y="199"/>
                </a:lnTo>
                <a:lnTo>
                  <a:pt x="201" y="197"/>
                </a:lnTo>
                <a:lnTo>
                  <a:pt x="199" y="197"/>
                </a:lnTo>
                <a:lnTo>
                  <a:pt x="197" y="195"/>
                </a:lnTo>
                <a:lnTo>
                  <a:pt x="197" y="193"/>
                </a:lnTo>
                <a:lnTo>
                  <a:pt x="195" y="193"/>
                </a:lnTo>
                <a:lnTo>
                  <a:pt x="195" y="191"/>
                </a:lnTo>
                <a:lnTo>
                  <a:pt x="193" y="189"/>
                </a:lnTo>
                <a:lnTo>
                  <a:pt x="191" y="191"/>
                </a:lnTo>
                <a:lnTo>
                  <a:pt x="193" y="189"/>
                </a:lnTo>
                <a:lnTo>
                  <a:pt x="191" y="189"/>
                </a:lnTo>
                <a:lnTo>
                  <a:pt x="189" y="191"/>
                </a:lnTo>
                <a:lnTo>
                  <a:pt x="191" y="189"/>
                </a:lnTo>
                <a:lnTo>
                  <a:pt x="193" y="189"/>
                </a:lnTo>
                <a:lnTo>
                  <a:pt x="191" y="187"/>
                </a:lnTo>
                <a:lnTo>
                  <a:pt x="189" y="187"/>
                </a:lnTo>
                <a:lnTo>
                  <a:pt x="187" y="187"/>
                </a:lnTo>
                <a:lnTo>
                  <a:pt x="185" y="185"/>
                </a:lnTo>
                <a:lnTo>
                  <a:pt x="185" y="183"/>
                </a:lnTo>
                <a:lnTo>
                  <a:pt x="183" y="183"/>
                </a:lnTo>
                <a:lnTo>
                  <a:pt x="183" y="181"/>
                </a:lnTo>
                <a:lnTo>
                  <a:pt x="181" y="179"/>
                </a:lnTo>
                <a:lnTo>
                  <a:pt x="181" y="177"/>
                </a:lnTo>
                <a:lnTo>
                  <a:pt x="183" y="175"/>
                </a:lnTo>
                <a:lnTo>
                  <a:pt x="185" y="175"/>
                </a:lnTo>
                <a:lnTo>
                  <a:pt x="187" y="175"/>
                </a:lnTo>
                <a:lnTo>
                  <a:pt x="189" y="177"/>
                </a:lnTo>
                <a:lnTo>
                  <a:pt x="191" y="177"/>
                </a:lnTo>
                <a:lnTo>
                  <a:pt x="191" y="179"/>
                </a:lnTo>
                <a:lnTo>
                  <a:pt x="193" y="181"/>
                </a:lnTo>
                <a:lnTo>
                  <a:pt x="195" y="183"/>
                </a:lnTo>
                <a:lnTo>
                  <a:pt x="195" y="181"/>
                </a:lnTo>
                <a:lnTo>
                  <a:pt x="195" y="179"/>
                </a:lnTo>
                <a:lnTo>
                  <a:pt x="195" y="177"/>
                </a:lnTo>
                <a:lnTo>
                  <a:pt x="195" y="175"/>
                </a:lnTo>
                <a:lnTo>
                  <a:pt x="197" y="177"/>
                </a:lnTo>
                <a:lnTo>
                  <a:pt x="197" y="179"/>
                </a:lnTo>
                <a:lnTo>
                  <a:pt x="199" y="181"/>
                </a:lnTo>
                <a:lnTo>
                  <a:pt x="199" y="183"/>
                </a:lnTo>
                <a:lnTo>
                  <a:pt x="201" y="185"/>
                </a:lnTo>
                <a:lnTo>
                  <a:pt x="203" y="185"/>
                </a:lnTo>
                <a:lnTo>
                  <a:pt x="205" y="183"/>
                </a:lnTo>
                <a:lnTo>
                  <a:pt x="203" y="185"/>
                </a:lnTo>
                <a:lnTo>
                  <a:pt x="203" y="187"/>
                </a:lnTo>
                <a:lnTo>
                  <a:pt x="205" y="185"/>
                </a:lnTo>
                <a:lnTo>
                  <a:pt x="205" y="187"/>
                </a:lnTo>
                <a:lnTo>
                  <a:pt x="205" y="189"/>
                </a:lnTo>
                <a:lnTo>
                  <a:pt x="207" y="189"/>
                </a:lnTo>
                <a:lnTo>
                  <a:pt x="205" y="187"/>
                </a:lnTo>
                <a:lnTo>
                  <a:pt x="207" y="187"/>
                </a:lnTo>
                <a:lnTo>
                  <a:pt x="209" y="185"/>
                </a:lnTo>
                <a:lnTo>
                  <a:pt x="207" y="185"/>
                </a:lnTo>
                <a:lnTo>
                  <a:pt x="209" y="185"/>
                </a:lnTo>
                <a:lnTo>
                  <a:pt x="209" y="187"/>
                </a:lnTo>
                <a:lnTo>
                  <a:pt x="209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89"/>
                </a:lnTo>
                <a:lnTo>
                  <a:pt x="211" y="187"/>
                </a:lnTo>
                <a:lnTo>
                  <a:pt x="213" y="189"/>
                </a:lnTo>
                <a:lnTo>
                  <a:pt x="215" y="189"/>
                </a:lnTo>
                <a:lnTo>
                  <a:pt x="217" y="189"/>
                </a:lnTo>
                <a:lnTo>
                  <a:pt x="215" y="191"/>
                </a:lnTo>
                <a:lnTo>
                  <a:pt x="217" y="191"/>
                </a:lnTo>
                <a:lnTo>
                  <a:pt x="219" y="189"/>
                </a:lnTo>
                <a:lnTo>
                  <a:pt x="217" y="191"/>
                </a:lnTo>
                <a:lnTo>
                  <a:pt x="219" y="193"/>
                </a:lnTo>
                <a:lnTo>
                  <a:pt x="221" y="193"/>
                </a:lnTo>
                <a:lnTo>
                  <a:pt x="223" y="191"/>
                </a:lnTo>
                <a:lnTo>
                  <a:pt x="223" y="193"/>
                </a:lnTo>
                <a:lnTo>
                  <a:pt x="221" y="193"/>
                </a:lnTo>
                <a:lnTo>
                  <a:pt x="221" y="195"/>
                </a:lnTo>
                <a:lnTo>
                  <a:pt x="221" y="197"/>
                </a:lnTo>
                <a:lnTo>
                  <a:pt x="223" y="197"/>
                </a:lnTo>
                <a:lnTo>
                  <a:pt x="225" y="197"/>
                </a:lnTo>
                <a:lnTo>
                  <a:pt x="225" y="195"/>
                </a:lnTo>
                <a:lnTo>
                  <a:pt x="225" y="193"/>
                </a:lnTo>
                <a:lnTo>
                  <a:pt x="225" y="191"/>
                </a:lnTo>
                <a:lnTo>
                  <a:pt x="225" y="189"/>
                </a:lnTo>
                <a:lnTo>
                  <a:pt x="227" y="189"/>
                </a:lnTo>
                <a:lnTo>
                  <a:pt x="229" y="191"/>
                </a:lnTo>
                <a:lnTo>
                  <a:pt x="231" y="191"/>
                </a:lnTo>
                <a:lnTo>
                  <a:pt x="231" y="189"/>
                </a:lnTo>
                <a:lnTo>
                  <a:pt x="231" y="187"/>
                </a:lnTo>
                <a:lnTo>
                  <a:pt x="231" y="185"/>
                </a:lnTo>
                <a:lnTo>
                  <a:pt x="231" y="187"/>
                </a:lnTo>
                <a:lnTo>
                  <a:pt x="229" y="185"/>
                </a:lnTo>
                <a:lnTo>
                  <a:pt x="231" y="185"/>
                </a:lnTo>
                <a:lnTo>
                  <a:pt x="233" y="183"/>
                </a:lnTo>
                <a:lnTo>
                  <a:pt x="231" y="181"/>
                </a:lnTo>
                <a:lnTo>
                  <a:pt x="233" y="181"/>
                </a:lnTo>
                <a:lnTo>
                  <a:pt x="233" y="179"/>
                </a:lnTo>
                <a:lnTo>
                  <a:pt x="235" y="179"/>
                </a:lnTo>
                <a:lnTo>
                  <a:pt x="235" y="177"/>
                </a:lnTo>
                <a:lnTo>
                  <a:pt x="233" y="175"/>
                </a:lnTo>
                <a:lnTo>
                  <a:pt x="235" y="177"/>
                </a:lnTo>
                <a:lnTo>
                  <a:pt x="235" y="179"/>
                </a:lnTo>
                <a:lnTo>
                  <a:pt x="237" y="181"/>
                </a:lnTo>
                <a:lnTo>
                  <a:pt x="235" y="183"/>
                </a:lnTo>
                <a:lnTo>
                  <a:pt x="237" y="185"/>
                </a:lnTo>
                <a:lnTo>
                  <a:pt x="239" y="183"/>
                </a:lnTo>
                <a:lnTo>
                  <a:pt x="239" y="181"/>
                </a:lnTo>
                <a:lnTo>
                  <a:pt x="241" y="181"/>
                </a:lnTo>
                <a:lnTo>
                  <a:pt x="241" y="179"/>
                </a:lnTo>
                <a:lnTo>
                  <a:pt x="243" y="177"/>
                </a:lnTo>
                <a:lnTo>
                  <a:pt x="241" y="175"/>
                </a:lnTo>
                <a:lnTo>
                  <a:pt x="239" y="175"/>
                </a:lnTo>
                <a:lnTo>
                  <a:pt x="239" y="173"/>
                </a:lnTo>
                <a:lnTo>
                  <a:pt x="241" y="175"/>
                </a:lnTo>
                <a:lnTo>
                  <a:pt x="243" y="175"/>
                </a:lnTo>
                <a:lnTo>
                  <a:pt x="245" y="177"/>
                </a:lnTo>
                <a:lnTo>
                  <a:pt x="243" y="175"/>
                </a:lnTo>
                <a:lnTo>
                  <a:pt x="245" y="173"/>
                </a:lnTo>
                <a:lnTo>
                  <a:pt x="243" y="173"/>
                </a:lnTo>
                <a:lnTo>
                  <a:pt x="241" y="173"/>
                </a:lnTo>
                <a:lnTo>
                  <a:pt x="239" y="173"/>
                </a:lnTo>
                <a:lnTo>
                  <a:pt x="241" y="173"/>
                </a:lnTo>
                <a:lnTo>
                  <a:pt x="243" y="171"/>
                </a:lnTo>
                <a:lnTo>
                  <a:pt x="241" y="171"/>
                </a:lnTo>
                <a:lnTo>
                  <a:pt x="239" y="171"/>
                </a:lnTo>
                <a:lnTo>
                  <a:pt x="237" y="171"/>
                </a:lnTo>
                <a:lnTo>
                  <a:pt x="239" y="169"/>
                </a:lnTo>
                <a:lnTo>
                  <a:pt x="237" y="169"/>
                </a:lnTo>
                <a:lnTo>
                  <a:pt x="237" y="167"/>
                </a:lnTo>
                <a:lnTo>
                  <a:pt x="237" y="169"/>
                </a:lnTo>
                <a:lnTo>
                  <a:pt x="237" y="167"/>
                </a:lnTo>
                <a:lnTo>
                  <a:pt x="235" y="167"/>
                </a:lnTo>
                <a:lnTo>
                  <a:pt x="237" y="165"/>
                </a:lnTo>
                <a:lnTo>
                  <a:pt x="239" y="165"/>
                </a:lnTo>
                <a:lnTo>
                  <a:pt x="241" y="165"/>
                </a:lnTo>
                <a:lnTo>
                  <a:pt x="243" y="163"/>
                </a:lnTo>
                <a:lnTo>
                  <a:pt x="243" y="161"/>
                </a:lnTo>
                <a:lnTo>
                  <a:pt x="241" y="161"/>
                </a:lnTo>
                <a:lnTo>
                  <a:pt x="239" y="161"/>
                </a:lnTo>
                <a:lnTo>
                  <a:pt x="239" y="163"/>
                </a:lnTo>
                <a:lnTo>
                  <a:pt x="241" y="161"/>
                </a:lnTo>
                <a:lnTo>
                  <a:pt x="239" y="161"/>
                </a:lnTo>
                <a:lnTo>
                  <a:pt x="237" y="161"/>
                </a:lnTo>
                <a:lnTo>
                  <a:pt x="235" y="161"/>
                </a:lnTo>
                <a:lnTo>
                  <a:pt x="237" y="159"/>
                </a:lnTo>
                <a:lnTo>
                  <a:pt x="239" y="157"/>
                </a:lnTo>
                <a:lnTo>
                  <a:pt x="237" y="157"/>
                </a:lnTo>
                <a:lnTo>
                  <a:pt x="239" y="157"/>
                </a:lnTo>
                <a:lnTo>
                  <a:pt x="237" y="155"/>
                </a:lnTo>
                <a:lnTo>
                  <a:pt x="235" y="155"/>
                </a:lnTo>
                <a:lnTo>
                  <a:pt x="235" y="157"/>
                </a:lnTo>
                <a:lnTo>
                  <a:pt x="233" y="157"/>
                </a:lnTo>
                <a:lnTo>
                  <a:pt x="235" y="155"/>
                </a:lnTo>
                <a:lnTo>
                  <a:pt x="233" y="157"/>
                </a:lnTo>
                <a:lnTo>
                  <a:pt x="231" y="159"/>
                </a:lnTo>
                <a:lnTo>
                  <a:pt x="231" y="157"/>
                </a:lnTo>
                <a:lnTo>
                  <a:pt x="233" y="155"/>
                </a:lnTo>
                <a:lnTo>
                  <a:pt x="231" y="155"/>
                </a:lnTo>
                <a:lnTo>
                  <a:pt x="229" y="153"/>
                </a:lnTo>
                <a:lnTo>
                  <a:pt x="229" y="151"/>
                </a:lnTo>
                <a:lnTo>
                  <a:pt x="227" y="153"/>
                </a:lnTo>
                <a:lnTo>
                  <a:pt x="225" y="155"/>
                </a:lnTo>
                <a:lnTo>
                  <a:pt x="225" y="153"/>
                </a:lnTo>
                <a:lnTo>
                  <a:pt x="227" y="151"/>
                </a:lnTo>
                <a:lnTo>
                  <a:pt x="225" y="151"/>
                </a:lnTo>
                <a:lnTo>
                  <a:pt x="227" y="151"/>
                </a:lnTo>
                <a:lnTo>
                  <a:pt x="227" y="149"/>
                </a:lnTo>
                <a:lnTo>
                  <a:pt x="227" y="151"/>
                </a:lnTo>
                <a:lnTo>
                  <a:pt x="225" y="151"/>
                </a:lnTo>
                <a:lnTo>
                  <a:pt x="223" y="151"/>
                </a:lnTo>
                <a:lnTo>
                  <a:pt x="225" y="151"/>
                </a:lnTo>
                <a:lnTo>
                  <a:pt x="225" y="149"/>
                </a:lnTo>
                <a:lnTo>
                  <a:pt x="225" y="147"/>
                </a:lnTo>
                <a:lnTo>
                  <a:pt x="223" y="147"/>
                </a:lnTo>
                <a:lnTo>
                  <a:pt x="221" y="147"/>
                </a:lnTo>
                <a:lnTo>
                  <a:pt x="223" y="145"/>
                </a:lnTo>
                <a:lnTo>
                  <a:pt x="225" y="145"/>
                </a:lnTo>
                <a:lnTo>
                  <a:pt x="227" y="145"/>
                </a:lnTo>
                <a:lnTo>
                  <a:pt x="227" y="143"/>
                </a:lnTo>
                <a:lnTo>
                  <a:pt x="225" y="143"/>
                </a:lnTo>
                <a:lnTo>
                  <a:pt x="223" y="145"/>
                </a:lnTo>
                <a:lnTo>
                  <a:pt x="223" y="143"/>
                </a:lnTo>
                <a:lnTo>
                  <a:pt x="225" y="141"/>
                </a:lnTo>
                <a:lnTo>
                  <a:pt x="223" y="141"/>
                </a:lnTo>
                <a:lnTo>
                  <a:pt x="221" y="141"/>
                </a:lnTo>
                <a:lnTo>
                  <a:pt x="219" y="141"/>
                </a:lnTo>
                <a:lnTo>
                  <a:pt x="217" y="143"/>
                </a:lnTo>
                <a:lnTo>
                  <a:pt x="215" y="143"/>
                </a:lnTo>
                <a:lnTo>
                  <a:pt x="217" y="141"/>
                </a:lnTo>
                <a:lnTo>
                  <a:pt x="219" y="141"/>
                </a:lnTo>
                <a:lnTo>
                  <a:pt x="221" y="139"/>
                </a:lnTo>
                <a:lnTo>
                  <a:pt x="219" y="137"/>
                </a:lnTo>
                <a:lnTo>
                  <a:pt x="217" y="137"/>
                </a:lnTo>
                <a:lnTo>
                  <a:pt x="215" y="135"/>
                </a:lnTo>
                <a:lnTo>
                  <a:pt x="217" y="135"/>
                </a:lnTo>
                <a:lnTo>
                  <a:pt x="217" y="133"/>
                </a:lnTo>
                <a:lnTo>
                  <a:pt x="217" y="135"/>
                </a:lnTo>
                <a:lnTo>
                  <a:pt x="219" y="135"/>
                </a:lnTo>
                <a:lnTo>
                  <a:pt x="219" y="133"/>
                </a:lnTo>
                <a:lnTo>
                  <a:pt x="217" y="131"/>
                </a:lnTo>
                <a:lnTo>
                  <a:pt x="215" y="131"/>
                </a:lnTo>
                <a:lnTo>
                  <a:pt x="213" y="131"/>
                </a:lnTo>
                <a:lnTo>
                  <a:pt x="211" y="131"/>
                </a:lnTo>
                <a:lnTo>
                  <a:pt x="213" y="131"/>
                </a:lnTo>
                <a:lnTo>
                  <a:pt x="215" y="131"/>
                </a:lnTo>
                <a:lnTo>
                  <a:pt x="217" y="131"/>
                </a:lnTo>
                <a:lnTo>
                  <a:pt x="219" y="131"/>
                </a:lnTo>
                <a:lnTo>
                  <a:pt x="221" y="133"/>
                </a:lnTo>
                <a:lnTo>
                  <a:pt x="219" y="135"/>
                </a:lnTo>
                <a:lnTo>
                  <a:pt x="221" y="135"/>
                </a:lnTo>
                <a:lnTo>
                  <a:pt x="221" y="137"/>
                </a:lnTo>
                <a:lnTo>
                  <a:pt x="223" y="135"/>
                </a:lnTo>
                <a:lnTo>
                  <a:pt x="225" y="135"/>
                </a:lnTo>
                <a:lnTo>
                  <a:pt x="227" y="135"/>
                </a:lnTo>
                <a:lnTo>
                  <a:pt x="229" y="135"/>
                </a:lnTo>
                <a:lnTo>
                  <a:pt x="231" y="135"/>
                </a:lnTo>
                <a:lnTo>
                  <a:pt x="231" y="133"/>
                </a:lnTo>
                <a:lnTo>
                  <a:pt x="227" y="129"/>
                </a:lnTo>
                <a:lnTo>
                  <a:pt x="227" y="127"/>
                </a:lnTo>
                <a:lnTo>
                  <a:pt x="229" y="127"/>
                </a:lnTo>
                <a:lnTo>
                  <a:pt x="231" y="127"/>
                </a:lnTo>
                <a:lnTo>
                  <a:pt x="231" y="129"/>
                </a:lnTo>
                <a:lnTo>
                  <a:pt x="233" y="129"/>
                </a:lnTo>
                <a:lnTo>
                  <a:pt x="235" y="129"/>
                </a:lnTo>
                <a:lnTo>
                  <a:pt x="233" y="127"/>
                </a:lnTo>
                <a:lnTo>
                  <a:pt x="235" y="127"/>
                </a:lnTo>
                <a:lnTo>
                  <a:pt x="237" y="127"/>
                </a:lnTo>
                <a:lnTo>
                  <a:pt x="235" y="125"/>
                </a:lnTo>
                <a:lnTo>
                  <a:pt x="233" y="125"/>
                </a:lnTo>
                <a:lnTo>
                  <a:pt x="231" y="125"/>
                </a:lnTo>
                <a:lnTo>
                  <a:pt x="233" y="123"/>
                </a:lnTo>
                <a:lnTo>
                  <a:pt x="235" y="123"/>
                </a:lnTo>
                <a:lnTo>
                  <a:pt x="237" y="125"/>
                </a:lnTo>
                <a:lnTo>
                  <a:pt x="239" y="125"/>
                </a:lnTo>
                <a:lnTo>
                  <a:pt x="241" y="125"/>
                </a:lnTo>
                <a:lnTo>
                  <a:pt x="241" y="123"/>
                </a:lnTo>
                <a:lnTo>
                  <a:pt x="243" y="123"/>
                </a:lnTo>
                <a:lnTo>
                  <a:pt x="245" y="123"/>
                </a:lnTo>
                <a:lnTo>
                  <a:pt x="243" y="125"/>
                </a:lnTo>
                <a:lnTo>
                  <a:pt x="241" y="127"/>
                </a:lnTo>
                <a:lnTo>
                  <a:pt x="243" y="127"/>
                </a:lnTo>
                <a:lnTo>
                  <a:pt x="245" y="127"/>
                </a:lnTo>
                <a:lnTo>
                  <a:pt x="245" y="129"/>
                </a:lnTo>
                <a:lnTo>
                  <a:pt x="243" y="131"/>
                </a:lnTo>
                <a:lnTo>
                  <a:pt x="245" y="131"/>
                </a:lnTo>
                <a:lnTo>
                  <a:pt x="247" y="129"/>
                </a:lnTo>
                <a:lnTo>
                  <a:pt x="249" y="129"/>
                </a:lnTo>
                <a:lnTo>
                  <a:pt x="247" y="131"/>
                </a:lnTo>
                <a:lnTo>
                  <a:pt x="249" y="133"/>
                </a:lnTo>
                <a:lnTo>
                  <a:pt x="251" y="131"/>
                </a:lnTo>
                <a:lnTo>
                  <a:pt x="253" y="131"/>
                </a:lnTo>
                <a:lnTo>
                  <a:pt x="255" y="131"/>
                </a:lnTo>
                <a:lnTo>
                  <a:pt x="257" y="129"/>
                </a:lnTo>
                <a:lnTo>
                  <a:pt x="259" y="127"/>
                </a:lnTo>
                <a:lnTo>
                  <a:pt x="257" y="129"/>
                </a:lnTo>
                <a:lnTo>
                  <a:pt x="255" y="131"/>
                </a:lnTo>
                <a:lnTo>
                  <a:pt x="253" y="131"/>
                </a:lnTo>
                <a:lnTo>
                  <a:pt x="251" y="133"/>
                </a:lnTo>
                <a:lnTo>
                  <a:pt x="249" y="133"/>
                </a:lnTo>
                <a:lnTo>
                  <a:pt x="249" y="135"/>
                </a:lnTo>
                <a:lnTo>
                  <a:pt x="251" y="135"/>
                </a:lnTo>
                <a:lnTo>
                  <a:pt x="255" y="135"/>
                </a:lnTo>
                <a:lnTo>
                  <a:pt x="257" y="135"/>
                </a:lnTo>
                <a:lnTo>
                  <a:pt x="257" y="133"/>
                </a:lnTo>
                <a:lnTo>
                  <a:pt x="259" y="133"/>
                </a:lnTo>
                <a:lnTo>
                  <a:pt x="261" y="133"/>
                </a:lnTo>
                <a:lnTo>
                  <a:pt x="263" y="133"/>
                </a:lnTo>
                <a:lnTo>
                  <a:pt x="265" y="131"/>
                </a:lnTo>
                <a:lnTo>
                  <a:pt x="267" y="129"/>
                </a:lnTo>
                <a:lnTo>
                  <a:pt x="269" y="129"/>
                </a:lnTo>
                <a:lnTo>
                  <a:pt x="271" y="129"/>
                </a:lnTo>
                <a:lnTo>
                  <a:pt x="273" y="129"/>
                </a:lnTo>
                <a:lnTo>
                  <a:pt x="275" y="127"/>
                </a:lnTo>
                <a:lnTo>
                  <a:pt x="273" y="129"/>
                </a:lnTo>
                <a:lnTo>
                  <a:pt x="271" y="129"/>
                </a:lnTo>
                <a:lnTo>
                  <a:pt x="269" y="129"/>
                </a:lnTo>
                <a:lnTo>
                  <a:pt x="267" y="131"/>
                </a:lnTo>
                <a:lnTo>
                  <a:pt x="265" y="133"/>
                </a:lnTo>
                <a:lnTo>
                  <a:pt x="265" y="135"/>
                </a:lnTo>
                <a:lnTo>
                  <a:pt x="263" y="135"/>
                </a:lnTo>
                <a:lnTo>
                  <a:pt x="261" y="135"/>
                </a:lnTo>
                <a:lnTo>
                  <a:pt x="259" y="135"/>
                </a:lnTo>
                <a:lnTo>
                  <a:pt x="257" y="135"/>
                </a:lnTo>
                <a:lnTo>
                  <a:pt x="255" y="137"/>
                </a:lnTo>
                <a:lnTo>
                  <a:pt x="253" y="139"/>
                </a:lnTo>
                <a:lnTo>
                  <a:pt x="251" y="141"/>
                </a:lnTo>
                <a:lnTo>
                  <a:pt x="253" y="141"/>
                </a:lnTo>
                <a:lnTo>
                  <a:pt x="255" y="141"/>
                </a:lnTo>
                <a:lnTo>
                  <a:pt x="257" y="139"/>
                </a:lnTo>
                <a:lnTo>
                  <a:pt x="259" y="139"/>
                </a:lnTo>
                <a:lnTo>
                  <a:pt x="261" y="139"/>
                </a:lnTo>
                <a:lnTo>
                  <a:pt x="259" y="139"/>
                </a:lnTo>
                <a:lnTo>
                  <a:pt x="257" y="141"/>
                </a:lnTo>
                <a:lnTo>
                  <a:pt x="255" y="141"/>
                </a:lnTo>
                <a:lnTo>
                  <a:pt x="253" y="141"/>
                </a:lnTo>
                <a:lnTo>
                  <a:pt x="255" y="143"/>
                </a:lnTo>
                <a:lnTo>
                  <a:pt x="257" y="143"/>
                </a:lnTo>
                <a:lnTo>
                  <a:pt x="259" y="141"/>
                </a:lnTo>
                <a:lnTo>
                  <a:pt x="261" y="141"/>
                </a:lnTo>
                <a:lnTo>
                  <a:pt x="259" y="141"/>
                </a:lnTo>
                <a:lnTo>
                  <a:pt x="257" y="143"/>
                </a:lnTo>
                <a:lnTo>
                  <a:pt x="255" y="143"/>
                </a:lnTo>
                <a:lnTo>
                  <a:pt x="253" y="145"/>
                </a:lnTo>
                <a:lnTo>
                  <a:pt x="255" y="145"/>
                </a:lnTo>
                <a:lnTo>
                  <a:pt x="257" y="145"/>
                </a:lnTo>
                <a:lnTo>
                  <a:pt x="259" y="145"/>
                </a:lnTo>
                <a:lnTo>
                  <a:pt x="261" y="145"/>
                </a:lnTo>
                <a:lnTo>
                  <a:pt x="263" y="145"/>
                </a:lnTo>
                <a:lnTo>
                  <a:pt x="261" y="145"/>
                </a:lnTo>
                <a:lnTo>
                  <a:pt x="259" y="145"/>
                </a:lnTo>
                <a:lnTo>
                  <a:pt x="257" y="145"/>
                </a:lnTo>
                <a:lnTo>
                  <a:pt x="255" y="147"/>
                </a:lnTo>
                <a:lnTo>
                  <a:pt x="257" y="147"/>
                </a:lnTo>
                <a:lnTo>
                  <a:pt x="257" y="149"/>
                </a:lnTo>
                <a:lnTo>
                  <a:pt x="259" y="151"/>
                </a:lnTo>
                <a:lnTo>
                  <a:pt x="259" y="149"/>
                </a:lnTo>
                <a:lnTo>
                  <a:pt x="261" y="147"/>
                </a:lnTo>
                <a:lnTo>
                  <a:pt x="263" y="147"/>
                </a:lnTo>
                <a:lnTo>
                  <a:pt x="265" y="145"/>
                </a:lnTo>
                <a:lnTo>
                  <a:pt x="263" y="147"/>
                </a:lnTo>
                <a:lnTo>
                  <a:pt x="261" y="149"/>
                </a:lnTo>
                <a:lnTo>
                  <a:pt x="263" y="149"/>
                </a:lnTo>
                <a:lnTo>
                  <a:pt x="265" y="149"/>
                </a:lnTo>
                <a:lnTo>
                  <a:pt x="263" y="149"/>
                </a:lnTo>
                <a:lnTo>
                  <a:pt x="263" y="151"/>
                </a:lnTo>
                <a:lnTo>
                  <a:pt x="265" y="151"/>
                </a:lnTo>
                <a:lnTo>
                  <a:pt x="267" y="151"/>
                </a:lnTo>
                <a:lnTo>
                  <a:pt x="269" y="149"/>
                </a:lnTo>
                <a:lnTo>
                  <a:pt x="267" y="151"/>
                </a:lnTo>
                <a:lnTo>
                  <a:pt x="269" y="151"/>
                </a:lnTo>
                <a:lnTo>
                  <a:pt x="267" y="153"/>
                </a:lnTo>
                <a:lnTo>
                  <a:pt x="269" y="153"/>
                </a:lnTo>
                <a:lnTo>
                  <a:pt x="269" y="155"/>
                </a:lnTo>
                <a:lnTo>
                  <a:pt x="271" y="153"/>
                </a:lnTo>
                <a:lnTo>
                  <a:pt x="273" y="151"/>
                </a:lnTo>
                <a:lnTo>
                  <a:pt x="275" y="151"/>
                </a:lnTo>
                <a:lnTo>
                  <a:pt x="277" y="149"/>
                </a:lnTo>
                <a:lnTo>
                  <a:pt x="277" y="147"/>
                </a:lnTo>
                <a:lnTo>
                  <a:pt x="275" y="145"/>
                </a:lnTo>
                <a:lnTo>
                  <a:pt x="277" y="145"/>
                </a:lnTo>
                <a:lnTo>
                  <a:pt x="277" y="143"/>
                </a:lnTo>
                <a:lnTo>
                  <a:pt x="279" y="143"/>
                </a:lnTo>
                <a:lnTo>
                  <a:pt x="277" y="141"/>
                </a:lnTo>
                <a:lnTo>
                  <a:pt x="279" y="141"/>
                </a:lnTo>
                <a:lnTo>
                  <a:pt x="281" y="139"/>
                </a:lnTo>
                <a:lnTo>
                  <a:pt x="281" y="137"/>
                </a:lnTo>
                <a:lnTo>
                  <a:pt x="281" y="139"/>
                </a:lnTo>
                <a:lnTo>
                  <a:pt x="283" y="141"/>
                </a:lnTo>
                <a:lnTo>
                  <a:pt x="285" y="141"/>
                </a:lnTo>
                <a:lnTo>
                  <a:pt x="287" y="141"/>
                </a:lnTo>
                <a:lnTo>
                  <a:pt x="287" y="139"/>
                </a:lnTo>
                <a:lnTo>
                  <a:pt x="287" y="141"/>
                </a:lnTo>
                <a:lnTo>
                  <a:pt x="289" y="141"/>
                </a:lnTo>
                <a:lnTo>
                  <a:pt x="291" y="141"/>
                </a:lnTo>
                <a:lnTo>
                  <a:pt x="289" y="139"/>
                </a:lnTo>
                <a:lnTo>
                  <a:pt x="291" y="139"/>
                </a:lnTo>
                <a:lnTo>
                  <a:pt x="291" y="137"/>
                </a:lnTo>
                <a:lnTo>
                  <a:pt x="293" y="137"/>
                </a:lnTo>
                <a:lnTo>
                  <a:pt x="295" y="137"/>
                </a:lnTo>
                <a:lnTo>
                  <a:pt x="297" y="135"/>
                </a:lnTo>
                <a:lnTo>
                  <a:pt x="295" y="135"/>
                </a:lnTo>
                <a:lnTo>
                  <a:pt x="291" y="133"/>
                </a:lnTo>
                <a:lnTo>
                  <a:pt x="293" y="133"/>
                </a:lnTo>
                <a:lnTo>
                  <a:pt x="297" y="133"/>
                </a:lnTo>
                <a:lnTo>
                  <a:pt x="299" y="135"/>
                </a:lnTo>
                <a:lnTo>
                  <a:pt x="301" y="133"/>
                </a:lnTo>
                <a:lnTo>
                  <a:pt x="303" y="133"/>
                </a:lnTo>
                <a:lnTo>
                  <a:pt x="301" y="133"/>
                </a:lnTo>
                <a:lnTo>
                  <a:pt x="301" y="131"/>
                </a:lnTo>
                <a:lnTo>
                  <a:pt x="299" y="131"/>
                </a:lnTo>
                <a:lnTo>
                  <a:pt x="297" y="131"/>
                </a:lnTo>
                <a:lnTo>
                  <a:pt x="295" y="131"/>
                </a:lnTo>
                <a:lnTo>
                  <a:pt x="295" y="129"/>
                </a:lnTo>
                <a:lnTo>
                  <a:pt x="297" y="129"/>
                </a:lnTo>
                <a:lnTo>
                  <a:pt x="299" y="129"/>
                </a:lnTo>
                <a:lnTo>
                  <a:pt x="301" y="129"/>
                </a:lnTo>
                <a:lnTo>
                  <a:pt x="301" y="127"/>
                </a:lnTo>
                <a:lnTo>
                  <a:pt x="299" y="127"/>
                </a:lnTo>
                <a:lnTo>
                  <a:pt x="301" y="127"/>
                </a:lnTo>
                <a:lnTo>
                  <a:pt x="303" y="127"/>
                </a:lnTo>
                <a:lnTo>
                  <a:pt x="305" y="129"/>
                </a:lnTo>
                <a:lnTo>
                  <a:pt x="307" y="129"/>
                </a:lnTo>
                <a:lnTo>
                  <a:pt x="309" y="129"/>
                </a:lnTo>
                <a:lnTo>
                  <a:pt x="311" y="127"/>
                </a:lnTo>
                <a:lnTo>
                  <a:pt x="313" y="127"/>
                </a:lnTo>
                <a:lnTo>
                  <a:pt x="311" y="127"/>
                </a:lnTo>
                <a:lnTo>
                  <a:pt x="309" y="127"/>
                </a:lnTo>
                <a:lnTo>
                  <a:pt x="311" y="127"/>
                </a:lnTo>
                <a:lnTo>
                  <a:pt x="313" y="125"/>
                </a:lnTo>
                <a:lnTo>
                  <a:pt x="313" y="123"/>
                </a:lnTo>
                <a:lnTo>
                  <a:pt x="311" y="123"/>
                </a:lnTo>
                <a:lnTo>
                  <a:pt x="309" y="123"/>
                </a:lnTo>
                <a:lnTo>
                  <a:pt x="307" y="123"/>
                </a:lnTo>
                <a:lnTo>
                  <a:pt x="309" y="123"/>
                </a:lnTo>
                <a:lnTo>
                  <a:pt x="311" y="123"/>
                </a:lnTo>
                <a:lnTo>
                  <a:pt x="313" y="123"/>
                </a:lnTo>
                <a:lnTo>
                  <a:pt x="315" y="125"/>
                </a:lnTo>
                <a:lnTo>
                  <a:pt x="317" y="123"/>
                </a:lnTo>
                <a:lnTo>
                  <a:pt x="319" y="123"/>
                </a:lnTo>
                <a:lnTo>
                  <a:pt x="319" y="121"/>
                </a:lnTo>
                <a:lnTo>
                  <a:pt x="317" y="119"/>
                </a:lnTo>
                <a:lnTo>
                  <a:pt x="315" y="119"/>
                </a:lnTo>
                <a:lnTo>
                  <a:pt x="317" y="119"/>
                </a:lnTo>
                <a:lnTo>
                  <a:pt x="315" y="119"/>
                </a:lnTo>
                <a:lnTo>
                  <a:pt x="313" y="119"/>
                </a:lnTo>
                <a:lnTo>
                  <a:pt x="315" y="119"/>
                </a:lnTo>
                <a:lnTo>
                  <a:pt x="315" y="117"/>
                </a:lnTo>
                <a:lnTo>
                  <a:pt x="313" y="119"/>
                </a:lnTo>
                <a:lnTo>
                  <a:pt x="313" y="117"/>
                </a:lnTo>
                <a:lnTo>
                  <a:pt x="311" y="115"/>
                </a:lnTo>
                <a:lnTo>
                  <a:pt x="309" y="117"/>
                </a:lnTo>
                <a:lnTo>
                  <a:pt x="307" y="117"/>
                </a:lnTo>
                <a:lnTo>
                  <a:pt x="307" y="119"/>
                </a:lnTo>
                <a:lnTo>
                  <a:pt x="307" y="121"/>
                </a:lnTo>
                <a:lnTo>
                  <a:pt x="305" y="119"/>
                </a:lnTo>
                <a:lnTo>
                  <a:pt x="305" y="117"/>
                </a:lnTo>
                <a:lnTo>
                  <a:pt x="303" y="117"/>
                </a:lnTo>
                <a:lnTo>
                  <a:pt x="301" y="119"/>
                </a:lnTo>
                <a:lnTo>
                  <a:pt x="301" y="121"/>
                </a:lnTo>
                <a:lnTo>
                  <a:pt x="299" y="123"/>
                </a:lnTo>
                <a:lnTo>
                  <a:pt x="297" y="123"/>
                </a:lnTo>
                <a:lnTo>
                  <a:pt x="299" y="121"/>
                </a:lnTo>
                <a:lnTo>
                  <a:pt x="301" y="119"/>
                </a:lnTo>
                <a:lnTo>
                  <a:pt x="301" y="117"/>
                </a:lnTo>
                <a:lnTo>
                  <a:pt x="299" y="117"/>
                </a:lnTo>
                <a:lnTo>
                  <a:pt x="297" y="117"/>
                </a:lnTo>
                <a:lnTo>
                  <a:pt x="295" y="119"/>
                </a:lnTo>
                <a:lnTo>
                  <a:pt x="293" y="119"/>
                </a:lnTo>
                <a:lnTo>
                  <a:pt x="291" y="121"/>
                </a:lnTo>
                <a:lnTo>
                  <a:pt x="293" y="119"/>
                </a:lnTo>
                <a:lnTo>
                  <a:pt x="291" y="119"/>
                </a:lnTo>
                <a:lnTo>
                  <a:pt x="289" y="119"/>
                </a:lnTo>
                <a:lnTo>
                  <a:pt x="287" y="119"/>
                </a:lnTo>
                <a:lnTo>
                  <a:pt x="289" y="119"/>
                </a:lnTo>
                <a:lnTo>
                  <a:pt x="291" y="119"/>
                </a:lnTo>
                <a:lnTo>
                  <a:pt x="291" y="117"/>
                </a:lnTo>
                <a:lnTo>
                  <a:pt x="293" y="117"/>
                </a:lnTo>
                <a:lnTo>
                  <a:pt x="295" y="117"/>
                </a:lnTo>
                <a:lnTo>
                  <a:pt x="297" y="115"/>
                </a:lnTo>
                <a:lnTo>
                  <a:pt x="299" y="113"/>
                </a:lnTo>
                <a:lnTo>
                  <a:pt x="301" y="113"/>
                </a:lnTo>
                <a:lnTo>
                  <a:pt x="303" y="111"/>
                </a:lnTo>
                <a:lnTo>
                  <a:pt x="301" y="111"/>
                </a:lnTo>
                <a:lnTo>
                  <a:pt x="299" y="111"/>
                </a:lnTo>
                <a:lnTo>
                  <a:pt x="297" y="113"/>
                </a:lnTo>
                <a:lnTo>
                  <a:pt x="295" y="113"/>
                </a:lnTo>
                <a:lnTo>
                  <a:pt x="295" y="115"/>
                </a:lnTo>
                <a:lnTo>
                  <a:pt x="291" y="115"/>
                </a:lnTo>
                <a:lnTo>
                  <a:pt x="293" y="115"/>
                </a:lnTo>
                <a:lnTo>
                  <a:pt x="295" y="115"/>
                </a:lnTo>
                <a:lnTo>
                  <a:pt x="295" y="113"/>
                </a:lnTo>
                <a:lnTo>
                  <a:pt x="293" y="113"/>
                </a:lnTo>
                <a:lnTo>
                  <a:pt x="291" y="113"/>
                </a:lnTo>
                <a:lnTo>
                  <a:pt x="289" y="113"/>
                </a:lnTo>
                <a:lnTo>
                  <a:pt x="287" y="113"/>
                </a:lnTo>
                <a:lnTo>
                  <a:pt x="285" y="113"/>
                </a:lnTo>
                <a:lnTo>
                  <a:pt x="283" y="113"/>
                </a:lnTo>
                <a:lnTo>
                  <a:pt x="281" y="113"/>
                </a:lnTo>
                <a:lnTo>
                  <a:pt x="279" y="115"/>
                </a:lnTo>
                <a:lnTo>
                  <a:pt x="277" y="117"/>
                </a:lnTo>
                <a:lnTo>
                  <a:pt x="279" y="115"/>
                </a:lnTo>
                <a:lnTo>
                  <a:pt x="281" y="113"/>
                </a:lnTo>
                <a:lnTo>
                  <a:pt x="283" y="113"/>
                </a:lnTo>
                <a:lnTo>
                  <a:pt x="285" y="113"/>
                </a:lnTo>
                <a:lnTo>
                  <a:pt x="287" y="113"/>
                </a:lnTo>
                <a:lnTo>
                  <a:pt x="289" y="113"/>
                </a:lnTo>
                <a:lnTo>
                  <a:pt x="287" y="111"/>
                </a:lnTo>
                <a:lnTo>
                  <a:pt x="285" y="113"/>
                </a:lnTo>
                <a:lnTo>
                  <a:pt x="283" y="113"/>
                </a:lnTo>
                <a:lnTo>
                  <a:pt x="281" y="113"/>
                </a:lnTo>
                <a:lnTo>
                  <a:pt x="279" y="113"/>
                </a:lnTo>
                <a:lnTo>
                  <a:pt x="281" y="113"/>
                </a:lnTo>
                <a:lnTo>
                  <a:pt x="281" y="111"/>
                </a:lnTo>
                <a:lnTo>
                  <a:pt x="283" y="111"/>
                </a:lnTo>
                <a:lnTo>
                  <a:pt x="285" y="111"/>
                </a:lnTo>
                <a:lnTo>
                  <a:pt x="283" y="111"/>
                </a:lnTo>
                <a:lnTo>
                  <a:pt x="281" y="111"/>
                </a:lnTo>
                <a:lnTo>
                  <a:pt x="287" y="111"/>
                </a:lnTo>
                <a:lnTo>
                  <a:pt x="289" y="111"/>
                </a:lnTo>
                <a:lnTo>
                  <a:pt x="291" y="109"/>
                </a:lnTo>
                <a:lnTo>
                  <a:pt x="289" y="109"/>
                </a:lnTo>
                <a:lnTo>
                  <a:pt x="287" y="109"/>
                </a:lnTo>
                <a:lnTo>
                  <a:pt x="289" y="107"/>
                </a:lnTo>
                <a:lnTo>
                  <a:pt x="291" y="107"/>
                </a:lnTo>
                <a:lnTo>
                  <a:pt x="293" y="105"/>
                </a:lnTo>
                <a:lnTo>
                  <a:pt x="291" y="105"/>
                </a:lnTo>
                <a:lnTo>
                  <a:pt x="291" y="104"/>
                </a:lnTo>
                <a:lnTo>
                  <a:pt x="289" y="104"/>
                </a:lnTo>
                <a:lnTo>
                  <a:pt x="287" y="105"/>
                </a:lnTo>
                <a:lnTo>
                  <a:pt x="285" y="105"/>
                </a:lnTo>
                <a:lnTo>
                  <a:pt x="287" y="104"/>
                </a:lnTo>
                <a:lnTo>
                  <a:pt x="289" y="104"/>
                </a:lnTo>
                <a:lnTo>
                  <a:pt x="289" y="102"/>
                </a:lnTo>
                <a:lnTo>
                  <a:pt x="287" y="102"/>
                </a:lnTo>
                <a:lnTo>
                  <a:pt x="285" y="104"/>
                </a:lnTo>
                <a:lnTo>
                  <a:pt x="283" y="104"/>
                </a:lnTo>
                <a:lnTo>
                  <a:pt x="281" y="104"/>
                </a:lnTo>
                <a:lnTo>
                  <a:pt x="279" y="104"/>
                </a:lnTo>
                <a:lnTo>
                  <a:pt x="277" y="105"/>
                </a:lnTo>
                <a:lnTo>
                  <a:pt x="279" y="104"/>
                </a:lnTo>
                <a:lnTo>
                  <a:pt x="281" y="104"/>
                </a:lnTo>
                <a:lnTo>
                  <a:pt x="283" y="102"/>
                </a:lnTo>
                <a:lnTo>
                  <a:pt x="285" y="100"/>
                </a:lnTo>
                <a:lnTo>
                  <a:pt x="287" y="100"/>
                </a:lnTo>
                <a:lnTo>
                  <a:pt x="285" y="98"/>
                </a:lnTo>
                <a:lnTo>
                  <a:pt x="283" y="100"/>
                </a:lnTo>
                <a:lnTo>
                  <a:pt x="281" y="100"/>
                </a:lnTo>
                <a:lnTo>
                  <a:pt x="279" y="100"/>
                </a:lnTo>
                <a:lnTo>
                  <a:pt x="277" y="102"/>
                </a:lnTo>
                <a:lnTo>
                  <a:pt x="275" y="102"/>
                </a:lnTo>
                <a:lnTo>
                  <a:pt x="275" y="104"/>
                </a:lnTo>
                <a:lnTo>
                  <a:pt x="275" y="105"/>
                </a:lnTo>
                <a:lnTo>
                  <a:pt x="275" y="104"/>
                </a:lnTo>
                <a:lnTo>
                  <a:pt x="275" y="102"/>
                </a:lnTo>
                <a:lnTo>
                  <a:pt x="277" y="102"/>
                </a:lnTo>
                <a:lnTo>
                  <a:pt x="275" y="100"/>
                </a:lnTo>
                <a:lnTo>
                  <a:pt x="273" y="100"/>
                </a:lnTo>
                <a:lnTo>
                  <a:pt x="271" y="102"/>
                </a:lnTo>
                <a:lnTo>
                  <a:pt x="267" y="105"/>
                </a:lnTo>
                <a:lnTo>
                  <a:pt x="267" y="104"/>
                </a:lnTo>
                <a:lnTo>
                  <a:pt x="269" y="102"/>
                </a:lnTo>
                <a:lnTo>
                  <a:pt x="269" y="100"/>
                </a:lnTo>
                <a:lnTo>
                  <a:pt x="273" y="98"/>
                </a:lnTo>
                <a:lnTo>
                  <a:pt x="273" y="96"/>
                </a:lnTo>
                <a:lnTo>
                  <a:pt x="271" y="98"/>
                </a:lnTo>
                <a:lnTo>
                  <a:pt x="271" y="100"/>
                </a:lnTo>
                <a:lnTo>
                  <a:pt x="269" y="100"/>
                </a:lnTo>
                <a:lnTo>
                  <a:pt x="267" y="100"/>
                </a:lnTo>
                <a:lnTo>
                  <a:pt x="265" y="102"/>
                </a:lnTo>
                <a:lnTo>
                  <a:pt x="263" y="104"/>
                </a:lnTo>
                <a:lnTo>
                  <a:pt x="261" y="102"/>
                </a:lnTo>
                <a:lnTo>
                  <a:pt x="263" y="102"/>
                </a:lnTo>
                <a:lnTo>
                  <a:pt x="265" y="100"/>
                </a:lnTo>
                <a:lnTo>
                  <a:pt x="267" y="100"/>
                </a:lnTo>
                <a:lnTo>
                  <a:pt x="265" y="98"/>
                </a:lnTo>
                <a:lnTo>
                  <a:pt x="267" y="98"/>
                </a:lnTo>
                <a:lnTo>
                  <a:pt x="265" y="96"/>
                </a:lnTo>
                <a:lnTo>
                  <a:pt x="263" y="98"/>
                </a:lnTo>
                <a:lnTo>
                  <a:pt x="263" y="100"/>
                </a:lnTo>
                <a:lnTo>
                  <a:pt x="263" y="98"/>
                </a:lnTo>
                <a:lnTo>
                  <a:pt x="261" y="98"/>
                </a:lnTo>
                <a:lnTo>
                  <a:pt x="259" y="98"/>
                </a:lnTo>
                <a:lnTo>
                  <a:pt x="261" y="96"/>
                </a:lnTo>
                <a:lnTo>
                  <a:pt x="263" y="96"/>
                </a:lnTo>
                <a:lnTo>
                  <a:pt x="261" y="94"/>
                </a:lnTo>
                <a:lnTo>
                  <a:pt x="259" y="94"/>
                </a:lnTo>
                <a:lnTo>
                  <a:pt x="257" y="94"/>
                </a:lnTo>
                <a:lnTo>
                  <a:pt x="255" y="96"/>
                </a:lnTo>
                <a:lnTo>
                  <a:pt x="253" y="96"/>
                </a:lnTo>
                <a:lnTo>
                  <a:pt x="255" y="96"/>
                </a:lnTo>
                <a:lnTo>
                  <a:pt x="257" y="94"/>
                </a:lnTo>
                <a:lnTo>
                  <a:pt x="259" y="94"/>
                </a:lnTo>
                <a:lnTo>
                  <a:pt x="257" y="94"/>
                </a:lnTo>
                <a:lnTo>
                  <a:pt x="255" y="94"/>
                </a:lnTo>
                <a:lnTo>
                  <a:pt x="253" y="94"/>
                </a:lnTo>
                <a:lnTo>
                  <a:pt x="253" y="96"/>
                </a:lnTo>
                <a:lnTo>
                  <a:pt x="253" y="94"/>
                </a:lnTo>
                <a:lnTo>
                  <a:pt x="251" y="94"/>
                </a:lnTo>
                <a:lnTo>
                  <a:pt x="253" y="94"/>
                </a:lnTo>
                <a:lnTo>
                  <a:pt x="255" y="92"/>
                </a:lnTo>
                <a:lnTo>
                  <a:pt x="257" y="92"/>
                </a:lnTo>
                <a:lnTo>
                  <a:pt x="259" y="92"/>
                </a:lnTo>
                <a:lnTo>
                  <a:pt x="261" y="94"/>
                </a:lnTo>
                <a:lnTo>
                  <a:pt x="263" y="92"/>
                </a:lnTo>
                <a:lnTo>
                  <a:pt x="267" y="92"/>
                </a:lnTo>
                <a:lnTo>
                  <a:pt x="265" y="92"/>
                </a:lnTo>
                <a:lnTo>
                  <a:pt x="263" y="92"/>
                </a:lnTo>
                <a:lnTo>
                  <a:pt x="261" y="92"/>
                </a:lnTo>
                <a:lnTo>
                  <a:pt x="259" y="92"/>
                </a:lnTo>
                <a:lnTo>
                  <a:pt x="257" y="90"/>
                </a:lnTo>
                <a:lnTo>
                  <a:pt x="255" y="90"/>
                </a:lnTo>
                <a:lnTo>
                  <a:pt x="253" y="92"/>
                </a:lnTo>
                <a:lnTo>
                  <a:pt x="255" y="90"/>
                </a:lnTo>
                <a:lnTo>
                  <a:pt x="257" y="90"/>
                </a:lnTo>
                <a:lnTo>
                  <a:pt x="255" y="90"/>
                </a:lnTo>
                <a:lnTo>
                  <a:pt x="253" y="90"/>
                </a:lnTo>
                <a:lnTo>
                  <a:pt x="251" y="92"/>
                </a:lnTo>
                <a:lnTo>
                  <a:pt x="249" y="92"/>
                </a:lnTo>
                <a:lnTo>
                  <a:pt x="251" y="90"/>
                </a:lnTo>
                <a:lnTo>
                  <a:pt x="249" y="90"/>
                </a:lnTo>
                <a:lnTo>
                  <a:pt x="247" y="90"/>
                </a:lnTo>
                <a:lnTo>
                  <a:pt x="245" y="90"/>
                </a:lnTo>
                <a:lnTo>
                  <a:pt x="243" y="90"/>
                </a:lnTo>
                <a:lnTo>
                  <a:pt x="241" y="90"/>
                </a:lnTo>
                <a:lnTo>
                  <a:pt x="243" y="90"/>
                </a:lnTo>
                <a:lnTo>
                  <a:pt x="241" y="88"/>
                </a:lnTo>
                <a:lnTo>
                  <a:pt x="239" y="90"/>
                </a:lnTo>
                <a:lnTo>
                  <a:pt x="241" y="88"/>
                </a:lnTo>
                <a:lnTo>
                  <a:pt x="243" y="88"/>
                </a:lnTo>
                <a:lnTo>
                  <a:pt x="245" y="88"/>
                </a:lnTo>
                <a:lnTo>
                  <a:pt x="247" y="88"/>
                </a:lnTo>
                <a:lnTo>
                  <a:pt x="249" y="88"/>
                </a:lnTo>
                <a:lnTo>
                  <a:pt x="251" y="88"/>
                </a:lnTo>
                <a:lnTo>
                  <a:pt x="249" y="86"/>
                </a:lnTo>
                <a:lnTo>
                  <a:pt x="247" y="86"/>
                </a:lnTo>
                <a:lnTo>
                  <a:pt x="245" y="86"/>
                </a:lnTo>
                <a:lnTo>
                  <a:pt x="243" y="86"/>
                </a:lnTo>
                <a:lnTo>
                  <a:pt x="241" y="86"/>
                </a:lnTo>
                <a:lnTo>
                  <a:pt x="239" y="86"/>
                </a:lnTo>
                <a:lnTo>
                  <a:pt x="237" y="86"/>
                </a:lnTo>
                <a:lnTo>
                  <a:pt x="237" y="84"/>
                </a:lnTo>
                <a:lnTo>
                  <a:pt x="235" y="84"/>
                </a:lnTo>
                <a:lnTo>
                  <a:pt x="237" y="84"/>
                </a:lnTo>
                <a:lnTo>
                  <a:pt x="239" y="84"/>
                </a:lnTo>
                <a:lnTo>
                  <a:pt x="241" y="86"/>
                </a:lnTo>
                <a:lnTo>
                  <a:pt x="243" y="86"/>
                </a:lnTo>
                <a:lnTo>
                  <a:pt x="245" y="86"/>
                </a:lnTo>
                <a:lnTo>
                  <a:pt x="247" y="84"/>
                </a:lnTo>
                <a:lnTo>
                  <a:pt x="251" y="86"/>
                </a:lnTo>
                <a:lnTo>
                  <a:pt x="253" y="86"/>
                </a:lnTo>
                <a:lnTo>
                  <a:pt x="255" y="86"/>
                </a:lnTo>
                <a:lnTo>
                  <a:pt x="253" y="84"/>
                </a:lnTo>
                <a:lnTo>
                  <a:pt x="251" y="84"/>
                </a:lnTo>
                <a:lnTo>
                  <a:pt x="249" y="84"/>
                </a:lnTo>
                <a:lnTo>
                  <a:pt x="251" y="84"/>
                </a:lnTo>
                <a:lnTo>
                  <a:pt x="253" y="84"/>
                </a:lnTo>
                <a:lnTo>
                  <a:pt x="255" y="84"/>
                </a:lnTo>
                <a:lnTo>
                  <a:pt x="253" y="82"/>
                </a:lnTo>
                <a:lnTo>
                  <a:pt x="251" y="82"/>
                </a:lnTo>
                <a:lnTo>
                  <a:pt x="249" y="82"/>
                </a:lnTo>
                <a:lnTo>
                  <a:pt x="251" y="82"/>
                </a:lnTo>
                <a:lnTo>
                  <a:pt x="253" y="82"/>
                </a:lnTo>
                <a:lnTo>
                  <a:pt x="255" y="82"/>
                </a:lnTo>
                <a:lnTo>
                  <a:pt x="257" y="82"/>
                </a:lnTo>
                <a:lnTo>
                  <a:pt x="259" y="82"/>
                </a:lnTo>
                <a:lnTo>
                  <a:pt x="257" y="80"/>
                </a:lnTo>
                <a:lnTo>
                  <a:pt x="255" y="80"/>
                </a:lnTo>
                <a:lnTo>
                  <a:pt x="253" y="78"/>
                </a:lnTo>
                <a:lnTo>
                  <a:pt x="251" y="78"/>
                </a:lnTo>
                <a:lnTo>
                  <a:pt x="249" y="80"/>
                </a:lnTo>
                <a:lnTo>
                  <a:pt x="247" y="80"/>
                </a:lnTo>
                <a:lnTo>
                  <a:pt x="245" y="80"/>
                </a:lnTo>
                <a:lnTo>
                  <a:pt x="243" y="82"/>
                </a:lnTo>
                <a:lnTo>
                  <a:pt x="245" y="80"/>
                </a:lnTo>
                <a:lnTo>
                  <a:pt x="243" y="80"/>
                </a:lnTo>
                <a:lnTo>
                  <a:pt x="245" y="80"/>
                </a:lnTo>
                <a:lnTo>
                  <a:pt x="247" y="80"/>
                </a:lnTo>
                <a:lnTo>
                  <a:pt x="249" y="80"/>
                </a:lnTo>
                <a:lnTo>
                  <a:pt x="249" y="78"/>
                </a:lnTo>
                <a:lnTo>
                  <a:pt x="247" y="78"/>
                </a:lnTo>
                <a:lnTo>
                  <a:pt x="249" y="78"/>
                </a:lnTo>
                <a:lnTo>
                  <a:pt x="251" y="78"/>
                </a:lnTo>
                <a:lnTo>
                  <a:pt x="253" y="78"/>
                </a:lnTo>
                <a:lnTo>
                  <a:pt x="255" y="78"/>
                </a:lnTo>
                <a:lnTo>
                  <a:pt x="257" y="78"/>
                </a:lnTo>
                <a:lnTo>
                  <a:pt x="255" y="76"/>
                </a:lnTo>
                <a:lnTo>
                  <a:pt x="253" y="78"/>
                </a:lnTo>
                <a:lnTo>
                  <a:pt x="251" y="76"/>
                </a:lnTo>
                <a:lnTo>
                  <a:pt x="249" y="76"/>
                </a:lnTo>
                <a:lnTo>
                  <a:pt x="247" y="76"/>
                </a:lnTo>
                <a:lnTo>
                  <a:pt x="245" y="76"/>
                </a:lnTo>
                <a:lnTo>
                  <a:pt x="243" y="76"/>
                </a:lnTo>
                <a:lnTo>
                  <a:pt x="245" y="76"/>
                </a:lnTo>
                <a:lnTo>
                  <a:pt x="247" y="76"/>
                </a:lnTo>
                <a:lnTo>
                  <a:pt x="249" y="76"/>
                </a:lnTo>
                <a:lnTo>
                  <a:pt x="251" y="76"/>
                </a:lnTo>
                <a:lnTo>
                  <a:pt x="253" y="76"/>
                </a:lnTo>
                <a:lnTo>
                  <a:pt x="255" y="76"/>
                </a:lnTo>
                <a:lnTo>
                  <a:pt x="257" y="76"/>
                </a:lnTo>
                <a:lnTo>
                  <a:pt x="259" y="78"/>
                </a:lnTo>
                <a:lnTo>
                  <a:pt x="261" y="78"/>
                </a:lnTo>
                <a:lnTo>
                  <a:pt x="263" y="78"/>
                </a:lnTo>
                <a:lnTo>
                  <a:pt x="265" y="78"/>
                </a:lnTo>
                <a:lnTo>
                  <a:pt x="267" y="78"/>
                </a:lnTo>
                <a:lnTo>
                  <a:pt x="269" y="78"/>
                </a:lnTo>
                <a:lnTo>
                  <a:pt x="271" y="78"/>
                </a:lnTo>
                <a:lnTo>
                  <a:pt x="273" y="80"/>
                </a:lnTo>
                <a:lnTo>
                  <a:pt x="275" y="80"/>
                </a:lnTo>
                <a:lnTo>
                  <a:pt x="277" y="78"/>
                </a:lnTo>
                <a:lnTo>
                  <a:pt x="275" y="76"/>
                </a:lnTo>
                <a:lnTo>
                  <a:pt x="275" y="74"/>
                </a:lnTo>
                <a:lnTo>
                  <a:pt x="273" y="74"/>
                </a:lnTo>
                <a:lnTo>
                  <a:pt x="271" y="74"/>
                </a:lnTo>
                <a:lnTo>
                  <a:pt x="269" y="74"/>
                </a:lnTo>
                <a:lnTo>
                  <a:pt x="267" y="74"/>
                </a:lnTo>
                <a:lnTo>
                  <a:pt x="265" y="74"/>
                </a:lnTo>
                <a:lnTo>
                  <a:pt x="263" y="74"/>
                </a:lnTo>
                <a:lnTo>
                  <a:pt x="261" y="74"/>
                </a:lnTo>
                <a:lnTo>
                  <a:pt x="259" y="74"/>
                </a:lnTo>
                <a:lnTo>
                  <a:pt x="257" y="72"/>
                </a:lnTo>
                <a:lnTo>
                  <a:pt x="255" y="72"/>
                </a:lnTo>
                <a:lnTo>
                  <a:pt x="253" y="72"/>
                </a:lnTo>
                <a:lnTo>
                  <a:pt x="251" y="72"/>
                </a:lnTo>
                <a:lnTo>
                  <a:pt x="249" y="72"/>
                </a:lnTo>
                <a:lnTo>
                  <a:pt x="247" y="72"/>
                </a:lnTo>
                <a:lnTo>
                  <a:pt x="245" y="72"/>
                </a:lnTo>
                <a:lnTo>
                  <a:pt x="243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2"/>
                </a:lnTo>
                <a:lnTo>
                  <a:pt x="237" y="72"/>
                </a:lnTo>
                <a:lnTo>
                  <a:pt x="239" y="72"/>
                </a:lnTo>
                <a:lnTo>
                  <a:pt x="241" y="72"/>
                </a:lnTo>
                <a:lnTo>
                  <a:pt x="243" y="72"/>
                </a:lnTo>
                <a:lnTo>
                  <a:pt x="245" y="72"/>
                </a:lnTo>
                <a:lnTo>
                  <a:pt x="247" y="72"/>
                </a:lnTo>
                <a:lnTo>
                  <a:pt x="249" y="72"/>
                </a:lnTo>
                <a:lnTo>
                  <a:pt x="251" y="72"/>
                </a:lnTo>
                <a:lnTo>
                  <a:pt x="253" y="70"/>
                </a:lnTo>
                <a:lnTo>
                  <a:pt x="255" y="70"/>
                </a:lnTo>
                <a:lnTo>
                  <a:pt x="257" y="70"/>
                </a:lnTo>
                <a:lnTo>
                  <a:pt x="259" y="70"/>
                </a:lnTo>
                <a:lnTo>
                  <a:pt x="261" y="70"/>
                </a:lnTo>
                <a:lnTo>
                  <a:pt x="263" y="68"/>
                </a:lnTo>
                <a:lnTo>
                  <a:pt x="265" y="68"/>
                </a:lnTo>
                <a:lnTo>
                  <a:pt x="267" y="68"/>
                </a:lnTo>
                <a:lnTo>
                  <a:pt x="269" y="68"/>
                </a:lnTo>
                <a:lnTo>
                  <a:pt x="271" y="68"/>
                </a:lnTo>
                <a:lnTo>
                  <a:pt x="273" y="70"/>
                </a:lnTo>
                <a:lnTo>
                  <a:pt x="275" y="70"/>
                </a:lnTo>
                <a:lnTo>
                  <a:pt x="277" y="68"/>
                </a:lnTo>
                <a:lnTo>
                  <a:pt x="277" y="66"/>
                </a:lnTo>
                <a:lnTo>
                  <a:pt x="277" y="64"/>
                </a:lnTo>
                <a:lnTo>
                  <a:pt x="275" y="62"/>
                </a:lnTo>
                <a:lnTo>
                  <a:pt x="275" y="60"/>
                </a:lnTo>
                <a:lnTo>
                  <a:pt x="273" y="60"/>
                </a:lnTo>
                <a:lnTo>
                  <a:pt x="271" y="58"/>
                </a:lnTo>
                <a:lnTo>
                  <a:pt x="269" y="60"/>
                </a:lnTo>
                <a:lnTo>
                  <a:pt x="267" y="60"/>
                </a:lnTo>
                <a:lnTo>
                  <a:pt x="265" y="62"/>
                </a:lnTo>
                <a:lnTo>
                  <a:pt x="263" y="64"/>
                </a:lnTo>
                <a:lnTo>
                  <a:pt x="261" y="64"/>
                </a:lnTo>
                <a:lnTo>
                  <a:pt x="259" y="64"/>
                </a:lnTo>
                <a:lnTo>
                  <a:pt x="257" y="66"/>
                </a:lnTo>
                <a:lnTo>
                  <a:pt x="255" y="66"/>
                </a:lnTo>
                <a:lnTo>
                  <a:pt x="253" y="66"/>
                </a:lnTo>
                <a:lnTo>
                  <a:pt x="251" y="66"/>
                </a:lnTo>
                <a:lnTo>
                  <a:pt x="249" y="68"/>
                </a:lnTo>
                <a:lnTo>
                  <a:pt x="247" y="68"/>
                </a:lnTo>
                <a:lnTo>
                  <a:pt x="245" y="68"/>
                </a:lnTo>
                <a:lnTo>
                  <a:pt x="243" y="68"/>
                </a:lnTo>
                <a:lnTo>
                  <a:pt x="241" y="68"/>
                </a:lnTo>
                <a:lnTo>
                  <a:pt x="239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5" y="68"/>
                </a:lnTo>
                <a:lnTo>
                  <a:pt x="247" y="68"/>
                </a:lnTo>
                <a:lnTo>
                  <a:pt x="249" y="66"/>
                </a:lnTo>
                <a:lnTo>
                  <a:pt x="251" y="66"/>
                </a:lnTo>
                <a:lnTo>
                  <a:pt x="253" y="64"/>
                </a:lnTo>
                <a:lnTo>
                  <a:pt x="255" y="64"/>
                </a:lnTo>
                <a:lnTo>
                  <a:pt x="257" y="64"/>
                </a:lnTo>
                <a:lnTo>
                  <a:pt x="259" y="64"/>
                </a:lnTo>
                <a:lnTo>
                  <a:pt x="259" y="62"/>
                </a:lnTo>
                <a:lnTo>
                  <a:pt x="259" y="60"/>
                </a:lnTo>
                <a:lnTo>
                  <a:pt x="257" y="60"/>
                </a:lnTo>
                <a:lnTo>
                  <a:pt x="255" y="62"/>
                </a:lnTo>
                <a:lnTo>
                  <a:pt x="253" y="62"/>
                </a:lnTo>
                <a:lnTo>
                  <a:pt x="251" y="62"/>
                </a:lnTo>
                <a:lnTo>
                  <a:pt x="249" y="62"/>
                </a:lnTo>
                <a:lnTo>
                  <a:pt x="247" y="62"/>
                </a:lnTo>
                <a:lnTo>
                  <a:pt x="245" y="62"/>
                </a:lnTo>
                <a:lnTo>
                  <a:pt x="245" y="64"/>
                </a:lnTo>
                <a:lnTo>
                  <a:pt x="243" y="66"/>
                </a:lnTo>
                <a:lnTo>
                  <a:pt x="241" y="64"/>
                </a:lnTo>
                <a:lnTo>
                  <a:pt x="239" y="66"/>
                </a:lnTo>
                <a:lnTo>
                  <a:pt x="237" y="66"/>
                </a:lnTo>
                <a:lnTo>
                  <a:pt x="235" y="66"/>
                </a:lnTo>
                <a:lnTo>
                  <a:pt x="233" y="68"/>
                </a:lnTo>
                <a:lnTo>
                  <a:pt x="235" y="66"/>
                </a:lnTo>
                <a:lnTo>
                  <a:pt x="237" y="66"/>
                </a:lnTo>
                <a:lnTo>
                  <a:pt x="239" y="64"/>
                </a:lnTo>
                <a:lnTo>
                  <a:pt x="241" y="64"/>
                </a:lnTo>
                <a:lnTo>
                  <a:pt x="243" y="64"/>
                </a:lnTo>
                <a:lnTo>
                  <a:pt x="241" y="64"/>
                </a:lnTo>
                <a:lnTo>
                  <a:pt x="239" y="64"/>
                </a:lnTo>
                <a:lnTo>
                  <a:pt x="241" y="64"/>
                </a:lnTo>
                <a:lnTo>
                  <a:pt x="243" y="64"/>
                </a:lnTo>
                <a:lnTo>
                  <a:pt x="243" y="62"/>
                </a:lnTo>
                <a:lnTo>
                  <a:pt x="245" y="62"/>
                </a:lnTo>
                <a:lnTo>
                  <a:pt x="247" y="62"/>
                </a:lnTo>
                <a:lnTo>
                  <a:pt x="249" y="60"/>
                </a:lnTo>
                <a:lnTo>
                  <a:pt x="251" y="60"/>
                </a:lnTo>
                <a:lnTo>
                  <a:pt x="253" y="60"/>
                </a:lnTo>
                <a:lnTo>
                  <a:pt x="255" y="60"/>
                </a:lnTo>
                <a:lnTo>
                  <a:pt x="257" y="60"/>
                </a:lnTo>
                <a:lnTo>
                  <a:pt x="259" y="60"/>
                </a:lnTo>
                <a:lnTo>
                  <a:pt x="261" y="58"/>
                </a:lnTo>
                <a:lnTo>
                  <a:pt x="263" y="58"/>
                </a:lnTo>
                <a:lnTo>
                  <a:pt x="265" y="56"/>
                </a:lnTo>
                <a:lnTo>
                  <a:pt x="267" y="56"/>
                </a:lnTo>
                <a:lnTo>
                  <a:pt x="269" y="56"/>
                </a:lnTo>
                <a:lnTo>
                  <a:pt x="269" y="54"/>
                </a:lnTo>
                <a:lnTo>
                  <a:pt x="265" y="54"/>
                </a:lnTo>
                <a:lnTo>
                  <a:pt x="263" y="52"/>
                </a:lnTo>
                <a:lnTo>
                  <a:pt x="259" y="50"/>
                </a:lnTo>
                <a:lnTo>
                  <a:pt x="257" y="50"/>
                </a:lnTo>
                <a:lnTo>
                  <a:pt x="255" y="52"/>
                </a:lnTo>
                <a:lnTo>
                  <a:pt x="253" y="52"/>
                </a:lnTo>
                <a:lnTo>
                  <a:pt x="251" y="52"/>
                </a:lnTo>
                <a:lnTo>
                  <a:pt x="249" y="54"/>
                </a:lnTo>
                <a:lnTo>
                  <a:pt x="247" y="54"/>
                </a:lnTo>
                <a:lnTo>
                  <a:pt x="245" y="54"/>
                </a:lnTo>
                <a:lnTo>
                  <a:pt x="243" y="54"/>
                </a:lnTo>
                <a:lnTo>
                  <a:pt x="243" y="56"/>
                </a:lnTo>
                <a:lnTo>
                  <a:pt x="241" y="56"/>
                </a:lnTo>
                <a:lnTo>
                  <a:pt x="243" y="54"/>
                </a:lnTo>
                <a:lnTo>
                  <a:pt x="245" y="54"/>
                </a:lnTo>
                <a:lnTo>
                  <a:pt x="247" y="54"/>
                </a:lnTo>
                <a:lnTo>
                  <a:pt x="249" y="52"/>
                </a:lnTo>
                <a:lnTo>
                  <a:pt x="251" y="52"/>
                </a:lnTo>
                <a:lnTo>
                  <a:pt x="253" y="52"/>
                </a:lnTo>
                <a:lnTo>
                  <a:pt x="253" y="50"/>
                </a:lnTo>
                <a:lnTo>
                  <a:pt x="251" y="50"/>
                </a:lnTo>
                <a:lnTo>
                  <a:pt x="249" y="50"/>
                </a:lnTo>
                <a:lnTo>
                  <a:pt x="247" y="50"/>
                </a:lnTo>
                <a:lnTo>
                  <a:pt x="245" y="52"/>
                </a:lnTo>
                <a:lnTo>
                  <a:pt x="243" y="52"/>
                </a:lnTo>
                <a:lnTo>
                  <a:pt x="241" y="52"/>
                </a:lnTo>
                <a:lnTo>
                  <a:pt x="239" y="52"/>
                </a:lnTo>
                <a:lnTo>
                  <a:pt x="237" y="54"/>
                </a:lnTo>
                <a:lnTo>
                  <a:pt x="235" y="54"/>
                </a:lnTo>
                <a:lnTo>
                  <a:pt x="233" y="56"/>
                </a:lnTo>
                <a:lnTo>
                  <a:pt x="231" y="58"/>
                </a:lnTo>
                <a:lnTo>
                  <a:pt x="229" y="60"/>
                </a:lnTo>
                <a:lnTo>
                  <a:pt x="227" y="60"/>
                </a:lnTo>
                <a:lnTo>
                  <a:pt x="225" y="62"/>
                </a:lnTo>
                <a:lnTo>
                  <a:pt x="223" y="62"/>
                </a:lnTo>
                <a:lnTo>
                  <a:pt x="221" y="64"/>
                </a:lnTo>
                <a:lnTo>
                  <a:pt x="223" y="62"/>
                </a:lnTo>
                <a:lnTo>
                  <a:pt x="225" y="62"/>
                </a:lnTo>
                <a:lnTo>
                  <a:pt x="227" y="60"/>
                </a:lnTo>
                <a:lnTo>
                  <a:pt x="229" y="58"/>
                </a:lnTo>
                <a:lnTo>
                  <a:pt x="231" y="56"/>
                </a:lnTo>
                <a:lnTo>
                  <a:pt x="233" y="56"/>
                </a:lnTo>
                <a:lnTo>
                  <a:pt x="231" y="54"/>
                </a:lnTo>
                <a:lnTo>
                  <a:pt x="229" y="54"/>
                </a:lnTo>
                <a:lnTo>
                  <a:pt x="227" y="56"/>
                </a:lnTo>
                <a:lnTo>
                  <a:pt x="225" y="56"/>
                </a:lnTo>
                <a:lnTo>
                  <a:pt x="223" y="58"/>
                </a:lnTo>
                <a:lnTo>
                  <a:pt x="221" y="60"/>
                </a:lnTo>
                <a:lnTo>
                  <a:pt x="223" y="58"/>
                </a:lnTo>
                <a:lnTo>
                  <a:pt x="221" y="58"/>
                </a:lnTo>
                <a:lnTo>
                  <a:pt x="223" y="56"/>
                </a:lnTo>
                <a:lnTo>
                  <a:pt x="227" y="56"/>
                </a:lnTo>
                <a:lnTo>
                  <a:pt x="227" y="54"/>
                </a:lnTo>
                <a:lnTo>
                  <a:pt x="229" y="54"/>
                </a:lnTo>
                <a:lnTo>
                  <a:pt x="231" y="54"/>
                </a:lnTo>
                <a:lnTo>
                  <a:pt x="233" y="54"/>
                </a:lnTo>
                <a:lnTo>
                  <a:pt x="235" y="52"/>
                </a:lnTo>
                <a:lnTo>
                  <a:pt x="237" y="52"/>
                </a:lnTo>
                <a:lnTo>
                  <a:pt x="239" y="52"/>
                </a:lnTo>
                <a:lnTo>
                  <a:pt x="241" y="52"/>
                </a:lnTo>
                <a:lnTo>
                  <a:pt x="243" y="50"/>
                </a:lnTo>
                <a:lnTo>
                  <a:pt x="245" y="50"/>
                </a:lnTo>
                <a:lnTo>
                  <a:pt x="247" y="48"/>
                </a:lnTo>
                <a:lnTo>
                  <a:pt x="247" y="46"/>
                </a:lnTo>
                <a:lnTo>
                  <a:pt x="245" y="46"/>
                </a:lnTo>
                <a:lnTo>
                  <a:pt x="243" y="46"/>
                </a:lnTo>
                <a:lnTo>
                  <a:pt x="241" y="46"/>
                </a:lnTo>
                <a:lnTo>
                  <a:pt x="239" y="46"/>
                </a:lnTo>
                <a:lnTo>
                  <a:pt x="237" y="48"/>
                </a:lnTo>
                <a:lnTo>
                  <a:pt x="235" y="50"/>
                </a:lnTo>
                <a:lnTo>
                  <a:pt x="233" y="50"/>
                </a:lnTo>
                <a:lnTo>
                  <a:pt x="231" y="50"/>
                </a:lnTo>
                <a:lnTo>
                  <a:pt x="229" y="50"/>
                </a:lnTo>
                <a:lnTo>
                  <a:pt x="227" y="50"/>
                </a:lnTo>
                <a:lnTo>
                  <a:pt x="225" y="50"/>
                </a:lnTo>
                <a:lnTo>
                  <a:pt x="223" y="52"/>
                </a:lnTo>
                <a:lnTo>
                  <a:pt x="221" y="52"/>
                </a:lnTo>
                <a:lnTo>
                  <a:pt x="219" y="54"/>
                </a:lnTo>
                <a:lnTo>
                  <a:pt x="217" y="54"/>
                </a:lnTo>
                <a:lnTo>
                  <a:pt x="215" y="54"/>
                </a:lnTo>
                <a:lnTo>
                  <a:pt x="217" y="54"/>
                </a:lnTo>
                <a:lnTo>
                  <a:pt x="219" y="52"/>
                </a:lnTo>
                <a:lnTo>
                  <a:pt x="221" y="52"/>
                </a:lnTo>
                <a:lnTo>
                  <a:pt x="223" y="50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9" y="50"/>
                </a:lnTo>
                <a:lnTo>
                  <a:pt x="221" y="50"/>
                </a:lnTo>
                <a:lnTo>
                  <a:pt x="223" y="50"/>
                </a:lnTo>
                <a:lnTo>
                  <a:pt x="225" y="48"/>
                </a:lnTo>
                <a:lnTo>
                  <a:pt x="227" y="46"/>
                </a:lnTo>
                <a:lnTo>
                  <a:pt x="229" y="46"/>
                </a:lnTo>
                <a:lnTo>
                  <a:pt x="231" y="46"/>
                </a:lnTo>
                <a:lnTo>
                  <a:pt x="233" y="46"/>
                </a:lnTo>
                <a:lnTo>
                  <a:pt x="235" y="46"/>
                </a:lnTo>
                <a:lnTo>
                  <a:pt x="237" y="46"/>
                </a:lnTo>
                <a:lnTo>
                  <a:pt x="239" y="44"/>
                </a:lnTo>
                <a:lnTo>
                  <a:pt x="241" y="44"/>
                </a:lnTo>
                <a:lnTo>
                  <a:pt x="243" y="44"/>
                </a:lnTo>
                <a:lnTo>
                  <a:pt x="243" y="42"/>
                </a:lnTo>
                <a:lnTo>
                  <a:pt x="241" y="40"/>
                </a:lnTo>
                <a:lnTo>
                  <a:pt x="239" y="38"/>
                </a:lnTo>
                <a:lnTo>
                  <a:pt x="237" y="38"/>
                </a:lnTo>
                <a:lnTo>
                  <a:pt x="235" y="38"/>
                </a:lnTo>
                <a:lnTo>
                  <a:pt x="233" y="36"/>
                </a:lnTo>
                <a:lnTo>
                  <a:pt x="231" y="36"/>
                </a:lnTo>
                <a:lnTo>
                  <a:pt x="229" y="36"/>
                </a:lnTo>
                <a:lnTo>
                  <a:pt x="227" y="38"/>
                </a:lnTo>
                <a:lnTo>
                  <a:pt x="225" y="38"/>
                </a:lnTo>
                <a:lnTo>
                  <a:pt x="223" y="40"/>
                </a:lnTo>
                <a:lnTo>
                  <a:pt x="221" y="40"/>
                </a:lnTo>
                <a:lnTo>
                  <a:pt x="219" y="42"/>
                </a:lnTo>
                <a:lnTo>
                  <a:pt x="217" y="44"/>
                </a:lnTo>
                <a:lnTo>
                  <a:pt x="215" y="44"/>
                </a:lnTo>
                <a:lnTo>
                  <a:pt x="213" y="46"/>
                </a:lnTo>
                <a:lnTo>
                  <a:pt x="211" y="46"/>
                </a:lnTo>
                <a:lnTo>
                  <a:pt x="213" y="46"/>
                </a:lnTo>
                <a:lnTo>
                  <a:pt x="213" y="44"/>
                </a:lnTo>
                <a:lnTo>
                  <a:pt x="215" y="42"/>
                </a:lnTo>
                <a:lnTo>
                  <a:pt x="217" y="42"/>
                </a:lnTo>
                <a:lnTo>
                  <a:pt x="215" y="42"/>
                </a:lnTo>
                <a:lnTo>
                  <a:pt x="213" y="42"/>
                </a:lnTo>
                <a:lnTo>
                  <a:pt x="211" y="42"/>
                </a:lnTo>
                <a:lnTo>
                  <a:pt x="211" y="44"/>
                </a:lnTo>
                <a:lnTo>
                  <a:pt x="209" y="44"/>
                </a:lnTo>
                <a:lnTo>
                  <a:pt x="207" y="46"/>
                </a:lnTo>
                <a:lnTo>
                  <a:pt x="205" y="46"/>
                </a:lnTo>
                <a:lnTo>
                  <a:pt x="207" y="46"/>
                </a:lnTo>
                <a:lnTo>
                  <a:pt x="209" y="44"/>
                </a:lnTo>
                <a:lnTo>
                  <a:pt x="211" y="42"/>
                </a:lnTo>
                <a:lnTo>
                  <a:pt x="213" y="42"/>
                </a:lnTo>
                <a:lnTo>
                  <a:pt x="213" y="40"/>
                </a:lnTo>
                <a:lnTo>
                  <a:pt x="211" y="40"/>
                </a:lnTo>
                <a:lnTo>
                  <a:pt x="213" y="40"/>
                </a:lnTo>
                <a:lnTo>
                  <a:pt x="215" y="38"/>
                </a:lnTo>
                <a:lnTo>
                  <a:pt x="213" y="38"/>
                </a:lnTo>
                <a:lnTo>
                  <a:pt x="211" y="38"/>
                </a:lnTo>
                <a:lnTo>
                  <a:pt x="209" y="40"/>
                </a:lnTo>
                <a:lnTo>
                  <a:pt x="207" y="40"/>
                </a:lnTo>
                <a:lnTo>
                  <a:pt x="205" y="42"/>
                </a:lnTo>
                <a:lnTo>
                  <a:pt x="203" y="42"/>
                </a:lnTo>
                <a:lnTo>
                  <a:pt x="201" y="44"/>
                </a:lnTo>
                <a:lnTo>
                  <a:pt x="203" y="42"/>
                </a:lnTo>
                <a:lnTo>
                  <a:pt x="205" y="42"/>
                </a:lnTo>
                <a:lnTo>
                  <a:pt x="207" y="40"/>
                </a:lnTo>
                <a:lnTo>
                  <a:pt x="205" y="40"/>
                </a:lnTo>
                <a:lnTo>
                  <a:pt x="203" y="40"/>
                </a:lnTo>
                <a:lnTo>
                  <a:pt x="205" y="40"/>
                </a:lnTo>
                <a:lnTo>
                  <a:pt x="207" y="40"/>
                </a:lnTo>
                <a:lnTo>
                  <a:pt x="209" y="38"/>
                </a:lnTo>
                <a:lnTo>
                  <a:pt x="211" y="38"/>
                </a:lnTo>
                <a:lnTo>
                  <a:pt x="213" y="36"/>
                </a:lnTo>
                <a:lnTo>
                  <a:pt x="215" y="36"/>
                </a:lnTo>
                <a:lnTo>
                  <a:pt x="217" y="36"/>
                </a:lnTo>
                <a:lnTo>
                  <a:pt x="215" y="34"/>
                </a:lnTo>
                <a:lnTo>
                  <a:pt x="213" y="34"/>
                </a:lnTo>
                <a:lnTo>
                  <a:pt x="211" y="36"/>
                </a:lnTo>
                <a:lnTo>
                  <a:pt x="209" y="36"/>
                </a:lnTo>
                <a:lnTo>
                  <a:pt x="207" y="38"/>
                </a:lnTo>
                <a:lnTo>
                  <a:pt x="207" y="36"/>
                </a:lnTo>
                <a:lnTo>
                  <a:pt x="209" y="36"/>
                </a:lnTo>
                <a:lnTo>
                  <a:pt x="207" y="34"/>
                </a:lnTo>
                <a:lnTo>
                  <a:pt x="205" y="36"/>
                </a:lnTo>
                <a:lnTo>
                  <a:pt x="203" y="36"/>
                </a:lnTo>
                <a:lnTo>
                  <a:pt x="201" y="38"/>
                </a:lnTo>
                <a:lnTo>
                  <a:pt x="199" y="40"/>
                </a:lnTo>
                <a:lnTo>
                  <a:pt x="197" y="42"/>
                </a:lnTo>
                <a:lnTo>
                  <a:pt x="195" y="42"/>
                </a:lnTo>
                <a:lnTo>
                  <a:pt x="193" y="42"/>
                </a:lnTo>
                <a:lnTo>
                  <a:pt x="191" y="44"/>
                </a:lnTo>
                <a:lnTo>
                  <a:pt x="193" y="42"/>
                </a:lnTo>
                <a:lnTo>
                  <a:pt x="197" y="40"/>
                </a:lnTo>
                <a:lnTo>
                  <a:pt x="197" y="38"/>
                </a:lnTo>
                <a:lnTo>
                  <a:pt x="195" y="38"/>
                </a:lnTo>
                <a:lnTo>
                  <a:pt x="197" y="38"/>
                </a:lnTo>
                <a:lnTo>
                  <a:pt x="201" y="38"/>
                </a:lnTo>
                <a:lnTo>
                  <a:pt x="201" y="36"/>
                </a:lnTo>
                <a:lnTo>
                  <a:pt x="199" y="36"/>
                </a:lnTo>
                <a:lnTo>
                  <a:pt x="197" y="36"/>
                </a:lnTo>
                <a:lnTo>
                  <a:pt x="195" y="38"/>
                </a:lnTo>
                <a:lnTo>
                  <a:pt x="193" y="38"/>
                </a:lnTo>
                <a:lnTo>
                  <a:pt x="191" y="38"/>
                </a:lnTo>
                <a:lnTo>
                  <a:pt x="193" y="38"/>
                </a:lnTo>
                <a:lnTo>
                  <a:pt x="195" y="36"/>
                </a:lnTo>
                <a:lnTo>
                  <a:pt x="199" y="36"/>
                </a:lnTo>
                <a:lnTo>
                  <a:pt x="197" y="36"/>
                </a:lnTo>
                <a:lnTo>
                  <a:pt x="195" y="36"/>
                </a:lnTo>
                <a:lnTo>
                  <a:pt x="193" y="36"/>
                </a:lnTo>
                <a:lnTo>
                  <a:pt x="195" y="36"/>
                </a:lnTo>
                <a:lnTo>
                  <a:pt x="197" y="34"/>
                </a:lnTo>
                <a:lnTo>
                  <a:pt x="201" y="34"/>
                </a:lnTo>
                <a:lnTo>
                  <a:pt x="203" y="34"/>
                </a:lnTo>
                <a:lnTo>
                  <a:pt x="205" y="34"/>
                </a:lnTo>
                <a:lnTo>
                  <a:pt x="207" y="34"/>
                </a:lnTo>
                <a:lnTo>
                  <a:pt x="209" y="34"/>
                </a:lnTo>
                <a:lnTo>
                  <a:pt x="211" y="34"/>
                </a:lnTo>
                <a:lnTo>
                  <a:pt x="211" y="32"/>
                </a:lnTo>
                <a:lnTo>
                  <a:pt x="213" y="30"/>
                </a:lnTo>
                <a:lnTo>
                  <a:pt x="213" y="28"/>
                </a:lnTo>
                <a:lnTo>
                  <a:pt x="211" y="28"/>
                </a:lnTo>
                <a:lnTo>
                  <a:pt x="209" y="28"/>
                </a:lnTo>
                <a:lnTo>
                  <a:pt x="207" y="28"/>
                </a:lnTo>
                <a:lnTo>
                  <a:pt x="205" y="28"/>
                </a:lnTo>
                <a:lnTo>
                  <a:pt x="203" y="28"/>
                </a:lnTo>
                <a:lnTo>
                  <a:pt x="201" y="30"/>
                </a:lnTo>
                <a:lnTo>
                  <a:pt x="199" y="30"/>
                </a:lnTo>
                <a:lnTo>
                  <a:pt x="197" y="30"/>
                </a:lnTo>
                <a:lnTo>
                  <a:pt x="195" y="32"/>
                </a:lnTo>
                <a:lnTo>
                  <a:pt x="193" y="32"/>
                </a:lnTo>
                <a:lnTo>
                  <a:pt x="191" y="34"/>
                </a:lnTo>
                <a:lnTo>
                  <a:pt x="189" y="34"/>
                </a:lnTo>
                <a:lnTo>
                  <a:pt x="187" y="36"/>
                </a:lnTo>
                <a:lnTo>
                  <a:pt x="185" y="36"/>
                </a:lnTo>
                <a:lnTo>
                  <a:pt x="187" y="34"/>
                </a:lnTo>
                <a:lnTo>
                  <a:pt x="189" y="34"/>
                </a:lnTo>
                <a:lnTo>
                  <a:pt x="191" y="34"/>
                </a:lnTo>
                <a:lnTo>
                  <a:pt x="193" y="32"/>
                </a:lnTo>
                <a:lnTo>
                  <a:pt x="195" y="30"/>
                </a:lnTo>
                <a:lnTo>
                  <a:pt x="197" y="30"/>
                </a:lnTo>
                <a:lnTo>
                  <a:pt x="199" y="30"/>
                </a:lnTo>
                <a:lnTo>
                  <a:pt x="201" y="28"/>
                </a:lnTo>
                <a:lnTo>
                  <a:pt x="199" y="28"/>
                </a:lnTo>
                <a:lnTo>
                  <a:pt x="197" y="28"/>
                </a:lnTo>
                <a:lnTo>
                  <a:pt x="193" y="28"/>
                </a:lnTo>
                <a:lnTo>
                  <a:pt x="191" y="30"/>
                </a:lnTo>
                <a:lnTo>
                  <a:pt x="189" y="30"/>
                </a:lnTo>
                <a:lnTo>
                  <a:pt x="187" y="30"/>
                </a:lnTo>
                <a:lnTo>
                  <a:pt x="185" y="32"/>
                </a:lnTo>
                <a:lnTo>
                  <a:pt x="183" y="32"/>
                </a:lnTo>
                <a:lnTo>
                  <a:pt x="185" y="32"/>
                </a:lnTo>
                <a:lnTo>
                  <a:pt x="187" y="30"/>
                </a:lnTo>
                <a:lnTo>
                  <a:pt x="189" y="30"/>
                </a:lnTo>
                <a:lnTo>
                  <a:pt x="191" y="28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8"/>
                </a:lnTo>
                <a:lnTo>
                  <a:pt x="201" y="28"/>
                </a:lnTo>
                <a:lnTo>
                  <a:pt x="203" y="28"/>
                </a:lnTo>
                <a:lnTo>
                  <a:pt x="205" y="28"/>
                </a:lnTo>
                <a:lnTo>
                  <a:pt x="205" y="26"/>
                </a:lnTo>
                <a:lnTo>
                  <a:pt x="207" y="24"/>
                </a:lnTo>
                <a:lnTo>
                  <a:pt x="207" y="22"/>
                </a:lnTo>
                <a:lnTo>
                  <a:pt x="205" y="22"/>
                </a:lnTo>
                <a:lnTo>
                  <a:pt x="203" y="20"/>
                </a:lnTo>
                <a:lnTo>
                  <a:pt x="201" y="20"/>
                </a:lnTo>
                <a:lnTo>
                  <a:pt x="199" y="20"/>
                </a:lnTo>
                <a:lnTo>
                  <a:pt x="197" y="20"/>
                </a:lnTo>
                <a:lnTo>
                  <a:pt x="195" y="22"/>
                </a:lnTo>
                <a:lnTo>
                  <a:pt x="197" y="20"/>
                </a:lnTo>
                <a:lnTo>
                  <a:pt x="195" y="20"/>
                </a:lnTo>
                <a:lnTo>
                  <a:pt x="193" y="20"/>
                </a:lnTo>
                <a:lnTo>
                  <a:pt x="191" y="20"/>
                </a:lnTo>
                <a:lnTo>
                  <a:pt x="189" y="18"/>
                </a:lnTo>
                <a:lnTo>
                  <a:pt x="187" y="18"/>
                </a:lnTo>
                <a:lnTo>
                  <a:pt x="181" y="18"/>
                </a:lnTo>
                <a:lnTo>
                  <a:pt x="179" y="18"/>
                </a:lnTo>
                <a:lnTo>
                  <a:pt x="177" y="18"/>
                </a:lnTo>
                <a:lnTo>
                  <a:pt x="175" y="18"/>
                </a:lnTo>
                <a:lnTo>
                  <a:pt x="173" y="18"/>
                </a:lnTo>
                <a:lnTo>
                  <a:pt x="171" y="20"/>
                </a:lnTo>
                <a:lnTo>
                  <a:pt x="169" y="20"/>
                </a:lnTo>
                <a:lnTo>
                  <a:pt x="167" y="20"/>
                </a:lnTo>
                <a:lnTo>
                  <a:pt x="165" y="22"/>
                </a:lnTo>
                <a:lnTo>
                  <a:pt x="163" y="24"/>
                </a:lnTo>
                <a:lnTo>
                  <a:pt x="165" y="24"/>
                </a:lnTo>
                <a:lnTo>
                  <a:pt x="167" y="24"/>
                </a:lnTo>
                <a:lnTo>
                  <a:pt x="169" y="26"/>
                </a:lnTo>
                <a:lnTo>
                  <a:pt x="171" y="26"/>
                </a:lnTo>
                <a:lnTo>
                  <a:pt x="173" y="26"/>
                </a:lnTo>
                <a:lnTo>
                  <a:pt x="177" y="26"/>
                </a:lnTo>
                <a:lnTo>
                  <a:pt x="179" y="28"/>
                </a:lnTo>
                <a:lnTo>
                  <a:pt x="175" y="26"/>
                </a:lnTo>
                <a:lnTo>
                  <a:pt x="173" y="28"/>
                </a:lnTo>
                <a:lnTo>
                  <a:pt x="171" y="28"/>
                </a:lnTo>
                <a:lnTo>
                  <a:pt x="169" y="28"/>
                </a:lnTo>
                <a:lnTo>
                  <a:pt x="171" y="26"/>
                </a:lnTo>
                <a:lnTo>
                  <a:pt x="169" y="26"/>
                </a:lnTo>
                <a:lnTo>
                  <a:pt x="167" y="26"/>
                </a:lnTo>
                <a:lnTo>
                  <a:pt x="165" y="24"/>
                </a:lnTo>
                <a:lnTo>
                  <a:pt x="163" y="26"/>
                </a:lnTo>
                <a:lnTo>
                  <a:pt x="161" y="28"/>
                </a:lnTo>
                <a:lnTo>
                  <a:pt x="161" y="26"/>
                </a:lnTo>
                <a:lnTo>
                  <a:pt x="159" y="24"/>
                </a:lnTo>
                <a:lnTo>
                  <a:pt x="157" y="26"/>
                </a:lnTo>
                <a:lnTo>
                  <a:pt x="159" y="28"/>
                </a:lnTo>
                <a:lnTo>
                  <a:pt x="161" y="28"/>
                </a:lnTo>
                <a:lnTo>
                  <a:pt x="159" y="30"/>
                </a:lnTo>
                <a:lnTo>
                  <a:pt x="161" y="30"/>
                </a:lnTo>
                <a:lnTo>
                  <a:pt x="163" y="32"/>
                </a:lnTo>
                <a:lnTo>
                  <a:pt x="165" y="34"/>
                </a:lnTo>
                <a:lnTo>
                  <a:pt x="163" y="34"/>
                </a:lnTo>
                <a:lnTo>
                  <a:pt x="163" y="32"/>
                </a:lnTo>
                <a:lnTo>
                  <a:pt x="161" y="30"/>
                </a:lnTo>
                <a:lnTo>
                  <a:pt x="159" y="32"/>
                </a:lnTo>
                <a:lnTo>
                  <a:pt x="161" y="34"/>
                </a:lnTo>
                <a:lnTo>
                  <a:pt x="159" y="34"/>
                </a:lnTo>
                <a:lnTo>
                  <a:pt x="159" y="32"/>
                </a:lnTo>
                <a:lnTo>
                  <a:pt x="159" y="30"/>
                </a:lnTo>
                <a:lnTo>
                  <a:pt x="157" y="28"/>
                </a:lnTo>
                <a:lnTo>
                  <a:pt x="155" y="28"/>
                </a:lnTo>
                <a:lnTo>
                  <a:pt x="153" y="30"/>
                </a:lnTo>
                <a:lnTo>
                  <a:pt x="155" y="30"/>
                </a:lnTo>
                <a:lnTo>
                  <a:pt x="153" y="32"/>
                </a:lnTo>
                <a:lnTo>
                  <a:pt x="151" y="30"/>
                </a:lnTo>
                <a:lnTo>
                  <a:pt x="149" y="30"/>
                </a:lnTo>
                <a:lnTo>
                  <a:pt x="151" y="30"/>
                </a:lnTo>
                <a:lnTo>
                  <a:pt x="153" y="28"/>
                </a:lnTo>
                <a:lnTo>
                  <a:pt x="155" y="28"/>
                </a:lnTo>
                <a:lnTo>
                  <a:pt x="155" y="26"/>
                </a:lnTo>
                <a:lnTo>
                  <a:pt x="155" y="24"/>
                </a:lnTo>
                <a:lnTo>
                  <a:pt x="153" y="24"/>
                </a:lnTo>
                <a:lnTo>
                  <a:pt x="151" y="24"/>
                </a:lnTo>
                <a:lnTo>
                  <a:pt x="149" y="26"/>
                </a:lnTo>
                <a:lnTo>
                  <a:pt x="147" y="26"/>
                </a:lnTo>
                <a:lnTo>
                  <a:pt x="146" y="26"/>
                </a:lnTo>
                <a:lnTo>
                  <a:pt x="147" y="26"/>
                </a:lnTo>
                <a:lnTo>
                  <a:pt x="147" y="24"/>
                </a:lnTo>
                <a:lnTo>
                  <a:pt x="149" y="22"/>
                </a:lnTo>
                <a:lnTo>
                  <a:pt x="147" y="22"/>
                </a:lnTo>
                <a:lnTo>
                  <a:pt x="146" y="24"/>
                </a:lnTo>
                <a:lnTo>
                  <a:pt x="144" y="24"/>
                </a:lnTo>
                <a:lnTo>
                  <a:pt x="142" y="26"/>
                </a:lnTo>
                <a:lnTo>
                  <a:pt x="144" y="28"/>
                </a:lnTo>
                <a:lnTo>
                  <a:pt x="142" y="28"/>
                </a:lnTo>
                <a:lnTo>
                  <a:pt x="142" y="26"/>
                </a:lnTo>
                <a:lnTo>
                  <a:pt x="140" y="26"/>
                </a:lnTo>
                <a:lnTo>
                  <a:pt x="138" y="28"/>
                </a:lnTo>
                <a:lnTo>
                  <a:pt x="136" y="28"/>
                </a:lnTo>
                <a:lnTo>
                  <a:pt x="134" y="30"/>
                </a:lnTo>
                <a:lnTo>
                  <a:pt x="132" y="30"/>
                </a:lnTo>
                <a:lnTo>
                  <a:pt x="130" y="30"/>
                </a:lnTo>
                <a:lnTo>
                  <a:pt x="128" y="32"/>
                </a:lnTo>
                <a:lnTo>
                  <a:pt x="126" y="32"/>
                </a:lnTo>
                <a:lnTo>
                  <a:pt x="128" y="30"/>
                </a:lnTo>
                <a:lnTo>
                  <a:pt x="126" y="30"/>
                </a:lnTo>
                <a:lnTo>
                  <a:pt x="128" y="28"/>
                </a:lnTo>
                <a:lnTo>
                  <a:pt x="130" y="28"/>
                </a:lnTo>
                <a:lnTo>
                  <a:pt x="132" y="28"/>
                </a:lnTo>
                <a:lnTo>
                  <a:pt x="134" y="28"/>
                </a:lnTo>
                <a:lnTo>
                  <a:pt x="132" y="28"/>
                </a:lnTo>
                <a:lnTo>
                  <a:pt x="132" y="26"/>
                </a:lnTo>
                <a:lnTo>
                  <a:pt x="134" y="26"/>
                </a:lnTo>
                <a:lnTo>
                  <a:pt x="136" y="24"/>
                </a:lnTo>
                <a:lnTo>
                  <a:pt x="138" y="24"/>
                </a:lnTo>
                <a:lnTo>
                  <a:pt x="140" y="22"/>
                </a:lnTo>
                <a:lnTo>
                  <a:pt x="138" y="22"/>
                </a:lnTo>
                <a:lnTo>
                  <a:pt x="136" y="22"/>
                </a:lnTo>
                <a:lnTo>
                  <a:pt x="134" y="22"/>
                </a:lnTo>
                <a:lnTo>
                  <a:pt x="132" y="24"/>
                </a:lnTo>
                <a:lnTo>
                  <a:pt x="130" y="24"/>
                </a:lnTo>
                <a:lnTo>
                  <a:pt x="128" y="26"/>
                </a:lnTo>
                <a:lnTo>
                  <a:pt x="126" y="26"/>
                </a:lnTo>
                <a:lnTo>
                  <a:pt x="128" y="26"/>
                </a:lnTo>
                <a:lnTo>
                  <a:pt x="130" y="24"/>
                </a:lnTo>
                <a:lnTo>
                  <a:pt x="132" y="24"/>
                </a:lnTo>
                <a:lnTo>
                  <a:pt x="134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0"/>
                </a:lnTo>
                <a:lnTo>
                  <a:pt x="142" y="20"/>
                </a:lnTo>
                <a:lnTo>
                  <a:pt x="144" y="20"/>
                </a:lnTo>
                <a:lnTo>
                  <a:pt x="146" y="18"/>
                </a:lnTo>
                <a:lnTo>
                  <a:pt x="147" y="18"/>
                </a:lnTo>
                <a:lnTo>
                  <a:pt x="146" y="16"/>
                </a:lnTo>
                <a:lnTo>
                  <a:pt x="146" y="14"/>
                </a:lnTo>
                <a:lnTo>
                  <a:pt x="147" y="14"/>
                </a:lnTo>
                <a:lnTo>
                  <a:pt x="149" y="12"/>
                </a:lnTo>
                <a:lnTo>
                  <a:pt x="147" y="10"/>
                </a:lnTo>
                <a:lnTo>
                  <a:pt x="146" y="10"/>
                </a:lnTo>
                <a:lnTo>
                  <a:pt x="144" y="10"/>
                </a:lnTo>
                <a:lnTo>
                  <a:pt x="146" y="8"/>
                </a:lnTo>
                <a:lnTo>
                  <a:pt x="146" y="6"/>
                </a:lnTo>
                <a:lnTo>
                  <a:pt x="147" y="4"/>
                </a:lnTo>
                <a:lnTo>
                  <a:pt x="146" y="2"/>
                </a:lnTo>
                <a:lnTo>
                  <a:pt x="144" y="2"/>
                </a:lnTo>
                <a:lnTo>
                  <a:pt x="142" y="2"/>
                </a:lnTo>
                <a:lnTo>
                  <a:pt x="140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0" y="2"/>
                </a:lnTo>
                <a:lnTo>
                  <a:pt x="128" y="2"/>
                </a:lnTo>
                <a:lnTo>
                  <a:pt x="126" y="2"/>
                </a:lnTo>
                <a:lnTo>
                  <a:pt x="124" y="2"/>
                </a:lnTo>
                <a:lnTo>
                  <a:pt x="122" y="2"/>
                </a:lnTo>
                <a:lnTo>
                  <a:pt x="120" y="4"/>
                </a:lnTo>
                <a:lnTo>
                  <a:pt x="116" y="4"/>
                </a:lnTo>
                <a:lnTo>
                  <a:pt x="114" y="4"/>
                </a:lnTo>
                <a:lnTo>
                  <a:pt x="112" y="4"/>
                </a:lnTo>
                <a:lnTo>
                  <a:pt x="114" y="6"/>
                </a:lnTo>
                <a:lnTo>
                  <a:pt x="114" y="8"/>
                </a:lnTo>
                <a:lnTo>
                  <a:pt x="112" y="6"/>
                </a:lnTo>
                <a:lnTo>
                  <a:pt x="110" y="6"/>
                </a:lnTo>
                <a:lnTo>
                  <a:pt x="108" y="6"/>
                </a:lnTo>
                <a:lnTo>
                  <a:pt x="106" y="6"/>
                </a:lnTo>
                <a:lnTo>
                  <a:pt x="104" y="6"/>
                </a:lnTo>
                <a:lnTo>
                  <a:pt x="102" y="6"/>
                </a:lnTo>
                <a:lnTo>
                  <a:pt x="102" y="8"/>
                </a:lnTo>
                <a:lnTo>
                  <a:pt x="100" y="8"/>
                </a:lnTo>
                <a:lnTo>
                  <a:pt x="98" y="8"/>
                </a:lnTo>
                <a:lnTo>
                  <a:pt x="96" y="8"/>
                </a:lnTo>
                <a:lnTo>
                  <a:pt x="94" y="8"/>
                </a:lnTo>
                <a:lnTo>
                  <a:pt x="94" y="10"/>
                </a:lnTo>
                <a:lnTo>
                  <a:pt x="96" y="12"/>
                </a:lnTo>
                <a:lnTo>
                  <a:pt x="98" y="12"/>
                </a:lnTo>
                <a:lnTo>
                  <a:pt x="100" y="12"/>
                </a:lnTo>
                <a:lnTo>
                  <a:pt x="102" y="12"/>
                </a:lnTo>
                <a:lnTo>
                  <a:pt x="104" y="12"/>
                </a:lnTo>
                <a:lnTo>
                  <a:pt x="106" y="12"/>
                </a:lnTo>
                <a:lnTo>
                  <a:pt x="108" y="12"/>
                </a:lnTo>
                <a:lnTo>
                  <a:pt x="106" y="12"/>
                </a:lnTo>
                <a:lnTo>
                  <a:pt x="104" y="12"/>
                </a:lnTo>
                <a:lnTo>
                  <a:pt x="102" y="12"/>
                </a:ln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2"/>
                </a:lnTo>
                <a:lnTo>
                  <a:pt x="92" y="12"/>
                </a:lnTo>
                <a:lnTo>
                  <a:pt x="90" y="10"/>
                </a:lnTo>
                <a:lnTo>
                  <a:pt x="90" y="12"/>
                </a:lnTo>
                <a:lnTo>
                  <a:pt x="88" y="12"/>
                </a:lnTo>
                <a:lnTo>
                  <a:pt x="86" y="12"/>
                </a:lnTo>
                <a:lnTo>
                  <a:pt x="88" y="12"/>
                </a:lnTo>
                <a:lnTo>
                  <a:pt x="90" y="12"/>
                </a:lnTo>
                <a:lnTo>
                  <a:pt x="90" y="14"/>
                </a:lnTo>
                <a:lnTo>
                  <a:pt x="92" y="14"/>
                </a:lnTo>
                <a:lnTo>
                  <a:pt x="94" y="16"/>
                </a:lnTo>
                <a:lnTo>
                  <a:pt x="96" y="16"/>
                </a:lnTo>
                <a:lnTo>
                  <a:pt x="98" y="16"/>
                </a:lnTo>
                <a:lnTo>
                  <a:pt x="100" y="18"/>
                </a:lnTo>
                <a:lnTo>
                  <a:pt x="98" y="18"/>
                </a:lnTo>
                <a:lnTo>
                  <a:pt x="96" y="16"/>
                </a:lnTo>
                <a:lnTo>
                  <a:pt x="94" y="16"/>
                </a:lnTo>
                <a:lnTo>
                  <a:pt x="92" y="16"/>
                </a:lnTo>
                <a:lnTo>
                  <a:pt x="90" y="16"/>
                </a:lnTo>
                <a:lnTo>
                  <a:pt x="90" y="14"/>
                </a:lnTo>
                <a:lnTo>
                  <a:pt x="88" y="14"/>
                </a:lnTo>
                <a:lnTo>
                  <a:pt x="86" y="14"/>
                </a:lnTo>
                <a:lnTo>
                  <a:pt x="84" y="14"/>
                </a:lnTo>
                <a:lnTo>
                  <a:pt x="82" y="14"/>
                </a:lnTo>
                <a:lnTo>
                  <a:pt x="80" y="16"/>
                </a:lnTo>
                <a:lnTo>
                  <a:pt x="78" y="18"/>
                </a:lnTo>
                <a:lnTo>
                  <a:pt x="76" y="20"/>
                </a:lnTo>
                <a:lnTo>
                  <a:pt x="78" y="20"/>
                </a:lnTo>
                <a:lnTo>
                  <a:pt x="76" y="20"/>
                </a:lnTo>
                <a:lnTo>
                  <a:pt x="76" y="22"/>
                </a:lnTo>
                <a:lnTo>
                  <a:pt x="78" y="24"/>
                </a:lnTo>
                <a:lnTo>
                  <a:pt x="80" y="24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2" y="26"/>
                </a:lnTo>
                <a:lnTo>
                  <a:pt x="84" y="28"/>
                </a:lnTo>
                <a:lnTo>
                  <a:pt x="86" y="30"/>
                </a:lnTo>
                <a:lnTo>
                  <a:pt x="84" y="32"/>
                </a:lnTo>
                <a:lnTo>
                  <a:pt x="84" y="30"/>
                </a:lnTo>
                <a:lnTo>
                  <a:pt x="82" y="28"/>
                </a:lnTo>
                <a:lnTo>
                  <a:pt x="80" y="28"/>
                </a:lnTo>
                <a:lnTo>
                  <a:pt x="78" y="26"/>
                </a:lnTo>
                <a:lnTo>
                  <a:pt x="74" y="26"/>
                </a:lnTo>
                <a:lnTo>
                  <a:pt x="72" y="26"/>
                </a:lnTo>
                <a:lnTo>
                  <a:pt x="70" y="28"/>
                </a:lnTo>
                <a:lnTo>
                  <a:pt x="68" y="30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4" y="30"/>
                </a:lnTo>
                <a:lnTo>
                  <a:pt x="66" y="32"/>
                </a:lnTo>
                <a:lnTo>
                  <a:pt x="66" y="34"/>
                </a:lnTo>
                <a:lnTo>
                  <a:pt x="64" y="34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4" y="36"/>
                </a:lnTo>
                <a:lnTo>
                  <a:pt x="74" y="38"/>
                </a:lnTo>
                <a:lnTo>
                  <a:pt x="72" y="40"/>
                </a:lnTo>
                <a:lnTo>
                  <a:pt x="70" y="40"/>
                </a:lnTo>
                <a:lnTo>
                  <a:pt x="68" y="42"/>
                </a:lnTo>
                <a:lnTo>
                  <a:pt x="68" y="44"/>
                </a:lnTo>
                <a:lnTo>
                  <a:pt x="66" y="44"/>
                </a:lnTo>
                <a:lnTo>
                  <a:pt x="64" y="46"/>
                </a:lnTo>
                <a:lnTo>
                  <a:pt x="62" y="48"/>
                </a:lnTo>
                <a:lnTo>
                  <a:pt x="60" y="48"/>
                </a:lnTo>
                <a:lnTo>
                  <a:pt x="60" y="46"/>
                </a:lnTo>
                <a:lnTo>
                  <a:pt x="62" y="46"/>
                </a:lnTo>
                <a:lnTo>
                  <a:pt x="62" y="44"/>
                </a:lnTo>
                <a:lnTo>
                  <a:pt x="60" y="44"/>
                </a:lnTo>
                <a:lnTo>
                  <a:pt x="58" y="44"/>
                </a:lnTo>
                <a:lnTo>
                  <a:pt x="56" y="44"/>
                </a:lnTo>
                <a:lnTo>
                  <a:pt x="54" y="44"/>
                </a:lnTo>
                <a:lnTo>
                  <a:pt x="52" y="44"/>
                </a:lnTo>
                <a:lnTo>
                  <a:pt x="50" y="46"/>
                </a:lnTo>
                <a:lnTo>
                  <a:pt x="48" y="46"/>
                </a:lnTo>
                <a:lnTo>
                  <a:pt x="46" y="46"/>
                </a:lnTo>
                <a:lnTo>
                  <a:pt x="44" y="46"/>
                </a:lnTo>
                <a:lnTo>
                  <a:pt x="42" y="48"/>
                </a:lnTo>
                <a:lnTo>
                  <a:pt x="40" y="48"/>
                </a:lnTo>
                <a:lnTo>
                  <a:pt x="38" y="48"/>
                </a:lnTo>
                <a:lnTo>
                  <a:pt x="38" y="46"/>
                </a:lnTo>
                <a:lnTo>
                  <a:pt x="40" y="46"/>
                </a:lnTo>
                <a:lnTo>
                  <a:pt x="42" y="46"/>
                </a:lnTo>
                <a:lnTo>
                  <a:pt x="44" y="46"/>
                </a:lnTo>
                <a:lnTo>
                  <a:pt x="46" y="46"/>
                </a:lnTo>
                <a:lnTo>
                  <a:pt x="48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6" y="44"/>
                </a:lnTo>
                <a:lnTo>
                  <a:pt x="58" y="44"/>
                </a:lnTo>
                <a:lnTo>
                  <a:pt x="60" y="42"/>
                </a:lnTo>
                <a:lnTo>
                  <a:pt x="62" y="42"/>
                </a:lnTo>
                <a:lnTo>
                  <a:pt x="64" y="42"/>
                </a:lnTo>
                <a:lnTo>
                  <a:pt x="66" y="42"/>
                </a:lnTo>
                <a:lnTo>
                  <a:pt x="66" y="40"/>
                </a:lnTo>
                <a:lnTo>
                  <a:pt x="64" y="40"/>
                </a:lnTo>
                <a:lnTo>
                  <a:pt x="62" y="38"/>
                </a:lnTo>
                <a:lnTo>
                  <a:pt x="60" y="36"/>
                </a:lnTo>
                <a:lnTo>
                  <a:pt x="58" y="34"/>
                </a:lnTo>
                <a:lnTo>
                  <a:pt x="58" y="32"/>
                </a:lnTo>
                <a:lnTo>
                  <a:pt x="58" y="30"/>
                </a:lnTo>
                <a:lnTo>
                  <a:pt x="58" y="28"/>
                </a:lnTo>
                <a:lnTo>
                  <a:pt x="60" y="26"/>
                </a:lnTo>
                <a:lnTo>
                  <a:pt x="62" y="24"/>
                </a:lnTo>
                <a:lnTo>
                  <a:pt x="64" y="24"/>
                </a:lnTo>
                <a:lnTo>
                  <a:pt x="66" y="22"/>
                </a:lnTo>
                <a:lnTo>
                  <a:pt x="66" y="20"/>
                </a:lnTo>
                <a:lnTo>
                  <a:pt x="64" y="20"/>
                </a:lnTo>
                <a:lnTo>
                  <a:pt x="66" y="18"/>
                </a:lnTo>
                <a:lnTo>
                  <a:pt x="66" y="16"/>
                </a:lnTo>
                <a:lnTo>
                  <a:pt x="68" y="16"/>
                </a:lnTo>
                <a:lnTo>
                  <a:pt x="70" y="14"/>
                </a:lnTo>
                <a:lnTo>
                  <a:pt x="72" y="14"/>
                </a:lnTo>
                <a:lnTo>
                  <a:pt x="74" y="12"/>
                </a:lnTo>
                <a:lnTo>
                  <a:pt x="76" y="12"/>
                </a:lnTo>
                <a:lnTo>
                  <a:pt x="78" y="10"/>
                </a:lnTo>
                <a:lnTo>
                  <a:pt x="80" y="10"/>
                </a:lnTo>
                <a:lnTo>
                  <a:pt x="82" y="8"/>
                </a:lnTo>
                <a:lnTo>
                  <a:pt x="84" y="8"/>
                </a:lnTo>
                <a:lnTo>
                  <a:pt x="88" y="6"/>
                </a:lnTo>
                <a:lnTo>
                  <a:pt x="90" y="6"/>
                </a:lnTo>
                <a:lnTo>
                  <a:pt x="92" y="4"/>
                </a:lnTo>
                <a:lnTo>
                  <a:pt x="94" y="4"/>
                </a:lnTo>
                <a:lnTo>
                  <a:pt x="96" y="4"/>
                </a:lnTo>
                <a:lnTo>
                  <a:pt x="98" y="4"/>
                </a:lnTo>
                <a:lnTo>
                  <a:pt x="100" y="2"/>
                </a:lnTo>
                <a:lnTo>
                  <a:pt x="102" y="2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0" y="0"/>
                </a:lnTo>
                <a:lnTo>
                  <a:pt x="98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4" y="0"/>
                </a:lnTo>
                <a:lnTo>
                  <a:pt x="82" y="0"/>
                </a:lnTo>
                <a:lnTo>
                  <a:pt x="80" y="0"/>
                </a:lnTo>
                <a:lnTo>
                  <a:pt x="78" y="0"/>
                </a:lnTo>
                <a:lnTo>
                  <a:pt x="76" y="0"/>
                </a:lnTo>
                <a:lnTo>
                  <a:pt x="74" y="0"/>
                </a:lnTo>
                <a:lnTo>
                  <a:pt x="72" y="0"/>
                </a:lnTo>
                <a:lnTo>
                  <a:pt x="70" y="2"/>
                </a:lnTo>
                <a:lnTo>
                  <a:pt x="66" y="2"/>
                </a:lnTo>
                <a:lnTo>
                  <a:pt x="64" y="2"/>
                </a:lnTo>
                <a:lnTo>
                  <a:pt x="62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6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10"/>
                </a:lnTo>
                <a:lnTo>
                  <a:pt x="40" y="10"/>
                </a:lnTo>
                <a:lnTo>
                  <a:pt x="38" y="12"/>
                </a:lnTo>
                <a:lnTo>
                  <a:pt x="36" y="14"/>
                </a:lnTo>
                <a:lnTo>
                  <a:pt x="34" y="16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22"/>
                </a:lnTo>
                <a:lnTo>
                  <a:pt x="20" y="22"/>
                </a:lnTo>
                <a:lnTo>
                  <a:pt x="18" y="24"/>
                </a:lnTo>
                <a:lnTo>
                  <a:pt x="16" y="26"/>
                </a:lnTo>
                <a:lnTo>
                  <a:pt x="16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0" y="30"/>
                </a:lnTo>
                <a:lnTo>
                  <a:pt x="8" y="32"/>
                </a:lnTo>
                <a:lnTo>
                  <a:pt x="10" y="34"/>
                </a:lnTo>
                <a:lnTo>
                  <a:pt x="8" y="36"/>
                </a:lnTo>
                <a:lnTo>
                  <a:pt x="6" y="36"/>
                </a:lnTo>
                <a:lnTo>
                  <a:pt x="4" y="36"/>
                </a:lnTo>
                <a:lnTo>
                  <a:pt x="4" y="38"/>
                </a:lnTo>
                <a:lnTo>
                  <a:pt x="2" y="38"/>
                </a:lnTo>
                <a:lnTo>
                  <a:pt x="2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8" name="Freeform 1722">
            <a:extLst>
              <a:ext uri="{FF2B5EF4-FFF2-40B4-BE49-F238E27FC236}">
                <a16:creationId xmlns:a16="http://schemas.microsoft.com/office/drawing/2014/main" id="{D894544A-425E-4698-A26A-35DCFABF05FD}"/>
              </a:ext>
            </a:extLst>
          </p:cNvPr>
          <p:cNvSpPr>
            <a:spLocks/>
          </p:cNvSpPr>
          <p:nvPr/>
        </p:nvSpPr>
        <p:spPr bwMode="auto">
          <a:xfrm>
            <a:off x="2446338" y="1597025"/>
            <a:ext cx="506412" cy="334963"/>
          </a:xfrm>
          <a:custGeom>
            <a:avLst/>
            <a:gdLst>
              <a:gd name="T0" fmla="*/ 25201538 w 319"/>
              <a:gd name="T1" fmla="*/ 115927361 h 211"/>
              <a:gd name="T2" fmla="*/ 70564305 w 319"/>
              <a:gd name="T3" fmla="*/ 146169281 h 211"/>
              <a:gd name="T4" fmla="*/ 176410763 w 319"/>
              <a:gd name="T5" fmla="*/ 161290241 h 211"/>
              <a:gd name="T6" fmla="*/ 226813839 w 319"/>
              <a:gd name="T7" fmla="*/ 161290241 h 211"/>
              <a:gd name="T8" fmla="*/ 337700604 w 319"/>
              <a:gd name="T9" fmla="*/ 136088641 h 211"/>
              <a:gd name="T10" fmla="*/ 367942449 w 319"/>
              <a:gd name="T11" fmla="*/ 176411201 h 211"/>
              <a:gd name="T12" fmla="*/ 370461809 w 319"/>
              <a:gd name="T13" fmla="*/ 211693441 h 211"/>
              <a:gd name="T14" fmla="*/ 435985807 w 319"/>
              <a:gd name="T15" fmla="*/ 221774081 h 211"/>
              <a:gd name="T16" fmla="*/ 405743962 w 319"/>
              <a:gd name="T17" fmla="*/ 299899835 h 211"/>
              <a:gd name="T18" fmla="*/ 516630727 w 319"/>
              <a:gd name="T19" fmla="*/ 320061115 h 211"/>
              <a:gd name="T20" fmla="*/ 456147037 w 319"/>
              <a:gd name="T21" fmla="*/ 315020795 h 211"/>
              <a:gd name="T22" fmla="*/ 342740912 w 319"/>
              <a:gd name="T23" fmla="*/ 360383675 h 211"/>
              <a:gd name="T24" fmla="*/ 262095991 w 319"/>
              <a:gd name="T25" fmla="*/ 375504636 h 211"/>
              <a:gd name="T26" fmla="*/ 171370456 w 319"/>
              <a:gd name="T27" fmla="*/ 415827196 h 211"/>
              <a:gd name="T28" fmla="*/ 292337836 w 319"/>
              <a:gd name="T29" fmla="*/ 390625596 h 211"/>
              <a:gd name="T30" fmla="*/ 337700604 w 319"/>
              <a:gd name="T31" fmla="*/ 425907836 h 211"/>
              <a:gd name="T32" fmla="*/ 352821527 w 319"/>
              <a:gd name="T33" fmla="*/ 476311036 h 211"/>
              <a:gd name="T34" fmla="*/ 451106730 w 319"/>
              <a:gd name="T35" fmla="*/ 516633596 h 211"/>
              <a:gd name="T36" fmla="*/ 486388882 w 319"/>
              <a:gd name="T37" fmla="*/ 476311036 h 211"/>
              <a:gd name="T38" fmla="*/ 511590420 w 319"/>
              <a:gd name="T39" fmla="*/ 466230396 h 211"/>
              <a:gd name="T40" fmla="*/ 567033803 w 319"/>
              <a:gd name="T41" fmla="*/ 496472316 h 211"/>
              <a:gd name="T42" fmla="*/ 607356263 w 319"/>
              <a:gd name="T43" fmla="*/ 441028796 h 211"/>
              <a:gd name="T44" fmla="*/ 602315955 w 319"/>
              <a:gd name="T45" fmla="*/ 405746556 h 211"/>
              <a:gd name="T46" fmla="*/ 567033803 w 319"/>
              <a:gd name="T47" fmla="*/ 370464315 h 211"/>
              <a:gd name="T48" fmla="*/ 536791958 w 319"/>
              <a:gd name="T49" fmla="*/ 330141755 h 211"/>
              <a:gd name="T50" fmla="*/ 602315955 w 319"/>
              <a:gd name="T51" fmla="*/ 315020795 h 211"/>
              <a:gd name="T52" fmla="*/ 652719031 w 319"/>
              <a:gd name="T53" fmla="*/ 335182075 h 211"/>
              <a:gd name="T54" fmla="*/ 652719031 w 319"/>
              <a:gd name="T55" fmla="*/ 355343355 h 211"/>
              <a:gd name="T56" fmla="*/ 672880261 w 319"/>
              <a:gd name="T57" fmla="*/ 385585276 h 211"/>
              <a:gd name="T58" fmla="*/ 748484873 w 319"/>
              <a:gd name="T59" fmla="*/ 340222395 h 211"/>
              <a:gd name="T60" fmla="*/ 783767026 w 319"/>
              <a:gd name="T61" fmla="*/ 320061115 h 211"/>
              <a:gd name="T62" fmla="*/ 758565489 w 319"/>
              <a:gd name="T63" fmla="*/ 304940155 h 211"/>
              <a:gd name="T64" fmla="*/ 743444566 w 319"/>
              <a:gd name="T65" fmla="*/ 284778875 h 211"/>
              <a:gd name="T66" fmla="*/ 733363951 w 319"/>
              <a:gd name="T67" fmla="*/ 274698235 h 211"/>
              <a:gd name="T68" fmla="*/ 693041491 w 319"/>
              <a:gd name="T69" fmla="*/ 264617595 h 211"/>
              <a:gd name="T70" fmla="*/ 652719031 w 319"/>
              <a:gd name="T71" fmla="*/ 246975681 h 211"/>
              <a:gd name="T72" fmla="*/ 637598108 w 319"/>
              <a:gd name="T73" fmla="*/ 231854721 h 211"/>
              <a:gd name="T74" fmla="*/ 607356263 w 319"/>
              <a:gd name="T75" fmla="*/ 216733761 h 211"/>
              <a:gd name="T76" fmla="*/ 622477185 w 319"/>
              <a:gd name="T77" fmla="*/ 201612801 h 211"/>
              <a:gd name="T78" fmla="*/ 698081798 w 319"/>
              <a:gd name="T79" fmla="*/ 196572481 h 211"/>
              <a:gd name="T80" fmla="*/ 642638415 w 319"/>
              <a:gd name="T81" fmla="*/ 176411201 h 211"/>
              <a:gd name="T82" fmla="*/ 607356263 w 319"/>
              <a:gd name="T83" fmla="*/ 171370881 h 211"/>
              <a:gd name="T84" fmla="*/ 592235340 w 319"/>
              <a:gd name="T85" fmla="*/ 166330561 h 211"/>
              <a:gd name="T86" fmla="*/ 647678723 w 319"/>
              <a:gd name="T87" fmla="*/ 126008001 h 211"/>
              <a:gd name="T88" fmla="*/ 567033803 w 319"/>
              <a:gd name="T89" fmla="*/ 156249921 h 211"/>
              <a:gd name="T90" fmla="*/ 607356263 w 319"/>
              <a:gd name="T91" fmla="*/ 115927361 h 211"/>
              <a:gd name="T92" fmla="*/ 607356263 w 319"/>
              <a:gd name="T93" fmla="*/ 110887041 h 211"/>
              <a:gd name="T94" fmla="*/ 531751650 w 319"/>
              <a:gd name="T95" fmla="*/ 105846720 h 211"/>
              <a:gd name="T96" fmla="*/ 511590420 w 319"/>
              <a:gd name="T97" fmla="*/ 90725760 h 211"/>
              <a:gd name="T98" fmla="*/ 521671035 w 319"/>
              <a:gd name="T99" fmla="*/ 85685440 h 211"/>
              <a:gd name="T100" fmla="*/ 476308267 w 319"/>
              <a:gd name="T101" fmla="*/ 75604800 h 211"/>
              <a:gd name="T102" fmla="*/ 435985807 w 319"/>
              <a:gd name="T103" fmla="*/ 45362880 h 211"/>
              <a:gd name="T104" fmla="*/ 410784269 w 319"/>
              <a:gd name="T105" fmla="*/ 85685440 h 211"/>
              <a:gd name="T106" fmla="*/ 357861834 w 319"/>
              <a:gd name="T107" fmla="*/ 65524160 h 211"/>
              <a:gd name="T108" fmla="*/ 327619989 w 319"/>
              <a:gd name="T109" fmla="*/ 60483840 h 211"/>
              <a:gd name="T110" fmla="*/ 292337836 w 319"/>
              <a:gd name="T111" fmla="*/ 10080640 h 211"/>
              <a:gd name="T112" fmla="*/ 226813839 w 319"/>
              <a:gd name="T113" fmla="*/ 30241920 h 211"/>
              <a:gd name="T114" fmla="*/ 221773531 w 319"/>
              <a:gd name="T115" fmla="*/ 60483840 h 211"/>
              <a:gd name="T116" fmla="*/ 171370456 w 319"/>
              <a:gd name="T117" fmla="*/ 110887041 h 211"/>
              <a:gd name="T118" fmla="*/ 151209226 w 319"/>
              <a:gd name="T119" fmla="*/ 105846720 h 211"/>
              <a:gd name="T120" fmla="*/ 221773531 w 319"/>
              <a:gd name="T121" fmla="*/ 15120960 h 211"/>
              <a:gd name="T122" fmla="*/ 126007688 w 319"/>
              <a:gd name="T123" fmla="*/ 15120960 h 211"/>
              <a:gd name="T124" fmla="*/ 10080615 w 319"/>
              <a:gd name="T125" fmla="*/ 90725760 h 21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19" h="211">
                <a:moveTo>
                  <a:pt x="2" y="40"/>
                </a:move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10" y="42"/>
                </a:lnTo>
                <a:lnTo>
                  <a:pt x="12" y="42"/>
                </a:lnTo>
                <a:lnTo>
                  <a:pt x="14" y="42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6" y="42"/>
                </a:lnTo>
                <a:lnTo>
                  <a:pt x="28" y="42"/>
                </a:lnTo>
                <a:lnTo>
                  <a:pt x="26" y="44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8"/>
                </a:lnTo>
                <a:lnTo>
                  <a:pt x="32" y="48"/>
                </a:lnTo>
                <a:lnTo>
                  <a:pt x="30" y="48"/>
                </a:lnTo>
                <a:lnTo>
                  <a:pt x="28" y="48"/>
                </a:lnTo>
                <a:lnTo>
                  <a:pt x="26" y="48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8" y="48"/>
                </a:lnTo>
                <a:lnTo>
                  <a:pt x="16" y="48"/>
                </a:lnTo>
                <a:lnTo>
                  <a:pt x="14" y="46"/>
                </a:lnTo>
                <a:lnTo>
                  <a:pt x="12" y="46"/>
                </a:lnTo>
                <a:lnTo>
                  <a:pt x="10" y="46"/>
                </a:lnTo>
                <a:lnTo>
                  <a:pt x="8" y="46"/>
                </a:lnTo>
                <a:lnTo>
                  <a:pt x="6" y="46"/>
                </a:lnTo>
                <a:lnTo>
                  <a:pt x="4" y="46"/>
                </a:lnTo>
                <a:lnTo>
                  <a:pt x="2" y="46"/>
                </a:lnTo>
                <a:lnTo>
                  <a:pt x="4" y="48"/>
                </a:lnTo>
                <a:lnTo>
                  <a:pt x="2" y="48"/>
                </a:lnTo>
                <a:lnTo>
                  <a:pt x="0" y="50"/>
                </a:lnTo>
                <a:lnTo>
                  <a:pt x="0" y="52"/>
                </a:lnTo>
                <a:lnTo>
                  <a:pt x="2" y="54"/>
                </a:lnTo>
                <a:lnTo>
                  <a:pt x="2" y="56"/>
                </a:lnTo>
                <a:lnTo>
                  <a:pt x="4" y="56"/>
                </a:lnTo>
                <a:lnTo>
                  <a:pt x="6" y="56"/>
                </a:lnTo>
                <a:lnTo>
                  <a:pt x="6" y="58"/>
                </a:lnTo>
                <a:lnTo>
                  <a:pt x="8" y="58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8" y="60"/>
                </a:lnTo>
                <a:lnTo>
                  <a:pt x="10" y="60"/>
                </a:lnTo>
                <a:lnTo>
                  <a:pt x="12" y="60"/>
                </a:lnTo>
                <a:lnTo>
                  <a:pt x="14" y="60"/>
                </a:lnTo>
                <a:lnTo>
                  <a:pt x="12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22" y="60"/>
                </a:lnTo>
                <a:lnTo>
                  <a:pt x="24" y="58"/>
                </a:lnTo>
                <a:lnTo>
                  <a:pt x="22" y="58"/>
                </a:lnTo>
                <a:lnTo>
                  <a:pt x="24" y="56"/>
                </a:lnTo>
                <a:lnTo>
                  <a:pt x="26" y="56"/>
                </a:lnTo>
                <a:lnTo>
                  <a:pt x="26" y="58"/>
                </a:lnTo>
                <a:lnTo>
                  <a:pt x="28" y="58"/>
                </a:lnTo>
                <a:lnTo>
                  <a:pt x="30" y="56"/>
                </a:lnTo>
                <a:lnTo>
                  <a:pt x="32" y="56"/>
                </a:lnTo>
                <a:lnTo>
                  <a:pt x="34" y="56"/>
                </a:lnTo>
                <a:lnTo>
                  <a:pt x="32" y="56"/>
                </a:lnTo>
                <a:lnTo>
                  <a:pt x="30" y="58"/>
                </a:lnTo>
                <a:lnTo>
                  <a:pt x="28" y="58"/>
                </a:lnTo>
                <a:lnTo>
                  <a:pt x="28" y="60"/>
                </a:lnTo>
                <a:lnTo>
                  <a:pt x="30" y="62"/>
                </a:lnTo>
                <a:lnTo>
                  <a:pt x="32" y="64"/>
                </a:lnTo>
                <a:lnTo>
                  <a:pt x="34" y="64"/>
                </a:lnTo>
                <a:lnTo>
                  <a:pt x="36" y="64"/>
                </a:lnTo>
                <a:lnTo>
                  <a:pt x="38" y="64"/>
                </a:lnTo>
                <a:lnTo>
                  <a:pt x="40" y="64"/>
                </a:lnTo>
                <a:lnTo>
                  <a:pt x="42" y="64"/>
                </a:lnTo>
                <a:lnTo>
                  <a:pt x="40" y="64"/>
                </a:lnTo>
                <a:lnTo>
                  <a:pt x="38" y="64"/>
                </a:lnTo>
                <a:lnTo>
                  <a:pt x="36" y="64"/>
                </a:lnTo>
                <a:lnTo>
                  <a:pt x="38" y="62"/>
                </a:lnTo>
                <a:lnTo>
                  <a:pt x="40" y="62"/>
                </a:lnTo>
                <a:lnTo>
                  <a:pt x="42" y="62"/>
                </a:lnTo>
                <a:lnTo>
                  <a:pt x="46" y="64"/>
                </a:lnTo>
                <a:lnTo>
                  <a:pt x="48" y="62"/>
                </a:lnTo>
                <a:lnTo>
                  <a:pt x="48" y="64"/>
                </a:lnTo>
                <a:lnTo>
                  <a:pt x="52" y="64"/>
                </a:lnTo>
                <a:lnTo>
                  <a:pt x="54" y="64"/>
                </a:lnTo>
                <a:lnTo>
                  <a:pt x="56" y="64"/>
                </a:lnTo>
                <a:lnTo>
                  <a:pt x="60" y="64"/>
                </a:lnTo>
                <a:lnTo>
                  <a:pt x="62" y="66"/>
                </a:lnTo>
                <a:lnTo>
                  <a:pt x="62" y="64"/>
                </a:lnTo>
                <a:lnTo>
                  <a:pt x="64" y="64"/>
                </a:lnTo>
                <a:lnTo>
                  <a:pt x="66" y="64"/>
                </a:lnTo>
                <a:lnTo>
                  <a:pt x="70" y="64"/>
                </a:lnTo>
                <a:lnTo>
                  <a:pt x="72" y="66"/>
                </a:lnTo>
                <a:lnTo>
                  <a:pt x="74" y="66"/>
                </a:lnTo>
                <a:lnTo>
                  <a:pt x="76" y="68"/>
                </a:lnTo>
                <a:lnTo>
                  <a:pt x="78" y="66"/>
                </a:lnTo>
                <a:lnTo>
                  <a:pt x="80" y="68"/>
                </a:lnTo>
                <a:lnTo>
                  <a:pt x="80" y="66"/>
                </a:lnTo>
                <a:lnTo>
                  <a:pt x="84" y="66"/>
                </a:lnTo>
                <a:lnTo>
                  <a:pt x="86" y="66"/>
                </a:lnTo>
                <a:lnTo>
                  <a:pt x="84" y="64"/>
                </a:lnTo>
                <a:lnTo>
                  <a:pt x="82" y="62"/>
                </a:lnTo>
                <a:lnTo>
                  <a:pt x="80" y="62"/>
                </a:lnTo>
                <a:lnTo>
                  <a:pt x="78" y="62"/>
                </a:lnTo>
                <a:lnTo>
                  <a:pt x="78" y="60"/>
                </a:lnTo>
                <a:lnTo>
                  <a:pt x="76" y="60"/>
                </a:lnTo>
                <a:lnTo>
                  <a:pt x="78" y="60"/>
                </a:lnTo>
                <a:lnTo>
                  <a:pt x="80" y="60"/>
                </a:lnTo>
                <a:lnTo>
                  <a:pt x="80" y="62"/>
                </a:lnTo>
                <a:lnTo>
                  <a:pt x="82" y="62"/>
                </a:lnTo>
                <a:lnTo>
                  <a:pt x="84" y="62"/>
                </a:lnTo>
                <a:lnTo>
                  <a:pt x="86" y="64"/>
                </a:lnTo>
                <a:lnTo>
                  <a:pt x="88" y="64"/>
                </a:lnTo>
                <a:lnTo>
                  <a:pt x="90" y="66"/>
                </a:lnTo>
                <a:lnTo>
                  <a:pt x="92" y="68"/>
                </a:lnTo>
                <a:lnTo>
                  <a:pt x="94" y="68"/>
                </a:lnTo>
                <a:lnTo>
                  <a:pt x="96" y="68"/>
                </a:lnTo>
                <a:lnTo>
                  <a:pt x="94" y="66"/>
                </a:lnTo>
                <a:lnTo>
                  <a:pt x="94" y="64"/>
                </a:lnTo>
                <a:lnTo>
                  <a:pt x="92" y="64"/>
                </a:lnTo>
                <a:lnTo>
                  <a:pt x="90" y="64"/>
                </a:lnTo>
                <a:lnTo>
                  <a:pt x="92" y="62"/>
                </a:lnTo>
                <a:lnTo>
                  <a:pt x="94" y="62"/>
                </a:lnTo>
                <a:lnTo>
                  <a:pt x="96" y="62"/>
                </a:lnTo>
                <a:lnTo>
                  <a:pt x="98" y="64"/>
                </a:lnTo>
                <a:lnTo>
                  <a:pt x="100" y="64"/>
                </a:lnTo>
                <a:lnTo>
                  <a:pt x="102" y="64"/>
                </a:lnTo>
                <a:lnTo>
                  <a:pt x="104" y="64"/>
                </a:lnTo>
                <a:lnTo>
                  <a:pt x="106" y="64"/>
                </a:lnTo>
                <a:lnTo>
                  <a:pt x="108" y="64"/>
                </a:lnTo>
                <a:lnTo>
                  <a:pt x="110" y="66"/>
                </a:lnTo>
                <a:lnTo>
                  <a:pt x="112" y="64"/>
                </a:lnTo>
                <a:lnTo>
                  <a:pt x="112" y="66"/>
                </a:lnTo>
                <a:lnTo>
                  <a:pt x="114" y="66"/>
                </a:lnTo>
                <a:lnTo>
                  <a:pt x="116" y="66"/>
                </a:lnTo>
                <a:lnTo>
                  <a:pt x="120" y="66"/>
                </a:lnTo>
                <a:lnTo>
                  <a:pt x="122" y="66"/>
                </a:lnTo>
                <a:lnTo>
                  <a:pt x="124" y="66"/>
                </a:lnTo>
                <a:lnTo>
                  <a:pt x="126" y="66"/>
                </a:lnTo>
                <a:lnTo>
                  <a:pt x="128" y="64"/>
                </a:lnTo>
                <a:lnTo>
                  <a:pt x="128" y="62"/>
                </a:lnTo>
                <a:lnTo>
                  <a:pt x="130" y="60"/>
                </a:lnTo>
                <a:lnTo>
                  <a:pt x="128" y="58"/>
                </a:lnTo>
                <a:lnTo>
                  <a:pt x="126" y="58"/>
                </a:lnTo>
                <a:lnTo>
                  <a:pt x="124" y="58"/>
                </a:lnTo>
                <a:lnTo>
                  <a:pt x="122" y="58"/>
                </a:lnTo>
                <a:lnTo>
                  <a:pt x="124" y="56"/>
                </a:lnTo>
                <a:lnTo>
                  <a:pt x="126" y="56"/>
                </a:lnTo>
                <a:lnTo>
                  <a:pt x="128" y="58"/>
                </a:lnTo>
                <a:lnTo>
                  <a:pt x="128" y="56"/>
                </a:lnTo>
                <a:lnTo>
                  <a:pt x="130" y="54"/>
                </a:lnTo>
                <a:lnTo>
                  <a:pt x="132" y="52"/>
                </a:lnTo>
                <a:lnTo>
                  <a:pt x="134" y="54"/>
                </a:lnTo>
                <a:lnTo>
                  <a:pt x="132" y="54"/>
                </a:lnTo>
                <a:lnTo>
                  <a:pt x="130" y="54"/>
                </a:lnTo>
                <a:lnTo>
                  <a:pt x="130" y="56"/>
                </a:lnTo>
                <a:lnTo>
                  <a:pt x="132" y="56"/>
                </a:lnTo>
                <a:lnTo>
                  <a:pt x="134" y="58"/>
                </a:lnTo>
                <a:lnTo>
                  <a:pt x="134" y="60"/>
                </a:lnTo>
                <a:lnTo>
                  <a:pt x="136" y="60"/>
                </a:lnTo>
                <a:lnTo>
                  <a:pt x="138" y="60"/>
                </a:lnTo>
                <a:lnTo>
                  <a:pt x="140" y="60"/>
                </a:lnTo>
                <a:lnTo>
                  <a:pt x="142" y="60"/>
                </a:lnTo>
                <a:lnTo>
                  <a:pt x="142" y="62"/>
                </a:lnTo>
                <a:lnTo>
                  <a:pt x="142" y="64"/>
                </a:lnTo>
                <a:lnTo>
                  <a:pt x="140" y="64"/>
                </a:lnTo>
                <a:lnTo>
                  <a:pt x="140" y="66"/>
                </a:lnTo>
                <a:lnTo>
                  <a:pt x="138" y="68"/>
                </a:lnTo>
                <a:lnTo>
                  <a:pt x="140" y="68"/>
                </a:lnTo>
                <a:lnTo>
                  <a:pt x="142" y="66"/>
                </a:lnTo>
                <a:lnTo>
                  <a:pt x="144" y="66"/>
                </a:lnTo>
                <a:lnTo>
                  <a:pt x="146" y="66"/>
                </a:lnTo>
                <a:lnTo>
                  <a:pt x="147" y="66"/>
                </a:lnTo>
                <a:lnTo>
                  <a:pt x="149" y="66"/>
                </a:lnTo>
                <a:lnTo>
                  <a:pt x="147" y="66"/>
                </a:lnTo>
                <a:lnTo>
                  <a:pt x="146" y="66"/>
                </a:lnTo>
                <a:lnTo>
                  <a:pt x="144" y="66"/>
                </a:lnTo>
                <a:lnTo>
                  <a:pt x="146" y="68"/>
                </a:lnTo>
                <a:lnTo>
                  <a:pt x="147" y="66"/>
                </a:lnTo>
                <a:lnTo>
                  <a:pt x="149" y="68"/>
                </a:lnTo>
                <a:lnTo>
                  <a:pt x="147" y="70"/>
                </a:lnTo>
                <a:lnTo>
                  <a:pt x="146" y="70"/>
                </a:lnTo>
                <a:lnTo>
                  <a:pt x="144" y="70"/>
                </a:lnTo>
                <a:lnTo>
                  <a:pt x="146" y="72"/>
                </a:lnTo>
                <a:lnTo>
                  <a:pt x="146" y="70"/>
                </a:lnTo>
                <a:lnTo>
                  <a:pt x="147" y="72"/>
                </a:lnTo>
                <a:lnTo>
                  <a:pt x="149" y="70"/>
                </a:lnTo>
                <a:lnTo>
                  <a:pt x="151" y="70"/>
                </a:lnTo>
                <a:lnTo>
                  <a:pt x="153" y="70"/>
                </a:lnTo>
                <a:lnTo>
                  <a:pt x="155" y="70"/>
                </a:lnTo>
                <a:lnTo>
                  <a:pt x="153" y="70"/>
                </a:lnTo>
                <a:lnTo>
                  <a:pt x="151" y="70"/>
                </a:lnTo>
                <a:lnTo>
                  <a:pt x="149" y="72"/>
                </a:lnTo>
                <a:lnTo>
                  <a:pt x="147" y="72"/>
                </a:lnTo>
                <a:lnTo>
                  <a:pt x="149" y="74"/>
                </a:lnTo>
                <a:lnTo>
                  <a:pt x="151" y="74"/>
                </a:lnTo>
                <a:lnTo>
                  <a:pt x="153" y="74"/>
                </a:lnTo>
                <a:lnTo>
                  <a:pt x="155" y="76"/>
                </a:lnTo>
                <a:lnTo>
                  <a:pt x="157" y="76"/>
                </a:lnTo>
                <a:lnTo>
                  <a:pt x="157" y="78"/>
                </a:lnTo>
                <a:lnTo>
                  <a:pt x="155" y="80"/>
                </a:lnTo>
                <a:lnTo>
                  <a:pt x="153" y="80"/>
                </a:lnTo>
                <a:lnTo>
                  <a:pt x="151" y="80"/>
                </a:lnTo>
                <a:lnTo>
                  <a:pt x="149" y="82"/>
                </a:lnTo>
                <a:lnTo>
                  <a:pt x="147" y="80"/>
                </a:lnTo>
                <a:lnTo>
                  <a:pt x="146" y="80"/>
                </a:lnTo>
                <a:lnTo>
                  <a:pt x="144" y="82"/>
                </a:lnTo>
                <a:lnTo>
                  <a:pt x="142" y="82"/>
                </a:lnTo>
                <a:lnTo>
                  <a:pt x="140" y="82"/>
                </a:lnTo>
                <a:lnTo>
                  <a:pt x="140" y="84"/>
                </a:lnTo>
                <a:lnTo>
                  <a:pt x="138" y="86"/>
                </a:lnTo>
                <a:lnTo>
                  <a:pt x="138" y="88"/>
                </a:lnTo>
                <a:lnTo>
                  <a:pt x="140" y="88"/>
                </a:lnTo>
                <a:lnTo>
                  <a:pt x="142" y="88"/>
                </a:lnTo>
                <a:lnTo>
                  <a:pt x="144" y="86"/>
                </a:lnTo>
                <a:lnTo>
                  <a:pt x="146" y="86"/>
                </a:lnTo>
                <a:lnTo>
                  <a:pt x="147" y="84"/>
                </a:lnTo>
                <a:lnTo>
                  <a:pt x="149" y="84"/>
                </a:lnTo>
                <a:lnTo>
                  <a:pt x="151" y="84"/>
                </a:lnTo>
                <a:lnTo>
                  <a:pt x="153" y="84"/>
                </a:lnTo>
                <a:lnTo>
                  <a:pt x="155" y="82"/>
                </a:lnTo>
                <a:lnTo>
                  <a:pt x="157" y="82"/>
                </a:lnTo>
                <a:lnTo>
                  <a:pt x="157" y="84"/>
                </a:lnTo>
                <a:lnTo>
                  <a:pt x="159" y="84"/>
                </a:lnTo>
                <a:lnTo>
                  <a:pt x="161" y="82"/>
                </a:lnTo>
                <a:lnTo>
                  <a:pt x="163" y="82"/>
                </a:lnTo>
                <a:lnTo>
                  <a:pt x="165" y="80"/>
                </a:lnTo>
                <a:lnTo>
                  <a:pt x="167" y="80"/>
                </a:lnTo>
                <a:lnTo>
                  <a:pt x="165" y="82"/>
                </a:lnTo>
                <a:lnTo>
                  <a:pt x="163" y="82"/>
                </a:lnTo>
                <a:lnTo>
                  <a:pt x="161" y="82"/>
                </a:lnTo>
                <a:lnTo>
                  <a:pt x="163" y="82"/>
                </a:lnTo>
                <a:lnTo>
                  <a:pt x="161" y="84"/>
                </a:lnTo>
                <a:lnTo>
                  <a:pt x="163" y="84"/>
                </a:lnTo>
                <a:lnTo>
                  <a:pt x="165" y="82"/>
                </a:lnTo>
                <a:lnTo>
                  <a:pt x="163" y="84"/>
                </a:lnTo>
                <a:lnTo>
                  <a:pt x="161" y="86"/>
                </a:lnTo>
                <a:lnTo>
                  <a:pt x="163" y="86"/>
                </a:lnTo>
                <a:lnTo>
                  <a:pt x="165" y="84"/>
                </a:lnTo>
                <a:lnTo>
                  <a:pt x="163" y="86"/>
                </a:lnTo>
                <a:lnTo>
                  <a:pt x="163" y="88"/>
                </a:lnTo>
                <a:lnTo>
                  <a:pt x="165" y="90"/>
                </a:lnTo>
                <a:lnTo>
                  <a:pt x="167" y="90"/>
                </a:lnTo>
                <a:lnTo>
                  <a:pt x="169" y="90"/>
                </a:lnTo>
                <a:lnTo>
                  <a:pt x="171" y="88"/>
                </a:lnTo>
                <a:lnTo>
                  <a:pt x="169" y="86"/>
                </a:lnTo>
                <a:lnTo>
                  <a:pt x="171" y="86"/>
                </a:lnTo>
                <a:lnTo>
                  <a:pt x="173" y="86"/>
                </a:lnTo>
                <a:lnTo>
                  <a:pt x="175" y="88"/>
                </a:lnTo>
                <a:lnTo>
                  <a:pt x="173" y="88"/>
                </a:lnTo>
                <a:lnTo>
                  <a:pt x="173" y="90"/>
                </a:lnTo>
                <a:lnTo>
                  <a:pt x="171" y="90"/>
                </a:lnTo>
                <a:lnTo>
                  <a:pt x="169" y="92"/>
                </a:lnTo>
                <a:lnTo>
                  <a:pt x="169" y="94"/>
                </a:lnTo>
                <a:lnTo>
                  <a:pt x="171" y="94"/>
                </a:lnTo>
                <a:lnTo>
                  <a:pt x="173" y="94"/>
                </a:lnTo>
                <a:lnTo>
                  <a:pt x="175" y="94"/>
                </a:lnTo>
                <a:lnTo>
                  <a:pt x="177" y="92"/>
                </a:lnTo>
                <a:lnTo>
                  <a:pt x="175" y="94"/>
                </a:lnTo>
                <a:lnTo>
                  <a:pt x="173" y="94"/>
                </a:lnTo>
                <a:lnTo>
                  <a:pt x="175" y="94"/>
                </a:lnTo>
                <a:lnTo>
                  <a:pt x="177" y="96"/>
                </a:lnTo>
                <a:lnTo>
                  <a:pt x="179" y="96"/>
                </a:lnTo>
                <a:lnTo>
                  <a:pt x="179" y="98"/>
                </a:lnTo>
                <a:lnTo>
                  <a:pt x="177" y="100"/>
                </a:lnTo>
                <a:lnTo>
                  <a:pt x="177" y="102"/>
                </a:lnTo>
                <a:lnTo>
                  <a:pt x="179" y="104"/>
                </a:lnTo>
                <a:lnTo>
                  <a:pt x="177" y="105"/>
                </a:lnTo>
                <a:lnTo>
                  <a:pt x="177" y="107"/>
                </a:lnTo>
                <a:lnTo>
                  <a:pt x="177" y="109"/>
                </a:lnTo>
                <a:lnTo>
                  <a:pt x="177" y="111"/>
                </a:lnTo>
                <a:lnTo>
                  <a:pt x="177" y="113"/>
                </a:lnTo>
                <a:lnTo>
                  <a:pt x="175" y="113"/>
                </a:lnTo>
                <a:lnTo>
                  <a:pt x="173" y="115"/>
                </a:lnTo>
                <a:lnTo>
                  <a:pt x="171" y="115"/>
                </a:lnTo>
                <a:lnTo>
                  <a:pt x="169" y="115"/>
                </a:lnTo>
                <a:lnTo>
                  <a:pt x="167" y="115"/>
                </a:lnTo>
                <a:lnTo>
                  <a:pt x="165" y="117"/>
                </a:lnTo>
                <a:lnTo>
                  <a:pt x="163" y="119"/>
                </a:lnTo>
                <a:lnTo>
                  <a:pt x="161" y="119"/>
                </a:lnTo>
                <a:lnTo>
                  <a:pt x="163" y="121"/>
                </a:lnTo>
                <a:lnTo>
                  <a:pt x="167" y="121"/>
                </a:lnTo>
                <a:lnTo>
                  <a:pt x="169" y="121"/>
                </a:lnTo>
                <a:lnTo>
                  <a:pt x="171" y="121"/>
                </a:lnTo>
                <a:lnTo>
                  <a:pt x="173" y="121"/>
                </a:lnTo>
                <a:lnTo>
                  <a:pt x="175" y="123"/>
                </a:lnTo>
                <a:lnTo>
                  <a:pt x="177" y="123"/>
                </a:lnTo>
                <a:lnTo>
                  <a:pt x="179" y="123"/>
                </a:lnTo>
                <a:lnTo>
                  <a:pt x="181" y="123"/>
                </a:lnTo>
                <a:lnTo>
                  <a:pt x="183" y="123"/>
                </a:lnTo>
                <a:lnTo>
                  <a:pt x="187" y="119"/>
                </a:lnTo>
                <a:lnTo>
                  <a:pt x="187" y="117"/>
                </a:lnTo>
                <a:lnTo>
                  <a:pt x="189" y="115"/>
                </a:lnTo>
                <a:lnTo>
                  <a:pt x="191" y="115"/>
                </a:lnTo>
                <a:lnTo>
                  <a:pt x="193" y="117"/>
                </a:lnTo>
                <a:lnTo>
                  <a:pt x="195" y="117"/>
                </a:lnTo>
                <a:lnTo>
                  <a:pt x="193" y="117"/>
                </a:lnTo>
                <a:lnTo>
                  <a:pt x="195" y="119"/>
                </a:lnTo>
                <a:lnTo>
                  <a:pt x="193" y="119"/>
                </a:lnTo>
                <a:lnTo>
                  <a:pt x="195" y="121"/>
                </a:lnTo>
                <a:lnTo>
                  <a:pt x="197" y="121"/>
                </a:lnTo>
                <a:lnTo>
                  <a:pt x="199" y="121"/>
                </a:lnTo>
                <a:lnTo>
                  <a:pt x="201" y="121"/>
                </a:lnTo>
                <a:lnTo>
                  <a:pt x="203" y="123"/>
                </a:lnTo>
                <a:lnTo>
                  <a:pt x="205" y="123"/>
                </a:lnTo>
                <a:lnTo>
                  <a:pt x="207" y="125"/>
                </a:lnTo>
                <a:lnTo>
                  <a:pt x="205" y="125"/>
                </a:lnTo>
                <a:lnTo>
                  <a:pt x="207" y="125"/>
                </a:lnTo>
                <a:lnTo>
                  <a:pt x="209" y="125"/>
                </a:lnTo>
                <a:lnTo>
                  <a:pt x="207" y="125"/>
                </a:lnTo>
                <a:lnTo>
                  <a:pt x="205" y="125"/>
                </a:lnTo>
                <a:lnTo>
                  <a:pt x="203" y="127"/>
                </a:lnTo>
                <a:lnTo>
                  <a:pt x="205" y="127"/>
                </a:lnTo>
                <a:lnTo>
                  <a:pt x="207" y="125"/>
                </a:lnTo>
                <a:lnTo>
                  <a:pt x="207" y="127"/>
                </a:lnTo>
                <a:lnTo>
                  <a:pt x="205" y="127"/>
                </a:lnTo>
                <a:lnTo>
                  <a:pt x="207" y="127"/>
                </a:lnTo>
                <a:lnTo>
                  <a:pt x="209" y="127"/>
                </a:lnTo>
                <a:lnTo>
                  <a:pt x="207" y="127"/>
                </a:lnTo>
                <a:lnTo>
                  <a:pt x="205" y="129"/>
                </a:lnTo>
                <a:lnTo>
                  <a:pt x="203" y="129"/>
                </a:lnTo>
                <a:lnTo>
                  <a:pt x="201" y="131"/>
                </a:lnTo>
                <a:lnTo>
                  <a:pt x="199" y="131"/>
                </a:lnTo>
                <a:lnTo>
                  <a:pt x="197" y="129"/>
                </a:lnTo>
                <a:lnTo>
                  <a:pt x="195" y="129"/>
                </a:lnTo>
                <a:lnTo>
                  <a:pt x="193" y="129"/>
                </a:lnTo>
                <a:lnTo>
                  <a:pt x="193" y="131"/>
                </a:lnTo>
                <a:lnTo>
                  <a:pt x="191" y="131"/>
                </a:lnTo>
                <a:lnTo>
                  <a:pt x="189" y="129"/>
                </a:lnTo>
                <a:lnTo>
                  <a:pt x="187" y="129"/>
                </a:lnTo>
                <a:lnTo>
                  <a:pt x="185" y="131"/>
                </a:lnTo>
                <a:lnTo>
                  <a:pt x="183" y="131"/>
                </a:lnTo>
                <a:lnTo>
                  <a:pt x="181" y="133"/>
                </a:lnTo>
                <a:lnTo>
                  <a:pt x="179" y="133"/>
                </a:lnTo>
                <a:lnTo>
                  <a:pt x="177" y="135"/>
                </a:lnTo>
                <a:lnTo>
                  <a:pt x="175" y="135"/>
                </a:lnTo>
                <a:lnTo>
                  <a:pt x="175" y="133"/>
                </a:lnTo>
                <a:lnTo>
                  <a:pt x="177" y="133"/>
                </a:lnTo>
                <a:lnTo>
                  <a:pt x="179" y="133"/>
                </a:lnTo>
                <a:lnTo>
                  <a:pt x="177" y="133"/>
                </a:lnTo>
                <a:lnTo>
                  <a:pt x="179" y="131"/>
                </a:lnTo>
                <a:lnTo>
                  <a:pt x="179" y="129"/>
                </a:lnTo>
                <a:lnTo>
                  <a:pt x="181" y="127"/>
                </a:lnTo>
                <a:lnTo>
                  <a:pt x="181" y="125"/>
                </a:lnTo>
                <a:lnTo>
                  <a:pt x="179" y="123"/>
                </a:lnTo>
                <a:lnTo>
                  <a:pt x="177" y="123"/>
                </a:lnTo>
                <a:lnTo>
                  <a:pt x="175" y="123"/>
                </a:lnTo>
                <a:lnTo>
                  <a:pt x="173" y="123"/>
                </a:lnTo>
                <a:lnTo>
                  <a:pt x="171" y="121"/>
                </a:lnTo>
                <a:lnTo>
                  <a:pt x="169" y="123"/>
                </a:lnTo>
                <a:lnTo>
                  <a:pt x="165" y="123"/>
                </a:lnTo>
                <a:lnTo>
                  <a:pt x="163" y="121"/>
                </a:lnTo>
                <a:lnTo>
                  <a:pt x="161" y="121"/>
                </a:lnTo>
                <a:lnTo>
                  <a:pt x="159" y="121"/>
                </a:lnTo>
                <a:lnTo>
                  <a:pt x="157" y="121"/>
                </a:lnTo>
                <a:lnTo>
                  <a:pt x="155" y="123"/>
                </a:lnTo>
                <a:lnTo>
                  <a:pt x="153" y="125"/>
                </a:lnTo>
                <a:lnTo>
                  <a:pt x="151" y="125"/>
                </a:lnTo>
                <a:lnTo>
                  <a:pt x="149" y="125"/>
                </a:lnTo>
                <a:lnTo>
                  <a:pt x="147" y="127"/>
                </a:lnTo>
                <a:lnTo>
                  <a:pt x="146" y="127"/>
                </a:lnTo>
                <a:lnTo>
                  <a:pt x="144" y="127"/>
                </a:lnTo>
                <a:lnTo>
                  <a:pt x="142" y="129"/>
                </a:lnTo>
                <a:lnTo>
                  <a:pt x="140" y="129"/>
                </a:lnTo>
                <a:lnTo>
                  <a:pt x="138" y="129"/>
                </a:lnTo>
                <a:lnTo>
                  <a:pt x="136" y="131"/>
                </a:lnTo>
                <a:lnTo>
                  <a:pt x="134" y="133"/>
                </a:lnTo>
                <a:lnTo>
                  <a:pt x="134" y="135"/>
                </a:lnTo>
                <a:lnTo>
                  <a:pt x="136" y="135"/>
                </a:lnTo>
                <a:lnTo>
                  <a:pt x="138" y="137"/>
                </a:lnTo>
                <a:lnTo>
                  <a:pt x="140" y="139"/>
                </a:lnTo>
                <a:lnTo>
                  <a:pt x="140" y="141"/>
                </a:lnTo>
                <a:lnTo>
                  <a:pt x="140" y="143"/>
                </a:lnTo>
                <a:lnTo>
                  <a:pt x="138" y="145"/>
                </a:lnTo>
                <a:lnTo>
                  <a:pt x="136" y="143"/>
                </a:lnTo>
                <a:lnTo>
                  <a:pt x="134" y="143"/>
                </a:lnTo>
                <a:lnTo>
                  <a:pt x="132" y="143"/>
                </a:lnTo>
                <a:lnTo>
                  <a:pt x="130" y="143"/>
                </a:lnTo>
                <a:lnTo>
                  <a:pt x="128" y="143"/>
                </a:lnTo>
                <a:lnTo>
                  <a:pt x="126" y="145"/>
                </a:lnTo>
                <a:lnTo>
                  <a:pt x="124" y="145"/>
                </a:lnTo>
                <a:lnTo>
                  <a:pt x="122" y="147"/>
                </a:lnTo>
                <a:lnTo>
                  <a:pt x="120" y="145"/>
                </a:lnTo>
                <a:lnTo>
                  <a:pt x="118" y="145"/>
                </a:lnTo>
                <a:lnTo>
                  <a:pt x="116" y="145"/>
                </a:lnTo>
                <a:lnTo>
                  <a:pt x="114" y="147"/>
                </a:lnTo>
                <a:lnTo>
                  <a:pt x="112" y="147"/>
                </a:lnTo>
                <a:lnTo>
                  <a:pt x="110" y="147"/>
                </a:lnTo>
                <a:lnTo>
                  <a:pt x="108" y="147"/>
                </a:lnTo>
                <a:lnTo>
                  <a:pt x="106" y="147"/>
                </a:lnTo>
                <a:lnTo>
                  <a:pt x="104" y="147"/>
                </a:lnTo>
                <a:lnTo>
                  <a:pt x="106" y="149"/>
                </a:lnTo>
                <a:lnTo>
                  <a:pt x="108" y="151"/>
                </a:lnTo>
                <a:lnTo>
                  <a:pt x="108" y="153"/>
                </a:lnTo>
                <a:lnTo>
                  <a:pt x="110" y="151"/>
                </a:lnTo>
                <a:lnTo>
                  <a:pt x="108" y="153"/>
                </a:lnTo>
                <a:lnTo>
                  <a:pt x="106" y="153"/>
                </a:lnTo>
                <a:lnTo>
                  <a:pt x="104" y="155"/>
                </a:lnTo>
                <a:lnTo>
                  <a:pt x="104" y="157"/>
                </a:lnTo>
                <a:lnTo>
                  <a:pt x="102" y="155"/>
                </a:lnTo>
                <a:lnTo>
                  <a:pt x="104" y="153"/>
                </a:lnTo>
                <a:lnTo>
                  <a:pt x="106" y="151"/>
                </a:lnTo>
                <a:lnTo>
                  <a:pt x="104" y="149"/>
                </a:lnTo>
                <a:lnTo>
                  <a:pt x="102" y="147"/>
                </a:lnTo>
                <a:lnTo>
                  <a:pt x="100" y="147"/>
                </a:lnTo>
                <a:lnTo>
                  <a:pt x="98" y="147"/>
                </a:lnTo>
                <a:lnTo>
                  <a:pt x="96" y="145"/>
                </a:lnTo>
                <a:lnTo>
                  <a:pt x="94" y="145"/>
                </a:lnTo>
                <a:lnTo>
                  <a:pt x="92" y="145"/>
                </a:lnTo>
                <a:lnTo>
                  <a:pt x="90" y="145"/>
                </a:lnTo>
                <a:lnTo>
                  <a:pt x="88" y="145"/>
                </a:lnTo>
                <a:lnTo>
                  <a:pt x="86" y="143"/>
                </a:lnTo>
                <a:lnTo>
                  <a:pt x="84" y="145"/>
                </a:lnTo>
                <a:lnTo>
                  <a:pt x="82" y="145"/>
                </a:lnTo>
                <a:lnTo>
                  <a:pt x="82" y="147"/>
                </a:lnTo>
                <a:lnTo>
                  <a:pt x="82" y="149"/>
                </a:lnTo>
                <a:lnTo>
                  <a:pt x="80" y="149"/>
                </a:lnTo>
                <a:lnTo>
                  <a:pt x="78" y="149"/>
                </a:lnTo>
                <a:lnTo>
                  <a:pt x="76" y="151"/>
                </a:lnTo>
                <a:lnTo>
                  <a:pt x="74" y="151"/>
                </a:lnTo>
                <a:lnTo>
                  <a:pt x="72" y="151"/>
                </a:lnTo>
                <a:lnTo>
                  <a:pt x="70" y="153"/>
                </a:lnTo>
                <a:lnTo>
                  <a:pt x="68" y="153"/>
                </a:lnTo>
                <a:lnTo>
                  <a:pt x="68" y="155"/>
                </a:lnTo>
                <a:lnTo>
                  <a:pt x="66" y="157"/>
                </a:lnTo>
                <a:lnTo>
                  <a:pt x="64" y="157"/>
                </a:lnTo>
                <a:lnTo>
                  <a:pt x="62" y="157"/>
                </a:lnTo>
                <a:lnTo>
                  <a:pt x="64" y="157"/>
                </a:lnTo>
                <a:lnTo>
                  <a:pt x="64" y="159"/>
                </a:lnTo>
                <a:lnTo>
                  <a:pt x="62" y="161"/>
                </a:lnTo>
                <a:lnTo>
                  <a:pt x="64" y="163"/>
                </a:lnTo>
                <a:lnTo>
                  <a:pt x="64" y="165"/>
                </a:lnTo>
                <a:lnTo>
                  <a:pt x="66" y="165"/>
                </a:lnTo>
                <a:lnTo>
                  <a:pt x="68" y="165"/>
                </a:lnTo>
                <a:lnTo>
                  <a:pt x="70" y="167"/>
                </a:lnTo>
                <a:lnTo>
                  <a:pt x="72" y="165"/>
                </a:lnTo>
                <a:lnTo>
                  <a:pt x="74" y="165"/>
                </a:lnTo>
                <a:lnTo>
                  <a:pt x="76" y="165"/>
                </a:lnTo>
                <a:lnTo>
                  <a:pt x="78" y="167"/>
                </a:lnTo>
                <a:lnTo>
                  <a:pt x="80" y="167"/>
                </a:lnTo>
                <a:lnTo>
                  <a:pt x="80" y="165"/>
                </a:lnTo>
                <a:lnTo>
                  <a:pt x="82" y="165"/>
                </a:lnTo>
                <a:lnTo>
                  <a:pt x="84" y="165"/>
                </a:lnTo>
                <a:lnTo>
                  <a:pt x="86" y="165"/>
                </a:lnTo>
                <a:lnTo>
                  <a:pt x="88" y="165"/>
                </a:lnTo>
                <a:lnTo>
                  <a:pt x="90" y="163"/>
                </a:lnTo>
                <a:lnTo>
                  <a:pt x="92" y="163"/>
                </a:lnTo>
                <a:lnTo>
                  <a:pt x="94" y="163"/>
                </a:lnTo>
                <a:lnTo>
                  <a:pt x="96" y="163"/>
                </a:lnTo>
                <a:lnTo>
                  <a:pt x="94" y="161"/>
                </a:lnTo>
                <a:lnTo>
                  <a:pt x="96" y="159"/>
                </a:lnTo>
                <a:lnTo>
                  <a:pt x="100" y="161"/>
                </a:lnTo>
                <a:lnTo>
                  <a:pt x="102" y="163"/>
                </a:lnTo>
                <a:lnTo>
                  <a:pt x="104" y="161"/>
                </a:lnTo>
                <a:lnTo>
                  <a:pt x="106" y="163"/>
                </a:lnTo>
                <a:lnTo>
                  <a:pt x="108" y="163"/>
                </a:lnTo>
                <a:lnTo>
                  <a:pt x="110" y="163"/>
                </a:lnTo>
                <a:lnTo>
                  <a:pt x="112" y="161"/>
                </a:lnTo>
                <a:lnTo>
                  <a:pt x="114" y="159"/>
                </a:lnTo>
                <a:lnTo>
                  <a:pt x="112" y="157"/>
                </a:lnTo>
                <a:lnTo>
                  <a:pt x="110" y="157"/>
                </a:lnTo>
                <a:lnTo>
                  <a:pt x="114" y="157"/>
                </a:lnTo>
                <a:lnTo>
                  <a:pt x="116" y="155"/>
                </a:lnTo>
                <a:lnTo>
                  <a:pt x="118" y="155"/>
                </a:lnTo>
                <a:lnTo>
                  <a:pt x="116" y="155"/>
                </a:lnTo>
                <a:lnTo>
                  <a:pt x="114" y="157"/>
                </a:lnTo>
                <a:lnTo>
                  <a:pt x="114" y="159"/>
                </a:lnTo>
                <a:lnTo>
                  <a:pt x="116" y="161"/>
                </a:lnTo>
                <a:lnTo>
                  <a:pt x="118" y="159"/>
                </a:lnTo>
                <a:lnTo>
                  <a:pt x="120" y="159"/>
                </a:lnTo>
                <a:lnTo>
                  <a:pt x="122" y="157"/>
                </a:lnTo>
                <a:lnTo>
                  <a:pt x="120" y="159"/>
                </a:lnTo>
                <a:lnTo>
                  <a:pt x="118" y="161"/>
                </a:lnTo>
                <a:lnTo>
                  <a:pt x="120" y="161"/>
                </a:lnTo>
                <a:lnTo>
                  <a:pt x="118" y="161"/>
                </a:lnTo>
                <a:lnTo>
                  <a:pt x="118" y="163"/>
                </a:lnTo>
                <a:lnTo>
                  <a:pt x="116" y="165"/>
                </a:lnTo>
                <a:lnTo>
                  <a:pt x="118" y="165"/>
                </a:lnTo>
                <a:lnTo>
                  <a:pt x="120" y="163"/>
                </a:lnTo>
                <a:lnTo>
                  <a:pt x="122" y="161"/>
                </a:lnTo>
                <a:lnTo>
                  <a:pt x="122" y="159"/>
                </a:lnTo>
                <a:lnTo>
                  <a:pt x="124" y="161"/>
                </a:lnTo>
                <a:lnTo>
                  <a:pt x="126" y="161"/>
                </a:lnTo>
                <a:lnTo>
                  <a:pt x="126" y="159"/>
                </a:lnTo>
                <a:lnTo>
                  <a:pt x="128" y="159"/>
                </a:lnTo>
                <a:lnTo>
                  <a:pt x="128" y="161"/>
                </a:lnTo>
                <a:lnTo>
                  <a:pt x="130" y="161"/>
                </a:lnTo>
                <a:lnTo>
                  <a:pt x="130" y="159"/>
                </a:lnTo>
                <a:lnTo>
                  <a:pt x="132" y="159"/>
                </a:lnTo>
                <a:lnTo>
                  <a:pt x="130" y="161"/>
                </a:lnTo>
                <a:lnTo>
                  <a:pt x="128" y="161"/>
                </a:lnTo>
                <a:lnTo>
                  <a:pt x="128" y="163"/>
                </a:lnTo>
                <a:lnTo>
                  <a:pt x="128" y="165"/>
                </a:lnTo>
                <a:lnTo>
                  <a:pt x="128" y="167"/>
                </a:lnTo>
                <a:lnTo>
                  <a:pt x="130" y="167"/>
                </a:lnTo>
                <a:lnTo>
                  <a:pt x="130" y="169"/>
                </a:lnTo>
                <a:lnTo>
                  <a:pt x="132" y="171"/>
                </a:lnTo>
                <a:lnTo>
                  <a:pt x="134" y="169"/>
                </a:lnTo>
                <a:lnTo>
                  <a:pt x="132" y="171"/>
                </a:lnTo>
                <a:lnTo>
                  <a:pt x="132" y="173"/>
                </a:lnTo>
                <a:lnTo>
                  <a:pt x="134" y="175"/>
                </a:lnTo>
                <a:lnTo>
                  <a:pt x="136" y="173"/>
                </a:lnTo>
                <a:lnTo>
                  <a:pt x="138" y="173"/>
                </a:lnTo>
                <a:lnTo>
                  <a:pt x="136" y="173"/>
                </a:lnTo>
                <a:lnTo>
                  <a:pt x="136" y="175"/>
                </a:lnTo>
                <a:lnTo>
                  <a:pt x="134" y="177"/>
                </a:lnTo>
                <a:lnTo>
                  <a:pt x="136" y="177"/>
                </a:lnTo>
                <a:lnTo>
                  <a:pt x="136" y="175"/>
                </a:lnTo>
                <a:lnTo>
                  <a:pt x="138" y="177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4" y="177"/>
                </a:lnTo>
                <a:lnTo>
                  <a:pt x="146" y="177"/>
                </a:lnTo>
                <a:lnTo>
                  <a:pt x="147" y="179"/>
                </a:lnTo>
                <a:lnTo>
                  <a:pt x="146" y="179"/>
                </a:lnTo>
                <a:lnTo>
                  <a:pt x="144" y="181"/>
                </a:lnTo>
                <a:lnTo>
                  <a:pt x="142" y="181"/>
                </a:lnTo>
                <a:lnTo>
                  <a:pt x="140" y="181"/>
                </a:lnTo>
                <a:lnTo>
                  <a:pt x="138" y="181"/>
                </a:lnTo>
                <a:lnTo>
                  <a:pt x="136" y="181"/>
                </a:lnTo>
                <a:lnTo>
                  <a:pt x="134" y="181"/>
                </a:lnTo>
                <a:lnTo>
                  <a:pt x="136" y="181"/>
                </a:lnTo>
                <a:lnTo>
                  <a:pt x="138" y="183"/>
                </a:lnTo>
                <a:lnTo>
                  <a:pt x="136" y="183"/>
                </a:lnTo>
                <a:lnTo>
                  <a:pt x="138" y="185"/>
                </a:lnTo>
                <a:lnTo>
                  <a:pt x="140" y="187"/>
                </a:lnTo>
                <a:lnTo>
                  <a:pt x="140" y="189"/>
                </a:lnTo>
                <a:lnTo>
                  <a:pt x="142" y="189"/>
                </a:lnTo>
                <a:lnTo>
                  <a:pt x="144" y="187"/>
                </a:lnTo>
                <a:lnTo>
                  <a:pt x="146" y="187"/>
                </a:lnTo>
                <a:lnTo>
                  <a:pt x="147" y="187"/>
                </a:lnTo>
                <a:lnTo>
                  <a:pt x="146" y="187"/>
                </a:lnTo>
                <a:lnTo>
                  <a:pt x="144" y="189"/>
                </a:lnTo>
                <a:lnTo>
                  <a:pt x="142" y="189"/>
                </a:lnTo>
                <a:lnTo>
                  <a:pt x="144" y="189"/>
                </a:lnTo>
                <a:lnTo>
                  <a:pt x="146" y="191"/>
                </a:lnTo>
                <a:lnTo>
                  <a:pt x="147" y="191"/>
                </a:lnTo>
                <a:lnTo>
                  <a:pt x="149" y="191"/>
                </a:lnTo>
                <a:lnTo>
                  <a:pt x="151" y="193"/>
                </a:lnTo>
                <a:lnTo>
                  <a:pt x="153" y="193"/>
                </a:lnTo>
                <a:lnTo>
                  <a:pt x="155" y="193"/>
                </a:lnTo>
                <a:lnTo>
                  <a:pt x="157" y="193"/>
                </a:lnTo>
                <a:lnTo>
                  <a:pt x="159" y="193"/>
                </a:lnTo>
                <a:lnTo>
                  <a:pt x="161" y="193"/>
                </a:lnTo>
                <a:lnTo>
                  <a:pt x="163" y="193"/>
                </a:lnTo>
                <a:lnTo>
                  <a:pt x="161" y="195"/>
                </a:lnTo>
                <a:lnTo>
                  <a:pt x="161" y="197"/>
                </a:lnTo>
                <a:lnTo>
                  <a:pt x="163" y="197"/>
                </a:lnTo>
                <a:lnTo>
                  <a:pt x="163" y="199"/>
                </a:lnTo>
                <a:lnTo>
                  <a:pt x="163" y="201"/>
                </a:lnTo>
                <a:lnTo>
                  <a:pt x="167" y="201"/>
                </a:lnTo>
                <a:lnTo>
                  <a:pt x="169" y="203"/>
                </a:lnTo>
                <a:lnTo>
                  <a:pt x="171" y="203"/>
                </a:lnTo>
                <a:lnTo>
                  <a:pt x="173" y="203"/>
                </a:lnTo>
                <a:lnTo>
                  <a:pt x="175" y="203"/>
                </a:lnTo>
                <a:lnTo>
                  <a:pt x="177" y="203"/>
                </a:lnTo>
                <a:lnTo>
                  <a:pt x="177" y="205"/>
                </a:lnTo>
                <a:lnTo>
                  <a:pt x="179" y="205"/>
                </a:lnTo>
                <a:lnTo>
                  <a:pt x="181" y="205"/>
                </a:lnTo>
                <a:lnTo>
                  <a:pt x="183" y="205"/>
                </a:lnTo>
                <a:lnTo>
                  <a:pt x="185" y="205"/>
                </a:lnTo>
                <a:lnTo>
                  <a:pt x="187" y="207"/>
                </a:lnTo>
                <a:lnTo>
                  <a:pt x="189" y="207"/>
                </a:lnTo>
                <a:lnTo>
                  <a:pt x="191" y="207"/>
                </a:lnTo>
                <a:lnTo>
                  <a:pt x="193" y="207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9" y="211"/>
                </a:lnTo>
                <a:lnTo>
                  <a:pt x="201" y="211"/>
                </a:lnTo>
                <a:lnTo>
                  <a:pt x="203" y="211"/>
                </a:lnTo>
                <a:lnTo>
                  <a:pt x="203" y="209"/>
                </a:lnTo>
                <a:lnTo>
                  <a:pt x="203" y="207"/>
                </a:lnTo>
                <a:lnTo>
                  <a:pt x="205" y="207"/>
                </a:lnTo>
                <a:lnTo>
                  <a:pt x="205" y="205"/>
                </a:lnTo>
                <a:lnTo>
                  <a:pt x="203" y="203"/>
                </a:lnTo>
                <a:lnTo>
                  <a:pt x="205" y="201"/>
                </a:lnTo>
                <a:lnTo>
                  <a:pt x="203" y="201"/>
                </a:lnTo>
                <a:lnTo>
                  <a:pt x="201" y="201"/>
                </a:lnTo>
                <a:lnTo>
                  <a:pt x="203" y="201"/>
                </a:lnTo>
                <a:lnTo>
                  <a:pt x="201" y="201"/>
                </a:lnTo>
                <a:lnTo>
                  <a:pt x="203" y="199"/>
                </a:lnTo>
                <a:lnTo>
                  <a:pt x="201" y="197"/>
                </a:lnTo>
                <a:lnTo>
                  <a:pt x="199" y="197"/>
                </a:lnTo>
                <a:lnTo>
                  <a:pt x="197" y="195"/>
                </a:lnTo>
                <a:lnTo>
                  <a:pt x="197" y="193"/>
                </a:lnTo>
                <a:lnTo>
                  <a:pt x="195" y="193"/>
                </a:lnTo>
                <a:lnTo>
                  <a:pt x="195" y="191"/>
                </a:lnTo>
                <a:lnTo>
                  <a:pt x="193" y="189"/>
                </a:lnTo>
                <a:lnTo>
                  <a:pt x="191" y="191"/>
                </a:lnTo>
                <a:lnTo>
                  <a:pt x="193" y="189"/>
                </a:lnTo>
                <a:lnTo>
                  <a:pt x="191" y="189"/>
                </a:lnTo>
                <a:lnTo>
                  <a:pt x="189" y="191"/>
                </a:lnTo>
                <a:lnTo>
                  <a:pt x="191" y="189"/>
                </a:lnTo>
                <a:lnTo>
                  <a:pt x="193" y="189"/>
                </a:lnTo>
                <a:lnTo>
                  <a:pt x="191" y="187"/>
                </a:lnTo>
                <a:lnTo>
                  <a:pt x="189" y="187"/>
                </a:lnTo>
                <a:lnTo>
                  <a:pt x="187" y="187"/>
                </a:lnTo>
                <a:lnTo>
                  <a:pt x="185" y="185"/>
                </a:lnTo>
                <a:lnTo>
                  <a:pt x="185" y="183"/>
                </a:lnTo>
                <a:lnTo>
                  <a:pt x="183" y="183"/>
                </a:lnTo>
                <a:lnTo>
                  <a:pt x="183" y="181"/>
                </a:lnTo>
                <a:lnTo>
                  <a:pt x="181" y="179"/>
                </a:lnTo>
                <a:lnTo>
                  <a:pt x="181" y="177"/>
                </a:lnTo>
                <a:lnTo>
                  <a:pt x="183" y="175"/>
                </a:lnTo>
                <a:lnTo>
                  <a:pt x="185" y="175"/>
                </a:lnTo>
                <a:lnTo>
                  <a:pt x="187" y="175"/>
                </a:lnTo>
                <a:lnTo>
                  <a:pt x="189" y="177"/>
                </a:lnTo>
                <a:lnTo>
                  <a:pt x="191" y="177"/>
                </a:lnTo>
                <a:lnTo>
                  <a:pt x="191" y="179"/>
                </a:lnTo>
                <a:lnTo>
                  <a:pt x="193" y="181"/>
                </a:lnTo>
                <a:lnTo>
                  <a:pt x="195" y="183"/>
                </a:lnTo>
                <a:lnTo>
                  <a:pt x="195" y="181"/>
                </a:lnTo>
                <a:lnTo>
                  <a:pt x="195" y="179"/>
                </a:lnTo>
                <a:lnTo>
                  <a:pt x="195" y="177"/>
                </a:lnTo>
                <a:lnTo>
                  <a:pt x="195" y="175"/>
                </a:lnTo>
                <a:lnTo>
                  <a:pt x="197" y="177"/>
                </a:lnTo>
                <a:lnTo>
                  <a:pt x="197" y="179"/>
                </a:lnTo>
                <a:lnTo>
                  <a:pt x="199" y="181"/>
                </a:lnTo>
                <a:lnTo>
                  <a:pt x="199" y="183"/>
                </a:lnTo>
                <a:lnTo>
                  <a:pt x="201" y="185"/>
                </a:lnTo>
                <a:lnTo>
                  <a:pt x="203" y="185"/>
                </a:lnTo>
                <a:lnTo>
                  <a:pt x="205" y="183"/>
                </a:lnTo>
                <a:lnTo>
                  <a:pt x="203" y="185"/>
                </a:lnTo>
                <a:lnTo>
                  <a:pt x="203" y="187"/>
                </a:lnTo>
                <a:lnTo>
                  <a:pt x="205" y="185"/>
                </a:lnTo>
                <a:lnTo>
                  <a:pt x="205" y="187"/>
                </a:lnTo>
                <a:lnTo>
                  <a:pt x="205" y="189"/>
                </a:lnTo>
                <a:lnTo>
                  <a:pt x="207" y="189"/>
                </a:lnTo>
                <a:lnTo>
                  <a:pt x="205" y="187"/>
                </a:lnTo>
                <a:lnTo>
                  <a:pt x="207" y="187"/>
                </a:lnTo>
                <a:lnTo>
                  <a:pt x="209" y="185"/>
                </a:lnTo>
                <a:lnTo>
                  <a:pt x="207" y="185"/>
                </a:lnTo>
                <a:lnTo>
                  <a:pt x="209" y="185"/>
                </a:lnTo>
                <a:lnTo>
                  <a:pt x="209" y="187"/>
                </a:lnTo>
                <a:lnTo>
                  <a:pt x="209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89"/>
                </a:lnTo>
                <a:lnTo>
                  <a:pt x="211" y="187"/>
                </a:lnTo>
                <a:lnTo>
                  <a:pt x="213" y="189"/>
                </a:lnTo>
                <a:lnTo>
                  <a:pt x="215" y="189"/>
                </a:lnTo>
                <a:lnTo>
                  <a:pt x="217" y="189"/>
                </a:lnTo>
                <a:lnTo>
                  <a:pt x="215" y="191"/>
                </a:lnTo>
                <a:lnTo>
                  <a:pt x="217" y="191"/>
                </a:lnTo>
                <a:lnTo>
                  <a:pt x="219" y="189"/>
                </a:lnTo>
                <a:lnTo>
                  <a:pt x="217" y="191"/>
                </a:lnTo>
                <a:lnTo>
                  <a:pt x="219" y="193"/>
                </a:lnTo>
                <a:lnTo>
                  <a:pt x="221" y="193"/>
                </a:lnTo>
                <a:lnTo>
                  <a:pt x="223" y="191"/>
                </a:lnTo>
                <a:lnTo>
                  <a:pt x="223" y="193"/>
                </a:lnTo>
                <a:lnTo>
                  <a:pt x="221" y="193"/>
                </a:lnTo>
                <a:lnTo>
                  <a:pt x="221" y="195"/>
                </a:lnTo>
                <a:lnTo>
                  <a:pt x="221" y="197"/>
                </a:lnTo>
                <a:lnTo>
                  <a:pt x="223" y="197"/>
                </a:lnTo>
                <a:lnTo>
                  <a:pt x="225" y="197"/>
                </a:lnTo>
                <a:lnTo>
                  <a:pt x="225" y="195"/>
                </a:lnTo>
                <a:lnTo>
                  <a:pt x="225" y="193"/>
                </a:lnTo>
                <a:lnTo>
                  <a:pt x="225" y="191"/>
                </a:lnTo>
                <a:lnTo>
                  <a:pt x="225" y="189"/>
                </a:lnTo>
                <a:lnTo>
                  <a:pt x="227" y="189"/>
                </a:lnTo>
                <a:lnTo>
                  <a:pt x="229" y="191"/>
                </a:lnTo>
                <a:lnTo>
                  <a:pt x="231" y="191"/>
                </a:lnTo>
                <a:lnTo>
                  <a:pt x="231" y="189"/>
                </a:lnTo>
                <a:lnTo>
                  <a:pt x="231" y="187"/>
                </a:lnTo>
                <a:lnTo>
                  <a:pt x="231" y="185"/>
                </a:lnTo>
                <a:lnTo>
                  <a:pt x="231" y="187"/>
                </a:lnTo>
                <a:lnTo>
                  <a:pt x="229" y="185"/>
                </a:lnTo>
                <a:lnTo>
                  <a:pt x="231" y="185"/>
                </a:lnTo>
                <a:lnTo>
                  <a:pt x="233" y="183"/>
                </a:lnTo>
                <a:lnTo>
                  <a:pt x="231" y="181"/>
                </a:lnTo>
                <a:lnTo>
                  <a:pt x="233" y="181"/>
                </a:lnTo>
                <a:lnTo>
                  <a:pt x="233" y="179"/>
                </a:lnTo>
                <a:lnTo>
                  <a:pt x="235" y="179"/>
                </a:lnTo>
                <a:lnTo>
                  <a:pt x="235" y="177"/>
                </a:lnTo>
                <a:lnTo>
                  <a:pt x="233" y="175"/>
                </a:lnTo>
                <a:lnTo>
                  <a:pt x="235" y="177"/>
                </a:lnTo>
                <a:lnTo>
                  <a:pt x="235" y="179"/>
                </a:lnTo>
                <a:lnTo>
                  <a:pt x="237" y="181"/>
                </a:lnTo>
                <a:lnTo>
                  <a:pt x="235" y="183"/>
                </a:lnTo>
                <a:lnTo>
                  <a:pt x="237" y="185"/>
                </a:lnTo>
                <a:lnTo>
                  <a:pt x="239" y="183"/>
                </a:lnTo>
                <a:lnTo>
                  <a:pt x="239" y="181"/>
                </a:lnTo>
                <a:lnTo>
                  <a:pt x="241" y="181"/>
                </a:lnTo>
                <a:lnTo>
                  <a:pt x="241" y="179"/>
                </a:lnTo>
                <a:lnTo>
                  <a:pt x="243" y="177"/>
                </a:lnTo>
                <a:lnTo>
                  <a:pt x="241" y="175"/>
                </a:lnTo>
                <a:lnTo>
                  <a:pt x="239" y="175"/>
                </a:lnTo>
                <a:lnTo>
                  <a:pt x="239" y="173"/>
                </a:lnTo>
                <a:lnTo>
                  <a:pt x="241" y="175"/>
                </a:lnTo>
                <a:lnTo>
                  <a:pt x="243" y="175"/>
                </a:lnTo>
                <a:lnTo>
                  <a:pt x="245" y="177"/>
                </a:lnTo>
                <a:lnTo>
                  <a:pt x="243" y="175"/>
                </a:lnTo>
                <a:lnTo>
                  <a:pt x="245" y="173"/>
                </a:lnTo>
                <a:lnTo>
                  <a:pt x="243" y="173"/>
                </a:lnTo>
                <a:lnTo>
                  <a:pt x="241" y="173"/>
                </a:lnTo>
                <a:lnTo>
                  <a:pt x="239" y="173"/>
                </a:lnTo>
                <a:lnTo>
                  <a:pt x="241" y="173"/>
                </a:lnTo>
                <a:lnTo>
                  <a:pt x="243" y="171"/>
                </a:lnTo>
                <a:lnTo>
                  <a:pt x="241" y="171"/>
                </a:lnTo>
                <a:lnTo>
                  <a:pt x="239" y="171"/>
                </a:lnTo>
                <a:lnTo>
                  <a:pt x="237" y="171"/>
                </a:lnTo>
                <a:lnTo>
                  <a:pt x="239" y="169"/>
                </a:lnTo>
                <a:lnTo>
                  <a:pt x="237" y="169"/>
                </a:lnTo>
                <a:lnTo>
                  <a:pt x="237" y="167"/>
                </a:lnTo>
                <a:lnTo>
                  <a:pt x="237" y="169"/>
                </a:lnTo>
                <a:lnTo>
                  <a:pt x="237" y="167"/>
                </a:lnTo>
                <a:lnTo>
                  <a:pt x="235" y="167"/>
                </a:lnTo>
                <a:lnTo>
                  <a:pt x="237" y="165"/>
                </a:lnTo>
                <a:lnTo>
                  <a:pt x="239" y="165"/>
                </a:lnTo>
                <a:lnTo>
                  <a:pt x="241" y="165"/>
                </a:lnTo>
                <a:lnTo>
                  <a:pt x="243" y="163"/>
                </a:lnTo>
                <a:lnTo>
                  <a:pt x="243" y="161"/>
                </a:lnTo>
                <a:lnTo>
                  <a:pt x="241" y="161"/>
                </a:lnTo>
                <a:lnTo>
                  <a:pt x="239" y="161"/>
                </a:lnTo>
                <a:lnTo>
                  <a:pt x="239" y="163"/>
                </a:lnTo>
                <a:lnTo>
                  <a:pt x="241" y="161"/>
                </a:lnTo>
                <a:lnTo>
                  <a:pt x="239" y="161"/>
                </a:lnTo>
                <a:lnTo>
                  <a:pt x="237" y="161"/>
                </a:lnTo>
                <a:lnTo>
                  <a:pt x="235" y="161"/>
                </a:lnTo>
                <a:lnTo>
                  <a:pt x="237" y="159"/>
                </a:lnTo>
                <a:lnTo>
                  <a:pt x="239" y="157"/>
                </a:lnTo>
                <a:lnTo>
                  <a:pt x="237" y="157"/>
                </a:lnTo>
                <a:lnTo>
                  <a:pt x="239" y="157"/>
                </a:lnTo>
                <a:lnTo>
                  <a:pt x="237" y="155"/>
                </a:lnTo>
                <a:lnTo>
                  <a:pt x="235" y="155"/>
                </a:lnTo>
                <a:lnTo>
                  <a:pt x="235" y="157"/>
                </a:lnTo>
                <a:lnTo>
                  <a:pt x="233" y="157"/>
                </a:lnTo>
                <a:lnTo>
                  <a:pt x="235" y="155"/>
                </a:lnTo>
                <a:lnTo>
                  <a:pt x="233" y="157"/>
                </a:lnTo>
                <a:lnTo>
                  <a:pt x="231" y="159"/>
                </a:lnTo>
                <a:lnTo>
                  <a:pt x="231" y="157"/>
                </a:lnTo>
                <a:lnTo>
                  <a:pt x="233" y="155"/>
                </a:lnTo>
                <a:lnTo>
                  <a:pt x="231" y="155"/>
                </a:lnTo>
                <a:lnTo>
                  <a:pt x="229" y="153"/>
                </a:lnTo>
                <a:lnTo>
                  <a:pt x="229" y="151"/>
                </a:lnTo>
                <a:lnTo>
                  <a:pt x="227" y="153"/>
                </a:lnTo>
                <a:lnTo>
                  <a:pt x="225" y="155"/>
                </a:lnTo>
                <a:lnTo>
                  <a:pt x="225" y="153"/>
                </a:lnTo>
                <a:lnTo>
                  <a:pt x="227" y="151"/>
                </a:lnTo>
                <a:lnTo>
                  <a:pt x="225" y="151"/>
                </a:lnTo>
                <a:lnTo>
                  <a:pt x="227" y="151"/>
                </a:lnTo>
                <a:lnTo>
                  <a:pt x="227" y="149"/>
                </a:lnTo>
                <a:lnTo>
                  <a:pt x="227" y="151"/>
                </a:lnTo>
                <a:lnTo>
                  <a:pt x="225" y="151"/>
                </a:lnTo>
                <a:lnTo>
                  <a:pt x="223" y="151"/>
                </a:lnTo>
                <a:lnTo>
                  <a:pt x="225" y="151"/>
                </a:lnTo>
                <a:lnTo>
                  <a:pt x="225" y="149"/>
                </a:lnTo>
                <a:lnTo>
                  <a:pt x="225" y="147"/>
                </a:lnTo>
                <a:lnTo>
                  <a:pt x="223" y="147"/>
                </a:lnTo>
                <a:lnTo>
                  <a:pt x="221" y="147"/>
                </a:lnTo>
                <a:lnTo>
                  <a:pt x="223" y="145"/>
                </a:lnTo>
                <a:lnTo>
                  <a:pt x="225" y="145"/>
                </a:lnTo>
                <a:lnTo>
                  <a:pt x="227" y="145"/>
                </a:lnTo>
                <a:lnTo>
                  <a:pt x="227" y="143"/>
                </a:lnTo>
                <a:lnTo>
                  <a:pt x="225" y="143"/>
                </a:lnTo>
                <a:lnTo>
                  <a:pt x="223" y="145"/>
                </a:lnTo>
                <a:lnTo>
                  <a:pt x="223" y="143"/>
                </a:lnTo>
                <a:lnTo>
                  <a:pt x="225" y="141"/>
                </a:lnTo>
                <a:lnTo>
                  <a:pt x="223" y="141"/>
                </a:lnTo>
                <a:lnTo>
                  <a:pt x="221" y="141"/>
                </a:lnTo>
                <a:lnTo>
                  <a:pt x="219" y="141"/>
                </a:lnTo>
                <a:lnTo>
                  <a:pt x="217" y="143"/>
                </a:lnTo>
                <a:lnTo>
                  <a:pt x="215" y="143"/>
                </a:lnTo>
                <a:lnTo>
                  <a:pt x="217" y="141"/>
                </a:lnTo>
                <a:lnTo>
                  <a:pt x="219" y="141"/>
                </a:lnTo>
                <a:lnTo>
                  <a:pt x="221" y="139"/>
                </a:lnTo>
                <a:lnTo>
                  <a:pt x="219" y="137"/>
                </a:lnTo>
                <a:lnTo>
                  <a:pt x="217" y="137"/>
                </a:lnTo>
                <a:lnTo>
                  <a:pt x="215" y="135"/>
                </a:lnTo>
                <a:lnTo>
                  <a:pt x="217" y="135"/>
                </a:lnTo>
                <a:lnTo>
                  <a:pt x="217" y="133"/>
                </a:lnTo>
                <a:lnTo>
                  <a:pt x="217" y="135"/>
                </a:lnTo>
                <a:lnTo>
                  <a:pt x="219" y="135"/>
                </a:lnTo>
                <a:lnTo>
                  <a:pt x="219" y="133"/>
                </a:lnTo>
                <a:lnTo>
                  <a:pt x="217" y="131"/>
                </a:lnTo>
                <a:lnTo>
                  <a:pt x="215" y="131"/>
                </a:lnTo>
                <a:lnTo>
                  <a:pt x="213" y="131"/>
                </a:lnTo>
                <a:lnTo>
                  <a:pt x="211" y="131"/>
                </a:lnTo>
                <a:lnTo>
                  <a:pt x="213" y="131"/>
                </a:lnTo>
                <a:lnTo>
                  <a:pt x="215" y="131"/>
                </a:lnTo>
                <a:lnTo>
                  <a:pt x="217" y="131"/>
                </a:lnTo>
                <a:lnTo>
                  <a:pt x="219" y="131"/>
                </a:lnTo>
                <a:lnTo>
                  <a:pt x="221" y="133"/>
                </a:lnTo>
                <a:lnTo>
                  <a:pt x="219" y="135"/>
                </a:lnTo>
                <a:lnTo>
                  <a:pt x="221" y="135"/>
                </a:lnTo>
                <a:lnTo>
                  <a:pt x="221" y="137"/>
                </a:lnTo>
                <a:lnTo>
                  <a:pt x="223" y="135"/>
                </a:lnTo>
                <a:lnTo>
                  <a:pt x="225" y="135"/>
                </a:lnTo>
                <a:lnTo>
                  <a:pt x="227" y="135"/>
                </a:lnTo>
                <a:lnTo>
                  <a:pt x="229" y="135"/>
                </a:lnTo>
                <a:lnTo>
                  <a:pt x="231" y="135"/>
                </a:lnTo>
                <a:lnTo>
                  <a:pt x="231" y="133"/>
                </a:lnTo>
                <a:lnTo>
                  <a:pt x="227" y="129"/>
                </a:lnTo>
                <a:lnTo>
                  <a:pt x="227" y="127"/>
                </a:lnTo>
                <a:lnTo>
                  <a:pt x="229" y="127"/>
                </a:lnTo>
                <a:lnTo>
                  <a:pt x="231" y="127"/>
                </a:lnTo>
                <a:lnTo>
                  <a:pt x="231" y="129"/>
                </a:lnTo>
                <a:lnTo>
                  <a:pt x="233" y="129"/>
                </a:lnTo>
                <a:lnTo>
                  <a:pt x="235" y="129"/>
                </a:lnTo>
                <a:lnTo>
                  <a:pt x="233" y="127"/>
                </a:lnTo>
                <a:lnTo>
                  <a:pt x="235" y="127"/>
                </a:lnTo>
                <a:lnTo>
                  <a:pt x="237" y="127"/>
                </a:lnTo>
                <a:lnTo>
                  <a:pt x="235" y="125"/>
                </a:lnTo>
                <a:lnTo>
                  <a:pt x="233" y="125"/>
                </a:lnTo>
                <a:lnTo>
                  <a:pt x="231" y="125"/>
                </a:lnTo>
                <a:lnTo>
                  <a:pt x="233" y="123"/>
                </a:lnTo>
                <a:lnTo>
                  <a:pt x="235" y="123"/>
                </a:lnTo>
                <a:lnTo>
                  <a:pt x="237" y="125"/>
                </a:lnTo>
                <a:lnTo>
                  <a:pt x="239" y="125"/>
                </a:lnTo>
                <a:lnTo>
                  <a:pt x="241" y="125"/>
                </a:lnTo>
                <a:lnTo>
                  <a:pt x="241" y="123"/>
                </a:lnTo>
                <a:lnTo>
                  <a:pt x="243" y="123"/>
                </a:lnTo>
                <a:lnTo>
                  <a:pt x="245" y="123"/>
                </a:lnTo>
                <a:lnTo>
                  <a:pt x="243" y="125"/>
                </a:lnTo>
                <a:lnTo>
                  <a:pt x="241" y="127"/>
                </a:lnTo>
                <a:lnTo>
                  <a:pt x="243" y="127"/>
                </a:lnTo>
                <a:lnTo>
                  <a:pt x="245" y="127"/>
                </a:lnTo>
                <a:lnTo>
                  <a:pt x="245" y="129"/>
                </a:lnTo>
                <a:lnTo>
                  <a:pt x="243" y="131"/>
                </a:lnTo>
                <a:lnTo>
                  <a:pt x="245" y="131"/>
                </a:lnTo>
                <a:lnTo>
                  <a:pt x="247" y="129"/>
                </a:lnTo>
                <a:lnTo>
                  <a:pt x="249" y="129"/>
                </a:lnTo>
                <a:lnTo>
                  <a:pt x="247" y="131"/>
                </a:lnTo>
                <a:lnTo>
                  <a:pt x="249" y="133"/>
                </a:lnTo>
                <a:lnTo>
                  <a:pt x="251" y="131"/>
                </a:lnTo>
                <a:lnTo>
                  <a:pt x="253" y="131"/>
                </a:lnTo>
                <a:lnTo>
                  <a:pt x="255" y="131"/>
                </a:lnTo>
                <a:lnTo>
                  <a:pt x="257" y="129"/>
                </a:lnTo>
                <a:lnTo>
                  <a:pt x="259" y="127"/>
                </a:lnTo>
                <a:lnTo>
                  <a:pt x="257" y="129"/>
                </a:lnTo>
                <a:lnTo>
                  <a:pt x="255" y="131"/>
                </a:lnTo>
                <a:lnTo>
                  <a:pt x="253" y="131"/>
                </a:lnTo>
                <a:lnTo>
                  <a:pt x="251" y="133"/>
                </a:lnTo>
                <a:lnTo>
                  <a:pt x="249" y="133"/>
                </a:lnTo>
                <a:lnTo>
                  <a:pt x="249" y="135"/>
                </a:lnTo>
                <a:lnTo>
                  <a:pt x="251" y="135"/>
                </a:lnTo>
                <a:lnTo>
                  <a:pt x="255" y="135"/>
                </a:lnTo>
                <a:lnTo>
                  <a:pt x="257" y="135"/>
                </a:lnTo>
                <a:lnTo>
                  <a:pt x="257" y="133"/>
                </a:lnTo>
                <a:lnTo>
                  <a:pt x="259" y="133"/>
                </a:lnTo>
                <a:lnTo>
                  <a:pt x="261" y="133"/>
                </a:lnTo>
                <a:lnTo>
                  <a:pt x="263" y="133"/>
                </a:lnTo>
                <a:lnTo>
                  <a:pt x="265" y="131"/>
                </a:lnTo>
                <a:lnTo>
                  <a:pt x="267" y="129"/>
                </a:lnTo>
                <a:lnTo>
                  <a:pt x="269" y="129"/>
                </a:lnTo>
                <a:lnTo>
                  <a:pt x="271" y="129"/>
                </a:lnTo>
                <a:lnTo>
                  <a:pt x="273" y="129"/>
                </a:lnTo>
                <a:lnTo>
                  <a:pt x="275" y="127"/>
                </a:lnTo>
                <a:lnTo>
                  <a:pt x="273" y="129"/>
                </a:lnTo>
                <a:lnTo>
                  <a:pt x="271" y="129"/>
                </a:lnTo>
                <a:lnTo>
                  <a:pt x="269" y="129"/>
                </a:lnTo>
                <a:lnTo>
                  <a:pt x="267" y="131"/>
                </a:lnTo>
                <a:lnTo>
                  <a:pt x="265" y="133"/>
                </a:lnTo>
                <a:lnTo>
                  <a:pt x="265" y="135"/>
                </a:lnTo>
                <a:lnTo>
                  <a:pt x="263" y="135"/>
                </a:lnTo>
                <a:lnTo>
                  <a:pt x="261" y="135"/>
                </a:lnTo>
                <a:lnTo>
                  <a:pt x="259" y="135"/>
                </a:lnTo>
                <a:lnTo>
                  <a:pt x="257" y="135"/>
                </a:lnTo>
                <a:lnTo>
                  <a:pt x="255" y="137"/>
                </a:lnTo>
                <a:lnTo>
                  <a:pt x="253" y="139"/>
                </a:lnTo>
                <a:lnTo>
                  <a:pt x="251" y="141"/>
                </a:lnTo>
                <a:lnTo>
                  <a:pt x="253" y="141"/>
                </a:lnTo>
                <a:lnTo>
                  <a:pt x="255" y="141"/>
                </a:lnTo>
                <a:lnTo>
                  <a:pt x="257" y="139"/>
                </a:lnTo>
                <a:lnTo>
                  <a:pt x="259" y="139"/>
                </a:lnTo>
                <a:lnTo>
                  <a:pt x="261" y="139"/>
                </a:lnTo>
                <a:lnTo>
                  <a:pt x="259" y="139"/>
                </a:lnTo>
                <a:lnTo>
                  <a:pt x="257" y="141"/>
                </a:lnTo>
                <a:lnTo>
                  <a:pt x="255" y="141"/>
                </a:lnTo>
                <a:lnTo>
                  <a:pt x="253" y="141"/>
                </a:lnTo>
                <a:lnTo>
                  <a:pt x="255" y="143"/>
                </a:lnTo>
                <a:lnTo>
                  <a:pt x="257" y="143"/>
                </a:lnTo>
                <a:lnTo>
                  <a:pt x="259" y="141"/>
                </a:lnTo>
                <a:lnTo>
                  <a:pt x="261" y="141"/>
                </a:lnTo>
                <a:lnTo>
                  <a:pt x="259" y="141"/>
                </a:lnTo>
                <a:lnTo>
                  <a:pt x="257" y="143"/>
                </a:lnTo>
                <a:lnTo>
                  <a:pt x="255" y="143"/>
                </a:lnTo>
                <a:lnTo>
                  <a:pt x="253" y="145"/>
                </a:lnTo>
                <a:lnTo>
                  <a:pt x="255" y="145"/>
                </a:lnTo>
                <a:lnTo>
                  <a:pt x="257" y="145"/>
                </a:lnTo>
                <a:lnTo>
                  <a:pt x="259" y="145"/>
                </a:lnTo>
                <a:lnTo>
                  <a:pt x="261" y="145"/>
                </a:lnTo>
                <a:lnTo>
                  <a:pt x="263" y="145"/>
                </a:lnTo>
                <a:lnTo>
                  <a:pt x="261" y="145"/>
                </a:lnTo>
                <a:lnTo>
                  <a:pt x="259" y="145"/>
                </a:lnTo>
                <a:lnTo>
                  <a:pt x="257" y="145"/>
                </a:lnTo>
                <a:lnTo>
                  <a:pt x="255" y="147"/>
                </a:lnTo>
                <a:lnTo>
                  <a:pt x="257" y="147"/>
                </a:lnTo>
                <a:lnTo>
                  <a:pt x="257" y="149"/>
                </a:lnTo>
                <a:lnTo>
                  <a:pt x="259" y="151"/>
                </a:lnTo>
                <a:lnTo>
                  <a:pt x="259" y="149"/>
                </a:lnTo>
                <a:lnTo>
                  <a:pt x="261" y="147"/>
                </a:lnTo>
                <a:lnTo>
                  <a:pt x="263" y="147"/>
                </a:lnTo>
                <a:lnTo>
                  <a:pt x="265" y="145"/>
                </a:lnTo>
                <a:lnTo>
                  <a:pt x="263" y="147"/>
                </a:lnTo>
                <a:lnTo>
                  <a:pt x="261" y="149"/>
                </a:lnTo>
                <a:lnTo>
                  <a:pt x="263" y="149"/>
                </a:lnTo>
                <a:lnTo>
                  <a:pt x="265" y="149"/>
                </a:lnTo>
                <a:lnTo>
                  <a:pt x="263" y="149"/>
                </a:lnTo>
                <a:lnTo>
                  <a:pt x="263" y="151"/>
                </a:lnTo>
                <a:lnTo>
                  <a:pt x="265" y="151"/>
                </a:lnTo>
                <a:lnTo>
                  <a:pt x="267" y="151"/>
                </a:lnTo>
                <a:lnTo>
                  <a:pt x="269" y="149"/>
                </a:lnTo>
                <a:lnTo>
                  <a:pt x="267" y="151"/>
                </a:lnTo>
                <a:lnTo>
                  <a:pt x="269" y="151"/>
                </a:lnTo>
                <a:lnTo>
                  <a:pt x="267" y="153"/>
                </a:lnTo>
                <a:lnTo>
                  <a:pt x="269" y="153"/>
                </a:lnTo>
                <a:lnTo>
                  <a:pt x="269" y="155"/>
                </a:lnTo>
                <a:lnTo>
                  <a:pt x="271" y="153"/>
                </a:lnTo>
                <a:lnTo>
                  <a:pt x="273" y="151"/>
                </a:lnTo>
                <a:lnTo>
                  <a:pt x="275" y="151"/>
                </a:lnTo>
                <a:lnTo>
                  <a:pt x="277" y="149"/>
                </a:lnTo>
                <a:lnTo>
                  <a:pt x="277" y="147"/>
                </a:lnTo>
                <a:lnTo>
                  <a:pt x="275" y="145"/>
                </a:lnTo>
                <a:lnTo>
                  <a:pt x="277" y="145"/>
                </a:lnTo>
                <a:lnTo>
                  <a:pt x="277" y="143"/>
                </a:lnTo>
                <a:lnTo>
                  <a:pt x="279" y="143"/>
                </a:lnTo>
                <a:lnTo>
                  <a:pt x="277" y="141"/>
                </a:lnTo>
                <a:lnTo>
                  <a:pt x="279" y="141"/>
                </a:lnTo>
                <a:lnTo>
                  <a:pt x="281" y="139"/>
                </a:lnTo>
                <a:lnTo>
                  <a:pt x="281" y="137"/>
                </a:lnTo>
                <a:lnTo>
                  <a:pt x="281" y="139"/>
                </a:lnTo>
                <a:lnTo>
                  <a:pt x="283" y="141"/>
                </a:lnTo>
                <a:lnTo>
                  <a:pt x="285" y="141"/>
                </a:lnTo>
                <a:lnTo>
                  <a:pt x="287" y="141"/>
                </a:lnTo>
                <a:lnTo>
                  <a:pt x="287" y="139"/>
                </a:lnTo>
                <a:lnTo>
                  <a:pt x="287" y="141"/>
                </a:lnTo>
                <a:lnTo>
                  <a:pt x="289" y="141"/>
                </a:lnTo>
                <a:lnTo>
                  <a:pt x="291" y="141"/>
                </a:lnTo>
                <a:lnTo>
                  <a:pt x="289" y="139"/>
                </a:lnTo>
                <a:lnTo>
                  <a:pt x="291" y="139"/>
                </a:lnTo>
                <a:lnTo>
                  <a:pt x="291" y="137"/>
                </a:lnTo>
                <a:lnTo>
                  <a:pt x="293" y="137"/>
                </a:lnTo>
                <a:lnTo>
                  <a:pt x="295" y="137"/>
                </a:lnTo>
                <a:lnTo>
                  <a:pt x="297" y="135"/>
                </a:lnTo>
                <a:lnTo>
                  <a:pt x="295" y="135"/>
                </a:lnTo>
                <a:lnTo>
                  <a:pt x="291" y="133"/>
                </a:lnTo>
                <a:lnTo>
                  <a:pt x="293" y="133"/>
                </a:lnTo>
                <a:lnTo>
                  <a:pt x="297" y="133"/>
                </a:lnTo>
                <a:lnTo>
                  <a:pt x="299" y="135"/>
                </a:lnTo>
                <a:lnTo>
                  <a:pt x="301" y="133"/>
                </a:lnTo>
                <a:lnTo>
                  <a:pt x="303" y="133"/>
                </a:lnTo>
                <a:lnTo>
                  <a:pt x="301" y="133"/>
                </a:lnTo>
                <a:lnTo>
                  <a:pt x="301" y="131"/>
                </a:lnTo>
                <a:lnTo>
                  <a:pt x="299" y="131"/>
                </a:lnTo>
                <a:lnTo>
                  <a:pt x="297" y="131"/>
                </a:lnTo>
                <a:lnTo>
                  <a:pt x="295" y="131"/>
                </a:lnTo>
                <a:lnTo>
                  <a:pt x="295" y="129"/>
                </a:lnTo>
                <a:lnTo>
                  <a:pt x="297" y="129"/>
                </a:lnTo>
                <a:lnTo>
                  <a:pt x="299" y="129"/>
                </a:lnTo>
                <a:lnTo>
                  <a:pt x="301" y="129"/>
                </a:lnTo>
                <a:lnTo>
                  <a:pt x="301" y="127"/>
                </a:lnTo>
                <a:lnTo>
                  <a:pt x="299" y="127"/>
                </a:lnTo>
                <a:lnTo>
                  <a:pt x="301" y="127"/>
                </a:lnTo>
                <a:lnTo>
                  <a:pt x="303" y="127"/>
                </a:lnTo>
                <a:lnTo>
                  <a:pt x="305" y="129"/>
                </a:lnTo>
                <a:lnTo>
                  <a:pt x="307" y="129"/>
                </a:lnTo>
                <a:lnTo>
                  <a:pt x="309" y="129"/>
                </a:lnTo>
                <a:lnTo>
                  <a:pt x="311" y="127"/>
                </a:lnTo>
                <a:lnTo>
                  <a:pt x="313" y="127"/>
                </a:lnTo>
                <a:lnTo>
                  <a:pt x="311" y="127"/>
                </a:lnTo>
                <a:lnTo>
                  <a:pt x="309" y="127"/>
                </a:lnTo>
                <a:lnTo>
                  <a:pt x="311" y="127"/>
                </a:lnTo>
                <a:lnTo>
                  <a:pt x="313" y="125"/>
                </a:lnTo>
                <a:lnTo>
                  <a:pt x="313" y="123"/>
                </a:lnTo>
                <a:lnTo>
                  <a:pt x="311" y="123"/>
                </a:lnTo>
                <a:lnTo>
                  <a:pt x="309" y="123"/>
                </a:lnTo>
                <a:lnTo>
                  <a:pt x="307" y="123"/>
                </a:lnTo>
                <a:lnTo>
                  <a:pt x="309" y="123"/>
                </a:lnTo>
                <a:lnTo>
                  <a:pt x="311" y="123"/>
                </a:lnTo>
                <a:lnTo>
                  <a:pt x="313" y="123"/>
                </a:lnTo>
                <a:lnTo>
                  <a:pt x="315" y="125"/>
                </a:lnTo>
                <a:lnTo>
                  <a:pt x="317" y="123"/>
                </a:lnTo>
                <a:lnTo>
                  <a:pt x="319" y="123"/>
                </a:lnTo>
                <a:lnTo>
                  <a:pt x="319" y="121"/>
                </a:lnTo>
                <a:lnTo>
                  <a:pt x="317" y="119"/>
                </a:lnTo>
                <a:lnTo>
                  <a:pt x="315" y="119"/>
                </a:lnTo>
                <a:lnTo>
                  <a:pt x="317" y="119"/>
                </a:lnTo>
                <a:lnTo>
                  <a:pt x="315" y="119"/>
                </a:lnTo>
                <a:lnTo>
                  <a:pt x="313" y="119"/>
                </a:lnTo>
                <a:lnTo>
                  <a:pt x="315" y="119"/>
                </a:lnTo>
                <a:lnTo>
                  <a:pt x="315" y="117"/>
                </a:lnTo>
                <a:lnTo>
                  <a:pt x="313" y="119"/>
                </a:lnTo>
                <a:lnTo>
                  <a:pt x="313" y="117"/>
                </a:lnTo>
                <a:lnTo>
                  <a:pt x="311" y="115"/>
                </a:lnTo>
                <a:lnTo>
                  <a:pt x="309" y="117"/>
                </a:lnTo>
                <a:lnTo>
                  <a:pt x="307" y="117"/>
                </a:lnTo>
                <a:lnTo>
                  <a:pt x="307" y="119"/>
                </a:lnTo>
                <a:lnTo>
                  <a:pt x="307" y="121"/>
                </a:lnTo>
                <a:lnTo>
                  <a:pt x="305" y="119"/>
                </a:lnTo>
                <a:lnTo>
                  <a:pt x="305" y="117"/>
                </a:lnTo>
                <a:lnTo>
                  <a:pt x="303" y="117"/>
                </a:lnTo>
                <a:lnTo>
                  <a:pt x="301" y="119"/>
                </a:lnTo>
                <a:lnTo>
                  <a:pt x="301" y="121"/>
                </a:lnTo>
                <a:lnTo>
                  <a:pt x="299" y="123"/>
                </a:lnTo>
                <a:lnTo>
                  <a:pt x="297" y="123"/>
                </a:lnTo>
                <a:lnTo>
                  <a:pt x="299" y="121"/>
                </a:lnTo>
                <a:lnTo>
                  <a:pt x="301" y="119"/>
                </a:lnTo>
                <a:lnTo>
                  <a:pt x="301" y="117"/>
                </a:lnTo>
                <a:lnTo>
                  <a:pt x="299" y="117"/>
                </a:lnTo>
                <a:lnTo>
                  <a:pt x="297" y="117"/>
                </a:lnTo>
                <a:lnTo>
                  <a:pt x="295" y="119"/>
                </a:lnTo>
                <a:lnTo>
                  <a:pt x="293" y="119"/>
                </a:lnTo>
                <a:lnTo>
                  <a:pt x="291" y="121"/>
                </a:lnTo>
                <a:lnTo>
                  <a:pt x="293" y="119"/>
                </a:lnTo>
                <a:lnTo>
                  <a:pt x="291" y="119"/>
                </a:lnTo>
                <a:lnTo>
                  <a:pt x="289" y="119"/>
                </a:lnTo>
                <a:lnTo>
                  <a:pt x="287" y="119"/>
                </a:lnTo>
                <a:lnTo>
                  <a:pt x="289" y="119"/>
                </a:lnTo>
                <a:lnTo>
                  <a:pt x="291" y="119"/>
                </a:lnTo>
                <a:lnTo>
                  <a:pt x="291" y="117"/>
                </a:lnTo>
                <a:lnTo>
                  <a:pt x="293" y="117"/>
                </a:lnTo>
                <a:lnTo>
                  <a:pt x="295" y="117"/>
                </a:lnTo>
                <a:lnTo>
                  <a:pt x="297" y="115"/>
                </a:lnTo>
                <a:lnTo>
                  <a:pt x="299" y="113"/>
                </a:lnTo>
                <a:lnTo>
                  <a:pt x="301" y="113"/>
                </a:lnTo>
                <a:lnTo>
                  <a:pt x="303" y="111"/>
                </a:lnTo>
                <a:lnTo>
                  <a:pt x="301" y="111"/>
                </a:lnTo>
                <a:lnTo>
                  <a:pt x="299" y="111"/>
                </a:lnTo>
                <a:lnTo>
                  <a:pt x="297" y="113"/>
                </a:lnTo>
                <a:lnTo>
                  <a:pt x="295" y="113"/>
                </a:lnTo>
                <a:lnTo>
                  <a:pt x="295" y="115"/>
                </a:lnTo>
                <a:lnTo>
                  <a:pt x="291" y="115"/>
                </a:lnTo>
                <a:lnTo>
                  <a:pt x="293" y="115"/>
                </a:lnTo>
                <a:lnTo>
                  <a:pt x="295" y="115"/>
                </a:lnTo>
                <a:lnTo>
                  <a:pt x="295" y="113"/>
                </a:lnTo>
                <a:lnTo>
                  <a:pt x="293" y="113"/>
                </a:lnTo>
                <a:lnTo>
                  <a:pt x="291" y="113"/>
                </a:lnTo>
                <a:lnTo>
                  <a:pt x="289" y="113"/>
                </a:lnTo>
                <a:lnTo>
                  <a:pt x="287" y="113"/>
                </a:lnTo>
                <a:lnTo>
                  <a:pt x="285" y="113"/>
                </a:lnTo>
                <a:lnTo>
                  <a:pt x="283" y="113"/>
                </a:lnTo>
                <a:lnTo>
                  <a:pt x="281" y="113"/>
                </a:lnTo>
                <a:lnTo>
                  <a:pt x="279" y="115"/>
                </a:lnTo>
                <a:lnTo>
                  <a:pt x="277" y="117"/>
                </a:lnTo>
                <a:lnTo>
                  <a:pt x="279" y="115"/>
                </a:lnTo>
                <a:lnTo>
                  <a:pt x="281" y="113"/>
                </a:lnTo>
                <a:lnTo>
                  <a:pt x="283" y="113"/>
                </a:lnTo>
                <a:lnTo>
                  <a:pt x="285" y="113"/>
                </a:lnTo>
                <a:lnTo>
                  <a:pt x="287" y="113"/>
                </a:lnTo>
                <a:lnTo>
                  <a:pt x="289" y="113"/>
                </a:lnTo>
                <a:lnTo>
                  <a:pt x="287" y="111"/>
                </a:lnTo>
                <a:lnTo>
                  <a:pt x="285" y="113"/>
                </a:lnTo>
                <a:lnTo>
                  <a:pt x="283" y="113"/>
                </a:lnTo>
                <a:lnTo>
                  <a:pt x="281" y="113"/>
                </a:lnTo>
                <a:lnTo>
                  <a:pt x="279" y="113"/>
                </a:lnTo>
                <a:lnTo>
                  <a:pt x="281" y="113"/>
                </a:lnTo>
                <a:lnTo>
                  <a:pt x="281" y="111"/>
                </a:lnTo>
                <a:lnTo>
                  <a:pt x="283" y="111"/>
                </a:lnTo>
                <a:lnTo>
                  <a:pt x="285" y="111"/>
                </a:lnTo>
                <a:lnTo>
                  <a:pt x="283" y="111"/>
                </a:lnTo>
                <a:lnTo>
                  <a:pt x="281" y="111"/>
                </a:lnTo>
                <a:lnTo>
                  <a:pt x="287" y="111"/>
                </a:lnTo>
                <a:lnTo>
                  <a:pt x="289" y="111"/>
                </a:lnTo>
                <a:lnTo>
                  <a:pt x="291" y="109"/>
                </a:lnTo>
                <a:lnTo>
                  <a:pt x="289" y="109"/>
                </a:lnTo>
                <a:lnTo>
                  <a:pt x="287" y="109"/>
                </a:lnTo>
                <a:lnTo>
                  <a:pt x="289" y="107"/>
                </a:lnTo>
                <a:lnTo>
                  <a:pt x="291" y="107"/>
                </a:lnTo>
                <a:lnTo>
                  <a:pt x="293" y="105"/>
                </a:lnTo>
                <a:lnTo>
                  <a:pt x="291" y="105"/>
                </a:lnTo>
                <a:lnTo>
                  <a:pt x="291" y="104"/>
                </a:lnTo>
                <a:lnTo>
                  <a:pt x="289" y="104"/>
                </a:lnTo>
                <a:lnTo>
                  <a:pt x="287" y="105"/>
                </a:lnTo>
                <a:lnTo>
                  <a:pt x="285" y="105"/>
                </a:lnTo>
                <a:lnTo>
                  <a:pt x="287" y="104"/>
                </a:lnTo>
                <a:lnTo>
                  <a:pt x="289" y="104"/>
                </a:lnTo>
                <a:lnTo>
                  <a:pt x="289" y="102"/>
                </a:lnTo>
                <a:lnTo>
                  <a:pt x="287" y="102"/>
                </a:lnTo>
                <a:lnTo>
                  <a:pt x="285" y="104"/>
                </a:lnTo>
                <a:lnTo>
                  <a:pt x="283" y="104"/>
                </a:lnTo>
                <a:lnTo>
                  <a:pt x="281" y="104"/>
                </a:lnTo>
                <a:lnTo>
                  <a:pt x="279" y="104"/>
                </a:lnTo>
                <a:lnTo>
                  <a:pt x="277" y="105"/>
                </a:lnTo>
                <a:lnTo>
                  <a:pt x="279" y="104"/>
                </a:lnTo>
                <a:lnTo>
                  <a:pt x="281" y="104"/>
                </a:lnTo>
                <a:lnTo>
                  <a:pt x="283" y="102"/>
                </a:lnTo>
                <a:lnTo>
                  <a:pt x="285" y="100"/>
                </a:lnTo>
                <a:lnTo>
                  <a:pt x="287" y="100"/>
                </a:lnTo>
                <a:lnTo>
                  <a:pt x="285" y="98"/>
                </a:lnTo>
                <a:lnTo>
                  <a:pt x="283" y="100"/>
                </a:lnTo>
                <a:lnTo>
                  <a:pt x="281" y="100"/>
                </a:lnTo>
                <a:lnTo>
                  <a:pt x="279" y="100"/>
                </a:lnTo>
                <a:lnTo>
                  <a:pt x="277" y="102"/>
                </a:lnTo>
                <a:lnTo>
                  <a:pt x="275" y="102"/>
                </a:lnTo>
                <a:lnTo>
                  <a:pt x="275" y="104"/>
                </a:lnTo>
                <a:lnTo>
                  <a:pt x="275" y="105"/>
                </a:lnTo>
                <a:lnTo>
                  <a:pt x="275" y="104"/>
                </a:lnTo>
                <a:lnTo>
                  <a:pt x="275" y="102"/>
                </a:lnTo>
                <a:lnTo>
                  <a:pt x="277" y="102"/>
                </a:lnTo>
                <a:lnTo>
                  <a:pt x="275" y="100"/>
                </a:lnTo>
                <a:lnTo>
                  <a:pt x="273" y="100"/>
                </a:lnTo>
                <a:lnTo>
                  <a:pt x="271" y="102"/>
                </a:lnTo>
                <a:lnTo>
                  <a:pt x="267" y="105"/>
                </a:lnTo>
                <a:lnTo>
                  <a:pt x="267" y="104"/>
                </a:lnTo>
                <a:lnTo>
                  <a:pt x="269" y="102"/>
                </a:lnTo>
                <a:lnTo>
                  <a:pt x="269" y="100"/>
                </a:lnTo>
                <a:lnTo>
                  <a:pt x="273" y="98"/>
                </a:lnTo>
                <a:lnTo>
                  <a:pt x="273" y="96"/>
                </a:lnTo>
                <a:lnTo>
                  <a:pt x="271" y="98"/>
                </a:lnTo>
                <a:lnTo>
                  <a:pt x="271" y="100"/>
                </a:lnTo>
                <a:lnTo>
                  <a:pt x="269" y="100"/>
                </a:lnTo>
                <a:lnTo>
                  <a:pt x="267" y="100"/>
                </a:lnTo>
                <a:lnTo>
                  <a:pt x="265" y="102"/>
                </a:lnTo>
                <a:lnTo>
                  <a:pt x="263" y="104"/>
                </a:lnTo>
                <a:lnTo>
                  <a:pt x="261" y="102"/>
                </a:lnTo>
                <a:lnTo>
                  <a:pt x="263" y="102"/>
                </a:lnTo>
                <a:lnTo>
                  <a:pt x="265" y="100"/>
                </a:lnTo>
                <a:lnTo>
                  <a:pt x="267" y="100"/>
                </a:lnTo>
                <a:lnTo>
                  <a:pt x="265" y="98"/>
                </a:lnTo>
                <a:lnTo>
                  <a:pt x="267" y="98"/>
                </a:lnTo>
                <a:lnTo>
                  <a:pt x="265" y="96"/>
                </a:lnTo>
                <a:lnTo>
                  <a:pt x="263" y="98"/>
                </a:lnTo>
                <a:lnTo>
                  <a:pt x="263" y="100"/>
                </a:lnTo>
                <a:lnTo>
                  <a:pt x="263" y="98"/>
                </a:lnTo>
                <a:lnTo>
                  <a:pt x="261" y="98"/>
                </a:lnTo>
                <a:lnTo>
                  <a:pt x="259" y="98"/>
                </a:lnTo>
                <a:lnTo>
                  <a:pt x="261" y="96"/>
                </a:lnTo>
                <a:lnTo>
                  <a:pt x="263" y="96"/>
                </a:lnTo>
                <a:lnTo>
                  <a:pt x="261" y="94"/>
                </a:lnTo>
                <a:lnTo>
                  <a:pt x="259" y="94"/>
                </a:lnTo>
                <a:lnTo>
                  <a:pt x="257" y="94"/>
                </a:lnTo>
                <a:lnTo>
                  <a:pt x="255" y="96"/>
                </a:lnTo>
                <a:lnTo>
                  <a:pt x="253" y="96"/>
                </a:lnTo>
                <a:lnTo>
                  <a:pt x="255" y="96"/>
                </a:lnTo>
                <a:lnTo>
                  <a:pt x="257" y="94"/>
                </a:lnTo>
                <a:lnTo>
                  <a:pt x="259" y="94"/>
                </a:lnTo>
                <a:lnTo>
                  <a:pt x="257" y="94"/>
                </a:lnTo>
                <a:lnTo>
                  <a:pt x="255" y="94"/>
                </a:lnTo>
                <a:lnTo>
                  <a:pt x="253" y="94"/>
                </a:lnTo>
                <a:lnTo>
                  <a:pt x="253" y="96"/>
                </a:lnTo>
                <a:lnTo>
                  <a:pt x="253" y="94"/>
                </a:lnTo>
                <a:lnTo>
                  <a:pt x="251" y="94"/>
                </a:lnTo>
                <a:lnTo>
                  <a:pt x="253" y="94"/>
                </a:lnTo>
                <a:lnTo>
                  <a:pt x="255" y="92"/>
                </a:lnTo>
                <a:lnTo>
                  <a:pt x="257" y="92"/>
                </a:lnTo>
                <a:lnTo>
                  <a:pt x="259" y="92"/>
                </a:lnTo>
                <a:lnTo>
                  <a:pt x="261" y="94"/>
                </a:lnTo>
                <a:lnTo>
                  <a:pt x="263" y="92"/>
                </a:lnTo>
                <a:lnTo>
                  <a:pt x="267" y="92"/>
                </a:lnTo>
                <a:lnTo>
                  <a:pt x="265" y="92"/>
                </a:lnTo>
                <a:lnTo>
                  <a:pt x="263" y="92"/>
                </a:lnTo>
                <a:lnTo>
                  <a:pt x="261" y="92"/>
                </a:lnTo>
                <a:lnTo>
                  <a:pt x="259" y="92"/>
                </a:lnTo>
                <a:lnTo>
                  <a:pt x="257" y="90"/>
                </a:lnTo>
                <a:lnTo>
                  <a:pt x="255" y="90"/>
                </a:lnTo>
                <a:lnTo>
                  <a:pt x="253" y="92"/>
                </a:lnTo>
                <a:lnTo>
                  <a:pt x="255" y="90"/>
                </a:lnTo>
                <a:lnTo>
                  <a:pt x="257" y="90"/>
                </a:lnTo>
                <a:lnTo>
                  <a:pt x="255" y="90"/>
                </a:lnTo>
                <a:lnTo>
                  <a:pt x="253" y="90"/>
                </a:lnTo>
                <a:lnTo>
                  <a:pt x="251" y="92"/>
                </a:lnTo>
                <a:lnTo>
                  <a:pt x="249" y="92"/>
                </a:lnTo>
                <a:lnTo>
                  <a:pt x="251" y="90"/>
                </a:lnTo>
                <a:lnTo>
                  <a:pt x="249" y="90"/>
                </a:lnTo>
                <a:lnTo>
                  <a:pt x="247" y="90"/>
                </a:lnTo>
                <a:lnTo>
                  <a:pt x="245" y="90"/>
                </a:lnTo>
                <a:lnTo>
                  <a:pt x="243" y="90"/>
                </a:lnTo>
                <a:lnTo>
                  <a:pt x="241" y="90"/>
                </a:lnTo>
                <a:lnTo>
                  <a:pt x="243" y="90"/>
                </a:lnTo>
                <a:lnTo>
                  <a:pt x="241" y="88"/>
                </a:lnTo>
                <a:lnTo>
                  <a:pt x="239" y="90"/>
                </a:lnTo>
                <a:lnTo>
                  <a:pt x="241" y="88"/>
                </a:lnTo>
                <a:lnTo>
                  <a:pt x="243" y="88"/>
                </a:lnTo>
                <a:lnTo>
                  <a:pt x="245" y="88"/>
                </a:lnTo>
                <a:lnTo>
                  <a:pt x="247" y="88"/>
                </a:lnTo>
                <a:lnTo>
                  <a:pt x="249" y="88"/>
                </a:lnTo>
                <a:lnTo>
                  <a:pt x="251" y="88"/>
                </a:lnTo>
                <a:lnTo>
                  <a:pt x="249" y="86"/>
                </a:lnTo>
                <a:lnTo>
                  <a:pt x="247" y="86"/>
                </a:lnTo>
                <a:lnTo>
                  <a:pt x="245" y="86"/>
                </a:lnTo>
                <a:lnTo>
                  <a:pt x="243" y="86"/>
                </a:lnTo>
                <a:lnTo>
                  <a:pt x="241" y="86"/>
                </a:lnTo>
                <a:lnTo>
                  <a:pt x="239" y="86"/>
                </a:lnTo>
                <a:lnTo>
                  <a:pt x="237" y="86"/>
                </a:lnTo>
                <a:lnTo>
                  <a:pt x="237" y="84"/>
                </a:lnTo>
                <a:lnTo>
                  <a:pt x="235" y="84"/>
                </a:lnTo>
                <a:lnTo>
                  <a:pt x="237" y="84"/>
                </a:lnTo>
                <a:lnTo>
                  <a:pt x="239" y="84"/>
                </a:lnTo>
                <a:lnTo>
                  <a:pt x="241" y="86"/>
                </a:lnTo>
                <a:lnTo>
                  <a:pt x="243" y="86"/>
                </a:lnTo>
                <a:lnTo>
                  <a:pt x="245" y="86"/>
                </a:lnTo>
                <a:lnTo>
                  <a:pt x="247" y="84"/>
                </a:lnTo>
                <a:lnTo>
                  <a:pt x="251" y="86"/>
                </a:lnTo>
                <a:lnTo>
                  <a:pt x="253" y="86"/>
                </a:lnTo>
                <a:lnTo>
                  <a:pt x="255" y="86"/>
                </a:lnTo>
                <a:lnTo>
                  <a:pt x="253" y="84"/>
                </a:lnTo>
                <a:lnTo>
                  <a:pt x="251" y="84"/>
                </a:lnTo>
                <a:lnTo>
                  <a:pt x="249" y="84"/>
                </a:lnTo>
                <a:lnTo>
                  <a:pt x="251" y="84"/>
                </a:lnTo>
                <a:lnTo>
                  <a:pt x="253" y="84"/>
                </a:lnTo>
                <a:lnTo>
                  <a:pt x="255" y="84"/>
                </a:lnTo>
                <a:lnTo>
                  <a:pt x="253" y="82"/>
                </a:lnTo>
                <a:lnTo>
                  <a:pt x="251" y="82"/>
                </a:lnTo>
                <a:lnTo>
                  <a:pt x="249" y="82"/>
                </a:lnTo>
                <a:lnTo>
                  <a:pt x="251" y="82"/>
                </a:lnTo>
                <a:lnTo>
                  <a:pt x="253" y="82"/>
                </a:lnTo>
                <a:lnTo>
                  <a:pt x="255" y="82"/>
                </a:lnTo>
                <a:lnTo>
                  <a:pt x="257" y="82"/>
                </a:lnTo>
                <a:lnTo>
                  <a:pt x="259" y="82"/>
                </a:lnTo>
                <a:lnTo>
                  <a:pt x="257" y="80"/>
                </a:lnTo>
                <a:lnTo>
                  <a:pt x="255" y="80"/>
                </a:lnTo>
                <a:lnTo>
                  <a:pt x="253" y="78"/>
                </a:lnTo>
                <a:lnTo>
                  <a:pt x="251" y="78"/>
                </a:lnTo>
                <a:lnTo>
                  <a:pt x="249" y="80"/>
                </a:lnTo>
                <a:lnTo>
                  <a:pt x="247" y="80"/>
                </a:lnTo>
                <a:lnTo>
                  <a:pt x="245" y="80"/>
                </a:lnTo>
                <a:lnTo>
                  <a:pt x="243" y="82"/>
                </a:lnTo>
                <a:lnTo>
                  <a:pt x="245" y="80"/>
                </a:lnTo>
                <a:lnTo>
                  <a:pt x="243" y="80"/>
                </a:lnTo>
                <a:lnTo>
                  <a:pt x="245" y="80"/>
                </a:lnTo>
                <a:lnTo>
                  <a:pt x="247" y="80"/>
                </a:lnTo>
                <a:lnTo>
                  <a:pt x="249" y="80"/>
                </a:lnTo>
                <a:lnTo>
                  <a:pt x="249" y="78"/>
                </a:lnTo>
                <a:lnTo>
                  <a:pt x="247" y="78"/>
                </a:lnTo>
                <a:lnTo>
                  <a:pt x="249" y="78"/>
                </a:lnTo>
                <a:lnTo>
                  <a:pt x="251" y="78"/>
                </a:lnTo>
                <a:lnTo>
                  <a:pt x="253" y="78"/>
                </a:lnTo>
                <a:lnTo>
                  <a:pt x="255" y="78"/>
                </a:lnTo>
                <a:lnTo>
                  <a:pt x="257" y="78"/>
                </a:lnTo>
                <a:lnTo>
                  <a:pt x="255" y="76"/>
                </a:lnTo>
                <a:lnTo>
                  <a:pt x="253" y="78"/>
                </a:lnTo>
                <a:lnTo>
                  <a:pt x="251" y="76"/>
                </a:lnTo>
                <a:lnTo>
                  <a:pt x="249" y="76"/>
                </a:lnTo>
                <a:lnTo>
                  <a:pt x="247" y="76"/>
                </a:lnTo>
                <a:lnTo>
                  <a:pt x="245" y="76"/>
                </a:lnTo>
                <a:lnTo>
                  <a:pt x="243" y="76"/>
                </a:lnTo>
                <a:lnTo>
                  <a:pt x="245" y="76"/>
                </a:lnTo>
                <a:lnTo>
                  <a:pt x="247" y="76"/>
                </a:lnTo>
                <a:lnTo>
                  <a:pt x="249" y="76"/>
                </a:lnTo>
                <a:lnTo>
                  <a:pt x="251" y="76"/>
                </a:lnTo>
                <a:lnTo>
                  <a:pt x="253" y="76"/>
                </a:lnTo>
                <a:lnTo>
                  <a:pt x="255" y="76"/>
                </a:lnTo>
                <a:lnTo>
                  <a:pt x="257" y="76"/>
                </a:lnTo>
                <a:lnTo>
                  <a:pt x="259" y="78"/>
                </a:lnTo>
                <a:lnTo>
                  <a:pt x="261" y="78"/>
                </a:lnTo>
                <a:lnTo>
                  <a:pt x="263" y="78"/>
                </a:lnTo>
                <a:lnTo>
                  <a:pt x="265" y="78"/>
                </a:lnTo>
                <a:lnTo>
                  <a:pt x="267" y="78"/>
                </a:lnTo>
                <a:lnTo>
                  <a:pt x="269" y="78"/>
                </a:lnTo>
                <a:lnTo>
                  <a:pt x="271" y="78"/>
                </a:lnTo>
                <a:lnTo>
                  <a:pt x="273" y="80"/>
                </a:lnTo>
                <a:lnTo>
                  <a:pt x="275" y="80"/>
                </a:lnTo>
                <a:lnTo>
                  <a:pt x="277" y="78"/>
                </a:lnTo>
                <a:lnTo>
                  <a:pt x="275" y="76"/>
                </a:lnTo>
                <a:lnTo>
                  <a:pt x="275" y="74"/>
                </a:lnTo>
                <a:lnTo>
                  <a:pt x="273" y="74"/>
                </a:lnTo>
                <a:lnTo>
                  <a:pt x="271" y="74"/>
                </a:lnTo>
                <a:lnTo>
                  <a:pt x="269" y="74"/>
                </a:lnTo>
                <a:lnTo>
                  <a:pt x="267" y="74"/>
                </a:lnTo>
                <a:lnTo>
                  <a:pt x="265" y="74"/>
                </a:lnTo>
                <a:lnTo>
                  <a:pt x="263" y="74"/>
                </a:lnTo>
                <a:lnTo>
                  <a:pt x="261" y="74"/>
                </a:lnTo>
                <a:lnTo>
                  <a:pt x="259" y="74"/>
                </a:lnTo>
                <a:lnTo>
                  <a:pt x="257" y="72"/>
                </a:lnTo>
                <a:lnTo>
                  <a:pt x="255" y="72"/>
                </a:lnTo>
                <a:lnTo>
                  <a:pt x="253" y="72"/>
                </a:lnTo>
                <a:lnTo>
                  <a:pt x="251" y="72"/>
                </a:lnTo>
                <a:lnTo>
                  <a:pt x="249" y="72"/>
                </a:lnTo>
                <a:lnTo>
                  <a:pt x="247" y="72"/>
                </a:lnTo>
                <a:lnTo>
                  <a:pt x="245" y="72"/>
                </a:lnTo>
                <a:lnTo>
                  <a:pt x="243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2"/>
                </a:lnTo>
                <a:lnTo>
                  <a:pt x="237" y="72"/>
                </a:lnTo>
                <a:lnTo>
                  <a:pt x="239" y="72"/>
                </a:lnTo>
                <a:lnTo>
                  <a:pt x="241" y="72"/>
                </a:lnTo>
                <a:lnTo>
                  <a:pt x="243" y="72"/>
                </a:lnTo>
                <a:lnTo>
                  <a:pt x="245" y="72"/>
                </a:lnTo>
                <a:lnTo>
                  <a:pt x="247" y="72"/>
                </a:lnTo>
                <a:lnTo>
                  <a:pt x="249" y="72"/>
                </a:lnTo>
                <a:lnTo>
                  <a:pt x="251" y="72"/>
                </a:lnTo>
                <a:lnTo>
                  <a:pt x="253" y="70"/>
                </a:lnTo>
                <a:lnTo>
                  <a:pt x="255" y="70"/>
                </a:lnTo>
                <a:lnTo>
                  <a:pt x="257" y="70"/>
                </a:lnTo>
                <a:lnTo>
                  <a:pt x="259" y="70"/>
                </a:lnTo>
                <a:lnTo>
                  <a:pt x="261" y="70"/>
                </a:lnTo>
                <a:lnTo>
                  <a:pt x="263" y="68"/>
                </a:lnTo>
                <a:lnTo>
                  <a:pt x="265" y="68"/>
                </a:lnTo>
                <a:lnTo>
                  <a:pt x="267" y="68"/>
                </a:lnTo>
                <a:lnTo>
                  <a:pt x="269" y="68"/>
                </a:lnTo>
                <a:lnTo>
                  <a:pt x="271" y="68"/>
                </a:lnTo>
                <a:lnTo>
                  <a:pt x="273" y="70"/>
                </a:lnTo>
                <a:lnTo>
                  <a:pt x="275" y="70"/>
                </a:lnTo>
                <a:lnTo>
                  <a:pt x="277" y="68"/>
                </a:lnTo>
                <a:lnTo>
                  <a:pt x="277" y="66"/>
                </a:lnTo>
                <a:lnTo>
                  <a:pt x="277" y="64"/>
                </a:lnTo>
                <a:lnTo>
                  <a:pt x="275" y="62"/>
                </a:lnTo>
                <a:lnTo>
                  <a:pt x="275" y="60"/>
                </a:lnTo>
                <a:lnTo>
                  <a:pt x="273" y="60"/>
                </a:lnTo>
                <a:lnTo>
                  <a:pt x="271" y="58"/>
                </a:lnTo>
                <a:lnTo>
                  <a:pt x="269" y="60"/>
                </a:lnTo>
                <a:lnTo>
                  <a:pt x="267" y="60"/>
                </a:lnTo>
                <a:lnTo>
                  <a:pt x="265" y="62"/>
                </a:lnTo>
                <a:lnTo>
                  <a:pt x="263" y="64"/>
                </a:lnTo>
                <a:lnTo>
                  <a:pt x="261" y="64"/>
                </a:lnTo>
                <a:lnTo>
                  <a:pt x="259" y="64"/>
                </a:lnTo>
                <a:lnTo>
                  <a:pt x="257" y="66"/>
                </a:lnTo>
                <a:lnTo>
                  <a:pt x="255" y="66"/>
                </a:lnTo>
                <a:lnTo>
                  <a:pt x="253" y="66"/>
                </a:lnTo>
                <a:lnTo>
                  <a:pt x="251" y="66"/>
                </a:lnTo>
                <a:lnTo>
                  <a:pt x="249" y="68"/>
                </a:lnTo>
                <a:lnTo>
                  <a:pt x="247" y="68"/>
                </a:lnTo>
                <a:lnTo>
                  <a:pt x="245" y="68"/>
                </a:lnTo>
                <a:lnTo>
                  <a:pt x="243" y="68"/>
                </a:lnTo>
                <a:lnTo>
                  <a:pt x="241" y="68"/>
                </a:lnTo>
                <a:lnTo>
                  <a:pt x="239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5" y="68"/>
                </a:lnTo>
                <a:lnTo>
                  <a:pt x="247" y="68"/>
                </a:lnTo>
                <a:lnTo>
                  <a:pt x="249" y="66"/>
                </a:lnTo>
                <a:lnTo>
                  <a:pt x="251" y="66"/>
                </a:lnTo>
                <a:lnTo>
                  <a:pt x="253" y="64"/>
                </a:lnTo>
                <a:lnTo>
                  <a:pt x="255" y="64"/>
                </a:lnTo>
                <a:lnTo>
                  <a:pt x="257" y="64"/>
                </a:lnTo>
                <a:lnTo>
                  <a:pt x="259" y="64"/>
                </a:lnTo>
                <a:lnTo>
                  <a:pt x="259" y="62"/>
                </a:lnTo>
                <a:lnTo>
                  <a:pt x="259" y="60"/>
                </a:lnTo>
                <a:lnTo>
                  <a:pt x="257" y="60"/>
                </a:lnTo>
                <a:lnTo>
                  <a:pt x="255" y="62"/>
                </a:lnTo>
                <a:lnTo>
                  <a:pt x="253" y="62"/>
                </a:lnTo>
                <a:lnTo>
                  <a:pt x="251" y="62"/>
                </a:lnTo>
                <a:lnTo>
                  <a:pt x="249" y="62"/>
                </a:lnTo>
                <a:lnTo>
                  <a:pt x="247" y="62"/>
                </a:lnTo>
                <a:lnTo>
                  <a:pt x="245" y="62"/>
                </a:lnTo>
                <a:lnTo>
                  <a:pt x="245" y="64"/>
                </a:lnTo>
                <a:lnTo>
                  <a:pt x="243" y="66"/>
                </a:lnTo>
                <a:lnTo>
                  <a:pt x="241" y="64"/>
                </a:lnTo>
                <a:lnTo>
                  <a:pt x="239" y="66"/>
                </a:lnTo>
                <a:lnTo>
                  <a:pt x="237" y="66"/>
                </a:lnTo>
                <a:lnTo>
                  <a:pt x="235" y="66"/>
                </a:lnTo>
                <a:lnTo>
                  <a:pt x="233" y="68"/>
                </a:lnTo>
                <a:lnTo>
                  <a:pt x="235" y="66"/>
                </a:lnTo>
                <a:lnTo>
                  <a:pt x="237" y="66"/>
                </a:lnTo>
                <a:lnTo>
                  <a:pt x="239" y="64"/>
                </a:lnTo>
                <a:lnTo>
                  <a:pt x="241" y="64"/>
                </a:lnTo>
                <a:lnTo>
                  <a:pt x="243" y="64"/>
                </a:lnTo>
                <a:lnTo>
                  <a:pt x="241" y="64"/>
                </a:lnTo>
                <a:lnTo>
                  <a:pt x="239" y="64"/>
                </a:lnTo>
                <a:lnTo>
                  <a:pt x="241" y="64"/>
                </a:lnTo>
                <a:lnTo>
                  <a:pt x="243" y="64"/>
                </a:lnTo>
                <a:lnTo>
                  <a:pt x="243" y="62"/>
                </a:lnTo>
                <a:lnTo>
                  <a:pt x="245" y="62"/>
                </a:lnTo>
                <a:lnTo>
                  <a:pt x="247" y="62"/>
                </a:lnTo>
                <a:lnTo>
                  <a:pt x="249" y="60"/>
                </a:lnTo>
                <a:lnTo>
                  <a:pt x="251" y="60"/>
                </a:lnTo>
                <a:lnTo>
                  <a:pt x="253" y="60"/>
                </a:lnTo>
                <a:lnTo>
                  <a:pt x="255" y="60"/>
                </a:lnTo>
                <a:lnTo>
                  <a:pt x="257" y="60"/>
                </a:lnTo>
                <a:lnTo>
                  <a:pt x="259" y="60"/>
                </a:lnTo>
                <a:lnTo>
                  <a:pt x="261" y="58"/>
                </a:lnTo>
                <a:lnTo>
                  <a:pt x="263" y="58"/>
                </a:lnTo>
                <a:lnTo>
                  <a:pt x="265" y="56"/>
                </a:lnTo>
                <a:lnTo>
                  <a:pt x="267" y="56"/>
                </a:lnTo>
                <a:lnTo>
                  <a:pt x="269" y="56"/>
                </a:lnTo>
                <a:lnTo>
                  <a:pt x="269" y="54"/>
                </a:lnTo>
                <a:lnTo>
                  <a:pt x="265" y="54"/>
                </a:lnTo>
                <a:lnTo>
                  <a:pt x="263" y="52"/>
                </a:lnTo>
                <a:lnTo>
                  <a:pt x="259" y="50"/>
                </a:lnTo>
                <a:lnTo>
                  <a:pt x="257" y="50"/>
                </a:lnTo>
                <a:lnTo>
                  <a:pt x="255" y="52"/>
                </a:lnTo>
                <a:lnTo>
                  <a:pt x="253" y="52"/>
                </a:lnTo>
                <a:lnTo>
                  <a:pt x="251" y="52"/>
                </a:lnTo>
                <a:lnTo>
                  <a:pt x="249" y="54"/>
                </a:lnTo>
                <a:lnTo>
                  <a:pt x="247" y="54"/>
                </a:lnTo>
                <a:lnTo>
                  <a:pt x="245" y="54"/>
                </a:lnTo>
                <a:lnTo>
                  <a:pt x="243" y="54"/>
                </a:lnTo>
                <a:lnTo>
                  <a:pt x="243" y="56"/>
                </a:lnTo>
                <a:lnTo>
                  <a:pt x="241" y="56"/>
                </a:lnTo>
                <a:lnTo>
                  <a:pt x="243" y="54"/>
                </a:lnTo>
                <a:lnTo>
                  <a:pt x="245" y="54"/>
                </a:lnTo>
                <a:lnTo>
                  <a:pt x="247" y="54"/>
                </a:lnTo>
                <a:lnTo>
                  <a:pt x="249" y="52"/>
                </a:lnTo>
                <a:lnTo>
                  <a:pt x="251" y="52"/>
                </a:lnTo>
                <a:lnTo>
                  <a:pt x="253" y="52"/>
                </a:lnTo>
                <a:lnTo>
                  <a:pt x="253" y="50"/>
                </a:lnTo>
                <a:lnTo>
                  <a:pt x="251" y="50"/>
                </a:lnTo>
                <a:lnTo>
                  <a:pt x="249" y="50"/>
                </a:lnTo>
                <a:lnTo>
                  <a:pt x="247" y="50"/>
                </a:lnTo>
                <a:lnTo>
                  <a:pt x="245" y="52"/>
                </a:lnTo>
                <a:lnTo>
                  <a:pt x="243" y="52"/>
                </a:lnTo>
                <a:lnTo>
                  <a:pt x="241" y="52"/>
                </a:lnTo>
                <a:lnTo>
                  <a:pt x="239" y="52"/>
                </a:lnTo>
                <a:lnTo>
                  <a:pt x="237" y="54"/>
                </a:lnTo>
                <a:lnTo>
                  <a:pt x="235" y="54"/>
                </a:lnTo>
                <a:lnTo>
                  <a:pt x="233" y="56"/>
                </a:lnTo>
                <a:lnTo>
                  <a:pt x="231" y="58"/>
                </a:lnTo>
                <a:lnTo>
                  <a:pt x="229" y="60"/>
                </a:lnTo>
                <a:lnTo>
                  <a:pt x="227" y="60"/>
                </a:lnTo>
                <a:lnTo>
                  <a:pt x="225" y="62"/>
                </a:lnTo>
                <a:lnTo>
                  <a:pt x="223" y="62"/>
                </a:lnTo>
                <a:lnTo>
                  <a:pt x="221" y="64"/>
                </a:lnTo>
                <a:lnTo>
                  <a:pt x="223" y="62"/>
                </a:lnTo>
                <a:lnTo>
                  <a:pt x="225" y="62"/>
                </a:lnTo>
                <a:lnTo>
                  <a:pt x="227" y="60"/>
                </a:lnTo>
                <a:lnTo>
                  <a:pt x="229" y="58"/>
                </a:lnTo>
                <a:lnTo>
                  <a:pt x="231" y="56"/>
                </a:lnTo>
                <a:lnTo>
                  <a:pt x="233" y="56"/>
                </a:lnTo>
                <a:lnTo>
                  <a:pt x="231" y="54"/>
                </a:lnTo>
                <a:lnTo>
                  <a:pt x="229" y="54"/>
                </a:lnTo>
                <a:lnTo>
                  <a:pt x="227" y="56"/>
                </a:lnTo>
                <a:lnTo>
                  <a:pt x="225" y="56"/>
                </a:lnTo>
                <a:lnTo>
                  <a:pt x="223" y="58"/>
                </a:lnTo>
                <a:lnTo>
                  <a:pt x="221" y="60"/>
                </a:lnTo>
                <a:lnTo>
                  <a:pt x="223" y="58"/>
                </a:lnTo>
                <a:lnTo>
                  <a:pt x="221" y="58"/>
                </a:lnTo>
                <a:lnTo>
                  <a:pt x="223" y="56"/>
                </a:lnTo>
                <a:lnTo>
                  <a:pt x="227" y="56"/>
                </a:lnTo>
                <a:lnTo>
                  <a:pt x="227" y="54"/>
                </a:lnTo>
                <a:lnTo>
                  <a:pt x="229" y="54"/>
                </a:lnTo>
                <a:lnTo>
                  <a:pt x="231" y="54"/>
                </a:lnTo>
                <a:lnTo>
                  <a:pt x="233" y="54"/>
                </a:lnTo>
                <a:lnTo>
                  <a:pt x="235" y="52"/>
                </a:lnTo>
                <a:lnTo>
                  <a:pt x="237" y="52"/>
                </a:lnTo>
                <a:lnTo>
                  <a:pt x="239" y="52"/>
                </a:lnTo>
                <a:lnTo>
                  <a:pt x="241" y="52"/>
                </a:lnTo>
                <a:lnTo>
                  <a:pt x="243" y="50"/>
                </a:lnTo>
                <a:lnTo>
                  <a:pt x="245" y="50"/>
                </a:lnTo>
                <a:lnTo>
                  <a:pt x="247" y="48"/>
                </a:lnTo>
                <a:lnTo>
                  <a:pt x="247" y="46"/>
                </a:lnTo>
                <a:lnTo>
                  <a:pt x="245" y="46"/>
                </a:lnTo>
                <a:lnTo>
                  <a:pt x="243" y="46"/>
                </a:lnTo>
                <a:lnTo>
                  <a:pt x="241" y="46"/>
                </a:lnTo>
                <a:lnTo>
                  <a:pt x="239" y="46"/>
                </a:lnTo>
                <a:lnTo>
                  <a:pt x="237" y="48"/>
                </a:lnTo>
                <a:lnTo>
                  <a:pt x="235" y="50"/>
                </a:lnTo>
                <a:lnTo>
                  <a:pt x="233" y="50"/>
                </a:lnTo>
                <a:lnTo>
                  <a:pt x="231" y="50"/>
                </a:lnTo>
                <a:lnTo>
                  <a:pt x="229" y="50"/>
                </a:lnTo>
                <a:lnTo>
                  <a:pt x="227" y="50"/>
                </a:lnTo>
                <a:lnTo>
                  <a:pt x="225" y="50"/>
                </a:lnTo>
                <a:lnTo>
                  <a:pt x="223" y="52"/>
                </a:lnTo>
                <a:lnTo>
                  <a:pt x="221" y="52"/>
                </a:lnTo>
                <a:lnTo>
                  <a:pt x="219" y="54"/>
                </a:lnTo>
                <a:lnTo>
                  <a:pt x="217" y="54"/>
                </a:lnTo>
                <a:lnTo>
                  <a:pt x="215" y="54"/>
                </a:lnTo>
                <a:lnTo>
                  <a:pt x="217" y="54"/>
                </a:lnTo>
                <a:lnTo>
                  <a:pt x="219" y="52"/>
                </a:lnTo>
                <a:lnTo>
                  <a:pt x="221" y="52"/>
                </a:lnTo>
                <a:lnTo>
                  <a:pt x="223" y="50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9" y="50"/>
                </a:lnTo>
                <a:lnTo>
                  <a:pt x="221" y="50"/>
                </a:lnTo>
                <a:lnTo>
                  <a:pt x="223" y="50"/>
                </a:lnTo>
                <a:lnTo>
                  <a:pt x="225" y="48"/>
                </a:lnTo>
                <a:lnTo>
                  <a:pt x="227" y="46"/>
                </a:lnTo>
                <a:lnTo>
                  <a:pt x="229" y="46"/>
                </a:lnTo>
                <a:lnTo>
                  <a:pt x="231" y="46"/>
                </a:lnTo>
                <a:lnTo>
                  <a:pt x="233" y="46"/>
                </a:lnTo>
                <a:lnTo>
                  <a:pt x="235" y="46"/>
                </a:lnTo>
                <a:lnTo>
                  <a:pt x="237" y="46"/>
                </a:lnTo>
                <a:lnTo>
                  <a:pt x="239" y="44"/>
                </a:lnTo>
                <a:lnTo>
                  <a:pt x="241" y="44"/>
                </a:lnTo>
                <a:lnTo>
                  <a:pt x="243" y="44"/>
                </a:lnTo>
                <a:lnTo>
                  <a:pt x="243" y="42"/>
                </a:lnTo>
                <a:lnTo>
                  <a:pt x="241" y="40"/>
                </a:lnTo>
                <a:lnTo>
                  <a:pt x="239" y="38"/>
                </a:lnTo>
                <a:lnTo>
                  <a:pt x="237" y="38"/>
                </a:lnTo>
                <a:lnTo>
                  <a:pt x="235" y="38"/>
                </a:lnTo>
                <a:lnTo>
                  <a:pt x="233" y="36"/>
                </a:lnTo>
                <a:lnTo>
                  <a:pt x="231" y="36"/>
                </a:lnTo>
                <a:lnTo>
                  <a:pt x="229" y="36"/>
                </a:lnTo>
                <a:lnTo>
                  <a:pt x="227" y="38"/>
                </a:lnTo>
                <a:lnTo>
                  <a:pt x="225" y="38"/>
                </a:lnTo>
                <a:lnTo>
                  <a:pt x="223" y="40"/>
                </a:lnTo>
                <a:lnTo>
                  <a:pt x="221" y="40"/>
                </a:lnTo>
                <a:lnTo>
                  <a:pt x="219" y="42"/>
                </a:lnTo>
                <a:lnTo>
                  <a:pt x="217" y="44"/>
                </a:lnTo>
                <a:lnTo>
                  <a:pt x="215" y="44"/>
                </a:lnTo>
                <a:lnTo>
                  <a:pt x="213" y="46"/>
                </a:lnTo>
                <a:lnTo>
                  <a:pt x="211" y="46"/>
                </a:lnTo>
                <a:lnTo>
                  <a:pt x="213" y="46"/>
                </a:lnTo>
                <a:lnTo>
                  <a:pt x="213" y="44"/>
                </a:lnTo>
                <a:lnTo>
                  <a:pt x="215" y="42"/>
                </a:lnTo>
                <a:lnTo>
                  <a:pt x="217" y="42"/>
                </a:lnTo>
                <a:lnTo>
                  <a:pt x="215" y="42"/>
                </a:lnTo>
                <a:lnTo>
                  <a:pt x="213" y="42"/>
                </a:lnTo>
                <a:lnTo>
                  <a:pt x="211" y="42"/>
                </a:lnTo>
                <a:lnTo>
                  <a:pt x="211" y="44"/>
                </a:lnTo>
                <a:lnTo>
                  <a:pt x="209" y="44"/>
                </a:lnTo>
                <a:lnTo>
                  <a:pt x="207" y="46"/>
                </a:lnTo>
                <a:lnTo>
                  <a:pt x="205" y="46"/>
                </a:lnTo>
                <a:lnTo>
                  <a:pt x="207" y="46"/>
                </a:lnTo>
                <a:lnTo>
                  <a:pt x="209" y="44"/>
                </a:lnTo>
                <a:lnTo>
                  <a:pt x="211" y="42"/>
                </a:lnTo>
                <a:lnTo>
                  <a:pt x="213" y="42"/>
                </a:lnTo>
                <a:lnTo>
                  <a:pt x="213" y="40"/>
                </a:lnTo>
                <a:lnTo>
                  <a:pt x="211" y="40"/>
                </a:lnTo>
                <a:lnTo>
                  <a:pt x="213" y="40"/>
                </a:lnTo>
                <a:lnTo>
                  <a:pt x="215" y="38"/>
                </a:lnTo>
                <a:lnTo>
                  <a:pt x="213" y="38"/>
                </a:lnTo>
                <a:lnTo>
                  <a:pt x="211" y="38"/>
                </a:lnTo>
                <a:lnTo>
                  <a:pt x="209" y="40"/>
                </a:lnTo>
                <a:lnTo>
                  <a:pt x="207" y="40"/>
                </a:lnTo>
                <a:lnTo>
                  <a:pt x="205" y="42"/>
                </a:lnTo>
                <a:lnTo>
                  <a:pt x="203" y="42"/>
                </a:lnTo>
                <a:lnTo>
                  <a:pt x="201" y="44"/>
                </a:lnTo>
                <a:lnTo>
                  <a:pt x="203" y="42"/>
                </a:lnTo>
                <a:lnTo>
                  <a:pt x="205" y="42"/>
                </a:lnTo>
                <a:lnTo>
                  <a:pt x="207" y="40"/>
                </a:lnTo>
                <a:lnTo>
                  <a:pt x="205" y="40"/>
                </a:lnTo>
                <a:lnTo>
                  <a:pt x="203" y="40"/>
                </a:lnTo>
                <a:lnTo>
                  <a:pt x="205" y="40"/>
                </a:lnTo>
                <a:lnTo>
                  <a:pt x="207" y="40"/>
                </a:lnTo>
                <a:lnTo>
                  <a:pt x="209" y="38"/>
                </a:lnTo>
                <a:lnTo>
                  <a:pt x="211" y="38"/>
                </a:lnTo>
                <a:lnTo>
                  <a:pt x="213" y="36"/>
                </a:lnTo>
                <a:lnTo>
                  <a:pt x="215" y="36"/>
                </a:lnTo>
                <a:lnTo>
                  <a:pt x="217" y="36"/>
                </a:lnTo>
                <a:lnTo>
                  <a:pt x="215" y="34"/>
                </a:lnTo>
                <a:lnTo>
                  <a:pt x="213" y="34"/>
                </a:lnTo>
                <a:lnTo>
                  <a:pt x="211" y="36"/>
                </a:lnTo>
                <a:lnTo>
                  <a:pt x="209" y="36"/>
                </a:lnTo>
                <a:lnTo>
                  <a:pt x="207" y="38"/>
                </a:lnTo>
                <a:lnTo>
                  <a:pt x="207" y="36"/>
                </a:lnTo>
                <a:lnTo>
                  <a:pt x="209" y="36"/>
                </a:lnTo>
                <a:lnTo>
                  <a:pt x="207" y="34"/>
                </a:lnTo>
                <a:lnTo>
                  <a:pt x="205" y="36"/>
                </a:lnTo>
                <a:lnTo>
                  <a:pt x="203" y="36"/>
                </a:lnTo>
                <a:lnTo>
                  <a:pt x="201" y="38"/>
                </a:lnTo>
                <a:lnTo>
                  <a:pt x="199" y="40"/>
                </a:lnTo>
                <a:lnTo>
                  <a:pt x="197" y="42"/>
                </a:lnTo>
                <a:lnTo>
                  <a:pt x="195" y="42"/>
                </a:lnTo>
                <a:lnTo>
                  <a:pt x="193" y="42"/>
                </a:lnTo>
                <a:lnTo>
                  <a:pt x="191" y="44"/>
                </a:lnTo>
                <a:lnTo>
                  <a:pt x="193" y="42"/>
                </a:lnTo>
                <a:lnTo>
                  <a:pt x="197" y="40"/>
                </a:lnTo>
                <a:lnTo>
                  <a:pt x="197" y="38"/>
                </a:lnTo>
                <a:lnTo>
                  <a:pt x="195" y="38"/>
                </a:lnTo>
                <a:lnTo>
                  <a:pt x="197" y="38"/>
                </a:lnTo>
                <a:lnTo>
                  <a:pt x="201" y="38"/>
                </a:lnTo>
                <a:lnTo>
                  <a:pt x="201" y="36"/>
                </a:lnTo>
                <a:lnTo>
                  <a:pt x="199" y="36"/>
                </a:lnTo>
                <a:lnTo>
                  <a:pt x="197" y="36"/>
                </a:lnTo>
                <a:lnTo>
                  <a:pt x="195" y="38"/>
                </a:lnTo>
                <a:lnTo>
                  <a:pt x="193" y="38"/>
                </a:lnTo>
                <a:lnTo>
                  <a:pt x="191" y="38"/>
                </a:lnTo>
                <a:lnTo>
                  <a:pt x="193" y="38"/>
                </a:lnTo>
                <a:lnTo>
                  <a:pt x="195" y="36"/>
                </a:lnTo>
                <a:lnTo>
                  <a:pt x="199" y="36"/>
                </a:lnTo>
                <a:lnTo>
                  <a:pt x="197" y="36"/>
                </a:lnTo>
                <a:lnTo>
                  <a:pt x="195" y="36"/>
                </a:lnTo>
                <a:lnTo>
                  <a:pt x="193" y="36"/>
                </a:lnTo>
                <a:lnTo>
                  <a:pt x="195" y="36"/>
                </a:lnTo>
                <a:lnTo>
                  <a:pt x="197" y="34"/>
                </a:lnTo>
                <a:lnTo>
                  <a:pt x="201" y="34"/>
                </a:lnTo>
                <a:lnTo>
                  <a:pt x="203" y="34"/>
                </a:lnTo>
                <a:lnTo>
                  <a:pt x="205" y="34"/>
                </a:lnTo>
                <a:lnTo>
                  <a:pt x="207" y="34"/>
                </a:lnTo>
                <a:lnTo>
                  <a:pt x="209" y="34"/>
                </a:lnTo>
                <a:lnTo>
                  <a:pt x="211" y="34"/>
                </a:lnTo>
                <a:lnTo>
                  <a:pt x="211" y="32"/>
                </a:lnTo>
                <a:lnTo>
                  <a:pt x="213" y="30"/>
                </a:lnTo>
                <a:lnTo>
                  <a:pt x="213" y="28"/>
                </a:lnTo>
                <a:lnTo>
                  <a:pt x="211" y="28"/>
                </a:lnTo>
                <a:lnTo>
                  <a:pt x="209" y="28"/>
                </a:lnTo>
                <a:lnTo>
                  <a:pt x="207" y="28"/>
                </a:lnTo>
                <a:lnTo>
                  <a:pt x="205" y="28"/>
                </a:lnTo>
                <a:lnTo>
                  <a:pt x="203" y="28"/>
                </a:lnTo>
                <a:lnTo>
                  <a:pt x="201" y="30"/>
                </a:lnTo>
                <a:lnTo>
                  <a:pt x="199" y="30"/>
                </a:lnTo>
                <a:lnTo>
                  <a:pt x="197" y="30"/>
                </a:lnTo>
                <a:lnTo>
                  <a:pt x="195" y="32"/>
                </a:lnTo>
                <a:lnTo>
                  <a:pt x="193" y="32"/>
                </a:lnTo>
                <a:lnTo>
                  <a:pt x="191" y="34"/>
                </a:lnTo>
                <a:lnTo>
                  <a:pt x="189" y="34"/>
                </a:lnTo>
                <a:lnTo>
                  <a:pt x="187" y="36"/>
                </a:lnTo>
                <a:lnTo>
                  <a:pt x="185" y="36"/>
                </a:lnTo>
                <a:lnTo>
                  <a:pt x="187" y="34"/>
                </a:lnTo>
                <a:lnTo>
                  <a:pt x="189" y="34"/>
                </a:lnTo>
                <a:lnTo>
                  <a:pt x="191" y="34"/>
                </a:lnTo>
                <a:lnTo>
                  <a:pt x="193" y="32"/>
                </a:lnTo>
                <a:lnTo>
                  <a:pt x="195" y="30"/>
                </a:lnTo>
                <a:lnTo>
                  <a:pt x="197" y="30"/>
                </a:lnTo>
                <a:lnTo>
                  <a:pt x="199" y="30"/>
                </a:lnTo>
                <a:lnTo>
                  <a:pt x="201" y="28"/>
                </a:lnTo>
                <a:lnTo>
                  <a:pt x="199" y="28"/>
                </a:lnTo>
                <a:lnTo>
                  <a:pt x="197" y="28"/>
                </a:lnTo>
                <a:lnTo>
                  <a:pt x="193" y="28"/>
                </a:lnTo>
                <a:lnTo>
                  <a:pt x="191" y="30"/>
                </a:lnTo>
                <a:lnTo>
                  <a:pt x="189" y="30"/>
                </a:lnTo>
                <a:lnTo>
                  <a:pt x="187" y="30"/>
                </a:lnTo>
                <a:lnTo>
                  <a:pt x="185" y="32"/>
                </a:lnTo>
                <a:lnTo>
                  <a:pt x="183" y="32"/>
                </a:lnTo>
                <a:lnTo>
                  <a:pt x="185" y="32"/>
                </a:lnTo>
                <a:lnTo>
                  <a:pt x="187" y="30"/>
                </a:lnTo>
                <a:lnTo>
                  <a:pt x="189" y="30"/>
                </a:lnTo>
                <a:lnTo>
                  <a:pt x="191" y="28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8"/>
                </a:lnTo>
                <a:lnTo>
                  <a:pt x="201" y="28"/>
                </a:lnTo>
                <a:lnTo>
                  <a:pt x="203" y="28"/>
                </a:lnTo>
                <a:lnTo>
                  <a:pt x="205" y="28"/>
                </a:lnTo>
                <a:lnTo>
                  <a:pt x="205" y="26"/>
                </a:lnTo>
                <a:lnTo>
                  <a:pt x="207" y="24"/>
                </a:lnTo>
                <a:lnTo>
                  <a:pt x="207" y="22"/>
                </a:lnTo>
                <a:lnTo>
                  <a:pt x="205" y="22"/>
                </a:lnTo>
                <a:lnTo>
                  <a:pt x="203" y="20"/>
                </a:lnTo>
                <a:lnTo>
                  <a:pt x="201" y="20"/>
                </a:lnTo>
                <a:lnTo>
                  <a:pt x="199" y="20"/>
                </a:lnTo>
                <a:lnTo>
                  <a:pt x="197" y="20"/>
                </a:lnTo>
                <a:lnTo>
                  <a:pt x="195" y="22"/>
                </a:lnTo>
                <a:lnTo>
                  <a:pt x="197" y="20"/>
                </a:lnTo>
                <a:lnTo>
                  <a:pt x="195" y="20"/>
                </a:lnTo>
                <a:lnTo>
                  <a:pt x="193" y="20"/>
                </a:lnTo>
                <a:lnTo>
                  <a:pt x="191" y="20"/>
                </a:lnTo>
                <a:lnTo>
                  <a:pt x="189" y="18"/>
                </a:lnTo>
                <a:lnTo>
                  <a:pt x="187" y="18"/>
                </a:lnTo>
                <a:lnTo>
                  <a:pt x="181" y="18"/>
                </a:lnTo>
                <a:lnTo>
                  <a:pt x="179" y="18"/>
                </a:lnTo>
                <a:lnTo>
                  <a:pt x="177" y="18"/>
                </a:lnTo>
                <a:lnTo>
                  <a:pt x="175" y="18"/>
                </a:lnTo>
                <a:lnTo>
                  <a:pt x="173" y="18"/>
                </a:lnTo>
                <a:lnTo>
                  <a:pt x="171" y="20"/>
                </a:lnTo>
                <a:lnTo>
                  <a:pt x="169" y="20"/>
                </a:lnTo>
                <a:lnTo>
                  <a:pt x="167" y="20"/>
                </a:lnTo>
                <a:lnTo>
                  <a:pt x="165" y="22"/>
                </a:lnTo>
                <a:lnTo>
                  <a:pt x="163" y="24"/>
                </a:lnTo>
                <a:lnTo>
                  <a:pt x="165" y="24"/>
                </a:lnTo>
                <a:lnTo>
                  <a:pt x="167" y="24"/>
                </a:lnTo>
                <a:lnTo>
                  <a:pt x="169" y="26"/>
                </a:lnTo>
                <a:lnTo>
                  <a:pt x="171" y="26"/>
                </a:lnTo>
                <a:lnTo>
                  <a:pt x="173" y="26"/>
                </a:lnTo>
                <a:lnTo>
                  <a:pt x="177" y="26"/>
                </a:lnTo>
                <a:lnTo>
                  <a:pt x="179" y="28"/>
                </a:lnTo>
                <a:lnTo>
                  <a:pt x="175" y="26"/>
                </a:lnTo>
                <a:lnTo>
                  <a:pt x="173" y="28"/>
                </a:lnTo>
                <a:lnTo>
                  <a:pt x="171" y="28"/>
                </a:lnTo>
                <a:lnTo>
                  <a:pt x="169" y="28"/>
                </a:lnTo>
                <a:lnTo>
                  <a:pt x="171" y="26"/>
                </a:lnTo>
                <a:lnTo>
                  <a:pt x="169" y="26"/>
                </a:lnTo>
                <a:lnTo>
                  <a:pt x="167" y="26"/>
                </a:lnTo>
                <a:lnTo>
                  <a:pt x="165" y="24"/>
                </a:lnTo>
                <a:lnTo>
                  <a:pt x="163" y="26"/>
                </a:lnTo>
                <a:lnTo>
                  <a:pt x="161" y="28"/>
                </a:lnTo>
                <a:lnTo>
                  <a:pt x="161" y="26"/>
                </a:lnTo>
                <a:lnTo>
                  <a:pt x="159" y="24"/>
                </a:lnTo>
                <a:lnTo>
                  <a:pt x="157" y="26"/>
                </a:lnTo>
                <a:lnTo>
                  <a:pt x="159" y="28"/>
                </a:lnTo>
                <a:lnTo>
                  <a:pt x="161" y="28"/>
                </a:lnTo>
                <a:lnTo>
                  <a:pt x="159" y="30"/>
                </a:lnTo>
                <a:lnTo>
                  <a:pt x="161" y="30"/>
                </a:lnTo>
                <a:lnTo>
                  <a:pt x="163" y="32"/>
                </a:lnTo>
                <a:lnTo>
                  <a:pt x="165" y="34"/>
                </a:lnTo>
                <a:lnTo>
                  <a:pt x="163" y="34"/>
                </a:lnTo>
                <a:lnTo>
                  <a:pt x="163" y="32"/>
                </a:lnTo>
                <a:lnTo>
                  <a:pt x="161" y="30"/>
                </a:lnTo>
                <a:lnTo>
                  <a:pt x="159" y="32"/>
                </a:lnTo>
                <a:lnTo>
                  <a:pt x="161" y="34"/>
                </a:lnTo>
                <a:lnTo>
                  <a:pt x="159" y="34"/>
                </a:lnTo>
                <a:lnTo>
                  <a:pt x="159" y="32"/>
                </a:lnTo>
                <a:lnTo>
                  <a:pt x="159" y="30"/>
                </a:lnTo>
                <a:lnTo>
                  <a:pt x="157" y="28"/>
                </a:lnTo>
                <a:lnTo>
                  <a:pt x="155" y="28"/>
                </a:lnTo>
                <a:lnTo>
                  <a:pt x="153" y="30"/>
                </a:lnTo>
                <a:lnTo>
                  <a:pt x="155" y="30"/>
                </a:lnTo>
                <a:lnTo>
                  <a:pt x="153" y="32"/>
                </a:lnTo>
                <a:lnTo>
                  <a:pt x="151" y="30"/>
                </a:lnTo>
                <a:lnTo>
                  <a:pt x="149" y="30"/>
                </a:lnTo>
                <a:lnTo>
                  <a:pt x="151" y="30"/>
                </a:lnTo>
                <a:lnTo>
                  <a:pt x="153" y="28"/>
                </a:lnTo>
                <a:lnTo>
                  <a:pt x="155" y="28"/>
                </a:lnTo>
                <a:lnTo>
                  <a:pt x="155" y="26"/>
                </a:lnTo>
                <a:lnTo>
                  <a:pt x="155" y="24"/>
                </a:lnTo>
                <a:lnTo>
                  <a:pt x="153" y="24"/>
                </a:lnTo>
                <a:lnTo>
                  <a:pt x="151" y="24"/>
                </a:lnTo>
                <a:lnTo>
                  <a:pt x="149" y="26"/>
                </a:lnTo>
                <a:lnTo>
                  <a:pt x="147" y="26"/>
                </a:lnTo>
                <a:lnTo>
                  <a:pt x="146" y="26"/>
                </a:lnTo>
                <a:lnTo>
                  <a:pt x="147" y="26"/>
                </a:lnTo>
                <a:lnTo>
                  <a:pt x="147" y="24"/>
                </a:lnTo>
                <a:lnTo>
                  <a:pt x="149" y="22"/>
                </a:lnTo>
                <a:lnTo>
                  <a:pt x="147" y="22"/>
                </a:lnTo>
                <a:lnTo>
                  <a:pt x="146" y="24"/>
                </a:lnTo>
                <a:lnTo>
                  <a:pt x="144" y="24"/>
                </a:lnTo>
                <a:lnTo>
                  <a:pt x="142" y="26"/>
                </a:lnTo>
                <a:lnTo>
                  <a:pt x="144" y="28"/>
                </a:lnTo>
                <a:lnTo>
                  <a:pt x="142" y="28"/>
                </a:lnTo>
                <a:lnTo>
                  <a:pt x="142" y="26"/>
                </a:lnTo>
                <a:lnTo>
                  <a:pt x="140" y="26"/>
                </a:lnTo>
                <a:lnTo>
                  <a:pt x="138" y="28"/>
                </a:lnTo>
                <a:lnTo>
                  <a:pt x="136" y="28"/>
                </a:lnTo>
                <a:lnTo>
                  <a:pt x="134" y="30"/>
                </a:lnTo>
                <a:lnTo>
                  <a:pt x="132" y="30"/>
                </a:lnTo>
                <a:lnTo>
                  <a:pt x="130" y="30"/>
                </a:lnTo>
                <a:lnTo>
                  <a:pt x="128" y="32"/>
                </a:lnTo>
                <a:lnTo>
                  <a:pt x="126" y="32"/>
                </a:lnTo>
                <a:lnTo>
                  <a:pt x="128" y="30"/>
                </a:lnTo>
                <a:lnTo>
                  <a:pt x="126" y="30"/>
                </a:lnTo>
                <a:lnTo>
                  <a:pt x="128" y="28"/>
                </a:lnTo>
                <a:lnTo>
                  <a:pt x="130" y="28"/>
                </a:lnTo>
                <a:lnTo>
                  <a:pt x="132" y="28"/>
                </a:lnTo>
                <a:lnTo>
                  <a:pt x="134" y="28"/>
                </a:lnTo>
                <a:lnTo>
                  <a:pt x="132" y="28"/>
                </a:lnTo>
                <a:lnTo>
                  <a:pt x="132" y="26"/>
                </a:lnTo>
                <a:lnTo>
                  <a:pt x="134" y="26"/>
                </a:lnTo>
                <a:lnTo>
                  <a:pt x="136" y="24"/>
                </a:lnTo>
                <a:lnTo>
                  <a:pt x="138" y="24"/>
                </a:lnTo>
                <a:lnTo>
                  <a:pt x="140" y="22"/>
                </a:lnTo>
                <a:lnTo>
                  <a:pt x="138" y="22"/>
                </a:lnTo>
                <a:lnTo>
                  <a:pt x="136" y="22"/>
                </a:lnTo>
                <a:lnTo>
                  <a:pt x="134" y="22"/>
                </a:lnTo>
                <a:lnTo>
                  <a:pt x="132" y="24"/>
                </a:lnTo>
                <a:lnTo>
                  <a:pt x="130" y="24"/>
                </a:lnTo>
                <a:lnTo>
                  <a:pt x="128" y="26"/>
                </a:lnTo>
                <a:lnTo>
                  <a:pt x="126" y="26"/>
                </a:lnTo>
                <a:lnTo>
                  <a:pt x="128" y="26"/>
                </a:lnTo>
                <a:lnTo>
                  <a:pt x="130" y="24"/>
                </a:lnTo>
                <a:lnTo>
                  <a:pt x="132" y="24"/>
                </a:lnTo>
                <a:lnTo>
                  <a:pt x="134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0"/>
                </a:lnTo>
                <a:lnTo>
                  <a:pt x="142" y="20"/>
                </a:lnTo>
                <a:lnTo>
                  <a:pt x="144" y="20"/>
                </a:lnTo>
                <a:lnTo>
                  <a:pt x="146" y="18"/>
                </a:lnTo>
                <a:lnTo>
                  <a:pt x="147" y="18"/>
                </a:lnTo>
                <a:lnTo>
                  <a:pt x="146" y="16"/>
                </a:lnTo>
                <a:lnTo>
                  <a:pt x="146" y="14"/>
                </a:lnTo>
                <a:lnTo>
                  <a:pt x="147" y="14"/>
                </a:lnTo>
                <a:lnTo>
                  <a:pt x="149" y="12"/>
                </a:lnTo>
                <a:lnTo>
                  <a:pt x="147" y="10"/>
                </a:lnTo>
                <a:lnTo>
                  <a:pt x="146" y="10"/>
                </a:lnTo>
                <a:lnTo>
                  <a:pt x="144" y="10"/>
                </a:lnTo>
                <a:lnTo>
                  <a:pt x="146" y="8"/>
                </a:lnTo>
                <a:lnTo>
                  <a:pt x="146" y="6"/>
                </a:lnTo>
                <a:lnTo>
                  <a:pt x="147" y="4"/>
                </a:lnTo>
                <a:lnTo>
                  <a:pt x="146" y="2"/>
                </a:lnTo>
                <a:lnTo>
                  <a:pt x="144" y="2"/>
                </a:lnTo>
                <a:lnTo>
                  <a:pt x="142" y="2"/>
                </a:lnTo>
                <a:lnTo>
                  <a:pt x="140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0" y="2"/>
                </a:lnTo>
                <a:lnTo>
                  <a:pt x="128" y="2"/>
                </a:lnTo>
                <a:lnTo>
                  <a:pt x="126" y="2"/>
                </a:lnTo>
                <a:lnTo>
                  <a:pt x="124" y="2"/>
                </a:lnTo>
                <a:lnTo>
                  <a:pt x="122" y="2"/>
                </a:lnTo>
                <a:lnTo>
                  <a:pt x="120" y="4"/>
                </a:lnTo>
                <a:lnTo>
                  <a:pt x="116" y="4"/>
                </a:lnTo>
                <a:lnTo>
                  <a:pt x="114" y="4"/>
                </a:lnTo>
                <a:lnTo>
                  <a:pt x="112" y="4"/>
                </a:lnTo>
                <a:lnTo>
                  <a:pt x="114" y="6"/>
                </a:lnTo>
                <a:lnTo>
                  <a:pt x="114" y="8"/>
                </a:lnTo>
                <a:lnTo>
                  <a:pt x="112" y="6"/>
                </a:lnTo>
                <a:lnTo>
                  <a:pt x="110" y="6"/>
                </a:lnTo>
                <a:lnTo>
                  <a:pt x="108" y="6"/>
                </a:lnTo>
                <a:lnTo>
                  <a:pt x="106" y="6"/>
                </a:lnTo>
                <a:lnTo>
                  <a:pt x="104" y="6"/>
                </a:lnTo>
                <a:lnTo>
                  <a:pt x="102" y="6"/>
                </a:lnTo>
                <a:lnTo>
                  <a:pt x="102" y="8"/>
                </a:lnTo>
                <a:lnTo>
                  <a:pt x="100" y="8"/>
                </a:lnTo>
                <a:lnTo>
                  <a:pt x="98" y="8"/>
                </a:lnTo>
                <a:lnTo>
                  <a:pt x="96" y="8"/>
                </a:lnTo>
                <a:lnTo>
                  <a:pt x="94" y="8"/>
                </a:lnTo>
                <a:lnTo>
                  <a:pt x="94" y="10"/>
                </a:lnTo>
                <a:lnTo>
                  <a:pt x="96" y="12"/>
                </a:lnTo>
                <a:lnTo>
                  <a:pt x="98" y="12"/>
                </a:lnTo>
                <a:lnTo>
                  <a:pt x="100" y="12"/>
                </a:lnTo>
                <a:lnTo>
                  <a:pt x="102" y="12"/>
                </a:lnTo>
                <a:lnTo>
                  <a:pt x="104" y="12"/>
                </a:lnTo>
                <a:lnTo>
                  <a:pt x="106" y="12"/>
                </a:lnTo>
                <a:lnTo>
                  <a:pt x="108" y="12"/>
                </a:lnTo>
                <a:lnTo>
                  <a:pt x="106" y="12"/>
                </a:lnTo>
                <a:lnTo>
                  <a:pt x="104" y="12"/>
                </a:lnTo>
                <a:lnTo>
                  <a:pt x="102" y="12"/>
                </a:ln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2"/>
                </a:lnTo>
                <a:lnTo>
                  <a:pt x="92" y="12"/>
                </a:lnTo>
                <a:lnTo>
                  <a:pt x="90" y="10"/>
                </a:lnTo>
                <a:lnTo>
                  <a:pt x="90" y="12"/>
                </a:lnTo>
                <a:lnTo>
                  <a:pt x="88" y="12"/>
                </a:lnTo>
                <a:lnTo>
                  <a:pt x="86" y="12"/>
                </a:lnTo>
                <a:lnTo>
                  <a:pt x="88" y="12"/>
                </a:lnTo>
                <a:lnTo>
                  <a:pt x="90" y="12"/>
                </a:lnTo>
                <a:lnTo>
                  <a:pt x="90" y="14"/>
                </a:lnTo>
                <a:lnTo>
                  <a:pt x="92" y="14"/>
                </a:lnTo>
                <a:lnTo>
                  <a:pt x="94" y="16"/>
                </a:lnTo>
                <a:lnTo>
                  <a:pt x="96" y="16"/>
                </a:lnTo>
                <a:lnTo>
                  <a:pt x="98" y="16"/>
                </a:lnTo>
                <a:lnTo>
                  <a:pt x="100" y="18"/>
                </a:lnTo>
                <a:lnTo>
                  <a:pt x="98" y="18"/>
                </a:lnTo>
                <a:lnTo>
                  <a:pt x="96" y="16"/>
                </a:lnTo>
                <a:lnTo>
                  <a:pt x="94" y="16"/>
                </a:lnTo>
                <a:lnTo>
                  <a:pt x="92" y="16"/>
                </a:lnTo>
                <a:lnTo>
                  <a:pt x="90" y="16"/>
                </a:lnTo>
                <a:lnTo>
                  <a:pt x="90" y="14"/>
                </a:lnTo>
                <a:lnTo>
                  <a:pt x="88" y="14"/>
                </a:lnTo>
                <a:lnTo>
                  <a:pt x="86" y="14"/>
                </a:lnTo>
                <a:lnTo>
                  <a:pt x="84" y="14"/>
                </a:lnTo>
                <a:lnTo>
                  <a:pt x="82" y="14"/>
                </a:lnTo>
                <a:lnTo>
                  <a:pt x="80" y="16"/>
                </a:lnTo>
                <a:lnTo>
                  <a:pt x="78" y="18"/>
                </a:lnTo>
                <a:lnTo>
                  <a:pt x="76" y="20"/>
                </a:lnTo>
                <a:lnTo>
                  <a:pt x="78" y="20"/>
                </a:lnTo>
                <a:lnTo>
                  <a:pt x="76" y="20"/>
                </a:lnTo>
                <a:lnTo>
                  <a:pt x="76" y="22"/>
                </a:lnTo>
                <a:lnTo>
                  <a:pt x="78" y="24"/>
                </a:lnTo>
                <a:lnTo>
                  <a:pt x="80" y="24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2" y="26"/>
                </a:lnTo>
                <a:lnTo>
                  <a:pt x="84" y="28"/>
                </a:lnTo>
                <a:lnTo>
                  <a:pt x="86" y="30"/>
                </a:lnTo>
                <a:lnTo>
                  <a:pt x="84" y="32"/>
                </a:lnTo>
                <a:lnTo>
                  <a:pt x="84" y="30"/>
                </a:lnTo>
                <a:lnTo>
                  <a:pt x="82" y="28"/>
                </a:lnTo>
                <a:lnTo>
                  <a:pt x="80" y="28"/>
                </a:lnTo>
                <a:lnTo>
                  <a:pt x="78" y="26"/>
                </a:lnTo>
                <a:lnTo>
                  <a:pt x="74" y="26"/>
                </a:lnTo>
                <a:lnTo>
                  <a:pt x="72" y="26"/>
                </a:lnTo>
                <a:lnTo>
                  <a:pt x="70" y="28"/>
                </a:lnTo>
                <a:lnTo>
                  <a:pt x="68" y="30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4" y="30"/>
                </a:lnTo>
                <a:lnTo>
                  <a:pt x="66" y="32"/>
                </a:lnTo>
                <a:lnTo>
                  <a:pt x="66" y="34"/>
                </a:lnTo>
                <a:lnTo>
                  <a:pt x="64" y="34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4" y="36"/>
                </a:lnTo>
                <a:lnTo>
                  <a:pt x="74" y="38"/>
                </a:lnTo>
                <a:lnTo>
                  <a:pt x="72" y="40"/>
                </a:lnTo>
                <a:lnTo>
                  <a:pt x="70" y="40"/>
                </a:lnTo>
                <a:lnTo>
                  <a:pt x="68" y="42"/>
                </a:lnTo>
                <a:lnTo>
                  <a:pt x="68" y="44"/>
                </a:lnTo>
                <a:lnTo>
                  <a:pt x="66" y="44"/>
                </a:lnTo>
                <a:lnTo>
                  <a:pt x="64" y="46"/>
                </a:lnTo>
                <a:lnTo>
                  <a:pt x="62" y="48"/>
                </a:lnTo>
                <a:lnTo>
                  <a:pt x="60" y="48"/>
                </a:lnTo>
                <a:lnTo>
                  <a:pt x="60" y="46"/>
                </a:lnTo>
                <a:lnTo>
                  <a:pt x="62" y="46"/>
                </a:lnTo>
                <a:lnTo>
                  <a:pt x="62" y="44"/>
                </a:lnTo>
                <a:lnTo>
                  <a:pt x="60" y="44"/>
                </a:lnTo>
                <a:lnTo>
                  <a:pt x="58" y="44"/>
                </a:lnTo>
                <a:lnTo>
                  <a:pt x="56" y="44"/>
                </a:lnTo>
                <a:lnTo>
                  <a:pt x="54" y="44"/>
                </a:lnTo>
                <a:lnTo>
                  <a:pt x="52" y="44"/>
                </a:lnTo>
                <a:lnTo>
                  <a:pt x="50" y="46"/>
                </a:lnTo>
                <a:lnTo>
                  <a:pt x="48" y="46"/>
                </a:lnTo>
                <a:lnTo>
                  <a:pt x="46" y="46"/>
                </a:lnTo>
                <a:lnTo>
                  <a:pt x="44" y="46"/>
                </a:lnTo>
                <a:lnTo>
                  <a:pt x="42" y="48"/>
                </a:lnTo>
                <a:lnTo>
                  <a:pt x="40" y="48"/>
                </a:lnTo>
                <a:lnTo>
                  <a:pt x="38" y="48"/>
                </a:lnTo>
                <a:lnTo>
                  <a:pt x="38" y="46"/>
                </a:lnTo>
                <a:lnTo>
                  <a:pt x="40" y="46"/>
                </a:lnTo>
                <a:lnTo>
                  <a:pt x="42" y="46"/>
                </a:lnTo>
                <a:lnTo>
                  <a:pt x="44" y="46"/>
                </a:lnTo>
                <a:lnTo>
                  <a:pt x="46" y="46"/>
                </a:lnTo>
                <a:lnTo>
                  <a:pt x="48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6" y="44"/>
                </a:lnTo>
                <a:lnTo>
                  <a:pt x="58" y="44"/>
                </a:lnTo>
                <a:lnTo>
                  <a:pt x="60" y="42"/>
                </a:lnTo>
                <a:lnTo>
                  <a:pt x="62" y="42"/>
                </a:lnTo>
                <a:lnTo>
                  <a:pt x="64" y="42"/>
                </a:lnTo>
                <a:lnTo>
                  <a:pt x="66" y="42"/>
                </a:lnTo>
                <a:lnTo>
                  <a:pt x="66" y="40"/>
                </a:lnTo>
                <a:lnTo>
                  <a:pt x="64" y="40"/>
                </a:lnTo>
                <a:lnTo>
                  <a:pt x="62" y="38"/>
                </a:lnTo>
                <a:lnTo>
                  <a:pt x="60" y="36"/>
                </a:lnTo>
                <a:lnTo>
                  <a:pt x="58" y="34"/>
                </a:lnTo>
                <a:lnTo>
                  <a:pt x="58" y="32"/>
                </a:lnTo>
                <a:lnTo>
                  <a:pt x="58" y="30"/>
                </a:lnTo>
                <a:lnTo>
                  <a:pt x="58" y="28"/>
                </a:lnTo>
                <a:lnTo>
                  <a:pt x="60" y="26"/>
                </a:lnTo>
                <a:lnTo>
                  <a:pt x="62" y="24"/>
                </a:lnTo>
                <a:lnTo>
                  <a:pt x="64" y="24"/>
                </a:lnTo>
                <a:lnTo>
                  <a:pt x="66" y="22"/>
                </a:lnTo>
                <a:lnTo>
                  <a:pt x="66" y="20"/>
                </a:lnTo>
                <a:lnTo>
                  <a:pt x="64" y="20"/>
                </a:lnTo>
                <a:lnTo>
                  <a:pt x="66" y="18"/>
                </a:lnTo>
                <a:lnTo>
                  <a:pt x="66" y="16"/>
                </a:lnTo>
                <a:lnTo>
                  <a:pt x="68" y="16"/>
                </a:lnTo>
                <a:lnTo>
                  <a:pt x="70" y="14"/>
                </a:lnTo>
                <a:lnTo>
                  <a:pt x="72" y="14"/>
                </a:lnTo>
                <a:lnTo>
                  <a:pt x="74" y="12"/>
                </a:lnTo>
                <a:lnTo>
                  <a:pt x="76" y="12"/>
                </a:lnTo>
                <a:lnTo>
                  <a:pt x="78" y="10"/>
                </a:lnTo>
                <a:lnTo>
                  <a:pt x="80" y="10"/>
                </a:lnTo>
                <a:lnTo>
                  <a:pt x="82" y="8"/>
                </a:lnTo>
                <a:lnTo>
                  <a:pt x="84" y="8"/>
                </a:lnTo>
                <a:lnTo>
                  <a:pt x="88" y="6"/>
                </a:lnTo>
                <a:lnTo>
                  <a:pt x="90" y="6"/>
                </a:lnTo>
                <a:lnTo>
                  <a:pt x="92" y="4"/>
                </a:lnTo>
                <a:lnTo>
                  <a:pt x="94" y="4"/>
                </a:lnTo>
                <a:lnTo>
                  <a:pt x="96" y="4"/>
                </a:lnTo>
                <a:lnTo>
                  <a:pt x="98" y="4"/>
                </a:lnTo>
                <a:lnTo>
                  <a:pt x="100" y="2"/>
                </a:lnTo>
                <a:lnTo>
                  <a:pt x="102" y="2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0" y="0"/>
                </a:lnTo>
                <a:lnTo>
                  <a:pt x="98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4" y="0"/>
                </a:lnTo>
                <a:lnTo>
                  <a:pt x="82" y="0"/>
                </a:lnTo>
                <a:lnTo>
                  <a:pt x="80" y="0"/>
                </a:lnTo>
                <a:lnTo>
                  <a:pt x="78" y="0"/>
                </a:lnTo>
                <a:lnTo>
                  <a:pt x="76" y="0"/>
                </a:lnTo>
                <a:lnTo>
                  <a:pt x="74" y="0"/>
                </a:lnTo>
                <a:lnTo>
                  <a:pt x="72" y="0"/>
                </a:lnTo>
                <a:lnTo>
                  <a:pt x="70" y="2"/>
                </a:lnTo>
                <a:lnTo>
                  <a:pt x="66" y="2"/>
                </a:lnTo>
                <a:lnTo>
                  <a:pt x="64" y="2"/>
                </a:lnTo>
                <a:lnTo>
                  <a:pt x="62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6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10"/>
                </a:lnTo>
                <a:lnTo>
                  <a:pt x="40" y="10"/>
                </a:lnTo>
                <a:lnTo>
                  <a:pt x="38" y="12"/>
                </a:lnTo>
                <a:lnTo>
                  <a:pt x="36" y="14"/>
                </a:lnTo>
                <a:lnTo>
                  <a:pt x="34" y="16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22"/>
                </a:lnTo>
                <a:lnTo>
                  <a:pt x="20" y="22"/>
                </a:lnTo>
                <a:lnTo>
                  <a:pt x="18" y="24"/>
                </a:lnTo>
                <a:lnTo>
                  <a:pt x="16" y="26"/>
                </a:lnTo>
                <a:lnTo>
                  <a:pt x="16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0" y="30"/>
                </a:lnTo>
                <a:lnTo>
                  <a:pt x="8" y="32"/>
                </a:lnTo>
                <a:lnTo>
                  <a:pt x="10" y="34"/>
                </a:lnTo>
                <a:lnTo>
                  <a:pt x="8" y="36"/>
                </a:lnTo>
                <a:lnTo>
                  <a:pt x="6" y="36"/>
                </a:lnTo>
                <a:lnTo>
                  <a:pt x="4" y="36"/>
                </a:lnTo>
                <a:lnTo>
                  <a:pt x="4" y="38"/>
                </a:lnTo>
                <a:lnTo>
                  <a:pt x="2" y="38"/>
                </a:lnTo>
                <a:lnTo>
                  <a:pt x="2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9" name="Freeform 1723">
            <a:extLst>
              <a:ext uri="{FF2B5EF4-FFF2-40B4-BE49-F238E27FC236}">
                <a16:creationId xmlns:a16="http://schemas.microsoft.com/office/drawing/2014/main" id="{3D509E4F-8C00-4463-A94F-5C850D2AFD08}"/>
              </a:ext>
            </a:extLst>
          </p:cNvPr>
          <p:cNvSpPr>
            <a:spLocks/>
          </p:cNvSpPr>
          <p:nvPr/>
        </p:nvSpPr>
        <p:spPr bwMode="auto">
          <a:xfrm>
            <a:off x="2462213" y="1514476"/>
            <a:ext cx="296862" cy="66675"/>
          </a:xfrm>
          <a:custGeom>
            <a:avLst/>
            <a:gdLst>
              <a:gd name="T0" fmla="*/ 95765776 w 187"/>
              <a:gd name="T1" fmla="*/ 25201563 h 42"/>
              <a:gd name="T2" fmla="*/ 100806080 w 187"/>
              <a:gd name="T3" fmla="*/ 55443438 h 42"/>
              <a:gd name="T4" fmla="*/ 65523952 w 187"/>
              <a:gd name="T5" fmla="*/ 75604688 h 42"/>
              <a:gd name="T6" fmla="*/ 60483648 w 187"/>
              <a:gd name="T7" fmla="*/ 90725625 h 42"/>
              <a:gd name="T8" fmla="*/ 95765776 w 187"/>
              <a:gd name="T9" fmla="*/ 90725625 h 42"/>
              <a:gd name="T10" fmla="*/ 105846384 w 187"/>
              <a:gd name="T11" fmla="*/ 95765938 h 42"/>
              <a:gd name="T12" fmla="*/ 136088208 w 187"/>
              <a:gd name="T13" fmla="*/ 100806250 h 42"/>
              <a:gd name="T14" fmla="*/ 161289728 w 187"/>
              <a:gd name="T15" fmla="*/ 90725625 h 42"/>
              <a:gd name="T16" fmla="*/ 156249424 w 187"/>
              <a:gd name="T17" fmla="*/ 100806250 h 42"/>
              <a:gd name="T18" fmla="*/ 186491248 w 187"/>
              <a:gd name="T19" fmla="*/ 100806250 h 42"/>
              <a:gd name="T20" fmla="*/ 216733072 w 187"/>
              <a:gd name="T21" fmla="*/ 100806250 h 42"/>
              <a:gd name="T22" fmla="*/ 246974897 w 187"/>
              <a:gd name="T23" fmla="*/ 100806250 h 42"/>
              <a:gd name="T24" fmla="*/ 272176417 w 187"/>
              <a:gd name="T25" fmla="*/ 95765938 h 42"/>
              <a:gd name="T26" fmla="*/ 297377937 w 187"/>
              <a:gd name="T27" fmla="*/ 100806250 h 42"/>
              <a:gd name="T28" fmla="*/ 332660065 w 187"/>
              <a:gd name="T29" fmla="*/ 85685313 h 42"/>
              <a:gd name="T30" fmla="*/ 345260031 w 187"/>
              <a:gd name="T31" fmla="*/ 100806250 h 42"/>
              <a:gd name="T32" fmla="*/ 380542159 w 187"/>
              <a:gd name="T33" fmla="*/ 100806250 h 42"/>
              <a:gd name="T34" fmla="*/ 415824287 w 187"/>
              <a:gd name="T35" fmla="*/ 95765938 h 42"/>
              <a:gd name="T36" fmla="*/ 435985503 w 187"/>
              <a:gd name="T37" fmla="*/ 90725625 h 42"/>
              <a:gd name="T38" fmla="*/ 446066111 w 187"/>
              <a:gd name="T39" fmla="*/ 80645000 h 42"/>
              <a:gd name="T40" fmla="*/ 441025807 w 187"/>
              <a:gd name="T41" fmla="*/ 80645000 h 42"/>
              <a:gd name="T42" fmla="*/ 471267631 w 187"/>
              <a:gd name="T43" fmla="*/ 65524063 h 42"/>
              <a:gd name="T44" fmla="*/ 461187023 w 187"/>
              <a:gd name="T45" fmla="*/ 60483750 h 42"/>
              <a:gd name="T46" fmla="*/ 430945199 w 187"/>
              <a:gd name="T47" fmla="*/ 55443438 h 42"/>
              <a:gd name="T48" fmla="*/ 400703375 w 187"/>
              <a:gd name="T49" fmla="*/ 50403125 h 42"/>
              <a:gd name="T50" fmla="*/ 365421247 w 187"/>
              <a:gd name="T51" fmla="*/ 50403125 h 42"/>
              <a:gd name="T52" fmla="*/ 332660065 w 187"/>
              <a:gd name="T53" fmla="*/ 55443438 h 42"/>
              <a:gd name="T54" fmla="*/ 302418241 w 187"/>
              <a:gd name="T55" fmla="*/ 60483750 h 42"/>
              <a:gd name="T56" fmla="*/ 287297329 w 187"/>
              <a:gd name="T57" fmla="*/ 65524063 h 42"/>
              <a:gd name="T58" fmla="*/ 257055505 w 187"/>
              <a:gd name="T59" fmla="*/ 65524063 h 42"/>
              <a:gd name="T60" fmla="*/ 226813680 w 187"/>
              <a:gd name="T61" fmla="*/ 65524063 h 42"/>
              <a:gd name="T62" fmla="*/ 211692768 w 187"/>
              <a:gd name="T63" fmla="*/ 60483750 h 42"/>
              <a:gd name="T64" fmla="*/ 181450944 w 187"/>
              <a:gd name="T65" fmla="*/ 60483750 h 42"/>
              <a:gd name="T66" fmla="*/ 171370336 w 187"/>
              <a:gd name="T67" fmla="*/ 55443438 h 42"/>
              <a:gd name="T68" fmla="*/ 176410640 w 187"/>
              <a:gd name="T69" fmla="*/ 50403125 h 42"/>
              <a:gd name="T70" fmla="*/ 151209120 w 187"/>
              <a:gd name="T71" fmla="*/ 45362813 h 42"/>
              <a:gd name="T72" fmla="*/ 151209120 w 187"/>
              <a:gd name="T73" fmla="*/ 40322500 h 42"/>
              <a:gd name="T74" fmla="*/ 161289728 w 187"/>
              <a:gd name="T75" fmla="*/ 40322500 h 42"/>
              <a:gd name="T76" fmla="*/ 146168816 w 187"/>
              <a:gd name="T77" fmla="*/ 35282188 h 42"/>
              <a:gd name="T78" fmla="*/ 166330032 w 187"/>
              <a:gd name="T79" fmla="*/ 35282188 h 42"/>
              <a:gd name="T80" fmla="*/ 186491248 w 187"/>
              <a:gd name="T81" fmla="*/ 35282188 h 42"/>
              <a:gd name="T82" fmla="*/ 191531552 w 187"/>
              <a:gd name="T83" fmla="*/ 25201563 h 42"/>
              <a:gd name="T84" fmla="*/ 166330032 w 187"/>
              <a:gd name="T85" fmla="*/ 25201563 h 42"/>
              <a:gd name="T86" fmla="*/ 181450944 w 187"/>
              <a:gd name="T87" fmla="*/ 25201563 h 42"/>
              <a:gd name="T88" fmla="*/ 146168816 w 187"/>
              <a:gd name="T89" fmla="*/ 15120938 h 42"/>
              <a:gd name="T90" fmla="*/ 115926992 w 187"/>
              <a:gd name="T91" fmla="*/ 15120938 h 42"/>
              <a:gd name="T92" fmla="*/ 90725472 w 187"/>
              <a:gd name="T93" fmla="*/ 20161250 h 42"/>
              <a:gd name="T94" fmla="*/ 100806080 w 187"/>
              <a:gd name="T95" fmla="*/ 5040313 h 42"/>
              <a:gd name="T96" fmla="*/ 70564256 w 187"/>
              <a:gd name="T97" fmla="*/ 0 h 42"/>
              <a:gd name="T98" fmla="*/ 40322432 w 187"/>
              <a:gd name="T99" fmla="*/ 0 h 42"/>
              <a:gd name="T100" fmla="*/ 15120912 w 187"/>
              <a:gd name="T101" fmla="*/ 10080625 h 42"/>
              <a:gd name="T102" fmla="*/ 20161216 w 187"/>
              <a:gd name="T103" fmla="*/ 20161250 h 42"/>
              <a:gd name="T104" fmla="*/ 15120912 w 187"/>
              <a:gd name="T105" fmla="*/ 20161250 h 42"/>
              <a:gd name="T106" fmla="*/ 45362736 w 187"/>
              <a:gd name="T107" fmla="*/ 30241875 h 42"/>
              <a:gd name="T108" fmla="*/ 40322432 w 187"/>
              <a:gd name="T109" fmla="*/ 30241875 h 4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87" h="42">
                <a:moveTo>
                  <a:pt x="28" y="12"/>
                </a:move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6" y="10"/>
                </a:lnTo>
                <a:lnTo>
                  <a:pt x="38" y="10"/>
                </a:lnTo>
                <a:lnTo>
                  <a:pt x="38" y="12"/>
                </a:lnTo>
                <a:lnTo>
                  <a:pt x="40" y="14"/>
                </a:lnTo>
                <a:lnTo>
                  <a:pt x="38" y="16"/>
                </a:lnTo>
                <a:lnTo>
                  <a:pt x="40" y="18"/>
                </a:lnTo>
                <a:lnTo>
                  <a:pt x="42" y="18"/>
                </a:lnTo>
                <a:lnTo>
                  <a:pt x="40" y="20"/>
                </a:lnTo>
                <a:lnTo>
                  <a:pt x="40" y="22"/>
                </a:ln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0" y="26"/>
                </a:lnTo>
                <a:lnTo>
                  <a:pt x="28" y="26"/>
                </a:lnTo>
                <a:lnTo>
                  <a:pt x="26" y="28"/>
                </a:lnTo>
                <a:lnTo>
                  <a:pt x="26" y="30"/>
                </a:lnTo>
                <a:lnTo>
                  <a:pt x="28" y="30"/>
                </a:lnTo>
                <a:lnTo>
                  <a:pt x="30" y="30"/>
                </a:lnTo>
                <a:lnTo>
                  <a:pt x="28" y="32"/>
                </a:lnTo>
                <a:lnTo>
                  <a:pt x="26" y="32"/>
                </a:lnTo>
                <a:lnTo>
                  <a:pt x="24" y="34"/>
                </a:lnTo>
                <a:lnTo>
                  <a:pt x="24" y="36"/>
                </a:lnTo>
                <a:lnTo>
                  <a:pt x="26" y="36"/>
                </a:lnTo>
                <a:lnTo>
                  <a:pt x="28" y="38"/>
                </a:lnTo>
                <a:lnTo>
                  <a:pt x="30" y="38"/>
                </a:lnTo>
                <a:lnTo>
                  <a:pt x="32" y="38"/>
                </a:lnTo>
                <a:lnTo>
                  <a:pt x="32" y="36"/>
                </a:lnTo>
                <a:lnTo>
                  <a:pt x="34" y="36"/>
                </a:lnTo>
                <a:lnTo>
                  <a:pt x="38" y="36"/>
                </a:lnTo>
                <a:lnTo>
                  <a:pt x="40" y="34"/>
                </a:lnTo>
                <a:lnTo>
                  <a:pt x="38" y="36"/>
                </a:lnTo>
                <a:lnTo>
                  <a:pt x="36" y="36"/>
                </a:lnTo>
                <a:lnTo>
                  <a:pt x="38" y="36"/>
                </a:lnTo>
                <a:lnTo>
                  <a:pt x="38" y="38"/>
                </a:lnTo>
                <a:lnTo>
                  <a:pt x="40" y="38"/>
                </a:lnTo>
                <a:lnTo>
                  <a:pt x="42" y="38"/>
                </a:lnTo>
                <a:lnTo>
                  <a:pt x="44" y="40"/>
                </a:lnTo>
                <a:lnTo>
                  <a:pt x="46" y="40"/>
                </a:lnTo>
                <a:lnTo>
                  <a:pt x="48" y="40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6" y="38"/>
                </a:lnTo>
                <a:lnTo>
                  <a:pt x="58" y="38"/>
                </a:lnTo>
                <a:lnTo>
                  <a:pt x="60" y="36"/>
                </a:lnTo>
                <a:lnTo>
                  <a:pt x="62" y="36"/>
                </a:lnTo>
                <a:lnTo>
                  <a:pt x="60" y="38"/>
                </a:lnTo>
                <a:lnTo>
                  <a:pt x="62" y="38"/>
                </a:lnTo>
                <a:lnTo>
                  <a:pt x="64" y="36"/>
                </a:lnTo>
                <a:lnTo>
                  <a:pt x="66" y="36"/>
                </a:lnTo>
                <a:lnTo>
                  <a:pt x="68" y="34"/>
                </a:lnTo>
                <a:lnTo>
                  <a:pt x="68" y="36"/>
                </a:lnTo>
                <a:lnTo>
                  <a:pt x="66" y="38"/>
                </a:lnTo>
                <a:lnTo>
                  <a:pt x="64" y="38"/>
                </a:lnTo>
                <a:lnTo>
                  <a:pt x="62" y="40"/>
                </a:lnTo>
                <a:lnTo>
                  <a:pt x="64" y="40"/>
                </a:lnTo>
                <a:lnTo>
                  <a:pt x="66" y="40"/>
                </a:lnTo>
                <a:lnTo>
                  <a:pt x="68" y="40"/>
                </a:lnTo>
                <a:lnTo>
                  <a:pt x="70" y="40"/>
                </a:lnTo>
                <a:lnTo>
                  <a:pt x="72" y="40"/>
                </a:lnTo>
                <a:lnTo>
                  <a:pt x="74" y="42"/>
                </a:lnTo>
                <a:lnTo>
                  <a:pt x="74" y="40"/>
                </a:lnTo>
                <a:lnTo>
                  <a:pt x="76" y="40"/>
                </a:lnTo>
                <a:lnTo>
                  <a:pt x="78" y="42"/>
                </a:lnTo>
                <a:lnTo>
                  <a:pt x="80" y="40"/>
                </a:lnTo>
                <a:lnTo>
                  <a:pt x="82" y="42"/>
                </a:lnTo>
                <a:lnTo>
                  <a:pt x="84" y="42"/>
                </a:lnTo>
                <a:lnTo>
                  <a:pt x="84" y="40"/>
                </a:lnTo>
                <a:lnTo>
                  <a:pt x="86" y="40"/>
                </a:lnTo>
                <a:lnTo>
                  <a:pt x="88" y="40"/>
                </a:lnTo>
                <a:lnTo>
                  <a:pt x="90" y="40"/>
                </a:lnTo>
                <a:lnTo>
                  <a:pt x="92" y="38"/>
                </a:lnTo>
                <a:lnTo>
                  <a:pt x="92" y="40"/>
                </a:lnTo>
                <a:lnTo>
                  <a:pt x="94" y="40"/>
                </a:lnTo>
                <a:lnTo>
                  <a:pt x="96" y="40"/>
                </a:lnTo>
                <a:lnTo>
                  <a:pt x="98" y="40"/>
                </a:lnTo>
                <a:lnTo>
                  <a:pt x="100" y="38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6" y="38"/>
                </a:lnTo>
                <a:lnTo>
                  <a:pt x="108" y="38"/>
                </a:lnTo>
                <a:lnTo>
                  <a:pt x="106" y="40"/>
                </a:lnTo>
                <a:lnTo>
                  <a:pt x="108" y="40"/>
                </a:lnTo>
                <a:lnTo>
                  <a:pt x="110" y="40"/>
                </a:lnTo>
                <a:lnTo>
                  <a:pt x="112" y="40"/>
                </a:lnTo>
                <a:lnTo>
                  <a:pt x="114" y="40"/>
                </a:lnTo>
                <a:lnTo>
                  <a:pt x="116" y="40"/>
                </a:lnTo>
                <a:lnTo>
                  <a:pt x="118" y="40"/>
                </a:lnTo>
                <a:lnTo>
                  <a:pt x="120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38"/>
                </a:lnTo>
                <a:lnTo>
                  <a:pt x="130" y="36"/>
                </a:lnTo>
                <a:lnTo>
                  <a:pt x="132" y="34"/>
                </a:lnTo>
                <a:lnTo>
                  <a:pt x="134" y="36"/>
                </a:lnTo>
                <a:lnTo>
                  <a:pt x="132" y="36"/>
                </a:lnTo>
                <a:lnTo>
                  <a:pt x="132" y="38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0"/>
                </a:lnTo>
                <a:lnTo>
                  <a:pt x="141" y="40"/>
                </a:lnTo>
                <a:lnTo>
                  <a:pt x="143" y="42"/>
                </a:lnTo>
                <a:lnTo>
                  <a:pt x="145" y="40"/>
                </a:lnTo>
                <a:lnTo>
                  <a:pt x="147" y="40"/>
                </a:lnTo>
                <a:lnTo>
                  <a:pt x="149" y="40"/>
                </a:lnTo>
                <a:lnTo>
                  <a:pt x="151" y="40"/>
                </a:lnTo>
                <a:lnTo>
                  <a:pt x="153" y="40"/>
                </a:lnTo>
                <a:lnTo>
                  <a:pt x="155" y="40"/>
                </a:lnTo>
                <a:lnTo>
                  <a:pt x="159" y="40"/>
                </a:lnTo>
                <a:lnTo>
                  <a:pt x="161" y="40"/>
                </a:lnTo>
                <a:lnTo>
                  <a:pt x="163" y="40"/>
                </a:lnTo>
                <a:lnTo>
                  <a:pt x="165" y="38"/>
                </a:lnTo>
                <a:lnTo>
                  <a:pt x="167" y="38"/>
                </a:lnTo>
                <a:lnTo>
                  <a:pt x="169" y="36"/>
                </a:lnTo>
                <a:lnTo>
                  <a:pt x="167" y="34"/>
                </a:lnTo>
                <a:lnTo>
                  <a:pt x="169" y="34"/>
                </a:lnTo>
                <a:lnTo>
                  <a:pt x="171" y="34"/>
                </a:lnTo>
                <a:lnTo>
                  <a:pt x="171" y="36"/>
                </a:lnTo>
                <a:lnTo>
                  <a:pt x="173" y="36"/>
                </a:lnTo>
                <a:lnTo>
                  <a:pt x="175" y="36"/>
                </a:lnTo>
                <a:lnTo>
                  <a:pt x="177" y="34"/>
                </a:lnTo>
                <a:lnTo>
                  <a:pt x="179" y="34"/>
                </a:lnTo>
                <a:lnTo>
                  <a:pt x="181" y="34"/>
                </a:lnTo>
                <a:lnTo>
                  <a:pt x="181" y="32"/>
                </a:lnTo>
                <a:lnTo>
                  <a:pt x="179" y="32"/>
                </a:lnTo>
                <a:lnTo>
                  <a:pt x="177" y="32"/>
                </a:lnTo>
                <a:lnTo>
                  <a:pt x="175" y="32"/>
                </a:lnTo>
                <a:lnTo>
                  <a:pt x="173" y="34"/>
                </a:lnTo>
                <a:lnTo>
                  <a:pt x="171" y="34"/>
                </a:lnTo>
                <a:lnTo>
                  <a:pt x="171" y="32"/>
                </a:lnTo>
                <a:lnTo>
                  <a:pt x="173" y="32"/>
                </a:lnTo>
                <a:lnTo>
                  <a:pt x="175" y="32"/>
                </a:lnTo>
                <a:lnTo>
                  <a:pt x="175" y="30"/>
                </a:lnTo>
                <a:lnTo>
                  <a:pt x="177" y="30"/>
                </a:lnTo>
                <a:lnTo>
                  <a:pt x="179" y="30"/>
                </a:lnTo>
                <a:lnTo>
                  <a:pt x="181" y="30"/>
                </a:lnTo>
                <a:lnTo>
                  <a:pt x="183" y="30"/>
                </a:lnTo>
                <a:lnTo>
                  <a:pt x="185" y="28"/>
                </a:lnTo>
                <a:lnTo>
                  <a:pt x="187" y="26"/>
                </a:lnTo>
                <a:lnTo>
                  <a:pt x="185" y="24"/>
                </a:lnTo>
                <a:lnTo>
                  <a:pt x="183" y="24"/>
                </a:lnTo>
                <a:lnTo>
                  <a:pt x="181" y="24"/>
                </a:lnTo>
                <a:lnTo>
                  <a:pt x="179" y="26"/>
                </a:lnTo>
                <a:lnTo>
                  <a:pt x="181" y="24"/>
                </a:lnTo>
                <a:lnTo>
                  <a:pt x="183" y="24"/>
                </a:lnTo>
                <a:lnTo>
                  <a:pt x="181" y="22"/>
                </a:lnTo>
                <a:lnTo>
                  <a:pt x="179" y="22"/>
                </a:lnTo>
                <a:lnTo>
                  <a:pt x="177" y="22"/>
                </a:lnTo>
                <a:lnTo>
                  <a:pt x="175" y="22"/>
                </a:lnTo>
                <a:lnTo>
                  <a:pt x="173" y="22"/>
                </a:lnTo>
                <a:lnTo>
                  <a:pt x="171" y="22"/>
                </a:lnTo>
                <a:lnTo>
                  <a:pt x="171" y="20"/>
                </a:lnTo>
                <a:lnTo>
                  <a:pt x="169" y="20"/>
                </a:lnTo>
                <a:lnTo>
                  <a:pt x="165" y="20"/>
                </a:lnTo>
                <a:lnTo>
                  <a:pt x="163" y="20"/>
                </a:lnTo>
                <a:lnTo>
                  <a:pt x="161" y="20"/>
                </a:lnTo>
                <a:lnTo>
                  <a:pt x="159" y="20"/>
                </a:lnTo>
                <a:lnTo>
                  <a:pt x="157" y="20"/>
                </a:lnTo>
                <a:lnTo>
                  <a:pt x="155" y="20"/>
                </a:lnTo>
                <a:lnTo>
                  <a:pt x="153" y="20"/>
                </a:lnTo>
                <a:lnTo>
                  <a:pt x="151" y="20"/>
                </a:lnTo>
                <a:lnTo>
                  <a:pt x="149" y="20"/>
                </a:lnTo>
                <a:lnTo>
                  <a:pt x="145" y="20"/>
                </a:lnTo>
                <a:lnTo>
                  <a:pt x="143" y="20"/>
                </a:lnTo>
                <a:lnTo>
                  <a:pt x="141" y="20"/>
                </a:lnTo>
                <a:lnTo>
                  <a:pt x="139" y="20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130" y="22"/>
                </a:lnTo>
                <a:lnTo>
                  <a:pt x="128" y="22"/>
                </a:lnTo>
                <a:lnTo>
                  <a:pt x="126" y="22"/>
                </a:lnTo>
                <a:lnTo>
                  <a:pt x="124" y="22"/>
                </a:lnTo>
                <a:lnTo>
                  <a:pt x="122" y="22"/>
                </a:lnTo>
                <a:lnTo>
                  <a:pt x="120" y="22"/>
                </a:lnTo>
                <a:lnTo>
                  <a:pt x="120" y="24"/>
                </a:lnTo>
                <a:lnTo>
                  <a:pt x="118" y="24"/>
                </a:lnTo>
                <a:lnTo>
                  <a:pt x="116" y="24"/>
                </a:lnTo>
                <a:lnTo>
                  <a:pt x="114" y="24"/>
                </a:lnTo>
                <a:lnTo>
                  <a:pt x="112" y="24"/>
                </a:lnTo>
                <a:lnTo>
                  <a:pt x="110" y="24"/>
                </a:lnTo>
                <a:lnTo>
                  <a:pt x="112" y="26"/>
                </a:lnTo>
                <a:lnTo>
                  <a:pt x="114" y="26"/>
                </a:lnTo>
                <a:lnTo>
                  <a:pt x="112" y="26"/>
                </a:lnTo>
                <a:lnTo>
                  <a:pt x="110" y="26"/>
                </a:lnTo>
                <a:lnTo>
                  <a:pt x="108" y="26"/>
                </a:lnTo>
                <a:lnTo>
                  <a:pt x="106" y="26"/>
                </a:lnTo>
                <a:lnTo>
                  <a:pt x="104" y="26"/>
                </a:lnTo>
                <a:lnTo>
                  <a:pt x="102" y="26"/>
                </a:lnTo>
                <a:lnTo>
                  <a:pt x="102" y="24"/>
                </a:lnTo>
                <a:lnTo>
                  <a:pt x="100" y="24"/>
                </a:lnTo>
                <a:lnTo>
                  <a:pt x="98" y="22"/>
                </a:lnTo>
                <a:lnTo>
                  <a:pt x="96" y="22"/>
                </a:lnTo>
                <a:lnTo>
                  <a:pt x="94" y="24"/>
                </a:lnTo>
                <a:lnTo>
                  <a:pt x="92" y="24"/>
                </a:lnTo>
                <a:lnTo>
                  <a:pt x="90" y="26"/>
                </a:lnTo>
                <a:lnTo>
                  <a:pt x="90" y="24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4" y="24"/>
                </a:lnTo>
                <a:lnTo>
                  <a:pt x="82" y="22"/>
                </a:lnTo>
                <a:lnTo>
                  <a:pt x="80" y="22"/>
                </a:lnTo>
                <a:lnTo>
                  <a:pt x="78" y="22"/>
                </a:lnTo>
                <a:lnTo>
                  <a:pt x="76" y="22"/>
                </a:lnTo>
                <a:lnTo>
                  <a:pt x="76" y="24"/>
                </a:lnTo>
                <a:lnTo>
                  <a:pt x="74" y="26"/>
                </a:lnTo>
                <a:lnTo>
                  <a:pt x="72" y="24"/>
                </a:lnTo>
                <a:lnTo>
                  <a:pt x="72" y="22"/>
                </a:lnTo>
                <a:lnTo>
                  <a:pt x="70" y="22"/>
                </a:lnTo>
                <a:lnTo>
                  <a:pt x="68" y="24"/>
                </a:lnTo>
                <a:lnTo>
                  <a:pt x="66" y="24"/>
                </a:lnTo>
                <a:lnTo>
                  <a:pt x="68" y="24"/>
                </a:lnTo>
                <a:lnTo>
                  <a:pt x="66" y="24"/>
                </a:lnTo>
                <a:lnTo>
                  <a:pt x="68" y="22"/>
                </a:lnTo>
                <a:lnTo>
                  <a:pt x="70" y="22"/>
                </a:lnTo>
                <a:lnTo>
                  <a:pt x="72" y="22"/>
                </a:lnTo>
                <a:lnTo>
                  <a:pt x="74" y="22"/>
                </a:lnTo>
                <a:lnTo>
                  <a:pt x="76" y="20"/>
                </a:lnTo>
                <a:lnTo>
                  <a:pt x="74" y="20"/>
                </a:lnTo>
                <a:lnTo>
                  <a:pt x="72" y="18"/>
                </a:lnTo>
                <a:lnTo>
                  <a:pt x="70" y="20"/>
                </a:lnTo>
                <a:lnTo>
                  <a:pt x="72" y="18"/>
                </a:lnTo>
                <a:lnTo>
                  <a:pt x="70" y="16"/>
                </a:lnTo>
                <a:lnTo>
                  <a:pt x="68" y="16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58" y="18"/>
                </a:lnTo>
                <a:lnTo>
                  <a:pt x="56" y="18"/>
                </a:lnTo>
                <a:lnTo>
                  <a:pt x="54" y="20"/>
                </a:lnTo>
                <a:lnTo>
                  <a:pt x="56" y="18"/>
                </a:lnTo>
                <a:lnTo>
                  <a:pt x="58" y="18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4" y="16"/>
                </a:lnTo>
                <a:lnTo>
                  <a:pt x="60" y="16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56" y="14"/>
                </a:lnTo>
                <a:lnTo>
                  <a:pt x="58" y="14"/>
                </a:lnTo>
                <a:lnTo>
                  <a:pt x="56" y="12"/>
                </a:lnTo>
                <a:lnTo>
                  <a:pt x="58" y="12"/>
                </a:lnTo>
                <a:lnTo>
                  <a:pt x="60" y="14"/>
                </a:lnTo>
                <a:lnTo>
                  <a:pt x="62" y="14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4"/>
                </a:lnTo>
                <a:lnTo>
                  <a:pt x="68" y="14"/>
                </a:lnTo>
                <a:lnTo>
                  <a:pt x="70" y="14"/>
                </a:lnTo>
                <a:lnTo>
                  <a:pt x="72" y="14"/>
                </a:lnTo>
                <a:lnTo>
                  <a:pt x="74" y="14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0" y="12"/>
                </a:lnTo>
                <a:lnTo>
                  <a:pt x="78" y="12"/>
                </a:lnTo>
                <a:lnTo>
                  <a:pt x="76" y="10"/>
                </a:lnTo>
                <a:lnTo>
                  <a:pt x="74" y="10"/>
                </a:lnTo>
                <a:lnTo>
                  <a:pt x="72" y="10"/>
                </a:lnTo>
                <a:lnTo>
                  <a:pt x="70" y="10"/>
                </a:lnTo>
                <a:lnTo>
                  <a:pt x="68" y="10"/>
                </a:lnTo>
                <a:lnTo>
                  <a:pt x="66" y="10"/>
                </a:lnTo>
                <a:lnTo>
                  <a:pt x="62" y="10"/>
                </a:lnTo>
                <a:lnTo>
                  <a:pt x="64" y="8"/>
                </a:lnTo>
                <a:lnTo>
                  <a:pt x="66" y="8"/>
                </a:lnTo>
                <a:lnTo>
                  <a:pt x="68" y="8"/>
                </a:lnTo>
                <a:lnTo>
                  <a:pt x="70" y="10"/>
                </a:lnTo>
                <a:lnTo>
                  <a:pt x="72" y="10"/>
                </a:lnTo>
                <a:lnTo>
                  <a:pt x="72" y="8"/>
                </a:lnTo>
                <a:lnTo>
                  <a:pt x="70" y="6"/>
                </a:lnTo>
                <a:lnTo>
                  <a:pt x="68" y="6"/>
                </a:lnTo>
                <a:lnTo>
                  <a:pt x="66" y="6"/>
                </a:lnTo>
                <a:lnTo>
                  <a:pt x="62" y="6"/>
                </a:lnTo>
                <a:lnTo>
                  <a:pt x="60" y="6"/>
                </a:lnTo>
                <a:lnTo>
                  <a:pt x="58" y="6"/>
                </a:lnTo>
                <a:lnTo>
                  <a:pt x="56" y="6"/>
                </a:lnTo>
                <a:lnTo>
                  <a:pt x="54" y="6"/>
                </a:lnTo>
                <a:lnTo>
                  <a:pt x="52" y="8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8"/>
                </a:ln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4" y="10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2" y="6"/>
                </a:lnTo>
                <a:lnTo>
                  <a:pt x="44" y="6"/>
                </a:lnTo>
                <a:lnTo>
                  <a:pt x="44" y="4"/>
                </a:lnTo>
                <a:lnTo>
                  <a:pt x="42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0" name="Freeform 1724">
            <a:extLst>
              <a:ext uri="{FF2B5EF4-FFF2-40B4-BE49-F238E27FC236}">
                <a16:creationId xmlns:a16="http://schemas.microsoft.com/office/drawing/2014/main" id="{097D9C4C-E010-4B29-8F61-E6F8336F9DE4}"/>
              </a:ext>
            </a:extLst>
          </p:cNvPr>
          <p:cNvSpPr>
            <a:spLocks/>
          </p:cNvSpPr>
          <p:nvPr/>
        </p:nvSpPr>
        <p:spPr bwMode="auto">
          <a:xfrm>
            <a:off x="2462213" y="1514476"/>
            <a:ext cx="296862" cy="66675"/>
          </a:xfrm>
          <a:custGeom>
            <a:avLst/>
            <a:gdLst>
              <a:gd name="T0" fmla="*/ 95765776 w 187"/>
              <a:gd name="T1" fmla="*/ 25201563 h 42"/>
              <a:gd name="T2" fmla="*/ 100806080 w 187"/>
              <a:gd name="T3" fmla="*/ 55443438 h 42"/>
              <a:gd name="T4" fmla="*/ 65523952 w 187"/>
              <a:gd name="T5" fmla="*/ 75604688 h 42"/>
              <a:gd name="T6" fmla="*/ 60483648 w 187"/>
              <a:gd name="T7" fmla="*/ 90725625 h 42"/>
              <a:gd name="T8" fmla="*/ 95765776 w 187"/>
              <a:gd name="T9" fmla="*/ 90725625 h 42"/>
              <a:gd name="T10" fmla="*/ 105846384 w 187"/>
              <a:gd name="T11" fmla="*/ 95765938 h 42"/>
              <a:gd name="T12" fmla="*/ 136088208 w 187"/>
              <a:gd name="T13" fmla="*/ 100806250 h 42"/>
              <a:gd name="T14" fmla="*/ 161289728 w 187"/>
              <a:gd name="T15" fmla="*/ 90725625 h 42"/>
              <a:gd name="T16" fmla="*/ 156249424 w 187"/>
              <a:gd name="T17" fmla="*/ 100806250 h 42"/>
              <a:gd name="T18" fmla="*/ 186491248 w 187"/>
              <a:gd name="T19" fmla="*/ 100806250 h 42"/>
              <a:gd name="T20" fmla="*/ 216733072 w 187"/>
              <a:gd name="T21" fmla="*/ 100806250 h 42"/>
              <a:gd name="T22" fmla="*/ 246974897 w 187"/>
              <a:gd name="T23" fmla="*/ 100806250 h 42"/>
              <a:gd name="T24" fmla="*/ 272176417 w 187"/>
              <a:gd name="T25" fmla="*/ 95765938 h 42"/>
              <a:gd name="T26" fmla="*/ 297377937 w 187"/>
              <a:gd name="T27" fmla="*/ 100806250 h 42"/>
              <a:gd name="T28" fmla="*/ 332660065 w 187"/>
              <a:gd name="T29" fmla="*/ 85685313 h 42"/>
              <a:gd name="T30" fmla="*/ 345260031 w 187"/>
              <a:gd name="T31" fmla="*/ 100806250 h 42"/>
              <a:gd name="T32" fmla="*/ 380542159 w 187"/>
              <a:gd name="T33" fmla="*/ 100806250 h 42"/>
              <a:gd name="T34" fmla="*/ 415824287 w 187"/>
              <a:gd name="T35" fmla="*/ 95765938 h 42"/>
              <a:gd name="T36" fmla="*/ 435985503 w 187"/>
              <a:gd name="T37" fmla="*/ 90725625 h 42"/>
              <a:gd name="T38" fmla="*/ 446066111 w 187"/>
              <a:gd name="T39" fmla="*/ 80645000 h 42"/>
              <a:gd name="T40" fmla="*/ 441025807 w 187"/>
              <a:gd name="T41" fmla="*/ 80645000 h 42"/>
              <a:gd name="T42" fmla="*/ 471267631 w 187"/>
              <a:gd name="T43" fmla="*/ 65524063 h 42"/>
              <a:gd name="T44" fmla="*/ 461187023 w 187"/>
              <a:gd name="T45" fmla="*/ 60483750 h 42"/>
              <a:gd name="T46" fmla="*/ 430945199 w 187"/>
              <a:gd name="T47" fmla="*/ 55443438 h 42"/>
              <a:gd name="T48" fmla="*/ 400703375 w 187"/>
              <a:gd name="T49" fmla="*/ 50403125 h 42"/>
              <a:gd name="T50" fmla="*/ 365421247 w 187"/>
              <a:gd name="T51" fmla="*/ 50403125 h 42"/>
              <a:gd name="T52" fmla="*/ 332660065 w 187"/>
              <a:gd name="T53" fmla="*/ 55443438 h 42"/>
              <a:gd name="T54" fmla="*/ 302418241 w 187"/>
              <a:gd name="T55" fmla="*/ 60483750 h 42"/>
              <a:gd name="T56" fmla="*/ 287297329 w 187"/>
              <a:gd name="T57" fmla="*/ 65524063 h 42"/>
              <a:gd name="T58" fmla="*/ 257055505 w 187"/>
              <a:gd name="T59" fmla="*/ 65524063 h 42"/>
              <a:gd name="T60" fmla="*/ 226813680 w 187"/>
              <a:gd name="T61" fmla="*/ 65524063 h 42"/>
              <a:gd name="T62" fmla="*/ 211692768 w 187"/>
              <a:gd name="T63" fmla="*/ 60483750 h 42"/>
              <a:gd name="T64" fmla="*/ 181450944 w 187"/>
              <a:gd name="T65" fmla="*/ 60483750 h 42"/>
              <a:gd name="T66" fmla="*/ 171370336 w 187"/>
              <a:gd name="T67" fmla="*/ 55443438 h 42"/>
              <a:gd name="T68" fmla="*/ 176410640 w 187"/>
              <a:gd name="T69" fmla="*/ 50403125 h 42"/>
              <a:gd name="T70" fmla="*/ 151209120 w 187"/>
              <a:gd name="T71" fmla="*/ 45362813 h 42"/>
              <a:gd name="T72" fmla="*/ 151209120 w 187"/>
              <a:gd name="T73" fmla="*/ 40322500 h 42"/>
              <a:gd name="T74" fmla="*/ 161289728 w 187"/>
              <a:gd name="T75" fmla="*/ 40322500 h 42"/>
              <a:gd name="T76" fmla="*/ 146168816 w 187"/>
              <a:gd name="T77" fmla="*/ 35282188 h 42"/>
              <a:gd name="T78" fmla="*/ 166330032 w 187"/>
              <a:gd name="T79" fmla="*/ 35282188 h 42"/>
              <a:gd name="T80" fmla="*/ 186491248 w 187"/>
              <a:gd name="T81" fmla="*/ 35282188 h 42"/>
              <a:gd name="T82" fmla="*/ 191531552 w 187"/>
              <a:gd name="T83" fmla="*/ 25201563 h 42"/>
              <a:gd name="T84" fmla="*/ 166330032 w 187"/>
              <a:gd name="T85" fmla="*/ 25201563 h 42"/>
              <a:gd name="T86" fmla="*/ 181450944 w 187"/>
              <a:gd name="T87" fmla="*/ 25201563 h 42"/>
              <a:gd name="T88" fmla="*/ 146168816 w 187"/>
              <a:gd name="T89" fmla="*/ 15120938 h 42"/>
              <a:gd name="T90" fmla="*/ 115926992 w 187"/>
              <a:gd name="T91" fmla="*/ 15120938 h 42"/>
              <a:gd name="T92" fmla="*/ 90725472 w 187"/>
              <a:gd name="T93" fmla="*/ 20161250 h 42"/>
              <a:gd name="T94" fmla="*/ 100806080 w 187"/>
              <a:gd name="T95" fmla="*/ 5040313 h 42"/>
              <a:gd name="T96" fmla="*/ 70564256 w 187"/>
              <a:gd name="T97" fmla="*/ 0 h 42"/>
              <a:gd name="T98" fmla="*/ 40322432 w 187"/>
              <a:gd name="T99" fmla="*/ 0 h 42"/>
              <a:gd name="T100" fmla="*/ 15120912 w 187"/>
              <a:gd name="T101" fmla="*/ 10080625 h 42"/>
              <a:gd name="T102" fmla="*/ 20161216 w 187"/>
              <a:gd name="T103" fmla="*/ 20161250 h 42"/>
              <a:gd name="T104" fmla="*/ 15120912 w 187"/>
              <a:gd name="T105" fmla="*/ 20161250 h 42"/>
              <a:gd name="T106" fmla="*/ 45362736 w 187"/>
              <a:gd name="T107" fmla="*/ 30241875 h 42"/>
              <a:gd name="T108" fmla="*/ 40322432 w 187"/>
              <a:gd name="T109" fmla="*/ 30241875 h 4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87" h="42">
                <a:moveTo>
                  <a:pt x="28" y="12"/>
                </a:move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6" y="10"/>
                </a:lnTo>
                <a:lnTo>
                  <a:pt x="38" y="10"/>
                </a:lnTo>
                <a:lnTo>
                  <a:pt x="38" y="12"/>
                </a:lnTo>
                <a:lnTo>
                  <a:pt x="40" y="14"/>
                </a:lnTo>
                <a:lnTo>
                  <a:pt x="38" y="16"/>
                </a:lnTo>
                <a:lnTo>
                  <a:pt x="40" y="18"/>
                </a:lnTo>
                <a:lnTo>
                  <a:pt x="42" y="18"/>
                </a:lnTo>
                <a:lnTo>
                  <a:pt x="40" y="20"/>
                </a:lnTo>
                <a:lnTo>
                  <a:pt x="40" y="22"/>
                </a:ln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0" y="26"/>
                </a:lnTo>
                <a:lnTo>
                  <a:pt x="28" y="26"/>
                </a:lnTo>
                <a:lnTo>
                  <a:pt x="26" y="28"/>
                </a:lnTo>
                <a:lnTo>
                  <a:pt x="26" y="30"/>
                </a:lnTo>
                <a:lnTo>
                  <a:pt x="28" y="30"/>
                </a:lnTo>
                <a:lnTo>
                  <a:pt x="30" y="30"/>
                </a:lnTo>
                <a:lnTo>
                  <a:pt x="28" y="32"/>
                </a:lnTo>
                <a:lnTo>
                  <a:pt x="26" y="32"/>
                </a:lnTo>
                <a:lnTo>
                  <a:pt x="24" y="34"/>
                </a:lnTo>
                <a:lnTo>
                  <a:pt x="24" y="36"/>
                </a:lnTo>
                <a:lnTo>
                  <a:pt x="26" y="36"/>
                </a:lnTo>
                <a:lnTo>
                  <a:pt x="28" y="38"/>
                </a:lnTo>
                <a:lnTo>
                  <a:pt x="30" y="38"/>
                </a:lnTo>
                <a:lnTo>
                  <a:pt x="32" y="38"/>
                </a:lnTo>
                <a:lnTo>
                  <a:pt x="32" y="36"/>
                </a:lnTo>
                <a:lnTo>
                  <a:pt x="34" y="36"/>
                </a:lnTo>
                <a:lnTo>
                  <a:pt x="38" y="36"/>
                </a:lnTo>
                <a:lnTo>
                  <a:pt x="40" y="34"/>
                </a:lnTo>
                <a:lnTo>
                  <a:pt x="38" y="36"/>
                </a:lnTo>
                <a:lnTo>
                  <a:pt x="36" y="36"/>
                </a:lnTo>
                <a:lnTo>
                  <a:pt x="38" y="36"/>
                </a:lnTo>
                <a:lnTo>
                  <a:pt x="38" y="38"/>
                </a:lnTo>
                <a:lnTo>
                  <a:pt x="40" y="38"/>
                </a:lnTo>
                <a:lnTo>
                  <a:pt x="42" y="38"/>
                </a:lnTo>
                <a:lnTo>
                  <a:pt x="44" y="40"/>
                </a:lnTo>
                <a:lnTo>
                  <a:pt x="46" y="40"/>
                </a:lnTo>
                <a:lnTo>
                  <a:pt x="48" y="40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6" y="38"/>
                </a:lnTo>
                <a:lnTo>
                  <a:pt x="58" y="38"/>
                </a:lnTo>
                <a:lnTo>
                  <a:pt x="60" y="36"/>
                </a:lnTo>
                <a:lnTo>
                  <a:pt x="62" y="36"/>
                </a:lnTo>
                <a:lnTo>
                  <a:pt x="60" y="38"/>
                </a:lnTo>
                <a:lnTo>
                  <a:pt x="62" y="38"/>
                </a:lnTo>
                <a:lnTo>
                  <a:pt x="64" y="36"/>
                </a:lnTo>
                <a:lnTo>
                  <a:pt x="66" y="36"/>
                </a:lnTo>
                <a:lnTo>
                  <a:pt x="68" y="34"/>
                </a:lnTo>
                <a:lnTo>
                  <a:pt x="68" y="36"/>
                </a:lnTo>
                <a:lnTo>
                  <a:pt x="66" y="38"/>
                </a:lnTo>
                <a:lnTo>
                  <a:pt x="64" y="38"/>
                </a:lnTo>
                <a:lnTo>
                  <a:pt x="62" y="40"/>
                </a:lnTo>
                <a:lnTo>
                  <a:pt x="64" y="40"/>
                </a:lnTo>
                <a:lnTo>
                  <a:pt x="66" y="40"/>
                </a:lnTo>
                <a:lnTo>
                  <a:pt x="68" y="40"/>
                </a:lnTo>
                <a:lnTo>
                  <a:pt x="70" y="40"/>
                </a:lnTo>
                <a:lnTo>
                  <a:pt x="72" y="40"/>
                </a:lnTo>
                <a:lnTo>
                  <a:pt x="74" y="42"/>
                </a:lnTo>
                <a:lnTo>
                  <a:pt x="74" y="40"/>
                </a:lnTo>
                <a:lnTo>
                  <a:pt x="76" y="40"/>
                </a:lnTo>
                <a:lnTo>
                  <a:pt x="78" y="42"/>
                </a:lnTo>
                <a:lnTo>
                  <a:pt x="80" y="40"/>
                </a:lnTo>
                <a:lnTo>
                  <a:pt x="82" y="42"/>
                </a:lnTo>
                <a:lnTo>
                  <a:pt x="84" y="42"/>
                </a:lnTo>
                <a:lnTo>
                  <a:pt x="84" y="40"/>
                </a:lnTo>
                <a:lnTo>
                  <a:pt x="86" y="40"/>
                </a:lnTo>
                <a:lnTo>
                  <a:pt x="88" y="40"/>
                </a:lnTo>
                <a:lnTo>
                  <a:pt x="90" y="40"/>
                </a:lnTo>
                <a:lnTo>
                  <a:pt x="92" y="38"/>
                </a:lnTo>
                <a:lnTo>
                  <a:pt x="92" y="40"/>
                </a:lnTo>
                <a:lnTo>
                  <a:pt x="94" y="40"/>
                </a:lnTo>
                <a:lnTo>
                  <a:pt x="96" y="40"/>
                </a:lnTo>
                <a:lnTo>
                  <a:pt x="98" y="40"/>
                </a:lnTo>
                <a:lnTo>
                  <a:pt x="100" y="38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6" y="38"/>
                </a:lnTo>
                <a:lnTo>
                  <a:pt x="108" y="38"/>
                </a:lnTo>
                <a:lnTo>
                  <a:pt x="106" y="40"/>
                </a:lnTo>
                <a:lnTo>
                  <a:pt x="108" y="40"/>
                </a:lnTo>
                <a:lnTo>
                  <a:pt x="110" y="40"/>
                </a:lnTo>
                <a:lnTo>
                  <a:pt x="112" y="40"/>
                </a:lnTo>
                <a:lnTo>
                  <a:pt x="114" y="40"/>
                </a:lnTo>
                <a:lnTo>
                  <a:pt x="116" y="40"/>
                </a:lnTo>
                <a:lnTo>
                  <a:pt x="118" y="40"/>
                </a:lnTo>
                <a:lnTo>
                  <a:pt x="120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38"/>
                </a:lnTo>
                <a:lnTo>
                  <a:pt x="130" y="36"/>
                </a:lnTo>
                <a:lnTo>
                  <a:pt x="132" y="34"/>
                </a:lnTo>
                <a:lnTo>
                  <a:pt x="134" y="36"/>
                </a:lnTo>
                <a:lnTo>
                  <a:pt x="132" y="36"/>
                </a:lnTo>
                <a:lnTo>
                  <a:pt x="132" y="38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0"/>
                </a:lnTo>
                <a:lnTo>
                  <a:pt x="141" y="40"/>
                </a:lnTo>
                <a:lnTo>
                  <a:pt x="143" y="42"/>
                </a:lnTo>
                <a:lnTo>
                  <a:pt x="145" y="40"/>
                </a:lnTo>
                <a:lnTo>
                  <a:pt x="147" y="40"/>
                </a:lnTo>
                <a:lnTo>
                  <a:pt x="149" y="40"/>
                </a:lnTo>
                <a:lnTo>
                  <a:pt x="151" y="40"/>
                </a:lnTo>
                <a:lnTo>
                  <a:pt x="153" y="40"/>
                </a:lnTo>
                <a:lnTo>
                  <a:pt x="155" y="40"/>
                </a:lnTo>
                <a:lnTo>
                  <a:pt x="159" y="40"/>
                </a:lnTo>
                <a:lnTo>
                  <a:pt x="161" y="40"/>
                </a:lnTo>
                <a:lnTo>
                  <a:pt x="163" y="40"/>
                </a:lnTo>
                <a:lnTo>
                  <a:pt x="165" y="38"/>
                </a:lnTo>
                <a:lnTo>
                  <a:pt x="167" y="38"/>
                </a:lnTo>
                <a:lnTo>
                  <a:pt x="169" y="36"/>
                </a:lnTo>
                <a:lnTo>
                  <a:pt x="167" y="34"/>
                </a:lnTo>
                <a:lnTo>
                  <a:pt x="169" y="34"/>
                </a:lnTo>
                <a:lnTo>
                  <a:pt x="171" y="34"/>
                </a:lnTo>
                <a:lnTo>
                  <a:pt x="171" y="36"/>
                </a:lnTo>
                <a:lnTo>
                  <a:pt x="173" y="36"/>
                </a:lnTo>
                <a:lnTo>
                  <a:pt x="175" y="36"/>
                </a:lnTo>
                <a:lnTo>
                  <a:pt x="177" y="34"/>
                </a:lnTo>
                <a:lnTo>
                  <a:pt x="179" y="34"/>
                </a:lnTo>
                <a:lnTo>
                  <a:pt x="181" y="34"/>
                </a:lnTo>
                <a:lnTo>
                  <a:pt x="181" y="32"/>
                </a:lnTo>
                <a:lnTo>
                  <a:pt x="179" y="32"/>
                </a:lnTo>
                <a:lnTo>
                  <a:pt x="177" y="32"/>
                </a:lnTo>
                <a:lnTo>
                  <a:pt x="175" y="32"/>
                </a:lnTo>
                <a:lnTo>
                  <a:pt x="173" y="34"/>
                </a:lnTo>
                <a:lnTo>
                  <a:pt x="171" y="34"/>
                </a:lnTo>
                <a:lnTo>
                  <a:pt x="171" y="32"/>
                </a:lnTo>
                <a:lnTo>
                  <a:pt x="173" y="32"/>
                </a:lnTo>
                <a:lnTo>
                  <a:pt x="175" y="32"/>
                </a:lnTo>
                <a:lnTo>
                  <a:pt x="175" y="30"/>
                </a:lnTo>
                <a:lnTo>
                  <a:pt x="177" y="30"/>
                </a:lnTo>
                <a:lnTo>
                  <a:pt x="179" y="30"/>
                </a:lnTo>
                <a:lnTo>
                  <a:pt x="181" y="30"/>
                </a:lnTo>
                <a:lnTo>
                  <a:pt x="183" y="30"/>
                </a:lnTo>
                <a:lnTo>
                  <a:pt x="185" y="28"/>
                </a:lnTo>
                <a:lnTo>
                  <a:pt x="187" y="26"/>
                </a:lnTo>
                <a:lnTo>
                  <a:pt x="185" y="24"/>
                </a:lnTo>
                <a:lnTo>
                  <a:pt x="183" y="24"/>
                </a:lnTo>
                <a:lnTo>
                  <a:pt x="181" y="24"/>
                </a:lnTo>
                <a:lnTo>
                  <a:pt x="179" y="26"/>
                </a:lnTo>
                <a:lnTo>
                  <a:pt x="181" y="24"/>
                </a:lnTo>
                <a:lnTo>
                  <a:pt x="183" y="24"/>
                </a:lnTo>
                <a:lnTo>
                  <a:pt x="181" y="22"/>
                </a:lnTo>
                <a:lnTo>
                  <a:pt x="179" y="22"/>
                </a:lnTo>
                <a:lnTo>
                  <a:pt x="177" y="22"/>
                </a:lnTo>
                <a:lnTo>
                  <a:pt x="175" y="22"/>
                </a:lnTo>
                <a:lnTo>
                  <a:pt x="173" y="22"/>
                </a:lnTo>
                <a:lnTo>
                  <a:pt x="171" y="22"/>
                </a:lnTo>
                <a:lnTo>
                  <a:pt x="171" y="20"/>
                </a:lnTo>
                <a:lnTo>
                  <a:pt x="169" y="20"/>
                </a:lnTo>
                <a:lnTo>
                  <a:pt x="165" y="20"/>
                </a:lnTo>
                <a:lnTo>
                  <a:pt x="163" y="20"/>
                </a:lnTo>
                <a:lnTo>
                  <a:pt x="161" y="20"/>
                </a:lnTo>
                <a:lnTo>
                  <a:pt x="159" y="20"/>
                </a:lnTo>
                <a:lnTo>
                  <a:pt x="157" y="20"/>
                </a:lnTo>
                <a:lnTo>
                  <a:pt x="155" y="20"/>
                </a:lnTo>
                <a:lnTo>
                  <a:pt x="153" y="20"/>
                </a:lnTo>
                <a:lnTo>
                  <a:pt x="151" y="20"/>
                </a:lnTo>
                <a:lnTo>
                  <a:pt x="149" y="20"/>
                </a:lnTo>
                <a:lnTo>
                  <a:pt x="145" y="20"/>
                </a:lnTo>
                <a:lnTo>
                  <a:pt x="143" y="20"/>
                </a:lnTo>
                <a:lnTo>
                  <a:pt x="141" y="20"/>
                </a:lnTo>
                <a:lnTo>
                  <a:pt x="139" y="20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130" y="22"/>
                </a:lnTo>
                <a:lnTo>
                  <a:pt x="128" y="22"/>
                </a:lnTo>
                <a:lnTo>
                  <a:pt x="126" y="22"/>
                </a:lnTo>
                <a:lnTo>
                  <a:pt x="124" y="22"/>
                </a:lnTo>
                <a:lnTo>
                  <a:pt x="122" y="22"/>
                </a:lnTo>
                <a:lnTo>
                  <a:pt x="120" y="22"/>
                </a:lnTo>
                <a:lnTo>
                  <a:pt x="120" y="24"/>
                </a:lnTo>
                <a:lnTo>
                  <a:pt x="118" y="24"/>
                </a:lnTo>
                <a:lnTo>
                  <a:pt x="116" y="24"/>
                </a:lnTo>
                <a:lnTo>
                  <a:pt x="114" y="24"/>
                </a:lnTo>
                <a:lnTo>
                  <a:pt x="112" y="24"/>
                </a:lnTo>
                <a:lnTo>
                  <a:pt x="110" y="24"/>
                </a:lnTo>
                <a:lnTo>
                  <a:pt x="112" y="26"/>
                </a:lnTo>
                <a:lnTo>
                  <a:pt x="114" y="26"/>
                </a:lnTo>
                <a:lnTo>
                  <a:pt x="112" y="26"/>
                </a:lnTo>
                <a:lnTo>
                  <a:pt x="110" y="26"/>
                </a:lnTo>
                <a:lnTo>
                  <a:pt x="108" y="26"/>
                </a:lnTo>
                <a:lnTo>
                  <a:pt x="106" y="26"/>
                </a:lnTo>
                <a:lnTo>
                  <a:pt x="104" y="26"/>
                </a:lnTo>
                <a:lnTo>
                  <a:pt x="102" y="26"/>
                </a:lnTo>
                <a:lnTo>
                  <a:pt x="102" y="24"/>
                </a:lnTo>
                <a:lnTo>
                  <a:pt x="100" y="24"/>
                </a:lnTo>
                <a:lnTo>
                  <a:pt x="98" y="22"/>
                </a:lnTo>
                <a:lnTo>
                  <a:pt x="96" y="22"/>
                </a:lnTo>
                <a:lnTo>
                  <a:pt x="94" y="24"/>
                </a:lnTo>
                <a:lnTo>
                  <a:pt x="92" y="24"/>
                </a:lnTo>
                <a:lnTo>
                  <a:pt x="90" y="26"/>
                </a:lnTo>
                <a:lnTo>
                  <a:pt x="90" y="24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4" y="24"/>
                </a:lnTo>
                <a:lnTo>
                  <a:pt x="82" y="22"/>
                </a:lnTo>
                <a:lnTo>
                  <a:pt x="80" y="22"/>
                </a:lnTo>
                <a:lnTo>
                  <a:pt x="78" y="22"/>
                </a:lnTo>
                <a:lnTo>
                  <a:pt x="76" y="22"/>
                </a:lnTo>
                <a:lnTo>
                  <a:pt x="76" y="24"/>
                </a:lnTo>
                <a:lnTo>
                  <a:pt x="74" y="26"/>
                </a:lnTo>
                <a:lnTo>
                  <a:pt x="72" y="24"/>
                </a:lnTo>
                <a:lnTo>
                  <a:pt x="72" y="22"/>
                </a:lnTo>
                <a:lnTo>
                  <a:pt x="70" y="22"/>
                </a:lnTo>
                <a:lnTo>
                  <a:pt x="68" y="24"/>
                </a:lnTo>
                <a:lnTo>
                  <a:pt x="66" y="24"/>
                </a:lnTo>
                <a:lnTo>
                  <a:pt x="68" y="24"/>
                </a:lnTo>
                <a:lnTo>
                  <a:pt x="66" y="24"/>
                </a:lnTo>
                <a:lnTo>
                  <a:pt x="68" y="22"/>
                </a:lnTo>
                <a:lnTo>
                  <a:pt x="70" y="22"/>
                </a:lnTo>
                <a:lnTo>
                  <a:pt x="72" y="22"/>
                </a:lnTo>
                <a:lnTo>
                  <a:pt x="74" y="22"/>
                </a:lnTo>
                <a:lnTo>
                  <a:pt x="76" y="20"/>
                </a:lnTo>
                <a:lnTo>
                  <a:pt x="74" y="20"/>
                </a:lnTo>
                <a:lnTo>
                  <a:pt x="72" y="18"/>
                </a:lnTo>
                <a:lnTo>
                  <a:pt x="70" y="20"/>
                </a:lnTo>
                <a:lnTo>
                  <a:pt x="72" y="18"/>
                </a:lnTo>
                <a:lnTo>
                  <a:pt x="70" y="16"/>
                </a:lnTo>
                <a:lnTo>
                  <a:pt x="68" y="16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58" y="18"/>
                </a:lnTo>
                <a:lnTo>
                  <a:pt x="56" y="18"/>
                </a:lnTo>
                <a:lnTo>
                  <a:pt x="54" y="20"/>
                </a:lnTo>
                <a:lnTo>
                  <a:pt x="56" y="18"/>
                </a:lnTo>
                <a:lnTo>
                  <a:pt x="58" y="18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4" y="16"/>
                </a:lnTo>
                <a:lnTo>
                  <a:pt x="60" y="16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56" y="14"/>
                </a:lnTo>
                <a:lnTo>
                  <a:pt x="58" y="14"/>
                </a:lnTo>
                <a:lnTo>
                  <a:pt x="56" y="12"/>
                </a:lnTo>
                <a:lnTo>
                  <a:pt x="58" y="12"/>
                </a:lnTo>
                <a:lnTo>
                  <a:pt x="60" y="14"/>
                </a:lnTo>
                <a:lnTo>
                  <a:pt x="62" y="14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4"/>
                </a:lnTo>
                <a:lnTo>
                  <a:pt x="68" y="14"/>
                </a:lnTo>
                <a:lnTo>
                  <a:pt x="70" y="14"/>
                </a:lnTo>
                <a:lnTo>
                  <a:pt x="72" y="14"/>
                </a:lnTo>
                <a:lnTo>
                  <a:pt x="74" y="14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0" y="12"/>
                </a:lnTo>
                <a:lnTo>
                  <a:pt x="78" y="12"/>
                </a:lnTo>
                <a:lnTo>
                  <a:pt x="76" y="10"/>
                </a:lnTo>
                <a:lnTo>
                  <a:pt x="74" y="10"/>
                </a:lnTo>
                <a:lnTo>
                  <a:pt x="72" y="10"/>
                </a:lnTo>
                <a:lnTo>
                  <a:pt x="70" y="10"/>
                </a:lnTo>
                <a:lnTo>
                  <a:pt x="68" y="10"/>
                </a:lnTo>
                <a:lnTo>
                  <a:pt x="66" y="10"/>
                </a:lnTo>
                <a:lnTo>
                  <a:pt x="62" y="10"/>
                </a:lnTo>
                <a:lnTo>
                  <a:pt x="64" y="8"/>
                </a:lnTo>
                <a:lnTo>
                  <a:pt x="66" y="8"/>
                </a:lnTo>
                <a:lnTo>
                  <a:pt x="68" y="8"/>
                </a:lnTo>
                <a:lnTo>
                  <a:pt x="70" y="10"/>
                </a:lnTo>
                <a:lnTo>
                  <a:pt x="72" y="10"/>
                </a:lnTo>
                <a:lnTo>
                  <a:pt x="72" y="8"/>
                </a:lnTo>
                <a:lnTo>
                  <a:pt x="70" y="6"/>
                </a:lnTo>
                <a:lnTo>
                  <a:pt x="68" y="6"/>
                </a:lnTo>
                <a:lnTo>
                  <a:pt x="66" y="6"/>
                </a:lnTo>
                <a:lnTo>
                  <a:pt x="62" y="6"/>
                </a:lnTo>
                <a:lnTo>
                  <a:pt x="60" y="6"/>
                </a:lnTo>
                <a:lnTo>
                  <a:pt x="58" y="6"/>
                </a:lnTo>
                <a:lnTo>
                  <a:pt x="56" y="6"/>
                </a:lnTo>
                <a:lnTo>
                  <a:pt x="54" y="6"/>
                </a:lnTo>
                <a:lnTo>
                  <a:pt x="52" y="8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8"/>
                </a:ln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4" y="10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2" y="6"/>
                </a:lnTo>
                <a:lnTo>
                  <a:pt x="44" y="6"/>
                </a:lnTo>
                <a:lnTo>
                  <a:pt x="44" y="4"/>
                </a:lnTo>
                <a:lnTo>
                  <a:pt x="42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1" name="Freeform 1725">
            <a:extLst>
              <a:ext uri="{FF2B5EF4-FFF2-40B4-BE49-F238E27FC236}">
                <a16:creationId xmlns:a16="http://schemas.microsoft.com/office/drawing/2014/main" id="{7461B95C-0824-4225-802B-0EF57BABF899}"/>
              </a:ext>
            </a:extLst>
          </p:cNvPr>
          <p:cNvSpPr>
            <a:spLocks/>
          </p:cNvSpPr>
          <p:nvPr/>
        </p:nvSpPr>
        <p:spPr bwMode="auto">
          <a:xfrm>
            <a:off x="2573340" y="1416052"/>
            <a:ext cx="192087" cy="73025"/>
          </a:xfrm>
          <a:custGeom>
            <a:avLst/>
            <a:gdLst>
              <a:gd name="T0" fmla="*/ 5040299 w 121"/>
              <a:gd name="T1" fmla="*/ 50403125 h 46"/>
              <a:gd name="T2" fmla="*/ 40322395 w 121"/>
              <a:gd name="T3" fmla="*/ 55443438 h 46"/>
              <a:gd name="T4" fmla="*/ 45362694 w 121"/>
              <a:gd name="T5" fmla="*/ 55443438 h 46"/>
              <a:gd name="T6" fmla="*/ 10080599 w 121"/>
              <a:gd name="T7" fmla="*/ 60483750 h 46"/>
              <a:gd name="T8" fmla="*/ 15120898 w 121"/>
              <a:gd name="T9" fmla="*/ 70564375 h 46"/>
              <a:gd name="T10" fmla="*/ 50402994 w 121"/>
              <a:gd name="T11" fmla="*/ 65524063 h 46"/>
              <a:gd name="T12" fmla="*/ 55443293 w 121"/>
              <a:gd name="T13" fmla="*/ 70564375 h 46"/>
              <a:gd name="T14" fmla="*/ 75604491 w 121"/>
              <a:gd name="T15" fmla="*/ 65524063 h 46"/>
              <a:gd name="T16" fmla="*/ 85685089 w 121"/>
              <a:gd name="T17" fmla="*/ 65524063 h 46"/>
              <a:gd name="T18" fmla="*/ 120967185 w 121"/>
              <a:gd name="T19" fmla="*/ 65524063 h 46"/>
              <a:gd name="T20" fmla="*/ 95765688 w 121"/>
              <a:gd name="T21" fmla="*/ 70564375 h 46"/>
              <a:gd name="T22" fmla="*/ 115926886 w 121"/>
              <a:gd name="T23" fmla="*/ 75604688 h 46"/>
              <a:gd name="T24" fmla="*/ 126007485 w 121"/>
              <a:gd name="T25" fmla="*/ 75604688 h 46"/>
              <a:gd name="T26" fmla="*/ 95765688 w 121"/>
              <a:gd name="T27" fmla="*/ 75604688 h 46"/>
              <a:gd name="T28" fmla="*/ 55443293 w 121"/>
              <a:gd name="T29" fmla="*/ 75604688 h 46"/>
              <a:gd name="T30" fmla="*/ 15120898 w 121"/>
              <a:gd name="T31" fmla="*/ 80645000 h 46"/>
              <a:gd name="T32" fmla="*/ 30241796 w 121"/>
              <a:gd name="T33" fmla="*/ 90725625 h 46"/>
              <a:gd name="T34" fmla="*/ 45362694 w 121"/>
              <a:gd name="T35" fmla="*/ 95765938 h 46"/>
              <a:gd name="T36" fmla="*/ 70564191 w 121"/>
              <a:gd name="T37" fmla="*/ 100806250 h 46"/>
              <a:gd name="T38" fmla="*/ 30241796 w 121"/>
              <a:gd name="T39" fmla="*/ 100806250 h 46"/>
              <a:gd name="T40" fmla="*/ 60483593 w 121"/>
              <a:gd name="T41" fmla="*/ 110886875 h 46"/>
              <a:gd name="T42" fmla="*/ 90725389 w 121"/>
              <a:gd name="T43" fmla="*/ 110886875 h 46"/>
              <a:gd name="T44" fmla="*/ 120967185 w 121"/>
              <a:gd name="T45" fmla="*/ 110886875 h 46"/>
              <a:gd name="T46" fmla="*/ 131047784 w 121"/>
              <a:gd name="T47" fmla="*/ 110886875 h 46"/>
              <a:gd name="T48" fmla="*/ 161289580 w 121"/>
              <a:gd name="T49" fmla="*/ 95765938 h 46"/>
              <a:gd name="T50" fmla="*/ 183970134 w 121"/>
              <a:gd name="T51" fmla="*/ 90725625 h 46"/>
              <a:gd name="T52" fmla="*/ 204131331 w 121"/>
              <a:gd name="T53" fmla="*/ 80645000 h 46"/>
              <a:gd name="T54" fmla="*/ 204131331 w 121"/>
              <a:gd name="T55" fmla="*/ 90725625 h 46"/>
              <a:gd name="T56" fmla="*/ 234373127 w 121"/>
              <a:gd name="T57" fmla="*/ 85685313 h 46"/>
              <a:gd name="T58" fmla="*/ 274695522 w 121"/>
              <a:gd name="T59" fmla="*/ 75604688 h 46"/>
              <a:gd name="T60" fmla="*/ 299897019 w 121"/>
              <a:gd name="T61" fmla="*/ 65524063 h 46"/>
              <a:gd name="T62" fmla="*/ 279735822 w 121"/>
              <a:gd name="T63" fmla="*/ 55443438 h 46"/>
              <a:gd name="T64" fmla="*/ 244453726 w 121"/>
              <a:gd name="T65" fmla="*/ 60483750 h 46"/>
              <a:gd name="T66" fmla="*/ 269655223 w 121"/>
              <a:gd name="T67" fmla="*/ 50403125 h 46"/>
              <a:gd name="T68" fmla="*/ 269655223 w 121"/>
              <a:gd name="T69" fmla="*/ 45362813 h 46"/>
              <a:gd name="T70" fmla="*/ 264614924 w 121"/>
              <a:gd name="T71" fmla="*/ 40322500 h 46"/>
              <a:gd name="T72" fmla="*/ 254534325 w 121"/>
              <a:gd name="T73" fmla="*/ 30241875 h 46"/>
              <a:gd name="T74" fmla="*/ 229332828 w 121"/>
              <a:gd name="T75" fmla="*/ 40322500 h 46"/>
              <a:gd name="T76" fmla="*/ 224292529 w 121"/>
              <a:gd name="T77" fmla="*/ 25201563 h 46"/>
              <a:gd name="T78" fmla="*/ 199091032 w 121"/>
              <a:gd name="T79" fmla="*/ 25201563 h 46"/>
              <a:gd name="T80" fmla="*/ 189010433 w 121"/>
              <a:gd name="T81" fmla="*/ 5040313 h 46"/>
              <a:gd name="T82" fmla="*/ 161289580 w 121"/>
              <a:gd name="T83" fmla="*/ 0 h 46"/>
              <a:gd name="T84" fmla="*/ 136088083 w 121"/>
              <a:gd name="T85" fmla="*/ 5040313 h 46"/>
              <a:gd name="T86" fmla="*/ 141128383 w 121"/>
              <a:gd name="T87" fmla="*/ 10080625 h 46"/>
              <a:gd name="T88" fmla="*/ 120967185 w 121"/>
              <a:gd name="T89" fmla="*/ 10080625 h 46"/>
              <a:gd name="T90" fmla="*/ 90725389 w 121"/>
              <a:gd name="T91" fmla="*/ 10080625 h 46"/>
              <a:gd name="T92" fmla="*/ 95765688 w 121"/>
              <a:gd name="T93" fmla="*/ 15120938 h 46"/>
              <a:gd name="T94" fmla="*/ 105846287 w 121"/>
              <a:gd name="T95" fmla="*/ 20161250 h 46"/>
              <a:gd name="T96" fmla="*/ 80644790 w 121"/>
              <a:gd name="T97" fmla="*/ 25201563 h 46"/>
              <a:gd name="T98" fmla="*/ 45362694 w 121"/>
              <a:gd name="T99" fmla="*/ 30241875 h 46"/>
              <a:gd name="T100" fmla="*/ 30241796 w 121"/>
              <a:gd name="T101" fmla="*/ 30241875 h 46"/>
              <a:gd name="T102" fmla="*/ 40322395 w 121"/>
              <a:gd name="T103" fmla="*/ 35282188 h 46"/>
              <a:gd name="T104" fmla="*/ 55443293 w 121"/>
              <a:gd name="T105" fmla="*/ 40322500 h 46"/>
              <a:gd name="T106" fmla="*/ 80644790 w 121"/>
              <a:gd name="T107" fmla="*/ 40322500 h 46"/>
              <a:gd name="T108" fmla="*/ 50402994 w 121"/>
              <a:gd name="T109" fmla="*/ 45362813 h 46"/>
              <a:gd name="T110" fmla="*/ 5040299 w 121"/>
              <a:gd name="T111" fmla="*/ 40322500 h 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1" h="46">
                <a:moveTo>
                  <a:pt x="2" y="18"/>
                </a:moveTo>
                <a:lnTo>
                  <a:pt x="4" y="18"/>
                </a:lnTo>
                <a:lnTo>
                  <a:pt x="2" y="20"/>
                </a:lnTo>
                <a:lnTo>
                  <a:pt x="0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8" y="22"/>
                </a:lnTo>
                <a:lnTo>
                  <a:pt x="20" y="22"/>
                </a:lnTo>
                <a:lnTo>
                  <a:pt x="24" y="20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6" y="24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4"/>
                </a:lnTo>
                <a:lnTo>
                  <a:pt x="4" y="24"/>
                </a:lnTo>
                <a:lnTo>
                  <a:pt x="2" y="24"/>
                </a:ln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20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4" y="28"/>
                </a:lnTo>
                <a:lnTo>
                  <a:pt x="26" y="26"/>
                </a:lnTo>
                <a:lnTo>
                  <a:pt x="28" y="26"/>
                </a:lnTo>
                <a:lnTo>
                  <a:pt x="26" y="28"/>
                </a:lnTo>
                <a:lnTo>
                  <a:pt x="28" y="26"/>
                </a:lnTo>
                <a:lnTo>
                  <a:pt x="30" y="26"/>
                </a:lnTo>
                <a:lnTo>
                  <a:pt x="32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38" y="26"/>
                </a:lnTo>
                <a:lnTo>
                  <a:pt x="36" y="26"/>
                </a:lnTo>
                <a:lnTo>
                  <a:pt x="34" y="26"/>
                </a:lnTo>
                <a:lnTo>
                  <a:pt x="36" y="28"/>
                </a:lnTo>
                <a:lnTo>
                  <a:pt x="38" y="28"/>
                </a:lnTo>
                <a:lnTo>
                  <a:pt x="40" y="28"/>
                </a:lnTo>
                <a:lnTo>
                  <a:pt x="42" y="28"/>
                </a:lnTo>
                <a:lnTo>
                  <a:pt x="44" y="28"/>
                </a:lnTo>
                <a:lnTo>
                  <a:pt x="46" y="26"/>
                </a:lnTo>
                <a:lnTo>
                  <a:pt x="48" y="26"/>
                </a:lnTo>
                <a:lnTo>
                  <a:pt x="50" y="26"/>
                </a:lnTo>
                <a:lnTo>
                  <a:pt x="48" y="28"/>
                </a:lnTo>
                <a:lnTo>
                  <a:pt x="46" y="28"/>
                </a:lnTo>
                <a:lnTo>
                  <a:pt x="44" y="28"/>
                </a:lnTo>
                <a:lnTo>
                  <a:pt x="40" y="28"/>
                </a:lnTo>
                <a:lnTo>
                  <a:pt x="38" y="28"/>
                </a:lnTo>
                <a:lnTo>
                  <a:pt x="34" y="28"/>
                </a:lnTo>
                <a:lnTo>
                  <a:pt x="32" y="28"/>
                </a:lnTo>
                <a:lnTo>
                  <a:pt x="34" y="30"/>
                </a:lnTo>
                <a:lnTo>
                  <a:pt x="36" y="30"/>
                </a:lnTo>
                <a:lnTo>
                  <a:pt x="42" y="30"/>
                </a:lnTo>
                <a:lnTo>
                  <a:pt x="44" y="28"/>
                </a:lnTo>
                <a:lnTo>
                  <a:pt x="46" y="30"/>
                </a:lnTo>
                <a:lnTo>
                  <a:pt x="46" y="28"/>
                </a:lnTo>
                <a:lnTo>
                  <a:pt x="48" y="28"/>
                </a:lnTo>
                <a:lnTo>
                  <a:pt x="54" y="28"/>
                </a:lnTo>
                <a:lnTo>
                  <a:pt x="56" y="28"/>
                </a:lnTo>
                <a:lnTo>
                  <a:pt x="54" y="30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0"/>
                </a:lnTo>
                <a:lnTo>
                  <a:pt x="42" y="30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2" y="32"/>
                </a:lnTo>
                <a:lnTo>
                  <a:pt x="10" y="32"/>
                </a:lnTo>
                <a:lnTo>
                  <a:pt x="8" y="32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6" y="36"/>
                </a:lnTo>
                <a:lnTo>
                  <a:pt x="14" y="36"/>
                </a:lnTo>
                <a:lnTo>
                  <a:pt x="12" y="36"/>
                </a:lnTo>
                <a:lnTo>
                  <a:pt x="10" y="36"/>
                </a:lnTo>
                <a:lnTo>
                  <a:pt x="8" y="36"/>
                </a:lnTo>
                <a:lnTo>
                  <a:pt x="10" y="38"/>
                </a:lnTo>
                <a:lnTo>
                  <a:pt x="12" y="38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38"/>
                </a:lnTo>
                <a:lnTo>
                  <a:pt x="22" y="38"/>
                </a:lnTo>
                <a:lnTo>
                  <a:pt x="24" y="38"/>
                </a:lnTo>
                <a:lnTo>
                  <a:pt x="26" y="40"/>
                </a:lnTo>
                <a:lnTo>
                  <a:pt x="28" y="40"/>
                </a:lnTo>
                <a:lnTo>
                  <a:pt x="24" y="40"/>
                </a:lnTo>
                <a:lnTo>
                  <a:pt x="20" y="40"/>
                </a:lnTo>
                <a:lnTo>
                  <a:pt x="18" y="40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28" y="46"/>
                </a:lnTo>
                <a:lnTo>
                  <a:pt x="34" y="46"/>
                </a:lnTo>
                <a:lnTo>
                  <a:pt x="36" y="46"/>
                </a:lnTo>
                <a:lnTo>
                  <a:pt x="38" y="44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2"/>
                </a:lnTo>
                <a:lnTo>
                  <a:pt x="42" y="44"/>
                </a:lnTo>
                <a:lnTo>
                  <a:pt x="44" y="44"/>
                </a:lnTo>
                <a:lnTo>
                  <a:pt x="46" y="46"/>
                </a:lnTo>
                <a:lnTo>
                  <a:pt x="48" y="44"/>
                </a:lnTo>
                <a:lnTo>
                  <a:pt x="48" y="42"/>
                </a:lnTo>
                <a:lnTo>
                  <a:pt x="46" y="40"/>
                </a:lnTo>
                <a:lnTo>
                  <a:pt x="48" y="38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2" y="44"/>
                </a:lnTo>
                <a:lnTo>
                  <a:pt x="54" y="46"/>
                </a:lnTo>
                <a:lnTo>
                  <a:pt x="56" y="44"/>
                </a:lnTo>
                <a:lnTo>
                  <a:pt x="60" y="42"/>
                </a:lnTo>
                <a:lnTo>
                  <a:pt x="62" y="42"/>
                </a:lnTo>
                <a:lnTo>
                  <a:pt x="62" y="40"/>
                </a:lnTo>
                <a:lnTo>
                  <a:pt x="64" y="38"/>
                </a:lnTo>
                <a:lnTo>
                  <a:pt x="66" y="40"/>
                </a:lnTo>
                <a:lnTo>
                  <a:pt x="67" y="40"/>
                </a:lnTo>
                <a:lnTo>
                  <a:pt x="69" y="40"/>
                </a:lnTo>
                <a:lnTo>
                  <a:pt x="71" y="40"/>
                </a:lnTo>
                <a:lnTo>
                  <a:pt x="73" y="38"/>
                </a:lnTo>
                <a:lnTo>
                  <a:pt x="71" y="38"/>
                </a:lnTo>
                <a:lnTo>
                  <a:pt x="73" y="36"/>
                </a:lnTo>
                <a:lnTo>
                  <a:pt x="73" y="34"/>
                </a:lnTo>
                <a:lnTo>
                  <a:pt x="75" y="34"/>
                </a:lnTo>
                <a:lnTo>
                  <a:pt x="77" y="32"/>
                </a:lnTo>
                <a:lnTo>
                  <a:pt x="79" y="32"/>
                </a:lnTo>
                <a:lnTo>
                  <a:pt x="81" y="32"/>
                </a:lnTo>
                <a:lnTo>
                  <a:pt x="83" y="32"/>
                </a:lnTo>
                <a:lnTo>
                  <a:pt x="81" y="32"/>
                </a:lnTo>
                <a:lnTo>
                  <a:pt x="79" y="32"/>
                </a:lnTo>
                <a:lnTo>
                  <a:pt x="77" y="34"/>
                </a:lnTo>
                <a:lnTo>
                  <a:pt x="75" y="36"/>
                </a:lnTo>
                <a:lnTo>
                  <a:pt x="77" y="38"/>
                </a:lnTo>
                <a:lnTo>
                  <a:pt x="79" y="38"/>
                </a:lnTo>
                <a:lnTo>
                  <a:pt x="81" y="36"/>
                </a:lnTo>
                <a:lnTo>
                  <a:pt x="83" y="36"/>
                </a:lnTo>
                <a:lnTo>
                  <a:pt x="85" y="36"/>
                </a:lnTo>
                <a:lnTo>
                  <a:pt x="87" y="34"/>
                </a:lnTo>
                <a:lnTo>
                  <a:pt x="89" y="34"/>
                </a:lnTo>
                <a:lnTo>
                  <a:pt x="91" y="32"/>
                </a:lnTo>
                <a:lnTo>
                  <a:pt x="93" y="34"/>
                </a:lnTo>
                <a:lnTo>
                  <a:pt x="95" y="32"/>
                </a:lnTo>
                <a:lnTo>
                  <a:pt x="97" y="32"/>
                </a:lnTo>
                <a:lnTo>
                  <a:pt x="99" y="32"/>
                </a:lnTo>
                <a:lnTo>
                  <a:pt x="101" y="32"/>
                </a:lnTo>
                <a:lnTo>
                  <a:pt x="105" y="30"/>
                </a:lnTo>
                <a:lnTo>
                  <a:pt x="107" y="30"/>
                </a:lnTo>
                <a:lnTo>
                  <a:pt x="109" y="30"/>
                </a:lnTo>
                <a:lnTo>
                  <a:pt x="111" y="30"/>
                </a:lnTo>
                <a:lnTo>
                  <a:pt x="113" y="30"/>
                </a:lnTo>
                <a:lnTo>
                  <a:pt x="115" y="30"/>
                </a:lnTo>
                <a:lnTo>
                  <a:pt x="117" y="28"/>
                </a:lnTo>
                <a:lnTo>
                  <a:pt x="119" y="28"/>
                </a:lnTo>
                <a:lnTo>
                  <a:pt x="121" y="28"/>
                </a:lnTo>
                <a:lnTo>
                  <a:pt x="119" y="26"/>
                </a:lnTo>
                <a:lnTo>
                  <a:pt x="117" y="24"/>
                </a:lnTo>
                <a:lnTo>
                  <a:pt x="115" y="24"/>
                </a:lnTo>
                <a:lnTo>
                  <a:pt x="113" y="26"/>
                </a:lnTo>
                <a:lnTo>
                  <a:pt x="111" y="26"/>
                </a:lnTo>
                <a:lnTo>
                  <a:pt x="113" y="24"/>
                </a:lnTo>
                <a:lnTo>
                  <a:pt x="111" y="22"/>
                </a:lnTo>
                <a:lnTo>
                  <a:pt x="109" y="22"/>
                </a:lnTo>
                <a:lnTo>
                  <a:pt x="107" y="22"/>
                </a:lnTo>
                <a:lnTo>
                  <a:pt x="105" y="24"/>
                </a:lnTo>
                <a:lnTo>
                  <a:pt x="103" y="24"/>
                </a:lnTo>
                <a:lnTo>
                  <a:pt x="101" y="24"/>
                </a:lnTo>
                <a:lnTo>
                  <a:pt x="99" y="24"/>
                </a:lnTo>
                <a:lnTo>
                  <a:pt x="97" y="24"/>
                </a:lnTo>
                <a:lnTo>
                  <a:pt x="95" y="24"/>
                </a:lnTo>
                <a:lnTo>
                  <a:pt x="97" y="24"/>
                </a:lnTo>
                <a:lnTo>
                  <a:pt x="99" y="24"/>
                </a:lnTo>
                <a:lnTo>
                  <a:pt x="101" y="22"/>
                </a:lnTo>
                <a:lnTo>
                  <a:pt x="103" y="22"/>
                </a:lnTo>
                <a:lnTo>
                  <a:pt x="105" y="20"/>
                </a:lnTo>
                <a:lnTo>
                  <a:pt x="107" y="20"/>
                </a:lnTo>
                <a:lnTo>
                  <a:pt x="109" y="18"/>
                </a:lnTo>
                <a:lnTo>
                  <a:pt x="105" y="20"/>
                </a:lnTo>
                <a:lnTo>
                  <a:pt x="103" y="20"/>
                </a:lnTo>
                <a:lnTo>
                  <a:pt x="101" y="20"/>
                </a:lnTo>
                <a:lnTo>
                  <a:pt x="103" y="20"/>
                </a:lnTo>
                <a:lnTo>
                  <a:pt x="105" y="20"/>
                </a:lnTo>
                <a:lnTo>
                  <a:pt x="107" y="18"/>
                </a:lnTo>
                <a:lnTo>
                  <a:pt x="109" y="18"/>
                </a:lnTo>
                <a:lnTo>
                  <a:pt x="107" y="16"/>
                </a:lnTo>
                <a:lnTo>
                  <a:pt x="103" y="16"/>
                </a:lnTo>
                <a:lnTo>
                  <a:pt x="101" y="16"/>
                </a:lnTo>
                <a:lnTo>
                  <a:pt x="103" y="16"/>
                </a:lnTo>
                <a:lnTo>
                  <a:pt x="105" y="16"/>
                </a:lnTo>
                <a:lnTo>
                  <a:pt x="107" y="16"/>
                </a:lnTo>
                <a:lnTo>
                  <a:pt x="109" y="14"/>
                </a:lnTo>
                <a:lnTo>
                  <a:pt x="109" y="12"/>
                </a:lnTo>
                <a:lnTo>
                  <a:pt x="107" y="12"/>
                </a:lnTo>
                <a:lnTo>
                  <a:pt x="105" y="12"/>
                </a:lnTo>
                <a:lnTo>
                  <a:pt x="103" y="12"/>
                </a:lnTo>
                <a:lnTo>
                  <a:pt x="101" y="12"/>
                </a:lnTo>
                <a:lnTo>
                  <a:pt x="99" y="12"/>
                </a:lnTo>
                <a:lnTo>
                  <a:pt x="97" y="14"/>
                </a:lnTo>
                <a:lnTo>
                  <a:pt x="99" y="14"/>
                </a:lnTo>
                <a:lnTo>
                  <a:pt x="97" y="16"/>
                </a:lnTo>
                <a:lnTo>
                  <a:pt x="95" y="16"/>
                </a:lnTo>
                <a:lnTo>
                  <a:pt x="93" y="16"/>
                </a:lnTo>
                <a:lnTo>
                  <a:pt x="91" y="16"/>
                </a:lnTo>
                <a:lnTo>
                  <a:pt x="89" y="14"/>
                </a:lnTo>
                <a:lnTo>
                  <a:pt x="91" y="14"/>
                </a:lnTo>
                <a:lnTo>
                  <a:pt x="93" y="12"/>
                </a:lnTo>
                <a:lnTo>
                  <a:pt x="91" y="12"/>
                </a:lnTo>
                <a:lnTo>
                  <a:pt x="93" y="12"/>
                </a:lnTo>
                <a:lnTo>
                  <a:pt x="91" y="10"/>
                </a:lnTo>
                <a:lnTo>
                  <a:pt x="89" y="10"/>
                </a:lnTo>
                <a:lnTo>
                  <a:pt x="87" y="10"/>
                </a:lnTo>
                <a:lnTo>
                  <a:pt x="85" y="10"/>
                </a:lnTo>
                <a:lnTo>
                  <a:pt x="83" y="10"/>
                </a:lnTo>
                <a:lnTo>
                  <a:pt x="81" y="10"/>
                </a:lnTo>
                <a:lnTo>
                  <a:pt x="79" y="10"/>
                </a:lnTo>
                <a:lnTo>
                  <a:pt x="81" y="10"/>
                </a:lnTo>
                <a:lnTo>
                  <a:pt x="79" y="8"/>
                </a:lnTo>
                <a:lnTo>
                  <a:pt x="77" y="6"/>
                </a:lnTo>
                <a:lnTo>
                  <a:pt x="77" y="4"/>
                </a:lnTo>
                <a:lnTo>
                  <a:pt x="75" y="4"/>
                </a:lnTo>
                <a:lnTo>
                  <a:pt x="77" y="2"/>
                </a:lnTo>
                <a:lnTo>
                  <a:pt x="75" y="2"/>
                </a:lnTo>
                <a:lnTo>
                  <a:pt x="73" y="0"/>
                </a:lnTo>
                <a:lnTo>
                  <a:pt x="71" y="0"/>
                </a:lnTo>
                <a:lnTo>
                  <a:pt x="69" y="0"/>
                </a:lnTo>
                <a:lnTo>
                  <a:pt x="67" y="0"/>
                </a:lnTo>
                <a:lnTo>
                  <a:pt x="66" y="0"/>
                </a:lnTo>
                <a:lnTo>
                  <a:pt x="64" y="0"/>
                </a:lnTo>
                <a:lnTo>
                  <a:pt x="62" y="0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62" y="2"/>
                </a:lnTo>
                <a:lnTo>
                  <a:pt x="64" y="2"/>
                </a:lnTo>
                <a:lnTo>
                  <a:pt x="62" y="2"/>
                </a:lnTo>
                <a:lnTo>
                  <a:pt x="60" y="4"/>
                </a:lnTo>
                <a:lnTo>
                  <a:pt x="56" y="4"/>
                </a:lnTo>
                <a:lnTo>
                  <a:pt x="54" y="2"/>
                </a:lnTo>
                <a:lnTo>
                  <a:pt x="50" y="2"/>
                </a:lnTo>
                <a:lnTo>
                  <a:pt x="48" y="2"/>
                </a:lnTo>
                <a:lnTo>
                  <a:pt x="50" y="4"/>
                </a:lnTo>
                <a:lnTo>
                  <a:pt x="52" y="4"/>
                </a:lnTo>
                <a:lnTo>
                  <a:pt x="50" y="4"/>
                </a:lnTo>
                <a:lnTo>
                  <a:pt x="48" y="4"/>
                </a:lnTo>
                <a:lnTo>
                  <a:pt x="46" y="4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2" y="8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2" y="10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4" y="10"/>
                </a:lnTo>
                <a:lnTo>
                  <a:pt x="22" y="10"/>
                </a:lnTo>
                <a:lnTo>
                  <a:pt x="20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8" y="12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28" y="14"/>
                </a:lnTo>
                <a:lnTo>
                  <a:pt x="32" y="14"/>
                </a:lnTo>
                <a:lnTo>
                  <a:pt x="32" y="16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20" y="18"/>
                </a:lnTo>
                <a:lnTo>
                  <a:pt x="16" y="18"/>
                </a:lnTo>
                <a:lnTo>
                  <a:pt x="12" y="16"/>
                </a:lnTo>
                <a:lnTo>
                  <a:pt x="10" y="16"/>
                </a:lnTo>
                <a:lnTo>
                  <a:pt x="8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2" name="Freeform 1726">
            <a:extLst>
              <a:ext uri="{FF2B5EF4-FFF2-40B4-BE49-F238E27FC236}">
                <a16:creationId xmlns:a16="http://schemas.microsoft.com/office/drawing/2014/main" id="{068136ED-43CE-4CCF-B7A7-4AF6A84B0FF7}"/>
              </a:ext>
            </a:extLst>
          </p:cNvPr>
          <p:cNvSpPr>
            <a:spLocks/>
          </p:cNvSpPr>
          <p:nvPr/>
        </p:nvSpPr>
        <p:spPr bwMode="auto">
          <a:xfrm>
            <a:off x="2573340" y="1416052"/>
            <a:ext cx="192087" cy="73025"/>
          </a:xfrm>
          <a:custGeom>
            <a:avLst/>
            <a:gdLst>
              <a:gd name="T0" fmla="*/ 5040299 w 121"/>
              <a:gd name="T1" fmla="*/ 50403125 h 46"/>
              <a:gd name="T2" fmla="*/ 40322395 w 121"/>
              <a:gd name="T3" fmla="*/ 55443438 h 46"/>
              <a:gd name="T4" fmla="*/ 45362694 w 121"/>
              <a:gd name="T5" fmla="*/ 55443438 h 46"/>
              <a:gd name="T6" fmla="*/ 10080599 w 121"/>
              <a:gd name="T7" fmla="*/ 60483750 h 46"/>
              <a:gd name="T8" fmla="*/ 15120898 w 121"/>
              <a:gd name="T9" fmla="*/ 70564375 h 46"/>
              <a:gd name="T10" fmla="*/ 50402994 w 121"/>
              <a:gd name="T11" fmla="*/ 65524063 h 46"/>
              <a:gd name="T12" fmla="*/ 55443293 w 121"/>
              <a:gd name="T13" fmla="*/ 70564375 h 46"/>
              <a:gd name="T14" fmla="*/ 75604491 w 121"/>
              <a:gd name="T15" fmla="*/ 65524063 h 46"/>
              <a:gd name="T16" fmla="*/ 85685089 w 121"/>
              <a:gd name="T17" fmla="*/ 65524063 h 46"/>
              <a:gd name="T18" fmla="*/ 120967185 w 121"/>
              <a:gd name="T19" fmla="*/ 65524063 h 46"/>
              <a:gd name="T20" fmla="*/ 95765688 w 121"/>
              <a:gd name="T21" fmla="*/ 70564375 h 46"/>
              <a:gd name="T22" fmla="*/ 115926886 w 121"/>
              <a:gd name="T23" fmla="*/ 75604688 h 46"/>
              <a:gd name="T24" fmla="*/ 126007485 w 121"/>
              <a:gd name="T25" fmla="*/ 75604688 h 46"/>
              <a:gd name="T26" fmla="*/ 95765688 w 121"/>
              <a:gd name="T27" fmla="*/ 75604688 h 46"/>
              <a:gd name="T28" fmla="*/ 55443293 w 121"/>
              <a:gd name="T29" fmla="*/ 75604688 h 46"/>
              <a:gd name="T30" fmla="*/ 15120898 w 121"/>
              <a:gd name="T31" fmla="*/ 80645000 h 46"/>
              <a:gd name="T32" fmla="*/ 30241796 w 121"/>
              <a:gd name="T33" fmla="*/ 90725625 h 46"/>
              <a:gd name="T34" fmla="*/ 45362694 w 121"/>
              <a:gd name="T35" fmla="*/ 95765938 h 46"/>
              <a:gd name="T36" fmla="*/ 70564191 w 121"/>
              <a:gd name="T37" fmla="*/ 100806250 h 46"/>
              <a:gd name="T38" fmla="*/ 30241796 w 121"/>
              <a:gd name="T39" fmla="*/ 100806250 h 46"/>
              <a:gd name="T40" fmla="*/ 60483593 w 121"/>
              <a:gd name="T41" fmla="*/ 110886875 h 46"/>
              <a:gd name="T42" fmla="*/ 90725389 w 121"/>
              <a:gd name="T43" fmla="*/ 110886875 h 46"/>
              <a:gd name="T44" fmla="*/ 120967185 w 121"/>
              <a:gd name="T45" fmla="*/ 110886875 h 46"/>
              <a:gd name="T46" fmla="*/ 131047784 w 121"/>
              <a:gd name="T47" fmla="*/ 110886875 h 46"/>
              <a:gd name="T48" fmla="*/ 161289580 w 121"/>
              <a:gd name="T49" fmla="*/ 95765938 h 46"/>
              <a:gd name="T50" fmla="*/ 183970134 w 121"/>
              <a:gd name="T51" fmla="*/ 90725625 h 46"/>
              <a:gd name="T52" fmla="*/ 204131331 w 121"/>
              <a:gd name="T53" fmla="*/ 80645000 h 46"/>
              <a:gd name="T54" fmla="*/ 204131331 w 121"/>
              <a:gd name="T55" fmla="*/ 90725625 h 46"/>
              <a:gd name="T56" fmla="*/ 234373127 w 121"/>
              <a:gd name="T57" fmla="*/ 85685313 h 46"/>
              <a:gd name="T58" fmla="*/ 274695522 w 121"/>
              <a:gd name="T59" fmla="*/ 75604688 h 46"/>
              <a:gd name="T60" fmla="*/ 299897019 w 121"/>
              <a:gd name="T61" fmla="*/ 65524063 h 46"/>
              <a:gd name="T62" fmla="*/ 279735822 w 121"/>
              <a:gd name="T63" fmla="*/ 55443438 h 46"/>
              <a:gd name="T64" fmla="*/ 244453726 w 121"/>
              <a:gd name="T65" fmla="*/ 60483750 h 46"/>
              <a:gd name="T66" fmla="*/ 269655223 w 121"/>
              <a:gd name="T67" fmla="*/ 50403125 h 46"/>
              <a:gd name="T68" fmla="*/ 269655223 w 121"/>
              <a:gd name="T69" fmla="*/ 45362813 h 46"/>
              <a:gd name="T70" fmla="*/ 264614924 w 121"/>
              <a:gd name="T71" fmla="*/ 40322500 h 46"/>
              <a:gd name="T72" fmla="*/ 254534325 w 121"/>
              <a:gd name="T73" fmla="*/ 30241875 h 46"/>
              <a:gd name="T74" fmla="*/ 229332828 w 121"/>
              <a:gd name="T75" fmla="*/ 40322500 h 46"/>
              <a:gd name="T76" fmla="*/ 224292529 w 121"/>
              <a:gd name="T77" fmla="*/ 25201563 h 46"/>
              <a:gd name="T78" fmla="*/ 199091032 w 121"/>
              <a:gd name="T79" fmla="*/ 25201563 h 46"/>
              <a:gd name="T80" fmla="*/ 189010433 w 121"/>
              <a:gd name="T81" fmla="*/ 5040313 h 46"/>
              <a:gd name="T82" fmla="*/ 161289580 w 121"/>
              <a:gd name="T83" fmla="*/ 0 h 46"/>
              <a:gd name="T84" fmla="*/ 136088083 w 121"/>
              <a:gd name="T85" fmla="*/ 5040313 h 46"/>
              <a:gd name="T86" fmla="*/ 141128383 w 121"/>
              <a:gd name="T87" fmla="*/ 10080625 h 46"/>
              <a:gd name="T88" fmla="*/ 120967185 w 121"/>
              <a:gd name="T89" fmla="*/ 10080625 h 46"/>
              <a:gd name="T90" fmla="*/ 90725389 w 121"/>
              <a:gd name="T91" fmla="*/ 10080625 h 46"/>
              <a:gd name="T92" fmla="*/ 95765688 w 121"/>
              <a:gd name="T93" fmla="*/ 15120938 h 46"/>
              <a:gd name="T94" fmla="*/ 105846287 w 121"/>
              <a:gd name="T95" fmla="*/ 20161250 h 46"/>
              <a:gd name="T96" fmla="*/ 80644790 w 121"/>
              <a:gd name="T97" fmla="*/ 25201563 h 46"/>
              <a:gd name="T98" fmla="*/ 45362694 w 121"/>
              <a:gd name="T99" fmla="*/ 30241875 h 46"/>
              <a:gd name="T100" fmla="*/ 30241796 w 121"/>
              <a:gd name="T101" fmla="*/ 30241875 h 46"/>
              <a:gd name="T102" fmla="*/ 40322395 w 121"/>
              <a:gd name="T103" fmla="*/ 35282188 h 46"/>
              <a:gd name="T104" fmla="*/ 55443293 w 121"/>
              <a:gd name="T105" fmla="*/ 40322500 h 46"/>
              <a:gd name="T106" fmla="*/ 80644790 w 121"/>
              <a:gd name="T107" fmla="*/ 40322500 h 46"/>
              <a:gd name="T108" fmla="*/ 50402994 w 121"/>
              <a:gd name="T109" fmla="*/ 45362813 h 46"/>
              <a:gd name="T110" fmla="*/ 5040299 w 121"/>
              <a:gd name="T111" fmla="*/ 40322500 h 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1" h="46">
                <a:moveTo>
                  <a:pt x="2" y="18"/>
                </a:moveTo>
                <a:lnTo>
                  <a:pt x="4" y="18"/>
                </a:lnTo>
                <a:lnTo>
                  <a:pt x="2" y="20"/>
                </a:lnTo>
                <a:lnTo>
                  <a:pt x="0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8" y="22"/>
                </a:lnTo>
                <a:lnTo>
                  <a:pt x="20" y="22"/>
                </a:lnTo>
                <a:lnTo>
                  <a:pt x="24" y="20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6" y="24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4"/>
                </a:lnTo>
                <a:lnTo>
                  <a:pt x="4" y="24"/>
                </a:lnTo>
                <a:lnTo>
                  <a:pt x="2" y="24"/>
                </a:ln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20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4" y="28"/>
                </a:lnTo>
                <a:lnTo>
                  <a:pt x="26" y="26"/>
                </a:lnTo>
                <a:lnTo>
                  <a:pt x="28" y="26"/>
                </a:lnTo>
                <a:lnTo>
                  <a:pt x="26" y="28"/>
                </a:lnTo>
                <a:lnTo>
                  <a:pt x="28" y="26"/>
                </a:lnTo>
                <a:lnTo>
                  <a:pt x="30" y="26"/>
                </a:lnTo>
                <a:lnTo>
                  <a:pt x="32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38" y="26"/>
                </a:lnTo>
                <a:lnTo>
                  <a:pt x="36" y="26"/>
                </a:lnTo>
                <a:lnTo>
                  <a:pt x="34" y="26"/>
                </a:lnTo>
                <a:lnTo>
                  <a:pt x="36" y="28"/>
                </a:lnTo>
                <a:lnTo>
                  <a:pt x="38" y="28"/>
                </a:lnTo>
                <a:lnTo>
                  <a:pt x="40" y="28"/>
                </a:lnTo>
                <a:lnTo>
                  <a:pt x="42" y="28"/>
                </a:lnTo>
                <a:lnTo>
                  <a:pt x="44" y="28"/>
                </a:lnTo>
                <a:lnTo>
                  <a:pt x="46" y="26"/>
                </a:lnTo>
                <a:lnTo>
                  <a:pt x="48" y="26"/>
                </a:lnTo>
                <a:lnTo>
                  <a:pt x="50" y="26"/>
                </a:lnTo>
                <a:lnTo>
                  <a:pt x="48" y="28"/>
                </a:lnTo>
                <a:lnTo>
                  <a:pt x="46" y="28"/>
                </a:lnTo>
                <a:lnTo>
                  <a:pt x="44" y="28"/>
                </a:lnTo>
                <a:lnTo>
                  <a:pt x="40" y="28"/>
                </a:lnTo>
                <a:lnTo>
                  <a:pt x="38" y="28"/>
                </a:lnTo>
                <a:lnTo>
                  <a:pt x="34" y="28"/>
                </a:lnTo>
                <a:lnTo>
                  <a:pt x="32" y="28"/>
                </a:lnTo>
                <a:lnTo>
                  <a:pt x="34" y="30"/>
                </a:lnTo>
                <a:lnTo>
                  <a:pt x="36" y="30"/>
                </a:lnTo>
                <a:lnTo>
                  <a:pt x="42" y="30"/>
                </a:lnTo>
                <a:lnTo>
                  <a:pt x="44" y="28"/>
                </a:lnTo>
                <a:lnTo>
                  <a:pt x="46" y="30"/>
                </a:lnTo>
                <a:lnTo>
                  <a:pt x="46" y="28"/>
                </a:lnTo>
                <a:lnTo>
                  <a:pt x="48" y="28"/>
                </a:lnTo>
                <a:lnTo>
                  <a:pt x="54" y="28"/>
                </a:lnTo>
                <a:lnTo>
                  <a:pt x="56" y="28"/>
                </a:lnTo>
                <a:lnTo>
                  <a:pt x="54" y="30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0"/>
                </a:lnTo>
                <a:lnTo>
                  <a:pt x="42" y="30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2" y="32"/>
                </a:lnTo>
                <a:lnTo>
                  <a:pt x="10" y="32"/>
                </a:lnTo>
                <a:lnTo>
                  <a:pt x="8" y="32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6" y="36"/>
                </a:lnTo>
                <a:lnTo>
                  <a:pt x="14" y="36"/>
                </a:lnTo>
                <a:lnTo>
                  <a:pt x="12" y="36"/>
                </a:lnTo>
                <a:lnTo>
                  <a:pt x="10" y="36"/>
                </a:lnTo>
                <a:lnTo>
                  <a:pt x="8" y="36"/>
                </a:lnTo>
                <a:lnTo>
                  <a:pt x="10" y="38"/>
                </a:lnTo>
                <a:lnTo>
                  <a:pt x="12" y="38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38"/>
                </a:lnTo>
                <a:lnTo>
                  <a:pt x="22" y="38"/>
                </a:lnTo>
                <a:lnTo>
                  <a:pt x="24" y="38"/>
                </a:lnTo>
                <a:lnTo>
                  <a:pt x="26" y="40"/>
                </a:lnTo>
                <a:lnTo>
                  <a:pt x="28" y="40"/>
                </a:lnTo>
                <a:lnTo>
                  <a:pt x="24" y="40"/>
                </a:lnTo>
                <a:lnTo>
                  <a:pt x="20" y="40"/>
                </a:lnTo>
                <a:lnTo>
                  <a:pt x="18" y="40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28" y="46"/>
                </a:lnTo>
                <a:lnTo>
                  <a:pt x="34" y="46"/>
                </a:lnTo>
                <a:lnTo>
                  <a:pt x="36" y="46"/>
                </a:lnTo>
                <a:lnTo>
                  <a:pt x="38" y="44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2"/>
                </a:lnTo>
                <a:lnTo>
                  <a:pt x="42" y="44"/>
                </a:lnTo>
                <a:lnTo>
                  <a:pt x="44" y="44"/>
                </a:lnTo>
                <a:lnTo>
                  <a:pt x="46" y="46"/>
                </a:lnTo>
                <a:lnTo>
                  <a:pt x="48" y="44"/>
                </a:lnTo>
                <a:lnTo>
                  <a:pt x="48" y="42"/>
                </a:lnTo>
                <a:lnTo>
                  <a:pt x="46" y="40"/>
                </a:lnTo>
                <a:lnTo>
                  <a:pt x="48" y="38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2" y="44"/>
                </a:lnTo>
                <a:lnTo>
                  <a:pt x="54" y="46"/>
                </a:lnTo>
                <a:lnTo>
                  <a:pt x="56" y="44"/>
                </a:lnTo>
                <a:lnTo>
                  <a:pt x="60" y="42"/>
                </a:lnTo>
                <a:lnTo>
                  <a:pt x="62" y="42"/>
                </a:lnTo>
                <a:lnTo>
                  <a:pt x="62" y="40"/>
                </a:lnTo>
                <a:lnTo>
                  <a:pt x="64" y="38"/>
                </a:lnTo>
                <a:lnTo>
                  <a:pt x="66" y="40"/>
                </a:lnTo>
                <a:lnTo>
                  <a:pt x="67" y="40"/>
                </a:lnTo>
                <a:lnTo>
                  <a:pt x="69" y="40"/>
                </a:lnTo>
                <a:lnTo>
                  <a:pt x="71" y="40"/>
                </a:lnTo>
                <a:lnTo>
                  <a:pt x="73" y="38"/>
                </a:lnTo>
                <a:lnTo>
                  <a:pt x="71" y="38"/>
                </a:lnTo>
                <a:lnTo>
                  <a:pt x="73" y="36"/>
                </a:lnTo>
                <a:lnTo>
                  <a:pt x="73" y="34"/>
                </a:lnTo>
                <a:lnTo>
                  <a:pt x="75" y="34"/>
                </a:lnTo>
                <a:lnTo>
                  <a:pt x="77" y="32"/>
                </a:lnTo>
                <a:lnTo>
                  <a:pt x="79" y="32"/>
                </a:lnTo>
                <a:lnTo>
                  <a:pt x="81" y="32"/>
                </a:lnTo>
                <a:lnTo>
                  <a:pt x="83" y="32"/>
                </a:lnTo>
                <a:lnTo>
                  <a:pt x="81" y="32"/>
                </a:lnTo>
                <a:lnTo>
                  <a:pt x="79" y="32"/>
                </a:lnTo>
                <a:lnTo>
                  <a:pt x="77" y="34"/>
                </a:lnTo>
                <a:lnTo>
                  <a:pt x="75" y="36"/>
                </a:lnTo>
                <a:lnTo>
                  <a:pt x="77" y="38"/>
                </a:lnTo>
                <a:lnTo>
                  <a:pt x="79" y="38"/>
                </a:lnTo>
                <a:lnTo>
                  <a:pt x="81" y="36"/>
                </a:lnTo>
                <a:lnTo>
                  <a:pt x="83" y="36"/>
                </a:lnTo>
                <a:lnTo>
                  <a:pt x="85" y="36"/>
                </a:lnTo>
                <a:lnTo>
                  <a:pt x="87" y="34"/>
                </a:lnTo>
                <a:lnTo>
                  <a:pt x="89" y="34"/>
                </a:lnTo>
                <a:lnTo>
                  <a:pt x="91" y="32"/>
                </a:lnTo>
                <a:lnTo>
                  <a:pt x="93" y="34"/>
                </a:lnTo>
                <a:lnTo>
                  <a:pt x="95" y="32"/>
                </a:lnTo>
                <a:lnTo>
                  <a:pt x="97" y="32"/>
                </a:lnTo>
                <a:lnTo>
                  <a:pt x="99" y="32"/>
                </a:lnTo>
                <a:lnTo>
                  <a:pt x="101" y="32"/>
                </a:lnTo>
                <a:lnTo>
                  <a:pt x="105" y="30"/>
                </a:lnTo>
                <a:lnTo>
                  <a:pt x="107" y="30"/>
                </a:lnTo>
                <a:lnTo>
                  <a:pt x="109" y="30"/>
                </a:lnTo>
                <a:lnTo>
                  <a:pt x="111" y="30"/>
                </a:lnTo>
                <a:lnTo>
                  <a:pt x="113" y="30"/>
                </a:lnTo>
                <a:lnTo>
                  <a:pt x="115" y="30"/>
                </a:lnTo>
                <a:lnTo>
                  <a:pt x="117" y="28"/>
                </a:lnTo>
                <a:lnTo>
                  <a:pt x="119" y="28"/>
                </a:lnTo>
                <a:lnTo>
                  <a:pt x="121" y="28"/>
                </a:lnTo>
                <a:lnTo>
                  <a:pt x="119" y="26"/>
                </a:lnTo>
                <a:lnTo>
                  <a:pt x="117" y="24"/>
                </a:lnTo>
                <a:lnTo>
                  <a:pt x="115" y="24"/>
                </a:lnTo>
                <a:lnTo>
                  <a:pt x="113" y="26"/>
                </a:lnTo>
                <a:lnTo>
                  <a:pt x="111" y="26"/>
                </a:lnTo>
                <a:lnTo>
                  <a:pt x="113" y="24"/>
                </a:lnTo>
                <a:lnTo>
                  <a:pt x="111" y="22"/>
                </a:lnTo>
                <a:lnTo>
                  <a:pt x="109" y="22"/>
                </a:lnTo>
                <a:lnTo>
                  <a:pt x="107" y="22"/>
                </a:lnTo>
                <a:lnTo>
                  <a:pt x="105" y="24"/>
                </a:lnTo>
                <a:lnTo>
                  <a:pt x="103" y="24"/>
                </a:lnTo>
                <a:lnTo>
                  <a:pt x="101" y="24"/>
                </a:lnTo>
                <a:lnTo>
                  <a:pt x="99" y="24"/>
                </a:lnTo>
                <a:lnTo>
                  <a:pt x="97" y="24"/>
                </a:lnTo>
                <a:lnTo>
                  <a:pt x="95" y="24"/>
                </a:lnTo>
                <a:lnTo>
                  <a:pt x="97" y="24"/>
                </a:lnTo>
                <a:lnTo>
                  <a:pt x="99" y="24"/>
                </a:lnTo>
                <a:lnTo>
                  <a:pt x="101" y="22"/>
                </a:lnTo>
                <a:lnTo>
                  <a:pt x="103" y="22"/>
                </a:lnTo>
                <a:lnTo>
                  <a:pt x="105" y="20"/>
                </a:lnTo>
                <a:lnTo>
                  <a:pt x="107" y="20"/>
                </a:lnTo>
                <a:lnTo>
                  <a:pt x="109" y="18"/>
                </a:lnTo>
                <a:lnTo>
                  <a:pt x="105" y="20"/>
                </a:lnTo>
                <a:lnTo>
                  <a:pt x="103" y="20"/>
                </a:lnTo>
                <a:lnTo>
                  <a:pt x="101" y="20"/>
                </a:lnTo>
                <a:lnTo>
                  <a:pt x="103" y="20"/>
                </a:lnTo>
                <a:lnTo>
                  <a:pt x="105" y="20"/>
                </a:lnTo>
                <a:lnTo>
                  <a:pt x="107" y="18"/>
                </a:lnTo>
                <a:lnTo>
                  <a:pt x="109" y="18"/>
                </a:lnTo>
                <a:lnTo>
                  <a:pt x="107" y="16"/>
                </a:lnTo>
                <a:lnTo>
                  <a:pt x="103" y="16"/>
                </a:lnTo>
                <a:lnTo>
                  <a:pt x="101" y="16"/>
                </a:lnTo>
                <a:lnTo>
                  <a:pt x="103" y="16"/>
                </a:lnTo>
                <a:lnTo>
                  <a:pt x="105" y="16"/>
                </a:lnTo>
                <a:lnTo>
                  <a:pt x="107" y="16"/>
                </a:lnTo>
                <a:lnTo>
                  <a:pt x="109" y="14"/>
                </a:lnTo>
                <a:lnTo>
                  <a:pt x="109" y="12"/>
                </a:lnTo>
                <a:lnTo>
                  <a:pt x="107" y="12"/>
                </a:lnTo>
                <a:lnTo>
                  <a:pt x="105" y="12"/>
                </a:lnTo>
                <a:lnTo>
                  <a:pt x="103" y="12"/>
                </a:lnTo>
                <a:lnTo>
                  <a:pt x="101" y="12"/>
                </a:lnTo>
                <a:lnTo>
                  <a:pt x="99" y="12"/>
                </a:lnTo>
                <a:lnTo>
                  <a:pt x="97" y="14"/>
                </a:lnTo>
                <a:lnTo>
                  <a:pt x="99" y="14"/>
                </a:lnTo>
                <a:lnTo>
                  <a:pt x="97" y="16"/>
                </a:lnTo>
                <a:lnTo>
                  <a:pt x="95" y="16"/>
                </a:lnTo>
                <a:lnTo>
                  <a:pt x="93" y="16"/>
                </a:lnTo>
                <a:lnTo>
                  <a:pt x="91" y="16"/>
                </a:lnTo>
                <a:lnTo>
                  <a:pt x="89" y="14"/>
                </a:lnTo>
                <a:lnTo>
                  <a:pt x="91" y="14"/>
                </a:lnTo>
                <a:lnTo>
                  <a:pt x="93" y="12"/>
                </a:lnTo>
                <a:lnTo>
                  <a:pt x="91" y="12"/>
                </a:lnTo>
                <a:lnTo>
                  <a:pt x="93" y="12"/>
                </a:lnTo>
                <a:lnTo>
                  <a:pt x="91" y="10"/>
                </a:lnTo>
                <a:lnTo>
                  <a:pt x="89" y="10"/>
                </a:lnTo>
                <a:lnTo>
                  <a:pt x="87" y="10"/>
                </a:lnTo>
                <a:lnTo>
                  <a:pt x="85" y="10"/>
                </a:lnTo>
                <a:lnTo>
                  <a:pt x="83" y="10"/>
                </a:lnTo>
                <a:lnTo>
                  <a:pt x="81" y="10"/>
                </a:lnTo>
                <a:lnTo>
                  <a:pt x="79" y="10"/>
                </a:lnTo>
                <a:lnTo>
                  <a:pt x="81" y="10"/>
                </a:lnTo>
                <a:lnTo>
                  <a:pt x="79" y="8"/>
                </a:lnTo>
                <a:lnTo>
                  <a:pt x="77" y="6"/>
                </a:lnTo>
                <a:lnTo>
                  <a:pt x="77" y="4"/>
                </a:lnTo>
                <a:lnTo>
                  <a:pt x="75" y="4"/>
                </a:lnTo>
                <a:lnTo>
                  <a:pt x="77" y="2"/>
                </a:lnTo>
                <a:lnTo>
                  <a:pt x="75" y="2"/>
                </a:lnTo>
                <a:lnTo>
                  <a:pt x="73" y="0"/>
                </a:lnTo>
                <a:lnTo>
                  <a:pt x="71" y="0"/>
                </a:lnTo>
                <a:lnTo>
                  <a:pt x="69" y="0"/>
                </a:lnTo>
                <a:lnTo>
                  <a:pt x="67" y="0"/>
                </a:lnTo>
                <a:lnTo>
                  <a:pt x="66" y="0"/>
                </a:lnTo>
                <a:lnTo>
                  <a:pt x="64" y="0"/>
                </a:lnTo>
                <a:lnTo>
                  <a:pt x="62" y="0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62" y="2"/>
                </a:lnTo>
                <a:lnTo>
                  <a:pt x="64" y="2"/>
                </a:lnTo>
                <a:lnTo>
                  <a:pt x="62" y="2"/>
                </a:lnTo>
                <a:lnTo>
                  <a:pt x="60" y="4"/>
                </a:lnTo>
                <a:lnTo>
                  <a:pt x="56" y="4"/>
                </a:lnTo>
                <a:lnTo>
                  <a:pt x="54" y="2"/>
                </a:lnTo>
                <a:lnTo>
                  <a:pt x="50" y="2"/>
                </a:lnTo>
                <a:lnTo>
                  <a:pt x="48" y="2"/>
                </a:lnTo>
                <a:lnTo>
                  <a:pt x="50" y="4"/>
                </a:lnTo>
                <a:lnTo>
                  <a:pt x="52" y="4"/>
                </a:lnTo>
                <a:lnTo>
                  <a:pt x="50" y="4"/>
                </a:lnTo>
                <a:lnTo>
                  <a:pt x="48" y="4"/>
                </a:lnTo>
                <a:lnTo>
                  <a:pt x="46" y="4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2" y="8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2" y="10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4" y="10"/>
                </a:lnTo>
                <a:lnTo>
                  <a:pt x="22" y="10"/>
                </a:lnTo>
                <a:lnTo>
                  <a:pt x="20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8" y="12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28" y="14"/>
                </a:lnTo>
                <a:lnTo>
                  <a:pt x="32" y="14"/>
                </a:lnTo>
                <a:lnTo>
                  <a:pt x="32" y="16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20" y="18"/>
                </a:lnTo>
                <a:lnTo>
                  <a:pt x="16" y="18"/>
                </a:lnTo>
                <a:lnTo>
                  <a:pt x="12" y="16"/>
                </a:lnTo>
                <a:lnTo>
                  <a:pt x="10" y="16"/>
                </a:lnTo>
                <a:lnTo>
                  <a:pt x="8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3" name="Freeform 1727">
            <a:extLst>
              <a:ext uri="{FF2B5EF4-FFF2-40B4-BE49-F238E27FC236}">
                <a16:creationId xmlns:a16="http://schemas.microsoft.com/office/drawing/2014/main" id="{A730E63D-BDA7-4A4D-920F-B849A27B3BAE}"/>
              </a:ext>
            </a:extLst>
          </p:cNvPr>
          <p:cNvSpPr>
            <a:spLocks/>
          </p:cNvSpPr>
          <p:nvPr/>
        </p:nvSpPr>
        <p:spPr bwMode="auto">
          <a:xfrm>
            <a:off x="2598738" y="1381126"/>
            <a:ext cx="665162" cy="155575"/>
          </a:xfrm>
          <a:custGeom>
            <a:avLst/>
            <a:gdLst>
              <a:gd name="T0" fmla="*/ 85685248 w 419"/>
              <a:gd name="T1" fmla="*/ 231854375 h 98"/>
              <a:gd name="T2" fmla="*/ 158768931 w 419"/>
              <a:gd name="T3" fmla="*/ 226814063 h 98"/>
              <a:gd name="T4" fmla="*/ 234373561 w 419"/>
              <a:gd name="T5" fmla="*/ 236894688 h 98"/>
              <a:gd name="T6" fmla="*/ 315018501 w 419"/>
              <a:gd name="T7" fmla="*/ 231854375 h 98"/>
              <a:gd name="T8" fmla="*/ 340220044 w 419"/>
              <a:gd name="T9" fmla="*/ 206652813 h 98"/>
              <a:gd name="T10" fmla="*/ 274696031 w 419"/>
              <a:gd name="T11" fmla="*/ 201612500 h 98"/>
              <a:gd name="T12" fmla="*/ 375502205 w 419"/>
              <a:gd name="T13" fmla="*/ 196572188 h 98"/>
              <a:gd name="T14" fmla="*/ 471268071 w 419"/>
              <a:gd name="T15" fmla="*/ 171370625 h 98"/>
              <a:gd name="T16" fmla="*/ 486388997 w 419"/>
              <a:gd name="T17" fmla="*/ 156249688 h 98"/>
              <a:gd name="T18" fmla="*/ 501509923 w 419"/>
              <a:gd name="T19" fmla="*/ 136088438 h 98"/>
              <a:gd name="T20" fmla="*/ 451106836 w 419"/>
              <a:gd name="T21" fmla="*/ 136088438 h 98"/>
              <a:gd name="T22" fmla="*/ 486388997 w 419"/>
              <a:gd name="T23" fmla="*/ 131048125 h 98"/>
              <a:gd name="T24" fmla="*/ 506550232 w 419"/>
              <a:gd name="T25" fmla="*/ 126007813 h 98"/>
              <a:gd name="T26" fmla="*/ 496469614 w 419"/>
              <a:gd name="T27" fmla="*/ 115927188 h 98"/>
              <a:gd name="T28" fmla="*/ 597275789 w 419"/>
              <a:gd name="T29" fmla="*/ 105846563 h 98"/>
              <a:gd name="T30" fmla="*/ 688001345 w 419"/>
              <a:gd name="T31" fmla="*/ 105846563 h 98"/>
              <a:gd name="T32" fmla="*/ 693041654 w 419"/>
              <a:gd name="T33" fmla="*/ 95765938 h 98"/>
              <a:gd name="T34" fmla="*/ 798888137 w 419"/>
              <a:gd name="T35" fmla="*/ 75604688 h 98"/>
              <a:gd name="T36" fmla="*/ 934976472 w 419"/>
              <a:gd name="T37" fmla="*/ 50403125 h 98"/>
              <a:gd name="T38" fmla="*/ 788807520 w 419"/>
              <a:gd name="T39" fmla="*/ 60483750 h 98"/>
              <a:gd name="T40" fmla="*/ 859371842 w 419"/>
              <a:gd name="T41" fmla="*/ 50403125 h 98"/>
              <a:gd name="T42" fmla="*/ 849291224 w 419"/>
              <a:gd name="T43" fmla="*/ 45362813 h 98"/>
              <a:gd name="T44" fmla="*/ 975298942 w 419"/>
              <a:gd name="T45" fmla="*/ 40322500 h 98"/>
              <a:gd name="T46" fmla="*/ 1015621412 w 419"/>
              <a:gd name="T47" fmla="*/ 15120938 h 98"/>
              <a:gd name="T48" fmla="*/ 914815237 w 419"/>
              <a:gd name="T49" fmla="*/ 10080625 h 98"/>
              <a:gd name="T50" fmla="*/ 899694311 w 419"/>
              <a:gd name="T51" fmla="*/ 5040313 h 98"/>
              <a:gd name="T52" fmla="*/ 793847828 w 419"/>
              <a:gd name="T53" fmla="*/ 0 h 98"/>
              <a:gd name="T54" fmla="*/ 688001345 w 419"/>
              <a:gd name="T55" fmla="*/ 0 h 98"/>
              <a:gd name="T56" fmla="*/ 647678876 w 419"/>
              <a:gd name="T57" fmla="*/ 15120938 h 98"/>
              <a:gd name="T58" fmla="*/ 551913010 w 419"/>
              <a:gd name="T59" fmla="*/ 5040313 h 98"/>
              <a:gd name="T60" fmla="*/ 516630849 w 419"/>
              <a:gd name="T61" fmla="*/ 10080625 h 98"/>
              <a:gd name="T62" fmla="*/ 496469614 w 419"/>
              <a:gd name="T63" fmla="*/ 30241875 h 98"/>
              <a:gd name="T64" fmla="*/ 456147145 w 419"/>
              <a:gd name="T65" fmla="*/ 30241875 h 98"/>
              <a:gd name="T66" fmla="*/ 380542514 w 419"/>
              <a:gd name="T67" fmla="*/ 25201563 h 98"/>
              <a:gd name="T68" fmla="*/ 325099118 w 419"/>
              <a:gd name="T69" fmla="*/ 35282188 h 98"/>
              <a:gd name="T70" fmla="*/ 204131709 w 419"/>
              <a:gd name="T71" fmla="*/ 40322500 h 98"/>
              <a:gd name="T72" fmla="*/ 209172018 w 419"/>
              <a:gd name="T73" fmla="*/ 50403125 h 98"/>
              <a:gd name="T74" fmla="*/ 269655722 w 419"/>
              <a:gd name="T75" fmla="*/ 50403125 h 98"/>
              <a:gd name="T76" fmla="*/ 204131709 w 419"/>
              <a:gd name="T77" fmla="*/ 65524063 h 98"/>
              <a:gd name="T78" fmla="*/ 350300662 w 419"/>
              <a:gd name="T79" fmla="*/ 55443438 h 98"/>
              <a:gd name="T80" fmla="*/ 219252635 w 419"/>
              <a:gd name="T81" fmla="*/ 65524063 h 98"/>
              <a:gd name="T82" fmla="*/ 325099118 w 419"/>
              <a:gd name="T83" fmla="*/ 65524063 h 98"/>
              <a:gd name="T84" fmla="*/ 350300662 w 419"/>
              <a:gd name="T85" fmla="*/ 65524063 h 98"/>
              <a:gd name="T86" fmla="*/ 320058809 w 419"/>
              <a:gd name="T87" fmla="*/ 80645000 h 98"/>
              <a:gd name="T88" fmla="*/ 415824675 w 419"/>
              <a:gd name="T89" fmla="*/ 75604688 h 98"/>
              <a:gd name="T90" fmla="*/ 471268071 w 419"/>
              <a:gd name="T91" fmla="*/ 75604688 h 98"/>
              <a:gd name="T92" fmla="*/ 582154862 w 419"/>
              <a:gd name="T93" fmla="*/ 50403125 h 98"/>
              <a:gd name="T94" fmla="*/ 546872701 w 419"/>
              <a:gd name="T95" fmla="*/ 70564375 h 98"/>
              <a:gd name="T96" fmla="*/ 496469614 w 419"/>
              <a:gd name="T97" fmla="*/ 80645000 h 98"/>
              <a:gd name="T98" fmla="*/ 380542514 w 419"/>
              <a:gd name="T99" fmla="*/ 100806250 h 98"/>
              <a:gd name="T100" fmla="*/ 390623131 w 419"/>
              <a:gd name="T101" fmla="*/ 115927188 h 98"/>
              <a:gd name="T102" fmla="*/ 254534796 w 419"/>
              <a:gd name="T103" fmla="*/ 95765938 h 98"/>
              <a:gd name="T104" fmla="*/ 289816957 w 419"/>
              <a:gd name="T105" fmla="*/ 136088438 h 98"/>
              <a:gd name="T106" fmla="*/ 350300662 w 419"/>
              <a:gd name="T107" fmla="*/ 136088438 h 98"/>
              <a:gd name="T108" fmla="*/ 259575105 w 419"/>
              <a:gd name="T109" fmla="*/ 141128750 h 98"/>
              <a:gd name="T110" fmla="*/ 138607696 w 419"/>
              <a:gd name="T111" fmla="*/ 166330313 h 98"/>
              <a:gd name="T112" fmla="*/ 194051092 w 419"/>
              <a:gd name="T113" fmla="*/ 171370625 h 98"/>
              <a:gd name="T114" fmla="*/ 204131709 w 419"/>
              <a:gd name="T115" fmla="*/ 171370625 h 98"/>
              <a:gd name="T116" fmla="*/ 189010783 w 419"/>
              <a:gd name="T117" fmla="*/ 181451250 h 98"/>
              <a:gd name="T118" fmla="*/ 249494487 w 419"/>
              <a:gd name="T119" fmla="*/ 181451250 h 98"/>
              <a:gd name="T120" fmla="*/ 199091400 w 419"/>
              <a:gd name="T121" fmla="*/ 196572188 h 98"/>
              <a:gd name="T122" fmla="*/ 95765866 w 419"/>
              <a:gd name="T123" fmla="*/ 191531875 h 98"/>
              <a:gd name="T124" fmla="*/ 45362778 w 419"/>
              <a:gd name="T125" fmla="*/ 211693125 h 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419" h="98">
                <a:moveTo>
                  <a:pt x="10" y="92"/>
                </a:moveTo>
                <a:lnTo>
                  <a:pt x="10" y="92"/>
                </a:lnTo>
                <a:lnTo>
                  <a:pt x="8" y="94"/>
                </a:lnTo>
                <a:lnTo>
                  <a:pt x="10" y="94"/>
                </a:lnTo>
                <a:lnTo>
                  <a:pt x="12" y="92"/>
                </a:lnTo>
                <a:lnTo>
                  <a:pt x="12" y="90"/>
                </a:lnTo>
                <a:lnTo>
                  <a:pt x="14" y="88"/>
                </a:lnTo>
                <a:lnTo>
                  <a:pt x="16" y="88"/>
                </a:lnTo>
                <a:lnTo>
                  <a:pt x="14" y="90"/>
                </a:lnTo>
                <a:lnTo>
                  <a:pt x="14" y="92"/>
                </a:lnTo>
                <a:lnTo>
                  <a:pt x="12" y="92"/>
                </a:lnTo>
                <a:lnTo>
                  <a:pt x="10" y="94"/>
                </a:lnTo>
                <a:lnTo>
                  <a:pt x="12" y="94"/>
                </a:lnTo>
                <a:lnTo>
                  <a:pt x="14" y="94"/>
                </a:lnTo>
                <a:lnTo>
                  <a:pt x="16" y="94"/>
                </a:lnTo>
                <a:lnTo>
                  <a:pt x="18" y="96"/>
                </a:lnTo>
                <a:lnTo>
                  <a:pt x="20" y="94"/>
                </a:lnTo>
                <a:lnTo>
                  <a:pt x="22" y="94"/>
                </a:lnTo>
                <a:lnTo>
                  <a:pt x="22" y="92"/>
                </a:lnTo>
                <a:lnTo>
                  <a:pt x="24" y="92"/>
                </a:lnTo>
                <a:lnTo>
                  <a:pt x="24" y="94"/>
                </a:lnTo>
                <a:lnTo>
                  <a:pt x="26" y="94"/>
                </a:lnTo>
                <a:lnTo>
                  <a:pt x="28" y="94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6" y="92"/>
                </a:lnTo>
                <a:lnTo>
                  <a:pt x="38" y="90"/>
                </a:lnTo>
                <a:lnTo>
                  <a:pt x="40" y="92"/>
                </a:lnTo>
                <a:lnTo>
                  <a:pt x="38" y="92"/>
                </a:lnTo>
                <a:lnTo>
                  <a:pt x="36" y="94"/>
                </a:lnTo>
                <a:lnTo>
                  <a:pt x="38" y="94"/>
                </a:lnTo>
                <a:lnTo>
                  <a:pt x="40" y="94"/>
                </a:lnTo>
                <a:lnTo>
                  <a:pt x="42" y="96"/>
                </a:lnTo>
                <a:lnTo>
                  <a:pt x="44" y="96"/>
                </a:lnTo>
                <a:lnTo>
                  <a:pt x="46" y="96"/>
                </a:lnTo>
                <a:lnTo>
                  <a:pt x="48" y="96"/>
                </a:lnTo>
                <a:lnTo>
                  <a:pt x="50" y="96"/>
                </a:lnTo>
                <a:lnTo>
                  <a:pt x="51" y="96"/>
                </a:lnTo>
                <a:lnTo>
                  <a:pt x="55" y="96"/>
                </a:lnTo>
                <a:lnTo>
                  <a:pt x="57" y="96"/>
                </a:lnTo>
                <a:lnTo>
                  <a:pt x="55" y="94"/>
                </a:lnTo>
                <a:lnTo>
                  <a:pt x="53" y="94"/>
                </a:lnTo>
                <a:lnTo>
                  <a:pt x="51" y="94"/>
                </a:lnTo>
                <a:lnTo>
                  <a:pt x="53" y="92"/>
                </a:lnTo>
                <a:lnTo>
                  <a:pt x="55" y="92"/>
                </a:lnTo>
                <a:lnTo>
                  <a:pt x="55" y="94"/>
                </a:lnTo>
                <a:lnTo>
                  <a:pt x="57" y="94"/>
                </a:lnTo>
                <a:lnTo>
                  <a:pt x="59" y="94"/>
                </a:lnTo>
                <a:lnTo>
                  <a:pt x="61" y="94"/>
                </a:lnTo>
                <a:lnTo>
                  <a:pt x="63" y="92"/>
                </a:lnTo>
                <a:lnTo>
                  <a:pt x="63" y="90"/>
                </a:lnTo>
                <a:lnTo>
                  <a:pt x="65" y="90"/>
                </a:lnTo>
                <a:lnTo>
                  <a:pt x="65" y="92"/>
                </a:lnTo>
                <a:lnTo>
                  <a:pt x="67" y="94"/>
                </a:lnTo>
                <a:lnTo>
                  <a:pt x="69" y="94"/>
                </a:lnTo>
                <a:lnTo>
                  <a:pt x="71" y="94"/>
                </a:lnTo>
                <a:lnTo>
                  <a:pt x="73" y="94"/>
                </a:lnTo>
                <a:lnTo>
                  <a:pt x="75" y="92"/>
                </a:lnTo>
                <a:lnTo>
                  <a:pt x="75" y="90"/>
                </a:lnTo>
                <a:lnTo>
                  <a:pt x="77" y="92"/>
                </a:lnTo>
                <a:lnTo>
                  <a:pt x="75" y="94"/>
                </a:lnTo>
                <a:lnTo>
                  <a:pt x="77" y="94"/>
                </a:lnTo>
                <a:lnTo>
                  <a:pt x="79" y="94"/>
                </a:lnTo>
                <a:lnTo>
                  <a:pt x="81" y="94"/>
                </a:lnTo>
                <a:lnTo>
                  <a:pt x="83" y="94"/>
                </a:lnTo>
                <a:lnTo>
                  <a:pt x="85" y="94"/>
                </a:lnTo>
                <a:lnTo>
                  <a:pt x="87" y="92"/>
                </a:lnTo>
                <a:lnTo>
                  <a:pt x="85" y="90"/>
                </a:lnTo>
                <a:lnTo>
                  <a:pt x="87" y="88"/>
                </a:lnTo>
                <a:lnTo>
                  <a:pt x="87" y="90"/>
                </a:lnTo>
                <a:lnTo>
                  <a:pt x="89" y="90"/>
                </a:lnTo>
                <a:lnTo>
                  <a:pt x="91" y="90"/>
                </a:lnTo>
                <a:lnTo>
                  <a:pt x="93" y="90"/>
                </a:lnTo>
                <a:lnTo>
                  <a:pt x="89" y="90"/>
                </a:lnTo>
                <a:lnTo>
                  <a:pt x="89" y="92"/>
                </a:lnTo>
                <a:lnTo>
                  <a:pt x="91" y="92"/>
                </a:lnTo>
                <a:lnTo>
                  <a:pt x="93" y="94"/>
                </a:lnTo>
                <a:lnTo>
                  <a:pt x="95" y="94"/>
                </a:lnTo>
                <a:lnTo>
                  <a:pt x="97" y="92"/>
                </a:lnTo>
                <a:lnTo>
                  <a:pt x="99" y="92"/>
                </a:lnTo>
                <a:lnTo>
                  <a:pt x="101" y="92"/>
                </a:lnTo>
                <a:lnTo>
                  <a:pt x="101" y="94"/>
                </a:lnTo>
                <a:lnTo>
                  <a:pt x="99" y="96"/>
                </a:lnTo>
                <a:lnTo>
                  <a:pt x="97" y="96"/>
                </a:lnTo>
                <a:lnTo>
                  <a:pt x="95" y="98"/>
                </a:lnTo>
                <a:lnTo>
                  <a:pt x="93" y="98"/>
                </a:lnTo>
                <a:lnTo>
                  <a:pt x="95" y="98"/>
                </a:lnTo>
                <a:lnTo>
                  <a:pt x="97" y="98"/>
                </a:lnTo>
                <a:lnTo>
                  <a:pt x="99" y="98"/>
                </a:lnTo>
                <a:lnTo>
                  <a:pt x="101" y="98"/>
                </a:lnTo>
                <a:lnTo>
                  <a:pt x="103" y="98"/>
                </a:lnTo>
                <a:lnTo>
                  <a:pt x="105" y="96"/>
                </a:lnTo>
                <a:lnTo>
                  <a:pt x="107" y="96"/>
                </a:lnTo>
                <a:lnTo>
                  <a:pt x="109" y="96"/>
                </a:lnTo>
                <a:lnTo>
                  <a:pt x="111" y="96"/>
                </a:lnTo>
                <a:lnTo>
                  <a:pt x="113" y="96"/>
                </a:lnTo>
                <a:lnTo>
                  <a:pt x="115" y="96"/>
                </a:lnTo>
                <a:lnTo>
                  <a:pt x="117" y="96"/>
                </a:lnTo>
                <a:lnTo>
                  <a:pt x="119" y="96"/>
                </a:lnTo>
                <a:lnTo>
                  <a:pt x="121" y="94"/>
                </a:lnTo>
                <a:lnTo>
                  <a:pt x="123" y="94"/>
                </a:lnTo>
                <a:lnTo>
                  <a:pt x="125" y="94"/>
                </a:lnTo>
                <a:lnTo>
                  <a:pt x="125" y="92"/>
                </a:lnTo>
                <a:lnTo>
                  <a:pt x="127" y="92"/>
                </a:lnTo>
                <a:lnTo>
                  <a:pt x="129" y="92"/>
                </a:lnTo>
                <a:lnTo>
                  <a:pt x="129" y="94"/>
                </a:lnTo>
                <a:lnTo>
                  <a:pt x="131" y="94"/>
                </a:lnTo>
                <a:lnTo>
                  <a:pt x="133" y="92"/>
                </a:lnTo>
                <a:lnTo>
                  <a:pt x="135" y="92"/>
                </a:lnTo>
                <a:lnTo>
                  <a:pt x="137" y="92"/>
                </a:lnTo>
                <a:lnTo>
                  <a:pt x="139" y="90"/>
                </a:lnTo>
                <a:lnTo>
                  <a:pt x="141" y="90"/>
                </a:lnTo>
                <a:lnTo>
                  <a:pt x="143" y="90"/>
                </a:lnTo>
                <a:lnTo>
                  <a:pt x="145" y="88"/>
                </a:lnTo>
                <a:lnTo>
                  <a:pt x="145" y="86"/>
                </a:lnTo>
                <a:lnTo>
                  <a:pt x="145" y="84"/>
                </a:lnTo>
                <a:lnTo>
                  <a:pt x="143" y="84"/>
                </a:lnTo>
                <a:lnTo>
                  <a:pt x="141" y="84"/>
                </a:lnTo>
                <a:lnTo>
                  <a:pt x="139" y="86"/>
                </a:lnTo>
                <a:lnTo>
                  <a:pt x="137" y="86"/>
                </a:lnTo>
                <a:lnTo>
                  <a:pt x="135" y="86"/>
                </a:lnTo>
                <a:lnTo>
                  <a:pt x="133" y="88"/>
                </a:lnTo>
                <a:lnTo>
                  <a:pt x="131" y="88"/>
                </a:lnTo>
                <a:lnTo>
                  <a:pt x="133" y="86"/>
                </a:lnTo>
                <a:lnTo>
                  <a:pt x="129" y="86"/>
                </a:lnTo>
                <a:lnTo>
                  <a:pt x="127" y="86"/>
                </a:lnTo>
                <a:lnTo>
                  <a:pt x="129" y="86"/>
                </a:lnTo>
                <a:lnTo>
                  <a:pt x="131" y="84"/>
                </a:lnTo>
                <a:lnTo>
                  <a:pt x="133" y="84"/>
                </a:lnTo>
                <a:lnTo>
                  <a:pt x="135" y="82"/>
                </a:lnTo>
                <a:lnTo>
                  <a:pt x="133" y="82"/>
                </a:lnTo>
                <a:lnTo>
                  <a:pt x="131" y="82"/>
                </a:lnTo>
                <a:lnTo>
                  <a:pt x="129" y="82"/>
                </a:lnTo>
                <a:lnTo>
                  <a:pt x="127" y="82"/>
                </a:lnTo>
                <a:lnTo>
                  <a:pt x="125" y="82"/>
                </a:lnTo>
                <a:lnTo>
                  <a:pt x="123" y="82"/>
                </a:lnTo>
                <a:lnTo>
                  <a:pt x="121" y="84"/>
                </a:lnTo>
                <a:lnTo>
                  <a:pt x="119" y="84"/>
                </a:lnTo>
                <a:lnTo>
                  <a:pt x="121" y="82"/>
                </a:lnTo>
                <a:lnTo>
                  <a:pt x="123" y="82"/>
                </a:lnTo>
                <a:lnTo>
                  <a:pt x="121" y="82"/>
                </a:lnTo>
                <a:lnTo>
                  <a:pt x="119" y="82"/>
                </a:lnTo>
                <a:lnTo>
                  <a:pt x="117" y="80"/>
                </a:lnTo>
                <a:lnTo>
                  <a:pt x="115" y="80"/>
                </a:lnTo>
                <a:lnTo>
                  <a:pt x="113" y="80"/>
                </a:lnTo>
                <a:lnTo>
                  <a:pt x="111" y="80"/>
                </a:lnTo>
                <a:lnTo>
                  <a:pt x="109" y="82"/>
                </a:lnTo>
                <a:lnTo>
                  <a:pt x="107" y="82"/>
                </a:lnTo>
                <a:lnTo>
                  <a:pt x="105" y="82"/>
                </a:lnTo>
                <a:lnTo>
                  <a:pt x="101" y="80"/>
                </a:lnTo>
                <a:lnTo>
                  <a:pt x="103" y="80"/>
                </a:lnTo>
                <a:lnTo>
                  <a:pt x="105" y="80"/>
                </a:lnTo>
                <a:lnTo>
                  <a:pt x="107" y="80"/>
                </a:lnTo>
                <a:lnTo>
                  <a:pt x="109" y="80"/>
                </a:lnTo>
                <a:lnTo>
                  <a:pt x="111" y="80"/>
                </a:lnTo>
                <a:lnTo>
                  <a:pt x="109" y="80"/>
                </a:lnTo>
                <a:lnTo>
                  <a:pt x="109" y="78"/>
                </a:lnTo>
                <a:lnTo>
                  <a:pt x="109" y="76"/>
                </a:lnTo>
                <a:lnTo>
                  <a:pt x="109" y="74"/>
                </a:lnTo>
                <a:lnTo>
                  <a:pt x="111" y="76"/>
                </a:lnTo>
                <a:lnTo>
                  <a:pt x="113" y="78"/>
                </a:lnTo>
                <a:lnTo>
                  <a:pt x="115" y="78"/>
                </a:lnTo>
                <a:lnTo>
                  <a:pt x="117" y="80"/>
                </a:lnTo>
                <a:lnTo>
                  <a:pt x="119" y="80"/>
                </a:lnTo>
                <a:lnTo>
                  <a:pt x="121" y="80"/>
                </a:lnTo>
                <a:lnTo>
                  <a:pt x="123" y="80"/>
                </a:lnTo>
                <a:lnTo>
                  <a:pt x="125" y="80"/>
                </a:lnTo>
                <a:lnTo>
                  <a:pt x="127" y="80"/>
                </a:lnTo>
                <a:lnTo>
                  <a:pt x="129" y="80"/>
                </a:lnTo>
                <a:lnTo>
                  <a:pt x="131" y="80"/>
                </a:lnTo>
                <a:lnTo>
                  <a:pt x="135" y="80"/>
                </a:lnTo>
                <a:lnTo>
                  <a:pt x="137" y="80"/>
                </a:lnTo>
                <a:lnTo>
                  <a:pt x="139" y="80"/>
                </a:lnTo>
                <a:lnTo>
                  <a:pt x="141" y="80"/>
                </a:lnTo>
                <a:lnTo>
                  <a:pt x="143" y="80"/>
                </a:lnTo>
                <a:lnTo>
                  <a:pt x="141" y="80"/>
                </a:lnTo>
                <a:lnTo>
                  <a:pt x="143" y="80"/>
                </a:lnTo>
                <a:lnTo>
                  <a:pt x="145" y="80"/>
                </a:lnTo>
                <a:lnTo>
                  <a:pt x="147" y="80"/>
                </a:lnTo>
                <a:lnTo>
                  <a:pt x="149" y="78"/>
                </a:lnTo>
                <a:lnTo>
                  <a:pt x="151" y="78"/>
                </a:lnTo>
                <a:lnTo>
                  <a:pt x="153" y="78"/>
                </a:lnTo>
                <a:lnTo>
                  <a:pt x="155" y="78"/>
                </a:lnTo>
                <a:lnTo>
                  <a:pt x="155" y="76"/>
                </a:lnTo>
                <a:lnTo>
                  <a:pt x="157" y="74"/>
                </a:lnTo>
                <a:lnTo>
                  <a:pt x="157" y="72"/>
                </a:lnTo>
                <a:lnTo>
                  <a:pt x="155" y="70"/>
                </a:lnTo>
                <a:lnTo>
                  <a:pt x="157" y="70"/>
                </a:lnTo>
                <a:lnTo>
                  <a:pt x="159" y="70"/>
                </a:lnTo>
                <a:lnTo>
                  <a:pt x="161" y="70"/>
                </a:lnTo>
                <a:lnTo>
                  <a:pt x="163" y="70"/>
                </a:lnTo>
                <a:lnTo>
                  <a:pt x="171" y="70"/>
                </a:lnTo>
                <a:lnTo>
                  <a:pt x="173" y="72"/>
                </a:lnTo>
                <a:lnTo>
                  <a:pt x="175" y="70"/>
                </a:lnTo>
                <a:lnTo>
                  <a:pt x="177" y="70"/>
                </a:lnTo>
                <a:lnTo>
                  <a:pt x="179" y="70"/>
                </a:lnTo>
                <a:lnTo>
                  <a:pt x="181" y="70"/>
                </a:lnTo>
                <a:lnTo>
                  <a:pt x="183" y="70"/>
                </a:lnTo>
                <a:lnTo>
                  <a:pt x="185" y="70"/>
                </a:lnTo>
                <a:lnTo>
                  <a:pt x="187" y="70"/>
                </a:lnTo>
                <a:lnTo>
                  <a:pt x="189" y="68"/>
                </a:lnTo>
                <a:lnTo>
                  <a:pt x="191" y="68"/>
                </a:lnTo>
                <a:lnTo>
                  <a:pt x="189" y="68"/>
                </a:lnTo>
                <a:lnTo>
                  <a:pt x="187" y="68"/>
                </a:lnTo>
                <a:lnTo>
                  <a:pt x="185" y="68"/>
                </a:lnTo>
                <a:lnTo>
                  <a:pt x="183" y="68"/>
                </a:lnTo>
                <a:lnTo>
                  <a:pt x="181" y="68"/>
                </a:lnTo>
                <a:lnTo>
                  <a:pt x="179" y="66"/>
                </a:lnTo>
                <a:lnTo>
                  <a:pt x="181" y="66"/>
                </a:lnTo>
                <a:lnTo>
                  <a:pt x="183" y="66"/>
                </a:lnTo>
                <a:lnTo>
                  <a:pt x="185" y="66"/>
                </a:lnTo>
                <a:lnTo>
                  <a:pt x="187" y="66"/>
                </a:lnTo>
                <a:lnTo>
                  <a:pt x="189" y="66"/>
                </a:lnTo>
                <a:lnTo>
                  <a:pt x="191" y="66"/>
                </a:lnTo>
                <a:lnTo>
                  <a:pt x="193" y="66"/>
                </a:lnTo>
                <a:lnTo>
                  <a:pt x="195" y="66"/>
                </a:lnTo>
                <a:lnTo>
                  <a:pt x="197" y="66"/>
                </a:lnTo>
                <a:lnTo>
                  <a:pt x="199" y="64"/>
                </a:lnTo>
                <a:lnTo>
                  <a:pt x="201" y="64"/>
                </a:lnTo>
                <a:lnTo>
                  <a:pt x="199" y="62"/>
                </a:lnTo>
                <a:lnTo>
                  <a:pt x="197" y="62"/>
                </a:lnTo>
                <a:lnTo>
                  <a:pt x="195" y="62"/>
                </a:lnTo>
                <a:lnTo>
                  <a:pt x="193" y="62"/>
                </a:lnTo>
                <a:lnTo>
                  <a:pt x="191" y="62"/>
                </a:lnTo>
                <a:lnTo>
                  <a:pt x="189" y="62"/>
                </a:lnTo>
                <a:lnTo>
                  <a:pt x="187" y="62"/>
                </a:lnTo>
                <a:lnTo>
                  <a:pt x="189" y="62"/>
                </a:lnTo>
                <a:lnTo>
                  <a:pt x="191" y="62"/>
                </a:lnTo>
                <a:lnTo>
                  <a:pt x="193" y="62"/>
                </a:lnTo>
                <a:lnTo>
                  <a:pt x="195" y="62"/>
                </a:lnTo>
                <a:lnTo>
                  <a:pt x="197" y="62"/>
                </a:lnTo>
                <a:lnTo>
                  <a:pt x="199" y="62"/>
                </a:lnTo>
                <a:lnTo>
                  <a:pt x="201" y="62"/>
                </a:lnTo>
                <a:lnTo>
                  <a:pt x="203" y="62"/>
                </a:lnTo>
                <a:lnTo>
                  <a:pt x="205" y="62"/>
                </a:lnTo>
                <a:lnTo>
                  <a:pt x="207" y="62"/>
                </a:lnTo>
                <a:lnTo>
                  <a:pt x="209" y="62"/>
                </a:lnTo>
                <a:lnTo>
                  <a:pt x="211" y="60"/>
                </a:lnTo>
                <a:lnTo>
                  <a:pt x="211" y="58"/>
                </a:lnTo>
                <a:lnTo>
                  <a:pt x="213" y="58"/>
                </a:lnTo>
                <a:lnTo>
                  <a:pt x="213" y="56"/>
                </a:lnTo>
                <a:lnTo>
                  <a:pt x="209" y="56"/>
                </a:lnTo>
                <a:lnTo>
                  <a:pt x="205" y="56"/>
                </a:lnTo>
                <a:lnTo>
                  <a:pt x="203" y="56"/>
                </a:lnTo>
                <a:lnTo>
                  <a:pt x="201" y="56"/>
                </a:lnTo>
                <a:lnTo>
                  <a:pt x="199" y="56"/>
                </a:lnTo>
                <a:lnTo>
                  <a:pt x="195" y="56"/>
                </a:lnTo>
                <a:lnTo>
                  <a:pt x="197" y="56"/>
                </a:lnTo>
                <a:lnTo>
                  <a:pt x="199" y="56"/>
                </a:lnTo>
                <a:lnTo>
                  <a:pt x="201" y="56"/>
                </a:lnTo>
                <a:lnTo>
                  <a:pt x="203" y="54"/>
                </a:lnTo>
                <a:lnTo>
                  <a:pt x="201" y="54"/>
                </a:lnTo>
                <a:lnTo>
                  <a:pt x="199" y="54"/>
                </a:lnTo>
                <a:lnTo>
                  <a:pt x="195" y="54"/>
                </a:lnTo>
                <a:lnTo>
                  <a:pt x="193" y="54"/>
                </a:lnTo>
                <a:lnTo>
                  <a:pt x="191" y="54"/>
                </a:lnTo>
                <a:lnTo>
                  <a:pt x="189" y="54"/>
                </a:lnTo>
                <a:lnTo>
                  <a:pt x="187" y="54"/>
                </a:lnTo>
                <a:lnTo>
                  <a:pt x="185" y="54"/>
                </a:lnTo>
                <a:lnTo>
                  <a:pt x="183" y="54"/>
                </a:lnTo>
                <a:lnTo>
                  <a:pt x="181" y="56"/>
                </a:lnTo>
                <a:lnTo>
                  <a:pt x="179" y="56"/>
                </a:lnTo>
                <a:lnTo>
                  <a:pt x="177" y="56"/>
                </a:lnTo>
                <a:lnTo>
                  <a:pt x="175" y="56"/>
                </a:lnTo>
                <a:lnTo>
                  <a:pt x="173" y="58"/>
                </a:lnTo>
                <a:lnTo>
                  <a:pt x="175" y="56"/>
                </a:lnTo>
                <a:lnTo>
                  <a:pt x="177" y="56"/>
                </a:lnTo>
                <a:lnTo>
                  <a:pt x="179" y="56"/>
                </a:lnTo>
                <a:lnTo>
                  <a:pt x="181" y="54"/>
                </a:lnTo>
                <a:lnTo>
                  <a:pt x="183" y="54"/>
                </a:lnTo>
                <a:lnTo>
                  <a:pt x="181" y="54"/>
                </a:lnTo>
                <a:lnTo>
                  <a:pt x="179" y="54"/>
                </a:lnTo>
                <a:lnTo>
                  <a:pt x="177" y="54"/>
                </a:lnTo>
                <a:lnTo>
                  <a:pt x="175" y="54"/>
                </a:lnTo>
                <a:lnTo>
                  <a:pt x="173" y="54"/>
                </a:lnTo>
                <a:lnTo>
                  <a:pt x="171" y="54"/>
                </a:lnTo>
                <a:lnTo>
                  <a:pt x="173" y="54"/>
                </a:lnTo>
                <a:lnTo>
                  <a:pt x="175" y="54"/>
                </a:lnTo>
                <a:lnTo>
                  <a:pt x="177" y="54"/>
                </a:lnTo>
                <a:lnTo>
                  <a:pt x="179" y="54"/>
                </a:lnTo>
                <a:lnTo>
                  <a:pt x="181" y="54"/>
                </a:lnTo>
                <a:lnTo>
                  <a:pt x="183" y="54"/>
                </a:lnTo>
                <a:lnTo>
                  <a:pt x="185" y="54"/>
                </a:lnTo>
                <a:lnTo>
                  <a:pt x="187" y="54"/>
                </a:lnTo>
                <a:lnTo>
                  <a:pt x="189" y="54"/>
                </a:lnTo>
                <a:lnTo>
                  <a:pt x="191" y="54"/>
                </a:lnTo>
                <a:lnTo>
                  <a:pt x="193" y="54"/>
                </a:lnTo>
                <a:lnTo>
                  <a:pt x="195" y="54"/>
                </a:lnTo>
                <a:lnTo>
                  <a:pt x="197" y="54"/>
                </a:lnTo>
                <a:lnTo>
                  <a:pt x="199" y="54"/>
                </a:lnTo>
                <a:lnTo>
                  <a:pt x="201" y="54"/>
                </a:lnTo>
                <a:lnTo>
                  <a:pt x="203" y="52"/>
                </a:lnTo>
                <a:lnTo>
                  <a:pt x="201" y="52"/>
                </a:lnTo>
                <a:lnTo>
                  <a:pt x="199" y="52"/>
                </a:lnTo>
                <a:lnTo>
                  <a:pt x="197" y="52"/>
                </a:lnTo>
                <a:lnTo>
                  <a:pt x="191" y="52"/>
                </a:lnTo>
                <a:lnTo>
                  <a:pt x="189" y="52"/>
                </a:lnTo>
                <a:lnTo>
                  <a:pt x="187" y="52"/>
                </a:lnTo>
                <a:lnTo>
                  <a:pt x="185" y="52"/>
                </a:lnTo>
                <a:lnTo>
                  <a:pt x="183" y="52"/>
                </a:lnTo>
                <a:lnTo>
                  <a:pt x="181" y="52"/>
                </a:lnTo>
                <a:lnTo>
                  <a:pt x="183" y="52"/>
                </a:lnTo>
                <a:lnTo>
                  <a:pt x="185" y="52"/>
                </a:lnTo>
                <a:lnTo>
                  <a:pt x="187" y="52"/>
                </a:lnTo>
                <a:lnTo>
                  <a:pt x="189" y="52"/>
                </a:lnTo>
                <a:lnTo>
                  <a:pt x="191" y="52"/>
                </a:lnTo>
                <a:lnTo>
                  <a:pt x="193" y="52"/>
                </a:lnTo>
                <a:lnTo>
                  <a:pt x="195" y="52"/>
                </a:lnTo>
                <a:lnTo>
                  <a:pt x="197" y="52"/>
                </a:lnTo>
                <a:lnTo>
                  <a:pt x="199" y="52"/>
                </a:lnTo>
                <a:lnTo>
                  <a:pt x="201" y="52"/>
                </a:lnTo>
                <a:lnTo>
                  <a:pt x="203" y="52"/>
                </a:lnTo>
                <a:lnTo>
                  <a:pt x="205" y="52"/>
                </a:lnTo>
                <a:lnTo>
                  <a:pt x="207" y="54"/>
                </a:lnTo>
                <a:lnTo>
                  <a:pt x="209" y="54"/>
                </a:lnTo>
                <a:lnTo>
                  <a:pt x="211" y="54"/>
                </a:lnTo>
                <a:lnTo>
                  <a:pt x="213" y="54"/>
                </a:lnTo>
                <a:lnTo>
                  <a:pt x="215" y="54"/>
                </a:lnTo>
                <a:lnTo>
                  <a:pt x="217" y="54"/>
                </a:lnTo>
                <a:lnTo>
                  <a:pt x="219" y="54"/>
                </a:lnTo>
                <a:lnTo>
                  <a:pt x="221" y="54"/>
                </a:lnTo>
                <a:lnTo>
                  <a:pt x="219" y="52"/>
                </a:lnTo>
                <a:lnTo>
                  <a:pt x="221" y="52"/>
                </a:lnTo>
                <a:lnTo>
                  <a:pt x="223" y="52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3" y="50"/>
                </a:lnTo>
                <a:lnTo>
                  <a:pt x="211" y="50"/>
                </a:lnTo>
                <a:lnTo>
                  <a:pt x="207" y="50"/>
                </a:lnTo>
                <a:lnTo>
                  <a:pt x="205" y="50"/>
                </a:lnTo>
                <a:lnTo>
                  <a:pt x="203" y="50"/>
                </a:lnTo>
                <a:lnTo>
                  <a:pt x="201" y="50"/>
                </a:lnTo>
                <a:lnTo>
                  <a:pt x="197" y="50"/>
                </a:lnTo>
                <a:lnTo>
                  <a:pt x="195" y="50"/>
                </a:lnTo>
                <a:lnTo>
                  <a:pt x="193" y="50"/>
                </a:lnTo>
                <a:lnTo>
                  <a:pt x="189" y="50"/>
                </a:lnTo>
                <a:lnTo>
                  <a:pt x="191" y="50"/>
                </a:lnTo>
                <a:lnTo>
                  <a:pt x="189" y="50"/>
                </a:lnTo>
                <a:lnTo>
                  <a:pt x="187" y="50"/>
                </a:lnTo>
                <a:lnTo>
                  <a:pt x="185" y="50"/>
                </a:lnTo>
                <a:lnTo>
                  <a:pt x="187" y="50"/>
                </a:lnTo>
                <a:lnTo>
                  <a:pt x="189" y="50"/>
                </a:lnTo>
                <a:lnTo>
                  <a:pt x="191" y="50"/>
                </a:lnTo>
                <a:lnTo>
                  <a:pt x="193" y="50"/>
                </a:lnTo>
                <a:lnTo>
                  <a:pt x="195" y="50"/>
                </a:lnTo>
                <a:lnTo>
                  <a:pt x="195" y="48"/>
                </a:lnTo>
                <a:lnTo>
                  <a:pt x="197" y="48"/>
                </a:lnTo>
                <a:lnTo>
                  <a:pt x="199" y="50"/>
                </a:lnTo>
                <a:lnTo>
                  <a:pt x="201" y="50"/>
                </a:lnTo>
                <a:lnTo>
                  <a:pt x="203" y="50"/>
                </a:lnTo>
                <a:lnTo>
                  <a:pt x="205" y="50"/>
                </a:lnTo>
                <a:lnTo>
                  <a:pt x="207" y="50"/>
                </a:lnTo>
                <a:lnTo>
                  <a:pt x="209" y="50"/>
                </a:lnTo>
                <a:lnTo>
                  <a:pt x="207" y="48"/>
                </a:lnTo>
                <a:lnTo>
                  <a:pt x="205" y="48"/>
                </a:lnTo>
                <a:lnTo>
                  <a:pt x="203" y="48"/>
                </a:lnTo>
                <a:lnTo>
                  <a:pt x="201" y="48"/>
                </a:lnTo>
                <a:lnTo>
                  <a:pt x="199" y="48"/>
                </a:lnTo>
                <a:lnTo>
                  <a:pt x="197" y="46"/>
                </a:lnTo>
                <a:lnTo>
                  <a:pt x="199" y="46"/>
                </a:lnTo>
                <a:lnTo>
                  <a:pt x="201" y="46"/>
                </a:lnTo>
                <a:lnTo>
                  <a:pt x="203" y="46"/>
                </a:lnTo>
                <a:lnTo>
                  <a:pt x="205" y="46"/>
                </a:lnTo>
                <a:lnTo>
                  <a:pt x="207" y="48"/>
                </a:lnTo>
                <a:lnTo>
                  <a:pt x="209" y="48"/>
                </a:lnTo>
                <a:lnTo>
                  <a:pt x="211" y="48"/>
                </a:lnTo>
                <a:lnTo>
                  <a:pt x="213" y="48"/>
                </a:lnTo>
                <a:lnTo>
                  <a:pt x="215" y="48"/>
                </a:lnTo>
                <a:lnTo>
                  <a:pt x="219" y="48"/>
                </a:lnTo>
                <a:lnTo>
                  <a:pt x="221" y="48"/>
                </a:lnTo>
                <a:lnTo>
                  <a:pt x="223" y="48"/>
                </a:lnTo>
                <a:lnTo>
                  <a:pt x="227" y="48"/>
                </a:lnTo>
                <a:lnTo>
                  <a:pt x="231" y="48"/>
                </a:lnTo>
                <a:lnTo>
                  <a:pt x="233" y="48"/>
                </a:lnTo>
                <a:lnTo>
                  <a:pt x="235" y="46"/>
                </a:lnTo>
                <a:lnTo>
                  <a:pt x="237" y="48"/>
                </a:lnTo>
                <a:lnTo>
                  <a:pt x="241" y="48"/>
                </a:lnTo>
                <a:lnTo>
                  <a:pt x="243" y="46"/>
                </a:lnTo>
                <a:lnTo>
                  <a:pt x="245" y="46"/>
                </a:lnTo>
                <a:lnTo>
                  <a:pt x="245" y="44"/>
                </a:lnTo>
                <a:lnTo>
                  <a:pt x="243" y="44"/>
                </a:lnTo>
                <a:lnTo>
                  <a:pt x="241" y="44"/>
                </a:lnTo>
                <a:lnTo>
                  <a:pt x="239" y="42"/>
                </a:lnTo>
                <a:lnTo>
                  <a:pt x="237" y="42"/>
                </a:lnTo>
                <a:lnTo>
                  <a:pt x="235" y="42"/>
                </a:lnTo>
                <a:lnTo>
                  <a:pt x="231" y="42"/>
                </a:lnTo>
                <a:lnTo>
                  <a:pt x="233" y="42"/>
                </a:lnTo>
                <a:lnTo>
                  <a:pt x="235" y="42"/>
                </a:lnTo>
                <a:lnTo>
                  <a:pt x="237" y="42"/>
                </a:lnTo>
                <a:lnTo>
                  <a:pt x="239" y="42"/>
                </a:lnTo>
                <a:lnTo>
                  <a:pt x="241" y="42"/>
                </a:lnTo>
                <a:lnTo>
                  <a:pt x="243" y="42"/>
                </a:lnTo>
                <a:lnTo>
                  <a:pt x="245" y="42"/>
                </a:lnTo>
                <a:lnTo>
                  <a:pt x="247" y="42"/>
                </a:lnTo>
                <a:lnTo>
                  <a:pt x="249" y="42"/>
                </a:lnTo>
                <a:lnTo>
                  <a:pt x="251" y="42"/>
                </a:lnTo>
                <a:lnTo>
                  <a:pt x="249" y="44"/>
                </a:lnTo>
                <a:lnTo>
                  <a:pt x="251" y="44"/>
                </a:lnTo>
                <a:lnTo>
                  <a:pt x="253" y="44"/>
                </a:lnTo>
                <a:lnTo>
                  <a:pt x="255" y="44"/>
                </a:lnTo>
                <a:lnTo>
                  <a:pt x="257" y="44"/>
                </a:lnTo>
                <a:lnTo>
                  <a:pt x="259" y="44"/>
                </a:lnTo>
                <a:lnTo>
                  <a:pt x="261" y="44"/>
                </a:lnTo>
                <a:lnTo>
                  <a:pt x="263" y="44"/>
                </a:lnTo>
                <a:lnTo>
                  <a:pt x="265" y="44"/>
                </a:lnTo>
                <a:lnTo>
                  <a:pt x="267" y="44"/>
                </a:lnTo>
                <a:lnTo>
                  <a:pt x="269" y="44"/>
                </a:lnTo>
                <a:lnTo>
                  <a:pt x="271" y="44"/>
                </a:lnTo>
                <a:lnTo>
                  <a:pt x="273" y="42"/>
                </a:lnTo>
                <a:lnTo>
                  <a:pt x="275" y="42"/>
                </a:lnTo>
                <a:lnTo>
                  <a:pt x="273" y="42"/>
                </a:lnTo>
                <a:lnTo>
                  <a:pt x="271" y="42"/>
                </a:lnTo>
                <a:lnTo>
                  <a:pt x="271" y="40"/>
                </a:lnTo>
                <a:lnTo>
                  <a:pt x="275" y="40"/>
                </a:lnTo>
                <a:lnTo>
                  <a:pt x="277" y="40"/>
                </a:lnTo>
                <a:lnTo>
                  <a:pt x="279" y="40"/>
                </a:lnTo>
                <a:lnTo>
                  <a:pt x="281" y="40"/>
                </a:lnTo>
                <a:lnTo>
                  <a:pt x="279" y="38"/>
                </a:lnTo>
                <a:lnTo>
                  <a:pt x="277" y="38"/>
                </a:lnTo>
                <a:lnTo>
                  <a:pt x="275" y="38"/>
                </a:lnTo>
                <a:lnTo>
                  <a:pt x="273" y="38"/>
                </a:lnTo>
                <a:lnTo>
                  <a:pt x="271" y="38"/>
                </a:lnTo>
                <a:lnTo>
                  <a:pt x="269" y="38"/>
                </a:lnTo>
                <a:lnTo>
                  <a:pt x="267" y="38"/>
                </a:lnTo>
                <a:lnTo>
                  <a:pt x="265" y="38"/>
                </a:lnTo>
                <a:lnTo>
                  <a:pt x="261" y="38"/>
                </a:lnTo>
                <a:lnTo>
                  <a:pt x="263" y="38"/>
                </a:lnTo>
                <a:lnTo>
                  <a:pt x="265" y="38"/>
                </a:lnTo>
                <a:lnTo>
                  <a:pt x="267" y="38"/>
                </a:lnTo>
                <a:lnTo>
                  <a:pt x="265" y="38"/>
                </a:lnTo>
                <a:lnTo>
                  <a:pt x="263" y="36"/>
                </a:lnTo>
                <a:lnTo>
                  <a:pt x="265" y="38"/>
                </a:lnTo>
                <a:lnTo>
                  <a:pt x="267" y="38"/>
                </a:lnTo>
                <a:lnTo>
                  <a:pt x="269" y="38"/>
                </a:lnTo>
                <a:lnTo>
                  <a:pt x="271" y="38"/>
                </a:lnTo>
                <a:lnTo>
                  <a:pt x="273" y="38"/>
                </a:lnTo>
                <a:lnTo>
                  <a:pt x="275" y="38"/>
                </a:lnTo>
                <a:lnTo>
                  <a:pt x="277" y="38"/>
                </a:lnTo>
                <a:lnTo>
                  <a:pt x="279" y="38"/>
                </a:lnTo>
                <a:lnTo>
                  <a:pt x="281" y="36"/>
                </a:lnTo>
                <a:lnTo>
                  <a:pt x="283" y="36"/>
                </a:lnTo>
                <a:lnTo>
                  <a:pt x="285" y="36"/>
                </a:lnTo>
                <a:lnTo>
                  <a:pt x="287" y="38"/>
                </a:lnTo>
                <a:lnTo>
                  <a:pt x="289" y="38"/>
                </a:lnTo>
                <a:lnTo>
                  <a:pt x="291" y="36"/>
                </a:lnTo>
                <a:lnTo>
                  <a:pt x="289" y="36"/>
                </a:lnTo>
                <a:lnTo>
                  <a:pt x="289" y="34"/>
                </a:lnTo>
                <a:lnTo>
                  <a:pt x="287" y="32"/>
                </a:lnTo>
                <a:lnTo>
                  <a:pt x="289" y="32"/>
                </a:lnTo>
                <a:lnTo>
                  <a:pt x="291" y="34"/>
                </a:lnTo>
                <a:lnTo>
                  <a:pt x="293" y="34"/>
                </a:lnTo>
                <a:lnTo>
                  <a:pt x="295" y="34"/>
                </a:lnTo>
                <a:lnTo>
                  <a:pt x="297" y="34"/>
                </a:lnTo>
                <a:lnTo>
                  <a:pt x="299" y="34"/>
                </a:lnTo>
                <a:lnTo>
                  <a:pt x="301" y="34"/>
                </a:lnTo>
                <a:lnTo>
                  <a:pt x="303" y="34"/>
                </a:lnTo>
                <a:lnTo>
                  <a:pt x="305" y="32"/>
                </a:lnTo>
                <a:lnTo>
                  <a:pt x="307" y="32"/>
                </a:lnTo>
                <a:lnTo>
                  <a:pt x="309" y="32"/>
                </a:lnTo>
                <a:lnTo>
                  <a:pt x="311" y="30"/>
                </a:lnTo>
                <a:lnTo>
                  <a:pt x="313" y="30"/>
                </a:lnTo>
                <a:lnTo>
                  <a:pt x="315" y="30"/>
                </a:lnTo>
                <a:lnTo>
                  <a:pt x="317" y="30"/>
                </a:lnTo>
                <a:lnTo>
                  <a:pt x="319" y="30"/>
                </a:lnTo>
                <a:lnTo>
                  <a:pt x="321" y="30"/>
                </a:lnTo>
                <a:lnTo>
                  <a:pt x="323" y="28"/>
                </a:lnTo>
                <a:lnTo>
                  <a:pt x="325" y="28"/>
                </a:lnTo>
                <a:lnTo>
                  <a:pt x="327" y="28"/>
                </a:lnTo>
                <a:lnTo>
                  <a:pt x="329" y="28"/>
                </a:lnTo>
                <a:lnTo>
                  <a:pt x="331" y="26"/>
                </a:lnTo>
                <a:lnTo>
                  <a:pt x="333" y="26"/>
                </a:lnTo>
                <a:lnTo>
                  <a:pt x="335" y="26"/>
                </a:lnTo>
                <a:lnTo>
                  <a:pt x="339" y="26"/>
                </a:lnTo>
                <a:lnTo>
                  <a:pt x="341" y="26"/>
                </a:lnTo>
                <a:lnTo>
                  <a:pt x="343" y="24"/>
                </a:lnTo>
                <a:lnTo>
                  <a:pt x="345" y="24"/>
                </a:lnTo>
                <a:lnTo>
                  <a:pt x="347" y="24"/>
                </a:lnTo>
                <a:lnTo>
                  <a:pt x="349" y="24"/>
                </a:lnTo>
                <a:lnTo>
                  <a:pt x="351" y="24"/>
                </a:lnTo>
                <a:lnTo>
                  <a:pt x="353" y="24"/>
                </a:lnTo>
                <a:lnTo>
                  <a:pt x="355" y="24"/>
                </a:lnTo>
                <a:lnTo>
                  <a:pt x="357" y="22"/>
                </a:lnTo>
                <a:lnTo>
                  <a:pt x="361" y="22"/>
                </a:lnTo>
                <a:lnTo>
                  <a:pt x="363" y="22"/>
                </a:lnTo>
                <a:lnTo>
                  <a:pt x="365" y="22"/>
                </a:lnTo>
                <a:lnTo>
                  <a:pt x="367" y="22"/>
                </a:lnTo>
                <a:lnTo>
                  <a:pt x="369" y="20"/>
                </a:lnTo>
                <a:lnTo>
                  <a:pt x="371" y="20"/>
                </a:lnTo>
                <a:lnTo>
                  <a:pt x="369" y="20"/>
                </a:lnTo>
                <a:lnTo>
                  <a:pt x="367" y="20"/>
                </a:lnTo>
                <a:lnTo>
                  <a:pt x="365" y="20"/>
                </a:lnTo>
                <a:lnTo>
                  <a:pt x="363" y="20"/>
                </a:lnTo>
                <a:lnTo>
                  <a:pt x="361" y="20"/>
                </a:lnTo>
                <a:lnTo>
                  <a:pt x="359" y="20"/>
                </a:lnTo>
                <a:lnTo>
                  <a:pt x="357" y="20"/>
                </a:lnTo>
                <a:lnTo>
                  <a:pt x="355" y="20"/>
                </a:lnTo>
                <a:lnTo>
                  <a:pt x="353" y="20"/>
                </a:lnTo>
                <a:lnTo>
                  <a:pt x="351" y="20"/>
                </a:lnTo>
                <a:lnTo>
                  <a:pt x="349" y="20"/>
                </a:lnTo>
                <a:lnTo>
                  <a:pt x="347" y="20"/>
                </a:lnTo>
                <a:lnTo>
                  <a:pt x="343" y="20"/>
                </a:lnTo>
                <a:lnTo>
                  <a:pt x="343" y="22"/>
                </a:lnTo>
                <a:lnTo>
                  <a:pt x="341" y="22"/>
                </a:lnTo>
                <a:lnTo>
                  <a:pt x="339" y="22"/>
                </a:lnTo>
                <a:lnTo>
                  <a:pt x="337" y="22"/>
                </a:lnTo>
                <a:lnTo>
                  <a:pt x="335" y="22"/>
                </a:lnTo>
                <a:lnTo>
                  <a:pt x="333" y="22"/>
                </a:lnTo>
                <a:lnTo>
                  <a:pt x="331" y="22"/>
                </a:lnTo>
                <a:lnTo>
                  <a:pt x="329" y="22"/>
                </a:lnTo>
                <a:lnTo>
                  <a:pt x="327" y="22"/>
                </a:lnTo>
                <a:lnTo>
                  <a:pt x="325" y="22"/>
                </a:lnTo>
                <a:lnTo>
                  <a:pt x="319" y="24"/>
                </a:lnTo>
                <a:lnTo>
                  <a:pt x="317" y="24"/>
                </a:lnTo>
                <a:lnTo>
                  <a:pt x="315" y="24"/>
                </a:lnTo>
                <a:lnTo>
                  <a:pt x="313" y="24"/>
                </a:lnTo>
                <a:lnTo>
                  <a:pt x="311" y="24"/>
                </a:lnTo>
                <a:lnTo>
                  <a:pt x="309" y="24"/>
                </a:lnTo>
                <a:lnTo>
                  <a:pt x="305" y="24"/>
                </a:lnTo>
                <a:lnTo>
                  <a:pt x="303" y="24"/>
                </a:lnTo>
                <a:lnTo>
                  <a:pt x="305" y="24"/>
                </a:lnTo>
                <a:lnTo>
                  <a:pt x="307" y="24"/>
                </a:lnTo>
                <a:lnTo>
                  <a:pt x="305" y="24"/>
                </a:lnTo>
                <a:lnTo>
                  <a:pt x="303" y="24"/>
                </a:lnTo>
                <a:lnTo>
                  <a:pt x="305" y="24"/>
                </a:lnTo>
                <a:lnTo>
                  <a:pt x="307" y="24"/>
                </a:lnTo>
                <a:lnTo>
                  <a:pt x="309" y="24"/>
                </a:lnTo>
                <a:lnTo>
                  <a:pt x="311" y="24"/>
                </a:lnTo>
                <a:lnTo>
                  <a:pt x="313" y="24"/>
                </a:lnTo>
                <a:lnTo>
                  <a:pt x="315" y="22"/>
                </a:lnTo>
                <a:lnTo>
                  <a:pt x="317" y="22"/>
                </a:lnTo>
                <a:lnTo>
                  <a:pt x="319" y="22"/>
                </a:lnTo>
                <a:lnTo>
                  <a:pt x="321" y="22"/>
                </a:lnTo>
                <a:lnTo>
                  <a:pt x="323" y="22"/>
                </a:lnTo>
                <a:lnTo>
                  <a:pt x="325" y="22"/>
                </a:lnTo>
                <a:lnTo>
                  <a:pt x="327" y="22"/>
                </a:lnTo>
                <a:lnTo>
                  <a:pt x="329" y="22"/>
                </a:lnTo>
                <a:lnTo>
                  <a:pt x="331" y="22"/>
                </a:lnTo>
                <a:lnTo>
                  <a:pt x="333" y="22"/>
                </a:lnTo>
                <a:lnTo>
                  <a:pt x="335" y="20"/>
                </a:lnTo>
                <a:lnTo>
                  <a:pt x="337" y="20"/>
                </a:lnTo>
                <a:lnTo>
                  <a:pt x="339" y="20"/>
                </a:lnTo>
                <a:lnTo>
                  <a:pt x="341" y="20"/>
                </a:lnTo>
                <a:lnTo>
                  <a:pt x="345" y="20"/>
                </a:lnTo>
                <a:lnTo>
                  <a:pt x="347" y="20"/>
                </a:lnTo>
                <a:lnTo>
                  <a:pt x="345" y="20"/>
                </a:lnTo>
                <a:lnTo>
                  <a:pt x="345" y="18"/>
                </a:lnTo>
                <a:lnTo>
                  <a:pt x="339" y="18"/>
                </a:lnTo>
                <a:lnTo>
                  <a:pt x="339" y="20"/>
                </a:lnTo>
                <a:lnTo>
                  <a:pt x="335" y="20"/>
                </a:lnTo>
                <a:lnTo>
                  <a:pt x="333" y="20"/>
                </a:lnTo>
                <a:lnTo>
                  <a:pt x="331" y="20"/>
                </a:lnTo>
                <a:lnTo>
                  <a:pt x="329" y="20"/>
                </a:lnTo>
                <a:lnTo>
                  <a:pt x="327" y="20"/>
                </a:lnTo>
                <a:lnTo>
                  <a:pt x="325" y="20"/>
                </a:lnTo>
                <a:lnTo>
                  <a:pt x="323" y="20"/>
                </a:lnTo>
                <a:lnTo>
                  <a:pt x="327" y="20"/>
                </a:lnTo>
                <a:lnTo>
                  <a:pt x="327" y="18"/>
                </a:lnTo>
                <a:lnTo>
                  <a:pt x="325" y="18"/>
                </a:lnTo>
                <a:lnTo>
                  <a:pt x="323" y="18"/>
                </a:lnTo>
                <a:lnTo>
                  <a:pt x="321" y="16"/>
                </a:lnTo>
                <a:lnTo>
                  <a:pt x="323" y="16"/>
                </a:lnTo>
                <a:lnTo>
                  <a:pt x="325" y="18"/>
                </a:lnTo>
                <a:lnTo>
                  <a:pt x="327" y="18"/>
                </a:lnTo>
                <a:lnTo>
                  <a:pt x="329" y="18"/>
                </a:lnTo>
                <a:lnTo>
                  <a:pt x="331" y="18"/>
                </a:lnTo>
                <a:lnTo>
                  <a:pt x="333" y="18"/>
                </a:lnTo>
                <a:lnTo>
                  <a:pt x="335" y="18"/>
                </a:lnTo>
                <a:lnTo>
                  <a:pt x="337" y="18"/>
                </a:lnTo>
                <a:lnTo>
                  <a:pt x="339" y="18"/>
                </a:lnTo>
                <a:lnTo>
                  <a:pt x="343" y="18"/>
                </a:lnTo>
                <a:lnTo>
                  <a:pt x="345" y="18"/>
                </a:lnTo>
                <a:lnTo>
                  <a:pt x="347" y="18"/>
                </a:lnTo>
                <a:lnTo>
                  <a:pt x="349" y="18"/>
                </a:lnTo>
                <a:lnTo>
                  <a:pt x="351" y="18"/>
                </a:lnTo>
                <a:lnTo>
                  <a:pt x="353" y="18"/>
                </a:lnTo>
                <a:lnTo>
                  <a:pt x="355" y="18"/>
                </a:lnTo>
                <a:lnTo>
                  <a:pt x="357" y="18"/>
                </a:lnTo>
                <a:lnTo>
                  <a:pt x="359" y="18"/>
                </a:lnTo>
                <a:lnTo>
                  <a:pt x="361" y="18"/>
                </a:lnTo>
                <a:lnTo>
                  <a:pt x="363" y="18"/>
                </a:lnTo>
                <a:lnTo>
                  <a:pt x="361" y="18"/>
                </a:lnTo>
                <a:lnTo>
                  <a:pt x="357" y="18"/>
                </a:lnTo>
                <a:lnTo>
                  <a:pt x="359" y="18"/>
                </a:lnTo>
                <a:lnTo>
                  <a:pt x="363" y="16"/>
                </a:lnTo>
                <a:lnTo>
                  <a:pt x="365" y="16"/>
                </a:lnTo>
                <a:lnTo>
                  <a:pt x="367" y="16"/>
                </a:lnTo>
                <a:lnTo>
                  <a:pt x="369" y="16"/>
                </a:lnTo>
                <a:lnTo>
                  <a:pt x="371" y="16"/>
                </a:lnTo>
                <a:lnTo>
                  <a:pt x="375" y="16"/>
                </a:lnTo>
                <a:lnTo>
                  <a:pt x="377" y="16"/>
                </a:lnTo>
                <a:lnTo>
                  <a:pt x="379" y="16"/>
                </a:lnTo>
                <a:lnTo>
                  <a:pt x="381" y="16"/>
                </a:lnTo>
                <a:lnTo>
                  <a:pt x="383" y="16"/>
                </a:lnTo>
                <a:lnTo>
                  <a:pt x="385" y="16"/>
                </a:lnTo>
                <a:lnTo>
                  <a:pt x="387" y="16"/>
                </a:lnTo>
                <a:lnTo>
                  <a:pt x="389" y="14"/>
                </a:lnTo>
                <a:lnTo>
                  <a:pt x="391" y="14"/>
                </a:lnTo>
                <a:lnTo>
                  <a:pt x="393" y="14"/>
                </a:lnTo>
                <a:lnTo>
                  <a:pt x="395" y="14"/>
                </a:lnTo>
                <a:lnTo>
                  <a:pt x="397" y="14"/>
                </a:lnTo>
                <a:lnTo>
                  <a:pt x="399" y="14"/>
                </a:lnTo>
                <a:lnTo>
                  <a:pt x="401" y="14"/>
                </a:lnTo>
                <a:lnTo>
                  <a:pt x="403" y="12"/>
                </a:lnTo>
                <a:lnTo>
                  <a:pt x="405" y="12"/>
                </a:lnTo>
                <a:lnTo>
                  <a:pt x="407" y="12"/>
                </a:lnTo>
                <a:lnTo>
                  <a:pt x="409" y="12"/>
                </a:lnTo>
                <a:lnTo>
                  <a:pt x="411" y="12"/>
                </a:lnTo>
                <a:lnTo>
                  <a:pt x="413" y="12"/>
                </a:lnTo>
                <a:lnTo>
                  <a:pt x="415" y="10"/>
                </a:lnTo>
                <a:lnTo>
                  <a:pt x="417" y="10"/>
                </a:lnTo>
                <a:lnTo>
                  <a:pt x="419" y="10"/>
                </a:lnTo>
                <a:lnTo>
                  <a:pt x="419" y="8"/>
                </a:lnTo>
                <a:lnTo>
                  <a:pt x="417" y="8"/>
                </a:lnTo>
                <a:lnTo>
                  <a:pt x="415" y="8"/>
                </a:lnTo>
                <a:lnTo>
                  <a:pt x="413" y="8"/>
                </a:lnTo>
                <a:lnTo>
                  <a:pt x="411" y="6"/>
                </a:lnTo>
                <a:lnTo>
                  <a:pt x="407" y="8"/>
                </a:lnTo>
                <a:lnTo>
                  <a:pt x="409" y="6"/>
                </a:lnTo>
                <a:lnTo>
                  <a:pt x="405" y="6"/>
                </a:lnTo>
                <a:lnTo>
                  <a:pt x="403" y="6"/>
                </a:lnTo>
                <a:lnTo>
                  <a:pt x="401" y="8"/>
                </a:lnTo>
                <a:lnTo>
                  <a:pt x="399" y="8"/>
                </a:lnTo>
                <a:lnTo>
                  <a:pt x="397" y="8"/>
                </a:lnTo>
                <a:lnTo>
                  <a:pt x="399" y="8"/>
                </a:lnTo>
                <a:lnTo>
                  <a:pt x="401" y="8"/>
                </a:lnTo>
                <a:lnTo>
                  <a:pt x="401" y="6"/>
                </a:lnTo>
                <a:lnTo>
                  <a:pt x="399" y="6"/>
                </a:lnTo>
                <a:lnTo>
                  <a:pt x="399" y="4"/>
                </a:lnTo>
                <a:lnTo>
                  <a:pt x="397" y="4"/>
                </a:lnTo>
                <a:lnTo>
                  <a:pt x="399" y="4"/>
                </a:lnTo>
                <a:lnTo>
                  <a:pt x="399" y="2"/>
                </a:lnTo>
                <a:lnTo>
                  <a:pt x="395" y="2"/>
                </a:lnTo>
                <a:lnTo>
                  <a:pt x="393" y="4"/>
                </a:lnTo>
                <a:lnTo>
                  <a:pt x="391" y="4"/>
                </a:lnTo>
                <a:lnTo>
                  <a:pt x="389" y="4"/>
                </a:lnTo>
                <a:lnTo>
                  <a:pt x="387" y="4"/>
                </a:lnTo>
                <a:lnTo>
                  <a:pt x="385" y="2"/>
                </a:lnTo>
                <a:lnTo>
                  <a:pt x="383" y="2"/>
                </a:lnTo>
                <a:lnTo>
                  <a:pt x="381" y="2"/>
                </a:lnTo>
                <a:lnTo>
                  <a:pt x="379" y="4"/>
                </a:lnTo>
                <a:lnTo>
                  <a:pt x="377" y="4"/>
                </a:lnTo>
                <a:lnTo>
                  <a:pt x="375" y="2"/>
                </a:lnTo>
                <a:lnTo>
                  <a:pt x="373" y="2"/>
                </a:lnTo>
                <a:lnTo>
                  <a:pt x="371" y="4"/>
                </a:lnTo>
                <a:lnTo>
                  <a:pt x="369" y="4"/>
                </a:lnTo>
                <a:lnTo>
                  <a:pt x="365" y="4"/>
                </a:lnTo>
                <a:lnTo>
                  <a:pt x="363" y="4"/>
                </a:lnTo>
                <a:lnTo>
                  <a:pt x="359" y="4"/>
                </a:lnTo>
                <a:lnTo>
                  <a:pt x="357" y="4"/>
                </a:lnTo>
                <a:lnTo>
                  <a:pt x="355" y="6"/>
                </a:lnTo>
                <a:lnTo>
                  <a:pt x="353" y="6"/>
                </a:lnTo>
                <a:lnTo>
                  <a:pt x="347" y="6"/>
                </a:lnTo>
                <a:lnTo>
                  <a:pt x="345" y="6"/>
                </a:lnTo>
                <a:lnTo>
                  <a:pt x="343" y="6"/>
                </a:lnTo>
                <a:lnTo>
                  <a:pt x="341" y="6"/>
                </a:lnTo>
                <a:lnTo>
                  <a:pt x="343" y="6"/>
                </a:lnTo>
                <a:lnTo>
                  <a:pt x="345" y="4"/>
                </a:lnTo>
                <a:lnTo>
                  <a:pt x="347" y="4"/>
                </a:lnTo>
                <a:lnTo>
                  <a:pt x="349" y="4"/>
                </a:lnTo>
                <a:lnTo>
                  <a:pt x="353" y="4"/>
                </a:lnTo>
                <a:lnTo>
                  <a:pt x="355" y="4"/>
                </a:lnTo>
                <a:lnTo>
                  <a:pt x="361" y="4"/>
                </a:lnTo>
                <a:lnTo>
                  <a:pt x="363" y="4"/>
                </a:lnTo>
                <a:lnTo>
                  <a:pt x="365" y="2"/>
                </a:lnTo>
                <a:lnTo>
                  <a:pt x="367" y="2"/>
                </a:lnTo>
                <a:lnTo>
                  <a:pt x="369" y="2"/>
                </a:lnTo>
                <a:lnTo>
                  <a:pt x="367" y="2"/>
                </a:lnTo>
                <a:lnTo>
                  <a:pt x="365" y="2"/>
                </a:lnTo>
                <a:lnTo>
                  <a:pt x="363" y="2"/>
                </a:lnTo>
                <a:lnTo>
                  <a:pt x="361" y="2"/>
                </a:lnTo>
                <a:lnTo>
                  <a:pt x="359" y="2"/>
                </a:lnTo>
                <a:lnTo>
                  <a:pt x="357" y="2"/>
                </a:lnTo>
                <a:lnTo>
                  <a:pt x="353" y="2"/>
                </a:lnTo>
                <a:lnTo>
                  <a:pt x="351" y="2"/>
                </a:lnTo>
                <a:lnTo>
                  <a:pt x="349" y="0"/>
                </a:lnTo>
                <a:lnTo>
                  <a:pt x="347" y="2"/>
                </a:lnTo>
                <a:lnTo>
                  <a:pt x="343" y="2"/>
                </a:lnTo>
                <a:lnTo>
                  <a:pt x="341" y="0"/>
                </a:lnTo>
                <a:lnTo>
                  <a:pt x="339" y="0"/>
                </a:lnTo>
                <a:lnTo>
                  <a:pt x="337" y="2"/>
                </a:lnTo>
                <a:lnTo>
                  <a:pt x="337" y="0"/>
                </a:lnTo>
                <a:lnTo>
                  <a:pt x="335" y="0"/>
                </a:lnTo>
                <a:lnTo>
                  <a:pt x="333" y="0"/>
                </a:lnTo>
                <a:lnTo>
                  <a:pt x="327" y="0"/>
                </a:lnTo>
                <a:lnTo>
                  <a:pt x="325" y="0"/>
                </a:lnTo>
                <a:lnTo>
                  <a:pt x="323" y="0"/>
                </a:lnTo>
                <a:lnTo>
                  <a:pt x="321" y="0"/>
                </a:lnTo>
                <a:lnTo>
                  <a:pt x="319" y="0"/>
                </a:lnTo>
                <a:lnTo>
                  <a:pt x="317" y="0"/>
                </a:lnTo>
                <a:lnTo>
                  <a:pt x="315" y="0"/>
                </a:lnTo>
                <a:lnTo>
                  <a:pt x="317" y="2"/>
                </a:lnTo>
                <a:lnTo>
                  <a:pt x="319" y="2"/>
                </a:lnTo>
                <a:lnTo>
                  <a:pt x="321" y="2"/>
                </a:lnTo>
                <a:lnTo>
                  <a:pt x="319" y="2"/>
                </a:lnTo>
                <a:lnTo>
                  <a:pt x="315" y="2"/>
                </a:lnTo>
                <a:lnTo>
                  <a:pt x="313" y="2"/>
                </a:lnTo>
                <a:lnTo>
                  <a:pt x="315" y="0"/>
                </a:lnTo>
                <a:lnTo>
                  <a:pt x="313" y="0"/>
                </a:lnTo>
                <a:lnTo>
                  <a:pt x="307" y="0"/>
                </a:lnTo>
                <a:lnTo>
                  <a:pt x="305" y="0"/>
                </a:lnTo>
                <a:lnTo>
                  <a:pt x="303" y="0"/>
                </a:lnTo>
                <a:lnTo>
                  <a:pt x="301" y="0"/>
                </a:lnTo>
                <a:lnTo>
                  <a:pt x="299" y="0"/>
                </a:lnTo>
                <a:lnTo>
                  <a:pt x="297" y="0"/>
                </a:lnTo>
                <a:lnTo>
                  <a:pt x="295" y="0"/>
                </a:lnTo>
                <a:lnTo>
                  <a:pt x="293" y="2"/>
                </a:lnTo>
                <a:lnTo>
                  <a:pt x="291" y="2"/>
                </a:lnTo>
                <a:lnTo>
                  <a:pt x="289" y="2"/>
                </a:lnTo>
                <a:lnTo>
                  <a:pt x="291" y="2"/>
                </a:lnTo>
                <a:lnTo>
                  <a:pt x="293" y="4"/>
                </a:lnTo>
                <a:lnTo>
                  <a:pt x="295" y="4"/>
                </a:lnTo>
                <a:lnTo>
                  <a:pt x="297" y="4"/>
                </a:lnTo>
                <a:lnTo>
                  <a:pt x="299" y="4"/>
                </a:lnTo>
                <a:lnTo>
                  <a:pt x="297" y="4"/>
                </a:lnTo>
                <a:lnTo>
                  <a:pt x="295" y="4"/>
                </a:lnTo>
                <a:lnTo>
                  <a:pt x="293" y="4"/>
                </a:lnTo>
                <a:lnTo>
                  <a:pt x="291" y="4"/>
                </a:lnTo>
                <a:lnTo>
                  <a:pt x="289" y="4"/>
                </a:lnTo>
                <a:lnTo>
                  <a:pt x="287" y="2"/>
                </a:lnTo>
                <a:lnTo>
                  <a:pt x="285" y="0"/>
                </a:lnTo>
                <a:lnTo>
                  <a:pt x="283" y="0"/>
                </a:lnTo>
                <a:lnTo>
                  <a:pt x="281" y="0"/>
                </a:lnTo>
                <a:lnTo>
                  <a:pt x="275" y="0"/>
                </a:lnTo>
                <a:lnTo>
                  <a:pt x="273" y="0"/>
                </a:lnTo>
                <a:lnTo>
                  <a:pt x="271" y="0"/>
                </a:lnTo>
                <a:lnTo>
                  <a:pt x="269" y="0"/>
                </a:lnTo>
                <a:lnTo>
                  <a:pt x="267" y="0"/>
                </a:lnTo>
                <a:lnTo>
                  <a:pt x="265" y="0"/>
                </a:lnTo>
                <a:lnTo>
                  <a:pt x="261" y="0"/>
                </a:lnTo>
                <a:lnTo>
                  <a:pt x="253" y="0"/>
                </a:lnTo>
                <a:lnTo>
                  <a:pt x="251" y="0"/>
                </a:lnTo>
                <a:lnTo>
                  <a:pt x="249" y="2"/>
                </a:lnTo>
                <a:lnTo>
                  <a:pt x="251" y="2"/>
                </a:lnTo>
                <a:lnTo>
                  <a:pt x="253" y="2"/>
                </a:lnTo>
                <a:lnTo>
                  <a:pt x="255" y="2"/>
                </a:lnTo>
                <a:lnTo>
                  <a:pt x="257" y="4"/>
                </a:lnTo>
                <a:lnTo>
                  <a:pt x="261" y="4"/>
                </a:lnTo>
                <a:lnTo>
                  <a:pt x="259" y="4"/>
                </a:lnTo>
                <a:lnTo>
                  <a:pt x="257" y="4"/>
                </a:lnTo>
                <a:lnTo>
                  <a:pt x="259" y="4"/>
                </a:lnTo>
                <a:lnTo>
                  <a:pt x="261" y="6"/>
                </a:lnTo>
                <a:lnTo>
                  <a:pt x="263" y="6"/>
                </a:lnTo>
                <a:lnTo>
                  <a:pt x="265" y="6"/>
                </a:lnTo>
                <a:lnTo>
                  <a:pt x="263" y="6"/>
                </a:lnTo>
                <a:lnTo>
                  <a:pt x="261" y="6"/>
                </a:lnTo>
                <a:lnTo>
                  <a:pt x="259" y="6"/>
                </a:lnTo>
                <a:lnTo>
                  <a:pt x="257" y="6"/>
                </a:lnTo>
                <a:lnTo>
                  <a:pt x="257" y="8"/>
                </a:lnTo>
                <a:lnTo>
                  <a:pt x="255" y="8"/>
                </a:lnTo>
                <a:lnTo>
                  <a:pt x="257" y="6"/>
                </a:lnTo>
                <a:lnTo>
                  <a:pt x="259" y="6"/>
                </a:lnTo>
                <a:lnTo>
                  <a:pt x="257" y="6"/>
                </a:lnTo>
                <a:lnTo>
                  <a:pt x="255" y="6"/>
                </a:lnTo>
                <a:lnTo>
                  <a:pt x="253" y="4"/>
                </a:lnTo>
                <a:lnTo>
                  <a:pt x="251" y="4"/>
                </a:lnTo>
                <a:lnTo>
                  <a:pt x="249" y="2"/>
                </a:lnTo>
                <a:lnTo>
                  <a:pt x="247" y="2"/>
                </a:lnTo>
                <a:lnTo>
                  <a:pt x="245" y="2"/>
                </a:lnTo>
                <a:lnTo>
                  <a:pt x="243" y="2"/>
                </a:lnTo>
                <a:lnTo>
                  <a:pt x="241" y="2"/>
                </a:lnTo>
                <a:lnTo>
                  <a:pt x="239" y="2"/>
                </a:lnTo>
                <a:lnTo>
                  <a:pt x="241" y="2"/>
                </a:lnTo>
                <a:lnTo>
                  <a:pt x="243" y="2"/>
                </a:lnTo>
                <a:lnTo>
                  <a:pt x="241" y="2"/>
                </a:lnTo>
                <a:lnTo>
                  <a:pt x="239" y="2"/>
                </a:lnTo>
                <a:lnTo>
                  <a:pt x="237" y="2"/>
                </a:lnTo>
                <a:lnTo>
                  <a:pt x="235" y="2"/>
                </a:lnTo>
                <a:lnTo>
                  <a:pt x="233" y="2"/>
                </a:lnTo>
                <a:lnTo>
                  <a:pt x="231" y="2"/>
                </a:lnTo>
                <a:lnTo>
                  <a:pt x="229" y="2"/>
                </a:lnTo>
                <a:lnTo>
                  <a:pt x="227" y="2"/>
                </a:lnTo>
                <a:lnTo>
                  <a:pt x="225" y="2"/>
                </a:lnTo>
                <a:lnTo>
                  <a:pt x="223" y="2"/>
                </a:lnTo>
                <a:lnTo>
                  <a:pt x="221" y="2"/>
                </a:lnTo>
                <a:lnTo>
                  <a:pt x="219" y="2"/>
                </a:lnTo>
                <a:lnTo>
                  <a:pt x="217" y="2"/>
                </a:lnTo>
                <a:lnTo>
                  <a:pt x="219" y="2"/>
                </a:lnTo>
                <a:lnTo>
                  <a:pt x="221" y="2"/>
                </a:lnTo>
                <a:lnTo>
                  <a:pt x="223" y="4"/>
                </a:lnTo>
                <a:lnTo>
                  <a:pt x="221" y="4"/>
                </a:lnTo>
                <a:lnTo>
                  <a:pt x="223" y="4"/>
                </a:lnTo>
                <a:lnTo>
                  <a:pt x="225" y="4"/>
                </a:lnTo>
                <a:lnTo>
                  <a:pt x="227" y="4"/>
                </a:lnTo>
                <a:lnTo>
                  <a:pt x="231" y="4"/>
                </a:lnTo>
                <a:lnTo>
                  <a:pt x="235" y="4"/>
                </a:lnTo>
                <a:lnTo>
                  <a:pt x="233" y="6"/>
                </a:lnTo>
                <a:lnTo>
                  <a:pt x="231" y="6"/>
                </a:lnTo>
                <a:lnTo>
                  <a:pt x="229" y="4"/>
                </a:lnTo>
                <a:lnTo>
                  <a:pt x="227" y="6"/>
                </a:lnTo>
                <a:lnTo>
                  <a:pt x="225" y="4"/>
                </a:lnTo>
                <a:lnTo>
                  <a:pt x="223" y="4"/>
                </a:lnTo>
                <a:lnTo>
                  <a:pt x="221" y="4"/>
                </a:lnTo>
                <a:lnTo>
                  <a:pt x="219" y="6"/>
                </a:lnTo>
                <a:lnTo>
                  <a:pt x="217" y="4"/>
                </a:lnTo>
                <a:lnTo>
                  <a:pt x="215" y="4"/>
                </a:lnTo>
                <a:lnTo>
                  <a:pt x="213" y="4"/>
                </a:lnTo>
                <a:lnTo>
                  <a:pt x="211" y="4"/>
                </a:lnTo>
                <a:lnTo>
                  <a:pt x="209" y="4"/>
                </a:lnTo>
                <a:lnTo>
                  <a:pt x="205" y="4"/>
                </a:lnTo>
                <a:lnTo>
                  <a:pt x="203" y="4"/>
                </a:lnTo>
                <a:lnTo>
                  <a:pt x="205" y="4"/>
                </a:lnTo>
                <a:lnTo>
                  <a:pt x="207" y="6"/>
                </a:lnTo>
                <a:lnTo>
                  <a:pt x="209" y="6"/>
                </a:lnTo>
                <a:lnTo>
                  <a:pt x="205" y="6"/>
                </a:lnTo>
                <a:lnTo>
                  <a:pt x="203" y="6"/>
                </a:lnTo>
                <a:lnTo>
                  <a:pt x="201" y="6"/>
                </a:lnTo>
                <a:lnTo>
                  <a:pt x="199" y="6"/>
                </a:lnTo>
                <a:lnTo>
                  <a:pt x="197" y="6"/>
                </a:lnTo>
                <a:lnTo>
                  <a:pt x="195" y="6"/>
                </a:lnTo>
                <a:lnTo>
                  <a:pt x="193" y="6"/>
                </a:lnTo>
                <a:lnTo>
                  <a:pt x="191" y="6"/>
                </a:lnTo>
                <a:lnTo>
                  <a:pt x="193" y="6"/>
                </a:lnTo>
                <a:lnTo>
                  <a:pt x="195" y="6"/>
                </a:lnTo>
                <a:lnTo>
                  <a:pt x="197" y="8"/>
                </a:lnTo>
                <a:lnTo>
                  <a:pt x="195" y="8"/>
                </a:lnTo>
                <a:lnTo>
                  <a:pt x="193" y="6"/>
                </a:lnTo>
                <a:lnTo>
                  <a:pt x="191" y="8"/>
                </a:lnTo>
                <a:lnTo>
                  <a:pt x="189" y="6"/>
                </a:lnTo>
                <a:lnTo>
                  <a:pt x="187" y="6"/>
                </a:lnTo>
                <a:lnTo>
                  <a:pt x="185" y="8"/>
                </a:lnTo>
                <a:lnTo>
                  <a:pt x="185" y="10"/>
                </a:lnTo>
                <a:lnTo>
                  <a:pt x="187" y="10"/>
                </a:lnTo>
                <a:lnTo>
                  <a:pt x="189" y="10"/>
                </a:lnTo>
                <a:lnTo>
                  <a:pt x="191" y="10"/>
                </a:lnTo>
                <a:lnTo>
                  <a:pt x="193" y="10"/>
                </a:lnTo>
                <a:lnTo>
                  <a:pt x="195" y="12"/>
                </a:lnTo>
                <a:lnTo>
                  <a:pt x="197" y="12"/>
                </a:lnTo>
                <a:lnTo>
                  <a:pt x="199" y="12"/>
                </a:lnTo>
                <a:lnTo>
                  <a:pt x="201" y="12"/>
                </a:lnTo>
                <a:lnTo>
                  <a:pt x="203" y="12"/>
                </a:lnTo>
                <a:lnTo>
                  <a:pt x="205" y="12"/>
                </a:lnTo>
                <a:lnTo>
                  <a:pt x="207" y="12"/>
                </a:lnTo>
                <a:lnTo>
                  <a:pt x="209" y="14"/>
                </a:lnTo>
                <a:lnTo>
                  <a:pt x="211" y="14"/>
                </a:lnTo>
                <a:lnTo>
                  <a:pt x="213" y="16"/>
                </a:lnTo>
                <a:lnTo>
                  <a:pt x="211" y="16"/>
                </a:lnTo>
                <a:lnTo>
                  <a:pt x="209" y="16"/>
                </a:lnTo>
                <a:lnTo>
                  <a:pt x="207" y="14"/>
                </a:lnTo>
                <a:lnTo>
                  <a:pt x="205" y="14"/>
                </a:lnTo>
                <a:lnTo>
                  <a:pt x="203" y="14"/>
                </a:lnTo>
                <a:lnTo>
                  <a:pt x="201" y="14"/>
                </a:lnTo>
                <a:lnTo>
                  <a:pt x="199" y="12"/>
                </a:lnTo>
                <a:lnTo>
                  <a:pt x="197" y="12"/>
                </a:lnTo>
                <a:lnTo>
                  <a:pt x="195" y="12"/>
                </a:lnTo>
                <a:lnTo>
                  <a:pt x="193" y="12"/>
                </a:lnTo>
                <a:lnTo>
                  <a:pt x="191" y="12"/>
                </a:lnTo>
                <a:lnTo>
                  <a:pt x="189" y="12"/>
                </a:lnTo>
                <a:lnTo>
                  <a:pt x="187" y="12"/>
                </a:lnTo>
                <a:lnTo>
                  <a:pt x="185" y="10"/>
                </a:lnTo>
                <a:lnTo>
                  <a:pt x="183" y="10"/>
                </a:lnTo>
                <a:lnTo>
                  <a:pt x="181" y="10"/>
                </a:lnTo>
                <a:lnTo>
                  <a:pt x="179" y="10"/>
                </a:lnTo>
                <a:lnTo>
                  <a:pt x="181" y="12"/>
                </a:lnTo>
                <a:lnTo>
                  <a:pt x="183" y="12"/>
                </a:lnTo>
                <a:lnTo>
                  <a:pt x="185" y="12"/>
                </a:lnTo>
                <a:lnTo>
                  <a:pt x="183" y="12"/>
                </a:lnTo>
                <a:lnTo>
                  <a:pt x="181" y="12"/>
                </a:lnTo>
                <a:lnTo>
                  <a:pt x="179" y="12"/>
                </a:lnTo>
                <a:lnTo>
                  <a:pt x="175" y="12"/>
                </a:lnTo>
                <a:lnTo>
                  <a:pt x="175" y="10"/>
                </a:lnTo>
                <a:lnTo>
                  <a:pt x="173" y="10"/>
                </a:lnTo>
                <a:lnTo>
                  <a:pt x="171" y="8"/>
                </a:lnTo>
                <a:lnTo>
                  <a:pt x="167" y="8"/>
                </a:lnTo>
                <a:lnTo>
                  <a:pt x="165" y="8"/>
                </a:lnTo>
                <a:lnTo>
                  <a:pt x="163" y="8"/>
                </a:lnTo>
                <a:lnTo>
                  <a:pt x="161" y="8"/>
                </a:lnTo>
                <a:lnTo>
                  <a:pt x="163" y="8"/>
                </a:lnTo>
                <a:lnTo>
                  <a:pt x="161" y="8"/>
                </a:lnTo>
                <a:lnTo>
                  <a:pt x="159" y="8"/>
                </a:lnTo>
                <a:lnTo>
                  <a:pt x="157" y="8"/>
                </a:lnTo>
                <a:lnTo>
                  <a:pt x="155" y="8"/>
                </a:lnTo>
                <a:lnTo>
                  <a:pt x="153" y="8"/>
                </a:lnTo>
                <a:lnTo>
                  <a:pt x="151" y="8"/>
                </a:lnTo>
                <a:lnTo>
                  <a:pt x="149" y="8"/>
                </a:lnTo>
                <a:lnTo>
                  <a:pt x="151" y="8"/>
                </a:lnTo>
                <a:lnTo>
                  <a:pt x="153" y="10"/>
                </a:lnTo>
                <a:lnTo>
                  <a:pt x="151" y="10"/>
                </a:lnTo>
                <a:lnTo>
                  <a:pt x="149" y="10"/>
                </a:lnTo>
                <a:lnTo>
                  <a:pt x="147" y="10"/>
                </a:lnTo>
                <a:lnTo>
                  <a:pt x="137" y="10"/>
                </a:lnTo>
                <a:lnTo>
                  <a:pt x="135" y="12"/>
                </a:lnTo>
                <a:lnTo>
                  <a:pt x="137" y="12"/>
                </a:lnTo>
                <a:lnTo>
                  <a:pt x="139" y="12"/>
                </a:lnTo>
                <a:lnTo>
                  <a:pt x="141" y="12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1" y="12"/>
                </a:lnTo>
                <a:lnTo>
                  <a:pt x="153" y="14"/>
                </a:lnTo>
                <a:lnTo>
                  <a:pt x="151" y="14"/>
                </a:lnTo>
                <a:lnTo>
                  <a:pt x="149" y="14"/>
                </a:lnTo>
                <a:lnTo>
                  <a:pt x="147" y="14"/>
                </a:lnTo>
                <a:lnTo>
                  <a:pt x="145" y="14"/>
                </a:lnTo>
                <a:lnTo>
                  <a:pt x="145" y="16"/>
                </a:lnTo>
                <a:lnTo>
                  <a:pt x="143" y="14"/>
                </a:lnTo>
                <a:lnTo>
                  <a:pt x="141" y="14"/>
                </a:lnTo>
                <a:lnTo>
                  <a:pt x="139" y="12"/>
                </a:lnTo>
                <a:lnTo>
                  <a:pt x="137" y="12"/>
                </a:lnTo>
                <a:lnTo>
                  <a:pt x="131" y="12"/>
                </a:lnTo>
                <a:lnTo>
                  <a:pt x="131" y="14"/>
                </a:lnTo>
                <a:lnTo>
                  <a:pt x="129" y="14"/>
                </a:lnTo>
                <a:lnTo>
                  <a:pt x="127" y="12"/>
                </a:lnTo>
                <a:lnTo>
                  <a:pt x="125" y="12"/>
                </a:lnTo>
                <a:lnTo>
                  <a:pt x="123" y="12"/>
                </a:lnTo>
                <a:lnTo>
                  <a:pt x="121" y="12"/>
                </a:lnTo>
                <a:lnTo>
                  <a:pt x="119" y="12"/>
                </a:lnTo>
                <a:lnTo>
                  <a:pt x="117" y="12"/>
                </a:lnTo>
                <a:lnTo>
                  <a:pt x="115" y="12"/>
                </a:lnTo>
                <a:lnTo>
                  <a:pt x="111" y="12"/>
                </a:lnTo>
                <a:lnTo>
                  <a:pt x="109" y="12"/>
                </a:lnTo>
                <a:lnTo>
                  <a:pt x="107" y="14"/>
                </a:lnTo>
                <a:lnTo>
                  <a:pt x="105" y="14"/>
                </a:lnTo>
                <a:lnTo>
                  <a:pt x="103" y="14"/>
                </a:lnTo>
                <a:lnTo>
                  <a:pt x="101" y="14"/>
                </a:lnTo>
                <a:lnTo>
                  <a:pt x="105" y="14"/>
                </a:lnTo>
                <a:lnTo>
                  <a:pt x="103" y="16"/>
                </a:lnTo>
                <a:lnTo>
                  <a:pt x="101" y="16"/>
                </a:lnTo>
                <a:lnTo>
                  <a:pt x="99" y="14"/>
                </a:lnTo>
                <a:lnTo>
                  <a:pt x="97" y="14"/>
                </a:lnTo>
                <a:lnTo>
                  <a:pt x="95" y="14"/>
                </a:lnTo>
                <a:lnTo>
                  <a:pt x="93" y="14"/>
                </a:lnTo>
                <a:lnTo>
                  <a:pt x="91" y="14"/>
                </a:lnTo>
                <a:lnTo>
                  <a:pt x="89" y="14"/>
                </a:lnTo>
                <a:lnTo>
                  <a:pt x="87" y="14"/>
                </a:lnTo>
                <a:lnTo>
                  <a:pt x="85" y="16"/>
                </a:lnTo>
                <a:lnTo>
                  <a:pt x="81" y="16"/>
                </a:lnTo>
                <a:lnTo>
                  <a:pt x="79" y="16"/>
                </a:lnTo>
                <a:lnTo>
                  <a:pt x="77" y="16"/>
                </a:lnTo>
                <a:lnTo>
                  <a:pt x="75" y="16"/>
                </a:lnTo>
                <a:lnTo>
                  <a:pt x="73" y="16"/>
                </a:lnTo>
                <a:lnTo>
                  <a:pt x="71" y="18"/>
                </a:lnTo>
                <a:lnTo>
                  <a:pt x="69" y="18"/>
                </a:lnTo>
                <a:lnTo>
                  <a:pt x="71" y="18"/>
                </a:lnTo>
                <a:lnTo>
                  <a:pt x="73" y="20"/>
                </a:lnTo>
                <a:lnTo>
                  <a:pt x="75" y="20"/>
                </a:lnTo>
                <a:lnTo>
                  <a:pt x="77" y="20"/>
                </a:lnTo>
                <a:lnTo>
                  <a:pt x="79" y="18"/>
                </a:lnTo>
                <a:lnTo>
                  <a:pt x="81" y="18"/>
                </a:lnTo>
                <a:lnTo>
                  <a:pt x="83" y="18"/>
                </a:lnTo>
                <a:lnTo>
                  <a:pt x="87" y="18"/>
                </a:lnTo>
                <a:lnTo>
                  <a:pt x="89" y="18"/>
                </a:lnTo>
                <a:lnTo>
                  <a:pt x="91" y="18"/>
                </a:lnTo>
                <a:lnTo>
                  <a:pt x="93" y="18"/>
                </a:lnTo>
                <a:lnTo>
                  <a:pt x="95" y="18"/>
                </a:lnTo>
                <a:lnTo>
                  <a:pt x="93" y="18"/>
                </a:lnTo>
                <a:lnTo>
                  <a:pt x="91" y="18"/>
                </a:lnTo>
                <a:lnTo>
                  <a:pt x="89" y="18"/>
                </a:lnTo>
                <a:lnTo>
                  <a:pt x="87" y="18"/>
                </a:lnTo>
                <a:lnTo>
                  <a:pt x="87" y="20"/>
                </a:lnTo>
                <a:lnTo>
                  <a:pt x="85" y="20"/>
                </a:lnTo>
                <a:lnTo>
                  <a:pt x="83" y="20"/>
                </a:lnTo>
                <a:lnTo>
                  <a:pt x="81" y="20"/>
                </a:lnTo>
                <a:lnTo>
                  <a:pt x="79" y="20"/>
                </a:lnTo>
                <a:lnTo>
                  <a:pt x="81" y="22"/>
                </a:lnTo>
                <a:lnTo>
                  <a:pt x="83" y="22"/>
                </a:lnTo>
                <a:lnTo>
                  <a:pt x="83" y="20"/>
                </a:lnTo>
                <a:lnTo>
                  <a:pt x="87" y="20"/>
                </a:lnTo>
                <a:lnTo>
                  <a:pt x="89" y="20"/>
                </a:lnTo>
                <a:lnTo>
                  <a:pt x="91" y="20"/>
                </a:lnTo>
                <a:lnTo>
                  <a:pt x="93" y="20"/>
                </a:lnTo>
                <a:lnTo>
                  <a:pt x="95" y="20"/>
                </a:lnTo>
                <a:lnTo>
                  <a:pt x="97" y="20"/>
                </a:lnTo>
                <a:lnTo>
                  <a:pt x="99" y="20"/>
                </a:lnTo>
                <a:lnTo>
                  <a:pt x="101" y="20"/>
                </a:lnTo>
                <a:lnTo>
                  <a:pt x="103" y="20"/>
                </a:lnTo>
                <a:lnTo>
                  <a:pt x="105" y="18"/>
                </a:lnTo>
                <a:lnTo>
                  <a:pt x="107" y="18"/>
                </a:lnTo>
                <a:lnTo>
                  <a:pt x="109" y="20"/>
                </a:lnTo>
                <a:lnTo>
                  <a:pt x="111" y="18"/>
                </a:lnTo>
                <a:lnTo>
                  <a:pt x="113" y="20"/>
                </a:lnTo>
                <a:lnTo>
                  <a:pt x="115" y="20"/>
                </a:lnTo>
                <a:lnTo>
                  <a:pt x="117" y="20"/>
                </a:lnTo>
                <a:lnTo>
                  <a:pt x="115" y="20"/>
                </a:lnTo>
                <a:lnTo>
                  <a:pt x="113" y="20"/>
                </a:lnTo>
                <a:lnTo>
                  <a:pt x="111" y="20"/>
                </a:lnTo>
                <a:lnTo>
                  <a:pt x="109" y="20"/>
                </a:lnTo>
                <a:lnTo>
                  <a:pt x="107" y="20"/>
                </a:lnTo>
                <a:lnTo>
                  <a:pt x="103" y="20"/>
                </a:lnTo>
                <a:lnTo>
                  <a:pt x="101" y="20"/>
                </a:lnTo>
                <a:lnTo>
                  <a:pt x="99" y="20"/>
                </a:lnTo>
                <a:lnTo>
                  <a:pt x="97" y="20"/>
                </a:lnTo>
                <a:lnTo>
                  <a:pt x="95" y="20"/>
                </a:lnTo>
                <a:lnTo>
                  <a:pt x="93" y="20"/>
                </a:lnTo>
                <a:lnTo>
                  <a:pt x="91" y="22"/>
                </a:lnTo>
                <a:lnTo>
                  <a:pt x="89" y="22"/>
                </a:lnTo>
                <a:lnTo>
                  <a:pt x="87" y="22"/>
                </a:lnTo>
                <a:lnTo>
                  <a:pt x="85" y="22"/>
                </a:lnTo>
                <a:lnTo>
                  <a:pt x="87" y="22"/>
                </a:lnTo>
                <a:lnTo>
                  <a:pt x="89" y="22"/>
                </a:lnTo>
                <a:lnTo>
                  <a:pt x="91" y="24"/>
                </a:lnTo>
                <a:lnTo>
                  <a:pt x="93" y="22"/>
                </a:lnTo>
                <a:lnTo>
                  <a:pt x="95" y="24"/>
                </a:lnTo>
                <a:lnTo>
                  <a:pt x="93" y="24"/>
                </a:lnTo>
                <a:lnTo>
                  <a:pt x="91" y="24"/>
                </a:lnTo>
                <a:lnTo>
                  <a:pt x="89" y="24"/>
                </a:lnTo>
                <a:lnTo>
                  <a:pt x="87" y="24"/>
                </a:lnTo>
                <a:lnTo>
                  <a:pt x="85" y="24"/>
                </a:lnTo>
                <a:lnTo>
                  <a:pt x="83" y="24"/>
                </a:lnTo>
                <a:lnTo>
                  <a:pt x="81" y="24"/>
                </a:lnTo>
                <a:lnTo>
                  <a:pt x="79" y="24"/>
                </a:lnTo>
                <a:lnTo>
                  <a:pt x="77" y="24"/>
                </a:lnTo>
                <a:lnTo>
                  <a:pt x="79" y="26"/>
                </a:lnTo>
                <a:lnTo>
                  <a:pt x="81" y="26"/>
                </a:lnTo>
                <a:lnTo>
                  <a:pt x="83" y="26"/>
                </a:lnTo>
                <a:lnTo>
                  <a:pt x="85" y="26"/>
                </a:lnTo>
                <a:lnTo>
                  <a:pt x="87" y="26"/>
                </a:lnTo>
                <a:lnTo>
                  <a:pt x="89" y="26"/>
                </a:lnTo>
                <a:lnTo>
                  <a:pt x="91" y="26"/>
                </a:lnTo>
                <a:lnTo>
                  <a:pt x="93" y="26"/>
                </a:lnTo>
                <a:lnTo>
                  <a:pt x="95" y="26"/>
                </a:lnTo>
                <a:lnTo>
                  <a:pt x="97" y="26"/>
                </a:lnTo>
                <a:lnTo>
                  <a:pt x="103" y="26"/>
                </a:lnTo>
                <a:lnTo>
                  <a:pt x="105" y="26"/>
                </a:lnTo>
                <a:lnTo>
                  <a:pt x="107" y="26"/>
                </a:lnTo>
                <a:lnTo>
                  <a:pt x="109" y="26"/>
                </a:lnTo>
                <a:lnTo>
                  <a:pt x="111" y="26"/>
                </a:lnTo>
                <a:lnTo>
                  <a:pt x="113" y="26"/>
                </a:lnTo>
                <a:lnTo>
                  <a:pt x="115" y="24"/>
                </a:lnTo>
                <a:lnTo>
                  <a:pt x="117" y="24"/>
                </a:lnTo>
                <a:lnTo>
                  <a:pt x="119" y="24"/>
                </a:lnTo>
                <a:lnTo>
                  <a:pt x="121" y="24"/>
                </a:lnTo>
                <a:lnTo>
                  <a:pt x="123" y="24"/>
                </a:lnTo>
                <a:lnTo>
                  <a:pt x="125" y="24"/>
                </a:lnTo>
                <a:lnTo>
                  <a:pt x="127" y="24"/>
                </a:lnTo>
                <a:lnTo>
                  <a:pt x="129" y="24"/>
                </a:lnTo>
                <a:lnTo>
                  <a:pt x="131" y="24"/>
                </a:lnTo>
                <a:lnTo>
                  <a:pt x="133" y="22"/>
                </a:lnTo>
                <a:lnTo>
                  <a:pt x="135" y="22"/>
                </a:lnTo>
                <a:lnTo>
                  <a:pt x="137" y="22"/>
                </a:lnTo>
                <a:lnTo>
                  <a:pt x="139" y="22"/>
                </a:lnTo>
                <a:lnTo>
                  <a:pt x="141" y="22"/>
                </a:lnTo>
                <a:lnTo>
                  <a:pt x="143" y="22"/>
                </a:lnTo>
                <a:lnTo>
                  <a:pt x="141" y="22"/>
                </a:lnTo>
                <a:lnTo>
                  <a:pt x="139" y="24"/>
                </a:lnTo>
                <a:lnTo>
                  <a:pt x="137" y="24"/>
                </a:lnTo>
                <a:lnTo>
                  <a:pt x="135" y="24"/>
                </a:lnTo>
                <a:lnTo>
                  <a:pt x="133" y="24"/>
                </a:lnTo>
                <a:lnTo>
                  <a:pt x="131" y="24"/>
                </a:lnTo>
                <a:lnTo>
                  <a:pt x="129" y="24"/>
                </a:lnTo>
                <a:lnTo>
                  <a:pt x="127" y="24"/>
                </a:lnTo>
                <a:lnTo>
                  <a:pt x="125" y="26"/>
                </a:lnTo>
                <a:lnTo>
                  <a:pt x="123" y="26"/>
                </a:lnTo>
                <a:lnTo>
                  <a:pt x="121" y="26"/>
                </a:lnTo>
                <a:lnTo>
                  <a:pt x="119" y="26"/>
                </a:lnTo>
                <a:lnTo>
                  <a:pt x="117" y="26"/>
                </a:lnTo>
                <a:lnTo>
                  <a:pt x="115" y="26"/>
                </a:lnTo>
                <a:lnTo>
                  <a:pt x="113" y="26"/>
                </a:lnTo>
                <a:lnTo>
                  <a:pt x="111" y="26"/>
                </a:lnTo>
                <a:lnTo>
                  <a:pt x="109" y="26"/>
                </a:lnTo>
                <a:lnTo>
                  <a:pt x="105" y="26"/>
                </a:lnTo>
                <a:lnTo>
                  <a:pt x="103" y="26"/>
                </a:lnTo>
                <a:lnTo>
                  <a:pt x="101" y="26"/>
                </a:lnTo>
                <a:lnTo>
                  <a:pt x="95" y="26"/>
                </a:lnTo>
                <a:lnTo>
                  <a:pt x="93" y="26"/>
                </a:lnTo>
                <a:lnTo>
                  <a:pt x="91" y="26"/>
                </a:lnTo>
                <a:lnTo>
                  <a:pt x="89" y="26"/>
                </a:lnTo>
                <a:lnTo>
                  <a:pt x="87" y="26"/>
                </a:lnTo>
                <a:lnTo>
                  <a:pt x="85" y="26"/>
                </a:lnTo>
                <a:lnTo>
                  <a:pt x="83" y="28"/>
                </a:lnTo>
                <a:lnTo>
                  <a:pt x="85" y="28"/>
                </a:lnTo>
                <a:lnTo>
                  <a:pt x="87" y="28"/>
                </a:lnTo>
                <a:lnTo>
                  <a:pt x="89" y="30"/>
                </a:lnTo>
                <a:lnTo>
                  <a:pt x="91" y="30"/>
                </a:lnTo>
                <a:lnTo>
                  <a:pt x="93" y="30"/>
                </a:lnTo>
                <a:lnTo>
                  <a:pt x="95" y="30"/>
                </a:lnTo>
                <a:lnTo>
                  <a:pt x="97" y="30"/>
                </a:lnTo>
                <a:lnTo>
                  <a:pt x="99" y="32"/>
                </a:lnTo>
                <a:lnTo>
                  <a:pt x="101" y="32"/>
                </a:lnTo>
                <a:lnTo>
                  <a:pt x="103" y="30"/>
                </a:lnTo>
                <a:lnTo>
                  <a:pt x="105" y="30"/>
                </a:lnTo>
                <a:lnTo>
                  <a:pt x="107" y="30"/>
                </a:lnTo>
                <a:lnTo>
                  <a:pt x="109" y="30"/>
                </a:lnTo>
                <a:lnTo>
                  <a:pt x="111" y="28"/>
                </a:lnTo>
                <a:lnTo>
                  <a:pt x="113" y="28"/>
                </a:lnTo>
                <a:lnTo>
                  <a:pt x="115" y="28"/>
                </a:lnTo>
                <a:lnTo>
                  <a:pt x="117" y="28"/>
                </a:lnTo>
                <a:lnTo>
                  <a:pt x="119" y="28"/>
                </a:lnTo>
                <a:lnTo>
                  <a:pt x="121" y="26"/>
                </a:lnTo>
                <a:lnTo>
                  <a:pt x="123" y="26"/>
                </a:lnTo>
                <a:lnTo>
                  <a:pt x="125" y="26"/>
                </a:lnTo>
                <a:lnTo>
                  <a:pt x="127" y="26"/>
                </a:lnTo>
                <a:lnTo>
                  <a:pt x="129" y="26"/>
                </a:lnTo>
                <a:lnTo>
                  <a:pt x="133" y="26"/>
                </a:lnTo>
                <a:lnTo>
                  <a:pt x="135" y="26"/>
                </a:lnTo>
                <a:lnTo>
                  <a:pt x="139" y="26"/>
                </a:lnTo>
                <a:lnTo>
                  <a:pt x="143" y="26"/>
                </a:lnTo>
                <a:lnTo>
                  <a:pt x="143" y="24"/>
                </a:lnTo>
                <a:lnTo>
                  <a:pt x="145" y="24"/>
                </a:lnTo>
                <a:lnTo>
                  <a:pt x="147" y="24"/>
                </a:lnTo>
                <a:lnTo>
                  <a:pt x="149" y="24"/>
                </a:lnTo>
                <a:lnTo>
                  <a:pt x="153" y="24"/>
                </a:lnTo>
                <a:lnTo>
                  <a:pt x="155" y="24"/>
                </a:lnTo>
                <a:lnTo>
                  <a:pt x="157" y="24"/>
                </a:lnTo>
                <a:lnTo>
                  <a:pt x="161" y="24"/>
                </a:lnTo>
                <a:lnTo>
                  <a:pt x="163" y="24"/>
                </a:lnTo>
                <a:lnTo>
                  <a:pt x="165" y="24"/>
                </a:lnTo>
                <a:lnTo>
                  <a:pt x="163" y="24"/>
                </a:lnTo>
                <a:lnTo>
                  <a:pt x="161" y="24"/>
                </a:lnTo>
                <a:lnTo>
                  <a:pt x="157" y="24"/>
                </a:lnTo>
                <a:lnTo>
                  <a:pt x="153" y="24"/>
                </a:lnTo>
                <a:lnTo>
                  <a:pt x="151" y="26"/>
                </a:lnTo>
                <a:lnTo>
                  <a:pt x="147" y="26"/>
                </a:lnTo>
                <a:lnTo>
                  <a:pt x="143" y="26"/>
                </a:lnTo>
                <a:lnTo>
                  <a:pt x="141" y="26"/>
                </a:lnTo>
                <a:lnTo>
                  <a:pt x="139" y="26"/>
                </a:lnTo>
                <a:lnTo>
                  <a:pt x="137" y="26"/>
                </a:lnTo>
                <a:lnTo>
                  <a:pt x="135" y="26"/>
                </a:lnTo>
                <a:lnTo>
                  <a:pt x="133" y="26"/>
                </a:lnTo>
                <a:lnTo>
                  <a:pt x="131" y="26"/>
                </a:lnTo>
                <a:lnTo>
                  <a:pt x="129" y="26"/>
                </a:lnTo>
                <a:lnTo>
                  <a:pt x="127" y="26"/>
                </a:lnTo>
                <a:lnTo>
                  <a:pt x="125" y="26"/>
                </a:lnTo>
                <a:lnTo>
                  <a:pt x="123" y="28"/>
                </a:lnTo>
                <a:lnTo>
                  <a:pt x="121" y="28"/>
                </a:lnTo>
                <a:lnTo>
                  <a:pt x="119" y="28"/>
                </a:lnTo>
                <a:lnTo>
                  <a:pt x="117" y="28"/>
                </a:lnTo>
                <a:lnTo>
                  <a:pt x="115" y="30"/>
                </a:lnTo>
                <a:lnTo>
                  <a:pt x="113" y="30"/>
                </a:lnTo>
                <a:lnTo>
                  <a:pt x="111" y="30"/>
                </a:lnTo>
                <a:lnTo>
                  <a:pt x="109" y="32"/>
                </a:lnTo>
                <a:lnTo>
                  <a:pt x="111" y="32"/>
                </a:lnTo>
                <a:lnTo>
                  <a:pt x="113" y="32"/>
                </a:lnTo>
                <a:lnTo>
                  <a:pt x="115" y="32"/>
                </a:lnTo>
                <a:lnTo>
                  <a:pt x="117" y="32"/>
                </a:lnTo>
                <a:lnTo>
                  <a:pt x="119" y="32"/>
                </a:lnTo>
                <a:lnTo>
                  <a:pt x="121" y="32"/>
                </a:lnTo>
                <a:lnTo>
                  <a:pt x="119" y="32"/>
                </a:lnTo>
                <a:lnTo>
                  <a:pt x="121" y="32"/>
                </a:lnTo>
                <a:lnTo>
                  <a:pt x="123" y="32"/>
                </a:lnTo>
                <a:lnTo>
                  <a:pt x="125" y="32"/>
                </a:lnTo>
                <a:lnTo>
                  <a:pt x="127" y="32"/>
                </a:lnTo>
                <a:lnTo>
                  <a:pt x="129" y="32"/>
                </a:lnTo>
                <a:lnTo>
                  <a:pt x="131" y="32"/>
                </a:lnTo>
                <a:lnTo>
                  <a:pt x="133" y="32"/>
                </a:lnTo>
                <a:lnTo>
                  <a:pt x="137" y="32"/>
                </a:lnTo>
                <a:lnTo>
                  <a:pt x="139" y="32"/>
                </a:lnTo>
                <a:lnTo>
                  <a:pt x="141" y="32"/>
                </a:lnTo>
                <a:lnTo>
                  <a:pt x="143" y="30"/>
                </a:lnTo>
                <a:lnTo>
                  <a:pt x="145" y="30"/>
                </a:lnTo>
                <a:lnTo>
                  <a:pt x="149" y="28"/>
                </a:lnTo>
                <a:lnTo>
                  <a:pt x="151" y="28"/>
                </a:lnTo>
                <a:lnTo>
                  <a:pt x="153" y="28"/>
                </a:lnTo>
                <a:lnTo>
                  <a:pt x="151" y="30"/>
                </a:lnTo>
                <a:lnTo>
                  <a:pt x="149" y="30"/>
                </a:lnTo>
                <a:lnTo>
                  <a:pt x="147" y="30"/>
                </a:lnTo>
                <a:lnTo>
                  <a:pt x="149" y="30"/>
                </a:lnTo>
                <a:lnTo>
                  <a:pt x="151" y="30"/>
                </a:lnTo>
                <a:lnTo>
                  <a:pt x="153" y="30"/>
                </a:lnTo>
                <a:lnTo>
                  <a:pt x="155" y="30"/>
                </a:lnTo>
                <a:lnTo>
                  <a:pt x="157" y="30"/>
                </a:lnTo>
                <a:lnTo>
                  <a:pt x="159" y="30"/>
                </a:lnTo>
                <a:lnTo>
                  <a:pt x="161" y="30"/>
                </a:lnTo>
                <a:lnTo>
                  <a:pt x="163" y="28"/>
                </a:lnTo>
                <a:lnTo>
                  <a:pt x="165" y="28"/>
                </a:lnTo>
                <a:lnTo>
                  <a:pt x="167" y="28"/>
                </a:lnTo>
                <a:lnTo>
                  <a:pt x="165" y="30"/>
                </a:lnTo>
                <a:lnTo>
                  <a:pt x="163" y="30"/>
                </a:lnTo>
                <a:lnTo>
                  <a:pt x="161" y="30"/>
                </a:lnTo>
                <a:lnTo>
                  <a:pt x="157" y="30"/>
                </a:lnTo>
                <a:lnTo>
                  <a:pt x="155" y="30"/>
                </a:lnTo>
                <a:lnTo>
                  <a:pt x="153" y="30"/>
                </a:lnTo>
                <a:lnTo>
                  <a:pt x="151" y="30"/>
                </a:lnTo>
                <a:lnTo>
                  <a:pt x="149" y="32"/>
                </a:lnTo>
                <a:lnTo>
                  <a:pt x="147" y="32"/>
                </a:lnTo>
                <a:lnTo>
                  <a:pt x="151" y="32"/>
                </a:lnTo>
                <a:lnTo>
                  <a:pt x="153" y="32"/>
                </a:lnTo>
                <a:lnTo>
                  <a:pt x="155" y="32"/>
                </a:lnTo>
                <a:lnTo>
                  <a:pt x="157" y="32"/>
                </a:lnTo>
                <a:lnTo>
                  <a:pt x="159" y="32"/>
                </a:lnTo>
                <a:lnTo>
                  <a:pt x="161" y="32"/>
                </a:lnTo>
                <a:lnTo>
                  <a:pt x="163" y="32"/>
                </a:lnTo>
                <a:lnTo>
                  <a:pt x="165" y="32"/>
                </a:lnTo>
                <a:lnTo>
                  <a:pt x="167" y="32"/>
                </a:lnTo>
                <a:lnTo>
                  <a:pt x="171" y="30"/>
                </a:lnTo>
                <a:lnTo>
                  <a:pt x="173" y="30"/>
                </a:lnTo>
                <a:lnTo>
                  <a:pt x="175" y="30"/>
                </a:lnTo>
                <a:lnTo>
                  <a:pt x="177" y="30"/>
                </a:lnTo>
                <a:lnTo>
                  <a:pt x="179" y="30"/>
                </a:lnTo>
                <a:lnTo>
                  <a:pt x="181" y="30"/>
                </a:lnTo>
                <a:lnTo>
                  <a:pt x="183" y="30"/>
                </a:lnTo>
                <a:lnTo>
                  <a:pt x="185" y="30"/>
                </a:lnTo>
                <a:lnTo>
                  <a:pt x="187" y="30"/>
                </a:lnTo>
                <a:lnTo>
                  <a:pt x="189" y="28"/>
                </a:lnTo>
                <a:lnTo>
                  <a:pt x="191" y="28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6"/>
                </a:lnTo>
                <a:lnTo>
                  <a:pt x="201" y="26"/>
                </a:lnTo>
                <a:lnTo>
                  <a:pt x="203" y="24"/>
                </a:lnTo>
                <a:lnTo>
                  <a:pt x="201" y="24"/>
                </a:lnTo>
                <a:lnTo>
                  <a:pt x="199" y="24"/>
                </a:lnTo>
                <a:lnTo>
                  <a:pt x="201" y="24"/>
                </a:lnTo>
                <a:lnTo>
                  <a:pt x="203" y="24"/>
                </a:lnTo>
                <a:lnTo>
                  <a:pt x="205" y="24"/>
                </a:lnTo>
                <a:lnTo>
                  <a:pt x="207" y="24"/>
                </a:lnTo>
                <a:lnTo>
                  <a:pt x="211" y="24"/>
                </a:lnTo>
                <a:lnTo>
                  <a:pt x="213" y="22"/>
                </a:lnTo>
                <a:lnTo>
                  <a:pt x="215" y="22"/>
                </a:lnTo>
                <a:lnTo>
                  <a:pt x="217" y="22"/>
                </a:lnTo>
                <a:lnTo>
                  <a:pt x="219" y="22"/>
                </a:lnTo>
                <a:lnTo>
                  <a:pt x="217" y="22"/>
                </a:lnTo>
                <a:lnTo>
                  <a:pt x="219" y="22"/>
                </a:lnTo>
                <a:lnTo>
                  <a:pt x="221" y="22"/>
                </a:lnTo>
                <a:lnTo>
                  <a:pt x="223" y="22"/>
                </a:lnTo>
                <a:lnTo>
                  <a:pt x="227" y="20"/>
                </a:lnTo>
                <a:lnTo>
                  <a:pt x="229" y="20"/>
                </a:lnTo>
                <a:lnTo>
                  <a:pt x="231" y="20"/>
                </a:lnTo>
                <a:lnTo>
                  <a:pt x="229" y="22"/>
                </a:lnTo>
                <a:lnTo>
                  <a:pt x="227" y="22"/>
                </a:lnTo>
                <a:lnTo>
                  <a:pt x="225" y="22"/>
                </a:lnTo>
                <a:lnTo>
                  <a:pt x="221" y="22"/>
                </a:lnTo>
                <a:lnTo>
                  <a:pt x="219" y="22"/>
                </a:lnTo>
                <a:lnTo>
                  <a:pt x="215" y="22"/>
                </a:lnTo>
                <a:lnTo>
                  <a:pt x="217" y="22"/>
                </a:lnTo>
                <a:lnTo>
                  <a:pt x="215" y="24"/>
                </a:lnTo>
                <a:lnTo>
                  <a:pt x="213" y="24"/>
                </a:lnTo>
                <a:lnTo>
                  <a:pt x="209" y="24"/>
                </a:lnTo>
                <a:lnTo>
                  <a:pt x="209" y="26"/>
                </a:lnTo>
                <a:lnTo>
                  <a:pt x="207" y="26"/>
                </a:lnTo>
                <a:lnTo>
                  <a:pt x="205" y="26"/>
                </a:lnTo>
                <a:lnTo>
                  <a:pt x="203" y="26"/>
                </a:lnTo>
                <a:lnTo>
                  <a:pt x="201" y="28"/>
                </a:lnTo>
                <a:lnTo>
                  <a:pt x="203" y="28"/>
                </a:lnTo>
                <a:lnTo>
                  <a:pt x="205" y="28"/>
                </a:lnTo>
                <a:lnTo>
                  <a:pt x="207" y="28"/>
                </a:lnTo>
                <a:lnTo>
                  <a:pt x="209" y="28"/>
                </a:lnTo>
                <a:lnTo>
                  <a:pt x="211" y="28"/>
                </a:lnTo>
                <a:lnTo>
                  <a:pt x="215" y="28"/>
                </a:lnTo>
                <a:lnTo>
                  <a:pt x="217" y="28"/>
                </a:lnTo>
                <a:lnTo>
                  <a:pt x="221" y="28"/>
                </a:lnTo>
                <a:lnTo>
                  <a:pt x="223" y="28"/>
                </a:lnTo>
                <a:lnTo>
                  <a:pt x="225" y="28"/>
                </a:lnTo>
                <a:lnTo>
                  <a:pt x="217" y="28"/>
                </a:lnTo>
                <a:lnTo>
                  <a:pt x="213" y="28"/>
                </a:lnTo>
                <a:lnTo>
                  <a:pt x="211" y="28"/>
                </a:lnTo>
                <a:lnTo>
                  <a:pt x="209" y="28"/>
                </a:lnTo>
                <a:lnTo>
                  <a:pt x="207" y="28"/>
                </a:lnTo>
                <a:lnTo>
                  <a:pt x="205" y="30"/>
                </a:lnTo>
                <a:lnTo>
                  <a:pt x="203" y="30"/>
                </a:lnTo>
                <a:lnTo>
                  <a:pt x="201" y="30"/>
                </a:lnTo>
                <a:lnTo>
                  <a:pt x="199" y="30"/>
                </a:lnTo>
                <a:lnTo>
                  <a:pt x="197" y="30"/>
                </a:lnTo>
                <a:lnTo>
                  <a:pt x="195" y="30"/>
                </a:lnTo>
                <a:lnTo>
                  <a:pt x="193" y="30"/>
                </a:lnTo>
                <a:lnTo>
                  <a:pt x="191" y="30"/>
                </a:lnTo>
                <a:lnTo>
                  <a:pt x="189" y="30"/>
                </a:lnTo>
                <a:lnTo>
                  <a:pt x="185" y="32"/>
                </a:lnTo>
                <a:lnTo>
                  <a:pt x="189" y="32"/>
                </a:lnTo>
                <a:lnTo>
                  <a:pt x="193" y="32"/>
                </a:lnTo>
                <a:lnTo>
                  <a:pt x="195" y="32"/>
                </a:lnTo>
                <a:lnTo>
                  <a:pt x="197" y="32"/>
                </a:lnTo>
                <a:lnTo>
                  <a:pt x="199" y="32"/>
                </a:lnTo>
                <a:lnTo>
                  <a:pt x="203" y="32"/>
                </a:lnTo>
                <a:lnTo>
                  <a:pt x="205" y="32"/>
                </a:lnTo>
                <a:lnTo>
                  <a:pt x="199" y="32"/>
                </a:lnTo>
                <a:lnTo>
                  <a:pt x="197" y="32"/>
                </a:lnTo>
                <a:lnTo>
                  <a:pt x="191" y="32"/>
                </a:lnTo>
                <a:lnTo>
                  <a:pt x="189" y="32"/>
                </a:lnTo>
                <a:lnTo>
                  <a:pt x="187" y="32"/>
                </a:lnTo>
                <a:lnTo>
                  <a:pt x="185" y="32"/>
                </a:lnTo>
                <a:lnTo>
                  <a:pt x="181" y="32"/>
                </a:lnTo>
                <a:lnTo>
                  <a:pt x="179" y="34"/>
                </a:lnTo>
                <a:lnTo>
                  <a:pt x="177" y="34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69" y="34"/>
                </a:lnTo>
                <a:lnTo>
                  <a:pt x="167" y="34"/>
                </a:lnTo>
                <a:lnTo>
                  <a:pt x="165" y="34"/>
                </a:lnTo>
                <a:lnTo>
                  <a:pt x="163" y="34"/>
                </a:lnTo>
                <a:lnTo>
                  <a:pt x="161" y="34"/>
                </a:lnTo>
                <a:lnTo>
                  <a:pt x="159" y="34"/>
                </a:lnTo>
                <a:lnTo>
                  <a:pt x="155" y="34"/>
                </a:lnTo>
                <a:lnTo>
                  <a:pt x="153" y="34"/>
                </a:lnTo>
                <a:lnTo>
                  <a:pt x="151" y="34"/>
                </a:lnTo>
                <a:lnTo>
                  <a:pt x="149" y="34"/>
                </a:lnTo>
                <a:lnTo>
                  <a:pt x="147" y="34"/>
                </a:lnTo>
                <a:lnTo>
                  <a:pt x="145" y="36"/>
                </a:lnTo>
                <a:lnTo>
                  <a:pt x="143" y="36"/>
                </a:lnTo>
                <a:lnTo>
                  <a:pt x="145" y="36"/>
                </a:lnTo>
                <a:lnTo>
                  <a:pt x="147" y="38"/>
                </a:lnTo>
                <a:lnTo>
                  <a:pt x="149" y="40"/>
                </a:lnTo>
                <a:lnTo>
                  <a:pt x="151" y="40"/>
                </a:lnTo>
                <a:lnTo>
                  <a:pt x="153" y="40"/>
                </a:lnTo>
                <a:lnTo>
                  <a:pt x="155" y="40"/>
                </a:lnTo>
                <a:lnTo>
                  <a:pt x="157" y="40"/>
                </a:lnTo>
                <a:lnTo>
                  <a:pt x="155" y="40"/>
                </a:lnTo>
                <a:lnTo>
                  <a:pt x="153" y="42"/>
                </a:lnTo>
                <a:lnTo>
                  <a:pt x="151" y="44"/>
                </a:lnTo>
                <a:lnTo>
                  <a:pt x="153" y="44"/>
                </a:lnTo>
                <a:lnTo>
                  <a:pt x="155" y="44"/>
                </a:lnTo>
                <a:lnTo>
                  <a:pt x="157" y="44"/>
                </a:lnTo>
                <a:lnTo>
                  <a:pt x="159" y="44"/>
                </a:lnTo>
                <a:lnTo>
                  <a:pt x="161" y="44"/>
                </a:lnTo>
                <a:lnTo>
                  <a:pt x="163" y="44"/>
                </a:lnTo>
                <a:lnTo>
                  <a:pt x="165" y="44"/>
                </a:lnTo>
                <a:lnTo>
                  <a:pt x="167" y="44"/>
                </a:lnTo>
                <a:lnTo>
                  <a:pt x="169" y="44"/>
                </a:lnTo>
                <a:lnTo>
                  <a:pt x="171" y="44"/>
                </a:lnTo>
                <a:lnTo>
                  <a:pt x="169" y="44"/>
                </a:lnTo>
                <a:lnTo>
                  <a:pt x="167" y="44"/>
                </a:lnTo>
                <a:lnTo>
                  <a:pt x="165" y="44"/>
                </a:lnTo>
                <a:lnTo>
                  <a:pt x="163" y="46"/>
                </a:lnTo>
                <a:lnTo>
                  <a:pt x="161" y="46"/>
                </a:lnTo>
                <a:lnTo>
                  <a:pt x="159" y="46"/>
                </a:lnTo>
                <a:lnTo>
                  <a:pt x="157" y="46"/>
                </a:lnTo>
                <a:lnTo>
                  <a:pt x="155" y="46"/>
                </a:lnTo>
                <a:lnTo>
                  <a:pt x="153" y="46"/>
                </a:lnTo>
                <a:lnTo>
                  <a:pt x="151" y="44"/>
                </a:lnTo>
                <a:lnTo>
                  <a:pt x="149" y="46"/>
                </a:lnTo>
                <a:lnTo>
                  <a:pt x="147" y="46"/>
                </a:lnTo>
                <a:lnTo>
                  <a:pt x="149" y="44"/>
                </a:lnTo>
                <a:lnTo>
                  <a:pt x="147" y="44"/>
                </a:lnTo>
                <a:lnTo>
                  <a:pt x="147" y="42"/>
                </a:lnTo>
                <a:lnTo>
                  <a:pt x="145" y="40"/>
                </a:lnTo>
                <a:lnTo>
                  <a:pt x="141" y="40"/>
                </a:lnTo>
                <a:lnTo>
                  <a:pt x="139" y="38"/>
                </a:lnTo>
                <a:lnTo>
                  <a:pt x="137" y="38"/>
                </a:lnTo>
                <a:lnTo>
                  <a:pt x="137" y="36"/>
                </a:lnTo>
                <a:lnTo>
                  <a:pt x="135" y="36"/>
                </a:lnTo>
                <a:lnTo>
                  <a:pt x="133" y="36"/>
                </a:lnTo>
                <a:lnTo>
                  <a:pt x="123" y="36"/>
                </a:lnTo>
                <a:lnTo>
                  <a:pt x="121" y="36"/>
                </a:lnTo>
                <a:lnTo>
                  <a:pt x="119" y="36"/>
                </a:lnTo>
                <a:lnTo>
                  <a:pt x="117" y="36"/>
                </a:lnTo>
                <a:lnTo>
                  <a:pt x="115" y="36"/>
                </a:lnTo>
                <a:lnTo>
                  <a:pt x="113" y="36"/>
                </a:lnTo>
                <a:lnTo>
                  <a:pt x="111" y="36"/>
                </a:lnTo>
                <a:lnTo>
                  <a:pt x="109" y="36"/>
                </a:lnTo>
                <a:lnTo>
                  <a:pt x="107" y="36"/>
                </a:lnTo>
                <a:lnTo>
                  <a:pt x="105" y="36"/>
                </a:lnTo>
                <a:lnTo>
                  <a:pt x="103" y="36"/>
                </a:lnTo>
                <a:lnTo>
                  <a:pt x="103" y="38"/>
                </a:lnTo>
                <a:lnTo>
                  <a:pt x="101" y="38"/>
                </a:lnTo>
                <a:lnTo>
                  <a:pt x="101" y="40"/>
                </a:lnTo>
                <a:lnTo>
                  <a:pt x="103" y="40"/>
                </a:lnTo>
                <a:lnTo>
                  <a:pt x="105" y="40"/>
                </a:lnTo>
                <a:lnTo>
                  <a:pt x="107" y="40"/>
                </a:lnTo>
                <a:lnTo>
                  <a:pt x="109" y="40"/>
                </a:lnTo>
                <a:lnTo>
                  <a:pt x="111" y="42"/>
                </a:lnTo>
                <a:lnTo>
                  <a:pt x="109" y="40"/>
                </a:lnTo>
                <a:lnTo>
                  <a:pt x="107" y="40"/>
                </a:lnTo>
                <a:lnTo>
                  <a:pt x="105" y="40"/>
                </a:lnTo>
                <a:lnTo>
                  <a:pt x="103" y="40"/>
                </a:lnTo>
                <a:lnTo>
                  <a:pt x="101" y="40"/>
                </a:lnTo>
                <a:lnTo>
                  <a:pt x="99" y="40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101" y="44"/>
                </a:lnTo>
                <a:lnTo>
                  <a:pt x="103" y="44"/>
                </a:lnTo>
                <a:lnTo>
                  <a:pt x="105" y="44"/>
                </a:lnTo>
                <a:lnTo>
                  <a:pt x="107" y="44"/>
                </a:lnTo>
                <a:lnTo>
                  <a:pt x="109" y="46"/>
                </a:lnTo>
                <a:lnTo>
                  <a:pt x="109" y="48"/>
                </a:lnTo>
                <a:lnTo>
                  <a:pt x="111" y="48"/>
                </a:lnTo>
                <a:lnTo>
                  <a:pt x="111" y="50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4"/>
                </a:lnTo>
                <a:lnTo>
                  <a:pt x="117" y="54"/>
                </a:lnTo>
                <a:lnTo>
                  <a:pt x="115" y="54"/>
                </a:lnTo>
                <a:lnTo>
                  <a:pt x="113" y="54"/>
                </a:lnTo>
                <a:lnTo>
                  <a:pt x="111" y="54"/>
                </a:lnTo>
                <a:lnTo>
                  <a:pt x="111" y="52"/>
                </a:lnTo>
                <a:lnTo>
                  <a:pt x="109" y="52"/>
                </a:lnTo>
                <a:lnTo>
                  <a:pt x="107" y="52"/>
                </a:lnTo>
                <a:lnTo>
                  <a:pt x="105" y="52"/>
                </a:lnTo>
                <a:lnTo>
                  <a:pt x="103" y="52"/>
                </a:lnTo>
                <a:lnTo>
                  <a:pt x="101" y="54"/>
                </a:lnTo>
                <a:lnTo>
                  <a:pt x="103" y="54"/>
                </a:lnTo>
                <a:lnTo>
                  <a:pt x="105" y="54"/>
                </a:lnTo>
                <a:lnTo>
                  <a:pt x="107" y="56"/>
                </a:lnTo>
                <a:lnTo>
                  <a:pt x="109" y="56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lnTo>
                  <a:pt x="119" y="56"/>
                </a:lnTo>
                <a:lnTo>
                  <a:pt x="121" y="56"/>
                </a:lnTo>
                <a:lnTo>
                  <a:pt x="125" y="56"/>
                </a:lnTo>
                <a:lnTo>
                  <a:pt x="127" y="56"/>
                </a:lnTo>
                <a:lnTo>
                  <a:pt x="129" y="56"/>
                </a:lnTo>
                <a:lnTo>
                  <a:pt x="131" y="56"/>
                </a:lnTo>
                <a:lnTo>
                  <a:pt x="133" y="54"/>
                </a:lnTo>
                <a:lnTo>
                  <a:pt x="135" y="54"/>
                </a:lnTo>
                <a:lnTo>
                  <a:pt x="137" y="54"/>
                </a:lnTo>
                <a:lnTo>
                  <a:pt x="139" y="54"/>
                </a:lnTo>
                <a:lnTo>
                  <a:pt x="137" y="54"/>
                </a:lnTo>
                <a:lnTo>
                  <a:pt x="135" y="56"/>
                </a:lnTo>
                <a:lnTo>
                  <a:pt x="133" y="56"/>
                </a:lnTo>
                <a:lnTo>
                  <a:pt x="129" y="56"/>
                </a:lnTo>
                <a:lnTo>
                  <a:pt x="127" y="56"/>
                </a:lnTo>
                <a:lnTo>
                  <a:pt x="123" y="56"/>
                </a:lnTo>
                <a:lnTo>
                  <a:pt x="121" y="56"/>
                </a:lnTo>
                <a:lnTo>
                  <a:pt x="117" y="56"/>
                </a:lnTo>
                <a:lnTo>
                  <a:pt x="115" y="58"/>
                </a:lnTo>
                <a:lnTo>
                  <a:pt x="117" y="58"/>
                </a:lnTo>
                <a:lnTo>
                  <a:pt x="119" y="58"/>
                </a:lnTo>
                <a:lnTo>
                  <a:pt x="121" y="58"/>
                </a:lnTo>
                <a:lnTo>
                  <a:pt x="123" y="58"/>
                </a:lnTo>
                <a:lnTo>
                  <a:pt x="125" y="58"/>
                </a:lnTo>
                <a:lnTo>
                  <a:pt x="123" y="58"/>
                </a:lnTo>
                <a:lnTo>
                  <a:pt x="121" y="60"/>
                </a:lnTo>
                <a:lnTo>
                  <a:pt x="123" y="60"/>
                </a:lnTo>
                <a:lnTo>
                  <a:pt x="121" y="60"/>
                </a:lnTo>
                <a:lnTo>
                  <a:pt x="119" y="60"/>
                </a:lnTo>
                <a:lnTo>
                  <a:pt x="117" y="58"/>
                </a:lnTo>
                <a:lnTo>
                  <a:pt x="115" y="58"/>
                </a:lnTo>
                <a:lnTo>
                  <a:pt x="113" y="58"/>
                </a:lnTo>
                <a:lnTo>
                  <a:pt x="111" y="58"/>
                </a:lnTo>
                <a:lnTo>
                  <a:pt x="109" y="56"/>
                </a:lnTo>
                <a:lnTo>
                  <a:pt x="107" y="56"/>
                </a:lnTo>
                <a:lnTo>
                  <a:pt x="105" y="56"/>
                </a:lnTo>
                <a:lnTo>
                  <a:pt x="103" y="56"/>
                </a:lnTo>
                <a:lnTo>
                  <a:pt x="99" y="56"/>
                </a:lnTo>
                <a:lnTo>
                  <a:pt x="97" y="56"/>
                </a:lnTo>
                <a:lnTo>
                  <a:pt x="95" y="56"/>
                </a:lnTo>
                <a:lnTo>
                  <a:pt x="93" y="56"/>
                </a:lnTo>
                <a:lnTo>
                  <a:pt x="91" y="56"/>
                </a:lnTo>
                <a:lnTo>
                  <a:pt x="89" y="56"/>
                </a:lnTo>
                <a:lnTo>
                  <a:pt x="87" y="56"/>
                </a:lnTo>
                <a:lnTo>
                  <a:pt x="85" y="56"/>
                </a:lnTo>
                <a:lnTo>
                  <a:pt x="83" y="58"/>
                </a:lnTo>
                <a:lnTo>
                  <a:pt x="81" y="58"/>
                </a:lnTo>
                <a:lnTo>
                  <a:pt x="79" y="58"/>
                </a:lnTo>
                <a:lnTo>
                  <a:pt x="77" y="58"/>
                </a:lnTo>
                <a:lnTo>
                  <a:pt x="75" y="58"/>
                </a:lnTo>
                <a:lnTo>
                  <a:pt x="73" y="58"/>
                </a:lnTo>
                <a:lnTo>
                  <a:pt x="71" y="58"/>
                </a:lnTo>
                <a:lnTo>
                  <a:pt x="69" y="60"/>
                </a:lnTo>
                <a:lnTo>
                  <a:pt x="67" y="60"/>
                </a:lnTo>
                <a:lnTo>
                  <a:pt x="65" y="62"/>
                </a:lnTo>
                <a:lnTo>
                  <a:pt x="67" y="62"/>
                </a:lnTo>
                <a:lnTo>
                  <a:pt x="65" y="62"/>
                </a:lnTo>
                <a:lnTo>
                  <a:pt x="63" y="62"/>
                </a:lnTo>
                <a:lnTo>
                  <a:pt x="61" y="62"/>
                </a:lnTo>
                <a:lnTo>
                  <a:pt x="59" y="62"/>
                </a:lnTo>
                <a:lnTo>
                  <a:pt x="57" y="64"/>
                </a:lnTo>
                <a:lnTo>
                  <a:pt x="55" y="66"/>
                </a:lnTo>
                <a:lnTo>
                  <a:pt x="57" y="66"/>
                </a:lnTo>
                <a:lnTo>
                  <a:pt x="55" y="66"/>
                </a:lnTo>
                <a:lnTo>
                  <a:pt x="53" y="68"/>
                </a:lnTo>
                <a:lnTo>
                  <a:pt x="55" y="68"/>
                </a:lnTo>
                <a:lnTo>
                  <a:pt x="57" y="68"/>
                </a:lnTo>
                <a:lnTo>
                  <a:pt x="59" y="68"/>
                </a:lnTo>
                <a:lnTo>
                  <a:pt x="61" y="68"/>
                </a:lnTo>
                <a:lnTo>
                  <a:pt x="63" y="68"/>
                </a:lnTo>
                <a:lnTo>
                  <a:pt x="65" y="66"/>
                </a:lnTo>
                <a:lnTo>
                  <a:pt x="67" y="66"/>
                </a:lnTo>
                <a:lnTo>
                  <a:pt x="69" y="66"/>
                </a:lnTo>
                <a:lnTo>
                  <a:pt x="71" y="66"/>
                </a:lnTo>
                <a:lnTo>
                  <a:pt x="73" y="64"/>
                </a:lnTo>
                <a:lnTo>
                  <a:pt x="75" y="64"/>
                </a:lnTo>
                <a:lnTo>
                  <a:pt x="77" y="64"/>
                </a:lnTo>
                <a:lnTo>
                  <a:pt x="75" y="64"/>
                </a:lnTo>
                <a:lnTo>
                  <a:pt x="73" y="66"/>
                </a:lnTo>
                <a:lnTo>
                  <a:pt x="71" y="66"/>
                </a:lnTo>
                <a:lnTo>
                  <a:pt x="69" y="68"/>
                </a:lnTo>
                <a:lnTo>
                  <a:pt x="67" y="68"/>
                </a:lnTo>
                <a:lnTo>
                  <a:pt x="69" y="68"/>
                </a:lnTo>
                <a:lnTo>
                  <a:pt x="71" y="68"/>
                </a:lnTo>
                <a:lnTo>
                  <a:pt x="73" y="68"/>
                </a:lnTo>
                <a:lnTo>
                  <a:pt x="75" y="68"/>
                </a:lnTo>
                <a:lnTo>
                  <a:pt x="77" y="68"/>
                </a:lnTo>
                <a:lnTo>
                  <a:pt x="79" y="66"/>
                </a:lnTo>
                <a:lnTo>
                  <a:pt x="81" y="66"/>
                </a:lnTo>
                <a:lnTo>
                  <a:pt x="83" y="66"/>
                </a:lnTo>
                <a:lnTo>
                  <a:pt x="85" y="64"/>
                </a:lnTo>
                <a:lnTo>
                  <a:pt x="87" y="64"/>
                </a:lnTo>
                <a:lnTo>
                  <a:pt x="89" y="64"/>
                </a:lnTo>
                <a:lnTo>
                  <a:pt x="91" y="62"/>
                </a:lnTo>
                <a:lnTo>
                  <a:pt x="93" y="62"/>
                </a:lnTo>
                <a:lnTo>
                  <a:pt x="91" y="62"/>
                </a:lnTo>
                <a:lnTo>
                  <a:pt x="89" y="64"/>
                </a:lnTo>
                <a:lnTo>
                  <a:pt x="91" y="64"/>
                </a:lnTo>
                <a:lnTo>
                  <a:pt x="87" y="64"/>
                </a:lnTo>
                <a:lnTo>
                  <a:pt x="85" y="66"/>
                </a:lnTo>
                <a:lnTo>
                  <a:pt x="87" y="66"/>
                </a:lnTo>
                <a:lnTo>
                  <a:pt x="89" y="66"/>
                </a:lnTo>
                <a:lnTo>
                  <a:pt x="91" y="66"/>
                </a:lnTo>
                <a:lnTo>
                  <a:pt x="93" y="66"/>
                </a:lnTo>
                <a:lnTo>
                  <a:pt x="95" y="66"/>
                </a:lnTo>
                <a:lnTo>
                  <a:pt x="93" y="68"/>
                </a:lnTo>
                <a:lnTo>
                  <a:pt x="91" y="66"/>
                </a:lnTo>
                <a:lnTo>
                  <a:pt x="89" y="66"/>
                </a:lnTo>
                <a:lnTo>
                  <a:pt x="87" y="66"/>
                </a:lnTo>
                <a:lnTo>
                  <a:pt x="85" y="66"/>
                </a:lnTo>
                <a:lnTo>
                  <a:pt x="83" y="66"/>
                </a:lnTo>
                <a:lnTo>
                  <a:pt x="81" y="68"/>
                </a:lnTo>
                <a:lnTo>
                  <a:pt x="83" y="68"/>
                </a:lnTo>
                <a:lnTo>
                  <a:pt x="85" y="68"/>
                </a:lnTo>
                <a:lnTo>
                  <a:pt x="87" y="68"/>
                </a:lnTo>
                <a:lnTo>
                  <a:pt x="89" y="68"/>
                </a:lnTo>
                <a:lnTo>
                  <a:pt x="87" y="68"/>
                </a:lnTo>
                <a:lnTo>
                  <a:pt x="85" y="68"/>
                </a:lnTo>
                <a:lnTo>
                  <a:pt x="83" y="70"/>
                </a:lnTo>
                <a:lnTo>
                  <a:pt x="81" y="68"/>
                </a:lnTo>
                <a:lnTo>
                  <a:pt x="79" y="68"/>
                </a:lnTo>
                <a:lnTo>
                  <a:pt x="77" y="68"/>
                </a:lnTo>
                <a:lnTo>
                  <a:pt x="75" y="70"/>
                </a:lnTo>
                <a:lnTo>
                  <a:pt x="73" y="70"/>
                </a:lnTo>
                <a:lnTo>
                  <a:pt x="71" y="70"/>
                </a:lnTo>
                <a:lnTo>
                  <a:pt x="73" y="72"/>
                </a:lnTo>
                <a:lnTo>
                  <a:pt x="77" y="72"/>
                </a:lnTo>
                <a:lnTo>
                  <a:pt x="81" y="70"/>
                </a:lnTo>
                <a:lnTo>
                  <a:pt x="83" y="70"/>
                </a:lnTo>
                <a:lnTo>
                  <a:pt x="85" y="72"/>
                </a:lnTo>
                <a:lnTo>
                  <a:pt x="83" y="72"/>
                </a:lnTo>
                <a:lnTo>
                  <a:pt x="81" y="72"/>
                </a:lnTo>
                <a:lnTo>
                  <a:pt x="79" y="72"/>
                </a:lnTo>
                <a:lnTo>
                  <a:pt x="77" y="72"/>
                </a:lnTo>
                <a:lnTo>
                  <a:pt x="75" y="72"/>
                </a:lnTo>
                <a:lnTo>
                  <a:pt x="73" y="72"/>
                </a:lnTo>
                <a:lnTo>
                  <a:pt x="75" y="72"/>
                </a:lnTo>
                <a:lnTo>
                  <a:pt x="73" y="72"/>
                </a:lnTo>
                <a:lnTo>
                  <a:pt x="73" y="74"/>
                </a:lnTo>
                <a:lnTo>
                  <a:pt x="71" y="74"/>
                </a:lnTo>
                <a:lnTo>
                  <a:pt x="73" y="76"/>
                </a:lnTo>
                <a:lnTo>
                  <a:pt x="75" y="76"/>
                </a:lnTo>
                <a:lnTo>
                  <a:pt x="77" y="74"/>
                </a:lnTo>
                <a:lnTo>
                  <a:pt x="79" y="74"/>
                </a:lnTo>
                <a:lnTo>
                  <a:pt x="77" y="74"/>
                </a:lnTo>
                <a:lnTo>
                  <a:pt x="75" y="76"/>
                </a:lnTo>
                <a:lnTo>
                  <a:pt x="73" y="76"/>
                </a:lnTo>
                <a:lnTo>
                  <a:pt x="75" y="76"/>
                </a:lnTo>
                <a:lnTo>
                  <a:pt x="77" y="76"/>
                </a:lnTo>
                <a:lnTo>
                  <a:pt x="79" y="76"/>
                </a:lnTo>
                <a:lnTo>
                  <a:pt x="81" y="78"/>
                </a:lnTo>
                <a:lnTo>
                  <a:pt x="83" y="78"/>
                </a:lnTo>
                <a:lnTo>
                  <a:pt x="85" y="76"/>
                </a:lnTo>
                <a:lnTo>
                  <a:pt x="87" y="76"/>
                </a:lnTo>
                <a:lnTo>
                  <a:pt x="89" y="76"/>
                </a:lnTo>
                <a:lnTo>
                  <a:pt x="91" y="76"/>
                </a:lnTo>
                <a:lnTo>
                  <a:pt x="93" y="74"/>
                </a:lnTo>
                <a:lnTo>
                  <a:pt x="95" y="74"/>
                </a:lnTo>
                <a:lnTo>
                  <a:pt x="97" y="74"/>
                </a:lnTo>
                <a:lnTo>
                  <a:pt x="99" y="72"/>
                </a:lnTo>
                <a:lnTo>
                  <a:pt x="101" y="72"/>
                </a:lnTo>
                <a:lnTo>
                  <a:pt x="103" y="72"/>
                </a:lnTo>
                <a:lnTo>
                  <a:pt x="105" y="70"/>
                </a:lnTo>
                <a:lnTo>
                  <a:pt x="107" y="70"/>
                </a:lnTo>
                <a:lnTo>
                  <a:pt x="109" y="68"/>
                </a:lnTo>
                <a:lnTo>
                  <a:pt x="111" y="68"/>
                </a:lnTo>
                <a:lnTo>
                  <a:pt x="109" y="70"/>
                </a:lnTo>
                <a:lnTo>
                  <a:pt x="107" y="70"/>
                </a:lnTo>
                <a:lnTo>
                  <a:pt x="105" y="72"/>
                </a:lnTo>
                <a:lnTo>
                  <a:pt x="103" y="72"/>
                </a:lnTo>
                <a:lnTo>
                  <a:pt x="101" y="74"/>
                </a:lnTo>
                <a:lnTo>
                  <a:pt x="99" y="74"/>
                </a:lnTo>
                <a:lnTo>
                  <a:pt x="97" y="74"/>
                </a:lnTo>
                <a:lnTo>
                  <a:pt x="95" y="76"/>
                </a:lnTo>
                <a:lnTo>
                  <a:pt x="93" y="76"/>
                </a:lnTo>
                <a:lnTo>
                  <a:pt x="91" y="76"/>
                </a:lnTo>
                <a:lnTo>
                  <a:pt x="89" y="78"/>
                </a:lnTo>
                <a:lnTo>
                  <a:pt x="87" y="78"/>
                </a:lnTo>
                <a:lnTo>
                  <a:pt x="85" y="78"/>
                </a:lnTo>
                <a:lnTo>
                  <a:pt x="83" y="78"/>
                </a:lnTo>
                <a:lnTo>
                  <a:pt x="85" y="80"/>
                </a:lnTo>
                <a:lnTo>
                  <a:pt x="83" y="80"/>
                </a:lnTo>
                <a:lnTo>
                  <a:pt x="81" y="78"/>
                </a:lnTo>
                <a:lnTo>
                  <a:pt x="79" y="78"/>
                </a:lnTo>
                <a:lnTo>
                  <a:pt x="77" y="78"/>
                </a:lnTo>
                <a:lnTo>
                  <a:pt x="75" y="78"/>
                </a:lnTo>
                <a:lnTo>
                  <a:pt x="73" y="80"/>
                </a:lnTo>
                <a:lnTo>
                  <a:pt x="71" y="80"/>
                </a:lnTo>
                <a:lnTo>
                  <a:pt x="69" y="80"/>
                </a:lnTo>
                <a:lnTo>
                  <a:pt x="67" y="78"/>
                </a:lnTo>
                <a:lnTo>
                  <a:pt x="65" y="78"/>
                </a:lnTo>
                <a:lnTo>
                  <a:pt x="63" y="78"/>
                </a:lnTo>
                <a:lnTo>
                  <a:pt x="61" y="78"/>
                </a:lnTo>
                <a:lnTo>
                  <a:pt x="59" y="78"/>
                </a:lnTo>
                <a:lnTo>
                  <a:pt x="61" y="76"/>
                </a:lnTo>
                <a:lnTo>
                  <a:pt x="63" y="74"/>
                </a:lnTo>
                <a:lnTo>
                  <a:pt x="61" y="74"/>
                </a:lnTo>
                <a:lnTo>
                  <a:pt x="59" y="72"/>
                </a:lnTo>
                <a:lnTo>
                  <a:pt x="57" y="72"/>
                </a:lnTo>
                <a:lnTo>
                  <a:pt x="55" y="72"/>
                </a:lnTo>
                <a:lnTo>
                  <a:pt x="53" y="72"/>
                </a:lnTo>
                <a:lnTo>
                  <a:pt x="51" y="72"/>
                </a:lnTo>
                <a:lnTo>
                  <a:pt x="50" y="72"/>
                </a:lnTo>
                <a:lnTo>
                  <a:pt x="46" y="72"/>
                </a:lnTo>
                <a:lnTo>
                  <a:pt x="44" y="72"/>
                </a:lnTo>
                <a:lnTo>
                  <a:pt x="42" y="72"/>
                </a:lnTo>
                <a:lnTo>
                  <a:pt x="40" y="72"/>
                </a:lnTo>
                <a:lnTo>
                  <a:pt x="38" y="74"/>
                </a:lnTo>
                <a:lnTo>
                  <a:pt x="36" y="76"/>
                </a:lnTo>
                <a:lnTo>
                  <a:pt x="38" y="76"/>
                </a:lnTo>
                <a:lnTo>
                  <a:pt x="40" y="78"/>
                </a:lnTo>
                <a:lnTo>
                  <a:pt x="38" y="80"/>
                </a:lnTo>
                <a:lnTo>
                  <a:pt x="40" y="80"/>
                </a:lnTo>
                <a:lnTo>
                  <a:pt x="42" y="80"/>
                </a:lnTo>
                <a:lnTo>
                  <a:pt x="44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4" y="80"/>
                </a:lnTo>
                <a:lnTo>
                  <a:pt x="40" y="82"/>
                </a:lnTo>
                <a:lnTo>
                  <a:pt x="44" y="82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6" y="84"/>
                </a:lnTo>
                <a:lnTo>
                  <a:pt x="34" y="84"/>
                </a:lnTo>
                <a:lnTo>
                  <a:pt x="32" y="82"/>
                </a:lnTo>
                <a:lnTo>
                  <a:pt x="30" y="82"/>
                </a:lnTo>
                <a:lnTo>
                  <a:pt x="28" y="84"/>
                </a:lnTo>
                <a:lnTo>
                  <a:pt x="26" y="82"/>
                </a:lnTo>
                <a:lnTo>
                  <a:pt x="24" y="82"/>
                </a:lnTo>
                <a:lnTo>
                  <a:pt x="22" y="84"/>
                </a:lnTo>
                <a:lnTo>
                  <a:pt x="20" y="84"/>
                </a:lnTo>
                <a:lnTo>
                  <a:pt x="18" y="84"/>
                </a:lnTo>
                <a:lnTo>
                  <a:pt x="16" y="84"/>
                </a:lnTo>
                <a:lnTo>
                  <a:pt x="14" y="86"/>
                </a:lnTo>
                <a:lnTo>
                  <a:pt x="12" y="86"/>
                </a:lnTo>
                <a:lnTo>
                  <a:pt x="10" y="86"/>
                </a:lnTo>
                <a:lnTo>
                  <a:pt x="8" y="86"/>
                </a:lnTo>
                <a:lnTo>
                  <a:pt x="6" y="88"/>
                </a:lnTo>
                <a:lnTo>
                  <a:pt x="4" y="90"/>
                </a:lnTo>
                <a:lnTo>
                  <a:pt x="2" y="90"/>
                </a:lnTo>
                <a:lnTo>
                  <a:pt x="0" y="92"/>
                </a:lnTo>
                <a:lnTo>
                  <a:pt x="2" y="92"/>
                </a:lnTo>
                <a:lnTo>
                  <a:pt x="2" y="94"/>
                </a:lnTo>
                <a:lnTo>
                  <a:pt x="4" y="94"/>
                </a:lnTo>
                <a:lnTo>
                  <a:pt x="6" y="94"/>
                </a:lnTo>
                <a:lnTo>
                  <a:pt x="8" y="92"/>
                </a:lnTo>
                <a:lnTo>
                  <a:pt x="10" y="9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4" name="Freeform 1728">
            <a:extLst>
              <a:ext uri="{FF2B5EF4-FFF2-40B4-BE49-F238E27FC236}">
                <a16:creationId xmlns:a16="http://schemas.microsoft.com/office/drawing/2014/main" id="{7025D532-2EF0-48A9-AE1B-BC4308DC9B65}"/>
              </a:ext>
            </a:extLst>
          </p:cNvPr>
          <p:cNvSpPr>
            <a:spLocks/>
          </p:cNvSpPr>
          <p:nvPr/>
        </p:nvSpPr>
        <p:spPr bwMode="auto">
          <a:xfrm>
            <a:off x="2598738" y="1381126"/>
            <a:ext cx="665162" cy="155575"/>
          </a:xfrm>
          <a:custGeom>
            <a:avLst/>
            <a:gdLst>
              <a:gd name="T0" fmla="*/ 85685248 w 419"/>
              <a:gd name="T1" fmla="*/ 231854375 h 98"/>
              <a:gd name="T2" fmla="*/ 158768931 w 419"/>
              <a:gd name="T3" fmla="*/ 226814063 h 98"/>
              <a:gd name="T4" fmla="*/ 234373561 w 419"/>
              <a:gd name="T5" fmla="*/ 236894688 h 98"/>
              <a:gd name="T6" fmla="*/ 315018501 w 419"/>
              <a:gd name="T7" fmla="*/ 231854375 h 98"/>
              <a:gd name="T8" fmla="*/ 340220044 w 419"/>
              <a:gd name="T9" fmla="*/ 206652813 h 98"/>
              <a:gd name="T10" fmla="*/ 274696031 w 419"/>
              <a:gd name="T11" fmla="*/ 201612500 h 98"/>
              <a:gd name="T12" fmla="*/ 375502205 w 419"/>
              <a:gd name="T13" fmla="*/ 196572188 h 98"/>
              <a:gd name="T14" fmla="*/ 471268071 w 419"/>
              <a:gd name="T15" fmla="*/ 171370625 h 98"/>
              <a:gd name="T16" fmla="*/ 486388997 w 419"/>
              <a:gd name="T17" fmla="*/ 156249688 h 98"/>
              <a:gd name="T18" fmla="*/ 501509923 w 419"/>
              <a:gd name="T19" fmla="*/ 136088438 h 98"/>
              <a:gd name="T20" fmla="*/ 451106836 w 419"/>
              <a:gd name="T21" fmla="*/ 136088438 h 98"/>
              <a:gd name="T22" fmla="*/ 486388997 w 419"/>
              <a:gd name="T23" fmla="*/ 131048125 h 98"/>
              <a:gd name="T24" fmla="*/ 506550232 w 419"/>
              <a:gd name="T25" fmla="*/ 126007813 h 98"/>
              <a:gd name="T26" fmla="*/ 496469614 w 419"/>
              <a:gd name="T27" fmla="*/ 115927188 h 98"/>
              <a:gd name="T28" fmla="*/ 597275789 w 419"/>
              <a:gd name="T29" fmla="*/ 105846563 h 98"/>
              <a:gd name="T30" fmla="*/ 688001345 w 419"/>
              <a:gd name="T31" fmla="*/ 105846563 h 98"/>
              <a:gd name="T32" fmla="*/ 693041654 w 419"/>
              <a:gd name="T33" fmla="*/ 95765938 h 98"/>
              <a:gd name="T34" fmla="*/ 798888137 w 419"/>
              <a:gd name="T35" fmla="*/ 75604688 h 98"/>
              <a:gd name="T36" fmla="*/ 934976472 w 419"/>
              <a:gd name="T37" fmla="*/ 50403125 h 98"/>
              <a:gd name="T38" fmla="*/ 788807520 w 419"/>
              <a:gd name="T39" fmla="*/ 60483750 h 98"/>
              <a:gd name="T40" fmla="*/ 859371842 w 419"/>
              <a:gd name="T41" fmla="*/ 50403125 h 98"/>
              <a:gd name="T42" fmla="*/ 849291224 w 419"/>
              <a:gd name="T43" fmla="*/ 45362813 h 98"/>
              <a:gd name="T44" fmla="*/ 975298942 w 419"/>
              <a:gd name="T45" fmla="*/ 40322500 h 98"/>
              <a:gd name="T46" fmla="*/ 1015621412 w 419"/>
              <a:gd name="T47" fmla="*/ 15120938 h 98"/>
              <a:gd name="T48" fmla="*/ 914815237 w 419"/>
              <a:gd name="T49" fmla="*/ 10080625 h 98"/>
              <a:gd name="T50" fmla="*/ 899694311 w 419"/>
              <a:gd name="T51" fmla="*/ 5040313 h 98"/>
              <a:gd name="T52" fmla="*/ 793847828 w 419"/>
              <a:gd name="T53" fmla="*/ 0 h 98"/>
              <a:gd name="T54" fmla="*/ 688001345 w 419"/>
              <a:gd name="T55" fmla="*/ 0 h 98"/>
              <a:gd name="T56" fmla="*/ 647678876 w 419"/>
              <a:gd name="T57" fmla="*/ 15120938 h 98"/>
              <a:gd name="T58" fmla="*/ 551913010 w 419"/>
              <a:gd name="T59" fmla="*/ 5040313 h 98"/>
              <a:gd name="T60" fmla="*/ 516630849 w 419"/>
              <a:gd name="T61" fmla="*/ 10080625 h 98"/>
              <a:gd name="T62" fmla="*/ 496469614 w 419"/>
              <a:gd name="T63" fmla="*/ 30241875 h 98"/>
              <a:gd name="T64" fmla="*/ 456147145 w 419"/>
              <a:gd name="T65" fmla="*/ 30241875 h 98"/>
              <a:gd name="T66" fmla="*/ 380542514 w 419"/>
              <a:gd name="T67" fmla="*/ 25201563 h 98"/>
              <a:gd name="T68" fmla="*/ 325099118 w 419"/>
              <a:gd name="T69" fmla="*/ 35282188 h 98"/>
              <a:gd name="T70" fmla="*/ 204131709 w 419"/>
              <a:gd name="T71" fmla="*/ 40322500 h 98"/>
              <a:gd name="T72" fmla="*/ 209172018 w 419"/>
              <a:gd name="T73" fmla="*/ 50403125 h 98"/>
              <a:gd name="T74" fmla="*/ 269655722 w 419"/>
              <a:gd name="T75" fmla="*/ 50403125 h 98"/>
              <a:gd name="T76" fmla="*/ 204131709 w 419"/>
              <a:gd name="T77" fmla="*/ 65524063 h 98"/>
              <a:gd name="T78" fmla="*/ 350300662 w 419"/>
              <a:gd name="T79" fmla="*/ 55443438 h 98"/>
              <a:gd name="T80" fmla="*/ 219252635 w 419"/>
              <a:gd name="T81" fmla="*/ 65524063 h 98"/>
              <a:gd name="T82" fmla="*/ 325099118 w 419"/>
              <a:gd name="T83" fmla="*/ 65524063 h 98"/>
              <a:gd name="T84" fmla="*/ 350300662 w 419"/>
              <a:gd name="T85" fmla="*/ 65524063 h 98"/>
              <a:gd name="T86" fmla="*/ 320058809 w 419"/>
              <a:gd name="T87" fmla="*/ 80645000 h 98"/>
              <a:gd name="T88" fmla="*/ 415824675 w 419"/>
              <a:gd name="T89" fmla="*/ 75604688 h 98"/>
              <a:gd name="T90" fmla="*/ 471268071 w 419"/>
              <a:gd name="T91" fmla="*/ 75604688 h 98"/>
              <a:gd name="T92" fmla="*/ 582154862 w 419"/>
              <a:gd name="T93" fmla="*/ 50403125 h 98"/>
              <a:gd name="T94" fmla="*/ 546872701 w 419"/>
              <a:gd name="T95" fmla="*/ 70564375 h 98"/>
              <a:gd name="T96" fmla="*/ 496469614 w 419"/>
              <a:gd name="T97" fmla="*/ 80645000 h 98"/>
              <a:gd name="T98" fmla="*/ 380542514 w 419"/>
              <a:gd name="T99" fmla="*/ 100806250 h 98"/>
              <a:gd name="T100" fmla="*/ 390623131 w 419"/>
              <a:gd name="T101" fmla="*/ 115927188 h 98"/>
              <a:gd name="T102" fmla="*/ 254534796 w 419"/>
              <a:gd name="T103" fmla="*/ 95765938 h 98"/>
              <a:gd name="T104" fmla="*/ 289816957 w 419"/>
              <a:gd name="T105" fmla="*/ 136088438 h 98"/>
              <a:gd name="T106" fmla="*/ 350300662 w 419"/>
              <a:gd name="T107" fmla="*/ 136088438 h 98"/>
              <a:gd name="T108" fmla="*/ 259575105 w 419"/>
              <a:gd name="T109" fmla="*/ 141128750 h 98"/>
              <a:gd name="T110" fmla="*/ 138607696 w 419"/>
              <a:gd name="T111" fmla="*/ 166330313 h 98"/>
              <a:gd name="T112" fmla="*/ 194051092 w 419"/>
              <a:gd name="T113" fmla="*/ 171370625 h 98"/>
              <a:gd name="T114" fmla="*/ 204131709 w 419"/>
              <a:gd name="T115" fmla="*/ 171370625 h 98"/>
              <a:gd name="T116" fmla="*/ 189010783 w 419"/>
              <a:gd name="T117" fmla="*/ 181451250 h 98"/>
              <a:gd name="T118" fmla="*/ 249494487 w 419"/>
              <a:gd name="T119" fmla="*/ 181451250 h 98"/>
              <a:gd name="T120" fmla="*/ 199091400 w 419"/>
              <a:gd name="T121" fmla="*/ 196572188 h 98"/>
              <a:gd name="T122" fmla="*/ 95765866 w 419"/>
              <a:gd name="T123" fmla="*/ 191531875 h 98"/>
              <a:gd name="T124" fmla="*/ 45362778 w 419"/>
              <a:gd name="T125" fmla="*/ 211693125 h 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419" h="98">
                <a:moveTo>
                  <a:pt x="10" y="92"/>
                </a:moveTo>
                <a:lnTo>
                  <a:pt x="10" y="92"/>
                </a:lnTo>
                <a:lnTo>
                  <a:pt x="8" y="94"/>
                </a:lnTo>
                <a:lnTo>
                  <a:pt x="10" y="94"/>
                </a:lnTo>
                <a:lnTo>
                  <a:pt x="12" y="92"/>
                </a:lnTo>
                <a:lnTo>
                  <a:pt x="12" y="90"/>
                </a:lnTo>
                <a:lnTo>
                  <a:pt x="14" y="88"/>
                </a:lnTo>
                <a:lnTo>
                  <a:pt x="16" y="88"/>
                </a:lnTo>
                <a:lnTo>
                  <a:pt x="14" y="90"/>
                </a:lnTo>
                <a:lnTo>
                  <a:pt x="14" y="92"/>
                </a:lnTo>
                <a:lnTo>
                  <a:pt x="12" y="92"/>
                </a:lnTo>
                <a:lnTo>
                  <a:pt x="10" y="94"/>
                </a:lnTo>
                <a:lnTo>
                  <a:pt x="12" y="94"/>
                </a:lnTo>
                <a:lnTo>
                  <a:pt x="14" y="94"/>
                </a:lnTo>
                <a:lnTo>
                  <a:pt x="16" y="94"/>
                </a:lnTo>
                <a:lnTo>
                  <a:pt x="18" y="96"/>
                </a:lnTo>
                <a:lnTo>
                  <a:pt x="20" y="94"/>
                </a:lnTo>
                <a:lnTo>
                  <a:pt x="22" y="94"/>
                </a:lnTo>
                <a:lnTo>
                  <a:pt x="22" y="92"/>
                </a:lnTo>
                <a:lnTo>
                  <a:pt x="24" y="92"/>
                </a:lnTo>
                <a:lnTo>
                  <a:pt x="24" y="94"/>
                </a:lnTo>
                <a:lnTo>
                  <a:pt x="26" y="94"/>
                </a:lnTo>
                <a:lnTo>
                  <a:pt x="28" y="94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6" y="92"/>
                </a:lnTo>
                <a:lnTo>
                  <a:pt x="38" y="90"/>
                </a:lnTo>
                <a:lnTo>
                  <a:pt x="40" y="92"/>
                </a:lnTo>
                <a:lnTo>
                  <a:pt x="38" y="92"/>
                </a:lnTo>
                <a:lnTo>
                  <a:pt x="36" y="94"/>
                </a:lnTo>
                <a:lnTo>
                  <a:pt x="38" y="94"/>
                </a:lnTo>
                <a:lnTo>
                  <a:pt x="40" y="94"/>
                </a:lnTo>
                <a:lnTo>
                  <a:pt x="42" y="96"/>
                </a:lnTo>
                <a:lnTo>
                  <a:pt x="44" y="96"/>
                </a:lnTo>
                <a:lnTo>
                  <a:pt x="46" y="96"/>
                </a:lnTo>
                <a:lnTo>
                  <a:pt x="48" y="96"/>
                </a:lnTo>
                <a:lnTo>
                  <a:pt x="50" y="96"/>
                </a:lnTo>
                <a:lnTo>
                  <a:pt x="51" y="96"/>
                </a:lnTo>
                <a:lnTo>
                  <a:pt x="55" y="96"/>
                </a:lnTo>
                <a:lnTo>
                  <a:pt x="57" y="96"/>
                </a:lnTo>
                <a:lnTo>
                  <a:pt x="55" y="94"/>
                </a:lnTo>
                <a:lnTo>
                  <a:pt x="53" y="94"/>
                </a:lnTo>
                <a:lnTo>
                  <a:pt x="51" y="94"/>
                </a:lnTo>
                <a:lnTo>
                  <a:pt x="53" y="92"/>
                </a:lnTo>
                <a:lnTo>
                  <a:pt x="55" y="92"/>
                </a:lnTo>
                <a:lnTo>
                  <a:pt x="55" y="94"/>
                </a:lnTo>
                <a:lnTo>
                  <a:pt x="57" y="94"/>
                </a:lnTo>
                <a:lnTo>
                  <a:pt x="59" y="94"/>
                </a:lnTo>
                <a:lnTo>
                  <a:pt x="61" y="94"/>
                </a:lnTo>
                <a:lnTo>
                  <a:pt x="63" y="92"/>
                </a:lnTo>
                <a:lnTo>
                  <a:pt x="63" y="90"/>
                </a:lnTo>
                <a:lnTo>
                  <a:pt x="65" y="90"/>
                </a:lnTo>
                <a:lnTo>
                  <a:pt x="65" y="92"/>
                </a:lnTo>
                <a:lnTo>
                  <a:pt x="67" y="94"/>
                </a:lnTo>
                <a:lnTo>
                  <a:pt x="69" y="94"/>
                </a:lnTo>
                <a:lnTo>
                  <a:pt x="71" y="94"/>
                </a:lnTo>
                <a:lnTo>
                  <a:pt x="73" y="94"/>
                </a:lnTo>
                <a:lnTo>
                  <a:pt x="75" y="92"/>
                </a:lnTo>
                <a:lnTo>
                  <a:pt x="75" y="90"/>
                </a:lnTo>
                <a:lnTo>
                  <a:pt x="77" y="92"/>
                </a:lnTo>
                <a:lnTo>
                  <a:pt x="75" y="94"/>
                </a:lnTo>
                <a:lnTo>
                  <a:pt x="77" y="94"/>
                </a:lnTo>
                <a:lnTo>
                  <a:pt x="79" y="94"/>
                </a:lnTo>
                <a:lnTo>
                  <a:pt x="81" y="94"/>
                </a:lnTo>
                <a:lnTo>
                  <a:pt x="83" y="94"/>
                </a:lnTo>
                <a:lnTo>
                  <a:pt x="85" y="94"/>
                </a:lnTo>
                <a:lnTo>
                  <a:pt x="87" y="92"/>
                </a:lnTo>
                <a:lnTo>
                  <a:pt x="85" y="90"/>
                </a:lnTo>
                <a:lnTo>
                  <a:pt x="87" y="88"/>
                </a:lnTo>
                <a:lnTo>
                  <a:pt x="87" y="90"/>
                </a:lnTo>
                <a:lnTo>
                  <a:pt x="89" y="90"/>
                </a:lnTo>
                <a:lnTo>
                  <a:pt x="91" y="90"/>
                </a:lnTo>
                <a:lnTo>
                  <a:pt x="93" y="90"/>
                </a:lnTo>
                <a:lnTo>
                  <a:pt x="89" y="90"/>
                </a:lnTo>
                <a:lnTo>
                  <a:pt x="89" y="92"/>
                </a:lnTo>
                <a:lnTo>
                  <a:pt x="91" y="92"/>
                </a:lnTo>
                <a:lnTo>
                  <a:pt x="93" y="94"/>
                </a:lnTo>
                <a:lnTo>
                  <a:pt x="95" y="94"/>
                </a:lnTo>
                <a:lnTo>
                  <a:pt x="97" y="92"/>
                </a:lnTo>
                <a:lnTo>
                  <a:pt x="99" y="92"/>
                </a:lnTo>
                <a:lnTo>
                  <a:pt x="101" y="92"/>
                </a:lnTo>
                <a:lnTo>
                  <a:pt x="101" y="94"/>
                </a:lnTo>
                <a:lnTo>
                  <a:pt x="99" y="96"/>
                </a:lnTo>
                <a:lnTo>
                  <a:pt x="97" y="96"/>
                </a:lnTo>
                <a:lnTo>
                  <a:pt x="95" y="98"/>
                </a:lnTo>
                <a:lnTo>
                  <a:pt x="93" y="98"/>
                </a:lnTo>
                <a:lnTo>
                  <a:pt x="95" y="98"/>
                </a:lnTo>
                <a:lnTo>
                  <a:pt x="97" y="98"/>
                </a:lnTo>
                <a:lnTo>
                  <a:pt x="99" y="98"/>
                </a:lnTo>
                <a:lnTo>
                  <a:pt x="101" y="98"/>
                </a:lnTo>
                <a:lnTo>
                  <a:pt x="103" y="98"/>
                </a:lnTo>
                <a:lnTo>
                  <a:pt x="105" y="96"/>
                </a:lnTo>
                <a:lnTo>
                  <a:pt x="107" y="96"/>
                </a:lnTo>
                <a:lnTo>
                  <a:pt x="109" y="96"/>
                </a:lnTo>
                <a:lnTo>
                  <a:pt x="111" y="96"/>
                </a:lnTo>
                <a:lnTo>
                  <a:pt x="113" y="96"/>
                </a:lnTo>
                <a:lnTo>
                  <a:pt x="115" y="96"/>
                </a:lnTo>
                <a:lnTo>
                  <a:pt x="117" y="96"/>
                </a:lnTo>
                <a:lnTo>
                  <a:pt x="119" y="96"/>
                </a:lnTo>
                <a:lnTo>
                  <a:pt x="121" y="94"/>
                </a:lnTo>
                <a:lnTo>
                  <a:pt x="123" y="94"/>
                </a:lnTo>
                <a:lnTo>
                  <a:pt x="125" y="94"/>
                </a:lnTo>
                <a:lnTo>
                  <a:pt x="125" y="92"/>
                </a:lnTo>
                <a:lnTo>
                  <a:pt x="127" y="92"/>
                </a:lnTo>
                <a:lnTo>
                  <a:pt x="129" y="92"/>
                </a:lnTo>
                <a:lnTo>
                  <a:pt x="129" y="94"/>
                </a:lnTo>
                <a:lnTo>
                  <a:pt x="131" y="94"/>
                </a:lnTo>
                <a:lnTo>
                  <a:pt x="133" y="92"/>
                </a:lnTo>
                <a:lnTo>
                  <a:pt x="135" y="92"/>
                </a:lnTo>
                <a:lnTo>
                  <a:pt x="137" y="92"/>
                </a:lnTo>
                <a:lnTo>
                  <a:pt x="139" y="90"/>
                </a:lnTo>
                <a:lnTo>
                  <a:pt x="141" y="90"/>
                </a:lnTo>
                <a:lnTo>
                  <a:pt x="143" y="90"/>
                </a:lnTo>
                <a:lnTo>
                  <a:pt x="145" y="88"/>
                </a:lnTo>
                <a:lnTo>
                  <a:pt x="145" y="86"/>
                </a:lnTo>
                <a:lnTo>
                  <a:pt x="145" y="84"/>
                </a:lnTo>
                <a:lnTo>
                  <a:pt x="143" y="84"/>
                </a:lnTo>
                <a:lnTo>
                  <a:pt x="141" y="84"/>
                </a:lnTo>
                <a:lnTo>
                  <a:pt x="139" y="86"/>
                </a:lnTo>
                <a:lnTo>
                  <a:pt x="137" y="86"/>
                </a:lnTo>
                <a:lnTo>
                  <a:pt x="135" y="86"/>
                </a:lnTo>
                <a:lnTo>
                  <a:pt x="133" y="88"/>
                </a:lnTo>
                <a:lnTo>
                  <a:pt x="131" y="88"/>
                </a:lnTo>
                <a:lnTo>
                  <a:pt x="133" y="86"/>
                </a:lnTo>
                <a:lnTo>
                  <a:pt x="129" y="86"/>
                </a:lnTo>
                <a:lnTo>
                  <a:pt x="127" y="86"/>
                </a:lnTo>
                <a:lnTo>
                  <a:pt x="129" y="86"/>
                </a:lnTo>
                <a:lnTo>
                  <a:pt x="131" y="84"/>
                </a:lnTo>
                <a:lnTo>
                  <a:pt x="133" y="84"/>
                </a:lnTo>
                <a:lnTo>
                  <a:pt x="135" y="82"/>
                </a:lnTo>
                <a:lnTo>
                  <a:pt x="133" y="82"/>
                </a:lnTo>
                <a:lnTo>
                  <a:pt x="131" y="82"/>
                </a:lnTo>
                <a:lnTo>
                  <a:pt x="129" y="82"/>
                </a:lnTo>
                <a:lnTo>
                  <a:pt x="127" y="82"/>
                </a:lnTo>
                <a:lnTo>
                  <a:pt x="125" y="82"/>
                </a:lnTo>
                <a:lnTo>
                  <a:pt x="123" y="82"/>
                </a:lnTo>
                <a:lnTo>
                  <a:pt x="121" y="84"/>
                </a:lnTo>
                <a:lnTo>
                  <a:pt x="119" y="84"/>
                </a:lnTo>
                <a:lnTo>
                  <a:pt x="121" y="82"/>
                </a:lnTo>
                <a:lnTo>
                  <a:pt x="123" y="82"/>
                </a:lnTo>
                <a:lnTo>
                  <a:pt x="121" y="82"/>
                </a:lnTo>
                <a:lnTo>
                  <a:pt x="119" y="82"/>
                </a:lnTo>
                <a:lnTo>
                  <a:pt x="117" y="80"/>
                </a:lnTo>
                <a:lnTo>
                  <a:pt x="115" y="80"/>
                </a:lnTo>
                <a:lnTo>
                  <a:pt x="113" y="80"/>
                </a:lnTo>
                <a:lnTo>
                  <a:pt x="111" y="80"/>
                </a:lnTo>
                <a:lnTo>
                  <a:pt x="109" y="82"/>
                </a:lnTo>
                <a:lnTo>
                  <a:pt x="107" y="82"/>
                </a:lnTo>
                <a:lnTo>
                  <a:pt x="105" y="82"/>
                </a:lnTo>
                <a:lnTo>
                  <a:pt x="101" y="80"/>
                </a:lnTo>
                <a:lnTo>
                  <a:pt x="103" y="80"/>
                </a:lnTo>
                <a:lnTo>
                  <a:pt x="105" y="80"/>
                </a:lnTo>
                <a:lnTo>
                  <a:pt x="107" y="80"/>
                </a:lnTo>
                <a:lnTo>
                  <a:pt x="109" y="80"/>
                </a:lnTo>
                <a:lnTo>
                  <a:pt x="111" y="80"/>
                </a:lnTo>
                <a:lnTo>
                  <a:pt x="109" y="80"/>
                </a:lnTo>
                <a:lnTo>
                  <a:pt x="109" y="78"/>
                </a:lnTo>
                <a:lnTo>
                  <a:pt x="109" y="76"/>
                </a:lnTo>
                <a:lnTo>
                  <a:pt x="109" y="74"/>
                </a:lnTo>
                <a:lnTo>
                  <a:pt x="111" y="76"/>
                </a:lnTo>
                <a:lnTo>
                  <a:pt x="113" y="78"/>
                </a:lnTo>
                <a:lnTo>
                  <a:pt x="115" y="78"/>
                </a:lnTo>
                <a:lnTo>
                  <a:pt x="117" y="80"/>
                </a:lnTo>
                <a:lnTo>
                  <a:pt x="119" y="80"/>
                </a:lnTo>
                <a:lnTo>
                  <a:pt x="121" y="80"/>
                </a:lnTo>
                <a:lnTo>
                  <a:pt x="123" y="80"/>
                </a:lnTo>
                <a:lnTo>
                  <a:pt x="125" y="80"/>
                </a:lnTo>
                <a:lnTo>
                  <a:pt x="127" y="80"/>
                </a:lnTo>
                <a:lnTo>
                  <a:pt x="129" y="80"/>
                </a:lnTo>
                <a:lnTo>
                  <a:pt x="131" y="80"/>
                </a:lnTo>
                <a:lnTo>
                  <a:pt x="135" y="80"/>
                </a:lnTo>
                <a:lnTo>
                  <a:pt x="137" y="80"/>
                </a:lnTo>
                <a:lnTo>
                  <a:pt x="139" y="80"/>
                </a:lnTo>
                <a:lnTo>
                  <a:pt x="141" y="80"/>
                </a:lnTo>
                <a:lnTo>
                  <a:pt x="143" y="80"/>
                </a:lnTo>
                <a:lnTo>
                  <a:pt x="141" y="80"/>
                </a:lnTo>
                <a:lnTo>
                  <a:pt x="143" y="80"/>
                </a:lnTo>
                <a:lnTo>
                  <a:pt x="145" y="80"/>
                </a:lnTo>
                <a:lnTo>
                  <a:pt x="147" y="80"/>
                </a:lnTo>
                <a:lnTo>
                  <a:pt x="149" y="78"/>
                </a:lnTo>
                <a:lnTo>
                  <a:pt x="151" y="78"/>
                </a:lnTo>
                <a:lnTo>
                  <a:pt x="153" y="78"/>
                </a:lnTo>
                <a:lnTo>
                  <a:pt x="155" y="78"/>
                </a:lnTo>
                <a:lnTo>
                  <a:pt x="155" y="76"/>
                </a:lnTo>
                <a:lnTo>
                  <a:pt x="157" y="74"/>
                </a:lnTo>
                <a:lnTo>
                  <a:pt x="157" y="72"/>
                </a:lnTo>
                <a:lnTo>
                  <a:pt x="155" y="70"/>
                </a:lnTo>
                <a:lnTo>
                  <a:pt x="157" y="70"/>
                </a:lnTo>
                <a:lnTo>
                  <a:pt x="159" y="70"/>
                </a:lnTo>
                <a:lnTo>
                  <a:pt x="161" y="70"/>
                </a:lnTo>
                <a:lnTo>
                  <a:pt x="163" y="70"/>
                </a:lnTo>
                <a:lnTo>
                  <a:pt x="171" y="70"/>
                </a:lnTo>
                <a:lnTo>
                  <a:pt x="173" y="72"/>
                </a:lnTo>
                <a:lnTo>
                  <a:pt x="175" y="70"/>
                </a:lnTo>
                <a:lnTo>
                  <a:pt x="177" y="70"/>
                </a:lnTo>
                <a:lnTo>
                  <a:pt x="179" y="70"/>
                </a:lnTo>
                <a:lnTo>
                  <a:pt x="181" y="70"/>
                </a:lnTo>
                <a:lnTo>
                  <a:pt x="183" y="70"/>
                </a:lnTo>
                <a:lnTo>
                  <a:pt x="185" y="70"/>
                </a:lnTo>
                <a:lnTo>
                  <a:pt x="187" y="70"/>
                </a:lnTo>
                <a:lnTo>
                  <a:pt x="189" y="68"/>
                </a:lnTo>
                <a:lnTo>
                  <a:pt x="191" y="68"/>
                </a:lnTo>
                <a:lnTo>
                  <a:pt x="189" y="68"/>
                </a:lnTo>
                <a:lnTo>
                  <a:pt x="187" y="68"/>
                </a:lnTo>
                <a:lnTo>
                  <a:pt x="185" y="68"/>
                </a:lnTo>
                <a:lnTo>
                  <a:pt x="183" y="68"/>
                </a:lnTo>
                <a:lnTo>
                  <a:pt x="181" y="68"/>
                </a:lnTo>
                <a:lnTo>
                  <a:pt x="179" y="66"/>
                </a:lnTo>
                <a:lnTo>
                  <a:pt x="181" y="66"/>
                </a:lnTo>
                <a:lnTo>
                  <a:pt x="183" y="66"/>
                </a:lnTo>
                <a:lnTo>
                  <a:pt x="185" y="66"/>
                </a:lnTo>
                <a:lnTo>
                  <a:pt x="187" y="66"/>
                </a:lnTo>
                <a:lnTo>
                  <a:pt x="189" y="66"/>
                </a:lnTo>
                <a:lnTo>
                  <a:pt x="191" y="66"/>
                </a:lnTo>
                <a:lnTo>
                  <a:pt x="193" y="66"/>
                </a:lnTo>
                <a:lnTo>
                  <a:pt x="195" y="66"/>
                </a:lnTo>
                <a:lnTo>
                  <a:pt x="197" y="66"/>
                </a:lnTo>
                <a:lnTo>
                  <a:pt x="199" y="64"/>
                </a:lnTo>
                <a:lnTo>
                  <a:pt x="201" y="64"/>
                </a:lnTo>
                <a:lnTo>
                  <a:pt x="199" y="62"/>
                </a:lnTo>
                <a:lnTo>
                  <a:pt x="197" y="62"/>
                </a:lnTo>
                <a:lnTo>
                  <a:pt x="195" y="62"/>
                </a:lnTo>
                <a:lnTo>
                  <a:pt x="193" y="62"/>
                </a:lnTo>
                <a:lnTo>
                  <a:pt x="191" y="62"/>
                </a:lnTo>
                <a:lnTo>
                  <a:pt x="189" y="62"/>
                </a:lnTo>
                <a:lnTo>
                  <a:pt x="187" y="62"/>
                </a:lnTo>
                <a:lnTo>
                  <a:pt x="189" y="62"/>
                </a:lnTo>
                <a:lnTo>
                  <a:pt x="191" y="62"/>
                </a:lnTo>
                <a:lnTo>
                  <a:pt x="193" y="62"/>
                </a:lnTo>
                <a:lnTo>
                  <a:pt x="195" y="62"/>
                </a:lnTo>
                <a:lnTo>
                  <a:pt x="197" y="62"/>
                </a:lnTo>
                <a:lnTo>
                  <a:pt x="199" y="62"/>
                </a:lnTo>
                <a:lnTo>
                  <a:pt x="201" y="62"/>
                </a:lnTo>
                <a:lnTo>
                  <a:pt x="203" y="62"/>
                </a:lnTo>
                <a:lnTo>
                  <a:pt x="205" y="62"/>
                </a:lnTo>
                <a:lnTo>
                  <a:pt x="207" y="62"/>
                </a:lnTo>
                <a:lnTo>
                  <a:pt x="209" y="62"/>
                </a:lnTo>
                <a:lnTo>
                  <a:pt x="211" y="60"/>
                </a:lnTo>
                <a:lnTo>
                  <a:pt x="211" y="58"/>
                </a:lnTo>
                <a:lnTo>
                  <a:pt x="213" y="58"/>
                </a:lnTo>
                <a:lnTo>
                  <a:pt x="213" y="56"/>
                </a:lnTo>
                <a:lnTo>
                  <a:pt x="209" y="56"/>
                </a:lnTo>
                <a:lnTo>
                  <a:pt x="205" y="56"/>
                </a:lnTo>
                <a:lnTo>
                  <a:pt x="203" y="56"/>
                </a:lnTo>
                <a:lnTo>
                  <a:pt x="201" y="56"/>
                </a:lnTo>
                <a:lnTo>
                  <a:pt x="199" y="56"/>
                </a:lnTo>
                <a:lnTo>
                  <a:pt x="195" y="56"/>
                </a:lnTo>
                <a:lnTo>
                  <a:pt x="197" y="56"/>
                </a:lnTo>
                <a:lnTo>
                  <a:pt x="199" y="56"/>
                </a:lnTo>
                <a:lnTo>
                  <a:pt x="201" y="56"/>
                </a:lnTo>
                <a:lnTo>
                  <a:pt x="203" y="54"/>
                </a:lnTo>
                <a:lnTo>
                  <a:pt x="201" y="54"/>
                </a:lnTo>
                <a:lnTo>
                  <a:pt x="199" y="54"/>
                </a:lnTo>
                <a:lnTo>
                  <a:pt x="195" y="54"/>
                </a:lnTo>
                <a:lnTo>
                  <a:pt x="193" y="54"/>
                </a:lnTo>
                <a:lnTo>
                  <a:pt x="191" y="54"/>
                </a:lnTo>
                <a:lnTo>
                  <a:pt x="189" y="54"/>
                </a:lnTo>
                <a:lnTo>
                  <a:pt x="187" y="54"/>
                </a:lnTo>
                <a:lnTo>
                  <a:pt x="185" y="54"/>
                </a:lnTo>
                <a:lnTo>
                  <a:pt x="183" y="54"/>
                </a:lnTo>
                <a:lnTo>
                  <a:pt x="181" y="56"/>
                </a:lnTo>
                <a:lnTo>
                  <a:pt x="179" y="56"/>
                </a:lnTo>
                <a:lnTo>
                  <a:pt x="177" y="56"/>
                </a:lnTo>
                <a:lnTo>
                  <a:pt x="175" y="56"/>
                </a:lnTo>
                <a:lnTo>
                  <a:pt x="173" y="58"/>
                </a:lnTo>
                <a:lnTo>
                  <a:pt x="175" y="56"/>
                </a:lnTo>
                <a:lnTo>
                  <a:pt x="177" y="56"/>
                </a:lnTo>
                <a:lnTo>
                  <a:pt x="179" y="56"/>
                </a:lnTo>
                <a:lnTo>
                  <a:pt x="181" y="54"/>
                </a:lnTo>
                <a:lnTo>
                  <a:pt x="183" y="54"/>
                </a:lnTo>
                <a:lnTo>
                  <a:pt x="181" y="54"/>
                </a:lnTo>
                <a:lnTo>
                  <a:pt x="179" y="54"/>
                </a:lnTo>
                <a:lnTo>
                  <a:pt x="177" y="54"/>
                </a:lnTo>
                <a:lnTo>
                  <a:pt x="175" y="54"/>
                </a:lnTo>
                <a:lnTo>
                  <a:pt x="173" y="54"/>
                </a:lnTo>
                <a:lnTo>
                  <a:pt x="171" y="54"/>
                </a:lnTo>
                <a:lnTo>
                  <a:pt x="173" y="54"/>
                </a:lnTo>
                <a:lnTo>
                  <a:pt x="175" y="54"/>
                </a:lnTo>
                <a:lnTo>
                  <a:pt x="177" y="54"/>
                </a:lnTo>
                <a:lnTo>
                  <a:pt x="179" y="54"/>
                </a:lnTo>
                <a:lnTo>
                  <a:pt x="181" y="54"/>
                </a:lnTo>
                <a:lnTo>
                  <a:pt x="183" y="54"/>
                </a:lnTo>
                <a:lnTo>
                  <a:pt x="185" y="54"/>
                </a:lnTo>
                <a:lnTo>
                  <a:pt x="187" y="54"/>
                </a:lnTo>
                <a:lnTo>
                  <a:pt x="189" y="54"/>
                </a:lnTo>
                <a:lnTo>
                  <a:pt x="191" y="54"/>
                </a:lnTo>
                <a:lnTo>
                  <a:pt x="193" y="54"/>
                </a:lnTo>
                <a:lnTo>
                  <a:pt x="195" y="54"/>
                </a:lnTo>
                <a:lnTo>
                  <a:pt x="197" y="54"/>
                </a:lnTo>
                <a:lnTo>
                  <a:pt x="199" y="54"/>
                </a:lnTo>
                <a:lnTo>
                  <a:pt x="201" y="54"/>
                </a:lnTo>
                <a:lnTo>
                  <a:pt x="203" y="52"/>
                </a:lnTo>
                <a:lnTo>
                  <a:pt x="201" y="52"/>
                </a:lnTo>
                <a:lnTo>
                  <a:pt x="199" y="52"/>
                </a:lnTo>
                <a:lnTo>
                  <a:pt x="197" y="52"/>
                </a:lnTo>
                <a:lnTo>
                  <a:pt x="191" y="52"/>
                </a:lnTo>
                <a:lnTo>
                  <a:pt x="189" y="52"/>
                </a:lnTo>
                <a:lnTo>
                  <a:pt x="187" y="52"/>
                </a:lnTo>
                <a:lnTo>
                  <a:pt x="185" y="52"/>
                </a:lnTo>
                <a:lnTo>
                  <a:pt x="183" y="52"/>
                </a:lnTo>
                <a:lnTo>
                  <a:pt x="181" y="52"/>
                </a:lnTo>
                <a:lnTo>
                  <a:pt x="183" y="52"/>
                </a:lnTo>
                <a:lnTo>
                  <a:pt x="185" y="52"/>
                </a:lnTo>
                <a:lnTo>
                  <a:pt x="187" y="52"/>
                </a:lnTo>
                <a:lnTo>
                  <a:pt x="189" y="52"/>
                </a:lnTo>
                <a:lnTo>
                  <a:pt x="191" y="52"/>
                </a:lnTo>
                <a:lnTo>
                  <a:pt x="193" y="52"/>
                </a:lnTo>
                <a:lnTo>
                  <a:pt x="195" y="52"/>
                </a:lnTo>
                <a:lnTo>
                  <a:pt x="197" y="52"/>
                </a:lnTo>
                <a:lnTo>
                  <a:pt x="199" y="52"/>
                </a:lnTo>
                <a:lnTo>
                  <a:pt x="201" y="52"/>
                </a:lnTo>
                <a:lnTo>
                  <a:pt x="203" y="52"/>
                </a:lnTo>
                <a:lnTo>
                  <a:pt x="205" y="52"/>
                </a:lnTo>
                <a:lnTo>
                  <a:pt x="207" y="54"/>
                </a:lnTo>
                <a:lnTo>
                  <a:pt x="209" y="54"/>
                </a:lnTo>
                <a:lnTo>
                  <a:pt x="211" y="54"/>
                </a:lnTo>
                <a:lnTo>
                  <a:pt x="213" y="54"/>
                </a:lnTo>
                <a:lnTo>
                  <a:pt x="215" y="54"/>
                </a:lnTo>
                <a:lnTo>
                  <a:pt x="217" y="54"/>
                </a:lnTo>
                <a:lnTo>
                  <a:pt x="219" y="54"/>
                </a:lnTo>
                <a:lnTo>
                  <a:pt x="221" y="54"/>
                </a:lnTo>
                <a:lnTo>
                  <a:pt x="219" y="52"/>
                </a:lnTo>
                <a:lnTo>
                  <a:pt x="221" y="52"/>
                </a:lnTo>
                <a:lnTo>
                  <a:pt x="223" y="52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3" y="50"/>
                </a:lnTo>
                <a:lnTo>
                  <a:pt x="211" y="50"/>
                </a:lnTo>
                <a:lnTo>
                  <a:pt x="207" y="50"/>
                </a:lnTo>
                <a:lnTo>
                  <a:pt x="205" y="50"/>
                </a:lnTo>
                <a:lnTo>
                  <a:pt x="203" y="50"/>
                </a:lnTo>
                <a:lnTo>
                  <a:pt x="201" y="50"/>
                </a:lnTo>
                <a:lnTo>
                  <a:pt x="197" y="50"/>
                </a:lnTo>
                <a:lnTo>
                  <a:pt x="195" y="50"/>
                </a:lnTo>
                <a:lnTo>
                  <a:pt x="193" y="50"/>
                </a:lnTo>
                <a:lnTo>
                  <a:pt x="189" y="50"/>
                </a:lnTo>
                <a:lnTo>
                  <a:pt x="191" y="50"/>
                </a:lnTo>
                <a:lnTo>
                  <a:pt x="189" y="50"/>
                </a:lnTo>
                <a:lnTo>
                  <a:pt x="187" y="50"/>
                </a:lnTo>
                <a:lnTo>
                  <a:pt x="185" y="50"/>
                </a:lnTo>
                <a:lnTo>
                  <a:pt x="187" y="50"/>
                </a:lnTo>
                <a:lnTo>
                  <a:pt x="189" y="50"/>
                </a:lnTo>
                <a:lnTo>
                  <a:pt x="191" y="50"/>
                </a:lnTo>
                <a:lnTo>
                  <a:pt x="193" y="50"/>
                </a:lnTo>
                <a:lnTo>
                  <a:pt x="195" y="50"/>
                </a:lnTo>
                <a:lnTo>
                  <a:pt x="195" y="48"/>
                </a:lnTo>
                <a:lnTo>
                  <a:pt x="197" y="48"/>
                </a:lnTo>
                <a:lnTo>
                  <a:pt x="199" y="50"/>
                </a:lnTo>
                <a:lnTo>
                  <a:pt x="201" y="50"/>
                </a:lnTo>
                <a:lnTo>
                  <a:pt x="203" y="50"/>
                </a:lnTo>
                <a:lnTo>
                  <a:pt x="205" y="50"/>
                </a:lnTo>
                <a:lnTo>
                  <a:pt x="207" y="50"/>
                </a:lnTo>
                <a:lnTo>
                  <a:pt x="209" y="50"/>
                </a:lnTo>
                <a:lnTo>
                  <a:pt x="207" y="48"/>
                </a:lnTo>
                <a:lnTo>
                  <a:pt x="205" y="48"/>
                </a:lnTo>
                <a:lnTo>
                  <a:pt x="203" y="48"/>
                </a:lnTo>
                <a:lnTo>
                  <a:pt x="201" y="48"/>
                </a:lnTo>
                <a:lnTo>
                  <a:pt x="199" y="48"/>
                </a:lnTo>
                <a:lnTo>
                  <a:pt x="197" y="46"/>
                </a:lnTo>
                <a:lnTo>
                  <a:pt x="199" y="46"/>
                </a:lnTo>
                <a:lnTo>
                  <a:pt x="201" y="46"/>
                </a:lnTo>
                <a:lnTo>
                  <a:pt x="203" y="46"/>
                </a:lnTo>
                <a:lnTo>
                  <a:pt x="205" y="46"/>
                </a:lnTo>
                <a:lnTo>
                  <a:pt x="207" y="48"/>
                </a:lnTo>
                <a:lnTo>
                  <a:pt x="209" y="48"/>
                </a:lnTo>
                <a:lnTo>
                  <a:pt x="211" y="48"/>
                </a:lnTo>
                <a:lnTo>
                  <a:pt x="213" y="48"/>
                </a:lnTo>
                <a:lnTo>
                  <a:pt x="215" y="48"/>
                </a:lnTo>
                <a:lnTo>
                  <a:pt x="219" y="48"/>
                </a:lnTo>
                <a:lnTo>
                  <a:pt x="221" y="48"/>
                </a:lnTo>
                <a:lnTo>
                  <a:pt x="223" y="48"/>
                </a:lnTo>
                <a:lnTo>
                  <a:pt x="227" y="48"/>
                </a:lnTo>
                <a:lnTo>
                  <a:pt x="231" y="48"/>
                </a:lnTo>
                <a:lnTo>
                  <a:pt x="233" y="48"/>
                </a:lnTo>
                <a:lnTo>
                  <a:pt x="235" y="46"/>
                </a:lnTo>
                <a:lnTo>
                  <a:pt x="237" y="48"/>
                </a:lnTo>
                <a:lnTo>
                  <a:pt x="241" y="48"/>
                </a:lnTo>
                <a:lnTo>
                  <a:pt x="243" y="46"/>
                </a:lnTo>
                <a:lnTo>
                  <a:pt x="245" y="46"/>
                </a:lnTo>
                <a:lnTo>
                  <a:pt x="245" y="44"/>
                </a:lnTo>
                <a:lnTo>
                  <a:pt x="243" y="44"/>
                </a:lnTo>
                <a:lnTo>
                  <a:pt x="241" y="44"/>
                </a:lnTo>
                <a:lnTo>
                  <a:pt x="239" y="42"/>
                </a:lnTo>
                <a:lnTo>
                  <a:pt x="237" y="42"/>
                </a:lnTo>
                <a:lnTo>
                  <a:pt x="235" y="42"/>
                </a:lnTo>
                <a:lnTo>
                  <a:pt x="231" y="42"/>
                </a:lnTo>
                <a:lnTo>
                  <a:pt x="233" y="42"/>
                </a:lnTo>
                <a:lnTo>
                  <a:pt x="235" y="42"/>
                </a:lnTo>
                <a:lnTo>
                  <a:pt x="237" y="42"/>
                </a:lnTo>
                <a:lnTo>
                  <a:pt x="239" y="42"/>
                </a:lnTo>
                <a:lnTo>
                  <a:pt x="241" y="42"/>
                </a:lnTo>
                <a:lnTo>
                  <a:pt x="243" y="42"/>
                </a:lnTo>
                <a:lnTo>
                  <a:pt x="245" y="42"/>
                </a:lnTo>
                <a:lnTo>
                  <a:pt x="247" y="42"/>
                </a:lnTo>
                <a:lnTo>
                  <a:pt x="249" y="42"/>
                </a:lnTo>
                <a:lnTo>
                  <a:pt x="251" y="42"/>
                </a:lnTo>
                <a:lnTo>
                  <a:pt x="249" y="44"/>
                </a:lnTo>
                <a:lnTo>
                  <a:pt x="251" y="44"/>
                </a:lnTo>
                <a:lnTo>
                  <a:pt x="253" y="44"/>
                </a:lnTo>
                <a:lnTo>
                  <a:pt x="255" y="44"/>
                </a:lnTo>
                <a:lnTo>
                  <a:pt x="257" y="44"/>
                </a:lnTo>
                <a:lnTo>
                  <a:pt x="259" y="44"/>
                </a:lnTo>
                <a:lnTo>
                  <a:pt x="261" y="44"/>
                </a:lnTo>
                <a:lnTo>
                  <a:pt x="263" y="44"/>
                </a:lnTo>
                <a:lnTo>
                  <a:pt x="265" y="44"/>
                </a:lnTo>
                <a:lnTo>
                  <a:pt x="267" y="44"/>
                </a:lnTo>
                <a:lnTo>
                  <a:pt x="269" y="44"/>
                </a:lnTo>
                <a:lnTo>
                  <a:pt x="271" y="44"/>
                </a:lnTo>
                <a:lnTo>
                  <a:pt x="273" y="42"/>
                </a:lnTo>
                <a:lnTo>
                  <a:pt x="275" y="42"/>
                </a:lnTo>
                <a:lnTo>
                  <a:pt x="273" y="42"/>
                </a:lnTo>
                <a:lnTo>
                  <a:pt x="271" y="42"/>
                </a:lnTo>
                <a:lnTo>
                  <a:pt x="271" y="40"/>
                </a:lnTo>
                <a:lnTo>
                  <a:pt x="275" y="40"/>
                </a:lnTo>
                <a:lnTo>
                  <a:pt x="277" y="40"/>
                </a:lnTo>
                <a:lnTo>
                  <a:pt x="279" y="40"/>
                </a:lnTo>
                <a:lnTo>
                  <a:pt x="281" y="40"/>
                </a:lnTo>
                <a:lnTo>
                  <a:pt x="279" y="38"/>
                </a:lnTo>
                <a:lnTo>
                  <a:pt x="277" y="38"/>
                </a:lnTo>
                <a:lnTo>
                  <a:pt x="275" y="38"/>
                </a:lnTo>
                <a:lnTo>
                  <a:pt x="273" y="38"/>
                </a:lnTo>
                <a:lnTo>
                  <a:pt x="271" y="38"/>
                </a:lnTo>
                <a:lnTo>
                  <a:pt x="269" y="38"/>
                </a:lnTo>
                <a:lnTo>
                  <a:pt x="267" y="38"/>
                </a:lnTo>
                <a:lnTo>
                  <a:pt x="265" y="38"/>
                </a:lnTo>
                <a:lnTo>
                  <a:pt x="261" y="38"/>
                </a:lnTo>
                <a:lnTo>
                  <a:pt x="263" y="38"/>
                </a:lnTo>
                <a:lnTo>
                  <a:pt x="265" y="38"/>
                </a:lnTo>
                <a:lnTo>
                  <a:pt x="267" y="38"/>
                </a:lnTo>
                <a:lnTo>
                  <a:pt x="265" y="38"/>
                </a:lnTo>
                <a:lnTo>
                  <a:pt x="263" y="36"/>
                </a:lnTo>
                <a:lnTo>
                  <a:pt x="265" y="38"/>
                </a:lnTo>
                <a:lnTo>
                  <a:pt x="267" y="38"/>
                </a:lnTo>
                <a:lnTo>
                  <a:pt x="269" y="38"/>
                </a:lnTo>
                <a:lnTo>
                  <a:pt x="271" y="38"/>
                </a:lnTo>
                <a:lnTo>
                  <a:pt x="273" y="38"/>
                </a:lnTo>
                <a:lnTo>
                  <a:pt x="275" y="38"/>
                </a:lnTo>
                <a:lnTo>
                  <a:pt x="277" y="38"/>
                </a:lnTo>
                <a:lnTo>
                  <a:pt x="279" y="38"/>
                </a:lnTo>
                <a:lnTo>
                  <a:pt x="281" y="36"/>
                </a:lnTo>
                <a:lnTo>
                  <a:pt x="283" y="36"/>
                </a:lnTo>
                <a:lnTo>
                  <a:pt x="285" y="36"/>
                </a:lnTo>
                <a:lnTo>
                  <a:pt x="287" y="38"/>
                </a:lnTo>
                <a:lnTo>
                  <a:pt x="289" y="38"/>
                </a:lnTo>
                <a:lnTo>
                  <a:pt x="291" y="36"/>
                </a:lnTo>
                <a:lnTo>
                  <a:pt x="289" y="36"/>
                </a:lnTo>
                <a:lnTo>
                  <a:pt x="289" y="34"/>
                </a:lnTo>
                <a:lnTo>
                  <a:pt x="287" y="32"/>
                </a:lnTo>
                <a:lnTo>
                  <a:pt x="289" y="32"/>
                </a:lnTo>
                <a:lnTo>
                  <a:pt x="291" y="34"/>
                </a:lnTo>
                <a:lnTo>
                  <a:pt x="293" y="34"/>
                </a:lnTo>
                <a:lnTo>
                  <a:pt x="295" y="34"/>
                </a:lnTo>
                <a:lnTo>
                  <a:pt x="297" y="34"/>
                </a:lnTo>
                <a:lnTo>
                  <a:pt x="299" y="34"/>
                </a:lnTo>
                <a:lnTo>
                  <a:pt x="301" y="34"/>
                </a:lnTo>
                <a:lnTo>
                  <a:pt x="303" y="34"/>
                </a:lnTo>
                <a:lnTo>
                  <a:pt x="305" y="32"/>
                </a:lnTo>
                <a:lnTo>
                  <a:pt x="307" y="32"/>
                </a:lnTo>
                <a:lnTo>
                  <a:pt x="309" y="32"/>
                </a:lnTo>
                <a:lnTo>
                  <a:pt x="311" y="30"/>
                </a:lnTo>
                <a:lnTo>
                  <a:pt x="313" y="30"/>
                </a:lnTo>
                <a:lnTo>
                  <a:pt x="315" y="30"/>
                </a:lnTo>
                <a:lnTo>
                  <a:pt x="317" y="30"/>
                </a:lnTo>
                <a:lnTo>
                  <a:pt x="319" y="30"/>
                </a:lnTo>
                <a:lnTo>
                  <a:pt x="321" y="30"/>
                </a:lnTo>
                <a:lnTo>
                  <a:pt x="323" y="28"/>
                </a:lnTo>
                <a:lnTo>
                  <a:pt x="325" y="28"/>
                </a:lnTo>
                <a:lnTo>
                  <a:pt x="327" y="28"/>
                </a:lnTo>
                <a:lnTo>
                  <a:pt x="329" y="28"/>
                </a:lnTo>
                <a:lnTo>
                  <a:pt x="331" y="26"/>
                </a:lnTo>
                <a:lnTo>
                  <a:pt x="333" y="26"/>
                </a:lnTo>
                <a:lnTo>
                  <a:pt x="335" y="26"/>
                </a:lnTo>
                <a:lnTo>
                  <a:pt x="339" y="26"/>
                </a:lnTo>
                <a:lnTo>
                  <a:pt x="341" y="26"/>
                </a:lnTo>
                <a:lnTo>
                  <a:pt x="343" y="24"/>
                </a:lnTo>
                <a:lnTo>
                  <a:pt x="345" y="24"/>
                </a:lnTo>
                <a:lnTo>
                  <a:pt x="347" y="24"/>
                </a:lnTo>
                <a:lnTo>
                  <a:pt x="349" y="24"/>
                </a:lnTo>
                <a:lnTo>
                  <a:pt x="351" y="24"/>
                </a:lnTo>
                <a:lnTo>
                  <a:pt x="353" y="24"/>
                </a:lnTo>
                <a:lnTo>
                  <a:pt x="355" y="24"/>
                </a:lnTo>
                <a:lnTo>
                  <a:pt x="357" y="22"/>
                </a:lnTo>
                <a:lnTo>
                  <a:pt x="361" y="22"/>
                </a:lnTo>
                <a:lnTo>
                  <a:pt x="363" y="22"/>
                </a:lnTo>
                <a:lnTo>
                  <a:pt x="365" y="22"/>
                </a:lnTo>
                <a:lnTo>
                  <a:pt x="367" y="22"/>
                </a:lnTo>
                <a:lnTo>
                  <a:pt x="369" y="20"/>
                </a:lnTo>
                <a:lnTo>
                  <a:pt x="371" y="20"/>
                </a:lnTo>
                <a:lnTo>
                  <a:pt x="369" y="20"/>
                </a:lnTo>
                <a:lnTo>
                  <a:pt x="367" y="20"/>
                </a:lnTo>
                <a:lnTo>
                  <a:pt x="365" y="20"/>
                </a:lnTo>
                <a:lnTo>
                  <a:pt x="363" y="20"/>
                </a:lnTo>
                <a:lnTo>
                  <a:pt x="361" y="20"/>
                </a:lnTo>
                <a:lnTo>
                  <a:pt x="359" y="20"/>
                </a:lnTo>
                <a:lnTo>
                  <a:pt x="357" y="20"/>
                </a:lnTo>
                <a:lnTo>
                  <a:pt x="355" y="20"/>
                </a:lnTo>
                <a:lnTo>
                  <a:pt x="353" y="20"/>
                </a:lnTo>
                <a:lnTo>
                  <a:pt x="351" y="20"/>
                </a:lnTo>
                <a:lnTo>
                  <a:pt x="349" y="20"/>
                </a:lnTo>
                <a:lnTo>
                  <a:pt x="347" y="20"/>
                </a:lnTo>
                <a:lnTo>
                  <a:pt x="343" y="20"/>
                </a:lnTo>
                <a:lnTo>
                  <a:pt x="343" y="22"/>
                </a:lnTo>
                <a:lnTo>
                  <a:pt x="341" y="22"/>
                </a:lnTo>
                <a:lnTo>
                  <a:pt x="339" y="22"/>
                </a:lnTo>
                <a:lnTo>
                  <a:pt x="337" y="22"/>
                </a:lnTo>
                <a:lnTo>
                  <a:pt x="335" y="22"/>
                </a:lnTo>
                <a:lnTo>
                  <a:pt x="333" y="22"/>
                </a:lnTo>
                <a:lnTo>
                  <a:pt x="331" y="22"/>
                </a:lnTo>
                <a:lnTo>
                  <a:pt x="329" y="22"/>
                </a:lnTo>
                <a:lnTo>
                  <a:pt x="327" y="22"/>
                </a:lnTo>
                <a:lnTo>
                  <a:pt x="325" y="22"/>
                </a:lnTo>
                <a:lnTo>
                  <a:pt x="319" y="24"/>
                </a:lnTo>
                <a:lnTo>
                  <a:pt x="317" y="24"/>
                </a:lnTo>
                <a:lnTo>
                  <a:pt x="315" y="24"/>
                </a:lnTo>
                <a:lnTo>
                  <a:pt x="313" y="24"/>
                </a:lnTo>
                <a:lnTo>
                  <a:pt x="311" y="24"/>
                </a:lnTo>
                <a:lnTo>
                  <a:pt x="309" y="24"/>
                </a:lnTo>
                <a:lnTo>
                  <a:pt x="305" y="24"/>
                </a:lnTo>
                <a:lnTo>
                  <a:pt x="303" y="24"/>
                </a:lnTo>
                <a:lnTo>
                  <a:pt x="305" y="24"/>
                </a:lnTo>
                <a:lnTo>
                  <a:pt x="307" y="24"/>
                </a:lnTo>
                <a:lnTo>
                  <a:pt x="305" y="24"/>
                </a:lnTo>
                <a:lnTo>
                  <a:pt x="303" y="24"/>
                </a:lnTo>
                <a:lnTo>
                  <a:pt x="305" y="24"/>
                </a:lnTo>
                <a:lnTo>
                  <a:pt x="307" y="24"/>
                </a:lnTo>
                <a:lnTo>
                  <a:pt x="309" y="24"/>
                </a:lnTo>
                <a:lnTo>
                  <a:pt x="311" y="24"/>
                </a:lnTo>
                <a:lnTo>
                  <a:pt x="313" y="24"/>
                </a:lnTo>
                <a:lnTo>
                  <a:pt x="315" y="22"/>
                </a:lnTo>
                <a:lnTo>
                  <a:pt x="317" y="22"/>
                </a:lnTo>
                <a:lnTo>
                  <a:pt x="319" y="22"/>
                </a:lnTo>
                <a:lnTo>
                  <a:pt x="321" y="22"/>
                </a:lnTo>
                <a:lnTo>
                  <a:pt x="323" y="22"/>
                </a:lnTo>
                <a:lnTo>
                  <a:pt x="325" y="22"/>
                </a:lnTo>
                <a:lnTo>
                  <a:pt x="327" y="22"/>
                </a:lnTo>
                <a:lnTo>
                  <a:pt x="329" y="22"/>
                </a:lnTo>
                <a:lnTo>
                  <a:pt x="331" y="22"/>
                </a:lnTo>
                <a:lnTo>
                  <a:pt x="333" y="22"/>
                </a:lnTo>
                <a:lnTo>
                  <a:pt x="335" y="20"/>
                </a:lnTo>
                <a:lnTo>
                  <a:pt x="337" y="20"/>
                </a:lnTo>
                <a:lnTo>
                  <a:pt x="339" y="20"/>
                </a:lnTo>
                <a:lnTo>
                  <a:pt x="341" y="20"/>
                </a:lnTo>
                <a:lnTo>
                  <a:pt x="345" y="20"/>
                </a:lnTo>
                <a:lnTo>
                  <a:pt x="347" y="20"/>
                </a:lnTo>
                <a:lnTo>
                  <a:pt x="345" y="20"/>
                </a:lnTo>
                <a:lnTo>
                  <a:pt x="345" y="18"/>
                </a:lnTo>
                <a:lnTo>
                  <a:pt x="339" y="18"/>
                </a:lnTo>
                <a:lnTo>
                  <a:pt x="339" y="20"/>
                </a:lnTo>
                <a:lnTo>
                  <a:pt x="335" y="20"/>
                </a:lnTo>
                <a:lnTo>
                  <a:pt x="333" y="20"/>
                </a:lnTo>
                <a:lnTo>
                  <a:pt x="331" y="20"/>
                </a:lnTo>
                <a:lnTo>
                  <a:pt x="329" y="20"/>
                </a:lnTo>
                <a:lnTo>
                  <a:pt x="327" y="20"/>
                </a:lnTo>
                <a:lnTo>
                  <a:pt x="325" y="20"/>
                </a:lnTo>
                <a:lnTo>
                  <a:pt x="323" y="20"/>
                </a:lnTo>
                <a:lnTo>
                  <a:pt x="327" y="20"/>
                </a:lnTo>
                <a:lnTo>
                  <a:pt x="327" y="18"/>
                </a:lnTo>
                <a:lnTo>
                  <a:pt x="325" y="18"/>
                </a:lnTo>
                <a:lnTo>
                  <a:pt x="323" y="18"/>
                </a:lnTo>
                <a:lnTo>
                  <a:pt x="321" y="16"/>
                </a:lnTo>
                <a:lnTo>
                  <a:pt x="323" y="16"/>
                </a:lnTo>
                <a:lnTo>
                  <a:pt x="325" y="18"/>
                </a:lnTo>
                <a:lnTo>
                  <a:pt x="327" y="18"/>
                </a:lnTo>
                <a:lnTo>
                  <a:pt x="329" y="18"/>
                </a:lnTo>
                <a:lnTo>
                  <a:pt x="331" y="18"/>
                </a:lnTo>
                <a:lnTo>
                  <a:pt x="333" y="18"/>
                </a:lnTo>
                <a:lnTo>
                  <a:pt x="335" y="18"/>
                </a:lnTo>
                <a:lnTo>
                  <a:pt x="337" y="18"/>
                </a:lnTo>
                <a:lnTo>
                  <a:pt x="339" y="18"/>
                </a:lnTo>
                <a:lnTo>
                  <a:pt x="343" y="18"/>
                </a:lnTo>
                <a:lnTo>
                  <a:pt x="345" y="18"/>
                </a:lnTo>
                <a:lnTo>
                  <a:pt x="347" y="18"/>
                </a:lnTo>
                <a:lnTo>
                  <a:pt x="349" y="18"/>
                </a:lnTo>
                <a:lnTo>
                  <a:pt x="351" y="18"/>
                </a:lnTo>
                <a:lnTo>
                  <a:pt x="353" y="18"/>
                </a:lnTo>
                <a:lnTo>
                  <a:pt x="355" y="18"/>
                </a:lnTo>
                <a:lnTo>
                  <a:pt x="357" y="18"/>
                </a:lnTo>
                <a:lnTo>
                  <a:pt x="359" y="18"/>
                </a:lnTo>
                <a:lnTo>
                  <a:pt x="361" y="18"/>
                </a:lnTo>
                <a:lnTo>
                  <a:pt x="363" y="18"/>
                </a:lnTo>
                <a:lnTo>
                  <a:pt x="361" y="18"/>
                </a:lnTo>
                <a:lnTo>
                  <a:pt x="357" y="18"/>
                </a:lnTo>
                <a:lnTo>
                  <a:pt x="359" y="18"/>
                </a:lnTo>
                <a:lnTo>
                  <a:pt x="363" y="16"/>
                </a:lnTo>
                <a:lnTo>
                  <a:pt x="365" y="16"/>
                </a:lnTo>
                <a:lnTo>
                  <a:pt x="367" y="16"/>
                </a:lnTo>
                <a:lnTo>
                  <a:pt x="369" y="16"/>
                </a:lnTo>
                <a:lnTo>
                  <a:pt x="371" y="16"/>
                </a:lnTo>
                <a:lnTo>
                  <a:pt x="375" y="16"/>
                </a:lnTo>
                <a:lnTo>
                  <a:pt x="377" y="16"/>
                </a:lnTo>
                <a:lnTo>
                  <a:pt x="379" y="16"/>
                </a:lnTo>
                <a:lnTo>
                  <a:pt x="381" y="16"/>
                </a:lnTo>
                <a:lnTo>
                  <a:pt x="383" y="16"/>
                </a:lnTo>
                <a:lnTo>
                  <a:pt x="385" y="16"/>
                </a:lnTo>
                <a:lnTo>
                  <a:pt x="387" y="16"/>
                </a:lnTo>
                <a:lnTo>
                  <a:pt x="389" y="14"/>
                </a:lnTo>
                <a:lnTo>
                  <a:pt x="391" y="14"/>
                </a:lnTo>
                <a:lnTo>
                  <a:pt x="393" y="14"/>
                </a:lnTo>
                <a:lnTo>
                  <a:pt x="395" y="14"/>
                </a:lnTo>
                <a:lnTo>
                  <a:pt x="397" y="14"/>
                </a:lnTo>
                <a:lnTo>
                  <a:pt x="399" y="14"/>
                </a:lnTo>
                <a:lnTo>
                  <a:pt x="401" y="14"/>
                </a:lnTo>
                <a:lnTo>
                  <a:pt x="403" y="12"/>
                </a:lnTo>
                <a:lnTo>
                  <a:pt x="405" y="12"/>
                </a:lnTo>
                <a:lnTo>
                  <a:pt x="407" y="12"/>
                </a:lnTo>
                <a:lnTo>
                  <a:pt x="409" y="12"/>
                </a:lnTo>
                <a:lnTo>
                  <a:pt x="411" y="12"/>
                </a:lnTo>
                <a:lnTo>
                  <a:pt x="413" y="12"/>
                </a:lnTo>
                <a:lnTo>
                  <a:pt x="415" y="10"/>
                </a:lnTo>
                <a:lnTo>
                  <a:pt x="417" y="10"/>
                </a:lnTo>
                <a:lnTo>
                  <a:pt x="419" y="10"/>
                </a:lnTo>
                <a:lnTo>
                  <a:pt x="419" y="8"/>
                </a:lnTo>
                <a:lnTo>
                  <a:pt x="417" y="8"/>
                </a:lnTo>
                <a:lnTo>
                  <a:pt x="415" y="8"/>
                </a:lnTo>
                <a:lnTo>
                  <a:pt x="413" y="8"/>
                </a:lnTo>
                <a:lnTo>
                  <a:pt x="411" y="6"/>
                </a:lnTo>
                <a:lnTo>
                  <a:pt x="407" y="8"/>
                </a:lnTo>
                <a:lnTo>
                  <a:pt x="409" y="6"/>
                </a:lnTo>
                <a:lnTo>
                  <a:pt x="405" y="6"/>
                </a:lnTo>
                <a:lnTo>
                  <a:pt x="403" y="6"/>
                </a:lnTo>
                <a:lnTo>
                  <a:pt x="401" y="8"/>
                </a:lnTo>
                <a:lnTo>
                  <a:pt x="399" y="8"/>
                </a:lnTo>
                <a:lnTo>
                  <a:pt x="397" y="8"/>
                </a:lnTo>
                <a:lnTo>
                  <a:pt x="399" y="8"/>
                </a:lnTo>
                <a:lnTo>
                  <a:pt x="401" y="8"/>
                </a:lnTo>
                <a:lnTo>
                  <a:pt x="401" y="6"/>
                </a:lnTo>
                <a:lnTo>
                  <a:pt x="399" y="6"/>
                </a:lnTo>
                <a:lnTo>
                  <a:pt x="399" y="4"/>
                </a:lnTo>
                <a:lnTo>
                  <a:pt x="397" y="4"/>
                </a:lnTo>
                <a:lnTo>
                  <a:pt x="399" y="4"/>
                </a:lnTo>
                <a:lnTo>
                  <a:pt x="399" y="2"/>
                </a:lnTo>
                <a:lnTo>
                  <a:pt x="395" y="2"/>
                </a:lnTo>
                <a:lnTo>
                  <a:pt x="393" y="4"/>
                </a:lnTo>
                <a:lnTo>
                  <a:pt x="391" y="4"/>
                </a:lnTo>
                <a:lnTo>
                  <a:pt x="389" y="4"/>
                </a:lnTo>
                <a:lnTo>
                  <a:pt x="387" y="4"/>
                </a:lnTo>
                <a:lnTo>
                  <a:pt x="385" y="2"/>
                </a:lnTo>
                <a:lnTo>
                  <a:pt x="383" y="2"/>
                </a:lnTo>
                <a:lnTo>
                  <a:pt x="381" y="2"/>
                </a:lnTo>
                <a:lnTo>
                  <a:pt x="379" y="4"/>
                </a:lnTo>
                <a:lnTo>
                  <a:pt x="377" y="4"/>
                </a:lnTo>
                <a:lnTo>
                  <a:pt x="375" y="2"/>
                </a:lnTo>
                <a:lnTo>
                  <a:pt x="373" y="2"/>
                </a:lnTo>
                <a:lnTo>
                  <a:pt x="371" y="4"/>
                </a:lnTo>
                <a:lnTo>
                  <a:pt x="369" y="4"/>
                </a:lnTo>
                <a:lnTo>
                  <a:pt x="365" y="4"/>
                </a:lnTo>
                <a:lnTo>
                  <a:pt x="363" y="4"/>
                </a:lnTo>
                <a:lnTo>
                  <a:pt x="359" y="4"/>
                </a:lnTo>
                <a:lnTo>
                  <a:pt x="357" y="4"/>
                </a:lnTo>
                <a:lnTo>
                  <a:pt x="355" y="6"/>
                </a:lnTo>
                <a:lnTo>
                  <a:pt x="353" y="6"/>
                </a:lnTo>
                <a:lnTo>
                  <a:pt x="347" y="6"/>
                </a:lnTo>
                <a:lnTo>
                  <a:pt x="345" y="6"/>
                </a:lnTo>
                <a:lnTo>
                  <a:pt x="343" y="6"/>
                </a:lnTo>
                <a:lnTo>
                  <a:pt x="341" y="6"/>
                </a:lnTo>
                <a:lnTo>
                  <a:pt x="343" y="6"/>
                </a:lnTo>
                <a:lnTo>
                  <a:pt x="345" y="4"/>
                </a:lnTo>
                <a:lnTo>
                  <a:pt x="347" y="4"/>
                </a:lnTo>
                <a:lnTo>
                  <a:pt x="349" y="4"/>
                </a:lnTo>
                <a:lnTo>
                  <a:pt x="353" y="4"/>
                </a:lnTo>
                <a:lnTo>
                  <a:pt x="355" y="4"/>
                </a:lnTo>
                <a:lnTo>
                  <a:pt x="361" y="4"/>
                </a:lnTo>
                <a:lnTo>
                  <a:pt x="363" y="4"/>
                </a:lnTo>
                <a:lnTo>
                  <a:pt x="365" y="2"/>
                </a:lnTo>
                <a:lnTo>
                  <a:pt x="367" y="2"/>
                </a:lnTo>
                <a:lnTo>
                  <a:pt x="369" y="2"/>
                </a:lnTo>
                <a:lnTo>
                  <a:pt x="367" y="2"/>
                </a:lnTo>
                <a:lnTo>
                  <a:pt x="365" y="2"/>
                </a:lnTo>
                <a:lnTo>
                  <a:pt x="363" y="2"/>
                </a:lnTo>
                <a:lnTo>
                  <a:pt x="361" y="2"/>
                </a:lnTo>
                <a:lnTo>
                  <a:pt x="359" y="2"/>
                </a:lnTo>
                <a:lnTo>
                  <a:pt x="357" y="2"/>
                </a:lnTo>
                <a:lnTo>
                  <a:pt x="353" y="2"/>
                </a:lnTo>
                <a:lnTo>
                  <a:pt x="351" y="2"/>
                </a:lnTo>
                <a:lnTo>
                  <a:pt x="349" y="0"/>
                </a:lnTo>
                <a:lnTo>
                  <a:pt x="347" y="2"/>
                </a:lnTo>
                <a:lnTo>
                  <a:pt x="343" y="2"/>
                </a:lnTo>
                <a:lnTo>
                  <a:pt x="341" y="0"/>
                </a:lnTo>
                <a:lnTo>
                  <a:pt x="339" y="0"/>
                </a:lnTo>
                <a:lnTo>
                  <a:pt x="337" y="2"/>
                </a:lnTo>
                <a:lnTo>
                  <a:pt x="337" y="0"/>
                </a:lnTo>
                <a:lnTo>
                  <a:pt x="335" y="0"/>
                </a:lnTo>
                <a:lnTo>
                  <a:pt x="333" y="0"/>
                </a:lnTo>
                <a:lnTo>
                  <a:pt x="327" y="0"/>
                </a:lnTo>
                <a:lnTo>
                  <a:pt x="325" y="0"/>
                </a:lnTo>
                <a:lnTo>
                  <a:pt x="323" y="0"/>
                </a:lnTo>
                <a:lnTo>
                  <a:pt x="321" y="0"/>
                </a:lnTo>
                <a:lnTo>
                  <a:pt x="319" y="0"/>
                </a:lnTo>
                <a:lnTo>
                  <a:pt x="317" y="0"/>
                </a:lnTo>
                <a:lnTo>
                  <a:pt x="315" y="0"/>
                </a:lnTo>
                <a:lnTo>
                  <a:pt x="317" y="2"/>
                </a:lnTo>
                <a:lnTo>
                  <a:pt x="319" y="2"/>
                </a:lnTo>
                <a:lnTo>
                  <a:pt x="321" y="2"/>
                </a:lnTo>
                <a:lnTo>
                  <a:pt x="319" y="2"/>
                </a:lnTo>
                <a:lnTo>
                  <a:pt x="315" y="2"/>
                </a:lnTo>
                <a:lnTo>
                  <a:pt x="313" y="2"/>
                </a:lnTo>
                <a:lnTo>
                  <a:pt x="315" y="0"/>
                </a:lnTo>
                <a:lnTo>
                  <a:pt x="313" y="0"/>
                </a:lnTo>
                <a:lnTo>
                  <a:pt x="307" y="0"/>
                </a:lnTo>
                <a:lnTo>
                  <a:pt x="305" y="0"/>
                </a:lnTo>
                <a:lnTo>
                  <a:pt x="303" y="0"/>
                </a:lnTo>
                <a:lnTo>
                  <a:pt x="301" y="0"/>
                </a:lnTo>
                <a:lnTo>
                  <a:pt x="299" y="0"/>
                </a:lnTo>
                <a:lnTo>
                  <a:pt x="297" y="0"/>
                </a:lnTo>
                <a:lnTo>
                  <a:pt x="295" y="0"/>
                </a:lnTo>
                <a:lnTo>
                  <a:pt x="293" y="2"/>
                </a:lnTo>
                <a:lnTo>
                  <a:pt x="291" y="2"/>
                </a:lnTo>
                <a:lnTo>
                  <a:pt x="289" y="2"/>
                </a:lnTo>
                <a:lnTo>
                  <a:pt x="291" y="2"/>
                </a:lnTo>
                <a:lnTo>
                  <a:pt x="293" y="4"/>
                </a:lnTo>
                <a:lnTo>
                  <a:pt x="295" y="4"/>
                </a:lnTo>
                <a:lnTo>
                  <a:pt x="297" y="4"/>
                </a:lnTo>
                <a:lnTo>
                  <a:pt x="299" y="4"/>
                </a:lnTo>
                <a:lnTo>
                  <a:pt x="297" y="4"/>
                </a:lnTo>
                <a:lnTo>
                  <a:pt x="295" y="4"/>
                </a:lnTo>
                <a:lnTo>
                  <a:pt x="293" y="4"/>
                </a:lnTo>
                <a:lnTo>
                  <a:pt x="291" y="4"/>
                </a:lnTo>
                <a:lnTo>
                  <a:pt x="289" y="4"/>
                </a:lnTo>
                <a:lnTo>
                  <a:pt x="287" y="2"/>
                </a:lnTo>
                <a:lnTo>
                  <a:pt x="285" y="0"/>
                </a:lnTo>
                <a:lnTo>
                  <a:pt x="283" y="0"/>
                </a:lnTo>
                <a:lnTo>
                  <a:pt x="281" y="0"/>
                </a:lnTo>
                <a:lnTo>
                  <a:pt x="275" y="0"/>
                </a:lnTo>
                <a:lnTo>
                  <a:pt x="273" y="0"/>
                </a:lnTo>
                <a:lnTo>
                  <a:pt x="271" y="0"/>
                </a:lnTo>
                <a:lnTo>
                  <a:pt x="269" y="0"/>
                </a:lnTo>
                <a:lnTo>
                  <a:pt x="267" y="0"/>
                </a:lnTo>
                <a:lnTo>
                  <a:pt x="265" y="0"/>
                </a:lnTo>
                <a:lnTo>
                  <a:pt x="261" y="0"/>
                </a:lnTo>
                <a:lnTo>
                  <a:pt x="253" y="0"/>
                </a:lnTo>
                <a:lnTo>
                  <a:pt x="251" y="0"/>
                </a:lnTo>
                <a:lnTo>
                  <a:pt x="249" y="2"/>
                </a:lnTo>
                <a:lnTo>
                  <a:pt x="251" y="2"/>
                </a:lnTo>
                <a:lnTo>
                  <a:pt x="253" y="2"/>
                </a:lnTo>
                <a:lnTo>
                  <a:pt x="255" y="2"/>
                </a:lnTo>
                <a:lnTo>
                  <a:pt x="257" y="4"/>
                </a:lnTo>
                <a:lnTo>
                  <a:pt x="261" y="4"/>
                </a:lnTo>
                <a:lnTo>
                  <a:pt x="259" y="4"/>
                </a:lnTo>
                <a:lnTo>
                  <a:pt x="257" y="4"/>
                </a:lnTo>
                <a:lnTo>
                  <a:pt x="259" y="4"/>
                </a:lnTo>
                <a:lnTo>
                  <a:pt x="261" y="6"/>
                </a:lnTo>
                <a:lnTo>
                  <a:pt x="263" y="6"/>
                </a:lnTo>
                <a:lnTo>
                  <a:pt x="265" y="6"/>
                </a:lnTo>
                <a:lnTo>
                  <a:pt x="263" y="6"/>
                </a:lnTo>
                <a:lnTo>
                  <a:pt x="261" y="6"/>
                </a:lnTo>
                <a:lnTo>
                  <a:pt x="259" y="6"/>
                </a:lnTo>
                <a:lnTo>
                  <a:pt x="257" y="6"/>
                </a:lnTo>
                <a:lnTo>
                  <a:pt x="257" y="8"/>
                </a:lnTo>
                <a:lnTo>
                  <a:pt x="255" y="8"/>
                </a:lnTo>
                <a:lnTo>
                  <a:pt x="257" y="6"/>
                </a:lnTo>
                <a:lnTo>
                  <a:pt x="259" y="6"/>
                </a:lnTo>
                <a:lnTo>
                  <a:pt x="257" y="6"/>
                </a:lnTo>
                <a:lnTo>
                  <a:pt x="255" y="6"/>
                </a:lnTo>
                <a:lnTo>
                  <a:pt x="253" y="4"/>
                </a:lnTo>
                <a:lnTo>
                  <a:pt x="251" y="4"/>
                </a:lnTo>
                <a:lnTo>
                  <a:pt x="249" y="2"/>
                </a:lnTo>
                <a:lnTo>
                  <a:pt x="247" y="2"/>
                </a:lnTo>
                <a:lnTo>
                  <a:pt x="245" y="2"/>
                </a:lnTo>
                <a:lnTo>
                  <a:pt x="243" y="2"/>
                </a:lnTo>
                <a:lnTo>
                  <a:pt x="241" y="2"/>
                </a:lnTo>
                <a:lnTo>
                  <a:pt x="239" y="2"/>
                </a:lnTo>
                <a:lnTo>
                  <a:pt x="241" y="2"/>
                </a:lnTo>
                <a:lnTo>
                  <a:pt x="243" y="2"/>
                </a:lnTo>
                <a:lnTo>
                  <a:pt x="241" y="2"/>
                </a:lnTo>
                <a:lnTo>
                  <a:pt x="239" y="2"/>
                </a:lnTo>
                <a:lnTo>
                  <a:pt x="237" y="2"/>
                </a:lnTo>
                <a:lnTo>
                  <a:pt x="235" y="2"/>
                </a:lnTo>
                <a:lnTo>
                  <a:pt x="233" y="2"/>
                </a:lnTo>
                <a:lnTo>
                  <a:pt x="231" y="2"/>
                </a:lnTo>
                <a:lnTo>
                  <a:pt x="229" y="2"/>
                </a:lnTo>
                <a:lnTo>
                  <a:pt x="227" y="2"/>
                </a:lnTo>
                <a:lnTo>
                  <a:pt x="225" y="2"/>
                </a:lnTo>
                <a:lnTo>
                  <a:pt x="223" y="2"/>
                </a:lnTo>
                <a:lnTo>
                  <a:pt x="221" y="2"/>
                </a:lnTo>
                <a:lnTo>
                  <a:pt x="219" y="2"/>
                </a:lnTo>
                <a:lnTo>
                  <a:pt x="217" y="2"/>
                </a:lnTo>
                <a:lnTo>
                  <a:pt x="219" y="2"/>
                </a:lnTo>
                <a:lnTo>
                  <a:pt x="221" y="2"/>
                </a:lnTo>
                <a:lnTo>
                  <a:pt x="223" y="4"/>
                </a:lnTo>
                <a:lnTo>
                  <a:pt x="221" y="4"/>
                </a:lnTo>
                <a:lnTo>
                  <a:pt x="223" y="4"/>
                </a:lnTo>
                <a:lnTo>
                  <a:pt x="225" y="4"/>
                </a:lnTo>
                <a:lnTo>
                  <a:pt x="227" y="4"/>
                </a:lnTo>
                <a:lnTo>
                  <a:pt x="231" y="4"/>
                </a:lnTo>
                <a:lnTo>
                  <a:pt x="235" y="4"/>
                </a:lnTo>
                <a:lnTo>
                  <a:pt x="233" y="6"/>
                </a:lnTo>
                <a:lnTo>
                  <a:pt x="231" y="6"/>
                </a:lnTo>
                <a:lnTo>
                  <a:pt x="229" y="4"/>
                </a:lnTo>
                <a:lnTo>
                  <a:pt x="227" y="6"/>
                </a:lnTo>
                <a:lnTo>
                  <a:pt x="225" y="4"/>
                </a:lnTo>
                <a:lnTo>
                  <a:pt x="223" y="4"/>
                </a:lnTo>
                <a:lnTo>
                  <a:pt x="221" y="4"/>
                </a:lnTo>
                <a:lnTo>
                  <a:pt x="219" y="6"/>
                </a:lnTo>
                <a:lnTo>
                  <a:pt x="217" y="4"/>
                </a:lnTo>
                <a:lnTo>
                  <a:pt x="215" y="4"/>
                </a:lnTo>
                <a:lnTo>
                  <a:pt x="213" y="4"/>
                </a:lnTo>
                <a:lnTo>
                  <a:pt x="211" y="4"/>
                </a:lnTo>
                <a:lnTo>
                  <a:pt x="209" y="4"/>
                </a:lnTo>
                <a:lnTo>
                  <a:pt x="205" y="4"/>
                </a:lnTo>
                <a:lnTo>
                  <a:pt x="203" y="4"/>
                </a:lnTo>
                <a:lnTo>
                  <a:pt x="205" y="4"/>
                </a:lnTo>
                <a:lnTo>
                  <a:pt x="207" y="6"/>
                </a:lnTo>
                <a:lnTo>
                  <a:pt x="209" y="6"/>
                </a:lnTo>
                <a:lnTo>
                  <a:pt x="205" y="6"/>
                </a:lnTo>
                <a:lnTo>
                  <a:pt x="203" y="6"/>
                </a:lnTo>
                <a:lnTo>
                  <a:pt x="201" y="6"/>
                </a:lnTo>
                <a:lnTo>
                  <a:pt x="199" y="6"/>
                </a:lnTo>
                <a:lnTo>
                  <a:pt x="197" y="6"/>
                </a:lnTo>
                <a:lnTo>
                  <a:pt x="195" y="6"/>
                </a:lnTo>
                <a:lnTo>
                  <a:pt x="193" y="6"/>
                </a:lnTo>
                <a:lnTo>
                  <a:pt x="191" y="6"/>
                </a:lnTo>
                <a:lnTo>
                  <a:pt x="193" y="6"/>
                </a:lnTo>
                <a:lnTo>
                  <a:pt x="195" y="6"/>
                </a:lnTo>
                <a:lnTo>
                  <a:pt x="197" y="8"/>
                </a:lnTo>
                <a:lnTo>
                  <a:pt x="195" y="8"/>
                </a:lnTo>
                <a:lnTo>
                  <a:pt x="193" y="6"/>
                </a:lnTo>
                <a:lnTo>
                  <a:pt x="191" y="8"/>
                </a:lnTo>
                <a:lnTo>
                  <a:pt x="189" y="6"/>
                </a:lnTo>
                <a:lnTo>
                  <a:pt x="187" y="6"/>
                </a:lnTo>
                <a:lnTo>
                  <a:pt x="185" y="8"/>
                </a:lnTo>
                <a:lnTo>
                  <a:pt x="185" y="10"/>
                </a:lnTo>
                <a:lnTo>
                  <a:pt x="187" y="10"/>
                </a:lnTo>
                <a:lnTo>
                  <a:pt x="189" y="10"/>
                </a:lnTo>
                <a:lnTo>
                  <a:pt x="191" y="10"/>
                </a:lnTo>
                <a:lnTo>
                  <a:pt x="193" y="10"/>
                </a:lnTo>
                <a:lnTo>
                  <a:pt x="195" y="12"/>
                </a:lnTo>
                <a:lnTo>
                  <a:pt x="197" y="12"/>
                </a:lnTo>
                <a:lnTo>
                  <a:pt x="199" y="12"/>
                </a:lnTo>
                <a:lnTo>
                  <a:pt x="201" y="12"/>
                </a:lnTo>
                <a:lnTo>
                  <a:pt x="203" y="12"/>
                </a:lnTo>
                <a:lnTo>
                  <a:pt x="205" y="12"/>
                </a:lnTo>
                <a:lnTo>
                  <a:pt x="207" y="12"/>
                </a:lnTo>
                <a:lnTo>
                  <a:pt x="209" y="14"/>
                </a:lnTo>
                <a:lnTo>
                  <a:pt x="211" y="14"/>
                </a:lnTo>
                <a:lnTo>
                  <a:pt x="213" y="16"/>
                </a:lnTo>
                <a:lnTo>
                  <a:pt x="211" y="16"/>
                </a:lnTo>
                <a:lnTo>
                  <a:pt x="209" y="16"/>
                </a:lnTo>
                <a:lnTo>
                  <a:pt x="207" y="14"/>
                </a:lnTo>
                <a:lnTo>
                  <a:pt x="205" y="14"/>
                </a:lnTo>
                <a:lnTo>
                  <a:pt x="203" y="14"/>
                </a:lnTo>
                <a:lnTo>
                  <a:pt x="201" y="14"/>
                </a:lnTo>
                <a:lnTo>
                  <a:pt x="199" y="12"/>
                </a:lnTo>
                <a:lnTo>
                  <a:pt x="197" y="12"/>
                </a:lnTo>
                <a:lnTo>
                  <a:pt x="195" y="12"/>
                </a:lnTo>
                <a:lnTo>
                  <a:pt x="193" y="12"/>
                </a:lnTo>
                <a:lnTo>
                  <a:pt x="191" y="12"/>
                </a:lnTo>
                <a:lnTo>
                  <a:pt x="189" y="12"/>
                </a:lnTo>
                <a:lnTo>
                  <a:pt x="187" y="12"/>
                </a:lnTo>
                <a:lnTo>
                  <a:pt x="185" y="10"/>
                </a:lnTo>
                <a:lnTo>
                  <a:pt x="183" y="10"/>
                </a:lnTo>
                <a:lnTo>
                  <a:pt x="181" y="10"/>
                </a:lnTo>
                <a:lnTo>
                  <a:pt x="179" y="10"/>
                </a:lnTo>
                <a:lnTo>
                  <a:pt x="181" y="12"/>
                </a:lnTo>
                <a:lnTo>
                  <a:pt x="183" y="12"/>
                </a:lnTo>
                <a:lnTo>
                  <a:pt x="185" y="12"/>
                </a:lnTo>
                <a:lnTo>
                  <a:pt x="183" y="12"/>
                </a:lnTo>
                <a:lnTo>
                  <a:pt x="181" y="12"/>
                </a:lnTo>
                <a:lnTo>
                  <a:pt x="179" y="12"/>
                </a:lnTo>
                <a:lnTo>
                  <a:pt x="175" y="12"/>
                </a:lnTo>
                <a:lnTo>
                  <a:pt x="175" y="10"/>
                </a:lnTo>
                <a:lnTo>
                  <a:pt x="173" y="10"/>
                </a:lnTo>
                <a:lnTo>
                  <a:pt x="171" y="8"/>
                </a:lnTo>
                <a:lnTo>
                  <a:pt x="167" y="8"/>
                </a:lnTo>
                <a:lnTo>
                  <a:pt x="165" y="8"/>
                </a:lnTo>
                <a:lnTo>
                  <a:pt x="163" y="8"/>
                </a:lnTo>
                <a:lnTo>
                  <a:pt x="161" y="8"/>
                </a:lnTo>
                <a:lnTo>
                  <a:pt x="163" y="8"/>
                </a:lnTo>
                <a:lnTo>
                  <a:pt x="161" y="8"/>
                </a:lnTo>
                <a:lnTo>
                  <a:pt x="159" y="8"/>
                </a:lnTo>
                <a:lnTo>
                  <a:pt x="157" y="8"/>
                </a:lnTo>
                <a:lnTo>
                  <a:pt x="155" y="8"/>
                </a:lnTo>
                <a:lnTo>
                  <a:pt x="153" y="8"/>
                </a:lnTo>
                <a:lnTo>
                  <a:pt x="151" y="8"/>
                </a:lnTo>
                <a:lnTo>
                  <a:pt x="149" y="8"/>
                </a:lnTo>
                <a:lnTo>
                  <a:pt x="151" y="8"/>
                </a:lnTo>
                <a:lnTo>
                  <a:pt x="153" y="10"/>
                </a:lnTo>
                <a:lnTo>
                  <a:pt x="151" y="10"/>
                </a:lnTo>
                <a:lnTo>
                  <a:pt x="149" y="10"/>
                </a:lnTo>
                <a:lnTo>
                  <a:pt x="147" y="10"/>
                </a:lnTo>
                <a:lnTo>
                  <a:pt x="137" y="10"/>
                </a:lnTo>
                <a:lnTo>
                  <a:pt x="135" y="12"/>
                </a:lnTo>
                <a:lnTo>
                  <a:pt x="137" y="12"/>
                </a:lnTo>
                <a:lnTo>
                  <a:pt x="139" y="12"/>
                </a:lnTo>
                <a:lnTo>
                  <a:pt x="141" y="12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1" y="12"/>
                </a:lnTo>
                <a:lnTo>
                  <a:pt x="153" y="14"/>
                </a:lnTo>
                <a:lnTo>
                  <a:pt x="151" y="14"/>
                </a:lnTo>
                <a:lnTo>
                  <a:pt x="149" y="14"/>
                </a:lnTo>
                <a:lnTo>
                  <a:pt x="147" y="14"/>
                </a:lnTo>
                <a:lnTo>
                  <a:pt x="145" y="14"/>
                </a:lnTo>
                <a:lnTo>
                  <a:pt x="145" y="16"/>
                </a:lnTo>
                <a:lnTo>
                  <a:pt x="143" y="14"/>
                </a:lnTo>
                <a:lnTo>
                  <a:pt x="141" y="14"/>
                </a:lnTo>
                <a:lnTo>
                  <a:pt x="139" y="12"/>
                </a:lnTo>
                <a:lnTo>
                  <a:pt x="137" y="12"/>
                </a:lnTo>
                <a:lnTo>
                  <a:pt x="131" y="12"/>
                </a:lnTo>
                <a:lnTo>
                  <a:pt x="131" y="14"/>
                </a:lnTo>
                <a:lnTo>
                  <a:pt x="129" y="14"/>
                </a:lnTo>
                <a:lnTo>
                  <a:pt x="127" y="12"/>
                </a:lnTo>
                <a:lnTo>
                  <a:pt x="125" y="12"/>
                </a:lnTo>
                <a:lnTo>
                  <a:pt x="123" y="12"/>
                </a:lnTo>
                <a:lnTo>
                  <a:pt x="121" y="12"/>
                </a:lnTo>
                <a:lnTo>
                  <a:pt x="119" y="12"/>
                </a:lnTo>
                <a:lnTo>
                  <a:pt x="117" y="12"/>
                </a:lnTo>
                <a:lnTo>
                  <a:pt x="115" y="12"/>
                </a:lnTo>
                <a:lnTo>
                  <a:pt x="111" y="12"/>
                </a:lnTo>
                <a:lnTo>
                  <a:pt x="109" y="12"/>
                </a:lnTo>
                <a:lnTo>
                  <a:pt x="107" y="14"/>
                </a:lnTo>
                <a:lnTo>
                  <a:pt x="105" y="14"/>
                </a:lnTo>
                <a:lnTo>
                  <a:pt x="103" y="14"/>
                </a:lnTo>
                <a:lnTo>
                  <a:pt x="101" y="14"/>
                </a:lnTo>
                <a:lnTo>
                  <a:pt x="105" y="14"/>
                </a:lnTo>
                <a:lnTo>
                  <a:pt x="103" y="16"/>
                </a:lnTo>
                <a:lnTo>
                  <a:pt x="101" y="16"/>
                </a:lnTo>
                <a:lnTo>
                  <a:pt x="99" y="14"/>
                </a:lnTo>
                <a:lnTo>
                  <a:pt x="97" y="14"/>
                </a:lnTo>
                <a:lnTo>
                  <a:pt x="95" y="14"/>
                </a:lnTo>
                <a:lnTo>
                  <a:pt x="93" y="14"/>
                </a:lnTo>
                <a:lnTo>
                  <a:pt x="91" y="14"/>
                </a:lnTo>
                <a:lnTo>
                  <a:pt x="89" y="14"/>
                </a:lnTo>
                <a:lnTo>
                  <a:pt x="87" y="14"/>
                </a:lnTo>
                <a:lnTo>
                  <a:pt x="85" y="16"/>
                </a:lnTo>
                <a:lnTo>
                  <a:pt x="81" y="16"/>
                </a:lnTo>
                <a:lnTo>
                  <a:pt x="79" y="16"/>
                </a:lnTo>
                <a:lnTo>
                  <a:pt x="77" y="16"/>
                </a:lnTo>
                <a:lnTo>
                  <a:pt x="75" y="16"/>
                </a:lnTo>
                <a:lnTo>
                  <a:pt x="73" y="16"/>
                </a:lnTo>
                <a:lnTo>
                  <a:pt x="71" y="18"/>
                </a:lnTo>
                <a:lnTo>
                  <a:pt x="69" y="18"/>
                </a:lnTo>
                <a:lnTo>
                  <a:pt x="71" y="18"/>
                </a:lnTo>
                <a:lnTo>
                  <a:pt x="73" y="20"/>
                </a:lnTo>
                <a:lnTo>
                  <a:pt x="75" y="20"/>
                </a:lnTo>
                <a:lnTo>
                  <a:pt x="77" y="20"/>
                </a:lnTo>
                <a:lnTo>
                  <a:pt x="79" y="18"/>
                </a:lnTo>
                <a:lnTo>
                  <a:pt x="81" y="18"/>
                </a:lnTo>
                <a:lnTo>
                  <a:pt x="83" y="18"/>
                </a:lnTo>
                <a:lnTo>
                  <a:pt x="87" y="18"/>
                </a:lnTo>
                <a:lnTo>
                  <a:pt x="89" y="18"/>
                </a:lnTo>
                <a:lnTo>
                  <a:pt x="91" y="18"/>
                </a:lnTo>
                <a:lnTo>
                  <a:pt x="93" y="18"/>
                </a:lnTo>
                <a:lnTo>
                  <a:pt x="95" y="18"/>
                </a:lnTo>
                <a:lnTo>
                  <a:pt x="93" y="18"/>
                </a:lnTo>
                <a:lnTo>
                  <a:pt x="91" y="18"/>
                </a:lnTo>
                <a:lnTo>
                  <a:pt x="89" y="18"/>
                </a:lnTo>
                <a:lnTo>
                  <a:pt x="87" y="18"/>
                </a:lnTo>
                <a:lnTo>
                  <a:pt x="87" y="20"/>
                </a:lnTo>
                <a:lnTo>
                  <a:pt x="85" y="20"/>
                </a:lnTo>
                <a:lnTo>
                  <a:pt x="83" y="20"/>
                </a:lnTo>
                <a:lnTo>
                  <a:pt x="81" y="20"/>
                </a:lnTo>
                <a:lnTo>
                  <a:pt x="79" y="20"/>
                </a:lnTo>
                <a:lnTo>
                  <a:pt x="81" y="22"/>
                </a:lnTo>
                <a:lnTo>
                  <a:pt x="83" y="22"/>
                </a:lnTo>
                <a:lnTo>
                  <a:pt x="83" y="20"/>
                </a:lnTo>
                <a:lnTo>
                  <a:pt x="87" y="20"/>
                </a:lnTo>
                <a:lnTo>
                  <a:pt x="89" y="20"/>
                </a:lnTo>
                <a:lnTo>
                  <a:pt x="91" y="20"/>
                </a:lnTo>
                <a:lnTo>
                  <a:pt x="93" y="20"/>
                </a:lnTo>
                <a:lnTo>
                  <a:pt x="95" y="20"/>
                </a:lnTo>
                <a:lnTo>
                  <a:pt x="97" y="20"/>
                </a:lnTo>
                <a:lnTo>
                  <a:pt x="99" y="20"/>
                </a:lnTo>
                <a:lnTo>
                  <a:pt x="101" y="20"/>
                </a:lnTo>
                <a:lnTo>
                  <a:pt x="103" y="20"/>
                </a:lnTo>
                <a:lnTo>
                  <a:pt x="105" y="18"/>
                </a:lnTo>
                <a:lnTo>
                  <a:pt x="107" y="18"/>
                </a:lnTo>
                <a:lnTo>
                  <a:pt x="109" y="20"/>
                </a:lnTo>
                <a:lnTo>
                  <a:pt x="111" y="18"/>
                </a:lnTo>
                <a:lnTo>
                  <a:pt x="113" y="20"/>
                </a:lnTo>
                <a:lnTo>
                  <a:pt x="115" y="20"/>
                </a:lnTo>
                <a:lnTo>
                  <a:pt x="117" y="20"/>
                </a:lnTo>
                <a:lnTo>
                  <a:pt x="115" y="20"/>
                </a:lnTo>
                <a:lnTo>
                  <a:pt x="113" y="20"/>
                </a:lnTo>
                <a:lnTo>
                  <a:pt x="111" y="20"/>
                </a:lnTo>
                <a:lnTo>
                  <a:pt x="109" y="20"/>
                </a:lnTo>
                <a:lnTo>
                  <a:pt x="107" y="20"/>
                </a:lnTo>
                <a:lnTo>
                  <a:pt x="103" y="20"/>
                </a:lnTo>
                <a:lnTo>
                  <a:pt x="101" y="20"/>
                </a:lnTo>
                <a:lnTo>
                  <a:pt x="99" y="20"/>
                </a:lnTo>
                <a:lnTo>
                  <a:pt x="97" y="20"/>
                </a:lnTo>
                <a:lnTo>
                  <a:pt x="95" y="20"/>
                </a:lnTo>
                <a:lnTo>
                  <a:pt x="93" y="20"/>
                </a:lnTo>
                <a:lnTo>
                  <a:pt x="91" y="22"/>
                </a:lnTo>
                <a:lnTo>
                  <a:pt x="89" y="22"/>
                </a:lnTo>
                <a:lnTo>
                  <a:pt x="87" y="22"/>
                </a:lnTo>
                <a:lnTo>
                  <a:pt x="85" y="22"/>
                </a:lnTo>
                <a:lnTo>
                  <a:pt x="87" y="22"/>
                </a:lnTo>
                <a:lnTo>
                  <a:pt x="89" y="22"/>
                </a:lnTo>
                <a:lnTo>
                  <a:pt x="91" y="24"/>
                </a:lnTo>
                <a:lnTo>
                  <a:pt x="93" y="22"/>
                </a:lnTo>
                <a:lnTo>
                  <a:pt x="95" y="24"/>
                </a:lnTo>
                <a:lnTo>
                  <a:pt x="93" y="24"/>
                </a:lnTo>
                <a:lnTo>
                  <a:pt x="91" y="24"/>
                </a:lnTo>
                <a:lnTo>
                  <a:pt x="89" y="24"/>
                </a:lnTo>
                <a:lnTo>
                  <a:pt x="87" y="24"/>
                </a:lnTo>
                <a:lnTo>
                  <a:pt x="85" y="24"/>
                </a:lnTo>
                <a:lnTo>
                  <a:pt x="83" y="24"/>
                </a:lnTo>
                <a:lnTo>
                  <a:pt x="81" y="24"/>
                </a:lnTo>
                <a:lnTo>
                  <a:pt x="79" y="24"/>
                </a:lnTo>
                <a:lnTo>
                  <a:pt x="77" y="24"/>
                </a:lnTo>
                <a:lnTo>
                  <a:pt x="79" y="26"/>
                </a:lnTo>
                <a:lnTo>
                  <a:pt x="81" y="26"/>
                </a:lnTo>
                <a:lnTo>
                  <a:pt x="83" y="26"/>
                </a:lnTo>
                <a:lnTo>
                  <a:pt x="85" y="26"/>
                </a:lnTo>
                <a:lnTo>
                  <a:pt x="87" y="26"/>
                </a:lnTo>
                <a:lnTo>
                  <a:pt x="89" y="26"/>
                </a:lnTo>
                <a:lnTo>
                  <a:pt x="91" y="26"/>
                </a:lnTo>
                <a:lnTo>
                  <a:pt x="93" y="26"/>
                </a:lnTo>
                <a:lnTo>
                  <a:pt x="95" y="26"/>
                </a:lnTo>
                <a:lnTo>
                  <a:pt x="97" y="26"/>
                </a:lnTo>
                <a:lnTo>
                  <a:pt x="103" y="26"/>
                </a:lnTo>
                <a:lnTo>
                  <a:pt x="105" y="26"/>
                </a:lnTo>
                <a:lnTo>
                  <a:pt x="107" y="26"/>
                </a:lnTo>
                <a:lnTo>
                  <a:pt x="109" y="26"/>
                </a:lnTo>
                <a:lnTo>
                  <a:pt x="111" y="26"/>
                </a:lnTo>
                <a:lnTo>
                  <a:pt x="113" y="26"/>
                </a:lnTo>
                <a:lnTo>
                  <a:pt x="115" y="24"/>
                </a:lnTo>
                <a:lnTo>
                  <a:pt x="117" y="24"/>
                </a:lnTo>
                <a:lnTo>
                  <a:pt x="119" y="24"/>
                </a:lnTo>
                <a:lnTo>
                  <a:pt x="121" y="24"/>
                </a:lnTo>
                <a:lnTo>
                  <a:pt x="123" y="24"/>
                </a:lnTo>
                <a:lnTo>
                  <a:pt x="125" y="24"/>
                </a:lnTo>
                <a:lnTo>
                  <a:pt x="127" y="24"/>
                </a:lnTo>
                <a:lnTo>
                  <a:pt x="129" y="24"/>
                </a:lnTo>
                <a:lnTo>
                  <a:pt x="131" y="24"/>
                </a:lnTo>
                <a:lnTo>
                  <a:pt x="133" y="22"/>
                </a:lnTo>
                <a:lnTo>
                  <a:pt x="135" y="22"/>
                </a:lnTo>
                <a:lnTo>
                  <a:pt x="137" y="22"/>
                </a:lnTo>
                <a:lnTo>
                  <a:pt x="139" y="22"/>
                </a:lnTo>
                <a:lnTo>
                  <a:pt x="141" y="22"/>
                </a:lnTo>
                <a:lnTo>
                  <a:pt x="143" y="22"/>
                </a:lnTo>
                <a:lnTo>
                  <a:pt x="141" y="22"/>
                </a:lnTo>
                <a:lnTo>
                  <a:pt x="139" y="24"/>
                </a:lnTo>
                <a:lnTo>
                  <a:pt x="137" y="24"/>
                </a:lnTo>
                <a:lnTo>
                  <a:pt x="135" y="24"/>
                </a:lnTo>
                <a:lnTo>
                  <a:pt x="133" y="24"/>
                </a:lnTo>
                <a:lnTo>
                  <a:pt x="131" y="24"/>
                </a:lnTo>
                <a:lnTo>
                  <a:pt x="129" y="24"/>
                </a:lnTo>
                <a:lnTo>
                  <a:pt x="127" y="24"/>
                </a:lnTo>
                <a:lnTo>
                  <a:pt x="125" y="26"/>
                </a:lnTo>
                <a:lnTo>
                  <a:pt x="123" y="26"/>
                </a:lnTo>
                <a:lnTo>
                  <a:pt x="121" y="26"/>
                </a:lnTo>
                <a:lnTo>
                  <a:pt x="119" y="26"/>
                </a:lnTo>
                <a:lnTo>
                  <a:pt x="117" y="26"/>
                </a:lnTo>
                <a:lnTo>
                  <a:pt x="115" y="26"/>
                </a:lnTo>
                <a:lnTo>
                  <a:pt x="113" y="26"/>
                </a:lnTo>
                <a:lnTo>
                  <a:pt x="111" y="26"/>
                </a:lnTo>
                <a:lnTo>
                  <a:pt x="109" y="26"/>
                </a:lnTo>
                <a:lnTo>
                  <a:pt x="105" y="26"/>
                </a:lnTo>
                <a:lnTo>
                  <a:pt x="103" y="26"/>
                </a:lnTo>
                <a:lnTo>
                  <a:pt x="101" y="26"/>
                </a:lnTo>
                <a:lnTo>
                  <a:pt x="95" y="26"/>
                </a:lnTo>
                <a:lnTo>
                  <a:pt x="93" y="26"/>
                </a:lnTo>
                <a:lnTo>
                  <a:pt x="91" y="26"/>
                </a:lnTo>
                <a:lnTo>
                  <a:pt x="89" y="26"/>
                </a:lnTo>
                <a:lnTo>
                  <a:pt x="87" y="26"/>
                </a:lnTo>
                <a:lnTo>
                  <a:pt x="85" y="26"/>
                </a:lnTo>
                <a:lnTo>
                  <a:pt x="83" y="28"/>
                </a:lnTo>
                <a:lnTo>
                  <a:pt x="85" y="28"/>
                </a:lnTo>
                <a:lnTo>
                  <a:pt x="87" y="28"/>
                </a:lnTo>
                <a:lnTo>
                  <a:pt x="89" y="30"/>
                </a:lnTo>
                <a:lnTo>
                  <a:pt x="91" y="30"/>
                </a:lnTo>
                <a:lnTo>
                  <a:pt x="93" y="30"/>
                </a:lnTo>
                <a:lnTo>
                  <a:pt x="95" y="30"/>
                </a:lnTo>
                <a:lnTo>
                  <a:pt x="97" y="30"/>
                </a:lnTo>
                <a:lnTo>
                  <a:pt x="99" y="32"/>
                </a:lnTo>
                <a:lnTo>
                  <a:pt x="101" y="32"/>
                </a:lnTo>
                <a:lnTo>
                  <a:pt x="103" y="30"/>
                </a:lnTo>
                <a:lnTo>
                  <a:pt x="105" y="30"/>
                </a:lnTo>
                <a:lnTo>
                  <a:pt x="107" y="30"/>
                </a:lnTo>
                <a:lnTo>
                  <a:pt x="109" y="30"/>
                </a:lnTo>
                <a:lnTo>
                  <a:pt x="111" y="28"/>
                </a:lnTo>
                <a:lnTo>
                  <a:pt x="113" y="28"/>
                </a:lnTo>
                <a:lnTo>
                  <a:pt x="115" y="28"/>
                </a:lnTo>
                <a:lnTo>
                  <a:pt x="117" y="28"/>
                </a:lnTo>
                <a:lnTo>
                  <a:pt x="119" y="28"/>
                </a:lnTo>
                <a:lnTo>
                  <a:pt x="121" y="26"/>
                </a:lnTo>
                <a:lnTo>
                  <a:pt x="123" y="26"/>
                </a:lnTo>
                <a:lnTo>
                  <a:pt x="125" y="26"/>
                </a:lnTo>
                <a:lnTo>
                  <a:pt x="127" y="26"/>
                </a:lnTo>
                <a:lnTo>
                  <a:pt x="129" y="26"/>
                </a:lnTo>
                <a:lnTo>
                  <a:pt x="133" y="26"/>
                </a:lnTo>
                <a:lnTo>
                  <a:pt x="135" y="26"/>
                </a:lnTo>
                <a:lnTo>
                  <a:pt x="139" y="26"/>
                </a:lnTo>
                <a:lnTo>
                  <a:pt x="143" y="26"/>
                </a:lnTo>
                <a:lnTo>
                  <a:pt x="143" y="24"/>
                </a:lnTo>
                <a:lnTo>
                  <a:pt x="145" y="24"/>
                </a:lnTo>
                <a:lnTo>
                  <a:pt x="147" y="24"/>
                </a:lnTo>
                <a:lnTo>
                  <a:pt x="149" y="24"/>
                </a:lnTo>
                <a:lnTo>
                  <a:pt x="153" y="24"/>
                </a:lnTo>
                <a:lnTo>
                  <a:pt x="155" y="24"/>
                </a:lnTo>
                <a:lnTo>
                  <a:pt x="157" y="24"/>
                </a:lnTo>
                <a:lnTo>
                  <a:pt x="161" y="24"/>
                </a:lnTo>
                <a:lnTo>
                  <a:pt x="163" y="24"/>
                </a:lnTo>
                <a:lnTo>
                  <a:pt x="165" y="24"/>
                </a:lnTo>
                <a:lnTo>
                  <a:pt x="163" y="24"/>
                </a:lnTo>
                <a:lnTo>
                  <a:pt x="161" y="24"/>
                </a:lnTo>
                <a:lnTo>
                  <a:pt x="157" y="24"/>
                </a:lnTo>
                <a:lnTo>
                  <a:pt x="153" y="24"/>
                </a:lnTo>
                <a:lnTo>
                  <a:pt x="151" y="26"/>
                </a:lnTo>
                <a:lnTo>
                  <a:pt x="147" y="26"/>
                </a:lnTo>
                <a:lnTo>
                  <a:pt x="143" y="26"/>
                </a:lnTo>
                <a:lnTo>
                  <a:pt x="141" y="26"/>
                </a:lnTo>
                <a:lnTo>
                  <a:pt x="139" y="26"/>
                </a:lnTo>
                <a:lnTo>
                  <a:pt x="137" y="26"/>
                </a:lnTo>
                <a:lnTo>
                  <a:pt x="135" y="26"/>
                </a:lnTo>
                <a:lnTo>
                  <a:pt x="133" y="26"/>
                </a:lnTo>
                <a:lnTo>
                  <a:pt x="131" y="26"/>
                </a:lnTo>
                <a:lnTo>
                  <a:pt x="129" y="26"/>
                </a:lnTo>
                <a:lnTo>
                  <a:pt x="127" y="26"/>
                </a:lnTo>
                <a:lnTo>
                  <a:pt x="125" y="26"/>
                </a:lnTo>
                <a:lnTo>
                  <a:pt x="123" y="28"/>
                </a:lnTo>
                <a:lnTo>
                  <a:pt x="121" y="28"/>
                </a:lnTo>
                <a:lnTo>
                  <a:pt x="119" y="28"/>
                </a:lnTo>
                <a:lnTo>
                  <a:pt x="117" y="28"/>
                </a:lnTo>
                <a:lnTo>
                  <a:pt x="115" y="30"/>
                </a:lnTo>
                <a:lnTo>
                  <a:pt x="113" y="30"/>
                </a:lnTo>
                <a:lnTo>
                  <a:pt x="111" y="30"/>
                </a:lnTo>
                <a:lnTo>
                  <a:pt x="109" y="32"/>
                </a:lnTo>
                <a:lnTo>
                  <a:pt x="111" y="32"/>
                </a:lnTo>
                <a:lnTo>
                  <a:pt x="113" y="32"/>
                </a:lnTo>
                <a:lnTo>
                  <a:pt x="115" y="32"/>
                </a:lnTo>
                <a:lnTo>
                  <a:pt x="117" y="32"/>
                </a:lnTo>
                <a:lnTo>
                  <a:pt x="119" y="32"/>
                </a:lnTo>
                <a:lnTo>
                  <a:pt x="121" y="32"/>
                </a:lnTo>
                <a:lnTo>
                  <a:pt x="119" y="32"/>
                </a:lnTo>
                <a:lnTo>
                  <a:pt x="121" y="32"/>
                </a:lnTo>
                <a:lnTo>
                  <a:pt x="123" y="32"/>
                </a:lnTo>
                <a:lnTo>
                  <a:pt x="125" y="32"/>
                </a:lnTo>
                <a:lnTo>
                  <a:pt x="127" y="32"/>
                </a:lnTo>
                <a:lnTo>
                  <a:pt x="129" y="32"/>
                </a:lnTo>
                <a:lnTo>
                  <a:pt x="131" y="32"/>
                </a:lnTo>
                <a:lnTo>
                  <a:pt x="133" y="32"/>
                </a:lnTo>
                <a:lnTo>
                  <a:pt x="137" y="32"/>
                </a:lnTo>
                <a:lnTo>
                  <a:pt x="139" y="32"/>
                </a:lnTo>
                <a:lnTo>
                  <a:pt x="141" y="32"/>
                </a:lnTo>
                <a:lnTo>
                  <a:pt x="143" y="30"/>
                </a:lnTo>
                <a:lnTo>
                  <a:pt x="145" y="30"/>
                </a:lnTo>
                <a:lnTo>
                  <a:pt x="149" y="28"/>
                </a:lnTo>
                <a:lnTo>
                  <a:pt x="151" y="28"/>
                </a:lnTo>
                <a:lnTo>
                  <a:pt x="153" y="28"/>
                </a:lnTo>
                <a:lnTo>
                  <a:pt x="151" y="30"/>
                </a:lnTo>
                <a:lnTo>
                  <a:pt x="149" y="30"/>
                </a:lnTo>
                <a:lnTo>
                  <a:pt x="147" y="30"/>
                </a:lnTo>
                <a:lnTo>
                  <a:pt x="149" y="30"/>
                </a:lnTo>
                <a:lnTo>
                  <a:pt x="151" y="30"/>
                </a:lnTo>
                <a:lnTo>
                  <a:pt x="153" y="30"/>
                </a:lnTo>
                <a:lnTo>
                  <a:pt x="155" y="30"/>
                </a:lnTo>
                <a:lnTo>
                  <a:pt x="157" y="30"/>
                </a:lnTo>
                <a:lnTo>
                  <a:pt x="159" y="30"/>
                </a:lnTo>
                <a:lnTo>
                  <a:pt x="161" y="30"/>
                </a:lnTo>
                <a:lnTo>
                  <a:pt x="163" y="28"/>
                </a:lnTo>
                <a:lnTo>
                  <a:pt x="165" y="28"/>
                </a:lnTo>
                <a:lnTo>
                  <a:pt x="167" y="28"/>
                </a:lnTo>
                <a:lnTo>
                  <a:pt x="165" y="30"/>
                </a:lnTo>
                <a:lnTo>
                  <a:pt x="163" y="30"/>
                </a:lnTo>
                <a:lnTo>
                  <a:pt x="161" y="30"/>
                </a:lnTo>
                <a:lnTo>
                  <a:pt x="157" y="30"/>
                </a:lnTo>
                <a:lnTo>
                  <a:pt x="155" y="30"/>
                </a:lnTo>
                <a:lnTo>
                  <a:pt x="153" y="30"/>
                </a:lnTo>
                <a:lnTo>
                  <a:pt x="151" y="30"/>
                </a:lnTo>
                <a:lnTo>
                  <a:pt x="149" y="32"/>
                </a:lnTo>
                <a:lnTo>
                  <a:pt x="147" y="32"/>
                </a:lnTo>
                <a:lnTo>
                  <a:pt x="151" y="32"/>
                </a:lnTo>
                <a:lnTo>
                  <a:pt x="153" y="32"/>
                </a:lnTo>
                <a:lnTo>
                  <a:pt x="155" y="32"/>
                </a:lnTo>
                <a:lnTo>
                  <a:pt x="157" y="32"/>
                </a:lnTo>
                <a:lnTo>
                  <a:pt x="159" y="32"/>
                </a:lnTo>
                <a:lnTo>
                  <a:pt x="161" y="32"/>
                </a:lnTo>
                <a:lnTo>
                  <a:pt x="163" y="32"/>
                </a:lnTo>
                <a:lnTo>
                  <a:pt x="165" y="32"/>
                </a:lnTo>
                <a:lnTo>
                  <a:pt x="167" y="32"/>
                </a:lnTo>
                <a:lnTo>
                  <a:pt x="171" y="30"/>
                </a:lnTo>
                <a:lnTo>
                  <a:pt x="173" y="30"/>
                </a:lnTo>
                <a:lnTo>
                  <a:pt x="175" y="30"/>
                </a:lnTo>
                <a:lnTo>
                  <a:pt x="177" y="30"/>
                </a:lnTo>
                <a:lnTo>
                  <a:pt x="179" y="30"/>
                </a:lnTo>
                <a:lnTo>
                  <a:pt x="181" y="30"/>
                </a:lnTo>
                <a:lnTo>
                  <a:pt x="183" y="30"/>
                </a:lnTo>
                <a:lnTo>
                  <a:pt x="185" y="30"/>
                </a:lnTo>
                <a:lnTo>
                  <a:pt x="187" y="30"/>
                </a:lnTo>
                <a:lnTo>
                  <a:pt x="189" y="28"/>
                </a:lnTo>
                <a:lnTo>
                  <a:pt x="191" y="28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6"/>
                </a:lnTo>
                <a:lnTo>
                  <a:pt x="201" y="26"/>
                </a:lnTo>
                <a:lnTo>
                  <a:pt x="203" y="24"/>
                </a:lnTo>
                <a:lnTo>
                  <a:pt x="201" y="24"/>
                </a:lnTo>
                <a:lnTo>
                  <a:pt x="199" y="24"/>
                </a:lnTo>
                <a:lnTo>
                  <a:pt x="201" y="24"/>
                </a:lnTo>
                <a:lnTo>
                  <a:pt x="203" y="24"/>
                </a:lnTo>
                <a:lnTo>
                  <a:pt x="205" y="24"/>
                </a:lnTo>
                <a:lnTo>
                  <a:pt x="207" y="24"/>
                </a:lnTo>
                <a:lnTo>
                  <a:pt x="211" y="24"/>
                </a:lnTo>
                <a:lnTo>
                  <a:pt x="213" y="22"/>
                </a:lnTo>
                <a:lnTo>
                  <a:pt x="215" y="22"/>
                </a:lnTo>
                <a:lnTo>
                  <a:pt x="217" y="22"/>
                </a:lnTo>
                <a:lnTo>
                  <a:pt x="219" y="22"/>
                </a:lnTo>
                <a:lnTo>
                  <a:pt x="217" y="22"/>
                </a:lnTo>
                <a:lnTo>
                  <a:pt x="219" y="22"/>
                </a:lnTo>
                <a:lnTo>
                  <a:pt x="221" y="22"/>
                </a:lnTo>
                <a:lnTo>
                  <a:pt x="223" y="22"/>
                </a:lnTo>
                <a:lnTo>
                  <a:pt x="227" y="20"/>
                </a:lnTo>
                <a:lnTo>
                  <a:pt x="229" y="20"/>
                </a:lnTo>
                <a:lnTo>
                  <a:pt x="231" y="20"/>
                </a:lnTo>
                <a:lnTo>
                  <a:pt x="229" y="22"/>
                </a:lnTo>
                <a:lnTo>
                  <a:pt x="227" y="22"/>
                </a:lnTo>
                <a:lnTo>
                  <a:pt x="225" y="22"/>
                </a:lnTo>
                <a:lnTo>
                  <a:pt x="221" y="22"/>
                </a:lnTo>
                <a:lnTo>
                  <a:pt x="219" y="22"/>
                </a:lnTo>
                <a:lnTo>
                  <a:pt x="215" y="22"/>
                </a:lnTo>
                <a:lnTo>
                  <a:pt x="217" y="22"/>
                </a:lnTo>
                <a:lnTo>
                  <a:pt x="215" y="24"/>
                </a:lnTo>
                <a:lnTo>
                  <a:pt x="213" y="24"/>
                </a:lnTo>
                <a:lnTo>
                  <a:pt x="209" y="24"/>
                </a:lnTo>
                <a:lnTo>
                  <a:pt x="209" y="26"/>
                </a:lnTo>
                <a:lnTo>
                  <a:pt x="207" y="26"/>
                </a:lnTo>
                <a:lnTo>
                  <a:pt x="205" y="26"/>
                </a:lnTo>
                <a:lnTo>
                  <a:pt x="203" y="26"/>
                </a:lnTo>
                <a:lnTo>
                  <a:pt x="201" y="28"/>
                </a:lnTo>
                <a:lnTo>
                  <a:pt x="203" y="28"/>
                </a:lnTo>
                <a:lnTo>
                  <a:pt x="205" y="28"/>
                </a:lnTo>
                <a:lnTo>
                  <a:pt x="207" y="28"/>
                </a:lnTo>
                <a:lnTo>
                  <a:pt x="209" y="28"/>
                </a:lnTo>
                <a:lnTo>
                  <a:pt x="211" y="28"/>
                </a:lnTo>
                <a:lnTo>
                  <a:pt x="215" y="28"/>
                </a:lnTo>
                <a:lnTo>
                  <a:pt x="217" y="28"/>
                </a:lnTo>
                <a:lnTo>
                  <a:pt x="221" y="28"/>
                </a:lnTo>
                <a:lnTo>
                  <a:pt x="223" y="28"/>
                </a:lnTo>
                <a:lnTo>
                  <a:pt x="225" y="28"/>
                </a:lnTo>
                <a:lnTo>
                  <a:pt x="217" y="28"/>
                </a:lnTo>
                <a:lnTo>
                  <a:pt x="213" y="28"/>
                </a:lnTo>
                <a:lnTo>
                  <a:pt x="211" y="28"/>
                </a:lnTo>
                <a:lnTo>
                  <a:pt x="209" y="28"/>
                </a:lnTo>
                <a:lnTo>
                  <a:pt x="207" y="28"/>
                </a:lnTo>
                <a:lnTo>
                  <a:pt x="205" y="30"/>
                </a:lnTo>
                <a:lnTo>
                  <a:pt x="203" y="30"/>
                </a:lnTo>
                <a:lnTo>
                  <a:pt x="201" y="30"/>
                </a:lnTo>
                <a:lnTo>
                  <a:pt x="199" y="30"/>
                </a:lnTo>
                <a:lnTo>
                  <a:pt x="197" y="30"/>
                </a:lnTo>
                <a:lnTo>
                  <a:pt x="195" y="30"/>
                </a:lnTo>
                <a:lnTo>
                  <a:pt x="193" y="30"/>
                </a:lnTo>
                <a:lnTo>
                  <a:pt x="191" y="30"/>
                </a:lnTo>
                <a:lnTo>
                  <a:pt x="189" y="30"/>
                </a:lnTo>
                <a:lnTo>
                  <a:pt x="185" y="32"/>
                </a:lnTo>
                <a:lnTo>
                  <a:pt x="189" y="32"/>
                </a:lnTo>
                <a:lnTo>
                  <a:pt x="193" y="32"/>
                </a:lnTo>
                <a:lnTo>
                  <a:pt x="195" y="32"/>
                </a:lnTo>
                <a:lnTo>
                  <a:pt x="197" y="32"/>
                </a:lnTo>
                <a:lnTo>
                  <a:pt x="199" y="32"/>
                </a:lnTo>
                <a:lnTo>
                  <a:pt x="203" y="32"/>
                </a:lnTo>
                <a:lnTo>
                  <a:pt x="205" y="32"/>
                </a:lnTo>
                <a:lnTo>
                  <a:pt x="199" y="32"/>
                </a:lnTo>
                <a:lnTo>
                  <a:pt x="197" y="32"/>
                </a:lnTo>
                <a:lnTo>
                  <a:pt x="191" y="32"/>
                </a:lnTo>
                <a:lnTo>
                  <a:pt x="189" y="32"/>
                </a:lnTo>
                <a:lnTo>
                  <a:pt x="187" y="32"/>
                </a:lnTo>
                <a:lnTo>
                  <a:pt x="185" y="32"/>
                </a:lnTo>
                <a:lnTo>
                  <a:pt x="181" y="32"/>
                </a:lnTo>
                <a:lnTo>
                  <a:pt x="179" y="34"/>
                </a:lnTo>
                <a:lnTo>
                  <a:pt x="177" y="34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69" y="34"/>
                </a:lnTo>
                <a:lnTo>
                  <a:pt x="167" y="34"/>
                </a:lnTo>
                <a:lnTo>
                  <a:pt x="165" y="34"/>
                </a:lnTo>
                <a:lnTo>
                  <a:pt x="163" y="34"/>
                </a:lnTo>
                <a:lnTo>
                  <a:pt x="161" y="34"/>
                </a:lnTo>
                <a:lnTo>
                  <a:pt x="159" y="34"/>
                </a:lnTo>
                <a:lnTo>
                  <a:pt x="155" y="34"/>
                </a:lnTo>
                <a:lnTo>
                  <a:pt x="153" y="34"/>
                </a:lnTo>
                <a:lnTo>
                  <a:pt x="151" y="34"/>
                </a:lnTo>
                <a:lnTo>
                  <a:pt x="149" y="34"/>
                </a:lnTo>
                <a:lnTo>
                  <a:pt x="147" y="34"/>
                </a:lnTo>
                <a:lnTo>
                  <a:pt x="145" y="36"/>
                </a:lnTo>
                <a:lnTo>
                  <a:pt x="143" y="36"/>
                </a:lnTo>
                <a:lnTo>
                  <a:pt x="145" y="36"/>
                </a:lnTo>
                <a:lnTo>
                  <a:pt x="147" y="38"/>
                </a:lnTo>
                <a:lnTo>
                  <a:pt x="149" y="40"/>
                </a:lnTo>
                <a:lnTo>
                  <a:pt x="151" y="40"/>
                </a:lnTo>
                <a:lnTo>
                  <a:pt x="153" y="40"/>
                </a:lnTo>
                <a:lnTo>
                  <a:pt x="155" y="40"/>
                </a:lnTo>
                <a:lnTo>
                  <a:pt x="157" y="40"/>
                </a:lnTo>
                <a:lnTo>
                  <a:pt x="155" y="40"/>
                </a:lnTo>
                <a:lnTo>
                  <a:pt x="153" y="42"/>
                </a:lnTo>
                <a:lnTo>
                  <a:pt x="151" y="44"/>
                </a:lnTo>
                <a:lnTo>
                  <a:pt x="153" y="44"/>
                </a:lnTo>
                <a:lnTo>
                  <a:pt x="155" y="44"/>
                </a:lnTo>
                <a:lnTo>
                  <a:pt x="157" y="44"/>
                </a:lnTo>
                <a:lnTo>
                  <a:pt x="159" y="44"/>
                </a:lnTo>
                <a:lnTo>
                  <a:pt x="161" y="44"/>
                </a:lnTo>
                <a:lnTo>
                  <a:pt x="163" y="44"/>
                </a:lnTo>
                <a:lnTo>
                  <a:pt x="165" y="44"/>
                </a:lnTo>
                <a:lnTo>
                  <a:pt x="167" y="44"/>
                </a:lnTo>
                <a:lnTo>
                  <a:pt x="169" y="44"/>
                </a:lnTo>
                <a:lnTo>
                  <a:pt x="171" y="44"/>
                </a:lnTo>
                <a:lnTo>
                  <a:pt x="169" y="44"/>
                </a:lnTo>
                <a:lnTo>
                  <a:pt x="167" y="44"/>
                </a:lnTo>
                <a:lnTo>
                  <a:pt x="165" y="44"/>
                </a:lnTo>
                <a:lnTo>
                  <a:pt x="163" y="46"/>
                </a:lnTo>
                <a:lnTo>
                  <a:pt x="161" y="46"/>
                </a:lnTo>
                <a:lnTo>
                  <a:pt x="159" y="46"/>
                </a:lnTo>
                <a:lnTo>
                  <a:pt x="157" y="46"/>
                </a:lnTo>
                <a:lnTo>
                  <a:pt x="155" y="46"/>
                </a:lnTo>
                <a:lnTo>
                  <a:pt x="153" y="46"/>
                </a:lnTo>
                <a:lnTo>
                  <a:pt x="151" y="44"/>
                </a:lnTo>
                <a:lnTo>
                  <a:pt x="149" y="46"/>
                </a:lnTo>
                <a:lnTo>
                  <a:pt x="147" y="46"/>
                </a:lnTo>
                <a:lnTo>
                  <a:pt x="149" y="44"/>
                </a:lnTo>
                <a:lnTo>
                  <a:pt x="147" y="44"/>
                </a:lnTo>
                <a:lnTo>
                  <a:pt x="147" y="42"/>
                </a:lnTo>
                <a:lnTo>
                  <a:pt x="145" y="40"/>
                </a:lnTo>
                <a:lnTo>
                  <a:pt x="141" y="40"/>
                </a:lnTo>
                <a:lnTo>
                  <a:pt x="139" y="38"/>
                </a:lnTo>
                <a:lnTo>
                  <a:pt x="137" y="38"/>
                </a:lnTo>
                <a:lnTo>
                  <a:pt x="137" y="36"/>
                </a:lnTo>
                <a:lnTo>
                  <a:pt x="135" y="36"/>
                </a:lnTo>
                <a:lnTo>
                  <a:pt x="133" y="36"/>
                </a:lnTo>
                <a:lnTo>
                  <a:pt x="123" y="36"/>
                </a:lnTo>
                <a:lnTo>
                  <a:pt x="121" y="36"/>
                </a:lnTo>
                <a:lnTo>
                  <a:pt x="119" y="36"/>
                </a:lnTo>
                <a:lnTo>
                  <a:pt x="117" y="36"/>
                </a:lnTo>
                <a:lnTo>
                  <a:pt x="115" y="36"/>
                </a:lnTo>
                <a:lnTo>
                  <a:pt x="113" y="36"/>
                </a:lnTo>
                <a:lnTo>
                  <a:pt x="111" y="36"/>
                </a:lnTo>
                <a:lnTo>
                  <a:pt x="109" y="36"/>
                </a:lnTo>
                <a:lnTo>
                  <a:pt x="107" y="36"/>
                </a:lnTo>
                <a:lnTo>
                  <a:pt x="105" y="36"/>
                </a:lnTo>
                <a:lnTo>
                  <a:pt x="103" y="36"/>
                </a:lnTo>
                <a:lnTo>
                  <a:pt x="103" y="38"/>
                </a:lnTo>
                <a:lnTo>
                  <a:pt x="101" y="38"/>
                </a:lnTo>
                <a:lnTo>
                  <a:pt x="101" y="40"/>
                </a:lnTo>
                <a:lnTo>
                  <a:pt x="103" y="40"/>
                </a:lnTo>
                <a:lnTo>
                  <a:pt x="105" y="40"/>
                </a:lnTo>
                <a:lnTo>
                  <a:pt x="107" y="40"/>
                </a:lnTo>
                <a:lnTo>
                  <a:pt x="109" y="40"/>
                </a:lnTo>
                <a:lnTo>
                  <a:pt x="111" y="42"/>
                </a:lnTo>
                <a:lnTo>
                  <a:pt x="109" y="40"/>
                </a:lnTo>
                <a:lnTo>
                  <a:pt x="107" y="40"/>
                </a:lnTo>
                <a:lnTo>
                  <a:pt x="105" y="40"/>
                </a:lnTo>
                <a:lnTo>
                  <a:pt x="103" y="40"/>
                </a:lnTo>
                <a:lnTo>
                  <a:pt x="101" y="40"/>
                </a:lnTo>
                <a:lnTo>
                  <a:pt x="99" y="40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101" y="44"/>
                </a:lnTo>
                <a:lnTo>
                  <a:pt x="103" y="44"/>
                </a:lnTo>
                <a:lnTo>
                  <a:pt x="105" y="44"/>
                </a:lnTo>
                <a:lnTo>
                  <a:pt x="107" y="44"/>
                </a:lnTo>
                <a:lnTo>
                  <a:pt x="109" y="46"/>
                </a:lnTo>
                <a:lnTo>
                  <a:pt x="109" y="48"/>
                </a:lnTo>
                <a:lnTo>
                  <a:pt x="111" y="48"/>
                </a:lnTo>
                <a:lnTo>
                  <a:pt x="111" y="50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4"/>
                </a:lnTo>
                <a:lnTo>
                  <a:pt x="117" y="54"/>
                </a:lnTo>
                <a:lnTo>
                  <a:pt x="115" y="54"/>
                </a:lnTo>
                <a:lnTo>
                  <a:pt x="113" y="54"/>
                </a:lnTo>
                <a:lnTo>
                  <a:pt x="111" y="54"/>
                </a:lnTo>
                <a:lnTo>
                  <a:pt x="111" y="52"/>
                </a:lnTo>
                <a:lnTo>
                  <a:pt x="109" y="52"/>
                </a:lnTo>
                <a:lnTo>
                  <a:pt x="107" y="52"/>
                </a:lnTo>
                <a:lnTo>
                  <a:pt x="105" y="52"/>
                </a:lnTo>
                <a:lnTo>
                  <a:pt x="103" y="52"/>
                </a:lnTo>
                <a:lnTo>
                  <a:pt x="101" y="54"/>
                </a:lnTo>
                <a:lnTo>
                  <a:pt x="103" y="54"/>
                </a:lnTo>
                <a:lnTo>
                  <a:pt x="105" y="54"/>
                </a:lnTo>
                <a:lnTo>
                  <a:pt x="107" y="56"/>
                </a:lnTo>
                <a:lnTo>
                  <a:pt x="109" y="56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lnTo>
                  <a:pt x="119" y="56"/>
                </a:lnTo>
                <a:lnTo>
                  <a:pt x="121" y="56"/>
                </a:lnTo>
                <a:lnTo>
                  <a:pt x="125" y="56"/>
                </a:lnTo>
                <a:lnTo>
                  <a:pt x="127" y="56"/>
                </a:lnTo>
                <a:lnTo>
                  <a:pt x="129" y="56"/>
                </a:lnTo>
                <a:lnTo>
                  <a:pt x="131" y="56"/>
                </a:lnTo>
                <a:lnTo>
                  <a:pt x="133" y="54"/>
                </a:lnTo>
                <a:lnTo>
                  <a:pt x="135" y="54"/>
                </a:lnTo>
                <a:lnTo>
                  <a:pt x="137" y="54"/>
                </a:lnTo>
                <a:lnTo>
                  <a:pt x="139" y="54"/>
                </a:lnTo>
                <a:lnTo>
                  <a:pt x="137" y="54"/>
                </a:lnTo>
                <a:lnTo>
                  <a:pt x="135" y="56"/>
                </a:lnTo>
                <a:lnTo>
                  <a:pt x="133" y="56"/>
                </a:lnTo>
                <a:lnTo>
                  <a:pt x="129" y="56"/>
                </a:lnTo>
                <a:lnTo>
                  <a:pt x="127" y="56"/>
                </a:lnTo>
                <a:lnTo>
                  <a:pt x="123" y="56"/>
                </a:lnTo>
                <a:lnTo>
                  <a:pt x="121" y="56"/>
                </a:lnTo>
                <a:lnTo>
                  <a:pt x="117" y="56"/>
                </a:lnTo>
                <a:lnTo>
                  <a:pt x="115" y="58"/>
                </a:lnTo>
                <a:lnTo>
                  <a:pt x="117" y="58"/>
                </a:lnTo>
                <a:lnTo>
                  <a:pt x="119" y="58"/>
                </a:lnTo>
                <a:lnTo>
                  <a:pt x="121" y="58"/>
                </a:lnTo>
                <a:lnTo>
                  <a:pt x="123" y="58"/>
                </a:lnTo>
                <a:lnTo>
                  <a:pt x="125" y="58"/>
                </a:lnTo>
                <a:lnTo>
                  <a:pt x="123" y="58"/>
                </a:lnTo>
                <a:lnTo>
                  <a:pt x="121" y="60"/>
                </a:lnTo>
                <a:lnTo>
                  <a:pt x="123" y="60"/>
                </a:lnTo>
                <a:lnTo>
                  <a:pt x="121" y="60"/>
                </a:lnTo>
                <a:lnTo>
                  <a:pt x="119" y="60"/>
                </a:lnTo>
                <a:lnTo>
                  <a:pt x="117" y="58"/>
                </a:lnTo>
                <a:lnTo>
                  <a:pt x="115" y="58"/>
                </a:lnTo>
                <a:lnTo>
                  <a:pt x="113" y="58"/>
                </a:lnTo>
                <a:lnTo>
                  <a:pt x="111" y="58"/>
                </a:lnTo>
                <a:lnTo>
                  <a:pt x="109" y="56"/>
                </a:lnTo>
                <a:lnTo>
                  <a:pt x="107" y="56"/>
                </a:lnTo>
                <a:lnTo>
                  <a:pt x="105" y="56"/>
                </a:lnTo>
                <a:lnTo>
                  <a:pt x="103" y="56"/>
                </a:lnTo>
                <a:lnTo>
                  <a:pt x="99" y="56"/>
                </a:lnTo>
                <a:lnTo>
                  <a:pt x="97" y="56"/>
                </a:lnTo>
                <a:lnTo>
                  <a:pt x="95" y="56"/>
                </a:lnTo>
                <a:lnTo>
                  <a:pt x="93" y="56"/>
                </a:lnTo>
                <a:lnTo>
                  <a:pt x="91" y="56"/>
                </a:lnTo>
                <a:lnTo>
                  <a:pt x="89" y="56"/>
                </a:lnTo>
                <a:lnTo>
                  <a:pt x="87" y="56"/>
                </a:lnTo>
                <a:lnTo>
                  <a:pt x="85" y="56"/>
                </a:lnTo>
                <a:lnTo>
                  <a:pt x="83" y="58"/>
                </a:lnTo>
                <a:lnTo>
                  <a:pt x="81" y="58"/>
                </a:lnTo>
                <a:lnTo>
                  <a:pt x="79" y="58"/>
                </a:lnTo>
                <a:lnTo>
                  <a:pt x="77" y="58"/>
                </a:lnTo>
                <a:lnTo>
                  <a:pt x="75" y="58"/>
                </a:lnTo>
                <a:lnTo>
                  <a:pt x="73" y="58"/>
                </a:lnTo>
                <a:lnTo>
                  <a:pt x="71" y="58"/>
                </a:lnTo>
                <a:lnTo>
                  <a:pt x="69" y="60"/>
                </a:lnTo>
                <a:lnTo>
                  <a:pt x="67" y="60"/>
                </a:lnTo>
                <a:lnTo>
                  <a:pt x="65" y="62"/>
                </a:lnTo>
                <a:lnTo>
                  <a:pt x="67" y="62"/>
                </a:lnTo>
                <a:lnTo>
                  <a:pt x="65" y="62"/>
                </a:lnTo>
                <a:lnTo>
                  <a:pt x="63" y="62"/>
                </a:lnTo>
                <a:lnTo>
                  <a:pt x="61" y="62"/>
                </a:lnTo>
                <a:lnTo>
                  <a:pt x="59" y="62"/>
                </a:lnTo>
                <a:lnTo>
                  <a:pt x="57" y="64"/>
                </a:lnTo>
                <a:lnTo>
                  <a:pt x="55" y="66"/>
                </a:lnTo>
                <a:lnTo>
                  <a:pt x="57" y="66"/>
                </a:lnTo>
                <a:lnTo>
                  <a:pt x="55" y="66"/>
                </a:lnTo>
                <a:lnTo>
                  <a:pt x="53" y="68"/>
                </a:lnTo>
                <a:lnTo>
                  <a:pt x="55" y="68"/>
                </a:lnTo>
                <a:lnTo>
                  <a:pt x="57" y="68"/>
                </a:lnTo>
                <a:lnTo>
                  <a:pt x="59" y="68"/>
                </a:lnTo>
                <a:lnTo>
                  <a:pt x="61" y="68"/>
                </a:lnTo>
                <a:lnTo>
                  <a:pt x="63" y="68"/>
                </a:lnTo>
                <a:lnTo>
                  <a:pt x="65" y="66"/>
                </a:lnTo>
                <a:lnTo>
                  <a:pt x="67" y="66"/>
                </a:lnTo>
                <a:lnTo>
                  <a:pt x="69" y="66"/>
                </a:lnTo>
                <a:lnTo>
                  <a:pt x="71" y="66"/>
                </a:lnTo>
                <a:lnTo>
                  <a:pt x="73" y="64"/>
                </a:lnTo>
                <a:lnTo>
                  <a:pt x="75" y="64"/>
                </a:lnTo>
                <a:lnTo>
                  <a:pt x="77" y="64"/>
                </a:lnTo>
                <a:lnTo>
                  <a:pt x="75" y="64"/>
                </a:lnTo>
                <a:lnTo>
                  <a:pt x="73" y="66"/>
                </a:lnTo>
                <a:lnTo>
                  <a:pt x="71" y="66"/>
                </a:lnTo>
                <a:lnTo>
                  <a:pt x="69" y="68"/>
                </a:lnTo>
                <a:lnTo>
                  <a:pt x="67" y="68"/>
                </a:lnTo>
                <a:lnTo>
                  <a:pt x="69" y="68"/>
                </a:lnTo>
                <a:lnTo>
                  <a:pt x="71" y="68"/>
                </a:lnTo>
                <a:lnTo>
                  <a:pt x="73" y="68"/>
                </a:lnTo>
                <a:lnTo>
                  <a:pt x="75" y="68"/>
                </a:lnTo>
                <a:lnTo>
                  <a:pt x="77" y="68"/>
                </a:lnTo>
                <a:lnTo>
                  <a:pt x="79" y="66"/>
                </a:lnTo>
                <a:lnTo>
                  <a:pt x="81" y="66"/>
                </a:lnTo>
                <a:lnTo>
                  <a:pt x="83" y="66"/>
                </a:lnTo>
                <a:lnTo>
                  <a:pt x="85" y="64"/>
                </a:lnTo>
                <a:lnTo>
                  <a:pt x="87" y="64"/>
                </a:lnTo>
                <a:lnTo>
                  <a:pt x="89" y="64"/>
                </a:lnTo>
                <a:lnTo>
                  <a:pt x="91" y="62"/>
                </a:lnTo>
                <a:lnTo>
                  <a:pt x="93" y="62"/>
                </a:lnTo>
                <a:lnTo>
                  <a:pt x="91" y="62"/>
                </a:lnTo>
                <a:lnTo>
                  <a:pt x="89" y="64"/>
                </a:lnTo>
                <a:lnTo>
                  <a:pt x="91" y="64"/>
                </a:lnTo>
                <a:lnTo>
                  <a:pt x="87" y="64"/>
                </a:lnTo>
                <a:lnTo>
                  <a:pt x="85" y="66"/>
                </a:lnTo>
                <a:lnTo>
                  <a:pt x="87" y="66"/>
                </a:lnTo>
                <a:lnTo>
                  <a:pt x="89" y="66"/>
                </a:lnTo>
                <a:lnTo>
                  <a:pt x="91" y="66"/>
                </a:lnTo>
                <a:lnTo>
                  <a:pt x="93" y="66"/>
                </a:lnTo>
                <a:lnTo>
                  <a:pt x="95" y="66"/>
                </a:lnTo>
                <a:lnTo>
                  <a:pt x="93" y="68"/>
                </a:lnTo>
                <a:lnTo>
                  <a:pt x="91" y="66"/>
                </a:lnTo>
                <a:lnTo>
                  <a:pt x="89" y="66"/>
                </a:lnTo>
                <a:lnTo>
                  <a:pt x="87" y="66"/>
                </a:lnTo>
                <a:lnTo>
                  <a:pt x="85" y="66"/>
                </a:lnTo>
                <a:lnTo>
                  <a:pt x="83" y="66"/>
                </a:lnTo>
                <a:lnTo>
                  <a:pt x="81" y="68"/>
                </a:lnTo>
                <a:lnTo>
                  <a:pt x="83" y="68"/>
                </a:lnTo>
                <a:lnTo>
                  <a:pt x="85" y="68"/>
                </a:lnTo>
                <a:lnTo>
                  <a:pt x="87" y="68"/>
                </a:lnTo>
                <a:lnTo>
                  <a:pt x="89" y="68"/>
                </a:lnTo>
                <a:lnTo>
                  <a:pt x="87" y="68"/>
                </a:lnTo>
                <a:lnTo>
                  <a:pt x="85" y="68"/>
                </a:lnTo>
                <a:lnTo>
                  <a:pt x="83" y="70"/>
                </a:lnTo>
                <a:lnTo>
                  <a:pt x="81" y="68"/>
                </a:lnTo>
                <a:lnTo>
                  <a:pt x="79" y="68"/>
                </a:lnTo>
                <a:lnTo>
                  <a:pt x="77" y="68"/>
                </a:lnTo>
                <a:lnTo>
                  <a:pt x="75" y="70"/>
                </a:lnTo>
                <a:lnTo>
                  <a:pt x="73" y="70"/>
                </a:lnTo>
                <a:lnTo>
                  <a:pt x="71" y="70"/>
                </a:lnTo>
                <a:lnTo>
                  <a:pt x="73" y="72"/>
                </a:lnTo>
                <a:lnTo>
                  <a:pt x="77" y="72"/>
                </a:lnTo>
                <a:lnTo>
                  <a:pt x="81" y="70"/>
                </a:lnTo>
                <a:lnTo>
                  <a:pt x="83" y="70"/>
                </a:lnTo>
                <a:lnTo>
                  <a:pt x="85" y="72"/>
                </a:lnTo>
                <a:lnTo>
                  <a:pt x="83" y="72"/>
                </a:lnTo>
                <a:lnTo>
                  <a:pt x="81" y="72"/>
                </a:lnTo>
                <a:lnTo>
                  <a:pt x="79" y="72"/>
                </a:lnTo>
                <a:lnTo>
                  <a:pt x="77" y="72"/>
                </a:lnTo>
                <a:lnTo>
                  <a:pt x="75" y="72"/>
                </a:lnTo>
                <a:lnTo>
                  <a:pt x="73" y="72"/>
                </a:lnTo>
                <a:lnTo>
                  <a:pt x="75" y="72"/>
                </a:lnTo>
                <a:lnTo>
                  <a:pt x="73" y="72"/>
                </a:lnTo>
                <a:lnTo>
                  <a:pt x="73" y="74"/>
                </a:lnTo>
                <a:lnTo>
                  <a:pt x="71" y="74"/>
                </a:lnTo>
                <a:lnTo>
                  <a:pt x="73" y="76"/>
                </a:lnTo>
                <a:lnTo>
                  <a:pt x="75" y="76"/>
                </a:lnTo>
                <a:lnTo>
                  <a:pt x="77" y="74"/>
                </a:lnTo>
                <a:lnTo>
                  <a:pt x="79" y="74"/>
                </a:lnTo>
                <a:lnTo>
                  <a:pt x="77" y="74"/>
                </a:lnTo>
                <a:lnTo>
                  <a:pt x="75" y="76"/>
                </a:lnTo>
                <a:lnTo>
                  <a:pt x="73" y="76"/>
                </a:lnTo>
                <a:lnTo>
                  <a:pt x="75" y="76"/>
                </a:lnTo>
                <a:lnTo>
                  <a:pt x="77" y="76"/>
                </a:lnTo>
                <a:lnTo>
                  <a:pt x="79" y="76"/>
                </a:lnTo>
                <a:lnTo>
                  <a:pt x="81" y="78"/>
                </a:lnTo>
                <a:lnTo>
                  <a:pt x="83" y="78"/>
                </a:lnTo>
                <a:lnTo>
                  <a:pt x="85" y="76"/>
                </a:lnTo>
                <a:lnTo>
                  <a:pt x="87" y="76"/>
                </a:lnTo>
                <a:lnTo>
                  <a:pt x="89" y="76"/>
                </a:lnTo>
                <a:lnTo>
                  <a:pt x="91" y="76"/>
                </a:lnTo>
                <a:lnTo>
                  <a:pt x="93" y="74"/>
                </a:lnTo>
                <a:lnTo>
                  <a:pt x="95" y="74"/>
                </a:lnTo>
                <a:lnTo>
                  <a:pt x="97" y="74"/>
                </a:lnTo>
                <a:lnTo>
                  <a:pt x="99" y="72"/>
                </a:lnTo>
                <a:lnTo>
                  <a:pt x="101" y="72"/>
                </a:lnTo>
                <a:lnTo>
                  <a:pt x="103" y="72"/>
                </a:lnTo>
                <a:lnTo>
                  <a:pt x="105" y="70"/>
                </a:lnTo>
                <a:lnTo>
                  <a:pt x="107" y="70"/>
                </a:lnTo>
                <a:lnTo>
                  <a:pt x="109" y="68"/>
                </a:lnTo>
                <a:lnTo>
                  <a:pt x="111" y="68"/>
                </a:lnTo>
                <a:lnTo>
                  <a:pt x="109" y="70"/>
                </a:lnTo>
                <a:lnTo>
                  <a:pt x="107" y="70"/>
                </a:lnTo>
                <a:lnTo>
                  <a:pt x="105" y="72"/>
                </a:lnTo>
                <a:lnTo>
                  <a:pt x="103" y="72"/>
                </a:lnTo>
                <a:lnTo>
                  <a:pt x="101" y="74"/>
                </a:lnTo>
                <a:lnTo>
                  <a:pt x="99" y="74"/>
                </a:lnTo>
                <a:lnTo>
                  <a:pt x="97" y="74"/>
                </a:lnTo>
                <a:lnTo>
                  <a:pt x="95" y="76"/>
                </a:lnTo>
                <a:lnTo>
                  <a:pt x="93" y="76"/>
                </a:lnTo>
                <a:lnTo>
                  <a:pt x="91" y="76"/>
                </a:lnTo>
                <a:lnTo>
                  <a:pt x="89" y="78"/>
                </a:lnTo>
                <a:lnTo>
                  <a:pt x="87" y="78"/>
                </a:lnTo>
                <a:lnTo>
                  <a:pt x="85" y="78"/>
                </a:lnTo>
                <a:lnTo>
                  <a:pt x="83" y="78"/>
                </a:lnTo>
                <a:lnTo>
                  <a:pt x="85" y="80"/>
                </a:lnTo>
                <a:lnTo>
                  <a:pt x="83" y="80"/>
                </a:lnTo>
                <a:lnTo>
                  <a:pt x="81" y="78"/>
                </a:lnTo>
                <a:lnTo>
                  <a:pt x="79" y="78"/>
                </a:lnTo>
                <a:lnTo>
                  <a:pt x="77" y="78"/>
                </a:lnTo>
                <a:lnTo>
                  <a:pt x="75" y="78"/>
                </a:lnTo>
                <a:lnTo>
                  <a:pt x="73" y="80"/>
                </a:lnTo>
                <a:lnTo>
                  <a:pt x="71" y="80"/>
                </a:lnTo>
                <a:lnTo>
                  <a:pt x="69" y="80"/>
                </a:lnTo>
                <a:lnTo>
                  <a:pt x="67" y="78"/>
                </a:lnTo>
                <a:lnTo>
                  <a:pt x="65" y="78"/>
                </a:lnTo>
                <a:lnTo>
                  <a:pt x="63" y="78"/>
                </a:lnTo>
                <a:lnTo>
                  <a:pt x="61" y="78"/>
                </a:lnTo>
                <a:lnTo>
                  <a:pt x="59" y="78"/>
                </a:lnTo>
                <a:lnTo>
                  <a:pt x="61" y="76"/>
                </a:lnTo>
                <a:lnTo>
                  <a:pt x="63" y="74"/>
                </a:lnTo>
                <a:lnTo>
                  <a:pt x="61" y="74"/>
                </a:lnTo>
                <a:lnTo>
                  <a:pt x="59" y="72"/>
                </a:lnTo>
                <a:lnTo>
                  <a:pt x="57" y="72"/>
                </a:lnTo>
                <a:lnTo>
                  <a:pt x="55" y="72"/>
                </a:lnTo>
                <a:lnTo>
                  <a:pt x="53" y="72"/>
                </a:lnTo>
                <a:lnTo>
                  <a:pt x="51" y="72"/>
                </a:lnTo>
                <a:lnTo>
                  <a:pt x="50" y="72"/>
                </a:lnTo>
                <a:lnTo>
                  <a:pt x="46" y="72"/>
                </a:lnTo>
                <a:lnTo>
                  <a:pt x="44" y="72"/>
                </a:lnTo>
                <a:lnTo>
                  <a:pt x="42" y="72"/>
                </a:lnTo>
                <a:lnTo>
                  <a:pt x="40" y="72"/>
                </a:lnTo>
                <a:lnTo>
                  <a:pt x="38" y="74"/>
                </a:lnTo>
                <a:lnTo>
                  <a:pt x="36" y="76"/>
                </a:lnTo>
                <a:lnTo>
                  <a:pt x="38" y="76"/>
                </a:lnTo>
                <a:lnTo>
                  <a:pt x="40" y="78"/>
                </a:lnTo>
                <a:lnTo>
                  <a:pt x="38" y="80"/>
                </a:lnTo>
                <a:lnTo>
                  <a:pt x="40" y="80"/>
                </a:lnTo>
                <a:lnTo>
                  <a:pt x="42" y="80"/>
                </a:lnTo>
                <a:lnTo>
                  <a:pt x="44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4" y="80"/>
                </a:lnTo>
                <a:lnTo>
                  <a:pt x="40" y="82"/>
                </a:lnTo>
                <a:lnTo>
                  <a:pt x="44" y="82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6" y="84"/>
                </a:lnTo>
                <a:lnTo>
                  <a:pt x="34" y="84"/>
                </a:lnTo>
                <a:lnTo>
                  <a:pt x="32" y="82"/>
                </a:lnTo>
                <a:lnTo>
                  <a:pt x="30" y="82"/>
                </a:lnTo>
                <a:lnTo>
                  <a:pt x="28" y="84"/>
                </a:lnTo>
                <a:lnTo>
                  <a:pt x="26" y="82"/>
                </a:lnTo>
                <a:lnTo>
                  <a:pt x="24" y="82"/>
                </a:lnTo>
                <a:lnTo>
                  <a:pt x="22" y="84"/>
                </a:lnTo>
                <a:lnTo>
                  <a:pt x="20" y="84"/>
                </a:lnTo>
                <a:lnTo>
                  <a:pt x="18" y="84"/>
                </a:lnTo>
                <a:lnTo>
                  <a:pt x="16" y="84"/>
                </a:lnTo>
                <a:lnTo>
                  <a:pt x="14" y="86"/>
                </a:lnTo>
                <a:lnTo>
                  <a:pt x="12" y="86"/>
                </a:lnTo>
                <a:lnTo>
                  <a:pt x="10" y="86"/>
                </a:lnTo>
                <a:lnTo>
                  <a:pt x="8" y="86"/>
                </a:lnTo>
                <a:lnTo>
                  <a:pt x="6" y="88"/>
                </a:lnTo>
                <a:lnTo>
                  <a:pt x="4" y="90"/>
                </a:lnTo>
                <a:lnTo>
                  <a:pt x="2" y="90"/>
                </a:lnTo>
                <a:lnTo>
                  <a:pt x="0" y="92"/>
                </a:lnTo>
                <a:lnTo>
                  <a:pt x="2" y="92"/>
                </a:lnTo>
                <a:lnTo>
                  <a:pt x="2" y="94"/>
                </a:lnTo>
                <a:lnTo>
                  <a:pt x="4" y="94"/>
                </a:lnTo>
                <a:lnTo>
                  <a:pt x="6" y="94"/>
                </a:lnTo>
                <a:lnTo>
                  <a:pt x="8" y="92"/>
                </a:lnTo>
                <a:lnTo>
                  <a:pt x="10" y="9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5" name="Freeform 1741">
            <a:extLst>
              <a:ext uri="{FF2B5EF4-FFF2-40B4-BE49-F238E27FC236}">
                <a16:creationId xmlns:a16="http://schemas.microsoft.com/office/drawing/2014/main" id="{AC61827C-5F85-4B1F-BA60-BA6A201007C6}"/>
              </a:ext>
            </a:extLst>
          </p:cNvPr>
          <p:cNvSpPr>
            <a:spLocks/>
          </p:cNvSpPr>
          <p:nvPr/>
        </p:nvSpPr>
        <p:spPr bwMode="auto">
          <a:xfrm>
            <a:off x="1998663" y="3108325"/>
            <a:ext cx="19050" cy="28575"/>
          </a:xfrm>
          <a:custGeom>
            <a:avLst/>
            <a:gdLst>
              <a:gd name="T0" fmla="*/ 15120938 w 12"/>
              <a:gd name="T1" fmla="*/ 0 h 18"/>
              <a:gd name="T2" fmla="*/ 15120938 w 12"/>
              <a:gd name="T3" fmla="*/ 0 h 18"/>
              <a:gd name="T4" fmla="*/ 20161250 w 12"/>
              <a:gd name="T5" fmla="*/ 0 h 18"/>
              <a:gd name="T6" fmla="*/ 20161250 w 12"/>
              <a:gd name="T7" fmla="*/ 5040313 h 18"/>
              <a:gd name="T8" fmla="*/ 25201563 w 12"/>
              <a:gd name="T9" fmla="*/ 10080625 h 18"/>
              <a:gd name="T10" fmla="*/ 25201563 w 12"/>
              <a:gd name="T11" fmla="*/ 15120938 h 18"/>
              <a:gd name="T12" fmla="*/ 25201563 w 12"/>
              <a:gd name="T13" fmla="*/ 20161250 h 18"/>
              <a:gd name="T14" fmla="*/ 30241875 w 12"/>
              <a:gd name="T15" fmla="*/ 25201563 h 18"/>
              <a:gd name="T16" fmla="*/ 30241875 w 12"/>
              <a:gd name="T17" fmla="*/ 25201563 h 18"/>
              <a:gd name="T18" fmla="*/ 30241875 w 12"/>
              <a:gd name="T19" fmla="*/ 30241875 h 18"/>
              <a:gd name="T20" fmla="*/ 30241875 w 12"/>
              <a:gd name="T21" fmla="*/ 35282188 h 18"/>
              <a:gd name="T22" fmla="*/ 25201563 w 12"/>
              <a:gd name="T23" fmla="*/ 40322500 h 18"/>
              <a:gd name="T24" fmla="*/ 20161250 w 12"/>
              <a:gd name="T25" fmla="*/ 45362813 h 18"/>
              <a:gd name="T26" fmla="*/ 15120938 w 12"/>
              <a:gd name="T27" fmla="*/ 45362813 h 18"/>
              <a:gd name="T28" fmla="*/ 10080625 w 12"/>
              <a:gd name="T29" fmla="*/ 40322500 h 18"/>
              <a:gd name="T30" fmla="*/ 10080625 w 12"/>
              <a:gd name="T31" fmla="*/ 35282188 h 18"/>
              <a:gd name="T32" fmla="*/ 5040313 w 12"/>
              <a:gd name="T33" fmla="*/ 35282188 h 18"/>
              <a:gd name="T34" fmla="*/ 0 w 12"/>
              <a:gd name="T35" fmla="*/ 35282188 h 18"/>
              <a:gd name="T36" fmla="*/ 0 w 12"/>
              <a:gd name="T37" fmla="*/ 30241875 h 18"/>
              <a:gd name="T38" fmla="*/ 0 w 12"/>
              <a:gd name="T39" fmla="*/ 25201563 h 18"/>
              <a:gd name="T40" fmla="*/ 5040313 w 12"/>
              <a:gd name="T41" fmla="*/ 30241875 h 18"/>
              <a:gd name="T42" fmla="*/ 5040313 w 12"/>
              <a:gd name="T43" fmla="*/ 25201563 h 18"/>
              <a:gd name="T44" fmla="*/ 5040313 w 12"/>
              <a:gd name="T45" fmla="*/ 25201563 h 18"/>
              <a:gd name="T46" fmla="*/ 10080625 w 12"/>
              <a:gd name="T47" fmla="*/ 20161250 h 18"/>
              <a:gd name="T48" fmla="*/ 10080625 w 12"/>
              <a:gd name="T49" fmla="*/ 15120938 h 18"/>
              <a:gd name="T50" fmla="*/ 15120938 w 12"/>
              <a:gd name="T51" fmla="*/ 10080625 h 18"/>
              <a:gd name="T52" fmla="*/ 15120938 w 12"/>
              <a:gd name="T53" fmla="*/ 5040313 h 18"/>
              <a:gd name="T54" fmla="*/ 10080625 w 12"/>
              <a:gd name="T55" fmla="*/ 0 h 18"/>
              <a:gd name="T56" fmla="*/ 15120938 w 12"/>
              <a:gd name="T57" fmla="*/ 0 h 1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8">
                <a:moveTo>
                  <a:pt x="6" y="0"/>
                </a:move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0" y="16"/>
                </a:lnTo>
                <a:lnTo>
                  <a:pt x="8" y="18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6" name="Freeform 1742">
            <a:extLst>
              <a:ext uri="{FF2B5EF4-FFF2-40B4-BE49-F238E27FC236}">
                <a16:creationId xmlns:a16="http://schemas.microsoft.com/office/drawing/2014/main" id="{64B7B555-F895-455B-AAC2-6B27E72CA15F}"/>
              </a:ext>
            </a:extLst>
          </p:cNvPr>
          <p:cNvSpPr>
            <a:spLocks/>
          </p:cNvSpPr>
          <p:nvPr/>
        </p:nvSpPr>
        <p:spPr bwMode="auto">
          <a:xfrm>
            <a:off x="1998663" y="3108325"/>
            <a:ext cx="19050" cy="28575"/>
          </a:xfrm>
          <a:custGeom>
            <a:avLst/>
            <a:gdLst>
              <a:gd name="T0" fmla="*/ 15120938 w 12"/>
              <a:gd name="T1" fmla="*/ 0 h 18"/>
              <a:gd name="T2" fmla="*/ 15120938 w 12"/>
              <a:gd name="T3" fmla="*/ 0 h 18"/>
              <a:gd name="T4" fmla="*/ 20161250 w 12"/>
              <a:gd name="T5" fmla="*/ 0 h 18"/>
              <a:gd name="T6" fmla="*/ 20161250 w 12"/>
              <a:gd name="T7" fmla="*/ 5040313 h 18"/>
              <a:gd name="T8" fmla="*/ 25201563 w 12"/>
              <a:gd name="T9" fmla="*/ 10080625 h 18"/>
              <a:gd name="T10" fmla="*/ 25201563 w 12"/>
              <a:gd name="T11" fmla="*/ 15120938 h 18"/>
              <a:gd name="T12" fmla="*/ 25201563 w 12"/>
              <a:gd name="T13" fmla="*/ 20161250 h 18"/>
              <a:gd name="T14" fmla="*/ 30241875 w 12"/>
              <a:gd name="T15" fmla="*/ 25201563 h 18"/>
              <a:gd name="T16" fmla="*/ 30241875 w 12"/>
              <a:gd name="T17" fmla="*/ 25201563 h 18"/>
              <a:gd name="T18" fmla="*/ 30241875 w 12"/>
              <a:gd name="T19" fmla="*/ 30241875 h 18"/>
              <a:gd name="T20" fmla="*/ 30241875 w 12"/>
              <a:gd name="T21" fmla="*/ 35282188 h 18"/>
              <a:gd name="T22" fmla="*/ 25201563 w 12"/>
              <a:gd name="T23" fmla="*/ 40322500 h 18"/>
              <a:gd name="T24" fmla="*/ 20161250 w 12"/>
              <a:gd name="T25" fmla="*/ 45362813 h 18"/>
              <a:gd name="T26" fmla="*/ 15120938 w 12"/>
              <a:gd name="T27" fmla="*/ 45362813 h 18"/>
              <a:gd name="T28" fmla="*/ 10080625 w 12"/>
              <a:gd name="T29" fmla="*/ 40322500 h 18"/>
              <a:gd name="T30" fmla="*/ 10080625 w 12"/>
              <a:gd name="T31" fmla="*/ 35282188 h 18"/>
              <a:gd name="T32" fmla="*/ 5040313 w 12"/>
              <a:gd name="T33" fmla="*/ 35282188 h 18"/>
              <a:gd name="T34" fmla="*/ 0 w 12"/>
              <a:gd name="T35" fmla="*/ 35282188 h 18"/>
              <a:gd name="T36" fmla="*/ 0 w 12"/>
              <a:gd name="T37" fmla="*/ 30241875 h 18"/>
              <a:gd name="T38" fmla="*/ 0 w 12"/>
              <a:gd name="T39" fmla="*/ 25201563 h 18"/>
              <a:gd name="T40" fmla="*/ 5040313 w 12"/>
              <a:gd name="T41" fmla="*/ 30241875 h 18"/>
              <a:gd name="T42" fmla="*/ 5040313 w 12"/>
              <a:gd name="T43" fmla="*/ 25201563 h 18"/>
              <a:gd name="T44" fmla="*/ 5040313 w 12"/>
              <a:gd name="T45" fmla="*/ 25201563 h 18"/>
              <a:gd name="T46" fmla="*/ 10080625 w 12"/>
              <a:gd name="T47" fmla="*/ 20161250 h 18"/>
              <a:gd name="T48" fmla="*/ 10080625 w 12"/>
              <a:gd name="T49" fmla="*/ 15120938 h 18"/>
              <a:gd name="T50" fmla="*/ 15120938 w 12"/>
              <a:gd name="T51" fmla="*/ 10080625 h 18"/>
              <a:gd name="T52" fmla="*/ 15120938 w 12"/>
              <a:gd name="T53" fmla="*/ 5040313 h 18"/>
              <a:gd name="T54" fmla="*/ 10080625 w 12"/>
              <a:gd name="T55" fmla="*/ 0 h 18"/>
              <a:gd name="T56" fmla="*/ 15120938 w 12"/>
              <a:gd name="T57" fmla="*/ 0 h 1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8">
                <a:moveTo>
                  <a:pt x="6" y="0"/>
                </a:move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0" y="16"/>
                </a:lnTo>
                <a:lnTo>
                  <a:pt x="8" y="18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7" name="Freeform 1743">
            <a:extLst>
              <a:ext uri="{FF2B5EF4-FFF2-40B4-BE49-F238E27FC236}">
                <a16:creationId xmlns:a16="http://schemas.microsoft.com/office/drawing/2014/main" id="{BDE82444-276D-4CC3-800E-D9C0E0459AF3}"/>
              </a:ext>
            </a:extLst>
          </p:cNvPr>
          <p:cNvSpPr>
            <a:spLocks/>
          </p:cNvSpPr>
          <p:nvPr/>
        </p:nvSpPr>
        <p:spPr bwMode="auto">
          <a:xfrm>
            <a:off x="2008188" y="3136900"/>
            <a:ext cx="12700" cy="19051"/>
          </a:xfrm>
          <a:custGeom>
            <a:avLst/>
            <a:gdLst>
              <a:gd name="T0" fmla="*/ 10080625 w 8"/>
              <a:gd name="T1" fmla="*/ 30241875 h 12"/>
              <a:gd name="T2" fmla="*/ 5040313 w 8"/>
              <a:gd name="T3" fmla="*/ 30241875 h 12"/>
              <a:gd name="T4" fmla="*/ 10080625 w 8"/>
              <a:gd name="T5" fmla="*/ 30241875 h 12"/>
              <a:gd name="T6" fmla="*/ 15120938 w 8"/>
              <a:gd name="T7" fmla="*/ 25201563 h 12"/>
              <a:gd name="T8" fmla="*/ 10080625 w 8"/>
              <a:gd name="T9" fmla="*/ 25201563 h 12"/>
              <a:gd name="T10" fmla="*/ 5040313 w 8"/>
              <a:gd name="T11" fmla="*/ 25201563 h 12"/>
              <a:gd name="T12" fmla="*/ 5040313 w 8"/>
              <a:gd name="T13" fmla="*/ 20161250 h 12"/>
              <a:gd name="T14" fmla="*/ 5040313 w 8"/>
              <a:gd name="T15" fmla="*/ 15120938 h 12"/>
              <a:gd name="T16" fmla="*/ 0 w 8"/>
              <a:gd name="T17" fmla="*/ 10080625 h 12"/>
              <a:gd name="T18" fmla="*/ 5040313 w 8"/>
              <a:gd name="T19" fmla="*/ 5040313 h 12"/>
              <a:gd name="T20" fmla="*/ 10080625 w 8"/>
              <a:gd name="T21" fmla="*/ 5040313 h 12"/>
              <a:gd name="T22" fmla="*/ 15120938 w 8"/>
              <a:gd name="T23" fmla="*/ 0 h 12"/>
              <a:gd name="T24" fmla="*/ 15120938 w 8"/>
              <a:gd name="T25" fmla="*/ 5040313 h 12"/>
              <a:gd name="T26" fmla="*/ 10080625 w 8"/>
              <a:gd name="T27" fmla="*/ 10080625 h 12"/>
              <a:gd name="T28" fmla="*/ 10080625 w 8"/>
              <a:gd name="T29" fmla="*/ 15120938 h 12"/>
              <a:gd name="T30" fmla="*/ 15120938 w 8"/>
              <a:gd name="T31" fmla="*/ 10080625 h 12"/>
              <a:gd name="T32" fmla="*/ 15120938 w 8"/>
              <a:gd name="T33" fmla="*/ 5040313 h 12"/>
              <a:gd name="T34" fmla="*/ 20161250 w 8"/>
              <a:gd name="T35" fmla="*/ 10080625 h 12"/>
              <a:gd name="T36" fmla="*/ 20161250 w 8"/>
              <a:gd name="T37" fmla="*/ 15120938 h 12"/>
              <a:gd name="T38" fmla="*/ 20161250 w 8"/>
              <a:gd name="T39" fmla="*/ 20161250 h 12"/>
              <a:gd name="T40" fmla="*/ 20161250 w 8"/>
              <a:gd name="T41" fmla="*/ 25201563 h 12"/>
              <a:gd name="T42" fmla="*/ 15120938 w 8"/>
              <a:gd name="T43" fmla="*/ 25201563 h 12"/>
              <a:gd name="T44" fmla="*/ 10080625 w 8"/>
              <a:gd name="T45" fmla="*/ 30241875 h 12"/>
              <a:gd name="T46" fmla="*/ 10080625 w 8"/>
              <a:gd name="T47" fmla="*/ 30241875 h 1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12">
                <a:moveTo>
                  <a:pt x="4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8" name="Freeform 1744">
            <a:extLst>
              <a:ext uri="{FF2B5EF4-FFF2-40B4-BE49-F238E27FC236}">
                <a16:creationId xmlns:a16="http://schemas.microsoft.com/office/drawing/2014/main" id="{39FFB5E4-B7D9-4934-8CD3-33C21F01F96F}"/>
              </a:ext>
            </a:extLst>
          </p:cNvPr>
          <p:cNvSpPr>
            <a:spLocks/>
          </p:cNvSpPr>
          <p:nvPr/>
        </p:nvSpPr>
        <p:spPr bwMode="auto">
          <a:xfrm>
            <a:off x="2008188" y="3136900"/>
            <a:ext cx="12700" cy="19051"/>
          </a:xfrm>
          <a:custGeom>
            <a:avLst/>
            <a:gdLst>
              <a:gd name="T0" fmla="*/ 10080625 w 8"/>
              <a:gd name="T1" fmla="*/ 30241875 h 12"/>
              <a:gd name="T2" fmla="*/ 5040313 w 8"/>
              <a:gd name="T3" fmla="*/ 30241875 h 12"/>
              <a:gd name="T4" fmla="*/ 10080625 w 8"/>
              <a:gd name="T5" fmla="*/ 30241875 h 12"/>
              <a:gd name="T6" fmla="*/ 15120938 w 8"/>
              <a:gd name="T7" fmla="*/ 25201563 h 12"/>
              <a:gd name="T8" fmla="*/ 10080625 w 8"/>
              <a:gd name="T9" fmla="*/ 25201563 h 12"/>
              <a:gd name="T10" fmla="*/ 5040313 w 8"/>
              <a:gd name="T11" fmla="*/ 25201563 h 12"/>
              <a:gd name="T12" fmla="*/ 5040313 w 8"/>
              <a:gd name="T13" fmla="*/ 20161250 h 12"/>
              <a:gd name="T14" fmla="*/ 5040313 w 8"/>
              <a:gd name="T15" fmla="*/ 15120938 h 12"/>
              <a:gd name="T16" fmla="*/ 0 w 8"/>
              <a:gd name="T17" fmla="*/ 10080625 h 12"/>
              <a:gd name="T18" fmla="*/ 5040313 w 8"/>
              <a:gd name="T19" fmla="*/ 5040313 h 12"/>
              <a:gd name="T20" fmla="*/ 10080625 w 8"/>
              <a:gd name="T21" fmla="*/ 5040313 h 12"/>
              <a:gd name="T22" fmla="*/ 15120938 w 8"/>
              <a:gd name="T23" fmla="*/ 0 h 12"/>
              <a:gd name="T24" fmla="*/ 15120938 w 8"/>
              <a:gd name="T25" fmla="*/ 5040313 h 12"/>
              <a:gd name="T26" fmla="*/ 10080625 w 8"/>
              <a:gd name="T27" fmla="*/ 10080625 h 12"/>
              <a:gd name="T28" fmla="*/ 10080625 w 8"/>
              <a:gd name="T29" fmla="*/ 15120938 h 12"/>
              <a:gd name="T30" fmla="*/ 15120938 w 8"/>
              <a:gd name="T31" fmla="*/ 10080625 h 12"/>
              <a:gd name="T32" fmla="*/ 15120938 w 8"/>
              <a:gd name="T33" fmla="*/ 5040313 h 12"/>
              <a:gd name="T34" fmla="*/ 20161250 w 8"/>
              <a:gd name="T35" fmla="*/ 10080625 h 12"/>
              <a:gd name="T36" fmla="*/ 20161250 w 8"/>
              <a:gd name="T37" fmla="*/ 15120938 h 12"/>
              <a:gd name="T38" fmla="*/ 20161250 w 8"/>
              <a:gd name="T39" fmla="*/ 20161250 h 12"/>
              <a:gd name="T40" fmla="*/ 20161250 w 8"/>
              <a:gd name="T41" fmla="*/ 25201563 h 12"/>
              <a:gd name="T42" fmla="*/ 15120938 w 8"/>
              <a:gd name="T43" fmla="*/ 25201563 h 12"/>
              <a:gd name="T44" fmla="*/ 10080625 w 8"/>
              <a:gd name="T45" fmla="*/ 30241875 h 12"/>
              <a:gd name="T46" fmla="*/ 10080625 w 8"/>
              <a:gd name="T47" fmla="*/ 30241875 h 1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12">
                <a:moveTo>
                  <a:pt x="4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9" name="Freeform 1751">
            <a:extLst>
              <a:ext uri="{FF2B5EF4-FFF2-40B4-BE49-F238E27FC236}">
                <a16:creationId xmlns:a16="http://schemas.microsoft.com/office/drawing/2014/main" id="{9697EE7E-CF57-4CA9-9DCD-72E1B358D679}"/>
              </a:ext>
            </a:extLst>
          </p:cNvPr>
          <p:cNvSpPr>
            <a:spLocks noEditPoints="1"/>
          </p:cNvSpPr>
          <p:nvPr/>
        </p:nvSpPr>
        <p:spPr bwMode="auto">
          <a:xfrm>
            <a:off x="2490791" y="1444624"/>
            <a:ext cx="161925" cy="50800"/>
          </a:xfrm>
          <a:custGeom>
            <a:avLst/>
            <a:gdLst>
              <a:gd name="T0" fmla="*/ 246975313 w 102"/>
              <a:gd name="T1" fmla="*/ 30241875 h 32"/>
              <a:gd name="T2" fmla="*/ 231854375 w 102"/>
              <a:gd name="T3" fmla="*/ 30241875 h 32"/>
              <a:gd name="T4" fmla="*/ 221773750 w 102"/>
              <a:gd name="T5" fmla="*/ 30241875 h 32"/>
              <a:gd name="T6" fmla="*/ 206652813 w 102"/>
              <a:gd name="T7" fmla="*/ 30241875 h 32"/>
              <a:gd name="T8" fmla="*/ 186491563 w 102"/>
              <a:gd name="T9" fmla="*/ 30241875 h 32"/>
              <a:gd name="T10" fmla="*/ 171370625 w 102"/>
              <a:gd name="T11" fmla="*/ 35282188 h 32"/>
              <a:gd name="T12" fmla="*/ 151209375 w 102"/>
              <a:gd name="T13" fmla="*/ 35282188 h 32"/>
              <a:gd name="T14" fmla="*/ 156249688 w 102"/>
              <a:gd name="T15" fmla="*/ 40322500 h 32"/>
              <a:gd name="T16" fmla="*/ 171370625 w 102"/>
              <a:gd name="T17" fmla="*/ 45362813 h 32"/>
              <a:gd name="T18" fmla="*/ 156249688 w 102"/>
              <a:gd name="T19" fmla="*/ 45362813 h 32"/>
              <a:gd name="T20" fmla="*/ 161290000 w 102"/>
              <a:gd name="T21" fmla="*/ 50403125 h 32"/>
              <a:gd name="T22" fmla="*/ 176410938 w 102"/>
              <a:gd name="T23" fmla="*/ 50403125 h 32"/>
              <a:gd name="T24" fmla="*/ 191531875 w 102"/>
              <a:gd name="T25" fmla="*/ 50403125 h 32"/>
              <a:gd name="T26" fmla="*/ 201612500 w 102"/>
              <a:gd name="T27" fmla="*/ 55443438 h 32"/>
              <a:gd name="T28" fmla="*/ 181451250 w 102"/>
              <a:gd name="T29" fmla="*/ 55443438 h 32"/>
              <a:gd name="T30" fmla="*/ 171370625 w 102"/>
              <a:gd name="T31" fmla="*/ 55443438 h 32"/>
              <a:gd name="T32" fmla="*/ 166330313 w 102"/>
              <a:gd name="T33" fmla="*/ 60483750 h 32"/>
              <a:gd name="T34" fmla="*/ 176410938 w 102"/>
              <a:gd name="T35" fmla="*/ 65524063 h 32"/>
              <a:gd name="T36" fmla="*/ 191531875 w 102"/>
              <a:gd name="T37" fmla="*/ 65524063 h 32"/>
              <a:gd name="T38" fmla="*/ 201612500 w 102"/>
              <a:gd name="T39" fmla="*/ 70564375 h 32"/>
              <a:gd name="T40" fmla="*/ 226814063 w 102"/>
              <a:gd name="T41" fmla="*/ 65524063 h 32"/>
              <a:gd name="T42" fmla="*/ 231854375 w 102"/>
              <a:gd name="T43" fmla="*/ 60483750 h 32"/>
              <a:gd name="T44" fmla="*/ 257055938 w 102"/>
              <a:gd name="T45" fmla="*/ 30241875 h 32"/>
              <a:gd name="T46" fmla="*/ 196572188 w 102"/>
              <a:gd name="T47" fmla="*/ 0 h 32"/>
              <a:gd name="T48" fmla="*/ 257055938 w 102"/>
              <a:gd name="T49" fmla="*/ 50403125 h 32"/>
              <a:gd name="T50" fmla="*/ 15120938 w 102"/>
              <a:gd name="T51" fmla="*/ 80645000 h 32"/>
              <a:gd name="T52" fmla="*/ 20161250 w 102"/>
              <a:gd name="T53" fmla="*/ 80645000 h 32"/>
              <a:gd name="T54" fmla="*/ 35282188 w 102"/>
              <a:gd name="T55" fmla="*/ 80645000 h 32"/>
              <a:gd name="T56" fmla="*/ 50403125 w 102"/>
              <a:gd name="T57" fmla="*/ 75604688 h 32"/>
              <a:gd name="T58" fmla="*/ 65524063 w 102"/>
              <a:gd name="T59" fmla="*/ 75604688 h 32"/>
              <a:gd name="T60" fmla="*/ 85685313 w 102"/>
              <a:gd name="T61" fmla="*/ 70564375 h 32"/>
              <a:gd name="T62" fmla="*/ 80645000 w 102"/>
              <a:gd name="T63" fmla="*/ 65524063 h 32"/>
              <a:gd name="T64" fmla="*/ 95765938 w 102"/>
              <a:gd name="T65" fmla="*/ 60483750 h 32"/>
              <a:gd name="T66" fmla="*/ 90725625 w 102"/>
              <a:gd name="T67" fmla="*/ 55443438 h 32"/>
              <a:gd name="T68" fmla="*/ 75604688 w 102"/>
              <a:gd name="T69" fmla="*/ 55443438 h 32"/>
              <a:gd name="T70" fmla="*/ 70564375 w 102"/>
              <a:gd name="T71" fmla="*/ 50403125 h 32"/>
              <a:gd name="T72" fmla="*/ 60483750 w 102"/>
              <a:gd name="T73" fmla="*/ 50403125 h 32"/>
              <a:gd name="T74" fmla="*/ 45362813 w 102"/>
              <a:gd name="T75" fmla="*/ 45362813 h 32"/>
              <a:gd name="T76" fmla="*/ 20161250 w 102"/>
              <a:gd name="T77" fmla="*/ 45362813 h 32"/>
              <a:gd name="T78" fmla="*/ 15120938 w 102"/>
              <a:gd name="T79" fmla="*/ 55443438 h 32"/>
              <a:gd name="T80" fmla="*/ 0 w 102"/>
              <a:gd name="T81" fmla="*/ 55443438 h 32"/>
              <a:gd name="T82" fmla="*/ 5040313 w 102"/>
              <a:gd name="T83" fmla="*/ 65524063 h 32"/>
              <a:gd name="T84" fmla="*/ 10080625 w 102"/>
              <a:gd name="T85" fmla="*/ 65524063 h 32"/>
              <a:gd name="T86" fmla="*/ 25201563 w 102"/>
              <a:gd name="T87" fmla="*/ 70564375 h 32"/>
              <a:gd name="T88" fmla="*/ 10080625 w 102"/>
              <a:gd name="T89" fmla="*/ 70564375 h 32"/>
              <a:gd name="T90" fmla="*/ 5040313 w 102"/>
              <a:gd name="T91" fmla="*/ 75604688 h 32"/>
              <a:gd name="T92" fmla="*/ 5040313 w 102"/>
              <a:gd name="T93" fmla="*/ 80645000 h 3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02" h="32">
                <a:moveTo>
                  <a:pt x="102" y="12"/>
                </a:move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2"/>
                </a:lnTo>
                <a:lnTo>
                  <a:pt x="92" y="12"/>
                </a:lnTo>
                <a:lnTo>
                  <a:pt x="90" y="12"/>
                </a:lnTo>
                <a:lnTo>
                  <a:pt x="88" y="12"/>
                </a:lnTo>
                <a:lnTo>
                  <a:pt x="86" y="12"/>
                </a:lnTo>
                <a:lnTo>
                  <a:pt x="84" y="12"/>
                </a:lnTo>
                <a:lnTo>
                  <a:pt x="82" y="12"/>
                </a:lnTo>
                <a:lnTo>
                  <a:pt x="80" y="12"/>
                </a:lnTo>
                <a:lnTo>
                  <a:pt x="76" y="12"/>
                </a:lnTo>
                <a:lnTo>
                  <a:pt x="74" y="12"/>
                </a:lnTo>
                <a:lnTo>
                  <a:pt x="72" y="12"/>
                </a:lnTo>
                <a:lnTo>
                  <a:pt x="70" y="14"/>
                </a:lnTo>
                <a:lnTo>
                  <a:pt x="68" y="14"/>
                </a:lnTo>
                <a:lnTo>
                  <a:pt x="64" y="14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6" y="18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62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2" y="20"/>
                </a:lnTo>
                <a:lnTo>
                  <a:pt x="74" y="20"/>
                </a:lnTo>
                <a:lnTo>
                  <a:pt x="76" y="20"/>
                </a:lnTo>
                <a:lnTo>
                  <a:pt x="78" y="22"/>
                </a:lnTo>
                <a:lnTo>
                  <a:pt x="80" y="22"/>
                </a:lnTo>
                <a:lnTo>
                  <a:pt x="76" y="22"/>
                </a:lnTo>
                <a:lnTo>
                  <a:pt x="72" y="22"/>
                </a:lnTo>
                <a:lnTo>
                  <a:pt x="70" y="22"/>
                </a:lnTo>
                <a:lnTo>
                  <a:pt x="68" y="22"/>
                </a:lnTo>
                <a:lnTo>
                  <a:pt x="66" y="22"/>
                </a:lnTo>
                <a:lnTo>
                  <a:pt x="64" y="22"/>
                </a:lnTo>
                <a:lnTo>
                  <a:pt x="66" y="24"/>
                </a:lnTo>
                <a:lnTo>
                  <a:pt x="68" y="24"/>
                </a:lnTo>
                <a:lnTo>
                  <a:pt x="70" y="24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8" y="26"/>
                </a:lnTo>
                <a:lnTo>
                  <a:pt x="80" y="26"/>
                </a:lnTo>
                <a:lnTo>
                  <a:pt x="80" y="28"/>
                </a:lnTo>
                <a:lnTo>
                  <a:pt x="86" y="28"/>
                </a:lnTo>
                <a:lnTo>
                  <a:pt x="88" y="28"/>
                </a:lnTo>
                <a:lnTo>
                  <a:pt x="90" y="26"/>
                </a:lnTo>
                <a:lnTo>
                  <a:pt x="88" y="26"/>
                </a:lnTo>
                <a:lnTo>
                  <a:pt x="90" y="24"/>
                </a:lnTo>
                <a:lnTo>
                  <a:pt x="92" y="24"/>
                </a:lnTo>
                <a:lnTo>
                  <a:pt x="94" y="24"/>
                </a:lnTo>
                <a:lnTo>
                  <a:pt x="94" y="26"/>
                </a:lnTo>
                <a:lnTo>
                  <a:pt x="102" y="12"/>
                </a:lnTo>
                <a:close/>
                <a:moveTo>
                  <a:pt x="78" y="0"/>
                </a:moveTo>
                <a:lnTo>
                  <a:pt x="76" y="0"/>
                </a:lnTo>
                <a:lnTo>
                  <a:pt x="78" y="0"/>
                </a:lnTo>
                <a:close/>
                <a:moveTo>
                  <a:pt x="98" y="22"/>
                </a:moveTo>
                <a:lnTo>
                  <a:pt x="100" y="20"/>
                </a:lnTo>
                <a:lnTo>
                  <a:pt x="102" y="20"/>
                </a:lnTo>
                <a:lnTo>
                  <a:pt x="98" y="22"/>
                </a:lnTo>
                <a:close/>
                <a:moveTo>
                  <a:pt x="4" y="32"/>
                </a:moveTo>
                <a:lnTo>
                  <a:pt x="6" y="32"/>
                </a:lnTo>
                <a:lnTo>
                  <a:pt x="8" y="32"/>
                </a:lnTo>
                <a:lnTo>
                  <a:pt x="10" y="32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32" y="30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32" y="26"/>
                </a:lnTo>
                <a:lnTo>
                  <a:pt x="34" y="26"/>
                </a:lnTo>
                <a:lnTo>
                  <a:pt x="36" y="24"/>
                </a:lnTo>
                <a:lnTo>
                  <a:pt x="38" y="24"/>
                </a:lnTo>
                <a:lnTo>
                  <a:pt x="40" y="24"/>
                </a:lnTo>
                <a:lnTo>
                  <a:pt x="38" y="22"/>
                </a:lnTo>
                <a:lnTo>
                  <a:pt x="36" y="22"/>
                </a:lnTo>
                <a:lnTo>
                  <a:pt x="34" y="22"/>
                </a:lnTo>
                <a:lnTo>
                  <a:pt x="32" y="22"/>
                </a:lnTo>
                <a:lnTo>
                  <a:pt x="30" y="22"/>
                </a:lnTo>
                <a:lnTo>
                  <a:pt x="28" y="22"/>
                </a:lnTo>
                <a:lnTo>
                  <a:pt x="26" y="22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6" y="20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2" y="24"/>
                </a:lnTo>
                <a:lnTo>
                  <a:pt x="0" y="24"/>
                </a:lnTo>
                <a:lnTo>
                  <a:pt x="2" y="26"/>
                </a:ln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2" y="30"/>
                </a:lnTo>
                <a:lnTo>
                  <a:pt x="4" y="30"/>
                </a:lnTo>
                <a:lnTo>
                  <a:pt x="2" y="32"/>
                </a:lnTo>
                <a:lnTo>
                  <a:pt x="4" y="3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0" name="Freeform 1752">
            <a:extLst>
              <a:ext uri="{FF2B5EF4-FFF2-40B4-BE49-F238E27FC236}">
                <a16:creationId xmlns:a16="http://schemas.microsoft.com/office/drawing/2014/main" id="{FA4B5B6B-EE06-4713-8392-835D8574EDA1}"/>
              </a:ext>
            </a:extLst>
          </p:cNvPr>
          <p:cNvSpPr>
            <a:spLocks noEditPoints="1"/>
          </p:cNvSpPr>
          <p:nvPr/>
        </p:nvSpPr>
        <p:spPr bwMode="auto">
          <a:xfrm>
            <a:off x="2490791" y="1444624"/>
            <a:ext cx="161925" cy="50800"/>
          </a:xfrm>
          <a:custGeom>
            <a:avLst/>
            <a:gdLst>
              <a:gd name="T0" fmla="*/ 246975313 w 102"/>
              <a:gd name="T1" fmla="*/ 30241875 h 32"/>
              <a:gd name="T2" fmla="*/ 231854375 w 102"/>
              <a:gd name="T3" fmla="*/ 30241875 h 32"/>
              <a:gd name="T4" fmla="*/ 221773750 w 102"/>
              <a:gd name="T5" fmla="*/ 30241875 h 32"/>
              <a:gd name="T6" fmla="*/ 206652813 w 102"/>
              <a:gd name="T7" fmla="*/ 30241875 h 32"/>
              <a:gd name="T8" fmla="*/ 186491563 w 102"/>
              <a:gd name="T9" fmla="*/ 30241875 h 32"/>
              <a:gd name="T10" fmla="*/ 171370625 w 102"/>
              <a:gd name="T11" fmla="*/ 35282188 h 32"/>
              <a:gd name="T12" fmla="*/ 151209375 w 102"/>
              <a:gd name="T13" fmla="*/ 35282188 h 32"/>
              <a:gd name="T14" fmla="*/ 156249688 w 102"/>
              <a:gd name="T15" fmla="*/ 40322500 h 32"/>
              <a:gd name="T16" fmla="*/ 171370625 w 102"/>
              <a:gd name="T17" fmla="*/ 45362813 h 32"/>
              <a:gd name="T18" fmla="*/ 156249688 w 102"/>
              <a:gd name="T19" fmla="*/ 45362813 h 32"/>
              <a:gd name="T20" fmla="*/ 161290000 w 102"/>
              <a:gd name="T21" fmla="*/ 50403125 h 32"/>
              <a:gd name="T22" fmla="*/ 176410938 w 102"/>
              <a:gd name="T23" fmla="*/ 50403125 h 32"/>
              <a:gd name="T24" fmla="*/ 191531875 w 102"/>
              <a:gd name="T25" fmla="*/ 50403125 h 32"/>
              <a:gd name="T26" fmla="*/ 201612500 w 102"/>
              <a:gd name="T27" fmla="*/ 55443438 h 32"/>
              <a:gd name="T28" fmla="*/ 181451250 w 102"/>
              <a:gd name="T29" fmla="*/ 55443438 h 32"/>
              <a:gd name="T30" fmla="*/ 171370625 w 102"/>
              <a:gd name="T31" fmla="*/ 55443438 h 32"/>
              <a:gd name="T32" fmla="*/ 166330313 w 102"/>
              <a:gd name="T33" fmla="*/ 60483750 h 32"/>
              <a:gd name="T34" fmla="*/ 176410938 w 102"/>
              <a:gd name="T35" fmla="*/ 65524063 h 32"/>
              <a:gd name="T36" fmla="*/ 191531875 w 102"/>
              <a:gd name="T37" fmla="*/ 65524063 h 32"/>
              <a:gd name="T38" fmla="*/ 201612500 w 102"/>
              <a:gd name="T39" fmla="*/ 70564375 h 32"/>
              <a:gd name="T40" fmla="*/ 226814063 w 102"/>
              <a:gd name="T41" fmla="*/ 65524063 h 32"/>
              <a:gd name="T42" fmla="*/ 231854375 w 102"/>
              <a:gd name="T43" fmla="*/ 60483750 h 32"/>
              <a:gd name="T44" fmla="*/ 196572188 w 102"/>
              <a:gd name="T45" fmla="*/ 0 h 32"/>
              <a:gd name="T46" fmla="*/ 252015625 w 102"/>
              <a:gd name="T47" fmla="*/ 50403125 h 32"/>
              <a:gd name="T48" fmla="*/ 15120938 w 102"/>
              <a:gd name="T49" fmla="*/ 80645000 h 32"/>
              <a:gd name="T50" fmla="*/ 20161250 w 102"/>
              <a:gd name="T51" fmla="*/ 80645000 h 32"/>
              <a:gd name="T52" fmla="*/ 35282188 w 102"/>
              <a:gd name="T53" fmla="*/ 80645000 h 32"/>
              <a:gd name="T54" fmla="*/ 50403125 w 102"/>
              <a:gd name="T55" fmla="*/ 75604688 h 32"/>
              <a:gd name="T56" fmla="*/ 65524063 w 102"/>
              <a:gd name="T57" fmla="*/ 75604688 h 32"/>
              <a:gd name="T58" fmla="*/ 85685313 w 102"/>
              <a:gd name="T59" fmla="*/ 70564375 h 32"/>
              <a:gd name="T60" fmla="*/ 80645000 w 102"/>
              <a:gd name="T61" fmla="*/ 65524063 h 32"/>
              <a:gd name="T62" fmla="*/ 95765938 w 102"/>
              <a:gd name="T63" fmla="*/ 60483750 h 32"/>
              <a:gd name="T64" fmla="*/ 90725625 w 102"/>
              <a:gd name="T65" fmla="*/ 55443438 h 32"/>
              <a:gd name="T66" fmla="*/ 75604688 w 102"/>
              <a:gd name="T67" fmla="*/ 55443438 h 32"/>
              <a:gd name="T68" fmla="*/ 70564375 w 102"/>
              <a:gd name="T69" fmla="*/ 50403125 h 32"/>
              <a:gd name="T70" fmla="*/ 60483750 w 102"/>
              <a:gd name="T71" fmla="*/ 50403125 h 32"/>
              <a:gd name="T72" fmla="*/ 45362813 w 102"/>
              <a:gd name="T73" fmla="*/ 45362813 h 32"/>
              <a:gd name="T74" fmla="*/ 20161250 w 102"/>
              <a:gd name="T75" fmla="*/ 45362813 h 32"/>
              <a:gd name="T76" fmla="*/ 15120938 w 102"/>
              <a:gd name="T77" fmla="*/ 55443438 h 32"/>
              <a:gd name="T78" fmla="*/ 0 w 102"/>
              <a:gd name="T79" fmla="*/ 55443438 h 32"/>
              <a:gd name="T80" fmla="*/ 5040313 w 102"/>
              <a:gd name="T81" fmla="*/ 65524063 h 32"/>
              <a:gd name="T82" fmla="*/ 10080625 w 102"/>
              <a:gd name="T83" fmla="*/ 65524063 h 32"/>
              <a:gd name="T84" fmla="*/ 25201563 w 102"/>
              <a:gd name="T85" fmla="*/ 70564375 h 32"/>
              <a:gd name="T86" fmla="*/ 10080625 w 102"/>
              <a:gd name="T87" fmla="*/ 70564375 h 32"/>
              <a:gd name="T88" fmla="*/ 5040313 w 102"/>
              <a:gd name="T89" fmla="*/ 75604688 h 32"/>
              <a:gd name="T90" fmla="*/ 5040313 w 102"/>
              <a:gd name="T91" fmla="*/ 80645000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" h="32">
                <a:moveTo>
                  <a:pt x="102" y="12"/>
                </a:move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2"/>
                </a:lnTo>
                <a:lnTo>
                  <a:pt x="92" y="12"/>
                </a:lnTo>
                <a:lnTo>
                  <a:pt x="90" y="12"/>
                </a:lnTo>
                <a:lnTo>
                  <a:pt x="88" y="12"/>
                </a:lnTo>
                <a:lnTo>
                  <a:pt x="86" y="12"/>
                </a:lnTo>
                <a:lnTo>
                  <a:pt x="84" y="12"/>
                </a:lnTo>
                <a:lnTo>
                  <a:pt x="82" y="12"/>
                </a:lnTo>
                <a:lnTo>
                  <a:pt x="80" y="12"/>
                </a:lnTo>
                <a:lnTo>
                  <a:pt x="76" y="12"/>
                </a:lnTo>
                <a:lnTo>
                  <a:pt x="74" y="12"/>
                </a:lnTo>
                <a:lnTo>
                  <a:pt x="72" y="12"/>
                </a:lnTo>
                <a:lnTo>
                  <a:pt x="70" y="14"/>
                </a:lnTo>
                <a:lnTo>
                  <a:pt x="68" y="14"/>
                </a:lnTo>
                <a:lnTo>
                  <a:pt x="64" y="14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6" y="18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62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2" y="20"/>
                </a:lnTo>
                <a:lnTo>
                  <a:pt x="74" y="20"/>
                </a:lnTo>
                <a:lnTo>
                  <a:pt x="76" y="20"/>
                </a:lnTo>
                <a:lnTo>
                  <a:pt x="78" y="22"/>
                </a:lnTo>
                <a:lnTo>
                  <a:pt x="80" y="22"/>
                </a:lnTo>
                <a:lnTo>
                  <a:pt x="76" y="22"/>
                </a:lnTo>
                <a:lnTo>
                  <a:pt x="72" y="22"/>
                </a:lnTo>
                <a:lnTo>
                  <a:pt x="70" y="22"/>
                </a:lnTo>
                <a:lnTo>
                  <a:pt x="68" y="22"/>
                </a:lnTo>
                <a:lnTo>
                  <a:pt x="66" y="22"/>
                </a:lnTo>
                <a:lnTo>
                  <a:pt x="64" y="22"/>
                </a:lnTo>
                <a:lnTo>
                  <a:pt x="66" y="24"/>
                </a:lnTo>
                <a:lnTo>
                  <a:pt x="68" y="24"/>
                </a:lnTo>
                <a:lnTo>
                  <a:pt x="70" y="24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8" y="26"/>
                </a:lnTo>
                <a:lnTo>
                  <a:pt x="80" y="26"/>
                </a:lnTo>
                <a:lnTo>
                  <a:pt x="80" y="28"/>
                </a:lnTo>
                <a:lnTo>
                  <a:pt x="86" y="28"/>
                </a:lnTo>
                <a:lnTo>
                  <a:pt x="88" y="28"/>
                </a:lnTo>
                <a:lnTo>
                  <a:pt x="90" y="26"/>
                </a:lnTo>
                <a:lnTo>
                  <a:pt x="88" y="26"/>
                </a:lnTo>
                <a:lnTo>
                  <a:pt x="90" y="24"/>
                </a:lnTo>
                <a:lnTo>
                  <a:pt x="92" y="24"/>
                </a:lnTo>
                <a:lnTo>
                  <a:pt x="94" y="24"/>
                </a:lnTo>
                <a:lnTo>
                  <a:pt x="94" y="26"/>
                </a:lnTo>
                <a:moveTo>
                  <a:pt x="78" y="0"/>
                </a:moveTo>
                <a:lnTo>
                  <a:pt x="76" y="0"/>
                </a:lnTo>
                <a:moveTo>
                  <a:pt x="98" y="22"/>
                </a:moveTo>
                <a:lnTo>
                  <a:pt x="100" y="20"/>
                </a:lnTo>
                <a:lnTo>
                  <a:pt x="102" y="20"/>
                </a:lnTo>
                <a:moveTo>
                  <a:pt x="4" y="32"/>
                </a:moveTo>
                <a:lnTo>
                  <a:pt x="6" y="32"/>
                </a:lnTo>
                <a:lnTo>
                  <a:pt x="8" y="32"/>
                </a:lnTo>
                <a:lnTo>
                  <a:pt x="10" y="32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32" y="30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32" y="26"/>
                </a:lnTo>
                <a:lnTo>
                  <a:pt x="34" y="26"/>
                </a:lnTo>
                <a:lnTo>
                  <a:pt x="36" y="24"/>
                </a:lnTo>
                <a:lnTo>
                  <a:pt x="38" y="24"/>
                </a:lnTo>
                <a:lnTo>
                  <a:pt x="40" y="24"/>
                </a:lnTo>
                <a:lnTo>
                  <a:pt x="38" y="22"/>
                </a:lnTo>
                <a:lnTo>
                  <a:pt x="36" y="22"/>
                </a:lnTo>
                <a:lnTo>
                  <a:pt x="34" y="22"/>
                </a:lnTo>
                <a:lnTo>
                  <a:pt x="32" y="22"/>
                </a:lnTo>
                <a:lnTo>
                  <a:pt x="30" y="22"/>
                </a:lnTo>
                <a:lnTo>
                  <a:pt x="28" y="22"/>
                </a:lnTo>
                <a:lnTo>
                  <a:pt x="26" y="22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6" y="20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2" y="24"/>
                </a:lnTo>
                <a:lnTo>
                  <a:pt x="0" y="24"/>
                </a:lnTo>
                <a:lnTo>
                  <a:pt x="2" y="26"/>
                </a:ln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2" y="30"/>
                </a:lnTo>
                <a:lnTo>
                  <a:pt x="4" y="30"/>
                </a:lnTo>
                <a:lnTo>
                  <a:pt x="2" y="32"/>
                </a:lnTo>
                <a:lnTo>
                  <a:pt x="4" y="3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1" name="Freeform 1753">
            <a:extLst>
              <a:ext uri="{FF2B5EF4-FFF2-40B4-BE49-F238E27FC236}">
                <a16:creationId xmlns:a16="http://schemas.microsoft.com/office/drawing/2014/main" id="{0607376C-4486-4EA1-9ACB-82D144F0D021}"/>
              </a:ext>
            </a:extLst>
          </p:cNvPr>
          <p:cNvSpPr>
            <a:spLocks noEditPoints="1"/>
          </p:cNvSpPr>
          <p:nvPr/>
        </p:nvSpPr>
        <p:spPr bwMode="auto">
          <a:xfrm>
            <a:off x="2147888" y="1701801"/>
            <a:ext cx="419100" cy="230188"/>
          </a:xfrm>
          <a:custGeom>
            <a:avLst/>
            <a:gdLst>
              <a:gd name="T0" fmla="*/ 45362813 w 264"/>
              <a:gd name="T1" fmla="*/ 340222627 h 145"/>
              <a:gd name="T2" fmla="*/ 50403125 w 264"/>
              <a:gd name="T3" fmla="*/ 340222627 h 145"/>
              <a:gd name="T4" fmla="*/ 0 w 264"/>
              <a:gd name="T5" fmla="*/ 365424244 h 145"/>
              <a:gd name="T6" fmla="*/ 5040313 w 264"/>
              <a:gd name="T7" fmla="*/ 365424244 h 145"/>
              <a:gd name="T8" fmla="*/ 141128750 w 264"/>
              <a:gd name="T9" fmla="*/ 65524205 h 145"/>
              <a:gd name="T10" fmla="*/ 156249688 w 264"/>
              <a:gd name="T11" fmla="*/ 60483881 h 145"/>
              <a:gd name="T12" fmla="*/ 171370625 w 264"/>
              <a:gd name="T13" fmla="*/ 55443558 h 145"/>
              <a:gd name="T14" fmla="*/ 186491563 w 264"/>
              <a:gd name="T15" fmla="*/ 50403234 h 145"/>
              <a:gd name="T16" fmla="*/ 196572188 w 264"/>
              <a:gd name="T17" fmla="*/ 45362911 h 145"/>
              <a:gd name="T18" fmla="*/ 186491563 w 264"/>
              <a:gd name="T19" fmla="*/ 45362911 h 145"/>
              <a:gd name="T20" fmla="*/ 181451250 w 264"/>
              <a:gd name="T21" fmla="*/ 35282264 h 145"/>
              <a:gd name="T22" fmla="*/ 176410938 w 264"/>
              <a:gd name="T23" fmla="*/ 35282264 h 145"/>
              <a:gd name="T24" fmla="*/ 181451250 w 264"/>
              <a:gd name="T25" fmla="*/ 25201617 h 145"/>
              <a:gd name="T26" fmla="*/ 171370625 w 264"/>
              <a:gd name="T27" fmla="*/ 20161294 h 145"/>
              <a:gd name="T28" fmla="*/ 161290000 w 264"/>
              <a:gd name="T29" fmla="*/ 10080647 h 145"/>
              <a:gd name="T30" fmla="*/ 151209375 w 264"/>
              <a:gd name="T31" fmla="*/ 0 h 145"/>
              <a:gd name="T32" fmla="*/ 141128750 w 264"/>
              <a:gd name="T33" fmla="*/ 5040323 h 145"/>
              <a:gd name="T34" fmla="*/ 126007813 w 264"/>
              <a:gd name="T35" fmla="*/ 15120970 h 145"/>
              <a:gd name="T36" fmla="*/ 120967500 w 264"/>
              <a:gd name="T37" fmla="*/ 15120970 h 145"/>
              <a:gd name="T38" fmla="*/ 110886875 w 264"/>
              <a:gd name="T39" fmla="*/ 25201617 h 145"/>
              <a:gd name="T40" fmla="*/ 100806250 w 264"/>
              <a:gd name="T41" fmla="*/ 30241941 h 145"/>
              <a:gd name="T42" fmla="*/ 85685313 w 264"/>
              <a:gd name="T43" fmla="*/ 35282264 h 145"/>
              <a:gd name="T44" fmla="*/ 70564375 w 264"/>
              <a:gd name="T45" fmla="*/ 35282264 h 145"/>
              <a:gd name="T46" fmla="*/ 60483750 w 264"/>
              <a:gd name="T47" fmla="*/ 40322588 h 145"/>
              <a:gd name="T48" fmla="*/ 70564375 w 264"/>
              <a:gd name="T49" fmla="*/ 45362911 h 145"/>
              <a:gd name="T50" fmla="*/ 75604688 w 264"/>
              <a:gd name="T51" fmla="*/ 45362911 h 145"/>
              <a:gd name="T52" fmla="*/ 90725625 w 264"/>
              <a:gd name="T53" fmla="*/ 50403234 h 145"/>
              <a:gd name="T54" fmla="*/ 95765938 w 264"/>
              <a:gd name="T55" fmla="*/ 55443558 h 145"/>
              <a:gd name="T56" fmla="*/ 110886875 w 264"/>
              <a:gd name="T57" fmla="*/ 60483881 h 145"/>
              <a:gd name="T58" fmla="*/ 120967500 w 264"/>
              <a:gd name="T59" fmla="*/ 60483881 h 145"/>
              <a:gd name="T60" fmla="*/ 136088438 w 264"/>
              <a:gd name="T61" fmla="*/ 65524205 h 145"/>
              <a:gd name="T62" fmla="*/ 35282188 w 264"/>
              <a:gd name="T63" fmla="*/ 80645175 h 145"/>
              <a:gd name="T64" fmla="*/ 367942813 w 264"/>
              <a:gd name="T65" fmla="*/ 50403234 h 145"/>
              <a:gd name="T66" fmla="*/ 372983125 w 264"/>
              <a:gd name="T67" fmla="*/ 50403234 h 145"/>
              <a:gd name="T68" fmla="*/ 660280938 w 264"/>
              <a:gd name="T69" fmla="*/ 5040323 h 145"/>
              <a:gd name="T70" fmla="*/ 619958438 w 264"/>
              <a:gd name="T71" fmla="*/ 5040323 h 145"/>
              <a:gd name="T72" fmla="*/ 624998750 w 264"/>
              <a:gd name="T73" fmla="*/ 5040323 h 145"/>
              <a:gd name="T74" fmla="*/ 539313438 w 264"/>
              <a:gd name="T75" fmla="*/ 35282264 h 145"/>
              <a:gd name="T76" fmla="*/ 378023438 w 264"/>
              <a:gd name="T77" fmla="*/ 40322588 h 145"/>
              <a:gd name="T78" fmla="*/ 619958438 w 264"/>
              <a:gd name="T79" fmla="*/ 70564528 h 145"/>
              <a:gd name="T80" fmla="*/ 624998750 w 264"/>
              <a:gd name="T81" fmla="*/ 70564528 h 145"/>
              <a:gd name="T82" fmla="*/ 468749063 w 264"/>
              <a:gd name="T83" fmla="*/ 80645175 h 145"/>
              <a:gd name="T84" fmla="*/ 453628125 w 264"/>
              <a:gd name="T85" fmla="*/ 95766146 h 145"/>
              <a:gd name="T86" fmla="*/ 443547500 w 264"/>
              <a:gd name="T87" fmla="*/ 90725822 h 145"/>
              <a:gd name="T88" fmla="*/ 448587813 w 264"/>
              <a:gd name="T89" fmla="*/ 80645175 h 145"/>
              <a:gd name="T90" fmla="*/ 463708750 w 264"/>
              <a:gd name="T91" fmla="*/ 70564528 h 145"/>
              <a:gd name="T92" fmla="*/ 468749063 w 264"/>
              <a:gd name="T93" fmla="*/ 75604852 h 14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64" h="145">
                <a:moveTo>
                  <a:pt x="18" y="135"/>
                </a:moveTo>
                <a:lnTo>
                  <a:pt x="16" y="135"/>
                </a:lnTo>
                <a:lnTo>
                  <a:pt x="18" y="135"/>
                </a:lnTo>
                <a:close/>
                <a:moveTo>
                  <a:pt x="22" y="135"/>
                </a:moveTo>
                <a:lnTo>
                  <a:pt x="20" y="135"/>
                </a:lnTo>
                <a:lnTo>
                  <a:pt x="22" y="135"/>
                </a:lnTo>
                <a:close/>
                <a:moveTo>
                  <a:pt x="0" y="145"/>
                </a:moveTo>
                <a:lnTo>
                  <a:pt x="2" y="143"/>
                </a:lnTo>
                <a:lnTo>
                  <a:pt x="4" y="145"/>
                </a:lnTo>
                <a:lnTo>
                  <a:pt x="2" y="145"/>
                </a:lnTo>
                <a:lnTo>
                  <a:pt x="0" y="145"/>
                </a:lnTo>
                <a:close/>
                <a:moveTo>
                  <a:pt x="56" y="26"/>
                </a:moveTo>
                <a:lnTo>
                  <a:pt x="56" y="26"/>
                </a:lnTo>
                <a:lnTo>
                  <a:pt x="58" y="26"/>
                </a:lnTo>
                <a:lnTo>
                  <a:pt x="60" y="24"/>
                </a:lnTo>
                <a:lnTo>
                  <a:pt x="62" y="24"/>
                </a:lnTo>
                <a:lnTo>
                  <a:pt x="64" y="22"/>
                </a:lnTo>
                <a:lnTo>
                  <a:pt x="66" y="22"/>
                </a:lnTo>
                <a:lnTo>
                  <a:pt x="68" y="22"/>
                </a:lnTo>
                <a:lnTo>
                  <a:pt x="70" y="20"/>
                </a:lnTo>
                <a:lnTo>
                  <a:pt x="72" y="20"/>
                </a:lnTo>
                <a:lnTo>
                  <a:pt x="74" y="20"/>
                </a:lnTo>
                <a:lnTo>
                  <a:pt x="76" y="20"/>
                </a:lnTo>
                <a:lnTo>
                  <a:pt x="78" y="20"/>
                </a:lnTo>
                <a:lnTo>
                  <a:pt x="78" y="18"/>
                </a:lnTo>
                <a:lnTo>
                  <a:pt x="76" y="18"/>
                </a:lnTo>
                <a:lnTo>
                  <a:pt x="74" y="18"/>
                </a:lnTo>
                <a:lnTo>
                  <a:pt x="72" y="18"/>
                </a:lnTo>
                <a:lnTo>
                  <a:pt x="72" y="16"/>
                </a:lnTo>
                <a:lnTo>
                  <a:pt x="72" y="14"/>
                </a:lnTo>
                <a:lnTo>
                  <a:pt x="74" y="12"/>
                </a:lnTo>
                <a:lnTo>
                  <a:pt x="72" y="12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0" y="8"/>
                </a:lnTo>
                <a:lnTo>
                  <a:pt x="68" y="8"/>
                </a:lnTo>
                <a:lnTo>
                  <a:pt x="66" y="6"/>
                </a:lnTo>
                <a:lnTo>
                  <a:pt x="66" y="4"/>
                </a:lnTo>
                <a:lnTo>
                  <a:pt x="64" y="4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6" y="2"/>
                </a:lnTo>
                <a:lnTo>
                  <a:pt x="54" y="2"/>
                </a:lnTo>
                <a:lnTo>
                  <a:pt x="52" y="4"/>
                </a:lnTo>
                <a:lnTo>
                  <a:pt x="50" y="6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8"/>
                </a:lnTo>
                <a:lnTo>
                  <a:pt x="44" y="10"/>
                </a:lnTo>
                <a:lnTo>
                  <a:pt x="42" y="10"/>
                </a:lnTo>
                <a:lnTo>
                  <a:pt x="40" y="12"/>
                </a:lnTo>
                <a:lnTo>
                  <a:pt x="38" y="12"/>
                </a:lnTo>
                <a:lnTo>
                  <a:pt x="36" y="12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4" y="14"/>
                </a:lnTo>
                <a:lnTo>
                  <a:pt x="24" y="16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6"/>
                </a:lnTo>
                <a:lnTo>
                  <a:pt x="32" y="16"/>
                </a:lnTo>
                <a:lnTo>
                  <a:pt x="30" y="18"/>
                </a:lnTo>
                <a:lnTo>
                  <a:pt x="32" y="20"/>
                </a:lnTo>
                <a:lnTo>
                  <a:pt x="34" y="20"/>
                </a:lnTo>
                <a:lnTo>
                  <a:pt x="36" y="20"/>
                </a:lnTo>
                <a:lnTo>
                  <a:pt x="38" y="18"/>
                </a:lnTo>
                <a:lnTo>
                  <a:pt x="36" y="20"/>
                </a:lnTo>
                <a:lnTo>
                  <a:pt x="38" y="22"/>
                </a:lnTo>
                <a:lnTo>
                  <a:pt x="40" y="22"/>
                </a:lnTo>
                <a:lnTo>
                  <a:pt x="42" y="22"/>
                </a:lnTo>
                <a:lnTo>
                  <a:pt x="44" y="24"/>
                </a:lnTo>
                <a:lnTo>
                  <a:pt x="46" y="24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6"/>
                </a:lnTo>
                <a:lnTo>
                  <a:pt x="56" y="26"/>
                </a:lnTo>
                <a:close/>
                <a:moveTo>
                  <a:pt x="16" y="32"/>
                </a:moveTo>
                <a:lnTo>
                  <a:pt x="14" y="32"/>
                </a:lnTo>
                <a:lnTo>
                  <a:pt x="16" y="32"/>
                </a:lnTo>
                <a:close/>
                <a:moveTo>
                  <a:pt x="148" y="20"/>
                </a:moveTo>
                <a:lnTo>
                  <a:pt x="146" y="20"/>
                </a:lnTo>
                <a:lnTo>
                  <a:pt x="148" y="20"/>
                </a:lnTo>
                <a:close/>
                <a:moveTo>
                  <a:pt x="148" y="20"/>
                </a:moveTo>
                <a:lnTo>
                  <a:pt x="148" y="20"/>
                </a:lnTo>
                <a:close/>
                <a:moveTo>
                  <a:pt x="262" y="0"/>
                </a:moveTo>
                <a:lnTo>
                  <a:pt x="264" y="2"/>
                </a:lnTo>
                <a:lnTo>
                  <a:pt x="262" y="2"/>
                </a:lnTo>
                <a:lnTo>
                  <a:pt x="262" y="0"/>
                </a:lnTo>
                <a:close/>
                <a:moveTo>
                  <a:pt x="248" y="2"/>
                </a:moveTo>
                <a:lnTo>
                  <a:pt x="246" y="2"/>
                </a:lnTo>
                <a:lnTo>
                  <a:pt x="244" y="2"/>
                </a:lnTo>
                <a:lnTo>
                  <a:pt x="246" y="2"/>
                </a:lnTo>
                <a:lnTo>
                  <a:pt x="248" y="2"/>
                </a:lnTo>
                <a:close/>
                <a:moveTo>
                  <a:pt x="216" y="14"/>
                </a:moveTo>
                <a:lnTo>
                  <a:pt x="214" y="14"/>
                </a:lnTo>
                <a:lnTo>
                  <a:pt x="216" y="14"/>
                </a:lnTo>
                <a:close/>
                <a:moveTo>
                  <a:pt x="150" y="16"/>
                </a:moveTo>
                <a:lnTo>
                  <a:pt x="150" y="16"/>
                </a:lnTo>
                <a:close/>
                <a:moveTo>
                  <a:pt x="248" y="28"/>
                </a:moveTo>
                <a:lnTo>
                  <a:pt x="246" y="28"/>
                </a:lnTo>
                <a:lnTo>
                  <a:pt x="244" y="28"/>
                </a:lnTo>
                <a:lnTo>
                  <a:pt x="246" y="26"/>
                </a:lnTo>
                <a:lnTo>
                  <a:pt x="248" y="28"/>
                </a:lnTo>
                <a:close/>
                <a:moveTo>
                  <a:pt x="186" y="30"/>
                </a:moveTo>
                <a:lnTo>
                  <a:pt x="186" y="32"/>
                </a:lnTo>
                <a:lnTo>
                  <a:pt x="184" y="34"/>
                </a:lnTo>
                <a:lnTo>
                  <a:pt x="182" y="36"/>
                </a:lnTo>
                <a:lnTo>
                  <a:pt x="180" y="38"/>
                </a:lnTo>
                <a:lnTo>
                  <a:pt x="178" y="38"/>
                </a:lnTo>
                <a:lnTo>
                  <a:pt x="176" y="36"/>
                </a:lnTo>
                <a:lnTo>
                  <a:pt x="178" y="34"/>
                </a:lnTo>
                <a:lnTo>
                  <a:pt x="178" y="32"/>
                </a:lnTo>
                <a:lnTo>
                  <a:pt x="180" y="32"/>
                </a:lnTo>
                <a:lnTo>
                  <a:pt x="182" y="30"/>
                </a:lnTo>
                <a:lnTo>
                  <a:pt x="184" y="28"/>
                </a:lnTo>
                <a:lnTo>
                  <a:pt x="186" y="28"/>
                </a:lnTo>
                <a:lnTo>
                  <a:pt x="186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2" name="Freeform 1754">
            <a:extLst>
              <a:ext uri="{FF2B5EF4-FFF2-40B4-BE49-F238E27FC236}">
                <a16:creationId xmlns:a16="http://schemas.microsoft.com/office/drawing/2014/main" id="{1315FEF0-F4CA-4777-A3B1-7DAC551D69DF}"/>
              </a:ext>
            </a:extLst>
          </p:cNvPr>
          <p:cNvSpPr>
            <a:spLocks noEditPoints="1"/>
          </p:cNvSpPr>
          <p:nvPr/>
        </p:nvSpPr>
        <p:spPr bwMode="auto">
          <a:xfrm>
            <a:off x="2147888" y="1701801"/>
            <a:ext cx="419100" cy="230188"/>
          </a:xfrm>
          <a:custGeom>
            <a:avLst/>
            <a:gdLst>
              <a:gd name="T0" fmla="*/ 45362813 w 264"/>
              <a:gd name="T1" fmla="*/ 340222627 h 145"/>
              <a:gd name="T2" fmla="*/ 50403125 w 264"/>
              <a:gd name="T3" fmla="*/ 340222627 h 145"/>
              <a:gd name="T4" fmla="*/ 0 w 264"/>
              <a:gd name="T5" fmla="*/ 365424244 h 145"/>
              <a:gd name="T6" fmla="*/ 5040313 w 264"/>
              <a:gd name="T7" fmla="*/ 365424244 h 145"/>
              <a:gd name="T8" fmla="*/ 141128750 w 264"/>
              <a:gd name="T9" fmla="*/ 65524205 h 145"/>
              <a:gd name="T10" fmla="*/ 156249688 w 264"/>
              <a:gd name="T11" fmla="*/ 60483881 h 145"/>
              <a:gd name="T12" fmla="*/ 171370625 w 264"/>
              <a:gd name="T13" fmla="*/ 55443558 h 145"/>
              <a:gd name="T14" fmla="*/ 186491563 w 264"/>
              <a:gd name="T15" fmla="*/ 50403234 h 145"/>
              <a:gd name="T16" fmla="*/ 196572188 w 264"/>
              <a:gd name="T17" fmla="*/ 45362911 h 145"/>
              <a:gd name="T18" fmla="*/ 186491563 w 264"/>
              <a:gd name="T19" fmla="*/ 45362911 h 145"/>
              <a:gd name="T20" fmla="*/ 181451250 w 264"/>
              <a:gd name="T21" fmla="*/ 35282264 h 145"/>
              <a:gd name="T22" fmla="*/ 176410938 w 264"/>
              <a:gd name="T23" fmla="*/ 35282264 h 145"/>
              <a:gd name="T24" fmla="*/ 181451250 w 264"/>
              <a:gd name="T25" fmla="*/ 25201617 h 145"/>
              <a:gd name="T26" fmla="*/ 171370625 w 264"/>
              <a:gd name="T27" fmla="*/ 20161294 h 145"/>
              <a:gd name="T28" fmla="*/ 161290000 w 264"/>
              <a:gd name="T29" fmla="*/ 10080647 h 145"/>
              <a:gd name="T30" fmla="*/ 151209375 w 264"/>
              <a:gd name="T31" fmla="*/ 0 h 145"/>
              <a:gd name="T32" fmla="*/ 141128750 w 264"/>
              <a:gd name="T33" fmla="*/ 5040323 h 145"/>
              <a:gd name="T34" fmla="*/ 126007813 w 264"/>
              <a:gd name="T35" fmla="*/ 15120970 h 145"/>
              <a:gd name="T36" fmla="*/ 120967500 w 264"/>
              <a:gd name="T37" fmla="*/ 15120970 h 145"/>
              <a:gd name="T38" fmla="*/ 110886875 w 264"/>
              <a:gd name="T39" fmla="*/ 25201617 h 145"/>
              <a:gd name="T40" fmla="*/ 100806250 w 264"/>
              <a:gd name="T41" fmla="*/ 30241941 h 145"/>
              <a:gd name="T42" fmla="*/ 85685313 w 264"/>
              <a:gd name="T43" fmla="*/ 35282264 h 145"/>
              <a:gd name="T44" fmla="*/ 70564375 w 264"/>
              <a:gd name="T45" fmla="*/ 35282264 h 145"/>
              <a:gd name="T46" fmla="*/ 60483750 w 264"/>
              <a:gd name="T47" fmla="*/ 40322588 h 145"/>
              <a:gd name="T48" fmla="*/ 70564375 w 264"/>
              <a:gd name="T49" fmla="*/ 45362911 h 145"/>
              <a:gd name="T50" fmla="*/ 75604688 w 264"/>
              <a:gd name="T51" fmla="*/ 45362911 h 145"/>
              <a:gd name="T52" fmla="*/ 90725625 w 264"/>
              <a:gd name="T53" fmla="*/ 50403234 h 145"/>
              <a:gd name="T54" fmla="*/ 95765938 w 264"/>
              <a:gd name="T55" fmla="*/ 55443558 h 145"/>
              <a:gd name="T56" fmla="*/ 110886875 w 264"/>
              <a:gd name="T57" fmla="*/ 60483881 h 145"/>
              <a:gd name="T58" fmla="*/ 120967500 w 264"/>
              <a:gd name="T59" fmla="*/ 60483881 h 145"/>
              <a:gd name="T60" fmla="*/ 136088438 w 264"/>
              <a:gd name="T61" fmla="*/ 65524205 h 145"/>
              <a:gd name="T62" fmla="*/ 35282188 w 264"/>
              <a:gd name="T63" fmla="*/ 80645175 h 145"/>
              <a:gd name="T64" fmla="*/ 367942813 w 264"/>
              <a:gd name="T65" fmla="*/ 50403234 h 145"/>
              <a:gd name="T66" fmla="*/ 660280938 w 264"/>
              <a:gd name="T67" fmla="*/ 0 h 145"/>
              <a:gd name="T68" fmla="*/ 660280938 w 264"/>
              <a:gd name="T69" fmla="*/ 0 h 145"/>
              <a:gd name="T70" fmla="*/ 614918125 w 264"/>
              <a:gd name="T71" fmla="*/ 5040323 h 145"/>
              <a:gd name="T72" fmla="*/ 624998750 w 264"/>
              <a:gd name="T73" fmla="*/ 5040323 h 145"/>
              <a:gd name="T74" fmla="*/ 544353750 w 264"/>
              <a:gd name="T75" fmla="*/ 35282264 h 145"/>
              <a:gd name="T76" fmla="*/ 378023438 w 264"/>
              <a:gd name="T77" fmla="*/ 40322588 h 145"/>
              <a:gd name="T78" fmla="*/ 614918125 w 264"/>
              <a:gd name="T79" fmla="*/ 70564528 h 145"/>
              <a:gd name="T80" fmla="*/ 624998750 w 264"/>
              <a:gd name="T81" fmla="*/ 70564528 h 145"/>
              <a:gd name="T82" fmla="*/ 463708750 w 264"/>
              <a:gd name="T83" fmla="*/ 85685499 h 145"/>
              <a:gd name="T84" fmla="*/ 448587813 w 264"/>
              <a:gd name="T85" fmla="*/ 95766146 h 145"/>
              <a:gd name="T86" fmla="*/ 443547500 w 264"/>
              <a:gd name="T87" fmla="*/ 90725822 h 145"/>
              <a:gd name="T88" fmla="*/ 453628125 w 264"/>
              <a:gd name="T89" fmla="*/ 80645175 h 145"/>
              <a:gd name="T90" fmla="*/ 463708750 w 264"/>
              <a:gd name="T91" fmla="*/ 70564528 h 1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64" h="145">
                <a:moveTo>
                  <a:pt x="18" y="135"/>
                </a:moveTo>
                <a:lnTo>
                  <a:pt x="16" y="135"/>
                </a:lnTo>
                <a:lnTo>
                  <a:pt x="18" y="135"/>
                </a:lnTo>
                <a:moveTo>
                  <a:pt x="22" y="135"/>
                </a:moveTo>
                <a:lnTo>
                  <a:pt x="20" y="135"/>
                </a:lnTo>
                <a:lnTo>
                  <a:pt x="22" y="135"/>
                </a:lnTo>
                <a:moveTo>
                  <a:pt x="0" y="145"/>
                </a:moveTo>
                <a:lnTo>
                  <a:pt x="2" y="143"/>
                </a:lnTo>
                <a:lnTo>
                  <a:pt x="4" y="145"/>
                </a:lnTo>
                <a:lnTo>
                  <a:pt x="2" y="145"/>
                </a:lnTo>
                <a:lnTo>
                  <a:pt x="0" y="145"/>
                </a:lnTo>
                <a:moveTo>
                  <a:pt x="56" y="26"/>
                </a:moveTo>
                <a:lnTo>
                  <a:pt x="56" y="26"/>
                </a:lnTo>
                <a:lnTo>
                  <a:pt x="58" y="26"/>
                </a:lnTo>
                <a:lnTo>
                  <a:pt x="60" y="24"/>
                </a:lnTo>
                <a:lnTo>
                  <a:pt x="62" y="24"/>
                </a:lnTo>
                <a:lnTo>
                  <a:pt x="64" y="22"/>
                </a:lnTo>
                <a:lnTo>
                  <a:pt x="66" y="22"/>
                </a:lnTo>
                <a:lnTo>
                  <a:pt x="68" y="22"/>
                </a:lnTo>
                <a:lnTo>
                  <a:pt x="70" y="20"/>
                </a:lnTo>
                <a:lnTo>
                  <a:pt x="72" y="20"/>
                </a:lnTo>
                <a:lnTo>
                  <a:pt x="74" y="20"/>
                </a:lnTo>
                <a:lnTo>
                  <a:pt x="76" y="20"/>
                </a:lnTo>
                <a:lnTo>
                  <a:pt x="78" y="20"/>
                </a:lnTo>
                <a:lnTo>
                  <a:pt x="78" y="18"/>
                </a:lnTo>
                <a:lnTo>
                  <a:pt x="76" y="18"/>
                </a:lnTo>
                <a:lnTo>
                  <a:pt x="74" y="18"/>
                </a:lnTo>
                <a:lnTo>
                  <a:pt x="72" y="18"/>
                </a:lnTo>
                <a:lnTo>
                  <a:pt x="72" y="16"/>
                </a:lnTo>
                <a:lnTo>
                  <a:pt x="72" y="14"/>
                </a:lnTo>
                <a:lnTo>
                  <a:pt x="74" y="12"/>
                </a:lnTo>
                <a:lnTo>
                  <a:pt x="72" y="12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0" y="8"/>
                </a:lnTo>
                <a:lnTo>
                  <a:pt x="68" y="8"/>
                </a:lnTo>
                <a:lnTo>
                  <a:pt x="66" y="6"/>
                </a:lnTo>
                <a:lnTo>
                  <a:pt x="66" y="4"/>
                </a:lnTo>
                <a:lnTo>
                  <a:pt x="64" y="4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6" y="2"/>
                </a:lnTo>
                <a:lnTo>
                  <a:pt x="54" y="2"/>
                </a:lnTo>
                <a:lnTo>
                  <a:pt x="52" y="4"/>
                </a:lnTo>
                <a:lnTo>
                  <a:pt x="50" y="6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8"/>
                </a:lnTo>
                <a:lnTo>
                  <a:pt x="44" y="10"/>
                </a:lnTo>
                <a:lnTo>
                  <a:pt x="42" y="10"/>
                </a:lnTo>
                <a:lnTo>
                  <a:pt x="40" y="12"/>
                </a:lnTo>
                <a:lnTo>
                  <a:pt x="38" y="12"/>
                </a:lnTo>
                <a:lnTo>
                  <a:pt x="36" y="12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4" y="14"/>
                </a:lnTo>
                <a:lnTo>
                  <a:pt x="24" y="16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6"/>
                </a:lnTo>
                <a:lnTo>
                  <a:pt x="32" y="16"/>
                </a:lnTo>
                <a:lnTo>
                  <a:pt x="30" y="18"/>
                </a:lnTo>
                <a:lnTo>
                  <a:pt x="32" y="20"/>
                </a:lnTo>
                <a:lnTo>
                  <a:pt x="34" y="20"/>
                </a:lnTo>
                <a:lnTo>
                  <a:pt x="36" y="20"/>
                </a:lnTo>
                <a:lnTo>
                  <a:pt x="38" y="18"/>
                </a:lnTo>
                <a:lnTo>
                  <a:pt x="36" y="20"/>
                </a:lnTo>
                <a:lnTo>
                  <a:pt x="38" y="22"/>
                </a:lnTo>
                <a:lnTo>
                  <a:pt x="40" y="22"/>
                </a:lnTo>
                <a:lnTo>
                  <a:pt x="42" y="22"/>
                </a:lnTo>
                <a:lnTo>
                  <a:pt x="44" y="24"/>
                </a:lnTo>
                <a:lnTo>
                  <a:pt x="46" y="24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6"/>
                </a:lnTo>
                <a:lnTo>
                  <a:pt x="56" y="26"/>
                </a:lnTo>
                <a:moveTo>
                  <a:pt x="16" y="32"/>
                </a:moveTo>
                <a:lnTo>
                  <a:pt x="14" y="32"/>
                </a:lnTo>
                <a:lnTo>
                  <a:pt x="16" y="32"/>
                </a:lnTo>
                <a:moveTo>
                  <a:pt x="148" y="20"/>
                </a:moveTo>
                <a:lnTo>
                  <a:pt x="146" y="20"/>
                </a:lnTo>
                <a:moveTo>
                  <a:pt x="148" y="20"/>
                </a:moveTo>
                <a:lnTo>
                  <a:pt x="148" y="20"/>
                </a:lnTo>
                <a:moveTo>
                  <a:pt x="262" y="0"/>
                </a:moveTo>
                <a:lnTo>
                  <a:pt x="264" y="2"/>
                </a:lnTo>
                <a:lnTo>
                  <a:pt x="262" y="2"/>
                </a:lnTo>
                <a:lnTo>
                  <a:pt x="262" y="0"/>
                </a:lnTo>
                <a:moveTo>
                  <a:pt x="248" y="2"/>
                </a:moveTo>
                <a:lnTo>
                  <a:pt x="246" y="2"/>
                </a:lnTo>
                <a:lnTo>
                  <a:pt x="244" y="2"/>
                </a:lnTo>
                <a:lnTo>
                  <a:pt x="246" y="2"/>
                </a:lnTo>
                <a:lnTo>
                  <a:pt x="248" y="2"/>
                </a:lnTo>
                <a:moveTo>
                  <a:pt x="216" y="14"/>
                </a:moveTo>
                <a:lnTo>
                  <a:pt x="214" y="14"/>
                </a:lnTo>
                <a:lnTo>
                  <a:pt x="216" y="14"/>
                </a:lnTo>
                <a:moveTo>
                  <a:pt x="150" y="16"/>
                </a:moveTo>
                <a:lnTo>
                  <a:pt x="150" y="16"/>
                </a:lnTo>
                <a:moveTo>
                  <a:pt x="248" y="28"/>
                </a:moveTo>
                <a:lnTo>
                  <a:pt x="246" y="28"/>
                </a:lnTo>
                <a:lnTo>
                  <a:pt x="244" y="28"/>
                </a:lnTo>
                <a:lnTo>
                  <a:pt x="246" y="26"/>
                </a:lnTo>
                <a:lnTo>
                  <a:pt x="248" y="28"/>
                </a:lnTo>
                <a:moveTo>
                  <a:pt x="186" y="30"/>
                </a:moveTo>
                <a:lnTo>
                  <a:pt x="186" y="32"/>
                </a:lnTo>
                <a:lnTo>
                  <a:pt x="184" y="34"/>
                </a:lnTo>
                <a:lnTo>
                  <a:pt x="182" y="36"/>
                </a:lnTo>
                <a:lnTo>
                  <a:pt x="180" y="38"/>
                </a:lnTo>
                <a:lnTo>
                  <a:pt x="178" y="38"/>
                </a:lnTo>
                <a:lnTo>
                  <a:pt x="176" y="36"/>
                </a:lnTo>
                <a:lnTo>
                  <a:pt x="178" y="34"/>
                </a:lnTo>
                <a:lnTo>
                  <a:pt x="178" y="32"/>
                </a:lnTo>
                <a:lnTo>
                  <a:pt x="180" y="32"/>
                </a:lnTo>
                <a:lnTo>
                  <a:pt x="182" y="30"/>
                </a:lnTo>
                <a:lnTo>
                  <a:pt x="184" y="28"/>
                </a:lnTo>
                <a:lnTo>
                  <a:pt x="186" y="28"/>
                </a:lnTo>
                <a:lnTo>
                  <a:pt x="186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3" name="Freeform 1755">
            <a:extLst>
              <a:ext uri="{FF2B5EF4-FFF2-40B4-BE49-F238E27FC236}">
                <a16:creationId xmlns:a16="http://schemas.microsoft.com/office/drawing/2014/main" id="{2141694B-D603-4520-9C1E-F58EABC5B3FB}"/>
              </a:ext>
            </a:extLst>
          </p:cNvPr>
          <p:cNvSpPr>
            <a:spLocks/>
          </p:cNvSpPr>
          <p:nvPr/>
        </p:nvSpPr>
        <p:spPr bwMode="auto">
          <a:xfrm>
            <a:off x="1052513" y="2036763"/>
            <a:ext cx="44450" cy="41275"/>
          </a:xfrm>
          <a:custGeom>
            <a:avLst/>
            <a:gdLst>
              <a:gd name="T0" fmla="*/ 25201563 w 28"/>
              <a:gd name="T1" fmla="*/ 40322500 h 26"/>
              <a:gd name="T2" fmla="*/ 30241875 w 28"/>
              <a:gd name="T3" fmla="*/ 40322500 h 26"/>
              <a:gd name="T4" fmla="*/ 35282188 w 28"/>
              <a:gd name="T5" fmla="*/ 40322500 h 26"/>
              <a:gd name="T6" fmla="*/ 30241875 w 28"/>
              <a:gd name="T7" fmla="*/ 40322500 h 26"/>
              <a:gd name="T8" fmla="*/ 25201563 w 28"/>
              <a:gd name="T9" fmla="*/ 40322500 h 26"/>
              <a:gd name="T10" fmla="*/ 20161250 w 28"/>
              <a:gd name="T11" fmla="*/ 45362813 h 26"/>
              <a:gd name="T12" fmla="*/ 25201563 w 28"/>
              <a:gd name="T13" fmla="*/ 45362813 h 26"/>
              <a:gd name="T14" fmla="*/ 20161250 w 28"/>
              <a:gd name="T15" fmla="*/ 50403125 h 26"/>
              <a:gd name="T16" fmla="*/ 20161250 w 28"/>
              <a:gd name="T17" fmla="*/ 50403125 h 26"/>
              <a:gd name="T18" fmla="*/ 15120938 w 28"/>
              <a:gd name="T19" fmla="*/ 50403125 h 26"/>
              <a:gd name="T20" fmla="*/ 10080625 w 28"/>
              <a:gd name="T21" fmla="*/ 55443438 h 26"/>
              <a:gd name="T22" fmla="*/ 5040313 w 28"/>
              <a:gd name="T23" fmla="*/ 60483750 h 26"/>
              <a:gd name="T24" fmla="*/ 0 w 28"/>
              <a:gd name="T25" fmla="*/ 65524063 h 26"/>
              <a:gd name="T26" fmla="*/ 5040313 w 28"/>
              <a:gd name="T27" fmla="*/ 65524063 h 26"/>
              <a:gd name="T28" fmla="*/ 10080625 w 28"/>
              <a:gd name="T29" fmla="*/ 60483750 h 26"/>
              <a:gd name="T30" fmla="*/ 15120938 w 28"/>
              <a:gd name="T31" fmla="*/ 60483750 h 26"/>
              <a:gd name="T32" fmla="*/ 20161250 w 28"/>
              <a:gd name="T33" fmla="*/ 60483750 h 26"/>
              <a:gd name="T34" fmla="*/ 25201563 w 28"/>
              <a:gd name="T35" fmla="*/ 55443438 h 26"/>
              <a:gd name="T36" fmla="*/ 25201563 w 28"/>
              <a:gd name="T37" fmla="*/ 55443438 h 26"/>
              <a:gd name="T38" fmla="*/ 30241875 w 28"/>
              <a:gd name="T39" fmla="*/ 50403125 h 26"/>
              <a:gd name="T40" fmla="*/ 35282188 w 28"/>
              <a:gd name="T41" fmla="*/ 50403125 h 26"/>
              <a:gd name="T42" fmla="*/ 40322500 w 28"/>
              <a:gd name="T43" fmla="*/ 50403125 h 26"/>
              <a:gd name="T44" fmla="*/ 45362813 w 28"/>
              <a:gd name="T45" fmla="*/ 45362813 h 26"/>
              <a:gd name="T46" fmla="*/ 40322500 w 28"/>
              <a:gd name="T47" fmla="*/ 45362813 h 26"/>
              <a:gd name="T48" fmla="*/ 45362813 w 28"/>
              <a:gd name="T49" fmla="*/ 45362813 h 26"/>
              <a:gd name="T50" fmla="*/ 50403125 w 28"/>
              <a:gd name="T51" fmla="*/ 40322500 h 26"/>
              <a:gd name="T52" fmla="*/ 55443438 w 28"/>
              <a:gd name="T53" fmla="*/ 35282188 h 26"/>
              <a:gd name="T54" fmla="*/ 50403125 w 28"/>
              <a:gd name="T55" fmla="*/ 30241875 h 26"/>
              <a:gd name="T56" fmla="*/ 55443438 w 28"/>
              <a:gd name="T57" fmla="*/ 25201563 h 26"/>
              <a:gd name="T58" fmla="*/ 55443438 w 28"/>
              <a:gd name="T59" fmla="*/ 20161250 h 26"/>
              <a:gd name="T60" fmla="*/ 60483750 w 28"/>
              <a:gd name="T61" fmla="*/ 20161250 h 26"/>
              <a:gd name="T62" fmla="*/ 60483750 w 28"/>
              <a:gd name="T63" fmla="*/ 15120938 h 26"/>
              <a:gd name="T64" fmla="*/ 60483750 w 28"/>
              <a:gd name="T65" fmla="*/ 20161250 h 26"/>
              <a:gd name="T66" fmla="*/ 60483750 w 28"/>
              <a:gd name="T67" fmla="*/ 25201563 h 26"/>
              <a:gd name="T68" fmla="*/ 60483750 w 28"/>
              <a:gd name="T69" fmla="*/ 30241875 h 26"/>
              <a:gd name="T70" fmla="*/ 55443438 w 28"/>
              <a:gd name="T71" fmla="*/ 35282188 h 26"/>
              <a:gd name="T72" fmla="*/ 55443438 w 28"/>
              <a:gd name="T73" fmla="*/ 35282188 h 26"/>
              <a:gd name="T74" fmla="*/ 60483750 w 28"/>
              <a:gd name="T75" fmla="*/ 30241875 h 26"/>
              <a:gd name="T76" fmla="*/ 65524063 w 28"/>
              <a:gd name="T77" fmla="*/ 30241875 h 26"/>
              <a:gd name="T78" fmla="*/ 65524063 w 28"/>
              <a:gd name="T79" fmla="*/ 25201563 h 26"/>
              <a:gd name="T80" fmla="*/ 65524063 w 28"/>
              <a:gd name="T81" fmla="*/ 20161250 h 26"/>
              <a:gd name="T82" fmla="*/ 65524063 w 28"/>
              <a:gd name="T83" fmla="*/ 15120938 h 26"/>
              <a:gd name="T84" fmla="*/ 70564375 w 28"/>
              <a:gd name="T85" fmla="*/ 10080625 h 26"/>
              <a:gd name="T86" fmla="*/ 65524063 w 28"/>
              <a:gd name="T87" fmla="*/ 10080625 h 26"/>
              <a:gd name="T88" fmla="*/ 60483750 w 28"/>
              <a:gd name="T89" fmla="*/ 10080625 h 26"/>
              <a:gd name="T90" fmla="*/ 55443438 w 28"/>
              <a:gd name="T91" fmla="*/ 10080625 h 26"/>
              <a:gd name="T92" fmla="*/ 55443438 w 28"/>
              <a:gd name="T93" fmla="*/ 10080625 h 26"/>
              <a:gd name="T94" fmla="*/ 55443438 w 28"/>
              <a:gd name="T95" fmla="*/ 5040313 h 26"/>
              <a:gd name="T96" fmla="*/ 55443438 w 28"/>
              <a:gd name="T97" fmla="*/ 0 h 26"/>
              <a:gd name="T98" fmla="*/ 50403125 w 28"/>
              <a:gd name="T99" fmla="*/ 0 h 26"/>
              <a:gd name="T100" fmla="*/ 50403125 w 28"/>
              <a:gd name="T101" fmla="*/ 5040313 h 26"/>
              <a:gd name="T102" fmla="*/ 45362813 w 28"/>
              <a:gd name="T103" fmla="*/ 10080625 h 26"/>
              <a:gd name="T104" fmla="*/ 50403125 w 28"/>
              <a:gd name="T105" fmla="*/ 10080625 h 26"/>
              <a:gd name="T106" fmla="*/ 45362813 w 28"/>
              <a:gd name="T107" fmla="*/ 15120938 h 26"/>
              <a:gd name="T108" fmla="*/ 40322500 w 28"/>
              <a:gd name="T109" fmla="*/ 15120938 h 26"/>
              <a:gd name="T110" fmla="*/ 40322500 w 28"/>
              <a:gd name="T111" fmla="*/ 20161250 h 26"/>
              <a:gd name="T112" fmla="*/ 35282188 w 28"/>
              <a:gd name="T113" fmla="*/ 25201563 h 26"/>
              <a:gd name="T114" fmla="*/ 30241875 w 28"/>
              <a:gd name="T115" fmla="*/ 30241875 h 26"/>
              <a:gd name="T116" fmla="*/ 30241875 w 28"/>
              <a:gd name="T117" fmla="*/ 35282188 h 26"/>
              <a:gd name="T118" fmla="*/ 25201563 w 28"/>
              <a:gd name="T119" fmla="*/ 40322500 h 26"/>
              <a:gd name="T120" fmla="*/ 25201563 w 28"/>
              <a:gd name="T121" fmla="*/ 40322500 h 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8" h="26">
                <a:moveTo>
                  <a:pt x="10" y="16"/>
                </a:moveTo>
                <a:lnTo>
                  <a:pt x="12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lnTo>
                  <a:pt x="4" y="22"/>
                </a:lnTo>
                <a:lnTo>
                  <a:pt x="2" y="24"/>
                </a:lnTo>
                <a:lnTo>
                  <a:pt x="0" y="26"/>
                </a:ln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8" y="24"/>
                </a:lnTo>
                <a:lnTo>
                  <a:pt x="10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18"/>
                </a:lnTo>
                <a:lnTo>
                  <a:pt x="16" y="18"/>
                </a:lnTo>
                <a:lnTo>
                  <a:pt x="18" y="18"/>
                </a:lnTo>
                <a:lnTo>
                  <a:pt x="20" y="16"/>
                </a:lnTo>
                <a:lnTo>
                  <a:pt x="22" y="14"/>
                </a:lnTo>
                <a:lnTo>
                  <a:pt x="20" y="12"/>
                </a:lnTo>
                <a:lnTo>
                  <a:pt x="22" y="10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4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4" y="12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0" y="2"/>
                </a:lnTo>
                <a:lnTo>
                  <a:pt x="18" y="4"/>
                </a:lnTo>
                <a:lnTo>
                  <a:pt x="20" y="4"/>
                </a:lnTo>
                <a:lnTo>
                  <a:pt x="18" y="6"/>
                </a:lnTo>
                <a:lnTo>
                  <a:pt x="16" y="6"/>
                </a:lnTo>
                <a:lnTo>
                  <a:pt x="16" y="8"/>
                </a:lnTo>
                <a:lnTo>
                  <a:pt x="14" y="10"/>
                </a:lnTo>
                <a:lnTo>
                  <a:pt x="12" y="12"/>
                </a:lnTo>
                <a:lnTo>
                  <a:pt x="12" y="14"/>
                </a:lnTo>
                <a:lnTo>
                  <a:pt x="1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4" name="Freeform 1756">
            <a:extLst>
              <a:ext uri="{FF2B5EF4-FFF2-40B4-BE49-F238E27FC236}">
                <a16:creationId xmlns:a16="http://schemas.microsoft.com/office/drawing/2014/main" id="{AE59ED6C-3FDB-417A-8670-A9C60EE9A009}"/>
              </a:ext>
            </a:extLst>
          </p:cNvPr>
          <p:cNvSpPr>
            <a:spLocks/>
          </p:cNvSpPr>
          <p:nvPr/>
        </p:nvSpPr>
        <p:spPr bwMode="auto">
          <a:xfrm>
            <a:off x="1052513" y="2036763"/>
            <a:ext cx="44450" cy="41275"/>
          </a:xfrm>
          <a:custGeom>
            <a:avLst/>
            <a:gdLst>
              <a:gd name="T0" fmla="*/ 25201563 w 28"/>
              <a:gd name="T1" fmla="*/ 40322500 h 26"/>
              <a:gd name="T2" fmla="*/ 30241875 w 28"/>
              <a:gd name="T3" fmla="*/ 40322500 h 26"/>
              <a:gd name="T4" fmla="*/ 35282188 w 28"/>
              <a:gd name="T5" fmla="*/ 40322500 h 26"/>
              <a:gd name="T6" fmla="*/ 30241875 w 28"/>
              <a:gd name="T7" fmla="*/ 40322500 h 26"/>
              <a:gd name="T8" fmla="*/ 25201563 w 28"/>
              <a:gd name="T9" fmla="*/ 40322500 h 26"/>
              <a:gd name="T10" fmla="*/ 20161250 w 28"/>
              <a:gd name="T11" fmla="*/ 45362813 h 26"/>
              <a:gd name="T12" fmla="*/ 25201563 w 28"/>
              <a:gd name="T13" fmla="*/ 45362813 h 26"/>
              <a:gd name="T14" fmla="*/ 20161250 w 28"/>
              <a:gd name="T15" fmla="*/ 50403125 h 26"/>
              <a:gd name="T16" fmla="*/ 20161250 w 28"/>
              <a:gd name="T17" fmla="*/ 50403125 h 26"/>
              <a:gd name="T18" fmla="*/ 15120938 w 28"/>
              <a:gd name="T19" fmla="*/ 50403125 h 26"/>
              <a:gd name="T20" fmla="*/ 10080625 w 28"/>
              <a:gd name="T21" fmla="*/ 55443438 h 26"/>
              <a:gd name="T22" fmla="*/ 5040313 w 28"/>
              <a:gd name="T23" fmla="*/ 60483750 h 26"/>
              <a:gd name="T24" fmla="*/ 0 w 28"/>
              <a:gd name="T25" fmla="*/ 65524063 h 26"/>
              <a:gd name="T26" fmla="*/ 5040313 w 28"/>
              <a:gd name="T27" fmla="*/ 65524063 h 26"/>
              <a:gd name="T28" fmla="*/ 10080625 w 28"/>
              <a:gd name="T29" fmla="*/ 60483750 h 26"/>
              <a:gd name="T30" fmla="*/ 15120938 w 28"/>
              <a:gd name="T31" fmla="*/ 60483750 h 26"/>
              <a:gd name="T32" fmla="*/ 20161250 w 28"/>
              <a:gd name="T33" fmla="*/ 60483750 h 26"/>
              <a:gd name="T34" fmla="*/ 25201563 w 28"/>
              <a:gd name="T35" fmla="*/ 55443438 h 26"/>
              <a:gd name="T36" fmla="*/ 25201563 w 28"/>
              <a:gd name="T37" fmla="*/ 55443438 h 26"/>
              <a:gd name="T38" fmla="*/ 30241875 w 28"/>
              <a:gd name="T39" fmla="*/ 50403125 h 26"/>
              <a:gd name="T40" fmla="*/ 35282188 w 28"/>
              <a:gd name="T41" fmla="*/ 50403125 h 26"/>
              <a:gd name="T42" fmla="*/ 40322500 w 28"/>
              <a:gd name="T43" fmla="*/ 50403125 h 26"/>
              <a:gd name="T44" fmla="*/ 45362813 w 28"/>
              <a:gd name="T45" fmla="*/ 45362813 h 26"/>
              <a:gd name="T46" fmla="*/ 40322500 w 28"/>
              <a:gd name="T47" fmla="*/ 45362813 h 26"/>
              <a:gd name="T48" fmla="*/ 45362813 w 28"/>
              <a:gd name="T49" fmla="*/ 45362813 h 26"/>
              <a:gd name="T50" fmla="*/ 50403125 w 28"/>
              <a:gd name="T51" fmla="*/ 40322500 h 26"/>
              <a:gd name="T52" fmla="*/ 55443438 w 28"/>
              <a:gd name="T53" fmla="*/ 35282188 h 26"/>
              <a:gd name="T54" fmla="*/ 50403125 w 28"/>
              <a:gd name="T55" fmla="*/ 30241875 h 26"/>
              <a:gd name="T56" fmla="*/ 55443438 w 28"/>
              <a:gd name="T57" fmla="*/ 25201563 h 26"/>
              <a:gd name="T58" fmla="*/ 55443438 w 28"/>
              <a:gd name="T59" fmla="*/ 20161250 h 26"/>
              <a:gd name="T60" fmla="*/ 60483750 w 28"/>
              <a:gd name="T61" fmla="*/ 20161250 h 26"/>
              <a:gd name="T62" fmla="*/ 60483750 w 28"/>
              <a:gd name="T63" fmla="*/ 15120938 h 26"/>
              <a:gd name="T64" fmla="*/ 60483750 w 28"/>
              <a:gd name="T65" fmla="*/ 20161250 h 26"/>
              <a:gd name="T66" fmla="*/ 60483750 w 28"/>
              <a:gd name="T67" fmla="*/ 25201563 h 26"/>
              <a:gd name="T68" fmla="*/ 60483750 w 28"/>
              <a:gd name="T69" fmla="*/ 30241875 h 26"/>
              <a:gd name="T70" fmla="*/ 55443438 w 28"/>
              <a:gd name="T71" fmla="*/ 35282188 h 26"/>
              <a:gd name="T72" fmla="*/ 55443438 w 28"/>
              <a:gd name="T73" fmla="*/ 35282188 h 26"/>
              <a:gd name="T74" fmla="*/ 60483750 w 28"/>
              <a:gd name="T75" fmla="*/ 30241875 h 26"/>
              <a:gd name="T76" fmla="*/ 65524063 w 28"/>
              <a:gd name="T77" fmla="*/ 30241875 h 26"/>
              <a:gd name="T78" fmla="*/ 65524063 w 28"/>
              <a:gd name="T79" fmla="*/ 25201563 h 26"/>
              <a:gd name="T80" fmla="*/ 65524063 w 28"/>
              <a:gd name="T81" fmla="*/ 20161250 h 26"/>
              <a:gd name="T82" fmla="*/ 65524063 w 28"/>
              <a:gd name="T83" fmla="*/ 15120938 h 26"/>
              <a:gd name="T84" fmla="*/ 70564375 w 28"/>
              <a:gd name="T85" fmla="*/ 10080625 h 26"/>
              <a:gd name="T86" fmla="*/ 65524063 w 28"/>
              <a:gd name="T87" fmla="*/ 10080625 h 26"/>
              <a:gd name="T88" fmla="*/ 60483750 w 28"/>
              <a:gd name="T89" fmla="*/ 10080625 h 26"/>
              <a:gd name="T90" fmla="*/ 55443438 w 28"/>
              <a:gd name="T91" fmla="*/ 10080625 h 26"/>
              <a:gd name="T92" fmla="*/ 55443438 w 28"/>
              <a:gd name="T93" fmla="*/ 10080625 h 26"/>
              <a:gd name="T94" fmla="*/ 55443438 w 28"/>
              <a:gd name="T95" fmla="*/ 5040313 h 26"/>
              <a:gd name="T96" fmla="*/ 55443438 w 28"/>
              <a:gd name="T97" fmla="*/ 0 h 26"/>
              <a:gd name="T98" fmla="*/ 50403125 w 28"/>
              <a:gd name="T99" fmla="*/ 0 h 26"/>
              <a:gd name="T100" fmla="*/ 50403125 w 28"/>
              <a:gd name="T101" fmla="*/ 5040313 h 26"/>
              <a:gd name="T102" fmla="*/ 45362813 w 28"/>
              <a:gd name="T103" fmla="*/ 10080625 h 26"/>
              <a:gd name="T104" fmla="*/ 50403125 w 28"/>
              <a:gd name="T105" fmla="*/ 10080625 h 26"/>
              <a:gd name="T106" fmla="*/ 45362813 w 28"/>
              <a:gd name="T107" fmla="*/ 15120938 h 26"/>
              <a:gd name="T108" fmla="*/ 40322500 w 28"/>
              <a:gd name="T109" fmla="*/ 15120938 h 26"/>
              <a:gd name="T110" fmla="*/ 40322500 w 28"/>
              <a:gd name="T111" fmla="*/ 20161250 h 26"/>
              <a:gd name="T112" fmla="*/ 35282188 w 28"/>
              <a:gd name="T113" fmla="*/ 25201563 h 26"/>
              <a:gd name="T114" fmla="*/ 30241875 w 28"/>
              <a:gd name="T115" fmla="*/ 30241875 h 26"/>
              <a:gd name="T116" fmla="*/ 30241875 w 28"/>
              <a:gd name="T117" fmla="*/ 35282188 h 26"/>
              <a:gd name="T118" fmla="*/ 25201563 w 28"/>
              <a:gd name="T119" fmla="*/ 40322500 h 26"/>
              <a:gd name="T120" fmla="*/ 25201563 w 28"/>
              <a:gd name="T121" fmla="*/ 40322500 h 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8" h="26">
                <a:moveTo>
                  <a:pt x="10" y="16"/>
                </a:moveTo>
                <a:lnTo>
                  <a:pt x="12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lnTo>
                  <a:pt x="4" y="22"/>
                </a:lnTo>
                <a:lnTo>
                  <a:pt x="2" y="24"/>
                </a:lnTo>
                <a:lnTo>
                  <a:pt x="0" y="26"/>
                </a:ln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8" y="24"/>
                </a:lnTo>
                <a:lnTo>
                  <a:pt x="10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18"/>
                </a:lnTo>
                <a:lnTo>
                  <a:pt x="16" y="18"/>
                </a:lnTo>
                <a:lnTo>
                  <a:pt x="18" y="18"/>
                </a:lnTo>
                <a:lnTo>
                  <a:pt x="20" y="16"/>
                </a:lnTo>
                <a:lnTo>
                  <a:pt x="22" y="14"/>
                </a:lnTo>
                <a:lnTo>
                  <a:pt x="20" y="12"/>
                </a:lnTo>
                <a:lnTo>
                  <a:pt x="22" y="10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4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4" y="12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0" y="2"/>
                </a:lnTo>
                <a:lnTo>
                  <a:pt x="18" y="4"/>
                </a:lnTo>
                <a:lnTo>
                  <a:pt x="20" y="4"/>
                </a:lnTo>
                <a:lnTo>
                  <a:pt x="18" y="6"/>
                </a:lnTo>
                <a:lnTo>
                  <a:pt x="16" y="6"/>
                </a:lnTo>
                <a:lnTo>
                  <a:pt x="16" y="8"/>
                </a:lnTo>
                <a:lnTo>
                  <a:pt x="14" y="10"/>
                </a:lnTo>
                <a:lnTo>
                  <a:pt x="12" y="12"/>
                </a:lnTo>
                <a:lnTo>
                  <a:pt x="12" y="14"/>
                </a:lnTo>
                <a:lnTo>
                  <a:pt x="1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5" name="Freeform 1757">
            <a:extLst>
              <a:ext uri="{FF2B5EF4-FFF2-40B4-BE49-F238E27FC236}">
                <a16:creationId xmlns:a16="http://schemas.microsoft.com/office/drawing/2014/main" id="{245FA62D-94BD-4250-9C66-C31E94918F93}"/>
              </a:ext>
            </a:extLst>
          </p:cNvPr>
          <p:cNvSpPr>
            <a:spLocks/>
          </p:cNvSpPr>
          <p:nvPr/>
        </p:nvSpPr>
        <p:spPr bwMode="auto">
          <a:xfrm>
            <a:off x="1071565" y="2109788"/>
            <a:ext cx="28575" cy="22225"/>
          </a:xfrm>
          <a:custGeom>
            <a:avLst/>
            <a:gdLst>
              <a:gd name="T0" fmla="*/ 5040313 w 18"/>
              <a:gd name="T1" fmla="*/ 30241875 h 14"/>
              <a:gd name="T2" fmla="*/ 10080625 w 18"/>
              <a:gd name="T3" fmla="*/ 30241875 h 14"/>
              <a:gd name="T4" fmla="*/ 15120938 w 18"/>
              <a:gd name="T5" fmla="*/ 25201563 h 14"/>
              <a:gd name="T6" fmla="*/ 15120938 w 18"/>
              <a:gd name="T7" fmla="*/ 30241875 h 14"/>
              <a:gd name="T8" fmla="*/ 10080625 w 18"/>
              <a:gd name="T9" fmla="*/ 30241875 h 14"/>
              <a:gd name="T10" fmla="*/ 15120938 w 18"/>
              <a:gd name="T11" fmla="*/ 30241875 h 14"/>
              <a:gd name="T12" fmla="*/ 20161250 w 18"/>
              <a:gd name="T13" fmla="*/ 30241875 h 14"/>
              <a:gd name="T14" fmla="*/ 25201563 w 18"/>
              <a:gd name="T15" fmla="*/ 25201563 h 14"/>
              <a:gd name="T16" fmla="*/ 25201563 w 18"/>
              <a:gd name="T17" fmla="*/ 20161250 h 14"/>
              <a:gd name="T18" fmla="*/ 25201563 w 18"/>
              <a:gd name="T19" fmla="*/ 25201563 h 14"/>
              <a:gd name="T20" fmla="*/ 20161250 w 18"/>
              <a:gd name="T21" fmla="*/ 25201563 h 14"/>
              <a:gd name="T22" fmla="*/ 10080625 w 18"/>
              <a:gd name="T23" fmla="*/ 30241875 h 14"/>
              <a:gd name="T24" fmla="*/ 10080625 w 18"/>
              <a:gd name="T25" fmla="*/ 35282188 h 14"/>
              <a:gd name="T26" fmla="*/ 10080625 w 18"/>
              <a:gd name="T27" fmla="*/ 35282188 h 14"/>
              <a:gd name="T28" fmla="*/ 15120938 w 18"/>
              <a:gd name="T29" fmla="*/ 35282188 h 14"/>
              <a:gd name="T30" fmla="*/ 20161250 w 18"/>
              <a:gd name="T31" fmla="*/ 30241875 h 14"/>
              <a:gd name="T32" fmla="*/ 20161250 w 18"/>
              <a:gd name="T33" fmla="*/ 35282188 h 14"/>
              <a:gd name="T34" fmla="*/ 15120938 w 18"/>
              <a:gd name="T35" fmla="*/ 35282188 h 14"/>
              <a:gd name="T36" fmla="*/ 20161250 w 18"/>
              <a:gd name="T37" fmla="*/ 35282188 h 14"/>
              <a:gd name="T38" fmla="*/ 20161250 w 18"/>
              <a:gd name="T39" fmla="*/ 35282188 h 14"/>
              <a:gd name="T40" fmla="*/ 25201563 w 18"/>
              <a:gd name="T41" fmla="*/ 30241875 h 14"/>
              <a:gd name="T42" fmla="*/ 30241875 w 18"/>
              <a:gd name="T43" fmla="*/ 30241875 h 14"/>
              <a:gd name="T44" fmla="*/ 35282188 w 18"/>
              <a:gd name="T45" fmla="*/ 25201563 h 14"/>
              <a:gd name="T46" fmla="*/ 40322500 w 18"/>
              <a:gd name="T47" fmla="*/ 20161250 h 14"/>
              <a:gd name="T48" fmla="*/ 45362813 w 18"/>
              <a:gd name="T49" fmla="*/ 15120938 h 14"/>
              <a:gd name="T50" fmla="*/ 45362813 w 18"/>
              <a:gd name="T51" fmla="*/ 15120938 h 14"/>
              <a:gd name="T52" fmla="*/ 45362813 w 18"/>
              <a:gd name="T53" fmla="*/ 10080625 h 14"/>
              <a:gd name="T54" fmla="*/ 45362813 w 18"/>
              <a:gd name="T55" fmla="*/ 5040313 h 14"/>
              <a:gd name="T56" fmla="*/ 45362813 w 18"/>
              <a:gd name="T57" fmla="*/ 0 h 14"/>
              <a:gd name="T58" fmla="*/ 40322500 w 18"/>
              <a:gd name="T59" fmla="*/ 5040313 h 14"/>
              <a:gd name="T60" fmla="*/ 35282188 w 18"/>
              <a:gd name="T61" fmla="*/ 5040313 h 14"/>
              <a:gd name="T62" fmla="*/ 30241875 w 18"/>
              <a:gd name="T63" fmla="*/ 5040313 h 14"/>
              <a:gd name="T64" fmla="*/ 25201563 w 18"/>
              <a:gd name="T65" fmla="*/ 5040313 h 14"/>
              <a:gd name="T66" fmla="*/ 30241875 w 18"/>
              <a:gd name="T67" fmla="*/ 10080625 h 14"/>
              <a:gd name="T68" fmla="*/ 25201563 w 18"/>
              <a:gd name="T69" fmla="*/ 10080625 h 14"/>
              <a:gd name="T70" fmla="*/ 20161250 w 18"/>
              <a:gd name="T71" fmla="*/ 10080625 h 14"/>
              <a:gd name="T72" fmla="*/ 25201563 w 18"/>
              <a:gd name="T73" fmla="*/ 15120938 h 14"/>
              <a:gd name="T74" fmla="*/ 20161250 w 18"/>
              <a:gd name="T75" fmla="*/ 15120938 h 14"/>
              <a:gd name="T76" fmla="*/ 15120938 w 18"/>
              <a:gd name="T77" fmla="*/ 15120938 h 14"/>
              <a:gd name="T78" fmla="*/ 15120938 w 18"/>
              <a:gd name="T79" fmla="*/ 20161250 h 14"/>
              <a:gd name="T80" fmla="*/ 10080625 w 18"/>
              <a:gd name="T81" fmla="*/ 20161250 h 14"/>
              <a:gd name="T82" fmla="*/ 5040313 w 18"/>
              <a:gd name="T83" fmla="*/ 25201563 h 14"/>
              <a:gd name="T84" fmla="*/ 0 w 18"/>
              <a:gd name="T85" fmla="*/ 30241875 h 14"/>
              <a:gd name="T86" fmla="*/ 5040313 w 18"/>
              <a:gd name="T87" fmla="*/ 30241875 h 1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" h="14">
                <a:moveTo>
                  <a:pt x="2" y="12"/>
                </a:moveTo>
                <a:lnTo>
                  <a:pt x="4" y="12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4" y="12"/>
                </a:lnTo>
                <a:lnTo>
                  <a:pt x="4" y="14"/>
                </a:lnTo>
                <a:lnTo>
                  <a:pt x="6" y="14"/>
                </a:lnTo>
                <a:lnTo>
                  <a:pt x="8" y="12"/>
                </a:lnTo>
                <a:lnTo>
                  <a:pt x="8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2"/>
                </a:lnTo>
                <a:lnTo>
                  <a:pt x="14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8" y="0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10" y="6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2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6" name="Freeform 1758">
            <a:extLst>
              <a:ext uri="{FF2B5EF4-FFF2-40B4-BE49-F238E27FC236}">
                <a16:creationId xmlns:a16="http://schemas.microsoft.com/office/drawing/2014/main" id="{2401CA92-5556-4DF0-A9D4-9E8BAEB2DAFE}"/>
              </a:ext>
            </a:extLst>
          </p:cNvPr>
          <p:cNvSpPr>
            <a:spLocks/>
          </p:cNvSpPr>
          <p:nvPr/>
        </p:nvSpPr>
        <p:spPr bwMode="auto">
          <a:xfrm>
            <a:off x="1071565" y="2109788"/>
            <a:ext cx="28575" cy="22225"/>
          </a:xfrm>
          <a:custGeom>
            <a:avLst/>
            <a:gdLst>
              <a:gd name="T0" fmla="*/ 5040313 w 18"/>
              <a:gd name="T1" fmla="*/ 30241875 h 14"/>
              <a:gd name="T2" fmla="*/ 10080625 w 18"/>
              <a:gd name="T3" fmla="*/ 30241875 h 14"/>
              <a:gd name="T4" fmla="*/ 15120938 w 18"/>
              <a:gd name="T5" fmla="*/ 25201563 h 14"/>
              <a:gd name="T6" fmla="*/ 15120938 w 18"/>
              <a:gd name="T7" fmla="*/ 30241875 h 14"/>
              <a:gd name="T8" fmla="*/ 10080625 w 18"/>
              <a:gd name="T9" fmla="*/ 30241875 h 14"/>
              <a:gd name="T10" fmla="*/ 15120938 w 18"/>
              <a:gd name="T11" fmla="*/ 30241875 h 14"/>
              <a:gd name="T12" fmla="*/ 20161250 w 18"/>
              <a:gd name="T13" fmla="*/ 30241875 h 14"/>
              <a:gd name="T14" fmla="*/ 25201563 w 18"/>
              <a:gd name="T15" fmla="*/ 25201563 h 14"/>
              <a:gd name="T16" fmla="*/ 25201563 w 18"/>
              <a:gd name="T17" fmla="*/ 20161250 h 14"/>
              <a:gd name="T18" fmla="*/ 25201563 w 18"/>
              <a:gd name="T19" fmla="*/ 25201563 h 14"/>
              <a:gd name="T20" fmla="*/ 20161250 w 18"/>
              <a:gd name="T21" fmla="*/ 25201563 h 14"/>
              <a:gd name="T22" fmla="*/ 10080625 w 18"/>
              <a:gd name="T23" fmla="*/ 30241875 h 14"/>
              <a:gd name="T24" fmla="*/ 10080625 w 18"/>
              <a:gd name="T25" fmla="*/ 35282188 h 14"/>
              <a:gd name="T26" fmla="*/ 10080625 w 18"/>
              <a:gd name="T27" fmla="*/ 35282188 h 14"/>
              <a:gd name="T28" fmla="*/ 15120938 w 18"/>
              <a:gd name="T29" fmla="*/ 35282188 h 14"/>
              <a:gd name="T30" fmla="*/ 20161250 w 18"/>
              <a:gd name="T31" fmla="*/ 30241875 h 14"/>
              <a:gd name="T32" fmla="*/ 20161250 w 18"/>
              <a:gd name="T33" fmla="*/ 35282188 h 14"/>
              <a:gd name="T34" fmla="*/ 15120938 w 18"/>
              <a:gd name="T35" fmla="*/ 35282188 h 14"/>
              <a:gd name="T36" fmla="*/ 20161250 w 18"/>
              <a:gd name="T37" fmla="*/ 35282188 h 14"/>
              <a:gd name="T38" fmla="*/ 20161250 w 18"/>
              <a:gd name="T39" fmla="*/ 35282188 h 14"/>
              <a:gd name="T40" fmla="*/ 25201563 w 18"/>
              <a:gd name="T41" fmla="*/ 30241875 h 14"/>
              <a:gd name="T42" fmla="*/ 30241875 w 18"/>
              <a:gd name="T43" fmla="*/ 30241875 h 14"/>
              <a:gd name="T44" fmla="*/ 35282188 w 18"/>
              <a:gd name="T45" fmla="*/ 25201563 h 14"/>
              <a:gd name="T46" fmla="*/ 40322500 w 18"/>
              <a:gd name="T47" fmla="*/ 20161250 h 14"/>
              <a:gd name="T48" fmla="*/ 45362813 w 18"/>
              <a:gd name="T49" fmla="*/ 15120938 h 14"/>
              <a:gd name="T50" fmla="*/ 45362813 w 18"/>
              <a:gd name="T51" fmla="*/ 15120938 h 14"/>
              <a:gd name="T52" fmla="*/ 45362813 w 18"/>
              <a:gd name="T53" fmla="*/ 10080625 h 14"/>
              <a:gd name="T54" fmla="*/ 45362813 w 18"/>
              <a:gd name="T55" fmla="*/ 5040313 h 14"/>
              <a:gd name="T56" fmla="*/ 45362813 w 18"/>
              <a:gd name="T57" fmla="*/ 0 h 14"/>
              <a:gd name="T58" fmla="*/ 40322500 w 18"/>
              <a:gd name="T59" fmla="*/ 5040313 h 14"/>
              <a:gd name="T60" fmla="*/ 35282188 w 18"/>
              <a:gd name="T61" fmla="*/ 5040313 h 14"/>
              <a:gd name="T62" fmla="*/ 30241875 w 18"/>
              <a:gd name="T63" fmla="*/ 5040313 h 14"/>
              <a:gd name="T64" fmla="*/ 25201563 w 18"/>
              <a:gd name="T65" fmla="*/ 5040313 h 14"/>
              <a:gd name="T66" fmla="*/ 30241875 w 18"/>
              <a:gd name="T67" fmla="*/ 10080625 h 14"/>
              <a:gd name="T68" fmla="*/ 25201563 w 18"/>
              <a:gd name="T69" fmla="*/ 10080625 h 14"/>
              <a:gd name="T70" fmla="*/ 20161250 w 18"/>
              <a:gd name="T71" fmla="*/ 10080625 h 14"/>
              <a:gd name="T72" fmla="*/ 25201563 w 18"/>
              <a:gd name="T73" fmla="*/ 15120938 h 14"/>
              <a:gd name="T74" fmla="*/ 20161250 w 18"/>
              <a:gd name="T75" fmla="*/ 15120938 h 14"/>
              <a:gd name="T76" fmla="*/ 15120938 w 18"/>
              <a:gd name="T77" fmla="*/ 15120938 h 14"/>
              <a:gd name="T78" fmla="*/ 15120938 w 18"/>
              <a:gd name="T79" fmla="*/ 20161250 h 14"/>
              <a:gd name="T80" fmla="*/ 10080625 w 18"/>
              <a:gd name="T81" fmla="*/ 20161250 h 14"/>
              <a:gd name="T82" fmla="*/ 5040313 w 18"/>
              <a:gd name="T83" fmla="*/ 25201563 h 14"/>
              <a:gd name="T84" fmla="*/ 0 w 18"/>
              <a:gd name="T85" fmla="*/ 30241875 h 14"/>
              <a:gd name="T86" fmla="*/ 5040313 w 18"/>
              <a:gd name="T87" fmla="*/ 30241875 h 1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" h="14">
                <a:moveTo>
                  <a:pt x="2" y="12"/>
                </a:moveTo>
                <a:lnTo>
                  <a:pt x="4" y="12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4" y="12"/>
                </a:lnTo>
                <a:lnTo>
                  <a:pt x="4" y="14"/>
                </a:lnTo>
                <a:lnTo>
                  <a:pt x="6" y="14"/>
                </a:lnTo>
                <a:lnTo>
                  <a:pt x="8" y="12"/>
                </a:lnTo>
                <a:lnTo>
                  <a:pt x="8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2"/>
                </a:lnTo>
                <a:lnTo>
                  <a:pt x="14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8" y="0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10" y="6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2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7" name="Freeform 1761">
            <a:extLst>
              <a:ext uri="{FF2B5EF4-FFF2-40B4-BE49-F238E27FC236}">
                <a16:creationId xmlns:a16="http://schemas.microsoft.com/office/drawing/2014/main" id="{20C65086-A964-4345-833E-00858399400E}"/>
              </a:ext>
            </a:extLst>
          </p:cNvPr>
          <p:cNvSpPr>
            <a:spLocks/>
          </p:cNvSpPr>
          <p:nvPr/>
        </p:nvSpPr>
        <p:spPr bwMode="auto">
          <a:xfrm>
            <a:off x="1087438" y="2138364"/>
            <a:ext cx="12700" cy="9525"/>
          </a:xfrm>
          <a:custGeom>
            <a:avLst/>
            <a:gdLst>
              <a:gd name="T0" fmla="*/ 20161250 w 8"/>
              <a:gd name="T1" fmla="*/ 5040313 h 6"/>
              <a:gd name="T2" fmla="*/ 20161250 w 8"/>
              <a:gd name="T3" fmla="*/ 0 h 6"/>
              <a:gd name="T4" fmla="*/ 15120938 w 8"/>
              <a:gd name="T5" fmla="*/ 5040313 h 6"/>
              <a:gd name="T6" fmla="*/ 10080625 w 8"/>
              <a:gd name="T7" fmla="*/ 5040313 h 6"/>
              <a:gd name="T8" fmla="*/ 5040313 w 8"/>
              <a:gd name="T9" fmla="*/ 10080625 h 6"/>
              <a:gd name="T10" fmla="*/ 0 w 8"/>
              <a:gd name="T11" fmla="*/ 15120938 h 6"/>
              <a:gd name="T12" fmla="*/ 5040313 w 8"/>
              <a:gd name="T13" fmla="*/ 10080625 h 6"/>
              <a:gd name="T14" fmla="*/ 10080625 w 8"/>
              <a:gd name="T15" fmla="*/ 10080625 h 6"/>
              <a:gd name="T16" fmla="*/ 15120938 w 8"/>
              <a:gd name="T17" fmla="*/ 5040313 h 6"/>
              <a:gd name="T18" fmla="*/ 20161250 w 8"/>
              <a:gd name="T19" fmla="*/ 5040313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8" name="Freeform 1762">
            <a:extLst>
              <a:ext uri="{FF2B5EF4-FFF2-40B4-BE49-F238E27FC236}">
                <a16:creationId xmlns:a16="http://schemas.microsoft.com/office/drawing/2014/main" id="{87B7736B-41CC-493B-8917-B2B9E5784E5D}"/>
              </a:ext>
            </a:extLst>
          </p:cNvPr>
          <p:cNvSpPr>
            <a:spLocks/>
          </p:cNvSpPr>
          <p:nvPr/>
        </p:nvSpPr>
        <p:spPr bwMode="auto">
          <a:xfrm>
            <a:off x="1087438" y="2138364"/>
            <a:ext cx="12700" cy="9525"/>
          </a:xfrm>
          <a:custGeom>
            <a:avLst/>
            <a:gdLst>
              <a:gd name="T0" fmla="*/ 20161250 w 8"/>
              <a:gd name="T1" fmla="*/ 5040313 h 6"/>
              <a:gd name="T2" fmla="*/ 20161250 w 8"/>
              <a:gd name="T3" fmla="*/ 0 h 6"/>
              <a:gd name="T4" fmla="*/ 15120938 w 8"/>
              <a:gd name="T5" fmla="*/ 5040313 h 6"/>
              <a:gd name="T6" fmla="*/ 10080625 w 8"/>
              <a:gd name="T7" fmla="*/ 5040313 h 6"/>
              <a:gd name="T8" fmla="*/ 5040313 w 8"/>
              <a:gd name="T9" fmla="*/ 10080625 h 6"/>
              <a:gd name="T10" fmla="*/ 0 w 8"/>
              <a:gd name="T11" fmla="*/ 15120938 h 6"/>
              <a:gd name="T12" fmla="*/ 5040313 w 8"/>
              <a:gd name="T13" fmla="*/ 10080625 h 6"/>
              <a:gd name="T14" fmla="*/ 10080625 w 8"/>
              <a:gd name="T15" fmla="*/ 10080625 h 6"/>
              <a:gd name="T16" fmla="*/ 15120938 w 8"/>
              <a:gd name="T17" fmla="*/ 5040313 h 6"/>
              <a:gd name="T18" fmla="*/ 20161250 w 8"/>
              <a:gd name="T19" fmla="*/ 5040313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9" name="Rectangle 1771">
            <a:extLst>
              <a:ext uri="{FF2B5EF4-FFF2-40B4-BE49-F238E27FC236}">
                <a16:creationId xmlns:a16="http://schemas.microsoft.com/office/drawing/2014/main" id="{6FE60A0D-7057-41EF-B45D-552F7D757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91" y="2109789"/>
            <a:ext cx="3175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930" name="Rectangle 1772">
            <a:extLst>
              <a:ext uri="{FF2B5EF4-FFF2-40B4-BE49-F238E27FC236}">
                <a16:creationId xmlns:a16="http://schemas.microsoft.com/office/drawing/2014/main" id="{9514F4A3-7B19-43F8-9157-2CD669AC4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91" y="2109789"/>
            <a:ext cx="3175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931" name="Rectangle 1773">
            <a:extLst>
              <a:ext uri="{FF2B5EF4-FFF2-40B4-BE49-F238E27FC236}">
                <a16:creationId xmlns:a16="http://schemas.microsoft.com/office/drawing/2014/main" id="{FCC40609-127C-451D-8DDE-22FE938DD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91" y="2036764"/>
            <a:ext cx="1587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932" name="Freeform 1774">
            <a:extLst>
              <a:ext uri="{FF2B5EF4-FFF2-40B4-BE49-F238E27FC236}">
                <a16:creationId xmlns:a16="http://schemas.microsoft.com/office/drawing/2014/main" id="{65DB4084-A61E-4ADD-99C7-46CAEA9D7191}"/>
              </a:ext>
            </a:extLst>
          </p:cNvPr>
          <p:cNvSpPr>
            <a:spLocks/>
          </p:cNvSpPr>
          <p:nvPr/>
        </p:nvSpPr>
        <p:spPr bwMode="auto">
          <a:xfrm>
            <a:off x="1093788" y="2036762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3" name="Freeform 1775">
            <a:extLst>
              <a:ext uri="{FF2B5EF4-FFF2-40B4-BE49-F238E27FC236}">
                <a16:creationId xmlns:a16="http://schemas.microsoft.com/office/drawing/2014/main" id="{983FDD9E-A4DD-4638-9A08-066F422C5D1B}"/>
              </a:ext>
            </a:extLst>
          </p:cNvPr>
          <p:cNvSpPr>
            <a:spLocks/>
          </p:cNvSpPr>
          <p:nvPr/>
        </p:nvSpPr>
        <p:spPr bwMode="auto">
          <a:xfrm>
            <a:off x="1090613" y="2036765"/>
            <a:ext cx="6350" cy="3175"/>
          </a:xfrm>
          <a:custGeom>
            <a:avLst/>
            <a:gdLst>
              <a:gd name="T0" fmla="*/ 5040313 w 4"/>
              <a:gd name="T1" fmla="*/ 0 h 2"/>
              <a:gd name="T2" fmla="*/ 5040313 w 4"/>
              <a:gd name="T3" fmla="*/ 0 h 2"/>
              <a:gd name="T4" fmla="*/ 10080625 w 4"/>
              <a:gd name="T5" fmla="*/ 5040313 h 2"/>
              <a:gd name="T6" fmla="*/ 5040313 w 4"/>
              <a:gd name="T7" fmla="*/ 5040313 h 2"/>
              <a:gd name="T8" fmla="*/ 0 w 4"/>
              <a:gd name="T9" fmla="*/ 5040313 h 2"/>
              <a:gd name="T10" fmla="*/ 0 w 4"/>
              <a:gd name="T11" fmla="*/ 0 h 2"/>
              <a:gd name="T12" fmla="*/ 5040313 w 4"/>
              <a:gd name="T13" fmla="*/ 0 h 2"/>
              <a:gd name="T14" fmla="*/ 5040313 w 4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4" name="Freeform 1776">
            <a:extLst>
              <a:ext uri="{FF2B5EF4-FFF2-40B4-BE49-F238E27FC236}">
                <a16:creationId xmlns:a16="http://schemas.microsoft.com/office/drawing/2014/main" id="{C33B186D-4928-434D-88C6-5470FE463B5A}"/>
              </a:ext>
            </a:extLst>
          </p:cNvPr>
          <p:cNvSpPr>
            <a:spLocks/>
          </p:cNvSpPr>
          <p:nvPr/>
        </p:nvSpPr>
        <p:spPr bwMode="auto">
          <a:xfrm>
            <a:off x="1090613" y="2036765"/>
            <a:ext cx="6350" cy="3175"/>
          </a:xfrm>
          <a:custGeom>
            <a:avLst/>
            <a:gdLst>
              <a:gd name="T0" fmla="*/ 5040313 w 4"/>
              <a:gd name="T1" fmla="*/ 0 h 2"/>
              <a:gd name="T2" fmla="*/ 5040313 w 4"/>
              <a:gd name="T3" fmla="*/ 0 h 2"/>
              <a:gd name="T4" fmla="*/ 10080625 w 4"/>
              <a:gd name="T5" fmla="*/ 5040313 h 2"/>
              <a:gd name="T6" fmla="*/ 5040313 w 4"/>
              <a:gd name="T7" fmla="*/ 5040313 h 2"/>
              <a:gd name="T8" fmla="*/ 0 w 4"/>
              <a:gd name="T9" fmla="*/ 5040313 h 2"/>
              <a:gd name="T10" fmla="*/ 0 w 4"/>
              <a:gd name="T11" fmla="*/ 0 h 2"/>
              <a:gd name="T12" fmla="*/ 5040313 w 4"/>
              <a:gd name="T13" fmla="*/ 0 h 2"/>
              <a:gd name="T14" fmla="*/ 5040313 w 4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5" name="Freeform 1781">
            <a:extLst>
              <a:ext uri="{FF2B5EF4-FFF2-40B4-BE49-F238E27FC236}">
                <a16:creationId xmlns:a16="http://schemas.microsoft.com/office/drawing/2014/main" id="{E465CE24-0B00-4821-BE87-B7C74754D57B}"/>
              </a:ext>
            </a:extLst>
          </p:cNvPr>
          <p:cNvSpPr>
            <a:spLocks/>
          </p:cNvSpPr>
          <p:nvPr/>
        </p:nvSpPr>
        <p:spPr bwMode="auto">
          <a:xfrm>
            <a:off x="1023939" y="2062164"/>
            <a:ext cx="31750" cy="41275"/>
          </a:xfrm>
          <a:custGeom>
            <a:avLst/>
            <a:gdLst>
              <a:gd name="T0" fmla="*/ 5040313 w 20"/>
              <a:gd name="T1" fmla="*/ 45362813 h 26"/>
              <a:gd name="T2" fmla="*/ 10080625 w 20"/>
              <a:gd name="T3" fmla="*/ 45362813 h 26"/>
              <a:gd name="T4" fmla="*/ 15120938 w 20"/>
              <a:gd name="T5" fmla="*/ 40322500 h 26"/>
              <a:gd name="T6" fmla="*/ 20161250 w 20"/>
              <a:gd name="T7" fmla="*/ 40322500 h 26"/>
              <a:gd name="T8" fmla="*/ 15120938 w 20"/>
              <a:gd name="T9" fmla="*/ 45362813 h 26"/>
              <a:gd name="T10" fmla="*/ 10080625 w 20"/>
              <a:gd name="T11" fmla="*/ 45362813 h 26"/>
              <a:gd name="T12" fmla="*/ 5040313 w 20"/>
              <a:gd name="T13" fmla="*/ 50403125 h 26"/>
              <a:gd name="T14" fmla="*/ 5040313 w 20"/>
              <a:gd name="T15" fmla="*/ 55443438 h 26"/>
              <a:gd name="T16" fmla="*/ 0 w 20"/>
              <a:gd name="T17" fmla="*/ 55443438 h 26"/>
              <a:gd name="T18" fmla="*/ 0 w 20"/>
              <a:gd name="T19" fmla="*/ 60483750 h 26"/>
              <a:gd name="T20" fmla="*/ 0 w 20"/>
              <a:gd name="T21" fmla="*/ 65524063 h 26"/>
              <a:gd name="T22" fmla="*/ 5040313 w 20"/>
              <a:gd name="T23" fmla="*/ 65524063 h 26"/>
              <a:gd name="T24" fmla="*/ 15120938 w 20"/>
              <a:gd name="T25" fmla="*/ 55443438 h 26"/>
              <a:gd name="T26" fmla="*/ 20161250 w 20"/>
              <a:gd name="T27" fmla="*/ 50403125 h 26"/>
              <a:gd name="T28" fmla="*/ 20161250 w 20"/>
              <a:gd name="T29" fmla="*/ 45362813 h 26"/>
              <a:gd name="T30" fmla="*/ 25201563 w 20"/>
              <a:gd name="T31" fmla="*/ 45362813 h 26"/>
              <a:gd name="T32" fmla="*/ 30241875 w 20"/>
              <a:gd name="T33" fmla="*/ 40322500 h 26"/>
              <a:gd name="T34" fmla="*/ 30241875 w 20"/>
              <a:gd name="T35" fmla="*/ 35282188 h 26"/>
              <a:gd name="T36" fmla="*/ 35282188 w 20"/>
              <a:gd name="T37" fmla="*/ 30241875 h 26"/>
              <a:gd name="T38" fmla="*/ 40322500 w 20"/>
              <a:gd name="T39" fmla="*/ 25201563 h 26"/>
              <a:gd name="T40" fmla="*/ 40322500 w 20"/>
              <a:gd name="T41" fmla="*/ 20161250 h 26"/>
              <a:gd name="T42" fmla="*/ 45362813 w 20"/>
              <a:gd name="T43" fmla="*/ 15120938 h 26"/>
              <a:gd name="T44" fmla="*/ 45362813 w 20"/>
              <a:gd name="T45" fmla="*/ 10080625 h 26"/>
              <a:gd name="T46" fmla="*/ 50403125 w 20"/>
              <a:gd name="T47" fmla="*/ 5040313 h 26"/>
              <a:gd name="T48" fmla="*/ 45362813 w 20"/>
              <a:gd name="T49" fmla="*/ 5040313 h 26"/>
              <a:gd name="T50" fmla="*/ 40322500 w 20"/>
              <a:gd name="T51" fmla="*/ 5040313 h 26"/>
              <a:gd name="T52" fmla="*/ 35282188 w 20"/>
              <a:gd name="T53" fmla="*/ 5040313 h 26"/>
              <a:gd name="T54" fmla="*/ 40322500 w 20"/>
              <a:gd name="T55" fmla="*/ 0 h 26"/>
              <a:gd name="T56" fmla="*/ 35282188 w 20"/>
              <a:gd name="T57" fmla="*/ 0 h 26"/>
              <a:gd name="T58" fmla="*/ 30241875 w 20"/>
              <a:gd name="T59" fmla="*/ 5040313 h 26"/>
              <a:gd name="T60" fmla="*/ 25201563 w 20"/>
              <a:gd name="T61" fmla="*/ 5040313 h 26"/>
              <a:gd name="T62" fmla="*/ 20161250 w 20"/>
              <a:gd name="T63" fmla="*/ 10080625 h 26"/>
              <a:gd name="T64" fmla="*/ 20161250 w 20"/>
              <a:gd name="T65" fmla="*/ 10080625 h 26"/>
              <a:gd name="T66" fmla="*/ 25201563 w 20"/>
              <a:gd name="T67" fmla="*/ 15120938 h 26"/>
              <a:gd name="T68" fmla="*/ 20161250 w 20"/>
              <a:gd name="T69" fmla="*/ 20161250 h 26"/>
              <a:gd name="T70" fmla="*/ 25201563 w 20"/>
              <a:gd name="T71" fmla="*/ 15120938 h 26"/>
              <a:gd name="T72" fmla="*/ 20161250 w 20"/>
              <a:gd name="T73" fmla="*/ 20161250 h 26"/>
              <a:gd name="T74" fmla="*/ 20161250 w 20"/>
              <a:gd name="T75" fmla="*/ 25201563 h 26"/>
              <a:gd name="T76" fmla="*/ 15120938 w 20"/>
              <a:gd name="T77" fmla="*/ 25201563 h 26"/>
              <a:gd name="T78" fmla="*/ 10080625 w 20"/>
              <a:gd name="T79" fmla="*/ 30241875 h 26"/>
              <a:gd name="T80" fmla="*/ 5040313 w 20"/>
              <a:gd name="T81" fmla="*/ 35282188 h 26"/>
              <a:gd name="T82" fmla="*/ 10080625 w 20"/>
              <a:gd name="T83" fmla="*/ 35282188 h 26"/>
              <a:gd name="T84" fmla="*/ 10080625 w 20"/>
              <a:gd name="T85" fmla="*/ 35282188 h 26"/>
              <a:gd name="T86" fmla="*/ 10080625 w 20"/>
              <a:gd name="T87" fmla="*/ 35282188 h 26"/>
              <a:gd name="T88" fmla="*/ 10080625 w 20"/>
              <a:gd name="T89" fmla="*/ 40322500 h 26"/>
              <a:gd name="T90" fmla="*/ 15120938 w 20"/>
              <a:gd name="T91" fmla="*/ 40322500 h 26"/>
              <a:gd name="T92" fmla="*/ 10080625 w 20"/>
              <a:gd name="T93" fmla="*/ 40322500 h 26"/>
              <a:gd name="T94" fmla="*/ 5040313 w 20"/>
              <a:gd name="T95" fmla="*/ 45362813 h 2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0" h="26">
                <a:moveTo>
                  <a:pt x="2" y="18"/>
                </a:moveTo>
                <a:lnTo>
                  <a:pt x="4" y="18"/>
                </a:lnTo>
                <a:lnTo>
                  <a:pt x="6" y="16"/>
                </a:lnTo>
                <a:lnTo>
                  <a:pt x="8" y="16"/>
                </a:lnTo>
                <a:lnTo>
                  <a:pt x="6" y="18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2" y="26"/>
                </a:lnTo>
                <a:lnTo>
                  <a:pt x="6" y="22"/>
                </a:lnTo>
                <a:lnTo>
                  <a:pt x="8" y="20"/>
                </a:lnTo>
                <a:lnTo>
                  <a:pt x="8" y="18"/>
                </a:ln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4" y="12"/>
                </a:lnTo>
                <a:lnTo>
                  <a:pt x="16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10" y="6"/>
                </a:lnTo>
                <a:lnTo>
                  <a:pt x="8" y="8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6" name="Freeform 1782">
            <a:extLst>
              <a:ext uri="{FF2B5EF4-FFF2-40B4-BE49-F238E27FC236}">
                <a16:creationId xmlns:a16="http://schemas.microsoft.com/office/drawing/2014/main" id="{002AC669-3055-4994-9835-40290C6CD326}"/>
              </a:ext>
            </a:extLst>
          </p:cNvPr>
          <p:cNvSpPr>
            <a:spLocks/>
          </p:cNvSpPr>
          <p:nvPr/>
        </p:nvSpPr>
        <p:spPr bwMode="auto">
          <a:xfrm>
            <a:off x="1023939" y="2062164"/>
            <a:ext cx="31750" cy="41275"/>
          </a:xfrm>
          <a:custGeom>
            <a:avLst/>
            <a:gdLst>
              <a:gd name="T0" fmla="*/ 5040313 w 20"/>
              <a:gd name="T1" fmla="*/ 45362813 h 26"/>
              <a:gd name="T2" fmla="*/ 10080625 w 20"/>
              <a:gd name="T3" fmla="*/ 45362813 h 26"/>
              <a:gd name="T4" fmla="*/ 15120938 w 20"/>
              <a:gd name="T5" fmla="*/ 40322500 h 26"/>
              <a:gd name="T6" fmla="*/ 20161250 w 20"/>
              <a:gd name="T7" fmla="*/ 40322500 h 26"/>
              <a:gd name="T8" fmla="*/ 15120938 w 20"/>
              <a:gd name="T9" fmla="*/ 45362813 h 26"/>
              <a:gd name="T10" fmla="*/ 10080625 w 20"/>
              <a:gd name="T11" fmla="*/ 45362813 h 26"/>
              <a:gd name="T12" fmla="*/ 5040313 w 20"/>
              <a:gd name="T13" fmla="*/ 50403125 h 26"/>
              <a:gd name="T14" fmla="*/ 5040313 w 20"/>
              <a:gd name="T15" fmla="*/ 55443438 h 26"/>
              <a:gd name="T16" fmla="*/ 0 w 20"/>
              <a:gd name="T17" fmla="*/ 55443438 h 26"/>
              <a:gd name="T18" fmla="*/ 0 w 20"/>
              <a:gd name="T19" fmla="*/ 60483750 h 26"/>
              <a:gd name="T20" fmla="*/ 0 w 20"/>
              <a:gd name="T21" fmla="*/ 65524063 h 26"/>
              <a:gd name="T22" fmla="*/ 5040313 w 20"/>
              <a:gd name="T23" fmla="*/ 65524063 h 26"/>
              <a:gd name="T24" fmla="*/ 15120938 w 20"/>
              <a:gd name="T25" fmla="*/ 55443438 h 26"/>
              <a:gd name="T26" fmla="*/ 20161250 w 20"/>
              <a:gd name="T27" fmla="*/ 50403125 h 26"/>
              <a:gd name="T28" fmla="*/ 20161250 w 20"/>
              <a:gd name="T29" fmla="*/ 45362813 h 26"/>
              <a:gd name="T30" fmla="*/ 25201563 w 20"/>
              <a:gd name="T31" fmla="*/ 45362813 h 26"/>
              <a:gd name="T32" fmla="*/ 30241875 w 20"/>
              <a:gd name="T33" fmla="*/ 40322500 h 26"/>
              <a:gd name="T34" fmla="*/ 30241875 w 20"/>
              <a:gd name="T35" fmla="*/ 35282188 h 26"/>
              <a:gd name="T36" fmla="*/ 35282188 w 20"/>
              <a:gd name="T37" fmla="*/ 30241875 h 26"/>
              <a:gd name="T38" fmla="*/ 40322500 w 20"/>
              <a:gd name="T39" fmla="*/ 25201563 h 26"/>
              <a:gd name="T40" fmla="*/ 40322500 w 20"/>
              <a:gd name="T41" fmla="*/ 20161250 h 26"/>
              <a:gd name="T42" fmla="*/ 45362813 w 20"/>
              <a:gd name="T43" fmla="*/ 15120938 h 26"/>
              <a:gd name="T44" fmla="*/ 45362813 w 20"/>
              <a:gd name="T45" fmla="*/ 10080625 h 26"/>
              <a:gd name="T46" fmla="*/ 50403125 w 20"/>
              <a:gd name="T47" fmla="*/ 5040313 h 26"/>
              <a:gd name="T48" fmla="*/ 45362813 w 20"/>
              <a:gd name="T49" fmla="*/ 5040313 h 26"/>
              <a:gd name="T50" fmla="*/ 40322500 w 20"/>
              <a:gd name="T51" fmla="*/ 5040313 h 26"/>
              <a:gd name="T52" fmla="*/ 35282188 w 20"/>
              <a:gd name="T53" fmla="*/ 5040313 h 26"/>
              <a:gd name="T54" fmla="*/ 40322500 w 20"/>
              <a:gd name="T55" fmla="*/ 0 h 26"/>
              <a:gd name="T56" fmla="*/ 35282188 w 20"/>
              <a:gd name="T57" fmla="*/ 0 h 26"/>
              <a:gd name="T58" fmla="*/ 30241875 w 20"/>
              <a:gd name="T59" fmla="*/ 5040313 h 26"/>
              <a:gd name="T60" fmla="*/ 25201563 w 20"/>
              <a:gd name="T61" fmla="*/ 5040313 h 26"/>
              <a:gd name="T62" fmla="*/ 20161250 w 20"/>
              <a:gd name="T63" fmla="*/ 10080625 h 26"/>
              <a:gd name="T64" fmla="*/ 20161250 w 20"/>
              <a:gd name="T65" fmla="*/ 10080625 h 26"/>
              <a:gd name="T66" fmla="*/ 25201563 w 20"/>
              <a:gd name="T67" fmla="*/ 15120938 h 26"/>
              <a:gd name="T68" fmla="*/ 20161250 w 20"/>
              <a:gd name="T69" fmla="*/ 20161250 h 26"/>
              <a:gd name="T70" fmla="*/ 25201563 w 20"/>
              <a:gd name="T71" fmla="*/ 15120938 h 26"/>
              <a:gd name="T72" fmla="*/ 20161250 w 20"/>
              <a:gd name="T73" fmla="*/ 20161250 h 26"/>
              <a:gd name="T74" fmla="*/ 20161250 w 20"/>
              <a:gd name="T75" fmla="*/ 25201563 h 26"/>
              <a:gd name="T76" fmla="*/ 15120938 w 20"/>
              <a:gd name="T77" fmla="*/ 25201563 h 26"/>
              <a:gd name="T78" fmla="*/ 10080625 w 20"/>
              <a:gd name="T79" fmla="*/ 30241875 h 26"/>
              <a:gd name="T80" fmla="*/ 5040313 w 20"/>
              <a:gd name="T81" fmla="*/ 35282188 h 26"/>
              <a:gd name="T82" fmla="*/ 10080625 w 20"/>
              <a:gd name="T83" fmla="*/ 35282188 h 26"/>
              <a:gd name="T84" fmla="*/ 10080625 w 20"/>
              <a:gd name="T85" fmla="*/ 35282188 h 26"/>
              <a:gd name="T86" fmla="*/ 10080625 w 20"/>
              <a:gd name="T87" fmla="*/ 35282188 h 26"/>
              <a:gd name="T88" fmla="*/ 10080625 w 20"/>
              <a:gd name="T89" fmla="*/ 40322500 h 26"/>
              <a:gd name="T90" fmla="*/ 15120938 w 20"/>
              <a:gd name="T91" fmla="*/ 40322500 h 26"/>
              <a:gd name="T92" fmla="*/ 10080625 w 20"/>
              <a:gd name="T93" fmla="*/ 40322500 h 26"/>
              <a:gd name="T94" fmla="*/ 5040313 w 20"/>
              <a:gd name="T95" fmla="*/ 45362813 h 2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0" h="26">
                <a:moveTo>
                  <a:pt x="2" y="18"/>
                </a:moveTo>
                <a:lnTo>
                  <a:pt x="4" y="18"/>
                </a:lnTo>
                <a:lnTo>
                  <a:pt x="6" y="16"/>
                </a:lnTo>
                <a:lnTo>
                  <a:pt x="8" y="16"/>
                </a:lnTo>
                <a:lnTo>
                  <a:pt x="6" y="18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2" y="26"/>
                </a:lnTo>
                <a:lnTo>
                  <a:pt x="6" y="22"/>
                </a:lnTo>
                <a:lnTo>
                  <a:pt x="8" y="20"/>
                </a:lnTo>
                <a:lnTo>
                  <a:pt x="8" y="18"/>
                </a:ln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4" y="12"/>
                </a:lnTo>
                <a:lnTo>
                  <a:pt x="16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10" y="6"/>
                </a:lnTo>
                <a:lnTo>
                  <a:pt x="8" y="8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7" name="Freeform 1783">
            <a:extLst>
              <a:ext uri="{FF2B5EF4-FFF2-40B4-BE49-F238E27FC236}">
                <a16:creationId xmlns:a16="http://schemas.microsoft.com/office/drawing/2014/main" id="{B7A9084E-8E4B-4184-93C4-9A2BFC998E8B}"/>
              </a:ext>
            </a:extLst>
          </p:cNvPr>
          <p:cNvSpPr>
            <a:spLocks/>
          </p:cNvSpPr>
          <p:nvPr/>
        </p:nvSpPr>
        <p:spPr bwMode="auto">
          <a:xfrm>
            <a:off x="1033464" y="2081213"/>
            <a:ext cx="31750" cy="28575"/>
          </a:xfrm>
          <a:custGeom>
            <a:avLst/>
            <a:gdLst>
              <a:gd name="T0" fmla="*/ 0 w 20"/>
              <a:gd name="T1" fmla="*/ 45362813 h 18"/>
              <a:gd name="T2" fmla="*/ 5040313 w 20"/>
              <a:gd name="T3" fmla="*/ 40322500 h 18"/>
              <a:gd name="T4" fmla="*/ 5040313 w 20"/>
              <a:gd name="T5" fmla="*/ 35282188 h 18"/>
              <a:gd name="T6" fmla="*/ 10080625 w 20"/>
              <a:gd name="T7" fmla="*/ 35282188 h 18"/>
              <a:gd name="T8" fmla="*/ 15120938 w 20"/>
              <a:gd name="T9" fmla="*/ 30241875 h 18"/>
              <a:gd name="T10" fmla="*/ 10080625 w 20"/>
              <a:gd name="T11" fmla="*/ 35282188 h 18"/>
              <a:gd name="T12" fmla="*/ 15120938 w 20"/>
              <a:gd name="T13" fmla="*/ 35282188 h 18"/>
              <a:gd name="T14" fmla="*/ 20161250 w 20"/>
              <a:gd name="T15" fmla="*/ 30241875 h 18"/>
              <a:gd name="T16" fmla="*/ 25201563 w 20"/>
              <a:gd name="T17" fmla="*/ 30241875 h 18"/>
              <a:gd name="T18" fmla="*/ 25201563 w 20"/>
              <a:gd name="T19" fmla="*/ 25201563 h 18"/>
              <a:gd name="T20" fmla="*/ 30241875 w 20"/>
              <a:gd name="T21" fmla="*/ 25201563 h 18"/>
              <a:gd name="T22" fmla="*/ 35282188 w 20"/>
              <a:gd name="T23" fmla="*/ 20161250 h 18"/>
              <a:gd name="T24" fmla="*/ 35282188 w 20"/>
              <a:gd name="T25" fmla="*/ 15120938 h 18"/>
              <a:gd name="T26" fmla="*/ 40322500 w 20"/>
              <a:gd name="T27" fmla="*/ 15120938 h 18"/>
              <a:gd name="T28" fmla="*/ 45362813 w 20"/>
              <a:gd name="T29" fmla="*/ 15120938 h 18"/>
              <a:gd name="T30" fmla="*/ 50403125 w 20"/>
              <a:gd name="T31" fmla="*/ 10080625 h 18"/>
              <a:gd name="T32" fmla="*/ 45362813 w 20"/>
              <a:gd name="T33" fmla="*/ 10080625 h 18"/>
              <a:gd name="T34" fmla="*/ 40322500 w 20"/>
              <a:gd name="T35" fmla="*/ 10080625 h 18"/>
              <a:gd name="T36" fmla="*/ 35282188 w 20"/>
              <a:gd name="T37" fmla="*/ 15120938 h 18"/>
              <a:gd name="T38" fmla="*/ 40322500 w 20"/>
              <a:gd name="T39" fmla="*/ 10080625 h 18"/>
              <a:gd name="T40" fmla="*/ 45362813 w 20"/>
              <a:gd name="T41" fmla="*/ 10080625 h 18"/>
              <a:gd name="T42" fmla="*/ 45362813 w 20"/>
              <a:gd name="T43" fmla="*/ 5040313 h 18"/>
              <a:gd name="T44" fmla="*/ 40322500 w 20"/>
              <a:gd name="T45" fmla="*/ 0 h 18"/>
              <a:gd name="T46" fmla="*/ 40322500 w 20"/>
              <a:gd name="T47" fmla="*/ 5040313 h 18"/>
              <a:gd name="T48" fmla="*/ 35282188 w 20"/>
              <a:gd name="T49" fmla="*/ 0 h 18"/>
              <a:gd name="T50" fmla="*/ 30241875 w 20"/>
              <a:gd name="T51" fmla="*/ 5040313 h 18"/>
              <a:gd name="T52" fmla="*/ 30241875 w 20"/>
              <a:gd name="T53" fmla="*/ 5040313 h 18"/>
              <a:gd name="T54" fmla="*/ 25201563 w 20"/>
              <a:gd name="T55" fmla="*/ 5040313 h 18"/>
              <a:gd name="T56" fmla="*/ 25201563 w 20"/>
              <a:gd name="T57" fmla="*/ 10080625 h 18"/>
              <a:gd name="T58" fmla="*/ 20161250 w 20"/>
              <a:gd name="T59" fmla="*/ 10080625 h 18"/>
              <a:gd name="T60" fmla="*/ 25201563 w 20"/>
              <a:gd name="T61" fmla="*/ 10080625 h 18"/>
              <a:gd name="T62" fmla="*/ 25201563 w 20"/>
              <a:gd name="T63" fmla="*/ 15120938 h 18"/>
              <a:gd name="T64" fmla="*/ 20161250 w 20"/>
              <a:gd name="T65" fmla="*/ 15120938 h 18"/>
              <a:gd name="T66" fmla="*/ 25201563 w 20"/>
              <a:gd name="T67" fmla="*/ 20161250 h 18"/>
              <a:gd name="T68" fmla="*/ 20161250 w 20"/>
              <a:gd name="T69" fmla="*/ 25201563 h 18"/>
              <a:gd name="T70" fmla="*/ 15120938 w 20"/>
              <a:gd name="T71" fmla="*/ 25201563 h 18"/>
              <a:gd name="T72" fmla="*/ 15120938 w 20"/>
              <a:gd name="T73" fmla="*/ 25201563 h 18"/>
              <a:gd name="T74" fmla="*/ 10080625 w 20"/>
              <a:gd name="T75" fmla="*/ 30241875 h 18"/>
              <a:gd name="T76" fmla="*/ 15120938 w 20"/>
              <a:gd name="T77" fmla="*/ 30241875 h 18"/>
              <a:gd name="T78" fmla="*/ 10080625 w 20"/>
              <a:gd name="T79" fmla="*/ 30241875 h 18"/>
              <a:gd name="T80" fmla="*/ 5040313 w 20"/>
              <a:gd name="T81" fmla="*/ 35282188 h 18"/>
              <a:gd name="T82" fmla="*/ 0 w 20"/>
              <a:gd name="T83" fmla="*/ 40322500 h 18"/>
              <a:gd name="T84" fmla="*/ 0 w 20"/>
              <a:gd name="T85" fmla="*/ 45362813 h 18"/>
              <a:gd name="T86" fmla="*/ 0 w 20"/>
              <a:gd name="T87" fmla="*/ 45362813 h 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" h="18">
                <a:moveTo>
                  <a:pt x="0" y="18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4" y="14"/>
                </a:lnTo>
                <a:lnTo>
                  <a:pt x="6" y="14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6"/>
                </a:lnTo>
                <a:lnTo>
                  <a:pt x="16" y="4"/>
                </a:lnTo>
                <a:lnTo>
                  <a:pt x="18" y="4"/>
                </a:lnTo>
                <a:lnTo>
                  <a:pt x="18" y="2"/>
                </a:lnTo>
                <a:lnTo>
                  <a:pt x="16" y="0"/>
                </a:lnTo>
                <a:lnTo>
                  <a:pt x="16" y="2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8" y="6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6" y="12"/>
                </a:lnTo>
                <a:lnTo>
                  <a:pt x="4" y="12"/>
                </a:lnTo>
                <a:lnTo>
                  <a:pt x="2" y="14"/>
                </a:lnTo>
                <a:lnTo>
                  <a:pt x="0" y="16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8" name="Freeform 1784">
            <a:extLst>
              <a:ext uri="{FF2B5EF4-FFF2-40B4-BE49-F238E27FC236}">
                <a16:creationId xmlns:a16="http://schemas.microsoft.com/office/drawing/2014/main" id="{9DBA8F72-FDCA-4363-A303-C02CE49A1BB4}"/>
              </a:ext>
            </a:extLst>
          </p:cNvPr>
          <p:cNvSpPr>
            <a:spLocks/>
          </p:cNvSpPr>
          <p:nvPr/>
        </p:nvSpPr>
        <p:spPr bwMode="auto">
          <a:xfrm>
            <a:off x="1033464" y="2081213"/>
            <a:ext cx="31750" cy="28575"/>
          </a:xfrm>
          <a:custGeom>
            <a:avLst/>
            <a:gdLst>
              <a:gd name="T0" fmla="*/ 0 w 20"/>
              <a:gd name="T1" fmla="*/ 45362813 h 18"/>
              <a:gd name="T2" fmla="*/ 5040313 w 20"/>
              <a:gd name="T3" fmla="*/ 40322500 h 18"/>
              <a:gd name="T4" fmla="*/ 5040313 w 20"/>
              <a:gd name="T5" fmla="*/ 35282188 h 18"/>
              <a:gd name="T6" fmla="*/ 10080625 w 20"/>
              <a:gd name="T7" fmla="*/ 35282188 h 18"/>
              <a:gd name="T8" fmla="*/ 15120938 w 20"/>
              <a:gd name="T9" fmla="*/ 30241875 h 18"/>
              <a:gd name="T10" fmla="*/ 10080625 w 20"/>
              <a:gd name="T11" fmla="*/ 35282188 h 18"/>
              <a:gd name="T12" fmla="*/ 15120938 w 20"/>
              <a:gd name="T13" fmla="*/ 35282188 h 18"/>
              <a:gd name="T14" fmla="*/ 20161250 w 20"/>
              <a:gd name="T15" fmla="*/ 30241875 h 18"/>
              <a:gd name="T16" fmla="*/ 25201563 w 20"/>
              <a:gd name="T17" fmla="*/ 30241875 h 18"/>
              <a:gd name="T18" fmla="*/ 25201563 w 20"/>
              <a:gd name="T19" fmla="*/ 25201563 h 18"/>
              <a:gd name="T20" fmla="*/ 30241875 w 20"/>
              <a:gd name="T21" fmla="*/ 25201563 h 18"/>
              <a:gd name="T22" fmla="*/ 35282188 w 20"/>
              <a:gd name="T23" fmla="*/ 20161250 h 18"/>
              <a:gd name="T24" fmla="*/ 35282188 w 20"/>
              <a:gd name="T25" fmla="*/ 15120938 h 18"/>
              <a:gd name="T26" fmla="*/ 40322500 w 20"/>
              <a:gd name="T27" fmla="*/ 15120938 h 18"/>
              <a:gd name="T28" fmla="*/ 45362813 w 20"/>
              <a:gd name="T29" fmla="*/ 15120938 h 18"/>
              <a:gd name="T30" fmla="*/ 50403125 w 20"/>
              <a:gd name="T31" fmla="*/ 10080625 h 18"/>
              <a:gd name="T32" fmla="*/ 45362813 w 20"/>
              <a:gd name="T33" fmla="*/ 10080625 h 18"/>
              <a:gd name="T34" fmla="*/ 40322500 w 20"/>
              <a:gd name="T35" fmla="*/ 10080625 h 18"/>
              <a:gd name="T36" fmla="*/ 35282188 w 20"/>
              <a:gd name="T37" fmla="*/ 15120938 h 18"/>
              <a:gd name="T38" fmla="*/ 40322500 w 20"/>
              <a:gd name="T39" fmla="*/ 10080625 h 18"/>
              <a:gd name="T40" fmla="*/ 45362813 w 20"/>
              <a:gd name="T41" fmla="*/ 10080625 h 18"/>
              <a:gd name="T42" fmla="*/ 45362813 w 20"/>
              <a:gd name="T43" fmla="*/ 5040313 h 18"/>
              <a:gd name="T44" fmla="*/ 40322500 w 20"/>
              <a:gd name="T45" fmla="*/ 0 h 18"/>
              <a:gd name="T46" fmla="*/ 40322500 w 20"/>
              <a:gd name="T47" fmla="*/ 5040313 h 18"/>
              <a:gd name="T48" fmla="*/ 35282188 w 20"/>
              <a:gd name="T49" fmla="*/ 0 h 18"/>
              <a:gd name="T50" fmla="*/ 30241875 w 20"/>
              <a:gd name="T51" fmla="*/ 5040313 h 18"/>
              <a:gd name="T52" fmla="*/ 30241875 w 20"/>
              <a:gd name="T53" fmla="*/ 5040313 h 18"/>
              <a:gd name="T54" fmla="*/ 25201563 w 20"/>
              <a:gd name="T55" fmla="*/ 5040313 h 18"/>
              <a:gd name="T56" fmla="*/ 25201563 w 20"/>
              <a:gd name="T57" fmla="*/ 10080625 h 18"/>
              <a:gd name="T58" fmla="*/ 20161250 w 20"/>
              <a:gd name="T59" fmla="*/ 10080625 h 18"/>
              <a:gd name="T60" fmla="*/ 25201563 w 20"/>
              <a:gd name="T61" fmla="*/ 10080625 h 18"/>
              <a:gd name="T62" fmla="*/ 25201563 w 20"/>
              <a:gd name="T63" fmla="*/ 15120938 h 18"/>
              <a:gd name="T64" fmla="*/ 20161250 w 20"/>
              <a:gd name="T65" fmla="*/ 15120938 h 18"/>
              <a:gd name="T66" fmla="*/ 25201563 w 20"/>
              <a:gd name="T67" fmla="*/ 20161250 h 18"/>
              <a:gd name="T68" fmla="*/ 20161250 w 20"/>
              <a:gd name="T69" fmla="*/ 25201563 h 18"/>
              <a:gd name="T70" fmla="*/ 15120938 w 20"/>
              <a:gd name="T71" fmla="*/ 25201563 h 18"/>
              <a:gd name="T72" fmla="*/ 15120938 w 20"/>
              <a:gd name="T73" fmla="*/ 25201563 h 18"/>
              <a:gd name="T74" fmla="*/ 10080625 w 20"/>
              <a:gd name="T75" fmla="*/ 30241875 h 18"/>
              <a:gd name="T76" fmla="*/ 15120938 w 20"/>
              <a:gd name="T77" fmla="*/ 30241875 h 18"/>
              <a:gd name="T78" fmla="*/ 10080625 w 20"/>
              <a:gd name="T79" fmla="*/ 30241875 h 18"/>
              <a:gd name="T80" fmla="*/ 5040313 w 20"/>
              <a:gd name="T81" fmla="*/ 35282188 h 18"/>
              <a:gd name="T82" fmla="*/ 0 w 20"/>
              <a:gd name="T83" fmla="*/ 40322500 h 18"/>
              <a:gd name="T84" fmla="*/ 0 w 20"/>
              <a:gd name="T85" fmla="*/ 45362813 h 18"/>
              <a:gd name="T86" fmla="*/ 0 w 20"/>
              <a:gd name="T87" fmla="*/ 45362813 h 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" h="18">
                <a:moveTo>
                  <a:pt x="0" y="18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4" y="14"/>
                </a:lnTo>
                <a:lnTo>
                  <a:pt x="6" y="14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6"/>
                </a:lnTo>
                <a:lnTo>
                  <a:pt x="16" y="4"/>
                </a:lnTo>
                <a:lnTo>
                  <a:pt x="18" y="4"/>
                </a:lnTo>
                <a:lnTo>
                  <a:pt x="18" y="2"/>
                </a:lnTo>
                <a:lnTo>
                  <a:pt x="16" y="0"/>
                </a:lnTo>
                <a:lnTo>
                  <a:pt x="16" y="2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8" y="6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6" y="12"/>
                </a:lnTo>
                <a:lnTo>
                  <a:pt x="4" y="12"/>
                </a:lnTo>
                <a:lnTo>
                  <a:pt x="2" y="14"/>
                </a:lnTo>
                <a:lnTo>
                  <a:pt x="0" y="16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9" name="Freeform 1785">
            <a:extLst>
              <a:ext uri="{FF2B5EF4-FFF2-40B4-BE49-F238E27FC236}">
                <a16:creationId xmlns:a16="http://schemas.microsoft.com/office/drawing/2014/main" id="{A55243F3-3D73-4C70-B18A-673EEB791DC2}"/>
              </a:ext>
            </a:extLst>
          </p:cNvPr>
          <p:cNvSpPr>
            <a:spLocks/>
          </p:cNvSpPr>
          <p:nvPr/>
        </p:nvSpPr>
        <p:spPr bwMode="auto">
          <a:xfrm>
            <a:off x="1033466" y="2039939"/>
            <a:ext cx="41275" cy="28575"/>
          </a:xfrm>
          <a:custGeom>
            <a:avLst/>
            <a:gdLst>
              <a:gd name="T0" fmla="*/ 5040313 w 26"/>
              <a:gd name="T1" fmla="*/ 25201563 h 18"/>
              <a:gd name="T2" fmla="*/ 5040313 w 26"/>
              <a:gd name="T3" fmla="*/ 30241875 h 18"/>
              <a:gd name="T4" fmla="*/ 5040313 w 26"/>
              <a:gd name="T5" fmla="*/ 40322500 h 18"/>
              <a:gd name="T6" fmla="*/ 0 w 26"/>
              <a:gd name="T7" fmla="*/ 40322500 h 18"/>
              <a:gd name="T8" fmla="*/ 10080625 w 26"/>
              <a:gd name="T9" fmla="*/ 40322500 h 18"/>
              <a:gd name="T10" fmla="*/ 20161250 w 26"/>
              <a:gd name="T11" fmla="*/ 35282188 h 18"/>
              <a:gd name="T12" fmla="*/ 15120938 w 26"/>
              <a:gd name="T13" fmla="*/ 30241875 h 18"/>
              <a:gd name="T14" fmla="*/ 20161250 w 26"/>
              <a:gd name="T15" fmla="*/ 25201563 h 18"/>
              <a:gd name="T16" fmla="*/ 25201563 w 26"/>
              <a:gd name="T17" fmla="*/ 30241875 h 18"/>
              <a:gd name="T18" fmla="*/ 35282188 w 26"/>
              <a:gd name="T19" fmla="*/ 40322500 h 18"/>
              <a:gd name="T20" fmla="*/ 45362813 w 26"/>
              <a:gd name="T21" fmla="*/ 35282188 h 18"/>
              <a:gd name="T22" fmla="*/ 50403125 w 26"/>
              <a:gd name="T23" fmla="*/ 25201563 h 18"/>
              <a:gd name="T24" fmla="*/ 45362813 w 26"/>
              <a:gd name="T25" fmla="*/ 25201563 h 18"/>
              <a:gd name="T26" fmla="*/ 35282188 w 26"/>
              <a:gd name="T27" fmla="*/ 20161250 h 18"/>
              <a:gd name="T28" fmla="*/ 35282188 w 26"/>
              <a:gd name="T29" fmla="*/ 15120938 h 18"/>
              <a:gd name="T30" fmla="*/ 45362813 w 26"/>
              <a:gd name="T31" fmla="*/ 25201563 h 18"/>
              <a:gd name="T32" fmla="*/ 55443438 w 26"/>
              <a:gd name="T33" fmla="*/ 20161250 h 18"/>
              <a:gd name="T34" fmla="*/ 55443438 w 26"/>
              <a:gd name="T35" fmla="*/ 20161250 h 18"/>
              <a:gd name="T36" fmla="*/ 65524063 w 26"/>
              <a:gd name="T37" fmla="*/ 15120938 h 18"/>
              <a:gd name="T38" fmla="*/ 60483750 w 26"/>
              <a:gd name="T39" fmla="*/ 10080625 h 18"/>
              <a:gd name="T40" fmla="*/ 50403125 w 26"/>
              <a:gd name="T41" fmla="*/ 10080625 h 18"/>
              <a:gd name="T42" fmla="*/ 40322500 w 26"/>
              <a:gd name="T43" fmla="*/ 15120938 h 18"/>
              <a:gd name="T44" fmla="*/ 40322500 w 26"/>
              <a:gd name="T45" fmla="*/ 10080625 h 18"/>
              <a:gd name="T46" fmla="*/ 50403125 w 26"/>
              <a:gd name="T47" fmla="*/ 10080625 h 18"/>
              <a:gd name="T48" fmla="*/ 45362813 w 26"/>
              <a:gd name="T49" fmla="*/ 0 h 18"/>
              <a:gd name="T50" fmla="*/ 35282188 w 26"/>
              <a:gd name="T51" fmla="*/ 0 h 18"/>
              <a:gd name="T52" fmla="*/ 30241875 w 26"/>
              <a:gd name="T53" fmla="*/ 5040313 h 18"/>
              <a:gd name="T54" fmla="*/ 25201563 w 26"/>
              <a:gd name="T55" fmla="*/ 5040313 h 18"/>
              <a:gd name="T56" fmla="*/ 15120938 w 26"/>
              <a:gd name="T57" fmla="*/ 5040313 h 18"/>
              <a:gd name="T58" fmla="*/ 15120938 w 26"/>
              <a:gd name="T59" fmla="*/ 15120938 h 18"/>
              <a:gd name="T60" fmla="*/ 15120938 w 26"/>
              <a:gd name="T61" fmla="*/ 15120938 h 18"/>
              <a:gd name="T62" fmla="*/ 10080625 w 26"/>
              <a:gd name="T63" fmla="*/ 15120938 h 18"/>
              <a:gd name="T64" fmla="*/ 10080625 w 26"/>
              <a:gd name="T65" fmla="*/ 10080625 h 18"/>
              <a:gd name="T66" fmla="*/ 0 w 26"/>
              <a:gd name="T67" fmla="*/ 20161250 h 1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" h="18">
                <a:moveTo>
                  <a:pt x="2" y="8"/>
                </a:move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0" y="14"/>
                </a:lnTo>
                <a:lnTo>
                  <a:pt x="0" y="16"/>
                </a:lnTo>
                <a:lnTo>
                  <a:pt x="2" y="18"/>
                </a:lnTo>
                <a:lnTo>
                  <a:pt x="4" y="16"/>
                </a:lnTo>
                <a:lnTo>
                  <a:pt x="6" y="16"/>
                </a:lnTo>
                <a:lnTo>
                  <a:pt x="8" y="14"/>
                </a:lnTo>
                <a:lnTo>
                  <a:pt x="8" y="12"/>
                </a:lnTo>
                <a:lnTo>
                  <a:pt x="6" y="12"/>
                </a:lnTo>
                <a:lnTo>
                  <a:pt x="8" y="12"/>
                </a:lnTo>
                <a:lnTo>
                  <a:pt x="8" y="10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18" y="10"/>
                </a:lnTo>
                <a:lnTo>
                  <a:pt x="16" y="10"/>
                </a:lnTo>
                <a:lnTo>
                  <a:pt x="14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4" y="4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4" y="6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6"/>
                </a:lnTo>
                <a:lnTo>
                  <a:pt x="4" y="6"/>
                </a:lnTo>
                <a:lnTo>
                  <a:pt x="4" y="4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0" name="Freeform 1786">
            <a:extLst>
              <a:ext uri="{FF2B5EF4-FFF2-40B4-BE49-F238E27FC236}">
                <a16:creationId xmlns:a16="http://schemas.microsoft.com/office/drawing/2014/main" id="{9006AD68-A316-48A1-B752-270285039184}"/>
              </a:ext>
            </a:extLst>
          </p:cNvPr>
          <p:cNvSpPr>
            <a:spLocks/>
          </p:cNvSpPr>
          <p:nvPr/>
        </p:nvSpPr>
        <p:spPr bwMode="auto">
          <a:xfrm>
            <a:off x="1033466" y="2039939"/>
            <a:ext cx="41275" cy="28575"/>
          </a:xfrm>
          <a:custGeom>
            <a:avLst/>
            <a:gdLst>
              <a:gd name="T0" fmla="*/ 5040313 w 26"/>
              <a:gd name="T1" fmla="*/ 25201563 h 18"/>
              <a:gd name="T2" fmla="*/ 5040313 w 26"/>
              <a:gd name="T3" fmla="*/ 30241875 h 18"/>
              <a:gd name="T4" fmla="*/ 5040313 w 26"/>
              <a:gd name="T5" fmla="*/ 40322500 h 18"/>
              <a:gd name="T6" fmla="*/ 0 w 26"/>
              <a:gd name="T7" fmla="*/ 40322500 h 18"/>
              <a:gd name="T8" fmla="*/ 10080625 w 26"/>
              <a:gd name="T9" fmla="*/ 40322500 h 18"/>
              <a:gd name="T10" fmla="*/ 20161250 w 26"/>
              <a:gd name="T11" fmla="*/ 35282188 h 18"/>
              <a:gd name="T12" fmla="*/ 15120938 w 26"/>
              <a:gd name="T13" fmla="*/ 30241875 h 18"/>
              <a:gd name="T14" fmla="*/ 20161250 w 26"/>
              <a:gd name="T15" fmla="*/ 25201563 h 18"/>
              <a:gd name="T16" fmla="*/ 25201563 w 26"/>
              <a:gd name="T17" fmla="*/ 30241875 h 18"/>
              <a:gd name="T18" fmla="*/ 35282188 w 26"/>
              <a:gd name="T19" fmla="*/ 40322500 h 18"/>
              <a:gd name="T20" fmla="*/ 45362813 w 26"/>
              <a:gd name="T21" fmla="*/ 35282188 h 18"/>
              <a:gd name="T22" fmla="*/ 50403125 w 26"/>
              <a:gd name="T23" fmla="*/ 25201563 h 18"/>
              <a:gd name="T24" fmla="*/ 45362813 w 26"/>
              <a:gd name="T25" fmla="*/ 25201563 h 18"/>
              <a:gd name="T26" fmla="*/ 35282188 w 26"/>
              <a:gd name="T27" fmla="*/ 20161250 h 18"/>
              <a:gd name="T28" fmla="*/ 35282188 w 26"/>
              <a:gd name="T29" fmla="*/ 15120938 h 18"/>
              <a:gd name="T30" fmla="*/ 45362813 w 26"/>
              <a:gd name="T31" fmla="*/ 25201563 h 18"/>
              <a:gd name="T32" fmla="*/ 55443438 w 26"/>
              <a:gd name="T33" fmla="*/ 20161250 h 18"/>
              <a:gd name="T34" fmla="*/ 55443438 w 26"/>
              <a:gd name="T35" fmla="*/ 20161250 h 18"/>
              <a:gd name="T36" fmla="*/ 65524063 w 26"/>
              <a:gd name="T37" fmla="*/ 15120938 h 18"/>
              <a:gd name="T38" fmla="*/ 60483750 w 26"/>
              <a:gd name="T39" fmla="*/ 10080625 h 18"/>
              <a:gd name="T40" fmla="*/ 50403125 w 26"/>
              <a:gd name="T41" fmla="*/ 10080625 h 18"/>
              <a:gd name="T42" fmla="*/ 40322500 w 26"/>
              <a:gd name="T43" fmla="*/ 15120938 h 18"/>
              <a:gd name="T44" fmla="*/ 40322500 w 26"/>
              <a:gd name="T45" fmla="*/ 10080625 h 18"/>
              <a:gd name="T46" fmla="*/ 50403125 w 26"/>
              <a:gd name="T47" fmla="*/ 10080625 h 18"/>
              <a:gd name="T48" fmla="*/ 45362813 w 26"/>
              <a:gd name="T49" fmla="*/ 0 h 18"/>
              <a:gd name="T50" fmla="*/ 35282188 w 26"/>
              <a:gd name="T51" fmla="*/ 0 h 18"/>
              <a:gd name="T52" fmla="*/ 30241875 w 26"/>
              <a:gd name="T53" fmla="*/ 5040313 h 18"/>
              <a:gd name="T54" fmla="*/ 25201563 w 26"/>
              <a:gd name="T55" fmla="*/ 5040313 h 18"/>
              <a:gd name="T56" fmla="*/ 15120938 w 26"/>
              <a:gd name="T57" fmla="*/ 5040313 h 18"/>
              <a:gd name="T58" fmla="*/ 15120938 w 26"/>
              <a:gd name="T59" fmla="*/ 15120938 h 18"/>
              <a:gd name="T60" fmla="*/ 15120938 w 26"/>
              <a:gd name="T61" fmla="*/ 15120938 h 18"/>
              <a:gd name="T62" fmla="*/ 10080625 w 26"/>
              <a:gd name="T63" fmla="*/ 15120938 h 18"/>
              <a:gd name="T64" fmla="*/ 10080625 w 26"/>
              <a:gd name="T65" fmla="*/ 10080625 h 18"/>
              <a:gd name="T66" fmla="*/ 0 w 26"/>
              <a:gd name="T67" fmla="*/ 20161250 h 1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" h="18">
                <a:moveTo>
                  <a:pt x="2" y="8"/>
                </a:move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0" y="14"/>
                </a:lnTo>
                <a:lnTo>
                  <a:pt x="0" y="16"/>
                </a:lnTo>
                <a:lnTo>
                  <a:pt x="2" y="18"/>
                </a:lnTo>
                <a:lnTo>
                  <a:pt x="4" y="16"/>
                </a:lnTo>
                <a:lnTo>
                  <a:pt x="6" y="16"/>
                </a:lnTo>
                <a:lnTo>
                  <a:pt x="8" y="14"/>
                </a:lnTo>
                <a:lnTo>
                  <a:pt x="8" y="12"/>
                </a:lnTo>
                <a:lnTo>
                  <a:pt x="6" y="12"/>
                </a:lnTo>
                <a:lnTo>
                  <a:pt x="8" y="12"/>
                </a:lnTo>
                <a:lnTo>
                  <a:pt x="8" y="10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18" y="10"/>
                </a:lnTo>
                <a:lnTo>
                  <a:pt x="16" y="10"/>
                </a:lnTo>
                <a:lnTo>
                  <a:pt x="14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4" y="4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4" y="6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6"/>
                </a:lnTo>
                <a:lnTo>
                  <a:pt x="4" y="6"/>
                </a:lnTo>
                <a:lnTo>
                  <a:pt x="4" y="4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1" name="Freeform 1787">
            <a:extLst>
              <a:ext uri="{FF2B5EF4-FFF2-40B4-BE49-F238E27FC236}">
                <a16:creationId xmlns:a16="http://schemas.microsoft.com/office/drawing/2014/main" id="{E7973F2C-9B08-4F4E-A1F6-0FB5D2F5741F}"/>
              </a:ext>
            </a:extLst>
          </p:cNvPr>
          <p:cNvSpPr>
            <a:spLocks/>
          </p:cNvSpPr>
          <p:nvPr/>
        </p:nvSpPr>
        <p:spPr bwMode="auto">
          <a:xfrm>
            <a:off x="1055691" y="2065339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2" name="Freeform 1788">
            <a:extLst>
              <a:ext uri="{FF2B5EF4-FFF2-40B4-BE49-F238E27FC236}">
                <a16:creationId xmlns:a16="http://schemas.microsoft.com/office/drawing/2014/main" id="{2BA007C1-82BA-41D5-AE5C-7C5A4395E2A5}"/>
              </a:ext>
            </a:extLst>
          </p:cNvPr>
          <p:cNvSpPr>
            <a:spLocks/>
          </p:cNvSpPr>
          <p:nvPr/>
        </p:nvSpPr>
        <p:spPr bwMode="auto">
          <a:xfrm>
            <a:off x="1055691" y="2065339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3" name="Freeform 1789">
            <a:extLst>
              <a:ext uri="{FF2B5EF4-FFF2-40B4-BE49-F238E27FC236}">
                <a16:creationId xmlns:a16="http://schemas.microsoft.com/office/drawing/2014/main" id="{963C541D-654F-4C88-BDFF-27DC5941F366}"/>
              </a:ext>
            </a:extLst>
          </p:cNvPr>
          <p:cNvSpPr>
            <a:spLocks/>
          </p:cNvSpPr>
          <p:nvPr/>
        </p:nvSpPr>
        <p:spPr bwMode="auto">
          <a:xfrm>
            <a:off x="1058865" y="2074864"/>
            <a:ext cx="28575" cy="22225"/>
          </a:xfrm>
          <a:custGeom>
            <a:avLst/>
            <a:gdLst>
              <a:gd name="T0" fmla="*/ 0 w 18"/>
              <a:gd name="T1" fmla="*/ 35282188 h 14"/>
              <a:gd name="T2" fmla="*/ 5040313 w 18"/>
              <a:gd name="T3" fmla="*/ 35282188 h 14"/>
              <a:gd name="T4" fmla="*/ 10080625 w 18"/>
              <a:gd name="T5" fmla="*/ 30241875 h 14"/>
              <a:gd name="T6" fmla="*/ 15120938 w 18"/>
              <a:gd name="T7" fmla="*/ 30241875 h 14"/>
              <a:gd name="T8" fmla="*/ 20161250 w 18"/>
              <a:gd name="T9" fmla="*/ 30241875 h 14"/>
              <a:gd name="T10" fmla="*/ 25201563 w 18"/>
              <a:gd name="T11" fmla="*/ 30241875 h 14"/>
              <a:gd name="T12" fmla="*/ 25201563 w 18"/>
              <a:gd name="T13" fmla="*/ 25201563 h 14"/>
              <a:gd name="T14" fmla="*/ 20161250 w 18"/>
              <a:gd name="T15" fmla="*/ 25201563 h 14"/>
              <a:gd name="T16" fmla="*/ 25201563 w 18"/>
              <a:gd name="T17" fmla="*/ 20161250 h 14"/>
              <a:gd name="T18" fmla="*/ 25201563 w 18"/>
              <a:gd name="T19" fmla="*/ 15120938 h 14"/>
              <a:gd name="T20" fmla="*/ 30241875 w 18"/>
              <a:gd name="T21" fmla="*/ 20161250 h 14"/>
              <a:gd name="T22" fmla="*/ 30241875 w 18"/>
              <a:gd name="T23" fmla="*/ 25201563 h 14"/>
              <a:gd name="T24" fmla="*/ 35282188 w 18"/>
              <a:gd name="T25" fmla="*/ 25201563 h 14"/>
              <a:gd name="T26" fmla="*/ 40322500 w 18"/>
              <a:gd name="T27" fmla="*/ 20161250 h 14"/>
              <a:gd name="T28" fmla="*/ 40322500 w 18"/>
              <a:gd name="T29" fmla="*/ 15120938 h 14"/>
              <a:gd name="T30" fmla="*/ 45362813 w 18"/>
              <a:gd name="T31" fmla="*/ 15120938 h 14"/>
              <a:gd name="T32" fmla="*/ 45362813 w 18"/>
              <a:gd name="T33" fmla="*/ 10080625 h 14"/>
              <a:gd name="T34" fmla="*/ 40322500 w 18"/>
              <a:gd name="T35" fmla="*/ 5040313 h 14"/>
              <a:gd name="T36" fmla="*/ 35282188 w 18"/>
              <a:gd name="T37" fmla="*/ 5040313 h 14"/>
              <a:gd name="T38" fmla="*/ 35282188 w 18"/>
              <a:gd name="T39" fmla="*/ 5040313 h 14"/>
              <a:gd name="T40" fmla="*/ 30241875 w 18"/>
              <a:gd name="T41" fmla="*/ 5040313 h 14"/>
              <a:gd name="T42" fmla="*/ 25201563 w 18"/>
              <a:gd name="T43" fmla="*/ 0 h 14"/>
              <a:gd name="T44" fmla="*/ 20161250 w 18"/>
              <a:gd name="T45" fmla="*/ 0 h 14"/>
              <a:gd name="T46" fmla="*/ 15120938 w 18"/>
              <a:gd name="T47" fmla="*/ 5040313 h 14"/>
              <a:gd name="T48" fmla="*/ 10080625 w 18"/>
              <a:gd name="T49" fmla="*/ 5040313 h 14"/>
              <a:gd name="T50" fmla="*/ 15120938 w 18"/>
              <a:gd name="T51" fmla="*/ 10080625 h 14"/>
              <a:gd name="T52" fmla="*/ 10080625 w 18"/>
              <a:gd name="T53" fmla="*/ 10080625 h 14"/>
              <a:gd name="T54" fmla="*/ 10080625 w 18"/>
              <a:gd name="T55" fmla="*/ 15120938 h 14"/>
              <a:gd name="T56" fmla="*/ 15120938 w 18"/>
              <a:gd name="T57" fmla="*/ 15120938 h 14"/>
              <a:gd name="T58" fmla="*/ 10080625 w 18"/>
              <a:gd name="T59" fmla="*/ 20161250 h 14"/>
              <a:gd name="T60" fmla="*/ 5040313 w 18"/>
              <a:gd name="T61" fmla="*/ 20161250 h 14"/>
              <a:gd name="T62" fmla="*/ 5040313 w 18"/>
              <a:gd name="T63" fmla="*/ 25201563 h 14"/>
              <a:gd name="T64" fmla="*/ 0 w 18"/>
              <a:gd name="T65" fmla="*/ 30241875 h 14"/>
              <a:gd name="T66" fmla="*/ 0 w 18"/>
              <a:gd name="T67" fmla="*/ 35282188 h 1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8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6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4" name="Freeform 1790">
            <a:extLst>
              <a:ext uri="{FF2B5EF4-FFF2-40B4-BE49-F238E27FC236}">
                <a16:creationId xmlns:a16="http://schemas.microsoft.com/office/drawing/2014/main" id="{ABF23E13-7E62-42AC-AF3A-00E54D914246}"/>
              </a:ext>
            </a:extLst>
          </p:cNvPr>
          <p:cNvSpPr>
            <a:spLocks/>
          </p:cNvSpPr>
          <p:nvPr/>
        </p:nvSpPr>
        <p:spPr bwMode="auto">
          <a:xfrm>
            <a:off x="1058865" y="2074864"/>
            <a:ext cx="28575" cy="22225"/>
          </a:xfrm>
          <a:custGeom>
            <a:avLst/>
            <a:gdLst>
              <a:gd name="T0" fmla="*/ 0 w 18"/>
              <a:gd name="T1" fmla="*/ 35282188 h 14"/>
              <a:gd name="T2" fmla="*/ 5040313 w 18"/>
              <a:gd name="T3" fmla="*/ 35282188 h 14"/>
              <a:gd name="T4" fmla="*/ 10080625 w 18"/>
              <a:gd name="T5" fmla="*/ 30241875 h 14"/>
              <a:gd name="T6" fmla="*/ 15120938 w 18"/>
              <a:gd name="T7" fmla="*/ 30241875 h 14"/>
              <a:gd name="T8" fmla="*/ 20161250 w 18"/>
              <a:gd name="T9" fmla="*/ 30241875 h 14"/>
              <a:gd name="T10" fmla="*/ 25201563 w 18"/>
              <a:gd name="T11" fmla="*/ 30241875 h 14"/>
              <a:gd name="T12" fmla="*/ 25201563 w 18"/>
              <a:gd name="T13" fmla="*/ 25201563 h 14"/>
              <a:gd name="T14" fmla="*/ 20161250 w 18"/>
              <a:gd name="T15" fmla="*/ 25201563 h 14"/>
              <a:gd name="T16" fmla="*/ 25201563 w 18"/>
              <a:gd name="T17" fmla="*/ 20161250 h 14"/>
              <a:gd name="T18" fmla="*/ 25201563 w 18"/>
              <a:gd name="T19" fmla="*/ 15120938 h 14"/>
              <a:gd name="T20" fmla="*/ 30241875 w 18"/>
              <a:gd name="T21" fmla="*/ 20161250 h 14"/>
              <a:gd name="T22" fmla="*/ 30241875 w 18"/>
              <a:gd name="T23" fmla="*/ 25201563 h 14"/>
              <a:gd name="T24" fmla="*/ 35282188 w 18"/>
              <a:gd name="T25" fmla="*/ 25201563 h 14"/>
              <a:gd name="T26" fmla="*/ 40322500 w 18"/>
              <a:gd name="T27" fmla="*/ 20161250 h 14"/>
              <a:gd name="T28" fmla="*/ 40322500 w 18"/>
              <a:gd name="T29" fmla="*/ 15120938 h 14"/>
              <a:gd name="T30" fmla="*/ 45362813 w 18"/>
              <a:gd name="T31" fmla="*/ 15120938 h 14"/>
              <a:gd name="T32" fmla="*/ 45362813 w 18"/>
              <a:gd name="T33" fmla="*/ 10080625 h 14"/>
              <a:gd name="T34" fmla="*/ 40322500 w 18"/>
              <a:gd name="T35" fmla="*/ 5040313 h 14"/>
              <a:gd name="T36" fmla="*/ 35282188 w 18"/>
              <a:gd name="T37" fmla="*/ 5040313 h 14"/>
              <a:gd name="T38" fmla="*/ 35282188 w 18"/>
              <a:gd name="T39" fmla="*/ 5040313 h 14"/>
              <a:gd name="T40" fmla="*/ 30241875 w 18"/>
              <a:gd name="T41" fmla="*/ 5040313 h 14"/>
              <a:gd name="T42" fmla="*/ 25201563 w 18"/>
              <a:gd name="T43" fmla="*/ 0 h 14"/>
              <a:gd name="T44" fmla="*/ 20161250 w 18"/>
              <a:gd name="T45" fmla="*/ 0 h 14"/>
              <a:gd name="T46" fmla="*/ 15120938 w 18"/>
              <a:gd name="T47" fmla="*/ 5040313 h 14"/>
              <a:gd name="T48" fmla="*/ 10080625 w 18"/>
              <a:gd name="T49" fmla="*/ 5040313 h 14"/>
              <a:gd name="T50" fmla="*/ 15120938 w 18"/>
              <a:gd name="T51" fmla="*/ 10080625 h 14"/>
              <a:gd name="T52" fmla="*/ 10080625 w 18"/>
              <a:gd name="T53" fmla="*/ 10080625 h 14"/>
              <a:gd name="T54" fmla="*/ 10080625 w 18"/>
              <a:gd name="T55" fmla="*/ 15120938 h 14"/>
              <a:gd name="T56" fmla="*/ 15120938 w 18"/>
              <a:gd name="T57" fmla="*/ 15120938 h 14"/>
              <a:gd name="T58" fmla="*/ 10080625 w 18"/>
              <a:gd name="T59" fmla="*/ 20161250 h 14"/>
              <a:gd name="T60" fmla="*/ 5040313 w 18"/>
              <a:gd name="T61" fmla="*/ 20161250 h 14"/>
              <a:gd name="T62" fmla="*/ 5040313 w 18"/>
              <a:gd name="T63" fmla="*/ 25201563 h 14"/>
              <a:gd name="T64" fmla="*/ 0 w 18"/>
              <a:gd name="T65" fmla="*/ 30241875 h 14"/>
              <a:gd name="T66" fmla="*/ 0 w 18"/>
              <a:gd name="T67" fmla="*/ 35282188 h 1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8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6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5" name="Freeform 1793">
            <a:extLst>
              <a:ext uri="{FF2B5EF4-FFF2-40B4-BE49-F238E27FC236}">
                <a16:creationId xmlns:a16="http://schemas.microsoft.com/office/drawing/2014/main" id="{B182CB5E-79D3-45FA-91C8-CD6A665652BA}"/>
              </a:ext>
            </a:extLst>
          </p:cNvPr>
          <p:cNvSpPr>
            <a:spLocks/>
          </p:cNvSpPr>
          <p:nvPr/>
        </p:nvSpPr>
        <p:spPr bwMode="auto">
          <a:xfrm>
            <a:off x="1068388" y="2093914"/>
            <a:ext cx="12700" cy="9525"/>
          </a:xfrm>
          <a:custGeom>
            <a:avLst/>
            <a:gdLst>
              <a:gd name="T0" fmla="*/ 20161250 w 8"/>
              <a:gd name="T1" fmla="*/ 0 h 6"/>
              <a:gd name="T2" fmla="*/ 20161250 w 8"/>
              <a:gd name="T3" fmla="*/ 0 h 6"/>
              <a:gd name="T4" fmla="*/ 15120938 w 8"/>
              <a:gd name="T5" fmla="*/ 5040313 h 6"/>
              <a:gd name="T6" fmla="*/ 10080625 w 8"/>
              <a:gd name="T7" fmla="*/ 5040313 h 6"/>
              <a:gd name="T8" fmla="*/ 5040313 w 8"/>
              <a:gd name="T9" fmla="*/ 5040313 h 6"/>
              <a:gd name="T10" fmla="*/ 0 w 8"/>
              <a:gd name="T11" fmla="*/ 10080625 h 6"/>
              <a:gd name="T12" fmla="*/ 5040313 w 8"/>
              <a:gd name="T13" fmla="*/ 15120938 h 6"/>
              <a:gd name="T14" fmla="*/ 15120938 w 8"/>
              <a:gd name="T15" fmla="*/ 10080625 h 6"/>
              <a:gd name="T16" fmla="*/ 15120938 w 8"/>
              <a:gd name="T17" fmla="*/ 5040313 h 6"/>
              <a:gd name="T18" fmla="*/ 20161250 w 8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6" name="Freeform 1794">
            <a:extLst>
              <a:ext uri="{FF2B5EF4-FFF2-40B4-BE49-F238E27FC236}">
                <a16:creationId xmlns:a16="http://schemas.microsoft.com/office/drawing/2014/main" id="{C9C34F84-E66F-4D8E-B22B-FFC8B74BD320}"/>
              </a:ext>
            </a:extLst>
          </p:cNvPr>
          <p:cNvSpPr>
            <a:spLocks/>
          </p:cNvSpPr>
          <p:nvPr/>
        </p:nvSpPr>
        <p:spPr bwMode="auto">
          <a:xfrm>
            <a:off x="1068388" y="2093914"/>
            <a:ext cx="12700" cy="9525"/>
          </a:xfrm>
          <a:custGeom>
            <a:avLst/>
            <a:gdLst>
              <a:gd name="T0" fmla="*/ 20161250 w 8"/>
              <a:gd name="T1" fmla="*/ 0 h 6"/>
              <a:gd name="T2" fmla="*/ 20161250 w 8"/>
              <a:gd name="T3" fmla="*/ 0 h 6"/>
              <a:gd name="T4" fmla="*/ 15120938 w 8"/>
              <a:gd name="T5" fmla="*/ 5040313 h 6"/>
              <a:gd name="T6" fmla="*/ 10080625 w 8"/>
              <a:gd name="T7" fmla="*/ 5040313 h 6"/>
              <a:gd name="T8" fmla="*/ 5040313 w 8"/>
              <a:gd name="T9" fmla="*/ 5040313 h 6"/>
              <a:gd name="T10" fmla="*/ 0 w 8"/>
              <a:gd name="T11" fmla="*/ 10080625 h 6"/>
              <a:gd name="T12" fmla="*/ 5040313 w 8"/>
              <a:gd name="T13" fmla="*/ 15120938 h 6"/>
              <a:gd name="T14" fmla="*/ 15120938 w 8"/>
              <a:gd name="T15" fmla="*/ 10080625 h 6"/>
              <a:gd name="T16" fmla="*/ 15120938 w 8"/>
              <a:gd name="T17" fmla="*/ 5040313 h 6"/>
              <a:gd name="T18" fmla="*/ 20161250 w 8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7" name="Freeform 1795">
            <a:extLst>
              <a:ext uri="{FF2B5EF4-FFF2-40B4-BE49-F238E27FC236}">
                <a16:creationId xmlns:a16="http://schemas.microsoft.com/office/drawing/2014/main" id="{952444B6-F7EE-4710-BE40-364D94C72AB7}"/>
              </a:ext>
            </a:extLst>
          </p:cNvPr>
          <p:cNvSpPr>
            <a:spLocks/>
          </p:cNvSpPr>
          <p:nvPr/>
        </p:nvSpPr>
        <p:spPr bwMode="auto">
          <a:xfrm>
            <a:off x="1071563" y="2097089"/>
            <a:ext cx="12700" cy="15875"/>
          </a:xfrm>
          <a:custGeom>
            <a:avLst/>
            <a:gdLst>
              <a:gd name="T0" fmla="*/ 20161250 w 8"/>
              <a:gd name="T1" fmla="*/ 5040313 h 10"/>
              <a:gd name="T2" fmla="*/ 20161250 w 8"/>
              <a:gd name="T3" fmla="*/ 0 h 10"/>
              <a:gd name="T4" fmla="*/ 15120938 w 8"/>
              <a:gd name="T5" fmla="*/ 5040313 h 10"/>
              <a:gd name="T6" fmla="*/ 10080625 w 8"/>
              <a:gd name="T7" fmla="*/ 5040313 h 10"/>
              <a:gd name="T8" fmla="*/ 5040313 w 8"/>
              <a:gd name="T9" fmla="*/ 10080625 h 10"/>
              <a:gd name="T10" fmla="*/ 0 w 8"/>
              <a:gd name="T11" fmla="*/ 10080625 h 10"/>
              <a:gd name="T12" fmla="*/ 0 w 8"/>
              <a:gd name="T13" fmla="*/ 15120938 h 10"/>
              <a:gd name="T14" fmla="*/ 5040313 w 8"/>
              <a:gd name="T15" fmla="*/ 20161250 h 10"/>
              <a:gd name="T16" fmla="*/ 5040313 w 8"/>
              <a:gd name="T17" fmla="*/ 25201563 h 10"/>
              <a:gd name="T18" fmla="*/ 10080625 w 8"/>
              <a:gd name="T19" fmla="*/ 20161250 h 10"/>
              <a:gd name="T20" fmla="*/ 15120938 w 8"/>
              <a:gd name="T21" fmla="*/ 20161250 h 10"/>
              <a:gd name="T22" fmla="*/ 15120938 w 8"/>
              <a:gd name="T23" fmla="*/ 15120938 h 10"/>
              <a:gd name="T24" fmla="*/ 20161250 w 8"/>
              <a:gd name="T25" fmla="*/ 15120938 h 10"/>
              <a:gd name="T26" fmla="*/ 15120938 w 8"/>
              <a:gd name="T27" fmla="*/ 10080625 h 10"/>
              <a:gd name="T28" fmla="*/ 10080625 w 8"/>
              <a:gd name="T29" fmla="*/ 10080625 h 10"/>
              <a:gd name="T30" fmla="*/ 15120938 w 8"/>
              <a:gd name="T31" fmla="*/ 10080625 h 10"/>
              <a:gd name="T32" fmla="*/ 20161250 w 8"/>
              <a:gd name="T33" fmla="*/ 504031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0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8" name="Freeform 1796">
            <a:extLst>
              <a:ext uri="{FF2B5EF4-FFF2-40B4-BE49-F238E27FC236}">
                <a16:creationId xmlns:a16="http://schemas.microsoft.com/office/drawing/2014/main" id="{6564BCE8-CDF0-4F91-A985-57BE2365B858}"/>
              </a:ext>
            </a:extLst>
          </p:cNvPr>
          <p:cNvSpPr>
            <a:spLocks/>
          </p:cNvSpPr>
          <p:nvPr/>
        </p:nvSpPr>
        <p:spPr bwMode="auto">
          <a:xfrm>
            <a:off x="1071563" y="2097089"/>
            <a:ext cx="12700" cy="15875"/>
          </a:xfrm>
          <a:custGeom>
            <a:avLst/>
            <a:gdLst>
              <a:gd name="T0" fmla="*/ 20161250 w 8"/>
              <a:gd name="T1" fmla="*/ 5040313 h 10"/>
              <a:gd name="T2" fmla="*/ 20161250 w 8"/>
              <a:gd name="T3" fmla="*/ 0 h 10"/>
              <a:gd name="T4" fmla="*/ 15120938 w 8"/>
              <a:gd name="T5" fmla="*/ 5040313 h 10"/>
              <a:gd name="T6" fmla="*/ 10080625 w 8"/>
              <a:gd name="T7" fmla="*/ 5040313 h 10"/>
              <a:gd name="T8" fmla="*/ 5040313 w 8"/>
              <a:gd name="T9" fmla="*/ 10080625 h 10"/>
              <a:gd name="T10" fmla="*/ 0 w 8"/>
              <a:gd name="T11" fmla="*/ 10080625 h 10"/>
              <a:gd name="T12" fmla="*/ 0 w 8"/>
              <a:gd name="T13" fmla="*/ 15120938 h 10"/>
              <a:gd name="T14" fmla="*/ 5040313 w 8"/>
              <a:gd name="T15" fmla="*/ 20161250 h 10"/>
              <a:gd name="T16" fmla="*/ 5040313 w 8"/>
              <a:gd name="T17" fmla="*/ 25201563 h 10"/>
              <a:gd name="T18" fmla="*/ 10080625 w 8"/>
              <a:gd name="T19" fmla="*/ 20161250 h 10"/>
              <a:gd name="T20" fmla="*/ 15120938 w 8"/>
              <a:gd name="T21" fmla="*/ 20161250 h 10"/>
              <a:gd name="T22" fmla="*/ 15120938 w 8"/>
              <a:gd name="T23" fmla="*/ 15120938 h 10"/>
              <a:gd name="T24" fmla="*/ 20161250 w 8"/>
              <a:gd name="T25" fmla="*/ 15120938 h 10"/>
              <a:gd name="T26" fmla="*/ 15120938 w 8"/>
              <a:gd name="T27" fmla="*/ 10080625 h 10"/>
              <a:gd name="T28" fmla="*/ 10080625 w 8"/>
              <a:gd name="T29" fmla="*/ 10080625 h 10"/>
              <a:gd name="T30" fmla="*/ 15120938 w 8"/>
              <a:gd name="T31" fmla="*/ 10080625 h 10"/>
              <a:gd name="T32" fmla="*/ 20161250 w 8"/>
              <a:gd name="T33" fmla="*/ 504031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0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9" name="Freeform 1797">
            <a:extLst>
              <a:ext uri="{FF2B5EF4-FFF2-40B4-BE49-F238E27FC236}">
                <a16:creationId xmlns:a16="http://schemas.microsoft.com/office/drawing/2014/main" id="{855B17EA-21AC-499F-9AEB-A54057E87A37}"/>
              </a:ext>
            </a:extLst>
          </p:cNvPr>
          <p:cNvSpPr>
            <a:spLocks/>
          </p:cNvSpPr>
          <p:nvPr/>
        </p:nvSpPr>
        <p:spPr bwMode="auto">
          <a:xfrm>
            <a:off x="1077916" y="2084388"/>
            <a:ext cx="9525" cy="9525"/>
          </a:xfrm>
          <a:custGeom>
            <a:avLst/>
            <a:gdLst>
              <a:gd name="T0" fmla="*/ 15120938 w 6"/>
              <a:gd name="T1" fmla="*/ 0 h 6"/>
              <a:gd name="T2" fmla="*/ 10080625 w 6"/>
              <a:gd name="T3" fmla="*/ 0 h 6"/>
              <a:gd name="T4" fmla="*/ 10080625 w 6"/>
              <a:gd name="T5" fmla="*/ 5040313 h 6"/>
              <a:gd name="T6" fmla="*/ 5040313 w 6"/>
              <a:gd name="T7" fmla="*/ 10080625 h 6"/>
              <a:gd name="T8" fmla="*/ 0 w 6"/>
              <a:gd name="T9" fmla="*/ 10080625 h 6"/>
              <a:gd name="T10" fmla="*/ 0 w 6"/>
              <a:gd name="T11" fmla="*/ 15120938 h 6"/>
              <a:gd name="T12" fmla="*/ 5040313 w 6"/>
              <a:gd name="T13" fmla="*/ 15120938 h 6"/>
              <a:gd name="T14" fmla="*/ 10080625 w 6"/>
              <a:gd name="T15" fmla="*/ 15120938 h 6"/>
              <a:gd name="T16" fmla="*/ 15120938 w 6"/>
              <a:gd name="T17" fmla="*/ 10080625 h 6"/>
              <a:gd name="T18" fmla="*/ 15120938 w 6"/>
              <a:gd name="T19" fmla="*/ 5040313 h 6"/>
              <a:gd name="T20" fmla="*/ 15120938 w 6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0" name="Freeform 1798">
            <a:extLst>
              <a:ext uri="{FF2B5EF4-FFF2-40B4-BE49-F238E27FC236}">
                <a16:creationId xmlns:a16="http://schemas.microsoft.com/office/drawing/2014/main" id="{3445A8BB-7439-4319-94CD-0E229C66EB7B}"/>
              </a:ext>
            </a:extLst>
          </p:cNvPr>
          <p:cNvSpPr>
            <a:spLocks/>
          </p:cNvSpPr>
          <p:nvPr/>
        </p:nvSpPr>
        <p:spPr bwMode="auto">
          <a:xfrm>
            <a:off x="1077916" y="2084388"/>
            <a:ext cx="9525" cy="9525"/>
          </a:xfrm>
          <a:custGeom>
            <a:avLst/>
            <a:gdLst>
              <a:gd name="T0" fmla="*/ 15120938 w 6"/>
              <a:gd name="T1" fmla="*/ 0 h 6"/>
              <a:gd name="T2" fmla="*/ 10080625 w 6"/>
              <a:gd name="T3" fmla="*/ 0 h 6"/>
              <a:gd name="T4" fmla="*/ 10080625 w 6"/>
              <a:gd name="T5" fmla="*/ 5040313 h 6"/>
              <a:gd name="T6" fmla="*/ 5040313 w 6"/>
              <a:gd name="T7" fmla="*/ 10080625 h 6"/>
              <a:gd name="T8" fmla="*/ 0 w 6"/>
              <a:gd name="T9" fmla="*/ 10080625 h 6"/>
              <a:gd name="T10" fmla="*/ 0 w 6"/>
              <a:gd name="T11" fmla="*/ 15120938 h 6"/>
              <a:gd name="T12" fmla="*/ 5040313 w 6"/>
              <a:gd name="T13" fmla="*/ 15120938 h 6"/>
              <a:gd name="T14" fmla="*/ 10080625 w 6"/>
              <a:gd name="T15" fmla="*/ 15120938 h 6"/>
              <a:gd name="T16" fmla="*/ 15120938 w 6"/>
              <a:gd name="T17" fmla="*/ 10080625 h 6"/>
              <a:gd name="T18" fmla="*/ 15120938 w 6"/>
              <a:gd name="T19" fmla="*/ 5040313 h 6"/>
              <a:gd name="T20" fmla="*/ 15120938 w 6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1" name="Freeform 1801">
            <a:extLst>
              <a:ext uri="{FF2B5EF4-FFF2-40B4-BE49-F238E27FC236}">
                <a16:creationId xmlns:a16="http://schemas.microsoft.com/office/drawing/2014/main" id="{B9A8794A-4B96-436C-BF50-0F964835A69F}"/>
              </a:ext>
            </a:extLst>
          </p:cNvPr>
          <p:cNvSpPr>
            <a:spLocks/>
          </p:cNvSpPr>
          <p:nvPr/>
        </p:nvSpPr>
        <p:spPr bwMode="auto">
          <a:xfrm>
            <a:off x="1033463" y="2046289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0 w 4"/>
              <a:gd name="T3" fmla="*/ 10080625 h 4"/>
              <a:gd name="T4" fmla="*/ 0 w 4"/>
              <a:gd name="T5" fmla="*/ 5040313 h 4"/>
              <a:gd name="T6" fmla="*/ 10080625 w 4"/>
              <a:gd name="T7" fmla="*/ 0 h 4"/>
              <a:gd name="T8" fmla="*/ 10080625 w 4"/>
              <a:gd name="T9" fmla="*/ 0 h 4"/>
              <a:gd name="T10" fmla="*/ 10080625 w 4"/>
              <a:gd name="T11" fmla="*/ 5040313 h 4"/>
              <a:gd name="T12" fmla="*/ 5040313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0" y="4"/>
                </a:lnTo>
                <a:lnTo>
                  <a:pt x="0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2" name="Freeform 1802">
            <a:extLst>
              <a:ext uri="{FF2B5EF4-FFF2-40B4-BE49-F238E27FC236}">
                <a16:creationId xmlns:a16="http://schemas.microsoft.com/office/drawing/2014/main" id="{0DFBBFDE-1738-4700-8788-9753A00C085C}"/>
              </a:ext>
            </a:extLst>
          </p:cNvPr>
          <p:cNvSpPr>
            <a:spLocks/>
          </p:cNvSpPr>
          <p:nvPr/>
        </p:nvSpPr>
        <p:spPr bwMode="auto">
          <a:xfrm>
            <a:off x="1033463" y="2046289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0 w 4"/>
              <a:gd name="T3" fmla="*/ 10080625 h 4"/>
              <a:gd name="T4" fmla="*/ 0 w 4"/>
              <a:gd name="T5" fmla="*/ 5040313 h 4"/>
              <a:gd name="T6" fmla="*/ 10080625 w 4"/>
              <a:gd name="T7" fmla="*/ 0 h 4"/>
              <a:gd name="T8" fmla="*/ 10080625 w 4"/>
              <a:gd name="T9" fmla="*/ 0 h 4"/>
              <a:gd name="T10" fmla="*/ 10080625 w 4"/>
              <a:gd name="T11" fmla="*/ 5040313 h 4"/>
              <a:gd name="T12" fmla="*/ 5040313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0" y="4"/>
                </a:lnTo>
                <a:lnTo>
                  <a:pt x="0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3" name="Freeform 1803">
            <a:extLst>
              <a:ext uri="{FF2B5EF4-FFF2-40B4-BE49-F238E27FC236}">
                <a16:creationId xmlns:a16="http://schemas.microsoft.com/office/drawing/2014/main" id="{46114EEB-5321-4342-8DA0-93F5EC627851}"/>
              </a:ext>
            </a:extLst>
          </p:cNvPr>
          <p:cNvSpPr>
            <a:spLocks/>
          </p:cNvSpPr>
          <p:nvPr/>
        </p:nvSpPr>
        <p:spPr bwMode="auto">
          <a:xfrm>
            <a:off x="1020766" y="2068514"/>
            <a:ext cx="15875" cy="9525"/>
          </a:xfrm>
          <a:custGeom>
            <a:avLst/>
            <a:gdLst>
              <a:gd name="T0" fmla="*/ 20161250 w 10"/>
              <a:gd name="T1" fmla="*/ 0 h 6"/>
              <a:gd name="T2" fmla="*/ 20161250 w 10"/>
              <a:gd name="T3" fmla="*/ 0 h 6"/>
              <a:gd name="T4" fmla="*/ 15120938 w 10"/>
              <a:gd name="T5" fmla="*/ 0 h 6"/>
              <a:gd name="T6" fmla="*/ 10080625 w 10"/>
              <a:gd name="T7" fmla="*/ 5040313 h 6"/>
              <a:gd name="T8" fmla="*/ 10080625 w 10"/>
              <a:gd name="T9" fmla="*/ 10080625 h 6"/>
              <a:gd name="T10" fmla="*/ 5040313 w 10"/>
              <a:gd name="T11" fmla="*/ 10080625 h 6"/>
              <a:gd name="T12" fmla="*/ 0 w 10"/>
              <a:gd name="T13" fmla="*/ 15120938 h 6"/>
              <a:gd name="T14" fmla="*/ 5040313 w 10"/>
              <a:gd name="T15" fmla="*/ 15120938 h 6"/>
              <a:gd name="T16" fmla="*/ 10080625 w 10"/>
              <a:gd name="T17" fmla="*/ 15120938 h 6"/>
              <a:gd name="T18" fmla="*/ 15120938 w 10"/>
              <a:gd name="T19" fmla="*/ 10080625 h 6"/>
              <a:gd name="T20" fmla="*/ 20161250 w 10"/>
              <a:gd name="T21" fmla="*/ 10080625 h 6"/>
              <a:gd name="T22" fmla="*/ 25201563 w 10"/>
              <a:gd name="T23" fmla="*/ 5040313 h 6"/>
              <a:gd name="T24" fmla="*/ 20161250 w 10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4" name="Freeform 1804">
            <a:extLst>
              <a:ext uri="{FF2B5EF4-FFF2-40B4-BE49-F238E27FC236}">
                <a16:creationId xmlns:a16="http://schemas.microsoft.com/office/drawing/2014/main" id="{EFEDF5DC-CF58-407C-B4B5-6836B94D2613}"/>
              </a:ext>
            </a:extLst>
          </p:cNvPr>
          <p:cNvSpPr>
            <a:spLocks/>
          </p:cNvSpPr>
          <p:nvPr/>
        </p:nvSpPr>
        <p:spPr bwMode="auto">
          <a:xfrm>
            <a:off x="1020766" y="2068514"/>
            <a:ext cx="15875" cy="9525"/>
          </a:xfrm>
          <a:custGeom>
            <a:avLst/>
            <a:gdLst>
              <a:gd name="T0" fmla="*/ 20161250 w 10"/>
              <a:gd name="T1" fmla="*/ 0 h 6"/>
              <a:gd name="T2" fmla="*/ 20161250 w 10"/>
              <a:gd name="T3" fmla="*/ 0 h 6"/>
              <a:gd name="T4" fmla="*/ 15120938 w 10"/>
              <a:gd name="T5" fmla="*/ 0 h 6"/>
              <a:gd name="T6" fmla="*/ 10080625 w 10"/>
              <a:gd name="T7" fmla="*/ 5040313 h 6"/>
              <a:gd name="T8" fmla="*/ 10080625 w 10"/>
              <a:gd name="T9" fmla="*/ 10080625 h 6"/>
              <a:gd name="T10" fmla="*/ 5040313 w 10"/>
              <a:gd name="T11" fmla="*/ 10080625 h 6"/>
              <a:gd name="T12" fmla="*/ 0 w 10"/>
              <a:gd name="T13" fmla="*/ 15120938 h 6"/>
              <a:gd name="T14" fmla="*/ 5040313 w 10"/>
              <a:gd name="T15" fmla="*/ 15120938 h 6"/>
              <a:gd name="T16" fmla="*/ 10080625 w 10"/>
              <a:gd name="T17" fmla="*/ 15120938 h 6"/>
              <a:gd name="T18" fmla="*/ 15120938 w 10"/>
              <a:gd name="T19" fmla="*/ 10080625 h 6"/>
              <a:gd name="T20" fmla="*/ 20161250 w 10"/>
              <a:gd name="T21" fmla="*/ 10080625 h 6"/>
              <a:gd name="T22" fmla="*/ 25201563 w 10"/>
              <a:gd name="T23" fmla="*/ 5040313 h 6"/>
              <a:gd name="T24" fmla="*/ 20161250 w 10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5" name="Freeform 1805">
            <a:extLst>
              <a:ext uri="{FF2B5EF4-FFF2-40B4-BE49-F238E27FC236}">
                <a16:creationId xmlns:a16="http://schemas.microsoft.com/office/drawing/2014/main" id="{375A189E-D810-4814-9CBA-967C1470CE11}"/>
              </a:ext>
            </a:extLst>
          </p:cNvPr>
          <p:cNvSpPr>
            <a:spLocks/>
          </p:cNvSpPr>
          <p:nvPr/>
        </p:nvSpPr>
        <p:spPr bwMode="auto">
          <a:xfrm>
            <a:off x="1023938" y="2128839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0 w 4"/>
              <a:gd name="T9" fmla="*/ 5040313 h 2"/>
              <a:gd name="T10" fmla="*/ 5040313 w 4"/>
              <a:gd name="T11" fmla="*/ 5040313 h 2"/>
              <a:gd name="T12" fmla="*/ 10080625 w 4"/>
              <a:gd name="T13" fmla="*/ 0 h 2"/>
              <a:gd name="T14" fmla="*/ 10080625 w 4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6" name="Freeform 1806">
            <a:extLst>
              <a:ext uri="{FF2B5EF4-FFF2-40B4-BE49-F238E27FC236}">
                <a16:creationId xmlns:a16="http://schemas.microsoft.com/office/drawing/2014/main" id="{0055BAED-30C7-4AAC-AD5C-1CED9E3BC2EC}"/>
              </a:ext>
            </a:extLst>
          </p:cNvPr>
          <p:cNvSpPr>
            <a:spLocks/>
          </p:cNvSpPr>
          <p:nvPr/>
        </p:nvSpPr>
        <p:spPr bwMode="auto">
          <a:xfrm>
            <a:off x="1023938" y="2128839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0 w 4"/>
              <a:gd name="T9" fmla="*/ 5040313 h 2"/>
              <a:gd name="T10" fmla="*/ 5040313 w 4"/>
              <a:gd name="T11" fmla="*/ 5040313 h 2"/>
              <a:gd name="T12" fmla="*/ 10080625 w 4"/>
              <a:gd name="T13" fmla="*/ 0 h 2"/>
              <a:gd name="T14" fmla="*/ 10080625 w 4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7" name="Freeform 1807">
            <a:extLst>
              <a:ext uri="{FF2B5EF4-FFF2-40B4-BE49-F238E27FC236}">
                <a16:creationId xmlns:a16="http://schemas.microsoft.com/office/drawing/2014/main" id="{81EEAD05-170C-4A2C-89C0-1E2CA9F2C367}"/>
              </a:ext>
            </a:extLst>
          </p:cNvPr>
          <p:cNvSpPr>
            <a:spLocks/>
          </p:cNvSpPr>
          <p:nvPr/>
        </p:nvSpPr>
        <p:spPr bwMode="auto">
          <a:xfrm>
            <a:off x="1023938" y="2112965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0 w 4"/>
              <a:gd name="T9" fmla="*/ 5040313 h 2"/>
              <a:gd name="T10" fmla="*/ 5040313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8" name="Freeform 1808">
            <a:extLst>
              <a:ext uri="{FF2B5EF4-FFF2-40B4-BE49-F238E27FC236}">
                <a16:creationId xmlns:a16="http://schemas.microsoft.com/office/drawing/2014/main" id="{5EEA2569-0831-4B2B-A78F-1D457D6D73C1}"/>
              </a:ext>
            </a:extLst>
          </p:cNvPr>
          <p:cNvSpPr>
            <a:spLocks/>
          </p:cNvSpPr>
          <p:nvPr/>
        </p:nvSpPr>
        <p:spPr bwMode="auto">
          <a:xfrm>
            <a:off x="1023938" y="2112965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0 w 4"/>
              <a:gd name="T9" fmla="*/ 5040313 h 2"/>
              <a:gd name="T10" fmla="*/ 5040313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9" name="Freeform 1809">
            <a:extLst>
              <a:ext uri="{FF2B5EF4-FFF2-40B4-BE49-F238E27FC236}">
                <a16:creationId xmlns:a16="http://schemas.microsoft.com/office/drawing/2014/main" id="{AD18E89D-A2A2-4949-81CE-F0F827DAEEEE}"/>
              </a:ext>
            </a:extLst>
          </p:cNvPr>
          <p:cNvSpPr>
            <a:spLocks/>
          </p:cNvSpPr>
          <p:nvPr/>
        </p:nvSpPr>
        <p:spPr bwMode="auto">
          <a:xfrm>
            <a:off x="1023938" y="2122490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5040313 h 2"/>
              <a:gd name="T8" fmla="*/ 0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0" name="Freeform 1810">
            <a:extLst>
              <a:ext uri="{FF2B5EF4-FFF2-40B4-BE49-F238E27FC236}">
                <a16:creationId xmlns:a16="http://schemas.microsoft.com/office/drawing/2014/main" id="{4DC72E7D-E045-43D5-9638-4A5F83315C18}"/>
              </a:ext>
            </a:extLst>
          </p:cNvPr>
          <p:cNvSpPr>
            <a:spLocks/>
          </p:cNvSpPr>
          <p:nvPr/>
        </p:nvSpPr>
        <p:spPr bwMode="auto">
          <a:xfrm>
            <a:off x="1023938" y="2122490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5040313 h 2"/>
              <a:gd name="T8" fmla="*/ 0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1" name="Freeform 1811">
            <a:extLst>
              <a:ext uri="{FF2B5EF4-FFF2-40B4-BE49-F238E27FC236}">
                <a16:creationId xmlns:a16="http://schemas.microsoft.com/office/drawing/2014/main" id="{619328B5-90A2-4518-A8B3-B11ADFD6ABD7}"/>
              </a:ext>
            </a:extLst>
          </p:cNvPr>
          <p:cNvSpPr>
            <a:spLocks/>
          </p:cNvSpPr>
          <p:nvPr/>
        </p:nvSpPr>
        <p:spPr bwMode="auto">
          <a:xfrm>
            <a:off x="1027114" y="2132013"/>
            <a:ext cx="9525" cy="19051"/>
          </a:xfrm>
          <a:custGeom>
            <a:avLst/>
            <a:gdLst>
              <a:gd name="T0" fmla="*/ 15120938 w 6"/>
              <a:gd name="T1" fmla="*/ 0 h 12"/>
              <a:gd name="T2" fmla="*/ 10080625 w 6"/>
              <a:gd name="T3" fmla="*/ 0 h 12"/>
              <a:gd name="T4" fmla="*/ 10080625 w 6"/>
              <a:gd name="T5" fmla="*/ 5040313 h 12"/>
              <a:gd name="T6" fmla="*/ 5040313 w 6"/>
              <a:gd name="T7" fmla="*/ 10080625 h 12"/>
              <a:gd name="T8" fmla="*/ 0 w 6"/>
              <a:gd name="T9" fmla="*/ 10080625 h 12"/>
              <a:gd name="T10" fmla="*/ 0 w 6"/>
              <a:gd name="T11" fmla="*/ 15120938 h 12"/>
              <a:gd name="T12" fmla="*/ 0 w 6"/>
              <a:gd name="T13" fmla="*/ 20161250 h 12"/>
              <a:gd name="T14" fmla="*/ 0 w 6"/>
              <a:gd name="T15" fmla="*/ 25201563 h 12"/>
              <a:gd name="T16" fmla="*/ 0 w 6"/>
              <a:gd name="T17" fmla="*/ 30241875 h 12"/>
              <a:gd name="T18" fmla="*/ 5040313 w 6"/>
              <a:gd name="T19" fmla="*/ 30241875 h 12"/>
              <a:gd name="T20" fmla="*/ 5040313 w 6"/>
              <a:gd name="T21" fmla="*/ 25201563 h 12"/>
              <a:gd name="T22" fmla="*/ 5040313 w 6"/>
              <a:gd name="T23" fmla="*/ 20161250 h 12"/>
              <a:gd name="T24" fmla="*/ 5040313 w 6"/>
              <a:gd name="T25" fmla="*/ 15120938 h 12"/>
              <a:gd name="T26" fmla="*/ 5040313 w 6"/>
              <a:gd name="T27" fmla="*/ 10080625 h 12"/>
              <a:gd name="T28" fmla="*/ 10080625 w 6"/>
              <a:gd name="T29" fmla="*/ 10080625 h 12"/>
              <a:gd name="T30" fmla="*/ 10080625 w 6"/>
              <a:gd name="T31" fmla="*/ 5040313 h 12"/>
              <a:gd name="T32" fmla="*/ 15120938 w 6"/>
              <a:gd name="T33" fmla="*/ 0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" h="12">
                <a:moveTo>
                  <a:pt x="6" y="0"/>
                </a:move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2" name="Freeform 1812">
            <a:extLst>
              <a:ext uri="{FF2B5EF4-FFF2-40B4-BE49-F238E27FC236}">
                <a16:creationId xmlns:a16="http://schemas.microsoft.com/office/drawing/2014/main" id="{503026DA-4165-4313-B95F-7BFF35827C9D}"/>
              </a:ext>
            </a:extLst>
          </p:cNvPr>
          <p:cNvSpPr>
            <a:spLocks/>
          </p:cNvSpPr>
          <p:nvPr/>
        </p:nvSpPr>
        <p:spPr bwMode="auto">
          <a:xfrm>
            <a:off x="1027114" y="2132013"/>
            <a:ext cx="9525" cy="19051"/>
          </a:xfrm>
          <a:custGeom>
            <a:avLst/>
            <a:gdLst>
              <a:gd name="T0" fmla="*/ 15120938 w 6"/>
              <a:gd name="T1" fmla="*/ 0 h 12"/>
              <a:gd name="T2" fmla="*/ 10080625 w 6"/>
              <a:gd name="T3" fmla="*/ 0 h 12"/>
              <a:gd name="T4" fmla="*/ 10080625 w 6"/>
              <a:gd name="T5" fmla="*/ 5040313 h 12"/>
              <a:gd name="T6" fmla="*/ 5040313 w 6"/>
              <a:gd name="T7" fmla="*/ 10080625 h 12"/>
              <a:gd name="T8" fmla="*/ 0 w 6"/>
              <a:gd name="T9" fmla="*/ 10080625 h 12"/>
              <a:gd name="T10" fmla="*/ 0 w 6"/>
              <a:gd name="T11" fmla="*/ 15120938 h 12"/>
              <a:gd name="T12" fmla="*/ 0 w 6"/>
              <a:gd name="T13" fmla="*/ 20161250 h 12"/>
              <a:gd name="T14" fmla="*/ 0 w 6"/>
              <a:gd name="T15" fmla="*/ 25201563 h 12"/>
              <a:gd name="T16" fmla="*/ 0 w 6"/>
              <a:gd name="T17" fmla="*/ 30241875 h 12"/>
              <a:gd name="T18" fmla="*/ 5040313 w 6"/>
              <a:gd name="T19" fmla="*/ 30241875 h 12"/>
              <a:gd name="T20" fmla="*/ 5040313 w 6"/>
              <a:gd name="T21" fmla="*/ 25201563 h 12"/>
              <a:gd name="T22" fmla="*/ 5040313 w 6"/>
              <a:gd name="T23" fmla="*/ 20161250 h 12"/>
              <a:gd name="T24" fmla="*/ 5040313 w 6"/>
              <a:gd name="T25" fmla="*/ 15120938 h 12"/>
              <a:gd name="T26" fmla="*/ 5040313 w 6"/>
              <a:gd name="T27" fmla="*/ 10080625 h 12"/>
              <a:gd name="T28" fmla="*/ 10080625 w 6"/>
              <a:gd name="T29" fmla="*/ 10080625 h 12"/>
              <a:gd name="T30" fmla="*/ 10080625 w 6"/>
              <a:gd name="T31" fmla="*/ 5040313 h 12"/>
              <a:gd name="T32" fmla="*/ 15120938 w 6"/>
              <a:gd name="T33" fmla="*/ 0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" h="12">
                <a:moveTo>
                  <a:pt x="6" y="0"/>
                </a:move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3" name="Freeform 1813">
            <a:extLst>
              <a:ext uri="{FF2B5EF4-FFF2-40B4-BE49-F238E27FC236}">
                <a16:creationId xmlns:a16="http://schemas.microsoft.com/office/drawing/2014/main" id="{7A7383CE-41A3-40C9-81E2-7CCC4389C65D}"/>
              </a:ext>
            </a:extLst>
          </p:cNvPr>
          <p:cNvSpPr>
            <a:spLocks/>
          </p:cNvSpPr>
          <p:nvPr/>
        </p:nvSpPr>
        <p:spPr bwMode="auto">
          <a:xfrm>
            <a:off x="1027113" y="2128838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0 w 4"/>
              <a:gd name="T7" fmla="*/ 10080625 h 4"/>
              <a:gd name="T8" fmla="*/ 5040313 w 4"/>
              <a:gd name="T9" fmla="*/ 10080625 h 4"/>
              <a:gd name="T10" fmla="*/ 10080625 w 4"/>
              <a:gd name="T11" fmla="*/ 5040313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4" name="Freeform 1814">
            <a:extLst>
              <a:ext uri="{FF2B5EF4-FFF2-40B4-BE49-F238E27FC236}">
                <a16:creationId xmlns:a16="http://schemas.microsoft.com/office/drawing/2014/main" id="{69F5E2DE-5BE0-44B8-8F64-C48E72DD702E}"/>
              </a:ext>
            </a:extLst>
          </p:cNvPr>
          <p:cNvSpPr>
            <a:spLocks/>
          </p:cNvSpPr>
          <p:nvPr/>
        </p:nvSpPr>
        <p:spPr bwMode="auto">
          <a:xfrm>
            <a:off x="1027113" y="2128838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0 w 4"/>
              <a:gd name="T7" fmla="*/ 10080625 h 4"/>
              <a:gd name="T8" fmla="*/ 5040313 w 4"/>
              <a:gd name="T9" fmla="*/ 10080625 h 4"/>
              <a:gd name="T10" fmla="*/ 10080625 w 4"/>
              <a:gd name="T11" fmla="*/ 5040313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5" name="Freeform 1815">
            <a:extLst>
              <a:ext uri="{FF2B5EF4-FFF2-40B4-BE49-F238E27FC236}">
                <a16:creationId xmlns:a16="http://schemas.microsoft.com/office/drawing/2014/main" id="{5B90E205-C3C5-4A0B-971F-F336CBDD159D}"/>
              </a:ext>
            </a:extLst>
          </p:cNvPr>
          <p:cNvSpPr>
            <a:spLocks/>
          </p:cNvSpPr>
          <p:nvPr/>
        </p:nvSpPr>
        <p:spPr bwMode="auto">
          <a:xfrm>
            <a:off x="1030289" y="212566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6" name="Freeform 1816">
            <a:extLst>
              <a:ext uri="{FF2B5EF4-FFF2-40B4-BE49-F238E27FC236}">
                <a16:creationId xmlns:a16="http://schemas.microsoft.com/office/drawing/2014/main" id="{8C72E416-5D13-4281-964B-AE0496E53CE7}"/>
              </a:ext>
            </a:extLst>
          </p:cNvPr>
          <p:cNvSpPr>
            <a:spLocks/>
          </p:cNvSpPr>
          <p:nvPr/>
        </p:nvSpPr>
        <p:spPr bwMode="auto">
          <a:xfrm>
            <a:off x="1030289" y="212566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7" name="Freeform 1817">
            <a:extLst>
              <a:ext uri="{FF2B5EF4-FFF2-40B4-BE49-F238E27FC236}">
                <a16:creationId xmlns:a16="http://schemas.microsoft.com/office/drawing/2014/main" id="{19BD27D3-48A8-49A1-9507-590590007757}"/>
              </a:ext>
            </a:extLst>
          </p:cNvPr>
          <p:cNvSpPr>
            <a:spLocks/>
          </p:cNvSpPr>
          <p:nvPr/>
        </p:nvSpPr>
        <p:spPr bwMode="auto">
          <a:xfrm>
            <a:off x="1033466" y="2141538"/>
            <a:ext cx="3175" cy="6351"/>
          </a:xfrm>
          <a:custGeom>
            <a:avLst/>
            <a:gdLst>
              <a:gd name="T0" fmla="*/ 5040313 w 2"/>
              <a:gd name="T1" fmla="*/ 5040313 h 4"/>
              <a:gd name="T2" fmla="*/ 0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0 w 2"/>
              <a:gd name="T9" fmla="*/ 5040313 h 4"/>
              <a:gd name="T10" fmla="*/ 5040313 w 2"/>
              <a:gd name="T11" fmla="*/ 504031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8" name="Freeform 1818">
            <a:extLst>
              <a:ext uri="{FF2B5EF4-FFF2-40B4-BE49-F238E27FC236}">
                <a16:creationId xmlns:a16="http://schemas.microsoft.com/office/drawing/2014/main" id="{7E929AEA-C39C-4D1C-AF2F-5D29B34C4D3A}"/>
              </a:ext>
            </a:extLst>
          </p:cNvPr>
          <p:cNvSpPr>
            <a:spLocks/>
          </p:cNvSpPr>
          <p:nvPr/>
        </p:nvSpPr>
        <p:spPr bwMode="auto">
          <a:xfrm>
            <a:off x="1033466" y="2141538"/>
            <a:ext cx="3175" cy="6351"/>
          </a:xfrm>
          <a:custGeom>
            <a:avLst/>
            <a:gdLst>
              <a:gd name="T0" fmla="*/ 5040313 w 2"/>
              <a:gd name="T1" fmla="*/ 5040313 h 4"/>
              <a:gd name="T2" fmla="*/ 0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0 w 2"/>
              <a:gd name="T9" fmla="*/ 5040313 h 4"/>
              <a:gd name="T10" fmla="*/ 5040313 w 2"/>
              <a:gd name="T11" fmla="*/ 504031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9" name="Freeform 1819">
            <a:extLst>
              <a:ext uri="{FF2B5EF4-FFF2-40B4-BE49-F238E27FC236}">
                <a16:creationId xmlns:a16="http://schemas.microsoft.com/office/drawing/2014/main" id="{8104817C-E297-493C-A5C9-420C9EDBC278}"/>
              </a:ext>
            </a:extLst>
          </p:cNvPr>
          <p:cNvSpPr>
            <a:spLocks/>
          </p:cNvSpPr>
          <p:nvPr/>
        </p:nvSpPr>
        <p:spPr bwMode="auto">
          <a:xfrm>
            <a:off x="1033464" y="2100262"/>
            <a:ext cx="31750" cy="50800"/>
          </a:xfrm>
          <a:custGeom>
            <a:avLst/>
            <a:gdLst>
              <a:gd name="T0" fmla="*/ 15120938 w 20"/>
              <a:gd name="T1" fmla="*/ 65524063 h 32"/>
              <a:gd name="T2" fmla="*/ 15120938 w 20"/>
              <a:gd name="T3" fmla="*/ 70564375 h 32"/>
              <a:gd name="T4" fmla="*/ 15120938 w 20"/>
              <a:gd name="T5" fmla="*/ 70564375 h 32"/>
              <a:gd name="T6" fmla="*/ 15120938 w 20"/>
              <a:gd name="T7" fmla="*/ 80645000 h 32"/>
              <a:gd name="T8" fmla="*/ 25201563 w 20"/>
              <a:gd name="T9" fmla="*/ 75604688 h 32"/>
              <a:gd name="T10" fmla="*/ 30241875 w 20"/>
              <a:gd name="T11" fmla="*/ 65524063 h 32"/>
              <a:gd name="T12" fmla="*/ 30241875 w 20"/>
              <a:gd name="T13" fmla="*/ 65524063 h 32"/>
              <a:gd name="T14" fmla="*/ 30241875 w 20"/>
              <a:gd name="T15" fmla="*/ 60483750 h 32"/>
              <a:gd name="T16" fmla="*/ 40322500 w 20"/>
              <a:gd name="T17" fmla="*/ 55443438 h 32"/>
              <a:gd name="T18" fmla="*/ 40322500 w 20"/>
              <a:gd name="T19" fmla="*/ 55443438 h 32"/>
              <a:gd name="T20" fmla="*/ 40322500 w 20"/>
              <a:gd name="T21" fmla="*/ 50403125 h 32"/>
              <a:gd name="T22" fmla="*/ 40322500 w 20"/>
              <a:gd name="T23" fmla="*/ 45362813 h 32"/>
              <a:gd name="T24" fmla="*/ 40322500 w 20"/>
              <a:gd name="T25" fmla="*/ 45362813 h 32"/>
              <a:gd name="T26" fmla="*/ 40322500 w 20"/>
              <a:gd name="T27" fmla="*/ 40322500 h 32"/>
              <a:gd name="T28" fmla="*/ 30241875 w 20"/>
              <a:gd name="T29" fmla="*/ 40322500 h 32"/>
              <a:gd name="T30" fmla="*/ 40322500 w 20"/>
              <a:gd name="T31" fmla="*/ 35282188 h 32"/>
              <a:gd name="T32" fmla="*/ 50403125 w 20"/>
              <a:gd name="T33" fmla="*/ 40322500 h 32"/>
              <a:gd name="T34" fmla="*/ 50403125 w 20"/>
              <a:gd name="T35" fmla="*/ 30241875 h 32"/>
              <a:gd name="T36" fmla="*/ 50403125 w 20"/>
              <a:gd name="T37" fmla="*/ 20161250 h 32"/>
              <a:gd name="T38" fmla="*/ 45362813 w 20"/>
              <a:gd name="T39" fmla="*/ 15120938 h 32"/>
              <a:gd name="T40" fmla="*/ 45362813 w 20"/>
              <a:gd name="T41" fmla="*/ 10080625 h 32"/>
              <a:gd name="T42" fmla="*/ 50403125 w 20"/>
              <a:gd name="T43" fmla="*/ 0 h 32"/>
              <a:gd name="T44" fmla="*/ 40322500 w 20"/>
              <a:gd name="T45" fmla="*/ 0 h 32"/>
              <a:gd name="T46" fmla="*/ 35282188 w 20"/>
              <a:gd name="T47" fmla="*/ 0 h 32"/>
              <a:gd name="T48" fmla="*/ 35282188 w 20"/>
              <a:gd name="T49" fmla="*/ 5040313 h 32"/>
              <a:gd name="T50" fmla="*/ 35282188 w 20"/>
              <a:gd name="T51" fmla="*/ 10080625 h 32"/>
              <a:gd name="T52" fmla="*/ 30241875 w 20"/>
              <a:gd name="T53" fmla="*/ 10080625 h 32"/>
              <a:gd name="T54" fmla="*/ 20161250 w 20"/>
              <a:gd name="T55" fmla="*/ 10080625 h 32"/>
              <a:gd name="T56" fmla="*/ 10080625 w 20"/>
              <a:gd name="T57" fmla="*/ 20161250 h 32"/>
              <a:gd name="T58" fmla="*/ 20161250 w 20"/>
              <a:gd name="T59" fmla="*/ 15120938 h 32"/>
              <a:gd name="T60" fmla="*/ 30241875 w 20"/>
              <a:gd name="T61" fmla="*/ 15120938 h 32"/>
              <a:gd name="T62" fmla="*/ 35282188 w 20"/>
              <a:gd name="T63" fmla="*/ 10080625 h 32"/>
              <a:gd name="T64" fmla="*/ 30241875 w 20"/>
              <a:gd name="T65" fmla="*/ 15120938 h 32"/>
              <a:gd name="T66" fmla="*/ 25201563 w 20"/>
              <a:gd name="T67" fmla="*/ 20161250 h 32"/>
              <a:gd name="T68" fmla="*/ 25201563 w 20"/>
              <a:gd name="T69" fmla="*/ 25201563 h 32"/>
              <a:gd name="T70" fmla="*/ 25201563 w 20"/>
              <a:gd name="T71" fmla="*/ 25201563 h 32"/>
              <a:gd name="T72" fmla="*/ 15120938 w 20"/>
              <a:gd name="T73" fmla="*/ 30241875 h 32"/>
              <a:gd name="T74" fmla="*/ 10080625 w 20"/>
              <a:gd name="T75" fmla="*/ 35282188 h 32"/>
              <a:gd name="T76" fmla="*/ 20161250 w 20"/>
              <a:gd name="T77" fmla="*/ 35282188 h 32"/>
              <a:gd name="T78" fmla="*/ 15120938 w 20"/>
              <a:gd name="T79" fmla="*/ 35282188 h 32"/>
              <a:gd name="T80" fmla="*/ 20161250 w 20"/>
              <a:gd name="T81" fmla="*/ 45362813 h 32"/>
              <a:gd name="T82" fmla="*/ 10080625 w 20"/>
              <a:gd name="T83" fmla="*/ 45362813 h 32"/>
              <a:gd name="T84" fmla="*/ 0 w 20"/>
              <a:gd name="T85" fmla="*/ 50403125 h 32"/>
              <a:gd name="T86" fmla="*/ 10080625 w 20"/>
              <a:gd name="T87" fmla="*/ 50403125 h 32"/>
              <a:gd name="T88" fmla="*/ 10080625 w 20"/>
              <a:gd name="T89" fmla="*/ 55443438 h 32"/>
              <a:gd name="T90" fmla="*/ 15120938 w 20"/>
              <a:gd name="T91" fmla="*/ 55443438 h 32"/>
              <a:gd name="T92" fmla="*/ 20161250 w 20"/>
              <a:gd name="T93" fmla="*/ 50403125 h 32"/>
              <a:gd name="T94" fmla="*/ 15120938 w 20"/>
              <a:gd name="T95" fmla="*/ 60483750 h 32"/>
              <a:gd name="T96" fmla="*/ 15120938 w 20"/>
              <a:gd name="T97" fmla="*/ 60483750 h 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0" h="32">
                <a:moveTo>
                  <a:pt x="6" y="24"/>
                </a:moveTo>
                <a:lnTo>
                  <a:pt x="6" y="26"/>
                </a:lnTo>
                <a:lnTo>
                  <a:pt x="6" y="28"/>
                </a:lnTo>
                <a:lnTo>
                  <a:pt x="4" y="30"/>
                </a:lnTo>
                <a:lnTo>
                  <a:pt x="6" y="28"/>
                </a:lnTo>
                <a:lnTo>
                  <a:pt x="4" y="30"/>
                </a:lnTo>
                <a:lnTo>
                  <a:pt x="6" y="32"/>
                </a:lnTo>
                <a:lnTo>
                  <a:pt x="8" y="32"/>
                </a:lnTo>
                <a:lnTo>
                  <a:pt x="10" y="30"/>
                </a:lnTo>
                <a:lnTo>
                  <a:pt x="10" y="28"/>
                </a:lnTo>
                <a:lnTo>
                  <a:pt x="12" y="26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12" y="24"/>
                </a:lnTo>
                <a:lnTo>
                  <a:pt x="14" y="24"/>
                </a:lnTo>
                <a:lnTo>
                  <a:pt x="16" y="22"/>
                </a:lnTo>
                <a:lnTo>
                  <a:pt x="18" y="22"/>
                </a:lnTo>
                <a:lnTo>
                  <a:pt x="16" y="22"/>
                </a:lnTo>
                <a:lnTo>
                  <a:pt x="14" y="22"/>
                </a:lnTo>
                <a:lnTo>
                  <a:pt x="16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6"/>
                </a:lnTo>
                <a:lnTo>
                  <a:pt x="20" y="14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20" y="6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4" y="2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4" y="6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6" y="14"/>
                </a:lnTo>
                <a:lnTo>
                  <a:pt x="6" y="16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2" y="20"/>
                </a:lnTo>
                <a:lnTo>
                  <a:pt x="4" y="22"/>
                </a:lnTo>
                <a:lnTo>
                  <a:pt x="6" y="20"/>
                </a:lnTo>
                <a:lnTo>
                  <a:pt x="6" y="22"/>
                </a:lnTo>
                <a:lnTo>
                  <a:pt x="8" y="20"/>
                </a:lnTo>
                <a:lnTo>
                  <a:pt x="8" y="22"/>
                </a:lnTo>
                <a:lnTo>
                  <a:pt x="6" y="24"/>
                </a:lnTo>
                <a:lnTo>
                  <a:pt x="8" y="24"/>
                </a:lnTo>
                <a:lnTo>
                  <a:pt x="6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0" name="Freeform 1820">
            <a:extLst>
              <a:ext uri="{FF2B5EF4-FFF2-40B4-BE49-F238E27FC236}">
                <a16:creationId xmlns:a16="http://schemas.microsoft.com/office/drawing/2014/main" id="{A0ED0885-24A9-411C-BB00-9B63679F46BA}"/>
              </a:ext>
            </a:extLst>
          </p:cNvPr>
          <p:cNvSpPr>
            <a:spLocks/>
          </p:cNvSpPr>
          <p:nvPr/>
        </p:nvSpPr>
        <p:spPr bwMode="auto">
          <a:xfrm>
            <a:off x="1033464" y="2100262"/>
            <a:ext cx="31750" cy="50800"/>
          </a:xfrm>
          <a:custGeom>
            <a:avLst/>
            <a:gdLst>
              <a:gd name="T0" fmla="*/ 15120938 w 20"/>
              <a:gd name="T1" fmla="*/ 65524063 h 32"/>
              <a:gd name="T2" fmla="*/ 15120938 w 20"/>
              <a:gd name="T3" fmla="*/ 70564375 h 32"/>
              <a:gd name="T4" fmla="*/ 15120938 w 20"/>
              <a:gd name="T5" fmla="*/ 70564375 h 32"/>
              <a:gd name="T6" fmla="*/ 15120938 w 20"/>
              <a:gd name="T7" fmla="*/ 80645000 h 32"/>
              <a:gd name="T8" fmla="*/ 25201563 w 20"/>
              <a:gd name="T9" fmla="*/ 75604688 h 32"/>
              <a:gd name="T10" fmla="*/ 30241875 w 20"/>
              <a:gd name="T11" fmla="*/ 65524063 h 32"/>
              <a:gd name="T12" fmla="*/ 30241875 w 20"/>
              <a:gd name="T13" fmla="*/ 65524063 h 32"/>
              <a:gd name="T14" fmla="*/ 30241875 w 20"/>
              <a:gd name="T15" fmla="*/ 60483750 h 32"/>
              <a:gd name="T16" fmla="*/ 40322500 w 20"/>
              <a:gd name="T17" fmla="*/ 55443438 h 32"/>
              <a:gd name="T18" fmla="*/ 40322500 w 20"/>
              <a:gd name="T19" fmla="*/ 55443438 h 32"/>
              <a:gd name="T20" fmla="*/ 40322500 w 20"/>
              <a:gd name="T21" fmla="*/ 50403125 h 32"/>
              <a:gd name="T22" fmla="*/ 40322500 w 20"/>
              <a:gd name="T23" fmla="*/ 45362813 h 32"/>
              <a:gd name="T24" fmla="*/ 40322500 w 20"/>
              <a:gd name="T25" fmla="*/ 45362813 h 32"/>
              <a:gd name="T26" fmla="*/ 40322500 w 20"/>
              <a:gd name="T27" fmla="*/ 40322500 h 32"/>
              <a:gd name="T28" fmla="*/ 30241875 w 20"/>
              <a:gd name="T29" fmla="*/ 40322500 h 32"/>
              <a:gd name="T30" fmla="*/ 40322500 w 20"/>
              <a:gd name="T31" fmla="*/ 35282188 h 32"/>
              <a:gd name="T32" fmla="*/ 50403125 w 20"/>
              <a:gd name="T33" fmla="*/ 40322500 h 32"/>
              <a:gd name="T34" fmla="*/ 50403125 w 20"/>
              <a:gd name="T35" fmla="*/ 30241875 h 32"/>
              <a:gd name="T36" fmla="*/ 50403125 w 20"/>
              <a:gd name="T37" fmla="*/ 20161250 h 32"/>
              <a:gd name="T38" fmla="*/ 45362813 w 20"/>
              <a:gd name="T39" fmla="*/ 15120938 h 32"/>
              <a:gd name="T40" fmla="*/ 45362813 w 20"/>
              <a:gd name="T41" fmla="*/ 10080625 h 32"/>
              <a:gd name="T42" fmla="*/ 50403125 w 20"/>
              <a:gd name="T43" fmla="*/ 0 h 32"/>
              <a:gd name="T44" fmla="*/ 40322500 w 20"/>
              <a:gd name="T45" fmla="*/ 0 h 32"/>
              <a:gd name="T46" fmla="*/ 35282188 w 20"/>
              <a:gd name="T47" fmla="*/ 0 h 32"/>
              <a:gd name="T48" fmla="*/ 35282188 w 20"/>
              <a:gd name="T49" fmla="*/ 5040313 h 32"/>
              <a:gd name="T50" fmla="*/ 35282188 w 20"/>
              <a:gd name="T51" fmla="*/ 10080625 h 32"/>
              <a:gd name="T52" fmla="*/ 30241875 w 20"/>
              <a:gd name="T53" fmla="*/ 10080625 h 32"/>
              <a:gd name="T54" fmla="*/ 20161250 w 20"/>
              <a:gd name="T55" fmla="*/ 10080625 h 32"/>
              <a:gd name="T56" fmla="*/ 10080625 w 20"/>
              <a:gd name="T57" fmla="*/ 20161250 h 32"/>
              <a:gd name="T58" fmla="*/ 20161250 w 20"/>
              <a:gd name="T59" fmla="*/ 15120938 h 32"/>
              <a:gd name="T60" fmla="*/ 30241875 w 20"/>
              <a:gd name="T61" fmla="*/ 15120938 h 32"/>
              <a:gd name="T62" fmla="*/ 35282188 w 20"/>
              <a:gd name="T63" fmla="*/ 10080625 h 32"/>
              <a:gd name="T64" fmla="*/ 30241875 w 20"/>
              <a:gd name="T65" fmla="*/ 15120938 h 32"/>
              <a:gd name="T66" fmla="*/ 25201563 w 20"/>
              <a:gd name="T67" fmla="*/ 20161250 h 32"/>
              <a:gd name="T68" fmla="*/ 25201563 w 20"/>
              <a:gd name="T69" fmla="*/ 25201563 h 32"/>
              <a:gd name="T70" fmla="*/ 25201563 w 20"/>
              <a:gd name="T71" fmla="*/ 25201563 h 32"/>
              <a:gd name="T72" fmla="*/ 15120938 w 20"/>
              <a:gd name="T73" fmla="*/ 30241875 h 32"/>
              <a:gd name="T74" fmla="*/ 10080625 w 20"/>
              <a:gd name="T75" fmla="*/ 35282188 h 32"/>
              <a:gd name="T76" fmla="*/ 20161250 w 20"/>
              <a:gd name="T77" fmla="*/ 35282188 h 32"/>
              <a:gd name="T78" fmla="*/ 15120938 w 20"/>
              <a:gd name="T79" fmla="*/ 35282188 h 32"/>
              <a:gd name="T80" fmla="*/ 20161250 w 20"/>
              <a:gd name="T81" fmla="*/ 45362813 h 32"/>
              <a:gd name="T82" fmla="*/ 10080625 w 20"/>
              <a:gd name="T83" fmla="*/ 45362813 h 32"/>
              <a:gd name="T84" fmla="*/ 0 w 20"/>
              <a:gd name="T85" fmla="*/ 50403125 h 32"/>
              <a:gd name="T86" fmla="*/ 10080625 w 20"/>
              <a:gd name="T87" fmla="*/ 50403125 h 32"/>
              <a:gd name="T88" fmla="*/ 10080625 w 20"/>
              <a:gd name="T89" fmla="*/ 55443438 h 32"/>
              <a:gd name="T90" fmla="*/ 15120938 w 20"/>
              <a:gd name="T91" fmla="*/ 55443438 h 32"/>
              <a:gd name="T92" fmla="*/ 20161250 w 20"/>
              <a:gd name="T93" fmla="*/ 50403125 h 32"/>
              <a:gd name="T94" fmla="*/ 15120938 w 20"/>
              <a:gd name="T95" fmla="*/ 60483750 h 32"/>
              <a:gd name="T96" fmla="*/ 15120938 w 20"/>
              <a:gd name="T97" fmla="*/ 60483750 h 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0" h="32">
                <a:moveTo>
                  <a:pt x="6" y="24"/>
                </a:moveTo>
                <a:lnTo>
                  <a:pt x="6" y="26"/>
                </a:lnTo>
                <a:lnTo>
                  <a:pt x="6" y="28"/>
                </a:lnTo>
                <a:lnTo>
                  <a:pt x="4" y="30"/>
                </a:lnTo>
                <a:lnTo>
                  <a:pt x="6" y="28"/>
                </a:lnTo>
                <a:lnTo>
                  <a:pt x="4" y="30"/>
                </a:lnTo>
                <a:lnTo>
                  <a:pt x="6" y="32"/>
                </a:lnTo>
                <a:lnTo>
                  <a:pt x="8" y="32"/>
                </a:lnTo>
                <a:lnTo>
                  <a:pt x="10" y="30"/>
                </a:lnTo>
                <a:lnTo>
                  <a:pt x="10" y="28"/>
                </a:lnTo>
                <a:lnTo>
                  <a:pt x="12" y="26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12" y="24"/>
                </a:lnTo>
                <a:lnTo>
                  <a:pt x="14" y="24"/>
                </a:lnTo>
                <a:lnTo>
                  <a:pt x="16" y="22"/>
                </a:lnTo>
                <a:lnTo>
                  <a:pt x="18" y="22"/>
                </a:lnTo>
                <a:lnTo>
                  <a:pt x="16" y="22"/>
                </a:lnTo>
                <a:lnTo>
                  <a:pt x="14" y="22"/>
                </a:lnTo>
                <a:lnTo>
                  <a:pt x="16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6"/>
                </a:lnTo>
                <a:lnTo>
                  <a:pt x="20" y="14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20" y="6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4" y="2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4" y="6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6" y="14"/>
                </a:lnTo>
                <a:lnTo>
                  <a:pt x="6" y="16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2" y="20"/>
                </a:lnTo>
                <a:lnTo>
                  <a:pt x="4" y="22"/>
                </a:lnTo>
                <a:lnTo>
                  <a:pt x="6" y="20"/>
                </a:lnTo>
                <a:lnTo>
                  <a:pt x="6" y="22"/>
                </a:lnTo>
                <a:lnTo>
                  <a:pt x="8" y="20"/>
                </a:lnTo>
                <a:lnTo>
                  <a:pt x="8" y="22"/>
                </a:lnTo>
                <a:lnTo>
                  <a:pt x="6" y="24"/>
                </a:lnTo>
                <a:lnTo>
                  <a:pt x="8" y="24"/>
                </a:lnTo>
                <a:lnTo>
                  <a:pt x="6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1" name="Freeform 1821">
            <a:extLst>
              <a:ext uri="{FF2B5EF4-FFF2-40B4-BE49-F238E27FC236}">
                <a16:creationId xmlns:a16="http://schemas.microsoft.com/office/drawing/2014/main" id="{E3E2FB5E-CEEE-46AC-B2C5-3EA53C478146}"/>
              </a:ext>
            </a:extLst>
          </p:cNvPr>
          <p:cNvSpPr>
            <a:spLocks/>
          </p:cNvSpPr>
          <p:nvPr/>
        </p:nvSpPr>
        <p:spPr bwMode="auto">
          <a:xfrm>
            <a:off x="1033466" y="2112962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5040313 w 2"/>
              <a:gd name="T4" fmla="*/ 0 w 2"/>
              <a:gd name="T5" fmla="*/ 0 w 2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2" name="Freeform 1822">
            <a:extLst>
              <a:ext uri="{FF2B5EF4-FFF2-40B4-BE49-F238E27FC236}">
                <a16:creationId xmlns:a16="http://schemas.microsoft.com/office/drawing/2014/main" id="{6F8F580F-E4BF-43AB-AA34-BB9E241FF970}"/>
              </a:ext>
            </a:extLst>
          </p:cNvPr>
          <p:cNvSpPr>
            <a:spLocks/>
          </p:cNvSpPr>
          <p:nvPr/>
        </p:nvSpPr>
        <p:spPr bwMode="auto">
          <a:xfrm>
            <a:off x="1033466" y="2112962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5040313 w 2"/>
              <a:gd name="T4" fmla="*/ 0 w 2"/>
              <a:gd name="T5" fmla="*/ 0 w 2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3" name="Freeform 1823">
            <a:extLst>
              <a:ext uri="{FF2B5EF4-FFF2-40B4-BE49-F238E27FC236}">
                <a16:creationId xmlns:a16="http://schemas.microsoft.com/office/drawing/2014/main" id="{678F3A19-DBDE-410F-9295-6E8514C7B267}"/>
              </a:ext>
            </a:extLst>
          </p:cNvPr>
          <p:cNvSpPr>
            <a:spLocks/>
          </p:cNvSpPr>
          <p:nvPr/>
        </p:nvSpPr>
        <p:spPr bwMode="auto">
          <a:xfrm>
            <a:off x="1036641" y="21351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5040313 w 2"/>
              <a:gd name="T5" fmla="*/ 5040313 h 4"/>
              <a:gd name="T6" fmla="*/ 0 w 2"/>
              <a:gd name="T7" fmla="*/ 5040313 h 4"/>
              <a:gd name="T8" fmla="*/ 5040313 w 2"/>
              <a:gd name="T9" fmla="*/ 10080625 h 4"/>
              <a:gd name="T10" fmla="*/ 5040313 w 2"/>
              <a:gd name="T11" fmla="*/ 5040313 h 4"/>
              <a:gd name="T12" fmla="*/ 5040313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4" name="Freeform 1824">
            <a:extLst>
              <a:ext uri="{FF2B5EF4-FFF2-40B4-BE49-F238E27FC236}">
                <a16:creationId xmlns:a16="http://schemas.microsoft.com/office/drawing/2014/main" id="{857B7AD4-9FAF-4C87-86B8-7BB9B97732E5}"/>
              </a:ext>
            </a:extLst>
          </p:cNvPr>
          <p:cNvSpPr>
            <a:spLocks/>
          </p:cNvSpPr>
          <p:nvPr/>
        </p:nvSpPr>
        <p:spPr bwMode="auto">
          <a:xfrm>
            <a:off x="1036641" y="21351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5040313 w 2"/>
              <a:gd name="T5" fmla="*/ 5040313 h 4"/>
              <a:gd name="T6" fmla="*/ 0 w 2"/>
              <a:gd name="T7" fmla="*/ 5040313 h 4"/>
              <a:gd name="T8" fmla="*/ 5040313 w 2"/>
              <a:gd name="T9" fmla="*/ 10080625 h 4"/>
              <a:gd name="T10" fmla="*/ 5040313 w 2"/>
              <a:gd name="T11" fmla="*/ 5040313 h 4"/>
              <a:gd name="T12" fmla="*/ 5040313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5" name="Freeform 1825">
            <a:extLst>
              <a:ext uri="{FF2B5EF4-FFF2-40B4-BE49-F238E27FC236}">
                <a16:creationId xmlns:a16="http://schemas.microsoft.com/office/drawing/2014/main" id="{670CD47F-6FF3-4E89-B646-D5A09FA114DA}"/>
              </a:ext>
            </a:extLst>
          </p:cNvPr>
          <p:cNvSpPr>
            <a:spLocks/>
          </p:cNvSpPr>
          <p:nvPr/>
        </p:nvSpPr>
        <p:spPr bwMode="auto">
          <a:xfrm>
            <a:off x="1036641" y="21224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6" name="Freeform 1826">
            <a:extLst>
              <a:ext uri="{FF2B5EF4-FFF2-40B4-BE49-F238E27FC236}">
                <a16:creationId xmlns:a16="http://schemas.microsoft.com/office/drawing/2014/main" id="{52F34112-5466-4922-B491-7C21BB6A6142}"/>
              </a:ext>
            </a:extLst>
          </p:cNvPr>
          <p:cNvSpPr>
            <a:spLocks/>
          </p:cNvSpPr>
          <p:nvPr/>
        </p:nvSpPr>
        <p:spPr bwMode="auto">
          <a:xfrm>
            <a:off x="1036641" y="21224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7" name="Freeform 1827">
            <a:extLst>
              <a:ext uri="{FF2B5EF4-FFF2-40B4-BE49-F238E27FC236}">
                <a16:creationId xmlns:a16="http://schemas.microsoft.com/office/drawing/2014/main" id="{3F2577FD-E9B3-4B57-82F1-D27F5D801067}"/>
              </a:ext>
            </a:extLst>
          </p:cNvPr>
          <p:cNvSpPr>
            <a:spLocks/>
          </p:cNvSpPr>
          <p:nvPr/>
        </p:nvSpPr>
        <p:spPr bwMode="auto">
          <a:xfrm>
            <a:off x="1036641" y="21161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0 w 6"/>
              <a:gd name="T7" fmla="*/ 0 h 2"/>
              <a:gd name="T8" fmla="*/ 5040313 w 6"/>
              <a:gd name="T9" fmla="*/ 5040313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8" name="Freeform 1828">
            <a:extLst>
              <a:ext uri="{FF2B5EF4-FFF2-40B4-BE49-F238E27FC236}">
                <a16:creationId xmlns:a16="http://schemas.microsoft.com/office/drawing/2014/main" id="{0C37DB06-E357-4352-BD36-A4D4C4C6AB6B}"/>
              </a:ext>
            </a:extLst>
          </p:cNvPr>
          <p:cNvSpPr>
            <a:spLocks/>
          </p:cNvSpPr>
          <p:nvPr/>
        </p:nvSpPr>
        <p:spPr bwMode="auto">
          <a:xfrm>
            <a:off x="1036641" y="21161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0 w 6"/>
              <a:gd name="T7" fmla="*/ 0 h 2"/>
              <a:gd name="T8" fmla="*/ 5040313 w 6"/>
              <a:gd name="T9" fmla="*/ 5040313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9" name="Freeform 1829">
            <a:extLst>
              <a:ext uri="{FF2B5EF4-FFF2-40B4-BE49-F238E27FC236}">
                <a16:creationId xmlns:a16="http://schemas.microsoft.com/office/drawing/2014/main" id="{90F989AF-3452-47E3-8DBF-FED4B2024116}"/>
              </a:ext>
            </a:extLst>
          </p:cNvPr>
          <p:cNvSpPr>
            <a:spLocks/>
          </p:cNvSpPr>
          <p:nvPr/>
        </p:nvSpPr>
        <p:spPr bwMode="auto">
          <a:xfrm>
            <a:off x="1046166" y="2109787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0" name="Freeform 1830">
            <a:extLst>
              <a:ext uri="{FF2B5EF4-FFF2-40B4-BE49-F238E27FC236}">
                <a16:creationId xmlns:a16="http://schemas.microsoft.com/office/drawing/2014/main" id="{35AB4363-CDA1-4353-97F9-68E0845EBABD}"/>
              </a:ext>
            </a:extLst>
          </p:cNvPr>
          <p:cNvSpPr>
            <a:spLocks/>
          </p:cNvSpPr>
          <p:nvPr/>
        </p:nvSpPr>
        <p:spPr bwMode="auto">
          <a:xfrm>
            <a:off x="1046166" y="2109787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1" name="Freeform 1831">
            <a:extLst>
              <a:ext uri="{FF2B5EF4-FFF2-40B4-BE49-F238E27FC236}">
                <a16:creationId xmlns:a16="http://schemas.microsoft.com/office/drawing/2014/main" id="{7462CC02-599C-48CC-8FEE-4D4B3656B49D}"/>
              </a:ext>
            </a:extLst>
          </p:cNvPr>
          <p:cNvSpPr>
            <a:spLocks/>
          </p:cNvSpPr>
          <p:nvPr/>
        </p:nvSpPr>
        <p:spPr bwMode="auto">
          <a:xfrm>
            <a:off x="1065216" y="21415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0 w 6"/>
              <a:gd name="T7" fmla="*/ 5040313 h 2"/>
              <a:gd name="T8" fmla="*/ 5040313 w 6"/>
              <a:gd name="T9" fmla="*/ 5040313 h 2"/>
              <a:gd name="T10" fmla="*/ 10080625 w 6"/>
              <a:gd name="T11" fmla="*/ 5040313 h 2"/>
              <a:gd name="T12" fmla="*/ 15120938 w 6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2" name="Freeform 1832">
            <a:extLst>
              <a:ext uri="{FF2B5EF4-FFF2-40B4-BE49-F238E27FC236}">
                <a16:creationId xmlns:a16="http://schemas.microsoft.com/office/drawing/2014/main" id="{862E37D8-30EB-41D4-B5FE-74113D7AA74A}"/>
              </a:ext>
            </a:extLst>
          </p:cNvPr>
          <p:cNvSpPr>
            <a:spLocks/>
          </p:cNvSpPr>
          <p:nvPr/>
        </p:nvSpPr>
        <p:spPr bwMode="auto">
          <a:xfrm>
            <a:off x="1065216" y="21415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0 w 6"/>
              <a:gd name="T7" fmla="*/ 5040313 h 2"/>
              <a:gd name="T8" fmla="*/ 5040313 w 6"/>
              <a:gd name="T9" fmla="*/ 5040313 h 2"/>
              <a:gd name="T10" fmla="*/ 10080625 w 6"/>
              <a:gd name="T11" fmla="*/ 5040313 h 2"/>
              <a:gd name="T12" fmla="*/ 15120938 w 6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3" name="Freeform 1833">
            <a:extLst>
              <a:ext uri="{FF2B5EF4-FFF2-40B4-BE49-F238E27FC236}">
                <a16:creationId xmlns:a16="http://schemas.microsoft.com/office/drawing/2014/main" id="{3AD61CE1-EC96-484E-89A3-7EC74BA558EA}"/>
              </a:ext>
            </a:extLst>
          </p:cNvPr>
          <p:cNvSpPr>
            <a:spLocks/>
          </p:cNvSpPr>
          <p:nvPr/>
        </p:nvSpPr>
        <p:spPr bwMode="auto">
          <a:xfrm>
            <a:off x="1065213" y="2128838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5040313 w 4"/>
              <a:gd name="T7" fmla="*/ 10080625 h 4"/>
              <a:gd name="T8" fmla="*/ 5040313 w 4"/>
              <a:gd name="T9" fmla="*/ 5040313 h 4"/>
              <a:gd name="T10" fmla="*/ 10080625 w 4"/>
              <a:gd name="T11" fmla="*/ 0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4" name="Freeform 1834">
            <a:extLst>
              <a:ext uri="{FF2B5EF4-FFF2-40B4-BE49-F238E27FC236}">
                <a16:creationId xmlns:a16="http://schemas.microsoft.com/office/drawing/2014/main" id="{1906F6A5-347A-482A-98B8-C323E0F76DD9}"/>
              </a:ext>
            </a:extLst>
          </p:cNvPr>
          <p:cNvSpPr>
            <a:spLocks/>
          </p:cNvSpPr>
          <p:nvPr/>
        </p:nvSpPr>
        <p:spPr bwMode="auto">
          <a:xfrm>
            <a:off x="1065213" y="2128838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5040313 w 4"/>
              <a:gd name="T7" fmla="*/ 10080625 h 4"/>
              <a:gd name="T8" fmla="*/ 5040313 w 4"/>
              <a:gd name="T9" fmla="*/ 5040313 h 4"/>
              <a:gd name="T10" fmla="*/ 10080625 w 4"/>
              <a:gd name="T11" fmla="*/ 0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5" name="Freeform 1835">
            <a:extLst>
              <a:ext uri="{FF2B5EF4-FFF2-40B4-BE49-F238E27FC236}">
                <a16:creationId xmlns:a16="http://schemas.microsoft.com/office/drawing/2014/main" id="{9BE8A098-DDDD-419A-A2CC-5B9FA212B79D}"/>
              </a:ext>
            </a:extLst>
          </p:cNvPr>
          <p:cNvSpPr>
            <a:spLocks/>
          </p:cNvSpPr>
          <p:nvPr/>
        </p:nvSpPr>
        <p:spPr bwMode="auto">
          <a:xfrm>
            <a:off x="1068388" y="2132014"/>
            <a:ext cx="6350" cy="9525"/>
          </a:xfrm>
          <a:custGeom>
            <a:avLst/>
            <a:gdLst>
              <a:gd name="T0" fmla="*/ 10080625 w 4"/>
              <a:gd name="T1" fmla="*/ 0 h 6"/>
              <a:gd name="T2" fmla="*/ 10080625 w 4"/>
              <a:gd name="T3" fmla="*/ 0 h 6"/>
              <a:gd name="T4" fmla="*/ 5040313 w 4"/>
              <a:gd name="T5" fmla="*/ 5040313 h 6"/>
              <a:gd name="T6" fmla="*/ 0 w 4"/>
              <a:gd name="T7" fmla="*/ 10080625 h 6"/>
              <a:gd name="T8" fmla="*/ 0 w 4"/>
              <a:gd name="T9" fmla="*/ 10080625 h 6"/>
              <a:gd name="T10" fmla="*/ 0 w 4"/>
              <a:gd name="T11" fmla="*/ 15120938 h 6"/>
              <a:gd name="T12" fmla="*/ 5040313 w 4"/>
              <a:gd name="T13" fmla="*/ 10080625 h 6"/>
              <a:gd name="T14" fmla="*/ 10080625 w 4"/>
              <a:gd name="T15" fmla="*/ 5040313 h 6"/>
              <a:gd name="T16" fmla="*/ 10080625 w 4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6" name="Freeform 1836">
            <a:extLst>
              <a:ext uri="{FF2B5EF4-FFF2-40B4-BE49-F238E27FC236}">
                <a16:creationId xmlns:a16="http://schemas.microsoft.com/office/drawing/2014/main" id="{9D31E111-D875-4EB9-B781-DA2BA9427F9A}"/>
              </a:ext>
            </a:extLst>
          </p:cNvPr>
          <p:cNvSpPr>
            <a:spLocks/>
          </p:cNvSpPr>
          <p:nvPr/>
        </p:nvSpPr>
        <p:spPr bwMode="auto">
          <a:xfrm>
            <a:off x="1068388" y="2132014"/>
            <a:ext cx="6350" cy="9525"/>
          </a:xfrm>
          <a:custGeom>
            <a:avLst/>
            <a:gdLst>
              <a:gd name="T0" fmla="*/ 10080625 w 4"/>
              <a:gd name="T1" fmla="*/ 0 h 6"/>
              <a:gd name="T2" fmla="*/ 10080625 w 4"/>
              <a:gd name="T3" fmla="*/ 0 h 6"/>
              <a:gd name="T4" fmla="*/ 5040313 w 4"/>
              <a:gd name="T5" fmla="*/ 5040313 h 6"/>
              <a:gd name="T6" fmla="*/ 0 w 4"/>
              <a:gd name="T7" fmla="*/ 10080625 h 6"/>
              <a:gd name="T8" fmla="*/ 0 w 4"/>
              <a:gd name="T9" fmla="*/ 10080625 h 6"/>
              <a:gd name="T10" fmla="*/ 0 w 4"/>
              <a:gd name="T11" fmla="*/ 15120938 h 6"/>
              <a:gd name="T12" fmla="*/ 5040313 w 4"/>
              <a:gd name="T13" fmla="*/ 10080625 h 6"/>
              <a:gd name="T14" fmla="*/ 10080625 w 4"/>
              <a:gd name="T15" fmla="*/ 5040313 h 6"/>
              <a:gd name="T16" fmla="*/ 10080625 w 4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7" name="Freeform 1837">
            <a:extLst>
              <a:ext uri="{FF2B5EF4-FFF2-40B4-BE49-F238E27FC236}">
                <a16:creationId xmlns:a16="http://schemas.microsoft.com/office/drawing/2014/main" id="{72DB5225-B399-4D61-870E-ECBE205C2DE5}"/>
              </a:ext>
            </a:extLst>
          </p:cNvPr>
          <p:cNvSpPr>
            <a:spLocks/>
          </p:cNvSpPr>
          <p:nvPr/>
        </p:nvSpPr>
        <p:spPr bwMode="auto">
          <a:xfrm>
            <a:off x="1036641" y="2049465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8" name="Freeform 1838">
            <a:extLst>
              <a:ext uri="{FF2B5EF4-FFF2-40B4-BE49-F238E27FC236}">
                <a16:creationId xmlns:a16="http://schemas.microsoft.com/office/drawing/2014/main" id="{E2EFE244-611A-48DD-A863-B3D19A4986EA}"/>
              </a:ext>
            </a:extLst>
          </p:cNvPr>
          <p:cNvSpPr>
            <a:spLocks/>
          </p:cNvSpPr>
          <p:nvPr/>
        </p:nvSpPr>
        <p:spPr bwMode="auto">
          <a:xfrm>
            <a:off x="1036641" y="2049465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9" name="Freeform 1839">
            <a:extLst>
              <a:ext uri="{FF2B5EF4-FFF2-40B4-BE49-F238E27FC236}">
                <a16:creationId xmlns:a16="http://schemas.microsoft.com/office/drawing/2014/main" id="{19BF8322-65F2-4C20-B407-A923F26E05A4}"/>
              </a:ext>
            </a:extLst>
          </p:cNvPr>
          <p:cNvSpPr>
            <a:spLocks/>
          </p:cNvSpPr>
          <p:nvPr/>
        </p:nvSpPr>
        <p:spPr bwMode="auto">
          <a:xfrm>
            <a:off x="1049338" y="2112965"/>
            <a:ext cx="0" cy="3175"/>
          </a:xfrm>
          <a:custGeom>
            <a:avLst/>
            <a:gdLst>
              <a:gd name="T0" fmla="*/ 0 h 2"/>
              <a:gd name="T1" fmla="*/ 5040313 h 2"/>
              <a:gd name="T2" fmla="*/ 0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0" name="Freeform 1840">
            <a:extLst>
              <a:ext uri="{FF2B5EF4-FFF2-40B4-BE49-F238E27FC236}">
                <a16:creationId xmlns:a16="http://schemas.microsoft.com/office/drawing/2014/main" id="{064E391A-C102-4F46-9829-157261914475}"/>
              </a:ext>
            </a:extLst>
          </p:cNvPr>
          <p:cNvSpPr>
            <a:spLocks/>
          </p:cNvSpPr>
          <p:nvPr/>
        </p:nvSpPr>
        <p:spPr bwMode="auto">
          <a:xfrm>
            <a:off x="1049338" y="2112965"/>
            <a:ext cx="0" cy="3175"/>
          </a:xfrm>
          <a:custGeom>
            <a:avLst/>
            <a:gdLst>
              <a:gd name="T0" fmla="*/ 0 h 2"/>
              <a:gd name="T1" fmla="*/ 5040313 h 2"/>
              <a:gd name="T2" fmla="*/ 0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1" name="Freeform 1983">
            <a:extLst>
              <a:ext uri="{FF2B5EF4-FFF2-40B4-BE49-F238E27FC236}">
                <a16:creationId xmlns:a16="http://schemas.microsoft.com/office/drawing/2014/main" id="{9D21A5EB-3F77-41D1-8C70-EA0DDD002CBA}"/>
              </a:ext>
            </a:extLst>
          </p:cNvPr>
          <p:cNvSpPr>
            <a:spLocks noEditPoints="1"/>
          </p:cNvSpPr>
          <p:nvPr/>
        </p:nvSpPr>
        <p:spPr bwMode="auto">
          <a:xfrm>
            <a:off x="1068391" y="2119314"/>
            <a:ext cx="60325" cy="107951"/>
          </a:xfrm>
          <a:custGeom>
            <a:avLst/>
            <a:gdLst>
              <a:gd name="T0" fmla="*/ 25201563 w 38"/>
              <a:gd name="T1" fmla="*/ 166330313 h 68"/>
              <a:gd name="T2" fmla="*/ 25201563 w 38"/>
              <a:gd name="T3" fmla="*/ 161290000 h 68"/>
              <a:gd name="T4" fmla="*/ 20161250 w 38"/>
              <a:gd name="T5" fmla="*/ 161290000 h 68"/>
              <a:gd name="T6" fmla="*/ 30241875 w 38"/>
              <a:gd name="T7" fmla="*/ 156249688 h 68"/>
              <a:gd name="T8" fmla="*/ 20161250 w 38"/>
              <a:gd name="T9" fmla="*/ 161290000 h 68"/>
              <a:gd name="T10" fmla="*/ 5040313 w 38"/>
              <a:gd name="T11" fmla="*/ 166330313 h 68"/>
              <a:gd name="T12" fmla="*/ 10080625 w 38"/>
              <a:gd name="T13" fmla="*/ 161290000 h 68"/>
              <a:gd name="T14" fmla="*/ 20161250 w 38"/>
              <a:gd name="T15" fmla="*/ 151209375 h 68"/>
              <a:gd name="T16" fmla="*/ 35282188 w 38"/>
              <a:gd name="T17" fmla="*/ 141128750 h 68"/>
              <a:gd name="T18" fmla="*/ 40322500 w 38"/>
              <a:gd name="T19" fmla="*/ 136088438 h 68"/>
              <a:gd name="T20" fmla="*/ 25201563 w 38"/>
              <a:gd name="T21" fmla="*/ 141128750 h 68"/>
              <a:gd name="T22" fmla="*/ 30241875 w 38"/>
              <a:gd name="T23" fmla="*/ 131048125 h 68"/>
              <a:gd name="T24" fmla="*/ 30241875 w 38"/>
              <a:gd name="T25" fmla="*/ 126007813 h 68"/>
              <a:gd name="T26" fmla="*/ 25201563 w 38"/>
              <a:gd name="T27" fmla="*/ 120967500 h 68"/>
              <a:gd name="T28" fmla="*/ 30241875 w 38"/>
              <a:gd name="T29" fmla="*/ 105846563 h 68"/>
              <a:gd name="T30" fmla="*/ 40322500 w 38"/>
              <a:gd name="T31" fmla="*/ 115927188 h 68"/>
              <a:gd name="T32" fmla="*/ 55443438 w 38"/>
              <a:gd name="T33" fmla="*/ 110886875 h 68"/>
              <a:gd name="T34" fmla="*/ 60483750 w 38"/>
              <a:gd name="T35" fmla="*/ 120967500 h 68"/>
              <a:gd name="T36" fmla="*/ 55443438 w 38"/>
              <a:gd name="T37" fmla="*/ 110886875 h 68"/>
              <a:gd name="T38" fmla="*/ 45362813 w 38"/>
              <a:gd name="T39" fmla="*/ 110886875 h 68"/>
              <a:gd name="T40" fmla="*/ 40322500 w 38"/>
              <a:gd name="T41" fmla="*/ 105846563 h 68"/>
              <a:gd name="T42" fmla="*/ 50403125 w 38"/>
              <a:gd name="T43" fmla="*/ 95765938 h 68"/>
              <a:gd name="T44" fmla="*/ 65524063 w 38"/>
              <a:gd name="T45" fmla="*/ 90725625 h 68"/>
              <a:gd name="T46" fmla="*/ 65524063 w 38"/>
              <a:gd name="T47" fmla="*/ 80645000 h 68"/>
              <a:gd name="T48" fmla="*/ 60483750 w 38"/>
              <a:gd name="T49" fmla="*/ 85685313 h 68"/>
              <a:gd name="T50" fmla="*/ 45362813 w 38"/>
              <a:gd name="T51" fmla="*/ 95765938 h 68"/>
              <a:gd name="T52" fmla="*/ 40322500 w 38"/>
              <a:gd name="T53" fmla="*/ 95765938 h 68"/>
              <a:gd name="T54" fmla="*/ 25201563 w 38"/>
              <a:gd name="T55" fmla="*/ 100806250 h 68"/>
              <a:gd name="T56" fmla="*/ 10080625 w 38"/>
              <a:gd name="T57" fmla="*/ 115927188 h 68"/>
              <a:gd name="T58" fmla="*/ 10080625 w 38"/>
              <a:gd name="T59" fmla="*/ 110886875 h 68"/>
              <a:gd name="T60" fmla="*/ 5040313 w 38"/>
              <a:gd name="T61" fmla="*/ 95765938 h 68"/>
              <a:gd name="T62" fmla="*/ 10080625 w 38"/>
              <a:gd name="T63" fmla="*/ 115927188 h 68"/>
              <a:gd name="T64" fmla="*/ 20161250 w 38"/>
              <a:gd name="T65" fmla="*/ 85685313 h 68"/>
              <a:gd name="T66" fmla="*/ 25201563 w 38"/>
              <a:gd name="T67" fmla="*/ 70564375 h 68"/>
              <a:gd name="T68" fmla="*/ 40322500 w 38"/>
              <a:gd name="T69" fmla="*/ 70564375 h 68"/>
              <a:gd name="T70" fmla="*/ 40322500 w 38"/>
              <a:gd name="T71" fmla="*/ 70564375 h 68"/>
              <a:gd name="T72" fmla="*/ 30241875 w 38"/>
              <a:gd name="T73" fmla="*/ 70564375 h 68"/>
              <a:gd name="T74" fmla="*/ 40322500 w 38"/>
              <a:gd name="T75" fmla="*/ 70564375 h 68"/>
              <a:gd name="T76" fmla="*/ 40322500 w 38"/>
              <a:gd name="T77" fmla="*/ 50403125 h 68"/>
              <a:gd name="T78" fmla="*/ 35282188 w 38"/>
              <a:gd name="T79" fmla="*/ 60483750 h 68"/>
              <a:gd name="T80" fmla="*/ 55443438 w 38"/>
              <a:gd name="T81" fmla="*/ 35282188 h 68"/>
              <a:gd name="T82" fmla="*/ 70564375 w 38"/>
              <a:gd name="T83" fmla="*/ 35282188 h 68"/>
              <a:gd name="T84" fmla="*/ 70564375 w 38"/>
              <a:gd name="T85" fmla="*/ 35282188 h 68"/>
              <a:gd name="T86" fmla="*/ 55443438 w 38"/>
              <a:gd name="T87" fmla="*/ 35282188 h 68"/>
              <a:gd name="T88" fmla="*/ 70564375 w 38"/>
              <a:gd name="T89" fmla="*/ 25201563 h 68"/>
              <a:gd name="T90" fmla="*/ 85685313 w 38"/>
              <a:gd name="T91" fmla="*/ 15120938 h 68"/>
              <a:gd name="T92" fmla="*/ 90725625 w 38"/>
              <a:gd name="T93" fmla="*/ 10080625 h 68"/>
              <a:gd name="T94" fmla="*/ 85685313 w 38"/>
              <a:gd name="T95" fmla="*/ 5040313 h 68"/>
              <a:gd name="T96" fmla="*/ 75604688 w 38"/>
              <a:gd name="T97" fmla="*/ 20161250 h 68"/>
              <a:gd name="T98" fmla="*/ 65524063 w 38"/>
              <a:gd name="T99" fmla="*/ 25201563 h 6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8" h="68">
                <a:moveTo>
                  <a:pt x="8" y="68"/>
                </a:moveTo>
                <a:lnTo>
                  <a:pt x="8" y="66"/>
                </a:lnTo>
                <a:lnTo>
                  <a:pt x="10" y="66"/>
                </a:lnTo>
                <a:lnTo>
                  <a:pt x="10" y="64"/>
                </a:lnTo>
                <a:lnTo>
                  <a:pt x="12" y="62"/>
                </a:lnTo>
                <a:lnTo>
                  <a:pt x="10" y="64"/>
                </a:lnTo>
                <a:lnTo>
                  <a:pt x="8" y="66"/>
                </a:lnTo>
                <a:lnTo>
                  <a:pt x="8" y="64"/>
                </a:lnTo>
                <a:lnTo>
                  <a:pt x="10" y="62"/>
                </a:lnTo>
                <a:lnTo>
                  <a:pt x="12" y="62"/>
                </a:lnTo>
                <a:lnTo>
                  <a:pt x="10" y="62"/>
                </a:lnTo>
                <a:lnTo>
                  <a:pt x="8" y="64"/>
                </a:lnTo>
                <a:lnTo>
                  <a:pt x="6" y="64"/>
                </a:lnTo>
                <a:lnTo>
                  <a:pt x="4" y="66"/>
                </a:lnTo>
                <a:lnTo>
                  <a:pt x="2" y="66"/>
                </a:lnTo>
                <a:lnTo>
                  <a:pt x="0" y="66"/>
                </a:lnTo>
                <a:lnTo>
                  <a:pt x="2" y="66"/>
                </a:lnTo>
                <a:lnTo>
                  <a:pt x="4" y="64"/>
                </a:lnTo>
                <a:lnTo>
                  <a:pt x="6" y="64"/>
                </a:lnTo>
                <a:lnTo>
                  <a:pt x="6" y="62"/>
                </a:lnTo>
                <a:lnTo>
                  <a:pt x="8" y="60"/>
                </a:lnTo>
                <a:lnTo>
                  <a:pt x="10" y="58"/>
                </a:lnTo>
                <a:lnTo>
                  <a:pt x="12" y="58"/>
                </a:lnTo>
                <a:lnTo>
                  <a:pt x="14" y="56"/>
                </a:lnTo>
                <a:lnTo>
                  <a:pt x="8" y="68"/>
                </a:lnTo>
                <a:close/>
                <a:moveTo>
                  <a:pt x="14" y="56"/>
                </a:moveTo>
                <a:lnTo>
                  <a:pt x="16" y="54"/>
                </a:lnTo>
                <a:lnTo>
                  <a:pt x="14" y="56"/>
                </a:lnTo>
                <a:lnTo>
                  <a:pt x="12" y="56"/>
                </a:lnTo>
                <a:lnTo>
                  <a:pt x="10" y="56"/>
                </a:lnTo>
                <a:lnTo>
                  <a:pt x="8" y="54"/>
                </a:lnTo>
                <a:lnTo>
                  <a:pt x="10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2" y="50"/>
                </a:lnTo>
                <a:lnTo>
                  <a:pt x="14" y="56"/>
                </a:lnTo>
                <a:close/>
                <a:moveTo>
                  <a:pt x="12" y="50"/>
                </a:moveTo>
                <a:lnTo>
                  <a:pt x="10" y="48"/>
                </a:lnTo>
                <a:lnTo>
                  <a:pt x="12" y="46"/>
                </a:lnTo>
                <a:lnTo>
                  <a:pt x="12" y="44"/>
                </a:lnTo>
                <a:lnTo>
                  <a:pt x="12" y="42"/>
                </a:lnTo>
                <a:lnTo>
                  <a:pt x="14" y="42"/>
                </a:lnTo>
                <a:lnTo>
                  <a:pt x="16" y="44"/>
                </a:lnTo>
                <a:lnTo>
                  <a:pt x="16" y="46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2" y="46"/>
                </a:lnTo>
                <a:lnTo>
                  <a:pt x="24" y="48"/>
                </a:lnTo>
                <a:lnTo>
                  <a:pt x="24" y="46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20" y="44"/>
                </a:lnTo>
                <a:lnTo>
                  <a:pt x="18" y="44"/>
                </a:lnTo>
                <a:lnTo>
                  <a:pt x="12" y="50"/>
                </a:lnTo>
                <a:close/>
                <a:moveTo>
                  <a:pt x="18" y="44"/>
                </a:moveTo>
                <a:lnTo>
                  <a:pt x="16" y="42"/>
                </a:lnTo>
                <a:lnTo>
                  <a:pt x="16" y="40"/>
                </a:lnTo>
                <a:lnTo>
                  <a:pt x="18" y="40"/>
                </a:lnTo>
                <a:lnTo>
                  <a:pt x="20" y="38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4" y="36"/>
                </a:lnTo>
                <a:lnTo>
                  <a:pt x="26" y="34"/>
                </a:lnTo>
                <a:lnTo>
                  <a:pt x="26" y="32"/>
                </a:lnTo>
                <a:lnTo>
                  <a:pt x="18" y="44"/>
                </a:lnTo>
                <a:close/>
                <a:moveTo>
                  <a:pt x="26" y="32"/>
                </a:moveTo>
                <a:lnTo>
                  <a:pt x="24" y="34"/>
                </a:lnTo>
                <a:lnTo>
                  <a:pt x="22" y="36"/>
                </a:lnTo>
                <a:lnTo>
                  <a:pt x="20" y="36"/>
                </a:lnTo>
                <a:lnTo>
                  <a:pt x="18" y="38"/>
                </a:lnTo>
                <a:lnTo>
                  <a:pt x="18" y="36"/>
                </a:lnTo>
                <a:lnTo>
                  <a:pt x="16" y="38"/>
                </a:lnTo>
                <a:lnTo>
                  <a:pt x="14" y="38"/>
                </a:lnTo>
                <a:lnTo>
                  <a:pt x="12" y="40"/>
                </a:lnTo>
                <a:lnTo>
                  <a:pt x="10" y="40"/>
                </a:lnTo>
                <a:lnTo>
                  <a:pt x="8" y="42"/>
                </a:lnTo>
                <a:lnTo>
                  <a:pt x="6" y="44"/>
                </a:lnTo>
                <a:lnTo>
                  <a:pt x="4" y="46"/>
                </a:lnTo>
                <a:lnTo>
                  <a:pt x="26" y="32"/>
                </a:lnTo>
                <a:close/>
                <a:moveTo>
                  <a:pt x="4" y="46"/>
                </a:move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4" y="46"/>
                </a:lnTo>
                <a:close/>
                <a:moveTo>
                  <a:pt x="8" y="30"/>
                </a:moveTo>
                <a:lnTo>
                  <a:pt x="8" y="32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10" y="28"/>
                </a:lnTo>
                <a:lnTo>
                  <a:pt x="12" y="30"/>
                </a:lnTo>
                <a:lnTo>
                  <a:pt x="14" y="30"/>
                </a:lnTo>
                <a:lnTo>
                  <a:pt x="16" y="28"/>
                </a:lnTo>
                <a:lnTo>
                  <a:pt x="8" y="30"/>
                </a:lnTo>
                <a:close/>
                <a:moveTo>
                  <a:pt x="16" y="28"/>
                </a:move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16" y="28"/>
                </a:lnTo>
                <a:close/>
                <a:moveTo>
                  <a:pt x="16" y="20"/>
                </a:moveTo>
                <a:lnTo>
                  <a:pt x="18" y="20"/>
                </a:lnTo>
                <a:lnTo>
                  <a:pt x="16" y="20"/>
                </a:lnTo>
                <a:close/>
                <a:moveTo>
                  <a:pt x="14" y="24"/>
                </a:moveTo>
                <a:lnTo>
                  <a:pt x="14" y="22"/>
                </a:lnTo>
                <a:lnTo>
                  <a:pt x="14" y="24"/>
                </a:lnTo>
                <a:close/>
                <a:moveTo>
                  <a:pt x="10" y="26"/>
                </a:moveTo>
                <a:lnTo>
                  <a:pt x="10" y="26"/>
                </a:lnTo>
                <a:close/>
                <a:moveTo>
                  <a:pt x="22" y="14"/>
                </a:move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22" y="14"/>
                </a:lnTo>
                <a:close/>
                <a:moveTo>
                  <a:pt x="28" y="14"/>
                </a:moveTo>
                <a:lnTo>
                  <a:pt x="26" y="14"/>
                </a:lnTo>
                <a:lnTo>
                  <a:pt x="24" y="14"/>
                </a:lnTo>
                <a:lnTo>
                  <a:pt x="22" y="14"/>
                </a:lnTo>
                <a:lnTo>
                  <a:pt x="24" y="12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6" y="4"/>
                </a:lnTo>
                <a:lnTo>
                  <a:pt x="38" y="4"/>
                </a:lnTo>
                <a:lnTo>
                  <a:pt x="36" y="4"/>
                </a:lnTo>
                <a:lnTo>
                  <a:pt x="36" y="2"/>
                </a:lnTo>
                <a:lnTo>
                  <a:pt x="36" y="0"/>
                </a:lnTo>
                <a:lnTo>
                  <a:pt x="34" y="2"/>
                </a:lnTo>
                <a:lnTo>
                  <a:pt x="34" y="4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8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2" name="Freeform 1984">
            <a:extLst>
              <a:ext uri="{FF2B5EF4-FFF2-40B4-BE49-F238E27FC236}">
                <a16:creationId xmlns:a16="http://schemas.microsoft.com/office/drawing/2014/main" id="{915FD1C8-4200-4FF0-B65B-1B135CD78BDD}"/>
              </a:ext>
            </a:extLst>
          </p:cNvPr>
          <p:cNvSpPr>
            <a:spLocks noEditPoints="1"/>
          </p:cNvSpPr>
          <p:nvPr/>
        </p:nvSpPr>
        <p:spPr bwMode="auto">
          <a:xfrm>
            <a:off x="1068391" y="2119314"/>
            <a:ext cx="60325" cy="107951"/>
          </a:xfrm>
          <a:custGeom>
            <a:avLst/>
            <a:gdLst>
              <a:gd name="T0" fmla="*/ 25201563 w 38"/>
              <a:gd name="T1" fmla="*/ 166330313 h 68"/>
              <a:gd name="T2" fmla="*/ 25201563 w 38"/>
              <a:gd name="T3" fmla="*/ 161290000 h 68"/>
              <a:gd name="T4" fmla="*/ 20161250 w 38"/>
              <a:gd name="T5" fmla="*/ 161290000 h 68"/>
              <a:gd name="T6" fmla="*/ 30241875 w 38"/>
              <a:gd name="T7" fmla="*/ 156249688 h 68"/>
              <a:gd name="T8" fmla="*/ 20161250 w 38"/>
              <a:gd name="T9" fmla="*/ 161290000 h 68"/>
              <a:gd name="T10" fmla="*/ 5040313 w 38"/>
              <a:gd name="T11" fmla="*/ 166330313 h 68"/>
              <a:gd name="T12" fmla="*/ 10080625 w 38"/>
              <a:gd name="T13" fmla="*/ 161290000 h 68"/>
              <a:gd name="T14" fmla="*/ 20161250 w 38"/>
              <a:gd name="T15" fmla="*/ 151209375 h 68"/>
              <a:gd name="T16" fmla="*/ 35282188 w 38"/>
              <a:gd name="T17" fmla="*/ 141128750 h 68"/>
              <a:gd name="T18" fmla="*/ 35282188 w 38"/>
              <a:gd name="T19" fmla="*/ 141128750 h 68"/>
              <a:gd name="T20" fmla="*/ 20161250 w 38"/>
              <a:gd name="T21" fmla="*/ 136088438 h 68"/>
              <a:gd name="T22" fmla="*/ 30241875 w 38"/>
              <a:gd name="T23" fmla="*/ 126007813 h 68"/>
              <a:gd name="T24" fmla="*/ 30241875 w 38"/>
              <a:gd name="T25" fmla="*/ 126007813 h 68"/>
              <a:gd name="T26" fmla="*/ 30241875 w 38"/>
              <a:gd name="T27" fmla="*/ 110886875 h 68"/>
              <a:gd name="T28" fmla="*/ 40322500 w 38"/>
              <a:gd name="T29" fmla="*/ 110886875 h 68"/>
              <a:gd name="T30" fmla="*/ 50403125 w 38"/>
              <a:gd name="T31" fmla="*/ 110886875 h 68"/>
              <a:gd name="T32" fmla="*/ 55443438 w 38"/>
              <a:gd name="T33" fmla="*/ 115927188 h 68"/>
              <a:gd name="T34" fmla="*/ 60483750 w 38"/>
              <a:gd name="T35" fmla="*/ 110886875 h 68"/>
              <a:gd name="T36" fmla="*/ 50403125 w 38"/>
              <a:gd name="T37" fmla="*/ 110886875 h 68"/>
              <a:gd name="T38" fmla="*/ 40322500 w 38"/>
              <a:gd name="T39" fmla="*/ 105846563 h 68"/>
              <a:gd name="T40" fmla="*/ 50403125 w 38"/>
              <a:gd name="T41" fmla="*/ 95765938 h 68"/>
              <a:gd name="T42" fmla="*/ 65524063 w 38"/>
              <a:gd name="T43" fmla="*/ 90725625 h 68"/>
              <a:gd name="T44" fmla="*/ 65524063 w 38"/>
              <a:gd name="T45" fmla="*/ 80645000 h 68"/>
              <a:gd name="T46" fmla="*/ 55443438 w 38"/>
              <a:gd name="T47" fmla="*/ 90725625 h 68"/>
              <a:gd name="T48" fmla="*/ 45362813 w 38"/>
              <a:gd name="T49" fmla="*/ 90725625 h 68"/>
              <a:gd name="T50" fmla="*/ 35282188 w 38"/>
              <a:gd name="T51" fmla="*/ 95765938 h 68"/>
              <a:gd name="T52" fmla="*/ 20161250 w 38"/>
              <a:gd name="T53" fmla="*/ 105846563 h 68"/>
              <a:gd name="T54" fmla="*/ 10080625 w 38"/>
              <a:gd name="T55" fmla="*/ 115927188 h 68"/>
              <a:gd name="T56" fmla="*/ 5040313 w 38"/>
              <a:gd name="T57" fmla="*/ 100806250 h 68"/>
              <a:gd name="T58" fmla="*/ 5040313 w 38"/>
              <a:gd name="T59" fmla="*/ 90725625 h 68"/>
              <a:gd name="T60" fmla="*/ 20161250 w 38"/>
              <a:gd name="T61" fmla="*/ 85685313 h 68"/>
              <a:gd name="T62" fmla="*/ 25201563 w 38"/>
              <a:gd name="T63" fmla="*/ 70564375 h 68"/>
              <a:gd name="T64" fmla="*/ 40322500 w 38"/>
              <a:gd name="T65" fmla="*/ 70564375 h 68"/>
              <a:gd name="T66" fmla="*/ 40322500 w 38"/>
              <a:gd name="T67" fmla="*/ 70564375 h 68"/>
              <a:gd name="T68" fmla="*/ 25201563 w 38"/>
              <a:gd name="T69" fmla="*/ 70564375 h 68"/>
              <a:gd name="T70" fmla="*/ 45362813 w 38"/>
              <a:gd name="T71" fmla="*/ 50403125 h 68"/>
              <a:gd name="T72" fmla="*/ 35282188 w 38"/>
              <a:gd name="T73" fmla="*/ 55443438 h 68"/>
              <a:gd name="T74" fmla="*/ 55443438 w 38"/>
              <a:gd name="T75" fmla="*/ 35282188 h 68"/>
              <a:gd name="T76" fmla="*/ 70564375 w 38"/>
              <a:gd name="T77" fmla="*/ 35282188 h 68"/>
              <a:gd name="T78" fmla="*/ 65524063 w 38"/>
              <a:gd name="T79" fmla="*/ 35282188 h 68"/>
              <a:gd name="T80" fmla="*/ 60483750 w 38"/>
              <a:gd name="T81" fmla="*/ 30241875 h 68"/>
              <a:gd name="T82" fmla="*/ 75604688 w 38"/>
              <a:gd name="T83" fmla="*/ 20161250 h 68"/>
              <a:gd name="T84" fmla="*/ 90725625 w 38"/>
              <a:gd name="T85" fmla="*/ 10080625 h 68"/>
              <a:gd name="T86" fmla="*/ 90725625 w 38"/>
              <a:gd name="T87" fmla="*/ 5040313 h 68"/>
              <a:gd name="T88" fmla="*/ 85685313 w 38"/>
              <a:gd name="T89" fmla="*/ 10080625 h 68"/>
              <a:gd name="T90" fmla="*/ 70564375 w 38"/>
              <a:gd name="T91" fmla="*/ 20161250 h 68"/>
              <a:gd name="T92" fmla="*/ 60483750 w 38"/>
              <a:gd name="T93" fmla="*/ 30241875 h 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8" h="68">
                <a:moveTo>
                  <a:pt x="8" y="68"/>
                </a:moveTo>
                <a:lnTo>
                  <a:pt x="8" y="66"/>
                </a:lnTo>
                <a:lnTo>
                  <a:pt x="10" y="66"/>
                </a:lnTo>
                <a:lnTo>
                  <a:pt x="10" y="64"/>
                </a:lnTo>
                <a:lnTo>
                  <a:pt x="12" y="62"/>
                </a:lnTo>
                <a:lnTo>
                  <a:pt x="10" y="64"/>
                </a:lnTo>
                <a:lnTo>
                  <a:pt x="8" y="66"/>
                </a:lnTo>
                <a:lnTo>
                  <a:pt x="8" y="64"/>
                </a:lnTo>
                <a:lnTo>
                  <a:pt x="10" y="62"/>
                </a:lnTo>
                <a:lnTo>
                  <a:pt x="12" y="62"/>
                </a:lnTo>
                <a:lnTo>
                  <a:pt x="10" y="62"/>
                </a:lnTo>
                <a:lnTo>
                  <a:pt x="8" y="64"/>
                </a:lnTo>
                <a:lnTo>
                  <a:pt x="6" y="64"/>
                </a:lnTo>
                <a:lnTo>
                  <a:pt x="4" y="66"/>
                </a:lnTo>
                <a:lnTo>
                  <a:pt x="2" y="66"/>
                </a:lnTo>
                <a:lnTo>
                  <a:pt x="0" y="66"/>
                </a:lnTo>
                <a:lnTo>
                  <a:pt x="2" y="66"/>
                </a:lnTo>
                <a:lnTo>
                  <a:pt x="4" y="64"/>
                </a:lnTo>
                <a:lnTo>
                  <a:pt x="6" y="64"/>
                </a:lnTo>
                <a:lnTo>
                  <a:pt x="6" y="62"/>
                </a:lnTo>
                <a:lnTo>
                  <a:pt x="8" y="60"/>
                </a:lnTo>
                <a:lnTo>
                  <a:pt x="10" y="58"/>
                </a:lnTo>
                <a:lnTo>
                  <a:pt x="12" y="58"/>
                </a:lnTo>
                <a:lnTo>
                  <a:pt x="14" y="56"/>
                </a:lnTo>
                <a:moveTo>
                  <a:pt x="14" y="56"/>
                </a:moveTo>
                <a:lnTo>
                  <a:pt x="16" y="54"/>
                </a:lnTo>
                <a:lnTo>
                  <a:pt x="14" y="56"/>
                </a:lnTo>
                <a:lnTo>
                  <a:pt x="12" y="56"/>
                </a:lnTo>
                <a:lnTo>
                  <a:pt x="10" y="56"/>
                </a:lnTo>
                <a:lnTo>
                  <a:pt x="8" y="54"/>
                </a:lnTo>
                <a:lnTo>
                  <a:pt x="10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2" y="50"/>
                </a:lnTo>
                <a:moveTo>
                  <a:pt x="12" y="50"/>
                </a:moveTo>
                <a:lnTo>
                  <a:pt x="10" y="48"/>
                </a:lnTo>
                <a:lnTo>
                  <a:pt x="12" y="46"/>
                </a:lnTo>
                <a:lnTo>
                  <a:pt x="12" y="44"/>
                </a:lnTo>
                <a:lnTo>
                  <a:pt x="12" y="42"/>
                </a:lnTo>
                <a:lnTo>
                  <a:pt x="14" y="42"/>
                </a:lnTo>
                <a:lnTo>
                  <a:pt x="16" y="44"/>
                </a:lnTo>
                <a:lnTo>
                  <a:pt x="16" y="46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2" y="46"/>
                </a:lnTo>
                <a:lnTo>
                  <a:pt x="24" y="48"/>
                </a:lnTo>
                <a:lnTo>
                  <a:pt x="24" y="46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20" y="44"/>
                </a:lnTo>
                <a:lnTo>
                  <a:pt x="18" y="44"/>
                </a:lnTo>
                <a:moveTo>
                  <a:pt x="18" y="44"/>
                </a:moveTo>
                <a:lnTo>
                  <a:pt x="16" y="42"/>
                </a:lnTo>
                <a:lnTo>
                  <a:pt x="16" y="40"/>
                </a:lnTo>
                <a:lnTo>
                  <a:pt x="18" y="40"/>
                </a:lnTo>
                <a:lnTo>
                  <a:pt x="20" y="38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4" y="36"/>
                </a:lnTo>
                <a:lnTo>
                  <a:pt x="26" y="34"/>
                </a:lnTo>
                <a:lnTo>
                  <a:pt x="26" y="32"/>
                </a:lnTo>
                <a:moveTo>
                  <a:pt x="26" y="32"/>
                </a:moveTo>
                <a:lnTo>
                  <a:pt x="24" y="34"/>
                </a:lnTo>
                <a:lnTo>
                  <a:pt x="22" y="36"/>
                </a:lnTo>
                <a:lnTo>
                  <a:pt x="20" y="36"/>
                </a:lnTo>
                <a:lnTo>
                  <a:pt x="18" y="38"/>
                </a:lnTo>
                <a:lnTo>
                  <a:pt x="18" y="36"/>
                </a:lnTo>
                <a:lnTo>
                  <a:pt x="16" y="38"/>
                </a:lnTo>
                <a:lnTo>
                  <a:pt x="14" y="38"/>
                </a:lnTo>
                <a:lnTo>
                  <a:pt x="12" y="40"/>
                </a:lnTo>
                <a:lnTo>
                  <a:pt x="10" y="40"/>
                </a:lnTo>
                <a:lnTo>
                  <a:pt x="8" y="42"/>
                </a:lnTo>
                <a:lnTo>
                  <a:pt x="6" y="44"/>
                </a:lnTo>
                <a:lnTo>
                  <a:pt x="4" y="46"/>
                </a:lnTo>
                <a:moveTo>
                  <a:pt x="4" y="46"/>
                </a:move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moveTo>
                  <a:pt x="8" y="30"/>
                </a:moveTo>
                <a:lnTo>
                  <a:pt x="8" y="32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10" y="28"/>
                </a:lnTo>
                <a:lnTo>
                  <a:pt x="12" y="30"/>
                </a:lnTo>
                <a:lnTo>
                  <a:pt x="14" y="30"/>
                </a:lnTo>
                <a:lnTo>
                  <a:pt x="16" y="28"/>
                </a:lnTo>
                <a:moveTo>
                  <a:pt x="16" y="28"/>
                </a:move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moveTo>
                  <a:pt x="16" y="20"/>
                </a:moveTo>
                <a:lnTo>
                  <a:pt x="18" y="20"/>
                </a:lnTo>
                <a:lnTo>
                  <a:pt x="16" y="20"/>
                </a:lnTo>
                <a:moveTo>
                  <a:pt x="14" y="24"/>
                </a:moveTo>
                <a:lnTo>
                  <a:pt x="14" y="22"/>
                </a:lnTo>
                <a:moveTo>
                  <a:pt x="10" y="26"/>
                </a:moveTo>
                <a:lnTo>
                  <a:pt x="10" y="26"/>
                </a:lnTo>
                <a:moveTo>
                  <a:pt x="22" y="14"/>
                </a:move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moveTo>
                  <a:pt x="28" y="14"/>
                </a:moveTo>
                <a:lnTo>
                  <a:pt x="26" y="14"/>
                </a:lnTo>
                <a:lnTo>
                  <a:pt x="24" y="14"/>
                </a:lnTo>
                <a:lnTo>
                  <a:pt x="22" y="14"/>
                </a:lnTo>
                <a:lnTo>
                  <a:pt x="24" y="12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6" y="4"/>
                </a:lnTo>
                <a:lnTo>
                  <a:pt x="38" y="4"/>
                </a:lnTo>
                <a:lnTo>
                  <a:pt x="36" y="4"/>
                </a:lnTo>
                <a:lnTo>
                  <a:pt x="36" y="2"/>
                </a:lnTo>
                <a:lnTo>
                  <a:pt x="36" y="0"/>
                </a:lnTo>
                <a:lnTo>
                  <a:pt x="34" y="2"/>
                </a:lnTo>
                <a:lnTo>
                  <a:pt x="34" y="4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3" name="Freeform 1985">
            <a:extLst>
              <a:ext uri="{FF2B5EF4-FFF2-40B4-BE49-F238E27FC236}">
                <a16:creationId xmlns:a16="http://schemas.microsoft.com/office/drawing/2014/main" id="{E226818C-CA4C-45CC-857D-22CCDC60F7A0}"/>
              </a:ext>
            </a:extLst>
          </p:cNvPr>
          <p:cNvSpPr>
            <a:spLocks noEditPoints="1"/>
          </p:cNvSpPr>
          <p:nvPr/>
        </p:nvSpPr>
        <p:spPr bwMode="auto">
          <a:xfrm>
            <a:off x="1055691" y="2112963"/>
            <a:ext cx="73025" cy="184151"/>
          </a:xfrm>
          <a:custGeom>
            <a:avLst/>
            <a:gdLst>
              <a:gd name="T0" fmla="*/ 85685313 w 46"/>
              <a:gd name="T1" fmla="*/ 30241875 h 116"/>
              <a:gd name="T2" fmla="*/ 85685313 w 46"/>
              <a:gd name="T3" fmla="*/ 30241875 h 116"/>
              <a:gd name="T4" fmla="*/ 85685313 w 46"/>
              <a:gd name="T5" fmla="*/ 287297813 h 116"/>
              <a:gd name="T6" fmla="*/ 90725625 w 46"/>
              <a:gd name="T7" fmla="*/ 272176875 h 116"/>
              <a:gd name="T8" fmla="*/ 105846563 w 46"/>
              <a:gd name="T9" fmla="*/ 272176875 h 116"/>
              <a:gd name="T10" fmla="*/ 90725625 w 46"/>
              <a:gd name="T11" fmla="*/ 272176875 h 116"/>
              <a:gd name="T12" fmla="*/ 80645000 w 46"/>
              <a:gd name="T13" fmla="*/ 277217188 h 116"/>
              <a:gd name="T14" fmla="*/ 80645000 w 46"/>
              <a:gd name="T15" fmla="*/ 272176875 h 116"/>
              <a:gd name="T16" fmla="*/ 90725625 w 46"/>
              <a:gd name="T17" fmla="*/ 262096250 h 116"/>
              <a:gd name="T18" fmla="*/ 100806250 w 46"/>
              <a:gd name="T19" fmla="*/ 252015625 h 116"/>
              <a:gd name="T20" fmla="*/ 75604688 w 46"/>
              <a:gd name="T21" fmla="*/ 292338125 h 116"/>
              <a:gd name="T22" fmla="*/ 95765938 w 46"/>
              <a:gd name="T23" fmla="*/ 252015625 h 116"/>
              <a:gd name="T24" fmla="*/ 85685313 w 46"/>
              <a:gd name="T25" fmla="*/ 262096250 h 116"/>
              <a:gd name="T26" fmla="*/ 75604688 w 46"/>
              <a:gd name="T27" fmla="*/ 272176875 h 116"/>
              <a:gd name="T28" fmla="*/ 60483750 w 46"/>
              <a:gd name="T29" fmla="*/ 272176875 h 116"/>
              <a:gd name="T30" fmla="*/ 70564375 w 46"/>
              <a:gd name="T31" fmla="*/ 262096250 h 116"/>
              <a:gd name="T32" fmla="*/ 60483750 w 46"/>
              <a:gd name="T33" fmla="*/ 267136563 h 116"/>
              <a:gd name="T34" fmla="*/ 50403125 w 46"/>
              <a:gd name="T35" fmla="*/ 267136563 h 116"/>
              <a:gd name="T36" fmla="*/ 35282188 w 46"/>
              <a:gd name="T37" fmla="*/ 267136563 h 116"/>
              <a:gd name="T38" fmla="*/ 45362813 w 46"/>
              <a:gd name="T39" fmla="*/ 262096250 h 116"/>
              <a:gd name="T40" fmla="*/ 105846563 w 46"/>
              <a:gd name="T41" fmla="*/ 246975313 h 116"/>
              <a:gd name="T42" fmla="*/ 45362813 w 46"/>
              <a:gd name="T43" fmla="*/ 262096250 h 116"/>
              <a:gd name="T44" fmla="*/ 60483750 w 46"/>
              <a:gd name="T45" fmla="*/ 257055938 h 116"/>
              <a:gd name="T46" fmla="*/ 75604688 w 46"/>
              <a:gd name="T47" fmla="*/ 246975313 h 116"/>
              <a:gd name="T48" fmla="*/ 80645000 w 46"/>
              <a:gd name="T49" fmla="*/ 246975313 h 116"/>
              <a:gd name="T50" fmla="*/ 65524063 w 46"/>
              <a:gd name="T51" fmla="*/ 257055938 h 116"/>
              <a:gd name="T52" fmla="*/ 50403125 w 46"/>
              <a:gd name="T53" fmla="*/ 257055938 h 116"/>
              <a:gd name="T54" fmla="*/ 45362813 w 46"/>
              <a:gd name="T55" fmla="*/ 257055938 h 116"/>
              <a:gd name="T56" fmla="*/ 45362813 w 46"/>
              <a:gd name="T57" fmla="*/ 252015625 h 116"/>
              <a:gd name="T58" fmla="*/ 40322500 w 46"/>
              <a:gd name="T59" fmla="*/ 246975313 h 116"/>
              <a:gd name="T60" fmla="*/ 45362813 w 46"/>
              <a:gd name="T61" fmla="*/ 246975313 h 116"/>
              <a:gd name="T62" fmla="*/ 40322500 w 46"/>
              <a:gd name="T63" fmla="*/ 246975313 h 116"/>
              <a:gd name="T64" fmla="*/ 25201563 w 46"/>
              <a:gd name="T65" fmla="*/ 246975313 h 116"/>
              <a:gd name="T66" fmla="*/ 15120938 w 46"/>
              <a:gd name="T67" fmla="*/ 246975313 h 116"/>
              <a:gd name="T68" fmla="*/ 10080625 w 46"/>
              <a:gd name="T69" fmla="*/ 246975313 h 116"/>
              <a:gd name="T70" fmla="*/ 5040313 w 46"/>
              <a:gd name="T71" fmla="*/ 236894688 h 116"/>
              <a:gd name="T72" fmla="*/ 20161250 w 46"/>
              <a:gd name="T73" fmla="*/ 241935000 h 116"/>
              <a:gd name="T74" fmla="*/ 40322500 w 46"/>
              <a:gd name="T75" fmla="*/ 236894688 h 116"/>
              <a:gd name="T76" fmla="*/ 35282188 w 46"/>
              <a:gd name="T77" fmla="*/ 236894688 h 116"/>
              <a:gd name="T78" fmla="*/ 20161250 w 46"/>
              <a:gd name="T79" fmla="*/ 241935000 h 116"/>
              <a:gd name="T80" fmla="*/ 5040313 w 46"/>
              <a:gd name="T81" fmla="*/ 236894688 h 116"/>
              <a:gd name="T82" fmla="*/ 5040313 w 46"/>
              <a:gd name="T83" fmla="*/ 231854375 h 116"/>
              <a:gd name="T84" fmla="*/ 15120938 w 46"/>
              <a:gd name="T85" fmla="*/ 226814063 h 116"/>
              <a:gd name="T86" fmla="*/ 90725625 w 46"/>
              <a:gd name="T87" fmla="*/ 30241875 h 1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" h="116">
                <a:moveTo>
                  <a:pt x="46" y="0"/>
                </a:moveTo>
                <a:lnTo>
                  <a:pt x="46" y="0"/>
                </a:lnTo>
                <a:close/>
                <a:moveTo>
                  <a:pt x="34" y="12"/>
                </a:moveTo>
                <a:lnTo>
                  <a:pt x="36" y="12"/>
                </a:lnTo>
                <a:lnTo>
                  <a:pt x="36" y="10"/>
                </a:lnTo>
                <a:lnTo>
                  <a:pt x="34" y="12"/>
                </a:lnTo>
                <a:close/>
                <a:moveTo>
                  <a:pt x="30" y="116"/>
                </a:moveTo>
                <a:lnTo>
                  <a:pt x="32" y="114"/>
                </a:lnTo>
                <a:lnTo>
                  <a:pt x="34" y="114"/>
                </a:lnTo>
                <a:lnTo>
                  <a:pt x="36" y="112"/>
                </a:lnTo>
                <a:lnTo>
                  <a:pt x="34" y="110"/>
                </a:lnTo>
                <a:lnTo>
                  <a:pt x="36" y="108"/>
                </a:lnTo>
                <a:lnTo>
                  <a:pt x="38" y="108"/>
                </a:lnTo>
                <a:lnTo>
                  <a:pt x="40" y="108"/>
                </a:lnTo>
                <a:lnTo>
                  <a:pt x="42" y="108"/>
                </a:lnTo>
                <a:lnTo>
                  <a:pt x="40" y="108"/>
                </a:lnTo>
                <a:lnTo>
                  <a:pt x="38" y="108"/>
                </a:lnTo>
                <a:lnTo>
                  <a:pt x="36" y="108"/>
                </a:lnTo>
                <a:lnTo>
                  <a:pt x="36" y="110"/>
                </a:lnTo>
                <a:lnTo>
                  <a:pt x="34" y="110"/>
                </a:lnTo>
                <a:lnTo>
                  <a:pt x="32" y="110"/>
                </a:lnTo>
                <a:lnTo>
                  <a:pt x="32" y="108"/>
                </a:lnTo>
                <a:lnTo>
                  <a:pt x="30" y="110"/>
                </a:lnTo>
                <a:lnTo>
                  <a:pt x="32" y="108"/>
                </a:lnTo>
                <a:lnTo>
                  <a:pt x="32" y="106"/>
                </a:lnTo>
                <a:lnTo>
                  <a:pt x="34" y="106"/>
                </a:lnTo>
                <a:lnTo>
                  <a:pt x="36" y="104"/>
                </a:lnTo>
                <a:lnTo>
                  <a:pt x="38" y="104"/>
                </a:lnTo>
                <a:lnTo>
                  <a:pt x="40" y="102"/>
                </a:lnTo>
                <a:lnTo>
                  <a:pt x="40" y="100"/>
                </a:lnTo>
                <a:lnTo>
                  <a:pt x="42" y="98"/>
                </a:lnTo>
                <a:lnTo>
                  <a:pt x="30" y="116"/>
                </a:lnTo>
                <a:close/>
                <a:moveTo>
                  <a:pt x="42" y="98"/>
                </a:moveTo>
                <a:lnTo>
                  <a:pt x="40" y="100"/>
                </a:lnTo>
                <a:lnTo>
                  <a:pt x="38" y="100"/>
                </a:lnTo>
                <a:lnTo>
                  <a:pt x="38" y="102"/>
                </a:lnTo>
                <a:lnTo>
                  <a:pt x="36" y="104"/>
                </a:lnTo>
                <a:lnTo>
                  <a:pt x="34" y="104"/>
                </a:lnTo>
                <a:lnTo>
                  <a:pt x="34" y="106"/>
                </a:lnTo>
                <a:lnTo>
                  <a:pt x="32" y="106"/>
                </a:lnTo>
                <a:lnTo>
                  <a:pt x="30" y="108"/>
                </a:lnTo>
                <a:lnTo>
                  <a:pt x="28" y="108"/>
                </a:lnTo>
                <a:lnTo>
                  <a:pt x="26" y="108"/>
                </a:lnTo>
                <a:lnTo>
                  <a:pt x="24" y="108"/>
                </a:lnTo>
                <a:lnTo>
                  <a:pt x="26" y="106"/>
                </a:lnTo>
                <a:lnTo>
                  <a:pt x="26" y="104"/>
                </a:lnTo>
                <a:lnTo>
                  <a:pt x="28" y="104"/>
                </a:lnTo>
                <a:lnTo>
                  <a:pt x="26" y="104"/>
                </a:lnTo>
                <a:lnTo>
                  <a:pt x="26" y="106"/>
                </a:lnTo>
                <a:lnTo>
                  <a:pt x="24" y="106"/>
                </a:lnTo>
                <a:lnTo>
                  <a:pt x="22" y="108"/>
                </a:lnTo>
                <a:lnTo>
                  <a:pt x="20" y="106"/>
                </a:lnTo>
                <a:lnTo>
                  <a:pt x="18" y="108"/>
                </a:lnTo>
                <a:lnTo>
                  <a:pt x="16" y="106"/>
                </a:lnTo>
                <a:lnTo>
                  <a:pt x="14" y="106"/>
                </a:lnTo>
                <a:lnTo>
                  <a:pt x="16" y="106"/>
                </a:lnTo>
                <a:lnTo>
                  <a:pt x="20" y="104"/>
                </a:lnTo>
                <a:lnTo>
                  <a:pt x="18" y="104"/>
                </a:lnTo>
                <a:lnTo>
                  <a:pt x="16" y="104"/>
                </a:lnTo>
                <a:lnTo>
                  <a:pt x="42" y="98"/>
                </a:lnTo>
                <a:close/>
                <a:moveTo>
                  <a:pt x="16" y="104"/>
                </a:moveTo>
                <a:lnTo>
                  <a:pt x="16" y="104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4" y="102"/>
                </a:lnTo>
                <a:lnTo>
                  <a:pt x="28" y="102"/>
                </a:lnTo>
                <a:lnTo>
                  <a:pt x="28" y="100"/>
                </a:lnTo>
                <a:lnTo>
                  <a:pt x="30" y="98"/>
                </a:lnTo>
                <a:lnTo>
                  <a:pt x="32" y="98"/>
                </a:lnTo>
                <a:lnTo>
                  <a:pt x="32" y="96"/>
                </a:lnTo>
                <a:lnTo>
                  <a:pt x="32" y="98"/>
                </a:lnTo>
                <a:lnTo>
                  <a:pt x="30" y="98"/>
                </a:lnTo>
                <a:lnTo>
                  <a:pt x="28" y="100"/>
                </a:lnTo>
                <a:lnTo>
                  <a:pt x="26" y="102"/>
                </a:lnTo>
                <a:lnTo>
                  <a:pt x="24" y="102"/>
                </a:lnTo>
                <a:lnTo>
                  <a:pt x="22" y="102"/>
                </a:lnTo>
                <a:lnTo>
                  <a:pt x="20" y="102"/>
                </a:lnTo>
                <a:lnTo>
                  <a:pt x="18" y="102"/>
                </a:lnTo>
                <a:lnTo>
                  <a:pt x="16" y="104"/>
                </a:lnTo>
                <a:lnTo>
                  <a:pt x="18" y="102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4" y="100"/>
                </a:lnTo>
                <a:lnTo>
                  <a:pt x="16" y="98"/>
                </a:lnTo>
                <a:lnTo>
                  <a:pt x="20" y="98"/>
                </a:lnTo>
                <a:lnTo>
                  <a:pt x="18" y="98"/>
                </a:lnTo>
                <a:lnTo>
                  <a:pt x="18" y="96"/>
                </a:lnTo>
                <a:lnTo>
                  <a:pt x="16" y="98"/>
                </a:lnTo>
                <a:lnTo>
                  <a:pt x="14" y="98"/>
                </a:lnTo>
                <a:lnTo>
                  <a:pt x="12" y="100"/>
                </a:lnTo>
                <a:lnTo>
                  <a:pt x="10" y="98"/>
                </a:lnTo>
                <a:lnTo>
                  <a:pt x="8" y="98"/>
                </a:lnTo>
                <a:lnTo>
                  <a:pt x="6" y="98"/>
                </a:lnTo>
                <a:lnTo>
                  <a:pt x="8" y="98"/>
                </a:lnTo>
                <a:lnTo>
                  <a:pt x="6" y="100"/>
                </a:lnTo>
                <a:lnTo>
                  <a:pt x="4" y="98"/>
                </a:lnTo>
                <a:lnTo>
                  <a:pt x="2" y="98"/>
                </a:lnTo>
                <a:lnTo>
                  <a:pt x="0" y="96"/>
                </a:lnTo>
                <a:lnTo>
                  <a:pt x="2" y="94"/>
                </a:lnTo>
                <a:lnTo>
                  <a:pt x="4" y="96"/>
                </a:lnTo>
                <a:lnTo>
                  <a:pt x="6" y="96"/>
                </a:lnTo>
                <a:lnTo>
                  <a:pt x="8" y="96"/>
                </a:lnTo>
                <a:lnTo>
                  <a:pt x="10" y="96"/>
                </a:lnTo>
                <a:lnTo>
                  <a:pt x="14" y="96"/>
                </a:lnTo>
                <a:lnTo>
                  <a:pt x="16" y="94"/>
                </a:lnTo>
                <a:lnTo>
                  <a:pt x="18" y="94"/>
                </a:lnTo>
                <a:lnTo>
                  <a:pt x="16" y="94"/>
                </a:lnTo>
                <a:lnTo>
                  <a:pt x="14" y="94"/>
                </a:lnTo>
                <a:lnTo>
                  <a:pt x="12" y="94"/>
                </a:lnTo>
                <a:lnTo>
                  <a:pt x="10" y="94"/>
                </a:lnTo>
                <a:lnTo>
                  <a:pt x="8" y="96"/>
                </a:lnTo>
                <a:lnTo>
                  <a:pt x="6" y="96"/>
                </a:lnTo>
                <a:lnTo>
                  <a:pt x="4" y="96"/>
                </a:lnTo>
                <a:lnTo>
                  <a:pt x="2" y="94"/>
                </a:lnTo>
                <a:lnTo>
                  <a:pt x="0" y="94"/>
                </a:lnTo>
                <a:lnTo>
                  <a:pt x="0" y="92"/>
                </a:lnTo>
                <a:lnTo>
                  <a:pt x="2" y="92"/>
                </a:lnTo>
                <a:lnTo>
                  <a:pt x="4" y="92"/>
                </a:lnTo>
                <a:lnTo>
                  <a:pt x="6" y="90"/>
                </a:lnTo>
                <a:lnTo>
                  <a:pt x="8" y="90"/>
                </a:lnTo>
                <a:lnTo>
                  <a:pt x="16" y="104"/>
                </a:lnTo>
                <a:close/>
                <a:moveTo>
                  <a:pt x="36" y="12"/>
                </a:moveTo>
                <a:lnTo>
                  <a:pt x="36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4" name="Freeform 1986">
            <a:extLst>
              <a:ext uri="{FF2B5EF4-FFF2-40B4-BE49-F238E27FC236}">
                <a16:creationId xmlns:a16="http://schemas.microsoft.com/office/drawing/2014/main" id="{F8F45EEF-F2A4-4BBD-BF63-0CCDCDB07C84}"/>
              </a:ext>
            </a:extLst>
          </p:cNvPr>
          <p:cNvSpPr>
            <a:spLocks noEditPoints="1"/>
          </p:cNvSpPr>
          <p:nvPr/>
        </p:nvSpPr>
        <p:spPr bwMode="auto">
          <a:xfrm>
            <a:off x="1055691" y="2112963"/>
            <a:ext cx="73025" cy="184151"/>
          </a:xfrm>
          <a:custGeom>
            <a:avLst/>
            <a:gdLst>
              <a:gd name="T0" fmla="*/ 85685313 w 46"/>
              <a:gd name="T1" fmla="*/ 30241875 h 116"/>
              <a:gd name="T2" fmla="*/ 75604688 w 46"/>
              <a:gd name="T3" fmla="*/ 292338125 h 116"/>
              <a:gd name="T4" fmla="*/ 90725625 w 46"/>
              <a:gd name="T5" fmla="*/ 282257500 h 116"/>
              <a:gd name="T6" fmla="*/ 95765938 w 46"/>
              <a:gd name="T7" fmla="*/ 272176875 h 116"/>
              <a:gd name="T8" fmla="*/ 100806250 w 46"/>
              <a:gd name="T9" fmla="*/ 272176875 h 116"/>
              <a:gd name="T10" fmla="*/ 90725625 w 46"/>
              <a:gd name="T11" fmla="*/ 277217188 h 116"/>
              <a:gd name="T12" fmla="*/ 80645000 w 46"/>
              <a:gd name="T13" fmla="*/ 272176875 h 116"/>
              <a:gd name="T14" fmla="*/ 80645000 w 46"/>
              <a:gd name="T15" fmla="*/ 267136563 h 116"/>
              <a:gd name="T16" fmla="*/ 95765938 w 46"/>
              <a:gd name="T17" fmla="*/ 262096250 h 116"/>
              <a:gd name="T18" fmla="*/ 105846563 w 46"/>
              <a:gd name="T19" fmla="*/ 246975313 h 116"/>
              <a:gd name="T20" fmla="*/ 100806250 w 46"/>
              <a:gd name="T21" fmla="*/ 252015625 h 116"/>
              <a:gd name="T22" fmla="*/ 90725625 w 46"/>
              <a:gd name="T23" fmla="*/ 262096250 h 116"/>
              <a:gd name="T24" fmla="*/ 80645000 w 46"/>
              <a:gd name="T25" fmla="*/ 267136563 h 116"/>
              <a:gd name="T26" fmla="*/ 65524063 w 46"/>
              <a:gd name="T27" fmla="*/ 272176875 h 116"/>
              <a:gd name="T28" fmla="*/ 65524063 w 46"/>
              <a:gd name="T29" fmla="*/ 262096250 h 116"/>
              <a:gd name="T30" fmla="*/ 65524063 w 46"/>
              <a:gd name="T31" fmla="*/ 267136563 h 116"/>
              <a:gd name="T32" fmla="*/ 50403125 w 46"/>
              <a:gd name="T33" fmla="*/ 267136563 h 116"/>
              <a:gd name="T34" fmla="*/ 40322500 w 46"/>
              <a:gd name="T35" fmla="*/ 267136563 h 116"/>
              <a:gd name="T36" fmla="*/ 50403125 w 46"/>
              <a:gd name="T37" fmla="*/ 262096250 h 116"/>
              <a:gd name="T38" fmla="*/ 40322500 w 46"/>
              <a:gd name="T39" fmla="*/ 262096250 h 116"/>
              <a:gd name="T40" fmla="*/ 45362813 w 46"/>
              <a:gd name="T41" fmla="*/ 262096250 h 116"/>
              <a:gd name="T42" fmla="*/ 60483750 w 46"/>
              <a:gd name="T43" fmla="*/ 257055938 h 116"/>
              <a:gd name="T44" fmla="*/ 75604688 w 46"/>
              <a:gd name="T45" fmla="*/ 246975313 h 116"/>
              <a:gd name="T46" fmla="*/ 80645000 w 46"/>
              <a:gd name="T47" fmla="*/ 246975313 h 116"/>
              <a:gd name="T48" fmla="*/ 65524063 w 46"/>
              <a:gd name="T49" fmla="*/ 257055938 h 116"/>
              <a:gd name="T50" fmla="*/ 50403125 w 46"/>
              <a:gd name="T51" fmla="*/ 257055938 h 116"/>
              <a:gd name="T52" fmla="*/ 45362813 w 46"/>
              <a:gd name="T53" fmla="*/ 257055938 h 116"/>
              <a:gd name="T54" fmla="*/ 45362813 w 46"/>
              <a:gd name="T55" fmla="*/ 252015625 h 116"/>
              <a:gd name="T56" fmla="*/ 40322500 w 46"/>
              <a:gd name="T57" fmla="*/ 246975313 h 116"/>
              <a:gd name="T58" fmla="*/ 45362813 w 46"/>
              <a:gd name="T59" fmla="*/ 246975313 h 116"/>
              <a:gd name="T60" fmla="*/ 40322500 w 46"/>
              <a:gd name="T61" fmla="*/ 246975313 h 116"/>
              <a:gd name="T62" fmla="*/ 25201563 w 46"/>
              <a:gd name="T63" fmla="*/ 246975313 h 116"/>
              <a:gd name="T64" fmla="*/ 15120938 w 46"/>
              <a:gd name="T65" fmla="*/ 246975313 h 116"/>
              <a:gd name="T66" fmla="*/ 10080625 w 46"/>
              <a:gd name="T67" fmla="*/ 246975313 h 116"/>
              <a:gd name="T68" fmla="*/ 5040313 w 46"/>
              <a:gd name="T69" fmla="*/ 236894688 h 116"/>
              <a:gd name="T70" fmla="*/ 20161250 w 46"/>
              <a:gd name="T71" fmla="*/ 241935000 h 116"/>
              <a:gd name="T72" fmla="*/ 40322500 w 46"/>
              <a:gd name="T73" fmla="*/ 236894688 h 116"/>
              <a:gd name="T74" fmla="*/ 35282188 w 46"/>
              <a:gd name="T75" fmla="*/ 236894688 h 116"/>
              <a:gd name="T76" fmla="*/ 20161250 w 46"/>
              <a:gd name="T77" fmla="*/ 241935000 h 116"/>
              <a:gd name="T78" fmla="*/ 5040313 w 46"/>
              <a:gd name="T79" fmla="*/ 236894688 h 116"/>
              <a:gd name="T80" fmla="*/ 5040313 w 46"/>
              <a:gd name="T81" fmla="*/ 231854375 h 116"/>
              <a:gd name="T82" fmla="*/ 15120938 w 46"/>
              <a:gd name="T83" fmla="*/ 226814063 h 116"/>
              <a:gd name="T84" fmla="*/ 90725625 w 46"/>
              <a:gd name="T85" fmla="*/ 30241875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6" h="116">
                <a:moveTo>
                  <a:pt x="46" y="0"/>
                </a:moveTo>
                <a:lnTo>
                  <a:pt x="46" y="0"/>
                </a:lnTo>
                <a:moveTo>
                  <a:pt x="34" y="12"/>
                </a:moveTo>
                <a:lnTo>
                  <a:pt x="36" y="12"/>
                </a:lnTo>
                <a:lnTo>
                  <a:pt x="36" y="10"/>
                </a:lnTo>
                <a:moveTo>
                  <a:pt x="30" y="116"/>
                </a:moveTo>
                <a:lnTo>
                  <a:pt x="32" y="114"/>
                </a:lnTo>
                <a:lnTo>
                  <a:pt x="34" y="114"/>
                </a:lnTo>
                <a:lnTo>
                  <a:pt x="36" y="112"/>
                </a:lnTo>
                <a:lnTo>
                  <a:pt x="34" y="110"/>
                </a:lnTo>
                <a:lnTo>
                  <a:pt x="36" y="108"/>
                </a:lnTo>
                <a:lnTo>
                  <a:pt x="38" y="108"/>
                </a:lnTo>
                <a:lnTo>
                  <a:pt x="40" y="108"/>
                </a:lnTo>
                <a:lnTo>
                  <a:pt x="42" y="108"/>
                </a:lnTo>
                <a:lnTo>
                  <a:pt x="40" y="108"/>
                </a:lnTo>
                <a:lnTo>
                  <a:pt x="38" y="108"/>
                </a:lnTo>
                <a:lnTo>
                  <a:pt x="36" y="108"/>
                </a:lnTo>
                <a:lnTo>
                  <a:pt x="36" y="110"/>
                </a:lnTo>
                <a:lnTo>
                  <a:pt x="34" y="110"/>
                </a:lnTo>
                <a:lnTo>
                  <a:pt x="32" y="110"/>
                </a:lnTo>
                <a:lnTo>
                  <a:pt x="32" y="108"/>
                </a:lnTo>
                <a:lnTo>
                  <a:pt x="30" y="110"/>
                </a:lnTo>
                <a:lnTo>
                  <a:pt x="32" y="108"/>
                </a:lnTo>
                <a:lnTo>
                  <a:pt x="32" y="106"/>
                </a:lnTo>
                <a:lnTo>
                  <a:pt x="34" y="106"/>
                </a:lnTo>
                <a:lnTo>
                  <a:pt x="36" y="104"/>
                </a:lnTo>
                <a:lnTo>
                  <a:pt x="38" y="104"/>
                </a:lnTo>
                <a:lnTo>
                  <a:pt x="40" y="102"/>
                </a:lnTo>
                <a:lnTo>
                  <a:pt x="40" y="100"/>
                </a:lnTo>
                <a:lnTo>
                  <a:pt x="42" y="98"/>
                </a:lnTo>
                <a:moveTo>
                  <a:pt x="42" y="98"/>
                </a:moveTo>
                <a:lnTo>
                  <a:pt x="40" y="100"/>
                </a:lnTo>
                <a:lnTo>
                  <a:pt x="38" y="100"/>
                </a:lnTo>
                <a:lnTo>
                  <a:pt x="38" y="102"/>
                </a:lnTo>
                <a:lnTo>
                  <a:pt x="36" y="104"/>
                </a:lnTo>
                <a:lnTo>
                  <a:pt x="34" y="104"/>
                </a:lnTo>
                <a:lnTo>
                  <a:pt x="34" y="106"/>
                </a:lnTo>
                <a:lnTo>
                  <a:pt x="32" y="106"/>
                </a:lnTo>
                <a:lnTo>
                  <a:pt x="30" y="108"/>
                </a:lnTo>
                <a:lnTo>
                  <a:pt x="28" y="108"/>
                </a:lnTo>
                <a:lnTo>
                  <a:pt x="26" y="108"/>
                </a:lnTo>
                <a:lnTo>
                  <a:pt x="24" y="108"/>
                </a:lnTo>
                <a:lnTo>
                  <a:pt x="26" y="106"/>
                </a:lnTo>
                <a:lnTo>
                  <a:pt x="26" y="104"/>
                </a:lnTo>
                <a:lnTo>
                  <a:pt x="28" y="104"/>
                </a:lnTo>
                <a:lnTo>
                  <a:pt x="26" y="104"/>
                </a:lnTo>
                <a:lnTo>
                  <a:pt x="26" y="106"/>
                </a:lnTo>
                <a:lnTo>
                  <a:pt x="24" y="106"/>
                </a:lnTo>
                <a:lnTo>
                  <a:pt x="22" y="108"/>
                </a:lnTo>
                <a:lnTo>
                  <a:pt x="20" y="106"/>
                </a:lnTo>
                <a:lnTo>
                  <a:pt x="18" y="108"/>
                </a:lnTo>
                <a:lnTo>
                  <a:pt x="16" y="106"/>
                </a:lnTo>
                <a:lnTo>
                  <a:pt x="14" y="106"/>
                </a:lnTo>
                <a:lnTo>
                  <a:pt x="16" y="106"/>
                </a:lnTo>
                <a:lnTo>
                  <a:pt x="20" y="104"/>
                </a:lnTo>
                <a:lnTo>
                  <a:pt x="18" y="104"/>
                </a:lnTo>
                <a:lnTo>
                  <a:pt x="16" y="104"/>
                </a:lnTo>
                <a:moveTo>
                  <a:pt x="16" y="104"/>
                </a:moveTo>
                <a:lnTo>
                  <a:pt x="16" y="104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4" y="102"/>
                </a:lnTo>
                <a:lnTo>
                  <a:pt x="28" y="102"/>
                </a:lnTo>
                <a:lnTo>
                  <a:pt x="28" y="100"/>
                </a:lnTo>
                <a:lnTo>
                  <a:pt x="30" y="98"/>
                </a:lnTo>
                <a:lnTo>
                  <a:pt x="32" y="98"/>
                </a:lnTo>
                <a:lnTo>
                  <a:pt x="32" y="96"/>
                </a:lnTo>
                <a:lnTo>
                  <a:pt x="32" y="98"/>
                </a:lnTo>
                <a:lnTo>
                  <a:pt x="30" y="98"/>
                </a:lnTo>
                <a:lnTo>
                  <a:pt x="28" y="100"/>
                </a:lnTo>
                <a:lnTo>
                  <a:pt x="26" y="102"/>
                </a:lnTo>
                <a:lnTo>
                  <a:pt x="24" y="102"/>
                </a:lnTo>
                <a:lnTo>
                  <a:pt x="22" y="102"/>
                </a:lnTo>
                <a:lnTo>
                  <a:pt x="20" y="102"/>
                </a:lnTo>
                <a:lnTo>
                  <a:pt x="18" y="102"/>
                </a:lnTo>
                <a:lnTo>
                  <a:pt x="16" y="104"/>
                </a:lnTo>
                <a:lnTo>
                  <a:pt x="18" y="102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4" y="100"/>
                </a:lnTo>
                <a:lnTo>
                  <a:pt x="16" y="98"/>
                </a:lnTo>
                <a:lnTo>
                  <a:pt x="20" y="98"/>
                </a:lnTo>
                <a:lnTo>
                  <a:pt x="18" y="98"/>
                </a:lnTo>
                <a:lnTo>
                  <a:pt x="18" y="96"/>
                </a:lnTo>
                <a:lnTo>
                  <a:pt x="16" y="98"/>
                </a:lnTo>
                <a:lnTo>
                  <a:pt x="14" y="98"/>
                </a:lnTo>
                <a:lnTo>
                  <a:pt x="12" y="100"/>
                </a:lnTo>
                <a:lnTo>
                  <a:pt x="10" y="98"/>
                </a:lnTo>
                <a:lnTo>
                  <a:pt x="8" y="98"/>
                </a:lnTo>
                <a:lnTo>
                  <a:pt x="6" y="98"/>
                </a:lnTo>
                <a:lnTo>
                  <a:pt x="8" y="98"/>
                </a:lnTo>
                <a:lnTo>
                  <a:pt x="6" y="100"/>
                </a:lnTo>
                <a:lnTo>
                  <a:pt x="4" y="98"/>
                </a:lnTo>
                <a:lnTo>
                  <a:pt x="2" y="98"/>
                </a:lnTo>
                <a:lnTo>
                  <a:pt x="0" y="96"/>
                </a:lnTo>
                <a:lnTo>
                  <a:pt x="2" y="94"/>
                </a:lnTo>
                <a:lnTo>
                  <a:pt x="4" y="96"/>
                </a:lnTo>
                <a:lnTo>
                  <a:pt x="6" y="96"/>
                </a:lnTo>
                <a:lnTo>
                  <a:pt x="8" y="96"/>
                </a:lnTo>
                <a:lnTo>
                  <a:pt x="10" y="96"/>
                </a:lnTo>
                <a:lnTo>
                  <a:pt x="14" y="96"/>
                </a:lnTo>
                <a:lnTo>
                  <a:pt x="16" y="94"/>
                </a:lnTo>
                <a:lnTo>
                  <a:pt x="18" y="94"/>
                </a:lnTo>
                <a:lnTo>
                  <a:pt x="16" y="94"/>
                </a:lnTo>
                <a:lnTo>
                  <a:pt x="14" y="94"/>
                </a:lnTo>
                <a:lnTo>
                  <a:pt x="12" y="94"/>
                </a:lnTo>
                <a:lnTo>
                  <a:pt x="10" y="94"/>
                </a:lnTo>
                <a:lnTo>
                  <a:pt x="8" y="96"/>
                </a:lnTo>
                <a:lnTo>
                  <a:pt x="6" y="96"/>
                </a:lnTo>
                <a:lnTo>
                  <a:pt x="4" y="96"/>
                </a:lnTo>
                <a:lnTo>
                  <a:pt x="2" y="94"/>
                </a:lnTo>
                <a:lnTo>
                  <a:pt x="0" y="94"/>
                </a:lnTo>
                <a:lnTo>
                  <a:pt x="0" y="92"/>
                </a:lnTo>
                <a:lnTo>
                  <a:pt x="2" y="92"/>
                </a:lnTo>
                <a:lnTo>
                  <a:pt x="4" y="92"/>
                </a:lnTo>
                <a:lnTo>
                  <a:pt x="6" y="90"/>
                </a:lnTo>
                <a:lnTo>
                  <a:pt x="8" y="90"/>
                </a:lnTo>
                <a:moveTo>
                  <a:pt x="36" y="12"/>
                </a:moveTo>
                <a:lnTo>
                  <a:pt x="36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5" name="Freeform 1991">
            <a:extLst>
              <a:ext uri="{FF2B5EF4-FFF2-40B4-BE49-F238E27FC236}">
                <a16:creationId xmlns:a16="http://schemas.microsoft.com/office/drawing/2014/main" id="{F16D1752-2246-484E-A5A6-8CE30A703701}"/>
              </a:ext>
            </a:extLst>
          </p:cNvPr>
          <p:cNvSpPr>
            <a:spLocks/>
          </p:cNvSpPr>
          <p:nvPr/>
        </p:nvSpPr>
        <p:spPr bwMode="auto">
          <a:xfrm>
            <a:off x="1090613" y="2036765"/>
            <a:ext cx="6350" cy="3175"/>
          </a:xfrm>
          <a:custGeom>
            <a:avLst/>
            <a:gdLst>
              <a:gd name="T0" fmla="*/ 5040313 w 4"/>
              <a:gd name="T1" fmla="*/ 0 h 2"/>
              <a:gd name="T2" fmla="*/ 10080625 w 4"/>
              <a:gd name="T3" fmla="*/ 5040313 h 2"/>
              <a:gd name="T4" fmla="*/ 5040313 w 4"/>
              <a:gd name="T5" fmla="*/ 5040313 h 2"/>
              <a:gd name="T6" fmla="*/ 0 w 4"/>
              <a:gd name="T7" fmla="*/ 5040313 h 2"/>
              <a:gd name="T8" fmla="*/ 0 w 4"/>
              <a:gd name="T9" fmla="*/ 0 h 2"/>
              <a:gd name="T10" fmla="*/ 5040313 w 4"/>
              <a:gd name="T11" fmla="*/ 0 h 2"/>
              <a:gd name="T12" fmla="*/ 5040313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6" name="Freeform 1992">
            <a:extLst>
              <a:ext uri="{FF2B5EF4-FFF2-40B4-BE49-F238E27FC236}">
                <a16:creationId xmlns:a16="http://schemas.microsoft.com/office/drawing/2014/main" id="{13436F27-E189-4D8B-8975-8F1993E80BD6}"/>
              </a:ext>
            </a:extLst>
          </p:cNvPr>
          <p:cNvSpPr>
            <a:spLocks/>
          </p:cNvSpPr>
          <p:nvPr/>
        </p:nvSpPr>
        <p:spPr bwMode="auto">
          <a:xfrm>
            <a:off x="1090613" y="2036765"/>
            <a:ext cx="6350" cy="3175"/>
          </a:xfrm>
          <a:custGeom>
            <a:avLst/>
            <a:gdLst>
              <a:gd name="T0" fmla="*/ 5040313 w 4"/>
              <a:gd name="T1" fmla="*/ 0 h 2"/>
              <a:gd name="T2" fmla="*/ 10080625 w 4"/>
              <a:gd name="T3" fmla="*/ 5040313 h 2"/>
              <a:gd name="T4" fmla="*/ 5040313 w 4"/>
              <a:gd name="T5" fmla="*/ 5040313 h 2"/>
              <a:gd name="T6" fmla="*/ 0 w 4"/>
              <a:gd name="T7" fmla="*/ 5040313 h 2"/>
              <a:gd name="T8" fmla="*/ 0 w 4"/>
              <a:gd name="T9" fmla="*/ 0 h 2"/>
              <a:gd name="T10" fmla="*/ 5040313 w 4"/>
              <a:gd name="T11" fmla="*/ 0 h 2"/>
              <a:gd name="T12" fmla="*/ 5040313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7" name="Freeform 1993">
            <a:extLst>
              <a:ext uri="{FF2B5EF4-FFF2-40B4-BE49-F238E27FC236}">
                <a16:creationId xmlns:a16="http://schemas.microsoft.com/office/drawing/2014/main" id="{C9F3B2D9-05C3-4100-B2DD-E4482B257663}"/>
              </a:ext>
            </a:extLst>
          </p:cNvPr>
          <p:cNvSpPr>
            <a:spLocks/>
          </p:cNvSpPr>
          <p:nvPr/>
        </p:nvSpPr>
        <p:spPr bwMode="auto">
          <a:xfrm>
            <a:off x="1033463" y="2046289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10080625 h 4"/>
              <a:gd name="T8" fmla="*/ 0 w 4"/>
              <a:gd name="T9" fmla="*/ 5040313 h 4"/>
              <a:gd name="T10" fmla="*/ 10080625 w 4"/>
              <a:gd name="T11" fmla="*/ 0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8" name="Freeform 1994">
            <a:extLst>
              <a:ext uri="{FF2B5EF4-FFF2-40B4-BE49-F238E27FC236}">
                <a16:creationId xmlns:a16="http://schemas.microsoft.com/office/drawing/2014/main" id="{817B94BA-202D-495C-BB1A-0871D1C081FF}"/>
              </a:ext>
            </a:extLst>
          </p:cNvPr>
          <p:cNvSpPr>
            <a:spLocks/>
          </p:cNvSpPr>
          <p:nvPr/>
        </p:nvSpPr>
        <p:spPr bwMode="auto">
          <a:xfrm>
            <a:off x="1033463" y="2046289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10080625 h 4"/>
              <a:gd name="T8" fmla="*/ 0 w 4"/>
              <a:gd name="T9" fmla="*/ 5040313 h 4"/>
              <a:gd name="T10" fmla="*/ 10080625 w 4"/>
              <a:gd name="T11" fmla="*/ 0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9" name="Freeform 1995">
            <a:extLst>
              <a:ext uri="{FF2B5EF4-FFF2-40B4-BE49-F238E27FC236}">
                <a16:creationId xmlns:a16="http://schemas.microsoft.com/office/drawing/2014/main" id="{5A99128D-E1C5-4FB1-B5A6-11EA547F232B}"/>
              </a:ext>
            </a:extLst>
          </p:cNvPr>
          <p:cNvSpPr>
            <a:spLocks/>
          </p:cNvSpPr>
          <p:nvPr/>
        </p:nvSpPr>
        <p:spPr bwMode="auto">
          <a:xfrm>
            <a:off x="1020766" y="2068514"/>
            <a:ext cx="15875" cy="9525"/>
          </a:xfrm>
          <a:custGeom>
            <a:avLst/>
            <a:gdLst>
              <a:gd name="T0" fmla="*/ 20161250 w 10"/>
              <a:gd name="T1" fmla="*/ 0 h 6"/>
              <a:gd name="T2" fmla="*/ 25201563 w 10"/>
              <a:gd name="T3" fmla="*/ 5040313 h 6"/>
              <a:gd name="T4" fmla="*/ 20161250 w 10"/>
              <a:gd name="T5" fmla="*/ 10080625 h 6"/>
              <a:gd name="T6" fmla="*/ 15120938 w 10"/>
              <a:gd name="T7" fmla="*/ 10080625 h 6"/>
              <a:gd name="T8" fmla="*/ 10080625 w 10"/>
              <a:gd name="T9" fmla="*/ 15120938 h 6"/>
              <a:gd name="T10" fmla="*/ 5040313 w 10"/>
              <a:gd name="T11" fmla="*/ 15120938 h 6"/>
              <a:gd name="T12" fmla="*/ 0 w 10"/>
              <a:gd name="T13" fmla="*/ 15120938 h 6"/>
              <a:gd name="T14" fmla="*/ 5040313 w 10"/>
              <a:gd name="T15" fmla="*/ 10080625 h 6"/>
              <a:gd name="T16" fmla="*/ 10080625 w 10"/>
              <a:gd name="T17" fmla="*/ 10080625 h 6"/>
              <a:gd name="T18" fmla="*/ 10080625 w 10"/>
              <a:gd name="T19" fmla="*/ 5040313 h 6"/>
              <a:gd name="T20" fmla="*/ 15120938 w 10"/>
              <a:gd name="T21" fmla="*/ 0 h 6"/>
              <a:gd name="T22" fmla="*/ 20161250 w 10"/>
              <a:gd name="T23" fmla="*/ 0 h 6"/>
              <a:gd name="T24" fmla="*/ 20161250 w 10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8" y="0"/>
                </a:move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0" name="Freeform 1996">
            <a:extLst>
              <a:ext uri="{FF2B5EF4-FFF2-40B4-BE49-F238E27FC236}">
                <a16:creationId xmlns:a16="http://schemas.microsoft.com/office/drawing/2014/main" id="{BA7B0E98-4310-4364-ACB7-64F2A6744D51}"/>
              </a:ext>
            </a:extLst>
          </p:cNvPr>
          <p:cNvSpPr>
            <a:spLocks/>
          </p:cNvSpPr>
          <p:nvPr/>
        </p:nvSpPr>
        <p:spPr bwMode="auto">
          <a:xfrm>
            <a:off x="1020766" y="2068514"/>
            <a:ext cx="15875" cy="9525"/>
          </a:xfrm>
          <a:custGeom>
            <a:avLst/>
            <a:gdLst>
              <a:gd name="T0" fmla="*/ 20161250 w 10"/>
              <a:gd name="T1" fmla="*/ 0 h 6"/>
              <a:gd name="T2" fmla="*/ 25201563 w 10"/>
              <a:gd name="T3" fmla="*/ 5040313 h 6"/>
              <a:gd name="T4" fmla="*/ 20161250 w 10"/>
              <a:gd name="T5" fmla="*/ 10080625 h 6"/>
              <a:gd name="T6" fmla="*/ 15120938 w 10"/>
              <a:gd name="T7" fmla="*/ 10080625 h 6"/>
              <a:gd name="T8" fmla="*/ 10080625 w 10"/>
              <a:gd name="T9" fmla="*/ 15120938 h 6"/>
              <a:gd name="T10" fmla="*/ 5040313 w 10"/>
              <a:gd name="T11" fmla="*/ 15120938 h 6"/>
              <a:gd name="T12" fmla="*/ 0 w 10"/>
              <a:gd name="T13" fmla="*/ 15120938 h 6"/>
              <a:gd name="T14" fmla="*/ 5040313 w 10"/>
              <a:gd name="T15" fmla="*/ 10080625 h 6"/>
              <a:gd name="T16" fmla="*/ 10080625 w 10"/>
              <a:gd name="T17" fmla="*/ 10080625 h 6"/>
              <a:gd name="T18" fmla="*/ 10080625 w 10"/>
              <a:gd name="T19" fmla="*/ 5040313 h 6"/>
              <a:gd name="T20" fmla="*/ 15120938 w 10"/>
              <a:gd name="T21" fmla="*/ 0 h 6"/>
              <a:gd name="T22" fmla="*/ 20161250 w 10"/>
              <a:gd name="T23" fmla="*/ 0 h 6"/>
              <a:gd name="T24" fmla="*/ 20161250 w 10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8" y="0"/>
                </a:move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1" name="Freeform 1997">
            <a:extLst>
              <a:ext uri="{FF2B5EF4-FFF2-40B4-BE49-F238E27FC236}">
                <a16:creationId xmlns:a16="http://schemas.microsoft.com/office/drawing/2014/main" id="{CE52F61A-A89A-4079-AD78-4619C52E7550}"/>
              </a:ext>
            </a:extLst>
          </p:cNvPr>
          <p:cNvSpPr>
            <a:spLocks/>
          </p:cNvSpPr>
          <p:nvPr/>
        </p:nvSpPr>
        <p:spPr bwMode="auto">
          <a:xfrm>
            <a:off x="1077916" y="2084388"/>
            <a:ext cx="9525" cy="9525"/>
          </a:xfrm>
          <a:custGeom>
            <a:avLst/>
            <a:gdLst>
              <a:gd name="T0" fmla="*/ 15120938 w 6"/>
              <a:gd name="T1" fmla="*/ 0 h 6"/>
              <a:gd name="T2" fmla="*/ 15120938 w 6"/>
              <a:gd name="T3" fmla="*/ 5040313 h 6"/>
              <a:gd name="T4" fmla="*/ 15120938 w 6"/>
              <a:gd name="T5" fmla="*/ 10080625 h 6"/>
              <a:gd name="T6" fmla="*/ 10080625 w 6"/>
              <a:gd name="T7" fmla="*/ 15120938 h 6"/>
              <a:gd name="T8" fmla="*/ 5040313 w 6"/>
              <a:gd name="T9" fmla="*/ 15120938 h 6"/>
              <a:gd name="T10" fmla="*/ 0 w 6"/>
              <a:gd name="T11" fmla="*/ 15120938 h 6"/>
              <a:gd name="T12" fmla="*/ 0 w 6"/>
              <a:gd name="T13" fmla="*/ 10080625 h 6"/>
              <a:gd name="T14" fmla="*/ 5040313 w 6"/>
              <a:gd name="T15" fmla="*/ 10080625 h 6"/>
              <a:gd name="T16" fmla="*/ 10080625 w 6"/>
              <a:gd name="T17" fmla="*/ 5040313 h 6"/>
              <a:gd name="T18" fmla="*/ 10080625 w 6"/>
              <a:gd name="T19" fmla="*/ 0 h 6"/>
              <a:gd name="T20" fmla="*/ 15120938 w 6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2" name="Freeform 1998">
            <a:extLst>
              <a:ext uri="{FF2B5EF4-FFF2-40B4-BE49-F238E27FC236}">
                <a16:creationId xmlns:a16="http://schemas.microsoft.com/office/drawing/2014/main" id="{78F80E7E-4DD6-40A9-B60F-7B399D4A7A01}"/>
              </a:ext>
            </a:extLst>
          </p:cNvPr>
          <p:cNvSpPr>
            <a:spLocks/>
          </p:cNvSpPr>
          <p:nvPr/>
        </p:nvSpPr>
        <p:spPr bwMode="auto">
          <a:xfrm>
            <a:off x="1077916" y="2084388"/>
            <a:ext cx="9525" cy="9525"/>
          </a:xfrm>
          <a:custGeom>
            <a:avLst/>
            <a:gdLst>
              <a:gd name="T0" fmla="*/ 15120938 w 6"/>
              <a:gd name="T1" fmla="*/ 0 h 6"/>
              <a:gd name="T2" fmla="*/ 15120938 w 6"/>
              <a:gd name="T3" fmla="*/ 5040313 h 6"/>
              <a:gd name="T4" fmla="*/ 15120938 w 6"/>
              <a:gd name="T5" fmla="*/ 10080625 h 6"/>
              <a:gd name="T6" fmla="*/ 10080625 w 6"/>
              <a:gd name="T7" fmla="*/ 15120938 h 6"/>
              <a:gd name="T8" fmla="*/ 5040313 w 6"/>
              <a:gd name="T9" fmla="*/ 15120938 h 6"/>
              <a:gd name="T10" fmla="*/ 0 w 6"/>
              <a:gd name="T11" fmla="*/ 15120938 h 6"/>
              <a:gd name="T12" fmla="*/ 0 w 6"/>
              <a:gd name="T13" fmla="*/ 10080625 h 6"/>
              <a:gd name="T14" fmla="*/ 5040313 w 6"/>
              <a:gd name="T15" fmla="*/ 10080625 h 6"/>
              <a:gd name="T16" fmla="*/ 10080625 w 6"/>
              <a:gd name="T17" fmla="*/ 5040313 h 6"/>
              <a:gd name="T18" fmla="*/ 10080625 w 6"/>
              <a:gd name="T19" fmla="*/ 0 h 6"/>
              <a:gd name="T20" fmla="*/ 15120938 w 6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3" name="Freeform 1999">
            <a:extLst>
              <a:ext uri="{FF2B5EF4-FFF2-40B4-BE49-F238E27FC236}">
                <a16:creationId xmlns:a16="http://schemas.microsoft.com/office/drawing/2014/main" id="{D0C1FDBA-C925-4906-8907-B60EFB11ED28}"/>
              </a:ext>
            </a:extLst>
          </p:cNvPr>
          <p:cNvSpPr>
            <a:spLocks/>
          </p:cNvSpPr>
          <p:nvPr/>
        </p:nvSpPr>
        <p:spPr bwMode="auto">
          <a:xfrm>
            <a:off x="1068388" y="2093914"/>
            <a:ext cx="12700" cy="9525"/>
          </a:xfrm>
          <a:custGeom>
            <a:avLst/>
            <a:gdLst>
              <a:gd name="T0" fmla="*/ 20161250 w 8"/>
              <a:gd name="T1" fmla="*/ 0 h 6"/>
              <a:gd name="T2" fmla="*/ 15120938 w 8"/>
              <a:gd name="T3" fmla="*/ 5040313 h 6"/>
              <a:gd name="T4" fmla="*/ 15120938 w 8"/>
              <a:gd name="T5" fmla="*/ 10080625 h 6"/>
              <a:gd name="T6" fmla="*/ 5040313 w 8"/>
              <a:gd name="T7" fmla="*/ 15120938 h 6"/>
              <a:gd name="T8" fmla="*/ 0 w 8"/>
              <a:gd name="T9" fmla="*/ 10080625 h 6"/>
              <a:gd name="T10" fmla="*/ 5040313 w 8"/>
              <a:gd name="T11" fmla="*/ 5040313 h 6"/>
              <a:gd name="T12" fmla="*/ 10080625 w 8"/>
              <a:gd name="T13" fmla="*/ 5040313 h 6"/>
              <a:gd name="T14" fmla="*/ 15120938 w 8"/>
              <a:gd name="T15" fmla="*/ 5040313 h 6"/>
              <a:gd name="T16" fmla="*/ 20161250 w 8"/>
              <a:gd name="T17" fmla="*/ 0 h 6"/>
              <a:gd name="T18" fmla="*/ 20161250 w 8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6" y="2"/>
                </a:lnTo>
                <a:lnTo>
                  <a:pt x="6" y="4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4" name="Freeform 2000">
            <a:extLst>
              <a:ext uri="{FF2B5EF4-FFF2-40B4-BE49-F238E27FC236}">
                <a16:creationId xmlns:a16="http://schemas.microsoft.com/office/drawing/2014/main" id="{C4B700A5-44F1-494C-A1CC-E7C815B5B124}"/>
              </a:ext>
            </a:extLst>
          </p:cNvPr>
          <p:cNvSpPr>
            <a:spLocks/>
          </p:cNvSpPr>
          <p:nvPr/>
        </p:nvSpPr>
        <p:spPr bwMode="auto">
          <a:xfrm>
            <a:off x="1068388" y="2093914"/>
            <a:ext cx="12700" cy="9525"/>
          </a:xfrm>
          <a:custGeom>
            <a:avLst/>
            <a:gdLst>
              <a:gd name="T0" fmla="*/ 20161250 w 8"/>
              <a:gd name="T1" fmla="*/ 0 h 6"/>
              <a:gd name="T2" fmla="*/ 15120938 w 8"/>
              <a:gd name="T3" fmla="*/ 5040313 h 6"/>
              <a:gd name="T4" fmla="*/ 15120938 w 8"/>
              <a:gd name="T5" fmla="*/ 10080625 h 6"/>
              <a:gd name="T6" fmla="*/ 5040313 w 8"/>
              <a:gd name="T7" fmla="*/ 15120938 h 6"/>
              <a:gd name="T8" fmla="*/ 0 w 8"/>
              <a:gd name="T9" fmla="*/ 10080625 h 6"/>
              <a:gd name="T10" fmla="*/ 5040313 w 8"/>
              <a:gd name="T11" fmla="*/ 5040313 h 6"/>
              <a:gd name="T12" fmla="*/ 10080625 w 8"/>
              <a:gd name="T13" fmla="*/ 5040313 h 6"/>
              <a:gd name="T14" fmla="*/ 15120938 w 8"/>
              <a:gd name="T15" fmla="*/ 5040313 h 6"/>
              <a:gd name="T16" fmla="*/ 20161250 w 8"/>
              <a:gd name="T17" fmla="*/ 0 h 6"/>
              <a:gd name="T18" fmla="*/ 20161250 w 8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6" y="2"/>
                </a:lnTo>
                <a:lnTo>
                  <a:pt x="6" y="4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5" name="Freeform 2001">
            <a:extLst>
              <a:ext uri="{FF2B5EF4-FFF2-40B4-BE49-F238E27FC236}">
                <a16:creationId xmlns:a16="http://schemas.microsoft.com/office/drawing/2014/main" id="{D0661E82-1A15-4CB3-8092-C810EF09680E}"/>
              </a:ext>
            </a:extLst>
          </p:cNvPr>
          <p:cNvSpPr>
            <a:spLocks/>
          </p:cNvSpPr>
          <p:nvPr/>
        </p:nvSpPr>
        <p:spPr bwMode="auto">
          <a:xfrm>
            <a:off x="1084266" y="2093913"/>
            <a:ext cx="9525" cy="12700"/>
          </a:xfrm>
          <a:custGeom>
            <a:avLst/>
            <a:gdLst>
              <a:gd name="T0" fmla="*/ 10080625 w 6"/>
              <a:gd name="T1" fmla="*/ 0 h 8"/>
              <a:gd name="T2" fmla="*/ 10080625 w 6"/>
              <a:gd name="T3" fmla="*/ 5040313 h 8"/>
              <a:gd name="T4" fmla="*/ 15120938 w 6"/>
              <a:gd name="T5" fmla="*/ 5040313 h 8"/>
              <a:gd name="T6" fmla="*/ 15120938 w 6"/>
              <a:gd name="T7" fmla="*/ 10080625 h 8"/>
              <a:gd name="T8" fmla="*/ 10080625 w 6"/>
              <a:gd name="T9" fmla="*/ 15120938 h 8"/>
              <a:gd name="T10" fmla="*/ 5040313 w 6"/>
              <a:gd name="T11" fmla="*/ 20161250 h 8"/>
              <a:gd name="T12" fmla="*/ 0 w 6"/>
              <a:gd name="T13" fmla="*/ 15120938 h 8"/>
              <a:gd name="T14" fmla="*/ 0 w 6"/>
              <a:gd name="T15" fmla="*/ 10080625 h 8"/>
              <a:gd name="T16" fmla="*/ 5040313 w 6"/>
              <a:gd name="T17" fmla="*/ 5040313 h 8"/>
              <a:gd name="T18" fmla="*/ 10080625 w 6"/>
              <a:gd name="T19" fmla="*/ 0 h 8"/>
              <a:gd name="T20" fmla="*/ 10080625 w 6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6" name="Freeform 2002">
            <a:extLst>
              <a:ext uri="{FF2B5EF4-FFF2-40B4-BE49-F238E27FC236}">
                <a16:creationId xmlns:a16="http://schemas.microsoft.com/office/drawing/2014/main" id="{5ADE5D76-FA6E-4B3F-B64B-93E4E4FF814F}"/>
              </a:ext>
            </a:extLst>
          </p:cNvPr>
          <p:cNvSpPr>
            <a:spLocks/>
          </p:cNvSpPr>
          <p:nvPr/>
        </p:nvSpPr>
        <p:spPr bwMode="auto">
          <a:xfrm>
            <a:off x="1084266" y="2093913"/>
            <a:ext cx="9525" cy="12700"/>
          </a:xfrm>
          <a:custGeom>
            <a:avLst/>
            <a:gdLst>
              <a:gd name="T0" fmla="*/ 10080625 w 6"/>
              <a:gd name="T1" fmla="*/ 0 h 8"/>
              <a:gd name="T2" fmla="*/ 10080625 w 6"/>
              <a:gd name="T3" fmla="*/ 5040313 h 8"/>
              <a:gd name="T4" fmla="*/ 15120938 w 6"/>
              <a:gd name="T5" fmla="*/ 5040313 h 8"/>
              <a:gd name="T6" fmla="*/ 15120938 w 6"/>
              <a:gd name="T7" fmla="*/ 10080625 h 8"/>
              <a:gd name="T8" fmla="*/ 10080625 w 6"/>
              <a:gd name="T9" fmla="*/ 15120938 h 8"/>
              <a:gd name="T10" fmla="*/ 5040313 w 6"/>
              <a:gd name="T11" fmla="*/ 20161250 h 8"/>
              <a:gd name="T12" fmla="*/ 0 w 6"/>
              <a:gd name="T13" fmla="*/ 15120938 h 8"/>
              <a:gd name="T14" fmla="*/ 0 w 6"/>
              <a:gd name="T15" fmla="*/ 10080625 h 8"/>
              <a:gd name="T16" fmla="*/ 5040313 w 6"/>
              <a:gd name="T17" fmla="*/ 5040313 h 8"/>
              <a:gd name="T18" fmla="*/ 10080625 w 6"/>
              <a:gd name="T19" fmla="*/ 0 h 8"/>
              <a:gd name="T20" fmla="*/ 10080625 w 6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7" name="Freeform 2003">
            <a:extLst>
              <a:ext uri="{FF2B5EF4-FFF2-40B4-BE49-F238E27FC236}">
                <a16:creationId xmlns:a16="http://schemas.microsoft.com/office/drawing/2014/main" id="{1D6CE7F7-1942-4A0A-BBE9-1E220D6558FE}"/>
              </a:ext>
            </a:extLst>
          </p:cNvPr>
          <p:cNvSpPr>
            <a:spLocks/>
          </p:cNvSpPr>
          <p:nvPr/>
        </p:nvSpPr>
        <p:spPr bwMode="auto">
          <a:xfrm>
            <a:off x="1071563" y="2097089"/>
            <a:ext cx="12700" cy="15875"/>
          </a:xfrm>
          <a:custGeom>
            <a:avLst/>
            <a:gdLst>
              <a:gd name="T0" fmla="*/ 20161250 w 8"/>
              <a:gd name="T1" fmla="*/ 5040313 h 10"/>
              <a:gd name="T2" fmla="*/ 15120938 w 8"/>
              <a:gd name="T3" fmla="*/ 10080625 h 10"/>
              <a:gd name="T4" fmla="*/ 10080625 w 8"/>
              <a:gd name="T5" fmla="*/ 10080625 h 10"/>
              <a:gd name="T6" fmla="*/ 15120938 w 8"/>
              <a:gd name="T7" fmla="*/ 10080625 h 10"/>
              <a:gd name="T8" fmla="*/ 20161250 w 8"/>
              <a:gd name="T9" fmla="*/ 15120938 h 10"/>
              <a:gd name="T10" fmla="*/ 15120938 w 8"/>
              <a:gd name="T11" fmla="*/ 15120938 h 10"/>
              <a:gd name="T12" fmla="*/ 15120938 w 8"/>
              <a:gd name="T13" fmla="*/ 20161250 h 10"/>
              <a:gd name="T14" fmla="*/ 10080625 w 8"/>
              <a:gd name="T15" fmla="*/ 20161250 h 10"/>
              <a:gd name="T16" fmla="*/ 5040313 w 8"/>
              <a:gd name="T17" fmla="*/ 25201563 h 10"/>
              <a:gd name="T18" fmla="*/ 5040313 w 8"/>
              <a:gd name="T19" fmla="*/ 20161250 h 10"/>
              <a:gd name="T20" fmla="*/ 0 w 8"/>
              <a:gd name="T21" fmla="*/ 15120938 h 10"/>
              <a:gd name="T22" fmla="*/ 0 w 8"/>
              <a:gd name="T23" fmla="*/ 10080625 h 10"/>
              <a:gd name="T24" fmla="*/ 5040313 w 8"/>
              <a:gd name="T25" fmla="*/ 10080625 h 10"/>
              <a:gd name="T26" fmla="*/ 10080625 w 8"/>
              <a:gd name="T27" fmla="*/ 5040313 h 10"/>
              <a:gd name="T28" fmla="*/ 15120938 w 8"/>
              <a:gd name="T29" fmla="*/ 5040313 h 10"/>
              <a:gd name="T30" fmla="*/ 20161250 w 8"/>
              <a:gd name="T31" fmla="*/ 0 h 10"/>
              <a:gd name="T32" fmla="*/ 20161250 w 8"/>
              <a:gd name="T33" fmla="*/ 504031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0">
                <a:moveTo>
                  <a:pt x="8" y="2"/>
                </a:move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8" name="Freeform 2004">
            <a:extLst>
              <a:ext uri="{FF2B5EF4-FFF2-40B4-BE49-F238E27FC236}">
                <a16:creationId xmlns:a16="http://schemas.microsoft.com/office/drawing/2014/main" id="{172D239E-6DD0-4B98-BC47-37859F7B4126}"/>
              </a:ext>
            </a:extLst>
          </p:cNvPr>
          <p:cNvSpPr>
            <a:spLocks/>
          </p:cNvSpPr>
          <p:nvPr/>
        </p:nvSpPr>
        <p:spPr bwMode="auto">
          <a:xfrm>
            <a:off x="1071563" y="2097089"/>
            <a:ext cx="12700" cy="15875"/>
          </a:xfrm>
          <a:custGeom>
            <a:avLst/>
            <a:gdLst>
              <a:gd name="T0" fmla="*/ 20161250 w 8"/>
              <a:gd name="T1" fmla="*/ 5040313 h 10"/>
              <a:gd name="T2" fmla="*/ 15120938 w 8"/>
              <a:gd name="T3" fmla="*/ 10080625 h 10"/>
              <a:gd name="T4" fmla="*/ 10080625 w 8"/>
              <a:gd name="T5" fmla="*/ 10080625 h 10"/>
              <a:gd name="T6" fmla="*/ 15120938 w 8"/>
              <a:gd name="T7" fmla="*/ 10080625 h 10"/>
              <a:gd name="T8" fmla="*/ 20161250 w 8"/>
              <a:gd name="T9" fmla="*/ 15120938 h 10"/>
              <a:gd name="T10" fmla="*/ 15120938 w 8"/>
              <a:gd name="T11" fmla="*/ 15120938 h 10"/>
              <a:gd name="T12" fmla="*/ 15120938 w 8"/>
              <a:gd name="T13" fmla="*/ 20161250 h 10"/>
              <a:gd name="T14" fmla="*/ 10080625 w 8"/>
              <a:gd name="T15" fmla="*/ 20161250 h 10"/>
              <a:gd name="T16" fmla="*/ 5040313 w 8"/>
              <a:gd name="T17" fmla="*/ 25201563 h 10"/>
              <a:gd name="T18" fmla="*/ 5040313 w 8"/>
              <a:gd name="T19" fmla="*/ 20161250 h 10"/>
              <a:gd name="T20" fmla="*/ 0 w 8"/>
              <a:gd name="T21" fmla="*/ 15120938 h 10"/>
              <a:gd name="T22" fmla="*/ 0 w 8"/>
              <a:gd name="T23" fmla="*/ 10080625 h 10"/>
              <a:gd name="T24" fmla="*/ 5040313 w 8"/>
              <a:gd name="T25" fmla="*/ 10080625 h 10"/>
              <a:gd name="T26" fmla="*/ 10080625 w 8"/>
              <a:gd name="T27" fmla="*/ 5040313 h 10"/>
              <a:gd name="T28" fmla="*/ 15120938 w 8"/>
              <a:gd name="T29" fmla="*/ 5040313 h 10"/>
              <a:gd name="T30" fmla="*/ 20161250 w 8"/>
              <a:gd name="T31" fmla="*/ 0 h 10"/>
              <a:gd name="T32" fmla="*/ 20161250 w 8"/>
              <a:gd name="T33" fmla="*/ 504031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0">
                <a:moveTo>
                  <a:pt x="8" y="2"/>
                </a:move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9" name="Freeform 2005">
            <a:extLst>
              <a:ext uri="{FF2B5EF4-FFF2-40B4-BE49-F238E27FC236}">
                <a16:creationId xmlns:a16="http://schemas.microsoft.com/office/drawing/2014/main" id="{47680473-46E7-4EC2-844D-B707FD512415}"/>
              </a:ext>
            </a:extLst>
          </p:cNvPr>
          <p:cNvSpPr>
            <a:spLocks/>
          </p:cNvSpPr>
          <p:nvPr/>
        </p:nvSpPr>
        <p:spPr bwMode="auto">
          <a:xfrm>
            <a:off x="1039816" y="2103439"/>
            <a:ext cx="15875" cy="9525"/>
          </a:xfrm>
          <a:custGeom>
            <a:avLst/>
            <a:gdLst>
              <a:gd name="T0" fmla="*/ 25201563 w 10"/>
              <a:gd name="T1" fmla="*/ 5040313 h 6"/>
              <a:gd name="T2" fmla="*/ 25201563 w 10"/>
              <a:gd name="T3" fmla="*/ 5040313 h 6"/>
              <a:gd name="T4" fmla="*/ 20161250 w 10"/>
              <a:gd name="T5" fmla="*/ 10080625 h 6"/>
              <a:gd name="T6" fmla="*/ 15120938 w 10"/>
              <a:gd name="T7" fmla="*/ 10080625 h 6"/>
              <a:gd name="T8" fmla="*/ 10080625 w 10"/>
              <a:gd name="T9" fmla="*/ 10080625 h 6"/>
              <a:gd name="T10" fmla="*/ 5040313 w 10"/>
              <a:gd name="T11" fmla="*/ 10080625 h 6"/>
              <a:gd name="T12" fmla="*/ 0 w 10"/>
              <a:gd name="T13" fmla="*/ 15120938 h 6"/>
              <a:gd name="T14" fmla="*/ 0 w 10"/>
              <a:gd name="T15" fmla="*/ 10080625 h 6"/>
              <a:gd name="T16" fmla="*/ 10080625 w 10"/>
              <a:gd name="T17" fmla="*/ 5040313 h 6"/>
              <a:gd name="T18" fmla="*/ 15120938 w 10"/>
              <a:gd name="T19" fmla="*/ 5040313 h 6"/>
              <a:gd name="T20" fmla="*/ 20161250 w 10"/>
              <a:gd name="T21" fmla="*/ 5040313 h 6"/>
              <a:gd name="T22" fmla="*/ 25201563 w 10"/>
              <a:gd name="T23" fmla="*/ 0 h 6"/>
              <a:gd name="T24" fmla="*/ 25201563 w 10"/>
              <a:gd name="T25" fmla="*/ 5040313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10" y="2"/>
                </a:move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0" name="Freeform 2006">
            <a:extLst>
              <a:ext uri="{FF2B5EF4-FFF2-40B4-BE49-F238E27FC236}">
                <a16:creationId xmlns:a16="http://schemas.microsoft.com/office/drawing/2014/main" id="{EBC1F892-9E8B-4814-BDBF-DA47AFE0B46B}"/>
              </a:ext>
            </a:extLst>
          </p:cNvPr>
          <p:cNvSpPr>
            <a:spLocks/>
          </p:cNvSpPr>
          <p:nvPr/>
        </p:nvSpPr>
        <p:spPr bwMode="auto">
          <a:xfrm>
            <a:off x="1039816" y="2103439"/>
            <a:ext cx="15875" cy="9525"/>
          </a:xfrm>
          <a:custGeom>
            <a:avLst/>
            <a:gdLst>
              <a:gd name="T0" fmla="*/ 25201563 w 10"/>
              <a:gd name="T1" fmla="*/ 5040313 h 6"/>
              <a:gd name="T2" fmla="*/ 25201563 w 10"/>
              <a:gd name="T3" fmla="*/ 5040313 h 6"/>
              <a:gd name="T4" fmla="*/ 20161250 w 10"/>
              <a:gd name="T5" fmla="*/ 10080625 h 6"/>
              <a:gd name="T6" fmla="*/ 15120938 w 10"/>
              <a:gd name="T7" fmla="*/ 10080625 h 6"/>
              <a:gd name="T8" fmla="*/ 10080625 w 10"/>
              <a:gd name="T9" fmla="*/ 10080625 h 6"/>
              <a:gd name="T10" fmla="*/ 5040313 w 10"/>
              <a:gd name="T11" fmla="*/ 10080625 h 6"/>
              <a:gd name="T12" fmla="*/ 0 w 10"/>
              <a:gd name="T13" fmla="*/ 15120938 h 6"/>
              <a:gd name="T14" fmla="*/ 0 w 10"/>
              <a:gd name="T15" fmla="*/ 10080625 h 6"/>
              <a:gd name="T16" fmla="*/ 10080625 w 10"/>
              <a:gd name="T17" fmla="*/ 5040313 h 6"/>
              <a:gd name="T18" fmla="*/ 15120938 w 10"/>
              <a:gd name="T19" fmla="*/ 5040313 h 6"/>
              <a:gd name="T20" fmla="*/ 20161250 w 10"/>
              <a:gd name="T21" fmla="*/ 5040313 h 6"/>
              <a:gd name="T22" fmla="*/ 25201563 w 10"/>
              <a:gd name="T23" fmla="*/ 0 h 6"/>
              <a:gd name="T24" fmla="*/ 25201563 w 10"/>
              <a:gd name="T25" fmla="*/ 5040313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10" y="2"/>
                </a:move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1" name="Rectangle 2007">
            <a:extLst>
              <a:ext uri="{FF2B5EF4-FFF2-40B4-BE49-F238E27FC236}">
                <a16:creationId xmlns:a16="http://schemas.microsoft.com/office/drawing/2014/main" id="{A6D8F31F-30D6-423F-8BF9-384D62B88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6" y="2112964"/>
            <a:ext cx="3175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012" name="Freeform 2008">
            <a:extLst>
              <a:ext uri="{FF2B5EF4-FFF2-40B4-BE49-F238E27FC236}">
                <a16:creationId xmlns:a16="http://schemas.microsoft.com/office/drawing/2014/main" id="{9BF71B36-3227-4BEF-8238-2683AAFAA602}"/>
              </a:ext>
            </a:extLst>
          </p:cNvPr>
          <p:cNvSpPr>
            <a:spLocks/>
          </p:cNvSpPr>
          <p:nvPr/>
        </p:nvSpPr>
        <p:spPr bwMode="auto">
          <a:xfrm>
            <a:off x="1033466" y="2112962"/>
            <a:ext cx="3175" cy="0"/>
          </a:xfrm>
          <a:custGeom>
            <a:avLst/>
            <a:gdLst>
              <a:gd name="T0" fmla="*/ 5040313 w 2"/>
              <a:gd name="T1" fmla="*/ 0 w 2"/>
              <a:gd name="T2" fmla="*/ 0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3" name="Line 2009">
            <a:extLst>
              <a:ext uri="{FF2B5EF4-FFF2-40B4-BE49-F238E27FC236}">
                <a16:creationId xmlns:a16="http://schemas.microsoft.com/office/drawing/2014/main" id="{1ACE1806-5D4F-4F2E-8348-63E9B68D0C0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3463" y="2112962"/>
            <a:ext cx="0" cy="0"/>
          </a:xfrm>
          <a:prstGeom prst="line">
            <a:avLst/>
          </a:prstGeom>
          <a:noFill/>
          <a:ln w="9525">
            <a:solidFill>
              <a:srgbClr val="FFFFFF">
                <a:lumMod val="95000"/>
              </a:srgb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4" name="Line 2010">
            <a:extLst>
              <a:ext uri="{FF2B5EF4-FFF2-40B4-BE49-F238E27FC236}">
                <a16:creationId xmlns:a16="http://schemas.microsoft.com/office/drawing/2014/main" id="{5C294FA5-706E-4A6C-8500-18346CC0F2D5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3463" y="2112962"/>
            <a:ext cx="0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5" name="Freeform 2011">
            <a:extLst>
              <a:ext uri="{FF2B5EF4-FFF2-40B4-BE49-F238E27FC236}">
                <a16:creationId xmlns:a16="http://schemas.microsoft.com/office/drawing/2014/main" id="{9C2977C2-52A1-48ED-AF4F-0CD87D1ABC6E}"/>
              </a:ext>
            </a:extLst>
          </p:cNvPr>
          <p:cNvSpPr>
            <a:spLocks/>
          </p:cNvSpPr>
          <p:nvPr/>
        </p:nvSpPr>
        <p:spPr bwMode="auto">
          <a:xfrm>
            <a:off x="1033466" y="2112962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6" name="Line 2012">
            <a:extLst>
              <a:ext uri="{FF2B5EF4-FFF2-40B4-BE49-F238E27FC236}">
                <a16:creationId xmlns:a16="http://schemas.microsoft.com/office/drawing/2014/main" id="{FAB13854-7190-4E1E-A2DA-3801B230BD4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3466" y="2112962"/>
            <a:ext cx="3175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7" name="Line 2013">
            <a:extLst>
              <a:ext uri="{FF2B5EF4-FFF2-40B4-BE49-F238E27FC236}">
                <a16:creationId xmlns:a16="http://schemas.microsoft.com/office/drawing/2014/main" id="{D1CE7A0F-5E19-4415-A4E8-604513E07C9A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6638" y="2112962"/>
            <a:ext cx="0" cy="0"/>
          </a:xfrm>
          <a:prstGeom prst="line">
            <a:avLst/>
          </a:prstGeom>
          <a:noFill/>
          <a:ln w="9525">
            <a:solidFill>
              <a:srgbClr val="FFFFFF">
                <a:lumMod val="95000"/>
              </a:srgb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8" name="Line 2014">
            <a:extLst>
              <a:ext uri="{FF2B5EF4-FFF2-40B4-BE49-F238E27FC236}">
                <a16:creationId xmlns:a16="http://schemas.microsoft.com/office/drawing/2014/main" id="{EB27417A-EEFB-49B3-8626-C6738911EE5F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6638" y="2112962"/>
            <a:ext cx="0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9" name="Freeform 2015">
            <a:extLst>
              <a:ext uri="{FF2B5EF4-FFF2-40B4-BE49-F238E27FC236}">
                <a16:creationId xmlns:a16="http://schemas.microsoft.com/office/drawing/2014/main" id="{887BFBC9-3951-49B9-897E-97892F5744BB}"/>
              </a:ext>
            </a:extLst>
          </p:cNvPr>
          <p:cNvSpPr>
            <a:spLocks/>
          </p:cNvSpPr>
          <p:nvPr/>
        </p:nvSpPr>
        <p:spPr bwMode="auto">
          <a:xfrm>
            <a:off x="1023938" y="2112965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0" name="Freeform 2016">
            <a:extLst>
              <a:ext uri="{FF2B5EF4-FFF2-40B4-BE49-F238E27FC236}">
                <a16:creationId xmlns:a16="http://schemas.microsoft.com/office/drawing/2014/main" id="{0E6866D1-EAC4-49B0-8B14-E26DFD419DE7}"/>
              </a:ext>
            </a:extLst>
          </p:cNvPr>
          <p:cNvSpPr>
            <a:spLocks/>
          </p:cNvSpPr>
          <p:nvPr/>
        </p:nvSpPr>
        <p:spPr bwMode="auto">
          <a:xfrm>
            <a:off x="1023938" y="2112965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1" name="Freeform 2017">
            <a:extLst>
              <a:ext uri="{FF2B5EF4-FFF2-40B4-BE49-F238E27FC236}">
                <a16:creationId xmlns:a16="http://schemas.microsoft.com/office/drawing/2014/main" id="{C239C6FF-E1ED-4989-A313-BDC7B84FF8F7}"/>
              </a:ext>
            </a:extLst>
          </p:cNvPr>
          <p:cNvSpPr>
            <a:spLocks/>
          </p:cNvSpPr>
          <p:nvPr/>
        </p:nvSpPr>
        <p:spPr bwMode="auto">
          <a:xfrm>
            <a:off x="1049338" y="2112965"/>
            <a:ext cx="0" cy="3175"/>
          </a:xfrm>
          <a:custGeom>
            <a:avLst/>
            <a:gdLst>
              <a:gd name="T0" fmla="*/ 0 h 2"/>
              <a:gd name="T1" fmla="*/ 5040313 h 2"/>
              <a:gd name="T2" fmla="*/ 0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2" name="Freeform 2018">
            <a:extLst>
              <a:ext uri="{FF2B5EF4-FFF2-40B4-BE49-F238E27FC236}">
                <a16:creationId xmlns:a16="http://schemas.microsoft.com/office/drawing/2014/main" id="{8DB7B999-8859-445C-B273-9BED28D2CC17}"/>
              </a:ext>
            </a:extLst>
          </p:cNvPr>
          <p:cNvSpPr>
            <a:spLocks/>
          </p:cNvSpPr>
          <p:nvPr/>
        </p:nvSpPr>
        <p:spPr bwMode="auto">
          <a:xfrm>
            <a:off x="1049338" y="2112965"/>
            <a:ext cx="0" cy="3175"/>
          </a:xfrm>
          <a:custGeom>
            <a:avLst/>
            <a:gdLst>
              <a:gd name="T0" fmla="*/ 0 h 2"/>
              <a:gd name="T1" fmla="*/ 5040313 h 2"/>
              <a:gd name="T2" fmla="*/ 0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3" name="Freeform 2019">
            <a:extLst>
              <a:ext uri="{FF2B5EF4-FFF2-40B4-BE49-F238E27FC236}">
                <a16:creationId xmlns:a16="http://schemas.microsoft.com/office/drawing/2014/main" id="{CA3CBCF3-83A0-43C5-B6CE-FF1BD6C55844}"/>
              </a:ext>
            </a:extLst>
          </p:cNvPr>
          <p:cNvSpPr>
            <a:spLocks/>
          </p:cNvSpPr>
          <p:nvPr/>
        </p:nvSpPr>
        <p:spPr bwMode="auto">
          <a:xfrm>
            <a:off x="1036641" y="21161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5040313 w 6"/>
              <a:gd name="T7" fmla="*/ 5040313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0 h 2"/>
              <a:gd name="T16" fmla="*/ 15120938 w 6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4" name="Freeform 2020">
            <a:extLst>
              <a:ext uri="{FF2B5EF4-FFF2-40B4-BE49-F238E27FC236}">
                <a16:creationId xmlns:a16="http://schemas.microsoft.com/office/drawing/2014/main" id="{BA5C5675-9014-4B32-9A87-FCD1DF002249}"/>
              </a:ext>
            </a:extLst>
          </p:cNvPr>
          <p:cNvSpPr>
            <a:spLocks/>
          </p:cNvSpPr>
          <p:nvPr/>
        </p:nvSpPr>
        <p:spPr bwMode="auto">
          <a:xfrm>
            <a:off x="1036641" y="21161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5040313 w 6"/>
              <a:gd name="T7" fmla="*/ 5040313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0 h 2"/>
              <a:gd name="T16" fmla="*/ 15120938 w 6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5" name="Freeform 2021">
            <a:extLst>
              <a:ext uri="{FF2B5EF4-FFF2-40B4-BE49-F238E27FC236}">
                <a16:creationId xmlns:a16="http://schemas.microsoft.com/office/drawing/2014/main" id="{001DA564-048E-4F7A-AA12-A1F71F72ACD8}"/>
              </a:ext>
            </a:extLst>
          </p:cNvPr>
          <p:cNvSpPr>
            <a:spLocks noEditPoints="1"/>
          </p:cNvSpPr>
          <p:nvPr/>
        </p:nvSpPr>
        <p:spPr bwMode="auto">
          <a:xfrm>
            <a:off x="1023938" y="2122490"/>
            <a:ext cx="76200" cy="53975"/>
          </a:xfrm>
          <a:custGeom>
            <a:avLst/>
            <a:gdLst>
              <a:gd name="T0" fmla="*/ 25201563 w 48"/>
              <a:gd name="T1" fmla="*/ 0 h 34"/>
              <a:gd name="T2" fmla="*/ 0 w 48"/>
              <a:gd name="T3" fmla="*/ 5040313 h 34"/>
              <a:gd name="T4" fmla="*/ 10080625 w 48"/>
              <a:gd name="T5" fmla="*/ 5040313 h 34"/>
              <a:gd name="T6" fmla="*/ 10080625 w 48"/>
              <a:gd name="T7" fmla="*/ 5040313 h 34"/>
              <a:gd name="T8" fmla="*/ 10080625 w 48"/>
              <a:gd name="T9" fmla="*/ 10080625 h 34"/>
              <a:gd name="T10" fmla="*/ 0 w 48"/>
              <a:gd name="T11" fmla="*/ 15120938 h 34"/>
              <a:gd name="T12" fmla="*/ 10080625 w 48"/>
              <a:gd name="T13" fmla="*/ 10080625 h 34"/>
              <a:gd name="T14" fmla="*/ 15120938 w 48"/>
              <a:gd name="T15" fmla="*/ 15120938 h 34"/>
              <a:gd name="T16" fmla="*/ 5040313 w 48"/>
              <a:gd name="T17" fmla="*/ 15120938 h 34"/>
              <a:gd name="T18" fmla="*/ 75604688 w 48"/>
              <a:gd name="T19" fmla="*/ 10080625 h 34"/>
              <a:gd name="T20" fmla="*/ 70564375 w 48"/>
              <a:gd name="T21" fmla="*/ 20161250 h 34"/>
              <a:gd name="T22" fmla="*/ 75604688 w 48"/>
              <a:gd name="T23" fmla="*/ 10080625 h 34"/>
              <a:gd name="T24" fmla="*/ 25201563 w 48"/>
              <a:gd name="T25" fmla="*/ 30241875 h 34"/>
              <a:gd name="T26" fmla="*/ 25201563 w 48"/>
              <a:gd name="T27" fmla="*/ 20161250 h 34"/>
              <a:gd name="T28" fmla="*/ 80645000 w 48"/>
              <a:gd name="T29" fmla="*/ 20161250 h 34"/>
              <a:gd name="T30" fmla="*/ 70564375 w 48"/>
              <a:gd name="T31" fmla="*/ 25201563 h 34"/>
              <a:gd name="T32" fmla="*/ 80645000 w 48"/>
              <a:gd name="T33" fmla="*/ 15120938 h 34"/>
              <a:gd name="T34" fmla="*/ 75604688 w 48"/>
              <a:gd name="T35" fmla="*/ 35282188 h 34"/>
              <a:gd name="T36" fmla="*/ 70564375 w 48"/>
              <a:gd name="T37" fmla="*/ 30241875 h 34"/>
              <a:gd name="T38" fmla="*/ 120967500 w 48"/>
              <a:gd name="T39" fmla="*/ 30241875 h 34"/>
              <a:gd name="T40" fmla="*/ 105846563 w 48"/>
              <a:gd name="T41" fmla="*/ 35282188 h 34"/>
              <a:gd name="T42" fmla="*/ 110886875 w 48"/>
              <a:gd name="T43" fmla="*/ 30241875 h 34"/>
              <a:gd name="T44" fmla="*/ 120967500 w 48"/>
              <a:gd name="T45" fmla="*/ 30241875 h 34"/>
              <a:gd name="T46" fmla="*/ 15120938 w 48"/>
              <a:gd name="T47" fmla="*/ 40322500 h 34"/>
              <a:gd name="T48" fmla="*/ 20161250 w 48"/>
              <a:gd name="T49" fmla="*/ 35282188 h 34"/>
              <a:gd name="T50" fmla="*/ 95765938 w 48"/>
              <a:gd name="T51" fmla="*/ 40322500 h 34"/>
              <a:gd name="T52" fmla="*/ 100806250 w 48"/>
              <a:gd name="T53" fmla="*/ 40322500 h 34"/>
              <a:gd name="T54" fmla="*/ 105846563 w 48"/>
              <a:gd name="T55" fmla="*/ 40322500 h 34"/>
              <a:gd name="T56" fmla="*/ 15120938 w 48"/>
              <a:gd name="T57" fmla="*/ 20161250 h 34"/>
              <a:gd name="T58" fmla="*/ 10080625 w 48"/>
              <a:gd name="T59" fmla="*/ 30241875 h 34"/>
              <a:gd name="T60" fmla="*/ 10080625 w 48"/>
              <a:gd name="T61" fmla="*/ 45362813 h 34"/>
              <a:gd name="T62" fmla="*/ 5040313 w 48"/>
              <a:gd name="T63" fmla="*/ 35282188 h 34"/>
              <a:gd name="T64" fmla="*/ 10080625 w 48"/>
              <a:gd name="T65" fmla="*/ 25201563 h 34"/>
              <a:gd name="T66" fmla="*/ 20161250 w 48"/>
              <a:gd name="T67" fmla="*/ 15120938 h 34"/>
              <a:gd name="T68" fmla="*/ 70564375 w 48"/>
              <a:gd name="T69" fmla="*/ 55443438 h 34"/>
              <a:gd name="T70" fmla="*/ 75604688 w 48"/>
              <a:gd name="T71" fmla="*/ 45362813 h 34"/>
              <a:gd name="T72" fmla="*/ 85685313 w 48"/>
              <a:gd name="T73" fmla="*/ 60483750 h 34"/>
              <a:gd name="T74" fmla="*/ 80645000 w 48"/>
              <a:gd name="T75" fmla="*/ 65524063 h 34"/>
              <a:gd name="T76" fmla="*/ 60483750 w 48"/>
              <a:gd name="T77" fmla="*/ 65524063 h 34"/>
              <a:gd name="T78" fmla="*/ 60483750 w 48"/>
              <a:gd name="T79" fmla="*/ 65524063 h 34"/>
              <a:gd name="T80" fmla="*/ 65524063 w 48"/>
              <a:gd name="T81" fmla="*/ 80645000 h 34"/>
              <a:gd name="T82" fmla="*/ 60483750 w 48"/>
              <a:gd name="T83" fmla="*/ 80645000 h 34"/>
              <a:gd name="T84" fmla="*/ 60483750 w 48"/>
              <a:gd name="T85" fmla="*/ 85685313 h 34"/>
              <a:gd name="T86" fmla="*/ 50403125 w 48"/>
              <a:gd name="T87" fmla="*/ 80645000 h 34"/>
              <a:gd name="T88" fmla="*/ 65524063 w 48"/>
              <a:gd name="T89" fmla="*/ 75604688 h 3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8" h="34">
                <a:moveTo>
                  <a:pt x="10" y="0"/>
                </a:moveTo>
                <a:lnTo>
                  <a:pt x="8" y="2"/>
                </a:lnTo>
                <a:lnTo>
                  <a:pt x="10" y="0"/>
                </a:lnTo>
                <a:close/>
                <a:moveTo>
                  <a:pt x="2" y="2"/>
                </a:move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close/>
                <a:moveTo>
                  <a:pt x="6" y="2"/>
                </a:moveTo>
                <a:lnTo>
                  <a:pt x="4" y="2"/>
                </a:lnTo>
                <a:lnTo>
                  <a:pt x="6" y="2"/>
                </a:lnTo>
                <a:close/>
                <a:moveTo>
                  <a:pt x="4" y="4"/>
                </a:move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close/>
                <a:moveTo>
                  <a:pt x="6" y="4"/>
                </a:move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close/>
                <a:moveTo>
                  <a:pt x="30" y="4"/>
                </a:moveTo>
                <a:lnTo>
                  <a:pt x="30" y="4"/>
                </a:lnTo>
                <a:lnTo>
                  <a:pt x="28" y="6"/>
                </a:lnTo>
                <a:lnTo>
                  <a:pt x="28" y="8"/>
                </a:lnTo>
                <a:lnTo>
                  <a:pt x="26" y="6"/>
                </a:lnTo>
                <a:lnTo>
                  <a:pt x="28" y="4"/>
                </a:lnTo>
                <a:lnTo>
                  <a:pt x="30" y="4"/>
                </a:lnTo>
                <a:close/>
                <a:moveTo>
                  <a:pt x="10" y="8"/>
                </a:moveTo>
                <a:lnTo>
                  <a:pt x="10" y="10"/>
                </a:lnTo>
                <a:lnTo>
                  <a:pt x="10" y="12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close/>
                <a:moveTo>
                  <a:pt x="32" y="6"/>
                </a:moveTo>
                <a:lnTo>
                  <a:pt x="32" y="8"/>
                </a:lnTo>
                <a:lnTo>
                  <a:pt x="30" y="10"/>
                </a:lnTo>
                <a:lnTo>
                  <a:pt x="28" y="12"/>
                </a:lnTo>
                <a:lnTo>
                  <a:pt x="28" y="10"/>
                </a:lnTo>
                <a:lnTo>
                  <a:pt x="30" y="8"/>
                </a:lnTo>
                <a:lnTo>
                  <a:pt x="32" y="6"/>
                </a:lnTo>
                <a:close/>
                <a:moveTo>
                  <a:pt x="32" y="12"/>
                </a:move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2" y="12"/>
                </a:lnTo>
                <a:close/>
                <a:moveTo>
                  <a:pt x="48" y="12"/>
                </a:moveTo>
                <a:lnTo>
                  <a:pt x="46" y="12"/>
                </a:lnTo>
                <a:lnTo>
                  <a:pt x="44" y="14"/>
                </a:lnTo>
                <a:lnTo>
                  <a:pt x="42" y="14"/>
                </a:lnTo>
                <a:lnTo>
                  <a:pt x="40" y="16"/>
                </a:lnTo>
                <a:lnTo>
                  <a:pt x="42" y="14"/>
                </a:lnTo>
                <a:lnTo>
                  <a:pt x="44" y="12"/>
                </a:lnTo>
                <a:lnTo>
                  <a:pt x="46" y="12"/>
                </a:lnTo>
                <a:lnTo>
                  <a:pt x="48" y="10"/>
                </a:lnTo>
                <a:lnTo>
                  <a:pt x="48" y="12"/>
                </a:lnTo>
                <a:close/>
                <a:moveTo>
                  <a:pt x="8" y="14"/>
                </a:moveTo>
                <a:lnTo>
                  <a:pt x="6" y="14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4"/>
                </a:lnTo>
                <a:close/>
                <a:moveTo>
                  <a:pt x="40" y="16"/>
                </a:moveTo>
                <a:lnTo>
                  <a:pt x="38" y="18"/>
                </a:lnTo>
                <a:lnTo>
                  <a:pt x="38" y="16"/>
                </a:lnTo>
                <a:lnTo>
                  <a:pt x="40" y="16"/>
                </a:lnTo>
                <a:close/>
                <a:moveTo>
                  <a:pt x="42" y="16"/>
                </a:moveTo>
                <a:lnTo>
                  <a:pt x="40" y="16"/>
                </a:lnTo>
                <a:lnTo>
                  <a:pt x="40" y="18"/>
                </a:lnTo>
                <a:lnTo>
                  <a:pt x="40" y="16"/>
                </a:lnTo>
                <a:lnTo>
                  <a:pt x="42" y="16"/>
                </a:lnTo>
                <a:close/>
                <a:moveTo>
                  <a:pt x="8" y="6"/>
                </a:move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close/>
                <a:moveTo>
                  <a:pt x="32" y="18"/>
                </a:moveTo>
                <a:lnTo>
                  <a:pt x="30" y="20"/>
                </a:lnTo>
                <a:lnTo>
                  <a:pt x="28" y="22"/>
                </a:lnTo>
                <a:lnTo>
                  <a:pt x="26" y="22"/>
                </a:lnTo>
                <a:lnTo>
                  <a:pt x="28" y="20"/>
                </a:lnTo>
                <a:lnTo>
                  <a:pt x="30" y="18"/>
                </a:lnTo>
                <a:lnTo>
                  <a:pt x="32" y="18"/>
                </a:lnTo>
                <a:close/>
                <a:moveTo>
                  <a:pt x="34" y="24"/>
                </a:moveTo>
                <a:lnTo>
                  <a:pt x="32" y="26"/>
                </a:lnTo>
                <a:lnTo>
                  <a:pt x="34" y="24"/>
                </a:lnTo>
                <a:close/>
                <a:moveTo>
                  <a:pt x="32" y="26"/>
                </a:moveTo>
                <a:lnTo>
                  <a:pt x="34" y="24"/>
                </a:lnTo>
                <a:lnTo>
                  <a:pt x="32" y="26"/>
                </a:lnTo>
                <a:close/>
                <a:moveTo>
                  <a:pt x="24" y="26"/>
                </a:moveTo>
                <a:lnTo>
                  <a:pt x="24" y="28"/>
                </a:lnTo>
                <a:lnTo>
                  <a:pt x="24" y="26"/>
                </a:lnTo>
                <a:close/>
                <a:moveTo>
                  <a:pt x="28" y="30"/>
                </a:moveTo>
                <a:lnTo>
                  <a:pt x="28" y="32"/>
                </a:lnTo>
                <a:lnTo>
                  <a:pt x="26" y="32"/>
                </a:lnTo>
                <a:lnTo>
                  <a:pt x="24" y="34"/>
                </a:lnTo>
                <a:lnTo>
                  <a:pt x="24" y="32"/>
                </a:lnTo>
                <a:lnTo>
                  <a:pt x="26" y="32"/>
                </a:lnTo>
                <a:lnTo>
                  <a:pt x="24" y="32"/>
                </a:lnTo>
                <a:lnTo>
                  <a:pt x="24" y="34"/>
                </a:lnTo>
                <a:lnTo>
                  <a:pt x="22" y="32"/>
                </a:lnTo>
                <a:lnTo>
                  <a:pt x="20" y="34"/>
                </a:lnTo>
                <a:lnTo>
                  <a:pt x="20" y="32"/>
                </a:lnTo>
                <a:lnTo>
                  <a:pt x="22" y="32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6" name="Freeform 2022">
            <a:extLst>
              <a:ext uri="{FF2B5EF4-FFF2-40B4-BE49-F238E27FC236}">
                <a16:creationId xmlns:a16="http://schemas.microsoft.com/office/drawing/2014/main" id="{1FB7C01F-0596-430C-BACD-2EC40043DFFA}"/>
              </a:ext>
            </a:extLst>
          </p:cNvPr>
          <p:cNvSpPr>
            <a:spLocks noEditPoints="1"/>
          </p:cNvSpPr>
          <p:nvPr/>
        </p:nvSpPr>
        <p:spPr bwMode="auto">
          <a:xfrm>
            <a:off x="1023938" y="2122490"/>
            <a:ext cx="76200" cy="53975"/>
          </a:xfrm>
          <a:custGeom>
            <a:avLst/>
            <a:gdLst>
              <a:gd name="T0" fmla="*/ 25201563 w 48"/>
              <a:gd name="T1" fmla="*/ 0 h 34"/>
              <a:gd name="T2" fmla="*/ 0 w 48"/>
              <a:gd name="T3" fmla="*/ 5040313 h 34"/>
              <a:gd name="T4" fmla="*/ 10080625 w 48"/>
              <a:gd name="T5" fmla="*/ 5040313 h 34"/>
              <a:gd name="T6" fmla="*/ 10080625 w 48"/>
              <a:gd name="T7" fmla="*/ 5040313 h 34"/>
              <a:gd name="T8" fmla="*/ 10080625 w 48"/>
              <a:gd name="T9" fmla="*/ 10080625 h 34"/>
              <a:gd name="T10" fmla="*/ 0 w 48"/>
              <a:gd name="T11" fmla="*/ 15120938 h 34"/>
              <a:gd name="T12" fmla="*/ 10080625 w 48"/>
              <a:gd name="T13" fmla="*/ 10080625 h 34"/>
              <a:gd name="T14" fmla="*/ 15120938 w 48"/>
              <a:gd name="T15" fmla="*/ 15120938 h 34"/>
              <a:gd name="T16" fmla="*/ 5040313 w 48"/>
              <a:gd name="T17" fmla="*/ 15120938 h 34"/>
              <a:gd name="T18" fmla="*/ 75604688 w 48"/>
              <a:gd name="T19" fmla="*/ 10080625 h 34"/>
              <a:gd name="T20" fmla="*/ 70564375 w 48"/>
              <a:gd name="T21" fmla="*/ 20161250 h 34"/>
              <a:gd name="T22" fmla="*/ 75604688 w 48"/>
              <a:gd name="T23" fmla="*/ 10080625 h 34"/>
              <a:gd name="T24" fmla="*/ 25201563 w 48"/>
              <a:gd name="T25" fmla="*/ 30241875 h 34"/>
              <a:gd name="T26" fmla="*/ 25201563 w 48"/>
              <a:gd name="T27" fmla="*/ 20161250 h 34"/>
              <a:gd name="T28" fmla="*/ 80645000 w 48"/>
              <a:gd name="T29" fmla="*/ 20161250 h 34"/>
              <a:gd name="T30" fmla="*/ 70564375 w 48"/>
              <a:gd name="T31" fmla="*/ 25201563 h 34"/>
              <a:gd name="T32" fmla="*/ 80645000 w 48"/>
              <a:gd name="T33" fmla="*/ 15120938 h 34"/>
              <a:gd name="T34" fmla="*/ 75604688 w 48"/>
              <a:gd name="T35" fmla="*/ 35282188 h 34"/>
              <a:gd name="T36" fmla="*/ 70564375 w 48"/>
              <a:gd name="T37" fmla="*/ 30241875 h 34"/>
              <a:gd name="T38" fmla="*/ 120967500 w 48"/>
              <a:gd name="T39" fmla="*/ 30241875 h 34"/>
              <a:gd name="T40" fmla="*/ 105846563 w 48"/>
              <a:gd name="T41" fmla="*/ 35282188 h 34"/>
              <a:gd name="T42" fmla="*/ 110886875 w 48"/>
              <a:gd name="T43" fmla="*/ 30241875 h 34"/>
              <a:gd name="T44" fmla="*/ 120967500 w 48"/>
              <a:gd name="T45" fmla="*/ 30241875 h 34"/>
              <a:gd name="T46" fmla="*/ 15120938 w 48"/>
              <a:gd name="T47" fmla="*/ 40322500 h 34"/>
              <a:gd name="T48" fmla="*/ 20161250 w 48"/>
              <a:gd name="T49" fmla="*/ 35282188 h 34"/>
              <a:gd name="T50" fmla="*/ 95765938 w 48"/>
              <a:gd name="T51" fmla="*/ 40322500 h 34"/>
              <a:gd name="T52" fmla="*/ 100806250 w 48"/>
              <a:gd name="T53" fmla="*/ 40322500 h 34"/>
              <a:gd name="T54" fmla="*/ 105846563 w 48"/>
              <a:gd name="T55" fmla="*/ 40322500 h 34"/>
              <a:gd name="T56" fmla="*/ 15120938 w 48"/>
              <a:gd name="T57" fmla="*/ 20161250 h 34"/>
              <a:gd name="T58" fmla="*/ 10080625 w 48"/>
              <a:gd name="T59" fmla="*/ 30241875 h 34"/>
              <a:gd name="T60" fmla="*/ 10080625 w 48"/>
              <a:gd name="T61" fmla="*/ 45362813 h 34"/>
              <a:gd name="T62" fmla="*/ 5040313 w 48"/>
              <a:gd name="T63" fmla="*/ 35282188 h 34"/>
              <a:gd name="T64" fmla="*/ 10080625 w 48"/>
              <a:gd name="T65" fmla="*/ 25201563 h 34"/>
              <a:gd name="T66" fmla="*/ 20161250 w 48"/>
              <a:gd name="T67" fmla="*/ 15120938 h 34"/>
              <a:gd name="T68" fmla="*/ 70564375 w 48"/>
              <a:gd name="T69" fmla="*/ 55443438 h 34"/>
              <a:gd name="T70" fmla="*/ 75604688 w 48"/>
              <a:gd name="T71" fmla="*/ 45362813 h 34"/>
              <a:gd name="T72" fmla="*/ 85685313 w 48"/>
              <a:gd name="T73" fmla="*/ 60483750 h 34"/>
              <a:gd name="T74" fmla="*/ 85685313 w 48"/>
              <a:gd name="T75" fmla="*/ 60483750 h 34"/>
              <a:gd name="T76" fmla="*/ 60483750 w 48"/>
              <a:gd name="T77" fmla="*/ 65524063 h 34"/>
              <a:gd name="T78" fmla="*/ 70564375 w 48"/>
              <a:gd name="T79" fmla="*/ 80645000 h 34"/>
              <a:gd name="T80" fmla="*/ 60483750 w 48"/>
              <a:gd name="T81" fmla="*/ 85685313 h 34"/>
              <a:gd name="T82" fmla="*/ 60483750 w 48"/>
              <a:gd name="T83" fmla="*/ 80645000 h 34"/>
              <a:gd name="T84" fmla="*/ 50403125 w 48"/>
              <a:gd name="T85" fmla="*/ 85685313 h 34"/>
              <a:gd name="T86" fmla="*/ 60483750 w 48"/>
              <a:gd name="T87" fmla="*/ 75604688 h 34"/>
              <a:gd name="T88" fmla="*/ 70564375 w 48"/>
              <a:gd name="T89" fmla="*/ 75604688 h 3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8" h="34">
                <a:moveTo>
                  <a:pt x="10" y="0"/>
                </a:moveTo>
                <a:lnTo>
                  <a:pt x="8" y="2"/>
                </a:lnTo>
                <a:lnTo>
                  <a:pt x="10" y="0"/>
                </a:lnTo>
                <a:moveTo>
                  <a:pt x="2" y="2"/>
                </a:move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moveTo>
                  <a:pt x="6" y="2"/>
                </a:moveTo>
                <a:lnTo>
                  <a:pt x="4" y="2"/>
                </a:lnTo>
                <a:lnTo>
                  <a:pt x="6" y="2"/>
                </a:lnTo>
                <a:moveTo>
                  <a:pt x="4" y="4"/>
                </a:move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moveTo>
                  <a:pt x="6" y="4"/>
                </a:move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moveTo>
                  <a:pt x="30" y="4"/>
                </a:moveTo>
                <a:lnTo>
                  <a:pt x="30" y="4"/>
                </a:lnTo>
                <a:lnTo>
                  <a:pt x="28" y="6"/>
                </a:lnTo>
                <a:lnTo>
                  <a:pt x="28" y="8"/>
                </a:lnTo>
                <a:lnTo>
                  <a:pt x="26" y="6"/>
                </a:lnTo>
                <a:lnTo>
                  <a:pt x="28" y="4"/>
                </a:lnTo>
                <a:lnTo>
                  <a:pt x="30" y="4"/>
                </a:lnTo>
                <a:moveTo>
                  <a:pt x="10" y="8"/>
                </a:moveTo>
                <a:lnTo>
                  <a:pt x="10" y="10"/>
                </a:lnTo>
                <a:lnTo>
                  <a:pt x="10" y="12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moveTo>
                  <a:pt x="32" y="6"/>
                </a:moveTo>
                <a:lnTo>
                  <a:pt x="32" y="8"/>
                </a:lnTo>
                <a:lnTo>
                  <a:pt x="30" y="10"/>
                </a:lnTo>
                <a:lnTo>
                  <a:pt x="28" y="12"/>
                </a:lnTo>
                <a:lnTo>
                  <a:pt x="28" y="10"/>
                </a:lnTo>
                <a:lnTo>
                  <a:pt x="30" y="8"/>
                </a:lnTo>
                <a:lnTo>
                  <a:pt x="32" y="6"/>
                </a:lnTo>
                <a:moveTo>
                  <a:pt x="32" y="12"/>
                </a:move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2" y="12"/>
                </a:lnTo>
                <a:moveTo>
                  <a:pt x="48" y="12"/>
                </a:moveTo>
                <a:lnTo>
                  <a:pt x="46" y="12"/>
                </a:lnTo>
                <a:lnTo>
                  <a:pt x="44" y="14"/>
                </a:lnTo>
                <a:lnTo>
                  <a:pt x="42" y="14"/>
                </a:lnTo>
                <a:lnTo>
                  <a:pt x="40" y="16"/>
                </a:lnTo>
                <a:lnTo>
                  <a:pt x="42" y="14"/>
                </a:lnTo>
                <a:lnTo>
                  <a:pt x="44" y="12"/>
                </a:lnTo>
                <a:lnTo>
                  <a:pt x="46" y="12"/>
                </a:lnTo>
                <a:lnTo>
                  <a:pt x="48" y="10"/>
                </a:lnTo>
                <a:lnTo>
                  <a:pt x="48" y="12"/>
                </a:lnTo>
                <a:moveTo>
                  <a:pt x="8" y="14"/>
                </a:moveTo>
                <a:lnTo>
                  <a:pt x="6" y="14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4"/>
                </a:lnTo>
                <a:moveTo>
                  <a:pt x="40" y="16"/>
                </a:moveTo>
                <a:lnTo>
                  <a:pt x="38" y="18"/>
                </a:lnTo>
                <a:lnTo>
                  <a:pt x="38" y="16"/>
                </a:lnTo>
                <a:lnTo>
                  <a:pt x="40" y="16"/>
                </a:lnTo>
                <a:moveTo>
                  <a:pt x="42" y="16"/>
                </a:moveTo>
                <a:lnTo>
                  <a:pt x="40" y="16"/>
                </a:lnTo>
                <a:lnTo>
                  <a:pt x="40" y="18"/>
                </a:lnTo>
                <a:lnTo>
                  <a:pt x="40" y="16"/>
                </a:lnTo>
                <a:lnTo>
                  <a:pt x="42" y="16"/>
                </a:lnTo>
                <a:moveTo>
                  <a:pt x="8" y="6"/>
                </a:move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moveTo>
                  <a:pt x="32" y="18"/>
                </a:moveTo>
                <a:lnTo>
                  <a:pt x="30" y="20"/>
                </a:lnTo>
                <a:lnTo>
                  <a:pt x="28" y="22"/>
                </a:lnTo>
                <a:lnTo>
                  <a:pt x="26" y="22"/>
                </a:lnTo>
                <a:lnTo>
                  <a:pt x="28" y="20"/>
                </a:lnTo>
                <a:lnTo>
                  <a:pt x="30" y="18"/>
                </a:lnTo>
                <a:lnTo>
                  <a:pt x="32" y="18"/>
                </a:lnTo>
                <a:moveTo>
                  <a:pt x="34" y="24"/>
                </a:moveTo>
                <a:lnTo>
                  <a:pt x="32" y="26"/>
                </a:lnTo>
                <a:moveTo>
                  <a:pt x="32" y="26"/>
                </a:moveTo>
                <a:lnTo>
                  <a:pt x="34" y="24"/>
                </a:lnTo>
                <a:moveTo>
                  <a:pt x="24" y="26"/>
                </a:moveTo>
                <a:lnTo>
                  <a:pt x="24" y="28"/>
                </a:lnTo>
                <a:lnTo>
                  <a:pt x="24" y="26"/>
                </a:lnTo>
                <a:moveTo>
                  <a:pt x="28" y="30"/>
                </a:moveTo>
                <a:lnTo>
                  <a:pt x="28" y="32"/>
                </a:lnTo>
                <a:lnTo>
                  <a:pt x="26" y="32"/>
                </a:lnTo>
                <a:lnTo>
                  <a:pt x="24" y="34"/>
                </a:lnTo>
                <a:lnTo>
                  <a:pt x="24" y="32"/>
                </a:lnTo>
                <a:lnTo>
                  <a:pt x="26" y="32"/>
                </a:lnTo>
                <a:lnTo>
                  <a:pt x="24" y="32"/>
                </a:lnTo>
                <a:lnTo>
                  <a:pt x="24" y="34"/>
                </a:lnTo>
                <a:lnTo>
                  <a:pt x="22" y="32"/>
                </a:lnTo>
                <a:lnTo>
                  <a:pt x="20" y="34"/>
                </a:lnTo>
                <a:lnTo>
                  <a:pt x="20" y="32"/>
                </a:lnTo>
                <a:lnTo>
                  <a:pt x="22" y="32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7" name="Freeform 2025">
            <a:extLst>
              <a:ext uri="{FF2B5EF4-FFF2-40B4-BE49-F238E27FC236}">
                <a16:creationId xmlns:a16="http://schemas.microsoft.com/office/drawing/2014/main" id="{377E8777-3541-4371-9BBA-ECAE27E9B68F}"/>
              </a:ext>
            </a:extLst>
          </p:cNvPr>
          <p:cNvSpPr>
            <a:spLocks noEditPoints="1"/>
          </p:cNvSpPr>
          <p:nvPr/>
        </p:nvSpPr>
        <p:spPr bwMode="auto">
          <a:xfrm>
            <a:off x="1033463" y="2036763"/>
            <a:ext cx="63500" cy="60325"/>
          </a:xfrm>
          <a:custGeom>
            <a:avLst/>
            <a:gdLst>
              <a:gd name="T0" fmla="*/ 0 w 40"/>
              <a:gd name="T1" fmla="*/ 45362813 h 38"/>
              <a:gd name="T2" fmla="*/ 15120938 w 40"/>
              <a:gd name="T3" fmla="*/ 45362813 h 38"/>
              <a:gd name="T4" fmla="*/ 15120938 w 40"/>
              <a:gd name="T5" fmla="*/ 35282188 h 38"/>
              <a:gd name="T6" fmla="*/ 25201563 w 40"/>
              <a:gd name="T7" fmla="*/ 30241875 h 38"/>
              <a:gd name="T8" fmla="*/ 35282188 w 40"/>
              <a:gd name="T9" fmla="*/ 45362813 h 38"/>
              <a:gd name="T10" fmla="*/ 50403125 w 40"/>
              <a:gd name="T11" fmla="*/ 35282188 h 38"/>
              <a:gd name="T12" fmla="*/ 45362813 w 40"/>
              <a:gd name="T13" fmla="*/ 30241875 h 38"/>
              <a:gd name="T14" fmla="*/ 30241875 w 40"/>
              <a:gd name="T15" fmla="*/ 20161250 h 38"/>
              <a:gd name="T16" fmla="*/ 45362813 w 40"/>
              <a:gd name="T17" fmla="*/ 30241875 h 38"/>
              <a:gd name="T18" fmla="*/ 50403125 w 40"/>
              <a:gd name="T19" fmla="*/ 25201563 h 38"/>
              <a:gd name="T20" fmla="*/ 65524063 w 40"/>
              <a:gd name="T21" fmla="*/ 20161250 h 38"/>
              <a:gd name="T22" fmla="*/ 55443438 w 40"/>
              <a:gd name="T23" fmla="*/ 10080625 h 38"/>
              <a:gd name="T24" fmla="*/ 40322500 w 40"/>
              <a:gd name="T25" fmla="*/ 20161250 h 38"/>
              <a:gd name="T26" fmla="*/ 45362813 w 40"/>
              <a:gd name="T27" fmla="*/ 15120938 h 38"/>
              <a:gd name="T28" fmla="*/ 45362813 w 40"/>
              <a:gd name="T29" fmla="*/ 5040313 h 38"/>
              <a:gd name="T30" fmla="*/ 35282188 w 40"/>
              <a:gd name="T31" fmla="*/ 10080625 h 38"/>
              <a:gd name="T32" fmla="*/ 25201563 w 40"/>
              <a:gd name="T33" fmla="*/ 10080625 h 38"/>
              <a:gd name="T34" fmla="*/ 15120938 w 40"/>
              <a:gd name="T35" fmla="*/ 15120938 h 38"/>
              <a:gd name="T36" fmla="*/ 15120938 w 40"/>
              <a:gd name="T37" fmla="*/ 20161250 h 38"/>
              <a:gd name="T38" fmla="*/ 5040313 w 40"/>
              <a:gd name="T39" fmla="*/ 30241875 h 38"/>
              <a:gd name="T40" fmla="*/ 5040313 w 40"/>
              <a:gd name="T41" fmla="*/ 40322500 h 38"/>
              <a:gd name="T42" fmla="*/ 60483750 w 40"/>
              <a:gd name="T43" fmla="*/ 40322500 h 38"/>
              <a:gd name="T44" fmla="*/ 55443438 w 40"/>
              <a:gd name="T45" fmla="*/ 40322500 h 38"/>
              <a:gd name="T46" fmla="*/ 50403125 w 40"/>
              <a:gd name="T47" fmla="*/ 50403125 h 38"/>
              <a:gd name="T48" fmla="*/ 40322500 w 40"/>
              <a:gd name="T49" fmla="*/ 55443438 h 38"/>
              <a:gd name="T50" fmla="*/ 35282188 w 40"/>
              <a:gd name="T51" fmla="*/ 65524063 h 38"/>
              <a:gd name="T52" fmla="*/ 50403125 w 40"/>
              <a:gd name="T53" fmla="*/ 60483750 h 38"/>
              <a:gd name="T54" fmla="*/ 60483750 w 40"/>
              <a:gd name="T55" fmla="*/ 50403125 h 38"/>
              <a:gd name="T56" fmla="*/ 75604688 w 40"/>
              <a:gd name="T57" fmla="*/ 45362813 h 38"/>
              <a:gd name="T58" fmla="*/ 80645000 w 40"/>
              <a:gd name="T59" fmla="*/ 40322500 h 38"/>
              <a:gd name="T60" fmla="*/ 85685313 w 40"/>
              <a:gd name="T61" fmla="*/ 25201563 h 38"/>
              <a:gd name="T62" fmla="*/ 90725625 w 40"/>
              <a:gd name="T63" fmla="*/ 15120938 h 38"/>
              <a:gd name="T64" fmla="*/ 90725625 w 40"/>
              <a:gd name="T65" fmla="*/ 30241875 h 38"/>
              <a:gd name="T66" fmla="*/ 90725625 w 40"/>
              <a:gd name="T67" fmla="*/ 30241875 h 38"/>
              <a:gd name="T68" fmla="*/ 95765938 w 40"/>
              <a:gd name="T69" fmla="*/ 20161250 h 38"/>
              <a:gd name="T70" fmla="*/ 95765938 w 40"/>
              <a:gd name="T71" fmla="*/ 10080625 h 38"/>
              <a:gd name="T72" fmla="*/ 85685313 w 40"/>
              <a:gd name="T73" fmla="*/ 10080625 h 38"/>
              <a:gd name="T74" fmla="*/ 80645000 w 40"/>
              <a:gd name="T75" fmla="*/ 0 h 38"/>
              <a:gd name="T76" fmla="*/ 80645000 w 40"/>
              <a:gd name="T77" fmla="*/ 10080625 h 38"/>
              <a:gd name="T78" fmla="*/ 70564375 w 40"/>
              <a:gd name="T79" fmla="*/ 20161250 h 38"/>
              <a:gd name="T80" fmla="*/ 60483750 w 40"/>
              <a:gd name="T81" fmla="*/ 35282188 h 38"/>
              <a:gd name="T82" fmla="*/ 40322500 w 40"/>
              <a:gd name="T83" fmla="*/ 95765938 h 38"/>
              <a:gd name="T84" fmla="*/ 55443438 w 40"/>
              <a:gd name="T85" fmla="*/ 90725625 h 38"/>
              <a:gd name="T86" fmla="*/ 65524063 w 40"/>
              <a:gd name="T87" fmla="*/ 85685313 h 38"/>
              <a:gd name="T88" fmla="*/ 65524063 w 40"/>
              <a:gd name="T89" fmla="*/ 75604688 h 38"/>
              <a:gd name="T90" fmla="*/ 75604688 w 40"/>
              <a:gd name="T91" fmla="*/ 85685313 h 38"/>
              <a:gd name="T92" fmla="*/ 85685313 w 40"/>
              <a:gd name="T93" fmla="*/ 75604688 h 38"/>
              <a:gd name="T94" fmla="*/ 75604688 w 40"/>
              <a:gd name="T95" fmla="*/ 65524063 h 38"/>
              <a:gd name="T96" fmla="*/ 65524063 w 40"/>
              <a:gd name="T97" fmla="*/ 60483750 h 38"/>
              <a:gd name="T98" fmla="*/ 50403125 w 40"/>
              <a:gd name="T99" fmla="*/ 65524063 h 38"/>
              <a:gd name="T100" fmla="*/ 50403125 w 40"/>
              <a:gd name="T101" fmla="*/ 75604688 h 38"/>
              <a:gd name="T102" fmla="*/ 45362813 w 40"/>
              <a:gd name="T103" fmla="*/ 80645000 h 38"/>
              <a:gd name="T104" fmla="*/ 40322500 w 40"/>
              <a:gd name="T105" fmla="*/ 95765938 h 3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0" h="38">
                <a:moveTo>
                  <a:pt x="2" y="18"/>
                </a:moveTo>
                <a:lnTo>
                  <a:pt x="0" y="16"/>
                </a:lnTo>
                <a:lnTo>
                  <a:pt x="0" y="18"/>
                </a:ln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0"/>
                </a:lnTo>
                <a:lnTo>
                  <a:pt x="12" y="8"/>
                </a:lnTo>
                <a:lnTo>
                  <a:pt x="14" y="8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0"/>
                </a:lnTo>
                <a:lnTo>
                  <a:pt x="20" y="10"/>
                </a:lnTo>
                <a:lnTo>
                  <a:pt x="22" y="10"/>
                </a:lnTo>
                <a:lnTo>
                  <a:pt x="24" y="8"/>
                </a:lnTo>
                <a:lnTo>
                  <a:pt x="26" y="8"/>
                </a:lnTo>
                <a:lnTo>
                  <a:pt x="24" y="6"/>
                </a:lnTo>
                <a:lnTo>
                  <a:pt x="22" y="4"/>
                </a:lnTo>
                <a:lnTo>
                  <a:pt x="20" y="6"/>
                </a:lnTo>
                <a:lnTo>
                  <a:pt x="18" y="6"/>
                </a:lnTo>
                <a:lnTo>
                  <a:pt x="16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close/>
                <a:moveTo>
                  <a:pt x="22" y="16"/>
                </a:moveTo>
                <a:lnTo>
                  <a:pt x="24" y="16"/>
                </a:lnTo>
                <a:lnTo>
                  <a:pt x="26" y="16"/>
                </a:lnTo>
                <a:lnTo>
                  <a:pt x="24" y="16"/>
                </a:lnTo>
                <a:lnTo>
                  <a:pt x="22" y="16"/>
                </a:lnTo>
                <a:lnTo>
                  <a:pt x="20" y="18"/>
                </a:lnTo>
                <a:lnTo>
                  <a:pt x="22" y="18"/>
                </a:lnTo>
                <a:lnTo>
                  <a:pt x="20" y="20"/>
                </a:lnTo>
                <a:lnTo>
                  <a:pt x="18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4" y="26"/>
                </a:lnTo>
                <a:lnTo>
                  <a:pt x="16" y="24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4" y="20"/>
                </a:lnTo>
                <a:lnTo>
                  <a:pt x="26" y="20"/>
                </a:lnTo>
                <a:lnTo>
                  <a:pt x="28" y="20"/>
                </a:lnTo>
                <a:lnTo>
                  <a:pt x="30" y="18"/>
                </a:lnTo>
                <a:lnTo>
                  <a:pt x="28" y="18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2" y="12"/>
                </a:lnTo>
                <a:lnTo>
                  <a:pt x="34" y="10"/>
                </a:lnTo>
                <a:lnTo>
                  <a:pt x="34" y="8"/>
                </a:lnTo>
                <a:lnTo>
                  <a:pt x="36" y="8"/>
                </a:lnTo>
                <a:lnTo>
                  <a:pt x="36" y="6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4" y="14"/>
                </a:lnTo>
                <a:lnTo>
                  <a:pt x="36" y="12"/>
                </a:lnTo>
                <a:lnTo>
                  <a:pt x="38" y="12"/>
                </a:lnTo>
                <a:lnTo>
                  <a:pt x="38" y="10"/>
                </a:lnTo>
                <a:lnTo>
                  <a:pt x="38" y="8"/>
                </a:lnTo>
                <a:lnTo>
                  <a:pt x="38" y="6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4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0" y="4"/>
                </a:lnTo>
                <a:lnTo>
                  <a:pt x="32" y="4"/>
                </a:lnTo>
                <a:lnTo>
                  <a:pt x="30" y="6"/>
                </a:lnTo>
                <a:lnTo>
                  <a:pt x="28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4" y="14"/>
                </a:lnTo>
                <a:lnTo>
                  <a:pt x="22" y="16"/>
                </a:lnTo>
                <a:close/>
                <a:moveTo>
                  <a:pt x="16" y="38"/>
                </a:moveTo>
                <a:lnTo>
                  <a:pt x="18" y="38"/>
                </a:lnTo>
                <a:lnTo>
                  <a:pt x="20" y="36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6" y="34"/>
                </a:lnTo>
                <a:lnTo>
                  <a:pt x="24" y="34"/>
                </a:lnTo>
                <a:lnTo>
                  <a:pt x="26" y="32"/>
                </a:lnTo>
                <a:lnTo>
                  <a:pt x="26" y="30"/>
                </a:lnTo>
                <a:lnTo>
                  <a:pt x="28" y="32"/>
                </a:lnTo>
                <a:lnTo>
                  <a:pt x="28" y="34"/>
                </a:lnTo>
                <a:lnTo>
                  <a:pt x="30" y="34"/>
                </a:lnTo>
                <a:lnTo>
                  <a:pt x="32" y="32"/>
                </a:lnTo>
                <a:lnTo>
                  <a:pt x="32" y="30"/>
                </a:lnTo>
                <a:lnTo>
                  <a:pt x="34" y="30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4"/>
                </a:lnTo>
                <a:lnTo>
                  <a:pt x="24" y="24"/>
                </a:lnTo>
                <a:lnTo>
                  <a:pt x="22" y="26"/>
                </a:lnTo>
                <a:lnTo>
                  <a:pt x="20" y="26"/>
                </a:lnTo>
                <a:lnTo>
                  <a:pt x="22" y="28"/>
                </a:lnTo>
                <a:lnTo>
                  <a:pt x="20" y="28"/>
                </a:lnTo>
                <a:lnTo>
                  <a:pt x="20" y="30"/>
                </a:lnTo>
                <a:lnTo>
                  <a:pt x="22" y="30"/>
                </a:lnTo>
                <a:lnTo>
                  <a:pt x="20" y="32"/>
                </a:lnTo>
                <a:lnTo>
                  <a:pt x="18" y="32"/>
                </a:lnTo>
                <a:lnTo>
                  <a:pt x="18" y="34"/>
                </a:lnTo>
                <a:lnTo>
                  <a:pt x="16" y="36"/>
                </a:lnTo>
                <a:lnTo>
                  <a:pt x="16" y="3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8" name="Freeform 2026">
            <a:extLst>
              <a:ext uri="{FF2B5EF4-FFF2-40B4-BE49-F238E27FC236}">
                <a16:creationId xmlns:a16="http://schemas.microsoft.com/office/drawing/2014/main" id="{E4A59622-8958-4C80-A46F-AA99B3FA6B2C}"/>
              </a:ext>
            </a:extLst>
          </p:cNvPr>
          <p:cNvSpPr>
            <a:spLocks noEditPoints="1"/>
          </p:cNvSpPr>
          <p:nvPr/>
        </p:nvSpPr>
        <p:spPr bwMode="auto">
          <a:xfrm>
            <a:off x="1033463" y="2036763"/>
            <a:ext cx="63500" cy="60325"/>
          </a:xfrm>
          <a:custGeom>
            <a:avLst/>
            <a:gdLst>
              <a:gd name="T0" fmla="*/ 0 w 40"/>
              <a:gd name="T1" fmla="*/ 45362813 h 38"/>
              <a:gd name="T2" fmla="*/ 15120938 w 40"/>
              <a:gd name="T3" fmla="*/ 45362813 h 38"/>
              <a:gd name="T4" fmla="*/ 15120938 w 40"/>
              <a:gd name="T5" fmla="*/ 35282188 h 38"/>
              <a:gd name="T6" fmla="*/ 25201563 w 40"/>
              <a:gd name="T7" fmla="*/ 30241875 h 38"/>
              <a:gd name="T8" fmla="*/ 35282188 w 40"/>
              <a:gd name="T9" fmla="*/ 45362813 h 38"/>
              <a:gd name="T10" fmla="*/ 50403125 w 40"/>
              <a:gd name="T11" fmla="*/ 35282188 h 38"/>
              <a:gd name="T12" fmla="*/ 45362813 w 40"/>
              <a:gd name="T13" fmla="*/ 30241875 h 38"/>
              <a:gd name="T14" fmla="*/ 30241875 w 40"/>
              <a:gd name="T15" fmla="*/ 20161250 h 38"/>
              <a:gd name="T16" fmla="*/ 45362813 w 40"/>
              <a:gd name="T17" fmla="*/ 30241875 h 38"/>
              <a:gd name="T18" fmla="*/ 50403125 w 40"/>
              <a:gd name="T19" fmla="*/ 25201563 h 38"/>
              <a:gd name="T20" fmla="*/ 65524063 w 40"/>
              <a:gd name="T21" fmla="*/ 20161250 h 38"/>
              <a:gd name="T22" fmla="*/ 55443438 w 40"/>
              <a:gd name="T23" fmla="*/ 10080625 h 38"/>
              <a:gd name="T24" fmla="*/ 40322500 w 40"/>
              <a:gd name="T25" fmla="*/ 20161250 h 38"/>
              <a:gd name="T26" fmla="*/ 45362813 w 40"/>
              <a:gd name="T27" fmla="*/ 15120938 h 38"/>
              <a:gd name="T28" fmla="*/ 45362813 w 40"/>
              <a:gd name="T29" fmla="*/ 5040313 h 38"/>
              <a:gd name="T30" fmla="*/ 35282188 w 40"/>
              <a:gd name="T31" fmla="*/ 10080625 h 38"/>
              <a:gd name="T32" fmla="*/ 25201563 w 40"/>
              <a:gd name="T33" fmla="*/ 10080625 h 38"/>
              <a:gd name="T34" fmla="*/ 15120938 w 40"/>
              <a:gd name="T35" fmla="*/ 15120938 h 38"/>
              <a:gd name="T36" fmla="*/ 15120938 w 40"/>
              <a:gd name="T37" fmla="*/ 20161250 h 38"/>
              <a:gd name="T38" fmla="*/ 5040313 w 40"/>
              <a:gd name="T39" fmla="*/ 30241875 h 38"/>
              <a:gd name="T40" fmla="*/ 5040313 w 40"/>
              <a:gd name="T41" fmla="*/ 40322500 h 38"/>
              <a:gd name="T42" fmla="*/ 60483750 w 40"/>
              <a:gd name="T43" fmla="*/ 40322500 h 38"/>
              <a:gd name="T44" fmla="*/ 55443438 w 40"/>
              <a:gd name="T45" fmla="*/ 40322500 h 38"/>
              <a:gd name="T46" fmla="*/ 50403125 w 40"/>
              <a:gd name="T47" fmla="*/ 50403125 h 38"/>
              <a:gd name="T48" fmla="*/ 40322500 w 40"/>
              <a:gd name="T49" fmla="*/ 55443438 h 38"/>
              <a:gd name="T50" fmla="*/ 35282188 w 40"/>
              <a:gd name="T51" fmla="*/ 65524063 h 38"/>
              <a:gd name="T52" fmla="*/ 50403125 w 40"/>
              <a:gd name="T53" fmla="*/ 60483750 h 38"/>
              <a:gd name="T54" fmla="*/ 60483750 w 40"/>
              <a:gd name="T55" fmla="*/ 50403125 h 38"/>
              <a:gd name="T56" fmla="*/ 75604688 w 40"/>
              <a:gd name="T57" fmla="*/ 45362813 h 38"/>
              <a:gd name="T58" fmla="*/ 80645000 w 40"/>
              <a:gd name="T59" fmla="*/ 40322500 h 38"/>
              <a:gd name="T60" fmla="*/ 85685313 w 40"/>
              <a:gd name="T61" fmla="*/ 25201563 h 38"/>
              <a:gd name="T62" fmla="*/ 90725625 w 40"/>
              <a:gd name="T63" fmla="*/ 15120938 h 38"/>
              <a:gd name="T64" fmla="*/ 90725625 w 40"/>
              <a:gd name="T65" fmla="*/ 30241875 h 38"/>
              <a:gd name="T66" fmla="*/ 90725625 w 40"/>
              <a:gd name="T67" fmla="*/ 30241875 h 38"/>
              <a:gd name="T68" fmla="*/ 95765938 w 40"/>
              <a:gd name="T69" fmla="*/ 20161250 h 38"/>
              <a:gd name="T70" fmla="*/ 95765938 w 40"/>
              <a:gd name="T71" fmla="*/ 10080625 h 38"/>
              <a:gd name="T72" fmla="*/ 85685313 w 40"/>
              <a:gd name="T73" fmla="*/ 10080625 h 38"/>
              <a:gd name="T74" fmla="*/ 80645000 w 40"/>
              <a:gd name="T75" fmla="*/ 0 h 38"/>
              <a:gd name="T76" fmla="*/ 80645000 w 40"/>
              <a:gd name="T77" fmla="*/ 10080625 h 38"/>
              <a:gd name="T78" fmla="*/ 70564375 w 40"/>
              <a:gd name="T79" fmla="*/ 20161250 h 38"/>
              <a:gd name="T80" fmla="*/ 60483750 w 40"/>
              <a:gd name="T81" fmla="*/ 35282188 h 38"/>
              <a:gd name="T82" fmla="*/ 40322500 w 40"/>
              <a:gd name="T83" fmla="*/ 95765938 h 38"/>
              <a:gd name="T84" fmla="*/ 55443438 w 40"/>
              <a:gd name="T85" fmla="*/ 90725625 h 38"/>
              <a:gd name="T86" fmla="*/ 65524063 w 40"/>
              <a:gd name="T87" fmla="*/ 85685313 h 38"/>
              <a:gd name="T88" fmla="*/ 65524063 w 40"/>
              <a:gd name="T89" fmla="*/ 75604688 h 38"/>
              <a:gd name="T90" fmla="*/ 75604688 w 40"/>
              <a:gd name="T91" fmla="*/ 85685313 h 38"/>
              <a:gd name="T92" fmla="*/ 85685313 w 40"/>
              <a:gd name="T93" fmla="*/ 75604688 h 38"/>
              <a:gd name="T94" fmla="*/ 75604688 w 40"/>
              <a:gd name="T95" fmla="*/ 65524063 h 38"/>
              <a:gd name="T96" fmla="*/ 65524063 w 40"/>
              <a:gd name="T97" fmla="*/ 60483750 h 38"/>
              <a:gd name="T98" fmla="*/ 50403125 w 40"/>
              <a:gd name="T99" fmla="*/ 65524063 h 38"/>
              <a:gd name="T100" fmla="*/ 50403125 w 40"/>
              <a:gd name="T101" fmla="*/ 75604688 h 38"/>
              <a:gd name="T102" fmla="*/ 45362813 w 40"/>
              <a:gd name="T103" fmla="*/ 80645000 h 38"/>
              <a:gd name="T104" fmla="*/ 40322500 w 40"/>
              <a:gd name="T105" fmla="*/ 95765938 h 3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0" h="38">
                <a:moveTo>
                  <a:pt x="2" y="18"/>
                </a:moveTo>
                <a:lnTo>
                  <a:pt x="0" y="16"/>
                </a:lnTo>
                <a:lnTo>
                  <a:pt x="0" y="18"/>
                </a:ln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0"/>
                </a:lnTo>
                <a:lnTo>
                  <a:pt x="12" y="8"/>
                </a:lnTo>
                <a:lnTo>
                  <a:pt x="14" y="8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0"/>
                </a:lnTo>
                <a:lnTo>
                  <a:pt x="20" y="10"/>
                </a:lnTo>
                <a:lnTo>
                  <a:pt x="22" y="10"/>
                </a:lnTo>
                <a:lnTo>
                  <a:pt x="24" y="8"/>
                </a:lnTo>
                <a:lnTo>
                  <a:pt x="26" y="8"/>
                </a:lnTo>
                <a:lnTo>
                  <a:pt x="24" y="6"/>
                </a:lnTo>
                <a:lnTo>
                  <a:pt x="22" y="4"/>
                </a:lnTo>
                <a:lnTo>
                  <a:pt x="20" y="6"/>
                </a:lnTo>
                <a:lnTo>
                  <a:pt x="18" y="6"/>
                </a:lnTo>
                <a:lnTo>
                  <a:pt x="16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moveTo>
                  <a:pt x="22" y="16"/>
                </a:moveTo>
                <a:lnTo>
                  <a:pt x="24" y="16"/>
                </a:lnTo>
                <a:lnTo>
                  <a:pt x="26" y="16"/>
                </a:lnTo>
                <a:lnTo>
                  <a:pt x="24" y="16"/>
                </a:lnTo>
                <a:lnTo>
                  <a:pt x="22" y="16"/>
                </a:lnTo>
                <a:lnTo>
                  <a:pt x="20" y="18"/>
                </a:lnTo>
                <a:lnTo>
                  <a:pt x="22" y="18"/>
                </a:lnTo>
                <a:lnTo>
                  <a:pt x="20" y="20"/>
                </a:lnTo>
                <a:lnTo>
                  <a:pt x="18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4" y="26"/>
                </a:lnTo>
                <a:lnTo>
                  <a:pt x="16" y="24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4" y="20"/>
                </a:lnTo>
                <a:lnTo>
                  <a:pt x="26" y="20"/>
                </a:lnTo>
                <a:lnTo>
                  <a:pt x="28" y="20"/>
                </a:lnTo>
                <a:lnTo>
                  <a:pt x="30" y="18"/>
                </a:lnTo>
                <a:lnTo>
                  <a:pt x="28" y="18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2" y="12"/>
                </a:lnTo>
                <a:lnTo>
                  <a:pt x="34" y="10"/>
                </a:lnTo>
                <a:lnTo>
                  <a:pt x="34" y="8"/>
                </a:lnTo>
                <a:lnTo>
                  <a:pt x="36" y="8"/>
                </a:lnTo>
                <a:lnTo>
                  <a:pt x="36" y="6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4" y="14"/>
                </a:lnTo>
                <a:lnTo>
                  <a:pt x="36" y="12"/>
                </a:lnTo>
                <a:lnTo>
                  <a:pt x="38" y="12"/>
                </a:lnTo>
                <a:lnTo>
                  <a:pt x="38" y="10"/>
                </a:lnTo>
                <a:lnTo>
                  <a:pt x="38" y="8"/>
                </a:lnTo>
                <a:lnTo>
                  <a:pt x="38" y="6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4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0" y="4"/>
                </a:lnTo>
                <a:lnTo>
                  <a:pt x="32" y="4"/>
                </a:lnTo>
                <a:lnTo>
                  <a:pt x="30" y="6"/>
                </a:lnTo>
                <a:lnTo>
                  <a:pt x="28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4" y="14"/>
                </a:lnTo>
                <a:lnTo>
                  <a:pt x="22" y="16"/>
                </a:lnTo>
                <a:moveTo>
                  <a:pt x="16" y="38"/>
                </a:moveTo>
                <a:lnTo>
                  <a:pt x="18" y="38"/>
                </a:lnTo>
                <a:lnTo>
                  <a:pt x="20" y="36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6" y="34"/>
                </a:lnTo>
                <a:lnTo>
                  <a:pt x="24" y="34"/>
                </a:lnTo>
                <a:lnTo>
                  <a:pt x="26" y="32"/>
                </a:lnTo>
                <a:lnTo>
                  <a:pt x="26" y="30"/>
                </a:lnTo>
                <a:lnTo>
                  <a:pt x="28" y="32"/>
                </a:lnTo>
                <a:lnTo>
                  <a:pt x="28" y="34"/>
                </a:lnTo>
                <a:lnTo>
                  <a:pt x="30" y="34"/>
                </a:lnTo>
                <a:lnTo>
                  <a:pt x="32" y="32"/>
                </a:lnTo>
                <a:lnTo>
                  <a:pt x="32" y="30"/>
                </a:lnTo>
                <a:lnTo>
                  <a:pt x="34" y="30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4"/>
                </a:lnTo>
                <a:lnTo>
                  <a:pt x="24" y="24"/>
                </a:lnTo>
                <a:lnTo>
                  <a:pt x="22" y="26"/>
                </a:lnTo>
                <a:lnTo>
                  <a:pt x="20" y="26"/>
                </a:lnTo>
                <a:lnTo>
                  <a:pt x="22" y="28"/>
                </a:lnTo>
                <a:lnTo>
                  <a:pt x="20" y="28"/>
                </a:lnTo>
                <a:lnTo>
                  <a:pt x="20" y="30"/>
                </a:lnTo>
                <a:lnTo>
                  <a:pt x="22" y="30"/>
                </a:lnTo>
                <a:lnTo>
                  <a:pt x="20" y="32"/>
                </a:lnTo>
                <a:lnTo>
                  <a:pt x="18" y="32"/>
                </a:lnTo>
                <a:lnTo>
                  <a:pt x="18" y="34"/>
                </a:lnTo>
                <a:lnTo>
                  <a:pt x="16" y="36"/>
                </a:lnTo>
                <a:lnTo>
                  <a:pt x="16" y="3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9" name="Freeform 2027">
            <a:extLst>
              <a:ext uri="{FF2B5EF4-FFF2-40B4-BE49-F238E27FC236}">
                <a16:creationId xmlns:a16="http://schemas.microsoft.com/office/drawing/2014/main" id="{875FBFF9-75E1-48BE-8B56-B11DA14BA945}"/>
              </a:ext>
            </a:extLst>
          </p:cNvPr>
          <p:cNvSpPr>
            <a:spLocks noEditPoints="1"/>
          </p:cNvSpPr>
          <p:nvPr/>
        </p:nvSpPr>
        <p:spPr bwMode="auto">
          <a:xfrm>
            <a:off x="998538" y="2109788"/>
            <a:ext cx="101600" cy="114300"/>
          </a:xfrm>
          <a:custGeom>
            <a:avLst/>
            <a:gdLst>
              <a:gd name="T0" fmla="*/ 131048125 w 64"/>
              <a:gd name="T1" fmla="*/ 25201563 h 72"/>
              <a:gd name="T2" fmla="*/ 131048125 w 64"/>
              <a:gd name="T3" fmla="*/ 30241875 h 72"/>
              <a:gd name="T4" fmla="*/ 141128750 w 64"/>
              <a:gd name="T5" fmla="*/ 20161250 h 72"/>
              <a:gd name="T6" fmla="*/ 126007813 w 64"/>
              <a:gd name="T7" fmla="*/ 30241875 h 72"/>
              <a:gd name="T8" fmla="*/ 131048125 w 64"/>
              <a:gd name="T9" fmla="*/ 35282188 h 72"/>
              <a:gd name="T10" fmla="*/ 131048125 w 64"/>
              <a:gd name="T11" fmla="*/ 35282188 h 72"/>
              <a:gd name="T12" fmla="*/ 141128750 w 64"/>
              <a:gd name="T13" fmla="*/ 30241875 h 72"/>
              <a:gd name="T14" fmla="*/ 156249688 w 64"/>
              <a:gd name="T15" fmla="*/ 20161250 h 72"/>
              <a:gd name="T16" fmla="*/ 161290000 w 64"/>
              <a:gd name="T17" fmla="*/ 10080625 h 72"/>
              <a:gd name="T18" fmla="*/ 156249688 w 64"/>
              <a:gd name="T19" fmla="*/ 5040313 h 72"/>
              <a:gd name="T20" fmla="*/ 141128750 w 64"/>
              <a:gd name="T21" fmla="*/ 5040313 h 72"/>
              <a:gd name="T22" fmla="*/ 136088438 w 64"/>
              <a:gd name="T23" fmla="*/ 10080625 h 72"/>
              <a:gd name="T24" fmla="*/ 131048125 w 64"/>
              <a:gd name="T25" fmla="*/ 15120938 h 72"/>
              <a:gd name="T26" fmla="*/ 120967500 w 64"/>
              <a:gd name="T27" fmla="*/ 25201563 h 72"/>
              <a:gd name="T28" fmla="*/ 0 w 64"/>
              <a:gd name="T29" fmla="*/ 181451250 h 72"/>
              <a:gd name="T30" fmla="*/ 0 w 64"/>
              <a:gd name="T31" fmla="*/ 151209375 h 72"/>
              <a:gd name="T32" fmla="*/ 15120938 w 64"/>
              <a:gd name="T33" fmla="*/ 146169063 h 72"/>
              <a:gd name="T34" fmla="*/ 0 w 64"/>
              <a:gd name="T35" fmla="*/ 151209375 h 72"/>
              <a:gd name="T36" fmla="*/ 146169063 w 64"/>
              <a:gd name="T37" fmla="*/ 120967500 h 72"/>
              <a:gd name="T38" fmla="*/ 131048125 w 64"/>
              <a:gd name="T39" fmla="*/ 126007813 h 72"/>
              <a:gd name="T40" fmla="*/ 141128750 w 64"/>
              <a:gd name="T41" fmla="*/ 115927188 h 72"/>
              <a:gd name="T42" fmla="*/ 156249688 w 64"/>
              <a:gd name="T43" fmla="*/ 110886875 h 72"/>
              <a:gd name="T44" fmla="*/ 136088438 w 64"/>
              <a:gd name="T45" fmla="*/ 131048125 h 72"/>
              <a:gd name="T46" fmla="*/ 131048125 w 64"/>
              <a:gd name="T47" fmla="*/ 126007813 h 72"/>
              <a:gd name="T48" fmla="*/ 141128750 w 64"/>
              <a:gd name="T49" fmla="*/ 120967500 h 72"/>
              <a:gd name="T50" fmla="*/ 100806250 w 64"/>
              <a:gd name="T51" fmla="*/ 136088438 h 72"/>
              <a:gd name="T52" fmla="*/ 85685313 w 64"/>
              <a:gd name="T53" fmla="*/ 141128750 h 72"/>
              <a:gd name="T54" fmla="*/ 120967500 w 64"/>
              <a:gd name="T55" fmla="*/ 131048125 h 72"/>
              <a:gd name="T56" fmla="*/ 115927188 w 64"/>
              <a:gd name="T57" fmla="*/ 141128750 h 72"/>
              <a:gd name="T58" fmla="*/ 120967500 w 64"/>
              <a:gd name="T59" fmla="*/ 131048125 h 72"/>
              <a:gd name="T60" fmla="*/ 95765938 w 64"/>
              <a:gd name="T61" fmla="*/ 146169063 h 72"/>
              <a:gd name="T62" fmla="*/ 90725625 w 64"/>
              <a:gd name="T63" fmla="*/ 146169063 h 72"/>
              <a:gd name="T64" fmla="*/ 105846563 w 64"/>
              <a:gd name="T65" fmla="*/ 141128750 h 72"/>
              <a:gd name="T66" fmla="*/ 100806250 w 64"/>
              <a:gd name="T67" fmla="*/ 146169063 h 72"/>
              <a:gd name="T68" fmla="*/ 131048125 w 64"/>
              <a:gd name="T69" fmla="*/ 156249688 h 72"/>
              <a:gd name="T70" fmla="*/ 126007813 w 64"/>
              <a:gd name="T71" fmla="*/ 156249688 h 72"/>
              <a:gd name="T72" fmla="*/ 136088438 w 64"/>
              <a:gd name="T73" fmla="*/ 161290000 h 72"/>
              <a:gd name="T74" fmla="*/ 131048125 w 64"/>
              <a:gd name="T75" fmla="*/ 161290000 h 72"/>
              <a:gd name="T76" fmla="*/ 141128750 w 64"/>
              <a:gd name="T77" fmla="*/ 156249688 h 72"/>
              <a:gd name="T78" fmla="*/ 105846563 w 64"/>
              <a:gd name="T79" fmla="*/ 166330313 h 72"/>
              <a:gd name="T80" fmla="*/ 95765938 w 64"/>
              <a:gd name="T81" fmla="*/ 171370625 h 72"/>
              <a:gd name="T82" fmla="*/ 100806250 w 64"/>
              <a:gd name="T83" fmla="*/ 156249688 h 72"/>
              <a:gd name="T84" fmla="*/ 115927188 w 64"/>
              <a:gd name="T85" fmla="*/ 171370625 h 72"/>
              <a:gd name="T86" fmla="*/ 105846563 w 64"/>
              <a:gd name="T87" fmla="*/ 171370625 h 72"/>
              <a:gd name="T88" fmla="*/ 120967500 w 64"/>
              <a:gd name="T89" fmla="*/ 166330313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4" h="72">
                <a:moveTo>
                  <a:pt x="48" y="12"/>
                </a:moveTo>
                <a:lnTo>
                  <a:pt x="50" y="12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6" y="10"/>
                </a:lnTo>
                <a:lnTo>
                  <a:pt x="56" y="8"/>
                </a:lnTo>
                <a:lnTo>
                  <a:pt x="56" y="10"/>
                </a:lnTo>
                <a:lnTo>
                  <a:pt x="54" y="10"/>
                </a:lnTo>
                <a:lnTo>
                  <a:pt x="50" y="12"/>
                </a:lnTo>
                <a:lnTo>
                  <a:pt x="50" y="14"/>
                </a:lnTo>
                <a:lnTo>
                  <a:pt x="52" y="14"/>
                </a:lnTo>
                <a:lnTo>
                  <a:pt x="54" y="12"/>
                </a:lnTo>
                <a:lnTo>
                  <a:pt x="54" y="14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58" y="12"/>
                </a:lnTo>
                <a:lnTo>
                  <a:pt x="60" y="10"/>
                </a:lnTo>
                <a:lnTo>
                  <a:pt x="62" y="8"/>
                </a:lnTo>
                <a:lnTo>
                  <a:pt x="64" y="6"/>
                </a:lnTo>
                <a:lnTo>
                  <a:pt x="64" y="4"/>
                </a:lnTo>
                <a:lnTo>
                  <a:pt x="64" y="2"/>
                </a:lnTo>
                <a:lnTo>
                  <a:pt x="64" y="0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2"/>
                </a:lnTo>
                <a:lnTo>
                  <a:pt x="58" y="4"/>
                </a:lnTo>
                <a:lnTo>
                  <a:pt x="56" y="4"/>
                </a:lnTo>
                <a:lnTo>
                  <a:pt x="54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2" y="8"/>
                </a:lnTo>
                <a:lnTo>
                  <a:pt x="50" y="8"/>
                </a:lnTo>
                <a:lnTo>
                  <a:pt x="48" y="10"/>
                </a:lnTo>
                <a:lnTo>
                  <a:pt x="46" y="12"/>
                </a:lnTo>
                <a:lnTo>
                  <a:pt x="48" y="12"/>
                </a:lnTo>
                <a:close/>
                <a:moveTo>
                  <a:pt x="0" y="72"/>
                </a:moveTo>
                <a:lnTo>
                  <a:pt x="0" y="70"/>
                </a:lnTo>
                <a:lnTo>
                  <a:pt x="0" y="72"/>
                </a:lnTo>
                <a:close/>
                <a:moveTo>
                  <a:pt x="0" y="60"/>
                </a:moveTo>
                <a:lnTo>
                  <a:pt x="2" y="62"/>
                </a:lnTo>
                <a:lnTo>
                  <a:pt x="4" y="60"/>
                </a:lnTo>
                <a:lnTo>
                  <a:pt x="6" y="58"/>
                </a:lnTo>
                <a:lnTo>
                  <a:pt x="4" y="58"/>
                </a:lnTo>
                <a:lnTo>
                  <a:pt x="2" y="58"/>
                </a:lnTo>
                <a:lnTo>
                  <a:pt x="0" y="60"/>
                </a:lnTo>
                <a:close/>
                <a:moveTo>
                  <a:pt x="62" y="44"/>
                </a:moveTo>
                <a:lnTo>
                  <a:pt x="60" y="46"/>
                </a:lnTo>
                <a:lnTo>
                  <a:pt x="58" y="48"/>
                </a:lnTo>
                <a:lnTo>
                  <a:pt x="56" y="48"/>
                </a:lnTo>
                <a:lnTo>
                  <a:pt x="54" y="48"/>
                </a:lnTo>
                <a:lnTo>
                  <a:pt x="52" y="50"/>
                </a:lnTo>
                <a:lnTo>
                  <a:pt x="54" y="48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60" y="44"/>
                </a:lnTo>
                <a:lnTo>
                  <a:pt x="62" y="44"/>
                </a:lnTo>
                <a:close/>
                <a:moveTo>
                  <a:pt x="56" y="48"/>
                </a:moveTo>
                <a:lnTo>
                  <a:pt x="56" y="50"/>
                </a:lnTo>
                <a:lnTo>
                  <a:pt x="54" y="52"/>
                </a:lnTo>
                <a:lnTo>
                  <a:pt x="52" y="52"/>
                </a:lnTo>
                <a:lnTo>
                  <a:pt x="50" y="52"/>
                </a:lnTo>
                <a:lnTo>
                  <a:pt x="52" y="50"/>
                </a:lnTo>
                <a:lnTo>
                  <a:pt x="54" y="50"/>
                </a:lnTo>
                <a:lnTo>
                  <a:pt x="56" y="48"/>
                </a:lnTo>
                <a:close/>
                <a:moveTo>
                  <a:pt x="40" y="50"/>
                </a:moveTo>
                <a:lnTo>
                  <a:pt x="40" y="52"/>
                </a:lnTo>
                <a:lnTo>
                  <a:pt x="40" y="54"/>
                </a:lnTo>
                <a:lnTo>
                  <a:pt x="38" y="54"/>
                </a:lnTo>
                <a:lnTo>
                  <a:pt x="36" y="56"/>
                </a:lnTo>
                <a:lnTo>
                  <a:pt x="34" y="56"/>
                </a:lnTo>
                <a:lnTo>
                  <a:pt x="34" y="54"/>
                </a:lnTo>
                <a:lnTo>
                  <a:pt x="40" y="50"/>
                </a:lnTo>
                <a:close/>
                <a:moveTo>
                  <a:pt x="48" y="52"/>
                </a:moveTo>
                <a:lnTo>
                  <a:pt x="48" y="54"/>
                </a:lnTo>
                <a:lnTo>
                  <a:pt x="46" y="56"/>
                </a:lnTo>
                <a:lnTo>
                  <a:pt x="44" y="54"/>
                </a:lnTo>
                <a:lnTo>
                  <a:pt x="46" y="54"/>
                </a:lnTo>
                <a:lnTo>
                  <a:pt x="48" y="52"/>
                </a:lnTo>
                <a:close/>
                <a:moveTo>
                  <a:pt x="38" y="56"/>
                </a:moveTo>
                <a:lnTo>
                  <a:pt x="38" y="58"/>
                </a:lnTo>
                <a:lnTo>
                  <a:pt x="38" y="56"/>
                </a:lnTo>
                <a:close/>
                <a:moveTo>
                  <a:pt x="38" y="58"/>
                </a:moveTo>
                <a:lnTo>
                  <a:pt x="36" y="58"/>
                </a:lnTo>
                <a:lnTo>
                  <a:pt x="38" y="58"/>
                </a:lnTo>
                <a:close/>
                <a:moveTo>
                  <a:pt x="42" y="56"/>
                </a:moveTo>
                <a:lnTo>
                  <a:pt x="42" y="58"/>
                </a:lnTo>
                <a:lnTo>
                  <a:pt x="40" y="58"/>
                </a:lnTo>
                <a:lnTo>
                  <a:pt x="42" y="56"/>
                </a:lnTo>
                <a:close/>
                <a:moveTo>
                  <a:pt x="52" y="62"/>
                </a:moveTo>
                <a:lnTo>
                  <a:pt x="52" y="64"/>
                </a:lnTo>
                <a:lnTo>
                  <a:pt x="50" y="64"/>
                </a:lnTo>
                <a:lnTo>
                  <a:pt x="50" y="62"/>
                </a:lnTo>
                <a:lnTo>
                  <a:pt x="52" y="62"/>
                </a:lnTo>
                <a:close/>
                <a:moveTo>
                  <a:pt x="56" y="62"/>
                </a:moveTo>
                <a:lnTo>
                  <a:pt x="54" y="64"/>
                </a:lnTo>
                <a:lnTo>
                  <a:pt x="54" y="66"/>
                </a:lnTo>
                <a:lnTo>
                  <a:pt x="52" y="66"/>
                </a:lnTo>
                <a:lnTo>
                  <a:pt x="52" y="64"/>
                </a:lnTo>
                <a:lnTo>
                  <a:pt x="54" y="64"/>
                </a:lnTo>
                <a:lnTo>
                  <a:pt x="56" y="64"/>
                </a:lnTo>
                <a:lnTo>
                  <a:pt x="56" y="62"/>
                </a:lnTo>
                <a:close/>
                <a:moveTo>
                  <a:pt x="40" y="62"/>
                </a:moveTo>
                <a:lnTo>
                  <a:pt x="40" y="64"/>
                </a:lnTo>
                <a:lnTo>
                  <a:pt x="42" y="66"/>
                </a:lnTo>
                <a:lnTo>
                  <a:pt x="40" y="68"/>
                </a:lnTo>
                <a:lnTo>
                  <a:pt x="38" y="70"/>
                </a:lnTo>
                <a:lnTo>
                  <a:pt x="38" y="68"/>
                </a:lnTo>
                <a:lnTo>
                  <a:pt x="38" y="66"/>
                </a:lnTo>
                <a:lnTo>
                  <a:pt x="38" y="64"/>
                </a:lnTo>
                <a:lnTo>
                  <a:pt x="40" y="62"/>
                </a:lnTo>
                <a:close/>
                <a:moveTo>
                  <a:pt x="48" y="66"/>
                </a:moveTo>
                <a:lnTo>
                  <a:pt x="46" y="68"/>
                </a:lnTo>
                <a:lnTo>
                  <a:pt x="46" y="70"/>
                </a:lnTo>
                <a:lnTo>
                  <a:pt x="44" y="70"/>
                </a:lnTo>
                <a:lnTo>
                  <a:pt x="42" y="68"/>
                </a:lnTo>
                <a:lnTo>
                  <a:pt x="44" y="68"/>
                </a:lnTo>
                <a:lnTo>
                  <a:pt x="48" y="6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0" name="Freeform 2028">
            <a:extLst>
              <a:ext uri="{FF2B5EF4-FFF2-40B4-BE49-F238E27FC236}">
                <a16:creationId xmlns:a16="http://schemas.microsoft.com/office/drawing/2014/main" id="{C857EDCC-0671-4CA5-81C5-E9BE6DA619AB}"/>
              </a:ext>
            </a:extLst>
          </p:cNvPr>
          <p:cNvSpPr>
            <a:spLocks noEditPoints="1"/>
          </p:cNvSpPr>
          <p:nvPr/>
        </p:nvSpPr>
        <p:spPr bwMode="auto">
          <a:xfrm>
            <a:off x="998538" y="2109788"/>
            <a:ext cx="101600" cy="114300"/>
          </a:xfrm>
          <a:custGeom>
            <a:avLst/>
            <a:gdLst>
              <a:gd name="T0" fmla="*/ 131048125 w 64"/>
              <a:gd name="T1" fmla="*/ 25201563 h 72"/>
              <a:gd name="T2" fmla="*/ 131048125 w 64"/>
              <a:gd name="T3" fmla="*/ 30241875 h 72"/>
              <a:gd name="T4" fmla="*/ 141128750 w 64"/>
              <a:gd name="T5" fmla="*/ 20161250 h 72"/>
              <a:gd name="T6" fmla="*/ 126007813 w 64"/>
              <a:gd name="T7" fmla="*/ 30241875 h 72"/>
              <a:gd name="T8" fmla="*/ 131048125 w 64"/>
              <a:gd name="T9" fmla="*/ 35282188 h 72"/>
              <a:gd name="T10" fmla="*/ 131048125 w 64"/>
              <a:gd name="T11" fmla="*/ 35282188 h 72"/>
              <a:gd name="T12" fmla="*/ 141128750 w 64"/>
              <a:gd name="T13" fmla="*/ 30241875 h 72"/>
              <a:gd name="T14" fmla="*/ 156249688 w 64"/>
              <a:gd name="T15" fmla="*/ 20161250 h 72"/>
              <a:gd name="T16" fmla="*/ 161290000 w 64"/>
              <a:gd name="T17" fmla="*/ 10080625 h 72"/>
              <a:gd name="T18" fmla="*/ 156249688 w 64"/>
              <a:gd name="T19" fmla="*/ 5040313 h 72"/>
              <a:gd name="T20" fmla="*/ 141128750 w 64"/>
              <a:gd name="T21" fmla="*/ 5040313 h 72"/>
              <a:gd name="T22" fmla="*/ 136088438 w 64"/>
              <a:gd name="T23" fmla="*/ 10080625 h 72"/>
              <a:gd name="T24" fmla="*/ 131048125 w 64"/>
              <a:gd name="T25" fmla="*/ 15120938 h 72"/>
              <a:gd name="T26" fmla="*/ 120967500 w 64"/>
              <a:gd name="T27" fmla="*/ 25201563 h 72"/>
              <a:gd name="T28" fmla="*/ 0 w 64"/>
              <a:gd name="T29" fmla="*/ 181451250 h 72"/>
              <a:gd name="T30" fmla="*/ 0 w 64"/>
              <a:gd name="T31" fmla="*/ 151209375 h 72"/>
              <a:gd name="T32" fmla="*/ 15120938 w 64"/>
              <a:gd name="T33" fmla="*/ 146169063 h 72"/>
              <a:gd name="T34" fmla="*/ 0 w 64"/>
              <a:gd name="T35" fmla="*/ 151209375 h 72"/>
              <a:gd name="T36" fmla="*/ 146169063 w 64"/>
              <a:gd name="T37" fmla="*/ 120967500 h 72"/>
              <a:gd name="T38" fmla="*/ 131048125 w 64"/>
              <a:gd name="T39" fmla="*/ 126007813 h 72"/>
              <a:gd name="T40" fmla="*/ 141128750 w 64"/>
              <a:gd name="T41" fmla="*/ 115927188 h 72"/>
              <a:gd name="T42" fmla="*/ 156249688 w 64"/>
              <a:gd name="T43" fmla="*/ 110886875 h 72"/>
              <a:gd name="T44" fmla="*/ 136088438 w 64"/>
              <a:gd name="T45" fmla="*/ 131048125 h 72"/>
              <a:gd name="T46" fmla="*/ 131048125 w 64"/>
              <a:gd name="T47" fmla="*/ 126007813 h 72"/>
              <a:gd name="T48" fmla="*/ 141128750 w 64"/>
              <a:gd name="T49" fmla="*/ 120967500 h 72"/>
              <a:gd name="T50" fmla="*/ 100806250 w 64"/>
              <a:gd name="T51" fmla="*/ 136088438 h 72"/>
              <a:gd name="T52" fmla="*/ 85685313 w 64"/>
              <a:gd name="T53" fmla="*/ 141128750 h 72"/>
              <a:gd name="T54" fmla="*/ 120967500 w 64"/>
              <a:gd name="T55" fmla="*/ 136088438 h 72"/>
              <a:gd name="T56" fmla="*/ 110886875 w 64"/>
              <a:gd name="T57" fmla="*/ 136088438 h 72"/>
              <a:gd name="T58" fmla="*/ 120967500 w 64"/>
              <a:gd name="T59" fmla="*/ 131048125 h 72"/>
              <a:gd name="T60" fmla="*/ 95765938 w 64"/>
              <a:gd name="T61" fmla="*/ 141128750 h 72"/>
              <a:gd name="T62" fmla="*/ 95765938 w 64"/>
              <a:gd name="T63" fmla="*/ 146169063 h 72"/>
              <a:gd name="T64" fmla="*/ 105846563 w 64"/>
              <a:gd name="T65" fmla="*/ 146169063 h 72"/>
              <a:gd name="T66" fmla="*/ 105846563 w 64"/>
              <a:gd name="T67" fmla="*/ 141128750 h 72"/>
              <a:gd name="T68" fmla="*/ 131048125 w 64"/>
              <a:gd name="T69" fmla="*/ 161290000 h 72"/>
              <a:gd name="T70" fmla="*/ 131048125 w 64"/>
              <a:gd name="T71" fmla="*/ 156249688 h 72"/>
              <a:gd name="T72" fmla="*/ 136088438 w 64"/>
              <a:gd name="T73" fmla="*/ 166330313 h 72"/>
              <a:gd name="T74" fmla="*/ 136088438 w 64"/>
              <a:gd name="T75" fmla="*/ 161290000 h 72"/>
              <a:gd name="T76" fmla="*/ 100806250 w 64"/>
              <a:gd name="T77" fmla="*/ 156249688 h 72"/>
              <a:gd name="T78" fmla="*/ 100806250 w 64"/>
              <a:gd name="T79" fmla="*/ 171370625 h 72"/>
              <a:gd name="T80" fmla="*/ 95765938 w 64"/>
              <a:gd name="T81" fmla="*/ 166330313 h 72"/>
              <a:gd name="T82" fmla="*/ 100806250 w 64"/>
              <a:gd name="T83" fmla="*/ 156249688 h 72"/>
              <a:gd name="T84" fmla="*/ 115927188 w 64"/>
              <a:gd name="T85" fmla="*/ 176410938 h 72"/>
              <a:gd name="T86" fmla="*/ 110886875 w 64"/>
              <a:gd name="T87" fmla="*/ 171370625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4" h="72">
                <a:moveTo>
                  <a:pt x="48" y="12"/>
                </a:moveTo>
                <a:lnTo>
                  <a:pt x="50" y="12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6" y="10"/>
                </a:lnTo>
                <a:lnTo>
                  <a:pt x="56" y="8"/>
                </a:lnTo>
                <a:lnTo>
                  <a:pt x="56" y="10"/>
                </a:lnTo>
                <a:lnTo>
                  <a:pt x="54" y="10"/>
                </a:lnTo>
                <a:lnTo>
                  <a:pt x="50" y="12"/>
                </a:lnTo>
                <a:lnTo>
                  <a:pt x="50" y="14"/>
                </a:lnTo>
                <a:lnTo>
                  <a:pt x="52" y="14"/>
                </a:lnTo>
                <a:lnTo>
                  <a:pt x="54" y="12"/>
                </a:lnTo>
                <a:lnTo>
                  <a:pt x="54" y="14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58" y="12"/>
                </a:lnTo>
                <a:lnTo>
                  <a:pt x="60" y="10"/>
                </a:lnTo>
                <a:lnTo>
                  <a:pt x="62" y="8"/>
                </a:lnTo>
                <a:lnTo>
                  <a:pt x="64" y="6"/>
                </a:lnTo>
                <a:lnTo>
                  <a:pt x="64" y="4"/>
                </a:lnTo>
                <a:lnTo>
                  <a:pt x="64" y="2"/>
                </a:lnTo>
                <a:lnTo>
                  <a:pt x="64" y="0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2"/>
                </a:lnTo>
                <a:lnTo>
                  <a:pt x="58" y="4"/>
                </a:lnTo>
                <a:lnTo>
                  <a:pt x="56" y="4"/>
                </a:lnTo>
                <a:lnTo>
                  <a:pt x="54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2" y="8"/>
                </a:lnTo>
                <a:lnTo>
                  <a:pt x="50" y="8"/>
                </a:lnTo>
                <a:lnTo>
                  <a:pt x="48" y="10"/>
                </a:lnTo>
                <a:lnTo>
                  <a:pt x="46" y="12"/>
                </a:lnTo>
                <a:lnTo>
                  <a:pt x="48" y="12"/>
                </a:lnTo>
                <a:moveTo>
                  <a:pt x="0" y="72"/>
                </a:moveTo>
                <a:lnTo>
                  <a:pt x="0" y="70"/>
                </a:lnTo>
                <a:lnTo>
                  <a:pt x="0" y="72"/>
                </a:lnTo>
                <a:moveTo>
                  <a:pt x="0" y="60"/>
                </a:moveTo>
                <a:lnTo>
                  <a:pt x="2" y="62"/>
                </a:lnTo>
                <a:lnTo>
                  <a:pt x="4" y="60"/>
                </a:lnTo>
                <a:lnTo>
                  <a:pt x="6" y="58"/>
                </a:lnTo>
                <a:lnTo>
                  <a:pt x="4" y="58"/>
                </a:lnTo>
                <a:lnTo>
                  <a:pt x="2" y="58"/>
                </a:lnTo>
                <a:lnTo>
                  <a:pt x="0" y="60"/>
                </a:lnTo>
                <a:moveTo>
                  <a:pt x="62" y="44"/>
                </a:moveTo>
                <a:lnTo>
                  <a:pt x="60" y="46"/>
                </a:lnTo>
                <a:lnTo>
                  <a:pt x="58" y="48"/>
                </a:lnTo>
                <a:lnTo>
                  <a:pt x="56" y="48"/>
                </a:lnTo>
                <a:lnTo>
                  <a:pt x="54" y="48"/>
                </a:lnTo>
                <a:lnTo>
                  <a:pt x="52" y="50"/>
                </a:lnTo>
                <a:lnTo>
                  <a:pt x="54" y="48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60" y="44"/>
                </a:lnTo>
                <a:lnTo>
                  <a:pt x="62" y="44"/>
                </a:lnTo>
                <a:moveTo>
                  <a:pt x="56" y="48"/>
                </a:moveTo>
                <a:lnTo>
                  <a:pt x="56" y="50"/>
                </a:lnTo>
                <a:lnTo>
                  <a:pt x="54" y="52"/>
                </a:lnTo>
                <a:lnTo>
                  <a:pt x="52" y="52"/>
                </a:lnTo>
                <a:lnTo>
                  <a:pt x="50" y="52"/>
                </a:lnTo>
                <a:lnTo>
                  <a:pt x="52" y="50"/>
                </a:lnTo>
                <a:lnTo>
                  <a:pt x="54" y="50"/>
                </a:lnTo>
                <a:lnTo>
                  <a:pt x="56" y="48"/>
                </a:lnTo>
                <a:moveTo>
                  <a:pt x="40" y="50"/>
                </a:moveTo>
                <a:lnTo>
                  <a:pt x="40" y="52"/>
                </a:lnTo>
                <a:lnTo>
                  <a:pt x="40" y="54"/>
                </a:lnTo>
                <a:lnTo>
                  <a:pt x="38" y="54"/>
                </a:lnTo>
                <a:lnTo>
                  <a:pt x="36" y="56"/>
                </a:lnTo>
                <a:lnTo>
                  <a:pt x="34" y="56"/>
                </a:lnTo>
                <a:lnTo>
                  <a:pt x="34" y="54"/>
                </a:lnTo>
                <a:moveTo>
                  <a:pt x="48" y="52"/>
                </a:moveTo>
                <a:lnTo>
                  <a:pt x="48" y="54"/>
                </a:lnTo>
                <a:lnTo>
                  <a:pt x="46" y="56"/>
                </a:lnTo>
                <a:lnTo>
                  <a:pt x="44" y="54"/>
                </a:lnTo>
                <a:lnTo>
                  <a:pt x="46" y="54"/>
                </a:lnTo>
                <a:lnTo>
                  <a:pt x="48" y="52"/>
                </a:lnTo>
                <a:moveTo>
                  <a:pt x="38" y="56"/>
                </a:moveTo>
                <a:lnTo>
                  <a:pt x="38" y="58"/>
                </a:lnTo>
                <a:lnTo>
                  <a:pt x="38" y="56"/>
                </a:lnTo>
                <a:moveTo>
                  <a:pt x="38" y="58"/>
                </a:moveTo>
                <a:lnTo>
                  <a:pt x="36" y="58"/>
                </a:lnTo>
                <a:lnTo>
                  <a:pt x="38" y="58"/>
                </a:lnTo>
                <a:moveTo>
                  <a:pt x="42" y="56"/>
                </a:moveTo>
                <a:lnTo>
                  <a:pt x="42" y="58"/>
                </a:lnTo>
                <a:lnTo>
                  <a:pt x="40" y="58"/>
                </a:lnTo>
                <a:lnTo>
                  <a:pt x="42" y="56"/>
                </a:lnTo>
                <a:moveTo>
                  <a:pt x="52" y="62"/>
                </a:moveTo>
                <a:lnTo>
                  <a:pt x="52" y="64"/>
                </a:lnTo>
                <a:lnTo>
                  <a:pt x="50" y="64"/>
                </a:lnTo>
                <a:lnTo>
                  <a:pt x="50" y="62"/>
                </a:lnTo>
                <a:lnTo>
                  <a:pt x="52" y="62"/>
                </a:lnTo>
                <a:moveTo>
                  <a:pt x="56" y="62"/>
                </a:moveTo>
                <a:lnTo>
                  <a:pt x="54" y="64"/>
                </a:lnTo>
                <a:lnTo>
                  <a:pt x="54" y="66"/>
                </a:lnTo>
                <a:lnTo>
                  <a:pt x="52" y="66"/>
                </a:lnTo>
                <a:lnTo>
                  <a:pt x="52" y="64"/>
                </a:lnTo>
                <a:lnTo>
                  <a:pt x="54" y="64"/>
                </a:lnTo>
                <a:lnTo>
                  <a:pt x="56" y="64"/>
                </a:lnTo>
                <a:lnTo>
                  <a:pt x="56" y="62"/>
                </a:lnTo>
                <a:moveTo>
                  <a:pt x="40" y="62"/>
                </a:moveTo>
                <a:lnTo>
                  <a:pt x="40" y="64"/>
                </a:lnTo>
                <a:lnTo>
                  <a:pt x="42" y="66"/>
                </a:lnTo>
                <a:lnTo>
                  <a:pt x="40" y="68"/>
                </a:lnTo>
                <a:lnTo>
                  <a:pt x="38" y="70"/>
                </a:lnTo>
                <a:lnTo>
                  <a:pt x="38" y="68"/>
                </a:lnTo>
                <a:lnTo>
                  <a:pt x="38" y="66"/>
                </a:lnTo>
                <a:lnTo>
                  <a:pt x="38" y="64"/>
                </a:lnTo>
                <a:lnTo>
                  <a:pt x="40" y="62"/>
                </a:lnTo>
                <a:moveTo>
                  <a:pt x="48" y="66"/>
                </a:moveTo>
                <a:lnTo>
                  <a:pt x="46" y="68"/>
                </a:lnTo>
                <a:lnTo>
                  <a:pt x="46" y="70"/>
                </a:lnTo>
                <a:lnTo>
                  <a:pt x="44" y="70"/>
                </a:lnTo>
                <a:lnTo>
                  <a:pt x="42" y="68"/>
                </a:lnTo>
                <a:lnTo>
                  <a:pt x="44" y="68"/>
                </a:lnTo>
                <a:lnTo>
                  <a:pt x="48" y="6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1" name="Freeform 2049">
            <a:extLst>
              <a:ext uri="{FF2B5EF4-FFF2-40B4-BE49-F238E27FC236}">
                <a16:creationId xmlns:a16="http://schemas.microsoft.com/office/drawing/2014/main" id="{9009CD64-F055-4B70-AA7F-240D31D7DCFA}"/>
              </a:ext>
            </a:extLst>
          </p:cNvPr>
          <p:cNvSpPr>
            <a:spLocks/>
          </p:cNvSpPr>
          <p:nvPr/>
        </p:nvSpPr>
        <p:spPr bwMode="auto">
          <a:xfrm>
            <a:off x="2163763" y="1597024"/>
            <a:ext cx="50800" cy="25400"/>
          </a:xfrm>
          <a:custGeom>
            <a:avLst/>
            <a:gdLst>
              <a:gd name="T0" fmla="*/ 0 w 32"/>
              <a:gd name="T1" fmla="*/ 15120938 h 16"/>
              <a:gd name="T2" fmla="*/ 5040313 w 32"/>
              <a:gd name="T3" fmla="*/ 15120938 h 16"/>
              <a:gd name="T4" fmla="*/ 10080625 w 32"/>
              <a:gd name="T5" fmla="*/ 15120938 h 16"/>
              <a:gd name="T6" fmla="*/ 10080625 w 32"/>
              <a:gd name="T7" fmla="*/ 20161250 h 16"/>
              <a:gd name="T8" fmla="*/ 15120938 w 32"/>
              <a:gd name="T9" fmla="*/ 20161250 h 16"/>
              <a:gd name="T10" fmla="*/ 10080625 w 32"/>
              <a:gd name="T11" fmla="*/ 25201563 h 16"/>
              <a:gd name="T12" fmla="*/ 15120938 w 32"/>
              <a:gd name="T13" fmla="*/ 25201563 h 16"/>
              <a:gd name="T14" fmla="*/ 15120938 w 32"/>
              <a:gd name="T15" fmla="*/ 30241875 h 16"/>
              <a:gd name="T16" fmla="*/ 20161250 w 32"/>
              <a:gd name="T17" fmla="*/ 35282188 h 16"/>
              <a:gd name="T18" fmla="*/ 20161250 w 32"/>
              <a:gd name="T19" fmla="*/ 40322500 h 16"/>
              <a:gd name="T20" fmla="*/ 25201563 w 32"/>
              <a:gd name="T21" fmla="*/ 40322500 h 16"/>
              <a:gd name="T22" fmla="*/ 30241875 w 32"/>
              <a:gd name="T23" fmla="*/ 35282188 h 16"/>
              <a:gd name="T24" fmla="*/ 35282188 w 32"/>
              <a:gd name="T25" fmla="*/ 35282188 h 16"/>
              <a:gd name="T26" fmla="*/ 40322500 w 32"/>
              <a:gd name="T27" fmla="*/ 35282188 h 16"/>
              <a:gd name="T28" fmla="*/ 40322500 w 32"/>
              <a:gd name="T29" fmla="*/ 30241875 h 16"/>
              <a:gd name="T30" fmla="*/ 45362813 w 32"/>
              <a:gd name="T31" fmla="*/ 30241875 h 16"/>
              <a:gd name="T32" fmla="*/ 50403125 w 32"/>
              <a:gd name="T33" fmla="*/ 25201563 h 16"/>
              <a:gd name="T34" fmla="*/ 60483750 w 32"/>
              <a:gd name="T35" fmla="*/ 20161250 h 16"/>
              <a:gd name="T36" fmla="*/ 65524063 w 32"/>
              <a:gd name="T37" fmla="*/ 20161250 h 16"/>
              <a:gd name="T38" fmla="*/ 70564375 w 32"/>
              <a:gd name="T39" fmla="*/ 20161250 h 16"/>
              <a:gd name="T40" fmla="*/ 75604688 w 32"/>
              <a:gd name="T41" fmla="*/ 15120938 h 16"/>
              <a:gd name="T42" fmla="*/ 80645000 w 32"/>
              <a:gd name="T43" fmla="*/ 10080625 h 16"/>
              <a:gd name="T44" fmla="*/ 80645000 w 32"/>
              <a:gd name="T45" fmla="*/ 5040313 h 16"/>
              <a:gd name="T46" fmla="*/ 75604688 w 32"/>
              <a:gd name="T47" fmla="*/ 5040313 h 16"/>
              <a:gd name="T48" fmla="*/ 75604688 w 32"/>
              <a:gd name="T49" fmla="*/ 5040313 h 16"/>
              <a:gd name="T50" fmla="*/ 70564375 w 32"/>
              <a:gd name="T51" fmla="*/ 0 h 16"/>
              <a:gd name="T52" fmla="*/ 60483750 w 32"/>
              <a:gd name="T53" fmla="*/ 0 h 16"/>
              <a:gd name="T54" fmla="*/ 55443438 w 32"/>
              <a:gd name="T55" fmla="*/ 0 h 16"/>
              <a:gd name="T56" fmla="*/ 50403125 w 32"/>
              <a:gd name="T57" fmla="*/ 5040313 h 16"/>
              <a:gd name="T58" fmla="*/ 30241875 w 32"/>
              <a:gd name="T59" fmla="*/ 5040313 h 16"/>
              <a:gd name="T60" fmla="*/ 25201563 w 32"/>
              <a:gd name="T61" fmla="*/ 5040313 h 16"/>
              <a:gd name="T62" fmla="*/ 20161250 w 32"/>
              <a:gd name="T63" fmla="*/ 5040313 h 16"/>
              <a:gd name="T64" fmla="*/ 15120938 w 32"/>
              <a:gd name="T65" fmla="*/ 5040313 h 16"/>
              <a:gd name="T66" fmla="*/ 15120938 w 32"/>
              <a:gd name="T67" fmla="*/ 5040313 h 16"/>
              <a:gd name="T68" fmla="*/ 10080625 w 32"/>
              <a:gd name="T69" fmla="*/ 10080625 h 16"/>
              <a:gd name="T70" fmla="*/ 5040313 w 32"/>
              <a:gd name="T71" fmla="*/ 10080625 h 16"/>
              <a:gd name="T72" fmla="*/ 0 w 32"/>
              <a:gd name="T73" fmla="*/ 10080625 h 16"/>
              <a:gd name="T74" fmla="*/ 0 w 32"/>
              <a:gd name="T75" fmla="*/ 15120938 h 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" h="16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8" y="14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6"/>
                </a:lnTo>
                <a:lnTo>
                  <a:pt x="32" y="4"/>
                </a:lnTo>
                <a:lnTo>
                  <a:pt x="32" y="2"/>
                </a:lnTo>
                <a:lnTo>
                  <a:pt x="30" y="2"/>
                </a:lnTo>
                <a:lnTo>
                  <a:pt x="28" y="0"/>
                </a:lnTo>
                <a:lnTo>
                  <a:pt x="24" y="0"/>
                </a:lnTo>
                <a:lnTo>
                  <a:pt x="22" y="0"/>
                </a:lnTo>
                <a:lnTo>
                  <a:pt x="20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2" name="Freeform 2050">
            <a:extLst>
              <a:ext uri="{FF2B5EF4-FFF2-40B4-BE49-F238E27FC236}">
                <a16:creationId xmlns:a16="http://schemas.microsoft.com/office/drawing/2014/main" id="{F97956DB-24EF-42C7-9852-31912C8CB519}"/>
              </a:ext>
            </a:extLst>
          </p:cNvPr>
          <p:cNvSpPr>
            <a:spLocks/>
          </p:cNvSpPr>
          <p:nvPr/>
        </p:nvSpPr>
        <p:spPr bwMode="auto">
          <a:xfrm>
            <a:off x="2163763" y="1597024"/>
            <a:ext cx="50800" cy="25400"/>
          </a:xfrm>
          <a:custGeom>
            <a:avLst/>
            <a:gdLst>
              <a:gd name="T0" fmla="*/ 0 w 32"/>
              <a:gd name="T1" fmla="*/ 15120938 h 16"/>
              <a:gd name="T2" fmla="*/ 5040313 w 32"/>
              <a:gd name="T3" fmla="*/ 15120938 h 16"/>
              <a:gd name="T4" fmla="*/ 10080625 w 32"/>
              <a:gd name="T5" fmla="*/ 15120938 h 16"/>
              <a:gd name="T6" fmla="*/ 10080625 w 32"/>
              <a:gd name="T7" fmla="*/ 20161250 h 16"/>
              <a:gd name="T8" fmla="*/ 15120938 w 32"/>
              <a:gd name="T9" fmla="*/ 20161250 h 16"/>
              <a:gd name="T10" fmla="*/ 10080625 w 32"/>
              <a:gd name="T11" fmla="*/ 25201563 h 16"/>
              <a:gd name="T12" fmla="*/ 15120938 w 32"/>
              <a:gd name="T13" fmla="*/ 25201563 h 16"/>
              <a:gd name="T14" fmla="*/ 15120938 w 32"/>
              <a:gd name="T15" fmla="*/ 30241875 h 16"/>
              <a:gd name="T16" fmla="*/ 20161250 w 32"/>
              <a:gd name="T17" fmla="*/ 35282188 h 16"/>
              <a:gd name="T18" fmla="*/ 20161250 w 32"/>
              <a:gd name="T19" fmla="*/ 40322500 h 16"/>
              <a:gd name="T20" fmla="*/ 25201563 w 32"/>
              <a:gd name="T21" fmla="*/ 40322500 h 16"/>
              <a:gd name="T22" fmla="*/ 30241875 w 32"/>
              <a:gd name="T23" fmla="*/ 35282188 h 16"/>
              <a:gd name="T24" fmla="*/ 35282188 w 32"/>
              <a:gd name="T25" fmla="*/ 35282188 h 16"/>
              <a:gd name="T26" fmla="*/ 40322500 w 32"/>
              <a:gd name="T27" fmla="*/ 35282188 h 16"/>
              <a:gd name="T28" fmla="*/ 40322500 w 32"/>
              <a:gd name="T29" fmla="*/ 30241875 h 16"/>
              <a:gd name="T30" fmla="*/ 45362813 w 32"/>
              <a:gd name="T31" fmla="*/ 30241875 h 16"/>
              <a:gd name="T32" fmla="*/ 50403125 w 32"/>
              <a:gd name="T33" fmla="*/ 25201563 h 16"/>
              <a:gd name="T34" fmla="*/ 60483750 w 32"/>
              <a:gd name="T35" fmla="*/ 20161250 h 16"/>
              <a:gd name="T36" fmla="*/ 65524063 w 32"/>
              <a:gd name="T37" fmla="*/ 20161250 h 16"/>
              <a:gd name="T38" fmla="*/ 70564375 w 32"/>
              <a:gd name="T39" fmla="*/ 20161250 h 16"/>
              <a:gd name="T40" fmla="*/ 75604688 w 32"/>
              <a:gd name="T41" fmla="*/ 15120938 h 16"/>
              <a:gd name="T42" fmla="*/ 80645000 w 32"/>
              <a:gd name="T43" fmla="*/ 10080625 h 16"/>
              <a:gd name="T44" fmla="*/ 80645000 w 32"/>
              <a:gd name="T45" fmla="*/ 5040313 h 16"/>
              <a:gd name="T46" fmla="*/ 75604688 w 32"/>
              <a:gd name="T47" fmla="*/ 5040313 h 16"/>
              <a:gd name="T48" fmla="*/ 75604688 w 32"/>
              <a:gd name="T49" fmla="*/ 5040313 h 16"/>
              <a:gd name="T50" fmla="*/ 70564375 w 32"/>
              <a:gd name="T51" fmla="*/ 0 h 16"/>
              <a:gd name="T52" fmla="*/ 60483750 w 32"/>
              <a:gd name="T53" fmla="*/ 0 h 16"/>
              <a:gd name="T54" fmla="*/ 55443438 w 32"/>
              <a:gd name="T55" fmla="*/ 0 h 16"/>
              <a:gd name="T56" fmla="*/ 50403125 w 32"/>
              <a:gd name="T57" fmla="*/ 5040313 h 16"/>
              <a:gd name="T58" fmla="*/ 30241875 w 32"/>
              <a:gd name="T59" fmla="*/ 5040313 h 16"/>
              <a:gd name="T60" fmla="*/ 25201563 w 32"/>
              <a:gd name="T61" fmla="*/ 5040313 h 16"/>
              <a:gd name="T62" fmla="*/ 20161250 w 32"/>
              <a:gd name="T63" fmla="*/ 5040313 h 16"/>
              <a:gd name="T64" fmla="*/ 15120938 w 32"/>
              <a:gd name="T65" fmla="*/ 5040313 h 16"/>
              <a:gd name="T66" fmla="*/ 15120938 w 32"/>
              <a:gd name="T67" fmla="*/ 5040313 h 16"/>
              <a:gd name="T68" fmla="*/ 10080625 w 32"/>
              <a:gd name="T69" fmla="*/ 10080625 h 16"/>
              <a:gd name="T70" fmla="*/ 5040313 w 32"/>
              <a:gd name="T71" fmla="*/ 10080625 h 16"/>
              <a:gd name="T72" fmla="*/ 0 w 32"/>
              <a:gd name="T73" fmla="*/ 10080625 h 16"/>
              <a:gd name="T74" fmla="*/ 0 w 32"/>
              <a:gd name="T75" fmla="*/ 15120938 h 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" h="16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8" y="14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6"/>
                </a:lnTo>
                <a:lnTo>
                  <a:pt x="32" y="4"/>
                </a:lnTo>
                <a:lnTo>
                  <a:pt x="32" y="2"/>
                </a:lnTo>
                <a:lnTo>
                  <a:pt x="30" y="2"/>
                </a:lnTo>
                <a:lnTo>
                  <a:pt x="28" y="0"/>
                </a:lnTo>
                <a:lnTo>
                  <a:pt x="24" y="0"/>
                </a:lnTo>
                <a:lnTo>
                  <a:pt x="22" y="0"/>
                </a:lnTo>
                <a:lnTo>
                  <a:pt x="20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3" name="Freeform 2051">
            <a:extLst>
              <a:ext uri="{FF2B5EF4-FFF2-40B4-BE49-F238E27FC236}">
                <a16:creationId xmlns:a16="http://schemas.microsoft.com/office/drawing/2014/main" id="{09042BD6-98A2-4012-BB4F-DD5D6C807B96}"/>
              </a:ext>
            </a:extLst>
          </p:cNvPr>
          <p:cNvSpPr>
            <a:spLocks/>
          </p:cNvSpPr>
          <p:nvPr/>
        </p:nvSpPr>
        <p:spPr bwMode="auto">
          <a:xfrm>
            <a:off x="2182816" y="1489074"/>
            <a:ext cx="85725" cy="19051"/>
          </a:xfrm>
          <a:custGeom>
            <a:avLst/>
            <a:gdLst>
              <a:gd name="T0" fmla="*/ 115927188 w 54"/>
              <a:gd name="T1" fmla="*/ 5040313 h 12"/>
              <a:gd name="T2" fmla="*/ 120967500 w 54"/>
              <a:gd name="T3" fmla="*/ 5040313 h 12"/>
              <a:gd name="T4" fmla="*/ 126007813 w 54"/>
              <a:gd name="T5" fmla="*/ 5040313 h 12"/>
              <a:gd name="T6" fmla="*/ 131048125 w 54"/>
              <a:gd name="T7" fmla="*/ 5040313 h 12"/>
              <a:gd name="T8" fmla="*/ 136088438 w 54"/>
              <a:gd name="T9" fmla="*/ 0 h 12"/>
              <a:gd name="T10" fmla="*/ 131048125 w 54"/>
              <a:gd name="T11" fmla="*/ 0 h 12"/>
              <a:gd name="T12" fmla="*/ 120967500 w 54"/>
              <a:gd name="T13" fmla="*/ 0 h 12"/>
              <a:gd name="T14" fmla="*/ 115927188 w 54"/>
              <a:gd name="T15" fmla="*/ 0 h 12"/>
              <a:gd name="T16" fmla="*/ 110886875 w 54"/>
              <a:gd name="T17" fmla="*/ 0 h 12"/>
              <a:gd name="T18" fmla="*/ 105846563 w 54"/>
              <a:gd name="T19" fmla="*/ 0 h 12"/>
              <a:gd name="T20" fmla="*/ 100806250 w 54"/>
              <a:gd name="T21" fmla="*/ 0 h 12"/>
              <a:gd name="T22" fmla="*/ 95765938 w 54"/>
              <a:gd name="T23" fmla="*/ 0 h 12"/>
              <a:gd name="T24" fmla="*/ 90725625 w 54"/>
              <a:gd name="T25" fmla="*/ 0 h 12"/>
              <a:gd name="T26" fmla="*/ 90725625 w 54"/>
              <a:gd name="T27" fmla="*/ 0 h 12"/>
              <a:gd name="T28" fmla="*/ 85685313 w 54"/>
              <a:gd name="T29" fmla="*/ 0 h 12"/>
              <a:gd name="T30" fmla="*/ 80645000 w 54"/>
              <a:gd name="T31" fmla="*/ 0 h 12"/>
              <a:gd name="T32" fmla="*/ 75604688 w 54"/>
              <a:gd name="T33" fmla="*/ 0 h 12"/>
              <a:gd name="T34" fmla="*/ 70564375 w 54"/>
              <a:gd name="T35" fmla="*/ 5040313 h 12"/>
              <a:gd name="T36" fmla="*/ 60483750 w 54"/>
              <a:gd name="T37" fmla="*/ 5040313 h 12"/>
              <a:gd name="T38" fmla="*/ 55443438 w 54"/>
              <a:gd name="T39" fmla="*/ 5040313 h 12"/>
              <a:gd name="T40" fmla="*/ 50403125 w 54"/>
              <a:gd name="T41" fmla="*/ 5040313 h 12"/>
              <a:gd name="T42" fmla="*/ 45362813 w 54"/>
              <a:gd name="T43" fmla="*/ 5040313 h 12"/>
              <a:gd name="T44" fmla="*/ 40322500 w 54"/>
              <a:gd name="T45" fmla="*/ 5040313 h 12"/>
              <a:gd name="T46" fmla="*/ 30241875 w 54"/>
              <a:gd name="T47" fmla="*/ 5040313 h 12"/>
              <a:gd name="T48" fmla="*/ 25201563 w 54"/>
              <a:gd name="T49" fmla="*/ 5040313 h 12"/>
              <a:gd name="T50" fmla="*/ 25201563 w 54"/>
              <a:gd name="T51" fmla="*/ 5040313 h 12"/>
              <a:gd name="T52" fmla="*/ 20161250 w 54"/>
              <a:gd name="T53" fmla="*/ 10080625 h 12"/>
              <a:gd name="T54" fmla="*/ 15120938 w 54"/>
              <a:gd name="T55" fmla="*/ 10080625 h 12"/>
              <a:gd name="T56" fmla="*/ 10080625 w 54"/>
              <a:gd name="T57" fmla="*/ 10080625 h 12"/>
              <a:gd name="T58" fmla="*/ 5040313 w 54"/>
              <a:gd name="T59" fmla="*/ 15120938 h 12"/>
              <a:gd name="T60" fmla="*/ 0 w 54"/>
              <a:gd name="T61" fmla="*/ 20161250 h 12"/>
              <a:gd name="T62" fmla="*/ 0 w 54"/>
              <a:gd name="T63" fmla="*/ 25201563 h 12"/>
              <a:gd name="T64" fmla="*/ 5040313 w 54"/>
              <a:gd name="T65" fmla="*/ 25201563 h 12"/>
              <a:gd name="T66" fmla="*/ 10080625 w 54"/>
              <a:gd name="T67" fmla="*/ 25201563 h 12"/>
              <a:gd name="T68" fmla="*/ 15120938 w 54"/>
              <a:gd name="T69" fmla="*/ 30241875 h 12"/>
              <a:gd name="T70" fmla="*/ 20161250 w 54"/>
              <a:gd name="T71" fmla="*/ 30241875 h 12"/>
              <a:gd name="T72" fmla="*/ 25201563 w 54"/>
              <a:gd name="T73" fmla="*/ 30241875 h 12"/>
              <a:gd name="T74" fmla="*/ 30241875 w 54"/>
              <a:gd name="T75" fmla="*/ 30241875 h 12"/>
              <a:gd name="T76" fmla="*/ 35282188 w 54"/>
              <a:gd name="T77" fmla="*/ 25201563 h 12"/>
              <a:gd name="T78" fmla="*/ 40322500 w 54"/>
              <a:gd name="T79" fmla="*/ 25201563 h 12"/>
              <a:gd name="T80" fmla="*/ 45362813 w 54"/>
              <a:gd name="T81" fmla="*/ 25201563 h 12"/>
              <a:gd name="T82" fmla="*/ 50403125 w 54"/>
              <a:gd name="T83" fmla="*/ 25201563 h 12"/>
              <a:gd name="T84" fmla="*/ 55443438 w 54"/>
              <a:gd name="T85" fmla="*/ 25201563 h 12"/>
              <a:gd name="T86" fmla="*/ 60483750 w 54"/>
              <a:gd name="T87" fmla="*/ 25201563 h 12"/>
              <a:gd name="T88" fmla="*/ 65524063 w 54"/>
              <a:gd name="T89" fmla="*/ 25201563 h 12"/>
              <a:gd name="T90" fmla="*/ 70564375 w 54"/>
              <a:gd name="T91" fmla="*/ 25201563 h 12"/>
              <a:gd name="T92" fmla="*/ 80645000 w 54"/>
              <a:gd name="T93" fmla="*/ 25201563 h 12"/>
              <a:gd name="T94" fmla="*/ 85685313 w 54"/>
              <a:gd name="T95" fmla="*/ 20161250 h 12"/>
              <a:gd name="T96" fmla="*/ 90725625 w 54"/>
              <a:gd name="T97" fmla="*/ 20161250 h 12"/>
              <a:gd name="T98" fmla="*/ 95765938 w 54"/>
              <a:gd name="T99" fmla="*/ 20161250 h 12"/>
              <a:gd name="T100" fmla="*/ 100806250 w 54"/>
              <a:gd name="T101" fmla="*/ 15120938 h 12"/>
              <a:gd name="T102" fmla="*/ 95765938 w 54"/>
              <a:gd name="T103" fmla="*/ 10080625 h 12"/>
              <a:gd name="T104" fmla="*/ 90725625 w 54"/>
              <a:gd name="T105" fmla="*/ 15120938 h 12"/>
              <a:gd name="T106" fmla="*/ 85685313 w 54"/>
              <a:gd name="T107" fmla="*/ 15120938 h 12"/>
              <a:gd name="T108" fmla="*/ 90725625 w 54"/>
              <a:gd name="T109" fmla="*/ 10080625 h 12"/>
              <a:gd name="T110" fmla="*/ 95765938 w 54"/>
              <a:gd name="T111" fmla="*/ 10080625 h 12"/>
              <a:gd name="T112" fmla="*/ 100806250 w 54"/>
              <a:gd name="T113" fmla="*/ 10080625 h 12"/>
              <a:gd name="T114" fmla="*/ 105846563 w 54"/>
              <a:gd name="T115" fmla="*/ 10080625 h 12"/>
              <a:gd name="T116" fmla="*/ 110886875 w 54"/>
              <a:gd name="T117" fmla="*/ 10080625 h 12"/>
              <a:gd name="T118" fmla="*/ 115927188 w 54"/>
              <a:gd name="T119" fmla="*/ 5040313 h 12"/>
              <a:gd name="T120" fmla="*/ 115927188 w 54"/>
              <a:gd name="T121" fmla="*/ 5040313 h 1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4" h="12">
                <a:moveTo>
                  <a:pt x="46" y="2"/>
                </a:move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2" y="0"/>
                </a:lnTo>
                <a:lnTo>
                  <a:pt x="48" y="0"/>
                </a:lnTo>
                <a:lnTo>
                  <a:pt x="46" y="0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2" y="10"/>
                </a:lnTo>
                <a:lnTo>
                  <a:pt x="34" y="8"/>
                </a:lnTo>
                <a:lnTo>
                  <a:pt x="36" y="8"/>
                </a:lnTo>
                <a:lnTo>
                  <a:pt x="38" y="8"/>
                </a:lnTo>
                <a:lnTo>
                  <a:pt x="40" y="6"/>
                </a:lnTo>
                <a:lnTo>
                  <a:pt x="38" y="4"/>
                </a:lnTo>
                <a:lnTo>
                  <a:pt x="36" y="6"/>
                </a:lnTo>
                <a:lnTo>
                  <a:pt x="34" y="6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4" name="Freeform 2052">
            <a:extLst>
              <a:ext uri="{FF2B5EF4-FFF2-40B4-BE49-F238E27FC236}">
                <a16:creationId xmlns:a16="http://schemas.microsoft.com/office/drawing/2014/main" id="{1C87AFCB-E902-46F6-8132-102149130248}"/>
              </a:ext>
            </a:extLst>
          </p:cNvPr>
          <p:cNvSpPr>
            <a:spLocks/>
          </p:cNvSpPr>
          <p:nvPr/>
        </p:nvSpPr>
        <p:spPr bwMode="auto">
          <a:xfrm>
            <a:off x="2182816" y="1489074"/>
            <a:ext cx="85725" cy="19051"/>
          </a:xfrm>
          <a:custGeom>
            <a:avLst/>
            <a:gdLst>
              <a:gd name="T0" fmla="*/ 115927188 w 54"/>
              <a:gd name="T1" fmla="*/ 5040313 h 12"/>
              <a:gd name="T2" fmla="*/ 120967500 w 54"/>
              <a:gd name="T3" fmla="*/ 5040313 h 12"/>
              <a:gd name="T4" fmla="*/ 126007813 w 54"/>
              <a:gd name="T5" fmla="*/ 5040313 h 12"/>
              <a:gd name="T6" fmla="*/ 131048125 w 54"/>
              <a:gd name="T7" fmla="*/ 5040313 h 12"/>
              <a:gd name="T8" fmla="*/ 136088438 w 54"/>
              <a:gd name="T9" fmla="*/ 0 h 12"/>
              <a:gd name="T10" fmla="*/ 131048125 w 54"/>
              <a:gd name="T11" fmla="*/ 0 h 12"/>
              <a:gd name="T12" fmla="*/ 120967500 w 54"/>
              <a:gd name="T13" fmla="*/ 0 h 12"/>
              <a:gd name="T14" fmla="*/ 115927188 w 54"/>
              <a:gd name="T15" fmla="*/ 0 h 12"/>
              <a:gd name="T16" fmla="*/ 110886875 w 54"/>
              <a:gd name="T17" fmla="*/ 0 h 12"/>
              <a:gd name="T18" fmla="*/ 105846563 w 54"/>
              <a:gd name="T19" fmla="*/ 0 h 12"/>
              <a:gd name="T20" fmla="*/ 100806250 w 54"/>
              <a:gd name="T21" fmla="*/ 0 h 12"/>
              <a:gd name="T22" fmla="*/ 95765938 w 54"/>
              <a:gd name="T23" fmla="*/ 0 h 12"/>
              <a:gd name="T24" fmla="*/ 90725625 w 54"/>
              <a:gd name="T25" fmla="*/ 0 h 12"/>
              <a:gd name="T26" fmla="*/ 90725625 w 54"/>
              <a:gd name="T27" fmla="*/ 0 h 12"/>
              <a:gd name="T28" fmla="*/ 85685313 w 54"/>
              <a:gd name="T29" fmla="*/ 0 h 12"/>
              <a:gd name="T30" fmla="*/ 80645000 w 54"/>
              <a:gd name="T31" fmla="*/ 0 h 12"/>
              <a:gd name="T32" fmla="*/ 75604688 w 54"/>
              <a:gd name="T33" fmla="*/ 0 h 12"/>
              <a:gd name="T34" fmla="*/ 70564375 w 54"/>
              <a:gd name="T35" fmla="*/ 5040313 h 12"/>
              <a:gd name="T36" fmla="*/ 60483750 w 54"/>
              <a:gd name="T37" fmla="*/ 5040313 h 12"/>
              <a:gd name="T38" fmla="*/ 55443438 w 54"/>
              <a:gd name="T39" fmla="*/ 5040313 h 12"/>
              <a:gd name="T40" fmla="*/ 50403125 w 54"/>
              <a:gd name="T41" fmla="*/ 5040313 h 12"/>
              <a:gd name="T42" fmla="*/ 45362813 w 54"/>
              <a:gd name="T43" fmla="*/ 5040313 h 12"/>
              <a:gd name="T44" fmla="*/ 40322500 w 54"/>
              <a:gd name="T45" fmla="*/ 5040313 h 12"/>
              <a:gd name="T46" fmla="*/ 30241875 w 54"/>
              <a:gd name="T47" fmla="*/ 5040313 h 12"/>
              <a:gd name="T48" fmla="*/ 25201563 w 54"/>
              <a:gd name="T49" fmla="*/ 5040313 h 12"/>
              <a:gd name="T50" fmla="*/ 25201563 w 54"/>
              <a:gd name="T51" fmla="*/ 5040313 h 12"/>
              <a:gd name="T52" fmla="*/ 20161250 w 54"/>
              <a:gd name="T53" fmla="*/ 10080625 h 12"/>
              <a:gd name="T54" fmla="*/ 15120938 w 54"/>
              <a:gd name="T55" fmla="*/ 10080625 h 12"/>
              <a:gd name="T56" fmla="*/ 10080625 w 54"/>
              <a:gd name="T57" fmla="*/ 10080625 h 12"/>
              <a:gd name="T58" fmla="*/ 5040313 w 54"/>
              <a:gd name="T59" fmla="*/ 15120938 h 12"/>
              <a:gd name="T60" fmla="*/ 0 w 54"/>
              <a:gd name="T61" fmla="*/ 20161250 h 12"/>
              <a:gd name="T62" fmla="*/ 0 w 54"/>
              <a:gd name="T63" fmla="*/ 25201563 h 12"/>
              <a:gd name="T64" fmla="*/ 5040313 w 54"/>
              <a:gd name="T65" fmla="*/ 25201563 h 12"/>
              <a:gd name="T66" fmla="*/ 10080625 w 54"/>
              <a:gd name="T67" fmla="*/ 25201563 h 12"/>
              <a:gd name="T68" fmla="*/ 15120938 w 54"/>
              <a:gd name="T69" fmla="*/ 30241875 h 12"/>
              <a:gd name="T70" fmla="*/ 20161250 w 54"/>
              <a:gd name="T71" fmla="*/ 30241875 h 12"/>
              <a:gd name="T72" fmla="*/ 25201563 w 54"/>
              <a:gd name="T73" fmla="*/ 30241875 h 12"/>
              <a:gd name="T74" fmla="*/ 30241875 w 54"/>
              <a:gd name="T75" fmla="*/ 30241875 h 12"/>
              <a:gd name="T76" fmla="*/ 35282188 w 54"/>
              <a:gd name="T77" fmla="*/ 25201563 h 12"/>
              <a:gd name="T78" fmla="*/ 40322500 w 54"/>
              <a:gd name="T79" fmla="*/ 25201563 h 12"/>
              <a:gd name="T80" fmla="*/ 45362813 w 54"/>
              <a:gd name="T81" fmla="*/ 25201563 h 12"/>
              <a:gd name="T82" fmla="*/ 50403125 w 54"/>
              <a:gd name="T83" fmla="*/ 25201563 h 12"/>
              <a:gd name="T84" fmla="*/ 55443438 w 54"/>
              <a:gd name="T85" fmla="*/ 25201563 h 12"/>
              <a:gd name="T86" fmla="*/ 60483750 w 54"/>
              <a:gd name="T87" fmla="*/ 25201563 h 12"/>
              <a:gd name="T88" fmla="*/ 65524063 w 54"/>
              <a:gd name="T89" fmla="*/ 25201563 h 12"/>
              <a:gd name="T90" fmla="*/ 70564375 w 54"/>
              <a:gd name="T91" fmla="*/ 25201563 h 12"/>
              <a:gd name="T92" fmla="*/ 80645000 w 54"/>
              <a:gd name="T93" fmla="*/ 25201563 h 12"/>
              <a:gd name="T94" fmla="*/ 85685313 w 54"/>
              <a:gd name="T95" fmla="*/ 20161250 h 12"/>
              <a:gd name="T96" fmla="*/ 90725625 w 54"/>
              <a:gd name="T97" fmla="*/ 20161250 h 12"/>
              <a:gd name="T98" fmla="*/ 95765938 w 54"/>
              <a:gd name="T99" fmla="*/ 20161250 h 12"/>
              <a:gd name="T100" fmla="*/ 100806250 w 54"/>
              <a:gd name="T101" fmla="*/ 15120938 h 12"/>
              <a:gd name="T102" fmla="*/ 95765938 w 54"/>
              <a:gd name="T103" fmla="*/ 10080625 h 12"/>
              <a:gd name="T104" fmla="*/ 90725625 w 54"/>
              <a:gd name="T105" fmla="*/ 15120938 h 12"/>
              <a:gd name="T106" fmla="*/ 85685313 w 54"/>
              <a:gd name="T107" fmla="*/ 15120938 h 12"/>
              <a:gd name="T108" fmla="*/ 90725625 w 54"/>
              <a:gd name="T109" fmla="*/ 10080625 h 12"/>
              <a:gd name="T110" fmla="*/ 95765938 w 54"/>
              <a:gd name="T111" fmla="*/ 10080625 h 12"/>
              <a:gd name="T112" fmla="*/ 100806250 w 54"/>
              <a:gd name="T113" fmla="*/ 10080625 h 12"/>
              <a:gd name="T114" fmla="*/ 105846563 w 54"/>
              <a:gd name="T115" fmla="*/ 10080625 h 12"/>
              <a:gd name="T116" fmla="*/ 110886875 w 54"/>
              <a:gd name="T117" fmla="*/ 10080625 h 12"/>
              <a:gd name="T118" fmla="*/ 115927188 w 54"/>
              <a:gd name="T119" fmla="*/ 5040313 h 12"/>
              <a:gd name="T120" fmla="*/ 115927188 w 54"/>
              <a:gd name="T121" fmla="*/ 5040313 h 1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4" h="12">
                <a:moveTo>
                  <a:pt x="46" y="2"/>
                </a:move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2" y="0"/>
                </a:lnTo>
                <a:lnTo>
                  <a:pt x="48" y="0"/>
                </a:lnTo>
                <a:lnTo>
                  <a:pt x="46" y="0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2" y="10"/>
                </a:lnTo>
                <a:lnTo>
                  <a:pt x="34" y="8"/>
                </a:lnTo>
                <a:lnTo>
                  <a:pt x="36" y="8"/>
                </a:lnTo>
                <a:lnTo>
                  <a:pt x="38" y="8"/>
                </a:lnTo>
                <a:lnTo>
                  <a:pt x="40" y="6"/>
                </a:lnTo>
                <a:lnTo>
                  <a:pt x="38" y="4"/>
                </a:lnTo>
                <a:lnTo>
                  <a:pt x="36" y="6"/>
                </a:lnTo>
                <a:lnTo>
                  <a:pt x="34" y="6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5" name="Freeform 2053">
            <a:extLst>
              <a:ext uri="{FF2B5EF4-FFF2-40B4-BE49-F238E27FC236}">
                <a16:creationId xmlns:a16="http://schemas.microsoft.com/office/drawing/2014/main" id="{D1A159EC-D9B0-4E42-B1BE-A54AD3B2D8A9}"/>
              </a:ext>
            </a:extLst>
          </p:cNvPr>
          <p:cNvSpPr>
            <a:spLocks/>
          </p:cNvSpPr>
          <p:nvPr/>
        </p:nvSpPr>
        <p:spPr bwMode="auto">
          <a:xfrm>
            <a:off x="2211391" y="1473200"/>
            <a:ext cx="79375" cy="12700"/>
          </a:xfrm>
          <a:custGeom>
            <a:avLst/>
            <a:gdLst>
              <a:gd name="T0" fmla="*/ 95765938 w 50"/>
              <a:gd name="T1" fmla="*/ 15120938 h 8"/>
              <a:gd name="T2" fmla="*/ 100806250 w 50"/>
              <a:gd name="T3" fmla="*/ 15120938 h 8"/>
              <a:gd name="T4" fmla="*/ 105846563 w 50"/>
              <a:gd name="T5" fmla="*/ 15120938 h 8"/>
              <a:gd name="T6" fmla="*/ 110886875 w 50"/>
              <a:gd name="T7" fmla="*/ 15120938 h 8"/>
              <a:gd name="T8" fmla="*/ 110886875 w 50"/>
              <a:gd name="T9" fmla="*/ 15120938 h 8"/>
              <a:gd name="T10" fmla="*/ 115927188 w 50"/>
              <a:gd name="T11" fmla="*/ 15120938 h 8"/>
              <a:gd name="T12" fmla="*/ 120967500 w 50"/>
              <a:gd name="T13" fmla="*/ 10080625 h 8"/>
              <a:gd name="T14" fmla="*/ 126007813 w 50"/>
              <a:gd name="T15" fmla="*/ 10080625 h 8"/>
              <a:gd name="T16" fmla="*/ 120967500 w 50"/>
              <a:gd name="T17" fmla="*/ 5040313 h 8"/>
              <a:gd name="T18" fmla="*/ 115927188 w 50"/>
              <a:gd name="T19" fmla="*/ 5040313 h 8"/>
              <a:gd name="T20" fmla="*/ 110886875 w 50"/>
              <a:gd name="T21" fmla="*/ 0 h 8"/>
              <a:gd name="T22" fmla="*/ 105846563 w 50"/>
              <a:gd name="T23" fmla="*/ 0 h 8"/>
              <a:gd name="T24" fmla="*/ 100806250 w 50"/>
              <a:gd name="T25" fmla="*/ 0 h 8"/>
              <a:gd name="T26" fmla="*/ 95765938 w 50"/>
              <a:gd name="T27" fmla="*/ 0 h 8"/>
              <a:gd name="T28" fmla="*/ 90725625 w 50"/>
              <a:gd name="T29" fmla="*/ 0 h 8"/>
              <a:gd name="T30" fmla="*/ 80645000 w 50"/>
              <a:gd name="T31" fmla="*/ 0 h 8"/>
              <a:gd name="T32" fmla="*/ 75604688 w 50"/>
              <a:gd name="T33" fmla="*/ 5040313 h 8"/>
              <a:gd name="T34" fmla="*/ 70564375 w 50"/>
              <a:gd name="T35" fmla="*/ 5040313 h 8"/>
              <a:gd name="T36" fmla="*/ 65524063 w 50"/>
              <a:gd name="T37" fmla="*/ 5040313 h 8"/>
              <a:gd name="T38" fmla="*/ 65524063 w 50"/>
              <a:gd name="T39" fmla="*/ 5040313 h 8"/>
              <a:gd name="T40" fmla="*/ 60483750 w 50"/>
              <a:gd name="T41" fmla="*/ 10080625 h 8"/>
              <a:gd name="T42" fmla="*/ 55443438 w 50"/>
              <a:gd name="T43" fmla="*/ 10080625 h 8"/>
              <a:gd name="T44" fmla="*/ 45362813 w 50"/>
              <a:gd name="T45" fmla="*/ 10080625 h 8"/>
              <a:gd name="T46" fmla="*/ 40322500 w 50"/>
              <a:gd name="T47" fmla="*/ 10080625 h 8"/>
              <a:gd name="T48" fmla="*/ 35282188 w 50"/>
              <a:gd name="T49" fmla="*/ 10080625 h 8"/>
              <a:gd name="T50" fmla="*/ 30241875 w 50"/>
              <a:gd name="T51" fmla="*/ 10080625 h 8"/>
              <a:gd name="T52" fmla="*/ 25201563 w 50"/>
              <a:gd name="T53" fmla="*/ 10080625 h 8"/>
              <a:gd name="T54" fmla="*/ 15120938 w 50"/>
              <a:gd name="T55" fmla="*/ 10080625 h 8"/>
              <a:gd name="T56" fmla="*/ 10080625 w 50"/>
              <a:gd name="T57" fmla="*/ 10080625 h 8"/>
              <a:gd name="T58" fmla="*/ 5040313 w 50"/>
              <a:gd name="T59" fmla="*/ 15120938 h 8"/>
              <a:gd name="T60" fmla="*/ 0 w 50"/>
              <a:gd name="T61" fmla="*/ 15120938 h 8"/>
              <a:gd name="T62" fmla="*/ 5040313 w 50"/>
              <a:gd name="T63" fmla="*/ 20161250 h 8"/>
              <a:gd name="T64" fmla="*/ 15120938 w 50"/>
              <a:gd name="T65" fmla="*/ 15120938 h 8"/>
              <a:gd name="T66" fmla="*/ 20161250 w 50"/>
              <a:gd name="T67" fmla="*/ 15120938 h 8"/>
              <a:gd name="T68" fmla="*/ 25201563 w 50"/>
              <a:gd name="T69" fmla="*/ 15120938 h 8"/>
              <a:gd name="T70" fmla="*/ 30241875 w 50"/>
              <a:gd name="T71" fmla="*/ 15120938 h 8"/>
              <a:gd name="T72" fmla="*/ 30241875 w 50"/>
              <a:gd name="T73" fmla="*/ 15120938 h 8"/>
              <a:gd name="T74" fmla="*/ 35282188 w 50"/>
              <a:gd name="T75" fmla="*/ 15120938 h 8"/>
              <a:gd name="T76" fmla="*/ 40322500 w 50"/>
              <a:gd name="T77" fmla="*/ 20161250 h 8"/>
              <a:gd name="T78" fmla="*/ 45362813 w 50"/>
              <a:gd name="T79" fmla="*/ 20161250 h 8"/>
              <a:gd name="T80" fmla="*/ 50403125 w 50"/>
              <a:gd name="T81" fmla="*/ 15120938 h 8"/>
              <a:gd name="T82" fmla="*/ 55443438 w 50"/>
              <a:gd name="T83" fmla="*/ 15120938 h 8"/>
              <a:gd name="T84" fmla="*/ 60483750 w 50"/>
              <a:gd name="T85" fmla="*/ 15120938 h 8"/>
              <a:gd name="T86" fmla="*/ 65524063 w 50"/>
              <a:gd name="T87" fmla="*/ 15120938 h 8"/>
              <a:gd name="T88" fmla="*/ 70564375 w 50"/>
              <a:gd name="T89" fmla="*/ 15120938 h 8"/>
              <a:gd name="T90" fmla="*/ 75604688 w 50"/>
              <a:gd name="T91" fmla="*/ 20161250 h 8"/>
              <a:gd name="T92" fmla="*/ 80645000 w 50"/>
              <a:gd name="T93" fmla="*/ 20161250 h 8"/>
              <a:gd name="T94" fmla="*/ 85685313 w 50"/>
              <a:gd name="T95" fmla="*/ 15120938 h 8"/>
              <a:gd name="T96" fmla="*/ 90725625 w 50"/>
              <a:gd name="T97" fmla="*/ 15120938 h 8"/>
              <a:gd name="T98" fmla="*/ 95765938 w 50"/>
              <a:gd name="T99" fmla="*/ 15120938 h 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" h="8">
                <a:moveTo>
                  <a:pt x="38" y="6"/>
                </a:moveTo>
                <a:lnTo>
                  <a:pt x="40" y="6"/>
                </a:lnTo>
                <a:lnTo>
                  <a:pt x="42" y="6"/>
                </a:lnTo>
                <a:lnTo>
                  <a:pt x="44" y="6"/>
                </a:lnTo>
                <a:lnTo>
                  <a:pt x="46" y="6"/>
                </a:lnTo>
                <a:lnTo>
                  <a:pt x="48" y="4"/>
                </a:lnTo>
                <a:lnTo>
                  <a:pt x="50" y="4"/>
                </a:lnTo>
                <a:lnTo>
                  <a:pt x="48" y="2"/>
                </a:lnTo>
                <a:lnTo>
                  <a:pt x="46" y="2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2" y="4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6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6" name="Freeform 2054">
            <a:extLst>
              <a:ext uri="{FF2B5EF4-FFF2-40B4-BE49-F238E27FC236}">
                <a16:creationId xmlns:a16="http://schemas.microsoft.com/office/drawing/2014/main" id="{6B5F0E73-8F60-49C7-8F6B-7CCBD220393A}"/>
              </a:ext>
            </a:extLst>
          </p:cNvPr>
          <p:cNvSpPr>
            <a:spLocks/>
          </p:cNvSpPr>
          <p:nvPr/>
        </p:nvSpPr>
        <p:spPr bwMode="auto">
          <a:xfrm>
            <a:off x="2211391" y="1473200"/>
            <a:ext cx="79375" cy="12700"/>
          </a:xfrm>
          <a:custGeom>
            <a:avLst/>
            <a:gdLst>
              <a:gd name="T0" fmla="*/ 95765938 w 50"/>
              <a:gd name="T1" fmla="*/ 15120938 h 8"/>
              <a:gd name="T2" fmla="*/ 100806250 w 50"/>
              <a:gd name="T3" fmla="*/ 15120938 h 8"/>
              <a:gd name="T4" fmla="*/ 105846563 w 50"/>
              <a:gd name="T5" fmla="*/ 15120938 h 8"/>
              <a:gd name="T6" fmla="*/ 110886875 w 50"/>
              <a:gd name="T7" fmla="*/ 15120938 h 8"/>
              <a:gd name="T8" fmla="*/ 110886875 w 50"/>
              <a:gd name="T9" fmla="*/ 15120938 h 8"/>
              <a:gd name="T10" fmla="*/ 115927188 w 50"/>
              <a:gd name="T11" fmla="*/ 15120938 h 8"/>
              <a:gd name="T12" fmla="*/ 120967500 w 50"/>
              <a:gd name="T13" fmla="*/ 10080625 h 8"/>
              <a:gd name="T14" fmla="*/ 126007813 w 50"/>
              <a:gd name="T15" fmla="*/ 10080625 h 8"/>
              <a:gd name="T16" fmla="*/ 120967500 w 50"/>
              <a:gd name="T17" fmla="*/ 5040313 h 8"/>
              <a:gd name="T18" fmla="*/ 115927188 w 50"/>
              <a:gd name="T19" fmla="*/ 5040313 h 8"/>
              <a:gd name="T20" fmla="*/ 110886875 w 50"/>
              <a:gd name="T21" fmla="*/ 0 h 8"/>
              <a:gd name="T22" fmla="*/ 105846563 w 50"/>
              <a:gd name="T23" fmla="*/ 0 h 8"/>
              <a:gd name="T24" fmla="*/ 100806250 w 50"/>
              <a:gd name="T25" fmla="*/ 0 h 8"/>
              <a:gd name="T26" fmla="*/ 95765938 w 50"/>
              <a:gd name="T27" fmla="*/ 0 h 8"/>
              <a:gd name="T28" fmla="*/ 90725625 w 50"/>
              <a:gd name="T29" fmla="*/ 0 h 8"/>
              <a:gd name="T30" fmla="*/ 80645000 w 50"/>
              <a:gd name="T31" fmla="*/ 0 h 8"/>
              <a:gd name="T32" fmla="*/ 75604688 w 50"/>
              <a:gd name="T33" fmla="*/ 5040313 h 8"/>
              <a:gd name="T34" fmla="*/ 70564375 w 50"/>
              <a:gd name="T35" fmla="*/ 5040313 h 8"/>
              <a:gd name="T36" fmla="*/ 65524063 w 50"/>
              <a:gd name="T37" fmla="*/ 5040313 h 8"/>
              <a:gd name="T38" fmla="*/ 65524063 w 50"/>
              <a:gd name="T39" fmla="*/ 5040313 h 8"/>
              <a:gd name="T40" fmla="*/ 60483750 w 50"/>
              <a:gd name="T41" fmla="*/ 10080625 h 8"/>
              <a:gd name="T42" fmla="*/ 55443438 w 50"/>
              <a:gd name="T43" fmla="*/ 10080625 h 8"/>
              <a:gd name="T44" fmla="*/ 45362813 w 50"/>
              <a:gd name="T45" fmla="*/ 10080625 h 8"/>
              <a:gd name="T46" fmla="*/ 40322500 w 50"/>
              <a:gd name="T47" fmla="*/ 10080625 h 8"/>
              <a:gd name="T48" fmla="*/ 35282188 w 50"/>
              <a:gd name="T49" fmla="*/ 10080625 h 8"/>
              <a:gd name="T50" fmla="*/ 30241875 w 50"/>
              <a:gd name="T51" fmla="*/ 10080625 h 8"/>
              <a:gd name="T52" fmla="*/ 25201563 w 50"/>
              <a:gd name="T53" fmla="*/ 10080625 h 8"/>
              <a:gd name="T54" fmla="*/ 15120938 w 50"/>
              <a:gd name="T55" fmla="*/ 10080625 h 8"/>
              <a:gd name="T56" fmla="*/ 10080625 w 50"/>
              <a:gd name="T57" fmla="*/ 10080625 h 8"/>
              <a:gd name="T58" fmla="*/ 5040313 w 50"/>
              <a:gd name="T59" fmla="*/ 15120938 h 8"/>
              <a:gd name="T60" fmla="*/ 0 w 50"/>
              <a:gd name="T61" fmla="*/ 15120938 h 8"/>
              <a:gd name="T62" fmla="*/ 5040313 w 50"/>
              <a:gd name="T63" fmla="*/ 20161250 h 8"/>
              <a:gd name="T64" fmla="*/ 15120938 w 50"/>
              <a:gd name="T65" fmla="*/ 15120938 h 8"/>
              <a:gd name="T66" fmla="*/ 20161250 w 50"/>
              <a:gd name="T67" fmla="*/ 15120938 h 8"/>
              <a:gd name="T68" fmla="*/ 25201563 w 50"/>
              <a:gd name="T69" fmla="*/ 15120938 h 8"/>
              <a:gd name="T70" fmla="*/ 30241875 w 50"/>
              <a:gd name="T71" fmla="*/ 15120938 h 8"/>
              <a:gd name="T72" fmla="*/ 30241875 w 50"/>
              <a:gd name="T73" fmla="*/ 15120938 h 8"/>
              <a:gd name="T74" fmla="*/ 35282188 w 50"/>
              <a:gd name="T75" fmla="*/ 15120938 h 8"/>
              <a:gd name="T76" fmla="*/ 40322500 w 50"/>
              <a:gd name="T77" fmla="*/ 20161250 h 8"/>
              <a:gd name="T78" fmla="*/ 45362813 w 50"/>
              <a:gd name="T79" fmla="*/ 20161250 h 8"/>
              <a:gd name="T80" fmla="*/ 50403125 w 50"/>
              <a:gd name="T81" fmla="*/ 15120938 h 8"/>
              <a:gd name="T82" fmla="*/ 55443438 w 50"/>
              <a:gd name="T83" fmla="*/ 15120938 h 8"/>
              <a:gd name="T84" fmla="*/ 60483750 w 50"/>
              <a:gd name="T85" fmla="*/ 15120938 h 8"/>
              <a:gd name="T86" fmla="*/ 65524063 w 50"/>
              <a:gd name="T87" fmla="*/ 15120938 h 8"/>
              <a:gd name="T88" fmla="*/ 70564375 w 50"/>
              <a:gd name="T89" fmla="*/ 15120938 h 8"/>
              <a:gd name="T90" fmla="*/ 75604688 w 50"/>
              <a:gd name="T91" fmla="*/ 20161250 h 8"/>
              <a:gd name="T92" fmla="*/ 80645000 w 50"/>
              <a:gd name="T93" fmla="*/ 20161250 h 8"/>
              <a:gd name="T94" fmla="*/ 85685313 w 50"/>
              <a:gd name="T95" fmla="*/ 15120938 h 8"/>
              <a:gd name="T96" fmla="*/ 90725625 w 50"/>
              <a:gd name="T97" fmla="*/ 15120938 h 8"/>
              <a:gd name="T98" fmla="*/ 95765938 w 50"/>
              <a:gd name="T99" fmla="*/ 15120938 h 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" h="8">
                <a:moveTo>
                  <a:pt x="38" y="6"/>
                </a:moveTo>
                <a:lnTo>
                  <a:pt x="40" y="6"/>
                </a:lnTo>
                <a:lnTo>
                  <a:pt x="42" y="6"/>
                </a:lnTo>
                <a:lnTo>
                  <a:pt x="44" y="6"/>
                </a:lnTo>
                <a:lnTo>
                  <a:pt x="46" y="6"/>
                </a:lnTo>
                <a:lnTo>
                  <a:pt x="48" y="4"/>
                </a:lnTo>
                <a:lnTo>
                  <a:pt x="50" y="4"/>
                </a:lnTo>
                <a:lnTo>
                  <a:pt x="48" y="2"/>
                </a:lnTo>
                <a:lnTo>
                  <a:pt x="46" y="2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2" y="4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6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7" name="Freeform 2055">
            <a:extLst>
              <a:ext uri="{FF2B5EF4-FFF2-40B4-BE49-F238E27FC236}">
                <a16:creationId xmlns:a16="http://schemas.microsoft.com/office/drawing/2014/main" id="{E2EBDE59-D7AC-4DDA-947B-B5A1AA5D9941}"/>
              </a:ext>
            </a:extLst>
          </p:cNvPr>
          <p:cNvSpPr>
            <a:spLocks/>
          </p:cNvSpPr>
          <p:nvPr/>
        </p:nvSpPr>
        <p:spPr bwMode="auto">
          <a:xfrm>
            <a:off x="2224088" y="1593849"/>
            <a:ext cx="146050" cy="69851"/>
          </a:xfrm>
          <a:custGeom>
            <a:avLst/>
            <a:gdLst>
              <a:gd name="T0" fmla="*/ 25201563 w 92"/>
              <a:gd name="T1" fmla="*/ 70564375 h 44"/>
              <a:gd name="T2" fmla="*/ 35282188 w 92"/>
              <a:gd name="T3" fmla="*/ 70564375 h 44"/>
              <a:gd name="T4" fmla="*/ 45362813 w 92"/>
              <a:gd name="T5" fmla="*/ 85685313 h 44"/>
              <a:gd name="T6" fmla="*/ 55443438 w 92"/>
              <a:gd name="T7" fmla="*/ 100806250 h 44"/>
              <a:gd name="T8" fmla="*/ 60483750 w 92"/>
              <a:gd name="T9" fmla="*/ 105846563 h 44"/>
              <a:gd name="T10" fmla="*/ 80645000 w 92"/>
              <a:gd name="T11" fmla="*/ 105846563 h 44"/>
              <a:gd name="T12" fmla="*/ 95765938 w 92"/>
              <a:gd name="T13" fmla="*/ 95765938 h 44"/>
              <a:gd name="T14" fmla="*/ 105846563 w 92"/>
              <a:gd name="T15" fmla="*/ 85685313 h 44"/>
              <a:gd name="T16" fmla="*/ 105846563 w 92"/>
              <a:gd name="T17" fmla="*/ 95765938 h 44"/>
              <a:gd name="T18" fmla="*/ 126007813 w 92"/>
              <a:gd name="T19" fmla="*/ 95765938 h 44"/>
              <a:gd name="T20" fmla="*/ 146169063 w 92"/>
              <a:gd name="T21" fmla="*/ 90725625 h 44"/>
              <a:gd name="T22" fmla="*/ 161290000 w 92"/>
              <a:gd name="T23" fmla="*/ 85685313 h 44"/>
              <a:gd name="T24" fmla="*/ 161290000 w 92"/>
              <a:gd name="T25" fmla="*/ 80645000 h 44"/>
              <a:gd name="T26" fmla="*/ 176410938 w 92"/>
              <a:gd name="T27" fmla="*/ 70564375 h 44"/>
              <a:gd name="T28" fmla="*/ 186491563 w 92"/>
              <a:gd name="T29" fmla="*/ 65524063 h 44"/>
              <a:gd name="T30" fmla="*/ 201612500 w 92"/>
              <a:gd name="T31" fmla="*/ 55443438 h 44"/>
              <a:gd name="T32" fmla="*/ 186491563 w 92"/>
              <a:gd name="T33" fmla="*/ 50403125 h 44"/>
              <a:gd name="T34" fmla="*/ 186491563 w 92"/>
              <a:gd name="T35" fmla="*/ 45362813 h 44"/>
              <a:gd name="T36" fmla="*/ 181451250 w 92"/>
              <a:gd name="T37" fmla="*/ 40322500 h 44"/>
              <a:gd name="T38" fmla="*/ 161290000 w 92"/>
              <a:gd name="T39" fmla="*/ 40322500 h 44"/>
              <a:gd name="T40" fmla="*/ 151209375 w 92"/>
              <a:gd name="T41" fmla="*/ 40322500 h 44"/>
              <a:gd name="T42" fmla="*/ 171370625 w 92"/>
              <a:gd name="T43" fmla="*/ 30241875 h 44"/>
              <a:gd name="T44" fmla="*/ 186491563 w 92"/>
              <a:gd name="T45" fmla="*/ 25201563 h 44"/>
              <a:gd name="T46" fmla="*/ 206652813 w 92"/>
              <a:gd name="T47" fmla="*/ 25201563 h 44"/>
              <a:gd name="T48" fmla="*/ 196572188 w 92"/>
              <a:gd name="T49" fmla="*/ 20161250 h 44"/>
              <a:gd name="T50" fmla="*/ 216733438 w 92"/>
              <a:gd name="T51" fmla="*/ 15120938 h 44"/>
              <a:gd name="T52" fmla="*/ 231854375 w 92"/>
              <a:gd name="T53" fmla="*/ 5040313 h 44"/>
              <a:gd name="T54" fmla="*/ 211693125 w 92"/>
              <a:gd name="T55" fmla="*/ 5040313 h 44"/>
              <a:gd name="T56" fmla="*/ 201612500 w 92"/>
              <a:gd name="T57" fmla="*/ 5040313 h 44"/>
              <a:gd name="T58" fmla="*/ 186491563 w 92"/>
              <a:gd name="T59" fmla="*/ 5040313 h 44"/>
              <a:gd name="T60" fmla="*/ 166330313 w 92"/>
              <a:gd name="T61" fmla="*/ 10080625 h 44"/>
              <a:gd name="T62" fmla="*/ 151209375 w 92"/>
              <a:gd name="T63" fmla="*/ 0 h 44"/>
              <a:gd name="T64" fmla="*/ 131048125 w 92"/>
              <a:gd name="T65" fmla="*/ 0 h 44"/>
              <a:gd name="T66" fmla="*/ 141128750 w 92"/>
              <a:gd name="T67" fmla="*/ 5040313 h 44"/>
              <a:gd name="T68" fmla="*/ 126007813 w 92"/>
              <a:gd name="T69" fmla="*/ 5040313 h 44"/>
              <a:gd name="T70" fmla="*/ 105846563 w 92"/>
              <a:gd name="T71" fmla="*/ 5040313 h 44"/>
              <a:gd name="T72" fmla="*/ 105846563 w 92"/>
              <a:gd name="T73" fmla="*/ 15120938 h 44"/>
              <a:gd name="T74" fmla="*/ 85685313 w 92"/>
              <a:gd name="T75" fmla="*/ 15120938 h 44"/>
              <a:gd name="T76" fmla="*/ 85685313 w 92"/>
              <a:gd name="T77" fmla="*/ 25201563 h 44"/>
              <a:gd name="T78" fmla="*/ 105846563 w 92"/>
              <a:gd name="T79" fmla="*/ 25201563 h 44"/>
              <a:gd name="T80" fmla="*/ 115927188 w 92"/>
              <a:gd name="T81" fmla="*/ 30241875 h 44"/>
              <a:gd name="T82" fmla="*/ 100806250 w 92"/>
              <a:gd name="T83" fmla="*/ 25201563 h 44"/>
              <a:gd name="T84" fmla="*/ 100806250 w 92"/>
              <a:gd name="T85" fmla="*/ 35282188 h 44"/>
              <a:gd name="T86" fmla="*/ 90725625 w 92"/>
              <a:gd name="T87" fmla="*/ 40322500 h 44"/>
              <a:gd name="T88" fmla="*/ 85685313 w 92"/>
              <a:gd name="T89" fmla="*/ 45362813 h 44"/>
              <a:gd name="T90" fmla="*/ 65524063 w 92"/>
              <a:gd name="T91" fmla="*/ 50403125 h 44"/>
              <a:gd name="T92" fmla="*/ 45362813 w 92"/>
              <a:gd name="T93" fmla="*/ 50403125 h 44"/>
              <a:gd name="T94" fmla="*/ 45362813 w 92"/>
              <a:gd name="T95" fmla="*/ 40322500 h 44"/>
              <a:gd name="T96" fmla="*/ 25201563 w 92"/>
              <a:gd name="T97" fmla="*/ 35282188 h 44"/>
              <a:gd name="T98" fmla="*/ 5040313 w 92"/>
              <a:gd name="T99" fmla="*/ 45362813 h 44"/>
              <a:gd name="T100" fmla="*/ 15120938 w 92"/>
              <a:gd name="T101" fmla="*/ 60483750 h 4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44">
                <a:moveTo>
                  <a:pt x="4" y="26"/>
                </a:move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6"/>
                </a:lnTo>
                <a:lnTo>
                  <a:pt x="14" y="28"/>
                </a:lnTo>
                <a:lnTo>
                  <a:pt x="14" y="30"/>
                </a:lnTo>
                <a:lnTo>
                  <a:pt x="14" y="28"/>
                </a:lnTo>
                <a:lnTo>
                  <a:pt x="16" y="28"/>
                </a:lnTo>
                <a:lnTo>
                  <a:pt x="18" y="30"/>
                </a:lnTo>
                <a:lnTo>
                  <a:pt x="18" y="32"/>
                </a:lnTo>
                <a:lnTo>
                  <a:pt x="18" y="34"/>
                </a:lnTo>
                <a:lnTo>
                  <a:pt x="20" y="34"/>
                </a:lnTo>
                <a:lnTo>
                  <a:pt x="22" y="36"/>
                </a:lnTo>
                <a:lnTo>
                  <a:pt x="22" y="38"/>
                </a:lnTo>
                <a:lnTo>
                  <a:pt x="22" y="40"/>
                </a:lnTo>
                <a:lnTo>
                  <a:pt x="22" y="42"/>
                </a:lnTo>
                <a:lnTo>
                  <a:pt x="20" y="42"/>
                </a:lnTo>
                <a:lnTo>
                  <a:pt x="22" y="44"/>
                </a:lnTo>
                <a:lnTo>
                  <a:pt x="24" y="42"/>
                </a:lnTo>
                <a:lnTo>
                  <a:pt x="26" y="44"/>
                </a:lnTo>
                <a:lnTo>
                  <a:pt x="30" y="44"/>
                </a:lnTo>
                <a:lnTo>
                  <a:pt x="32" y="42"/>
                </a:lnTo>
                <a:lnTo>
                  <a:pt x="34" y="42"/>
                </a:lnTo>
                <a:lnTo>
                  <a:pt x="36" y="42"/>
                </a:lnTo>
                <a:lnTo>
                  <a:pt x="38" y="40"/>
                </a:lnTo>
                <a:lnTo>
                  <a:pt x="38" y="38"/>
                </a:lnTo>
                <a:lnTo>
                  <a:pt x="38" y="36"/>
                </a:lnTo>
                <a:lnTo>
                  <a:pt x="40" y="34"/>
                </a:lnTo>
                <a:lnTo>
                  <a:pt x="42" y="34"/>
                </a:lnTo>
                <a:lnTo>
                  <a:pt x="40" y="36"/>
                </a:lnTo>
                <a:lnTo>
                  <a:pt x="38" y="36"/>
                </a:lnTo>
                <a:lnTo>
                  <a:pt x="40" y="38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6"/>
                </a:lnTo>
                <a:lnTo>
                  <a:pt x="58" y="36"/>
                </a:lnTo>
                <a:lnTo>
                  <a:pt x="60" y="36"/>
                </a:lnTo>
                <a:lnTo>
                  <a:pt x="62" y="34"/>
                </a:lnTo>
                <a:lnTo>
                  <a:pt x="62" y="36"/>
                </a:lnTo>
                <a:lnTo>
                  <a:pt x="64" y="34"/>
                </a:lnTo>
                <a:lnTo>
                  <a:pt x="62" y="34"/>
                </a:lnTo>
                <a:lnTo>
                  <a:pt x="64" y="32"/>
                </a:lnTo>
                <a:lnTo>
                  <a:pt x="66" y="32"/>
                </a:lnTo>
                <a:lnTo>
                  <a:pt x="64" y="32"/>
                </a:lnTo>
                <a:lnTo>
                  <a:pt x="66" y="32"/>
                </a:lnTo>
                <a:lnTo>
                  <a:pt x="68" y="30"/>
                </a:lnTo>
                <a:lnTo>
                  <a:pt x="70" y="30"/>
                </a:lnTo>
                <a:lnTo>
                  <a:pt x="70" y="28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8" y="24"/>
                </a:lnTo>
                <a:lnTo>
                  <a:pt x="78" y="22"/>
                </a:lnTo>
                <a:lnTo>
                  <a:pt x="80" y="22"/>
                </a:lnTo>
                <a:lnTo>
                  <a:pt x="80" y="20"/>
                </a:lnTo>
                <a:lnTo>
                  <a:pt x="78" y="20"/>
                </a:lnTo>
                <a:lnTo>
                  <a:pt x="76" y="20"/>
                </a:lnTo>
                <a:lnTo>
                  <a:pt x="74" y="20"/>
                </a:lnTo>
                <a:lnTo>
                  <a:pt x="72" y="22"/>
                </a:lnTo>
                <a:lnTo>
                  <a:pt x="70" y="22"/>
                </a:lnTo>
                <a:lnTo>
                  <a:pt x="72" y="20"/>
                </a:lnTo>
                <a:lnTo>
                  <a:pt x="74" y="18"/>
                </a:lnTo>
                <a:lnTo>
                  <a:pt x="72" y="18"/>
                </a:lnTo>
                <a:lnTo>
                  <a:pt x="74" y="18"/>
                </a:lnTo>
                <a:lnTo>
                  <a:pt x="74" y="16"/>
                </a:lnTo>
                <a:lnTo>
                  <a:pt x="72" y="16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8"/>
                </a:lnTo>
                <a:lnTo>
                  <a:pt x="60" y="16"/>
                </a:lnTo>
                <a:lnTo>
                  <a:pt x="62" y="14"/>
                </a:lnTo>
                <a:lnTo>
                  <a:pt x="64" y="14"/>
                </a:lnTo>
                <a:lnTo>
                  <a:pt x="66" y="14"/>
                </a:lnTo>
                <a:lnTo>
                  <a:pt x="68" y="12"/>
                </a:lnTo>
                <a:lnTo>
                  <a:pt x="70" y="12"/>
                </a:lnTo>
                <a:lnTo>
                  <a:pt x="72" y="12"/>
                </a:lnTo>
                <a:lnTo>
                  <a:pt x="74" y="10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4" y="8"/>
                </a:lnTo>
                <a:lnTo>
                  <a:pt x="82" y="8"/>
                </a:lnTo>
                <a:lnTo>
                  <a:pt x="80" y="8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4"/>
                </a:lnTo>
                <a:lnTo>
                  <a:pt x="92" y="4"/>
                </a:lnTo>
                <a:lnTo>
                  <a:pt x="92" y="2"/>
                </a:lnTo>
                <a:lnTo>
                  <a:pt x="90" y="0"/>
                </a:lnTo>
                <a:lnTo>
                  <a:pt x="88" y="0"/>
                </a:lnTo>
                <a:lnTo>
                  <a:pt x="86" y="0"/>
                </a:lnTo>
                <a:lnTo>
                  <a:pt x="84" y="2"/>
                </a:lnTo>
                <a:lnTo>
                  <a:pt x="86" y="0"/>
                </a:lnTo>
                <a:lnTo>
                  <a:pt x="84" y="0"/>
                </a:lnTo>
                <a:lnTo>
                  <a:pt x="82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0" y="2"/>
                </a:lnTo>
                <a:lnTo>
                  <a:pt x="68" y="2"/>
                </a:lnTo>
                <a:lnTo>
                  <a:pt x="66" y="4"/>
                </a:lnTo>
                <a:lnTo>
                  <a:pt x="64" y="4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4" y="2"/>
                </a:lnTo>
                <a:lnTo>
                  <a:pt x="56" y="2"/>
                </a:lnTo>
                <a:lnTo>
                  <a:pt x="58" y="0"/>
                </a:lnTo>
                <a:lnTo>
                  <a:pt x="56" y="2"/>
                </a:lnTo>
                <a:lnTo>
                  <a:pt x="54" y="2"/>
                </a:lnTo>
                <a:lnTo>
                  <a:pt x="52" y="2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4"/>
                </a:lnTo>
                <a:lnTo>
                  <a:pt x="42" y="4"/>
                </a:lnTo>
                <a:lnTo>
                  <a:pt x="44" y="6"/>
                </a:lnTo>
                <a:lnTo>
                  <a:pt x="42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0" y="10"/>
                </a:lnTo>
                <a:lnTo>
                  <a:pt x="38" y="12"/>
                </a:lnTo>
                <a:lnTo>
                  <a:pt x="36" y="12"/>
                </a:lnTo>
                <a:lnTo>
                  <a:pt x="38" y="14"/>
                </a:lnTo>
                <a:lnTo>
                  <a:pt x="40" y="14"/>
                </a:lnTo>
                <a:lnTo>
                  <a:pt x="38" y="16"/>
                </a:lnTo>
                <a:lnTo>
                  <a:pt x="36" y="18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36" y="14"/>
                </a:lnTo>
                <a:lnTo>
                  <a:pt x="34" y="16"/>
                </a:lnTo>
                <a:lnTo>
                  <a:pt x="34" y="18"/>
                </a:lnTo>
                <a:lnTo>
                  <a:pt x="32" y="20"/>
                </a:lnTo>
                <a:lnTo>
                  <a:pt x="30" y="20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20" y="20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6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2"/>
                </a:lnTo>
                <a:lnTo>
                  <a:pt x="4" y="24"/>
                </a:lnTo>
                <a:lnTo>
                  <a:pt x="6" y="24"/>
                </a:lnTo>
                <a:lnTo>
                  <a:pt x="6" y="26"/>
                </a:lnTo>
                <a:lnTo>
                  <a:pt x="4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8" name="Freeform 2056">
            <a:extLst>
              <a:ext uri="{FF2B5EF4-FFF2-40B4-BE49-F238E27FC236}">
                <a16:creationId xmlns:a16="http://schemas.microsoft.com/office/drawing/2014/main" id="{E8FEF134-3767-432A-9E89-ED7DDEF46D27}"/>
              </a:ext>
            </a:extLst>
          </p:cNvPr>
          <p:cNvSpPr>
            <a:spLocks/>
          </p:cNvSpPr>
          <p:nvPr/>
        </p:nvSpPr>
        <p:spPr bwMode="auto">
          <a:xfrm>
            <a:off x="2224088" y="1593849"/>
            <a:ext cx="146050" cy="69851"/>
          </a:xfrm>
          <a:custGeom>
            <a:avLst/>
            <a:gdLst>
              <a:gd name="T0" fmla="*/ 25201563 w 92"/>
              <a:gd name="T1" fmla="*/ 70564375 h 44"/>
              <a:gd name="T2" fmla="*/ 35282188 w 92"/>
              <a:gd name="T3" fmla="*/ 70564375 h 44"/>
              <a:gd name="T4" fmla="*/ 45362813 w 92"/>
              <a:gd name="T5" fmla="*/ 85685313 h 44"/>
              <a:gd name="T6" fmla="*/ 55443438 w 92"/>
              <a:gd name="T7" fmla="*/ 100806250 h 44"/>
              <a:gd name="T8" fmla="*/ 60483750 w 92"/>
              <a:gd name="T9" fmla="*/ 105846563 h 44"/>
              <a:gd name="T10" fmla="*/ 80645000 w 92"/>
              <a:gd name="T11" fmla="*/ 105846563 h 44"/>
              <a:gd name="T12" fmla="*/ 95765938 w 92"/>
              <a:gd name="T13" fmla="*/ 95765938 h 44"/>
              <a:gd name="T14" fmla="*/ 105846563 w 92"/>
              <a:gd name="T15" fmla="*/ 85685313 h 44"/>
              <a:gd name="T16" fmla="*/ 105846563 w 92"/>
              <a:gd name="T17" fmla="*/ 95765938 h 44"/>
              <a:gd name="T18" fmla="*/ 126007813 w 92"/>
              <a:gd name="T19" fmla="*/ 95765938 h 44"/>
              <a:gd name="T20" fmla="*/ 146169063 w 92"/>
              <a:gd name="T21" fmla="*/ 90725625 h 44"/>
              <a:gd name="T22" fmla="*/ 161290000 w 92"/>
              <a:gd name="T23" fmla="*/ 85685313 h 44"/>
              <a:gd name="T24" fmla="*/ 161290000 w 92"/>
              <a:gd name="T25" fmla="*/ 80645000 h 44"/>
              <a:gd name="T26" fmla="*/ 176410938 w 92"/>
              <a:gd name="T27" fmla="*/ 70564375 h 44"/>
              <a:gd name="T28" fmla="*/ 186491563 w 92"/>
              <a:gd name="T29" fmla="*/ 65524063 h 44"/>
              <a:gd name="T30" fmla="*/ 201612500 w 92"/>
              <a:gd name="T31" fmla="*/ 55443438 h 44"/>
              <a:gd name="T32" fmla="*/ 186491563 w 92"/>
              <a:gd name="T33" fmla="*/ 50403125 h 44"/>
              <a:gd name="T34" fmla="*/ 186491563 w 92"/>
              <a:gd name="T35" fmla="*/ 45362813 h 44"/>
              <a:gd name="T36" fmla="*/ 181451250 w 92"/>
              <a:gd name="T37" fmla="*/ 40322500 h 44"/>
              <a:gd name="T38" fmla="*/ 161290000 w 92"/>
              <a:gd name="T39" fmla="*/ 40322500 h 44"/>
              <a:gd name="T40" fmla="*/ 151209375 w 92"/>
              <a:gd name="T41" fmla="*/ 40322500 h 44"/>
              <a:gd name="T42" fmla="*/ 171370625 w 92"/>
              <a:gd name="T43" fmla="*/ 30241875 h 44"/>
              <a:gd name="T44" fmla="*/ 186491563 w 92"/>
              <a:gd name="T45" fmla="*/ 25201563 h 44"/>
              <a:gd name="T46" fmla="*/ 206652813 w 92"/>
              <a:gd name="T47" fmla="*/ 25201563 h 44"/>
              <a:gd name="T48" fmla="*/ 196572188 w 92"/>
              <a:gd name="T49" fmla="*/ 20161250 h 44"/>
              <a:gd name="T50" fmla="*/ 216733438 w 92"/>
              <a:gd name="T51" fmla="*/ 15120938 h 44"/>
              <a:gd name="T52" fmla="*/ 231854375 w 92"/>
              <a:gd name="T53" fmla="*/ 5040313 h 44"/>
              <a:gd name="T54" fmla="*/ 211693125 w 92"/>
              <a:gd name="T55" fmla="*/ 5040313 h 44"/>
              <a:gd name="T56" fmla="*/ 201612500 w 92"/>
              <a:gd name="T57" fmla="*/ 5040313 h 44"/>
              <a:gd name="T58" fmla="*/ 186491563 w 92"/>
              <a:gd name="T59" fmla="*/ 5040313 h 44"/>
              <a:gd name="T60" fmla="*/ 166330313 w 92"/>
              <a:gd name="T61" fmla="*/ 10080625 h 44"/>
              <a:gd name="T62" fmla="*/ 151209375 w 92"/>
              <a:gd name="T63" fmla="*/ 0 h 44"/>
              <a:gd name="T64" fmla="*/ 131048125 w 92"/>
              <a:gd name="T65" fmla="*/ 0 h 44"/>
              <a:gd name="T66" fmla="*/ 141128750 w 92"/>
              <a:gd name="T67" fmla="*/ 5040313 h 44"/>
              <a:gd name="T68" fmla="*/ 126007813 w 92"/>
              <a:gd name="T69" fmla="*/ 5040313 h 44"/>
              <a:gd name="T70" fmla="*/ 105846563 w 92"/>
              <a:gd name="T71" fmla="*/ 5040313 h 44"/>
              <a:gd name="T72" fmla="*/ 105846563 w 92"/>
              <a:gd name="T73" fmla="*/ 15120938 h 44"/>
              <a:gd name="T74" fmla="*/ 85685313 w 92"/>
              <a:gd name="T75" fmla="*/ 15120938 h 44"/>
              <a:gd name="T76" fmla="*/ 85685313 w 92"/>
              <a:gd name="T77" fmla="*/ 25201563 h 44"/>
              <a:gd name="T78" fmla="*/ 105846563 w 92"/>
              <a:gd name="T79" fmla="*/ 25201563 h 44"/>
              <a:gd name="T80" fmla="*/ 115927188 w 92"/>
              <a:gd name="T81" fmla="*/ 30241875 h 44"/>
              <a:gd name="T82" fmla="*/ 100806250 w 92"/>
              <a:gd name="T83" fmla="*/ 25201563 h 44"/>
              <a:gd name="T84" fmla="*/ 100806250 w 92"/>
              <a:gd name="T85" fmla="*/ 35282188 h 44"/>
              <a:gd name="T86" fmla="*/ 90725625 w 92"/>
              <a:gd name="T87" fmla="*/ 40322500 h 44"/>
              <a:gd name="T88" fmla="*/ 85685313 w 92"/>
              <a:gd name="T89" fmla="*/ 45362813 h 44"/>
              <a:gd name="T90" fmla="*/ 65524063 w 92"/>
              <a:gd name="T91" fmla="*/ 50403125 h 44"/>
              <a:gd name="T92" fmla="*/ 45362813 w 92"/>
              <a:gd name="T93" fmla="*/ 50403125 h 44"/>
              <a:gd name="T94" fmla="*/ 45362813 w 92"/>
              <a:gd name="T95" fmla="*/ 40322500 h 44"/>
              <a:gd name="T96" fmla="*/ 25201563 w 92"/>
              <a:gd name="T97" fmla="*/ 35282188 h 44"/>
              <a:gd name="T98" fmla="*/ 5040313 w 92"/>
              <a:gd name="T99" fmla="*/ 45362813 h 44"/>
              <a:gd name="T100" fmla="*/ 15120938 w 92"/>
              <a:gd name="T101" fmla="*/ 60483750 h 4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44">
                <a:moveTo>
                  <a:pt x="4" y="26"/>
                </a:move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6"/>
                </a:lnTo>
                <a:lnTo>
                  <a:pt x="14" y="28"/>
                </a:lnTo>
                <a:lnTo>
                  <a:pt x="14" y="30"/>
                </a:lnTo>
                <a:lnTo>
                  <a:pt x="14" y="28"/>
                </a:lnTo>
                <a:lnTo>
                  <a:pt x="16" y="28"/>
                </a:lnTo>
                <a:lnTo>
                  <a:pt x="18" y="30"/>
                </a:lnTo>
                <a:lnTo>
                  <a:pt x="18" y="32"/>
                </a:lnTo>
                <a:lnTo>
                  <a:pt x="18" y="34"/>
                </a:lnTo>
                <a:lnTo>
                  <a:pt x="20" y="34"/>
                </a:lnTo>
                <a:lnTo>
                  <a:pt x="22" y="36"/>
                </a:lnTo>
                <a:lnTo>
                  <a:pt x="22" y="38"/>
                </a:lnTo>
                <a:lnTo>
                  <a:pt x="22" y="40"/>
                </a:lnTo>
                <a:lnTo>
                  <a:pt x="22" y="42"/>
                </a:lnTo>
                <a:lnTo>
                  <a:pt x="20" y="42"/>
                </a:lnTo>
                <a:lnTo>
                  <a:pt x="22" y="44"/>
                </a:lnTo>
                <a:lnTo>
                  <a:pt x="24" y="42"/>
                </a:lnTo>
                <a:lnTo>
                  <a:pt x="26" y="44"/>
                </a:lnTo>
                <a:lnTo>
                  <a:pt x="30" y="44"/>
                </a:lnTo>
                <a:lnTo>
                  <a:pt x="32" y="42"/>
                </a:lnTo>
                <a:lnTo>
                  <a:pt x="34" y="42"/>
                </a:lnTo>
                <a:lnTo>
                  <a:pt x="36" y="42"/>
                </a:lnTo>
                <a:lnTo>
                  <a:pt x="38" y="40"/>
                </a:lnTo>
                <a:lnTo>
                  <a:pt x="38" y="38"/>
                </a:lnTo>
                <a:lnTo>
                  <a:pt x="38" y="36"/>
                </a:lnTo>
                <a:lnTo>
                  <a:pt x="40" y="34"/>
                </a:lnTo>
                <a:lnTo>
                  <a:pt x="42" y="34"/>
                </a:lnTo>
                <a:lnTo>
                  <a:pt x="40" y="36"/>
                </a:lnTo>
                <a:lnTo>
                  <a:pt x="38" y="36"/>
                </a:lnTo>
                <a:lnTo>
                  <a:pt x="40" y="38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6"/>
                </a:lnTo>
                <a:lnTo>
                  <a:pt x="58" y="36"/>
                </a:lnTo>
                <a:lnTo>
                  <a:pt x="60" y="36"/>
                </a:lnTo>
                <a:lnTo>
                  <a:pt x="62" y="34"/>
                </a:lnTo>
                <a:lnTo>
                  <a:pt x="62" y="36"/>
                </a:lnTo>
                <a:lnTo>
                  <a:pt x="64" y="34"/>
                </a:lnTo>
                <a:lnTo>
                  <a:pt x="62" y="34"/>
                </a:lnTo>
                <a:lnTo>
                  <a:pt x="64" y="32"/>
                </a:lnTo>
                <a:lnTo>
                  <a:pt x="66" y="32"/>
                </a:lnTo>
                <a:lnTo>
                  <a:pt x="64" y="32"/>
                </a:lnTo>
                <a:lnTo>
                  <a:pt x="66" y="32"/>
                </a:lnTo>
                <a:lnTo>
                  <a:pt x="68" y="30"/>
                </a:lnTo>
                <a:lnTo>
                  <a:pt x="70" y="30"/>
                </a:lnTo>
                <a:lnTo>
                  <a:pt x="70" y="28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8" y="24"/>
                </a:lnTo>
                <a:lnTo>
                  <a:pt x="78" y="22"/>
                </a:lnTo>
                <a:lnTo>
                  <a:pt x="80" y="22"/>
                </a:lnTo>
                <a:lnTo>
                  <a:pt x="80" y="20"/>
                </a:lnTo>
                <a:lnTo>
                  <a:pt x="78" y="20"/>
                </a:lnTo>
                <a:lnTo>
                  <a:pt x="76" y="20"/>
                </a:lnTo>
                <a:lnTo>
                  <a:pt x="74" y="20"/>
                </a:lnTo>
                <a:lnTo>
                  <a:pt x="72" y="22"/>
                </a:lnTo>
                <a:lnTo>
                  <a:pt x="70" y="22"/>
                </a:lnTo>
                <a:lnTo>
                  <a:pt x="72" y="20"/>
                </a:lnTo>
                <a:lnTo>
                  <a:pt x="74" y="18"/>
                </a:lnTo>
                <a:lnTo>
                  <a:pt x="72" y="18"/>
                </a:lnTo>
                <a:lnTo>
                  <a:pt x="74" y="18"/>
                </a:lnTo>
                <a:lnTo>
                  <a:pt x="74" y="16"/>
                </a:lnTo>
                <a:lnTo>
                  <a:pt x="72" y="16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8"/>
                </a:lnTo>
                <a:lnTo>
                  <a:pt x="60" y="16"/>
                </a:lnTo>
                <a:lnTo>
                  <a:pt x="62" y="14"/>
                </a:lnTo>
                <a:lnTo>
                  <a:pt x="64" y="14"/>
                </a:lnTo>
                <a:lnTo>
                  <a:pt x="66" y="14"/>
                </a:lnTo>
                <a:lnTo>
                  <a:pt x="68" y="12"/>
                </a:lnTo>
                <a:lnTo>
                  <a:pt x="70" y="12"/>
                </a:lnTo>
                <a:lnTo>
                  <a:pt x="72" y="12"/>
                </a:lnTo>
                <a:lnTo>
                  <a:pt x="74" y="10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4" y="8"/>
                </a:lnTo>
                <a:lnTo>
                  <a:pt x="82" y="8"/>
                </a:lnTo>
                <a:lnTo>
                  <a:pt x="80" y="8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4"/>
                </a:lnTo>
                <a:lnTo>
                  <a:pt x="92" y="4"/>
                </a:lnTo>
                <a:lnTo>
                  <a:pt x="92" y="2"/>
                </a:lnTo>
                <a:lnTo>
                  <a:pt x="90" y="0"/>
                </a:lnTo>
                <a:lnTo>
                  <a:pt x="88" y="0"/>
                </a:lnTo>
                <a:lnTo>
                  <a:pt x="86" y="0"/>
                </a:lnTo>
                <a:lnTo>
                  <a:pt x="84" y="2"/>
                </a:lnTo>
                <a:lnTo>
                  <a:pt x="86" y="0"/>
                </a:lnTo>
                <a:lnTo>
                  <a:pt x="84" y="0"/>
                </a:lnTo>
                <a:lnTo>
                  <a:pt x="82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0" y="2"/>
                </a:lnTo>
                <a:lnTo>
                  <a:pt x="68" y="2"/>
                </a:lnTo>
                <a:lnTo>
                  <a:pt x="66" y="4"/>
                </a:lnTo>
                <a:lnTo>
                  <a:pt x="64" y="4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4" y="2"/>
                </a:lnTo>
                <a:lnTo>
                  <a:pt x="56" y="2"/>
                </a:lnTo>
                <a:lnTo>
                  <a:pt x="58" y="0"/>
                </a:lnTo>
                <a:lnTo>
                  <a:pt x="56" y="2"/>
                </a:lnTo>
                <a:lnTo>
                  <a:pt x="54" y="2"/>
                </a:lnTo>
                <a:lnTo>
                  <a:pt x="52" y="2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4"/>
                </a:lnTo>
                <a:lnTo>
                  <a:pt x="42" y="4"/>
                </a:lnTo>
                <a:lnTo>
                  <a:pt x="44" y="6"/>
                </a:lnTo>
                <a:lnTo>
                  <a:pt x="42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0" y="10"/>
                </a:lnTo>
                <a:lnTo>
                  <a:pt x="38" y="12"/>
                </a:lnTo>
                <a:lnTo>
                  <a:pt x="36" y="12"/>
                </a:lnTo>
                <a:lnTo>
                  <a:pt x="38" y="14"/>
                </a:lnTo>
                <a:lnTo>
                  <a:pt x="40" y="14"/>
                </a:lnTo>
                <a:lnTo>
                  <a:pt x="38" y="16"/>
                </a:lnTo>
                <a:lnTo>
                  <a:pt x="36" y="18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36" y="14"/>
                </a:lnTo>
                <a:lnTo>
                  <a:pt x="34" y="16"/>
                </a:lnTo>
                <a:lnTo>
                  <a:pt x="34" y="18"/>
                </a:lnTo>
                <a:lnTo>
                  <a:pt x="32" y="20"/>
                </a:lnTo>
                <a:lnTo>
                  <a:pt x="30" y="20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20" y="20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6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2"/>
                </a:lnTo>
                <a:lnTo>
                  <a:pt x="4" y="24"/>
                </a:lnTo>
                <a:lnTo>
                  <a:pt x="6" y="24"/>
                </a:lnTo>
                <a:lnTo>
                  <a:pt x="6" y="26"/>
                </a:lnTo>
                <a:lnTo>
                  <a:pt x="4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9" name="Freeform 2057">
            <a:extLst>
              <a:ext uri="{FF2B5EF4-FFF2-40B4-BE49-F238E27FC236}">
                <a16:creationId xmlns:a16="http://schemas.microsoft.com/office/drawing/2014/main" id="{39EE1CB8-1CC8-48A3-AAF3-D10C5A7790F4}"/>
              </a:ext>
            </a:extLst>
          </p:cNvPr>
          <p:cNvSpPr>
            <a:spLocks/>
          </p:cNvSpPr>
          <p:nvPr/>
        </p:nvSpPr>
        <p:spPr bwMode="auto">
          <a:xfrm>
            <a:off x="2316165" y="1498600"/>
            <a:ext cx="22225" cy="15875"/>
          </a:xfrm>
          <a:custGeom>
            <a:avLst/>
            <a:gdLst>
              <a:gd name="T0" fmla="*/ 15120938 w 14"/>
              <a:gd name="T1" fmla="*/ 25201563 h 10"/>
              <a:gd name="T2" fmla="*/ 20161250 w 14"/>
              <a:gd name="T3" fmla="*/ 20161250 h 10"/>
              <a:gd name="T4" fmla="*/ 25201563 w 14"/>
              <a:gd name="T5" fmla="*/ 20161250 h 10"/>
              <a:gd name="T6" fmla="*/ 30241875 w 14"/>
              <a:gd name="T7" fmla="*/ 20161250 h 10"/>
              <a:gd name="T8" fmla="*/ 35282188 w 14"/>
              <a:gd name="T9" fmla="*/ 20161250 h 10"/>
              <a:gd name="T10" fmla="*/ 35282188 w 14"/>
              <a:gd name="T11" fmla="*/ 15120938 h 10"/>
              <a:gd name="T12" fmla="*/ 30241875 w 14"/>
              <a:gd name="T13" fmla="*/ 10080625 h 10"/>
              <a:gd name="T14" fmla="*/ 25201563 w 14"/>
              <a:gd name="T15" fmla="*/ 10080625 h 10"/>
              <a:gd name="T16" fmla="*/ 30241875 w 14"/>
              <a:gd name="T17" fmla="*/ 10080625 h 10"/>
              <a:gd name="T18" fmla="*/ 30241875 w 14"/>
              <a:gd name="T19" fmla="*/ 5040313 h 10"/>
              <a:gd name="T20" fmla="*/ 25201563 w 14"/>
              <a:gd name="T21" fmla="*/ 0 h 10"/>
              <a:gd name="T22" fmla="*/ 25201563 w 14"/>
              <a:gd name="T23" fmla="*/ 0 h 10"/>
              <a:gd name="T24" fmla="*/ 20161250 w 14"/>
              <a:gd name="T25" fmla="*/ 0 h 10"/>
              <a:gd name="T26" fmla="*/ 15120938 w 14"/>
              <a:gd name="T27" fmla="*/ 0 h 10"/>
              <a:gd name="T28" fmla="*/ 10080625 w 14"/>
              <a:gd name="T29" fmla="*/ 0 h 10"/>
              <a:gd name="T30" fmla="*/ 10080625 w 14"/>
              <a:gd name="T31" fmla="*/ 5040313 h 10"/>
              <a:gd name="T32" fmla="*/ 5040313 w 14"/>
              <a:gd name="T33" fmla="*/ 5040313 h 10"/>
              <a:gd name="T34" fmla="*/ 5040313 w 14"/>
              <a:gd name="T35" fmla="*/ 10080625 h 10"/>
              <a:gd name="T36" fmla="*/ 0 w 14"/>
              <a:gd name="T37" fmla="*/ 15120938 h 10"/>
              <a:gd name="T38" fmla="*/ 5040313 w 14"/>
              <a:gd name="T39" fmla="*/ 20161250 h 10"/>
              <a:gd name="T40" fmla="*/ 10080625 w 14"/>
              <a:gd name="T41" fmla="*/ 20161250 h 10"/>
              <a:gd name="T42" fmla="*/ 15120938 w 14"/>
              <a:gd name="T43" fmla="*/ 25201563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10">
                <a:moveTo>
                  <a:pt x="6" y="10"/>
                </a:move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0" name="Freeform 2058">
            <a:extLst>
              <a:ext uri="{FF2B5EF4-FFF2-40B4-BE49-F238E27FC236}">
                <a16:creationId xmlns:a16="http://schemas.microsoft.com/office/drawing/2014/main" id="{ADD8964B-1C82-4426-A3CB-A6C2F900BAD1}"/>
              </a:ext>
            </a:extLst>
          </p:cNvPr>
          <p:cNvSpPr>
            <a:spLocks/>
          </p:cNvSpPr>
          <p:nvPr/>
        </p:nvSpPr>
        <p:spPr bwMode="auto">
          <a:xfrm>
            <a:off x="2316165" y="1498600"/>
            <a:ext cx="22225" cy="15875"/>
          </a:xfrm>
          <a:custGeom>
            <a:avLst/>
            <a:gdLst>
              <a:gd name="T0" fmla="*/ 15120938 w 14"/>
              <a:gd name="T1" fmla="*/ 25201563 h 10"/>
              <a:gd name="T2" fmla="*/ 20161250 w 14"/>
              <a:gd name="T3" fmla="*/ 20161250 h 10"/>
              <a:gd name="T4" fmla="*/ 25201563 w 14"/>
              <a:gd name="T5" fmla="*/ 20161250 h 10"/>
              <a:gd name="T6" fmla="*/ 30241875 w 14"/>
              <a:gd name="T7" fmla="*/ 20161250 h 10"/>
              <a:gd name="T8" fmla="*/ 35282188 w 14"/>
              <a:gd name="T9" fmla="*/ 20161250 h 10"/>
              <a:gd name="T10" fmla="*/ 35282188 w 14"/>
              <a:gd name="T11" fmla="*/ 15120938 h 10"/>
              <a:gd name="T12" fmla="*/ 30241875 w 14"/>
              <a:gd name="T13" fmla="*/ 10080625 h 10"/>
              <a:gd name="T14" fmla="*/ 25201563 w 14"/>
              <a:gd name="T15" fmla="*/ 10080625 h 10"/>
              <a:gd name="T16" fmla="*/ 30241875 w 14"/>
              <a:gd name="T17" fmla="*/ 10080625 h 10"/>
              <a:gd name="T18" fmla="*/ 30241875 w 14"/>
              <a:gd name="T19" fmla="*/ 5040313 h 10"/>
              <a:gd name="T20" fmla="*/ 25201563 w 14"/>
              <a:gd name="T21" fmla="*/ 0 h 10"/>
              <a:gd name="T22" fmla="*/ 25201563 w 14"/>
              <a:gd name="T23" fmla="*/ 0 h 10"/>
              <a:gd name="T24" fmla="*/ 20161250 w 14"/>
              <a:gd name="T25" fmla="*/ 0 h 10"/>
              <a:gd name="T26" fmla="*/ 15120938 w 14"/>
              <a:gd name="T27" fmla="*/ 0 h 10"/>
              <a:gd name="T28" fmla="*/ 10080625 w 14"/>
              <a:gd name="T29" fmla="*/ 0 h 10"/>
              <a:gd name="T30" fmla="*/ 10080625 w 14"/>
              <a:gd name="T31" fmla="*/ 5040313 h 10"/>
              <a:gd name="T32" fmla="*/ 5040313 w 14"/>
              <a:gd name="T33" fmla="*/ 5040313 h 10"/>
              <a:gd name="T34" fmla="*/ 5040313 w 14"/>
              <a:gd name="T35" fmla="*/ 10080625 h 10"/>
              <a:gd name="T36" fmla="*/ 0 w 14"/>
              <a:gd name="T37" fmla="*/ 15120938 h 10"/>
              <a:gd name="T38" fmla="*/ 5040313 w 14"/>
              <a:gd name="T39" fmla="*/ 20161250 h 10"/>
              <a:gd name="T40" fmla="*/ 10080625 w 14"/>
              <a:gd name="T41" fmla="*/ 20161250 h 10"/>
              <a:gd name="T42" fmla="*/ 15120938 w 14"/>
              <a:gd name="T43" fmla="*/ 25201563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10">
                <a:moveTo>
                  <a:pt x="6" y="10"/>
                </a:move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1" name="Freeform 2059">
            <a:extLst>
              <a:ext uri="{FF2B5EF4-FFF2-40B4-BE49-F238E27FC236}">
                <a16:creationId xmlns:a16="http://schemas.microsoft.com/office/drawing/2014/main" id="{DC6AAC7E-57D1-44E5-8D6A-F854F571E950}"/>
              </a:ext>
            </a:extLst>
          </p:cNvPr>
          <p:cNvSpPr>
            <a:spLocks/>
          </p:cNvSpPr>
          <p:nvPr/>
        </p:nvSpPr>
        <p:spPr bwMode="auto">
          <a:xfrm>
            <a:off x="2360616" y="1587501"/>
            <a:ext cx="149225" cy="57151"/>
          </a:xfrm>
          <a:custGeom>
            <a:avLst/>
            <a:gdLst>
              <a:gd name="T0" fmla="*/ 5040313 w 94"/>
              <a:gd name="T1" fmla="*/ 85685313 h 36"/>
              <a:gd name="T2" fmla="*/ 0 w 94"/>
              <a:gd name="T3" fmla="*/ 90725625 h 36"/>
              <a:gd name="T4" fmla="*/ 5040313 w 94"/>
              <a:gd name="T5" fmla="*/ 90725625 h 36"/>
              <a:gd name="T6" fmla="*/ 15120938 w 94"/>
              <a:gd name="T7" fmla="*/ 90725625 h 36"/>
              <a:gd name="T8" fmla="*/ 30241875 w 94"/>
              <a:gd name="T9" fmla="*/ 90725625 h 36"/>
              <a:gd name="T10" fmla="*/ 30241875 w 94"/>
              <a:gd name="T11" fmla="*/ 90725625 h 36"/>
              <a:gd name="T12" fmla="*/ 40322500 w 94"/>
              <a:gd name="T13" fmla="*/ 85685313 h 36"/>
              <a:gd name="T14" fmla="*/ 55443438 w 94"/>
              <a:gd name="T15" fmla="*/ 75604688 h 36"/>
              <a:gd name="T16" fmla="*/ 60483750 w 94"/>
              <a:gd name="T17" fmla="*/ 75604688 h 36"/>
              <a:gd name="T18" fmla="*/ 70564375 w 94"/>
              <a:gd name="T19" fmla="*/ 70564375 h 36"/>
              <a:gd name="T20" fmla="*/ 70564375 w 94"/>
              <a:gd name="T21" fmla="*/ 60483750 h 36"/>
              <a:gd name="T22" fmla="*/ 60483750 w 94"/>
              <a:gd name="T23" fmla="*/ 60483750 h 36"/>
              <a:gd name="T24" fmla="*/ 60483750 w 94"/>
              <a:gd name="T25" fmla="*/ 60483750 h 36"/>
              <a:gd name="T26" fmla="*/ 70564375 w 94"/>
              <a:gd name="T27" fmla="*/ 60483750 h 36"/>
              <a:gd name="T28" fmla="*/ 80645000 w 94"/>
              <a:gd name="T29" fmla="*/ 60483750 h 36"/>
              <a:gd name="T30" fmla="*/ 90725625 w 94"/>
              <a:gd name="T31" fmla="*/ 55443438 h 36"/>
              <a:gd name="T32" fmla="*/ 105846563 w 94"/>
              <a:gd name="T33" fmla="*/ 60483750 h 36"/>
              <a:gd name="T34" fmla="*/ 110886875 w 94"/>
              <a:gd name="T35" fmla="*/ 60483750 h 36"/>
              <a:gd name="T36" fmla="*/ 126007813 w 94"/>
              <a:gd name="T37" fmla="*/ 60483750 h 36"/>
              <a:gd name="T38" fmla="*/ 136088438 w 94"/>
              <a:gd name="T39" fmla="*/ 55443438 h 36"/>
              <a:gd name="T40" fmla="*/ 151209375 w 94"/>
              <a:gd name="T41" fmla="*/ 50403125 h 36"/>
              <a:gd name="T42" fmla="*/ 161290000 w 94"/>
              <a:gd name="T43" fmla="*/ 45362813 h 36"/>
              <a:gd name="T44" fmla="*/ 171370625 w 94"/>
              <a:gd name="T45" fmla="*/ 40322500 h 36"/>
              <a:gd name="T46" fmla="*/ 171370625 w 94"/>
              <a:gd name="T47" fmla="*/ 40322500 h 36"/>
              <a:gd name="T48" fmla="*/ 181451250 w 94"/>
              <a:gd name="T49" fmla="*/ 35282188 h 36"/>
              <a:gd name="T50" fmla="*/ 186491563 w 94"/>
              <a:gd name="T51" fmla="*/ 30241875 h 36"/>
              <a:gd name="T52" fmla="*/ 196572188 w 94"/>
              <a:gd name="T53" fmla="*/ 25201563 h 36"/>
              <a:gd name="T54" fmla="*/ 206652813 w 94"/>
              <a:gd name="T55" fmla="*/ 25201563 h 36"/>
              <a:gd name="T56" fmla="*/ 216733438 w 94"/>
              <a:gd name="T57" fmla="*/ 20161250 h 36"/>
              <a:gd name="T58" fmla="*/ 226814063 w 94"/>
              <a:gd name="T59" fmla="*/ 15120938 h 36"/>
              <a:gd name="T60" fmla="*/ 236894688 w 94"/>
              <a:gd name="T61" fmla="*/ 10080625 h 36"/>
              <a:gd name="T62" fmla="*/ 226814063 w 94"/>
              <a:gd name="T63" fmla="*/ 10080625 h 36"/>
              <a:gd name="T64" fmla="*/ 216733438 w 94"/>
              <a:gd name="T65" fmla="*/ 5040313 h 36"/>
              <a:gd name="T66" fmla="*/ 201612500 w 94"/>
              <a:gd name="T67" fmla="*/ 5040313 h 36"/>
              <a:gd name="T68" fmla="*/ 191531875 w 94"/>
              <a:gd name="T69" fmla="*/ 5040313 h 36"/>
              <a:gd name="T70" fmla="*/ 186491563 w 94"/>
              <a:gd name="T71" fmla="*/ 5040313 h 36"/>
              <a:gd name="T72" fmla="*/ 176410938 w 94"/>
              <a:gd name="T73" fmla="*/ 10080625 h 36"/>
              <a:gd name="T74" fmla="*/ 171370625 w 94"/>
              <a:gd name="T75" fmla="*/ 5040313 h 36"/>
              <a:gd name="T76" fmla="*/ 161290000 w 94"/>
              <a:gd name="T77" fmla="*/ 0 h 36"/>
              <a:gd name="T78" fmla="*/ 151209375 w 94"/>
              <a:gd name="T79" fmla="*/ 0 h 36"/>
              <a:gd name="T80" fmla="*/ 136088438 w 94"/>
              <a:gd name="T81" fmla="*/ 0 h 36"/>
              <a:gd name="T82" fmla="*/ 126007813 w 94"/>
              <a:gd name="T83" fmla="*/ 0 h 36"/>
              <a:gd name="T84" fmla="*/ 120967500 w 94"/>
              <a:gd name="T85" fmla="*/ 0 h 36"/>
              <a:gd name="T86" fmla="*/ 110886875 w 94"/>
              <a:gd name="T87" fmla="*/ 5040313 h 36"/>
              <a:gd name="T88" fmla="*/ 100806250 w 94"/>
              <a:gd name="T89" fmla="*/ 5040313 h 36"/>
              <a:gd name="T90" fmla="*/ 90725625 w 94"/>
              <a:gd name="T91" fmla="*/ 5040313 h 36"/>
              <a:gd name="T92" fmla="*/ 80645000 w 94"/>
              <a:gd name="T93" fmla="*/ 5040313 h 36"/>
              <a:gd name="T94" fmla="*/ 80645000 w 94"/>
              <a:gd name="T95" fmla="*/ 15120938 h 36"/>
              <a:gd name="T96" fmla="*/ 80645000 w 94"/>
              <a:gd name="T97" fmla="*/ 20161250 h 36"/>
              <a:gd name="T98" fmla="*/ 75604688 w 94"/>
              <a:gd name="T99" fmla="*/ 20161250 h 36"/>
              <a:gd name="T100" fmla="*/ 65524063 w 94"/>
              <a:gd name="T101" fmla="*/ 15120938 h 36"/>
              <a:gd name="T102" fmla="*/ 55443438 w 94"/>
              <a:gd name="T103" fmla="*/ 20161250 h 36"/>
              <a:gd name="T104" fmla="*/ 50403125 w 94"/>
              <a:gd name="T105" fmla="*/ 25201563 h 36"/>
              <a:gd name="T106" fmla="*/ 40322500 w 94"/>
              <a:gd name="T107" fmla="*/ 35282188 h 36"/>
              <a:gd name="T108" fmla="*/ 35282188 w 94"/>
              <a:gd name="T109" fmla="*/ 45362813 h 36"/>
              <a:gd name="T110" fmla="*/ 20161250 w 94"/>
              <a:gd name="T111" fmla="*/ 50403125 h 36"/>
              <a:gd name="T112" fmla="*/ 15120938 w 94"/>
              <a:gd name="T113" fmla="*/ 60483750 h 36"/>
              <a:gd name="T114" fmla="*/ 20161250 w 94"/>
              <a:gd name="T115" fmla="*/ 70564375 h 36"/>
              <a:gd name="T116" fmla="*/ 10080625 w 94"/>
              <a:gd name="T117" fmla="*/ 75604688 h 36"/>
              <a:gd name="T118" fmla="*/ 5040313 w 94"/>
              <a:gd name="T119" fmla="*/ 85685313 h 36"/>
              <a:gd name="T120" fmla="*/ 10080625 w 94"/>
              <a:gd name="T121" fmla="*/ 85685313 h 36"/>
              <a:gd name="T122" fmla="*/ 10080625 w 94"/>
              <a:gd name="T123" fmla="*/ 85685313 h 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4" h="36">
                <a:moveTo>
                  <a:pt x="4" y="34"/>
                </a:moveTo>
                <a:lnTo>
                  <a:pt x="2" y="34"/>
                </a:lnTo>
                <a:lnTo>
                  <a:pt x="0" y="34"/>
                </a:lnTo>
                <a:lnTo>
                  <a:pt x="0" y="36"/>
                </a:lnTo>
                <a:lnTo>
                  <a:pt x="2" y="36"/>
                </a:lnTo>
                <a:lnTo>
                  <a:pt x="4" y="36"/>
                </a:lnTo>
                <a:lnTo>
                  <a:pt x="6" y="36"/>
                </a:lnTo>
                <a:lnTo>
                  <a:pt x="8" y="36"/>
                </a:lnTo>
                <a:lnTo>
                  <a:pt x="12" y="36"/>
                </a:lnTo>
                <a:lnTo>
                  <a:pt x="14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20" y="32"/>
                </a:lnTo>
                <a:lnTo>
                  <a:pt x="22" y="30"/>
                </a:lnTo>
                <a:lnTo>
                  <a:pt x="24" y="30"/>
                </a:lnTo>
                <a:lnTo>
                  <a:pt x="26" y="28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8" y="24"/>
                </a:lnTo>
                <a:lnTo>
                  <a:pt x="30" y="22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50" y="24"/>
                </a:lnTo>
                <a:lnTo>
                  <a:pt x="52" y="22"/>
                </a:lnTo>
                <a:lnTo>
                  <a:pt x="54" y="22"/>
                </a:lnTo>
                <a:lnTo>
                  <a:pt x="56" y="22"/>
                </a:lnTo>
                <a:lnTo>
                  <a:pt x="60" y="20"/>
                </a:lnTo>
                <a:lnTo>
                  <a:pt x="62" y="18"/>
                </a:lnTo>
                <a:lnTo>
                  <a:pt x="64" y="18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8" y="16"/>
                </a:lnTo>
                <a:lnTo>
                  <a:pt x="70" y="14"/>
                </a:lnTo>
                <a:lnTo>
                  <a:pt x="72" y="14"/>
                </a:lnTo>
                <a:lnTo>
                  <a:pt x="74" y="14"/>
                </a:lnTo>
                <a:lnTo>
                  <a:pt x="74" y="12"/>
                </a:lnTo>
                <a:lnTo>
                  <a:pt x="76" y="12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4" y="8"/>
                </a:lnTo>
                <a:lnTo>
                  <a:pt x="86" y="8"/>
                </a:lnTo>
                <a:lnTo>
                  <a:pt x="88" y="8"/>
                </a:lnTo>
                <a:lnTo>
                  <a:pt x="90" y="6"/>
                </a:lnTo>
                <a:lnTo>
                  <a:pt x="92" y="4"/>
                </a:lnTo>
                <a:lnTo>
                  <a:pt x="94" y="4"/>
                </a:lnTo>
                <a:lnTo>
                  <a:pt x="92" y="4"/>
                </a:lnTo>
                <a:lnTo>
                  <a:pt x="90" y="4"/>
                </a:lnTo>
                <a:lnTo>
                  <a:pt x="88" y="4"/>
                </a:lnTo>
                <a:lnTo>
                  <a:pt x="86" y="2"/>
                </a:lnTo>
                <a:lnTo>
                  <a:pt x="84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2" y="4"/>
                </a:lnTo>
                <a:lnTo>
                  <a:pt x="70" y="4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4" y="0"/>
                </a:lnTo>
                <a:lnTo>
                  <a:pt x="62" y="0"/>
                </a:lnTo>
                <a:lnTo>
                  <a:pt x="60" y="0"/>
                </a:lnTo>
                <a:lnTo>
                  <a:pt x="56" y="0"/>
                </a:lnTo>
                <a:lnTo>
                  <a:pt x="54" y="0"/>
                </a:lnTo>
                <a:lnTo>
                  <a:pt x="52" y="2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32" y="6"/>
                </a:lnTo>
                <a:lnTo>
                  <a:pt x="32" y="8"/>
                </a:lnTo>
                <a:lnTo>
                  <a:pt x="30" y="8"/>
                </a:lnTo>
                <a:lnTo>
                  <a:pt x="28" y="6"/>
                </a:lnTo>
                <a:lnTo>
                  <a:pt x="26" y="6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18"/>
                </a:lnTo>
                <a:lnTo>
                  <a:pt x="12" y="18"/>
                </a:lnTo>
                <a:lnTo>
                  <a:pt x="8" y="20"/>
                </a:lnTo>
                <a:lnTo>
                  <a:pt x="6" y="22"/>
                </a:lnTo>
                <a:lnTo>
                  <a:pt x="6" y="24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30"/>
                </a:lnTo>
                <a:lnTo>
                  <a:pt x="2" y="32"/>
                </a:lnTo>
                <a:lnTo>
                  <a:pt x="2" y="34"/>
                </a:lnTo>
                <a:lnTo>
                  <a:pt x="4" y="34"/>
                </a:lnTo>
                <a:lnTo>
                  <a:pt x="6" y="34"/>
                </a:lnTo>
                <a:lnTo>
                  <a:pt x="4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2" name="Freeform 2060">
            <a:extLst>
              <a:ext uri="{FF2B5EF4-FFF2-40B4-BE49-F238E27FC236}">
                <a16:creationId xmlns:a16="http://schemas.microsoft.com/office/drawing/2014/main" id="{FA4F622D-A38A-4738-9EC9-C1CAB2B29EE2}"/>
              </a:ext>
            </a:extLst>
          </p:cNvPr>
          <p:cNvSpPr>
            <a:spLocks/>
          </p:cNvSpPr>
          <p:nvPr/>
        </p:nvSpPr>
        <p:spPr bwMode="auto">
          <a:xfrm>
            <a:off x="2360616" y="1587501"/>
            <a:ext cx="149225" cy="57151"/>
          </a:xfrm>
          <a:custGeom>
            <a:avLst/>
            <a:gdLst>
              <a:gd name="T0" fmla="*/ 5040313 w 94"/>
              <a:gd name="T1" fmla="*/ 85685313 h 36"/>
              <a:gd name="T2" fmla="*/ 0 w 94"/>
              <a:gd name="T3" fmla="*/ 90725625 h 36"/>
              <a:gd name="T4" fmla="*/ 5040313 w 94"/>
              <a:gd name="T5" fmla="*/ 90725625 h 36"/>
              <a:gd name="T6" fmla="*/ 15120938 w 94"/>
              <a:gd name="T7" fmla="*/ 90725625 h 36"/>
              <a:gd name="T8" fmla="*/ 30241875 w 94"/>
              <a:gd name="T9" fmla="*/ 90725625 h 36"/>
              <a:gd name="T10" fmla="*/ 30241875 w 94"/>
              <a:gd name="T11" fmla="*/ 90725625 h 36"/>
              <a:gd name="T12" fmla="*/ 40322500 w 94"/>
              <a:gd name="T13" fmla="*/ 85685313 h 36"/>
              <a:gd name="T14" fmla="*/ 55443438 w 94"/>
              <a:gd name="T15" fmla="*/ 75604688 h 36"/>
              <a:gd name="T16" fmla="*/ 60483750 w 94"/>
              <a:gd name="T17" fmla="*/ 75604688 h 36"/>
              <a:gd name="T18" fmla="*/ 70564375 w 94"/>
              <a:gd name="T19" fmla="*/ 70564375 h 36"/>
              <a:gd name="T20" fmla="*/ 70564375 w 94"/>
              <a:gd name="T21" fmla="*/ 60483750 h 36"/>
              <a:gd name="T22" fmla="*/ 60483750 w 94"/>
              <a:gd name="T23" fmla="*/ 60483750 h 36"/>
              <a:gd name="T24" fmla="*/ 60483750 w 94"/>
              <a:gd name="T25" fmla="*/ 60483750 h 36"/>
              <a:gd name="T26" fmla="*/ 70564375 w 94"/>
              <a:gd name="T27" fmla="*/ 60483750 h 36"/>
              <a:gd name="T28" fmla="*/ 80645000 w 94"/>
              <a:gd name="T29" fmla="*/ 60483750 h 36"/>
              <a:gd name="T30" fmla="*/ 90725625 w 94"/>
              <a:gd name="T31" fmla="*/ 55443438 h 36"/>
              <a:gd name="T32" fmla="*/ 105846563 w 94"/>
              <a:gd name="T33" fmla="*/ 60483750 h 36"/>
              <a:gd name="T34" fmla="*/ 110886875 w 94"/>
              <a:gd name="T35" fmla="*/ 60483750 h 36"/>
              <a:gd name="T36" fmla="*/ 126007813 w 94"/>
              <a:gd name="T37" fmla="*/ 60483750 h 36"/>
              <a:gd name="T38" fmla="*/ 136088438 w 94"/>
              <a:gd name="T39" fmla="*/ 55443438 h 36"/>
              <a:gd name="T40" fmla="*/ 151209375 w 94"/>
              <a:gd name="T41" fmla="*/ 50403125 h 36"/>
              <a:gd name="T42" fmla="*/ 161290000 w 94"/>
              <a:gd name="T43" fmla="*/ 45362813 h 36"/>
              <a:gd name="T44" fmla="*/ 171370625 w 94"/>
              <a:gd name="T45" fmla="*/ 40322500 h 36"/>
              <a:gd name="T46" fmla="*/ 171370625 w 94"/>
              <a:gd name="T47" fmla="*/ 40322500 h 36"/>
              <a:gd name="T48" fmla="*/ 181451250 w 94"/>
              <a:gd name="T49" fmla="*/ 35282188 h 36"/>
              <a:gd name="T50" fmla="*/ 186491563 w 94"/>
              <a:gd name="T51" fmla="*/ 30241875 h 36"/>
              <a:gd name="T52" fmla="*/ 196572188 w 94"/>
              <a:gd name="T53" fmla="*/ 25201563 h 36"/>
              <a:gd name="T54" fmla="*/ 206652813 w 94"/>
              <a:gd name="T55" fmla="*/ 25201563 h 36"/>
              <a:gd name="T56" fmla="*/ 216733438 w 94"/>
              <a:gd name="T57" fmla="*/ 20161250 h 36"/>
              <a:gd name="T58" fmla="*/ 226814063 w 94"/>
              <a:gd name="T59" fmla="*/ 15120938 h 36"/>
              <a:gd name="T60" fmla="*/ 236894688 w 94"/>
              <a:gd name="T61" fmla="*/ 10080625 h 36"/>
              <a:gd name="T62" fmla="*/ 226814063 w 94"/>
              <a:gd name="T63" fmla="*/ 10080625 h 36"/>
              <a:gd name="T64" fmla="*/ 216733438 w 94"/>
              <a:gd name="T65" fmla="*/ 5040313 h 36"/>
              <a:gd name="T66" fmla="*/ 201612500 w 94"/>
              <a:gd name="T67" fmla="*/ 5040313 h 36"/>
              <a:gd name="T68" fmla="*/ 191531875 w 94"/>
              <a:gd name="T69" fmla="*/ 5040313 h 36"/>
              <a:gd name="T70" fmla="*/ 186491563 w 94"/>
              <a:gd name="T71" fmla="*/ 5040313 h 36"/>
              <a:gd name="T72" fmla="*/ 176410938 w 94"/>
              <a:gd name="T73" fmla="*/ 10080625 h 36"/>
              <a:gd name="T74" fmla="*/ 171370625 w 94"/>
              <a:gd name="T75" fmla="*/ 5040313 h 36"/>
              <a:gd name="T76" fmla="*/ 161290000 w 94"/>
              <a:gd name="T77" fmla="*/ 0 h 36"/>
              <a:gd name="T78" fmla="*/ 151209375 w 94"/>
              <a:gd name="T79" fmla="*/ 0 h 36"/>
              <a:gd name="T80" fmla="*/ 136088438 w 94"/>
              <a:gd name="T81" fmla="*/ 0 h 36"/>
              <a:gd name="T82" fmla="*/ 126007813 w 94"/>
              <a:gd name="T83" fmla="*/ 0 h 36"/>
              <a:gd name="T84" fmla="*/ 120967500 w 94"/>
              <a:gd name="T85" fmla="*/ 0 h 36"/>
              <a:gd name="T86" fmla="*/ 110886875 w 94"/>
              <a:gd name="T87" fmla="*/ 5040313 h 36"/>
              <a:gd name="T88" fmla="*/ 100806250 w 94"/>
              <a:gd name="T89" fmla="*/ 5040313 h 36"/>
              <a:gd name="T90" fmla="*/ 90725625 w 94"/>
              <a:gd name="T91" fmla="*/ 5040313 h 36"/>
              <a:gd name="T92" fmla="*/ 80645000 w 94"/>
              <a:gd name="T93" fmla="*/ 5040313 h 36"/>
              <a:gd name="T94" fmla="*/ 80645000 w 94"/>
              <a:gd name="T95" fmla="*/ 15120938 h 36"/>
              <a:gd name="T96" fmla="*/ 80645000 w 94"/>
              <a:gd name="T97" fmla="*/ 20161250 h 36"/>
              <a:gd name="T98" fmla="*/ 75604688 w 94"/>
              <a:gd name="T99" fmla="*/ 20161250 h 36"/>
              <a:gd name="T100" fmla="*/ 65524063 w 94"/>
              <a:gd name="T101" fmla="*/ 15120938 h 36"/>
              <a:gd name="T102" fmla="*/ 55443438 w 94"/>
              <a:gd name="T103" fmla="*/ 20161250 h 36"/>
              <a:gd name="T104" fmla="*/ 50403125 w 94"/>
              <a:gd name="T105" fmla="*/ 25201563 h 36"/>
              <a:gd name="T106" fmla="*/ 40322500 w 94"/>
              <a:gd name="T107" fmla="*/ 35282188 h 36"/>
              <a:gd name="T108" fmla="*/ 35282188 w 94"/>
              <a:gd name="T109" fmla="*/ 45362813 h 36"/>
              <a:gd name="T110" fmla="*/ 20161250 w 94"/>
              <a:gd name="T111" fmla="*/ 50403125 h 36"/>
              <a:gd name="T112" fmla="*/ 15120938 w 94"/>
              <a:gd name="T113" fmla="*/ 60483750 h 36"/>
              <a:gd name="T114" fmla="*/ 20161250 w 94"/>
              <a:gd name="T115" fmla="*/ 70564375 h 36"/>
              <a:gd name="T116" fmla="*/ 10080625 w 94"/>
              <a:gd name="T117" fmla="*/ 75604688 h 36"/>
              <a:gd name="T118" fmla="*/ 5040313 w 94"/>
              <a:gd name="T119" fmla="*/ 85685313 h 36"/>
              <a:gd name="T120" fmla="*/ 10080625 w 94"/>
              <a:gd name="T121" fmla="*/ 85685313 h 36"/>
              <a:gd name="T122" fmla="*/ 10080625 w 94"/>
              <a:gd name="T123" fmla="*/ 85685313 h 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4" h="36">
                <a:moveTo>
                  <a:pt x="4" y="34"/>
                </a:moveTo>
                <a:lnTo>
                  <a:pt x="2" y="34"/>
                </a:lnTo>
                <a:lnTo>
                  <a:pt x="0" y="34"/>
                </a:lnTo>
                <a:lnTo>
                  <a:pt x="0" y="36"/>
                </a:lnTo>
                <a:lnTo>
                  <a:pt x="2" y="36"/>
                </a:lnTo>
                <a:lnTo>
                  <a:pt x="4" y="36"/>
                </a:lnTo>
                <a:lnTo>
                  <a:pt x="6" y="36"/>
                </a:lnTo>
                <a:lnTo>
                  <a:pt x="8" y="36"/>
                </a:lnTo>
                <a:lnTo>
                  <a:pt x="12" y="36"/>
                </a:lnTo>
                <a:lnTo>
                  <a:pt x="14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20" y="32"/>
                </a:lnTo>
                <a:lnTo>
                  <a:pt x="22" y="30"/>
                </a:lnTo>
                <a:lnTo>
                  <a:pt x="24" y="30"/>
                </a:lnTo>
                <a:lnTo>
                  <a:pt x="26" y="28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8" y="24"/>
                </a:lnTo>
                <a:lnTo>
                  <a:pt x="30" y="22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50" y="24"/>
                </a:lnTo>
                <a:lnTo>
                  <a:pt x="52" y="22"/>
                </a:lnTo>
                <a:lnTo>
                  <a:pt x="54" y="22"/>
                </a:lnTo>
                <a:lnTo>
                  <a:pt x="56" y="22"/>
                </a:lnTo>
                <a:lnTo>
                  <a:pt x="60" y="20"/>
                </a:lnTo>
                <a:lnTo>
                  <a:pt x="62" y="18"/>
                </a:lnTo>
                <a:lnTo>
                  <a:pt x="64" y="18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8" y="16"/>
                </a:lnTo>
                <a:lnTo>
                  <a:pt x="70" y="14"/>
                </a:lnTo>
                <a:lnTo>
                  <a:pt x="72" y="14"/>
                </a:lnTo>
                <a:lnTo>
                  <a:pt x="74" y="14"/>
                </a:lnTo>
                <a:lnTo>
                  <a:pt x="74" y="12"/>
                </a:lnTo>
                <a:lnTo>
                  <a:pt x="76" y="12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4" y="8"/>
                </a:lnTo>
                <a:lnTo>
                  <a:pt x="86" y="8"/>
                </a:lnTo>
                <a:lnTo>
                  <a:pt x="88" y="8"/>
                </a:lnTo>
                <a:lnTo>
                  <a:pt x="90" y="6"/>
                </a:lnTo>
                <a:lnTo>
                  <a:pt x="92" y="4"/>
                </a:lnTo>
                <a:lnTo>
                  <a:pt x="94" y="4"/>
                </a:lnTo>
                <a:lnTo>
                  <a:pt x="92" y="4"/>
                </a:lnTo>
                <a:lnTo>
                  <a:pt x="90" y="4"/>
                </a:lnTo>
                <a:lnTo>
                  <a:pt x="88" y="4"/>
                </a:lnTo>
                <a:lnTo>
                  <a:pt x="86" y="2"/>
                </a:lnTo>
                <a:lnTo>
                  <a:pt x="84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2" y="4"/>
                </a:lnTo>
                <a:lnTo>
                  <a:pt x="70" y="4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4" y="0"/>
                </a:lnTo>
                <a:lnTo>
                  <a:pt x="62" y="0"/>
                </a:lnTo>
                <a:lnTo>
                  <a:pt x="60" y="0"/>
                </a:lnTo>
                <a:lnTo>
                  <a:pt x="56" y="0"/>
                </a:lnTo>
                <a:lnTo>
                  <a:pt x="54" y="0"/>
                </a:lnTo>
                <a:lnTo>
                  <a:pt x="52" y="2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32" y="6"/>
                </a:lnTo>
                <a:lnTo>
                  <a:pt x="32" y="8"/>
                </a:lnTo>
                <a:lnTo>
                  <a:pt x="30" y="8"/>
                </a:lnTo>
                <a:lnTo>
                  <a:pt x="28" y="6"/>
                </a:lnTo>
                <a:lnTo>
                  <a:pt x="26" y="6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18"/>
                </a:lnTo>
                <a:lnTo>
                  <a:pt x="12" y="18"/>
                </a:lnTo>
                <a:lnTo>
                  <a:pt x="8" y="20"/>
                </a:lnTo>
                <a:lnTo>
                  <a:pt x="6" y="22"/>
                </a:lnTo>
                <a:lnTo>
                  <a:pt x="6" y="24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30"/>
                </a:lnTo>
                <a:lnTo>
                  <a:pt x="2" y="32"/>
                </a:lnTo>
                <a:lnTo>
                  <a:pt x="2" y="34"/>
                </a:lnTo>
                <a:lnTo>
                  <a:pt x="4" y="34"/>
                </a:lnTo>
                <a:lnTo>
                  <a:pt x="6" y="34"/>
                </a:lnTo>
                <a:lnTo>
                  <a:pt x="4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3" name="Freeform 2061">
            <a:extLst>
              <a:ext uri="{FF2B5EF4-FFF2-40B4-BE49-F238E27FC236}">
                <a16:creationId xmlns:a16="http://schemas.microsoft.com/office/drawing/2014/main" id="{7B4F7E9A-7190-4769-BF18-DF24B53D7795}"/>
              </a:ext>
            </a:extLst>
          </p:cNvPr>
          <p:cNvSpPr>
            <a:spLocks/>
          </p:cNvSpPr>
          <p:nvPr/>
        </p:nvSpPr>
        <p:spPr bwMode="auto">
          <a:xfrm>
            <a:off x="2414591" y="1549400"/>
            <a:ext cx="66675" cy="25400"/>
          </a:xfrm>
          <a:custGeom>
            <a:avLst/>
            <a:gdLst>
              <a:gd name="T0" fmla="*/ 85685313 w 42"/>
              <a:gd name="T1" fmla="*/ 0 h 16"/>
              <a:gd name="T2" fmla="*/ 80645000 w 42"/>
              <a:gd name="T3" fmla="*/ 0 h 16"/>
              <a:gd name="T4" fmla="*/ 75604688 w 42"/>
              <a:gd name="T5" fmla="*/ 0 h 16"/>
              <a:gd name="T6" fmla="*/ 70564375 w 42"/>
              <a:gd name="T7" fmla="*/ 0 h 16"/>
              <a:gd name="T8" fmla="*/ 65524063 w 42"/>
              <a:gd name="T9" fmla="*/ 5040313 h 16"/>
              <a:gd name="T10" fmla="*/ 60483750 w 42"/>
              <a:gd name="T11" fmla="*/ 5040313 h 16"/>
              <a:gd name="T12" fmla="*/ 55443438 w 42"/>
              <a:gd name="T13" fmla="*/ 5040313 h 16"/>
              <a:gd name="T14" fmla="*/ 50403125 w 42"/>
              <a:gd name="T15" fmla="*/ 5040313 h 16"/>
              <a:gd name="T16" fmla="*/ 50403125 w 42"/>
              <a:gd name="T17" fmla="*/ 5040313 h 16"/>
              <a:gd name="T18" fmla="*/ 45362813 w 42"/>
              <a:gd name="T19" fmla="*/ 10080625 h 16"/>
              <a:gd name="T20" fmla="*/ 40322500 w 42"/>
              <a:gd name="T21" fmla="*/ 10080625 h 16"/>
              <a:gd name="T22" fmla="*/ 35282188 w 42"/>
              <a:gd name="T23" fmla="*/ 10080625 h 16"/>
              <a:gd name="T24" fmla="*/ 40322500 w 42"/>
              <a:gd name="T25" fmla="*/ 10080625 h 16"/>
              <a:gd name="T26" fmla="*/ 45362813 w 42"/>
              <a:gd name="T27" fmla="*/ 10080625 h 16"/>
              <a:gd name="T28" fmla="*/ 40322500 w 42"/>
              <a:gd name="T29" fmla="*/ 10080625 h 16"/>
              <a:gd name="T30" fmla="*/ 35282188 w 42"/>
              <a:gd name="T31" fmla="*/ 15120938 h 16"/>
              <a:gd name="T32" fmla="*/ 30241875 w 42"/>
              <a:gd name="T33" fmla="*/ 15120938 h 16"/>
              <a:gd name="T34" fmla="*/ 35282188 w 42"/>
              <a:gd name="T35" fmla="*/ 15120938 h 16"/>
              <a:gd name="T36" fmla="*/ 25201563 w 42"/>
              <a:gd name="T37" fmla="*/ 15120938 h 16"/>
              <a:gd name="T38" fmla="*/ 20161250 w 42"/>
              <a:gd name="T39" fmla="*/ 15120938 h 16"/>
              <a:gd name="T40" fmla="*/ 15120938 w 42"/>
              <a:gd name="T41" fmla="*/ 20161250 h 16"/>
              <a:gd name="T42" fmla="*/ 10080625 w 42"/>
              <a:gd name="T43" fmla="*/ 20161250 h 16"/>
              <a:gd name="T44" fmla="*/ 5040313 w 42"/>
              <a:gd name="T45" fmla="*/ 20161250 h 16"/>
              <a:gd name="T46" fmla="*/ 0 w 42"/>
              <a:gd name="T47" fmla="*/ 25201563 h 16"/>
              <a:gd name="T48" fmla="*/ 5040313 w 42"/>
              <a:gd name="T49" fmla="*/ 25201563 h 16"/>
              <a:gd name="T50" fmla="*/ 10080625 w 42"/>
              <a:gd name="T51" fmla="*/ 30241875 h 16"/>
              <a:gd name="T52" fmla="*/ 15120938 w 42"/>
              <a:gd name="T53" fmla="*/ 25201563 h 16"/>
              <a:gd name="T54" fmla="*/ 15120938 w 42"/>
              <a:gd name="T55" fmla="*/ 30241875 h 16"/>
              <a:gd name="T56" fmla="*/ 15120938 w 42"/>
              <a:gd name="T57" fmla="*/ 35282188 h 16"/>
              <a:gd name="T58" fmla="*/ 20161250 w 42"/>
              <a:gd name="T59" fmla="*/ 35282188 h 16"/>
              <a:gd name="T60" fmla="*/ 30241875 w 42"/>
              <a:gd name="T61" fmla="*/ 35282188 h 16"/>
              <a:gd name="T62" fmla="*/ 35282188 w 42"/>
              <a:gd name="T63" fmla="*/ 35282188 h 16"/>
              <a:gd name="T64" fmla="*/ 40322500 w 42"/>
              <a:gd name="T65" fmla="*/ 40322500 h 16"/>
              <a:gd name="T66" fmla="*/ 45362813 w 42"/>
              <a:gd name="T67" fmla="*/ 40322500 h 16"/>
              <a:gd name="T68" fmla="*/ 50403125 w 42"/>
              <a:gd name="T69" fmla="*/ 40322500 h 16"/>
              <a:gd name="T70" fmla="*/ 55443438 w 42"/>
              <a:gd name="T71" fmla="*/ 40322500 h 16"/>
              <a:gd name="T72" fmla="*/ 60483750 w 42"/>
              <a:gd name="T73" fmla="*/ 40322500 h 16"/>
              <a:gd name="T74" fmla="*/ 65524063 w 42"/>
              <a:gd name="T75" fmla="*/ 40322500 h 16"/>
              <a:gd name="T76" fmla="*/ 65524063 w 42"/>
              <a:gd name="T77" fmla="*/ 40322500 h 16"/>
              <a:gd name="T78" fmla="*/ 70564375 w 42"/>
              <a:gd name="T79" fmla="*/ 40322500 h 16"/>
              <a:gd name="T80" fmla="*/ 75604688 w 42"/>
              <a:gd name="T81" fmla="*/ 40322500 h 16"/>
              <a:gd name="T82" fmla="*/ 80645000 w 42"/>
              <a:gd name="T83" fmla="*/ 40322500 h 16"/>
              <a:gd name="T84" fmla="*/ 90725625 w 42"/>
              <a:gd name="T85" fmla="*/ 35282188 h 16"/>
              <a:gd name="T86" fmla="*/ 95765938 w 42"/>
              <a:gd name="T87" fmla="*/ 30241875 h 16"/>
              <a:gd name="T88" fmla="*/ 95765938 w 42"/>
              <a:gd name="T89" fmla="*/ 25201563 h 16"/>
              <a:gd name="T90" fmla="*/ 100806250 w 42"/>
              <a:gd name="T91" fmla="*/ 20161250 h 16"/>
              <a:gd name="T92" fmla="*/ 105846563 w 42"/>
              <a:gd name="T93" fmla="*/ 15120938 h 16"/>
              <a:gd name="T94" fmla="*/ 105846563 w 42"/>
              <a:gd name="T95" fmla="*/ 15120938 h 16"/>
              <a:gd name="T96" fmla="*/ 100806250 w 42"/>
              <a:gd name="T97" fmla="*/ 10080625 h 16"/>
              <a:gd name="T98" fmla="*/ 100806250 w 42"/>
              <a:gd name="T99" fmla="*/ 5040313 h 16"/>
              <a:gd name="T100" fmla="*/ 95765938 w 42"/>
              <a:gd name="T101" fmla="*/ 0 h 16"/>
              <a:gd name="T102" fmla="*/ 90725625 w 42"/>
              <a:gd name="T103" fmla="*/ 0 h 16"/>
              <a:gd name="T104" fmla="*/ 85685313 w 42"/>
              <a:gd name="T105" fmla="*/ 0 h 16"/>
              <a:gd name="T106" fmla="*/ 85685313 w 42"/>
              <a:gd name="T107" fmla="*/ 0 h 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2" h="16">
                <a:moveTo>
                  <a:pt x="34" y="0"/>
                </a:move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6" y="4"/>
                </a:lnTo>
                <a:lnTo>
                  <a:pt x="14" y="6"/>
                </a:lnTo>
                <a:lnTo>
                  <a:pt x="12" y="6"/>
                </a:lnTo>
                <a:lnTo>
                  <a:pt x="14" y="6"/>
                </a:lnTo>
                <a:lnTo>
                  <a:pt x="10" y="6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2" y="10"/>
                </a:lnTo>
                <a:lnTo>
                  <a:pt x="4" y="12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8" y="14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42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4" name="Freeform 2062">
            <a:extLst>
              <a:ext uri="{FF2B5EF4-FFF2-40B4-BE49-F238E27FC236}">
                <a16:creationId xmlns:a16="http://schemas.microsoft.com/office/drawing/2014/main" id="{6850A79F-DB60-4959-8552-64A75F3281D8}"/>
              </a:ext>
            </a:extLst>
          </p:cNvPr>
          <p:cNvSpPr>
            <a:spLocks/>
          </p:cNvSpPr>
          <p:nvPr/>
        </p:nvSpPr>
        <p:spPr bwMode="auto">
          <a:xfrm>
            <a:off x="2414591" y="1549400"/>
            <a:ext cx="66675" cy="25400"/>
          </a:xfrm>
          <a:custGeom>
            <a:avLst/>
            <a:gdLst>
              <a:gd name="T0" fmla="*/ 85685313 w 42"/>
              <a:gd name="T1" fmla="*/ 0 h 16"/>
              <a:gd name="T2" fmla="*/ 80645000 w 42"/>
              <a:gd name="T3" fmla="*/ 0 h 16"/>
              <a:gd name="T4" fmla="*/ 75604688 w 42"/>
              <a:gd name="T5" fmla="*/ 0 h 16"/>
              <a:gd name="T6" fmla="*/ 70564375 w 42"/>
              <a:gd name="T7" fmla="*/ 0 h 16"/>
              <a:gd name="T8" fmla="*/ 65524063 w 42"/>
              <a:gd name="T9" fmla="*/ 5040313 h 16"/>
              <a:gd name="T10" fmla="*/ 60483750 w 42"/>
              <a:gd name="T11" fmla="*/ 5040313 h 16"/>
              <a:gd name="T12" fmla="*/ 55443438 w 42"/>
              <a:gd name="T13" fmla="*/ 5040313 h 16"/>
              <a:gd name="T14" fmla="*/ 50403125 w 42"/>
              <a:gd name="T15" fmla="*/ 5040313 h 16"/>
              <a:gd name="T16" fmla="*/ 50403125 w 42"/>
              <a:gd name="T17" fmla="*/ 5040313 h 16"/>
              <a:gd name="T18" fmla="*/ 45362813 w 42"/>
              <a:gd name="T19" fmla="*/ 10080625 h 16"/>
              <a:gd name="T20" fmla="*/ 40322500 w 42"/>
              <a:gd name="T21" fmla="*/ 10080625 h 16"/>
              <a:gd name="T22" fmla="*/ 35282188 w 42"/>
              <a:gd name="T23" fmla="*/ 10080625 h 16"/>
              <a:gd name="T24" fmla="*/ 40322500 w 42"/>
              <a:gd name="T25" fmla="*/ 10080625 h 16"/>
              <a:gd name="T26" fmla="*/ 45362813 w 42"/>
              <a:gd name="T27" fmla="*/ 10080625 h 16"/>
              <a:gd name="T28" fmla="*/ 40322500 w 42"/>
              <a:gd name="T29" fmla="*/ 10080625 h 16"/>
              <a:gd name="T30" fmla="*/ 35282188 w 42"/>
              <a:gd name="T31" fmla="*/ 15120938 h 16"/>
              <a:gd name="T32" fmla="*/ 30241875 w 42"/>
              <a:gd name="T33" fmla="*/ 15120938 h 16"/>
              <a:gd name="T34" fmla="*/ 35282188 w 42"/>
              <a:gd name="T35" fmla="*/ 15120938 h 16"/>
              <a:gd name="T36" fmla="*/ 25201563 w 42"/>
              <a:gd name="T37" fmla="*/ 15120938 h 16"/>
              <a:gd name="T38" fmla="*/ 20161250 w 42"/>
              <a:gd name="T39" fmla="*/ 15120938 h 16"/>
              <a:gd name="T40" fmla="*/ 15120938 w 42"/>
              <a:gd name="T41" fmla="*/ 20161250 h 16"/>
              <a:gd name="T42" fmla="*/ 10080625 w 42"/>
              <a:gd name="T43" fmla="*/ 20161250 h 16"/>
              <a:gd name="T44" fmla="*/ 5040313 w 42"/>
              <a:gd name="T45" fmla="*/ 20161250 h 16"/>
              <a:gd name="T46" fmla="*/ 0 w 42"/>
              <a:gd name="T47" fmla="*/ 25201563 h 16"/>
              <a:gd name="T48" fmla="*/ 5040313 w 42"/>
              <a:gd name="T49" fmla="*/ 25201563 h 16"/>
              <a:gd name="T50" fmla="*/ 10080625 w 42"/>
              <a:gd name="T51" fmla="*/ 30241875 h 16"/>
              <a:gd name="T52" fmla="*/ 15120938 w 42"/>
              <a:gd name="T53" fmla="*/ 25201563 h 16"/>
              <a:gd name="T54" fmla="*/ 15120938 w 42"/>
              <a:gd name="T55" fmla="*/ 30241875 h 16"/>
              <a:gd name="T56" fmla="*/ 15120938 w 42"/>
              <a:gd name="T57" fmla="*/ 35282188 h 16"/>
              <a:gd name="T58" fmla="*/ 20161250 w 42"/>
              <a:gd name="T59" fmla="*/ 35282188 h 16"/>
              <a:gd name="T60" fmla="*/ 30241875 w 42"/>
              <a:gd name="T61" fmla="*/ 35282188 h 16"/>
              <a:gd name="T62" fmla="*/ 35282188 w 42"/>
              <a:gd name="T63" fmla="*/ 35282188 h 16"/>
              <a:gd name="T64" fmla="*/ 40322500 w 42"/>
              <a:gd name="T65" fmla="*/ 40322500 h 16"/>
              <a:gd name="T66" fmla="*/ 45362813 w 42"/>
              <a:gd name="T67" fmla="*/ 40322500 h 16"/>
              <a:gd name="T68" fmla="*/ 50403125 w 42"/>
              <a:gd name="T69" fmla="*/ 40322500 h 16"/>
              <a:gd name="T70" fmla="*/ 55443438 w 42"/>
              <a:gd name="T71" fmla="*/ 40322500 h 16"/>
              <a:gd name="T72" fmla="*/ 60483750 w 42"/>
              <a:gd name="T73" fmla="*/ 40322500 h 16"/>
              <a:gd name="T74" fmla="*/ 65524063 w 42"/>
              <a:gd name="T75" fmla="*/ 40322500 h 16"/>
              <a:gd name="T76" fmla="*/ 65524063 w 42"/>
              <a:gd name="T77" fmla="*/ 40322500 h 16"/>
              <a:gd name="T78" fmla="*/ 70564375 w 42"/>
              <a:gd name="T79" fmla="*/ 40322500 h 16"/>
              <a:gd name="T80" fmla="*/ 75604688 w 42"/>
              <a:gd name="T81" fmla="*/ 40322500 h 16"/>
              <a:gd name="T82" fmla="*/ 80645000 w 42"/>
              <a:gd name="T83" fmla="*/ 40322500 h 16"/>
              <a:gd name="T84" fmla="*/ 90725625 w 42"/>
              <a:gd name="T85" fmla="*/ 35282188 h 16"/>
              <a:gd name="T86" fmla="*/ 95765938 w 42"/>
              <a:gd name="T87" fmla="*/ 30241875 h 16"/>
              <a:gd name="T88" fmla="*/ 95765938 w 42"/>
              <a:gd name="T89" fmla="*/ 25201563 h 16"/>
              <a:gd name="T90" fmla="*/ 100806250 w 42"/>
              <a:gd name="T91" fmla="*/ 20161250 h 16"/>
              <a:gd name="T92" fmla="*/ 105846563 w 42"/>
              <a:gd name="T93" fmla="*/ 15120938 h 16"/>
              <a:gd name="T94" fmla="*/ 105846563 w 42"/>
              <a:gd name="T95" fmla="*/ 15120938 h 16"/>
              <a:gd name="T96" fmla="*/ 100806250 w 42"/>
              <a:gd name="T97" fmla="*/ 10080625 h 16"/>
              <a:gd name="T98" fmla="*/ 100806250 w 42"/>
              <a:gd name="T99" fmla="*/ 5040313 h 16"/>
              <a:gd name="T100" fmla="*/ 95765938 w 42"/>
              <a:gd name="T101" fmla="*/ 0 h 16"/>
              <a:gd name="T102" fmla="*/ 90725625 w 42"/>
              <a:gd name="T103" fmla="*/ 0 h 16"/>
              <a:gd name="T104" fmla="*/ 85685313 w 42"/>
              <a:gd name="T105" fmla="*/ 0 h 16"/>
              <a:gd name="T106" fmla="*/ 85685313 w 42"/>
              <a:gd name="T107" fmla="*/ 0 h 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2" h="16">
                <a:moveTo>
                  <a:pt x="34" y="0"/>
                </a:move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6" y="4"/>
                </a:lnTo>
                <a:lnTo>
                  <a:pt x="14" y="6"/>
                </a:lnTo>
                <a:lnTo>
                  <a:pt x="12" y="6"/>
                </a:lnTo>
                <a:lnTo>
                  <a:pt x="14" y="6"/>
                </a:lnTo>
                <a:lnTo>
                  <a:pt x="10" y="6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2" y="10"/>
                </a:lnTo>
                <a:lnTo>
                  <a:pt x="4" y="12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8" y="14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42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5" name="Freeform 2063">
            <a:extLst>
              <a:ext uri="{FF2B5EF4-FFF2-40B4-BE49-F238E27FC236}">
                <a16:creationId xmlns:a16="http://schemas.microsoft.com/office/drawing/2014/main" id="{FD82FAA1-D2D5-4DA8-B943-45F59C780AC4}"/>
              </a:ext>
            </a:extLst>
          </p:cNvPr>
          <p:cNvSpPr>
            <a:spLocks/>
          </p:cNvSpPr>
          <p:nvPr/>
        </p:nvSpPr>
        <p:spPr bwMode="auto">
          <a:xfrm>
            <a:off x="2490788" y="1473201"/>
            <a:ext cx="63500" cy="22225"/>
          </a:xfrm>
          <a:custGeom>
            <a:avLst/>
            <a:gdLst>
              <a:gd name="T0" fmla="*/ 15120938 w 40"/>
              <a:gd name="T1" fmla="*/ 35282188 h 14"/>
              <a:gd name="T2" fmla="*/ 25201563 w 40"/>
              <a:gd name="T3" fmla="*/ 35282188 h 14"/>
              <a:gd name="T4" fmla="*/ 25201563 w 40"/>
              <a:gd name="T5" fmla="*/ 35282188 h 14"/>
              <a:gd name="T6" fmla="*/ 35282188 w 40"/>
              <a:gd name="T7" fmla="*/ 35282188 h 14"/>
              <a:gd name="T8" fmla="*/ 45362813 w 40"/>
              <a:gd name="T9" fmla="*/ 35282188 h 14"/>
              <a:gd name="T10" fmla="*/ 55443438 w 40"/>
              <a:gd name="T11" fmla="*/ 30241875 h 14"/>
              <a:gd name="T12" fmla="*/ 65524063 w 40"/>
              <a:gd name="T13" fmla="*/ 30241875 h 14"/>
              <a:gd name="T14" fmla="*/ 80645000 w 40"/>
              <a:gd name="T15" fmla="*/ 30241875 h 14"/>
              <a:gd name="T16" fmla="*/ 80645000 w 40"/>
              <a:gd name="T17" fmla="*/ 20161250 h 14"/>
              <a:gd name="T18" fmla="*/ 80645000 w 40"/>
              <a:gd name="T19" fmla="*/ 20161250 h 14"/>
              <a:gd name="T20" fmla="*/ 90725625 w 40"/>
              <a:gd name="T21" fmla="*/ 15120938 h 14"/>
              <a:gd name="T22" fmla="*/ 100806250 w 40"/>
              <a:gd name="T23" fmla="*/ 15120938 h 14"/>
              <a:gd name="T24" fmla="*/ 90725625 w 40"/>
              <a:gd name="T25" fmla="*/ 10080625 h 14"/>
              <a:gd name="T26" fmla="*/ 80645000 w 40"/>
              <a:gd name="T27" fmla="*/ 10080625 h 14"/>
              <a:gd name="T28" fmla="*/ 70564375 w 40"/>
              <a:gd name="T29" fmla="*/ 10080625 h 14"/>
              <a:gd name="T30" fmla="*/ 70564375 w 40"/>
              <a:gd name="T31" fmla="*/ 5040313 h 14"/>
              <a:gd name="T32" fmla="*/ 60483750 w 40"/>
              <a:gd name="T33" fmla="*/ 5040313 h 14"/>
              <a:gd name="T34" fmla="*/ 55443438 w 40"/>
              <a:gd name="T35" fmla="*/ 0 h 14"/>
              <a:gd name="T36" fmla="*/ 45362813 w 40"/>
              <a:gd name="T37" fmla="*/ 0 h 14"/>
              <a:gd name="T38" fmla="*/ 25201563 w 40"/>
              <a:gd name="T39" fmla="*/ 0 h 14"/>
              <a:gd name="T40" fmla="*/ 15120938 w 40"/>
              <a:gd name="T41" fmla="*/ 0 h 14"/>
              <a:gd name="T42" fmla="*/ 15120938 w 40"/>
              <a:gd name="T43" fmla="*/ 10080625 h 14"/>
              <a:gd name="T44" fmla="*/ 5040313 w 40"/>
              <a:gd name="T45" fmla="*/ 10080625 h 14"/>
              <a:gd name="T46" fmla="*/ 5040313 w 40"/>
              <a:gd name="T47" fmla="*/ 15120938 h 14"/>
              <a:gd name="T48" fmla="*/ 5040313 w 40"/>
              <a:gd name="T49" fmla="*/ 20161250 h 14"/>
              <a:gd name="T50" fmla="*/ 5040313 w 40"/>
              <a:gd name="T51" fmla="*/ 20161250 h 14"/>
              <a:gd name="T52" fmla="*/ 15120938 w 40"/>
              <a:gd name="T53" fmla="*/ 20161250 h 14"/>
              <a:gd name="T54" fmla="*/ 25201563 w 40"/>
              <a:gd name="T55" fmla="*/ 25201563 h 14"/>
              <a:gd name="T56" fmla="*/ 15120938 w 40"/>
              <a:gd name="T57" fmla="*/ 25201563 h 14"/>
              <a:gd name="T58" fmla="*/ 5040313 w 40"/>
              <a:gd name="T59" fmla="*/ 25201563 h 14"/>
              <a:gd name="T60" fmla="*/ 5040313 w 40"/>
              <a:gd name="T61" fmla="*/ 30241875 h 14"/>
              <a:gd name="T62" fmla="*/ 10080625 w 40"/>
              <a:gd name="T63" fmla="*/ 30241875 h 14"/>
              <a:gd name="T64" fmla="*/ 10080625 w 40"/>
              <a:gd name="T65" fmla="*/ 35282188 h 1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0" h="14">
                <a:moveTo>
                  <a:pt x="4" y="14"/>
                </a:move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lnTo>
                  <a:pt x="32" y="12"/>
                </a:lnTo>
                <a:lnTo>
                  <a:pt x="34" y="10"/>
                </a:lnTo>
                <a:lnTo>
                  <a:pt x="32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2" y="12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6" name="Freeform 2064">
            <a:extLst>
              <a:ext uri="{FF2B5EF4-FFF2-40B4-BE49-F238E27FC236}">
                <a16:creationId xmlns:a16="http://schemas.microsoft.com/office/drawing/2014/main" id="{E33F42D0-A66C-44B8-8519-9258E479026D}"/>
              </a:ext>
            </a:extLst>
          </p:cNvPr>
          <p:cNvSpPr>
            <a:spLocks/>
          </p:cNvSpPr>
          <p:nvPr/>
        </p:nvSpPr>
        <p:spPr bwMode="auto">
          <a:xfrm>
            <a:off x="2490788" y="1473201"/>
            <a:ext cx="63500" cy="22225"/>
          </a:xfrm>
          <a:custGeom>
            <a:avLst/>
            <a:gdLst>
              <a:gd name="T0" fmla="*/ 15120938 w 40"/>
              <a:gd name="T1" fmla="*/ 35282188 h 14"/>
              <a:gd name="T2" fmla="*/ 25201563 w 40"/>
              <a:gd name="T3" fmla="*/ 35282188 h 14"/>
              <a:gd name="T4" fmla="*/ 25201563 w 40"/>
              <a:gd name="T5" fmla="*/ 35282188 h 14"/>
              <a:gd name="T6" fmla="*/ 35282188 w 40"/>
              <a:gd name="T7" fmla="*/ 35282188 h 14"/>
              <a:gd name="T8" fmla="*/ 45362813 w 40"/>
              <a:gd name="T9" fmla="*/ 35282188 h 14"/>
              <a:gd name="T10" fmla="*/ 55443438 w 40"/>
              <a:gd name="T11" fmla="*/ 30241875 h 14"/>
              <a:gd name="T12" fmla="*/ 65524063 w 40"/>
              <a:gd name="T13" fmla="*/ 30241875 h 14"/>
              <a:gd name="T14" fmla="*/ 80645000 w 40"/>
              <a:gd name="T15" fmla="*/ 30241875 h 14"/>
              <a:gd name="T16" fmla="*/ 80645000 w 40"/>
              <a:gd name="T17" fmla="*/ 20161250 h 14"/>
              <a:gd name="T18" fmla="*/ 80645000 w 40"/>
              <a:gd name="T19" fmla="*/ 20161250 h 14"/>
              <a:gd name="T20" fmla="*/ 90725625 w 40"/>
              <a:gd name="T21" fmla="*/ 15120938 h 14"/>
              <a:gd name="T22" fmla="*/ 100806250 w 40"/>
              <a:gd name="T23" fmla="*/ 15120938 h 14"/>
              <a:gd name="T24" fmla="*/ 90725625 w 40"/>
              <a:gd name="T25" fmla="*/ 10080625 h 14"/>
              <a:gd name="T26" fmla="*/ 80645000 w 40"/>
              <a:gd name="T27" fmla="*/ 10080625 h 14"/>
              <a:gd name="T28" fmla="*/ 70564375 w 40"/>
              <a:gd name="T29" fmla="*/ 10080625 h 14"/>
              <a:gd name="T30" fmla="*/ 70564375 w 40"/>
              <a:gd name="T31" fmla="*/ 5040313 h 14"/>
              <a:gd name="T32" fmla="*/ 60483750 w 40"/>
              <a:gd name="T33" fmla="*/ 5040313 h 14"/>
              <a:gd name="T34" fmla="*/ 55443438 w 40"/>
              <a:gd name="T35" fmla="*/ 0 h 14"/>
              <a:gd name="T36" fmla="*/ 45362813 w 40"/>
              <a:gd name="T37" fmla="*/ 0 h 14"/>
              <a:gd name="T38" fmla="*/ 25201563 w 40"/>
              <a:gd name="T39" fmla="*/ 0 h 14"/>
              <a:gd name="T40" fmla="*/ 15120938 w 40"/>
              <a:gd name="T41" fmla="*/ 0 h 14"/>
              <a:gd name="T42" fmla="*/ 15120938 w 40"/>
              <a:gd name="T43" fmla="*/ 10080625 h 14"/>
              <a:gd name="T44" fmla="*/ 5040313 w 40"/>
              <a:gd name="T45" fmla="*/ 10080625 h 14"/>
              <a:gd name="T46" fmla="*/ 5040313 w 40"/>
              <a:gd name="T47" fmla="*/ 15120938 h 14"/>
              <a:gd name="T48" fmla="*/ 5040313 w 40"/>
              <a:gd name="T49" fmla="*/ 20161250 h 14"/>
              <a:gd name="T50" fmla="*/ 5040313 w 40"/>
              <a:gd name="T51" fmla="*/ 20161250 h 14"/>
              <a:gd name="T52" fmla="*/ 15120938 w 40"/>
              <a:gd name="T53" fmla="*/ 20161250 h 14"/>
              <a:gd name="T54" fmla="*/ 25201563 w 40"/>
              <a:gd name="T55" fmla="*/ 25201563 h 14"/>
              <a:gd name="T56" fmla="*/ 15120938 w 40"/>
              <a:gd name="T57" fmla="*/ 25201563 h 14"/>
              <a:gd name="T58" fmla="*/ 5040313 w 40"/>
              <a:gd name="T59" fmla="*/ 25201563 h 14"/>
              <a:gd name="T60" fmla="*/ 5040313 w 40"/>
              <a:gd name="T61" fmla="*/ 30241875 h 14"/>
              <a:gd name="T62" fmla="*/ 10080625 w 40"/>
              <a:gd name="T63" fmla="*/ 30241875 h 14"/>
              <a:gd name="T64" fmla="*/ 10080625 w 40"/>
              <a:gd name="T65" fmla="*/ 35282188 h 1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0" h="14">
                <a:moveTo>
                  <a:pt x="4" y="14"/>
                </a:move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lnTo>
                  <a:pt x="32" y="12"/>
                </a:lnTo>
                <a:lnTo>
                  <a:pt x="34" y="10"/>
                </a:lnTo>
                <a:lnTo>
                  <a:pt x="32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2" y="12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7" name="Freeform 2065">
            <a:extLst>
              <a:ext uri="{FF2B5EF4-FFF2-40B4-BE49-F238E27FC236}">
                <a16:creationId xmlns:a16="http://schemas.microsoft.com/office/drawing/2014/main" id="{80F4FEC2-5C80-465B-B50B-66BCFCE1D99B}"/>
              </a:ext>
            </a:extLst>
          </p:cNvPr>
          <p:cNvSpPr>
            <a:spLocks/>
          </p:cNvSpPr>
          <p:nvPr/>
        </p:nvSpPr>
        <p:spPr bwMode="auto">
          <a:xfrm>
            <a:off x="2500313" y="1495426"/>
            <a:ext cx="63500" cy="9525"/>
          </a:xfrm>
          <a:custGeom>
            <a:avLst/>
            <a:gdLst>
              <a:gd name="T0" fmla="*/ 100806250 w 40"/>
              <a:gd name="T1" fmla="*/ 5040313 h 6"/>
              <a:gd name="T2" fmla="*/ 100806250 w 40"/>
              <a:gd name="T3" fmla="*/ 5040313 h 6"/>
              <a:gd name="T4" fmla="*/ 90725625 w 40"/>
              <a:gd name="T5" fmla="*/ 0 h 6"/>
              <a:gd name="T6" fmla="*/ 90725625 w 40"/>
              <a:gd name="T7" fmla="*/ 5040313 h 6"/>
              <a:gd name="T8" fmla="*/ 85685313 w 40"/>
              <a:gd name="T9" fmla="*/ 5040313 h 6"/>
              <a:gd name="T10" fmla="*/ 80645000 w 40"/>
              <a:gd name="T11" fmla="*/ 5040313 h 6"/>
              <a:gd name="T12" fmla="*/ 70564375 w 40"/>
              <a:gd name="T13" fmla="*/ 5040313 h 6"/>
              <a:gd name="T14" fmla="*/ 65524063 w 40"/>
              <a:gd name="T15" fmla="*/ 5040313 h 6"/>
              <a:gd name="T16" fmla="*/ 60483750 w 40"/>
              <a:gd name="T17" fmla="*/ 0 h 6"/>
              <a:gd name="T18" fmla="*/ 55443438 w 40"/>
              <a:gd name="T19" fmla="*/ 0 h 6"/>
              <a:gd name="T20" fmla="*/ 50403125 w 40"/>
              <a:gd name="T21" fmla="*/ 0 h 6"/>
              <a:gd name="T22" fmla="*/ 45362813 w 40"/>
              <a:gd name="T23" fmla="*/ 5040313 h 6"/>
              <a:gd name="T24" fmla="*/ 40322500 w 40"/>
              <a:gd name="T25" fmla="*/ 5040313 h 6"/>
              <a:gd name="T26" fmla="*/ 35282188 w 40"/>
              <a:gd name="T27" fmla="*/ 0 h 6"/>
              <a:gd name="T28" fmla="*/ 30241875 w 40"/>
              <a:gd name="T29" fmla="*/ 0 h 6"/>
              <a:gd name="T30" fmla="*/ 25201563 w 40"/>
              <a:gd name="T31" fmla="*/ 5040313 h 6"/>
              <a:gd name="T32" fmla="*/ 20161250 w 40"/>
              <a:gd name="T33" fmla="*/ 5040313 h 6"/>
              <a:gd name="T34" fmla="*/ 15120938 w 40"/>
              <a:gd name="T35" fmla="*/ 5040313 h 6"/>
              <a:gd name="T36" fmla="*/ 10080625 w 40"/>
              <a:gd name="T37" fmla="*/ 5040313 h 6"/>
              <a:gd name="T38" fmla="*/ 5040313 w 40"/>
              <a:gd name="T39" fmla="*/ 5040313 h 6"/>
              <a:gd name="T40" fmla="*/ 0 w 40"/>
              <a:gd name="T41" fmla="*/ 10080625 h 6"/>
              <a:gd name="T42" fmla="*/ 5040313 w 40"/>
              <a:gd name="T43" fmla="*/ 15120938 h 6"/>
              <a:gd name="T44" fmla="*/ 10080625 w 40"/>
              <a:gd name="T45" fmla="*/ 15120938 h 6"/>
              <a:gd name="T46" fmla="*/ 25201563 w 40"/>
              <a:gd name="T47" fmla="*/ 15120938 h 6"/>
              <a:gd name="T48" fmla="*/ 30241875 w 40"/>
              <a:gd name="T49" fmla="*/ 15120938 h 6"/>
              <a:gd name="T50" fmla="*/ 35282188 w 40"/>
              <a:gd name="T51" fmla="*/ 15120938 h 6"/>
              <a:gd name="T52" fmla="*/ 40322500 w 40"/>
              <a:gd name="T53" fmla="*/ 15120938 h 6"/>
              <a:gd name="T54" fmla="*/ 45362813 w 40"/>
              <a:gd name="T55" fmla="*/ 15120938 h 6"/>
              <a:gd name="T56" fmla="*/ 50403125 w 40"/>
              <a:gd name="T57" fmla="*/ 15120938 h 6"/>
              <a:gd name="T58" fmla="*/ 55443438 w 40"/>
              <a:gd name="T59" fmla="*/ 15120938 h 6"/>
              <a:gd name="T60" fmla="*/ 60483750 w 40"/>
              <a:gd name="T61" fmla="*/ 15120938 h 6"/>
              <a:gd name="T62" fmla="*/ 65524063 w 40"/>
              <a:gd name="T63" fmla="*/ 15120938 h 6"/>
              <a:gd name="T64" fmla="*/ 70564375 w 40"/>
              <a:gd name="T65" fmla="*/ 15120938 h 6"/>
              <a:gd name="T66" fmla="*/ 70564375 w 40"/>
              <a:gd name="T67" fmla="*/ 15120938 h 6"/>
              <a:gd name="T68" fmla="*/ 75604688 w 40"/>
              <a:gd name="T69" fmla="*/ 15120938 h 6"/>
              <a:gd name="T70" fmla="*/ 80645000 w 40"/>
              <a:gd name="T71" fmla="*/ 10080625 h 6"/>
              <a:gd name="T72" fmla="*/ 85685313 w 40"/>
              <a:gd name="T73" fmla="*/ 10080625 h 6"/>
              <a:gd name="T74" fmla="*/ 90725625 w 40"/>
              <a:gd name="T75" fmla="*/ 10080625 h 6"/>
              <a:gd name="T76" fmla="*/ 95765938 w 40"/>
              <a:gd name="T77" fmla="*/ 10080625 h 6"/>
              <a:gd name="T78" fmla="*/ 100806250 w 40"/>
              <a:gd name="T79" fmla="*/ 5040313 h 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0" h="6">
                <a:moveTo>
                  <a:pt x="40" y="2"/>
                </a:moveTo>
                <a:lnTo>
                  <a:pt x="40" y="2"/>
                </a:lnTo>
                <a:lnTo>
                  <a:pt x="36" y="0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28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8" name="Freeform 2066">
            <a:extLst>
              <a:ext uri="{FF2B5EF4-FFF2-40B4-BE49-F238E27FC236}">
                <a16:creationId xmlns:a16="http://schemas.microsoft.com/office/drawing/2014/main" id="{B74E16B1-C5CB-433B-8D9E-5EF19142461B}"/>
              </a:ext>
            </a:extLst>
          </p:cNvPr>
          <p:cNvSpPr>
            <a:spLocks/>
          </p:cNvSpPr>
          <p:nvPr/>
        </p:nvSpPr>
        <p:spPr bwMode="auto">
          <a:xfrm>
            <a:off x="2500313" y="1495426"/>
            <a:ext cx="63500" cy="9525"/>
          </a:xfrm>
          <a:custGeom>
            <a:avLst/>
            <a:gdLst>
              <a:gd name="T0" fmla="*/ 100806250 w 40"/>
              <a:gd name="T1" fmla="*/ 5040313 h 6"/>
              <a:gd name="T2" fmla="*/ 100806250 w 40"/>
              <a:gd name="T3" fmla="*/ 5040313 h 6"/>
              <a:gd name="T4" fmla="*/ 90725625 w 40"/>
              <a:gd name="T5" fmla="*/ 0 h 6"/>
              <a:gd name="T6" fmla="*/ 90725625 w 40"/>
              <a:gd name="T7" fmla="*/ 5040313 h 6"/>
              <a:gd name="T8" fmla="*/ 85685313 w 40"/>
              <a:gd name="T9" fmla="*/ 5040313 h 6"/>
              <a:gd name="T10" fmla="*/ 80645000 w 40"/>
              <a:gd name="T11" fmla="*/ 5040313 h 6"/>
              <a:gd name="T12" fmla="*/ 70564375 w 40"/>
              <a:gd name="T13" fmla="*/ 5040313 h 6"/>
              <a:gd name="T14" fmla="*/ 65524063 w 40"/>
              <a:gd name="T15" fmla="*/ 5040313 h 6"/>
              <a:gd name="T16" fmla="*/ 60483750 w 40"/>
              <a:gd name="T17" fmla="*/ 0 h 6"/>
              <a:gd name="T18" fmla="*/ 55443438 w 40"/>
              <a:gd name="T19" fmla="*/ 0 h 6"/>
              <a:gd name="T20" fmla="*/ 50403125 w 40"/>
              <a:gd name="T21" fmla="*/ 0 h 6"/>
              <a:gd name="T22" fmla="*/ 45362813 w 40"/>
              <a:gd name="T23" fmla="*/ 5040313 h 6"/>
              <a:gd name="T24" fmla="*/ 40322500 w 40"/>
              <a:gd name="T25" fmla="*/ 5040313 h 6"/>
              <a:gd name="T26" fmla="*/ 35282188 w 40"/>
              <a:gd name="T27" fmla="*/ 0 h 6"/>
              <a:gd name="T28" fmla="*/ 30241875 w 40"/>
              <a:gd name="T29" fmla="*/ 0 h 6"/>
              <a:gd name="T30" fmla="*/ 25201563 w 40"/>
              <a:gd name="T31" fmla="*/ 5040313 h 6"/>
              <a:gd name="T32" fmla="*/ 20161250 w 40"/>
              <a:gd name="T33" fmla="*/ 5040313 h 6"/>
              <a:gd name="T34" fmla="*/ 15120938 w 40"/>
              <a:gd name="T35" fmla="*/ 5040313 h 6"/>
              <a:gd name="T36" fmla="*/ 10080625 w 40"/>
              <a:gd name="T37" fmla="*/ 5040313 h 6"/>
              <a:gd name="T38" fmla="*/ 5040313 w 40"/>
              <a:gd name="T39" fmla="*/ 5040313 h 6"/>
              <a:gd name="T40" fmla="*/ 0 w 40"/>
              <a:gd name="T41" fmla="*/ 10080625 h 6"/>
              <a:gd name="T42" fmla="*/ 5040313 w 40"/>
              <a:gd name="T43" fmla="*/ 15120938 h 6"/>
              <a:gd name="T44" fmla="*/ 10080625 w 40"/>
              <a:gd name="T45" fmla="*/ 15120938 h 6"/>
              <a:gd name="T46" fmla="*/ 25201563 w 40"/>
              <a:gd name="T47" fmla="*/ 15120938 h 6"/>
              <a:gd name="T48" fmla="*/ 30241875 w 40"/>
              <a:gd name="T49" fmla="*/ 15120938 h 6"/>
              <a:gd name="T50" fmla="*/ 35282188 w 40"/>
              <a:gd name="T51" fmla="*/ 15120938 h 6"/>
              <a:gd name="T52" fmla="*/ 40322500 w 40"/>
              <a:gd name="T53" fmla="*/ 15120938 h 6"/>
              <a:gd name="T54" fmla="*/ 45362813 w 40"/>
              <a:gd name="T55" fmla="*/ 15120938 h 6"/>
              <a:gd name="T56" fmla="*/ 50403125 w 40"/>
              <a:gd name="T57" fmla="*/ 15120938 h 6"/>
              <a:gd name="T58" fmla="*/ 55443438 w 40"/>
              <a:gd name="T59" fmla="*/ 15120938 h 6"/>
              <a:gd name="T60" fmla="*/ 60483750 w 40"/>
              <a:gd name="T61" fmla="*/ 15120938 h 6"/>
              <a:gd name="T62" fmla="*/ 65524063 w 40"/>
              <a:gd name="T63" fmla="*/ 15120938 h 6"/>
              <a:gd name="T64" fmla="*/ 70564375 w 40"/>
              <a:gd name="T65" fmla="*/ 15120938 h 6"/>
              <a:gd name="T66" fmla="*/ 70564375 w 40"/>
              <a:gd name="T67" fmla="*/ 15120938 h 6"/>
              <a:gd name="T68" fmla="*/ 75604688 w 40"/>
              <a:gd name="T69" fmla="*/ 15120938 h 6"/>
              <a:gd name="T70" fmla="*/ 80645000 w 40"/>
              <a:gd name="T71" fmla="*/ 10080625 h 6"/>
              <a:gd name="T72" fmla="*/ 85685313 w 40"/>
              <a:gd name="T73" fmla="*/ 10080625 h 6"/>
              <a:gd name="T74" fmla="*/ 90725625 w 40"/>
              <a:gd name="T75" fmla="*/ 10080625 h 6"/>
              <a:gd name="T76" fmla="*/ 95765938 w 40"/>
              <a:gd name="T77" fmla="*/ 10080625 h 6"/>
              <a:gd name="T78" fmla="*/ 100806250 w 40"/>
              <a:gd name="T79" fmla="*/ 5040313 h 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0" h="6">
                <a:moveTo>
                  <a:pt x="40" y="2"/>
                </a:moveTo>
                <a:lnTo>
                  <a:pt x="40" y="2"/>
                </a:lnTo>
                <a:lnTo>
                  <a:pt x="36" y="0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28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9" name="Freeform 2068">
            <a:extLst>
              <a:ext uri="{FF2B5EF4-FFF2-40B4-BE49-F238E27FC236}">
                <a16:creationId xmlns:a16="http://schemas.microsoft.com/office/drawing/2014/main" id="{AF898B50-E9C5-4132-9298-0ED2537B463A}"/>
              </a:ext>
            </a:extLst>
          </p:cNvPr>
          <p:cNvSpPr>
            <a:spLocks/>
          </p:cNvSpPr>
          <p:nvPr/>
        </p:nvSpPr>
        <p:spPr bwMode="auto">
          <a:xfrm>
            <a:off x="2624138" y="1746251"/>
            <a:ext cx="61912" cy="30163"/>
          </a:xfrm>
          <a:custGeom>
            <a:avLst/>
            <a:gdLst>
              <a:gd name="T0" fmla="*/ 5040272 w 39"/>
              <a:gd name="T1" fmla="*/ 37803764 h 19"/>
              <a:gd name="T2" fmla="*/ 0 w 39"/>
              <a:gd name="T3" fmla="*/ 42844160 h 19"/>
              <a:gd name="T4" fmla="*/ 5040272 w 39"/>
              <a:gd name="T5" fmla="*/ 47884556 h 19"/>
              <a:gd name="T6" fmla="*/ 10080544 w 39"/>
              <a:gd name="T7" fmla="*/ 47884556 h 19"/>
              <a:gd name="T8" fmla="*/ 15120815 w 39"/>
              <a:gd name="T9" fmla="*/ 47884556 h 19"/>
              <a:gd name="T10" fmla="*/ 20161087 w 39"/>
              <a:gd name="T11" fmla="*/ 47884556 h 19"/>
              <a:gd name="T12" fmla="*/ 25201359 w 39"/>
              <a:gd name="T13" fmla="*/ 47884556 h 19"/>
              <a:gd name="T14" fmla="*/ 30241631 w 39"/>
              <a:gd name="T15" fmla="*/ 42844160 h 19"/>
              <a:gd name="T16" fmla="*/ 35281903 w 39"/>
              <a:gd name="T17" fmla="*/ 42844160 h 19"/>
              <a:gd name="T18" fmla="*/ 40322174 w 39"/>
              <a:gd name="T19" fmla="*/ 42844160 h 19"/>
              <a:gd name="T20" fmla="*/ 45362446 w 39"/>
              <a:gd name="T21" fmla="*/ 42844160 h 19"/>
              <a:gd name="T22" fmla="*/ 50402718 w 39"/>
              <a:gd name="T23" fmla="*/ 42844160 h 19"/>
              <a:gd name="T24" fmla="*/ 55442990 w 39"/>
              <a:gd name="T25" fmla="*/ 42844160 h 19"/>
              <a:gd name="T26" fmla="*/ 55442990 w 39"/>
              <a:gd name="T27" fmla="*/ 37803764 h 19"/>
              <a:gd name="T28" fmla="*/ 60483262 w 39"/>
              <a:gd name="T29" fmla="*/ 37803764 h 19"/>
              <a:gd name="T30" fmla="*/ 65523533 w 39"/>
              <a:gd name="T31" fmla="*/ 37803764 h 19"/>
              <a:gd name="T32" fmla="*/ 70563805 w 39"/>
              <a:gd name="T33" fmla="*/ 37803764 h 19"/>
              <a:gd name="T34" fmla="*/ 75604077 w 39"/>
              <a:gd name="T35" fmla="*/ 32763368 h 19"/>
              <a:gd name="T36" fmla="*/ 80644349 w 39"/>
              <a:gd name="T37" fmla="*/ 32763368 h 19"/>
              <a:gd name="T38" fmla="*/ 85684621 w 39"/>
              <a:gd name="T39" fmla="*/ 27722972 h 19"/>
              <a:gd name="T40" fmla="*/ 85684621 w 39"/>
              <a:gd name="T41" fmla="*/ 25201980 h 19"/>
              <a:gd name="T42" fmla="*/ 85684621 w 39"/>
              <a:gd name="T43" fmla="*/ 20161584 h 19"/>
              <a:gd name="T44" fmla="*/ 88203963 w 39"/>
              <a:gd name="T45" fmla="*/ 15121188 h 19"/>
              <a:gd name="T46" fmla="*/ 93244234 w 39"/>
              <a:gd name="T47" fmla="*/ 15121188 h 19"/>
              <a:gd name="T48" fmla="*/ 98284506 w 39"/>
              <a:gd name="T49" fmla="*/ 10080792 h 19"/>
              <a:gd name="T50" fmla="*/ 98284506 w 39"/>
              <a:gd name="T51" fmla="*/ 5040396 h 19"/>
              <a:gd name="T52" fmla="*/ 93244234 w 39"/>
              <a:gd name="T53" fmla="*/ 5040396 h 19"/>
              <a:gd name="T54" fmla="*/ 88203963 w 39"/>
              <a:gd name="T55" fmla="*/ 0 h 19"/>
              <a:gd name="T56" fmla="*/ 80644349 w 39"/>
              <a:gd name="T57" fmla="*/ 0 h 19"/>
              <a:gd name="T58" fmla="*/ 75604077 w 39"/>
              <a:gd name="T59" fmla="*/ 0 h 19"/>
              <a:gd name="T60" fmla="*/ 70563805 w 39"/>
              <a:gd name="T61" fmla="*/ 0 h 19"/>
              <a:gd name="T62" fmla="*/ 70563805 w 39"/>
              <a:gd name="T63" fmla="*/ 0 h 19"/>
              <a:gd name="T64" fmla="*/ 65523533 w 39"/>
              <a:gd name="T65" fmla="*/ 0 h 19"/>
              <a:gd name="T66" fmla="*/ 60483262 w 39"/>
              <a:gd name="T67" fmla="*/ 0 h 19"/>
              <a:gd name="T68" fmla="*/ 55442990 w 39"/>
              <a:gd name="T69" fmla="*/ 0 h 19"/>
              <a:gd name="T70" fmla="*/ 50402718 w 39"/>
              <a:gd name="T71" fmla="*/ 0 h 19"/>
              <a:gd name="T72" fmla="*/ 45362446 w 39"/>
              <a:gd name="T73" fmla="*/ 5040396 h 19"/>
              <a:gd name="T74" fmla="*/ 40322174 w 39"/>
              <a:gd name="T75" fmla="*/ 5040396 h 19"/>
              <a:gd name="T76" fmla="*/ 35281903 w 39"/>
              <a:gd name="T77" fmla="*/ 10080792 h 19"/>
              <a:gd name="T78" fmla="*/ 30241631 w 39"/>
              <a:gd name="T79" fmla="*/ 10080792 h 19"/>
              <a:gd name="T80" fmla="*/ 25201359 w 39"/>
              <a:gd name="T81" fmla="*/ 15121188 h 19"/>
              <a:gd name="T82" fmla="*/ 25201359 w 39"/>
              <a:gd name="T83" fmla="*/ 15121188 h 19"/>
              <a:gd name="T84" fmla="*/ 15120815 w 39"/>
              <a:gd name="T85" fmla="*/ 20161584 h 19"/>
              <a:gd name="T86" fmla="*/ 10080544 w 39"/>
              <a:gd name="T87" fmla="*/ 25201980 h 19"/>
              <a:gd name="T88" fmla="*/ 5040272 w 39"/>
              <a:gd name="T89" fmla="*/ 27722972 h 19"/>
              <a:gd name="T90" fmla="*/ 5040272 w 39"/>
              <a:gd name="T91" fmla="*/ 32763368 h 19"/>
              <a:gd name="T92" fmla="*/ 0 w 39"/>
              <a:gd name="T93" fmla="*/ 37803764 h 19"/>
              <a:gd name="T94" fmla="*/ 5040272 w 39"/>
              <a:gd name="T95" fmla="*/ 37803764 h 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9" h="19">
                <a:moveTo>
                  <a:pt x="2" y="15"/>
                </a:moveTo>
                <a:lnTo>
                  <a:pt x="0" y="17"/>
                </a:lnTo>
                <a:lnTo>
                  <a:pt x="2" y="19"/>
                </a:lnTo>
                <a:lnTo>
                  <a:pt x="4" y="19"/>
                </a:lnTo>
                <a:lnTo>
                  <a:pt x="6" y="19"/>
                </a:lnTo>
                <a:lnTo>
                  <a:pt x="8" y="19"/>
                </a:lnTo>
                <a:lnTo>
                  <a:pt x="10" y="19"/>
                </a:lnTo>
                <a:lnTo>
                  <a:pt x="12" y="17"/>
                </a:lnTo>
                <a:lnTo>
                  <a:pt x="14" y="17"/>
                </a:lnTo>
                <a:lnTo>
                  <a:pt x="16" y="17"/>
                </a:lnTo>
                <a:lnTo>
                  <a:pt x="18" y="17"/>
                </a:lnTo>
                <a:lnTo>
                  <a:pt x="20" y="17"/>
                </a:lnTo>
                <a:lnTo>
                  <a:pt x="22" y="17"/>
                </a:lnTo>
                <a:lnTo>
                  <a:pt x="22" y="15"/>
                </a:lnTo>
                <a:lnTo>
                  <a:pt x="24" y="15"/>
                </a:lnTo>
                <a:lnTo>
                  <a:pt x="26" y="15"/>
                </a:lnTo>
                <a:lnTo>
                  <a:pt x="28" y="15"/>
                </a:lnTo>
                <a:lnTo>
                  <a:pt x="30" y="13"/>
                </a:lnTo>
                <a:lnTo>
                  <a:pt x="32" y="13"/>
                </a:lnTo>
                <a:lnTo>
                  <a:pt x="34" y="11"/>
                </a:lnTo>
                <a:lnTo>
                  <a:pt x="34" y="10"/>
                </a:lnTo>
                <a:lnTo>
                  <a:pt x="34" y="8"/>
                </a:lnTo>
                <a:lnTo>
                  <a:pt x="35" y="6"/>
                </a:lnTo>
                <a:lnTo>
                  <a:pt x="37" y="6"/>
                </a:lnTo>
                <a:lnTo>
                  <a:pt x="39" y="4"/>
                </a:lnTo>
                <a:lnTo>
                  <a:pt x="39" y="2"/>
                </a:lnTo>
                <a:lnTo>
                  <a:pt x="37" y="2"/>
                </a:ln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6" y="8"/>
                </a:lnTo>
                <a:lnTo>
                  <a:pt x="4" y="10"/>
                </a:lnTo>
                <a:lnTo>
                  <a:pt x="2" y="11"/>
                </a:lnTo>
                <a:lnTo>
                  <a:pt x="2" y="13"/>
                </a:lnTo>
                <a:lnTo>
                  <a:pt x="0" y="15"/>
                </a:lnTo>
                <a:lnTo>
                  <a:pt x="2" y="1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0" name="Freeform 2069">
            <a:extLst>
              <a:ext uri="{FF2B5EF4-FFF2-40B4-BE49-F238E27FC236}">
                <a16:creationId xmlns:a16="http://schemas.microsoft.com/office/drawing/2014/main" id="{B76EB185-B5A7-404C-8B1D-8F5DEE57E97F}"/>
              </a:ext>
            </a:extLst>
          </p:cNvPr>
          <p:cNvSpPr>
            <a:spLocks/>
          </p:cNvSpPr>
          <p:nvPr/>
        </p:nvSpPr>
        <p:spPr bwMode="auto">
          <a:xfrm>
            <a:off x="2624138" y="1746251"/>
            <a:ext cx="61912" cy="30163"/>
          </a:xfrm>
          <a:custGeom>
            <a:avLst/>
            <a:gdLst>
              <a:gd name="T0" fmla="*/ 5040272 w 39"/>
              <a:gd name="T1" fmla="*/ 37803764 h 19"/>
              <a:gd name="T2" fmla="*/ 0 w 39"/>
              <a:gd name="T3" fmla="*/ 42844160 h 19"/>
              <a:gd name="T4" fmla="*/ 5040272 w 39"/>
              <a:gd name="T5" fmla="*/ 47884556 h 19"/>
              <a:gd name="T6" fmla="*/ 10080544 w 39"/>
              <a:gd name="T7" fmla="*/ 47884556 h 19"/>
              <a:gd name="T8" fmla="*/ 15120815 w 39"/>
              <a:gd name="T9" fmla="*/ 47884556 h 19"/>
              <a:gd name="T10" fmla="*/ 20161087 w 39"/>
              <a:gd name="T11" fmla="*/ 47884556 h 19"/>
              <a:gd name="T12" fmla="*/ 25201359 w 39"/>
              <a:gd name="T13" fmla="*/ 47884556 h 19"/>
              <a:gd name="T14" fmla="*/ 30241631 w 39"/>
              <a:gd name="T15" fmla="*/ 42844160 h 19"/>
              <a:gd name="T16" fmla="*/ 35281903 w 39"/>
              <a:gd name="T17" fmla="*/ 42844160 h 19"/>
              <a:gd name="T18" fmla="*/ 40322174 w 39"/>
              <a:gd name="T19" fmla="*/ 42844160 h 19"/>
              <a:gd name="T20" fmla="*/ 45362446 w 39"/>
              <a:gd name="T21" fmla="*/ 42844160 h 19"/>
              <a:gd name="T22" fmla="*/ 50402718 w 39"/>
              <a:gd name="T23" fmla="*/ 42844160 h 19"/>
              <a:gd name="T24" fmla="*/ 55442990 w 39"/>
              <a:gd name="T25" fmla="*/ 42844160 h 19"/>
              <a:gd name="T26" fmla="*/ 55442990 w 39"/>
              <a:gd name="T27" fmla="*/ 37803764 h 19"/>
              <a:gd name="T28" fmla="*/ 60483262 w 39"/>
              <a:gd name="T29" fmla="*/ 37803764 h 19"/>
              <a:gd name="T30" fmla="*/ 65523533 w 39"/>
              <a:gd name="T31" fmla="*/ 37803764 h 19"/>
              <a:gd name="T32" fmla="*/ 70563805 w 39"/>
              <a:gd name="T33" fmla="*/ 37803764 h 19"/>
              <a:gd name="T34" fmla="*/ 75604077 w 39"/>
              <a:gd name="T35" fmla="*/ 32763368 h 19"/>
              <a:gd name="T36" fmla="*/ 80644349 w 39"/>
              <a:gd name="T37" fmla="*/ 32763368 h 19"/>
              <a:gd name="T38" fmla="*/ 85684621 w 39"/>
              <a:gd name="T39" fmla="*/ 27722972 h 19"/>
              <a:gd name="T40" fmla="*/ 85684621 w 39"/>
              <a:gd name="T41" fmla="*/ 25201980 h 19"/>
              <a:gd name="T42" fmla="*/ 85684621 w 39"/>
              <a:gd name="T43" fmla="*/ 20161584 h 19"/>
              <a:gd name="T44" fmla="*/ 88203963 w 39"/>
              <a:gd name="T45" fmla="*/ 15121188 h 19"/>
              <a:gd name="T46" fmla="*/ 93244234 w 39"/>
              <a:gd name="T47" fmla="*/ 15121188 h 19"/>
              <a:gd name="T48" fmla="*/ 98284506 w 39"/>
              <a:gd name="T49" fmla="*/ 10080792 h 19"/>
              <a:gd name="T50" fmla="*/ 98284506 w 39"/>
              <a:gd name="T51" fmla="*/ 5040396 h 19"/>
              <a:gd name="T52" fmla="*/ 93244234 w 39"/>
              <a:gd name="T53" fmla="*/ 5040396 h 19"/>
              <a:gd name="T54" fmla="*/ 88203963 w 39"/>
              <a:gd name="T55" fmla="*/ 0 h 19"/>
              <a:gd name="T56" fmla="*/ 80644349 w 39"/>
              <a:gd name="T57" fmla="*/ 0 h 19"/>
              <a:gd name="T58" fmla="*/ 75604077 w 39"/>
              <a:gd name="T59" fmla="*/ 0 h 19"/>
              <a:gd name="T60" fmla="*/ 70563805 w 39"/>
              <a:gd name="T61" fmla="*/ 0 h 19"/>
              <a:gd name="T62" fmla="*/ 70563805 w 39"/>
              <a:gd name="T63" fmla="*/ 0 h 19"/>
              <a:gd name="T64" fmla="*/ 65523533 w 39"/>
              <a:gd name="T65" fmla="*/ 0 h 19"/>
              <a:gd name="T66" fmla="*/ 60483262 w 39"/>
              <a:gd name="T67" fmla="*/ 0 h 19"/>
              <a:gd name="T68" fmla="*/ 55442990 w 39"/>
              <a:gd name="T69" fmla="*/ 0 h 19"/>
              <a:gd name="T70" fmla="*/ 50402718 w 39"/>
              <a:gd name="T71" fmla="*/ 0 h 19"/>
              <a:gd name="T72" fmla="*/ 45362446 w 39"/>
              <a:gd name="T73" fmla="*/ 5040396 h 19"/>
              <a:gd name="T74" fmla="*/ 40322174 w 39"/>
              <a:gd name="T75" fmla="*/ 5040396 h 19"/>
              <a:gd name="T76" fmla="*/ 35281903 w 39"/>
              <a:gd name="T77" fmla="*/ 10080792 h 19"/>
              <a:gd name="T78" fmla="*/ 30241631 w 39"/>
              <a:gd name="T79" fmla="*/ 10080792 h 19"/>
              <a:gd name="T80" fmla="*/ 25201359 w 39"/>
              <a:gd name="T81" fmla="*/ 15121188 h 19"/>
              <a:gd name="T82" fmla="*/ 25201359 w 39"/>
              <a:gd name="T83" fmla="*/ 15121188 h 19"/>
              <a:gd name="T84" fmla="*/ 15120815 w 39"/>
              <a:gd name="T85" fmla="*/ 20161584 h 19"/>
              <a:gd name="T86" fmla="*/ 10080544 w 39"/>
              <a:gd name="T87" fmla="*/ 25201980 h 19"/>
              <a:gd name="T88" fmla="*/ 5040272 w 39"/>
              <a:gd name="T89" fmla="*/ 27722972 h 19"/>
              <a:gd name="T90" fmla="*/ 5040272 w 39"/>
              <a:gd name="T91" fmla="*/ 32763368 h 19"/>
              <a:gd name="T92" fmla="*/ 0 w 39"/>
              <a:gd name="T93" fmla="*/ 37803764 h 19"/>
              <a:gd name="T94" fmla="*/ 5040272 w 39"/>
              <a:gd name="T95" fmla="*/ 37803764 h 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9" h="19">
                <a:moveTo>
                  <a:pt x="2" y="15"/>
                </a:moveTo>
                <a:lnTo>
                  <a:pt x="0" y="17"/>
                </a:lnTo>
                <a:lnTo>
                  <a:pt x="2" y="19"/>
                </a:lnTo>
                <a:lnTo>
                  <a:pt x="4" y="19"/>
                </a:lnTo>
                <a:lnTo>
                  <a:pt x="6" y="19"/>
                </a:lnTo>
                <a:lnTo>
                  <a:pt x="8" y="19"/>
                </a:lnTo>
                <a:lnTo>
                  <a:pt x="10" y="19"/>
                </a:lnTo>
                <a:lnTo>
                  <a:pt x="12" y="17"/>
                </a:lnTo>
                <a:lnTo>
                  <a:pt x="14" y="17"/>
                </a:lnTo>
                <a:lnTo>
                  <a:pt x="16" y="17"/>
                </a:lnTo>
                <a:lnTo>
                  <a:pt x="18" y="17"/>
                </a:lnTo>
                <a:lnTo>
                  <a:pt x="20" y="17"/>
                </a:lnTo>
                <a:lnTo>
                  <a:pt x="22" y="17"/>
                </a:lnTo>
                <a:lnTo>
                  <a:pt x="22" y="15"/>
                </a:lnTo>
                <a:lnTo>
                  <a:pt x="24" y="15"/>
                </a:lnTo>
                <a:lnTo>
                  <a:pt x="26" y="15"/>
                </a:lnTo>
                <a:lnTo>
                  <a:pt x="28" y="15"/>
                </a:lnTo>
                <a:lnTo>
                  <a:pt x="30" y="13"/>
                </a:lnTo>
                <a:lnTo>
                  <a:pt x="32" y="13"/>
                </a:lnTo>
                <a:lnTo>
                  <a:pt x="34" y="11"/>
                </a:lnTo>
                <a:lnTo>
                  <a:pt x="34" y="10"/>
                </a:lnTo>
                <a:lnTo>
                  <a:pt x="34" y="8"/>
                </a:lnTo>
                <a:lnTo>
                  <a:pt x="35" y="6"/>
                </a:lnTo>
                <a:lnTo>
                  <a:pt x="37" y="6"/>
                </a:lnTo>
                <a:lnTo>
                  <a:pt x="39" y="4"/>
                </a:lnTo>
                <a:lnTo>
                  <a:pt x="39" y="2"/>
                </a:lnTo>
                <a:lnTo>
                  <a:pt x="37" y="2"/>
                </a:ln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6" y="8"/>
                </a:lnTo>
                <a:lnTo>
                  <a:pt x="4" y="10"/>
                </a:lnTo>
                <a:lnTo>
                  <a:pt x="2" y="11"/>
                </a:lnTo>
                <a:lnTo>
                  <a:pt x="2" y="13"/>
                </a:lnTo>
                <a:lnTo>
                  <a:pt x="0" y="15"/>
                </a:lnTo>
                <a:lnTo>
                  <a:pt x="2" y="1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1" name="Freeform 2070">
            <a:extLst>
              <a:ext uri="{FF2B5EF4-FFF2-40B4-BE49-F238E27FC236}">
                <a16:creationId xmlns:a16="http://schemas.microsoft.com/office/drawing/2014/main" id="{D365BB33-F54E-4BA3-9ECE-65C3D1947430}"/>
              </a:ext>
            </a:extLst>
          </p:cNvPr>
          <p:cNvSpPr>
            <a:spLocks/>
          </p:cNvSpPr>
          <p:nvPr/>
        </p:nvSpPr>
        <p:spPr bwMode="auto">
          <a:xfrm>
            <a:off x="2679703" y="1597026"/>
            <a:ext cx="85725" cy="28575"/>
          </a:xfrm>
          <a:custGeom>
            <a:avLst/>
            <a:gdLst>
              <a:gd name="T0" fmla="*/ 10080625 w 54"/>
              <a:gd name="T1" fmla="*/ 40322500 h 18"/>
              <a:gd name="T2" fmla="*/ 15120938 w 54"/>
              <a:gd name="T3" fmla="*/ 40322500 h 18"/>
              <a:gd name="T4" fmla="*/ 20161250 w 54"/>
              <a:gd name="T5" fmla="*/ 45362813 h 18"/>
              <a:gd name="T6" fmla="*/ 25201563 w 54"/>
              <a:gd name="T7" fmla="*/ 45362813 h 18"/>
              <a:gd name="T8" fmla="*/ 30241875 w 54"/>
              <a:gd name="T9" fmla="*/ 45362813 h 18"/>
              <a:gd name="T10" fmla="*/ 35282188 w 54"/>
              <a:gd name="T11" fmla="*/ 45362813 h 18"/>
              <a:gd name="T12" fmla="*/ 40322500 w 54"/>
              <a:gd name="T13" fmla="*/ 45362813 h 18"/>
              <a:gd name="T14" fmla="*/ 45362813 w 54"/>
              <a:gd name="T15" fmla="*/ 40322500 h 18"/>
              <a:gd name="T16" fmla="*/ 55443438 w 54"/>
              <a:gd name="T17" fmla="*/ 40322500 h 18"/>
              <a:gd name="T18" fmla="*/ 65524063 w 54"/>
              <a:gd name="T19" fmla="*/ 40322500 h 18"/>
              <a:gd name="T20" fmla="*/ 70564375 w 54"/>
              <a:gd name="T21" fmla="*/ 40322500 h 18"/>
              <a:gd name="T22" fmla="*/ 75604688 w 54"/>
              <a:gd name="T23" fmla="*/ 40322500 h 18"/>
              <a:gd name="T24" fmla="*/ 80645000 w 54"/>
              <a:gd name="T25" fmla="*/ 40322500 h 18"/>
              <a:gd name="T26" fmla="*/ 80645000 w 54"/>
              <a:gd name="T27" fmla="*/ 40322500 h 18"/>
              <a:gd name="T28" fmla="*/ 85685313 w 54"/>
              <a:gd name="T29" fmla="*/ 40322500 h 18"/>
              <a:gd name="T30" fmla="*/ 90725625 w 54"/>
              <a:gd name="T31" fmla="*/ 40322500 h 18"/>
              <a:gd name="T32" fmla="*/ 95765938 w 54"/>
              <a:gd name="T33" fmla="*/ 40322500 h 18"/>
              <a:gd name="T34" fmla="*/ 100806250 w 54"/>
              <a:gd name="T35" fmla="*/ 40322500 h 18"/>
              <a:gd name="T36" fmla="*/ 105846563 w 54"/>
              <a:gd name="T37" fmla="*/ 40322500 h 18"/>
              <a:gd name="T38" fmla="*/ 115927188 w 54"/>
              <a:gd name="T39" fmla="*/ 40322500 h 18"/>
              <a:gd name="T40" fmla="*/ 120967500 w 54"/>
              <a:gd name="T41" fmla="*/ 40322500 h 18"/>
              <a:gd name="T42" fmla="*/ 126007813 w 54"/>
              <a:gd name="T43" fmla="*/ 40322500 h 18"/>
              <a:gd name="T44" fmla="*/ 126007813 w 54"/>
              <a:gd name="T45" fmla="*/ 40322500 h 18"/>
              <a:gd name="T46" fmla="*/ 131048125 w 54"/>
              <a:gd name="T47" fmla="*/ 40322500 h 18"/>
              <a:gd name="T48" fmla="*/ 136088438 w 54"/>
              <a:gd name="T49" fmla="*/ 40322500 h 18"/>
              <a:gd name="T50" fmla="*/ 131048125 w 54"/>
              <a:gd name="T51" fmla="*/ 35282188 h 18"/>
              <a:gd name="T52" fmla="*/ 136088438 w 54"/>
              <a:gd name="T53" fmla="*/ 30241875 h 18"/>
              <a:gd name="T54" fmla="*/ 131048125 w 54"/>
              <a:gd name="T55" fmla="*/ 30241875 h 18"/>
              <a:gd name="T56" fmla="*/ 131048125 w 54"/>
              <a:gd name="T57" fmla="*/ 25201563 h 18"/>
              <a:gd name="T58" fmla="*/ 126007813 w 54"/>
              <a:gd name="T59" fmla="*/ 20161250 h 18"/>
              <a:gd name="T60" fmla="*/ 126007813 w 54"/>
              <a:gd name="T61" fmla="*/ 15120938 h 18"/>
              <a:gd name="T62" fmla="*/ 120967500 w 54"/>
              <a:gd name="T63" fmla="*/ 10080625 h 18"/>
              <a:gd name="T64" fmla="*/ 115927188 w 54"/>
              <a:gd name="T65" fmla="*/ 10080625 h 18"/>
              <a:gd name="T66" fmla="*/ 110886875 w 54"/>
              <a:gd name="T67" fmla="*/ 10080625 h 18"/>
              <a:gd name="T68" fmla="*/ 105846563 w 54"/>
              <a:gd name="T69" fmla="*/ 10080625 h 18"/>
              <a:gd name="T70" fmla="*/ 100806250 w 54"/>
              <a:gd name="T71" fmla="*/ 5040313 h 18"/>
              <a:gd name="T72" fmla="*/ 95765938 w 54"/>
              <a:gd name="T73" fmla="*/ 5040313 h 18"/>
              <a:gd name="T74" fmla="*/ 90725625 w 54"/>
              <a:gd name="T75" fmla="*/ 5040313 h 18"/>
              <a:gd name="T76" fmla="*/ 90725625 w 54"/>
              <a:gd name="T77" fmla="*/ 5040313 h 18"/>
              <a:gd name="T78" fmla="*/ 80645000 w 54"/>
              <a:gd name="T79" fmla="*/ 5040313 h 18"/>
              <a:gd name="T80" fmla="*/ 75604688 w 54"/>
              <a:gd name="T81" fmla="*/ 5040313 h 18"/>
              <a:gd name="T82" fmla="*/ 60483750 w 54"/>
              <a:gd name="T83" fmla="*/ 5040313 h 18"/>
              <a:gd name="T84" fmla="*/ 55443438 w 54"/>
              <a:gd name="T85" fmla="*/ 5040313 h 18"/>
              <a:gd name="T86" fmla="*/ 50403125 w 54"/>
              <a:gd name="T87" fmla="*/ 5040313 h 18"/>
              <a:gd name="T88" fmla="*/ 45362813 w 54"/>
              <a:gd name="T89" fmla="*/ 5040313 h 18"/>
              <a:gd name="T90" fmla="*/ 45362813 w 54"/>
              <a:gd name="T91" fmla="*/ 5040313 h 18"/>
              <a:gd name="T92" fmla="*/ 40322500 w 54"/>
              <a:gd name="T93" fmla="*/ 5040313 h 18"/>
              <a:gd name="T94" fmla="*/ 35282188 w 54"/>
              <a:gd name="T95" fmla="*/ 0 h 18"/>
              <a:gd name="T96" fmla="*/ 30241875 w 54"/>
              <a:gd name="T97" fmla="*/ 0 h 18"/>
              <a:gd name="T98" fmla="*/ 25201563 w 54"/>
              <a:gd name="T99" fmla="*/ 0 h 18"/>
              <a:gd name="T100" fmla="*/ 20161250 w 54"/>
              <a:gd name="T101" fmla="*/ 0 h 18"/>
              <a:gd name="T102" fmla="*/ 15120938 w 54"/>
              <a:gd name="T103" fmla="*/ 5040313 h 18"/>
              <a:gd name="T104" fmla="*/ 10080625 w 54"/>
              <a:gd name="T105" fmla="*/ 10080625 h 18"/>
              <a:gd name="T106" fmla="*/ 10080625 w 54"/>
              <a:gd name="T107" fmla="*/ 15120938 h 18"/>
              <a:gd name="T108" fmla="*/ 5040313 w 54"/>
              <a:gd name="T109" fmla="*/ 15120938 h 18"/>
              <a:gd name="T110" fmla="*/ 0 w 54"/>
              <a:gd name="T111" fmla="*/ 20161250 h 18"/>
              <a:gd name="T112" fmla="*/ 5040313 w 54"/>
              <a:gd name="T113" fmla="*/ 20161250 h 18"/>
              <a:gd name="T114" fmla="*/ 10080625 w 54"/>
              <a:gd name="T115" fmla="*/ 25201563 h 18"/>
              <a:gd name="T116" fmla="*/ 15120938 w 54"/>
              <a:gd name="T117" fmla="*/ 25201563 h 18"/>
              <a:gd name="T118" fmla="*/ 15120938 w 54"/>
              <a:gd name="T119" fmla="*/ 30241875 h 18"/>
              <a:gd name="T120" fmla="*/ 10080625 w 54"/>
              <a:gd name="T121" fmla="*/ 30241875 h 18"/>
              <a:gd name="T122" fmla="*/ 10080625 w 54"/>
              <a:gd name="T123" fmla="*/ 35282188 h 18"/>
              <a:gd name="T124" fmla="*/ 10080625 w 54"/>
              <a:gd name="T125" fmla="*/ 40322500 h 1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4" h="18">
                <a:moveTo>
                  <a:pt x="4" y="16"/>
                </a:move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2" y="16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6" y="16"/>
                </a:lnTo>
                <a:lnTo>
                  <a:pt x="48" y="16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2" y="14"/>
                </a:lnTo>
                <a:lnTo>
                  <a:pt x="54" y="12"/>
                </a:lnTo>
                <a:lnTo>
                  <a:pt x="52" y="12"/>
                </a:lnTo>
                <a:lnTo>
                  <a:pt x="52" y="10"/>
                </a:lnTo>
                <a:lnTo>
                  <a:pt x="50" y="8"/>
                </a:lnTo>
                <a:lnTo>
                  <a:pt x="50" y="6"/>
                </a:lnTo>
                <a:lnTo>
                  <a:pt x="48" y="4"/>
                </a:lnTo>
                <a:lnTo>
                  <a:pt x="46" y="4"/>
                </a:lnTo>
                <a:lnTo>
                  <a:pt x="44" y="4"/>
                </a:lnTo>
                <a:lnTo>
                  <a:pt x="42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2" y="2"/>
                </a:lnTo>
                <a:lnTo>
                  <a:pt x="30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2" y="6"/>
                </a:lnTo>
                <a:lnTo>
                  <a:pt x="0" y="8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2" name="Freeform 2071">
            <a:extLst>
              <a:ext uri="{FF2B5EF4-FFF2-40B4-BE49-F238E27FC236}">
                <a16:creationId xmlns:a16="http://schemas.microsoft.com/office/drawing/2014/main" id="{B04C0A68-EB96-4F42-AC13-2EBB8F9303D0}"/>
              </a:ext>
            </a:extLst>
          </p:cNvPr>
          <p:cNvSpPr>
            <a:spLocks/>
          </p:cNvSpPr>
          <p:nvPr/>
        </p:nvSpPr>
        <p:spPr bwMode="auto">
          <a:xfrm>
            <a:off x="2679703" y="1597026"/>
            <a:ext cx="85725" cy="28575"/>
          </a:xfrm>
          <a:custGeom>
            <a:avLst/>
            <a:gdLst>
              <a:gd name="T0" fmla="*/ 10080625 w 54"/>
              <a:gd name="T1" fmla="*/ 40322500 h 18"/>
              <a:gd name="T2" fmla="*/ 15120938 w 54"/>
              <a:gd name="T3" fmla="*/ 40322500 h 18"/>
              <a:gd name="T4" fmla="*/ 20161250 w 54"/>
              <a:gd name="T5" fmla="*/ 45362813 h 18"/>
              <a:gd name="T6" fmla="*/ 25201563 w 54"/>
              <a:gd name="T7" fmla="*/ 45362813 h 18"/>
              <a:gd name="T8" fmla="*/ 30241875 w 54"/>
              <a:gd name="T9" fmla="*/ 45362813 h 18"/>
              <a:gd name="T10" fmla="*/ 35282188 w 54"/>
              <a:gd name="T11" fmla="*/ 45362813 h 18"/>
              <a:gd name="T12" fmla="*/ 40322500 w 54"/>
              <a:gd name="T13" fmla="*/ 45362813 h 18"/>
              <a:gd name="T14" fmla="*/ 45362813 w 54"/>
              <a:gd name="T15" fmla="*/ 40322500 h 18"/>
              <a:gd name="T16" fmla="*/ 55443438 w 54"/>
              <a:gd name="T17" fmla="*/ 40322500 h 18"/>
              <a:gd name="T18" fmla="*/ 65524063 w 54"/>
              <a:gd name="T19" fmla="*/ 40322500 h 18"/>
              <a:gd name="T20" fmla="*/ 70564375 w 54"/>
              <a:gd name="T21" fmla="*/ 40322500 h 18"/>
              <a:gd name="T22" fmla="*/ 75604688 w 54"/>
              <a:gd name="T23" fmla="*/ 40322500 h 18"/>
              <a:gd name="T24" fmla="*/ 80645000 w 54"/>
              <a:gd name="T25" fmla="*/ 40322500 h 18"/>
              <a:gd name="T26" fmla="*/ 80645000 w 54"/>
              <a:gd name="T27" fmla="*/ 40322500 h 18"/>
              <a:gd name="T28" fmla="*/ 85685313 w 54"/>
              <a:gd name="T29" fmla="*/ 40322500 h 18"/>
              <a:gd name="T30" fmla="*/ 90725625 w 54"/>
              <a:gd name="T31" fmla="*/ 40322500 h 18"/>
              <a:gd name="T32" fmla="*/ 95765938 w 54"/>
              <a:gd name="T33" fmla="*/ 40322500 h 18"/>
              <a:gd name="T34" fmla="*/ 100806250 w 54"/>
              <a:gd name="T35" fmla="*/ 40322500 h 18"/>
              <a:gd name="T36" fmla="*/ 105846563 w 54"/>
              <a:gd name="T37" fmla="*/ 40322500 h 18"/>
              <a:gd name="T38" fmla="*/ 115927188 w 54"/>
              <a:gd name="T39" fmla="*/ 40322500 h 18"/>
              <a:gd name="T40" fmla="*/ 120967500 w 54"/>
              <a:gd name="T41" fmla="*/ 40322500 h 18"/>
              <a:gd name="T42" fmla="*/ 126007813 w 54"/>
              <a:gd name="T43" fmla="*/ 40322500 h 18"/>
              <a:gd name="T44" fmla="*/ 126007813 w 54"/>
              <a:gd name="T45" fmla="*/ 40322500 h 18"/>
              <a:gd name="T46" fmla="*/ 131048125 w 54"/>
              <a:gd name="T47" fmla="*/ 40322500 h 18"/>
              <a:gd name="T48" fmla="*/ 136088438 w 54"/>
              <a:gd name="T49" fmla="*/ 40322500 h 18"/>
              <a:gd name="T50" fmla="*/ 131048125 w 54"/>
              <a:gd name="T51" fmla="*/ 35282188 h 18"/>
              <a:gd name="T52" fmla="*/ 136088438 w 54"/>
              <a:gd name="T53" fmla="*/ 30241875 h 18"/>
              <a:gd name="T54" fmla="*/ 131048125 w 54"/>
              <a:gd name="T55" fmla="*/ 30241875 h 18"/>
              <a:gd name="T56" fmla="*/ 131048125 w 54"/>
              <a:gd name="T57" fmla="*/ 25201563 h 18"/>
              <a:gd name="T58" fmla="*/ 126007813 w 54"/>
              <a:gd name="T59" fmla="*/ 20161250 h 18"/>
              <a:gd name="T60" fmla="*/ 126007813 w 54"/>
              <a:gd name="T61" fmla="*/ 15120938 h 18"/>
              <a:gd name="T62" fmla="*/ 120967500 w 54"/>
              <a:gd name="T63" fmla="*/ 10080625 h 18"/>
              <a:gd name="T64" fmla="*/ 115927188 w 54"/>
              <a:gd name="T65" fmla="*/ 10080625 h 18"/>
              <a:gd name="T66" fmla="*/ 110886875 w 54"/>
              <a:gd name="T67" fmla="*/ 10080625 h 18"/>
              <a:gd name="T68" fmla="*/ 105846563 w 54"/>
              <a:gd name="T69" fmla="*/ 10080625 h 18"/>
              <a:gd name="T70" fmla="*/ 100806250 w 54"/>
              <a:gd name="T71" fmla="*/ 5040313 h 18"/>
              <a:gd name="T72" fmla="*/ 95765938 w 54"/>
              <a:gd name="T73" fmla="*/ 5040313 h 18"/>
              <a:gd name="T74" fmla="*/ 90725625 w 54"/>
              <a:gd name="T75" fmla="*/ 5040313 h 18"/>
              <a:gd name="T76" fmla="*/ 90725625 w 54"/>
              <a:gd name="T77" fmla="*/ 5040313 h 18"/>
              <a:gd name="T78" fmla="*/ 80645000 w 54"/>
              <a:gd name="T79" fmla="*/ 5040313 h 18"/>
              <a:gd name="T80" fmla="*/ 75604688 w 54"/>
              <a:gd name="T81" fmla="*/ 5040313 h 18"/>
              <a:gd name="T82" fmla="*/ 60483750 w 54"/>
              <a:gd name="T83" fmla="*/ 5040313 h 18"/>
              <a:gd name="T84" fmla="*/ 55443438 w 54"/>
              <a:gd name="T85" fmla="*/ 5040313 h 18"/>
              <a:gd name="T86" fmla="*/ 50403125 w 54"/>
              <a:gd name="T87" fmla="*/ 5040313 h 18"/>
              <a:gd name="T88" fmla="*/ 45362813 w 54"/>
              <a:gd name="T89" fmla="*/ 5040313 h 18"/>
              <a:gd name="T90" fmla="*/ 45362813 w 54"/>
              <a:gd name="T91" fmla="*/ 5040313 h 18"/>
              <a:gd name="T92" fmla="*/ 40322500 w 54"/>
              <a:gd name="T93" fmla="*/ 5040313 h 18"/>
              <a:gd name="T94" fmla="*/ 35282188 w 54"/>
              <a:gd name="T95" fmla="*/ 0 h 18"/>
              <a:gd name="T96" fmla="*/ 30241875 w 54"/>
              <a:gd name="T97" fmla="*/ 0 h 18"/>
              <a:gd name="T98" fmla="*/ 25201563 w 54"/>
              <a:gd name="T99" fmla="*/ 0 h 18"/>
              <a:gd name="T100" fmla="*/ 20161250 w 54"/>
              <a:gd name="T101" fmla="*/ 0 h 18"/>
              <a:gd name="T102" fmla="*/ 15120938 w 54"/>
              <a:gd name="T103" fmla="*/ 5040313 h 18"/>
              <a:gd name="T104" fmla="*/ 10080625 w 54"/>
              <a:gd name="T105" fmla="*/ 10080625 h 18"/>
              <a:gd name="T106" fmla="*/ 10080625 w 54"/>
              <a:gd name="T107" fmla="*/ 15120938 h 18"/>
              <a:gd name="T108" fmla="*/ 5040313 w 54"/>
              <a:gd name="T109" fmla="*/ 15120938 h 18"/>
              <a:gd name="T110" fmla="*/ 0 w 54"/>
              <a:gd name="T111" fmla="*/ 20161250 h 18"/>
              <a:gd name="T112" fmla="*/ 5040313 w 54"/>
              <a:gd name="T113" fmla="*/ 20161250 h 18"/>
              <a:gd name="T114" fmla="*/ 10080625 w 54"/>
              <a:gd name="T115" fmla="*/ 25201563 h 18"/>
              <a:gd name="T116" fmla="*/ 15120938 w 54"/>
              <a:gd name="T117" fmla="*/ 25201563 h 18"/>
              <a:gd name="T118" fmla="*/ 15120938 w 54"/>
              <a:gd name="T119" fmla="*/ 30241875 h 18"/>
              <a:gd name="T120" fmla="*/ 10080625 w 54"/>
              <a:gd name="T121" fmla="*/ 30241875 h 18"/>
              <a:gd name="T122" fmla="*/ 10080625 w 54"/>
              <a:gd name="T123" fmla="*/ 35282188 h 18"/>
              <a:gd name="T124" fmla="*/ 10080625 w 54"/>
              <a:gd name="T125" fmla="*/ 40322500 h 1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4" h="18">
                <a:moveTo>
                  <a:pt x="4" y="16"/>
                </a:move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2" y="16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6" y="16"/>
                </a:lnTo>
                <a:lnTo>
                  <a:pt x="48" y="16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2" y="14"/>
                </a:lnTo>
                <a:lnTo>
                  <a:pt x="54" y="12"/>
                </a:lnTo>
                <a:lnTo>
                  <a:pt x="52" y="12"/>
                </a:lnTo>
                <a:lnTo>
                  <a:pt x="52" y="10"/>
                </a:lnTo>
                <a:lnTo>
                  <a:pt x="50" y="8"/>
                </a:lnTo>
                <a:lnTo>
                  <a:pt x="50" y="6"/>
                </a:lnTo>
                <a:lnTo>
                  <a:pt x="48" y="4"/>
                </a:lnTo>
                <a:lnTo>
                  <a:pt x="46" y="4"/>
                </a:lnTo>
                <a:lnTo>
                  <a:pt x="44" y="4"/>
                </a:lnTo>
                <a:lnTo>
                  <a:pt x="42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2" y="2"/>
                </a:lnTo>
                <a:lnTo>
                  <a:pt x="30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2" y="6"/>
                </a:lnTo>
                <a:lnTo>
                  <a:pt x="0" y="8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3" name="Freeform 2072">
            <a:extLst>
              <a:ext uri="{FF2B5EF4-FFF2-40B4-BE49-F238E27FC236}">
                <a16:creationId xmlns:a16="http://schemas.microsoft.com/office/drawing/2014/main" id="{6D259838-15D8-4245-AFAC-4DC63E8ACD58}"/>
              </a:ext>
            </a:extLst>
          </p:cNvPr>
          <p:cNvSpPr>
            <a:spLocks/>
          </p:cNvSpPr>
          <p:nvPr/>
        </p:nvSpPr>
        <p:spPr bwMode="auto">
          <a:xfrm>
            <a:off x="2322513" y="1811337"/>
            <a:ext cx="158750" cy="82551"/>
          </a:xfrm>
          <a:custGeom>
            <a:avLst/>
            <a:gdLst>
              <a:gd name="T0" fmla="*/ 55443438 w 100"/>
              <a:gd name="T1" fmla="*/ 110886875 h 52"/>
              <a:gd name="T2" fmla="*/ 45362813 w 100"/>
              <a:gd name="T3" fmla="*/ 126007813 h 52"/>
              <a:gd name="T4" fmla="*/ 50403125 w 100"/>
              <a:gd name="T5" fmla="*/ 131048125 h 52"/>
              <a:gd name="T6" fmla="*/ 65524063 w 100"/>
              <a:gd name="T7" fmla="*/ 126007813 h 52"/>
              <a:gd name="T8" fmla="*/ 80645000 w 100"/>
              <a:gd name="T9" fmla="*/ 120967500 h 52"/>
              <a:gd name="T10" fmla="*/ 95765938 w 100"/>
              <a:gd name="T11" fmla="*/ 115927188 h 52"/>
              <a:gd name="T12" fmla="*/ 105846563 w 100"/>
              <a:gd name="T13" fmla="*/ 105846563 h 52"/>
              <a:gd name="T14" fmla="*/ 120967500 w 100"/>
              <a:gd name="T15" fmla="*/ 105846563 h 52"/>
              <a:gd name="T16" fmla="*/ 136088438 w 100"/>
              <a:gd name="T17" fmla="*/ 100806250 h 52"/>
              <a:gd name="T18" fmla="*/ 146169063 w 100"/>
              <a:gd name="T19" fmla="*/ 85685313 h 52"/>
              <a:gd name="T20" fmla="*/ 156249688 w 100"/>
              <a:gd name="T21" fmla="*/ 85685313 h 52"/>
              <a:gd name="T22" fmla="*/ 166330313 w 100"/>
              <a:gd name="T23" fmla="*/ 85685313 h 52"/>
              <a:gd name="T24" fmla="*/ 171370625 w 100"/>
              <a:gd name="T25" fmla="*/ 90725625 h 52"/>
              <a:gd name="T26" fmla="*/ 181451250 w 100"/>
              <a:gd name="T27" fmla="*/ 95765938 h 52"/>
              <a:gd name="T28" fmla="*/ 176410938 w 100"/>
              <a:gd name="T29" fmla="*/ 105846563 h 52"/>
              <a:gd name="T30" fmla="*/ 191531875 w 100"/>
              <a:gd name="T31" fmla="*/ 105846563 h 52"/>
              <a:gd name="T32" fmla="*/ 201612500 w 100"/>
              <a:gd name="T33" fmla="*/ 110886875 h 52"/>
              <a:gd name="T34" fmla="*/ 216733438 w 100"/>
              <a:gd name="T35" fmla="*/ 115927188 h 52"/>
              <a:gd name="T36" fmla="*/ 231854375 w 100"/>
              <a:gd name="T37" fmla="*/ 110886875 h 52"/>
              <a:gd name="T38" fmla="*/ 252015625 w 100"/>
              <a:gd name="T39" fmla="*/ 100806250 h 52"/>
              <a:gd name="T40" fmla="*/ 246975313 w 100"/>
              <a:gd name="T41" fmla="*/ 95765938 h 52"/>
              <a:gd name="T42" fmla="*/ 252015625 w 100"/>
              <a:gd name="T43" fmla="*/ 90725625 h 52"/>
              <a:gd name="T44" fmla="*/ 236894688 w 100"/>
              <a:gd name="T45" fmla="*/ 85685313 h 52"/>
              <a:gd name="T46" fmla="*/ 226814063 w 100"/>
              <a:gd name="T47" fmla="*/ 85685313 h 52"/>
              <a:gd name="T48" fmla="*/ 206652813 w 100"/>
              <a:gd name="T49" fmla="*/ 90725625 h 52"/>
              <a:gd name="T50" fmla="*/ 211693125 w 100"/>
              <a:gd name="T51" fmla="*/ 85685313 h 52"/>
              <a:gd name="T52" fmla="*/ 216733438 w 100"/>
              <a:gd name="T53" fmla="*/ 75604688 h 52"/>
              <a:gd name="T54" fmla="*/ 221773750 w 100"/>
              <a:gd name="T55" fmla="*/ 65524063 h 52"/>
              <a:gd name="T56" fmla="*/ 211693125 w 100"/>
              <a:gd name="T57" fmla="*/ 55443438 h 52"/>
              <a:gd name="T58" fmla="*/ 196572188 w 100"/>
              <a:gd name="T59" fmla="*/ 50403125 h 52"/>
              <a:gd name="T60" fmla="*/ 186491563 w 100"/>
              <a:gd name="T61" fmla="*/ 40322500 h 52"/>
              <a:gd name="T62" fmla="*/ 176410938 w 100"/>
              <a:gd name="T63" fmla="*/ 35282188 h 52"/>
              <a:gd name="T64" fmla="*/ 166330313 w 100"/>
              <a:gd name="T65" fmla="*/ 30241875 h 52"/>
              <a:gd name="T66" fmla="*/ 156249688 w 100"/>
              <a:gd name="T67" fmla="*/ 25201563 h 52"/>
              <a:gd name="T68" fmla="*/ 141128750 w 100"/>
              <a:gd name="T69" fmla="*/ 35282188 h 52"/>
              <a:gd name="T70" fmla="*/ 136088438 w 100"/>
              <a:gd name="T71" fmla="*/ 20161250 h 52"/>
              <a:gd name="T72" fmla="*/ 146169063 w 100"/>
              <a:gd name="T73" fmla="*/ 10080625 h 52"/>
              <a:gd name="T74" fmla="*/ 141128750 w 100"/>
              <a:gd name="T75" fmla="*/ 5040313 h 52"/>
              <a:gd name="T76" fmla="*/ 136088438 w 100"/>
              <a:gd name="T77" fmla="*/ 5040313 h 52"/>
              <a:gd name="T78" fmla="*/ 120967500 w 100"/>
              <a:gd name="T79" fmla="*/ 10080625 h 52"/>
              <a:gd name="T80" fmla="*/ 95765938 w 100"/>
              <a:gd name="T81" fmla="*/ 30241875 h 52"/>
              <a:gd name="T82" fmla="*/ 85685313 w 100"/>
              <a:gd name="T83" fmla="*/ 40322500 h 52"/>
              <a:gd name="T84" fmla="*/ 75604688 w 100"/>
              <a:gd name="T85" fmla="*/ 55443438 h 52"/>
              <a:gd name="T86" fmla="*/ 65524063 w 100"/>
              <a:gd name="T87" fmla="*/ 65524063 h 52"/>
              <a:gd name="T88" fmla="*/ 55443438 w 100"/>
              <a:gd name="T89" fmla="*/ 80645000 h 52"/>
              <a:gd name="T90" fmla="*/ 45362813 w 100"/>
              <a:gd name="T91" fmla="*/ 85685313 h 52"/>
              <a:gd name="T92" fmla="*/ 35282188 w 100"/>
              <a:gd name="T93" fmla="*/ 90725625 h 52"/>
              <a:gd name="T94" fmla="*/ 10080625 w 100"/>
              <a:gd name="T95" fmla="*/ 100806250 h 52"/>
              <a:gd name="T96" fmla="*/ 5040313 w 100"/>
              <a:gd name="T97" fmla="*/ 110886875 h 52"/>
              <a:gd name="T98" fmla="*/ 20161250 w 100"/>
              <a:gd name="T99" fmla="*/ 105846563 h 52"/>
              <a:gd name="T100" fmla="*/ 35282188 w 100"/>
              <a:gd name="T101" fmla="*/ 105846563 h 52"/>
              <a:gd name="T102" fmla="*/ 45362813 w 100"/>
              <a:gd name="T103" fmla="*/ 105846563 h 52"/>
              <a:gd name="T104" fmla="*/ 60483750 w 100"/>
              <a:gd name="T105" fmla="*/ 100806250 h 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0" h="52">
                <a:moveTo>
                  <a:pt x="24" y="40"/>
                </a:moveTo>
                <a:lnTo>
                  <a:pt x="24" y="42"/>
                </a:lnTo>
                <a:lnTo>
                  <a:pt x="22" y="44"/>
                </a:lnTo>
                <a:lnTo>
                  <a:pt x="20" y="46"/>
                </a:lnTo>
                <a:lnTo>
                  <a:pt x="20" y="48"/>
                </a:lnTo>
                <a:lnTo>
                  <a:pt x="18" y="50"/>
                </a:lnTo>
                <a:lnTo>
                  <a:pt x="18" y="52"/>
                </a:lnTo>
                <a:lnTo>
                  <a:pt x="20" y="52"/>
                </a:lnTo>
                <a:lnTo>
                  <a:pt x="22" y="52"/>
                </a:lnTo>
                <a:lnTo>
                  <a:pt x="24" y="52"/>
                </a:lnTo>
                <a:lnTo>
                  <a:pt x="26" y="50"/>
                </a:lnTo>
                <a:lnTo>
                  <a:pt x="28" y="50"/>
                </a:lnTo>
                <a:lnTo>
                  <a:pt x="30" y="50"/>
                </a:lnTo>
                <a:lnTo>
                  <a:pt x="32" y="48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40" y="44"/>
                </a:lnTo>
                <a:lnTo>
                  <a:pt x="42" y="42"/>
                </a:lnTo>
                <a:lnTo>
                  <a:pt x="44" y="42"/>
                </a:lnTo>
                <a:lnTo>
                  <a:pt x="46" y="42"/>
                </a:lnTo>
                <a:lnTo>
                  <a:pt x="48" y="42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8" y="34"/>
                </a:lnTo>
                <a:lnTo>
                  <a:pt x="60" y="34"/>
                </a:lnTo>
                <a:lnTo>
                  <a:pt x="62" y="34"/>
                </a:lnTo>
                <a:lnTo>
                  <a:pt x="64" y="34"/>
                </a:lnTo>
                <a:lnTo>
                  <a:pt x="66" y="32"/>
                </a:lnTo>
                <a:lnTo>
                  <a:pt x="66" y="34"/>
                </a:lnTo>
                <a:lnTo>
                  <a:pt x="64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2" y="38"/>
                </a:lnTo>
                <a:lnTo>
                  <a:pt x="68" y="40"/>
                </a:lnTo>
                <a:lnTo>
                  <a:pt x="68" y="42"/>
                </a:lnTo>
                <a:lnTo>
                  <a:pt x="70" y="42"/>
                </a:lnTo>
                <a:lnTo>
                  <a:pt x="72" y="42"/>
                </a:lnTo>
                <a:lnTo>
                  <a:pt x="74" y="42"/>
                </a:lnTo>
                <a:lnTo>
                  <a:pt x="76" y="42"/>
                </a:lnTo>
                <a:lnTo>
                  <a:pt x="78" y="42"/>
                </a:lnTo>
                <a:lnTo>
                  <a:pt x="78" y="44"/>
                </a:lnTo>
                <a:lnTo>
                  <a:pt x="80" y="44"/>
                </a:lnTo>
                <a:lnTo>
                  <a:pt x="82" y="44"/>
                </a:lnTo>
                <a:lnTo>
                  <a:pt x="84" y="46"/>
                </a:lnTo>
                <a:lnTo>
                  <a:pt x="86" y="46"/>
                </a:lnTo>
                <a:lnTo>
                  <a:pt x="88" y="44"/>
                </a:lnTo>
                <a:lnTo>
                  <a:pt x="90" y="44"/>
                </a:lnTo>
                <a:lnTo>
                  <a:pt x="92" y="44"/>
                </a:lnTo>
                <a:lnTo>
                  <a:pt x="96" y="42"/>
                </a:lnTo>
                <a:lnTo>
                  <a:pt x="98" y="40"/>
                </a:lnTo>
                <a:lnTo>
                  <a:pt x="100" y="40"/>
                </a:lnTo>
                <a:lnTo>
                  <a:pt x="100" y="38"/>
                </a:lnTo>
                <a:lnTo>
                  <a:pt x="98" y="38"/>
                </a:lnTo>
                <a:lnTo>
                  <a:pt x="96" y="38"/>
                </a:lnTo>
                <a:lnTo>
                  <a:pt x="98" y="38"/>
                </a:lnTo>
                <a:lnTo>
                  <a:pt x="100" y="36"/>
                </a:lnTo>
                <a:lnTo>
                  <a:pt x="98" y="36"/>
                </a:lnTo>
                <a:lnTo>
                  <a:pt x="96" y="34"/>
                </a:lnTo>
                <a:lnTo>
                  <a:pt x="94" y="34"/>
                </a:lnTo>
                <a:lnTo>
                  <a:pt x="92" y="36"/>
                </a:lnTo>
                <a:lnTo>
                  <a:pt x="92" y="34"/>
                </a:lnTo>
                <a:lnTo>
                  <a:pt x="90" y="34"/>
                </a:lnTo>
                <a:lnTo>
                  <a:pt x="88" y="36"/>
                </a:lnTo>
                <a:lnTo>
                  <a:pt x="84" y="36"/>
                </a:lnTo>
                <a:lnTo>
                  <a:pt x="82" y="36"/>
                </a:lnTo>
                <a:lnTo>
                  <a:pt x="80" y="36"/>
                </a:lnTo>
                <a:lnTo>
                  <a:pt x="82" y="34"/>
                </a:lnTo>
                <a:lnTo>
                  <a:pt x="84" y="34"/>
                </a:lnTo>
                <a:lnTo>
                  <a:pt x="86" y="34"/>
                </a:lnTo>
                <a:lnTo>
                  <a:pt x="88" y="32"/>
                </a:lnTo>
                <a:lnTo>
                  <a:pt x="86" y="30"/>
                </a:lnTo>
                <a:lnTo>
                  <a:pt x="88" y="28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4" y="22"/>
                </a:lnTo>
                <a:lnTo>
                  <a:pt x="82" y="22"/>
                </a:lnTo>
                <a:lnTo>
                  <a:pt x="80" y="22"/>
                </a:lnTo>
                <a:lnTo>
                  <a:pt x="78" y="20"/>
                </a:lnTo>
                <a:lnTo>
                  <a:pt x="76" y="18"/>
                </a:lnTo>
                <a:lnTo>
                  <a:pt x="74" y="16"/>
                </a:lnTo>
                <a:lnTo>
                  <a:pt x="74" y="14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6" y="12"/>
                </a:lnTo>
                <a:lnTo>
                  <a:pt x="64" y="10"/>
                </a:lnTo>
                <a:lnTo>
                  <a:pt x="62" y="8"/>
                </a:lnTo>
                <a:lnTo>
                  <a:pt x="62" y="10"/>
                </a:lnTo>
                <a:lnTo>
                  <a:pt x="60" y="12"/>
                </a:lnTo>
                <a:lnTo>
                  <a:pt x="58" y="12"/>
                </a:lnTo>
                <a:lnTo>
                  <a:pt x="56" y="14"/>
                </a:lnTo>
                <a:lnTo>
                  <a:pt x="56" y="12"/>
                </a:lnTo>
                <a:lnTo>
                  <a:pt x="56" y="10"/>
                </a:lnTo>
                <a:lnTo>
                  <a:pt x="54" y="8"/>
                </a:lnTo>
                <a:lnTo>
                  <a:pt x="56" y="8"/>
                </a:lnTo>
                <a:lnTo>
                  <a:pt x="58" y="6"/>
                </a:lnTo>
                <a:lnTo>
                  <a:pt x="58" y="4"/>
                </a:lnTo>
                <a:lnTo>
                  <a:pt x="60" y="2"/>
                </a:lnTo>
                <a:lnTo>
                  <a:pt x="58" y="2"/>
                </a:lnTo>
                <a:lnTo>
                  <a:pt x="56" y="2"/>
                </a:lnTo>
                <a:lnTo>
                  <a:pt x="54" y="0"/>
                </a:lnTo>
                <a:lnTo>
                  <a:pt x="54" y="2"/>
                </a:lnTo>
                <a:lnTo>
                  <a:pt x="52" y="2"/>
                </a:lnTo>
                <a:lnTo>
                  <a:pt x="50" y="4"/>
                </a:lnTo>
                <a:lnTo>
                  <a:pt x="48" y="4"/>
                </a:lnTo>
                <a:lnTo>
                  <a:pt x="44" y="8"/>
                </a:lnTo>
                <a:lnTo>
                  <a:pt x="40" y="10"/>
                </a:lnTo>
                <a:lnTo>
                  <a:pt x="38" y="12"/>
                </a:lnTo>
                <a:lnTo>
                  <a:pt x="38" y="14"/>
                </a:lnTo>
                <a:lnTo>
                  <a:pt x="36" y="16"/>
                </a:lnTo>
                <a:lnTo>
                  <a:pt x="34" y="16"/>
                </a:lnTo>
                <a:lnTo>
                  <a:pt x="34" y="18"/>
                </a:lnTo>
                <a:lnTo>
                  <a:pt x="32" y="20"/>
                </a:lnTo>
                <a:lnTo>
                  <a:pt x="30" y="22"/>
                </a:lnTo>
                <a:lnTo>
                  <a:pt x="28" y="22"/>
                </a:lnTo>
                <a:lnTo>
                  <a:pt x="26" y="24"/>
                </a:lnTo>
                <a:lnTo>
                  <a:pt x="26" y="26"/>
                </a:lnTo>
                <a:lnTo>
                  <a:pt x="24" y="28"/>
                </a:lnTo>
                <a:lnTo>
                  <a:pt x="22" y="30"/>
                </a:lnTo>
                <a:lnTo>
                  <a:pt x="22" y="32"/>
                </a:lnTo>
                <a:lnTo>
                  <a:pt x="20" y="34"/>
                </a:lnTo>
                <a:lnTo>
                  <a:pt x="18" y="34"/>
                </a:lnTo>
                <a:lnTo>
                  <a:pt x="16" y="36"/>
                </a:lnTo>
                <a:lnTo>
                  <a:pt x="14" y="36"/>
                </a:lnTo>
                <a:lnTo>
                  <a:pt x="12" y="36"/>
                </a:lnTo>
                <a:lnTo>
                  <a:pt x="8" y="38"/>
                </a:lnTo>
                <a:lnTo>
                  <a:pt x="4" y="40"/>
                </a:lnTo>
                <a:lnTo>
                  <a:pt x="2" y="40"/>
                </a:lnTo>
                <a:lnTo>
                  <a:pt x="0" y="42"/>
                </a:lnTo>
                <a:lnTo>
                  <a:pt x="2" y="44"/>
                </a:lnTo>
                <a:lnTo>
                  <a:pt x="4" y="44"/>
                </a:lnTo>
                <a:lnTo>
                  <a:pt x="6" y="44"/>
                </a:lnTo>
                <a:lnTo>
                  <a:pt x="8" y="42"/>
                </a:lnTo>
                <a:lnTo>
                  <a:pt x="10" y="42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20" y="42"/>
                </a:lnTo>
                <a:lnTo>
                  <a:pt x="22" y="40"/>
                </a:lnTo>
                <a:lnTo>
                  <a:pt x="24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4" name="Freeform 2073">
            <a:extLst>
              <a:ext uri="{FF2B5EF4-FFF2-40B4-BE49-F238E27FC236}">
                <a16:creationId xmlns:a16="http://schemas.microsoft.com/office/drawing/2014/main" id="{DDF3BDC4-A80B-4539-88FD-A75D5513D79E}"/>
              </a:ext>
            </a:extLst>
          </p:cNvPr>
          <p:cNvSpPr>
            <a:spLocks/>
          </p:cNvSpPr>
          <p:nvPr/>
        </p:nvSpPr>
        <p:spPr bwMode="auto">
          <a:xfrm>
            <a:off x="2322513" y="1811337"/>
            <a:ext cx="158750" cy="82551"/>
          </a:xfrm>
          <a:custGeom>
            <a:avLst/>
            <a:gdLst>
              <a:gd name="T0" fmla="*/ 55443438 w 100"/>
              <a:gd name="T1" fmla="*/ 110886875 h 52"/>
              <a:gd name="T2" fmla="*/ 45362813 w 100"/>
              <a:gd name="T3" fmla="*/ 126007813 h 52"/>
              <a:gd name="T4" fmla="*/ 50403125 w 100"/>
              <a:gd name="T5" fmla="*/ 131048125 h 52"/>
              <a:gd name="T6" fmla="*/ 65524063 w 100"/>
              <a:gd name="T7" fmla="*/ 126007813 h 52"/>
              <a:gd name="T8" fmla="*/ 80645000 w 100"/>
              <a:gd name="T9" fmla="*/ 120967500 h 52"/>
              <a:gd name="T10" fmla="*/ 95765938 w 100"/>
              <a:gd name="T11" fmla="*/ 115927188 h 52"/>
              <a:gd name="T12" fmla="*/ 105846563 w 100"/>
              <a:gd name="T13" fmla="*/ 105846563 h 52"/>
              <a:gd name="T14" fmla="*/ 120967500 w 100"/>
              <a:gd name="T15" fmla="*/ 105846563 h 52"/>
              <a:gd name="T16" fmla="*/ 136088438 w 100"/>
              <a:gd name="T17" fmla="*/ 100806250 h 52"/>
              <a:gd name="T18" fmla="*/ 146169063 w 100"/>
              <a:gd name="T19" fmla="*/ 85685313 h 52"/>
              <a:gd name="T20" fmla="*/ 156249688 w 100"/>
              <a:gd name="T21" fmla="*/ 85685313 h 52"/>
              <a:gd name="T22" fmla="*/ 166330313 w 100"/>
              <a:gd name="T23" fmla="*/ 85685313 h 52"/>
              <a:gd name="T24" fmla="*/ 171370625 w 100"/>
              <a:gd name="T25" fmla="*/ 90725625 h 52"/>
              <a:gd name="T26" fmla="*/ 181451250 w 100"/>
              <a:gd name="T27" fmla="*/ 95765938 h 52"/>
              <a:gd name="T28" fmla="*/ 176410938 w 100"/>
              <a:gd name="T29" fmla="*/ 105846563 h 52"/>
              <a:gd name="T30" fmla="*/ 191531875 w 100"/>
              <a:gd name="T31" fmla="*/ 105846563 h 52"/>
              <a:gd name="T32" fmla="*/ 201612500 w 100"/>
              <a:gd name="T33" fmla="*/ 110886875 h 52"/>
              <a:gd name="T34" fmla="*/ 216733438 w 100"/>
              <a:gd name="T35" fmla="*/ 115927188 h 52"/>
              <a:gd name="T36" fmla="*/ 231854375 w 100"/>
              <a:gd name="T37" fmla="*/ 110886875 h 52"/>
              <a:gd name="T38" fmla="*/ 252015625 w 100"/>
              <a:gd name="T39" fmla="*/ 100806250 h 52"/>
              <a:gd name="T40" fmla="*/ 246975313 w 100"/>
              <a:gd name="T41" fmla="*/ 95765938 h 52"/>
              <a:gd name="T42" fmla="*/ 252015625 w 100"/>
              <a:gd name="T43" fmla="*/ 90725625 h 52"/>
              <a:gd name="T44" fmla="*/ 236894688 w 100"/>
              <a:gd name="T45" fmla="*/ 85685313 h 52"/>
              <a:gd name="T46" fmla="*/ 226814063 w 100"/>
              <a:gd name="T47" fmla="*/ 85685313 h 52"/>
              <a:gd name="T48" fmla="*/ 206652813 w 100"/>
              <a:gd name="T49" fmla="*/ 90725625 h 52"/>
              <a:gd name="T50" fmla="*/ 211693125 w 100"/>
              <a:gd name="T51" fmla="*/ 85685313 h 52"/>
              <a:gd name="T52" fmla="*/ 216733438 w 100"/>
              <a:gd name="T53" fmla="*/ 75604688 h 52"/>
              <a:gd name="T54" fmla="*/ 221773750 w 100"/>
              <a:gd name="T55" fmla="*/ 65524063 h 52"/>
              <a:gd name="T56" fmla="*/ 211693125 w 100"/>
              <a:gd name="T57" fmla="*/ 55443438 h 52"/>
              <a:gd name="T58" fmla="*/ 196572188 w 100"/>
              <a:gd name="T59" fmla="*/ 50403125 h 52"/>
              <a:gd name="T60" fmla="*/ 186491563 w 100"/>
              <a:gd name="T61" fmla="*/ 40322500 h 52"/>
              <a:gd name="T62" fmla="*/ 176410938 w 100"/>
              <a:gd name="T63" fmla="*/ 35282188 h 52"/>
              <a:gd name="T64" fmla="*/ 166330313 w 100"/>
              <a:gd name="T65" fmla="*/ 30241875 h 52"/>
              <a:gd name="T66" fmla="*/ 156249688 w 100"/>
              <a:gd name="T67" fmla="*/ 25201563 h 52"/>
              <a:gd name="T68" fmla="*/ 141128750 w 100"/>
              <a:gd name="T69" fmla="*/ 35282188 h 52"/>
              <a:gd name="T70" fmla="*/ 136088438 w 100"/>
              <a:gd name="T71" fmla="*/ 20161250 h 52"/>
              <a:gd name="T72" fmla="*/ 146169063 w 100"/>
              <a:gd name="T73" fmla="*/ 10080625 h 52"/>
              <a:gd name="T74" fmla="*/ 141128750 w 100"/>
              <a:gd name="T75" fmla="*/ 5040313 h 52"/>
              <a:gd name="T76" fmla="*/ 136088438 w 100"/>
              <a:gd name="T77" fmla="*/ 5040313 h 52"/>
              <a:gd name="T78" fmla="*/ 120967500 w 100"/>
              <a:gd name="T79" fmla="*/ 10080625 h 52"/>
              <a:gd name="T80" fmla="*/ 95765938 w 100"/>
              <a:gd name="T81" fmla="*/ 30241875 h 52"/>
              <a:gd name="T82" fmla="*/ 85685313 w 100"/>
              <a:gd name="T83" fmla="*/ 40322500 h 52"/>
              <a:gd name="T84" fmla="*/ 75604688 w 100"/>
              <a:gd name="T85" fmla="*/ 55443438 h 52"/>
              <a:gd name="T86" fmla="*/ 65524063 w 100"/>
              <a:gd name="T87" fmla="*/ 65524063 h 52"/>
              <a:gd name="T88" fmla="*/ 55443438 w 100"/>
              <a:gd name="T89" fmla="*/ 80645000 h 52"/>
              <a:gd name="T90" fmla="*/ 45362813 w 100"/>
              <a:gd name="T91" fmla="*/ 85685313 h 52"/>
              <a:gd name="T92" fmla="*/ 35282188 w 100"/>
              <a:gd name="T93" fmla="*/ 90725625 h 52"/>
              <a:gd name="T94" fmla="*/ 10080625 w 100"/>
              <a:gd name="T95" fmla="*/ 100806250 h 52"/>
              <a:gd name="T96" fmla="*/ 5040313 w 100"/>
              <a:gd name="T97" fmla="*/ 110886875 h 52"/>
              <a:gd name="T98" fmla="*/ 20161250 w 100"/>
              <a:gd name="T99" fmla="*/ 105846563 h 52"/>
              <a:gd name="T100" fmla="*/ 35282188 w 100"/>
              <a:gd name="T101" fmla="*/ 105846563 h 52"/>
              <a:gd name="T102" fmla="*/ 45362813 w 100"/>
              <a:gd name="T103" fmla="*/ 105846563 h 52"/>
              <a:gd name="T104" fmla="*/ 60483750 w 100"/>
              <a:gd name="T105" fmla="*/ 100806250 h 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0" h="52">
                <a:moveTo>
                  <a:pt x="24" y="40"/>
                </a:moveTo>
                <a:lnTo>
                  <a:pt x="24" y="42"/>
                </a:lnTo>
                <a:lnTo>
                  <a:pt x="22" y="44"/>
                </a:lnTo>
                <a:lnTo>
                  <a:pt x="20" y="46"/>
                </a:lnTo>
                <a:lnTo>
                  <a:pt x="20" y="48"/>
                </a:lnTo>
                <a:lnTo>
                  <a:pt x="18" y="50"/>
                </a:lnTo>
                <a:lnTo>
                  <a:pt x="18" y="52"/>
                </a:lnTo>
                <a:lnTo>
                  <a:pt x="20" y="52"/>
                </a:lnTo>
                <a:lnTo>
                  <a:pt x="22" y="52"/>
                </a:lnTo>
                <a:lnTo>
                  <a:pt x="24" y="52"/>
                </a:lnTo>
                <a:lnTo>
                  <a:pt x="26" y="50"/>
                </a:lnTo>
                <a:lnTo>
                  <a:pt x="28" y="50"/>
                </a:lnTo>
                <a:lnTo>
                  <a:pt x="30" y="50"/>
                </a:lnTo>
                <a:lnTo>
                  <a:pt x="32" y="48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40" y="44"/>
                </a:lnTo>
                <a:lnTo>
                  <a:pt x="42" y="42"/>
                </a:lnTo>
                <a:lnTo>
                  <a:pt x="44" y="42"/>
                </a:lnTo>
                <a:lnTo>
                  <a:pt x="46" y="42"/>
                </a:lnTo>
                <a:lnTo>
                  <a:pt x="48" y="42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8" y="34"/>
                </a:lnTo>
                <a:lnTo>
                  <a:pt x="60" y="34"/>
                </a:lnTo>
                <a:lnTo>
                  <a:pt x="62" y="34"/>
                </a:lnTo>
                <a:lnTo>
                  <a:pt x="64" y="34"/>
                </a:lnTo>
                <a:lnTo>
                  <a:pt x="66" y="32"/>
                </a:lnTo>
                <a:lnTo>
                  <a:pt x="66" y="34"/>
                </a:lnTo>
                <a:lnTo>
                  <a:pt x="64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2" y="38"/>
                </a:lnTo>
                <a:lnTo>
                  <a:pt x="68" y="40"/>
                </a:lnTo>
                <a:lnTo>
                  <a:pt x="68" y="42"/>
                </a:lnTo>
                <a:lnTo>
                  <a:pt x="70" y="42"/>
                </a:lnTo>
                <a:lnTo>
                  <a:pt x="72" y="42"/>
                </a:lnTo>
                <a:lnTo>
                  <a:pt x="74" y="42"/>
                </a:lnTo>
                <a:lnTo>
                  <a:pt x="76" y="42"/>
                </a:lnTo>
                <a:lnTo>
                  <a:pt x="78" y="42"/>
                </a:lnTo>
                <a:lnTo>
                  <a:pt x="78" y="44"/>
                </a:lnTo>
                <a:lnTo>
                  <a:pt x="80" y="44"/>
                </a:lnTo>
                <a:lnTo>
                  <a:pt x="82" y="44"/>
                </a:lnTo>
                <a:lnTo>
                  <a:pt x="84" y="46"/>
                </a:lnTo>
                <a:lnTo>
                  <a:pt x="86" y="46"/>
                </a:lnTo>
                <a:lnTo>
                  <a:pt x="88" y="44"/>
                </a:lnTo>
                <a:lnTo>
                  <a:pt x="90" y="44"/>
                </a:lnTo>
                <a:lnTo>
                  <a:pt x="92" y="44"/>
                </a:lnTo>
                <a:lnTo>
                  <a:pt x="96" y="42"/>
                </a:lnTo>
                <a:lnTo>
                  <a:pt x="98" y="40"/>
                </a:lnTo>
                <a:lnTo>
                  <a:pt x="100" y="40"/>
                </a:lnTo>
                <a:lnTo>
                  <a:pt x="100" y="38"/>
                </a:lnTo>
                <a:lnTo>
                  <a:pt x="98" y="38"/>
                </a:lnTo>
                <a:lnTo>
                  <a:pt x="96" y="38"/>
                </a:lnTo>
                <a:lnTo>
                  <a:pt x="98" y="38"/>
                </a:lnTo>
                <a:lnTo>
                  <a:pt x="100" y="36"/>
                </a:lnTo>
                <a:lnTo>
                  <a:pt x="98" y="36"/>
                </a:lnTo>
                <a:lnTo>
                  <a:pt x="96" y="34"/>
                </a:lnTo>
                <a:lnTo>
                  <a:pt x="94" y="34"/>
                </a:lnTo>
                <a:lnTo>
                  <a:pt x="92" y="36"/>
                </a:lnTo>
                <a:lnTo>
                  <a:pt x="92" y="34"/>
                </a:lnTo>
                <a:lnTo>
                  <a:pt x="90" y="34"/>
                </a:lnTo>
                <a:lnTo>
                  <a:pt x="88" y="36"/>
                </a:lnTo>
                <a:lnTo>
                  <a:pt x="84" y="36"/>
                </a:lnTo>
                <a:lnTo>
                  <a:pt x="82" y="36"/>
                </a:lnTo>
                <a:lnTo>
                  <a:pt x="80" y="36"/>
                </a:lnTo>
                <a:lnTo>
                  <a:pt x="82" y="34"/>
                </a:lnTo>
                <a:lnTo>
                  <a:pt x="84" y="34"/>
                </a:lnTo>
                <a:lnTo>
                  <a:pt x="86" y="34"/>
                </a:lnTo>
                <a:lnTo>
                  <a:pt x="88" y="32"/>
                </a:lnTo>
                <a:lnTo>
                  <a:pt x="86" y="30"/>
                </a:lnTo>
                <a:lnTo>
                  <a:pt x="88" y="28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4" y="22"/>
                </a:lnTo>
                <a:lnTo>
                  <a:pt x="82" y="22"/>
                </a:lnTo>
                <a:lnTo>
                  <a:pt x="80" y="22"/>
                </a:lnTo>
                <a:lnTo>
                  <a:pt x="78" y="20"/>
                </a:lnTo>
                <a:lnTo>
                  <a:pt x="76" y="18"/>
                </a:lnTo>
                <a:lnTo>
                  <a:pt x="74" y="16"/>
                </a:lnTo>
                <a:lnTo>
                  <a:pt x="74" y="14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6" y="12"/>
                </a:lnTo>
                <a:lnTo>
                  <a:pt x="64" y="10"/>
                </a:lnTo>
                <a:lnTo>
                  <a:pt x="62" y="8"/>
                </a:lnTo>
                <a:lnTo>
                  <a:pt x="62" y="10"/>
                </a:lnTo>
                <a:lnTo>
                  <a:pt x="60" y="12"/>
                </a:lnTo>
                <a:lnTo>
                  <a:pt x="58" y="12"/>
                </a:lnTo>
                <a:lnTo>
                  <a:pt x="56" y="14"/>
                </a:lnTo>
                <a:lnTo>
                  <a:pt x="56" y="12"/>
                </a:lnTo>
                <a:lnTo>
                  <a:pt x="56" y="10"/>
                </a:lnTo>
                <a:lnTo>
                  <a:pt x="54" y="8"/>
                </a:lnTo>
                <a:lnTo>
                  <a:pt x="56" y="8"/>
                </a:lnTo>
                <a:lnTo>
                  <a:pt x="58" y="6"/>
                </a:lnTo>
                <a:lnTo>
                  <a:pt x="58" y="4"/>
                </a:lnTo>
                <a:lnTo>
                  <a:pt x="60" y="2"/>
                </a:lnTo>
                <a:lnTo>
                  <a:pt x="58" y="2"/>
                </a:lnTo>
                <a:lnTo>
                  <a:pt x="56" y="2"/>
                </a:lnTo>
                <a:lnTo>
                  <a:pt x="54" y="0"/>
                </a:lnTo>
                <a:lnTo>
                  <a:pt x="54" y="2"/>
                </a:lnTo>
                <a:lnTo>
                  <a:pt x="52" y="2"/>
                </a:lnTo>
                <a:lnTo>
                  <a:pt x="50" y="4"/>
                </a:lnTo>
                <a:lnTo>
                  <a:pt x="48" y="4"/>
                </a:lnTo>
                <a:lnTo>
                  <a:pt x="44" y="8"/>
                </a:lnTo>
                <a:lnTo>
                  <a:pt x="40" y="10"/>
                </a:lnTo>
                <a:lnTo>
                  <a:pt x="38" y="12"/>
                </a:lnTo>
                <a:lnTo>
                  <a:pt x="38" y="14"/>
                </a:lnTo>
                <a:lnTo>
                  <a:pt x="36" y="16"/>
                </a:lnTo>
                <a:lnTo>
                  <a:pt x="34" y="16"/>
                </a:lnTo>
                <a:lnTo>
                  <a:pt x="34" y="18"/>
                </a:lnTo>
                <a:lnTo>
                  <a:pt x="32" y="20"/>
                </a:lnTo>
                <a:lnTo>
                  <a:pt x="30" y="22"/>
                </a:lnTo>
                <a:lnTo>
                  <a:pt x="28" y="22"/>
                </a:lnTo>
                <a:lnTo>
                  <a:pt x="26" y="24"/>
                </a:lnTo>
                <a:lnTo>
                  <a:pt x="26" y="26"/>
                </a:lnTo>
                <a:lnTo>
                  <a:pt x="24" y="28"/>
                </a:lnTo>
                <a:lnTo>
                  <a:pt x="22" y="30"/>
                </a:lnTo>
                <a:lnTo>
                  <a:pt x="22" y="32"/>
                </a:lnTo>
                <a:lnTo>
                  <a:pt x="20" y="34"/>
                </a:lnTo>
                <a:lnTo>
                  <a:pt x="18" y="34"/>
                </a:lnTo>
                <a:lnTo>
                  <a:pt x="16" y="36"/>
                </a:lnTo>
                <a:lnTo>
                  <a:pt x="14" y="36"/>
                </a:lnTo>
                <a:lnTo>
                  <a:pt x="12" y="36"/>
                </a:lnTo>
                <a:lnTo>
                  <a:pt x="8" y="38"/>
                </a:lnTo>
                <a:lnTo>
                  <a:pt x="4" y="40"/>
                </a:lnTo>
                <a:lnTo>
                  <a:pt x="2" y="40"/>
                </a:lnTo>
                <a:lnTo>
                  <a:pt x="0" y="42"/>
                </a:lnTo>
                <a:lnTo>
                  <a:pt x="2" y="44"/>
                </a:lnTo>
                <a:lnTo>
                  <a:pt x="4" y="44"/>
                </a:lnTo>
                <a:lnTo>
                  <a:pt x="6" y="44"/>
                </a:lnTo>
                <a:lnTo>
                  <a:pt x="8" y="42"/>
                </a:lnTo>
                <a:lnTo>
                  <a:pt x="10" y="42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20" y="42"/>
                </a:lnTo>
                <a:lnTo>
                  <a:pt x="22" y="40"/>
                </a:lnTo>
                <a:lnTo>
                  <a:pt x="24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5" name="Freeform 2074">
            <a:extLst>
              <a:ext uri="{FF2B5EF4-FFF2-40B4-BE49-F238E27FC236}">
                <a16:creationId xmlns:a16="http://schemas.microsoft.com/office/drawing/2014/main" id="{1A4FF819-9699-43F5-B080-5269C10D18DE}"/>
              </a:ext>
            </a:extLst>
          </p:cNvPr>
          <p:cNvSpPr>
            <a:spLocks/>
          </p:cNvSpPr>
          <p:nvPr/>
        </p:nvSpPr>
        <p:spPr bwMode="auto">
          <a:xfrm>
            <a:off x="2370138" y="1897063"/>
            <a:ext cx="57150" cy="25400"/>
          </a:xfrm>
          <a:custGeom>
            <a:avLst/>
            <a:gdLst>
              <a:gd name="T0" fmla="*/ 5040313 w 36"/>
              <a:gd name="T1" fmla="*/ 25201563 h 16"/>
              <a:gd name="T2" fmla="*/ 0 w 36"/>
              <a:gd name="T3" fmla="*/ 30241875 h 16"/>
              <a:gd name="T4" fmla="*/ 5040313 w 36"/>
              <a:gd name="T5" fmla="*/ 35282188 h 16"/>
              <a:gd name="T6" fmla="*/ 0 w 36"/>
              <a:gd name="T7" fmla="*/ 40322500 h 16"/>
              <a:gd name="T8" fmla="*/ 5040313 w 36"/>
              <a:gd name="T9" fmla="*/ 40322500 h 16"/>
              <a:gd name="T10" fmla="*/ 10080625 w 36"/>
              <a:gd name="T11" fmla="*/ 35282188 h 16"/>
              <a:gd name="T12" fmla="*/ 15120938 w 36"/>
              <a:gd name="T13" fmla="*/ 35282188 h 16"/>
              <a:gd name="T14" fmla="*/ 20161250 w 36"/>
              <a:gd name="T15" fmla="*/ 35282188 h 16"/>
              <a:gd name="T16" fmla="*/ 25201563 w 36"/>
              <a:gd name="T17" fmla="*/ 40322500 h 16"/>
              <a:gd name="T18" fmla="*/ 30241875 w 36"/>
              <a:gd name="T19" fmla="*/ 35282188 h 16"/>
              <a:gd name="T20" fmla="*/ 35282188 w 36"/>
              <a:gd name="T21" fmla="*/ 35282188 h 16"/>
              <a:gd name="T22" fmla="*/ 35282188 w 36"/>
              <a:gd name="T23" fmla="*/ 35282188 h 16"/>
              <a:gd name="T24" fmla="*/ 40322500 w 36"/>
              <a:gd name="T25" fmla="*/ 30241875 h 16"/>
              <a:gd name="T26" fmla="*/ 45362813 w 36"/>
              <a:gd name="T27" fmla="*/ 30241875 h 16"/>
              <a:gd name="T28" fmla="*/ 50403125 w 36"/>
              <a:gd name="T29" fmla="*/ 25201563 h 16"/>
              <a:gd name="T30" fmla="*/ 55443438 w 36"/>
              <a:gd name="T31" fmla="*/ 25201563 h 16"/>
              <a:gd name="T32" fmla="*/ 60483750 w 36"/>
              <a:gd name="T33" fmla="*/ 25201563 h 16"/>
              <a:gd name="T34" fmla="*/ 65524063 w 36"/>
              <a:gd name="T35" fmla="*/ 20161250 h 16"/>
              <a:gd name="T36" fmla="*/ 70564375 w 36"/>
              <a:gd name="T37" fmla="*/ 20161250 h 16"/>
              <a:gd name="T38" fmla="*/ 75604688 w 36"/>
              <a:gd name="T39" fmla="*/ 20161250 h 16"/>
              <a:gd name="T40" fmla="*/ 80645000 w 36"/>
              <a:gd name="T41" fmla="*/ 15120938 h 16"/>
              <a:gd name="T42" fmla="*/ 85685313 w 36"/>
              <a:gd name="T43" fmla="*/ 15120938 h 16"/>
              <a:gd name="T44" fmla="*/ 85685313 w 36"/>
              <a:gd name="T45" fmla="*/ 10080625 h 16"/>
              <a:gd name="T46" fmla="*/ 90725625 w 36"/>
              <a:gd name="T47" fmla="*/ 5040313 h 16"/>
              <a:gd name="T48" fmla="*/ 85685313 w 36"/>
              <a:gd name="T49" fmla="*/ 5040313 h 16"/>
              <a:gd name="T50" fmla="*/ 80645000 w 36"/>
              <a:gd name="T51" fmla="*/ 0 h 16"/>
              <a:gd name="T52" fmla="*/ 75604688 w 36"/>
              <a:gd name="T53" fmla="*/ 0 h 16"/>
              <a:gd name="T54" fmla="*/ 70564375 w 36"/>
              <a:gd name="T55" fmla="*/ 5040313 h 16"/>
              <a:gd name="T56" fmla="*/ 65524063 w 36"/>
              <a:gd name="T57" fmla="*/ 5040313 h 16"/>
              <a:gd name="T58" fmla="*/ 60483750 w 36"/>
              <a:gd name="T59" fmla="*/ 5040313 h 16"/>
              <a:gd name="T60" fmla="*/ 60483750 w 36"/>
              <a:gd name="T61" fmla="*/ 5040313 h 16"/>
              <a:gd name="T62" fmla="*/ 55443438 w 36"/>
              <a:gd name="T63" fmla="*/ 5040313 h 16"/>
              <a:gd name="T64" fmla="*/ 50403125 w 36"/>
              <a:gd name="T65" fmla="*/ 10080625 h 16"/>
              <a:gd name="T66" fmla="*/ 45362813 w 36"/>
              <a:gd name="T67" fmla="*/ 10080625 h 16"/>
              <a:gd name="T68" fmla="*/ 40322500 w 36"/>
              <a:gd name="T69" fmla="*/ 5040313 h 16"/>
              <a:gd name="T70" fmla="*/ 35282188 w 36"/>
              <a:gd name="T71" fmla="*/ 5040313 h 16"/>
              <a:gd name="T72" fmla="*/ 30241875 w 36"/>
              <a:gd name="T73" fmla="*/ 10080625 h 16"/>
              <a:gd name="T74" fmla="*/ 25201563 w 36"/>
              <a:gd name="T75" fmla="*/ 10080625 h 16"/>
              <a:gd name="T76" fmla="*/ 20161250 w 36"/>
              <a:gd name="T77" fmla="*/ 15120938 h 16"/>
              <a:gd name="T78" fmla="*/ 20161250 w 36"/>
              <a:gd name="T79" fmla="*/ 20161250 h 16"/>
              <a:gd name="T80" fmla="*/ 15120938 w 36"/>
              <a:gd name="T81" fmla="*/ 20161250 h 16"/>
              <a:gd name="T82" fmla="*/ 10080625 w 36"/>
              <a:gd name="T83" fmla="*/ 25201563 h 16"/>
              <a:gd name="T84" fmla="*/ 5040313 w 36"/>
              <a:gd name="T85" fmla="*/ 25201563 h 16"/>
              <a:gd name="T86" fmla="*/ 5040313 w 36"/>
              <a:gd name="T87" fmla="*/ 25201563 h 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6" h="16">
                <a:moveTo>
                  <a:pt x="2" y="10"/>
                </a:moveTo>
                <a:lnTo>
                  <a:pt x="0" y="12"/>
                </a:lnTo>
                <a:lnTo>
                  <a:pt x="2" y="14"/>
                </a:lnTo>
                <a:lnTo>
                  <a:pt x="0" y="16"/>
                </a:lnTo>
                <a:lnTo>
                  <a:pt x="2" y="16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6"/>
                </a:lnTo>
                <a:lnTo>
                  <a:pt x="12" y="14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6"/>
                </a:lnTo>
                <a:lnTo>
                  <a:pt x="34" y="6"/>
                </a:lnTo>
                <a:lnTo>
                  <a:pt x="34" y="4"/>
                </a:lnTo>
                <a:lnTo>
                  <a:pt x="36" y="2"/>
                </a:lnTo>
                <a:lnTo>
                  <a:pt x="34" y="2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8" y="8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6" name="Freeform 2075">
            <a:extLst>
              <a:ext uri="{FF2B5EF4-FFF2-40B4-BE49-F238E27FC236}">
                <a16:creationId xmlns:a16="http://schemas.microsoft.com/office/drawing/2014/main" id="{51C3A27A-8926-4C54-B120-7ED8073BE2CD}"/>
              </a:ext>
            </a:extLst>
          </p:cNvPr>
          <p:cNvSpPr>
            <a:spLocks/>
          </p:cNvSpPr>
          <p:nvPr/>
        </p:nvSpPr>
        <p:spPr bwMode="auto">
          <a:xfrm>
            <a:off x="2370138" y="1897063"/>
            <a:ext cx="57150" cy="25400"/>
          </a:xfrm>
          <a:custGeom>
            <a:avLst/>
            <a:gdLst>
              <a:gd name="T0" fmla="*/ 5040313 w 36"/>
              <a:gd name="T1" fmla="*/ 25201563 h 16"/>
              <a:gd name="T2" fmla="*/ 0 w 36"/>
              <a:gd name="T3" fmla="*/ 30241875 h 16"/>
              <a:gd name="T4" fmla="*/ 5040313 w 36"/>
              <a:gd name="T5" fmla="*/ 35282188 h 16"/>
              <a:gd name="T6" fmla="*/ 0 w 36"/>
              <a:gd name="T7" fmla="*/ 40322500 h 16"/>
              <a:gd name="T8" fmla="*/ 5040313 w 36"/>
              <a:gd name="T9" fmla="*/ 40322500 h 16"/>
              <a:gd name="T10" fmla="*/ 10080625 w 36"/>
              <a:gd name="T11" fmla="*/ 35282188 h 16"/>
              <a:gd name="T12" fmla="*/ 15120938 w 36"/>
              <a:gd name="T13" fmla="*/ 35282188 h 16"/>
              <a:gd name="T14" fmla="*/ 20161250 w 36"/>
              <a:gd name="T15" fmla="*/ 35282188 h 16"/>
              <a:gd name="T16" fmla="*/ 25201563 w 36"/>
              <a:gd name="T17" fmla="*/ 40322500 h 16"/>
              <a:gd name="T18" fmla="*/ 30241875 w 36"/>
              <a:gd name="T19" fmla="*/ 35282188 h 16"/>
              <a:gd name="T20" fmla="*/ 35282188 w 36"/>
              <a:gd name="T21" fmla="*/ 35282188 h 16"/>
              <a:gd name="T22" fmla="*/ 35282188 w 36"/>
              <a:gd name="T23" fmla="*/ 35282188 h 16"/>
              <a:gd name="T24" fmla="*/ 40322500 w 36"/>
              <a:gd name="T25" fmla="*/ 30241875 h 16"/>
              <a:gd name="T26" fmla="*/ 45362813 w 36"/>
              <a:gd name="T27" fmla="*/ 30241875 h 16"/>
              <a:gd name="T28" fmla="*/ 50403125 w 36"/>
              <a:gd name="T29" fmla="*/ 25201563 h 16"/>
              <a:gd name="T30" fmla="*/ 55443438 w 36"/>
              <a:gd name="T31" fmla="*/ 25201563 h 16"/>
              <a:gd name="T32" fmla="*/ 60483750 w 36"/>
              <a:gd name="T33" fmla="*/ 25201563 h 16"/>
              <a:gd name="T34" fmla="*/ 65524063 w 36"/>
              <a:gd name="T35" fmla="*/ 20161250 h 16"/>
              <a:gd name="T36" fmla="*/ 70564375 w 36"/>
              <a:gd name="T37" fmla="*/ 20161250 h 16"/>
              <a:gd name="T38" fmla="*/ 75604688 w 36"/>
              <a:gd name="T39" fmla="*/ 20161250 h 16"/>
              <a:gd name="T40" fmla="*/ 80645000 w 36"/>
              <a:gd name="T41" fmla="*/ 15120938 h 16"/>
              <a:gd name="T42" fmla="*/ 85685313 w 36"/>
              <a:gd name="T43" fmla="*/ 15120938 h 16"/>
              <a:gd name="T44" fmla="*/ 85685313 w 36"/>
              <a:gd name="T45" fmla="*/ 10080625 h 16"/>
              <a:gd name="T46" fmla="*/ 90725625 w 36"/>
              <a:gd name="T47" fmla="*/ 5040313 h 16"/>
              <a:gd name="T48" fmla="*/ 85685313 w 36"/>
              <a:gd name="T49" fmla="*/ 5040313 h 16"/>
              <a:gd name="T50" fmla="*/ 80645000 w 36"/>
              <a:gd name="T51" fmla="*/ 0 h 16"/>
              <a:gd name="T52" fmla="*/ 75604688 w 36"/>
              <a:gd name="T53" fmla="*/ 0 h 16"/>
              <a:gd name="T54" fmla="*/ 70564375 w 36"/>
              <a:gd name="T55" fmla="*/ 5040313 h 16"/>
              <a:gd name="T56" fmla="*/ 65524063 w 36"/>
              <a:gd name="T57" fmla="*/ 5040313 h 16"/>
              <a:gd name="T58" fmla="*/ 60483750 w 36"/>
              <a:gd name="T59" fmla="*/ 5040313 h 16"/>
              <a:gd name="T60" fmla="*/ 60483750 w 36"/>
              <a:gd name="T61" fmla="*/ 5040313 h 16"/>
              <a:gd name="T62" fmla="*/ 55443438 w 36"/>
              <a:gd name="T63" fmla="*/ 5040313 h 16"/>
              <a:gd name="T64" fmla="*/ 50403125 w 36"/>
              <a:gd name="T65" fmla="*/ 10080625 h 16"/>
              <a:gd name="T66" fmla="*/ 45362813 w 36"/>
              <a:gd name="T67" fmla="*/ 10080625 h 16"/>
              <a:gd name="T68" fmla="*/ 40322500 w 36"/>
              <a:gd name="T69" fmla="*/ 5040313 h 16"/>
              <a:gd name="T70" fmla="*/ 35282188 w 36"/>
              <a:gd name="T71" fmla="*/ 5040313 h 16"/>
              <a:gd name="T72" fmla="*/ 30241875 w 36"/>
              <a:gd name="T73" fmla="*/ 10080625 h 16"/>
              <a:gd name="T74" fmla="*/ 25201563 w 36"/>
              <a:gd name="T75" fmla="*/ 10080625 h 16"/>
              <a:gd name="T76" fmla="*/ 20161250 w 36"/>
              <a:gd name="T77" fmla="*/ 15120938 h 16"/>
              <a:gd name="T78" fmla="*/ 20161250 w 36"/>
              <a:gd name="T79" fmla="*/ 20161250 h 16"/>
              <a:gd name="T80" fmla="*/ 15120938 w 36"/>
              <a:gd name="T81" fmla="*/ 20161250 h 16"/>
              <a:gd name="T82" fmla="*/ 10080625 w 36"/>
              <a:gd name="T83" fmla="*/ 25201563 h 16"/>
              <a:gd name="T84" fmla="*/ 5040313 w 36"/>
              <a:gd name="T85" fmla="*/ 25201563 h 16"/>
              <a:gd name="T86" fmla="*/ 5040313 w 36"/>
              <a:gd name="T87" fmla="*/ 25201563 h 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6" h="16">
                <a:moveTo>
                  <a:pt x="2" y="10"/>
                </a:moveTo>
                <a:lnTo>
                  <a:pt x="0" y="12"/>
                </a:lnTo>
                <a:lnTo>
                  <a:pt x="2" y="14"/>
                </a:lnTo>
                <a:lnTo>
                  <a:pt x="0" y="16"/>
                </a:lnTo>
                <a:lnTo>
                  <a:pt x="2" y="16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6"/>
                </a:lnTo>
                <a:lnTo>
                  <a:pt x="12" y="14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6"/>
                </a:lnTo>
                <a:lnTo>
                  <a:pt x="34" y="6"/>
                </a:lnTo>
                <a:lnTo>
                  <a:pt x="34" y="4"/>
                </a:lnTo>
                <a:lnTo>
                  <a:pt x="36" y="2"/>
                </a:lnTo>
                <a:lnTo>
                  <a:pt x="34" y="2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8" y="8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7" name="Freeform 2512">
            <a:extLst>
              <a:ext uri="{FF2B5EF4-FFF2-40B4-BE49-F238E27FC236}">
                <a16:creationId xmlns:a16="http://schemas.microsoft.com/office/drawing/2014/main" id="{E180CC2B-022D-4FC6-8D6B-E276E06F3C27}"/>
              </a:ext>
            </a:extLst>
          </p:cNvPr>
          <p:cNvSpPr>
            <a:spLocks noEditPoints="1"/>
          </p:cNvSpPr>
          <p:nvPr/>
        </p:nvSpPr>
        <p:spPr bwMode="auto">
          <a:xfrm>
            <a:off x="177803" y="1985964"/>
            <a:ext cx="246063" cy="193675"/>
          </a:xfrm>
          <a:custGeom>
            <a:avLst/>
            <a:gdLst>
              <a:gd name="T0" fmla="*/ 252016137 w 155"/>
              <a:gd name="T1" fmla="*/ 236894688 h 122"/>
              <a:gd name="T2" fmla="*/ 257056460 w 155"/>
              <a:gd name="T3" fmla="*/ 236894688 h 122"/>
              <a:gd name="T4" fmla="*/ 307459687 w 155"/>
              <a:gd name="T5" fmla="*/ 246975313 h 122"/>
              <a:gd name="T6" fmla="*/ 302419365 w 155"/>
              <a:gd name="T7" fmla="*/ 246975313 h 122"/>
              <a:gd name="T8" fmla="*/ 317540333 w 155"/>
              <a:gd name="T9" fmla="*/ 236894688 h 122"/>
              <a:gd name="T10" fmla="*/ 317540333 w 155"/>
              <a:gd name="T11" fmla="*/ 241935000 h 122"/>
              <a:gd name="T12" fmla="*/ 216733878 w 155"/>
              <a:gd name="T13" fmla="*/ 252015625 h 122"/>
              <a:gd name="T14" fmla="*/ 226814523 w 155"/>
              <a:gd name="T15" fmla="*/ 246975313 h 122"/>
              <a:gd name="T16" fmla="*/ 186491941 w 155"/>
              <a:gd name="T17" fmla="*/ 272176875 h 122"/>
              <a:gd name="T18" fmla="*/ 176411296 w 155"/>
              <a:gd name="T19" fmla="*/ 272176875 h 122"/>
              <a:gd name="T20" fmla="*/ 100806455 w 155"/>
              <a:gd name="T21" fmla="*/ 267136563 h 122"/>
              <a:gd name="T22" fmla="*/ 105846778 w 155"/>
              <a:gd name="T23" fmla="*/ 272176875 h 122"/>
              <a:gd name="T24" fmla="*/ 120967746 w 155"/>
              <a:gd name="T25" fmla="*/ 272176875 h 122"/>
              <a:gd name="T26" fmla="*/ 131048391 w 155"/>
              <a:gd name="T27" fmla="*/ 262096250 h 122"/>
              <a:gd name="T28" fmla="*/ 146169360 w 155"/>
              <a:gd name="T29" fmla="*/ 262096250 h 122"/>
              <a:gd name="T30" fmla="*/ 161290328 w 155"/>
              <a:gd name="T31" fmla="*/ 262096250 h 122"/>
              <a:gd name="T32" fmla="*/ 171370973 w 155"/>
              <a:gd name="T33" fmla="*/ 262096250 h 122"/>
              <a:gd name="T34" fmla="*/ 176411296 w 155"/>
              <a:gd name="T35" fmla="*/ 257055938 h 122"/>
              <a:gd name="T36" fmla="*/ 181451619 w 155"/>
              <a:gd name="T37" fmla="*/ 241935000 h 122"/>
              <a:gd name="T38" fmla="*/ 166330650 w 155"/>
              <a:gd name="T39" fmla="*/ 241935000 h 122"/>
              <a:gd name="T40" fmla="*/ 151209682 w 155"/>
              <a:gd name="T41" fmla="*/ 246975313 h 122"/>
              <a:gd name="T42" fmla="*/ 136088714 w 155"/>
              <a:gd name="T43" fmla="*/ 252015625 h 122"/>
              <a:gd name="T44" fmla="*/ 120967746 w 155"/>
              <a:gd name="T45" fmla="*/ 257055938 h 122"/>
              <a:gd name="T46" fmla="*/ 105846778 w 155"/>
              <a:gd name="T47" fmla="*/ 262096250 h 122"/>
              <a:gd name="T48" fmla="*/ 337701624 w 155"/>
              <a:gd name="T49" fmla="*/ 0 h 122"/>
              <a:gd name="T50" fmla="*/ 390625806 w 155"/>
              <a:gd name="T51" fmla="*/ 0 h 122"/>
              <a:gd name="T52" fmla="*/ 375504838 w 155"/>
              <a:gd name="T53" fmla="*/ 5040313 h 122"/>
              <a:gd name="T54" fmla="*/ 362903237 w 155"/>
              <a:gd name="T55" fmla="*/ 10080625 h 122"/>
              <a:gd name="T56" fmla="*/ 352822592 w 155"/>
              <a:gd name="T57" fmla="*/ 10080625 h 122"/>
              <a:gd name="T58" fmla="*/ 342741946 w 155"/>
              <a:gd name="T59" fmla="*/ 0 h 122"/>
              <a:gd name="T60" fmla="*/ 35282259 w 155"/>
              <a:gd name="T61" fmla="*/ 171370625 h 122"/>
              <a:gd name="T62" fmla="*/ 50403227 w 155"/>
              <a:gd name="T63" fmla="*/ 287297813 h 122"/>
              <a:gd name="T64" fmla="*/ 60483873 w 155"/>
              <a:gd name="T65" fmla="*/ 282257500 h 122"/>
              <a:gd name="T66" fmla="*/ 50403227 w 155"/>
              <a:gd name="T67" fmla="*/ 287297813 h 122"/>
              <a:gd name="T68" fmla="*/ 65524196 w 155"/>
              <a:gd name="T69" fmla="*/ 292338125 h 122"/>
              <a:gd name="T70" fmla="*/ 75604841 w 155"/>
              <a:gd name="T71" fmla="*/ 287297813 h 122"/>
              <a:gd name="T72" fmla="*/ 55443550 w 155"/>
              <a:gd name="T73" fmla="*/ 292338125 h 122"/>
              <a:gd name="T74" fmla="*/ 25201614 w 155"/>
              <a:gd name="T75" fmla="*/ 292338125 h 122"/>
              <a:gd name="T76" fmla="*/ 40322582 w 155"/>
              <a:gd name="T77" fmla="*/ 282257500 h 122"/>
              <a:gd name="T78" fmla="*/ 45362905 w 155"/>
              <a:gd name="T79" fmla="*/ 287297813 h 122"/>
              <a:gd name="T80" fmla="*/ 35282259 w 155"/>
              <a:gd name="T81" fmla="*/ 292338125 h 122"/>
              <a:gd name="T82" fmla="*/ 5040323 w 155"/>
              <a:gd name="T83" fmla="*/ 307459063 h 122"/>
              <a:gd name="T84" fmla="*/ 10080645 w 155"/>
              <a:gd name="T85" fmla="*/ 307459063 h 1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5" h="122">
                <a:moveTo>
                  <a:pt x="102" y="94"/>
                </a:moveTo>
                <a:lnTo>
                  <a:pt x="100" y="96"/>
                </a:lnTo>
                <a:lnTo>
                  <a:pt x="100" y="94"/>
                </a:lnTo>
                <a:lnTo>
                  <a:pt x="98" y="94"/>
                </a:lnTo>
                <a:lnTo>
                  <a:pt x="100" y="94"/>
                </a:lnTo>
                <a:lnTo>
                  <a:pt x="102" y="94"/>
                </a:lnTo>
                <a:close/>
                <a:moveTo>
                  <a:pt x="126" y="96"/>
                </a:moveTo>
                <a:lnTo>
                  <a:pt x="124" y="98"/>
                </a:lnTo>
                <a:lnTo>
                  <a:pt x="122" y="98"/>
                </a:lnTo>
                <a:lnTo>
                  <a:pt x="120" y="98"/>
                </a:lnTo>
                <a:lnTo>
                  <a:pt x="120" y="100"/>
                </a:lnTo>
                <a:lnTo>
                  <a:pt x="120" y="98"/>
                </a:lnTo>
                <a:lnTo>
                  <a:pt x="122" y="98"/>
                </a:lnTo>
                <a:lnTo>
                  <a:pt x="124" y="96"/>
                </a:lnTo>
                <a:lnTo>
                  <a:pt x="126" y="94"/>
                </a:lnTo>
                <a:lnTo>
                  <a:pt x="128" y="94"/>
                </a:lnTo>
                <a:lnTo>
                  <a:pt x="126" y="96"/>
                </a:lnTo>
                <a:close/>
                <a:moveTo>
                  <a:pt x="90" y="98"/>
                </a:moveTo>
                <a:lnTo>
                  <a:pt x="88" y="100"/>
                </a:lnTo>
                <a:lnTo>
                  <a:pt x="86" y="100"/>
                </a:lnTo>
                <a:lnTo>
                  <a:pt x="86" y="98"/>
                </a:lnTo>
                <a:lnTo>
                  <a:pt x="88" y="98"/>
                </a:lnTo>
                <a:lnTo>
                  <a:pt x="90" y="98"/>
                </a:lnTo>
                <a:close/>
                <a:moveTo>
                  <a:pt x="72" y="108"/>
                </a:moveTo>
                <a:lnTo>
                  <a:pt x="74" y="108"/>
                </a:lnTo>
                <a:lnTo>
                  <a:pt x="72" y="110"/>
                </a:lnTo>
                <a:lnTo>
                  <a:pt x="70" y="110"/>
                </a:lnTo>
                <a:lnTo>
                  <a:pt x="70" y="108"/>
                </a:lnTo>
                <a:lnTo>
                  <a:pt x="72" y="108"/>
                </a:lnTo>
                <a:close/>
                <a:moveTo>
                  <a:pt x="42" y="104"/>
                </a:moveTo>
                <a:lnTo>
                  <a:pt x="40" y="106"/>
                </a:lnTo>
                <a:lnTo>
                  <a:pt x="38" y="108"/>
                </a:lnTo>
                <a:lnTo>
                  <a:pt x="40" y="110"/>
                </a:lnTo>
                <a:lnTo>
                  <a:pt x="42" y="108"/>
                </a:lnTo>
                <a:lnTo>
                  <a:pt x="44" y="108"/>
                </a:lnTo>
                <a:lnTo>
                  <a:pt x="46" y="108"/>
                </a:lnTo>
                <a:lnTo>
                  <a:pt x="48" y="108"/>
                </a:lnTo>
                <a:lnTo>
                  <a:pt x="48" y="106"/>
                </a:lnTo>
                <a:lnTo>
                  <a:pt x="50" y="106"/>
                </a:lnTo>
                <a:lnTo>
                  <a:pt x="52" y="104"/>
                </a:lnTo>
                <a:lnTo>
                  <a:pt x="54" y="104"/>
                </a:lnTo>
                <a:lnTo>
                  <a:pt x="56" y="104"/>
                </a:lnTo>
                <a:lnTo>
                  <a:pt x="58" y="104"/>
                </a:lnTo>
                <a:lnTo>
                  <a:pt x="60" y="104"/>
                </a:lnTo>
                <a:lnTo>
                  <a:pt x="62" y="104"/>
                </a:lnTo>
                <a:lnTo>
                  <a:pt x="64" y="104"/>
                </a:lnTo>
                <a:lnTo>
                  <a:pt x="66" y="104"/>
                </a:lnTo>
                <a:lnTo>
                  <a:pt x="66" y="102"/>
                </a:lnTo>
                <a:lnTo>
                  <a:pt x="68" y="104"/>
                </a:lnTo>
                <a:lnTo>
                  <a:pt x="70" y="104"/>
                </a:lnTo>
                <a:lnTo>
                  <a:pt x="72" y="102"/>
                </a:lnTo>
                <a:lnTo>
                  <a:pt x="70" y="102"/>
                </a:lnTo>
                <a:lnTo>
                  <a:pt x="70" y="100"/>
                </a:lnTo>
                <a:lnTo>
                  <a:pt x="70" y="98"/>
                </a:lnTo>
                <a:lnTo>
                  <a:pt x="72" y="96"/>
                </a:lnTo>
                <a:lnTo>
                  <a:pt x="70" y="96"/>
                </a:lnTo>
                <a:lnTo>
                  <a:pt x="68" y="96"/>
                </a:lnTo>
                <a:lnTo>
                  <a:pt x="66" y="96"/>
                </a:lnTo>
                <a:lnTo>
                  <a:pt x="64" y="98"/>
                </a:lnTo>
                <a:lnTo>
                  <a:pt x="62" y="98"/>
                </a:lnTo>
                <a:lnTo>
                  <a:pt x="60" y="98"/>
                </a:lnTo>
                <a:lnTo>
                  <a:pt x="56" y="100"/>
                </a:lnTo>
                <a:lnTo>
                  <a:pt x="56" y="98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48" y="102"/>
                </a:lnTo>
                <a:lnTo>
                  <a:pt x="46" y="104"/>
                </a:lnTo>
                <a:lnTo>
                  <a:pt x="44" y="104"/>
                </a:lnTo>
                <a:lnTo>
                  <a:pt x="42" y="104"/>
                </a:lnTo>
                <a:close/>
                <a:moveTo>
                  <a:pt x="134" y="0"/>
                </a:moveTo>
                <a:lnTo>
                  <a:pt x="134" y="0"/>
                </a:lnTo>
                <a:close/>
                <a:moveTo>
                  <a:pt x="136" y="0"/>
                </a:moveTo>
                <a:lnTo>
                  <a:pt x="136" y="0"/>
                </a:lnTo>
                <a:close/>
                <a:moveTo>
                  <a:pt x="155" y="0"/>
                </a:moveTo>
                <a:lnTo>
                  <a:pt x="153" y="2"/>
                </a:lnTo>
                <a:lnTo>
                  <a:pt x="151" y="2"/>
                </a:lnTo>
                <a:lnTo>
                  <a:pt x="149" y="2"/>
                </a:lnTo>
                <a:lnTo>
                  <a:pt x="148" y="4"/>
                </a:lnTo>
                <a:lnTo>
                  <a:pt x="146" y="4"/>
                </a:lnTo>
                <a:lnTo>
                  <a:pt x="144" y="4"/>
                </a:lnTo>
                <a:lnTo>
                  <a:pt x="142" y="6"/>
                </a:lnTo>
                <a:lnTo>
                  <a:pt x="140" y="4"/>
                </a:lnTo>
                <a:lnTo>
                  <a:pt x="138" y="2"/>
                </a:lnTo>
                <a:lnTo>
                  <a:pt x="136" y="0"/>
                </a:lnTo>
                <a:lnTo>
                  <a:pt x="155" y="0"/>
                </a:lnTo>
                <a:close/>
                <a:moveTo>
                  <a:pt x="14" y="68"/>
                </a:moveTo>
                <a:lnTo>
                  <a:pt x="16" y="66"/>
                </a:lnTo>
                <a:lnTo>
                  <a:pt x="14" y="68"/>
                </a:lnTo>
                <a:close/>
                <a:moveTo>
                  <a:pt x="20" y="114"/>
                </a:moveTo>
                <a:lnTo>
                  <a:pt x="20" y="114"/>
                </a:lnTo>
                <a:lnTo>
                  <a:pt x="22" y="112"/>
                </a:lnTo>
                <a:lnTo>
                  <a:pt x="24" y="112"/>
                </a:lnTo>
                <a:lnTo>
                  <a:pt x="22" y="112"/>
                </a:lnTo>
                <a:lnTo>
                  <a:pt x="20" y="114"/>
                </a:lnTo>
                <a:close/>
                <a:moveTo>
                  <a:pt x="30" y="114"/>
                </a:moveTo>
                <a:lnTo>
                  <a:pt x="28" y="116"/>
                </a:lnTo>
                <a:lnTo>
                  <a:pt x="26" y="116"/>
                </a:lnTo>
                <a:lnTo>
                  <a:pt x="28" y="114"/>
                </a:lnTo>
                <a:lnTo>
                  <a:pt x="30" y="114"/>
                </a:lnTo>
                <a:close/>
                <a:moveTo>
                  <a:pt x="22" y="116"/>
                </a:moveTo>
                <a:lnTo>
                  <a:pt x="20" y="116"/>
                </a:lnTo>
                <a:lnTo>
                  <a:pt x="22" y="116"/>
                </a:lnTo>
                <a:close/>
                <a:moveTo>
                  <a:pt x="12" y="116"/>
                </a:moveTo>
                <a:lnTo>
                  <a:pt x="10" y="116"/>
                </a:lnTo>
                <a:lnTo>
                  <a:pt x="12" y="114"/>
                </a:lnTo>
                <a:lnTo>
                  <a:pt x="14" y="114"/>
                </a:lnTo>
                <a:lnTo>
                  <a:pt x="16" y="112"/>
                </a:lnTo>
                <a:lnTo>
                  <a:pt x="18" y="112"/>
                </a:lnTo>
                <a:lnTo>
                  <a:pt x="16" y="114"/>
                </a:lnTo>
                <a:lnTo>
                  <a:pt x="18" y="114"/>
                </a:lnTo>
                <a:lnTo>
                  <a:pt x="16" y="116"/>
                </a:lnTo>
                <a:lnTo>
                  <a:pt x="14" y="116"/>
                </a:lnTo>
                <a:lnTo>
                  <a:pt x="12" y="116"/>
                </a:lnTo>
                <a:close/>
                <a:moveTo>
                  <a:pt x="0" y="122"/>
                </a:moveTo>
                <a:lnTo>
                  <a:pt x="2" y="122"/>
                </a:lnTo>
                <a:lnTo>
                  <a:pt x="4" y="120"/>
                </a:lnTo>
                <a:lnTo>
                  <a:pt x="4" y="122"/>
                </a:lnTo>
                <a:lnTo>
                  <a:pt x="2" y="122"/>
                </a:lnTo>
                <a:lnTo>
                  <a:pt x="0" y="1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8" name="Freeform 2513">
            <a:extLst>
              <a:ext uri="{FF2B5EF4-FFF2-40B4-BE49-F238E27FC236}">
                <a16:creationId xmlns:a16="http://schemas.microsoft.com/office/drawing/2014/main" id="{3A10236D-C462-41F3-B14E-5C99267FF63F}"/>
              </a:ext>
            </a:extLst>
          </p:cNvPr>
          <p:cNvSpPr>
            <a:spLocks noEditPoints="1"/>
          </p:cNvSpPr>
          <p:nvPr/>
        </p:nvSpPr>
        <p:spPr bwMode="auto">
          <a:xfrm>
            <a:off x="177803" y="1985964"/>
            <a:ext cx="246063" cy="193675"/>
          </a:xfrm>
          <a:custGeom>
            <a:avLst/>
            <a:gdLst>
              <a:gd name="T0" fmla="*/ 252016137 w 155"/>
              <a:gd name="T1" fmla="*/ 236894688 h 122"/>
              <a:gd name="T2" fmla="*/ 257056460 w 155"/>
              <a:gd name="T3" fmla="*/ 236894688 h 122"/>
              <a:gd name="T4" fmla="*/ 307459687 w 155"/>
              <a:gd name="T5" fmla="*/ 246975313 h 122"/>
              <a:gd name="T6" fmla="*/ 302419365 w 155"/>
              <a:gd name="T7" fmla="*/ 246975313 h 122"/>
              <a:gd name="T8" fmla="*/ 317540333 w 155"/>
              <a:gd name="T9" fmla="*/ 236894688 h 122"/>
              <a:gd name="T10" fmla="*/ 226814523 w 155"/>
              <a:gd name="T11" fmla="*/ 246975313 h 122"/>
              <a:gd name="T12" fmla="*/ 216733878 w 155"/>
              <a:gd name="T13" fmla="*/ 246975313 h 122"/>
              <a:gd name="T14" fmla="*/ 226814523 w 155"/>
              <a:gd name="T15" fmla="*/ 246975313 h 122"/>
              <a:gd name="T16" fmla="*/ 181451619 w 155"/>
              <a:gd name="T17" fmla="*/ 277217188 h 122"/>
              <a:gd name="T18" fmla="*/ 181451619 w 155"/>
              <a:gd name="T19" fmla="*/ 272176875 h 122"/>
              <a:gd name="T20" fmla="*/ 95766132 w 155"/>
              <a:gd name="T21" fmla="*/ 272176875 h 122"/>
              <a:gd name="T22" fmla="*/ 110887100 w 155"/>
              <a:gd name="T23" fmla="*/ 272176875 h 122"/>
              <a:gd name="T24" fmla="*/ 120967746 w 155"/>
              <a:gd name="T25" fmla="*/ 267136563 h 122"/>
              <a:gd name="T26" fmla="*/ 136088714 w 155"/>
              <a:gd name="T27" fmla="*/ 262096250 h 122"/>
              <a:gd name="T28" fmla="*/ 151209682 w 155"/>
              <a:gd name="T29" fmla="*/ 262096250 h 122"/>
              <a:gd name="T30" fmla="*/ 166330650 w 155"/>
              <a:gd name="T31" fmla="*/ 262096250 h 122"/>
              <a:gd name="T32" fmla="*/ 176411296 w 155"/>
              <a:gd name="T33" fmla="*/ 262096250 h 122"/>
              <a:gd name="T34" fmla="*/ 176411296 w 155"/>
              <a:gd name="T35" fmla="*/ 252015625 h 122"/>
              <a:gd name="T36" fmla="*/ 176411296 w 155"/>
              <a:gd name="T37" fmla="*/ 241935000 h 122"/>
              <a:gd name="T38" fmla="*/ 161290328 w 155"/>
              <a:gd name="T39" fmla="*/ 246975313 h 122"/>
              <a:gd name="T40" fmla="*/ 141129037 w 155"/>
              <a:gd name="T41" fmla="*/ 252015625 h 122"/>
              <a:gd name="T42" fmla="*/ 131048391 w 155"/>
              <a:gd name="T43" fmla="*/ 252015625 h 122"/>
              <a:gd name="T44" fmla="*/ 115927423 w 155"/>
              <a:gd name="T45" fmla="*/ 262096250 h 122"/>
              <a:gd name="T46" fmla="*/ 105846778 w 155"/>
              <a:gd name="T47" fmla="*/ 262096250 h 122"/>
              <a:gd name="T48" fmla="*/ 342741946 w 155"/>
              <a:gd name="T49" fmla="*/ 0 h 122"/>
              <a:gd name="T50" fmla="*/ 385585484 w 155"/>
              <a:gd name="T51" fmla="*/ 5040313 h 122"/>
              <a:gd name="T52" fmla="*/ 372983883 w 155"/>
              <a:gd name="T53" fmla="*/ 10080625 h 122"/>
              <a:gd name="T54" fmla="*/ 362903237 w 155"/>
              <a:gd name="T55" fmla="*/ 10080625 h 122"/>
              <a:gd name="T56" fmla="*/ 352822592 w 155"/>
              <a:gd name="T57" fmla="*/ 10080625 h 122"/>
              <a:gd name="T58" fmla="*/ 342741946 w 155"/>
              <a:gd name="T59" fmla="*/ 0 h 122"/>
              <a:gd name="T60" fmla="*/ 35282259 w 155"/>
              <a:gd name="T61" fmla="*/ 171370625 h 122"/>
              <a:gd name="T62" fmla="*/ 55443550 w 155"/>
              <a:gd name="T63" fmla="*/ 282257500 h 122"/>
              <a:gd name="T64" fmla="*/ 50403227 w 155"/>
              <a:gd name="T65" fmla="*/ 287297813 h 122"/>
              <a:gd name="T66" fmla="*/ 70564518 w 155"/>
              <a:gd name="T67" fmla="*/ 292338125 h 122"/>
              <a:gd name="T68" fmla="*/ 70564518 w 155"/>
              <a:gd name="T69" fmla="*/ 287297813 h 122"/>
              <a:gd name="T70" fmla="*/ 50403227 w 155"/>
              <a:gd name="T71" fmla="*/ 292338125 h 122"/>
              <a:gd name="T72" fmla="*/ 30241936 w 155"/>
              <a:gd name="T73" fmla="*/ 292338125 h 122"/>
              <a:gd name="T74" fmla="*/ 35282259 w 155"/>
              <a:gd name="T75" fmla="*/ 287297813 h 122"/>
              <a:gd name="T76" fmla="*/ 40322582 w 155"/>
              <a:gd name="T77" fmla="*/ 287297813 h 122"/>
              <a:gd name="T78" fmla="*/ 35282259 w 155"/>
              <a:gd name="T79" fmla="*/ 292338125 h 122"/>
              <a:gd name="T80" fmla="*/ 0 w 155"/>
              <a:gd name="T81" fmla="*/ 307459063 h 122"/>
              <a:gd name="T82" fmla="*/ 10080645 w 155"/>
              <a:gd name="T83" fmla="*/ 302418750 h 122"/>
              <a:gd name="T84" fmla="*/ 0 w 155"/>
              <a:gd name="T85" fmla="*/ 307459063 h 1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5" h="122">
                <a:moveTo>
                  <a:pt x="102" y="94"/>
                </a:moveTo>
                <a:lnTo>
                  <a:pt x="100" y="96"/>
                </a:lnTo>
                <a:lnTo>
                  <a:pt x="100" y="94"/>
                </a:lnTo>
                <a:lnTo>
                  <a:pt x="98" y="94"/>
                </a:lnTo>
                <a:lnTo>
                  <a:pt x="100" y="94"/>
                </a:lnTo>
                <a:lnTo>
                  <a:pt x="102" y="94"/>
                </a:lnTo>
                <a:moveTo>
                  <a:pt x="126" y="96"/>
                </a:moveTo>
                <a:lnTo>
                  <a:pt x="124" y="98"/>
                </a:lnTo>
                <a:lnTo>
                  <a:pt x="122" y="98"/>
                </a:lnTo>
                <a:lnTo>
                  <a:pt x="120" y="98"/>
                </a:lnTo>
                <a:lnTo>
                  <a:pt x="120" y="100"/>
                </a:lnTo>
                <a:lnTo>
                  <a:pt x="120" y="98"/>
                </a:lnTo>
                <a:lnTo>
                  <a:pt x="122" y="98"/>
                </a:lnTo>
                <a:lnTo>
                  <a:pt x="124" y="96"/>
                </a:lnTo>
                <a:lnTo>
                  <a:pt x="126" y="94"/>
                </a:lnTo>
                <a:lnTo>
                  <a:pt x="128" y="94"/>
                </a:lnTo>
                <a:moveTo>
                  <a:pt x="90" y="98"/>
                </a:moveTo>
                <a:lnTo>
                  <a:pt x="88" y="100"/>
                </a:lnTo>
                <a:lnTo>
                  <a:pt x="86" y="100"/>
                </a:lnTo>
                <a:lnTo>
                  <a:pt x="86" y="98"/>
                </a:lnTo>
                <a:lnTo>
                  <a:pt x="88" y="98"/>
                </a:lnTo>
                <a:lnTo>
                  <a:pt x="90" y="98"/>
                </a:lnTo>
                <a:moveTo>
                  <a:pt x="72" y="108"/>
                </a:moveTo>
                <a:lnTo>
                  <a:pt x="74" y="108"/>
                </a:lnTo>
                <a:lnTo>
                  <a:pt x="72" y="110"/>
                </a:lnTo>
                <a:lnTo>
                  <a:pt x="70" y="110"/>
                </a:lnTo>
                <a:lnTo>
                  <a:pt x="70" y="108"/>
                </a:lnTo>
                <a:lnTo>
                  <a:pt x="72" y="108"/>
                </a:lnTo>
                <a:moveTo>
                  <a:pt x="42" y="104"/>
                </a:moveTo>
                <a:lnTo>
                  <a:pt x="40" y="106"/>
                </a:lnTo>
                <a:lnTo>
                  <a:pt x="38" y="108"/>
                </a:lnTo>
                <a:lnTo>
                  <a:pt x="40" y="110"/>
                </a:lnTo>
                <a:lnTo>
                  <a:pt x="42" y="108"/>
                </a:lnTo>
                <a:lnTo>
                  <a:pt x="44" y="108"/>
                </a:lnTo>
                <a:lnTo>
                  <a:pt x="46" y="108"/>
                </a:lnTo>
                <a:lnTo>
                  <a:pt x="48" y="108"/>
                </a:lnTo>
                <a:lnTo>
                  <a:pt x="48" y="106"/>
                </a:lnTo>
                <a:lnTo>
                  <a:pt x="50" y="106"/>
                </a:lnTo>
                <a:lnTo>
                  <a:pt x="52" y="104"/>
                </a:lnTo>
                <a:lnTo>
                  <a:pt x="54" y="104"/>
                </a:lnTo>
                <a:lnTo>
                  <a:pt x="56" y="104"/>
                </a:lnTo>
                <a:lnTo>
                  <a:pt x="58" y="104"/>
                </a:lnTo>
                <a:lnTo>
                  <a:pt x="60" y="104"/>
                </a:lnTo>
                <a:lnTo>
                  <a:pt x="62" y="104"/>
                </a:lnTo>
                <a:lnTo>
                  <a:pt x="64" y="104"/>
                </a:lnTo>
                <a:lnTo>
                  <a:pt x="66" y="104"/>
                </a:lnTo>
                <a:lnTo>
                  <a:pt x="66" y="102"/>
                </a:lnTo>
                <a:lnTo>
                  <a:pt x="68" y="104"/>
                </a:lnTo>
                <a:lnTo>
                  <a:pt x="70" y="104"/>
                </a:lnTo>
                <a:lnTo>
                  <a:pt x="72" y="102"/>
                </a:lnTo>
                <a:lnTo>
                  <a:pt x="70" y="102"/>
                </a:lnTo>
                <a:lnTo>
                  <a:pt x="70" y="100"/>
                </a:lnTo>
                <a:lnTo>
                  <a:pt x="70" y="98"/>
                </a:lnTo>
                <a:lnTo>
                  <a:pt x="72" y="96"/>
                </a:lnTo>
                <a:lnTo>
                  <a:pt x="70" y="96"/>
                </a:lnTo>
                <a:lnTo>
                  <a:pt x="68" y="96"/>
                </a:lnTo>
                <a:lnTo>
                  <a:pt x="66" y="96"/>
                </a:lnTo>
                <a:lnTo>
                  <a:pt x="64" y="98"/>
                </a:lnTo>
                <a:lnTo>
                  <a:pt x="62" y="98"/>
                </a:lnTo>
                <a:lnTo>
                  <a:pt x="60" y="98"/>
                </a:lnTo>
                <a:lnTo>
                  <a:pt x="56" y="100"/>
                </a:lnTo>
                <a:lnTo>
                  <a:pt x="56" y="98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48" y="102"/>
                </a:lnTo>
                <a:lnTo>
                  <a:pt x="46" y="104"/>
                </a:lnTo>
                <a:lnTo>
                  <a:pt x="44" y="104"/>
                </a:lnTo>
                <a:lnTo>
                  <a:pt x="42" y="104"/>
                </a:lnTo>
                <a:moveTo>
                  <a:pt x="134" y="0"/>
                </a:moveTo>
                <a:lnTo>
                  <a:pt x="134" y="0"/>
                </a:lnTo>
                <a:moveTo>
                  <a:pt x="136" y="0"/>
                </a:moveTo>
                <a:lnTo>
                  <a:pt x="136" y="0"/>
                </a:lnTo>
                <a:moveTo>
                  <a:pt x="155" y="0"/>
                </a:moveTo>
                <a:lnTo>
                  <a:pt x="153" y="2"/>
                </a:lnTo>
                <a:lnTo>
                  <a:pt x="151" y="2"/>
                </a:lnTo>
                <a:lnTo>
                  <a:pt x="149" y="2"/>
                </a:lnTo>
                <a:lnTo>
                  <a:pt x="148" y="4"/>
                </a:lnTo>
                <a:lnTo>
                  <a:pt x="146" y="4"/>
                </a:lnTo>
                <a:lnTo>
                  <a:pt x="144" y="4"/>
                </a:lnTo>
                <a:lnTo>
                  <a:pt x="142" y="6"/>
                </a:lnTo>
                <a:lnTo>
                  <a:pt x="140" y="4"/>
                </a:lnTo>
                <a:lnTo>
                  <a:pt x="138" y="2"/>
                </a:lnTo>
                <a:lnTo>
                  <a:pt x="136" y="0"/>
                </a:lnTo>
                <a:moveTo>
                  <a:pt x="14" y="68"/>
                </a:moveTo>
                <a:lnTo>
                  <a:pt x="16" y="66"/>
                </a:lnTo>
                <a:lnTo>
                  <a:pt x="14" y="68"/>
                </a:lnTo>
                <a:moveTo>
                  <a:pt x="20" y="114"/>
                </a:moveTo>
                <a:lnTo>
                  <a:pt x="20" y="114"/>
                </a:lnTo>
                <a:lnTo>
                  <a:pt x="22" y="112"/>
                </a:lnTo>
                <a:lnTo>
                  <a:pt x="24" y="112"/>
                </a:lnTo>
                <a:lnTo>
                  <a:pt x="22" y="112"/>
                </a:lnTo>
                <a:lnTo>
                  <a:pt x="20" y="114"/>
                </a:lnTo>
                <a:moveTo>
                  <a:pt x="30" y="114"/>
                </a:moveTo>
                <a:lnTo>
                  <a:pt x="28" y="116"/>
                </a:lnTo>
                <a:lnTo>
                  <a:pt x="26" y="116"/>
                </a:lnTo>
                <a:lnTo>
                  <a:pt x="28" y="114"/>
                </a:lnTo>
                <a:lnTo>
                  <a:pt x="30" y="114"/>
                </a:lnTo>
                <a:moveTo>
                  <a:pt x="22" y="116"/>
                </a:moveTo>
                <a:lnTo>
                  <a:pt x="20" y="116"/>
                </a:lnTo>
                <a:lnTo>
                  <a:pt x="22" y="116"/>
                </a:lnTo>
                <a:moveTo>
                  <a:pt x="12" y="116"/>
                </a:moveTo>
                <a:lnTo>
                  <a:pt x="10" y="116"/>
                </a:lnTo>
                <a:lnTo>
                  <a:pt x="12" y="114"/>
                </a:lnTo>
                <a:lnTo>
                  <a:pt x="14" y="114"/>
                </a:lnTo>
                <a:lnTo>
                  <a:pt x="16" y="112"/>
                </a:lnTo>
                <a:lnTo>
                  <a:pt x="18" y="112"/>
                </a:lnTo>
                <a:lnTo>
                  <a:pt x="16" y="114"/>
                </a:lnTo>
                <a:lnTo>
                  <a:pt x="18" y="114"/>
                </a:lnTo>
                <a:lnTo>
                  <a:pt x="16" y="116"/>
                </a:lnTo>
                <a:lnTo>
                  <a:pt x="14" y="116"/>
                </a:lnTo>
                <a:lnTo>
                  <a:pt x="12" y="116"/>
                </a:lnTo>
                <a:moveTo>
                  <a:pt x="0" y="122"/>
                </a:moveTo>
                <a:lnTo>
                  <a:pt x="2" y="122"/>
                </a:lnTo>
                <a:lnTo>
                  <a:pt x="4" y="120"/>
                </a:lnTo>
                <a:lnTo>
                  <a:pt x="4" y="122"/>
                </a:lnTo>
                <a:lnTo>
                  <a:pt x="2" y="122"/>
                </a:lnTo>
                <a:lnTo>
                  <a:pt x="0" y="1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9" name="Freeform 1691">
            <a:extLst>
              <a:ext uri="{FF2B5EF4-FFF2-40B4-BE49-F238E27FC236}">
                <a16:creationId xmlns:a16="http://schemas.microsoft.com/office/drawing/2014/main" id="{B4074B87-9AB7-4931-8693-E2A3C5523371}"/>
              </a:ext>
            </a:extLst>
          </p:cNvPr>
          <p:cNvSpPr>
            <a:spLocks/>
          </p:cNvSpPr>
          <p:nvPr/>
        </p:nvSpPr>
        <p:spPr bwMode="auto">
          <a:xfrm>
            <a:off x="900113" y="2319336"/>
            <a:ext cx="1600200" cy="792163"/>
          </a:xfrm>
          <a:custGeom>
            <a:avLst/>
            <a:gdLst>
              <a:gd name="T0" fmla="*/ 55443438 w 1008"/>
              <a:gd name="T1" fmla="*/ 410784416 h 499"/>
              <a:gd name="T2" fmla="*/ 136088438 w 1008"/>
              <a:gd name="T3" fmla="*/ 274696064 h 499"/>
              <a:gd name="T4" fmla="*/ 221773750 w 1008"/>
              <a:gd name="T5" fmla="*/ 156249589 h 499"/>
              <a:gd name="T6" fmla="*/ 277217188 w 1008"/>
              <a:gd name="T7" fmla="*/ 55443403 h 499"/>
              <a:gd name="T8" fmla="*/ 332660625 w 1008"/>
              <a:gd name="T9" fmla="*/ 70564330 h 499"/>
              <a:gd name="T10" fmla="*/ 347781563 w 1008"/>
              <a:gd name="T11" fmla="*/ 70564330 h 499"/>
              <a:gd name="T12" fmla="*/ 1509574388 w 1008"/>
              <a:gd name="T13" fmla="*/ 35282165 h 499"/>
              <a:gd name="T14" fmla="*/ 1628020938 w 1008"/>
              <a:gd name="T15" fmla="*/ 55443403 h 499"/>
              <a:gd name="T16" fmla="*/ 1544856575 w 1008"/>
              <a:gd name="T17" fmla="*/ 126007733 h 499"/>
              <a:gd name="T18" fmla="*/ 1678424063 w 1008"/>
              <a:gd name="T19" fmla="*/ 115927114 h 499"/>
              <a:gd name="T20" fmla="*/ 1829633438 w 1008"/>
              <a:gd name="T21" fmla="*/ 131048042 h 499"/>
              <a:gd name="T22" fmla="*/ 1764109375 w 1008"/>
              <a:gd name="T23" fmla="*/ 171370517 h 499"/>
              <a:gd name="T24" fmla="*/ 1668343438 w 1008"/>
              <a:gd name="T25" fmla="*/ 231854229 h 499"/>
              <a:gd name="T26" fmla="*/ 1605340325 w 1008"/>
              <a:gd name="T27" fmla="*/ 385582869 h 499"/>
              <a:gd name="T28" fmla="*/ 1718746563 w 1008"/>
              <a:gd name="T29" fmla="*/ 257055775 h 499"/>
              <a:gd name="T30" fmla="*/ 1804431875 w 1008"/>
              <a:gd name="T31" fmla="*/ 181451135 h 499"/>
              <a:gd name="T32" fmla="*/ 1814512500 w 1008"/>
              <a:gd name="T33" fmla="*/ 289816992 h 499"/>
              <a:gd name="T34" fmla="*/ 1794351250 w 1008"/>
              <a:gd name="T35" fmla="*/ 370461941 h 499"/>
              <a:gd name="T36" fmla="*/ 1905238125 w 1008"/>
              <a:gd name="T37" fmla="*/ 375502250 h 499"/>
              <a:gd name="T38" fmla="*/ 2051407188 w 1008"/>
              <a:gd name="T39" fmla="*/ 304937920 h 499"/>
              <a:gd name="T40" fmla="*/ 2147483647 w 1008"/>
              <a:gd name="T41" fmla="*/ 226813919 h 499"/>
              <a:gd name="T42" fmla="*/ 2147483647 w 1008"/>
              <a:gd name="T43" fmla="*/ 146168970 h 499"/>
              <a:gd name="T44" fmla="*/ 2147483647 w 1008"/>
              <a:gd name="T45" fmla="*/ 161289898 h 499"/>
              <a:gd name="T46" fmla="*/ 2147483647 w 1008"/>
              <a:gd name="T47" fmla="*/ 246975157 h 499"/>
              <a:gd name="T48" fmla="*/ 2147483647 w 1008"/>
              <a:gd name="T49" fmla="*/ 279736373 h 499"/>
              <a:gd name="T50" fmla="*/ 2147483647 w 1008"/>
              <a:gd name="T51" fmla="*/ 375502250 h 499"/>
              <a:gd name="T52" fmla="*/ 2147483647 w 1008"/>
              <a:gd name="T53" fmla="*/ 385582869 h 499"/>
              <a:gd name="T54" fmla="*/ 2147483647 w 1008"/>
              <a:gd name="T55" fmla="*/ 410784416 h 499"/>
              <a:gd name="T56" fmla="*/ 2086689375 w 1008"/>
              <a:gd name="T57" fmla="*/ 531751839 h 499"/>
              <a:gd name="T58" fmla="*/ 2071568438 w 1008"/>
              <a:gd name="T59" fmla="*/ 556953386 h 499"/>
              <a:gd name="T60" fmla="*/ 2026205625 w 1008"/>
              <a:gd name="T61" fmla="*/ 567034005 h 499"/>
              <a:gd name="T62" fmla="*/ 2041326563 w 1008"/>
              <a:gd name="T63" fmla="*/ 506550293 h 499"/>
              <a:gd name="T64" fmla="*/ 1995963750 w 1008"/>
              <a:gd name="T65" fmla="*/ 561993695 h 499"/>
              <a:gd name="T66" fmla="*/ 2006044375 w 1008"/>
              <a:gd name="T67" fmla="*/ 592235551 h 499"/>
              <a:gd name="T68" fmla="*/ 1960681563 w 1008"/>
              <a:gd name="T69" fmla="*/ 617437098 h 499"/>
              <a:gd name="T70" fmla="*/ 1995963750 w 1008"/>
              <a:gd name="T71" fmla="*/ 657759572 h 499"/>
              <a:gd name="T72" fmla="*/ 1990923438 w 1008"/>
              <a:gd name="T73" fmla="*/ 693041738 h 499"/>
              <a:gd name="T74" fmla="*/ 1945560625 w 1008"/>
              <a:gd name="T75" fmla="*/ 738404521 h 499"/>
              <a:gd name="T76" fmla="*/ 1844754375 w 1008"/>
              <a:gd name="T77" fmla="*/ 798888233 h 499"/>
              <a:gd name="T78" fmla="*/ 1738907813 w 1008"/>
              <a:gd name="T79" fmla="*/ 879533182 h 499"/>
              <a:gd name="T80" fmla="*/ 1673383750 w 1008"/>
              <a:gd name="T81" fmla="*/ 955137822 h 499"/>
              <a:gd name="T82" fmla="*/ 1678424063 w 1008"/>
              <a:gd name="T83" fmla="*/ 1101306792 h 499"/>
              <a:gd name="T84" fmla="*/ 1683464375 w 1008"/>
              <a:gd name="T85" fmla="*/ 1197072669 h 499"/>
              <a:gd name="T86" fmla="*/ 1605340325 w 1008"/>
              <a:gd name="T87" fmla="*/ 1186992051 h 499"/>
              <a:gd name="T88" fmla="*/ 1585179075 w 1008"/>
              <a:gd name="T89" fmla="*/ 1106347102 h 499"/>
              <a:gd name="T90" fmla="*/ 1539816263 w 1008"/>
              <a:gd name="T91" fmla="*/ 995460297 h 499"/>
              <a:gd name="T92" fmla="*/ 1449090638 w 1008"/>
              <a:gd name="T93" fmla="*/ 980339369 h 499"/>
              <a:gd name="T94" fmla="*/ 1393647200 w 1008"/>
              <a:gd name="T95" fmla="*/ 985379678 h 499"/>
              <a:gd name="T96" fmla="*/ 1307961888 w 1008"/>
              <a:gd name="T97" fmla="*/ 990419987 h 499"/>
              <a:gd name="T98" fmla="*/ 1297881263 w 1008"/>
              <a:gd name="T99" fmla="*/ 1030742462 h 499"/>
              <a:gd name="T100" fmla="*/ 1242437825 w 1008"/>
              <a:gd name="T101" fmla="*/ 1045863390 h 499"/>
              <a:gd name="T102" fmla="*/ 1136591263 w 1008"/>
              <a:gd name="T103" fmla="*/ 1005540915 h 499"/>
              <a:gd name="T104" fmla="*/ 1060986575 w 1008"/>
              <a:gd name="T105" fmla="*/ 1015621534 h 499"/>
              <a:gd name="T106" fmla="*/ 985381888 w 1008"/>
              <a:gd name="T107" fmla="*/ 1066024627 h 499"/>
              <a:gd name="T108" fmla="*/ 914817513 w 1008"/>
              <a:gd name="T109" fmla="*/ 1141629267 h 499"/>
              <a:gd name="T110" fmla="*/ 849293450 w 1008"/>
              <a:gd name="T111" fmla="*/ 1192032360 h 499"/>
              <a:gd name="T112" fmla="*/ 798890325 w 1008"/>
              <a:gd name="T113" fmla="*/ 1055944009 h 499"/>
              <a:gd name="T114" fmla="*/ 657761575 w 1008"/>
              <a:gd name="T115" fmla="*/ 1035782771 h 499"/>
              <a:gd name="T116" fmla="*/ 506552200 w 1008"/>
              <a:gd name="T117" fmla="*/ 909775038 h 499"/>
              <a:gd name="T118" fmla="*/ 241935000 w 1008"/>
              <a:gd name="T119" fmla="*/ 859371945 h 499"/>
              <a:gd name="T120" fmla="*/ 120967500 w 1008"/>
              <a:gd name="T121" fmla="*/ 808968852 h 499"/>
              <a:gd name="T122" fmla="*/ 30241875 w 1008"/>
              <a:gd name="T123" fmla="*/ 708162666 h 499"/>
              <a:gd name="T124" fmla="*/ 30241875 w 1008"/>
              <a:gd name="T125" fmla="*/ 592235551 h 49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08" h="499">
                <a:moveTo>
                  <a:pt x="6" y="225"/>
                </a:moveTo>
                <a:lnTo>
                  <a:pt x="6" y="223"/>
                </a:lnTo>
                <a:lnTo>
                  <a:pt x="6" y="221"/>
                </a:lnTo>
                <a:lnTo>
                  <a:pt x="4" y="219"/>
                </a:lnTo>
                <a:lnTo>
                  <a:pt x="2" y="217"/>
                </a:lnTo>
                <a:lnTo>
                  <a:pt x="2" y="215"/>
                </a:lnTo>
                <a:lnTo>
                  <a:pt x="2" y="213"/>
                </a:lnTo>
                <a:lnTo>
                  <a:pt x="0" y="213"/>
                </a:lnTo>
                <a:lnTo>
                  <a:pt x="2" y="211"/>
                </a:lnTo>
                <a:lnTo>
                  <a:pt x="2" y="209"/>
                </a:lnTo>
                <a:lnTo>
                  <a:pt x="4" y="207"/>
                </a:lnTo>
                <a:lnTo>
                  <a:pt x="4" y="205"/>
                </a:lnTo>
                <a:lnTo>
                  <a:pt x="4" y="203"/>
                </a:lnTo>
                <a:lnTo>
                  <a:pt x="4" y="201"/>
                </a:lnTo>
                <a:lnTo>
                  <a:pt x="6" y="199"/>
                </a:lnTo>
                <a:lnTo>
                  <a:pt x="6" y="197"/>
                </a:lnTo>
                <a:lnTo>
                  <a:pt x="8" y="197"/>
                </a:lnTo>
                <a:lnTo>
                  <a:pt x="8" y="195"/>
                </a:lnTo>
                <a:lnTo>
                  <a:pt x="8" y="193"/>
                </a:lnTo>
                <a:lnTo>
                  <a:pt x="8" y="191"/>
                </a:lnTo>
                <a:lnTo>
                  <a:pt x="8" y="189"/>
                </a:lnTo>
                <a:lnTo>
                  <a:pt x="8" y="187"/>
                </a:lnTo>
                <a:lnTo>
                  <a:pt x="6" y="187"/>
                </a:lnTo>
                <a:lnTo>
                  <a:pt x="4" y="185"/>
                </a:lnTo>
                <a:lnTo>
                  <a:pt x="6" y="183"/>
                </a:lnTo>
                <a:lnTo>
                  <a:pt x="6" y="181"/>
                </a:lnTo>
                <a:lnTo>
                  <a:pt x="8" y="179"/>
                </a:lnTo>
                <a:lnTo>
                  <a:pt x="8" y="177"/>
                </a:lnTo>
                <a:lnTo>
                  <a:pt x="10" y="177"/>
                </a:lnTo>
                <a:lnTo>
                  <a:pt x="12" y="175"/>
                </a:lnTo>
                <a:lnTo>
                  <a:pt x="14" y="173"/>
                </a:lnTo>
                <a:lnTo>
                  <a:pt x="16" y="173"/>
                </a:lnTo>
                <a:lnTo>
                  <a:pt x="14" y="173"/>
                </a:lnTo>
                <a:lnTo>
                  <a:pt x="16" y="171"/>
                </a:lnTo>
                <a:lnTo>
                  <a:pt x="16" y="169"/>
                </a:lnTo>
                <a:lnTo>
                  <a:pt x="18" y="169"/>
                </a:lnTo>
                <a:lnTo>
                  <a:pt x="18" y="167"/>
                </a:lnTo>
                <a:lnTo>
                  <a:pt x="20" y="165"/>
                </a:lnTo>
                <a:lnTo>
                  <a:pt x="22" y="163"/>
                </a:lnTo>
                <a:lnTo>
                  <a:pt x="22" y="161"/>
                </a:lnTo>
                <a:lnTo>
                  <a:pt x="24" y="159"/>
                </a:lnTo>
                <a:lnTo>
                  <a:pt x="24" y="157"/>
                </a:lnTo>
                <a:lnTo>
                  <a:pt x="24" y="155"/>
                </a:lnTo>
                <a:lnTo>
                  <a:pt x="26" y="155"/>
                </a:lnTo>
                <a:lnTo>
                  <a:pt x="24" y="153"/>
                </a:lnTo>
                <a:lnTo>
                  <a:pt x="26" y="151"/>
                </a:lnTo>
                <a:lnTo>
                  <a:pt x="28" y="149"/>
                </a:lnTo>
                <a:lnTo>
                  <a:pt x="28" y="147"/>
                </a:lnTo>
                <a:lnTo>
                  <a:pt x="28" y="145"/>
                </a:lnTo>
                <a:lnTo>
                  <a:pt x="28" y="143"/>
                </a:lnTo>
                <a:lnTo>
                  <a:pt x="28" y="141"/>
                </a:lnTo>
                <a:lnTo>
                  <a:pt x="30" y="139"/>
                </a:lnTo>
                <a:lnTo>
                  <a:pt x="30" y="137"/>
                </a:lnTo>
                <a:lnTo>
                  <a:pt x="32" y="135"/>
                </a:lnTo>
                <a:lnTo>
                  <a:pt x="32" y="133"/>
                </a:lnTo>
                <a:lnTo>
                  <a:pt x="34" y="131"/>
                </a:lnTo>
                <a:lnTo>
                  <a:pt x="34" y="129"/>
                </a:lnTo>
                <a:lnTo>
                  <a:pt x="36" y="127"/>
                </a:lnTo>
                <a:lnTo>
                  <a:pt x="38" y="125"/>
                </a:lnTo>
                <a:lnTo>
                  <a:pt x="40" y="123"/>
                </a:lnTo>
                <a:lnTo>
                  <a:pt x="42" y="121"/>
                </a:lnTo>
                <a:lnTo>
                  <a:pt x="44" y="119"/>
                </a:lnTo>
                <a:lnTo>
                  <a:pt x="46" y="121"/>
                </a:lnTo>
                <a:lnTo>
                  <a:pt x="46" y="119"/>
                </a:lnTo>
                <a:lnTo>
                  <a:pt x="44" y="119"/>
                </a:lnTo>
                <a:lnTo>
                  <a:pt x="46" y="117"/>
                </a:lnTo>
                <a:lnTo>
                  <a:pt x="48" y="115"/>
                </a:lnTo>
                <a:lnTo>
                  <a:pt x="50" y="115"/>
                </a:lnTo>
                <a:lnTo>
                  <a:pt x="50" y="113"/>
                </a:lnTo>
                <a:lnTo>
                  <a:pt x="52" y="113"/>
                </a:lnTo>
                <a:lnTo>
                  <a:pt x="50" y="113"/>
                </a:lnTo>
                <a:lnTo>
                  <a:pt x="52" y="111"/>
                </a:lnTo>
                <a:lnTo>
                  <a:pt x="52" y="109"/>
                </a:lnTo>
                <a:lnTo>
                  <a:pt x="54" y="109"/>
                </a:lnTo>
                <a:lnTo>
                  <a:pt x="56" y="107"/>
                </a:lnTo>
                <a:lnTo>
                  <a:pt x="56" y="105"/>
                </a:lnTo>
                <a:lnTo>
                  <a:pt x="58" y="103"/>
                </a:lnTo>
                <a:lnTo>
                  <a:pt x="60" y="102"/>
                </a:lnTo>
                <a:lnTo>
                  <a:pt x="60" y="100"/>
                </a:lnTo>
                <a:lnTo>
                  <a:pt x="62" y="98"/>
                </a:lnTo>
                <a:lnTo>
                  <a:pt x="64" y="96"/>
                </a:lnTo>
                <a:lnTo>
                  <a:pt x="66" y="94"/>
                </a:lnTo>
                <a:lnTo>
                  <a:pt x="66" y="92"/>
                </a:lnTo>
                <a:lnTo>
                  <a:pt x="68" y="90"/>
                </a:lnTo>
                <a:lnTo>
                  <a:pt x="70" y="88"/>
                </a:lnTo>
                <a:lnTo>
                  <a:pt x="70" y="86"/>
                </a:lnTo>
                <a:lnTo>
                  <a:pt x="72" y="84"/>
                </a:lnTo>
                <a:lnTo>
                  <a:pt x="74" y="84"/>
                </a:lnTo>
                <a:lnTo>
                  <a:pt x="76" y="82"/>
                </a:lnTo>
                <a:lnTo>
                  <a:pt x="76" y="80"/>
                </a:lnTo>
                <a:lnTo>
                  <a:pt x="78" y="78"/>
                </a:lnTo>
                <a:lnTo>
                  <a:pt x="80" y="78"/>
                </a:lnTo>
                <a:lnTo>
                  <a:pt x="78" y="76"/>
                </a:lnTo>
                <a:lnTo>
                  <a:pt x="80" y="74"/>
                </a:lnTo>
                <a:lnTo>
                  <a:pt x="80" y="72"/>
                </a:lnTo>
                <a:lnTo>
                  <a:pt x="82" y="70"/>
                </a:lnTo>
                <a:lnTo>
                  <a:pt x="82" y="68"/>
                </a:lnTo>
                <a:lnTo>
                  <a:pt x="84" y="68"/>
                </a:lnTo>
                <a:lnTo>
                  <a:pt x="86" y="66"/>
                </a:lnTo>
                <a:lnTo>
                  <a:pt x="86" y="64"/>
                </a:lnTo>
                <a:lnTo>
                  <a:pt x="88" y="64"/>
                </a:lnTo>
                <a:lnTo>
                  <a:pt x="90" y="62"/>
                </a:lnTo>
                <a:lnTo>
                  <a:pt x="92" y="64"/>
                </a:lnTo>
                <a:lnTo>
                  <a:pt x="94" y="62"/>
                </a:lnTo>
                <a:lnTo>
                  <a:pt x="96" y="64"/>
                </a:lnTo>
                <a:lnTo>
                  <a:pt x="98" y="64"/>
                </a:lnTo>
                <a:lnTo>
                  <a:pt x="96" y="62"/>
                </a:lnTo>
                <a:lnTo>
                  <a:pt x="94" y="62"/>
                </a:lnTo>
                <a:lnTo>
                  <a:pt x="90" y="62"/>
                </a:lnTo>
                <a:lnTo>
                  <a:pt x="88" y="62"/>
                </a:lnTo>
                <a:lnTo>
                  <a:pt x="88" y="60"/>
                </a:lnTo>
                <a:lnTo>
                  <a:pt x="90" y="58"/>
                </a:lnTo>
                <a:lnTo>
                  <a:pt x="90" y="56"/>
                </a:lnTo>
                <a:lnTo>
                  <a:pt x="90" y="58"/>
                </a:lnTo>
                <a:lnTo>
                  <a:pt x="88" y="60"/>
                </a:lnTo>
                <a:lnTo>
                  <a:pt x="90" y="58"/>
                </a:lnTo>
                <a:lnTo>
                  <a:pt x="92" y="56"/>
                </a:lnTo>
                <a:lnTo>
                  <a:pt x="92" y="54"/>
                </a:lnTo>
                <a:lnTo>
                  <a:pt x="94" y="54"/>
                </a:lnTo>
                <a:lnTo>
                  <a:pt x="96" y="54"/>
                </a:lnTo>
                <a:lnTo>
                  <a:pt x="94" y="52"/>
                </a:lnTo>
                <a:lnTo>
                  <a:pt x="92" y="52"/>
                </a:lnTo>
                <a:lnTo>
                  <a:pt x="92" y="50"/>
                </a:lnTo>
                <a:lnTo>
                  <a:pt x="94" y="50"/>
                </a:lnTo>
                <a:lnTo>
                  <a:pt x="96" y="48"/>
                </a:lnTo>
                <a:lnTo>
                  <a:pt x="98" y="48"/>
                </a:lnTo>
                <a:lnTo>
                  <a:pt x="100" y="48"/>
                </a:lnTo>
                <a:lnTo>
                  <a:pt x="98" y="48"/>
                </a:lnTo>
                <a:lnTo>
                  <a:pt x="96" y="46"/>
                </a:lnTo>
                <a:lnTo>
                  <a:pt x="94" y="48"/>
                </a:lnTo>
                <a:lnTo>
                  <a:pt x="96" y="46"/>
                </a:lnTo>
                <a:lnTo>
                  <a:pt x="98" y="42"/>
                </a:lnTo>
                <a:lnTo>
                  <a:pt x="98" y="40"/>
                </a:lnTo>
                <a:lnTo>
                  <a:pt x="98" y="38"/>
                </a:lnTo>
                <a:lnTo>
                  <a:pt x="98" y="36"/>
                </a:lnTo>
                <a:lnTo>
                  <a:pt x="100" y="34"/>
                </a:lnTo>
                <a:lnTo>
                  <a:pt x="100" y="32"/>
                </a:lnTo>
                <a:lnTo>
                  <a:pt x="100" y="30"/>
                </a:lnTo>
                <a:lnTo>
                  <a:pt x="100" y="28"/>
                </a:lnTo>
                <a:lnTo>
                  <a:pt x="100" y="26"/>
                </a:lnTo>
                <a:lnTo>
                  <a:pt x="102" y="24"/>
                </a:lnTo>
                <a:lnTo>
                  <a:pt x="104" y="22"/>
                </a:lnTo>
                <a:lnTo>
                  <a:pt x="104" y="20"/>
                </a:lnTo>
                <a:lnTo>
                  <a:pt x="104" y="18"/>
                </a:lnTo>
                <a:lnTo>
                  <a:pt x="106" y="20"/>
                </a:lnTo>
                <a:lnTo>
                  <a:pt x="108" y="20"/>
                </a:lnTo>
                <a:lnTo>
                  <a:pt x="110" y="22"/>
                </a:lnTo>
                <a:lnTo>
                  <a:pt x="112" y="22"/>
                </a:lnTo>
                <a:lnTo>
                  <a:pt x="114" y="24"/>
                </a:lnTo>
                <a:lnTo>
                  <a:pt x="116" y="24"/>
                </a:lnTo>
                <a:lnTo>
                  <a:pt x="118" y="24"/>
                </a:lnTo>
                <a:lnTo>
                  <a:pt x="120" y="24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8" y="26"/>
                </a:lnTo>
                <a:lnTo>
                  <a:pt x="130" y="24"/>
                </a:lnTo>
                <a:lnTo>
                  <a:pt x="130" y="26"/>
                </a:lnTo>
                <a:lnTo>
                  <a:pt x="130" y="24"/>
                </a:lnTo>
                <a:lnTo>
                  <a:pt x="132" y="24"/>
                </a:lnTo>
                <a:lnTo>
                  <a:pt x="132" y="26"/>
                </a:lnTo>
                <a:lnTo>
                  <a:pt x="132" y="28"/>
                </a:lnTo>
                <a:lnTo>
                  <a:pt x="132" y="30"/>
                </a:lnTo>
                <a:lnTo>
                  <a:pt x="130" y="30"/>
                </a:lnTo>
                <a:lnTo>
                  <a:pt x="128" y="32"/>
                </a:lnTo>
                <a:lnTo>
                  <a:pt x="126" y="34"/>
                </a:lnTo>
                <a:lnTo>
                  <a:pt x="128" y="32"/>
                </a:lnTo>
                <a:lnTo>
                  <a:pt x="126" y="32"/>
                </a:lnTo>
                <a:lnTo>
                  <a:pt x="124" y="34"/>
                </a:lnTo>
                <a:lnTo>
                  <a:pt x="122" y="34"/>
                </a:lnTo>
                <a:lnTo>
                  <a:pt x="120" y="36"/>
                </a:lnTo>
                <a:lnTo>
                  <a:pt x="116" y="38"/>
                </a:lnTo>
                <a:lnTo>
                  <a:pt x="118" y="40"/>
                </a:lnTo>
                <a:lnTo>
                  <a:pt x="120" y="38"/>
                </a:lnTo>
                <a:lnTo>
                  <a:pt x="122" y="38"/>
                </a:lnTo>
                <a:lnTo>
                  <a:pt x="120" y="38"/>
                </a:lnTo>
                <a:lnTo>
                  <a:pt x="118" y="40"/>
                </a:lnTo>
                <a:lnTo>
                  <a:pt x="118" y="38"/>
                </a:lnTo>
                <a:lnTo>
                  <a:pt x="120" y="36"/>
                </a:lnTo>
                <a:lnTo>
                  <a:pt x="122" y="36"/>
                </a:lnTo>
                <a:lnTo>
                  <a:pt x="124" y="34"/>
                </a:lnTo>
                <a:lnTo>
                  <a:pt x="126" y="34"/>
                </a:lnTo>
                <a:lnTo>
                  <a:pt x="128" y="32"/>
                </a:lnTo>
                <a:lnTo>
                  <a:pt x="130" y="32"/>
                </a:lnTo>
                <a:lnTo>
                  <a:pt x="130" y="30"/>
                </a:lnTo>
                <a:lnTo>
                  <a:pt x="132" y="28"/>
                </a:lnTo>
                <a:lnTo>
                  <a:pt x="132" y="30"/>
                </a:lnTo>
                <a:lnTo>
                  <a:pt x="130" y="32"/>
                </a:lnTo>
                <a:lnTo>
                  <a:pt x="128" y="34"/>
                </a:lnTo>
                <a:lnTo>
                  <a:pt x="126" y="34"/>
                </a:lnTo>
                <a:lnTo>
                  <a:pt x="126" y="36"/>
                </a:lnTo>
                <a:lnTo>
                  <a:pt x="128" y="36"/>
                </a:lnTo>
                <a:lnTo>
                  <a:pt x="128" y="38"/>
                </a:lnTo>
                <a:lnTo>
                  <a:pt x="126" y="40"/>
                </a:lnTo>
                <a:lnTo>
                  <a:pt x="124" y="40"/>
                </a:lnTo>
                <a:lnTo>
                  <a:pt x="122" y="42"/>
                </a:lnTo>
                <a:lnTo>
                  <a:pt x="124" y="40"/>
                </a:lnTo>
                <a:lnTo>
                  <a:pt x="122" y="40"/>
                </a:lnTo>
                <a:lnTo>
                  <a:pt x="120" y="44"/>
                </a:lnTo>
                <a:lnTo>
                  <a:pt x="120" y="42"/>
                </a:lnTo>
                <a:lnTo>
                  <a:pt x="122" y="40"/>
                </a:lnTo>
                <a:lnTo>
                  <a:pt x="120" y="40"/>
                </a:lnTo>
                <a:lnTo>
                  <a:pt x="118" y="42"/>
                </a:lnTo>
                <a:lnTo>
                  <a:pt x="116" y="44"/>
                </a:lnTo>
                <a:lnTo>
                  <a:pt x="114" y="44"/>
                </a:lnTo>
                <a:lnTo>
                  <a:pt x="116" y="44"/>
                </a:lnTo>
                <a:lnTo>
                  <a:pt x="114" y="46"/>
                </a:lnTo>
                <a:lnTo>
                  <a:pt x="116" y="44"/>
                </a:lnTo>
                <a:lnTo>
                  <a:pt x="116" y="46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2"/>
                </a:lnTo>
                <a:lnTo>
                  <a:pt x="126" y="42"/>
                </a:lnTo>
                <a:lnTo>
                  <a:pt x="128" y="40"/>
                </a:lnTo>
                <a:lnTo>
                  <a:pt x="130" y="40"/>
                </a:lnTo>
                <a:lnTo>
                  <a:pt x="130" y="38"/>
                </a:lnTo>
                <a:lnTo>
                  <a:pt x="130" y="36"/>
                </a:lnTo>
                <a:lnTo>
                  <a:pt x="132" y="34"/>
                </a:lnTo>
                <a:lnTo>
                  <a:pt x="134" y="32"/>
                </a:lnTo>
                <a:lnTo>
                  <a:pt x="136" y="30"/>
                </a:lnTo>
                <a:lnTo>
                  <a:pt x="138" y="28"/>
                </a:lnTo>
                <a:lnTo>
                  <a:pt x="140" y="28"/>
                </a:lnTo>
                <a:lnTo>
                  <a:pt x="138" y="26"/>
                </a:lnTo>
                <a:lnTo>
                  <a:pt x="140" y="24"/>
                </a:lnTo>
                <a:lnTo>
                  <a:pt x="140" y="22"/>
                </a:lnTo>
                <a:lnTo>
                  <a:pt x="140" y="20"/>
                </a:lnTo>
                <a:lnTo>
                  <a:pt x="138" y="20"/>
                </a:lnTo>
                <a:lnTo>
                  <a:pt x="138" y="18"/>
                </a:lnTo>
                <a:lnTo>
                  <a:pt x="138" y="16"/>
                </a:lnTo>
                <a:lnTo>
                  <a:pt x="140" y="18"/>
                </a:lnTo>
                <a:lnTo>
                  <a:pt x="142" y="16"/>
                </a:lnTo>
                <a:lnTo>
                  <a:pt x="144" y="16"/>
                </a:lnTo>
                <a:lnTo>
                  <a:pt x="144" y="14"/>
                </a:lnTo>
                <a:lnTo>
                  <a:pt x="146" y="12"/>
                </a:lnTo>
                <a:lnTo>
                  <a:pt x="144" y="12"/>
                </a:lnTo>
                <a:lnTo>
                  <a:pt x="144" y="10"/>
                </a:lnTo>
                <a:lnTo>
                  <a:pt x="144" y="8"/>
                </a:lnTo>
                <a:lnTo>
                  <a:pt x="144" y="6"/>
                </a:lnTo>
                <a:lnTo>
                  <a:pt x="587" y="6"/>
                </a:lnTo>
                <a:lnTo>
                  <a:pt x="587" y="4"/>
                </a:lnTo>
                <a:lnTo>
                  <a:pt x="589" y="4"/>
                </a:lnTo>
                <a:lnTo>
                  <a:pt x="589" y="2"/>
                </a:lnTo>
                <a:lnTo>
                  <a:pt x="591" y="0"/>
                </a:lnTo>
                <a:lnTo>
                  <a:pt x="593" y="0"/>
                </a:lnTo>
                <a:lnTo>
                  <a:pt x="595" y="2"/>
                </a:lnTo>
                <a:lnTo>
                  <a:pt x="593" y="2"/>
                </a:lnTo>
                <a:lnTo>
                  <a:pt x="593" y="4"/>
                </a:lnTo>
                <a:lnTo>
                  <a:pt x="593" y="6"/>
                </a:lnTo>
                <a:lnTo>
                  <a:pt x="593" y="8"/>
                </a:lnTo>
                <a:lnTo>
                  <a:pt x="591" y="10"/>
                </a:lnTo>
                <a:lnTo>
                  <a:pt x="591" y="12"/>
                </a:lnTo>
                <a:lnTo>
                  <a:pt x="593" y="12"/>
                </a:lnTo>
                <a:lnTo>
                  <a:pt x="595" y="12"/>
                </a:lnTo>
                <a:lnTo>
                  <a:pt x="597" y="14"/>
                </a:lnTo>
                <a:lnTo>
                  <a:pt x="599" y="14"/>
                </a:lnTo>
                <a:lnTo>
                  <a:pt x="601" y="14"/>
                </a:lnTo>
                <a:lnTo>
                  <a:pt x="603" y="14"/>
                </a:lnTo>
                <a:lnTo>
                  <a:pt x="603" y="16"/>
                </a:lnTo>
                <a:lnTo>
                  <a:pt x="605" y="16"/>
                </a:lnTo>
                <a:lnTo>
                  <a:pt x="607" y="16"/>
                </a:lnTo>
                <a:lnTo>
                  <a:pt x="609" y="16"/>
                </a:lnTo>
                <a:lnTo>
                  <a:pt x="609" y="14"/>
                </a:lnTo>
                <a:lnTo>
                  <a:pt x="611" y="14"/>
                </a:lnTo>
                <a:lnTo>
                  <a:pt x="613" y="14"/>
                </a:lnTo>
                <a:lnTo>
                  <a:pt x="615" y="14"/>
                </a:lnTo>
                <a:lnTo>
                  <a:pt x="617" y="14"/>
                </a:lnTo>
                <a:lnTo>
                  <a:pt x="619" y="16"/>
                </a:lnTo>
                <a:lnTo>
                  <a:pt x="621" y="16"/>
                </a:lnTo>
                <a:lnTo>
                  <a:pt x="621" y="18"/>
                </a:lnTo>
                <a:lnTo>
                  <a:pt x="623" y="18"/>
                </a:lnTo>
                <a:lnTo>
                  <a:pt x="623" y="20"/>
                </a:lnTo>
                <a:lnTo>
                  <a:pt x="623" y="22"/>
                </a:lnTo>
                <a:lnTo>
                  <a:pt x="625" y="22"/>
                </a:lnTo>
                <a:lnTo>
                  <a:pt x="625" y="20"/>
                </a:lnTo>
                <a:lnTo>
                  <a:pt x="627" y="20"/>
                </a:lnTo>
                <a:lnTo>
                  <a:pt x="629" y="22"/>
                </a:lnTo>
                <a:lnTo>
                  <a:pt x="631" y="22"/>
                </a:lnTo>
                <a:lnTo>
                  <a:pt x="633" y="24"/>
                </a:lnTo>
                <a:lnTo>
                  <a:pt x="633" y="26"/>
                </a:lnTo>
                <a:lnTo>
                  <a:pt x="635" y="26"/>
                </a:lnTo>
                <a:lnTo>
                  <a:pt x="639" y="26"/>
                </a:lnTo>
                <a:lnTo>
                  <a:pt x="639" y="24"/>
                </a:lnTo>
                <a:lnTo>
                  <a:pt x="641" y="24"/>
                </a:lnTo>
                <a:lnTo>
                  <a:pt x="643" y="24"/>
                </a:lnTo>
                <a:lnTo>
                  <a:pt x="645" y="22"/>
                </a:lnTo>
                <a:lnTo>
                  <a:pt x="646" y="22"/>
                </a:lnTo>
                <a:lnTo>
                  <a:pt x="646" y="24"/>
                </a:lnTo>
                <a:lnTo>
                  <a:pt x="646" y="26"/>
                </a:lnTo>
                <a:lnTo>
                  <a:pt x="648" y="24"/>
                </a:lnTo>
                <a:lnTo>
                  <a:pt x="650" y="24"/>
                </a:lnTo>
                <a:lnTo>
                  <a:pt x="652" y="24"/>
                </a:lnTo>
                <a:lnTo>
                  <a:pt x="654" y="24"/>
                </a:lnTo>
                <a:lnTo>
                  <a:pt x="656" y="24"/>
                </a:lnTo>
                <a:lnTo>
                  <a:pt x="658" y="24"/>
                </a:lnTo>
                <a:lnTo>
                  <a:pt x="658" y="26"/>
                </a:lnTo>
                <a:lnTo>
                  <a:pt x="660" y="26"/>
                </a:lnTo>
                <a:lnTo>
                  <a:pt x="662" y="26"/>
                </a:lnTo>
                <a:lnTo>
                  <a:pt x="664" y="26"/>
                </a:lnTo>
                <a:lnTo>
                  <a:pt x="662" y="28"/>
                </a:lnTo>
                <a:lnTo>
                  <a:pt x="660" y="28"/>
                </a:lnTo>
                <a:lnTo>
                  <a:pt x="658" y="30"/>
                </a:lnTo>
                <a:lnTo>
                  <a:pt x="656" y="30"/>
                </a:lnTo>
                <a:lnTo>
                  <a:pt x="654" y="30"/>
                </a:lnTo>
                <a:lnTo>
                  <a:pt x="652" y="32"/>
                </a:lnTo>
                <a:lnTo>
                  <a:pt x="650" y="32"/>
                </a:lnTo>
                <a:lnTo>
                  <a:pt x="648" y="32"/>
                </a:lnTo>
                <a:lnTo>
                  <a:pt x="646" y="32"/>
                </a:lnTo>
                <a:lnTo>
                  <a:pt x="645" y="34"/>
                </a:lnTo>
                <a:lnTo>
                  <a:pt x="643" y="34"/>
                </a:lnTo>
                <a:lnTo>
                  <a:pt x="641" y="36"/>
                </a:lnTo>
                <a:lnTo>
                  <a:pt x="639" y="36"/>
                </a:lnTo>
                <a:lnTo>
                  <a:pt x="637" y="38"/>
                </a:lnTo>
                <a:lnTo>
                  <a:pt x="635" y="38"/>
                </a:lnTo>
                <a:lnTo>
                  <a:pt x="633" y="40"/>
                </a:lnTo>
                <a:lnTo>
                  <a:pt x="631" y="40"/>
                </a:lnTo>
                <a:lnTo>
                  <a:pt x="629" y="42"/>
                </a:lnTo>
                <a:lnTo>
                  <a:pt x="627" y="44"/>
                </a:lnTo>
                <a:lnTo>
                  <a:pt x="625" y="44"/>
                </a:lnTo>
                <a:lnTo>
                  <a:pt x="621" y="48"/>
                </a:lnTo>
                <a:lnTo>
                  <a:pt x="617" y="48"/>
                </a:lnTo>
                <a:lnTo>
                  <a:pt x="615" y="50"/>
                </a:lnTo>
                <a:lnTo>
                  <a:pt x="613" y="50"/>
                </a:lnTo>
                <a:lnTo>
                  <a:pt x="611" y="52"/>
                </a:lnTo>
                <a:lnTo>
                  <a:pt x="613" y="54"/>
                </a:lnTo>
                <a:lnTo>
                  <a:pt x="615" y="54"/>
                </a:lnTo>
                <a:lnTo>
                  <a:pt x="617" y="52"/>
                </a:lnTo>
                <a:lnTo>
                  <a:pt x="619" y="52"/>
                </a:lnTo>
                <a:lnTo>
                  <a:pt x="621" y="52"/>
                </a:lnTo>
                <a:lnTo>
                  <a:pt x="623" y="52"/>
                </a:lnTo>
                <a:lnTo>
                  <a:pt x="625" y="50"/>
                </a:lnTo>
                <a:lnTo>
                  <a:pt x="627" y="50"/>
                </a:lnTo>
                <a:lnTo>
                  <a:pt x="629" y="50"/>
                </a:lnTo>
                <a:lnTo>
                  <a:pt x="631" y="48"/>
                </a:lnTo>
                <a:lnTo>
                  <a:pt x="633" y="48"/>
                </a:lnTo>
                <a:lnTo>
                  <a:pt x="635" y="48"/>
                </a:lnTo>
                <a:lnTo>
                  <a:pt x="633" y="50"/>
                </a:lnTo>
                <a:lnTo>
                  <a:pt x="631" y="52"/>
                </a:lnTo>
                <a:lnTo>
                  <a:pt x="631" y="54"/>
                </a:lnTo>
                <a:lnTo>
                  <a:pt x="629" y="54"/>
                </a:lnTo>
                <a:lnTo>
                  <a:pt x="631" y="54"/>
                </a:lnTo>
                <a:lnTo>
                  <a:pt x="633" y="54"/>
                </a:lnTo>
                <a:lnTo>
                  <a:pt x="635" y="56"/>
                </a:lnTo>
                <a:lnTo>
                  <a:pt x="637" y="56"/>
                </a:lnTo>
                <a:lnTo>
                  <a:pt x="639" y="54"/>
                </a:lnTo>
                <a:lnTo>
                  <a:pt x="641" y="54"/>
                </a:lnTo>
                <a:lnTo>
                  <a:pt x="643" y="54"/>
                </a:lnTo>
                <a:lnTo>
                  <a:pt x="645" y="54"/>
                </a:lnTo>
                <a:lnTo>
                  <a:pt x="648" y="52"/>
                </a:lnTo>
                <a:lnTo>
                  <a:pt x="650" y="50"/>
                </a:lnTo>
                <a:lnTo>
                  <a:pt x="652" y="50"/>
                </a:lnTo>
                <a:lnTo>
                  <a:pt x="654" y="50"/>
                </a:lnTo>
                <a:lnTo>
                  <a:pt x="656" y="50"/>
                </a:lnTo>
                <a:lnTo>
                  <a:pt x="658" y="48"/>
                </a:lnTo>
                <a:lnTo>
                  <a:pt x="660" y="48"/>
                </a:lnTo>
                <a:lnTo>
                  <a:pt x="662" y="48"/>
                </a:lnTo>
                <a:lnTo>
                  <a:pt x="664" y="48"/>
                </a:lnTo>
                <a:lnTo>
                  <a:pt x="666" y="46"/>
                </a:lnTo>
                <a:lnTo>
                  <a:pt x="668" y="44"/>
                </a:lnTo>
                <a:lnTo>
                  <a:pt x="670" y="44"/>
                </a:lnTo>
                <a:lnTo>
                  <a:pt x="670" y="42"/>
                </a:lnTo>
                <a:lnTo>
                  <a:pt x="670" y="44"/>
                </a:lnTo>
                <a:lnTo>
                  <a:pt x="672" y="46"/>
                </a:lnTo>
                <a:lnTo>
                  <a:pt x="672" y="48"/>
                </a:lnTo>
                <a:lnTo>
                  <a:pt x="670" y="50"/>
                </a:lnTo>
                <a:lnTo>
                  <a:pt x="670" y="52"/>
                </a:lnTo>
                <a:lnTo>
                  <a:pt x="672" y="50"/>
                </a:lnTo>
                <a:lnTo>
                  <a:pt x="676" y="48"/>
                </a:lnTo>
                <a:lnTo>
                  <a:pt x="674" y="50"/>
                </a:lnTo>
                <a:lnTo>
                  <a:pt x="676" y="50"/>
                </a:lnTo>
                <a:lnTo>
                  <a:pt x="678" y="48"/>
                </a:lnTo>
                <a:lnTo>
                  <a:pt x="680" y="50"/>
                </a:lnTo>
                <a:lnTo>
                  <a:pt x="682" y="50"/>
                </a:lnTo>
                <a:lnTo>
                  <a:pt x="684" y="52"/>
                </a:lnTo>
                <a:lnTo>
                  <a:pt x="684" y="54"/>
                </a:lnTo>
                <a:lnTo>
                  <a:pt x="684" y="56"/>
                </a:lnTo>
                <a:lnTo>
                  <a:pt x="686" y="58"/>
                </a:lnTo>
                <a:lnTo>
                  <a:pt x="688" y="58"/>
                </a:lnTo>
                <a:lnTo>
                  <a:pt x="690" y="56"/>
                </a:lnTo>
                <a:lnTo>
                  <a:pt x="692" y="58"/>
                </a:lnTo>
                <a:lnTo>
                  <a:pt x="694" y="58"/>
                </a:lnTo>
                <a:lnTo>
                  <a:pt x="696" y="58"/>
                </a:lnTo>
                <a:lnTo>
                  <a:pt x="698" y="58"/>
                </a:lnTo>
                <a:lnTo>
                  <a:pt x="700" y="56"/>
                </a:lnTo>
                <a:lnTo>
                  <a:pt x="702" y="56"/>
                </a:lnTo>
                <a:lnTo>
                  <a:pt x="704" y="54"/>
                </a:lnTo>
                <a:lnTo>
                  <a:pt x="706" y="54"/>
                </a:lnTo>
                <a:lnTo>
                  <a:pt x="708" y="54"/>
                </a:lnTo>
                <a:lnTo>
                  <a:pt x="710" y="54"/>
                </a:lnTo>
                <a:lnTo>
                  <a:pt x="712" y="54"/>
                </a:lnTo>
                <a:lnTo>
                  <a:pt x="714" y="54"/>
                </a:lnTo>
                <a:lnTo>
                  <a:pt x="716" y="54"/>
                </a:lnTo>
                <a:lnTo>
                  <a:pt x="718" y="54"/>
                </a:lnTo>
                <a:lnTo>
                  <a:pt x="720" y="52"/>
                </a:lnTo>
                <a:lnTo>
                  <a:pt x="722" y="52"/>
                </a:lnTo>
                <a:lnTo>
                  <a:pt x="724" y="52"/>
                </a:lnTo>
                <a:lnTo>
                  <a:pt x="726" y="52"/>
                </a:lnTo>
                <a:lnTo>
                  <a:pt x="724" y="54"/>
                </a:lnTo>
                <a:lnTo>
                  <a:pt x="724" y="56"/>
                </a:lnTo>
                <a:lnTo>
                  <a:pt x="724" y="58"/>
                </a:lnTo>
                <a:lnTo>
                  <a:pt x="726" y="58"/>
                </a:lnTo>
                <a:lnTo>
                  <a:pt x="728" y="58"/>
                </a:lnTo>
                <a:lnTo>
                  <a:pt x="730" y="58"/>
                </a:lnTo>
                <a:lnTo>
                  <a:pt x="732" y="58"/>
                </a:lnTo>
                <a:lnTo>
                  <a:pt x="734" y="58"/>
                </a:lnTo>
                <a:lnTo>
                  <a:pt x="734" y="60"/>
                </a:lnTo>
                <a:lnTo>
                  <a:pt x="734" y="62"/>
                </a:lnTo>
                <a:lnTo>
                  <a:pt x="732" y="64"/>
                </a:lnTo>
                <a:lnTo>
                  <a:pt x="734" y="64"/>
                </a:lnTo>
                <a:lnTo>
                  <a:pt x="734" y="66"/>
                </a:lnTo>
                <a:lnTo>
                  <a:pt x="736" y="68"/>
                </a:lnTo>
                <a:lnTo>
                  <a:pt x="734" y="68"/>
                </a:lnTo>
                <a:lnTo>
                  <a:pt x="732" y="68"/>
                </a:lnTo>
                <a:lnTo>
                  <a:pt x="730" y="68"/>
                </a:lnTo>
                <a:lnTo>
                  <a:pt x="728" y="68"/>
                </a:lnTo>
                <a:lnTo>
                  <a:pt x="726" y="66"/>
                </a:lnTo>
                <a:lnTo>
                  <a:pt x="724" y="66"/>
                </a:lnTo>
                <a:lnTo>
                  <a:pt x="722" y="68"/>
                </a:lnTo>
                <a:lnTo>
                  <a:pt x="722" y="70"/>
                </a:lnTo>
                <a:lnTo>
                  <a:pt x="720" y="70"/>
                </a:lnTo>
                <a:lnTo>
                  <a:pt x="720" y="68"/>
                </a:lnTo>
                <a:lnTo>
                  <a:pt x="718" y="68"/>
                </a:lnTo>
                <a:lnTo>
                  <a:pt x="716" y="66"/>
                </a:lnTo>
                <a:lnTo>
                  <a:pt x="714" y="66"/>
                </a:lnTo>
                <a:lnTo>
                  <a:pt x="712" y="66"/>
                </a:lnTo>
                <a:lnTo>
                  <a:pt x="710" y="66"/>
                </a:lnTo>
                <a:lnTo>
                  <a:pt x="708" y="68"/>
                </a:lnTo>
                <a:lnTo>
                  <a:pt x="706" y="68"/>
                </a:lnTo>
                <a:lnTo>
                  <a:pt x="704" y="68"/>
                </a:lnTo>
                <a:lnTo>
                  <a:pt x="702" y="68"/>
                </a:lnTo>
                <a:lnTo>
                  <a:pt x="700" y="68"/>
                </a:lnTo>
                <a:lnTo>
                  <a:pt x="698" y="68"/>
                </a:lnTo>
                <a:lnTo>
                  <a:pt x="696" y="68"/>
                </a:lnTo>
                <a:lnTo>
                  <a:pt x="696" y="70"/>
                </a:lnTo>
                <a:lnTo>
                  <a:pt x="694" y="72"/>
                </a:lnTo>
                <a:lnTo>
                  <a:pt x="692" y="72"/>
                </a:lnTo>
                <a:lnTo>
                  <a:pt x="690" y="72"/>
                </a:lnTo>
                <a:lnTo>
                  <a:pt x="690" y="74"/>
                </a:lnTo>
                <a:lnTo>
                  <a:pt x="688" y="76"/>
                </a:lnTo>
                <a:lnTo>
                  <a:pt x="688" y="74"/>
                </a:lnTo>
                <a:lnTo>
                  <a:pt x="690" y="72"/>
                </a:lnTo>
                <a:lnTo>
                  <a:pt x="692" y="70"/>
                </a:lnTo>
                <a:lnTo>
                  <a:pt x="690" y="70"/>
                </a:lnTo>
                <a:lnTo>
                  <a:pt x="688" y="70"/>
                </a:lnTo>
                <a:lnTo>
                  <a:pt x="684" y="74"/>
                </a:lnTo>
                <a:lnTo>
                  <a:pt x="684" y="72"/>
                </a:lnTo>
                <a:lnTo>
                  <a:pt x="684" y="70"/>
                </a:lnTo>
                <a:lnTo>
                  <a:pt x="682" y="72"/>
                </a:lnTo>
                <a:lnTo>
                  <a:pt x="682" y="74"/>
                </a:lnTo>
                <a:lnTo>
                  <a:pt x="680" y="74"/>
                </a:lnTo>
                <a:lnTo>
                  <a:pt x="678" y="76"/>
                </a:lnTo>
                <a:lnTo>
                  <a:pt x="676" y="78"/>
                </a:lnTo>
                <a:lnTo>
                  <a:pt x="674" y="80"/>
                </a:lnTo>
                <a:lnTo>
                  <a:pt x="672" y="80"/>
                </a:lnTo>
                <a:lnTo>
                  <a:pt x="670" y="82"/>
                </a:lnTo>
                <a:lnTo>
                  <a:pt x="668" y="86"/>
                </a:lnTo>
                <a:lnTo>
                  <a:pt x="666" y="88"/>
                </a:lnTo>
                <a:lnTo>
                  <a:pt x="664" y="88"/>
                </a:lnTo>
                <a:lnTo>
                  <a:pt x="662" y="90"/>
                </a:lnTo>
                <a:lnTo>
                  <a:pt x="660" y="90"/>
                </a:lnTo>
                <a:lnTo>
                  <a:pt x="658" y="92"/>
                </a:lnTo>
                <a:lnTo>
                  <a:pt x="656" y="94"/>
                </a:lnTo>
                <a:lnTo>
                  <a:pt x="656" y="96"/>
                </a:lnTo>
                <a:lnTo>
                  <a:pt x="656" y="98"/>
                </a:lnTo>
                <a:lnTo>
                  <a:pt x="656" y="96"/>
                </a:lnTo>
                <a:lnTo>
                  <a:pt x="658" y="96"/>
                </a:lnTo>
                <a:lnTo>
                  <a:pt x="660" y="94"/>
                </a:lnTo>
                <a:lnTo>
                  <a:pt x="662" y="92"/>
                </a:lnTo>
                <a:lnTo>
                  <a:pt x="664" y="92"/>
                </a:lnTo>
                <a:lnTo>
                  <a:pt x="666" y="90"/>
                </a:lnTo>
                <a:lnTo>
                  <a:pt x="668" y="90"/>
                </a:lnTo>
                <a:lnTo>
                  <a:pt x="668" y="92"/>
                </a:lnTo>
                <a:lnTo>
                  <a:pt x="668" y="94"/>
                </a:lnTo>
                <a:lnTo>
                  <a:pt x="666" y="96"/>
                </a:lnTo>
                <a:lnTo>
                  <a:pt x="664" y="98"/>
                </a:lnTo>
                <a:lnTo>
                  <a:pt x="662" y="100"/>
                </a:lnTo>
                <a:lnTo>
                  <a:pt x="660" y="102"/>
                </a:lnTo>
                <a:lnTo>
                  <a:pt x="660" y="103"/>
                </a:lnTo>
                <a:lnTo>
                  <a:pt x="658" y="105"/>
                </a:lnTo>
                <a:lnTo>
                  <a:pt x="656" y="105"/>
                </a:lnTo>
                <a:lnTo>
                  <a:pt x="654" y="107"/>
                </a:lnTo>
                <a:lnTo>
                  <a:pt x="654" y="109"/>
                </a:lnTo>
                <a:lnTo>
                  <a:pt x="652" y="111"/>
                </a:lnTo>
                <a:lnTo>
                  <a:pt x="652" y="113"/>
                </a:lnTo>
                <a:lnTo>
                  <a:pt x="650" y="115"/>
                </a:lnTo>
                <a:lnTo>
                  <a:pt x="650" y="117"/>
                </a:lnTo>
                <a:lnTo>
                  <a:pt x="648" y="119"/>
                </a:lnTo>
                <a:lnTo>
                  <a:pt x="646" y="119"/>
                </a:lnTo>
                <a:lnTo>
                  <a:pt x="646" y="121"/>
                </a:lnTo>
                <a:lnTo>
                  <a:pt x="645" y="123"/>
                </a:lnTo>
                <a:lnTo>
                  <a:pt x="645" y="125"/>
                </a:lnTo>
                <a:lnTo>
                  <a:pt x="643" y="127"/>
                </a:lnTo>
                <a:lnTo>
                  <a:pt x="643" y="129"/>
                </a:lnTo>
                <a:lnTo>
                  <a:pt x="643" y="131"/>
                </a:lnTo>
                <a:lnTo>
                  <a:pt x="643" y="133"/>
                </a:lnTo>
                <a:lnTo>
                  <a:pt x="641" y="135"/>
                </a:lnTo>
                <a:lnTo>
                  <a:pt x="641" y="137"/>
                </a:lnTo>
                <a:lnTo>
                  <a:pt x="641" y="139"/>
                </a:lnTo>
                <a:lnTo>
                  <a:pt x="639" y="141"/>
                </a:lnTo>
                <a:lnTo>
                  <a:pt x="637" y="143"/>
                </a:lnTo>
                <a:lnTo>
                  <a:pt x="637" y="145"/>
                </a:lnTo>
                <a:lnTo>
                  <a:pt x="639" y="147"/>
                </a:lnTo>
                <a:lnTo>
                  <a:pt x="637" y="149"/>
                </a:lnTo>
                <a:lnTo>
                  <a:pt x="637" y="151"/>
                </a:lnTo>
                <a:lnTo>
                  <a:pt x="637" y="153"/>
                </a:lnTo>
                <a:lnTo>
                  <a:pt x="637" y="155"/>
                </a:lnTo>
                <a:lnTo>
                  <a:pt x="639" y="155"/>
                </a:lnTo>
                <a:lnTo>
                  <a:pt x="641" y="157"/>
                </a:lnTo>
                <a:lnTo>
                  <a:pt x="643" y="157"/>
                </a:lnTo>
                <a:lnTo>
                  <a:pt x="645" y="155"/>
                </a:lnTo>
                <a:lnTo>
                  <a:pt x="646" y="155"/>
                </a:lnTo>
                <a:lnTo>
                  <a:pt x="648" y="153"/>
                </a:lnTo>
                <a:lnTo>
                  <a:pt x="650" y="153"/>
                </a:lnTo>
                <a:lnTo>
                  <a:pt x="652" y="151"/>
                </a:lnTo>
                <a:lnTo>
                  <a:pt x="654" y="151"/>
                </a:lnTo>
                <a:lnTo>
                  <a:pt x="656" y="149"/>
                </a:lnTo>
                <a:lnTo>
                  <a:pt x="656" y="147"/>
                </a:lnTo>
                <a:lnTo>
                  <a:pt x="658" y="145"/>
                </a:lnTo>
                <a:lnTo>
                  <a:pt x="660" y="143"/>
                </a:lnTo>
                <a:lnTo>
                  <a:pt x="662" y="143"/>
                </a:lnTo>
                <a:lnTo>
                  <a:pt x="664" y="141"/>
                </a:lnTo>
                <a:lnTo>
                  <a:pt x="664" y="139"/>
                </a:lnTo>
                <a:lnTo>
                  <a:pt x="666" y="137"/>
                </a:lnTo>
                <a:lnTo>
                  <a:pt x="666" y="135"/>
                </a:lnTo>
                <a:lnTo>
                  <a:pt x="668" y="133"/>
                </a:lnTo>
                <a:lnTo>
                  <a:pt x="668" y="131"/>
                </a:lnTo>
                <a:lnTo>
                  <a:pt x="670" y="129"/>
                </a:lnTo>
                <a:lnTo>
                  <a:pt x="670" y="127"/>
                </a:lnTo>
                <a:lnTo>
                  <a:pt x="670" y="125"/>
                </a:lnTo>
                <a:lnTo>
                  <a:pt x="672" y="123"/>
                </a:lnTo>
                <a:lnTo>
                  <a:pt x="670" y="121"/>
                </a:lnTo>
                <a:lnTo>
                  <a:pt x="670" y="119"/>
                </a:lnTo>
                <a:lnTo>
                  <a:pt x="670" y="117"/>
                </a:lnTo>
                <a:lnTo>
                  <a:pt x="670" y="115"/>
                </a:lnTo>
                <a:lnTo>
                  <a:pt x="672" y="113"/>
                </a:lnTo>
                <a:lnTo>
                  <a:pt x="674" y="113"/>
                </a:lnTo>
                <a:lnTo>
                  <a:pt x="674" y="111"/>
                </a:lnTo>
                <a:lnTo>
                  <a:pt x="674" y="109"/>
                </a:lnTo>
                <a:lnTo>
                  <a:pt x="674" y="107"/>
                </a:lnTo>
                <a:lnTo>
                  <a:pt x="676" y="105"/>
                </a:lnTo>
                <a:lnTo>
                  <a:pt x="678" y="105"/>
                </a:lnTo>
                <a:lnTo>
                  <a:pt x="682" y="102"/>
                </a:lnTo>
                <a:lnTo>
                  <a:pt x="682" y="100"/>
                </a:lnTo>
                <a:lnTo>
                  <a:pt x="684" y="98"/>
                </a:lnTo>
                <a:lnTo>
                  <a:pt x="684" y="96"/>
                </a:lnTo>
                <a:lnTo>
                  <a:pt x="684" y="94"/>
                </a:lnTo>
                <a:lnTo>
                  <a:pt x="686" y="94"/>
                </a:lnTo>
                <a:lnTo>
                  <a:pt x="688" y="92"/>
                </a:lnTo>
                <a:lnTo>
                  <a:pt x="690" y="92"/>
                </a:lnTo>
                <a:lnTo>
                  <a:pt x="690" y="90"/>
                </a:lnTo>
                <a:lnTo>
                  <a:pt x="692" y="90"/>
                </a:lnTo>
                <a:lnTo>
                  <a:pt x="694" y="88"/>
                </a:lnTo>
                <a:lnTo>
                  <a:pt x="696" y="88"/>
                </a:lnTo>
                <a:lnTo>
                  <a:pt x="700" y="84"/>
                </a:lnTo>
                <a:lnTo>
                  <a:pt x="702" y="84"/>
                </a:lnTo>
                <a:lnTo>
                  <a:pt x="700" y="86"/>
                </a:lnTo>
                <a:lnTo>
                  <a:pt x="700" y="88"/>
                </a:lnTo>
                <a:lnTo>
                  <a:pt x="698" y="88"/>
                </a:lnTo>
                <a:lnTo>
                  <a:pt x="698" y="90"/>
                </a:lnTo>
                <a:lnTo>
                  <a:pt x="696" y="92"/>
                </a:lnTo>
                <a:lnTo>
                  <a:pt x="698" y="90"/>
                </a:lnTo>
                <a:lnTo>
                  <a:pt x="700" y="88"/>
                </a:lnTo>
                <a:lnTo>
                  <a:pt x="700" y="90"/>
                </a:lnTo>
                <a:lnTo>
                  <a:pt x="698" y="92"/>
                </a:lnTo>
                <a:lnTo>
                  <a:pt x="700" y="92"/>
                </a:lnTo>
                <a:lnTo>
                  <a:pt x="702" y="90"/>
                </a:lnTo>
                <a:lnTo>
                  <a:pt x="702" y="88"/>
                </a:lnTo>
                <a:lnTo>
                  <a:pt x="704" y="86"/>
                </a:lnTo>
                <a:lnTo>
                  <a:pt x="704" y="84"/>
                </a:lnTo>
                <a:lnTo>
                  <a:pt x="706" y="82"/>
                </a:lnTo>
                <a:lnTo>
                  <a:pt x="708" y="80"/>
                </a:lnTo>
                <a:lnTo>
                  <a:pt x="710" y="80"/>
                </a:lnTo>
                <a:lnTo>
                  <a:pt x="712" y="80"/>
                </a:lnTo>
                <a:lnTo>
                  <a:pt x="714" y="80"/>
                </a:lnTo>
                <a:lnTo>
                  <a:pt x="712" y="80"/>
                </a:lnTo>
                <a:lnTo>
                  <a:pt x="712" y="78"/>
                </a:lnTo>
                <a:lnTo>
                  <a:pt x="712" y="76"/>
                </a:lnTo>
                <a:lnTo>
                  <a:pt x="714" y="74"/>
                </a:lnTo>
                <a:lnTo>
                  <a:pt x="716" y="74"/>
                </a:lnTo>
                <a:lnTo>
                  <a:pt x="716" y="72"/>
                </a:lnTo>
                <a:lnTo>
                  <a:pt x="718" y="72"/>
                </a:lnTo>
                <a:lnTo>
                  <a:pt x="720" y="72"/>
                </a:lnTo>
                <a:lnTo>
                  <a:pt x="722" y="72"/>
                </a:lnTo>
                <a:lnTo>
                  <a:pt x="724" y="74"/>
                </a:lnTo>
                <a:lnTo>
                  <a:pt x="726" y="74"/>
                </a:lnTo>
                <a:lnTo>
                  <a:pt x="728" y="76"/>
                </a:lnTo>
                <a:lnTo>
                  <a:pt x="730" y="78"/>
                </a:lnTo>
                <a:lnTo>
                  <a:pt x="732" y="78"/>
                </a:lnTo>
                <a:lnTo>
                  <a:pt x="734" y="80"/>
                </a:lnTo>
                <a:lnTo>
                  <a:pt x="736" y="80"/>
                </a:lnTo>
                <a:lnTo>
                  <a:pt x="738" y="82"/>
                </a:lnTo>
                <a:lnTo>
                  <a:pt x="738" y="84"/>
                </a:lnTo>
                <a:lnTo>
                  <a:pt x="738" y="86"/>
                </a:lnTo>
                <a:lnTo>
                  <a:pt x="736" y="86"/>
                </a:lnTo>
                <a:lnTo>
                  <a:pt x="734" y="88"/>
                </a:lnTo>
                <a:lnTo>
                  <a:pt x="734" y="90"/>
                </a:lnTo>
                <a:lnTo>
                  <a:pt x="736" y="92"/>
                </a:lnTo>
                <a:lnTo>
                  <a:pt x="734" y="94"/>
                </a:lnTo>
                <a:lnTo>
                  <a:pt x="734" y="96"/>
                </a:lnTo>
                <a:lnTo>
                  <a:pt x="732" y="96"/>
                </a:lnTo>
                <a:lnTo>
                  <a:pt x="732" y="98"/>
                </a:lnTo>
                <a:lnTo>
                  <a:pt x="732" y="100"/>
                </a:lnTo>
                <a:lnTo>
                  <a:pt x="730" y="102"/>
                </a:lnTo>
                <a:lnTo>
                  <a:pt x="728" y="102"/>
                </a:lnTo>
                <a:lnTo>
                  <a:pt x="726" y="102"/>
                </a:lnTo>
                <a:lnTo>
                  <a:pt x="724" y="103"/>
                </a:lnTo>
                <a:lnTo>
                  <a:pt x="724" y="105"/>
                </a:lnTo>
                <a:lnTo>
                  <a:pt x="722" y="107"/>
                </a:lnTo>
                <a:lnTo>
                  <a:pt x="720" y="107"/>
                </a:lnTo>
                <a:lnTo>
                  <a:pt x="718" y="107"/>
                </a:lnTo>
                <a:lnTo>
                  <a:pt x="716" y="109"/>
                </a:lnTo>
                <a:lnTo>
                  <a:pt x="716" y="111"/>
                </a:lnTo>
                <a:lnTo>
                  <a:pt x="714" y="113"/>
                </a:lnTo>
                <a:lnTo>
                  <a:pt x="716" y="115"/>
                </a:lnTo>
                <a:lnTo>
                  <a:pt x="718" y="115"/>
                </a:lnTo>
                <a:lnTo>
                  <a:pt x="720" y="115"/>
                </a:lnTo>
                <a:lnTo>
                  <a:pt x="720" y="113"/>
                </a:lnTo>
                <a:lnTo>
                  <a:pt x="722" y="113"/>
                </a:lnTo>
                <a:lnTo>
                  <a:pt x="726" y="109"/>
                </a:lnTo>
                <a:lnTo>
                  <a:pt x="728" y="107"/>
                </a:lnTo>
                <a:lnTo>
                  <a:pt x="732" y="107"/>
                </a:lnTo>
                <a:lnTo>
                  <a:pt x="734" y="107"/>
                </a:lnTo>
                <a:lnTo>
                  <a:pt x="736" y="107"/>
                </a:lnTo>
                <a:lnTo>
                  <a:pt x="736" y="109"/>
                </a:lnTo>
                <a:lnTo>
                  <a:pt x="736" y="111"/>
                </a:lnTo>
                <a:lnTo>
                  <a:pt x="736" y="113"/>
                </a:lnTo>
                <a:lnTo>
                  <a:pt x="736" y="115"/>
                </a:lnTo>
                <a:lnTo>
                  <a:pt x="736" y="117"/>
                </a:lnTo>
                <a:lnTo>
                  <a:pt x="736" y="119"/>
                </a:lnTo>
                <a:lnTo>
                  <a:pt x="734" y="119"/>
                </a:lnTo>
                <a:lnTo>
                  <a:pt x="734" y="121"/>
                </a:lnTo>
                <a:lnTo>
                  <a:pt x="734" y="123"/>
                </a:lnTo>
                <a:lnTo>
                  <a:pt x="734" y="125"/>
                </a:lnTo>
                <a:lnTo>
                  <a:pt x="734" y="127"/>
                </a:lnTo>
                <a:lnTo>
                  <a:pt x="734" y="129"/>
                </a:lnTo>
                <a:lnTo>
                  <a:pt x="732" y="131"/>
                </a:lnTo>
                <a:lnTo>
                  <a:pt x="730" y="131"/>
                </a:lnTo>
                <a:lnTo>
                  <a:pt x="730" y="133"/>
                </a:lnTo>
                <a:lnTo>
                  <a:pt x="728" y="135"/>
                </a:lnTo>
                <a:lnTo>
                  <a:pt x="726" y="137"/>
                </a:lnTo>
                <a:lnTo>
                  <a:pt x="726" y="135"/>
                </a:lnTo>
                <a:lnTo>
                  <a:pt x="724" y="135"/>
                </a:lnTo>
                <a:lnTo>
                  <a:pt x="722" y="137"/>
                </a:lnTo>
                <a:lnTo>
                  <a:pt x="722" y="139"/>
                </a:lnTo>
                <a:lnTo>
                  <a:pt x="720" y="141"/>
                </a:lnTo>
                <a:lnTo>
                  <a:pt x="718" y="141"/>
                </a:lnTo>
                <a:lnTo>
                  <a:pt x="716" y="141"/>
                </a:lnTo>
                <a:lnTo>
                  <a:pt x="716" y="143"/>
                </a:lnTo>
                <a:lnTo>
                  <a:pt x="714" y="145"/>
                </a:lnTo>
                <a:lnTo>
                  <a:pt x="712" y="147"/>
                </a:lnTo>
                <a:lnTo>
                  <a:pt x="710" y="149"/>
                </a:lnTo>
                <a:lnTo>
                  <a:pt x="708" y="151"/>
                </a:lnTo>
                <a:lnTo>
                  <a:pt x="706" y="151"/>
                </a:lnTo>
                <a:lnTo>
                  <a:pt x="706" y="153"/>
                </a:lnTo>
                <a:lnTo>
                  <a:pt x="706" y="155"/>
                </a:lnTo>
                <a:lnTo>
                  <a:pt x="708" y="155"/>
                </a:lnTo>
                <a:lnTo>
                  <a:pt x="710" y="157"/>
                </a:lnTo>
                <a:lnTo>
                  <a:pt x="712" y="159"/>
                </a:lnTo>
                <a:lnTo>
                  <a:pt x="714" y="157"/>
                </a:lnTo>
                <a:lnTo>
                  <a:pt x="716" y="159"/>
                </a:lnTo>
                <a:lnTo>
                  <a:pt x="714" y="159"/>
                </a:lnTo>
                <a:lnTo>
                  <a:pt x="712" y="159"/>
                </a:lnTo>
                <a:lnTo>
                  <a:pt x="710" y="159"/>
                </a:lnTo>
                <a:lnTo>
                  <a:pt x="712" y="161"/>
                </a:lnTo>
                <a:lnTo>
                  <a:pt x="714" y="159"/>
                </a:lnTo>
                <a:lnTo>
                  <a:pt x="716" y="159"/>
                </a:lnTo>
                <a:lnTo>
                  <a:pt x="718" y="161"/>
                </a:lnTo>
                <a:lnTo>
                  <a:pt x="720" y="161"/>
                </a:lnTo>
                <a:lnTo>
                  <a:pt x="722" y="159"/>
                </a:lnTo>
                <a:lnTo>
                  <a:pt x="724" y="159"/>
                </a:lnTo>
                <a:lnTo>
                  <a:pt x="726" y="159"/>
                </a:lnTo>
                <a:lnTo>
                  <a:pt x="728" y="159"/>
                </a:lnTo>
                <a:lnTo>
                  <a:pt x="730" y="159"/>
                </a:lnTo>
                <a:lnTo>
                  <a:pt x="732" y="159"/>
                </a:lnTo>
                <a:lnTo>
                  <a:pt x="734" y="159"/>
                </a:lnTo>
                <a:lnTo>
                  <a:pt x="734" y="157"/>
                </a:lnTo>
                <a:lnTo>
                  <a:pt x="736" y="157"/>
                </a:lnTo>
                <a:lnTo>
                  <a:pt x="738" y="155"/>
                </a:lnTo>
                <a:lnTo>
                  <a:pt x="740" y="155"/>
                </a:lnTo>
                <a:lnTo>
                  <a:pt x="742" y="153"/>
                </a:lnTo>
                <a:lnTo>
                  <a:pt x="744" y="153"/>
                </a:lnTo>
                <a:lnTo>
                  <a:pt x="746" y="153"/>
                </a:lnTo>
                <a:lnTo>
                  <a:pt x="748" y="151"/>
                </a:lnTo>
                <a:lnTo>
                  <a:pt x="750" y="151"/>
                </a:lnTo>
                <a:lnTo>
                  <a:pt x="752" y="149"/>
                </a:lnTo>
                <a:lnTo>
                  <a:pt x="756" y="149"/>
                </a:lnTo>
                <a:lnTo>
                  <a:pt x="758" y="149"/>
                </a:lnTo>
                <a:lnTo>
                  <a:pt x="760" y="147"/>
                </a:lnTo>
                <a:lnTo>
                  <a:pt x="762" y="147"/>
                </a:lnTo>
                <a:lnTo>
                  <a:pt x="764" y="145"/>
                </a:lnTo>
                <a:lnTo>
                  <a:pt x="766" y="145"/>
                </a:lnTo>
                <a:lnTo>
                  <a:pt x="768" y="145"/>
                </a:lnTo>
                <a:lnTo>
                  <a:pt x="770" y="143"/>
                </a:lnTo>
                <a:lnTo>
                  <a:pt x="772" y="143"/>
                </a:lnTo>
                <a:lnTo>
                  <a:pt x="774" y="141"/>
                </a:lnTo>
                <a:lnTo>
                  <a:pt x="776" y="141"/>
                </a:lnTo>
                <a:lnTo>
                  <a:pt x="780" y="139"/>
                </a:lnTo>
                <a:lnTo>
                  <a:pt x="782" y="137"/>
                </a:lnTo>
                <a:lnTo>
                  <a:pt x="784" y="135"/>
                </a:lnTo>
                <a:lnTo>
                  <a:pt x="786" y="135"/>
                </a:lnTo>
                <a:lnTo>
                  <a:pt x="788" y="133"/>
                </a:lnTo>
                <a:lnTo>
                  <a:pt x="790" y="133"/>
                </a:lnTo>
                <a:lnTo>
                  <a:pt x="792" y="131"/>
                </a:lnTo>
                <a:lnTo>
                  <a:pt x="792" y="129"/>
                </a:lnTo>
                <a:lnTo>
                  <a:pt x="792" y="127"/>
                </a:lnTo>
                <a:lnTo>
                  <a:pt x="790" y="125"/>
                </a:lnTo>
                <a:lnTo>
                  <a:pt x="792" y="123"/>
                </a:lnTo>
                <a:lnTo>
                  <a:pt x="794" y="121"/>
                </a:lnTo>
                <a:lnTo>
                  <a:pt x="796" y="121"/>
                </a:lnTo>
                <a:lnTo>
                  <a:pt x="798" y="121"/>
                </a:lnTo>
                <a:lnTo>
                  <a:pt x="800" y="121"/>
                </a:lnTo>
                <a:lnTo>
                  <a:pt x="802" y="119"/>
                </a:lnTo>
                <a:lnTo>
                  <a:pt x="804" y="119"/>
                </a:lnTo>
                <a:lnTo>
                  <a:pt x="806" y="121"/>
                </a:lnTo>
                <a:lnTo>
                  <a:pt x="808" y="119"/>
                </a:lnTo>
                <a:lnTo>
                  <a:pt x="810" y="121"/>
                </a:lnTo>
                <a:lnTo>
                  <a:pt x="812" y="121"/>
                </a:lnTo>
                <a:lnTo>
                  <a:pt x="814" y="121"/>
                </a:lnTo>
                <a:lnTo>
                  <a:pt x="816" y="123"/>
                </a:lnTo>
                <a:lnTo>
                  <a:pt x="818" y="123"/>
                </a:lnTo>
                <a:lnTo>
                  <a:pt x="820" y="121"/>
                </a:lnTo>
                <a:lnTo>
                  <a:pt x="822" y="121"/>
                </a:lnTo>
                <a:lnTo>
                  <a:pt x="824" y="123"/>
                </a:lnTo>
                <a:lnTo>
                  <a:pt x="826" y="123"/>
                </a:lnTo>
                <a:lnTo>
                  <a:pt x="828" y="121"/>
                </a:lnTo>
                <a:lnTo>
                  <a:pt x="830" y="121"/>
                </a:lnTo>
                <a:lnTo>
                  <a:pt x="832" y="119"/>
                </a:lnTo>
                <a:lnTo>
                  <a:pt x="834" y="119"/>
                </a:lnTo>
                <a:lnTo>
                  <a:pt x="836" y="117"/>
                </a:lnTo>
                <a:lnTo>
                  <a:pt x="838" y="117"/>
                </a:lnTo>
                <a:lnTo>
                  <a:pt x="840" y="117"/>
                </a:lnTo>
                <a:lnTo>
                  <a:pt x="842" y="115"/>
                </a:lnTo>
                <a:lnTo>
                  <a:pt x="842" y="113"/>
                </a:lnTo>
                <a:lnTo>
                  <a:pt x="842" y="111"/>
                </a:lnTo>
                <a:lnTo>
                  <a:pt x="844" y="111"/>
                </a:lnTo>
                <a:lnTo>
                  <a:pt x="846" y="109"/>
                </a:lnTo>
                <a:lnTo>
                  <a:pt x="848" y="107"/>
                </a:lnTo>
                <a:lnTo>
                  <a:pt x="846" y="107"/>
                </a:lnTo>
                <a:lnTo>
                  <a:pt x="844" y="107"/>
                </a:lnTo>
                <a:lnTo>
                  <a:pt x="846" y="105"/>
                </a:lnTo>
                <a:lnTo>
                  <a:pt x="844" y="107"/>
                </a:lnTo>
                <a:lnTo>
                  <a:pt x="844" y="105"/>
                </a:lnTo>
                <a:lnTo>
                  <a:pt x="846" y="103"/>
                </a:lnTo>
                <a:lnTo>
                  <a:pt x="848" y="103"/>
                </a:lnTo>
                <a:lnTo>
                  <a:pt x="850" y="102"/>
                </a:lnTo>
                <a:lnTo>
                  <a:pt x="852" y="102"/>
                </a:lnTo>
                <a:lnTo>
                  <a:pt x="854" y="100"/>
                </a:lnTo>
                <a:lnTo>
                  <a:pt x="856" y="98"/>
                </a:lnTo>
                <a:lnTo>
                  <a:pt x="858" y="96"/>
                </a:lnTo>
                <a:lnTo>
                  <a:pt x="860" y="96"/>
                </a:lnTo>
                <a:lnTo>
                  <a:pt x="862" y="94"/>
                </a:lnTo>
                <a:lnTo>
                  <a:pt x="864" y="94"/>
                </a:lnTo>
                <a:lnTo>
                  <a:pt x="864" y="92"/>
                </a:lnTo>
                <a:lnTo>
                  <a:pt x="866" y="92"/>
                </a:lnTo>
                <a:lnTo>
                  <a:pt x="868" y="90"/>
                </a:lnTo>
                <a:lnTo>
                  <a:pt x="870" y="90"/>
                </a:lnTo>
                <a:lnTo>
                  <a:pt x="872" y="90"/>
                </a:lnTo>
                <a:lnTo>
                  <a:pt x="874" y="88"/>
                </a:lnTo>
                <a:lnTo>
                  <a:pt x="876" y="88"/>
                </a:lnTo>
                <a:lnTo>
                  <a:pt x="878" y="88"/>
                </a:lnTo>
                <a:lnTo>
                  <a:pt x="882" y="88"/>
                </a:lnTo>
                <a:lnTo>
                  <a:pt x="892" y="88"/>
                </a:lnTo>
                <a:lnTo>
                  <a:pt x="894" y="88"/>
                </a:lnTo>
                <a:lnTo>
                  <a:pt x="896" y="88"/>
                </a:lnTo>
                <a:lnTo>
                  <a:pt x="898" y="88"/>
                </a:lnTo>
                <a:lnTo>
                  <a:pt x="904" y="88"/>
                </a:lnTo>
                <a:lnTo>
                  <a:pt x="906" y="88"/>
                </a:lnTo>
                <a:lnTo>
                  <a:pt x="932" y="88"/>
                </a:lnTo>
                <a:lnTo>
                  <a:pt x="932" y="86"/>
                </a:lnTo>
                <a:lnTo>
                  <a:pt x="934" y="84"/>
                </a:lnTo>
                <a:lnTo>
                  <a:pt x="936" y="82"/>
                </a:lnTo>
                <a:lnTo>
                  <a:pt x="938" y="82"/>
                </a:lnTo>
                <a:lnTo>
                  <a:pt x="940" y="82"/>
                </a:lnTo>
                <a:lnTo>
                  <a:pt x="942" y="80"/>
                </a:lnTo>
                <a:lnTo>
                  <a:pt x="942" y="82"/>
                </a:lnTo>
                <a:lnTo>
                  <a:pt x="944" y="82"/>
                </a:lnTo>
                <a:lnTo>
                  <a:pt x="946" y="80"/>
                </a:lnTo>
                <a:lnTo>
                  <a:pt x="948" y="78"/>
                </a:lnTo>
                <a:lnTo>
                  <a:pt x="948" y="76"/>
                </a:lnTo>
                <a:lnTo>
                  <a:pt x="950" y="76"/>
                </a:lnTo>
                <a:lnTo>
                  <a:pt x="952" y="74"/>
                </a:lnTo>
                <a:lnTo>
                  <a:pt x="954" y="74"/>
                </a:lnTo>
                <a:lnTo>
                  <a:pt x="956" y="72"/>
                </a:lnTo>
                <a:lnTo>
                  <a:pt x="956" y="70"/>
                </a:lnTo>
                <a:lnTo>
                  <a:pt x="958" y="70"/>
                </a:lnTo>
                <a:lnTo>
                  <a:pt x="958" y="68"/>
                </a:lnTo>
                <a:lnTo>
                  <a:pt x="960" y="66"/>
                </a:lnTo>
                <a:lnTo>
                  <a:pt x="960" y="64"/>
                </a:lnTo>
                <a:lnTo>
                  <a:pt x="962" y="62"/>
                </a:lnTo>
                <a:lnTo>
                  <a:pt x="964" y="60"/>
                </a:lnTo>
                <a:lnTo>
                  <a:pt x="966" y="58"/>
                </a:lnTo>
                <a:lnTo>
                  <a:pt x="968" y="56"/>
                </a:lnTo>
                <a:lnTo>
                  <a:pt x="968" y="54"/>
                </a:lnTo>
                <a:lnTo>
                  <a:pt x="970" y="54"/>
                </a:lnTo>
                <a:lnTo>
                  <a:pt x="970" y="52"/>
                </a:lnTo>
                <a:lnTo>
                  <a:pt x="974" y="48"/>
                </a:lnTo>
                <a:lnTo>
                  <a:pt x="976" y="48"/>
                </a:lnTo>
                <a:lnTo>
                  <a:pt x="978" y="46"/>
                </a:lnTo>
                <a:lnTo>
                  <a:pt x="980" y="44"/>
                </a:lnTo>
                <a:lnTo>
                  <a:pt x="982" y="42"/>
                </a:lnTo>
                <a:lnTo>
                  <a:pt x="986" y="40"/>
                </a:lnTo>
                <a:lnTo>
                  <a:pt x="988" y="38"/>
                </a:lnTo>
                <a:lnTo>
                  <a:pt x="990" y="38"/>
                </a:lnTo>
                <a:lnTo>
                  <a:pt x="990" y="40"/>
                </a:lnTo>
                <a:lnTo>
                  <a:pt x="990" y="42"/>
                </a:lnTo>
                <a:lnTo>
                  <a:pt x="990" y="44"/>
                </a:lnTo>
                <a:lnTo>
                  <a:pt x="992" y="44"/>
                </a:lnTo>
                <a:lnTo>
                  <a:pt x="994" y="42"/>
                </a:lnTo>
                <a:lnTo>
                  <a:pt x="996" y="42"/>
                </a:lnTo>
                <a:lnTo>
                  <a:pt x="998" y="40"/>
                </a:lnTo>
                <a:lnTo>
                  <a:pt x="1000" y="42"/>
                </a:lnTo>
                <a:lnTo>
                  <a:pt x="1002" y="40"/>
                </a:lnTo>
                <a:lnTo>
                  <a:pt x="1004" y="40"/>
                </a:lnTo>
                <a:lnTo>
                  <a:pt x="1006" y="42"/>
                </a:lnTo>
                <a:lnTo>
                  <a:pt x="1006" y="44"/>
                </a:lnTo>
                <a:lnTo>
                  <a:pt x="1008" y="46"/>
                </a:lnTo>
                <a:lnTo>
                  <a:pt x="1008" y="48"/>
                </a:lnTo>
                <a:lnTo>
                  <a:pt x="1006" y="50"/>
                </a:lnTo>
                <a:lnTo>
                  <a:pt x="1006" y="52"/>
                </a:lnTo>
                <a:lnTo>
                  <a:pt x="1006" y="54"/>
                </a:lnTo>
                <a:lnTo>
                  <a:pt x="1004" y="54"/>
                </a:lnTo>
                <a:lnTo>
                  <a:pt x="1004" y="56"/>
                </a:lnTo>
                <a:lnTo>
                  <a:pt x="1004" y="58"/>
                </a:lnTo>
                <a:lnTo>
                  <a:pt x="1002" y="60"/>
                </a:lnTo>
                <a:lnTo>
                  <a:pt x="1002" y="62"/>
                </a:lnTo>
                <a:lnTo>
                  <a:pt x="1002" y="64"/>
                </a:lnTo>
                <a:lnTo>
                  <a:pt x="1000" y="68"/>
                </a:lnTo>
                <a:lnTo>
                  <a:pt x="1000" y="70"/>
                </a:lnTo>
                <a:lnTo>
                  <a:pt x="998" y="72"/>
                </a:lnTo>
                <a:lnTo>
                  <a:pt x="998" y="74"/>
                </a:lnTo>
                <a:lnTo>
                  <a:pt x="1000" y="76"/>
                </a:lnTo>
                <a:lnTo>
                  <a:pt x="1002" y="76"/>
                </a:lnTo>
                <a:lnTo>
                  <a:pt x="1000" y="78"/>
                </a:lnTo>
                <a:lnTo>
                  <a:pt x="1002" y="80"/>
                </a:lnTo>
                <a:lnTo>
                  <a:pt x="1000" y="82"/>
                </a:lnTo>
                <a:lnTo>
                  <a:pt x="1000" y="84"/>
                </a:lnTo>
                <a:lnTo>
                  <a:pt x="1002" y="84"/>
                </a:lnTo>
                <a:lnTo>
                  <a:pt x="1004" y="86"/>
                </a:lnTo>
                <a:lnTo>
                  <a:pt x="1004" y="88"/>
                </a:lnTo>
                <a:lnTo>
                  <a:pt x="1002" y="88"/>
                </a:lnTo>
                <a:lnTo>
                  <a:pt x="1002" y="90"/>
                </a:lnTo>
                <a:lnTo>
                  <a:pt x="1004" y="90"/>
                </a:lnTo>
                <a:lnTo>
                  <a:pt x="1004" y="92"/>
                </a:lnTo>
                <a:lnTo>
                  <a:pt x="1002" y="92"/>
                </a:lnTo>
                <a:lnTo>
                  <a:pt x="1000" y="94"/>
                </a:lnTo>
                <a:lnTo>
                  <a:pt x="998" y="94"/>
                </a:lnTo>
                <a:lnTo>
                  <a:pt x="996" y="94"/>
                </a:lnTo>
                <a:lnTo>
                  <a:pt x="994" y="96"/>
                </a:lnTo>
                <a:lnTo>
                  <a:pt x="992" y="96"/>
                </a:lnTo>
                <a:lnTo>
                  <a:pt x="992" y="98"/>
                </a:lnTo>
                <a:lnTo>
                  <a:pt x="990" y="98"/>
                </a:lnTo>
                <a:lnTo>
                  <a:pt x="990" y="96"/>
                </a:lnTo>
                <a:lnTo>
                  <a:pt x="988" y="96"/>
                </a:lnTo>
                <a:lnTo>
                  <a:pt x="986" y="98"/>
                </a:lnTo>
                <a:lnTo>
                  <a:pt x="984" y="98"/>
                </a:lnTo>
                <a:lnTo>
                  <a:pt x="984" y="100"/>
                </a:lnTo>
                <a:lnTo>
                  <a:pt x="982" y="102"/>
                </a:lnTo>
                <a:lnTo>
                  <a:pt x="982" y="98"/>
                </a:lnTo>
                <a:lnTo>
                  <a:pt x="980" y="98"/>
                </a:lnTo>
                <a:lnTo>
                  <a:pt x="978" y="98"/>
                </a:lnTo>
                <a:lnTo>
                  <a:pt x="978" y="100"/>
                </a:lnTo>
                <a:lnTo>
                  <a:pt x="976" y="98"/>
                </a:lnTo>
                <a:lnTo>
                  <a:pt x="976" y="100"/>
                </a:lnTo>
                <a:lnTo>
                  <a:pt x="974" y="100"/>
                </a:lnTo>
                <a:lnTo>
                  <a:pt x="974" y="102"/>
                </a:lnTo>
                <a:lnTo>
                  <a:pt x="974" y="103"/>
                </a:lnTo>
                <a:lnTo>
                  <a:pt x="974" y="102"/>
                </a:lnTo>
                <a:lnTo>
                  <a:pt x="972" y="102"/>
                </a:lnTo>
                <a:lnTo>
                  <a:pt x="972" y="100"/>
                </a:lnTo>
                <a:lnTo>
                  <a:pt x="972" y="98"/>
                </a:lnTo>
                <a:lnTo>
                  <a:pt x="972" y="96"/>
                </a:lnTo>
                <a:lnTo>
                  <a:pt x="972" y="98"/>
                </a:lnTo>
                <a:lnTo>
                  <a:pt x="970" y="98"/>
                </a:lnTo>
                <a:lnTo>
                  <a:pt x="968" y="100"/>
                </a:lnTo>
                <a:lnTo>
                  <a:pt x="968" y="102"/>
                </a:lnTo>
                <a:lnTo>
                  <a:pt x="966" y="103"/>
                </a:lnTo>
                <a:lnTo>
                  <a:pt x="964" y="105"/>
                </a:lnTo>
                <a:lnTo>
                  <a:pt x="964" y="107"/>
                </a:lnTo>
                <a:lnTo>
                  <a:pt x="962" y="107"/>
                </a:lnTo>
                <a:lnTo>
                  <a:pt x="960" y="107"/>
                </a:lnTo>
                <a:lnTo>
                  <a:pt x="958" y="107"/>
                </a:lnTo>
                <a:lnTo>
                  <a:pt x="956" y="109"/>
                </a:lnTo>
                <a:lnTo>
                  <a:pt x="954" y="111"/>
                </a:lnTo>
                <a:lnTo>
                  <a:pt x="954" y="109"/>
                </a:lnTo>
                <a:lnTo>
                  <a:pt x="954" y="107"/>
                </a:lnTo>
                <a:lnTo>
                  <a:pt x="952" y="109"/>
                </a:lnTo>
                <a:lnTo>
                  <a:pt x="952" y="107"/>
                </a:lnTo>
                <a:lnTo>
                  <a:pt x="950" y="109"/>
                </a:lnTo>
                <a:lnTo>
                  <a:pt x="950" y="111"/>
                </a:lnTo>
                <a:lnTo>
                  <a:pt x="950" y="109"/>
                </a:lnTo>
                <a:lnTo>
                  <a:pt x="950" y="107"/>
                </a:lnTo>
                <a:lnTo>
                  <a:pt x="952" y="105"/>
                </a:lnTo>
                <a:lnTo>
                  <a:pt x="952" y="107"/>
                </a:lnTo>
                <a:lnTo>
                  <a:pt x="950" y="109"/>
                </a:lnTo>
                <a:lnTo>
                  <a:pt x="950" y="107"/>
                </a:lnTo>
                <a:lnTo>
                  <a:pt x="950" y="109"/>
                </a:lnTo>
                <a:lnTo>
                  <a:pt x="950" y="111"/>
                </a:lnTo>
                <a:lnTo>
                  <a:pt x="948" y="113"/>
                </a:lnTo>
                <a:lnTo>
                  <a:pt x="948" y="111"/>
                </a:lnTo>
                <a:lnTo>
                  <a:pt x="946" y="113"/>
                </a:lnTo>
                <a:lnTo>
                  <a:pt x="948" y="111"/>
                </a:lnTo>
                <a:lnTo>
                  <a:pt x="946" y="113"/>
                </a:lnTo>
                <a:lnTo>
                  <a:pt x="946" y="111"/>
                </a:lnTo>
                <a:lnTo>
                  <a:pt x="946" y="109"/>
                </a:lnTo>
                <a:lnTo>
                  <a:pt x="946" y="111"/>
                </a:lnTo>
                <a:lnTo>
                  <a:pt x="944" y="111"/>
                </a:lnTo>
                <a:lnTo>
                  <a:pt x="942" y="113"/>
                </a:lnTo>
                <a:lnTo>
                  <a:pt x="940" y="115"/>
                </a:lnTo>
                <a:lnTo>
                  <a:pt x="940" y="117"/>
                </a:lnTo>
                <a:lnTo>
                  <a:pt x="938" y="117"/>
                </a:lnTo>
                <a:lnTo>
                  <a:pt x="938" y="119"/>
                </a:lnTo>
                <a:lnTo>
                  <a:pt x="936" y="119"/>
                </a:lnTo>
                <a:lnTo>
                  <a:pt x="934" y="121"/>
                </a:lnTo>
                <a:lnTo>
                  <a:pt x="932" y="121"/>
                </a:lnTo>
                <a:lnTo>
                  <a:pt x="932" y="123"/>
                </a:lnTo>
                <a:lnTo>
                  <a:pt x="930" y="125"/>
                </a:lnTo>
                <a:lnTo>
                  <a:pt x="928" y="127"/>
                </a:lnTo>
                <a:lnTo>
                  <a:pt x="926" y="131"/>
                </a:lnTo>
                <a:lnTo>
                  <a:pt x="924" y="131"/>
                </a:lnTo>
                <a:lnTo>
                  <a:pt x="926" y="133"/>
                </a:lnTo>
                <a:lnTo>
                  <a:pt x="924" y="133"/>
                </a:lnTo>
                <a:lnTo>
                  <a:pt x="926" y="135"/>
                </a:lnTo>
                <a:lnTo>
                  <a:pt x="924" y="137"/>
                </a:lnTo>
                <a:lnTo>
                  <a:pt x="922" y="137"/>
                </a:lnTo>
                <a:lnTo>
                  <a:pt x="922" y="139"/>
                </a:lnTo>
                <a:lnTo>
                  <a:pt x="920" y="139"/>
                </a:lnTo>
                <a:lnTo>
                  <a:pt x="918" y="141"/>
                </a:lnTo>
                <a:lnTo>
                  <a:pt x="918" y="143"/>
                </a:lnTo>
                <a:lnTo>
                  <a:pt x="920" y="143"/>
                </a:lnTo>
                <a:lnTo>
                  <a:pt x="922" y="145"/>
                </a:lnTo>
                <a:lnTo>
                  <a:pt x="922" y="147"/>
                </a:lnTo>
                <a:lnTo>
                  <a:pt x="922" y="149"/>
                </a:lnTo>
                <a:lnTo>
                  <a:pt x="922" y="151"/>
                </a:lnTo>
                <a:lnTo>
                  <a:pt x="922" y="153"/>
                </a:lnTo>
                <a:lnTo>
                  <a:pt x="924" y="153"/>
                </a:lnTo>
                <a:lnTo>
                  <a:pt x="926" y="155"/>
                </a:lnTo>
                <a:lnTo>
                  <a:pt x="928" y="153"/>
                </a:lnTo>
                <a:lnTo>
                  <a:pt x="930" y="153"/>
                </a:lnTo>
                <a:lnTo>
                  <a:pt x="932" y="153"/>
                </a:lnTo>
                <a:lnTo>
                  <a:pt x="932" y="151"/>
                </a:lnTo>
                <a:lnTo>
                  <a:pt x="930" y="151"/>
                </a:lnTo>
                <a:lnTo>
                  <a:pt x="932" y="149"/>
                </a:lnTo>
                <a:lnTo>
                  <a:pt x="930" y="147"/>
                </a:lnTo>
                <a:lnTo>
                  <a:pt x="932" y="147"/>
                </a:lnTo>
                <a:lnTo>
                  <a:pt x="932" y="149"/>
                </a:lnTo>
                <a:lnTo>
                  <a:pt x="932" y="151"/>
                </a:lnTo>
                <a:lnTo>
                  <a:pt x="932" y="153"/>
                </a:lnTo>
                <a:lnTo>
                  <a:pt x="930" y="155"/>
                </a:lnTo>
                <a:lnTo>
                  <a:pt x="928" y="155"/>
                </a:lnTo>
                <a:lnTo>
                  <a:pt x="926" y="155"/>
                </a:lnTo>
                <a:lnTo>
                  <a:pt x="924" y="155"/>
                </a:lnTo>
                <a:lnTo>
                  <a:pt x="922" y="157"/>
                </a:lnTo>
                <a:lnTo>
                  <a:pt x="920" y="157"/>
                </a:lnTo>
                <a:lnTo>
                  <a:pt x="918" y="157"/>
                </a:lnTo>
                <a:lnTo>
                  <a:pt x="920" y="155"/>
                </a:lnTo>
                <a:lnTo>
                  <a:pt x="920" y="153"/>
                </a:lnTo>
                <a:lnTo>
                  <a:pt x="918" y="155"/>
                </a:lnTo>
                <a:lnTo>
                  <a:pt x="916" y="155"/>
                </a:lnTo>
                <a:lnTo>
                  <a:pt x="914" y="155"/>
                </a:lnTo>
                <a:lnTo>
                  <a:pt x="914" y="157"/>
                </a:lnTo>
                <a:lnTo>
                  <a:pt x="912" y="159"/>
                </a:lnTo>
                <a:lnTo>
                  <a:pt x="910" y="159"/>
                </a:lnTo>
                <a:lnTo>
                  <a:pt x="908" y="159"/>
                </a:lnTo>
                <a:lnTo>
                  <a:pt x="910" y="157"/>
                </a:lnTo>
                <a:lnTo>
                  <a:pt x="910" y="155"/>
                </a:lnTo>
                <a:lnTo>
                  <a:pt x="912" y="153"/>
                </a:lnTo>
                <a:lnTo>
                  <a:pt x="908" y="155"/>
                </a:lnTo>
                <a:lnTo>
                  <a:pt x="908" y="153"/>
                </a:lnTo>
                <a:lnTo>
                  <a:pt x="906" y="155"/>
                </a:lnTo>
                <a:lnTo>
                  <a:pt x="906" y="157"/>
                </a:lnTo>
                <a:lnTo>
                  <a:pt x="904" y="159"/>
                </a:lnTo>
                <a:lnTo>
                  <a:pt x="904" y="161"/>
                </a:lnTo>
                <a:lnTo>
                  <a:pt x="902" y="161"/>
                </a:lnTo>
                <a:lnTo>
                  <a:pt x="900" y="161"/>
                </a:lnTo>
                <a:lnTo>
                  <a:pt x="896" y="163"/>
                </a:lnTo>
                <a:lnTo>
                  <a:pt x="896" y="161"/>
                </a:lnTo>
                <a:lnTo>
                  <a:pt x="894" y="163"/>
                </a:lnTo>
                <a:lnTo>
                  <a:pt x="890" y="163"/>
                </a:lnTo>
                <a:lnTo>
                  <a:pt x="888" y="163"/>
                </a:lnTo>
                <a:lnTo>
                  <a:pt x="888" y="161"/>
                </a:lnTo>
                <a:lnTo>
                  <a:pt x="888" y="163"/>
                </a:lnTo>
                <a:lnTo>
                  <a:pt x="886" y="163"/>
                </a:lnTo>
                <a:lnTo>
                  <a:pt x="884" y="163"/>
                </a:lnTo>
                <a:lnTo>
                  <a:pt x="882" y="163"/>
                </a:lnTo>
                <a:lnTo>
                  <a:pt x="880" y="163"/>
                </a:lnTo>
                <a:lnTo>
                  <a:pt x="878" y="163"/>
                </a:lnTo>
                <a:lnTo>
                  <a:pt x="876" y="165"/>
                </a:lnTo>
                <a:lnTo>
                  <a:pt x="874" y="165"/>
                </a:lnTo>
                <a:lnTo>
                  <a:pt x="872" y="165"/>
                </a:lnTo>
                <a:lnTo>
                  <a:pt x="872" y="167"/>
                </a:lnTo>
                <a:lnTo>
                  <a:pt x="870" y="167"/>
                </a:lnTo>
                <a:lnTo>
                  <a:pt x="868" y="167"/>
                </a:lnTo>
                <a:lnTo>
                  <a:pt x="866" y="169"/>
                </a:lnTo>
                <a:lnTo>
                  <a:pt x="864" y="169"/>
                </a:lnTo>
                <a:lnTo>
                  <a:pt x="862" y="171"/>
                </a:lnTo>
                <a:lnTo>
                  <a:pt x="860" y="173"/>
                </a:lnTo>
                <a:lnTo>
                  <a:pt x="858" y="173"/>
                </a:lnTo>
                <a:lnTo>
                  <a:pt x="856" y="173"/>
                </a:lnTo>
                <a:lnTo>
                  <a:pt x="858" y="171"/>
                </a:lnTo>
                <a:lnTo>
                  <a:pt x="860" y="169"/>
                </a:lnTo>
                <a:lnTo>
                  <a:pt x="860" y="167"/>
                </a:lnTo>
                <a:lnTo>
                  <a:pt x="862" y="167"/>
                </a:lnTo>
                <a:lnTo>
                  <a:pt x="862" y="165"/>
                </a:lnTo>
                <a:lnTo>
                  <a:pt x="860" y="163"/>
                </a:lnTo>
                <a:lnTo>
                  <a:pt x="860" y="165"/>
                </a:lnTo>
                <a:lnTo>
                  <a:pt x="860" y="167"/>
                </a:lnTo>
                <a:lnTo>
                  <a:pt x="860" y="169"/>
                </a:lnTo>
                <a:lnTo>
                  <a:pt x="858" y="171"/>
                </a:lnTo>
                <a:lnTo>
                  <a:pt x="858" y="173"/>
                </a:lnTo>
                <a:lnTo>
                  <a:pt x="856" y="173"/>
                </a:lnTo>
                <a:lnTo>
                  <a:pt x="856" y="175"/>
                </a:lnTo>
                <a:lnTo>
                  <a:pt x="854" y="175"/>
                </a:lnTo>
                <a:lnTo>
                  <a:pt x="852" y="177"/>
                </a:lnTo>
                <a:lnTo>
                  <a:pt x="850" y="179"/>
                </a:lnTo>
                <a:lnTo>
                  <a:pt x="850" y="181"/>
                </a:lnTo>
                <a:lnTo>
                  <a:pt x="852" y="181"/>
                </a:lnTo>
                <a:lnTo>
                  <a:pt x="854" y="181"/>
                </a:lnTo>
                <a:lnTo>
                  <a:pt x="854" y="183"/>
                </a:lnTo>
                <a:lnTo>
                  <a:pt x="852" y="185"/>
                </a:lnTo>
                <a:lnTo>
                  <a:pt x="852" y="187"/>
                </a:lnTo>
                <a:lnTo>
                  <a:pt x="850" y="187"/>
                </a:lnTo>
                <a:lnTo>
                  <a:pt x="850" y="189"/>
                </a:lnTo>
                <a:lnTo>
                  <a:pt x="850" y="191"/>
                </a:lnTo>
                <a:lnTo>
                  <a:pt x="848" y="193"/>
                </a:lnTo>
                <a:lnTo>
                  <a:pt x="848" y="191"/>
                </a:lnTo>
                <a:lnTo>
                  <a:pt x="850" y="189"/>
                </a:lnTo>
                <a:lnTo>
                  <a:pt x="848" y="189"/>
                </a:lnTo>
                <a:lnTo>
                  <a:pt x="848" y="191"/>
                </a:lnTo>
                <a:lnTo>
                  <a:pt x="846" y="193"/>
                </a:lnTo>
                <a:lnTo>
                  <a:pt x="846" y="195"/>
                </a:lnTo>
                <a:lnTo>
                  <a:pt x="844" y="197"/>
                </a:lnTo>
                <a:lnTo>
                  <a:pt x="842" y="199"/>
                </a:lnTo>
                <a:lnTo>
                  <a:pt x="840" y="199"/>
                </a:lnTo>
                <a:lnTo>
                  <a:pt x="838" y="201"/>
                </a:lnTo>
                <a:lnTo>
                  <a:pt x="838" y="203"/>
                </a:lnTo>
                <a:lnTo>
                  <a:pt x="836" y="203"/>
                </a:lnTo>
                <a:lnTo>
                  <a:pt x="834" y="207"/>
                </a:lnTo>
                <a:lnTo>
                  <a:pt x="832" y="209"/>
                </a:lnTo>
                <a:lnTo>
                  <a:pt x="830" y="211"/>
                </a:lnTo>
                <a:lnTo>
                  <a:pt x="828" y="211"/>
                </a:lnTo>
                <a:lnTo>
                  <a:pt x="826" y="211"/>
                </a:lnTo>
                <a:lnTo>
                  <a:pt x="828" y="209"/>
                </a:lnTo>
                <a:lnTo>
                  <a:pt x="830" y="209"/>
                </a:lnTo>
                <a:lnTo>
                  <a:pt x="828" y="207"/>
                </a:lnTo>
                <a:lnTo>
                  <a:pt x="826" y="207"/>
                </a:lnTo>
                <a:lnTo>
                  <a:pt x="824" y="205"/>
                </a:lnTo>
                <a:lnTo>
                  <a:pt x="824" y="203"/>
                </a:lnTo>
                <a:lnTo>
                  <a:pt x="822" y="201"/>
                </a:lnTo>
                <a:lnTo>
                  <a:pt x="820" y="199"/>
                </a:lnTo>
                <a:lnTo>
                  <a:pt x="822" y="199"/>
                </a:lnTo>
                <a:lnTo>
                  <a:pt x="822" y="197"/>
                </a:lnTo>
                <a:lnTo>
                  <a:pt x="824" y="195"/>
                </a:lnTo>
                <a:lnTo>
                  <a:pt x="826" y="193"/>
                </a:lnTo>
                <a:lnTo>
                  <a:pt x="828" y="193"/>
                </a:lnTo>
                <a:lnTo>
                  <a:pt x="830" y="193"/>
                </a:lnTo>
                <a:lnTo>
                  <a:pt x="830" y="191"/>
                </a:lnTo>
                <a:lnTo>
                  <a:pt x="828" y="193"/>
                </a:lnTo>
                <a:lnTo>
                  <a:pt x="826" y="193"/>
                </a:lnTo>
                <a:lnTo>
                  <a:pt x="824" y="195"/>
                </a:lnTo>
                <a:lnTo>
                  <a:pt x="822" y="197"/>
                </a:lnTo>
                <a:lnTo>
                  <a:pt x="820" y="201"/>
                </a:lnTo>
                <a:lnTo>
                  <a:pt x="822" y="203"/>
                </a:lnTo>
                <a:lnTo>
                  <a:pt x="822" y="205"/>
                </a:lnTo>
                <a:lnTo>
                  <a:pt x="820" y="207"/>
                </a:lnTo>
                <a:lnTo>
                  <a:pt x="820" y="209"/>
                </a:lnTo>
                <a:lnTo>
                  <a:pt x="822" y="211"/>
                </a:lnTo>
                <a:lnTo>
                  <a:pt x="822" y="213"/>
                </a:lnTo>
                <a:lnTo>
                  <a:pt x="822" y="215"/>
                </a:lnTo>
                <a:lnTo>
                  <a:pt x="824" y="215"/>
                </a:lnTo>
                <a:lnTo>
                  <a:pt x="822" y="217"/>
                </a:lnTo>
                <a:lnTo>
                  <a:pt x="820" y="219"/>
                </a:lnTo>
                <a:lnTo>
                  <a:pt x="822" y="219"/>
                </a:lnTo>
                <a:lnTo>
                  <a:pt x="822" y="221"/>
                </a:lnTo>
                <a:lnTo>
                  <a:pt x="822" y="223"/>
                </a:lnTo>
                <a:lnTo>
                  <a:pt x="822" y="221"/>
                </a:lnTo>
                <a:lnTo>
                  <a:pt x="820" y="223"/>
                </a:lnTo>
                <a:lnTo>
                  <a:pt x="820" y="225"/>
                </a:lnTo>
                <a:lnTo>
                  <a:pt x="818" y="225"/>
                </a:lnTo>
                <a:lnTo>
                  <a:pt x="816" y="227"/>
                </a:lnTo>
                <a:lnTo>
                  <a:pt x="814" y="229"/>
                </a:lnTo>
                <a:lnTo>
                  <a:pt x="814" y="231"/>
                </a:lnTo>
                <a:lnTo>
                  <a:pt x="812" y="231"/>
                </a:lnTo>
                <a:lnTo>
                  <a:pt x="812" y="233"/>
                </a:lnTo>
                <a:lnTo>
                  <a:pt x="810" y="235"/>
                </a:lnTo>
                <a:lnTo>
                  <a:pt x="808" y="237"/>
                </a:lnTo>
                <a:lnTo>
                  <a:pt x="806" y="239"/>
                </a:lnTo>
                <a:lnTo>
                  <a:pt x="806" y="241"/>
                </a:lnTo>
                <a:lnTo>
                  <a:pt x="804" y="241"/>
                </a:lnTo>
                <a:lnTo>
                  <a:pt x="802" y="243"/>
                </a:lnTo>
                <a:lnTo>
                  <a:pt x="802" y="245"/>
                </a:lnTo>
                <a:lnTo>
                  <a:pt x="800" y="247"/>
                </a:lnTo>
                <a:lnTo>
                  <a:pt x="800" y="249"/>
                </a:lnTo>
                <a:lnTo>
                  <a:pt x="798" y="249"/>
                </a:lnTo>
                <a:lnTo>
                  <a:pt x="798" y="247"/>
                </a:lnTo>
                <a:lnTo>
                  <a:pt x="798" y="245"/>
                </a:lnTo>
                <a:lnTo>
                  <a:pt x="800" y="243"/>
                </a:lnTo>
                <a:lnTo>
                  <a:pt x="800" y="241"/>
                </a:lnTo>
                <a:lnTo>
                  <a:pt x="802" y="239"/>
                </a:lnTo>
                <a:lnTo>
                  <a:pt x="802" y="237"/>
                </a:lnTo>
                <a:lnTo>
                  <a:pt x="804" y="237"/>
                </a:lnTo>
                <a:lnTo>
                  <a:pt x="806" y="235"/>
                </a:lnTo>
                <a:lnTo>
                  <a:pt x="806" y="233"/>
                </a:lnTo>
                <a:lnTo>
                  <a:pt x="808" y="231"/>
                </a:lnTo>
                <a:lnTo>
                  <a:pt x="806" y="231"/>
                </a:lnTo>
                <a:lnTo>
                  <a:pt x="804" y="233"/>
                </a:lnTo>
                <a:lnTo>
                  <a:pt x="806" y="231"/>
                </a:lnTo>
                <a:lnTo>
                  <a:pt x="808" y="229"/>
                </a:lnTo>
                <a:lnTo>
                  <a:pt x="806" y="227"/>
                </a:lnTo>
                <a:lnTo>
                  <a:pt x="806" y="225"/>
                </a:lnTo>
                <a:lnTo>
                  <a:pt x="806" y="223"/>
                </a:lnTo>
                <a:lnTo>
                  <a:pt x="806" y="225"/>
                </a:lnTo>
                <a:lnTo>
                  <a:pt x="804" y="225"/>
                </a:lnTo>
                <a:lnTo>
                  <a:pt x="804" y="227"/>
                </a:lnTo>
                <a:lnTo>
                  <a:pt x="802" y="225"/>
                </a:lnTo>
                <a:lnTo>
                  <a:pt x="800" y="223"/>
                </a:lnTo>
                <a:lnTo>
                  <a:pt x="802" y="221"/>
                </a:lnTo>
                <a:lnTo>
                  <a:pt x="804" y="219"/>
                </a:lnTo>
                <a:lnTo>
                  <a:pt x="802" y="219"/>
                </a:lnTo>
                <a:lnTo>
                  <a:pt x="804" y="219"/>
                </a:lnTo>
                <a:lnTo>
                  <a:pt x="806" y="219"/>
                </a:lnTo>
                <a:lnTo>
                  <a:pt x="804" y="217"/>
                </a:lnTo>
                <a:lnTo>
                  <a:pt x="804" y="215"/>
                </a:lnTo>
                <a:lnTo>
                  <a:pt x="802" y="215"/>
                </a:lnTo>
                <a:lnTo>
                  <a:pt x="804" y="213"/>
                </a:lnTo>
                <a:lnTo>
                  <a:pt x="806" y="215"/>
                </a:lnTo>
                <a:lnTo>
                  <a:pt x="806" y="213"/>
                </a:lnTo>
                <a:lnTo>
                  <a:pt x="806" y="211"/>
                </a:lnTo>
                <a:lnTo>
                  <a:pt x="804" y="211"/>
                </a:lnTo>
                <a:lnTo>
                  <a:pt x="802" y="213"/>
                </a:lnTo>
                <a:lnTo>
                  <a:pt x="804" y="211"/>
                </a:lnTo>
                <a:lnTo>
                  <a:pt x="806" y="211"/>
                </a:lnTo>
                <a:lnTo>
                  <a:pt x="808" y="209"/>
                </a:lnTo>
                <a:lnTo>
                  <a:pt x="808" y="207"/>
                </a:lnTo>
                <a:lnTo>
                  <a:pt x="806" y="209"/>
                </a:lnTo>
                <a:lnTo>
                  <a:pt x="806" y="207"/>
                </a:lnTo>
                <a:lnTo>
                  <a:pt x="808" y="205"/>
                </a:lnTo>
                <a:lnTo>
                  <a:pt x="810" y="203"/>
                </a:lnTo>
                <a:lnTo>
                  <a:pt x="812" y="203"/>
                </a:lnTo>
                <a:lnTo>
                  <a:pt x="814" y="203"/>
                </a:lnTo>
                <a:lnTo>
                  <a:pt x="816" y="203"/>
                </a:lnTo>
                <a:lnTo>
                  <a:pt x="814" y="201"/>
                </a:lnTo>
                <a:lnTo>
                  <a:pt x="816" y="201"/>
                </a:lnTo>
                <a:lnTo>
                  <a:pt x="816" y="199"/>
                </a:lnTo>
                <a:lnTo>
                  <a:pt x="814" y="199"/>
                </a:lnTo>
                <a:lnTo>
                  <a:pt x="814" y="201"/>
                </a:lnTo>
                <a:lnTo>
                  <a:pt x="814" y="199"/>
                </a:lnTo>
                <a:lnTo>
                  <a:pt x="812" y="199"/>
                </a:lnTo>
                <a:lnTo>
                  <a:pt x="812" y="201"/>
                </a:lnTo>
                <a:lnTo>
                  <a:pt x="810" y="201"/>
                </a:lnTo>
                <a:lnTo>
                  <a:pt x="808" y="203"/>
                </a:lnTo>
                <a:lnTo>
                  <a:pt x="810" y="201"/>
                </a:lnTo>
                <a:lnTo>
                  <a:pt x="808" y="201"/>
                </a:lnTo>
                <a:lnTo>
                  <a:pt x="808" y="203"/>
                </a:lnTo>
                <a:lnTo>
                  <a:pt x="806" y="201"/>
                </a:lnTo>
                <a:lnTo>
                  <a:pt x="806" y="203"/>
                </a:lnTo>
                <a:lnTo>
                  <a:pt x="804" y="203"/>
                </a:lnTo>
                <a:lnTo>
                  <a:pt x="804" y="205"/>
                </a:lnTo>
                <a:lnTo>
                  <a:pt x="802" y="205"/>
                </a:lnTo>
                <a:lnTo>
                  <a:pt x="802" y="207"/>
                </a:lnTo>
                <a:lnTo>
                  <a:pt x="804" y="209"/>
                </a:lnTo>
                <a:lnTo>
                  <a:pt x="802" y="209"/>
                </a:lnTo>
                <a:lnTo>
                  <a:pt x="802" y="211"/>
                </a:lnTo>
                <a:lnTo>
                  <a:pt x="800" y="209"/>
                </a:lnTo>
                <a:lnTo>
                  <a:pt x="800" y="211"/>
                </a:lnTo>
                <a:lnTo>
                  <a:pt x="800" y="213"/>
                </a:lnTo>
                <a:lnTo>
                  <a:pt x="798" y="215"/>
                </a:lnTo>
                <a:lnTo>
                  <a:pt x="798" y="217"/>
                </a:lnTo>
                <a:lnTo>
                  <a:pt x="798" y="219"/>
                </a:lnTo>
                <a:lnTo>
                  <a:pt x="798" y="221"/>
                </a:lnTo>
                <a:lnTo>
                  <a:pt x="798" y="223"/>
                </a:lnTo>
                <a:lnTo>
                  <a:pt x="798" y="225"/>
                </a:lnTo>
                <a:lnTo>
                  <a:pt x="796" y="223"/>
                </a:lnTo>
                <a:lnTo>
                  <a:pt x="796" y="221"/>
                </a:lnTo>
                <a:lnTo>
                  <a:pt x="796" y="219"/>
                </a:lnTo>
                <a:lnTo>
                  <a:pt x="796" y="217"/>
                </a:lnTo>
                <a:lnTo>
                  <a:pt x="796" y="219"/>
                </a:lnTo>
                <a:lnTo>
                  <a:pt x="794" y="221"/>
                </a:lnTo>
                <a:lnTo>
                  <a:pt x="796" y="221"/>
                </a:lnTo>
                <a:lnTo>
                  <a:pt x="796" y="223"/>
                </a:lnTo>
                <a:lnTo>
                  <a:pt x="798" y="225"/>
                </a:lnTo>
                <a:lnTo>
                  <a:pt x="798" y="227"/>
                </a:lnTo>
                <a:lnTo>
                  <a:pt x="798" y="229"/>
                </a:lnTo>
                <a:lnTo>
                  <a:pt x="796" y="227"/>
                </a:lnTo>
                <a:lnTo>
                  <a:pt x="794" y="227"/>
                </a:lnTo>
                <a:lnTo>
                  <a:pt x="792" y="225"/>
                </a:lnTo>
                <a:lnTo>
                  <a:pt x="792" y="223"/>
                </a:lnTo>
                <a:lnTo>
                  <a:pt x="790" y="223"/>
                </a:lnTo>
                <a:lnTo>
                  <a:pt x="790" y="225"/>
                </a:lnTo>
                <a:lnTo>
                  <a:pt x="788" y="223"/>
                </a:lnTo>
                <a:lnTo>
                  <a:pt x="788" y="221"/>
                </a:lnTo>
                <a:lnTo>
                  <a:pt x="786" y="223"/>
                </a:lnTo>
                <a:lnTo>
                  <a:pt x="784" y="221"/>
                </a:lnTo>
                <a:lnTo>
                  <a:pt x="786" y="221"/>
                </a:lnTo>
                <a:lnTo>
                  <a:pt x="786" y="219"/>
                </a:lnTo>
                <a:lnTo>
                  <a:pt x="788" y="217"/>
                </a:lnTo>
                <a:lnTo>
                  <a:pt x="790" y="217"/>
                </a:lnTo>
                <a:lnTo>
                  <a:pt x="790" y="215"/>
                </a:lnTo>
                <a:lnTo>
                  <a:pt x="792" y="213"/>
                </a:lnTo>
                <a:lnTo>
                  <a:pt x="790" y="213"/>
                </a:lnTo>
                <a:lnTo>
                  <a:pt x="790" y="215"/>
                </a:lnTo>
                <a:lnTo>
                  <a:pt x="788" y="217"/>
                </a:lnTo>
                <a:lnTo>
                  <a:pt x="786" y="217"/>
                </a:lnTo>
                <a:lnTo>
                  <a:pt x="786" y="219"/>
                </a:lnTo>
                <a:lnTo>
                  <a:pt x="784" y="219"/>
                </a:lnTo>
                <a:lnTo>
                  <a:pt x="784" y="221"/>
                </a:lnTo>
                <a:lnTo>
                  <a:pt x="784" y="223"/>
                </a:lnTo>
                <a:lnTo>
                  <a:pt x="782" y="223"/>
                </a:lnTo>
                <a:lnTo>
                  <a:pt x="784" y="225"/>
                </a:lnTo>
                <a:lnTo>
                  <a:pt x="786" y="223"/>
                </a:lnTo>
                <a:lnTo>
                  <a:pt x="788" y="225"/>
                </a:lnTo>
                <a:lnTo>
                  <a:pt x="788" y="227"/>
                </a:lnTo>
                <a:lnTo>
                  <a:pt x="790" y="227"/>
                </a:lnTo>
                <a:lnTo>
                  <a:pt x="792" y="227"/>
                </a:lnTo>
                <a:lnTo>
                  <a:pt x="794" y="227"/>
                </a:lnTo>
                <a:lnTo>
                  <a:pt x="794" y="229"/>
                </a:lnTo>
                <a:lnTo>
                  <a:pt x="796" y="231"/>
                </a:lnTo>
                <a:lnTo>
                  <a:pt x="798" y="233"/>
                </a:lnTo>
                <a:lnTo>
                  <a:pt x="796" y="235"/>
                </a:lnTo>
                <a:lnTo>
                  <a:pt x="796" y="237"/>
                </a:lnTo>
                <a:lnTo>
                  <a:pt x="794" y="239"/>
                </a:lnTo>
                <a:lnTo>
                  <a:pt x="792" y="237"/>
                </a:lnTo>
                <a:lnTo>
                  <a:pt x="792" y="235"/>
                </a:lnTo>
                <a:lnTo>
                  <a:pt x="790" y="235"/>
                </a:lnTo>
                <a:lnTo>
                  <a:pt x="790" y="233"/>
                </a:lnTo>
                <a:lnTo>
                  <a:pt x="788" y="231"/>
                </a:lnTo>
                <a:lnTo>
                  <a:pt x="788" y="229"/>
                </a:lnTo>
                <a:lnTo>
                  <a:pt x="788" y="231"/>
                </a:lnTo>
                <a:lnTo>
                  <a:pt x="788" y="233"/>
                </a:lnTo>
                <a:lnTo>
                  <a:pt x="790" y="235"/>
                </a:lnTo>
                <a:lnTo>
                  <a:pt x="790" y="237"/>
                </a:lnTo>
                <a:lnTo>
                  <a:pt x="792" y="239"/>
                </a:lnTo>
                <a:lnTo>
                  <a:pt x="794" y="241"/>
                </a:lnTo>
                <a:lnTo>
                  <a:pt x="796" y="241"/>
                </a:lnTo>
                <a:lnTo>
                  <a:pt x="794" y="243"/>
                </a:lnTo>
                <a:lnTo>
                  <a:pt x="792" y="243"/>
                </a:lnTo>
                <a:lnTo>
                  <a:pt x="792" y="245"/>
                </a:lnTo>
                <a:lnTo>
                  <a:pt x="790" y="247"/>
                </a:lnTo>
                <a:lnTo>
                  <a:pt x="788" y="245"/>
                </a:lnTo>
                <a:lnTo>
                  <a:pt x="788" y="243"/>
                </a:lnTo>
                <a:lnTo>
                  <a:pt x="786" y="241"/>
                </a:lnTo>
                <a:lnTo>
                  <a:pt x="788" y="243"/>
                </a:lnTo>
                <a:lnTo>
                  <a:pt x="788" y="245"/>
                </a:lnTo>
                <a:lnTo>
                  <a:pt x="790" y="247"/>
                </a:lnTo>
                <a:lnTo>
                  <a:pt x="792" y="249"/>
                </a:lnTo>
                <a:lnTo>
                  <a:pt x="790" y="251"/>
                </a:lnTo>
                <a:lnTo>
                  <a:pt x="788" y="253"/>
                </a:lnTo>
                <a:lnTo>
                  <a:pt x="788" y="251"/>
                </a:lnTo>
                <a:lnTo>
                  <a:pt x="786" y="249"/>
                </a:lnTo>
                <a:lnTo>
                  <a:pt x="786" y="247"/>
                </a:lnTo>
                <a:lnTo>
                  <a:pt x="784" y="247"/>
                </a:lnTo>
                <a:lnTo>
                  <a:pt x="782" y="247"/>
                </a:lnTo>
                <a:lnTo>
                  <a:pt x="780" y="245"/>
                </a:lnTo>
                <a:lnTo>
                  <a:pt x="778" y="245"/>
                </a:lnTo>
                <a:lnTo>
                  <a:pt x="780" y="245"/>
                </a:lnTo>
                <a:lnTo>
                  <a:pt x="782" y="247"/>
                </a:lnTo>
                <a:lnTo>
                  <a:pt x="784" y="247"/>
                </a:lnTo>
                <a:lnTo>
                  <a:pt x="786" y="249"/>
                </a:lnTo>
                <a:lnTo>
                  <a:pt x="786" y="251"/>
                </a:lnTo>
                <a:lnTo>
                  <a:pt x="788" y="253"/>
                </a:lnTo>
                <a:lnTo>
                  <a:pt x="786" y="255"/>
                </a:lnTo>
                <a:lnTo>
                  <a:pt x="788" y="253"/>
                </a:lnTo>
                <a:lnTo>
                  <a:pt x="790" y="255"/>
                </a:lnTo>
                <a:lnTo>
                  <a:pt x="790" y="253"/>
                </a:lnTo>
                <a:lnTo>
                  <a:pt x="796" y="253"/>
                </a:lnTo>
                <a:lnTo>
                  <a:pt x="796" y="255"/>
                </a:lnTo>
                <a:lnTo>
                  <a:pt x="796" y="257"/>
                </a:lnTo>
                <a:lnTo>
                  <a:pt x="796" y="259"/>
                </a:lnTo>
                <a:lnTo>
                  <a:pt x="796" y="261"/>
                </a:lnTo>
                <a:lnTo>
                  <a:pt x="796" y="263"/>
                </a:lnTo>
                <a:lnTo>
                  <a:pt x="796" y="265"/>
                </a:lnTo>
                <a:lnTo>
                  <a:pt x="796" y="267"/>
                </a:lnTo>
                <a:lnTo>
                  <a:pt x="796" y="269"/>
                </a:lnTo>
                <a:lnTo>
                  <a:pt x="796" y="271"/>
                </a:lnTo>
                <a:lnTo>
                  <a:pt x="796" y="273"/>
                </a:lnTo>
                <a:lnTo>
                  <a:pt x="796" y="275"/>
                </a:lnTo>
                <a:lnTo>
                  <a:pt x="796" y="273"/>
                </a:lnTo>
                <a:lnTo>
                  <a:pt x="796" y="271"/>
                </a:lnTo>
                <a:lnTo>
                  <a:pt x="796" y="269"/>
                </a:lnTo>
                <a:lnTo>
                  <a:pt x="794" y="267"/>
                </a:lnTo>
                <a:lnTo>
                  <a:pt x="796" y="265"/>
                </a:lnTo>
                <a:lnTo>
                  <a:pt x="796" y="263"/>
                </a:lnTo>
                <a:lnTo>
                  <a:pt x="796" y="261"/>
                </a:lnTo>
                <a:lnTo>
                  <a:pt x="794" y="259"/>
                </a:lnTo>
                <a:lnTo>
                  <a:pt x="794" y="261"/>
                </a:lnTo>
                <a:lnTo>
                  <a:pt x="792" y="261"/>
                </a:lnTo>
                <a:lnTo>
                  <a:pt x="792" y="263"/>
                </a:lnTo>
                <a:lnTo>
                  <a:pt x="794" y="265"/>
                </a:lnTo>
                <a:lnTo>
                  <a:pt x="794" y="267"/>
                </a:lnTo>
                <a:lnTo>
                  <a:pt x="794" y="269"/>
                </a:lnTo>
                <a:lnTo>
                  <a:pt x="794" y="271"/>
                </a:lnTo>
                <a:lnTo>
                  <a:pt x="794" y="269"/>
                </a:lnTo>
                <a:lnTo>
                  <a:pt x="792" y="267"/>
                </a:lnTo>
                <a:lnTo>
                  <a:pt x="790" y="269"/>
                </a:lnTo>
                <a:lnTo>
                  <a:pt x="788" y="267"/>
                </a:lnTo>
                <a:lnTo>
                  <a:pt x="790" y="269"/>
                </a:lnTo>
                <a:lnTo>
                  <a:pt x="788" y="269"/>
                </a:lnTo>
                <a:lnTo>
                  <a:pt x="786" y="269"/>
                </a:lnTo>
                <a:lnTo>
                  <a:pt x="786" y="271"/>
                </a:lnTo>
                <a:lnTo>
                  <a:pt x="784" y="269"/>
                </a:lnTo>
                <a:lnTo>
                  <a:pt x="784" y="271"/>
                </a:lnTo>
                <a:lnTo>
                  <a:pt x="782" y="271"/>
                </a:lnTo>
                <a:lnTo>
                  <a:pt x="782" y="273"/>
                </a:lnTo>
                <a:lnTo>
                  <a:pt x="780" y="271"/>
                </a:lnTo>
                <a:lnTo>
                  <a:pt x="778" y="269"/>
                </a:lnTo>
                <a:lnTo>
                  <a:pt x="780" y="267"/>
                </a:lnTo>
                <a:lnTo>
                  <a:pt x="778" y="269"/>
                </a:lnTo>
                <a:lnTo>
                  <a:pt x="778" y="271"/>
                </a:lnTo>
                <a:lnTo>
                  <a:pt x="778" y="273"/>
                </a:lnTo>
                <a:lnTo>
                  <a:pt x="780" y="273"/>
                </a:lnTo>
                <a:lnTo>
                  <a:pt x="782" y="273"/>
                </a:lnTo>
                <a:lnTo>
                  <a:pt x="784" y="273"/>
                </a:lnTo>
                <a:lnTo>
                  <a:pt x="786" y="273"/>
                </a:lnTo>
                <a:lnTo>
                  <a:pt x="788" y="273"/>
                </a:lnTo>
                <a:lnTo>
                  <a:pt x="788" y="275"/>
                </a:lnTo>
                <a:lnTo>
                  <a:pt x="788" y="277"/>
                </a:lnTo>
                <a:lnTo>
                  <a:pt x="786" y="279"/>
                </a:lnTo>
                <a:lnTo>
                  <a:pt x="788" y="279"/>
                </a:lnTo>
                <a:lnTo>
                  <a:pt x="788" y="277"/>
                </a:lnTo>
                <a:lnTo>
                  <a:pt x="790" y="275"/>
                </a:lnTo>
                <a:lnTo>
                  <a:pt x="792" y="273"/>
                </a:lnTo>
                <a:lnTo>
                  <a:pt x="794" y="275"/>
                </a:lnTo>
                <a:lnTo>
                  <a:pt x="792" y="277"/>
                </a:lnTo>
                <a:lnTo>
                  <a:pt x="792" y="279"/>
                </a:lnTo>
                <a:lnTo>
                  <a:pt x="792" y="281"/>
                </a:lnTo>
                <a:lnTo>
                  <a:pt x="790" y="281"/>
                </a:lnTo>
                <a:lnTo>
                  <a:pt x="788" y="281"/>
                </a:lnTo>
                <a:lnTo>
                  <a:pt x="786" y="283"/>
                </a:lnTo>
                <a:lnTo>
                  <a:pt x="784" y="285"/>
                </a:lnTo>
                <a:lnTo>
                  <a:pt x="782" y="287"/>
                </a:lnTo>
                <a:lnTo>
                  <a:pt x="782" y="285"/>
                </a:lnTo>
                <a:lnTo>
                  <a:pt x="780" y="285"/>
                </a:lnTo>
                <a:lnTo>
                  <a:pt x="778" y="285"/>
                </a:lnTo>
                <a:lnTo>
                  <a:pt x="776" y="283"/>
                </a:lnTo>
                <a:lnTo>
                  <a:pt x="778" y="283"/>
                </a:lnTo>
                <a:lnTo>
                  <a:pt x="776" y="283"/>
                </a:lnTo>
                <a:lnTo>
                  <a:pt x="776" y="285"/>
                </a:lnTo>
                <a:lnTo>
                  <a:pt x="774" y="285"/>
                </a:lnTo>
                <a:lnTo>
                  <a:pt x="772" y="283"/>
                </a:lnTo>
                <a:lnTo>
                  <a:pt x="770" y="283"/>
                </a:lnTo>
                <a:lnTo>
                  <a:pt x="768" y="283"/>
                </a:lnTo>
                <a:lnTo>
                  <a:pt x="770" y="283"/>
                </a:lnTo>
                <a:lnTo>
                  <a:pt x="772" y="285"/>
                </a:lnTo>
                <a:lnTo>
                  <a:pt x="774" y="285"/>
                </a:lnTo>
                <a:lnTo>
                  <a:pt x="776" y="287"/>
                </a:lnTo>
                <a:lnTo>
                  <a:pt x="776" y="289"/>
                </a:lnTo>
                <a:lnTo>
                  <a:pt x="774" y="289"/>
                </a:lnTo>
                <a:lnTo>
                  <a:pt x="774" y="291"/>
                </a:lnTo>
                <a:lnTo>
                  <a:pt x="772" y="291"/>
                </a:lnTo>
                <a:lnTo>
                  <a:pt x="770" y="293"/>
                </a:lnTo>
                <a:lnTo>
                  <a:pt x="768" y="293"/>
                </a:lnTo>
                <a:lnTo>
                  <a:pt x="766" y="291"/>
                </a:lnTo>
                <a:lnTo>
                  <a:pt x="766" y="293"/>
                </a:lnTo>
                <a:lnTo>
                  <a:pt x="768" y="293"/>
                </a:lnTo>
                <a:lnTo>
                  <a:pt x="768" y="295"/>
                </a:lnTo>
                <a:lnTo>
                  <a:pt x="770" y="295"/>
                </a:lnTo>
                <a:lnTo>
                  <a:pt x="772" y="293"/>
                </a:lnTo>
                <a:lnTo>
                  <a:pt x="774" y="293"/>
                </a:lnTo>
                <a:lnTo>
                  <a:pt x="776" y="293"/>
                </a:lnTo>
                <a:lnTo>
                  <a:pt x="776" y="295"/>
                </a:lnTo>
                <a:lnTo>
                  <a:pt x="778" y="293"/>
                </a:lnTo>
                <a:lnTo>
                  <a:pt x="778" y="295"/>
                </a:lnTo>
                <a:lnTo>
                  <a:pt x="776" y="295"/>
                </a:lnTo>
                <a:lnTo>
                  <a:pt x="774" y="297"/>
                </a:lnTo>
                <a:lnTo>
                  <a:pt x="772" y="299"/>
                </a:lnTo>
                <a:lnTo>
                  <a:pt x="770" y="297"/>
                </a:lnTo>
                <a:lnTo>
                  <a:pt x="768" y="299"/>
                </a:lnTo>
                <a:lnTo>
                  <a:pt x="770" y="299"/>
                </a:lnTo>
                <a:lnTo>
                  <a:pt x="768" y="299"/>
                </a:lnTo>
                <a:lnTo>
                  <a:pt x="766" y="299"/>
                </a:lnTo>
                <a:lnTo>
                  <a:pt x="764" y="299"/>
                </a:lnTo>
                <a:lnTo>
                  <a:pt x="762" y="299"/>
                </a:lnTo>
                <a:lnTo>
                  <a:pt x="760" y="301"/>
                </a:lnTo>
                <a:lnTo>
                  <a:pt x="758" y="301"/>
                </a:lnTo>
                <a:lnTo>
                  <a:pt x="758" y="299"/>
                </a:lnTo>
                <a:lnTo>
                  <a:pt x="756" y="301"/>
                </a:lnTo>
                <a:lnTo>
                  <a:pt x="756" y="303"/>
                </a:lnTo>
                <a:lnTo>
                  <a:pt x="754" y="303"/>
                </a:lnTo>
                <a:lnTo>
                  <a:pt x="752" y="305"/>
                </a:lnTo>
                <a:lnTo>
                  <a:pt x="750" y="307"/>
                </a:lnTo>
                <a:lnTo>
                  <a:pt x="746" y="311"/>
                </a:lnTo>
                <a:lnTo>
                  <a:pt x="746" y="313"/>
                </a:lnTo>
                <a:lnTo>
                  <a:pt x="744" y="315"/>
                </a:lnTo>
                <a:lnTo>
                  <a:pt x="744" y="313"/>
                </a:lnTo>
                <a:lnTo>
                  <a:pt x="744" y="311"/>
                </a:lnTo>
                <a:lnTo>
                  <a:pt x="744" y="313"/>
                </a:lnTo>
                <a:lnTo>
                  <a:pt x="744" y="315"/>
                </a:lnTo>
                <a:lnTo>
                  <a:pt x="742" y="317"/>
                </a:lnTo>
                <a:lnTo>
                  <a:pt x="740" y="315"/>
                </a:lnTo>
                <a:lnTo>
                  <a:pt x="738" y="315"/>
                </a:lnTo>
                <a:lnTo>
                  <a:pt x="734" y="315"/>
                </a:lnTo>
                <a:lnTo>
                  <a:pt x="732" y="317"/>
                </a:lnTo>
                <a:lnTo>
                  <a:pt x="730" y="317"/>
                </a:lnTo>
                <a:lnTo>
                  <a:pt x="726" y="319"/>
                </a:lnTo>
                <a:lnTo>
                  <a:pt x="724" y="321"/>
                </a:lnTo>
                <a:lnTo>
                  <a:pt x="724" y="323"/>
                </a:lnTo>
                <a:lnTo>
                  <a:pt x="722" y="325"/>
                </a:lnTo>
                <a:lnTo>
                  <a:pt x="720" y="325"/>
                </a:lnTo>
                <a:lnTo>
                  <a:pt x="718" y="327"/>
                </a:lnTo>
                <a:lnTo>
                  <a:pt x="718" y="329"/>
                </a:lnTo>
                <a:lnTo>
                  <a:pt x="716" y="327"/>
                </a:lnTo>
                <a:lnTo>
                  <a:pt x="718" y="325"/>
                </a:lnTo>
                <a:lnTo>
                  <a:pt x="716" y="327"/>
                </a:lnTo>
                <a:lnTo>
                  <a:pt x="716" y="329"/>
                </a:lnTo>
                <a:lnTo>
                  <a:pt x="716" y="331"/>
                </a:lnTo>
                <a:lnTo>
                  <a:pt x="714" y="331"/>
                </a:lnTo>
                <a:lnTo>
                  <a:pt x="714" y="333"/>
                </a:lnTo>
                <a:lnTo>
                  <a:pt x="712" y="335"/>
                </a:lnTo>
                <a:lnTo>
                  <a:pt x="710" y="333"/>
                </a:lnTo>
                <a:lnTo>
                  <a:pt x="710" y="335"/>
                </a:lnTo>
                <a:lnTo>
                  <a:pt x="708" y="337"/>
                </a:lnTo>
                <a:lnTo>
                  <a:pt x="706" y="337"/>
                </a:lnTo>
                <a:lnTo>
                  <a:pt x="704" y="339"/>
                </a:lnTo>
                <a:lnTo>
                  <a:pt x="702" y="337"/>
                </a:lnTo>
                <a:lnTo>
                  <a:pt x="702" y="339"/>
                </a:lnTo>
                <a:lnTo>
                  <a:pt x="702" y="341"/>
                </a:lnTo>
                <a:lnTo>
                  <a:pt x="700" y="343"/>
                </a:lnTo>
                <a:lnTo>
                  <a:pt x="698" y="343"/>
                </a:lnTo>
                <a:lnTo>
                  <a:pt x="694" y="345"/>
                </a:lnTo>
                <a:lnTo>
                  <a:pt x="692" y="345"/>
                </a:lnTo>
                <a:lnTo>
                  <a:pt x="690" y="345"/>
                </a:lnTo>
                <a:lnTo>
                  <a:pt x="688" y="345"/>
                </a:lnTo>
                <a:lnTo>
                  <a:pt x="690" y="345"/>
                </a:lnTo>
                <a:lnTo>
                  <a:pt x="688" y="347"/>
                </a:lnTo>
                <a:lnTo>
                  <a:pt x="690" y="347"/>
                </a:lnTo>
                <a:lnTo>
                  <a:pt x="688" y="349"/>
                </a:lnTo>
                <a:lnTo>
                  <a:pt x="690" y="349"/>
                </a:lnTo>
                <a:lnTo>
                  <a:pt x="688" y="349"/>
                </a:lnTo>
                <a:lnTo>
                  <a:pt x="686" y="349"/>
                </a:lnTo>
                <a:lnTo>
                  <a:pt x="686" y="347"/>
                </a:lnTo>
                <a:lnTo>
                  <a:pt x="686" y="349"/>
                </a:lnTo>
                <a:lnTo>
                  <a:pt x="686" y="347"/>
                </a:lnTo>
                <a:lnTo>
                  <a:pt x="684" y="345"/>
                </a:lnTo>
                <a:lnTo>
                  <a:pt x="684" y="347"/>
                </a:lnTo>
                <a:lnTo>
                  <a:pt x="684" y="349"/>
                </a:lnTo>
                <a:lnTo>
                  <a:pt x="686" y="351"/>
                </a:lnTo>
                <a:lnTo>
                  <a:pt x="684" y="353"/>
                </a:lnTo>
                <a:lnTo>
                  <a:pt x="682" y="353"/>
                </a:lnTo>
                <a:lnTo>
                  <a:pt x="684" y="351"/>
                </a:lnTo>
                <a:lnTo>
                  <a:pt x="682" y="353"/>
                </a:lnTo>
                <a:lnTo>
                  <a:pt x="682" y="355"/>
                </a:lnTo>
                <a:lnTo>
                  <a:pt x="680" y="355"/>
                </a:lnTo>
                <a:lnTo>
                  <a:pt x="680" y="357"/>
                </a:lnTo>
                <a:lnTo>
                  <a:pt x="678" y="357"/>
                </a:lnTo>
                <a:lnTo>
                  <a:pt x="676" y="359"/>
                </a:lnTo>
                <a:lnTo>
                  <a:pt x="676" y="361"/>
                </a:lnTo>
                <a:lnTo>
                  <a:pt x="674" y="361"/>
                </a:lnTo>
                <a:lnTo>
                  <a:pt x="672" y="361"/>
                </a:lnTo>
                <a:lnTo>
                  <a:pt x="674" y="363"/>
                </a:lnTo>
                <a:lnTo>
                  <a:pt x="674" y="361"/>
                </a:lnTo>
                <a:lnTo>
                  <a:pt x="674" y="363"/>
                </a:lnTo>
                <a:lnTo>
                  <a:pt x="672" y="365"/>
                </a:lnTo>
                <a:lnTo>
                  <a:pt x="670" y="365"/>
                </a:lnTo>
                <a:lnTo>
                  <a:pt x="672" y="367"/>
                </a:lnTo>
                <a:lnTo>
                  <a:pt x="670" y="369"/>
                </a:lnTo>
                <a:lnTo>
                  <a:pt x="670" y="367"/>
                </a:lnTo>
                <a:lnTo>
                  <a:pt x="670" y="369"/>
                </a:lnTo>
                <a:lnTo>
                  <a:pt x="668" y="369"/>
                </a:lnTo>
                <a:lnTo>
                  <a:pt x="666" y="369"/>
                </a:lnTo>
                <a:lnTo>
                  <a:pt x="668" y="369"/>
                </a:lnTo>
                <a:lnTo>
                  <a:pt x="670" y="371"/>
                </a:lnTo>
                <a:lnTo>
                  <a:pt x="668" y="373"/>
                </a:lnTo>
                <a:lnTo>
                  <a:pt x="666" y="373"/>
                </a:lnTo>
                <a:lnTo>
                  <a:pt x="666" y="375"/>
                </a:lnTo>
                <a:lnTo>
                  <a:pt x="666" y="377"/>
                </a:lnTo>
                <a:lnTo>
                  <a:pt x="664" y="379"/>
                </a:lnTo>
                <a:lnTo>
                  <a:pt x="664" y="381"/>
                </a:lnTo>
                <a:lnTo>
                  <a:pt x="664" y="383"/>
                </a:lnTo>
                <a:lnTo>
                  <a:pt x="662" y="385"/>
                </a:lnTo>
                <a:lnTo>
                  <a:pt x="664" y="387"/>
                </a:lnTo>
                <a:lnTo>
                  <a:pt x="664" y="389"/>
                </a:lnTo>
                <a:lnTo>
                  <a:pt x="662" y="391"/>
                </a:lnTo>
                <a:lnTo>
                  <a:pt x="662" y="393"/>
                </a:lnTo>
                <a:lnTo>
                  <a:pt x="662" y="395"/>
                </a:lnTo>
                <a:lnTo>
                  <a:pt x="662" y="397"/>
                </a:lnTo>
                <a:lnTo>
                  <a:pt x="662" y="399"/>
                </a:lnTo>
                <a:lnTo>
                  <a:pt x="662" y="401"/>
                </a:lnTo>
                <a:lnTo>
                  <a:pt x="662" y="403"/>
                </a:lnTo>
                <a:lnTo>
                  <a:pt x="664" y="405"/>
                </a:lnTo>
                <a:lnTo>
                  <a:pt x="664" y="407"/>
                </a:lnTo>
                <a:lnTo>
                  <a:pt x="664" y="409"/>
                </a:lnTo>
                <a:lnTo>
                  <a:pt x="664" y="411"/>
                </a:lnTo>
                <a:lnTo>
                  <a:pt x="664" y="413"/>
                </a:lnTo>
                <a:lnTo>
                  <a:pt x="664" y="415"/>
                </a:lnTo>
                <a:lnTo>
                  <a:pt x="666" y="417"/>
                </a:lnTo>
                <a:lnTo>
                  <a:pt x="666" y="419"/>
                </a:lnTo>
                <a:lnTo>
                  <a:pt x="668" y="421"/>
                </a:lnTo>
                <a:lnTo>
                  <a:pt x="668" y="423"/>
                </a:lnTo>
                <a:lnTo>
                  <a:pt x="668" y="425"/>
                </a:lnTo>
                <a:lnTo>
                  <a:pt x="668" y="427"/>
                </a:lnTo>
                <a:lnTo>
                  <a:pt x="670" y="429"/>
                </a:lnTo>
                <a:lnTo>
                  <a:pt x="668" y="431"/>
                </a:lnTo>
                <a:lnTo>
                  <a:pt x="668" y="433"/>
                </a:lnTo>
                <a:lnTo>
                  <a:pt x="666" y="435"/>
                </a:lnTo>
                <a:lnTo>
                  <a:pt x="668" y="437"/>
                </a:lnTo>
                <a:lnTo>
                  <a:pt x="668" y="439"/>
                </a:lnTo>
                <a:lnTo>
                  <a:pt x="668" y="441"/>
                </a:lnTo>
                <a:lnTo>
                  <a:pt x="668" y="439"/>
                </a:lnTo>
                <a:lnTo>
                  <a:pt x="666" y="437"/>
                </a:lnTo>
                <a:lnTo>
                  <a:pt x="666" y="435"/>
                </a:lnTo>
                <a:lnTo>
                  <a:pt x="666" y="433"/>
                </a:lnTo>
                <a:lnTo>
                  <a:pt x="668" y="431"/>
                </a:lnTo>
                <a:lnTo>
                  <a:pt x="668" y="429"/>
                </a:lnTo>
                <a:lnTo>
                  <a:pt x="668" y="427"/>
                </a:lnTo>
                <a:lnTo>
                  <a:pt x="666" y="425"/>
                </a:lnTo>
                <a:lnTo>
                  <a:pt x="664" y="423"/>
                </a:lnTo>
                <a:lnTo>
                  <a:pt x="664" y="429"/>
                </a:lnTo>
                <a:lnTo>
                  <a:pt x="666" y="431"/>
                </a:lnTo>
                <a:lnTo>
                  <a:pt x="666" y="433"/>
                </a:lnTo>
                <a:lnTo>
                  <a:pt x="666" y="435"/>
                </a:lnTo>
                <a:lnTo>
                  <a:pt x="666" y="437"/>
                </a:lnTo>
                <a:lnTo>
                  <a:pt x="666" y="439"/>
                </a:lnTo>
                <a:lnTo>
                  <a:pt x="668" y="441"/>
                </a:lnTo>
                <a:lnTo>
                  <a:pt x="668" y="443"/>
                </a:lnTo>
                <a:lnTo>
                  <a:pt x="668" y="445"/>
                </a:lnTo>
                <a:lnTo>
                  <a:pt x="668" y="447"/>
                </a:lnTo>
                <a:lnTo>
                  <a:pt x="668" y="449"/>
                </a:lnTo>
                <a:lnTo>
                  <a:pt x="668" y="451"/>
                </a:lnTo>
                <a:lnTo>
                  <a:pt x="670" y="453"/>
                </a:lnTo>
                <a:lnTo>
                  <a:pt x="668" y="455"/>
                </a:lnTo>
                <a:lnTo>
                  <a:pt x="670" y="455"/>
                </a:lnTo>
                <a:lnTo>
                  <a:pt x="670" y="457"/>
                </a:lnTo>
                <a:lnTo>
                  <a:pt x="670" y="459"/>
                </a:lnTo>
                <a:lnTo>
                  <a:pt x="670" y="461"/>
                </a:lnTo>
                <a:lnTo>
                  <a:pt x="670" y="463"/>
                </a:lnTo>
                <a:lnTo>
                  <a:pt x="670" y="465"/>
                </a:lnTo>
                <a:lnTo>
                  <a:pt x="670" y="467"/>
                </a:lnTo>
                <a:lnTo>
                  <a:pt x="670" y="469"/>
                </a:lnTo>
                <a:lnTo>
                  <a:pt x="668" y="471"/>
                </a:lnTo>
                <a:lnTo>
                  <a:pt x="668" y="473"/>
                </a:lnTo>
                <a:lnTo>
                  <a:pt x="668" y="475"/>
                </a:lnTo>
                <a:lnTo>
                  <a:pt x="666" y="477"/>
                </a:lnTo>
                <a:lnTo>
                  <a:pt x="666" y="479"/>
                </a:lnTo>
                <a:lnTo>
                  <a:pt x="666" y="481"/>
                </a:lnTo>
                <a:lnTo>
                  <a:pt x="664" y="483"/>
                </a:lnTo>
                <a:lnTo>
                  <a:pt x="664" y="485"/>
                </a:lnTo>
                <a:lnTo>
                  <a:pt x="662" y="487"/>
                </a:lnTo>
                <a:lnTo>
                  <a:pt x="660" y="489"/>
                </a:lnTo>
                <a:lnTo>
                  <a:pt x="660" y="491"/>
                </a:lnTo>
                <a:lnTo>
                  <a:pt x="660" y="493"/>
                </a:lnTo>
                <a:lnTo>
                  <a:pt x="658" y="495"/>
                </a:lnTo>
                <a:lnTo>
                  <a:pt x="656" y="497"/>
                </a:lnTo>
                <a:lnTo>
                  <a:pt x="656" y="495"/>
                </a:lnTo>
                <a:lnTo>
                  <a:pt x="654" y="497"/>
                </a:lnTo>
                <a:lnTo>
                  <a:pt x="652" y="497"/>
                </a:lnTo>
                <a:lnTo>
                  <a:pt x="650" y="497"/>
                </a:lnTo>
                <a:lnTo>
                  <a:pt x="648" y="497"/>
                </a:lnTo>
                <a:lnTo>
                  <a:pt x="646" y="499"/>
                </a:lnTo>
                <a:lnTo>
                  <a:pt x="645" y="497"/>
                </a:lnTo>
                <a:lnTo>
                  <a:pt x="645" y="495"/>
                </a:lnTo>
                <a:lnTo>
                  <a:pt x="646" y="493"/>
                </a:lnTo>
                <a:lnTo>
                  <a:pt x="646" y="495"/>
                </a:lnTo>
                <a:lnTo>
                  <a:pt x="648" y="497"/>
                </a:lnTo>
                <a:lnTo>
                  <a:pt x="648" y="495"/>
                </a:lnTo>
                <a:lnTo>
                  <a:pt x="646" y="493"/>
                </a:lnTo>
                <a:lnTo>
                  <a:pt x="646" y="491"/>
                </a:lnTo>
                <a:lnTo>
                  <a:pt x="645" y="491"/>
                </a:lnTo>
                <a:lnTo>
                  <a:pt x="645" y="489"/>
                </a:lnTo>
                <a:lnTo>
                  <a:pt x="645" y="487"/>
                </a:lnTo>
                <a:lnTo>
                  <a:pt x="645" y="485"/>
                </a:lnTo>
                <a:lnTo>
                  <a:pt x="643" y="483"/>
                </a:lnTo>
                <a:lnTo>
                  <a:pt x="641" y="483"/>
                </a:lnTo>
                <a:lnTo>
                  <a:pt x="639" y="481"/>
                </a:lnTo>
                <a:lnTo>
                  <a:pt x="639" y="479"/>
                </a:lnTo>
                <a:lnTo>
                  <a:pt x="637" y="477"/>
                </a:lnTo>
                <a:lnTo>
                  <a:pt x="637" y="475"/>
                </a:lnTo>
                <a:lnTo>
                  <a:pt x="637" y="473"/>
                </a:lnTo>
                <a:lnTo>
                  <a:pt x="637" y="471"/>
                </a:lnTo>
                <a:lnTo>
                  <a:pt x="635" y="469"/>
                </a:lnTo>
                <a:lnTo>
                  <a:pt x="637" y="469"/>
                </a:lnTo>
                <a:lnTo>
                  <a:pt x="639" y="467"/>
                </a:lnTo>
                <a:lnTo>
                  <a:pt x="641" y="465"/>
                </a:lnTo>
                <a:lnTo>
                  <a:pt x="639" y="465"/>
                </a:lnTo>
                <a:lnTo>
                  <a:pt x="637" y="467"/>
                </a:lnTo>
                <a:lnTo>
                  <a:pt x="637" y="469"/>
                </a:lnTo>
                <a:lnTo>
                  <a:pt x="635" y="469"/>
                </a:lnTo>
                <a:lnTo>
                  <a:pt x="635" y="465"/>
                </a:lnTo>
                <a:lnTo>
                  <a:pt x="635" y="463"/>
                </a:lnTo>
                <a:lnTo>
                  <a:pt x="635" y="461"/>
                </a:lnTo>
                <a:lnTo>
                  <a:pt x="637" y="459"/>
                </a:lnTo>
                <a:lnTo>
                  <a:pt x="635" y="461"/>
                </a:lnTo>
                <a:lnTo>
                  <a:pt x="633" y="459"/>
                </a:lnTo>
                <a:lnTo>
                  <a:pt x="635" y="461"/>
                </a:lnTo>
                <a:lnTo>
                  <a:pt x="633" y="463"/>
                </a:lnTo>
                <a:lnTo>
                  <a:pt x="631" y="463"/>
                </a:lnTo>
                <a:lnTo>
                  <a:pt x="631" y="461"/>
                </a:lnTo>
                <a:lnTo>
                  <a:pt x="631" y="459"/>
                </a:lnTo>
                <a:lnTo>
                  <a:pt x="629" y="457"/>
                </a:lnTo>
                <a:lnTo>
                  <a:pt x="629" y="455"/>
                </a:lnTo>
                <a:lnTo>
                  <a:pt x="629" y="453"/>
                </a:lnTo>
                <a:lnTo>
                  <a:pt x="629" y="451"/>
                </a:lnTo>
                <a:lnTo>
                  <a:pt x="627" y="449"/>
                </a:lnTo>
                <a:lnTo>
                  <a:pt x="629" y="449"/>
                </a:lnTo>
                <a:lnTo>
                  <a:pt x="631" y="447"/>
                </a:lnTo>
                <a:lnTo>
                  <a:pt x="631" y="445"/>
                </a:lnTo>
                <a:lnTo>
                  <a:pt x="633" y="443"/>
                </a:lnTo>
                <a:lnTo>
                  <a:pt x="635" y="441"/>
                </a:lnTo>
                <a:lnTo>
                  <a:pt x="633" y="439"/>
                </a:lnTo>
                <a:lnTo>
                  <a:pt x="633" y="441"/>
                </a:lnTo>
                <a:lnTo>
                  <a:pt x="631" y="439"/>
                </a:lnTo>
                <a:lnTo>
                  <a:pt x="629" y="437"/>
                </a:lnTo>
                <a:lnTo>
                  <a:pt x="629" y="439"/>
                </a:lnTo>
                <a:lnTo>
                  <a:pt x="629" y="441"/>
                </a:lnTo>
                <a:lnTo>
                  <a:pt x="631" y="441"/>
                </a:lnTo>
                <a:lnTo>
                  <a:pt x="629" y="443"/>
                </a:lnTo>
                <a:lnTo>
                  <a:pt x="629" y="445"/>
                </a:lnTo>
                <a:lnTo>
                  <a:pt x="627" y="443"/>
                </a:lnTo>
                <a:lnTo>
                  <a:pt x="627" y="445"/>
                </a:lnTo>
                <a:lnTo>
                  <a:pt x="627" y="443"/>
                </a:lnTo>
                <a:lnTo>
                  <a:pt x="627" y="441"/>
                </a:lnTo>
                <a:lnTo>
                  <a:pt x="627" y="439"/>
                </a:lnTo>
                <a:lnTo>
                  <a:pt x="629" y="437"/>
                </a:lnTo>
                <a:lnTo>
                  <a:pt x="629" y="435"/>
                </a:lnTo>
                <a:lnTo>
                  <a:pt x="629" y="433"/>
                </a:lnTo>
                <a:lnTo>
                  <a:pt x="631" y="431"/>
                </a:lnTo>
                <a:lnTo>
                  <a:pt x="633" y="429"/>
                </a:lnTo>
                <a:lnTo>
                  <a:pt x="633" y="427"/>
                </a:lnTo>
                <a:lnTo>
                  <a:pt x="633" y="425"/>
                </a:lnTo>
                <a:lnTo>
                  <a:pt x="635" y="423"/>
                </a:lnTo>
                <a:lnTo>
                  <a:pt x="635" y="421"/>
                </a:lnTo>
                <a:lnTo>
                  <a:pt x="635" y="419"/>
                </a:lnTo>
                <a:lnTo>
                  <a:pt x="633" y="417"/>
                </a:lnTo>
                <a:lnTo>
                  <a:pt x="633" y="415"/>
                </a:lnTo>
                <a:lnTo>
                  <a:pt x="631" y="413"/>
                </a:lnTo>
                <a:lnTo>
                  <a:pt x="629" y="413"/>
                </a:lnTo>
                <a:lnTo>
                  <a:pt x="627" y="411"/>
                </a:lnTo>
                <a:lnTo>
                  <a:pt x="627" y="409"/>
                </a:lnTo>
                <a:lnTo>
                  <a:pt x="625" y="407"/>
                </a:lnTo>
                <a:lnTo>
                  <a:pt x="625" y="405"/>
                </a:lnTo>
                <a:lnTo>
                  <a:pt x="623" y="403"/>
                </a:lnTo>
                <a:lnTo>
                  <a:pt x="623" y="401"/>
                </a:lnTo>
                <a:lnTo>
                  <a:pt x="623" y="399"/>
                </a:lnTo>
                <a:lnTo>
                  <a:pt x="621" y="399"/>
                </a:lnTo>
                <a:lnTo>
                  <a:pt x="619" y="397"/>
                </a:lnTo>
                <a:lnTo>
                  <a:pt x="617" y="395"/>
                </a:lnTo>
                <a:lnTo>
                  <a:pt x="613" y="395"/>
                </a:lnTo>
                <a:lnTo>
                  <a:pt x="611" y="395"/>
                </a:lnTo>
                <a:lnTo>
                  <a:pt x="609" y="397"/>
                </a:lnTo>
                <a:lnTo>
                  <a:pt x="609" y="399"/>
                </a:lnTo>
                <a:lnTo>
                  <a:pt x="607" y="399"/>
                </a:lnTo>
                <a:lnTo>
                  <a:pt x="605" y="399"/>
                </a:lnTo>
                <a:lnTo>
                  <a:pt x="603" y="401"/>
                </a:lnTo>
                <a:lnTo>
                  <a:pt x="601" y="401"/>
                </a:lnTo>
                <a:lnTo>
                  <a:pt x="599" y="401"/>
                </a:lnTo>
                <a:lnTo>
                  <a:pt x="599" y="403"/>
                </a:lnTo>
                <a:lnTo>
                  <a:pt x="597" y="403"/>
                </a:lnTo>
                <a:lnTo>
                  <a:pt x="595" y="403"/>
                </a:lnTo>
                <a:lnTo>
                  <a:pt x="593" y="403"/>
                </a:lnTo>
                <a:lnTo>
                  <a:pt x="591" y="403"/>
                </a:lnTo>
                <a:lnTo>
                  <a:pt x="593" y="401"/>
                </a:lnTo>
                <a:lnTo>
                  <a:pt x="591" y="399"/>
                </a:lnTo>
                <a:lnTo>
                  <a:pt x="589" y="397"/>
                </a:lnTo>
                <a:lnTo>
                  <a:pt x="589" y="395"/>
                </a:lnTo>
                <a:lnTo>
                  <a:pt x="591" y="395"/>
                </a:lnTo>
                <a:lnTo>
                  <a:pt x="589" y="395"/>
                </a:lnTo>
                <a:lnTo>
                  <a:pt x="587" y="393"/>
                </a:lnTo>
                <a:lnTo>
                  <a:pt x="589" y="391"/>
                </a:lnTo>
                <a:lnTo>
                  <a:pt x="591" y="391"/>
                </a:lnTo>
                <a:lnTo>
                  <a:pt x="589" y="391"/>
                </a:lnTo>
                <a:lnTo>
                  <a:pt x="587" y="391"/>
                </a:lnTo>
                <a:lnTo>
                  <a:pt x="585" y="391"/>
                </a:lnTo>
                <a:lnTo>
                  <a:pt x="587" y="393"/>
                </a:lnTo>
                <a:lnTo>
                  <a:pt x="585" y="393"/>
                </a:lnTo>
                <a:lnTo>
                  <a:pt x="583" y="391"/>
                </a:lnTo>
                <a:lnTo>
                  <a:pt x="581" y="391"/>
                </a:lnTo>
                <a:lnTo>
                  <a:pt x="579" y="389"/>
                </a:lnTo>
                <a:lnTo>
                  <a:pt x="577" y="389"/>
                </a:lnTo>
                <a:lnTo>
                  <a:pt x="575" y="389"/>
                </a:lnTo>
                <a:lnTo>
                  <a:pt x="577" y="389"/>
                </a:lnTo>
                <a:lnTo>
                  <a:pt x="581" y="389"/>
                </a:lnTo>
                <a:lnTo>
                  <a:pt x="581" y="387"/>
                </a:lnTo>
                <a:lnTo>
                  <a:pt x="579" y="387"/>
                </a:lnTo>
                <a:lnTo>
                  <a:pt x="577" y="387"/>
                </a:lnTo>
                <a:lnTo>
                  <a:pt x="575" y="387"/>
                </a:lnTo>
                <a:lnTo>
                  <a:pt x="573" y="389"/>
                </a:lnTo>
                <a:lnTo>
                  <a:pt x="571" y="389"/>
                </a:lnTo>
                <a:lnTo>
                  <a:pt x="569" y="389"/>
                </a:lnTo>
                <a:lnTo>
                  <a:pt x="567" y="389"/>
                </a:lnTo>
                <a:lnTo>
                  <a:pt x="565" y="389"/>
                </a:lnTo>
                <a:lnTo>
                  <a:pt x="563" y="389"/>
                </a:lnTo>
                <a:lnTo>
                  <a:pt x="565" y="389"/>
                </a:lnTo>
                <a:lnTo>
                  <a:pt x="567" y="389"/>
                </a:lnTo>
                <a:lnTo>
                  <a:pt x="567" y="387"/>
                </a:lnTo>
                <a:lnTo>
                  <a:pt x="567" y="385"/>
                </a:lnTo>
                <a:lnTo>
                  <a:pt x="565" y="385"/>
                </a:lnTo>
                <a:lnTo>
                  <a:pt x="565" y="387"/>
                </a:lnTo>
                <a:lnTo>
                  <a:pt x="565" y="385"/>
                </a:lnTo>
                <a:lnTo>
                  <a:pt x="563" y="385"/>
                </a:lnTo>
                <a:lnTo>
                  <a:pt x="563" y="387"/>
                </a:lnTo>
                <a:lnTo>
                  <a:pt x="563" y="389"/>
                </a:lnTo>
                <a:lnTo>
                  <a:pt x="561" y="389"/>
                </a:lnTo>
                <a:lnTo>
                  <a:pt x="559" y="391"/>
                </a:lnTo>
                <a:lnTo>
                  <a:pt x="557" y="391"/>
                </a:lnTo>
                <a:lnTo>
                  <a:pt x="557" y="389"/>
                </a:lnTo>
                <a:lnTo>
                  <a:pt x="559" y="389"/>
                </a:lnTo>
                <a:lnTo>
                  <a:pt x="559" y="387"/>
                </a:lnTo>
                <a:lnTo>
                  <a:pt x="559" y="389"/>
                </a:lnTo>
                <a:lnTo>
                  <a:pt x="557" y="389"/>
                </a:lnTo>
                <a:lnTo>
                  <a:pt x="553" y="391"/>
                </a:lnTo>
                <a:lnTo>
                  <a:pt x="551" y="391"/>
                </a:lnTo>
                <a:lnTo>
                  <a:pt x="549" y="391"/>
                </a:lnTo>
                <a:lnTo>
                  <a:pt x="551" y="389"/>
                </a:lnTo>
                <a:lnTo>
                  <a:pt x="549" y="389"/>
                </a:lnTo>
                <a:lnTo>
                  <a:pt x="549" y="387"/>
                </a:lnTo>
                <a:lnTo>
                  <a:pt x="551" y="385"/>
                </a:lnTo>
                <a:lnTo>
                  <a:pt x="551" y="383"/>
                </a:lnTo>
                <a:lnTo>
                  <a:pt x="549" y="383"/>
                </a:lnTo>
                <a:lnTo>
                  <a:pt x="549" y="381"/>
                </a:lnTo>
                <a:lnTo>
                  <a:pt x="549" y="383"/>
                </a:lnTo>
                <a:lnTo>
                  <a:pt x="547" y="385"/>
                </a:lnTo>
                <a:lnTo>
                  <a:pt x="547" y="387"/>
                </a:lnTo>
                <a:lnTo>
                  <a:pt x="547" y="389"/>
                </a:lnTo>
                <a:lnTo>
                  <a:pt x="545" y="389"/>
                </a:lnTo>
                <a:lnTo>
                  <a:pt x="543" y="389"/>
                </a:lnTo>
                <a:lnTo>
                  <a:pt x="541" y="389"/>
                </a:lnTo>
                <a:lnTo>
                  <a:pt x="539" y="391"/>
                </a:lnTo>
                <a:lnTo>
                  <a:pt x="537" y="389"/>
                </a:lnTo>
                <a:lnTo>
                  <a:pt x="535" y="389"/>
                </a:lnTo>
                <a:lnTo>
                  <a:pt x="533" y="389"/>
                </a:lnTo>
                <a:lnTo>
                  <a:pt x="531" y="389"/>
                </a:lnTo>
                <a:lnTo>
                  <a:pt x="529" y="389"/>
                </a:lnTo>
                <a:lnTo>
                  <a:pt x="527" y="389"/>
                </a:lnTo>
                <a:lnTo>
                  <a:pt x="525" y="389"/>
                </a:lnTo>
                <a:lnTo>
                  <a:pt x="525" y="391"/>
                </a:lnTo>
                <a:lnTo>
                  <a:pt x="523" y="391"/>
                </a:lnTo>
                <a:lnTo>
                  <a:pt x="521" y="393"/>
                </a:lnTo>
                <a:lnTo>
                  <a:pt x="519" y="393"/>
                </a:lnTo>
                <a:lnTo>
                  <a:pt x="517" y="393"/>
                </a:lnTo>
                <a:lnTo>
                  <a:pt x="515" y="391"/>
                </a:lnTo>
                <a:lnTo>
                  <a:pt x="515" y="393"/>
                </a:lnTo>
                <a:lnTo>
                  <a:pt x="515" y="391"/>
                </a:lnTo>
                <a:lnTo>
                  <a:pt x="513" y="391"/>
                </a:lnTo>
                <a:lnTo>
                  <a:pt x="511" y="389"/>
                </a:lnTo>
                <a:lnTo>
                  <a:pt x="509" y="389"/>
                </a:lnTo>
                <a:lnTo>
                  <a:pt x="507" y="391"/>
                </a:lnTo>
                <a:lnTo>
                  <a:pt x="505" y="393"/>
                </a:lnTo>
                <a:lnTo>
                  <a:pt x="505" y="395"/>
                </a:lnTo>
                <a:lnTo>
                  <a:pt x="509" y="395"/>
                </a:lnTo>
                <a:lnTo>
                  <a:pt x="511" y="395"/>
                </a:lnTo>
                <a:lnTo>
                  <a:pt x="513" y="395"/>
                </a:lnTo>
                <a:lnTo>
                  <a:pt x="515" y="393"/>
                </a:lnTo>
                <a:lnTo>
                  <a:pt x="515" y="395"/>
                </a:lnTo>
                <a:lnTo>
                  <a:pt x="517" y="393"/>
                </a:lnTo>
                <a:lnTo>
                  <a:pt x="517" y="395"/>
                </a:lnTo>
                <a:lnTo>
                  <a:pt x="515" y="395"/>
                </a:lnTo>
                <a:lnTo>
                  <a:pt x="513" y="397"/>
                </a:lnTo>
                <a:lnTo>
                  <a:pt x="515" y="399"/>
                </a:lnTo>
                <a:lnTo>
                  <a:pt x="517" y="399"/>
                </a:lnTo>
                <a:lnTo>
                  <a:pt x="519" y="397"/>
                </a:lnTo>
                <a:lnTo>
                  <a:pt x="521" y="397"/>
                </a:lnTo>
                <a:lnTo>
                  <a:pt x="521" y="399"/>
                </a:lnTo>
                <a:lnTo>
                  <a:pt x="521" y="401"/>
                </a:lnTo>
                <a:lnTo>
                  <a:pt x="519" y="401"/>
                </a:lnTo>
                <a:lnTo>
                  <a:pt x="517" y="403"/>
                </a:lnTo>
                <a:lnTo>
                  <a:pt x="515" y="403"/>
                </a:lnTo>
                <a:lnTo>
                  <a:pt x="513" y="405"/>
                </a:lnTo>
                <a:lnTo>
                  <a:pt x="515" y="407"/>
                </a:lnTo>
                <a:lnTo>
                  <a:pt x="515" y="409"/>
                </a:lnTo>
                <a:lnTo>
                  <a:pt x="517" y="409"/>
                </a:lnTo>
                <a:lnTo>
                  <a:pt x="519" y="411"/>
                </a:lnTo>
                <a:lnTo>
                  <a:pt x="521" y="411"/>
                </a:lnTo>
                <a:lnTo>
                  <a:pt x="521" y="413"/>
                </a:lnTo>
                <a:lnTo>
                  <a:pt x="523" y="413"/>
                </a:lnTo>
                <a:lnTo>
                  <a:pt x="523" y="415"/>
                </a:lnTo>
                <a:lnTo>
                  <a:pt x="521" y="417"/>
                </a:lnTo>
                <a:lnTo>
                  <a:pt x="519" y="417"/>
                </a:lnTo>
                <a:lnTo>
                  <a:pt x="515" y="419"/>
                </a:lnTo>
                <a:lnTo>
                  <a:pt x="517" y="417"/>
                </a:lnTo>
                <a:lnTo>
                  <a:pt x="519" y="415"/>
                </a:lnTo>
                <a:lnTo>
                  <a:pt x="517" y="415"/>
                </a:lnTo>
                <a:lnTo>
                  <a:pt x="517" y="413"/>
                </a:lnTo>
                <a:lnTo>
                  <a:pt x="515" y="413"/>
                </a:lnTo>
                <a:lnTo>
                  <a:pt x="513" y="411"/>
                </a:lnTo>
                <a:lnTo>
                  <a:pt x="511" y="411"/>
                </a:lnTo>
                <a:lnTo>
                  <a:pt x="511" y="409"/>
                </a:lnTo>
                <a:lnTo>
                  <a:pt x="509" y="409"/>
                </a:lnTo>
                <a:lnTo>
                  <a:pt x="507" y="407"/>
                </a:lnTo>
                <a:lnTo>
                  <a:pt x="505" y="405"/>
                </a:lnTo>
                <a:lnTo>
                  <a:pt x="505" y="407"/>
                </a:lnTo>
                <a:lnTo>
                  <a:pt x="507" y="409"/>
                </a:lnTo>
                <a:lnTo>
                  <a:pt x="505" y="411"/>
                </a:lnTo>
                <a:lnTo>
                  <a:pt x="505" y="413"/>
                </a:lnTo>
                <a:lnTo>
                  <a:pt x="505" y="415"/>
                </a:lnTo>
                <a:lnTo>
                  <a:pt x="503" y="415"/>
                </a:lnTo>
                <a:lnTo>
                  <a:pt x="501" y="415"/>
                </a:lnTo>
                <a:lnTo>
                  <a:pt x="501" y="413"/>
                </a:lnTo>
                <a:lnTo>
                  <a:pt x="499" y="411"/>
                </a:lnTo>
                <a:lnTo>
                  <a:pt x="497" y="411"/>
                </a:lnTo>
                <a:lnTo>
                  <a:pt x="495" y="413"/>
                </a:lnTo>
                <a:lnTo>
                  <a:pt x="495" y="415"/>
                </a:lnTo>
                <a:lnTo>
                  <a:pt x="493" y="415"/>
                </a:lnTo>
                <a:lnTo>
                  <a:pt x="491" y="415"/>
                </a:lnTo>
                <a:lnTo>
                  <a:pt x="489" y="413"/>
                </a:lnTo>
                <a:lnTo>
                  <a:pt x="487" y="413"/>
                </a:lnTo>
                <a:lnTo>
                  <a:pt x="487" y="411"/>
                </a:lnTo>
                <a:lnTo>
                  <a:pt x="487" y="409"/>
                </a:lnTo>
                <a:lnTo>
                  <a:pt x="485" y="409"/>
                </a:lnTo>
                <a:lnTo>
                  <a:pt x="487" y="407"/>
                </a:lnTo>
                <a:lnTo>
                  <a:pt x="487" y="405"/>
                </a:lnTo>
                <a:lnTo>
                  <a:pt x="485" y="407"/>
                </a:lnTo>
                <a:lnTo>
                  <a:pt x="483" y="407"/>
                </a:lnTo>
                <a:lnTo>
                  <a:pt x="481" y="405"/>
                </a:lnTo>
                <a:lnTo>
                  <a:pt x="481" y="403"/>
                </a:lnTo>
                <a:lnTo>
                  <a:pt x="479" y="403"/>
                </a:lnTo>
                <a:lnTo>
                  <a:pt x="477" y="403"/>
                </a:lnTo>
                <a:lnTo>
                  <a:pt x="477" y="401"/>
                </a:lnTo>
                <a:lnTo>
                  <a:pt x="475" y="401"/>
                </a:lnTo>
                <a:lnTo>
                  <a:pt x="473" y="401"/>
                </a:lnTo>
                <a:lnTo>
                  <a:pt x="473" y="403"/>
                </a:lnTo>
                <a:lnTo>
                  <a:pt x="471" y="405"/>
                </a:lnTo>
                <a:lnTo>
                  <a:pt x="473" y="405"/>
                </a:lnTo>
                <a:lnTo>
                  <a:pt x="471" y="405"/>
                </a:lnTo>
                <a:lnTo>
                  <a:pt x="469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5"/>
                </a:lnTo>
                <a:lnTo>
                  <a:pt x="459" y="405"/>
                </a:lnTo>
                <a:lnTo>
                  <a:pt x="457" y="403"/>
                </a:lnTo>
                <a:lnTo>
                  <a:pt x="455" y="401"/>
                </a:lnTo>
                <a:lnTo>
                  <a:pt x="453" y="401"/>
                </a:lnTo>
                <a:lnTo>
                  <a:pt x="451" y="401"/>
                </a:lnTo>
                <a:lnTo>
                  <a:pt x="453" y="399"/>
                </a:lnTo>
                <a:lnTo>
                  <a:pt x="453" y="397"/>
                </a:lnTo>
                <a:lnTo>
                  <a:pt x="453" y="395"/>
                </a:lnTo>
                <a:lnTo>
                  <a:pt x="451" y="397"/>
                </a:lnTo>
                <a:lnTo>
                  <a:pt x="451" y="399"/>
                </a:lnTo>
                <a:lnTo>
                  <a:pt x="451" y="401"/>
                </a:lnTo>
                <a:lnTo>
                  <a:pt x="449" y="401"/>
                </a:lnTo>
                <a:lnTo>
                  <a:pt x="447" y="401"/>
                </a:lnTo>
                <a:lnTo>
                  <a:pt x="445" y="401"/>
                </a:lnTo>
                <a:lnTo>
                  <a:pt x="443" y="403"/>
                </a:lnTo>
                <a:lnTo>
                  <a:pt x="441" y="401"/>
                </a:lnTo>
                <a:lnTo>
                  <a:pt x="443" y="399"/>
                </a:lnTo>
                <a:lnTo>
                  <a:pt x="443" y="397"/>
                </a:lnTo>
                <a:lnTo>
                  <a:pt x="441" y="399"/>
                </a:lnTo>
                <a:lnTo>
                  <a:pt x="441" y="401"/>
                </a:lnTo>
                <a:lnTo>
                  <a:pt x="441" y="403"/>
                </a:lnTo>
                <a:lnTo>
                  <a:pt x="439" y="403"/>
                </a:lnTo>
                <a:lnTo>
                  <a:pt x="437" y="403"/>
                </a:lnTo>
                <a:lnTo>
                  <a:pt x="435" y="405"/>
                </a:lnTo>
                <a:lnTo>
                  <a:pt x="433" y="405"/>
                </a:lnTo>
                <a:lnTo>
                  <a:pt x="431" y="407"/>
                </a:lnTo>
                <a:lnTo>
                  <a:pt x="429" y="407"/>
                </a:lnTo>
                <a:lnTo>
                  <a:pt x="427" y="407"/>
                </a:lnTo>
                <a:lnTo>
                  <a:pt x="425" y="409"/>
                </a:lnTo>
                <a:lnTo>
                  <a:pt x="423" y="409"/>
                </a:lnTo>
                <a:lnTo>
                  <a:pt x="423" y="411"/>
                </a:lnTo>
                <a:lnTo>
                  <a:pt x="425" y="409"/>
                </a:lnTo>
                <a:lnTo>
                  <a:pt x="427" y="407"/>
                </a:lnTo>
                <a:lnTo>
                  <a:pt x="429" y="407"/>
                </a:lnTo>
                <a:lnTo>
                  <a:pt x="429" y="405"/>
                </a:lnTo>
                <a:lnTo>
                  <a:pt x="427" y="405"/>
                </a:lnTo>
                <a:lnTo>
                  <a:pt x="425" y="407"/>
                </a:lnTo>
                <a:lnTo>
                  <a:pt x="425" y="405"/>
                </a:lnTo>
                <a:lnTo>
                  <a:pt x="427" y="403"/>
                </a:lnTo>
                <a:lnTo>
                  <a:pt x="425" y="401"/>
                </a:lnTo>
                <a:lnTo>
                  <a:pt x="425" y="403"/>
                </a:lnTo>
                <a:lnTo>
                  <a:pt x="423" y="403"/>
                </a:lnTo>
                <a:lnTo>
                  <a:pt x="421" y="403"/>
                </a:lnTo>
                <a:lnTo>
                  <a:pt x="421" y="405"/>
                </a:lnTo>
                <a:lnTo>
                  <a:pt x="421" y="407"/>
                </a:lnTo>
                <a:lnTo>
                  <a:pt x="421" y="409"/>
                </a:lnTo>
                <a:lnTo>
                  <a:pt x="423" y="409"/>
                </a:lnTo>
                <a:lnTo>
                  <a:pt x="421" y="411"/>
                </a:lnTo>
                <a:lnTo>
                  <a:pt x="419" y="411"/>
                </a:lnTo>
                <a:lnTo>
                  <a:pt x="417" y="413"/>
                </a:lnTo>
                <a:lnTo>
                  <a:pt x="415" y="415"/>
                </a:lnTo>
                <a:lnTo>
                  <a:pt x="415" y="417"/>
                </a:lnTo>
                <a:lnTo>
                  <a:pt x="413" y="417"/>
                </a:lnTo>
                <a:lnTo>
                  <a:pt x="411" y="419"/>
                </a:lnTo>
                <a:lnTo>
                  <a:pt x="409" y="421"/>
                </a:lnTo>
                <a:lnTo>
                  <a:pt x="407" y="421"/>
                </a:lnTo>
                <a:lnTo>
                  <a:pt x="405" y="423"/>
                </a:lnTo>
                <a:lnTo>
                  <a:pt x="403" y="423"/>
                </a:lnTo>
                <a:lnTo>
                  <a:pt x="401" y="423"/>
                </a:lnTo>
                <a:lnTo>
                  <a:pt x="399" y="423"/>
                </a:lnTo>
                <a:lnTo>
                  <a:pt x="399" y="425"/>
                </a:lnTo>
                <a:lnTo>
                  <a:pt x="401" y="425"/>
                </a:lnTo>
                <a:lnTo>
                  <a:pt x="399" y="425"/>
                </a:lnTo>
                <a:lnTo>
                  <a:pt x="397" y="427"/>
                </a:lnTo>
                <a:lnTo>
                  <a:pt x="395" y="427"/>
                </a:lnTo>
                <a:lnTo>
                  <a:pt x="393" y="429"/>
                </a:lnTo>
                <a:lnTo>
                  <a:pt x="393" y="427"/>
                </a:lnTo>
                <a:lnTo>
                  <a:pt x="395" y="427"/>
                </a:lnTo>
                <a:lnTo>
                  <a:pt x="397" y="425"/>
                </a:lnTo>
                <a:lnTo>
                  <a:pt x="395" y="425"/>
                </a:lnTo>
                <a:lnTo>
                  <a:pt x="393" y="427"/>
                </a:lnTo>
                <a:lnTo>
                  <a:pt x="395" y="425"/>
                </a:lnTo>
                <a:lnTo>
                  <a:pt x="393" y="425"/>
                </a:lnTo>
                <a:lnTo>
                  <a:pt x="391" y="425"/>
                </a:lnTo>
                <a:lnTo>
                  <a:pt x="391" y="423"/>
                </a:lnTo>
                <a:lnTo>
                  <a:pt x="391" y="425"/>
                </a:lnTo>
                <a:lnTo>
                  <a:pt x="389" y="427"/>
                </a:lnTo>
                <a:lnTo>
                  <a:pt x="389" y="425"/>
                </a:lnTo>
                <a:lnTo>
                  <a:pt x="387" y="425"/>
                </a:lnTo>
                <a:lnTo>
                  <a:pt x="387" y="427"/>
                </a:lnTo>
                <a:lnTo>
                  <a:pt x="387" y="429"/>
                </a:lnTo>
                <a:lnTo>
                  <a:pt x="389" y="429"/>
                </a:lnTo>
                <a:lnTo>
                  <a:pt x="387" y="431"/>
                </a:lnTo>
                <a:lnTo>
                  <a:pt x="385" y="431"/>
                </a:lnTo>
                <a:lnTo>
                  <a:pt x="383" y="431"/>
                </a:lnTo>
                <a:lnTo>
                  <a:pt x="383" y="429"/>
                </a:lnTo>
                <a:lnTo>
                  <a:pt x="383" y="431"/>
                </a:lnTo>
                <a:lnTo>
                  <a:pt x="381" y="433"/>
                </a:lnTo>
                <a:lnTo>
                  <a:pt x="379" y="435"/>
                </a:lnTo>
                <a:lnTo>
                  <a:pt x="379" y="433"/>
                </a:lnTo>
                <a:lnTo>
                  <a:pt x="377" y="435"/>
                </a:lnTo>
                <a:lnTo>
                  <a:pt x="375" y="435"/>
                </a:lnTo>
                <a:lnTo>
                  <a:pt x="373" y="437"/>
                </a:lnTo>
                <a:lnTo>
                  <a:pt x="375" y="437"/>
                </a:lnTo>
                <a:lnTo>
                  <a:pt x="377" y="437"/>
                </a:lnTo>
                <a:lnTo>
                  <a:pt x="375" y="439"/>
                </a:lnTo>
                <a:lnTo>
                  <a:pt x="373" y="441"/>
                </a:lnTo>
                <a:lnTo>
                  <a:pt x="369" y="441"/>
                </a:lnTo>
                <a:lnTo>
                  <a:pt x="367" y="441"/>
                </a:lnTo>
                <a:lnTo>
                  <a:pt x="369" y="441"/>
                </a:lnTo>
                <a:lnTo>
                  <a:pt x="369" y="443"/>
                </a:lnTo>
                <a:lnTo>
                  <a:pt x="369" y="445"/>
                </a:lnTo>
                <a:lnTo>
                  <a:pt x="367" y="449"/>
                </a:lnTo>
                <a:lnTo>
                  <a:pt x="367" y="451"/>
                </a:lnTo>
                <a:lnTo>
                  <a:pt x="365" y="453"/>
                </a:lnTo>
                <a:lnTo>
                  <a:pt x="363" y="453"/>
                </a:lnTo>
                <a:lnTo>
                  <a:pt x="361" y="451"/>
                </a:lnTo>
                <a:lnTo>
                  <a:pt x="359" y="451"/>
                </a:lnTo>
                <a:lnTo>
                  <a:pt x="361" y="451"/>
                </a:lnTo>
                <a:lnTo>
                  <a:pt x="359" y="453"/>
                </a:lnTo>
                <a:lnTo>
                  <a:pt x="361" y="455"/>
                </a:lnTo>
                <a:lnTo>
                  <a:pt x="363" y="455"/>
                </a:lnTo>
                <a:lnTo>
                  <a:pt x="365" y="453"/>
                </a:lnTo>
                <a:lnTo>
                  <a:pt x="365" y="455"/>
                </a:lnTo>
                <a:lnTo>
                  <a:pt x="363" y="457"/>
                </a:lnTo>
                <a:lnTo>
                  <a:pt x="363" y="459"/>
                </a:lnTo>
                <a:lnTo>
                  <a:pt x="361" y="459"/>
                </a:lnTo>
                <a:lnTo>
                  <a:pt x="361" y="461"/>
                </a:lnTo>
                <a:lnTo>
                  <a:pt x="361" y="463"/>
                </a:lnTo>
                <a:lnTo>
                  <a:pt x="361" y="467"/>
                </a:lnTo>
                <a:lnTo>
                  <a:pt x="361" y="469"/>
                </a:lnTo>
                <a:lnTo>
                  <a:pt x="361" y="471"/>
                </a:lnTo>
                <a:lnTo>
                  <a:pt x="361" y="473"/>
                </a:lnTo>
                <a:lnTo>
                  <a:pt x="361" y="475"/>
                </a:lnTo>
                <a:lnTo>
                  <a:pt x="361" y="477"/>
                </a:lnTo>
                <a:lnTo>
                  <a:pt x="361" y="479"/>
                </a:lnTo>
                <a:lnTo>
                  <a:pt x="363" y="481"/>
                </a:lnTo>
                <a:lnTo>
                  <a:pt x="363" y="479"/>
                </a:lnTo>
                <a:lnTo>
                  <a:pt x="363" y="481"/>
                </a:lnTo>
                <a:lnTo>
                  <a:pt x="361" y="481"/>
                </a:lnTo>
                <a:lnTo>
                  <a:pt x="359" y="483"/>
                </a:lnTo>
                <a:lnTo>
                  <a:pt x="357" y="483"/>
                </a:lnTo>
                <a:lnTo>
                  <a:pt x="355" y="481"/>
                </a:lnTo>
                <a:lnTo>
                  <a:pt x="353" y="479"/>
                </a:lnTo>
                <a:lnTo>
                  <a:pt x="349" y="479"/>
                </a:lnTo>
                <a:lnTo>
                  <a:pt x="347" y="479"/>
                </a:lnTo>
                <a:lnTo>
                  <a:pt x="345" y="479"/>
                </a:lnTo>
                <a:lnTo>
                  <a:pt x="343" y="477"/>
                </a:lnTo>
                <a:lnTo>
                  <a:pt x="343" y="475"/>
                </a:lnTo>
                <a:lnTo>
                  <a:pt x="341" y="475"/>
                </a:lnTo>
                <a:lnTo>
                  <a:pt x="339" y="475"/>
                </a:lnTo>
                <a:lnTo>
                  <a:pt x="337" y="475"/>
                </a:lnTo>
                <a:lnTo>
                  <a:pt x="337" y="473"/>
                </a:lnTo>
                <a:lnTo>
                  <a:pt x="335" y="473"/>
                </a:lnTo>
                <a:lnTo>
                  <a:pt x="333" y="471"/>
                </a:lnTo>
                <a:lnTo>
                  <a:pt x="331" y="471"/>
                </a:lnTo>
                <a:lnTo>
                  <a:pt x="331" y="469"/>
                </a:lnTo>
                <a:lnTo>
                  <a:pt x="331" y="467"/>
                </a:lnTo>
                <a:lnTo>
                  <a:pt x="331" y="465"/>
                </a:lnTo>
                <a:lnTo>
                  <a:pt x="331" y="463"/>
                </a:lnTo>
                <a:lnTo>
                  <a:pt x="329" y="461"/>
                </a:lnTo>
                <a:lnTo>
                  <a:pt x="329" y="459"/>
                </a:lnTo>
                <a:lnTo>
                  <a:pt x="329" y="457"/>
                </a:lnTo>
                <a:lnTo>
                  <a:pt x="329" y="455"/>
                </a:lnTo>
                <a:lnTo>
                  <a:pt x="329" y="453"/>
                </a:lnTo>
                <a:lnTo>
                  <a:pt x="329" y="451"/>
                </a:lnTo>
                <a:lnTo>
                  <a:pt x="329" y="449"/>
                </a:lnTo>
                <a:lnTo>
                  <a:pt x="329" y="447"/>
                </a:lnTo>
                <a:lnTo>
                  <a:pt x="327" y="447"/>
                </a:lnTo>
                <a:lnTo>
                  <a:pt x="327" y="445"/>
                </a:lnTo>
                <a:lnTo>
                  <a:pt x="325" y="443"/>
                </a:lnTo>
                <a:lnTo>
                  <a:pt x="325" y="441"/>
                </a:lnTo>
                <a:lnTo>
                  <a:pt x="325" y="439"/>
                </a:lnTo>
                <a:lnTo>
                  <a:pt x="323" y="439"/>
                </a:lnTo>
                <a:lnTo>
                  <a:pt x="323" y="437"/>
                </a:lnTo>
                <a:lnTo>
                  <a:pt x="323" y="435"/>
                </a:lnTo>
                <a:lnTo>
                  <a:pt x="321" y="433"/>
                </a:lnTo>
                <a:lnTo>
                  <a:pt x="319" y="431"/>
                </a:lnTo>
                <a:lnTo>
                  <a:pt x="319" y="429"/>
                </a:lnTo>
                <a:lnTo>
                  <a:pt x="319" y="427"/>
                </a:lnTo>
                <a:lnTo>
                  <a:pt x="319" y="425"/>
                </a:lnTo>
                <a:lnTo>
                  <a:pt x="319" y="421"/>
                </a:lnTo>
                <a:lnTo>
                  <a:pt x="317" y="419"/>
                </a:lnTo>
                <a:lnTo>
                  <a:pt x="317" y="417"/>
                </a:lnTo>
                <a:lnTo>
                  <a:pt x="317" y="415"/>
                </a:lnTo>
                <a:lnTo>
                  <a:pt x="317" y="413"/>
                </a:lnTo>
                <a:lnTo>
                  <a:pt x="315" y="411"/>
                </a:lnTo>
                <a:lnTo>
                  <a:pt x="313" y="411"/>
                </a:lnTo>
                <a:lnTo>
                  <a:pt x="313" y="409"/>
                </a:lnTo>
                <a:lnTo>
                  <a:pt x="311" y="407"/>
                </a:lnTo>
                <a:lnTo>
                  <a:pt x="311" y="405"/>
                </a:lnTo>
                <a:lnTo>
                  <a:pt x="309" y="405"/>
                </a:lnTo>
                <a:lnTo>
                  <a:pt x="309" y="403"/>
                </a:lnTo>
                <a:lnTo>
                  <a:pt x="309" y="401"/>
                </a:lnTo>
                <a:lnTo>
                  <a:pt x="305" y="401"/>
                </a:lnTo>
                <a:lnTo>
                  <a:pt x="303" y="401"/>
                </a:lnTo>
                <a:lnTo>
                  <a:pt x="301" y="401"/>
                </a:lnTo>
                <a:lnTo>
                  <a:pt x="299" y="401"/>
                </a:lnTo>
                <a:lnTo>
                  <a:pt x="295" y="401"/>
                </a:lnTo>
                <a:lnTo>
                  <a:pt x="295" y="399"/>
                </a:lnTo>
                <a:lnTo>
                  <a:pt x="293" y="399"/>
                </a:lnTo>
                <a:lnTo>
                  <a:pt x="291" y="401"/>
                </a:lnTo>
                <a:lnTo>
                  <a:pt x="289" y="401"/>
                </a:lnTo>
                <a:lnTo>
                  <a:pt x="287" y="403"/>
                </a:lnTo>
                <a:lnTo>
                  <a:pt x="285" y="403"/>
                </a:lnTo>
                <a:lnTo>
                  <a:pt x="285" y="405"/>
                </a:lnTo>
                <a:lnTo>
                  <a:pt x="283" y="407"/>
                </a:lnTo>
                <a:lnTo>
                  <a:pt x="281" y="409"/>
                </a:lnTo>
                <a:lnTo>
                  <a:pt x="279" y="411"/>
                </a:lnTo>
                <a:lnTo>
                  <a:pt x="279" y="413"/>
                </a:lnTo>
                <a:lnTo>
                  <a:pt x="277" y="413"/>
                </a:lnTo>
                <a:lnTo>
                  <a:pt x="275" y="415"/>
                </a:lnTo>
                <a:lnTo>
                  <a:pt x="273" y="417"/>
                </a:lnTo>
                <a:lnTo>
                  <a:pt x="271" y="417"/>
                </a:lnTo>
                <a:lnTo>
                  <a:pt x="269" y="417"/>
                </a:lnTo>
                <a:lnTo>
                  <a:pt x="267" y="415"/>
                </a:lnTo>
                <a:lnTo>
                  <a:pt x="265" y="415"/>
                </a:lnTo>
                <a:lnTo>
                  <a:pt x="263" y="413"/>
                </a:lnTo>
                <a:lnTo>
                  <a:pt x="261" y="411"/>
                </a:lnTo>
                <a:lnTo>
                  <a:pt x="259" y="409"/>
                </a:lnTo>
                <a:lnTo>
                  <a:pt x="257" y="409"/>
                </a:lnTo>
                <a:lnTo>
                  <a:pt x="257" y="407"/>
                </a:lnTo>
                <a:lnTo>
                  <a:pt x="255" y="407"/>
                </a:lnTo>
                <a:lnTo>
                  <a:pt x="253" y="405"/>
                </a:lnTo>
                <a:lnTo>
                  <a:pt x="253" y="403"/>
                </a:lnTo>
                <a:lnTo>
                  <a:pt x="253" y="401"/>
                </a:lnTo>
                <a:lnTo>
                  <a:pt x="253" y="399"/>
                </a:lnTo>
                <a:lnTo>
                  <a:pt x="251" y="397"/>
                </a:lnTo>
                <a:lnTo>
                  <a:pt x="253" y="393"/>
                </a:lnTo>
                <a:lnTo>
                  <a:pt x="253" y="391"/>
                </a:lnTo>
                <a:lnTo>
                  <a:pt x="253" y="389"/>
                </a:lnTo>
                <a:lnTo>
                  <a:pt x="251" y="389"/>
                </a:lnTo>
                <a:lnTo>
                  <a:pt x="253" y="387"/>
                </a:lnTo>
                <a:lnTo>
                  <a:pt x="251" y="385"/>
                </a:lnTo>
                <a:lnTo>
                  <a:pt x="251" y="383"/>
                </a:lnTo>
                <a:lnTo>
                  <a:pt x="249" y="381"/>
                </a:lnTo>
                <a:lnTo>
                  <a:pt x="247" y="381"/>
                </a:lnTo>
                <a:lnTo>
                  <a:pt x="245" y="379"/>
                </a:lnTo>
                <a:lnTo>
                  <a:pt x="245" y="377"/>
                </a:lnTo>
                <a:lnTo>
                  <a:pt x="243" y="375"/>
                </a:lnTo>
                <a:lnTo>
                  <a:pt x="243" y="373"/>
                </a:lnTo>
                <a:lnTo>
                  <a:pt x="241" y="373"/>
                </a:lnTo>
                <a:lnTo>
                  <a:pt x="239" y="371"/>
                </a:lnTo>
                <a:lnTo>
                  <a:pt x="239" y="369"/>
                </a:lnTo>
                <a:lnTo>
                  <a:pt x="237" y="367"/>
                </a:lnTo>
                <a:lnTo>
                  <a:pt x="235" y="367"/>
                </a:lnTo>
                <a:lnTo>
                  <a:pt x="235" y="365"/>
                </a:lnTo>
                <a:lnTo>
                  <a:pt x="235" y="363"/>
                </a:lnTo>
                <a:lnTo>
                  <a:pt x="235" y="361"/>
                </a:lnTo>
                <a:lnTo>
                  <a:pt x="233" y="361"/>
                </a:lnTo>
                <a:lnTo>
                  <a:pt x="231" y="361"/>
                </a:lnTo>
                <a:lnTo>
                  <a:pt x="231" y="359"/>
                </a:lnTo>
                <a:lnTo>
                  <a:pt x="203" y="359"/>
                </a:lnTo>
                <a:lnTo>
                  <a:pt x="201" y="361"/>
                </a:lnTo>
                <a:lnTo>
                  <a:pt x="199" y="367"/>
                </a:lnTo>
                <a:lnTo>
                  <a:pt x="197" y="369"/>
                </a:lnTo>
                <a:lnTo>
                  <a:pt x="150" y="369"/>
                </a:lnTo>
                <a:lnTo>
                  <a:pt x="148" y="369"/>
                </a:lnTo>
                <a:lnTo>
                  <a:pt x="148" y="367"/>
                </a:lnTo>
                <a:lnTo>
                  <a:pt x="146" y="367"/>
                </a:lnTo>
                <a:lnTo>
                  <a:pt x="144" y="367"/>
                </a:lnTo>
                <a:lnTo>
                  <a:pt x="142" y="365"/>
                </a:lnTo>
                <a:lnTo>
                  <a:pt x="140" y="365"/>
                </a:lnTo>
                <a:lnTo>
                  <a:pt x="138" y="363"/>
                </a:lnTo>
                <a:lnTo>
                  <a:pt x="136" y="363"/>
                </a:lnTo>
                <a:lnTo>
                  <a:pt x="134" y="361"/>
                </a:lnTo>
                <a:lnTo>
                  <a:pt x="132" y="361"/>
                </a:lnTo>
                <a:lnTo>
                  <a:pt x="130" y="361"/>
                </a:lnTo>
                <a:lnTo>
                  <a:pt x="128" y="359"/>
                </a:lnTo>
                <a:lnTo>
                  <a:pt x="126" y="359"/>
                </a:lnTo>
                <a:lnTo>
                  <a:pt x="124" y="357"/>
                </a:lnTo>
                <a:lnTo>
                  <a:pt x="122" y="357"/>
                </a:lnTo>
                <a:lnTo>
                  <a:pt x="120" y="357"/>
                </a:lnTo>
                <a:lnTo>
                  <a:pt x="118" y="355"/>
                </a:lnTo>
                <a:lnTo>
                  <a:pt x="116" y="355"/>
                </a:lnTo>
                <a:lnTo>
                  <a:pt x="114" y="353"/>
                </a:lnTo>
                <a:lnTo>
                  <a:pt x="112" y="353"/>
                </a:lnTo>
                <a:lnTo>
                  <a:pt x="110" y="351"/>
                </a:lnTo>
                <a:lnTo>
                  <a:pt x="108" y="351"/>
                </a:lnTo>
                <a:lnTo>
                  <a:pt x="106" y="349"/>
                </a:lnTo>
                <a:lnTo>
                  <a:pt x="104" y="349"/>
                </a:lnTo>
                <a:lnTo>
                  <a:pt x="102" y="349"/>
                </a:lnTo>
                <a:lnTo>
                  <a:pt x="100" y="347"/>
                </a:lnTo>
                <a:lnTo>
                  <a:pt x="98" y="347"/>
                </a:lnTo>
                <a:lnTo>
                  <a:pt x="96" y="347"/>
                </a:lnTo>
                <a:lnTo>
                  <a:pt x="94" y="345"/>
                </a:lnTo>
                <a:lnTo>
                  <a:pt x="94" y="343"/>
                </a:lnTo>
                <a:lnTo>
                  <a:pt x="96" y="341"/>
                </a:lnTo>
                <a:lnTo>
                  <a:pt x="94" y="341"/>
                </a:lnTo>
                <a:lnTo>
                  <a:pt x="92" y="341"/>
                </a:lnTo>
                <a:lnTo>
                  <a:pt x="90" y="341"/>
                </a:lnTo>
                <a:lnTo>
                  <a:pt x="88" y="341"/>
                </a:lnTo>
                <a:lnTo>
                  <a:pt x="86" y="341"/>
                </a:lnTo>
                <a:lnTo>
                  <a:pt x="84" y="341"/>
                </a:lnTo>
                <a:lnTo>
                  <a:pt x="82" y="341"/>
                </a:lnTo>
                <a:lnTo>
                  <a:pt x="80" y="341"/>
                </a:lnTo>
                <a:lnTo>
                  <a:pt x="76" y="343"/>
                </a:lnTo>
                <a:lnTo>
                  <a:pt x="74" y="343"/>
                </a:lnTo>
                <a:lnTo>
                  <a:pt x="72" y="343"/>
                </a:lnTo>
                <a:lnTo>
                  <a:pt x="70" y="343"/>
                </a:lnTo>
                <a:lnTo>
                  <a:pt x="68" y="343"/>
                </a:lnTo>
                <a:lnTo>
                  <a:pt x="66" y="343"/>
                </a:lnTo>
                <a:lnTo>
                  <a:pt x="64" y="343"/>
                </a:lnTo>
                <a:lnTo>
                  <a:pt x="62" y="343"/>
                </a:lnTo>
                <a:lnTo>
                  <a:pt x="60" y="343"/>
                </a:lnTo>
                <a:lnTo>
                  <a:pt x="58" y="343"/>
                </a:lnTo>
                <a:lnTo>
                  <a:pt x="56" y="345"/>
                </a:lnTo>
                <a:lnTo>
                  <a:pt x="54" y="345"/>
                </a:lnTo>
                <a:lnTo>
                  <a:pt x="54" y="341"/>
                </a:lnTo>
                <a:lnTo>
                  <a:pt x="52" y="339"/>
                </a:lnTo>
                <a:lnTo>
                  <a:pt x="54" y="337"/>
                </a:lnTo>
                <a:lnTo>
                  <a:pt x="54" y="335"/>
                </a:lnTo>
                <a:lnTo>
                  <a:pt x="54" y="333"/>
                </a:lnTo>
                <a:lnTo>
                  <a:pt x="54" y="331"/>
                </a:lnTo>
                <a:lnTo>
                  <a:pt x="54" y="329"/>
                </a:lnTo>
                <a:lnTo>
                  <a:pt x="54" y="327"/>
                </a:lnTo>
                <a:lnTo>
                  <a:pt x="52" y="327"/>
                </a:lnTo>
                <a:lnTo>
                  <a:pt x="50" y="325"/>
                </a:lnTo>
                <a:lnTo>
                  <a:pt x="50" y="323"/>
                </a:lnTo>
                <a:lnTo>
                  <a:pt x="48" y="321"/>
                </a:lnTo>
                <a:lnTo>
                  <a:pt x="46" y="319"/>
                </a:lnTo>
                <a:lnTo>
                  <a:pt x="44" y="319"/>
                </a:lnTo>
                <a:lnTo>
                  <a:pt x="42" y="319"/>
                </a:lnTo>
                <a:lnTo>
                  <a:pt x="42" y="317"/>
                </a:lnTo>
                <a:lnTo>
                  <a:pt x="42" y="315"/>
                </a:lnTo>
                <a:lnTo>
                  <a:pt x="42" y="313"/>
                </a:lnTo>
                <a:lnTo>
                  <a:pt x="40" y="313"/>
                </a:lnTo>
                <a:lnTo>
                  <a:pt x="38" y="313"/>
                </a:lnTo>
                <a:lnTo>
                  <a:pt x="36" y="313"/>
                </a:lnTo>
                <a:lnTo>
                  <a:pt x="34" y="313"/>
                </a:lnTo>
                <a:lnTo>
                  <a:pt x="32" y="311"/>
                </a:lnTo>
                <a:lnTo>
                  <a:pt x="30" y="309"/>
                </a:lnTo>
                <a:lnTo>
                  <a:pt x="30" y="307"/>
                </a:lnTo>
                <a:lnTo>
                  <a:pt x="28" y="305"/>
                </a:lnTo>
                <a:lnTo>
                  <a:pt x="26" y="305"/>
                </a:lnTo>
                <a:lnTo>
                  <a:pt x="24" y="305"/>
                </a:lnTo>
                <a:lnTo>
                  <a:pt x="22" y="305"/>
                </a:lnTo>
                <a:lnTo>
                  <a:pt x="20" y="305"/>
                </a:lnTo>
                <a:lnTo>
                  <a:pt x="18" y="305"/>
                </a:lnTo>
                <a:lnTo>
                  <a:pt x="14" y="305"/>
                </a:lnTo>
                <a:lnTo>
                  <a:pt x="12" y="305"/>
                </a:lnTo>
                <a:lnTo>
                  <a:pt x="12" y="303"/>
                </a:lnTo>
                <a:lnTo>
                  <a:pt x="10" y="301"/>
                </a:lnTo>
                <a:lnTo>
                  <a:pt x="12" y="299"/>
                </a:lnTo>
                <a:lnTo>
                  <a:pt x="12" y="297"/>
                </a:lnTo>
                <a:lnTo>
                  <a:pt x="12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1"/>
                </a:lnTo>
                <a:lnTo>
                  <a:pt x="14" y="289"/>
                </a:lnTo>
                <a:lnTo>
                  <a:pt x="12" y="287"/>
                </a:lnTo>
                <a:lnTo>
                  <a:pt x="14" y="287"/>
                </a:lnTo>
                <a:lnTo>
                  <a:pt x="14" y="285"/>
                </a:lnTo>
                <a:lnTo>
                  <a:pt x="12" y="283"/>
                </a:lnTo>
                <a:lnTo>
                  <a:pt x="12" y="281"/>
                </a:lnTo>
                <a:lnTo>
                  <a:pt x="12" y="279"/>
                </a:lnTo>
                <a:lnTo>
                  <a:pt x="10" y="279"/>
                </a:lnTo>
                <a:lnTo>
                  <a:pt x="10" y="277"/>
                </a:lnTo>
                <a:lnTo>
                  <a:pt x="8" y="275"/>
                </a:lnTo>
                <a:lnTo>
                  <a:pt x="8" y="273"/>
                </a:lnTo>
                <a:lnTo>
                  <a:pt x="8" y="271"/>
                </a:lnTo>
                <a:lnTo>
                  <a:pt x="8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61"/>
                </a:lnTo>
                <a:lnTo>
                  <a:pt x="8" y="259"/>
                </a:lnTo>
                <a:lnTo>
                  <a:pt x="10" y="259"/>
                </a:lnTo>
                <a:lnTo>
                  <a:pt x="10" y="257"/>
                </a:lnTo>
                <a:lnTo>
                  <a:pt x="12" y="257"/>
                </a:lnTo>
                <a:lnTo>
                  <a:pt x="12" y="255"/>
                </a:lnTo>
                <a:lnTo>
                  <a:pt x="12" y="253"/>
                </a:lnTo>
                <a:lnTo>
                  <a:pt x="10" y="253"/>
                </a:lnTo>
                <a:lnTo>
                  <a:pt x="8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8" y="239"/>
                </a:lnTo>
                <a:lnTo>
                  <a:pt x="8" y="237"/>
                </a:lnTo>
                <a:lnTo>
                  <a:pt x="10" y="235"/>
                </a:lnTo>
                <a:lnTo>
                  <a:pt x="10" y="237"/>
                </a:lnTo>
                <a:lnTo>
                  <a:pt x="10" y="239"/>
                </a:lnTo>
                <a:lnTo>
                  <a:pt x="12" y="241"/>
                </a:lnTo>
                <a:lnTo>
                  <a:pt x="14" y="241"/>
                </a:lnTo>
                <a:lnTo>
                  <a:pt x="14" y="239"/>
                </a:lnTo>
                <a:lnTo>
                  <a:pt x="14" y="237"/>
                </a:lnTo>
                <a:lnTo>
                  <a:pt x="12" y="235"/>
                </a:lnTo>
                <a:lnTo>
                  <a:pt x="14" y="233"/>
                </a:lnTo>
                <a:lnTo>
                  <a:pt x="14" y="231"/>
                </a:lnTo>
                <a:lnTo>
                  <a:pt x="16" y="231"/>
                </a:lnTo>
                <a:lnTo>
                  <a:pt x="18" y="229"/>
                </a:lnTo>
                <a:lnTo>
                  <a:pt x="16" y="229"/>
                </a:lnTo>
                <a:lnTo>
                  <a:pt x="14" y="227"/>
                </a:lnTo>
                <a:lnTo>
                  <a:pt x="14" y="229"/>
                </a:lnTo>
                <a:lnTo>
                  <a:pt x="12" y="231"/>
                </a:lnTo>
                <a:lnTo>
                  <a:pt x="10" y="233"/>
                </a:lnTo>
                <a:lnTo>
                  <a:pt x="8" y="233"/>
                </a:lnTo>
                <a:lnTo>
                  <a:pt x="6" y="233"/>
                </a:lnTo>
                <a:lnTo>
                  <a:pt x="6" y="231"/>
                </a:lnTo>
                <a:lnTo>
                  <a:pt x="4" y="229"/>
                </a:lnTo>
                <a:lnTo>
                  <a:pt x="2" y="231"/>
                </a:lnTo>
                <a:lnTo>
                  <a:pt x="4" y="229"/>
                </a:lnTo>
                <a:lnTo>
                  <a:pt x="6" y="227"/>
                </a:lnTo>
                <a:lnTo>
                  <a:pt x="6" y="229"/>
                </a:lnTo>
                <a:lnTo>
                  <a:pt x="6" y="227"/>
                </a:lnTo>
                <a:lnTo>
                  <a:pt x="6" y="22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0" name="Freeform 1692">
            <a:extLst>
              <a:ext uri="{FF2B5EF4-FFF2-40B4-BE49-F238E27FC236}">
                <a16:creationId xmlns:a16="http://schemas.microsoft.com/office/drawing/2014/main" id="{5F779ED6-8DBB-4324-9909-0087FB616BB2}"/>
              </a:ext>
            </a:extLst>
          </p:cNvPr>
          <p:cNvSpPr>
            <a:spLocks/>
          </p:cNvSpPr>
          <p:nvPr/>
        </p:nvSpPr>
        <p:spPr bwMode="auto">
          <a:xfrm>
            <a:off x="900113" y="2319336"/>
            <a:ext cx="1600200" cy="792163"/>
          </a:xfrm>
          <a:custGeom>
            <a:avLst/>
            <a:gdLst>
              <a:gd name="T0" fmla="*/ 55443438 w 1008"/>
              <a:gd name="T1" fmla="*/ 410784416 h 499"/>
              <a:gd name="T2" fmla="*/ 136088438 w 1008"/>
              <a:gd name="T3" fmla="*/ 274696064 h 499"/>
              <a:gd name="T4" fmla="*/ 221773750 w 1008"/>
              <a:gd name="T5" fmla="*/ 156249589 h 499"/>
              <a:gd name="T6" fmla="*/ 277217188 w 1008"/>
              <a:gd name="T7" fmla="*/ 55443403 h 499"/>
              <a:gd name="T8" fmla="*/ 332660625 w 1008"/>
              <a:gd name="T9" fmla="*/ 70564330 h 499"/>
              <a:gd name="T10" fmla="*/ 347781563 w 1008"/>
              <a:gd name="T11" fmla="*/ 70564330 h 499"/>
              <a:gd name="T12" fmla="*/ 1509574388 w 1008"/>
              <a:gd name="T13" fmla="*/ 35282165 h 499"/>
              <a:gd name="T14" fmla="*/ 1628020938 w 1008"/>
              <a:gd name="T15" fmla="*/ 55443403 h 499"/>
              <a:gd name="T16" fmla="*/ 1544856575 w 1008"/>
              <a:gd name="T17" fmla="*/ 126007733 h 499"/>
              <a:gd name="T18" fmla="*/ 1678424063 w 1008"/>
              <a:gd name="T19" fmla="*/ 115927114 h 499"/>
              <a:gd name="T20" fmla="*/ 1829633438 w 1008"/>
              <a:gd name="T21" fmla="*/ 131048042 h 499"/>
              <a:gd name="T22" fmla="*/ 1764109375 w 1008"/>
              <a:gd name="T23" fmla="*/ 171370517 h 499"/>
              <a:gd name="T24" fmla="*/ 1668343438 w 1008"/>
              <a:gd name="T25" fmla="*/ 231854229 h 499"/>
              <a:gd name="T26" fmla="*/ 1605340325 w 1008"/>
              <a:gd name="T27" fmla="*/ 385582869 h 499"/>
              <a:gd name="T28" fmla="*/ 1718746563 w 1008"/>
              <a:gd name="T29" fmla="*/ 257055775 h 499"/>
              <a:gd name="T30" fmla="*/ 1804431875 w 1008"/>
              <a:gd name="T31" fmla="*/ 181451135 h 499"/>
              <a:gd name="T32" fmla="*/ 1814512500 w 1008"/>
              <a:gd name="T33" fmla="*/ 289816992 h 499"/>
              <a:gd name="T34" fmla="*/ 1794351250 w 1008"/>
              <a:gd name="T35" fmla="*/ 370461941 h 499"/>
              <a:gd name="T36" fmla="*/ 1905238125 w 1008"/>
              <a:gd name="T37" fmla="*/ 375502250 h 499"/>
              <a:gd name="T38" fmla="*/ 2051407188 w 1008"/>
              <a:gd name="T39" fmla="*/ 304937920 h 499"/>
              <a:gd name="T40" fmla="*/ 2147483647 w 1008"/>
              <a:gd name="T41" fmla="*/ 226813919 h 499"/>
              <a:gd name="T42" fmla="*/ 2147483647 w 1008"/>
              <a:gd name="T43" fmla="*/ 146168970 h 499"/>
              <a:gd name="T44" fmla="*/ 2147483647 w 1008"/>
              <a:gd name="T45" fmla="*/ 161289898 h 499"/>
              <a:gd name="T46" fmla="*/ 2147483647 w 1008"/>
              <a:gd name="T47" fmla="*/ 246975157 h 499"/>
              <a:gd name="T48" fmla="*/ 2147483647 w 1008"/>
              <a:gd name="T49" fmla="*/ 279736373 h 499"/>
              <a:gd name="T50" fmla="*/ 2147483647 w 1008"/>
              <a:gd name="T51" fmla="*/ 375502250 h 499"/>
              <a:gd name="T52" fmla="*/ 2147483647 w 1008"/>
              <a:gd name="T53" fmla="*/ 385582869 h 499"/>
              <a:gd name="T54" fmla="*/ 2147483647 w 1008"/>
              <a:gd name="T55" fmla="*/ 410784416 h 499"/>
              <a:gd name="T56" fmla="*/ 2086689375 w 1008"/>
              <a:gd name="T57" fmla="*/ 531751839 h 499"/>
              <a:gd name="T58" fmla="*/ 2071568438 w 1008"/>
              <a:gd name="T59" fmla="*/ 556953386 h 499"/>
              <a:gd name="T60" fmla="*/ 2026205625 w 1008"/>
              <a:gd name="T61" fmla="*/ 567034005 h 499"/>
              <a:gd name="T62" fmla="*/ 2041326563 w 1008"/>
              <a:gd name="T63" fmla="*/ 506550293 h 499"/>
              <a:gd name="T64" fmla="*/ 1995963750 w 1008"/>
              <a:gd name="T65" fmla="*/ 561993695 h 499"/>
              <a:gd name="T66" fmla="*/ 2006044375 w 1008"/>
              <a:gd name="T67" fmla="*/ 592235551 h 499"/>
              <a:gd name="T68" fmla="*/ 1960681563 w 1008"/>
              <a:gd name="T69" fmla="*/ 617437098 h 499"/>
              <a:gd name="T70" fmla="*/ 1995963750 w 1008"/>
              <a:gd name="T71" fmla="*/ 657759572 h 499"/>
              <a:gd name="T72" fmla="*/ 1990923438 w 1008"/>
              <a:gd name="T73" fmla="*/ 693041738 h 499"/>
              <a:gd name="T74" fmla="*/ 1945560625 w 1008"/>
              <a:gd name="T75" fmla="*/ 738404521 h 499"/>
              <a:gd name="T76" fmla="*/ 1844754375 w 1008"/>
              <a:gd name="T77" fmla="*/ 798888233 h 499"/>
              <a:gd name="T78" fmla="*/ 1738907813 w 1008"/>
              <a:gd name="T79" fmla="*/ 879533182 h 499"/>
              <a:gd name="T80" fmla="*/ 1673383750 w 1008"/>
              <a:gd name="T81" fmla="*/ 955137822 h 499"/>
              <a:gd name="T82" fmla="*/ 1678424063 w 1008"/>
              <a:gd name="T83" fmla="*/ 1101306792 h 499"/>
              <a:gd name="T84" fmla="*/ 1683464375 w 1008"/>
              <a:gd name="T85" fmla="*/ 1197072669 h 499"/>
              <a:gd name="T86" fmla="*/ 1605340325 w 1008"/>
              <a:gd name="T87" fmla="*/ 1186992051 h 499"/>
              <a:gd name="T88" fmla="*/ 1585179075 w 1008"/>
              <a:gd name="T89" fmla="*/ 1106347102 h 499"/>
              <a:gd name="T90" fmla="*/ 1539816263 w 1008"/>
              <a:gd name="T91" fmla="*/ 995460297 h 499"/>
              <a:gd name="T92" fmla="*/ 1449090638 w 1008"/>
              <a:gd name="T93" fmla="*/ 980339369 h 499"/>
              <a:gd name="T94" fmla="*/ 1393647200 w 1008"/>
              <a:gd name="T95" fmla="*/ 985379678 h 499"/>
              <a:gd name="T96" fmla="*/ 1307961888 w 1008"/>
              <a:gd name="T97" fmla="*/ 990419987 h 499"/>
              <a:gd name="T98" fmla="*/ 1297881263 w 1008"/>
              <a:gd name="T99" fmla="*/ 1030742462 h 499"/>
              <a:gd name="T100" fmla="*/ 1242437825 w 1008"/>
              <a:gd name="T101" fmla="*/ 1045863390 h 499"/>
              <a:gd name="T102" fmla="*/ 1136591263 w 1008"/>
              <a:gd name="T103" fmla="*/ 1005540915 h 499"/>
              <a:gd name="T104" fmla="*/ 1060986575 w 1008"/>
              <a:gd name="T105" fmla="*/ 1015621534 h 499"/>
              <a:gd name="T106" fmla="*/ 985381888 w 1008"/>
              <a:gd name="T107" fmla="*/ 1066024627 h 499"/>
              <a:gd name="T108" fmla="*/ 914817513 w 1008"/>
              <a:gd name="T109" fmla="*/ 1141629267 h 499"/>
              <a:gd name="T110" fmla="*/ 849293450 w 1008"/>
              <a:gd name="T111" fmla="*/ 1192032360 h 499"/>
              <a:gd name="T112" fmla="*/ 798890325 w 1008"/>
              <a:gd name="T113" fmla="*/ 1055944009 h 499"/>
              <a:gd name="T114" fmla="*/ 657761575 w 1008"/>
              <a:gd name="T115" fmla="*/ 1035782771 h 499"/>
              <a:gd name="T116" fmla="*/ 506552200 w 1008"/>
              <a:gd name="T117" fmla="*/ 909775038 h 499"/>
              <a:gd name="T118" fmla="*/ 241935000 w 1008"/>
              <a:gd name="T119" fmla="*/ 859371945 h 499"/>
              <a:gd name="T120" fmla="*/ 120967500 w 1008"/>
              <a:gd name="T121" fmla="*/ 808968852 h 499"/>
              <a:gd name="T122" fmla="*/ 30241875 w 1008"/>
              <a:gd name="T123" fmla="*/ 708162666 h 499"/>
              <a:gd name="T124" fmla="*/ 30241875 w 1008"/>
              <a:gd name="T125" fmla="*/ 592235551 h 49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08" h="499">
                <a:moveTo>
                  <a:pt x="6" y="225"/>
                </a:moveTo>
                <a:lnTo>
                  <a:pt x="6" y="223"/>
                </a:lnTo>
                <a:lnTo>
                  <a:pt x="6" y="221"/>
                </a:lnTo>
                <a:lnTo>
                  <a:pt x="4" y="219"/>
                </a:lnTo>
                <a:lnTo>
                  <a:pt x="2" y="217"/>
                </a:lnTo>
                <a:lnTo>
                  <a:pt x="2" y="215"/>
                </a:lnTo>
                <a:lnTo>
                  <a:pt x="2" y="213"/>
                </a:lnTo>
                <a:lnTo>
                  <a:pt x="0" y="213"/>
                </a:lnTo>
                <a:lnTo>
                  <a:pt x="2" y="211"/>
                </a:lnTo>
                <a:lnTo>
                  <a:pt x="2" y="209"/>
                </a:lnTo>
                <a:lnTo>
                  <a:pt x="4" y="207"/>
                </a:lnTo>
                <a:lnTo>
                  <a:pt x="4" y="205"/>
                </a:lnTo>
                <a:lnTo>
                  <a:pt x="4" y="203"/>
                </a:lnTo>
                <a:lnTo>
                  <a:pt x="4" y="201"/>
                </a:lnTo>
                <a:lnTo>
                  <a:pt x="6" y="199"/>
                </a:lnTo>
                <a:lnTo>
                  <a:pt x="6" y="197"/>
                </a:lnTo>
                <a:lnTo>
                  <a:pt x="8" y="197"/>
                </a:lnTo>
                <a:lnTo>
                  <a:pt x="8" y="195"/>
                </a:lnTo>
                <a:lnTo>
                  <a:pt x="8" y="193"/>
                </a:lnTo>
                <a:lnTo>
                  <a:pt x="8" y="191"/>
                </a:lnTo>
                <a:lnTo>
                  <a:pt x="8" y="189"/>
                </a:lnTo>
                <a:lnTo>
                  <a:pt x="8" y="187"/>
                </a:lnTo>
                <a:lnTo>
                  <a:pt x="6" y="187"/>
                </a:lnTo>
                <a:lnTo>
                  <a:pt x="4" y="185"/>
                </a:lnTo>
                <a:lnTo>
                  <a:pt x="6" y="183"/>
                </a:lnTo>
                <a:lnTo>
                  <a:pt x="6" y="181"/>
                </a:lnTo>
                <a:lnTo>
                  <a:pt x="8" y="179"/>
                </a:lnTo>
                <a:lnTo>
                  <a:pt x="8" y="177"/>
                </a:lnTo>
                <a:lnTo>
                  <a:pt x="10" y="177"/>
                </a:lnTo>
                <a:lnTo>
                  <a:pt x="12" y="175"/>
                </a:lnTo>
                <a:lnTo>
                  <a:pt x="14" y="173"/>
                </a:lnTo>
                <a:lnTo>
                  <a:pt x="16" y="173"/>
                </a:lnTo>
                <a:lnTo>
                  <a:pt x="14" y="173"/>
                </a:lnTo>
                <a:lnTo>
                  <a:pt x="16" y="171"/>
                </a:lnTo>
                <a:lnTo>
                  <a:pt x="16" y="169"/>
                </a:lnTo>
                <a:lnTo>
                  <a:pt x="18" y="169"/>
                </a:lnTo>
                <a:lnTo>
                  <a:pt x="18" y="167"/>
                </a:lnTo>
                <a:lnTo>
                  <a:pt x="20" y="165"/>
                </a:lnTo>
                <a:lnTo>
                  <a:pt x="22" y="163"/>
                </a:lnTo>
                <a:lnTo>
                  <a:pt x="22" y="161"/>
                </a:lnTo>
                <a:lnTo>
                  <a:pt x="24" y="159"/>
                </a:lnTo>
                <a:lnTo>
                  <a:pt x="24" y="157"/>
                </a:lnTo>
                <a:lnTo>
                  <a:pt x="24" y="155"/>
                </a:lnTo>
                <a:lnTo>
                  <a:pt x="26" y="155"/>
                </a:lnTo>
                <a:lnTo>
                  <a:pt x="24" y="153"/>
                </a:lnTo>
                <a:lnTo>
                  <a:pt x="26" y="151"/>
                </a:lnTo>
                <a:lnTo>
                  <a:pt x="28" y="149"/>
                </a:lnTo>
                <a:lnTo>
                  <a:pt x="28" y="147"/>
                </a:lnTo>
                <a:lnTo>
                  <a:pt x="28" y="145"/>
                </a:lnTo>
                <a:lnTo>
                  <a:pt x="28" y="143"/>
                </a:lnTo>
                <a:lnTo>
                  <a:pt x="28" y="141"/>
                </a:lnTo>
                <a:lnTo>
                  <a:pt x="30" y="139"/>
                </a:lnTo>
                <a:lnTo>
                  <a:pt x="30" y="137"/>
                </a:lnTo>
                <a:lnTo>
                  <a:pt x="32" y="135"/>
                </a:lnTo>
                <a:lnTo>
                  <a:pt x="32" y="133"/>
                </a:lnTo>
                <a:lnTo>
                  <a:pt x="34" y="131"/>
                </a:lnTo>
                <a:lnTo>
                  <a:pt x="34" y="129"/>
                </a:lnTo>
                <a:lnTo>
                  <a:pt x="36" y="127"/>
                </a:lnTo>
                <a:lnTo>
                  <a:pt x="38" y="125"/>
                </a:lnTo>
                <a:lnTo>
                  <a:pt x="40" y="123"/>
                </a:lnTo>
                <a:lnTo>
                  <a:pt x="42" y="121"/>
                </a:lnTo>
                <a:lnTo>
                  <a:pt x="44" y="119"/>
                </a:lnTo>
                <a:lnTo>
                  <a:pt x="46" y="121"/>
                </a:lnTo>
                <a:lnTo>
                  <a:pt x="46" y="119"/>
                </a:lnTo>
                <a:lnTo>
                  <a:pt x="44" y="119"/>
                </a:lnTo>
                <a:lnTo>
                  <a:pt x="46" y="117"/>
                </a:lnTo>
                <a:lnTo>
                  <a:pt x="48" y="115"/>
                </a:lnTo>
                <a:lnTo>
                  <a:pt x="50" y="115"/>
                </a:lnTo>
                <a:lnTo>
                  <a:pt x="50" y="113"/>
                </a:lnTo>
                <a:lnTo>
                  <a:pt x="52" y="113"/>
                </a:lnTo>
                <a:lnTo>
                  <a:pt x="50" y="113"/>
                </a:lnTo>
                <a:lnTo>
                  <a:pt x="52" y="111"/>
                </a:lnTo>
                <a:lnTo>
                  <a:pt x="52" y="109"/>
                </a:lnTo>
                <a:lnTo>
                  <a:pt x="54" y="109"/>
                </a:lnTo>
                <a:lnTo>
                  <a:pt x="56" y="107"/>
                </a:lnTo>
                <a:lnTo>
                  <a:pt x="56" y="105"/>
                </a:lnTo>
                <a:lnTo>
                  <a:pt x="58" y="103"/>
                </a:lnTo>
                <a:lnTo>
                  <a:pt x="60" y="102"/>
                </a:lnTo>
                <a:lnTo>
                  <a:pt x="60" y="100"/>
                </a:lnTo>
                <a:lnTo>
                  <a:pt x="62" y="98"/>
                </a:lnTo>
                <a:lnTo>
                  <a:pt x="64" y="96"/>
                </a:lnTo>
                <a:lnTo>
                  <a:pt x="66" y="94"/>
                </a:lnTo>
                <a:lnTo>
                  <a:pt x="66" y="92"/>
                </a:lnTo>
                <a:lnTo>
                  <a:pt x="68" y="90"/>
                </a:lnTo>
                <a:lnTo>
                  <a:pt x="70" y="88"/>
                </a:lnTo>
                <a:lnTo>
                  <a:pt x="70" y="86"/>
                </a:lnTo>
                <a:lnTo>
                  <a:pt x="72" y="84"/>
                </a:lnTo>
                <a:lnTo>
                  <a:pt x="74" y="84"/>
                </a:lnTo>
                <a:lnTo>
                  <a:pt x="76" y="82"/>
                </a:lnTo>
                <a:lnTo>
                  <a:pt x="76" y="80"/>
                </a:lnTo>
                <a:lnTo>
                  <a:pt x="78" y="78"/>
                </a:lnTo>
                <a:lnTo>
                  <a:pt x="80" y="78"/>
                </a:lnTo>
                <a:lnTo>
                  <a:pt x="78" y="76"/>
                </a:lnTo>
                <a:lnTo>
                  <a:pt x="80" y="74"/>
                </a:lnTo>
                <a:lnTo>
                  <a:pt x="80" y="72"/>
                </a:lnTo>
                <a:lnTo>
                  <a:pt x="82" y="70"/>
                </a:lnTo>
                <a:lnTo>
                  <a:pt x="82" y="68"/>
                </a:lnTo>
                <a:lnTo>
                  <a:pt x="84" y="68"/>
                </a:lnTo>
                <a:lnTo>
                  <a:pt x="86" y="66"/>
                </a:lnTo>
                <a:lnTo>
                  <a:pt x="86" y="64"/>
                </a:lnTo>
                <a:lnTo>
                  <a:pt x="88" y="64"/>
                </a:lnTo>
                <a:lnTo>
                  <a:pt x="90" y="62"/>
                </a:lnTo>
                <a:lnTo>
                  <a:pt x="92" y="64"/>
                </a:lnTo>
                <a:lnTo>
                  <a:pt x="94" y="62"/>
                </a:lnTo>
                <a:lnTo>
                  <a:pt x="96" y="64"/>
                </a:lnTo>
                <a:lnTo>
                  <a:pt x="98" y="64"/>
                </a:lnTo>
                <a:lnTo>
                  <a:pt x="96" y="62"/>
                </a:lnTo>
                <a:lnTo>
                  <a:pt x="94" y="62"/>
                </a:lnTo>
                <a:lnTo>
                  <a:pt x="90" y="62"/>
                </a:lnTo>
                <a:lnTo>
                  <a:pt x="88" y="62"/>
                </a:lnTo>
                <a:lnTo>
                  <a:pt x="88" y="60"/>
                </a:lnTo>
                <a:lnTo>
                  <a:pt x="90" y="58"/>
                </a:lnTo>
                <a:lnTo>
                  <a:pt x="90" y="56"/>
                </a:lnTo>
                <a:lnTo>
                  <a:pt x="90" y="58"/>
                </a:lnTo>
                <a:lnTo>
                  <a:pt x="88" y="60"/>
                </a:lnTo>
                <a:lnTo>
                  <a:pt x="90" y="58"/>
                </a:lnTo>
                <a:lnTo>
                  <a:pt x="92" y="56"/>
                </a:lnTo>
                <a:lnTo>
                  <a:pt x="92" y="54"/>
                </a:lnTo>
                <a:lnTo>
                  <a:pt x="94" y="54"/>
                </a:lnTo>
                <a:lnTo>
                  <a:pt x="96" y="54"/>
                </a:lnTo>
                <a:lnTo>
                  <a:pt x="94" y="52"/>
                </a:lnTo>
                <a:lnTo>
                  <a:pt x="92" y="52"/>
                </a:lnTo>
                <a:lnTo>
                  <a:pt x="92" y="50"/>
                </a:lnTo>
                <a:lnTo>
                  <a:pt x="94" y="50"/>
                </a:lnTo>
                <a:lnTo>
                  <a:pt x="96" y="48"/>
                </a:lnTo>
                <a:lnTo>
                  <a:pt x="98" y="48"/>
                </a:lnTo>
                <a:lnTo>
                  <a:pt x="100" y="48"/>
                </a:lnTo>
                <a:lnTo>
                  <a:pt x="98" y="48"/>
                </a:lnTo>
                <a:lnTo>
                  <a:pt x="96" y="46"/>
                </a:lnTo>
                <a:lnTo>
                  <a:pt x="94" y="48"/>
                </a:lnTo>
                <a:lnTo>
                  <a:pt x="96" y="46"/>
                </a:lnTo>
                <a:lnTo>
                  <a:pt x="98" y="42"/>
                </a:lnTo>
                <a:lnTo>
                  <a:pt x="98" y="40"/>
                </a:lnTo>
                <a:lnTo>
                  <a:pt x="98" y="38"/>
                </a:lnTo>
                <a:lnTo>
                  <a:pt x="98" y="36"/>
                </a:lnTo>
                <a:lnTo>
                  <a:pt x="100" y="34"/>
                </a:lnTo>
                <a:lnTo>
                  <a:pt x="100" y="32"/>
                </a:lnTo>
                <a:lnTo>
                  <a:pt x="100" y="30"/>
                </a:lnTo>
                <a:lnTo>
                  <a:pt x="100" y="28"/>
                </a:lnTo>
                <a:lnTo>
                  <a:pt x="100" y="26"/>
                </a:lnTo>
                <a:lnTo>
                  <a:pt x="102" y="24"/>
                </a:lnTo>
                <a:lnTo>
                  <a:pt x="104" y="22"/>
                </a:lnTo>
                <a:lnTo>
                  <a:pt x="104" y="20"/>
                </a:lnTo>
                <a:lnTo>
                  <a:pt x="104" y="18"/>
                </a:lnTo>
                <a:lnTo>
                  <a:pt x="106" y="20"/>
                </a:lnTo>
                <a:lnTo>
                  <a:pt x="108" y="20"/>
                </a:lnTo>
                <a:lnTo>
                  <a:pt x="110" y="22"/>
                </a:lnTo>
                <a:lnTo>
                  <a:pt x="112" y="22"/>
                </a:lnTo>
                <a:lnTo>
                  <a:pt x="114" y="24"/>
                </a:lnTo>
                <a:lnTo>
                  <a:pt x="116" y="24"/>
                </a:lnTo>
                <a:lnTo>
                  <a:pt x="118" y="24"/>
                </a:lnTo>
                <a:lnTo>
                  <a:pt x="120" y="24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8" y="26"/>
                </a:lnTo>
                <a:lnTo>
                  <a:pt x="130" y="24"/>
                </a:lnTo>
                <a:lnTo>
                  <a:pt x="130" y="26"/>
                </a:lnTo>
                <a:lnTo>
                  <a:pt x="130" y="24"/>
                </a:lnTo>
                <a:lnTo>
                  <a:pt x="132" y="24"/>
                </a:lnTo>
                <a:lnTo>
                  <a:pt x="132" y="26"/>
                </a:lnTo>
                <a:lnTo>
                  <a:pt x="132" y="28"/>
                </a:lnTo>
                <a:lnTo>
                  <a:pt x="132" y="30"/>
                </a:lnTo>
                <a:lnTo>
                  <a:pt x="130" y="30"/>
                </a:lnTo>
                <a:lnTo>
                  <a:pt x="128" y="32"/>
                </a:lnTo>
                <a:lnTo>
                  <a:pt x="126" y="34"/>
                </a:lnTo>
                <a:lnTo>
                  <a:pt x="128" y="32"/>
                </a:lnTo>
                <a:lnTo>
                  <a:pt x="126" y="32"/>
                </a:lnTo>
                <a:lnTo>
                  <a:pt x="124" y="34"/>
                </a:lnTo>
                <a:lnTo>
                  <a:pt x="122" y="34"/>
                </a:lnTo>
                <a:lnTo>
                  <a:pt x="120" y="36"/>
                </a:lnTo>
                <a:lnTo>
                  <a:pt x="116" y="38"/>
                </a:lnTo>
                <a:lnTo>
                  <a:pt x="118" y="40"/>
                </a:lnTo>
                <a:lnTo>
                  <a:pt x="120" y="38"/>
                </a:lnTo>
                <a:lnTo>
                  <a:pt x="122" y="38"/>
                </a:lnTo>
                <a:lnTo>
                  <a:pt x="120" y="38"/>
                </a:lnTo>
                <a:lnTo>
                  <a:pt x="118" y="40"/>
                </a:lnTo>
                <a:lnTo>
                  <a:pt x="118" y="38"/>
                </a:lnTo>
                <a:lnTo>
                  <a:pt x="120" y="36"/>
                </a:lnTo>
                <a:lnTo>
                  <a:pt x="122" y="36"/>
                </a:lnTo>
                <a:lnTo>
                  <a:pt x="124" y="34"/>
                </a:lnTo>
                <a:lnTo>
                  <a:pt x="126" y="34"/>
                </a:lnTo>
                <a:lnTo>
                  <a:pt x="128" y="32"/>
                </a:lnTo>
                <a:lnTo>
                  <a:pt x="130" y="32"/>
                </a:lnTo>
                <a:lnTo>
                  <a:pt x="130" y="30"/>
                </a:lnTo>
                <a:lnTo>
                  <a:pt x="132" y="28"/>
                </a:lnTo>
                <a:lnTo>
                  <a:pt x="132" y="30"/>
                </a:lnTo>
                <a:lnTo>
                  <a:pt x="130" y="32"/>
                </a:lnTo>
                <a:lnTo>
                  <a:pt x="128" y="34"/>
                </a:lnTo>
                <a:lnTo>
                  <a:pt x="126" y="34"/>
                </a:lnTo>
                <a:lnTo>
                  <a:pt x="126" y="36"/>
                </a:lnTo>
                <a:lnTo>
                  <a:pt x="128" y="36"/>
                </a:lnTo>
                <a:lnTo>
                  <a:pt x="128" y="38"/>
                </a:lnTo>
                <a:lnTo>
                  <a:pt x="126" y="40"/>
                </a:lnTo>
                <a:lnTo>
                  <a:pt x="124" y="40"/>
                </a:lnTo>
                <a:lnTo>
                  <a:pt x="122" y="42"/>
                </a:lnTo>
                <a:lnTo>
                  <a:pt x="124" y="40"/>
                </a:lnTo>
                <a:lnTo>
                  <a:pt x="122" y="40"/>
                </a:lnTo>
                <a:lnTo>
                  <a:pt x="120" y="44"/>
                </a:lnTo>
                <a:lnTo>
                  <a:pt x="120" y="42"/>
                </a:lnTo>
                <a:lnTo>
                  <a:pt x="122" y="40"/>
                </a:lnTo>
                <a:lnTo>
                  <a:pt x="120" y="40"/>
                </a:lnTo>
                <a:lnTo>
                  <a:pt x="118" y="42"/>
                </a:lnTo>
                <a:lnTo>
                  <a:pt x="116" y="44"/>
                </a:lnTo>
                <a:lnTo>
                  <a:pt x="114" y="44"/>
                </a:lnTo>
                <a:lnTo>
                  <a:pt x="116" y="44"/>
                </a:lnTo>
                <a:lnTo>
                  <a:pt x="114" y="46"/>
                </a:lnTo>
                <a:lnTo>
                  <a:pt x="116" y="44"/>
                </a:lnTo>
                <a:lnTo>
                  <a:pt x="116" y="46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2"/>
                </a:lnTo>
                <a:lnTo>
                  <a:pt x="126" y="42"/>
                </a:lnTo>
                <a:lnTo>
                  <a:pt x="128" y="40"/>
                </a:lnTo>
                <a:lnTo>
                  <a:pt x="130" y="40"/>
                </a:lnTo>
                <a:lnTo>
                  <a:pt x="130" y="38"/>
                </a:lnTo>
                <a:lnTo>
                  <a:pt x="130" y="36"/>
                </a:lnTo>
                <a:lnTo>
                  <a:pt x="132" y="34"/>
                </a:lnTo>
                <a:lnTo>
                  <a:pt x="134" y="32"/>
                </a:lnTo>
                <a:lnTo>
                  <a:pt x="136" y="30"/>
                </a:lnTo>
                <a:lnTo>
                  <a:pt x="138" y="28"/>
                </a:lnTo>
                <a:lnTo>
                  <a:pt x="140" y="28"/>
                </a:lnTo>
                <a:lnTo>
                  <a:pt x="138" y="26"/>
                </a:lnTo>
                <a:lnTo>
                  <a:pt x="140" y="24"/>
                </a:lnTo>
                <a:lnTo>
                  <a:pt x="140" y="22"/>
                </a:lnTo>
                <a:lnTo>
                  <a:pt x="140" y="20"/>
                </a:lnTo>
                <a:lnTo>
                  <a:pt x="138" y="20"/>
                </a:lnTo>
                <a:lnTo>
                  <a:pt x="138" y="18"/>
                </a:lnTo>
                <a:lnTo>
                  <a:pt x="138" y="16"/>
                </a:lnTo>
                <a:lnTo>
                  <a:pt x="140" y="18"/>
                </a:lnTo>
                <a:lnTo>
                  <a:pt x="142" y="16"/>
                </a:lnTo>
                <a:lnTo>
                  <a:pt x="144" y="16"/>
                </a:lnTo>
                <a:lnTo>
                  <a:pt x="144" y="14"/>
                </a:lnTo>
                <a:lnTo>
                  <a:pt x="146" y="12"/>
                </a:lnTo>
                <a:lnTo>
                  <a:pt x="144" y="12"/>
                </a:lnTo>
                <a:lnTo>
                  <a:pt x="144" y="10"/>
                </a:lnTo>
                <a:lnTo>
                  <a:pt x="144" y="8"/>
                </a:lnTo>
                <a:lnTo>
                  <a:pt x="144" y="6"/>
                </a:lnTo>
                <a:lnTo>
                  <a:pt x="587" y="6"/>
                </a:lnTo>
                <a:lnTo>
                  <a:pt x="587" y="4"/>
                </a:lnTo>
                <a:lnTo>
                  <a:pt x="589" y="4"/>
                </a:lnTo>
                <a:lnTo>
                  <a:pt x="589" y="2"/>
                </a:lnTo>
                <a:lnTo>
                  <a:pt x="591" y="0"/>
                </a:lnTo>
                <a:lnTo>
                  <a:pt x="593" y="0"/>
                </a:lnTo>
                <a:lnTo>
                  <a:pt x="595" y="2"/>
                </a:lnTo>
                <a:lnTo>
                  <a:pt x="593" y="2"/>
                </a:lnTo>
                <a:lnTo>
                  <a:pt x="593" y="4"/>
                </a:lnTo>
                <a:lnTo>
                  <a:pt x="593" y="6"/>
                </a:lnTo>
                <a:lnTo>
                  <a:pt x="593" y="8"/>
                </a:lnTo>
                <a:lnTo>
                  <a:pt x="591" y="10"/>
                </a:lnTo>
                <a:lnTo>
                  <a:pt x="591" y="12"/>
                </a:lnTo>
                <a:lnTo>
                  <a:pt x="593" y="12"/>
                </a:lnTo>
                <a:lnTo>
                  <a:pt x="595" y="12"/>
                </a:lnTo>
                <a:lnTo>
                  <a:pt x="597" y="14"/>
                </a:lnTo>
                <a:lnTo>
                  <a:pt x="599" y="14"/>
                </a:lnTo>
                <a:lnTo>
                  <a:pt x="601" y="14"/>
                </a:lnTo>
                <a:lnTo>
                  <a:pt x="603" y="14"/>
                </a:lnTo>
                <a:lnTo>
                  <a:pt x="603" y="16"/>
                </a:lnTo>
                <a:lnTo>
                  <a:pt x="605" y="16"/>
                </a:lnTo>
                <a:lnTo>
                  <a:pt x="607" y="16"/>
                </a:lnTo>
                <a:lnTo>
                  <a:pt x="609" y="16"/>
                </a:lnTo>
                <a:lnTo>
                  <a:pt x="609" y="14"/>
                </a:lnTo>
                <a:lnTo>
                  <a:pt x="611" y="14"/>
                </a:lnTo>
                <a:lnTo>
                  <a:pt x="613" y="14"/>
                </a:lnTo>
                <a:lnTo>
                  <a:pt x="615" y="14"/>
                </a:lnTo>
                <a:lnTo>
                  <a:pt x="617" y="14"/>
                </a:lnTo>
                <a:lnTo>
                  <a:pt x="619" y="16"/>
                </a:lnTo>
                <a:lnTo>
                  <a:pt x="621" y="16"/>
                </a:lnTo>
                <a:lnTo>
                  <a:pt x="621" y="18"/>
                </a:lnTo>
                <a:lnTo>
                  <a:pt x="623" y="18"/>
                </a:lnTo>
                <a:lnTo>
                  <a:pt x="623" y="20"/>
                </a:lnTo>
                <a:lnTo>
                  <a:pt x="623" y="22"/>
                </a:lnTo>
                <a:lnTo>
                  <a:pt x="625" y="22"/>
                </a:lnTo>
                <a:lnTo>
                  <a:pt x="625" y="20"/>
                </a:lnTo>
                <a:lnTo>
                  <a:pt x="627" y="20"/>
                </a:lnTo>
                <a:lnTo>
                  <a:pt x="629" y="22"/>
                </a:lnTo>
                <a:lnTo>
                  <a:pt x="631" y="22"/>
                </a:lnTo>
                <a:lnTo>
                  <a:pt x="633" y="24"/>
                </a:lnTo>
                <a:lnTo>
                  <a:pt x="633" y="26"/>
                </a:lnTo>
                <a:lnTo>
                  <a:pt x="635" y="26"/>
                </a:lnTo>
                <a:lnTo>
                  <a:pt x="639" y="26"/>
                </a:lnTo>
                <a:lnTo>
                  <a:pt x="639" y="24"/>
                </a:lnTo>
                <a:lnTo>
                  <a:pt x="641" y="24"/>
                </a:lnTo>
                <a:lnTo>
                  <a:pt x="643" y="24"/>
                </a:lnTo>
                <a:lnTo>
                  <a:pt x="645" y="22"/>
                </a:lnTo>
                <a:lnTo>
                  <a:pt x="646" y="22"/>
                </a:lnTo>
                <a:lnTo>
                  <a:pt x="646" y="24"/>
                </a:lnTo>
                <a:lnTo>
                  <a:pt x="646" y="26"/>
                </a:lnTo>
                <a:lnTo>
                  <a:pt x="648" y="24"/>
                </a:lnTo>
                <a:lnTo>
                  <a:pt x="650" y="24"/>
                </a:lnTo>
                <a:lnTo>
                  <a:pt x="652" y="24"/>
                </a:lnTo>
                <a:lnTo>
                  <a:pt x="654" y="24"/>
                </a:lnTo>
                <a:lnTo>
                  <a:pt x="656" y="24"/>
                </a:lnTo>
                <a:lnTo>
                  <a:pt x="658" y="24"/>
                </a:lnTo>
                <a:lnTo>
                  <a:pt x="658" y="26"/>
                </a:lnTo>
                <a:lnTo>
                  <a:pt x="660" y="26"/>
                </a:lnTo>
                <a:lnTo>
                  <a:pt x="662" y="26"/>
                </a:lnTo>
                <a:lnTo>
                  <a:pt x="664" y="26"/>
                </a:lnTo>
                <a:lnTo>
                  <a:pt x="662" y="28"/>
                </a:lnTo>
                <a:lnTo>
                  <a:pt x="660" y="28"/>
                </a:lnTo>
                <a:lnTo>
                  <a:pt x="658" y="30"/>
                </a:lnTo>
                <a:lnTo>
                  <a:pt x="656" y="30"/>
                </a:lnTo>
                <a:lnTo>
                  <a:pt x="654" y="30"/>
                </a:lnTo>
                <a:lnTo>
                  <a:pt x="652" y="32"/>
                </a:lnTo>
                <a:lnTo>
                  <a:pt x="650" y="32"/>
                </a:lnTo>
                <a:lnTo>
                  <a:pt x="648" y="32"/>
                </a:lnTo>
                <a:lnTo>
                  <a:pt x="646" y="32"/>
                </a:lnTo>
                <a:lnTo>
                  <a:pt x="645" y="34"/>
                </a:lnTo>
                <a:lnTo>
                  <a:pt x="643" y="34"/>
                </a:lnTo>
                <a:lnTo>
                  <a:pt x="641" y="36"/>
                </a:lnTo>
                <a:lnTo>
                  <a:pt x="639" y="36"/>
                </a:lnTo>
                <a:lnTo>
                  <a:pt x="637" y="38"/>
                </a:lnTo>
                <a:lnTo>
                  <a:pt x="635" y="38"/>
                </a:lnTo>
                <a:lnTo>
                  <a:pt x="633" y="40"/>
                </a:lnTo>
                <a:lnTo>
                  <a:pt x="631" y="40"/>
                </a:lnTo>
                <a:lnTo>
                  <a:pt x="629" y="42"/>
                </a:lnTo>
                <a:lnTo>
                  <a:pt x="627" y="44"/>
                </a:lnTo>
                <a:lnTo>
                  <a:pt x="625" y="44"/>
                </a:lnTo>
                <a:lnTo>
                  <a:pt x="621" y="48"/>
                </a:lnTo>
                <a:lnTo>
                  <a:pt x="617" y="48"/>
                </a:lnTo>
                <a:lnTo>
                  <a:pt x="615" y="50"/>
                </a:lnTo>
                <a:lnTo>
                  <a:pt x="613" y="50"/>
                </a:lnTo>
                <a:lnTo>
                  <a:pt x="611" y="52"/>
                </a:lnTo>
                <a:lnTo>
                  <a:pt x="613" y="54"/>
                </a:lnTo>
                <a:lnTo>
                  <a:pt x="615" y="54"/>
                </a:lnTo>
                <a:lnTo>
                  <a:pt x="617" y="52"/>
                </a:lnTo>
                <a:lnTo>
                  <a:pt x="619" y="52"/>
                </a:lnTo>
                <a:lnTo>
                  <a:pt x="621" y="52"/>
                </a:lnTo>
                <a:lnTo>
                  <a:pt x="623" y="52"/>
                </a:lnTo>
                <a:lnTo>
                  <a:pt x="625" y="50"/>
                </a:lnTo>
                <a:lnTo>
                  <a:pt x="627" y="50"/>
                </a:lnTo>
                <a:lnTo>
                  <a:pt x="629" y="50"/>
                </a:lnTo>
                <a:lnTo>
                  <a:pt x="631" y="48"/>
                </a:lnTo>
                <a:lnTo>
                  <a:pt x="633" y="48"/>
                </a:lnTo>
                <a:lnTo>
                  <a:pt x="635" y="48"/>
                </a:lnTo>
                <a:lnTo>
                  <a:pt x="633" y="50"/>
                </a:lnTo>
                <a:lnTo>
                  <a:pt x="631" y="52"/>
                </a:lnTo>
                <a:lnTo>
                  <a:pt x="631" y="54"/>
                </a:lnTo>
                <a:lnTo>
                  <a:pt x="629" y="54"/>
                </a:lnTo>
                <a:lnTo>
                  <a:pt x="631" y="54"/>
                </a:lnTo>
                <a:lnTo>
                  <a:pt x="633" y="54"/>
                </a:lnTo>
                <a:lnTo>
                  <a:pt x="635" y="56"/>
                </a:lnTo>
                <a:lnTo>
                  <a:pt x="637" y="56"/>
                </a:lnTo>
                <a:lnTo>
                  <a:pt x="639" y="54"/>
                </a:lnTo>
                <a:lnTo>
                  <a:pt x="641" y="54"/>
                </a:lnTo>
                <a:lnTo>
                  <a:pt x="643" y="54"/>
                </a:lnTo>
                <a:lnTo>
                  <a:pt x="645" y="54"/>
                </a:lnTo>
                <a:lnTo>
                  <a:pt x="648" y="52"/>
                </a:lnTo>
                <a:lnTo>
                  <a:pt x="650" y="50"/>
                </a:lnTo>
                <a:lnTo>
                  <a:pt x="652" y="50"/>
                </a:lnTo>
                <a:lnTo>
                  <a:pt x="654" y="50"/>
                </a:lnTo>
                <a:lnTo>
                  <a:pt x="656" y="50"/>
                </a:lnTo>
                <a:lnTo>
                  <a:pt x="658" y="48"/>
                </a:lnTo>
                <a:lnTo>
                  <a:pt x="660" y="48"/>
                </a:lnTo>
                <a:lnTo>
                  <a:pt x="662" y="48"/>
                </a:lnTo>
                <a:lnTo>
                  <a:pt x="664" y="48"/>
                </a:lnTo>
                <a:lnTo>
                  <a:pt x="666" y="46"/>
                </a:lnTo>
                <a:lnTo>
                  <a:pt x="668" y="44"/>
                </a:lnTo>
                <a:lnTo>
                  <a:pt x="670" y="44"/>
                </a:lnTo>
                <a:lnTo>
                  <a:pt x="670" y="42"/>
                </a:lnTo>
                <a:lnTo>
                  <a:pt x="670" y="44"/>
                </a:lnTo>
                <a:lnTo>
                  <a:pt x="672" y="46"/>
                </a:lnTo>
                <a:lnTo>
                  <a:pt x="672" y="48"/>
                </a:lnTo>
                <a:lnTo>
                  <a:pt x="670" y="50"/>
                </a:lnTo>
                <a:lnTo>
                  <a:pt x="670" y="52"/>
                </a:lnTo>
                <a:lnTo>
                  <a:pt x="672" y="50"/>
                </a:lnTo>
                <a:lnTo>
                  <a:pt x="676" y="48"/>
                </a:lnTo>
                <a:lnTo>
                  <a:pt x="674" y="50"/>
                </a:lnTo>
                <a:lnTo>
                  <a:pt x="676" y="50"/>
                </a:lnTo>
                <a:lnTo>
                  <a:pt x="678" y="48"/>
                </a:lnTo>
                <a:lnTo>
                  <a:pt x="680" y="50"/>
                </a:lnTo>
                <a:lnTo>
                  <a:pt x="682" y="50"/>
                </a:lnTo>
                <a:lnTo>
                  <a:pt x="684" y="52"/>
                </a:lnTo>
                <a:lnTo>
                  <a:pt x="684" y="54"/>
                </a:lnTo>
                <a:lnTo>
                  <a:pt x="684" y="56"/>
                </a:lnTo>
                <a:lnTo>
                  <a:pt x="686" y="58"/>
                </a:lnTo>
                <a:lnTo>
                  <a:pt x="688" y="58"/>
                </a:lnTo>
                <a:lnTo>
                  <a:pt x="690" y="56"/>
                </a:lnTo>
                <a:lnTo>
                  <a:pt x="692" y="58"/>
                </a:lnTo>
                <a:lnTo>
                  <a:pt x="694" y="58"/>
                </a:lnTo>
                <a:lnTo>
                  <a:pt x="696" y="58"/>
                </a:lnTo>
                <a:lnTo>
                  <a:pt x="698" y="58"/>
                </a:lnTo>
                <a:lnTo>
                  <a:pt x="700" y="56"/>
                </a:lnTo>
                <a:lnTo>
                  <a:pt x="702" y="56"/>
                </a:lnTo>
                <a:lnTo>
                  <a:pt x="704" y="54"/>
                </a:lnTo>
                <a:lnTo>
                  <a:pt x="706" y="54"/>
                </a:lnTo>
                <a:lnTo>
                  <a:pt x="708" y="54"/>
                </a:lnTo>
                <a:lnTo>
                  <a:pt x="710" y="54"/>
                </a:lnTo>
                <a:lnTo>
                  <a:pt x="712" y="54"/>
                </a:lnTo>
                <a:lnTo>
                  <a:pt x="714" y="54"/>
                </a:lnTo>
                <a:lnTo>
                  <a:pt x="716" y="54"/>
                </a:lnTo>
                <a:lnTo>
                  <a:pt x="718" y="54"/>
                </a:lnTo>
                <a:lnTo>
                  <a:pt x="720" y="52"/>
                </a:lnTo>
                <a:lnTo>
                  <a:pt x="722" y="52"/>
                </a:lnTo>
                <a:lnTo>
                  <a:pt x="724" y="52"/>
                </a:lnTo>
                <a:lnTo>
                  <a:pt x="726" y="52"/>
                </a:lnTo>
                <a:lnTo>
                  <a:pt x="724" y="54"/>
                </a:lnTo>
                <a:lnTo>
                  <a:pt x="724" y="56"/>
                </a:lnTo>
                <a:lnTo>
                  <a:pt x="724" y="58"/>
                </a:lnTo>
                <a:lnTo>
                  <a:pt x="726" y="58"/>
                </a:lnTo>
                <a:lnTo>
                  <a:pt x="728" y="58"/>
                </a:lnTo>
                <a:lnTo>
                  <a:pt x="730" y="58"/>
                </a:lnTo>
                <a:lnTo>
                  <a:pt x="732" y="58"/>
                </a:lnTo>
                <a:lnTo>
                  <a:pt x="734" y="58"/>
                </a:lnTo>
                <a:lnTo>
                  <a:pt x="734" y="60"/>
                </a:lnTo>
                <a:lnTo>
                  <a:pt x="734" y="62"/>
                </a:lnTo>
                <a:lnTo>
                  <a:pt x="732" y="64"/>
                </a:lnTo>
                <a:lnTo>
                  <a:pt x="734" y="64"/>
                </a:lnTo>
                <a:lnTo>
                  <a:pt x="734" y="66"/>
                </a:lnTo>
                <a:lnTo>
                  <a:pt x="736" y="68"/>
                </a:lnTo>
                <a:lnTo>
                  <a:pt x="734" y="68"/>
                </a:lnTo>
                <a:lnTo>
                  <a:pt x="732" y="68"/>
                </a:lnTo>
                <a:lnTo>
                  <a:pt x="730" y="68"/>
                </a:lnTo>
                <a:lnTo>
                  <a:pt x="728" y="68"/>
                </a:lnTo>
                <a:lnTo>
                  <a:pt x="726" y="66"/>
                </a:lnTo>
                <a:lnTo>
                  <a:pt x="724" y="66"/>
                </a:lnTo>
                <a:lnTo>
                  <a:pt x="722" y="68"/>
                </a:lnTo>
                <a:lnTo>
                  <a:pt x="722" y="70"/>
                </a:lnTo>
                <a:lnTo>
                  <a:pt x="720" y="70"/>
                </a:lnTo>
                <a:lnTo>
                  <a:pt x="720" y="68"/>
                </a:lnTo>
                <a:lnTo>
                  <a:pt x="718" y="68"/>
                </a:lnTo>
                <a:lnTo>
                  <a:pt x="716" y="66"/>
                </a:lnTo>
                <a:lnTo>
                  <a:pt x="714" y="66"/>
                </a:lnTo>
                <a:lnTo>
                  <a:pt x="712" y="66"/>
                </a:lnTo>
                <a:lnTo>
                  <a:pt x="710" y="66"/>
                </a:lnTo>
                <a:lnTo>
                  <a:pt x="708" y="68"/>
                </a:lnTo>
                <a:lnTo>
                  <a:pt x="706" y="68"/>
                </a:lnTo>
                <a:lnTo>
                  <a:pt x="704" y="68"/>
                </a:lnTo>
                <a:lnTo>
                  <a:pt x="702" y="68"/>
                </a:lnTo>
                <a:lnTo>
                  <a:pt x="700" y="68"/>
                </a:lnTo>
                <a:lnTo>
                  <a:pt x="698" y="68"/>
                </a:lnTo>
                <a:lnTo>
                  <a:pt x="696" y="68"/>
                </a:lnTo>
                <a:lnTo>
                  <a:pt x="696" y="70"/>
                </a:lnTo>
                <a:lnTo>
                  <a:pt x="694" y="72"/>
                </a:lnTo>
                <a:lnTo>
                  <a:pt x="692" y="72"/>
                </a:lnTo>
                <a:lnTo>
                  <a:pt x="690" y="72"/>
                </a:lnTo>
                <a:lnTo>
                  <a:pt x="690" y="74"/>
                </a:lnTo>
                <a:lnTo>
                  <a:pt x="688" y="76"/>
                </a:lnTo>
                <a:lnTo>
                  <a:pt x="688" y="74"/>
                </a:lnTo>
                <a:lnTo>
                  <a:pt x="690" y="72"/>
                </a:lnTo>
                <a:lnTo>
                  <a:pt x="692" y="70"/>
                </a:lnTo>
                <a:lnTo>
                  <a:pt x="690" y="70"/>
                </a:lnTo>
                <a:lnTo>
                  <a:pt x="688" y="70"/>
                </a:lnTo>
                <a:lnTo>
                  <a:pt x="684" y="74"/>
                </a:lnTo>
                <a:lnTo>
                  <a:pt x="684" y="72"/>
                </a:lnTo>
                <a:lnTo>
                  <a:pt x="684" y="70"/>
                </a:lnTo>
                <a:lnTo>
                  <a:pt x="682" y="72"/>
                </a:lnTo>
                <a:lnTo>
                  <a:pt x="682" y="74"/>
                </a:lnTo>
                <a:lnTo>
                  <a:pt x="680" y="74"/>
                </a:lnTo>
                <a:lnTo>
                  <a:pt x="678" y="76"/>
                </a:lnTo>
                <a:lnTo>
                  <a:pt x="676" y="78"/>
                </a:lnTo>
                <a:lnTo>
                  <a:pt x="674" y="80"/>
                </a:lnTo>
                <a:lnTo>
                  <a:pt x="672" y="80"/>
                </a:lnTo>
                <a:lnTo>
                  <a:pt x="670" y="82"/>
                </a:lnTo>
                <a:lnTo>
                  <a:pt x="668" y="86"/>
                </a:lnTo>
                <a:lnTo>
                  <a:pt x="666" y="88"/>
                </a:lnTo>
                <a:lnTo>
                  <a:pt x="664" y="88"/>
                </a:lnTo>
                <a:lnTo>
                  <a:pt x="662" y="90"/>
                </a:lnTo>
                <a:lnTo>
                  <a:pt x="660" y="90"/>
                </a:lnTo>
                <a:lnTo>
                  <a:pt x="658" y="92"/>
                </a:lnTo>
                <a:lnTo>
                  <a:pt x="656" y="94"/>
                </a:lnTo>
                <a:lnTo>
                  <a:pt x="656" y="96"/>
                </a:lnTo>
                <a:lnTo>
                  <a:pt x="656" y="98"/>
                </a:lnTo>
                <a:lnTo>
                  <a:pt x="656" y="96"/>
                </a:lnTo>
                <a:lnTo>
                  <a:pt x="658" y="96"/>
                </a:lnTo>
                <a:lnTo>
                  <a:pt x="660" y="94"/>
                </a:lnTo>
                <a:lnTo>
                  <a:pt x="662" y="92"/>
                </a:lnTo>
                <a:lnTo>
                  <a:pt x="664" y="92"/>
                </a:lnTo>
                <a:lnTo>
                  <a:pt x="666" y="90"/>
                </a:lnTo>
                <a:lnTo>
                  <a:pt x="668" y="90"/>
                </a:lnTo>
                <a:lnTo>
                  <a:pt x="668" y="92"/>
                </a:lnTo>
                <a:lnTo>
                  <a:pt x="668" y="94"/>
                </a:lnTo>
                <a:lnTo>
                  <a:pt x="666" y="96"/>
                </a:lnTo>
                <a:lnTo>
                  <a:pt x="664" y="98"/>
                </a:lnTo>
                <a:lnTo>
                  <a:pt x="662" y="100"/>
                </a:lnTo>
                <a:lnTo>
                  <a:pt x="660" y="102"/>
                </a:lnTo>
                <a:lnTo>
                  <a:pt x="660" y="103"/>
                </a:lnTo>
                <a:lnTo>
                  <a:pt x="658" y="105"/>
                </a:lnTo>
                <a:lnTo>
                  <a:pt x="656" y="105"/>
                </a:lnTo>
                <a:lnTo>
                  <a:pt x="654" y="107"/>
                </a:lnTo>
                <a:lnTo>
                  <a:pt x="654" y="109"/>
                </a:lnTo>
                <a:lnTo>
                  <a:pt x="652" y="111"/>
                </a:lnTo>
                <a:lnTo>
                  <a:pt x="652" y="113"/>
                </a:lnTo>
                <a:lnTo>
                  <a:pt x="650" y="115"/>
                </a:lnTo>
                <a:lnTo>
                  <a:pt x="650" y="117"/>
                </a:lnTo>
                <a:lnTo>
                  <a:pt x="648" y="119"/>
                </a:lnTo>
                <a:lnTo>
                  <a:pt x="646" y="119"/>
                </a:lnTo>
                <a:lnTo>
                  <a:pt x="646" y="121"/>
                </a:lnTo>
                <a:lnTo>
                  <a:pt x="645" y="123"/>
                </a:lnTo>
                <a:lnTo>
                  <a:pt x="645" y="125"/>
                </a:lnTo>
                <a:lnTo>
                  <a:pt x="643" y="127"/>
                </a:lnTo>
                <a:lnTo>
                  <a:pt x="643" y="129"/>
                </a:lnTo>
                <a:lnTo>
                  <a:pt x="643" y="131"/>
                </a:lnTo>
                <a:lnTo>
                  <a:pt x="643" y="133"/>
                </a:lnTo>
                <a:lnTo>
                  <a:pt x="641" y="135"/>
                </a:lnTo>
                <a:lnTo>
                  <a:pt x="641" y="137"/>
                </a:lnTo>
                <a:lnTo>
                  <a:pt x="641" y="139"/>
                </a:lnTo>
                <a:lnTo>
                  <a:pt x="639" y="141"/>
                </a:lnTo>
                <a:lnTo>
                  <a:pt x="637" y="143"/>
                </a:lnTo>
                <a:lnTo>
                  <a:pt x="637" y="145"/>
                </a:lnTo>
                <a:lnTo>
                  <a:pt x="639" y="147"/>
                </a:lnTo>
                <a:lnTo>
                  <a:pt x="637" y="149"/>
                </a:lnTo>
                <a:lnTo>
                  <a:pt x="637" y="151"/>
                </a:lnTo>
                <a:lnTo>
                  <a:pt x="637" y="153"/>
                </a:lnTo>
                <a:lnTo>
                  <a:pt x="637" y="155"/>
                </a:lnTo>
                <a:lnTo>
                  <a:pt x="639" y="155"/>
                </a:lnTo>
                <a:lnTo>
                  <a:pt x="641" y="157"/>
                </a:lnTo>
                <a:lnTo>
                  <a:pt x="643" y="157"/>
                </a:lnTo>
                <a:lnTo>
                  <a:pt x="645" y="155"/>
                </a:lnTo>
                <a:lnTo>
                  <a:pt x="646" y="155"/>
                </a:lnTo>
                <a:lnTo>
                  <a:pt x="648" y="153"/>
                </a:lnTo>
                <a:lnTo>
                  <a:pt x="650" y="153"/>
                </a:lnTo>
                <a:lnTo>
                  <a:pt x="652" y="151"/>
                </a:lnTo>
                <a:lnTo>
                  <a:pt x="654" y="151"/>
                </a:lnTo>
                <a:lnTo>
                  <a:pt x="656" y="149"/>
                </a:lnTo>
                <a:lnTo>
                  <a:pt x="656" y="147"/>
                </a:lnTo>
                <a:lnTo>
                  <a:pt x="658" y="145"/>
                </a:lnTo>
                <a:lnTo>
                  <a:pt x="660" y="143"/>
                </a:lnTo>
                <a:lnTo>
                  <a:pt x="662" y="143"/>
                </a:lnTo>
                <a:lnTo>
                  <a:pt x="664" y="141"/>
                </a:lnTo>
                <a:lnTo>
                  <a:pt x="664" y="139"/>
                </a:lnTo>
                <a:lnTo>
                  <a:pt x="666" y="137"/>
                </a:lnTo>
                <a:lnTo>
                  <a:pt x="666" y="135"/>
                </a:lnTo>
                <a:lnTo>
                  <a:pt x="668" y="133"/>
                </a:lnTo>
                <a:lnTo>
                  <a:pt x="668" y="131"/>
                </a:lnTo>
                <a:lnTo>
                  <a:pt x="670" y="129"/>
                </a:lnTo>
                <a:lnTo>
                  <a:pt x="670" y="127"/>
                </a:lnTo>
                <a:lnTo>
                  <a:pt x="670" y="125"/>
                </a:lnTo>
                <a:lnTo>
                  <a:pt x="672" y="123"/>
                </a:lnTo>
                <a:lnTo>
                  <a:pt x="670" y="121"/>
                </a:lnTo>
                <a:lnTo>
                  <a:pt x="670" y="119"/>
                </a:lnTo>
                <a:lnTo>
                  <a:pt x="670" y="117"/>
                </a:lnTo>
                <a:lnTo>
                  <a:pt x="670" y="115"/>
                </a:lnTo>
                <a:lnTo>
                  <a:pt x="672" y="113"/>
                </a:lnTo>
                <a:lnTo>
                  <a:pt x="674" y="113"/>
                </a:lnTo>
                <a:lnTo>
                  <a:pt x="674" y="111"/>
                </a:lnTo>
                <a:lnTo>
                  <a:pt x="674" y="109"/>
                </a:lnTo>
                <a:lnTo>
                  <a:pt x="674" y="107"/>
                </a:lnTo>
                <a:lnTo>
                  <a:pt x="676" y="105"/>
                </a:lnTo>
                <a:lnTo>
                  <a:pt x="678" y="105"/>
                </a:lnTo>
                <a:lnTo>
                  <a:pt x="682" y="102"/>
                </a:lnTo>
                <a:lnTo>
                  <a:pt x="682" y="100"/>
                </a:lnTo>
                <a:lnTo>
                  <a:pt x="684" y="98"/>
                </a:lnTo>
                <a:lnTo>
                  <a:pt x="684" y="96"/>
                </a:lnTo>
                <a:lnTo>
                  <a:pt x="684" y="94"/>
                </a:lnTo>
                <a:lnTo>
                  <a:pt x="686" y="94"/>
                </a:lnTo>
                <a:lnTo>
                  <a:pt x="688" y="92"/>
                </a:lnTo>
                <a:lnTo>
                  <a:pt x="690" y="92"/>
                </a:lnTo>
                <a:lnTo>
                  <a:pt x="690" y="90"/>
                </a:lnTo>
                <a:lnTo>
                  <a:pt x="692" y="90"/>
                </a:lnTo>
                <a:lnTo>
                  <a:pt x="694" y="88"/>
                </a:lnTo>
                <a:lnTo>
                  <a:pt x="696" y="88"/>
                </a:lnTo>
                <a:lnTo>
                  <a:pt x="700" y="84"/>
                </a:lnTo>
                <a:lnTo>
                  <a:pt x="702" y="84"/>
                </a:lnTo>
                <a:lnTo>
                  <a:pt x="700" y="86"/>
                </a:lnTo>
                <a:lnTo>
                  <a:pt x="700" y="88"/>
                </a:lnTo>
                <a:lnTo>
                  <a:pt x="698" y="88"/>
                </a:lnTo>
                <a:lnTo>
                  <a:pt x="698" y="90"/>
                </a:lnTo>
                <a:lnTo>
                  <a:pt x="696" y="92"/>
                </a:lnTo>
                <a:lnTo>
                  <a:pt x="698" y="90"/>
                </a:lnTo>
                <a:lnTo>
                  <a:pt x="700" y="88"/>
                </a:lnTo>
                <a:lnTo>
                  <a:pt x="700" y="90"/>
                </a:lnTo>
                <a:lnTo>
                  <a:pt x="698" y="92"/>
                </a:lnTo>
                <a:lnTo>
                  <a:pt x="700" y="92"/>
                </a:lnTo>
                <a:lnTo>
                  <a:pt x="702" y="90"/>
                </a:lnTo>
                <a:lnTo>
                  <a:pt x="702" y="88"/>
                </a:lnTo>
                <a:lnTo>
                  <a:pt x="704" y="86"/>
                </a:lnTo>
                <a:lnTo>
                  <a:pt x="704" y="84"/>
                </a:lnTo>
                <a:lnTo>
                  <a:pt x="706" y="82"/>
                </a:lnTo>
                <a:lnTo>
                  <a:pt x="708" y="80"/>
                </a:lnTo>
                <a:lnTo>
                  <a:pt x="710" y="80"/>
                </a:lnTo>
                <a:lnTo>
                  <a:pt x="712" y="80"/>
                </a:lnTo>
                <a:lnTo>
                  <a:pt x="714" y="80"/>
                </a:lnTo>
                <a:lnTo>
                  <a:pt x="712" y="80"/>
                </a:lnTo>
                <a:lnTo>
                  <a:pt x="712" y="78"/>
                </a:lnTo>
                <a:lnTo>
                  <a:pt x="712" y="76"/>
                </a:lnTo>
                <a:lnTo>
                  <a:pt x="714" y="74"/>
                </a:lnTo>
                <a:lnTo>
                  <a:pt x="716" y="74"/>
                </a:lnTo>
                <a:lnTo>
                  <a:pt x="716" y="72"/>
                </a:lnTo>
                <a:lnTo>
                  <a:pt x="718" y="72"/>
                </a:lnTo>
                <a:lnTo>
                  <a:pt x="720" y="72"/>
                </a:lnTo>
                <a:lnTo>
                  <a:pt x="722" y="72"/>
                </a:lnTo>
                <a:lnTo>
                  <a:pt x="724" y="74"/>
                </a:lnTo>
                <a:lnTo>
                  <a:pt x="726" y="74"/>
                </a:lnTo>
                <a:lnTo>
                  <a:pt x="728" y="76"/>
                </a:lnTo>
                <a:lnTo>
                  <a:pt x="730" y="78"/>
                </a:lnTo>
                <a:lnTo>
                  <a:pt x="732" y="78"/>
                </a:lnTo>
                <a:lnTo>
                  <a:pt x="734" y="80"/>
                </a:lnTo>
                <a:lnTo>
                  <a:pt x="736" y="80"/>
                </a:lnTo>
                <a:lnTo>
                  <a:pt x="738" y="82"/>
                </a:lnTo>
                <a:lnTo>
                  <a:pt x="738" y="84"/>
                </a:lnTo>
                <a:lnTo>
                  <a:pt x="738" y="86"/>
                </a:lnTo>
                <a:lnTo>
                  <a:pt x="736" y="86"/>
                </a:lnTo>
                <a:lnTo>
                  <a:pt x="734" y="88"/>
                </a:lnTo>
                <a:lnTo>
                  <a:pt x="734" y="90"/>
                </a:lnTo>
                <a:lnTo>
                  <a:pt x="736" y="92"/>
                </a:lnTo>
                <a:lnTo>
                  <a:pt x="734" y="94"/>
                </a:lnTo>
                <a:lnTo>
                  <a:pt x="734" y="96"/>
                </a:lnTo>
                <a:lnTo>
                  <a:pt x="732" y="96"/>
                </a:lnTo>
                <a:lnTo>
                  <a:pt x="732" y="98"/>
                </a:lnTo>
                <a:lnTo>
                  <a:pt x="732" y="100"/>
                </a:lnTo>
                <a:lnTo>
                  <a:pt x="730" y="102"/>
                </a:lnTo>
                <a:lnTo>
                  <a:pt x="728" y="102"/>
                </a:lnTo>
                <a:lnTo>
                  <a:pt x="726" y="102"/>
                </a:lnTo>
                <a:lnTo>
                  <a:pt x="724" y="103"/>
                </a:lnTo>
                <a:lnTo>
                  <a:pt x="724" y="105"/>
                </a:lnTo>
                <a:lnTo>
                  <a:pt x="722" y="107"/>
                </a:lnTo>
                <a:lnTo>
                  <a:pt x="720" y="107"/>
                </a:lnTo>
                <a:lnTo>
                  <a:pt x="718" y="107"/>
                </a:lnTo>
                <a:lnTo>
                  <a:pt x="716" y="109"/>
                </a:lnTo>
                <a:lnTo>
                  <a:pt x="716" y="111"/>
                </a:lnTo>
                <a:lnTo>
                  <a:pt x="714" y="113"/>
                </a:lnTo>
                <a:lnTo>
                  <a:pt x="716" y="115"/>
                </a:lnTo>
                <a:lnTo>
                  <a:pt x="718" y="115"/>
                </a:lnTo>
                <a:lnTo>
                  <a:pt x="720" y="115"/>
                </a:lnTo>
                <a:lnTo>
                  <a:pt x="720" y="113"/>
                </a:lnTo>
                <a:lnTo>
                  <a:pt x="722" y="113"/>
                </a:lnTo>
                <a:lnTo>
                  <a:pt x="726" y="109"/>
                </a:lnTo>
                <a:lnTo>
                  <a:pt x="728" y="107"/>
                </a:lnTo>
                <a:lnTo>
                  <a:pt x="732" y="107"/>
                </a:lnTo>
                <a:lnTo>
                  <a:pt x="734" y="107"/>
                </a:lnTo>
                <a:lnTo>
                  <a:pt x="736" y="107"/>
                </a:lnTo>
                <a:lnTo>
                  <a:pt x="736" y="109"/>
                </a:lnTo>
                <a:lnTo>
                  <a:pt x="736" y="111"/>
                </a:lnTo>
                <a:lnTo>
                  <a:pt x="736" y="113"/>
                </a:lnTo>
                <a:lnTo>
                  <a:pt x="736" y="115"/>
                </a:lnTo>
                <a:lnTo>
                  <a:pt x="736" y="117"/>
                </a:lnTo>
                <a:lnTo>
                  <a:pt x="736" y="119"/>
                </a:lnTo>
                <a:lnTo>
                  <a:pt x="734" y="119"/>
                </a:lnTo>
                <a:lnTo>
                  <a:pt x="734" y="121"/>
                </a:lnTo>
                <a:lnTo>
                  <a:pt x="734" y="123"/>
                </a:lnTo>
                <a:lnTo>
                  <a:pt x="734" y="125"/>
                </a:lnTo>
                <a:lnTo>
                  <a:pt x="734" y="127"/>
                </a:lnTo>
                <a:lnTo>
                  <a:pt x="734" y="129"/>
                </a:lnTo>
                <a:lnTo>
                  <a:pt x="732" y="131"/>
                </a:lnTo>
                <a:lnTo>
                  <a:pt x="730" y="131"/>
                </a:lnTo>
                <a:lnTo>
                  <a:pt x="730" y="133"/>
                </a:lnTo>
                <a:lnTo>
                  <a:pt x="728" y="135"/>
                </a:lnTo>
                <a:lnTo>
                  <a:pt x="726" y="137"/>
                </a:lnTo>
                <a:lnTo>
                  <a:pt x="726" y="135"/>
                </a:lnTo>
                <a:lnTo>
                  <a:pt x="724" y="135"/>
                </a:lnTo>
                <a:lnTo>
                  <a:pt x="722" y="137"/>
                </a:lnTo>
                <a:lnTo>
                  <a:pt x="722" y="139"/>
                </a:lnTo>
                <a:lnTo>
                  <a:pt x="720" y="141"/>
                </a:lnTo>
                <a:lnTo>
                  <a:pt x="718" y="141"/>
                </a:lnTo>
                <a:lnTo>
                  <a:pt x="716" y="141"/>
                </a:lnTo>
                <a:lnTo>
                  <a:pt x="716" y="143"/>
                </a:lnTo>
                <a:lnTo>
                  <a:pt x="714" y="145"/>
                </a:lnTo>
                <a:lnTo>
                  <a:pt x="712" y="147"/>
                </a:lnTo>
                <a:lnTo>
                  <a:pt x="710" y="149"/>
                </a:lnTo>
                <a:lnTo>
                  <a:pt x="708" y="151"/>
                </a:lnTo>
                <a:lnTo>
                  <a:pt x="706" y="151"/>
                </a:lnTo>
                <a:lnTo>
                  <a:pt x="706" y="153"/>
                </a:lnTo>
                <a:lnTo>
                  <a:pt x="706" y="155"/>
                </a:lnTo>
                <a:lnTo>
                  <a:pt x="708" y="155"/>
                </a:lnTo>
                <a:lnTo>
                  <a:pt x="710" y="157"/>
                </a:lnTo>
                <a:lnTo>
                  <a:pt x="712" y="159"/>
                </a:lnTo>
                <a:lnTo>
                  <a:pt x="714" y="157"/>
                </a:lnTo>
                <a:lnTo>
                  <a:pt x="716" y="159"/>
                </a:lnTo>
                <a:lnTo>
                  <a:pt x="714" y="159"/>
                </a:lnTo>
                <a:lnTo>
                  <a:pt x="712" y="159"/>
                </a:lnTo>
                <a:lnTo>
                  <a:pt x="710" y="159"/>
                </a:lnTo>
                <a:lnTo>
                  <a:pt x="712" y="161"/>
                </a:lnTo>
                <a:lnTo>
                  <a:pt x="714" y="159"/>
                </a:lnTo>
                <a:lnTo>
                  <a:pt x="716" y="159"/>
                </a:lnTo>
                <a:lnTo>
                  <a:pt x="718" y="161"/>
                </a:lnTo>
                <a:lnTo>
                  <a:pt x="720" y="161"/>
                </a:lnTo>
                <a:lnTo>
                  <a:pt x="722" y="159"/>
                </a:lnTo>
                <a:lnTo>
                  <a:pt x="724" y="159"/>
                </a:lnTo>
                <a:lnTo>
                  <a:pt x="726" y="159"/>
                </a:lnTo>
                <a:lnTo>
                  <a:pt x="728" y="159"/>
                </a:lnTo>
                <a:lnTo>
                  <a:pt x="730" y="159"/>
                </a:lnTo>
                <a:lnTo>
                  <a:pt x="732" y="159"/>
                </a:lnTo>
                <a:lnTo>
                  <a:pt x="734" y="159"/>
                </a:lnTo>
                <a:lnTo>
                  <a:pt x="734" y="157"/>
                </a:lnTo>
                <a:lnTo>
                  <a:pt x="736" y="157"/>
                </a:lnTo>
                <a:lnTo>
                  <a:pt x="738" y="155"/>
                </a:lnTo>
                <a:lnTo>
                  <a:pt x="740" y="155"/>
                </a:lnTo>
                <a:lnTo>
                  <a:pt x="742" y="153"/>
                </a:lnTo>
                <a:lnTo>
                  <a:pt x="744" y="153"/>
                </a:lnTo>
                <a:lnTo>
                  <a:pt x="746" y="153"/>
                </a:lnTo>
                <a:lnTo>
                  <a:pt x="748" y="151"/>
                </a:lnTo>
                <a:lnTo>
                  <a:pt x="750" y="151"/>
                </a:lnTo>
                <a:lnTo>
                  <a:pt x="752" y="149"/>
                </a:lnTo>
                <a:lnTo>
                  <a:pt x="756" y="149"/>
                </a:lnTo>
                <a:lnTo>
                  <a:pt x="758" y="149"/>
                </a:lnTo>
                <a:lnTo>
                  <a:pt x="760" y="147"/>
                </a:lnTo>
                <a:lnTo>
                  <a:pt x="762" y="147"/>
                </a:lnTo>
                <a:lnTo>
                  <a:pt x="764" y="145"/>
                </a:lnTo>
                <a:lnTo>
                  <a:pt x="766" y="145"/>
                </a:lnTo>
                <a:lnTo>
                  <a:pt x="768" y="145"/>
                </a:lnTo>
                <a:lnTo>
                  <a:pt x="770" y="143"/>
                </a:lnTo>
                <a:lnTo>
                  <a:pt x="772" y="143"/>
                </a:lnTo>
                <a:lnTo>
                  <a:pt x="774" y="141"/>
                </a:lnTo>
                <a:lnTo>
                  <a:pt x="776" y="141"/>
                </a:lnTo>
                <a:lnTo>
                  <a:pt x="780" y="139"/>
                </a:lnTo>
                <a:lnTo>
                  <a:pt x="782" y="137"/>
                </a:lnTo>
                <a:lnTo>
                  <a:pt x="784" y="135"/>
                </a:lnTo>
                <a:lnTo>
                  <a:pt x="786" y="135"/>
                </a:lnTo>
                <a:lnTo>
                  <a:pt x="788" y="133"/>
                </a:lnTo>
                <a:lnTo>
                  <a:pt x="790" y="133"/>
                </a:lnTo>
                <a:lnTo>
                  <a:pt x="792" y="131"/>
                </a:lnTo>
                <a:lnTo>
                  <a:pt x="792" y="129"/>
                </a:lnTo>
                <a:lnTo>
                  <a:pt x="792" y="127"/>
                </a:lnTo>
                <a:lnTo>
                  <a:pt x="790" y="125"/>
                </a:lnTo>
                <a:lnTo>
                  <a:pt x="792" y="123"/>
                </a:lnTo>
                <a:lnTo>
                  <a:pt x="794" y="121"/>
                </a:lnTo>
                <a:lnTo>
                  <a:pt x="796" y="121"/>
                </a:lnTo>
                <a:lnTo>
                  <a:pt x="798" y="121"/>
                </a:lnTo>
                <a:lnTo>
                  <a:pt x="800" y="121"/>
                </a:lnTo>
                <a:lnTo>
                  <a:pt x="802" y="119"/>
                </a:lnTo>
                <a:lnTo>
                  <a:pt x="804" y="119"/>
                </a:lnTo>
                <a:lnTo>
                  <a:pt x="806" y="121"/>
                </a:lnTo>
                <a:lnTo>
                  <a:pt x="808" y="119"/>
                </a:lnTo>
                <a:lnTo>
                  <a:pt x="810" y="121"/>
                </a:lnTo>
                <a:lnTo>
                  <a:pt x="812" y="121"/>
                </a:lnTo>
                <a:lnTo>
                  <a:pt x="814" y="121"/>
                </a:lnTo>
                <a:lnTo>
                  <a:pt x="816" y="123"/>
                </a:lnTo>
                <a:lnTo>
                  <a:pt x="818" y="123"/>
                </a:lnTo>
                <a:lnTo>
                  <a:pt x="820" y="121"/>
                </a:lnTo>
                <a:lnTo>
                  <a:pt x="822" y="121"/>
                </a:lnTo>
                <a:lnTo>
                  <a:pt x="824" y="123"/>
                </a:lnTo>
                <a:lnTo>
                  <a:pt x="826" y="123"/>
                </a:lnTo>
                <a:lnTo>
                  <a:pt x="828" y="121"/>
                </a:lnTo>
                <a:lnTo>
                  <a:pt x="830" y="121"/>
                </a:lnTo>
                <a:lnTo>
                  <a:pt x="832" y="119"/>
                </a:lnTo>
                <a:lnTo>
                  <a:pt x="834" y="119"/>
                </a:lnTo>
                <a:lnTo>
                  <a:pt x="836" y="117"/>
                </a:lnTo>
                <a:lnTo>
                  <a:pt x="838" y="117"/>
                </a:lnTo>
                <a:lnTo>
                  <a:pt x="840" y="117"/>
                </a:lnTo>
                <a:lnTo>
                  <a:pt x="842" y="115"/>
                </a:lnTo>
                <a:lnTo>
                  <a:pt x="842" y="113"/>
                </a:lnTo>
                <a:lnTo>
                  <a:pt x="842" y="111"/>
                </a:lnTo>
                <a:lnTo>
                  <a:pt x="844" y="111"/>
                </a:lnTo>
                <a:lnTo>
                  <a:pt x="846" y="109"/>
                </a:lnTo>
                <a:lnTo>
                  <a:pt x="848" y="107"/>
                </a:lnTo>
                <a:lnTo>
                  <a:pt x="846" y="107"/>
                </a:lnTo>
                <a:lnTo>
                  <a:pt x="844" y="107"/>
                </a:lnTo>
                <a:lnTo>
                  <a:pt x="846" y="105"/>
                </a:lnTo>
                <a:lnTo>
                  <a:pt x="844" y="107"/>
                </a:lnTo>
                <a:lnTo>
                  <a:pt x="844" y="105"/>
                </a:lnTo>
                <a:lnTo>
                  <a:pt x="846" y="103"/>
                </a:lnTo>
                <a:lnTo>
                  <a:pt x="848" y="103"/>
                </a:lnTo>
                <a:lnTo>
                  <a:pt x="850" y="102"/>
                </a:lnTo>
                <a:lnTo>
                  <a:pt x="852" y="102"/>
                </a:lnTo>
                <a:lnTo>
                  <a:pt x="854" y="100"/>
                </a:lnTo>
                <a:lnTo>
                  <a:pt x="856" y="98"/>
                </a:lnTo>
                <a:lnTo>
                  <a:pt x="858" y="96"/>
                </a:lnTo>
                <a:lnTo>
                  <a:pt x="860" y="96"/>
                </a:lnTo>
                <a:lnTo>
                  <a:pt x="862" y="94"/>
                </a:lnTo>
                <a:lnTo>
                  <a:pt x="864" y="94"/>
                </a:lnTo>
                <a:lnTo>
                  <a:pt x="864" y="92"/>
                </a:lnTo>
                <a:lnTo>
                  <a:pt x="866" y="92"/>
                </a:lnTo>
                <a:lnTo>
                  <a:pt x="868" y="90"/>
                </a:lnTo>
                <a:lnTo>
                  <a:pt x="870" y="90"/>
                </a:lnTo>
                <a:lnTo>
                  <a:pt x="872" y="90"/>
                </a:lnTo>
                <a:lnTo>
                  <a:pt x="874" y="88"/>
                </a:lnTo>
                <a:lnTo>
                  <a:pt x="876" y="88"/>
                </a:lnTo>
                <a:lnTo>
                  <a:pt x="878" y="88"/>
                </a:lnTo>
                <a:lnTo>
                  <a:pt x="882" y="88"/>
                </a:lnTo>
                <a:lnTo>
                  <a:pt x="892" y="88"/>
                </a:lnTo>
                <a:lnTo>
                  <a:pt x="894" y="88"/>
                </a:lnTo>
                <a:lnTo>
                  <a:pt x="896" y="88"/>
                </a:lnTo>
                <a:lnTo>
                  <a:pt x="898" y="88"/>
                </a:lnTo>
                <a:lnTo>
                  <a:pt x="904" y="88"/>
                </a:lnTo>
                <a:lnTo>
                  <a:pt x="906" y="88"/>
                </a:lnTo>
                <a:lnTo>
                  <a:pt x="932" y="88"/>
                </a:lnTo>
                <a:lnTo>
                  <a:pt x="932" y="86"/>
                </a:lnTo>
                <a:lnTo>
                  <a:pt x="934" y="84"/>
                </a:lnTo>
                <a:lnTo>
                  <a:pt x="936" y="82"/>
                </a:lnTo>
                <a:lnTo>
                  <a:pt x="938" y="82"/>
                </a:lnTo>
                <a:lnTo>
                  <a:pt x="940" y="82"/>
                </a:lnTo>
                <a:lnTo>
                  <a:pt x="942" y="80"/>
                </a:lnTo>
                <a:lnTo>
                  <a:pt x="942" y="82"/>
                </a:lnTo>
                <a:lnTo>
                  <a:pt x="944" y="82"/>
                </a:lnTo>
                <a:lnTo>
                  <a:pt x="946" y="80"/>
                </a:lnTo>
                <a:lnTo>
                  <a:pt x="948" y="78"/>
                </a:lnTo>
                <a:lnTo>
                  <a:pt x="948" y="76"/>
                </a:lnTo>
                <a:lnTo>
                  <a:pt x="950" y="76"/>
                </a:lnTo>
                <a:lnTo>
                  <a:pt x="952" y="74"/>
                </a:lnTo>
                <a:lnTo>
                  <a:pt x="954" y="74"/>
                </a:lnTo>
                <a:lnTo>
                  <a:pt x="956" y="72"/>
                </a:lnTo>
                <a:lnTo>
                  <a:pt x="956" y="70"/>
                </a:lnTo>
                <a:lnTo>
                  <a:pt x="958" y="70"/>
                </a:lnTo>
                <a:lnTo>
                  <a:pt x="958" y="68"/>
                </a:lnTo>
                <a:lnTo>
                  <a:pt x="960" y="66"/>
                </a:lnTo>
                <a:lnTo>
                  <a:pt x="960" y="64"/>
                </a:lnTo>
                <a:lnTo>
                  <a:pt x="962" y="62"/>
                </a:lnTo>
                <a:lnTo>
                  <a:pt x="964" y="60"/>
                </a:lnTo>
                <a:lnTo>
                  <a:pt x="966" y="58"/>
                </a:lnTo>
                <a:lnTo>
                  <a:pt x="968" y="56"/>
                </a:lnTo>
                <a:lnTo>
                  <a:pt x="968" y="54"/>
                </a:lnTo>
                <a:lnTo>
                  <a:pt x="970" y="54"/>
                </a:lnTo>
                <a:lnTo>
                  <a:pt x="970" y="52"/>
                </a:lnTo>
                <a:lnTo>
                  <a:pt x="974" y="48"/>
                </a:lnTo>
                <a:lnTo>
                  <a:pt x="976" y="48"/>
                </a:lnTo>
                <a:lnTo>
                  <a:pt x="978" y="46"/>
                </a:lnTo>
                <a:lnTo>
                  <a:pt x="980" y="44"/>
                </a:lnTo>
                <a:lnTo>
                  <a:pt x="982" y="42"/>
                </a:lnTo>
                <a:lnTo>
                  <a:pt x="986" y="40"/>
                </a:lnTo>
                <a:lnTo>
                  <a:pt x="988" y="38"/>
                </a:lnTo>
                <a:lnTo>
                  <a:pt x="990" y="38"/>
                </a:lnTo>
                <a:lnTo>
                  <a:pt x="990" y="40"/>
                </a:lnTo>
                <a:lnTo>
                  <a:pt x="990" y="42"/>
                </a:lnTo>
                <a:lnTo>
                  <a:pt x="990" y="44"/>
                </a:lnTo>
                <a:lnTo>
                  <a:pt x="992" y="44"/>
                </a:lnTo>
                <a:lnTo>
                  <a:pt x="994" y="42"/>
                </a:lnTo>
                <a:lnTo>
                  <a:pt x="996" y="42"/>
                </a:lnTo>
                <a:lnTo>
                  <a:pt x="998" y="40"/>
                </a:lnTo>
                <a:lnTo>
                  <a:pt x="1000" y="42"/>
                </a:lnTo>
                <a:lnTo>
                  <a:pt x="1002" y="40"/>
                </a:lnTo>
                <a:lnTo>
                  <a:pt x="1004" y="40"/>
                </a:lnTo>
                <a:lnTo>
                  <a:pt x="1006" y="42"/>
                </a:lnTo>
                <a:lnTo>
                  <a:pt x="1006" y="44"/>
                </a:lnTo>
                <a:lnTo>
                  <a:pt x="1008" y="46"/>
                </a:lnTo>
                <a:lnTo>
                  <a:pt x="1008" y="48"/>
                </a:lnTo>
                <a:lnTo>
                  <a:pt x="1006" y="50"/>
                </a:lnTo>
                <a:lnTo>
                  <a:pt x="1006" y="52"/>
                </a:lnTo>
                <a:lnTo>
                  <a:pt x="1006" y="54"/>
                </a:lnTo>
                <a:lnTo>
                  <a:pt x="1004" y="54"/>
                </a:lnTo>
                <a:lnTo>
                  <a:pt x="1004" y="56"/>
                </a:lnTo>
                <a:lnTo>
                  <a:pt x="1004" y="58"/>
                </a:lnTo>
                <a:lnTo>
                  <a:pt x="1002" y="60"/>
                </a:lnTo>
                <a:lnTo>
                  <a:pt x="1002" y="62"/>
                </a:lnTo>
                <a:lnTo>
                  <a:pt x="1002" y="64"/>
                </a:lnTo>
                <a:lnTo>
                  <a:pt x="1000" y="68"/>
                </a:lnTo>
                <a:lnTo>
                  <a:pt x="1000" y="70"/>
                </a:lnTo>
                <a:lnTo>
                  <a:pt x="998" y="72"/>
                </a:lnTo>
                <a:lnTo>
                  <a:pt x="998" y="74"/>
                </a:lnTo>
                <a:lnTo>
                  <a:pt x="1000" y="76"/>
                </a:lnTo>
                <a:lnTo>
                  <a:pt x="1002" y="76"/>
                </a:lnTo>
                <a:lnTo>
                  <a:pt x="1000" y="78"/>
                </a:lnTo>
                <a:lnTo>
                  <a:pt x="1002" y="80"/>
                </a:lnTo>
                <a:lnTo>
                  <a:pt x="1000" y="82"/>
                </a:lnTo>
                <a:lnTo>
                  <a:pt x="1000" y="84"/>
                </a:lnTo>
                <a:lnTo>
                  <a:pt x="1002" y="84"/>
                </a:lnTo>
                <a:lnTo>
                  <a:pt x="1004" y="86"/>
                </a:lnTo>
                <a:lnTo>
                  <a:pt x="1004" y="88"/>
                </a:lnTo>
                <a:lnTo>
                  <a:pt x="1002" y="88"/>
                </a:lnTo>
                <a:lnTo>
                  <a:pt x="1002" y="90"/>
                </a:lnTo>
                <a:lnTo>
                  <a:pt x="1004" y="90"/>
                </a:lnTo>
                <a:lnTo>
                  <a:pt x="1004" y="92"/>
                </a:lnTo>
                <a:lnTo>
                  <a:pt x="1002" y="92"/>
                </a:lnTo>
                <a:lnTo>
                  <a:pt x="1000" y="94"/>
                </a:lnTo>
                <a:lnTo>
                  <a:pt x="998" y="94"/>
                </a:lnTo>
                <a:lnTo>
                  <a:pt x="996" y="94"/>
                </a:lnTo>
                <a:lnTo>
                  <a:pt x="994" y="96"/>
                </a:lnTo>
                <a:lnTo>
                  <a:pt x="992" y="96"/>
                </a:lnTo>
                <a:lnTo>
                  <a:pt x="992" y="98"/>
                </a:lnTo>
                <a:lnTo>
                  <a:pt x="990" y="98"/>
                </a:lnTo>
                <a:lnTo>
                  <a:pt x="990" y="96"/>
                </a:lnTo>
                <a:lnTo>
                  <a:pt x="988" y="96"/>
                </a:lnTo>
                <a:lnTo>
                  <a:pt x="986" y="98"/>
                </a:lnTo>
                <a:lnTo>
                  <a:pt x="984" y="98"/>
                </a:lnTo>
                <a:lnTo>
                  <a:pt x="984" y="100"/>
                </a:lnTo>
                <a:lnTo>
                  <a:pt x="982" y="102"/>
                </a:lnTo>
                <a:lnTo>
                  <a:pt x="982" y="98"/>
                </a:lnTo>
                <a:lnTo>
                  <a:pt x="980" y="98"/>
                </a:lnTo>
                <a:lnTo>
                  <a:pt x="978" y="98"/>
                </a:lnTo>
                <a:lnTo>
                  <a:pt x="978" y="100"/>
                </a:lnTo>
                <a:lnTo>
                  <a:pt x="976" y="98"/>
                </a:lnTo>
                <a:lnTo>
                  <a:pt x="976" y="100"/>
                </a:lnTo>
                <a:lnTo>
                  <a:pt x="974" y="100"/>
                </a:lnTo>
                <a:lnTo>
                  <a:pt x="974" y="102"/>
                </a:lnTo>
                <a:lnTo>
                  <a:pt x="974" y="103"/>
                </a:lnTo>
                <a:lnTo>
                  <a:pt x="974" y="102"/>
                </a:lnTo>
                <a:lnTo>
                  <a:pt x="972" y="102"/>
                </a:lnTo>
                <a:lnTo>
                  <a:pt x="972" y="100"/>
                </a:lnTo>
                <a:lnTo>
                  <a:pt x="972" y="98"/>
                </a:lnTo>
                <a:lnTo>
                  <a:pt x="972" y="96"/>
                </a:lnTo>
                <a:lnTo>
                  <a:pt x="972" y="98"/>
                </a:lnTo>
                <a:lnTo>
                  <a:pt x="970" y="98"/>
                </a:lnTo>
                <a:lnTo>
                  <a:pt x="968" y="100"/>
                </a:lnTo>
                <a:lnTo>
                  <a:pt x="968" y="102"/>
                </a:lnTo>
                <a:lnTo>
                  <a:pt x="966" y="103"/>
                </a:lnTo>
                <a:lnTo>
                  <a:pt x="964" y="105"/>
                </a:lnTo>
                <a:lnTo>
                  <a:pt x="964" y="107"/>
                </a:lnTo>
                <a:lnTo>
                  <a:pt x="962" y="107"/>
                </a:lnTo>
                <a:lnTo>
                  <a:pt x="960" y="107"/>
                </a:lnTo>
                <a:lnTo>
                  <a:pt x="958" y="107"/>
                </a:lnTo>
                <a:lnTo>
                  <a:pt x="956" y="109"/>
                </a:lnTo>
                <a:lnTo>
                  <a:pt x="954" y="111"/>
                </a:lnTo>
                <a:lnTo>
                  <a:pt x="954" y="109"/>
                </a:lnTo>
                <a:lnTo>
                  <a:pt x="954" y="107"/>
                </a:lnTo>
                <a:lnTo>
                  <a:pt x="952" y="109"/>
                </a:lnTo>
                <a:lnTo>
                  <a:pt x="952" y="107"/>
                </a:lnTo>
                <a:lnTo>
                  <a:pt x="950" y="109"/>
                </a:lnTo>
                <a:lnTo>
                  <a:pt x="950" y="111"/>
                </a:lnTo>
                <a:lnTo>
                  <a:pt x="950" y="109"/>
                </a:lnTo>
                <a:lnTo>
                  <a:pt x="950" y="107"/>
                </a:lnTo>
                <a:lnTo>
                  <a:pt x="952" y="105"/>
                </a:lnTo>
                <a:lnTo>
                  <a:pt x="952" y="107"/>
                </a:lnTo>
                <a:lnTo>
                  <a:pt x="950" y="109"/>
                </a:lnTo>
                <a:lnTo>
                  <a:pt x="950" y="107"/>
                </a:lnTo>
                <a:lnTo>
                  <a:pt x="950" y="109"/>
                </a:lnTo>
                <a:lnTo>
                  <a:pt x="950" y="111"/>
                </a:lnTo>
                <a:lnTo>
                  <a:pt x="948" y="113"/>
                </a:lnTo>
                <a:lnTo>
                  <a:pt x="948" y="111"/>
                </a:lnTo>
                <a:lnTo>
                  <a:pt x="946" y="113"/>
                </a:lnTo>
                <a:lnTo>
                  <a:pt x="948" y="111"/>
                </a:lnTo>
                <a:lnTo>
                  <a:pt x="946" y="113"/>
                </a:lnTo>
                <a:lnTo>
                  <a:pt x="946" y="111"/>
                </a:lnTo>
                <a:lnTo>
                  <a:pt x="946" y="109"/>
                </a:lnTo>
                <a:lnTo>
                  <a:pt x="946" y="111"/>
                </a:lnTo>
                <a:lnTo>
                  <a:pt x="944" y="111"/>
                </a:lnTo>
                <a:lnTo>
                  <a:pt x="942" y="113"/>
                </a:lnTo>
                <a:lnTo>
                  <a:pt x="940" y="115"/>
                </a:lnTo>
                <a:lnTo>
                  <a:pt x="940" y="117"/>
                </a:lnTo>
                <a:lnTo>
                  <a:pt x="938" y="117"/>
                </a:lnTo>
                <a:lnTo>
                  <a:pt x="938" y="119"/>
                </a:lnTo>
                <a:lnTo>
                  <a:pt x="936" y="119"/>
                </a:lnTo>
                <a:lnTo>
                  <a:pt x="934" y="121"/>
                </a:lnTo>
                <a:lnTo>
                  <a:pt x="932" y="121"/>
                </a:lnTo>
                <a:lnTo>
                  <a:pt x="932" y="123"/>
                </a:lnTo>
                <a:lnTo>
                  <a:pt x="930" y="125"/>
                </a:lnTo>
                <a:lnTo>
                  <a:pt x="928" y="127"/>
                </a:lnTo>
                <a:lnTo>
                  <a:pt x="926" y="131"/>
                </a:lnTo>
                <a:lnTo>
                  <a:pt x="924" y="131"/>
                </a:lnTo>
                <a:lnTo>
                  <a:pt x="926" y="133"/>
                </a:lnTo>
                <a:lnTo>
                  <a:pt x="924" y="133"/>
                </a:lnTo>
                <a:lnTo>
                  <a:pt x="926" y="135"/>
                </a:lnTo>
                <a:lnTo>
                  <a:pt x="924" y="137"/>
                </a:lnTo>
                <a:lnTo>
                  <a:pt x="922" y="137"/>
                </a:lnTo>
                <a:lnTo>
                  <a:pt x="922" y="139"/>
                </a:lnTo>
                <a:lnTo>
                  <a:pt x="920" y="139"/>
                </a:lnTo>
                <a:lnTo>
                  <a:pt x="918" y="141"/>
                </a:lnTo>
                <a:lnTo>
                  <a:pt x="918" y="143"/>
                </a:lnTo>
                <a:lnTo>
                  <a:pt x="920" y="143"/>
                </a:lnTo>
                <a:lnTo>
                  <a:pt x="922" y="145"/>
                </a:lnTo>
                <a:lnTo>
                  <a:pt x="922" y="147"/>
                </a:lnTo>
                <a:lnTo>
                  <a:pt x="922" y="149"/>
                </a:lnTo>
                <a:lnTo>
                  <a:pt x="922" y="151"/>
                </a:lnTo>
                <a:lnTo>
                  <a:pt x="922" y="153"/>
                </a:lnTo>
                <a:lnTo>
                  <a:pt x="924" y="153"/>
                </a:lnTo>
                <a:lnTo>
                  <a:pt x="926" y="155"/>
                </a:lnTo>
                <a:lnTo>
                  <a:pt x="928" y="153"/>
                </a:lnTo>
                <a:lnTo>
                  <a:pt x="930" y="153"/>
                </a:lnTo>
                <a:lnTo>
                  <a:pt x="932" y="153"/>
                </a:lnTo>
                <a:lnTo>
                  <a:pt x="932" y="151"/>
                </a:lnTo>
                <a:lnTo>
                  <a:pt x="930" y="151"/>
                </a:lnTo>
                <a:lnTo>
                  <a:pt x="932" y="149"/>
                </a:lnTo>
                <a:lnTo>
                  <a:pt x="930" y="147"/>
                </a:lnTo>
                <a:lnTo>
                  <a:pt x="932" y="147"/>
                </a:lnTo>
                <a:lnTo>
                  <a:pt x="932" y="149"/>
                </a:lnTo>
                <a:lnTo>
                  <a:pt x="932" y="151"/>
                </a:lnTo>
                <a:lnTo>
                  <a:pt x="932" y="153"/>
                </a:lnTo>
                <a:lnTo>
                  <a:pt x="930" y="155"/>
                </a:lnTo>
                <a:lnTo>
                  <a:pt x="928" y="155"/>
                </a:lnTo>
                <a:lnTo>
                  <a:pt x="926" y="155"/>
                </a:lnTo>
                <a:lnTo>
                  <a:pt x="924" y="155"/>
                </a:lnTo>
                <a:lnTo>
                  <a:pt x="922" y="157"/>
                </a:lnTo>
                <a:lnTo>
                  <a:pt x="920" y="157"/>
                </a:lnTo>
                <a:lnTo>
                  <a:pt x="918" y="157"/>
                </a:lnTo>
                <a:lnTo>
                  <a:pt x="920" y="155"/>
                </a:lnTo>
                <a:lnTo>
                  <a:pt x="920" y="153"/>
                </a:lnTo>
                <a:lnTo>
                  <a:pt x="918" y="155"/>
                </a:lnTo>
                <a:lnTo>
                  <a:pt x="916" y="155"/>
                </a:lnTo>
                <a:lnTo>
                  <a:pt x="914" y="155"/>
                </a:lnTo>
                <a:lnTo>
                  <a:pt x="914" y="157"/>
                </a:lnTo>
                <a:lnTo>
                  <a:pt x="912" y="159"/>
                </a:lnTo>
                <a:lnTo>
                  <a:pt x="910" y="159"/>
                </a:lnTo>
                <a:lnTo>
                  <a:pt x="908" y="159"/>
                </a:lnTo>
                <a:lnTo>
                  <a:pt x="910" y="157"/>
                </a:lnTo>
                <a:lnTo>
                  <a:pt x="910" y="155"/>
                </a:lnTo>
                <a:lnTo>
                  <a:pt x="912" y="153"/>
                </a:lnTo>
                <a:lnTo>
                  <a:pt x="908" y="155"/>
                </a:lnTo>
                <a:lnTo>
                  <a:pt x="908" y="153"/>
                </a:lnTo>
                <a:lnTo>
                  <a:pt x="906" y="155"/>
                </a:lnTo>
                <a:lnTo>
                  <a:pt x="906" y="157"/>
                </a:lnTo>
                <a:lnTo>
                  <a:pt x="904" y="159"/>
                </a:lnTo>
                <a:lnTo>
                  <a:pt x="904" y="161"/>
                </a:lnTo>
                <a:lnTo>
                  <a:pt x="902" y="161"/>
                </a:lnTo>
                <a:lnTo>
                  <a:pt x="900" y="161"/>
                </a:lnTo>
                <a:lnTo>
                  <a:pt x="896" y="163"/>
                </a:lnTo>
                <a:lnTo>
                  <a:pt x="896" y="161"/>
                </a:lnTo>
                <a:lnTo>
                  <a:pt x="894" y="163"/>
                </a:lnTo>
                <a:lnTo>
                  <a:pt x="890" y="163"/>
                </a:lnTo>
                <a:lnTo>
                  <a:pt x="888" y="163"/>
                </a:lnTo>
                <a:lnTo>
                  <a:pt x="888" y="161"/>
                </a:lnTo>
                <a:lnTo>
                  <a:pt x="888" y="163"/>
                </a:lnTo>
                <a:lnTo>
                  <a:pt x="886" y="163"/>
                </a:lnTo>
                <a:lnTo>
                  <a:pt x="884" y="163"/>
                </a:lnTo>
                <a:lnTo>
                  <a:pt x="882" y="163"/>
                </a:lnTo>
                <a:lnTo>
                  <a:pt x="880" y="163"/>
                </a:lnTo>
                <a:lnTo>
                  <a:pt x="878" y="163"/>
                </a:lnTo>
                <a:lnTo>
                  <a:pt x="876" y="165"/>
                </a:lnTo>
                <a:lnTo>
                  <a:pt x="874" y="165"/>
                </a:lnTo>
                <a:lnTo>
                  <a:pt x="872" y="165"/>
                </a:lnTo>
                <a:lnTo>
                  <a:pt x="872" y="167"/>
                </a:lnTo>
                <a:lnTo>
                  <a:pt x="870" y="167"/>
                </a:lnTo>
                <a:lnTo>
                  <a:pt x="868" y="167"/>
                </a:lnTo>
                <a:lnTo>
                  <a:pt x="866" y="169"/>
                </a:lnTo>
                <a:lnTo>
                  <a:pt x="864" y="169"/>
                </a:lnTo>
                <a:lnTo>
                  <a:pt x="862" y="171"/>
                </a:lnTo>
                <a:lnTo>
                  <a:pt x="860" y="173"/>
                </a:lnTo>
                <a:lnTo>
                  <a:pt x="858" y="173"/>
                </a:lnTo>
                <a:lnTo>
                  <a:pt x="856" y="173"/>
                </a:lnTo>
                <a:lnTo>
                  <a:pt x="858" y="171"/>
                </a:lnTo>
                <a:lnTo>
                  <a:pt x="860" y="169"/>
                </a:lnTo>
                <a:lnTo>
                  <a:pt x="860" y="167"/>
                </a:lnTo>
                <a:lnTo>
                  <a:pt x="862" y="167"/>
                </a:lnTo>
                <a:lnTo>
                  <a:pt x="862" y="165"/>
                </a:lnTo>
                <a:lnTo>
                  <a:pt x="860" y="163"/>
                </a:lnTo>
                <a:lnTo>
                  <a:pt x="860" y="165"/>
                </a:lnTo>
                <a:lnTo>
                  <a:pt x="860" y="167"/>
                </a:lnTo>
                <a:lnTo>
                  <a:pt x="860" y="169"/>
                </a:lnTo>
                <a:lnTo>
                  <a:pt x="858" y="171"/>
                </a:lnTo>
                <a:lnTo>
                  <a:pt x="858" y="173"/>
                </a:lnTo>
                <a:lnTo>
                  <a:pt x="856" y="173"/>
                </a:lnTo>
                <a:lnTo>
                  <a:pt x="856" y="175"/>
                </a:lnTo>
                <a:lnTo>
                  <a:pt x="854" y="175"/>
                </a:lnTo>
                <a:lnTo>
                  <a:pt x="852" y="177"/>
                </a:lnTo>
                <a:lnTo>
                  <a:pt x="850" y="179"/>
                </a:lnTo>
                <a:lnTo>
                  <a:pt x="850" y="181"/>
                </a:lnTo>
                <a:lnTo>
                  <a:pt x="852" y="181"/>
                </a:lnTo>
                <a:lnTo>
                  <a:pt x="854" y="181"/>
                </a:lnTo>
                <a:lnTo>
                  <a:pt x="854" y="183"/>
                </a:lnTo>
                <a:lnTo>
                  <a:pt x="852" y="185"/>
                </a:lnTo>
                <a:lnTo>
                  <a:pt x="852" y="187"/>
                </a:lnTo>
                <a:lnTo>
                  <a:pt x="850" y="187"/>
                </a:lnTo>
                <a:lnTo>
                  <a:pt x="850" y="189"/>
                </a:lnTo>
                <a:lnTo>
                  <a:pt x="850" y="191"/>
                </a:lnTo>
                <a:lnTo>
                  <a:pt x="848" y="193"/>
                </a:lnTo>
                <a:lnTo>
                  <a:pt x="848" y="191"/>
                </a:lnTo>
                <a:lnTo>
                  <a:pt x="850" y="189"/>
                </a:lnTo>
                <a:lnTo>
                  <a:pt x="848" y="189"/>
                </a:lnTo>
                <a:lnTo>
                  <a:pt x="848" y="191"/>
                </a:lnTo>
                <a:lnTo>
                  <a:pt x="846" y="193"/>
                </a:lnTo>
                <a:lnTo>
                  <a:pt x="846" y="195"/>
                </a:lnTo>
                <a:lnTo>
                  <a:pt x="844" y="197"/>
                </a:lnTo>
                <a:lnTo>
                  <a:pt x="842" y="199"/>
                </a:lnTo>
                <a:lnTo>
                  <a:pt x="840" y="199"/>
                </a:lnTo>
                <a:lnTo>
                  <a:pt x="838" y="201"/>
                </a:lnTo>
                <a:lnTo>
                  <a:pt x="838" y="203"/>
                </a:lnTo>
                <a:lnTo>
                  <a:pt x="836" y="203"/>
                </a:lnTo>
                <a:lnTo>
                  <a:pt x="834" y="207"/>
                </a:lnTo>
                <a:lnTo>
                  <a:pt x="832" y="209"/>
                </a:lnTo>
                <a:lnTo>
                  <a:pt x="830" y="211"/>
                </a:lnTo>
                <a:lnTo>
                  <a:pt x="828" y="211"/>
                </a:lnTo>
                <a:lnTo>
                  <a:pt x="826" y="211"/>
                </a:lnTo>
                <a:lnTo>
                  <a:pt x="828" y="209"/>
                </a:lnTo>
                <a:lnTo>
                  <a:pt x="830" y="209"/>
                </a:lnTo>
                <a:lnTo>
                  <a:pt x="828" y="207"/>
                </a:lnTo>
                <a:lnTo>
                  <a:pt x="826" y="207"/>
                </a:lnTo>
                <a:lnTo>
                  <a:pt x="824" y="205"/>
                </a:lnTo>
                <a:lnTo>
                  <a:pt x="824" y="203"/>
                </a:lnTo>
                <a:lnTo>
                  <a:pt x="822" y="201"/>
                </a:lnTo>
                <a:lnTo>
                  <a:pt x="820" y="199"/>
                </a:lnTo>
                <a:lnTo>
                  <a:pt x="822" y="199"/>
                </a:lnTo>
                <a:lnTo>
                  <a:pt x="822" y="197"/>
                </a:lnTo>
                <a:lnTo>
                  <a:pt x="824" y="195"/>
                </a:lnTo>
                <a:lnTo>
                  <a:pt x="826" y="193"/>
                </a:lnTo>
                <a:lnTo>
                  <a:pt x="828" y="193"/>
                </a:lnTo>
                <a:lnTo>
                  <a:pt x="830" y="193"/>
                </a:lnTo>
                <a:lnTo>
                  <a:pt x="830" y="191"/>
                </a:lnTo>
                <a:lnTo>
                  <a:pt x="828" y="193"/>
                </a:lnTo>
                <a:lnTo>
                  <a:pt x="826" y="193"/>
                </a:lnTo>
                <a:lnTo>
                  <a:pt x="824" y="195"/>
                </a:lnTo>
                <a:lnTo>
                  <a:pt x="822" y="197"/>
                </a:lnTo>
                <a:lnTo>
                  <a:pt x="820" y="201"/>
                </a:lnTo>
                <a:lnTo>
                  <a:pt x="822" y="203"/>
                </a:lnTo>
                <a:lnTo>
                  <a:pt x="822" y="205"/>
                </a:lnTo>
                <a:lnTo>
                  <a:pt x="820" y="207"/>
                </a:lnTo>
                <a:lnTo>
                  <a:pt x="820" y="209"/>
                </a:lnTo>
                <a:lnTo>
                  <a:pt x="822" y="211"/>
                </a:lnTo>
                <a:lnTo>
                  <a:pt x="822" y="213"/>
                </a:lnTo>
                <a:lnTo>
                  <a:pt x="822" y="215"/>
                </a:lnTo>
                <a:lnTo>
                  <a:pt x="824" y="215"/>
                </a:lnTo>
                <a:lnTo>
                  <a:pt x="822" y="217"/>
                </a:lnTo>
                <a:lnTo>
                  <a:pt x="820" y="219"/>
                </a:lnTo>
                <a:lnTo>
                  <a:pt x="822" y="219"/>
                </a:lnTo>
                <a:lnTo>
                  <a:pt x="822" y="221"/>
                </a:lnTo>
                <a:lnTo>
                  <a:pt x="822" y="223"/>
                </a:lnTo>
                <a:lnTo>
                  <a:pt x="822" y="221"/>
                </a:lnTo>
                <a:lnTo>
                  <a:pt x="820" y="223"/>
                </a:lnTo>
                <a:lnTo>
                  <a:pt x="820" y="225"/>
                </a:lnTo>
                <a:lnTo>
                  <a:pt x="818" y="225"/>
                </a:lnTo>
                <a:lnTo>
                  <a:pt x="816" y="227"/>
                </a:lnTo>
                <a:lnTo>
                  <a:pt x="814" y="229"/>
                </a:lnTo>
                <a:lnTo>
                  <a:pt x="814" y="231"/>
                </a:lnTo>
                <a:lnTo>
                  <a:pt x="812" y="231"/>
                </a:lnTo>
                <a:lnTo>
                  <a:pt x="812" y="233"/>
                </a:lnTo>
                <a:lnTo>
                  <a:pt x="810" y="235"/>
                </a:lnTo>
                <a:lnTo>
                  <a:pt x="808" y="237"/>
                </a:lnTo>
                <a:lnTo>
                  <a:pt x="806" y="239"/>
                </a:lnTo>
                <a:lnTo>
                  <a:pt x="806" y="241"/>
                </a:lnTo>
                <a:lnTo>
                  <a:pt x="804" y="241"/>
                </a:lnTo>
                <a:lnTo>
                  <a:pt x="802" y="243"/>
                </a:lnTo>
                <a:lnTo>
                  <a:pt x="802" y="245"/>
                </a:lnTo>
                <a:lnTo>
                  <a:pt x="800" y="247"/>
                </a:lnTo>
                <a:lnTo>
                  <a:pt x="800" y="249"/>
                </a:lnTo>
                <a:lnTo>
                  <a:pt x="798" y="249"/>
                </a:lnTo>
                <a:lnTo>
                  <a:pt x="798" y="247"/>
                </a:lnTo>
                <a:lnTo>
                  <a:pt x="798" y="245"/>
                </a:lnTo>
                <a:lnTo>
                  <a:pt x="800" y="243"/>
                </a:lnTo>
                <a:lnTo>
                  <a:pt x="800" y="241"/>
                </a:lnTo>
                <a:lnTo>
                  <a:pt x="802" y="239"/>
                </a:lnTo>
                <a:lnTo>
                  <a:pt x="802" y="237"/>
                </a:lnTo>
                <a:lnTo>
                  <a:pt x="804" y="237"/>
                </a:lnTo>
                <a:lnTo>
                  <a:pt x="806" y="235"/>
                </a:lnTo>
                <a:lnTo>
                  <a:pt x="806" y="233"/>
                </a:lnTo>
                <a:lnTo>
                  <a:pt x="808" y="231"/>
                </a:lnTo>
                <a:lnTo>
                  <a:pt x="806" y="231"/>
                </a:lnTo>
                <a:lnTo>
                  <a:pt x="804" y="233"/>
                </a:lnTo>
                <a:lnTo>
                  <a:pt x="806" y="231"/>
                </a:lnTo>
                <a:lnTo>
                  <a:pt x="808" y="229"/>
                </a:lnTo>
                <a:lnTo>
                  <a:pt x="806" y="227"/>
                </a:lnTo>
                <a:lnTo>
                  <a:pt x="806" y="225"/>
                </a:lnTo>
                <a:lnTo>
                  <a:pt x="806" y="223"/>
                </a:lnTo>
                <a:lnTo>
                  <a:pt x="806" y="225"/>
                </a:lnTo>
                <a:lnTo>
                  <a:pt x="804" y="225"/>
                </a:lnTo>
                <a:lnTo>
                  <a:pt x="804" y="227"/>
                </a:lnTo>
                <a:lnTo>
                  <a:pt x="802" y="225"/>
                </a:lnTo>
                <a:lnTo>
                  <a:pt x="800" y="223"/>
                </a:lnTo>
                <a:lnTo>
                  <a:pt x="802" y="221"/>
                </a:lnTo>
                <a:lnTo>
                  <a:pt x="804" y="219"/>
                </a:lnTo>
                <a:lnTo>
                  <a:pt x="802" y="219"/>
                </a:lnTo>
                <a:lnTo>
                  <a:pt x="804" y="219"/>
                </a:lnTo>
                <a:lnTo>
                  <a:pt x="806" y="219"/>
                </a:lnTo>
                <a:lnTo>
                  <a:pt x="804" y="217"/>
                </a:lnTo>
                <a:lnTo>
                  <a:pt x="804" y="215"/>
                </a:lnTo>
                <a:lnTo>
                  <a:pt x="802" y="215"/>
                </a:lnTo>
                <a:lnTo>
                  <a:pt x="804" y="213"/>
                </a:lnTo>
                <a:lnTo>
                  <a:pt x="806" y="215"/>
                </a:lnTo>
                <a:lnTo>
                  <a:pt x="806" y="213"/>
                </a:lnTo>
                <a:lnTo>
                  <a:pt x="806" y="211"/>
                </a:lnTo>
                <a:lnTo>
                  <a:pt x="804" y="211"/>
                </a:lnTo>
                <a:lnTo>
                  <a:pt x="802" y="213"/>
                </a:lnTo>
                <a:lnTo>
                  <a:pt x="804" y="211"/>
                </a:lnTo>
                <a:lnTo>
                  <a:pt x="806" y="211"/>
                </a:lnTo>
                <a:lnTo>
                  <a:pt x="808" y="209"/>
                </a:lnTo>
                <a:lnTo>
                  <a:pt x="808" y="207"/>
                </a:lnTo>
                <a:lnTo>
                  <a:pt x="806" y="209"/>
                </a:lnTo>
                <a:lnTo>
                  <a:pt x="806" y="207"/>
                </a:lnTo>
                <a:lnTo>
                  <a:pt x="808" y="205"/>
                </a:lnTo>
                <a:lnTo>
                  <a:pt x="810" y="203"/>
                </a:lnTo>
                <a:lnTo>
                  <a:pt x="812" y="203"/>
                </a:lnTo>
                <a:lnTo>
                  <a:pt x="814" y="203"/>
                </a:lnTo>
                <a:lnTo>
                  <a:pt x="816" y="203"/>
                </a:lnTo>
                <a:lnTo>
                  <a:pt x="814" y="201"/>
                </a:lnTo>
                <a:lnTo>
                  <a:pt x="816" y="201"/>
                </a:lnTo>
                <a:lnTo>
                  <a:pt x="816" y="199"/>
                </a:lnTo>
                <a:lnTo>
                  <a:pt x="814" y="199"/>
                </a:lnTo>
                <a:lnTo>
                  <a:pt x="814" y="201"/>
                </a:lnTo>
                <a:lnTo>
                  <a:pt x="814" y="199"/>
                </a:lnTo>
                <a:lnTo>
                  <a:pt x="812" y="199"/>
                </a:lnTo>
                <a:lnTo>
                  <a:pt x="812" y="201"/>
                </a:lnTo>
                <a:lnTo>
                  <a:pt x="810" y="201"/>
                </a:lnTo>
                <a:lnTo>
                  <a:pt x="808" y="203"/>
                </a:lnTo>
                <a:lnTo>
                  <a:pt x="810" y="201"/>
                </a:lnTo>
                <a:lnTo>
                  <a:pt x="808" y="201"/>
                </a:lnTo>
                <a:lnTo>
                  <a:pt x="808" y="203"/>
                </a:lnTo>
                <a:lnTo>
                  <a:pt x="806" y="201"/>
                </a:lnTo>
                <a:lnTo>
                  <a:pt x="806" y="203"/>
                </a:lnTo>
                <a:lnTo>
                  <a:pt x="804" y="203"/>
                </a:lnTo>
                <a:lnTo>
                  <a:pt x="804" y="205"/>
                </a:lnTo>
                <a:lnTo>
                  <a:pt x="802" y="205"/>
                </a:lnTo>
                <a:lnTo>
                  <a:pt x="802" y="207"/>
                </a:lnTo>
                <a:lnTo>
                  <a:pt x="804" y="209"/>
                </a:lnTo>
                <a:lnTo>
                  <a:pt x="802" y="209"/>
                </a:lnTo>
                <a:lnTo>
                  <a:pt x="802" y="211"/>
                </a:lnTo>
                <a:lnTo>
                  <a:pt x="800" y="209"/>
                </a:lnTo>
                <a:lnTo>
                  <a:pt x="800" y="211"/>
                </a:lnTo>
                <a:lnTo>
                  <a:pt x="800" y="213"/>
                </a:lnTo>
                <a:lnTo>
                  <a:pt x="798" y="215"/>
                </a:lnTo>
                <a:lnTo>
                  <a:pt x="798" y="217"/>
                </a:lnTo>
                <a:lnTo>
                  <a:pt x="798" y="219"/>
                </a:lnTo>
                <a:lnTo>
                  <a:pt x="798" y="221"/>
                </a:lnTo>
                <a:lnTo>
                  <a:pt x="798" y="223"/>
                </a:lnTo>
                <a:lnTo>
                  <a:pt x="798" y="225"/>
                </a:lnTo>
                <a:lnTo>
                  <a:pt x="796" y="223"/>
                </a:lnTo>
                <a:lnTo>
                  <a:pt x="796" y="221"/>
                </a:lnTo>
                <a:lnTo>
                  <a:pt x="796" y="219"/>
                </a:lnTo>
                <a:lnTo>
                  <a:pt x="796" y="217"/>
                </a:lnTo>
                <a:lnTo>
                  <a:pt x="796" y="219"/>
                </a:lnTo>
                <a:lnTo>
                  <a:pt x="794" y="221"/>
                </a:lnTo>
                <a:lnTo>
                  <a:pt x="796" y="221"/>
                </a:lnTo>
                <a:lnTo>
                  <a:pt x="796" y="223"/>
                </a:lnTo>
                <a:lnTo>
                  <a:pt x="798" y="225"/>
                </a:lnTo>
                <a:lnTo>
                  <a:pt x="798" y="227"/>
                </a:lnTo>
                <a:lnTo>
                  <a:pt x="798" y="229"/>
                </a:lnTo>
                <a:lnTo>
                  <a:pt x="796" y="227"/>
                </a:lnTo>
                <a:lnTo>
                  <a:pt x="794" y="227"/>
                </a:lnTo>
                <a:lnTo>
                  <a:pt x="792" y="225"/>
                </a:lnTo>
                <a:lnTo>
                  <a:pt x="792" y="223"/>
                </a:lnTo>
                <a:lnTo>
                  <a:pt x="790" y="223"/>
                </a:lnTo>
                <a:lnTo>
                  <a:pt x="790" y="225"/>
                </a:lnTo>
                <a:lnTo>
                  <a:pt x="788" y="223"/>
                </a:lnTo>
                <a:lnTo>
                  <a:pt x="788" y="221"/>
                </a:lnTo>
                <a:lnTo>
                  <a:pt x="786" y="223"/>
                </a:lnTo>
                <a:lnTo>
                  <a:pt x="784" y="221"/>
                </a:lnTo>
                <a:lnTo>
                  <a:pt x="786" y="221"/>
                </a:lnTo>
                <a:lnTo>
                  <a:pt x="786" y="219"/>
                </a:lnTo>
                <a:lnTo>
                  <a:pt x="788" y="217"/>
                </a:lnTo>
                <a:lnTo>
                  <a:pt x="790" y="217"/>
                </a:lnTo>
                <a:lnTo>
                  <a:pt x="790" y="215"/>
                </a:lnTo>
                <a:lnTo>
                  <a:pt x="792" y="213"/>
                </a:lnTo>
                <a:lnTo>
                  <a:pt x="790" y="213"/>
                </a:lnTo>
                <a:lnTo>
                  <a:pt x="790" y="215"/>
                </a:lnTo>
                <a:lnTo>
                  <a:pt x="788" y="217"/>
                </a:lnTo>
                <a:lnTo>
                  <a:pt x="786" y="217"/>
                </a:lnTo>
                <a:lnTo>
                  <a:pt x="786" y="219"/>
                </a:lnTo>
                <a:lnTo>
                  <a:pt x="784" y="219"/>
                </a:lnTo>
                <a:lnTo>
                  <a:pt x="784" y="221"/>
                </a:lnTo>
                <a:lnTo>
                  <a:pt x="784" y="223"/>
                </a:lnTo>
                <a:lnTo>
                  <a:pt x="782" y="223"/>
                </a:lnTo>
                <a:lnTo>
                  <a:pt x="784" y="225"/>
                </a:lnTo>
                <a:lnTo>
                  <a:pt x="786" y="223"/>
                </a:lnTo>
                <a:lnTo>
                  <a:pt x="788" y="225"/>
                </a:lnTo>
                <a:lnTo>
                  <a:pt x="788" y="227"/>
                </a:lnTo>
                <a:lnTo>
                  <a:pt x="790" y="227"/>
                </a:lnTo>
                <a:lnTo>
                  <a:pt x="792" y="227"/>
                </a:lnTo>
                <a:lnTo>
                  <a:pt x="794" y="227"/>
                </a:lnTo>
                <a:lnTo>
                  <a:pt x="794" y="229"/>
                </a:lnTo>
                <a:lnTo>
                  <a:pt x="796" y="231"/>
                </a:lnTo>
                <a:lnTo>
                  <a:pt x="798" y="233"/>
                </a:lnTo>
                <a:lnTo>
                  <a:pt x="796" y="235"/>
                </a:lnTo>
                <a:lnTo>
                  <a:pt x="796" y="237"/>
                </a:lnTo>
                <a:lnTo>
                  <a:pt x="794" y="239"/>
                </a:lnTo>
                <a:lnTo>
                  <a:pt x="792" y="237"/>
                </a:lnTo>
                <a:lnTo>
                  <a:pt x="792" y="235"/>
                </a:lnTo>
                <a:lnTo>
                  <a:pt x="790" y="235"/>
                </a:lnTo>
                <a:lnTo>
                  <a:pt x="790" y="233"/>
                </a:lnTo>
                <a:lnTo>
                  <a:pt x="788" y="231"/>
                </a:lnTo>
                <a:lnTo>
                  <a:pt x="788" y="229"/>
                </a:lnTo>
                <a:lnTo>
                  <a:pt x="788" y="231"/>
                </a:lnTo>
                <a:lnTo>
                  <a:pt x="788" y="233"/>
                </a:lnTo>
                <a:lnTo>
                  <a:pt x="790" y="235"/>
                </a:lnTo>
                <a:lnTo>
                  <a:pt x="790" y="237"/>
                </a:lnTo>
                <a:lnTo>
                  <a:pt x="792" y="239"/>
                </a:lnTo>
                <a:lnTo>
                  <a:pt x="794" y="241"/>
                </a:lnTo>
                <a:lnTo>
                  <a:pt x="796" y="241"/>
                </a:lnTo>
                <a:lnTo>
                  <a:pt x="794" y="243"/>
                </a:lnTo>
                <a:lnTo>
                  <a:pt x="792" y="243"/>
                </a:lnTo>
                <a:lnTo>
                  <a:pt x="792" y="245"/>
                </a:lnTo>
                <a:lnTo>
                  <a:pt x="790" y="247"/>
                </a:lnTo>
                <a:lnTo>
                  <a:pt x="788" y="245"/>
                </a:lnTo>
                <a:lnTo>
                  <a:pt x="788" y="243"/>
                </a:lnTo>
                <a:lnTo>
                  <a:pt x="786" y="241"/>
                </a:lnTo>
                <a:lnTo>
                  <a:pt x="788" y="243"/>
                </a:lnTo>
                <a:lnTo>
                  <a:pt x="788" y="245"/>
                </a:lnTo>
                <a:lnTo>
                  <a:pt x="790" y="247"/>
                </a:lnTo>
                <a:lnTo>
                  <a:pt x="792" y="249"/>
                </a:lnTo>
                <a:lnTo>
                  <a:pt x="790" y="251"/>
                </a:lnTo>
                <a:lnTo>
                  <a:pt x="788" y="253"/>
                </a:lnTo>
                <a:lnTo>
                  <a:pt x="788" y="251"/>
                </a:lnTo>
                <a:lnTo>
                  <a:pt x="786" y="249"/>
                </a:lnTo>
                <a:lnTo>
                  <a:pt x="786" y="247"/>
                </a:lnTo>
                <a:lnTo>
                  <a:pt x="784" y="247"/>
                </a:lnTo>
                <a:lnTo>
                  <a:pt x="782" y="247"/>
                </a:lnTo>
                <a:lnTo>
                  <a:pt x="780" y="245"/>
                </a:lnTo>
                <a:lnTo>
                  <a:pt x="778" y="245"/>
                </a:lnTo>
                <a:lnTo>
                  <a:pt x="780" y="245"/>
                </a:lnTo>
                <a:lnTo>
                  <a:pt x="782" y="247"/>
                </a:lnTo>
                <a:lnTo>
                  <a:pt x="784" y="247"/>
                </a:lnTo>
                <a:lnTo>
                  <a:pt x="786" y="249"/>
                </a:lnTo>
                <a:lnTo>
                  <a:pt x="786" y="251"/>
                </a:lnTo>
                <a:lnTo>
                  <a:pt x="788" y="253"/>
                </a:lnTo>
                <a:lnTo>
                  <a:pt x="786" y="255"/>
                </a:lnTo>
                <a:lnTo>
                  <a:pt x="788" y="253"/>
                </a:lnTo>
                <a:lnTo>
                  <a:pt x="790" y="255"/>
                </a:lnTo>
                <a:lnTo>
                  <a:pt x="790" y="253"/>
                </a:lnTo>
                <a:lnTo>
                  <a:pt x="796" y="253"/>
                </a:lnTo>
                <a:lnTo>
                  <a:pt x="796" y="255"/>
                </a:lnTo>
                <a:lnTo>
                  <a:pt x="796" y="257"/>
                </a:lnTo>
                <a:lnTo>
                  <a:pt x="796" y="259"/>
                </a:lnTo>
                <a:lnTo>
                  <a:pt x="796" y="261"/>
                </a:lnTo>
                <a:lnTo>
                  <a:pt x="796" y="263"/>
                </a:lnTo>
                <a:lnTo>
                  <a:pt x="796" y="265"/>
                </a:lnTo>
                <a:lnTo>
                  <a:pt x="796" y="267"/>
                </a:lnTo>
                <a:lnTo>
                  <a:pt x="796" y="269"/>
                </a:lnTo>
                <a:lnTo>
                  <a:pt x="796" y="271"/>
                </a:lnTo>
                <a:lnTo>
                  <a:pt x="796" y="273"/>
                </a:lnTo>
                <a:lnTo>
                  <a:pt x="796" y="275"/>
                </a:lnTo>
                <a:lnTo>
                  <a:pt x="796" y="273"/>
                </a:lnTo>
                <a:lnTo>
                  <a:pt x="796" y="271"/>
                </a:lnTo>
                <a:lnTo>
                  <a:pt x="796" y="269"/>
                </a:lnTo>
                <a:lnTo>
                  <a:pt x="794" y="267"/>
                </a:lnTo>
                <a:lnTo>
                  <a:pt x="796" y="265"/>
                </a:lnTo>
                <a:lnTo>
                  <a:pt x="796" y="263"/>
                </a:lnTo>
                <a:lnTo>
                  <a:pt x="796" y="261"/>
                </a:lnTo>
                <a:lnTo>
                  <a:pt x="794" y="259"/>
                </a:lnTo>
                <a:lnTo>
                  <a:pt x="794" y="261"/>
                </a:lnTo>
                <a:lnTo>
                  <a:pt x="792" y="261"/>
                </a:lnTo>
                <a:lnTo>
                  <a:pt x="792" y="263"/>
                </a:lnTo>
                <a:lnTo>
                  <a:pt x="794" y="265"/>
                </a:lnTo>
                <a:lnTo>
                  <a:pt x="794" y="267"/>
                </a:lnTo>
                <a:lnTo>
                  <a:pt x="794" y="269"/>
                </a:lnTo>
                <a:lnTo>
                  <a:pt x="794" y="271"/>
                </a:lnTo>
                <a:lnTo>
                  <a:pt x="794" y="269"/>
                </a:lnTo>
                <a:lnTo>
                  <a:pt x="792" y="267"/>
                </a:lnTo>
                <a:lnTo>
                  <a:pt x="790" y="269"/>
                </a:lnTo>
                <a:lnTo>
                  <a:pt x="788" y="267"/>
                </a:lnTo>
                <a:lnTo>
                  <a:pt x="790" y="269"/>
                </a:lnTo>
                <a:lnTo>
                  <a:pt x="788" y="269"/>
                </a:lnTo>
                <a:lnTo>
                  <a:pt x="786" y="269"/>
                </a:lnTo>
                <a:lnTo>
                  <a:pt x="786" y="271"/>
                </a:lnTo>
                <a:lnTo>
                  <a:pt x="784" y="269"/>
                </a:lnTo>
                <a:lnTo>
                  <a:pt x="784" y="271"/>
                </a:lnTo>
                <a:lnTo>
                  <a:pt x="782" y="271"/>
                </a:lnTo>
                <a:lnTo>
                  <a:pt x="782" y="273"/>
                </a:lnTo>
                <a:lnTo>
                  <a:pt x="780" y="271"/>
                </a:lnTo>
                <a:lnTo>
                  <a:pt x="778" y="269"/>
                </a:lnTo>
                <a:lnTo>
                  <a:pt x="780" y="267"/>
                </a:lnTo>
                <a:lnTo>
                  <a:pt x="778" y="269"/>
                </a:lnTo>
                <a:lnTo>
                  <a:pt x="778" y="271"/>
                </a:lnTo>
                <a:lnTo>
                  <a:pt x="778" y="273"/>
                </a:lnTo>
                <a:lnTo>
                  <a:pt x="780" y="273"/>
                </a:lnTo>
                <a:lnTo>
                  <a:pt x="782" y="273"/>
                </a:lnTo>
                <a:lnTo>
                  <a:pt x="784" y="273"/>
                </a:lnTo>
                <a:lnTo>
                  <a:pt x="786" y="273"/>
                </a:lnTo>
                <a:lnTo>
                  <a:pt x="788" y="273"/>
                </a:lnTo>
                <a:lnTo>
                  <a:pt x="788" y="275"/>
                </a:lnTo>
                <a:lnTo>
                  <a:pt x="788" y="277"/>
                </a:lnTo>
                <a:lnTo>
                  <a:pt x="786" y="279"/>
                </a:lnTo>
                <a:lnTo>
                  <a:pt x="788" y="279"/>
                </a:lnTo>
                <a:lnTo>
                  <a:pt x="788" y="277"/>
                </a:lnTo>
                <a:lnTo>
                  <a:pt x="790" y="275"/>
                </a:lnTo>
                <a:lnTo>
                  <a:pt x="792" y="273"/>
                </a:lnTo>
                <a:lnTo>
                  <a:pt x="794" y="275"/>
                </a:lnTo>
                <a:lnTo>
                  <a:pt x="792" y="277"/>
                </a:lnTo>
                <a:lnTo>
                  <a:pt x="792" y="279"/>
                </a:lnTo>
                <a:lnTo>
                  <a:pt x="792" y="281"/>
                </a:lnTo>
                <a:lnTo>
                  <a:pt x="790" y="281"/>
                </a:lnTo>
                <a:lnTo>
                  <a:pt x="788" y="281"/>
                </a:lnTo>
                <a:lnTo>
                  <a:pt x="786" y="283"/>
                </a:lnTo>
                <a:lnTo>
                  <a:pt x="784" y="285"/>
                </a:lnTo>
                <a:lnTo>
                  <a:pt x="782" y="287"/>
                </a:lnTo>
                <a:lnTo>
                  <a:pt x="782" y="285"/>
                </a:lnTo>
                <a:lnTo>
                  <a:pt x="780" y="285"/>
                </a:lnTo>
                <a:lnTo>
                  <a:pt x="778" y="285"/>
                </a:lnTo>
                <a:lnTo>
                  <a:pt x="776" y="283"/>
                </a:lnTo>
                <a:lnTo>
                  <a:pt x="778" y="283"/>
                </a:lnTo>
                <a:lnTo>
                  <a:pt x="776" y="283"/>
                </a:lnTo>
                <a:lnTo>
                  <a:pt x="776" y="285"/>
                </a:lnTo>
                <a:lnTo>
                  <a:pt x="774" y="285"/>
                </a:lnTo>
                <a:lnTo>
                  <a:pt x="772" y="283"/>
                </a:lnTo>
                <a:lnTo>
                  <a:pt x="770" y="283"/>
                </a:lnTo>
                <a:lnTo>
                  <a:pt x="768" y="283"/>
                </a:lnTo>
                <a:lnTo>
                  <a:pt x="770" y="283"/>
                </a:lnTo>
                <a:lnTo>
                  <a:pt x="772" y="285"/>
                </a:lnTo>
                <a:lnTo>
                  <a:pt x="774" y="285"/>
                </a:lnTo>
                <a:lnTo>
                  <a:pt x="776" y="287"/>
                </a:lnTo>
                <a:lnTo>
                  <a:pt x="776" y="289"/>
                </a:lnTo>
                <a:lnTo>
                  <a:pt x="774" y="289"/>
                </a:lnTo>
                <a:lnTo>
                  <a:pt x="774" y="291"/>
                </a:lnTo>
                <a:lnTo>
                  <a:pt x="772" y="291"/>
                </a:lnTo>
                <a:lnTo>
                  <a:pt x="770" y="293"/>
                </a:lnTo>
                <a:lnTo>
                  <a:pt x="768" y="293"/>
                </a:lnTo>
                <a:lnTo>
                  <a:pt x="766" y="291"/>
                </a:lnTo>
                <a:lnTo>
                  <a:pt x="766" y="293"/>
                </a:lnTo>
                <a:lnTo>
                  <a:pt x="768" y="293"/>
                </a:lnTo>
                <a:lnTo>
                  <a:pt x="768" y="295"/>
                </a:lnTo>
                <a:lnTo>
                  <a:pt x="770" y="295"/>
                </a:lnTo>
                <a:lnTo>
                  <a:pt x="772" y="293"/>
                </a:lnTo>
                <a:lnTo>
                  <a:pt x="774" y="293"/>
                </a:lnTo>
                <a:lnTo>
                  <a:pt x="776" y="293"/>
                </a:lnTo>
                <a:lnTo>
                  <a:pt x="776" y="295"/>
                </a:lnTo>
                <a:lnTo>
                  <a:pt x="778" y="293"/>
                </a:lnTo>
                <a:lnTo>
                  <a:pt x="778" y="295"/>
                </a:lnTo>
                <a:lnTo>
                  <a:pt x="776" y="295"/>
                </a:lnTo>
                <a:lnTo>
                  <a:pt x="774" y="297"/>
                </a:lnTo>
                <a:lnTo>
                  <a:pt x="772" y="299"/>
                </a:lnTo>
                <a:lnTo>
                  <a:pt x="770" y="297"/>
                </a:lnTo>
                <a:lnTo>
                  <a:pt x="768" y="299"/>
                </a:lnTo>
                <a:lnTo>
                  <a:pt x="770" y="299"/>
                </a:lnTo>
                <a:lnTo>
                  <a:pt x="768" y="299"/>
                </a:lnTo>
                <a:lnTo>
                  <a:pt x="766" y="299"/>
                </a:lnTo>
                <a:lnTo>
                  <a:pt x="764" y="299"/>
                </a:lnTo>
                <a:lnTo>
                  <a:pt x="762" y="299"/>
                </a:lnTo>
                <a:lnTo>
                  <a:pt x="760" y="301"/>
                </a:lnTo>
                <a:lnTo>
                  <a:pt x="758" y="301"/>
                </a:lnTo>
                <a:lnTo>
                  <a:pt x="758" y="299"/>
                </a:lnTo>
                <a:lnTo>
                  <a:pt x="756" y="301"/>
                </a:lnTo>
                <a:lnTo>
                  <a:pt x="756" y="303"/>
                </a:lnTo>
                <a:lnTo>
                  <a:pt x="754" y="303"/>
                </a:lnTo>
                <a:lnTo>
                  <a:pt x="752" y="305"/>
                </a:lnTo>
                <a:lnTo>
                  <a:pt x="750" y="307"/>
                </a:lnTo>
                <a:lnTo>
                  <a:pt x="746" y="311"/>
                </a:lnTo>
                <a:lnTo>
                  <a:pt x="746" y="313"/>
                </a:lnTo>
                <a:lnTo>
                  <a:pt x="744" y="315"/>
                </a:lnTo>
                <a:lnTo>
                  <a:pt x="744" y="313"/>
                </a:lnTo>
                <a:lnTo>
                  <a:pt x="744" y="311"/>
                </a:lnTo>
                <a:lnTo>
                  <a:pt x="744" y="313"/>
                </a:lnTo>
                <a:lnTo>
                  <a:pt x="744" y="315"/>
                </a:lnTo>
                <a:lnTo>
                  <a:pt x="742" y="317"/>
                </a:lnTo>
                <a:lnTo>
                  <a:pt x="740" y="315"/>
                </a:lnTo>
                <a:lnTo>
                  <a:pt x="738" y="315"/>
                </a:lnTo>
                <a:lnTo>
                  <a:pt x="734" y="315"/>
                </a:lnTo>
                <a:lnTo>
                  <a:pt x="732" y="317"/>
                </a:lnTo>
                <a:lnTo>
                  <a:pt x="730" y="317"/>
                </a:lnTo>
                <a:lnTo>
                  <a:pt x="726" y="319"/>
                </a:lnTo>
                <a:lnTo>
                  <a:pt x="724" y="321"/>
                </a:lnTo>
                <a:lnTo>
                  <a:pt x="724" y="323"/>
                </a:lnTo>
                <a:lnTo>
                  <a:pt x="722" y="325"/>
                </a:lnTo>
                <a:lnTo>
                  <a:pt x="720" y="325"/>
                </a:lnTo>
                <a:lnTo>
                  <a:pt x="718" y="327"/>
                </a:lnTo>
                <a:lnTo>
                  <a:pt x="718" y="329"/>
                </a:lnTo>
                <a:lnTo>
                  <a:pt x="716" y="327"/>
                </a:lnTo>
                <a:lnTo>
                  <a:pt x="718" y="325"/>
                </a:lnTo>
                <a:lnTo>
                  <a:pt x="716" y="327"/>
                </a:lnTo>
                <a:lnTo>
                  <a:pt x="716" y="329"/>
                </a:lnTo>
                <a:lnTo>
                  <a:pt x="716" y="331"/>
                </a:lnTo>
                <a:lnTo>
                  <a:pt x="714" y="331"/>
                </a:lnTo>
                <a:lnTo>
                  <a:pt x="714" y="333"/>
                </a:lnTo>
                <a:lnTo>
                  <a:pt x="712" y="335"/>
                </a:lnTo>
                <a:lnTo>
                  <a:pt x="710" y="333"/>
                </a:lnTo>
                <a:lnTo>
                  <a:pt x="710" y="335"/>
                </a:lnTo>
                <a:lnTo>
                  <a:pt x="708" y="337"/>
                </a:lnTo>
                <a:lnTo>
                  <a:pt x="706" y="337"/>
                </a:lnTo>
                <a:lnTo>
                  <a:pt x="704" y="339"/>
                </a:lnTo>
                <a:lnTo>
                  <a:pt x="702" y="337"/>
                </a:lnTo>
                <a:lnTo>
                  <a:pt x="702" y="339"/>
                </a:lnTo>
                <a:lnTo>
                  <a:pt x="702" y="341"/>
                </a:lnTo>
                <a:lnTo>
                  <a:pt x="700" y="343"/>
                </a:lnTo>
                <a:lnTo>
                  <a:pt x="698" y="343"/>
                </a:lnTo>
                <a:lnTo>
                  <a:pt x="694" y="345"/>
                </a:lnTo>
                <a:lnTo>
                  <a:pt x="692" y="345"/>
                </a:lnTo>
                <a:lnTo>
                  <a:pt x="690" y="345"/>
                </a:lnTo>
                <a:lnTo>
                  <a:pt x="688" y="345"/>
                </a:lnTo>
                <a:lnTo>
                  <a:pt x="690" y="345"/>
                </a:lnTo>
                <a:lnTo>
                  <a:pt x="688" y="347"/>
                </a:lnTo>
                <a:lnTo>
                  <a:pt x="690" y="347"/>
                </a:lnTo>
                <a:lnTo>
                  <a:pt x="688" y="349"/>
                </a:lnTo>
                <a:lnTo>
                  <a:pt x="690" y="349"/>
                </a:lnTo>
                <a:lnTo>
                  <a:pt x="688" y="349"/>
                </a:lnTo>
                <a:lnTo>
                  <a:pt x="686" y="349"/>
                </a:lnTo>
                <a:lnTo>
                  <a:pt x="686" y="347"/>
                </a:lnTo>
                <a:lnTo>
                  <a:pt x="686" y="349"/>
                </a:lnTo>
                <a:lnTo>
                  <a:pt x="686" y="347"/>
                </a:lnTo>
                <a:lnTo>
                  <a:pt x="684" y="345"/>
                </a:lnTo>
                <a:lnTo>
                  <a:pt x="684" y="347"/>
                </a:lnTo>
                <a:lnTo>
                  <a:pt x="684" y="349"/>
                </a:lnTo>
                <a:lnTo>
                  <a:pt x="686" y="351"/>
                </a:lnTo>
                <a:lnTo>
                  <a:pt x="684" y="353"/>
                </a:lnTo>
                <a:lnTo>
                  <a:pt x="682" y="353"/>
                </a:lnTo>
                <a:lnTo>
                  <a:pt x="684" y="351"/>
                </a:lnTo>
                <a:lnTo>
                  <a:pt x="682" y="353"/>
                </a:lnTo>
                <a:lnTo>
                  <a:pt x="682" y="355"/>
                </a:lnTo>
                <a:lnTo>
                  <a:pt x="680" y="355"/>
                </a:lnTo>
                <a:lnTo>
                  <a:pt x="680" y="357"/>
                </a:lnTo>
                <a:lnTo>
                  <a:pt x="678" y="357"/>
                </a:lnTo>
                <a:lnTo>
                  <a:pt x="676" y="359"/>
                </a:lnTo>
                <a:lnTo>
                  <a:pt x="676" y="361"/>
                </a:lnTo>
                <a:lnTo>
                  <a:pt x="674" y="361"/>
                </a:lnTo>
                <a:lnTo>
                  <a:pt x="672" y="361"/>
                </a:lnTo>
                <a:lnTo>
                  <a:pt x="674" y="363"/>
                </a:lnTo>
                <a:lnTo>
                  <a:pt x="674" y="361"/>
                </a:lnTo>
                <a:lnTo>
                  <a:pt x="674" y="363"/>
                </a:lnTo>
                <a:lnTo>
                  <a:pt x="672" y="365"/>
                </a:lnTo>
                <a:lnTo>
                  <a:pt x="670" y="365"/>
                </a:lnTo>
                <a:lnTo>
                  <a:pt x="672" y="367"/>
                </a:lnTo>
                <a:lnTo>
                  <a:pt x="670" y="369"/>
                </a:lnTo>
                <a:lnTo>
                  <a:pt x="670" y="367"/>
                </a:lnTo>
                <a:lnTo>
                  <a:pt x="670" y="369"/>
                </a:lnTo>
                <a:lnTo>
                  <a:pt x="668" y="369"/>
                </a:lnTo>
                <a:lnTo>
                  <a:pt x="666" y="369"/>
                </a:lnTo>
                <a:lnTo>
                  <a:pt x="668" y="369"/>
                </a:lnTo>
                <a:lnTo>
                  <a:pt x="670" y="371"/>
                </a:lnTo>
                <a:lnTo>
                  <a:pt x="668" y="373"/>
                </a:lnTo>
                <a:lnTo>
                  <a:pt x="666" y="373"/>
                </a:lnTo>
                <a:lnTo>
                  <a:pt x="666" y="375"/>
                </a:lnTo>
                <a:lnTo>
                  <a:pt x="666" y="377"/>
                </a:lnTo>
                <a:lnTo>
                  <a:pt x="664" y="379"/>
                </a:lnTo>
                <a:lnTo>
                  <a:pt x="664" y="381"/>
                </a:lnTo>
                <a:lnTo>
                  <a:pt x="664" y="383"/>
                </a:lnTo>
                <a:lnTo>
                  <a:pt x="662" y="385"/>
                </a:lnTo>
                <a:lnTo>
                  <a:pt x="664" y="387"/>
                </a:lnTo>
                <a:lnTo>
                  <a:pt x="664" y="389"/>
                </a:lnTo>
                <a:lnTo>
                  <a:pt x="662" y="391"/>
                </a:lnTo>
                <a:lnTo>
                  <a:pt x="662" y="393"/>
                </a:lnTo>
                <a:lnTo>
                  <a:pt x="662" y="395"/>
                </a:lnTo>
                <a:lnTo>
                  <a:pt x="662" y="397"/>
                </a:lnTo>
                <a:lnTo>
                  <a:pt x="662" y="399"/>
                </a:lnTo>
                <a:lnTo>
                  <a:pt x="662" y="401"/>
                </a:lnTo>
                <a:lnTo>
                  <a:pt x="662" y="403"/>
                </a:lnTo>
                <a:lnTo>
                  <a:pt x="664" y="405"/>
                </a:lnTo>
                <a:lnTo>
                  <a:pt x="664" y="407"/>
                </a:lnTo>
                <a:lnTo>
                  <a:pt x="664" y="409"/>
                </a:lnTo>
                <a:lnTo>
                  <a:pt x="664" y="411"/>
                </a:lnTo>
                <a:lnTo>
                  <a:pt x="664" y="413"/>
                </a:lnTo>
                <a:lnTo>
                  <a:pt x="664" y="415"/>
                </a:lnTo>
                <a:lnTo>
                  <a:pt x="666" y="417"/>
                </a:lnTo>
                <a:lnTo>
                  <a:pt x="666" y="419"/>
                </a:lnTo>
                <a:lnTo>
                  <a:pt x="668" y="421"/>
                </a:lnTo>
                <a:lnTo>
                  <a:pt x="668" y="423"/>
                </a:lnTo>
                <a:lnTo>
                  <a:pt x="668" y="425"/>
                </a:lnTo>
                <a:lnTo>
                  <a:pt x="668" y="427"/>
                </a:lnTo>
                <a:lnTo>
                  <a:pt x="670" y="429"/>
                </a:lnTo>
                <a:lnTo>
                  <a:pt x="668" y="431"/>
                </a:lnTo>
                <a:lnTo>
                  <a:pt x="668" y="433"/>
                </a:lnTo>
                <a:lnTo>
                  <a:pt x="666" y="435"/>
                </a:lnTo>
                <a:lnTo>
                  <a:pt x="668" y="437"/>
                </a:lnTo>
                <a:lnTo>
                  <a:pt x="668" y="439"/>
                </a:lnTo>
                <a:lnTo>
                  <a:pt x="668" y="441"/>
                </a:lnTo>
                <a:lnTo>
                  <a:pt x="668" y="439"/>
                </a:lnTo>
                <a:lnTo>
                  <a:pt x="666" y="437"/>
                </a:lnTo>
                <a:lnTo>
                  <a:pt x="666" y="435"/>
                </a:lnTo>
                <a:lnTo>
                  <a:pt x="666" y="433"/>
                </a:lnTo>
                <a:lnTo>
                  <a:pt x="668" y="431"/>
                </a:lnTo>
                <a:lnTo>
                  <a:pt x="668" y="429"/>
                </a:lnTo>
                <a:lnTo>
                  <a:pt x="668" y="427"/>
                </a:lnTo>
                <a:lnTo>
                  <a:pt x="666" y="425"/>
                </a:lnTo>
                <a:lnTo>
                  <a:pt x="664" y="423"/>
                </a:lnTo>
                <a:lnTo>
                  <a:pt x="664" y="429"/>
                </a:lnTo>
                <a:lnTo>
                  <a:pt x="666" y="431"/>
                </a:lnTo>
                <a:lnTo>
                  <a:pt x="666" y="433"/>
                </a:lnTo>
                <a:lnTo>
                  <a:pt x="666" y="435"/>
                </a:lnTo>
                <a:lnTo>
                  <a:pt x="666" y="437"/>
                </a:lnTo>
                <a:lnTo>
                  <a:pt x="666" y="439"/>
                </a:lnTo>
                <a:lnTo>
                  <a:pt x="668" y="441"/>
                </a:lnTo>
                <a:lnTo>
                  <a:pt x="668" y="443"/>
                </a:lnTo>
                <a:lnTo>
                  <a:pt x="668" y="445"/>
                </a:lnTo>
                <a:lnTo>
                  <a:pt x="668" y="447"/>
                </a:lnTo>
                <a:lnTo>
                  <a:pt x="668" y="449"/>
                </a:lnTo>
                <a:lnTo>
                  <a:pt x="668" y="451"/>
                </a:lnTo>
                <a:lnTo>
                  <a:pt x="670" y="453"/>
                </a:lnTo>
                <a:lnTo>
                  <a:pt x="668" y="455"/>
                </a:lnTo>
                <a:lnTo>
                  <a:pt x="670" y="455"/>
                </a:lnTo>
                <a:lnTo>
                  <a:pt x="670" y="457"/>
                </a:lnTo>
                <a:lnTo>
                  <a:pt x="670" y="459"/>
                </a:lnTo>
                <a:lnTo>
                  <a:pt x="670" y="461"/>
                </a:lnTo>
                <a:lnTo>
                  <a:pt x="670" y="463"/>
                </a:lnTo>
                <a:lnTo>
                  <a:pt x="670" y="465"/>
                </a:lnTo>
                <a:lnTo>
                  <a:pt x="670" y="467"/>
                </a:lnTo>
                <a:lnTo>
                  <a:pt x="670" y="469"/>
                </a:lnTo>
                <a:lnTo>
                  <a:pt x="668" y="471"/>
                </a:lnTo>
                <a:lnTo>
                  <a:pt x="668" y="473"/>
                </a:lnTo>
                <a:lnTo>
                  <a:pt x="668" y="475"/>
                </a:lnTo>
                <a:lnTo>
                  <a:pt x="666" y="477"/>
                </a:lnTo>
                <a:lnTo>
                  <a:pt x="666" y="479"/>
                </a:lnTo>
                <a:lnTo>
                  <a:pt x="666" y="481"/>
                </a:lnTo>
                <a:lnTo>
                  <a:pt x="664" y="483"/>
                </a:lnTo>
                <a:lnTo>
                  <a:pt x="664" y="485"/>
                </a:lnTo>
                <a:lnTo>
                  <a:pt x="662" y="487"/>
                </a:lnTo>
                <a:lnTo>
                  <a:pt x="660" y="489"/>
                </a:lnTo>
                <a:lnTo>
                  <a:pt x="660" y="491"/>
                </a:lnTo>
                <a:lnTo>
                  <a:pt x="660" y="493"/>
                </a:lnTo>
                <a:lnTo>
                  <a:pt x="658" y="495"/>
                </a:lnTo>
                <a:lnTo>
                  <a:pt x="656" y="497"/>
                </a:lnTo>
                <a:lnTo>
                  <a:pt x="656" y="495"/>
                </a:lnTo>
                <a:lnTo>
                  <a:pt x="654" y="497"/>
                </a:lnTo>
                <a:lnTo>
                  <a:pt x="652" y="497"/>
                </a:lnTo>
                <a:lnTo>
                  <a:pt x="650" y="497"/>
                </a:lnTo>
                <a:lnTo>
                  <a:pt x="648" y="497"/>
                </a:lnTo>
                <a:lnTo>
                  <a:pt x="646" y="499"/>
                </a:lnTo>
                <a:lnTo>
                  <a:pt x="645" y="497"/>
                </a:lnTo>
                <a:lnTo>
                  <a:pt x="645" y="495"/>
                </a:lnTo>
                <a:lnTo>
                  <a:pt x="646" y="493"/>
                </a:lnTo>
                <a:lnTo>
                  <a:pt x="646" y="495"/>
                </a:lnTo>
                <a:lnTo>
                  <a:pt x="648" y="497"/>
                </a:lnTo>
                <a:lnTo>
                  <a:pt x="648" y="495"/>
                </a:lnTo>
                <a:lnTo>
                  <a:pt x="646" y="493"/>
                </a:lnTo>
                <a:lnTo>
                  <a:pt x="646" y="491"/>
                </a:lnTo>
                <a:lnTo>
                  <a:pt x="645" y="491"/>
                </a:lnTo>
                <a:lnTo>
                  <a:pt x="645" y="489"/>
                </a:lnTo>
                <a:lnTo>
                  <a:pt x="645" y="487"/>
                </a:lnTo>
                <a:lnTo>
                  <a:pt x="645" y="485"/>
                </a:lnTo>
                <a:lnTo>
                  <a:pt x="643" y="483"/>
                </a:lnTo>
                <a:lnTo>
                  <a:pt x="641" y="483"/>
                </a:lnTo>
                <a:lnTo>
                  <a:pt x="639" y="481"/>
                </a:lnTo>
                <a:lnTo>
                  <a:pt x="639" y="479"/>
                </a:lnTo>
                <a:lnTo>
                  <a:pt x="637" y="477"/>
                </a:lnTo>
                <a:lnTo>
                  <a:pt x="637" y="475"/>
                </a:lnTo>
                <a:lnTo>
                  <a:pt x="637" y="473"/>
                </a:lnTo>
                <a:lnTo>
                  <a:pt x="637" y="471"/>
                </a:lnTo>
                <a:lnTo>
                  <a:pt x="635" y="469"/>
                </a:lnTo>
                <a:lnTo>
                  <a:pt x="637" y="469"/>
                </a:lnTo>
                <a:lnTo>
                  <a:pt x="639" y="467"/>
                </a:lnTo>
                <a:lnTo>
                  <a:pt x="641" y="465"/>
                </a:lnTo>
                <a:lnTo>
                  <a:pt x="639" y="465"/>
                </a:lnTo>
                <a:lnTo>
                  <a:pt x="637" y="467"/>
                </a:lnTo>
                <a:lnTo>
                  <a:pt x="637" y="469"/>
                </a:lnTo>
                <a:lnTo>
                  <a:pt x="635" y="469"/>
                </a:lnTo>
                <a:lnTo>
                  <a:pt x="635" y="465"/>
                </a:lnTo>
                <a:lnTo>
                  <a:pt x="635" y="463"/>
                </a:lnTo>
                <a:lnTo>
                  <a:pt x="635" y="461"/>
                </a:lnTo>
                <a:lnTo>
                  <a:pt x="637" y="459"/>
                </a:lnTo>
                <a:lnTo>
                  <a:pt x="635" y="461"/>
                </a:lnTo>
                <a:lnTo>
                  <a:pt x="633" y="459"/>
                </a:lnTo>
                <a:lnTo>
                  <a:pt x="635" y="461"/>
                </a:lnTo>
                <a:lnTo>
                  <a:pt x="633" y="463"/>
                </a:lnTo>
                <a:lnTo>
                  <a:pt x="631" y="463"/>
                </a:lnTo>
                <a:lnTo>
                  <a:pt x="631" y="461"/>
                </a:lnTo>
                <a:lnTo>
                  <a:pt x="631" y="459"/>
                </a:lnTo>
                <a:lnTo>
                  <a:pt x="629" y="457"/>
                </a:lnTo>
                <a:lnTo>
                  <a:pt x="629" y="455"/>
                </a:lnTo>
                <a:lnTo>
                  <a:pt x="629" y="453"/>
                </a:lnTo>
                <a:lnTo>
                  <a:pt x="629" y="451"/>
                </a:lnTo>
                <a:lnTo>
                  <a:pt x="627" y="449"/>
                </a:lnTo>
                <a:lnTo>
                  <a:pt x="629" y="449"/>
                </a:lnTo>
                <a:lnTo>
                  <a:pt x="631" y="447"/>
                </a:lnTo>
                <a:lnTo>
                  <a:pt x="631" y="445"/>
                </a:lnTo>
                <a:lnTo>
                  <a:pt x="633" y="443"/>
                </a:lnTo>
                <a:lnTo>
                  <a:pt x="635" y="441"/>
                </a:lnTo>
                <a:lnTo>
                  <a:pt x="633" y="439"/>
                </a:lnTo>
                <a:lnTo>
                  <a:pt x="633" y="441"/>
                </a:lnTo>
                <a:lnTo>
                  <a:pt x="631" y="439"/>
                </a:lnTo>
                <a:lnTo>
                  <a:pt x="629" y="437"/>
                </a:lnTo>
                <a:lnTo>
                  <a:pt x="629" y="439"/>
                </a:lnTo>
                <a:lnTo>
                  <a:pt x="629" y="441"/>
                </a:lnTo>
                <a:lnTo>
                  <a:pt x="631" y="441"/>
                </a:lnTo>
                <a:lnTo>
                  <a:pt x="629" y="443"/>
                </a:lnTo>
                <a:lnTo>
                  <a:pt x="629" y="445"/>
                </a:lnTo>
                <a:lnTo>
                  <a:pt x="627" y="443"/>
                </a:lnTo>
                <a:lnTo>
                  <a:pt x="627" y="445"/>
                </a:lnTo>
                <a:lnTo>
                  <a:pt x="627" y="443"/>
                </a:lnTo>
                <a:lnTo>
                  <a:pt x="627" y="441"/>
                </a:lnTo>
                <a:lnTo>
                  <a:pt x="627" y="439"/>
                </a:lnTo>
                <a:lnTo>
                  <a:pt x="629" y="437"/>
                </a:lnTo>
                <a:lnTo>
                  <a:pt x="629" y="435"/>
                </a:lnTo>
                <a:lnTo>
                  <a:pt x="629" y="433"/>
                </a:lnTo>
                <a:lnTo>
                  <a:pt x="631" y="431"/>
                </a:lnTo>
                <a:lnTo>
                  <a:pt x="633" y="429"/>
                </a:lnTo>
                <a:lnTo>
                  <a:pt x="633" y="427"/>
                </a:lnTo>
                <a:lnTo>
                  <a:pt x="633" y="425"/>
                </a:lnTo>
                <a:lnTo>
                  <a:pt x="635" y="423"/>
                </a:lnTo>
                <a:lnTo>
                  <a:pt x="635" y="421"/>
                </a:lnTo>
                <a:lnTo>
                  <a:pt x="635" y="419"/>
                </a:lnTo>
                <a:lnTo>
                  <a:pt x="633" y="417"/>
                </a:lnTo>
                <a:lnTo>
                  <a:pt x="633" y="415"/>
                </a:lnTo>
                <a:lnTo>
                  <a:pt x="631" y="413"/>
                </a:lnTo>
                <a:lnTo>
                  <a:pt x="629" y="413"/>
                </a:lnTo>
                <a:lnTo>
                  <a:pt x="627" y="411"/>
                </a:lnTo>
                <a:lnTo>
                  <a:pt x="627" y="409"/>
                </a:lnTo>
                <a:lnTo>
                  <a:pt x="625" y="407"/>
                </a:lnTo>
                <a:lnTo>
                  <a:pt x="625" y="405"/>
                </a:lnTo>
                <a:lnTo>
                  <a:pt x="623" y="403"/>
                </a:lnTo>
                <a:lnTo>
                  <a:pt x="623" y="401"/>
                </a:lnTo>
                <a:lnTo>
                  <a:pt x="623" y="399"/>
                </a:lnTo>
                <a:lnTo>
                  <a:pt x="621" y="399"/>
                </a:lnTo>
                <a:lnTo>
                  <a:pt x="619" y="397"/>
                </a:lnTo>
                <a:lnTo>
                  <a:pt x="617" y="395"/>
                </a:lnTo>
                <a:lnTo>
                  <a:pt x="613" y="395"/>
                </a:lnTo>
                <a:lnTo>
                  <a:pt x="611" y="395"/>
                </a:lnTo>
                <a:lnTo>
                  <a:pt x="609" y="397"/>
                </a:lnTo>
                <a:lnTo>
                  <a:pt x="609" y="399"/>
                </a:lnTo>
                <a:lnTo>
                  <a:pt x="607" y="399"/>
                </a:lnTo>
                <a:lnTo>
                  <a:pt x="605" y="399"/>
                </a:lnTo>
                <a:lnTo>
                  <a:pt x="603" y="401"/>
                </a:lnTo>
                <a:lnTo>
                  <a:pt x="601" y="401"/>
                </a:lnTo>
                <a:lnTo>
                  <a:pt x="599" y="401"/>
                </a:lnTo>
                <a:lnTo>
                  <a:pt x="599" y="403"/>
                </a:lnTo>
                <a:lnTo>
                  <a:pt x="597" y="403"/>
                </a:lnTo>
                <a:lnTo>
                  <a:pt x="595" y="403"/>
                </a:lnTo>
                <a:lnTo>
                  <a:pt x="593" y="403"/>
                </a:lnTo>
                <a:lnTo>
                  <a:pt x="591" y="403"/>
                </a:lnTo>
                <a:lnTo>
                  <a:pt x="593" y="401"/>
                </a:lnTo>
                <a:lnTo>
                  <a:pt x="591" y="399"/>
                </a:lnTo>
                <a:lnTo>
                  <a:pt x="589" y="397"/>
                </a:lnTo>
                <a:lnTo>
                  <a:pt x="589" y="395"/>
                </a:lnTo>
                <a:lnTo>
                  <a:pt x="591" y="395"/>
                </a:lnTo>
                <a:lnTo>
                  <a:pt x="589" y="395"/>
                </a:lnTo>
                <a:lnTo>
                  <a:pt x="587" y="393"/>
                </a:lnTo>
                <a:lnTo>
                  <a:pt x="589" y="391"/>
                </a:lnTo>
                <a:lnTo>
                  <a:pt x="591" y="391"/>
                </a:lnTo>
                <a:lnTo>
                  <a:pt x="589" y="391"/>
                </a:lnTo>
                <a:lnTo>
                  <a:pt x="587" y="391"/>
                </a:lnTo>
                <a:lnTo>
                  <a:pt x="585" y="391"/>
                </a:lnTo>
                <a:lnTo>
                  <a:pt x="587" y="393"/>
                </a:lnTo>
                <a:lnTo>
                  <a:pt x="585" y="393"/>
                </a:lnTo>
                <a:lnTo>
                  <a:pt x="583" y="391"/>
                </a:lnTo>
                <a:lnTo>
                  <a:pt x="581" y="391"/>
                </a:lnTo>
                <a:lnTo>
                  <a:pt x="579" y="389"/>
                </a:lnTo>
                <a:lnTo>
                  <a:pt x="577" y="389"/>
                </a:lnTo>
                <a:lnTo>
                  <a:pt x="575" y="389"/>
                </a:lnTo>
                <a:lnTo>
                  <a:pt x="577" y="389"/>
                </a:lnTo>
                <a:lnTo>
                  <a:pt x="581" y="389"/>
                </a:lnTo>
                <a:lnTo>
                  <a:pt x="581" y="387"/>
                </a:lnTo>
                <a:lnTo>
                  <a:pt x="579" y="387"/>
                </a:lnTo>
                <a:lnTo>
                  <a:pt x="577" y="387"/>
                </a:lnTo>
                <a:lnTo>
                  <a:pt x="575" y="387"/>
                </a:lnTo>
                <a:lnTo>
                  <a:pt x="573" y="389"/>
                </a:lnTo>
                <a:lnTo>
                  <a:pt x="571" y="389"/>
                </a:lnTo>
                <a:lnTo>
                  <a:pt x="569" y="389"/>
                </a:lnTo>
                <a:lnTo>
                  <a:pt x="567" y="389"/>
                </a:lnTo>
                <a:lnTo>
                  <a:pt x="565" y="389"/>
                </a:lnTo>
                <a:lnTo>
                  <a:pt x="563" y="389"/>
                </a:lnTo>
                <a:lnTo>
                  <a:pt x="565" y="389"/>
                </a:lnTo>
                <a:lnTo>
                  <a:pt x="567" y="389"/>
                </a:lnTo>
                <a:lnTo>
                  <a:pt x="567" y="387"/>
                </a:lnTo>
                <a:lnTo>
                  <a:pt x="567" y="385"/>
                </a:lnTo>
                <a:lnTo>
                  <a:pt x="565" y="385"/>
                </a:lnTo>
                <a:lnTo>
                  <a:pt x="565" y="387"/>
                </a:lnTo>
                <a:lnTo>
                  <a:pt x="565" y="385"/>
                </a:lnTo>
                <a:lnTo>
                  <a:pt x="563" y="385"/>
                </a:lnTo>
                <a:lnTo>
                  <a:pt x="563" y="387"/>
                </a:lnTo>
                <a:lnTo>
                  <a:pt x="563" y="389"/>
                </a:lnTo>
                <a:lnTo>
                  <a:pt x="561" y="389"/>
                </a:lnTo>
                <a:lnTo>
                  <a:pt x="559" y="391"/>
                </a:lnTo>
                <a:lnTo>
                  <a:pt x="557" y="391"/>
                </a:lnTo>
                <a:lnTo>
                  <a:pt x="557" y="389"/>
                </a:lnTo>
                <a:lnTo>
                  <a:pt x="559" y="389"/>
                </a:lnTo>
                <a:lnTo>
                  <a:pt x="559" y="387"/>
                </a:lnTo>
                <a:lnTo>
                  <a:pt x="559" y="389"/>
                </a:lnTo>
                <a:lnTo>
                  <a:pt x="557" y="389"/>
                </a:lnTo>
                <a:lnTo>
                  <a:pt x="553" y="391"/>
                </a:lnTo>
                <a:lnTo>
                  <a:pt x="551" y="391"/>
                </a:lnTo>
                <a:lnTo>
                  <a:pt x="549" y="391"/>
                </a:lnTo>
                <a:lnTo>
                  <a:pt x="551" y="389"/>
                </a:lnTo>
                <a:lnTo>
                  <a:pt x="549" y="389"/>
                </a:lnTo>
                <a:lnTo>
                  <a:pt x="549" y="387"/>
                </a:lnTo>
                <a:lnTo>
                  <a:pt x="551" y="385"/>
                </a:lnTo>
                <a:lnTo>
                  <a:pt x="551" y="383"/>
                </a:lnTo>
                <a:lnTo>
                  <a:pt x="549" y="383"/>
                </a:lnTo>
                <a:lnTo>
                  <a:pt x="549" y="381"/>
                </a:lnTo>
                <a:lnTo>
                  <a:pt x="549" y="383"/>
                </a:lnTo>
                <a:lnTo>
                  <a:pt x="547" y="385"/>
                </a:lnTo>
                <a:lnTo>
                  <a:pt x="547" y="387"/>
                </a:lnTo>
                <a:lnTo>
                  <a:pt x="547" y="389"/>
                </a:lnTo>
                <a:lnTo>
                  <a:pt x="545" y="389"/>
                </a:lnTo>
                <a:lnTo>
                  <a:pt x="543" y="389"/>
                </a:lnTo>
                <a:lnTo>
                  <a:pt x="541" y="389"/>
                </a:lnTo>
                <a:lnTo>
                  <a:pt x="539" y="391"/>
                </a:lnTo>
                <a:lnTo>
                  <a:pt x="537" y="389"/>
                </a:lnTo>
                <a:lnTo>
                  <a:pt x="535" y="389"/>
                </a:lnTo>
                <a:lnTo>
                  <a:pt x="533" y="389"/>
                </a:lnTo>
                <a:lnTo>
                  <a:pt x="531" y="389"/>
                </a:lnTo>
                <a:lnTo>
                  <a:pt x="529" y="389"/>
                </a:lnTo>
                <a:lnTo>
                  <a:pt x="527" y="389"/>
                </a:lnTo>
                <a:lnTo>
                  <a:pt x="525" y="389"/>
                </a:lnTo>
                <a:lnTo>
                  <a:pt x="525" y="391"/>
                </a:lnTo>
                <a:lnTo>
                  <a:pt x="523" y="391"/>
                </a:lnTo>
                <a:lnTo>
                  <a:pt x="521" y="393"/>
                </a:lnTo>
                <a:lnTo>
                  <a:pt x="519" y="393"/>
                </a:lnTo>
                <a:lnTo>
                  <a:pt x="517" y="393"/>
                </a:lnTo>
                <a:lnTo>
                  <a:pt x="515" y="391"/>
                </a:lnTo>
                <a:lnTo>
                  <a:pt x="515" y="393"/>
                </a:lnTo>
                <a:lnTo>
                  <a:pt x="515" y="391"/>
                </a:lnTo>
                <a:lnTo>
                  <a:pt x="513" y="391"/>
                </a:lnTo>
                <a:lnTo>
                  <a:pt x="511" y="389"/>
                </a:lnTo>
                <a:lnTo>
                  <a:pt x="509" y="389"/>
                </a:lnTo>
                <a:lnTo>
                  <a:pt x="507" y="391"/>
                </a:lnTo>
                <a:lnTo>
                  <a:pt x="505" y="393"/>
                </a:lnTo>
                <a:lnTo>
                  <a:pt x="505" y="395"/>
                </a:lnTo>
                <a:lnTo>
                  <a:pt x="509" y="395"/>
                </a:lnTo>
                <a:lnTo>
                  <a:pt x="511" y="395"/>
                </a:lnTo>
                <a:lnTo>
                  <a:pt x="513" y="395"/>
                </a:lnTo>
                <a:lnTo>
                  <a:pt x="515" y="393"/>
                </a:lnTo>
                <a:lnTo>
                  <a:pt x="515" y="395"/>
                </a:lnTo>
                <a:lnTo>
                  <a:pt x="517" y="393"/>
                </a:lnTo>
                <a:lnTo>
                  <a:pt x="517" y="395"/>
                </a:lnTo>
                <a:lnTo>
                  <a:pt x="515" y="395"/>
                </a:lnTo>
                <a:lnTo>
                  <a:pt x="513" y="397"/>
                </a:lnTo>
                <a:lnTo>
                  <a:pt x="515" y="399"/>
                </a:lnTo>
                <a:lnTo>
                  <a:pt x="517" y="399"/>
                </a:lnTo>
                <a:lnTo>
                  <a:pt x="519" y="397"/>
                </a:lnTo>
                <a:lnTo>
                  <a:pt x="521" y="397"/>
                </a:lnTo>
                <a:lnTo>
                  <a:pt x="521" y="399"/>
                </a:lnTo>
                <a:lnTo>
                  <a:pt x="521" y="401"/>
                </a:lnTo>
                <a:lnTo>
                  <a:pt x="519" y="401"/>
                </a:lnTo>
                <a:lnTo>
                  <a:pt x="517" y="403"/>
                </a:lnTo>
                <a:lnTo>
                  <a:pt x="515" y="403"/>
                </a:lnTo>
                <a:lnTo>
                  <a:pt x="513" y="405"/>
                </a:lnTo>
                <a:lnTo>
                  <a:pt x="515" y="407"/>
                </a:lnTo>
                <a:lnTo>
                  <a:pt x="515" y="409"/>
                </a:lnTo>
                <a:lnTo>
                  <a:pt x="517" y="409"/>
                </a:lnTo>
                <a:lnTo>
                  <a:pt x="519" y="411"/>
                </a:lnTo>
                <a:lnTo>
                  <a:pt x="521" y="411"/>
                </a:lnTo>
                <a:lnTo>
                  <a:pt x="521" y="413"/>
                </a:lnTo>
                <a:lnTo>
                  <a:pt x="523" y="413"/>
                </a:lnTo>
                <a:lnTo>
                  <a:pt x="523" y="415"/>
                </a:lnTo>
                <a:lnTo>
                  <a:pt x="521" y="417"/>
                </a:lnTo>
                <a:lnTo>
                  <a:pt x="519" y="417"/>
                </a:lnTo>
                <a:lnTo>
                  <a:pt x="515" y="419"/>
                </a:lnTo>
                <a:lnTo>
                  <a:pt x="517" y="417"/>
                </a:lnTo>
                <a:lnTo>
                  <a:pt x="519" y="415"/>
                </a:lnTo>
                <a:lnTo>
                  <a:pt x="517" y="415"/>
                </a:lnTo>
                <a:lnTo>
                  <a:pt x="517" y="413"/>
                </a:lnTo>
                <a:lnTo>
                  <a:pt x="515" y="413"/>
                </a:lnTo>
                <a:lnTo>
                  <a:pt x="513" y="411"/>
                </a:lnTo>
                <a:lnTo>
                  <a:pt x="511" y="411"/>
                </a:lnTo>
                <a:lnTo>
                  <a:pt x="511" y="409"/>
                </a:lnTo>
                <a:lnTo>
                  <a:pt x="509" y="409"/>
                </a:lnTo>
                <a:lnTo>
                  <a:pt x="507" y="407"/>
                </a:lnTo>
                <a:lnTo>
                  <a:pt x="505" y="405"/>
                </a:lnTo>
                <a:lnTo>
                  <a:pt x="505" y="407"/>
                </a:lnTo>
                <a:lnTo>
                  <a:pt x="507" y="409"/>
                </a:lnTo>
                <a:lnTo>
                  <a:pt x="505" y="411"/>
                </a:lnTo>
                <a:lnTo>
                  <a:pt x="505" y="413"/>
                </a:lnTo>
                <a:lnTo>
                  <a:pt x="505" y="415"/>
                </a:lnTo>
                <a:lnTo>
                  <a:pt x="503" y="415"/>
                </a:lnTo>
                <a:lnTo>
                  <a:pt x="501" y="415"/>
                </a:lnTo>
                <a:lnTo>
                  <a:pt x="501" y="413"/>
                </a:lnTo>
                <a:lnTo>
                  <a:pt x="499" y="411"/>
                </a:lnTo>
                <a:lnTo>
                  <a:pt x="497" y="411"/>
                </a:lnTo>
                <a:lnTo>
                  <a:pt x="495" y="413"/>
                </a:lnTo>
                <a:lnTo>
                  <a:pt x="495" y="415"/>
                </a:lnTo>
                <a:lnTo>
                  <a:pt x="493" y="415"/>
                </a:lnTo>
                <a:lnTo>
                  <a:pt x="491" y="415"/>
                </a:lnTo>
                <a:lnTo>
                  <a:pt x="489" y="413"/>
                </a:lnTo>
                <a:lnTo>
                  <a:pt x="487" y="413"/>
                </a:lnTo>
                <a:lnTo>
                  <a:pt x="487" y="411"/>
                </a:lnTo>
                <a:lnTo>
                  <a:pt x="487" y="409"/>
                </a:lnTo>
                <a:lnTo>
                  <a:pt x="485" y="409"/>
                </a:lnTo>
                <a:lnTo>
                  <a:pt x="487" y="407"/>
                </a:lnTo>
                <a:lnTo>
                  <a:pt x="487" y="405"/>
                </a:lnTo>
                <a:lnTo>
                  <a:pt x="485" y="407"/>
                </a:lnTo>
                <a:lnTo>
                  <a:pt x="483" y="407"/>
                </a:lnTo>
                <a:lnTo>
                  <a:pt x="481" y="405"/>
                </a:lnTo>
                <a:lnTo>
                  <a:pt x="481" y="403"/>
                </a:lnTo>
                <a:lnTo>
                  <a:pt x="479" y="403"/>
                </a:lnTo>
                <a:lnTo>
                  <a:pt x="477" y="403"/>
                </a:lnTo>
                <a:lnTo>
                  <a:pt x="477" y="401"/>
                </a:lnTo>
                <a:lnTo>
                  <a:pt x="475" y="401"/>
                </a:lnTo>
                <a:lnTo>
                  <a:pt x="473" y="401"/>
                </a:lnTo>
                <a:lnTo>
                  <a:pt x="473" y="403"/>
                </a:lnTo>
                <a:lnTo>
                  <a:pt x="471" y="405"/>
                </a:lnTo>
                <a:lnTo>
                  <a:pt x="473" y="405"/>
                </a:lnTo>
                <a:lnTo>
                  <a:pt x="471" y="405"/>
                </a:lnTo>
                <a:lnTo>
                  <a:pt x="469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5"/>
                </a:lnTo>
                <a:lnTo>
                  <a:pt x="459" y="405"/>
                </a:lnTo>
                <a:lnTo>
                  <a:pt x="457" y="403"/>
                </a:lnTo>
                <a:lnTo>
                  <a:pt x="455" y="401"/>
                </a:lnTo>
                <a:lnTo>
                  <a:pt x="453" y="401"/>
                </a:lnTo>
                <a:lnTo>
                  <a:pt x="451" y="401"/>
                </a:lnTo>
                <a:lnTo>
                  <a:pt x="453" y="399"/>
                </a:lnTo>
                <a:lnTo>
                  <a:pt x="453" y="397"/>
                </a:lnTo>
                <a:lnTo>
                  <a:pt x="453" y="395"/>
                </a:lnTo>
                <a:lnTo>
                  <a:pt x="451" y="397"/>
                </a:lnTo>
                <a:lnTo>
                  <a:pt x="451" y="399"/>
                </a:lnTo>
                <a:lnTo>
                  <a:pt x="451" y="401"/>
                </a:lnTo>
                <a:lnTo>
                  <a:pt x="449" y="401"/>
                </a:lnTo>
                <a:lnTo>
                  <a:pt x="447" y="401"/>
                </a:lnTo>
                <a:lnTo>
                  <a:pt x="445" y="401"/>
                </a:lnTo>
                <a:lnTo>
                  <a:pt x="443" y="403"/>
                </a:lnTo>
                <a:lnTo>
                  <a:pt x="441" y="401"/>
                </a:lnTo>
                <a:lnTo>
                  <a:pt x="443" y="399"/>
                </a:lnTo>
                <a:lnTo>
                  <a:pt x="443" y="397"/>
                </a:lnTo>
                <a:lnTo>
                  <a:pt x="441" y="399"/>
                </a:lnTo>
                <a:lnTo>
                  <a:pt x="441" y="401"/>
                </a:lnTo>
                <a:lnTo>
                  <a:pt x="441" y="403"/>
                </a:lnTo>
                <a:lnTo>
                  <a:pt x="439" y="403"/>
                </a:lnTo>
                <a:lnTo>
                  <a:pt x="437" y="403"/>
                </a:lnTo>
                <a:lnTo>
                  <a:pt x="435" y="405"/>
                </a:lnTo>
                <a:lnTo>
                  <a:pt x="433" y="405"/>
                </a:lnTo>
                <a:lnTo>
                  <a:pt x="431" y="407"/>
                </a:lnTo>
                <a:lnTo>
                  <a:pt x="429" y="407"/>
                </a:lnTo>
                <a:lnTo>
                  <a:pt x="427" y="407"/>
                </a:lnTo>
                <a:lnTo>
                  <a:pt x="425" y="409"/>
                </a:lnTo>
                <a:lnTo>
                  <a:pt x="423" y="409"/>
                </a:lnTo>
                <a:lnTo>
                  <a:pt x="423" y="411"/>
                </a:lnTo>
                <a:lnTo>
                  <a:pt x="425" y="409"/>
                </a:lnTo>
                <a:lnTo>
                  <a:pt x="427" y="407"/>
                </a:lnTo>
                <a:lnTo>
                  <a:pt x="429" y="407"/>
                </a:lnTo>
                <a:lnTo>
                  <a:pt x="429" y="405"/>
                </a:lnTo>
                <a:lnTo>
                  <a:pt x="427" y="405"/>
                </a:lnTo>
                <a:lnTo>
                  <a:pt x="425" y="407"/>
                </a:lnTo>
                <a:lnTo>
                  <a:pt x="425" y="405"/>
                </a:lnTo>
                <a:lnTo>
                  <a:pt x="427" y="403"/>
                </a:lnTo>
                <a:lnTo>
                  <a:pt x="425" y="401"/>
                </a:lnTo>
                <a:lnTo>
                  <a:pt x="425" y="403"/>
                </a:lnTo>
                <a:lnTo>
                  <a:pt x="423" y="403"/>
                </a:lnTo>
                <a:lnTo>
                  <a:pt x="421" y="403"/>
                </a:lnTo>
                <a:lnTo>
                  <a:pt x="421" y="405"/>
                </a:lnTo>
                <a:lnTo>
                  <a:pt x="421" y="407"/>
                </a:lnTo>
                <a:lnTo>
                  <a:pt x="421" y="409"/>
                </a:lnTo>
                <a:lnTo>
                  <a:pt x="423" y="409"/>
                </a:lnTo>
                <a:lnTo>
                  <a:pt x="421" y="411"/>
                </a:lnTo>
                <a:lnTo>
                  <a:pt x="419" y="411"/>
                </a:lnTo>
                <a:lnTo>
                  <a:pt x="417" y="413"/>
                </a:lnTo>
                <a:lnTo>
                  <a:pt x="415" y="415"/>
                </a:lnTo>
                <a:lnTo>
                  <a:pt x="415" y="417"/>
                </a:lnTo>
                <a:lnTo>
                  <a:pt x="413" y="417"/>
                </a:lnTo>
                <a:lnTo>
                  <a:pt x="411" y="419"/>
                </a:lnTo>
                <a:lnTo>
                  <a:pt x="409" y="421"/>
                </a:lnTo>
                <a:lnTo>
                  <a:pt x="407" y="421"/>
                </a:lnTo>
                <a:lnTo>
                  <a:pt x="405" y="423"/>
                </a:lnTo>
                <a:lnTo>
                  <a:pt x="403" y="423"/>
                </a:lnTo>
                <a:lnTo>
                  <a:pt x="401" y="423"/>
                </a:lnTo>
                <a:lnTo>
                  <a:pt x="399" y="423"/>
                </a:lnTo>
                <a:lnTo>
                  <a:pt x="399" y="425"/>
                </a:lnTo>
                <a:lnTo>
                  <a:pt x="401" y="425"/>
                </a:lnTo>
                <a:lnTo>
                  <a:pt x="399" y="425"/>
                </a:lnTo>
                <a:lnTo>
                  <a:pt x="397" y="427"/>
                </a:lnTo>
                <a:lnTo>
                  <a:pt x="395" y="427"/>
                </a:lnTo>
                <a:lnTo>
                  <a:pt x="393" y="429"/>
                </a:lnTo>
                <a:lnTo>
                  <a:pt x="393" y="427"/>
                </a:lnTo>
                <a:lnTo>
                  <a:pt x="395" y="427"/>
                </a:lnTo>
                <a:lnTo>
                  <a:pt x="397" y="425"/>
                </a:lnTo>
                <a:lnTo>
                  <a:pt x="395" y="425"/>
                </a:lnTo>
                <a:lnTo>
                  <a:pt x="393" y="427"/>
                </a:lnTo>
                <a:lnTo>
                  <a:pt x="395" y="425"/>
                </a:lnTo>
                <a:lnTo>
                  <a:pt x="393" y="425"/>
                </a:lnTo>
                <a:lnTo>
                  <a:pt x="391" y="425"/>
                </a:lnTo>
                <a:lnTo>
                  <a:pt x="391" y="423"/>
                </a:lnTo>
                <a:lnTo>
                  <a:pt x="391" y="425"/>
                </a:lnTo>
                <a:lnTo>
                  <a:pt x="389" y="427"/>
                </a:lnTo>
                <a:lnTo>
                  <a:pt x="389" y="425"/>
                </a:lnTo>
                <a:lnTo>
                  <a:pt x="387" y="425"/>
                </a:lnTo>
                <a:lnTo>
                  <a:pt x="387" y="427"/>
                </a:lnTo>
                <a:lnTo>
                  <a:pt x="387" y="429"/>
                </a:lnTo>
                <a:lnTo>
                  <a:pt x="389" y="429"/>
                </a:lnTo>
                <a:lnTo>
                  <a:pt x="387" y="431"/>
                </a:lnTo>
                <a:lnTo>
                  <a:pt x="385" y="431"/>
                </a:lnTo>
                <a:lnTo>
                  <a:pt x="383" y="431"/>
                </a:lnTo>
                <a:lnTo>
                  <a:pt x="383" y="429"/>
                </a:lnTo>
                <a:lnTo>
                  <a:pt x="383" y="431"/>
                </a:lnTo>
                <a:lnTo>
                  <a:pt x="381" y="433"/>
                </a:lnTo>
                <a:lnTo>
                  <a:pt x="379" y="435"/>
                </a:lnTo>
                <a:lnTo>
                  <a:pt x="379" y="433"/>
                </a:lnTo>
                <a:lnTo>
                  <a:pt x="377" y="435"/>
                </a:lnTo>
                <a:lnTo>
                  <a:pt x="375" y="435"/>
                </a:lnTo>
                <a:lnTo>
                  <a:pt x="373" y="437"/>
                </a:lnTo>
                <a:lnTo>
                  <a:pt x="375" y="437"/>
                </a:lnTo>
                <a:lnTo>
                  <a:pt x="377" y="437"/>
                </a:lnTo>
                <a:lnTo>
                  <a:pt x="375" y="439"/>
                </a:lnTo>
                <a:lnTo>
                  <a:pt x="373" y="441"/>
                </a:lnTo>
                <a:lnTo>
                  <a:pt x="369" y="441"/>
                </a:lnTo>
                <a:lnTo>
                  <a:pt x="367" y="441"/>
                </a:lnTo>
                <a:lnTo>
                  <a:pt x="369" y="441"/>
                </a:lnTo>
                <a:lnTo>
                  <a:pt x="369" y="443"/>
                </a:lnTo>
                <a:lnTo>
                  <a:pt x="369" y="445"/>
                </a:lnTo>
                <a:lnTo>
                  <a:pt x="367" y="449"/>
                </a:lnTo>
                <a:lnTo>
                  <a:pt x="367" y="451"/>
                </a:lnTo>
                <a:lnTo>
                  <a:pt x="365" y="453"/>
                </a:lnTo>
                <a:lnTo>
                  <a:pt x="363" y="453"/>
                </a:lnTo>
                <a:lnTo>
                  <a:pt x="361" y="451"/>
                </a:lnTo>
                <a:lnTo>
                  <a:pt x="359" y="451"/>
                </a:lnTo>
                <a:lnTo>
                  <a:pt x="361" y="451"/>
                </a:lnTo>
                <a:lnTo>
                  <a:pt x="359" y="453"/>
                </a:lnTo>
                <a:lnTo>
                  <a:pt x="361" y="455"/>
                </a:lnTo>
                <a:lnTo>
                  <a:pt x="363" y="455"/>
                </a:lnTo>
                <a:lnTo>
                  <a:pt x="365" y="453"/>
                </a:lnTo>
                <a:lnTo>
                  <a:pt x="365" y="455"/>
                </a:lnTo>
                <a:lnTo>
                  <a:pt x="363" y="457"/>
                </a:lnTo>
                <a:lnTo>
                  <a:pt x="363" y="459"/>
                </a:lnTo>
                <a:lnTo>
                  <a:pt x="361" y="459"/>
                </a:lnTo>
                <a:lnTo>
                  <a:pt x="361" y="461"/>
                </a:lnTo>
                <a:lnTo>
                  <a:pt x="361" y="463"/>
                </a:lnTo>
                <a:lnTo>
                  <a:pt x="361" y="467"/>
                </a:lnTo>
                <a:lnTo>
                  <a:pt x="361" y="469"/>
                </a:lnTo>
                <a:lnTo>
                  <a:pt x="361" y="471"/>
                </a:lnTo>
                <a:lnTo>
                  <a:pt x="361" y="473"/>
                </a:lnTo>
                <a:lnTo>
                  <a:pt x="361" y="475"/>
                </a:lnTo>
                <a:lnTo>
                  <a:pt x="361" y="477"/>
                </a:lnTo>
                <a:lnTo>
                  <a:pt x="361" y="479"/>
                </a:lnTo>
                <a:lnTo>
                  <a:pt x="363" y="481"/>
                </a:lnTo>
                <a:lnTo>
                  <a:pt x="363" y="479"/>
                </a:lnTo>
                <a:lnTo>
                  <a:pt x="363" y="481"/>
                </a:lnTo>
                <a:lnTo>
                  <a:pt x="361" y="481"/>
                </a:lnTo>
                <a:lnTo>
                  <a:pt x="359" y="483"/>
                </a:lnTo>
                <a:lnTo>
                  <a:pt x="357" y="483"/>
                </a:lnTo>
                <a:lnTo>
                  <a:pt x="355" y="481"/>
                </a:lnTo>
                <a:lnTo>
                  <a:pt x="353" y="479"/>
                </a:lnTo>
                <a:lnTo>
                  <a:pt x="349" y="479"/>
                </a:lnTo>
                <a:lnTo>
                  <a:pt x="347" y="479"/>
                </a:lnTo>
                <a:lnTo>
                  <a:pt x="345" y="479"/>
                </a:lnTo>
                <a:lnTo>
                  <a:pt x="343" y="477"/>
                </a:lnTo>
                <a:lnTo>
                  <a:pt x="343" y="475"/>
                </a:lnTo>
                <a:lnTo>
                  <a:pt x="341" y="475"/>
                </a:lnTo>
                <a:lnTo>
                  <a:pt x="339" y="475"/>
                </a:lnTo>
                <a:lnTo>
                  <a:pt x="337" y="475"/>
                </a:lnTo>
                <a:lnTo>
                  <a:pt x="337" y="473"/>
                </a:lnTo>
                <a:lnTo>
                  <a:pt x="335" y="473"/>
                </a:lnTo>
                <a:lnTo>
                  <a:pt x="333" y="471"/>
                </a:lnTo>
                <a:lnTo>
                  <a:pt x="331" y="471"/>
                </a:lnTo>
                <a:lnTo>
                  <a:pt x="331" y="469"/>
                </a:lnTo>
                <a:lnTo>
                  <a:pt x="331" y="467"/>
                </a:lnTo>
                <a:lnTo>
                  <a:pt x="331" y="465"/>
                </a:lnTo>
                <a:lnTo>
                  <a:pt x="331" y="463"/>
                </a:lnTo>
                <a:lnTo>
                  <a:pt x="329" y="461"/>
                </a:lnTo>
                <a:lnTo>
                  <a:pt x="329" y="459"/>
                </a:lnTo>
                <a:lnTo>
                  <a:pt x="329" y="457"/>
                </a:lnTo>
                <a:lnTo>
                  <a:pt x="329" y="455"/>
                </a:lnTo>
                <a:lnTo>
                  <a:pt x="329" y="453"/>
                </a:lnTo>
                <a:lnTo>
                  <a:pt x="329" y="451"/>
                </a:lnTo>
                <a:lnTo>
                  <a:pt x="329" y="449"/>
                </a:lnTo>
                <a:lnTo>
                  <a:pt x="329" y="447"/>
                </a:lnTo>
                <a:lnTo>
                  <a:pt x="327" y="447"/>
                </a:lnTo>
                <a:lnTo>
                  <a:pt x="327" y="445"/>
                </a:lnTo>
                <a:lnTo>
                  <a:pt x="325" y="443"/>
                </a:lnTo>
                <a:lnTo>
                  <a:pt x="325" y="441"/>
                </a:lnTo>
                <a:lnTo>
                  <a:pt x="325" y="439"/>
                </a:lnTo>
                <a:lnTo>
                  <a:pt x="323" y="439"/>
                </a:lnTo>
                <a:lnTo>
                  <a:pt x="323" y="437"/>
                </a:lnTo>
                <a:lnTo>
                  <a:pt x="323" y="435"/>
                </a:lnTo>
                <a:lnTo>
                  <a:pt x="321" y="433"/>
                </a:lnTo>
                <a:lnTo>
                  <a:pt x="319" y="431"/>
                </a:lnTo>
                <a:lnTo>
                  <a:pt x="319" y="429"/>
                </a:lnTo>
                <a:lnTo>
                  <a:pt x="319" y="427"/>
                </a:lnTo>
                <a:lnTo>
                  <a:pt x="319" y="425"/>
                </a:lnTo>
                <a:lnTo>
                  <a:pt x="319" y="421"/>
                </a:lnTo>
                <a:lnTo>
                  <a:pt x="317" y="419"/>
                </a:lnTo>
                <a:lnTo>
                  <a:pt x="317" y="417"/>
                </a:lnTo>
                <a:lnTo>
                  <a:pt x="317" y="415"/>
                </a:lnTo>
                <a:lnTo>
                  <a:pt x="317" y="413"/>
                </a:lnTo>
                <a:lnTo>
                  <a:pt x="315" y="411"/>
                </a:lnTo>
                <a:lnTo>
                  <a:pt x="313" y="411"/>
                </a:lnTo>
                <a:lnTo>
                  <a:pt x="313" y="409"/>
                </a:lnTo>
                <a:lnTo>
                  <a:pt x="311" y="407"/>
                </a:lnTo>
                <a:lnTo>
                  <a:pt x="311" y="405"/>
                </a:lnTo>
                <a:lnTo>
                  <a:pt x="309" y="405"/>
                </a:lnTo>
                <a:lnTo>
                  <a:pt x="309" y="403"/>
                </a:lnTo>
                <a:lnTo>
                  <a:pt x="309" y="401"/>
                </a:lnTo>
                <a:lnTo>
                  <a:pt x="305" y="401"/>
                </a:lnTo>
                <a:lnTo>
                  <a:pt x="303" y="401"/>
                </a:lnTo>
                <a:lnTo>
                  <a:pt x="301" y="401"/>
                </a:lnTo>
                <a:lnTo>
                  <a:pt x="299" y="401"/>
                </a:lnTo>
                <a:lnTo>
                  <a:pt x="295" y="401"/>
                </a:lnTo>
                <a:lnTo>
                  <a:pt x="295" y="399"/>
                </a:lnTo>
                <a:lnTo>
                  <a:pt x="293" y="399"/>
                </a:lnTo>
                <a:lnTo>
                  <a:pt x="291" y="401"/>
                </a:lnTo>
                <a:lnTo>
                  <a:pt x="289" y="401"/>
                </a:lnTo>
                <a:lnTo>
                  <a:pt x="287" y="403"/>
                </a:lnTo>
                <a:lnTo>
                  <a:pt x="285" y="403"/>
                </a:lnTo>
                <a:lnTo>
                  <a:pt x="285" y="405"/>
                </a:lnTo>
                <a:lnTo>
                  <a:pt x="283" y="407"/>
                </a:lnTo>
                <a:lnTo>
                  <a:pt x="281" y="409"/>
                </a:lnTo>
                <a:lnTo>
                  <a:pt x="279" y="411"/>
                </a:lnTo>
                <a:lnTo>
                  <a:pt x="279" y="413"/>
                </a:lnTo>
                <a:lnTo>
                  <a:pt x="277" y="413"/>
                </a:lnTo>
                <a:lnTo>
                  <a:pt x="275" y="415"/>
                </a:lnTo>
                <a:lnTo>
                  <a:pt x="273" y="417"/>
                </a:lnTo>
                <a:lnTo>
                  <a:pt x="271" y="417"/>
                </a:lnTo>
                <a:lnTo>
                  <a:pt x="269" y="417"/>
                </a:lnTo>
                <a:lnTo>
                  <a:pt x="267" y="415"/>
                </a:lnTo>
                <a:lnTo>
                  <a:pt x="265" y="415"/>
                </a:lnTo>
                <a:lnTo>
                  <a:pt x="263" y="413"/>
                </a:lnTo>
                <a:lnTo>
                  <a:pt x="261" y="411"/>
                </a:lnTo>
                <a:lnTo>
                  <a:pt x="259" y="409"/>
                </a:lnTo>
                <a:lnTo>
                  <a:pt x="257" y="409"/>
                </a:lnTo>
                <a:lnTo>
                  <a:pt x="257" y="407"/>
                </a:lnTo>
                <a:lnTo>
                  <a:pt x="255" y="407"/>
                </a:lnTo>
                <a:lnTo>
                  <a:pt x="253" y="405"/>
                </a:lnTo>
                <a:lnTo>
                  <a:pt x="253" y="403"/>
                </a:lnTo>
                <a:lnTo>
                  <a:pt x="253" y="401"/>
                </a:lnTo>
                <a:lnTo>
                  <a:pt x="253" y="399"/>
                </a:lnTo>
                <a:lnTo>
                  <a:pt x="251" y="397"/>
                </a:lnTo>
                <a:lnTo>
                  <a:pt x="253" y="393"/>
                </a:lnTo>
                <a:lnTo>
                  <a:pt x="253" y="391"/>
                </a:lnTo>
                <a:lnTo>
                  <a:pt x="253" y="389"/>
                </a:lnTo>
                <a:lnTo>
                  <a:pt x="251" y="389"/>
                </a:lnTo>
                <a:lnTo>
                  <a:pt x="253" y="387"/>
                </a:lnTo>
                <a:lnTo>
                  <a:pt x="251" y="385"/>
                </a:lnTo>
                <a:lnTo>
                  <a:pt x="251" y="383"/>
                </a:lnTo>
                <a:lnTo>
                  <a:pt x="249" y="381"/>
                </a:lnTo>
                <a:lnTo>
                  <a:pt x="247" y="381"/>
                </a:lnTo>
                <a:lnTo>
                  <a:pt x="245" y="379"/>
                </a:lnTo>
                <a:lnTo>
                  <a:pt x="245" y="377"/>
                </a:lnTo>
                <a:lnTo>
                  <a:pt x="243" y="375"/>
                </a:lnTo>
                <a:lnTo>
                  <a:pt x="243" y="373"/>
                </a:lnTo>
                <a:lnTo>
                  <a:pt x="241" y="373"/>
                </a:lnTo>
                <a:lnTo>
                  <a:pt x="239" y="371"/>
                </a:lnTo>
                <a:lnTo>
                  <a:pt x="239" y="369"/>
                </a:lnTo>
                <a:lnTo>
                  <a:pt x="237" y="367"/>
                </a:lnTo>
                <a:lnTo>
                  <a:pt x="235" y="367"/>
                </a:lnTo>
                <a:lnTo>
                  <a:pt x="235" y="365"/>
                </a:lnTo>
                <a:lnTo>
                  <a:pt x="235" y="363"/>
                </a:lnTo>
                <a:lnTo>
                  <a:pt x="235" y="361"/>
                </a:lnTo>
                <a:lnTo>
                  <a:pt x="233" y="361"/>
                </a:lnTo>
                <a:lnTo>
                  <a:pt x="231" y="361"/>
                </a:lnTo>
                <a:lnTo>
                  <a:pt x="231" y="359"/>
                </a:lnTo>
                <a:lnTo>
                  <a:pt x="203" y="359"/>
                </a:lnTo>
                <a:lnTo>
                  <a:pt x="201" y="361"/>
                </a:lnTo>
                <a:lnTo>
                  <a:pt x="199" y="367"/>
                </a:lnTo>
                <a:lnTo>
                  <a:pt x="197" y="369"/>
                </a:lnTo>
                <a:lnTo>
                  <a:pt x="150" y="369"/>
                </a:lnTo>
                <a:lnTo>
                  <a:pt x="148" y="369"/>
                </a:lnTo>
                <a:lnTo>
                  <a:pt x="148" y="367"/>
                </a:lnTo>
                <a:lnTo>
                  <a:pt x="146" y="367"/>
                </a:lnTo>
                <a:lnTo>
                  <a:pt x="144" y="367"/>
                </a:lnTo>
                <a:lnTo>
                  <a:pt x="142" y="365"/>
                </a:lnTo>
                <a:lnTo>
                  <a:pt x="140" y="365"/>
                </a:lnTo>
                <a:lnTo>
                  <a:pt x="138" y="363"/>
                </a:lnTo>
                <a:lnTo>
                  <a:pt x="136" y="363"/>
                </a:lnTo>
                <a:lnTo>
                  <a:pt x="134" y="361"/>
                </a:lnTo>
                <a:lnTo>
                  <a:pt x="132" y="361"/>
                </a:lnTo>
                <a:lnTo>
                  <a:pt x="130" y="361"/>
                </a:lnTo>
                <a:lnTo>
                  <a:pt x="128" y="359"/>
                </a:lnTo>
                <a:lnTo>
                  <a:pt x="126" y="359"/>
                </a:lnTo>
                <a:lnTo>
                  <a:pt x="124" y="357"/>
                </a:lnTo>
                <a:lnTo>
                  <a:pt x="122" y="357"/>
                </a:lnTo>
                <a:lnTo>
                  <a:pt x="120" y="357"/>
                </a:lnTo>
                <a:lnTo>
                  <a:pt x="118" y="355"/>
                </a:lnTo>
                <a:lnTo>
                  <a:pt x="116" y="355"/>
                </a:lnTo>
                <a:lnTo>
                  <a:pt x="114" y="353"/>
                </a:lnTo>
                <a:lnTo>
                  <a:pt x="112" y="353"/>
                </a:lnTo>
                <a:lnTo>
                  <a:pt x="110" y="351"/>
                </a:lnTo>
                <a:lnTo>
                  <a:pt x="108" y="351"/>
                </a:lnTo>
                <a:lnTo>
                  <a:pt x="106" y="349"/>
                </a:lnTo>
                <a:lnTo>
                  <a:pt x="104" y="349"/>
                </a:lnTo>
                <a:lnTo>
                  <a:pt x="102" y="349"/>
                </a:lnTo>
                <a:lnTo>
                  <a:pt x="100" y="347"/>
                </a:lnTo>
                <a:lnTo>
                  <a:pt x="98" y="347"/>
                </a:lnTo>
                <a:lnTo>
                  <a:pt x="96" y="347"/>
                </a:lnTo>
                <a:lnTo>
                  <a:pt x="94" y="345"/>
                </a:lnTo>
                <a:lnTo>
                  <a:pt x="94" y="343"/>
                </a:lnTo>
                <a:lnTo>
                  <a:pt x="96" y="341"/>
                </a:lnTo>
                <a:lnTo>
                  <a:pt x="94" y="341"/>
                </a:lnTo>
                <a:lnTo>
                  <a:pt x="92" y="341"/>
                </a:lnTo>
                <a:lnTo>
                  <a:pt x="90" y="341"/>
                </a:lnTo>
                <a:lnTo>
                  <a:pt x="88" y="341"/>
                </a:lnTo>
                <a:lnTo>
                  <a:pt x="86" y="341"/>
                </a:lnTo>
                <a:lnTo>
                  <a:pt x="84" y="341"/>
                </a:lnTo>
                <a:lnTo>
                  <a:pt x="82" y="341"/>
                </a:lnTo>
                <a:lnTo>
                  <a:pt x="80" y="341"/>
                </a:lnTo>
                <a:lnTo>
                  <a:pt x="76" y="343"/>
                </a:lnTo>
                <a:lnTo>
                  <a:pt x="74" y="343"/>
                </a:lnTo>
                <a:lnTo>
                  <a:pt x="72" y="343"/>
                </a:lnTo>
                <a:lnTo>
                  <a:pt x="70" y="343"/>
                </a:lnTo>
                <a:lnTo>
                  <a:pt x="68" y="343"/>
                </a:lnTo>
                <a:lnTo>
                  <a:pt x="66" y="343"/>
                </a:lnTo>
                <a:lnTo>
                  <a:pt x="64" y="343"/>
                </a:lnTo>
                <a:lnTo>
                  <a:pt x="62" y="343"/>
                </a:lnTo>
                <a:lnTo>
                  <a:pt x="60" y="343"/>
                </a:lnTo>
                <a:lnTo>
                  <a:pt x="58" y="343"/>
                </a:lnTo>
                <a:lnTo>
                  <a:pt x="56" y="345"/>
                </a:lnTo>
                <a:lnTo>
                  <a:pt x="54" y="345"/>
                </a:lnTo>
                <a:lnTo>
                  <a:pt x="54" y="341"/>
                </a:lnTo>
                <a:lnTo>
                  <a:pt x="52" y="339"/>
                </a:lnTo>
                <a:lnTo>
                  <a:pt x="54" y="337"/>
                </a:lnTo>
                <a:lnTo>
                  <a:pt x="54" y="335"/>
                </a:lnTo>
                <a:lnTo>
                  <a:pt x="54" y="333"/>
                </a:lnTo>
                <a:lnTo>
                  <a:pt x="54" y="331"/>
                </a:lnTo>
                <a:lnTo>
                  <a:pt x="54" y="329"/>
                </a:lnTo>
                <a:lnTo>
                  <a:pt x="54" y="327"/>
                </a:lnTo>
                <a:lnTo>
                  <a:pt x="52" y="327"/>
                </a:lnTo>
                <a:lnTo>
                  <a:pt x="50" y="325"/>
                </a:lnTo>
                <a:lnTo>
                  <a:pt x="50" y="323"/>
                </a:lnTo>
                <a:lnTo>
                  <a:pt x="48" y="321"/>
                </a:lnTo>
                <a:lnTo>
                  <a:pt x="46" y="319"/>
                </a:lnTo>
                <a:lnTo>
                  <a:pt x="44" y="319"/>
                </a:lnTo>
                <a:lnTo>
                  <a:pt x="42" y="319"/>
                </a:lnTo>
                <a:lnTo>
                  <a:pt x="42" y="317"/>
                </a:lnTo>
                <a:lnTo>
                  <a:pt x="42" y="315"/>
                </a:lnTo>
                <a:lnTo>
                  <a:pt x="42" y="313"/>
                </a:lnTo>
                <a:lnTo>
                  <a:pt x="40" y="313"/>
                </a:lnTo>
                <a:lnTo>
                  <a:pt x="38" y="313"/>
                </a:lnTo>
                <a:lnTo>
                  <a:pt x="36" y="313"/>
                </a:lnTo>
                <a:lnTo>
                  <a:pt x="34" y="313"/>
                </a:lnTo>
                <a:lnTo>
                  <a:pt x="32" y="311"/>
                </a:lnTo>
                <a:lnTo>
                  <a:pt x="30" y="309"/>
                </a:lnTo>
                <a:lnTo>
                  <a:pt x="30" y="307"/>
                </a:lnTo>
                <a:lnTo>
                  <a:pt x="28" y="305"/>
                </a:lnTo>
                <a:lnTo>
                  <a:pt x="26" y="305"/>
                </a:lnTo>
                <a:lnTo>
                  <a:pt x="24" y="305"/>
                </a:lnTo>
                <a:lnTo>
                  <a:pt x="22" y="305"/>
                </a:lnTo>
                <a:lnTo>
                  <a:pt x="20" y="305"/>
                </a:lnTo>
                <a:lnTo>
                  <a:pt x="18" y="305"/>
                </a:lnTo>
                <a:lnTo>
                  <a:pt x="14" y="305"/>
                </a:lnTo>
                <a:lnTo>
                  <a:pt x="12" y="305"/>
                </a:lnTo>
                <a:lnTo>
                  <a:pt x="12" y="303"/>
                </a:lnTo>
                <a:lnTo>
                  <a:pt x="10" y="301"/>
                </a:lnTo>
                <a:lnTo>
                  <a:pt x="12" y="299"/>
                </a:lnTo>
                <a:lnTo>
                  <a:pt x="12" y="297"/>
                </a:lnTo>
                <a:lnTo>
                  <a:pt x="12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1"/>
                </a:lnTo>
                <a:lnTo>
                  <a:pt x="14" y="289"/>
                </a:lnTo>
                <a:lnTo>
                  <a:pt x="12" y="287"/>
                </a:lnTo>
                <a:lnTo>
                  <a:pt x="14" y="287"/>
                </a:lnTo>
                <a:lnTo>
                  <a:pt x="14" y="285"/>
                </a:lnTo>
                <a:lnTo>
                  <a:pt x="12" y="283"/>
                </a:lnTo>
                <a:lnTo>
                  <a:pt x="12" y="281"/>
                </a:lnTo>
                <a:lnTo>
                  <a:pt x="12" y="279"/>
                </a:lnTo>
                <a:lnTo>
                  <a:pt x="10" y="279"/>
                </a:lnTo>
                <a:lnTo>
                  <a:pt x="10" y="277"/>
                </a:lnTo>
                <a:lnTo>
                  <a:pt x="8" y="275"/>
                </a:lnTo>
                <a:lnTo>
                  <a:pt x="8" y="273"/>
                </a:lnTo>
                <a:lnTo>
                  <a:pt x="8" y="271"/>
                </a:lnTo>
                <a:lnTo>
                  <a:pt x="8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61"/>
                </a:lnTo>
                <a:lnTo>
                  <a:pt x="8" y="259"/>
                </a:lnTo>
                <a:lnTo>
                  <a:pt x="10" y="259"/>
                </a:lnTo>
                <a:lnTo>
                  <a:pt x="10" y="257"/>
                </a:lnTo>
                <a:lnTo>
                  <a:pt x="12" y="257"/>
                </a:lnTo>
                <a:lnTo>
                  <a:pt x="12" y="255"/>
                </a:lnTo>
                <a:lnTo>
                  <a:pt x="12" y="253"/>
                </a:lnTo>
                <a:lnTo>
                  <a:pt x="10" y="253"/>
                </a:lnTo>
                <a:lnTo>
                  <a:pt x="8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8" y="239"/>
                </a:lnTo>
                <a:lnTo>
                  <a:pt x="8" y="237"/>
                </a:lnTo>
                <a:lnTo>
                  <a:pt x="10" y="235"/>
                </a:lnTo>
                <a:lnTo>
                  <a:pt x="10" y="237"/>
                </a:lnTo>
                <a:lnTo>
                  <a:pt x="10" y="239"/>
                </a:lnTo>
                <a:lnTo>
                  <a:pt x="12" y="241"/>
                </a:lnTo>
                <a:lnTo>
                  <a:pt x="14" y="241"/>
                </a:lnTo>
                <a:lnTo>
                  <a:pt x="14" y="239"/>
                </a:lnTo>
                <a:lnTo>
                  <a:pt x="14" y="237"/>
                </a:lnTo>
                <a:lnTo>
                  <a:pt x="12" y="235"/>
                </a:lnTo>
                <a:lnTo>
                  <a:pt x="14" y="233"/>
                </a:lnTo>
                <a:lnTo>
                  <a:pt x="14" y="231"/>
                </a:lnTo>
                <a:lnTo>
                  <a:pt x="16" y="231"/>
                </a:lnTo>
                <a:lnTo>
                  <a:pt x="18" y="229"/>
                </a:lnTo>
                <a:lnTo>
                  <a:pt x="16" y="229"/>
                </a:lnTo>
                <a:lnTo>
                  <a:pt x="14" y="227"/>
                </a:lnTo>
                <a:lnTo>
                  <a:pt x="14" y="229"/>
                </a:lnTo>
                <a:lnTo>
                  <a:pt x="12" y="231"/>
                </a:lnTo>
                <a:lnTo>
                  <a:pt x="10" y="233"/>
                </a:lnTo>
                <a:lnTo>
                  <a:pt x="8" y="233"/>
                </a:lnTo>
                <a:lnTo>
                  <a:pt x="6" y="233"/>
                </a:lnTo>
                <a:lnTo>
                  <a:pt x="6" y="231"/>
                </a:lnTo>
                <a:lnTo>
                  <a:pt x="4" y="229"/>
                </a:lnTo>
                <a:lnTo>
                  <a:pt x="2" y="231"/>
                </a:lnTo>
                <a:lnTo>
                  <a:pt x="4" y="229"/>
                </a:lnTo>
                <a:lnTo>
                  <a:pt x="6" y="227"/>
                </a:lnTo>
                <a:lnTo>
                  <a:pt x="6" y="229"/>
                </a:lnTo>
                <a:lnTo>
                  <a:pt x="6" y="227"/>
                </a:lnTo>
                <a:lnTo>
                  <a:pt x="6" y="22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1" name="Freeform 1759">
            <a:extLst>
              <a:ext uri="{FF2B5EF4-FFF2-40B4-BE49-F238E27FC236}">
                <a16:creationId xmlns:a16="http://schemas.microsoft.com/office/drawing/2014/main" id="{4F1C8F29-70D6-4EC6-811F-BB2156310684}"/>
              </a:ext>
            </a:extLst>
          </p:cNvPr>
          <p:cNvSpPr>
            <a:spLocks/>
          </p:cNvSpPr>
          <p:nvPr/>
        </p:nvSpPr>
        <p:spPr bwMode="auto">
          <a:xfrm>
            <a:off x="1087441" y="21478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w 2"/>
              <a:gd name="T9" fmla="*/ 0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2" name="Freeform 1760">
            <a:extLst>
              <a:ext uri="{FF2B5EF4-FFF2-40B4-BE49-F238E27FC236}">
                <a16:creationId xmlns:a16="http://schemas.microsoft.com/office/drawing/2014/main" id="{04B35324-A8D8-40AE-9246-01E21EF93A47}"/>
              </a:ext>
            </a:extLst>
          </p:cNvPr>
          <p:cNvSpPr>
            <a:spLocks/>
          </p:cNvSpPr>
          <p:nvPr/>
        </p:nvSpPr>
        <p:spPr bwMode="auto">
          <a:xfrm>
            <a:off x="1087441" y="21478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w 2"/>
              <a:gd name="T9" fmla="*/ 0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3" name="Freeform 1763">
            <a:extLst>
              <a:ext uri="{FF2B5EF4-FFF2-40B4-BE49-F238E27FC236}">
                <a16:creationId xmlns:a16="http://schemas.microsoft.com/office/drawing/2014/main" id="{CC3621FD-08FF-4ED2-91E1-5B484E3D9234}"/>
              </a:ext>
            </a:extLst>
          </p:cNvPr>
          <p:cNvSpPr>
            <a:spLocks/>
          </p:cNvSpPr>
          <p:nvPr/>
        </p:nvSpPr>
        <p:spPr bwMode="auto">
          <a:xfrm>
            <a:off x="1100138" y="2376489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5040313 h 4"/>
              <a:gd name="T4" fmla="*/ 10080625 w 4"/>
              <a:gd name="T5" fmla="*/ 0 h 4"/>
              <a:gd name="T6" fmla="*/ 5040313 w 4"/>
              <a:gd name="T7" fmla="*/ 5040313 h 4"/>
              <a:gd name="T8" fmla="*/ 0 w 4"/>
              <a:gd name="T9" fmla="*/ 10080625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4" name="Freeform 1764">
            <a:extLst>
              <a:ext uri="{FF2B5EF4-FFF2-40B4-BE49-F238E27FC236}">
                <a16:creationId xmlns:a16="http://schemas.microsoft.com/office/drawing/2014/main" id="{F75258CE-2D27-495F-B7D3-2201A235E45A}"/>
              </a:ext>
            </a:extLst>
          </p:cNvPr>
          <p:cNvSpPr>
            <a:spLocks/>
          </p:cNvSpPr>
          <p:nvPr/>
        </p:nvSpPr>
        <p:spPr bwMode="auto">
          <a:xfrm>
            <a:off x="1100138" y="2376489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5040313 h 4"/>
              <a:gd name="T4" fmla="*/ 10080625 w 4"/>
              <a:gd name="T5" fmla="*/ 0 h 4"/>
              <a:gd name="T6" fmla="*/ 5040313 w 4"/>
              <a:gd name="T7" fmla="*/ 5040313 h 4"/>
              <a:gd name="T8" fmla="*/ 0 w 4"/>
              <a:gd name="T9" fmla="*/ 10080625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5" name="Freeform 1765">
            <a:extLst>
              <a:ext uri="{FF2B5EF4-FFF2-40B4-BE49-F238E27FC236}">
                <a16:creationId xmlns:a16="http://schemas.microsoft.com/office/drawing/2014/main" id="{D6AF6AF3-10A7-4C14-8E85-2CE3534C8D23}"/>
              </a:ext>
            </a:extLst>
          </p:cNvPr>
          <p:cNvSpPr>
            <a:spLocks/>
          </p:cNvSpPr>
          <p:nvPr/>
        </p:nvSpPr>
        <p:spPr bwMode="auto">
          <a:xfrm>
            <a:off x="1106488" y="2370139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6" name="Freeform 1766">
            <a:extLst>
              <a:ext uri="{FF2B5EF4-FFF2-40B4-BE49-F238E27FC236}">
                <a16:creationId xmlns:a16="http://schemas.microsoft.com/office/drawing/2014/main" id="{2D4ECD51-25EE-40E1-B6F8-80EEF6D0470E}"/>
              </a:ext>
            </a:extLst>
          </p:cNvPr>
          <p:cNvSpPr>
            <a:spLocks/>
          </p:cNvSpPr>
          <p:nvPr/>
        </p:nvSpPr>
        <p:spPr bwMode="auto">
          <a:xfrm>
            <a:off x="1106488" y="2370139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7" name="Freeform 1767">
            <a:extLst>
              <a:ext uri="{FF2B5EF4-FFF2-40B4-BE49-F238E27FC236}">
                <a16:creationId xmlns:a16="http://schemas.microsoft.com/office/drawing/2014/main" id="{0AB0382B-3F28-41DF-838E-8A20CA3F4E92}"/>
              </a:ext>
            </a:extLst>
          </p:cNvPr>
          <p:cNvSpPr>
            <a:spLocks/>
          </p:cNvSpPr>
          <p:nvPr/>
        </p:nvSpPr>
        <p:spPr bwMode="auto">
          <a:xfrm>
            <a:off x="1116013" y="2354263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5040313 w 4"/>
              <a:gd name="T7" fmla="*/ 10080625 h 4"/>
              <a:gd name="T8" fmla="*/ 5040313 w 4"/>
              <a:gd name="T9" fmla="*/ 5040313 h 4"/>
              <a:gd name="T10" fmla="*/ 10080625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8" name="Freeform 1768">
            <a:extLst>
              <a:ext uri="{FF2B5EF4-FFF2-40B4-BE49-F238E27FC236}">
                <a16:creationId xmlns:a16="http://schemas.microsoft.com/office/drawing/2014/main" id="{EA1D9AA8-57BE-4C41-8428-0AA4679FFA68}"/>
              </a:ext>
            </a:extLst>
          </p:cNvPr>
          <p:cNvSpPr>
            <a:spLocks/>
          </p:cNvSpPr>
          <p:nvPr/>
        </p:nvSpPr>
        <p:spPr bwMode="auto">
          <a:xfrm>
            <a:off x="1116013" y="2354263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5040313 w 4"/>
              <a:gd name="T7" fmla="*/ 10080625 h 4"/>
              <a:gd name="T8" fmla="*/ 5040313 w 4"/>
              <a:gd name="T9" fmla="*/ 5040313 h 4"/>
              <a:gd name="T10" fmla="*/ 10080625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9" name="Freeform 1769">
            <a:extLst>
              <a:ext uri="{FF2B5EF4-FFF2-40B4-BE49-F238E27FC236}">
                <a16:creationId xmlns:a16="http://schemas.microsoft.com/office/drawing/2014/main" id="{4C709F95-C3F0-46E8-962F-4CB907CB49C6}"/>
              </a:ext>
            </a:extLst>
          </p:cNvPr>
          <p:cNvSpPr>
            <a:spLocks/>
          </p:cNvSpPr>
          <p:nvPr/>
        </p:nvSpPr>
        <p:spPr bwMode="auto">
          <a:xfrm>
            <a:off x="1087441" y="2386014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0" name="Freeform 1770">
            <a:extLst>
              <a:ext uri="{FF2B5EF4-FFF2-40B4-BE49-F238E27FC236}">
                <a16:creationId xmlns:a16="http://schemas.microsoft.com/office/drawing/2014/main" id="{173C9F71-E0ED-491C-9588-55978F0436AC}"/>
              </a:ext>
            </a:extLst>
          </p:cNvPr>
          <p:cNvSpPr>
            <a:spLocks/>
          </p:cNvSpPr>
          <p:nvPr/>
        </p:nvSpPr>
        <p:spPr bwMode="auto">
          <a:xfrm>
            <a:off x="1087441" y="2386014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1" name="Rectangle 1777">
            <a:extLst>
              <a:ext uri="{FF2B5EF4-FFF2-40B4-BE49-F238E27FC236}">
                <a16:creationId xmlns:a16="http://schemas.microsoft.com/office/drawing/2014/main" id="{25CF2B0C-D95F-4161-AC74-C997581B6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191" y="2351089"/>
            <a:ext cx="3175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072" name="Freeform 1778">
            <a:extLst>
              <a:ext uri="{FF2B5EF4-FFF2-40B4-BE49-F238E27FC236}">
                <a16:creationId xmlns:a16="http://schemas.microsoft.com/office/drawing/2014/main" id="{FDFA8964-ABA6-4263-8204-E9D028AA96D5}"/>
              </a:ext>
            </a:extLst>
          </p:cNvPr>
          <p:cNvSpPr>
            <a:spLocks/>
          </p:cNvSpPr>
          <p:nvPr/>
        </p:nvSpPr>
        <p:spPr bwMode="auto">
          <a:xfrm>
            <a:off x="1119191" y="2351087"/>
            <a:ext cx="3175" cy="0"/>
          </a:xfrm>
          <a:custGeom>
            <a:avLst/>
            <a:gdLst>
              <a:gd name="T0" fmla="*/ 0 w 2"/>
              <a:gd name="T1" fmla="*/ 5040313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3" name="Freeform 1779">
            <a:extLst>
              <a:ext uri="{FF2B5EF4-FFF2-40B4-BE49-F238E27FC236}">
                <a16:creationId xmlns:a16="http://schemas.microsoft.com/office/drawing/2014/main" id="{A1DB9EA6-E17C-4193-9D13-C7001B0A69CE}"/>
              </a:ext>
            </a:extLst>
          </p:cNvPr>
          <p:cNvSpPr>
            <a:spLocks/>
          </p:cNvSpPr>
          <p:nvPr/>
        </p:nvSpPr>
        <p:spPr bwMode="auto">
          <a:xfrm>
            <a:off x="1112841" y="2351088"/>
            <a:ext cx="9525" cy="12700"/>
          </a:xfrm>
          <a:custGeom>
            <a:avLst/>
            <a:gdLst>
              <a:gd name="T0" fmla="*/ 10080625 w 6"/>
              <a:gd name="T1" fmla="*/ 0 h 8"/>
              <a:gd name="T2" fmla="*/ 15120938 w 6"/>
              <a:gd name="T3" fmla="*/ 0 h 8"/>
              <a:gd name="T4" fmla="*/ 15120938 w 6"/>
              <a:gd name="T5" fmla="*/ 0 h 8"/>
              <a:gd name="T6" fmla="*/ 10080625 w 6"/>
              <a:gd name="T7" fmla="*/ 0 h 8"/>
              <a:gd name="T8" fmla="*/ 5040313 w 6"/>
              <a:gd name="T9" fmla="*/ 5040313 h 8"/>
              <a:gd name="T10" fmla="*/ 5040313 w 6"/>
              <a:gd name="T11" fmla="*/ 10080625 h 8"/>
              <a:gd name="T12" fmla="*/ 5040313 w 6"/>
              <a:gd name="T13" fmla="*/ 15120938 h 8"/>
              <a:gd name="T14" fmla="*/ 5040313 w 6"/>
              <a:gd name="T15" fmla="*/ 15120938 h 8"/>
              <a:gd name="T16" fmla="*/ 10080625 w 6"/>
              <a:gd name="T17" fmla="*/ 20161250 h 8"/>
              <a:gd name="T18" fmla="*/ 5040313 w 6"/>
              <a:gd name="T19" fmla="*/ 20161250 h 8"/>
              <a:gd name="T20" fmla="*/ 0 w 6"/>
              <a:gd name="T21" fmla="*/ 15120938 h 8"/>
              <a:gd name="T22" fmla="*/ 0 w 6"/>
              <a:gd name="T23" fmla="*/ 10080625 h 8"/>
              <a:gd name="T24" fmla="*/ 0 w 6"/>
              <a:gd name="T25" fmla="*/ 10080625 h 8"/>
              <a:gd name="T26" fmla="*/ 0 w 6"/>
              <a:gd name="T27" fmla="*/ 5040313 h 8"/>
              <a:gd name="T28" fmla="*/ 5040313 w 6"/>
              <a:gd name="T29" fmla="*/ 0 h 8"/>
              <a:gd name="T30" fmla="*/ 10080625 w 6"/>
              <a:gd name="T31" fmla="*/ 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4" name="Freeform 1780">
            <a:extLst>
              <a:ext uri="{FF2B5EF4-FFF2-40B4-BE49-F238E27FC236}">
                <a16:creationId xmlns:a16="http://schemas.microsoft.com/office/drawing/2014/main" id="{B276C6CE-B937-424A-B2E6-99910565836D}"/>
              </a:ext>
            </a:extLst>
          </p:cNvPr>
          <p:cNvSpPr>
            <a:spLocks/>
          </p:cNvSpPr>
          <p:nvPr/>
        </p:nvSpPr>
        <p:spPr bwMode="auto">
          <a:xfrm>
            <a:off x="1112841" y="2351088"/>
            <a:ext cx="9525" cy="12700"/>
          </a:xfrm>
          <a:custGeom>
            <a:avLst/>
            <a:gdLst>
              <a:gd name="T0" fmla="*/ 10080625 w 6"/>
              <a:gd name="T1" fmla="*/ 0 h 8"/>
              <a:gd name="T2" fmla="*/ 15120938 w 6"/>
              <a:gd name="T3" fmla="*/ 0 h 8"/>
              <a:gd name="T4" fmla="*/ 15120938 w 6"/>
              <a:gd name="T5" fmla="*/ 0 h 8"/>
              <a:gd name="T6" fmla="*/ 10080625 w 6"/>
              <a:gd name="T7" fmla="*/ 0 h 8"/>
              <a:gd name="T8" fmla="*/ 5040313 w 6"/>
              <a:gd name="T9" fmla="*/ 5040313 h 8"/>
              <a:gd name="T10" fmla="*/ 5040313 w 6"/>
              <a:gd name="T11" fmla="*/ 10080625 h 8"/>
              <a:gd name="T12" fmla="*/ 5040313 w 6"/>
              <a:gd name="T13" fmla="*/ 15120938 h 8"/>
              <a:gd name="T14" fmla="*/ 5040313 w 6"/>
              <a:gd name="T15" fmla="*/ 15120938 h 8"/>
              <a:gd name="T16" fmla="*/ 10080625 w 6"/>
              <a:gd name="T17" fmla="*/ 20161250 h 8"/>
              <a:gd name="T18" fmla="*/ 5040313 w 6"/>
              <a:gd name="T19" fmla="*/ 20161250 h 8"/>
              <a:gd name="T20" fmla="*/ 0 w 6"/>
              <a:gd name="T21" fmla="*/ 15120938 h 8"/>
              <a:gd name="T22" fmla="*/ 0 w 6"/>
              <a:gd name="T23" fmla="*/ 10080625 h 8"/>
              <a:gd name="T24" fmla="*/ 0 w 6"/>
              <a:gd name="T25" fmla="*/ 10080625 h 8"/>
              <a:gd name="T26" fmla="*/ 0 w 6"/>
              <a:gd name="T27" fmla="*/ 5040313 h 8"/>
              <a:gd name="T28" fmla="*/ 5040313 w 6"/>
              <a:gd name="T29" fmla="*/ 0 h 8"/>
              <a:gd name="T30" fmla="*/ 10080625 w 6"/>
              <a:gd name="T31" fmla="*/ 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5" name="Freeform 1791">
            <a:extLst>
              <a:ext uri="{FF2B5EF4-FFF2-40B4-BE49-F238E27FC236}">
                <a16:creationId xmlns:a16="http://schemas.microsoft.com/office/drawing/2014/main" id="{80CD0BF5-EDBA-4C64-9F67-68D1849F982D}"/>
              </a:ext>
            </a:extLst>
          </p:cNvPr>
          <p:cNvSpPr>
            <a:spLocks/>
          </p:cNvSpPr>
          <p:nvPr/>
        </p:nvSpPr>
        <p:spPr bwMode="auto">
          <a:xfrm>
            <a:off x="1065216" y="2151063"/>
            <a:ext cx="9525" cy="6351"/>
          </a:xfrm>
          <a:custGeom>
            <a:avLst/>
            <a:gdLst>
              <a:gd name="T0" fmla="*/ 15120938 w 6"/>
              <a:gd name="T1" fmla="*/ 0 h 4"/>
              <a:gd name="T2" fmla="*/ 15120938 w 6"/>
              <a:gd name="T3" fmla="*/ 0 h 4"/>
              <a:gd name="T4" fmla="*/ 10080625 w 6"/>
              <a:gd name="T5" fmla="*/ 0 h 4"/>
              <a:gd name="T6" fmla="*/ 5040313 w 6"/>
              <a:gd name="T7" fmla="*/ 5040313 h 4"/>
              <a:gd name="T8" fmla="*/ 0 w 6"/>
              <a:gd name="T9" fmla="*/ 10080625 h 4"/>
              <a:gd name="T10" fmla="*/ 5040313 w 6"/>
              <a:gd name="T11" fmla="*/ 10080625 h 4"/>
              <a:gd name="T12" fmla="*/ 10080625 w 6"/>
              <a:gd name="T13" fmla="*/ 5040313 h 4"/>
              <a:gd name="T14" fmla="*/ 15120938 w 6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6" name="Freeform 1792">
            <a:extLst>
              <a:ext uri="{FF2B5EF4-FFF2-40B4-BE49-F238E27FC236}">
                <a16:creationId xmlns:a16="http://schemas.microsoft.com/office/drawing/2014/main" id="{6437DFB1-C7E4-4D47-8F16-9079E02C6D11}"/>
              </a:ext>
            </a:extLst>
          </p:cNvPr>
          <p:cNvSpPr>
            <a:spLocks/>
          </p:cNvSpPr>
          <p:nvPr/>
        </p:nvSpPr>
        <p:spPr bwMode="auto">
          <a:xfrm>
            <a:off x="1065216" y="2151063"/>
            <a:ext cx="9525" cy="6351"/>
          </a:xfrm>
          <a:custGeom>
            <a:avLst/>
            <a:gdLst>
              <a:gd name="T0" fmla="*/ 15120938 w 6"/>
              <a:gd name="T1" fmla="*/ 0 h 4"/>
              <a:gd name="T2" fmla="*/ 15120938 w 6"/>
              <a:gd name="T3" fmla="*/ 0 h 4"/>
              <a:gd name="T4" fmla="*/ 10080625 w 6"/>
              <a:gd name="T5" fmla="*/ 0 h 4"/>
              <a:gd name="T6" fmla="*/ 5040313 w 6"/>
              <a:gd name="T7" fmla="*/ 5040313 h 4"/>
              <a:gd name="T8" fmla="*/ 0 w 6"/>
              <a:gd name="T9" fmla="*/ 10080625 h 4"/>
              <a:gd name="T10" fmla="*/ 5040313 w 6"/>
              <a:gd name="T11" fmla="*/ 10080625 h 4"/>
              <a:gd name="T12" fmla="*/ 10080625 w 6"/>
              <a:gd name="T13" fmla="*/ 5040313 h 4"/>
              <a:gd name="T14" fmla="*/ 15120938 w 6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7" name="Freeform 1799">
            <a:extLst>
              <a:ext uri="{FF2B5EF4-FFF2-40B4-BE49-F238E27FC236}">
                <a16:creationId xmlns:a16="http://schemas.microsoft.com/office/drawing/2014/main" id="{C5252A50-A944-4AD2-AB0B-21808B07A616}"/>
              </a:ext>
            </a:extLst>
          </p:cNvPr>
          <p:cNvSpPr>
            <a:spLocks/>
          </p:cNvSpPr>
          <p:nvPr/>
        </p:nvSpPr>
        <p:spPr bwMode="auto">
          <a:xfrm>
            <a:off x="1084266" y="2147890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8" name="Freeform 1800">
            <a:extLst>
              <a:ext uri="{FF2B5EF4-FFF2-40B4-BE49-F238E27FC236}">
                <a16:creationId xmlns:a16="http://schemas.microsoft.com/office/drawing/2014/main" id="{C772D75D-F576-496C-B0F0-7456216AE3A1}"/>
              </a:ext>
            </a:extLst>
          </p:cNvPr>
          <p:cNvSpPr>
            <a:spLocks/>
          </p:cNvSpPr>
          <p:nvPr/>
        </p:nvSpPr>
        <p:spPr bwMode="auto">
          <a:xfrm>
            <a:off x="1084266" y="2147890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9" name="Freeform 1841">
            <a:extLst>
              <a:ext uri="{FF2B5EF4-FFF2-40B4-BE49-F238E27FC236}">
                <a16:creationId xmlns:a16="http://schemas.microsoft.com/office/drawing/2014/main" id="{70749EE0-EAD6-491A-97EB-68A413295B37}"/>
              </a:ext>
            </a:extLst>
          </p:cNvPr>
          <p:cNvSpPr>
            <a:spLocks/>
          </p:cNvSpPr>
          <p:nvPr/>
        </p:nvSpPr>
        <p:spPr bwMode="auto">
          <a:xfrm>
            <a:off x="1027114" y="2271713"/>
            <a:ext cx="79375" cy="79375"/>
          </a:xfrm>
          <a:custGeom>
            <a:avLst/>
            <a:gdLst>
              <a:gd name="T0" fmla="*/ 25201563 w 50"/>
              <a:gd name="T1" fmla="*/ 50403125 h 50"/>
              <a:gd name="T2" fmla="*/ 30241875 w 50"/>
              <a:gd name="T3" fmla="*/ 50403125 h 50"/>
              <a:gd name="T4" fmla="*/ 35282188 w 50"/>
              <a:gd name="T5" fmla="*/ 50403125 h 50"/>
              <a:gd name="T6" fmla="*/ 40322500 w 50"/>
              <a:gd name="T7" fmla="*/ 55443438 h 50"/>
              <a:gd name="T8" fmla="*/ 50403125 w 50"/>
              <a:gd name="T9" fmla="*/ 60483750 h 50"/>
              <a:gd name="T10" fmla="*/ 35282188 w 50"/>
              <a:gd name="T11" fmla="*/ 60483750 h 50"/>
              <a:gd name="T12" fmla="*/ 25201563 w 50"/>
              <a:gd name="T13" fmla="*/ 70564375 h 50"/>
              <a:gd name="T14" fmla="*/ 35282188 w 50"/>
              <a:gd name="T15" fmla="*/ 70564375 h 50"/>
              <a:gd name="T16" fmla="*/ 45362813 w 50"/>
              <a:gd name="T17" fmla="*/ 75604688 h 50"/>
              <a:gd name="T18" fmla="*/ 45362813 w 50"/>
              <a:gd name="T19" fmla="*/ 75604688 h 50"/>
              <a:gd name="T20" fmla="*/ 50403125 w 50"/>
              <a:gd name="T21" fmla="*/ 75604688 h 50"/>
              <a:gd name="T22" fmla="*/ 50403125 w 50"/>
              <a:gd name="T23" fmla="*/ 85685313 h 50"/>
              <a:gd name="T24" fmla="*/ 45362813 w 50"/>
              <a:gd name="T25" fmla="*/ 90725625 h 50"/>
              <a:gd name="T26" fmla="*/ 60483750 w 50"/>
              <a:gd name="T27" fmla="*/ 90725625 h 50"/>
              <a:gd name="T28" fmla="*/ 60483750 w 50"/>
              <a:gd name="T29" fmla="*/ 95765938 h 50"/>
              <a:gd name="T30" fmla="*/ 75604688 w 50"/>
              <a:gd name="T31" fmla="*/ 90725625 h 50"/>
              <a:gd name="T32" fmla="*/ 90725625 w 50"/>
              <a:gd name="T33" fmla="*/ 80645000 h 50"/>
              <a:gd name="T34" fmla="*/ 75604688 w 50"/>
              <a:gd name="T35" fmla="*/ 90725625 h 50"/>
              <a:gd name="T36" fmla="*/ 65524063 w 50"/>
              <a:gd name="T37" fmla="*/ 100806250 h 50"/>
              <a:gd name="T38" fmla="*/ 60483750 w 50"/>
              <a:gd name="T39" fmla="*/ 105846563 h 50"/>
              <a:gd name="T40" fmla="*/ 75604688 w 50"/>
              <a:gd name="T41" fmla="*/ 115927188 h 50"/>
              <a:gd name="T42" fmla="*/ 85685313 w 50"/>
              <a:gd name="T43" fmla="*/ 120967500 h 50"/>
              <a:gd name="T44" fmla="*/ 100806250 w 50"/>
              <a:gd name="T45" fmla="*/ 126007813 h 50"/>
              <a:gd name="T46" fmla="*/ 115927188 w 50"/>
              <a:gd name="T47" fmla="*/ 120967500 h 50"/>
              <a:gd name="T48" fmla="*/ 126007813 w 50"/>
              <a:gd name="T49" fmla="*/ 115927188 h 50"/>
              <a:gd name="T50" fmla="*/ 115927188 w 50"/>
              <a:gd name="T51" fmla="*/ 115927188 h 50"/>
              <a:gd name="T52" fmla="*/ 120967500 w 50"/>
              <a:gd name="T53" fmla="*/ 100806250 h 50"/>
              <a:gd name="T54" fmla="*/ 126007813 w 50"/>
              <a:gd name="T55" fmla="*/ 90725625 h 50"/>
              <a:gd name="T56" fmla="*/ 115927188 w 50"/>
              <a:gd name="T57" fmla="*/ 80645000 h 50"/>
              <a:gd name="T58" fmla="*/ 105846563 w 50"/>
              <a:gd name="T59" fmla="*/ 70564375 h 50"/>
              <a:gd name="T60" fmla="*/ 100806250 w 50"/>
              <a:gd name="T61" fmla="*/ 60483750 h 50"/>
              <a:gd name="T62" fmla="*/ 100806250 w 50"/>
              <a:gd name="T63" fmla="*/ 50403125 h 50"/>
              <a:gd name="T64" fmla="*/ 100806250 w 50"/>
              <a:gd name="T65" fmla="*/ 40322500 h 50"/>
              <a:gd name="T66" fmla="*/ 100806250 w 50"/>
              <a:gd name="T67" fmla="*/ 25201563 h 50"/>
              <a:gd name="T68" fmla="*/ 85685313 w 50"/>
              <a:gd name="T69" fmla="*/ 20161250 h 50"/>
              <a:gd name="T70" fmla="*/ 70564375 w 50"/>
              <a:gd name="T71" fmla="*/ 15120938 h 50"/>
              <a:gd name="T72" fmla="*/ 60483750 w 50"/>
              <a:gd name="T73" fmla="*/ 15120938 h 50"/>
              <a:gd name="T74" fmla="*/ 45362813 w 50"/>
              <a:gd name="T75" fmla="*/ 10080625 h 50"/>
              <a:gd name="T76" fmla="*/ 35282188 w 50"/>
              <a:gd name="T77" fmla="*/ 0 h 50"/>
              <a:gd name="T78" fmla="*/ 20161250 w 50"/>
              <a:gd name="T79" fmla="*/ 0 h 50"/>
              <a:gd name="T80" fmla="*/ 5040313 w 50"/>
              <a:gd name="T81" fmla="*/ 0 h 50"/>
              <a:gd name="T82" fmla="*/ 0 w 50"/>
              <a:gd name="T83" fmla="*/ 15120938 h 50"/>
              <a:gd name="T84" fmla="*/ 15120938 w 50"/>
              <a:gd name="T85" fmla="*/ 15120938 h 50"/>
              <a:gd name="T86" fmla="*/ 25201563 w 50"/>
              <a:gd name="T87" fmla="*/ 10080625 h 50"/>
              <a:gd name="T88" fmla="*/ 30241875 w 50"/>
              <a:gd name="T89" fmla="*/ 10080625 h 50"/>
              <a:gd name="T90" fmla="*/ 25201563 w 50"/>
              <a:gd name="T91" fmla="*/ 15120938 h 50"/>
              <a:gd name="T92" fmla="*/ 20161250 w 50"/>
              <a:gd name="T93" fmla="*/ 15120938 h 50"/>
              <a:gd name="T94" fmla="*/ 5040313 w 50"/>
              <a:gd name="T95" fmla="*/ 20161250 h 50"/>
              <a:gd name="T96" fmla="*/ 5040313 w 50"/>
              <a:gd name="T97" fmla="*/ 30241875 h 50"/>
              <a:gd name="T98" fmla="*/ 5040313 w 50"/>
              <a:gd name="T99" fmla="*/ 35282188 h 50"/>
              <a:gd name="T100" fmla="*/ 15120938 w 50"/>
              <a:gd name="T101" fmla="*/ 35282188 h 50"/>
              <a:gd name="T102" fmla="*/ 25201563 w 50"/>
              <a:gd name="T103" fmla="*/ 35282188 h 50"/>
              <a:gd name="T104" fmla="*/ 20161250 w 50"/>
              <a:gd name="T105" fmla="*/ 40322500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0" h="50">
                <a:moveTo>
                  <a:pt x="8" y="16"/>
                </a:moveTo>
                <a:lnTo>
                  <a:pt x="8" y="18"/>
                </a:lnTo>
                <a:lnTo>
                  <a:pt x="10" y="20"/>
                </a:lnTo>
                <a:lnTo>
                  <a:pt x="12" y="18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4" y="20"/>
                </a:lnTo>
                <a:lnTo>
                  <a:pt x="14" y="22"/>
                </a:lnTo>
                <a:lnTo>
                  <a:pt x="16" y="22"/>
                </a:lnTo>
                <a:lnTo>
                  <a:pt x="18" y="24"/>
                </a:lnTo>
                <a:lnTo>
                  <a:pt x="20" y="22"/>
                </a:lnTo>
                <a:lnTo>
                  <a:pt x="20" y="24"/>
                </a:lnTo>
                <a:lnTo>
                  <a:pt x="18" y="24"/>
                </a:lnTo>
                <a:lnTo>
                  <a:pt x="16" y="24"/>
                </a:lnTo>
                <a:lnTo>
                  <a:pt x="14" y="24"/>
                </a:lnTo>
                <a:lnTo>
                  <a:pt x="12" y="26"/>
                </a:lnTo>
                <a:lnTo>
                  <a:pt x="10" y="26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18" y="30"/>
                </a:lnTo>
                <a:lnTo>
                  <a:pt x="20" y="28"/>
                </a:lnTo>
                <a:lnTo>
                  <a:pt x="18" y="30"/>
                </a:lnTo>
                <a:lnTo>
                  <a:pt x="18" y="32"/>
                </a:lnTo>
                <a:lnTo>
                  <a:pt x="20" y="30"/>
                </a:lnTo>
                <a:lnTo>
                  <a:pt x="20" y="32"/>
                </a:lnTo>
                <a:lnTo>
                  <a:pt x="22" y="32"/>
                </a:lnTo>
                <a:lnTo>
                  <a:pt x="20" y="34"/>
                </a:lnTo>
                <a:lnTo>
                  <a:pt x="18" y="34"/>
                </a:lnTo>
                <a:lnTo>
                  <a:pt x="16" y="34"/>
                </a:lnTo>
                <a:lnTo>
                  <a:pt x="18" y="36"/>
                </a:lnTo>
                <a:lnTo>
                  <a:pt x="20" y="38"/>
                </a:lnTo>
                <a:lnTo>
                  <a:pt x="22" y="38"/>
                </a:lnTo>
                <a:lnTo>
                  <a:pt x="24" y="36"/>
                </a:lnTo>
                <a:lnTo>
                  <a:pt x="24" y="38"/>
                </a:lnTo>
                <a:lnTo>
                  <a:pt x="26" y="36"/>
                </a:lnTo>
                <a:lnTo>
                  <a:pt x="28" y="36"/>
                </a:lnTo>
                <a:lnTo>
                  <a:pt x="30" y="36"/>
                </a:lnTo>
                <a:lnTo>
                  <a:pt x="32" y="36"/>
                </a:lnTo>
                <a:lnTo>
                  <a:pt x="34" y="34"/>
                </a:lnTo>
                <a:lnTo>
                  <a:pt x="36" y="32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30" y="38"/>
                </a:lnTo>
                <a:lnTo>
                  <a:pt x="28" y="38"/>
                </a:lnTo>
                <a:lnTo>
                  <a:pt x="26" y="40"/>
                </a:lnTo>
                <a:lnTo>
                  <a:pt x="24" y="40"/>
                </a:lnTo>
                <a:lnTo>
                  <a:pt x="24" y="42"/>
                </a:lnTo>
                <a:lnTo>
                  <a:pt x="26" y="44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8"/>
                </a:lnTo>
                <a:lnTo>
                  <a:pt x="34" y="48"/>
                </a:lnTo>
                <a:lnTo>
                  <a:pt x="36" y="50"/>
                </a:lnTo>
                <a:lnTo>
                  <a:pt x="38" y="50"/>
                </a:lnTo>
                <a:lnTo>
                  <a:pt x="40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8" y="48"/>
                </a:lnTo>
                <a:lnTo>
                  <a:pt x="50" y="46"/>
                </a:lnTo>
                <a:lnTo>
                  <a:pt x="50" y="44"/>
                </a:lnTo>
                <a:lnTo>
                  <a:pt x="48" y="44"/>
                </a:lnTo>
                <a:lnTo>
                  <a:pt x="46" y="46"/>
                </a:lnTo>
                <a:lnTo>
                  <a:pt x="48" y="44"/>
                </a:lnTo>
                <a:lnTo>
                  <a:pt x="48" y="42"/>
                </a:lnTo>
                <a:lnTo>
                  <a:pt x="48" y="40"/>
                </a:lnTo>
                <a:lnTo>
                  <a:pt x="48" y="38"/>
                </a:lnTo>
                <a:lnTo>
                  <a:pt x="50" y="36"/>
                </a:lnTo>
                <a:lnTo>
                  <a:pt x="50" y="34"/>
                </a:lnTo>
                <a:lnTo>
                  <a:pt x="48" y="32"/>
                </a:lnTo>
                <a:lnTo>
                  <a:pt x="46" y="32"/>
                </a:lnTo>
                <a:lnTo>
                  <a:pt x="46" y="30"/>
                </a:lnTo>
                <a:lnTo>
                  <a:pt x="44" y="30"/>
                </a:lnTo>
                <a:lnTo>
                  <a:pt x="42" y="28"/>
                </a:lnTo>
                <a:lnTo>
                  <a:pt x="40" y="28"/>
                </a:lnTo>
                <a:lnTo>
                  <a:pt x="38" y="26"/>
                </a:lnTo>
                <a:lnTo>
                  <a:pt x="40" y="24"/>
                </a:lnTo>
                <a:lnTo>
                  <a:pt x="42" y="22"/>
                </a:lnTo>
                <a:lnTo>
                  <a:pt x="40" y="22"/>
                </a:lnTo>
                <a:lnTo>
                  <a:pt x="40" y="20"/>
                </a:lnTo>
                <a:lnTo>
                  <a:pt x="40" y="18"/>
                </a:lnTo>
                <a:lnTo>
                  <a:pt x="40" y="16"/>
                </a:lnTo>
                <a:lnTo>
                  <a:pt x="40" y="12"/>
                </a:lnTo>
                <a:lnTo>
                  <a:pt x="40" y="10"/>
                </a:lnTo>
                <a:lnTo>
                  <a:pt x="38" y="10"/>
                </a:lnTo>
                <a:lnTo>
                  <a:pt x="36" y="8"/>
                </a:lnTo>
                <a:lnTo>
                  <a:pt x="34" y="8"/>
                </a:lnTo>
                <a:lnTo>
                  <a:pt x="32" y="8"/>
                </a:lnTo>
                <a:lnTo>
                  <a:pt x="30" y="8"/>
                </a:lnTo>
                <a:lnTo>
                  <a:pt x="28" y="6"/>
                </a:lnTo>
                <a:lnTo>
                  <a:pt x="26" y="8"/>
                </a:lnTo>
                <a:lnTo>
                  <a:pt x="24" y="6"/>
                </a:lnTo>
                <a:lnTo>
                  <a:pt x="22" y="6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2" y="6"/>
                </a:lnTo>
                <a:lnTo>
                  <a:pt x="10" y="6"/>
                </a:ln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4" y="10"/>
                </a:lnTo>
                <a:lnTo>
                  <a:pt x="2" y="12"/>
                </a:lnTo>
                <a:lnTo>
                  <a:pt x="2" y="14"/>
                </a:lnTo>
                <a:lnTo>
                  <a:pt x="0" y="14"/>
                </a:lnTo>
                <a:lnTo>
                  <a:pt x="2" y="14"/>
                </a:lnTo>
                <a:lnTo>
                  <a:pt x="4" y="14"/>
                </a:lnTo>
                <a:lnTo>
                  <a:pt x="6" y="14"/>
                </a:lnTo>
                <a:lnTo>
                  <a:pt x="6" y="16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0" y="16"/>
                </a:lnTo>
                <a:lnTo>
                  <a:pt x="8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0" name="Freeform 1842">
            <a:extLst>
              <a:ext uri="{FF2B5EF4-FFF2-40B4-BE49-F238E27FC236}">
                <a16:creationId xmlns:a16="http://schemas.microsoft.com/office/drawing/2014/main" id="{68C8049A-9CF8-42BD-BE9E-9C05FEAB2B9C}"/>
              </a:ext>
            </a:extLst>
          </p:cNvPr>
          <p:cNvSpPr>
            <a:spLocks/>
          </p:cNvSpPr>
          <p:nvPr/>
        </p:nvSpPr>
        <p:spPr bwMode="auto">
          <a:xfrm>
            <a:off x="1027114" y="2271713"/>
            <a:ext cx="79375" cy="79375"/>
          </a:xfrm>
          <a:custGeom>
            <a:avLst/>
            <a:gdLst>
              <a:gd name="T0" fmla="*/ 25201563 w 50"/>
              <a:gd name="T1" fmla="*/ 50403125 h 50"/>
              <a:gd name="T2" fmla="*/ 30241875 w 50"/>
              <a:gd name="T3" fmla="*/ 50403125 h 50"/>
              <a:gd name="T4" fmla="*/ 35282188 w 50"/>
              <a:gd name="T5" fmla="*/ 50403125 h 50"/>
              <a:gd name="T6" fmla="*/ 40322500 w 50"/>
              <a:gd name="T7" fmla="*/ 55443438 h 50"/>
              <a:gd name="T8" fmla="*/ 50403125 w 50"/>
              <a:gd name="T9" fmla="*/ 60483750 h 50"/>
              <a:gd name="T10" fmla="*/ 35282188 w 50"/>
              <a:gd name="T11" fmla="*/ 60483750 h 50"/>
              <a:gd name="T12" fmla="*/ 25201563 w 50"/>
              <a:gd name="T13" fmla="*/ 70564375 h 50"/>
              <a:gd name="T14" fmla="*/ 35282188 w 50"/>
              <a:gd name="T15" fmla="*/ 70564375 h 50"/>
              <a:gd name="T16" fmla="*/ 45362813 w 50"/>
              <a:gd name="T17" fmla="*/ 75604688 h 50"/>
              <a:gd name="T18" fmla="*/ 45362813 w 50"/>
              <a:gd name="T19" fmla="*/ 75604688 h 50"/>
              <a:gd name="T20" fmla="*/ 50403125 w 50"/>
              <a:gd name="T21" fmla="*/ 75604688 h 50"/>
              <a:gd name="T22" fmla="*/ 50403125 w 50"/>
              <a:gd name="T23" fmla="*/ 85685313 h 50"/>
              <a:gd name="T24" fmla="*/ 45362813 w 50"/>
              <a:gd name="T25" fmla="*/ 90725625 h 50"/>
              <a:gd name="T26" fmla="*/ 60483750 w 50"/>
              <a:gd name="T27" fmla="*/ 90725625 h 50"/>
              <a:gd name="T28" fmla="*/ 60483750 w 50"/>
              <a:gd name="T29" fmla="*/ 95765938 h 50"/>
              <a:gd name="T30" fmla="*/ 75604688 w 50"/>
              <a:gd name="T31" fmla="*/ 90725625 h 50"/>
              <a:gd name="T32" fmla="*/ 90725625 w 50"/>
              <a:gd name="T33" fmla="*/ 80645000 h 50"/>
              <a:gd name="T34" fmla="*/ 75604688 w 50"/>
              <a:gd name="T35" fmla="*/ 90725625 h 50"/>
              <a:gd name="T36" fmla="*/ 65524063 w 50"/>
              <a:gd name="T37" fmla="*/ 100806250 h 50"/>
              <a:gd name="T38" fmla="*/ 60483750 w 50"/>
              <a:gd name="T39" fmla="*/ 105846563 h 50"/>
              <a:gd name="T40" fmla="*/ 75604688 w 50"/>
              <a:gd name="T41" fmla="*/ 115927188 h 50"/>
              <a:gd name="T42" fmla="*/ 85685313 w 50"/>
              <a:gd name="T43" fmla="*/ 120967500 h 50"/>
              <a:gd name="T44" fmla="*/ 100806250 w 50"/>
              <a:gd name="T45" fmla="*/ 126007813 h 50"/>
              <a:gd name="T46" fmla="*/ 115927188 w 50"/>
              <a:gd name="T47" fmla="*/ 120967500 h 50"/>
              <a:gd name="T48" fmla="*/ 126007813 w 50"/>
              <a:gd name="T49" fmla="*/ 115927188 h 50"/>
              <a:gd name="T50" fmla="*/ 115927188 w 50"/>
              <a:gd name="T51" fmla="*/ 115927188 h 50"/>
              <a:gd name="T52" fmla="*/ 120967500 w 50"/>
              <a:gd name="T53" fmla="*/ 100806250 h 50"/>
              <a:gd name="T54" fmla="*/ 126007813 w 50"/>
              <a:gd name="T55" fmla="*/ 90725625 h 50"/>
              <a:gd name="T56" fmla="*/ 115927188 w 50"/>
              <a:gd name="T57" fmla="*/ 80645000 h 50"/>
              <a:gd name="T58" fmla="*/ 105846563 w 50"/>
              <a:gd name="T59" fmla="*/ 70564375 h 50"/>
              <a:gd name="T60" fmla="*/ 100806250 w 50"/>
              <a:gd name="T61" fmla="*/ 60483750 h 50"/>
              <a:gd name="T62" fmla="*/ 100806250 w 50"/>
              <a:gd name="T63" fmla="*/ 50403125 h 50"/>
              <a:gd name="T64" fmla="*/ 100806250 w 50"/>
              <a:gd name="T65" fmla="*/ 40322500 h 50"/>
              <a:gd name="T66" fmla="*/ 100806250 w 50"/>
              <a:gd name="T67" fmla="*/ 25201563 h 50"/>
              <a:gd name="T68" fmla="*/ 85685313 w 50"/>
              <a:gd name="T69" fmla="*/ 20161250 h 50"/>
              <a:gd name="T70" fmla="*/ 70564375 w 50"/>
              <a:gd name="T71" fmla="*/ 15120938 h 50"/>
              <a:gd name="T72" fmla="*/ 60483750 w 50"/>
              <a:gd name="T73" fmla="*/ 15120938 h 50"/>
              <a:gd name="T74" fmla="*/ 45362813 w 50"/>
              <a:gd name="T75" fmla="*/ 10080625 h 50"/>
              <a:gd name="T76" fmla="*/ 35282188 w 50"/>
              <a:gd name="T77" fmla="*/ 0 h 50"/>
              <a:gd name="T78" fmla="*/ 20161250 w 50"/>
              <a:gd name="T79" fmla="*/ 0 h 50"/>
              <a:gd name="T80" fmla="*/ 5040313 w 50"/>
              <a:gd name="T81" fmla="*/ 0 h 50"/>
              <a:gd name="T82" fmla="*/ 0 w 50"/>
              <a:gd name="T83" fmla="*/ 15120938 h 50"/>
              <a:gd name="T84" fmla="*/ 15120938 w 50"/>
              <a:gd name="T85" fmla="*/ 15120938 h 50"/>
              <a:gd name="T86" fmla="*/ 25201563 w 50"/>
              <a:gd name="T87" fmla="*/ 10080625 h 50"/>
              <a:gd name="T88" fmla="*/ 30241875 w 50"/>
              <a:gd name="T89" fmla="*/ 10080625 h 50"/>
              <a:gd name="T90" fmla="*/ 25201563 w 50"/>
              <a:gd name="T91" fmla="*/ 15120938 h 50"/>
              <a:gd name="T92" fmla="*/ 20161250 w 50"/>
              <a:gd name="T93" fmla="*/ 15120938 h 50"/>
              <a:gd name="T94" fmla="*/ 5040313 w 50"/>
              <a:gd name="T95" fmla="*/ 20161250 h 50"/>
              <a:gd name="T96" fmla="*/ 5040313 w 50"/>
              <a:gd name="T97" fmla="*/ 30241875 h 50"/>
              <a:gd name="T98" fmla="*/ 5040313 w 50"/>
              <a:gd name="T99" fmla="*/ 35282188 h 50"/>
              <a:gd name="T100" fmla="*/ 15120938 w 50"/>
              <a:gd name="T101" fmla="*/ 35282188 h 50"/>
              <a:gd name="T102" fmla="*/ 25201563 w 50"/>
              <a:gd name="T103" fmla="*/ 35282188 h 50"/>
              <a:gd name="T104" fmla="*/ 20161250 w 50"/>
              <a:gd name="T105" fmla="*/ 40322500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0" h="50">
                <a:moveTo>
                  <a:pt x="8" y="16"/>
                </a:moveTo>
                <a:lnTo>
                  <a:pt x="8" y="18"/>
                </a:lnTo>
                <a:lnTo>
                  <a:pt x="10" y="20"/>
                </a:lnTo>
                <a:lnTo>
                  <a:pt x="12" y="18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4" y="20"/>
                </a:lnTo>
                <a:lnTo>
                  <a:pt x="14" y="22"/>
                </a:lnTo>
                <a:lnTo>
                  <a:pt x="16" y="22"/>
                </a:lnTo>
                <a:lnTo>
                  <a:pt x="18" y="24"/>
                </a:lnTo>
                <a:lnTo>
                  <a:pt x="20" y="22"/>
                </a:lnTo>
                <a:lnTo>
                  <a:pt x="20" y="24"/>
                </a:lnTo>
                <a:lnTo>
                  <a:pt x="18" y="24"/>
                </a:lnTo>
                <a:lnTo>
                  <a:pt x="16" y="24"/>
                </a:lnTo>
                <a:lnTo>
                  <a:pt x="14" y="24"/>
                </a:lnTo>
                <a:lnTo>
                  <a:pt x="12" y="26"/>
                </a:lnTo>
                <a:lnTo>
                  <a:pt x="10" y="26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18" y="30"/>
                </a:lnTo>
                <a:lnTo>
                  <a:pt x="20" y="28"/>
                </a:lnTo>
                <a:lnTo>
                  <a:pt x="18" y="30"/>
                </a:lnTo>
                <a:lnTo>
                  <a:pt x="18" y="32"/>
                </a:lnTo>
                <a:lnTo>
                  <a:pt x="20" y="30"/>
                </a:lnTo>
                <a:lnTo>
                  <a:pt x="20" y="32"/>
                </a:lnTo>
                <a:lnTo>
                  <a:pt x="22" y="32"/>
                </a:lnTo>
                <a:lnTo>
                  <a:pt x="20" y="34"/>
                </a:lnTo>
                <a:lnTo>
                  <a:pt x="18" y="34"/>
                </a:lnTo>
                <a:lnTo>
                  <a:pt x="16" y="34"/>
                </a:lnTo>
                <a:lnTo>
                  <a:pt x="18" y="36"/>
                </a:lnTo>
                <a:lnTo>
                  <a:pt x="20" y="38"/>
                </a:lnTo>
                <a:lnTo>
                  <a:pt x="22" y="38"/>
                </a:lnTo>
                <a:lnTo>
                  <a:pt x="24" y="36"/>
                </a:lnTo>
                <a:lnTo>
                  <a:pt x="24" y="38"/>
                </a:lnTo>
                <a:lnTo>
                  <a:pt x="26" y="36"/>
                </a:lnTo>
                <a:lnTo>
                  <a:pt x="28" y="36"/>
                </a:lnTo>
                <a:lnTo>
                  <a:pt x="30" y="36"/>
                </a:lnTo>
                <a:lnTo>
                  <a:pt x="32" y="36"/>
                </a:lnTo>
                <a:lnTo>
                  <a:pt x="34" y="34"/>
                </a:lnTo>
                <a:lnTo>
                  <a:pt x="36" y="32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30" y="38"/>
                </a:lnTo>
                <a:lnTo>
                  <a:pt x="28" y="38"/>
                </a:lnTo>
                <a:lnTo>
                  <a:pt x="26" y="40"/>
                </a:lnTo>
                <a:lnTo>
                  <a:pt x="24" y="40"/>
                </a:lnTo>
                <a:lnTo>
                  <a:pt x="24" y="42"/>
                </a:lnTo>
                <a:lnTo>
                  <a:pt x="26" y="44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8"/>
                </a:lnTo>
                <a:lnTo>
                  <a:pt x="34" y="48"/>
                </a:lnTo>
                <a:lnTo>
                  <a:pt x="36" y="50"/>
                </a:lnTo>
                <a:lnTo>
                  <a:pt x="38" y="50"/>
                </a:lnTo>
                <a:lnTo>
                  <a:pt x="40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8" y="48"/>
                </a:lnTo>
                <a:lnTo>
                  <a:pt x="50" y="46"/>
                </a:lnTo>
                <a:lnTo>
                  <a:pt x="50" y="44"/>
                </a:lnTo>
                <a:lnTo>
                  <a:pt x="48" y="44"/>
                </a:lnTo>
                <a:lnTo>
                  <a:pt x="46" y="46"/>
                </a:lnTo>
                <a:lnTo>
                  <a:pt x="48" y="44"/>
                </a:lnTo>
                <a:lnTo>
                  <a:pt x="48" y="42"/>
                </a:lnTo>
                <a:lnTo>
                  <a:pt x="48" y="40"/>
                </a:lnTo>
                <a:lnTo>
                  <a:pt x="48" y="38"/>
                </a:lnTo>
                <a:lnTo>
                  <a:pt x="50" y="36"/>
                </a:lnTo>
                <a:lnTo>
                  <a:pt x="50" y="34"/>
                </a:lnTo>
                <a:lnTo>
                  <a:pt x="48" y="32"/>
                </a:lnTo>
                <a:lnTo>
                  <a:pt x="46" y="32"/>
                </a:lnTo>
                <a:lnTo>
                  <a:pt x="46" y="30"/>
                </a:lnTo>
                <a:lnTo>
                  <a:pt x="44" y="30"/>
                </a:lnTo>
                <a:lnTo>
                  <a:pt x="42" y="28"/>
                </a:lnTo>
                <a:lnTo>
                  <a:pt x="40" y="28"/>
                </a:lnTo>
                <a:lnTo>
                  <a:pt x="38" y="26"/>
                </a:lnTo>
                <a:lnTo>
                  <a:pt x="40" y="24"/>
                </a:lnTo>
                <a:lnTo>
                  <a:pt x="42" y="22"/>
                </a:lnTo>
                <a:lnTo>
                  <a:pt x="40" y="22"/>
                </a:lnTo>
                <a:lnTo>
                  <a:pt x="40" y="20"/>
                </a:lnTo>
                <a:lnTo>
                  <a:pt x="40" y="18"/>
                </a:lnTo>
                <a:lnTo>
                  <a:pt x="40" y="16"/>
                </a:lnTo>
                <a:lnTo>
                  <a:pt x="40" y="12"/>
                </a:lnTo>
                <a:lnTo>
                  <a:pt x="40" y="10"/>
                </a:lnTo>
                <a:lnTo>
                  <a:pt x="38" y="10"/>
                </a:lnTo>
                <a:lnTo>
                  <a:pt x="36" y="8"/>
                </a:lnTo>
                <a:lnTo>
                  <a:pt x="34" y="8"/>
                </a:lnTo>
                <a:lnTo>
                  <a:pt x="32" y="8"/>
                </a:lnTo>
                <a:lnTo>
                  <a:pt x="30" y="8"/>
                </a:lnTo>
                <a:lnTo>
                  <a:pt x="28" y="6"/>
                </a:lnTo>
                <a:lnTo>
                  <a:pt x="26" y="8"/>
                </a:lnTo>
                <a:lnTo>
                  <a:pt x="24" y="6"/>
                </a:lnTo>
                <a:lnTo>
                  <a:pt x="22" y="6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2" y="6"/>
                </a:lnTo>
                <a:lnTo>
                  <a:pt x="10" y="6"/>
                </a:ln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4" y="10"/>
                </a:lnTo>
                <a:lnTo>
                  <a:pt x="2" y="12"/>
                </a:lnTo>
                <a:lnTo>
                  <a:pt x="2" y="14"/>
                </a:lnTo>
                <a:lnTo>
                  <a:pt x="0" y="14"/>
                </a:lnTo>
                <a:lnTo>
                  <a:pt x="2" y="14"/>
                </a:lnTo>
                <a:lnTo>
                  <a:pt x="4" y="14"/>
                </a:lnTo>
                <a:lnTo>
                  <a:pt x="6" y="14"/>
                </a:lnTo>
                <a:lnTo>
                  <a:pt x="6" y="16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0" y="16"/>
                </a:lnTo>
                <a:lnTo>
                  <a:pt x="8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1" name="Freeform 1843">
            <a:extLst>
              <a:ext uri="{FF2B5EF4-FFF2-40B4-BE49-F238E27FC236}">
                <a16:creationId xmlns:a16="http://schemas.microsoft.com/office/drawing/2014/main" id="{5AD69416-A972-49DF-97E2-B349E22DA8DF}"/>
              </a:ext>
            </a:extLst>
          </p:cNvPr>
          <p:cNvSpPr>
            <a:spLocks/>
          </p:cNvSpPr>
          <p:nvPr/>
        </p:nvSpPr>
        <p:spPr bwMode="auto">
          <a:xfrm>
            <a:off x="1065215" y="2192340"/>
            <a:ext cx="22225" cy="22225"/>
          </a:xfrm>
          <a:custGeom>
            <a:avLst/>
            <a:gdLst>
              <a:gd name="T0" fmla="*/ 0 w 14"/>
              <a:gd name="T1" fmla="*/ 35282188 h 14"/>
              <a:gd name="T2" fmla="*/ 5040313 w 14"/>
              <a:gd name="T3" fmla="*/ 35282188 h 14"/>
              <a:gd name="T4" fmla="*/ 10080625 w 14"/>
              <a:gd name="T5" fmla="*/ 30241875 h 14"/>
              <a:gd name="T6" fmla="*/ 15120938 w 14"/>
              <a:gd name="T7" fmla="*/ 25201563 h 14"/>
              <a:gd name="T8" fmla="*/ 20161250 w 14"/>
              <a:gd name="T9" fmla="*/ 20161250 h 14"/>
              <a:gd name="T10" fmla="*/ 25201563 w 14"/>
              <a:gd name="T11" fmla="*/ 20161250 h 14"/>
              <a:gd name="T12" fmla="*/ 20161250 w 14"/>
              <a:gd name="T13" fmla="*/ 25201563 h 14"/>
              <a:gd name="T14" fmla="*/ 15120938 w 14"/>
              <a:gd name="T15" fmla="*/ 25201563 h 14"/>
              <a:gd name="T16" fmla="*/ 10080625 w 14"/>
              <a:gd name="T17" fmla="*/ 30241875 h 14"/>
              <a:gd name="T18" fmla="*/ 5040313 w 14"/>
              <a:gd name="T19" fmla="*/ 35282188 h 14"/>
              <a:gd name="T20" fmla="*/ 10080625 w 14"/>
              <a:gd name="T21" fmla="*/ 35282188 h 14"/>
              <a:gd name="T22" fmla="*/ 15120938 w 14"/>
              <a:gd name="T23" fmla="*/ 30241875 h 14"/>
              <a:gd name="T24" fmla="*/ 20161250 w 14"/>
              <a:gd name="T25" fmla="*/ 25201563 h 14"/>
              <a:gd name="T26" fmla="*/ 25201563 w 14"/>
              <a:gd name="T27" fmla="*/ 25201563 h 14"/>
              <a:gd name="T28" fmla="*/ 30241875 w 14"/>
              <a:gd name="T29" fmla="*/ 20161250 h 14"/>
              <a:gd name="T30" fmla="*/ 30241875 w 14"/>
              <a:gd name="T31" fmla="*/ 15120938 h 14"/>
              <a:gd name="T32" fmla="*/ 35282188 w 14"/>
              <a:gd name="T33" fmla="*/ 10080625 h 14"/>
              <a:gd name="T34" fmla="*/ 30241875 w 14"/>
              <a:gd name="T35" fmla="*/ 5040313 h 14"/>
              <a:gd name="T36" fmla="*/ 25201563 w 14"/>
              <a:gd name="T37" fmla="*/ 0 h 14"/>
              <a:gd name="T38" fmla="*/ 20161250 w 14"/>
              <a:gd name="T39" fmla="*/ 5040313 h 14"/>
              <a:gd name="T40" fmla="*/ 15120938 w 14"/>
              <a:gd name="T41" fmla="*/ 10080625 h 14"/>
              <a:gd name="T42" fmla="*/ 10080625 w 14"/>
              <a:gd name="T43" fmla="*/ 15120938 h 14"/>
              <a:gd name="T44" fmla="*/ 10080625 w 14"/>
              <a:gd name="T45" fmla="*/ 15120938 h 14"/>
              <a:gd name="T46" fmla="*/ 5040313 w 14"/>
              <a:gd name="T47" fmla="*/ 20161250 h 14"/>
              <a:gd name="T48" fmla="*/ 10080625 w 14"/>
              <a:gd name="T49" fmla="*/ 20161250 h 14"/>
              <a:gd name="T50" fmla="*/ 10080625 w 14"/>
              <a:gd name="T51" fmla="*/ 15120938 h 14"/>
              <a:gd name="T52" fmla="*/ 15120938 w 14"/>
              <a:gd name="T53" fmla="*/ 15120938 h 14"/>
              <a:gd name="T54" fmla="*/ 15120938 w 14"/>
              <a:gd name="T55" fmla="*/ 10080625 h 14"/>
              <a:gd name="T56" fmla="*/ 20161250 w 14"/>
              <a:gd name="T57" fmla="*/ 15120938 h 14"/>
              <a:gd name="T58" fmla="*/ 15120938 w 14"/>
              <a:gd name="T59" fmla="*/ 15120938 h 14"/>
              <a:gd name="T60" fmla="*/ 10080625 w 14"/>
              <a:gd name="T61" fmla="*/ 20161250 h 14"/>
              <a:gd name="T62" fmla="*/ 5040313 w 14"/>
              <a:gd name="T63" fmla="*/ 20161250 h 14"/>
              <a:gd name="T64" fmla="*/ 0 w 14"/>
              <a:gd name="T65" fmla="*/ 25201563 h 14"/>
              <a:gd name="T66" fmla="*/ 0 w 14"/>
              <a:gd name="T67" fmla="*/ 30241875 h 14"/>
              <a:gd name="T68" fmla="*/ 0 w 14"/>
              <a:gd name="T69" fmla="*/ 30241875 h 14"/>
              <a:gd name="T70" fmla="*/ 0 w 14"/>
              <a:gd name="T71" fmla="*/ 35282188 h 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0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4" y="4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4" y="8"/>
                </a:lnTo>
                <a:lnTo>
                  <a:pt x="4" y="6"/>
                </a:lnTo>
                <a:lnTo>
                  <a:pt x="6" y="6"/>
                </a:lnTo>
                <a:lnTo>
                  <a:pt x="6" y="4"/>
                </a:lnTo>
                <a:lnTo>
                  <a:pt x="8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2" name="Freeform 1844">
            <a:extLst>
              <a:ext uri="{FF2B5EF4-FFF2-40B4-BE49-F238E27FC236}">
                <a16:creationId xmlns:a16="http://schemas.microsoft.com/office/drawing/2014/main" id="{7CAADE03-50FF-4460-AF1E-F83B47E958B7}"/>
              </a:ext>
            </a:extLst>
          </p:cNvPr>
          <p:cNvSpPr>
            <a:spLocks/>
          </p:cNvSpPr>
          <p:nvPr/>
        </p:nvSpPr>
        <p:spPr bwMode="auto">
          <a:xfrm>
            <a:off x="1065215" y="2192340"/>
            <a:ext cx="22225" cy="22225"/>
          </a:xfrm>
          <a:custGeom>
            <a:avLst/>
            <a:gdLst>
              <a:gd name="T0" fmla="*/ 0 w 14"/>
              <a:gd name="T1" fmla="*/ 35282188 h 14"/>
              <a:gd name="T2" fmla="*/ 5040313 w 14"/>
              <a:gd name="T3" fmla="*/ 35282188 h 14"/>
              <a:gd name="T4" fmla="*/ 10080625 w 14"/>
              <a:gd name="T5" fmla="*/ 30241875 h 14"/>
              <a:gd name="T6" fmla="*/ 15120938 w 14"/>
              <a:gd name="T7" fmla="*/ 25201563 h 14"/>
              <a:gd name="T8" fmla="*/ 20161250 w 14"/>
              <a:gd name="T9" fmla="*/ 20161250 h 14"/>
              <a:gd name="T10" fmla="*/ 25201563 w 14"/>
              <a:gd name="T11" fmla="*/ 20161250 h 14"/>
              <a:gd name="T12" fmla="*/ 20161250 w 14"/>
              <a:gd name="T13" fmla="*/ 25201563 h 14"/>
              <a:gd name="T14" fmla="*/ 15120938 w 14"/>
              <a:gd name="T15" fmla="*/ 25201563 h 14"/>
              <a:gd name="T16" fmla="*/ 10080625 w 14"/>
              <a:gd name="T17" fmla="*/ 30241875 h 14"/>
              <a:gd name="T18" fmla="*/ 5040313 w 14"/>
              <a:gd name="T19" fmla="*/ 35282188 h 14"/>
              <a:gd name="T20" fmla="*/ 10080625 w 14"/>
              <a:gd name="T21" fmla="*/ 35282188 h 14"/>
              <a:gd name="T22" fmla="*/ 15120938 w 14"/>
              <a:gd name="T23" fmla="*/ 30241875 h 14"/>
              <a:gd name="T24" fmla="*/ 20161250 w 14"/>
              <a:gd name="T25" fmla="*/ 25201563 h 14"/>
              <a:gd name="T26" fmla="*/ 25201563 w 14"/>
              <a:gd name="T27" fmla="*/ 25201563 h 14"/>
              <a:gd name="T28" fmla="*/ 30241875 w 14"/>
              <a:gd name="T29" fmla="*/ 20161250 h 14"/>
              <a:gd name="T30" fmla="*/ 30241875 w 14"/>
              <a:gd name="T31" fmla="*/ 15120938 h 14"/>
              <a:gd name="T32" fmla="*/ 35282188 w 14"/>
              <a:gd name="T33" fmla="*/ 10080625 h 14"/>
              <a:gd name="T34" fmla="*/ 30241875 w 14"/>
              <a:gd name="T35" fmla="*/ 5040313 h 14"/>
              <a:gd name="T36" fmla="*/ 25201563 w 14"/>
              <a:gd name="T37" fmla="*/ 0 h 14"/>
              <a:gd name="T38" fmla="*/ 20161250 w 14"/>
              <a:gd name="T39" fmla="*/ 5040313 h 14"/>
              <a:gd name="T40" fmla="*/ 15120938 w 14"/>
              <a:gd name="T41" fmla="*/ 10080625 h 14"/>
              <a:gd name="T42" fmla="*/ 10080625 w 14"/>
              <a:gd name="T43" fmla="*/ 15120938 h 14"/>
              <a:gd name="T44" fmla="*/ 10080625 w 14"/>
              <a:gd name="T45" fmla="*/ 15120938 h 14"/>
              <a:gd name="T46" fmla="*/ 5040313 w 14"/>
              <a:gd name="T47" fmla="*/ 20161250 h 14"/>
              <a:gd name="T48" fmla="*/ 10080625 w 14"/>
              <a:gd name="T49" fmla="*/ 20161250 h 14"/>
              <a:gd name="T50" fmla="*/ 10080625 w 14"/>
              <a:gd name="T51" fmla="*/ 15120938 h 14"/>
              <a:gd name="T52" fmla="*/ 15120938 w 14"/>
              <a:gd name="T53" fmla="*/ 15120938 h 14"/>
              <a:gd name="T54" fmla="*/ 15120938 w 14"/>
              <a:gd name="T55" fmla="*/ 10080625 h 14"/>
              <a:gd name="T56" fmla="*/ 20161250 w 14"/>
              <a:gd name="T57" fmla="*/ 15120938 h 14"/>
              <a:gd name="T58" fmla="*/ 15120938 w 14"/>
              <a:gd name="T59" fmla="*/ 15120938 h 14"/>
              <a:gd name="T60" fmla="*/ 10080625 w 14"/>
              <a:gd name="T61" fmla="*/ 20161250 h 14"/>
              <a:gd name="T62" fmla="*/ 5040313 w 14"/>
              <a:gd name="T63" fmla="*/ 20161250 h 14"/>
              <a:gd name="T64" fmla="*/ 0 w 14"/>
              <a:gd name="T65" fmla="*/ 25201563 h 14"/>
              <a:gd name="T66" fmla="*/ 0 w 14"/>
              <a:gd name="T67" fmla="*/ 30241875 h 14"/>
              <a:gd name="T68" fmla="*/ 0 w 14"/>
              <a:gd name="T69" fmla="*/ 30241875 h 14"/>
              <a:gd name="T70" fmla="*/ 0 w 14"/>
              <a:gd name="T71" fmla="*/ 35282188 h 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0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4" y="4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4" y="8"/>
                </a:lnTo>
                <a:lnTo>
                  <a:pt x="4" y="6"/>
                </a:lnTo>
                <a:lnTo>
                  <a:pt x="6" y="6"/>
                </a:lnTo>
                <a:lnTo>
                  <a:pt x="6" y="4"/>
                </a:lnTo>
                <a:lnTo>
                  <a:pt x="8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3" name="Freeform 1845">
            <a:extLst>
              <a:ext uri="{FF2B5EF4-FFF2-40B4-BE49-F238E27FC236}">
                <a16:creationId xmlns:a16="http://schemas.microsoft.com/office/drawing/2014/main" id="{F9AF4C21-8B2B-4FCB-9DAB-8AE3E06DB942}"/>
              </a:ext>
            </a:extLst>
          </p:cNvPr>
          <p:cNvSpPr>
            <a:spLocks/>
          </p:cNvSpPr>
          <p:nvPr/>
        </p:nvSpPr>
        <p:spPr bwMode="auto">
          <a:xfrm>
            <a:off x="1071566" y="2208212"/>
            <a:ext cx="9525" cy="15875"/>
          </a:xfrm>
          <a:custGeom>
            <a:avLst/>
            <a:gdLst>
              <a:gd name="T0" fmla="*/ 15120938 w 6"/>
              <a:gd name="T1" fmla="*/ 0 h 10"/>
              <a:gd name="T2" fmla="*/ 15120938 w 6"/>
              <a:gd name="T3" fmla="*/ 0 h 10"/>
              <a:gd name="T4" fmla="*/ 15120938 w 6"/>
              <a:gd name="T5" fmla="*/ 5040313 h 10"/>
              <a:gd name="T6" fmla="*/ 10080625 w 6"/>
              <a:gd name="T7" fmla="*/ 10080625 h 10"/>
              <a:gd name="T8" fmla="*/ 5040313 w 6"/>
              <a:gd name="T9" fmla="*/ 15120938 h 10"/>
              <a:gd name="T10" fmla="*/ 0 w 6"/>
              <a:gd name="T11" fmla="*/ 20161250 h 10"/>
              <a:gd name="T12" fmla="*/ 0 w 6"/>
              <a:gd name="T13" fmla="*/ 25201563 h 10"/>
              <a:gd name="T14" fmla="*/ 5040313 w 6"/>
              <a:gd name="T15" fmla="*/ 20161250 h 10"/>
              <a:gd name="T16" fmla="*/ 10080625 w 6"/>
              <a:gd name="T17" fmla="*/ 15120938 h 10"/>
              <a:gd name="T18" fmla="*/ 10080625 w 6"/>
              <a:gd name="T19" fmla="*/ 10080625 h 10"/>
              <a:gd name="T20" fmla="*/ 15120938 w 6"/>
              <a:gd name="T21" fmla="*/ 5040313 h 10"/>
              <a:gd name="T22" fmla="*/ 15120938 w 6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0">
                <a:moveTo>
                  <a:pt x="6" y="0"/>
                </a:move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4" name="Freeform 1846">
            <a:extLst>
              <a:ext uri="{FF2B5EF4-FFF2-40B4-BE49-F238E27FC236}">
                <a16:creationId xmlns:a16="http://schemas.microsoft.com/office/drawing/2014/main" id="{D6430203-2E7F-4744-AD38-CB5F859D1A3D}"/>
              </a:ext>
            </a:extLst>
          </p:cNvPr>
          <p:cNvSpPr>
            <a:spLocks/>
          </p:cNvSpPr>
          <p:nvPr/>
        </p:nvSpPr>
        <p:spPr bwMode="auto">
          <a:xfrm>
            <a:off x="1071566" y="2208212"/>
            <a:ext cx="9525" cy="15875"/>
          </a:xfrm>
          <a:custGeom>
            <a:avLst/>
            <a:gdLst>
              <a:gd name="T0" fmla="*/ 15120938 w 6"/>
              <a:gd name="T1" fmla="*/ 0 h 10"/>
              <a:gd name="T2" fmla="*/ 15120938 w 6"/>
              <a:gd name="T3" fmla="*/ 0 h 10"/>
              <a:gd name="T4" fmla="*/ 15120938 w 6"/>
              <a:gd name="T5" fmla="*/ 5040313 h 10"/>
              <a:gd name="T6" fmla="*/ 10080625 w 6"/>
              <a:gd name="T7" fmla="*/ 10080625 h 10"/>
              <a:gd name="T8" fmla="*/ 5040313 w 6"/>
              <a:gd name="T9" fmla="*/ 15120938 h 10"/>
              <a:gd name="T10" fmla="*/ 0 w 6"/>
              <a:gd name="T11" fmla="*/ 20161250 h 10"/>
              <a:gd name="T12" fmla="*/ 0 w 6"/>
              <a:gd name="T13" fmla="*/ 25201563 h 10"/>
              <a:gd name="T14" fmla="*/ 5040313 w 6"/>
              <a:gd name="T15" fmla="*/ 20161250 h 10"/>
              <a:gd name="T16" fmla="*/ 10080625 w 6"/>
              <a:gd name="T17" fmla="*/ 15120938 h 10"/>
              <a:gd name="T18" fmla="*/ 10080625 w 6"/>
              <a:gd name="T19" fmla="*/ 10080625 h 10"/>
              <a:gd name="T20" fmla="*/ 15120938 w 6"/>
              <a:gd name="T21" fmla="*/ 5040313 h 10"/>
              <a:gd name="T22" fmla="*/ 15120938 w 6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0">
                <a:moveTo>
                  <a:pt x="6" y="0"/>
                </a:move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5" name="Freeform 1847">
            <a:extLst>
              <a:ext uri="{FF2B5EF4-FFF2-40B4-BE49-F238E27FC236}">
                <a16:creationId xmlns:a16="http://schemas.microsoft.com/office/drawing/2014/main" id="{2BC587B9-E560-4364-BCA0-C8E048A83633}"/>
              </a:ext>
            </a:extLst>
          </p:cNvPr>
          <p:cNvSpPr>
            <a:spLocks/>
          </p:cNvSpPr>
          <p:nvPr/>
        </p:nvSpPr>
        <p:spPr bwMode="auto">
          <a:xfrm>
            <a:off x="1071565" y="2220912"/>
            <a:ext cx="28575" cy="15875"/>
          </a:xfrm>
          <a:custGeom>
            <a:avLst/>
            <a:gdLst>
              <a:gd name="T0" fmla="*/ 20161250 w 18"/>
              <a:gd name="T1" fmla="*/ 15120938 h 10"/>
              <a:gd name="T2" fmla="*/ 25201563 w 18"/>
              <a:gd name="T3" fmla="*/ 10080625 h 10"/>
              <a:gd name="T4" fmla="*/ 30241875 w 18"/>
              <a:gd name="T5" fmla="*/ 10080625 h 10"/>
              <a:gd name="T6" fmla="*/ 40322500 w 18"/>
              <a:gd name="T7" fmla="*/ 10080625 h 10"/>
              <a:gd name="T8" fmla="*/ 45362813 w 18"/>
              <a:gd name="T9" fmla="*/ 5040313 h 10"/>
              <a:gd name="T10" fmla="*/ 45362813 w 18"/>
              <a:gd name="T11" fmla="*/ 0 h 10"/>
              <a:gd name="T12" fmla="*/ 40322500 w 18"/>
              <a:gd name="T13" fmla="*/ 0 h 10"/>
              <a:gd name="T14" fmla="*/ 35282188 w 18"/>
              <a:gd name="T15" fmla="*/ 5040313 h 10"/>
              <a:gd name="T16" fmla="*/ 35282188 w 18"/>
              <a:gd name="T17" fmla="*/ 5040313 h 10"/>
              <a:gd name="T18" fmla="*/ 30241875 w 18"/>
              <a:gd name="T19" fmla="*/ 5040313 h 10"/>
              <a:gd name="T20" fmla="*/ 25201563 w 18"/>
              <a:gd name="T21" fmla="*/ 10080625 h 10"/>
              <a:gd name="T22" fmla="*/ 20161250 w 18"/>
              <a:gd name="T23" fmla="*/ 10080625 h 10"/>
              <a:gd name="T24" fmla="*/ 15120938 w 18"/>
              <a:gd name="T25" fmla="*/ 10080625 h 10"/>
              <a:gd name="T26" fmla="*/ 10080625 w 18"/>
              <a:gd name="T27" fmla="*/ 15120938 h 10"/>
              <a:gd name="T28" fmla="*/ 0 w 18"/>
              <a:gd name="T29" fmla="*/ 25201563 h 10"/>
              <a:gd name="T30" fmla="*/ 5040313 w 18"/>
              <a:gd name="T31" fmla="*/ 25201563 h 10"/>
              <a:gd name="T32" fmla="*/ 10080625 w 18"/>
              <a:gd name="T33" fmla="*/ 20161250 h 10"/>
              <a:gd name="T34" fmla="*/ 15120938 w 18"/>
              <a:gd name="T35" fmla="*/ 15120938 h 10"/>
              <a:gd name="T36" fmla="*/ 20161250 w 18"/>
              <a:gd name="T37" fmla="*/ 15120938 h 10"/>
              <a:gd name="T38" fmla="*/ 20161250 w 18"/>
              <a:gd name="T39" fmla="*/ 1512093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10">
                <a:moveTo>
                  <a:pt x="8" y="6"/>
                </a:moveTo>
                <a:lnTo>
                  <a:pt x="10" y="4"/>
                </a:lnTo>
                <a:lnTo>
                  <a:pt x="12" y="4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6" name="Freeform 1848">
            <a:extLst>
              <a:ext uri="{FF2B5EF4-FFF2-40B4-BE49-F238E27FC236}">
                <a16:creationId xmlns:a16="http://schemas.microsoft.com/office/drawing/2014/main" id="{589D7EEE-7C6C-4B21-86C2-0B0BC8C4B2D3}"/>
              </a:ext>
            </a:extLst>
          </p:cNvPr>
          <p:cNvSpPr>
            <a:spLocks/>
          </p:cNvSpPr>
          <p:nvPr/>
        </p:nvSpPr>
        <p:spPr bwMode="auto">
          <a:xfrm>
            <a:off x="1071565" y="2220912"/>
            <a:ext cx="28575" cy="15875"/>
          </a:xfrm>
          <a:custGeom>
            <a:avLst/>
            <a:gdLst>
              <a:gd name="T0" fmla="*/ 20161250 w 18"/>
              <a:gd name="T1" fmla="*/ 15120938 h 10"/>
              <a:gd name="T2" fmla="*/ 25201563 w 18"/>
              <a:gd name="T3" fmla="*/ 10080625 h 10"/>
              <a:gd name="T4" fmla="*/ 30241875 w 18"/>
              <a:gd name="T5" fmla="*/ 10080625 h 10"/>
              <a:gd name="T6" fmla="*/ 40322500 w 18"/>
              <a:gd name="T7" fmla="*/ 10080625 h 10"/>
              <a:gd name="T8" fmla="*/ 45362813 w 18"/>
              <a:gd name="T9" fmla="*/ 5040313 h 10"/>
              <a:gd name="T10" fmla="*/ 45362813 w 18"/>
              <a:gd name="T11" fmla="*/ 0 h 10"/>
              <a:gd name="T12" fmla="*/ 40322500 w 18"/>
              <a:gd name="T13" fmla="*/ 0 h 10"/>
              <a:gd name="T14" fmla="*/ 35282188 w 18"/>
              <a:gd name="T15" fmla="*/ 5040313 h 10"/>
              <a:gd name="T16" fmla="*/ 35282188 w 18"/>
              <a:gd name="T17" fmla="*/ 5040313 h 10"/>
              <a:gd name="T18" fmla="*/ 30241875 w 18"/>
              <a:gd name="T19" fmla="*/ 5040313 h 10"/>
              <a:gd name="T20" fmla="*/ 25201563 w 18"/>
              <a:gd name="T21" fmla="*/ 10080625 h 10"/>
              <a:gd name="T22" fmla="*/ 20161250 w 18"/>
              <a:gd name="T23" fmla="*/ 10080625 h 10"/>
              <a:gd name="T24" fmla="*/ 15120938 w 18"/>
              <a:gd name="T25" fmla="*/ 10080625 h 10"/>
              <a:gd name="T26" fmla="*/ 10080625 w 18"/>
              <a:gd name="T27" fmla="*/ 15120938 h 10"/>
              <a:gd name="T28" fmla="*/ 0 w 18"/>
              <a:gd name="T29" fmla="*/ 25201563 h 10"/>
              <a:gd name="T30" fmla="*/ 5040313 w 18"/>
              <a:gd name="T31" fmla="*/ 25201563 h 10"/>
              <a:gd name="T32" fmla="*/ 10080625 w 18"/>
              <a:gd name="T33" fmla="*/ 20161250 h 10"/>
              <a:gd name="T34" fmla="*/ 15120938 w 18"/>
              <a:gd name="T35" fmla="*/ 15120938 h 10"/>
              <a:gd name="T36" fmla="*/ 20161250 w 18"/>
              <a:gd name="T37" fmla="*/ 15120938 h 10"/>
              <a:gd name="T38" fmla="*/ 20161250 w 18"/>
              <a:gd name="T39" fmla="*/ 1512093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10">
                <a:moveTo>
                  <a:pt x="8" y="6"/>
                </a:moveTo>
                <a:lnTo>
                  <a:pt x="10" y="4"/>
                </a:lnTo>
                <a:lnTo>
                  <a:pt x="12" y="4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7" name="Freeform 1849">
            <a:extLst>
              <a:ext uri="{FF2B5EF4-FFF2-40B4-BE49-F238E27FC236}">
                <a16:creationId xmlns:a16="http://schemas.microsoft.com/office/drawing/2014/main" id="{B3D93873-ABBF-4CB5-A08D-155D27DB2130}"/>
              </a:ext>
            </a:extLst>
          </p:cNvPr>
          <p:cNvSpPr>
            <a:spLocks/>
          </p:cNvSpPr>
          <p:nvPr/>
        </p:nvSpPr>
        <p:spPr bwMode="auto">
          <a:xfrm>
            <a:off x="1077916" y="2185989"/>
            <a:ext cx="9525" cy="6351"/>
          </a:xfrm>
          <a:custGeom>
            <a:avLst/>
            <a:gdLst>
              <a:gd name="T0" fmla="*/ 15120938 w 6"/>
              <a:gd name="T1" fmla="*/ 0 h 4"/>
              <a:gd name="T2" fmla="*/ 15120938 w 6"/>
              <a:gd name="T3" fmla="*/ 0 h 4"/>
              <a:gd name="T4" fmla="*/ 10080625 w 6"/>
              <a:gd name="T5" fmla="*/ 5040313 h 4"/>
              <a:gd name="T6" fmla="*/ 5040313 w 6"/>
              <a:gd name="T7" fmla="*/ 5040313 h 4"/>
              <a:gd name="T8" fmla="*/ 0 w 6"/>
              <a:gd name="T9" fmla="*/ 10080625 h 4"/>
              <a:gd name="T10" fmla="*/ 5040313 w 6"/>
              <a:gd name="T11" fmla="*/ 10080625 h 4"/>
              <a:gd name="T12" fmla="*/ 10080625 w 6"/>
              <a:gd name="T13" fmla="*/ 10080625 h 4"/>
              <a:gd name="T14" fmla="*/ 15120938 w 6"/>
              <a:gd name="T15" fmla="*/ 5040313 h 4"/>
              <a:gd name="T16" fmla="*/ 15120938 w 6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8" name="Freeform 1850">
            <a:extLst>
              <a:ext uri="{FF2B5EF4-FFF2-40B4-BE49-F238E27FC236}">
                <a16:creationId xmlns:a16="http://schemas.microsoft.com/office/drawing/2014/main" id="{B07CED84-4306-413E-8089-44DF13489B44}"/>
              </a:ext>
            </a:extLst>
          </p:cNvPr>
          <p:cNvSpPr>
            <a:spLocks/>
          </p:cNvSpPr>
          <p:nvPr/>
        </p:nvSpPr>
        <p:spPr bwMode="auto">
          <a:xfrm>
            <a:off x="1077916" y="2185989"/>
            <a:ext cx="9525" cy="6351"/>
          </a:xfrm>
          <a:custGeom>
            <a:avLst/>
            <a:gdLst>
              <a:gd name="T0" fmla="*/ 15120938 w 6"/>
              <a:gd name="T1" fmla="*/ 0 h 4"/>
              <a:gd name="T2" fmla="*/ 15120938 w 6"/>
              <a:gd name="T3" fmla="*/ 0 h 4"/>
              <a:gd name="T4" fmla="*/ 10080625 w 6"/>
              <a:gd name="T5" fmla="*/ 5040313 h 4"/>
              <a:gd name="T6" fmla="*/ 5040313 w 6"/>
              <a:gd name="T7" fmla="*/ 5040313 h 4"/>
              <a:gd name="T8" fmla="*/ 0 w 6"/>
              <a:gd name="T9" fmla="*/ 10080625 h 4"/>
              <a:gd name="T10" fmla="*/ 5040313 w 6"/>
              <a:gd name="T11" fmla="*/ 10080625 h 4"/>
              <a:gd name="T12" fmla="*/ 10080625 w 6"/>
              <a:gd name="T13" fmla="*/ 10080625 h 4"/>
              <a:gd name="T14" fmla="*/ 15120938 w 6"/>
              <a:gd name="T15" fmla="*/ 5040313 h 4"/>
              <a:gd name="T16" fmla="*/ 15120938 w 6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9" name="Freeform 1851">
            <a:extLst>
              <a:ext uri="{FF2B5EF4-FFF2-40B4-BE49-F238E27FC236}">
                <a16:creationId xmlns:a16="http://schemas.microsoft.com/office/drawing/2014/main" id="{3AFE1060-D61F-46E8-A7F7-1C9F3B5C4278}"/>
              </a:ext>
            </a:extLst>
          </p:cNvPr>
          <p:cNvSpPr>
            <a:spLocks/>
          </p:cNvSpPr>
          <p:nvPr/>
        </p:nvSpPr>
        <p:spPr bwMode="auto">
          <a:xfrm>
            <a:off x="1081088" y="2208214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5040313 h 4"/>
              <a:gd name="T8" fmla="*/ 0 w 4"/>
              <a:gd name="T9" fmla="*/ 10080625 h 4"/>
              <a:gd name="T10" fmla="*/ 5040313 w 4"/>
              <a:gd name="T11" fmla="*/ 10080625 h 4"/>
              <a:gd name="T12" fmla="*/ 5040313 w 4"/>
              <a:gd name="T13" fmla="*/ 5040313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0" name="Freeform 1852">
            <a:extLst>
              <a:ext uri="{FF2B5EF4-FFF2-40B4-BE49-F238E27FC236}">
                <a16:creationId xmlns:a16="http://schemas.microsoft.com/office/drawing/2014/main" id="{FF315D74-BC04-4B9D-A26F-A72F9654E508}"/>
              </a:ext>
            </a:extLst>
          </p:cNvPr>
          <p:cNvSpPr>
            <a:spLocks/>
          </p:cNvSpPr>
          <p:nvPr/>
        </p:nvSpPr>
        <p:spPr bwMode="auto">
          <a:xfrm>
            <a:off x="1081088" y="2208214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5040313 h 4"/>
              <a:gd name="T8" fmla="*/ 0 w 4"/>
              <a:gd name="T9" fmla="*/ 10080625 h 4"/>
              <a:gd name="T10" fmla="*/ 5040313 w 4"/>
              <a:gd name="T11" fmla="*/ 10080625 h 4"/>
              <a:gd name="T12" fmla="*/ 5040313 w 4"/>
              <a:gd name="T13" fmla="*/ 5040313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1" name="Freeform 1853">
            <a:extLst>
              <a:ext uri="{FF2B5EF4-FFF2-40B4-BE49-F238E27FC236}">
                <a16:creationId xmlns:a16="http://schemas.microsoft.com/office/drawing/2014/main" id="{A30B6A67-72B5-4EC8-A3AE-3C6298237A99}"/>
              </a:ext>
            </a:extLst>
          </p:cNvPr>
          <p:cNvSpPr>
            <a:spLocks/>
          </p:cNvSpPr>
          <p:nvPr/>
        </p:nvSpPr>
        <p:spPr bwMode="auto">
          <a:xfrm>
            <a:off x="1087438" y="2284412"/>
            <a:ext cx="6350" cy="0"/>
          </a:xfrm>
          <a:custGeom>
            <a:avLst/>
            <a:gdLst>
              <a:gd name="T0" fmla="*/ 5040313 w 4"/>
              <a:gd name="T1" fmla="*/ 10080625 w 4"/>
              <a:gd name="T2" fmla="*/ 5040313 w 4"/>
              <a:gd name="T3" fmla="*/ 0 w 4"/>
              <a:gd name="T4" fmla="*/ 5040313 w 4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4">
                <a:moveTo>
                  <a:pt x="2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2" name="Freeform 1854">
            <a:extLst>
              <a:ext uri="{FF2B5EF4-FFF2-40B4-BE49-F238E27FC236}">
                <a16:creationId xmlns:a16="http://schemas.microsoft.com/office/drawing/2014/main" id="{D3FC0BAA-2226-4404-89EE-D100FFC8C464}"/>
              </a:ext>
            </a:extLst>
          </p:cNvPr>
          <p:cNvSpPr>
            <a:spLocks/>
          </p:cNvSpPr>
          <p:nvPr/>
        </p:nvSpPr>
        <p:spPr bwMode="auto">
          <a:xfrm>
            <a:off x="1087438" y="2284412"/>
            <a:ext cx="6350" cy="0"/>
          </a:xfrm>
          <a:custGeom>
            <a:avLst/>
            <a:gdLst>
              <a:gd name="T0" fmla="*/ 5040313 w 4"/>
              <a:gd name="T1" fmla="*/ 10080625 w 4"/>
              <a:gd name="T2" fmla="*/ 5040313 w 4"/>
              <a:gd name="T3" fmla="*/ 0 w 4"/>
              <a:gd name="T4" fmla="*/ 5040313 w 4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4">
                <a:moveTo>
                  <a:pt x="2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3" name="Rectangle 1855">
            <a:extLst>
              <a:ext uri="{FF2B5EF4-FFF2-40B4-BE49-F238E27FC236}">
                <a16:creationId xmlns:a16="http://schemas.microsoft.com/office/drawing/2014/main" id="{547E0F6F-12D6-44CD-84AF-24A3946BA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6" y="2309814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094" name="Freeform 1856">
            <a:extLst>
              <a:ext uri="{FF2B5EF4-FFF2-40B4-BE49-F238E27FC236}">
                <a16:creationId xmlns:a16="http://schemas.microsoft.com/office/drawing/2014/main" id="{C4A4FF43-9490-49D0-B2A2-C37F12B27665}"/>
              </a:ext>
            </a:extLst>
          </p:cNvPr>
          <p:cNvSpPr>
            <a:spLocks/>
          </p:cNvSpPr>
          <p:nvPr/>
        </p:nvSpPr>
        <p:spPr bwMode="auto">
          <a:xfrm>
            <a:off x="1090613" y="2309814"/>
            <a:ext cx="0" cy="3175"/>
          </a:xfrm>
          <a:custGeom>
            <a:avLst/>
            <a:gdLst>
              <a:gd name="T0" fmla="*/ 0 h 2"/>
              <a:gd name="T1" fmla="*/ 5040313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5" name="Freeform 1857">
            <a:extLst>
              <a:ext uri="{FF2B5EF4-FFF2-40B4-BE49-F238E27FC236}">
                <a16:creationId xmlns:a16="http://schemas.microsoft.com/office/drawing/2014/main" id="{461E661C-43E8-41AB-BC9D-A7A8E83494F9}"/>
              </a:ext>
            </a:extLst>
          </p:cNvPr>
          <p:cNvSpPr>
            <a:spLocks/>
          </p:cNvSpPr>
          <p:nvPr/>
        </p:nvSpPr>
        <p:spPr bwMode="auto">
          <a:xfrm>
            <a:off x="1090613" y="2287588"/>
            <a:ext cx="6350" cy="9525"/>
          </a:xfrm>
          <a:custGeom>
            <a:avLst/>
            <a:gdLst>
              <a:gd name="T0" fmla="*/ 0 w 4"/>
              <a:gd name="T1" fmla="*/ 15120938 h 6"/>
              <a:gd name="T2" fmla="*/ 5040313 w 4"/>
              <a:gd name="T3" fmla="*/ 15120938 h 6"/>
              <a:gd name="T4" fmla="*/ 5040313 w 4"/>
              <a:gd name="T5" fmla="*/ 10080625 h 6"/>
              <a:gd name="T6" fmla="*/ 10080625 w 4"/>
              <a:gd name="T7" fmla="*/ 5040313 h 6"/>
              <a:gd name="T8" fmla="*/ 10080625 w 4"/>
              <a:gd name="T9" fmla="*/ 0 h 6"/>
              <a:gd name="T10" fmla="*/ 5040313 w 4"/>
              <a:gd name="T11" fmla="*/ 5040313 h 6"/>
              <a:gd name="T12" fmla="*/ 0 w 4"/>
              <a:gd name="T13" fmla="*/ 10080625 h 6"/>
              <a:gd name="T14" fmla="*/ 5040313 w 4"/>
              <a:gd name="T15" fmla="*/ 10080625 h 6"/>
              <a:gd name="T16" fmla="*/ 0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0" y="6"/>
                </a:move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6" name="Freeform 1858">
            <a:extLst>
              <a:ext uri="{FF2B5EF4-FFF2-40B4-BE49-F238E27FC236}">
                <a16:creationId xmlns:a16="http://schemas.microsoft.com/office/drawing/2014/main" id="{62198065-373A-4F4F-932B-CFF3542FBF27}"/>
              </a:ext>
            </a:extLst>
          </p:cNvPr>
          <p:cNvSpPr>
            <a:spLocks/>
          </p:cNvSpPr>
          <p:nvPr/>
        </p:nvSpPr>
        <p:spPr bwMode="auto">
          <a:xfrm>
            <a:off x="1090613" y="2287588"/>
            <a:ext cx="6350" cy="9525"/>
          </a:xfrm>
          <a:custGeom>
            <a:avLst/>
            <a:gdLst>
              <a:gd name="T0" fmla="*/ 0 w 4"/>
              <a:gd name="T1" fmla="*/ 15120938 h 6"/>
              <a:gd name="T2" fmla="*/ 5040313 w 4"/>
              <a:gd name="T3" fmla="*/ 15120938 h 6"/>
              <a:gd name="T4" fmla="*/ 5040313 w 4"/>
              <a:gd name="T5" fmla="*/ 10080625 h 6"/>
              <a:gd name="T6" fmla="*/ 10080625 w 4"/>
              <a:gd name="T7" fmla="*/ 5040313 h 6"/>
              <a:gd name="T8" fmla="*/ 10080625 w 4"/>
              <a:gd name="T9" fmla="*/ 0 h 6"/>
              <a:gd name="T10" fmla="*/ 5040313 w 4"/>
              <a:gd name="T11" fmla="*/ 5040313 h 6"/>
              <a:gd name="T12" fmla="*/ 0 w 4"/>
              <a:gd name="T13" fmla="*/ 10080625 h 6"/>
              <a:gd name="T14" fmla="*/ 5040313 w 4"/>
              <a:gd name="T15" fmla="*/ 10080625 h 6"/>
              <a:gd name="T16" fmla="*/ 0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0" y="6"/>
                </a:move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7" name="Freeform 1859">
            <a:extLst>
              <a:ext uri="{FF2B5EF4-FFF2-40B4-BE49-F238E27FC236}">
                <a16:creationId xmlns:a16="http://schemas.microsoft.com/office/drawing/2014/main" id="{D26B584E-A9AC-4F9C-BE8C-073AE46B337C}"/>
              </a:ext>
            </a:extLst>
          </p:cNvPr>
          <p:cNvSpPr>
            <a:spLocks/>
          </p:cNvSpPr>
          <p:nvPr/>
        </p:nvSpPr>
        <p:spPr bwMode="auto">
          <a:xfrm>
            <a:off x="1090613" y="2284414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0 h 2"/>
              <a:gd name="T6" fmla="*/ 5040313 w 4"/>
              <a:gd name="T7" fmla="*/ 5040313 h 2"/>
              <a:gd name="T8" fmla="*/ 10080625 w 4"/>
              <a:gd name="T9" fmla="*/ 0 h 2"/>
              <a:gd name="T10" fmla="*/ 10080625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8" name="Freeform 1860">
            <a:extLst>
              <a:ext uri="{FF2B5EF4-FFF2-40B4-BE49-F238E27FC236}">
                <a16:creationId xmlns:a16="http://schemas.microsoft.com/office/drawing/2014/main" id="{49E95402-B540-454F-925F-F3EE6228B3F0}"/>
              </a:ext>
            </a:extLst>
          </p:cNvPr>
          <p:cNvSpPr>
            <a:spLocks/>
          </p:cNvSpPr>
          <p:nvPr/>
        </p:nvSpPr>
        <p:spPr bwMode="auto">
          <a:xfrm>
            <a:off x="1090613" y="2284414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0 h 2"/>
              <a:gd name="T6" fmla="*/ 5040313 w 4"/>
              <a:gd name="T7" fmla="*/ 5040313 h 2"/>
              <a:gd name="T8" fmla="*/ 10080625 w 4"/>
              <a:gd name="T9" fmla="*/ 0 h 2"/>
              <a:gd name="T10" fmla="*/ 10080625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9" name="Freeform 1861">
            <a:extLst>
              <a:ext uri="{FF2B5EF4-FFF2-40B4-BE49-F238E27FC236}">
                <a16:creationId xmlns:a16="http://schemas.microsoft.com/office/drawing/2014/main" id="{914FC9AA-4EE6-40FB-9B95-95D8530D6DF9}"/>
              </a:ext>
            </a:extLst>
          </p:cNvPr>
          <p:cNvSpPr>
            <a:spLocks/>
          </p:cNvSpPr>
          <p:nvPr/>
        </p:nvSpPr>
        <p:spPr bwMode="auto">
          <a:xfrm>
            <a:off x="1093788" y="2284414"/>
            <a:ext cx="6350" cy="9525"/>
          </a:xfrm>
          <a:custGeom>
            <a:avLst/>
            <a:gdLst>
              <a:gd name="T0" fmla="*/ 10080625 w 4"/>
              <a:gd name="T1" fmla="*/ 0 h 6"/>
              <a:gd name="T2" fmla="*/ 5040313 w 4"/>
              <a:gd name="T3" fmla="*/ 5040313 h 6"/>
              <a:gd name="T4" fmla="*/ 0 w 4"/>
              <a:gd name="T5" fmla="*/ 5040313 h 6"/>
              <a:gd name="T6" fmla="*/ 5040313 w 4"/>
              <a:gd name="T7" fmla="*/ 5040313 h 6"/>
              <a:gd name="T8" fmla="*/ 5040313 w 4"/>
              <a:gd name="T9" fmla="*/ 10080625 h 6"/>
              <a:gd name="T10" fmla="*/ 5040313 w 4"/>
              <a:gd name="T11" fmla="*/ 15120938 h 6"/>
              <a:gd name="T12" fmla="*/ 10080625 w 4"/>
              <a:gd name="T13" fmla="*/ 10080625 h 6"/>
              <a:gd name="T14" fmla="*/ 10080625 w 4"/>
              <a:gd name="T15" fmla="*/ 5040313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0" name="Freeform 1862">
            <a:extLst>
              <a:ext uri="{FF2B5EF4-FFF2-40B4-BE49-F238E27FC236}">
                <a16:creationId xmlns:a16="http://schemas.microsoft.com/office/drawing/2014/main" id="{1C73B61C-BAAC-4B77-9170-576CA9180B13}"/>
              </a:ext>
            </a:extLst>
          </p:cNvPr>
          <p:cNvSpPr>
            <a:spLocks/>
          </p:cNvSpPr>
          <p:nvPr/>
        </p:nvSpPr>
        <p:spPr bwMode="auto">
          <a:xfrm>
            <a:off x="1093788" y="2284414"/>
            <a:ext cx="6350" cy="9525"/>
          </a:xfrm>
          <a:custGeom>
            <a:avLst/>
            <a:gdLst>
              <a:gd name="T0" fmla="*/ 10080625 w 4"/>
              <a:gd name="T1" fmla="*/ 0 h 6"/>
              <a:gd name="T2" fmla="*/ 5040313 w 4"/>
              <a:gd name="T3" fmla="*/ 5040313 h 6"/>
              <a:gd name="T4" fmla="*/ 0 w 4"/>
              <a:gd name="T5" fmla="*/ 5040313 h 6"/>
              <a:gd name="T6" fmla="*/ 5040313 w 4"/>
              <a:gd name="T7" fmla="*/ 5040313 h 6"/>
              <a:gd name="T8" fmla="*/ 5040313 w 4"/>
              <a:gd name="T9" fmla="*/ 10080625 h 6"/>
              <a:gd name="T10" fmla="*/ 5040313 w 4"/>
              <a:gd name="T11" fmla="*/ 15120938 h 6"/>
              <a:gd name="T12" fmla="*/ 10080625 w 4"/>
              <a:gd name="T13" fmla="*/ 10080625 h 6"/>
              <a:gd name="T14" fmla="*/ 10080625 w 4"/>
              <a:gd name="T15" fmla="*/ 5040313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1" name="Freeform 1863">
            <a:extLst>
              <a:ext uri="{FF2B5EF4-FFF2-40B4-BE49-F238E27FC236}">
                <a16:creationId xmlns:a16="http://schemas.microsoft.com/office/drawing/2014/main" id="{26F6F94D-CE9D-4F9E-B71F-3E6F9337F06B}"/>
              </a:ext>
            </a:extLst>
          </p:cNvPr>
          <p:cNvSpPr>
            <a:spLocks/>
          </p:cNvSpPr>
          <p:nvPr/>
        </p:nvSpPr>
        <p:spPr bwMode="auto">
          <a:xfrm>
            <a:off x="1096966" y="2290763"/>
            <a:ext cx="3175" cy="6351"/>
          </a:xfrm>
          <a:custGeom>
            <a:avLst/>
            <a:gdLst>
              <a:gd name="T0" fmla="*/ 5040313 w 2"/>
              <a:gd name="T1" fmla="*/ 0 h 4"/>
              <a:gd name="T2" fmla="*/ 0 w 2"/>
              <a:gd name="T3" fmla="*/ 5040313 h 4"/>
              <a:gd name="T4" fmla="*/ 0 w 2"/>
              <a:gd name="T5" fmla="*/ 10080625 h 4"/>
              <a:gd name="T6" fmla="*/ 5040313 w 2"/>
              <a:gd name="T7" fmla="*/ 5040313 h 4"/>
              <a:gd name="T8" fmla="*/ 5040313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2" name="Freeform 1864">
            <a:extLst>
              <a:ext uri="{FF2B5EF4-FFF2-40B4-BE49-F238E27FC236}">
                <a16:creationId xmlns:a16="http://schemas.microsoft.com/office/drawing/2014/main" id="{7255D058-48C4-403C-9AFA-F6D8FA214A57}"/>
              </a:ext>
            </a:extLst>
          </p:cNvPr>
          <p:cNvSpPr>
            <a:spLocks/>
          </p:cNvSpPr>
          <p:nvPr/>
        </p:nvSpPr>
        <p:spPr bwMode="auto">
          <a:xfrm>
            <a:off x="1096966" y="2290763"/>
            <a:ext cx="3175" cy="6351"/>
          </a:xfrm>
          <a:custGeom>
            <a:avLst/>
            <a:gdLst>
              <a:gd name="T0" fmla="*/ 5040313 w 2"/>
              <a:gd name="T1" fmla="*/ 0 h 4"/>
              <a:gd name="T2" fmla="*/ 0 w 2"/>
              <a:gd name="T3" fmla="*/ 5040313 h 4"/>
              <a:gd name="T4" fmla="*/ 0 w 2"/>
              <a:gd name="T5" fmla="*/ 10080625 h 4"/>
              <a:gd name="T6" fmla="*/ 5040313 w 2"/>
              <a:gd name="T7" fmla="*/ 5040313 h 4"/>
              <a:gd name="T8" fmla="*/ 5040313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3" name="Freeform 1865">
            <a:extLst>
              <a:ext uri="{FF2B5EF4-FFF2-40B4-BE49-F238E27FC236}">
                <a16:creationId xmlns:a16="http://schemas.microsoft.com/office/drawing/2014/main" id="{48F05921-87BE-4197-B219-756BDE4D9461}"/>
              </a:ext>
            </a:extLst>
          </p:cNvPr>
          <p:cNvSpPr>
            <a:spLocks/>
          </p:cNvSpPr>
          <p:nvPr/>
        </p:nvSpPr>
        <p:spPr bwMode="auto">
          <a:xfrm>
            <a:off x="1100138" y="2303464"/>
            <a:ext cx="6350" cy="9525"/>
          </a:xfrm>
          <a:custGeom>
            <a:avLst/>
            <a:gdLst>
              <a:gd name="T0" fmla="*/ 10080625 w 4"/>
              <a:gd name="T1" fmla="*/ 15120938 h 6"/>
              <a:gd name="T2" fmla="*/ 10080625 w 4"/>
              <a:gd name="T3" fmla="*/ 15120938 h 6"/>
              <a:gd name="T4" fmla="*/ 10080625 w 4"/>
              <a:gd name="T5" fmla="*/ 10080625 h 6"/>
              <a:gd name="T6" fmla="*/ 5040313 w 4"/>
              <a:gd name="T7" fmla="*/ 5040313 h 6"/>
              <a:gd name="T8" fmla="*/ 0 w 4"/>
              <a:gd name="T9" fmla="*/ 0 h 6"/>
              <a:gd name="T10" fmla="*/ 0 w 4"/>
              <a:gd name="T11" fmla="*/ 5040313 h 6"/>
              <a:gd name="T12" fmla="*/ 0 w 4"/>
              <a:gd name="T13" fmla="*/ 10080625 h 6"/>
              <a:gd name="T14" fmla="*/ 5040313 w 4"/>
              <a:gd name="T15" fmla="*/ 15120938 h 6"/>
              <a:gd name="T16" fmla="*/ 10080625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4" name="Freeform 1867">
            <a:extLst>
              <a:ext uri="{FF2B5EF4-FFF2-40B4-BE49-F238E27FC236}">
                <a16:creationId xmlns:a16="http://schemas.microsoft.com/office/drawing/2014/main" id="{A8A0FDFE-4421-4830-BACF-81A8E88E6306}"/>
              </a:ext>
            </a:extLst>
          </p:cNvPr>
          <p:cNvSpPr>
            <a:spLocks/>
          </p:cNvSpPr>
          <p:nvPr/>
        </p:nvSpPr>
        <p:spPr bwMode="auto">
          <a:xfrm>
            <a:off x="1100138" y="2303464"/>
            <a:ext cx="6350" cy="9525"/>
          </a:xfrm>
          <a:custGeom>
            <a:avLst/>
            <a:gdLst>
              <a:gd name="T0" fmla="*/ 10080625 w 4"/>
              <a:gd name="T1" fmla="*/ 15120938 h 6"/>
              <a:gd name="T2" fmla="*/ 10080625 w 4"/>
              <a:gd name="T3" fmla="*/ 15120938 h 6"/>
              <a:gd name="T4" fmla="*/ 10080625 w 4"/>
              <a:gd name="T5" fmla="*/ 10080625 h 6"/>
              <a:gd name="T6" fmla="*/ 5040313 w 4"/>
              <a:gd name="T7" fmla="*/ 5040313 h 6"/>
              <a:gd name="T8" fmla="*/ 0 w 4"/>
              <a:gd name="T9" fmla="*/ 0 h 6"/>
              <a:gd name="T10" fmla="*/ 0 w 4"/>
              <a:gd name="T11" fmla="*/ 5040313 h 6"/>
              <a:gd name="T12" fmla="*/ 0 w 4"/>
              <a:gd name="T13" fmla="*/ 10080625 h 6"/>
              <a:gd name="T14" fmla="*/ 5040313 w 4"/>
              <a:gd name="T15" fmla="*/ 15120938 h 6"/>
              <a:gd name="T16" fmla="*/ 10080625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5" name="Freeform 1868">
            <a:extLst>
              <a:ext uri="{FF2B5EF4-FFF2-40B4-BE49-F238E27FC236}">
                <a16:creationId xmlns:a16="http://schemas.microsoft.com/office/drawing/2014/main" id="{9E96F28F-B9A2-4DBC-A5BA-F59A4E5BB265}"/>
              </a:ext>
            </a:extLst>
          </p:cNvPr>
          <p:cNvSpPr>
            <a:spLocks/>
          </p:cNvSpPr>
          <p:nvPr/>
        </p:nvSpPr>
        <p:spPr bwMode="auto">
          <a:xfrm>
            <a:off x="1100141" y="2312990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6" name="Freeform 1869">
            <a:extLst>
              <a:ext uri="{FF2B5EF4-FFF2-40B4-BE49-F238E27FC236}">
                <a16:creationId xmlns:a16="http://schemas.microsoft.com/office/drawing/2014/main" id="{134F59A5-CB01-4E8C-B1C4-C0CE13A2D969}"/>
              </a:ext>
            </a:extLst>
          </p:cNvPr>
          <p:cNvSpPr>
            <a:spLocks/>
          </p:cNvSpPr>
          <p:nvPr/>
        </p:nvSpPr>
        <p:spPr bwMode="auto">
          <a:xfrm>
            <a:off x="1100141" y="2312990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7" name="Freeform 1870">
            <a:extLst>
              <a:ext uri="{FF2B5EF4-FFF2-40B4-BE49-F238E27FC236}">
                <a16:creationId xmlns:a16="http://schemas.microsoft.com/office/drawing/2014/main" id="{7FB3975D-0054-49DF-B889-8F8FD70DE349}"/>
              </a:ext>
            </a:extLst>
          </p:cNvPr>
          <p:cNvSpPr>
            <a:spLocks/>
          </p:cNvSpPr>
          <p:nvPr/>
        </p:nvSpPr>
        <p:spPr bwMode="auto">
          <a:xfrm>
            <a:off x="1103316" y="22875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8" name="Freeform 1871">
            <a:extLst>
              <a:ext uri="{FF2B5EF4-FFF2-40B4-BE49-F238E27FC236}">
                <a16:creationId xmlns:a16="http://schemas.microsoft.com/office/drawing/2014/main" id="{A8F6C94C-62DA-4CD2-BC1B-4171DE2FDEB8}"/>
              </a:ext>
            </a:extLst>
          </p:cNvPr>
          <p:cNvSpPr>
            <a:spLocks/>
          </p:cNvSpPr>
          <p:nvPr/>
        </p:nvSpPr>
        <p:spPr bwMode="auto">
          <a:xfrm>
            <a:off x="1103316" y="22875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9" name="Freeform 1872">
            <a:extLst>
              <a:ext uri="{FF2B5EF4-FFF2-40B4-BE49-F238E27FC236}">
                <a16:creationId xmlns:a16="http://schemas.microsoft.com/office/drawing/2014/main" id="{2D89BA31-26B0-4BE8-997E-703D97C4065D}"/>
              </a:ext>
            </a:extLst>
          </p:cNvPr>
          <p:cNvSpPr>
            <a:spLocks/>
          </p:cNvSpPr>
          <p:nvPr/>
        </p:nvSpPr>
        <p:spPr bwMode="auto">
          <a:xfrm>
            <a:off x="1106491" y="2332038"/>
            <a:ext cx="3175" cy="6351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10080625 h 4"/>
              <a:gd name="T10" fmla="*/ 5040313 w 2"/>
              <a:gd name="T11" fmla="*/ 5040313 h 4"/>
              <a:gd name="T12" fmla="*/ 0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0" name="Freeform 1873">
            <a:extLst>
              <a:ext uri="{FF2B5EF4-FFF2-40B4-BE49-F238E27FC236}">
                <a16:creationId xmlns:a16="http://schemas.microsoft.com/office/drawing/2014/main" id="{E500AB23-E49F-468D-8D8C-77037E1AB3C8}"/>
              </a:ext>
            </a:extLst>
          </p:cNvPr>
          <p:cNvSpPr>
            <a:spLocks/>
          </p:cNvSpPr>
          <p:nvPr/>
        </p:nvSpPr>
        <p:spPr bwMode="auto">
          <a:xfrm>
            <a:off x="1106491" y="2332038"/>
            <a:ext cx="3175" cy="6351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10080625 h 4"/>
              <a:gd name="T10" fmla="*/ 5040313 w 2"/>
              <a:gd name="T11" fmla="*/ 5040313 h 4"/>
              <a:gd name="T12" fmla="*/ 0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1" name="Freeform 1874">
            <a:extLst>
              <a:ext uri="{FF2B5EF4-FFF2-40B4-BE49-F238E27FC236}">
                <a16:creationId xmlns:a16="http://schemas.microsoft.com/office/drawing/2014/main" id="{95338AC9-8FF7-49DD-BC7C-C431A1DA06A3}"/>
              </a:ext>
            </a:extLst>
          </p:cNvPr>
          <p:cNvSpPr>
            <a:spLocks/>
          </p:cNvSpPr>
          <p:nvPr/>
        </p:nvSpPr>
        <p:spPr bwMode="auto">
          <a:xfrm>
            <a:off x="1106491" y="22875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2" name="Freeform 1875">
            <a:extLst>
              <a:ext uri="{FF2B5EF4-FFF2-40B4-BE49-F238E27FC236}">
                <a16:creationId xmlns:a16="http://schemas.microsoft.com/office/drawing/2014/main" id="{08EE6C75-979C-42C8-82A5-44107F8DE64C}"/>
              </a:ext>
            </a:extLst>
          </p:cNvPr>
          <p:cNvSpPr>
            <a:spLocks/>
          </p:cNvSpPr>
          <p:nvPr/>
        </p:nvSpPr>
        <p:spPr bwMode="auto">
          <a:xfrm>
            <a:off x="1106491" y="22875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3" name="Freeform 1876">
            <a:extLst>
              <a:ext uri="{FF2B5EF4-FFF2-40B4-BE49-F238E27FC236}">
                <a16:creationId xmlns:a16="http://schemas.microsoft.com/office/drawing/2014/main" id="{BD9B25A2-A182-4B1F-AF1A-0C943D45CCA5}"/>
              </a:ext>
            </a:extLst>
          </p:cNvPr>
          <p:cNvSpPr>
            <a:spLocks/>
          </p:cNvSpPr>
          <p:nvPr/>
        </p:nvSpPr>
        <p:spPr bwMode="auto">
          <a:xfrm>
            <a:off x="1109666" y="2328863"/>
            <a:ext cx="3175" cy="6351"/>
          </a:xfrm>
          <a:custGeom>
            <a:avLst/>
            <a:gdLst>
              <a:gd name="T0" fmla="*/ 0 w 2"/>
              <a:gd name="T1" fmla="*/ 0 h 4"/>
              <a:gd name="T2" fmla="*/ 0 w 2"/>
              <a:gd name="T3" fmla="*/ 5040313 h 4"/>
              <a:gd name="T4" fmla="*/ 5040313 w 2"/>
              <a:gd name="T5" fmla="*/ 10080625 h 4"/>
              <a:gd name="T6" fmla="*/ 5040313 w 2"/>
              <a:gd name="T7" fmla="*/ 5040313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4" name="Freeform 1877">
            <a:extLst>
              <a:ext uri="{FF2B5EF4-FFF2-40B4-BE49-F238E27FC236}">
                <a16:creationId xmlns:a16="http://schemas.microsoft.com/office/drawing/2014/main" id="{1EEE067E-1E62-4EB1-B2BA-A4632C8AA778}"/>
              </a:ext>
            </a:extLst>
          </p:cNvPr>
          <p:cNvSpPr>
            <a:spLocks/>
          </p:cNvSpPr>
          <p:nvPr/>
        </p:nvSpPr>
        <p:spPr bwMode="auto">
          <a:xfrm>
            <a:off x="1109666" y="2328863"/>
            <a:ext cx="3175" cy="6351"/>
          </a:xfrm>
          <a:custGeom>
            <a:avLst/>
            <a:gdLst>
              <a:gd name="T0" fmla="*/ 0 w 2"/>
              <a:gd name="T1" fmla="*/ 0 h 4"/>
              <a:gd name="T2" fmla="*/ 0 w 2"/>
              <a:gd name="T3" fmla="*/ 5040313 h 4"/>
              <a:gd name="T4" fmla="*/ 5040313 w 2"/>
              <a:gd name="T5" fmla="*/ 10080625 h 4"/>
              <a:gd name="T6" fmla="*/ 5040313 w 2"/>
              <a:gd name="T7" fmla="*/ 5040313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5" name="Freeform 1878">
            <a:extLst>
              <a:ext uri="{FF2B5EF4-FFF2-40B4-BE49-F238E27FC236}">
                <a16:creationId xmlns:a16="http://schemas.microsoft.com/office/drawing/2014/main" id="{24129A6A-3BAC-456C-8A12-8B55F8F1EDFC}"/>
              </a:ext>
            </a:extLst>
          </p:cNvPr>
          <p:cNvSpPr>
            <a:spLocks/>
          </p:cNvSpPr>
          <p:nvPr/>
        </p:nvSpPr>
        <p:spPr bwMode="auto">
          <a:xfrm>
            <a:off x="1109666" y="23415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6" name="Freeform 1879">
            <a:extLst>
              <a:ext uri="{FF2B5EF4-FFF2-40B4-BE49-F238E27FC236}">
                <a16:creationId xmlns:a16="http://schemas.microsoft.com/office/drawing/2014/main" id="{C15DEE6A-9BEB-488B-B04D-899FF734C85E}"/>
              </a:ext>
            </a:extLst>
          </p:cNvPr>
          <p:cNvSpPr>
            <a:spLocks/>
          </p:cNvSpPr>
          <p:nvPr/>
        </p:nvSpPr>
        <p:spPr bwMode="auto">
          <a:xfrm>
            <a:off x="1109666" y="23415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7" name="Freeform 1880">
            <a:extLst>
              <a:ext uri="{FF2B5EF4-FFF2-40B4-BE49-F238E27FC236}">
                <a16:creationId xmlns:a16="http://schemas.microsoft.com/office/drawing/2014/main" id="{6E9FA978-2D7D-4722-877E-16A327C4BB11}"/>
              </a:ext>
            </a:extLst>
          </p:cNvPr>
          <p:cNvSpPr>
            <a:spLocks/>
          </p:cNvSpPr>
          <p:nvPr/>
        </p:nvSpPr>
        <p:spPr bwMode="auto">
          <a:xfrm>
            <a:off x="1109663" y="2306639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0 h 2"/>
              <a:gd name="T10" fmla="*/ 10080625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8" name="Freeform 1881">
            <a:extLst>
              <a:ext uri="{FF2B5EF4-FFF2-40B4-BE49-F238E27FC236}">
                <a16:creationId xmlns:a16="http://schemas.microsoft.com/office/drawing/2014/main" id="{9F2FF847-F937-4515-B9B8-7EB6781C8C1F}"/>
              </a:ext>
            </a:extLst>
          </p:cNvPr>
          <p:cNvSpPr>
            <a:spLocks/>
          </p:cNvSpPr>
          <p:nvPr/>
        </p:nvSpPr>
        <p:spPr bwMode="auto">
          <a:xfrm>
            <a:off x="1109663" y="2306639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0 h 2"/>
              <a:gd name="T10" fmla="*/ 10080625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9" name="Freeform 1882">
            <a:extLst>
              <a:ext uri="{FF2B5EF4-FFF2-40B4-BE49-F238E27FC236}">
                <a16:creationId xmlns:a16="http://schemas.microsoft.com/office/drawing/2014/main" id="{10A7DDC8-DD3B-4E7A-8371-1E71385BBB45}"/>
              </a:ext>
            </a:extLst>
          </p:cNvPr>
          <p:cNvSpPr>
            <a:spLocks/>
          </p:cNvSpPr>
          <p:nvPr/>
        </p:nvSpPr>
        <p:spPr bwMode="auto">
          <a:xfrm>
            <a:off x="1116016" y="2338389"/>
            <a:ext cx="3175" cy="6351"/>
          </a:xfrm>
          <a:custGeom>
            <a:avLst/>
            <a:gdLst>
              <a:gd name="T0" fmla="*/ 5040313 w 2"/>
              <a:gd name="T1" fmla="*/ 0 h 4"/>
              <a:gd name="T2" fmla="*/ 0 w 2"/>
              <a:gd name="T3" fmla="*/ 5040313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0" name="Freeform 1883">
            <a:extLst>
              <a:ext uri="{FF2B5EF4-FFF2-40B4-BE49-F238E27FC236}">
                <a16:creationId xmlns:a16="http://schemas.microsoft.com/office/drawing/2014/main" id="{5BB2CB0C-88C4-4439-9998-A1FA064DDD2F}"/>
              </a:ext>
            </a:extLst>
          </p:cNvPr>
          <p:cNvSpPr>
            <a:spLocks/>
          </p:cNvSpPr>
          <p:nvPr/>
        </p:nvSpPr>
        <p:spPr bwMode="auto">
          <a:xfrm>
            <a:off x="1116016" y="2338389"/>
            <a:ext cx="3175" cy="6351"/>
          </a:xfrm>
          <a:custGeom>
            <a:avLst/>
            <a:gdLst>
              <a:gd name="T0" fmla="*/ 5040313 w 2"/>
              <a:gd name="T1" fmla="*/ 0 h 4"/>
              <a:gd name="T2" fmla="*/ 0 w 2"/>
              <a:gd name="T3" fmla="*/ 5040313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1" name="Freeform 1884">
            <a:extLst>
              <a:ext uri="{FF2B5EF4-FFF2-40B4-BE49-F238E27FC236}">
                <a16:creationId xmlns:a16="http://schemas.microsoft.com/office/drawing/2014/main" id="{0D5EFC88-D22E-4189-84ED-4D337AE0C783}"/>
              </a:ext>
            </a:extLst>
          </p:cNvPr>
          <p:cNvSpPr>
            <a:spLocks/>
          </p:cNvSpPr>
          <p:nvPr/>
        </p:nvSpPr>
        <p:spPr bwMode="auto">
          <a:xfrm>
            <a:off x="1116013" y="2344739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2" name="Freeform 1885">
            <a:extLst>
              <a:ext uri="{FF2B5EF4-FFF2-40B4-BE49-F238E27FC236}">
                <a16:creationId xmlns:a16="http://schemas.microsoft.com/office/drawing/2014/main" id="{0E57CAED-0829-43D0-9567-E9A4C3564635}"/>
              </a:ext>
            </a:extLst>
          </p:cNvPr>
          <p:cNvSpPr>
            <a:spLocks/>
          </p:cNvSpPr>
          <p:nvPr/>
        </p:nvSpPr>
        <p:spPr bwMode="auto">
          <a:xfrm>
            <a:off x="1116013" y="2344739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3" name="Freeform 1886">
            <a:extLst>
              <a:ext uri="{FF2B5EF4-FFF2-40B4-BE49-F238E27FC236}">
                <a16:creationId xmlns:a16="http://schemas.microsoft.com/office/drawing/2014/main" id="{17B954A3-6F80-4023-A0E1-B6796B15D7E7}"/>
              </a:ext>
            </a:extLst>
          </p:cNvPr>
          <p:cNvSpPr>
            <a:spLocks/>
          </p:cNvSpPr>
          <p:nvPr/>
        </p:nvSpPr>
        <p:spPr bwMode="auto">
          <a:xfrm>
            <a:off x="1122366" y="2316165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4" name="Freeform 1887">
            <a:extLst>
              <a:ext uri="{FF2B5EF4-FFF2-40B4-BE49-F238E27FC236}">
                <a16:creationId xmlns:a16="http://schemas.microsoft.com/office/drawing/2014/main" id="{5C51A21C-D0E5-4FC0-9363-C8927B8F7A50}"/>
              </a:ext>
            </a:extLst>
          </p:cNvPr>
          <p:cNvSpPr>
            <a:spLocks/>
          </p:cNvSpPr>
          <p:nvPr/>
        </p:nvSpPr>
        <p:spPr bwMode="auto">
          <a:xfrm>
            <a:off x="1122366" y="2316165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5" name="Freeform 1888">
            <a:extLst>
              <a:ext uri="{FF2B5EF4-FFF2-40B4-BE49-F238E27FC236}">
                <a16:creationId xmlns:a16="http://schemas.microsoft.com/office/drawing/2014/main" id="{EF488451-F08B-4B68-819D-4467018ACA99}"/>
              </a:ext>
            </a:extLst>
          </p:cNvPr>
          <p:cNvSpPr>
            <a:spLocks/>
          </p:cNvSpPr>
          <p:nvPr/>
        </p:nvSpPr>
        <p:spPr bwMode="auto">
          <a:xfrm>
            <a:off x="1122366" y="23129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6" name="Freeform 1889">
            <a:extLst>
              <a:ext uri="{FF2B5EF4-FFF2-40B4-BE49-F238E27FC236}">
                <a16:creationId xmlns:a16="http://schemas.microsoft.com/office/drawing/2014/main" id="{F25F473E-06F6-4193-AC37-EFDE8373542E}"/>
              </a:ext>
            </a:extLst>
          </p:cNvPr>
          <p:cNvSpPr>
            <a:spLocks/>
          </p:cNvSpPr>
          <p:nvPr/>
        </p:nvSpPr>
        <p:spPr bwMode="auto">
          <a:xfrm>
            <a:off x="1122366" y="23129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7" name="Freeform 1890">
            <a:extLst>
              <a:ext uri="{FF2B5EF4-FFF2-40B4-BE49-F238E27FC236}">
                <a16:creationId xmlns:a16="http://schemas.microsoft.com/office/drawing/2014/main" id="{0459F87F-31CD-49C8-9A92-7CCBD8B7AC8C}"/>
              </a:ext>
            </a:extLst>
          </p:cNvPr>
          <p:cNvSpPr>
            <a:spLocks/>
          </p:cNvSpPr>
          <p:nvPr/>
        </p:nvSpPr>
        <p:spPr bwMode="auto">
          <a:xfrm>
            <a:off x="1125538" y="2338390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8" name="Freeform 1891">
            <a:extLst>
              <a:ext uri="{FF2B5EF4-FFF2-40B4-BE49-F238E27FC236}">
                <a16:creationId xmlns:a16="http://schemas.microsoft.com/office/drawing/2014/main" id="{77678E56-081D-478F-AE4F-2151C64A6AF9}"/>
              </a:ext>
            </a:extLst>
          </p:cNvPr>
          <p:cNvSpPr>
            <a:spLocks/>
          </p:cNvSpPr>
          <p:nvPr/>
        </p:nvSpPr>
        <p:spPr bwMode="auto">
          <a:xfrm>
            <a:off x="1125538" y="2338390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9" name="Freeform 1892">
            <a:extLst>
              <a:ext uri="{FF2B5EF4-FFF2-40B4-BE49-F238E27FC236}">
                <a16:creationId xmlns:a16="http://schemas.microsoft.com/office/drawing/2014/main" id="{D5A1C90A-6BBD-4CB1-9296-0EB8B892298E}"/>
              </a:ext>
            </a:extLst>
          </p:cNvPr>
          <p:cNvSpPr>
            <a:spLocks/>
          </p:cNvSpPr>
          <p:nvPr/>
        </p:nvSpPr>
        <p:spPr bwMode="auto">
          <a:xfrm>
            <a:off x="1039815" y="2300288"/>
            <a:ext cx="9525" cy="9525"/>
          </a:xfrm>
          <a:custGeom>
            <a:avLst/>
            <a:gdLst>
              <a:gd name="T0" fmla="*/ 15120938 w 6"/>
              <a:gd name="T1" fmla="*/ 0 h 6"/>
              <a:gd name="T2" fmla="*/ 10080625 w 6"/>
              <a:gd name="T3" fmla="*/ 5040313 h 6"/>
              <a:gd name="T4" fmla="*/ 10080625 w 6"/>
              <a:gd name="T5" fmla="*/ 5040313 h 6"/>
              <a:gd name="T6" fmla="*/ 5040313 w 6"/>
              <a:gd name="T7" fmla="*/ 10080625 h 6"/>
              <a:gd name="T8" fmla="*/ 0 w 6"/>
              <a:gd name="T9" fmla="*/ 15120938 h 6"/>
              <a:gd name="T10" fmla="*/ 5040313 w 6"/>
              <a:gd name="T11" fmla="*/ 15120938 h 6"/>
              <a:gd name="T12" fmla="*/ 10080625 w 6"/>
              <a:gd name="T13" fmla="*/ 15120938 h 6"/>
              <a:gd name="T14" fmla="*/ 15120938 w 6"/>
              <a:gd name="T15" fmla="*/ 5040313 h 6"/>
              <a:gd name="T16" fmla="*/ 15120938 w 6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0" name="Freeform 1893">
            <a:extLst>
              <a:ext uri="{FF2B5EF4-FFF2-40B4-BE49-F238E27FC236}">
                <a16:creationId xmlns:a16="http://schemas.microsoft.com/office/drawing/2014/main" id="{11E0CDFD-DC8A-4742-A229-E9C784D981AF}"/>
              </a:ext>
            </a:extLst>
          </p:cNvPr>
          <p:cNvSpPr>
            <a:spLocks/>
          </p:cNvSpPr>
          <p:nvPr/>
        </p:nvSpPr>
        <p:spPr bwMode="auto">
          <a:xfrm>
            <a:off x="1039815" y="2300288"/>
            <a:ext cx="9525" cy="9525"/>
          </a:xfrm>
          <a:custGeom>
            <a:avLst/>
            <a:gdLst>
              <a:gd name="T0" fmla="*/ 15120938 w 6"/>
              <a:gd name="T1" fmla="*/ 0 h 6"/>
              <a:gd name="T2" fmla="*/ 10080625 w 6"/>
              <a:gd name="T3" fmla="*/ 5040313 h 6"/>
              <a:gd name="T4" fmla="*/ 10080625 w 6"/>
              <a:gd name="T5" fmla="*/ 5040313 h 6"/>
              <a:gd name="T6" fmla="*/ 5040313 w 6"/>
              <a:gd name="T7" fmla="*/ 10080625 h 6"/>
              <a:gd name="T8" fmla="*/ 0 w 6"/>
              <a:gd name="T9" fmla="*/ 15120938 h 6"/>
              <a:gd name="T10" fmla="*/ 5040313 w 6"/>
              <a:gd name="T11" fmla="*/ 15120938 h 6"/>
              <a:gd name="T12" fmla="*/ 10080625 w 6"/>
              <a:gd name="T13" fmla="*/ 15120938 h 6"/>
              <a:gd name="T14" fmla="*/ 15120938 w 6"/>
              <a:gd name="T15" fmla="*/ 5040313 h 6"/>
              <a:gd name="T16" fmla="*/ 15120938 w 6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1" name="Freeform 1894">
            <a:extLst>
              <a:ext uri="{FF2B5EF4-FFF2-40B4-BE49-F238E27FC236}">
                <a16:creationId xmlns:a16="http://schemas.microsoft.com/office/drawing/2014/main" id="{2D7ED6C0-AC2A-4E15-B200-F0C8434DBC7B}"/>
              </a:ext>
            </a:extLst>
          </p:cNvPr>
          <p:cNvSpPr>
            <a:spLocks/>
          </p:cNvSpPr>
          <p:nvPr/>
        </p:nvSpPr>
        <p:spPr bwMode="auto">
          <a:xfrm>
            <a:off x="1049341" y="23161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2" name="Freeform 1895">
            <a:extLst>
              <a:ext uri="{FF2B5EF4-FFF2-40B4-BE49-F238E27FC236}">
                <a16:creationId xmlns:a16="http://schemas.microsoft.com/office/drawing/2014/main" id="{3A955CFC-7056-45AC-AAB2-0DAFA609AD60}"/>
              </a:ext>
            </a:extLst>
          </p:cNvPr>
          <p:cNvSpPr>
            <a:spLocks/>
          </p:cNvSpPr>
          <p:nvPr/>
        </p:nvSpPr>
        <p:spPr bwMode="auto">
          <a:xfrm>
            <a:off x="1049341" y="23161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3" name="Freeform 1896">
            <a:extLst>
              <a:ext uri="{FF2B5EF4-FFF2-40B4-BE49-F238E27FC236}">
                <a16:creationId xmlns:a16="http://schemas.microsoft.com/office/drawing/2014/main" id="{11E55959-2357-4224-8097-63030CC0BB67}"/>
              </a:ext>
            </a:extLst>
          </p:cNvPr>
          <p:cNvSpPr>
            <a:spLocks/>
          </p:cNvSpPr>
          <p:nvPr/>
        </p:nvSpPr>
        <p:spPr bwMode="auto">
          <a:xfrm>
            <a:off x="1055688" y="2322514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4" name="Freeform 1897">
            <a:extLst>
              <a:ext uri="{FF2B5EF4-FFF2-40B4-BE49-F238E27FC236}">
                <a16:creationId xmlns:a16="http://schemas.microsoft.com/office/drawing/2014/main" id="{16BF9CCC-1E81-4BD0-8B42-06155409995A}"/>
              </a:ext>
            </a:extLst>
          </p:cNvPr>
          <p:cNvSpPr>
            <a:spLocks/>
          </p:cNvSpPr>
          <p:nvPr/>
        </p:nvSpPr>
        <p:spPr bwMode="auto">
          <a:xfrm>
            <a:off x="1055688" y="2322514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5" name="Freeform 1898">
            <a:extLst>
              <a:ext uri="{FF2B5EF4-FFF2-40B4-BE49-F238E27FC236}">
                <a16:creationId xmlns:a16="http://schemas.microsoft.com/office/drawing/2014/main" id="{461E1441-5060-4DE8-90A3-1F20DAB24309}"/>
              </a:ext>
            </a:extLst>
          </p:cNvPr>
          <p:cNvSpPr>
            <a:spLocks/>
          </p:cNvSpPr>
          <p:nvPr/>
        </p:nvSpPr>
        <p:spPr bwMode="auto">
          <a:xfrm>
            <a:off x="1055688" y="2243139"/>
            <a:ext cx="6350" cy="9525"/>
          </a:xfrm>
          <a:custGeom>
            <a:avLst/>
            <a:gdLst>
              <a:gd name="T0" fmla="*/ 10080625 w 4"/>
              <a:gd name="T1" fmla="*/ 0 h 6"/>
              <a:gd name="T2" fmla="*/ 10080625 w 4"/>
              <a:gd name="T3" fmla="*/ 0 h 6"/>
              <a:gd name="T4" fmla="*/ 10080625 w 4"/>
              <a:gd name="T5" fmla="*/ 0 h 6"/>
              <a:gd name="T6" fmla="*/ 5040313 w 4"/>
              <a:gd name="T7" fmla="*/ 5040313 h 6"/>
              <a:gd name="T8" fmla="*/ 0 w 4"/>
              <a:gd name="T9" fmla="*/ 10080625 h 6"/>
              <a:gd name="T10" fmla="*/ 0 w 4"/>
              <a:gd name="T11" fmla="*/ 15120938 h 6"/>
              <a:gd name="T12" fmla="*/ 5040313 w 4"/>
              <a:gd name="T13" fmla="*/ 15120938 h 6"/>
              <a:gd name="T14" fmla="*/ 10080625 w 4"/>
              <a:gd name="T15" fmla="*/ 10080625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6" name="Freeform 1899">
            <a:extLst>
              <a:ext uri="{FF2B5EF4-FFF2-40B4-BE49-F238E27FC236}">
                <a16:creationId xmlns:a16="http://schemas.microsoft.com/office/drawing/2014/main" id="{A3FF965F-EB50-4EA0-9654-BC1F60B80A60}"/>
              </a:ext>
            </a:extLst>
          </p:cNvPr>
          <p:cNvSpPr>
            <a:spLocks/>
          </p:cNvSpPr>
          <p:nvPr/>
        </p:nvSpPr>
        <p:spPr bwMode="auto">
          <a:xfrm>
            <a:off x="1055688" y="2243139"/>
            <a:ext cx="6350" cy="9525"/>
          </a:xfrm>
          <a:custGeom>
            <a:avLst/>
            <a:gdLst>
              <a:gd name="T0" fmla="*/ 10080625 w 4"/>
              <a:gd name="T1" fmla="*/ 0 h 6"/>
              <a:gd name="T2" fmla="*/ 10080625 w 4"/>
              <a:gd name="T3" fmla="*/ 0 h 6"/>
              <a:gd name="T4" fmla="*/ 10080625 w 4"/>
              <a:gd name="T5" fmla="*/ 0 h 6"/>
              <a:gd name="T6" fmla="*/ 5040313 w 4"/>
              <a:gd name="T7" fmla="*/ 5040313 h 6"/>
              <a:gd name="T8" fmla="*/ 0 w 4"/>
              <a:gd name="T9" fmla="*/ 10080625 h 6"/>
              <a:gd name="T10" fmla="*/ 0 w 4"/>
              <a:gd name="T11" fmla="*/ 15120938 h 6"/>
              <a:gd name="T12" fmla="*/ 5040313 w 4"/>
              <a:gd name="T13" fmla="*/ 15120938 h 6"/>
              <a:gd name="T14" fmla="*/ 10080625 w 4"/>
              <a:gd name="T15" fmla="*/ 10080625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7" name="Freeform 1900">
            <a:extLst>
              <a:ext uri="{FF2B5EF4-FFF2-40B4-BE49-F238E27FC236}">
                <a16:creationId xmlns:a16="http://schemas.microsoft.com/office/drawing/2014/main" id="{81CFDF5B-72D8-410F-A7C6-4F15943CE542}"/>
              </a:ext>
            </a:extLst>
          </p:cNvPr>
          <p:cNvSpPr>
            <a:spLocks/>
          </p:cNvSpPr>
          <p:nvPr/>
        </p:nvSpPr>
        <p:spPr bwMode="auto">
          <a:xfrm>
            <a:off x="1058866" y="227806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8" name="Freeform 1901">
            <a:extLst>
              <a:ext uri="{FF2B5EF4-FFF2-40B4-BE49-F238E27FC236}">
                <a16:creationId xmlns:a16="http://schemas.microsoft.com/office/drawing/2014/main" id="{2A30FDEB-CF6C-4971-B053-57D321F66881}"/>
              </a:ext>
            </a:extLst>
          </p:cNvPr>
          <p:cNvSpPr>
            <a:spLocks/>
          </p:cNvSpPr>
          <p:nvPr/>
        </p:nvSpPr>
        <p:spPr bwMode="auto">
          <a:xfrm>
            <a:off x="1058866" y="227806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9" name="Freeform 1902">
            <a:extLst>
              <a:ext uri="{FF2B5EF4-FFF2-40B4-BE49-F238E27FC236}">
                <a16:creationId xmlns:a16="http://schemas.microsoft.com/office/drawing/2014/main" id="{EBC42C86-27E2-4A8A-819B-6B56E8C74D91}"/>
              </a:ext>
            </a:extLst>
          </p:cNvPr>
          <p:cNvSpPr>
            <a:spLocks/>
          </p:cNvSpPr>
          <p:nvPr/>
        </p:nvSpPr>
        <p:spPr bwMode="auto">
          <a:xfrm>
            <a:off x="1062038" y="2214564"/>
            <a:ext cx="12700" cy="9525"/>
          </a:xfrm>
          <a:custGeom>
            <a:avLst/>
            <a:gdLst>
              <a:gd name="T0" fmla="*/ 10080625 w 8"/>
              <a:gd name="T1" fmla="*/ 10080625 h 6"/>
              <a:gd name="T2" fmla="*/ 10080625 w 8"/>
              <a:gd name="T3" fmla="*/ 10080625 h 6"/>
              <a:gd name="T4" fmla="*/ 10080625 w 8"/>
              <a:gd name="T5" fmla="*/ 10080625 h 6"/>
              <a:gd name="T6" fmla="*/ 15120938 w 8"/>
              <a:gd name="T7" fmla="*/ 10080625 h 6"/>
              <a:gd name="T8" fmla="*/ 15120938 w 8"/>
              <a:gd name="T9" fmla="*/ 5040313 h 6"/>
              <a:gd name="T10" fmla="*/ 20161250 w 8"/>
              <a:gd name="T11" fmla="*/ 0 h 6"/>
              <a:gd name="T12" fmla="*/ 20161250 w 8"/>
              <a:gd name="T13" fmla="*/ 0 h 6"/>
              <a:gd name="T14" fmla="*/ 10080625 w 8"/>
              <a:gd name="T15" fmla="*/ 5040313 h 6"/>
              <a:gd name="T16" fmla="*/ 5040313 w 8"/>
              <a:gd name="T17" fmla="*/ 5040313 h 6"/>
              <a:gd name="T18" fmla="*/ 10080625 w 8"/>
              <a:gd name="T19" fmla="*/ 10080625 h 6"/>
              <a:gd name="T20" fmla="*/ 5040313 w 8"/>
              <a:gd name="T21" fmla="*/ 10080625 h 6"/>
              <a:gd name="T22" fmla="*/ 0 w 8"/>
              <a:gd name="T23" fmla="*/ 15120938 h 6"/>
              <a:gd name="T24" fmla="*/ 0 w 8"/>
              <a:gd name="T25" fmla="*/ 15120938 h 6"/>
              <a:gd name="T26" fmla="*/ 5040313 w 8"/>
              <a:gd name="T27" fmla="*/ 15120938 h 6"/>
              <a:gd name="T28" fmla="*/ 10080625 w 8"/>
              <a:gd name="T29" fmla="*/ 10080625 h 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6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lnTo>
                  <a:pt x="4" y="2"/>
                </a:lnTo>
                <a:lnTo>
                  <a:pt x="2" y="2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0" name="Freeform 1903">
            <a:extLst>
              <a:ext uri="{FF2B5EF4-FFF2-40B4-BE49-F238E27FC236}">
                <a16:creationId xmlns:a16="http://schemas.microsoft.com/office/drawing/2014/main" id="{7CB0C9E5-661A-440E-91B8-72B36FBE9CC0}"/>
              </a:ext>
            </a:extLst>
          </p:cNvPr>
          <p:cNvSpPr>
            <a:spLocks/>
          </p:cNvSpPr>
          <p:nvPr/>
        </p:nvSpPr>
        <p:spPr bwMode="auto">
          <a:xfrm>
            <a:off x="1062038" y="2214564"/>
            <a:ext cx="12700" cy="9525"/>
          </a:xfrm>
          <a:custGeom>
            <a:avLst/>
            <a:gdLst>
              <a:gd name="T0" fmla="*/ 10080625 w 8"/>
              <a:gd name="T1" fmla="*/ 10080625 h 6"/>
              <a:gd name="T2" fmla="*/ 10080625 w 8"/>
              <a:gd name="T3" fmla="*/ 10080625 h 6"/>
              <a:gd name="T4" fmla="*/ 10080625 w 8"/>
              <a:gd name="T5" fmla="*/ 10080625 h 6"/>
              <a:gd name="T6" fmla="*/ 15120938 w 8"/>
              <a:gd name="T7" fmla="*/ 10080625 h 6"/>
              <a:gd name="T8" fmla="*/ 15120938 w 8"/>
              <a:gd name="T9" fmla="*/ 5040313 h 6"/>
              <a:gd name="T10" fmla="*/ 20161250 w 8"/>
              <a:gd name="T11" fmla="*/ 0 h 6"/>
              <a:gd name="T12" fmla="*/ 20161250 w 8"/>
              <a:gd name="T13" fmla="*/ 0 h 6"/>
              <a:gd name="T14" fmla="*/ 10080625 w 8"/>
              <a:gd name="T15" fmla="*/ 5040313 h 6"/>
              <a:gd name="T16" fmla="*/ 5040313 w 8"/>
              <a:gd name="T17" fmla="*/ 5040313 h 6"/>
              <a:gd name="T18" fmla="*/ 10080625 w 8"/>
              <a:gd name="T19" fmla="*/ 10080625 h 6"/>
              <a:gd name="T20" fmla="*/ 5040313 w 8"/>
              <a:gd name="T21" fmla="*/ 10080625 h 6"/>
              <a:gd name="T22" fmla="*/ 0 w 8"/>
              <a:gd name="T23" fmla="*/ 15120938 h 6"/>
              <a:gd name="T24" fmla="*/ 0 w 8"/>
              <a:gd name="T25" fmla="*/ 15120938 h 6"/>
              <a:gd name="T26" fmla="*/ 5040313 w 8"/>
              <a:gd name="T27" fmla="*/ 15120938 h 6"/>
              <a:gd name="T28" fmla="*/ 10080625 w 8"/>
              <a:gd name="T29" fmla="*/ 10080625 h 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6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lnTo>
                  <a:pt x="4" y="2"/>
                </a:lnTo>
                <a:lnTo>
                  <a:pt x="2" y="2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1" name="Freeform 1904">
            <a:extLst>
              <a:ext uri="{FF2B5EF4-FFF2-40B4-BE49-F238E27FC236}">
                <a16:creationId xmlns:a16="http://schemas.microsoft.com/office/drawing/2014/main" id="{393CAE9A-3A19-4FBA-A0DA-D8CF9311BCAB}"/>
              </a:ext>
            </a:extLst>
          </p:cNvPr>
          <p:cNvSpPr>
            <a:spLocks/>
          </p:cNvSpPr>
          <p:nvPr/>
        </p:nvSpPr>
        <p:spPr bwMode="auto">
          <a:xfrm>
            <a:off x="1062038" y="2233614"/>
            <a:ext cx="12700" cy="9525"/>
          </a:xfrm>
          <a:custGeom>
            <a:avLst/>
            <a:gdLst>
              <a:gd name="T0" fmla="*/ 20161250 w 8"/>
              <a:gd name="T1" fmla="*/ 0 h 6"/>
              <a:gd name="T2" fmla="*/ 15120938 w 8"/>
              <a:gd name="T3" fmla="*/ 0 h 6"/>
              <a:gd name="T4" fmla="*/ 10080625 w 8"/>
              <a:gd name="T5" fmla="*/ 0 h 6"/>
              <a:gd name="T6" fmla="*/ 5040313 w 8"/>
              <a:gd name="T7" fmla="*/ 0 h 6"/>
              <a:gd name="T8" fmla="*/ 5040313 w 8"/>
              <a:gd name="T9" fmla="*/ 5040313 h 6"/>
              <a:gd name="T10" fmla="*/ 5040313 w 8"/>
              <a:gd name="T11" fmla="*/ 10080625 h 6"/>
              <a:gd name="T12" fmla="*/ 0 w 8"/>
              <a:gd name="T13" fmla="*/ 15120938 h 6"/>
              <a:gd name="T14" fmla="*/ 5040313 w 8"/>
              <a:gd name="T15" fmla="*/ 10080625 h 6"/>
              <a:gd name="T16" fmla="*/ 10080625 w 8"/>
              <a:gd name="T17" fmla="*/ 10080625 h 6"/>
              <a:gd name="T18" fmla="*/ 15120938 w 8"/>
              <a:gd name="T19" fmla="*/ 5040313 h 6"/>
              <a:gd name="T20" fmla="*/ 20161250 w 8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2" name="Freeform 1905">
            <a:extLst>
              <a:ext uri="{FF2B5EF4-FFF2-40B4-BE49-F238E27FC236}">
                <a16:creationId xmlns:a16="http://schemas.microsoft.com/office/drawing/2014/main" id="{CCCCDFD6-38C3-4A6F-8B6B-858EEAF4E92F}"/>
              </a:ext>
            </a:extLst>
          </p:cNvPr>
          <p:cNvSpPr>
            <a:spLocks/>
          </p:cNvSpPr>
          <p:nvPr/>
        </p:nvSpPr>
        <p:spPr bwMode="auto">
          <a:xfrm>
            <a:off x="1062038" y="2233614"/>
            <a:ext cx="12700" cy="9525"/>
          </a:xfrm>
          <a:custGeom>
            <a:avLst/>
            <a:gdLst>
              <a:gd name="T0" fmla="*/ 20161250 w 8"/>
              <a:gd name="T1" fmla="*/ 0 h 6"/>
              <a:gd name="T2" fmla="*/ 15120938 w 8"/>
              <a:gd name="T3" fmla="*/ 0 h 6"/>
              <a:gd name="T4" fmla="*/ 10080625 w 8"/>
              <a:gd name="T5" fmla="*/ 0 h 6"/>
              <a:gd name="T6" fmla="*/ 5040313 w 8"/>
              <a:gd name="T7" fmla="*/ 0 h 6"/>
              <a:gd name="T8" fmla="*/ 5040313 w 8"/>
              <a:gd name="T9" fmla="*/ 5040313 h 6"/>
              <a:gd name="T10" fmla="*/ 5040313 w 8"/>
              <a:gd name="T11" fmla="*/ 10080625 h 6"/>
              <a:gd name="T12" fmla="*/ 0 w 8"/>
              <a:gd name="T13" fmla="*/ 15120938 h 6"/>
              <a:gd name="T14" fmla="*/ 5040313 w 8"/>
              <a:gd name="T15" fmla="*/ 10080625 h 6"/>
              <a:gd name="T16" fmla="*/ 10080625 w 8"/>
              <a:gd name="T17" fmla="*/ 10080625 h 6"/>
              <a:gd name="T18" fmla="*/ 15120938 w 8"/>
              <a:gd name="T19" fmla="*/ 5040313 h 6"/>
              <a:gd name="T20" fmla="*/ 20161250 w 8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3" name="Freeform 1906">
            <a:extLst>
              <a:ext uri="{FF2B5EF4-FFF2-40B4-BE49-F238E27FC236}">
                <a16:creationId xmlns:a16="http://schemas.microsoft.com/office/drawing/2014/main" id="{F95E9DC5-8A3D-4494-A17C-061032343437}"/>
              </a:ext>
            </a:extLst>
          </p:cNvPr>
          <p:cNvSpPr>
            <a:spLocks/>
          </p:cNvSpPr>
          <p:nvPr/>
        </p:nvSpPr>
        <p:spPr bwMode="auto">
          <a:xfrm>
            <a:off x="1065213" y="2173288"/>
            <a:ext cx="6350" cy="22225"/>
          </a:xfrm>
          <a:custGeom>
            <a:avLst/>
            <a:gdLst>
              <a:gd name="T0" fmla="*/ 0 w 4"/>
              <a:gd name="T1" fmla="*/ 20161250 h 14"/>
              <a:gd name="T2" fmla="*/ 0 w 4"/>
              <a:gd name="T3" fmla="*/ 15120938 h 14"/>
              <a:gd name="T4" fmla="*/ 0 w 4"/>
              <a:gd name="T5" fmla="*/ 20161250 h 14"/>
              <a:gd name="T6" fmla="*/ 0 w 4"/>
              <a:gd name="T7" fmla="*/ 25201563 h 14"/>
              <a:gd name="T8" fmla="*/ 0 w 4"/>
              <a:gd name="T9" fmla="*/ 30241875 h 14"/>
              <a:gd name="T10" fmla="*/ 0 w 4"/>
              <a:gd name="T11" fmla="*/ 35282188 h 14"/>
              <a:gd name="T12" fmla="*/ 5040313 w 4"/>
              <a:gd name="T13" fmla="*/ 35282188 h 14"/>
              <a:gd name="T14" fmla="*/ 10080625 w 4"/>
              <a:gd name="T15" fmla="*/ 30241875 h 14"/>
              <a:gd name="T16" fmla="*/ 10080625 w 4"/>
              <a:gd name="T17" fmla="*/ 25201563 h 14"/>
              <a:gd name="T18" fmla="*/ 10080625 w 4"/>
              <a:gd name="T19" fmla="*/ 25201563 h 14"/>
              <a:gd name="T20" fmla="*/ 10080625 w 4"/>
              <a:gd name="T21" fmla="*/ 25201563 h 14"/>
              <a:gd name="T22" fmla="*/ 10080625 w 4"/>
              <a:gd name="T23" fmla="*/ 20161250 h 14"/>
              <a:gd name="T24" fmla="*/ 10080625 w 4"/>
              <a:gd name="T25" fmla="*/ 15120938 h 14"/>
              <a:gd name="T26" fmla="*/ 10080625 w 4"/>
              <a:gd name="T27" fmla="*/ 10080625 h 14"/>
              <a:gd name="T28" fmla="*/ 10080625 w 4"/>
              <a:gd name="T29" fmla="*/ 5040313 h 14"/>
              <a:gd name="T30" fmla="*/ 5040313 w 4"/>
              <a:gd name="T31" fmla="*/ 0 h 14"/>
              <a:gd name="T32" fmla="*/ 0 w 4"/>
              <a:gd name="T33" fmla="*/ 5040313 h 14"/>
              <a:gd name="T34" fmla="*/ 0 w 4"/>
              <a:gd name="T35" fmla="*/ 10080625 h 14"/>
              <a:gd name="T36" fmla="*/ 0 w 4"/>
              <a:gd name="T37" fmla="*/ 10080625 h 14"/>
              <a:gd name="T38" fmla="*/ 0 w 4"/>
              <a:gd name="T39" fmla="*/ 15120938 h 14"/>
              <a:gd name="T40" fmla="*/ 0 w 4"/>
              <a:gd name="T41" fmla="*/ 15120938 h 14"/>
              <a:gd name="T42" fmla="*/ 0 w 4"/>
              <a:gd name="T43" fmla="*/ 2016125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" h="14">
                <a:moveTo>
                  <a:pt x="0" y="8"/>
                </a:move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4" name="Freeform 1907">
            <a:extLst>
              <a:ext uri="{FF2B5EF4-FFF2-40B4-BE49-F238E27FC236}">
                <a16:creationId xmlns:a16="http://schemas.microsoft.com/office/drawing/2014/main" id="{581C2D65-468B-4E64-A4A1-DBC73FB9E838}"/>
              </a:ext>
            </a:extLst>
          </p:cNvPr>
          <p:cNvSpPr>
            <a:spLocks/>
          </p:cNvSpPr>
          <p:nvPr/>
        </p:nvSpPr>
        <p:spPr bwMode="auto">
          <a:xfrm>
            <a:off x="1065213" y="2173288"/>
            <a:ext cx="6350" cy="22225"/>
          </a:xfrm>
          <a:custGeom>
            <a:avLst/>
            <a:gdLst>
              <a:gd name="T0" fmla="*/ 0 w 4"/>
              <a:gd name="T1" fmla="*/ 20161250 h 14"/>
              <a:gd name="T2" fmla="*/ 0 w 4"/>
              <a:gd name="T3" fmla="*/ 15120938 h 14"/>
              <a:gd name="T4" fmla="*/ 0 w 4"/>
              <a:gd name="T5" fmla="*/ 20161250 h 14"/>
              <a:gd name="T6" fmla="*/ 0 w 4"/>
              <a:gd name="T7" fmla="*/ 25201563 h 14"/>
              <a:gd name="T8" fmla="*/ 0 w 4"/>
              <a:gd name="T9" fmla="*/ 30241875 h 14"/>
              <a:gd name="T10" fmla="*/ 0 w 4"/>
              <a:gd name="T11" fmla="*/ 35282188 h 14"/>
              <a:gd name="T12" fmla="*/ 5040313 w 4"/>
              <a:gd name="T13" fmla="*/ 35282188 h 14"/>
              <a:gd name="T14" fmla="*/ 10080625 w 4"/>
              <a:gd name="T15" fmla="*/ 30241875 h 14"/>
              <a:gd name="T16" fmla="*/ 10080625 w 4"/>
              <a:gd name="T17" fmla="*/ 25201563 h 14"/>
              <a:gd name="T18" fmla="*/ 10080625 w 4"/>
              <a:gd name="T19" fmla="*/ 25201563 h 14"/>
              <a:gd name="T20" fmla="*/ 10080625 w 4"/>
              <a:gd name="T21" fmla="*/ 25201563 h 14"/>
              <a:gd name="T22" fmla="*/ 10080625 w 4"/>
              <a:gd name="T23" fmla="*/ 20161250 h 14"/>
              <a:gd name="T24" fmla="*/ 10080625 w 4"/>
              <a:gd name="T25" fmla="*/ 15120938 h 14"/>
              <a:gd name="T26" fmla="*/ 10080625 w 4"/>
              <a:gd name="T27" fmla="*/ 10080625 h 14"/>
              <a:gd name="T28" fmla="*/ 10080625 w 4"/>
              <a:gd name="T29" fmla="*/ 5040313 h 14"/>
              <a:gd name="T30" fmla="*/ 5040313 w 4"/>
              <a:gd name="T31" fmla="*/ 0 h 14"/>
              <a:gd name="T32" fmla="*/ 0 w 4"/>
              <a:gd name="T33" fmla="*/ 5040313 h 14"/>
              <a:gd name="T34" fmla="*/ 0 w 4"/>
              <a:gd name="T35" fmla="*/ 10080625 h 14"/>
              <a:gd name="T36" fmla="*/ 0 w 4"/>
              <a:gd name="T37" fmla="*/ 10080625 h 14"/>
              <a:gd name="T38" fmla="*/ 0 w 4"/>
              <a:gd name="T39" fmla="*/ 15120938 h 14"/>
              <a:gd name="T40" fmla="*/ 0 w 4"/>
              <a:gd name="T41" fmla="*/ 15120938 h 14"/>
              <a:gd name="T42" fmla="*/ 0 w 4"/>
              <a:gd name="T43" fmla="*/ 2016125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" h="14">
                <a:moveTo>
                  <a:pt x="0" y="8"/>
                </a:move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5" name="Freeform 1908">
            <a:extLst>
              <a:ext uri="{FF2B5EF4-FFF2-40B4-BE49-F238E27FC236}">
                <a16:creationId xmlns:a16="http://schemas.microsoft.com/office/drawing/2014/main" id="{811ECD57-80DE-45D4-89D2-FDC2A9853064}"/>
              </a:ext>
            </a:extLst>
          </p:cNvPr>
          <p:cNvSpPr>
            <a:spLocks/>
          </p:cNvSpPr>
          <p:nvPr/>
        </p:nvSpPr>
        <p:spPr bwMode="auto">
          <a:xfrm>
            <a:off x="1065213" y="2227265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6" name="Freeform 1909">
            <a:extLst>
              <a:ext uri="{FF2B5EF4-FFF2-40B4-BE49-F238E27FC236}">
                <a16:creationId xmlns:a16="http://schemas.microsoft.com/office/drawing/2014/main" id="{B0ECD7D1-5B9F-4D40-A7A8-BF3224AE630E}"/>
              </a:ext>
            </a:extLst>
          </p:cNvPr>
          <p:cNvSpPr>
            <a:spLocks/>
          </p:cNvSpPr>
          <p:nvPr/>
        </p:nvSpPr>
        <p:spPr bwMode="auto">
          <a:xfrm>
            <a:off x="1065213" y="2227265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7" name="Freeform 1910">
            <a:extLst>
              <a:ext uri="{FF2B5EF4-FFF2-40B4-BE49-F238E27FC236}">
                <a16:creationId xmlns:a16="http://schemas.microsoft.com/office/drawing/2014/main" id="{8C870E78-DA0A-451B-84F1-77A4988AF6CE}"/>
              </a:ext>
            </a:extLst>
          </p:cNvPr>
          <p:cNvSpPr>
            <a:spLocks/>
          </p:cNvSpPr>
          <p:nvPr/>
        </p:nvSpPr>
        <p:spPr bwMode="auto">
          <a:xfrm>
            <a:off x="1068391" y="2230439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w 2"/>
              <a:gd name="T9" fmla="*/ 0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8" name="Freeform 1911">
            <a:extLst>
              <a:ext uri="{FF2B5EF4-FFF2-40B4-BE49-F238E27FC236}">
                <a16:creationId xmlns:a16="http://schemas.microsoft.com/office/drawing/2014/main" id="{773F71B4-CC23-48E4-AAB3-8DAB2F7F7AAF}"/>
              </a:ext>
            </a:extLst>
          </p:cNvPr>
          <p:cNvSpPr>
            <a:spLocks/>
          </p:cNvSpPr>
          <p:nvPr/>
        </p:nvSpPr>
        <p:spPr bwMode="auto">
          <a:xfrm>
            <a:off x="1068391" y="2230439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w 2"/>
              <a:gd name="T9" fmla="*/ 0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9" name="Freeform 1912">
            <a:extLst>
              <a:ext uri="{FF2B5EF4-FFF2-40B4-BE49-F238E27FC236}">
                <a16:creationId xmlns:a16="http://schemas.microsoft.com/office/drawing/2014/main" id="{979F5A28-8442-446E-B745-C4D637D7B6FD}"/>
              </a:ext>
            </a:extLst>
          </p:cNvPr>
          <p:cNvSpPr>
            <a:spLocks/>
          </p:cNvSpPr>
          <p:nvPr/>
        </p:nvSpPr>
        <p:spPr bwMode="auto">
          <a:xfrm>
            <a:off x="1068388" y="2271714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0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0" name="Freeform 1913">
            <a:extLst>
              <a:ext uri="{FF2B5EF4-FFF2-40B4-BE49-F238E27FC236}">
                <a16:creationId xmlns:a16="http://schemas.microsoft.com/office/drawing/2014/main" id="{E6224382-383B-46F2-A018-CBBFB3A714A9}"/>
              </a:ext>
            </a:extLst>
          </p:cNvPr>
          <p:cNvSpPr>
            <a:spLocks/>
          </p:cNvSpPr>
          <p:nvPr/>
        </p:nvSpPr>
        <p:spPr bwMode="auto">
          <a:xfrm>
            <a:off x="1068388" y="2271714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0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1" name="Freeform 1914">
            <a:extLst>
              <a:ext uri="{FF2B5EF4-FFF2-40B4-BE49-F238E27FC236}">
                <a16:creationId xmlns:a16="http://schemas.microsoft.com/office/drawing/2014/main" id="{5D9E68D1-F5D2-42A7-BDA6-DB2F33D06D95}"/>
              </a:ext>
            </a:extLst>
          </p:cNvPr>
          <p:cNvSpPr>
            <a:spLocks/>
          </p:cNvSpPr>
          <p:nvPr/>
        </p:nvSpPr>
        <p:spPr bwMode="auto">
          <a:xfrm>
            <a:off x="1068388" y="2192338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5040313 h 4"/>
              <a:gd name="T6" fmla="*/ 0 w 4"/>
              <a:gd name="T7" fmla="*/ 5040313 h 4"/>
              <a:gd name="T8" fmla="*/ 5040313 w 4"/>
              <a:gd name="T9" fmla="*/ 10080625 h 4"/>
              <a:gd name="T10" fmla="*/ 5040313 w 4"/>
              <a:gd name="T11" fmla="*/ 10080625 h 4"/>
              <a:gd name="T12" fmla="*/ 10080625 w 4"/>
              <a:gd name="T13" fmla="*/ 5040313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2" name="Freeform 1915">
            <a:extLst>
              <a:ext uri="{FF2B5EF4-FFF2-40B4-BE49-F238E27FC236}">
                <a16:creationId xmlns:a16="http://schemas.microsoft.com/office/drawing/2014/main" id="{E227E30A-CA3A-489C-ACA3-00FDD80F1616}"/>
              </a:ext>
            </a:extLst>
          </p:cNvPr>
          <p:cNvSpPr>
            <a:spLocks/>
          </p:cNvSpPr>
          <p:nvPr/>
        </p:nvSpPr>
        <p:spPr bwMode="auto">
          <a:xfrm>
            <a:off x="1068388" y="2192338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5040313 h 4"/>
              <a:gd name="T6" fmla="*/ 0 w 4"/>
              <a:gd name="T7" fmla="*/ 5040313 h 4"/>
              <a:gd name="T8" fmla="*/ 5040313 w 4"/>
              <a:gd name="T9" fmla="*/ 10080625 h 4"/>
              <a:gd name="T10" fmla="*/ 5040313 w 4"/>
              <a:gd name="T11" fmla="*/ 10080625 h 4"/>
              <a:gd name="T12" fmla="*/ 10080625 w 4"/>
              <a:gd name="T13" fmla="*/ 5040313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3" name="Freeform 1916">
            <a:extLst>
              <a:ext uri="{FF2B5EF4-FFF2-40B4-BE49-F238E27FC236}">
                <a16:creationId xmlns:a16="http://schemas.microsoft.com/office/drawing/2014/main" id="{CD3F1DB3-BA39-499A-9355-2F7E802F18C9}"/>
              </a:ext>
            </a:extLst>
          </p:cNvPr>
          <p:cNvSpPr>
            <a:spLocks/>
          </p:cNvSpPr>
          <p:nvPr/>
        </p:nvSpPr>
        <p:spPr bwMode="auto">
          <a:xfrm>
            <a:off x="1068391" y="2278065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0 w 6"/>
              <a:gd name="T5" fmla="*/ 5040313 h 2"/>
              <a:gd name="T6" fmla="*/ 5040313 w 6"/>
              <a:gd name="T7" fmla="*/ 5040313 h 2"/>
              <a:gd name="T8" fmla="*/ 10080625 w 6"/>
              <a:gd name="T9" fmla="*/ 5040313 h 2"/>
              <a:gd name="T10" fmla="*/ 15120938 w 6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4" name="Freeform 1917">
            <a:extLst>
              <a:ext uri="{FF2B5EF4-FFF2-40B4-BE49-F238E27FC236}">
                <a16:creationId xmlns:a16="http://schemas.microsoft.com/office/drawing/2014/main" id="{BD119E9D-A68B-43AD-A934-944128491F41}"/>
              </a:ext>
            </a:extLst>
          </p:cNvPr>
          <p:cNvSpPr>
            <a:spLocks/>
          </p:cNvSpPr>
          <p:nvPr/>
        </p:nvSpPr>
        <p:spPr bwMode="auto">
          <a:xfrm>
            <a:off x="1068391" y="2278065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0 w 6"/>
              <a:gd name="T5" fmla="*/ 5040313 h 2"/>
              <a:gd name="T6" fmla="*/ 5040313 w 6"/>
              <a:gd name="T7" fmla="*/ 5040313 h 2"/>
              <a:gd name="T8" fmla="*/ 10080625 w 6"/>
              <a:gd name="T9" fmla="*/ 5040313 h 2"/>
              <a:gd name="T10" fmla="*/ 15120938 w 6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5" name="Freeform 1918">
            <a:extLst>
              <a:ext uri="{FF2B5EF4-FFF2-40B4-BE49-F238E27FC236}">
                <a16:creationId xmlns:a16="http://schemas.microsoft.com/office/drawing/2014/main" id="{22120503-185F-4DE4-B296-1BB979974C6D}"/>
              </a:ext>
            </a:extLst>
          </p:cNvPr>
          <p:cNvSpPr>
            <a:spLocks/>
          </p:cNvSpPr>
          <p:nvPr/>
        </p:nvSpPr>
        <p:spPr bwMode="auto">
          <a:xfrm>
            <a:off x="1071566" y="2170114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6" name="Freeform 1919">
            <a:extLst>
              <a:ext uri="{FF2B5EF4-FFF2-40B4-BE49-F238E27FC236}">
                <a16:creationId xmlns:a16="http://schemas.microsoft.com/office/drawing/2014/main" id="{F4FBA858-32C3-4610-B2C1-3A6FC6B6806C}"/>
              </a:ext>
            </a:extLst>
          </p:cNvPr>
          <p:cNvSpPr>
            <a:spLocks/>
          </p:cNvSpPr>
          <p:nvPr/>
        </p:nvSpPr>
        <p:spPr bwMode="auto">
          <a:xfrm>
            <a:off x="1071566" y="2170114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7" name="Freeform 1920">
            <a:extLst>
              <a:ext uri="{FF2B5EF4-FFF2-40B4-BE49-F238E27FC236}">
                <a16:creationId xmlns:a16="http://schemas.microsoft.com/office/drawing/2014/main" id="{A8B78E10-5541-460D-A6AA-21544E6D526B}"/>
              </a:ext>
            </a:extLst>
          </p:cNvPr>
          <p:cNvSpPr>
            <a:spLocks/>
          </p:cNvSpPr>
          <p:nvPr/>
        </p:nvSpPr>
        <p:spPr bwMode="auto">
          <a:xfrm>
            <a:off x="1071563" y="2230439"/>
            <a:ext cx="6350" cy="3175"/>
          </a:xfrm>
          <a:custGeom>
            <a:avLst/>
            <a:gdLst>
              <a:gd name="T0" fmla="*/ 5040313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5040313 w 4"/>
              <a:gd name="T7" fmla="*/ 5040313 h 2"/>
              <a:gd name="T8" fmla="*/ 10080625 w 4"/>
              <a:gd name="T9" fmla="*/ 0 h 2"/>
              <a:gd name="T10" fmla="*/ 5040313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8" name="Freeform 1921">
            <a:extLst>
              <a:ext uri="{FF2B5EF4-FFF2-40B4-BE49-F238E27FC236}">
                <a16:creationId xmlns:a16="http://schemas.microsoft.com/office/drawing/2014/main" id="{81A81EB1-AA8C-4F52-A733-EF5034BBC6C2}"/>
              </a:ext>
            </a:extLst>
          </p:cNvPr>
          <p:cNvSpPr>
            <a:spLocks/>
          </p:cNvSpPr>
          <p:nvPr/>
        </p:nvSpPr>
        <p:spPr bwMode="auto">
          <a:xfrm>
            <a:off x="1071563" y="2230439"/>
            <a:ext cx="6350" cy="3175"/>
          </a:xfrm>
          <a:custGeom>
            <a:avLst/>
            <a:gdLst>
              <a:gd name="T0" fmla="*/ 5040313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5040313 w 4"/>
              <a:gd name="T7" fmla="*/ 5040313 h 2"/>
              <a:gd name="T8" fmla="*/ 10080625 w 4"/>
              <a:gd name="T9" fmla="*/ 0 h 2"/>
              <a:gd name="T10" fmla="*/ 5040313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9" name="Freeform 1922">
            <a:extLst>
              <a:ext uri="{FF2B5EF4-FFF2-40B4-BE49-F238E27FC236}">
                <a16:creationId xmlns:a16="http://schemas.microsoft.com/office/drawing/2014/main" id="{81F914EC-0FD9-45CD-9B7F-ACF13A90DAF9}"/>
              </a:ext>
            </a:extLst>
          </p:cNvPr>
          <p:cNvSpPr>
            <a:spLocks/>
          </p:cNvSpPr>
          <p:nvPr/>
        </p:nvSpPr>
        <p:spPr bwMode="auto">
          <a:xfrm>
            <a:off x="1071563" y="2271714"/>
            <a:ext cx="12700" cy="6351"/>
          </a:xfrm>
          <a:custGeom>
            <a:avLst/>
            <a:gdLst>
              <a:gd name="T0" fmla="*/ 20161250 w 8"/>
              <a:gd name="T1" fmla="*/ 0 h 4"/>
              <a:gd name="T2" fmla="*/ 20161250 w 8"/>
              <a:gd name="T3" fmla="*/ 0 h 4"/>
              <a:gd name="T4" fmla="*/ 15120938 w 8"/>
              <a:gd name="T5" fmla="*/ 0 h 4"/>
              <a:gd name="T6" fmla="*/ 5040313 w 8"/>
              <a:gd name="T7" fmla="*/ 5040313 h 4"/>
              <a:gd name="T8" fmla="*/ 0 w 8"/>
              <a:gd name="T9" fmla="*/ 10080625 h 4"/>
              <a:gd name="T10" fmla="*/ 5040313 w 8"/>
              <a:gd name="T11" fmla="*/ 10080625 h 4"/>
              <a:gd name="T12" fmla="*/ 10080625 w 8"/>
              <a:gd name="T13" fmla="*/ 10080625 h 4"/>
              <a:gd name="T14" fmla="*/ 15120938 w 8"/>
              <a:gd name="T15" fmla="*/ 10080625 h 4"/>
              <a:gd name="T16" fmla="*/ 20161250 w 8"/>
              <a:gd name="T17" fmla="*/ 5040313 h 4"/>
              <a:gd name="T18" fmla="*/ 20161250 w 8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0" name="Freeform 1923">
            <a:extLst>
              <a:ext uri="{FF2B5EF4-FFF2-40B4-BE49-F238E27FC236}">
                <a16:creationId xmlns:a16="http://schemas.microsoft.com/office/drawing/2014/main" id="{2225A587-4C83-414E-B367-0D4644BCBCF7}"/>
              </a:ext>
            </a:extLst>
          </p:cNvPr>
          <p:cNvSpPr>
            <a:spLocks/>
          </p:cNvSpPr>
          <p:nvPr/>
        </p:nvSpPr>
        <p:spPr bwMode="auto">
          <a:xfrm>
            <a:off x="1071563" y="2271714"/>
            <a:ext cx="12700" cy="6351"/>
          </a:xfrm>
          <a:custGeom>
            <a:avLst/>
            <a:gdLst>
              <a:gd name="T0" fmla="*/ 20161250 w 8"/>
              <a:gd name="T1" fmla="*/ 0 h 4"/>
              <a:gd name="T2" fmla="*/ 20161250 w 8"/>
              <a:gd name="T3" fmla="*/ 0 h 4"/>
              <a:gd name="T4" fmla="*/ 15120938 w 8"/>
              <a:gd name="T5" fmla="*/ 0 h 4"/>
              <a:gd name="T6" fmla="*/ 5040313 w 8"/>
              <a:gd name="T7" fmla="*/ 5040313 h 4"/>
              <a:gd name="T8" fmla="*/ 0 w 8"/>
              <a:gd name="T9" fmla="*/ 10080625 h 4"/>
              <a:gd name="T10" fmla="*/ 5040313 w 8"/>
              <a:gd name="T11" fmla="*/ 10080625 h 4"/>
              <a:gd name="T12" fmla="*/ 10080625 w 8"/>
              <a:gd name="T13" fmla="*/ 10080625 h 4"/>
              <a:gd name="T14" fmla="*/ 15120938 w 8"/>
              <a:gd name="T15" fmla="*/ 10080625 h 4"/>
              <a:gd name="T16" fmla="*/ 20161250 w 8"/>
              <a:gd name="T17" fmla="*/ 5040313 h 4"/>
              <a:gd name="T18" fmla="*/ 20161250 w 8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1" name="Freeform 1924">
            <a:extLst>
              <a:ext uri="{FF2B5EF4-FFF2-40B4-BE49-F238E27FC236}">
                <a16:creationId xmlns:a16="http://schemas.microsoft.com/office/drawing/2014/main" id="{7E62DA37-F696-4E9C-9D0D-B31AA8356B8F}"/>
              </a:ext>
            </a:extLst>
          </p:cNvPr>
          <p:cNvSpPr>
            <a:spLocks/>
          </p:cNvSpPr>
          <p:nvPr/>
        </p:nvSpPr>
        <p:spPr bwMode="auto">
          <a:xfrm>
            <a:off x="1071566" y="2274887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2" name="Freeform 1925">
            <a:extLst>
              <a:ext uri="{FF2B5EF4-FFF2-40B4-BE49-F238E27FC236}">
                <a16:creationId xmlns:a16="http://schemas.microsoft.com/office/drawing/2014/main" id="{89386913-CB03-4E2E-9761-E01387CDF18B}"/>
              </a:ext>
            </a:extLst>
          </p:cNvPr>
          <p:cNvSpPr>
            <a:spLocks/>
          </p:cNvSpPr>
          <p:nvPr/>
        </p:nvSpPr>
        <p:spPr bwMode="auto">
          <a:xfrm>
            <a:off x="1071566" y="2274887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3" name="Freeform 1926">
            <a:extLst>
              <a:ext uri="{FF2B5EF4-FFF2-40B4-BE49-F238E27FC236}">
                <a16:creationId xmlns:a16="http://schemas.microsoft.com/office/drawing/2014/main" id="{9A5EC7D7-941F-4BD0-A5C9-1C01FF7CAE08}"/>
              </a:ext>
            </a:extLst>
          </p:cNvPr>
          <p:cNvSpPr>
            <a:spLocks/>
          </p:cNvSpPr>
          <p:nvPr/>
        </p:nvSpPr>
        <p:spPr bwMode="auto">
          <a:xfrm>
            <a:off x="1074738" y="2189165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4" name="Freeform 1927">
            <a:extLst>
              <a:ext uri="{FF2B5EF4-FFF2-40B4-BE49-F238E27FC236}">
                <a16:creationId xmlns:a16="http://schemas.microsoft.com/office/drawing/2014/main" id="{206F70C3-6675-44F8-980B-082910F7B49E}"/>
              </a:ext>
            </a:extLst>
          </p:cNvPr>
          <p:cNvSpPr>
            <a:spLocks/>
          </p:cNvSpPr>
          <p:nvPr/>
        </p:nvSpPr>
        <p:spPr bwMode="auto">
          <a:xfrm>
            <a:off x="1074738" y="2189165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5" name="Freeform 1928">
            <a:extLst>
              <a:ext uri="{FF2B5EF4-FFF2-40B4-BE49-F238E27FC236}">
                <a16:creationId xmlns:a16="http://schemas.microsoft.com/office/drawing/2014/main" id="{B6273701-BCF1-43F4-9B9C-C151E5A403F4}"/>
              </a:ext>
            </a:extLst>
          </p:cNvPr>
          <p:cNvSpPr>
            <a:spLocks/>
          </p:cNvSpPr>
          <p:nvPr/>
        </p:nvSpPr>
        <p:spPr bwMode="auto">
          <a:xfrm>
            <a:off x="1074741" y="2220914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5040313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6" name="Freeform 1929">
            <a:extLst>
              <a:ext uri="{FF2B5EF4-FFF2-40B4-BE49-F238E27FC236}">
                <a16:creationId xmlns:a16="http://schemas.microsoft.com/office/drawing/2014/main" id="{AF626044-9804-46A1-8A33-8051BB0E9AA0}"/>
              </a:ext>
            </a:extLst>
          </p:cNvPr>
          <p:cNvSpPr>
            <a:spLocks/>
          </p:cNvSpPr>
          <p:nvPr/>
        </p:nvSpPr>
        <p:spPr bwMode="auto">
          <a:xfrm>
            <a:off x="1074741" y="2220914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5040313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7" name="Freeform 1930">
            <a:extLst>
              <a:ext uri="{FF2B5EF4-FFF2-40B4-BE49-F238E27FC236}">
                <a16:creationId xmlns:a16="http://schemas.microsoft.com/office/drawing/2014/main" id="{D807B5DB-6A68-4F78-99F8-B21C2CB940FF}"/>
              </a:ext>
            </a:extLst>
          </p:cNvPr>
          <p:cNvSpPr>
            <a:spLocks/>
          </p:cNvSpPr>
          <p:nvPr/>
        </p:nvSpPr>
        <p:spPr bwMode="auto">
          <a:xfrm>
            <a:off x="1074741" y="22240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8" name="Freeform 1931">
            <a:extLst>
              <a:ext uri="{FF2B5EF4-FFF2-40B4-BE49-F238E27FC236}">
                <a16:creationId xmlns:a16="http://schemas.microsoft.com/office/drawing/2014/main" id="{CBA3C329-733F-41AA-8955-F80931FA057E}"/>
              </a:ext>
            </a:extLst>
          </p:cNvPr>
          <p:cNvSpPr>
            <a:spLocks/>
          </p:cNvSpPr>
          <p:nvPr/>
        </p:nvSpPr>
        <p:spPr bwMode="auto">
          <a:xfrm>
            <a:off x="1074741" y="22240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9" name="Rectangle 1932">
            <a:extLst>
              <a:ext uri="{FF2B5EF4-FFF2-40B4-BE49-F238E27FC236}">
                <a16:creationId xmlns:a16="http://schemas.microsoft.com/office/drawing/2014/main" id="{0B6ED15B-CA94-42E8-8F71-517B5CECF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6" y="2208214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170" name="Rectangle 1933">
            <a:extLst>
              <a:ext uri="{FF2B5EF4-FFF2-40B4-BE49-F238E27FC236}">
                <a16:creationId xmlns:a16="http://schemas.microsoft.com/office/drawing/2014/main" id="{E271CEF0-393D-44EA-BE47-D54DC888C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6" y="2208214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171" name="Freeform 1934">
            <a:extLst>
              <a:ext uri="{FF2B5EF4-FFF2-40B4-BE49-F238E27FC236}">
                <a16:creationId xmlns:a16="http://schemas.microsoft.com/office/drawing/2014/main" id="{FB166C86-6517-4992-ACAB-05F7272D1D5B}"/>
              </a:ext>
            </a:extLst>
          </p:cNvPr>
          <p:cNvSpPr>
            <a:spLocks/>
          </p:cNvSpPr>
          <p:nvPr/>
        </p:nvSpPr>
        <p:spPr bwMode="auto">
          <a:xfrm>
            <a:off x="1062038" y="2220914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5040313 h 2"/>
              <a:gd name="T4" fmla="*/ 0 w 4"/>
              <a:gd name="T5" fmla="*/ 5040313 h 2"/>
              <a:gd name="T6" fmla="*/ 0 w 4"/>
              <a:gd name="T7" fmla="*/ 5040313 h 2"/>
              <a:gd name="T8" fmla="*/ 5040313 w 4"/>
              <a:gd name="T9" fmla="*/ 0 h 2"/>
              <a:gd name="T10" fmla="*/ 10080625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2" name="Freeform 1935">
            <a:extLst>
              <a:ext uri="{FF2B5EF4-FFF2-40B4-BE49-F238E27FC236}">
                <a16:creationId xmlns:a16="http://schemas.microsoft.com/office/drawing/2014/main" id="{DE39F5B9-F7A4-452B-BB97-C90FED52D65A}"/>
              </a:ext>
            </a:extLst>
          </p:cNvPr>
          <p:cNvSpPr>
            <a:spLocks/>
          </p:cNvSpPr>
          <p:nvPr/>
        </p:nvSpPr>
        <p:spPr bwMode="auto">
          <a:xfrm>
            <a:off x="1062038" y="2220914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5040313 h 2"/>
              <a:gd name="T4" fmla="*/ 0 w 4"/>
              <a:gd name="T5" fmla="*/ 5040313 h 2"/>
              <a:gd name="T6" fmla="*/ 0 w 4"/>
              <a:gd name="T7" fmla="*/ 5040313 h 2"/>
              <a:gd name="T8" fmla="*/ 5040313 w 4"/>
              <a:gd name="T9" fmla="*/ 0 h 2"/>
              <a:gd name="T10" fmla="*/ 10080625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3" name="Freeform 1936">
            <a:extLst>
              <a:ext uri="{FF2B5EF4-FFF2-40B4-BE49-F238E27FC236}">
                <a16:creationId xmlns:a16="http://schemas.microsoft.com/office/drawing/2014/main" id="{3AB86D23-EBF7-4891-81D2-9983508D36F2}"/>
              </a:ext>
            </a:extLst>
          </p:cNvPr>
          <p:cNvSpPr>
            <a:spLocks/>
          </p:cNvSpPr>
          <p:nvPr/>
        </p:nvSpPr>
        <p:spPr bwMode="auto">
          <a:xfrm>
            <a:off x="1065216" y="2214563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0 w 6"/>
              <a:gd name="T3" fmla="*/ 5040313 h 4"/>
              <a:gd name="T4" fmla="*/ 5040313 w 6"/>
              <a:gd name="T5" fmla="*/ 5040313 h 4"/>
              <a:gd name="T6" fmla="*/ 15120938 w 6"/>
              <a:gd name="T7" fmla="*/ 0 h 4"/>
              <a:gd name="T8" fmla="*/ 15120938 w 6"/>
              <a:gd name="T9" fmla="*/ 0 h 4"/>
              <a:gd name="T10" fmla="*/ 10080625 w 6"/>
              <a:gd name="T11" fmla="*/ 5040313 h 4"/>
              <a:gd name="T12" fmla="*/ 10080625 w 6"/>
              <a:gd name="T13" fmla="*/ 10080625 h 4"/>
              <a:gd name="T14" fmla="*/ 5040313 w 6"/>
              <a:gd name="T15" fmla="*/ 10080625 h 4"/>
              <a:gd name="T16" fmla="*/ 5040313 w 6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0" y="2"/>
                </a:lnTo>
                <a:lnTo>
                  <a:pt x="2" y="2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4" name="Freeform 1937">
            <a:extLst>
              <a:ext uri="{FF2B5EF4-FFF2-40B4-BE49-F238E27FC236}">
                <a16:creationId xmlns:a16="http://schemas.microsoft.com/office/drawing/2014/main" id="{44893C37-63C1-43D0-8B6F-F95A7817D838}"/>
              </a:ext>
            </a:extLst>
          </p:cNvPr>
          <p:cNvSpPr>
            <a:spLocks/>
          </p:cNvSpPr>
          <p:nvPr/>
        </p:nvSpPr>
        <p:spPr bwMode="auto">
          <a:xfrm>
            <a:off x="1065216" y="2214563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0 w 6"/>
              <a:gd name="T3" fmla="*/ 5040313 h 4"/>
              <a:gd name="T4" fmla="*/ 5040313 w 6"/>
              <a:gd name="T5" fmla="*/ 5040313 h 4"/>
              <a:gd name="T6" fmla="*/ 15120938 w 6"/>
              <a:gd name="T7" fmla="*/ 0 h 4"/>
              <a:gd name="T8" fmla="*/ 15120938 w 6"/>
              <a:gd name="T9" fmla="*/ 0 h 4"/>
              <a:gd name="T10" fmla="*/ 10080625 w 6"/>
              <a:gd name="T11" fmla="*/ 5040313 h 4"/>
              <a:gd name="T12" fmla="*/ 10080625 w 6"/>
              <a:gd name="T13" fmla="*/ 10080625 h 4"/>
              <a:gd name="T14" fmla="*/ 5040313 w 6"/>
              <a:gd name="T15" fmla="*/ 10080625 h 4"/>
              <a:gd name="T16" fmla="*/ 5040313 w 6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0" y="2"/>
                </a:lnTo>
                <a:lnTo>
                  <a:pt x="2" y="2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5" name="Freeform 1938">
            <a:extLst>
              <a:ext uri="{FF2B5EF4-FFF2-40B4-BE49-F238E27FC236}">
                <a16:creationId xmlns:a16="http://schemas.microsoft.com/office/drawing/2014/main" id="{668B5FB0-E295-41C6-B441-55280274E762}"/>
              </a:ext>
            </a:extLst>
          </p:cNvPr>
          <p:cNvSpPr>
            <a:spLocks/>
          </p:cNvSpPr>
          <p:nvPr/>
        </p:nvSpPr>
        <p:spPr bwMode="auto">
          <a:xfrm>
            <a:off x="985841" y="2166938"/>
            <a:ext cx="53975" cy="63500"/>
          </a:xfrm>
          <a:custGeom>
            <a:avLst/>
            <a:gdLst>
              <a:gd name="T0" fmla="*/ 10080625 w 34"/>
              <a:gd name="T1" fmla="*/ 30241875 h 40"/>
              <a:gd name="T2" fmla="*/ 15120938 w 34"/>
              <a:gd name="T3" fmla="*/ 35282188 h 40"/>
              <a:gd name="T4" fmla="*/ 15120938 w 34"/>
              <a:gd name="T5" fmla="*/ 40322500 h 40"/>
              <a:gd name="T6" fmla="*/ 15120938 w 34"/>
              <a:gd name="T7" fmla="*/ 40322500 h 40"/>
              <a:gd name="T8" fmla="*/ 5040313 w 34"/>
              <a:gd name="T9" fmla="*/ 45362813 h 40"/>
              <a:gd name="T10" fmla="*/ 10080625 w 34"/>
              <a:gd name="T11" fmla="*/ 50403125 h 40"/>
              <a:gd name="T12" fmla="*/ 15120938 w 34"/>
              <a:gd name="T13" fmla="*/ 50403125 h 40"/>
              <a:gd name="T14" fmla="*/ 5040313 w 34"/>
              <a:gd name="T15" fmla="*/ 50403125 h 40"/>
              <a:gd name="T16" fmla="*/ 5040313 w 34"/>
              <a:gd name="T17" fmla="*/ 55443438 h 40"/>
              <a:gd name="T18" fmla="*/ 15120938 w 34"/>
              <a:gd name="T19" fmla="*/ 55443438 h 40"/>
              <a:gd name="T20" fmla="*/ 5040313 w 34"/>
              <a:gd name="T21" fmla="*/ 60483750 h 40"/>
              <a:gd name="T22" fmla="*/ 5040313 w 34"/>
              <a:gd name="T23" fmla="*/ 70564375 h 40"/>
              <a:gd name="T24" fmla="*/ 5040313 w 34"/>
              <a:gd name="T25" fmla="*/ 70564375 h 40"/>
              <a:gd name="T26" fmla="*/ 10080625 w 34"/>
              <a:gd name="T27" fmla="*/ 80645000 h 40"/>
              <a:gd name="T28" fmla="*/ 10080625 w 34"/>
              <a:gd name="T29" fmla="*/ 90725625 h 40"/>
              <a:gd name="T30" fmla="*/ 10080625 w 34"/>
              <a:gd name="T31" fmla="*/ 100806250 h 40"/>
              <a:gd name="T32" fmla="*/ 15120938 w 34"/>
              <a:gd name="T33" fmla="*/ 100806250 h 40"/>
              <a:gd name="T34" fmla="*/ 25201563 w 34"/>
              <a:gd name="T35" fmla="*/ 100806250 h 40"/>
              <a:gd name="T36" fmla="*/ 25201563 w 34"/>
              <a:gd name="T37" fmla="*/ 90725625 h 40"/>
              <a:gd name="T38" fmla="*/ 15120938 w 34"/>
              <a:gd name="T39" fmla="*/ 90725625 h 40"/>
              <a:gd name="T40" fmla="*/ 15120938 w 34"/>
              <a:gd name="T41" fmla="*/ 80645000 h 40"/>
              <a:gd name="T42" fmla="*/ 15120938 w 34"/>
              <a:gd name="T43" fmla="*/ 70564375 h 40"/>
              <a:gd name="T44" fmla="*/ 20161250 w 34"/>
              <a:gd name="T45" fmla="*/ 65524063 h 40"/>
              <a:gd name="T46" fmla="*/ 20161250 w 34"/>
              <a:gd name="T47" fmla="*/ 60483750 h 40"/>
              <a:gd name="T48" fmla="*/ 25201563 w 34"/>
              <a:gd name="T49" fmla="*/ 55443438 h 40"/>
              <a:gd name="T50" fmla="*/ 35282188 w 34"/>
              <a:gd name="T51" fmla="*/ 55443438 h 40"/>
              <a:gd name="T52" fmla="*/ 40322500 w 34"/>
              <a:gd name="T53" fmla="*/ 45362813 h 40"/>
              <a:gd name="T54" fmla="*/ 30241875 w 34"/>
              <a:gd name="T55" fmla="*/ 45362813 h 40"/>
              <a:gd name="T56" fmla="*/ 20161250 w 34"/>
              <a:gd name="T57" fmla="*/ 50403125 h 40"/>
              <a:gd name="T58" fmla="*/ 20161250 w 34"/>
              <a:gd name="T59" fmla="*/ 50403125 h 40"/>
              <a:gd name="T60" fmla="*/ 30241875 w 34"/>
              <a:gd name="T61" fmla="*/ 45362813 h 40"/>
              <a:gd name="T62" fmla="*/ 40322500 w 34"/>
              <a:gd name="T63" fmla="*/ 35282188 h 40"/>
              <a:gd name="T64" fmla="*/ 50403125 w 34"/>
              <a:gd name="T65" fmla="*/ 30241875 h 40"/>
              <a:gd name="T66" fmla="*/ 55443438 w 34"/>
              <a:gd name="T67" fmla="*/ 20161250 h 40"/>
              <a:gd name="T68" fmla="*/ 65524063 w 34"/>
              <a:gd name="T69" fmla="*/ 15120938 h 40"/>
              <a:gd name="T70" fmla="*/ 80645000 w 34"/>
              <a:gd name="T71" fmla="*/ 5040313 h 40"/>
              <a:gd name="T72" fmla="*/ 80645000 w 34"/>
              <a:gd name="T73" fmla="*/ 0 h 40"/>
              <a:gd name="T74" fmla="*/ 65524063 w 34"/>
              <a:gd name="T75" fmla="*/ 5040313 h 40"/>
              <a:gd name="T76" fmla="*/ 55443438 w 34"/>
              <a:gd name="T77" fmla="*/ 10080625 h 40"/>
              <a:gd name="T78" fmla="*/ 55443438 w 34"/>
              <a:gd name="T79" fmla="*/ 10080625 h 40"/>
              <a:gd name="T80" fmla="*/ 55443438 w 34"/>
              <a:gd name="T81" fmla="*/ 0 h 40"/>
              <a:gd name="T82" fmla="*/ 45362813 w 34"/>
              <a:gd name="T83" fmla="*/ 5040313 h 40"/>
              <a:gd name="T84" fmla="*/ 45362813 w 34"/>
              <a:gd name="T85" fmla="*/ 5040313 h 40"/>
              <a:gd name="T86" fmla="*/ 40322500 w 34"/>
              <a:gd name="T87" fmla="*/ 0 h 40"/>
              <a:gd name="T88" fmla="*/ 35282188 w 34"/>
              <a:gd name="T89" fmla="*/ 0 h 40"/>
              <a:gd name="T90" fmla="*/ 25201563 w 34"/>
              <a:gd name="T91" fmla="*/ 5040313 h 40"/>
              <a:gd name="T92" fmla="*/ 15120938 w 34"/>
              <a:gd name="T93" fmla="*/ 10080625 h 40"/>
              <a:gd name="T94" fmla="*/ 15120938 w 34"/>
              <a:gd name="T95" fmla="*/ 20161250 h 40"/>
              <a:gd name="T96" fmla="*/ 10080625 w 34"/>
              <a:gd name="T97" fmla="*/ 25201563 h 4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4" h="40">
                <a:moveTo>
                  <a:pt x="4" y="10"/>
                </a:moveTo>
                <a:lnTo>
                  <a:pt x="4" y="12"/>
                </a:lnTo>
                <a:lnTo>
                  <a:pt x="6" y="14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6" y="22"/>
                </a:lnTo>
                <a:lnTo>
                  <a:pt x="4" y="24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4" y="40"/>
                </a:lnTo>
                <a:lnTo>
                  <a:pt x="6" y="38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38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0" y="20"/>
                </a:ln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30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4"/>
                </a:lnTo>
                <a:lnTo>
                  <a:pt x="22" y="6"/>
                </a:lnTo>
                <a:lnTo>
                  <a:pt x="22" y="4"/>
                </a:lnTo>
                <a:lnTo>
                  <a:pt x="24" y="2"/>
                </a:lnTo>
                <a:lnTo>
                  <a:pt x="22" y="0"/>
                </a:lnTo>
                <a:lnTo>
                  <a:pt x="20" y="2"/>
                </a:lnTo>
                <a:lnTo>
                  <a:pt x="18" y="2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6" name="Freeform 1939">
            <a:extLst>
              <a:ext uri="{FF2B5EF4-FFF2-40B4-BE49-F238E27FC236}">
                <a16:creationId xmlns:a16="http://schemas.microsoft.com/office/drawing/2014/main" id="{5D25784A-5B7D-473F-AD91-990234D5E10E}"/>
              </a:ext>
            </a:extLst>
          </p:cNvPr>
          <p:cNvSpPr>
            <a:spLocks/>
          </p:cNvSpPr>
          <p:nvPr/>
        </p:nvSpPr>
        <p:spPr bwMode="auto">
          <a:xfrm>
            <a:off x="985841" y="2166938"/>
            <a:ext cx="53975" cy="63500"/>
          </a:xfrm>
          <a:custGeom>
            <a:avLst/>
            <a:gdLst>
              <a:gd name="T0" fmla="*/ 10080625 w 34"/>
              <a:gd name="T1" fmla="*/ 30241875 h 40"/>
              <a:gd name="T2" fmla="*/ 15120938 w 34"/>
              <a:gd name="T3" fmla="*/ 35282188 h 40"/>
              <a:gd name="T4" fmla="*/ 15120938 w 34"/>
              <a:gd name="T5" fmla="*/ 40322500 h 40"/>
              <a:gd name="T6" fmla="*/ 15120938 w 34"/>
              <a:gd name="T7" fmla="*/ 40322500 h 40"/>
              <a:gd name="T8" fmla="*/ 5040313 w 34"/>
              <a:gd name="T9" fmla="*/ 45362813 h 40"/>
              <a:gd name="T10" fmla="*/ 10080625 w 34"/>
              <a:gd name="T11" fmla="*/ 50403125 h 40"/>
              <a:gd name="T12" fmla="*/ 15120938 w 34"/>
              <a:gd name="T13" fmla="*/ 50403125 h 40"/>
              <a:gd name="T14" fmla="*/ 5040313 w 34"/>
              <a:gd name="T15" fmla="*/ 50403125 h 40"/>
              <a:gd name="T16" fmla="*/ 5040313 w 34"/>
              <a:gd name="T17" fmla="*/ 55443438 h 40"/>
              <a:gd name="T18" fmla="*/ 15120938 w 34"/>
              <a:gd name="T19" fmla="*/ 55443438 h 40"/>
              <a:gd name="T20" fmla="*/ 5040313 w 34"/>
              <a:gd name="T21" fmla="*/ 60483750 h 40"/>
              <a:gd name="T22" fmla="*/ 5040313 w 34"/>
              <a:gd name="T23" fmla="*/ 70564375 h 40"/>
              <a:gd name="T24" fmla="*/ 5040313 w 34"/>
              <a:gd name="T25" fmla="*/ 70564375 h 40"/>
              <a:gd name="T26" fmla="*/ 10080625 w 34"/>
              <a:gd name="T27" fmla="*/ 80645000 h 40"/>
              <a:gd name="T28" fmla="*/ 10080625 w 34"/>
              <a:gd name="T29" fmla="*/ 90725625 h 40"/>
              <a:gd name="T30" fmla="*/ 10080625 w 34"/>
              <a:gd name="T31" fmla="*/ 100806250 h 40"/>
              <a:gd name="T32" fmla="*/ 15120938 w 34"/>
              <a:gd name="T33" fmla="*/ 100806250 h 40"/>
              <a:gd name="T34" fmla="*/ 25201563 w 34"/>
              <a:gd name="T35" fmla="*/ 100806250 h 40"/>
              <a:gd name="T36" fmla="*/ 25201563 w 34"/>
              <a:gd name="T37" fmla="*/ 90725625 h 40"/>
              <a:gd name="T38" fmla="*/ 15120938 w 34"/>
              <a:gd name="T39" fmla="*/ 90725625 h 40"/>
              <a:gd name="T40" fmla="*/ 15120938 w 34"/>
              <a:gd name="T41" fmla="*/ 80645000 h 40"/>
              <a:gd name="T42" fmla="*/ 15120938 w 34"/>
              <a:gd name="T43" fmla="*/ 70564375 h 40"/>
              <a:gd name="T44" fmla="*/ 20161250 w 34"/>
              <a:gd name="T45" fmla="*/ 65524063 h 40"/>
              <a:gd name="T46" fmla="*/ 20161250 w 34"/>
              <a:gd name="T47" fmla="*/ 60483750 h 40"/>
              <a:gd name="T48" fmla="*/ 25201563 w 34"/>
              <a:gd name="T49" fmla="*/ 55443438 h 40"/>
              <a:gd name="T50" fmla="*/ 35282188 w 34"/>
              <a:gd name="T51" fmla="*/ 55443438 h 40"/>
              <a:gd name="T52" fmla="*/ 40322500 w 34"/>
              <a:gd name="T53" fmla="*/ 45362813 h 40"/>
              <a:gd name="T54" fmla="*/ 30241875 w 34"/>
              <a:gd name="T55" fmla="*/ 45362813 h 40"/>
              <a:gd name="T56" fmla="*/ 20161250 w 34"/>
              <a:gd name="T57" fmla="*/ 50403125 h 40"/>
              <a:gd name="T58" fmla="*/ 20161250 w 34"/>
              <a:gd name="T59" fmla="*/ 50403125 h 40"/>
              <a:gd name="T60" fmla="*/ 30241875 w 34"/>
              <a:gd name="T61" fmla="*/ 45362813 h 40"/>
              <a:gd name="T62" fmla="*/ 40322500 w 34"/>
              <a:gd name="T63" fmla="*/ 35282188 h 40"/>
              <a:gd name="T64" fmla="*/ 50403125 w 34"/>
              <a:gd name="T65" fmla="*/ 30241875 h 40"/>
              <a:gd name="T66" fmla="*/ 55443438 w 34"/>
              <a:gd name="T67" fmla="*/ 20161250 h 40"/>
              <a:gd name="T68" fmla="*/ 65524063 w 34"/>
              <a:gd name="T69" fmla="*/ 15120938 h 40"/>
              <a:gd name="T70" fmla="*/ 80645000 w 34"/>
              <a:gd name="T71" fmla="*/ 5040313 h 40"/>
              <a:gd name="T72" fmla="*/ 80645000 w 34"/>
              <a:gd name="T73" fmla="*/ 0 h 40"/>
              <a:gd name="T74" fmla="*/ 65524063 w 34"/>
              <a:gd name="T75" fmla="*/ 5040313 h 40"/>
              <a:gd name="T76" fmla="*/ 55443438 w 34"/>
              <a:gd name="T77" fmla="*/ 10080625 h 40"/>
              <a:gd name="T78" fmla="*/ 55443438 w 34"/>
              <a:gd name="T79" fmla="*/ 10080625 h 40"/>
              <a:gd name="T80" fmla="*/ 55443438 w 34"/>
              <a:gd name="T81" fmla="*/ 0 h 40"/>
              <a:gd name="T82" fmla="*/ 45362813 w 34"/>
              <a:gd name="T83" fmla="*/ 5040313 h 40"/>
              <a:gd name="T84" fmla="*/ 45362813 w 34"/>
              <a:gd name="T85" fmla="*/ 5040313 h 40"/>
              <a:gd name="T86" fmla="*/ 40322500 w 34"/>
              <a:gd name="T87" fmla="*/ 0 h 40"/>
              <a:gd name="T88" fmla="*/ 35282188 w 34"/>
              <a:gd name="T89" fmla="*/ 0 h 40"/>
              <a:gd name="T90" fmla="*/ 25201563 w 34"/>
              <a:gd name="T91" fmla="*/ 5040313 h 40"/>
              <a:gd name="T92" fmla="*/ 15120938 w 34"/>
              <a:gd name="T93" fmla="*/ 10080625 h 40"/>
              <a:gd name="T94" fmla="*/ 15120938 w 34"/>
              <a:gd name="T95" fmla="*/ 20161250 h 40"/>
              <a:gd name="T96" fmla="*/ 10080625 w 34"/>
              <a:gd name="T97" fmla="*/ 25201563 h 4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4" h="40">
                <a:moveTo>
                  <a:pt x="4" y="10"/>
                </a:moveTo>
                <a:lnTo>
                  <a:pt x="4" y="12"/>
                </a:lnTo>
                <a:lnTo>
                  <a:pt x="6" y="14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6" y="22"/>
                </a:lnTo>
                <a:lnTo>
                  <a:pt x="4" y="24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4" y="40"/>
                </a:lnTo>
                <a:lnTo>
                  <a:pt x="6" y="38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38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0" y="20"/>
                </a:ln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30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4"/>
                </a:lnTo>
                <a:lnTo>
                  <a:pt x="22" y="6"/>
                </a:lnTo>
                <a:lnTo>
                  <a:pt x="22" y="4"/>
                </a:lnTo>
                <a:lnTo>
                  <a:pt x="24" y="2"/>
                </a:lnTo>
                <a:lnTo>
                  <a:pt x="22" y="0"/>
                </a:lnTo>
                <a:lnTo>
                  <a:pt x="20" y="2"/>
                </a:lnTo>
                <a:lnTo>
                  <a:pt x="18" y="2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7" name="Rectangle 1940">
            <a:extLst>
              <a:ext uri="{FF2B5EF4-FFF2-40B4-BE49-F238E27FC236}">
                <a16:creationId xmlns:a16="http://schemas.microsoft.com/office/drawing/2014/main" id="{2EBA9586-2673-46AA-9F7E-6F1C5D412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6" y="2230439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178" name="Rectangle 1941">
            <a:extLst>
              <a:ext uri="{FF2B5EF4-FFF2-40B4-BE49-F238E27FC236}">
                <a16:creationId xmlns:a16="http://schemas.microsoft.com/office/drawing/2014/main" id="{E501E3AC-30A3-4CDC-B1B1-56DC74E07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6" y="2230439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179" name="Freeform 1942">
            <a:extLst>
              <a:ext uri="{FF2B5EF4-FFF2-40B4-BE49-F238E27FC236}">
                <a16:creationId xmlns:a16="http://schemas.microsoft.com/office/drawing/2014/main" id="{F8270F32-A177-4AC5-AB04-6F785FB1AE65}"/>
              </a:ext>
            </a:extLst>
          </p:cNvPr>
          <p:cNvSpPr>
            <a:spLocks/>
          </p:cNvSpPr>
          <p:nvPr/>
        </p:nvSpPr>
        <p:spPr bwMode="auto">
          <a:xfrm>
            <a:off x="998538" y="2211390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5040313 w 4"/>
              <a:gd name="T7" fmla="*/ 5040313 h 2"/>
              <a:gd name="T8" fmla="*/ 10080625 w 4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0" name="Freeform 1943">
            <a:extLst>
              <a:ext uri="{FF2B5EF4-FFF2-40B4-BE49-F238E27FC236}">
                <a16:creationId xmlns:a16="http://schemas.microsoft.com/office/drawing/2014/main" id="{470A8686-2D85-4FD0-8423-96541244C7EC}"/>
              </a:ext>
            </a:extLst>
          </p:cNvPr>
          <p:cNvSpPr>
            <a:spLocks/>
          </p:cNvSpPr>
          <p:nvPr/>
        </p:nvSpPr>
        <p:spPr bwMode="auto">
          <a:xfrm>
            <a:off x="998538" y="2211390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5040313 w 4"/>
              <a:gd name="T7" fmla="*/ 5040313 h 2"/>
              <a:gd name="T8" fmla="*/ 10080625 w 4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1" name="Freeform 1944">
            <a:extLst>
              <a:ext uri="{FF2B5EF4-FFF2-40B4-BE49-F238E27FC236}">
                <a16:creationId xmlns:a16="http://schemas.microsoft.com/office/drawing/2014/main" id="{C2C6E32F-FF2E-486B-A07D-CF1808D774E0}"/>
              </a:ext>
            </a:extLst>
          </p:cNvPr>
          <p:cNvSpPr>
            <a:spLocks/>
          </p:cNvSpPr>
          <p:nvPr/>
        </p:nvSpPr>
        <p:spPr bwMode="auto">
          <a:xfrm>
            <a:off x="998541" y="220821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2" name="Freeform 1945">
            <a:extLst>
              <a:ext uri="{FF2B5EF4-FFF2-40B4-BE49-F238E27FC236}">
                <a16:creationId xmlns:a16="http://schemas.microsoft.com/office/drawing/2014/main" id="{B4B303EB-8EDD-4357-8308-0431C8686488}"/>
              </a:ext>
            </a:extLst>
          </p:cNvPr>
          <p:cNvSpPr>
            <a:spLocks/>
          </p:cNvSpPr>
          <p:nvPr/>
        </p:nvSpPr>
        <p:spPr bwMode="auto">
          <a:xfrm>
            <a:off x="998541" y="220821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3" name="Freeform 1946">
            <a:extLst>
              <a:ext uri="{FF2B5EF4-FFF2-40B4-BE49-F238E27FC236}">
                <a16:creationId xmlns:a16="http://schemas.microsoft.com/office/drawing/2014/main" id="{A417C1B7-8C69-428B-AAC0-1D6F43358385}"/>
              </a:ext>
            </a:extLst>
          </p:cNvPr>
          <p:cNvSpPr>
            <a:spLocks/>
          </p:cNvSpPr>
          <p:nvPr/>
        </p:nvSpPr>
        <p:spPr bwMode="auto">
          <a:xfrm>
            <a:off x="998541" y="2201863"/>
            <a:ext cx="9525" cy="6351"/>
          </a:xfrm>
          <a:custGeom>
            <a:avLst/>
            <a:gdLst>
              <a:gd name="T0" fmla="*/ 0 w 6"/>
              <a:gd name="T1" fmla="*/ 5040313 h 4"/>
              <a:gd name="T2" fmla="*/ 5040313 w 6"/>
              <a:gd name="T3" fmla="*/ 10080625 h 4"/>
              <a:gd name="T4" fmla="*/ 10080625 w 6"/>
              <a:gd name="T5" fmla="*/ 5040313 h 4"/>
              <a:gd name="T6" fmla="*/ 15120938 w 6"/>
              <a:gd name="T7" fmla="*/ 0 h 4"/>
              <a:gd name="T8" fmla="*/ 10080625 w 6"/>
              <a:gd name="T9" fmla="*/ 0 h 4"/>
              <a:gd name="T10" fmla="*/ 5040313 w 6"/>
              <a:gd name="T11" fmla="*/ 0 h 4"/>
              <a:gd name="T12" fmla="*/ 0 w 6"/>
              <a:gd name="T13" fmla="*/ 504031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4" name="Freeform 1947">
            <a:extLst>
              <a:ext uri="{FF2B5EF4-FFF2-40B4-BE49-F238E27FC236}">
                <a16:creationId xmlns:a16="http://schemas.microsoft.com/office/drawing/2014/main" id="{80511922-CBCF-48AC-8D77-5ADE2EEBDDEE}"/>
              </a:ext>
            </a:extLst>
          </p:cNvPr>
          <p:cNvSpPr>
            <a:spLocks/>
          </p:cNvSpPr>
          <p:nvPr/>
        </p:nvSpPr>
        <p:spPr bwMode="auto">
          <a:xfrm>
            <a:off x="998541" y="2201863"/>
            <a:ext cx="9525" cy="6351"/>
          </a:xfrm>
          <a:custGeom>
            <a:avLst/>
            <a:gdLst>
              <a:gd name="T0" fmla="*/ 0 w 6"/>
              <a:gd name="T1" fmla="*/ 5040313 h 4"/>
              <a:gd name="T2" fmla="*/ 5040313 w 6"/>
              <a:gd name="T3" fmla="*/ 10080625 h 4"/>
              <a:gd name="T4" fmla="*/ 10080625 w 6"/>
              <a:gd name="T5" fmla="*/ 5040313 h 4"/>
              <a:gd name="T6" fmla="*/ 15120938 w 6"/>
              <a:gd name="T7" fmla="*/ 0 h 4"/>
              <a:gd name="T8" fmla="*/ 10080625 w 6"/>
              <a:gd name="T9" fmla="*/ 0 h 4"/>
              <a:gd name="T10" fmla="*/ 5040313 w 6"/>
              <a:gd name="T11" fmla="*/ 0 h 4"/>
              <a:gd name="T12" fmla="*/ 0 w 6"/>
              <a:gd name="T13" fmla="*/ 504031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5" name="Freeform 1948">
            <a:extLst>
              <a:ext uri="{FF2B5EF4-FFF2-40B4-BE49-F238E27FC236}">
                <a16:creationId xmlns:a16="http://schemas.microsoft.com/office/drawing/2014/main" id="{25D0F6D4-D55D-4284-9685-CC87C8F105D4}"/>
              </a:ext>
            </a:extLst>
          </p:cNvPr>
          <p:cNvSpPr>
            <a:spLocks/>
          </p:cNvSpPr>
          <p:nvPr/>
        </p:nvSpPr>
        <p:spPr bwMode="auto">
          <a:xfrm>
            <a:off x="1049338" y="2182812"/>
            <a:ext cx="12700" cy="15875"/>
          </a:xfrm>
          <a:custGeom>
            <a:avLst/>
            <a:gdLst>
              <a:gd name="T0" fmla="*/ 5040313 w 8"/>
              <a:gd name="T1" fmla="*/ 20161250 h 10"/>
              <a:gd name="T2" fmla="*/ 5040313 w 8"/>
              <a:gd name="T3" fmla="*/ 25201563 h 10"/>
              <a:gd name="T4" fmla="*/ 10080625 w 8"/>
              <a:gd name="T5" fmla="*/ 25201563 h 10"/>
              <a:gd name="T6" fmla="*/ 15120938 w 8"/>
              <a:gd name="T7" fmla="*/ 20161250 h 10"/>
              <a:gd name="T8" fmla="*/ 20161250 w 8"/>
              <a:gd name="T9" fmla="*/ 20161250 h 10"/>
              <a:gd name="T10" fmla="*/ 20161250 w 8"/>
              <a:gd name="T11" fmla="*/ 15120938 h 10"/>
              <a:gd name="T12" fmla="*/ 20161250 w 8"/>
              <a:gd name="T13" fmla="*/ 10080625 h 10"/>
              <a:gd name="T14" fmla="*/ 15120938 w 8"/>
              <a:gd name="T15" fmla="*/ 5040313 h 10"/>
              <a:gd name="T16" fmla="*/ 10080625 w 8"/>
              <a:gd name="T17" fmla="*/ 5040313 h 10"/>
              <a:gd name="T18" fmla="*/ 5040313 w 8"/>
              <a:gd name="T19" fmla="*/ 0 h 10"/>
              <a:gd name="T20" fmla="*/ 0 w 8"/>
              <a:gd name="T21" fmla="*/ 5040313 h 10"/>
              <a:gd name="T22" fmla="*/ 5040313 w 8"/>
              <a:gd name="T23" fmla="*/ 10080625 h 10"/>
              <a:gd name="T24" fmla="*/ 5040313 w 8"/>
              <a:gd name="T25" fmla="*/ 15120938 h 10"/>
              <a:gd name="T26" fmla="*/ 10080625 w 8"/>
              <a:gd name="T27" fmla="*/ 15120938 h 10"/>
              <a:gd name="T28" fmla="*/ 5040313 w 8"/>
              <a:gd name="T29" fmla="*/ 2016125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2" y="8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2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6" name="Freeform 1949">
            <a:extLst>
              <a:ext uri="{FF2B5EF4-FFF2-40B4-BE49-F238E27FC236}">
                <a16:creationId xmlns:a16="http://schemas.microsoft.com/office/drawing/2014/main" id="{5BED4449-2AC6-4527-829E-497521D403DE}"/>
              </a:ext>
            </a:extLst>
          </p:cNvPr>
          <p:cNvSpPr>
            <a:spLocks/>
          </p:cNvSpPr>
          <p:nvPr/>
        </p:nvSpPr>
        <p:spPr bwMode="auto">
          <a:xfrm>
            <a:off x="1049338" y="2182812"/>
            <a:ext cx="12700" cy="15875"/>
          </a:xfrm>
          <a:custGeom>
            <a:avLst/>
            <a:gdLst>
              <a:gd name="T0" fmla="*/ 5040313 w 8"/>
              <a:gd name="T1" fmla="*/ 20161250 h 10"/>
              <a:gd name="T2" fmla="*/ 5040313 w 8"/>
              <a:gd name="T3" fmla="*/ 25201563 h 10"/>
              <a:gd name="T4" fmla="*/ 10080625 w 8"/>
              <a:gd name="T5" fmla="*/ 25201563 h 10"/>
              <a:gd name="T6" fmla="*/ 15120938 w 8"/>
              <a:gd name="T7" fmla="*/ 20161250 h 10"/>
              <a:gd name="T8" fmla="*/ 20161250 w 8"/>
              <a:gd name="T9" fmla="*/ 20161250 h 10"/>
              <a:gd name="T10" fmla="*/ 20161250 w 8"/>
              <a:gd name="T11" fmla="*/ 15120938 h 10"/>
              <a:gd name="T12" fmla="*/ 20161250 w 8"/>
              <a:gd name="T13" fmla="*/ 10080625 h 10"/>
              <a:gd name="T14" fmla="*/ 15120938 w 8"/>
              <a:gd name="T15" fmla="*/ 5040313 h 10"/>
              <a:gd name="T16" fmla="*/ 10080625 w 8"/>
              <a:gd name="T17" fmla="*/ 5040313 h 10"/>
              <a:gd name="T18" fmla="*/ 5040313 w 8"/>
              <a:gd name="T19" fmla="*/ 0 h 10"/>
              <a:gd name="T20" fmla="*/ 0 w 8"/>
              <a:gd name="T21" fmla="*/ 5040313 h 10"/>
              <a:gd name="T22" fmla="*/ 5040313 w 8"/>
              <a:gd name="T23" fmla="*/ 10080625 h 10"/>
              <a:gd name="T24" fmla="*/ 5040313 w 8"/>
              <a:gd name="T25" fmla="*/ 15120938 h 10"/>
              <a:gd name="T26" fmla="*/ 10080625 w 8"/>
              <a:gd name="T27" fmla="*/ 15120938 h 10"/>
              <a:gd name="T28" fmla="*/ 5040313 w 8"/>
              <a:gd name="T29" fmla="*/ 2016125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2" y="8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2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7" name="Freeform 1950">
            <a:extLst>
              <a:ext uri="{FF2B5EF4-FFF2-40B4-BE49-F238E27FC236}">
                <a16:creationId xmlns:a16="http://schemas.microsoft.com/office/drawing/2014/main" id="{8F4D6326-C043-48AB-B14F-0535CC3B16A9}"/>
              </a:ext>
            </a:extLst>
          </p:cNvPr>
          <p:cNvSpPr>
            <a:spLocks/>
          </p:cNvSpPr>
          <p:nvPr/>
        </p:nvSpPr>
        <p:spPr bwMode="auto">
          <a:xfrm>
            <a:off x="1055688" y="2170114"/>
            <a:ext cx="12700" cy="6351"/>
          </a:xfrm>
          <a:custGeom>
            <a:avLst/>
            <a:gdLst>
              <a:gd name="T0" fmla="*/ 20161250 w 8"/>
              <a:gd name="T1" fmla="*/ 0 h 4"/>
              <a:gd name="T2" fmla="*/ 20161250 w 8"/>
              <a:gd name="T3" fmla="*/ 0 h 4"/>
              <a:gd name="T4" fmla="*/ 15120938 w 8"/>
              <a:gd name="T5" fmla="*/ 0 h 4"/>
              <a:gd name="T6" fmla="*/ 10080625 w 8"/>
              <a:gd name="T7" fmla="*/ 0 h 4"/>
              <a:gd name="T8" fmla="*/ 5040313 w 8"/>
              <a:gd name="T9" fmla="*/ 5040313 h 4"/>
              <a:gd name="T10" fmla="*/ 0 w 8"/>
              <a:gd name="T11" fmla="*/ 5040313 h 4"/>
              <a:gd name="T12" fmla="*/ 0 w 8"/>
              <a:gd name="T13" fmla="*/ 10080625 h 4"/>
              <a:gd name="T14" fmla="*/ 5040313 w 8"/>
              <a:gd name="T15" fmla="*/ 5040313 h 4"/>
              <a:gd name="T16" fmla="*/ 10080625 w 8"/>
              <a:gd name="T17" fmla="*/ 10080625 h 4"/>
              <a:gd name="T18" fmla="*/ 10080625 w 8"/>
              <a:gd name="T19" fmla="*/ 5040313 h 4"/>
              <a:gd name="T20" fmla="*/ 15120938 w 8"/>
              <a:gd name="T21" fmla="*/ 5040313 h 4"/>
              <a:gd name="T22" fmla="*/ 10080625 w 8"/>
              <a:gd name="T23" fmla="*/ 5040313 h 4"/>
              <a:gd name="T24" fmla="*/ 10080625 w 8"/>
              <a:gd name="T25" fmla="*/ 10080625 h 4"/>
              <a:gd name="T26" fmla="*/ 10080625 w 8"/>
              <a:gd name="T27" fmla="*/ 10080625 h 4"/>
              <a:gd name="T28" fmla="*/ 15120938 w 8"/>
              <a:gd name="T29" fmla="*/ 5040313 h 4"/>
              <a:gd name="T30" fmla="*/ 20161250 w 8"/>
              <a:gd name="T31" fmla="*/ 5040313 h 4"/>
              <a:gd name="T32" fmla="*/ 20161250 w 8"/>
              <a:gd name="T33" fmla="*/ 0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4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8" name="Freeform 1951">
            <a:extLst>
              <a:ext uri="{FF2B5EF4-FFF2-40B4-BE49-F238E27FC236}">
                <a16:creationId xmlns:a16="http://schemas.microsoft.com/office/drawing/2014/main" id="{5073EC87-9D04-4500-BB32-308552D16E3B}"/>
              </a:ext>
            </a:extLst>
          </p:cNvPr>
          <p:cNvSpPr>
            <a:spLocks/>
          </p:cNvSpPr>
          <p:nvPr/>
        </p:nvSpPr>
        <p:spPr bwMode="auto">
          <a:xfrm>
            <a:off x="1055688" y="2170114"/>
            <a:ext cx="12700" cy="6351"/>
          </a:xfrm>
          <a:custGeom>
            <a:avLst/>
            <a:gdLst>
              <a:gd name="T0" fmla="*/ 20161250 w 8"/>
              <a:gd name="T1" fmla="*/ 0 h 4"/>
              <a:gd name="T2" fmla="*/ 20161250 w 8"/>
              <a:gd name="T3" fmla="*/ 0 h 4"/>
              <a:gd name="T4" fmla="*/ 15120938 w 8"/>
              <a:gd name="T5" fmla="*/ 0 h 4"/>
              <a:gd name="T6" fmla="*/ 10080625 w 8"/>
              <a:gd name="T7" fmla="*/ 0 h 4"/>
              <a:gd name="T8" fmla="*/ 5040313 w 8"/>
              <a:gd name="T9" fmla="*/ 5040313 h 4"/>
              <a:gd name="T10" fmla="*/ 0 w 8"/>
              <a:gd name="T11" fmla="*/ 5040313 h 4"/>
              <a:gd name="T12" fmla="*/ 0 w 8"/>
              <a:gd name="T13" fmla="*/ 10080625 h 4"/>
              <a:gd name="T14" fmla="*/ 5040313 w 8"/>
              <a:gd name="T15" fmla="*/ 5040313 h 4"/>
              <a:gd name="T16" fmla="*/ 10080625 w 8"/>
              <a:gd name="T17" fmla="*/ 10080625 h 4"/>
              <a:gd name="T18" fmla="*/ 10080625 w 8"/>
              <a:gd name="T19" fmla="*/ 5040313 h 4"/>
              <a:gd name="T20" fmla="*/ 15120938 w 8"/>
              <a:gd name="T21" fmla="*/ 5040313 h 4"/>
              <a:gd name="T22" fmla="*/ 10080625 w 8"/>
              <a:gd name="T23" fmla="*/ 5040313 h 4"/>
              <a:gd name="T24" fmla="*/ 10080625 w 8"/>
              <a:gd name="T25" fmla="*/ 10080625 h 4"/>
              <a:gd name="T26" fmla="*/ 10080625 w 8"/>
              <a:gd name="T27" fmla="*/ 10080625 h 4"/>
              <a:gd name="T28" fmla="*/ 15120938 w 8"/>
              <a:gd name="T29" fmla="*/ 5040313 h 4"/>
              <a:gd name="T30" fmla="*/ 20161250 w 8"/>
              <a:gd name="T31" fmla="*/ 5040313 h 4"/>
              <a:gd name="T32" fmla="*/ 20161250 w 8"/>
              <a:gd name="T33" fmla="*/ 0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4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9" name="Freeform 1952">
            <a:extLst>
              <a:ext uri="{FF2B5EF4-FFF2-40B4-BE49-F238E27FC236}">
                <a16:creationId xmlns:a16="http://schemas.microsoft.com/office/drawing/2014/main" id="{DC5636FD-F0D1-4693-976A-BA1445604636}"/>
              </a:ext>
            </a:extLst>
          </p:cNvPr>
          <p:cNvSpPr>
            <a:spLocks/>
          </p:cNvSpPr>
          <p:nvPr/>
        </p:nvSpPr>
        <p:spPr bwMode="auto">
          <a:xfrm>
            <a:off x="1055688" y="2179638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5040313 h 4"/>
              <a:gd name="T12" fmla="*/ 10080625 w 4"/>
              <a:gd name="T13" fmla="*/ 0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0" name="Freeform 1953">
            <a:extLst>
              <a:ext uri="{FF2B5EF4-FFF2-40B4-BE49-F238E27FC236}">
                <a16:creationId xmlns:a16="http://schemas.microsoft.com/office/drawing/2014/main" id="{0B548BA8-6384-4B84-874C-89903A310EC6}"/>
              </a:ext>
            </a:extLst>
          </p:cNvPr>
          <p:cNvSpPr>
            <a:spLocks/>
          </p:cNvSpPr>
          <p:nvPr/>
        </p:nvSpPr>
        <p:spPr bwMode="auto">
          <a:xfrm>
            <a:off x="1055688" y="2179638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5040313 h 4"/>
              <a:gd name="T12" fmla="*/ 10080625 w 4"/>
              <a:gd name="T13" fmla="*/ 0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1" name="Freeform 1954">
            <a:extLst>
              <a:ext uri="{FF2B5EF4-FFF2-40B4-BE49-F238E27FC236}">
                <a16:creationId xmlns:a16="http://schemas.microsoft.com/office/drawing/2014/main" id="{EEAAF9CB-0D8C-4A58-B463-C0F318262C3C}"/>
              </a:ext>
            </a:extLst>
          </p:cNvPr>
          <p:cNvSpPr>
            <a:spLocks/>
          </p:cNvSpPr>
          <p:nvPr/>
        </p:nvSpPr>
        <p:spPr bwMode="auto">
          <a:xfrm>
            <a:off x="1058863" y="2208213"/>
            <a:ext cx="6350" cy="12700"/>
          </a:xfrm>
          <a:custGeom>
            <a:avLst/>
            <a:gdLst>
              <a:gd name="T0" fmla="*/ 5040313 w 4"/>
              <a:gd name="T1" fmla="*/ 0 h 8"/>
              <a:gd name="T2" fmla="*/ 5040313 w 4"/>
              <a:gd name="T3" fmla="*/ 0 h 8"/>
              <a:gd name="T4" fmla="*/ 0 w 4"/>
              <a:gd name="T5" fmla="*/ 5040313 h 8"/>
              <a:gd name="T6" fmla="*/ 0 w 4"/>
              <a:gd name="T7" fmla="*/ 10080625 h 8"/>
              <a:gd name="T8" fmla="*/ 0 w 4"/>
              <a:gd name="T9" fmla="*/ 15120938 h 8"/>
              <a:gd name="T10" fmla="*/ 0 w 4"/>
              <a:gd name="T11" fmla="*/ 20161250 h 8"/>
              <a:gd name="T12" fmla="*/ 5040313 w 4"/>
              <a:gd name="T13" fmla="*/ 15120938 h 8"/>
              <a:gd name="T14" fmla="*/ 10080625 w 4"/>
              <a:gd name="T15" fmla="*/ 10080625 h 8"/>
              <a:gd name="T16" fmla="*/ 5040313 w 4"/>
              <a:gd name="T17" fmla="*/ 5040313 h 8"/>
              <a:gd name="T18" fmla="*/ 5040313 w 4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2" name="Freeform 1955">
            <a:extLst>
              <a:ext uri="{FF2B5EF4-FFF2-40B4-BE49-F238E27FC236}">
                <a16:creationId xmlns:a16="http://schemas.microsoft.com/office/drawing/2014/main" id="{C3651053-D91C-4FBC-8E6A-6AC2A896989A}"/>
              </a:ext>
            </a:extLst>
          </p:cNvPr>
          <p:cNvSpPr>
            <a:spLocks/>
          </p:cNvSpPr>
          <p:nvPr/>
        </p:nvSpPr>
        <p:spPr bwMode="auto">
          <a:xfrm>
            <a:off x="1058863" y="2208213"/>
            <a:ext cx="6350" cy="12700"/>
          </a:xfrm>
          <a:custGeom>
            <a:avLst/>
            <a:gdLst>
              <a:gd name="T0" fmla="*/ 5040313 w 4"/>
              <a:gd name="T1" fmla="*/ 0 h 8"/>
              <a:gd name="T2" fmla="*/ 5040313 w 4"/>
              <a:gd name="T3" fmla="*/ 0 h 8"/>
              <a:gd name="T4" fmla="*/ 0 w 4"/>
              <a:gd name="T5" fmla="*/ 5040313 h 8"/>
              <a:gd name="T6" fmla="*/ 0 w 4"/>
              <a:gd name="T7" fmla="*/ 10080625 h 8"/>
              <a:gd name="T8" fmla="*/ 0 w 4"/>
              <a:gd name="T9" fmla="*/ 15120938 h 8"/>
              <a:gd name="T10" fmla="*/ 0 w 4"/>
              <a:gd name="T11" fmla="*/ 20161250 h 8"/>
              <a:gd name="T12" fmla="*/ 5040313 w 4"/>
              <a:gd name="T13" fmla="*/ 15120938 h 8"/>
              <a:gd name="T14" fmla="*/ 10080625 w 4"/>
              <a:gd name="T15" fmla="*/ 10080625 h 8"/>
              <a:gd name="T16" fmla="*/ 5040313 w 4"/>
              <a:gd name="T17" fmla="*/ 5040313 h 8"/>
              <a:gd name="T18" fmla="*/ 5040313 w 4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3" name="Freeform 1956">
            <a:extLst>
              <a:ext uri="{FF2B5EF4-FFF2-40B4-BE49-F238E27FC236}">
                <a16:creationId xmlns:a16="http://schemas.microsoft.com/office/drawing/2014/main" id="{E5269E0F-1796-4B10-B541-EA759A45C093}"/>
              </a:ext>
            </a:extLst>
          </p:cNvPr>
          <p:cNvSpPr>
            <a:spLocks/>
          </p:cNvSpPr>
          <p:nvPr/>
        </p:nvSpPr>
        <p:spPr bwMode="auto">
          <a:xfrm>
            <a:off x="1062041" y="2185990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4" name="Freeform 1957">
            <a:extLst>
              <a:ext uri="{FF2B5EF4-FFF2-40B4-BE49-F238E27FC236}">
                <a16:creationId xmlns:a16="http://schemas.microsoft.com/office/drawing/2014/main" id="{8CB808E0-F303-430B-B686-9DAEA105ACFF}"/>
              </a:ext>
            </a:extLst>
          </p:cNvPr>
          <p:cNvSpPr>
            <a:spLocks/>
          </p:cNvSpPr>
          <p:nvPr/>
        </p:nvSpPr>
        <p:spPr bwMode="auto">
          <a:xfrm>
            <a:off x="1062041" y="2185990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5" name="Freeform 1958">
            <a:extLst>
              <a:ext uri="{FF2B5EF4-FFF2-40B4-BE49-F238E27FC236}">
                <a16:creationId xmlns:a16="http://schemas.microsoft.com/office/drawing/2014/main" id="{EDB90304-B15A-4428-B73F-6EDAC4CA334A}"/>
              </a:ext>
            </a:extLst>
          </p:cNvPr>
          <p:cNvSpPr>
            <a:spLocks/>
          </p:cNvSpPr>
          <p:nvPr/>
        </p:nvSpPr>
        <p:spPr bwMode="auto">
          <a:xfrm>
            <a:off x="1062041" y="21986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5040313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6" name="Freeform 1959">
            <a:extLst>
              <a:ext uri="{FF2B5EF4-FFF2-40B4-BE49-F238E27FC236}">
                <a16:creationId xmlns:a16="http://schemas.microsoft.com/office/drawing/2014/main" id="{9DB21CD9-7205-4E25-AD02-FE1D83070B83}"/>
              </a:ext>
            </a:extLst>
          </p:cNvPr>
          <p:cNvSpPr>
            <a:spLocks/>
          </p:cNvSpPr>
          <p:nvPr/>
        </p:nvSpPr>
        <p:spPr bwMode="auto">
          <a:xfrm>
            <a:off x="1062041" y="21986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5040313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7" name="Freeform 1960">
            <a:extLst>
              <a:ext uri="{FF2B5EF4-FFF2-40B4-BE49-F238E27FC236}">
                <a16:creationId xmlns:a16="http://schemas.microsoft.com/office/drawing/2014/main" id="{FFA53F26-1393-4E27-AEF1-0EB0EAB747CC}"/>
              </a:ext>
            </a:extLst>
          </p:cNvPr>
          <p:cNvSpPr>
            <a:spLocks/>
          </p:cNvSpPr>
          <p:nvPr/>
        </p:nvSpPr>
        <p:spPr bwMode="auto">
          <a:xfrm>
            <a:off x="989014" y="2166937"/>
            <a:ext cx="50800" cy="31751"/>
          </a:xfrm>
          <a:custGeom>
            <a:avLst/>
            <a:gdLst>
              <a:gd name="T0" fmla="*/ 5040313 w 32"/>
              <a:gd name="T1" fmla="*/ 25201563 h 20"/>
              <a:gd name="T2" fmla="*/ 10080625 w 32"/>
              <a:gd name="T3" fmla="*/ 15120938 h 20"/>
              <a:gd name="T4" fmla="*/ 15120938 w 32"/>
              <a:gd name="T5" fmla="*/ 10080625 h 20"/>
              <a:gd name="T6" fmla="*/ 25201563 w 32"/>
              <a:gd name="T7" fmla="*/ 0 h 20"/>
              <a:gd name="T8" fmla="*/ 30241875 w 32"/>
              <a:gd name="T9" fmla="*/ 0 h 20"/>
              <a:gd name="T10" fmla="*/ 40322500 w 32"/>
              <a:gd name="T11" fmla="*/ 0 h 20"/>
              <a:gd name="T12" fmla="*/ 35282188 w 32"/>
              <a:gd name="T13" fmla="*/ 10080625 h 20"/>
              <a:gd name="T14" fmla="*/ 45362813 w 32"/>
              <a:gd name="T15" fmla="*/ 5040313 h 20"/>
              <a:gd name="T16" fmla="*/ 55443438 w 32"/>
              <a:gd name="T17" fmla="*/ 5040313 h 20"/>
              <a:gd name="T18" fmla="*/ 50403125 w 32"/>
              <a:gd name="T19" fmla="*/ 15120938 h 20"/>
              <a:gd name="T20" fmla="*/ 35282188 w 32"/>
              <a:gd name="T21" fmla="*/ 20161250 h 20"/>
              <a:gd name="T22" fmla="*/ 25201563 w 32"/>
              <a:gd name="T23" fmla="*/ 20161250 h 20"/>
              <a:gd name="T24" fmla="*/ 25201563 w 32"/>
              <a:gd name="T25" fmla="*/ 25201563 h 20"/>
              <a:gd name="T26" fmla="*/ 25201563 w 32"/>
              <a:gd name="T27" fmla="*/ 25201563 h 20"/>
              <a:gd name="T28" fmla="*/ 25201563 w 32"/>
              <a:gd name="T29" fmla="*/ 25201563 h 20"/>
              <a:gd name="T30" fmla="*/ 35282188 w 32"/>
              <a:gd name="T31" fmla="*/ 25201563 h 20"/>
              <a:gd name="T32" fmla="*/ 45362813 w 32"/>
              <a:gd name="T33" fmla="*/ 20161250 h 20"/>
              <a:gd name="T34" fmla="*/ 50403125 w 32"/>
              <a:gd name="T35" fmla="*/ 15120938 h 20"/>
              <a:gd name="T36" fmla="*/ 55443438 w 32"/>
              <a:gd name="T37" fmla="*/ 5040313 h 20"/>
              <a:gd name="T38" fmla="*/ 65524063 w 32"/>
              <a:gd name="T39" fmla="*/ 5040313 h 20"/>
              <a:gd name="T40" fmla="*/ 80645000 w 32"/>
              <a:gd name="T41" fmla="*/ 0 h 20"/>
              <a:gd name="T42" fmla="*/ 70564375 w 32"/>
              <a:gd name="T43" fmla="*/ 10080625 h 20"/>
              <a:gd name="T44" fmla="*/ 55443438 w 32"/>
              <a:gd name="T45" fmla="*/ 15120938 h 20"/>
              <a:gd name="T46" fmla="*/ 45362813 w 32"/>
              <a:gd name="T47" fmla="*/ 25201563 h 20"/>
              <a:gd name="T48" fmla="*/ 40322500 w 32"/>
              <a:gd name="T49" fmla="*/ 35282188 h 20"/>
              <a:gd name="T50" fmla="*/ 30241875 w 32"/>
              <a:gd name="T51" fmla="*/ 40322500 h 20"/>
              <a:gd name="T52" fmla="*/ 20161250 w 32"/>
              <a:gd name="T53" fmla="*/ 45362813 h 20"/>
              <a:gd name="T54" fmla="*/ 15120938 w 32"/>
              <a:gd name="T55" fmla="*/ 50403125 h 20"/>
              <a:gd name="T56" fmla="*/ 5040313 w 32"/>
              <a:gd name="T57" fmla="*/ 50403125 h 20"/>
              <a:gd name="T58" fmla="*/ 0 w 32"/>
              <a:gd name="T59" fmla="*/ 45362813 h 20"/>
              <a:gd name="T60" fmla="*/ 10080625 w 32"/>
              <a:gd name="T61" fmla="*/ 40322500 h 20"/>
              <a:gd name="T62" fmla="*/ 10080625 w 32"/>
              <a:gd name="T63" fmla="*/ 40322500 h 20"/>
              <a:gd name="T64" fmla="*/ 10080625 w 32"/>
              <a:gd name="T65" fmla="*/ 35282188 h 20"/>
              <a:gd name="T66" fmla="*/ 5040313 w 32"/>
              <a:gd name="T67" fmla="*/ 30241875 h 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20">
                <a:moveTo>
                  <a:pt x="2" y="10"/>
                </a:move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20" y="0"/>
                </a:lnTo>
                <a:lnTo>
                  <a:pt x="22" y="2"/>
                </a:lnTo>
                <a:lnTo>
                  <a:pt x="20" y="4"/>
                </a:lnTo>
                <a:lnTo>
                  <a:pt x="20" y="6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8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0" y="10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30" y="0"/>
                </a:lnTo>
                <a:lnTo>
                  <a:pt x="32" y="0"/>
                </a:lnTo>
                <a:lnTo>
                  <a:pt x="30" y="2"/>
                </a:lnTo>
                <a:lnTo>
                  <a:pt x="28" y="4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8" y="10"/>
                </a:lnTo>
                <a:lnTo>
                  <a:pt x="18" y="12"/>
                </a:lnTo>
                <a:lnTo>
                  <a:pt x="16" y="14"/>
                </a:lnTo>
                <a:lnTo>
                  <a:pt x="14" y="14"/>
                </a:lnTo>
                <a:lnTo>
                  <a:pt x="12" y="16"/>
                </a:lnTo>
                <a:lnTo>
                  <a:pt x="10" y="18"/>
                </a:lnTo>
                <a:lnTo>
                  <a:pt x="8" y="18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8"/>
                </a:lnTo>
                <a:lnTo>
                  <a:pt x="2" y="18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8" name="Freeform 1961">
            <a:extLst>
              <a:ext uri="{FF2B5EF4-FFF2-40B4-BE49-F238E27FC236}">
                <a16:creationId xmlns:a16="http://schemas.microsoft.com/office/drawing/2014/main" id="{B66347FA-08BA-417E-98C6-D701395D1FBF}"/>
              </a:ext>
            </a:extLst>
          </p:cNvPr>
          <p:cNvSpPr>
            <a:spLocks/>
          </p:cNvSpPr>
          <p:nvPr/>
        </p:nvSpPr>
        <p:spPr bwMode="auto">
          <a:xfrm>
            <a:off x="989014" y="2166937"/>
            <a:ext cx="50800" cy="31751"/>
          </a:xfrm>
          <a:custGeom>
            <a:avLst/>
            <a:gdLst>
              <a:gd name="T0" fmla="*/ 5040313 w 32"/>
              <a:gd name="T1" fmla="*/ 25201563 h 20"/>
              <a:gd name="T2" fmla="*/ 10080625 w 32"/>
              <a:gd name="T3" fmla="*/ 15120938 h 20"/>
              <a:gd name="T4" fmla="*/ 15120938 w 32"/>
              <a:gd name="T5" fmla="*/ 10080625 h 20"/>
              <a:gd name="T6" fmla="*/ 25201563 w 32"/>
              <a:gd name="T7" fmla="*/ 0 h 20"/>
              <a:gd name="T8" fmla="*/ 30241875 w 32"/>
              <a:gd name="T9" fmla="*/ 0 h 20"/>
              <a:gd name="T10" fmla="*/ 40322500 w 32"/>
              <a:gd name="T11" fmla="*/ 0 h 20"/>
              <a:gd name="T12" fmla="*/ 35282188 w 32"/>
              <a:gd name="T13" fmla="*/ 10080625 h 20"/>
              <a:gd name="T14" fmla="*/ 45362813 w 32"/>
              <a:gd name="T15" fmla="*/ 5040313 h 20"/>
              <a:gd name="T16" fmla="*/ 55443438 w 32"/>
              <a:gd name="T17" fmla="*/ 5040313 h 20"/>
              <a:gd name="T18" fmla="*/ 50403125 w 32"/>
              <a:gd name="T19" fmla="*/ 15120938 h 20"/>
              <a:gd name="T20" fmla="*/ 35282188 w 32"/>
              <a:gd name="T21" fmla="*/ 20161250 h 20"/>
              <a:gd name="T22" fmla="*/ 25201563 w 32"/>
              <a:gd name="T23" fmla="*/ 20161250 h 20"/>
              <a:gd name="T24" fmla="*/ 25201563 w 32"/>
              <a:gd name="T25" fmla="*/ 25201563 h 20"/>
              <a:gd name="T26" fmla="*/ 25201563 w 32"/>
              <a:gd name="T27" fmla="*/ 25201563 h 20"/>
              <a:gd name="T28" fmla="*/ 25201563 w 32"/>
              <a:gd name="T29" fmla="*/ 25201563 h 20"/>
              <a:gd name="T30" fmla="*/ 35282188 w 32"/>
              <a:gd name="T31" fmla="*/ 25201563 h 20"/>
              <a:gd name="T32" fmla="*/ 45362813 w 32"/>
              <a:gd name="T33" fmla="*/ 20161250 h 20"/>
              <a:gd name="T34" fmla="*/ 50403125 w 32"/>
              <a:gd name="T35" fmla="*/ 15120938 h 20"/>
              <a:gd name="T36" fmla="*/ 55443438 w 32"/>
              <a:gd name="T37" fmla="*/ 5040313 h 20"/>
              <a:gd name="T38" fmla="*/ 65524063 w 32"/>
              <a:gd name="T39" fmla="*/ 5040313 h 20"/>
              <a:gd name="T40" fmla="*/ 80645000 w 32"/>
              <a:gd name="T41" fmla="*/ 0 h 20"/>
              <a:gd name="T42" fmla="*/ 70564375 w 32"/>
              <a:gd name="T43" fmla="*/ 10080625 h 20"/>
              <a:gd name="T44" fmla="*/ 55443438 w 32"/>
              <a:gd name="T45" fmla="*/ 15120938 h 20"/>
              <a:gd name="T46" fmla="*/ 45362813 w 32"/>
              <a:gd name="T47" fmla="*/ 25201563 h 20"/>
              <a:gd name="T48" fmla="*/ 40322500 w 32"/>
              <a:gd name="T49" fmla="*/ 35282188 h 20"/>
              <a:gd name="T50" fmla="*/ 30241875 w 32"/>
              <a:gd name="T51" fmla="*/ 40322500 h 20"/>
              <a:gd name="T52" fmla="*/ 20161250 w 32"/>
              <a:gd name="T53" fmla="*/ 45362813 h 20"/>
              <a:gd name="T54" fmla="*/ 15120938 w 32"/>
              <a:gd name="T55" fmla="*/ 50403125 h 20"/>
              <a:gd name="T56" fmla="*/ 5040313 w 32"/>
              <a:gd name="T57" fmla="*/ 50403125 h 20"/>
              <a:gd name="T58" fmla="*/ 0 w 32"/>
              <a:gd name="T59" fmla="*/ 45362813 h 20"/>
              <a:gd name="T60" fmla="*/ 10080625 w 32"/>
              <a:gd name="T61" fmla="*/ 40322500 h 20"/>
              <a:gd name="T62" fmla="*/ 10080625 w 32"/>
              <a:gd name="T63" fmla="*/ 40322500 h 20"/>
              <a:gd name="T64" fmla="*/ 10080625 w 32"/>
              <a:gd name="T65" fmla="*/ 35282188 h 20"/>
              <a:gd name="T66" fmla="*/ 5040313 w 32"/>
              <a:gd name="T67" fmla="*/ 30241875 h 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20">
                <a:moveTo>
                  <a:pt x="2" y="10"/>
                </a:move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20" y="0"/>
                </a:lnTo>
                <a:lnTo>
                  <a:pt x="22" y="2"/>
                </a:lnTo>
                <a:lnTo>
                  <a:pt x="20" y="4"/>
                </a:lnTo>
                <a:lnTo>
                  <a:pt x="20" y="6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8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0" y="10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30" y="0"/>
                </a:lnTo>
                <a:lnTo>
                  <a:pt x="32" y="0"/>
                </a:lnTo>
                <a:lnTo>
                  <a:pt x="30" y="2"/>
                </a:lnTo>
                <a:lnTo>
                  <a:pt x="28" y="4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8" y="10"/>
                </a:lnTo>
                <a:lnTo>
                  <a:pt x="18" y="12"/>
                </a:lnTo>
                <a:lnTo>
                  <a:pt x="16" y="14"/>
                </a:lnTo>
                <a:lnTo>
                  <a:pt x="14" y="14"/>
                </a:lnTo>
                <a:lnTo>
                  <a:pt x="12" y="16"/>
                </a:lnTo>
                <a:lnTo>
                  <a:pt x="10" y="18"/>
                </a:lnTo>
                <a:lnTo>
                  <a:pt x="8" y="18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8"/>
                </a:lnTo>
                <a:lnTo>
                  <a:pt x="2" y="18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9" name="Freeform 1962">
            <a:extLst>
              <a:ext uri="{FF2B5EF4-FFF2-40B4-BE49-F238E27FC236}">
                <a16:creationId xmlns:a16="http://schemas.microsoft.com/office/drawing/2014/main" id="{070BE105-49B2-4468-AA2A-35309CEF1F13}"/>
              </a:ext>
            </a:extLst>
          </p:cNvPr>
          <p:cNvSpPr>
            <a:spLocks/>
          </p:cNvSpPr>
          <p:nvPr/>
        </p:nvSpPr>
        <p:spPr bwMode="auto">
          <a:xfrm>
            <a:off x="985839" y="2195513"/>
            <a:ext cx="25400" cy="34925"/>
          </a:xfrm>
          <a:custGeom>
            <a:avLst/>
            <a:gdLst>
              <a:gd name="T0" fmla="*/ 15120938 w 16"/>
              <a:gd name="T1" fmla="*/ 5040313 h 22"/>
              <a:gd name="T2" fmla="*/ 20161250 w 16"/>
              <a:gd name="T3" fmla="*/ 5040313 h 22"/>
              <a:gd name="T4" fmla="*/ 20161250 w 16"/>
              <a:gd name="T5" fmla="*/ 5040313 h 22"/>
              <a:gd name="T6" fmla="*/ 25201563 w 16"/>
              <a:gd name="T7" fmla="*/ 5040313 h 22"/>
              <a:gd name="T8" fmla="*/ 30241875 w 16"/>
              <a:gd name="T9" fmla="*/ 0 h 22"/>
              <a:gd name="T10" fmla="*/ 35282188 w 16"/>
              <a:gd name="T11" fmla="*/ 0 h 22"/>
              <a:gd name="T12" fmla="*/ 40322500 w 16"/>
              <a:gd name="T13" fmla="*/ 0 h 22"/>
              <a:gd name="T14" fmla="*/ 40322500 w 16"/>
              <a:gd name="T15" fmla="*/ 5040313 h 22"/>
              <a:gd name="T16" fmla="*/ 35282188 w 16"/>
              <a:gd name="T17" fmla="*/ 10080625 h 22"/>
              <a:gd name="T18" fmla="*/ 30241875 w 16"/>
              <a:gd name="T19" fmla="*/ 10080625 h 22"/>
              <a:gd name="T20" fmla="*/ 25201563 w 16"/>
              <a:gd name="T21" fmla="*/ 10080625 h 22"/>
              <a:gd name="T22" fmla="*/ 20161250 w 16"/>
              <a:gd name="T23" fmla="*/ 10080625 h 22"/>
              <a:gd name="T24" fmla="*/ 20161250 w 16"/>
              <a:gd name="T25" fmla="*/ 15120938 h 22"/>
              <a:gd name="T26" fmla="*/ 15120938 w 16"/>
              <a:gd name="T27" fmla="*/ 20161250 h 22"/>
              <a:gd name="T28" fmla="*/ 20161250 w 16"/>
              <a:gd name="T29" fmla="*/ 20161250 h 22"/>
              <a:gd name="T30" fmla="*/ 20161250 w 16"/>
              <a:gd name="T31" fmla="*/ 20161250 h 22"/>
              <a:gd name="T32" fmla="*/ 15120938 w 16"/>
              <a:gd name="T33" fmla="*/ 25201563 h 22"/>
              <a:gd name="T34" fmla="*/ 15120938 w 16"/>
              <a:gd name="T35" fmla="*/ 30241875 h 22"/>
              <a:gd name="T36" fmla="*/ 15120938 w 16"/>
              <a:gd name="T37" fmla="*/ 35282188 h 22"/>
              <a:gd name="T38" fmla="*/ 20161250 w 16"/>
              <a:gd name="T39" fmla="*/ 40322500 h 22"/>
              <a:gd name="T40" fmla="*/ 15120938 w 16"/>
              <a:gd name="T41" fmla="*/ 45362813 h 22"/>
              <a:gd name="T42" fmla="*/ 20161250 w 16"/>
              <a:gd name="T43" fmla="*/ 45362813 h 22"/>
              <a:gd name="T44" fmla="*/ 25201563 w 16"/>
              <a:gd name="T45" fmla="*/ 45362813 h 22"/>
              <a:gd name="T46" fmla="*/ 20161250 w 16"/>
              <a:gd name="T47" fmla="*/ 50403125 h 22"/>
              <a:gd name="T48" fmla="*/ 25201563 w 16"/>
              <a:gd name="T49" fmla="*/ 55443438 h 22"/>
              <a:gd name="T50" fmla="*/ 20161250 w 16"/>
              <a:gd name="T51" fmla="*/ 55443438 h 22"/>
              <a:gd name="T52" fmla="*/ 15120938 w 16"/>
              <a:gd name="T53" fmla="*/ 55443438 h 22"/>
              <a:gd name="T54" fmla="*/ 15120938 w 16"/>
              <a:gd name="T55" fmla="*/ 50403125 h 22"/>
              <a:gd name="T56" fmla="*/ 10080625 w 16"/>
              <a:gd name="T57" fmla="*/ 55443438 h 22"/>
              <a:gd name="T58" fmla="*/ 10080625 w 16"/>
              <a:gd name="T59" fmla="*/ 50403125 h 22"/>
              <a:gd name="T60" fmla="*/ 10080625 w 16"/>
              <a:gd name="T61" fmla="*/ 45362813 h 22"/>
              <a:gd name="T62" fmla="*/ 10080625 w 16"/>
              <a:gd name="T63" fmla="*/ 40322500 h 22"/>
              <a:gd name="T64" fmla="*/ 10080625 w 16"/>
              <a:gd name="T65" fmla="*/ 35282188 h 22"/>
              <a:gd name="T66" fmla="*/ 5040313 w 16"/>
              <a:gd name="T67" fmla="*/ 30241875 h 22"/>
              <a:gd name="T68" fmla="*/ 5040313 w 16"/>
              <a:gd name="T69" fmla="*/ 25201563 h 22"/>
              <a:gd name="T70" fmla="*/ 10080625 w 16"/>
              <a:gd name="T71" fmla="*/ 20161250 h 22"/>
              <a:gd name="T72" fmla="*/ 5040313 w 16"/>
              <a:gd name="T73" fmla="*/ 25201563 h 22"/>
              <a:gd name="T74" fmla="*/ 5040313 w 16"/>
              <a:gd name="T75" fmla="*/ 20161250 h 22"/>
              <a:gd name="T76" fmla="*/ 5040313 w 16"/>
              <a:gd name="T77" fmla="*/ 15120938 h 22"/>
              <a:gd name="T78" fmla="*/ 10080625 w 16"/>
              <a:gd name="T79" fmla="*/ 15120938 h 22"/>
              <a:gd name="T80" fmla="*/ 15120938 w 16"/>
              <a:gd name="T81" fmla="*/ 10080625 h 22"/>
              <a:gd name="T82" fmla="*/ 10080625 w 16"/>
              <a:gd name="T83" fmla="*/ 10080625 h 22"/>
              <a:gd name="T84" fmla="*/ 5040313 w 16"/>
              <a:gd name="T85" fmla="*/ 10080625 h 22"/>
              <a:gd name="T86" fmla="*/ 0 w 16"/>
              <a:gd name="T87" fmla="*/ 10080625 h 22"/>
              <a:gd name="T88" fmla="*/ 5040313 w 16"/>
              <a:gd name="T89" fmla="*/ 5040313 h 22"/>
              <a:gd name="T90" fmla="*/ 10080625 w 16"/>
              <a:gd name="T91" fmla="*/ 5040313 h 22"/>
              <a:gd name="T92" fmla="*/ 15120938 w 16"/>
              <a:gd name="T93" fmla="*/ 5040313 h 2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" h="22">
                <a:moveTo>
                  <a:pt x="6" y="2"/>
                </a:move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6" y="8"/>
                </a:lnTo>
                <a:lnTo>
                  <a:pt x="8" y="8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8" y="16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0" name="Freeform 1963">
            <a:extLst>
              <a:ext uri="{FF2B5EF4-FFF2-40B4-BE49-F238E27FC236}">
                <a16:creationId xmlns:a16="http://schemas.microsoft.com/office/drawing/2014/main" id="{19749815-2C6F-41C5-A991-31157B8F603F}"/>
              </a:ext>
            </a:extLst>
          </p:cNvPr>
          <p:cNvSpPr>
            <a:spLocks/>
          </p:cNvSpPr>
          <p:nvPr/>
        </p:nvSpPr>
        <p:spPr bwMode="auto">
          <a:xfrm>
            <a:off x="985839" y="2195513"/>
            <a:ext cx="25400" cy="34925"/>
          </a:xfrm>
          <a:custGeom>
            <a:avLst/>
            <a:gdLst>
              <a:gd name="T0" fmla="*/ 15120938 w 16"/>
              <a:gd name="T1" fmla="*/ 5040313 h 22"/>
              <a:gd name="T2" fmla="*/ 20161250 w 16"/>
              <a:gd name="T3" fmla="*/ 5040313 h 22"/>
              <a:gd name="T4" fmla="*/ 20161250 w 16"/>
              <a:gd name="T5" fmla="*/ 5040313 h 22"/>
              <a:gd name="T6" fmla="*/ 25201563 w 16"/>
              <a:gd name="T7" fmla="*/ 5040313 h 22"/>
              <a:gd name="T8" fmla="*/ 30241875 w 16"/>
              <a:gd name="T9" fmla="*/ 0 h 22"/>
              <a:gd name="T10" fmla="*/ 35282188 w 16"/>
              <a:gd name="T11" fmla="*/ 0 h 22"/>
              <a:gd name="T12" fmla="*/ 40322500 w 16"/>
              <a:gd name="T13" fmla="*/ 0 h 22"/>
              <a:gd name="T14" fmla="*/ 40322500 w 16"/>
              <a:gd name="T15" fmla="*/ 5040313 h 22"/>
              <a:gd name="T16" fmla="*/ 35282188 w 16"/>
              <a:gd name="T17" fmla="*/ 10080625 h 22"/>
              <a:gd name="T18" fmla="*/ 30241875 w 16"/>
              <a:gd name="T19" fmla="*/ 10080625 h 22"/>
              <a:gd name="T20" fmla="*/ 25201563 w 16"/>
              <a:gd name="T21" fmla="*/ 10080625 h 22"/>
              <a:gd name="T22" fmla="*/ 20161250 w 16"/>
              <a:gd name="T23" fmla="*/ 10080625 h 22"/>
              <a:gd name="T24" fmla="*/ 20161250 w 16"/>
              <a:gd name="T25" fmla="*/ 15120938 h 22"/>
              <a:gd name="T26" fmla="*/ 15120938 w 16"/>
              <a:gd name="T27" fmla="*/ 20161250 h 22"/>
              <a:gd name="T28" fmla="*/ 20161250 w 16"/>
              <a:gd name="T29" fmla="*/ 20161250 h 22"/>
              <a:gd name="T30" fmla="*/ 20161250 w 16"/>
              <a:gd name="T31" fmla="*/ 20161250 h 22"/>
              <a:gd name="T32" fmla="*/ 15120938 w 16"/>
              <a:gd name="T33" fmla="*/ 25201563 h 22"/>
              <a:gd name="T34" fmla="*/ 15120938 w 16"/>
              <a:gd name="T35" fmla="*/ 30241875 h 22"/>
              <a:gd name="T36" fmla="*/ 15120938 w 16"/>
              <a:gd name="T37" fmla="*/ 35282188 h 22"/>
              <a:gd name="T38" fmla="*/ 20161250 w 16"/>
              <a:gd name="T39" fmla="*/ 40322500 h 22"/>
              <a:gd name="T40" fmla="*/ 15120938 w 16"/>
              <a:gd name="T41" fmla="*/ 45362813 h 22"/>
              <a:gd name="T42" fmla="*/ 20161250 w 16"/>
              <a:gd name="T43" fmla="*/ 45362813 h 22"/>
              <a:gd name="T44" fmla="*/ 25201563 w 16"/>
              <a:gd name="T45" fmla="*/ 45362813 h 22"/>
              <a:gd name="T46" fmla="*/ 20161250 w 16"/>
              <a:gd name="T47" fmla="*/ 50403125 h 22"/>
              <a:gd name="T48" fmla="*/ 25201563 w 16"/>
              <a:gd name="T49" fmla="*/ 55443438 h 22"/>
              <a:gd name="T50" fmla="*/ 20161250 w 16"/>
              <a:gd name="T51" fmla="*/ 55443438 h 22"/>
              <a:gd name="T52" fmla="*/ 15120938 w 16"/>
              <a:gd name="T53" fmla="*/ 55443438 h 22"/>
              <a:gd name="T54" fmla="*/ 15120938 w 16"/>
              <a:gd name="T55" fmla="*/ 50403125 h 22"/>
              <a:gd name="T56" fmla="*/ 10080625 w 16"/>
              <a:gd name="T57" fmla="*/ 55443438 h 22"/>
              <a:gd name="T58" fmla="*/ 10080625 w 16"/>
              <a:gd name="T59" fmla="*/ 50403125 h 22"/>
              <a:gd name="T60" fmla="*/ 10080625 w 16"/>
              <a:gd name="T61" fmla="*/ 45362813 h 22"/>
              <a:gd name="T62" fmla="*/ 10080625 w 16"/>
              <a:gd name="T63" fmla="*/ 40322500 h 22"/>
              <a:gd name="T64" fmla="*/ 10080625 w 16"/>
              <a:gd name="T65" fmla="*/ 35282188 h 22"/>
              <a:gd name="T66" fmla="*/ 5040313 w 16"/>
              <a:gd name="T67" fmla="*/ 30241875 h 22"/>
              <a:gd name="T68" fmla="*/ 5040313 w 16"/>
              <a:gd name="T69" fmla="*/ 25201563 h 22"/>
              <a:gd name="T70" fmla="*/ 10080625 w 16"/>
              <a:gd name="T71" fmla="*/ 20161250 h 22"/>
              <a:gd name="T72" fmla="*/ 5040313 w 16"/>
              <a:gd name="T73" fmla="*/ 25201563 h 22"/>
              <a:gd name="T74" fmla="*/ 5040313 w 16"/>
              <a:gd name="T75" fmla="*/ 20161250 h 22"/>
              <a:gd name="T76" fmla="*/ 5040313 w 16"/>
              <a:gd name="T77" fmla="*/ 15120938 h 22"/>
              <a:gd name="T78" fmla="*/ 10080625 w 16"/>
              <a:gd name="T79" fmla="*/ 15120938 h 22"/>
              <a:gd name="T80" fmla="*/ 15120938 w 16"/>
              <a:gd name="T81" fmla="*/ 10080625 h 22"/>
              <a:gd name="T82" fmla="*/ 10080625 w 16"/>
              <a:gd name="T83" fmla="*/ 10080625 h 22"/>
              <a:gd name="T84" fmla="*/ 5040313 w 16"/>
              <a:gd name="T85" fmla="*/ 10080625 h 22"/>
              <a:gd name="T86" fmla="*/ 0 w 16"/>
              <a:gd name="T87" fmla="*/ 10080625 h 22"/>
              <a:gd name="T88" fmla="*/ 5040313 w 16"/>
              <a:gd name="T89" fmla="*/ 5040313 h 22"/>
              <a:gd name="T90" fmla="*/ 10080625 w 16"/>
              <a:gd name="T91" fmla="*/ 5040313 h 22"/>
              <a:gd name="T92" fmla="*/ 15120938 w 16"/>
              <a:gd name="T93" fmla="*/ 5040313 h 2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" h="22">
                <a:moveTo>
                  <a:pt x="6" y="2"/>
                </a:move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6" y="8"/>
                </a:lnTo>
                <a:lnTo>
                  <a:pt x="8" y="8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8" y="16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1" name="Freeform 1964">
            <a:extLst>
              <a:ext uri="{FF2B5EF4-FFF2-40B4-BE49-F238E27FC236}">
                <a16:creationId xmlns:a16="http://schemas.microsoft.com/office/drawing/2014/main" id="{82D08160-1408-41D6-B639-C1507E926096}"/>
              </a:ext>
            </a:extLst>
          </p:cNvPr>
          <p:cNvSpPr>
            <a:spLocks/>
          </p:cNvSpPr>
          <p:nvPr/>
        </p:nvSpPr>
        <p:spPr bwMode="auto">
          <a:xfrm>
            <a:off x="1001713" y="2176464"/>
            <a:ext cx="19050" cy="9525"/>
          </a:xfrm>
          <a:custGeom>
            <a:avLst/>
            <a:gdLst>
              <a:gd name="T0" fmla="*/ 30241875 w 12"/>
              <a:gd name="T1" fmla="*/ 0 h 6"/>
              <a:gd name="T2" fmla="*/ 30241875 w 12"/>
              <a:gd name="T3" fmla="*/ 0 h 6"/>
              <a:gd name="T4" fmla="*/ 25201563 w 12"/>
              <a:gd name="T5" fmla="*/ 5040313 h 6"/>
              <a:gd name="T6" fmla="*/ 20161250 w 12"/>
              <a:gd name="T7" fmla="*/ 5040313 h 6"/>
              <a:gd name="T8" fmla="*/ 15120938 w 12"/>
              <a:gd name="T9" fmla="*/ 10080625 h 6"/>
              <a:gd name="T10" fmla="*/ 10080625 w 12"/>
              <a:gd name="T11" fmla="*/ 10080625 h 6"/>
              <a:gd name="T12" fmla="*/ 5040313 w 12"/>
              <a:gd name="T13" fmla="*/ 10080625 h 6"/>
              <a:gd name="T14" fmla="*/ 0 w 12"/>
              <a:gd name="T15" fmla="*/ 15120938 h 6"/>
              <a:gd name="T16" fmla="*/ 5040313 w 12"/>
              <a:gd name="T17" fmla="*/ 10080625 h 6"/>
              <a:gd name="T18" fmla="*/ 10080625 w 12"/>
              <a:gd name="T19" fmla="*/ 10080625 h 6"/>
              <a:gd name="T20" fmla="*/ 5040313 w 12"/>
              <a:gd name="T21" fmla="*/ 10080625 h 6"/>
              <a:gd name="T22" fmla="*/ 0 w 12"/>
              <a:gd name="T23" fmla="*/ 10080625 h 6"/>
              <a:gd name="T24" fmla="*/ 5040313 w 12"/>
              <a:gd name="T25" fmla="*/ 5040313 h 6"/>
              <a:gd name="T26" fmla="*/ 10080625 w 12"/>
              <a:gd name="T27" fmla="*/ 5040313 h 6"/>
              <a:gd name="T28" fmla="*/ 15120938 w 12"/>
              <a:gd name="T29" fmla="*/ 5040313 h 6"/>
              <a:gd name="T30" fmla="*/ 20161250 w 12"/>
              <a:gd name="T31" fmla="*/ 5040313 h 6"/>
              <a:gd name="T32" fmla="*/ 30241875 w 12"/>
              <a:gd name="T33" fmla="*/ 0 h 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6">
                <a:moveTo>
                  <a:pt x="12" y="0"/>
                </a:move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2" name="Freeform 1965">
            <a:extLst>
              <a:ext uri="{FF2B5EF4-FFF2-40B4-BE49-F238E27FC236}">
                <a16:creationId xmlns:a16="http://schemas.microsoft.com/office/drawing/2014/main" id="{DFA44667-A7DB-4841-9809-15E3DD9FDD1F}"/>
              </a:ext>
            </a:extLst>
          </p:cNvPr>
          <p:cNvSpPr>
            <a:spLocks/>
          </p:cNvSpPr>
          <p:nvPr/>
        </p:nvSpPr>
        <p:spPr bwMode="auto">
          <a:xfrm>
            <a:off x="1001713" y="2176464"/>
            <a:ext cx="19050" cy="9525"/>
          </a:xfrm>
          <a:custGeom>
            <a:avLst/>
            <a:gdLst>
              <a:gd name="T0" fmla="*/ 30241875 w 12"/>
              <a:gd name="T1" fmla="*/ 0 h 6"/>
              <a:gd name="T2" fmla="*/ 30241875 w 12"/>
              <a:gd name="T3" fmla="*/ 0 h 6"/>
              <a:gd name="T4" fmla="*/ 25201563 w 12"/>
              <a:gd name="T5" fmla="*/ 5040313 h 6"/>
              <a:gd name="T6" fmla="*/ 20161250 w 12"/>
              <a:gd name="T7" fmla="*/ 5040313 h 6"/>
              <a:gd name="T8" fmla="*/ 15120938 w 12"/>
              <a:gd name="T9" fmla="*/ 10080625 h 6"/>
              <a:gd name="T10" fmla="*/ 10080625 w 12"/>
              <a:gd name="T11" fmla="*/ 10080625 h 6"/>
              <a:gd name="T12" fmla="*/ 5040313 w 12"/>
              <a:gd name="T13" fmla="*/ 10080625 h 6"/>
              <a:gd name="T14" fmla="*/ 0 w 12"/>
              <a:gd name="T15" fmla="*/ 15120938 h 6"/>
              <a:gd name="T16" fmla="*/ 5040313 w 12"/>
              <a:gd name="T17" fmla="*/ 10080625 h 6"/>
              <a:gd name="T18" fmla="*/ 10080625 w 12"/>
              <a:gd name="T19" fmla="*/ 10080625 h 6"/>
              <a:gd name="T20" fmla="*/ 5040313 w 12"/>
              <a:gd name="T21" fmla="*/ 10080625 h 6"/>
              <a:gd name="T22" fmla="*/ 0 w 12"/>
              <a:gd name="T23" fmla="*/ 10080625 h 6"/>
              <a:gd name="T24" fmla="*/ 5040313 w 12"/>
              <a:gd name="T25" fmla="*/ 5040313 h 6"/>
              <a:gd name="T26" fmla="*/ 10080625 w 12"/>
              <a:gd name="T27" fmla="*/ 5040313 h 6"/>
              <a:gd name="T28" fmla="*/ 15120938 w 12"/>
              <a:gd name="T29" fmla="*/ 5040313 h 6"/>
              <a:gd name="T30" fmla="*/ 20161250 w 12"/>
              <a:gd name="T31" fmla="*/ 5040313 h 6"/>
              <a:gd name="T32" fmla="*/ 30241875 w 12"/>
              <a:gd name="T33" fmla="*/ 0 h 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6">
                <a:moveTo>
                  <a:pt x="12" y="0"/>
                </a:move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3" name="Freeform 1966">
            <a:extLst>
              <a:ext uri="{FF2B5EF4-FFF2-40B4-BE49-F238E27FC236}">
                <a16:creationId xmlns:a16="http://schemas.microsoft.com/office/drawing/2014/main" id="{B4405144-000B-4C33-AB8D-C3BD0F5BF93E}"/>
              </a:ext>
            </a:extLst>
          </p:cNvPr>
          <p:cNvSpPr>
            <a:spLocks/>
          </p:cNvSpPr>
          <p:nvPr/>
        </p:nvSpPr>
        <p:spPr bwMode="auto">
          <a:xfrm>
            <a:off x="1084263" y="2157414"/>
            <a:ext cx="6350" cy="3175"/>
          </a:xfrm>
          <a:custGeom>
            <a:avLst/>
            <a:gdLst>
              <a:gd name="T0" fmla="*/ 0 w 4"/>
              <a:gd name="T1" fmla="*/ 0 h 2"/>
              <a:gd name="T2" fmla="*/ 0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0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4" name="Freeform 1967">
            <a:extLst>
              <a:ext uri="{FF2B5EF4-FFF2-40B4-BE49-F238E27FC236}">
                <a16:creationId xmlns:a16="http://schemas.microsoft.com/office/drawing/2014/main" id="{85D105AF-6BAF-4938-BB45-5A2EC1BF1F55}"/>
              </a:ext>
            </a:extLst>
          </p:cNvPr>
          <p:cNvSpPr>
            <a:spLocks/>
          </p:cNvSpPr>
          <p:nvPr/>
        </p:nvSpPr>
        <p:spPr bwMode="auto">
          <a:xfrm>
            <a:off x="1071566" y="2166939"/>
            <a:ext cx="9525" cy="9525"/>
          </a:xfrm>
          <a:custGeom>
            <a:avLst/>
            <a:gdLst>
              <a:gd name="T0" fmla="*/ 5040313 w 6"/>
              <a:gd name="T1" fmla="*/ 5040313 h 6"/>
              <a:gd name="T2" fmla="*/ 0 w 6"/>
              <a:gd name="T3" fmla="*/ 10080625 h 6"/>
              <a:gd name="T4" fmla="*/ 0 w 6"/>
              <a:gd name="T5" fmla="*/ 15120938 h 6"/>
              <a:gd name="T6" fmla="*/ 15120938 w 6"/>
              <a:gd name="T7" fmla="*/ 0 h 6"/>
              <a:gd name="T8" fmla="*/ 10080625 w 6"/>
              <a:gd name="T9" fmla="*/ 0 h 6"/>
              <a:gd name="T10" fmla="*/ 5040313 w 6"/>
              <a:gd name="T11" fmla="*/ 504031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5" name="Freeform 1968">
            <a:extLst>
              <a:ext uri="{FF2B5EF4-FFF2-40B4-BE49-F238E27FC236}">
                <a16:creationId xmlns:a16="http://schemas.microsoft.com/office/drawing/2014/main" id="{61C871CF-CEC9-450C-9C7B-C6C8357055B1}"/>
              </a:ext>
            </a:extLst>
          </p:cNvPr>
          <p:cNvSpPr>
            <a:spLocks/>
          </p:cNvSpPr>
          <p:nvPr/>
        </p:nvSpPr>
        <p:spPr bwMode="auto">
          <a:xfrm>
            <a:off x="1074738" y="2163765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0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6" name="Freeform 1969">
            <a:extLst>
              <a:ext uri="{FF2B5EF4-FFF2-40B4-BE49-F238E27FC236}">
                <a16:creationId xmlns:a16="http://schemas.microsoft.com/office/drawing/2014/main" id="{36BD75A9-61C7-47F4-A087-B192455B8822}"/>
              </a:ext>
            </a:extLst>
          </p:cNvPr>
          <p:cNvSpPr>
            <a:spLocks/>
          </p:cNvSpPr>
          <p:nvPr/>
        </p:nvSpPr>
        <p:spPr bwMode="auto">
          <a:xfrm>
            <a:off x="1084266" y="2151063"/>
            <a:ext cx="9525" cy="6351"/>
          </a:xfrm>
          <a:custGeom>
            <a:avLst/>
            <a:gdLst>
              <a:gd name="T0" fmla="*/ 10080625 w 6"/>
              <a:gd name="T1" fmla="*/ 0 h 4"/>
              <a:gd name="T2" fmla="*/ 5040313 w 6"/>
              <a:gd name="T3" fmla="*/ 0 h 4"/>
              <a:gd name="T4" fmla="*/ 0 w 6"/>
              <a:gd name="T5" fmla="*/ 0 h 4"/>
              <a:gd name="T6" fmla="*/ 0 w 6"/>
              <a:gd name="T7" fmla="*/ 5040313 h 4"/>
              <a:gd name="T8" fmla="*/ 5040313 w 6"/>
              <a:gd name="T9" fmla="*/ 10080625 h 4"/>
              <a:gd name="T10" fmla="*/ 10080625 w 6"/>
              <a:gd name="T11" fmla="*/ 5040313 h 4"/>
              <a:gd name="T12" fmla="*/ 15120938 w 6"/>
              <a:gd name="T13" fmla="*/ 0 h 4"/>
              <a:gd name="T14" fmla="*/ 10080625 w 6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7" name="Freeform 1970">
            <a:extLst>
              <a:ext uri="{FF2B5EF4-FFF2-40B4-BE49-F238E27FC236}">
                <a16:creationId xmlns:a16="http://schemas.microsoft.com/office/drawing/2014/main" id="{81B4FA1E-B91E-48D3-9B8A-147F78180F92}"/>
              </a:ext>
            </a:extLst>
          </p:cNvPr>
          <p:cNvSpPr>
            <a:spLocks/>
          </p:cNvSpPr>
          <p:nvPr/>
        </p:nvSpPr>
        <p:spPr bwMode="auto">
          <a:xfrm>
            <a:off x="1074741" y="2151062"/>
            <a:ext cx="9525" cy="12700"/>
          </a:xfrm>
          <a:custGeom>
            <a:avLst/>
            <a:gdLst>
              <a:gd name="T0" fmla="*/ 15120938 w 6"/>
              <a:gd name="T1" fmla="*/ 15120938 h 8"/>
              <a:gd name="T2" fmla="*/ 15120938 w 6"/>
              <a:gd name="T3" fmla="*/ 10080625 h 8"/>
              <a:gd name="T4" fmla="*/ 15120938 w 6"/>
              <a:gd name="T5" fmla="*/ 5040313 h 8"/>
              <a:gd name="T6" fmla="*/ 15120938 w 6"/>
              <a:gd name="T7" fmla="*/ 0 h 8"/>
              <a:gd name="T8" fmla="*/ 10080625 w 6"/>
              <a:gd name="T9" fmla="*/ 5040313 h 8"/>
              <a:gd name="T10" fmla="*/ 5040313 w 6"/>
              <a:gd name="T11" fmla="*/ 10080625 h 8"/>
              <a:gd name="T12" fmla="*/ 0 w 6"/>
              <a:gd name="T13" fmla="*/ 10080625 h 8"/>
              <a:gd name="T14" fmla="*/ 0 w 6"/>
              <a:gd name="T15" fmla="*/ 15120938 h 8"/>
              <a:gd name="T16" fmla="*/ 5040313 w 6"/>
              <a:gd name="T17" fmla="*/ 15120938 h 8"/>
              <a:gd name="T18" fmla="*/ 0 w 6"/>
              <a:gd name="T19" fmla="*/ 20161250 h 8"/>
              <a:gd name="T20" fmla="*/ 15120938 w 6"/>
              <a:gd name="T21" fmla="*/ 15120938 h 8"/>
              <a:gd name="T22" fmla="*/ 15120938 w 6"/>
              <a:gd name="T23" fmla="*/ 15120938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0" y="8"/>
                </a:lnTo>
                <a:lnTo>
                  <a:pt x="6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8" name="Freeform 1971">
            <a:extLst>
              <a:ext uri="{FF2B5EF4-FFF2-40B4-BE49-F238E27FC236}">
                <a16:creationId xmlns:a16="http://schemas.microsoft.com/office/drawing/2014/main" id="{60C5DC8C-AE72-4BBF-A358-885139F2FF59}"/>
              </a:ext>
            </a:extLst>
          </p:cNvPr>
          <p:cNvSpPr>
            <a:spLocks/>
          </p:cNvSpPr>
          <p:nvPr/>
        </p:nvSpPr>
        <p:spPr bwMode="auto">
          <a:xfrm>
            <a:off x="1062038" y="2252665"/>
            <a:ext cx="12700" cy="3175"/>
          </a:xfrm>
          <a:custGeom>
            <a:avLst/>
            <a:gdLst>
              <a:gd name="T0" fmla="*/ 10080625 w 8"/>
              <a:gd name="T1" fmla="*/ 5040313 h 2"/>
              <a:gd name="T2" fmla="*/ 15120938 w 8"/>
              <a:gd name="T3" fmla="*/ 5040313 h 2"/>
              <a:gd name="T4" fmla="*/ 20161250 w 8"/>
              <a:gd name="T5" fmla="*/ 5040313 h 2"/>
              <a:gd name="T6" fmla="*/ 10080625 w 8"/>
              <a:gd name="T7" fmla="*/ 5040313 h 2"/>
              <a:gd name="T8" fmla="*/ 5040313 w 8"/>
              <a:gd name="T9" fmla="*/ 5040313 h 2"/>
              <a:gd name="T10" fmla="*/ 0 w 8"/>
              <a:gd name="T11" fmla="*/ 5040313 h 2"/>
              <a:gd name="T12" fmla="*/ 0 w 8"/>
              <a:gd name="T13" fmla="*/ 0 h 2"/>
              <a:gd name="T14" fmla="*/ 10080625 w 8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2">
                <a:moveTo>
                  <a:pt x="4" y="2"/>
                </a:moveTo>
                <a:lnTo>
                  <a:pt x="6" y="2"/>
                </a:lnTo>
                <a:lnTo>
                  <a:pt x="8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9" name="Freeform 1972">
            <a:extLst>
              <a:ext uri="{FF2B5EF4-FFF2-40B4-BE49-F238E27FC236}">
                <a16:creationId xmlns:a16="http://schemas.microsoft.com/office/drawing/2014/main" id="{E315936A-411E-4395-A8E4-9997112E39F5}"/>
              </a:ext>
            </a:extLst>
          </p:cNvPr>
          <p:cNvSpPr>
            <a:spLocks/>
          </p:cNvSpPr>
          <p:nvPr/>
        </p:nvSpPr>
        <p:spPr bwMode="auto">
          <a:xfrm>
            <a:off x="1062038" y="2252665"/>
            <a:ext cx="12700" cy="3175"/>
          </a:xfrm>
          <a:custGeom>
            <a:avLst/>
            <a:gdLst>
              <a:gd name="T0" fmla="*/ 10080625 w 8"/>
              <a:gd name="T1" fmla="*/ 5040313 h 2"/>
              <a:gd name="T2" fmla="*/ 15120938 w 8"/>
              <a:gd name="T3" fmla="*/ 5040313 h 2"/>
              <a:gd name="T4" fmla="*/ 20161250 w 8"/>
              <a:gd name="T5" fmla="*/ 5040313 h 2"/>
              <a:gd name="T6" fmla="*/ 10080625 w 8"/>
              <a:gd name="T7" fmla="*/ 5040313 h 2"/>
              <a:gd name="T8" fmla="*/ 5040313 w 8"/>
              <a:gd name="T9" fmla="*/ 5040313 h 2"/>
              <a:gd name="T10" fmla="*/ 0 w 8"/>
              <a:gd name="T11" fmla="*/ 5040313 h 2"/>
              <a:gd name="T12" fmla="*/ 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4" y="2"/>
                </a:moveTo>
                <a:lnTo>
                  <a:pt x="6" y="2"/>
                </a:lnTo>
                <a:lnTo>
                  <a:pt x="8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0" name="Freeform 1973">
            <a:extLst>
              <a:ext uri="{FF2B5EF4-FFF2-40B4-BE49-F238E27FC236}">
                <a16:creationId xmlns:a16="http://schemas.microsoft.com/office/drawing/2014/main" id="{1D08C214-C883-42EB-AC41-F6AE268649CE}"/>
              </a:ext>
            </a:extLst>
          </p:cNvPr>
          <p:cNvSpPr>
            <a:spLocks/>
          </p:cNvSpPr>
          <p:nvPr/>
        </p:nvSpPr>
        <p:spPr bwMode="auto">
          <a:xfrm>
            <a:off x="1062039" y="2239962"/>
            <a:ext cx="38100" cy="12700"/>
          </a:xfrm>
          <a:custGeom>
            <a:avLst/>
            <a:gdLst>
              <a:gd name="T0" fmla="*/ 0 w 24"/>
              <a:gd name="T1" fmla="*/ 20161250 h 8"/>
              <a:gd name="T2" fmla="*/ 5040313 w 24"/>
              <a:gd name="T3" fmla="*/ 20161250 h 8"/>
              <a:gd name="T4" fmla="*/ 10080625 w 24"/>
              <a:gd name="T5" fmla="*/ 15120938 h 8"/>
              <a:gd name="T6" fmla="*/ 15120938 w 24"/>
              <a:gd name="T7" fmla="*/ 15120938 h 8"/>
              <a:gd name="T8" fmla="*/ 20161250 w 24"/>
              <a:gd name="T9" fmla="*/ 10080625 h 8"/>
              <a:gd name="T10" fmla="*/ 30241875 w 24"/>
              <a:gd name="T11" fmla="*/ 10080625 h 8"/>
              <a:gd name="T12" fmla="*/ 40322500 w 24"/>
              <a:gd name="T13" fmla="*/ 10080625 h 8"/>
              <a:gd name="T14" fmla="*/ 40322500 w 24"/>
              <a:gd name="T15" fmla="*/ 10080625 h 8"/>
              <a:gd name="T16" fmla="*/ 45362813 w 24"/>
              <a:gd name="T17" fmla="*/ 10080625 h 8"/>
              <a:gd name="T18" fmla="*/ 50403125 w 24"/>
              <a:gd name="T19" fmla="*/ 10080625 h 8"/>
              <a:gd name="T20" fmla="*/ 55443438 w 24"/>
              <a:gd name="T21" fmla="*/ 5040313 h 8"/>
              <a:gd name="T22" fmla="*/ 60483750 w 24"/>
              <a:gd name="T23" fmla="*/ 0 h 8"/>
              <a:gd name="T24" fmla="*/ 55443438 w 24"/>
              <a:gd name="T25" fmla="*/ 5040313 h 8"/>
              <a:gd name="T26" fmla="*/ 50403125 w 24"/>
              <a:gd name="T27" fmla="*/ 10080625 h 8"/>
              <a:gd name="T28" fmla="*/ 45362813 w 24"/>
              <a:gd name="T29" fmla="*/ 10080625 h 8"/>
              <a:gd name="T30" fmla="*/ 40322500 w 24"/>
              <a:gd name="T31" fmla="*/ 10080625 h 8"/>
              <a:gd name="T32" fmla="*/ 35282188 w 24"/>
              <a:gd name="T33" fmla="*/ 5040313 h 8"/>
              <a:gd name="T34" fmla="*/ 30241875 w 24"/>
              <a:gd name="T35" fmla="*/ 10080625 h 8"/>
              <a:gd name="T36" fmla="*/ 30241875 w 24"/>
              <a:gd name="T37" fmla="*/ 5040313 h 8"/>
              <a:gd name="T38" fmla="*/ 25201563 w 24"/>
              <a:gd name="T39" fmla="*/ 10080625 h 8"/>
              <a:gd name="T40" fmla="*/ 25201563 w 24"/>
              <a:gd name="T41" fmla="*/ 5040313 h 8"/>
              <a:gd name="T42" fmla="*/ 30241875 w 24"/>
              <a:gd name="T43" fmla="*/ 0 h 8"/>
              <a:gd name="T44" fmla="*/ 25201563 w 24"/>
              <a:gd name="T45" fmla="*/ 5040313 h 8"/>
              <a:gd name="T46" fmla="*/ 20161250 w 24"/>
              <a:gd name="T47" fmla="*/ 5040313 h 8"/>
              <a:gd name="T48" fmla="*/ 20161250 w 24"/>
              <a:gd name="T49" fmla="*/ 5040313 h 8"/>
              <a:gd name="T50" fmla="*/ 15120938 w 24"/>
              <a:gd name="T51" fmla="*/ 10080625 h 8"/>
              <a:gd name="T52" fmla="*/ 0 w 24"/>
              <a:gd name="T53" fmla="*/ 20161250 h 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" h="8">
                <a:moveTo>
                  <a:pt x="0" y="8"/>
                </a:move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8" y="4"/>
                </a:lnTo>
                <a:lnTo>
                  <a:pt x="12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4" y="0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2" y="4"/>
                </a:lnTo>
                <a:lnTo>
                  <a:pt x="12" y="2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1" name="Freeform 1974">
            <a:extLst>
              <a:ext uri="{FF2B5EF4-FFF2-40B4-BE49-F238E27FC236}">
                <a16:creationId xmlns:a16="http://schemas.microsoft.com/office/drawing/2014/main" id="{A78D9B83-6CE2-4A27-BE9A-9EB75B46011B}"/>
              </a:ext>
            </a:extLst>
          </p:cNvPr>
          <p:cNvSpPr>
            <a:spLocks/>
          </p:cNvSpPr>
          <p:nvPr/>
        </p:nvSpPr>
        <p:spPr bwMode="auto">
          <a:xfrm>
            <a:off x="1062039" y="2239962"/>
            <a:ext cx="38100" cy="12700"/>
          </a:xfrm>
          <a:custGeom>
            <a:avLst/>
            <a:gdLst>
              <a:gd name="T0" fmla="*/ 0 w 24"/>
              <a:gd name="T1" fmla="*/ 20161250 h 8"/>
              <a:gd name="T2" fmla="*/ 5040313 w 24"/>
              <a:gd name="T3" fmla="*/ 20161250 h 8"/>
              <a:gd name="T4" fmla="*/ 10080625 w 24"/>
              <a:gd name="T5" fmla="*/ 15120938 h 8"/>
              <a:gd name="T6" fmla="*/ 15120938 w 24"/>
              <a:gd name="T7" fmla="*/ 15120938 h 8"/>
              <a:gd name="T8" fmla="*/ 20161250 w 24"/>
              <a:gd name="T9" fmla="*/ 10080625 h 8"/>
              <a:gd name="T10" fmla="*/ 30241875 w 24"/>
              <a:gd name="T11" fmla="*/ 10080625 h 8"/>
              <a:gd name="T12" fmla="*/ 40322500 w 24"/>
              <a:gd name="T13" fmla="*/ 10080625 h 8"/>
              <a:gd name="T14" fmla="*/ 40322500 w 24"/>
              <a:gd name="T15" fmla="*/ 10080625 h 8"/>
              <a:gd name="T16" fmla="*/ 45362813 w 24"/>
              <a:gd name="T17" fmla="*/ 10080625 h 8"/>
              <a:gd name="T18" fmla="*/ 50403125 w 24"/>
              <a:gd name="T19" fmla="*/ 10080625 h 8"/>
              <a:gd name="T20" fmla="*/ 55443438 w 24"/>
              <a:gd name="T21" fmla="*/ 5040313 h 8"/>
              <a:gd name="T22" fmla="*/ 60483750 w 24"/>
              <a:gd name="T23" fmla="*/ 0 h 8"/>
              <a:gd name="T24" fmla="*/ 55443438 w 24"/>
              <a:gd name="T25" fmla="*/ 5040313 h 8"/>
              <a:gd name="T26" fmla="*/ 50403125 w 24"/>
              <a:gd name="T27" fmla="*/ 10080625 h 8"/>
              <a:gd name="T28" fmla="*/ 45362813 w 24"/>
              <a:gd name="T29" fmla="*/ 10080625 h 8"/>
              <a:gd name="T30" fmla="*/ 40322500 w 24"/>
              <a:gd name="T31" fmla="*/ 10080625 h 8"/>
              <a:gd name="T32" fmla="*/ 35282188 w 24"/>
              <a:gd name="T33" fmla="*/ 5040313 h 8"/>
              <a:gd name="T34" fmla="*/ 30241875 w 24"/>
              <a:gd name="T35" fmla="*/ 10080625 h 8"/>
              <a:gd name="T36" fmla="*/ 30241875 w 24"/>
              <a:gd name="T37" fmla="*/ 5040313 h 8"/>
              <a:gd name="T38" fmla="*/ 25201563 w 24"/>
              <a:gd name="T39" fmla="*/ 10080625 h 8"/>
              <a:gd name="T40" fmla="*/ 25201563 w 24"/>
              <a:gd name="T41" fmla="*/ 5040313 h 8"/>
              <a:gd name="T42" fmla="*/ 30241875 w 24"/>
              <a:gd name="T43" fmla="*/ 0 h 8"/>
              <a:gd name="T44" fmla="*/ 25201563 w 24"/>
              <a:gd name="T45" fmla="*/ 5040313 h 8"/>
              <a:gd name="T46" fmla="*/ 20161250 w 24"/>
              <a:gd name="T47" fmla="*/ 5040313 h 8"/>
              <a:gd name="T48" fmla="*/ 20161250 w 24"/>
              <a:gd name="T49" fmla="*/ 5040313 h 8"/>
              <a:gd name="T50" fmla="*/ 15120938 w 24"/>
              <a:gd name="T51" fmla="*/ 10080625 h 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" h="8">
                <a:moveTo>
                  <a:pt x="0" y="8"/>
                </a:move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8" y="4"/>
                </a:lnTo>
                <a:lnTo>
                  <a:pt x="12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4" y="0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2" y="4"/>
                </a:lnTo>
                <a:lnTo>
                  <a:pt x="12" y="2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2" name="Freeform 1975">
            <a:extLst>
              <a:ext uri="{FF2B5EF4-FFF2-40B4-BE49-F238E27FC236}">
                <a16:creationId xmlns:a16="http://schemas.microsoft.com/office/drawing/2014/main" id="{91FB94AD-F1AB-4198-AB31-DB394E13AE9D}"/>
              </a:ext>
            </a:extLst>
          </p:cNvPr>
          <p:cNvSpPr>
            <a:spLocks/>
          </p:cNvSpPr>
          <p:nvPr/>
        </p:nvSpPr>
        <p:spPr bwMode="auto">
          <a:xfrm>
            <a:off x="1065213" y="2246314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10080625 h 4"/>
              <a:gd name="T6" fmla="*/ 0 w 4"/>
              <a:gd name="T7" fmla="*/ 10080625 h 4"/>
              <a:gd name="T8" fmla="*/ 0 w 4"/>
              <a:gd name="T9" fmla="*/ 5040313 h 4"/>
              <a:gd name="T10" fmla="*/ 0 w 4"/>
              <a:gd name="T11" fmla="*/ 0 h 4"/>
              <a:gd name="T12" fmla="*/ 0 w 4"/>
              <a:gd name="T13" fmla="*/ 0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3" name="Freeform 1976">
            <a:extLst>
              <a:ext uri="{FF2B5EF4-FFF2-40B4-BE49-F238E27FC236}">
                <a16:creationId xmlns:a16="http://schemas.microsoft.com/office/drawing/2014/main" id="{5991770F-BF6D-47E0-83C9-9D689A81C608}"/>
              </a:ext>
            </a:extLst>
          </p:cNvPr>
          <p:cNvSpPr>
            <a:spLocks/>
          </p:cNvSpPr>
          <p:nvPr/>
        </p:nvSpPr>
        <p:spPr bwMode="auto">
          <a:xfrm>
            <a:off x="1065213" y="2246314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10080625 h 4"/>
              <a:gd name="T6" fmla="*/ 0 w 4"/>
              <a:gd name="T7" fmla="*/ 10080625 h 4"/>
              <a:gd name="T8" fmla="*/ 0 w 4"/>
              <a:gd name="T9" fmla="*/ 5040313 h 4"/>
              <a:gd name="T10" fmla="*/ 0 w 4"/>
              <a:gd name="T11" fmla="*/ 0 h 4"/>
              <a:gd name="T12" fmla="*/ 0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4" name="Freeform 1977">
            <a:extLst>
              <a:ext uri="{FF2B5EF4-FFF2-40B4-BE49-F238E27FC236}">
                <a16:creationId xmlns:a16="http://schemas.microsoft.com/office/drawing/2014/main" id="{12383E85-BC95-4BF8-9F71-E20EC45F841E}"/>
              </a:ext>
            </a:extLst>
          </p:cNvPr>
          <p:cNvSpPr>
            <a:spLocks/>
          </p:cNvSpPr>
          <p:nvPr/>
        </p:nvSpPr>
        <p:spPr bwMode="auto">
          <a:xfrm>
            <a:off x="1065214" y="2224089"/>
            <a:ext cx="44450" cy="22225"/>
          </a:xfrm>
          <a:custGeom>
            <a:avLst/>
            <a:gdLst>
              <a:gd name="T0" fmla="*/ 0 w 28"/>
              <a:gd name="T1" fmla="*/ 35282188 h 14"/>
              <a:gd name="T2" fmla="*/ 5040313 w 28"/>
              <a:gd name="T3" fmla="*/ 25201563 h 14"/>
              <a:gd name="T4" fmla="*/ 10080625 w 28"/>
              <a:gd name="T5" fmla="*/ 20161250 h 14"/>
              <a:gd name="T6" fmla="*/ 15120938 w 28"/>
              <a:gd name="T7" fmla="*/ 20161250 h 14"/>
              <a:gd name="T8" fmla="*/ 20161250 w 28"/>
              <a:gd name="T9" fmla="*/ 20161250 h 14"/>
              <a:gd name="T10" fmla="*/ 25201563 w 28"/>
              <a:gd name="T11" fmla="*/ 15120938 h 14"/>
              <a:gd name="T12" fmla="*/ 30241875 w 28"/>
              <a:gd name="T13" fmla="*/ 10080625 h 14"/>
              <a:gd name="T14" fmla="*/ 35282188 w 28"/>
              <a:gd name="T15" fmla="*/ 10080625 h 14"/>
              <a:gd name="T16" fmla="*/ 30241875 w 28"/>
              <a:gd name="T17" fmla="*/ 15120938 h 14"/>
              <a:gd name="T18" fmla="*/ 35282188 w 28"/>
              <a:gd name="T19" fmla="*/ 10080625 h 14"/>
              <a:gd name="T20" fmla="*/ 35282188 w 28"/>
              <a:gd name="T21" fmla="*/ 10080625 h 14"/>
              <a:gd name="T22" fmla="*/ 40322500 w 28"/>
              <a:gd name="T23" fmla="*/ 5040313 h 14"/>
              <a:gd name="T24" fmla="*/ 45362813 w 28"/>
              <a:gd name="T25" fmla="*/ 5040313 h 14"/>
              <a:gd name="T26" fmla="*/ 50403125 w 28"/>
              <a:gd name="T27" fmla="*/ 5040313 h 14"/>
              <a:gd name="T28" fmla="*/ 55443438 w 28"/>
              <a:gd name="T29" fmla="*/ 0 h 14"/>
              <a:gd name="T30" fmla="*/ 60483750 w 28"/>
              <a:gd name="T31" fmla="*/ 0 h 14"/>
              <a:gd name="T32" fmla="*/ 60483750 w 28"/>
              <a:gd name="T33" fmla="*/ 5040313 h 14"/>
              <a:gd name="T34" fmla="*/ 60483750 w 28"/>
              <a:gd name="T35" fmla="*/ 10080625 h 14"/>
              <a:gd name="T36" fmla="*/ 60483750 w 28"/>
              <a:gd name="T37" fmla="*/ 15120938 h 14"/>
              <a:gd name="T38" fmla="*/ 65524063 w 28"/>
              <a:gd name="T39" fmla="*/ 10080625 h 14"/>
              <a:gd name="T40" fmla="*/ 60483750 w 28"/>
              <a:gd name="T41" fmla="*/ 5040313 h 14"/>
              <a:gd name="T42" fmla="*/ 65524063 w 28"/>
              <a:gd name="T43" fmla="*/ 0 h 14"/>
              <a:gd name="T44" fmla="*/ 70564375 w 28"/>
              <a:gd name="T45" fmla="*/ 0 h 14"/>
              <a:gd name="T46" fmla="*/ 70564375 w 28"/>
              <a:gd name="T47" fmla="*/ 0 h 14"/>
              <a:gd name="T48" fmla="*/ 0 w 28"/>
              <a:gd name="T49" fmla="*/ 35282188 h 1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" h="14">
                <a:moveTo>
                  <a:pt x="0" y="14"/>
                </a:move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4" y="4"/>
                </a:lnTo>
                <a:lnTo>
                  <a:pt x="12" y="6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6" y="4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5" name="Freeform 1978">
            <a:extLst>
              <a:ext uri="{FF2B5EF4-FFF2-40B4-BE49-F238E27FC236}">
                <a16:creationId xmlns:a16="http://schemas.microsoft.com/office/drawing/2014/main" id="{29CCCB3C-B466-457A-9B9A-8C816859ED22}"/>
              </a:ext>
            </a:extLst>
          </p:cNvPr>
          <p:cNvSpPr>
            <a:spLocks/>
          </p:cNvSpPr>
          <p:nvPr/>
        </p:nvSpPr>
        <p:spPr bwMode="auto">
          <a:xfrm>
            <a:off x="1065214" y="2224089"/>
            <a:ext cx="44450" cy="22225"/>
          </a:xfrm>
          <a:custGeom>
            <a:avLst/>
            <a:gdLst>
              <a:gd name="T0" fmla="*/ 0 w 28"/>
              <a:gd name="T1" fmla="*/ 35282188 h 14"/>
              <a:gd name="T2" fmla="*/ 5040313 w 28"/>
              <a:gd name="T3" fmla="*/ 25201563 h 14"/>
              <a:gd name="T4" fmla="*/ 10080625 w 28"/>
              <a:gd name="T5" fmla="*/ 20161250 h 14"/>
              <a:gd name="T6" fmla="*/ 15120938 w 28"/>
              <a:gd name="T7" fmla="*/ 20161250 h 14"/>
              <a:gd name="T8" fmla="*/ 20161250 w 28"/>
              <a:gd name="T9" fmla="*/ 20161250 h 14"/>
              <a:gd name="T10" fmla="*/ 25201563 w 28"/>
              <a:gd name="T11" fmla="*/ 15120938 h 14"/>
              <a:gd name="T12" fmla="*/ 30241875 w 28"/>
              <a:gd name="T13" fmla="*/ 10080625 h 14"/>
              <a:gd name="T14" fmla="*/ 35282188 w 28"/>
              <a:gd name="T15" fmla="*/ 10080625 h 14"/>
              <a:gd name="T16" fmla="*/ 30241875 w 28"/>
              <a:gd name="T17" fmla="*/ 15120938 h 14"/>
              <a:gd name="T18" fmla="*/ 35282188 w 28"/>
              <a:gd name="T19" fmla="*/ 10080625 h 14"/>
              <a:gd name="T20" fmla="*/ 35282188 w 28"/>
              <a:gd name="T21" fmla="*/ 10080625 h 14"/>
              <a:gd name="T22" fmla="*/ 40322500 w 28"/>
              <a:gd name="T23" fmla="*/ 5040313 h 14"/>
              <a:gd name="T24" fmla="*/ 45362813 w 28"/>
              <a:gd name="T25" fmla="*/ 5040313 h 14"/>
              <a:gd name="T26" fmla="*/ 50403125 w 28"/>
              <a:gd name="T27" fmla="*/ 5040313 h 14"/>
              <a:gd name="T28" fmla="*/ 55443438 w 28"/>
              <a:gd name="T29" fmla="*/ 0 h 14"/>
              <a:gd name="T30" fmla="*/ 60483750 w 28"/>
              <a:gd name="T31" fmla="*/ 0 h 14"/>
              <a:gd name="T32" fmla="*/ 60483750 w 28"/>
              <a:gd name="T33" fmla="*/ 5040313 h 14"/>
              <a:gd name="T34" fmla="*/ 60483750 w 28"/>
              <a:gd name="T35" fmla="*/ 10080625 h 14"/>
              <a:gd name="T36" fmla="*/ 60483750 w 28"/>
              <a:gd name="T37" fmla="*/ 15120938 h 14"/>
              <a:gd name="T38" fmla="*/ 65524063 w 28"/>
              <a:gd name="T39" fmla="*/ 10080625 h 14"/>
              <a:gd name="T40" fmla="*/ 60483750 w 28"/>
              <a:gd name="T41" fmla="*/ 5040313 h 14"/>
              <a:gd name="T42" fmla="*/ 65524063 w 28"/>
              <a:gd name="T43" fmla="*/ 0 h 14"/>
              <a:gd name="T44" fmla="*/ 70564375 w 28"/>
              <a:gd name="T45" fmla="*/ 0 h 14"/>
              <a:gd name="T46" fmla="*/ 70564375 w 28"/>
              <a:gd name="T47" fmla="*/ 0 h 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8" h="14">
                <a:moveTo>
                  <a:pt x="0" y="14"/>
                </a:move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4" y="4"/>
                </a:lnTo>
                <a:lnTo>
                  <a:pt x="12" y="6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6" y="4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6" name="Freeform 1979">
            <a:extLst>
              <a:ext uri="{FF2B5EF4-FFF2-40B4-BE49-F238E27FC236}">
                <a16:creationId xmlns:a16="http://schemas.microsoft.com/office/drawing/2014/main" id="{E457AFE7-92BD-46B1-AF01-6C2F7E32F34A}"/>
              </a:ext>
            </a:extLst>
          </p:cNvPr>
          <p:cNvSpPr>
            <a:spLocks/>
          </p:cNvSpPr>
          <p:nvPr/>
        </p:nvSpPr>
        <p:spPr bwMode="auto">
          <a:xfrm>
            <a:off x="1109666" y="2224087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7" name="Line 1980">
            <a:extLst>
              <a:ext uri="{FF2B5EF4-FFF2-40B4-BE49-F238E27FC236}">
                <a16:creationId xmlns:a16="http://schemas.microsoft.com/office/drawing/2014/main" id="{901B9358-BDEB-4A37-AB53-414C35EC0D3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9666" y="2224087"/>
            <a:ext cx="3175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8" name="Freeform 1981">
            <a:extLst>
              <a:ext uri="{FF2B5EF4-FFF2-40B4-BE49-F238E27FC236}">
                <a16:creationId xmlns:a16="http://schemas.microsoft.com/office/drawing/2014/main" id="{8027367B-C638-4317-82D6-DAC3E86290F1}"/>
              </a:ext>
            </a:extLst>
          </p:cNvPr>
          <p:cNvSpPr>
            <a:spLocks/>
          </p:cNvSpPr>
          <p:nvPr/>
        </p:nvSpPr>
        <p:spPr bwMode="auto">
          <a:xfrm>
            <a:off x="1081091" y="2208212"/>
            <a:ext cx="34925" cy="19051"/>
          </a:xfrm>
          <a:custGeom>
            <a:avLst/>
            <a:gdLst>
              <a:gd name="T0" fmla="*/ 50403125 w 22"/>
              <a:gd name="T1" fmla="*/ 25201563 h 12"/>
              <a:gd name="T2" fmla="*/ 45362813 w 22"/>
              <a:gd name="T3" fmla="*/ 25201563 h 12"/>
              <a:gd name="T4" fmla="*/ 40322500 w 22"/>
              <a:gd name="T5" fmla="*/ 25201563 h 12"/>
              <a:gd name="T6" fmla="*/ 35282188 w 22"/>
              <a:gd name="T7" fmla="*/ 25201563 h 12"/>
              <a:gd name="T8" fmla="*/ 35282188 w 22"/>
              <a:gd name="T9" fmla="*/ 20161250 h 12"/>
              <a:gd name="T10" fmla="*/ 35282188 w 22"/>
              <a:gd name="T11" fmla="*/ 15120938 h 12"/>
              <a:gd name="T12" fmla="*/ 40322500 w 22"/>
              <a:gd name="T13" fmla="*/ 15120938 h 12"/>
              <a:gd name="T14" fmla="*/ 45362813 w 22"/>
              <a:gd name="T15" fmla="*/ 10080625 h 12"/>
              <a:gd name="T16" fmla="*/ 50403125 w 22"/>
              <a:gd name="T17" fmla="*/ 10080625 h 12"/>
              <a:gd name="T18" fmla="*/ 55443438 w 22"/>
              <a:gd name="T19" fmla="*/ 5040313 h 12"/>
              <a:gd name="T20" fmla="*/ 55443438 w 22"/>
              <a:gd name="T21" fmla="*/ 5040313 h 12"/>
              <a:gd name="T22" fmla="*/ 55443438 w 22"/>
              <a:gd name="T23" fmla="*/ 0 h 12"/>
              <a:gd name="T24" fmla="*/ 55443438 w 22"/>
              <a:gd name="T25" fmla="*/ 5040313 h 12"/>
              <a:gd name="T26" fmla="*/ 50403125 w 22"/>
              <a:gd name="T27" fmla="*/ 5040313 h 12"/>
              <a:gd name="T28" fmla="*/ 45362813 w 22"/>
              <a:gd name="T29" fmla="*/ 10080625 h 12"/>
              <a:gd name="T30" fmla="*/ 40322500 w 22"/>
              <a:gd name="T31" fmla="*/ 10080625 h 12"/>
              <a:gd name="T32" fmla="*/ 40322500 w 22"/>
              <a:gd name="T33" fmla="*/ 15120938 h 12"/>
              <a:gd name="T34" fmla="*/ 35282188 w 22"/>
              <a:gd name="T35" fmla="*/ 15120938 h 12"/>
              <a:gd name="T36" fmla="*/ 30241875 w 22"/>
              <a:gd name="T37" fmla="*/ 20161250 h 12"/>
              <a:gd name="T38" fmla="*/ 25201563 w 22"/>
              <a:gd name="T39" fmla="*/ 20161250 h 12"/>
              <a:gd name="T40" fmla="*/ 15120938 w 22"/>
              <a:gd name="T41" fmla="*/ 25201563 h 12"/>
              <a:gd name="T42" fmla="*/ 10080625 w 22"/>
              <a:gd name="T43" fmla="*/ 25201563 h 12"/>
              <a:gd name="T44" fmla="*/ 5040313 w 22"/>
              <a:gd name="T45" fmla="*/ 30241875 h 12"/>
              <a:gd name="T46" fmla="*/ 0 w 22"/>
              <a:gd name="T47" fmla="*/ 30241875 h 12"/>
              <a:gd name="T48" fmla="*/ 0 w 22"/>
              <a:gd name="T49" fmla="*/ 30241875 h 12"/>
              <a:gd name="T50" fmla="*/ 50403125 w 22"/>
              <a:gd name="T51" fmla="*/ 25201563 h 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2" h="12">
                <a:moveTo>
                  <a:pt x="20" y="10"/>
                </a:moveTo>
                <a:lnTo>
                  <a:pt x="18" y="10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2" y="0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6" y="4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6" y="10"/>
                </a:lnTo>
                <a:lnTo>
                  <a:pt x="4" y="10"/>
                </a:lnTo>
                <a:lnTo>
                  <a:pt x="2" y="12"/>
                </a:lnTo>
                <a:lnTo>
                  <a:pt x="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9" name="Freeform 1982">
            <a:extLst>
              <a:ext uri="{FF2B5EF4-FFF2-40B4-BE49-F238E27FC236}">
                <a16:creationId xmlns:a16="http://schemas.microsoft.com/office/drawing/2014/main" id="{BC8D2944-997B-43F6-AE07-BF225503F13B}"/>
              </a:ext>
            </a:extLst>
          </p:cNvPr>
          <p:cNvSpPr>
            <a:spLocks/>
          </p:cNvSpPr>
          <p:nvPr/>
        </p:nvSpPr>
        <p:spPr bwMode="auto">
          <a:xfrm>
            <a:off x="1081091" y="2208212"/>
            <a:ext cx="34925" cy="19051"/>
          </a:xfrm>
          <a:custGeom>
            <a:avLst/>
            <a:gdLst>
              <a:gd name="T0" fmla="*/ 50403125 w 22"/>
              <a:gd name="T1" fmla="*/ 25201563 h 12"/>
              <a:gd name="T2" fmla="*/ 45362813 w 22"/>
              <a:gd name="T3" fmla="*/ 25201563 h 12"/>
              <a:gd name="T4" fmla="*/ 40322500 w 22"/>
              <a:gd name="T5" fmla="*/ 25201563 h 12"/>
              <a:gd name="T6" fmla="*/ 35282188 w 22"/>
              <a:gd name="T7" fmla="*/ 25201563 h 12"/>
              <a:gd name="T8" fmla="*/ 35282188 w 22"/>
              <a:gd name="T9" fmla="*/ 20161250 h 12"/>
              <a:gd name="T10" fmla="*/ 35282188 w 22"/>
              <a:gd name="T11" fmla="*/ 15120938 h 12"/>
              <a:gd name="T12" fmla="*/ 40322500 w 22"/>
              <a:gd name="T13" fmla="*/ 15120938 h 12"/>
              <a:gd name="T14" fmla="*/ 45362813 w 22"/>
              <a:gd name="T15" fmla="*/ 10080625 h 12"/>
              <a:gd name="T16" fmla="*/ 50403125 w 22"/>
              <a:gd name="T17" fmla="*/ 10080625 h 12"/>
              <a:gd name="T18" fmla="*/ 55443438 w 22"/>
              <a:gd name="T19" fmla="*/ 5040313 h 12"/>
              <a:gd name="T20" fmla="*/ 55443438 w 22"/>
              <a:gd name="T21" fmla="*/ 5040313 h 12"/>
              <a:gd name="T22" fmla="*/ 55443438 w 22"/>
              <a:gd name="T23" fmla="*/ 0 h 12"/>
              <a:gd name="T24" fmla="*/ 55443438 w 22"/>
              <a:gd name="T25" fmla="*/ 5040313 h 12"/>
              <a:gd name="T26" fmla="*/ 50403125 w 22"/>
              <a:gd name="T27" fmla="*/ 5040313 h 12"/>
              <a:gd name="T28" fmla="*/ 45362813 w 22"/>
              <a:gd name="T29" fmla="*/ 10080625 h 12"/>
              <a:gd name="T30" fmla="*/ 40322500 w 22"/>
              <a:gd name="T31" fmla="*/ 10080625 h 12"/>
              <a:gd name="T32" fmla="*/ 40322500 w 22"/>
              <a:gd name="T33" fmla="*/ 15120938 h 12"/>
              <a:gd name="T34" fmla="*/ 35282188 w 22"/>
              <a:gd name="T35" fmla="*/ 15120938 h 12"/>
              <a:gd name="T36" fmla="*/ 30241875 w 22"/>
              <a:gd name="T37" fmla="*/ 20161250 h 12"/>
              <a:gd name="T38" fmla="*/ 25201563 w 22"/>
              <a:gd name="T39" fmla="*/ 20161250 h 12"/>
              <a:gd name="T40" fmla="*/ 15120938 w 22"/>
              <a:gd name="T41" fmla="*/ 25201563 h 12"/>
              <a:gd name="T42" fmla="*/ 10080625 w 22"/>
              <a:gd name="T43" fmla="*/ 25201563 h 12"/>
              <a:gd name="T44" fmla="*/ 5040313 w 22"/>
              <a:gd name="T45" fmla="*/ 30241875 h 12"/>
              <a:gd name="T46" fmla="*/ 0 w 22"/>
              <a:gd name="T47" fmla="*/ 30241875 h 12"/>
              <a:gd name="T48" fmla="*/ 0 w 22"/>
              <a:gd name="T49" fmla="*/ 30241875 h 1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2" h="12">
                <a:moveTo>
                  <a:pt x="20" y="10"/>
                </a:moveTo>
                <a:lnTo>
                  <a:pt x="18" y="10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2" y="0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6" y="4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6" y="10"/>
                </a:lnTo>
                <a:lnTo>
                  <a:pt x="4" y="10"/>
                </a:lnTo>
                <a:lnTo>
                  <a:pt x="2" y="12"/>
                </a:lnTo>
                <a:lnTo>
                  <a:pt x="0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0" name="Freeform 1987">
            <a:extLst>
              <a:ext uri="{FF2B5EF4-FFF2-40B4-BE49-F238E27FC236}">
                <a16:creationId xmlns:a16="http://schemas.microsoft.com/office/drawing/2014/main" id="{E82E9860-339F-4293-9AE3-0213537D8AA2}"/>
              </a:ext>
            </a:extLst>
          </p:cNvPr>
          <p:cNvSpPr>
            <a:spLocks/>
          </p:cNvSpPr>
          <p:nvPr/>
        </p:nvSpPr>
        <p:spPr bwMode="auto">
          <a:xfrm>
            <a:off x="1100141" y="2297112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1" name="Line 1988">
            <a:extLst>
              <a:ext uri="{FF2B5EF4-FFF2-40B4-BE49-F238E27FC236}">
                <a16:creationId xmlns:a16="http://schemas.microsoft.com/office/drawing/2014/main" id="{3D29DA3D-83B3-4769-B6B8-BA3419E125AA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0141" y="2297112"/>
            <a:ext cx="3175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2" name="Freeform 1989">
            <a:extLst>
              <a:ext uri="{FF2B5EF4-FFF2-40B4-BE49-F238E27FC236}">
                <a16:creationId xmlns:a16="http://schemas.microsoft.com/office/drawing/2014/main" id="{F8C48657-588A-4B4E-92BE-3D23E4F186FF}"/>
              </a:ext>
            </a:extLst>
          </p:cNvPr>
          <p:cNvSpPr>
            <a:spLocks/>
          </p:cNvSpPr>
          <p:nvPr/>
        </p:nvSpPr>
        <p:spPr bwMode="auto">
          <a:xfrm>
            <a:off x="1122363" y="2290763"/>
            <a:ext cx="6350" cy="6351"/>
          </a:xfrm>
          <a:custGeom>
            <a:avLst/>
            <a:gdLst>
              <a:gd name="T0" fmla="*/ 0 w 4"/>
              <a:gd name="T1" fmla="*/ 10080625 h 4"/>
              <a:gd name="T2" fmla="*/ 5040313 w 4"/>
              <a:gd name="T3" fmla="*/ 10080625 h 4"/>
              <a:gd name="T4" fmla="*/ 10080625 w 4"/>
              <a:gd name="T5" fmla="*/ 10080625 h 4"/>
              <a:gd name="T6" fmla="*/ 10080625 w 4"/>
              <a:gd name="T7" fmla="*/ 5040313 h 4"/>
              <a:gd name="T8" fmla="*/ 5040313 w 4"/>
              <a:gd name="T9" fmla="*/ 0 h 4"/>
              <a:gd name="T10" fmla="*/ 10080625 w 4"/>
              <a:gd name="T11" fmla="*/ 5040313 h 4"/>
              <a:gd name="T12" fmla="*/ 5040313 w 4"/>
              <a:gd name="T13" fmla="*/ 10080625 h 4"/>
              <a:gd name="T14" fmla="*/ 0 w 4"/>
              <a:gd name="T15" fmla="*/ 10080625 h 4"/>
              <a:gd name="T16" fmla="*/ 0 w 4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3" name="Freeform 1990">
            <a:extLst>
              <a:ext uri="{FF2B5EF4-FFF2-40B4-BE49-F238E27FC236}">
                <a16:creationId xmlns:a16="http://schemas.microsoft.com/office/drawing/2014/main" id="{2B70DDCB-438F-4F68-AE3E-AAE381B4D0DF}"/>
              </a:ext>
            </a:extLst>
          </p:cNvPr>
          <p:cNvSpPr>
            <a:spLocks/>
          </p:cNvSpPr>
          <p:nvPr/>
        </p:nvSpPr>
        <p:spPr bwMode="auto">
          <a:xfrm>
            <a:off x="1122363" y="2290763"/>
            <a:ext cx="6350" cy="6351"/>
          </a:xfrm>
          <a:custGeom>
            <a:avLst/>
            <a:gdLst>
              <a:gd name="T0" fmla="*/ 0 w 4"/>
              <a:gd name="T1" fmla="*/ 10080625 h 4"/>
              <a:gd name="T2" fmla="*/ 5040313 w 4"/>
              <a:gd name="T3" fmla="*/ 10080625 h 4"/>
              <a:gd name="T4" fmla="*/ 10080625 w 4"/>
              <a:gd name="T5" fmla="*/ 10080625 h 4"/>
              <a:gd name="T6" fmla="*/ 10080625 w 4"/>
              <a:gd name="T7" fmla="*/ 5040313 h 4"/>
              <a:gd name="T8" fmla="*/ 5040313 w 4"/>
              <a:gd name="T9" fmla="*/ 0 h 4"/>
              <a:gd name="T10" fmla="*/ 10080625 w 4"/>
              <a:gd name="T11" fmla="*/ 5040313 h 4"/>
              <a:gd name="T12" fmla="*/ 5040313 w 4"/>
              <a:gd name="T13" fmla="*/ 10080625 h 4"/>
              <a:gd name="T14" fmla="*/ 0 w 4"/>
              <a:gd name="T15" fmla="*/ 10080625 h 4"/>
              <a:gd name="T16" fmla="*/ 0 w 4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4" name="Freeform 2023">
            <a:extLst>
              <a:ext uri="{FF2B5EF4-FFF2-40B4-BE49-F238E27FC236}">
                <a16:creationId xmlns:a16="http://schemas.microsoft.com/office/drawing/2014/main" id="{89923D28-57ED-4BEA-832B-35C9D34DFC1C}"/>
              </a:ext>
            </a:extLst>
          </p:cNvPr>
          <p:cNvSpPr>
            <a:spLocks noEditPoints="1"/>
          </p:cNvSpPr>
          <p:nvPr/>
        </p:nvSpPr>
        <p:spPr bwMode="auto">
          <a:xfrm>
            <a:off x="985841" y="2166939"/>
            <a:ext cx="85725" cy="66675"/>
          </a:xfrm>
          <a:custGeom>
            <a:avLst/>
            <a:gdLst>
              <a:gd name="T0" fmla="*/ 120967500 w 54"/>
              <a:gd name="T1" fmla="*/ 25201563 h 42"/>
              <a:gd name="T2" fmla="*/ 115927188 w 54"/>
              <a:gd name="T3" fmla="*/ 20161250 h 42"/>
              <a:gd name="T4" fmla="*/ 105846563 w 54"/>
              <a:gd name="T5" fmla="*/ 45362813 h 42"/>
              <a:gd name="T6" fmla="*/ 105846563 w 54"/>
              <a:gd name="T7" fmla="*/ 35282188 h 42"/>
              <a:gd name="T8" fmla="*/ 110886875 w 54"/>
              <a:gd name="T9" fmla="*/ 30241875 h 42"/>
              <a:gd name="T10" fmla="*/ 105846563 w 54"/>
              <a:gd name="T11" fmla="*/ 45362813 h 42"/>
              <a:gd name="T12" fmla="*/ 20161250 w 54"/>
              <a:gd name="T13" fmla="*/ 75604688 h 42"/>
              <a:gd name="T14" fmla="*/ 20161250 w 54"/>
              <a:gd name="T15" fmla="*/ 100806250 h 42"/>
              <a:gd name="T16" fmla="*/ 15120938 w 54"/>
              <a:gd name="T17" fmla="*/ 100806250 h 42"/>
              <a:gd name="T18" fmla="*/ 10080625 w 54"/>
              <a:gd name="T19" fmla="*/ 30241875 h 42"/>
              <a:gd name="T20" fmla="*/ 15120938 w 54"/>
              <a:gd name="T21" fmla="*/ 40322500 h 42"/>
              <a:gd name="T22" fmla="*/ 15120938 w 54"/>
              <a:gd name="T23" fmla="*/ 40322500 h 42"/>
              <a:gd name="T24" fmla="*/ 10080625 w 54"/>
              <a:gd name="T25" fmla="*/ 45362813 h 42"/>
              <a:gd name="T26" fmla="*/ 20161250 w 54"/>
              <a:gd name="T27" fmla="*/ 50403125 h 42"/>
              <a:gd name="T28" fmla="*/ 30241875 w 54"/>
              <a:gd name="T29" fmla="*/ 45362813 h 42"/>
              <a:gd name="T30" fmla="*/ 45362813 w 54"/>
              <a:gd name="T31" fmla="*/ 35282188 h 42"/>
              <a:gd name="T32" fmla="*/ 55443438 w 54"/>
              <a:gd name="T33" fmla="*/ 20161250 h 42"/>
              <a:gd name="T34" fmla="*/ 75604688 w 54"/>
              <a:gd name="T35" fmla="*/ 10080625 h 42"/>
              <a:gd name="T36" fmla="*/ 80645000 w 54"/>
              <a:gd name="T37" fmla="*/ 0 h 42"/>
              <a:gd name="T38" fmla="*/ 60483750 w 54"/>
              <a:gd name="T39" fmla="*/ 5040313 h 42"/>
              <a:gd name="T40" fmla="*/ 50403125 w 54"/>
              <a:gd name="T41" fmla="*/ 20161250 h 42"/>
              <a:gd name="T42" fmla="*/ 35282188 w 54"/>
              <a:gd name="T43" fmla="*/ 25201563 h 42"/>
              <a:gd name="T44" fmla="*/ 30241875 w 54"/>
              <a:gd name="T45" fmla="*/ 25201563 h 42"/>
              <a:gd name="T46" fmla="*/ 25201563 w 54"/>
              <a:gd name="T47" fmla="*/ 25201563 h 42"/>
              <a:gd name="T48" fmla="*/ 40322500 w 54"/>
              <a:gd name="T49" fmla="*/ 20161250 h 42"/>
              <a:gd name="T50" fmla="*/ 55443438 w 54"/>
              <a:gd name="T51" fmla="*/ 10080625 h 42"/>
              <a:gd name="T52" fmla="*/ 50403125 w 54"/>
              <a:gd name="T53" fmla="*/ 5040313 h 42"/>
              <a:gd name="T54" fmla="*/ 45362813 w 54"/>
              <a:gd name="T55" fmla="*/ 5040313 h 42"/>
              <a:gd name="T56" fmla="*/ 35282188 w 54"/>
              <a:gd name="T57" fmla="*/ 0 h 42"/>
              <a:gd name="T58" fmla="*/ 25201563 w 54"/>
              <a:gd name="T59" fmla="*/ 5040313 h 42"/>
              <a:gd name="T60" fmla="*/ 15120938 w 54"/>
              <a:gd name="T61" fmla="*/ 15120938 h 42"/>
              <a:gd name="T62" fmla="*/ 10080625 w 54"/>
              <a:gd name="T63" fmla="*/ 25201563 h 42"/>
              <a:gd name="T64" fmla="*/ 126007813 w 54"/>
              <a:gd name="T65" fmla="*/ 25201563 h 42"/>
              <a:gd name="T66" fmla="*/ 126007813 w 54"/>
              <a:gd name="T67" fmla="*/ 15120938 h 42"/>
              <a:gd name="T68" fmla="*/ 126007813 w 54"/>
              <a:gd name="T69" fmla="*/ 25201563 h 42"/>
              <a:gd name="T70" fmla="*/ 25201563 w 54"/>
              <a:gd name="T71" fmla="*/ 90725625 h 42"/>
              <a:gd name="T72" fmla="*/ 20161250 w 54"/>
              <a:gd name="T73" fmla="*/ 85685313 h 42"/>
              <a:gd name="T74" fmla="*/ 15120938 w 54"/>
              <a:gd name="T75" fmla="*/ 70564375 h 42"/>
              <a:gd name="T76" fmla="*/ 15120938 w 54"/>
              <a:gd name="T77" fmla="*/ 65524063 h 42"/>
              <a:gd name="T78" fmla="*/ 25201563 w 54"/>
              <a:gd name="T79" fmla="*/ 55443438 h 42"/>
              <a:gd name="T80" fmla="*/ 40322500 w 54"/>
              <a:gd name="T81" fmla="*/ 50403125 h 42"/>
              <a:gd name="T82" fmla="*/ 30241875 w 54"/>
              <a:gd name="T83" fmla="*/ 45362813 h 42"/>
              <a:gd name="T84" fmla="*/ 15120938 w 54"/>
              <a:gd name="T85" fmla="*/ 50403125 h 42"/>
              <a:gd name="T86" fmla="*/ 0 w 54"/>
              <a:gd name="T87" fmla="*/ 55443438 h 42"/>
              <a:gd name="T88" fmla="*/ 15120938 w 54"/>
              <a:gd name="T89" fmla="*/ 55443438 h 42"/>
              <a:gd name="T90" fmla="*/ 5040313 w 54"/>
              <a:gd name="T91" fmla="*/ 65524063 h 42"/>
              <a:gd name="T92" fmla="*/ 5040313 w 54"/>
              <a:gd name="T93" fmla="*/ 70564375 h 42"/>
              <a:gd name="T94" fmla="*/ 10080625 w 54"/>
              <a:gd name="T95" fmla="*/ 85685313 h 42"/>
              <a:gd name="T96" fmla="*/ 10080625 w 54"/>
              <a:gd name="T97" fmla="*/ 100806250 h 42"/>
              <a:gd name="T98" fmla="*/ 20161250 w 54"/>
              <a:gd name="T99" fmla="*/ 100806250 h 4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4" h="42">
                <a:moveTo>
                  <a:pt x="48" y="8"/>
                </a:moveTo>
                <a:lnTo>
                  <a:pt x="48" y="8"/>
                </a:lnTo>
                <a:lnTo>
                  <a:pt x="48" y="10"/>
                </a:lnTo>
                <a:lnTo>
                  <a:pt x="46" y="12"/>
                </a:lnTo>
                <a:lnTo>
                  <a:pt x="44" y="10"/>
                </a:lnTo>
                <a:lnTo>
                  <a:pt x="46" y="8"/>
                </a:lnTo>
                <a:lnTo>
                  <a:pt x="48" y="8"/>
                </a:lnTo>
                <a:close/>
                <a:moveTo>
                  <a:pt x="42" y="18"/>
                </a:moveTo>
                <a:lnTo>
                  <a:pt x="44" y="16"/>
                </a:lnTo>
                <a:lnTo>
                  <a:pt x="42" y="16"/>
                </a:lnTo>
                <a:lnTo>
                  <a:pt x="42" y="14"/>
                </a:lnTo>
                <a:lnTo>
                  <a:pt x="40" y="12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8" y="14"/>
                </a:lnTo>
                <a:lnTo>
                  <a:pt x="42" y="18"/>
                </a:lnTo>
                <a:close/>
                <a:moveTo>
                  <a:pt x="12" y="28"/>
                </a:moveTo>
                <a:lnTo>
                  <a:pt x="10" y="30"/>
                </a:lnTo>
                <a:lnTo>
                  <a:pt x="8" y="30"/>
                </a:lnTo>
                <a:lnTo>
                  <a:pt x="10" y="28"/>
                </a:lnTo>
                <a:lnTo>
                  <a:pt x="12" y="28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6" y="42"/>
                </a:lnTo>
                <a:lnTo>
                  <a:pt x="6" y="40"/>
                </a:lnTo>
                <a:lnTo>
                  <a:pt x="8" y="40"/>
                </a:lnTo>
                <a:close/>
                <a:moveTo>
                  <a:pt x="4" y="10"/>
                </a:moveTo>
                <a:lnTo>
                  <a:pt x="4" y="12"/>
                </a:lnTo>
                <a:lnTo>
                  <a:pt x="6" y="14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30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4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2" y="6"/>
                </a:lnTo>
                <a:lnTo>
                  <a:pt x="22" y="4"/>
                </a:lnTo>
                <a:lnTo>
                  <a:pt x="24" y="2"/>
                </a:lnTo>
                <a:lnTo>
                  <a:pt x="22" y="0"/>
                </a:lnTo>
                <a:lnTo>
                  <a:pt x="20" y="2"/>
                </a:lnTo>
                <a:lnTo>
                  <a:pt x="18" y="2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close/>
                <a:moveTo>
                  <a:pt x="50" y="10"/>
                </a:moveTo>
                <a:lnTo>
                  <a:pt x="50" y="12"/>
                </a:lnTo>
                <a:lnTo>
                  <a:pt x="50" y="10"/>
                </a:lnTo>
                <a:close/>
                <a:moveTo>
                  <a:pt x="54" y="6"/>
                </a:moveTo>
                <a:lnTo>
                  <a:pt x="52" y="4"/>
                </a:lnTo>
                <a:lnTo>
                  <a:pt x="50" y="6"/>
                </a:lnTo>
                <a:lnTo>
                  <a:pt x="50" y="8"/>
                </a:lnTo>
                <a:lnTo>
                  <a:pt x="50" y="10"/>
                </a:lnTo>
                <a:lnTo>
                  <a:pt x="54" y="6"/>
                </a:lnTo>
                <a:close/>
                <a:moveTo>
                  <a:pt x="8" y="38"/>
                </a:move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0" y="20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6" y="22"/>
                </a:lnTo>
                <a:lnTo>
                  <a:pt x="4" y="24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4" y="40"/>
                </a:lnTo>
                <a:lnTo>
                  <a:pt x="6" y="38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3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5" name="Freeform 2024">
            <a:extLst>
              <a:ext uri="{FF2B5EF4-FFF2-40B4-BE49-F238E27FC236}">
                <a16:creationId xmlns:a16="http://schemas.microsoft.com/office/drawing/2014/main" id="{8BADA10A-0DFB-4CFA-85AE-7AA867776DE8}"/>
              </a:ext>
            </a:extLst>
          </p:cNvPr>
          <p:cNvSpPr>
            <a:spLocks noEditPoints="1"/>
          </p:cNvSpPr>
          <p:nvPr/>
        </p:nvSpPr>
        <p:spPr bwMode="auto">
          <a:xfrm>
            <a:off x="985841" y="2166939"/>
            <a:ext cx="85725" cy="66675"/>
          </a:xfrm>
          <a:custGeom>
            <a:avLst/>
            <a:gdLst>
              <a:gd name="T0" fmla="*/ 120967500 w 54"/>
              <a:gd name="T1" fmla="*/ 25201563 h 42"/>
              <a:gd name="T2" fmla="*/ 115927188 w 54"/>
              <a:gd name="T3" fmla="*/ 20161250 h 42"/>
              <a:gd name="T4" fmla="*/ 105846563 w 54"/>
              <a:gd name="T5" fmla="*/ 45362813 h 42"/>
              <a:gd name="T6" fmla="*/ 105846563 w 54"/>
              <a:gd name="T7" fmla="*/ 35282188 h 42"/>
              <a:gd name="T8" fmla="*/ 110886875 w 54"/>
              <a:gd name="T9" fmla="*/ 30241875 h 42"/>
              <a:gd name="T10" fmla="*/ 30241875 w 54"/>
              <a:gd name="T11" fmla="*/ 70564375 h 42"/>
              <a:gd name="T12" fmla="*/ 25201563 w 54"/>
              <a:gd name="T13" fmla="*/ 70564375 h 42"/>
              <a:gd name="T14" fmla="*/ 20161250 w 54"/>
              <a:gd name="T15" fmla="*/ 105846563 h 42"/>
              <a:gd name="T16" fmla="*/ 20161250 w 54"/>
              <a:gd name="T17" fmla="*/ 100806250 h 42"/>
              <a:gd name="T18" fmla="*/ 10080625 w 54"/>
              <a:gd name="T19" fmla="*/ 30241875 h 42"/>
              <a:gd name="T20" fmla="*/ 15120938 w 54"/>
              <a:gd name="T21" fmla="*/ 40322500 h 42"/>
              <a:gd name="T22" fmla="*/ 10080625 w 54"/>
              <a:gd name="T23" fmla="*/ 45362813 h 42"/>
              <a:gd name="T24" fmla="*/ 10080625 w 54"/>
              <a:gd name="T25" fmla="*/ 50403125 h 42"/>
              <a:gd name="T26" fmla="*/ 20161250 w 54"/>
              <a:gd name="T27" fmla="*/ 50403125 h 42"/>
              <a:gd name="T28" fmla="*/ 35282188 w 54"/>
              <a:gd name="T29" fmla="*/ 40322500 h 42"/>
              <a:gd name="T30" fmla="*/ 50403125 w 54"/>
              <a:gd name="T31" fmla="*/ 30241875 h 42"/>
              <a:gd name="T32" fmla="*/ 60483750 w 54"/>
              <a:gd name="T33" fmla="*/ 15120938 h 42"/>
              <a:gd name="T34" fmla="*/ 80645000 w 54"/>
              <a:gd name="T35" fmla="*/ 5040313 h 42"/>
              <a:gd name="T36" fmla="*/ 70564375 w 54"/>
              <a:gd name="T37" fmla="*/ 5040313 h 42"/>
              <a:gd name="T38" fmla="*/ 55443438 w 54"/>
              <a:gd name="T39" fmla="*/ 10080625 h 42"/>
              <a:gd name="T40" fmla="*/ 45362813 w 54"/>
              <a:gd name="T41" fmla="*/ 20161250 h 42"/>
              <a:gd name="T42" fmla="*/ 30241875 w 54"/>
              <a:gd name="T43" fmla="*/ 25201563 h 42"/>
              <a:gd name="T44" fmla="*/ 35282188 w 54"/>
              <a:gd name="T45" fmla="*/ 25201563 h 42"/>
              <a:gd name="T46" fmla="*/ 30241875 w 54"/>
              <a:gd name="T47" fmla="*/ 20161250 h 42"/>
              <a:gd name="T48" fmla="*/ 45362813 w 54"/>
              <a:gd name="T49" fmla="*/ 20161250 h 42"/>
              <a:gd name="T50" fmla="*/ 60483750 w 54"/>
              <a:gd name="T51" fmla="*/ 5040313 h 42"/>
              <a:gd name="T52" fmla="*/ 45362813 w 54"/>
              <a:gd name="T53" fmla="*/ 5040313 h 42"/>
              <a:gd name="T54" fmla="*/ 45362813 w 54"/>
              <a:gd name="T55" fmla="*/ 0 h 42"/>
              <a:gd name="T56" fmla="*/ 35282188 w 54"/>
              <a:gd name="T57" fmla="*/ 0 h 42"/>
              <a:gd name="T58" fmla="*/ 20161250 w 54"/>
              <a:gd name="T59" fmla="*/ 10080625 h 42"/>
              <a:gd name="T60" fmla="*/ 15120938 w 54"/>
              <a:gd name="T61" fmla="*/ 20161250 h 42"/>
              <a:gd name="T62" fmla="*/ 126007813 w 54"/>
              <a:gd name="T63" fmla="*/ 25201563 h 42"/>
              <a:gd name="T64" fmla="*/ 131048125 w 54"/>
              <a:gd name="T65" fmla="*/ 10080625 h 42"/>
              <a:gd name="T66" fmla="*/ 126007813 w 54"/>
              <a:gd name="T67" fmla="*/ 20161250 h 42"/>
              <a:gd name="T68" fmla="*/ 25201563 w 54"/>
              <a:gd name="T69" fmla="*/ 90725625 h 42"/>
              <a:gd name="T70" fmla="*/ 20161250 w 54"/>
              <a:gd name="T71" fmla="*/ 85685313 h 42"/>
              <a:gd name="T72" fmla="*/ 15120938 w 54"/>
              <a:gd name="T73" fmla="*/ 70564375 h 42"/>
              <a:gd name="T74" fmla="*/ 15120938 w 54"/>
              <a:gd name="T75" fmla="*/ 65524063 h 42"/>
              <a:gd name="T76" fmla="*/ 25201563 w 54"/>
              <a:gd name="T77" fmla="*/ 55443438 h 42"/>
              <a:gd name="T78" fmla="*/ 40322500 w 54"/>
              <a:gd name="T79" fmla="*/ 50403125 h 42"/>
              <a:gd name="T80" fmla="*/ 30241875 w 54"/>
              <a:gd name="T81" fmla="*/ 45362813 h 42"/>
              <a:gd name="T82" fmla="*/ 15120938 w 54"/>
              <a:gd name="T83" fmla="*/ 50403125 h 42"/>
              <a:gd name="T84" fmla="*/ 0 w 54"/>
              <a:gd name="T85" fmla="*/ 55443438 h 42"/>
              <a:gd name="T86" fmla="*/ 15120938 w 54"/>
              <a:gd name="T87" fmla="*/ 55443438 h 42"/>
              <a:gd name="T88" fmla="*/ 5040313 w 54"/>
              <a:gd name="T89" fmla="*/ 65524063 h 42"/>
              <a:gd name="T90" fmla="*/ 5040313 w 54"/>
              <a:gd name="T91" fmla="*/ 70564375 h 42"/>
              <a:gd name="T92" fmla="*/ 10080625 w 54"/>
              <a:gd name="T93" fmla="*/ 85685313 h 42"/>
              <a:gd name="T94" fmla="*/ 10080625 w 54"/>
              <a:gd name="T95" fmla="*/ 100806250 h 42"/>
              <a:gd name="T96" fmla="*/ 20161250 w 54"/>
              <a:gd name="T97" fmla="*/ 100806250 h 4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4" h="42">
                <a:moveTo>
                  <a:pt x="48" y="8"/>
                </a:moveTo>
                <a:lnTo>
                  <a:pt x="48" y="8"/>
                </a:lnTo>
                <a:lnTo>
                  <a:pt x="48" y="10"/>
                </a:lnTo>
                <a:lnTo>
                  <a:pt x="46" y="12"/>
                </a:lnTo>
                <a:lnTo>
                  <a:pt x="44" y="10"/>
                </a:lnTo>
                <a:lnTo>
                  <a:pt x="46" y="8"/>
                </a:lnTo>
                <a:lnTo>
                  <a:pt x="48" y="8"/>
                </a:lnTo>
                <a:moveTo>
                  <a:pt x="42" y="18"/>
                </a:moveTo>
                <a:lnTo>
                  <a:pt x="44" y="16"/>
                </a:lnTo>
                <a:lnTo>
                  <a:pt x="42" y="16"/>
                </a:lnTo>
                <a:lnTo>
                  <a:pt x="42" y="14"/>
                </a:lnTo>
                <a:lnTo>
                  <a:pt x="40" y="12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8" y="14"/>
                </a:lnTo>
                <a:moveTo>
                  <a:pt x="12" y="28"/>
                </a:moveTo>
                <a:lnTo>
                  <a:pt x="10" y="30"/>
                </a:lnTo>
                <a:lnTo>
                  <a:pt x="8" y="30"/>
                </a:lnTo>
                <a:lnTo>
                  <a:pt x="10" y="28"/>
                </a:lnTo>
                <a:lnTo>
                  <a:pt x="12" y="28"/>
                </a:lnTo>
                <a:moveTo>
                  <a:pt x="8" y="40"/>
                </a:moveTo>
                <a:lnTo>
                  <a:pt x="8" y="42"/>
                </a:lnTo>
                <a:lnTo>
                  <a:pt x="6" y="42"/>
                </a:lnTo>
                <a:lnTo>
                  <a:pt x="6" y="40"/>
                </a:lnTo>
                <a:lnTo>
                  <a:pt x="8" y="40"/>
                </a:lnTo>
                <a:moveTo>
                  <a:pt x="4" y="10"/>
                </a:moveTo>
                <a:lnTo>
                  <a:pt x="4" y="12"/>
                </a:lnTo>
                <a:lnTo>
                  <a:pt x="6" y="14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30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4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2" y="6"/>
                </a:lnTo>
                <a:lnTo>
                  <a:pt x="22" y="4"/>
                </a:lnTo>
                <a:lnTo>
                  <a:pt x="24" y="2"/>
                </a:lnTo>
                <a:lnTo>
                  <a:pt x="22" y="0"/>
                </a:lnTo>
                <a:lnTo>
                  <a:pt x="20" y="2"/>
                </a:lnTo>
                <a:lnTo>
                  <a:pt x="18" y="2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moveTo>
                  <a:pt x="50" y="10"/>
                </a:moveTo>
                <a:lnTo>
                  <a:pt x="50" y="12"/>
                </a:lnTo>
                <a:moveTo>
                  <a:pt x="54" y="6"/>
                </a:moveTo>
                <a:lnTo>
                  <a:pt x="52" y="4"/>
                </a:lnTo>
                <a:lnTo>
                  <a:pt x="50" y="6"/>
                </a:lnTo>
                <a:lnTo>
                  <a:pt x="50" y="8"/>
                </a:lnTo>
                <a:lnTo>
                  <a:pt x="50" y="10"/>
                </a:lnTo>
                <a:moveTo>
                  <a:pt x="8" y="38"/>
                </a:move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0" y="20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6" y="22"/>
                </a:lnTo>
                <a:lnTo>
                  <a:pt x="4" y="24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4" y="40"/>
                </a:lnTo>
                <a:lnTo>
                  <a:pt x="6" y="38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3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6" name="Freeform 2029">
            <a:extLst>
              <a:ext uri="{FF2B5EF4-FFF2-40B4-BE49-F238E27FC236}">
                <a16:creationId xmlns:a16="http://schemas.microsoft.com/office/drawing/2014/main" id="{4F808807-80E9-4C5A-9938-6BB32E4CF416}"/>
              </a:ext>
            </a:extLst>
          </p:cNvPr>
          <p:cNvSpPr>
            <a:spLocks noEditPoints="1"/>
          </p:cNvSpPr>
          <p:nvPr/>
        </p:nvSpPr>
        <p:spPr bwMode="auto">
          <a:xfrm>
            <a:off x="1055690" y="2176463"/>
            <a:ext cx="41275" cy="120651"/>
          </a:xfrm>
          <a:custGeom>
            <a:avLst/>
            <a:gdLst>
              <a:gd name="T0" fmla="*/ 35282188 w 26"/>
              <a:gd name="T1" fmla="*/ 60483750 h 76"/>
              <a:gd name="T2" fmla="*/ 25201563 w 26"/>
              <a:gd name="T3" fmla="*/ 75604688 h 76"/>
              <a:gd name="T4" fmla="*/ 35282188 w 26"/>
              <a:gd name="T5" fmla="*/ 60483750 h 76"/>
              <a:gd name="T6" fmla="*/ 40322500 w 26"/>
              <a:gd name="T7" fmla="*/ 50403125 h 76"/>
              <a:gd name="T8" fmla="*/ 10080625 w 26"/>
              <a:gd name="T9" fmla="*/ 75604688 h 76"/>
              <a:gd name="T10" fmla="*/ 20161250 w 26"/>
              <a:gd name="T11" fmla="*/ 70564375 h 76"/>
              <a:gd name="T12" fmla="*/ 35282188 w 26"/>
              <a:gd name="T13" fmla="*/ 80645000 h 76"/>
              <a:gd name="T14" fmla="*/ 35282188 w 26"/>
              <a:gd name="T15" fmla="*/ 75604688 h 76"/>
              <a:gd name="T16" fmla="*/ 20161250 w 26"/>
              <a:gd name="T17" fmla="*/ 80645000 h 76"/>
              <a:gd name="T18" fmla="*/ 15120938 w 26"/>
              <a:gd name="T19" fmla="*/ 85685313 h 76"/>
              <a:gd name="T20" fmla="*/ 30241875 w 26"/>
              <a:gd name="T21" fmla="*/ 90725625 h 76"/>
              <a:gd name="T22" fmla="*/ 30241875 w 26"/>
              <a:gd name="T23" fmla="*/ 85685313 h 76"/>
              <a:gd name="T24" fmla="*/ 20161250 w 26"/>
              <a:gd name="T25" fmla="*/ 90725625 h 76"/>
              <a:gd name="T26" fmla="*/ 25201563 w 26"/>
              <a:gd name="T27" fmla="*/ 85685313 h 76"/>
              <a:gd name="T28" fmla="*/ 20161250 w 26"/>
              <a:gd name="T29" fmla="*/ 100806250 h 76"/>
              <a:gd name="T30" fmla="*/ 15120938 w 26"/>
              <a:gd name="T31" fmla="*/ 100806250 h 76"/>
              <a:gd name="T32" fmla="*/ 20161250 w 26"/>
              <a:gd name="T33" fmla="*/ 90725625 h 76"/>
              <a:gd name="T34" fmla="*/ 10080625 w 26"/>
              <a:gd name="T35" fmla="*/ 105846563 h 76"/>
              <a:gd name="T36" fmla="*/ 5040313 w 26"/>
              <a:gd name="T37" fmla="*/ 120967500 h 76"/>
              <a:gd name="T38" fmla="*/ 5040313 w 26"/>
              <a:gd name="T39" fmla="*/ 110886875 h 76"/>
              <a:gd name="T40" fmla="*/ 10080625 w 26"/>
              <a:gd name="T41" fmla="*/ 105846563 h 76"/>
              <a:gd name="T42" fmla="*/ 30241875 w 26"/>
              <a:gd name="T43" fmla="*/ 151209375 h 76"/>
              <a:gd name="T44" fmla="*/ 45362813 w 26"/>
              <a:gd name="T45" fmla="*/ 151209375 h 76"/>
              <a:gd name="T46" fmla="*/ 35282188 w 26"/>
              <a:gd name="T47" fmla="*/ 161290000 h 76"/>
              <a:gd name="T48" fmla="*/ 30241875 w 26"/>
              <a:gd name="T49" fmla="*/ 156249688 h 76"/>
              <a:gd name="T50" fmla="*/ 45362813 w 26"/>
              <a:gd name="T51" fmla="*/ 151209375 h 76"/>
              <a:gd name="T52" fmla="*/ 25201563 w 26"/>
              <a:gd name="T53" fmla="*/ 166330313 h 76"/>
              <a:gd name="T54" fmla="*/ 35282188 w 26"/>
              <a:gd name="T55" fmla="*/ 161290000 h 76"/>
              <a:gd name="T56" fmla="*/ 55443438 w 26"/>
              <a:gd name="T57" fmla="*/ 186491563 h 76"/>
              <a:gd name="T58" fmla="*/ 65524063 w 26"/>
              <a:gd name="T59" fmla="*/ 181451250 h 76"/>
              <a:gd name="T60" fmla="*/ 55443438 w 26"/>
              <a:gd name="T61" fmla="*/ 191531875 h 76"/>
              <a:gd name="T62" fmla="*/ 15120938 w 26"/>
              <a:gd name="T63" fmla="*/ 15120938 h 76"/>
              <a:gd name="T64" fmla="*/ 15120938 w 26"/>
              <a:gd name="T65" fmla="*/ 20161250 h 76"/>
              <a:gd name="T66" fmla="*/ 20161250 w 26"/>
              <a:gd name="T67" fmla="*/ 30241875 h 76"/>
              <a:gd name="T68" fmla="*/ 25201563 w 26"/>
              <a:gd name="T69" fmla="*/ 20161250 h 76"/>
              <a:gd name="T70" fmla="*/ 25201563 w 26"/>
              <a:gd name="T71" fmla="*/ 10080625 h 76"/>
              <a:gd name="T72" fmla="*/ 15120938 w 26"/>
              <a:gd name="T73" fmla="*/ 15120938 h 76"/>
              <a:gd name="T74" fmla="*/ 25201563 w 26"/>
              <a:gd name="T75" fmla="*/ 55443438 h 76"/>
              <a:gd name="T76" fmla="*/ 40322500 w 26"/>
              <a:gd name="T77" fmla="*/ 45362813 h 76"/>
              <a:gd name="T78" fmla="*/ 25201563 w 26"/>
              <a:gd name="T79" fmla="*/ 55443438 h 76"/>
              <a:gd name="T80" fmla="*/ 30241875 w 26"/>
              <a:gd name="T81" fmla="*/ 55443438 h 76"/>
              <a:gd name="T82" fmla="*/ 45362813 w 26"/>
              <a:gd name="T83" fmla="*/ 45362813 h 76"/>
              <a:gd name="T84" fmla="*/ 45362813 w 26"/>
              <a:gd name="T85" fmla="*/ 30241875 h 76"/>
              <a:gd name="T86" fmla="*/ 30241875 w 26"/>
              <a:gd name="T87" fmla="*/ 35282188 h 76"/>
              <a:gd name="T88" fmla="*/ 20161250 w 26"/>
              <a:gd name="T89" fmla="*/ 45362813 h 76"/>
              <a:gd name="T90" fmla="*/ 30241875 w 26"/>
              <a:gd name="T91" fmla="*/ 40322500 h 76"/>
              <a:gd name="T92" fmla="*/ 30241875 w 26"/>
              <a:gd name="T93" fmla="*/ 40322500 h 76"/>
              <a:gd name="T94" fmla="*/ 15120938 w 26"/>
              <a:gd name="T95" fmla="*/ 50403125 h 76"/>
              <a:gd name="T96" fmla="*/ 15120938 w 26"/>
              <a:gd name="T97" fmla="*/ 60483750 h 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6" h="76">
                <a:moveTo>
                  <a:pt x="16" y="20"/>
                </a:moveTo>
                <a:lnTo>
                  <a:pt x="16" y="22"/>
                </a:lnTo>
                <a:lnTo>
                  <a:pt x="14" y="24"/>
                </a:lnTo>
                <a:lnTo>
                  <a:pt x="14" y="26"/>
                </a:lnTo>
                <a:lnTo>
                  <a:pt x="12" y="28"/>
                </a:lnTo>
                <a:lnTo>
                  <a:pt x="10" y="30"/>
                </a:lnTo>
                <a:lnTo>
                  <a:pt x="10" y="28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16" y="20"/>
                </a:lnTo>
                <a:close/>
                <a:moveTo>
                  <a:pt x="8" y="28"/>
                </a:moveTo>
                <a:lnTo>
                  <a:pt x="6" y="30"/>
                </a:lnTo>
                <a:lnTo>
                  <a:pt x="4" y="30"/>
                </a:lnTo>
                <a:lnTo>
                  <a:pt x="6" y="28"/>
                </a:lnTo>
                <a:lnTo>
                  <a:pt x="8" y="28"/>
                </a:lnTo>
                <a:close/>
                <a:moveTo>
                  <a:pt x="14" y="30"/>
                </a:moveTo>
                <a:lnTo>
                  <a:pt x="14" y="32"/>
                </a:lnTo>
                <a:lnTo>
                  <a:pt x="12" y="34"/>
                </a:lnTo>
                <a:lnTo>
                  <a:pt x="12" y="32"/>
                </a:lnTo>
                <a:lnTo>
                  <a:pt x="14" y="30"/>
                </a:lnTo>
                <a:close/>
                <a:moveTo>
                  <a:pt x="6" y="34"/>
                </a:moveTo>
                <a:lnTo>
                  <a:pt x="8" y="32"/>
                </a:lnTo>
                <a:lnTo>
                  <a:pt x="10" y="32"/>
                </a:lnTo>
                <a:lnTo>
                  <a:pt x="8" y="34"/>
                </a:lnTo>
                <a:lnTo>
                  <a:pt x="6" y="34"/>
                </a:lnTo>
                <a:close/>
                <a:moveTo>
                  <a:pt x="12" y="34"/>
                </a:moveTo>
                <a:lnTo>
                  <a:pt x="14" y="34"/>
                </a:lnTo>
                <a:lnTo>
                  <a:pt x="12" y="36"/>
                </a:lnTo>
                <a:lnTo>
                  <a:pt x="10" y="36"/>
                </a:lnTo>
                <a:lnTo>
                  <a:pt x="12" y="34"/>
                </a:lnTo>
                <a:close/>
                <a:moveTo>
                  <a:pt x="10" y="34"/>
                </a:moveTo>
                <a:lnTo>
                  <a:pt x="8" y="34"/>
                </a:lnTo>
                <a:lnTo>
                  <a:pt x="8" y="36"/>
                </a:lnTo>
                <a:lnTo>
                  <a:pt x="8" y="34"/>
                </a:lnTo>
                <a:lnTo>
                  <a:pt x="10" y="34"/>
                </a:lnTo>
                <a:close/>
                <a:moveTo>
                  <a:pt x="12" y="36"/>
                </a:moveTo>
                <a:lnTo>
                  <a:pt x="10" y="38"/>
                </a:lnTo>
                <a:lnTo>
                  <a:pt x="8" y="40"/>
                </a:lnTo>
                <a:lnTo>
                  <a:pt x="6" y="40"/>
                </a:lnTo>
                <a:lnTo>
                  <a:pt x="4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2" y="36"/>
                </a:lnTo>
                <a:close/>
                <a:moveTo>
                  <a:pt x="4" y="42"/>
                </a:moveTo>
                <a:lnTo>
                  <a:pt x="4" y="44"/>
                </a:lnTo>
                <a:lnTo>
                  <a:pt x="4" y="46"/>
                </a:lnTo>
                <a:lnTo>
                  <a:pt x="2" y="48"/>
                </a:lnTo>
                <a:lnTo>
                  <a:pt x="0" y="48"/>
                </a:lnTo>
                <a:lnTo>
                  <a:pt x="0" y="46"/>
                </a:lnTo>
                <a:lnTo>
                  <a:pt x="2" y="44"/>
                </a:lnTo>
                <a:lnTo>
                  <a:pt x="4" y="42"/>
                </a:lnTo>
                <a:close/>
                <a:moveTo>
                  <a:pt x="8" y="62"/>
                </a:moveTo>
                <a:lnTo>
                  <a:pt x="10" y="60"/>
                </a:lnTo>
                <a:lnTo>
                  <a:pt x="12" y="60"/>
                </a:lnTo>
                <a:lnTo>
                  <a:pt x="10" y="60"/>
                </a:lnTo>
                <a:lnTo>
                  <a:pt x="8" y="62"/>
                </a:lnTo>
                <a:close/>
                <a:moveTo>
                  <a:pt x="18" y="60"/>
                </a:moveTo>
                <a:lnTo>
                  <a:pt x="18" y="62"/>
                </a:lnTo>
                <a:lnTo>
                  <a:pt x="16" y="64"/>
                </a:lnTo>
                <a:lnTo>
                  <a:pt x="14" y="64"/>
                </a:lnTo>
                <a:lnTo>
                  <a:pt x="12" y="64"/>
                </a:lnTo>
                <a:lnTo>
                  <a:pt x="10" y="64"/>
                </a:lnTo>
                <a:lnTo>
                  <a:pt x="12" y="62"/>
                </a:lnTo>
                <a:lnTo>
                  <a:pt x="16" y="60"/>
                </a:lnTo>
                <a:lnTo>
                  <a:pt x="18" y="60"/>
                </a:lnTo>
                <a:close/>
                <a:moveTo>
                  <a:pt x="14" y="64"/>
                </a:moveTo>
                <a:lnTo>
                  <a:pt x="12" y="66"/>
                </a:lnTo>
                <a:lnTo>
                  <a:pt x="10" y="66"/>
                </a:lnTo>
                <a:lnTo>
                  <a:pt x="8" y="66"/>
                </a:lnTo>
                <a:lnTo>
                  <a:pt x="12" y="64"/>
                </a:lnTo>
                <a:lnTo>
                  <a:pt x="14" y="64"/>
                </a:lnTo>
                <a:close/>
                <a:moveTo>
                  <a:pt x="22" y="76"/>
                </a:moveTo>
                <a:lnTo>
                  <a:pt x="24" y="74"/>
                </a:lnTo>
                <a:lnTo>
                  <a:pt x="22" y="74"/>
                </a:lnTo>
                <a:lnTo>
                  <a:pt x="24" y="72"/>
                </a:lnTo>
                <a:lnTo>
                  <a:pt x="26" y="70"/>
                </a:lnTo>
                <a:lnTo>
                  <a:pt x="26" y="72"/>
                </a:lnTo>
                <a:lnTo>
                  <a:pt x="24" y="74"/>
                </a:lnTo>
                <a:lnTo>
                  <a:pt x="24" y="76"/>
                </a:lnTo>
                <a:lnTo>
                  <a:pt x="22" y="76"/>
                </a:lnTo>
                <a:close/>
                <a:moveTo>
                  <a:pt x="6" y="4"/>
                </a:moveTo>
                <a:lnTo>
                  <a:pt x="6" y="4"/>
                </a:lnTo>
                <a:close/>
                <a:moveTo>
                  <a:pt x="6" y="6"/>
                </a:move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6" y="6"/>
                </a:lnTo>
                <a:close/>
                <a:moveTo>
                  <a:pt x="6" y="24"/>
                </a:moveTo>
                <a:lnTo>
                  <a:pt x="8" y="24"/>
                </a:lnTo>
                <a:lnTo>
                  <a:pt x="10" y="22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4" y="20"/>
                </a:lnTo>
                <a:lnTo>
                  <a:pt x="12" y="20"/>
                </a:lnTo>
                <a:lnTo>
                  <a:pt x="10" y="22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6" y="20"/>
                </a:lnTo>
                <a:lnTo>
                  <a:pt x="18" y="18"/>
                </a:lnTo>
                <a:lnTo>
                  <a:pt x="18" y="16"/>
                </a:lnTo>
                <a:lnTo>
                  <a:pt x="20" y="14"/>
                </a:lnTo>
                <a:lnTo>
                  <a:pt x="18" y="12"/>
                </a:lnTo>
                <a:lnTo>
                  <a:pt x="16" y="10"/>
                </a:lnTo>
                <a:lnTo>
                  <a:pt x="14" y="12"/>
                </a:lnTo>
                <a:lnTo>
                  <a:pt x="12" y="14"/>
                </a:lnTo>
                <a:lnTo>
                  <a:pt x="10" y="16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2" y="16"/>
                </a:lnTo>
                <a:lnTo>
                  <a:pt x="12" y="14"/>
                </a:lnTo>
                <a:lnTo>
                  <a:pt x="14" y="16"/>
                </a:lnTo>
                <a:lnTo>
                  <a:pt x="12" y="16"/>
                </a:lnTo>
                <a:lnTo>
                  <a:pt x="10" y="18"/>
                </a:lnTo>
                <a:lnTo>
                  <a:pt x="8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7" name="Freeform 2030">
            <a:extLst>
              <a:ext uri="{FF2B5EF4-FFF2-40B4-BE49-F238E27FC236}">
                <a16:creationId xmlns:a16="http://schemas.microsoft.com/office/drawing/2014/main" id="{2C7E5740-8F26-4E51-A5CC-B996E713C415}"/>
              </a:ext>
            </a:extLst>
          </p:cNvPr>
          <p:cNvSpPr>
            <a:spLocks noEditPoints="1"/>
          </p:cNvSpPr>
          <p:nvPr/>
        </p:nvSpPr>
        <p:spPr bwMode="auto">
          <a:xfrm>
            <a:off x="1055690" y="2176463"/>
            <a:ext cx="41275" cy="120651"/>
          </a:xfrm>
          <a:custGeom>
            <a:avLst/>
            <a:gdLst>
              <a:gd name="T0" fmla="*/ 35282188 w 26"/>
              <a:gd name="T1" fmla="*/ 60483750 h 76"/>
              <a:gd name="T2" fmla="*/ 25201563 w 26"/>
              <a:gd name="T3" fmla="*/ 75604688 h 76"/>
              <a:gd name="T4" fmla="*/ 35282188 w 26"/>
              <a:gd name="T5" fmla="*/ 60483750 h 76"/>
              <a:gd name="T6" fmla="*/ 40322500 w 26"/>
              <a:gd name="T7" fmla="*/ 50403125 h 76"/>
              <a:gd name="T8" fmla="*/ 10080625 w 26"/>
              <a:gd name="T9" fmla="*/ 75604688 h 76"/>
              <a:gd name="T10" fmla="*/ 20161250 w 26"/>
              <a:gd name="T11" fmla="*/ 70564375 h 76"/>
              <a:gd name="T12" fmla="*/ 35282188 w 26"/>
              <a:gd name="T13" fmla="*/ 80645000 h 76"/>
              <a:gd name="T14" fmla="*/ 35282188 w 26"/>
              <a:gd name="T15" fmla="*/ 75604688 h 76"/>
              <a:gd name="T16" fmla="*/ 20161250 w 26"/>
              <a:gd name="T17" fmla="*/ 80645000 h 76"/>
              <a:gd name="T18" fmla="*/ 15120938 w 26"/>
              <a:gd name="T19" fmla="*/ 85685313 h 76"/>
              <a:gd name="T20" fmla="*/ 30241875 w 26"/>
              <a:gd name="T21" fmla="*/ 90725625 h 76"/>
              <a:gd name="T22" fmla="*/ 30241875 w 26"/>
              <a:gd name="T23" fmla="*/ 85685313 h 76"/>
              <a:gd name="T24" fmla="*/ 20161250 w 26"/>
              <a:gd name="T25" fmla="*/ 90725625 h 76"/>
              <a:gd name="T26" fmla="*/ 25201563 w 26"/>
              <a:gd name="T27" fmla="*/ 85685313 h 76"/>
              <a:gd name="T28" fmla="*/ 20161250 w 26"/>
              <a:gd name="T29" fmla="*/ 100806250 h 76"/>
              <a:gd name="T30" fmla="*/ 15120938 w 26"/>
              <a:gd name="T31" fmla="*/ 100806250 h 76"/>
              <a:gd name="T32" fmla="*/ 20161250 w 26"/>
              <a:gd name="T33" fmla="*/ 90725625 h 76"/>
              <a:gd name="T34" fmla="*/ 10080625 w 26"/>
              <a:gd name="T35" fmla="*/ 105846563 h 76"/>
              <a:gd name="T36" fmla="*/ 5040313 w 26"/>
              <a:gd name="T37" fmla="*/ 120967500 h 76"/>
              <a:gd name="T38" fmla="*/ 5040313 w 26"/>
              <a:gd name="T39" fmla="*/ 110886875 h 76"/>
              <a:gd name="T40" fmla="*/ 10080625 w 26"/>
              <a:gd name="T41" fmla="*/ 105846563 h 76"/>
              <a:gd name="T42" fmla="*/ 30241875 w 26"/>
              <a:gd name="T43" fmla="*/ 151209375 h 76"/>
              <a:gd name="T44" fmla="*/ 45362813 w 26"/>
              <a:gd name="T45" fmla="*/ 151209375 h 76"/>
              <a:gd name="T46" fmla="*/ 35282188 w 26"/>
              <a:gd name="T47" fmla="*/ 161290000 h 76"/>
              <a:gd name="T48" fmla="*/ 30241875 w 26"/>
              <a:gd name="T49" fmla="*/ 156249688 h 76"/>
              <a:gd name="T50" fmla="*/ 45362813 w 26"/>
              <a:gd name="T51" fmla="*/ 151209375 h 76"/>
              <a:gd name="T52" fmla="*/ 25201563 w 26"/>
              <a:gd name="T53" fmla="*/ 166330313 h 76"/>
              <a:gd name="T54" fmla="*/ 35282188 w 26"/>
              <a:gd name="T55" fmla="*/ 161290000 h 76"/>
              <a:gd name="T56" fmla="*/ 55443438 w 26"/>
              <a:gd name="T57" fmla="*/ 186491563 h 76"/>
              <a:gd name="T58" fmla="*/ 65524063 w 26"/>
              <a:gd name="T59" fmla="*/ 181451250 h 76"/>
              <a:gd name="T60" fmla="*/ 15120938 w 26"/>
              <a:gd name="T61" fmla="*/ 10080625 h 76"/>
              <a:gd name="T62" fmla="*/ 15120938 w 26"/>
              <a:gd name="T63" fmla="*/ 10080625 h 76"/>
              <a:gd name="T64" fmla="*/ 15120938 w 26"/>
              <a:gd name="T65" fmla="*/ 25201563 h 76"/>
              <a:gd name="T66" fmla="*/ 25201563 w 26"/>
              <a:gd name="T67" fmla="*/ 25201563 h 76"/>
              <a:gd name="T68" fmla="*/ 25201563 w 26"/>
              <a:gd name="T69" fmla="*/ 20161250 h 76"/>
              <a:gd name="T70" fmla="*/ 25201563 w 26"/>
              <a:gd name="T71" fmla="*/ 5040313 h 76"/>
              <a:gd name="T72" fmla="*/ 20161250 w 26"/>
              <a:gd name="T73" fmla="*/ 60483750 h 76"/>
              <a:gd name="T74" fmla="*/ 35282188 w 26"/>
              <a:gd name="T75" fmla="*/ 45362813 h 76"/>
              <a:gd name="T76" fmla="*/ 30241875 w 26"/>
              <a:gd name="T77" fmla="*/ 50403125 h 76"/>
              <a:gd name="T78" fmla="*/ 25201563 w 26"/>
              <a:gd name="T79" fmla="*/ 60483750 h 76"/>
              <a:gd name="T80" fmla="*/ 40322500 w 26"/>
              <a:gd name="T81" fmla="*/ 50403125 h 76"/>
              <a:gd name="T82" fmla="*/ 50403125 w 26"/>
              <a:gd name="T83" fmla="*/ 35282188 h 76"/>
              <a:gd name="T84" fmla="*/ 35282188 w 26"/>
              <a:gd name="T85" fmla="*/ 30241875 h 76"/>
              <a:gd name="T86" fmla="*/ 25201563 w 26"/>
              <a:gd name="T87" fmla="*/ 40322500 h 76"/>
              <a:gd name="T88" fmla="*/ 25201563 w 26"/>
              <a:gd name="T89" fmla="*/ 40322500 h 76"/>
              <a:gd name="T90" fmla="*/ 35282188 w 26"/>
              <a:gd name="T91" fmla="*/ 40322500 h 76"/>
              <a:gd name="T92" fmla="*/ 20161250 w 26"/>
              <a:gd name="T93" fmla="*/ 45362813 h 76"/>
              <a:gd name="T94" fmla="*/ 15120938 w 26"/>
              <a:gd name="T95" fmla="*/ 55443438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6" h="76">
                <a:moveTo>
                  <a:pt x="16" y="20"/>
                </a:moveTo>
                <a:lnTo>
                  <a:pt x="16" y="22"/>
                </a:lnTo>
                <a:lnTo>
                  <a:pt x="14" y="24"/>
                </a:lnTo>
                <a:lnTo>
                  <a:pt x="14" y="26"/>
                </a:lnTo>
                <a:lnTo>
                  <a:pt x="12" y="28"/>
                </a:lnTo>
                <a:lnTo>
                  <a:pt x="10" y="30"/>
                </a:lnTo>
                <a:lnTo>
                  <a:pt x="10" y="28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16" y="20"/>
                </a:lnTo>
                <a:moveTo>
                  <a:pt x="8" y="28"/>
                </a:moveTo>
                <a:lnTo>
                  <a:pt x="6" y="30"/>
                </a:lnTo>
                <a:lnTo>
                  <a:pt x="4" y="30"/>
                </a:lnTo>
                <a:lnTo>
                  <a:pt x="6" y="28"/>
                </a:lnTo>
                <a:lnTo>
                  <a:pt x="8" y="28"/>
                </a:lnTo>
                <a:moveTo>
                  <a:pt x="14" y="30"/>
                </a:moveTo>
                <a:lnTo>
                  <a:pt x="14" y="32"/>
                </a:lnTo>
                <a:lnTo>
                  <a:pt x="12" y="34"/>
                </a:lnTo>
                <a:lnTo>
                  <a:pt x="12" y="32"/>
                </a:lnTo>
                <a:lnTo>
                  <a:pt x="14" y="30"/>
                </a:lnTo>
                <a:moveTo>
                  <a:pt x="6" y="34"/>
                </a:moveTo>
                <a:lnTo>
                  <a:pt x="8" y="32"/>
                </a:lnTo>
                <a:lnTo>
                  <a:pt x="10" y="32"/>
                </a:lnTo>
                <a:lnTo>
                  <a:pt x="8" y="34"/>
                </a:lnTo>
                <a:lnTo>
                  <a:pt x="6" y="34"/>
                </a:lnTo>
                <a:moveTo>
                  <a:pt x="12" y="34"/>
                </a:moveTo>
                <a:lnTo>
                  <a:pt x="14" y="34"/>
                </a:lnTo>
                <a:lnTo>
                  <a:pt x="12" y="36"/>
                </a:lnTo>
                <a:lnTo>
                  <a:pt x="10" y="36"/>
                </a:lnTo>
                <a:lnTo>
                  <a:pt x="12" y="34"/>
                </a:lnTo>
                <a:moveTo>
                  <a:pt x="10" y="34"/>
                </a:moveTo>
                <a:lnTo>
                  <a:pt x="8" y="34"/>
                </a:lnTo>
                <a:lnTo>
                  <a:pt x="8" y="36"/>
                </a:lnTo>
                <a:lnTo>
                  <a:pt x="8" y="34"/>
                </a:lnTo>
                <a:lnTo>
                  <a:pt x="10" y="34"/>
                </a:lnTo>
                <a:moveTo>
                  <a:pt x="12" y="36"/>
                </a:moveTo>
                <a:lnTo>
                  <a:pt x="10" y="38"/>
                </a:lnTo>
                <a:lnTo>
                  <a:pt x="8" y="40"/>
                </a:lnTo>
                <a:lnTo>
                  <a:pt x="6" y="40"/>
                </a:lnTo>
                <a:lnTo>
                  <a:pt x="4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2" y="36"/>
                </a:lnTo>
                <a:moveTo>
                  <a:pt x="4" y="42"/>
                </a:moveTo>
                <a:lnTo>
                  <a:pt x="4" y="44"/>
                </a:lnTo>
                <a:lnTo>
                  <a:pt x="4" y="46"/>
                </a:lnTo>
                <a:lnTo>
                  <a:pt x="2" y="48"/>
                </a:lnTo>
                <a:lnTo>
                  <a:pt x="0" y="48"/>
                </a:lnTo>
                <a:lnTo>
                  <a:pt x="0" y="46"/>
                </a:lnTo>
                <a:lnTo>
                  <a:pt x="2" y="44"/>
                </a:lnTo>
                <a:lnTo>
                  <a:pt x="4" y="42"/>
                </a:lnTo>
                <a:moveTo>
                  <a:pt x="8" y="62"/>
                </a:moveTo>
                <a:lnTo>
                  <a:pt x="10" y="60"/>
                </a:lnTo>
                <a:lnTo>
                  <a:pt x="12" y="60"/>
                </a:lnTo>
                <a:lnTo>
                  <a:pt x="10" y="60"/>
                </a:lnTo>
                <a:lnTo>
                  <a:pt x="8" y="62"/>
                </a:lnTo>
                <a:moveTo>
                  <a:pt x="18" y="60"/>
                </a:moveTo>
                <a:lnTo>
                  <a:pt x="18" y="62"/>
                </a:lnTo>
                <a:lnTo>
                  <a:pt x="16" y="64"/>
                </a:lnTo>
                <a:lnTo>
                  <a:pt x="14" y="64"/>
                </a:lnTo>
                <a:lnTo>
                  <a:pt x="12" y="64"/>
                </a:lnTo>
                <a:lnTo>
                  <a:pt x="10" y="64"/>
                </a:lnTo>
                <a:lnTo>
                  <a:pt x="12" y="62"/>
                </a:lnTo>
                <a:lnTo>
                  <a:pt x="16" y="60"/>
                </a:lnTo>
                <a:lnTo>
                  <a:pt x="18" y="60"/>
                </a:lnTo>
                <a:moveTo>
                  <a:pt x="14" y="64"/>
                </a:moveTo>
                <a:lnTo>
                  <a:pt x="12" y="66"/>
                </a:lnTo>
                <a:lnTo>
                  <a:pt x="10" y="66"/>
                </a:lnTo>
                <a:lnTo>
                  <a:pt x="8" y="66"/>
                </a:lnTo>
                <a:lnTo>
                  <a:pt x="12" y="64"/>
                </a:lnTo>
                <a:lnTo>
                  <a:pt x="14" y="64"/>
                </a:lnTo>
                <a:moveTo>
                  <a:pt x="22" y="76"/>
                </a:moveTo>
                <a:lnTo>
                  <a:pt x="24" y="74"/>
                </a:lnTo>
                <a:lnTo>
                  <a:pt x="22" y="74"/>
                </a:lnTo>
                <a:lnTo>
                  <a:pt x="24" y="72"/>
                </a:lnTo>
                <a:lnTo>
                  <a:pt x="26" y="70"/>
                </a:lnTo>
                <a:lnTo>
                  <a:pt x="26" y="72"/>
                </a:lnTo>
                <a:lnTo>
                  <a:pt x="24" y="74"/>
                </a:lnTo>
                <a:lnTo>
                  <a:pt x="24" y="76"/>
                </a:lnTo>
                <a:moveTo>
                  <a:pt x="6" y="4"/>
                </a:moveTo>
                <a:lnTo>
                  <a:pt x="6" y="4"/>
                </a:lnTo>
                <a:moveTo>
                  <a:pt x="6" y="6"/>
                </a:move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moveTo>
                  <a:pt x="6" y="24"/>
                </a:moveTo>
                <a:lnTo>
                  <a:pt x="8" y="24"/>
                </a:lnTo>
                <a:lnTo>
                  <a:pt x="10" y="22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4" y="20"/>
                </a:lnTo>
                <a:lnTo>
                  <a:pt x="12" y="20"/>
                </a:lnTo>
                <a:lnTo>
                  <a:pt x="10" y="22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6" y="20"/>
                </a:lnTo>
                <a:lnTo>
                  <a:pt x="18" y="18"/>
                </a:lnTo>
                <a:lnTo>
                  <a:pt x="18" y="16"/>
                </a:lnTo>
                <a:lnTo>
                  <a:pt x="20" y="14"/>
                </a:lnTo>
                <a:lnTo>
                  <a:pt x="18" y="12"/>
                </a:lnTo>
                <a:lnTo>
                  <a:pt x="16" y="10"/>
                </a:lnTo>
                <a:lnTo>
                  <a:pt x="14" y="12"/>
                </a:lnTo>
                <a:lnTo>
                  <a:pt x="12" y="14"/>
                </a:lnTo>
                <a:lnTo>
                  <a:pt x="10" y="16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2" y="16"/>
                </a:lnTo>
                <a:lnTo>
                  <a:pt x="12" y="14"/>
                </a:lnTo>
                <a:lnTo>
                  <a:pt x="14" y="16"/>
                </a:lnTo>
                <a:lnTo>
                  <a:pt x="12" y="16"/>
                </a:lnTo>
                <a:lnTo>
                  <a:pt x="10" y="18"/>
                </a:lnTo>
                <a:lnTo>
                  <a:pt x="8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8" name="Freeform 2031">
            <a:extLst>
              <a:ext uri="{FF2B5EF4-FFF2-40B4-BE49-F238E27FC236}">
                <a16:creationId xmlns:a16="http://schemas.microsoft.com/office/drawing/2014/main" id="{34146785-9CAE-4B80-AA05-A43BC3D0CA5B}"/>
              </a:ext>
            </a:extLst>
          </p:cNvPr>
          <p:cNvSpPr>
            <a:spLocks/>
          </p:cNvSpPr>
          <p:nvPr/>
        </p:nvSpPr>
        <p:spPr bwMode="auto">
          <a:xfrm>
            <a:off x="1071565" y="2220912"/>
            <a:ext cx="28575" cy="15875"/>
          </a:xfrm>
          <a:custGeom>
            <a:avLst/>
            <a:gdLst>
              <a:gd name="T0" fmla="*/ 20161250 w 18"/>
              <a:gd name="T1" fmla="*/ 15120938 h 10"/>
              <a:gd name="T2" fmla="*/ 25201563 w 18"/>
              <a:gd name="T3" fmla="*/ 10080625 h 10"/>
              <a:gd name="T4" fmla="*/ 30241875 w 18"/>
              <a:gd name="T5" fmla="*/ 10080625 h 10"/>
              <a:gd name="T6" fmla="*/ 40322500 w 18"/>
              <a:gd name="T7" fmla="*/ 10080625 h 10"/>
              <a:gd name="T8" fmla="*/ 45362813 w 18"/>
              <a:gd name="T9" fmla="*/ 5040313 h 10"/>
              <a:gd name="T10" fmla="*/ 45362813 w 18"/>
              <a:gd name="T11" fmla="*/ 0 h 10"/>
              <a:gd name="T12" fmla="*/ 40322500 w 18"/>
              <a:gd name="T13" fmla="*/ 0 h 10"/>
              <a:gd name="T14" fmla="*/ 35282188 w 18"/>
              <a:gd name="T15" fmla="*/ 5040313 h 10"/>
              <a:gd name="T16" fmla="*/ 35282188 w 18"/>
              <a:gd name="T17" fmla="*/ 5040313 h 10"/>
              <a:gd name="T18" fmla="*/ 30241875 w 18"/>
              <a:gd name="T19" fmla="*/ 5040313 h 10"/>
              <a:gd name="T20" fmla="*/ 25201563 w 18"/>
              <a:gd name="T21" fmla="*/ 10080625 h 10"/>
              <a:gd name="T22" fmla="*/ 20161250 w 18"/>
              <a:gd name="T23" fmla="*/ 10080625 h 10"/>
              <a:gd name="T24" fmla="*/ 15120938 w 18"/>
              <a:gd name="T25" fmla="*/ 10080625 h 10"/>
              <a:gd name="T26" fmla="*/ 10080625 w 18"/>
              <a:gd name="T27" fmla="*/ 15120938 h 10"/>
              <a:gd name="T28" fmla="*/ 0 w 18"/>
              <a:gd name="T29" fmla="*/ 25201563 h 10"/>
              <a:gd name="T30" fmla="*/ 5040313 w 18"/>
              <a:gd name="T31" fmla="*/ 25201563 h 10"/>
              <a:gd name="T32" fmla="*/ 10080625 w 18"/>
              <a:gd name="T33" fmla="*/ 20161250 h 10"/>
              <a:gd name="T34" fmla="*/ 15120938 w 18"/>
              <a:gd name="T35" fmla="*/ 15120938 h 10"/>
              <a:gd name="T36" fmla="*/ 20161250 w 18"/>
              <a:gd name="T37" fmla="*/ 15120938 h 10"/>
              <a:gd name="T38" fmla="*/ 20161250 w 18"/>
              <a:gd name="T39" fmla="*/ 1512093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10">
                <a:moveTo>
                  <a:pt x="8" y="6"/>
                </a:moveTo>
                <a:lnTo>
                  <a:pt x="10" y="4"/>
                </a:lnTo>
                <a:lnTo>
                  <a:pt x="12" y="4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9" name="Freeform 2032">
            <a:extLst>
              <a:ext uri="{FF2B5EF4-FFF2-40B4-BE49-F238E27FC236}">
                <a16:creationId xmlns:a16="http://schemas.microsoft.com/office/drawing/2014/main" id="{51F69881-67B7-4F7D-B9C5-88BB5749DB45}"/>
              </a:ext>
            </a:extLst>
          </p:cNvPr>
          <p:cNvSpPr>
            <a:spLocks/>
          </p:cNvSpPr>
          <p:nvPr/>
        </p:nvSpPr>
        <p:spPr bwMode="auto">
          <a:xfrm>
            <a:off x="1071565" y="2220912"/>
            <a:ext cx="28575" cy="15875"/>
          </a:xfrm>
          <a:custGeom>
            <a:avLst/>
            <a:gdLst>
              <a:gd name="T0" fmla="*/ 20161250 w 18"/>
              <a:gd name="T1" fmla="*/ 15120938 h 10"/>
              <a:gd name="T2" fmla="*/ 25201563 w 18"/>
              <a:gd name="T3" fmla="*/ 10080625 h 10"/>
              <a:gd name="T4" fmla="*/ 30241875 w 18"/>
              <a:gd name="T5" fmla="*/ 10080625 h 10"/>
              <a:gd name="T6" fmla="*/ 40322500 w 18"/>
              <a:gd name="T7" fmla="*/ 10080625 h 10"/>
              <a:gd name="T8" fmla="*/ 45362813 w 18"/>
              <a:gd name="T9" fmla="*/ 5040313 h 10"/>
              <a:gd name="T10" fmla="*/ 45362813 w 18"/>
              <a:gd name="T11" fmla="*/ 0 h 10"/>
              <a:gd name="T12" fmla="*/ 40322500 w 18"/>
              <a:gd name="T13" fmla="*/ 0 h 10"/>
              <a:gd name="T14" fmla="*/ 35282188 w 18"/>
              <a:gd name="T15" fmla="*/ 5040313 h 10"/>
              <a:gd name="T16" fmla="*/ 35282188 w 18"/>
              <a:gd name="T17" fmla="*/ 5040313 h 10"/>
              <a:gd name="T18" fmla="*/ 30241875 w 18"/>
              <a:gd name="T19" fmla="*/ 5040313 h 10"/>
              <a:gd name="T20" fmla="*/ 25201563 w 18"/>
              <a:gd name="T21" fmla="*/ 10080625 h 10"/>
              <a:gd name="T22" fmla="*/ 20161250 w 18"/>
              <a:gd name="T23" fmla="*/ 10080625 h 10"/>
              <a:gd name="T24" fmla="*/ 15120938 w 18"/>
              <a:gd name="T25" fmla="*/ 10080625 h 10"/>
              <a:gd name="T26" fmla="*/ 10080625 w 18"/>
              <a:gd name="T27" fmla="*/ 15120938 h 10"/>
              <a:gd name="T28" fmla="*/ 0 w 18"/>
              <a:gd name="T29" fmla="*/ 25201563 h 10"/>
              <a:gd name="T30" fmla="*/ 5040313 w 18"/>
              <a:gd name="T31" fmla="*/ 25201563 h 10"/>
              <a:gd name="T32" fmla="*/ 10080625 w 18"/>
              <a:gd name="T33" fmla="*/ 20161250 h 10"/>
              <a:gd name="T34" fmla="*/ 15120938 w 18"/>
              <a:gd name="T35" fmla="*/ 15120938 h 10"/>
              <a:gd name="T36" fmla="*/ 20161250 w 18"/>
              <a:gd name="T37" fmla="*/ 15120938 h 10"/>
              <a:gd name="T38" fmla="*/ 20161250 w 18"/>
              <a:gd name="T39" fmla="*/ 1512093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10">
                <a:moveTo>
                  <a:pt x="8" y="6"/>
                </a:moveTo>
                <a:lnTo>
                  <a:pt x="10" y="4"/>
                </a:lnTo>
                <a:lnTo>
                  <a:pt x="12" y="4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0" name="Freeform 2033">
            <a:extLst>
              <a:ext uri="{FF2B5EF4-FFF2-40B4-BE49-F238E27FC236}">
                <a16:creationId xmlns:a16="http://schemas.microsoft.com/office/drawing/2014/main" id="{E6F91F78-FCD6-4FBC-8ED9-EE02318D07EE}"/>
              </a:ext>
            </a:extLst>
          </p:cNvPr>
          <p:cNvSpPr>
            <a:spLocks/>
          </p:cNvSpPr>
          <p:nvPr/>
        </p:nvSpPr>
        <p:spPr bwMode="auto">
          <a:xfrm>
            <a:off x="1027116" y="2271713"/>
            <a:ext cx="53975" cy="25400"/>
          </a:xfrm>
          <a:custGeom>
            <a:avLst/>
            <a:gdLst>
              <a:gd name="T0" fmla="*/ 20161250 w 34"/>
              <a:gd name="T1" fmla="*/ 40322500 h 16"/>
              <a:gd name="T2" fmla="*/ 25201563 w 34"/>
              <a:gd name="T3" fmla="*/ 40322500 h 16"/>
              <a:gd name="T4" fmla="*/ 30241875 w 34"/>
              <a:gd name="T5" fmla="*/ 35282188 h 16"/>
              <a:gd name="T6" fmla="*/ 25201563 w 34"/>
              <a:gd name="T7" fmla="*/ 35282188 h 16"/>
              <a:gd name="T8" fmla="*/ 20161250 w 34"/>
              <a:gd name="T9" fmla="*/ 35282188 h 16"/>
              <a:gd name="T10" fmla="*/ 15120938 w 34"/>
              <a:gd name="T11" fmla="*/ 40322500 h 16"/>
              <a:gd name="T12" fmla="*/ 15120938 w 34"/>
              <a:gd name="T13" fmla="*/ 35282188 h 16"/>
              <a:gd name="T14" fmla="*/ 10080625 w 34"/>
              <a:gd name="T15" fmla="*/ 35282188 h 16"/>
              <a:gd name="T16" fmla="*/ 5040313 w 34"/>
              <a:gd name="T17" fmla="*/ 35282188 h 16"/>
              <a:gd name="T18" fmla="*/ 5040313 w 34"/>
              <a:gd name="T19" fmla="*/ 35282188 h 16"/>
              <a:gd name="T20" fmla="*/ 0 w 34"/>
              <a:gd name="T21" fmla="*/ 35282188 h 16"/>
              <a:gd name="T22" fmla="*/ 5040313 w 34"/>
              <a:gd name="T23" fmla="*/ 35282188 h 16"/>
              <a:gd name="T24" fmla="*/ 5040313 w 34"/>
              <a:gd name="T25" fmla="*/ 30241875 h 16"/>
              <a:gd name="T26" fmla="*/ 10080625 w 34"/>
              <a:gd name="T27" fmla="*/ 25201563 h 16"/>
              <a:gd name="T28" fmla="*/ 5040313 w 34"/>
              <a:gd name="T29" fmla="*/ 25201563 h 16"/>
              <a:gd name="T30" fmla="*/ 5040313 w 34"/>
              <a:gd name="T31" fmla="*/ 20161250 h 16"/>
              <a:gd name="T32" fmla="*/ 10080625 w 34"/>
              <a:gd name="T33" fmla="*/ 20161250 h 16"/>
              <a:gd name="T34" fmla="*/ 15120938 w 34"/>
              <a:gd name="T35" fmla="*/ 20161250 h 16"/>
              <a:gd name="T36" fmla="*/ 20161250 w 34"/>
              <a:gd name="T37" fmla="*/ 15120938 h 16"/>
              <a:gd name="T38" fmla="*/ 25201563 w 34"/>
              <a:gd name="T39" fmla="*/ 15120938 h 16"/>
              <a:gd name="T40" fmla="*/ 25201563 w 34"/>
              <a:gd name="T41" fmla="*/ 20161250 h 16"/>
              <a:gd name="T42" fmla="*/ 25201563 w 34"/>
              <a:gd name="T43" fmla="*/ 15120938 h 16"/>
              <a:gd name="T44" fmla="*/ 30241875 w 34"/>
              <a:gd name="T45" fmla="*/ 15120938 h 16"/>
              <a:gd name="T46" fmla="*/ 35282188 w 34"/>
              <a:gd name="T47" fmla="*/ 10080625 h 16"/>
              <a:gd name="T48" fmla="*/ 30241875 w 34"/>
              <a:gd name="T49" fmla="*/ 10080625 h 16"/>
              <a:gd name="T50" fmla="*/ 25201563 w 34"/>
              <a:gd name="T51" fmla="*/ 10080625 h 16"/>
              <a:gd name="T52" fmla="*/ 20161250 w 34"/>
              <a:gd name="T53" fmla="*/ 10080625 h 16"/>
              <a:gd name="T54" fmla="*/ 25201563 w 34"/>
              <a:gd name="T55" fmla="*/ 10080625 h 16"/>
              <a:gd name="T56" fmla="*/ 20161250 w 34"/>
              <a:gd name="T57" fmla="*/ 15120938 h 16"/>
              <a:gd name="T58" fmla="*/ 15120938 w 34"/>
              <a:gd name="T59" fmla="*/ 15120938 h 16"/>
              <a:gd name="T60" fmla="*/ 15120938 w 34"/>
              <a:gd name="T61" fmla="*/ 15120938 h 16"/>
              <a:gd name="T62" fmla="*/ 10080625 w 34"/>
              <a:gd name="T63" fmla="*/ 20161250 h 16"/>
              <a:gd name="T64" fmla="*/ 5040313 w 34"/>
              <a:gd name="T65" fmla="*/ 20161250 h 16"/>
              <a:gd name="T66" fmla="*/ 0 w 34"/>
              <a:gd name="T67" fmla="*/ 15120938 h 16"/>
              <a:gd name="T68" fmla="*/ 0 w 34"/>
              <a:gd name="T69" fmla="*/ 10080625 h 16"/>
              <a:gd name="T70" fmla="*/ 0 w 34"/>
              <a:gd name="T71" fmla="*/ 5040313 h 16"/>
              <a:gd name="T72" fmla="*/ 5040313 w 34"/>
              <a:gd name="T73" fmla="*/ 0 h 16"/>
              <a:gd name="T74" fmla="*/ 10080625 w 34"/>
              <a:gd name="T75" fmla="*/ 0 h 16"/>
              <a:gd name="T76" fmla="*/ 15120938 w 34"/>
              <a:gd name="T77" fmla="*/ 0 h 16"/>
              <a:gd name="T78" fmla="*/ 20161250 w 34"/>
              <a:gd name="T79" fmla="*/ 0 h 16"/>
              <a:gd name="T80" fmla="*/ 25201563 w 34"/>
              <a:gd name="T81" fmla="*/ 0 h 16"/>
              <a:gd name="T82" fmla="*/ 30241875 w 34"/>
              <a:gd name="T83" fmla="*/ 0 h 16"/>
              <a:gd name="T84" fmla="*/ 35282188 w 34"/>
              <a:gd name="T85" fmla="*/ 0 h 16"/>
              <a:gd name="T86" fmla="*/ 40322500 w 34"/>
              <a:gd name="T87" fmla="*/ 5040313 h 16"/>
              <a:gd name="T88" fmla="*/ 40322500 w 34"/>
              <a:gd name="T89" fmla="*/ 5040313 h 16"/>
              <a:gd name="T90" fmla="*/ 45362813 w 34"/>
              <a:gd name="T91" fmla="*/ 10080625 h 16"/>
              <a:gd name="T92" fmla="*/ 50403125 w 34"/>
              <a:gd name="T93" fmla="*/ 10080625 h 16"/>
              <a:gd name="T94" fmla="*/ 55443438 w 34"/>
              <a:gd name="T95" fmla="*/ 15120938 h 16"/>
              <a:gd name="T96" fmla="*/ 60483750 w 34"/>
              <a:gd name="T97" fmla="*/ 15120938 h 16"/>
              <a:gd name="T98" fmla="*/ 65524063 w 34"/>
              <a:gd name="T99" fmla="*/ 20161250 h 16"/>
              <a:gd name="T100" fmla="*/ 70564375 w 34"/>
              <a:gd name="T101" fmla="*/ 15120938 h 16"/>
              <a:gd name="T102" fmla="*/ 70564375 w 34"/>
              <a:gd name="T103" fmla="*/ 15120938 h 16"/>
              <a:gd name="T104" fmla="*/ 75604688 w 34"/>
              <a:gd name="T105" fmla="*/ 20161250 h 16"/>
              <a:gd name="T106" fmla="*/ 80645000 w 34"/>
              <a:gd name="T107" fmla="*/ 20161250 h 16"/>
              <a:gd name="T108" fmla="*/ 85685313 w 34"/>
              <a:gd name="T109" fmla="*/ 20161250 h 16"/>
              <a:gd name="T110" fmla="*/ 20161250 w 34"/>
              <a:gd name="T111" fmla="*/ 40322500 h 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4" h="16">
                <a:moveTo>
                  <a:pt x="8" y="16"/>
                </a:moveTo>
                <a:lnTo>
                  <a:pt x="10" y="16"/>
                </a:lnTo>
                <a:lnTo>
                  <a:pt x="12" y="14"/>
                </a:lnTo>
                <a:lnTo>
                  <a:pt x="10" y="14"/>
                </a:lnTo>
                <a:lnTo>
                  <a:pt x="8" y="14"/>
                </a:lnTo>
                <a:lnTo>
                  <a:pt x="6" y="16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2" y="14"/>
                </a:lnTo>
                <a:lnTo>
                  <a:pt x="2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8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1" name="Freeform 2034">
            <a:extLst>
              <a:ext uri="{FF2B5EF4-FFF2-40B4-BE49-F238E27FC236}">
                <a16:creationId xmlns:a16="http://schemas.microsoft.com/office/drawing/2014/main" id="{EB97970B-9B5A-433E-8848-8355460078D5}"/>
              </a:ext>
            </a:extLst>
          </p:cNvPr>
          <p:cNvSpPr>
            <a:spLocks/>
          </p:cNvSpPr>
          <p:nvPr/>
        </p:nvSpPr>
        <p:spPr bwMode="auto">
          <a:xfrm>
            <a:off x="1027116" y="2271713"/>
            <a:ext cx="53975" cy="25400"/>
          </a:xfrm>
          <a:custGeom>
            <a:avLst/>
            <a:gdLst>
              <a:gd name="T0" fmla="*/ 20161250 w 34"/>
              <a:gd name="T1" fmla="*/ 40322500 h 16"/>
              <a:gd name="T2" fmla="*/ 25201563 w 34"/>
              <a:gd name="T3" fmla="*/ 40322500 h 16"/>
              <a:gd name="T4" fmla="*/ 30241875 w 34"/>
              <a:gd name="T5" fmla="*/ 35282188 h 16"/>
              <a:gd name="T6" fmla="*/ 25201563 w 34"/>
              <a:gd name="T7" fmla="*/ 35282188 h 16"/>
              <a:gd name="T8" fmla="*/ 20161250 w 34"/>
              <a:gd name="T9" fmla="*/ 35282188 h 16"/>
              <a:gd name="T10" fmla="*/ 15120938 w 34"/>
              <a:gd name="T11" fmla="*/ 40322500 h 16"/>
              <a:gd name="T12" fmla="*/ 15120938 w 34"/>
              <a:gd name="T13" fmla="*/ 35282188 h 16"/>
              <a:gd name="T14" fmla="*/ 10080625 w 34"/>
              <a:gd name="T15" fmla="*/ 35282188 h 16"/>
              <a:gd name="T16" fmla="*/ 5040313 w 34"/>
              <a:gd name="T17" fmla="*/ 35282188 h 16"/>
              <a:gd name="T18" fmla="*/ 5040313 w 34"/>
              <a:gd name="T19" fmla="*/ 35282188 h 16"/>
              <a:gd name="T20" fmla="*/ 0 w 34"/>
              <a:gd name="T21" fmla="*/ 35282188 h 16"/>
              <a:gd name="T22" fmla="*/ 5040313 w 34"/>
              <a:gd name="T23" fmla="*/ 35282188 h 16"/>
              <a:gd name="T24" fmla="*/ 5040313 w 34"/>
              <a:gd name="T25" fmla="*/ 30241875 h 16"/>
              <a:gd name="T26" fmla="*/ 10080625 w 34"/>
              <a:gd name="T27" fmla="*/ 25201563 h 16"/>
              <a:gd name="T28" fmla="*/ 5040313 w 34"/>
              <a:gd name="T29" fmla="*/ 25201563 h 16"/>
              <a:gd name="T30" fmla="*/ 5040313 w 34"/>
              <a:gd name="T31" fmla="*/ 20161250 h 16"/>
              <a:gd name="T32" fmla="*/ 10080625 w 34"/>
              <a:gd name="T33" fmla="*/ 20161250 h 16"/>
              <a:gd name="T34" fmla="*/ 15120938 w 34"/>
              <a:gd name="T35" fmla="*/ 20161250 h 16"/>
              <a:gd name="T36" fmla="*/ 20161250 w 34"/>
              <a:gd name="T37" fmla="*/ 15120938 h 16"/>
              <a:gd name="T38" fmla="*/ 25201563 w 34"/>
              <a:gd name="T39" fmla="*/ 15120938 h 16"/>
              <a:gd name="T40" fmla="*/ 25201563 w 34"/>
              <a:gd name="T41" fmla="*/ 20161250 h 16"/>
              <a:gd name="T42" fmla="*/ 25201563 w 34"/>
              <a:gd name="T43" fmla="*/ 15120938 h 16"/>
              <a:gd name="T44" fmla="*/ 30241875 w 34"/>
              <a:gd name="T45" fmla="*/ 15120938 h 16"/>
              <a:gd name="T46" fmla="*/ 35282188 w 34"/>
              <a:gd name="T47" fmla="*/ 10080625 h 16"/>
              <a:gd name="T48" fmla="*/ 30241875 w 34"/>
              <a:gd name="T49" fmla="*/ 10080625 h 16"/>
              <a:gd name="T50" fmla="*/ 25201563 w 34"/>
              <a:gd name="T51" fmla="*/ 10080625 h 16"/>
              <a:gd name="T52" fmla="*/ 20161250 w 34"/>
              <a:gd name="T53" fmla="*/ 10080625 h 16"/>
              <a:gd name="T54" fmla="*/ 25201563 w 34"/>
              <a:gd name="T55" fmla="*/ 10080625 h 16"/>
              <a:gd name="T56" fmla="*/ 20161250 w 34"/>
              <a:gd name="T57" fmla="*/ 15120938 h 16"/>
              <a:gd name="T58" fmla="*/ 15120938 w 34"/>
              <a:gd name="T59" fmla="*/ 15120938 h 16"/>
              <a:gd name="T60" fmla="*/ 15120938 w 34"/>
              <a:gd name="T61" fmla="*/ 15120938 h 16"/>
              <a:gd name="T62" fmla="*/ 10080625 w 34"/>
              <a:gd name="T63" fmla="*/ 20161250 h 16"/>
              <a:gd name="T64" fmla="*/ 5040313 w 34"/>
              <a:gd name="T65" fmla="*/ 20161250 h 16"/>
              <a:gd name="T66" fmla="*/ 0 w 34"/>
              <a:gd name="T67" fmla="*/ 15120938 h 16"/>
              <a:gd name="T68" fmla="*/ 0 w 34"/>
              <a:gd name="T69" fmla="*/ 10080625 h 16"/>
              <a:gd name="T70" fmla="*/ 0 w 34"/>
              <a:gd name="T71" fmla="*/ 5040313 h 16"/>
              <a:gd name="T72" fmla="*/ 5040313 w 34"/>
              <a:gd name="T73" fmla="*/ 0 h 16"/>
              <a:gd name="T74" fmla="*/ 10080625 w 34"/>
              <a:gd name="T75" fmla="*/ 0 h 16"/>
              <a:gd name="T76" fmla="*/ 15120938 w 34"/>
              <a:gd name="T77" fmla="*/ 0 h 16"/>
              <a:gd name="T78" fmla="*/ 20161250 w 34"/>
              <a:gd name="T79" fmla="*/ 0 h 16"/>
              <a:gd name="T80" fmla="*/ 25201563 w 34"/>
              <a:gd name="T81" fmla="*/ 0 h 16"/>
              <a:gd name="T82" fmla="*/ 30241875 w 34"/>
              <a:gd name="T83" fmla="*/ 0 h 16"/>
              <a:gd name="T84" fmla="*/ 35282188 w 34"/>
              <a:gd name="T85" fmla="*/ 0 h 16"/>
              <a:gd name="T86" fmla="*/ 40322500 w 34"/>
              <a:gd name="T87" fmla="*/ 5040313 h 16"/>
              <a:gd name="T88" fmla="*/ 40322500 w 34"/>
              <a:gd name="T89" fmla="*/ 5040313 h 16"/>
              <a:gd name="T90" fmla="*/ 45362813 w 34"/>
              <a:gd name="T91" fmla="*/ 10080625 h 16"/>
              <a:gd name="T92" fmla="*/ 50403125 w 34"/>
              <a:gd name="T93" fmla="*/ 10080625 h 16"/>
              <a:gd name="T94" fmla="*/ 55443438 w 34"/>
              <a:gd name="T95" fmla="*/ 15120938 h 16"/>
              <a:gd name="T96" fmla="*/ 60483750 w 34"/>
              <a:gd name="T97" fmla="*/ 15120938 h 16"/>
              <a:gd name="T98" fmla="*/ 65524063 w 34"/>
              <a:gd name="T99" fmla="*/ 20161250 h 16"/>
              <a:gd name="T100" fmla="*/ 70564375 w 34"/>
              <a:gd name="T101" fmla="*/ 15120938 h 16"/>
              <a:gd name="T102" fmla="*/ 70564375 w 34"/>
              <a:gd name="T103" fmla="*/ 15120938 h 16"/>
              <a:gd name="T104" fmla="*/ 75604688 w 34"/>
              <a:gd name="T105" fmla="*/ 20161250 h 16"/>
              <a:gd name="T106" fmla="*/ 80645000 w 34"/>
              <a:gd name="T107" fmla="*/ 20161250 h 16"/>
              <a:gd name="T108" fmla="*/ 85685313 w 34"/>
              <a:gd name="T109" fmla="*/ 20161250 h 1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6">
                <a:moveTo>
                  <a:pt x="8" y="16"/>
                </a:moveTo>
                <a:lnTo>
                  <a:pt x="10" y="16"/>
                </a:lnTo>
                <a:lnTo>
                  <a:pt x="12" y="14"/>
                </a:lnTo>
                <a:lnTo>
                  <a:pt x="10" y="14"/>
                </a:lnTo>
                <a:lnTo>
                  <a:pt x="8" y="14"/>
                </a:lnTo>
                <a:lnTo>
                  <a:pt x="6" y="16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2" y="14"/>
                </a:lnTo>
                <a:lnTo>
                  <a:pt x="2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2" name="Freeform 2035">
            <a:extLst>
              <a:ext uri="{FF2B5EF4-FFF2-40B4-BE49-F238E27FC236}">
                <a16:creationId xmlns:a16="http://schemas.microsoft.com/office/drawing/2014/main" id="{83EE5507-97C5-42B9-A09F-FF20B89408D8}"/>
              </a:ext>
            </a:extLst>
          </p:cNvPr>
          <p:cNvSpPr>
            <a:spLocks/>
          </p:cNvSpPr>
          <p:nvPr/>
        </p:nvSpPr>
        <p:spPr bwMode="auto">
          <a:xfrm>
            <a:off x="1081091" y="2284413"/>
            <a:ext cx="9525" cy="12700"/>
          </a:xfrm>
          <a:custGeom>
            <a:avLst/>
            <a:gdLst>
              <a:gd name="T0" fmla="*/ 0 w 6"/>
              <a:gd name="T1" fmla="*/ 0 h 8"/>
              <a:gd name="T2" fmla="*/ 5040313 w 6"/>
              <a:gd name="T3" fmla="*/ 0 h 8"/>
              <a:gd name="T4" fmla="*/ 10080625 w 6"/>
              <a:gd name="T5" fmla="*/ 5040313 h 8"/>
              <a:gd name="T6" fmla="*/ 15120938 w 6"/>
              <a:gd name="T7" fmla="*/ 5040313 h 8"/>
              <a:gd name="T8" fmla="*/ 15120938 w 6"/>
              <a:gd name="T9" fmla="*/ 10080625 h 8"/>
              <a:gd name="T10" fmla="*/ 15120938 w 6"/>
              <a:gd name="T11" fmla="*/ 10080625 h 8"/>
              <a:gd name="T12" fmla="*/ 15120938 w 6"/>
              <a:gd name="T13" fmla="*/ 20161250 h 8"/>
              <a:gd name="T14" fmla="*/ 15120938 w 6"/>
              <a:gd name="T15" fmla="*/ 20161250 h 8"/>
              <a:gd name="T16" fmla="*/ 0 w 6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8">
                <a:moveTo>
                  <a:pt x="0" y="0"/>
                </a:move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6" y="8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3" name="Freeform 2036">
            <a:extLst>
              <a:ext uri="{FF2B5EF4-FFF2-40B4-BE49-F238E27FC236}">
                <a16:creationId xmlns:a16="http://schemas.microsoft.com/office/drawing/2014/main" id="{3AC68BC3-729A-471A-ADED-D4AD36B62178}"/>
              </a:ext>
            </a:extLst>
          </p:cNvPr>
          <p:cNvSpPr>
            <a:spLocks/>
          </p:cNvSpPr>
          <p:nvPr/>
        </p:nvSpPr>
        <p:spPr bwMode="auto">
          <a:xfrm>
            <a:off x="1081091" y="2284413"/>
            <a:ext cx="9525" cy="12700"/>
          </a:xfrm>
          <a:custGeom>
            <a:avLst/>
            <a:gdLst>
              <a:gd name="T0" fmla="*/ 0 w 6"/>
              <a:gd name="T1" fmla="*/ 0 h 8"/>
              <a:gd name="T2" fmla="*/ 5040313 w 6"/>
              <a:gd name="T3" fmla="*/ 0 h 8"/>
              <a:gd name="T4" fmla="*/ 10080625 w 6"/>
              <a:gd name="T5" fmla="*/ 5040313 h 8"/>
              <a:gd name="T6" fmla="*/ 15120938 w 6"/>
              <a:gd name="T7" fmla="*/ 5040313 h 8"/>
              <a:gd name="T8" fmla="*/ 15120938 w 6"/>
              <a:gd name="T9" fmla="*/ 10080625 h 8"/>
              <a:gd name="T10" fmla="*/ 15120938 w 6"/>
              <a:gd name="T11" fmla="*/ 10080625 h 8"/>
              <a:gd name="T12" fmla="*/ 15120938 w 6"/>
              <a:gd name="T13" fmla="*/ 20161250 h 8"/>
              <a:gd name="T14" fmla="*/ 15120938 w 6"/>
              <a:gd name="T15" fmla="*/ 2016125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8">
                <a:moveTo>
                  <a:pt x="0" y="0"/>
                </a:move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6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4" name="Freeform 2037">
            <a:extLst>
              <a:ext uri="{FF2B5EF4-FFF2-40B4-BE49-F238E27FC236}">
                <a16:creationId xmlns:a16="http://schemas.microsoft.com/office/drawing/2014/main" id="{AC988980-98DA-41C5-A11C-0DD821E2FCBE}"/>
              </a:ext>
            </a:extLst>
          </p:cNvPr>
          <p:cNvSpPr>
            <a:spLocks/>
          </p:cNvSpPr>
          <p:nvPr/>
        </p:nvSpPr>
        <p:spPr bwMode="auto">
          <a:xfrm>
            <a:off x="1093788" y="2284414"/>
            <a:ext cx="6350" cy="9525"/>
          </a:xfrm>
          <a:custGeom>
            <a:avLst/>
            <a:gdLst>
              <a:gd name="T0" fmla="*/ 10080625 w 4"/>
              <a:gd name="T1" fmla="*/ 0 h 6"/>
              <a:gd name="T2" fmla="*/ 5040313 w 4"/>
              <a:gd name="T3" fmla="*/ 5040313 h 6"/>
              <a:gd name="T4" fmla="*/ 0 w 4"/>
              <a:gd name="T5" fmla="*/ 5040313 h 6"/>
              <a:gd name="T6" fmla="*/ 5040313 w 4"/>
              <a:gd name="T7" fmla="*/ 5040313 h 6"/>
              <a:gd name="T8" fmla="*/ 5040313 w 4"/>
              <a:gd name="T9" fmla="*/ 10080625 h 6"/>
              <a:gd name="T10" fmla="*/ 5040313 w 4"/>
              <a:gd name="T11" fmla="*/ 15120938 h 6"/>
              <a:gd name="T12" fmla="*/ 10080625 w 4"/>
              <a:gd name="T13" fmla="*/ 10080625 h 6"/>
              <a:gd name="T14" fmla="*/ 10080625 w 4"/>
              <a:gd name="T15" fmla="*/ 5040313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5" name="Freeform 2038">
            <a:extLst>
              <a:ext uri="{FF2B5EF4-FFF2-40B4-BE49-F238E27FC236}">
                <a16:creationId xmlns:a16="http://schemas.microsoft.com/office/drawing/2014/main" id="{C0BC9410-AC73-4B13-8483-4CF348CC1640}"/>
              </a:ext>
            </a:extLst>
          </p:cNvPr>
          <p:cNvSpPr>
            <a:spLocks/>
          </p:cNvSpPr>
          <p:nvPr/>
        </p:nvSpPr>
        <p:spPr bwMode="auto">
          <a:xfrm>
            <a:off x="1093788" y="2284414"/>
            <a:ext cx="6350" cy="9525"/>
          </a:xfrm>
          <a:custGeom>
            <a:avLst/>
            <a:gdLst>
              <a:gd name="T0" fmla="*/ 10080625 w 4"/>
              <a:gd name="T1" fmla="*/ 0 h 6"/>
              <a:gd name="T2" fmla="*/ 5040313 w 4"/>
              <a:gd name="T3" fmla="*/ 5040313 h 6"/>
              <a:gd name="T4" fmla="*/ 0 w 4"/>
              <a:gd name="T5" fmla="*/ 5040313 h 6"/>
              <a:gd name="T6" fmla="*/ 5040313 w 4"/>
              <a:gd name="T7" fmla="*/ 5040313 h 6"/>
              <a:gd name="T8" fmla="*/ 5040313 w 4"/>
              <a:gd name="T9" fmla="*/ 10080625 h 6"/>
              <a:gd name="T10" fmla="*/ 5040313 w 4"/>
              <a:gd name="T11" fmla="*/ 15120938 h 6"/>
              <a:gd name="T12" fmla="*/ 10080625 w 4"/>
              <a:gd name="T13" fmla="*/ 10080625 h 6"/>
              <a:gd name="T14" fmla="*/ 10080625 w 4"/>
              <a:gd name="T15" fmla="*/ 5040313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6" name="Freeform 2039">
            <a:extLst>
              <a:ext uri="{FF2B5EF4-FFF2-40B4-BE49-F238E27FC236}">
                <a16:creationId xmlns:a16="http://schemas.microsoft.com/office/drawing/2014/main" id="{5452FB52-1F11-4BEC-9507-CF02CD8977DB}"/>
              </a:ext>
            </a:extLst>
          </p:cNvPr>
          <p:cNvSpPr>
            <a:spLocks/>
          </p:cNvSpPr>
          <p:nvPr/>
        </p:nvSpPr>
        <p:spPr bwMode="auto">
          <a:xfrm>
            <a:off x="1096966" y="22907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5040313 h 4"/>
              <a:gd name="T4" fmla="*/ 0 w 2"/>
              <a:gd name="T5" fmla="*/ 10080625 h 4"/>
              <a:gd name="T6" fmla="*/ 0 w 2"/>
              <a:gd name="T7" fmla="*/ 5040313 h 4"/>
              <a:gd name="T8" fmla="*/ 5040313 w 2"/>
              <a:gd name="T9" fmla="*/ 0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7" name="Freeform 2040">
            <a:extLst>
              <a:ext uri="{FF2B5EF4-FFF2-40B4-BE49-F238E27FC236}">
                <a16:creationId xmlns:a16="http://schemas.microsoft.com/office/drawing/2014/main" id="{CEC72FE6-0317-4A23-84F3-A66689A7D46B}"/>
              </a:ext>
            </a:extLst>
          </p:cNvPr>
          <p:cNvSpPr>
            <a:spLocks/>
          </p:cNvSpPr>
          <p:nvPr/>
        </p:nvSpPr>
        <p:spPr bwMode="auto">
          <a:xfrm>
            <a:off x="1096966" y="22907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5040313 h 4"/>
              <a:gd name="T4" fmla="*/ 0 w 2"/>
              <a:gd name="T5" fmla="*/ 10080625 h 4"/>
              <a:gd name="T6" fmla="*/ 0 w 2"/>
              <a:gd name="T7" fmla="*/ 5040313 h 4"/>
              <a:gd name="T8" fmla="*/ 5040313 w 2"/>
              <a:gd name="T9" fmla="*/ 0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8" name="Freeform 2041">
            <a:extLst>
              <a:ext uri="{FF2B5EF4-FFF2-40B4-BE49-F238E27FC236}">
                <a16:creationId xmlns:a16="http://schemas.microsoft.com/office/drawing/2014/main" id="{F560ED29-C8CE-4E27-9E6B-A4BF59B4CFFE}"/>
              </a:ext>
            </a:extLst>
          </p:cNvPr>
          <p:cNvSpPr>
            <a:spLocks/>
          </p:cNvSpPr>
          <p:nvPr/>
        </p:nvSpPr>
        <p:spPr bwMode="auto">
          <a:xfrm>
            <a:off x="1103316" y="22875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5040313 h 4"/>
              <a:gd name="T4" fmla="*/ 0 w 2"/>
              <a:gd name="T5" fmla="*/ 10080625 h 4"/>
              <a:gd name="T6" fmla="*/ 0 w 2"/>
              <a:gd name="T7" fmla="*/ 5040313 h 4"/>
              <a:gd name="T8" fmla="*/ 5040313 w 2"/>
              <a:gd name="T9" fmla="*/ 0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9" name="Freeform 2042">
            <a:extLst>
              <a:ext uri="{FF2B5EF4-FFF2-40B4-BE49-F238E27FC236}">
                <a16:creationId xmlns:a16="http://schemas.microsoft.com/office/drawing/2014/main" id="{6CB425CE-8CDC-424E-ADB4-1847E1CD6AB5}"/>
              </a:ext>
            </a:extLst>
          </p:cNvPr>
          <p:cNvSpPr>
            <a:spLocks/>
          </p:cNvSpPr>
          <p:nvPr/>
        </p:nvSpPr>
        <p:spPr bwMode="auto">
          <a:xfrm>
            <a:off x="1103316" y="22875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5040313 h 4"/>
              <a:gd name="T4" fmla="*/ 0 w 2"/>
              <a:gd name="T5" fmla="*/ 10080625 h 4"/>
              <a:gd name="T6" fmla="*/ 0 w 2"/>
              <a:gd name="T7" fmla="*/ 5040313 h 4"/>
              <a:gd name="T8" fmla="*/ 5040313 w 2"/>
              <a:gd name="T9" fmla="*/ 0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0" name="Freeform 2043">
            <a:extLst>
              <a:ext uri="{FF2B5EF4-FFF2-40B4-BE49-F238E27FC236}">
                <a16:creationId xmlns:a16="http://schemas.microsoft.com/office/drawing/2014/main" id="{2BCBFA68-0267-4664-BB6D-6DB555955CF6}"/>
              </a:ext>
            </a:extLst>
          </p:cNvPr>
          <p:cNvSpPr>
            <a:spLocks noEditPoints="1"/>
          </p:cNvSpPr>
          <p:nvPr/>
        </p:nvSpPr>
        <p:spPr bwMode="auto">
          <a:xfrm>
            <a:off x="1039816" y="2297113"/>
            <a:ext cx="85725" cy="85725"/>
          </a:xfrm>
          <a:custGeom>
            <a:avLst/>
            <a:gdLst>
              <a:gd name="T0" fmla="*/ 15120938 w 54"/>
              <a:gd name="T1" fmla="*/ 5040313 h 54"/>
              <a:gd name="T2" fmla="*/ 0 w 54"/>
              <a:gd name="T3" fmla="*/ 20161250 h 54"/>
              <a:gd name="T4" fmla="*/ 15120938 w 54"/>
              <a:gd name="T5" fmla="*/ 5040313 h 54"/>
              <a:gd name="T6" fmla="*/ 15120938 w 54"/>
              <a:gd name="T7" fmla="*/ 35282188 h 54"/>
              <a:gd name="T8" fmla="*/ 115927188 w 54"/>
              <a:gd name="T9" fmla="*/ 15120938 h 54"/>
              <a:gd name="T10" fmla="*/ 120967500 w 54"/>
              <a:gd name="T11" fmla="*/ 15120938 h 54"/>
              <a:gd name="T12" fmla="*/ 136088438 w 54"/>
              <a:gd name="T13" fmla="*/ 25201563 h 54"/>
              <a:gd name="T14" fmla="*/ 110886875 w 54"/>
              <a:gd name="T15" fmla="*/ 50403125 h 54"/>
              <a:gd name="T16" fmla="*/ 115927188 w 54"/>
              <a:gd name="T17" fmla="*/ 60483750 h 54"/>
              <a:gd name="T18" fmla="*/ 105846563 w 54"/>
              <a:gd name="T19" fmla="*/ 65524063 h 54"/>
              <a:gd name="T20" fmla="*/ 126007813 w 54"/>
              <a:gd name="T21" fmla="*/ 65524063 h 54"/>
              <a:gd name="T22" fmla="*/ 120967500 w 54"/>
              <a:gd name="T23" fmla="*/ 70564375 h 54"/>
              <a:gd name="T24" fmla="*/ 110886875 w 54"/>
              <a:gd name="T25" fmla="*/ 80645000 h 54"/>
              <a:gd name="T26" fmla="*/ 120967500 w 54"/>
              <a:gd name="T27" fmla="*/ 75604688 h 54"/>
              <a:gd name="T28" fmla="*/ 131048125 w 54"/>
              <a:gd name="T29" fmla="*/ 85685313 h 54"/>
              <a:gd name="T30" fmla="*/ 120967500 w 54"/>
              <a:gd name="T31" fmla="*/ 95765938 h 54"/>
              <a:gd name="T32" fmla="*/ 120967500 w 54"/>
              <a:gd name="T33" fmla="*/ 105846563 h 54"/>
              <a:gd name="T34" fmla="*/ 115927188 w 54"/>
              <a:gd name="T35" fmla="*/ 90725625 h 54"/>
              <a:gd name="T36" fmla="*/ 105846563 w 54"/>
              <a:gd name="T37" fmla="*/ 115927188 h 54"/>
              <a:gd name="T38" fmla="*/ 100806250 w 54"/>
              <a:gd name="T39" fmla="*/ 136088438 h 54"/>
              <a:gd name="T40" fmla="*/ 100806250 w 54"/>
              <a:gd name="T41" fmla="*/ 131048125 h 54"/>
              <a:gd name="T42" fmla="*/ 105846563 w 54"/>
              <a:gd name="T43" fmla="*/ 20161250 h 54"/>
              <a:gd name="T44" fmla="*/ 95765938 w 54"/>
              <a:gd name="T45" fmla="*/ 20161250 h 54"/>
              <a:gd name="T46" fmla="*/ 0 w 54"/>
              <a:gd name="T47" fmla="*/ 5040313 h 54"/>
              <a:gd name="T48" fmla="*/ 10080625 w 54"/>
              <a:gd name="T49" fmla="*/ 10080625 h 54"/>
              <a:gd name="T50" fmla="*/ 15120938 w 54"/>
              <a:gd name="T51" fmla="*/ 15120938 h 54"/>
              <a:gd name="T52" fmla="*/ 25201563 w 54"/>
              <a:gd name="T53" fmla="*/ 20161250 h 54"/>
              <a:gd name="T54" fmla="*/ 35282188 w 54"/>
              <a:gd name="T55" fmla="*/ 15120938 h 54"/>
              <a:gd name="T56" fmla="*/ 15120938 w 54"/>
              <a:gd name="T57" fmla="*/ 20161250 h 54"/>
              <a:gd name="T58" fmla="*/ 10080625 w 54"/>
              <a:gd name="T59" fmla="*/ 30241875 h 54"/>
              <a:gd name="T60" fmla="*/ 25201563 w 54"/>
              <a:gd name="T61" fmla="*/ 30241875 h 54"/>
              <a:gd name="T62" fmla="*/ 25201563 w 54"/>
              <a:gd name="T63" fmla="*/ 35282188 h 54"/>
              <a:gd name="T64" fmla="*/ 30241875 w 54"/>
              <a:gd name="T65" fmla="*/ 40322500 h 54"/>
              <a:gd name="T66" fmla="*/ 20161250 w 54"/>
              <a:gd name="T67" fmla="*/ 45362813 h 54"/>
              <a:gd name="T68" fmla="*/ 40322500 w 54"/>
              <a:gd name="T69" fmla="*/ 50403125 h 54"/>
              <a:gd name="T70" fmla="*/ 45362813 w 54"/>
              <a:gd name="T71" fmla="*/ 50403125 h 54"/>
              <a:gd name="T72" fmla="*/ 65524063 w 54"/>
              <a:gd name="T73" fmla="*/ 45362813 h 54"/>
              <a:gd name="T74" fmla="*/ 55443438 w 54"/>
              <a:gd name="T75" fmla="*/ 50403125 h 54"/>
              <a:gd name="T76" fmla="*/ 40322500 w 54"/>
              <a:gd name="T77" fmla="*/ 60483750 h 54"/>
              <a:gd name="T78" fmla="*/ 50403125 w 54"/>
              <a:gd name="T79" fmla="*/ 75604688 h 54"/>
              <a:gd name="T80" fmla="*/ 65524063 w 54"/>
              <a:gd name="T81" fmla="*/ 80645000 h 54"/>
              <a:gd name="T82" fmla="*/ 85685313 w 54"/>
              <a:gd name="T83" fmla="*/ 85685313 h 54"/>
              <a:gd name="T84" fmla="*/ 100806250 w 54"/>
              <a:gd name="T85" fmla="*/ 80645000 h 54"/>
              <a:gd name="T86" fmla="*/ 95765938 w 54"/>
              <a:gd name="T87" fmla="*/ 75604688 h 54"/>
              <a:gd name="T88" fmla="*/ 100806250 w 54"/>
              <a:gd name="T89" fmla="*/ 55443438 h 54"/>
              <a:gd name="T90" fmla="*/ 100806250 w 54"/>
              <a:gd name="T91" fmla="*/ 40322500 h 54"/>
              <a:gd name="T92" fmla="*/ 85685313 w 54"/>
              <a:gd name="T93" fmla="*/ 30241875 h 54"/>
              <a:gd name="T94" fmla="*/ 85685313 w 54"/>
              <a:gd name="T95" fmla="*/ 15120938 h 54"/>
              <a:gd name="T96" fmla="*/ 80645000 w 54"/>
              <a:gd name="T97" fmla="*/ 0 h 5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4" h="54">
                <a:moveTo>
                  <a:pt x="34" y="0"/>
                </a:moveTo>
                <a:lnTo>
                  <a:pt x="32" y="0"/>
                </a:lnTo>
                <a:lnTo>
                  <a:pt x="34" y="0"/>
                </a:lnTo>
                <a:close/>
                <a:moveTo>
                  <a:pt x="6" y="2"/>
                </a:moveTo>
                <a:lnTo>
                  <a:pt x="6" y="4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  <a:moveTo>
                  <a:pt x="8" y="12"/>
                </a:moveTo>
                <a:lnTo>
                  <a:pt x="8" y="14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close/>
                <a:moveTo>
                  <a:pt x="48" y="6"/>
                </a:moveTo>
                <a:lnTo>
                  <a:pt x="46" y="6"/>
                </a:lnTo>
                <a:lnTo>
                  <a:pt x="44" y="8"/>
                </a:lnTo>
                <a:lnTo>
                  <a:pt x="46" y="6"/>
                </a:lnTo>
                <a:lnTo>
                  <a:pt x="48" y="6"/>
                </a:lnTo>
                <a:close/>
                <a:moveTo>
                  <a:pt x="54" y="10"/>
                </a:moveTo>
                <a:lnTo>
                  <a:pt x="52" y="12"/>
                </a:lnTo>
                <a:lnTo>
                  <a:pt x="54" y="10"/>
                </a:lnTo>
                <a:close/>
                <a:moveTo>
                  <a:pt x="44" y="20"/>
                </a:moveTo>
                <a:lnTo>
                  <a:pt x="46" y="22"/>
                </a:lnTo>
                <a:lnTo>
                  <a:pt x="46" y="24"/>
                </a:lnTo>
                <a:lnTo>
                  <a:pt x="44" y="20"/>
                </a:lnTo>
                <a:close/>
                <a:moveTo>
                  <a:pt x="46" y="24"/>
                </a:moveTo>
                <a:lnTo>
                  <a:pt x="44" y="22"/>
                </a:lnTo>
                <a:lnTo>
                  <a:pt x="44" y="20"/>
                </a:lnTo>
                <a:lnTo>
                  <a:pt x="46" y="24"/>
                </a:lnTo>
                <a:close/>
                <a:moveTo>
                  <a:pt x="42" y="22"/>
                </a:moveTo>
                <a:lnTo>
                  <a:pt x="44" y="24"/>
                </a:lnTo>
                <a:lnTo>
                  <a:pt x="44" y="26"/>
                </a:lnTo>
                <a:lnTo>
                  <a:pt x="42" y="26"/>
                </a:lnTo>
                <a:lnTo>
                  <a:pt x="42" y="24"/>
                </a:lnTo>
                <a:lnTo>
                  <a:pt x="42" y="22"/>
                </a:lnTo>
                <a:close/>
                <a:moveTo>
                  <a:pt x="50" y="26"/>
                </a:moveTo>
                <a:lnTo>
                  <a:pt x="50" y="28"/>
                </a:lnTo>
                <a:lnTo>
                  <a:pt x="48" y="30"/>
                </a:lnTo>
                <a:lnTo>
                  <a:pt x="48" y="28"/>
                </a:lnTo>
                <a:lnTo>
                  <a:pt x="50" y="26"/>
                </a:lnTo>
                <a:close/>
                <a:moveTo>
                  <a:pt x="46" y="28"/>
                </a:moveTo>
                <a:lnTo>
                  <a:pt x="46" y="30"/>
                </a:lnTo>
                <a:lnTo>
                  <a:pt x="44" y="32"/>
                </a:lnTo>
                <a:lnTo>
                  <a:pt x="44" y="30"/>
                </a:lnTo>
                <a:lnTo>
                  <a:pt x="46" y="28"/>
                </a:lnTo>
                <a:close/>
                <a:moveTo>
                  <a:pt x="48" y="30"/>
                </a:moveTo>
                <a:lnTo>
                  <a:pt x="48" y="32"/>
                </a:lnTo>
                <a:lnTo>
                  <a:pt x="48" y="30"/>
                </a:lnTo>
                <a:close/>
                <a:moveTo>
                  <a:pt x="52" y="34"/>
                </a:moveTo>
                <a:lnTo>
                  <a:pt x="52" y="34"/>
                </a:lnTo>
                <a:lnTo>
                  <a:pt x="50" y="34"/>
                </a:lnTo>
                <a:lnTo>
                  <a:pt x="48" y="36"/>
                </a:lnTo>
                <a:lnTo>
                  <a:pt x="48" y="38"/>
                </a:lnTo>
                <a:lnTo>
                  <a:pt x="48" y="40"/>
                </a:lnTo>
                <a:lnTo>
                  <a:pt x="50" y="42"/>
                </a:lnTo>
                <a:lnTo>
                  <a:pt x="48" y="42"/>
                </a:lnTo>
                <a:lnTo>
                  <a:pt x="46" y="40"/>
                </a:lnTo>
                <a:lnTo>
                  <a:pt x="46" y="38"/>
                </a:lnTo>
                <a:lnTo>
                  <a:pt x="46" y="36"/>
                </a:lnTo>
                <a:lnTo>
                  <a:pt x="48" y="34"/>
                </a:lnTo>
                <a:lnTo>
                  <a:pt x="50" y="34"/>
                </a:lnTo>
                <a:lnTo>
                  <a:pt x="52" y="34"/>
                </a:lnTo>
                <a:close/>
                <a:moveTo>
                  <a:pt x="42" y="46"/>
                </a:moveTo>
                <a:lnTo>
                  <a:pt x="42" y="48"/>
                </a:lnTo>
                <a:lnTo>
                  <a:pt x="42" y="46"/>
                </a:lnTo>
                <a:close/>
                <a:moveTo>
                  <a:pt x="40" y="54"/>
                </a:moveTo>
                <a:lnTo>
                  <a:pt x="38" y="54"/>
                </a:lnTo>
                <a:lnTo>
                  <a:pt x="40" y="52"/>
                </a:lnTo>
                <a:lnTo>
                  <a:pt x="42" y="50"/>
                </a:lnTo>
                <a:lnTo>
                  <a:pt x="40" y="52"/>
                </a:lnTo>
                <a:lnTo>
                  <a:pt x="40" y="54"/>
                </a:lnTo>
                <a:close/>
                <a:moveTo>
                  <a:pt x="42" y="10"/>
                </a:moveTo>
                <a:lnTo>
                  <a:pt x="42" y="10"/>
                </a:lnTo>
                <a:lnTo>
                  <a:pt x="42" y="8"/>
                </a:lnTo>
                <a:lnTo>
                  <a:pt x="40" y="6"/>
                </a:lnTo>
                <a:lnTo>
                  <a:pt x="38" y="4"/>
                </a:lnTo>
                <a:lnTo>
                  <a:pt x="38" y="6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close/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8" y="6"/>
                </a:lnTo>
                <a:lnTo>
                  <a:pt x="10" y="8"/>
                </a:lnTo>
                <a:lnTo>
                  <a:pt x="12" y="6"/>
                </a:lnTo>
                <a:lnTo>
                  <a:pt x="14" y="6"/>
                </a:lnTo>
                <a:lnTo>
                  <a:pt x="0" y="0"/>
                </a:lnTo>
                <a:close/>
                <a:moveTo>
                  <a:pt x="14" y="6"/>
                </a:move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10" y="20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22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26" y="18"/>
                </a:lnTo>
                <a:lnTo>
                  <a:pt x="24" y="20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18" y="24"/>
                </a:lnTo>
                <a:lnTo>
                  <a:pt x="16" y="24"/>
                </a:lnTo>
                <a:lnTo>
                  <a:pt x="16" y="26"/>
                </a:lnTo>
                <a:lnTo>
                  <a:pt x="18" y="28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4" y="32"/>
                </a:lnTo>
                <a:lnTo>
                  <a:pt x="26" y="32"/>
                </a:lnTo>
                <a:lnTo>
                  <a:pt x="28" y="34"/>
                </a:lnTo>
                <a:lnTo>
                  <a:pt x="30" y="34"/>
                </a:lnTo>
                <a:lnTo>
                  <a:pt x="32" y="34"/>
                </a:lnTo>
                <a:lnTo>
                  <a:pt x="34" y="34"/>
                </a:lnTo>
                <a:lnTo>
                  <a:pt x="36" y="34"/>
                </a:lnTo>
                <a:lnTo>
                  <a:pt x="38" y="32"/>
                </a:lnTo>
                <a:lnTo>
                  <a:pt x="40" y="32"/>
                </a:lnTo>
                <a:lnTo>
                  <a:pt x="42" y="30"/>
                </a:lnTo>
                <a:lnTo>
                  <a:pt x="42" y="28"/>
                </a:lnTo>
                <a:lnTo>
                  <a:pt x="40" y="28"/>
                </a:lnTo>
                <a:lnTo>
                  <a:pt x="38" y="30"/>
                </a:lnTo>
                <a:lnTo>
                  <a:pt x="40" y="28"/>
                </a:lnTo>
                <a:lnTo>
                  <a:pt x="40" y="26"/>
                </a:lnTo>
                <a:lnTo>
                  <a:pt x="40" y="24"/>
                </a:lnTo>
                <a:lnTo>
                  <a:pt x="40" y="22"/>
                </a:lnTo>
                <a:lnTo>
                  <a:pt x="42" y="20"/>
                </a:lnTo>
                <a:lnTo>
                  <a:pt x="42" y="18"/>
                </a:lnTo>
                <a:lnTo>
                  <a:pt x="40" y="16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0"/>
                </a:lnTo>
                <a:lnTo>
                  <a:pt x="32" y="8"/>
                </a:lnTo>
                <a:lnTo>
                  <a:pt x="34" y="6"/>
                </a:lnTo>
                <a:lnTo>
                  <a:pt x="32" y="6"/>
                </a:lnTo>
                <a:lnTo>
                  <a:pt x="32" y="4"/>
                </a:lnTo>
                <a:lnTo>
                  <a:pt x="32" y="2"/>
                </a:lnTo>
                <a:lnTo>
                  <a:pt x="32" y="0"/>
                </a:lnTo>
                <a:lnTo>
                  <a:pt x="1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1" name="Freeform 2044">
            <a:extLst>
              <a:ext uri="{FF2B5EF4-FFF2-40B4-BE49-F238E27FC236}">
                <a16:creationId xmlns:a16="http://schemas.microsoft.com/office/drawing/2014/main" id="{7D6ACD74-1D54-4350-824F-C110892795FA}"/>
              </a:ext>
            </a:extLst>
          </p:cNvPr>
          <p:cNvSpPr>
            <a:spLocks noEditPoints="1"/>
          </p:cNvSpPr>
          <p:nvPr/>
        </p:nvSpPr>
        <p:spPr bwMode="auto">
          <a:xfrm>
            <a:off x="1039816" y="2297113"/>
            <a:ext cx="85725" cy="85725"/>
          </a:xfrm>
          <a:custGeom>
            <a:avLst/>
            <a:gdLst>
              <a:gd name="T0" fmla="*/ 15120938 w 54"/>
              <a:gd name="T1" fmla="*/ 10080625 h 54"/>
              <a:gd name="T2" fmla="*/ 5040313 w 54"/>
              <a:gd name="T3" fmla="*/ 15120938 h 54"/>
              <a:gd name="T4" fmla="*/ 20161250 w 54"/>
              <a:gd name="T5" fmla="*/ 30241875 h 54"/>
              <a:gd name="T6" fmla="*/ 20161250 w 54"/>
              <a:gd name="T7" fmla="*/ 30241875 h 54"/>
              <a:gd name="T8" fmla="*/ 110886875 w 54"/>
              <a:gd name="T9" fmla="*/ 20161250 h 54"/>
              <a:gd name="T10" fmla="*/ 136088438 w 54"/>
              <a:gd name="T11" fmla="*/ 25201563 h 54"/>
              <a:gd name="T12" fmla="*/ 110886875 w 54"/>
              <a:gd name="T13" fmla="*/ 50403125 h 54"/>
              <a:gd name="T14" fmla="*/ 110886875 w 54"/>
              <a:gd name="T15" fmla="*/ 55443438 h 54"/>
              <a:gd name="T16" fmla="*/ 110886875 w 54"/>
              <a:gd name="T17" fmla="*/ 65524063 h 54"/>
              <a:gd name="T18" fmla="*/ 105846563 w 54"/>
              <a:gd name="T19" fmla="*/ 55443438 h 54"/>
              <a:gd name="T20" fmla="*/ 120967500 w 54"/>
              <a:gd name="T21" fmla="*/ 70564375 h 54"/>
              <a:gd name="T22" fmla="*/ 115927188 w 54"/>
              <a:gd name="T23" fmla="*/ 75604688 h 54"/>
              <a:gd name="T24" fmla="*/ 115927188 w 54"/>
              <a:gd name="T25" fmla="*/ 70564375 h 54"/>
              <a:gd name="T26" fmla="*/ 120967500 w 54"/>
              <a:gd name="T27" fmla="*/ 75604688 h 54"/>
              <a:gd name="T28" fmla="*/ 120967500 w 54"/>
              <a:gd name="T29" fmla="*/ 90725625 h 54"/>
              <a:gd name="T30" fmla="*/ 126007813 w 54"/>
              <a:gd name="T31" fmla="*/ 105846563 h 54"/>
              <a:gd name="T32" fmla="*/ 115927188 w 54"/>
              <a:gd name="T33" fmla="*/ 95765938 h 54"/>
              <a:gd name="T34" fmla="*/ 131048125 w 54"/>
              <a:gd name="T35" fmla="*/ 85685313 h 54"/>
              <a:gd name="T36" fmla="*/ 105846563 w 54"/>
              <a:gd name="T37" fmla="*/ 115927188 h 54"/>
              <a:gd name="T38" fmla="*/ 105846563 w 54"/>
              <a:gd name="T39" fmla="*/ 126007813 h 54"/>
              <a:gd name="T40" fmla="*/ 105846563 w 54"/>
              <a:gd name="T41" fmla="*/ 25201563 h 54"/>
              <a:gd name="T42" fmla="*/ 95765938 w 54"/>
              <a:gd name="T43" fmla="*/ 15120938 h 54"/>
              <a:gd name="T44" fmla="*/ 0 w 54"/>
              <a:gd name="T45" fmla="*/ 0 h 54"/>
              <a:gd name="T46" fmla="*/ 10080625 w 54"/>
              <a:gd name="T47" fmla="*/ 5040313 h 54"/>
              <a:gd name="T48" fmla="*/ 15120938 w 54"/>
              <a:gd name="T49" fmla="*/ 10080625 h 54"/>
              <a:gd name="T50" fmla="*/ 20161250 w 54"/>
              <a:gd name="T51" fmla="*/ 15120938 h 54"/>
              <a:gd name="T52" fmla="*/ 35282188 w 54"/>
              <a:gd name="T53" fmla="*/ 15120938 h 54"/>
              <a:gd name="T54" fmla="*/ 15120938 w 54"/>
              <a:gd name="T55" fmla="*/ 20161250 h 54"/>
              <a:gd name="T56" fmla="*/ 10080625 w 54"/>
              <a:gd name="T57" fmla="*/ 30241875 h 54"/>
              <a:gd name="T58" fmla="*/ 25201563 w 54"/>
              <a:gd name="T59" fmla="*/ 30241875 h 54"/>
              <a:gd name="T60" fmla="*/ 25201563 w 54"/>
              <a:gd name="T61" fmla="*/ 35282188 h 54"/>
              <a:gd name="T62" fmla="*/ 30241875 w 54"/>
              <a:gd name="T63" fmla="*/ 40322500 h 54"/>
              <a:gd name="T64" fmla="*/ 20161250 w 54"/>
              <a:gd name="T65" fmla="*/ 45362813 h 54"/>
              <a:gd name="T66" fmla="*/ 40322500 w 54"/>
              <a:gd name="T67" fmla="*/ 50403125 h 54"/>
              <a:gd name="T68" fmla="*/ 45362813 w 54"/>
              <a:gd name="T69" fmla="*/ 50403125 h 54"/>
              <a:gd name="T70" fmla="*/ 65524063 w 54"/>
              <a:gd name="T71" fmla="*/ 45362813 h 54"/>
              <a:gd name="T72" fmla="*/ 55443438 w 54"/>
              <a:gd name="T73" fmla="*/ 50403125 h 54"/>
              <a:gd name="T74" fmla="*/ 40322500 w 54"/>
              <a:gd name="T75" fmla="*/ 60483750 h 54"/>
              <a:gd name="T76" fmla="*/ 50403125 w 54"/>
              <a:gd name="T77" fmla="*/ 75604688 h 54"/>
              <a:gd name="T78" fmla="*/ 65524063 w 54"/>
              <a:gd name="T79" fmla="*/ 80645000 h 54"/>
              <a:gd name="T80" fmla="*/ 85685313 w 54"/>
              <a:gd name="T81" fmla="*/ 85685313 h 54"/>
              <a:gd name="T82" fmla="*/ 100806250 w 54"/>
              <a:gd name="T83" fmla="*/ 80645000 h 54"/>
              <a:gd name="T84" fmla="*/ 95765938 w 54"/>
              <a:gd name="T85" fmla="*/ 75604688 h 54"/>
              <a:gd name="T86" fmla="*/ 100806250 w 54"/>
              <a:gd name="T87" fmla="*/ 55443438 h 54"/>
              <a:gd name="T88" fmla="*/ 100806250 w 54"/>
              <a:gd name="T89" fmla="*/ 40322500 h 54"/>
              <a:gd name="T90" fmla="*/ 85685313 w 54"/>
              <a:gd name="T91" fmla="*/ 30241875 h 54"/>
              <a:gd name="T92" fmla="*/ 85685313 w 54"/>
              <a:gd name="T93" fmla="*/ 15120938 h 54"/>
              <a:gd name="T94" fmla="*/ 80645000 w 54"/>
              <a:gd name="T95" fmla="*/ 0 h 5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4" h="54">
                <a:moveTo>
                  <a:pt x="34" y="0"/>
                </a:moveTo>
                <a:lnTo>
                  <a:pt x="32" y="0"/>
                </a:lnTo>
                <a:moveTo>
                  <a:pt x="6" y="2"/>
                </a:moveTo>
                <a:lnTo>
                  <a:pt x="6" y="4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moveTo>
                  <a:pt x="8" y="12"/>
                </a:moveTo>
                <a:lnTo>
                  <a:pt x="8" y="14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moveTo>
                  <a:pt x="48" y="6"/>
                </a:moveTo>
                <a:lnTo>
                  <a:pt x="46" y="6"/>
                </a:lnTo>
                <a:lnTo>
                  <a:pt x="44" y="8"/>
                </a:lnTo>
                <a:lnTo>
                  <a:pt x="46" y="6"/>
                </a:lnTo>
                <a:lnTo>
                  <a:pt x="48" y="6"/>
                </a:lnTo>
                <a:moveTo>
                  <a:pt x="54" y="10"/>
                </a:moveTo>
                <a:lnTo>
                  <a:pt x="52" y="12"/>
                </a:lnTo>
                <a:lnTo>
                  <a:pt x="54" y="10"/>
                </a:lnTo>
                <a:moveTo>
                  <a:pt x="44" y="20"/>
                </a:moveTo>
                <a:lnTo>
                  <a:pt x="46" y="22"/>
                </a:lnTo>
                <a:lnTo>
                  <a:pt x="46" y="24"/>
                </a:lnTo>
                <a:moveTo>
                  <a:pt x="46" y="24"/>
                </a:moveTo>
                <a:lnTo>
                  <a:pt x="44" y="22"/>
                </a:lnTo>
                <a:lnTo>
                  <a:pt x="44" y="20"/>
                </a:lnTo>
                <a:moveTo>
                  <a:pt x="42" y="22"/>
                </a:moveTo>
                <a:lnTo>
                  <a:pt x="44" y="24"/>
                </a:lnTo>
                <a:lnTo>
                  <a:pt x="44" y="26"/>
                </a:lnTo>
                <a:lnTo>
                  <a:pt x="42" y="26"/>
                </a:lnTo>
                <a:lnTo>
                  <a:pt x="42" y="24"/>
                </a:lnTo>
                <a:lnTo>
                  <a:pt x="42" y="22"/>
                </a:lnTo>
                <a:moveTo>
                  <a:pt x="50" y="26"/>
                </a:moveTo>
                <a:lnTo>
                  <a:pt x="50" y="28"/>
                </a:lnTo>
                <a:lnTo>
                  <a:pt x="48" y="30"/>
                </a:lnTo>
                <a:lnTo>
                  <a:pt x="48" y="28"/>
                </a:lnTo>
                <a:lnTo>
                  <a:pt x="50" y="26"/>
                </a:lnTo>
                <a:moveTo>
                  <a:pt x="46" y="28"/>
                </a:moveTo>
                <a:lnTo>
                  <a:pt x="46" y="30"/>
                </a:lnTo>
                <a:lnTo>
                  <a:pt x="44" y="32"/>
                </a:lnTo>
                <a:lnTo>
                  <a:pt x="44" y="30"/>
                </a:lnTo>
                <a:lnTo>
                  <a:pt x="46" y="28"/>
                </a:lnTo>
                <a:moveTo>
                  <a:pt x="48" y="30"/>
                </a:moveTo>
                <a:lnTo>
                  <a:pt x="48" y="32"/>
                </a:lnTo>
                <a:lnTo>
                  <a:pt x="48" y="30"/>
                </a:lnTo>
                <a:moveTo>
                  <a:pt x="52" y="34"/>
                </a:moveTo>
                <a:lnTo>
                  <a:pt x="52" y="34"/>
                </a:lnTo>
                <a:lnTo>
                  <a:pt x="50" y="34"/>
                </a:lnTo>
                <a:lnTo>
                  <a:pt x="48" y="36"/>
                </a:lnTo>
                <a:lnTo>
                  <a:pt x="48" y="38"/>
                </a:lnTo>
                <a:lnTo>
                  <a:pt x="48" y="40"/>
                </a:lnTo>
                <a:lnTo>
                  <a:pt x="50" y="42"/>
                </a:lnTo>
                <a:lnTo>
                  <a:pt x="48" y="42"/>
                </a:lnTo>
                <a:lnTo>
                  <a:pt x="46" y="40"/>
                </a:lnTo>
                <a:lnTo>
                  <a:pt x="46" y="38"/>
                </a:lnTo>
                <a:lnTo>
                  <a:pt x="46" y="36"/>
                </a:lnTo>
                <a:lnTo>
                  <a:pt x="48" y="34"/>
                </a:lnTo>
                <a:lnTo>
                  <a:pt x="50" y="34"/>
                </a:lnTo>
                <a:lnTo>
                  <a:pt x="52" y="34"/>
                </a:lnTo>
                <a:moveTo>
                  <a:pt x="42" y="46"/>
                </a:moveTo>
                <a:lnTo>
                  <a:pt x="42" y="48"/>
                </a:lnTo>
                <a:lnTo>
                  <a:pt x="42" y="46"/>
                </a:lnTo>
                <a:moveTo>
                  <a:pt x="40" y="54"/>
                </a:moveTo>
                <a:lnTo>
                  <a:pt x="38" y="54"/>
                </a:lnTo>
                <a:lnTo>
                  <a:pt x="40" y="52"/>
                </a:lnTo>
                <a:lnTo>
                  <a:pt x="42" y="50"/>
                </a:lnTo>
                <a:lnTo>
                  <a:pt x="40" y="52"/>
                </a:lnTo>
                <a:lnTo>
                  <a:pt x="40" y="54"/>
                </a:lnTo>
                <a:moveTo>
                  <a:pt x="42" y="10"/>
                </a:moveTo>
                <a:lnTo>
                  <a:pt x="42" y="10"/>
                </a:lnTo>
                <a:lnTo>
                  <a:pt x="42" y="8"/>
                </a:lnTo>
                <a:lnTo>
                  <a:pt x="40" y="6"/>
                </a:lnTo>
                <a:lnTo>
                  <a:pt x="38" y="4"/>
                </a:lnTo>
                <a:lnTo>
                  <a:pt x="38" y="6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8" y="6"/>
                </a:lnTo>
                <a:lnTo>
                  <a:pt x="10" y="8"/>
                </a:lnTo>
                <a:lnTo>
                  <a:pt x="12" y="6"/>
                </a:lnTo>
                <a:lnTo>
                  <a:pt x="14" y="6"/>
                </a:lnTo>
                <a:moveTo>
                  <a:pt x="14" y="6"/>
                </a:move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10" y="20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22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26" y="18"/>
                </a:lnTo>
                <a:lnTo>
                  <a:pt x="24" y="20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18" y="24"/>
                </a:lnTo>
                <a:lnTo>
                  <a:pt x="16" y="24"/>
                </a:lnTo>
                <a:lnTo>
                  <a:pt x="16" y="26"/>
                </a:lnTo>
                <a:lnTo>
                  <a:pt x="18" y="28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4" y="32"/>
                </a:lnTo>
                <a:lnTo>
                  <a:pt x="26" y="32"/>
                </a:lnTo>
                <a:lnTo>
                  <a:pt x="28" y="34"/>
                </a:lnTo>
                <a:lnTo>
                  <a:pt x="30" y="34"/>
                </a:lnTo>
                <a:lnTo>
                  <a:pt x="32" y="34"/>
                </a:lnTo>
                <a:lnTo>
                  <a:pt x="34" y="34"/>
                </a:lnTo>
                <a:lnTo>
                  <a:pt x="36" y="34"/>
                </a:lnTo>
                <a:lnTo>
                  <a:pt x="38" y="32"/>
                </a:lnTo>
                <a:lnTo>
                  <a:pt x="40" y="32"/>
                </a:lnTo>
                <a:lnTo>
                  <a:pt x="42" y="30"/>
                </a:lnTo>
                <a:lnTo>
                  <a:pt x="42" y="28"/>
                </a:lnTo>
                <a:lnTo>
                  <a:pt x="40" y="28"/>
                </a:lnTo>
                <a:lnTo>
                  <a:pt x="38" y="30"/>
                </a:lnTo>
                <a:lnTo>
                  <a:pt x="40" y="28"/>
                </a:lnTo>
                <a:lnTo>
                  <a:pt x="40" y="26"/>
                </a:lnTo>
                <a:lnTo>
                  <a:pt x="40" y="24"/>
                </a:lnTo>
                <a:lnTo>
                  <a:pt x="40" y="22"/>
                </a:lnTo>
                <a:lnTo>
                  <a:pt x="42" y="20"/>
                </a:lnTo>
                <a:lnTo>
                  <a:pt x="42" y="18"/>
                </a:lnTo>
                <a:lnTo>
                  <a:pt x="40" y="16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0"/>
                </a:lnTo>
                <a:lnTo>
                  <a:pt x="32" y="8"/>
                </a:lnTo>
                <a:lnTo>
                  <a:pt x="34" y="6"/>
                </a:lnTo>
                <a:lnTo>
                  <a:pt x="32" y="6"/>
                </a:lnTo>
                <a:lnTo>
                  <a:pt x="32" y="4"/>
                </a:lnTo>
                <a:lnTo>
                  <a:pt x="32" y="2"/>
                </a:lnTo>
                <a:lnTo>
                  <a:pt x="3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2" name="Freeform 2045">
            <a:extLst>
              <a:ext uri="{FF2B5EF4-FFF2-40B4-BE49-F238E27FC236}">
                <a16:creationId xmlns:a16="http://schemas.microsoft.com/office/drawing/2014/main" id="{88D018F7-02CF-4E79-8441-46ED00D69080}"/>
              </a:ext>
            </a:extLst>
          </p:cNvPr>
          <p:cNvSpPr>
            <a:spLocks/>
          </p:cNvSpPr>
          <p:nvPr/>
        </p:nvSpPr>
        <p:spPr bwMode="auto">
          <a:xfrm>
            <a:off x="1106491" y="2328862"/>
            <a:ext cx="3175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3" name="Freeform 2046">
            <a:extLst>
              <a:ext uri="{FF2B5EF4-FFF2-40B4-BE49-F238E27FC236}">
                <a16:creationId xmlns:a16="http://schemas.microsoft.com/office/drawing/2014/main" id="{4AB3B44E-3B73-4D79-89E3-76AB0E99D05C}"/>
              </a:ext>
            </a:extLst>
          </p:cNvPr>
          <p:cNvSpPr>
            <a:spLocks/>
          </p:cNvSpPr>
          <p:nvPr/>
        </p:nvSpPr>
        <p:spPr bwMode="auto">
          <a:xfrm>
            <a:off x="1106491" y="2328862"/>
            <a:ext cx="3175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4" name="Freeform 2047">
            <a:extLst>
              <a:ext uri="{FF2B5EF4-FFF2-40B4-BE49-F238E27FC236}">
                <a16:creationId xmlns:a16="http://schemas.microsoft.com/office/drawing/2014/main" id="{566ACC9B-FE41-4806-BEF2-A15AFA3F5E58}"/>
              </a:ext>
            </a:extLst>
          </p:cNvPr>
          <p:cNvSpPr>
            <a:spLocks/>
          </p:cNvSpPr>
          <p:nvPr/>
        </p:nvSpPr>
        <p:spPr bwMode="auto">
          <a:xfrm>
            <a:off x="1116013" y="2354263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5040313 h 4"/>
              <a:gd name="T4" fmla="*/ 5040313 w 4"/>
              <a:gd name="T5" fmla="*/ 10080625 h 4"/>
              <a:gd name="T6" fmla="*/ 0 w 4"/>
              <a:gd name="T7" fmla="*/ 5040313 h 4"/>
              <a:gd name="T8" fmla="*/ 5040313 w 4"/>
              <a:gd name="T9" fmla="*/ 0 h 4"/>
              <a:gd name="T10" fmla="*/ 10080625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2"/>
                </a:lnTo>
                <a:lnTo>
                  <a:pt x="2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5" name="Freeform 2048">
            <a:extLst>
              <a:ext uri="{FF2B5EF4-FFF2-40B4-BE49-F238E27FC236}">
                <a16:creationId xmlns:a16="http://schemas.microsoft.com/office/drawing/2014/main" id="{0AD5C4E1-8FB3-49D9-95D4-A4D376C5A406}"/>
              </a:ext>
            </a:extLst>
          </p:cNvPr>
          <p:cNvSpPr>
            <a:spLocks/>
          </p:cNvSpPr>
          <p:nvPr/>
        </p:nvSpPr>
        <p:spPr bwMode="auto">
          <a:xfrm>
            <a:off x="1116013" y="2354263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5040313 h 4"/>
              <a:gd name="T4" fmla="*/ 5040313 w 4"/>
              <a:gd name="T5" fmla="*/ 10080625 h 4"/>
              <a:gd name="T6" fmla="*/ 0 w 4"/>
              <a:gd name="T7" fmla="*/ 5040313 h 4"/>
              <a:gd name="T8" fmla="*/ 5040313 w 4"/>
              <a:gd name="T9" fmla="*/ 0 h 4"/>
              <a:gd name="T10" fmla="*/ 10080625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2"/>
                </a:lnTo>
                <a:lnTo>
                  <a:pt x="2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6" name="Freeform 2451">
            <a:extLst>
              <a:ext uri="{FF2B5EF4-FFF2-40B4-BE49-F238E27FC236}">
                <a16:creationId xmlns:a16="http://schemas.microsoft.com/office/drawing/2014/main" id="{E7DE6227-5CD5-4D5F-9033-E04F7D1032B1}"/>
              </a:ext>
            </a:extLst>
          </p:cNvPr>
          <p:cNvSpPr>
            <a:spLocks/>
          </p:cNvSpPr>
          <p:nvPr/>
        </p:nvSpPr>
        <p:spPr bwMode="auto">
          <a:xfrm>
            <a:off x="2724150" y="2246314"/>
            <a:ext cx="171450" cy="161925"/>
          </a:xfrm>
          <a:custGeom>
            <a:avLst/>
            <a:gdLst>
              <a:gd name="T0" fmla="*/ 5040313 w 108"/>
              <a:gd name="T1" fmla="*/ 206652813 h 102"/>
              <a:gd name="T2" fmla="*/ 25201563 w 108"/>
              <a:gd name="T3" fmla="*/ 176410938 h 102"/>
              <a:gd name="T4" fmla="*/ 55443438 w 108"/>
              <a:gd name="T5" fmla="*/ 156249688 h 102"/>
              <a:gd name="T6" fmla="*/ 20161250 w 108"/>
              <a:gd name="T7" fmla="*/ 156249688 h 102"/>
              <a:gd name="T8" fmla="*/ 45362813 w 108"/>
              <a:gd name="T9" fmla="*/ 151209375 h 102"/>
              <a:gd name="T10" fmla="*/ 80645000 w 108"/>
              <a:gd name="T11" fmla="*/ 136088438 h 102"/>
              <a:gd name="T12" fmla="*/ 80645000 w 108"/>
              <a:gd name="T13" fmla="*/ 120967500 h 102"/>
              <a:gd name="T14" fmla="*/ 95765938 w 108"/>
              <a:gd name="T15" fmla="*/ 105846563 h 102"/>
              <a:gd name="T16" fmla="*/ 120967500 w 108"/>
              <a:gd name="T17" fmla="*/ 70564375 h 102"/>
              <a:gd name="T18" fmla="*/ 151209375 w 108"/>
              <a:gd name="T19" fmla="*/ 40322500 h 102"/>
              <a:gd name="T20" fmla="*/ 186491563 w 108"/>
              <a:gd name="T21" fmla="*/ 10080625 h 102"/>
              <a:gd name="T22" fmla="*/ 216733438 w 108"/>
              <a:gd name="T23" fmla="*/ 5040313 h 102"/>
              <a:gd name="T24" fmla="*/ 206652813 w 108"/>
              <a:gd name="T25" fmla="*/ 15120938 h 102"/>
              <a:gd name="T26" fmla="*/ 201612500 w 108"/>
              <a:gd name="T27" fmla="*/ 35282188 h 102"/>
              <a:gd name="T28" fmla="*/ 171370625 w 108"/>
              <a:gd name="T29" fmla="*/ 60483750 h 102"/>
              <a:gd name="T30" fmla="*/ 141128750 w 108"/>
              <a:gd name="T31" fmla="*/ 90725625 h 102"/>
              <a:gd name="T32" fmla="*/ 161290000 w 108"/>
              <a:gd name="T33" fmla="*/ 85685313 h 102"/>
              <a:gd name="T34" fmla="*/ 181451250 w 108"/>
              <a:gd name="T35" fmla="*/ 80645000 h 102"/>
              <a:gd name="T36" fmla="*/ 191531875 w 108"/>
              <a:gd name="T37" fmla="*/ 90725625 h 102"/>
              <a:gd name="T38" fmla="*/ 171370625 w 108"/>
              <a:gd name="T39" fmla="*/ 95765938 h 102"/>
              <a:gd name="T40" fmla="*/ 176410938 w 108"/>
              <a:gd name="T41" fmla="*/ 105846563 h 102"/>
              <a:gd name="T42" fmla="*/ 191531875 w 108"/>
              <a:gd name="T43" fmla="*/ 115927188 h 102"/>
              <a:gd name="T44" fmla="*/ 186491563 w 108"/>
              <a:gd name="T45" fmla="*/ 126007813 h 102"/>
              <a:gd name="T46" fmla="*/ 201612500 w 108"/>
              <a:gd name="T47" fmla="*/ 120967500 h 102"/>
              <a:gd name="T48" fmla="*/ 226814063 w 108"/>
              <a:gd name="T49" fmla="*/ 105846563 h 102"/>
              <a:gd name="T50" fmla="*/ 246975313 w 108"/>
              <a:gd name="T51" fmla="*/ 110886875 h 102"/>
              <a:gd name="T52" fmla="*/ 252015625 w 108"/>
              <a:gd name="T53" fmla="*/ 131048125 h 102"/>
              <a:gd name="T54" fmla="*/ 241935000 w 108"/>
              <a:gd name="T55" fmla="*/ 141128750 h 102"/>
              <a:gd name="T56" fmla="*/ 246975313 w 108"/>
              <a:gd name="T57" fmla="*/ 146169063 h 102"/>
              <a:gd name="T58" fmla="*/ 221773750 w 108"/>
              <a:gd name="T59" fmla="*/ 166330313 h 102"/>
              <a:gd name="T60" fmla="*/ 246975313 w 108"/>
              <a:gd name="T61" fmla="*/ 161290000 h 102"/>
              <a:gd name="T62" fmla="*/ 267136563 w 108"/>
              <a:gd name="T63" fmla="*/ 161290000 h 102"/>
              <a:gd name="T64" fmla="*/ 236894688 w 108"/>
              <a:gd name="T65" fmla="*/ 176410938 h 102"/>
              <a:gd name="T66" fmla="*/ 236894688 w 108"/>
              <a:gd name="T67" fmla="*/ 181451250 h 102"/>
              <a:gd name="T68" fmla="*/ 226814063 w 108"/>
              <a:gd name="T69" fmla="*/ 206652813 h 102"/>
              <a:gd name="T70" fmla="*/ 257055938 w 108"/>
              <a:gd name="T71" fmla="*/ 181451250 h 102"/>
              <a:gd name="T72" fmla="*/ 252015625 w 108"/>
              <a:gd name="T73" fmla="*/ 201612500 h 102"/>
              <a:gd name="T74" fmla="*/ 267136563 w 108"/>
              <a:gd name="T75" fmla="*/ 196572188 h 102"/>
              <a:gd name="T76" fmla="*/ 257055938 w 108"/>
              <a:gd name="T77" fmla="*/ 226814063 h 102"/>
              <a:gd name="T78" fmla="*/ 231854375 w 108"/>
              <a:gd name="T79" fmla="*/ 252015625 h 102"/>
              <a:gd name="T80" fmla="*/ 226814063 w 108"/>
              <a:gd name="T81" fmla="*/ 236894688 h 102"/>
              <a:gd name="T82" fmla="*/ 206652813 w 108"/>
              <a:gd name="T83" fmla="*/ 241935000 h 102"/>
              <a:gd name="T84" fmla="*/ 211693125 w 108"/>
              <a:gd name="T85" fmla="*/ 221773750 h 102"/>
              <a:gd name="T86" fmla="*/ 216733438 w 108"/>
              <a:gd name="T87" fmla="*/ 191531875 h 102"/>
              <a:gd name="T88" fmla="*/ 186491563 w 108"/>
              <a:gd name="T89" fmla="*/ 216733438 h 102"/>
              <a:gd name="T90" fmla="*/ 166330313 w 108"/>
              <a:gd name="T91" fmla="*/ 221773750 h 102"/>
              <a:gd name="T92" fmla="*/ 136088438 w 108"/>
              <a:gd name="T93" fmla="*/ 241935000 h 102"/>
              <a:gd name="T94" fmla="*/ 146169063 w 108"/>
              <a:gd name="T95" fmla="*/ 226814063 h 102"/>
              <a:gd name="T96" fmla="*/ 176410938 w 108"/>
              <a:gd name="T97" fmla="*/ 206652813 h 102"/>
              <a:gd name="T98" fmla="*/ 176410938 w 108"/>
              <a:gd name="T99" fmla="*/ 196572188 h 102"/>
              <a:gd name="T100" fmla="*/ 146169063 w 108"/>
              <a:gd name="T101" fmla="*/ 216733438 h 102"/>
              <a:gd name="T102" fmla="*/ 131048125 w 108"/>
              <a:gd name="T103" fmla="*/ 206652813 h 102"/>
              <a:gd name="T104" fmla="*/ 146169063 w 108"/>
              <a:gd name="T105" fmla="*/ 191531875 h 102"/>
              <a:gd name="T106" fmla="*/ 120967500 w 108"/>
              <a:gd name="T107" fmla="*/ 196572188 h 102"/>
              <a:gd name="T108" fmla="*/ 90725625 w 108"/>
              <a:gd name="T109" fmla="*/ 206652813 h 102"/>
              <a:gd name="T110" fmla="*/ 60483750 w 108"/>
              <a:gd name="T111" fmla="*/ 201612500 h 102"/>
              <a:gd name="T112" fmla="*/ 35282188 w 108"/>
              <a:gd name="T113" fmla="*/ 201612500 h 10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08" h="102">
                <a:moveTo>
                  <a:pt x="14" y="80"/>
                </a:moveTo>
                <a:lnTo>
                  <a:pt x="12" y="80"/>
                </a:lnTo>
                <a:lnTo>
                  <a:pt x="10" y="80"/>
                </a:lnTo>
                <a:lnTo>
                  <a:pt x="8" y="82"/>
                </a:lnTo>
                <a:lnTo>
                  <a:pt x="6" y="82"/>
                </a:lnTo>
                <a:lnTo>
                  <a:pt x="4" y="82"/>
                </a:lnTo>
                <a:lnTo>
                  <a:pt x="2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2" y="74"/>
                </a:lnTo>
                <a:lnTo>
                  <a:pt x="4" y="72"/>
                </a:lnTo>
                <a:lnTo>
                  <a:pt x="6" y="72"/>
                </a:lnTo>
                <a:lnTo>
                  <a:pt x="10" y="70"/>
                </a:lnTo>
                <a:lnTo>
                  <a:pt x="10" y="68"/>
                </a:lnTo>
                <a:lnTo>
                  <a:pt x="12" y="68"/>
                </a:lnTo>
                <a:lnTo>
                  <a:pt x="14" y="66"/>
                </a:lnTo>
                <a:lnTo>
                  <a:pt x="16" y="66"/>
                </a:lnTo>
                <a:lnTo>
                  <a:pt x="18" y="64"/>
                </a:lnTo>
                <a:lnTo>
                  <a:pt x="20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4" y="62"/>
                </a:lnTo>
                <a:lnTo>
                  <a:pt x="12" y="62"/>
                </a:lnTo>
                <a:lnTo>
                  <a:pt x="10" y="62"/>
                </a:lnTo>
                <a:lnTo>
                  <a:pt x="8" y="64"/>
                </a:lnTo>
                <a:lnTo>
                  <a:pt x="8" y="62"/>
                </a:lnTo>
                <a:lnTo>
                  <a:pt x="10" y="60"/>
                </a:lnTo>
                <a:lnTo>
                  <a:pt x="14" y="58"/>
                </a:lnTo>
                <a:lnTo>
                  <a:pt x="16" y="58"/>
                </a:lnTo>
                <a:lnTo>
                  <a:pt x="14" y="58"/>
                </a:lnTo>
                <a:lnTo>
                  <a:pt x="12" y="60"/>
                </a:lnTo>
                <a:lnTo>
                  <a:pt x="14" y="60"/>
                </a:lnTo>
                <a:lnTo>
                  <a:pt x="16" y="62"/>
                </a:lnTo>
                <a:lnTo>
                  <a:pt x="18" y="60"/>
                </a:lnTo>
                <a:lnTo>
                  <a:pt x="18" y="58"/>
                </a:lnTo>
                <a:lnTo>
                  <a:pt x="22" y="54"/>
                </a:lnTo>
                <a:lnTo>
                  <a:pt x="22" y="52"/>
                </a:lnTo>
                <a:lnTo>
                  <a:pt x="24" y="52"/>
                </a:lnTo>
                <a:lnTo>
                  <a:pt x="26" y="52"/>
                </a:lnTo>
                <a:lnTo>
                  <a:pt x="28" y="52"/>
                </a:lnTo>
                <a:lnTo>
                  <a:pt x="30" y="54"/>
                </a:lnTo>
                <a:lnTo>
                  <a:pt x="32" y="54"/>
                </a:lnTo>
                <a:lnTo>
                  <a:pt x="30" y="54"/>
                </a:lnTo>
                <a:lnTo>
                  <a:pt x="30" y="52"/>
                </a:lnTo>
                <a:lnTo>
                  <a:pt x="32" y="50"/>
                </a:lnTo>
                <a:lnTo>
                  <a:pt x="32" y="48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2" y="44"/>
                </a:lnTo>
                <a:lnTo>
                  <a:pt x="34" y="42"/>
                </a:lnTo>
                <a:lnTo>
                  <a:pt x="36" y="42"/>
                </a:lnTo>
                <a:lnTo>
                  <a:pt x="36" y="44"/>
                </a:lnTo>
                <a:lnTo>
                  <a:pt x="38" y="42"/>
                </a:lnTo>
                <a:lnTo>
                  <a:pt x="36" y="42"/>
                </a:lnTo>
                <a:lnTo>
                  <a:pt x="36" y="40"/>
                </a:lnTo>
                <a:lnTo>
                  <a:pt x="38" y="38"/>
                </a:lnTo>
                <a:lnTo>
                  <a:pt x="42" y="34"/>
                </a:lnTo>
                <a:lnTo>
                  <a:pt x="42" y="32"/>
                </a:lnTo>
                <a:lnTo>
                  <a:pt x="44" y="30"/>
                </a:lnTo>
                <a:lnTo>
                  <a:pt x="46" y="28"/>
                </a:lnTo>
                <a:lnTo>
                  <a:pt x="48" y="28"/>
                </a:lnTo>
                <a:lnTo>
                  <a:pt x="48" y="26"/>
                </a:lnTo>
                <a:lnTo>
                  <a:pt x="54" y="20"/>
                </a:lnTo>
                <a:lnTo>
                  <a:pt x="56" y="20"/>
                </a:lnTo>
                <a:lnTo>
                  <a:pt x="54" y="18"/>
                </a:lnTo>
                <a:lnTo>
                  <a:pt x="56" y="18"/>
                </a:lnTo>
                <a:lnTo>
                  <a:pt x="58" y="18"/>
                </a:lnTo>
                <a:lnTo>
                  <a:pt x="60" y="16"/>
                </a:lnTo>
                <a:lnTo>
                  <a:pt x="62" y="14"/>
                </a:lnTo>
                <a:lnTo>
                  <a:pt x="64" y="12"/>
                </a:lnTo>
                <a:lnTo>
                  <a:pt x="66" y="10"/>
                </a:lnTo>
                <a:lnTo>
                  <a:pt x="66" y="8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4" y="4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0"/>
                </a:lnTo>
                <a:lnTo>
                  <a:pt x="84" y="2"/>
                </a:lnTo>
                <a:lnTo>
                  <a:pt x="86" y="2"/>
                </a:lnTo>
                <a:lnTo>
                  <a:pt x="88" y="0"/>
                </a:lnTo>
                <a:lnTo>
                  <a:pt x="90" y="0"/>
                </a:lnTo>
                <a:lnTo>
                  <a:pt x="90" y="2"/>
                </a:lnTo>
                <a:lnTo>
                  <a:pt x="88" y="4"/>
                </a:lnTo>
                <a:lnTo>
                  <a:pt x="86" y="6"/>
                </a:lnTo>
                <a:lnTo>
                  <a:pt x="84" y="6"/>
                </a:lnTo>
                <a:lnTo>
                  <a:pt x="82" y="6"/>
                </a:lnTo>
                <a:lnTo>
                  <a:pt x="80" y="6"/>
                </a:lnTo>
                <a:lnTo>
                  <a:pt x="78" y="8"/>
                </a:lnTo>
                <a:lnTo>
                  <a:pt x="80" y="8"/>
                </a:lnTo>
                <a:lnTo>
                  <a:pt x="82" y="8"/>
                </a:lnTo>
                <a:lnTo>
                  <a:pt x="82" y="10"/>
                </a:lnTo>
                <a:lnTo>
                  <a:pt x="82" y="12"/>
                </a:lnTo>
                <a:lnTo>
                  <a:pt x="80" y="14"/>
                </a:lnTo>
                <a:lnTo>
                  <a:pt x="78" y="14"/>
                </a:lnTo>
                <a:lnTo>
                  <a:pt x="78" y="16"/>
                </a:lnTo>
                <a:lnTo>
                  <a:pt x="76" y="18"/>
                </a:lnTo>
                <a:lnTo>
                  <a:pt x="74" y="16"/>
                </a:lnTo>
                <a:lnTo>
                  <a:pt x="74" y="18"/>
                </a:lnTo>
                <a:lnTo>
                  <a:pt x="70" y="22"/>
                </a:lnTo>
                <a:lnTo>
                  <a:pt x="68" y="24"/>
                </a:lnTo>
                <a:lnTo>
                  <a:pt x="66" y="26"/>
                </a:lnTo>
                <a:lnTo>
                  <a:pt x="64" y="26"/>
                </a:lnTo>
                <a:lnTo>
                  <a:pt x="64" y="28"/>
                </a:lnTo>
                <a:lnTo>
                  <a:pt x="62" y="30"/>
                </a:lnTo>
                <a:lnTo>
                  <a:pt x="60" y="32"/>
                </a:lnTo>
                <a:lnTo>
                  <a:pt x="58" y="32"/>
                </a:lnTo>
                <a:lnTo>
                  <a:pt x="58" y="34"/>
                </a:lnTo>
                <a:lnTo>
                  <a:pt x="56" y="36"/>
                </a:lnTo>
                <a:lnTo>
                  <a:pt x="54" y="38"/>
                </a:lnTo>
                <a:lnTo>
                  <a:pt x="56" y="38"/>
                </a:lnTo>
                <a:lnTo>
                  <a:pt x="54" y="40"/>
                </a:lnTo>
                <a:lnTo>
                  <a:pt x="56" y="40"/>
                </a:lnTo>
                <a:lnTo>
                  <a:pt x="58" y="38"/>
                </a:lnTo>
                <a:lnTo>
                  <a:pt x="60" y="36"/>
                </a:lnTo>
                <a:lnTo>
                  <a:pt x="62" y="34"/>
                </a:lnTo>
                <a:lnTo>
                  <a:pt x="64" y="34"/>
                </a:lnTo>
                <a:lnTo>
                  <a:pt x="64" y="32"/>
                </a:lnTo>
                <a:lnTo>
                  <a:pt x="66" y="32"/>
                </a:lnTo>
                <a:lnTo>
                  <a:pt x="68" y="30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4" y="34"/>
                </a:lnTo>
                <a:lnTo>
                  <a:pt x="76" y="34"/>
                </a:lnTo>
                <a:lnTo>
                  <a:pt x="78" y="32"/>
                </a:lnTo>
                <a:lnTo>
                  <a:pt x="78" y="34"/>
                </a:lnTo>
                <a:lnTo>
                  <a:pt x="76" y="36"/>
                </a:lnTo>
                <a:lnTo>
                  <a:pt x="74" y="36"/>
                </a:lnTo>
                <a:lnTo>
                  <a:pt x="72" y="36"/>
                </a:lnTo>
                <a:lnTo>
                  <a:pt x="70" y="38"/>
                </a:lnTo>
                <a:lnTo>
                  <a:pt x="68" y="38"/>
                </a:lnTo>
                <a:lnTo>
                  <a:pt x="66" y="40"/>
                </a:lnTo>
                <a:lnTo>
                  <a:pt x="64" y="40"/>
                </a:lnTo>
                <a:lnTo>
                  <a:pt x="66" y="40"/>
                </a:lnTo>
                <a:lnTo>
                  <a:pt x="68" y="38"/>
                </a:lnTo>
                <a:lnTo>
                  <a:pt x="70" y="38"/>
                </a:lnTo>
                <a:lnTo>
                  <a:pt x="68" y="40"/>
                </a:lnTo>
                <a:lnTo>
                  <a:pt x="68" y="42"/>
                </a:lnTo>
                <a:lnTo>
                  <a:pt x="66" y="42"/>
                </a:lnTo>
                <a:lnTo>
                  <a:pt x="64" y="44"/>
                </a:lnTo>
                <a:lnTo>
                  <a:pt x="66" y="44"/>
                </a:lnTo>
                <a:lnTo>
                  <a:pt x="68" y="42"/>
                </a:lnTo>
                <a:lnTo>
                  <a:pt x="70" y="42"/>
                </a:lnTo>
                <a:lnTo>
                  <a:pt x="72" y="44"/>
                </a:lnTo>
                <a:lnTo>
                  <a:pt x="72" y="46"/>
                </a:lnTo>
                <a:lnTo>
                  <a:pt x="74" y="44"/>
                </a:lnTo>
                <a:lnTo>
                  <a:pt x="76" y="42"/>
                </a:lnTo>
                <a:lnTo>
                  <a:pt x="76" y="44"/>
                </a:lnTo>
                <a:lnTo>
                  <a:pt x="76" y="46"/>
                </a:lnTo>
                <a:lnTo>
                  <a:pt x="78" y="44"/>
                </a:lnTo>
                <a:lnTo>
                  <a:pt x="80" y="42"/>
                </a:lnTo>
                <a:lnTo>
                  <a:pt x="80" y="44"/>
                </a:lnTo>
                <a:lnTo>
                  <a:pt x="78" y="44"/>
                </a:lnTo>
                <a:lnTo>
                  <a:pt x="78" y="46"/>
                </a:lnTo>
                <a:lnTo>
                  <a:pt x="76" y="48"/>
                </a:lnTo>
                <a:lnTo>
                  <a:pt x="74" y="50"/>
                </a:lnTo>
                <a:lnTo>
                  <a:pt x="74" y="52"/>
                </a:lnTo>
                <a:lnTo>
                  <a:pt x="72" y="52"/>
                </a:lnTo>
                <a:lnTo>
                  <a:pt x="74" y="52"/>
                </a:lnTo>
                <a:lnTo>
                  <a:pt x="76" y="50"/>
                </a:lnTo>
                <a:lnTo>
                  <a:pt x="76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6"/>
                </a:lnTo>
                <a:lnTo>
                  <a:pt x="84" y="48"/>
                </a:lnTo>
                <a:lnTo>
                  <a:pt x="86" y="46"/>
                </a:lnTo>
                <a:lnTo>
                  <a:pt x="86" y="44"/>
                </a:lnTo>
                <a:lnTo>
                  <a:pt x="88" y="44"/>
                </a:lnTo>
                <a:lnTo>
                  <a:pt x="90" y="42"/>
                </a:lnTo>
                <a:lnTo>
                  <a:pt x="90" y="44"/>
                </a:lnTo>
                <a:lnTo>
                  <a:pt x="90" y="46"/>
                </a:lnTo>
                <a:lnTo>
                  <a:pt x="88" y="48"/>
                </a:lnTo>
                <a:lnTo>
                  <a:pt x="90" y="46"/>
                </a:lnTo>
                <a:lnTo>
                  <a:pt x="92" y="44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6"/>
                </a:lnTo>
                <a:lnTo>
                  <a:pt x="104" y="48"/>
                </a:lnTo>
                <a:lnTo>
                  <a:pt x="106" y="48"/>
                </a:lnTo>
                <a:lnTo>
                  <a:pt x="104" y="50"/>
                </a:lnTo>
                <a:lnTo>
                  <a:pt x="102" y="50"/>
                </a:lnTo>
                <a:lnTo>
                  <a:pt x="100" y="52"/>
                </a:lnTo>
                <a:lnTo>
                  <a:pt x="98" y="52"/>
                </a:lnTo>
                <a:lnTo>
                  <a:pt x="96" y="54"/>
                </a:lnTo>
                <a:lnTo>
                  <a:pt x="94" y="54"/>
                </a:lnTo>
                <a:lnTo>
                  <a:pt x="92" y="56"/>
                </a:lnTo>
                <a:lnTo>
                  <a:pt x="94" y="56"/>
                </a:lnTo>
                <a:lnTo>
                  <a:pt x="96" y="56"/>
                </a:lnTo>
                <a:lnTo>
                  <a:pt x="96" y="58"/>
                </a:lnTo>
                <a:lnTo>
                  <a:pt x="94" y="58"/>
                </a:lnTo>
                <a:lnTo>
                  <a:pt x="94" y="60"/>
                </a:lnTo>
                <a:lnTo>
                  <a:pt x="96" y="60"/>
                </a:lnTo>
                <a:lnTo>
                  <a:pt x="96" y="58"/>
                </a:lnTo>
                <a:lnTo>
                  <a:pt x="96" y="60"/>
                </a:lnTo>
                <a:lnTo>
                  <a:pt x="98" y="58"/>
                </a:lnTo>
                <a:lnTo>
                  <a:pt x="96" y="60"/>
                </a:lnTo>
                <a:lnTo>
                  <a:pt x="96" y="62"/>
                </a:lnTo>
                <a:lnTo>
                  <a:pt x="94" y="62"/>
                </a:lnTo>
                <a:lnTo>
                  <a:pt x="94" y="64"/>
                </a:lnTo>
                <a:lnTo>
                  <a:pt x="92" y="64"/>
                </a:lnTo>
                <a:lnTo>
                  <a:pt x="90" y="64"/>
                </a:lnTo>
                <a:lnTo>
                  <a:pt x="88" y="66"/>
                </a:lnTo>
                <a:lnTo>
                  <a:pt x="90" y="64"/>
                </a:lnTo>
                <a:lnTo>
                  <a:pt x="92" y="64"/>
                </a:lnTo>
                <a:lnTo>
                  <a:pt x="94" y="64"/>
                </a:lnTo>
                <a:lnTo>
                  <a:pt x="92" y="66"/>
                </a:lnTo>
                <a:lnTo>
                  <a:pt x="94" y="64"/>
                </a:lnTo>
                <a:lnTo>
                  <a:pt x="96" y="62"/>
                </a:lnTo>
                <a:lnTo>
                  <a:pt x="96" y="64"/>
                </a:lnTo>
                <a:lnTo>
                  <a:pt x="98" y="64"/>
                </a:lnTo>
                <a:lnTo>
                  <a:pt x="100" y="64"/>
                </a:lnTo>
                <a:lnTo>
                  <a:pt x="100" y="62"/>
                </a:lnTo>
                <a:lnTo>
                  <a:pt x="102" y="60"/>
                </a:lnTo>
                <a:lnTo>
                  <a:pt x="104" y="62"/>
                </a:lnTo>
                <a:lnTo>
                  <a:pt x="106" y="62"/>
                </a:lnTo>
                <a:lnTo>
                  <a:pt x="106" y="60"/>
                </a:lnTo>
                <a:lnTo>
                  <a:pt x="108" y="62"/>
                </a:lnTo>
                <a:lnTo>
                  <a:pt x="106" y="64"/>
                </a:lnTo>
                <a:lnTo>
                  <a:pt x="104" y="66"/>
                </a:lnTo>
                <a:lnTo>
                  <a:pt x="102" y="66"/>
                </a:lnTo>
                <a:lnTo>
                  <a:pt x="100" y="66"/>
                </a:lnTo>
                <a:lnTo>
                  <a:pt x="98" y="68"/>
                </a:lnTo>
                <a:lnTo>
                  <a:pt x="96" y="68"/>
                </a:lnTo>
                <a:lnTo>
                  <a:pt x="96" y="70"/>
                </a:lnTo>
                <a:lnTo>
                  <a:pt x="94" y="70"/>
                </a:lnTo>
                <a:lnTo>
                  <a:pt x="92" y="68"/>
                </a:lnTo>
                <a:lnTo>
                  <a:pt x="90" y="70"/>
                </a:lnTo>
                <a:lnTo>
                  <a:pt x="92" y="72"/>
                </a:lnTo>
                <a:lnTo>
                  <a:pt x="94" y="72"/>
                </a:lnTo>
                <a:lnTo>
                  <a:pt x="92" y="72"/>
                </a:lnTo>
                <a:lnTo>
                  <a:pt x="90" y="72"/>
                </a:lnTo>
                <a:lnTo>
                  <a:pt x="92" y="72"/>
                </a:lnTo>
                <a:lnTo>
                  <a:pt x="94" y="72"/>
                </a:lnTo>
                <a:lnTo>
                  <a:pt x="94" y="74"/>
                </a:lnTo>
                <a:lnTo>
                  <a:pt x="92" y="76"/>
                </a:lnTo>
                <a:lnTo>
                  <a:pt x="90" y="76"/>
                </a:lnTo>
                <a:lnTo>
                  <a:pt x="88" y="78"/>
                </a:lnTo>
                <a:lnTo>
                  <a:pt x="88" y="80"/>
                </a:lnTo>
                <a:lnTo>
                  <a:pt x="90" y="80"/>
                </a:lnTo>
                <a:lnTo>
                  <a:pt x="90" y="82"/>
                </a:lnTo>
                <a:lnTo>
                  <a:pt x="92" y="82"/>
                </a:lnTo>
                <a:lnTo>
                  <a:pt x="92" y="80"/>
                </a:lnTo>
                <a:lnTo>
                  <a:pt x="94" y="80"/>
                </a:lnTo>
                <a:lnTo>
                  <a:pt x="96" y="78"/>
                </a:lnTo>
                <a:lnTo>
                  <a:pt x="96" y="76"/>
                </a:lnTo>
                <a:lnTo>
                  <a:pt x="100" y="72"/>
                </a:lnTo>
                <a:lnTo>
                  <a:pt x="102" y="72"/>
                </a:lnTo>
                <a:lnTo>
                  <a:pt x="104" y="72"/>
                </a:lnTo>
                <a:lnTo>
                  <a:pt x="106" y="70"/>
                </a:lnTo>
                <a:lnTo>
                  <a:pt x="108" y="70"/>
                </a:lnTo>
                <a:lnTo>
                  <a:pt x="106" y="72"/>
                </a:lnTo>
                <a:lnTo>
                  <a:pt x="104" y="74"/>
                </a:lnTo>
                <a:lnTo>
                  <a:pt x="102" y="76"/>
                </a:lnTo>
                <a:lnTo>
                  <a:pt x="100" y="78"/>
                </a:lnTo>
                <a:lnTo>
                  <a:pt x="100" y="80"/>
                </a:lnTo>
                <a:lnTo>
                  <a:pt x="98" y="80"/>
                </a:lnTo>
                <a:lnTo>
                  <a:pt x="98" y="82"/>
                </a:lnTo>
                <a:lnTo>
                  <a:pt x="98" y="84"/>
                </a:lnTo>
                <a:lnTo>
                  <a:pt x="100" y="84"/>
                </a:lnTo>
                <a:lnTo>
                  <a:pt x="102" y="82"/>
                </a:lnTo>
                <a:lnTo>
                  <a:pt x="104" y="80"/>
                </a:lnTo>
                <a:lnTo>
                  <a:pt x="106" y="78"/>
                </a:lnTo>
                <a:lnTo>
                  <a:pt x="108" y="78"/>
                </a:lnTo>
                <a:lnTo>
                  <a:pt x="106" y="80"/>
                </a:lnTo>
                <a:lnTo>
                  <a:pt x="106" y="82"/>
                </a:lnTo>
                <a:lnTo>
                  <a:pt x="106" y="84"/>
                </a:lnTo>
                <a:lnTo>
                  <a:pt x="104" y="86"/>
                </a:lnTo>
                <a:lnTo>
                  <a:pt x="104" y="88"/>
                </a:lnTo>
                <a:lnTo>
                  <a:pt x="102" y="90"/>
                </a:lnTo>
                <a:lnTo>
                  <a:pt x="100" y="90"/>
                </a:lnTo>
                <a:lnTo>
                  <a:pt x="100" y="92"/>
                </a:lnTo>
                <a:lnTo>
                  <a:pt x="100" y="94"/>
                </a:lnTo>
                <a:lnTo>
                  <a:pt x="98" y="96"/>
                </a:lnTo>
                <a:lnTo>
                  <a:pt x="96" y="98"/>
                </a:lnTo>
                <a:lnTo>
                  <a:pt x="94" y="100"/>
                </a:lnTo>
                <a:lnTo>
                  <a:pt x="92" y="100"/>
                </a:lnTo>
                <a:lnTo>
                  <a:pt x="90" y="100"/>
                </a:lnTo>
                <a:lnTo>
                  <a:pt x="86" y="102"/>
                </a:lnTo>
                <a:lnTo>
                  <a:pt x="86" y="100"/>
                </a:lnTo>
                <a:lnTo>
                  <a:pt x="86" y="98"/>
                </a:lnTo>
                <a:lnTo>
                  <a:pt x="88" y="96"/>
                </a:lnTo>
                <a:lnTo>
                  <a:pt x="86" y="98"/>
                </a:lnTo>
                <a:lnTo>
                  <a:pt x="88" y="96"/>
                </a:lnTo>
                <a:lnTo>
                  <a:pt x="90" y="94"/>
                </a:lnTo>
                <a:lnTo>
                  <a:pt x="88" y="94"/>
                </a:lnTo>
                <a:lnTo>
                  <a:pt x="88" y="92"/>
                </a:lnTo>
                <a:lnTo>
                  <a:pt x="90" y="90"/>
                </a:lnTo>
                <a:lnTo>
                  <a:pt x="88" y="90"/>
                </a:lnTo>
                <a:lnTo>
                  <a:pt x="86" y="92"/>
                </a:lnTo>
                <a:lnTo>
                  <a:pt x="84" y="94"/>
                </a:lnTo>
                <a:lnTo>
                  <a:pt x="82" y="96"/>
                </a:lnTo>
                <a:lnTo>
                  <a:pt x="80" y="98"/>
                </a:lnTo>
                <a:lnTo>
                  <a:pt x="78" y="96"/>
                </a:lnTo>
                <a:lnTo>
                  <a:pt x="78" y="94"/>
                </a:lnTo>
                <a:lnTo>
                  <a:pt x="80" y="94"/>
                </a:lnTo>
                <a:lnTo>
                  <a:pt x="80" y="92"/>
                </a:lnTo>
                <a:lnTo>
                  <a:pt x="82" y="90"/>
                </a:lnTo>
                <a:lnTo>
                  <a:pt x="84" y="88"/>
                </a:lnTo>
                <a:lnTo>
                  <a:pt x="84" y="86"/>
                </a:lnTo>
                <a:lnTo>
                  <a:pt x="86" y="86"/>
                </a:lnTo>
                <a:lnTo>
                  <a:pt x="88" y="84"/>
                </a:lnTo>
                <a:lnTo>
                  <a:pt x="86" y="84"/>
                </a:lnTo>
                <a:lnTo>
                  <a:pt x="88" y="82"/>
                </a:lnTo>
                <a:lnTo>
                  <a:pt x="86" y="80"/>
                </a:lnTo>
                <a:lnTo>
                  <a:pt x="86" y="78"/>
                </a:lnTo>
                <a:lnTo>
                  <a:pt x="86" y="76"/>
                </a:lnTo>
                <a:lnTo>
                  <a:pt x="84" y="76"/>
                </a:lnTo>
                <a:lnTo>
                  <a:pt x="84" y="78"/>
                </a:lnTo>
                <a:lnTo>
                  <a:pt x="82" y="80"/>
                </a:lnTo>
                <a:lnTo>
                  <a:pt x="80" y="80"/>
                </a:lnTo>
                <a:lnTo>
                  <a:pt x="78" y="82"/>
                </a:lnTo>
                <a:lnTo>
                  <a:pt x="78" y="84"/>
                </a:lnTo>
                <a:lnTo>
                  <a:pt x="76" y="86"/>
                </a:lnTo>
                <a:lnTo>
                  <a:pt x="74" y="86"/>
                </a:lnTo>
                <a:lnTo>
                  <a:pt x="76" y="84"/>
                </a:lnTo>
                <a:lnTo>
                  <a:pt x="78" y="82"/>
                </a:lnTo>
                <a:lnTo>
                  <a:pt x="76" y="84"/>
                </a:lnTo>
                <a:lnTo>
                  <a:pt x="74" y="86"/>
                </a:lnTo>
                <a:lnTo>
                  <a:pt x="72" y="86"/>
                </a:lnTo>
                <a:lnTo>
                  <a:pt x="70" y="86"/>
                </a:lnTo>
                <a:lnTo>
                  <a:pt x="68" y="86"/>
                </a:lnTo>
                <a:lnTo>
                  <a:pt x="66" y="88"/>
                </a:lnTo>
                <a:lnTo>
                  <a:pt x="66" y="90"/>
                </a:lnTo>
                <a:lnTo>
                  <a:pt x="64" y="92"/>
                </a:lnTo>
                <a:lnTo>
                  <a:pt x="62" y="92"/>
                </a:lnTo>
                <a:lnTo>
                  <a:pt x="62" y="94"/>
                </a:lnTo>
                <a:lnTo>
                  <a:pt x="60" y="96"/>
                </a:lnTo>
                <a:lnTo>
                  <a:pt x="58" y="96"/>
                </a:lnTo>
                <a:lnTo>
                  <a:pt x="56" y="94"/>
                </a:lnTo>
                <a:lnTo>
                  <a:pt x="54" y="96"/>
                </a:lnTo>
                <a:lnTo>
                  <a:pt x="50" y="96"/>
                </a:lnTo>
                <a:lnTo>
                  <a:pt x="50" y="94"/>
                </a:lnTo>
                <a:lnTo>
                  <a:pt x="52" y="92"/>
                </a:lnTo>
                <a:lnTo>
                  <a:pt x="54" y="92"/>
                </a:lnTo>
                <a:lnTo>
                  <a:pt x="56" y="90"/>
                </a:lnTo>
                <a:lnTo>
                  <a:pt x="58" y="90"/>
                </a:lnTo>
                <a:lnTo>
                  <a:pt x="60" y="88"/>
                </a:lnTo>
                <a:lnTo>
                  <a:pt x="62" y="88"/>
                </a:lnTo>
                <a:lnTo>
                  <a:pt x="64" y="86"/>
                </a:lnTo>
                <a:lnTo>
                  <a:pt x="64" y="84"/>
                </a:lnTo>
                <a:lnTo>
                  <a:pt x="66" y="84"/>
                </a:lnTo>
                <a:lnTo>
                  <a:pt x="68" y="84"/>
                </a:lnTo>
                <a:lnTo>
                  <a:pt x="70" y="82"/>
                </a:lnTo>
                <a:lnTo>
                  <a:pt x="72" y="80"/>
                </a:lnTo>
                <a:lnTo>
                  <a:pt x="74" y="80"/>
                </a:lnTo>
                <a:lnTo>
                  <a:pt x="72" y="80"/>
                </a:lnTo>
                <a:lnTo>
                  <a:pt x="70" y="80"/>
                </a:lnTo>
                <a:lnTo>
                  <a:pt x="68" y="82"/>
                </a:lnTo>
                <a:lnTo>
                  <a:pt x="70" y="80"/>
                </a:lnTo>
                <a:lnTo>
                  <a:pt x="72" y="78"/>
                </a:lnTo>
                <a:lnTo>
                  <a:pt x="70" y="78"/>
                </a:lnTo>
                <a:lnTo>
                  <a:pt x="68" y="80"/>
                </a:lnTo>
                <a:lnTo>
                  <a:pt x="66" y="80"/>
                </a:lnTo>
                <a:lnTo>
                  <a:pt x="64" y="80"/>
                </a:lnTo>
                <a:lnTo>
                  <a:pt x="62" y="80"/>
                </a:lnTo>
                <a:lnTo>
                  <a:pt x="62" y="82"/>
                </a:lnTo>
                <a:lnTo>
                  <a:pt x="62" y="84"/>
                </a:lnTo>
                <a:lnTo>
                  <a:pt x="60" y="84"/>
                </a:lnTo>
                <a:lnTo>
                  <a:pt x="58" y="86"/>
                </a:lnTo>
                <a:lnTo>
                  <a:pt x="58" y="84"/>
                </a:lnTo>
                <a:lnTo>
                  <a:pt x="56" y="84"/>
                </a:lnTo>
                <a:lnTo>
                  <a:pt x="54" y="84"/>
                </a:lnTo>
                <a:lnTo>
                  <a:pt x="56" y="82"/>
                </a:lnTo>
                <a:lnTo>
                  <a:pt x="54" y="82"/>
                </a:lnTo>
                <a:lnTo>
                  <a:pt x="52" y="84"/>
                </a:lnTo>
                <a:lnTo>
                  <a:pt x="50" y="84"/>
                </a:lnTo>
                <a:lnTo>
                  <a:pt x="52" y="82"/>
                </a:lnTo>
                <a:lnTo>
                  <a:pt x="54" y="82"/>
                </a:lnTo>
                <a:lnTo>
                  <a:pt x="56" y="80"/>
                </a:lnTo>
                <a:lnTo>
                  <a:pt x="58" y="80"/>
                </a:lnTo>
                <a:lnTo>
                  <a:pt x="56" y="80"/>
                </a:lnTo>
                <a:lnTo>
                  <a:pt x="56" y="78"/>
                </a:lnTo>
                <a:lnTo>
                  <a:pt x="58" y="78"/>
                </a:lnTo>
                <a:lnTo>
                  <a:pt x="58" y="76"/>
                </a:lnTo>
                <a:lnTo>
                  <a:pt x="56" y="78"/>
                </a:lnTo>
                <a:lnTo>
                  <a:pt x="54" y="78"/>
                </a:lnTo>
                <a:lnTo>
                  <a:pt x="52" y="76"/>
                </a:lnTo>
                <a:lnTo>
                  <a:pt x="52" y="78"/>
                </a:lnTo>
                <a:lnTo>
                  <a:pt x="50" y="80"/>
                </a:lnTo>
                <a:lnTo>
                  <a:pt x="48" y="80"/>
                </a:lnTo>
                <a:lnTo>
                  <a:pt x="48" y="78"/>
                </a:lnTo>
                <a:lnTo>
                  <a:pt x="48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6" y="82"/>
                </a:lnTo>
                <a:lnTo>
                  <a:pt x="34" y="82"/>
                </a:lnTo>
                <a:lnTo>
                  <a:pt x="32" y="82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6" y="82"/>
                </a:lnTo>
                <a:lnTo>
                  <a:pt x="24" y="80"/>
                </a:lnTo>
                <a:lnTo>
                  <a:pt x="22" y="80"/>
                </a:lnTo>
                <a:lnTo>
                  <a:pt x="20" y="80"/>
                </a:lnTo>
                <a:lnTo>
                  <a:pt x="18" y="80"/>
                </a:lnTo>
                <a:lnTo>
                  <a:pt x="16" y="80"/>
                </a:lnTo>
                <a:lnTo>
                  <a:pt x="16" y="78"/>
                </a:lnTo>
                <a:lnTo>
                  <a:pt x="16" y="80"/>
                </a:lnTo>
                <a:lnTo>
                  <a:pt x="14" y="8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7" name="Freeform 2452">
            <a:extLst>
              <a:ext uri="{FF2B5EF4-FFF2-40B4-BE49-F238E27FC236}">
                <a16:creationId xmlns:a16="http://schemas.microsoft.com/office/drawing/2014/main" id="{03728BC9-1FDF-46A5-9E70-2AE25BBE3026}"/>
              </a:ext>
            </a:extLst>
          </p:cNvPr>
          <p:cNvSpPr>
            <a:spLocks/>
          </p:cNvSpPr>
          <p:nvPr/>
        </p:nvSpPr>
        <p:spPr bwMode="auto">
          <a:xfrm>
            <a:off x="2724150" y="2246314"/>
            <a:ext cx="171450" cy="161925"/>
          </a:xfrm>
          <a:custGeom>
            <a:avLst/>
            <a:gdLst>
              <a:gd name="T0" fmla="*/ 5040313 w 108"/>
              <a:gd name="T1" fmla="*/ 206652813 h 102"/>
              <a:gd name="T2" fmla="*/ 25201563 w 108"/>
              <a:gd name="T3" fmla="*/ 176410938 h 102"/>
              <a:gd name="T4" fmla="*/ 55443438 w 108"/>
              <a:gd name="T5" fmla="*/ 156249688 h 102"/>
              <a:gd name="T6" fmla="*/ 20161250 w 108"/>
              <a:gd name="T7" fmla="*/ 156249688 h 102"/>
              <a:gd name="T8" fmla="*/ 45362813 w 108"/>
              <a:gd name="T9" fmla="*/ 151209375 h 102"/>
              <a:gd name="T10" fmla="*/ 80645000 w 108"/>
              <a:gd name="T11" fmla="*/ 136088438 h 102"/>
              <a:gd name="T12" fmla="*/ 80645000 w 108"/>
              <a:gd name="T13" fmla="*/ 120967500 h 102"/>
              <a:gd name="T14" fmla="*/ 95765938 w 108"/>
              <a:gd name="T15" fmla="*/ 105846563 h 102"/>
              <a:gd name="T16" fmla="*/ 120967500 w 108"/>
              <a:gd name="T17" fmla="*/ 70564375 h 102"/>
              <a:gd name="T18" fmla="*/ 151209375 w 108"/>
              <a:gd name="T19" fmla="*/ 40322500 h 102"/>
              <a:gd name="T20" fmla="*/ 186491563 w 108"/>
              <a:gd name="T21" fmla="*/ 10080625 h 102"/>
              <a:gd name="T22" fmla="*/ 216733438 w 108"/>
              <a:gd name="T23" fmla="*/ 5040313 h 102"/>
              <a:gd name="T24" fmla="*/ 206652813 w 108"/>
              <a:gd name="T25" fmla="*/ 15120938 h 102"/>
              <a:gd name="T26" fmla="*/ 201612500 w 108"/>
              <a:gd name="T27" fmla="*/ 35282188 h 102"/>
              <a:gd name="T28" fmla="*/ 171370625 w 108"/>
              <a:gd name="T29" fmla="*/ 60483750 h 102"/>
              <a:gd name="T30" fmla="*/ 141128750 w 108"/>
              <a:gd name="T31" fmla="*/ 90725625 h 102"/>
              <a:gd name="T32" fmla="*/ 161290000 w 108"/>
              <a:gd name="T33" fmla="*/ 85685313 h 102"/>
              <a:gd name="T34" fmla="*/ 181451250 w 108"/>
              <a:gd name="T35" fmla="*/ 80645000 h 102"/>
              <a:gd name="T36" fmla="*/ 191531875 w 108"/>
              <a:gd name="T37" fmla="*/ 90725625 h 102"/>
              <a:gd name="T38" fmla="*/ 171370625 w 108"/>
              <a:gd name="T39" fmla="*/ 95765938 h 102"/>
              <a:gd name="T40" fmla="*/ 176410938 w 108"/>
              <a:gd name="T41" fmla="*/ 105846563 h 102"/>
              <a:gd name="T42" fmla="*/ 191531875 w 108"/>
              <a:gd name="T43" fmla="*/ 115927188 h 102"/>
              <a:gd name="T44" fmla="*/ 186491563 w 108"/>
              <a:gd name="T45" fmla="*/ 126007813 h 102"/>
              <a:gd name="T46" fmla="*/ 201612500 w 108"/>
              <a:gd name="T47" fmla="*/ 120967500 h 102"/>
              <a:gd name="T48" fmla="*/ 226814063 w 108"/>
              <a:gd name="T49" fmla="*/ 105846563 h 102"/>
              <a:gd name="T50" fmla="*/ 246975313 w 108"/>
              <a:gd name="T51" fmla="*/ 110886875 h 102"/>
              <a:gd name="T52" fmla="*/ 252015625 w 108"/>
              <a:gd name="T53" fmla="*/ 131048125 h 102"/>
              <a:gd name="T54" fmla="*/ 241935000 w 108"/>
              <a:gd name="T55" fmla="*/ 141128750 h 102"/>
              <a:gd name="T56" fmla="*/ 246975313 w 108"/>
              <a:gd name="T57" fmla="*/ 146169063 h 102"/>
              <a:gd name="T58" fmla="*/ 221773750 w 108"/>
              <a:gd name="T59" fmla="*/ 166330313 h 102"/>
              <a:gd name="T60" fmla="*/ 246975313 w 108"/>
              <a:gd name="T61" fmla="*/ 161290000 h 102"/>
              <a:gd name="T62" fmla="*/ 267136563 w 108"/>
              <a:gd name="T63" fmla="*/ 161290000 h 102"/>
              <a:gd name="T64" fmla="*/ 236894688 w 108"/>
              <a:gd name="T65" fmla="*/ 176410938 h 102"/>
              <a:gd name="T66" fmla="*/ 236894688 w 108"/>
              <a:gd name="T67" fmla="*/ 181451250 h 102"/>
              <a:gd name="T68" fmla="*/ 226814063 w 108"/>
              <a:gd name="T69" fmla="*/ 206652813 h 102"/>
              <a:gd name="T70" fmla="*/ 257055938 w 108"/>
              <a:gd name="T71" fmla="*/ 181451250 h 102"/>
              <a:gd name="T72" fmla="*/ 252015625 w 108"/>
              <a:gd name="T73" fmla="*/ 201612500 h 102"/>
              <a:gd name="T74" fmla="*/ 267136563 w 108"/>
              <a:gd name="T75" fmla="*/ 196572188 h 102"/>
              <a:gd name="T76" fmla="*/ 257055938 w 108"/>
              <a:gd name="T77" fmla="*/ 226814063 h 102"/>
              <a:gd name="T78" fmla="*/ 231854375 w 108"/>
              <a:gd name="T79" fmla="*/ 252015625 h 102"/>
              <a:gd name="T80" fmla="*/ 226814063 w 108"/>
              <a:gd name="T81" fmla="*/ 236894688 h 102"/>
              <a:gd name="T82" fmla="*/ 206652813 w 108"/>
              <a:gd name="T83" fmla="*/ 241935000 h 102"/>
              <a:gd name="T84" fmla="*/ 211693125 w 108"/>
              <a:gd name="T85" fmla="*/ 221773750 h 102"/>
              <a:gd name="T86" fmla="*/ 216733438 w 108"/>
              <a:gd name="T87" fmla="*/ 191531875 h 102"/>
              <a:gd name="T88" fmla="*/ 186491563 w 108"/>
              <a:gd name="T89" fmla="*/ 216733438 h 102"/>
              <a:gd name="T90" fmla="*/ 166330313 w 108"/>
              <a:gd name="T91" fmla="*/ 221773750 h 102"/>
              <a:gd name="T92" fmla="*/ 136088438 w 108"/>
              <a:gd name="T93" fmla="*/ 241935000 h 102"/>
              <a:gd name="T94" fmla="*/ 146169063 w 108"/>
              <a:gd name="T95" fmla="*/ 226814063 h 102"/>
              <a:gd name="T96" fmla="*/ 176410938 w 108"/>
              <a:gd name="T97" fmla="*/ 206652813 h 102"/>
              <a:gd name="T98" fmla="*/ 176410938 w 108"/>
              <a:gd name="T99" fmla="*/ 196572188 h 102"/>
              <a:gd name="T100" fmla="*/ 146169063 w 108"/>
              <a:gd name="T101" fmla="*/ 216733438 h 102"/>
              <a:gd name="T102" fmla="*/ 131048125 w 108"/>
              <a:gd name="T103" fmla="*/ 206652813 h 102"/>
              <a:gd name="T104" fmla="*/ 146169063 w 108"/>
              <a:gd name="T105" fmla="*/ 191531875 h 102"/>
              <a:gd name="T106" fmla="*/ 120967500 w 108"/>
              <a:gd name="T107" fmla="*/ 196572188 h 102"/>
              <a:gd name="T108" fmla="*/ 90725625 w 108"/>
              <a:gd name="T109" fmla="*/ 206652813 h 102"/>
              <a:gd name="T110" fmla="*/ 60483750 w 108"/>
              <a:gd name="T111" fmla="*/ 201612500 h 102"/>
              <a:gd name="T112" fmla="*/ 35282188 w 108"/>
              <a:gd name="T113" fmla="*/ 201612500 h 10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08" h="102">
                <a:moveTo>
                  <a:pt x="14" y="80"/>
                </a:moveTo>
                <a:lnTo>
                  <a:pt x="12" y="80"/>
                </a:lnTo>
                <a:lnTo>
                  <a:pt x="10" y="80"/>
                </a:lnTo>
                <a:lnTo>
                  <a:pt x="8" y="82"/>
                </a:lnTo>
                <a:lnTo>
                  <a:pt x="6" y="82"/>
                </a:lnTo>
                <a:lnTo>
                  <a:pt x="4" y="82"/>
                </a:lnTo>
                <a:lnTo>
                  <a:pt x="2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2" y="74"/>
                </a:lnTo>
                <a:lnTo>
                  <a:pt x="4" y="72"/>
                </a:lnTo>
                <a:lnTo>
                  <a:pt x="6" y="72"/>
                </a:lnTo>
                <a:lnTo>
                  <a:pt x="10" y="70"/>
                </a:lnTo>
                <a:lnTo>
                  <a:pt x="10" y="68"/>
                </a:lnTo>
                <a:lnTo>
                  <a:pt x="12" y="68"/>
                </a:lnTo>
                <a:lnTo>
                  <a:pt x="14" y="66"/>
                </a:lnTo>
                <a:lnTo>
                  <a:pt x="16" y="66"/>
                </a:lnTo>
                <a:lnTo>
                  <a:pt x="18" y="64"/>
                </a:lnTo>
                <a:lnTo>
                  <a:pt x="20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4" y="62"/>
                </a:lnTo>
                <a:lnTo>
                  <a:pt x="12" y="62"/>
                </a:lnTo>
                <a:lnTo>
                  <a:pt x="10" y="62"/>
                </a:lnTo>
                <a:lnTo>
                  <a:pt x="8" y="64"/>
                </a:lnTo>
                <a:lnTo>
                  <a:pt x="8" y="62"/>
                </a:lnTo>
                <a:lnTo>
                  <a:pt x="10" y="60"/>
                </a:lnTo>
                <a:lnTo>
                  <a:pt x="14" y="58"/>
                </a:lnTo>
                <a:lnTo>
                  <a:pt x="16" y="58"/>
                </a:lnTo>
                <a:lnTo>
                  <a:pt x="14" y="58"/>
                </a:lnTo>
                <a:lnTo>
                  <a:pt x="12" y="60"/>
                </a:lnTo>
                <a:lnTo>
                  <a:pt x="14" y="60"/>
                </a:lnTo>
                <a:lnTo>
                  <a:pt x="16" y="62"/>
                </a:lnTo>
                <a:lnTo>
                  <a:pt x="18" y="60"/>
                </a:lnTo>
                <a:lnTo>
                  <a:pt x="18" y="58"/>
                </a:lnTo>
                <a:lnTo>
                  <a:pt x="22" y="54"/>
                </a:lnTo>
                <a:lnTo>
                  <a:pt x="22" y="52"/>
                </a:lnTo>
                <a:lnTo>
                  <a:pt x="24" y="52"/>
                </a:lnTo>
                <a:lnTo>
                  <a:pt x="26" y="52"/>
                </a:lnTo>
                <a:lnTo>
                  <a:pt x="28" y="52"/>
                </a:lnTo>
                <a:lnTo>
                  <a:pt x="30" y="54"/>
                </a:lnTo>
                <a:lnTo>
                  <a:pt x="32" y="54"/>
                </a:lnTo>
                <a:lnTo>
                  <a:pt x="30" y="54"/>
                </a:lnTo>
                <a:lnTo>
                  <a:pt x="30" y="52"/>
                </a:lnTo>
                <a:lnTo>
                  <a:pt x="32" y="50"/>
                </a:lnTo>
                <a:lnTo>
                  <a:pt x="32" y="48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2" y="44"/>
                </a:lnTo>
                <a:lnTo>
                  <a:pt x="34" y="42"/>
                </a:lnTo>
                <a:lnTo>
                  <a:pt x="36" y="42"/>
                </a:lnTo>
                <a:lnTo>
                  <a:pt x="36" y="44"/>
                </a:lnTo>
                <a:lnTo>
                  <a:pt x="38" y="42"/>
                </a:lnTo>
                <a:lnTo>
                  <a:pt x="36" y="42"/>
                </a:lnTo>
                <a:lnTo>
                  <a:pt x="36" y="40"/>
                </a:lnTo>
                <a:lnTo>
                  <a:pt x="38" y="38"/>
                </a:lnTo>
                <a:lnTo>
                  <a:pt x="42" y="34"/>
                </a:lnTo>
                <a:lnTo>
                  <a:pt x="42" y="32"/>
                </a:lnTo>
                <a:lnTo>
                  <a:pt x="44" y="30"/>
                </a:lnTo>
                <a:lnTo>
                  <a:pt x="46" y="28"/>
                </a:lnTo>
                <a:lnTo>
                  <a:pt x="48" y="28"/>
                </a:lnTo>
                <a:lnTo>
                  <a:pt x="48" y="26"/>
                </a:lnTo>
                <a:lnTo>
                  <a:pt x="54" y="20"/>
                </a:lnTo>
                <a:lnTo>
                  <a:pt x="56" y="20"/>
                </a:lnTo>
                <a:lnTo>
                  <a:pt x="54" y="18"/>
                </a:lnTo>
                <a:lnTo>
                  <a:pt x="56" y="18"/>
                </a:lnTo>
                <a:lnTo>
                  <a:pt x="58" y="18"/>
                </a:lnTo>
                <a:lnTo>
                  <a:pt x="60" y="16"/>
                </a:lnTo>
                <a:lnTo>
                  <a:pt x="62" y="14"/>
                </a:lnTo>
                <a:lnTo>
                  <a:pt x="64" y="12"/>
                </a:lnTo>
                <a:lnTo>
                  <a:pt x="66" y="10"/>
                </a:lnTo>
                <a:lnTo>
                  <a:pt x="66" y="8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4" y="4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0"/>
                </a:lnTo>
                <a:lnTo>
                  <a:pt x="84" y="2"/>
                </a:lnTo>
                <a:lnTo>
                  <a:pt x="86" y="2"/>
                </a:lnTo>
                <a:lnTo>
                  <a:pt x="88" y="0"/>
                </a:lnTo>
                <a:lnTo>
                  <a:pt x="90" y="0"/>
                </a:lnTo>
                <a:lnTo>
                  <a:pt x="90" y="2"/>
                </a:lnTo>
                <a:lnTo>
                  <a:pt x="88" y="4"/>
                </a:lnTo>
                <a:lnTo>
                  <a:pt x="86" y="6"/>
                </a:lnTo>
                <a:lnTo>
                  <a:pt x="84" y="6"/>
                </a:lnTo>
                <a:lnTo>
                  <a:pt x="82" y="6"/>
                </a:lnTo>
                <a:lnTo>
                  <a:pt x="80" y="6"/>
                </a:lnTo>
                <a:lnTo>
                  <a:pt x="78" y="8"/>
                </a:lnTo>
                <a:lnTo>
                  <a:pt x="80" y="8"/>
                </a:lnTo>
                <a:lnTo>
                  <a:pt x="82" y="8"/>
                </a:lnTo>
                <a:lnTo>
                  <a:pt x="82" y="10"/>
                </a:lnTo>
                <a:lnTo>
                  <a:pt x="82" y="12"/>
                </a:lnTo>
                <a:lnTo>
                  <a:pt x="80" y="14"/>
                </a:lnTo>
                <a:lnTo>
                  <a:pt x="78" y="14"/>
                </a:lnTo>
                <a:lnTo>
                  <a:pt x="78" y="16"/>
                </a:lnTo>
                <a:lnTo>
                  <a:pt x="76" y="18"/>
                </a:lnTo>
                <a:lnTo>
                  <a:pt x="74" y="16"/>
                </a:lnTo>
                <a:lnTo>
                  <a:pt x="74" y="18"/>
                </a:lnTo>
                <a:lnTo>
                  <a:pt x="70" y="22"/>
                </a:lnTo>
                <a:lnTo>
                  <a:pt x="68" y="24"/>
                </a:lnTo>
                <a:lnTo>
                  <a:pt x="66" y="26"/>
                </a:lnTo>
                <a:lnTo>
                  <a:pt x="64" y="26"/>
                </a:lnTo>
                <a:lnTo>
                  <a:pt x="64" y="28"/>
                </a:lnTo>
                <a:lnTo>
                  <a:pt x="62" y="30"/>
                </a:lnTo>
                <a:lnTo>
                  <a:pt x="60" y="32"/>
                </a:lnTo>
                <a:lnTo>
                  <a:pt x="58" y="32"/>
                </a:lnTo>
                <a:lnTo>
                  <a:pt x="58" y="34"/>
                </a:lnTo>
                <a:lnTo>
                  <a:pt x="56" y="36"/>
                </a:lnTo>
                <a:lnTo>
                  <a:pt x="54" y="38"/>
                </a:lnTo>
                <a:lnTo>
                  <a:pt x="56" y="38"/>
                </a:lnTo>
                <a:lnTo>
                  <a:pt x="54" y="40"/>
                </a:lnTo>
                <a:lnTo>
                  <a:pt x="56" y="40"/>
                </a:lnTo>
                <a:lnTo>
                  <a:pt x="58" y="38"/>
                </a:lnTo>
                <a:lnTo>
                  <a:pt x="60" y="36"/>
                </a:lnTo>
                <a:lnTo>
                  <a:pt x="62" y="34"/>
                </a:lnTo>
                <a:lnTo>
                  <a:pt x="64" y="34"/>
                </a:lnTo>
                <a:lnTo>
                  <a:pt x="64" y="32"/>
                </a:lnTo>
                <a:lnTo>
                  <a:pt x="66" y="32"/>
                </a:lnTo>
                <a:lnTo>
                  <a:pt x="68" y="30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4" y="34"/>
                </a:lnTo>
                <a:lnTo>
                  <a:pt x="76" y="34"/>
                </a:lnTo>
                <a:lnTo>
                  <a:pt x="78" y="32"/>
                </a:lnTo>
                <a:lnTo>
                  <a:pt x="78" y="34"/>
                </a:lnTo>
                <a:lnTo>
                  <a:pt x="76" y="36"/>
                </a:lnTo>
                <a:lnTo>
                  <a:pt x="74" y="36"/>
                </a:lnTo>
                <a:lnTo>
                  <a:pt x="72" y="36"/>
                </a:lnTo>
                <a:lnTo>
                  <a:pt x="70" y="38"/>
                </a:lnTo>
                <a:lnTo>
                  <a:pt x="68" y="38"/>
                </a:lnTo>
                <a:lnTo>
                  <a:pt x="66" y="40"/>
                </a:lnTo>
                <a:lnTo>
                  <a:pt x="64" y="40"/>
                </a:lnTo>
                <a:lnTo>
                  <a:pt x="66" y="40"/>
                </a:lnTo>
                <a:lnTo>
                  <a:pt x="68" y="38"/>
                </a:lnTo>
                <a:lnTo>
                  <a:pt x="70" y="38"/>
                </a:lnTo>
                <a:lnTo>
                  <a:pt x="68" y="40"/>
                </a:lnTo>
                <a:lnTo>
                  <a:pt x="68" y="42"/>
                </a:lnTo>
                <a:lnTo>
                  <a:pt x="66" y="42"/>
                </a:lnTo>
                <a:lnTo>
                  <a:pt x="64" y="44"/>
                </a:lnTo>
                <a:lnTo>
                  <a:pt x="66" y="44"/>
                </a:lnTo>
                <a:lnTo>
                  <a:pt x="68" y="42"/>
                </a:lnTo>
                <a:lnTo>
                  <a:pt x="70" y="42"/>
                </a:lnTo>
                <a:lnTo>
                  <a:pt x="72" y="44"/>
                </a:lnTo>
                <a:lnTo>
                  <a:pt x="72" y="46"/>
                </a:lnTo>
                <a:lnTo>
                  <a:pt x="74" y="44"/>
                </a:lnTo>
                <a:lnTo>
                  <a:pt x="76" y="42"/>
                </a:lnTo>
                <a:lnTo>
                  <a:pt x="76" y="44"/>
                </a:lnTo>
                <a:lnTo>
                  <a:pt x="76" y="46"/>
                </a:lnTo>
                <a:lnTo>
                  <a:pt x="78" y="44"/>
                </a:lnTo>
                <a:lnTo>
                  <a:pt x="80" y="42"/>
                </a:lnTo>
                <a:lnTo>
                  <a:pt x="80" y="44"/>
                </a:lnTo>
                <a:lnTo>
                  <a:pt x="78" y="44"/>
                </a:lnTo>
                <a:lnTo>
                  <a:pt x="78" y="46"/>
                </a:lnTo>
                <a:lnTo>
                  <a:pt x="76" y="48"/>
                </a:lnTo>
                <a:lnTo>
                  <a:pt x="74" y="50"/>
                </a:lnTo>
                <a:lnTo>
                  <a:pt x="74" y="52"/>
                </a:lnTo>
                <a:lnTo>
                  <a:pt x="72" y="52"/>
                </a:lnTo>
                <a:lnTo>
                  <a:pt x="74" y="52"/>
                </a:lnTo>
                <a:lnTo>
                  <a:pt x="76" y="50"/>
                </a:lnTo>
                <a:lnTo>
                  <a:pt x="76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6"/>
                </a:lnTo>
                <a:lnTo>
                  <a:pt x="84" y="48"/>
                </a:lnTo>
                <a:lnTo>
                  <a:pt x="86" y="46"/>
                </a:lnTo>
                <a:lnTo>
                  <a:pt x="86" y="44"/>
                </a:lnTo>
                <a:lnTo>
                  <a:pt x="88" y="44"/>
                </a:lnTo>
                <a:lnTo>
                  <a:pt x="90" y="42"/>
                </a:lnTo>
                <a:lnTo>
                  <a:pt x="90" y="44"/>
                </a:lnTo>
                <a:lnTo>
                  <a:pt x="90" y="46"/>
                </a:lnTo>
                <a:lnTo>
                  <a:pt x="88" y="48"/>
                </a:lnTo>
                <a:lnTo>
                  <a:pt x="90" y="46"/>
                </a:lnTo>
                <a:lnTo>
                  <a:pt x="92" y="44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6"/>
                </a:lnTo>
                <a:lnTo>
                  <a:pt x="104" y="48"/>
                </a:lnTo>
                <a:lnTo>
                  <a:pt x="106" y="48"/>
                </a:lnTo>
                <a:lnTo>
                  <a:pt x="104" y="50"/>
                </a:lnTo>
                <a:lnTo>
                  <a:pt x="102" y="50"/>
                </a:lnTo>
                <a:lnTo>
                  <a:pt x="100" y="52"/>
                </a:lnTo>
                <a:lnTo>
                  <a:pt x="98" y="52"/>
                </a:lnTo>
                <a:lnTo>
                  <a:pt x="96" y="54"/>
                </a:lnTo>
                <a:lnTo>
                  <a:pt x="94" y="54"/>
                </a:lnTo>
                <a:lnTo>
                  <a:pt x="92" y="56"/>
                </a:lnTo>
                <a:lnTo>
                  <a:pt x="94" y="56"/>
                </a:lnTo>
                <a:lnTo>
                  <a:pt x="96" y="56"/>
                </a:lnTo>
                <a:lnTo>
                  <a:pt x="96" y="58"/>
                </a:lnTo>
                <a:lnTo>
                  <a:pt x="94" y="58"/>
                </a:lnTo>
                <a:lnTo>
                  <a:pt x="94" y="60"/>
                </a:lnTo>
                <a:lnTo>
                  <a:pt x="96" y="60"/>
                </a:lnTo>
                <a:lnTo>
                  <a:pt x="96" y="58"/>
                </a:lnTo>
                <a:lnTo>
                  <a:pt x="96" y="60"/>
                </a:lnTo>
                <a:lnTo>
                  <a:pt x="98" y="58"/>
                </a:lnTo>
                <a:lnTo>
                  <a:pt x="96" y="60"/>
                </a:lnTo>
                <a:lnTo>
                  <a:pt x="96" y="62"/>
                </a:lnTo>
                <a:lnTo>
                  <a:pt x="94" y="62"/>
                </a:lnTo>
                <a:lnTo>
                  <a:pt x="94" y="64"/>
                </a:lnTo>
                <a:lnTo>
                  <a:pt x="92" y="64"/>
                </a:lnTo>
                <a:lnTo>
                  <a:pt x="90" y="64"/>
                </a:lnTo>
                <a:lnTo>
                  <a:pt x="88" y="66"/>
                </a:lnTo>
                <a:lnTo>
                  <a:pt x="90" y="64"/>
                </a:lnTo>
                <a:lnTo>
                  <a:pt x="92" y="64"/>
                </a:lnTo>
                <a:lnTo>
                  <a:pt x="94" y="64"/>
                </a:lnTo>
                <a:lnTo>
                  <a:pt x="92" y="66"/>
                </a:lnTo>
                <a:lnTo>
                  <a:pt x="94" y="64"/>
                </a:lnTo>
                <a:lnTo>
                  <a:pt x="96" y="62"/>
                </a:lnTo>
                <a:lnTo>
                  <a:pt x="96" y="64"/>
                </a:lnTo>
                <a:lnTo>
                  <a:pt x="98" y="64"/>
                </a:lnTo>
                <a:lnTo>
                  <a:pt x="100" y="64"/>
                </a:lnTo>
                <a:lnTo>
                  <a:pt x="100" y="62"/>
                </a:lnTo>
                <a:lnTo>
                  <a:pt x="102" y="60"/>
                </a:lnTo>
                <a:lnTo>
                  <a:pt x="104" y="62"/>
                </a:lnTo>
                <a:lnTo>
                  <a:pt x="106" y="62"/>
                </a:lnTo>
                <a:lnTo>
                  <a:pt x="106" y="60"/>
                </a:lnTo>
                <a:lnTo>
                  <a:pt x="108" y="62"/>
                </a:lnTo>
                <a:lnTo>
                  <a:pt x="106" y="64"/>
                </a:lnTo>
                <a:lnTo>
                  <a:pt x="104" y="66"/>
                </a:lnTo>
                <a:lnTo>
                  <a:pt x="102" y="66"/>
                </a:lnTo>
                <a:lnTo>
                  <a:pt x="100" y="66"/>
                </a:lnTo>
                <a:lnTo>
                  <a:pt x="98" y="68"/>
                </a:lnTo>
                <a:lnTo>
                  <a:pt x="96" y="68"/>
                </a:lnTo>
                <a:lnTo>
                  <a:pt x="96" y="70"/>
                </a:lnTo>
                <a:lnTo>
                  <a:pt x="94" y="70"/>
                </a:lnTo>
                <a:lnTo>
                  <a:pt x="92" y="68"/>
                </a:lnTo>
                <a:lnTo>
                  <a:pt x="90" y="70"/>
                </a:lnTo>
                <a:lnTo>
                  <a:pt x="92" y="72"/>
                </a:lnTo>
                <a:lnTo>
                  <a:pt x="94" y="72"/>
                </a:lnTo>
                <a:lnTo>
                  <a:pt x="92" y="72"/>
                </a:lnTo>
                <a:lnTo>
                  <a:pt x="90" y="72"/>
                </a:lnTo>
                <a:lnTo>
                  <a:pt x="92" y="72"/>
                </a:lnTo>
                <a:lnTo>
                  <a:pt x="94" y="72"/>
                </a:lnTo>
                <a:lnTo>
                  <a:pt x="94" y="74"/>
                </a:lnTo>
                <a:lnTo>
                  <a:pt x="92" y="76"/>
                </a:lnTo>
                <a:lnTo>
                  <a:pt x="90" y="76"/>
                </a:lnTo>
                <a:lnTo>
                  <a:pt x="88" y="78"/>
                </a:lnTo>
                <a:lnTo>
                  <a:pt x="88" y="80"/>
                </a:lnTo>
                <a:lnTo>
                  <a:pt x="90" y="80"/>
                </a:lnTo>
                <a:lnTo>
                  <a:pt x="90" y="82"/>
                </a:lnTo>
                <a:lnTo>
                  <a:pt x="92" y="82"/>
                </a:lnTo>
                <a:lnTo>
                  <a:pt x="92" y="80"/>
                </a:lnTo>
                <a:lnTo>
                  <a:pt x="94" y="80"/>
                </a:lnTo>
                <a:lnTo>
                  <a:pt x="96" y="78"/>
                </a:lnTo>
                <a:lnTo>
                  <a:pt x="96" y="76"/>
                </a:lnTo>
                <a:lnTo>
                  <a:pt x="100" y="72"/>
                </a:lnTo>
                <a:lnTo>
                  <a:pt x="102" y="72"/>
                </a:lnTo>
                <a:lnTo>
                  <a:pt x="104" y="72"/>
                </a:lnTo>
                <a:lnTo>
                  <a:pt x="106" y="70"/>
                </a:lnTo>
                <a:lnTo>
                  <a:pt x="108" y="70"/>
                </a:lnTo>
                <a:lnTo>
                  <a:pt x="106" y="72"/>
                </a:lnTo>
                <a:lnTo>
                  <a:pt x="104" y="74"/>
                </a:lnTo>
                <a:lnTo>
                  <a:pt x="102" y="76"/>
                </a:lnTo>
                <a:lnTo>
                  <a:pt x="100" y="78"/>
                </a:lnTo>
                <a:lnTo>
                  <a:pt x="100" y="80"/>
                </a:lnTo>
                <a:lnTo>
                  <a:pt x="98" y="80"/>
                </a:lnTo>
                <a:lnTo>
                  <a:pt x="98" y="82"/>
                </a:lnTo>
                <a:lnTo>
                  <a:pt x="98" y="84"/>
                </a:lnTo>
                <a:lnTo>
                  <a:pt x="100" y="84"/>
                </a:lnTo>
                <a:lnTo>
                  <a:pt x="102" y="82"/>
                </a:lnTo>
                <a:lnTo>
                  <a:pt x="104" y="80"/>
                </a:lnTo>
                <a:lnTo>
                  <a:pt x="106" y="78"/>
                </a:lnTo>
                <a:lnTo>
                  <a:pt x="108" y="78"/>
                </a:lnTo>
                <a:lnTo>
                  <a:pt x="106" y="80"/>
                </a:lnTo>
                <a:lnTo>
                  <a:pt x="106" y="82"/>
                </a:lnTo>
                <a:lnTo>
                  <a:pt x="106" y="84"/>
                </a:lnTo>
                <a:lnTo>
                  <a:pt x="104" y="86"/>
                </a:lnTo>
                <a:lnTo>
                  <a:pt x="104" y="88"/>
                </a:lnTo>
                <a:lnTo>
                  <a:pt x="102" y="90"/>
                </a:lnTo>
                <a:lnTo>
                  <a:pt x="100" y="90"/>
                </a:lnTo>
                <a:lnTo>
                  <a:pt x="100" y="92"/>
                </a:lnTo>
                <a:lnTo>
                  <a:pt x="100" y="94"/>
                </a:lnTo>
                <a:lnTo>
                  <a:pt x="98" y="96"/>
                </a:lnTo>
                <a:lnTo>
                  <a:pt x="96" y="98"/>
                </a:lnTo>
                <a:lnTo>
                  <a:pt x="94" y="100"/>
                </a:lnTo>
                <a:lnTo>
                  <a:pt x="92" y="100"/>
                </a:lnTo>
                <a:lnTo>
                  <a:pt x="90" y="100"/>
                </a:lnTo>
                <a:lnTo>
                  <a:pt x="86" y="102"/>
                </a:lnTo>
                <a:lnTo>
                  <a:pt x="86" y="100"/>
                </a:lnTo>
                <a:lnTo>
                  <a:pt x="86" y="98"/>
                </a:lnTo>
                <a:lnTo>
                  <a:pt x="88" y="96"/>
                </a:lnTo>
                <a:lnTo>
                  <a:pt x="86" y="98"/>
                </a:lnTo>
                <a:lnTo>
                  <a:pt x="88" y="96"/>
                </a:lnTo>
                <a:lnTo>
                  <a:pt x="90" y="94"/>
                </a:lnTo>
                <a:lnTo>
                  <a:pt x="88" y="94"/>
                </a:lnTo>
                <a:lnTo>
                  <a:pt x="88" y="92"/>
                </a:lnTo>
                <a:lnTo>
                  <a:pt x="90" y="90"/>
                </a:lnTo>
                <a:lnTo>
                  <a:pt x="88" y="90"/>
                </a:lnTo>
                <a:lnTo>
                  <a:pt x="86" y="92"/>
                </a:lnTo>
                <a:lnTo>
                  <a:pt x="84" y="94"/>
                </a:lnTo>
                <a:lnTo>
                  <a:pt x="82" y="96"/>
                </a:lnTo>
                <a:lnTo>
                  <a:pt x="80" y="98"/>
                </a:lnTo>
                <a:lnTo>
                  <a:pt x="78" y="96"/>
                </a:lnTo>
                <a:lnTo>
                  <a:pt x="78" y="94"/>
                </a:lnTo>
                <a:lnTo>
                  <a:pt x="80" y="94"/>
                </a:lnTo>
                <a:lnTo>
                  <a:pt x="80" y="92"/>
                </a:lnTo>
                <a:lnTo>
                  <a:pt x="82" y="90"/>
                </a:lnTo>
                <a:lnTo>
                  <a:pt x="84" y="88"/>
                </a:lnTo>
                <a:lnTo>
                  <a:pt x="84" y="86"/>
                </a:lnTo>
                <a:lnTo>
                  <a:pt x="86" y="86"/>
                </a:lnTo>
                <a:lnTo>
                  <a:pt x="88" y="84"/>
                </a:lnTo>
                <a:lnTo>
                  <a:pt x="86" y="84"/>
                </a:lnTo>
                <a:lnTo>
                  <a:pt x="88" y="82"/>
                </a:lnTo>
                <a:lnTo>
                  <a:pt x="86" y="80"/>
                </a:lnTo>
                <a:lnTo>
                  <a:pt x="86" y="78"/>
                </a:lnTo>
                <a:lnTo>
                  <a:pt x="86" y="76"/>
                </a:lnTo>
                <a:lnTo>
                  <a:pt x="84" y="76"/>
                </a:lnTo>
                <a:lnTo>
                  <a:pt x="84" y="78"/>
                </a:lnTo>
                <a:lnTo>
                  <a:pt x="82" y="80"/>
                </a:lnTo>
                <a:lnTo>
                  <a:pt x="80" y="80"/>
                </a:lnTo>
                <a:lnTo>
                  <a:pt x="78" y="82"/>
                </a:lnTo>
                <a:lnTo>
                  <a:pt x="78" y="84"/>
                </a:lnTo>
                <a:lnTo>
                  <a:pt x="76" y="86"/>
                </a:lnTo>
                <a:lnTo>
                  <a:pt x="74" y="86"/>
                </a:lnTo>
                <a:lnTo>
                  <a:pt x="76" y="84"/>
                </a:lnTo>
                <a:lnTo>
                  <a:pt x="78" y="82"/>
                </a:lnTo>
                <a:lnTo>
                  <a:pt x="76" y="84"/>
                </a:lnTo>
                <a:lnTo>
                  <a:pt x="74" y="86"/>
                </a:lnTo>
                <a:lnTo>
                  <a:pt x="72" y="86"/>
                </a:lnTo>
                <a:lnTo>
                  <a:pt x="70" y="86"/>
                </a:lnTo>
                <a:lnTo>
                  <a:pt x="68" y="86"/>
                </a:lnTo>
                <a:lnTo>
                  <a:pt x="66" y="88"/>
                </a:lnTo>
                <a:lnTo>
                  <a:pt x="66" y="90"/>
                </a:lnTo>
                <a:lnTo>
                  <a:pt x="64" y="92"/>
                </a:lnTo>
                <a:lnTo>
                  <a:pt x="62" y="92"/>
                </a:lnTo>
                <a:lnTo>
                  <a:pt x="62" y="94"/>
                </a:lnTo>
                <a:lnTo>
                  <a:pt x="60" y="96"/>
                </a:lnTo>
                <a:lnTo>
                  <a:pt x="58" y="96"/>
                </a:lnTo>
                <a:lnTo>
                  <a:pt x="56" y="94"/>
                </a:lnTo>
                <a:lnTo>
                  <a:pt x="54" y="96"/>
                </a:lnTo>
                <a:lnTo>
                  <a:pt x="50" y="96"/>
                </a:lnTo>
                <a:lnTo>
                  <a:pt x="50" y="94"/>
                </a:lnTo>
                <a:lnTo>
                  <a:pt x="52" y="92"/>
                </a:lnTo>
                <a:lnTo>
                  <a:pt x="54" y="92"/>
                </a:lnTo>
                <a:lnTo>
                  <a:pt x="56" y="90"/>
                </a:lnTo>
                <a:lnTo>
                  <a:pt x="58" y="90"/>
                </a:lnTo>
                <a:lnTo>
                  <a:pt x="60" y="88"/>
                </a:lnTo>
                <a:lnTo>
                  <a:pt x="62" y="88"/>
                </a:lnTo>
                <a:lnTo>
                  <a:pt x="64" y="86"/>
                </a:lnTo>
                <a:lnTo>
                  <a:pt x="64" y="84"/>
                </a:lnTo>
                <a:lnTo>
                  <a:pt x="66" y="84"/>
                </a:lnTo>
                <a:lnTo>
                  <a:pt x="68" y="84"/>
                </a:lnTo>
                <a:lnTo>
                  <a:pt x="70" y="82"/>
                </a:lnTo>
                <a:lnTo>
                  <a:pt x="72" y="80"/>
                </a:lnTo>
                <a:lnTo>
                  <a:pt x="74" y="80"/>
                </a:lnTo>
                <a:lnTo>
                  <a:pt x="72" y="80"/>
                </a:lnTo>
                <a:lnTo>
                  <a:pt x="70" y="80"/>
                </a:lnTo>
                <a:lnTo>
                  <a:pt x="68" y="82"/>
                </a:lnTo>
                <a:lnTo>
                  <a:pt x="70" y="80"/>
                </a:lnTo>
                <a:lnTo>
                  <a:pt x="72" y="78"/>
                </a:lnTo>
                <a:lnTo>
                  <a:pt x="70" y="78"/>
                </a:lnTo>
                <a:lnTo>
                  <a:pt x="68" y="80"/>
                </a:lnTo>
                <a:lnTo>
                  <a:pt x="66" y="80"/>
                </a:lnTo>
                <a:lnTo>
                  <a:pt x="64" y="80"/>
                </a:lnTo>
                <a:lnTo>
                  <a:pt x="62" y="80"/>
                </a:lnTo>
                <a:lnTo>
                  <a:pt x="62" y="82"/>
                </a:lnTo>
                <a:lnTo>
                  <a:pt x="62" y="84"/>
                </a:lnTo>
                <a:lnTo>
                  <a:pt x="60" y="84"/>
                </a:lnTo>
                <a:lnTo>
                  <a:pt x="58" y="86"/>
                </a:lnTo>
                <a:lnTo>
                  <a:pt x="58" y="84"/>
                </a:lnTo>
                <a:lnTo>
                  <a:pt x="56" y="84"/>
                </a:lnTo>
                <a:lnTo>
                  <a:pt x="54" y="84"/>
                </a:lnTo>
                <a:lnTo>
                  <a:pt x="56" y="82"/>
                </a:lnTo>
                <a:lnTo>
                  <a:pt x="54" y="82"/>
                </a:lnTo>
                <a:lnTo>
                  <a:pt x="52" y="84"/>
                </a:lnTo>
                <a:lnTo>
                  <a:pt x="50" y="84"/>
                </a:lnTo>
                <a:lnTo>
                  <a:pt x="52" y="82"/>
                </a:lnTo>
                <a:lnTo>
                  <a:pt x="54" y="82"/>
                </a:lnTo>
                <a:lnTo>
                  <a:pt x="56" y="80"/>
                </a:lnTo>
                <a:lnTo>
                  <a:pt x="58" y="80"/>
                </a:lnTo>
                <a:lnTo>
                  <a:pt x="56" y="80"/>
                </a:lnTo>
                <a:lnTo>
                  <a:pt x="56" y="78"/>
                </a:lnTo>
                <a:lnTo>
                  <a:pt x="58" y="78"/>
                </a:lnTo>
                <a:lnTo>
                  <a:pt x="58" y="76"/>
                </a:lnTo>
                <a:lnTo>
                  <a:pt x="56" y="78"/>
                </a:lnTo>
                <a:lnTo>
                  <a:pt x="54" y="78"/>
                </a:lnTo>
                <a:lnTo>
                  <a:pt x="52" y="76"/>
                </a:lnTo>
                <a:lnTo>
                  <a:pt x="52" y="78"/>
                </a:lnTo>
                <a:lnTo>
                  <a:pt x="50" y="80"/>
                </a:lnTo>
                <a:lnTo>
                  <a:pt x="48" y="80"/>
                </a:lnTo>
                <a:lnTo>
                  <a:pt x="48" y="78"/>
                </a:lnTo>
                <a:lnTo>
                  <a:pt x="48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6" y="82"/>
                </a:lnTo>
                <a:lnTo>
                  <a:pt x="34" y="82"/>
                </a:lnTo>
                <a:lnTo>
                  <a:pt x="32" y="82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6" y="82"/>
                </a:lnTo>
                <a:lnTo>
                  <a:pt x="24" y="80"/>
                </a:lnTo>
                <a:lnTo>
                  <a:pt x="22" y="80"/>
                </a:lnTo>
                <a:lnTo>
                  <a:pt x="20" y="80"/>
                </a:lnTo>
                <a:lnTo>
                  <a:pt x="18" y="80"/>
                </a:lnTo>
                <a:lnTo>
                  <a:pt x="16" y="80"/>
                </a:lnTo>
                <a:lnTo>
                  <a:pt x="16" y="78"/>
                </a:lnTo>
                <a:lnTo>
                  <a:pt x="16" y="80"/>
                </a:lnTo>
                <a:lnTo>
                  <a:pt x="14" y="8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8" name="Freeform 2514">
            <a:extLst>
              <a:ext uri="{FF2B5EF4-FFF2-40B4-BE49-F238E27FC236}">
                <a16:creationId xmlns:a16="http://schemas.microsoft.com/office/drawing/2014/main" id="{0FFAB516-C058-4D05-A913-A9DCCD9D3D17}"/>
              </a:ext>
            </a:extLst>
          </p:cNvPr>
          <p:cNvSpPr>
            <a:spLocks/>
          </p:cNvSpPr>
          <p:nvPr/>
        </p:nvSpPr>
        <p:spPr bwMode="auto">
          <a:xfrm>
            <a:off x="123826" y="2170112"/>
            <a:ext cx="60325" cy="25400"/>
          </a:xfrm>
          <a:custGeom>
            <a:avLst/>
            <a:gdLst>
              <a:gd name="T0" fmla="*/ 85685313 w 38"/>
              <a:gd name="T1" fmla="*/ 5040313 h 16"/>
              <a:gd name="T2" fmla="*/ 85685313 w 38"/>
              <a:gd name="T3" fmla="*/ 10080625 h 16"/>
              <a:gd name="T4" fmla="*/ 80645000 w 38"/>
              <a:gd name="T5" fmla="*/ 10080625 h 16"/>
              <a:gd name="T6" fmla="*/ 80645000 w 38"/>
              <a:gd name="T7" fmla="*/ 5040313 h 16"/>
              <a:gd name="T8" fmla="*/ 85685313 w 38"/>
              <a:gd name="T9" fmla="*/ 0 h 16"/>
              <a:gd name="T10" fmla="*/ 80645000 w 38"/>
              <a:gd name="T11" fmla="*/ 0 h 16"/>
              <a:gd name="T12" fmla="*/ 75604688 w 38"/>
              <a:gd name="T13" fmla="*/ 5040313 h 16"/>
              <a:gd name="T14" fmla="*/ 70564375 w 38"/>
              <a:gd name="T15" fmla="*/ 5040313 h 16"/>
              <a:gd name="T16" fmla="*/ 65524063 w 38"/>
              <a:gd name="T17" fmla="*/ 5040313 h 16"/>
              <a:gd name="T18" fmla="*/ 60483750 w 38"/>
              <a:gd name="T19" fmla="*/ 10080625 h 16"/>
              <a:gd name="T20" fmla="*/ 60483750 w 38"/>
              <a:gd name="T21" fmla="*/ 10080625 h 16"/>
              <a:gd name="T22" fmla="*/ 60483750 w 38"/>
              <a:gd name="T23" fmla="*/ 15120938 h 16"/>
              <a:gd name="T24" fmla="*/ 65524063 w 38"/>
              <a:gd name="T25" fmla="*/ 15120938 h 16"/>
              <a:gd name="T26" fmla="*/ 70564375 w 38"/>
              <a:gd name="T27" fmla="*/ 15120938 h 16"/>
              <a:gd name="T28" fmla="*/ 65524063 w 38"/>
              <a:gd name="T29" fmla="*/ 20161250 h 16"/>
              <a:gd name="T30" fmla="*/ 60483750 w 38"/>
              <a:gd name="T31" fmla="*/ 15120938 h 16"/>
              <a:gd name="T32" fmla="*/ 55443438 w 38"/>
              <a:gd name="T33" fmla="*/ 15120938 h 16"/>
              <a:gd name="T34" fmla="*/ 50403125 w 38"/>
              <a:gd name="T35" fmla="*/ 20161250 h 16"/>
              <a:gd name="T36" fmla="*/ 45362813 w 38"/>
              <a:gd name="T37" fmla="*/ 20161250 h 16"/>
              <a:gd name="T38" fmla="*/ 45362813 w 38"/>
              <a:gd name="T39" fmla="*/ 25201563 h 16"/>
              <a:gd name="T40" fmla="*/ 40322500 w 38"/>
              <a:gd name="T41" fmla="*/ 25201563 h 16"/>
              <a:gd name="T42" fmla="*/ 35282188 w 38"/>
              <a:gd name="T43" fmla="*/ 30241875 h 16"/>
              <a:gd name="T44" fmla="*/ 35282188 w 38"/>
              <a:gd name="T45" fmla="*/ 30241875 h 16"/>
              <a:gd name="T46" fmla="*/ 30241875 w 38"/>
              <a:gd name="T47" fmla="*/ 30241875 h 16"/>
              <a:gd name="T48" fmla="*/ 25201563 w 38"/>
              <a:gd name="T49" fmla="*/ 30241875 h 16"/>
              <a:gd name="T50" fmla="*/ 20161250 w 38"/>
              <a:gd name="T51" fmla="*/ 30241875 h 16"/>
              <a:gd name="T52" fmla="*/ 15120938 w 38"/>
              <a:gd name="T53" fmla="*/ 35282188 h 16"/>
              <a:gd name="T54" fmla="*/ 10080625 w 38"/>
              <a:gd name="T55" fmla="*/ 35282188 h 16"/>
              <a:gd name="T56" fmla="*/ 5040313 w 38"/>
              <a:gd name="T57" fmla="*/ 35282188 h 16"/>
              <a:gd name="T58" fmla="*/ 0 w 38"/>
              <a:gd name="T59" fmla="*/ 35282188 h 16"/>
              <a:gd name="T60" fmla="*/ 5040313 w 38"/>
              <a:gd name="T61" fmla="*/ 40322500 h 16"/>
              <a:gd name="T62" fmla="*/ 5040313 w 38"/>
              <a:gd name="T63" fmla="*/ 40322500 h 16"/>
              <a:gd name="T64" fmla="*/ 10080625 w 38"/>
              <a:gd name="T65" fmla="*/ 40322500 h 16"/>
              <a:gd name="T66" fmla="*/ 15120938 w 38"/>
              <a:gd name="T67" fmla="*/ 35282188 h 16"/>
              <a:gd name="T68" fmla="*/ 20161250 w 38"/>
              <a:gd name="T69" fmla="*/ 35282188 h 16"/>
              <a:gd name="T70" fmla="*/ 25201563 w 38"/>
              <a:gd name="T71" fmla="*/ 35282188 h 16"/>
              <a:gd name="T72" fmla="*/ 30241875 w 38"/>
              <a:gd name="T73" fmla="*/ 35282188 h 16"/>
              <a:gd name="T74" fmla="*/ 35282188 w 38"/>
              <a:gd name="T75" fmla="*/ 30241875 h 16"/>
              <a:gd name="T76" fmla="*/ 40322500 w 38"/>
              <a:gd name="T77" fmla="*/ 30241875 h 16"/>
              <a:gd name="T78" fmla="*/ 45362813 w 38"/>
              <a:gd name="T79" fmla="*/ 30241875 h 16"/>
              <a:gd name="T80" fmla="*/ 50403125 w 38"/>
              <a:gd name="T81" fmla="*/ 30241875 h 16"/>
              <a:gd name="T82" fmla="*/ 50403125 w 38"/>
              <a:gd name="T83" fmla="*/ 30241875 h 16"/>
              <a:gd name="T84" fmla="*/ 55443438 w 38"/>
              <a:gd name="T85" fmla="*/ 30241875 h 16"/>
              <a:gd name="T86" fmla="*/ 60483750 w 38"/>
              <a:gd name="T87" fmla="*/ 25201563 h 16"/>
              <a:gd name="T88" fmla="*/ 65524063 w 38"/>
              <a:gd name="T89" fmla="*/ 25201563 h 16"/>
              <a:gd name="T90" fmla="*/ 70564375 w 38"/>
              <a:gd name="T91" fmla="*/ 20161250 h 16"/>
              <a:gd name="T92" fmla="*/ 80645000 w 38"/>
              <a:gd name="T93" fmla="*/ 20161250 h 16"/>
              <a:gd name="T94" fmla="*/ 80645000 w 38"/>
              <a:gd name="T95" fmla="*/ 15120938 h 16"/>
              <a:gd name="T96" fmla="*/ 80645000 w 38"/>
              <a:gd name="T97" fmla="*/ 15120938 h 16"/>
              <a:gd name="T98" fmla="*/ 75604688 w 38"/>
              <a:gd name="T99" fmla="*/ 15120938 h 16"/>
              <a:gd name="T100" fmla="*/ 80645000 w 38"/>
              <a:gd name="T101" fmla="*/ 15120938 h 16"/>
              <a:gd name="T102" fmla="*/ 85685313 w 38"/>
              <a:gd name="T103" fmla="*/ 15120938 h 16"/>
              <a:gd name="T104" fmla="*/ 85685313 w 38"/>
              <a:gd name="T105" fmla="*/ 10080625 h 16"/>
              <a:gd name="T106" fmla="*/ 90725625 w 38"/>
              <a:gd name="T107" fmla="*/ 10080625 h 16"/>
              <a:gd name="T108" fmla="*/ 95765938 w 38"/>
              <a:gd name="T109" fmla="*/ 5040313 h 16"/>
              <a:gd name="T110" fmla="*/ 95765938 w 38"/>
              <a:gd name="T111" fmla="*/ 5040313 h 16"/>
              <a:gd name="T112" fmla="*/ 90725625 w 38"/>
              <a:gd name="T113" fmla="*/ 5040313 h 16"/>
              <a:gd name="T114" fmla="*/ 85685313 w 38"/>
              <a:gd name="T115" fmla="*/ 5040313 h 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8" h="16">
                <a:moveTo>
                  <a:pt x="34" y="2"/>
                </a:moveTo>
                <a:lnTo>
                  <a:pt x="34" y="4"/>
                </a:lnTo>
                <a:lnTo>
                  <a:pt x="32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26" y="8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8" y="10"/>
                </a:lnTo>
                <a:lnTo>
                  <a:pt x="16" y="10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2" y="16"/>
                </a:ln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2" y="8"/>
                </a:lnTo>
                <a:lnTo>
                  <a:pt x="32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9" name="Freeform 2515">
            <a:extLst>
              <a:ext uri="{FF2B5EF4-FFF2-40B4-BE49-F238E27FC236}">
                <a16:creationId xmlns:a16="http://schemas.microsoft.com/office/drawing/2014/main" id="{B271C326-23F7-4553-A5EC-A9449DC516C7}"/>
              </a:ext>
            </a:extLst>
          </p:cNvPr>
          <p:cNvSpPr>
            <a:spLocks/>
          </p:cNvSpPr>
          <p:nvPr/>
        </p:nvSpPr>
        <p:spPr bwMode="auto">
          <a:xfrm>
            <a:off x="79378" y="2185989"/>
            <a:ext cx="53975" cy="22225"/>
          </a:xfrm>
          <a:custGeom>
            <a:avLst/>
            <a:gdLst>
              <a:gd name="T0" fmla="*/ 80645000 w 34"/>
              <a:gd name="T1" fmla="*/ 5040313 h 14"/>
              <a:gd name="T2" fmla="*/ 85685313 w 34"/>
              <a:gd name="T3" fmla="*/ 0 h 14"/>
              <a:gd name="T4" fmla="*/ 85685313 w 34"/>
              <a:gd name="T5" fmla="*/ 0 h 14"/>
              <a:gd name="T6" fmla="*/ 80645000 w 34"/>
              <a:gd name="T7" fmla="*/ 0 h 14"/>
              <a:gd name="T8" fmla="*/ 75604688 w 34"/>
              <a:gd name="T9" fmla="*/ 0 h 14"/>
              <a:gd name="T10" fmla="*/ 70564375 w 34"/>
              <a:gd name="T11" fmla="*/ 0 h 14"/>
              <a:gd name="T12" fmla="*/ 65524063 w 34"/>
              <a:gd name="T13" fmla="*/ 0 h 14"/>
              <a:gd name="T14" fmla="*/ 60483750 w 34"/>
              <a:gd name="T15" fmla="*/ 5040313 h 14"/>
              <a:gd name="T16" fmla="*/ 55443438 w 34"/>
              <a:gd name="T17" fmla="*/ 5040313 h 14"/>
              <a:gd name="T18" fmla="*/ 50403125 w 34"/>
              <a:gd name="T19" fmla="*/ 10080625 h 14"/>
              <a:gd name="T20" fmla="*/ 50403125 w 34"/>
              <a:gd name="T21" fmla="*/ 15120938 h 14"/>
              <a:gd name="T22" fmla="*/ 45362813 w 34"/>
              <a:gd name="T23" fmla="*/ 15120938 h 14"/>
              <a:gd name="T24" fmla="*/ 40322500 w 34"/>
              <a:gd name="T25" fmla="*/ 15120938 h 14"/>
              <a:gd name="T26" fmla="*/ 35282188 w 34"/>
              <a:gd name="T27" fmla="*/ 15120938 h 14"/>
              <a:gd name="T28" fmla="*/ 30241875 w 34"/>
              <a:gd name="T29" fmla="*/ 20161250 h 14"/>
              <a:gd name="T30" fmla="*/ 25201563 w 34"/>
              <a:gd name="T31" fmla="*/ 20161250 h 14"/>
              <a:gd name="T32" fmla="*/ 20161250 w 34"/>
              <a:gd name="T33" fmla="*/ 25201563 h 14"/>
              <a:gd name="T34" fmla="*/ 15120938 w 34"/>
              <a:gd name="T35" fmla="*/ 25201563 h 14"/>
              <a:gd name="T36" fmla="*/ 10080625 w 34"/>
              <a:gd name="T37" fmla="*/ 30241875 h 14"/>
              <a:gd name="T38" fmla="*/ 5040313 w 34"/>
              <a:gd name="T39" fmla="*/ 30241875 h 14"/>
              <a:gd name="T40" fmla="*/ 0 w 34"/>
              <a:gd name="T41" fmla="*/ 35282188 h 14"/>
              <a:gd name="T42" fmla="*/ 0 w 34"/>
              <a:gd name="T43" fmla="*/ 35282188 h 14"/>
              <a:gd name="T44" fmla="*/ 5040313 w 34"/>
              <a:gd name="T45" fmla="*/ 35282188 h 14"/>
              <a:gd name="T46" fmla="*/ 10080625 w 34"/>
              <a:gd name="T47" fmla="*/ 30241875 h 14"/>
              <a:gd name="T48" fmla="*/ 15120938 w 34"/>
              <a:gd name="T49" fmla="*/ 30241875 h 14"/>
              <a:gd name="T50" fmla="*/ 20161250 w 34"/>
              <a:gd name="T51" fmla="*/ 30241875 h 14"/>
              <a:gd name="T52" fmla="*/ 25201563 w 34"/>
              <a:gd name="T53" fmla="*/ 25201563 h 14"/>
              <a:gd name="T54" fmla="*/ 35282188 w 34"/>
              <a:gd name="T55" fmla="*/ 25201563 h 14"/>
              <a:gd name="T56" fmla="*/ 40322500 w 34"/>
              <a:gd name="T57" fmla="*/ 20161250 h 14"/>
              <a:gd name="T58" fmla="*/ 45362813 w 34"/>
              <a:gd name="T59" fmla="*/ 20161250 h 14"/>
              <a:gd name="T60" fmla="*/ 50403125 w 34"/>
              <a:gd name="T61" fmla="*/ 15120938 h 14"/>
              <a:gd name="T62" fmla="*/ 50403125 w 34"/>
              <a:gd name="T63" fmla="*/ 15120938 h 14"/>
              <a:gd name="T64" fmla="*/ 55443438 w 34"/>
              <a:gd name="T65" fmla="*/ 15120938 h 14"/>
              <a:gd name="T66" fmla="*/ 60483750 w 34"/>
              <a:gd name="T67" fmla="*/ 15120938 h 14"/>
              <a:gd name="T68" fmla="*/ 65524063 w 34"/>
              <a:gd name="T69" fmla="*/ 10080625 h 14"/>
              <a:gd name="T70" fmla="*/ 70564375 w 34"/>
              <a:gd name="T71" fmla="*/ 10080625 h 14"/>
              <a:gd name="T72" fmla="*/ 75604688 w 34"/>
              <a:gd name="T73" fmla="*/ 10080625 h 14"/>
              <a:gd name="T74" fmla="*/ 80645000 w 34"/>
              <a:gd name="T75" fmla="*/ 5040313 h 1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4" h="14">
                <a:moveTo>
                  <a:pt x="32" y="2"/>
                </a:move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0" y="4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2"/>
                </a:lnTo>
                <a:lnTo>
                  <a:pt x="0" y="14"/>
                </a:ln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0" name="Freeform 2516">
            <a:extLst>
              <a:ext uri="{FF2B5EF4-FFF2-40B4-BE49-F238E27FC236}">
                <a16:creationId xmlns:a16="http://schemas.microsoft.com/office/drawing/2014/main" id="{A0E9F0B2-4165-42F2-A66B-1CD941A69DA1}"/>
              </a:ext>
            </a:extLst>
          </p:cNvPr>
          <p:cNvSpPr>
            <a:spLocks/>
          </p:cNvSpPr>
          <p:nvPr/>
        </p:nvSpPr>
        <p:spPr bwMode="auto">
          <a:xfrm>
            <a:off x="2420941" y="3579813"/>
            <a:ext cx="28575" cy="25400"/>
          </a:xfrm>
          <a:custGeom>
            <a:avLst/>
            <a:gdLst>
              <a:gd name="T0" fmla="*/ 0 w 18"/>
              <a:gd name="T1" fmla="*/ 40322500 h 16"/>
              <a:gd name="T2" fmla="*/ 5040313 w 18"/>
              <a:gd name="T3" fmla="*/ 35282188 h 16"/>
              <a:gd name="T4" fmla="*/ 10080625 w 18"/>
              <a:gd name="T5" fmla="*/ 35282188 h 16"/>
              <a:gd name="T6" fmla="*/ 15120938 w 18"/>
              <a:gd name="T7" fmla="*/ 30241875 h 16"/>
              <a:gd name="T8" fmla="*/ 15120938 w 18"/>
              <a:gd name="T9" fmla="*/ 30241875 h 16"/>
              <a:gd name="T10" fmla="*/ 20161250 w 18"/>
              <a:gd name="T11" fmla="*/ 25201563 h 16"/>
              <a:gd name="T12" fmla="*/ 20161250 w 18"/>
              <a:gd name="T13" fmla="*/ 20161250 h 16"/>
              <a:gd name="T14" fmla="*/ 20161250 w 18"/>
              <a:gd name="T15" fmla="*/ 15120938 h 16"/>
              <a:gd name="T16" fmla="*/ 20161250 w 18"/>
              <a:gd name="T17" fmla="*/ 15120938 h 16"/>
              <a:gd name="T18" fmla="*/ 20161250 w 18"/>
              <a:gd name="T19" fmla="*/ 10080625 h 16"/>
              <a:gd name="T20" fmla="*/ 15120938 w 18"/>
              <a:gd name="T21" fmla="*/ 10080625 h 16"/>
              <a:gd name="T22" fmla="*/ 20161250 w 18"/>
              <a:gd name="T23" fmla="*/ 5040313 h 16"/>
              <a:gd name="T24" fmla="*/ 20161250 w 18"/>
              <a:gd name="T25" fmla="*/ 5040313 h 16"/>
              <a:gd name="T26" fmla="*/ 25201563 w 18"/>
              <a:gd name="T27" fmla="*/ 0 h 16"/>
              <a:gd name="T28" fmla="*/ 30241875 w 18"/>
              <a:gd name="T29" fmla="*/ 0 h 16"/>
              <a:gd name="T30" fmla="*/ 35282188 w 18"/>
              <a:gd name="T31" fmla="*/ 0 h 16"/>
              <a:gd name="T32" fmla="*/ 40322500 w 18"/>
              <a:gd name="T33" fmla="*/ 0 h 16"/>
              <a:gd name="T34" fmla="*/ 45362813 w 18"/>
              <a:gd name="T35" fmla="*/ 0 h 16"/>
              <a:gd name="T36" fmla="*/ 45362813 w 18"/>
              <a:gd name="T37" fmla="*/ 5040313 h 16"/>
              <a:gd name="T38" fmla="*/ 40322500 w 18"/>
              <a:gd name="T39" fmla="*/ 10080625 h 16"/>
              <a:gd name="T40" fmla="*/ 40322500 w 18"/>
              <a:gd name="T41" fmla="*/ 15120938 h 16"/>
              <a:gd name="T42" fmla="*/ 40322500 w 18"/>
              <a:gd name="T43" fmla="*/ 20161250 h 16"/>
              <a:gd name="T44" fmla="*/ 40322500 w 18"/>
              <a:gd name="T45" fmla="*/ 20161250 h 16"/>
              <a:gd name="T46" fmla="*/ 45362813 w 18"/>
              <a:gd name="T47" fmla="*/ 25201563 h 16"/>
              <a:gd name="T48" fmla="*/ 40322500 w 18"/>
              <a:gd name="T49" fmla="*/ 30241875 h 16"/>
              <a:gd name="T50" fmla="*/ 40322500 w 18"/>
              <a:gd name="T51" fmla="*/ 35282188 h 16"/>
              <a:gd name="T52" fmla="*/ 35282188 w 18"/>
              <a:gd name="T53" fmla="*/ 40322500 h 16"/>
              <a:gd name="T54" fmla="*/ 30241875 w 18"/>
              <a:gd name="T55" fmla="*/ 40322500 h 16"/>
              <a:gd name="T56" fmla="*/ 30241875 w 18"/>
              <a:gd name="T57" fmla="*/ 40322500 h 16"/>
              <a:gd name="T58" fmla="*/ 25201563 w 18"/>
              <a:gd name="T59" fmla="*/ 40322500 h 16"/>
              <a:gd name="T60" fmla="*/ 15120938 w 18"/>
              <a:gd name="T61" fmla="*/ 40322500 h 16"/>
              <a:gd name="T62" fmla="*/ 10080625 w 18"/>
              <a:gd name="T63" fmla="*/ 40322500 h 16"/>
              <a:gd name="T64" fmla="*/ 5040313 w 18"/>
              <a:gd name="T65" fmla="*/ 40322500 h 16"/>
              <a:gd name="T66" fmla="*/ 0 w 18"/>
              <a:gd name="T67" fmla="*/ 40322500 h 16"/>
              <a:gd name="T68" fmla="*/ 0 w 18"/>
              <a:gd name="T69" fmla="*/ 40322500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" h="16">
                <a:moveTo>
                  <a:pt x="0" y="16"/>
                </a:move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0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8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2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1" name="Freeform 2517">
            <a:extLst>
              <a:ext uri="{FF2B5EF4-FFF2-40B4-BE49-F238E27FC236}">
                <a16:creationId xmlns:a16="http://schemas.microsoft.com/office/drawing/2014/main" id="{AFAF8C6D-2F2C-4306-B6CB-8AB643540019}"/>
              </a:ext>
            </a:extLst>
          </p:cNvPr>
          <p:cNvSpPr>
            <a:spLocks/>
          </p:cNvSpPr>
          <p:nvPr/>
        </p:nvSpPr>
        <p:spPr bwMode="auto">
          <a:xfrm>
            <a:off x="2420941" y="3579813"/>
            <a:ext cx="28575" cy="25400"/>
          </a:xfrm>
          <a:custGeom>
            <a:avLst/>
            <a:gdLst>
              <a:gd name="T0" fmla="*/ 0 w 18"/>
              <a:gd name="T1" fmla="*/ 40322500 h 16"/>
              <a:gd name="T2" fmla="*/ 5040313 w 18"/>
              <a:gd name="T3" fmla="*/ 35282188 h 16"/>
              <a:gd name="T4" fmla="*/ 10080625 w 18"/>
              <a:gd name="T5" fmla="*/ 35282188 h 16"/>
              <a:gd name="T6" fmla="*/ 15120938 w 18"/>
              <a:gd name="T7" fmla="*/ 30241875 h 16"/>
              <a:gd name="T8" fmla="*/ 15120938 w 18"/>
              <a:gd name="T9" fmla="*/ 30241875 h 16"/>
              <a:gd name="T10" fmla="*/ 20161250 w 18"/>
              <a:gd name="T11" fmla="*/ 25201563 h 16"/>
              <a:gd name="T12" fmla="*/ 20161250 w 18"/>
              <a:gd name="T13" fmla="*/ 20161250 h 16"/>
              <a:gd name="T14" fmla="*/ 20161250 w 18"/>
              <a:gd name="T15" fmla="*/ 15120938 h 16"/>
              <a:gd name="T16" fmla="*/ 20161250 w 18"/>
              <a:gd name="T17" fmla="*/ 15120938 h 16"/>
              <a:gd name="T18" fmla="*/ 20161250 w 18"/>
              <a:gd name="T19" fmla="*/ 10080625 h 16"/>
              <a:gd name="T20" fmla="*/ 15120938 w 18"/>
              <a:gd name="T21" fmla="*/ 10080625 h 16"/>
              <a:gd name="T22" fmla="*/ 20161250 w 18"/>
              <a:gd name="T23" fmla="*/ 5040313 h 16"/>
              <a:gd name="T24" fmla="*/ 20161250 w 18"/>
              <a:gd name="T25" fmla="*/ 5040313 h 16"/>
              <a:gd name="T26" fmla="*/ 25201563 w 18"/>
              <a:gd name="T27" fmla="*/ 0 h 16"/>
              <a:gd name="T28" fmla="*/ 30241875 w 18"/>
              <a:gd name="T29" fmla="*/ 0 h 16"/>
              <a:gd name="T30" fmla="*/ 35282188 w 18"/>
              <a:gd name="T31" fmla="*/ 0 h 16"/>
              <a:gd name="T32" fmla="*/ 40322500 w 18"/>
              <a:gd name="T33" fmla="*/ 0 h 16"/>
              <a:gd name="T34" fmla="*/ 45362813 w 18"/>
              <a:gd name="T35" fmla="*/ 0 h 16"/>
              <a:gd name="T36" fmla="*/ 45362813 w 18"/>
              <a:gd name="T37" fmla="*/ 5040313 h 16"/>
              <a:gd name="T38" fmla="*/ 40322500 w 18"/>
              <a:gd name="T39" fmla="*/ 10080625 h 16"/>
              <a:gd name="T40" fmla="*/ 40322500 w 18"/>
              <a:gd name="T41" fmla="*/ 15120938 h 16"/>
              <a:gd name="T42" fmla="*/ 40322500 w 18"/>
              <a:gd name="T43" fmla="*/ 20161250 h 16"/>
              <a:gd name="T44" fmla="*/ 40322500 w 18"/>
              <a:gd name="T45" fmla="*/ 20161250 h 16"/>
              <a:gd name="T46" fmla="*/ 45362813 w 18"/>
              <a:gd name="T47" fmla="*/ 25201563 h 16"/>
              <a:gd name="T48" fmla="*/ 40322500 w 18"/>
              <a:gd name="T49" fmla="*/ 30241875 h 16"/>
              <a:gd name="T50" fmla="*/ 40322500 w 18"/>
              <a:gd name="T51" fmla="*/ 35282188 h 16"/>
              <a:gd name="T52" fmla="*/ 35282188 w 18"/>
              <a:gd name="T53" fmla="*/ 40322500 h 16"/>
              <a:gd name="T54" fmla="*/ 30241875 w 18"/>
              <a:gd name="T55" fmla="*/ 40322500 h 16"/>
              <a:gd name="T56" fmla="*/ 30241875 w 18"/>
              <a:gd name="T57" fmla="*/ 40322500 h 16"/>
              <a:gd name="T58" fmla="*/ 25201563 w 18"/>
              <a:gd name="T59" fmla="*/ 40322500 h 16"/>
              <a:gd name="T60" fmla="*/ 15120938 w 18"/>
              <a:gd name="T61" fmla="*/ 40322500 h 16"/>
              <a:gd name="T62" fmla="*/ 10080625 w 18"/>
              <a:gd name="T63" fmla="*/ 40322500 h 16"/>
              <a:gd name="T64" fmla="*/ 5040313 w 18"/>
              <a:gd name="T65" fmla="*/ 40322500 h 16"/>
              <a:gd name="T66" fmla="*/ 0 w 18"/>
              <a:gd name="T67" fmla="*/ 40322500 h 16"/>
              <a:gd name="T68" fmla="*/ 0 w 18"/>
              <a:gd name="T69" fmla="*/ 40322500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" h="16">
                <a:moveTo>
                  <a:pt x="0" y="16"/>
                </a:move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0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8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2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2" name="Freeform 2518">
            <a:extLst>
              <a:ext uri="{FF2B5EF4-FFF2-40B4-BE49-F238E27FC236}">
                <a16:creationId xmlns:a16="http://schemas.microsoft.com/office/drawing/2014/main" id="{EE43A3D0-1ACA-47B1-8FDA-B1501C625495}"/>
              </a:ext>
            </a:extLst>
          </p:cNvPr>
          <p:cNvSpPr>
            <a:spLocks/>
          </p:cNvSpPr>
          <p:nvPr/>
        </p:nvSpPr>
        <p:spPr bwMode="auto">
          <a:xfrm>
            <a:off x="2439988" y="3398837"/>
            <a:ext cx="6350" cy="12700"/>
          </a:xfrm>
          <a:custGeom>
            <a:avLst/>
            <a:gdLst>
              <a:gd name="T0" fmla="*/ 10080625 w 4"/>
              <a:gd name="T1" fmla="*/ 5040313 h 8"/>
              <a:gd name="T2" fmla="*/ 10080625 w 4"/>
              <a:gd name="T3" fmla="*/ 5040313 h 8"/>
              <a:gd name="T4" fmla="*/ 10080625 w 4"/>
              <a:gd name="T5" fmla="*/ 10080625 h 8"/>
              <a:gd name="T6" fmla="*/ 5040313 w 4"/>
              <a:gd name="T7" fmla="*/ 15120938 h 8"/>
              <a:gd name="T8" fmla="*/ 0 w 4"/>
              <a:gd name="T9" fmla="*/ 20161250 h 8"/>
              <a:gd name="T10" fmla="*/ 0 w 4"/>
              <a:gd name="T11" fmla="*/ 15120938 h 8"/>
              <a:gd name="T12" fmla="*/ 0 w 4"/>
              <a:gd name="T13" fmla="*/ 10080625 h 8"/>
              <a:gd name="T14" fmla="*/ 0 w 4"/>
              <a:gd name="T15" fmla="*/ 5040313 h 8"/>
              <a:gd name="T16" fmla="*/ 0 w 4"/>
              <a:gd name="T17" fmla="*/ 0 h 8"/>
              <a:gd name="T18" fmla="*/ 5040313 w 4"/>
              <a:gd name="T19" fmla="*/ 0 h 8"/>
              <a:gd name="T20" fmla="*/ 5040313 w 4"/>
              <a:gd name="T21" fmla="*/ 0 h 8"/>
              <a:gd name="T22" fmla="*/ 10080625 w 4"/>
              <a:gd name="T23" fmla="*/ 5040313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8">
                <a:moveTo>
                  <a:pt x="4" y="2"/>
                </a:move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3" name="Freeform 2519">
            <a:extLst>
              <a:ext uri="{FF2B5EF4-FFF2-40B4-BE49-F238E27FC236}">
                <a16:creationId xmlns:a16="http://schemas.microsoft.com/office/drawing/2014/main" id="{517402E1-8702-417B-BE49-5797BF691E1A}"/>
              </a:ext>
            </a:extLst>
          </p:cNvPr>
          <p:cNvSpPr>
            <a:spLocks/>
          </p:cNvSpPr>
          <p:nvPr/>
        </p:nvSpPr>
        <p:spPr bwMode="auto">
          <a:xfrm>
            <a:off x="2439988" y="3398837"/>
            <a:ext cx="6350" cy="12700"/>
          </a:xfrm>
          <a:custGeom>
            <a:avLst/>
            <a:gdLst>
              <a:gd name="T0" fmla="*/ 10080625 w 4"/>
              <a:gd name="T1" fmla="*/ 5040313 h 8"/>
              <a:gd name="T2" fmla="*/ 10080625 w 4"/>
              <a:gd name="T3" fmla="*/ 5040313 h 8"/>
              <a:gd name="T4" fmla="*/ 10080625 w 4"/>
              <a:gd name="T5" fmla="*/ 10080625 h 8"/>
              <a:gd name="T6" fmla="*/ 5040313 w 4"/>
              <a:gd name="T7" fmla="*/ 15120938 h 8"/>
              <a:gd name="T8" fmla="*/ 0 w 4"/>
              <a:gd name="T9" fmla="*/ 20161250 h 8"/>
              <a:gd name="T10" fmla="*/ 0 w 4"/>
              <a:gd name="T11" fmla="*/ 15120938 h 8"/>
              <a:gd name="T12" fmla="*/ 0 w 4"/>
              <a:gd name="T13" fmla="*/ 10080625 h 8"/>
              <a:gd name="T14" fmla="*/ 0 w 4"/>
              <a:gd name="T15" fmla="*/ 5040313 h 8"/>
              <a:gd name="T16" fmla="*/ 0 w 4"/>
              <a:gd name="T17" fmla="*/ 0 h 8"/>
              <a:gd name="T18" fmla="*/ 5040313 w 4"/>
              <a:gd name="T19" fmla="*/ 0 h 8"/>
              <a:gd name="T20" fmla="*/ 5040313 w 4"/>
              <a:gd name="T21" fmla="*/ 0 h 8"/>
              <a:gd name="T22" fmla="*/ 10080625 w 4"/>
              <a:gd name="T23" fmla="*/ 5040313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8">
                <a:moveTo>
                  <a:pt x="4" y="2"/>
                </a:move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4" name="Freeform 2520">
            <a:extLst>
              <a:ext uri="{FF2B5EF4-FFF2-40B4-BE49-F238E27FC236}">
                <a16:creationId xmlns:a16="http://schemas.microsoft.com/office/drawing/2014/main" id="{CFA74AB4-2260-485A-9502-2CB28ECC4CDE}"/>
              </a:ext>
            </a:extLst>
          </p:cNvPr>
          <p:cNvSpPr>
            <a:spLocks/>
          </p:cNvSpPr>
          <p:nvPr/>
        </p:nvSpPr>
        <p:spPr bwMode="auto">
          <a:xfrm>
            <a:off x="2446340" y="3392488"/>
            <a:ext cx="9525" cy="9525"/>
          </a:xfrm>
          <a:custGeom>
            <a:avLst/>
            <a:gdLst>
              <a:gd name="T0" fmla="*/ 0 w 6"/>
              <a:gd name="T1" fmla="*/ 10080625 h 6"/>
              <a:gd name="T2" fmla="*/ 0 w 6"/>
              <a:gd name="T3" fmla="*/ 5040313 h 6"/>
              <a:gd name="T4" fmla="*/ 0 w 6"/>
              <a:gd name="T5" fmla="*/ 5040313 h 6"/>
              <a:gd name="T6" fmla="*/ 5040313 w 6"/>
              <a:gd name="T7" fmla="*/ 0 h 6"/>
              <a:gd name="T8" fmla="*/ 5040313 w 6"/>
              <a:gd name="T9" fmla="*/ 5040313 h 6"/>
              <a:gd name="T10" fmla="*/ 10080625 w 6"/>
              <a:gd name="T11" fmla="*/ 10080625 h 6"/>
              <a:gd name="T12" fmla="*/ 15120938 w 6"/>
              <a:gd name="T13" fmla="*/ 15120938 h 6"/>
              <a:gd name="T14" fmla="*/ 10080625 w 6"/>
              <a:gd name="T15" fmla="*/ 15120938 h 6"/>
              <a:gd name="T16" fmla="*/ 5040313 w 6"/>
              <a:gd name="T17" fmla="*/ 15120938 h 6"/>
              <a:gd name="T18" fmla="*/ 0 w 6"/>
              <a:gd name="T19" fmla="*/ 15120938 h 6"/>
              <a:gd name="T20" fmla="*/ 0 w 6"/>
              <a:gd name="T21" fmla="*/ 10080625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0" y="4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5" name="Freeform 2521">
            <a:extLst>
              <a:ext uri="{FF2B5EF4-FFF2-40B4-BE49-F238E27FC236}">
                <a16:creationId xmlns:a16="http://schemas.microsoft.com/office/drawing/2014/main" id="{7CD1CBA1-9BE4-48E3-8D5D-93330CEB9179}"/>
              </a:ext>
            </a:extLst>
          </p:cNvPr>
          <p:cNvSpPr>
            <a:spLocks/>
          </p:cNvSpPr>
          <p:nvPr/>
        </p:nvSpPr>
        <p:spPr bwMode="auto">
          <a:xfrm>
            <a:off x="2446340" y="3392488"/>
            <a:ext cx="9525" cy="9525"/>
          </a:xfrm>
          <a:custGeom>
            <a:avLst/>
            <a:gdLst>
              <a:gd name="T0" fmla="*/ 0 w 6"/>
              <a:gd name="T1" fmla="*/ 10080625 h 6"/>
              <a:gd name="T2" fmla="*/ 0 w 6"/>
              <a:gd name="T3" fmla="*/ 5040313 h 6"/>
              <a:gd name="T4" fmla="*/ 0 w 6"/>
              <a:gd name="T5" fmla="*/ 5040313 h 6"/>
              <a:gd name="T6" fmla="*/ 5040313 w 6"/>
              <a:gd name="T7" fmla="*/ 0 h 6"/>
              <a:gd name="T8" fmla="*/ 5040313 w 6"/>
              <a:gd name="T9" fmla="*/ 5040313 h 6"/>
              <a:gd name="T10" fmla="*/ 10080625 w 6"/>
              <a:gd name="T11" fmla="*/ 10080625 h 6"/>
              <a:gd name="T12" fmla="*/ 15120938 w 6"/>
              <a:gd name="T13" fmla="*/ 15120938 h 6"/>
              <a:gd name="T14" fmla="*/ 10080625 w 6"/>
              <a:gd name="T15" fmla="*/ 15120938 h 6"/>
              <a:gd name="T16" fmla="*/ 5040313 w 6"/>
              <a:gd name="T17" fmla="*/ 15120938 h 6"/>
              <a:gd name="T18" fmla="*/ 0 w 6"/>
              <a:gd name="T19" fmla="*/ 15120938 h 6"/>
              <a:gd name="T20" fmla="*/ 0 w 6"/>
              <a:gd name="T21" fmla="*/ 10080625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0" y="4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6" name="Freeform 2522">
            <a:extLst>
              <a:ext uri="{FF2B5EF4-FFF2-40B4-BE49-F238E27FC236}">
                <a16:creationId xmlns:a16="http://schemas.microsoft.com/office/drawing/2014/main" id="{48BA93F7-1A55-42D9-8DDF-C4935B645E08}"/>
              </a:ext>
            </a:extLst>
          </p:cNvPr>
          <p:cNvSpPr>
            <a:spLocks/>
          </p:cNvSpPr>
          <p:nvPr/>
        </p:nvSpPr>
        <p:spPr bwMode="auto">
          <a:xfrm>
            <a:off x="2449513" y="3446464"/>
            <a:ext cx="12700" cy="15875"/>
          </a:xfrm>
          <a:custGeom>
            <a:avLst/>
            <a:gdLst>
              <a:gd name="T0" fmla="*/ 15120938 w 8"/>
              <a:gd name="T1" fmla="*/ 25201563 h 10"/>
              <a:gd name="T2" fmla="*/ 15120938 w 8"/>
              <a:gd name="T3" fmla="*/ 20161250 h 10"/>
              <a:gd name="T4" fmla="*/ 10080625 w 8"/>
              <a:gd name="T5" fmla="*/ 20161250 h 10"/>
              <a:gd name="T6" fmla="*/ 10080625 w 8"/>
              <a:gd name="T7" fmla="*/ 15120938 h 10"/>
              <a:gd name="T8" fmla="*/ 5040313 w 8"/>
              <a:gd name="T9" fmla="*/ 15120938 h 10"/>
              <a:gd name="T10" fmla="*/ 5040313 w 8"/>
              <a:gd name="T11" fmla="*/ 10080625 h 10"/>
              <a:gd name="T12" fmla="*/ 0 w 8"/>
              <a:gd name="T13" fmla="*/ 5040313 h 10"/>
              <a:gd name="T14" fmla="*/ 5040313 w 8"/>
              <a:gd name="T15" fmla="*/ 0 h 10"/>
              <a:gd name="T16" fmla="*/ 10080625 w 8"/>
              <a:gd name="T17" fmla="*/ 0 h 10"/>
              <a:gd name="T18" fmla="*/ 15120938 w 8"/>
              <a:gd name="T19" fmla="*/ 5040313 h 10"/>
              <a:gd name="T20" fmla="*/ 15120938 w 8"/>
              <a:gd name="T21" fmla="*/ 10080625 h 10"/>
              <a:gd name="T22" fmla="*/ 20161250 w 8"/>
              <a:gd name="T23" fmla="*/ 15120938 h 10"/>
              <a:gd name="T24" fmla="*/ 20161250 w 8"/>
              <a:gd name="T25" fmla="*/ 20161250 h 10"/>
              <a:gd name="T26" fmla="*/ 20161250 w 8"/>
              <a:gd name="T27" fmla="*/ 25201563 h 10"/>
              <a:gd name="T28" fmla="*/ 15120938 w 8"/>
              <a:gd name="T29" fmla="*/ 2520156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6" y="10"/>
                </a:moveTo>
                <a:lnTo>
                  <a:pt x="6" y="8"/>
                </a:lnTo>
                <a:lnTo>
                  <a:pt x="4" y="8"/>
                </a:ln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6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7" name="Freeform 2523">
            <a:extLst>
              <a:ext uri="{FF2B5EF4-FFF2-40B4-BE49-F238E27FC236}">
                <a16:creationId xmlns:a16="http://schemas.microsoft.com/office/drawing/2014/main" id="{50EA1999-5ADC-40FC-ADEE-497CC9DD3274}"/>
              </a:ext>
            </a:extLst>
          </p:cNvPr>
          <p:cNvSpPr>
            <a:spLocks/>
          </p:cNvSpPr>
          <p:nvPr/>
        </p:nvSpPr>
        <p:spPr bwMode="auto">
          <a:xfrm>
            <a:off x="2449513" y="3446464"/>
            <a:ext cx="12700" cy="15875"/>
          </a:xfrm>
          <a:custGeom>
            <a:avLst/>
            <a:gdLst>
              <a:gd name="T0" fmla="*/ 15120938 w 8"/>
              <a:gd name="T1" fmla="*/ 25201563 h 10"/>
              <a:gd name="T2" fmla="*/ 15120938 w 8"/>
              <a:gd name="T3" fmla="*/ 20161250 h 10"/>
              <a:gd name="T4" fmla="*/ 10080625 w 8"/>
              <a:gd name="T5" fmla="*/ 20161250 h 10"/>
              <a:gd name="T6" fmla="*/ 10080625 w 8"/>
              <a:gd name="T7" fmla="*/ 15120938 h 10"/>
              <a:gd name="T8" fmla="*/ 5040313 w 8"/>
              <a:gd name="T9" fmla="*/ 15120938 h 10"/>
              <a:gd name="T10" fmla="*/ 5040313 w 8"/>
              <a:gd name="T11" fmla="*/ 10080625 h 10"/>
              <a:gd name="T12" fmla="*/ 0 w 8"/>
              <a:gd name="T13" fmla="*/ 5040313 h 10"/>
              <a:gd name="T14" fmla="*/ 5040313 w 8"/>
              <a:gd name="T15" fmla="*/ 0 h 10"/>
              <a:gd name="T16" fmla="*/ 10080625 w 8"/>
              <a:gd name="T17" fmla="*/ 0 h 10"/>
              <a:gd name="T18" fmla="*/ 15120938 w 8"/>
              <a:gd name="T19" fmla="*/ 5040313 h 10"/>
              <a:gd name="T20" fmla="*/ 15120938 w 8"/>
              <a:gd name="T21" fmla="*/ 10080625 h 10"/>
              <a:gd name="T22" fmla="*/ 20161250 w 8"/>
              <a:gd name="T23" fmla="*/ 15120938 h 10"/>
              <a:gd name="T24" fmla="*/ 20161250 w 8"/>
              <a:gd name="T25" fmla="*/ 20161250 h 10"/>
              <a:gd name="T26" fmla="*/ 20161250 w 8"/>
              <a:gd name="T27" fmla="*/ 25201563 h 10"/>
              <a:gd name="T28" fmla="*/ 15120938 w 8"/>
              <a:gd name="T29" fmla="*/ 2520156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6" y="10"/>
                </a:moveTo>
                <a:lnTo>
                  <a:pt x="6" y="8"/>
                </a:lnTo>
                <a:lnTo>
                  <a:pt x="4" y="8"/>
                </a:ln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6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8" name="Freeform 2524">
            <a:extLst>
              <a:ext uri="{FF2B5EF4-FFF2-40B4-BE49-F238E27FC236}">
                <a16:creationId xmlns:a16="http://schemas.microsoft.com/office/drawing/2014/main" id="{C6BA4D97-4373-4408-BF66-A13B5B3E5622}"/>
              </a:ext>
            </a:extLst>
          </p:cNvPr>
          <p:cNvSpPr>
            <a:spLocks/>
          </p:cNvSpPr>
          <p:nvPr/>
        </p:nvSpPr>
        <p:spPr bwMode="auto">
          <a:xfrm>
            <a:off x="2446341" y="3494088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5040313 h 6"/>
              <a:gd name="T6" fmla="*/ 5040313 w 2"/>
              <a:gd name="T7" fmla="*/ 0 h 6"/>
              <a:gd name="T8" fmla="*/ 5040313 w 2"/>
              <a:gd name="T9" fmla="*/ 5040313 h 6"/>
              <a:gd name="T10" fmla="*/ 5040313 w 2"/>
              <a:gd name="T11" fmla="*/ 10080625 h 6"/>
              <a:gd name="T12" fmla="*/ 0 w 2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9" name="Freeform 2525">
            <a:extLst>
              <a:ext uri="{FF2B5EF4-FFF2-40B4-BE49-F238E27FC236}">
                <a16:creationId xmlns:a16="http://schemas.microsoft.com/office/drawing/2014/main" id="{CFA82B1D-A58C-4815-805C-B182A1C681D3}"/>
              </a:ext>
            </a:extLst>
          </p:cNvPr>
          <p:cNvSpPr>
            <a:spLocks/>
          </p:cNvSpPr>
          <p:nvPr/>
        </p:nvSpPr>
        <p:spPr bwMode="auto">
          <a:xfrm>
            <a:off x="2446341" y="3494088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5040313 h 6"/>
              <a:gd name="T6" fmla="*/ 5040313 w 2"/>
              <a:gd name="T7" fmla="*/ 0 h 6"/>
              <a:gd name="T8" fmla="*/ 5040313 w 2"/>
              <a:gd name="T9" fmla="*/ 5040313 h 6"/>
              <a:gd name="T10" fmla="*/ 5040313 w 2"/>
              <a:gd name="T11" fmla="*/ 10080625 h 6"/>
              <a:gd name="T12" fmla="*/ 0 w 2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0" name="Freeform 2526">
            <a:extLst>
              <a:ext uri="{FF2B5EF4-FFF2-40B4-BE49-F238E27FC236}">
                <a16:creationId xmlns:a16="http://schemas.microsoft.com/office/drawing/2014/main" id="{B8A65B1B-F8AE-4D5C-91BC-DF2B47D458B7}"/>
              </a:ext>
            </a:extLst>
          </p:cNvPr>
          <p:cNvSpPr>
            <a:spLocks/>
          </p:cNvSpPr>
          <p:nvPr/>
        </p:nvSpPr>
        <p:spPr bwMode="auto">
          <a:xfrm>
            <a:off x="2452688" y="3475039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0 w 4"/>
              <a:gd name="T3" fmla="*/ 10080625 h 6"/>
              <a:gd name="T4" fmla="*/ 0 w 4"/>
              <a:gd name="T5" fmla="*/ 10080625 h 6"/>
              <a:gd name="T6" fmla="*/ 0 w 4"/>
              <a:gd name="T7" fmla="*/ 5040313 h 6"/>
              <a:gd name="T8" fmla="*/ 5040313 w 4"/>
              <a:gd name="T9" fmla="*/ 0 h 6"/>
              <a:gd name="T10" fmla="*/ 10080625 w 4"/>
              <a:gd name="T11" fmla="*/ 5040313 h 6"/>
              <a:gd name="T12" fmla="*/ 10080625 w 4"/>
              <a:gd name="T13" fmla="*/ 5040313 h 6"/>
              <a:gd name="T14" fmla="*/ 10080625 w 4"/>
              <a:gd name="T15" fmla="*/ 10080625 h 6"/>
              <a:gd name="T16" fmla="*/ 5040313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1" name="Freeform 2527">
            <a:extLst>
              <a:ext uri="{FF2B5EF4-FFF2-40B4-BE49-F238E27FC236}">
                <a16:creationId xmlns:a16="http://schemas.microsoft.com/office/drawing/2014/main" id="{44B2345F-FF8D-4AC9-A71E-EBB384B04EDB}"/>
              </a:ext>
            </a:extLst>
          </p:cNvPr>
          <p:cNvSpPr>
            <a:spLocks/>
          </p:cNvSpPr>
          <p:nvPr/>
        </p:nvSpPr>
        <p:spPr bwMode="auto">
          <a:xfrm>
            <a:off x="2452688" y="3475039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0 w 4"/>
              <a:gd name="T3" fmla="*/ 10080625 h 6"/>
              <a:gd name="T4" fmla="*/ 0 w 4"/>
              <a:gd name="T5" fmla="*/ 10080625 h 6"/>
              <a:gd name="T6" fmla="*/ 0 w 4"/>
              <a:gd name="T7" fmla="*/ 5040313 h 6"/>
              <a:gd name="T8" fmla="*/ 5040313 w 4"/>
              <a:gd name="T9" fmla="*/ 0 h 6"/>
              <a:gd name="T10" fmla="*/ 10080625 w 4"/>
              <a:gd name="T11" fmla="*/ 5040313 h 6"/>
              <a:gd name="T12" fmla="*/ 10080625 w 4"/>
              <a:gd name="T13" fmla="*/ 5040313 h 6"/>
              <a:gd name="T14" fmla="*/ 10080625 w 4"/>
              <a:gd name="T15" fmla="*/ 10080625 h 6"/>
              <a:gd name="T16" fmla="*/ 5040313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2" name="Freeform 2528">
            <a:extLst>
              <a:ext uri="{FF2B5EF4-FFF2-40B4-BE49-F238E27FC236}">
                <a16:creationId xmlns:a16="http://schemas.microsoft.com/office/drawing/2014/main" id="{D1EDE004-EB59-4814-B217-094931FB4BDC}"/>
              </a:ext>
            </a:extLst>
          </p:cNvPr>
          <p:cNvSpPr>
            <a:spLocks/>
          </p:cNvSpPr>
          <p:nvPr/>
        </p:nvSpPr>
        <p:spPr bwMode="auto">
          <a:xfrm>
            <a:off x="2430466" y="3532188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5040313 h 6"/>
              <a:gd name="T6" fmla="*/ 5040313 w 2"/>
              <a:gd name="T7" fmla="*/ 0 h 6"/>
              <a:gd name="T8" fmla="*/ 5040313 w 2"/>
              <a:gd name="T9" fmla="*/ 5040313 h 6"/>
              <a:gd name="T10" fmla="*/ 5040313 w 2"/>
              <a:gd name="T11" fmla="*/ 10080625 h 6"/>
              <a:gd name="T12" fmla="*/ 0 w 2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3" name="Freeform 2529">
            <a:extLst>
              <a:ext uri="{FF2B5EF4-FFF2-40B4-BE49-F238E27FC236}">
                <a16:creationId xmlns:a16="http://schemas.microsoft.com/office/drawing/2014/main" id="{45508069-427C-4CD3-8D86-7D7F5D6EC65F}"/>
              </a:ext>
            </a:extLst>
          </p:cNvPr>
          <p:cNvSpPr>
            <a:spLocks/>
          </p:cNvSpPr>
          <p:nvPr/>
        </p:nvSpPr>
        <p:spPr bwMode="auto">
          <a:xfrm>
            <a:off x="2430466" y="3532188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5040313 h 6"/>
              <a:gd name="T6" fmla="*/ 5040313 w 2"/>
              <a:gd name="T7" fmla="*/ 0 h 6"/>
              <a:gd name="T8" fmla="*/ 5040313 w 2"/>
              <a:gd name="T9" fmla="*/ 5040313 h 6"/>
              <a:gd name="T10" fmla="*/ 5040313 w 2"/>
              <a:gd name="T11" fmla="*/ 10080625 h 6"/>
              <a:gd name="T12" fmla="*/ 0 w 2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4" name="Freeform 2530">
            <a:extLst>
              <a:ext uri="{FF2B5EF4-FFF2-40B4-BE49-F238E27FC236}">
                <a16:creationId xmlns:a16="http://schemas.microsoft.com/office/drawing/2014/main" id="{A89ECBB1-6CB8-41B9-9231-1F539D49B5FC}"/>
              </a:ext>
            </a:extLst>
          </p:cNvPr>
          <p:cNvSpPr>
            <a:spLocks/>
          </p:cNvSpPr>
          <p:nvPr/>
        </p:nvSpPr>
        <p:spPr bwMode="auto">
          <a:xfrm>
            <a:off x="2446338" y="3421063"/>
            <a:ext cx="6350" cy="15875"/>
          </a:xfrm>
          <a:custGeom>
            <a:avLst/>
            <a:gdLst>
              <a:gd name="T0" fmla="*/ 5040313 w 4"/>
              <a:gd name="T1" fmla="*/ 25201563 h 10"/>
              <a:gd name="T2" fmla="*/ 0 w 4"/>
              <a:gd name="T3" fmla="*/ 20161250 h 10"/>
              <a:gd name="T4" fmla="*/ 0 w 4"/>
              <a:gd name="T5" fmla="*/ 15120938 h 10"/>
              <a:gd name="T6" fmla="*/ 0 w 4"/>
              <a:gd name="T7" fmla="*/ 10080625 h 10"/>
              <a:gd name="T8" fmla="*/ 0 w 4"/>
              <a:gd name="T9" fmla="*/ 5040313 h 10"/>
              <a:gd name="T10" fmla="*/ 0 w 4"/>
              <a:gd name="T11" fmla="*/ 0 h 10"/>
              <a:gd name="T12" fmla="*/ 5040313 w 4"/>
              <a:gd name="T13" fmla="*/ 5040313 h 10"/>
              <a:gd name="T14" fmla="*/ 10080625 w 4"/>
              <a:gd name="T15" fmla="*/ 5040313 h 10"/>
              <a:gd name="T16" fmla="*/ 10080625 w 4"/>
              <a:gd name="T17" fmla="*/ 15120938 h 10"/>
              <a:gd name="T18" fmla="*/ 5040313 w 4"/>
              <a:gd name="T19" fmla="*/ 20161250 h 10"/>
              <a:gd name="T20" fmla="*/ 5040313 w 4"/>
              <a:gd name="T21" fmla="*/ 2520156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10">
                <a:moveTo>
                  <a:pt x="2" y="10"/>
                </a:move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5" name="Freeform 2531">
            <a:extLst>
              <a:ext uri="{FF2B5EF4-FFF2-40B4-BE49-F238E27FC236}">
                <a16:creationId xmlns:a16="http://schemas.microsoft.com/office/drawing/2014/main" id="{D7A14E43-266F-45AE-BAD2-CCE4EEB6B216}"/>
              </a:ext>
            </a:extLst>
          </p:cNvPr>
          <p:cNvSpPr>
            <a:spLocks/>
          </p:cNvSpPr>
          <p:nvPr/>
        </p:nvSpPr>
        <p:spPr bwMode="auto">
          <a:xfrm>
            <a:off x="2446338" y="3421063"/>
            <a:ext cx="6350" cy="15875"/>
          </a:xfrm>
          <a:custGeom>
            <a:avLst/>
            <a:gdLst>
              <a:gd name="T0" fmla="*/ 5040313 w 4"/>
              <a:gd name="T1" fmla="*/ 25201563 h 10"/>
              <a:gd name="T2" fmla="*/ 0 w 4"/>
              <a:gd name="T3" fmla="*/ 20161250 h 10"/>
              <a:gd name="T4" fmla="*/ 0 w 4"/>
              <a:gd name="T5" fmla="*/ 15120938 h 10"/>
              <a:gd name="T6" fmla="*/ 0 w 4"/>
              <a:gd name="T7" fmla="*/ 10080625 h 10"/>
              <a:gd name="T8" fmla="*/ 0 w 4"/>
              <a:gd name="T9" fmla="*/ 5040313 h 10"/>
              <a:gd name="T10" fmla="*/ 0 w 4"/>
              <a:gd name="T11" fmla="*/ 0 h 10"/>
              <a:gd name="T12" fmla="*/ 5040313 w 4"/>
              <a:gd name="T13" fmla="*/ 5040313 h 10"/>
              <a:gd name="T14" fmla="*/ 10080625 w 4"/>
              <a:gd name="T15" fmla="*/ 5040313 h 10"/>
              <a:gd name="T16" fmla="*/ 10080625 w 4"/>
              <a:gd name="T17" fmla="*/ 15120938 h 10"/>
              <a:gd name="T18" fmla="*/ 5040313 w 4"/>
              <a:gd name="T19" fmla="*/ 20161250 h 10"/>
              <a:gd name="T20" fmla="*/ 5040313 w 4"/>
              <a:gd name="T21" fmla="*/ 2520156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10">
                <a:moveTo>
                  <a:pt x="2" y="10"/>
                </a:move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6" name="Oval 1265">
            <a:extLst>
              <a:ext uri="{FF2B5EF4-FFF2-40B4-BE49-F238E27FC236}">
                <a16:creationId xmlns:a16="http://schemas.microsoft.com/office/drawing/2014/main" id="{4C17876E-CFD5-4A0A-98A2-5EA4FBDE7E8A}"/>
              </a:ext>
            </a:extLst>
          </p:cNvPr>
          <p:cNvSpPr/>
          <p:nvPr/>
        </p:nvSpPr>
        <p:spPr>
          <a:xfrm>
            <a:off x="1517650" y="2885354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67" name="Oval 1266">
            <a:extLst>
              <a:ext uri="{FF2B5EF4-FFF2-40B4-BE49-F238E27FC236}">
                <a16:creationId xmlns:a16="http://schemas.microsoft.com/office/drawing/2014/main" id="{3005F1FA-70F3-44E9-87CC-EA015F3259D9}"/>
              </a:ext>
            </a:extLst>
          </p:cNvPr>
          <p:cNvSpPr/>
          <p:nvPr/>
        </p:nvSpPr>
        <p:spPr>
          <a:xfrm>
            <a:off x="8379199" y="4179888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68" name="TextBox 1267">
            <a:extLst>
              <a:ext uri="{FF2B5EF4-FFF2-40B4-BE49-F238E27FC236}">
                <a16:creationId xmlns:a16="http://schemas.microsoft.com/office/drawing/2014/main" id="{135A32CA-BC8A-4EDB-B689-4279710952C6}"/>
              </a:ext>
            </a:extLst>
          </p:cNvPr>
          <p:cNvSpPr txBox="1"/>
          <p:nvPr/>
        </p:nvSpPr>
        <p:spPr>
          <a:xfrm>
            <a:off x="5095211" y="4104079"/>
            <a:ext cx="1104107" cy="138499"/>
          </a:xfrm>
          <a:prstGeom prst="rect">
            <a:avLst/>
          </a:prstGeom>
          <a:noFill/>
          <a:ln>
            <a:noFill/>
          </a:ln>
        </p:spPr>
        <p:txBody>
          <a:bodyPr wrap="squar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Mozambique</a:t>
            </a:r>
          </a:p>
        </p:txBody>
      </p:sp>
      <p:sp>
        <p:nvSpPr>
          <p:cNvPr id="1269" name="TextBox 1268">
            <a:extLst>
              <a:ext uri="{FF2B5EF4-FFF2-40B4-BE49-F238E27FC236}">
                <a16:creationId xmlns:a16="http://schemas.microsoft.com/office/drawing/2014/main" id="{24D58A4B-8464-4F5D-B322-09973F17F5C5}"/>
              </a:ext>
            </a:extLst>
          </p:cNvPr>
          <p:cNvSpPr txBox="1"/>
          <p:nvPr/>
        </p:nvSpPr>
        <p:spPr>
          <a:xfrm>
            <a:off x="5726891" y="3047196"/>
            <a:ext cx="325471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Qatar</a:t>
            </a:r>
          </a:p>
        </p:txBody>
      </p:sp>
      <p:sp>
        <p:nvSpPr>
          <p:cNvPr id="1270" name="TextBox 1269">
            <a:extLst>
              <a:ext uri="{FF2B5EF4-FFF2-40B4-BE49-F238E27FC236}">
                <a16:creationId xmlns:a16="http://schemas.microsoft.com/office/drawing/2014/main" id="{873767CC-CBCE-4498-BE55-7AD10E45ACB6}"/>
              </a:ext>
            </a:extLst>
          </p:cNvPr>
          <p:cNvSpPr txBox="1"/>
          <p:nvPr/>
        </p:nvSpPr>
        <p:spPr>
          <a:xfrm>
            <a:off x="8019952" y="2304088"/>
            <a:ext cx="479359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Sakhalin</a:t>
            </a:r>
          </a:p>
        </p:txBody>
      </p:sp>
      <p:sp>
        <p:nvSpPr>
          <p:cNvPr id="1271" name="TextBox 1270">
            <a:extLst>
              <a:ext uri="{FF2B5EF4-FFF2-40B4-BE49-F238E27FC236}">
                <a16:creationId xmlns:a16="http://schemas.microsoft.com/office/drawing/2014/main" id="{5E516CE0-E6B4-42FB-9BF5-5C4552065FB4}"/>
              </a:ext>
            </a:extLst>
          </p:cNvPr>
          <p:cNvSpPr txBox="1"/>
          <p:nvPr/>
        </p:nvSpPr>
        <p:spPr>
          <a:xfrm>
            <a:off x="3048497" y="3394934"/>
            <a:ext cx="594774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East Africa</a:t>
            </a:r>
          </a:p>
        </p:txBody>
      </p:sp>
      <p:sp>
        <p:nvSpPr>
          <p:cNvPr id="1272" name="TextBox 1271">
            <a:extLst>
              <a:ext uri="{FF2B5EF4-FFF2-40B4-BE49-F238E27FC236}">
                <a16:creationId xmlns:a16="http://schemas.microsoft.com/office/drawing/2014/main" id="{9F2BD8D4-ACDB-46CD-B588-6BD39ABBAFC7}"/>
              </a:ext>
            </a:extLst>
          </p:cNvPr>
          <p:cNvSpPr txBox="1"/>
          <p:nvPr/>
        </p:nvSpPr>
        <p:spPr>
          <a:xfrm>
            <a:off x="5999998" y="1515236"/>
            <a:ext cx="357530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Arctic </a:t>
            </a:r>
          </a:p>
        </p:txBody>
      </p:sp>
      <p:sp>
        <p:nvSpPr>
          <p:cNvPr id="1273" name="Oval 1272">
            <a:extLst>
              <a:ext uri="{FF2B5EF4-FFF2-40B4-BE49-F238E27FC236}">
                <a16:creationId xmlns:a16="http://schemas.microsoft.com/office/drawing/2014/main" id="{201D1DBD-CEF6-4F9A-8EF1-D7660C4EBE1D}"/>
              </a:ext>
            </a:extLst>
          </p:cNvPr>
          <p:cNvSpPr/>
          <p:nvPr/>
        </p:nvSpPr>
        <p:spPr>
          <a:xfrm>
            <a:off x="7920053" y="2402681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74" name="Oval 1273">
            <a:extLst>
              <a:ext uri="{FF2B5EF4-FFF2-40B4-BE49-F238E27FC236}">
                <a16:creationId xmlns:a16="http://schemas.microsoft.com/office/drawing/2014/main" id="{C33D405F-6AC0-40D6-AA5C-79D98512D5A6}"/>
              </a:ext>
            </a:extLst>
          </p:cNvPr>
          <p:cNvSpPr/>
          <p:nvPr/>
        </p:nvSpPr>
        <p:spPr>
          <a:xfrm>
            <a:off x="5770565" y="1642269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75" name="TextBox 1274">
            <a:extLst>
              <a:ext uri="{FF2B5EF4-FFF2-40B4-BE49-F238E27FC236}">
                <a16:creationId xmlns:a16="http://schemas.microsoft.com/office/drawing/2014/main" id="{D05E6D02-1345-4FFC-B9BD-BEADA8DCCC8A}"/>
              </a:ext>
            </a:extLst>
          </p:cNvPr>
          <p:cNvSpPr txBox="1"/>
          <p:nvPr/>
        </p:nvSpPr>
        <p:spPr>
          <a:xfrm>
            <a:off x="1607088" y="2899429"/>
            <a:ext cx="870491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U.S. Gulf Coast </a:t>
            </a:r>
          </a:p>
        </p:txBody>
      </p:sp>
      <p:sp>
        <p:nvSpPr>
          <p:cNvPr id="1276" name="Oval 1275">
            <a:extLst>
              <a:ext uri="{FF2B5EF4-FFF2-40B4-BE49-F238E27FC236}">
                <a16:creationId xmlns:a16="http://schemas.microsoft.com/office/drawing/2014/main" id="{0FDE4772-0DF0-4F28-B4C6-BCAAD18D934C}"/>
              </a:ext>
            </a:extLst>
          </p:cNvPr>
          <p:cNvSpPr/>
          <p:nvPr/>
        </p:nvSpPr>
        <p:spPr>
          <a:xfrm>
            <a:off x="3642191" y="3442527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77" name="Oval 1276">
            <a:extLst>
              <a:ext uri="{FF2B5EF4-FFF2-40B4-BE49-F238E27FC236}">
                <a16:creationId xmlns:a16="http://schemas.microsoft.com/office/drawing/2014/main" id="{6C03BCC1-84E2-4D13-AB6F-F453CC83495B}"/>
              </a:ext>
            </a:extLst>
          </p:cNvPr>
          <p:cNvSpPr/>
          <p:nvPr/>
        </p:nvSpPr>
        <p:spPr>
          <a:xfrm>
            <a:off x="5320442" y="4251325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78" name="Oval 1277">
            <a:extLst>
              <a:ext uri="{FF2B5EF4-FFF2-40B4-BE49-F238E27FC236}">
                <a16:creationId xmlns:a16="http://schemas.microsoft.com/office/drawing/2014/main" id="{E14DEF64-2AE7-45CC-9E83-C9BA61186F7C}"/>
              </a:ext>
            </a:extLst>
          </p:cNvPr>
          <p:cNvSpPr/>
          <p:nvPr/>
        </p:nvSpPr>
        <p:spPr>
          <a:xfrm>
            <a:off x="5627689" y="3082887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79" name="TextBox 1278">
            <a:extLst>
              <a:ext uri="{FF2B5EF4-FFF2-40B4-BE49-F238E27FC236}">
                <a16:creationId xmlns:a16="http://schemas.microsoft.com/office/drawing/2014/main" id="{18BD36CD-9018-4C56-8E58-4A71B2400FAD}"/>
              </a:ext>
            </a:extLst>
          </p:cNvPr>
          <p:cNvSpPr txBox="1"/>
          <p:nvPr/>
        </p:nvSpPr>
        <p:spPr>
          <a:xfrm>
            <a:off x="8064601" y="3999128"/>
            <a:ext cx="1037204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Papua New Guinea</a:t>
            </a:r>
          </a:p>
        </p:txBody>
      </p:sp>
      <p:sp>
        <p:nvSpPr>
          <p:cNvPr id="1280" name="TextBox 1279">
            <a:extLst>
              <a:ext uri="{FF2B5EF4-FFF2-40B4-BE49-F238E27FC236}">
                <a16:creationId xmlns:a16="http://schemas.microsoft.com/office/drawing/2014/main" id="{48390155-4939-45F6-964C-B7F48413E041}"/>
              </a:ext>
            </a:extLst>
          </p:cNvPr>
          <p:cNvSpPr txBox="1"/>
          <p:nvPr/>
        </p:nvSpPr>
        <p:spPr>
          <a:xfrm>
            <a:off x="5663821" y="3191382"/>
            <a:ext cx="521037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~50 mtpa</a:t>
            </a:r>
          </a:p>
        </p:txBody>
      </p:sp>
      <p:sp>
        <p:nvSpPr>
          <p:cNvPr id="1281" name="TextBox 1280">
            <a:extLst>
              <a:ext uri="{FF2B5EF4-FFF2-40B4-BE49-F238E27FC236}">
                <a16:creationId xmlns:a16="http://schemas.microsoft.com/office/drawing/2014/main" id="{2037E733-73AF-47C8-AD57-9BC876C31B3D}"/>
              </a:ext>
            </a:extLst>
          </p:cNvPr>
          <p:cNvSpPr txBox="1"/>
          <p:nvPr/>
        </p:nvSpPr>
        <p:spPr>
          <a:xfrm>
            <a:off x="5894221" y="1654731"/>
            <a:ext cx="521037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~30 mtpa</a:t>
            </a:r>
          </a:p>
        </p:txBody>
      </p:sp>
      <p:sp>
        <p:nvSpPr>
          <p:cNvPr id="1282" name="TextBox 1281">
            <a:extLst>
              <a:ext uri="{FF2B5EF4-FFF2-40B4-BE49-F238E27FC236}">
                <a16:creationId xmlns:a16="http://schemas.microsoft.com/office/drawing/2014/main" id="{AE849A1E-83EB-4FE6-AD47-892C35476E55}"/>
              </a:ext>
            </a:extLst>
          </p:cNvPr>
          <p:cNvSpPr txBox="1"/>
          <p:nvPr/>
        </p:nvSpPr>
        <p:spPr>
          <a:xfrm>
            <a:off x="8036668" y="2433498"/>
            <a:ext cx="456916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~5 mtpa</a:t>
            </a:r>
          </a:p>
        </p:txBody>
      </p:sp>
      <p:sp>
        <p:nvSpPr>
          <p:cNvPr id="1283" name="TextBox 1282">
            <a:extLst>
              <a:ext uri="{FF2B5EF4-FFF2-40B4-BE49-F238E27FC236}">
                <a16:creationId xmlns:a16="http://schemas.microsoft.com/office/drawing/2014/main" id="{47680A13-F137-4A2F-9EF3-13C42217E075}"/>
              </a:ext>
            </a:extLst>
          </p:cNvPr>
          <p:cNvSpPr txBox="1"/>
          <p:nvPr/>
        </p:nvSpPr>
        <p:spPr>
          <a:xfrm>
            <a:off x="8493931" y="4131959"/>
            <a:ext cx="456916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~8 mtpa</a:t>
            </a:r>
          </a:p>
        </p:txBody>
      </p:sp>
      <p:sp>
        <p:nvSpPr>
          <p:cNvPr id="1284" name="TextBox 1283">
            <a:extLst>
              <a:ext uri="{FF2B5EF4-FFF2-40B4-BE49-F238E27FC236}">
                <a16:creationId xmlns:a16="http://schemas.microsoft.com/office/drawing/2014/main" id="{632DD149-FA0F-4B05-881C-0A7EEC2F7F8A}"/>
              </a:ext>
            </a:extLst>
          </p:cNvPr>
          <p:cNvSpPr txBox="1"/>
          <p:nvPr/>
        </p:nvSpPr>
        <p:spPr>
          <a:xfrm>
            <a:off x="5419273" y="4235079"/>
            <a:ext cx="521037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~60 mtpa</a:t>
            </a:r>
          </a:p>
        </p:txBody>
      </p:sp>
      <p:sp>
        <p:nvSpPr>
          <p:cNvPr id="1285" name="TextBox 1284">
            <a:extLst>
              <a:ext uri="{FF2B5EF4-FFF2-40B4-BE49-F238E27FC236}">
                <a16:creationId xmlns:a16="http://schemas.microsoft.com/office/drawing/2014/main" id="{9373A426-6BF2-4B4E-B10A-DFB6EB84837A}"/>
              </a:ext>
            </a:extLst>
          </p:cNvPr>
          <p:cNvSpPr txBox="1"/>
          <p:nvPr/>
        </p:nvSpPr>
        <p:spPr>
          <a:xfrm>
            <a:off x="1671633" y="3032835"/>
            <a:ext cx="585157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100+ mtpa</a:t>
            </a:r>
          </a:p>
        </p:txBody>
      </p:sp>
      <p:sp>
        <p:nvSpPr>
          <p:cNvPr id="1286" name="TextBox 1285">
            <a:extLst>
              <a:ext uri="{FF2B5EF4-FFF2-40B4-BE49-F238E27FC236}">
                <a16:creationId xmlns:a16="http://schemas.microsoft.com/office/drawing/2014/main" id="{ACE48AB2-5B7E-49F7-B631-B9872A6AF48E}"/>
              </a:ext>
            </a:extLst>
          </p:cNvPr>
          <p:cNvSpPr txBox="1"/>
          <p:nvPr/>
        </p:nvSpPr>
        <p:spPr>
          <a:xfrm>
            <a:off x="3072055" y="3532973"/>
            <a:ext cx="521037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~20 mtpa</a:t>
            </a:r>
          </a:p>
        </p:txBody>
      </p:sp>
      <p:sp>
        <p:nvSpPr>
          <p:cNvPr id="1287" name="Oval 1286">
            <a:extLst>
              <a:ext uri="{FF2B5EF4-FFF2-40B4-BE49-F238E27FC236}">
                <a16:creationId xmlns:a16="http://schemas.microsoft.com/office/drawing/2014/main" id="{A2F15F32-AFE2-4F09-A300-2FC1FDF95918}"/>
              </a:ext>
            </a:extLst>
          </p:cNvPr>
          <p:cNvSpPr/>
          <p:nvPr/>
        </p:nvSpPr>
        <p:spPr>
          <a:xfrm>
            <a:off x="951192" y="2891190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88" name="TextBox 1287">
            <a:extLst>
              <a:ext uri="{FF2B5EF4-FFF2-40B4-BE49-F238E27FC236}">
                <a16:creationId xmlns:a16="http://schemas.microsoft.com/office/drawing/2014/main" id="{67CF3032-B172-4A7A-A356-96BFFFD0A86C}"/>
              </a:ext>
            </a:extLst>
          </p:cNvPr>
          <p:cNvSpPr txBox="1"/>
          <p:nvPr/>
        </p:nvSpPr>
        <p:spPr>
          <a:xfrm>
            <a:off x="580249" y="2988276"/>
            <a:ext cx="402414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Mexico</a:t>
            </a:r>
          </a:p>
        </p:txBody>
      </p:sp>
      <p:sp>
        <p:nvSpPr>
          <p:cNvPr id="1289" name="TextBox 1288">
            <a:extLst>
              <a:ext uri="{FF2B5EF4-FFF2-40B4-BE49-F238E27FC236}">
                <a16:creationId xmlns:a16="http://schemas.microsoft.com/office/drawing/2014/main" id="{D79BFCC6-A5E6-48F9-906C-42A73F75CDD3}"/>
              </a:ext>
            </a:extLst>
          </p:cNvPr>
          <p:cNvSpPr txBox="1"/>
          <p:nvPr/>
        </p:nvSpPr>
        <p:spPr>
          <a:xfrm>
            <a:off x="525746" y="3122905"/>
            <a:ext cx="456917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~3 mtpa</a:t>
            </a:r>
          </a:p>
        </p:txBody>
      </p:sp>
      <p:sp>
        <p:nvSpPr>
          <p:cNvPr id="1290" name="TextBox 1289">
            <a:extLst>
              <a:ext uri="{FF2B5EF4-FFF2-40B4-BE49-F238E27FC236}">
                <a16:creationId xmlns:a16="http://schemas.microsoft.com/office/drawing/2014/main" id="{A87DAE24-270E-4BC7-8EC9-6A820567C3AB}"/>
              </a:ext>
            </a:extLst>
          </p:cNvPr>
          <p:cNvSpPr txBox="1"/>
          <p:nvPr/>
        </p:nvSpPr>
        <p:spPr>
          <a:xfrm>
            <a:off x="541777" y="1966434"/>
            <a:ext cx="440886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Canada</a:t>
            </a:r>
          </a:p>
        </p:txBody>
      </p:sp>
      <p:sp>
        <p:nvSpPr>
          <p:cNvPr id="1291" name="TextBox 1290">
            <a:extLst>
              <a:ext uri="{FF2B5EF4-FFF2-40B4-BE49-F238E27FC236}">
                <a16:creationId xmlns:a16="http://schemas.microsoft.com/office/drawing/2014/main" id="{BFBC788E-3203-42D6-B775-C55EC6BDDEE3}"/>
              </a:ext>
            </a:extLst>
          </p:cNvPr>
          <p:cNvSpPr txBox="1"/>
          <p:nvPr/>
        </p:nvSpPr>
        <p:spPr>
          <a:xfrm>
            <a:off x="493180" y="2094618"/>
            <a:ext cx="521037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~16 mtpa</a:t>
            </a:r>
          </a:p>
        </p:txBody>
      </p:sp>
      <p:sp>
        <p:nvSpPr>
          <p:cNvPr id="1292" name="Oval 1291">
            <a:extLst>
              <a:ext uri="{FF2B5EF4-FFF2-40B4-BE49-F238E27FC236}">
                <a16:creationId xmlns:a16="http://schemas.microsoft.com/office/drawing/2014/main" id="{8F9F3D70-DAA3-42F7-8A81-AF3EBD708AA5}"/>
              </a:ext>
            </a:extLst>
          </p:cNvPr>
          <p:cNvSpPr/>
          <p:nvPr/>
        </p:nvSpPr>
        <p:spPr>
          <a:xfrm>
            <a:off x="7516973" y="4599084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93" name="TextBox 1292">
            <a:extLst>
              <a:ext uri="{FF2B5EF4-FFF2-40B4-BE49-F238E27FC236}">
                <a16:creationId xmlns:a16="http://schemas.microsoft.com/office/drawing/2014/main" id="{2C3F4965-C506-41C9-8EFC-00AA53B7130F}"/>
              </a:ext>
            </a:extLst>
          </p:cNvPr>
          <p:cNvSpPr txBox="1"/>
          <p:nvPr/>
        </p:nvSpPr>
        <p:spPr>
          <a:xfrm>
            <a:off x="7139888" y="4423375"/>
            <a:ext cx="299823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rgbClr val="006DB7"/>
                </a:solidFill>
              </a:rPr>
              <a:t>Pluto</a:t>
            </a:r>
          </a:p>
        </p:txBody>
      </p:sp>
      <p:sp>
        <p:nvSpPr>
          <p:cNvPr id="1294" name="TextBox 1293">
            <a:extLst>
              <a:ext uri="{FF2B5EF4-FFF2-40B4-BE49-F238E27FC236}">
                <a16:creationId xmlns:a16="http://schemas.microsoft.com/office/drawing/2014/main" id="{DA369517-EF50-4A5C-B405-CDE927C612BE}"/>
              </a:ext>
            </a:extLst>
          </p:cNvPr>
          <p:cNvSpPr txBox="1"/>
          <p:nvPr/>
        </p:nvSpPr>
        <p:spPr>
          <a:xfrm>
            <a:off x="7029189" y="4548981"/>
            <a:ext cx="456917" cy="138499"/>
          </a:xfrm>
          <a:prstGeom prst="rect">
            <a:avLst/>
          </a:prstGeom>
          <a:noFill/>
          <a:ln>
            <a:noFill/>
          </a:ln>
        </p:spPr>
        <p:txBody>
          <a:bodyPr wrap="none" lIns="18286" tIns="0" rIns="18286" bIns="0" rtlCol="0">
            <a:spAutoFit/>
          </a:bodyPr>
          <a:lstStyle/>
          <a:p>
            <a:pPr algn="ctr" defTabSz="914300">
              <a:defRPr/>
            </a:pPr>
            <a:r>
              <a:rPr lang="en-US" sz="900" kern="0" dirty="0">
                <a:solidFill>
                  <a:schemeClr val="tx2"/>
                </a:solidFill>
              </a:rPr>
              <a:t>~5 mtpa</a:t>
            </a:r>
          </a:p>
        </p:txBody>
      </p:sp>
      <p:sp>
        <p:nvSpPr>
          <p:cNvPr id="1295" name="Oval 1294">
            <a:extLst>
              <a:ext uri="{FF2B5EF4-FFF2-40B4-BE49-F238E27FC236}">
                <a16:creationId xmlns:a16="http://schemas.microsoft.com/office/drawing/2014/main" id="{9E473CB1-9A3C-4AAD-BAA7-AA4A86232326}"/>
              </a:ext>
            </a:extLst>
          </p:cNvPr>
          <p:cNvSpPr/>
          <p:nvPr/>
        </p:nvSpPr>
        <p:spPr>
          <a:xfrm>
            <a:off x="1019631" y="2058188"/>
            <a:ext cx="76200" cy="76200"/>
          </a:xfrm>
          <a:prstGeom prst="ellipse">
            <a:avLst/>
          </a:prstGeom>
          <a:solidFill>
            <a:srgbClr val="006DB7"/>
          </a:solidFill>
          <a:ln w="9525" cap="flat" cmpd="sng" algn="ctr">
            <a:noFill/>
            <a:prstDash val="solid"/>
          </a:ln>
          <a:effectLst/>
        </p:spPr>
        <p:txBody>
          <a:bodyPr lIns="91430" tIns="45715" rIns="91430" bIns="45715" rtlCol="0" anchor="ctr"/>
          <a:lstStyle/>
          <a:p>
            <a:pPr algn="ctr" defTabSz="914300">
              <a:defRPr/>
            </a:pPr>
            <a:endParaRPr lang="en-US" kern="0" dirty="0">
              <a:solidFill>
                <a:prstClr val="white"/>
              </a:solidFill>
            </a:endParaRPr>
          </a:p>
        </p:txBody>
      </p:sp>
      <p:sp>
        <p:nvSpPr>
          <p:cNvPr id="1296" name="Content Placeholder 2">
            <a:extLst>
              <a:ext uri="{FF2B5EF4-FFF2-40B4-BE49-F238E27FC236}">
                <a16:creationId xmlns:a16="http://schemas.microsoft.com/office/drawing/2014/main" id="{A4B621F3-27B4-429F-BF08-7ACE1760E6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81430" y="906908"/>
            <a:ext cx="8767308" cy="5295004"/>
          </a:xfrm>
        </p:spPr>
        <p:txBody>
          <a:bodyPr/>
          <a:lstStyle/>
          <a:p>
            <a:r>
              <a:rPr lang="en-US" dirty="0"/>
              <a:t>Over 300 </a:t>
            </a:r>
            <a:r>
              <a:rPr lang="en-US" dirty="0" err="1"/>
              <a:t>mtpa</a:t>
            </a:r>
            <a:r>
              <a:rPr lang="en-US" dirty="0"/>
              <a:t> of projects competing globally (180 </a:t>
            </a:r>
            <a:r>
              <a:rPr lang="en-US" dirty="0" err="1"/>
              <a:t>mtpa</a:t>
            </a:r>
            <a:r>
              <a:rPr lang="en-US" dirty="0"/>
              <a:t> outside of North America)</a:t>
            </a:r>
          </a:p>
        </p:txBody>
      </p:sp>
    </p:spTree>
    <p:extLst>
      <p:ext uri="{BB962C8B-B14F-4D97-AF65-F5344CB8AC3E}">
        <p14:creationId xmlns:p14="http://schemas.microsoft.com/office/powerpoint/2010/main" val="1240965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136EDB-5BF5-4352-A7F1-730D716EA7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 Gas Prices Continue to Grind Lower Enhancing US LNG Supply Competitiveness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C91C521-2C03-4AD4-B19C-E9C0C6ECA9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54C66C45-D9F4-420C-A804-5ED9FE1D8EEE}" type="slidenum">
              <a:rPr lang="en-US" smtClean="0"/>
              <a:t>11</a:t>
            </a:fld>
            <a:endParaRPr lang="en-US"/>
          </a:p>
        </p:txBody>
      </p:sp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EDB479D5-2F8B-452E-A79E-ED8EC214DEB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24829057"/>
              </p:ext>
            </p:extLst>
          </p:nvPr>
        </p:nvGraphicFramePr>
        <p:xfrm>
          <a:off x="180975" y="1006680"/>
          <a:ext cx="8767763" cy="51956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865140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D530C5-931E-40DF-BEA7-587E3BDCAC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 LNG Delivered to Asia is Competitive Long Term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A1A04DC-19A5-4DB9-8264-D01F27CE81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54C66C45-D9F4-420C-A804-5ED9FE1D8EEE}" type="slidenum">
              <a:rPr lang="en-US" smtClean="0"/>
              <a:t>12</a:t>
            </a:fld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00F2565-E8BA-4530-8D80-E295C56D4592}"/>
              </a:ext>
            </a:extLst>
          </p:cNvPr>
          <p:cNvSpPr txBox="1"/>
          <p:nvPr/>
        </p:nvSpPr>
        <p:spPr>
          <a:xfrm>
            <a:off x="297808" y="6521932"/>
            <a:ext cx="7638177" cy="181119"/>
          </a:xfrm>
          <a:prstGeom prst="rect">
            <a:avLst/>
          </a:prstGeom>
          <a:noFill/>
        </p:spPr>
        <p:txBody>
          <a:bodyPr vert="horz" wrap="square" rtlCol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1" u="none" strike="noStrike" kern="1200" cap="none" spc="0" normalizeH="0" baseline="0" noProof="0" dirty="0">
                <a:ln>
                  <a:noFill/>
                </a:ln>
                <a:solidFill>
                  <a:srgbClr val="6364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Source: Japan LNG DES </a:t>
            </a:r>
            <a:r>
              <a:rPr lang="en-US" sz="700" i="1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kumimoji="0" lang="en-US" sz="700" b="0" i="1" u="none" strike="noStrike" kern="1200" cap="none" spc="0" normalizeH="0" baseline="0" noProof="0" dirty="0">
                <a:ln>
                  <a:noFill/>
                </a:ln>
                <a:solidFill>
                  <a:srgbClr val="6364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pot price </a:t>
            </a:r>
            <a:r>
              <a:rPr lang="en-US" sz="700" i="1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(real dollars)</a:t>
            </a:r>
            <a:r>
              <a:rPr kumimoji="0" lang="en-US" sz="700" b="0" i="1" u="none" strike="noStrike" kern="1200" cap="none" spc="0" normalizeH="0" baseline="0" noProof="0" dirty="0">
                <a:ln>
                  <a:noFill/>
                </a:ln>
                <a:solidFill>
                  <a:srgbClr val="6364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from Wood Mackenzie (2H 2019); US LNG DES price is Cheniere estimate (real dollars), assumes $3.00 Henry Hub</a:t>
            </a:r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9A7A2283-4751-4DC4-8F44-8C925E51DB7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87267954"/>
              </p:ext>
            </p:extLst>
          </p:nvPr>
        </p:nvGraphicFramePr>
        <p:xfrm>
          <a:off x="188119" y="1135454"/>
          <a:ext cx="8767763" cy="5066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1638407C-FC0F-4C9C-AD08-A69D0C280D23}"/>
              </a:ext>
            </a:extLst>
          </p:cNvPr>
          <p:cNvSpPr txBox="1"/>
          <p:nvPr/>
        </p:nvSpPr>
        <p:spPr>
          <a:xfrm>
            <a:off x="7102825" y="2427536"/>
            <a:ext cx="163377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solidFill>
                  <a:srgbClr val="C00000"/>
                </a:solidFill>
              </a:rPr>
              <a:t>US LNG DES Asia Cost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8A38660-CDA0-48E1-B347-4C7E2C0533D4}"/>
              </a:ext>
            </a:extLst>
          </p:cNvPr>
          <p:cNvSpPr txBox="1"/>
          <p:nvPr/>
        </p:nvSpPr>
        <p:spPr>
          <a:xfrm>
            <a:off x="1164225" y="1600662"/>
            <a:ext cx="261107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solidFill>
                  <a:schemeClr val="accent2"/>
                </a:solidFill>
              </a:rPr>
              <a:t>Projected Asia LNG Price (</a:t>
            </a:r>
            <a:r>
              <a:rPr lang="en-US" sz="900" b="1" dirty="0" err="1">
                <a:solidFill>
                  <a:schemeClr val="accent2"/>
                </a:solidFill>
              </a:rPr>
              <a:t>Woodmac</a:t>
            </a:r>
            <a:r>
              <a:rPr lang="en-US" sz="900" b="1" dirty="0">
                <a:solidFill>
                  <a:schemeClr val="accent2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5276136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5DA6EC-D207-4F5F-BC39-D5C374D8EB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 Brownfield Expansions Have Advantaged Capital and Operating Costs</a:t>
            </a:r>
          </a:p>
        </p:txBody>
      </p:sp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64DB93DF-5D4D-4C13-9275-1462FFBDB59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52" t="63758" r="39306" b="11689"/>
          <a:stretch/>
        </p:blipFill>
        <p:spPr>
          <a:xfrm>
            <a:off x="488487" y="2184400"/>
            <a:ext cx="8167026" cy="4218534"/>
          </a:xfrm>
          <a:effectLst>
            <a:softEdge rad="31750"/>
          </a:effec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F491831-D5B4-4F85-A79E-694CB1DA25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54C66C45-D9F4-420C-A804-5ED9FE1D8EEE}" type="slidenum">
              <a:rPr lang="en-US" smtClean="0"/>
              <a:t>13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A70C3C2-5BB6-4751-8A4D-BBAB402BB17B}"/>
              </a:ext>
            </a:extLst>
          </p:cNvPr>
          <p:cNvSpPr txBox="1"/>
          <p:nvPr/>
        </p:nvSpPr>
        <p:spPr>
          <a:xfrm>
            <a:off x="3389152" y="3580860"/>
            <a:ext cx="130029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i="1" dirty="0"/>
              <a:t>Texas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B277FEF-51BC-4D5C-9C7E-A72E7221A533}"/>
              </a:ext>
            </a:extLst>
          </p:cNvPr>
          <p:cNvSpPr txBox="1"/>
          <p:nvPr/>
        </p:nvSpPr>
        <p:spPr>
          <a:xfrm>
            <a:off x="6184084" y="3334639"/>
            <a:ext cx="130029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i="1" dirty="0"/>
              <a:t>Louisiana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32FA24C-CC7B-427A-97FD-146D7E1FC4D8}"/>
              </a:ext>
            </a:extLst>
          </p:cNvPr>
          <p:cNvSpPr/>
          <p:nvPr/>
        </p:nvSpPr>
        <p:spPr>
          <a:xfrm>
            <a:off x="4629547" y="5291807"/>
            <a:ext cx="144964" cy="137515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86F7FD9-635F-42ED-84E3-507F4FE5C20E}"/>
              </a:ext>
            </a:extLst>
          </p:cNvPr>
          <p:cNvSpPr/>
          <p:nvPr/>
        </p:nvSpPr>
        <p:spPr>
          <a:xfrm>
            <a:off x="5486622" y="4806644"/>
            <a:ext cx="144964" cy="137515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4638237-ECDD-4192-8948-576F813A59FF}"/>
              </a:ext>
            </a:extLst>
          </p:cNvPr>
          <p:cNvSpPr txBox="1"/>
          <p:nvPr/>
        </p:nvSpPr>
        <p:spPr>
          <a:xfrm>
            <a:off x="6695589" y="3945713"/>
            <a:ext cx="872495" cy="215444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Lake Charles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2CA8909-27D4-4278-89DC-7807153D03E9}"/>
              </a:ext>
            </a:extLst>
          </p:cNvPr>
          <p:cNvSpPr txBox="1"/>
          <p:nvPr/>
        </p:nvSpPr>
        <p:spPr>
          <a:xfrm>
            <a:off x="4614349" y="4394711"/>
            <a:ext cx="872495" cy="215444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Freeport T4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4C28D1D-08D9-421F-B792-DF7900BF3BE0}"/>
              </a:ext>
            </a:extLst>
          </p:cNvPr>
          <p:cNvCxnSpPr>
            <a:cxnSpLocks/>
            <a:endCxn id="12" idx="5"/>
          </p:cNvCxnSpPr>
          <p:nvPr/>
        </p:nvCxnSpPr>
        <p:spPr>
          <a:xfrm flipH="1" flipV="1">
            <a:off x="4753282" y="5409183"/>
            <a:ext cx="297314" cy="17535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EFDAC90-A554-47D3-8B08-59129580ABEA}"/>
              </a:ext>
            </a:extLst>
          </p:cNvPr>
          <p:cNvCxnSpPr>
            <a:cxnSpLocks/>
            <a:endCxn id="16" idx="7"/>
          </p:cNvCxnSpPr>
          <p:nvPr/>
        </p:nvCxnSpPr>
        <p:spPr>
          <a:xfrm flipH="1">
            <a:off x="6699527" y="4161157"/>
            <a:ext cx="134703" cy="168159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F263BB6D-3385-40C0-8697-CE20A8D242A2}"/>
              </a:ext>
            </a:extLst>
          </p:cNvPr>
          <p:cNvCxnSpPr>
            <a:cxnSpLocks/>
            <a:stCxn id="16" idx="3"/>
          </p:cNvCxnSpPr>
          <p:nvPr/>
        </p:nvCxnSpPr>
        <p:spPr>
          <a:xfrm>
            <a:off x="6597021" y="4426553"/>
            <a:ext cx="0" cy="444342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C22FF5B6-CD3D-4CB0-978C-7A2A6CB1EE25}"/>
              </a:ext>
            </a:extLst>
          </p:cNvPr>
          <p:cNvSpPr txBox="1"/>
          <p:nvPr/>
        </p:nvSpPr>
        <p:spPr>
          <a:xfrm>
            <a:off x="6397982" y="4728715"/>
            <a:ext cx="872495" cy="215444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Cameron T4-5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9A9ACAF-C3B7-44E7-8192-40A82BF066F7}"/>
              </a:ext>
            </a:extLst>
          </p:cNvPr>
          <p:cNvCxnSpPr>
            <a:endCxn id="13" idx="1"/>
          </p:cNvCxnSpPr>
          <p:nvPr/>
        </p:nvCxnSpPr>
        <p:spPr>
          <a:xfrm>
            <a:off x="5368954" y="4610155"/>
            <a:ext cx="138897" cy="21662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2B62780-97C8-419E-A32E-D51285611FD6}"/>
              </a:ext>
            </a:extLst>
          </p:cNvPr>
          <p:cNvSpPr txBox="1"/>
          <p:nvPr/>
        </p:nvSpPr>
        <p:spPr>
          <a:xfrm>
            <a:off x="4959853" y="5452242"/>
            <a:ext cx="957098" cy="215444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Corpus Christi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17A3BE9-0E34-4605-9AB6-0A341BC7CEFD}"/>
              </a:ext>
            </a:extLst>
          </p:cNvPr>
          <p:cNvSpPr/>
          <p:nvPr/>
        </p:nvSpPr>
        <p:spPr>
          <a:xfrm>
            <a:off x="6528255" y="4310047"/>
            <a:ext cx="144964" cy="137515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8D975516-3294-4FDE-B325-CE45E7C7DA88}"/>
              </a:ext>
            </a:extLst>
          </p:cNvPr>
          <p:cNvSpPr/>
          <p:nvPr/>
        </p:nvSpPr>
        <p:spPr>
          <a:xfrm>
            <a:off x="6575792" y="4309177"/>
            <a:ext cx="144964" cy="137515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84643C79-755E-4BB7-ADA1-347CAF1E5C07}"/>
              </a:ext>
            </a:extLst>
          </p:cNvPr>
          <p:cNvSpPr txBox="1">
            <a:spLocks/>
          </p:cNvSpPr>
          <p:nvPr/>
        </p:nvSpPr>
        <p:spPr>
          <a:xfrm>
            <a:off x="181430" y="917210"/>
            <a:ext cx="8767308" cy="14140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7013" indent="-227013" algn="l" defTabSz="9144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6DB7"/>
              </a:buClr>
              <a:buFont typeface="Wingdings" panose="05000000000000000000" pitchFamily="2" charset="2"/>
              <a:buChar char="§"/>
              <a:defRPr sz="1400" b="0" kern="1200">
                <a:solidFill>
                  <a:srgbClr val="636466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11175" indent="-165100" algn="l" defTabSz="9144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6DB7"/>
              </a:buClr>
              <a:buFont typeface="Arial" panose="020B0604020202020204" pitchFamily="34" charset="0"/>
              <a:buChar char="•"/>
              <a:defRPr sz="1200" kern="1200">
                <a:solidFill>
                  <a:srgbClr val="636466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796925" indent="-171450" algn="l" defTabSz="9144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6DB7"/>
              </a:buClr>
              <a:buFont typeface="Arial" panose="020B0604020202020204" pitchFamily="34" charset="0"/>
              <a:buChar char="–"/>
              <a:defRPr sz="1100" kern="1200">
                <a:solidFill>
                  <a:srgbClr val="636466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031875" indent="-117475" algn="l" defTabSz="9144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70C0"/>
              </a:buClr>
              <a:buFont typeface="Wingdings" panose="05000000000000000000" pitchFamily="2" charset="2"/>
              <a:buChar char="§"/>
              <a:defRPr sz="105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Over 50 </a:t>
            </a:r>
            <a:r>
              <a:rPr lang="en-US" dirty="0" err="1"/>
              <a:t>mtpa</a:t>
            </a:r>
            <a:r>
              <a:rPr lang="en-US" dirty="0"/>
              <a:t> of projects with existing infrastructure to leverage</a:t>
            </a:r>
          </a:p>
          <a:p>
            <a:pPr lvl="1"/>
            <a:r>
              <a:rPr lang="en-US" dirty="0"/>
              <a:t>Pipelines</a:t>
            </a:r>
          </a:p>
          <a:p>
            <a:pPr lvl="1"/>
            <a:r>
              <a:rPr lang="en-US" dirty="0"/>
              <a:t>Tanks</a:t>
            </a:r>
          </a:p>
          <a:p>
            <a:pPr lvl="1"/>
            <a:r>
              <a:rPr lang="en-US" dirty="0"/>
              <a:t>Docks</a:t>
            </a:r>
          </a:p>
        </p:txBody>
      </p:sp>
      <p:pic>
        <p:nvPicPr>
          <p:cNvPr id="26" name="Picture 5" descr="Logo&amp;Slogan copy">
            <a:extLst>
              <a:ext uri="{FF2B5EF4-FFF2-40B4-BE49-F238E27FC236}">
                <a16:creationId xmlns:a16="http://schemas.microsoft.com/office/drawing/2014/main" id="{90A7DA5A-9E6E-4C40-891A-AA1F12378E3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5664" b="39241"/>
          <a:stretch/>
        </p:blipFill>
        <p:spPr bwMode="auto">
          <a:xfrm>
            <a:off x="5131614" y="5698150"/>
            <a:ext cx="613576" cy="176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4614533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2A08451-0F62-457E-962D-F463945DDE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" y="1041861"/>
            <a:ext cx="8455885" cy="484064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 Has Started to Emerge as Global Gas Export Leader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37CB541D-F291-4562-B47C-62A886D26F12}" type="slidenum">
              <a:rPr lang="en-US" sz="800" smtClean="0">
                <a:solidFill>
                  <a:schemeClr val="tx1"/>
                </a:solidFill>
              </a:rPr>
              <a:pPr/>
              <a:t>14</a:t>
            </a:fld>
            <a:endParaRPr lang="en-US" sz="800" dirty="0">
              <a:solidFill>
                <a:schemeClr val="tx1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/>
        </p:nvSpPr>
        <p:spPr>
          <a:xfrm>
            <a:off x="375743" y="6519672"/>
            <a:ext cx="8758237" cy="20161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700" i="1" dirty="0">
                <a:latin typeface="Arial (Body)"/>
              </a:rPr>
              <a:t>Source: EIA</a:t>
            </a:r>
          </a:p>
          <a:p>
            <a:r>
              <a:rPr lang="en-US" sz="700" i="1" dirty="0">
                <a:latin typeface="Arial (Body)"/>
              </a:rPr>
              <a:t>1) Through August 2019</a:t>
            </a:r>
          </a:p>
        </p:txBody>
      </p:sp>
      <p:sp>
        <p:nvSpPr>
          <p:cNvPr id="10" name="Right Brace 9"/>
          <p:cNvSpPr/>
          <p:nvPr/>
        </p:nvSpPr>
        <p:spPr>
          <a:xfrm>
            <a:off x="8686799" y="3352800"/>
            <a:ext cx="54205" cy="1746194"/>
          </a:xfrm>
          <a:prstGeom prst="righ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 rot="5400000">
            <a:off x="8227882" y="2595465"/>
            <a:ext cx="13716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Exports</a:t>
            </a:r>
          </a:p>
        </p:txBody>
      </p:sp>
      <p:sp>
        <p:nvSpPr>
          <p:cNvPr id="12" name="TextBox 11"/>
          <p:cNvSpPr txBox="1"/>
          <p:nvPr/>
        </p:nvSpPr>
        <p:spPr>
          <a:xfrm rot="5400000">
            <a:off x="8255042" y="4521242"/>
            <a:ext cx="13716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Imports</a:t>
            </a:r>
          </a:p>
        </p:txBody>
      </p:sp>
      <p:sp>
        <p:nvSpPr>
          <p:cNvPr id="14" name="Right Brace 13"/>
          <p:cNvSpPr/>
          <p:nvPr/>
        </p:nvSpPr>
        <p:spPr>
          <a:xfrm>
            <a:off x="8686800" y="1443635"/>
            <a:ext cx="45719" cy="1880921"/>
          </a:xfrm>
          <a:prstGeom prst="righ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462534B-49B1-4845-B1B6-128351596E9B}"/>
              </a:ext>
            </a:extLst>
          </p:cNvPr>
          <p:cNvSpPr txBox="1"/>
          <p:nvPr/>
        </p:nvSpPr>
        <p:spPr>
          <a:xfrm>
            <a:off x="457200" y="5908764"/>
            <a:ext cx="8229600" cy="33855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US Became Net Exporter of Natural Gas in 2017</a:t>
            </a:r>
          </a:p>
        </p:txBody>
      </p:sp>
    </p:spTree>
    <p:extLst>
      <p:ext uri="{BB962C8B-B14F-4D97-AF65-F5344CB8AC3E}">
        <p14:creationId xmlns:p14="http://schemas.microsoft.com/office/powerpoint/2010/main" val="342629730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58" t="-1" r="35369" b="36366"/>
          <a:stretch/>
        </p:blipFill>
        <p:spPr bwMode="auto">
          <a:xfrm>
            <a:off x="2590800" y="1538972"/>
            <a:ext cx="6096000" cy="4861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7ED5DD2D-A899-4523-A641-B350B1550373}"/>
              </a:ext>
            </a:extLst>
          </p:cNvPr>
          <p:cNvSpPr/>
          <p:nvPr/>
        </p:nvSpPr>
        <p:spPr>
          <a:xfrm>
            <a:off x="283464" y="1319885"/>
            <a:ext cx="6671921" cy="28088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5C468C2-DD82-487D-BD22-CD4465857D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1432" y="911701"/>
            <a:ext cx="6163590" cy="4621169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37CB541D-F291-4562-B47C-62A886D26F12}" type="slidenum">
              <a:rPr lang="en-US" sz="800" smtClean="0">
                <a:solidFill>
                  <a:schemeClr val="tx1"/>
                </a:solidFill>
              </a:rPr>
              <a:pPr/>
              <a:t>15</a:t>
            </a:fld>
            <a:endParaRPr lang="en-US" sz="800" dirty="0">
              <a:solidFill>
                <a:schemeClr val="tx1"/>
              </a:solidFill>
            </a:endParaRP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7228302" y="3274350"/>
            <a:ext cx="1416851" cy="12311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 eaLnBrk="0" hangingPunct="0"/>
            <a:r>
              <a:rPr lang="en-US" sz="800" b="1" dirty="0">
                <a:solidFill>
                  <a:prstClr val="white"/>
                </a:solidFill>
                <a:ea typeface="ＭＳ Ｐゴシック" pitchFamily="34" charset="-128"/>
              </a:rPr>
              <a:t> Cove Point </a:t>
            </a:r>
            <a:endParaRPr lang="en-US" b="1" dirty="0">
              <a:solidFill>
                <a:prstClr val="white"/>
              </a:solidFill>
              <a:ea typeface="ＭＳ Ｐゴシック" pitchFamily="34" charset="-128"/>
            </a:endParaRPr>
          </a:p>
        </p:txBody>
      </p:sp>
      <p:sp>
        <p:nvSpPr>
          <p:cNvPr id="40" name="Line 11">
            <a:extLst>
              <a:ext uri="{FF2B5EF4-FFF2-40B4-BE49-F238E27FC236}">
                <a16:creationId xmlns:a16="http://schemas.microsoft.com/office/drawing/2014/main" id="{62DE7DCE-0D1F-435A-B62D-07AE8F8CC1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28850" y="4689546"/>
            <a:ext cx="134210" cy="12311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36" name="Oval 17">
            <a:extLst>
              <a:ext uri="{FF2B5EF4-FFF2-40B4-BE49-F238E27FC236}">
                <a16:creationId xmlns:a16="http://schemas.microsoft.com/office/drawing/2014/main" id="{26336A28-471C-471A-981E-0B86AF443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584903"/>
            <a:ext cx="188576" cy="16811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600" b="1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11" name="Line 14"/>
          <p:cNvSpPr>
            <a:spLocks noChangeShapeType="1"/>
          </p:cNvSpPr>
          <p:nvPr/>
        </p:nvSpPr>
        <p:spPr bwMode="auto">
          <a:xfrm flipH="1" flipV="1">
            <a:off x="5912110" y="4722921"/>
            <a:ext cx="83001" cy="51787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5372409" y="4687452"/>
            <a:ext cx="233660" cy="354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13" name="Line 76"/>
          <p:cNvSpPr>
            <a:spLocks noChangeShapeType="1"/>
          </p:cNvSpPr>
          <p:nvPr/>
        </p:nvSpPr>
        <p:spPr bwMode="auto">
          <a:xfrm flipV="1">
            <a:off x="5333924" y="4950680"/>
            <a:ext cx="163561" cy="85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14" name="Rectangle 79"/>
          <p:cNvSpPr>
            <a:spLocks noChangeArrowheads="1"/>
          </p:cNvSpPr>
          <p:nvPr/>
        </p:nvSpPr>
        <p:spPr bwMode="auto">
          <a:xfrm>
            <a:off x="4430877" y="4592398"/>
            <a:ext cx="968476" cy="12311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800" b="1" dirty="0">
                <a:solidFill>
                  <a:prstClr val="black"/>
                </a:solidFill>
                <a:ea typeface="ＭＳ Ｐゴシック" pitchFamily="34" charset="-128"/>
              </a:rPr>
              <a:t>  </a:t>
            </a:r>
            <a:r>
              <a:rPr lang="en-US" sz="800" b="1" dirty="0">
                <a:solidFill>
                  <a:prstClr val="white"/>
                </a:solidFill>
                <a:ea typeface="ＭＳ Ｐゴシック" pitchFamily="34" charset="-128"/>
              </a:rPr>
              <a:t>Freeport </a:t>
            </a:r>
          </a:p>
        </p:txBody>
      </p:sp>
      <p:sp>
        <p:nvSpPr>
          <p:cNvPr id="15" name="Rectangle 80"/>
          <p:cNvSpPr>
            <a:spLocks noChangeArrowheads="1"/>
          </p:cNvSpPr>
          <p:nvPr/>
        </p:nvSpPr>
        <p:spPr bwMode="auto">
          <a:xfrm>
            <a:off x="4286813" y="4943132"/>
            <a:ext cx="1050322" cy="123111"/>
          </a:xfrm>
          <a:prstGeom prst="rect">
            <a:avLst/>
          </a:prstGeom>
          <a:solidFill>
            <a:srgbClr val="006DB7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800" b="1" dirty="0">
                <a:solidFill>
                  <a:prstClr val="white"/>
                </a:solidFill>
                <a:ea typeface="ＭＳ Ｐゴシック" pitchFamily="34" charset="-128"/>
              </a:rPr>
              <a:t>Cheniere</a:t>
            </a:r>
          </a:p>
        </p:txBody>
      </p:sp>
      <p:sp>
        <p:nvSpPr>
          <p:cNvPr id="23" name="Oval 17"/>
          <p:cNvSpPr>
            <a:spLocks noChangeArrowheads="1"/>
          </p:cNvSpPr>
          <p:nvPr/>
        </p:nvSpPr>
        <p:spPr bwMode="auto">
          <a:xfrm>
            <a:off x="5550024" y="4717990"/>
            <a:ext cx="188576" cy="168114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600" b="1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6068996" y="4976133"/>
            <a:ext cx="979587" cy="12311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800" b="1" dirty="0">
                <a:solidFill>
                  <a:prstClr val="white"/>
                </a:solidFill>
                <a:ea typeface="ＭＳ Ｐゴシック" pitchFamily="34" charset="-128"/>
              </a:rPr>
              <a:t> Cameron</a:t>
            </a:r>
          </a:p>
        </p:txBody>
      </p:sp>
      <p:sp>
        <p:nvSpPr>
          <p:cNvPr id="29" name="Rectangle 6"/>
          <p:cNvSpPr>
            <a:spLocks noChangeArrowheads="1"/>
          </p:cNvSpPr>
          <p:nvPr/>
        </p:nvSpPr>
        <p:spPr bwMode="auto">
          <a:xfrm>
            <a:off x="5682588" y="5240791"/>
            <a:ext cx="1015023" cy="123111"/>
          </a:xfrm>
          <a:prstGeom prst="rect">
            <a:avLst/>
          </a:prstGeom>
          <a:solidFill>
            <a:srgbClr val="006DB7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800" b="1" dirty="0">
                <a:solidFill>
                  <a:prstClr val="white"/>
                </a:solidFill>
                <a:ea typeface="ＭＳ Ｐゴシック" pitchFamily="34" charset="-128"/>
              </a:rPr>
              <a:t>Cheniere</a:t>
            </a:r>
          </a:p>
        </p:txBody>
      </p:sp>
      <p:sp>
        <p:nvSpPr>
          <p:cNvPr id="34" name="Oval 20"/>
          <p:cNvSpPr>
            <a:spLocks noChangeArrowheads="1"/>
          </p:cNvSpPr>
          <p:nvPr/>
        </p:nvSpPr>
        <p:spPr bwMode="auto">
          <a:xfrm>
            <a:off x="7545445" y="3512349"/>
            <a:ext cx="188576" cy="168115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600" b="1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35" name="Oval 17"/>
          <p:cNvSpPr>
            <a:spLocks noChangeArrowheads="1"/>
          </p:cNvSpPr>
          <p:nvPr/>
        </p:nvSpPr>
        <p:spPr bwMode="auto">
          <a:xfrm>
            <a:off x="5372408" y="4893513"/>
            <a:ext cx="188576" cy="168114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600" b="1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39" name="Oval 18">
            <a:extLst>
              <a:ext uri="{FF2B5EF4-FFF2-40B4-BE49-F238E27FC236}">
                <a16:creationId xmlns:a16="http://schemas.microsoft.com/office/drawing/2014/main" id="{7D575B0D-73D6-46D6-9D3F-EBDDCD5BB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578715"/>
            <a:ext cx="188576" cy="168115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600" b="1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44" name="Line 14"/>
          <p:cNvSpPr>
            <a:spLocks noChangeShapeType="1"/>
          </p:cNvSpPr>
          <p:nvPr/>
        </p:nvSpPr>
        <p:spPr bwMode="auto">
          <a:xfrm flipV="1">
            <a:off x="7696200" y="3397458"/>
            <a:ext cx="240527" cy="1414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25" name="Oval 18"/>
          <p:cNvSpPr>
            <a:spLocks noChangeArrowheads="1"/>
          </p:cNvSpPr>
          <p:nvPr/>
        </p:nvSpPr>
        <p:spPr bwMode="auto">
          <a:xfrm>
            <a:off x="5914402" y="4560302"/>
            <a:ext cx="188576" cy="168115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600" b="1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24" name="Oval 20"/>
          <p:cNvSpPr>
            <a:spLocks noChangeArrowheads="1"/>
          </p:cNvSpPr>
          <p:nvPr/>
        </p:nvSpPr>
        <p:spPr bwMode="auto">
          <a:xfrm>
            <a:off x="5806536" y="4585205"/>
            <a:ext cx="188576" cy="168115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600" b="1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30" name="Line 14"/>
          <p:cNvSpPr>
            <a:spLocks noChangeShapeType="1"/>
          </p:cNvSpPr>
          <p:nvPr/>
        </p:nvSpPr>
        <p:spPr bwMode="auto">
          <a:xfrm flipV="1">
            <a:off x="7211318" y="4341094"/>
            <a:ext cx="725408" cy="18502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28" name="Oval 20"/>
          <p:cNvSpPr>
            <a:spLocks noChangeArrowheads="1"/>
          </p:cNvSpPr>
          <p:nvPr/>
        </p:nvSpPr>
        <p:spPr bwMode="auto">
          <a:xfrm>
            <a:off x="7022743" y="4468493"/>
            <a:ext cx="188576" cy="168115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600" b="1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6629400" y="0"/>
            <a:ext cx="2281237" cy="304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5265" y="0"/>
            <a:ext cx="7500935" cy="762000"/>
          </a:xfrm>
        </p:spPr>
        <p:txBody>
          <a:bodyPr/>
          <a:lstStyle/>
          <a:p>
            <a:r>
              <a:rPr lang="en-US" dirty="0"/>
              <a:t>US LNG Exports Will Grow to Over 15 Bcf/d by 2025</a:t>
            </a:r>
          </a:p>
        </p:txBody>
      </p:sp>
      <p:sp>
        <p:nvSpPr>
          <p:cNvPr id="37" name="Line 15">
            <a:extLst>
              <a:ext uri="{FF2B5EF4-FFF2-40B4-BE49-F238E27FC236}">
                <a16:creationId xmlns:a16="http://schemas.microsoft.com/office/drawing/2014/main" id="{C8D8E26B-E44C-4A84-8570-CCA4620749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41101" y="4427215"/>
            <a:ext cx="188578" cy="15119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38" name="Rectangle 79">
            <a:extLst>
              <a:ext uri="{FF2B5EF4-FFF2-40B4-BE49-F238E27FC236}">
                <a16:creationId xmlns:a16="http://schemas.microsoft.com/office/drawing/2014/main" id="{676D8462-F55E-4E4B-B2FF-F6C130C71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2515" y="4359235"/>
            <a:ext cx="968476" cy="12311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800" b="1" dirty="0">
                <a:solidFill>
                  <a:prstClr val="black"/>
                </a:solidFill>
                <a:ea typeface="ＭＳ Ｐゴシック" pitchFamily="34" charset="-128"/>
              </a:rPr>
              <a:t>  </a:t>
            </a:r>
            <a:r>
              <a:rPr lang="en-US" sz="800" b="1" dirty="0">
                <a:solidFill>
                  <a:prstClr val="white"/>
                </a:solidFill>
                <a:ea typeface="ＭＳ Ｐゴシック" pitchFamily="34" charset="-128"/>
              </a:rPr>
              <a:t>Golden Pass</a:t>
            </a:r>
          </a:p>
        </p:txBody>
      </p:sp>
      <p:sp>
        <p:nvSpPr>
          <p:cNvPr id="41" name="Rectangle 7">
            <a:extLst>
              <a:ext uri="{FF2B5EF4-FFF2-40B4-BE49-F238E27FC236}">
                <a16:creationId xmlns:a16="http://schemas.microsoft.com/office/drawing/2014/main" id="{AD13CCE2-DCE6-4E62-92A8-93488F5AC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4596" y="4741625"/>
            <a:ext cx="979587" cy="12311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800" b="1" dirty="0">
                <a:solidFill>
                  <a:prstClr val="white"/>
                </a:solidFill>
                <a:ea typeface="ＭＳ Ｐゴシック" pitchFamily="34" charset="-128"/>
              </a:rPr>
              <a:t>Calcasieu Pass</a:t>
            </a: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flipH="1" flipV="1">
            <a:off x="6006380" y="4728416"/>
            <a:ext cx="148784" cy="25511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45" name="Text Box 8">
            <a:extLst>
              <a:ext uri="{FF2B5EF4-FFF2-40B4-BE49-F238E27FC236}">
                <a16:creationId xmlns:a16="http://schemas.microsoft.com/office/drawing/2014/main" id="{B4506078-532C-4AF5-91A1-14F439C068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1714" y="5195546"/>
            <a:ext cx="1072730" cy="217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sz="800" b="0" dirty="0">
                <a:solidFill>
                  <a:prstClr val="black"/>
                </a:solidFill>
                <a:latin typeface="Arial" panose="020B0604020202020204" pitchFamily="34" charset="0"/>
                <a:ea typeface="ＭＳ Ｐゴシック" pitchFamily="34" charset="-128"/>
                <a:cs typeface="Arial" panose="020B0604020202020204" pitchFamily="34" charset="0"/>
              </a:rPr>
              <a:t>Under Construction</a:t>
            </a:r>
          </a:p>
        </p:txBody>
      </p:sp>
      <p:sp>
        <p:nvSpPr>
          <p:cNvPr id="46" name="Oval 20">
            <a:extLst>
              <a:ext uri="{FF2B5EF4-FFF2-40B4-BE49-F238E27FC236}">
                <a16:creationId xmlns:a16="http://schemas.microsoft.com/office/drawing/2014/main" id="{8CC59469-D37A-4CA8-A918-87F8DE546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5999" y="5222286"/>
            <a:ext cx="155575" cy="13949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800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47" name="Oval 18">
            <a:extLst>
              <a:ext uri="{FF2B5EF4-FFF2-40B4-BE49-F238E27FC236}">
                <a16:creationId xmlns:a16="http://schemas.microsoft.com/office/drawing/2014/main" id="{1EC7E5FA-9BE6-445B-A953-2E28EC695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5999" y="5409118"/>
            <a:ext cx="155575" cy="139494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800">
              <a:solidFill>
                <a:prstClr val="black"/>
              </a:solidFill>
              <a:ea typeface="ＭＳ Ｐゴシック" pitchFamily="34" charset="-128"/>
            </a:endParaRPr>
          </a:p>
        </p:txBody>
      </p:sp>
      <p:sp>
        <p:nvSpPr>
          <p:cNvPr id="48" name="Text Box 8">
            <a:extLst>
              <a:ext uri="{FF2B5EF4-FFF2-40B4-BE49-F238E27FC236}">
                <a16:creationId xmlns:a16="http://schemas.microsoft.com/office/drawing/2014/main" id="{2BF5925F-F42E-468F-A70E-58D7C84FE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1714" y="5373157"/>
            <a:ext cx="718466" cy="217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bg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sz="800" b="0" dirty="0">
                <a:solidFill>
                  <a:prstClr val="black"/>
                </a:solidFill>
                <a:latin typeface="Arial" panose="020B0604020202020204" pitchFamily="34" charset="0"/>
                <a:ea typeface="ＭＳ Ｐゴシック" pitchFamily="34" charset="-128"/>
                <a:cs typeface="Arial" panose="020B0604020202020204" pitchFamily="34" charset="0"/>
              </a:rPr>
              <a:t>Operational</a:t>
            </a:r>
          </a:p>
        </p:txBody>
      </p:sp>
      <p:sp>
        <p:nvSpPr>
          <p:cNvPr id="27" name="Rectangle 4"/>
          <p:cNvSpPr>
            <a:spLocks noChangeArrowheads="1"/>
          </p:cNvSpPr>
          <p:nvPr/>
        </p:nvSpPr>
        <p:spPr bwMode="auto">
          <a:xfrm>
            <a:off x="7164502" y="4270429"/>
            <a:ext cx="1416851" cy="12311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 eaLnBrk="0" hangingPunct="0"/>
            <a:r>
              <a:rPr lang="en-US" sz="800" b="1" dirty="0">
                <a:solidFill>
                  <a:prstClr val="white"/>
                </a:solidFill>
                <a:ea typeface="ＭＳ Ｐゴシック" pitchFamily="34" charset="-128"/>
              </a:rPr>
              <a:t>Elba Island</a:t>
            </a:r>
            <a:endParaRPr lang="en-US" b="1" dirty="0">
              <a:solidFill>
                <a:prstClr val="white"/>
              </a:solidFill>
              <a:ea typeface="ＭＳ Ｐゴシック" pitchFamily="34" charset="-128"/>
            </a:endParaRPr>
          </a:p>
        </p:txBody>
      </p:sp>
      <p:sp>
        <p:nvSpPr>
          <p:cNvPr id="52" name="Footer Placeholder 4">
            <a:extLst>
              <a:ext uri="{FF2B5EF4-FFF2-40B4-BE49-F238E27FC236}">
                <a16:creationId xmlns:a16="http://schemas.microsoft.com/office/drawing/2014/main" id="{1A4DC568-F1E5-4588-9F79-C1A455075A9D}"/>
              </a:ext>
            </a:extLst>
          </p:cNvPr>
          <p:cNvSpPr txBox="1">
            <a:spLocks/>
          </p:cNvSpPr>
          <p:nvPr/>
        </p:nvSpPr>
        <p:spPr>
          <a:xfrm>
            <a:off x="350576" y="6519672"/>
            <a:ext cx="8758237" cy="20161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700" i="1" dirty="0">
                <a:latin typeface="Arial (Body)"/>
              </a:rPr>
              <a:t>Source: </a:t>
            </a:r>
            <a:r>
              <a:rPr lang="en-US" sz="700" i="1" dirty="0"/>
              <a:t>Wood Mackenzie</a:t>
            </a:r>
            <a:r>
              <a:rPr lang="en-US" sz="700" i="1" dirty="0">
                <a:latin typeface="Arial (Body)"/>
              </a:rPr>
              <a:t>; Cheniere estimates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23161BF-B075-4C2C-89AD-6E6E42B34FC7}"/>
              </a:ext>
            </a:extLst>
          </p:cNvPr>
          <p:cNvSpPr txBox="1"/>
          <p:nvPr/>
        </p:nvSpPr>
        <p:spPr>
          <a:xfrm>
            <a:off x="457200" y="5913660"/>
            <a:ext cx="8229600" cy="33855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Cheniere US LNG Export Leader with 40% Market Share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735940E-0C8A-4BD8-8383-06B1809A6F8A}"/>
              </a:ext>
            </a:extLst>
          </p:cNvPr>
          <p:cNvGrpSpPr/>
          <p:nvPr/>
        </p:nvGrpSpPr>
        <p:grpSpPr>
          <a:xfrm>
            <a:off x="6101090" y="3117864"/>
            <a:ext cx="833110" cy="749593"/>
            <a:chOff x="6101090" y="3117864"/>
            <a:chExt cx="833110" cy="74959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A559270-6002-4F1D-90D8-7015659D2B96}"/>
                </a:ext>
              </a:extLst>
            </p:cNvPr>
            <p:cNvSpPr txBox="1"/>
            <p:nvPr/>
          </p:nvSpPr>
          <p:spPr>
            <a:xfrm>
              <a:off x="6172200" y="3317964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00" dirty="0">
                  <a:solidFill>
                    <a:srgbClr val="006DB7"/>
                  </a:solidFill>
                </a:rPr>
                <a:t>40%</a:t>
              </a:r>
            </a:p>
            <a:p>
              <a:pPr algn="ctr"/>
              <a:r>
                <a:rPr lang="en-US" sz="900" dirty="0">
                  <a:solidFill>
                    <a:srgbClr val="006DB7"/>
                  </a:solidFill>
                </a:rPr>
                <a:t>Cheniere</a:t>
              </a:r>
            </a:p>
          </p:txBody>
        </p:sp>
        <p:sp>
          <p:nvSpPr>
            <p:cNvPr id="57" name="Right Brace 56">
              <a:extLst>
                <a:ext uri="{FF2B5EF4-FFF2-40B4-BE49-F238E27FC236}">
                  <a16:creationId xmlns:a16="http://schemas.microsoft.com/office/drawing/2014/main" id="{0B91D45C-B93C-4CBE-BDC4-4C482AB3300B}"/>
                </a:ext>
              </a:extLst>
            </p:cNvPr>
            <p:cNvSpPr/>
            <p:nvPr/>
          </p:nvSpPr>
          <p:spPr>
            <a:xfrm>
              <a:off x="6101090" y="3117864"/>
              <a:ext cx="160010" cy="749593"/>
            </a:xfrm>
            <a:prstGeom prst="rightBrace">
              <a:avLst/>
            </a:prstGeom>
            <a:ln>
              <a:solidFill>
                <a:srgbClr val="006DB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6DB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133952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2EB0980-9BF4-4453-9918-F89A47B049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" y="840793"/>
            <a:ext cx="8199831" cy="5255207"/>
          </a:xfrm>
          <a:prstGeom prst="rect">
            <a:avLst/>
          </a:prstGeom>
        </p:spPr>
      </p:pic>
      <p:sp>
        <p:nvSpPr>
          <p:cNvPr id="23" name="Title 1">
            <a:extLst>
              <a:ext uri="{FF2B5EF4-FFF2-40B4-BE49-F238E27FC236}">
                <a16:creationId xmlns:a16="http://schemas.microsoft.com/office/drawing/2014/main" id="{73771801-CA91-44D3-873B-1E39334DF6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914" y="228600"/>
            <a:ext cx="8650287" cy="514350"/>
          </a:xfrm>
        </p:spPr>
        <p:txBody>
          <a:bodyPr>
            <a:normAutofit/>
          </a:bodyPr>
          <a:lstStyle/>
          <a:p>
            <a:r>
              <a:rPr lang="en-US"/>
              <a:t>US Will Become </a:t>
            </a:r>
            <a:r>
              <a:rPr lang="en-US" dirty="0"/>
              <a:t>Largest Global LNG Supplier by Early 2020s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914378">
              <a:defRPr/>
            </a:pPr>
            <a:fld id="{37CB541D-F291-4562-B47C-62A886D26F12}" type="slidenum">
              <a:rPr lang="en-US">
                <a:solidFill>
                  <a:schemeClr val="tx1"/>
                </a:solidFill>
                <a:latin typeface="Arial"/>
              </a:rPr>
              <a:pPr defTabSz="914378">
                <a:defRPr/>
              </a:pPr>
              <a:t>16</a:t>
            </a:fld>
            <a:endParaRPr lang="en-US" dirty="0">
              <a:solidFill>
                <a:schemeClr val="tx1"/>
              </a:solidFill>
              <a:latin typeface="Arial"/>
            </a:endParaRPr>
          </a:p>
        </p:txBody>
      </p:sp>
      <p:sp>
        <p:nvSpPr>
          <p:cNvPr id="22" name="Footer Placeholder 4">
            <a:extLst>
              <a:ext uri="{FF2B5EF4-FFF2-40B4-BE49-F238E27FC236}">
                <a16:creationId xmlns:a16="http://schemas.microsoft.com/office/drawing/2014/main" id="{3B640F30-82D6-4287-805B-841A67E1ED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8286" y="6484762"/>
            <a:ext cx="8758237" cy="305206"/>
          </a:xfrm>
        </p:spPr>
        <p:txBody>
          <a:bodyPr anchor="t"/>
          <a:lstStyle/>
          <a:p>
            <a:pPr defTabSz="914378">
              <a:defRPr/>
            </a:pPr>
            <a:r>
              <a:rPr lang="en-US" dirty="0">
                <a:solidFill>
                  <a:schemeClr val="tx1"/>
                </a:solidFill>
              </a:rPr>
              <a:t>Top five supplying countries’ share of global LNG demand (2018 actual, 2030 projected).</a:t>
            </a:r>
          </a:p>
          <a:p>
            <a:pPr defTabSz="914378">
              <a:defRPr/>
            </a:pPr>
            <a:r>
              <a:rPr lang="en-US" dirty="0">
                <a:solidFill>
                  <a:schemeClr val="tx1"/>
                </a:solidFill>
              </a:rPr>
              <a:t>Source: Forecasts: Cheniere Research (Apr. 2019); Actuals: GIIGNL</a:t>
            </a:r>
          </a:p>
          <a:p>
            <a:pPr defTabSz="914378">
              <a:defRPr/>
            </a:pPr>
            <a:r>
              <a:rPr lang="en-US" dirty="0">
                <a:solidFill>
                  <a:schemeClr val="tx1"/>
                </a:solidFill>
              </a:rPr>
              <a:t>Note: assumes 52 </a:t>
            </a:r>
            <a:r>
              <a:rPr lang="en-US" dirty="0" err="1">
                <a:solidFill>
                  <a:schemeClr val="tx1"/>
                </a:solidFill>
              </a:rPr>
              <a:t>Tbtu</a:t>
            </a:r>
            <a:r>
              <a:rPr lang="en-US" dirty="0">
                <a:solidFill>
                  <a:schemeClr val="tx1"/>
                </a:solidFill>
              </a:rPr>
              <a:t> per metric ton at 1040 </a:t>
            </a:r>
            <a:r>
              <a:rPr lang="en-US" dirty="0" err="1">
                <a:solidFill>
                  <a:schemeClr val="tx1"/>
                </a:solidFill>
              </a:rPr>
              <a:t>btu</a:t>
            </a:r>
            <a:r>
              <a:rPr lang="en-US" dirty="0">
                <a:solidFill>
                  <a:schemeClr val="tx1"/>
                </a:solidFill>
              </a:rPr>
              <a:t>/</a:t>
            </a:r>
            <a:r>
              <a:rPr lang="en-US" dirty="0" err="1">
                <a:solidFill>
                  <a:schemeClr val="tx1"/>
                </a:solidFill>
              </a:rPr>
              <a:t>scf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F641182-BC68-4875-B197-0277D074BA03}"/>
              </a:ext>
            </a:extLst>
          </p:cNvPr>
          <p:cNvSpPr txBox="1"/>
          <p:nvPr/>
        </p:nvSpPr>
        <p:spPr>
          <a:xfrm>
            <a:off x="4572001" y="6477000"/>
            <a:ext cx="3857367" cy="358360"/>
          </a:xfrm>
          <a:prstGeom prst="rect">
            <a:avLst/>
          </a:prstGeom>
          <a:noFill/>
        </p:spPr>
        <p:txBody>
          <a:bodyPr vert="horz" wrap="square" rtlCol="0">
            <a:noAutofit/>
          </a:bodyPr>
          <a:lstStyle/>
          <a:p>
            <a:pPr defTabSz="914378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700" i="1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3" name="Picture 2" descr="See the source image">
            <a:extLst>
              <a:ext uri="{FF2B5EF4-FFF2-40B4-BE49-F238E27FC236}">
                <a16:creationId xmlns:a16="http://schemas.microsoft.com/office/drawing/2014/main" id="{98DB4A30-E187-4EB2-A8F8-7DF08E9766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1182" y="1680967"/>
            <a:ext cx="342384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AD1F0AD-B32A-4FA4-AC62-500E11AD4BC0}"/>
              </a:ext>
            </a:extLst>
          </p:cNvPr>
          <p:cNvSpPr txBox="1"/>
          <p:nvPr/>
        </p:nvSpPr>
        <p:spPr>
          <a:xfrm>
            <a:off x="7757982" y="2379708"/>
            <a:ext cx="99060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Qatar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671E8A8-3AC6-444D-A3FB-928915D6179C}"/>
              </a:ext>
            </a:extLst>
          </p:cNvPr>
          <p:cNvSpPr txBox="1"/>
          <p:nvPr/>
        </p:nvSpPr>
        <p:spPr>
          <a:xfrm>
            <a:off x="7749273" y="3148205"/>
            <a:ext cx="99060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1D29241-78BA-4CF0-B6BC-C3D369ECB2EA}"/>
              </a:ext>
            </a:extLst>
          </p:cNvPr>
          <p:cNvSpPr txBox="1"/>
          <p:nvPr/>
        </p:nvSpPr>
        <p:spPr>
          <a:xfrm>
            <a:off x="7757982" y="3821444"/>
            <a:ext cx="99060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Russia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DDABC2D-705B-4117-9572-B4E48D2B51C5}"/>
              </a:ext>
            </a:extLst>
          </p:cNvPr>
          <p:cNvSpPr txBox="1"/>
          <p:nvPr/>
        </p:nvSpPr>
        <p:spPr>
          <a:xfrm>
            <a:off x="7757982" y="4515765"/>
            <a:ext cx="12336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Mozambique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AA8B724-8D1F-4747-8AEC-AE5A2166C4A7}"/>
              </a:ext>
            </a:extLst>
          </p:cNvPr>
          <p:cNvSpPr txBox="1"/>
          <p:nvPr/>
        </p:nvSpPr>
        <p:spPr>
          <a:xfrm>
            <a:off x="586432" y="1065311"/>
            <a:ext cx="7331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 err="1">
                <a:latin typeface="Arial" panose="020B0604020202020204" pitchFamily="34" charset="0"/>
                <a:cs typeface="Arial" panose="020B0604020202020204" pitchFamily="34" charset="0"/>
              </a:rPr>
              <a:t>Bcf</a:t>
            </a:r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/d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57EF33-BFB9-4194-AC3D-2D85639C985B}"/>
              </a:ext>
            </a:extLst>
          </p:cNvPr>
          <p:cNvSpPr txBox="1"/>
          <p:nvPr/>
        </p:nvSpPr>
        <p:spPr>
          <a:xfrm>
            <a:off x="457200" y="5908764"/>
            <a:ext cx="8229600" cy="33855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20 </a:t>
            </a:r>
            <a:r>
              <a:rPr lang="en-US" sz="1600" b="1" dirty="0" err="1">
                <a:solidFill>
                  <a:schemeClr val="bg1"/>
                </a:solidFill>
              </a:rPr>
              <a:t>Bcf</a:t>
            </a:r>
            <a:r>
              <a:rPr lang="en-US" sz="1600" b="1" dirty="0">
                <a:solidFill>
                  <a:schemeClr val="bg1"/>
                </a:solidFill>
              </a:rPr>
              <a:t>/d of US LNG Exports Expected by 2030</a:t>
            </a:r>
          </a:p>
        </p:txBody>
      </p:sp>
    </p:spTree>
    <p:extLst>
      <p:ext uri="{BB962C8B-B14F-4D97-AF65-F5344CB8AC3E}">
        <p14:creationId xmlns:p14="http://schemas.microsoft.com/office/powerpoint/2010/main" val="77472963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5264" y="0"/>
            <a:ext cx="8948737" cy="762000"/>
          </a:xfrm>
        </p:spPr>
        <p:txBody>
          <a:bodyPr/>
          <a:lstStyle/>
          <a:p>
            <a:r>
              <a:rPr lang="en-US" dirty="0"/>
              <a:t>Cheniere’s Large Scale Platform Has Growth Potential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37CB541D-F291-4562-B47C-62A886D26F12}" type="slidenum">
              <a:rPr lang="en-US" sz="800" smtClean="0">
                <a:solidFill>
                  <a:schemeClr val="tx1"/>
                </a:solidFill>
              </a:rPr>
              <a:pPr/>
              <a:t>17</a:t>
            </a:fld>
            <a:endParaRPr lang="en-US" sz="800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784932" y="4740584"/>
            <a:ext cx="39623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en-US" sz="1200" dirty="0"/>
              <a:t>5 trains in operation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endParaRPr lang="en-US" sz="1200" dirty="0"/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en-US" sz="1200" dirty="0"/>
              <a:t>1 train under construction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endParaRPr lang="en-US" sz="1200" dirty="0"/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en-US" sz="1200" dirty="0"/>
              <a:t>Extra land available for expansion</a:t>
            </a:r>
          </a:p>
          <a:p>
            <a:pPr>
              <a:buClr>
                <a:srgbClr val="0070C0"/>
              </a:buClr>
            </a:pPr>
            <a:endParaRPr lang="en-US" sz="1200" dirty="0"/>
          </a:p>
        </p:txBody>
      </p:sp>
      <p:sp>
        <p:nvSpPr>
          <p:cNvPr id="16" name="TextBox 15"/>
          <p:cNvSpPr txBox="1"/>
          <p:nvPr/>
        </p:nvSpPr>
        <p:spPr>
          <a:xfrm>
            <a:off x="280888" y="4724400"/>
            <a:ext cx="395170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en-US" sz="1200" dirty="0"/>
              <a:t>2 trains in operation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endParaRPr lang="en-US" sz="1200" dirty="0"/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en-US" sz="1200" dirty="0"/>
              <a:t>1 under construction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endParaRPr lang="en-US" sz="1200" dirty="0"/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en-US" sz="1200" dirty="0"/>
              <a:t>7 midscale trains under development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endParaRPr lang="en-US" sz="1200" dirty="0"/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en-US" sz="1200" dirty="0"/>
              <a:t>Extra land available for additional expansion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801311" y="1082518"/>
            <a:ext cx="39623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2">
                  <a:lumMod val="60000"/>
                  <a:lumOff val="40000"/>
                </a:schemeClr>
              </a:buClr>
            </a:pPr>
            <a:r>
              <a:rPr lang="en-US" sz="1200" b="1" dirty="0">
                <a:solidFill>
                  <a:schemeClr val="accent2"/>
                </a:solidFill>
              </a:rPr>
              <a:t>Sabine Pass Terminal (~4.0 </a:t>
            </a:r>
            <a:r>
              <a:rPr lang="en-US" sz="1200" b="1" dirty="0" err="1">
                <a:solidFill>
                  <a:schemeClr val="accent2"/>
                </a:solidFill>
              </a:rPr>
              <a:t>Bcf</a:t>
            </a:r>
            <a:r>
              <a:rPr lang="en-US" sz="1200" b="1" dirty="0">
                <a:solidFill>
                  <a:schemeClr val="accent2"/>
                </a:solidFill>
              </a:rPr>
              <a:t>/d)</a:t>
            </a:r>
            <a:r>
              <a:rPr lang="en-US" sz="1200" b="1" baseline="30000" dirty="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6157" y="1066800"/>
            <a:ext cx="39517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2">
                  <a:lumMod val="60000"/>
                  <a:lumOff val="40000"/>
                </a:schemeClr>
              </a:buClr>
            </a:pPr>
            <a:r>
              <a:rPr lang="en-US" sz="1200" b="1" dirty="0">
                <a:solidFill>
                  <a:schemeClr val="accent2"/>
                </a:solidFill>
              </a:rPr>
              <a:t>Corpus Christi Terminal (~3.5 </a:t>
            </a:r>
            <a:r>
              <a:rPr lang="en-US" sz="1200" b="1" dirty="0" err="1">
                <a:solidFill>
                  <a:schemeClr val="accent2"/>
                </a:solidFill>
              </a:rPr>
              <a:t>Bcf</a:t>
            </a:r>
            <a:r>
              <a:rPr lang="en-US" sz="1200" b="1" dirty="0">
                <a:solidFill>
                  <a:schemeClr val="accent2"/>
                </a:solidFill>
              </a:rPr>
              <a:t>/d)</a:t>
            </a:r>
            <a:r>
              <a:rPr lang="en-US" sz="1200" b="1" baseline="30000" dirty="0">
                <a:solidFill>
                  <a:schemeClr val="accent2"/>
                </a:solidFill>
              </a:rPr>
              <a:t>1</a:t>
            </a:r>
          </a:p>
        </p:txBody>
      </p:sp>
      <p:pic>
        <p:nvPicPr>
          <p:cNvPr id="27" name="Picture 26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6" r="18595"/>
          <a:stretch/>
        </p:blipFill>
        <p:spPr bwMode="auto">
          <a:xfrm>
            <a:off x="4800600" y="1358232"/>
            <a:ext cx="3963753" cy="3153027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26" name="Picture 1" descr="image001">
            <a:extLst>
              <a:ext uri="{FF2B5EF4-FFF2-40B4-BE49-F238E27FC236}">
                <a16:creationId xmlns:a16="http://schemas.microsoft.com/office/drawing/2014/main" id="{398900B5-F94B-498C-A1D4-A43D832C57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838" y="1343305"/>
            <a:ext cx="4252195" cy="318288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reeform: Shape 5">
            <a:extLst>
              <a:ext uri="{FF2B5EF4-FFF2-40B4-BE49-F238E27FC236}">
                <a16:creationId xmlns:a16="http://schemas.microsoft.com/office/drawing/2014/main" id="{7C9A96CD-ED38-4EB7-A775-E5F1A4B6A11A}"/>
              </a:ext>
            </a:extLst>
          </p:cNvPr>
          <p:cNvSpPr/>
          <p:nvPr/>
        </p:nvSpPr>
        <p:spPr>
          <a:xfrm>
            <a:off x="557213" y="3186113"/>
            <a:ext cx="3000375" cy="1262062"/>
          </a:xfrm>
          <a:custGeom>
            <a:avLst/>
            <a:gdLst>
              <a:gd name="connsiteX0" fmla="*/ 1519237 w 3000375"/>
              <a:gd name="connsiteY0" fmla="*/ 23812 h 1262062"/>
              <a:gd name="connsiteX1" fmla="*/ 381000 w 3000375"/>
              <a:gd name="connsiteY1" fmla="*/ 142875 h 1262062"/>
              <a:gd name="connsiteX2" fmla="*/ 233362 w 3000375"/>
              <a:gd name="connsiteY2" fmla="*/ 180975 h 1262062"/>
              <a:gd name="connsiteX3" fmla="*/ 100012 w 3000375"/>
              <a:gd name="connsiteY3" fmla="*/ 214312 h 1262062"/>
              <a:gd name="connsiteX4" fmla="*/ 38100 w 3000375"/>
              <a:gd name="connsiteY4" fmla="*/ 261937 h 1262062"/>
              <a:gd name="connsiteX5" fmla="*/ 0 w 3000375"/>
              <a:gd name="connsiteY5" fmla="*/ 309562 h 1262062"/>
              <a:gd name="connsiteX6" fmla="*/ 23812 w 3000375"/>
              <a:gd name="connsiteY6" fmla="*/ 357187 h 1262062"/>
              <a:gd name="connsiteX7" fmla="*/ 371475 w 3000375"/>
              <a:gd name="connsiteY7" fmla="*/ 752475 h 1262062"/>
              <a:gd name="connsiteX8" fmla="*/ 552450 w 3000375"/>
              <a:gd name="connsiteY8" fmla="*/ 809625 h 1262062"/>
              <a:gd name="connsiteX9" fmla="*/ 800100 w 3000375"/>
              <a:gd name="connsiteY9" fmla="*/ 1152525 h 1262062"/>
              <a:gd name="connsiteX10" fmla="*/ 1371600 w 3000375"/>
              <a:gd name="connsiteY10" fmla="*/ 1262062 h 1262062"/>
              <a:gd name="connsiteX11" fmla="*/ 2066925 w 3000375"/>
              <a:gd name="connsiteY11" fmla="*/ 1166812 h 1262062"/>
              <a:gd name="connsiteX12" fmla="*/ 2990850 w 3000375"/>
              <a:gd name="connsiteY12" fmla="*/ 1062037 h 1262062"/>
              <a:gd name="connsiteX13" fmla="*/ 2424112 w 3000375"/>
              <a:gd name="connsiteY13" fmla="*/ 557212 h 1262062"/>
              <a:gd name="connsiteX14" fmla="*/ 3000375 w 3000375"/>
              <a:gd name="connsiteY14" fmla="*/ 495300 h 1262062"/>
              <a:gd name="connsiteX15" fmla="*/ 2514600 w 3000375"/>
              <a:gd name="connsiteY15" fmla="*/ 90487 h 1262062"/>
              <a:gd name="connsiteX16" fmla="*/ 2043112 w 3000375"/>
              <a:gd name="connsiteY16" fmla="*/ 0 h 1262062"/>
              <a:gd name="connsiteX17" fmla="*/ 1519237 w 3000375"/>
              <a:gd name="connsiteY17" fmla="*/ 23812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00375" h="1262062">
                <a:moveTo>
                  <a:pt x="1519237" y="23812"/>
                </a:moveTo>
                <a:lnTo>
                  <a:pt x="381000" y="142875"/>
                </a:lnTo>
                <a:lnTo>
                  <a:pt x="233362" y="180975"/>
                </a:lnTo>
                <a:lnTo>
                  <a:pt x="100012" y="214312"/>
                </a:lnTo>
                <a:lnTo>
                  <a:pt x="38100" y="261937"/>
                </a:lnTo>
                <a:lnTo>
                  <a:pt x="0" y="309562"/>
                </a:lnTo>
                <a:lnTo>
                  <a:pt x="23812" y="357187"/>
                </a:lnTo>
                <a:lnTo>
                  <a:pt x="371475" y="752475"/>
                </a:lnTo>
                <a:lnTo>
                  <a:pt x="552450" y="809625"/>
                </a:lnTo>
                <a:lnTo>
                  <a:pt x="800100" y="1152525"/>
                </a:lnTo>
                <a:lnTo>
                  <a:pt x="1371600" y="1262062"/>
                </a:lnTo>
                <a:lnTo>
                  <a:pt x="2066925" y="1166812"/>
                </a:lnTo>
                <a:lnTo>
                  <a:pt x="2990850" y="1062037"/>
                </a:lnTo>
                <a:lnTo>
                  <a:pt x="2424112" y="557212"/>
                </a:lnTo>
                <a:lnTo>
                  <a:pt x="3000375" y="495300"/>
                </a:lnTo>
                <a:lnTo>
                  <a:pt x="2514600" y="90487"/>
                </a:lnTo>
                <a:lnTo>
                  <a:pt x="2043112" y="0"/>
                </a:lnTo>
                <a:lnTo>
                  <a:pt x="1519237" y="23812"/>
                </a:lnTo>
                <a:close/>
              </a:path>
            </a:pathLst>
          </a:custGeom>
          <a:solidFill>
            <a:srgbClr val="FFB84F">
              <a:alpha val="40000"/>
            </a:srgbClr>
          </a:solidFill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7 midscale trains under development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28E0DEAD-69C0-414C-81B3-9A8FB4F5977D}"/>
              </a:ext>
            </a:extLst>
          </p:cNvPr>
          <p:cNvSpPr/>
          <p:nvPr/>
        </p:nvSpPr>
        <p:spPr>
          <a:xfrm>
            <a:off x="1143000" y="2339456"/>
            <a:ext cx="914400" cy="441349"/>
          </a:xfrm>
          <a:custGeom>
            <a:avLst/>
            <a:gdLst>
              <a:gd name="connsiteX0" fmla="*/ 914400 w 914400"/>
              <a:gd name="connsiteY0" fmla="*/ 342900 h 404813"/>
              <a:gd name="connsiteX1" fmla="*/ 528637 w 914400"/>
              <a:gd name="connsiteY1" fmla="*/ 0 h 404813"/>
              <a:gd name="connsiteX2" fmla="*/ 528637 w 914400"/>
              <a:gd name="connsiteY2" fmla="*/ 0 h 404813"/>
              <a:gd name="connsiteX3" fmla="*/ 0 w 914400"/>
              <a:gd name="connsiteY3" fmla="*/ 38100 h 404813"/>
              <a:gd name="connsiteX4" fmla="*/ 376237 w 914400"/>
              <a:gd name="connsiteY4" fmla="*/ 404813 h 404813"/>
              <a:gd name="connsiteX5" fmla="*/ 914400 w 914400"/>
              <a:gd name="connsiteY5" fmla="*/ 342900 h 404813"/>
              <a:gd name="connsiteX0" fmla="*/ 914400 w 914400"/>
              <a:gd name="connsiteY0" fmla="*/ 373837 h 435750"/>
              <a:gd name="connsiteX1" fmla="*/ 528637 w 914400"/>
              <a:gd name="connsiteY1" fmla="*/ 30937 h 435750"/>
              <a:gd name="connsiteX2" fmla="*/ 514349 w 914400"/>
              <a:gd name="connsiteY2" fmla="*/ 11887 h 435750"/>
              <a:gd name="connsiteX3" fmla="*/ 0 w 914400"/>
              <a:gd name="connsiteY3" fmla="*/ 69037 h 435750"/>
              <a:gd name="connsiteX4" fmla="*/ 376237 w 914400"/>
              <a:gd name="connsiteY4" fmla="*/ 435750 h 435750"/>
              <a:gd name="connsiteX5" fmla="*/ 914400 w 914400"/>
              <a:gd name="connsiteY5" fmla="*/ 373837 h 435750"/>
              <a:gd name="connsiteX0" fmla="*/ 914400 w 914400"/>
              <a:gd name="connsiteY0" fmla="*/ 380711 h 442624"/>
              <a:gd name="connsiteX1" fmla="*/ 528637 w 914400"/>
              <a:gd name="connsiteY1" fmla="*/ 37811 h 442624"/>
              <a:gd name="connsiteX2" fmla="*/ 497680 w 914400"/>
              <a:gd name="connsiteY2" fmla="*/ 4473 h 442624"/>
              <a:gd name="connsiteX3" fmla="*/ 0 w 914400"/>
              <a:gd name="connsiteY3" fmla="*/ 75911 h 442624"/>
              <a:gd name="connsiteX4" fmla="*/ 376237 w 914400"/>
              <a:gd name="connsiteY4" fmla="*/ 442624 h 442624"/>
              <a:gd name="connsiteX5" fmla="*/ 914400 w 914400"/>
              <a:gd name="connsiteY5" fmla="*/ 380711 h 442624"/>
              <a:gd name="connsiteX0" fmla="*/ 914400 w 914400"/>
              <a:gd name="connsiteY0" fmla="*/ 416719 h 478632"/>
              <a:gd name="connsiteX1" fmla="*/ 528637 w 914400"/>
              <a:gd name="connsiteY1" fmla="*/ 73819 h 478632"/>
              <a:gd name="connsiteX2" fmla="*/ 471486 w 914400"/>
              <a:gd name="connsiteY2" fmla="*/ 0 h 478632"/>
              <a:gd name="connsiteX3" fmla="*/ 0 w 914400"/>
              <a:gd name="connsiteY3" fmla="*/ 111919 h 478632"/>
              <a:gd name="connsiteX4" fmla="*/ 376237 w 914400"/>
              <a:gd name="connsiteY4" fmla="*/ 478632 h 478632"/>
              <a:gd name="connsiteX5" fmla="*/ 914400 w 914400"/>
              <a:gd name="connsiteY5" fmla="*/ 416719 h 478632"/>
              <a:gd name="connsiteX0" fmla="*/ 914400 w 914400"/>
              <a:gd name="connsiteY0" fmla="*/ 397669 h 459582"/>
              <a:gd name="connsiteX1" fmla="*/ 528637 w 914400"/>
              <a:gd name="connsiteY1" fmla="*/ 54769 h 459582"/>
              <a:gd name="connsiteX2" fmla="*/ 433386 w 914400"/>
              <a:gd name="connsiteY2" fmla="*/ 0 h 459582"/>
              <a:gd name="connsiteX3" fmla="*/ 0 w 914400"/>
              <a:gd name="connsiteY3" fmla="*/ 92869 h 459582"/>
              <a:gd name="connsiteX4" fmla="*/ 376237 w 914400"/>
              <a:gd name="connsiteY4" fmla="*/ 459582 h 459582"/>
              <a:gd name="connsiteX5" fmla="*/ 914400 w 914400"/>
              <a:gd name="connsiteY5" fmla="*/ 397669 h 459582"/>
              <a:gd name="connsiteX0" fmla="*/ 914400 w 914400"/>
              <a:gd name="connsiteY0" fmla="*/ 379436 h 441349"/>
              <a:gd name="connsiteX1" fmla="*/ 528637 w 914400"/>
              <a:gd name="connsiteY1" fmla="*/ 36536 h 441349"/>
              <a:gd name="connsiteX2" fmla="*/ 469105 w 914400"/>
              <a:gd name="connsiteY2" fmla="*/ 5580 h 441349"/>
              <a:gd name="connsiteX3" fmla="*/ 0 w 914400"/>
              <a:gd name="connsiteY3" fmla="*/ 74636 h 441349"/>
              <a:gd name="connsiteX4" fmla="*/ 376237 w 914400"/>
              <a:gd name="connsiteY4" fmla="*/ 441349 h 441349"/>
              <a:gd name="connsiteX5" fmla="*/ 914400 w 914400"/>
              <a:gd name="connsiteY5" fmla="*/ 379436 h 441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4400" h="441349">
                <a:moveTo>
                  <a:pt x="914400" y="379436"/>
                </a:moveTo>
                <a:cubicBezTo>
                  <a:pt x="785812" y="265136"/>
                  <a:pt x="602853" y="98845"/>
                  <a:pt x="528637" y="36536"/>
                </a:cubicBezTo>
                <a:cubicBezTo>
                  <a:pt x="454421" y="-25773"/>
                  <a:pt x="473868" y="11930"/>
                  <a:pt x="469105" y="5580"/>
                </a:cubicBezTo>
                <a:lnTo>
                  <a:pt x="0" y="74636"/>
                </a:lnTo>
                <a:lnTo>
                  <a:pt x="376237" y="441349"/>
                </a:lnTo>
                <a:lnTo>
                  <a:pt x="914400" y="379436"/>
                </a:lnTo>
                <a:close/>
              </a:path>
            </a:pathLst>
          </a:custGeom>
          <a:solidFill>
            <a:srgbClr val="FF0000">
              <a:alpha val="4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 dirty="0"/>
              <a:t>Under construction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2E67BFC-4893-4654-B6B6-BEF49E454E49}"/>
              </a:ext>
            </a:extLst>
          </p:cNvPr>
          <p:cNvSpPr/>
          <p:nvPr/>
        </p:nvSpPr>
        <p:spPr>
          <a:xfrm>
            <a:off x="4774162" y="3269013"/>
            <a:ext cx="1049694" cy="617377"/>
          </a:xfrm>
          <a:custGeom>
            <a:avLst/>
            <a:gdLst>
              <a:gd name="connsiteX0" fmla="*/ 0 w 685800"/>
              <a:gd name="connsiteY0" fmla="*/ 0 h 533400"/>
              <a:gd name="connsiteX1" fmla="*/ 685800 w 685800"/>
              <a:gd name="connsiteY1" fmla="*/ 0 h 533400"/>
              <a:gd name="connsiteX2" fmla="*/ 685800 w 685800"/>
              <a:gd name="connsiteY2" fmla="*/ 533400 h 533400"/>
              <a:gd name="connsiteX3" fmla="*/ 0 w 685800"/>
              <a:gd name="connsiteY3" fmla="*/ 533400 h 533400"/>
              <a:gd name="connsiteX4" fmla="*/ 0 w 685800"/>
              <a:gd name="connsiteY4" fmla="*/ 0 h 533400"/>
              <a:gd name="connsiteX0" fmla="*/ 0 w 844420"/>
              <a:gd name="connsiteY0" fmla="*/ 0 h 533400"/>
              <a:gd name="connsiteX1" fmla="*/ 844420 w 844420"/>
              <a:gd name="connsiteY1" fmla="*/ 27992 h 533400"/>
              <a:gd name="connsiteX2" fmla="*/ 685800 w 844420"/>
              <a:gd name="connsiteY2" fmla="*/ 533400 h 533400"/>
              <a:gd name="connsiteX3" fmla="*/ 0 w 844420"/>
              <a:gd name="connsiteY3" fmla="*/ 533400 h 533400"/>
              <a:gd name="connsiteX4" fmla="*/ 0 w 844420"/>
              <a:gd name="connsiteY4" fmla="*/ 0 h 533400"/>
              <a:gd name="connsiteX0" fmla="*/ 270588 w 844420"/>
              <a:gd name="connsiteY0" fmla="*/ 0 h 608045"/>
              <a:gd name="connsiteX1" fmla="*/ 844420 w 844420"/>
              <a:gd name="connsiteY1" fmla="*/ 102637 h 608045"/>
              <a:gd name="connsiteX2" fmla="*/ 685800 w 844420"/>
              <a:gd name="connsiteY2" fmla="*/ 608045 h 608045"/>
              <a:gd name="connsiteX3" fmla="*/ 0 w 844420"/>
              <a:gd name="connsiteY3" fmla="*/ 608045 h 608045"/>
              <a:gd name="connsiteX4" fmla="*/ 270588 w 844420"/>
              <a:gd name="connsiteY4" fmla="*/ 0 h 608045"/>
              <a:gd name="connsiteX0" fmla="*/ 270588 w 844420"/>
              <a:gd name="connsiteY0" fmla="*/ 0 h 654698"/>
              <a:gd name="connsiteX1" fmla="*/ 844420 w 844420"/>
              <a:gd name="connsiteY1" fmla="*/ 102637 h 654698"/>
              <a:gd name="connsiteX2" fmla="*/ 433874 w 844420"/>
              <a:gd name="connsiteY2" fmla="*/ 654698 h 654698"/>
              <a:gd name="connsiteX3" fmla="*/ 0 w 844420"/>
              <a:gd name="connsiteY3" fmla="*/ 608045 h 654698"/>
              <a:gd name="connsiteX4" fmla="*/ 270588 w 844420"/>
              <a:gd name="connsiteY4" fmla="*/ 0 h 654698"/>
              <a:gd name="connsiteX0" fmla="*/ 270588 w 844420"/>
              <a:gd name="connsiteY0" fmla="*/ 0 h 608045"/>
              <a:gd name="connsiteX1" fmla="*/ 844420 w 844420"/>
              <a:gd name="connsiteY1" fmla="*/ 102637 h 608045"/>
              <a:gd name="connsiteX2" fmla="*/ 331237 w 844420"/>
              <a:gd name="connsiteY2" fmla="*/ 524069 h 608045"/>
              <a:gd name="connsiteX3" fmla="*/ 0 w 844420"/>
              <a:gd name="connsiteY3" fmla="*/ 608045 h 608045"/>
              <a:gd name="connsiteX4" fmla="*/ 270588 w 844420"/>
              <a:gd name="connsiteY4" fmla="*/ 0 h 608045"/>
              <a:gd name="connsiteX0" fmla="*/ 242596 w 816428"/>
              <a:gd name="connsiteY0" fmla="*/ 0 h 524069"/>
              <a:gd name="connsiteX1" fmla="*/ 816428 w 816428"/>
              <a:gd name="connsiteY1" fmla="*/ 102637 h 524069"/>
              <a:gd name="connsiteX2" fmla="*/ 303245 w 816428"/>
              <a:gd name="connsiteY2" fmla="*/ 524069 h 524069"/>
              <a:gd name="connsiteX3" fmla="*/ 0 w 816428"/>
              <a:gd name="connsiteY3" fmla="*/ 468086 h 524069"/>
              <a:gd name="connsiteX4" fmla="*/ 242596 w 816428"/>
              <a:gd name="connsiteY4" fmla="*/ 0 h 524069"/>
              <a:gd name="connsiteX0" fmla="*/ 242596 w 816428"/>
              <a:gd name="connsiteY0" fmla="*/ 0 h 645367"/>
              <a:gd name="connsiteX1" fmla="*/ 816428 w 816428"/>
              <a:gd name="connsiteY1" fmla="*/ 102637 h 645367"/>
              <a:gd name="connsiteX2" fmla="*/ 405881 w 816428"/>
              <a:gd name="connsiteY2" fmla="*/ 645367 h 645367"/>
              <a:gd name="connsiteX3" fmla="*/ 0 w 816428"/>
              <a:gd name="connsiteY3" fmla="*/ 468086 h 645367"/>
              <a:gd name="connsiteX4" fmla="*/ 242596 w 816428"/>
              <a:gd name="connsiteY4" fmla="*/ 0 h 645367"/>
              <a:gd name="connsiteX0" fmla="*/ 447870 w 1021702"/>
              <a:gd name="connsiteY0" fmla="*/ 0 h 645367"/>
              <a:gd name="connsiteX1" fmla="*/ 1021702 w 1021702"/>
              <a:gd name="connsiteY1" fmla="*/ 102637 h 645367"/>
              <a:gd name="connsiteX2" fmla="*/ 611155 w 1021702"/>
              <a:gd name="connsiteY2" fmla="*/ 645367 h 645367"/>
              <a:gd name="connsiteX3" fmla="*/ 0 w 1021702"/>
              <a:gd name="connsiteY3" fmla="*/ 570723 h 645367"/>
              <a:gd name="connsiteX4" fmla="*/ 447870 w 1021702"/>
              <a:gd name="connsiteY4" fmla="*/ 0 h 645367"/>
              <a:gd name="connsiteX0" fmla="*/ 401216 w 975048"/>
              <a:gd name="connsiteY0" fmla="*/ 0 h 645367"/>
              <a:gd name="connsiteX1" fmla="*/ 975048 w 975048"/>
              <a:gd name="connsiteY1" fmla="*/ 102637 h 645367"/>
              <a:gd name="connsiteX2" fmla="*/ 564501 w 975048"/>
              <a:gd name="connsiteY2" fmla="*/ 645367 h 645367"/>
              <a:gd name="connsiteX3" fmla="*/ 0 w 975048"/>
              <a:gd name="connsiteY3" fmla="*/ 570723 h 645367"/>
              <a:gd name="connsiteX4" fmla="*/ 401216 w 975048"/>
              <a:gd name="connsiteY4" fmla="*/ 0 h 645367"/>
              <a:gd name="connsiteX0" fmla="*/ 438539 w 1012371"/>
              <a:gd name="connsiteY0" fmla="*/ 0 h 645367"/>
              <a:gd name="connsiteX1" fmla="*/ 1012371 w 1012371"/>
              <a:gd name="connsiteY1" fmla="*/ 102637 h 645367"/>
              <a:gd name="connsiteX2" fmla="*/ 601824 w 1012371"/>
              <a:gd name="connsiteY2" fmla="*/ 645367 h 645367"/>
              <a:gd name="connsiteX3" fmla="*/ 0 w 1012371"/>
              <a:gd name="connsiteY3" fmla="*/ 561392 h 645367"/>
              <a:gd name="connsiteX4" fmla="*/ 438539 w 1012371"/>
              <a:gd name="connsiteY4" fmla="*/ 0 h 645367"/>
              <a:gd name="connsiteX0" fmla="*/ 466531 w 1012371"/>
              <a:gd name="connsiteY0" fmla="*/ 149289 h 542730"/>
              <a:gd name="connsiteX1" fmla="*/ 1012371 w 1012371"/>
              <a:gd name="connsiteY1" fmla="*/ 0 h 542730"/>
              <a:gd name="connsiteX2" fmla="*/ 601824 w 1012371"/>
              <a:gd name="connsiteY2" fmla="*/ 542730 h 542730"/>
              <a:gd name="connsiteX3" fmla="*/ 0 w 1012371"/>
              <a:gd name="connsiteY3" fmla="*/ 458755 h 542730"/>
              <a:gd name="connsiteX4" fmla="*/ 466531 w 1012371"/>
              <a:gd name="connsiteY4" fmla="*/ 149289 h 542730"/>
              <a:gd name="connsiteX0" fmla="*/ 457200 w 1012371"/>
              <a:gd name="connsiteY0" fmla="*/ 0 h 636037"/>
              <a:gd name="connsiteX1" fmla="*/ 1012371 w 1012371"/>
              <a:gd name="connsiteY1" fmla="*/ 93307 h 636037"/>
              <a:gd name="connsiteX2" fmla="*/ 601824 w 1012371"/>
              <a:gd name="connsiteY2" fmla="*/ 636037 h 636037"/>
              <a:gd name="connsiteX3" fmla="*/ 0 w 1012371"/>
              <a:gd name="connsiteY3" fmla="*/ 552062 h 636037"/>
              <a:gd name="connsiteX4" fmla="*/ 457200 w 1012371"/>
              <a:gd name="connsiteY4" fmla="*/ 0 h 636037"/>
              <a:gd name="connsiteX0" fmla="*/ 457200 w 1012371"/>
              <a:gd name="connsiteY0" fmla="*/ 0 h 552062"/>
              <a:gd name="connsiteX1" fmla="*/ 1012371 w 1012371"/>
              <a:gd name="connsiteY1" fmla="*/ 93307 h 552062"/>
              <a:gd name="connsiteX2" fmla="*/ 564502 w 1012371"/>
              <a:gd name="connsiteY2" fmla="*/ 552062 h 552062"/>
              <a:gd name="connsiteX3" fmla="*/ 0 w 1012371"/>
              <a:gd name="connsiteY3" fmla="*/ 552062 h 552062"/>
              <a:gd name="connsiteX4" fmla="*/ 457200 w 1012371"/>
              <a:gd name="connsiteY4" fmla="*/ 0 h 552062"/>
              <a:gd name="connsiteX0" fmla="*/ 457200 w 1012371"/>
              <a:gd name="connsiteY0" fmla="*/ 0 h 636038"/>
              <a:gd name="connsiteX1" fmla="*/ 1012371 w 1012371"/>
              <a:gd name="connsiteY1" fmla="*/ 93307 h 636038"/>
              <a:gd name="connsiteX2" fmla="*/ 583164 w 1012371"/>
              <a:gd name="connsiteY2" fmla="*/ 636038 h 636038"/>
              <a:gd name="connsiteX3" fmla="*/ 0 w 1012371"/>
              <a:gd name="connsiteY3" fmla="*/ 552062 h 636038"/>
              <a:gd name="connsiteX4" fmla="*/ 457200 w 1012371"/>
              <a:gd name="connsiteY4" fmla="*/ 0 h 636038"/>
              <a:gd name="connsiteX0" fmla="*/ 494522 w 1049693"/>
              <a:gd name="connsiteY0" fmla="*/ 0 h 636038"/>
              <a:gd name="connsiteX1" fmla="*/ 1049693 w 1049693"/>
              <a:gd name="connsiteY1" fmla="*/ 93307 h 636038"/>
              <a:gd name="connsiteX2" fmla="*/ 620486 w 1049693"/>
              <a:gd name="connsiteY2" fmla="*/ 636038 h 636038"/>
              <a:gd name="connsiteX3" fmla="*/ 0 w 1049693"/>
              <a:gd name="connsiteY3" fmla="*/ 570723 h 636038"/>
              <a:gd name="connsiteX4" fmla="*/ 494522 w 1049693"/>
              <a:gd name="connsiteY4" fmla="*/ 0 h 636038"/>
              <a:gd name="connsiteX0" fmla="*/ 494522 w 1040363"/>
              <a:gd name="connsiteY0" fmla="*/ 0 h 636038"/>
              <a:gd name="connsiteX1" fmla="*/ 1040363 w 1040363"/>
              <a:gd name="connsiteY1" fmla="*/ 74646 h 636038"/>
              <a:gd name="connsiteX2" fmla="*/ 620486 w 1040363"/>
              <a:gd name="connsiteY2" fmla="*/ 636038 h 636038"/>
              <a:gd name="connsiteX3" fmla="*/ 0 w 1040363"/>
              <a:gd name="connsiteY3" fmla="*/ 570723 h 636038"/>
              <a:gd name="connsiteX4" fmla="*/ 494522 w 1040363"/>
              <a:gd name="connsiteY4" fmla="*/ 0 h 636038"/>
              <a:gd name="connsiteX0" fmla="*/ 541175 w 1040363"/>
              <a:gd name="connsiteY0" fmla="*/ 9330 h 561392"/>
              <a:gd name="connsiteX1" fmla="*/ 1040363 w 1040363"/>
              <a:gd name="connsiteY1" fmla="*/ 0 h 561392"/>
              <a:gd name="connsiteX2" fmla="*/ 620486 w 1040363"/>
              <a:gd name="connsiteY2" fmla="*/ 561392 h 561392"/>
              <a:gd name="connsiteX3" fmla="*/ 0 w 1040363"/>
              <a:gd name="connsiteY3" fmla="*/ 496077 h 561392"/>
              <a:gd name="connsiteX4" fmla="*/ 541175 w 1040363"/>
              <a:gd name="connsiteY4" fmla="*/ 9330 h 561392"/>
              <a:gd name="connsiteX0" fmla="*/ 475860 w 1040363"/>
              <a:gd name="connsiteY0" fmla="*/ 0 h 636038"/>
              <a:gd name="connsiteX1" fmla="*/ 1040363 w 1040363"/>
              <a:gd name="connsiteY1" fmla="*/ 74646 h 636038"/>
              <a:gd name="connsiteX2" fmla="*/ 620486 w 1040363"/>
              <a:gd name="connsiteY2" fmla="*/ 636038 h 636038"/>
              <a:gd name="connsiteX3" fmla="*/ 0 w 1040363"/>
              <a:gd name="connsiteY3" fmla="*/ 570723 h 636038"/>
              <a:gd name="connsiteX4" fmla="*/ 475860 w 1040363"/>
              <a:gd name="connsiteY4" fmla="*/ 0 h 636038"/>
              <a:gd name="connsiteX0" fmla="*/ 466530 w 1031033"/>
              <a:gd name="connsiteY0" fmla="*/ 0 h 636038"/>
              <a:gd name="connsiteX1" fmla="*/ 1031033 w 1031033"/>
              <a:gd name="connsiteY1" fmla="*/ 74646 h 636038"/>
              <a:gd name="connsiteX2" fmla="*/ 611156 w 1031033"/>
              <a:gd name="connsiteY2" fmla="*/ 636038 h 636038"/>
              <a:gd name="connsiteX3" fmla="*/ 0 w 1031033"/>
              <a:gd name="connsiteY3" fmla="*/ 570723 h 636038"/>
              <a:gd name="connsiteX4" fmla="*/ 466530 w 1031033"/>
              <a:gd name="connsiteY4" fmla="*/ 0 h 636038"/>
              <a:gd name="connsiteX0" fmla="*/ 541175 w 1031033"/>
              <a:gd name="connsiteY0" fmla="*/ 223933 h 561392"/>
              <a:gd name="connsiteX1" fmla="*/ 1031033 w 1031033"/>
              <a:gd name="connsiteY1" fmla="*/ 0 h 561392"/>
              <a:gd name="connsiteX2" fmla="*/ 611156 w 1031033"/>
              <a:gd name="connsiteY2" fmla="*/ 561392 h 561392"/>
              <a:gd name="connsiteX3" fmla="*/ 0 w 1031033"/>
              <a:gd name="connsiteY3" fmla="*/ 496077 h 561392"/>
              <a:gd name="connsiteX4" fmla="*/ 541175 w 1031033"/>
              <a:gd name="connsiteY4" fmla="*/ 223933 h 561392"/>
              <a:gd name="connsiteX0" fmla="*/ 466530 w 1031033"/>
              <a:gd name="connsiteY0" fmla="*/ 0 h 636038"/>
              <a:gd name="connsiteX1" fmla="*/ 1031033 w 1031033"/>
              <a:gd name="connsiteY1" fmla="*/ 74646 h 636038"/>
              <a:gd name="connsiteX2" fmla="*/ 611156 w 1031033"/>
              <a:gd name="connsiteY2" fmla="*/ 636038 h 636038"/>
              <a:gd name="connsiteX3" fmla="*/ 0 w 1031033"/>
              <a:gd name="connsiteY3" fmla="*/ 570723 h 636038"/>
              <a:gd name="connsiteX4" fmla="*/ 466530 w 1031033"/>
              <a:gd name="connsiteY4" fmla="*/ 0 h 636038"/>
              <a:gd name="connsiteX0" fmla="*/ 475861 w 1031033"/>
              <a:gd name="connsiteY0" fmla="*/ 0 h 617377"/>
              <a:gd name="connsiteX1" fmla="*/ 1031033 w 1031033"/>
              <a:gd name="connsiteY1" fmla="*/ 55985 h 617377"/>
              <a:gd name="connsiteX2" fmla="*/ 611156 w 1031033"/>
              <a:gd name="connsiteY2" fmla="*/ 617377 h 617377"/>
              <a:gd name="connsiteX3" fmla="*/ 0 w 1031033"/>
              <a:gd name="connsiteY3" fmla="*/ 552062 h 617377"/>
              <a:gd name="connsiteX4" fmla="*/ 475861 w 1031033"/>
              <a:gd name="connsiteY4" fmla="*/ 0 h 617377"/>
              <a:gd name="connsiteX0" fmla="*/ 475861 w 863082"/>
              <a:gd name="connsiteY0" fmla="*/ 0 h 617377"/>
              <a:gd name="connsiteX1" fmla="*/ 863082 w 863082"/>
              <a:gd name="connsiteY1" fmla="*/ 149291 h 617377"/>
              <a:gd name="connsiteX2" fmla="*/ 611156 w 863082"/>
              <a:gd name="connsiteY2" fmla="*/ 617377 h 617377"/>
              <a:gd name="connsiteX3" fmla="*/ 0 w 863082"/>
              <a:gd name="connsiteY3" fmla="*/ 552062 h 617377"/>
              <a:gd name="connsiteX4" fmla="*/ 475861 w 863082"/>
              <a:gd name="connsiteY4" fmla="*/ 0 h 617377"/>
              <a:gd name="connsiteX0" fmla="*/ 475861 w 1049694"/>
              <a:gd name="connsiteY0" fmla="*/ 0 h 617377"/>
              <a:gd name="connsiteX1" fmla="*/ 1049694 w 1049694"/>
              <a:gd name="connsiteY1" fmla="*/ 55985 h 617377"/>
              <a:gd name="connsiteX2" fmla="*/ 611156 w 1049694"/>
              <a:gd name="connsiteY2" fmla="*/ 617377 h 617377"/>
              <a:gd name="connsiteX3" fmla="*/ 0 w 1049694"/>
              <a:gd name="connsiteY3" fmla="*/ 552062 h 617377"/>
              <a:gd name="connsiteX4" fmla="*/ 475861 w 1049694"/>
              <a:gd name="connsiteY4" fmla="*/ 0 h 617377"/>
              <a:gd name="connsiteX0" fmla="*/ 475861 w 1049694"/>
              <a:gd name="connsiteY0" fmla="*/ 0 h 617377"/>
              <a:gd name="connsiteX1" fmla="*/ 1049694 w 1049694"/>
              <a:gd name="connsiteY1" fmla="*/ 55985 h 617377"/>
              <a:gd name="connsiteX2" fmla="*/ 611156 w 1049694"/>
              <a:gd name="connsiteY2" fmla="*/ 617377 h 617377"/>
              <a:gd name="connsiteX3" fmla="*/ 0 w 1049694"/>
              <a:gd name="connsiteY3" fmla="*/ 552062 h 617377"/>
              <a:gd name="connsiteX4" fmla="*/ 475861 w 1049694"/>
              <a:gd name="connsiteY4" fmla="*/ 0 h 61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9694" h="617377">
                <a:moveTo>
                  <a:pt x="475861" y="0"/>
                </a:moveTo>
                <a:lnTo>
                  <a:pt x="1049694" y="55985"/>
                </a:lnTo>
                <a:lnTo>
                  <a:pt x="611156" y="617377"/>
                </a:lnTo>
                <a:lnTo>
                  <a:pt x="0" y="552062"/>
                </a:lnTo>
                <a:lnTo>
                  <a:pt x="475861" y="0"/>
                </a:lnTo>
                <a:close/>
              </a:path>
            </a:pathLst>
          </a:custGeom>
          <a:solidFill>
            <a:srgbClr val="FF0000">
              <a:alpha val="40000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/>
          </a:p>
          <a:p>
            <a:pPr algn="ctr"/>
            <a:r>
              <a:rPr lang="en-US" sz="900" dirty="0"/>
              <a:t>Under construction</a:t>
            </a:r>
          </a:p>
          <a:p>
            <a:pPr algn="ctr"/>
            <a:endParaRPr lang="en-US" dirty="0"/>
          </a:p>
        </p:txBody>
      </p:sp>
      <p:pic>
        <p:nvPicPr>
          <p:cNvPr id="44" name="Picture 43" descr="N America Final 1100">
            <a:extLst>
              <a:ext uri="{FF2B5EF4-FFF2-40B4-BE49-F238E27FC236}">
                <a16:creationId xmlns:a16="http://schemas.microsoft.com/office/drawing/2014/main" id="{B3E64342-CEB9-4712-BADA-3988EC11335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09" t="56058" r="21179" b="23662"/>
          <a:stretch/>
        </p:blipFill>
        <p:spPr bwMode="auto">
          <a:xfrm>
            <a:off x="4811560" y="1367613"/>
            <a:ext cx="989740" cy="700489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25400" algn="ctr" rotWithShape="0">
                    <a:schemeClr val="folHlink">
                      <a:alpha val="50000"/>
                    </a:schemeClr>
                  </a:outerShdw>
                </a:effectLst>
              </a14:hiddenEffects>
            </a:ext>
          </a:extLst>
        </p:spPr>
      </p:pic>
      <p:sp>
        <p:nvSpPr>
          <p:cNvPr id="45" name="Text Box 10">
            <a:extLst>
              <a:ext uri="{FF2B5EF4-FFF2-40B4-BE49-F238E27FC236}">
                <a16:creationId xmlns:a16="http://schemas.microsoft.com/office/drawing/2014/main" id="{FEDBD650-31CA-48F3-9050-3A03066B4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1461827"/>
            <a:ext cx="401899" cy="1636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</a:pPr>
            <a:r>
              <a:rPr lang="en-US" sz="600" b="1" dirty="0">
                <a:solidFill>
                  <a:srgbClr val="FFC000"/>
                </a:solidFill>
              </a:rPr>
              <a:t>Houston</a:t>
            </a:r>
          </a:p>
        </p:txBody>
      </p:sp>
      <p:sp>
        <p:nvSpPr>
          <p:cNvPr id="46" name="Text Box 11">
            <a:extLst>
              <a:ext uri="{FF2B5EF4-FFF2-40B4-BE49-F238E27FC236}">
                <a16:creationId xmlns:a16="http://schemas.microsoft.com/office/drawing/2014/main" id="{A68F4AAC-BB5A-40DC-8F20-63B5EC9BD7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4586" y="1459477"/>
            <a:ext cx="524499" cy="1636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</a:pPr>
            <a:r>
              <a:rPr lang="en-US" sz="600" b="1" dirty="0">
                <a:solidFill>
                  <a:srgbClr val="FFC000"/>
                </a:solidFill>
              </a:rPr>
              <a:t>New Orleans</a:t>
            </a:r>
          </a:p>
        </p:txBody>
      </p:sp>
      <p:sp>
        <p:nvSpPr>
          <p:cNvPr id="47" name="AutoShape 12">
            <a:extLst>
              <a:ext uri="{FF2B5EF4-FFF2-40B4-BE49-F238E27FC236}">
                <a16:creationId xmlns:a16="http://schemas.microsoft.com/office/drawing/2014/main" id="{EC81FDA8-A872-4F3F-8848-EE34223D2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7280" y="1581097"/>
            <a:ext cx="83583" cy="88482"/>
          </a:xfrm>
          <a:prstGeom prst="star5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35921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algn="ct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</a:pPr>
            <a:endParaRPr lang="en-US" sz="1200" dirty="0">
              <a:solidFill>
                <a:prstClr val="black"/>
              </a:solidFill>
            </a:endParaRPr>
          </a:p>
        </p:txBody>
      </p:sp>
      <p:sp>
        <p:nvSpPr>
          <p:cNvPr id="48" name="Text Box 11">
            <a:extLst>
              <a:ext uri="{FF2B5EF4-FFF2-40B4-BE49-F238E27FC236}">
                <a16:creationId xmlns:a16="http://schemas.microsoft.com/office/drawing/2014/main" id="{1018E448-4A1F-493D-AD47-8846DC803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4507" y="1823287"/>
            <a:ext cx="786376" cy="1735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</a:pPr>
            <a:r>
              <a:rPr lang="en-US" sz="700" i="1" dirty="0">
                <a:solidFill>
                  <a:srgbClr val="002060"/>
                </a:solidFill>
              </a:rPr>
              <a:t>Gulf of Mexico</a:t>
            </a:r>
          </a:p>
        </p:txBody>
      </p:sp>
      <p:sp>
        <p:nvSpPr>
          <p:cNvPr id="49" name="Text Box 11">
            <a:extLst>
              <a:ext uri="{FF2B5EF4-FFF2-40B4-BE49-F238E27FC236}">
                <a16:creationId xmlns:a16="http://schemas.microsoft.com/office/drawing/2014/main" id="{33B0F446-20DB-4B4C-B170-0EAB8F8DB3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83" y="1644629"/>
            <a:ext cx="599184" cy="1908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</a:pPr>
            <a:r>
              <a:rPr lang="en-US" sz="8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Sabine Pass</a:t>
            </a:r>
          </a:p>
        </p:txBody>
      </p:sp>
      <p:sp>
        <p:nvSpPr>
          <p:cNvPr id="50" name="Oval 13">
            <a:extLst>
              <a:ext uri="{FF2B5EF4-FFF2-40B4-BE49-F238E27FC236}">
                <a16:creationId xmlns:a16="http://schemas.microsoft.com/office/drawing/2014/main" id="{A5AA096D-BCF4-4DBE-B8D9-EBEA616DC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5555" y="1604004"/>
            <a:ext cx="28817" cy="27733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</a:pPr>
            <a:endParaRPr lang="en-US" sz="1200" dirty="0">
              <a:solidFill>
                <a:prstClr val="black"/>
              </a:solidFill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10208D3D-0F7F-4E2D-834B-49399A964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5403" y="1624879"/>
            <a:ext cx="28817" cy="27072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</a:pPr>
            <a:endParaRPr lang="en-US" sz="1200" dirty="0">
              <a:solidFill>
                <a:prstClr val="black"/>
              </a:solidFill>
            </a:endParaRPr>
          </a:p>
        </p:txBody>
      </p:sp>
      <p:pic>
        <p:nvPicPr>
          <p:cNvPr id="52" name="Picture 51" descr="N America Final 1100">
            <a:extLst>
              <a:ext uri="{FF2B5EF4-FFF2-40B4-BE49-F238E27FC236}">
                <a16:creationId xmlns:a16="http://schemas.microsoft.com/office/drawing/2014/main" id="{3CE69D1A-E988-46F9-BA84-9DFABEDAFC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09" t="56058" r="21179" b="23662"/>
          <a:stretch/>
        </p:blipFill>
        <p:spPr bwMode="auto">
          <a:xfrm>
            <a:off x="3530932" y="1344276"/>
            <a:ext cx="971242" cy="680858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25400" algn="ctr" rotWithShape="0">
                    <a:schemeClr val="folHlink">
                      <a:alpha val="50000"/>
                    </a:schemeClr>
                  </a:outerShdw>
                </a:effectLst>
              </a14:hiddenEffects>
            </a:ext>
          </a:extLst>
        </p:spPr>
      </p:pic>
      <p:sp>
        <p:nvSpPr>
          <p:cNvPr id="53" name="Text Box 10">
            <a:extLst>
              <a:ext uri="{FF2B5EF4-FFF2-40B4-BE49-F238E27FC236}">
                <a16:creationId xmlns:a16="http://schemas.microsoft.com/office/drawing/2014/main" id="{E6C2F412-E8F9-42FF-94E1-C7E66B4672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6570" y="1441193"/>
            <a:ext cx="394387" cy="159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600" b="1" dirty="0">
                <a:solidFill>
                  <a:srgbClr val="FFC000"/>
                </a:solidFill>
                <a:cs typeface="Arial" charset="0"/>
              </a:rPr>
              <a:t>Houston</a:t>
            </a:r>
          </a:p>
        </p:txBody>
      </p:sp>
      <p:sp>
        <p:nvSpPr>
          <p:cNvPr id="54" name="Text Box 11">
            <a:extLst>
              <a:ext uri="{FF2B5EF4-FFF2-40B4-BE49-F238E27FC236}">
                <a16:creationId xmlns:a16="http://schemas.microsoft.com/office/drawing/2014/main" id="{9069B826-418F-4339-B690-9A9443CE6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285" y="1425930"/>
            <a:ext cx="514695" cy="159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600" b="1" dirty="0">
                <a:solidFill>
                  <a:srgbClr val="FFC000"/>
                </a:solidFill>
                <a:cs typeface="Arial" charset="0"/>
              </a:rPr>
              <a:t>New Orleans</a:t>
            </a:r>
          </a:p>
        </p:txBody>
      </p:sp>
      <p:sp>
        <p:nvSpPr>
          <p:cNvPr id="55" name="AutoShape 12">
            <a:extLst>
              <a:ext uri="{FF2B5EF4-FFF2-40B4-BE49-F238E27FC236}">
                <a16:creationId xmlns:a16="http://schemas.microsoft.com/office/drawing/2014/main" id="{006B8B01-B7F9-45A2-B70A-C678A3DF6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3238" y="1704417"/>
            <a:ext cx="82019" cy="86002"/>
          </a:xfrm>
          <a:prstGeom prst="star5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35921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E740F1C3-6C14-49C2-B13E-8B6B46C11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004" y="1593840"/>
            <a:ext cx="28279" cy="26314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8" name="Text Box 11">
            <a:extLst>
              <a:ext uri="{FF2B5EF4-FFF2-40B4-BE49-F238E27FC236}">
                <a16:creationId xmlns:a16="http://schemas.microsoft.com/office/drawing/2014/main" id="{BAE382EF-26D5-4D5B-B46C-DAAA0DF61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355" y="1853249"/>
            <a:ext cx="786782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S" sz="700" i="1" dirty="0">
                <a:solidFill>
                  <a:srgbClr val="002060"/>
                </a:solidFill>
                <a:cs typeface="Arial" charset="0"/>
              </a:rPr>
              <a:t>Gulf of Mexico</a:t>
            </a:r>
          </a:p>
        </p:txBody>
      </p:sp>
      <p:sp>
        <p:nvSpPr>
          <p:cNvPr id="59" name="Text Box 11">
            <a:extLst>
              <a:ext uri="{FF2B5EF4-FFF2-40B4-BE49-F238E27FC236}">
                <a16:creationId xmlns:a16="http://schemas.microsoft.com/office/drawing/2014/main" id="{B850F985-EB22-4E6C-B6BE-4AC6FEDF9D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3195" y="1709786"/>
            <a:ext cx="670957" cy="185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8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Corpus Christi</a:t>
            </a:r>
          </a:p>
        </p:txBody>
      </p:sp>
      <p:sp>
        <p:nvSpPr>
          <p:cNvPr id="60" name="Oval 13">
            <a:extLst>
              <a:ext uri="{FF2B5EF4-FFF2-40B4-BE49-F238E27FC236}">
                <a16:creationId xmlns:a16="http://schemas.microsoft.com/office/drawing/2014/main" id="{11C28F8C-5D83-483A-8F4E-F82DD0BBD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7" y="1572207"/>
            <a:ext cx="28817" cy="27733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</a:pPr>
            <a:endParaRPr lang="en-US" sz="1200" dirty="0">
              <a:solidFill>
                <a:prstClr val="black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3D5BE65-907A-472D-8233-850FB971B5E3}"/>
              </a:ext>
            </a:extLst>
          </p:cNvPr>
          <p:cNvSpPr/>
          <p:nvPr/>
        </p:nvSpPr>
        <p:spPr>
          <a:xfrm>
            <a:off x="4669632" y="3733800"/>
            <a:ext cx="104530" cy="15903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8C8D46A-3C4E-482E-BD22-551DF3EC3B0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32517" y="3112519"/>
            <a:ext cx="445803" cy="137877"/>
          </a:xfrm>
          <a:prstGeom prst="rect">
            <a:avLst/>
          </a:prstGeom>
        </p:spPr>
      </p:pic>
      <p:sp>
        <p:nvSpPr>
          <p:cNvPr id="31" name="Footer Placeholder 4">
            <a:extLst>
              <a:ext uri="{FF2B5EF4-FFF2-40B4-BE49-F238E27FC236}">
                <a16:creationId xmlns:a16="http://schemas.microsoft.com/office/drawing/2014/main" id="{05932CDF-B44E-4A0E-B1EE-2C17D2A0C837}"/>
              </a:ext>
            </a:extLst>
          </p:cNvPr>
          <p:cNvSpPr txBox="1">
            <a:spLocks/>
          </p:cNvSpPr>
          <p:nvPr/>
        </p:nvSpPr>
        <p:spPr>
          <a:xfrm>
            <a:off x="359419" y="6539150"/>
            <a:ext cx="8758237" cy="151210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8">
              <a:defRPr/>
            </a:pPr>
            <a:r>
              <a:rPr lang="en-US" sz="700" i="1" dirty="0"/>
              <a:t>1) LNG productive capacity</a:t>
            </a:r>
          </a:p>
        </p:txBody>
      </p:sp>
    </p:spTree>
    <p:extLst>
      <p:ext uri="{BB962C8B-B14F-4D97-AF65-F5344CB8AC3E}">
        <p14:creationId xmlns:p14="http://schemas.microsoft.com/office/powerpoint/2010/main" val="237920890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D945FDED-7EFB-4E71-9978-A382A9616F2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41652860"/>
              </p:ext>
            </p:extLst>
          </p:nvPr>
        </p:nvGraphicFramePr>
        <p:xfrm>
          <a:off x="177739" y="837448"/>
          <a:ext cx="8505825" cy="548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D315527-ED4F-4EAB-9077-A497FD5733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Global LNG Market Has Grown Rapidly Since 2010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B2DBB8-912E-4051-8F24-14659B5C10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37CB541D-F291-4562-B47C-62A886D26F12}" type="slidenum">
              <a:rPr lang="en-US" sz="800" smtClean="0">
                <a:solidFill>
                  <a:schemeClr val="tx1"/>
                </a:solidFill>
              </a:rPr>
              <a:pPr/>
              <a:t>2</a:t>
            </a:fld>
            <a:endParaRPr lang="en-US" sz="800" dirty="0">
              <a:solidFill>
                <a:schemeClr val="tx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D6636D4-036F-45C8-866C-2D2E2DEC3773}"/>
              </a:ext>
            </a:extLst>
          </p:cNvPr>
          <p:cNvSpPr txBox="1"/>
          <p:nvPr/>
        </p:nvSpPr>
        <p:spPr>
          <a:xfrm>
            <a:off x="2514600" y="2895600"/>
            <a:ext cx="4395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616161"/>
                </a:solidFill>
              </a:rPr>
              <a:t>230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B5640E4-79F9-4508-9539-D3812673BA57}"/>
              </a:ext>
            </a:extLst>
          </p:cNvPr>
          <p:cNvSpPr/>
          <p:nvPr/>
        </p:nvSpPr>
        <p:spPr>
          <a:xfrm>
            <a:off x="318855" y="6533031"/>
            <a:ext cx="4572000" cy="20005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700" i="1" dirty="0"/>
              <a:t>Source: </a:t>
            </a:r>
            <a:r>
              <a:rPr lang="en-US" sz="700" i="1" dirty="0" err="1"/>
              <a:t>Kpler</a:t>
            </a:r>
            <a:r>
              <a:rPr lang="en-US" sz="700" i="1" dirty="0"/>
              <a:t>, LNG supply is stated at the plant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F2F1758-378A-4032-B994-DDFB57983C09}"/>
              </a:ext>
            </a:extLst>
          </p:cNvPr>
          <p:cNvSpPr/>
          <p:nvPr/>
        </p:nvSpPr>
        <p:spPr>
          <a:xfrm>
            <a:off x="5876839" y="3302795"/>
            <a:ext cx="1543574" cy="15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2191555-B2FA-4536-8A79-4922CEC45DA9}"/>
              </a:ext>
            </a:extLst>
          </p:cNvPr>
          <p:cNvSpPr txBox="1"/>
          <p:nvPr/>
        </p:nvSpPr>
        <p:spPr>
          <a:xfrm>
            <a:off x="5922628" y="1725331"/>
            <a:ext cx="13757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USA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E79B6F-38EC-4A86-9DA8-400120736099}"/>
              </a:ext>
            </a:extLst>
          </p:cNvPr>
          <p:cNvSpPr txBox="1"/>
          <p:nvPr/>
        </p:nvSpPr>
        <p:spPr>
          <a:xfrm>
            <a:off x="5922628" y="2106342"/>
            <a:ext cx="13757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Russia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5DACC2E-533C-47A5-AD86-9122C5CB20F6}"/>
              </a:ext>
            </a:extLst>
          </p:cNvPr>
          <p:cNvSpPr txBox="1"/>
          <p:nvPr/>
        </p:nvSpPr>
        <p:spPr>
          <a:xfrm>
            <a:off x="5922628" y="2684486"/>
            <a:ext cx="13757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Australia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8FE6CBA-FD7C-40C8-AE4A-21E0642D27D9}"/>
              </a:ext>
            </a:extLst>
          </p:cNvPr>
          <p:cNvCxnSpPr>
            <a:cxnSpLocks/>
          </p:cNvCxnSpPr>
          <p:nvPr/>
        </p:nvCxnSpPr>
        <p:spPr>
          <a:xfrm flipV="1">
            <a:off x="3555914" y="1643385"/>
            <a:ext cx="2320925" cy="161925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BFE7157D-4818-4F60-A301-4CFEC956CA7F}"/>
              </a:ext>
            </a:extLst>
          </p:cNvPr>
          <p:cNvSpPr txBox="1"/>
          <p:nvPr/>
        </p:nvSpPr>
        <p:spPr>
          <a:xfrm rot="19526826">
            <a:off x="3947469" y="2129844"/>
            <a:ext cx="12490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/>
                </a:solidFill>
              </a:rPr>
              <a:t>5% CAGR</a:t>
            </a:r>
          </a:p>
        </p:txBody>
      </p:sp>
    </p:spTree>
    <p:extLst>
      <p:ext uri="{BB962C8B-B14F-4D97-AF65-F5344CB8AC3E}">
        <p14:creationId xmlns:p14="http://schemas.microsoft.com/office/powerpoint/2010/main" val="240180182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65A60C13-791B-444A-BC98-680E2F8DC25D}"/>
              </a:ext>
            </a:extLst>
          </p:cNvPr>
          <p:cNvSpPr/>
          <p:nvPr/>
        </p:nvSpPr>
        <p:spPr>
          <a:xfrm>
            <a:off x="4625179" y="3905439"/>
            <a:ext cx="4064143" cy="2560320"/>
          </a:xfrm>
          <a:prstGeom prst="rect">
            <a:avLst/>
          </a:prstGeom>
          <a:solidFill>
            <a:srgbClr val="BFD5EF">
              <a:alpha val="20000"/>
            </a:srgbClr>
          </a:solidFill>
          <a:ln w="3175" cap="flat" cmpd="sng" algn="ctr">
            <a:solidFill>
              <a:srgbClr val="002B5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37" name="Chart 36">
            <a:extLst>
              <a:ext uri="{FF2B5EF4-FFF2-40B4-BE49-F238E27FC236}">
                <a16:creationId xmlns:a16="http://schemas.microsoft.com/office/drawing/2014/main" id="{175B88A6-0332-45F2-8962-0223655803FA}"/>
              </a:ext>
            </a:extLst>
          </p:cNvPr>
          <p:cNvGraphicFramePr/>
          <p:nvPr>
            <p:extLst/>
          </p:nvPr>
        </p:nvGraphicFramePr>
        <p:xfrm>
          <a:off x="4682347" y="4097270"/>
          <a:ext cx="3985537" cy="2505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Increasing Liquidity Signals Maturing Market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172892" y="6569933"/>
            <a:ext cx="315334" cy="144907"/>
          </a:xfrm>
          <a:prstGeom prst="rect">
            <a:avLst/>
          </a:prstGeom>
        </p:spPr>
        <p:txBody>
          <a:bodyPr/>
          <a:lstStyle/>
          <a:p>
            <a:fld id="{37CB541D-F291-4562-B47C-62A886D26F12}" type="slidenum">
              <a:rPr lang="en-US" smtClean="0">
                <a:solidFill>
                  <a:prstClr val="white">
                    <a:lumMod val="50000"/>
                  </a:prstClr>
                </a:solidFill>
              </a:rPr>
              <a:pPr/>
              <a:t>3</a:t>
            </a:fld>
            <a:endParaRPr lang="en-US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6A13C540-A8F4-48B4-8400-9022E1BB2B5C}"/>
              </a:ext>
            </a:extLst>
          </p:cNvPr>
          <p:cNvSpPr/>
          <p:nvPr/>
        </p:nvSpPr>
        <p:spPr>
          <a:xfrm>
            <a:off x="4625179" y="1019357"/>
            <a:ext cx="4064143" cy="2560320"/>
          </a:xfrm>
          <a:prstGeom prst="rect">
            <a:avLst/>
          </a:prstGeom>
          <a:solidFill>
            <a:srgbClr val="BFD5EF">
              <a:alpha val="20000"/>
            </a:srgbClr>
          </a:solidFill>
          <a:ln w="3175" cap="flat" cmpd="sng" algn="ctr">
            <a:solidFill>
              <a:srgbClr val="002B5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EF9E1D4-1DF6-412A-B726-24CA451007F4}"/>
              </a:ext>
            </a:extLst>
          </p:cNvPr>
          <p:cNvSpPr/>
          <p:nvPr/>
        </p:nvSpPr>
        <p:spPr>
          <a:xfrm>
            <a:off x="482745" y="1019357"/>
            <a:ext cx="4064143" cy="2560320"/>
          </a:xfrm>
          <a:prstGeom prst="rect">
            <a:avLst/>
          </a:prstGeom>
          <a:solidFill>
            <a:srgbClr val="BFD5EF">
              <a:alpha val="20000"/>
            </a:srgbClr>
          </a:solidFill>
          <a:ln w="3175" cap="flat" cmpd="sng" algn="ctr">
            <a:solidFill>
              <a:srgbClr val="002B5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0168CC53-30D6-40D0-9FF8-032206108ED1}"/>
              </a:ext>
            </a:extLst>
          </p:cNvPr>
          <p:cNvSpPr/>
          <p:nvPr/>
        </p:nvSpPr>
        <p:spPr>
          <a:xfrm>
            <a:off x="482745" y="3905439"/>
            <a:ext cx="4064143" cy="2560320"/>
          </a:xfrm>
          <a:prstGeom prst="rect">
            <a:avLst/>
          </a:prstGeom>
          <a:solidFill>
            <a:srgbClr val="BFD5EF">
              <a:alpha val="20000"/>
            </a:srgbClr>
          </a:solidFill>
          <a:ln w="3175" cap="flat" cmpd="sng" algn="ctr">
            <a:solidFill>
              <a:srgbClr val="002B5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78" name="Chart 77">
            <a:extLst>
              <a:ext uri="{FF2B5EF4-FFF2-40B4-BE49-F238E27FC236}">
                <a16:creationId xmlns:a16="http://schemas.microsoft.com/office/drawing/2014/main" id="{37AADA61-866E-44E0-AA2A-E8E036BF6614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4401879" y="1186964"/>
          <a:ext cx="3922462" cy="2540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9" name="TextBox 78">
            <a:extLst>
              <a:ext uri="{FF2B5EF4-FFF2-40B4-BE49-F238E27FC236}">
                <a16:creationId xmlns:a16="http://schemas.microsoft.com/office/drawing/2014/main" id="{11595E44-D9A1-458D-B3AD-C24A0331B96D}"/>
              </a:ext>
            </a:extLst>
          </p:cNvPr>
          <p:cNvSpPr txBox="1"/>
          <p:nvPr/>
        </p:nvSpPr>
        <p:spPr>
          <a:xfrm>
            <a:off x="8063590" y="1052736"/>
            <a:ext cx="624676" cy="8463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700" dirty="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~11% of total trade in 2018</a:t>
            </a:r>
          </a:p>
          <a:p>
            <a:pPr algn="ctr"/>
            <a:endParaRPr lang="en-GB" sz="700" dirty="0">
              <a:solidFill>
                <a:srgbClr val="006DB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700" dirty="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~14% of total trade in 2019</a:t>
            </a:r>
          </a:p>
        </p:txBody>
      </p:sp>
      <p:graphicFrame>
        <p:nvGraphicFramePr>
          <p:cNvPr id="80" name="Chart 79">
            <a:extLst>
              <a:ext uri="{FF2B5EF4-FFF2-40B4-BE49-F238E27FC236}">
                <a16:creationId xmlns:a16="http://schemas.microsoft.com/office/drawing/2014/main" id="{8EF06663-9E3F-4305-8E53-27136B9DC307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343218" y="1219894"/>
          <a:ext cx="3694737" cy="25070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1" name="TextBox 80">
            <a:extLst>
              <a:ext uri="{FF2B5EF4-FFF2-40B4-BE49-F238E27FC236}">
                <a16:creationId xmlns:a16="http://schemas.microsoft.com/office/drawing/2014/main" id="{64169D36-C156-4943-80AF-8D4122471489}"/>
              </a:ext>
            </a:extLst>
          </p:cNvPr>
          <p:cNvSpPr txBox="1"/>
          <p:nvPr/>
        </p:nvSpPr>
        <p:spPr>
          <a:xfrm>
            <a:off x="3847953" y="1316434"/>
            <a:ext cx="7340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700" dirty="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Spot volumes (~79 MMt)           = 25% of total trade in 2018</a:t>
            </a:r>
          </a:p>
        </p:txBody>
      </p:sp>
      <p:graphicFrame>
        <p:nvGraphicFramePr>
          <p:cNvPr id="82" name="Chart 81">
            <a:extLst>
              <a:ext uri="{FF2B5EF4-FFF2-40B4-BE49-F238E27FC236}">
                <a16:creationId xmlns:a16="http://schemas.microsoft.com/office/drawing/2014/main" id="{9F6D1120-740D-43AD-8F53-CAFC3F1B226C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474332" y="4095478"/>
          <a:ext cx="3679970" cy="24516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3" name="TextBox 82">
            <a:extLst>
              <a:ext uri="{FF2B5EF4-FFF2-40B4-BE49-F238E27FC236}">
                <a16:creationId xmlns:a16="http://schemas.microsoft.com/office/drawing/2014/main" id="{04C23587-FE2D-431D-AA50-1B00587B8AB3}"/>
              </a:ext>
            </a:extLst>
          </p:cNvPr>
          <p:cNvSpPr txBox="1"/>
          <p:nvPr/>
        </p:nvSpPr>
        <p:spPr>
          <a:xfrm>
            <a:off x="501033" y="6319084"/>
            <a:ext cx="4659666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525" i="1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Source: Cheniere interpretation of ICIS Heren GLM publication for 2013-2015, Wood Mackenzie LNG Tender Tracker for 2016-2018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5CD56F3-4575-4C9E-A61C-0C938A21268E}"/>
              </a:ext>
            </a:extLst>
          </p:cNvPr>
          <p:cNvSpPr txBox="1"/>
          <p:nvPr/>
        </p:nvSpPr>
        <p:spPr>
          <a:xfrm>
            <a:off x="4625179" y="3436468"/>
            <a:ext cx="4064143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525" i="1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Source: Cheniere interpretation of Wood Mackenzie data (2019), Reuters (Dec. 2019), Cheniere estimate for Vitol 2019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1E570143-510D-442E-A721-428FF222AF52}"/>
              </a:ext>
            </a:extLst>
          </p:cNvPr>
          <p:cNvSpPr txBox="1"/>
          <p:nvPr/>
        </p:nvSpPr>
        <p:spPr>
          <a:xfrm>
            <a:off x="482745" y="3436468"/>
            <a:ext cx="2240759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525" i="1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Source: Various GIIGNL Annual Reports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B9BD385-D1F1-4661-BF4E-10524689F5F5}"/>
              </a:ext>
            </a:extLst>
          </p:cNvPr>
          <p:cNvSpPr txBox="1"/>
          <p:nvPr/>
        </p:nvSpPr>
        <p:spPr>
          <a:xfrm>
            <a:off x="897642" y="4237928"/>
            <a:ext cx="1635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700" dirty="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Shown by year of cargo delivery—includes multi-year tenders.</a:t>
            </a:r>
          </a:p>
          <a:p>
            <a:r>
              <a:rPr lang="en-GB" sz="700" dirty="0" err="1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Heren</a:t>
            </a:r>
            <a:r>
              <a:rPr lang="en-GB" sz="700" dirty="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data includes all tenders, whether awarded or not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D0B18D-74B5-451F-9B9B-4781F8254E4A}"/>
              </a:ext>
            </a:extLst>
          </p:cNvPr>
          <p:cNvSpPr txBox="1"/>
          <p:nvPr/>
        </p:nvSpPr>
        <p:spPr>
          <a:xfrm>
            <a:off x="3766903" y="4230224"/>
            <a:ext cx="77972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700" dirty="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Equivalent to ~11% of total trade in 2017*</a:t>
            </a:r>
          </a:p>
          <a:p>
            <a:pPr algn="ctr"/>
            <a:endParaRPr lang="en-GB" sz="700" dirty="0">
              <a:solidFill>
                <a:srgbClr val="006DB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700" dirty="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Equivalent to ~10% of total trade in 2018*</a:t>
            </a:r>
          </a:p>
          <a:p>
            <a:pPr algn="ctr"/>
            <a:endParaRPr lang="en-GB" sz="700" dirty="0">
              <a:solidFill>
                <a:srgbClr val="006DB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E539CFD-60B0-4CC2-AB1E-361EFCAD9AD3}"/>
              </a:ext>
            </a:extLst>
          </p:cNvPr>
          <p:cNvSpPr txBox="1"/>
          <p:nvPr/>
        </p:nvSpPr>
        <p:spPr>
          <a:xfrm>
            <a:off x="3784035" y="5075170"/>
            <a:ext cx="73423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525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 Assumes  1 cargo = 0.07 MMt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731BB5F5-6986-4545-B119-46524A949A0A}"/>
              </a:ext>
            </a:extLst>
          </p:cNvPr>
          <p:cNvSpPr txBox="1"/>
          <p:nvPr/>
        </p:nvSpPr>
        <p:spPr>
          <a:xfrm>
            <a:off x="961246" y="2060848"/>
            <a:ext cx="170766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525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 Spot = Delivered within 90 days</a:t>
            </a:r>
          </a:p>
          <a:p>
            <a:r>
              <a:rPr lang="en-GB" sz="525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Short-term = Delivered between 90 days to 4 years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F8836DA-220D-49F0-9D97-699EC16D9940}"/>
              </a:ext>
            </a:extLst>
          </p:cNvPr>
          <p:cNvSpPr txBox="1"/>
          <p:nvPr/>
        </p:nvSpPr>
        <p:spPr>
          <a:xfrm>
            <a:off x="4625178" y="6319084"/>
            <a:ext cx="2900169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525" i="1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Source: Cheniere interpretation of Platts data (2020), Kpler (Feb. 2020)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2246DB45-0069-4CBB-B449-A26D5CC6883C}"/>
              </a:ext>
            </a:extLst>
          </p:cNvPr>
          <p:cNvSpPr txBox="1"/>
          <p:nvPr/>
        </p:nvSpPr>
        <p:spPr>
          <a:xfrm>
            <a:off x="6948264" y="5265204"/>
            <a:ext cx="8044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700" dirty="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~17% of JKTC trade in 2018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CDCAA322-1E8F-4524-B56D-29BBDA8979EC}"/>
              </a:ext>
            </a:extLst>
          </p:cNvPr>
          <p:cNvSpPr txBox="1"/>
          <p:nvPr/>
        </p:nvSpPr>
        <p:spPr>
          <a:xfrm>
            <a:off x="4988256" y="1318018"/>
            <a:ext cx="21963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80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006DB7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LNG volumes accounted for by the four commodity trading houses with the largest LNG volumes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51ED242-2F9B-41BC-9E3C-1FCE00ED19E0}"/>
              </a:ext>
            </a:extLst>
          </p:cNvPr>
          <p:cNvSpPr txBox="1"/>
          <p:nvPr/>
        </p:nvSpPr>
        <p:spPr>
          <a:xfrm>
            <a:off x="482745" y="771267"/>
            <a:ext cx="4064143" cy="246221"/>
          </a:xfrm>
          <a:prstGeom prst="rect">
            <a:avLst/>
          </a:prstGeom>
          <a:solidFill>
            <a:srgbClr val="002B50"/>
          </a:solidFill>
          <a:ln w="3175">
            <a:solidFill>
              <a:srgbClr val="002B5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F8F8F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Spot &amp; Short-Term Quantities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8106406F-213B-4AAE-A8FF-FB7DCAAA04C9}"/>
              </a:ext>
            </a:extLst>
          </p:cNvPr>
          <p:cNvSpPr txBox="1"/>
          <p:nvPr/>
        </p:nvSpPr>
        <p:spPr>
          <a:xfrm>
            <a:off x="4625179" y="771267"/>
            <a:ext cx="4064143" cy="246221"/>
          </a:xfrm>
          <a:prstGeom prst="rect">
            <a:avLst/>
          </a:prstGeom>
          <a:solidFill>
            <a:srgbClr val="002B50"/>
          </a:solidFill>
          <a:ln w="3175">
            <a:solidFill>
              <a:srgbClr val="002B5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F8F8F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Trading House Activity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A4AE64-1C82-44B1-886C-F6D4C5204875}"/>
              </a:ext>
            </a:extLst>
          </p:cNvPr>
          <p:cNvSpPr txBox="1"/>
          <p:nvPr/>
        </p:nvSpPr>
        <p:spPr>
          <a:xfrm>
            <a:off x="482745" y="3655399"/>
            <a:ext cx="4064143" cy="246221"/>
          </a:xfrm>
          <a:prstGeom prst="rect">
            <a:avLst/>
          </a:prstGeom>
          <a:solidFill>
            <a:srgbClr val="002B50"/>
          </a:solidFill>
          <a:ln w="3175">
            <a:solidFill>
              <a:srgbClr val="002B5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F8F8F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Buy Cargoes Awarded by Tender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A5091E87-D193-4D28-8ABF-BE55D8507DEA}"/>
              </a:ext>
            </a:extLst>
          </p:cNvPr>
          <p:cNvSpPr txBox="1"/>
          <p:nvPr/>
        </p:nvSpPr>
        <p:spPr>
          <a:xfrm>
            <a:off x="4625179" y="3655399"/>
            <a:ext cx="4064143" cy="246221"/>
          </a:xfrm>
          <a:prstGeom prst="rect">
            <a:avLst/>
          </a:prstGeom>
          <a:solidFill>
            <a:srgbClr val="002B50"/>
          </a:solidFill>
          <a:ln w="3175">
            <a:solidFill>
              <a:srgbClr val="002B5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F8F8F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JKM Derivatives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279EE5F-59AD-4EF8-94D0-DCFB8BCF656A}"/>
              </a:ext>
            </a:extLst>
          </p:cNvPr>
          <p:cNvSpPr txBox="1"/>
          <p:nvPr/>
        </p:nvSpPr>
        <p:spPr>
          <a:xfrm>
            <a:off x="511097" y="998197"/>
            <a:ext cx="113562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rgbClr val="636466"/>
                </a:solidFill>
                <a:latin typeface="Arial"/>
              </a:rPr>
              <a:t>mtpa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EB7CEF2B-6787-481C-9249-5ECF4B68DC44}"/>
              </a:ext>
            </a:extLst>
          </p:cNvPr>
          <p:cNvSpPr txBox="1"/>
          <p:nvPr/>
        </p:nvSpPr>
        <p:spPr>
          <a:xfrm>
            <a:off x="4662693" y="998197"/>
            <a:ext cx="113562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rgbClr val="636466"/>
                </a:solidFill>
                <a:latin typeface="Arial"/>
              </a:rPr>
              <a:t>mtpa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0C8453D8-3B71-4794-B24B-BE7F70F79D4E}"/>
              </a:ext>
            </a:extLst>
          </p:cNvPr>
          <p:cNvSpPr txBox="1"/>
          <p:nvPr/>
        </p:nvSpPr>
        <p:spPr>
          <a:xfrm>
            <a:off x="511097" y="3914650"/>
            <a:ext cx="113562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rgbClr val="636466"/>
                </a:solidFill>
                <a:latin typeface="Arial"/>
              </a:rPr>
              <a:t>Cargoes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020B67AB-9467-4451-96F0-BCCC968C545B}"/>
              </a:ext>
            </a:extLst>
          </p:cNvPr>
          <p:cNvSpPr txBox="1"/>
          <p:nvPr/>
        </p:nvSpPr>
        <p:spPr>
          <a:xfrm>
            <a:off x="7551524" y="3914650"/>
            <a:ext cx="113562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636466"/>
                </a:solidFill>
                <a:latin typeface="Arial"/>
              </a:rPr>
              <a:t>Cargoes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7E141A3-73C6-4996-93EE-2B0736B52667}"/>
              </a:ext>
            </a:extLst>
          </p:cNvPr>
          <p:cNvSpPr txBox="1"/>
          <p:nvPr/>
        </p:nvSpPr>
        <p:spPr>
          <a:xfrm>
            <a:off x="4662693" y="3914650"/>
            <a:ext cx="113562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rgbClr val="636466"/>
                </a:solidFill>
                <a:latin typeface="Arial"/>
              </a:rPr>
              <a:t>Lots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1B3B01B-8383-453D-9DAF-5025DC14D8AF}"/>
              </a:ext>
            </a:extLst>
          </p:cNvPr>
          <p:cNvSpPr txBox="1"/>
          <p:nvPr/>
        </p:nvSpPr>
        <p:spPr>
          <a:xfrm>
            <a:off x="7755325" y="4069695"/>
            <a:ext cx="49022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>
                <a:solidFill>
                  <a:srgbClr val="636466"/>
                </a:solidFill>
                <a:latin typeface="Arial"/>
              </a:rPr>
              <a:t>~286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7AFF0DF-73ED-4BB2-9E3D-E5BAE6F88005}"/>
              </a:ext>
            </a:extLst>
          </p:cNvPr>
          <p:cNvCxnSpPr>
            <a:cxnSpLocks/>
          </p:cNvCxnSpPr>
          <p:nvPr/>
        </p:nvCxnSpPr>
        <p:spPr>
          <a:xfrm>
            <a:off x="8032302" y="4259923"/>
            <a:ext cx="203534" cy="87465"/>
          </a:xfrm>
          <a:prstGeom prst="line">
            <a:avLst/>
          </a:prstGeom>
          <a:ln>
            <a:solidFill>
              <a:srgbClr val="6364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BDFFF010-2DA0-4767-B594-97D845323F86}"/>
              </a:ext>
            </a:extLst>
          </p:cNvPr>
          <p:cNvSpPr txBox="1"/>
          <p:nvPr/>
        </p:nvSpPr>
        <p:spPr>
          <a:xfrm>
            <a:off x="7378939" y="4613504"/>
            <a:ext cx="8044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700" dirty="0">
                <a:solidFill>
                  <a:srgbClr val="006DB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~54% of JKTC trade in 2019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F4E5387-4C73-43AC-B62A-7CE59C720D92}"/>
              </a:ext>
            </a:extLst>
          </p:cNvPr>
          <p:cNvSpPr txBox="1"/>
          <p:nvPr/>
        </p:nvSpPr>
        <p:spPr>
          <a:xfrm>
            <a:off x="5169843" y="4517635"/>
            <a:ext cx="1690195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525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 JKTC = Japan, South Korea, Taiwan, and China.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7EA1B6A-FCDC-4D97-AA80-AAAFB099A027}"/>
              </a:ext>
            </a:extLst>
          </p:cNvPr>
          <p:cNvSpPr txBox="1"/>
          <p:nvPr/>
        </p:nvSpPr>
        <p:spPr>
          <a:xfrm>
            <a:off x="6741058" y="6319084"/>
            <a:ext cx="1946089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525" i="1" dirty="0">
                <a:solidFill>
                  <a:srgbClr val="6364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Note: 2020 YTD = Through Jan. 2020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CC9AF84-166C-4F82-BFB9-752660F2C4D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242951" y="4034394"/>
            <a:ext cx="2524552" cy="493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060752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415391CC-B481-40FB-9294-DD50A20C41E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55984098"/>
              </p:ext>
            </p:extLst>
          </p:nvPr>
        </p:nvGraphicFramePr>
        <p:xfrm>
          <a:off x="180975" y="992188"/>
          <a:ext cx="8693150" cy="53451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0282601-6F50-40C5-8289-26D557C118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Long Construction Lead Times Drive Lumpy Supply Side Additions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CD69F07-4F4F-471D-B004-5F74D496543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37CB541D-F291-4562-B47C-62A886D26F12}" type="slidenum">
              <a:rPr lang="en-US" sz="800" smtClean="0">
                <a:solidFill>
                  <a:schemeClr val="tx1"/>
                </a:solidFill>
              </a:rPr>
              <a:pPr/>
              <a:t>4</a:t>
            </a:fld>
            <a:endParaRPr lang="en-US" sz="800" dirty="0">
              <a:solidFill>
                <a:schemeClr val="tx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B80AA64-87DC-4147-8B23-12B947E2E5F3}"/>
              </a:ext>
            </a:extLst>
          </p:cNvPr>
          <p:cNvSpPr/>
          <p:nvPr/>
        </p:nvSpPr>
        <p:spPr>
          <a:xfrm>
            <a:off x="305499" y="6519049"/>
            <a:ext cx="7315200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700" i="1" dirty="0"/>
              <a:t>Source: </a:t>
            </a:r>
            <a:r>
              <a:rPr lang="en-US" sz="700" i="1" dirty="0" err="1"/>
              <a:t>Kpler</a:t>
            </a:r>
            <a:r>
              <a:rPr lang="en-US" sz="700" i="1" dirty="0"/>
              <a:t> for historical, 2020 supply numbers are based on preliminary Cheniere Research figures</a:t>
            </a:r>
          </a:p>
        </p:txBody>
      </p:sp>
    </p:spTree>
    <p:extLst>
      <p:ext uri="{BB962C8B-B14F-4D97-AF65-F5344CB8AC3E}">
        <p14:creationId xmlns:p14="http://schemas.microsoft.com/office/powerpoint/2010/main" val="8711967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ontent Placeholder 7">
            <a:extLst>
              <a:ext uri="{FF2B5EF4-FFF2-40B4-BE49-F238E27FC236}">
                <a16:creationId xmlns:a16="http://schemas.microsoft.com/office/drawing/2014/main" id="{021E2FC0-C47A-4742-B016-35E26D9405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9438601"/>
              </p:ext>
            </p:extLst>
          </p:nvPr>
        </p:nvGraphicFramePr>
        <p:xfrm>
          <a:off x="180975" y="992188"/>
          <a:ext cx="8693150" cy="53451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A6356520-0DA1-47A7-9DDD-D34A42B08F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Significant Recent Supply Side Additions Putting Downward Pressure on Prices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063740F-AC89-4263-ACD3-33C009597FC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37CB541D-F291-4562-B47C-62A886D26F12}" type="slidenum">
              <a:rPr lang="en-US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5</a:t>
            </a:fld>
            <a:endParaRPr lang="en-US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60234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8A0580-8894-4E9E-87BA-7DF7DB14B0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2020 US Gulf Coast LNG Margins Challenging But Improvement Expected to Begin in 2021 with Less Supply Coming to Market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9B34ECC-8351-4EB3-BB22-82FECA565BC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54C66C45-D9F4-420C-A804-5ED9FE1D8EEE}" type="slidenum">
              <a:rPr lang="en-US" smtClean="0"/>
              <a:t>6</a:t>
            </a:fld>
            <a:endParaRPr lang="en-US"/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B414A379-824A-4F55-9FFB-63A311A0666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62502712"/>
              </p:ext>
            </p:extLst>
          </p:nvPr>
        </p:nvGraphicFramePr>
        <p:xfrm>
          <a:off x="180975" y="989901"/>
          <a:ext cx="8767763" cy="535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8C71F4D-6365-4EEF-9778-B2AD520FBB11}"/>
              </a:ext>
            </a:extLst>
          </p:cNvPr>
          <p:cNvCxnSpPr>
            <a:cxnSpLocks/>
          </p:cNvCxnSpPr>
          <p:nvPr/>
        </p:nvCxnSpPr>
        <p:spPr>
          <a:xfrm>
            <a:off x="7298422" y="1132432"/>
            <a:ext cx="0" cy="4521748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D7FD96F5-5DA7-421B-A402-960634B4FB7C}"/>
              </a:ext>
            </a:extLst>
          </p:cNvPr>
          <p:cNvSpPr txBox="1"/>
          <p:nvPr/>
        </p:nvSpPr>
        <p:spPr>
          <a:xfrm>
            <a:off x="7298422" y="1123961"/>
            <a:ext cx="1367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Forecast </a:t>
            </a:r>
            <a:r>
              <a:rPr lang="en-US" sz="1200" dirty="0">
                <a:sym typeface="Wingdings" panose="05000000000000000000" pitchFamily="2" charset="2"/>
              </a:rPr>
              <a:t>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160784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CB541D-F291-4562-B47C-62A886D26F1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solidFill>
                  <a:srgbClr val="002B50"/>
                </a:solidFill>
              </a:rPr>
              <a:t>New Global LNG Supply Cycle Started in 2018</a:t>
            </a:r>
            <a:endParaRPr lang="en-GB" sz="2000" b="1" dirty="0">
              <a:solidFill>
                <a:srgbClr val="006DB7"/>
              </a:solidFill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1594520" y="1816505"/>
            <a:ext cx="0" cy="3811501"/>
          </a:xfrm>
          <a:prstGeom prst="line">
            <a:avLst/>
          </a:prstGeom>
          <a:ln w="12700">
            <a:solidFill>
              <a:srgbClr val="636466"/>
            </a:solidFill>
            <a:prstDash val="sys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1784097" y="914400"/>
            <a:ext cx="5715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2B5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FIDs Per Annum (Total Volume)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14587" y="6513543"/>
            <a:ext cx="4114800" cy="185471"/>
          </a:xfrm>
          <a:prstGeom prst="rect">
            <a:avLst/>
          </a:prstGeom>
          <a:noFill/>
        </p:spPr>
        <p:txBody>
          <a:bodyPr vert="horz" wrap="square" rtlCol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1" u="none" strike="noStrike" kern="1200" cap="none" spc="0" normalizeH="0" baseline="0" noProof="0" dirty="0">
                <a:ln>
                  <a:noFill/>
                </a:ln>
                <a:solidFill>
                  <a:srgbClr val="6364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Source: Cheniere Research, Wood Mackenzie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022471" y="1337022"/>
            <a:ext cx="1422867" cy="271869"/>
          </a:xfrm>
          <a:prstGeom prst="rect">
            <a:avLst/>
          </a:prstGeom>
          <a:solidFill>
            <a:srgbClr val="002B5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U.S.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500127" y="1338991"/>
            <a:ext cx="909980" cy="271869"/>
          </a:xfrm>
          <a:prstGeom prst="rect">
            <a:avLst/>
          </a:prstGeom>
          <a:solidFill>
            <a:srgbClr val="002B5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Hiatus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52598" y="1337022"/>
            <a:ext cx="909980" cy="271869"/>
          </a:xfrm>
          <a:prstGeom prst="rect">
            <a:avLst/>
          </a:prstGeom>
          <a:solidFill>
            <a:srgbClr val="002B5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Qatar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641304" y="1337022"/>
            <a:ext cx="1376410" cy="271869"/>
          </a:xfrm>
          <a:prstGeom prst="rect">
            <a:avLst/>
          </a:prstGeom>
          <a:solidFill>
            <a:srgbClr val="002B5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Hiatus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088946" y="1338991"/>
            <a:ext cx="1874938" cy="271869"/>
          </a:xfrm>
          <a:prstGeom prst="rect">
            <a:avLst/>
          </a:prstGeom>
          <a:solidFill>
            <a:srgbClr val="002B5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Australia</a:t>
            </a:r>
          </a:p>
        </p:txBody>
      </p:sp>
      <p:cxnSp>
        <p:nvCxnSpPr>
          <p:cNvPr id="42" name="Straight Connector 41"/>
          <p:cNvCxnSpPr/>
          <p:nvPr/>
        </p:nvCxnSpPr>
        <p:spPr>
          <a:xfrm flipV="1">
            <a:off x="3056485" y="1816505"/>
            <a:ext cx="0" cy="3811501"/>
          </a:xfrm>
          <a:prstGeom prst="line">
            <a:avLst/>
          </a:prstGeom>
          <a:ln w="12700">
            <a:solidFill>
              <a:srgbClr val="636466"/>
            </a:solidFill>
            <a:prstDash val="sys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flipV="1">
            <a:off x="6465956" y="1816505"/>
            <a:ext cx="0" cy="3811501"/>
          </a:xfrm>
          <a:prstGeom prst="line">
            <a:avLst/>
          </a:prstGeom>
          <a:ln w="12700">
            <a:solidFill>
              <a:srgbClr val="636466"/>
            </a:solidFill>
            <a:prstDash val="sys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 flipV="1">
            <a:off x="5009947" y="1816505"/>
            <a:ext cx="0" cy="3811501"/>
          </a:xfrm>
          <a:prstGeom prst="line">
            <a:avLst/>
          </a:prstGeom>
          <a:ln w="12700">
            <a:solidFill>
              <a:srgbClr val="636466"/>
            </a:solidFill>
            <a:prstDash val="sys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V="1">
            <a:off x="7438641" y="1816505"/>
            <a:ext cx="0" cy="3811501"/>
          </a:xfrm>
          <a:prstGeom prst="line">
            <a:avLst/>
          </a:prstGeom>
          <a:ln w="12700">
            <a:solidFill>
              <a:srgbClr val="636466"/>
            </a:solidFill>
            <a:prstDash val="sys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BBF132AE-9995-4F43-B150-D1A96ED059AD}"/>
              </a:ext>
            </a:extLst>
          </p:cNvPr>
          <p:cNvSpPr txBox="1"/>
          <p:nvPr/>
        </p:nvSpPr>
        <p:spPr>
          <a:xfrm>
            <a:off x="7469160" y="1332213"/>
            <a:ext cx="909980" cy="271869"/>
          </a:xfrm>
          <a:prstGeom prst="rect">
            <a:avLst/>
          </a:prstGeom>
          <a:solidFill>
            <a:srgbClr val="002B5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Mixed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9" name="Chart 18">
            <a:extLst>
              <a:ext uri="{FF2B5EF4-FFF2-40B4-BE49-F238E27FC236}">
                <a16:creationId xmlns:a16="http://schemas.microsoft.com/office/drawing/2014/main" id="{DABA0A07-9B29-410D-B3C1-FD82D491FA7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74961497"/>
              </p:ext>
            </p:extLst>
          </p:nvPr>
        </p:nvGraphicFramePr>
        <p:xfrm>
          <a:off x="190584" y="1237361"/>
          <a:ext cx="8433300" cy="4987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6860333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More LNG Supply Required as European Domestic Production Shrinks and Asian Gas Demand Grows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37CB541D-F291-4562-B47C-62A886D26F12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281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280511" y="6519672"/>
            <a:ext cx="8758237" cy="381000"/>
          </a:xfrm>
          <a:prstGeom prst="rect">
            <a:avLst/>
          </a:prstGeom>
        </p:spPr>
        <p:txBody>
          <a:bodyPr/>
          <a:lstStyle>
            <a:lvl1pPr>
              <a:defRPr sz="700" i="1">
                <a:solidFill>
                  <a:srgbClr val="636466"/>
                </a:solidFill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Source: BP Energy Outlook 2019 and IEA World Energy Outlook 2018</a:t>
            </a:r>
          </a:p>
          <a:p>
            <a:r>
              <a:rPr lang="en-US" dirty="0">
                <a:solidFill>
                  <a:schemeClr val="tx1"/>
                </a:solidFill>
              </a:rPr>
              <a:t>Note: projections represent midpoint between IEA and BP forecasts</a:t>
            </a:r>
          </a:p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en-US" dirty="0"/>
              <a:t>North America, Africa, Middle East, and Russia all have surplus low cost gas</a:t>
            </a:r>
          </a:p>
        </p:txBody>
      </p:sp>
      <p:sp>
        <p:nvSpPr>
          <p:cNvPr id="10" name="Freeform 1264"/>
          <p:cNvSpPr>
            <a:spLocks/>
          </p:cNvSpPr>
          <p:nvPr/>
        </p:nvSpPr>
        <p:spPr bwMode="auto">
          <a:xfrm>
            <a:off x="1851027" y="3937000"/>
            <a:ext cx="385763" cy="603251"/>
          </a:xfrm>
          <a:custGeom>
            <a:avLst/>
            <a:gdLst>
              <a:gd name="T0" fmla="*/ 10080638 w 243"/>
              <a:gd name="T1" fmla="*/ 211693125 h 380"/>
              <a:gd name="T2" fmla="*/ 45362871 w 243"/>
              <a:gd name="T3" fmla="*/ 176410938 h 380"/>
              <a:gd name="T4" fmla="*/ 35282233 w 243"/>
              <a:gd name="T5" fmla="*/ 211693125 h 380"/>
              <a:gd name="T6" fmla="*/ 65524147 w 243"/>
              <a:gd name="T7" fmla="*/ 226814063 h 380"/>
              <a:gd name="T8" fmla="*/ 95766062 w 243"/>
              <a:gd name="T9" fmla="*/ 257055938 h 380"/>
              <a:gd name="T10" fmla="*/ 118448291 w 243"/>
              <a:gd name="T11" fmla="*/ 231854375 h 380"/>
              <a:gd name="T12" fmla="*/ 128528929 w 243"/>
              <a:gd name="T13" fmla="*/ 186491563 h 380"/>
              <a:gd name="T14" fmla="*/ 158770843 w 243"/>
              <a:gd name="T15" fmla="*/ 151209375 h 380"/>
              <a:gd name="T16" fmla="*/ 209174034 w 243"/>
              <a:gd name="T17" fmla="*/ 131048125 h 380"/>
              <a:gd name="T18" fmla="*/ 249496586 w 243"/>
              <a:gd name="T19" fmla="*/ 85685313 h 380"/>
              <a:gd name="T20" fmla="*/ 269657862 w 243"/>
              <a:gd name="T21" fmla="*/ 50403125 h 380"/>
              <a:gd name="T22" fmla="*/ 259577224 w 243"/>
              <a:gd name="T23" fmla="*/ 10080625 h 380"/>
              <a:gd name="T24" fmla="*/ 294859457 w 243"/>
              <a:gd name="T25" fmla="*/ 10080625 h 380"/>
              <a:gd name="T26" fmla="*/ 320061052 w 243"/>
              <a:gd name="T27" fmla="*/ 50403125 h 380"/>
              <a:gd name="T28" fmla="*/ 355343286 w 243"/>
              <a:gd name="T29" fmla="*/ 80645000 h 380"/>
              <a:gd name="T30" fmla="*/ 375504562 w 243"/>
              <a:gd name="T31" fmla="*/ 120967500 h 380"/>
              <a:gd name="T32" fmla="*/ 425907752 w 243"/>
              <a:gd name="T33" fmla="*/ 120967500 h 380"/>
              <a:gd name="T34" fmla="*/ 471270623 w 243"/>
              <a:gd name="T35" fmla="*/ 110886875 h 380"/>
              <a:gd name="T36" fmla="*/ 511593176 w 243"/>
              <a:gd name="T37" fmla="*/ 141128750 h 380"/>
              <a:gd name="T38" fmla="*/ 486391580 w 243"/>
              <a:gd name="T39" fmla="*/ 191531875 h 380"/>
              <a:gd name="T40" fmla="*/ 521673814 w 243"/>
              <a:gd name="T41" fmla="*/ 221773750 h 380"/>
              <a:gd name="T42" fmla="*/ 486391580 w 243"/>
              <a:gd name="T43" fmla="*/ 216733438 h 380"/>
              <a:gd name="T44" fmla="*/ 430948071 w 243"/>
              <a:gd name="T45" fmla="*/ 231854375 h 380"/>
              <a:gd name="T46" fmla="*/ 385585200 w 243"/>
              <a:gd name="T47" fmla="*/ 267136563 h 380"/>
              <a:gd name="T48" fmla="*/ 375504562 w 243"/>
              <a:gd name="T49" fmla="*/ 307459063 h 380"/>
              <a:gd name="T50" fmla="*/ 360383605 w 243"/>
              <a:gd name="T51" fmla="*/ 347781563 h 380"/>
              <a:gd name="T52" fmla="*/ 340222328 w 243"/>
              <a:gd name="T53" fmla="*/ 393144375 h 380"/>
              <a:gd name="T54" fmla="*/ 370464243 w 243"/>
              <a:gd name="T55" fmla="*/ 438507188 h 380"/>
              <a:gd name="T56" fmla="*/ 385585200 w 243"/>
              <a:gd name="T57" fmla="*/ 483870000 h 380"/>
              <a:gd name="T58" fmla="*/ 425907752 w 243"/>
              <a:gd name="T59" fmla="*/ 504031250 h 380"/>
              <a:gd name="T60" fmla="*/ 486391580 w 243"/>
              <a:gd name="T61" fmla="*/ 509071563 h 380"/>
              <a:gd name="T62" fmla="*/ 501512538 w 243"/>
              <a:gd name="T63" fmla="*/ 519152188 h 380"/>
              <a:gd name="T64" fmla="*/ 506552857 w 243"/>
              <a:gd name="T65" fmla="*/ 564515000 h 380"/>
              <a:gd name="T66" fmla="*/ 546875409 w 243"/>
              <a:gd name="T67" fmla="*/ 569555313 h 380"/>
              <a:gd name="T68" fmla="*/ 577117323 w 243"/>
              <a:gd name="T69" fmla="*/ 604837500 h 380"/>
              <a:gd name="T70" fmla="*/ 602318918 w 243"/>
              <a:gd name="T71" fmla="*/ 650200313 h 380"/>
              <a:gd name="T72" fmla="*/ 592238280 w 243"/>
              <a:gd name="T73" fmla="*/ 695563125 h 380"/>
              <a:gd name="T74" fmla="*/ 592238280 w 243"/>
              <a:gd name="T75" fmla="*/ 745966250 h 380"/>
              <a:gd name="T76" fmla="*/ 587197961 w 243"/>
              <a:gd name="T77" fmla="*/ 791329063 h 380"/>
              <a:gd name="T78" fmla="*/ 592238280 w 243"/>
              <a:gd name="T79" fmla="*/ 836691875 h 380"/>
              <a:gd name="T80" fmla="*/ 602318918 w 243"/>
              <a:gd name="T81" fmla="*/ 861893438 h 380"/>
              <a:gd name="T82" fmla="*/ 577117323 w 243"/>
              <a:gd name="T83" fmla="*/ 902215938 h 380"/>
              <a:gd name="T84" fmla="*/ 577117323 w 243"/>
              <a:gd name="T85" fmla="*/ 937498125 h 380"/>
              <a:gd name="T86" fmla="*/ 541835090 w 243"/>
              <a:gd name="T87" fmla="*/ 952619063 h 380"/>
              <a:gd name="T88" fmla="*/ 501512538 w 243"/>
              <a:gd name="T89" fmla="*/ 917336875 h 380"/>
              <a:gd name="T90" fmla="*/ 461189985 w 243"/>
              <a:gd name="T91" fmla="*/ 887095000 h 380"/>
              <a:gd name="T92" fmla="*/ 420867433 w 243"/>
              <a:gd name="T93" fmla="*/ 861893438 h 380"/>
              <a:gd name="T94" fmla="*/ 375504562 w 243"/>
              <a:gd name="T95" fmla="*/ 836691875 h 380"/>
              <a:gd name="T96" fmla="*/ 320061052 w 243"/>
              <a:gd name="T97" fmla="*/ 806450000 h 380"/>
              <a:gd name="T98" fmla="*/ 289819138 w 243"/>
              <a:gd name="T99" fmla="*/ 771167813 h 380"/>
              <a:gd name="T100" fmla="*/ 259577224 w 243"/>
              <a:gd name="T101" fmla="*/ 730845313 h 380"/>
              <a:gd name="T102" fmla="*/ 259577224 w 243"/>
              <a:gd name="T103" fmla="*/ 695563125 h 380"/>
              <a:gd name="T104" fmla="*/ 229335310 w 243"/>
              <a:gd name="T105" fmla="*/ 650200313 h 380"/>
              <a:gd name="T106" fmla="*/ 209174034 w 243"/>
              <a:gd name="T107" fmla="*/ 614918125 h 380"/>
              <a:gd name="T108" fmla="*/ 178932119 w 243"/>
              <a:gd name="T109" fmla="*/ 569555313 h 380"/>
              <a:gd name="T110" fmla="*/ 153730524 w 243"/>
              <a:gd name="T111" fmla="*/ 524192500 h 380"/>
              <a:gd name="T112" fmla="*/ 138609567 w 243"/>
              <a:gd name="T113" fmla="*/ 478829688 h 380"/>
              <a:gd name="T114" fmla="*/ 115927338 w 243"/>
              <a:gd name="T115" fmla="*/ 438507188 h 380"/>
              <a:gd name="T116" fmla="*/ 85685424 w 243"/>
              <a:gd name="T117" fmla="*/ 388104063 h 380"/>
              <a:gd name="T118" fmla="*/ 65524147 w 243"/>
              <a:gd name="T119" fmla="*/ 347781563 h 380"/>
              <a:gd name="T120" fmla="*/ 10080638 w 243"/>
              <a:gd name="T121" fmla="*/ 317539688 h 380"/>
              <a:gd name="T122" fmla="*/ 10080638 w 243"/>
              <a:gd name="T123" fmla="*/ 277217188 h 38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3" h="380">
                <a:moveTo>
                  <a:pt x="0" y="92"/>
                </a:move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0"/>
                </a:lnTo>
                <a:lnTo>
                  <a:pt x="8" y="78"/>
                </a:lnTo>
                <a:lnTo>
                  <a:pt x="8" y="76"/>
                </a:lnTo>
                <a:lnTo>
                  <a:pt x="10" y="74"/>
                </a:lnTo>
                <a:lnTo>
                  <a:pt x="14" y="72"/>
                </a:lnTo>
                <a:lnTo>
                  <a:pt x="16" y="72"/>
                </a:lnTo>
                <a:lnTo>
                  <a:pt x="16" y="70"/>
                </a:lnTo>
                <a:lnTo>
                  <a:pt x="18" y="70"/>
                </a:lnTo>
                <a:lnTo>
                  <a:pt x="18" y="72"/>
                </a:lnTo>
                <a:lnTo>
                  <a:pt x="20" y="74"/>
                </a:lnTo>
                <a:lnTo>
                  <a:pt x="20" y="76"/>
                </a:lnTo>
                <a:lnTo>
                  <a:pt x="20" y="78"/>
                </a:lnTo>
                <a:lnTo>
                  <a:pt x="20" y="80"/>
                </a:lnTo>
                <a:lnTo>
                  <a:pt x="18" y="82"/>
                </a:lnTo>
                <a:lnTo>
                  <a:pt x="16" y="82"/>
                </a:lnTo>
                <a:lnTo>
                  <a:pt x="14" y="84"/>
                </a:lnTo>
                <a:lnTo>
                  <a:pt x="14" y="86"/>
                </a:lnTo>
                <a:lnTo>
                  <a:pt x="16" y="86"/>
                </a:lnTo>
                <a:lnTo>
                  <a:pt x="16" y="88"/>
                </a:lnTo>
                <a:lnTo>
                  <a:pt x="14" y="90"/>
                </a:lnTo>
                <a:lnTo>
                  <a:pt x="16" y="92"/>
                </a:lnTo>
                <a:lnTo>
                  <a:pt x="18" y="92"/>
                </a:lnTo>
                <a:lnTo>
                  <a:pt x="22" y="88"/>
                </a:lnTo>
                <a:lnTo>
                  <a:pt x="24" y="90"/>
                </a:lnTo>
                <a:lnTo>
                  <a:pt x="26" y="90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2" y="94"/>
                </a:lnTo>
                <a:lnTo>
                  <a:pt x="34" y="96"/>
                </a:lnTo>
                <a:lnTo>
                  <a:pt x="34" y="98"/>
                </a:lnTo>
                <a:lnTo>
                  <a:pt x="34" y="100"/>
                </a:lnTo>
                <a:lnTo>
                  <a:pt x="36" y="100"/>
                </a:lnTo>
                <a:lnTo>
                  <a:pt x="38" y="102"/>
                </a:lnTo>
                <a:lnTo>
                  <a:pt x="40" y="102"/>
                </a:lnTo>
                <a:lnTo>
                  <a:pt x="42" y="102"/>
                </a:lnTo>
                <a:lnTo>
                  <a:pt x="42" y="100"/>
                </a:lnTo>
                <a:lnTo>
                  <a:pt x="44" y="98"/>
                </a:lnTo>
                <a:lnTo>
                  <a:pt x="44" y="96"/>
                </a:lnTo>
                <a:lnTo>
                  <a:pt x="46" y="94"/>
                </a:lnTo>
                <a:lnTo>
                  <a:pt x="47" y="94"/>
                </a:lnTo>
                <a:lnTo>
                  <a:pt x="47" y="92"/>
                </a:lnTo>
                <a:lnTo>
                  <a:pt x="47" y="90"/>
                </a:lnTo>
                <a:lnTo>
                  <a:pt x="47" y="88"/>
                </a:lnTo>
                <a:lnTo>
                  <a:pt x="47" y="86"/>
                </a:lnTo>
                <a:lnTo>
                  <a:pt x="49" y="84"/>
                </a:lnTo>
                <a:lnTo>
                  <a:pt x="49" y="82"/>
                </a:lnTo>
                <a:lnTo>
                  <a:pt x="49" y="80"/>
                </a:lnTo>
                <a:lnTo>
                  <a:pt x="51" y="78"/>
                </a:lnTo>
                <a:lnTo>
                  <a:pt x="51" y="76"/>
                </a:lnTo>
                <a:lnTo>
                  <a:pt x="51" y="74"/>
                </a:lnTo>
                <a:lnTo>
                  <a:pt x="51" y="72"/>
                </a:lnTo>
                <a:lnTo>
                  <a:pt x="53" y="70"/>
                </a:lnTo>
                <a:lnTo>
                  <a:pt x="55" y="72"/>
                </a:lnTo>
                <a:lnTo>
                  <a:pt x="55" y="70"/>
                </a:lnTo>
                <a:lnTo>
                  <a:pt x="55" y="68"/>
                </a:lnTo>
                <a:lnTo>
                  <a:pt x="57" y="66"/>
                </a:lnTo>
                <a:lnTo>
                  <a:pt x="57" y="64"/>
                </a:lnTo>
                <a:lnTo>
                  <a:pt x="61" y="62"/>
                </a:lnTo>
                <a:lnTo>
                  <a:pt x="61" y="60"/>
                </a:lnTo>
                <a:lnTo>
                  <a:pt x="63" y="60"/>
                </a:lnTo>
                <a:lnTo>
                  <a:pt x="65" y="60"/>
                </a:lnTo>
                <a:lnTo>
                  <a:pt x="67" y="58"/>
                </a:lnTo>
                <a:lnTo>
                  <a:pt x="69" y="58"/>
                </a:lnTo>
                <a:lnTo>
                  <a:pt x="71" y="56"/>
                </a:lnTo>
                <a:lnTo>
                  <a:pt x="73" y="56"/>
                </a:lnTo>
                <a:lnTo>
                  <a:pt x="75" y="56"/>
                </a:lnTo>
                <a:lnTo>
                  <a:pt x="79" y="54"/>
                </a:lnTo>
                <a:lnTo>
                  <a:pt x="81" y="54"/>
                </a:lnTo>
                <a:lnTo>
                  <a:pt x="83" y="52"/>
                </a:lnTo>
                <a:lnTo>
                  <a:pt x="85" y="50"/>
                </a:lnTo>
                <a:lnTo>
                  <a:pt x="87" y="48"/>
                </a:lnTo>
                <a:lnTo>
                  <a:pt x="89" y="48"/>
                </a:lnTo>
                <a:lnTo>
                  <a:pt x="89" y="46"/>
                </a:lnTo>
                <a:lnTo>
                  <a:pt x="93" y="42"/>
                </a:lnTo>
                <a:lnTo>
                  <a:pt x="95" y="40"/>
                </a:lnTo>
                <a:lnTo>
                  <a:pt x="97" y="40"/>
                </a:lnTo>
                <a:lnTo>
                  <a:pt x="97" y="38"/>
                </a:lnTo>
                <a:lnTo>
                  <a:pt x="99" y="36"/>
                </a:lnTo>
                <a:lnTo>
                  <a:pt x="99" y="34"/>
                </a:lnTo>
                <a:lnTo>
                  <a:pt x="101" y="32"/>
                </a:lnTo>
                <a:lnTo>
                  <a:pt x="103" y="30"/>
                </a:lnTo>
                <a:lnTo>
                  <a:pt x="103" y="28"/>
                </a:lnTo>
                <a:lnTo>
                  <a:pt x="103" y="26"/>
                </a:lnTo>
                <a:lnTo>
                  <a:pt x="103" y="24"/>
                </a:lnTo>
                <a:lnTo>
                  <a:pt x="105" y="22"/>
                </a:lnTo>
                <a:lnTo>
                  <a:pt x="105" y="20"/>
                </a:lnTo>
                <a:lnTo>
                  <a:pt x="105" y="18"/>
                </a:lnTo>
                <a:lnTo>
                  <a:pt x="107" y="20"/>
                </a:lnTo>
                <a:lnTo>
                  <a:pt x="109" y="20"/>
                </a:lnTo>
                <a:lnTo>
                  <a:pt x="109" y="18"/>
                </a:lnTo>
                <a:lnTo>
                  <a:pt x="107" y="16"/>
                </a:lnTo>
                <a:lnTo>
                  <a:pt x="107" y="14"/>
                </a:lnTo>
                <a:lnTo>
                  <a:pt x="107" y="12"/>
                </a:lnTo>
                <a:lnTo>
                  <a:pt x="107" y="10"/>
                </a:lnTo>
                <a:lnTo>
                  <a:pt x="107" y="8"/>
                </a:lnTo>
                <a:lnTo>
                  <a:pt x="105" y="6"/>
                </a:lnTo>
                <a:lnTo>
                  <a:pt x="103" y="4"/>
                </a:lnTo>
                <a:lnTo>
                  <a:pt x="101" y="2"/>
                </a:lnTo>
                <a:lnTo>
                  <a:pt x="103" y="2"/>
                </a:lnTo>
                <a:lnTo>
                  <a:pt x="105" y="2"/>
                </a:lnTo>
                <a:lnTo>
                  <a:pt x="107" y="2"/>
                </a:lnTo>
                <a:lnTo>
                  <a:pt x="109" y="0"/>
                </a:lnTo>
                <a:lnTo>
                  <a:pt x="111" y="0"/>
                </a:lnTo>
                <a:lnTo>
                  <a:pt x="113" y="2"/>
                </a:lnTo>
                <a:lnTo>
                  <a:pt x="115" y="2"/>
                </a:lnTo>
                <a:lnTo>
                  <a:pt x="117" y="4"/>
                </a:lnTo>
                <a:lnTo>
                  <a:pt x="119" y="6"/>
                </a:lnTo>
                <a:lnTo>
                  <a:pt x="121" y="8"/>
                </a:lnTo>
                <a:lnTo>
                  <a:pt x="121" y="10"/>
                </a:lnTo>
                <a:lnTo>
                  <a:pt x="123" y="10"/>
                </a:lnTo>
                <a:lnTo>
                  <a:pt x="125" y="10"/>
                </a:lnTo>
                <a:lnTo>
                  <a:pt x="125" y="12"/>
                </a:lnTo>
                <a:lnTo>
                  <a:pt x="125" y="14"/>
                </a:lnTo>
                <a:lnTo>
                  <a:pt x="125" y="16"/>
                </a:lnTo>
                <a:lnTo>
                  <a:pt x="125" y="18"/>
                </a:lnTo>
                <a:lnTo>
                  <a:pt x="127" y="20"/>
                </a:lnTo>
                <a:lnTo>
                  <a:pt x="129" y="20"/>
                </a:lnTo>
                <a:lnTo>
                  <a:pt x="131" y="20"/>
                </a:lnTo>
                <a:lnTo>
                  <a:pt x="131" y="22"/>
                </a:lnTo>
                <a:lnTo>
                  <a:pt x="133" y="22"/>
                </a:lnTo>
                <a:lnTo>
                  <a:pt x="133" y="24"/>
                </a:lnTo>
                <a:lnTo>
                  <a:pt x="135" y="26"/>
                </a:lnTo>
                <a:lnTo>
                  <a:pt x="137" y="26"/>
                </a:lnTo>
                <a:lnTo>
                  <a:pt x="139" y="28"/>
                </a:lnTo>
                <a:lnTo>
                  <a:pt x="139" y="30"/>
                </a:lnTo>
                <a:lnTo>
                  <a:pt x="141" y="32"/>
                </a:lnTo>
                <a:lnTo>
                  <a:pt x="141" y="34"/>
                </a:lnTo>
                <a:lnTo>
                  <a:pt x="141" y="36"/>
                </a:lnTo>
                <a:lnTo>
                  <a:pt x="143" y="38"/>
                </a:lnTo>
                <a:lnTo>
                  <a:pt x="145" y="38"/>
                </a:lnTo>
                <a:lnTo>
                  <a:pt x="147" y="38"/>
                </a:lnTo>
                <a:lnTo>
                  <a:pt x="147" y="40"/>
                </a:lnTo>
                <a:lnTo>
                  <a:pt x="149" y="42"/>
                </a:lnTo>
                <a:lnTo>
                  <a:pt x="149" y="44"/>
                </a:lnTo>
                <a:lnTo>
                  <a:pt x="147" y="46"/>
                </a:lnTo>
                <a:lnTo>
                  <a:pt x="149" y="48"/>
                </a:lnTo>
                <a:lnTo>
                  <a:pt x="151" y="50"/>
                </a:lnTo>
                <a:lnTo>
                  <a:pt x="153" y="50"/>
                </a:lnTo>
                <a:lnTo>
                  <a:pt x="155" y="50"/>
                </a:lnTo>
                <a:lnTo>
                  <a:pt x="157" y="50"/>
                </a:lnTo>
                <a:lnTo>
                  <a:pt x="159" y="50"/>
                </a:lnTo>
                <a:lnTo>
                  <a:pt x="161" y="50"/>
                </a:lnTo>
                <a:lnTo>
                  <a:pt x="163" y="50"/>
                </a:lnTo>
                <a:lnTo>
                  <a:pt x="167" y="50"/>
                </a:lnTo>
                <a:lnTo>
                  <a:pt x="169" y="48"/>
                </a:lnTo>
                <a:lnTo>
                  <a:pt x="171" y="46"/>
                </a:lnTo>
                <a:lnTo>
                  <a:pt x="173" y="44"/>
                </a:lnTo>
                <a:lnTo>
                  <a:pt x="175" y="44"/>
                </a:lnTo>
                <a:lnTo>
                  <a:pt x="177" y="46"/>
                </a:lnTo>
                <a:lnTo>
                  <a:pt x="177" y="48"/>
                </a:lnTo>
                <a:lnTo>
                  <a:pt x="179" y="48"/>
                </a:lnTo>
                <a:lnTo>
                  <a:pt x="181" y="48"/>
                </a:lnTo>
                <a:lnTo>
                  <a:pt x="183" y="48"/>
                </a:lnTo>
                <a:lnTo>
                  <a:pt x="185" y="46"/>
                </a:lnTo>
                <a:lnTo>
                  <a:pt x="187" y="44"/>
                </a:lnTo>
                <a:lnTo>
                  <a:pt x="189" y="46"/>
                </a:lnTo>
                <a:lnTo>
                  <a:pt x="191" y="46"/>
                </a:lnTo>
                <a:lnTo>
                  <a:pt x="193" y="48"/>
                </a:lnTo>
                <a:lnTo>
                  <a:pt x="193" y="50"/>
                </a:lnTo>
                <a:lnTo>
                  <a:pt x="195" y="50"/>
                </a:lnTo>
                <a:lnTo>
                  <a:pt x="197" y="52"/>
                </a:lnTo>
                <a:lnTo>
                  <a:pt x="199" y="50"/>
                </a:lnTo>
                <a:lnTo>
                  <a:pt x="201" y="52"/>
                </a:lnTo>
                <a:lnTo>
                  <a:pt x="203" y="54"/>
                </a:lnTo>
                <a:lnTo>
                  <a:pt x="203" y="56"/>
                </a:lnTo>
                <a:lnTo>
                  <a:pt x="203" y="58"/>
                </a:lnTo>
                <a:lnTo>
                  <a:pt x="201" y="60"/>
                </a:lnTo>
                <a:lnTo>
                  <a:pt x="199" y="62"/>
                </a:lnTo>
                <a:lnTo>
                  <a:pt x="199" y="64"/>
                </a:lnTo>
                <a:lnTo>
                  <a:pt x="197" y="66"/>
                </a:lnTo>
                <a:lnTo>
                  <a:pt x="197" y="68"/>
                </a:lnTo>
                <a:lnTo>
                  <a:pt x="195" y="70"/>
                </a:lnTo>
                <a:lnTo>
                  <a:pt x="195" y="72"/>
                </a:lnTo>
                <a:lnTo>
                  <a:pt x="193" y="74"/>
                </a:lnTo>
                <a:lnTo>
                  <a:pt x="193" y="76"/>
                </a:lnTo>
                <a:lnTo>
                  <a:pt x="193" y="78"/>
                </a:lnTo>
                <a:lnTo>
                  <a:pt x="195" y="78"/>
                </a:lnTo>
                <a:lnTo>
                  <a:pt x="197" y="78"/>
                </a:lnTo>
                <a:lnTo>
                  <a:pt x="199" y="78"/>
                </a:lnTo>
                <a:lnTo>
                  <a:pt x="201" y="78"/>
                </a:lnTo>
                <a:lnTo>
                  <a:pt x="203" y="80"/>
                </a:lnTo>
                <a:lnTo>
                  <a:pt x="203" y="82"/>
                </a:lnTo>
                <a:lnTo>
                  <a:pt x="205" y="84"/>
                </a:lnTo>
                <a:lnTo>
                  <a:pt x="205" y="86"/>
                </a:lnTo>
                <a:lnTo>
                  <a:pt x="207" y="86"/>
                </a:lnTo>
                <a:lnTo>
                  <a:pt x="207" y="88"/>
                </a:lnTo>
                <a:lnTo>
                  <a:pt x="205" y="88"/>
                </a:lnTo>
                <a:lnTo>
                  <a:pt x="203" y="88"/>
                </a:lnTo>
                <a:lnTo>
                  <a:pt x="201" y="88"/>
                </a:lnTo>
                <a:lnTo>
                  <a:pt x="201" y="86"/>
                </a:lnTo>
                <a:lnTo>
                  <a:pt x="199" y="84"/>
                </a:lnTo>
                <a:lnTo>
                  <a:pt x="197" y="86"/>
                </a:lnTo>
                <a:lnTo>
                  <a:pt x="195" y="86"/>
                </a:lnTo>
                <a:lnTo>
                  <a:pt x="193" y="84"/>
                </a:lnTo>
                <a:lnTo>
                  <a:pt x="193" y="86"/>
                </a:lnTo>
                <a:lnTo>
                  <a:pt x="191" y="86"/>
                </a:lnTo>
                <a:lnTo>
                  <a:pt x="189" y="88"/>
                </a:lnTo>
                <a:lnTo>
                  <a:pt x="187" y="90"/>
                </a:lnTo>
                <a:lnTo>
                  <a:pt x="185" y="90"/>
                </a:lnTo>
                <a:lnTo>
                  <a:pt x="183" y="90"/>
                </a:lnTo>
                <a:lnTo>
                  <a:pt x="181" y="90"/>
                </a:lnTo>
                <a:lnTo>
                  <a:pt x="179" y="92"/>
                </a:lnTo>
                <a:lnTo>
                  <a:pt x="177" y="92"/>
                </a:lnTo>
                <a:lnTo>
                  <a:pt x="173" y="92"/>
                </a:lnTo>
                <a:lnTo>
                  <a:pt x="171" y="92"/>
                </a:lnTo>
                <a:lnTo>
                  <a:pt x="169" y="94"/>
                </a:lnTo>
                <a:lnTo>
                  <a:pt x="167" y="96"/>
                </a:lnTo>
                <a:lnTo>
                  <a:pt x="165" y="98"/>
                </a:lnTo>
                <a:lnTo>
                  <a:pt x="163" y="98"/>
                </a:lnTo>
                <a:lnTo>
                  <a:pt x="163" y="100"/>
                </a:lnTo>
                <a:lnTo>
                  <a:pt x="161" y="102"/>
                </a:lnTo>
                <a:lnTo>
                  <a:pt x="159" y="102"/>
                </a:lnTo>
                <a:lnTo>
                  <a:pt x="157" y="104"/>
                </a:lnTo>
                <a:lnTo>
                  <a:pt x="155" y="104"/>
                </a:lnTo>
                <a:lnTo>
                  <a:pt x="153" y="106"/>
                </a:lnTo>
                <a:lnTo>
                  <a:pt x="153" y="108"/>
                </a:lnTo>
                <a:lnTo>
                  <a:pt x="153" y="110"/>
                </a:lnTo>
                <a:lnTo>
                  <a:pt x="153" y="112"/>
                </a:lnTo>
                <a:lnTo>
                  <a:pt x="153" y="114"/>
                </a:lnTo>
                <a:lnTo>
                  <a:pt x="153" y="116"/>
                </a:lnTo>
                <a:lnTo>
                  <a:pt x="151" y="118"/>
                </a:lnTo>
                <a:lnTo>
                  <a:pt x="151" y="120"/>
                </a:lnTo>
                <a:lnTo>
                  <a:pt x="149" y="122"/>
                </a:lnTo>
                <a:lnTo>
                  <a:pt x="149" y="124"/>
                </a:lnTo>
                <a:lnTo>
                  <a:pt x="149" y="126"/>
                </a:lnTo>
                <a:lnTo>
                  <a:pt x="149" y="128"/>
                </a:lnTo>
                <a:lnTo>
                  <a:pt x="149" y="130"/>
                </a:lnTo>
                <a:lnTo>
                  <a:pt x="151" y="132"/>
                </a:lnTo>
                <a:lnTo>
                  <a:pt x="149" y="134"/>
                </a:lnTo>
                <a:lnTo>
                  <a:pt x="149" y="136"/>
                </a:lnTo>
                <a:lnTo>
                  <a:pt x="147" y="136"/>
                </a:lnTo>
                <a:lnTo>
                  <a:pt x="145" y="136"/>
                </a:lnTo>
                <a:lnTo>
                  <a:pt x="143" y="138"/>
                </a:lnTo>
                <a:lnTo>
                  <a:pt x="141" y="140"/>
                </a:lnTo>
                <a:lnTo>
                  <a:pt x="139" y="142"/>
                </a:lnTo>
                <a:lnTo>
                  <a:pt x="139" y="144"/>
                </a:lnTo>
                <a:lnTo>
                  <a:pt x="139" y="146"/>
                </a:lnTo>
                <a:lnTo>
                  <a:pt x="139" y="148"/>
                </a:lnTo>
                <a:lnTo>
                  <a:pt x="141" y="150"/>
                </a:lnTo>
                <a:lnTo>
                  <a:pt x="139" y="152"/>
                </a:lnTo>
                <a:lnTo>
                  <a:pt x="137" y="152"/>
                </a:lnTo>
                <a:lnTo>
                  <a:pt x="137" y="154"/>
                </a:lnTo>
                <a:lnTo>
                  <a:pt x="135" y="156"/>
                </a:lnTo>
                <a:lnTo>
                  <a:pt x="137" y="156"/>
                </a:lnTo>
                <a:lnTo>
                  <a:pt x="137" y="158"/>
                </a:lnTo>
                <a:lnTo>
                  <a:pt x="139" y="160"/>
                </a:lnTo>
                <a:lnTo>
                  <a:pt x="141" y="162"/>
                </a:lnTo>
                <a:lnTo>
                  <a:pt x="139" y="164"/>
                </a:lnTo>
                <a:lnTo>
                  <a:pt x="141" y="164"/>
                </a:lnTo>
                <a:lnTo>
                  <a:pt x="143" y="166"/>
                </a:lnTo>
                <a:lnTo>
                  <a:pt x="143" y="168"/>
                </a:lnTo>
                <a:lnTo>
                  <a:pt x="145" y="170"/>
                </a:lnTo>
                <a:lnTo>
                  <a:pt x="145" y="172"/>
                </a:lnTo>
                <a:lnTo>
                  <a:pt x="147" y="174"/>
                </a:lnTo>
                <a:lnTo>
                  <a:pt x="149" y="174"/>
                </a:lnTo>
                <a:lnTo>
                  <a:pt x="149" y="176"/>
                </a:lnTo>
                <a:lnTo>
                  <a:pt x="149" y="178"/>
                </a:lnTo>
                <a:lnTo>
                  <a:pt x="151" y="180"/>
                </a:lnTo>
                <a:lnTo>
                  <a:pt x="153" y="182"/>
                </a:lnTo>
                <a:lnTo>
                  <a:pt x="155" y="184"/>
                </a:lnTo>
                <a:lnTo>
                  <a:pt x="155" y="186"/>
                </a:lnTo>
                <a:lnTo>
                  <a:pt x="155" y="188"/>
                </a:lnTo>
                <a:lnTo>
                  <a:pt x="155" y="190"/>
                </a:lnTo>
                <a:lnTo>
                  <a:pt x="153" y="192"/>
                </a:lnTo>
                <a:lnTo>
                  <a:pt x="151" y="194"/>
                </a:lnTo>
                <a:lnTo>
                  <a:pt x="153" y="194"/>
                </a:lnTo>
                <a:lnTo>
                  <a:pt x="157" y="194"/>
                </a:lnTo>
                <a:lnTo>
                  <a:pt x="159" y="194"/>
                </a:lnTo>
                <a:lnTo>
                  <a:pt x="161" y="194"/>
                </a:lnTo>
                <a:lnTo>
                  <a:pt x="163" y="194"/>
                </a:lnTo>
                <a:lnTo>
                  <a:pt x="163" y="196"/>
                </a:lnTo>
                <a:lnTo>
                  <a:pt x="165" y="196"/>
                </a:lnTo>
                <a:lnTo>
                  <a:pt x="167" y="196"/>
                </a:lnTo>
                <a:lnTo>
                  <a:pt x="169" y="198"/>
                </a:lnTo>
                <a:lnTo>
                  <a:pt x="169" y="200"/>
                </a:lnTo>
                <a:lnTo>
                  <a:pt x="169" y="202"/>
                </a:lnTo>
                <a:lnTo>
                  <a:pt x="171" y="204"/>
                </a:lnTo>
                <a:lnTo>
                  <a:pt x="171" y="206"/>
                </a:lnTo>
                <a:lnTo>
                  <a:pt x="173" y="206"/>
                </a:lnTo>
                <a:lnTo>
                  <a:pt x="185" y="206"/>
                </a:lnTo>
                <a:lnTo>
                  <a:pt x="187" y="206"/>
                </a:lnTo>
                <a:lnTo>
                  <a:pt x="189" y="204"/>
                </a:lnTo>
                <a:lnTo>
                  <a:pt x="191" y="202"/>
                </a:lnTo>
                <a:lnTo>
                  <a:pt x="193" y="202"/>
                </a:lnTo>
                <a:lnTo>
                  <a:pt x="195" y="200"/>
                </a:lnTo>
                <a:lnTo>
                  <a:pt x="197" y="198"/>
                </a:lnTo>
                <a:lnTo>
                  <a:pt x="199" y="196"/>
                </a:lnTo>
                <a:lnTo>
                  <a:pt x="199" y="194"/>
                </a:lnTo>
                <a:lnTo>
                  <a:pt x="201" y="194"/>
                </a:lnTo>
                <a:lnTo>
                  <a:pt x="201" y="196"/>
                </a:lnTo>
                <a:lnTo>
                  <a:pt x="199" y="198"/>
                </a:lnTo>
                <a:lnTo>
                  <a:pt x="201" y="200"/>
                </a:lnTo>
                <a:lnTo>
                  <a:pt x="199" y="202"/>
                </a:lnTo>
                <a:lnTo>
                  <a:pt x="199" y="206"/>
                </a:lnTo>
                <a:lnTo>
                  <a:pt x="199" y="208"/>
                </a:lnTo>
                <a:lnTo>
                  <a:pt x="199" y="210"/>
                </a:lnTo>
                <a:lnTo>
                  <a:pt x="199" y="212"/>
                </a:lnTo>
                <a:lnTo>
                  <a:pt x="199" y="214"/>
                </a:lnTo>
                <a:lnTo>
                  <a:pt x="201" y="216"/>
                </a:lnTo>
                <a:lnTo>
                  <a:pt x="201" y="218"/>
                </a:lnTo>
                <a:lnTo>
                  <a:pt x="201" y="220"/>
                </a:lnTo>
                <a:lnTo>
                  <a:pt x="201" y="222"/>
                </a:lnTo>
                <a:lnTo>
                  <a:pt x="201" y="224"/>
                </a:lnTo>
                <a:lnTo>
                  <a:pt x="201" y="226"/>
                </a:lnTo>
                <a:lnTo>
                  <a:pt x="203" y="226"/>
                </a:lnTo>
                <a:lnTo>
                  <a:pt x="205" y="228"/>
                </a:lnTo>
                <a:lnTo>
                  <a:pt x="207" y="228"/>
                </a:lnTo>
                <a:lnTo>
                  <a:pt x="209" y="228"/>
                </a:lnTo>
                <a:lnTo>
                  <a:pt x="211" y="226"/>
                </a:lnTo>
                <a:lnTo>
                  <a:pt x="213" y="226"/>
                </a:lnTo>
                <a:lnTo>
                  <a:pt x="215" y="226"/>
                </a:lnTo>
                <a:lnTo>
                  <a:pt x="217" y="226"/>
                </a:lnTo>
                <a:lnTo>
                  <a:pt x="219" y="226"/>
                </a:lnTo>
                <a:lnTo>
                  <a:pt x="221" y="226"/>
                </a:lnTo>
                <a:lnTo>
                  <a:pt x="221" y="228"/>
                </a:lnTo>
                <a:lnTo>
                  <a:pt x="223" y="230"/>
                </a:lnTo>
                <a:lnTo>
                  <a:pt x="223" y="232"/>
                </a:lnTo>
                <a:lnTo>
                  <a:pt x="225" y="234"/>
                </a:lnTo>
                <a:lnTo>
                  <a:pt x="227" y="236"/>
                </a:lnTo>
                <a:lnTo>
                  <a:pt x="227" y="238"/>
                </a:lnTo>
                <a:lnTo>
                  <a:pt x="229" y="240"/>
                </a:lnTo>
                <a:lnTo>
                  <a:pt x="229" y="242"/>
                </a:lnTo>
                <a:lnTo>
                  <a:pt x="231" y="246"/>
                </a:lnTo>
                <a:lnTo>
                  <a:pt x="233" y="248"/>
                </a:lnTo>
                <a:lnTo>
                  <a:pt x="235" y="250"/>
                </a:lnTo>
                <a:lnTo>
                  <a:pt x="235" y="252"/>
                </a:lnTo>
                <a:lnTo>
                  <a:pt x="237" y="254"/>
                </a:lnTo>
                <a:lnTo>
                  <a:pt x="237" y="256"/>
                </a:lnTo>
                <a:lnTo>
                  <a:pt x="239" y="258"/>
                </a:lnTo>
                <a:lnTo>
                  <a:pt x="237" y="260"/>
                </a:lnTo>
                <a:lnTo>
                  <a:pt x="237" y="262"/>
                </a:lnTo>
                <a:lnTo>
                  <a:pt x="237" y="264"/>
                </a:lnTo>
                <a:lnTo>
                  <a:pt x="235" y="266"/>
                </a:lnTo>
                <a:lnTo>
                  <a:pt x="233" y="266"/>
                </a:lnTo>
                <a:lnTo>
                  <a:pt x="233" y="268"/>
                </a:lnTo>
                <a:lnTo>
                  <a:pt x="235" y="270"/>
                </a:lnTo>
                <a:lnTo>
                  <a:pt x="235" y="272"/>
                </a:lnTo>
                <a:lnTo>
                  <a:pt x="235" y="274"/>
                </a:lnTo>
                <a:lnTo>
                  <a:pt x="235" y="276"/>
                </a:lnTo>
                <a:lnTo>
                  <a:pt x="235" y="278"/>
                </a:lnTo>
                <a:lnTo>
                  <a:pt x="235" y="280"/>
                </a:lnTo>
                <a:lnTo>
                  <a:pt x="235" y="282"/>
                </a:lnTo>
                <a:lnTo>
                  <a:pt x="233" y="284"/>
                </a:lnTo>
                <a:lnTo>
                  <a:pt x="235" y="286"/>
                </a:lnTo>
                <a:lnTo>
                  <a:pt x="235" y="288"/>
                </a:lnTo>
                <a:lnTo>
                  <a:pt x="237" y="290"/>
                </a:lnTo>
                <a:lnTo>
                  <a:pt x="237" y="292"/>
                </a:lnTo>
                <a:lnTo>
                  <a:pt x="237" y="294"/>
                </a:lnTo>
                <a:lnTo>
                  <a:pt x="235" y="296"/>
                </a:lnTo>
                <a:lnTo>
                  <a:pt x="235" y="298"/>
                </a:lnTo>
                <a:lnTo>
                  <a:pt x="235" y="300"/>
                </a:lnTo>
                <a:lnTo>
                  <a:pt x="233" y="300"/>
                </a:lnTo>
                <a:lnTo>
                  <a:pt x="231" y="302"/>
                </a:lnTo>
                <a:lnTo>
                  <a:pt x="233" y="304"/>
                </a:lnTo>
                <a:lnTo>
                  <a:pt x="231" y="306"/>
                </a:lnTo>
                <a:lnTo>
                  <a:pt x="231" y="308"/>
                </a:lnTo>
                <a:lnTo>
                  <a:pt x="229" y="310"/>
                </a:lnTo>
                <a:lnTo>
                  <a:pt x="231" y="310"/>
                </a:lnTo>
                <a:lnTo>
                  <a:pt x="231" y="312"/>
                </a:lnTo>
                <a:lnTo>
                  <a:pt x="233" y="314"/>
                </a:lnTo>
                <a:lnTo>
                  <a:pt x="235" y="316"/>
                </a:lnTo>
                <a:lnTo>
                  <a:pt x="233" y="316"/>
                </a:lnTo>
                <a:lnTo>
                  <a:pt x="233" y="318"/>
                </a:lnTo>
                <a:lnTo>
                  <a:pt x="231" y="320"/>
                </a:lnTo>
                <a:lnTo>
                  <a:pt x="231" y="322"/>
                </a:lnTo>
                <a:lnTo>
                  <a:pt x="231" y="324"/>
                </a:lnTo>
                <a:lnTo>
                  <a:pt x="233" y="326"/>
                </a:lnTo>
                <a:lnTo>
                  <a:pt x="233" y="328"/>
                </a:lnTo>
                <a:lnTo>
                  <a:pt x="233" y="330"/>
                </a:lnTo>
                <a:lnTo>
                  <a:pt x="235" y="332"/>
                </a:lnTo>
                <a:lnTo>
                  <a:pt x="235" y="334"/>
                </a:lnTo>
                <a:lnTo>
                  <a:pt x="237" y="336"/>
                </a:lnTo>
                <a:lnTo>
                  <a:pt x="239" y="336"/>
                </a:lnTo>
                <a:lnTo>
                  <a:pt x="241" y="336"/>
                </a:lnTo>
                <a:lnTo>
                  <a:pt x="243" y="336"/>
                </a:lnTo>
                <a:lnTo>
                  <a:pt x="243" y="338"/>
                </a:lnTo>
                <a:lnTo>
                  <a:pt x="241" y="340"/>
                </a:lnTo>
                <a:lnTo>
                  <a:pt x="239" y="342"/>
                </a:lnTo>
                <a:lnTo>
                  <a:pt x="239" y="344"/>
                </a:lnTo>
                <a:lnTo>
                  <a:pt x="241" y="344"/>
                </a:lnTo>
                <a:lnTo>
                  <a:pt x="239" y="346"/>
                </a:lnTo>
                <a:lnTo>
                  <a:pt x="237" y="348"/>
                </a:lnTo>
                <a:lnTo>
                  <a:pt x="235" y="350"/>
                </a:lnTo>
                <a:lnTo>
                  <a:pt x="235" y="352"/>
                </a:lnTo>
                <a:lnTo>
                  <a:pt x="233" y="354"/>
                </a:lnTo>
                <a:lnTo>
                  <a:pt x="231" y="356"/>
                </a:lnTo>
                <a:lnTo>
                  <a:pt x="231" y="358"/>
                </a:lnTo>
                <a:lnTo>
                  <a:pt x="229" y="358"/>
                </a:lnTo>
                <a:lnTo>
                  <a:pt x="231" y="358"/>
                </a:lnTo>
                <a:lnTo>
                  <a:pt x="233" y="360"/>
                </a:lnTo>
                <a:lnTo>
                  <a:pt x="233" y="362"/>
                </a:lnTo>
                <a:lnTo>
                  <a:pt x="233" y="364"/>
                </a:lnTo>
                <a:lnTo>
                  <a:pt x="231" y="366"/>
                </a:lnTo>
                <a:lnTo>
                  <a:pt x="229" y="366"/>
                </a:lnTo>
                <a:lnTo>
                  <a:pt x="227" y="368"/>
                </a:lnTo>
                <a:lnTo>
                  <a:pt x="229" y="370"/>
                </a:lnTo>
                <a:lnTo>
                  <a:pt x="229" y="372"/>
                </a:lnTo>
                <a:lnTo>
                  <a:pt x="229" y="374"/>
                </a:lnTo>
                <a:lnTo>
                  <a:pt x="227" y="376"/>
                </a:lnTo>
                <a:lnTo>
                  <a:pt x="227" y="378"/>
                </a:lnTo>
                <a:lnTo>
                  <a:pt x="225" y="378"/>
                </a:lnTo>
                <a:lnTo>
                  <a:pt x="223" y="380"/>
                </a:lnTo>
                <a:lnTo>
                  <a:pt x="221" y="380"/>
                </a:lnTo>
                <a:lnTo>
                  <a:pt x="219" y="380"/>
                </a:lnTo>
                <a:lnTo>
                  <a:pt x="217" y="378"/>
                </a:lnTo>
                <a:lnTo>
                  <a:pt x="215" y="378"/>
                </a:lnTo>
                <a:lnTo>
                  <a:pt x="215" y="376"/>
                </a:lnTo>
                <a:lnTo>
                  <a:pt x="213" y="374"/>
                </a:lnTo>
                <a:lnTo>
                  <a:pt x="211" y="374"/>
                </a:lnTo>
                <a:lnTo>
                  <a:pt x="209" y="372"/>
                </a:lnTo>
                <a:lnTo>
                  <a:pt x="207" y="370"/>
                </a:lnTo>
                <a:lnTo>
                  <a:pt x="205" y="370"/>
                </a:lnTo>
                <a:lnTo>
                  <a:pt x="203" y="368"/>
                </a:lnTo>
                <a:lnTo>
                  <a:pt x="201" y="366"/>
                </a:lnTo>
                <a:lnTo>
                  <a:pt x="199" y="366"/>
                </a:lnTo>
                <a:lnTo>
                  <a:pt x="199" y="364"/>
                </a:lnTo>
                <a:lnTo>
                  <a:pt x="199" y="362"/>
                </a:lnTo>
                <a:lnTo>
                  <a:pt x="199" y="360"/>
                </a:lnTo>
                <a:lnTo>
                  <a:pt x="197" y="358"/>
                </a:lnTo>
                <a:lnTo>
                  <a:pt x="195" y="358"/>
                </a:lnTo>
                <a:lnTo>
                  <a:pt x="193" y="356"/>
                </a:lnTo>
                <a:lnTo>
                  <a:pt x="191" y="356"/>
                </a:lnTo>
                <a:lnTo>
                  <a:pt x="189" y="356"/>
                </a:lnTo>
                <a:lnTo>
                  <a:pt x="189" y="354"/>
                </a:lnTo>
                <a:lnTo>
                  <a:pt x="187" y="352"/>
                </a:lnTo>
                <a:lnTo>
                  <a:pt x="185" y="352"/>
                </a:lnTo>
                <a:lnTo>
                  <a:pt x="183" y="352"/>
                </a:lnTo>
                <a:lnTo>
                  <a:pt x="183" y="350"/>
                </a:lnTo>
                <a:lnTo>
                  <a:pt x="181" y="348"/>
                </a:lnTo>
                <a:lnTo>
                  <a:pt x="179" y="346"/>
                </a:lnTo>
                <a:lnTo>
                  <a:pt x="177" y="346"/>
                </a:lnTo>
                <a:lnTo>
                  <a:pt x="175" y="344"/>
                </a:lnTo>
                <a:lnTo>
                  <a:pt x="173" y="344"/>
                </a:lnTo>
                <a:lnTo>
                  <a:pt x="171" y="344"/>
                </a:lnTo>
                <a:lnTo>
                  <a:pt x="169" y="342"/>
                </a:lnTo>
                <a:lnTo>
                  <a:pt x="167" y="342"/>
                </a:lnTo>
                <a:lnTo>
                  <a:pt x="165" y="340"/>
                </a:lnTo>
                <a:lnTo>
                  <a:pt x="163" y="340"/>
                </a:lnTo>
                <a:lnTo>
                  <a:pt x="161" y="338"/>
                </a:lnTo>
                <a:lnTo>
                  <a:pt x="159" y="336"/>
                </a:lnTo>
                <a:lnTo>
                  <a:pt x="157" y="336"/>
                </a:lnTo>
                <a:lnTo>
                  <a:pt x="155" y="336"/>
                </a:lnTo>
                <a:lnTo>
                  <a:pt x="153" y="336"/>
                </a:lnTo>
                <a:lnTo>
                  <a:pt x="151" y="334"/>
                </a:lnTo>
                <a:lnTo>
                  <a:pt x="149" y="332"/>
                </a:lnTo>
                <a:lnTo>
                  <a:pt x="147" y="330"/>
                </a:lnTo>
                <a:lnTo>
                  <a:pt x="145" y="328"/>
                </a:lnTo>
                <a:lnTo>
                  <a:pt x="143" y="328"/>
                </a:lnTo>
                <a:lnTo>
                  <a:pt x="141" y="328"/>
                </a:lnTo>
                <a:lnTo>
                  <a:pt x="139" y="326"/>
                </a:lnTo>
                <a:lnTo>
                  <a:pt x="137" y="324"/>
                </a:lnTo>
                <a:lnTo>
                  <a:pt x="135" y="324"/>
                </a:lnTo>
                <a:lnTo>
                  <a:pt x="131" y="322"/>
                </a:lnTo>
                <a:lnTo>
                  <a:pt x="129" y="320"/>
                </a:lnTo>
                <a:lnTo>
                  <a:pt x="127" y="320"/>
                </a:lnTo>
                <a:lnTo>
                  <a:pt x="125" y="318"/>
                </a:lnTo>
                <a:lnTo>
                  <a:pt x="125" y="316"/>
                </a:lnTo>
                <a:lnTo>
                  <a:pt x="123" y="314"/>
                </a:lnTo>
                <a:lnTo>
                  <a:pt x="121" y="312"/>
                </a:lnTo>
                <a:lnTo>
                  <a:pt x="121" y="310"/>
                </a:lnTo>
                <a:lnTo>
                  <a:pt x="119" y="310"/>
                </a:lnTo>
                <a:lnTo>
                  <a:pt x="119" y="308"/>
                </a:lnTo>
                <a:lnTo>
                  <a:pt x="117" y="308"/>
                </a:lnTo>
                <a:lnTo>
                  <a:pt x="115" y="306"/>
                </a:lnTo>
                <a:lnTo>
                  <a:pt x="113" y="306"/>
                </a:lnTo>
                <a:lnTo>
                  <a:pt x="111" y="304"/>
                </a:lnTo>
                <a:lnTo>
                  <a:pt x="111" y="302"/>
                </a:lnTo>
                <a:lnTo>
                  <a:pt x="109" y="300"/>
                </a:lnTo>
                <a:lnTo>
                  <a:pt x="107" y="298"/>
                </a:lnTo>
                <a:lnTo>
                  <a:pt x="107" y="296"/>
                </a:lnTo>
                <a:lnTo>
                  <a:pt x="105" y="294"/>
                </a:lnTo>
                <a:lnTo>
                  <a:pt x="103" y="292"/>
                </a:lnTo>
                <a:lnTo>
                  <a:pt x="103" y="290"/>
                </a:lnTo>
                <a:lnTo>
                  <a:pt x="103" y="288"/>
                </a:lnTo>
                <a:lnTo>
                  <a:pt x="101" y="288"/>
                </a:lnTo>
                <a:lnTo>
                  <a:pt x="101" y="286"/>
                </a:lnTo>
                <a:lnTo>
                  <a:pt x="103" y="286"/>
                </a:lnTo>
                <a:lnTo>
                  <a:pt x="103" y="284"/>
                </a:lnTo>
                <a:lnTo>
                  <a:pt x="103" y="282"/>
                </a:lnTo>
                <a:lnTo>
                  <a:pt x="103" y="280"/>
                </a:lnTo>
                <a:lnTo>
                  <a:pt x="103" y="278"/>
                </a:lnTo>
                <a:lnTo>
                  <a:pt x="103" y="276"/>
                </a:lnTo>
                <a:lnTo>
                  <a:pt x="101" y="276"/>
                </a:lnTo>
                <a:lnTo>
                  <a:pt x="101" y="274"/>
                </a:lnTo>
                <a:lnTo>
                  <a:pt x="99" y="272"/>
                </a:lnTo>
                <a:lnTo>
                  <a:pt x="97" y="270"/>
                </a:lnTo>
                <a:lnTo>
                  <a:pt x="97" y="268"/>
                </a:lnTo>
                <a:lnTo>
                  <a:pt x="97" y="266"/>
                </a:lnTo>
                <a:lnTo>
                  <a:pt x="95" y="266"/>
                </a:lnTo>
                <a:lnTo>
                  <a:pt x="93" y="264"/>
                </a:lnTo>
                <a:lnTo>
                  <a:pt x="93" y="262"/>
                </a:lnTo>
                <a:lnTo>
                  <a:pt x="93" y="260"/>
                </a:lnTo>
                <a:lnTo>
                  <a:pt x="91" y="258"/>
                </a:lnTo>
                <a:lnTo>
                  <a:pt x="91" y="256"/>
                </a:lnTo>
                <a:lnTo>
                  <a:pt x="89" y="254"/>
                </a:lnTo>
                <a:lnTo>
                  <a:pt x="87" y="254"/>
                </a:lnTo>
                <a:lnTo>
                  <a:pt x="85" y="252"/>
                </a:lnTo>
                <a:lnTo>
                  <a:pt x="85" y="250"/>
                </a:lnTo>
                <a:lnTo>
                  <a:pt x="83" y="250"/>
                </a:lnTo>
                <a:lnTo>
                  <a:pt x="83" y="248"/>
                </a:lnTo>
                <a:lnTo>
                  <a:pt x="83" y="246"/>
                </a:lnTo>
                <a:lnTo>
                  <a:pt x="83" y="244"/>
                </a:lnTo>
                <a:lnTo>
                  <a:pt x="83" y="242"/>
                </a:lnTo>
                <a:lnTo>
                  <a:pt x="81" y="240"/>
                </a:lnTo>
                <a:lnTo>
                  <a:pt x="79" y="238"/>
                </a:lnTo>
                <a:lnTo>
                  <a:pt x="79" y="236"/>
                </a:lnTo>
                <a:lnTo>
                  <a:pt x="77" y="236"/>
                </a:lnTo>
                <a:lnTo>
                  <a:pt x="75" y="234"/>
                </a:lnTo>
                <a:lnTo>
                  <a:pt x="73" y="232"/>
                </a:lnTo>
                <a:lnTo>
                  <a:pt x="73" y="230"/>
                </a:lnTo>
                <a:lnTo>
                  <a:pt x="73" y="228"/>
                </a:lnTo>
                <a:lnTo>
                  <a:pt x="71" y="226"/>
                </a:lnTo>
                <a:lnTo>
                  <a:pt x="71" y="224"/>
                </a:lnTo>
                <a:lnTo>
                  <a:pt x="71" y="222"/>
                </a:lnTo>
                <a:lnTo>
                  <a:pt x="69" y="220"/>
                </a:lnTo>
                <a:lnTo>
                  <a:pt x="67" y="220"/>
                </a:lnTo>
                <a:lnTo>
                  <a:pt x="67" y="218"/>
                </a:lnTo>
                <a:lnTo>
                  <a:pt x="65" y="216"/>
                </a:lnTo>
                <a:lnTo>
                  <a:pt x="65" y="214"/>
                </a:lnTo>
                <a:lnTo>
                  <a:pt x="63" y="212"/>
                </a:lnTo>
                <a:lnTo>
                  <a:pt x="63" y="210"/>
                </a:lnTo>
                <a:lnTo>
                  <a:pt x="61" y="208"/>
                </a:lnTo>
                <a:lnTo>
                  <a:pt x="61" y="206"/>
                </a:lnTo>
                <a:lnTo>
                  <a:pt x="59" y="204"/>
                </a:lnTo>
                <a:lnTo>
                  <a:pt x="59" y="202"/>
                </a:lnTo>
                <a:lnTo>
                  <a:pt x="59" y="200"/>
                </a:lnTo>
                <a:lnTo>
                  <a:pt x="57" y="198"/>
                </a:lnTo>
                <a:lnTo>
                  <a:pt x="57" y="196"/>
                </a:lnTo>
                <a:lnTo>
                  <a:pt x="57" y="194"/>
                </a:lnTo>
                <a:lnTo>
                  <a:pt x="55" y="192"/>
                </a:lnTo>
                <a:lnTo>
                  <a:pt x="55" y="190"/>
                </a:lnTo>
                <a:lnTo>
                  <a:pt x="53" y="190"/>
                </a:lnTo>
                <a:lnTo>
                  <a:pt x="53" y="188"/>
                </a:lnTo>
                <a:lnTo>
                  <a:pt x="51" y="186"/>
                </a:lnTo>
                <a:lnTo>
                  <a:pt x="51" y="184"/>
                </a:lnTo>
                <a:lnTo>
                  <a:pt x="51" y="182"/>
                </a:lnTo>
                <a:lnTo>
                  <a:pt x="49" y="180"/>
                </a:lnTo>
                <a:lnTo>
                  <a:pt x="49" y="178"/>
                </a:lnTo>
                <a:lnTo>
                  <a:pt x="47" y="176"/>
                </a:lnTo>
                <a:lnTo>
                  <a:pt x="46" y="174"/>
                </a:lnTo>
                <a:lnTo>
                  <a:pt x="46" y="172"/>
                </a:lnTo>
                <a:lnTo>
                  <a:pt x="46" y="170"/>
                </a:lnTo>
                <a:lnTo>
                  <a:pt x="44" y="168"/>
                </a:lnTo>
                <a:lnTo>
                  <a:pt x="42" y="166"/>
                </a:lnTo>
                <a:lnTo>
                  <a:pt x="40" y="164"/>
                </a:lnTo>
                <a:lnTo>
                  <a:pt x="38" y="162"/>
                </a:lnTo>
                <a:lnTo>
                  <a:pt x="38" y="160"/>
                </a:lnTo>
                <a:lnTo>
                  <a:pt x="36" y="158"/>
                </a:lnTo>
                <a:lnTo>
                  <a:pt x="36" y="156"/>
                </a:lnTo>
                <a:lnTo>
                  <a:pt x="34" y="154"/>
                </a:lnTo>
                <a:lnTo>
                  <a:pt x="34" y="152"/>
                </a:lnTo>
                <a:lnTo>
                  <a:pt x="32" y="150"/>
                </a:lnTo>
                <a:lnTo>
                  <a:pt x="32" y="148"/>
                </a:lnTo>
                <a:lnTo>
                  <a:pt x="30" y="146"/>
                </a:lnTo>
                <a:lnTo>
                  <a:pt x="30" y="144"/>
                </a:lnTo>
                <a:lnTo>
                  <a:pt x="28" y="142"/>
                </a:lnTo>
                <a:lnTo>
                  <a:pt x="26" y="140"/>
                </a:lnTo>
                <a:lnTo>
                  <a:pt x="26" y="138"/>
                </a:lnTo>
                <a:lnTo>
                  <a:pt x="24" y="136"/>
                </a:lnTo>
                <a:lnTo>
                  <a:pt x="22" y="136"/>
                </a:lnTo>
                <a:lnTo>
                  <a:pt x="20" y="134"/>
                </a:lnTo>
                <a:lnTo>
                  <a:pt x="18" y="134"/>
                </a:lnTo>
                <a:lnTo>
                  <a:pt x="16" y="132"/>
                </a:lnTo>
                <a:lnTo>
                  <a:pt x="14" y="130"/>
                </a:lnTo>
                <a:lnTo>
                  <a:pt x="10" y="130"/>
                </a:lnTo>
                <a:lnTo>
                  <a:pt x="8" y="128"/>
                </a:lnTo>
                <a:lnTo>
                  <a:pt x="6" y="128"/>
                </a:lnTo>
                <a:lnTo>
                  <a:pt x="6" y="126"/>
                </a:lnTo>
                <a:lnTo>
                  <a:pt x="4" y="126"/>
                </a:lnTo>
                <a:lnTo>
                  <a:pt x="4" y="124"/>
                </a:lnTo>
                <a:lnTo>
                  <a:pt x="4" y="122"/>
                </a:lnTo>
                <a:lnTo>
                  <a:pt x="4" y="120"/>
                </a:lnTo>
                <a:lnTo>
                  <a:pt x="6" y="120"/>
                </a:lnTo>
                <a:lnTo>
                  <a:pt x="8" y="120"/>
                </a:lnTo>
                <a:lnTo>
                  <a:pt x="8" y="118"/>
                </a:lnTo>
                <a:lnTo>
                  <a:pt x="8" y="116"/>
                </a:lnTo>
                <a:lnTo>
                  <a:pt x="8" y="114"/>
                </a:lnTo>
                <a:lnTo>
                  <a:pt x="8" y="112"/>
                </a:lnTo>
                <a:lnTo>
                  <a:pt x="6" y="112"/>
                </a:lnTo>
                <a:lnTo>
                  <a:pt x="4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4" y="102"/>
                </a:lnTo>
                <a:lnTo>
                  <a:pt x="2" y="100"/>
                </a:lnTo>
                <a:lnTo>
                  <a:pt x="2" y="98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" name="Freeform 1265"/>
          <p:cNvSpPr>
            <a:spLocks/>
          </p:cNvSpPr>
          <p:nvPr/>
        </p:nvSpPr>
        <p:spPr bwMode="auto">
          <a:xfrm>
            <a:off x="1851027" y="3937000"/>
            <a:ext cx="385763" cy="603251"/>
          </a:xfrm>
          <a:custGeom>
            <a:avLst/>
            <a:gdLst>
              <a:gd name="T0" fmla="*/ 10080638 w 243"/>
              <a:gd name="T1" fmla="*/ 211693125 h 380"/>
              <a:gd name="T2" fmla="*/ 45362871 w 243"/>
              <a:gd name="T3" fmla="*/ 176410938 h 380"/>
              <a:gd name="T4" fmla="*/ 35282233 w 243"/>
              <a:gd name="T5" fmla="*/ 211693125 h 380"/>
              <a:gd name="T6" fmla="*/ 65524147 w 243"/>
              <a:gd name="T7" fmla="*/ 226814063 h 380"/>
              <a:gd name="T8" fmla="*/ 95766062 w 243"/>
              <a:gd name="T9" fmla="*/ 257055938 h 380"/>
              <a:gd name="T10" fmla="*/ 118448291 w 243"/>
              <a:gd name="T11" fmla="*/ 231854375 h 380"/>
              <a:gd name="T12" fmla="*/ 128528929 w 243"/>
              <a:gd name="T13" fmla="*/ 186491563 h 380"/>
              <a:gd name="T14" fmla="*/ 158770843 w 243"/>
              <a:gd name="T15" fmla="*/ 151209375 h 380"/>
              <a:gd name="T16" fmla="*/ 209174034 w 243"/>
              <a:gd name="T17" fmla="*/ 131048125 h 380"/>
              <a:gd name="T18" fmla="*/ 249496586 w 243"/>
              <a:gd name="T19" fmla="*/ 85685313 h 380"/>
              <a:gd name="T20" fmla="*/ 269657862 w 243"/>
              <a:gd name="T21" fmla="*/ 50403125 h 380"/>
              <a:gd name="T22" fmla="*/ 259577224 w 243"/>
              <a:gd name="T23" fmla="*/ 10080625 h 380"/>
              <a:gd name="T24" fmla="*/ 294859457 w 243"/>
              <a:gd name="T25" fmla="*/ 10080625 h 380"/>
              <a:gd name="T26" fmla="*/ 320061052 w 243"/>
              <a:gd name="T27" fmla="*/ 50403125 h 380"/>
              <a:gd name="T28" fmla="*/ 355343286 w 243"/>
              <a:gd name="T29" fmla="*/ 80645000 h 380"/>
              <a:gd name="T30" fmla="*/ 375504562 w 243"/>
              <a:gd name="T31" fmla="*/ 120967500 h 380"/>
              <a:gd name="T32" fmla="*/ 425907752 w 243"/>
              <a:gd name="T33" fmla="*/ 120967500 h 380"/>
              <a:gd name="T34" fmla="*/ 471270623 w 243"/>
              <a:gd name="T35" fmla="*/ 110886875 h 380"/>
              <a:gd name="T36" fmla="*/ 511593176 w 243"/>
              <a:gd name="T37" fmla="*/ 141128750 h 380"/>
              <a:gd name="T38" fmla="*/ 486391580 w 243"/>
              <a:gd name="T39" fmla="*/ 191531875 h 380"/>
              <a:gd name="T40" fmla="*/ 521673814 w 243"/>
              <a:gd name="T41" fmla="*/ 221773750 h 380"/>
              <a:gd name="T42" fmla="*/ 486391580 w 243"/>
              <a:gd name="T43" fmla="*/ 216733438 h 380"/>
              <a:gd name="T44" fmla="*/ 430948071 w 243"/>
              <a:gd name="T45" fmla="*/ 231854375 h 380"/>
              <a:gd name="T46" fmla="*/ 385585200 w 243"/>
              <a:gd name="T47" fmla="*/ 267136563 h 380"/>
              <a:gd name="T48" fmla="*/ 375504562 w 243"/>
              <a:gd name="T49" fmla="*/ 307459063 h 380"/>
              <a:gd name="T50" fmla="*/ 360383605 w 243"/>
              <a:gd name="T51" fmla="*/ 347781563 h 380"/>
              <a:gd name="T52" fmla="*/ 340222328 w 243"/>
              <a:gd name="T53" fmla="*/ 393144375 h 380"/>
              <a:gd name="T54" fmla="*/ 370464243 w 243"/>
              <a:gd name="T55" fmla="*/ 438507188 h 380"/>
              <a:gd name="T56" fmla="*/ 385585200 w 243"/>
              <a:gd name="T57" fmla="*/ 483870000 h 380"/>
              <a:gd name="T58" fmla="*/ 425907752 w 243"/>
              <a:gd name="T59" fmla="*/ 504031250 h 380"/>
              <a:gd name="T60" fmla="*/ 486391580 w 243"/>
              <a:gd name="T61" fmla="*/ 509071563 h 380"/>
              <a:gd name="T62" fmla="*/ 501512538 w 243"/>
              <a:gd name="T63" fmla="*/ 519152188 h 380"/>
              <a:gd name="T64" fmla="*/ 506552857 w 243"/>
              <a:gd name="T65" fmla="*/ 564515000 h 380"/>
              <a:gd name="T66" fmla="*/ 546875409 w 243"/>
              <a:gd name="T67" fmla="*/ 569555313 h 380"/>
              <a:gd name="T68" fmla="*/ 577117323 w 243"/>
              <a:gd name="T69" fmla="*/ 604837500 h 380"/>
              <a:gd name="T70" fmla="*/ 602318918 w 243"/>
              <a:gd name="T71" fmla="*/ 650200313 h 380"/>
              <a:gd name="T72" fmla="*/ 592238280 w 243"/>
              <a:gd name="T73" fmla="*/ 695563125 h 380"/>
              <a:gd name="T74" fmla="*/ 592238280 w 243"/>
              <a:gd name="T75" fmla="*/ 745966250 h 380"/>
              <a:gd name="T76" fmla="*/ 587197961 w 243"/>
              <a:gd name="T77" fmla="*/ 791329063 h 380"/>
              <a:gd name="T78" fmla="*/ 592238280 w 243"/>
              <a:gd name="T79" fmla="*/ 836691875 h 380"/>
              <a:gd name="T80" fmla="*/ 602318918 w 243"/>
              <a:gd name="T81" fmla="*/ 861893438 h 380"/>
              <a:gd name="T82" fmla="*/ 577117323 w 243"/>
              <a:gd name="T83" fmla="*/ 902215938 h 380"/>
              <a:gd name="T84" fmla="*/ 577117323 w 243"/>
              <a:gd name="T85" fmla="*/ 937498125 h 380"/>
              <a:gd name="T86" fmla="*/ 541835090 w 243"/>
              <a:gd name="T87" fmla="*/ 952619063 h 380"/>
              <a:gd name="T88" fmla="*/ 501512538 w 243"/>
              <a:gd name="T89" fmla="*/ 917336875 h 380"/>
              <a:gd name="T90" fmla="*/ 461189985 w 243"/>
              <a:gd name="T91" fmla="*/ 887095000 h 380"/>
              <a:gd name="T92" fmla="*/ 420867433 w 243"/>
              <a:gd name="T93" fmla="*/ 861893438 h 380"/>
              <a:gd name="T94" fmla="*/ 375504562 w 243"/>
              <a:gd name="T95" fmla="*/ 836691875 h 380"/>
              <a:gd name="T96" fmla="*/ 320061052 w 243"/>
              <a:gd name="T97" fmla="*/ 806450000 h 380"/>
              <a:gd name="T98" fmla="*/ 289819138 w 243"/>
              <a:gd name="T99" fmla="*/ 771167813 h 380"/>
              <a:gd name="T100" fmla="*/ 259577224 w 243"/>
              <a:gd name="T101" fmla="*/ 730845313 h 380"/>
              <a:gd name="T102" fmla="*/ 259577224 w 243"/>
              <a:gd name="T103" fmla="*/ 695563125 h 380"/>
              <a:gd name="T104" fmla="*/ 229335310 w 243"/>
              <a:gd name="T105" fmla="*/ 650200313 h 380"/>
              <a:gd name="T106" fmla="*/ 209174034 w 243"/>
              <a:gd name="T107" fmla="*/ 614918125 h 380"/>
              <a:gd name="T108" fmla="*/ 178932119 w 243"/>
              <a:gd name="T109" fmla="*/ 569555313 h 380"/>
              <a:gd name="T110" fmla="*/ 153730524 w 243"/>
              <a:gd name="T111" fmla="*/ 524192500 h 380"/>
              <a:gd name="T112" fmla="*/ 138609567 w 243"/>
              <a:gd name="T113" fmla="*/ 478829688 h 380"/>
              <a:gd name="T114" fmla="*/ 115927338 w 243"/>
              <a:gd name="T115" fmla="*/ 438507188 h 380"/>
              <a:gd name="T116" fmla="*/ 85685424 w 243"/>
              <a:gd name="T117" fmla="*/ 388104063 h 380"/>
              <a:gd name="T118" fmla="*/ 65524147 w 243"/>
              <a:gd name="T119" fmla="*/ 347781563 h 380"/>
              <a:gd name="T120" fmla="*/ 10080638 w 243"/>
              <a:gd name="T121" fmla="*/ 317539688 h 380"/>
              <a:gd name="T122" fmla="*/ 10080638 w 243"/>
              <a:gd name="T123" fmla="*/ 277217188 h 38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3" h="380">
                <a:moveTo>
                  <a:pt x="0" y="92"/>
                </a:move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0"/>
                </a:lnTo>
                <a:lnTo>
                  <a:pt x="8" y="78"/>
                </a:lnTo>
                <a:lnTo>
                  <a:pt x="8" y="76"/>
                </a:lnTo>
                <a:lnTo>
                  <a:pt x="10" y="74"/>
                </a:lnTo>
                <a:lnTo>
                  <a:pt x="14" y="72"/>
                </a:lnTo>
                <a:lnTo>
                  <a:pt x="16" y="72"/>
                </a:lnTo>
                <a:lnTo>
                  <a:pt x="16" y="70"/>
                </a:lnTo>
                <a:lnTo>
                  <a:pt x="18" y="70"/>
                </a:lnTo>
                <a:lnTo>
                  <a:pt x="18" y="72"/>
                </a:lnTo>
                <a:lnTo>
                  <a:pt x="20" y="74"/>
                </a:lnTo>
                <a:lnTo>
                  <a:pt x="20" y="76"/>
                </a:lnTo>
                <a:lnTo>
                  <a:pt x="20" y="78"/>
                </a:lnTo>
                <a:lnTo>
                  <a:pt x="20" y="80"/>
                </a:lnTo>
                <a:lnTo>
                  <a:pt x="18" y="82"/>
                </a:lnTo>
                <a:lnTo>
                  <a:pt x="16" y="82"/>
                </a:lnTo>
                <a:lnTo>
                  <a:pt x="14" y="84"/>
                </a:lnTo>
                <a:lnTo>
                  <a:pt x="14" y="86"/>
                </a:lnTo>
                <a:lnTo>
                  <a:pt x="16" y="86"/>
                </a:lnTo>
                <a:lnTo>
                  <a:pt x="16" y="88"/>
                </a:lnTo>
                <a:lnTo>
                  <a:pt x="14" y="90"/>
                </a:lnTo>
                <a:lnTo>
                  <a:pt x="16" y="92"/>
                </a:lnTo>
                <a:lnTo>
                  <a:pt x="18" y="92"/>
                </a:lnTo>
                <a:lnTo>
                  <a:pt x="22" y="88"/>
                </a:lnTo>
                <a:lnTo>
                  <a:pt x="24" y="90"/>
                </a:lnTo>
                <a:lnTo>
                  <a:pt x="26" y="90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2" y="94"/>
                </a:lnTo>
                <a:lnTo>
                  <a:pt x="34" y="96"/>
                </a:lnTo>
                <a:lnTo>
                  <a:pt x="34" y="98"/>
                </a:lnTo>
                <a:lnTo>
                  <a:pt x="34" y="100"/>
                </a:lnTo>
                <a:lnTo>
                  <a:pt x="36" y="100"/>
                </a:lnTo>
                <a:lnTo>
                  <a:pt x="38" y="102"/>
                </a:lnTo>
                <a:lnTo>
                  <a:pt x="40" y="102"/>
                </a:lnTo>
                <a:lnTo>
                  <a:pt x="42" y="102"/>
                </a:lnTo>
                <a:lnTo>
                  <a:pt x="42" y="100"/>
                </a:lnTo>
                <a:lnTo>
                  <a:pt x="44" y="98"/>
                </a:lnTo>
                <a:lnTo>
                  <a:pt x="44" y="96"/>
                </a:lnTo>
                <a:lnTo>
                  <a:pt x="46" y="94"/>
                </a:lnTo>
                <a:lnTo>
                  <a:pt x="47" y="94"/>
                </a:lnTo>
                <a:lnTo>
                  <a:pt x="47" y="92"/>
                </a:lnTo>
                <a:lnTo>
                  <a:pt x="47" y="90"/>
                </a:lnTo>
                <a:lnTo>
                  <a:pt x="47" y="88"/>
                </a:lnTo>
                <a:lnTo>
                  <a:pt x="47" y="86"/>
                </a:lnTo>
                <a:lnTo>
                  <a:pt x="49" y="84"/>
                </a:lnTo>
                <a:lnTo>
                  <a:pt x="49" y="82"/>
                </a:lnTo>
                <a:lnTo>
                  <a:pt x="49" y="80"/>
                </a:lnTo>
                <a:lnTo>
                  <a:pt x="51" y="78"/>
                </a:lnTo>
                <a:lnTo>
                  <a:pt x="51" y="76"/>
                </a:lnTo>
                <a:lnTo>
                  <a:pt x="51" y="74"/>
                </a:lnTo>
                <a:lnTo>
                  <a:pt x="51" y="72"/>
                </a:lnTo>
                <a:lnTo>
                  <a:pt x="53" y="70"/>
                </a:lnTo>
                <a:lnTo>
                  <a:pt x="55" y="72"/>
                </a:lnTo>
                <a:lnTo>
                  <a:pt x="55" y="70"/>
                </a:lnTo>
                <a:lnTo>
                  <a:pt x="55" y="68"/>
                </a:lnTo>
                <a:lnTo>
                  <a:pt x="57" y="66"/>
                </a:lnTo>
                <a:lnTo>
                  <a:pt x="57" y="64"/>
                </a:lnTo>
                <a:lnTo>
                  <a:pt x="61" y="62"/>
                </a:lnTo>
                <a:lnTo>
                  <a:pt x="61" y="60"/>
                </a:lnTo>
                <a:lnTo>
                  <a:pt x="63" y="60"/>
                </a:lnTo>
                <a:lnTo>
                  <a:pt x="65" y="60"/>
                </a:lnTo>
                <a:lnTo>
                  <a:pt x="67" y="58"/>
                </a:lnTo>
                <a:lnTo>
                  <a:pt x="69" y="58"/>
                </a:lnTo>
                <a:lnTo>
                  <a:pt x="71" y="56"/>
                </a:lnTo>
                <a:lnTo>
                  <a:pt x="73" y="56"/>
                </a:lnTo>
                <a:lnTo>
                  <a:pt x="75" y="56"/>
                </a:lnTo>
                <a:lnTo>
                  <a:pt x="79" y="54"/>
                </a:lnTo>
                <a:lnTo>
                  <a:pt x="81" y="54"/>
                </a:lnTo>
                <a:lnTo>
                  <a:pt x="83" y="52"/>
                </a:lnTo>
                <a:lnTo>
                  <a:pt x="85" y="50"/>
                </a:lnTo>
                <a:lnTo>
                  <a:pt x="87" y="48"/>
                </a:lnTo>
                <a:lnTo>
                  <a:pt x="89" y="48"/>
                </a:lnTo>
                <a:lnTo>
                  <a:pt x="89" y="46"/>
                </a:lnTo>
                <a:lnTo>
                  <a:pt x="93" y="42"/>
                </a:lnTo>
                <a:lnTo>
                  <a:pt x="95" y="40"/>
                </a:lnTo>
                <a:lnTo>
                  <a:pt x="97" y="40"/>
                </a:lnTo>
                <a:lnTo>
                  <a:pt x="97" y="38"/>
                </a:lnTo>
                <a:lnTo>
                  <a:pt x="99" y="36"/>
                </a:lnTo>
                <a:lnTo>
                  <a:pt x="99" y="34"/>
                </a:lnTo>
                <a:lnTo>
                  <a:pt x="101" y="32"/>
                </a:lnTo>
                <a:lnTo>
                  <a:pt x="103" y="30"/>
                </a:lnTo>
                <a:lnTo>
                  <a:pt x="103" y="28"/>
                </a:lnTo>
                <a:lnTo>
                  <a:pt x="103" y="26"/>
                </a:lnTo>
                <a:lnTo>
                  <a:pt x="103" y="24"/>
                </a:lnTo>
                <a:lnTo>
                  <a:pt x="105" y="22"/>
                </a:lnTo>
                <a:lnTo>
                  <a:pt x="105" y="20"/>
                </a:lnTo>
                <a:lnTo>
                  <a:pt x="105" y="18"/>
                </a:lnTo>
                <a:lnTo>
                  <a:pt x="107" y="20"/>
                </a:lnTo>
                <a:lnTo>
                  <a:pt x="109" y="20"/>
                </a:lnTo>
                <a:lnTo>
                  <a:pt x="109" y="18"/>
                </a:lnTo>
                <a:lnTo>
                  <a:pt x="107" y="16"/>
                </a:lnTo>
                <a:lnTo>
                  <a:pt x="107" y="14"/>
                </a:lnTo>
                <a:lnTo>
                  <a:pt x="107" y="12"/>
                </a:lnTo>
                <a:lnTo>
                  <a:pt x="107" y="10"/>
                </a:lnTo>
                <a:lnTo>
                  <a:pt x="107" y="8"/>
                </a:lnTo>
                <a:lnTo>
                  <a:pt x="105" y="6"/>
                </a:lnTo>
                <a:lnTo>
                  <a:pt x="103" y="4"/>
                </a:lnTo>
                <a:lnTo>
                  <a:pt x="101" y="2"/>
                </a:lnTo>
                <a:lnTo>
                  <a:pt x="103" y="2"/>
                </a:lnTo>
                <a:lnTo>
                  <a:pt x="105" y="2"/>
                </a:lnTo>
                <a:lnTo>
                  <a:pt x="107" y="2"/>
                </a:lnTo>
                <a:lnTo>
                  <a:pt x="109" y="0"/>
                </a:lnTo>
                <a:lnTo>
                  <a:pt x="111" y="0"/>
                </a:lnTo>
                <a:lnTo>
                  <a:pt x="113" y="2"/>
                </a:lnTo>
                <a:lnTo>
                  <a:pt x="115" y="2"/>
                </a:lnTo>
                <a:lnTo>
                  <a:pt x="117" y="4"/>
                </a:lnTo>
                <a:lnTo>
                  <a:pt x="119" y="6"/>
                </a:lnTo>
                <a:lnTo>
                  <a:pt x="121" y="8"/>
                </a:lnTo>
                <a:lnTo>
                  <a:pt x="121" y="10"/>
                </a:lnTo>
                <a:lnTo>
                  <a:pt x="123" y="10"/>
                </a:lnTo>
                <a:lnTo>
                  <a:pt x="125" y="10"/>
                </a:lnTo>
                <a:lnTo>
                  <a:pt x="125" y="12"/>
                </a:lnTo>
                <a:lnTo>
                  <a:pt x="125" y="14"/>
                </a:lnTo>
                <a:lnTo>
                  <a:pt x="125" y="16"/>
                </a:lnTo>
                <a:lnTo>
                  <a:pt x="125" y="18"/>
                </a:lnTo>
                <a:lnTo>
                  <a:pt x="127" y="20"/>
                </a:lnTo>
                <a:lnTo>
                  <a:pt x="129" y="20"/>
                </a:lnTo>
                <a:lnTo>
                  <a:pt x="131" y="20"/>
                </a:lnTo>
                <a:lnTo>
                  <a:pt x="131" y="22"/>
                </a:lnTo>
                <a:lnTo>
                  <a:pt x="133" y="22"/>
                </a:lnTo>
                <a:lnTo>
                  <a:pt x="133" y="24"/>
                </a:lnTo>
                <a:lnTo>
                  <a:pt x="135" y="26"/>
                </a:lnTo>
                <a:lnTo>
                  <a:pt x="137" y="26"/>
                </a:lnTo>
                <a:lnTo>
                  <a:pt x="139" y="28"/>
                </a:lnTo>
                <a:lnTo>
                  <a:pt x="139" y="30"/>
                </a:lnTo>
                <a:lnTo>
                  <a:pt x="141" y="32"/>
                </a:lnTo>
                <a:lnTo>
                  <a:pt x="141" y="34"/>
                </a:lnTo>
                <a:lnTo>
                  <a:pt x="141" y="36"/>
                </a:lnTo>
                <a:lnTo>
                  <a:pt x="143" y="38"/>
                </a:lnTo>
                <a:lnTo>
                  <a:pt x="145" y="38"/>
                </a:lnTo>
                <a:lnTo>
                  <a:pt x="147" y="38"/>
                </a:lnTo>
                <a:lnTo>
                  <a:pt x="147" y="40"/>
                </a:lnTo>
                <a:lnTo>
                  <a:pt x="149" y="42"/>
                </a:lnTo>
                <a:lnTo>
                  <a:pt x="149" y="44"/>
                </a:lnTo>
                <a:lnTo>
                  <a:pt x="147" y="46"/>
                </a:lnTo>
                <a:lnTo>
                  <a:pt x="149" y="48"/>
                </a:lnTo>
                <a:lnTo>
                  <a:pt x="151" y="50"/>
                </a:lnTo>
                <a:lnTo>
                  <a:pt x="153" y="50"/>
                </a:lnTo>
                <a:lnTo>
                  <a:pt x="155" y="50"/>
                </a:lnTo>
                <a:lnTo>
                  <a:pt x="157" y="50"/>
                </a:lnTo>
                <a:lnTo>
                  <a:pt x="159" y="50"/>
                </a:lnTo>
                <a:lnTo>
                  <a:pt x="161" y="50"/>
                </a:lnTo>
                <a:lnTo>
                  <a:pt x="163" y="50"/>
                </a:lnTo>
                <a:lnTo>
                  <a:pt x="167" y="50"/>
                </a:lnTo>
                <a:lnTo>
                  <a:pt x="169" y="48"/>
                </a:lnTo>
                <a:lnTo>
                  <a:pt x="171" y="46"/>
                </a:lnTo>
                <a:lnTo>
                  <a:pt x="173" y="44"/>
                </a:lnTo>
                <a:lnTo>
                  <a:pt x="175" y="44"/>
                </a:lnTo>
                <a:lnTo>
                  <a:pt x="177" y="46"/>
                </a:lnTo>
                <a:lnTo>
                  <a:pt x="177" y="48"/>
                </a:lnTo>
                <a:lnTo>
                  <a:pt x="179" y="48"/>
                </a:lnTo>
                <a:lnTo>
                  <a:pt x="181" y="48"/>
                </a:lnTo>
                <a:lnTo>
                  <a:pt x="183" y="48"/>
                </a:lnTo>
                <a:lnTo>
                  <a:pt x="185" y="46"/>
                </a:lnTo>
                <a:lnTo>
                  <a:pt x="187" y="44"/>
                </a:lnTo>
                <a:lnTo>
                  <a:pt x="189" y="46"/>
                </a:lnTo>
                <a:lnTo>
                  <a:pt x="191" y="46"/>
                </a:lnTo>
                <a:lnTo>
                  <a:pt x="193" y="48"/>
                </a:lnTo>
                <a:lnTo>
                  <a:pt x="193" y="50"/>
                </a:lnTo>
                <a:lnTo>
                  <a:pt x="195" y="50"/>
                </a:lnTo>
                <a:lnTo>
                  <a:pt x="197" y="52"/>
                </a:lnTo>
                <a:lnTo>
                  <a:pt x="199" y="50"/>
                </a:lnTo>
                <a:lnTo>
                  <a:pt x="201" y="52"/>
                </a:lnTo>
                <a:lnTo>
                  <a:pt x="203" y="54"/>
                </a:lnTo>
                <a:lnTo>
                  <a:pt x="203" y="56"/>
                </a:lnTo>
                <a:lnTo>
                  <a:pt x="203" y="58"/>
                </a:lnTo>
                <a:lnTo>
                  <a:pt x="201" y="60"/>
                </a:lnTo>
                <a:lnTo>
                  <a:pt x="199" y="62"/>
                </a:lnTo>
                <a:lnTo>
                  <a:pt x="199" y="64"/>
                </a:lnTo>
                <a:lnTo>
                  <a:pt x="197" y="66"/>
                </a:lnTo>
                <a:lnTo>
                  <a:pt x="197" y="68"/>
                </a:lnTo>
                <a:lnTo>
                  <a:pt x="195" y="70"/>
                </a:lnTo>
                <a:lnTo>
                  <a:pt x="195" y="72"/>
                </a:lnTo>
                <a:lnTo>
                  <a:pt x="193" y="74"/>
                </a:lnTo>
                <a:lnTo>
                  <a:pt x="193" y="76"/>
                </a:lnTo>
                <a:lnTo>
                  <a:pt x="193" y="78"/>
                </a:lnTo>
                <a:lnTo>
                  <a:pt x="195" y="78"/>
                </a:lnTo>
                <a:lnTo>
                  <a:pt x="197" y="78"/>
                </a:lnTo>
                <a:lnTo>
                  <a:pt x="199" y="78"/>
                </a:lnTo>
                <a:lnTo>
                  <a:pt x="201" y="78"/>
                </a:lnTo>
                <a:lnTo>
                  <a:pt x="203" y="80"/>
                </a:lnTo>
                <a:lnTo>
                  <a:pt x="203" y="82"/>
                </a:lnTo>
                <a:lnTo>
                  <a:pt x="205" y="84"/>
                </a:lnTo>
                <a:lnTo>
                  <a:pt x="205" y="86"/>
                </a:lnTo>
                <a:lnTo>
                  <a:pt x="207" y="86"/>
                </a:lnTo>
                <a:lnTo>
                  <a:pt x="207" y="88"/>
                </a:lnTo>
                <a:lnTo>
                  <a:pt x="205" y="88"/>
                </a:lnTo>
                <a:lnTo>
                  <a:pt x="203" y="88"/>
                </a:lnTo>
                <a:lnTo>
                  <a:pt x="201" y="88"/>
                </a:lnTo>
                <a:lnTo>
                  <a:pt x="201" y="86"/>
                </a:lnTo>
                <a:lnTo>
                  <a:pt x="199" y="84"/>
                </a:lnTo>
                <a:lnTo>
                  <a:pt x="197" y="86"/>
                </a:lnTo>
                <a:lnTo>
                  <a:pt x="195" y="86"/>
                </a:lnTo>
                <a:lnTo>
                  <a:pt x="193" y="84"/>
                </a:lnTo>
                <a:lnTo>
                  <a:pt x="193" y="86"/>
                </a:lnTo>
                <a:lnTo>
                  <a:pt x="191" y="86"/>
                </a:lnTo>
                <a:lnTo>
                  <a:pt x="189" y="88"/>
                </a:lnTo>
                <a:lnTo>
                  <a:pt x="187" y="90"/>
                </a:lnTo>
                <a:lnTo>
                  <a:pt x="185" y="90"/>
                </a:lnTo>
                <a:lnTo>
                  <a:pt x="183" y="90"/>
                </a:lnTo>
                <a:lnTo>
                  <a:pt x="181" y="90"/>
                </a:lnTo>
                <a:lnTo>
                  <a:pt x="179" y="92"/>
                </a:lnTo>
                <a:lnTo>
                  <a:pt x="177" y="92"/>
                </a:lnTo>
                <a:lnTo>
                  <a:pt x="173" y="92"/>
                </a:lnTo>
                <a:lnTo>
                  <a:pt x="171" y="92"/>
                </a:lnTo>
                <a:lnTo>
                  <a:pt x="169" y="94"/>
                </a:lnTo>
                <a:lnTo>
                  <a:pt x="167" y="96"/>
                </a:lnTo>
                <a:lnTo>
                  <a:pt x="165" y="98"/>
                </a:lnTo>
                <a:lnTo>
                  <a:pt x="163" y="98"/>
                </a:lnTo>
                <a:lnTo>
                  <a:pt x="163" y="100"/>
                </a:lnTo>
                <a:lnTo>
                  <a:pt x="161" y="102"/>
                </a:lnTo>
                <a:lnTo>
                  <a:pt x="159" y="102"/>
                </a:lnTo>
                <a:lnTo>
                  <a:pt x="157" y="104"/>
                </a:lnTo>
                <a:lnTo>
                  <a:pt x="155" y="104"/>
                </a:lnTo>
                <a:lnTo>
                  <a:pt x="153" y="106"/>
                </a:lnTo>
                <a:lnTo>
                  <a:pt x="153" y="108"/>
                </a:lnTo>
                <a:lnTo>
                  <a:pt x="153" y="110"/>
                </a:lnTo>
                <a:lnTo>
                  <a:pt x="153" y="112"/>
                </a:lnTo>
                <a:lnTo>
                  <a:pt x="153" y="114"/>
                </a:lnTo>
                <a:lnTo>
                  <a:pt x="153" y="116"/>
                </a:lnTo>
                <a:lnTo>
                  <a:pt x="151" y="118"/>
                </a:lnTo>
                <a:lnTo>
                  <a:pt x="151" y="120"/>
                </a:lnTo>
                <a:lnTo>
                  <a:pt x="149" y="122"/>
                </a:lnTo>
                <a:lnTo>
                  <a:pt x="149" y="124"/>
                </a:lnTo>
                <a:lnTo>
                  <a:pt x="149" y="126"/>
                </a:lnTo>
                <a:lnTo>
                  <a:pt x="149" y="128"/>
                </a:lnTo>
                <a:lnTo>
                  <a:pt x="149" y="130"/>
                </a:lnTo>
                <a:lnTo>
                  <a:pt x="151" y="132"/>
                </a:lnTo>
                <a:lnTo>
                  <a:pt x="149" y="134"/>
                </a:lnTo>
                <a:lnTo>
                  <a:pt x="149" y="136"/>
                </a:lnTo>
                <a:lnTo>
                  <a:pt x="147" y="136"/>
                </a:lnTo>
                <a:lnTo>
                  <a:pt x="145" y="136"/>
                </a:lnTo>
                <a:lnTo>
                  <a:pt x="143" y="138"/>
                </a:lnTo>
                <a:lnTo>
                  <a:pt x="141" y="140"/>
                </a:lnTo>
                <a:lnTo>
                  <a:pt x="139" y="142"/>
                </a:lnTo>
                <a:lnTo>
                  <a:pt x="139" y="144"/>
                </a:lnTo>
                <a:lnTo>
                  <a:pt x="139" y="146"/>
                </a:lnTo>
                <a:lnTo>
                  <a:pt x="139" y="148"/>
                </a:lnTo>
                <a:lnTo>
                  <a:pt x="141" y="150"/>
                </a:lnTo>
                <a:lnTo>
                  <a:pt x="139" y="152"/>
                </a:lnTo>
                <a:lnTo>
                  <a:pt x="137" y="152"/>
                </a:lnTo>
                <a:lnTo>
                  <a:pt x="137" y="154"/>
                </a:lnTo>
                <a:lnTo>
                  <a:pt x="135" y="156"/>
                </a:lnTo>
                <a:lnTo>
                  <a:pt x="137" y="156"/>
                </a:lnTo>
                <a:lnTo>
                  <a:pt x="137" y="158"/>
                </a:lnTo>
                <a:lnTo>
                  <a:pt x="139" y="160"/>
                </a:lnTo>
                <a:lnTo>
                  <a:pt x="141" y="162"/>
                </a:lnTo>
                <a:lnTo>
                  <a:pt x="139" y="164"/>
                </a:lnTo>
                <a:lnTo>
                  <a:pt x="141" y="164"/>
                </a:lnTo>
                <a:lnTo>
                  <a:pt x="143" y="166"/>
                </a:lnTo>
                <a:lnTo>
                  <a:pt x="143" y="168"/>
                </a:lnTo>
                <a:lnTo>
                  <a:pt x="145" y="170"/>
                </a:lnTo>
                <a:lnTo>
                  <a:pt x="145" y="172"/>
                </a:lnTo>
                <a:lnTo>
                  <a:pt x="147" y="174"/>
                </a:lnTo>
                <a:lnTo>
                  <a:pt x="149" y="174"/>
                </a:lnTo>
                <a:lnTo>
                  <a:pt x="149" y="176"/>
                </a:lnTo>
                <a:lnTo>
                  <a:pt x="149" y="178"/>
                </a:lnTo>
                <a:lnTo>
                  <a:pt x="151" y="180"/>
                </a:lnTo>
                <a:lnTo>
                  <a:pt x="153" y="182"/>
                </a:lnTo>
                <a:lnTo>
                  <a:pt x="155" y="184"/>
                </a:lnTo>
                <a:lnTo>
                  <a:pt x="155" y="186"/>
                </a:lnTo>
                <a:lnTo>
                  <a:pt x="155" y="188"/>
                </a:lnTo>
                <a:lnTo>
                  <a:pt x="155" y="190"/>
                </a:lnTo>
                <a:lnTo>
                  <a:pt x="153" y="192"/>
                </a:lnTo>
                <a:lnTo>
                  <a:pt x="151" y="194"/>
                </a:lnTo>
                <a:lnTo>
                  <a:pt x="153" y="194"/>
                </a:lnTo>
                <a:lnTo>
                  <a:pt x="157" y="194"/>
                </a:lnTo>
                <a:lnTo>
                  <a:pt x="159" y="194"/>
                </a:lnTo>
                <a:lnTo>
                  <a:pt x="161" y="194"/>
                </a:lnTo>
                <a:lnTo>
                  <a:pt x="163" y="194"/>
                </a:lnTo>
                <a:lnTo>
                  <a:pt x="163" y="196"/>
                </a:lnTo>
                <a:lnTo>
                  <a:pt x="165" y="196"/>
                </a:lnTo>
                <a:lnTo>
                  <a:pt x="167" y="196"/>
                </a:lnTo>
                <a:lnTo>
                  <a:pt x="169" y="198"/>
                </a:lnTo>
                <a:lnTo>
                  <a:pt x="169" y="200"/>
                </a:lnTo>
                <a:lnTo>
                  <a:pt x="169" y="202"/>
                </a:lnTo>
                <a:lnTo>
                  <a:pt x="171" y="204"/>
                </a:lnTo>
                <a:lnTo>
                  <a:pt x="171" y="206"/>
                </a:lnTo>
                <a:lnTo>
                  <a:pt x="173" y="206"/>
                </a:lnTo>
                <a:lnTo>
                  <a:pt x="185" y="206"/>
                </a:lnTo>
                <a:lnTo>
                  <a:pt x="187" y="206"/>
                </a:lnTo>
                <a:lnTo>
                  <a:pt x="189" y="204"/>
                </a:lnTo>
                <a:lnTo>
                  <a:pt x="191" y="202"/>
                </a:lnTo>
                <a:lnTo>
                  <a:pt x="193" y="202"/>
                </a:lnTo>
                <a:lnTo>
                  <a:pt x="195" y="200"/>
                </a:lnTo>
                <a:lnTo>
                  <a:pt x="197" y="198"/>
                </a:lnTo>
                <a:lnTo>
                  <a:pt x="199" y="196"/>
                </a:lnTo>
                <a:lnTo>
                  <a:pt x="199" y="194"/>
                </a:lnTo>
                <a:lnTo>
                  <a:pt x="201" y="194"/>
                </a:lnTo>
                <a:lnTo>
                  <a:pt x="201" y="196"/>
                </a:lnTo>
                <a:lnTo>
                  <a:pt x="199" y="198"/>
                </a:lnTo>
                <a:lnTo>
                  <a:pt x="201" y="200"/>
                </a:lnTo>
                <a:lnTo>
                  <a:pt x="199" y="202"/>
                </a:lnTo>
                <a:lnTo>
                  <a:pt x="199" y="206"/>
                </a:lnTo>
                <a:lnTo>
                  <a:pt x="199" y="208"/>
                </a:lnTo>
                <a:lnTo>
                  <a:pt x="199" y="210"/>
                </a:lnTo>
                <a:lnTo>
                  <a:pt x="199" y="212"/>
                </a:lnTo>
                <a:lnTo>
                  <a:pt x="199" y="214"/>
                </a:lnTo>
                <a:lnTo>
                  <a:pt x="201" y="216"/>
                </a:lnTo>
                <a:lnTo>
                  <a:pt x="201" y="218"/>
                </a:lnTo>
                <a:lnTo>
                  <a:pt x="201" y="220"/>
                </a:lnTo>
                <a:lnTo>
                  <a:pt x="201" y="222"/>
                </a:lnTo>
                <a:lnTo>
                  <a:pt x="201" y="224"/>
                </a:lnTo>
                <a:lnTo>
                  <a:pt x="201" y="226"/>
                </a:lnTo>
                <a:lnTo>
                  <a:pt x="203" y="226"/>
                </a:lnTo>
                <a:lnTo>
                  <a:pt x="205" y="228"/>
                </a:lnTo>
                <a:lnTo>
                  <a:pt x="207" y="228"/>
                </a:lnTo>
                <a:lnTo>
                  <a:pt x="209" y="228"/>
                </a:lnTo>
                <a:lnTo>
                  <a:pt x="211" y="226"/>
                </a:lnTo>
                <a:lnTo>
                  <a:pt x="213" y="226"/>
                </a:lnTo>
                <a:lnTo>
                  <a:pt x="215" y="226"/>
                </a:lnTo>
                <a:lnTo>
                  <a:pt x="217" y="226"/>
                </a:lnTo>
                <a:lnTo>
                  <a:pt x="219" y="226"/>
                </a:lnTo>
                <a:lnTo>
                  <a:pt x="221" y="226"/>
                </a:lnTo>
                <a:lnTo>
                  <a:pt x="221" y="228"/>
                </a:lnTo>
                <a:lnTo>
                  <a:pt x="223" y="230"/>
                </a:lnTo>
                <a:lnTo>
                  <a:pt x="223" y="232"/>
                </a:lnTo>
                <a:lnTo>
                  <a:pt x="225" y="234"/>
                </a:lnTo>
                <a:lnTo>
                  <a:pt x="227" y="236"/>
                </a:lnTo>
                <a:lnTo>
                  <a:pt x="227" y="238"/>
                </a:lnTo>
                <a:lnTo>
                  <a:pt x="229" y="240"/>
                </a:lnTo>
                <a:lnTo>
                  <a:pt x="229" y="242"/>
                </a:lnTo>
                <a:lnTo>
                  <a:pt x="231" y="246"/>
                </a:lnTo>
                <a:lnTo>
                  <a:pt x="233" y="248"/>
                </a:lnTo>
                <a:lnTo>
                  <a:pt x="235" y="250"/>
                </a:lnTo>
                <a:lnTo>
                  <a:pt x="235" y="252"/>
                </a:lnTo>
                <a:lnTo>
                  <a:pt x="237" y="254"/>
                </a:lnTo>
                <a:lnTo>
                  <a:pt x="237" y="256"/>
                </a:lnTo>
                <a:lnTo>
                  <a:pt x="239" y="258"/>
                </a:lnTo>
                <a:lnTo>
                  <a:pt x="237" y="260"/>
                </a:lnTo>
                <a:lnTo>
                  <a:pt x="237" y="262"/>
                </a:lnTo>
                <a:lnTo>
                  <a:pt x="237" y="264"/>
                </a:lnTo>
                <a:lnTo>
                  <a:pt x="235" y="266"/>
                </a:lnTo>
                <a:lnTo>
                  <a:pt x="233" y="266"/>
                </a:lnTo>
                <a:lnTo>
                  <a:pt x="233" y="268"/>
                </a:lnTo>
                <a:lnTo>
                  <a:pt x="235" y="270"/>
                </a:lnTo>
                <a:lnTo>
                  <a:pt x="235" y="272"/>
                </a:lnTo>
                <a:lnTo>
                  <a:pt x="235" y="274"/>
                </a:lnTo>
                <a:lnTo>
                  <a:pt x="235" y="276"/>
                </a:lnTo>
                <a:lnTo>
                  <a:pt x="235" y="278"/>
                </a:lnTo>
                <a:lnTo>
                  <a:pt x="235" y="280"/>
                </a:lnTo>
                <a:lnTo>
                  <a:pt x="235" y="282"/>
                </a:lnTo>
                <a:lnTo>
                  <a:pt x="233" y="284"/>
                </a:lnTo>
                <a:lnTo>
                  <a:pt x="235" y="286"/>
                </a:lnTo>
                <a:lnTo>
                  <a:pt x="235" y="288"/>
                </a:lnTo>
                <a:lnTo>
                  <a:pt x="237" y="290"/>
                </a:lnTo>
                <a:lnTo>
                  <a:pt x="237" y="292"/>
                </a:lnTo>
                <a:lnTo>
                  <a:pt x="237" y="294"/>
                </a:lnTo>
                <a:lnTo>
                  <a:pt x="235" y="296"/>
                </a:lnTo>
                <a:lnTo>
                  <a:pt x="235" y="298"/>
                </a:lnTo>
                <a:lnTo>
                  <a:pt x="235" y="300"/>
                </a:lnTo>
                <a:lnTo>
                  <a:pt x="233" y="300"/>
                </a:lnTo>
                <a:lnTo>
                  <a:pt x="231" y="302"/>
                </a:lnTo>
                <a:lnTo>
                  <a:pt x="233" y="304"/>
                </a:lnTo>
                <a:lnTo>
                  <a:pt x="231" y="306"/>
                </a:lnTo>
                <a:lnTo>
                  <a:pt x="231" y="308"/>
                </a:lnTo>
                <a:lnTo>
                  <a:pt x="229" y="310"/>
                </a:lnTo>
                <a:lnTo>
                  <a:pt x="231" y="310"/>
                </a:lnTo>
                <a:lnTo>
                  <a:pt x="231" y="312"/>
                </a:lnTo>
                <a:lnTo>
                  <a:pt x="233" y="314"/>
                </a:lnTo>
                <a:lnTo>
                  <a:pt x="235" y="316"/>
                </a:lnTo>
                <a:lnTo>
                  <a:pt x="233" y="316"/>
                </a:lnTo>
                <a:lnTo>
                  <a:pt x="233" y="318"/>
                </a:lnTo>
                <a:lnTo>
                  <a:pt x="231" y="320"/>
                </a:lnTo>
                <a:lnTo>
                  <a:pt x="231" y="322"/>
                </a:lnTo>
                <a:lnTo>
                  <a:pt x="231" y="324"/>
                </a:lnTo>
                <a:lnTo>
                  <a:pt x="233" y="326"/>
                </a:lnTo>
                <a:lnTo>
                  <a:pt x="233" y="328"/>
                </a:lnTo>
                <a:lnTo>
                  <a:pt x="233" y="330"/>
                </a:lnTo>
                <a:lnTo>
                  <a:pt x="235" y="332"/>
                </a:lnTo>
                <a:lnTo>
                  <a:pt x="235" y="334"/>
                </a:lnTo>
                <a:lnTo>
                  <a:pt x="237" y="336"/>
                </a:lnTo>
                <a:lnTo>
                  <a:pt x="239" y="336"/>
                </a:lnTo>
                <a:lnTo>
                  <a:pt x="241" y="336"/>
                </a:lnTo>
                <a:lnTo>
                  <a:pt x="243" y="336"/>
                </a:lnTo>
                <a:lnTo>
                  <a:pt x="243" y="338"/>
                </a:lnTo>
                <a:lnTo>
                  <a:pt x="241" y="340"/>
                </a:lnTo>
                <a:lnTo>
                  <a:pt x="239" y="342"/>
                </a:lnTo>
                <a:lnTo>
                  <a:pt x="239" y="344"/>
                </a:lnTo>
                <a:lnTo>
                  <a:pt x="241" y="344"/>
                </a:lnTo>
                <a:lnTo>
                  <a:pt x="239" y="346"/>
                </a:lnTo>
                <a:lnTo>
                  <a:pt x="237" y="348"/>
                </a:lnTo>
                <a:lnTo>
                  <a:pt x="235" y="350"/>
                </a:lnTo>
                <a:lnTo>
                  <a:pt x="235" y="352"/>
                </a:lnTo>
                <a:lnTo>
                  <a:pt x="233" y="354"/>
                </a:lnTo>
                <a:lnTo>
                  <a:pt x="231" y="356"/>
                </a:lnTo>
                <a:lnTo>
                  <a:pt x="231" y="358"/>
                </a:lnTo>
                <a:lnTo>
                  <a:pt x="229" y="358"/>
                </a:lnTo>
                <a:lnTo>
                  <a:pt x="231" y="358"/>
                </a:lnTo>
                <a:lnTo>
                  <a:pt x="233" y="360"/>
                </a:lnTo>
                <a:lnTo>
                  <a:pt x="233" y="362"/>
                </a:lnTo>
                <a:lnTo>
                  <a:pt x="233" y="364"/>
                </a:lnTo>
                <a:lnTo>
                  <a:pt x="231" y="366"/>
                </a:lnTo>
                <a:lnTo>
                  <a:pt x="229" y="366"/>
                </a:lnTo>
                <a:lnTo>
                  <a:pt x="227" y="368"/>
                </a:lnTo>
                <a:lnTo>
                  <a:pt x="229" y="370"/>
                </a:lnTo>
                <a:lnTo>
                  <a:pt x="229" y="372"/>
                </a:lnTo>
                <a:lnTo>
                  <a:pt x="229" y="374"/>
                </a:lnTo>
                <a:lnTo>
                  <a:pt x="227" y="376"/>
                </a:lnTo>
                <a:lnTo>
                  <a:pt x="227" y="378"/>
                </a:lnTo>
                <a:lnTo>
                  <a:pt x="225" y="378"/>
                </a:lnTo>
                <a:lnTo>
                  <a:pt x="223" y="380"/>
                </a:lnTo>
                <a:lnTo>
                  <a:pt x="221" y="380"/>
                </a:lnTo>
                <a:lnTo>
                  <a:pt x="219" y="380"/>
                </a:lnTo>
                <a:lnTo>
                  <a:pt x="217" y="378"/>
                </a:lnTo>
                <a:lnTo>
                  <a:pt x="215" y="378"/>
                </a:lnTo>
                <a:lnTo>
                  <a:pt x="215" y="376"/>
                </a:lnTo>
                <a:lnTo>
                  <a:pt x="213" y="374"/>
                </a:lnTo>
                <a:lnTo>
                  <a:pt x="211" y="374"/>
                </a:lnTo>
                <a:lnTo>
                  <a:pt x="209" y="372"/>
                </a:lnTo>
                <a:lnTo>
                  <a:pt x="207" y="370"/>
                </a:lnTo>
                <a:lnTo>
                  <a:pt x="205" y="370"/>
                </a:lnTo>
                <a:lnTo>
                  <a:pt x="203" y="368"/>
                </a:lnTo>
                <a:lnTo>
                  <a:pt x="201" y="366"/>
                </a:lnTo>
                <a:lnTo>
                  <a:pt x="199" y="366"/>
                </a:lnTo>
                <a:lnTo>
                  <a:pt x="199" y="364"/>
                </a:lnTo>
                <a:lnTo>
                  <a:pt x="199" y="362"/>
                </a:lnTo>
                <a:lnTo>
                  <a:pt x="199" y="360"/>
                </a:lnTo>
                <a:lnTo>
                  <a:pt x="197" y="358"/>
                </a:lnTo>
                <a:lnTo>
                  <a:pt x="195" y="358"/>
                </a:lnTo>
                <a:lnTo>
                  <a:pt x="193" y="356"/>
                </a:lnTo>
                <a:lnTo>
                  <a:pt x="191" y="356"/>
                </a:lnTo>
                <a:lnTo>
                  <a:pt x="189" y="356"/>
                </a:lnTo>
                <a:lnTo>
                  <a:pt x="189" y="354"/>
                </a:lnTo>
                <a:lnTo>
                  <a:pt x="187" y="352"/>
                </a:lnTo>
                <a:lnTo>
                  <a:pt x="185" y="352"/>
                </a:lnTo>
                <a:lnTo>
                  <a:pt x="183" y="352"/>
                </a:lnTo>
                <a:lnTo>
                  <a:pt x="183" y="350"/>
                </a:lnTo>
                <a:lnTo>
                  <a:pt x="181" y="348"/>
                </a:lnTo>
                <a:lnTo>
                  <a:pt x="179" y="346"/>
                </a:lnTo>
                <a:lnTo>
                  <a:pt x="177" y="346"/>
                </a:lnTo>
                <a:lnTo>
                  <a:pt x="175" y="344"/>
                </a:lnTo>
                <a:lnTo>
                  <a:pt x="173" y="344"/>
                </a:lnTo>
                <a:lnTo>
                  <a:pt x="171" y="344"/>
                </a:lnTo>
                <a:lnTo>
                  <a:pt x="169" y="342"/>
                </a:lnTo>
                <a:lnTo>
                  <a:pt x="167" y="342"/>
                </a:lnTo>
                <a:lnTo>
                  <a:pt x="165" y="340"/>
                </a:lnTo>
                <a:lnTo>
                  <a:pt x="163" y="340"/>
                </a:lnTo>
                <a:lnTo>
                  <a:pt x="161" y="338"/>
                </a:lnTo>
                <a:lnTo>
                  <a:pt x="159" y="336"/>
                </a:lnTo>
                <a:lnTo>
                  <a:pt x="157" y="336"/>
                </a:lnTo>
                <a:lnTo>
                  <a:pt x="155" y="336"/>
                </a:lnTo>
                <a:lnTo>
                  <a:pt x="153" y="336"/>
                </a:lnTo>
                <a:lnTo>
                  <a:pt x="151" y="334"/>
                </a:lnTo>
                <a:lnTo>
                  <a:pt x="149" y="332"/>
                </a:lnTo>
                <a:lnTo>
                  <a:pt x="147" y="330"/>
                </a:lnTo>
                <a:lnTo>
                  <a:pt x="145" y="328"/>
                </a:lnTo>
                <a:lnTo>
                  <a:pt x="143" y="328"/>
                </a:lnTo>
                <a:lnTo>
                  <a:pt x="141" y="328"/>
                </a:lnTo>
                <a:lnTo>
                  <a:pt x="139" y="326"/>
                </a:lnTo>
                <a:lnTo>
                  <a:pt x="137" y="324"/>
                </a:lnTo>
                <a:lnTo>
                  <a:pt x="135" y="324"/>
                </a:lnTo>
                <a:lnTo>
                  <a:pt x="131" y="322"/>
                </a:lnTo>
                <a:lnTo>
                  <a:pt x="129" y="320"/>
                </a:lnTo>
                <a:lnTo>
                  <a:pt x="127" y="320"/>
                </a:lnTo>
                <a:lnTo>
                  <a:pt x="125" y="318"/>
                </a:lnTo>
                <a:lnTo>
                  <a:pt x="125" y="316"/>
                </a:lnTo>
                <a:lnTo>
                  <a:pt x="123" y="314"/>
                </a:lnTo>
                <a:lnTo>
                  <a:pt x="121" y="312"/>
                </a:lnTo>
                <a:lnTo>
                  <a:pt x="121" y="310"/>
                </a:lnTo>
                <a:lnTo>
                  <a:pt x="119" y="310"/>
                </a:lnTo>
                <a:lnTo>
                  <a:pt x="119" y="308"/>
                </a:lnTo>
                <a:lnTo>
                  <a:pt x="117" y="308"/>
                </a:lnTo>
                <a:lnTo>
                  <a:pt x="115" y="306"/>
                </a:lnTo>
                <a:lnTo>
                  <a:pt x="113" y="306"/>
                </a:lnTo>
                <a:lnTo>
                  <a:pt x="111" y="304"/>
                </a:lnTo>
                <a:lnTo>
                  <a:pt x="111" y="302"/>
                </a:lnTo>
                <a:lnTo>
                  <a:pt x="109" y="300"/>
                </a:lnTo>
                <a:lnTo>
                  <a:pt x="107" y="298"/>
                </a:lnTo>
                <a:lnTo>
                  <a:pt x="107" y="296"/>
                </a:lnTo>
                <a:lnTo>
                  <a:pt x="105" y="294"/>
                </a:lnTo>
                <a:lnTo>
                  <a:pt x="103" y="292"/>
                </a:lnTo>
                <a:lnTo>
                  <a:pt x="103" y="290"/>
                </a:lnTo>
                <a:lnTo>
                  <a:pt x="103" y="288"/>
                </a:lnTo>
                <a:lnTo>
                  <a:pt x="101" y="288"/>
                </a:lnTo>
                <a:lnTo>
                  <a:pt x="101" y="286"/>
                </a:lnTo>
                <a:lnTo>
                  <a:pt x="103" y="286"/>
                </a:lnTo>
                <a:lnTo>
                  <a:pt x="103" y="284"/>
                </a:lnTo>
                <a:lnTo>
                  <a:pt x="103" y="282"/>
                </a:lnTo>
                <a:lnTo>
                  <a:pt x="103" y="280"/>
                </a:lnTo>
                <a:lnTo>
                  <a:pt x="103" y="278"/>
                </a:lnTo>
                <a:lnTo>
                  <a:pt x="103" y="276"/>
                </a:lnTo>
                <a:lnTo>
                  <a:pt x="101" y="276"/>
                </a:lnTo>
                <a:lnTo>
                  <a:pt x="101" y="274"/>
                </a:lnTo>
                <a:lnTo>
                  <a:pt x="99" y="272"/>
                </a:lnTo>
                <a:lnTo>
                  <a:pt x="97" y="270"/>
                </a:lnTo>
                <a:lnTo>
                  <a:pt x="97" y="268"/>
                </a:lnTo>
                <a:lnTo>
                  <a:pt x="97" y="266"/>
                </a:lnTo>
                <a:lnTo>
                  <a:pt x="95" y="266"/>
                </a:lnTo>
                <a:lnTo>
                  <a:pt x="93" y="264"/>
                </a:lnTo>
                <a:lnTo>
                  <a:pt x="93" y="262"/>
                </a:lnTo>
                <a:lnTo>
                  <a:pt x="93" y="260"/>
                </a:lnTo>
                <a:lnTo>
                  <a:pt x="91" y="258"/>
                </a:lnTo>
                <a:lnTo>
                  <a:pt x="91" y="256"/>
                </a:lnTo>
                <a:lnTo>
                  <a:pt x="89" y="254"/>
                </a:lnTo>
                <a:lnTo>
                  <a:pt x="87" y="254"/>
                </a:lnTo>
                <a:lnTo>
                  <a:pt x="85" y="252"/>
                </a:lnTo>
                <a:lnTo>
                  <a:pt x="85" y="250"/>
                </a:lnTo>
                <a:lnTo>
                  <a:pt x="83" y="250"/>
                </a:lnTo>
                <a:lnTo>
                  <a:pt x="83" y="248"/>
                </a:lnTo>
                <a:lnTo>
                  <a:pt x="83" y="246"/>
                </a:lnTo>
                <a:lnTo>
                  <a:pt x="83" y="244"/>
                </a:lnTo>
                <a:lnTo>
                  <a:pt x="83" y="242"/>
                </a:lnTo>
                <a:lnTo>
                  <a:pt x="81" y="240"/>
                </a:lnTo>
                <a:lnTo>
                  <a:pt x="79" y="238"/>
                </a:lnTo>
                <a:lnTo>
                  <a:pt x="79" y="236"/>
                </a:lnTo>
                <a:lnTo>
                  <a:pt x="77" y="236"/>
                </a:lnTo>
                <a:lnTo>
                  <a:pt x="75" y="234"/>
                </a:lnTo>
                <a:lnTo>
                  <a:pt x="73" y="232"/>
                </a:lnTo>
                <a:lnTo>
                  <a:pt x="73" y="230"/>
                </a:lnTo>
                <a:lnTo>
                  <a:pt x="73" y="228"/>
                </a:lnTo>
                <a:lnTo>
                  <a:pt x="71" y="226"/>
                </a:lnTo>
                <a:lnTo>
                  <a:pt x="71" y="224"/>
                </a:lnTo>
                <a:lnTo>
                  <a:pt x="71" y="222"/>
                </a:lnTo>
                <a:lnTo>
                  <a:pt x="69" y="220"/>
                </a:lnTo>
                <a:lnTo>
                  <a:pt x="67" y="220"/>
                </a:lnTo>
                <a:lnTo>
                  <a:pt x="67" y="218"/>
                </a:lnTo>
                <a:lnTo>
                  <a:pt x="65" y="216"/>
                </a:lnTo>
                <a:lnTo>
                  <a:pt x="65" y="214"/>
                </a:lnTo>
                <a:lnTo>
                  <a:pt x="63" y="212"/>
                </a:lnTo>
                <a:lnTo>
                  <a:pt x="63" y="210"/>
                </a:lnTo>
                <a:lnTo>
                  <a:pt x="61" y="208"/>
                </a:lnTo>
                <a:lnTo>
                  <a:pt x="61" y="206"/>
                </a:lnTo>
                <a:lnTo>
                  <a:pt x="59" y="204"/>
                </a:lnTo>
                <a:lnTo>
                  <a:pt x="59" y="202"/>
                </a:lnTo>
                <a:lnTo>
                  <a:pt x="59" y="200"/>
                </a:lnTo>
                <a:lnTo>
                  <a:pt x="57" y="198"/>
                </a:lnTo>
                <a:lnTo>
                  <a:pt x="57" y="196"/>
                </a:lnTo>
                <a:lnTo>
                  <a:pt x="57" y="194"/>
                </a:lnTo>
                <a:lnTo>
                  <a:pt x="55" y="192"/>
                </a:lnTo>
                <a:lnTo>
                  <a:pt x="55" y="190"/>
                </a:lnTo>
                <a:lnTo>
                  <a:pt x="53" y="190"/>
                </a:lnTo>
                <a:lnTo>
                  <a:pt x="53" y="188"/>
                </a:lnTo>
                <a:lnTo>
                  <a:pt x="51" y="186"/>
                </a:lnTo>
                <a:lnTo>
                  <a:pt x="51" y="184"/>
                </a:lnTo>
                <a:lnTo>
                  <a:pt x="51" y="182"/>
                </a:lnTo>
                <a:lnTo>
                  <a:pt x="49" y="180"/>
                </a:lnTo>
                <a:lnTo>
                  <a:pt x="49" y="178"/>
                </a:lnTo>
                <a:lnTo>
                  <a:pt x="47" y="176"/>
                </a:lnTo>
                <a:lnTo>
                  <a:pt x="46" y="174"/>
                </a:lnTo>
                <a:lnTo>
                  <a:pt x="46" y="172"/>
                </a:lnTo>
                <a:lnTo>
                  <a:pt x="46" y="170"/>
                </a:lnTo>
                <a:lnTo>
                  <a:pt x="44" y="168"/>
                </a:lnTo>
                <a:lnTo>
                  <a:pt x="42" y="166"/>
                </a:lnTo>
                <a:lnTo>
                  <a:pt x="40" y="164"/>
                </a:lnTo>
                <a:lnTo>
                  <a:pt x="38" y="162"/>
                </a:lnTo>
                <a:lnTo>
                  <a:pt x="38" y="160"/>
                </a:lnTo>
                <a:lnTo>
                  <a:pt x="36" y="158"/>
                </a:lnTo>
                <a:lnTo>
                  <a:pt x="36" y="156"/>
                </a:lnTo>
                <a:lnTo>
                  <a:pt x="34" y="154"/>
                </a:lnTo>
                <a:lnTo>
                  <a:pt x="34" y="152"/>
                </a:lnTo>
                <a:lnTo>
                  <a:pt x="32" y="150"/>
                </a:lnTo>
                <a:lnTo>
                  <a:pt x="32" y="148"/>
                </a:lnTo>
                <a:lnTo>
                  <a:pt x="30" y="146"/>
                </a:lnTo>
                <a:lnTo>
                  <a:pt x="30" y="144"/>
                </a:lnTo>
                <a:lnTo>
                  <a:pt x="28" y="142"/>
                </a:lnTo>
                <a:lnTo>
                  <a:pt x="26" y="140"/>
                </a:lnTo>
                <a:lnTo>
                  <a:pt x="26" y="138"/>
                </a:lnTo>
                <a:lnTo>
                  <a:pt x="24" y="136"/>
                </a:lnTo>
                <a:lnTo>
                  <a:pt x="22" y="136"/>
                </a:lnTo>
                <a:lnTo>
                  <a:pt x="20" y="134"/>
                </a:lnTo>
                <a:lnTo>
                  <a:pt x="18" y="134"/>
                </a:lnTo>
                <a:lnTo>
                  <a:pt x="16" y="132"/>
                </a:lnTo>
                <a:lnTo>
                  <a:pt x="14" y="130"/>
                </a:lnTo>
                <a:lnTo>
                  <a:pt x="10" y="130"/>
                </a:lnTo>
                <a:lnTo>
                  <a:pt x="8" y="128"/>
                </a:lnTo>
                <a:lnTo>
                  <a:pt x="6" y="128"/>
                </a:lnTo>
                <a:lnTo>
                  <a:pt x="6" y="126"/>
                </a:lnTo>
                <a:lnTo>
                  <a:pt x="4" y="126"/>
                </a:lnTo>
                <a:lnTo>
                  <a:pt x="4" y="124"/>
                </a:lnTo>
                <a:lnTo>
                  <a:pt x="4" y="122"/>
                </a:lnTo>
                <a:lnTo>
                  <a:pt x="4" y="120"/>
                </a:lnTo>
                <a:lnTo>
                  <a:pt x="6" y="120"/>
                </a:lnTo>
                <a:lnTo>
                  <a:pt x="8" y="120"/>
                </a:lnTo>
                <a:lnTo>
                  <a:pt x="8" y="118"/>
                </a:lnTo>
                <a:lnTo>
                  <a:pt x="8" y="116"/>
                </a:lnTo>
                <a:lnTo>
                  <a:pt x="8" y="114"/>
                </a:lnTo>
                <a:lnTo>
                  <a:pt x="8" y="112"/>
                </a:lnTo>
                <a:lnTo>
                  <a:pt x="6" y="112"/>
                </a:lnTo>
                <a:lnTo>
                  <a:pt x="4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4" y="102"/>
                </a:lnTo>
                <a:lnTo>
                  <a:pt x="2" y="100"/>
                </a:lnTo>
                <a:lnTo>
                  <a:pt x="2" y="98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" name="Freeform 1266"/>
          <p:cNvSpPr>
            <a:spLocks/>
          </p:cNvSpPr>
          <p:nvPr/>
        </p:nvSpPr>
        <p:spPr bwMode="auto">
          <a:xfrm>
            <a:off x="2624138" y="3748088"/>
            <a:ext cx="87312" cy="120651"/>
          </a:xfrm>
          <a:custGeom>
            <a:avLst/>
            <a:gdLst>
              <a:gd name="T0" fmla="*/ 5040284 w 55"/>
              <a:gd name="T1" fmla="*/ 171370625 h 76"/>
              <a:gd name="T2" fmla="*/ 15120851 w 55"/>
              <a:gd name="T3" fmla="*/ 161290000 h 76"/>
              <a:gd name="T4" fmla="*/ 20161135 w 55"/>
              <a:gd name="T5" fmla="*/ 146169063 h 76"/>
              <a:gd name="T6" fmla="*/ 20161135 w 55"/>
              <a:gd name="T7" fmla="*/ 136088438 h 76"/>
              <a:gd name="T8" fmla="*/ 25201418 w 55"/>
              <a:gd name="T9" fmla="*/ 126007813 h 76"/>
              <a:gd name="T10" fmla="*/ 30241702 w 55"/>
              <a:gd name="T11" fmla="*/ 115927188 h 76"/>
              <a:gd name="T12" fmla="*/ 25201418 w 55"/>
              <a:gd name="T13" fmla="*/ 100806250 h 76"/>
              <a:gd name="T14" fmla="*/ 15120851 w 55"/>
              <a:gd name="T15" fmla="*/ 90725625 h 76"/>
              <a:gd name="T16" fmla="*/ 10080567 w 55"/>
              <a:gd name="T17" fmla="*/ 75604688 h 76"/>
              <a:gd name="T18" fmla="*/ 10080567 w 55"/>
              <a:gd name="T19" fmla="*/ 65524063 h 76"/>
              <a:gd name="T20" fmla="*/ 10080567 w 55"/>
              <a:gd name="T21" fmla="*/ 50403125 h 76"/>
              <a:gd name="T22" fmla="*/ 10080567 w 55"/>
              <a:gd name="T23" fmla="*/ 35282188 h 76"/>
              <a:gd name="T24" fmla="*/ 15120851 w 55"/>
              <a:gd name="T25" fmla="*/ 25201563 h 76"/>
              <a:gd name="T26" fmla="*/ 30241702 w 55"/>
              <a:gd name="T27" fmla="*/ 15120938 h 76"/>
              <a:gd name="T28" fmla="*/ 30241702 w 55"/>
              <a:gd name="T29" fmla="*/ 5040313 h 76"/>
              <a:gd name="T30" fmla="*/ 40322269 w 55"/>
              <a:gd name="T31" fmla="*/ 0 h 76"/>
              <a:gd name="T32" fmla="*/ 55443120 w 55"/>
              <a:gd name="T33" fmla="*/ 10080625 h 76"/>
              <a:gd name="T34" fmla="*/ 65523687 w 55"/>
              <a:gd name="T35" fmla="*/ 10080625 h 76"/>
              <a:gd name="T36" fmla="*/ 75604255 w 55"/>
              <a:gd name="T37" fmla="*/ 15120938 h 76"/>
              <a:gd name="T38" fmla="*/ 85684822 w 55"/>
              <a:gd name="T39" fmla="*/ 20161250 h 76"/>
              <a:gd name="T40" fmla="*/ 98284737 w 55"/>
              <a:gd name="T41" fmla="*/ 35282188 h 76"/>
              <a:gd name="T42" fmla="*/ 103325021 w 55"/>
              <a:gd name="T43" fmla="*/ 40322500 h 76"/>
              <a:gd name="T44" fmla="*/ 103325021 w 55"/>
              <a:gd name="T45" fmla="*/ 50403125 h 76"/>
              <a:gd name="T46" fmla="*/ 113405588 w 55"/>
              <a:gd name="T47" fmla="*/ 45362813 h 76"/>
              <a:gd name="T48" fmla="*/ 123486155 w 55"/>
              <a:gd name="T49" fmla="*/ 60483750 h 76"/>
              <a:gd name="T50" fmla="*/ 118445872 w 55"/>
              <a:gd name="T51" fmla="*/ 70564375 h 76"/>
              <a:gd name="T52" fmla="*/ 128526439 w 55"/>
              <a:gd name="T53" fmla="*/ 55443438 h 76"/>
              <a:gd name="T54" fmla="*/ 133566723 w 55"/>
              <a:gd name="T55" fmla="*/ 70564375 h 76"/>
              <a:gd name="T56" fmla="*/ 133566723 w 55"/>
              <a:gd name="T57" fmla="*/ 85685313 h 76"/>
              <a:gd name="T58" fmla="*/ 128526439 w 55"/>
              <a:gd name="T59" fmla="*/ 95765938 h 76"/>
              <a:gd name="T60" fmla="*/ 118445872 w 55"/>
              <a:gd name="T61" fmla="*/ 105846563 h 76"/>
              <a:gd name="T62" fmla="*/ 113405588 w 55"/>
              <a:gd name="T63" fmla="*/ 120967500 h 76"/>
              <a:gd name="T64" fmla="*/ 103325021 w 55"/>
              <a:gd name="T65" fmla="*/ 136088438 h 76"/>
              <a:gd name="T66" fmla="*/ 98284737 w 55"/>
              <a:gd name="T67" fmla="*/ 146169063 h 76"/>
              <a:gd name="T68" fmla="*/ 93244454 w 55"/>
              <a:gd name="T69" fmla="*/ 156249688 h 76"/>
              <a:gd name="T70" fmla="*/ 88204170 w 55"/>
              <a:gd name="T71" fmla="*/ 176410938 h 76"/>
              <a:gd name="T72" fmla="*/ 75604255 w 55"/>
              <a:gd name="T73" fmla="*/ 186491563 h 76"/>
              <a:gd name="T74" fmla="*/ 60483404 w 55"/>
              <a:gd name="T75" fmla="*/ 186491563 h 76"/>
              <a:gd name="T76" fmla="*/ 55443120 w 55"/>
              <a:gd name="T77" fmla="*/ 181451250 h 76"/>
              <a:gd name="T78" fmla="*/ 40322269 w 55"/>
              <a:gd name="T79" fmla="*/ 181451250 h 76"/>
              <a:gd name="T80" fmla="*/ 30241702 w 55"/>
              <a:gd name="T81" fmla="*/ 181451250 h 76"/>
              <a:gd name="T82" fmla="*/ 15120851 w 55"/>
              <a:gd name="T83" fmla="*/ 186491563 h 76"/>
              <a:gd name="T84" fmla="*/ 5040284 w 55"/>
              <a:gd name="T85" fmla="*/ 181451250 h 7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5" h="76">
                <a:moveTo>
                  <a:pt x="0" y="70"/>
                </a:moveTo>
                <a:lnTo>
                  <a:pt x="2" y="70"/>
                </a:lnTo>
                <a:lnTo>
                  <a:pt x="2" y="68"/>
                </a:lnTo>
                <a:lnTo>
                  <a:pt x="4" y="68"/>
                </a:lnTo>
                <a:lnTo>
                  <a:pt x="4" y="66"/>
                </a:lnTo>
                <a:lnTo>
                  <a:pt x="6" y="64"/>
                </a:lnTo>
                <a:lnTo>
                  <a:pt x="6" y="62"/>
                </a:lnTo>
                <a:lnTo>
                  <a:pt x="8" y="60"/>
                </a:lnTo>
                <a:lnTo>
                  <a:pt x="8" y="58"/>
                </a:lnTo>
                <a:lnTo>
                  <a:pt x="8" y="56"/>
                </a:lnTo>
                <a:lnTo>
                  <a:pt x="8" y="54"/>
                </a:lnTo>
                <a:lnTo>
                  <a:pt x="8" y="52"/>
                </a:lnTo>
                <a:lnTo>
                  <a:pt x="10" y="50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2" y="44"/>
                </a:lnTo>
                <a:lnTo>
                  <a:pt x="10" y="42"/>
                </a:lnTo>
                <a:lnTo>
                  <a:pt x="10" y="40"/>
                </a:lnTo>
                <a:lnTo>
                  <a:pt x="8" y="38"/>
                </a:lnTo>
                <a:lnTo>
                  <a:pt x="6" y="36"/>
                </a:lnTo>
                <a:lnTo>
                  <a:pt x="6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2" y="4"/>
                </a:lnTo>
                <a:lnTo>
                  <a:pt x="12" y="2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4" y="8"/>
                </a:lnTo>
                <a:lnTo>
                  <a:pt x="35" y="10"/>
                </a:lnTo>
                <a:lnTo>
                  <a:pt x="37" y="12"/>
                </a:lnTo>
                <a:lnTo>
                  <a:pt x="39" y="14"/>
                </a:lnTo>
                <a:lnTo>
                  <a:pt x="41" y="14"/>
                </a:lnTo>
                <a:lnTo>
                  <a:pt x="41" y="16"/>
                </a:lnTo>
                <a:lnTo>
                  <a:pt x="43" y="18"/>
                </a:lnTo>
                <a:lnTo>
                  <a:pt x="43" y="20"/>
                </a:lnTo>
                <a:lnTo>
                  <a:pt x="41" y="20"/>
                </a:lnTo>
                <a:lnTo>
                  <a:pt x="43" y="18"/>
                </a:lnTo>
                <a:lnTo>
                  <a:pt x="45" y="18"/>
                </a:lnTo>
                <a:lnTo>
                  <a:pt x="47" y="20"/>
                </a:lnTo>
                <a:lnTo>
                  <a:pt x="47" y="22"/>
                </a:lnTo>
                <a:lnTo>
                  <a:pt x="49" y="24"/>
                </a:lnTo>
                <a:lnTo>
                  <a:pt x="49" y="26"/>
                </a:lnTo>
                <a:lnTo>
                  <a:pt x="49" y="28"/>
                </a:lnTo>
                <a:lnTo>
                  <a:pt x="47" y="28"/>
                </a:lnTo>
                <a:lnTo>
                  <a:pt x="49" y="28"/>
                </a:lnTo>
                <a:lnTo>
                  <a:pt x="49" y="24"/>
                </a:lnTo>
                <a:lnTo>
                  <a:pt x="51" y="22"/>
                </a:lnTo>
                <a:lnTo>
                  <a:pt x="51" y="24"/>
                </a:lnTo>
                <a:lnTo>
                  <a:pt x="53" y="26"/>
                </a:lnTo>
                <a:lnTo>
                  <a:pt x="53" y="28"/>
                </a:lnTo>
                <a:lnTo>
                  <a:pt x="53" y="30"/>
                </a:lnTo>
                <a:lnTo>
                  <a:pt x="55" y="32"/>
                </a:lnTo>
                <a:lnTo>
                  <a:pt x="53" y="34"/>
                </a:lnTo>
                <a:lnTo>
                  <a:pt x="53" y="36"/>
                </a:lnTo>
                <a:lnTo>
                  <a:pt x="51" y="38"/>
                </a:lnTo>
                <a:lnTo>
                  <a:pt x="51" y="40"/>
                </a:lnTo>
                <a:lnTo>
                  <a:pt x="49" y="40"/>
                </a:lnTo>
                <a:lnTo>
                  <a:pt x="47" y="42"/>
                </a:lnTo>
                <a:lnTo>
                  <a:pt x="47" y="44"/>
                </a:lnTo>
                <a:lnTo>
                  <a:pt x="45" y="46"/>
                </a:lnTo>
                <a:lnTo>
                  <a:pt x="45" y="48"/>
                </a:lnTo>
                <a:lnTo>
                  <a:pt x="43" y="50"/>
                </a:lnTo>
                <a:lnTo>
                  <a:pt x="43" y="52"/>
                </a:lnTo>
                <a:lnTo>
                  <a:pt x="41" y="54"/>
                </a:lnTo>
                <a:lnTo>
                  <a:pt x="41" y="56"/>
                </a:lnTo>
                <a:lnTo>
                  <a:pt x="39" y="58"/>
                </a:lnTo>
                <a:lnTo>
                  <a:pt x="39" y="60"/>
                </a:lnTo>
                <a:lnTo>
                  <a:pt x="39" y="62"/>
                </a:lnTo>
                <a:lnTo>
                  <a:pt x="37" y="62"/>
                </a:lnTo>
                <a:lnTo>
                  <a:pt x="37" y="64"/>
                </a:lnTo>
                <a:lnTo>
                  <a:pt x="37" y="66"/>
                </a:lnTo>
                <a:lnTo>
                  <a:pt x="35" y="70"/>
                </a:lnTo>
                <a:lnTo>
                  <a:pt x="34" y="70"/>
                </a:lnTo>
                <a:lnTo>
                  <a:pt x="32" y="72"/>
                </a:lnTo>
                <a:lnTo>
                  <a:pt x="30" y="74"/>
                </a:lnTo>
                <a:lnTo>
                  <a:pt x="28" y="74"/>
                </a:lnTo>
                <a:lnTo>
                  <a:pt x="26" y="72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72"/>
                </a:lnTo>
                <a:lnTo>
                  <a:pt x="20" y="72"/>
                </a:lnTo>
                <a:lnTo>
                  <a:pt x="18" y="72"/>
                </a:lnTo>
                <a:lnTo>
                  <a:pt x="16" y="72"/>
                </a:lnTo>
                <a:lnTo>
                  <a:pt x="16" y="70"/>
                </a:lnTo>
                <a:lnTo>
                  <a:pt x="14" y="72"/>
                </a:lnTo>
                <a:lnTo>
                  <a:pt x="12" y="72"/>
                </a:lnTo>
                <a:lnTo>
                  <a:pt x="10" y="74"/>
                </a:lnTo>
                <a:lnTo>
                  <a:pt x="8" y="76"/>
                </a:lnTo>
                <a:lnTo>
                  <a:pt x="6" y="74"/>
                </a:lnTo>
                <a:lnTo>
                  <a:pt x="4" y="74"/>
                </a:lnTo>
                <a:lnTo>
                  <a:pt x="2" y="72"/>
                </a:lnTo>
                <a:lnTo>
                  <a:pt x="0" y="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" name="Freeform 1267"/>
          <p:cNvSpPr>
            <a:spLocks/>
          </p:cNvSpPr>
          <p:nvPr/>
        </p:nvSpPr>
        <p:spPr bwMode="auto">
          <a:xfrm>
            <a:off x="2624138" y="3748088"/>
            <a:ext cx="87312" cy="120651"/>
          </a:xfrm>
          <a:custGeom>
            <a:avLst/>
            <a:gdLst>
              <a:gd name="T0" fmla="*/ 5040284 w 55"/>
              <a:gd name="T1" fmla="*/ 171370625 h 76"/>
              <a:gd name="T2" fmla="*/ 15120851 w 55"/>
              <a:gd name="T3" fmla="*/ 161290000 h 76"/>
              <a:gd name="T4" fmla="*/ 20161135 w 55"/>
              <a:gd name="T5" fmla="*/ 146169063 h 76"/>
              <a:gd name="T6" fmla="*/ 20161135 w 55"/>
              <a:gd name="T7" fmla="*/ 136088438 h 76"/>
              <a:gd name="T8" fmla="*/ 25201418 w 55"/>
              <a:gd name="T9" fmla="*/ 126007813 h 76"/>
              <a:gd name="T10" fmla="*/ 30241702 w 55"/>
              <a:gd name="T11" fmla="*/ 115927188 h 76"/>
              <a:gd name="T12" fmla="*/ 25201418 w 55"/>
              <a:gd name="T13" fmla="*/ 100806250 h 76"/>
              <a:gd name="T14" fmla="*/ 15120851 w 55"/>
              <a:gd name="T15" fmla="*/ 90725625 h 76"/>
              <a:gd name="T16" fmla="*/ 10080567 w 55"/>
              <a:gd name="T17" fmla="*/ 75604688 h 76"/>
              <a:gd name="T18" fmla="*/ 10080567 w 55"/>
              <a:gd name="T19" fmla="*/ 65524063 h 76"/>
              <a:gd name="T20" fmla="*/ 10080567 w 55"/>
              <a:gd name="T21" fmla="*/ 50403125 h 76"/>
              <a:gd name="T22" fmla="*/ 10080567 w 55"/>
              <a:gd name="T23" fmla="*/ 35282188 h 76"/>
              <a:gd name="T24" fmla="*/ 15120851 w 55"/>
              <a:gd name="T25" fmla="*/ 25201563 h 76"/>
              <a:gd name="T26" fmla="*/ 30241702 w 55"/>
              <a:gd name="T27" fmla="*/ 15120938 h 76"/>
              <a:gd name="T28" fmla="*/ 30241702 w 55"/>
              <a:gd name="T29" fmla="*/ 5040313 h 76"/>
              <a:gd name="T30" fmla="*/ 40322269 w 55"/>
              <a:gd name="T31" fmla="*/ 0 h 76"/>
              <a:gd name="T32" fmla="*/ 55443120 w 55"/>
              <a:gd name="T33" fmla="*/ 10080625 h 76"/>
              <a:gd name="T34" fmla="*/ 65523687 w 55"/>
              <a:gd name="T35" fmla="*/ 10080625 h 76"/>
              <a:gd name="T36" fmla="*/ 75604255 w 55"/>
              <a:gd name="T37" fmla="*/ 15120938 h 76"/>
              <a:gd name="T38" fmla="*/ 85684822 w 55"/>
              <a:gd name="T39" fmla="*/ 20161250 h 76"/>
              <a:gd name="T40" fmla="*/ 98284737 w 55"/>
              <a:gd name="T41" fmla="*/ 35282188 h 76"/>
              <a:gd name="T42" fmla="*/ 103325021 w 55"/>
              <a:gd name="T43" fmla="*/ 40322500 h 76"/>
              <a:gd name="T44" fmla="*/ 103325021 w 55"/>
              <a:gd name="T45" fmla="*/ 50403125 h 76"/>
              <a:gd name="T46" fmla="*/ 113405588 w 55"/>
              <a:gd name="T47" fmla="*/ 45362813 h 76"/>
              <a:gd name="T48" fmla="*/ 123486155 w 55"/>
              <a:gd name="T49" fmla="*/ 60483750 h 76"/>
              <a:gd name="T50" fmla="*/ 118445872 w 55"/>
              <a:gd name="T51" fmla="*/ 70564375 h 76"/>
              <a:gd name="T52" fmla="*/ 128526439 w 55"/>
              <a:gd name="T53" fmla="*/ 55443438 h 76"/>
              <a:gd name="T54" fmla="*/ 133566723 w 55"/>
              <a:gd name="T55" fmla="*/ 70564375 h 76"/>
              <a:gd name="T56" fmla="*/ 133566723 w 55"/>
              <a:gd name="T57" fmla="*/ 85685313 h 76"/>
              <a:gd name="T58" fmla="*/ 128526439 w 55"/>
              <a:gd name="T59" fmla="*/ 95765938 h 76"/>
              <a:gd name="T60" fmla="*/ 118445872 w 55"/>
              <a:gd name="T61" fmla="*/ 105846563 h 76"/>
              <a:gd name="T62" fmla="*/ 113405588 w 55"/>
              <a:gd name="T63" fmla="*/ 120967500 h 76"/>
              <a:gd name="T64" fmla="*/ 103325021 w 55"/>
              <a:gd name="T65" fmla="*/ 136088438 h 76"/>
              <a:gd name="T66" fmla="*/ 98284737 w 55"/>
              <a:gd name="T67" fmla="*/ 146169063 h 76"/>
              <a:gd name="T68" fmla="*/ 93244454 w 55"/>
              <a:gd name="T69" fmla="*/ 156249688 h 76"/>
              <a:gd name="T70" fmla="*/ 88204170 w 55"/>
              <a:gd name="T71" fmla="*/ 176410938 h 76"/>
              <a:gd name="T72" fmla="*/ 75604255 w 55"/>
              <a:gd name="T73" fmla="*/ 186491563 h 76"/>
              <a:gd name="T74" fmla="*/ 60483404 w 55"/>
              <a:gd name="T75" fmla="*/ 186491563 h 76"/>
              <a:gd name="T76" fmla="*/ 55443120 w 55"/>
              <a:gd name="T77" fmla="*/ 181451250 h 76"/>
              <a:gd name="T78" fmla="*/ 40322269 w 55"/>
              <a:gd name="T79" fmla="*/ 181451250 h 76"/>
              <a:gd name="T80" fmla="*/ 30241702 w 55"/>
              <a:gd name="T81" fmla="*/ 181451250 h 76"/>
              <a:gd name="T82" fmla="*/ 15120851 w 55"/>
              <a:gd name="T83" fmla="*/ 186491563 h 76"/>
              <a:gd name="T84" fmla="*/ 5040284 w 55"/>
              <a:gd name="T85" fmla="*/ 181451250 h 7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5" h="76">
                <a:moveTo>
                  <a:pt x="0" y="70"/>
                </a:moveTo>
                <a:lnTo>
                  <a:pt x="2" y="70"/>
                </a:lnTo>
                <a:lnTo>
                  <a:pt x="2" y="68"/>
                </a:lnTo>
                <a:lnTo>
                  <a:pt x="4" y="68"/>
                </a:lnTo>
                <a:lnTo>
                  <a:pt x="4" y="66"/>
                </a:lnTo>
                <a:lnTo>
                  <a:pt x="6" y="64"/>
                </a:lnTo>
                <a:lnTo>
                  <a:pt x="6" y="62"/>
                </a:lnTo>
                <a:lnTo>
                  <a:pt x="8" y="60"/>
                </a:lnTo>
                <a:lnTo>
                  <a:pt x="8" y="58"/>
                </a:lnTo>
                <a:lnTo>
                  <a:pt x="8" y="56"/>
                </a:lnTo>
                <a:lnTo>
                  <a:pt x="8" y="54"/>
                </a:lnTo>
                <a:lnTo>
                  <a:pt x="8" y="52"/>
                </a:lnTo>
                <a:lnTo>
                  <a:pt x="10" y="50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2" y="44"/>
                </a:lnTo>
                <a:lnTo>
                  <a:pt x="10" y="42"/>
                </a:lnTo>
                <a:lnTo>
                  <a:pt x="10" y="40"/>
                </a:lnTo>
                <a:lnTo>
                  <a:pt x="8" y="38"/>
                </a:lnTo>
                <a:lnTo>
                  <a:pt x="6" y="36"/>
                </a:lnTo>
                <a:lnTo>
                  <a:pt x="6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2" y="4"/>
                </a:lnTo>
                <a:lnTo>
                  <a:pt x="12" y="2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4" y="8"/>
                </a:lnTo>
                <a:lnTo>
                  <a:pt x="35" y="10"/>
                </a:lnTo>
                <a:lnTo>
                  <a:pt x="37" y="12"/>
                </a:lnTo>
                <a:lnTo>
                  <a:pt x="39" y="14"/>
                </a:lnTo>
                <a:lnTo>
                  <a:pt x="41" y="14"/>
                </a:lnTo>
                <a:lnTo>
                  <a:pt x="41" y="16"/>
                </a:lnTo>
                <a:lnTo>
                  <a:pt x="43" y="18"/>
                </a:lnTo>
                <a:lnTo>
                  <a:pt x="43" y="20"/>
                </a:lnTo>
                <a:lnTo>
                  <a:pt x="41" y="20"/>
                </a:lnTo>
                <a:lnTo>
                  <a:pt x="43" y="18"/>
                </a:lnTo>
                <a:lnTo>
                  <a:pt x="45" y="18"/>
                </a:lnTo>
                <a:lnTo>
                  <a:pt x="47" y="20"/>
                </a:lnTo>
                <a:lnTo>
                  <a:pt x="47" y="22"/>
                </a:lnTo>
                <a:lnTo>
                  <a:pt x="49" y="24"/>
                </a:lnTo>
                <a:lnTo>
                  <a:pt x="49" y="26"/>
                </a:lnTo>
                <a:lnTo>
                  <a:pt x="49" y="28"/>
                </a:lnTo>
                <a:lnTo>
                  <a:pt x="47" y="28"/>
                </a:lnTo>
                <a:lnTo>
                  <a:pt x="49" y="28"/>
                </a:lnTo>
                <a:lnTo>
                  <a:pt x="49" y="24"/>
                </a:lnTo>
                <a:lnTo>
                  <a:pt x="51" y="22"/>
                </a:lnTo>
                <a:lnTo>
                  <a:pt x="51" y="24"/>
                </a:lnTo>
                <a:lnTo>
                  <a:pt x="53" y="26"/>
                </a:lnTo>
                <a:lnTo>
                  <a:pt x="53" y="28"/>
                </a:lnTo>
                <a:lnTo>
                  <a:pt x="53" y="30"/>
                </a:lnTo>
                <a:lnTo>
                  <a:pt x="55" y="32"/>
                </a:lnTo>
                <a:lnTo>
                  <a:pt x="53" y="34"/>
                </a:lnTo>
                <a:lnTo>
                  <a:pt x="53" y="36"/>
                </a:lnTo>
                <a:lnTo>
                  <a:pt x="51" y="38"/>
                </a:lnTo>
                <a:lnTo>
                  <a:pt x="51" y="40"/>
                </a:lnTo>
                <a:lnTo>
                  <a:pt x="49" y="40"/>
                </a:lnTo>
                <a:lnTo>
                  <a:pt x="47" y="42"/>
                </a:lnTo>
                <a:lnTo>
                  <a:pt x="47" y="44"/>
                </a:lnTo>
                <a:lnTo>
                  <a:pt x="45" y="46"/>
                </a:lnTo>
                <a:lnTo>
                  <a:pt x="45" y="48"/>
                </a:lnTo>
                <a:lnTo>
                  <a:pt x="43" y="50"/>
                </a:lnTo>
                <a:lnTo>
                  <a:pt x="43" y="52"/>
                </a:lnTo>
                <a:lnTo>
                  <a:pt x="41" y="54"/>
                </a:lnTo>
                <a:lnTo>
                  <a:pt x="41" y="56"/>
                </a:lnTo>
                <a:lnTo>
                  <a:pt x="39" y="58"/>
                </a:lnTo>
                <a:lnTo>
                  <a:pt x="39" y="60"/>
                </a:lnTo>
                <a:lnTo>
                  <a:pt x="39" y="62"/>
                </a:lnTo>
                <a:lnTo>
                  <a:pt x="37" y="62"/>
                </a:lnTo>
                <a:lnTo>
                  <a:pt x="37" y="64"/>
                </a:lnTo>
                <a:lnTo>
                  <a:pt x="37" y="66"/>
                </a:lnTo>
                <a:lnTo>
                  <a:pt x="35" y="70"/>
                </a:lnTo>
                <a:lnTo>
                  <a:pt x="34" y="70"/>
                </a:lnTo>
                <a:lnTo>
                  <a:pt x="32" y="72"/>
                </a:lnTo>
                <a:lnTo>
                  <a:pt x="30" y="74"/>
                </a:lnTo>
                <a:lnTo>
                  <a:pt x="28" y="74"/>
                </a:lnTo>
                <a:lnTo>
                  <a:pt x="26" y="72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72"/>
                </a:lnTo>
                <a:lnTo>
                  <a:pt x="20" y="72"/>
                </a:lnTo>
                <a:lnTo>
                  <a:pt x="18" y="72"/>
                </a:lnTo>
                <a:lnTo>
                  <a:pt x="16" y="72"/>
                </a:lnTo>
                <a:lnTo>
                  <a:pt x="16" y="70"/>
                </a:lnTo>
                <a:lnTo>
                  <a:pt x="14" y="72"/>
                </a:lnTo>
                <a:lnTo>
                  <a:pt x="12" y="72"/>
                </a:lnTo>
                <a:lnTo>
                  <a:pt x="10" y="74"/>
                </a:lnTo>
                <a:lnTo>
                  <a:pt x="8" y="76"/>
                </a:lnTo>
                <a:lnTo>
                  <a:pt x="6" y="74"/>
                </a:lnTo>
                <a:lnTo>
                  <a:pt x="4" y="74"/>
                </a:lnTo>
                <a:lnTo>
                  <a:pt x="2" y="72"/>
                </a:lnTo>
                <a:lnTo>
                  <a:pt x="0" y="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" name="Freeform 1268"/>
          <p:cNvSpPr>
            <a:spLocks/>
          </p:cNvSpPr>
          <p:nvPr/>
        </p:nvSpPr>
        <p:spPr bwMode="auto">
          <a:xfrm>
            <a:off x="2201866" y="4254500"/>
            <a:ext cx="365125" cy="433388"/>
          </a:xfrm>
          <a:custGeom>
            <a:avLst/>
            <a:gdLst>
              <a:gd name="T0" fmla="*/ 35282188 w 230"/>
              <a:gd name="T1" fmla="*/ 70564456 h 273"/>
              <a:gd name="T2" fmla="*/ 60483750 w 230"/>
              <a:gd name="T3" fmla="*/ 60483820 h 273"/>
              <a:gd name="T4" fmla="*/ 90725625 w 230"/>
              <a:gd name="T5" fmla="*/ 40322547 h 273"/>
              <a:gd name="T6" fmla="*/ 120967500 w 230"/>
              <a:gd name="T7" fmla="*/ 15120955 h 273"/>
              <a:gd name="T8" fmla="*/ 161290000 w 230"/>
              <a:gd name="T9" fmla="*/ 5040318 h 273"/>
              <a:gd name="T10" fmla="*/ 191531875 w 230"/>
              <a:gd name="T11" fmla="*/ 10080637 h 273"/>
              <a:gd name="T12" fmla="*/ 186491563 w 230"/>
              <a:gd name="T13" fmla="*/ 50403183 h 273"/>
              <a:gd name="T14" fmla="*/ 191531875 w 230"/>
              <a:gd name="T15" fmla="*/ 85685411 h 273"/>
              <a:gd name="T16" fmla="*/ 211693125 w 230"/>
              <a:gd name="T17" fmla="*/ 115927321 h 273"/>
              <a:gd name="T18" fmla="*/ 236894688 w 230"/>
              <a:gd name="T19" fmla="*/ 136088595 h 273"/>
              <a:gd name="T20" fmla="*/ 267136563 w 230"/>
              <a:gd name="T21" fmla="*/ 146169231 h 273"/>
              <a:gd name="T22" fmla="*/ 302418750 w 230"/>
              <a:gd name="T23" fmla="*/ 156249868 h 273"/>
              <a:gd name="T24" fmla="*/ 337700938 w 230"/>
              <a:gd name="T25" fmla="*/ 181451459 h 273"/>
              <a:gd name="T26" fmla="*/ 372983125 w 230"/>
              <a:gd name="T27" fmla="*/ 201612733 h 273"/>
              <a:gd name="T28" fmla="*/ 413305625 w 230"/>
              <a:gd name="T29" fmla="*/ 211693369 h 273"/>
              <a:gd name="T30" fmla="*/ 433466875 w 230"/>
              <a:gd name="T31" fmla="*/ 241935279 h 273"/>
              <a:gd name="T32" fmla="*/ 433466875 w 230"/>
              <a:gd name="T33" fmla="*/ 282257826 h 273"/>
              <a:gd name="T34" fmla="*/ 448587813 w 230"/>
              <a:gd name="T35" fmla="*/ 322580372 h 273"/>
              <a:gd name="T36" fmla="*/ 473789375 w 230"/>
              <a:gd name="T37" fmla="*/ 342741645 h 273"/>
              <a:gd name="T38" fmla="*/ 519152188 w 230"/>
              <a:gd name="T39" fmla="*/ 347781964 h 273"/>
              <a:gd name="T40" fmla="*/ 529232813 w 230"/>
              <a:gd name="T41" fmla="*/ 367943237 h 273"/>
              <a:gd name="T42" fmla="*/ 549394063 w 230"/>
              <a:gd name="T43" fmla="*/ 403225465 h 273"/>
              <a:gd name="T44" fmla="*/ 569555313 w 230"/>
              <a:gd name="T45" fmla="*/ 418346420 h 273"/>
              <a:gd name="T46" fmla="*/ 574595625 w 230"/>
              <a:gd name="T47" fmla="*/ 458668967 h 273"/>
              <a:gd name="T48" fmla="*/ 574595625 w 230"/>
              <a:gd name="T49" fmla="*/ 493951195 h 273"/>
              <a:gd name="T50" fmla="*/ 569555313 w 230"/>
              <a:gd name="T51" fmla="*/ 534273741 h 273"/>
              <a:gd name="T52" fmla="*/ 559474688 w 230"/>
              <a:gd name="T53" fmla="*/ 534273741 h 273"/>
              <a:gd name="T54" fmla="*/ 509071563 w 230"/>
              <a:gd name="T55" fmla="*/ 504031832 h 273"/>
              <a:gd name="T56" fmla="*/ 448587813 w 230"/>
              <a:gd name="T57" fmla="*/ 509072150 h 273"/>
              <a:gd name="T58" fmla="*/ 408265313 w 230"/>
              <a:gd name="T59" fmla="*/ 519152786 h 273"/>
              <a:gd name="T60" fmla="*/ 388104063 w 230"/>
              <a:gd name="T61" fmla="*/ 544354378 h 273"/>
              <a:gd name="T62" fmla="*/ 378023438 w 230"/>
              <a:gd name="T63" fmla="*/ 579636606 h 273"/>
              <a:gd name="T64" fmla="*/ 378023438 w 230"/>
              <a:gd name="T65" fmla="*/ 617439787 h 273"/>
              <a:gd name="T66" fmla="*/ 372983125 w 230"/>
              <a:gd name="T67" fmla="*/ 647681697 h 273"/>
              <a:gd name="T68" fmla="*/ 322580000 w 230"/>
              <a:gd name="T69" fmla="*/ 642641379 h 273"/>
              <a:gd name="T70" fmla="*/ 302418750 w 230"/>
              <a:gd name="T71" fmla="*/ 667842970 h 273"/>
              <a:gd name="T72" fmla="*/ 292338125 w 230"/>
              <a:gd name="T73" fmla="*/ 677923607 h 273"/>
              <a:gd name="T74" fmla="*/ 272176875 w 230"/>
              <a:gd name="T75" fmla="*/ 647681697 h 273"/>
              <a:gd name="T76" fmla="*/ 226814063 w 230"/>
              <a:gd name="T77" fmla="*/ 647681697 h 273"/>
              <a:gd name="T78" fmla="*/ 201612500 w 230"/>
              <a:gd name="T79" fmla="*/ 647681697 h 273"/>
              <a:gd name="T80" fmla="*/ 176410938 w 230"/>
              <a:gd name="T81" fmla="*/ 677923607 h 273"/>
              <a:gd name="T82" fmla="*/ 136088438 w 230"/>
              <a:gd name="T83" fmla="*/ 682963925 h 273"/>
              <a:gd name="T84" fmla="*/ 126007813 w 230"/>
              <a:gd name="T85" fmla="*/ 642641379 h 273"/>
              <a:gd name="T86" fmla="*/ 110886875 w 230"/>
              <a:gd name="T87" fmla="*/ 604838198 h 273"/>
              <a:gd name="T88" fmla="*/ 95765938 w 230"/>
              <a:gd name="T89" fmla="*/ 579636606 h 273"/>
              <a:gd name="T90" fmla="*/ 85685313 w 230"/>
              <a:gd name="T91" fmla="*/ 544354378 h 273"/>
              <a:gd name="T92" fmla="*/ 85685313 w 230"/>
              <a:gd name="T93" fmla="*/ 519152786 h 273"/>
              <a:gd name="T94" fmla="*/ 60483750 w 230"/>
              <a:gd name="T95" fmla="*/ 483870558 h 273"/>
              <a:gd name="T96" fmla="*/ 50403125 w 230"/>
              <a:gd name="T97" fmla="*/ 443548012 h 273"/>
              <a:gd name="T98" fmla="*/ 30241875 w 230"/>
              <a:gd name="T99" fmla="*/ 413306102 h 273"/>
              <a:gd name="T100" fmla="*/ 30241875 w 230"/>
              <a:gd name="T101" fmla="*/ 388104510 h 273"/>
              <a:gd name="T102" fmla="*/ 45362813 w 230"/>
              <a:gd name="T103" fmla="*/ 357862600 h 273"/>
              <a:gd name="T104" fmla="*/ 35282188 w 230"/>
              <a:gd name="T105" fmla="*/ 332661009 h 273"/>
              <a:gd name="T106" fmla="*/ 30241875 w 230"/>
              <a:gd name="T107" fmla="*/ 297378781 h 273"/>
              <a:gd name="T108" fmla="*/ 30241875 w 230"/>
              <a:gd name="T109" fmla="*/ 262096552 h 273"/>
              <a:gd name="T110" fmla="*/ 35282188 w 230"/>
              <a:gd name="T111" fmla="*/ 221774006 h 273"/>
              <a:gd name="T112" fmla="*/ 35282188 w 230"/>
              <a:gd name="T113" fmla="*/ 181451459 h 273"/>
              <a:gd name="T114" fmla="*/ 45362813 w 230"/>
              <a:gd name="T115" fmla="*/ 146169231 h 273"/>
              <a:gd name="T116" fmla="*/ 25201563 w 230"/>
              <a:gd name="T117" fmla="*/ 115927321 h 273"/>
              <a:gd name="T118" fmla="*/ 0 w 230"/>
              <a:gd name="T119" fmla="*/ 70564456 h 2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273">
                <a:moveTo>
                  <a:pt x="0" y="26"/>
                </a:move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4" y="26"/>
                </a:lnTo>
                <a:lnTo>
                  <a:pt x="24" y="24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6" y="8"/>
                </a:lnTo>
                <a:lnTo>
                  <a:pt x="48" y="6"/>
                </a:lnTo>
                <a:lnTo>
                  <a:pt x="50" y="6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0"/>
                </a:lnTo>
                <a:lnTo>
                  <a:pt x="74" y="2"/>
                </a:lnTo>
                <a:lnTo>
                  <a:pt x="76" y="4"/>
                </a:lnTo>
                <a:lnTo>
                  <a:pt x="76" y="6"/>
                </a:lnTo>
                <a:lnTo>
                  <a:pt x="76" y="8"/>
                </a:lnTo>
                <a:lnTo>
                  <a:pt x="76" y="10"/>
                </a:lnTo>
                <a:lnTo>
                  <a:pt x="76" y="12"/>
                </a:lnTo>
                <a:lnTo>
                  <a:pt x="74" y="14"/>
                </a:lnTo>
                <a:lnTo>
                  <a:pt x="74" y="16"/>
                </a:lnTo>
                <a:lnTo>
                  <a:pt x="74" y="18"/>
                </a:lnTo>
                <a:lnTo>
                  <a:pt x="74" y="20"/>
                </a:lnTo>
                <a:lnTo>
                  <a:pt x="76" y="22"/>
                </a:lnTo>
                <a:lnTo>
                  <a:pt x="74" y="24"/>
                </a:lnTo>
                <a:lnTo>
                  <a:pt x="76" y="24"/>
                </a:lnTo>
                <a:lnTo>
                  <a:pt x="76" y="26"/>
                </a:lnTo>
                <a:lnTo>
                  <a:pt x="78" y="28"/>
                </a:lnTo>
                <a:lnTo>
                  <a:pt x="76" y="28"/>
                </a:lnTo>
                <a:lnTo>
                  <a:pt x="76" y="30"/>
                </a:lnTo>
                <a:lnTo>
                  <a:pt x="76" y="32"/>
                </a:lnTo>
                <a:lnTo>
                  <a:pt x="76" y="34"/>
                </a:lnTo>
                <a:lnTo>
                  <a:pt x="76" y="36"/>
                </a:lnTo>
                <a:lnTo>
                  <a:pt x="78" y="38"/>
                </a:lnTo>
                <a:lnTo>
                  <a:pt x="80" y="38"/>
                </a:lnTo>
                <a:lnTo>
                  <a:pt x="80" y="40"/>
                </a:lnTo>
                <a:lnTo>
                  <a:pt x="80" y="42"/>
                </a:lnTo>
                <a:lnTo>
                  <a:pt x="82" y="42"/>
                </a:lnTo>
                <a:lnTo>
                  <a:pt x="82" y="44"/>
                </a:lnTo>
                <a:lnTo>
                  <a:pt x="84" y="46"/>
                </a:lnTo>
                <a:lnTo>
                  <a:pt x="84" y="48"/>
                </a:lnTo>
                <a:lnTo>
                  <a:pt x="86" y="48"/>
                </a:lnTo>
                <a:lnTo>
                  <a:pt x="88" y="48"/>
                </a:lnTo>
                <a:lnTo>
                  <a:pt x="88" y="50"/>
                </a:lnTo>
                <a:lnTo>
                  <a:pt x="90" y="52"/>
                </a:lnTo>
                <a:lnTo>
                  <a:pt x="92" y="52"/>
                </a:lnTo>
                <a:lnTo>
                  <a:pt x="94" y="54"/>
                </a:lnTo>
                <a:lnTo>
                  <a:pt x="94" y="56"/>
                </a:lnTo>
                <a:lnTo>
                  <a:pt x="96" y="58"/>
                </a:lnTo>
                <a:lnTo>
                  <a:pt x="98" y="58"/>
                </a:lnTo>
                <a:lnTo>
                  <a:pt x="100" y="58"/>
                </a:lnTo>
                <a:lnTo>
                  <a:pt x="102" y="58"/>
                </a:lnTo>
                <a:lnTo>
                  <a:pt x="102" y="60"/>
                </a:lnTo>
                <a:lnTo>
                  <a:pt x="104" y="60"/>
                </a:lnTo>
                <a:lnTo>
                  <a:pt x="106" y="58"/>
                </a:lnTo>
                <a:lnTo>
                  <a:pt x="108" y="58"/>
                </a:lnTo>
                <a:lnTo>
                  <a:pt x="110" y="58"/>
                </a:lnTo>
                <a:lnTo>
                  <a:pt x="112" y="60"/>
                </a:lnTo>
                <a:lnTo>
                  <a:pt x="114" y="62"/>
                </a:lnTo>
                <a:lnTo>
                  <a:pt x="116" y="62"/>
                </a:lnTo>
                <a:lnTo>
                  <a:pt x="118" y="62"/>
                </a:lnTo>
                <a:lnTo>
                  <a:pt x="120" y="62"/>
                </a:lnTo>
                <a:lnTo>
                  <a:pt x="122" y="64"/>
                </a:lnTo>
                <a:lnTo>
                  <a:pt x="122" y="66"/>
                </a:lnTo>
                <a:lnTo>
                  <a:pt x="124" y="68"/>
                </a:lnTo>
                <a:lnTo>
                  <a:pt x="126" y="68"/>
                </a:lnTo>
                <a:lnTo>
                  <a:pt x="128" y="68"/>
                </a:lnTo>
                <a:lnTo>
                  <a:pt x="130" y="70"/>
                </a:lnTo>
                <a:lnTo>
                  <a:pt x="132" y="70"/>
                </a:lnTo>
                <a:lnTo>
                  <a:pt x="134" y="72"/>
                </a:lnTo>
                <a:lnTo>
                  <a:pt x="136" y="72"/>
                </a:lnTo>
                <a:lnTo>
                  <a:pt x="138" y="74"/>
                </a:lnTo>
                <a:lnTo>
                  <a:pt x="140" y="76"/>
                </a:lnTo>
                <a:lnTo>
                  <a:pt x="142" y="76"/>
                </a:lnTo>
                <a:lnTo>
                  <a:pt x="144" y="78"/>
                </a:lnTo>
                <a:lnTo>
                  <a:pt x="144" y="80"/>
                </a:lnTo>
                <a:lnTo>
                  <a:pt x="146" y="80"/>
                </a:lnTo>
                <a:lnTo>
                  <a:pt x="148" y="80"/>
                </a:lnTo>
                <a:lnTo>
                  <a:pt x="150" y="80"/>
                </a:lnTo>
                <a:lnTo>
                  <a:pt x="152" y="80"/>
                </a:lnTo>
                <a:lnTo>
                  <a:pt x="154" y="80"/>
                </a:lnTo>
                <a:lnTo>
                  <a:pt x="156" y="80"/>
                </a:lnTo>
                <a:lnTo>
                  <a:pt x="158" y="78"/>
                </a:lnTo>
                <a:lnTo>
                  <a:pt x="158" y="80"/>
                </a:lnTo>
                <a:lnTo>
                  <a:pt x="160" y="82"/>
                </a:lnTo>
                <a:lnTo>
                  <a:pt x="162" y="82"/>
                </a:lnTo>
                <a:lnTo>
                  <a:pt x="164" y="84"/>
                </a:lnTo>
                <a:lnTo>
                  <a:pt x="166" y="84"/>
                </a:lnTo>
                <a:lnTo>
                  <a:pt x="168" y="86"/>
                </a:lnTo>
                <a:lnTo>
                  <a:pt x="170" y="86"/>
                </a:lnTo>
                <a:lnTo>
                  <a:pt x="170" y="88"/>
                </a:lnTo>
                <a:lnTo>
                  <a:pt x="170" y="90"/>
                </a:lnTo>
                <a:lnTo>
                  <a:pt x="170" y="92"/>
                </a:lnTo>
                <a:lnTo>
                  <a:pt x="170" y="94"/>
                </a:lnTo>
                <a:lnTo>
                  <a:pt x="172" y="96"/>
                </a:lnTo>
                <a:lnTo>
                  <a:pt x="172" y="98"/>
                </a:lnTo>
                <a:lnTo>
                  <a:pt x="172" y="100"/>
                </a:lnTo>
                <a:lnTo>
                  <a:pt x="174" y="104"/>
                </a:lnTo>
                <a:lnTo>
                  <a:pt x="174" y="106"/>
                </a:lnTo>
                <a:lnTo>
                  <a:pt x="174" y="108"/>
                </a:lnTo>
                <a:lnTo>
                  <a:pt x="174" y="110"/>
                </a:lnTo>
                <a:lnTo>
                  <a:pt x="174" y="112"/>
                </a:lnTo>
                <a:lnTo>
                  <a:pt x="172" y="112"/>
                </a:lnTo>
                <a:lnTo>
                  <a:pt x="170" y="112"/>
                </a:lnTo>
                <a:lnTo>
                  <a:pt x="170" y="114"/>
                </a:lnTo>
                <a:lnTo>
                  <a:pt x="172" y="116"/>
                </a:lnTo>
                <a:lnTo>
                  <a:pt x="174" y="118"/>
                </a:lnTo>
                <a:lnTo>
                  <a:pt x="176" y="120"/>
                </a:lnTo>
                <a:lnTo>
                  <a:pt x="176" y="122"/>
                </a:lnTo>
                <a:lnTo>
                  <a:pt x="176" y="124"/>
                </a:lnTo>
                <a:lnTo>
                  <a:pt x="178" y="126"/>
                </a:lnTo>
                <a:lnTo>
                  <a:pt x="178" y="128"/>
                </a:lnTo>
                <a:lnTo>
                  <a:pt x="178" y="130"/>
                </a:lnTo>
                <a:lnTo>
                  <a:pt x="178" y="132"/>
                </a:lnTo>
                <a:lnTo>
                  <a:pt x="178" y="134"/>
                </a:lnTo>
                <a:lnTo>
                  <a:pt x="178" y="136"/>
                </a:lnTo>
                <a:lnTo>
                  <a:pt x="180" y="136"/>
                </a:lnTo>
                <a:lnTo>
                  <a:pt x="182" y="136"/>
                </a:lnTo>
                <a:lnTo>
                  <a:pt x="184" y="136"/>
                </a:lnTo>
                <a:lnTo>
                  <a:pt x="186" y="136"/>
                </a:lnTo>
                <a:lnTo>
                  <a:pt x="188" y="136"/>
                </a:lnTo>
                <a:lnTo>
                  <a:pt x="190" y="138"/>
                </a:lnTo>
                <a:lnTo>
                  <a:pt x="192" y="138"/>
                </a:lnTo>
                <a:lnTo>
                  <a:pt x="194" y="138"/>
                </a:lnTo>
                <a:lnTo>
                  <a:pt x="196" y="138"/>
                </a:lnTo>
                <a:lnTo>
                  <a:pt x="200" y="138"/>
                </a:lnTo>
                <a:lnTo>
                  <a:pt x="204" y="138"/>
                </a:lnTo>
                <a:lnTo>
                  <a:pt x="206" y="138"/>
                </a:lnTo>
                <a:lnTo>
                  <a:pt x="208" y="138"/>
                </a:lnTo>
                <a:lnTo>
                  <a:pt x="210" y="138"/>
                </a:lnTo>
                <a:lnTo>
                  <a:pt x="212" y="138"/>
                </a:lnTo>
                <a:lnTo>
                  <a:pt x="212" y="140"/>
                </a:lnTo>
                <a:lnTo>
                  <a:pt x="212" y="142"/>
                </a:lnTo>
                <a:lnTo>
                  <a:pt x="210" y="144"/>
                </a:lnTo>
                <a:lnTo>
                  <a:pt x="210" y="146"/>
                </a:lnTo>
                <a:lnTo>
                  <a:pt x="210" y="148"/>
                </a:lnTo>
                <a:lnTo>
                  <a:pt x="212" y="150"/>
                </a:lnTo>
                <a:lnTo>
                  <a:pt x="212" y="152"/>
                </a:lnTo>
                <a:lnTo>
                  <a:pt x="212" y="154"/>
                </a:lnTo>
                <a:lnTo>
                  <a:pt x="212" y="156"/>
                </a:lnTo>
                <a:lnTo>
                  <a:pt x="214" y="158"/>
                </a:lnTo>
                <a:lnTo>
                  <a:pt x="216" y="160"/>
                </a:lnTo>
                <a:lnTo>
                  <a:pt x="218" y="160"/>
                </a:lnTo>
                <a:lnTo>
                  <a:pt x="220" y="162"/>
                </a:lnTo>
                <a:lnTo>
                  <a:pt x="222" y="162"/>
                </a:lnTo>
                <a:lnTo>
                  <a:pt x="224" y="164"/>
                </a:lnTo>
                <a:lnTo>
                  <a:pt x="224" y="166"/>
                </a:lnTo>
                <a:lnTo>
                  <a:pt x="226" y="166"/>
                </a:lnTo>
                <a:lnTo>
                  <a:pt x="226" y="168"/>
                </a:lnTo>
                <a:lnTo>
                  <a:pt x="226" y="170"/>
                </a:lnTo>
                <a:lnTo>
                  <a:pt x="228" y="172"/>
                </a:lnTo>
                <a:lnTo>
                  <a:pt x="228" y="174"/>
                </a:lnTo>
                <a:lnTo>
                  <a:pt x="230" y="176"/>
                </a:lnTo>
                <a:lnTo>
                  <a:pt x="230" y="178"/>
                </a:lnTo>
                <a:lnTo>
                  <a:pt x="230" y="180"/>
                </a:lnTo>
                <a:lnTo>
                  <a:pt x="228" y="182"/>
                </a:lnTo>
                <a:lnTo>
                  <a:pt x="228" y="184"/>
                </a:lnTo>
                <a:lnTo>
                  <a:pt x="228" y="186"/>
                </a:lnTo>
                <a:lnTo>
                  <a:pt x="228" y="188"/>
                </a:lnTo>
                <a:lnTo>
                  <a:pt x="228" y="190"/>
                </a:lnTo>
                <a:lnTo>
                  <a:pt x="228" y="192"/>
                </a:lnTo>
                <a:lnTo>
                  <a:pt x="228" y="194"/>
                </a:lnTo>
                <a:lnTo>
                  <a:pt x="228" y="196"/>
                </a:lnTo>
                <a:lnTo>
                  <a:pt x="226" y="198"/>
                </a:lnTo>
                <a:lnTo>
                  <a:pt x="226" y="200"/>
                </a:lnTo>
                <a:lnTo>
                  <a:pt x="226" y="202"/>
                </a:lnTo>
                <a:lnTo>
                  <a:pt x="224" y="202"/>
                </a:lnTo>
                <a:lnTo>
                  <a:pt x="224" y="204"/>
                </a:lnTo>
                <a:lnTo>
                  <a:pt x="224" y="206"/>
                </a:lnTo>
                <a:lnTo>
                  <a:pt x="224" y="208"/>
                </a:lnTo>
                <a:lnTo>
                  <a:pt x="224" y="210"/>
                </a:lnTo>
                <a:lnTo>
                  <a:pt x="226" y="212"/>
                </a:lnTo>
                <a:lnTo>
                  <a:pt x="228" y="214"/>
                </a:lnTo>
                <a:lnTo>
                  <a:pt x="226" y="216"/>
                </a:lnTo>
                <a:lnTo>
                  <a:pt x="224" y="216"/>
                </a:lnTo>
                <a:lnTo>
                  <a:pt x="224" y="218"/>
                </a:lnTo>
                <a:lnTo>
                  <a:pt x="224" y="216"/>
                </a:lnTo>
                <a:lnTo>
                  <a:pt x="224" y="214"/>
                </a:lnTo>
                <a:lnTo>
                  <a:pt x="222" y="212"/>
                </a:lnTo>
                <a:lnTo>
                  <a:pt x="222" y="210"/>
                </a:lnTo>
                <a:lnTo>
                  <a:pt x="218" y="208"/>
                </a:lnTo>
                <a:lnTo>
                  <a:pt x="216" y="206"/>
                </a:lnTo>
                <a:lnTo>
                  <a:pt x="212" y="204"/>
                </a:lnTo>
                <a:lnTo>
                  <a:pt x="210" y="204"/>
                </a:lnTo>
                <a:lnTo>
                  <a:pt x="210" y="202"/>
                </a:lnTo>
                <a:lnTo>
                  <a:pt x="206" y="200"/>
                </a:lnTo>
                <a:lnTo>
                  <a:pt x="204" y="200"/>
                </a:lnTo>
                <a:lnTo>
                  <a:pt x="202" y="200"/>
                </a:lnTo>
                <a:lnTo>
                  <a:pt x="200" y="200"/>
                </a:lnTo>
                <a:lnTo>
                  <a:pt x="190" y="200"/>
                </a:lnTo>
                <a:lnTo>
                  <a:pt x="188" y="200"/>
                </a:lnTo>
                <a:lnTo>
                  <a:pt x="186" y="200"/>
                </a:lnTo>
                <a:lnTo>
                  <a:pt x="184" y="202"/>
                </a:lnTo>
                <a:lnTo>
                  <a:pt x="182" y="202"/>
                </a:lnTo>
                <a:lnTo>
                  <a:pt x="180" y="202"/>
                </a:lnTo>
                <a:lnTo>
                  <a:pt x="178" y="202"/>
                </a:lnTo>
                <a:lnTo>
                  <a:pt x="176" y="204"/>
                </a:lnTo>
                <a:lnTo>
                  <a:pt x="174" y="204"/>
                </a:lnTo>
                <a:lnTo>
                  <a:pt x="172" y="204"/>
                </a:lnTo>
                <a:lnTo>
                  <a:pt x="170" y="204"/>
                </a:lnTo>
                <a:lnTo>
                  <a:pt x="168" y="204"/>
                </a:lnTo>
                <a:lnTo>
                  <a:pt x="168" y="206"/>
                </a:lnTo>
                <a:lnTo>
                  <a:pt x="166" y="206"/>
                </a:lnTo>
                <a:lnTo>
                  <a:pt x="164" y="206"/>
                </a:lnTo>
                <a:lnTo>
                  <a:pt x="162" y="206"/>
                </a:lnTo>
                <a:lnTo>
                  <a:pt x="160" y="206"/>
                </a:lnTo>
                <a:lnTo>
                  <a:pt x="158" y="208"/>
                </a:lnTo>
                <a:lnTo>
                  <a:pt x="156" y="208"/>
                </a:lnTo>
                <a:lnTo>
                  <a:pt x="156" y="210"/>
                </a:lnTo>
                <a:lnTo>
                  <a:pt x="156" y="212"/>
                </a:lnTo>
                <a:lnTo>
                  <a:pt x="156" y="214"/>
                </a:lnTo>
                <a:lnTo>
                  <a:pt x="156" y="216"/>
                </a:lnTo>
                <a:lnTo>
                  <a:pt x="154" y="216"/>
                </a:lnTo>
                <a:lnTo>
                  <a:pt x="154" y="218"/>
                </a:lnTo>
                <a:lnTo>
                  <a:pt x="152" y="220"/>
                </a:lnTo>
                <a:lnTo>
                  <a:pt x="152" y="222"/>
                </a:lnTo>
                <a:lnTo>
                  <a:pt x="150" y="224"/>
                </a:lnTo>
                <a:lnTo>
                  <a:pt x="150" y="226"/>
                </a:lnTo>
                <a:lnTo>
                  <a:pt x="150" y="228"/>
                </a:lnTo>
                <a:lnTo>
                  <a:pt x="150" y="230"/>
                </a:lnTo>
                <a:lnTo>
                  <a:pt x="150" y="232"/>
                </a:lnTo>
                <a:lnTo>
                  <a:pt x="150" y="234"/>
                </a:lnTo>
                <a:lnTo>
                  <a:pt x="152" y="234"/>
                </a:lnTo>
                <a:lnTo>
                  <a:pt x="152" y="236"/>
                </a:lnTo>
                <a:lnTo>
                  <a:pt x="150" y="238"/>
                </a:lnTo>
                <a:lnTo>
                  <a:pt x="150" y="240"/>
                </a:lnTo>
                <a:lnTo>
                  <a:pt x="150" y="242"/>
                </a:lnTo>
                <a:lnTo>
                  <a:pt x="150" y="244"/>
                </a:lnTo>
                <a:lnTo>
                  <a:pt x="150" y="245"/>
                </a:lnTo>
                <a:lnTo>
                  <a:pt x="150" y="247"/>
                </a:lnTo>
                <a:lnTo>
                  <a:pt x="150" y="249"/>
                </a:lnTo>
                <a:lnTo>
                  <a:pt x="148" y="249"/>
                </a:lnTo>
                <a:lnTo>
                  <a:pt x="148" y="251"/>
                </a:lnTo>
                <a:lnTo>
                  <a:pt x="148" y="253"/>
                </a:lnTo>
                <a:lnTo>
                  <a:pt x="148" y="255"/>
                </a:lnTo>
                <a:lnTo>
                  <a:pt x="148" y="257"/>
                </a:lnTo>
                <a:lnTo>
                  <a:pt x="148" y="259"/>
                </a:lnTo>
                <a:lnTo>
                  <a:pt x="146" y="259"/>
                </a:lnTo>
                <a:lnTo>
                  <a:pt x="144" y="257"/>
                </a:lnTo>
                <a:lnTo>
                  <a:pt x="144" y="255"/>
                </a:lnTo>
                <a:lnTo>
                  <a:pt x="136" y="255"/>
                </a:lnTo>
                <a:lnTo>
                  <a:pt x="134" y="255"/>
                </a:lnTo>
                <a:lnTo>
                  <a:pt x="128" y="255"/>
                </a:lnTo>
                <a:lnTo>
                  <a:pt x="124" y="255"/>
                </a:lnTo>
                <a:lnTo>
                  <a:pt x="122" y="257"/>
                </a:lnTo>
                <a:lnTo>
                  <a:pt x="122" y="259"/>
                </a:lnTo>
                <a:lnTo>
                  <a:pt x="120" y="261"/>
                </a:lnTo>
                <a:lnTo>
                  <a:pt x="120" y="263"/>
                </a:lnTo>
                <a:lnTo>
                  <a:pt x="120" y="265"/>
                </a:lnTo>
                <a:lnTo>
                  <a:pt x="120" y="267"/>
                </a:lnTo>
                <a:lnTo>
                  <a:pt x="118" y="269"/>
                </a:lnTo>
                <a:lnTo>
                  <a:pt x="118" y="271"/>
                </a:lnTo>
                <a:lnTo>
                  <a:pt x="118" y="273"/>
                </a:lnTo>
                <a:lnTo>
                  <a:pt x="118" y="271"/>
                </a:lnTo>
                <a:lnTo>
                  <a:pt x="116" y="269"/>
                </a:lnTo>
                <a:lnTo>
                  <a:pt x="116" y="267"/>
                </a:lnTo>
                <a:lnTo>
                  <a:pt x="114" y="265"/>
                </a:lnTo>
                <a:lnTo>
                  <a:pt x="114" y="263"/>
                </a:lnTo>
                <a:lnTo>
                  <a:pt x="114" y="261"/>
                </a:lnTo>
                <a:lnTo>
                  <a:pt x="112" y="259"/>
                </a:lnTo>
                <a:lnTo>
                  <a:pt x="110" y="259"/>
                </a:lnTo>
                <a:lnTo>
                  <a:pt x="108" y="257"/>
                </a:lnTo>
                <a:lnTo>
                  <a:pt x="106" y="257"/>
                </a:lnTo>
                <a:lnTo>
                  <a:pt x="104" y="257"/>
                </a:lnTo>
                <a:lnTo>
                  <a:pt x="102" y="257"/>
                </a:lnTo>
                <a:lnTo>
                  <a:pt x="96" y="257"/>
                </a:lnTo>
                <a:lnTo>
                  <a:pt x="94" y="257"/>
                </a:lnTo>
                <a:lnTo>
                  <a:pt x="92" y="257"/>
                </a:lnTo>
                <a:lnTo>
                  <a:pt x="90" y="257"/>
                </a:lnTo>
                <a:lnTo>
                  <a:pt x="88" y="255"/>
                </a:lnTo>
                <a:lnTo>
                  <a:pt x="88" y="253"/>
                </a:lnTo>
                <a:lnTo>
                  <a:pt x="86" y="253"/>
                </a:lnTo>
                <a:lnTo>
                  <a:pt x="84" y="251"/>
                </a:lnTo>
                <a:lnTo>
                  <a:pt x="82" y="251"/>
                </a:lnTo>
                <a:lnTo>
                  <a:pt x="82" y="253"/>
                </a:lnTo>
                <a:lnTo>
                  <a:pt x="82" y="255"/>
                </a:lnTo>
                <a:lnTo>
                  <a:pt x="80" y="257"/>
                </a:lnTo>
                <a:lnTo>
                  <a:pt x="78" y="259"/>
                </a:lnTo>
                <a:lnTo>
                  <a:pt x="76" y="259"/>
                </a:lnTo>
                <a:lnTo>
                  <a:pt x="74" y="261"/>
                </a:lnTo>
                <a:lnTo>
                  <a:pt x="74" y="263"/>
                </a:lnTo>
                <a:lnTo>
                  <a:pt x="72" y="265"/>
                </a:lnTo>
                <a:lnTo>
                  <a:pt x="70" y="267"/>
                </a:lnTo>
                <a:lnTo>
                  <a:pt x="70" y="269"/>
                </a:lnTo>
                <a:lnTo>
                  <a:pt x="68" y="271"/>
                </a:lnTo>
                <a:lnTo>
                  <a:pt x="66" y="273"/>
                </a:lnTo>
                <a:lnTo>
                  <a:pt x="64" y="273"/>
                </a:lnTo>
                <a:lnTo>
                  <a:pt x="62" y="273"/>
                </a:lnTo>
                <a:lnTo>
                  <a:pt x="60" y="273"/>
                </a:lnTo>
                <a:lnTo>
                  <a:pt x="58" y="273"/>
                </a:lnTo>
                <a:lnTo>
                  <a:pt x="56" y="273"/>
                </a:lnTo>
                <a:lnTo>
                  <a:pt x="54" y="271"/>
                </a:lnTo>
                <a:lnTo>
                  <a:pt x="54" y="269"/>
                </a:lnTo>
                <a:lnTo>
                  <a:pt x="54" y="267"/>
                </a:lnTo>
                <a:lnTo>
                  <a:pt x="54" y="265"/>
                </a:lnTo>
                <a:lnTo>
                  <a:pt x="54" y="263"/>
                </a:lnTo>
                <a:lnTo>
                  <a:pt x="52" y="261"/>
                </a:lnTo>
                <a:lnTo>
                  <a:pt x="52" y="259"/>
                </a:lnTo>
                <a:lnTo>
                  <a:pt x="52" y="257"/>
                </a:lnTo>
                <a:lnTo>
                  <a:pt x="50" y="255"/>
                </a:lnTo>
                <a:lnTo>
                  <a:pt x="48" y="253"/>
                </a:lnTo>
                <a:lnTo>
                  <a:pt x="48" y="251"/>
                </a:lnTo>
                <a:lnTo>
                  <a:pt x="48" y="249"/>
                </a:lnTo>
                <a:lnTo>
                  <a:pt x="46" y="247"/>
                </a:lnTo>
                <a:lnTo>
                  <a:pt x="46" y="245"/>
                </a:lnTo>
                <a:lnTo>
                  <a:pt x="46" y="244"/>
                </a:lnTo>
                <a:lnTo>
                  <a:pt x="46" y="242"/>
                </a:lnTo>
                <a:lnTo>
                  <a:pt x="44" y="240"/>
                </a:lnTo>
                <a:lnTo>
                  <a:pt x="44" y="238"/>
                </a:lnTo>
                <a:lnTo>
                  <a:pt x="42" y="236"/>
                </a:lnTo>
                <a:lnTo>
                  <a:pt x="40" y="234"/>
                </a:lnTo>
                <a:lnTo>
                  <a:pt x="38" y="234"/>
                </a:lnTo>
                <a:lnTo>
                  <a:pt x="38" y="232"/>
                </a:lnTo>
                <a:lnTo>
                  <a:pt x="38" y="230"/>
                </a:lnTo>
                <a:lnTo>
                  <a:pt x="38" y="228"/>
                </a:lnTo>
                <a:lnTo>
                  <a:pt x="38" y="226"/>
                </a:lnTo>
                <a:lnTo>
                  <a:pt x="36" y="226"/>
                </a:lnTo>
                <a:lnTo>
                  <a:pt x="34" y="224"/>
                </a:lnTo>
                <a:lnTo>
                  <a:pt x="32" y="222"/>
                </a:lnTo>
                <a:lnTo>
                  <a:pt x="34" y="220"/>
                </a:lnTo>
                <a:lnTo>
                  <a:pt x="32" y="218"/>
                </a:lnTo>
                <a:lnTo>
                  <a:pt x="32" y="216"/>
                </a:lnTo>
                <a:lnTo>
                  <a:pt x="34" y="216"/>
                </a:lnTo>
                <a:lnTo>
                  <a:pt x="36" y="216"/>
                </a:lnTo>
                <a:lnTo>
                  <a:pt x="36" y="214"/>
                </a:lnTo>
                <a:lnTo>
                  <a:pt x="36" y="212"/>
                </a:lnTo>
                <a:lnTo>
                  <a:pt x="34" y="210"/>
                </a:lnTo>
                <a:lnTo>
                  <a:pt x="32" y="208"/>
                </a:lnTo>
                <a:lnTo>
                  <a:pt x="34" y="206"/>
                </a:lnTo>
                <a:lnTo>
                  <a:pt x="36" y="204"/>
                </a:lnTo>
                <a:lnTo>
                  <a:pt x="36" y="202"/>
                </a:lnTo>
                <a:lnTo>
                  <a:pt x="34" y="200"/>
                </a:lnTo>
                <a:lnTo>
                  <a:pt x="32" y="198"/>
                </a:lnTo>
                <a:lnTo>
                  <a:pt x="30" y="198"/>
                </a:lnTo>
                <a:lnTo>
                  <a:pt x="28" y="196"/>
                </a:lnTo>
                <a:lnTo>
                  <a:pt x="26" y="194"/>
                </a:lnTo>
                <a:lnTo>
                  <a:pt x="24" y="192"/>
                </a:lnTo>
                <a:lnTo>
                  <a:pt x="26" y="190"/>
                </a:lnTo>
                <a:lnTo>
                  <a:pt x="24" y="188"/>
                </a:lnTo>
                <a:lnTo>
                  <a:pt x="24" y="186"/>
                </a:lnTo>
                <a:lnTo>
                  <a:pt x="24" y="184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6"/>
                </a:lnTo>
                <a:lnTo>
                  <a:pt x="22" y="174"/>
                </a:lnTo>
                <a:lnTo>
                  <a:pt x="20" y="174"/>
                </a:lnTo>
                <a:lnTo>
                  <a:pt x="18" y="172"/>
                </a:lnTo>
                <a:lnTo>
                  <a:pt x="16" y="172"/>
                </a:lnTo>
                <a:lnTo>
                  <a:pt x="16" y="170"/>
                </a:lnTo>
                <a:lnTo>
                  <a:pt x="16" y="168"/>
                </a:lnTo>
                <a:lnTo>
                  <a:pt x="14" y="166"/>
                </a:lnTo>
                <a:lnTo>
                  <a:pt x="12" y="164"/>
                </a:lnTo>
                <a:lnTo>
                  <a:pt x="12" y="162"/>
                </a:lnTo>
                <a:lnTo>
                  <a:pt x="12" y="160"/>
                </a:lnTo>
                <a:lnTo>
                  <a:pt x="10" y="158"/>
                </a:lnTo>
                <a:lnTo>
                  <a:pt x="8" y="158"/>
                </a:lnTo>
                <a:lnTo>
                  <a:pt x="10" y="158"/>
                </a:lnTo>
                <a:lnTo>
                  <a:pt x="10" y="156"/>
                </a:lnTo>
                <a:lnTo>
                  <a:pt x="12" y="154"/>
                </a:lnTo>
                <a:lnTo>
                  <a:pt x="14" y="152"/>
                </a:lnTo>
                <a:lnTo>
                  <a:pt x="14" y="150"/>
                </a:lnTo>
                <a:lnTo>
                  <a:pt x="16" y="148"/>
                </a:lnTo>
                <a:lnTo>
                  <a:pt x="18" y="146"/>
                </a:lnTo>
                <a:lnTo>
                  <a:pt x="20" y="144"/>
                </a:lnTo>
                <a:lnTo>
                  <a:pt x="18" y="144"/>
                </a:lnTo>
                <a:lnTo>
                  <a:pt x="18" y="142"/>
                </a:lnTo>
                <a:lnTo>
                  <a:pt x="20" y="140"/>
                </a:lnTo>
                <a:lnTo>
                  <a:pt x="22" y="138"/>
                </a:lnTo>
                <a:lnTo>
                  <a:pt x="22" y="136"/>
                </a:lnTo>
                <a:lnTo>
                  <a:pt x="20" y="136"/>
                </a:lnTo>
                <a:lnTo>
                  <a:pt x="18" y="136"/>
                </a:lnTo>
                <a:lnTo>
                  <a:pt x="16" y="136"/>
                </a:lnTo>
                <a:lnTo>
                  <a:pt x="14" y="134"/>
                </a:lnTo>
                <a:lnTo>
                  <a:pt x="14" y="132"/>
                </a:lnTo>
                <a:lnTo>
                  <a:pt x="12" y="130"/>
                </a:lnTo>
                <a:lnTo>
                  <a:pt x="12" y="128"/>
                </a:lnTo>
                <a:lnTo>
                  <a:pt x="12" y="126"/>
                </a:lnTo>
                <a:lnTo>
                  <a:pt x="10" y="124"/>
                </a:lnTo>
                <a:lnTo>
                  <a:pt x="10" y="122"/>
                </a:lnTo>
                <a:lnTo>
                  <a:pt x="10" y="120"/>
                </a:lnTo>
                <a:lnTo>
                  <a:pt x="12" y="118"/>
                </a:lnTo>
                <a:lnTo>
                  <a:pt x="12" y="116"/>
                </a:lnTo>
                <a:lnTo>
                  <a:pt x="14" y="116"/>
                </a:lnTo>
                <a:lnTo>
                  <a:pt x="12" y="114"/>
                </a:lnTo>
                <a:lnTo>
                  <a:pt x="10" y="112"/>
                </a:lnTo>
                <a:lnTo>
                  <a:pt x="10" y="110"/>
                </a:lnTo>
                <a:lnTo>
                  <a:pt x="8" y="110"/>
                </a:lnTo>
                <a:lnTo>
                  <a:pt x="10" y="108"/>
                </a:lnTo>
                <a:lnTo>
                  <a:pt x="10" y="106"/>
                </a:lnTo>
                <a:lnTo>
                  <a:pt x="12" y="104"/>
                </a:lnTo>
                <a:lnTo>
                  <a:pt x="10" y="102"/>
                </a:lnTo>
                <a:lnTo>
                  <a:pt x="12" y="100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6" y="94"/>
                </a:lnTo>
                <a:lnTo>
                  <a:pt x="16" y="92"/>
                </a:lnTo>
                <a:lnTo>
                  <a:pt x="16" y="90"/>
                </a:lnTo>
                <a:lnTo>
                  <a:pt x="14" y="88"/>
                </a:lnTo>
                <a:lnTo>
                  <a:pt x="14" y="86"/>
                </a:lnTo>
                <a:lnTo>
                  <a:pt x="12" y="84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4" y="76"/>
                </a:lnTo>
                <a:lnTo>
                  <a:pt x="14" y="74"/>
                </a:lnTo>
                <a:lnTo>
                  <a:pt x="14" y="72"/>
                </a:lnTo>
                <a:lnTo>
                  <a:pt x="14" y="70"/>
                </a:lnTo>
                <a:lnTo>
                  <a:pt x="12" y="68"/>
                </a:lnTo>
                <a:lnTo>
                  <a:pt x="12" y="66"/>
                </a:lnTo>
                <a:lnTo>
                  <a:pt x="14" y="66"/>
                </a:lnTo>
                <a:lnTo>
                  <a:pt x="16" y="64"/>
                </a:lnTo>
                <a:lnTo>
                  <a:pt x="16" y="62"/>
                </a:lnTo>
                <a:lnTo>
                  <a:pt x="16" y="60"/>
                </a:lnTo>
                <a:lnTo>
                  <a:pt x="18" y="58"/>
                </a:lnTo>
                <a:lnTo>
                  <a:pt x="16" y="56"/>
                </a:lnTo>
                <a:lnTo>
                  <a:pt x="16" y="54"/>
                </a:lnTo>
                <a:lnTo>
                  <a:pt x="14" y="52"/>
                </a:lnTo>
                <a:lnTo>
                  <a:pt x="14" y="50"/>
                </a:lnTo>
                <a:lnTo>
                  <a:pt x="12" y="48"/>
                </a:lnTo>
                <a:lnTo>
                  <a:pt x="10" y="46"/>
                </a:lnTo>
                <a:lnTo>
                  <a:pt x="8" y="42"/>
                </a:lnTo>
                <a:lnTo>
                  <a:pt x="8" y="40"/>
                </a:lnTo>
                <a:lnTo>
                  <a:pt x="6" y="38"/>
                </a:lnTo>
                <a:lnTo>
                  <a:pt x="6" y="36"/>
                </a:lnTo>
                <a:lnTo>
                  <a:pt x="4" y="34"/>
                </a:lnTo>
                <a:lnTo>
                  <a:pt x="2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" name="Freeform 1269"/>
          <p:cNvSpPr>
            <a:spLocks/>
          </p:cNvSpPr>
          <p:nvPr/>
        </p:nvSpPr>
        <p:spPr bwMode="auto">
          <a:xfrm>
            <a:off x="2201866" y="4254500"/>
            <a:ext cx="365125" cy="433388"/>
          </a:xfrm>
          <a:custGeom>
            <a:avLst/>
            <a:gdLst>
              <a:gd name="T0" fmla="*/ 35282188 w 230"/>
              <a:gd name="T1" fmla="*/ 70564456 h 273"/>
              <a:gd name="T2" fmla="*/ 60483750 w 230"/>
              <a:gd name="T3" fmla="*/ 60483820 h 273"/>
              <a:gd name="T4" fmla="*/ 90725625 w 230"/>
              <a:gd name="T5" fmla="*/ 40322547 h 273"/>
              <a:gd name="T6" fmla="*/ 120967500 w 230"/>
              <a:gd name="T7" fmla="*/ 15120955 h 273"/>
              <a:gd name="T8" fmla="*/ 161290000 w 230"/>
              <a:gd name="T9" fmla="*/ 5040318 h 273"/>
              <a:gd name="T10" fmla="*/ 191531875 w 230"/>
              <a:gd name="T11" fmla="*/ 10080637 h 273"/>
              <a:gd name="T12" fmla="*/ 186491563 w 230"/>
              <a:gd name="T13" fmla="*/ 50403183 h 273"/>
              <a:gd name="T14" fmla="*/ 191531875 w 230"/>
              <a:gd name="T15" fmla="*/ 85685411 h 273"/>
              <a:gd name="T16" fmla="*/ 211693125 w 230"/>
              <a:gd name="T17" fmla="*/ 115927321 h 273"/>
              <a:gd name="T18" fmla="*/ 236894688 w 230"/>
              <a:gd name="T19" fmla="*/ 136088595 h 273"/>
              <a:gd name="T20" fmla="*/ 267136563 w 230"/>
              <a:gd name="T21" fmla="*/ 146169231 h 273"/>
              <a:gd name="T22" fmla="*/ 302418750 w 230"/>
              <a:gd name="T23" fmla="*/ 156249868 h 273"/>
              <a:gd name="T24" fmla="*/ 337700938 w 230"/>
              <a:gd name="T25" fmla="*/ 181451459 h 273"/>
              <a:gd name="T26" fmla="*/ 372983125 w 230"/>
              <a:gd name="T27" fmla="*/ 201612733 h 273"/>
              <a:gd name="T28" fmla="*/ 413305625 w 230"/>
              <a:gd name="T29" fmla="*/ 211693369 h 273"/>
              <a:gd name="T30" fmla="*/ 433466875 w 230"/>
              <a:gd name="T31" fmla="*/ 241935279 h 273"/>
              <a:gd name="T32" fmla="*/ 433466875 w 230"/>
              <a:gd name="T33" fmla="*/ 282257826 h 273"/>
              <a:gd name="T34" fmla="*/ 448587813 w 230"/>
              <a:gd name="T35" fmla="*/ 322580372 h 273"/>
              <a:gd name="T36" fmla="*/ 473789375 w 230"/>
              <a:gd name="T37" fmla="*/ 342741645 h 273"/>
              <a:gd name="T38" fmla="*/ 519152188 w 230"/>
              <a:gd name="T39" fmla="*/ 347781964 h 273"/>
              <a:gd name="T40" fmla="*/ 529232813 w 230"/>
              <a:gd name="T41" fmla="*/ 367943237 h 273"/>
              <a:gd name="T42" fmla="*/ 549394063 w 230"/>
              <a:gd name="T43" fmla="*/ 403225465 h 273"/>
              <a:gd name="T44" fmla="*/ 569555313 w 230"/>
              <a:gd name="T45" fmla="*/ 418346420 h 273"/>
              <a:gd name="T46" fmla="*/ 574595625 w 230"/>
              <a:gd name="T47" fmla="*/ 458668967 h 273"/>
              <a:gd name="T48" fmla="*/ 574595625 w 230"/>
              <a:gd name="T49" fmla="*/ 493951195 h 273"/>
              <a:gd name="T50" fmla="*/ 569555313 w 230"/>
              <a:gd name="T51" fmla="*/ 534273741 h 273"/>
              <a:gd name="T52" fmla="*/ 559474688 w 230"/>
              <a:gd name="T53" fmla="*/ 534273741 h 273"/>
              <a:gd name="T54" fmla="*/ 509071563 w 230"/>
              <a:gd name="T55" fmla="*/ 504031832 h 273"/>
              <a:gd name="T56" fmla="*/ 448587813 w 230"/>
              <a:gd name="T57" fmla="*/ 509072150 h 273"/>
              <a:gd name="T58" fmla="*/ 408265313 w 230"/>
              <a:gd name="T59" fmla="*/ 519152786 h 273"/>
              <a:gd name="T60" fmla="*/ 388104063 w 230"/>
              <a:gd name="T61" fmla="*/ 544354378 h 273"/>
              <a:gd name="T62" fmla="*/ 378023438 w 230"/>
              <a:gd name="T63" fmla="*/ 579636606 h 273"/>
              <a:gd name="T64" fmla="*/ 378023438 w 230"/>
              <a:gd name="T65" fmla="*/ 617439787 h 273"/>
              <a:gd name="T66" fmla="*/ 372983125 w 230"/>
              <a:gd name="T67" fmla="*/ 647681697 h 273"/>
              <a:gd name="T68" fmla="*/ 322580000 w 230"/>
              <a:gd name="T69" fmla="*/ 642641379 h 273"/>
              <a:gd name="T70" fmla="*/ 302418750 w 230"/>
              <a:gd name="T71" fmla="*/ 667842970 h 273"/>
              <a:gd name="T72" fmla="*/ 292338125 w 230"/>
              <a:gd name="T73" fmla="*/ 677923607 h 273"/>
              <a:gd name="T74" fmla="*/ 272176875 w 230"/>
              <a:gd name="T75" fmla="*/ 647681697 h 273"/>
              <a:gd name="T76" fmla="*/ 226814063 w 230"/>
              <a:gd name="T77" fmla="*/ 647681697 h 273"/>
              <a:gd name="T78" fmla="*/ 201612500 w 230"/>
              <a:gd name="T79" fmla="*/ 647681697 h 273"/>
              <a:gd name="T80" fmla="*/ 176410938 w 230"/>
              <a:gd name="T81" fmla="*/ 677923607 h 273"/>
              <a:gd name="T82" fmla="*/ 136088438 w 230"/>
              <a:gd name="T83" fmla="*/ 682963925 h 273"/>
              <a:gd name="T84" fmla="*/ 126007813 w 230"/>
              <a:gd name="T85" fmla="*/ 642641379 h 273"/>
              <a:gd name="T86" fmla="*/ 110886875 w 230"/>
              <a:gd name="T87" fmla="*/ 604838198 h 273"/>
              <a:gd name="T88" fmla="*/ 95765938 w 230"/>
              <a:gd name="T89" fmla="*/ 579636606 h 273"/>
              <a:gd name="T90" fmla="*/ 85685313 w 230"/>
              <a:gd name="T91" fmla="*/ 544354378 h 273"/>
              <a:gd name="T92" fmla="*/ 85685313 w 230"/>
              <a:gd name="T93" fmla="*/ 519152786 h 273"/>
              <a:gd name="T94" fmla="*/ 60483750 w 230"/>
              <a:gd name="T95" fmla="*/ 483870558 h 273"/>
              <a:gd name="T96" fmla="*/ 50403125 w 230"/>
              <a:gd name="T97" fmla="*/ 443548012 h 273"/>
              <a:gd name="T98" fmla="*/ 30241875 w 230"/>
              <a:gd name="T99" fmla="*/ 413306102 h 273"/>
              <a:gd name="T100" fmla="*/ 30241875 w 230"/>
              <a:gd name="T101" fmla="*/ 388104510 h 273"/>
              <a:gd name="T102" fmla="*/ 45362813 w 230"/>
              <a:gd name="T103" fmla="*/ 357862600 h 273"/>
              <a:gd name="T104" fmla="*/ 35282188 w 230"/>
              <a:gd name="T105" fmla="*/ 332661009 h 273"/>
              <a:gd name="T106" fmla="*/ 30241875 w 230"/>
              <a:gd name="T107" fmla="*/ 297378781 h 273"/>
              <a:gd name="T108" fmla="*/ 30241875 w 230"/>
              <a:gd name="T109" fmla="*/ 262096552 h 273"/>
              <a:gd name="T110" fmla="*/ 35282188 w 230"/>
              <a:gd name="T111" fmla="*/ 221774006 h 273"/>
              <a:gd name="T112" fmla="*/ 35282188 w 230"/>
              <a:gd name="T113" fmla="*/ 181451459 h 273"/>
              <a:gd name="T114" fmla="*/ 45362813 w 230"/>
              <a:gd name="T115" fmla="*/ 146169231 h 273"/>
              <a:gd name="T116" fmla="*/ 25201563 w 230"/>
              <a:gd name="T117" fmla="*/ 115927321 h 273"/>
              <a:gd name="T118" fmla="*/ 0 w 230"/>
              <a:gd name="T119" fmla="*/ 70564456 h 2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273">
                <a:moveTo>
                  <a:pt x="0" y="26"/>
                </a:move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4" y="26"/>
                </a:lnTo>
                <a:lnTo>
                  <a:pt x="24" y="24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6" y="8"/>
                </a:lnTo>
                <a:lnTo>
                  <a:pt x="48" y="6"/>
                </a:lnTo>
                <a:lnTo>
                  <a:pt x="50" y="6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0"/>
                </a:lnTo>
                <a:lnTo>
                  <a:pt x="74" y="2"/>
                </a:lnTo>
                <a:lnTo>
                  <a:pt x="76" y="4"/>
                </a:lnTo>
                <a:lnTo>
                  <a:pt x="76" y="6"/>
                </a:lnTo>
                <a:lnTo>
                  <a:pt x="76" y="8"/>
                </a:lnTo>
                <a:lnTo>
                  <a:pt x="76" y="10"/>
                </a:lnTo>
                <a:lnTo>
                  <a:pt x="76" y="12"/>
                </a:lnTo>
                <a:lnTo>
                  <a:pt x="74" y="14"/>
                </a:lnTo>
                <a:lnTo>
                  <a:pt x="74" y="16"/>
                </a:lnTo>
                <a:lnTo>
                  <a:pt x="74" y="18"/>
                </a:lnTo>
                <a:lnTo>
                  <a:pt x="74" y="20"/>
                </a:lnTo>
                <a:lnTo>
                  <a:pt x="76" y="22"/>
                </a:lnTo>
                <a:lnTo>
                  <a:pt x="74" y="24"/>
                </a:lnTo>
                <a:lnTo>
                  <a:pt x="76" y="24"/>
                </a:lnTo>
                <a:lnTo>
                  <a:pt x="76" y="26"/>
                </a:lnTo>
                <a:lnTo>
                  <a:pt x="78" y="28"/>
                </a:lnTo>
                <a:lnTo>
                  <a:pt x="76" y="28"/>
                </a:lnTo>
                <a:lnTo>
                  <a:pt x="76" y="30"/>
                </a:lnTo>
                <a:lnTo>
                  <a:pt x="76" y="32"/>
                </a:lnTo>
                <a:lnTo>
                  <a:pt x="76" y="34"/>
                </a:lnTo>
                <a:lnTo>
                  <a:pt x="76" y="36"/>
                </a:lnTo>
                <a:lnTo>
                  <a:pt x="78" y="38"/>
                </a:lnTo>
                <a:lnTo>
                  <a:pt x="80" y="38"/>
                </a:lnTo>
                <a:lnTo>
                  <a:pt x="80" y="40"/>
                </a:lnTo>
                <a:lnTo>
                  <a:pt x="80" y="42"/>
                </a:lnTo>
                <a:lnTo>
                  <a:pt x="82" y="42"/>
                </a:lnTo>
                <a:lnTo>
                  <a:pt x="82" y="44"/>
                </a:lnTo>
                <a:lnTo>
                  <a:pt x="84" y="46"/>
                </a:lnTo>
                <a:lnTo>
                  <a:pt x="84" y="48"/>
                </a:lnTo>
                <a:lnTo>
                  <a:pt x="86" y="48"/>
                </a:lnTo>
                <a:lnTo>
                  <a:pt x="88" y="48"/>
                </a:lnTo>
                <a:lnTo>
                  <a:pt x="88" y="50"/>
                </a:lnTo>
                <a:lnTo>
                  <a:pt x="90" y="52"/>
                </a:lnTo>
                <a:lnTo>
                  <a:pt x="92" y="52"/>
                </a:lnTo>
                <a:lnTo>
                  <a:pt x="94" y="54"/>
                </a:lnTo>
                <a:lnTo>
                  <a:pt x="94" y="56"/>
                </a:lnTo>
                <a:lnTo>
                  <a:pt x="96" y="58"/>
                </a:lnTo>
                <a:lnTo>
                  <a:pt x="98" y="58"/>
                </a:lnTo>
                <a:lnTo>
                  <a:pt x="100" y="58"/>
                </a:lnTo>
                <a:lnTo>
                  <a:pt x="102" y="58"/>
                </a:lnTo>
                <a:lnTo>
                  <a:pt x="102" y="60"/>
                </a:lnTo>
                <a:lnTo>
                  <a:pt x="104" y="60"/>
                </a:lnTo>
                <a:lnTo>
                  <a:pt x="106" y="58"/>
                </a:lnTo>
                <a:lnTo>
                  <a:pt x="108" y="58"/>
                </a:lnTo>
                <a:lnTo>
                  <a:pt x="110" y="58"/>
                </a:lnTo>
                <a:lnTo>
                  <a:pt x="112" y="60"/>
                </a:lnTo>
                <a:lnTo>
                  <a:pt x="114" y="62"/>
                </a:lnTo>
                <a:lnTo>
                  <a:pt x="116" y="62"/>
                </a:lnTo>
                <a:lnTo>
                  <a:pt x="118" y="62"/>
                </a:lnTo>
                <a:lnTo>
                  <a:pt x="120" y="62"/>
                </a:lnTo>
                <a:lnTo>
                  <a:pt x="122" y="64"/>
                </a:lnTo>
                <a:lnTo>
                  <a:pt x="122" y="66"/>
                </a:lnTo>
                <a:lnTo>
                  <a:pt x="124" y="68"/>
                </a:lnTo>
                <a:lnTo>
                  <a:pt x="126" y="68"/>
                </a:lnTo>
                <a:lnTo>
                  <a:pt x="128" y="68"/>
                </a:lnTo>
                <a:lnTo>
                  <a:pt x="130" y="70"/>
                </a:lnTo>
                <a:lnTo>
                  <a:pt x="132" y="70"/>
                </a:lnTo>
                <a:lnTo>
                  <a:pt x="134" y="72"/>
                </a:lnTo>
                <a:lnTo>
                  <a:pt x="136" y="72"/>
                </a:lnTo>
                <a:lnTo>
                  <a:pt x="138" y="74"/>
                </a:lnTo>
                <a:lnTo>
                  <a:pt x="140" y="76"/>
                </a:lnTo>
                <a:lnTo>
                  <a:pt x="142" y="76"/>
                </a:lnTo>
                <a:lnTo>
                  <a:pt x="144" y="78"/>
                </a:lnTo>
                <a:lnTo>
                  <a:pt x="144" y="80"/>
                </a:lnTo>
                <a:lnTo>
                  <a:pt x="146" y="80"/>
                </a:lnTo>
                <a:lnTo>
                  <a:pt x="148" y="80"/>
                </a:lnTo>
                <a:lnTo>
                  <a:pt x="150" y="80"/>
                </a:lnTo>
                <a:lnTo>
                  <a:pt x="152" y="80"/>
                </a:lnTo>
                <a:lnTo>
                  <a:pt x="154" y="80"/>
                </a:lnTo>
                <a:lnTo>
                  <a:pt x="156" y="80"/>
                </a:lnTo>
                <a:lnTo>
                  <a:pt x="158" y="78"/>
                </a:lnTo>
                <a:lnTo>
                  <a:pt x="158" y="80"/>
                </a:lnTo>
                <a:lnTo>
                  <a:pt x="160" y="82"/>
                </a:lnTo>
                <a:lnTo>
                  <a:pt x="162" y="82"/>
                </a:lnTo>
                <a:lnTo>
                  <a:pt x="164" y="84"/>
                </a:lnTo>
                <a:lnTo>
                  <a:pt x="166" y="84"/>
                </a:lnTo>
                <a:lnTo>
                  <a:pt x="168" y="86"/>
                </a:lnTo>
                <a:lnTo>
                  <a:pt x="170" y="86"/>
                </a:lnTo>
                <a:lnTo>
                  <a:pt x="170" y="88"/>
                </a:lnTo>
                <a:lnTo>
                  <a:pt x="170" y="90"/>
                </a:lnTo>
                <a:lnTo>
                  <a:pt x="170" y="92"/>
                </a:lnTo>
                <a:lnTo>
                  <a:pt x="170" y="94"/>
                </a:lnTo>
                <a:lnTo>
                  <a:pt x="172" y="96"/>
                </a:lnTo>
                <a:lnTo>
                  <a:pt x="172" y="98"/>
                </a:lnTo>
                <a:lnTo>
                  <a:pt x="172" y="100"/>
                </a:lnTo>
                <a:lnTo>
                  <a:pt x="174" y="104"/>
                </a:lnTo>
                <a:lnTo>
                  <a:pt x="174" y="106"/>
                </a:lnTo>
                <a:lnTo>
                  <a:pt x="174" y="108"/>
                </a:lnTo>
                <a:lnTo>
                  <a:pt x="174" y="110"/>
                </a:lnTo>
                <a:lnTo>
                  <a:pt x="174" y="112"/>
                </a:lnTo>
                <a:lnTo>
                  <a:pt x="172" y="112"/>
                </a:lnTo>
                <a:lnTo>
                  <a:pt x="170" y="112"/>
                </a:lnTo>
                <a:lnTo>
                  <a:pt x="170" y="114"/>
                </a:lnTo>
                <a:lnTo>
                  <a:pt x="172" y="116"/>
                </a:lnTo>
                <a:lnTo>
                  <a:pt x="174" y="118"/>
                </a:lnTo>
                <a:lnTo>
                  <a:pt x="176" y="120"/>
                </a:lnTo>
                <a:lnTo>
                  <a:pt x="176" y="122"/>
                </a:lnTo>
                <a:lnTo>
                  <a:pt x="176" y="124"/>
                </a:lnTo>
                <a:lnTo>
                  <a:pt x="178" y="126"/>
                </a:lnTo>
                <a:lnTo>
                  <a:pt x="178" y="128"/>
                </a:lnTo>
                <a:lnTo>
                  <a:pt x="178" y="130"/>
                </a:lnTo>
                <a:lnTo>
                  <a:pt x="178" y="132"/>
                </a:lnTo>
                <a:lnTo>
                  <a:pt x="178" y="134"/>
                </a:lnTo>
                <a:lnTo>
                  <a:pt x="178" y="136"/>
                </a:lnTo>
                <a:lnTo>
                  <a:pt x="180" y="136"/>
                </a:lnTo>
                <a:lnTo>
                  <a:pt x="182" y="136"/>
                </a:lnTo>
                <a:lnTo>
                  <a:pt x="184" y="136"/>
                </a:lnTo>
                <a:lnTo>
                  <a:pt x="186" y="136"/>
                </a:lnTo>
                <a:lnTo>
                  <a:pt x="188" y="136"/>
                </a:lnTo>
                <a:lnTo>
                  <a:pt x="190" y="138"/>
                </a:lnTo>
                <a:lnTo>
                  <a:pt x="192" y="138"/>
                </a:lnTo>
                <a:lnTo>
                  <a:pt x="194" y="138"/>
                </a:lnTo>
                <a:lnTo>
                  <a:pt x="196" y="138"/>
                </a:lnTo>
                <a:lnTo>
                  <a:pt x="200" y="138"/>
                </a:lnTo>
                <a:lnTo>
                  <a:pt x="204" y="138"/>
                </a:lnTo>
                <a:lnTo>
                  <a:pt x="206" y="138"/>
                </a:lnTo>
                <a:lnTo>
                  <a:pt x="208" y="138"/>
                </a:lnTo>
                <a:lnTo>
                  <a:pt x="210" y="138"/>
                </a:lnTo>
                <a:lnTo>
                  <a:pt x="212" y="138"/>
                </a:lnTo>
                <a:lnTo>
                  <a:pt x="212" y="140"/>
                </a:lnTo>
                <a:lnTo>
                  <a:pt x="212" y="142"/>
                </a:lnTo>
                <a:lnTo>
                  <a:pt x="210" y="144"/>
                </a:lnTo>
                <a:lnTo>
                  <a:pt x="210" y="146"/>
                </a:lnTo>
                <a:lnTo>
                  <a:pt x="210" y="148"/>
                </a:lnTo>
                <a:lnTo>
                  <a:pt x="212" y="150"/>
                </a:lnTo>
                <a:lnTo>
                  <a:pt x="212" y="152"/>
                </a:lnTo>
                <a:lnTo>
                  <a:pt x="212" y="154"/>
                </a:lnTo>
                <a:lnTo>
                  <a:pt x="212" y="156"/>
                </a:lnTo>
                <a:lnTo>
                  <a:pt x="214" y="158"/>
                </a:lnTo>
                <a:lnTo>
                  <a:pt x="216" y="160"/>
                </a:lnTo>
                <a:lnTo>
                  <a:pt x="218" y="160"/>
                </a:lnTo>
                <a:lnTo>
                  <a:pt x="220" y="162"/>
                </a:lnTo>
                <a:lnTo>
                  <a:pt x="222" y="162"/>
                </a:lnTo>
                <a:lnTo>
                  <a:pt x="224" y="164"/>
                </a:lnTo>
                <a:lnTo>
                  <a:pt x="224" y="166"/>
                </a:lnTo>
                <a:lnTo>
                  <a:pt x="226" y="166"/>
                </a:lnTo>
                <a:lnTo>
                  <a:pt x="226" y="168"/>
                </a:lnTo>
                <a:lnTo>
                  <a:pt x="226" y="170"/>
                </a:lnTo>
                <a:lnTo>
                  <a:pt x="228" y="172"/>
                </a:lnTo>
                <a:lnTo>
                  <a:pt x="228" y="174"/>
                </a:lnTo>
                <a:lnTo>
                  <a:pt x="230" y="176"/>
                </a:lnTo>
                <a:lnTo>
                  <a:pt x="230" y="178"/>
                </a:lnTo>
                <a:lnTo>
                  <a:pt x="230" y="180"/>
                </a:lnTo>
                <a:lnTo>
                  <a:pt x="228" y="182"/>
                </a:lnTo>
                <a:lnTo>
                  <a:pt x="228" y="184"/>
                </a:lnTo>
                <a:lnTo>
                  <a:pt x="228" y="186"/>
                </a:lnTo>
                <a:lnTo>
                  <a:pt x="228" y="188"/>
                </a:lnTo>
                <a:lnTo>
                  <a:pt x="228" y="190"/>
                </a:lnTo>
                <a:lnTo>
                  <a:pt x="228" y="192"/>
                </a:lnTo>
                <a:lnTo>
                  <a:pt x="228" y="194"/>
                </a:lnTo>
                <a:lnTo>
                  <a:pt x="228" y="196"/>
                </a:lnTo>
                <a:lnTo>
                  <a:pt x="226" y="198"/>
                </a:lnTo>
                <a:lnTo>
                  <a:pt x="226" y="200"/>
                </a:lnTo>
                <a:lnTo>
                  <a:pt x="226" y="202"/>
                </a:lnTo>
                <a:lnTo>
                  <a:pt x="224" y="202"/>
                </a:lnTo>
                <a:lnTo>
                  <a:pt x="224" y="204"/>
                </a:lnTo>
                <a:lnTo>
                  <a:pt x="224" y="206"/>
                </a:lnTo>
                <a:lnTo>
                  <a:pt x="224" y="208"/>
                </a:lnTo>
                <a:lnTo>
                  <a:pt x="224" y="210"/>
                </a:lnTo>
                <a:lnTo>
                  <a:pt x="226" y="212"/>
                </a:lnTo>
                <a:lnTo>
                  <a:pt x="228" y="214"/>
                </a:lnTo>
                <a:lnTo>
                  <a:pt x="226" y="216"/>
                </a:lnTo>
                <a:lnTo>
                  <a:pt x="224" y="216"/>
                </a:lnTo>
                <a:lnTo>
                  <a:pt x="224" y="218"/>
                </a:lnTo>
                <a:lnTo>
                  <a:pt x="224" y="216"/>
                </a:lnTo>
                <a:lnTo>
                  <a:pt x="224" y="214"/>
                </a:lnTo>
                <a:lnTo>
                  <a:pt x="222" y="212"/>
                </a:lnTo>
                <a:lnTo>
                  <a:pt x="222" y="210"/>
                </a:lnTo>
                <a:lnTo>
                  <a:pt x="218" y="208"/>
                </a:lnTo>
                <a:lnTo>
                  <a:pt x="216" y="206"/>
                </a:lnTo>
                <a:lnTo>
                  <a:pt x="212" y="204"/>
                </a:lnTo>
                <a:lnTo>
                  <a:pt x="210" y="204"/>
                </a:lnTo>
                <a:lnTo>
                  <a:pt x="210" y="202"/>
                </a:lnTo>
                <a:lnTo>
                  <a:pt x="206" y="200"/>
                </a:lnTo>
                <a:lnTo>
                  <a:pt x="204" y="200"/>
                </a:lnTo>
                <a:lnTo>
                  <a:pt x="202" y="200"/>
                </a:lnTo>
                <a:lnTo>
                  <a:pt x="200" y="200"/>
                </a:lnTo>
                <a:lnTo>
                  <a:pt x="190" y="200"/>
                </a:lnTo>
                <a:lnTo>
                  <a:pt x="188" y="200"/>
                </a:lnTo>
                <a:lnTo>
                  <a:pt x="186" y="200"/>
                </a:lnTo>
                <a:lnTo>
                  <a:pt x="184" y="202"/>
                </a:lnTo>
                <a:lnTo>
                  <a:pt x="182" y="202"/>
                </a:lnTo>
                <a:lnTo>
                  <a:pt x="180" y="202"/>
                </a:lnTo>
                <a:lnTo>
                  <a:pt x="178" y="202"/>
                </a:lnTo>
                <a:lnTo>
                  <a:pt x="176" y="204"/>
                </a:lnTo>
                <a:lnTo>
                  <a:pt x="174" y="204"/>
                </a:lnTo>
                <a:lnTo>
                  <a:pt x="172" y="204"/>
                </a:lnTo>
                <a:lnTo>
                  <a:pt x="170" y="204"/>
                </a:lnTo>
                <a:lnTo>
                  <a:pt x="168" y="204"/>
                </a:lnTo>
                <a:lnTo>
                  <a:pt x="168" y="206"/>
                </a:lnTo>
                <a:lnTo>
                  <a:pt x="166" y="206"/>
                </a:lnTo>
                <a:lnTo>
                  <a:pt x="164" y="206"/>
                </a:lnTo>
                <a:lnTo>
                  <a:pt x="162" y="206"/>
                </a:lnTo>
                <a:lnTo>
                  <a:pt x="160" y="206"/>
                </a:lnTo>
                <a:lnTo>
                  <a:pt x="158" y="208"/>
                </a:lnTo>
                <a:lnTo>
                  <a:pt x="156" y="208"/>
                </a:lnTo>
                <a:lnTo>
                  <a:pt x="156" y="210"/>
                </a:lnTo>
                <a:lnTo>
                  <a:pt x="156" y="212"/>
                </a:lnTo>
                <a:lnTo>
                  <a:pt x="156" y="214"/>
                </a:lnTo>
                <a:lnTo>
                  <a:pt x="156" y="216"/>
                </a:lnTo>
                <a:lnTo>
                  <a:pt x="154" y="216"/>
                </a:lnTo>
                <a:lnTo>
                  <a:pt x="154" y="218"/>
                </a:lnTo>
                <a:lnTo>
                  <a:pt x="152" y="220"/>
                </a:lnTo>
                <a:lnTo>
                  <a:pt x="152" y="222"/>
                </a:lnTo>
                <a:lnTo>
                  <a:pt x="150" y="224"/>
                </a:lnTo>
                <a:lnTo>
                  <a:pt x="150" y="226"/>
                </a:lnTo>
                <a:lnTo>
                  <a:pt x="150" y="228"/>
                </a:lnTo>
                <a:lnTo>
                  <a:pt x="150" y="230"/>
                </a:lnTo>
                <a:lnTo>
                  <a:pt x="150" y="232"/>
                </a:lnTo>
                <a:lnTo>
                  <a:pt x="150" y="234"/>
                </a:lnTo>
                <a:lnTo>
                  <a:pt x="152" y="234"/>
                </a:lnTo>
                <a:lnTo>
                  <a:pt x="152" y="236"/>
                </a:lnTo>
                <a:lnTo>
                  <a:pt x="150" y="238"/>
                </a:lnTo>
                <a:lnTo>
                  <a:pt x="150" y="240"/>
                </a:lnTo>
                <a:lnTo>
                  <a:pt x="150" y="242"/>
                </a:lnTo>
                <a:lnTo>
                  <a:pt x="150" y="244"/>
                </a:lnTo>
                <a:lnTo>
                  <a:pt x="150" y="245"/>
                </a:lnTo>
                <a:lnTo>
                  <a:pt x="150" y="247"/>
                </a:lnTo>
                <a:lnTo>
                  <a:pt x="150" y="249"/>
                </a:lnTo>
                <a:lnTo>
                  <a:pt x="148" y="249"/>
                </a:lnTo>
                <a:lnTo>
                  <a:pt x="148" y="251"/>
                </a:lnTo>
                <a:lnTo>
                  <a:pt x="148" y="253"/>
                </a:lnTo>
                <a:lnTo>
                  <a:pt x="148" y="255"/>
                </a:lnTo>
                <a:lnTo>
                  <a:pt x="148" y="257"/>
                </a:lnTo>
                <a:lnTo>
                  <a:pt x="148" y="259"/>
                </a:lnTo>
                <a:lnTo>
                  <a:pt x="146" y="259"/>
                </a:lnTo>
                <a:lnTo>
                  <a:pt x="144" y="257"/>
                </a:lnTo>
                <a:lnTo>
                  <a:pt x="144" y="255"/>
                </a:lnTo>
                <a:lnTo>
                  <a:pt x="136" y="255"/>
                </a:lnTo>
                <a:lnTo>
                  <a:pt x="134" y="255"/>
                </a:lnTo>
                <a:lnTo>
                  <a:pt x="128" y="255"/>
                </a:lnTo>
                <a:lnTo>
                  <a:pt x="124" y="255"/>
                </a:lnTo>
                <a:lnTo>
                  <a:pt x="122" y="257"/>
                </a:lnTo>
                <a:lnTo>
                  <a:pt x="122" y="259"/>
                </a:lnTo>
                <a:lnTo>
                  <a:pt x="120" y="261"/>
                </a:lnTo>
                <a:lnTo>
                  <a:pt x="120" y="263"/>
                </a:lnTo>
                <a:lnTo>
                  <a:pt x="120" y="265"/>
                </a:lnTo>
                <a:lnTo>
                  <a:pt x="120" y="267"/>
                </a:lnTo>
                <a:lnTo>
                  <a:pt x="118" y="269"/>
                </a:lnTo>
                <a:lnTo>
                  <a:pt x="118" y="271"/>
                </a:lnTo>
                <a:lnTo>
                  <a:pt x="118" y="273"/>
                </a:lnTo>
                <a:lnTo>
                  <a:pt x="118" y="271"/>
                </a:lnTo>
                <a:lnTo>
                  <a:pt x="116" y="269"/>
                </a:lnTo>
                <a:lnTo>
                  <a:pt x="116" y="267"/>
                </a:lnTo>
                <a:lnTo>
                  <a:pt x="114" y="265"/>
                </a:lnTo>
                <a:lnTo>
                  <a:pt x="114" y="263"/>
                </a:lnTo>
                <a:lnTo>
                  <a:pt x="114" y="261"/>
                </a:lnTo>
                <a:lnTo>
                  <a:pt x="112" y="259"/>
                </a:lnTo>
                <a:lnTo>
                  <a:pt x="110" y="259"/>
                </a:lnTo>
                <a:lnTo>
                  <a:pt x="108" y="257"/>
                </a:lnTo>
                <a:lnTo>
                  <a:pt x="106" y="257"/>
                </a:lnTo>
                <a:lnTo>
                  <a:pt x="104" y="257"/>
                </a:lnTo>
                <a:lnTo>
                  <a:pt x="102" y="257"/>
                </a:lnTo>
                <a:lnTo>
                  <a:pt x="96" y="257"/>
                </a:lnTo>
                <a:lnTo>
                  <a:pt x="94" y="257"/>
                </a:lnTo>
                <a:lnTo>
                  <a:pt x="92" y="257"/>
                </a:lnTo>
                <a:lnTo>
                  <a:pt x="90" y="257"/>
                </a:lnTo>
                <a:lnTo>
                  <a:pt x="88" y="255"/>
                </a:lnTo>
                <a:lnTo>
                  <a:pt x="88" y="253"/>
                </a:lnTo>
                <a:lnTo>
                  <a:pt x="86" y="253"/>
                </a:lnTo>
                <a:lnTo>
                  <a:pt x="84" y="251"/>
                </a:lnTo>
                <a:lnTo>
                  <a:pt x="82" y="251"/>
                </a:lnTo>
                <a:lnTo>
                  <a:pt x="82" y="253"/>
                </a:lnTo>
                <a:lnTo>
                  <a:pt x="82" y="255"/>
                </a:lnTo>
                <a:lnTo>
                  <a:pt x="80" y="257"/>
                </a:lnTo>
                <a:lnTo>
                  <a:pt x="78" y="259"/>
                </a:lnTo>
                <a:lnTo>
                  <a:pt x="76" y="259"/>
                </a:lnTo>
                <a:lnTo>
                  <a:pt x="74" y="261"/>
                </a:lnTo>
                <a:lnTo>
                  <a:pt x="74" y="263"/>
                </a:lnTo>
                <a:lnTo>
                  <a:pt x="72" y="265"/>
                </a:lnTo>
                <a:lnTo>
                  <a:pt x="70" y="267"/>
                </a:lnTo>
                <a:lnTo>
                  <a:pt x="70" y="269"/>
                </a:lnTo>
                <a:lnTo>
                  <a:pt x="68" y="271"/>
                </a:lnTo>
                <a:lnTo>
                  <a:pt x="66" y="273"/>
                </a:lnTo>
                <a:lnTo>
                  <a:pt x="64" y="273"/>
                </a:lnTo>
                <a:lnTo>
                  <a:pt x="62" y="273"/>
                </a:lnTo>
                <a:lnTo>
                  <a:pt x="60" y="273"/>
                </a:lnTo>
                <a:lnTo>
                  <a:pt x="58" y="273"/>
                </a:lnTo>
                <a:lnTo>
                  <a:pt x="56" y="273"/>
                </a:lnTo>
                <a:lnTo>
                  <a:pt x="54" y="271"/>
                </a:lnTo>
                <a:lnTo>
                  <a:pt x="54" y="269"/>
                </a:lnTo>
                <a:lnTo>
                  <a:pt x="54" y="267"/>
                </a:lnTo>
                <a:lnTo>
                  <a:pt x="54" y="265"/>
                </a:lnTo>
                <a:lnTo>
                  <a:pt x="54" y="263"/>
                </a:lnTo>
                <a:lnTo>
                  <a:pt x="52" y="261"/>
                </a:lnTo>
                <a:lnTo>
                  <a:pt x="52" y="259"/>
                </a:lnTo>
                <a:lnTo>
                  <a:pt x="52" y="257"/>
                </a:lnTo>
                <a:lnTo>
                  <a:pt x="50" y="255"/>
                </a:lnTo>
                <a:lnTo>
                  <a:pt x="48" y="253"/>
                </a:lnTo>
                <a:lnTo>
                  <a:pt x="48" y="251"/>
                </a:lnTo>
                <a:lnTo>
                  <a:pt x="48" y="249"/>
                </a:lnTo>
                <a:lnTo>
                  <a:pt x="46" y="247"/>
                </a:lnTo>
                <a:lnTo>
                  <a:pt x="46" y="245"/>
                </a:lnTo>
                <a:lnTo>
                  <a:pt x="46" y="244"/>
                </a:lnTo>
                <a:lnTo>
                  <a:pt x="46" y="242"/>
                </a:lnTo>
                <a:lnTo>
                  <a:pt x="44" y="240"/>
                </a:lnTo>
                <a:lnTo>
                  <a:pt x="44" y="238"/>
                </a:lnTo>
                <a:lnTo>
                  <a:pt x="42" y="236"/>
                </a:lnTo>
                <a:lnTo>
                  <a:pt x="40" y="234"/>
                </a:lnTo>
                <a:lnTo>
                  <a:pt x="38" y="234"/>
                </a:lnTo>
                <a:lnTo>
                  <a:pt x="38" y="232"/>
                </a:lnTo>
                <a:lnTo>
                  <a:pt x="38" y="230"/>
                </a:lnTo>
                <a:lnTo>
                  <a:pt x="38" y="228"/>
                </a:lnTo>
                <a:lnTo>
                  <a:pt x="38" y="226"/>
                </a:lnTo>
                <a:lnTo>
                  <a:pt x="36" y="226"/>
                </a:lnTo>
                <a:lnTo>
                  <a:pt x="34" y="224"/>
                </a:lnTo>
                <a:lnTo>
                  <a:pt x="32" y="222"/>
                </a:lnTo>
                <a:lnTo>
                  <a:pt x="34" y="220"/>
                </a:lnTo>
                <a:lnTo>
                  <a:pt x="32" y="218"/>
                </a:lnTo>
                <a:lnTo>
                  <a:pt x="32" y="216"/>
                </a:lnTo>
                <a:lnTo>
                  <a:pt x="34" y="216"/>
                </a:lnTo>
                <a:lnTo>
                  <a:pt x="36" y="216"/>
                </a:lnTo>
                <a:lnTo>
                  <a:pt x="36" y="214"/>
                </a:lnTo>
                <a:lnTo>
                  <a:pt x="36" y="212"/>
                </a:lnTo>
                <a:lnTo>
                  <a:pt x="34" y="210"/>
                </a:lnTo>
                <a:lnTo>
                  <a:pt x="32" y="208"/>
                </a:lnTo>
                <a:lnTo>
                  <a:pt x="34" y="206"/>
                </a:lnTo>
                <a:lnTo>
                  <a:pt x="36" y="204"/>
                </a:lnTo>
                <a:lnTo>
                  <a:pt x="36" y="202"/>
                </a:lnTo>
                <a:lnTo>
                  <a:pt x="34" y="200"/>
                </a:lnTo>
                <a:lnTo>
                  <a:pt x="32" y="198"/>
                </a:lnTo>
                <a:lnTo>
                  <a:pt x="30" y="198"/>
                </a:lnTo>
                <a:lnTo>
                  <a:pt x="28" y="196"/>
                </a:lnTo>
                <a:lnTo>
                  <a:pt x="26" y="194"/>
                </a:lnTo>
                <a:lnTo>
                  <a:pt x="24" y="192"/>
                </a:lnTo>
                <a:lnTo>
                  <a:pt x="26" y="190"/>
                </a:lnTo>
                <a:lnTo>
                  <a:pt x="24" y="188"/>
                </a:lnTo>
                <a:lnTo>
                  <a:pt x="24" y="186"/>
                </a:lnTo>
                <a:lnTo>
                  <a:pt x="24" y="184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6"/>
                </a:lnTo>
                <a:lnTo>
                  <a:pt x="22" y="174"/>
                </a:lnTo>
                <a:lnTo>
                  <a:pt x="20" y="174"/>
                </a:lnTo>
                <a:lnTo>
                  <a:pt x="18" y="172"/>
                </a:lnTo>
                <a:lnTo>
                  <a:pt x="16" y="172"/>
                </a:lnTo>
                <a:lnTo>
                  <a:pt x="16" y="170"/>
                </a:lnTo>
                <a:lnTo>
                  <a:pt x="16" y="168"/>
                </a:lnTo>
                <a:lnTo>
                  <a:pt x="14" y="166"/>
                </a:lnTo>
                <a:lnTo>
                  <a:pt x="12" y="164"/>
                </a:lnTo>
                <a:lnTo>
                  <a:pt x="12" y="162"/>
                </a:lnTo>
                <a:lnTo>
                  <a:pt x="12" y="160"/>
                </a:lnTo>
                <a:lnTo>
                  <a:pt x="10" y="158"/>
                </a:lnTo>
                <a:lnTo>
                  <a:pt x="8" y="158"/>
                </a:lnTo>
                <a:lnTo>
                  <a:pt x="10" y="158"/>
                </a:lnTo>
                <a:lnTo>
                  <a:pt x="10" y="156"/>
                </a:lnTo>
                <a:lnTo>
                  <a:pt x="12" y="154"/>
                </a:lnTo>
                <a:lnTo>
                  <a:pt x="14" y="152"/>
                </a:lnTo>
                <a:lnTo>
                  <a:pt x="14" y="150"/>
                </a:lnTo>
                <a:lnTo>
                  <a:pt x="16" y="148"/>
                </a:lnTo>
                <a:lnTo>
                  <a:pt x="18" y="146"/>
                </a:lnTo>
                <a:lnTo>
                  <a:pt x="20" y="144"/>
                </a:lnTo>
                <a:lnTo>
                  <a:pt x="18" y="144"/>
                </a:lnTo>
                <a:lnTo>
                  <a:pt x="18" y="142"/>
                </a:lnTo>
                <a:lnTo>
                  <a:pt x="20" y="140"/>
                </a:lnTo>
                <a:lnTo>
                  <a:pt x="22" y="138"/>
                </a:lnTo>
                <a:lnTo>
                  <a:pt x="22" y="136"/>
                </a:lnTo>
                <a:lnTo>
                  <a:pt x="20" y="136"/>
                </a:lnTo>
                <a:lnTo>
                  <a:pt x="18" y="136"/>
                </a:lnTo>
                <a:lnTo>
                  <a:pt x="16" y="136"/>
                </a:lnTo>
                <a:lnTo>
                  <a:pt x="14" y="134"/>
                </a:lnTo>
                <a:lnTo>
                  <a:pt x="14" y="132"/>
                </a:lnTo>
                <a:lnTo>
                  <a:pt x="12" y="130"/>
                </a:lnTo>
                <a:lnTo>
                  <a:pt x="12" y="128"/>
                </a:lnTo>
                <a:lnTo>
                  <a:pt x="12" y="126"/>
                </a:lnTo>
                <a:lnTo>
                  <a:pt x="10" y="124"/>
                </a:lnTo>
                <a:lnTo>
                  <a:pt x="10" y="122"/>
                </a:lnTo>
                <a:lnTo>
                  <a:pt x="10" y="120"/>
                </a:lnTo>
                <a:lnTo>
                  <a:pt x="12" y="118"/>
                </a:lnTo>
                <a:lnTo>
                  <a:pt x="12" y="116"/>
                </a:lnTo>
                <a:lnTo>
                  <a:pt x="14" y="116"/>
                </a:lnTo>
                <a:lnTo>
                  <a:pt x="12" y="114"/>
                </a:lnTo>
                <a:lnTo>
                  <a:pt x="10" y="112"/>
                </a:lnTo>
                <a:lnTo>
                  <a:pt x="10" y="110"/>
                </a:lnTo>
                <a:lnTo>
                  <a:pt x="8" y="110"/>
                </a:lnTo>
                <a:lnTo>
                  <a:pt x="10" y="108"/>
                </a:lnTo>
                <a:lnTo>
                  <a:pt x="10" y="106"/>
                </a:lnTo>
                <a:lnTo>
                  <a:pt x="12" y="104"/>
                </a:lnTo>
                <a:lnTo>
                  <a:pt x="10" y="102"/>
                </a:lnTo>
                <a:lnTo>
                  <a:pt x="12" y="100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6" y="94"/>
                </a:lnTo>
                <a:lnTo>
                  <a:pt x="16" y="92"/>
                </a:lnTo>
                <a:lnTo>
                  <a:pt x="16" y="90"/>
                </a:lnTo>
                <a:lnTo>
                  <a:pt x="14" y="88"/>
                </a:lnTo>
                <a:lnTo>
                  <a:pt x="14" y="86"/>
                </a:lnTo>
                <a:lnTo>
                  <a:pt x="12" y="84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4" y="76"/>
                </a:lnTo>
                <a:lnTo>
                  <a:pt x="14" y="74"/>
                </a:lnTo>
                <a:lnTo>
                  <a:pt x="14" y="72"/>
                </a:lnTo>
                <a:lnTo>
                  <a:pt x="14" y="70"/>
                </a:lnTo>
                <a:lnTo>
                  <a:pt x="12" y="68"/>
                </a:lnTo>
                <a:lnTo>
                  <a:pt x="12" y="66"/>
                </a:lnTo>
                <a:lnTo>
                  <a:pt x="14" y="66"/>
                </a:lnTo>
                <a:lnTo>
                  <a:pt x="16" y="64"/>
                </a:lnTo>
                <a:lnTo>
                  <a:pt x="16" y="62"/>
                </a:lnTo>
                <a:lnTo>
                  <a:pt x="16" y="60"/>
                </a:lnTo>
                <a:lnTo>
                  <a:pt x="18" y="58"/>
                </a:lnTo>
                <a:lnTo>
                  <a:pt x="16" y="56"/>
                </a:lnTo>
                <a:lnTo>
                  <a:pt x="16" y="54"/>
                </a:lnTo>
                <a:lnTo>
                  <a:pt x="14" y="52"/>
                </a:lnTo>
                <a:lnTo>
                  <a:pt x="14" y="50"/>
                </a:lnTo>
                <a:lnTo>
                  <a:pt x="12" y="48"/>
                </a:lnTo>
                <a:lnTo>
                  <a:pt x="10" y="46"/>
                </a:lnTo>
                <a:lnTo>
                  <a:pt x="8" y="42"/>
                </a:lnTo>
                <a:lnTo>
                  <a:pt x="8" y="40"/>
                </a:lnTo>
                <a:lnTo>
                  <a:pt x="6" y="38"/>
                </a:lnTo>
                <a:lnTo>
                  <a:pt x="6" y="36"/>
                </a:lnTo>
                <a:lnTo>
                  <a:pt x="4" y="34"/>
                </a:lnTo>
                <a:lnTo>
                  <a:pt x="2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" name="Freeform 1270"/>
          <p:cNvSpPr>
            <a:spLocks/>
          </p:cNvSpPr>
          <p:nvPr/>
        </p:nvSpPr>
        <p:spPr bwMode="auto">
          <a:xfrm>
            <a:off x="2065341" y="3763963"/>
            <a:ext cx="1138237" cy="1282700"/>
          </a:xfrm>
          <a:custGeom>
            <a:avLst/>
            <a:gdLst>
              <a:gd name="T0" fmla="*/ 45362793 w 717"/>
              <a:gd name="T1" fmla="*/ 541834388 h 808"/>
              <a:gd name="T2" fmla="*/ 176410860 w 717"/>
              <a:gd name="T3" fmla="*/ 496471575 h 808"/>
              <a:gd name="T4" fmla="*/ 201612411 w 717"/>
              <a:gd name="T5" fmla="*/ 355342825 h 808"/>
              <a:gd name="T6" fmla="*/ 206652722 w 717"/>
              <a:gd name="T7" fmla="*/ 241935000 h 808"/>
              <a:gd name="T8" fmla="*/ 297378307 w 717"/>
              <a:gd name="T9" fmla="*/ 166330313 h 808"/>
              <a:gd name="T10" fmla="*/ 388103892 w 717"/>
              <a:gd name="T11" fmla="*/ 231854375 h 808"/>
              <a:gd name="T12" fmla="*/ 478829477 w 717"/>
              <a:gd name="T13" fmla="*/ 146169063 h 808"/>
              <a:gd name="T14" fmla="*/ 438506995 w 717"/>
              <a:gd name="T15" fmla="*/ 55443438 h 808"/>
              <a:gd name="T16" fmla="*/ 559474442 w 717"/>
              <a:gd name="T17" fmla="*/ 50403125 h 808"/>
              <a:gd name="T18" fmla="*/ 640119406 w 717"/>
              <a:gd name="T19" fmla="*/ 25201563 h 808"/>
              <a:gd name="T20" fmla="*/ 650200027 w 717"/>
              <a:gd name="T21" fmla="*/ 156249688 h 808"/>
              <a:gd name="T22" fmla="*/ 745965922 w 717"/>
              <a:gd name="T23" fmla="*/ 186491563 h 808"/>
              <a:gd name="T24" fmla="*/ 851812438 w 717"/>
              <a:gd name="T25" fmla="*/ 146169063 h 808"/>
              <a:gd name="T26" fmla="*/ 972779885 w 717"/>
              <a:gd name="T27" fmla="*/ 151209375 h 808"/>
              <a:gd name="T28" fmla="*/ 1045863591 w 717"/>
              <a:gd name="T29" fmla="*/ 65524063 h 808"/>
              <a:gd name="T30" fmla="*/ 1091226383 w 717"/>
              <a:gd name="T31" fmla="*/ 181451250 h 808"/>
              <a:gd name="T32" fmla="*/ 1035782970 w 717"/>
              <a:gd name="T33" fmla="*/ 284778450 h 808"/>
              <a:gd name="T34" fmla="*/ 1005541108 w 717"/>
              <a:gd name="T35" fmla="*/ 355342825 h 808"/>
              <a:gd name="T36" fmla="*/ 1101307004 w 717"/>
              <a:gd name="T37" fmla="*/ 370463763 h 808"/>
              <a:gd name="T38" fmla="*/ 1151710107 w 717"/>
              <a:gd name="T39" fmla="*/ 360383138 h 808"/>
              <a:gd name="T40" fmla="*/ 1212193830 w 717"/>
              <a:gd name="T41" fmla="*/ 309980013 h 808"/>
              <a:gd name="T42" fmla="*/ 1282758174 w 717"/>
              <a:gd name="T43" fmla="*/ 330141263 h 808"/>
              <a:gd name="T44" fmla="*/ 1343241897 w 717"/>
              <a:gd name="T45" fmla="*/ 360383138 h 808"/>
              <a:gd name="T46" fmla="*/ 1338201587 w 717"/>
              <a:gd name="T47" fmla="*/ 446068450 h 808"/>
              <a:gd name="T48" fmla="*/ 1398685311 w 717"/>
              <a:gd name="T49" fmla="*/ 395665325 h 808"/>
              <a:gd name="T50" fmla="*/ 1524693068 w 717"/>
              <a:gd name="T51" fmla="*/ 420866888 h 808"/>
              <a:gd name="T52" fmla="*/ 1665821756 w 717"/>
              <a:gd name="T53" fmla="*/ 506552200 h 808"/>
              <a:gd name="T54" fmla="*/ 1786789203 w 717"/>
              <a:gd name="T55" fmla="*/ 577116575 h 808"/>
              <a:gd name="T56" fmla="*/ 1801910133 w 717"/>
              <a:gd name="T57" fmla="*/ 693043763 h 808"/>
              <a:gd name="T58" fmla="*/ 1756547341 w 717"/>
              <a:gd name="T59" fmla="*/ 788809700 h 808"/>
              <a:gd name="T60" fmla="*/ 1685982997 w 717"/>
              <a:gd name="T61" fmla="*/ 874495013 h 808"/>
              <a:gd name="T62" fmla="*/ 1630539584 w 717"/>
              <a:gd name="T63" fmla="*/ 945059388 h 808"/>
              <a:gd name="T64" fmla="*/ 1625499273 w 717"/>
              <a:gd name="T65" fmla="*/ 1030744700 h 808"/>
              <a:gd name="T66" fmla="*/ 1625499273 w 717"/>
              <a:gd name="T67" fmla="*/ 1186994388 h 808"/>
              <a:gd name="T68" fmla="*/ 1595257412 w 717"/>
              <a:gd name="T69" fmla="*/ 1318042513 h 808"/>
              <a:gd name="T70" fmla="*/ 1529733378 w 717"/>
              <a:gd name="T71" fmla="*/ 1436489063 h 808"/>
              <a:gd name="T72" fmla="*/ 1449088413 w 717"/>
              <a:gd name="T73" fmla="*/ 1476811563 h 808"/>
              <a:gd name="T74" fmla="*/ 1368443449 w 717"/>
              <a:gd name="T75" fmla="*/ 1507053438 h 808"/>
              <a:gd name="T76" fmla="*/ 1267637243 w 717"/>
              <a:gd name="T77" fmla="*/ 1577617813 h 808"/>
              <a:gd name="T78" fmla="*/ 1242435692 w 717"/>
              <a:gd name="T79" fmla="*/ 1633061250 h 808"/>
              <a:gd name="T80" fmla="*/ 1252516312 w 717"/>
              <a:gd name="T81" fmla="*/ 1754028750 h 808"/>
              <a:gd name="T82" fmla="*/ 1197072899 w 717"/>
              <a:gd name="T83" fmla="*/ 1859875313 h 808"/>
              <a:gd name="T84" fmla="*/ 1156750417 w 717"/>
              <a:gd name="T85" fmla="*/ 1920359063 h 808"/>
              <a:gd name="T86" fmla="*/ 1151710107 w 717"/>
              <a:gd name="T87" fmla="*/ 1854835000 h 808"/>
              <a:gd name="T88" fmla="*/ 1131548865 w 717"/>
              <a:gd name="T89" fmla="*/ 1955641250 h 808"/>
              <a:gd name="T90" fmla="*/ 1086186073 w 717"/>
              <a:gd name="T91" fmla="*/ 1975802500 h 808"/>
              <a:gd name="T92" fmla="*/ 967739575 w 717"/>
              <a:gd name="T93" fmla="*/ 1890117188 h 808"/>
              <a:gd name="T94" fmla="*/ 897175231 w 717"/>
              <a:gd name="T95" fmla="*/ 1819552813 h 808"/>
              <a:gd name="T96" fmla="*/ 975299247 w 717"/>
              <a:gd name="T97" fmla="*/ 1713706250 h 808"/>
              <a:gd name="T98" fmla="*/ 975299247 w 717"/>
              <a:gd name="T99" fmla="*/ 1612900000 h 808"/>
              <a:gd name="T100" fmla="*/ 937497713 w 717"/>
              <a:gd name="T101" fmla="*/ 1527214688 h 808"/>
              <a:gd name="T102" fmla="*/ 861893059 w 717"/>
              <a:gd name="T103" fmla="*/ 1426408438 h 808"/>
              <a:gd name="T104" fmla="*/ 791328715 w 717"/>
              <a:gd name="T105" fmla="*/ 1358365013 h 808"/>
              <a:gd name="T106" fmla="*/ 796369025 w 717"/>
              <a:gd name="T107" fmla="*/ 1232357200 h 808"/>
              <a:gd name="T108" fmla="*/ 740925612 w 717"/>
              <a:gd name="T109" fmla="*/ 1126510638 h 808"/>
              <a:gd name="T110" fmla="*/ 655240337 w 717"/>
              <a:gd name="T111" fmla="*/ 1045865638 h 808"/>
              <a:gd name="T112" fmla="*/ 554434131 w 717"/>
              <a:gd name="T113" fmla="*/ 960180325 h 808"/>
              <a:gd name="T114" fmla="*/ 428426374 w 717"/>
              <a:gd name="T115" fmla="*/ 899696575 h 808"/>
              <a:gd name="T116" fmla="*/ 398184513 w 717"/>
              <a:gd name="T117" fmla="*/ 783769388 h 808"/>
              <a:gd name="T118" fmla="*/ 277217066 w 717"/>
              <a:gd name="T119" fmla="*/ 844253138 h 808"/>
              <a:gd name="T120" fmla="*/ 166330239 w 717"/>
              <a:gd name="T121" fmla="*/ 824091888 h 808"/>
              <a:gd name="T122" fmla="*/ 70564344 w 717"/>
              <a:gd name="T123" fmla="*/ 768648450 h 8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17" h="808">
                <a:moveTo>
                  <a:pt x="0" y="265"/>
                </a:moveTo>
                <a:lnTo>
                  <a:pt x="2" y="263"/>
                </a:lnTo>
                <a:lnTo>
                  <a:pt x="2" y="261"/>
                </a:lnTo>
                <a:lnTo>
                  <a:pt x="4" y="261"/>
                </a:lnTo>
                <a:lnTo>
                  <a:pt x="6" y="259"/>
                </a:lnTo>
                <a:lnTo>
                  <a:pt x="4" y="257"/>
                </a:lnTo>
                <a:lnTo>
                  <a:pt x="4" y="255"/>
                </a:lnTo>
                <a:lnTo>
                  <a:pt x="4" y="253"/>
                </a:lnTo>
                <a:lnTo>
                  <a:pt x="4" y="251"/>
                </a:lnTo>
                <a:lnTo>
                  <a:pt x="6" y="249"/>
                </a:lnTo>
                <a:lnTo>
                  <a:pt x="8" y="247"/>
                </a:lnTo>
                <a:lnTo>
                  <a:pt x="10" y="245"/>
                </a:lnTo>
                <a:lnTo>
                  <a:pt x="12" y="245"/>
                </a:lnTo>
                <a:lnTo>
                  <a:pt x="14" y="245"/>
                </a:lnTo>
                <a:lnTo>
                  <a:pt x="14" y="243"/>
                </a:lnTo>
                <a:lnTo>
                  <a:pt x="16" y="241"/>
                </a:lnTo>
                <a:lnTo>
                  <a:pt x="14" y="239"/>
                </a:lnTo>
                <a:lnTo>
                  <a:pt x="14" y="237"/>
                </a:lnTo>
                <a:lnTo>
                  <a:pt x="14" y="235"/>
                </a:lnTo>
                <a:lnTo>
                  <a:pt x="14" y="233"/>
                </a:lnTo>
                <a:lnTo>
                  <a:pt x="14" y="231"/>
                </a:lnTo>
                <a:lnTo>
                  <a:pt x="16" y="229"/>
                </a:lnTo>
                <a:lnTo>
                  <a:pt x="16" y="227"/>
                </a:lnTo>
                <a:lnTo>
                  <a:pt x="18" y="225"/>
                </a:lnTo>
                <a:lnTo>
                  <a:pt x="18" y="223"/>
                </a:lnTo>
                <a:lnTo>
                  <a:pt x="18" y="221"/>
                </a:lnTo>
                <a:lnTo>
                  <a:pt x="18" y="219"/>
                </a:lnTo>
                <a:lnTo>
                  <a:pt x="18" y="217"/>
                </a:lnTo>
                <a:lnTo>
                  <a:pt x="18" y="215"/>
                </a:lnTo>
                <a:lnTo>
                  <a:pt x="20" y="213"/>
                </a:lnTo>
                <a:lnTo>
                  <a:pt x="22" y="213"/>
                </a:lnTo>
                <a:lnTo>
                  <a:pt x="24" y="211"/>
                </a:lnTo>
                <a:lnTo>
                  <a:pt x="26" y="211"/>
                </a:lnTo>
                <a:lnTo>
                  <a:pt x="28" y="209"/>
                </a:lnTo>
                <a:lnTo>
                  <a:pt x="28" y="207"/>
                </a:lnTo>
                <a:lnTo>
                  <a:pt x="30" y="207"/>
                </a:lnTo>
                <a:lnTo>
                  <a:pt x="32" y="205"/>
                </a:lnTo>
                <a:lnTo>
                  <a:pt x="34" y="203"/>
                </a:lnTo>
                <a:lnTo>
                  <a:pt x="36" y="201"/>
                </a:lnTo>
                <a:lnTo>
                  <a:pt x="38" y="201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8" y="199"/>
                </a:lnTo>
                <a:lnTo>
                  <a:pt x="50" y="199"/>
                </a:lnTo>
                <a:lnTo>
                  <a:pt x="52" y="199"/>
                </a:lnTo>
                <a:lnTo>
                  <a:pt x="54" y="197"/>
                </a:lnTo>
                <a:lnTo>
                  <a:pt x="56" y="195"/>
                </a:lnTo>
                <a:lnTo>
                  <a:pt x="58" y="195"/>
                </a:lnTo>
                <a:lnTo>
                  <a:pt x="58" y="193"/>
                </a:lnTo>
                <a:lnTo>
                  <a:pt x="60" y="195"/>
                </a:lnTo>
                <a:lnTo>
                  <a:pt x="62" y="195"/>
                </a:lnTo>
                <a:lnTo>
                  <a:pt x="64" y="193"/>
                </a:lnTo>
                <a:lnTo>
                  <a:pt x="66" y="195"/>
                </a:lnTo>
                <a:lnTo>
                  <a:pt x="66" y="197"/>
                </a:lnTo>
                <a:lnTo>
                  <a:pt x="68" y="197"/>
                </a:lnTo>
                <a:lnTo>
                  <a:pt x="70" y="197"/>
                </a:lnTo>
                <a:lnTo>
                  <a:pt x="72" y="197"/>
                </a:lnTo>
                <a:lnTo>
                  <a:pt x="72" y="195"/>
                </a:lnTo>
                <a:lnTo>
                  <a:pt x="72" y="193"/>
                </a:lnTo>
                <a:lnTo>
                  <a:pt x="72" y="191"/>
                </a:lnTo>
                <a:lnTo>
                  <a:pt x="72" y="189"/>
                </a:lnTo>
                <a:lnTo>
                  <a:pt x="72" y="187"/>
                </a:lnTo>
                <a:lnTo>
                  <a:pt x="74" y="185"/>
                </a:lnTo>
                <a:lnTo>
                  <a:pt x="74" y="183"/>
                </a:lnTo>
                <a:lnTo>
                  <a:pt x="74" y="181"/>
                </a:lnTo>
                <a:lnTo>
                  <a:pt x="74" y="179"/>
                </a:lnTo>
                <a:lnTo>
                  <a:pt x="74" y="177"/>
                </a:lnTo>
                <a:lnTo>
                  <a:pt x="74" y="175"/>
                </a:lnTo>
                <a:lnTo>
                  <a:pt x="74" y="173"/>
                </a:lnTo>
                <a:lnTo>
                  <a:pt x="74" y="171"/>
                </a:lnTo>
                <a:lnTo>
                  <a:pt x="76" y="169"/>
                </a:lnTo>
                <a:lnTo>
                  <a:pt x="76" y="167"/>
                </a:lnTo>
                <a:lnTo>
                  <a:pt x="76" y="165"/>
                </a:lnTo>
                <a:lnTo>
                  <a:pt x="76" y="163"/>
                </a:lnTo>
                <a:lnTo>
                  <a:pt x="76" y="161"/>
                </a:lnTo>
                <a:lnTo>
                  <a:pt x="76" y="159"/>
                </a:lnTo>
                <a:lnTo>
                  <a:pt x="76" y="157"/>
                </a:lnTo>
                <a:lnTo>
                  <a:pt x="78" y="155"/>
                </a:lnTo>
                <a:lnTo>
                  <a:pt x="78" y="153"/>
                </a:lnTo>
                <a:lnTo>
                  <a:pt x="78" y="151"/>
                </a:lnTo>
                <a:lnTo>
                  <a:pt x="78" y="149"/>
                </a:lnTo>
                <a:lnTo>
                  <a:pt x="78" y="147"/>
                </a:lnTo>
                <a:lnTo>
                  <a:pt x="78" y="145"/>
                </a:lnTo>
                <a:lnTo>
                  <a:pt x="78" y="143"/>
                </a:lnTo>
                <a:lnTo>
                  <a:pt x="80" y="141"/>
                </a:lnTo>
                <a:lnTo>
                  <a:pt x="80" y="139"/>
                </a:lnTo>
                <a:lnTo>
                  <a:pt x="80" y="137"/>
                </a:lnTo>
                <a:lnTo>
                  <a:pt x="80" y="135"/>
                </a:lnTo>
                <a:lnTo>
                  <a:pt x="80" y="133"/>
                </a:lnTo>
                <a:lnTo>
                  <a:pt x="80" y="131"/>
                </a:lnTo>
                <a:lnTo>
                  <a:pt x="80" y="129"/>
                </a:lnTo>
                <a:lnTo>
                  <a:pt x="78" y="127"/>
                </a:lnTo>
                <a:lnTo>
                  <a:pt x="78" y="125"/>
                </a:lnTo>
                <a:lnTo>
                  <a:pt x="76" y="123"/>
                </a:lnTo>
                <a:lnTo>
                  <a:pt x="76" y="121"/>
                </a:lnTo>
                <a:lnTo>
                  <a:pt x="76" y="119"/>
                </a:lnTo>
                <a:lnTo>
                  <a:pt x="74" y="117"/>
                </a:lnTo>
                <a:lnTo>
                  <a:pt x="72" y="115"/>
                </a:lnTo>
                <a:lnTo>
                  <a:pt x="70" y="115"/>
                </a:lnTo>
                <a:lnTo>
                  <a:pt x="70" y="113"/>
                </a:lnTo>
                <a:lnTo>
                  <a:pt x="68" y="111"/>
                </a:lnTo>
                <a:lnTo>
                  <a:pt x="68" y="107"/>
                </a:lnTo>
                <a:lnTo>
                  <a:pt x="68" y="100"/>
                </a:lnTo>
                <a:lnTo>
                  <a:pt x="68" y="98"/>
                </a:lnTo>
                <a:lnTo>
                  <a:pt x="70" y="96"/>
                </a:lnTo>
                <a:lnTo>
                  <a:pt x="72" y="96"/>
                </a:lnTo>
                <a:lnTo>
                  <a:pt x="74" y="96"/>
                </a:lnTo>
                <a:lnTo>
                  <a:pt x="76" y="96"/>
                </a:lnTo>
                <a:lnTo>
                  <a:pt x="78" y="94"/>
                </a:lnTo>
                <a:lnTo>
                  <a:pt x="80" y="94"/>
                </a:lnTo>
                <a:lnTo>
                  <a:pt x="82" y="96"/>
                </a:lnTo>
                <a:lnTo>
                  <a:pt x="84" y="96"/>
                </a:lnTo>
                <a:lnTo>
                  <a:pt x="84" y="94"/>
                </a:lnTo>
                <a:lnTo>
                  <a:pt x="84" y="92"/>
                </a:lnTo>
                <a:lnTo>
                  <a:pt x="86" y="90"/>
                </a:lnTo>
                <a:lnTo>
                  <a:pt x="84" y="90"/>
                </a:lnTo>
                <a:lnTo>
                  <a:pt x="82" y="88"/>
                </a:lnTo>
                <a:lnTo>
                  <a:pt x="80" y="86"/>
                </a:lnTo>
                <a:lnTo>
                  <a:pt x="76" y="86"/>
                </a:lnTo>
                <a:lnTo>
                  <a:pt x="74" y="86"/>
                </a:lnTo>
                <a:lnTo>
                  <a:pt x="72" y="86"/>
                </a:lnTo>
                <a:lnTo>
                  <a:pt x="72" y="84"/>
                </a:lnTo>
                <a:lnTo>
                  <a:pt x="72" y="74"/>
                </a:lnTo>
                <a:lnTo>
                  <a:pt x="74" y="72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102" y="72"/>
                </a:lnTo>
                <a:lnTo>
                  <a:pt x="102" y="70"/>
                </a:lnTo>
                <a:lnTo>
                  <a:pt x="102" y="68"/>
                </a:lnTo>
                <a:lnTo>
                  <a:pt x="104" y="68"/>
                </a:lnTo>
                <a:lnTo>
                  <a:pt x="104" y="70"/>
                </a:lnTo>
                <a:lnTo>
                  <a:pt x="106" y="72"/>
                </a:lnTo>
                <a:lnTo>
                  <a:pt x="108" y="72"/>
                </a:lnTo>
                <a:lnTo>
                  <a:pt x="110" y="72"/>
                </a:lnTo>
                <a:lnTo>
                  <a:pt x="110" y="70"/>
                </a:lnTo>
                <a:lnTo>
                  <a:pt x="112" y="68"/>
                </a:lnTo>
                <a:lnTo>
                  <a:pt x="114" y="66"/>
                </a:lnTo>
                <a:lnTo>
                  <a:pt x="116" y="66"/>
                </a:lnTo>
                <a:lnTo>
                  <a:pt x="118" y="64"/>
                </a:lnTo>
                <a:lnTo>
                  <a:pt x="118" y="66"/>
                </a:lnTo>
                <a:lnTo>
                  <a:pt x="120" y="68"/>
                </a:lnTo>
                <a:lnTo>
                  <a:pt x="120" y="70"/>
                </a:lnTo>
                <a:lnTo>
                  <a:pt x="122" y="72"/>
                </a:lnTo>
                <a:lnTo>
                  <a:pt x="122" y="74"/>
                </a:lnTo>
                <a:lnTo>
                  <a:pt x="124" y="76"/>
                </a:lnTo>
                <a:lnTo>
                  <a:pt x="124" y="78"/>
                </a:lnTo>
                <a:lnTo>
                  <a:pt x="122" y="80"/>
                </a:lnTo>
                <a:lnTo>
                  <a:pt x="122" y="82"/>
                </a:lnTo>
                <a:lnTo>
                  <a:pt x="122" y="84"/>
                </a:lnTo>
                <a:lnTo>
                  <a:pt x="124" y="84"/>
                </a:lnTo>
                <a:lnTo>
                  <a:pt x="126" y="84"/>
                </a:lnTo>
                <a:lnTo>
                  <a:pt x="128" y="86"/>
                </a:lnTo>
                <a:lnTo>
                  <a:pt x="130" y="88"/>
                </a:lnTo>
                <a:lnTo>
                  <a:pt x="132" y="88"/>
                </a:lnTo>
                <a:lnTo>
                  <a:pt x="134" y="90"/>
                </a:lnTo>
                <a:lnTo>
                  <a:pt x="136" y="92"/>
                </a:lnTo>
                <a:lnTo>
                  <a:pt x="138" y="94"/>
                </a:lnTo>
                <a:lnTo>
                  <a:pt x="140" y="94"/>
                </a:lnTo>
                <a:lnTo>
                  <a:pt x="142" y="92"/>
                </a:lnTo>
                <a:lnTo>
                  <a:pt x="144" y="90"/>
                </a:lnTo>
                <a:lnTo>
                  <a:pt x="146" y="90"/>
                </a:lnTo>
                <a:lnTo>
                  <a:pt x="148" y="88"/>
                </a:lnTo>
                <a:lnTo>
                  <a:pt x="150" y="88"/>
                </a:lnTo>
                <a:lnTo>
                  <a:pt x="152" y="90"/>
                </a:lnTo>
                <a:lnTo>
                  <a:pt x="152" y="92"/>
                </a:lnTo>
                <a:lnTo>
                  <a:pt x="150" y="94"/>
                </a:lnTo>
                <a:lnTo>
                  <a:pt x="152" y="96"/>
                </a:lnTo>
                <a:lnTo>
                  <a:pt x="152" y="94"/>
                </a:lnTo>
                <a:lnTo>
                  <a:pt x="154" y="92"/>
                </a:lnTo>
                <a:lnTo>
                  <a:pt x="154" y="90"/>
                </a:lnTo>
                <a:lnTo>
                  <a:pt x="156" y="90"/>
                </a:lnTo>
                <a:lnTo>
                  <a:pt x="158" y="88"/>
                </a:lnTo>
                <a:lnTo>
                  <a:pt x="158" y="86"/>
                </a:lnTo>
                <a:lnTo>
                  <a:pt x="160" y="86"/>
                </a:lnTo>
                <a:lnTo>
                  <a:pt x="162" y="84"/>
                </a:lnTo>
                <a:lnTo>
                  <a:pt x="164" y="84"/>
                </a:lnTo>
                <a:lnTo>
                  <a:pt x="166" y="82"/>
                </a:lnTo>
                <a:lnTo>
                  <a:pt x="168" y="82"/>
                </a:lnTo>
                <a:lnTo>
                  <a:pt x="170" y="80"/>
                </a:lnTo>
                <a:lnTo>
                  <a:pt x="172" y="78"/>
                </a:lnTo>
                <a:lnTo>
                  <a:pt x="174" y="80"/>
                </a:lnTo>
                <a:lnTo>
                  <a:pt x="174" y="78"/>
                </a:lnTo>
                <a:lnTo>
                  <a:pt x="176" y="76"/>
                </a:lnTo>
                <a:lnTo>
                  <a:pt x="178" y="76"/>
                </a:lnTo>
                <a:lnTo>
                  <a:pt x="178" y="74"/>
                </a:lnTo>
                <a:lnTo>
                  <a:pt x="178" y="72"/>
                </a:lnTo>
                <a:lnTo>
                  <a:pt x="178" y="70"/>
                </a:lnTo>
                <a:lnTo>
                  <a:pt x="180" y="68"/>
                </a:lnTo>
                <a:lnTo>
                  <a:pt x="182" y="68"/>
                </a:lnTo>
                <a:lnTo>
                  <a:pt x="184" y="68"/>
                </a:lnTo>
                <a:lnTo>
                  <a:pt x="186" y="66"/>
                </a:lnTo>
                <a:lnTo>
                  <a:pt x="188" y="66"/>
                </a:lnTo>
                <a:lnTo>
                  <a:pt x="188" y="64"/>
                </a:lnTo>
                <a:lnTo>
                  <a:pt x="190" y="64"/>
                </a:lnTo>
                <a:lnTo>
                  <a:pt x="192" y="62"/>
                </a:lnTo>
                <a:lnTo>
                  <a:pt x="192" y="60"/>
                </a:lnTo>
                <a:lnTo>
                  <a:pt x="192" y="58"/>
                </a:lnTo>
                <a:lnTo>
                  <a:pt x="190" y="58"/>
                </a:lnTo>
                <a:lnTo>
                  <a:pt x="188" y="58"/>
                </a:lnTo>
                <a:lnTo>
                  <a:pt x="186" y="58"/>
                </a:lnTo>
                <a:lnTo>
                  <a:pt x="184" y="58"/>
                </a:lnTo>
                <a:lnTo>
                  <a:pt x="182" y="58"/>
                </a:lnTo>
                <a:lnTo>
                  <a:pt x="180" y="58"/>
                </a:lnTo>
                <a:lnTo>
                  <a:pt x="180" y="56"/>
                </a:lnTo>
                <a:lnTo>
                  <a:pt x="180" y="54"/>
                </a:lnTo>
                <a:lnTo>
                  <a:pt x="180" y="52"/>
                </a:lnTo>
                <a:lnTo>
                  <a:pt x="180" y="50"/>
                </a:lnTo>
                <a:lnTo>
                  <a:pt x="178" y="48"/>
                </a:lnTo>
                <a:lnTo>
                  <a:pt x="178" y="46"/>
                </a:lnTo>
                <a:lnTo>
                  <a:pt x="176" y="44"/>
                </a:lnTo>
                <a:lnTo>
                  <a:pt x="176" y="42"/>
                </a:lnTo>
                <a:lnTo>
                  <a:pt x="176" y="40"/>
                </a:lnTo>
                <a:lnTo>
                  <a:pt x="176" y="38"/>
                </a:lnTo>
                <a:lnTo>
                  <a:pt x="176" y="36"/>
                </a:lnTo>
                <a:lnTo>
                  <a:pt x="176" y="34"/>
                </a:lnTo>
                <a:lnTo>
                  <a:pt x="176" y="32"/>
                </a:lnTo>
                <a:lnTo>
                  <a:pt x="174" y="32"/>
                </a:lnTo>
                <a:lnTo>
                  <a:pt x="172" y="30"/>
                </a:lnTo>
                <a:lnTo>
                  <a:pt x="170" y="28"/>
                </a:lnTo>
                <a:lnTo>
                  <a:pt x="170" y="26"/>
                </a:lnTo>
                <a:lnTo>
                  <a:pt x="168" y="26"/>
                </a:lnTo>
                <a:lnTo>
                  <a:pt x="168" y="24"/>
                </a:lnTo>
                <a:lnTo>
                  <a:pt x="166" y="22"/>
                </a:lnTo>
                <a:lnTo>
                  <a:pt x="166" y="20"/>
                </a:lnTo>
                <a:lnTo>
                  <a:pt x="168" y="22"/>
                </a:lnTo>
                <a:lnTo>
                  <a:pt x="170" y="22"/>
                </a:lnTo>
                <a:lnTo>
                  <a:pt x="170" y="24"/>
                </a:lnTo>
                <a:lnTo>
                  <a:pt x="172" y="24"/>
                </a:lnTo>
                <a:lnTo>
                  <a:pt x="174" y="22"/>
                </a:lnTo>
                <a:lnTo>
                  <a:pt x="176" y="24"/>
                </a:lnTo>
                <a:lnTo>
                  <a:pt x="178" y="24"/>
                </a:lnTo>
                <a:lnTo>
                  <a:pt x="180" y="26"/>
                </a:lnTo>
                <a:lnTo>
                  <a:pt x="180" y="28"/>
                </a:lnTo>
                <a:lnTo>
                  <a:pt x="182" y="28"/>
                </a:lnTo>
                <a:lnTo>
                  <a:pt x="184" y="26"/>
                </a:lnTo>
                <a:lnTo>
                  <a:pt x="186" y="28"/>
                </a:lnTo>
                <a:lnTo>
                  <a:pt x="188" y="26"/>
                </a:lnTo>
                <a:lnTo>
                  <a:pt x="188" y="28"/>
                </a:lnTo>
                <a:lnTo>
                  <a:pt x="190" y="28"/>
                </a:lnTo>
                <a:lnTo>
                  <a:pt x="192" y="26"/>
                </a:lnTo>
                <a:lnTo>
                  <a:pt x="194" y="28"/>
                </a:lnTo>
                <a:lnTo>
                  <a:pt x="194" y="30"/>
                </a:lnTo>
                <a:lnTo>
                  <a:pt x="196" y="30"/>
                </a:lnTo>
                <a:lnTo>
                  <a:pt x="198" y="32"/>
                </a:lnTo>
                <a:lnTo>
                  <a:pt x="200" y="34"/>
                </a:lnTo>
                <a:lnTo>
                  <a:pt x="202" y="34"/>
                </a:lnTo>
                <a:lnTo>
                  <a:pt x="204" y="32"/>
                </a:lnTo>
                <a:lnTo>
                  <a:pt x="204" y="30"/>
                </a:lnTo>
                <a:lnTo>
                  <a:pt x="202" y="28"/>
                </a:lnTo>
                <a:lnTo>
                  <a:pt x="204" y="26"/>
                </a:lnTo>
                <a:lnTo>
                  <a:pt x="204" y="24"/>
                </a:lnTo>
                <a:lnTo>
                  <a:pt x="206" y="24"/>
                </a:lnTo>
                <a:lnTo>
                  <a:pt x="208" y="24"/>
                </a:lnTo>
                <a:lnTo>
                  <a:pt x="208" y="22"/>
                </a:lnTo>
                <a:lnTo>
                  <a:pt x="210" y="22"/>
                </a:lnTo>
                <a:lnTo>
                  <a:pt x="212" y="24"/>
                </a:lnTo>
                <a:lnTo>
                  <a:pt x="214" y="24"/>
                </a:lnTo>
                <a:lnTo>
                  <a:pt x="216" y="24"/>
                </a:lnTo>
                <a:lnTo>
                  <a:pt x="218" y="22"/>
                </a:lnTo>
                <a:lnTo>
                  <a:pt x="220" y="22"/>
                </a:lnTo>
                <a:lnTo>
                  <a:pt x="222" y="20"/>
                </a:lnTo>
                <a:lnTo>
                  <a:pt x="224" y="20"/>
                </a:lnTo>
                <a:lnTo>
                  <a:pt x="226" y="20"/>
                </a:lnTo>
                <a:lnTo>
                  <a:pt x="226" y="18"/>
                </a:lnTo>
                <a:lnTo>
                  <a:pt x="228" y="18"/>
                </a:lnTo>
                <a:lnTo>
                  <a:pt x="230" y="16"/>
                </a:lnTo>
                <a:lnTo>
                  <a:pt x="230" y="14"/>
                </a:lnTo>
                <a:lnTo>
                  <a:pt x="232" y="16"/>
                </a:lnTo>
                <a:lnTo>
                  <a:pt x="234" y="16"/>
                </a:lnTo>
                <a:lnTo>
                  <a:pt x="236" y="14"/>
                </a:lnTo>
                <a:lnTo>
                  <a:pt x="238" y="12"/>
                </a:lnTo>
                <a:lnTo>
                  <a:pt x="238" y="10"/>
                </a:lnTo>
                <a:lnTo>
                  <a:pt x="240" y="10"/>
                </a:lnTo>
                <a:lnTo>
                  <a:pt x="242" y="8"/>
                </a:lnTo>
                <a:lnTo>
                  <a:pt x="244" y="6"/>
                </a:lnTo>
                <a:lnTo>
                  <a:pt x="244" y="4"/>
                </a:lnTo>
                <a:lnTo>
                  <a:pt x="242" y="2"/>
                </a:lnTo>
                <a:lnTo>
                  <a:pt x="242" y="0"/>
                </a:lnTo>
                <a:lnTo>
                  <a:pt x="244" y="0"/>
                </a:lnTo>
                <a:lnTo>
                  <a:pt x="246" y="0"/>
                </a:lnTo>
                <a:lnTo>
                  <a:pt x="248" y="0"/>
                </a:lnTo>
                <a:lnTo>
                  <a:pt x="250" y="0"/>
                </a:lnTo>
                <a:lnTo>
                  <a:pt x="252" y="0"/>
                </a:lnTo>
                <a:lnTo>
                  <a:pt x="254" y="2"/>
                </a:lnTo>
                <a:lnTo>
                  <a:pt x="254" y="4"/>
                </a:lnTo>
                <a:lnTo>
                  <a:pt x="254" y="6"/>
                </a:lnTo>
                <a:lnTo>
                  <a:pt x="254" y="8"/>
                </a:lnTo>
                <a:lnTo>
                  <a:pt x="254" y="10"/>
                </a:lnTo>
                <a:lnTo>
                  <a:pt x="254" y="12"/>
                </a:lnTo>
                <a:lnTo>
                  <a:pt x="252" y="14"/>
                </a:lnTo>
                <a:lnTo>
                  <a:pt x="254" y="16"/>
                </a:lnTo>
                <a:lnTo>
                  <a:pt x="256" y="16"/>
                </a:lnTo>
                <a:lnTo>
                  <a:pt x="258" y="16"/>
                </a:lnTo>
                <a:lnTo>
                  <a:pt x="260" y="18"/>
                </a:lnTo>
                <a:lnTo>
                  <a:pt x="258" y="20"/>
                </a:lnTo>
                <a:lnTo>
                  <a:pt x="258" y="22"/>
                </a:lnTo>
                <a:lnTo>
                  <a:pt x="260" y="24"/>
                </a:lnTo>
                <a:lnTo>
                  <a:pt x="260" y="26"/>
                </a:lnTo>
                <a:lnTo>
                  <a:pt x="262" y="26"/>
                </a:lnTo>
                <a:lnTo>
                  <a:pt x="262" y="28"/>
                </a:lnTo>
                <a:lnTo>
                  <a:pt x="260" y="30"/>
                </a:lnTo>
                <a:lnTo>
                  <a:pt x="260" y="32"/>
                </a:lnTo>
                <a:lnTo>
                  <a:pt x="258" y="34"/>
                </a:lnTo>
                <a:lnTo>
                  <a:pt x="256" y="34"/>
                </a:lnTo>
                <a:lnTo>
                  <a:pt x="258" y="36"/>
                </a:lnTo>
                <a:lnTo>
                  <a:pt x="256" y="38"/>
                </a:lnTo>
                <a:lnTo>
                  <a:pt x="256" y="40"/>
                </a:lnTo>
                <a:lnTo>
                  <a:pt x="256" y="42"/>
                </a:lnTo>
                <a:lnTo>
                  <a:pt x="256" y="44"/>
                </a:lnTo>
                <a:lnTo>
                  <a:pt x="254" y="46"/>
                </a:lnTo>
                <a:lnTo>
                  <a:pt x="254" y="48"/>
                </a:lnTo>
                <a:lnTo>
                  <a:pt x="254" y="50"/>
                </a:lnTo>
                <a:lnTo>
                  <a:pt x="254" y="52"/>
                </a:lnTo>
                <a:lnTo>
                  <a:pt x="254" y="54"/>
                </a:lnTo>
                <a:lnTo>
                  <a:pt x="256" y="58"/>
                </a:lnTo>
                <a:lnTo>
                  <a:pt x="254" y="60"/>
                </a:lnTo>
                <a:lnTo>
                  <a:pt x="256" y="62"/>
                </a:lnTo>
                <a:lnTo>
                  <a:pt x="258" y="62"/>
                </a:lnTo>
                <a:lnTo>
                  <a:pt x="258" y="64"/>
                </a:lnTo>
                <a:lnTo>
                  <a:pt x="258" y="66"/>
                </a:lnTo>
                <a:lnTo>
                  <a:pt x="258" y="68"/>
                </a:lnTo>
                <a:lnTo>
                  <a:pt x="258" y="70"/>
                </a:lnTo>
                <a:lnTo>
                  <a:pt x="260" y="70"/>
                </a:lnTo>
                <a:lnTo>
                  <a:pt x="258" y="72"/>
                </a:lnTo>
                <a:lnTo>
                  <a:pt x="260" y="72"/>
                </a:lnTo>
                <a:lnTo>
                  <a:pt x="262" y="74"/>
                </a:lnTo>
                <a:lnTo>
                  <a:pt x="264" y="76"/>
                </a:lnTo>
                <a:lnTo>
                  <a:pt x="266" y="78"/>
                </a:lnTo>
                <a:lnTo>
                  <a:pt x="266" y="80"/>
                </a:lnTo>
                <a:lnTo>
                  <a:pt x="268" y="80"/>
                </a:lnTo>
                <a:lnTo>
                  <a:pt x="270" y="82"/>
                </a:lnTo>
                <a:lnTo>
                  <a:pt x="272" y="82"/>
                </a:lnTo>
                <a:lnTo>
                  <a:pt x="272" y="84"/>
                </a:lnTo>
                <a:lnTo>
                  <a:pt x="274" y="84"/>
                </a:lnTo>
                <a:lnTo>
                  <a:pt x="276" y="82"/>
                </a:lnTo>
                <a:lnTo>
                  <a:pt x="278" y="82"/>
                </a:lnTo>
                <a:lnTo>
                  <a:pt x="280" y="82"/>
                </a:lnTo>
                <a:lnTo>
                  <a:pt x="280" y="80"/>
                </a:lnTo>
                <a:lnTo>
                  <a:pt x="280" y="78"/>
                </a:lnTo>
                <a:lnTo>
                  <a:pt x="282" y="78"/>
                </a:lnTo>
                <a:lnTo>
                  <a:pt x="284" y="76"/>
                </a:lnTo>
                <a:lnTo>
                  <a:pt x="286" y="76"/>
                </a:lnTo>
                <a:lnTo>
                  <a:pt x="288" y="78"/>
                </a:lnTo>
                <a:lnTo>
                  <a:pt x="290" y="76"/>
                </a:lnTo>
                <a:lnTo>
                  <a:pt x="292" y="74"/>
                </a:lnTo>
                <a:lnTo>
                  <a:pt x="294" y="74"/>
                </a:lnTo>
                <a:lnTo>
                  <a:pt x="296" y="74"/>
                </a:lnTo>
                <a:lnTo>
                  <a:pt x="298" y="74"/>
                </a:lnTo>
                <a:lnTo>
                  <a:pt x="298" y="72"/>
                </a:lnTo>
                <a:lnTo>
                  <a:pt x="300" y="70"/>
                </a:lnTo>
                <a:lnTo>
                  <a:pt x="302" y="68"/>
                </a:lnTo>
                <a:lnTo>
                  <a:pt x="304" y="68"/>
                </a:lnTo>
                <a:lnTo>
                  <a:pt x="306" y="66"/>
                </a:lnTo>
                <a:lnTo>
                  <a:pt x="308" y="68"/>
                </a:lnTo>
                <a:lnTo>
                  <a:pt x="310" y="68"/>
                </a:lnTo>
                <a:lnTo>
                  <a:pt x="312" y="70"/>
                </a:lnTo>
                <a:lnTo>
                  <a:pt x="314" y="68"/>
                </a:lnTo>
                <a:lnTo>
                  <a:pt x="316" y="70"/>
                </a:lnTo>
                <a:lnTo>
                  <a:pt x="318" y="68"/>
                </a:lnTo>
                <a:lnTo>
                  <a:pt x="320" y="68"/>
                </a:lnTo>
                <a:lnTo>
                  <a:pt x="322" y="70"/>
                </a:lnTo>
                <a:lnTo>
                  <a:pt x="324" y="70"/>
                </a:lnTo>
                <a:lnTo>
                  <a:pt x="326" y="70"/>
                </a:lnTo>
                <a:lnTo>
                  <a:pt x="328" y="68"/>
                </a:lnTo>
                <a:lnTo>
                  <a:pt x="328" y="66"/>
                </a:lnTo>
                <a:lnTo>
                  <a:pt x="324" y="62"/>
                </a:lnTo>
                <a:lnTo>
                  <a:pt x="324" y="60"/>
                </a:lnTo>
                <a:lnTo>
                  <a:pt x="326" y="60"/>
                </a:lnTo>
                <a:lnTo>
                  <a:pt x="326" y="58"/>
                </a:lnTo>
                <a:lnTo>
                  <a:pt x="328" y="56"/>
                </a:lnTo>
                <a:lnTo>
                  <a:pt x="330" y="58"/>
                </a:lnTo>
                <a:lnTo>
                  <a:pt x="332" y="58"/>
                </a:lnTo>
                <a:lnTo>
                  <a:pt x="334" y="58"/>
                </a:lnTo>
                <a:lnTo>
                  <a:pt x="336" y="58"/>
                </a:lnTo>
                <a:lnTo>
                  <a:pt x="338" y="58"/>
                </a:lnTo>
                <a:lnTo>
                  <a:pt x="338" y="56"/>
                </a:lnTo>
                <a:lnTo>
                  <a:pt x="340" y="56"/>
                </a:lnTo>
                <a:lnTo>
                  <a:pt x="342" y="56"/>
                </a:lnTo>
                <a:lnTo>
                  <a:pt x="344" y="56"/>
                </a:lnTo>
                <a:lnTo>
                  <a:pt x="346" y="56"/>
                </a:lnTo>
                <a:lnTo>
                  <a:pt x="348" y="58"/>
                </a:lnTo>
                <a:lnTo>
                  <a:pt x="350" y="60"/>
                </a:lnTo>
                <a:lnTo>
                  <a:pt x="352" y="60"/>
                </a:lnTo>
                <a:lnTo>
                  <a:pt x="354" y="62"/>
                </a:lnTo>
                <a:lnTo>
                  <a:pt x="356" y="64"/>
                </a:lnTo>
                <a:lnTo>
                  <a:pt x="358" y="64"/>
                </a:lnTo>
                <a:lnTo>
                  <a:pt x="360" y="66"/>
                </a:lnTo>
                <a:lnTo>
                  <a:pt x="362" y="64"/>
                </a:lnTo>
                <a:lnTo>
                  <a:pt x="364" y="62"/>
                </a:lnTo>
                <a:lnTo>
                  <a:pt x="366" y="62"/>
                </a:lnTo>
                <a:lnTo>
                  <a:pt x="368" y="60"/>
                </a:lnTo>
                <a:lnTo>
                  <a:pt x="368" y="62"/>
                </a:lnTo>
                <a:lnTo>
                  <a:pt x="370" y="62"/>
                </a:lnTo>
                <a:lnTo>
                  <a:pt x="372" y="62"/>
                </a:lnTo>
                <a:lnTo>
                  <a:pt x="374" y="62"/>
                </a:lnTo>
                <a:lnTo>
                  <a:pt x="376" y="60"/>
                </a:lnTo>
                <a:lnTo>
                  <a:pt x="376" y="62"/>
                </a:lnTo>
                <a:lnTo>
                  <a:pt x="376" y="64"/>
                </a:lnTo>
                <a:lnTo>
                  <a:pt x="378" y="62"/>
                </a:lnTo>
                <a:lnTo>
                  <a:pt x="380" y="64"/>
                </a:lnTo>
                <a:lnTo>
                  <a:pt x="382" y="64"/>
                </a:lnTo>
                <a:lnTo>
                  <a:pt x="384" y="62"/>
                </a:lnTo>
                <a:lnTo>
                  <a:pt x="386" y="60"/>
                </a:lnTo>
                <a:lnTo>
                  <a:pt x="387" y="60"/>
                </a:lnTo>
                <a:lnTo>
                  <a:pt x="389" y="56"/>
                </a:lnTo>
                <a:lnTo>
                  <a:pt x="389" y="54"/>
                </a:lnTo>
                <a:lnTo>
                  <a:pt x="389" y="52"/>
                </a:lnTo>
                <a:lnTo>
                  <a:pt x="391" y="52"/>
                </a:lnTo>
                <a:lnTo>
                  <a:pt x="391" y="50"/>
                </a:lnTo>
                <a:lnTo>
                  <a:pt x="391" y="48"/>
                </a:lnTo>
                <a:lnTo>
                  <a:pt x="393" y="46"/>
                </a:lnTo>
                <a:lnTo>
                  <a:pt x="393" y="44"/>
                </a:lnTo>
                <a:lnTo>
                  <a:pt x="395" y="42"/>
                </a:lnTo>
                <a:lnTo>
                  <a:pt x="395" y="40"/>
                </a:lnTo>
                <a:lnTo>
                  <a:pt x="397" y="38"/>
                </a:lnTo>
                <a:lnTo>
                  <a:pt x="397" y="36"/>
                </a:lnTo>
                <a:lnTo>
                  <a:pt x="399" y="34"/>
                </a:lnTo>
                <a:lnTo>
                  <a:pt x="399" y="32"/>
                </a:lnTo>
                <a:lnTo>
                  <a:pt x="401" y="30"/>
                </a:lnTo>
                <a:lnTo>
                  <a:pt x="403" y="30"/>
                </a:lnTo>
                <a:lnTo>
                  <a:pt x="403" y="28"/>
                </a:lnTo>
                <a:lnTo>
                  <a:pt x="405" y="26"/>
                </a:lnTo>
                <a:lnTo>
                  <a:pt x="407" y="24"/>
                </a:lnTo>
                <a:lnTo>
                  <a:pt x="407" y="22"/>
                </a:lnTo>
                <a:lnTo>
                  <a:pt x="409" y="24"/>
                </a:lnTo>
                <a:lnTo>
                  <a:pt x="409" y="26"/>
                </a:lnTo>
                <a:lnTo>
                  <a:pt x="409" y="24"/>
                </a:lnTo>
                <a:lnTo>
                  <a:pt x="409" y="22"/>
                </a:lnTo>
                <a:lnTo>
                  <a:pt x="407" y="20"/>
                </a:lnTo>
                <a:lnTo>
                  <a:pt x="409" y="18"/>
                </a:lnTo>
                <a:lnTo>
                  <a:pt x="411" y="20"/>
                </a:lnTo>
                <a:lnTo>
                  <a:pt x="413" y="22"/>
                </a:lnTo>
                <a:lnTo>
                  <a:pt x="413" y="24"/>
                </a:lnTo>
                <a:lnTo>
                  <a:pt x="415" y="26"/>
                </a:lnTo>
                <a:lnTo>
                  <a:pt x="415" y="30"/>
                </a:lnTo>
                <a:lnTo>
                  <a:pt x="415" y="32"/>
                </a:lnTo>
                <a:lnTo>
                  <a:pt x="415" y="30"/>
                </a:lnTo>
                <a:lnTo>
                  <a:pt x="417" y="28"/>
                </a:lnTo>
                <a:lnTo>
                  <a:pt x="417" y="30"/>
                </a:lnTo>
                <a:lnTo>
                  <a:pt x="417" y="32"/>
                </a:lnTo>
                <a:lnTo>
                  <a:pt x="417" y="34"/>
                </a:lnTo>
                <a:lnTo>
                  <a:pt x="417" y="38"/>
                </a:lnTo>
                <a:lnTo>
                  <a:pt x="417" y="40"/>
                </a:lnTo>
                <a:lnTo>
                  <a:pt x="417" y="42"/>
                </a:lnTo>
                <a:lnTo>
                  <a:pt x="417" y="44"/>
                </a:lnTo>
                <a:lnTo>
                  <a:pt x="419" y="46"/>
                </a:lnTo>
                <a:lnTo>
                  <a:pt x="419" y="48"/>
                </a:lnTo>
                <a:lnTo>
                  <a:pt x="419" y="50"/>
                </a:lnTo>
                <a:lnTo>
                  <a:pt x="421" y="52"/>
                </a:lnTo>
                <a:lnTo>
                  <a:pt x="421" y="54"/>
                </a:lnTo>
                <a:lnTo>
                  <a:pt x="421" y="56"/>
                </a:lnTo>
                <a:lnTo>
                  <a:pt x="421" y="58"/>
                </a:lnTo>
                <a:lnTo>
                  <a:pt x="421" y="60"/>
                </a:lnTo>
                <a:lnTo>
                  <a:pt x="423" y="62"/>
                </a:lnTo>
                <a:lnTo>
                  <a:pt x="423" y="64"/>
                </a:lnTo>
                <a:lnTo>
                  <a:pt x="421" y="66"/>
                </a:lnTo>
                <a:lnTo>
                  <a:pt x="423" y="64"/>
                </a:lnTo>
                <a:lnTo>
                  <a:pt x="425" y="66"/>
                </a:lnTo>
                <a:lnTo>
                  <a:pt x="425" y="68"/>
                </a:lnTo>
                <a:lnTo>
                  <a:pt x="427" y="70"/>
                </a:lnTo>
                <a:lnTo>
                  <a:pt x="427" y="72"/>
                </a:lnTo>
                <a:lnTo>
                  <a:pt x="429" y="70"/>
                </a:lnTo>
                <a:lnTo>
                  <a:pt x="431" y="70"/>
                </a:lnTo>
                <a:lnTo>
                  <a:pt x="433" y="72"/>
                </a:lnTo>
                <a:lnTo>
                  <a:pt x="435" y="72"/>
                </a:lnTo>
                <a:lnTo>
                  <a:pt x="437" y="74"/>
                </a:lnTo>
                <a:lnTo>
                  <a:pt x="437" y="76"/>
                </a:lnTo>
                <a:lnTo>
                  <a:pt x="437" y="78"/>
                </a:lnTo>
                <a:lnTo>
                  <a:pt x="437" y="80"/>
                </a:lnTo>
                <a:lnTo>
                  <a:pt x="437" y="82"/>
                </a:lnTo>
                <a:lnTo>
                  <a:pt x="435" y="82"/>
                </a:lnTo>
                <a:lnTo>
                  <a:pt x="433" y="84"/>
                </a:lnTo>
                <a:lnTo>
                  <a:pt x="435" y="84"/>
                </a:lnTo>
                <a:lnTo>
                  <a:pt x="437" y="84"/>
                </a:lnTo>
                <a:lnTo>
                  <a:pt x="435" y="86"/>
                </a:lnTo>
                <a:lnTo>
                  <a:pt x="433" y="88"/>
                </a:lnTo>
                <a:lnTo>
                  <a:pt x="431" y="90"/>
                </a:lnTo>
                <a:lnTo>
                  <a:pt x="429" y="92"/>
                </a:lnTo>
                <a:lnTo>
                  <a:pt x="427" y="94"/>
                </a:lnTo>
                <a:lnTo>
                  <a:pt x="427" y="96"/>
                </a:lnTo>
                <a:lnTo>
                  <a:pt x="425" y="98"/>
                </a:lnTo>
                <a:lnTo>
                  <a:pt x="425" y="100"/>
                </a:lnTo>
                <a:lnTo>
                  <a:pt x="423" y="101"/>
                </a:lnTo>
                <a:lnTo>
                  <a:pt x="421" y="103"/>
                </a:lnTo>
                <a:lnTo>
                  <a:pt x="421" y="105"/>
                </a:lnTo>
                <a:lnTo>
                  <a:pt x="419" y="105"/>
                </a:lnTo>
                <a:lnTo>
                  <a:pt x="417" y="107"/>
                </a:lnTo>
                <a:lnTo>
                  <a:pt x="415" y="107"/>
                </a:lnTo>
                <a:lnTo>
                  <a:pt x="415" y="109"/>
                </a:lnTo>
                <a:lnTo>
                  <a:pt x="413" y="111"/>
                </a:lnTo>
                <a:lnTo>
                  <a:pt x="411" y="111"/>
                </a:lnTo>
                <a:lnTo>
                  <a:pt x="411" y="113"/>
                </a:lnTo>
                <a:lnTo>
                  <a:pt x="409" y="115"/>
                </a:lnTo>
                <a:lnTo>
                  <a:pt x="409" y="117"/>
                </a:lnTo>
                <a:lnTo>
                  <a:pt x="409" y="119"/>
                </a:lnTo>
                <a:lnTo>
                  <a:pt x="407" y="121"/>
                </a:lnTo>
                <a:lnTo>
                  <a:pt x="405" y="121"/>
                </a:lnTo>
                <a:lnTo>
                  <a:pt x="403" y="123"/>
                </a:lnTo>
                <a:lnTo>
                  <a:pt x="403" y="125"/>
                </a:lnTo>
                <a:lnTo>
                  <a:pt x="403" y="127"/>
                </a:lnTo>
                <a:lnTo>
                  <a:pt x="403" y="129"/>
                </a:lnTo>
                <a:lnTo>
                  <a:pt x="403" y="131"/>
                </a:lnTo>
                <a:lnTo>
                  <a:pt x="401" y="131"/>
                </a:lnTo>
                <a:lnTo>
                  <a:pt x="399" y="133"/>
                </a:lnTo>
                <a:lnTo>
                  <a:pt x="399" y="135"/>
                </a:lnTo>
                <a:lnTo>
                  <a:pt x="399" y="137"/>
                </a:lnTo>
                <a:lnTo>
                  <a:pt x="397" y="137"/>
                </a:lnTo>
                <a:lnTo>
                  <a:pt x="395" y="135"/>
                </a:lnTo>
                <a:lnTo>
                  <a:pt x="393" y="137"/>
                </a:lnTo>
                <a:lnTo>
                  <a:pt x="391" y="137"/>
                </a:lnTo>
                <a:lnTo>
                  <a:pt x="389" y="139"/>
                </a:lnTo>
                <a:lnTo>
                  <a:pt x="387" y="139"/>
                </a:lnTo>
                <a:lnTo>
                  <a:pt x="386" y="141"/>
                </a:lnTo>
                <a:lnTo>
                  <a:pt x="387" y="141"/>
                </a:lnTo>
                <a:lnTo>
                  <a:pt x="389" y="141"/>
                </a:lnTo>
                <a:lnTo>
                  <a:pt x="391" y="141"/>
                </a:lnTo>
                <a:lnTo>
                  <a:pt x="393" y="139"/>
                </a:lnTo>
                <a:lnTo>
                  <a:pt x="395" y="141"/>
                </a:lnTo>
                <a:lnTo>
                  <a:pt x="393" y="143"/>
                </a:lnTo>
                <a:lnTo>
                  <a:pt x="395" y="141"/>
                </a:lnTo>
                <a:lnTo>
                  <a:pt x="397" y="141"/>
                </a:lnTo>
                <a:lnTo>
                  <a:pt x="399" y="141"/>
                </a:lnTo>
                <a:lnTo>
                  <a:pt x="401" y="139"/>
                </a:lnTo>
                <a:lnTo>
                  <a:pt x="403" y="139"/>
                </a:lnTo>
                <a:lnTo>
                  <a:pt x="405" y="137"/>
                </a:lnTo>
                <a:lnTo>
                  <a:pt x="407" y="137"/>
                </a:lnTo>
                <a:lnTo>
                  <a:pt x="409" y="135"/>
                </a:lnTo>
                <a:lnTo>
                  <a:pt x="411" y="135"/>
                </a:lnTo>
                <a:lnTo>
                  <a:pt x="413" y="133"/>
                </a:lnTo>
                <a:lnTo>
                  <a:pt x="413" y="131"/>
                </a:lnTo>
                <a:lnTo>
                  <a:pt x="415" y="131"/>
                </a:lnTo>
                <a:lnTo>
                  <a:pt x="417" y="129"/>
                </a:lnTo>
                <a:lnTo>
                  <a:pt x="419" y="127"/>
                </a:lnTo>
                <a:lnTo>
                  <a:pt x="421" y="129"/>
                </a:lnTo>
                <a:lnTo>
                  <a:pt x="421" y="131"/>
                </a:lnTo>
                <a:lnTo>
                  <a:pt x="421" y="133"/>
                </a:lnTo>
                <a:lnTo>
                  <a:pt x="419" y="135"/>
                </a:lnTo>
                <a:lnTo>
                  <a:pt x="421" y="137"/>
                </a:lnTo>
                <a:lnTo>
                  <a:pt x="421" y="139"/>
                </a:lnTo>
                <a:lnTo>
                  <a:pt x="423" y="141"/>
                </a:lnTo>
                <a:lnTo>
                  <a:pt x="423" y="143"/>
                </a:lnTo>
                <a:lnTo>
                  <a:pt x="423" y="145"/>
                </a:lnTo>
                <a:lnTo>
                  <a:pt x="425" y="145"/>
                </a:lnTo>
                <a:lnTo>
                  <a:pt x="427" y="147"/>
                </a:lnTo>
                <a:lnTo>
                  <a:pt x="427" y="149"/>
                </a:lnTo>
                <a:lnTo>
                  <a:pt x="429" y="149"/>
                </a:lnTo>
                <a:lnTo>
                  <a:pt x="431" y="147"/>
                </a:lnTo>
                <a:lnTo>
                  <a:pt x="433" y="149"/>
                </a:lnTo>
                <a:lnTo>
                  <a:pt x="433" y="147"/>
                </a:lnTo>
                <a:lnTo>
                  <a:pt x="435" y="145"/>
                </a:lnTo>
                <a:lnTo>
                  <a:pt x="437" y="147"/>
                </a:lnTo>
                <a:lnTo>
                  <a:pt x="437" y="149"/>
                </a:lnTo>
                <a:lnTo>
                  <a:pt x="439" y="149"/>
                </a:lnTo>
                <a:lnTo>
                  <a:pt x="441" y="147"/>
                </a:lnTo>
                <a:lnTo>
                  <a:pt x="443" y="147"/>
                </a:lnTo>
                <a:lnTo>
                  <a:pt x="445" y="145"/>
                </a:lnTo>
                <a:lnTo>
                  <a:pt x="447" y="145"/>
                </a:lnTo>
                <a:lnTo>
                  <a:pt x="449" y="143"/>
                </a:lnTo>
                <a:lnTo>
                  <a:pt x="447" y="145"/>
                </a:lnTo>
                <a:lnTo>
                  <a:pt x="447" y="147"/>
                </a:lnTo>
                <a:lnTo>
                  <a:pt x="447" y="149"/>
                </a:lnTo>
                <a:lnTo>
                  <a:pt x="445" y="151"/>
                </a:lnTo>
                <a:lnTo>
                  <a:pt x="445" y="153"/>
                </a:lnTo>
                <a:lnTo>
                  <a:pt x="445" y="155"/>
                </a:lnTo>
                <a:lnTo>
                  <a:pt x="445" y="157"/>
                </a:lnTo>
                <a:lnTo>
                  <a:pt x="445" y="159"/>
                </a:lnTo>
                <a:lnTo>
                  <a:pt x="445" y="161"/>
                </a:lnTo>
                <a:lnTo>
                  <a:pt x="445" y="159"/>
                </a:lnTo>
                <a:lnTo>
                  <a:pt x="445" y="157"/>
                </a:lnTo>
                <a:lnTo>
                  <a:pt x="447" y="155"/>
                </a:lnTo>
                <a:lnTo>
                  <a:pt x="447" y="153"/>
                </a:lnTo>
                <a:lnTo>
                  <a:pt x="449" y="151"/>
                </a:lnTo>
                <a:lnTo>
                  <a:pt x="449" y="149"/>
                </a:lnTo>
                <a:lnTo>
                  <a:pt x="451" y="147"/>
                </a:lnTo>
                <a:lnTo>
                  <a:pt x="453" y="147"/>
                </a:lnTo>
                <a:lnTo>
                  <a:pt x="455" y="145"/>
                </a:lnTo>
                <a:lnTo>
                  <a:pt x="457" y="143"/>
                </a:lnTo>
                <a:lnTo>
                  <a:pt x="457" y="141"/>
                </a:lnTo>
                <a:lnTo>
                  <a:pt x="459" y="139"/>
                </a:lnTo>
                <a:lnTo>
                  <a:pt x="461" y="139"/>
                </a:lnTo>
                <a:lnTo>
                  <a:pt x="463" y="141"/>
                </a:lnTo>
                <a:lnTo>
                  <a:pt x="465" y="143"/>
                </a:lnTo>
                <a:lnTo>
                  <a:pt x="463" y="141"/>
                </a:lnTo>
                <a:lnTo>
                  <a:pt x="463" y="139"/>
                </a:lnTo>
                <a:lnTo>
                  <a:pt x="465" y="139"/>
                </a:lnTo>
                <a:lnTo>
                  <a:pt x="467" y="139"/>
                </a:lnTo>
                <a:lnTo>
                  <a:pt x="469" y="139"/>
                </a:lnTo>
                <a:lnTo>
                  <a:pt x="467" y="137"/>
                </a:lnTo>
                <a:lnTo>
                  <a:pt x="465" y="139"/>
                </a:lnTo>
                <a:lnTo>
                  <a:pt x="463" y="139"/>
                </a:lnTo>
                <a:lnTo>
                  <a:pt x="463" y="137"/>
                </a:lnTo>
                <a:lnTo>
                  <a:pt x="465" y="135"/>
                </a:lnTo>
                <a:lnTo>
                  <a:pt x="467" y="133"/>
                </a:lnTo>
                <a:lnTo>
                  <a:pt x="467" y="131"/>
                </a:lnTo>
                <a:lnTo>
                  <a:pt x="467" y="129"/>
                </a:lnTo>
                <a:lnTo>
                  <a:pt x="467" y="127"/>
                </a:lnTo>
                <a:lnTo>
                  <a:pt x="469" y="125"/>
                </a:lnTo>
                <a:lnTo>
                  <a:pt x="471" y="123"/>
                </a:lnTo>
                <a:lnTo>
                  <a:pt x="473" y="125"/>
                </a:lnTo>
                <a:lnTo>
                  <a:pt x="475" y="123"/>
                </a:lnTo>
                <a:lnTo>
                  <a:pt x="475" y="121"/>
                </a:lnTo>
                <a:lnTo>
                  <a:pt x="477" y="123"/>
                </a:lnTo>
                <a:lnTo>
                  <a:pt x="479" y="123"/>
                </a:lnTo>
                <a:lnTo>
                  <a:pt x="481" y="123"/>
                </a:lnTo>
                <a:lnTo>
                  <a:pt x="483" y="123"/>
                </a:lnTo>
                <a:lnTo>
                  <a:pt x="481" y="121"/>
                </a:lnTo>
                <a:lnTo>
                  <a:pt x="483" y="119"/>
                </a:lnTo>
                <a:lnTo>
                  <a:pt x="485" y="121"/>
                </a:lnTo>
                <a:lnTo>
                  <a:pt x="487" y="123"/>
                </a:lnTo>
                <a:lnTo>
                  <a:pt x="489" y="123"/>
                </a:lnTo>
                <a:lnTo>
                  <a:pt x="489" y="125"/>
                </a:lnTo>
                <a:lnTo>
                  <a:pt x="491" y="125"/>
                </a:lnTo>
                <a:lnTo>
                  <a:pt x="493" y="125"/>
                </a:lnTo>
                <a:lnTo>
                  <a:pt x="493" y="123"/>
                </a:lnTo>
                <a:lnTo>
                  <a:pt x="493" y="125"/>
                </a:lnTo>
                <a:lnTo>
                  <a:pt x="495" y="125"/>
                </a:lnTo>
                <a:lnTo>
                  <a:pt x="495" y="127"/>
                </a:lnTo>
                <a:lnTo>
                  <a:pt x="495" y="125"/>
                </a:lnTo>
                <a:lnTo>
                  <a:pt x="497" y="125"/>
                </a:lnTo>
                <a:lnTo>
                  <a:pt x="497" y="127"/>
                </a:lnTo>
                <a:lnTo>
                  <a:pt x="495" y="129"/>
                </a:lnTo>
                <a:lnTo>
                  <a:pt x="497" y="129"/>
                </a:lnTo>
                <a:lnTo>
                  <a:pt x="499" y="129"/>
                </a:lnTo>
                <a:lnTo>
                  <a:pt x="501" y="129"/>
                </a:lnTo>
                <a:lnTo>
                  <a:pt x="503" y="129"/>
                </a:lnTo>
                <a:lnTo>
                  <a:pt x="501" y="131"/>
                </a:lnTo>
                <a:lnTo>
                  <a:pt x="503" y="129"/>
                </a:lnTo>
                <a:lnTo>
                  <a:pt x="505" y="129"/>
                </a:lnTo>
                <a:lnTo>
                  <a:pt x="505" y="131"/>
                </a:lnTo>
                <a:lnTo>
                  <a:pt x="507" y="131"/>
                </a:lnTo>
                <a:lnTo>
                  <a:pt x="507" y="133"/>
                </a:lnTo>
                <a:lnTo>
                  <a:pt x="509" y="131"/>
                </a:lnTo>
                <a:lnTo>
                  <a:pt x="509" y="133"/>
                </a:lnTo>
                <a:lnTo>
                  <a:pt x="511" y="133"/>
                </a:lnTo>
                <a:lnTo>
                  <a:pt x="511" y="135"/>
                </a:lnTo>
                <a:lnTo>
                  <a:pt x="513" y="133"/>
                </a:lnTo>
                <a:lnTo>
                  <a:pt x="515" y="135"/>
                </a:lnTo>
                <a:lnTo>
                  <a:pt x="515" y="137"/>
                </a:lnTo>
                <a:lnTo>
                  <a:pt x="517" y="135"/>
                </a:lnTo>
                <a:lnTo>
                  <a:pt x="517" y="137"/>
                </a:lnTo>
                <a:lnTo>
                  <a:pt x="519" y="135"/>
                </a:lnTo>
                <a:lnTo>
                  <a:pt x="517" y="137"/>
                </a:lnTo>
                <a:lnTo>
                  <a:pt x="519" y="139"/>
                </a:lnTo>
                <a:lnTo>
                  <a:pt x="519" y="137"/>
                </a:lnTo>
                <a:lnTo>
                  <a:pt x="521" y="137"/>
                </a:lnTo>
                <a:lnTo>
                  <a:pt x="521" y="139"/>
                </a:lnTo>
                <a:lnTo>
                  <a:pt x="521" y="141"/>
                </a:lnTo>
                <a:lnTo>
                  <a:pt x="521" y="143"/>
                </a:lnTo>
                <a:lnTo>
                  <a:pt x="523" y="143"/>
                </a:lnTo>
                <a:lnTo>
                  <a:pt x="523" y="141"/>
                </a:lnTo>
                <a:lnTo>
                  <a:pt x="523" y="139"/>
                </a:lnTo>
                <a:lnTo>
                  <a:pt x="525" y="139"/>
                </a:lnTo>
                <a:lnTo>
                  <a:pt x="527" y="139"/>
                </a:lnTo>
                <a:lnTo>
                  <a:pt x="527" y="141"/>
                </a:lnTo>
                <a:lnTo>
                  <a:pt x="527" y="139"/>
                </a:lnTo>
                <a:lnTo>
                  <a:pt x="529" y="137"/>
                </a:lnTo>
                <a:lnTo>
                  <a:pt x="529" y="139"/>
                </a:lnTo>
                <a:lnTo>
                  <a:pt x="529" y="141"/>
                </a:lnTo>
                <a:lnTo>
                  <a:pt x="531" y="141"/>
                </a:lnTo>
                <a:lnTo>
                  <a:pt x="531" y="143"/>
                </a:lnTo>
                <a:lnTo>
                  <a:pt x="531" y="145"/>
                </a:lnTo>
                <a:lnTo>
                  <a:pt x="533" y="143"/>
                </a:lnTo>
                <a:lnTo>
                  <a:pt x="531" y="145"/>
                </a:lnTo>
                <a:lnTo>
                  <a:pt x="533" y="145"/>
                </a:lnTo>
                <a:lnTo>
                  <a:pt x="535" y="145"/>
                </a:lnTo>
                <a:lnTo>
                  <a:pt x="533" y="145"/>
                </a:lnTo>
                <a:lnTo>
                  <a:pt x="535" y="147"/>
                </a:lnTo>
                <a:lnTo>
                  <a:pt x="537" y="149"/>
                </a:lnTo>
                <a:lnTo>
                  <a:pt x="535" y="149"/>
                </a:lnTo>
                <a:lnTo>
                  <a:pt x="535" y="151"/>
                </a:lnTo>
                <a:lnTo>
                  <a:pt x="535" y="153"/>
                </a:lnTo>
                <a:lnTo>
                  <a:pt x="533" y="155"/>
                </a:lnTo>
                <a:lnTo>
                  <a:pt x="531" y="155"/>
                </a:lnTo>
                <a:lnTo>
                  <a:pt x="533" y="155"/>
                </a:lnTo>
                <a:lnTo>
                  <a:pt x="533" y="157"/>
                </a:lnTo>
                <a:lnTo>
                  <a:pt x="533" y="155"/>
                </a:lnTo>
                <a:lnTo>
                  <a:pt x="535" y="153"/>
                </a:lnTo>
                <a:lnTo>
                  <a:pt x="537" y="153"/>
                </a:lnTo>
                <a:lnTo>
                  <a:pt x="539" y="155"/>
                </a:lnTo>
                <a:lnTo>
                  <a:pt x="537" y="157"/>
                </a:lnTo>
                <a:lnTo>
                  <a:pt x="537" y="159"/>
                </a:lnTo>
                <a:lnTo>
                  <a:pt x="535" y="161"/>
                </a:lnTo>
                <a:lnTo>
                  <a:pt x="535" y="163"/>
                </a:lnTo>
                <a:lnTo>
                  <a:pt x="533" y="165"/>
                </a:lnTo>
                <a:lnTo>
                  <a:pt x="533" y="167"/>
                </a:lnTo>
                <a:lnTo>
                  <a:pt x="533" y="169"/>
                </a:lnTo>
                <a:lnTo>
                  <a:pt x="535" y="171"/>
                </a:lnTo>
                <a:lnTo>
                  <a:pt x="533" y="173"/>
                </a:lnTo>
                <a:lnTo>
                  <a:pt x="531" y="175"/>
                </a:lnTo>
                <a:lnTo>
                  <a:pt x="531" y="177"/>
                </a:lnTo>
                <a:lnTo>
                  <a:pt x="533" y="175"/>
                </a:lnTo>
                <a:lnTo>
                  <a:pt x="535" y="173"/>
                </a:lnTo>
                <a:lnTo>
                  <a:pt x="535" y="171"/>
                </a:lnTo>
                <a:lnTo>
                  <a:pt x="537" y="169"/>
                </a:lnTo>
                <a:lnTo>
                  <a:pt x="539" y="167"/>
                </a:lnTo>
                <a:lnTo>
                  <a:pt x="539" y="165"/>
                </a:lnTo>
                <a:lnTo>
                  <a:pt x="539" y="163"/>
                </a:lnTo>
                <a:lnTo>
                  <a:pt x="539" y="161"/>
                </a:lnTo>
                <a:lnTo>
                  <a:pt x="541" y="161"/>
                </a:lnTo>
                <a:lnTo>
                  <a:pt x="541" y="159"/>
                </a:lnTo>
                <a:lnTo>
                  <a:pt x="543" y="159"/>
                </a:lnTo>
                <a:lnTo>
                  <a:pt x="545" y="159"/>
                </a:lnTo>
                <a:lnTo>
                  <a:pt x="543" y="161"/>
                </a:lnTo>
                <a:lnTo>
                  <a:pt x="543" y="163"/>
                </a:lnTo>
                <a:lnTo>
                  <a:pt x="541" y="165"/>
                </a:lnTo>
                <a:lnTo>
                  <a:pt x="541" y="167"/>
                </a:lnTo>
                <a:lnTo>
                  <a:pt x="541" y="165"/>
                </a:lnTo>
                <a:lnTo>
                  <a:pt x="541" y="167"/>
                </a:lnTo>
                <a:lnTo>
                  <a:pt x="543" y="167"/>
                </a:lnTo>
                <a:lnTo>
                  <a:pt x="545" y="165"/>
                </a:lnTo>
                <a:lnTo>
                  <a:pt x="545" y="163"/>
                </a:lnTo>
                <a:lnTo>
                  <a:pt x="547" y="161"/>
                </a:lnTo>
                <a:lnTo>
                  <a:pt x="547" y="163"/>
                </a:lnTo>
                <a:lnTo>
                  <a:pt x="549" y="161"/>
                </a:lnTo>
                <a:lnTo>
                  <a:pt x="551" y="161"/>
                </a:lnTo>
                <a:lnTo>
                  <a:pt x="551" y="159"/>
                </a:lnTo>
                <a:lnTo>
                  <a:pt x="553" y="159"/>
                </a:lnTo>
                <a:lnTo>
                  <a:pt x="555" y="159"/>
                </a:lnTo>
                <a:lnTo>
                  <a:pt x="555" y="157"/>
                </a:lnTo>
                <a:lnTo>
                  <a:pt x="557" y="157"/>
                </a:lnTo>
                <a:lnTo>
                  <a:pt x="559" y="157"/>
                </a:lnTo>
                <a:lnTo>
                  <a:pt x="561" y="159"/>
                </a:lnTo>
                <a:lnTo>
                  <a:pt x="563" y="159"/>
                </a:lnTo>
                <a:lnTo>
                  <a:pt x="565" y="159"/>
                </a:lnTo>
                <a:lnTo>
                  <a:pt x="567" y="161"/>
                </a:lnTo>
                <a:lnTo>
                  <a:pt x="569" y="161"/>
                </a:lnTo>
                <a:lnTo>
                  <a:pt x="571" y="163"/>
                </a:lnTo>
                <a:lnTo>
                  <a:pt x="573" y="165"/>
                </a:lnTo>
                <a:lnTo>
                  <a:pt x="575" y="165"/>
                </a:lnTo>
                <a:lnTo>
                  <a:pt x="577" y="165"/>
                </a:lnTo>
                <a:lnTo>
                  <a:pt x="577" y="167"/>
                </a:lnTo>
                <a:lnTo>
                  <a:pt x="579" y="165"/>
                </a:lnTo>
                <a:lnTo>
                  <a:pt x="581" y="167"/>
                </a:lnTo>
                <a:lnTo>
                  <a:pt x="583" y="167"/>
                </a:lnTo>
                <a:lnTo>
                  <a:pt x="583" y="165"/>
                </a:lnTo>
                <a:lnTo>
                  <a:pt x="585" y="165"/>
                </a:lnTo>
                <a:lnTo>
                  <a:pt x="587" y="165"/>
                </a:lnTo>
                <a:lnTo>
                  <a:pt x="589" y="167"/>
                </a:lnTo>
                <a:lnTo>
                  <a:pt x="591" y="169"/>
                </a:lnTo>
                <a:lnTo>
                  <a:pt x="593" y="169"/>
                </a:lnTo>
                <a:lnTo>
                  <a:pt x="595" y="169"/>
                </a:lnTo>
                <a:lnTo>
                  <a:pt x="597" y="171"/>
                </a:lnTo>
                <a:lnTo>
                  <a:pt x="597" y="169"/>
                </a:lnTo>
                <a:lnTo>
                  <a:pt x="597" y="167"/>
                </a:lnTo>
                <a:lnTo>
                  <a:pt x="599" y="167"/>
                </a:lnTo>
                <a:lnTo>
                  <a:pt x="601" y="167"/>
                </a:lnTo>
                <a:lnTo>
                  <a:pt x="603" y="167"/>
                </a:lnTo>
                <a:lnTo>
                  <a:pt x="605" y="167"/>
                </a:lnTo>
                <a:lnTo>
                  <a:pt x="607" y="167"/>
                </a:lnTo>
                <a:lnTo>
                  <a:pt x="609" y="167"/>
                </a:lnTo>
                <a:lnTo>
                  <a:pt x="613" y="167"/>
                </a:lnTo>
                <a:lnTo>
                  <a:pt x="615" y="167"/>
                </a:lnTo>
                <a:lnTo>
                  <a:pt x="617" y="167"/>
                </a:lnTo>
                <a:lnTo>
                  <a:pt x="619" y="167"/>
                </a:lnTo>
                <a:lnTo>
                  <a:pt x="621" y="169"/>
                </a:lnTo>
                <a:lnTo>
                  <a:pt x="623" y="169"/>
                </a:lnTo>
                <a:lnTo>
                  <a:pt x="625" y="171"/>
                </a:lnTo>
                <a:lnTo>
                  <a:pt x="627" y="171"/>
                </a:lnTo>
                <a:lnTo>
                  <a:pt x="629" y="173"/>
                </a:lnTo>
                <a:lnTo>
                  <a:pt x="631" y="175"/>
                </a:lnTo>
                <a:lnTo>
                  <a:pt x="633" y="177"/>
                </a:lnTo>
                <a:lnTo>
                  <a:pt x="635" y="177"/>
                </a:lnTo>
                <a:lnTo>
                  <a:pt x="637" y="179"/>
                </a:lnTo>
                <a:lnTo>
                  <a:pt x="641" y="181"/>
                </a:lnTo>
                <a:lnTo>
                  <a:pt x="643" y="183"/>
                </a:lnTo>
                <a:lnTo>
                  <a:pt x="645" y="185"/>
                </a:lnTo>
                <a:lnTo>
                  <a:pt x="647" y="185"/>
                </a:lnTo>
                <a:lnTo>
                  <a:pt x="649" y="187"/>
                </a:lnTo>
                <a:lnTo>
                  <a:pt x="649" y="189"/>
                </a:lnTo>
                <a:lnTo>
                  <a:pt x="651" y="191"/>
                </a:lnTo>
                <a:lnTo>
                  <a:pt x="653" y="193"/>
                </a:lnTo>
                <a:lnTo>
                  <a:pt x="655" y="195"/>
                </a:lnTo>
                <a:lnTo>
                  <a:pt x="657" y="197"/>
                </a:lnTo>
                <a:lnTo>
                  <a:pt x="659" y="199"/>
                </a:lnTo>
                <a:lnTo>
                  <a:pt x="661" y="199"/>
                </a:lnTo>
                <a:lnTo>
                  <a:pt x="661" y="201"/>
                </a:lnTo>
                <a:lnTo>
                  <a:pt x="663" y="203"/>
                </a:lnTo>
                <a:lnTo>
                  <a:pt x="665" y="205"/>
                </a:lnTo>
                <a:lnTo>
                  <a:pt x="667" y="205"/>
                </a:lnTo>
                <a:lnTo>
                  <a:pt x="669" y="207"/>
                </a:lnTo>
                <a:lnTo>
                  <a:pt x="671" y="209"/>
                </a:lnTo>
                <a:lnTo>
                  <a:pt x="673" y="211"/>
                </a:lnTo>
                <a:lnTo>
                  <a:pt x="675" y="211"/>
                </a:lnTo>
                <a:lnTo>
                  <a:pt x="677" y="211"/>
                </a:lnTo>
                <a:lnTo>
                  <a:pt x="679" y="213"/>
                </a:lnTo>
                <a:lnTo>
                  <a:pt x="681" y="213"/>
                </a:lnTo>
                <a:lnTo>
                  <a:pt x="683" y="213"/>
                </a:lnTo>
                <a:lnTo>
                  <a:pt x="685" y="213"/>
                </a:lnTo>
                <a:lnTo>
                  <a:pt x="687" y="213"/>
                </a:lnTo>
                <a:lnTo>
                  <a:pt x="691" y="213"/>
                </a:lnTo>
                <a:lnTo>
                  <a:pt x="693" y="213"/>
                </a:lnTo>
                <a:lnTo>
                  <a:pt x="695" y="213"/>
                </a:lnTo>
                <a:lnTo>
                  <a:pt x="697" y="213"/>
                </a:lnTo>
                <a:lnTo>
                  <a:pt x="699" y="213"/>
                </a:lnTo>
                <a:lnTo>
                  <a:pt x="701" y="215"/>
                </a:lnTo>
                <a:lnTo>
                  <a:pt x="703" y="215"/>
                </a:lnTo>
                <a:lnTo>
                  <a:pt x="705" y="217"/>
                </a:lnTo>
                <a:lnTo>
                  <a:pt x="705" y="219"/>
                </a:lnTo>
                <a:lnTo>
                  <a:pt x="705" y="221"/>
                </a:lnTo>
                <a:lnTo>
                  <a:pt x="707" y="223"/>
                </a:lnTo>
                <a:lnTo>
                  <a:pt x="707" y="225"/>
                </a:lnTo>
                <a:lnTo>
                  <a:pt x="709" y="227"/>
                </a:lnTo>
                <a:lnTo>
                  <a:pt x="709" y="229"/>
                </a:lnTo>
                <a:lnTo>
                  <a:pt x="709" y="231"/>
                </a:lnTo>
                <a:lnTo>
                  <a:pt x="709" y="233"/>
                </a:lnTo>
                <a:lnTo>
                  <a:pt x="709" y="235"/>
                </a:lnTo>
                <a:lnTo>
                  <a:pt x="709" y="237"/>
                </a:lnTo>
                <a:lnTo>
                  <a:pt x="711" y="237"/>
                </a:lnTo>
                <a:lnTo>
                  <a:pt x="711" y="239"/>
                </a:lnTo>
                <a:lnTo>
                  <a:pt x="713" y="241"/>
                </a:lnTo>
                <a:lnTo>
                  <a:pt x="713" y="243"/>
                </a:lnTo>
                <a:lnTo>
                  <a:pt x="713" y="245"/>
                </a:lnTo>
                <a:lnTo>
                  <a:pt x="713" y="247"/>
                </a:lnTo>
                <a:lnTo>
                  <a:pt x="713" y="249"/>
                </a:lnTo>
                <a:lnTo>
                  <a:pt x="713" y="251"/>
                </a:lnTo>
                <a:lnTo>
                  <a:pt x="715" y="253"/>
                </a:lnTo>
                <a:lnTo>
                  <a:pt x="713" y="255"/>
                </a:lnTo>
                <a:lnTo>
                  <a:pt x="715" y="255"/>
                </a:lnTo>
                <a:lnTo>
                  <a:pt x="715" y="253"/>
                </a:lnTo>
                <a:lnTo>
                  <a:pt x="715" y="255"/>
                </a:lnTo>
                <a:lnTo>
                  <a:pt x="717" y="257"/>
                </a:lnTo>
                <a:lnTo>
                  <a:pt x="715" y="259"/>
                </a:lnTo>
                <a:lnTo>
                  <a:pt x="717" y="261"/>
                </a:lnTo>
                <a:lnTo>
                  <a:pt x="715" y="263"/>
                </a:lnTo>
                <a:lnTo>
                  <a:pt x="715" y="265"/>
                </a:lnTo>
                <a:lnTo>
                  <a:pt x="713" y="265"/>
                </a:lnTo>
                <a:lnTo>
                  <a:pt x="715" y="265"/>
                </a:lnTo>
                <a:lnTo>
                  <a:pt x="715" y="267"/>
                </a:lnTo>
                <a:lnTo>
                  <a:pt x="715" y="269"/>
                </a:lnTo>
                <a:lnTo>
                  <a:pt x="715" y="271"/>
                </a:lnTo>
                <a:lnTo>
                  <a:pt x="715" y="273"/>
                </a:lnTo>
                <a:lnTo>
                  <a:pt x="715" y="275"/>
                </a:lnTo>
                <a:lnTo>
                  <a:pt x="715" y="277"/>
                </a:lnTo>
                <a:lnTo>
                  <a:pt x="715" y="279"/>
                </a:lnTo>
                <a:lnTo>
                  <a:pt x="715" y="281"/>
                </a:lnTo>
                <a:lnTo>
                  <a:pt x="713" y="283"/>
                </a:lnTo>
                <a:lnTo>
                  <a:pt x="713" y="285"/>
                </a:lnTo>
                <a:lnTo>
                  <a:pt x="713" y="287"/>
                </a:lnTo>
                <a:lnTo>
                  <a:pt x="711" y="289"/>
                </a:lnTo>
                <a:lnTo>
                  <a:pt x="711" y="291"/>
                </a:lnTo>
                <a:lnTo>
                  <a:pt x="711" y="293"/>
                </a:lnTo>
                <a:lnTo>
                  <a:pt x="711" y="295"/>
                </a:lnTo>
                <a:lnTo>
                  <a:pt x="709" y="297"/>
                </a:lnTo>
                <a:lnTo>
                  <a:pt x="709" y="299"/>
                </a:lnTo>
                <a:lnTo>
                  <a:pt x="707" y="299"/>
                </a:lnTo>
                <a:lnTo>
                  <a:pt x="705" y="301"/>
                </a:lnTo>
                <a:lnTo>
                  <a:pt x="705" y="303"/>
                </a:lnTo>
                <a:lnTo>
                  <a:pt x="703" y="305"/>
                </a:lnTo>
                <a:lnTo>
                  <a:pt x="701" y="307"/>
                </a:lnTo>
                <a:lnTo>
                  <a:pt x="701" y="309"/>
                </a:lnTo>
                <a:lnTo>
                  <a:pt x="699" y="307"/>
                </a:lnTo>
                <a:lnTo>
                  <a:pt x="699" y="309"/>
                </a:lnTo>
                <a:lnTo>
                  <a:pt x="697" y="309"/>
                </a:lnTo>
                <a:lnTo>
                  <a:pt x="699" y="311"/>
                </a:lnTo>
                <a:lnTo>
                  <a:pt x="699" y="309"/>
                </a:lnTo>
                <a:lnTo>
                  <a:pt x="699" y="311"/>
                </a:lnTo>
                <a:lnTo>
                  <a:pt x="697" y="313"/>
                </a:lnTo>
                <a:lnTo>
                  <a:pt x="695" y="315"/>
                </a:lnTo>
                <a:lnTo>
                  <a:pt x="695" y="317"/>
                </a:lnTo>
                <a:lnTo>
                  <a:pt x="693" y="319"/>
                </a:lnTo>
                <a:lnTo>
                  <a:pt x="691" y="321"/>
                </a:lnTo>
                <a:lnTo>
                  <a:pt x="691" y="323"/>
                </a:lnTo>
                <a:lnTo>
                  <a:pt x="689" y="323"/>
                </a:lnTo>
                <a:lnTo>
                  <a:pt x="689" y="325"/>
                </a:lnTo>
                <a:lnTo>
                  <a:pt x="689" y="327"/>
                </a:lnTo>
                <a:lnTo>
                  <a:pt x="687" y="327"/>
                </a:lnTo>
                <a:lnTo>
                  <a:pt x="685" y="327"/>
                </a:lnTo>
                <a:lnTo>
                  <a:pt x="683" y="329"/>
                </a:lnTo>
                <a:lnTo>
                  <a:pt x="681" y="331"/>
                </a:lnTo>
                <a:lnTo>
                  <a:pt x="679" y="333"/>
                </a:lnTo>
                <a:lnTo>
                  <a:pt x="677" y="333"/>
                </a:lnTo>
                <a:lnTo>
                  <a:pt x="675" y="331"/>
                </a:lnTo>
                <a:lnTo>
                  <a:pt x="675" y="333"/>
                </a:lnTo>
                <a:lnTo>
                  <a:pt x="677" y="333"/>
                </a:lnTo>
                <a:lnTo>
                  <a:pt x="677" y="335"/>
                </a:lnTo>
                <a:lnTo>
                  <a:pt x="677" y="337"/>
                </a:lnTo>
                <a:lnTo>
                  <a:pt x="675" y="339"/>
                </a:lnTo>
                <a:lnTo>
                  <a:pt x="673" y="337"/>
                </a:lnTo>
                <a:lnTo>
                  <a:pt x="675" y="339"/>
                </a:lnTo>
                <a:lnTo>
                  <a:pt x="675" y="341"/>
                </a:lnTo>
                <a:lnTo>
                  <a:pt x="673" y="343"/>
                </a:lnTo>
                <a:lnTo>
                  <a:pt x="671" y="343"/>
                </a:lnTo>
                <a:lnTo>
                  <a:pt x="673" y="341"/>
                </a:lnTo>
                <a:lnTo>
                  <a:pt x="671" y="343"/>
                </a:lnTo>
                <a:lnTo>
                  <a:pt x="671" y="345"/>
                </a:lnTo>
                <a:lnTo>
                  <a:pt x="669" y="347"/>
                </a:lnTo>
                <a:lnTo>
                  <a:pt x="671" y="347"/>
                </a:lnTo>
                <a:lnTo>
                  <a:pt x="671" y="349"/>
                </a:lnTo>
                <a:lnTo>
                  <a:pt x="671" y="351"/>
                </a:lnTo>
                <a:lnTo>
                  <a:pt x="669" y="351"/>
                </a:lnTo>
                <a:lnTo>
                  <a:pt x="669" y="353"/>
                </a:lnTo>
                <a:lnTo>
                  <a:pt x="669" y="355"/>
                </a:lnTo>
                <a:lnTo>
                  <a:pt x="667" y="357"/>
                </a:lnTo>
                <a:lnTo>
                  <a:pt x="667" y="359"/>
                </a:lnTo>
                <a:lnTo>
                  <a:pt x="665" y="361"/>
                </a:lnTo>
                <a:lnTo>
                  <a:pt x="663" y="365"/>
                </a:lnTo>
                <a:lnTo>
                  <a:pt x="661" y="367"/>
                </a:lnTo>
                <a:lnTo>
                  <a:pt x="661" y="369"/>
                </a:lnTo>
                <a:lnTo>
                  <a:pt x="659" y="371"/>
                </a:lnTo>
                <a:lnTo>
                  <a:pt x="659" y="373"/>
                </a:lnTo>
                <a:lnTo>
                  <a:pt x="657" y="375"/>
                </a:lnTo>
                <a:lnTo>
                  <a:pt x="655" y="377"/>
                </a:lnTo>
                <a:lnTo>
                  <a:pt x="653" y="377"/>
                </a:lnTo>
                <a:lnTo>
                  <a:pt x="653" y="375"/>
                </a:lnTo>
                <a:lnTo>
                  <a:pt x="653" y="373"/>
                </a:lnTo>
                <a:lnTo>
                  <a:pt x="651" y="373"/>
                </a:lnTo>
                <a:lnTo>
                  <a:pt x="649" y="371"/>
                </a:lnTo>
                <a:lnTo>
                  <a:pt x="649" y="369"/>
                </a:lnTo>
                <a:lnTo>
                  <a:pt x="649" y="371"/>
                </a:lnTo>
                <a:lnTo>
                  <a:pt x="647" y="373"/>
                </a:lnTo>
                <a:lnTo>
                  <a:pt x="647" y="375"/>
                </a:lnTo>
                <a:lnTo>
                  <a:pt x="645" y="373"/>
                </a:lnTo>
                <a:lnTo>
                  <a:pt x="647" y="375"/>
                </a:lnTo>
                <a:lnTo>
                  <a:pt x="649" y="377"/>
                </a:lnTo>
                <a:lnTo>
                  <a:pt x="647" y="379"/>
                </a:lnTo>
                <a:lnTo>
                  <a:pt x="645" y="381"/>
                </a:lnTo>
                <a:lnTo>
                  <a:pt x="647" y="381"/>
                </a:lnTo>
                <a:lnTo>
                  <a:pt x="645" y="383"/>
                </a:lnTo>
                <a:lnTo>
                  <a:pt x="645" y="385"/>
                </a:lnTo>
                <a:lnTo>
                  <a:pt x="643" y="385"/>
                </a:lnTo>
                <a:lnTo>
                  <a:pt x="643" y="387"/>
                </a:lnTo>
                <a:lnTo>
                  <a:pt x="643" y="389"/>
                </a:lnTo>
                <a:lnTo>
                  <a:pt x="643" y="391"/>
                </a:lnTo>
                <a:lnTo>
                  <a:pt x="643" y="389"/>
                </a:lnTo>
                <a:lnTo>
                  <a:pt x="643" y="387"/>
                </a:lnTo>
                <a:lnTo>
                  <a:pt x="645" y="389"/>
                </a:lnTo>
                <a:lnTo>
                  <a:pt x="645" y="391"/>
                </a:lnTo>
                <a:lnTo>
                  <a:pt x="645" y="393"/>
                </a:lnTo>
                <a:lnTo>
                  <a:pt x="645" y="395"/>
                </a:lnTo>
                <a:lnTo>
                  <a:pt x="643" y="393"/>
                </a:lnTo>
                <a:lnTo>
                  <a:pt x="643" y="395"/>
                </a:lnTo>
                <a:lnTo>
                  <a:pt x="643" y="397"/>
                </a:lnTo>
                <a:lnTo>
                  <a:pt x="645" y="399"/>
                </a:lnTo>
                <a:lnTo>
                  <a:pt x="645" y="401"/>
                </a:lnTo>
                <a:lnTo>
                  <a:pt x="645" y="399"/>
                </a:lnTo>
                <a:lnTo>
                  <a:pt x="647" y="397"/>
                </a:lnTo>
                <a:lnTo>
                  <a:pt x="647" y="399"/>
                </a:lnTo>
                <a:lnTo>
                  <a:pt x="645" y="401"/>
                </a:lnTo>
                <a:lnTo>
                  <a:pt x="645" y="403"/>
                </a:lnTo>
                <a:lnTo>
                  <a:pt x="645" y="405"/>
                </a:lnTo>
                <a:lnTo>
                  <a:pt x="645" y="407"/>
                </a:lnTo>
                <a:lnTo>
                  <a:pt x="645" y="409"/>
                </a:lnTo>
                <a:lnTo>
                  <a:pt x="645" y="411"/>
                </a:lnTo>
                <a:lnTo>
                  <a:pt x="645" y="413"/>
                </a:lnTo>
                <a:lnTo>
                  <a:pt x="645" y="415"/>
                </a:lnTo>
                <a:lnTo>
                  <a:pt x="645" y="417"/>
                </a:lnTo>
                <a:lnTo>
                  <a:pt x="645" y="419"/>
                </a:lnTo>
                <a:lnTo>
                  <a:pt x="645" y="423"/>
                </a:lnTo>
                <a:lnTo>
                  <a:pt x="647" y="425"/>
                </a:lnTo>
                <a:lnTo>
                  <a:pt x="647" y="427"/>
                </a:lnTo>
                <a:lnTo>
                  <a:pt x="647" y="429"/>
                </a:lnTo>
                <a:lnTo>
                  <a:pt x="647" y="431"/>
                </a:lnTo>
                <a:lnTo>
                  <a:pt x="647" y="433"/>
                </a:lnTo>
                <a:lnTo>
                  <a:pt x="649" y="435"/>
                </a:lnTo>
                <a:lnTo>
                  <a:pt x="649" y="437"/>
                </a:lnTo>
                <a:lnTo>
                  <a:pt x="649" y="439"/>
                </a:lnTo>
                <a:lnTo>
                  <a:pt x="649" y="441"/>
                </a:lnTo>
                <a:lnTo>
                  <a:pt x="649" y="443"/>
                </a:lnTo>
                <a:lnTo>
                  <a:pt x="647" y="445"/>
                </a:lnTo>
                <a:lnTo>
                  <a:pt x="647" y="447"/>
                </a:lnTo>
                <a:lnTo>
                  <a:pt x="647" y="449"/>
                </a:lnTo>
                <a:lnTo>
                  <a:pt x="647" y="451"/>
                </a:lnTo>
                <a:lnTo>
                  <a:pt x="647" y="453"/>
                </a:lnTo>
                <a:lnTo>
                  <a:pt x="647" y="455"/>
                </a:lnTo>
                <a:lnTo>
                  <a:pt x="645" y="457"/>
                </a:lnTo>
                <a:lnTo>
                  <a:pt x="645" y="459"/>
                </a:lnTo>
                <a:lnTo>
                  <a:pt x="645" y="461"/>
                </a:lnTo>
                <a:lnTo>
                  <a:pt x="645" y="463"/>
                </a:lnTo>
                <a:lnTo>
                  <a:pt x="645" y="465"/>
                </a:lnTo>
                <a:lnTo>
                  <a:pt x="645" y="467"/>
                </a:lnTo>
                <a:lnTo>
                  <a:pt x="645" y="469"/>
                </a:lnTo>
                <a:lnTo>
                  <a:pt x="645" y="471"/>
                </a:lnTo>
                <a:lnTo>
                  <a:pt x="645" y="473"/>
                </a:lnTo>
                <a:lnTo>
                  <a:pt x="647" y="475"/>
                </a:lnTo>
                <a:lnTo>
                  <a:pt x="645" y="477"/>
                </a:lnTo>
                <a:lnTo>
                  <a:pt x="643" y="479"/>
                </a:lnTo>
                <a:lnTo>
                  <a:pt x="643" y="481"/>
                </a:lnTo>
                <a:lnTo>
                  <a:pt x="641" y="481"/>
                </a:lnTo>
                <a:lnTo>
                  <a:pt x="639" y="483"/>
                </a:lnTo>
                <a:lnTo>
                  <a:pt x="639" y="485"/>
                </a:lnTo>
                <a:lnTo>
                  <a:pt x="639" y="487"/>
                </a:lnTo>
                <a:lnTo>
                  <a:pt x="639" y="489"/>
                </a:lnTo>
                <a:lnTo>
                  <a:pt x="637" y="491"/>
                </a:lnTo>
                <a:lnTo>
                  <a:pt x="637" y="493"/>
                </a:lnTo>
                <a:lnTo>
                  <a:pt x="637" y="495"/>
                </a:lnTo>
                <a:lnTo>
                  <a:pt x="637" y="497"/>
                </a:lnTo>
                <a:lnTo>
                  <a:pt x="637" y="499"/>
                </a:lnTo>
                <a:lnTo>
                  <a:pt x="637" y="501"/>
                </a:lnTo>
                <a:lnTo>
                  <a:pt x="639" y="503"/>
                </a:lnTo>
                <a:lnTo>
                  <a:pt x="639" y="505"/>
                </a:lnTo>
                <a:lnTo>
                  <a:pt x="639" y="507"/>
                </a:lnTo>
                <a:lnTo>
                  <a:pt x="639" y="509"/>
                </a:lnTo>
                <a:lnTo>
                  <a:pt x="639" y="511"/>
                </a:lnTo>
                <a:lnTo>
                  <a:pt x="639" y="513"/>
                </a:lnTo>
                <a:lnTo>
                  <a:pt x="639" y="515"/>
                </a:lnTo>
                <a:lnTo>
                  <a:pt x="637" y="515"/>
                </a:lnTo>
                <a:lnTo>
                  <a:pt x="637" y="517"/>
                </a:lnTo>
                <a:lnTo>
                  <a:pt x="635" y="517"/>
                </a:lnTo>
                <a:lnTo>
                  <a:pt x="633" y="519"/>
                </a:lnTo>
                <a:lnTo>
                  <a:pt x="633" y="521"/>
                </a:lnTo>
                <a:lnTo>
                  <a:pt x="633" y="523"/>
                </a:lnTo>
                <a:lnTo>
                  <a:pt x="633" y="525"/>
                </a:lnTo>
                <a:lnTo>
                  <a:pt x="631" y="527"/>
                </a:lnTo>
                <a:lnTo>
                  <a:pt x="631" y="529"/>
                </a:lnTo>
                <a:lnTo>
                  <a:pt x="629" y="529"/>
                </a:lnTo>
                <a:lnTo>
                  <a:pt x="629" y="531"/>
                </a:lnTo>
                <a:lnTo>
                  <a:pt x="629" y="533"/>
                </a:lnTo>
                <a:lnTo>
                  <a:pt x="629" y="535"/>
                </a:lnTo>
                <a:lnTo>
                  <a:pt x="627" y="537"/>
                </a:lnTo>
                <a:lnTo>
                  <a:pt x="627" y="539"/>
                </a:lnTo>
                <a:lnTo>
                  <a:pt x="625" y="541"/>
                </a:lnTo>
                <a:lnTo>
                  <a:pt x="623" y="541"/>
                </a:lnTo>
                <a:lnTo>
                  <a:pt x="621" y="543"/>
                </a:lnTo>
                <a:lnTo>
                  <a:pt x="621" y="545"/>
                </a:lnTo>
                <a:lnTo>
                  <a:pt x="621" y="547"/>
                </a:lnTo>
                <a:lnTo>
                  <a:pt x="619" y="549"/>
                </a:lnTo>
                <a:lnTo>
                  <a:pt x="619" y="551"/>
                </a:lnTo>
                <a:lnTo>
                  <a:pt x="619" y="553"/>
                </a:lnTo>
                <a:lnTo>
                  <a:pt x="619" y="554"/>
                </a:lnTo>
                <a:lnTo>
                  <a:pt x="619" y="556"/>
                </a:lnTo>
                <a:lnTo>
                  <a:pt x="619" y="558"/>
                </a:lnTo>
                <a:lnTo>
                  <a:pt x="619" y="560"/>
                </a:lnTo>
                <a:lnTo>
                  <a:pt x="621" y="562"/>
                </a:lnTo>
                <a:lnTo>
                  <a:pt x="621" y="564"/>
                </a:lnTo>
                <a:lnTo>
                  <a:pt x="619" y="566"/>
                </a:lnTo>
                <a:lnTo>
                  <a:pt x="617" y="566"/>
                </a:lnTo>
                <a:lnTo>
                  <a:pt x="615" y="568"/>
                </a:lnTo>
                <a:lnTo>
                  <a:pt x="613" y="568"/>
                </a:lnTo>
                <a:lnTo>
                  <a:pt x="609" y="568"/>
                </a:lnTo>
                <a:lnTo>
                  <a:pt x="607" y="570"/>
                </a:lnTo>
                <a:lnTo>
                  <a:pt x="607" y="572"/>
                </a:lnTo>
                <a:lnTo>
                  <a:pt x="605" y="574"/>
                </a:lnTo>
                <a:lnTo>
                  <a:pt x="603" y="576"/>
                </a:lnTo>
                <a:lnTo>
                  <a:pt x="603" y="578"/>
                </a:lnTo>
                <a:lnTo>
                  <a:pt x="605" y="580"/>
                </a:lnTo>
                <a:lnTo>
                  <a:pt x="603" y="582"/>
                </a:lnTo>
                <a:lnTo>
                  <a:pt x="603" y="584"/>
                </a:lnTo>
                <a:lnTo>
                  <a:pt x="601" y="584"/>
                </a:lnTo>
                <a:lnTo>
                  <a:pt x="597" y="584"/>
                </a:lnTo>
                <a:lnTo>
                  <a:pt x="595" y="584"/>
                </a:lnTo>
                <a:lnTo>
                  <a:pt x="593" y="584"/>
                </a:lnTo>
                <a:lnTo>
                  <a:pt x="591" y="584"/>
                </a:lnTo>
                <a:lnTo>
                  <a:pt x="589" y="584"/>
                </a:lnTo>
                <a:lnTo>
                  <a:pt x="587" y="584"/>
                </a:lnTo>
                <a:lnTo>
                  <a:pt x="585" y="584"/>
                </a:lnTo>
                <a:lnTo>
                  <a:pt x="583" y="582"/>
                </a:lnTo>
                <a:lnTo>
                  <a:pt x="585" y="580"/>
                </a:lnTo>
                <a:lnTo>
                  <a:pt x="585" y="578"/>
                </a:lnTo>
                <a:lnTo>
                  <a:pt x="583" y="578"/>
                </a:lnTo>
                <a:lnTo>
                  <a:pt x="581" y="580"/>
                </a:lnTo>
                <a:lnTo>
                  <a:pt x="581" y="582"/>
                </a:lnTo>
                <a:lnTo>
                  <a:pt x="583" y="582"/>
                </a:lnTo>
                <a:lnTo>
                  <a:pt x="583" y="584"/>
                </a:lnTo>
                <a:lnTo>
                  <a:pt x="581" y="584"/>
                </a:lnTo>
                <a:lnTo>
                  <a:pt x="579" y="584"/>
                </a:lnTo>
                <a:lnTo>
                  <a:pt x="577" y="586"/>
                </a:lnTo>
                <a:lnTo>
                  <a:pt x="575" y="586"/>
                </a:lnTo>
                <a:lnTo>
                  <a:pt x="573" y="586"/>
                </a:lnTo>
                <a:lnTo>
                  <a:pt x="571" y="586"/>
                </a:lnTo>
                <a:lnTo>
                  <a:pt x="569" y="586"/>
                </a:lnTo>
                <a:lnTo>
                  <a:pt x="571" y="586"/>
                </a:lnTo>
                <a:lnTo>
                  <a:pt x="573" y="586"/>
                </a:lnTo>
                <a:lnTo>
                  <a:pt x="575" y="584"/>
                </a:lnTo>
                <a:lnTo>
                  <a:pt x="573" y="584"/>
                </a:lnTo>
                <a:lnTo>
                  <a:pt x="573" y="582"/>
                </a:lnTo>
                <a:lnTo>
                  <a:pt x="571" y="582"/>
                </a:lnTo>
                <a:lnTo>
                  <a:pt x="569" y="582"/>
                </a:lnTo>
                <a:lnTo>
                  <a:pt x="567" y="584"/>
                </a:lnTo>
                <a:lnTo>
                  <a:pt x="565" y="586"/>
                </a:lnTo>
                <a:lnTo>
                  <a:pt x="563" y="584"/>
                </a:lnTo>
                <a:lnTo>
                  <a:pt x="561" y="584"/>
                </a:lnTo>
                <a:lnTo>
                  <a:pt x="559" y="584"/>
                </a:lnTo>
                <a:lnTo>
                  <a:pt x="559" y="586"/>
                </a:lnTo>
                <a:lnTo>
                  <a:pt x="557" y="586"/>
                </a:lnTo>
                <a:lnTo>
                  <a:pt x="555" y="588"/>
                </a:lnTo>
                <a:lnTo>
                  <a:pt x="555" y="590"/>
                </a:lnTo>
                <a:lnTo>
                  <a:pt x="557" y="590"/>
                </a:lnTo>
                <a:lnTo>
                  <a:pt x="559" y="590"/>
                </a:lnTo>
                <a:lnTo>
                  <a:pt x="557" y="592"/>
                </a:lnTo>
                <a:lnTo>
                  <a:pt x="555" y="592"/>
                </a:lnTo>
                <a:lnTo>
                  <a:pt x="553" y="592"/>
                </a:lnTo>
                <a:lnTo>
                  <a:pt x="551" y="592"/>
                </a:lnTo>
                <a:lnTo>
                  <a:pt x="551" y="594"/>
                </a:lnTo>
                <a:lnTo>
                  <a:pt x="549" y="594"/>
                </a:lnTo>
                <a:lnTo>
                  <a:pt x="547" y="596"/>
                </a:lnTo>
                <a:lnTo>
                  <a:pt x="545" y="596"/>
                </a:lnTo>
                <a:lnTo>
                  <a:pt x="543" y="598"/>
                </a:lnTo>
                <a:lnTo>
                  <a:pt x="545" y="600"/>
                </a:lnTo>
                <a:lnTo>
                  <a:pt x="543" y="602"/>
                </a:lnTo>
                <a:lnTo>
                  <a:pt x="541" y="602"/>
                </a:lnTo>
                <a:lnTo>
                  <a:pt x="541" y="600"/>
                </a:lnTo>
                <a:lnTo>
                  <a:pt x="539" y="600"/>
                </a:lnTo>
                <a:lnTo>
                  <a:pt x="537" y="600"/>
                </a:lnTo>
                <a:lnTo>
                  <a:pt x="535" y="600"/>
                </a:lnTo>
                <a:lnTo>
                  <a:pt x="533" y="602"/>
                </a:lnTo>
                <a:lnTo>
                  <a:pt x="531" y="604"/>
                </a:lnTo>
                <a:lnTo>
                  <a:pt x="531" y="606"/>
                </a:lnTo>
                <a:lnTo>
                  <a:pt x="529" y="606"/>
                </a:lnTo>
                <a:lnTo>
                  <a:pt x="529" y="604"/>
                </a:lnTo>
                <a:lnTo>
                  <a:pt x="527" y="604"/>
                </a:lnTo>
                <a:lnTo>
                  <a:pt x="527" y="606"/>
                </a:lnTo>
                <a:lnTo>
                  <a:pt x="525" y="606"/>
                </a:lnTo>
                <a:lnTo>
                  <a:pt x="523" y="608"/>
                </a:lnTo>
                <a:lnTo>
                  <a:pt x="521" y="608"/>
                </a:lnTo>
                <a:lnTo>
                  <a:pt x="519" y="610"/>
                </a:lnTo>
                <a:lnTo>
                  <a:pt x="517" y="612"/>
                </a:lnTo>
                <a:lnTo>
                  <a:pt x="517" y="614"/>
                </a:lnTo>
                <a:lnTo>
                  <a:pt x="515" y="616"/>
                </a:lnTo>
                <a:lnTo>
                  <a:pt x="513" y="618"/>
                </a:lnTo>
                <a:lnTo>
                  <a:pt x="511" y="618"/>
                </a:lnTo>
                <a:lnTo>
                  <a:pt x="507" y="620"/>
                </a:lnTo>
                <a:lnTo>
                  <a:pt x="505" y="622"/>
                </a:lnTo>
                <a:lnTo>
                  <a:pt x="503" y="624"/>
                </a:lnTo>
                <a:lnTo>
                  <a:pt x="503" y="626"/>
                </a:lnTo>
                <a:lnTo>
                  <a:pt x="501" y="628"/>
                </a:lnTo>
                <a:lnTo>
                  <a:pt x="503" y="628"/>
                </a:lnTo>
                <a:lnTo>
                  <a:pt x="501" y="630"/>
                </a:lnTo>
                <a:lnTo>
                  <a:pt x="499" y="632"/>
                </a:lnTo>
                <a:lnTo>
                  <a:pt x="499" y="634"/>
                </a:lnTo>
                <a:lnTo>
                  <a:pt x="497" y="636"/>
                </a:lnTo>
                <a:lnTo>
                  <a:pt x="497" y="634"/>
                </a:lnTo>
                <a:lnTo>
                  <a:pt x="499" y="632"/>
                </a:lnTo>
                <a:lnTo>
                  <a:pt x="497" y="632"/>
                </a:lnTo>
                <a:lnTo>
                  <a:pt x="495" y="632"/>
                </a:lnTo>
                <a:lnTo>
                  <a:pt x="493" y="632"/>
                </a:lnTo>
                <a:lnTo>
                  <a:pt x="493" y="634"/>
                </a:lnTo>
                <a:lnTo>
                  <a:pt x="493" y="636"/>
                </a:lnTo>
                <a:lnTo>
                  <a:pt x="491" y="636"/>
                </a:lnTo>
                <a:lnTo>
                  <a:pt x="489" y="634"/>
                </a:lnTo>
                <a:lnTo>
                  <a:pt x="489" y="636"/>
                </a:lnTo>
                <a:lnTo>
                  <a:pt x="491" y="636"/>
                </a:lnTo>
                <a:lnTo>
                  <a:pt x="493" y="636"/>
                </a:lnTo>
                <a:lnTo>
                  <a:pt x="493" y="638"/>
                </a:lnTo>
                <a:lnTo>
                  <a:pt x="495" y="638"/>
                </a:lnTo>
                <a:lnTo>
                  <a:pt x="493" y="640"/>
                </a:lnTo>
                <a:lnTo>
                  <a:pt x="493" y="642"/>
                </a:lnTo>
                <a:lnTo>
                  <a:pt x="493" y="644"/>
                </a:lnTo>
                <a:lnTo>
                  <a:pt x="491" y="644"/>
                </a:lnTo>
                <a:lnTo>
                  <a:pt x="489" y="644"/>
                </a:lnTo>
                <a:lnTo>
                  <a:pt x="491" y="644"/>
                </a:lnTo>
                <a:lnTo>
                  <a:pt x="493" y="644"/>
                </a:lnTo>
                <a:lnTo>
                  <a:pt x="493" y="646"/>
                </a:lnTo>
                <a:lnTo>
                  <a:pt x="493" y="648"/>
                </a:lnTo>
                <a:lnTo>
                  <a:pt x="493" y="650"/>
                </a:lnTo>
                <a:lnTo>
                  <a:pt x="491" y="652"/>
                </a:lnTo>
                <a:lnTo>
                  <a:pt x="489" y="650"/>
                </a:lnTo>
                <a:lnTo>
                  <a:pt x="489" y="652"/>
                </a:lnTo>
                <a:lnTo>
                  <a:pt x="491" y="654"/>
                </a:lnTo>
                <a:lnTo>
                  <a:pt x="493" y="654"/>
                </a:lnTo>
                <a:lnTo>
                  <a:pt x="493" y="656"/>
                </a:lnTo>
                <a:lnTo>
                  <a:pt x="493" y="658"/>
                </a:lnTo>
                <a:lnTo>
                  <a:pt x="493" y="660"/>
                </a:lnTo>
                <a:lnTo>
                  <a:pt x="493" y="662"/>
                </a:lnTo>
                <a:lnTo>
                  <a:pt x="495" y="664"/>
                </a:lnTo>
                <a:lnTo>
                  <a:pt x="493" y="664"/>
                </a:lnTo>
                <a:lnTo>
                  <a:pt x="495" y="666"/>
                </a:lnTo>
                <a:lnTo>
                  <a:pt x="495" y="668"/>
                </a:lnTo>
                <a:lnTo>
                  <a:pt x="495" y="670"/>
                </a:lnTo>
                <a:lnTo>
                  <a:pt x="497" y="670"/>
                </a:lnTo>
                <a:lnTo>
                  <a:pt x="497" y="672"/>
                </a:lnTo>
                <a:lnTo>
                  <a:pt x="495" y="674"/>
                </a:lnTo>
                <a:lnTo>
                  <a:pt x="497" y="674"/>
                </a:lnTo>
                <a:lnTo>
                  <a:pt x="495" y="676"/>
                </a:lnTo>
                <a:lnTo>
                  <a:pt x="495" y="678"/>
                </a:lnTo>
                <a:lnTo>
                  <a:pt x="497" y="680"/>
                </a:lnTo>
                <a:lnTo>
                  <a:pt x="497" y="682"/>
                </a:lnTo>
                <a:lnTo>
                  <a:pt x="497" y="684"/>
                </a:lnTo>
                <a:lnTo>
                  <a:pt x="497" y="686"/>
                </a:lnTo>
                <a:lnTo>
                  <a:pt x="497" y="688"/>
                </a:lnTo>
                <a:lnTo>
                  <a:pt x="497" y="690"/>
                </a:lnTo>
                <a:lnTo>
                  <a:pt x="497" y="692"/>
                </a:lnTo>
                <a:lnTo>
                  <a:pt x="497" y="694"/>
                </a:lnTo>
                <a:lnTo>
                  <a:pt x="497" y="696"/>
                </a:lnTo>
                <a:lnTo>
                  <a:pt x="497" y="698"/>
                </a:lnTo>
                <a:lnTo>
                  <a:pt x="495" y="698"/>
                </a:lnTo>
                <a:lnTo>
                  <a:pt x="493" y="696"/>
                </a:lnTo>
                <a:lnTo>
                  <a:pt x="495" y="698"/>
                </a:lnTo>
                <a:lnTo>
                  <a:pt x="497" y="700"/>
                </a:lnTo>
                <a:lnTo>
                  <a:pt x="495" y="702"/>
                </a:lnTo>
                <a:lnTo>
                  <a:pt x="493" y="702"/>
                </a:lnTo>
                <a:lnTo>
                  <a:pt x="491" y="704"/>
                </a:lnTo>
                <a:lnTo>
                  <a:pt x="489" y="706"/>
                </a:lnTo>
                <a:lnTo>
                  <a:pt x="487" y="706"/>
                </a:lnTo>
                <a:lnTo>
                  <a:pt x="487" y="708"/>
                </a:lnTo>
                <a:lnTo>
                  <a:pt x="485" y="710"/>
                </a:lnTo>
                <a:lnTo>
                  <a:pt x="485" y="712"/>
                </a:lnTo>
                <a:lnTo>
                  <a:pt x="483" y="714"/>
                </a:lnTo>
                <a:lnTo>
                  <a:pt x="483" y="716"/>
                </a:lnTo>
                <a:lnTo>
                  <a:pt x="481" y="716"/>
                </a:lnTo>
                <a:lnTo>
                  <a:pt x="481" y="718"/>
                </a:lnTo>
                <a:lnTo>
                  <a:pt x="481" y="720"/>
                </a:lnTo>
                <a:lnTo>
                  <a:pt x="479" y="722"/>
                </a:lnTo>
                <a:lnTo>
                  <a:pt x="479" y="724"/>
                </a:lnTo>
                <a:lnTo>
                  <a:pt x="479" y="726"/>
                </a:lnTo>
                <a:lnTo>
                  <a:pt x="477" y="726"/>
                </a:lnTo>
                <a:lnTo>
                  <a:pt x="477" y="728"/>
                </a:lnTo>
                <a:lnTo>
                  <a:pt x="477" y="730"/>
                </a:lnTo>
                <a:lnTo>
                  <a:pt x="477" y="732"/>
                </a:lnTo>
                <a:lnTo>
                  <a:pt x="475" y="734"/>
                </a:lnTo>
                <a:lnTo>
                  <a:pt x="475" y="736"/>
                </a:lnTo>
                <a:lnTo>
                  <a:pt x="475" y="738"/>
                </a:lnTo>
                <a:lnTo>
                  <a:pt x="475" y="740"/>
                </a:lnTo>
                <a:lnTo>
                  <a:pt x="475" y="742"/>
                </a:lnTo>
                <a:lnTo>
                  <a:pt x="473" y="744"/>
                </a:lnTo>
                <a:lnTo>
                  <a:pt x="473" y="746"/>
                </a:lnTo>
                <a:lnTo>
                  <a:pt x="471" y="748"/>
                </a:lnTo>
                <a:lnTo>
                  <a:pt x="471" y="750"/>
                </a:lnTo>
                <a:lnTo>
                  <a:pt x="471" y="752"/>
                </a:lnTo>
                <a:lnTo>
                  <a:pt x="469" y="754"/>
                </a:lnTo>
                <a:lnTo>
                  <a:pt x="469" y="756"/>
                </a:lnTo>
                <a:lnTo>
                  <a:pt x="467" y="756"/>
                </a:lnTo>
                <a:lnTo>
                  <a:pt x="465" y="758"/>
                </a:lnTo>
                <a:lnTo>
                  <a:pt x="465" y="760"/>
                </a:lnTo>
                <a:lnTo>
                  <a:pt x="463" y="762"/>
                </a:lnTo>
                <a:lnTo>
                  <a:pt x="461" y="764"/>
                </a:lnTo>
                <a:lnTo>
                  <a:pt x="459" y="766"/>
                </a:lnTo>
                <a:lnTo>
                  <a:pt x="457" y="766"/>
                </a:lnTo>
                <a:lnTo>
                  <a:pt x="455" y="768"/>
                </a:lnTo>
                <a:lnTo>
                  <a:pt x="455" y="770"/>
                </a:lnTo>
                <a:lnTo>
                  <a:pt x="453" y="772"/>
                </a:lnTo>
                <a:lnTo>
                  <a:pt x="451" y="772"/>
                </a:lnTo>
                <a:lnTo>
                  <a:pt x="451" y="774"/>
                </a:lnTo>
                <a:lnTo>
                  <a:pt x="451" y="772"/>
                </a:lnTo>
                <a:lnTo>
                  <a:pt x="449" y="770"/>
                </a:lnTo>
                <a:lnTo>
                  <a:pt x="449" y="768"/>
                </a:lnTo>
                <a:lnTo>
                  <a:pt x="451" y="768"/>
                </a:lnTo>
                <a:lnTo>
                  <a:pt x="453" y="768"/>
                </a:lnTo>
                <a:lnTo>
                  <a:pt x="455" y="768"/>
                </a:lnTo>
                <a:lnTo>
                  <a:pt x="457" y="766"/>
                </a:lnTo>
                <a:lnTo>
                  <a:pt x="457" y="764"/>
                </a:lnTo>
                <a:lnTo>
                  <a:pt x="459" y="764"/>
                </a:lnTo>
                <a:lnTo>
                  <a:pt x="459" y="762"/>
                </a:lnTo>
                <a:lnTo>
                  <a:pt x="461" y="762"/>
                </a:lnTo>
                <a:lnTo>
                  <a:pt x="463" y="760"/>
                </a:lnTo>
                <a:lnTo>
                  <a:pt x="463" y="758"/>
                </a:lnTo>
                <a:lnTo>
                  <a:pt x="463" y="756"/>
                </a:lnTo>
                <a:lnTo>
                  <a:pt x="463" y="754"/>
                </a:lnTo>
                <a:lnTo>
                  <a:pt x="465" y="752"/>
                </a:lnTo>
                <a:lnTo>
                  <a:pt x="465" y="754"/>
                </a:lnTo>
                <a:lnTo>
                  <a:pt x="465" y="752"/>
                </a:lnTo>
                <a:lnTo>
                  <a:pt x="465" y="750"/>
                </a:lnTo>
                <a:lnTo>
                  <a:pt x="467" y="748"/>
                </a:lnTo>
                <a:lnTo>
                  <a:pt x="469" y="746"/>
                </a:lnTo>
                <a:lnTo>
                  <a:pt x="469" y="744"/>
                </a:lnTo>
                <a:lnTo>
                  <a:pt x="469" y="742"/>
                </a:lnTo>
                <a:lnTo>
                  <a:pt x="469" y="740"/>
                </a:lnTo>
                <a:lnTo>
                  <a:pt x="469" y="738"/>
                </a:lnTo>
                <a:lnTo>
                  <a:pt x="471" y="740"/>
                </a:lnTo>
                <a:lnTo>
                  <a:pt x="471" y="736"/>
                </a:lnTo>
                <a:lnTo>
                  <a:pt x="471" y="734"/>
                </a:lnTo>
                <a:lnTo>
                  <a:pt x="469" y="734"/>
                </a:lnTo>
                <a:lnTo>
                  <a:pt x="467" y="736"/>
                </a:lnTo>
                <a:lnTo>
                  <a:pt x="465" y="736"/>
                </a:lnTo>
                <a:lnTo>
                  <a:pt x="463" y="738"/>
                </a:lnTo>
                <a:lnTo>
                  <a:pt x="463" y="736"/>
                </a:lnTo>
                <a:lnTo>
                  <a:pt x="461" y="734"/>
                </a:lnTo>
                <a:lnTo>
                  <a:pt x="459" y="734"/>
                </a:lnTo>
                <a:lnTo>
                  <a:pt x="459" y="732"/>
                </a:lnTo>
                <a:lnTo>
                  <a:pt x="457" y="730"/>
                </a:lnTo>
                <a:lnTo>
                  <a:pt x="457" y="732"/>
                </a:lnTo>
                <a:lnTo>
                  <a:pt x="457" y="734"/>
                </a:lnTo>
                <a:lnTo>
                  <a:pt x="457" y="736"/>
                </a:lnTo>
                <a:lnTo>
                  <a:pt x="459" y="736"/>
                </a:lnTo>
                <a:lnTo>
                  <a:pt x="461" y="738"/>
                </a:lnTo>
                <a:lnTo>
                  <a:pt x="459" y="740"/>
                </a:lnTo>
                <a:lnTo>
                  <a:pt x="459" y="742"/>
                </a:lnTo>
                <a:lnTo>
                  <a:pt x="459" y="744"/>
                </a:lnTo>
                <a:lnTo>
                  <a:pt x="459" y="746"/>
                </a:lnTo>
                <a:lnTo>
                  <a:pt x="459" y="744"/>
                </a:lnTo>
                <a:lnTo>
                  <a:pt x="457" y="742"/>
                </a:lnTo>
                <a:lnTo>
                  <a:pt x="457" y="744"/>
                </a:lnTo>
                <a:lnTo>
                  <a:pt x="457" y="746"/>
                </a:lnTo>
                <a:lnTo>
                  <a:pt x="459" y="748"/>
                </a:lnTo>
                <a:lnTo>
                  <a:pt x="457" y="750"/>
                </a:lnTo>
                <a:lnTo>
                  <a:pt x="457" y="752"/>
                </a:lnTo>
                <a:lnTo>
                  <a:pt x="455" y="754"/>
                </a:lnTo>
                <a:lnTo>
                  <a:pt x="453" y="756"/>
                </a:lnTo>
                <a:lnTo>
                  <a:pt x="451" y="756"/>
                </a:lnTo>
                <a:lnTo>
                  <a:pt x="449" y="758"/>
                </a:lnTo>
                <a:lnTo>
                  <a:pt x="449" y="760"/>
                </a:lnTo>
                <a:lnTo>
                  <a:pt x="449" y="762"/>
                </a:lnTo>
                <a:lnTo>
                  <a:pt x="449" y="764"/>
                </a:lnTo>
                <a:lnTo>
                  <a:pt x="447" y="766"/>
                </a:lnTo>
                <a:lnTo>
                  <a:pt x="447" y="768"/>
                </a:lnTo>
                <a:lnTo>
                  <a:pt x="449" y="770"/>
                </a:lnTo>
                <a:lnTo>
                  <a:pt x="447" y="772"/>
                </a:lnTo>
                <a:lnTo>
                  <a:pt x="449" y="774"/>
                </a:lnTo>
                <a:lnTo>
                  <a:pt x="449" y="772"/>
                </a:lnTo>
                <a:lnTo>
                  <a:pt x="449" y="774"/>
                </a:lnTo>
                <a:lnTo>
                  <a:pt x="449" y="776"/>
                </a:lnTo>
                <a:lnTo>
                  <a:pt x="447" y="778"/>
                </a:lnTo>
                <a:lnTo>
                  <a:pt x="447" y="780"/>
                </a:lnTo>
                <a:lnTo>
                  <a:pt x="447" y="782"/>
                </a:lnTo>
                <a:lnTo>
                  <a:pt x="447" y="784"/>
                </a:lnTo>
                <a:lnTo>
                  <a:pt x="447" y="786"/>
                </a:lnTo>
                <a:lnTo>
                  <a:pt x="445" y="788"/>
                </a:lnTo>
                <a:lnTo>
                  <a:pt x="445" y="790"/>
                </a:lnTo>
                <a:lnTo>
                  <a:pt x="445" y="792"/>
                </a:lnTo>
                <a:lnTo>
                  <a:pt x="445" y="794"/>
                </a:lnTo>
                <a:lnTo>
                  <a:pt x="445" y="796"/>
                </a:lnTo>
                <a:lnTo>
                  <a:pt x="443" y="798"/>
                </a:lnTo>
                <a:lnTo>
                  <a:pt x="441" y="798"/>
                </a:lnTo>
                <a:lnTo>
                  <a:pt x="441" y="800"/>
                </a:lnTo>
                <a:lnTo>
                  <a:pt x="439" y="802"/>
                </a:lnTo>
                <a:lnTo>
                  <a:pt x="437" y="804"/>
                </a:lnTo>
                <a:lnTo>
                  <a:pt x="437" y="806"/>
                </a:lnTo>
                <a:lnTo>
                  <a:pt x="435" y="808"/>
                </a:lnTo>
                <a:lnTo>
                  <a:pt x="433" y="806"/>
                </a:lnTo>
                <a:lnTo>
                  <a:pt x="431" y="806"/>
                </a:lnTo>
                <a:lnTo>
                  <a:pt x="431" y="804"/>
                </a:lnTo>
                <a:lnTo>
                  <a:pt x="431" y="802"/>
                </a:lnTo>
                <a:lnTo>
                  <a:pt x="431" y="800"/>
                </a:lnTo>
                <a:lnTo>
                  <a:pt x="431" y="798"/>
                </a:lnTo>
                <a:lnTo>
                  <a:pt x="429" y="798"/>
                </a:lnTo>
                <a:lnTo>
                  <a:pt x="429" y="796"/>
                </a:lnTo>
                <a:lnTo>
                  <a:pt x="429" y="794"/>
                </a:lnTo>
                <a:lnTo>
                  <a:pt x="431" y="792"/>
                </a:lnTo>
                <a:lnTo>
                  <a:pt x="433" y="790"/>
                </a:lnTo>
                <a:lnTo>
                  <a:pt x="433" y="788"/>
                </a:lnTo>
                <a:lnTo>
                  <a:pt x="435" y="786"/>
                </a:lnTo>
                <a:lnTo>
                  <a:pt x="433" y="784"/>
                </a:lnTo>
                <a:lnTo>
                  <a:pt x="431" y="784"/>
                </a:lnTo>
                <a:lnTo>
                  <a:pt x="429" y="784"/>
                </a:lnTo>
                <a:lnTo>
                  <a:pt x="427" y="782"/>
                </a:lnTo>
                <a:lnTo>
                  <a:pt x="425" y="780"/>
                </a:lnTo>
                <a:lnTo>
                  <a:pt x="423" y="778"/>
                </a:lnTo>
                <a:lnTo>
                  <a:pt x="423" y="776"/>
                </a:lnTo>
                <a:lnTo>
                  <a:pt x="423" y="774"/>
                </a:lnTo>
                <a:lnTo>
                  <a:pt x="421" y="774"/>
                </a:lnTo>
                <a:lnTo>
                  <a:pt x="419" y="772"/>
                </a:lnTo>
                <a:lnTo>
                  <a:pt x="417" y="770"/>
                </a:lnTo>
                <a:lnTo>
                  <a:pt x="415" y="770"/>
                </a:lnTo>
                <a:lnTo>
                  <a:pt x="413" y="770"/>
                </a:lnTo>
                <a:lnTo>
                  <a:pt x="411" y="768"/>
                </a:lnTo>
                <a:lnTo>
                  <a:pt x="409" y="768"/>
                </a:lnTo>
                <a:lnTo>
                  <a:pt x="409" y="766"/>
                </a:lnTo>
                <a:lnTo>
                  <a:pt x="407" y="764"/>
                </a:lnTo>
                <a:lnTo>
                  <a:pt x="407" y="762"/>
                </a:lnTo>
                <a:lnTo>
                  <a:pt x="405" y="762"/>
                </a:lnTo>
                <a:lnTo>
                  <a:pt x="403" y="760"/>
                </a:lnTo>
                <a:lnTo>
                  <a:pt x="401" y="760"/>
                </a:lnTo>
                <a:lnTo>
                  <a:pt x="399" y="760"/>
                </a:lnTo>
                <a:lnTo>
                  <a:pt x="397" y="758"/>
                </a:lnTo>
                <a:lnTo>
                  <a:pt x="395" y="756"/>
                </a:lnTo>
                <a:lnTo>
                  <a:pt x="395" y="758"/>
                </a:lnTo>
                <a:lnTo>
                  <a:pt x="393" y="756"/>
                </a:lnTo>
                <a:lnTo>
                  <a:pt x="391" y="754"/>
                </a:lnTo>
                <a:lnTo>
                  <a:pt x="389" y="752"/>
                </a:lnTo>
                <a:lnTo>
                  <a:pt x="387" y="750"/>
                </a:lnTo>
                <a:lnTo>
                  <a:pt x="386" y="748"/>
                </a:lnTo>
                <a:lnTo>
                  <a:pt x="384" y="748"/>
                </a:lnTo>
                <a:lnTo>
                  <a:pt x="384" y="750"/>
                </a:lnTo>
                <a:lnTo>
                  <a:pt x="382" y="750"/>
                </a:lnTo>
                <a:lnTo>
                  <a:pt x="380" y="752"/>
                </a:lnTo>
                <a:lnTo>
                  <a:pt x="378" y="752"/>
                </a:lnTo>
                <a:lnTo>
                  <a:pt x="378" y="750"/>
                </a:lnTo>
                <a:lnTo>
                  <a:pt x="378" y="748"/>
                </a:lnTo>
                <a:lnTo>
                  <a:pt x="378" y="746"/>
                </a:lnTo>
                <a:lnTo>
                  <a:pt x="376" y="746"/>
                </a:lnTo>
                <a:lnTo>
                  <a:pt x="374" y="744"/>
                </a:lnTo>
                <a:lnTo>
                  <a:pt x="372" y="742"/>
                </a:lnTo>
                <a:lnTo>
                  <a:pt x="370" y="740"/>
                </a:lnTo>
                <a:lnTo>
                  <a:pt x="368" y="738"/>
                </a:lnTo>
                <a:lnTo>
                  <a:pt x="366" y="736"/>
                </a:lnTo>
                <a:lnTo>
                  <a:pt x="364" y="734"/>
                </a:lnTo>
                <a:lnTo>
                  <a:pt x="362" y="734"/>
                </a:lnTo>
                <a:lnTo>
                  <a:pt x="360" y="732"/>
                </a:lnTo>
                <a:lnTo>
                  <a:pt x="358" y="732"/>
                </a:lnTo>
                <a:lnTo>
                  <a:pt x="356" y="732"/>
                </a:lnTo>
                <a:lnTo>
                  <a:pt x="354" y="734"/>
                </a:lnTo>
                <a:lnTo>
                  <a:pt x="354" y="736"/>
                </a:lnTo>
                <a:lnTo>
                  <a:pt x="352" y="736"/>
                </a:lnTo>
                <a:lnTo>
                  <a:pt x="350" y="736"/>
                </a:lnTo>
                <a:lnTo>
                  <a:pt x="348" y="736"/>
                </a:lnTo>
                <a:lnTo>
                  <a:pt x="348" y="734"/>
                </a:lnTo>
                <a:lnTo>
                  <a:pt x="346" y="734"/>
                </a:lnTo>
                <a:lnTo>
                  <a:pt x="348" y="734"/>
                </a:lnTo>
                <a:lnTo>
                  <a:pt x="350" y="730"/>
                </a:lnTo>
                <a:lnTo>
                  <a:pt x="352" y="728"/>
                </a:lnTo>
                <a:lnTo>
                  <a:pt x="352" y="726"/>
                </a:lnTo>
                <a:lnTo>
                  <a:pt x="354" y="724"/>
                </a:lnTo>
                <a:lnTo>
                  <a:pt x="356" y="722"/>
                </a:lnTo>
                <a:lnTo>
                  <a:pt x="358" y="720"/>
                </a:lnTo>
                <a:lnTo>
                  <a:pt x="358" y="718"/>
                </a:lnTo>
                <a:lnTo>
                  <a:pt x="360" y="716"/>
                </a:lnTo>
                <a:lnTo>
                  <a:pt x="360" y="714"/>
                </a:lnTo>
                <a:lnTo>
                  <a:pt x="360" y="712"/>
                </a:lnTo>
                <a:lnTo>
                  <a:pt x="362" y="710"/>
                </a:lnTo>
                <a:lnTo>
                  <a:pt x="364" y="710"/>
                </a:lnTo>
                <a:lnTo>
                  <a:pt x="366" y="708"/>
                </a:lnTo>
                <a:lnTo>
                  <a:pt x="366" y="706"/>
                </a:lnTo>
                <a:lnTo>
                  <a:pt x="366" y="704"/>
                </a:lnTo>
                <a:lnTo>
                  <a:pt x="368" y="702"/>
                </a:lnTo>
                <a:lnTo>
                  <a:pt x="370" y="700"/>
                </a:lnTo>
                <a:lnTo>
                  <a:pt x="370" y="698"/>
                </a:lnTo>
                <a:lnTo>
                  <a:pt x="370" y="696"/>
                </a:lnTo>
                <a:lnTo>
                  <a:pt x="372" y="696"/>
                </a:lnTo>
                <a:lnTo>
                  <a:pt x="374" y="696"/>
                </a:lnTo>
                <a:lnTo>
                  <a:pt x="374" y="694"/>
                </a:lnTo>
                <a:lnTo>
                  <a:pt x="372" y="694"/>
                </a:lnTo>
                <a:lnTo>
                  <a:pt x="374" y="692"/>
                </a:lnTo>
                <a:lnTo>
                  <a:pt x="376" y="690"/>
                </a:lnTo>
                <a:lnTo>
                  <a:pt x="378" y="690"/>
                </a:lnTo>
                <a:lnTo>
                  <a:pt x="380" y="688"/>
                </a:lnTo>
                <a:lnTo>
                  <a:pt x="380" y="686"/>
                </a:lnTo>
                <a:lnTo>
                  <a:pt x="382" y="686"/>
                </a:lnTo>
                <a:lnTo>
                  <a:pt x="384" y="684"/>
                </a:lnTo>
                <a:lnTo>
                  <a:pt x="386" y="682"/>
                </a:lnTo>
                <a:lnTo>
                  <a:pt x="386" y="680"/>
                </a:lnTo>
                <a:lnTo>
                  <a:pt x="387" y="680"/>
                </a:lnTo>
                <a:lnTo>
                  <a:pt x="389" y="678"/>
                </a:lnTo>
                <a:lnTo>
                  <a:pt x="391" y="678"/>
                </a:lnTo>
                <a:lnTo>
                  <a:pt x="393" y="676"/>
                </a:lnTo>
                <a:lnTo>
                  <a:pt x="395" y="676"/>
                </a:lnTo>
                <a:lnTo>
                  <a:pt x="397" y="674"/>
                </a:lnTo>
                <a:lnTo>
                  <a:pt x="399" y="672"/>
                </a:lnTo>
                <a:lnTo>
                  <a:pt x="401" y="670"/>
                </a:lnTo>
                <a:lnTo>
                  <a:pt x="403" y="672"/>
                </a:lnTo>
                <a:lnTo>
                  <a:pt x="403" y="670"/>
                </a:lnTo>
                <a:lnTo>
                  <a:pt x="403" y="668"/>
                </a:lnTo>
                <a:lnTo>
                  <a:pt x="403" y="666"/>
                </a:lnTo>
                <a:lnTo>
                  <a:pt x="403" y="664"/>
                </a:lnTo>
                <a:lnTo>
                  <a:pt x="403" y="662"/>
                </a:lnTo>
                <a:lnTo>
                  <a:pt x="403" y="660"/>
                </a:lnTo>
                <a:lnTo>
                  <a:pt x="403" y="656"/>
                </a:lnTo>
                <a:lnTo>
                  <a:pt x="403" y="654"/>
                </a:lnTo>
                <a:lnTo>
                  <a:pt x="403" y="652"/>
                </a:lnTo>
                <a:lnTo>
                  <a:pt x="403" y="650"/>
                </a:lnTo>
                <a:lnTo>
                  <a:pt x="401" y="648"/>
                </a:lnTo>
                <a:lnTo>
                  <a:pt x="401" y="646"/>
                </a:lnTo>
                <a:lnTo>
                  <a:pt x="399" y="646"/>
                </a:lnTo>
                <a:lnTo>
                  <a:pt x="399" y="644"/>
                </a:lnTo>
                <a:lnTo>
                  <a:pt x="397" y="642"/>
                </a:lnTo>
                <a:lnTo>
                  <a:pt x="397" y="640"/>
                </a:lnTo>
                <a:lnTo>
                  <a:pt x="395" y="638"/>
                </a:lnTo>
                <a:lnTo>
                  <a:pt x="393" y="638"/>
                </a:lnTo>
                <a:lnTo>
                  <a:pt x="391" y="638"/>
                </a:lnTo>
                <a:lnTo>
                  <a:pt x="389" y="638"/>
                </a:lnTo>
                <a:lnTo>
                  <a:pt x="387" y="640"/>
                </a:lnTo>
                <a:lnTo>
                  <a:pt x="386" y="638"/>
                </a:lnTo>
                <a:lnTo>
                  <a:pt x="386" y="636"/>
                </a:lnTo>
                <a:lnTo>
                  <a:pt x="384" y="636"/>
                </a:lnTo>
                <a:lnTo>
                  <a:pt x="384" y="634"/>
                </a:lnTo>
                <a:lnTo>
                  <a:pt x="386" y="634"/>
                </a:lnTo>
                <a:lnTo>
                  <a:pt x="386" y="632"/>
                </a:lnTo>
                <a:lnTo>
                  <a:pt x="386" y="630"/>
                </a:lnTo>
                <a:lnTo>
                  <a:pt x="386" y="628"/>
                </a:lnTo>
                <a:lnTo>
                  <a:pt x="386" y="626"/>
                </a:lnTo>
                <a:lnTo>
                  <a:pt x="386" y="624"/>
                </a:lnTo>
                <a:lnTo>
                  <a:pt x="386" y="622"/>
                </a:lnTo>
                <a:lnTo>
                  <a:pt x="387" y="620"/>
                </a:lnTo>
                <a:lnTo>
                  <a:pt x="387" y="618"/>
                </a:lnTo>
                <a:lnTo>
                  <a:pt x="387" y="616"/>
                </a:lnTo>
                <a:lnTo>
                  <a:pt x="387" y="614"/>
                </a:lnTo>
                <a:lnTo>
                  <a:pt x="387" y="612"/>
                </a:lnTo>
                <a:lnTo>
                  <a:pt x="386" y="610"/>
                </a:lnTo>
                <a:lnTo>
                  <a:pt x="386" y="608"/>
                </a:lnTo>
                <a:lnTo>
                  <a:pt x="387" y="606"/>
                </a:lnTo>
                <a:lnTo>
                  <a:pt x="386" y="606"/>
                </a:lnTo>
                <a:lnTo>
                  <a:pt x="384" y="604"/>
                </a:lnTo>
                <a:lnTo>
                  <a:pt x="382" y="602"/>
                </a:lnTo>
                <a:lnTo>
                  <a:pt x="380" y="602"/>
                </a:lnTo>
                <a:lnTo>
                  <a:pt x="378" y="602"/>
                </a:lnTo>
                <a:lnTo>
                  <a:pt x="376" y="604"/>
                </a:lnTo>
                <a:lnTo>
                  <a:pt x="374" y="604"/>
                </a:lnTo>
                <a:lnTo>
                  <a:pt x="372" y="606"/>
                </a:lnTo>
                <a:lnTo>
                  <a:pt x="370" y="606"/>
                </a:lnTo>
                <a:lnTo>
                  <a:pt x="368" y="606"/>
                </a:lnTo>
                <a:lnTo>
                  <a:pt x="366" y="604"/>
                </a:lnTo>
                <a:lnTo>
                  <a:pt x="366" y="602"/>
                </a:lnTo>
                <a:lnTo>
                  <a:pt x="366" y="600"/>
                </a:lnTo>
                <a:lnTo>
                  <a:pt x="366" y="598"/>
                </a:lnTo>
                <a:lnTo>
                  <a:pt x="364" y="596"/>
                </a:lnTo>
                <a:lnTo>
                  <a:pt x="364" y="594"/>
                </a:lnTo>
                <a:lnTo>
                  <a:pt x="362" y="592"/>
                </a:lnTo>
                <a:lnTo>
                  <a:pt x="364" y="590"/>
                </a:lnTo>
                <a:lnTo>
                  <a:pt x="362" y="588"/>
                </a:lnTo>
                <a:lnTo>
                  <a:pt x="362" y="586"/>
                </a:lnTo>
                <a:lnTo>
                  <a:pt x="360" y="584"/>
                </a:lnTo>
                <a:lnTo>
                  <a:pt x="360" y="582"/>
                </a:lnTo>
                <a:lnTo>
                  <a:pt x="360" y="580"/>
                </a:lnTo>
                <a:lnTo>
                  <a:pt x="360" y="578"/>
                </a:lnTo>
                <a:lnTo>
                  <a:pt x="360" y="576"/>
                </a:lnTo>
                <a:lnTo>
                  <a:pt x="358" y="576"/>
                </a:lnTo>
                <a:lnTo>
                  <a:pt x="358" y="574"/>
                </a:lnTo>
                <a:lnTo>
                  <a:pt x="356" y="572"/>
                </a:lnTo>
                <a:lnTo>
                  <a:pt x="354" y="570"/>
                </a:lnTo>
                <a:lnTo>
                  <a:pt x="352" y="570"/>
                </a:lnTo>
                <a:lnTo>
                  <a:pt x="350" y="570"/>
                </a:lnTo>
                <a:lnTo>
                  <a:pt x="348" y="568"/>
                </a:lnTo>
                <a:lnTo>
                  <a:pt x="346" y="568"/>
                </a:lnTo>
                <a:lnTo>
                  <a:pt x="344" y="566"/>
                </a:lnTo>
                <a:lnTo>
                  <a:pt x="342" y="566"/>
                </a:lnTo>
                <a:lnTo>
                  <a:pt x="340" y="568"/>
                </a:lnTo>
                <a:lnTo>
                  <a:pt x="338" y="570"/>
                </a:lnTo>
                <a:lnTo>
                  <a:pt x="336" y="568"/>
                </a:lnTo>
                <a:lnTo>
                  <a:pt x="334" y="568"/>
                </a:lnTo>
                <a:lnTo>
                  <a:pt x="332" y="568"/>
                </a:lnTo>
                <a:lnTo>
                  <a:pt x="330" y="568"/>
                </a:lnTo>
                <a:lnTo>
                  <a:pt x="328" y="568"/>
                </a:lnTo>
                <a:lnTo>
                  <a:pt x="326" y="568"/>
                </a:lnTo>
                <a:lnTo>
                  <a:pt x="324" y="568"/>
                </a:lnTo>
                <a:lnTo>
                  <a:pt x="322" y="566"/>
                </a:lnTo>
                <a:lnTo>
                  <a:pt x="320" y="566"/>
                </a:lnTo>
                <a:lnTo>
                  <a:pt x="318" y="566"/>
                </a:lnTo>
                <a:lnTo>
                  <a:pt x="316" y="566"/>
                </a:lnTo>
                <a:lnTo>
                  <a:pt x="316" y="564"/>
                </a:lnTo>
                <a:lnTo>
                  <a:pt x="316" y="562"/>
                </a:lnTo>
                <a:lnTo>
                  <a:pt x="316" y="560"/>
                </a:lnTo>
                <a:lnTo>
                  <a:pt x="316" y="558"/>
                </a:lnTo>
                <a:lnTo>
                  <a:pt x="318" y="558"/>
                </a:lnTo>
                <a:lnTo>
                  <a:pt x="316" y="558"/>
                </a:lnTo>
                <a:lnTo>
                  <a:pt x="316" y="556"/>
                </a:lnTo>
                <a:lnTo>
                  <a:pt x="316" y="554"/>
                </a:lnTo>
                <a:lnTo>
                  <a:pt x="316" y="553"/>
                </a:lnTo>
                <a:lnTo>
                  <a:pt x="316" y="551"/>
                </a:lnTo>
                <a:lnTo>
                  <a:pt x="316" y="549"/>
                </a:lnTo>
                <a:lnTo>
                  <a:pt x="316" y="547"/>
                </a:lnTo>
                <a:lnTo>
                  <a:pt x="316" y="545"/>
                </a:lnTo>
                <a:lnTo>
                  <a:pt x="316" y="543"/>
                </a:lnTo>
                <a:lnTo>
                  <a:pt x="316" y="541"/>
                </a:lnTo>
                <a:lnTo>
                  <a:pt x="314" y="539"/>
                </a:lnTo>
                <a:lnTo>
                  <a:pt x="316" y="537"/>
                </a:lnTo>
                <a:lnTo>
                  <a:pt x="314" y="537"/>
                </a:lnTo>
                <a:lnTo>
                  <a:pt x="312" y="535"/>
                </a:lnTo>
                <a:lnTo>
                  <a:pt x="312" y="533"/>
                </a:lnTo>
                <a:lnTo>
                  <a:pt x="312" y="531"/>
                </a:lnTo>
                <a:lnTo>
                  <a:pt x="310" y="531"/>
                </a:lnTo>
                <a:lnTo>
                  <a:pt x="310" y="529"/>
                </a:lnTo>
                <a:lnTo>
                  <a:pt x="310" y="527"/>
                </a:lnTo>
                <a:lnTo>
                  <a:pt x="310" y="525"/>
                </a:lnTo>
                <a:lnTo>
                  <a:pt x="312" y="525"/>
                </a:lnTo>
                <a:lnTo>
                  <a:pt x="314" y="523"/>
                </a:lnTo>
                <a:lnTo>
                  <a:pt x="312" y="521"/>
                </a:lnTo>
                <a:lnTo>
                  <a:pt x="310" y="519"/>
                </a:lnTo>
                <a:lnTo>
                  <a:pt x="310" y="517"/>
                </a:lnTo>
                <a:lnTo>
                  <a:pt x="310" y="515"/>
                </a:lnTo>
                <a:lnTo>
                  <a:pt x="310" y="513"/>
                </a:lnTo>
                <a:lnTo>
                  <a:pt x="310" y="511"/>
                </a:lnTo>
                <a:lnTo>
                  <a:pt x="312" y="511"/>
                </a:lnTo>
                <a:lnTo>
                  <a:pt x="312" y="509"/>
                </a:lnTo>
                <a:lnTo>
                  <a:pt x="312" y="507"/>
                </a:lnTo>
                <a:lnTo>
                  <a:pt x="314" y="505"/>
                </a:lnTo>
                <a:lnTo>
                  <a:pt x="314" y="503"/>
                </a:lnTo>
                <a:lnTo>
                  <a:pt x="314" y="501"/>
                </a:lnTo>
                <a:lnTo>
                  <a:pt x="314" y="499"/>
                </a:lnTo>
                <a:lnTo>
                  <a:pt x="314" y="497"/>
                </a:lnTo>
                <a:lnTo>
                  <a:pt x="314" y="495"/>
                </a:lnTo>
                <a:lnTo>
                  <a:pt x="314" y="493"/>
                </a:lnTo>
                <a:lnTo>
                  <a:pt x="314" y="491"/>
                </a:lnTo>
                <a:lnTo>
                  <a:pt x="316" y="489"/>
                </a:lnTo>
                <a:lnTo>
                  <a:pt x="316" y="487"/>
                </a:lnTo>
                <a:lnTo>
                  <a:pt x="316" y="485"/>
                </a:lnTo>
                <a:lnTo>
                  <a:pt x="314" y="483"/>
                </a:lnTo>
                <a:lnTo>
                  <a:pt x="314" y="481"/>
                </a:lnTo>
                <a:lnTo>
                  <a:pt x="312" y="479"/>
                </a:lnTo>
                <a:lnTo>
                  <a:pt x="312" y="477"/>
                </a:lnTo>
                <a:lnTo>
                  <a:pt x="312" y="475"/>
                </a:lnTo>
                <a:lnTo>
                  <a:pt x="310" y="475"/>
                </a:lnTo>
                <a:lnTo>
                  <a:pt x="310" y="473"/>
                </a:lnTo>
                <a:lnTo>
                  <a:pt x="308" y="471"/>
                </a:lnTo>
                <a:lnTo>
                  <a:pt x="306" y="471"/>
                </a:lnTo>
                <a:lnTo>
                  <a:pt x="304" y="469"/>
                </a:lnTo>
                <a:lnTo>
                  <a:pt x="302" y="469"/>
                </a:lnTo>
                <a:lnTo>
                  <a:pt x="300" y="467"/>
                </a:lnTo>
                <a:lnTo>
                  <a:pt x="298" y="465"/>
                </a:lnTo>
                <a:lnTo>
                  <a:pt x="298" y="463"/>
                </a:lnTo>
                <a:lnTo>
                  <a:pt x="298" y="461"/>
                </a:lnTo>
                <a:lnTo>
                  <a:pt x="298" y="459"/>
                </a:lnTo>
                <a:lnTo>
                  <a:pt x="296" y="457"/>
                </a:lnTo>
                <a:lnTo>
                  <a:pt x="296" y="455"/>
                </a:lnTo>
                <a:lnTo>
                  <a:pt x="296" y="453"/>
                </a:lnTo>
                <a:lnTo>
                  <a:pt x="298" y="451"/>
                </a:lnTo>
                <a:lnTo>
                  <a:pt x="298" y="449"/>
                </a:lnTo>
                <a:lnTo>
                  <a:pt x="298" y="447"/>
                </a:lnTo>
                <a:lnTo>
                  <a:pt x="296" y="447"/>
                </a:lnTo>
                <a:lnTo>
                  <a:pt x="294" y="447"/>
                </a:lnTo>
                <a:lnTo>
                  <a:pt x="292" y="447"/>
                </a:lnTo>
                <a:lnTo>
                  <a:pt x="290" y="447"/>
                </a:lnTo>
                <a:lnTo>
                  <a:pt x="286" y="447"/>
                </a:lnTo>
                <a:lnTo>
                  <a:pt x="282" y="447"/>
                </a:lnTo>
                <a:lnTo>
                  <a:pt x="280" y="447"/>
                </a:lnTo>
                <a:lnTo>
                  <a:pt x="278" y="447"/>
                </a:lnTo>
                <a:lnTo>
                  <a:pt x="276" y="447"/>
                </a:lnTo>
                <a:lnTo>
                  <a:pt x="274" y="445"/>
                </a:lnTo>
                <a:lnTo>
                  <a:pt x="272" y="445"/>
                </a:lnTo>
                <a:lnTo>
                  <a:pt x="270" y="445"/>
                </a:lnTo>
                <a:lnTo>
                  <a:pt x="268" y="445"/>
                </a:lnTo>
                <a:lnTo>
                  <a:pt x="266" y="445"/>
                </a:lnTo>
                <a:lnTo>
                  <a:pt x="264" y="445"/>
                </a:lnTo>
                <a:lnTo>
                  <a:pt x="264" y="443"/>
                </a:lnTo>
                <a:lnTo>
                  <a:pt x="264" y="441"/>
                </a:lnTo>
                <a:lnTo>
                  <a:pt x="264" y="439"/>
                </a:lnTo>
                <a:lnTo>
                  <a:pt x="264" y="437"/>
                </a:lnTo>
                <a:lnTo>
                  <a:pt x="264" y="435"/>
                </a:lnTo>
                <a:lnTo>
                  <a:pt x="262" y="433"/>
                </a:lnTo>
                <a:lnTo>
                  <a:pt x="262" y="431"/>
                </a:lnTo>
                <a:lnTo>
                  <a:pt x="262" y="429"/>
                </a:lnTo>
                <a:lnTo>
                  <a:pt x="260" y="427"/>
                </a:lnTo>
                <a:lnTo>
                  <a:pt x="258" y="425"/>
                </a:lnTo>
                <a:lnTo>
                  <a:pt x="256" y="423"/>
                </a:lnTo>
                <a:lnTo>
                  <a:pt x="256" y="421"/>
                </a:lnTo>
                <a:lnTo>
                  <a:pt x="258" y="421"/>
                </a:lnTo>
                <a:lnTo>
                  <a:pt x="260" y="421"/>
                </a:lnTo>
                <a:lnTo>
                  <a:pt x="260" y="419"/>
                </a:lnTo>
                <a:lnTo>
                  <a:pt x="260" y="417"/>
                </a:lnTo>
                <a:lnTo>
                  <a:pt x="260" y="415"/>
                </a:lnTo>
                <a:lnTo>
                  <a:pt x="260" y="413"/>
                </a:lnTo>
                <a:lnTo>
                  <a:pt x="258" y="409"/>
                </a:lnTo>
                <a:lnTo>
                  <a:pt x="258" y="407"/>
                </a:lnTo>
                <a:lnTo>
                  <a:pt x="258" y="405"/>
                </a:lnTo>
                <a:lnTo>
                  <a:pt x="256" y="403"/>
                </a:lnTo>
                <a:lnTo>
                  <a:pt x="256" y="401"/>
                </a:lnTo>
                <a:lnTo>
                  <a:pt x="256" y="399"/>
                </a:lnTo>
                <a:lnTo>
                  <a:pt x="256" y="397"/>
                </a:lnTo>
                <a:lnTo>
                  <a:pt x="256" y="395"/>
                </a:lnTo>
                <a:lnTo>
                  <a:pt x="254" y="395"/>
                </a:lnTo>
                <a:lnTo>
                  <a:pt x="252" y="393"/>
                </a:lnTo>
                <a:lnTo>
                  <a:pt x="250" y="393"/>
                </a:lnTo>
                <a:lnTo>
                  <a:pt x="248" y="391"/>
                </a:lnTo>
                <a:lnTo>
                  <a:pt x="246" y="391"/>
                </a:lnTo>
                <a:lnTo>
                  <a:pt x="244" y="389"/>
                </a:lnTo>
                <a:lnTo>
                  <a:pt x="244" y="387"/>
                </a:lnTo>
                <a:lnTo>
                  <a:pt x="242" y="389"/>
                </a:lnTo>
                <a:lnTo>
                  <a:pt x="240" y="389"/>
                </a:lnTo>
                <a:lnTo>
                  <a:pt x="238" y="389"/>
                </a:lnTo>
                <a:lnTo>
                  <a:pt x="236" y="389"/>
                </a:lnTo>
                <a:lnTo>
                  <a:pt x="234" y="389"/>
                </a:lnTo>
                <a:lnTo>
                  <a:pt x="232" y="389"/>
                </a:lnTo>
                <a:lnTo>
                  <a:pt x="230" y="389"/>
                </a:lnTo>
                <a:lnTo>
                  <a:pt x="230" y="387"/>
                </a:lnTo>
                <a:lnTo>
                  <a:pt x="228" y="385"/>
                </a:lnTo>
                <a:lnTo>
                  <a:pt x="226" y="385"/>
                </a:lnTo>
                <a:lnTo>
                  <a:pt x="224" y="383"/>
                </a:lnTo>
                <a:lnTo>
                  <a:pt x="222" y="381"/>
                </a:lnTo>
                <a:lnTo>
                  <a:pt x="220" y="381"/>
                </a:lnTo>
                <a:lnTo>
                  <a:pt x="218" y="379"/>
                </a:lnTo>
                <a:lnTo>
                  <a:pt x="216" y="379"/>
                </a:lnTo>
                <a:lnTo>
                  <a:pt x="214" y="377"/>
                </a:lnTo>
                <a:lnTo>
                  <a:pt x="212" y="377"/>
                </a:lnTo>
                <a:lnTo>
                  <a:pt x="210" y="377"/>
                </a:lnTo>
                <a:lnTo>
                  <a:pt x="208" y="375"/>
                </a:lnTo>
                <a:lnTo>
                  <a:pt x="208" y="373"/>
                </a:lnTo>
                <a:lnTo>
                  <a:pt x="206" y="371"/>
                </a:lnTo>
                <a:lnTo>
                  <a:pt x="204" y="371"/>
                </a:lnTo>
                <a:lnTo>
                  <a:pt x="202" y="371"/>
                </a:lnTo>
                <a:lnTo>
                  <a:pt x="200" y="371"/>
                </a:lnTo>
                <a:lnTo>
                  <a:pt x="198" y="369"/>
                </a:lnTo>
                <a:lnTo>
                  <a:pt x="196" y="367"/>
                </a:lnTo>
                <a:lnTo>
                  <a:pt x="194" y="367"/>
                </a:lnTo>
                <a:lnTo>
                  <a:pt x="192" y="367"/>
                </a:lnTo>
                <a:lnTo>
                  <a:pt x="190" y="369"/>
                </a:lnTo>
                <a:lnTo>
                  <a:pt x="188" y="369"/>
                </a:lnTo>
                <a:lnTo>
                  <a:pt x="188" y="367"/>
                </a:lnTo>
                <a:lnTo>
                  <a:pt x="186" y="367"/>
                </a:lnTo>
                <a:lnTo>
                  <a:pt x="184" y="367"/>
                </a:lnTo>
                <a:lnTo>
                  <a:pt x="182" y="367"/>
                </a:lnTo>
                <a:lnTo>
                  <a:pt x="180" y="365"/>
                </a:lnTo>
                <a:lnTo>
                  <a:pt x="180" y="363"/>
                </a:lnTo>
                <a:lnTo>
                  <a:pt x="178" y="361"/>
                </a:lnTo>
                <a:lnTo>
                  <a:pt x="176" y="361"/>
                </a:lnTo>
                <a:lnTo>
                  <a:pt x="174" y="359"/>
                </a:lnTo>
                <a:lnTo>
                  <a:pt x="174" y="357"/>
                </a:lnTo>
                <a:lnTo>
                  <a:pt x="172" y="357"/>
                </a:lnTo>
                <a:lnTo>
                  <a:pt x="170" y="357"/>
                </a:lnTo>
                <a:lnTo>
                  <a:pt x="170" y="355"/>
                </a:lnTo>
                <a:lnTo>
                  <a:pt x="168" y="353"/>
                </a:lnTo>
                <a:lnTo>
                  <a:pt x="168" y="351"/>
                </a:lnTo>
                <a:lnTo>
                  <a:pt x="166" y="351"/>
                </a:lnTo>
                <a:lnTo>
                  <a:pt x="166" y="349"/>
                </a:lnTo>
                <a:lnTo>
                  <a:pt x="166" y="347"/>
                </a:lnTo>
                <a:lnTo>
                  <a:pt x="164" y="347"/>
                </a:lnTo>
                <a:lnTo>
                  <a:pt x="162" y="345"/>
                </a:lnTo>
                <a:lnTo>
                  <a:pt x="162" y="343"/>
                </a:lnTo>
                <a:lnTo>
                  <a:pt x="162" y="341"/>
                </a:lnTo>
                <a:lnTo>
                  <a:pt x="162" y="339"/>
                </a:lnTo>
                <a:lnTo>
                  <a:pt x="162" y="337"/>
                </a:lnTo>
                <a:lnTo>
                  <a:pt x="164" y="337"/>
                </a:lnTo>
                <a:lnTo>
                  <a:pt x="162" y="335"/>
                </a:lnTo>
                <a:lnTo>
                  <a:pt x="162" y="333"/>
                </a:lnTo>
                <a:lnTo>
                  <a:pt x="160" y="333"/>
                </a:lnTo>
                <a:lnTo>
                  <a:pt x="162" y="331"/>
                </a:lnTo>
                <a:lnTo>
                  <a:pt x="160" y="329"/>
                </a:lnTo>
                <a:lnTo>
                  <a:pt x="160" y="327"/>
                </a:lnTo>
                <a:lnTo>
                  <a:pt x="160" y="325"/>
                </a:lnTo>
                <a:lnTo>
                  <a:pt x="160" y="323"/>
                </a:lnTo>
                <a:lnTo>
                  <a:pt x="162" y="321"/>
                </a:lnTo>
                <a:lnTo>
                  <a:pt x="162" y="319"/>
                </a:lnTo>
                <a:lnTo>
                  <a:pt x="162" y="317"/>
                </a:lnTo>
                <a:lnTo>
                  <a:pt x="162" y="315"/>
                </a:lnTo>
                <a:lnTo>
                  <a:pt x="162" y="313"/>
                </a:lnTo>
                <a:lnTo>
                  <a:pt x="160" y="311"/>
                </a:lnTo>
                <a:lnTo>
                  <a:pt x="158" y="309"/>
                </a:lnTo>
                <a:lnTo>
                  <a:pt x="158" y="311"/>
                </a:lnTo>
                <a:lnTo>
                  <a:pt x="156" y="311"/>
                </a:lnTo>
                <a:lnTo>
                  <a:pt x="154" y="311"/>
                </a:lnTo>
                <a:lnTo>
                  <a:pt x="152" y="311"/>
                </a:lnTo>
                <a:lnTo>
                  <a:pt x="150" y="311"/>
                </a:lnTo>
                <a:lnTo>
                  <a:pt x="148" y="311"/>
                </a:lnTo>
                <a:lnTo>
                  <a:pt x="146" y="311"/>
                </a:lnTo>
                <a:lnTo>
                  <a:pt x="144" y="311"/>
                </a:lnTo>
                <a:lnTo>
                  <a:pt x="142" y="313"/>
                </a:lnTo>
                <a:lnTo>
                  <a:pt x="140" y="313"/>
                </a:lnTo>
                <a:lnTo>
                  <a:pt x="138" y="313"/>
                </a:lnTo>
                <a:lnTo>
                  <a:pt x="136" y="315"/>
                </a:lnTo>
                <a:lnTo>
                  <a:pt x="134" y="315"/>
                </a:lnTo>
                <a:lnTo>
                  <a:pt x="132" y="317"/>
                </a:lnTo>
                <a:lnTo>
                  <a:pt x="132" y="319"/>
                </a:lnTo>
                <a:lnTo>
                  <a:pt x="130" y="321"/>
                </a:lnTo>
                <a:lnTo>
                  <a:pt x="128" y="323"/>
                </a:lnTo>
                <a:lnTo>
                  <a:pt x="126" y="323"/>
                </a:lnTo>
                <a:lnTo>
                  <a:pt x="124" y="323"/>
                </a:lnTo>
                <a:lnTo>
                  <a:pt x="122" y="325"/>
                </a:lnTo>
                <a:lnTo>
                  <a:pt x="120" y="327"/>
                </a:lnTo>
                <a:lnTo>
                  <a:pt x="120" y="329"/>
                </a:lnTo>
                <a:lnTo>
                  <a:pt x="118" y="329"/>
                </a:lnTo>
                <a:lnTo>
                  <a:pt x="118" y="331"/>
                </a:lnTo>
                <a:lnTo>
                  <a:pt x="116" y="329"/>
                </a:lnTo>
                <a:lnTo>
                  <a:pt x="114" y="329"/>
                </a:lnTo>
                <a:lnTo>
                  <a:pt x="112" y="331"/>
                </a:lnTo>
                <a:lnTo>
                  <a:pt x="110" y="333"/>
                </a:lnTo>
                <a:lnTo>
                  <a:pt x="110" y="335"/>
                </a:lnTo>
                <a:lnTo>
                  <a:pt x="108" y="337"/>
                </a:lnTo>
                <a:lnTo>
                  <a:pt x="106" y="337"/>
                </a:lnTo>
                <a:lnTo>
                  <a:pt x="104" y="337"/>
                </a:lnTo>
                <a:lnTo>
                  <a:pt x="104" y="339"/>
                </a:lnTo>
                <a:lnTo>
                  <a:pt x="102" y="339"/>
                </a:lnTo>
                <a:lnTo>
                  <a:pt x="100" y="339"/>
                </a:lnTo>
                <a:lnTo>
                  <a:pt x="100" y="337"/>
                </a:lnTo>
                <a:lnTo>
                  <a:pt x="98" y="337"/>
                </a:lnTo>
                <a:lnTo>
                  <a:pt x="96" y="337"/>
                </a:lnTo>
                <a:lnTo>
                  <a:pt x="94" y="335"/>
                </a:lnTo>
                <a:lnTo>
                  <a:pt x="92" y="335"/>
                </a:lnTo>
                <a:lnTo>
                  <a:pt x="90" y="335"/>
                </a:lnTo>
                <a:lnTo>
                  <a:pt x="88" y="335"/>
                </a:lnTo>
                <a:lnTo>
                  <a:pt x="86" y="335"/>
                </a:lnTo>
                <a:lnTo>
                  <a:pt x="84" y="335"/>
                </a:lnTo>
                <a:lnTo>
                  <a:pt x="82" y="335"/>
                </a:lnTo>
                <a:lnTo>
                  <a:pt x="80" y="335"/>
                </a:lnTo>
                <a:lnTo>
                  <a:pt x="78" y="335"/>
                </a:lnTo>
                <a:lnTo>
                  <a:pt x="76" y="335"/>
                </a:lnTo>
                <a:lnTo>
                  <a:pt x="74" y="337"/>
                </a:lnTo>
                <a:lnTo>
                  <a:pt x="72" y="337"/>
                </a:lnTo>
                <a:lnTo>
                  <a:pt x="70" y="337"/>
                </a:lnTo>
                <a:lnTo>
                  <a:pt x="68" y="335"/>
                </a:lnTo>
                <a:lnTo>
                  <a:pt x="66" y="335"/>
                </a:lnTo>
                <a:lnTo>
                  <a:pt x="66" y="333"/>
                </a:lnTo>
                <a:lnTo>
                  <a:pt x="66" y="331"/>
                </a:lnTo>
                <a:lnTo>
                  <a:pt x="66" y="329"/>
                </a:lnTo>
                <a:lnTo>
                  <a:pt x="66" y="327"/>
                </a:lnTo>
                <a:lnTo>
                  <a:pt x="66" y="325"/>
                </a:lnTo>
                <a:lnTo>
                  <a:pt x="64" y="323"/>
                </a:lnTo>
                <a:lnTo>
                  <a:pt x="64" y="321"/>
                </a:lnTo>
                <a:lnTo>
                  <a:pt x="64" y="319"/>
                </a:lnTo>
                <a:lnTo>
                  <a:pt x="64" y="317"/>
                </a:lnTo>
                <a:lnTo>
                  <a:pt x="64" y="315"/>
                </a:lnTo>
                <a:lnTo>
                  <a:pt x="64" y="311"/>
                </a:lnTo>
                <a:lnTo>
                  <a:pt x="66" y="309"/>
                </a:lnTo>
                <a:lnTo>
                  <a:pt x="64" y="307"/>
                </a:lnTo>
                <a:lnTo>
                  <a:pt x="66" y="305"/>
                </a:lnTo>
                <a:lnTo>
                  <a:pt x="66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0" y="309"/>
                </a:lnTo>
                <a:lnTo>
                  <a:pt x="58" y="311"/>
                </a:lnTo>
                <a:lnTo>
                  <a:pt x="56" y="311"/>
                </a:lnTo>
                <a:lnTo>
                  <a:pt x="54" y="313"/>
                </a:lnTo>
                <a:lnTo>
                  <a:pt x="52" y="315"/>
                </a:lnTo>
                <a:lnTo>
                  <a:pt x="50" y="315"/>
                </a:lnTo>
                <a:lnTo>
                  <a:pt x="38" y="315"/>
                </a:lnTo>
                <a:lnTo>
                  <a:pt x="36" y="315"/>
                </a:lnTo>
                <a:lnTo>
                  <a:pt x="36" y="313"/>
                </a:lnTo>
                <a:lnTo>
                  <a:pt x="34" y="311"/>
                </a:lnTo>
                <a:lnTo>
                  <a:pt x="34" y="309"/>
                </a:lnTo>
                <a:lnTo>
                  <a:pt x="34" y="307"/>
                </a:lnTo>
                <a:lnTo>
                  <a:pt x="32" y="305"/>
                </a:lnTo>
                <a:lnTo>
                  <a:pt x="30" y="305"/>
                </a:lnTo>
                <a:lnTo>
                  <a:pt x="28" y="305"/>
                </a:lnTo>
                <a:lnTo>
                  <a:pt x="28" y="303"/>
                </a:lnTo>
                <a:lnTo>
                  <a:pt x="26" y="303"/>
                </a:lnTo>
                <a:lnTo>
                  <a:pt x="24" y="303"/>
                </a:lnTo>
                <a:lnTo>
                  <a:pt x="22" y="303"/>
                </a:lnTo>
                <a:lnTo>
                  <a:pt x="18" y="303"/>
                </a:lnTo>
                <a:lnTo>
                  <a:pt x="16" y="303"/>
                </a:lnTo>
                <a:lnTo>
                  <a:pt x="18" y="301"/>
                </a:lnTo>
                <a:lnTo>
                  <a:pt x="20" y="299"/>
                </a:lnTo>
                <a:lnTo>
                  <a:pt x="20" y="297"/>
                </a:lnTo>
                <a:lnTo>
                  <a:pt x="20" y="295"/>
                </a:lnTo>
                <a:lnTo>
                  <a:pt x="20" y="293"/>
                </a:lnTo>
                <a:lnTo>
                  <a:pt x="18" y="291"/>
                </a:lnTo>
                <a:lnTo>
                  <a:pt x="16" y="289"/>
                </a:lnTo>
                <a:lnTo>
                  <a:pt x="14" y="287"/>
                </a:lnTo>
                <a:lnTo>
                  <a:pt x="14" y="285"/>
                </a:lnTo>
                <a:lnTo>
                  <a:pt x="14" y="283"/>
                </a:lnTo>
                <a:lnTo>
                  <a:pt x="12" y="283"/>
                </a:lnTo>
                <a:lnTo>
                  <a:pt x="10" y="281"/>
                </a:lnTo>
                <a:lnTo>
                  <a:pt x="10" y="279"/>
                </a:lnTo>
                <a:lnTo>
                  <a:pt x="8" y="277"/>
                </a:lnTo>
                <a:lnTo>
                  <a:pt x="8" y="275"/>
                </a:lnTo>
                <a:lnTo>
                  <a:pt x="6" y="273"/>
                </a:lnTo>
                <a:lnTo>
                  <a:pt x="4" y="273"/>
                </a:lnTo>
                <a:lnTo>
                  <a:pt x="6" y="271"/>
                </a:lnTo>
                <a:lnTo>
                  <a:pt x="4" y="269"/>
                </a:lnTo>
                <a:lnTo>
                  <a:pt x="2" y="267"/>
                </a:lnTo>
                <a:lnTo>
                  <a:pt x="2" y="265"/>
                </a:lnTo>
                <a:lnTo>
                  <a:pt x="0" y="26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r>
              <a:rPr lang="en-US" kern="0" dirty="0">
                <a:solidFill>
                  <a:prstClr val="black"/>
                </a:solidFill>
              </a:rPr>
              <a:t>z</a:t>
            </a:r>
          </a:p>
        </p:txBody>
      </p:sp>
      <p:sp>
        <p:nvSpPr>
          <p:cNvPr id="17" name="Freeform 1271"/>
          <p:cNvSpPr>
            <a:spLocks/>
          </p:cNvSpPr>
          <p:nvPr/>
        </p:nvSpPr>
        <p:spPr bwMode="auto">
          <a:xfrm>
            <a:off x="2065341" y="3763963"/>
            <a:ext cx="1138237" cy="1282700"/>
          </a:xfrm>
          <a:custGeom>
            <a:avLst/>
            <a:gdLst>
              <a:gd name="T0" fmla="*/ 45362793 w 717"/>
              <a:gd name="T1" fmla="*/ 541834388 h 808"/>
              <a:gd name="T2" fmla="*/ 176410860 w 717"/>
              <a:gd name="T3" fmla="*/ 496471575 h 808"/>
              <a:gd name="T4" fmla="*/ 201612411 w 717"/>
              <a:gd name="T5" fmla="*/ 355342825 h 808"/>
              <a:gd name="T6" fmla="*/ 206652722 w 717"/>
              <a:gd name="T7" fmla="*/ 241935000 h 808"/>
              <a:gd name="T8" fmla="*/ 297378307 w 717"/>
              <a:gd name="T9" fmla="*/ 166330313 h 808"/>
              <a:gd name="T10" fmla="*/ 388103892 w 717"/>
              <a:gd name="T11" fmla="*/ 231854375 h 808"/>
              <a:gd name="T12" fmla="*/ 478829477 w 717"/>
              <a:gd name="T13" fmla="*/ 146169063 h 808"/>
              <a:gd name="T14" fmla="*/ 438506995 w 717"/>
              <a:gd name="T15" fmla="*/ 55443438 h 808"/>
              <a:gd name="T16" fmla="*/ 559474442 w 717"/>
              <a:gd name="T17" fmla="*/ 50403125 h 808"/>
              <a:gd name="T18" fmla="*/ 640119406 w 717"/>
              <a:gd name="T19" fmla="*/ 25201563 h 808"/>
              <a:gd name="T20" fmla="*/ 650200027 w 717"/>
              <a:gd name="T21" fmla="*/ 156249688 h 808"/>
              <a:gd name="T22" fmla="*/ 745965922 w 717"/>
              <a:gd name="T23" fmla="*/ 186491563 h 808"/>
              <a:gd name="T24" fmla="*/ 851812438 w 717"/>
              <a:gd name="T25" fmla="*/ 146169063 h 808"/>
              <a:gd name="T26" fmla="*/ 972779885 w 717"/>
              <a:gd name="T27" fmla="*/ 151209375 h 808"/>
              <a:gd name="T28" fmla="*/ 1045863591 w 717"/>
              <a:gd name="T29" fmla="*/ 65524063 h 808"/>
              <a:gd name="T30" fmla="*/ 1091226383 w 717"/>
              <a:gd name="T31" fmla="*/ 181451250 h 808"/>
              <a:gd name="T32" fmla="*/ 1035782970 w 717"/>
              <a:gd name="T33" fmla="*/ 284778450 h 808"/>
              <a:gd name="T34" fmla="*/ 1005541108 w 717"/>
              <a:gd name="T35" fmla="*/ 355342825 h 808"/>
              <a:gd name="T36" fmla="*/ 1101307004 w 717"/>
              <a:gd name="T37" fmla="*/ 370463763 h 808"/>
              <a:gd name="T38" fmla="*/ 1151710107 w 717"/>
              <a:gd name="T39" fmla="*/ 360383138 h 808"/>
              <a:gd name="T40" fmla="*/ 1212193830 w 717"/>
              <a:gd name="T41" fmla="*/ 309980013 h 808"/>
              <a:gd name="T42" fmla="*/ 1282758174 w 717"/>
              <a:gd name="T43" fmla="*/ 330141263 h 808"/>
              <a:gd name="T44" fmla="*/ 1343241897 w 717"/>
              <a:gd name="T45" fmla="*/ 360383138 h 808"/>
              <a:gd name="T46" fmla="*/ 1338201587 w 717"/>
              <a:gd name="T47" fmla="*/ 446068450 h 808"/>
              <a:gd name="T48" fmla="*/ 1398685311 w 717"/>
              <a:gd name="T49" fmla="*/ 395665325 h 808"/>
              <a:gd name="T50" fmla="*/ 1524693068 w 717"/>
              <a:gd name="T51" fmla="*/ 420866888 h 808"/>
              <a:gd name="T52" fmla="*/ 1665821756 w 717"/>
              <a:gd name="T53" fmla="*/ 506552200 h 808"/>
              <a:gd name="T54" fmla="*/ 1786789203 w 717"/>
              <a:gd name="T55" fmla="*/ 577116575 h 808"/>
              <a:gd name="T56" fmla="*/ 1801910133 w 717"/>
              <a:gd name="T57" fmla="*/ 693043763 h 808"/>
              <a:gd name="T58" fmla="*/ 1756547341 w 717"/>
              <a:gd name="T59" fmla="*/ 788809700 h 808"/>
              <a:gd name="T60" fmla="*/ 1685982997 w 717"/>
              <a:gd name="T61" fmla="*/ 874495013 h 808"/>
              <a:gd name="T62" fmla="*/ 1630539584 w 717"/>
              <a:gd name="T63" fmla="*/ 945059388 h 808"/>
              <a:gd name="T64" fmla="*/ 1625499273 w 717"/>
              <a:gd name="T65" fmla="*/ 1030744700 h 808"/>
              <a:gd name="T66" fmla="*/ 1625499273 w 717"/>
              <a:gd name="T67" fmla="*/ 1186994388 h 808"/>
              <a:gd name="T68" fmla="*/ 1595257412 w 717"/>
              <a:gd name="T69" fmla="*/ 1318042513 h 808"/>
              <a:gd name="T70" fmla="*/ 1529733378 w 717"/>
              <a:gd name="T71" fmla="*/ 1436489063 h 808"/>
              <a:gd name="T72" fmla="*/ 1449088413 w 717"/>
              <a:gd name="T73" fmla="*/ 1476811563 h 808"/>
              <a:gd name="T74" fmla="*/ 1368443449 w 717"/>
              <a:gd name="T75" fmla="*/ 1507053438 h 808"/>
              <a:gd name="T76" fmla="*/ 1267637243 w 717"/>
              <a:gd name="T77" fmla="*/ 1577617813 h 808"/>
              <a:gd name="T78" fmla="*/ 1242435692 w 717"/>
              <a:gd name="T79" fmla="*/ 1633061250 h 808"/>
              <a:gd name="T80" fmla="*/ 1252516312 w 717"/>
              <a:gd name="T81" fmla="*/ 1754028750 h 808"/>
              <a:gd name="T82" fmla="*/ 1197072899 w 717"/>
              <a:gd name="T83" fmla="*/ 1859875313 h 808"/>
              <a:gd name="T84" fmla="*/ 1156750417 w 717"/>
              <a:gd name="T85" fmla="*/ 1920359063 h 808"/>
              <a:gd name="T86" fmla="*/ 1151710107 w 717"/>
              <a:gd name="T87" fmla="*/ 1854835000 h 808"/>
              <a:gd name="T88" fmla="*/ 1131548865 w 717"/>
              <a:gd name="T89" fmla="*/ 1955641250 h 808"/>
              <a:gd name="T90" fmla="*/ 1086186073 w 717"/>
              <a:gd name="T91" fmla="*/ 1975802500 h 808"/>
              <a:gd name="T92" fmla="*/ 967739575 w 717"/>
              <a:gd name="T93" fmla="*/ 1890117188 h 808"/>
              <a:gd name="T94" fmla="*/ 897175231 w 717"/>
              <a:gd name="T95" fmla="*/ 1819552813 h 808"/>
              <a:gd name="T96" fmla="*/ 975299247 w 717"/>
              <a:gd name="T97" fmla="*/ 1713706250 h 808"/>
              <a:gd name="T98" fmla="*/ 975299247 w 717"/>
              <a:gd name="T99" fmla="*/ 1612900000 h 808"/>
              <a:gd name="T100" fmla="*/ 937497713 w 717"/>
              <a:gd name="T101" fmla="*/ 1527214688 h 808"/>
              <a:gd name="T102" fmla="*/ 861893059 w 717"/>
              <a:gd name="T103" fmla="*/ 1426408438 h 808"/>
              <a:gd name="T104" fmla="*/ 791328715 w 717"/>
              <a:gd name="T105" fmla="*/ 1358365013 h 808"/>
              <a:gd name="T106" fmla="*/ 796369025 w 717"/>
              <a:gd name="T107" fmla="*/ 1232357200 h 808"/>
              <a:gd name="T108" fmla="*/ 740925612 w 717"/>
              <a:gd name="T109" fmla="*/ 1126510638 h 808"/>
              <a:gd name="T110" fmla="*/ 655240337 w 717"/>
              <a:gd name="T111" fmla="*/ 1045865638 h 808"/>
              <a:gd name="T112" fmla="*/ 554434131 w 717"/>
              <a:gd name="T113" fmla="*/ 960180325 h 808"/>
              <a:gd name="T114" fmla="*/ 428426374 w 717"/>
              <a:gd name="T115" fmla="*/ 899696575 h 808"/>
              <a:gd name="T116" fmla="*/ 398184513 w 717"/>
              <a:gd name="T117" fmla="*/ 783769388 h 808"/>
              <a:gd name="T118" fmla="*/ 277217066 w 717"/>
              <a:gd name="T119" fmla="*/ 844253138 h 808"/>
              <a:gd name="T120" fmla="*/ 166330239 w 717"/>
              <a:gd name="T121" fmla="*/ 824091888 h 808"/>
              <a:gd name="T122" fmla="*/ 70564344 w 717"/>
              <a:gd name="T123" fmla="*/ 768648450 h 8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17" h="808">
                <a:moveTo>
                  <a:pt x="0" y="265"/>
                </a:moveTo>
                <a:lnTo>
                  <a:pt x="2" y="263"/>
                </a:lnTo>
                <a:lnTo>
                  <a:pt x="2" y="261"/>
                </a:lnTo>
                <a:lnTo>
                  <a:pt x="4" y="261"/>
                </a:lnTo>
                <a:lnTo>
                  <a:pt x="6" y="259"/>
                </a:lnTo>
                <a:lnTo>
                  <a:pt x="4" y="257"/>
                </a:lnTo>
                <a:lnTo>
                  <a:pt x="4" y="255"/>
                </a:lnTo>
                <a:lnTo>
                  <a:pt x="4" y="253"/>
                </a:lnTo>
                <a:lnTo>
                  <a:pt x="4" y="251"/>
                </a:lnTo>
                <a:lnTo>
                  <a:pt x="6" y="249"/>
                </a:lnTo>
                <a:lnTo>
                  <a:pt x="8" y="247"/>
                </a:lnTo>
                <a:lnTo>
                  <a:pt x="10" y="245"/>
                </a:lnTo>
                <a:lnTo>
                  <a:pt x="12" y="245"/>
                </a:lnTo>
                <a:lnTo>
                  <a:pt x="14" y="245"/>
                </a:lnTo>
                <a:lnTo>
                  <a:pt x="14" y="243"/>
                </a:lnTo>
                <a:lnTo>
                  <a:pt x="16" y="241"/>
                </a:lnTo>
                <a:lnTo>
                  <a:pt x="14" y="239"/>
                </a:lnTo>
                <a:lnTo>
                  <a:pt x="14" y="237"/>
                </a:lnTo>
                <a:lnTo>
                  <a:pt x="14" y="235"/>
                </a:lnTo>
                <a:lnTo>
                  <a:pt x="14" y="233"/>
                </a:lnTo>
                <a:lnTo>
                  <a:pt x="14" y="231"/>
                </a:lnTo>
                <a:lnTo>
                  <a:pt x="16" y="229"/>
                </a:lnTo>
                <a:lnTo>
                  <a:pt x="16" y="227"/>
                </a:lnTo>
                <a:lnTo>
                  <a:pt x="18" y="225"/>
                </a:lnTo>
                <a:lnTo>
                  <a:pt x="18" y="223"/>
                </a:lnTo>
                <a:lnTo>
                  <a:pt x="18" y="221"/>
                </a:lnTo>
                <a:lnTo>
                  <a:pt x="18" y="219"/>
                </a:lnTo>
                <a:lnTo>
                  <a:pt x="18" y="217"/>
                </a:lnTo>
                <a:lnTo>
                  <a:pt x="18" y="215"/>
                </a:lnTo>
                <a:lnTo>
                  <a:pt x="20" y="213"/>
                </a:lnTo>
                <a:lnTo>
                  <a:pt x="22" y="213"/>
                </a:lnTo>
                <a:lnTo>
                  <a:pt x="24" y="211"/>
                </a:lnTo>
                <a:lnTo>
                  <a:pt x="26" y="211"/>
                </a:lnTo>
                <a:lnTo>
                  <a:pt x="28" y="209"/>
                </a:lnTo>
                <a:lnTo>
                  <a:pt x="28" y="207"/>
                </a:lnTo>
                <a:lnTo>
                  <a:pt x="30" y="207"/>
                </a:lnTo>
                <a:lnTo>
                  <a:pt x="32" y="205"/>
                </a:lnTo>
                <a:lnTo>
                  <a:pt x="34" y="203"/>
                </a:lnTo>
                <a:lnTo>
                  <a:pt x="36" y="201"/>
                </a:lnTo>
                <a:lnTo>
                  <a:pt x="38" y="201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8" y="199"/>
                </a:lnTo>
                <a:lnTo>
                  <a:pt x="50" y="199"/>
                </a:lnTo>
                <a:lnTo>
                  <a:pt x="52" y="199"/>
                </a:lnTo>
                <a:lnTo>
                  <a:pt x="54" y="197"/>
                </a:lnTo>
                <a:lnTo>
                  <a:pt x="56" y="195"/>
                </a:lnTo>
                <a:lnTo>
                  <a:pt x="58" y="195"/>
                </a:lnTo>
                <a:lnTo>
                  <a:pt x="58" y="193"/>
                </a:lnTo>
                <a:lnTo>
                  <a:pt x="60" y="195"/>
                </a:lnTo>
                <a:lnTo>
                  <a:pt x="62" y="195"/>
                </a:lnTo>
                <a:lnTo>
                  <a:pt x="64" y="193"/>
                </a:lnTo>
                <a:lnTo>
                  <a:pt x="66" y="195"/>
                </a:lnTo>
                <a:lnTo>
                  <a:pt x="66" y="197"/>
                </a:lnTo>
                <a:lnTo>
                  <a:pt x="68" y="197"/>
                </a:lnTo>
                <a:lnTo>
                  <a:pt x="70" y="197"/>
                </a:lnTo>
                <a:lnTo>
                  <a:pt x="72" y="197"/>
                </a:lnTo>
                <a:lnTo>
                  <a:pt x="72" y="195"/>
                </a:lnTo>
                <a:lnTo>
                  <a:pt x="72" y="193"/>
                </a:lnTo>
                <a:lnTo>
                  <a:pt x="72" y="191"/>
                </a:lnTo>
                <a:lnTo>
                  <a:pt x="72" y="189"/>
                </a:lnTo>
                <a:lnTo>
                  <a:pt x="72" y="187"/>
                </a:lnTo>
                <a:lnTo>
                  <a:pt x="74" y="185"/>
                </a:lnTo>
                <a:lnTo>
                  <a:pt x="74" y="183"/>
                </a:lnTo>
                <a:lnTo>
                  <a:pt x="74" y="181"/>
                </a:lnTo>
                <a:lnTo>
                  <a:pt x="74" y="179"/>
                </a:lnTo>
                <a:lnTo>
                  <a:pt x="74" y="177"/>
                </a:lnTo>
                <a:lnTo>
                  <a:pt x="74" y="175"/>
                </a:lnTo>
                <a:lnTo>
                  <a:pt x="74" y="173"/>
                </a:lnTo>
                <a:lnTo>
                  <a:pt x="74" y="171"/>
                </a:lnTo>
                <a:lnTo>
                  <a:pt x="76" y="169"/>
                </a:lnTo>
                <a:lnTo>
                  <a:pt x="76" y="167"/>
                </a:lnTo>
                <a:lnTo>
                  <a:pt x="76" y="165"/>
                </a:lnTo>
                <a:lnTo>
                  <a:pt x="76" y="163"/>
                </a:lnTo>
                <a:lnTo>
                  <a:pt x="76" y="161"/>
                </a:lnTo>
                <a:lnTo>
                  <a:pt x="76" y="159"/>
                </a:lnTo>
                <a:lnTo>
                  <a:pt x="76" y="157"/>
                </a:lnTo>
                <a:lnTo>
                  <a:pt x="78" y="155"/>
                </a:lnTo>
                <a:lnTo>
                  <a:pt x="78" y="153"/>
                </a:lnTo>
                <a:lnTo>
                  <a:pt x="78" y="151"/>
                </a:lnTo>
                <a:lnTo>
                  <a:pt x="78" y="149"/>
                </a:lnTo>
                <a:lnTo>
                  <a:pt x="78" y="147"/>
                </a:lnTo>
                <a:lnTo>
                  <a:pt x="78" y="145"/>
                </a:lnTo>
                <a:lnTo>
                  <a:pt x="78" y="143"/>
                </a:lnTo>
                <a:lnTo>
                  <a:pt x="80" y="141"/>
                </a:lnTo>
                <a:lnTo>
                  <a:pt x="80" y="139"/>
                </a:lnTo>
                <a:lnTo>
                  <a:pt x="80" y="137"/>
                </a:lnTo>
                <a:lnTo>
                  <a:pt x="80" y="135"/>
                </a:lnTo>
                <a:lnTo>
                  <a:pt x="80" y="133"/>
                </a:lnTo>
                <a:lnTo>
                  <a:pt x="80" y="131"/>
                </a:lnTo>
                <a:lnTo>
                  <a:pt x="80" y="129"/>
                </a:lnTo>
                <a:lnTo>
                  <a:pt x="78" y="127"/>
                </a:lnTo>
                <a:lnTo>
                  <a:pt x="78" y="125"/>
                </a:lnTo>
                <a:lnTo>
                  <a:pt x="76" y="123"/>
                </a:lnTo>
                <a:lnTo>
                  <a:pt x="76" y="121"/>
                </a:lnTo>
                <a:lnTo>
                  <a:pt x="76" y="119"/>
                </a:lnTo>
                <a:lnTo>
                  <a:pt x="74" y="117"/>
                </a:lnTo>
                <a:lnTo>
                  <a:pt x="72" y="115"/>
                </a:lnTo>
                <a:lnTo>
                  <a:pt x="70" y="115"/>
                </a:lnTo>
                <a:lnTo>
                  <a:pt x="70" y="113"/>
                </a:lnTo>
                <a:lnTo>
                  <a:pt x="68" y="111"/>
                </a:lnTo>
                <a:lnTo>
                  <a:pt x="68" y="107"/>
                </a:lnTo>
                <a:lnTo>
                  <a:pt x="68" y="100"/>
                </a:lnTo>
                <a:lnTo>
                  <a:pt x="68" y="98"/>
                </a:lnTo>
                <a:lnTo>
                  <a:pt x="70" y="96"/>
                </a:lnTo>
                <a:lnTo>
                  <a:pt x="72" y="96"/>
                </a:lnTo>
                <a:lnTo>
                  <a:pt x="74" y="96"/>
                </a:lnTo>
                <a:lnTo>
                  <a:pt x="76" y="96"/>
                </a:lnTo>
                <a:lnTo>
                  <a:pt x="78" y="94"/>
                </a:lnTo>
                <a:lnTo>
                  <a:pt x="80" y="94"/>
                </a:lnTo>
                <a:lnTo>
                  <a:pt x="82" y="96"/>
                </a:lnTo>
                <a:lnTo>
                  <a:pt x="84" y="96"/>
                </a:lnTo>
                <a:lnTo>
                  <a:pt x="84" y="94"/>
                </a:lnTo>
                <a:lnTo>
                  <a:pt x="84" y="92"/>
                </a:lnTo>
                <a:lnTo>
                  <a:pt x="86" y="90"/>
                </a:lnTo>
                <a:lnTo>
                  <a:pt x="84" y="90"/>
                </a:lnTo>
                <a:lnTo>
                  <a:pt x="82" y="88"/>
                </a:lnTo>
                <a:lnTo>
                  <a:pt x="80" y="86"/>
                </a:lnTo>
                <a:lnTo>
                  <a:pt x="76" y="86"/>
                </a:lnTo>
                <a:lnTo>
                  <a:pt x="74" y="86"/>
                </a:lnTo>
                <a:lnTo>
                  <a:pt x="72" y="86"/>
                </a:lnTo>
                <a:lnTo>
                  <a:pt x="72" y="84"/>
                </a:lnTo>
                <a:lnTo>
                  <a:pt x="72" y="74"/>
                </a:lnTo>
                <a:lnTo>
                  <a:pt x="74" y="72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102" y="72"/>
                </a:lnTo>
                <a:lnTo>
                  <a:pt x="102" y="70"/>
                </a:lnTo>
                <a:lnTo>
                  <a:pt x="102" y="68"/>
                </a:lnTo>
                <a:lnTo>
                  <a:pt x="104" y="68"/>
                </a:lnTo>
                <a:lnTo>
                  <a:pt x="104" y="70"/>
                </a:lnTo>
                <a:lnTo>
                  <a:pt x="106" y="72"/>
                </a:lnTo>
                <a:lnTo>
                  <a:pt x="108" y="72"/>
                </a:lnTo>
                <a:lnTo>
                  <a:pt x="110" y="72"/>
                </a:lnTo>
                <a:lnTo>
                  <a:pt x="110" y="70"/>
                </a:lnTo>
                <a:lnTo>
                  <a:pt x="112" y="68"/>
                </a:lnTo>
                <a:lnTo>
                  <a:pt x="114" y="66"/>
                </a:lnTo>
                <a:lnTo>
                  <a:pt x="116" y="66"/>
                </a:lnTo>
                <a:lnTo>
                  <a:pt x="118" y="64"/>
                </a:lnTo>
                <a:lnTo>
                  <a:pt x="118" y="66"/>
                </a:lnTo>
                <a:lnTo>
                  <a:pt x="120" y="68"/>
                </a:lnTo>
                <a:lnTo>
                  <a:pt x="120" y="70"/>
                </a:lnTo>
                <a:lnTo>
                  <a:pt x="122" y="72"/>
                </a:lnTo>
                <a:lnTo>
                  <a:pt x="122" y="74"/>
                </a:lnTo>
                <a:lnTo>
                  <a:pt x="124" y="76"/>
                </a:lnTo>
                <a:lnTo>
                  <a:pt x="124" y="78"/>
                </a:lnTo>
                <a:lnTo>
                  <a:pt x="122" y="80"/>
                </a:lnTo>
                <a:lnTo>
                  <a:pt x="122" y="82"/>
                </a:lnTo>
                <a:lnTo>
                  <a:pt x="122" y="84"/>
                </a:lnTo>
                <a:lnTo>
                  <a:pt x="124" y="84"/>
                </a:lnTo>
                <a:lnTo>
                  <a:pt x="126" y="84"/>
                </a:lnTo>
                <a:lnTo>
                  <a:pt x="128" y="86"/>
                </a:lnTo>
                <a:lnTo>
                  <a:pt x="130" y="88"/>
                </a:lnTo>
                <a:lnTo>
                  <a:pt x="132" y="88"/>
                </a:lnTo>
                <a:lnTo>
                  <a:pt x="134" y="90"/>
                </a:lnTo>
                <a:lnTo>
                  <a:pt x="136" y="92"/>
                </a:lnTo>
                <a:lnTo>
                  <a:pt x="138" y="94"/>
                </a:lnTo>
                <a:lnTo>
                  <a:pt x="140" y="94"/>
                </a:lnTo>
                <a:lnTo>
                  <a:pt x="142" y="92"/>
                </a:lnTo>
                <a:lnTo>
                  <a:pt x="144" y="90"/>
                </a:lnTo>
                <a:lnTo>
                  <a:pt x="146" y="90"/>
                </a:lnTo>
                <a:lnTo>
                  <a:pt x="148" y="88"/>
                </a:lnTo>
                <a:lnTo>
                  <a:pt x="150" y="88"/>
                </a:lnTo>
                <a:lnTo>
                  <a:pt x="152" y="90"/>
                </a:lnTo>
                <a:lnTo>
                  <a:pt x="152" y="92"/>
                </a:lnTo>
                <a:lnTo>
                  <a:pt x="150" y="94"/>
                </a:lnTo>
                <a:lnTo>
                  <a:pt x="152" y="96"/>
                </a:lnTo>
                <a:lnTo>
                  <a:pt x="152" y="94"/>
                </a:lnTo>
                <a:lnTo>
                  <a:pt x="154" y="92"/>
                </a:lnTo>
                <a:lnTo>
                  <a:pt x="154" y="90"/>
                </a:lnTo>
                <a:lnTo>
                  <a:pt x="156" y="90"/>
                </a:lnTo>
                <a:lnTo>
                  <a:pt x="158" y="88"/>
                </a:lnTo>
                <a:lnTo>
                  <a:pt x="158" y="86"/>
                </a:lnTo>
                <a:lnTo>
                  <a:pt x="160" y="86"/>
                </a:lnTo>
                <a:lnTo>
                  <a:pt x="162" y="84"/>
                </a:lnTo>
                <a:lnTo>
                  <a:pt x="164" y="84"/>
                </a:lnTo>
                <a:lnTo>
                  <a:pt x="166" y="82"/>
                </a:lnTo>
                <a:lnTo>
                  <a:pt x="168" y="82"/>
                </a:lnTo>
                <a:lnTo>
                  <a:pt x="170" y="80"/>
                </a:lnTo>
                <a:lnTo>
                  <a:pt x="172" y="78"/>
                </a:lnTo>
                <a:lnTo>
                  <a:pt x="174" y="80"/>
                </a:lnTo>
                <a:lnTo>
                  <a:pt x="174" y="78"/>
                </a:lnTo>
                <a:lnTo>
                  <a:pt x="176" y="76"/>
                </a:lnTo>
                <a:lnTo>
                  <a:pt x="178" y="76"/>
                </a:lnTo>
                <a:lnTo>
                  <a:pt x="178" y="74"/>
                </a:lnTo>
                <a:lnTo>
                  <a:pt x="178" y="72"/>
                </a:lnTo>
                <a:lnTo>
                  <a:pt x="178" y="70"/>
                </a:lnTo>
                <a:lnTo>
                  <a:pt x="180" y="68"/>
                </a:lnTo>
                <a:lnTo>
                  <a:pt x="182" y="68"/>
                </a:lnTo>
                <a:lnTo>
                  <a:pt x="184" y="68"/>
                </a:lnTo>
                <a:lnTo>
                  <a:pt x="186" y="66"/>
                </a:lnTo>
                <a:lnTo>
                  <a:pt x="188" y="66"/>
                </a:lnTo>
                <a:lnTo>
                  <a:pt x="188" y="64"/>
                </a:lnTo>
                <a:lnTo>
                  <a:pt x="190" y="64"/>
                </a:lnTo>
                <a:lnTo>
                  <a:pt x="192" y="62"/>
                </a:lnTo>
                <a:lnTo>
                  <a:pt x="192" y="60"/>
                </a:lnTo>
                <a:lnTo>
                  <a:pt x="192" y="58"/>
                </a:lnTo>
                <a:lnTo>
                  <a:pt x="190" y="58"/>
                </a:lnTo>
                <a:lnTo>
                  <a:pt x="188" y="58"/>
                </a:lnTo>
                <a:lnTo>
                  <a:pt x="186" y="58"/>
                </a:lnTo>
                <a:lnTo>
                  <a:pt x="184" y="58"/>
                </a:lnTo>
                <a:lnTo>
                  <a:pt x="182" y="58"/>
                </a:lnTo>
                <a:lnTo>
                  <a:pt x="180" y="58"/>
                </a:lnTo>
                <a:lnTo>
                  <a:pt x="180" y="56"/>
                </a:lnTo>
                <a:lnTo>
                  <a:pt x="180" y="54"/>
                </a:lnTo>
                <a:lnTo>
                  <a:pt x="180" y="52"/>
                </a:lnTo>
                <a:lnTo>
                  <a:pt x="180" y="50"/>
                </a:lnTo>
                <a:lnTo>
                  <a:pt x="178" y="48"/>
                </a:lnTo>
                <a:lnTo>
                  <a:pt x="178" y="46"/>
                </a:lnTo>
                <a:lnTo>
                  <a:pt x="176" y="44"/>
                </a:lnTo>
                <a:lnTo>
                  <a:pt x="176" y="42"/>
                </a:lnTo>
                <a:lnTo>
                  <a:pt x="176" y="40"/>
                </a:lnTo>
                <a:lnTo>
                  <a:pt x="176" y="38"/>
                </a:lnTo>
                <a:lnTo>
                  <a:pt x="176" y="36"/>
                </a:lnTo>
                <a:lnTo>
                  <a:pt x="176" y="34"/>
                </a:lnTo>
                <a:lnTo>
                  <a:pt x="176" y="32"/>
                </a:lnTo>
                <a:lnTo>
                  <a:pt x="174" y="32"/>
                </a:lnTo>
                <a:lnTo>
                  <a:pt x="172" y="30"/>
                </a:lnTo>
                <a:lnTo>
                  <a:pt x="170" y="28"/>
                </a:lnTo>
                <a:lnTo>
                  <a:pt x="170" y="26"/>
                </a:lnTo>
                <a:lnTo>
                  <a:pt x="168" y="26"/>
                </a:lnTo>
                <a:lnTo>
                  <a:pt x="168" y="24"/>
                </a:lnTo>
                <a:lnTo>
                  <a:pt x="166" y="22"/>
                </a:lnTo>
                <a:lnTo>
                  <a:pt x="166" y="20"/>
                </a:lnTo>
                <a:lnTo>
                  <a:pt x="168" y="22"/>
                </a:lnTo>
                <a:lnTo>
                  <a:pt x="170" y="22"/>
                </a:lnTo>
                <a:lnTo>
                  <a:pt x="170" y="24"/>
                </a:lnTo>
                <a:lnTo>
                  <a:pt x="172" y="24"/>
                </a:lnTo>
                <a:lnTo>
                  <a:pt x="174" y="22"/>
                </a:lnTo>
                <a:lnTo>
                  <a:pt x="176" y="24"/>
                </a:lnTo>
                <a:lnTo>
                  <a:pt x="178" y="24"/>
                </a:lnTo>
                <a:lnTo>
                  <a:pt x="180" y="26"/>
                </a:lnTo>
                <a:lnTo>
                  <a:pt x="180" y="28"/>
                </a:lnTo>
                <a:lnTo>
                  <a:pt x="182" y="28"/>
                </a:lnTo>
                <a:lnTo>
                  <a:pt x="184" y="26"/>
                </a:lnTo>
                <a:lnTo>
                  <a:pt x="186" y="28"/>
                </a:lnTo>
                <a:lnTo>
                  <a:pt x="188" y="26"/>
                </a:lnTo>
                <a:lnTo>
                  <a:pt x="188" y="28"/>
                </a:lnTo>
                <a:lnTo>
                  <a:pt x="190" y="28"/>
                </a:lnTo>
                <a:lnTo>
                  <a:pt x="192" y="26"/>
                </a:lnTo>
                <a:lnTo>
                  <a:pt x="194" y="28"/>
                </a:lnTo>
                <a:lnTo>
                  <a:pt x="194" y="30"/>
                </a:lnTo>
                <a:lnTo>
                  <a:pt x="196" y="30"/>
                </a:lnTo>
                <a:lnTo>
                  <a:pt x="198" y="32"/>
                </a:lnTo>
                <a:lnTo>
                  <a:pt x="200" y="34"/>
                </a:lnTo>
                <a:lnTo>
                  <a:pt x="202" y="34"/>
                </a:lnTo>
                <a:lnTo>
                  <a:pt x="204" y="32"/>
                </a:lnTo>
                <a:lnTo>
                  <a:pt x="204" y="30"/>
                </a:lnTo>
                <a:lnTo>
                  <a:pt x="202" y="28"/>
                </a:lnTo>
                <a:lnTo>
                  <a:pt x="204" y="26"/>
                </a:lnTo>
                <a:lnTo>
                  <a:pt x="204" y="24"/>
                </a:lnTo>
                <a:lnTo>
                  <a:pt x="206" y="24"/>
                </a:lnTo>
                <a:lnTo>
                  <a:pt x="208" y="24"/>
                </a:lnTo>
                <a:lnTo>
                  <a:pt x="208" y="22"/>
                </a:lnTo>
                <a:lnTo>
                  <a:pt x="210" y="22"/>
                </a:lnTo>
                <a:lnTo>
                  <a:pt x="212" y="24"/>
                </a:lnTo>
                <a:lnTo>
                  <a:pt x="214" y="24"/>
                </a:lnTo>
                <a:lnTo>
                  <a:pt x="216" y="24"/>
                </a:lnTo>
                <a:lnTo>
                  <a:pt x="218" y="22"/>
                </a:lnTo>
                <a:lnTo>
                  <a:pt x="220" y="22"/>
                </a:lnTo>
                <a:lnTo>
                  <a:pt x="222" y="20"/>
                </a:lnTo>
                <a:lnTo>
                  <a:pt x="224" y="20"/>
                </a:lnTo>
                <a:lnTo>
                  <a:pt x="226" y="20"/>
                </a:lnTo>
                <a:lnTo>
                  <a:pt x="226" y="18"/>
                </a:lnTo>
                <a:lnTo>
                  <a:pt x="228" y="18"/>
                </a:lnTo>
                <a:lnTo>
                  <a:pt x="230" y="16"/>
                </a:lnTo>
                <a:lnTo>
                  <a:pt x="230" y="14"/>
                </a:lnTo>
                <a:lnTo>
                  <a:pt x="232" y="16"/>
                </a:lnTo>
                <a:lnTo>
                  <a:pt x="234" y="16"/>
                </a:lnTo>
                <a:lnTo>
                  <a:pt x="236" y="14"/>
                </a:lnTo>
                <a:lnTo>
                  <a:pt x="238" y="12"/>
                </a:lnTo>
                <a:lnTo>
                  <a:pt x="238" y="10"/>
                </a:lnTo>
                <a:lnTo>
                  <a:pt x="240" y="10"/>
                </a:lnTo>
                <a:lnTo>
                  <a:pt x="242" y="8"/>
                </a:lnTo>
                <a:lnTo>
                  <a:pt x="244" y="6"/>
                </a:lnTo>
                <a:lnTo>
                  <a:pt x="244" y="4"/>
                </a:lnTo>
                <a:lnTo>
                  <a:pt x="242" y="2"/>
                </a:lnTo>
                <a:lnTo>
                  <a:pt x="242" y="0"/>
                </a:lnTo>
                <a:lnTo>
                  <a:pt x="244" y="0"/>
                </a:lnTo>
                <a:lnTo>
                  <a:pt x="246" y="0"/>
                </a:lnTo>
                <a:lnTo>
                  <a:pt x="248" y="0"/>
                </a:lnTo>
                <a:lnTo>
                  <a:pt x="250" y="0"/>
                </a:lnTo>
                <a:lnTo>
                  <a:pt x="252" y="0"/>
                </a:lnTo>
                <a:lnTo>
                  <a:pt x="254" y="2"/>
                </a:lnTo>
                <a:lnTo>
                  <a:pt x="254" y="4"/>
                </a:lnTo>
                <a:lnTo>
                  <a:pt x="254" y="6"/>
                </a:lnTo>
                <a:lnTo>
                  <a:pt x="254" y="8"/>
                </a:lnTo>
                <a:lnTo>
                  <a:pt x="254" y="10"/>
                </a:lnTo>
                <a:lnTo>
                  <a:pt x="254" y="12"/>
                </a:lnTo>
                <a:lnTo>
                  <a:pt x="252" y="14"/>
                </a:lnTo>
                <a:lnTo>
                  <a:pt x="254" y="16"/>
                </a:lnTo>
                <a:lnTo>
                  <a:pt x="256" y="16"/>
                </a:lnTo>
                <a:lnTo>
                  <a:pt x="258" y="16"/>
                </a:lnTo>
                <a:lnTo>
                  <a:pt x="260" y="18"/>
                </a:lnTo>
                <a:lnTo>
                  <a:pt x="258" y="20"/>
                </a:lnTo>
                <a:lnTo>
                  <a:pt x="258" y="22"/>
                </a:lnTo>
                <a:lnTo>
                  <a:pt x="260" y="24"/>
                </a:lnTo>
                <a:lnTo>
                  <a:pt x="260" y="26"/>
                </a:lnTo>
                <a:lnTo>
                  <a:pt x="262" y="26"/>
                </a:lnTo>
                <a:lnTo>
                  <a:pt x="262" y="28"/>
                </a:lnTo>
                <a:lnTo>
                  <a:pt x="260" y="30"/>
                </a:lnTo>
                <a:lnTo>
                  <a:pt x="260" y="32"/>
                </a:lnTo>
                <a:lnTo>
                  <a:pt x="258" y="34"/>
                </a:lnTo>
                <a:lnTo>
                  <a:pt x="256" y="34"/>
                </a:lnTo>
                <a:lnTo>
                  <a:pt x="258" y="36"/>
                </a:lnTo>
                <a:lnTo>
                  <a:pt x="256" y="38"/>
                </a:lnTo>
                <a:lnTo>
                  <a:pt x="256" y="40"/>
                </a:lnTo>
                <a:lnTo>
                  <a:pt x="256" y="42"/>
                </a:lnTo>
                <a:lnTo>
                  <a:pt x="256" y="44"/>
                </a:lnTo>
                <a:lnTo>
                  <a:pt x="254" y="46"/>
                </a:lnTo>
                <a:lnTo>
                  <a:pt x="254" y="48"/>
                </a:lnTo>
                <a:lnTo>
                  <a:pt x="254" y="50"/>
                </a:lnTo>
                <a:lnTo>
                  <a:pt x="254" y="52"/>
                </a:lnTo>
                <a:lnTo>
                  <a:pt x="254" y="54"/>
                </a:lnTo>
                <a:lnTo>
                  <a:pt x="256" y="58"/>
                </a:lnTo>
                <a:lnTo>
                  <a:pt x="254" y="60"/>
                </a:lnTo>
                <a:lnTo>
                  <a:pt x="256" y="62"/>
                </a:lnTo>
                <a:lnTo>
                  <a:pt x="258" y="62"/>
                </a:lnTo>
                <a:lnTo>
                  <a:pt x="258" y="64"/>
                </a:lnTo>
                <a:lnTo>
                  <a:pt x="258" y="66"/>
                </a:lnTo>
                <a:lnTo>
                  <a:pt x="258" y="68"/>
                </a:lnTo>
                <a:lnTo>
                  <a:pt x="258" y="70"/>
                </a:lnTo>
                <a:lnTo>
                  <a:pt x="260" y="70"/>
                </a:lnTo>
                <a:lnTo>
                  <a:pt x="258" y="72"/>
                </a:lnTo>
                <a:lnTo>
                  <a:pt x="260" y="72"/>
                </a:lnTo>
                <a:lnTo>
                  <a:pt x="262" y="74"/>
                </a:lnTo>
                <a:lnTo>
                  <a:pt x="264" y="76"/>
                </a:lnTo>
                <a:lnTo>
                  <a:pt x="266" y="78"/>
                </a:lnTo>
                <a:lnTo>
                  <a:pt x="266" y="80"/>
                </a:lnTo>
                <a:lnTo>
                  <a:pt x="268" y="80"/>
                </a:lnTo>
                <a:lnTo>
                  <a:pt x="270" y="82"/>
                </a:lnTo>
                <a:lnTo>
                  <a:pt x="272" y="82"/>
                </a:lnTo>
                <a:lnTo>
                  <a:pt x="272" y="84"/>
                </a:lnTo>
                <a:lnTo>
                  <a:pt x="274" y="84"/>
                </a:lnTo>
                <a:lnTo>
                  <a:pt x="276" y="82"/>
                </a:lnTo>
                <a:lnTo>
                  <a:pt x="278" y="82"/>
                </a:lnTo>
                <a:lnTo>
                  <a:pt x="280" y="82"/>
                </a:lnTo>
                <a:lnTo>
                  <a:pt x="280" y="80"/>
                </a:lnTo>
                <a:lnTo>
                  <a:pt x="280" y="78"/>
                </a:lnTo>
                <a:lnTo>
                  <a:pt x="282" y="78"/>
                </a:lnTo>
                <a:lnTo>
                  <a:pt x="284" y="76"/>
                </a:lnTo>
                <a:lnTo>
                  <a:pt x="286" y="76"/>
                </a:lnTo>
                <a:lnTo>
                  <a:pt x="288" y="78"/>
                </a:lnTo>
                <a:lnTo>
                  <a:pt x="290" y="76"/>
                </a:lnTo>
                <a:lnTo>
                  <a:pt x="292" y="74"/>
                </a:lnTo>
                <a:lnTo>
                  <a:pt x="294" y="74"/>
                </a:lnTo>
                <a:lnTo>
                  <a:pt x="296" y="74"/>
                </a:lnTo>
                <a:lnTo>
                  <a:pt x="298" y="74"/>
                </a:lnTo>
                <a:lnTo>
                  <a:pt x="298" y="72"/>
                </a:lnTo>
                <a:lnTo>
                  <a:pt x="300" y="70"/>
                </a:lnTo>
                <a:lnTo>
                  <a:pt x="302" y="68"/>
                </a:lnTo>
                <a:lnTo>
                  <a:pt x="304" y="68"/>
                </a:lnTo>
                <a:lnTo>
                  <a:pt x="306" y="66"/>
                </a:lnTo>
                <a:lnTo>
                  <a:pt x="308" y="68"/>
                </a:lnTo>
                <a:lnTo>
                  <a:pt x="310" y="68"/>
                </a:lnTo>
                <a:lnTo>
                  <a:pt x="312" y="70"/>
                </a:lnTo>
                <a:lnTo>
                  <a:pt x="314" y="68"/>
                </a:lnTo>
                <a:lnTo>
                  <a:pt x="316" y="70"/>
                </a:lnTo>
                <a:lnTo>
                  <a:pt x="318" y="68"/>
                </a:lnTo>
                <a:lnTo>
                  <a:pt x="320" y="68"/>
                </a:lnTo>
                <a:lnTo>
                  <a:pt x="322" y="70"/>
                </a:lnTo>
                <a:lnTo>
                  <a:pt x="324" y="70"/>
                </a:lnTo>
                <a:lnTo>
                  <a:pt x="326" y="70"/>
                </a:lnTo>
                <a:lnTo>
                  <a:pt x="328" y="68"/>
                </a:lnTo>
                <a:lnTo>
                  <a:pt x="328" y="66"/>
                </a:lnTo>
                <a:lnTo>
                  <a:pt x="324" y="62"/>
                </a:lnTo>
                <a:lnTo>
                  <a:pt x="324" y="60"/>
                </a:lnTo>
                <a:lnTo>
                  <a:pt x="326" y="60"/>
                </a:lnTo>
                <a:lnTo>
                  <a:pt x="326" y="58"/>
                </a:lnTo>
                <a:lnTo>
                  <a:pt x="328" y="56"/>
                </a:lnTo>
                <a:lnTo>
                  <a:pt x="330" y="58"/>
                </a:lnTo>
                <a:lnTo>
                  <a:pt x="332" y="58"/>
                </a:lnTo>
                <a:lnTo>
                  <a:pt x="334" y="58"/>
                </a:lnTo>
                <a:lnTo>
                  <a:pt x="336" y="58"/>
                </a:lnTo>
                <a:lnTo>
                  <a:pt x="338" y="58"/>
                </a:lnTo>
                <a:lnTo>
                  <a:pt x="338" y="56"/>
                </a:lnTo>
                <a:lnTo>
                  <a:pt x="340" y="56"/>
                </a:lnTo>
                <a:lnTo>
                  <a:pt x="342" y="56"/>
                </a:lnTo>
                <a:lnTo>
                  <a:pt x="344" y="56"/>
                </a:lnTo>
                <a:lnTo>
                  <a:pt x="346" y="56"/>
                </a:lnTo>
                <a:lnTo>
                  <a:pt x="348" y="58"/>
                </a:lnTo>
                <a:lnTo>
                  <a:pt x="350" y="60"/>
                </a:lnTo>
                <a:lnTo>
                  <a:pt x="352" y="60"/>
                </a:lnTo>
                <a:lnTo>
                  <a:pt x="354" y="62"/>
                </a:lnTo>
                <a:lnTo>
                  <a:pt x="356" y="64"/>
                </a:lnTo>
                <a:lnTo>
                  <a:pt x="358" y="64"/>
                </a:lnTo>
                <a:lnTo>
                  <a:pt x="360" y="66"/>
                </a:lnTo>
                <a:lnTo>
                  <a:pt x="362" y="64"/>
                </a:lnTo>
                <a:lnTo>
                  <a:pt x="364" y="62"/>
                </a:lnTo>
                <a:lnTo>
                  <a:pt x="366" y="62"/>
                </a:lnTo>
                <a:lnTo>
                  <a:pt x="368" y="60"/>
                </a:lnTo>
                <a:lnTo>
                  <a:pt x="368" y="62"/>
                </a:lnTo>
                <a:lnTo>
                  <a:pt x="370" y="62"/>
                </a:lnTo>
                <a:lnTo>
                  <a:pt x="372" y="62"/>
                </a:lnTo>
                <a:lnTo>
                  <a:pt x="374" y="62"/>
                </a:lnTo>
                <a:lnTo>
                  <a:pt x="376" y="60"/>
                </a:lnTo>
                <a:lnTo>
                  <a:pt x="376" y="62"/>
                </a:lnTo>
                <a:lnTo>
                  <a:pt x="376" y="64"/>
                </a:lnTo>
                <a:lnTo>
                  <a:pt x="378" y="62"/>
                </a:lnTo>
                <a:lnTo>
                  <a:pt x="380" y="64"/>
                </a:lnTo>
                <a:lnTo>
                  <a:pt x="382" y="64"/>
                </a:lnTo>
                <a:lnTo>
                  <a:pt x="384" y="62"/>
                </a:lnTo>
                <a:lnTo>
                  <a:pt x="386" y="60"/>
                </a:lnTo>
                <a:lnTo>
                  <a:pt x="387" y="60"/>
                </a:lnTo>
                <a:lnTo>
                  <a:pt x="389" y="56"/>
                </a:lnTo>
                <a:lnTo>
                  <a:pt x="389" y="54"/>
                </a:lnTo>
                <a:lnTo>
                  <a:pt x="389" y="52"/>
                </a:lnTo>
                <a:lnTo>
                  <a:pt x="391" y="52"/>
                </a:lnTo>
                <a:lnTo>
                  <a:pt x="391" y="50"/>
                </a:lnTo>
                <a:lnTo>
                  <a:pt x="391" y="48"/>
                </a:lnTo>
                <a:lnTo>
                  <a:pt x="393" y="46"/>
                </a:lnTo>
                <a:lnTo>
                  <a:pt x="393" y="44"/>
                </a:lnTo>
                <a:lnTo>
                  <a:pt x="395" y="42"/>
                </a:lnTo>
                <a:lnTo>
                  <a:pt x="395" y="40"/>
                </a:lnTo>
                <a:lnTo>
                  <a:pt x="397" y="38"/>
                </a:lnTo>
                <a:lnTo>
                  <a:pt x="397" y="36"/>
                </a:lnTo>
                <a:lnTo>
                  <a:pt x="399" y="34"/>
                </a:lnTo>
                <a:lnTo>
                  <a:pt x="399" y="32"/>
                </a:lnTo>
                <a:lnTo>
                  <a:pt x="401" y="30"/>
                </a:lnTo>
                <a:lnTo>
                  <a:pt x="403" y="30"/>
                </a:lnTo>
                <a:lnTo>
                  <a:pt x="403" y="28"/>
                </a:lnTo>
                <a:lnTo>
                  <a:pt x="405" y="26"/>
                </a:lnTo>
                <a:lnTo>
                  <a:pt x="407" y="24"/>
                </a:lnTo>
                <a:lnTo>
                  <a:pt x="407" y="22"/>
                </a:lnTo>
                <a:lnTo>
                  <a:pt x="409" y="24"/>
                </a:lnTo>
                <a:lnTo>
                  <a:pt x="409" y="26"/>
                </a:lnTo>
                <a:lnTo>
                  <a:pt x="409" y="24"/>
                </a:lnTo>
                <a:lnTo>
                  <a:pt x="409" y="22"/>
                </a:lnTo>
                <a:lnTo>
                  <a:pt x="407" y="20"/>
                </a:lnTo>
                <a:lnTo>
                  <a:pt x="409" y="18"/>
                </a:lnTo>
                <a:lnTo>
                  <a:pt x="411" y="20"/>
                </a:lnTo>
                <a:lnTo>
                  <a:pt x="413" y="22"/>
                </a:lnTo>
                <a:lnTo>
                  <a:pt x="413" y="24"/>
                </a:lnTo>
                <a:lnTo>
                  <a:pt x="415" y="26"/>
                </a:lnTo>
                <a:lnTo>
                  <a:pt x="415" y="30"/>
                </a:lnTo>
                <a:lnTo>
                  <a:pt x="415" y="32"/>
                </a:lnTo>
                <a:lnTo>
                  <a:pt x="415" y="30"/>
                </a:lnTo>
                <a:lnTo>
                  <a:pt x="417" y="28"/>
                </a:lnTo>
                <a:lnTo>
                  <a:pt x="417" y="30"/>
                </a:lnTo>
                <a:lnTo>
                  <a:pt x="417" y="32"/>
                </a:lnTo>
                <a:lnTo>
                  <a:pt x="417" y="34"/>
                </a:lnTo>
                <a:lnTo>
                  <a:pt x="417" y="38"/>
                </a:lnTo>
                <a:lnTo>
                  <a:pt x="417" y="40"/>
                </a:lnTo>
                <a:lnTo>
                  <a:pt x="417" y="42"/>
                </a:lnTo>
                <a:lnTo>
                  <a:pt x="417" y="44"/>
                </a:lnTo>
                <a:lnTo>
                  <a:pt x="419" y="46"/>
                </a:lnTo>
                <a:lnTo>
                  <a:pt x="419" y="48"/>
                </a:lnTo>
                <a:lnTo>
                  <a:pt x="419" y="50"/>
                </a:lnTo>
                <a:lnTo>
                  <a:pt x="421" y="52"/>
                </a:lnTo>
                <a:lnTo>
                  <a:pt x="421" y="54"/>
                </a:lnTo>
                <a:lnTo>
                  <a:pt x="421" y="56"/>
                </a:lnTo>
                <a:lnTo>
                  <a:pt x="421" y="58"/>
                </a:lnTo>
                <a:lnTo>
                  <a:pt x="421" y="60"/>
                </a:lnTo>
                <a:lnTo>
                  <a:pt x="423" y="62"/>
                </a:lnTo>
                <a:lnTo>
                  <a:pt x="423" y="64"/>
                </a:lnTo>
                <a:lnTo>
                  <a:pt x="421" y="66"/>
                </a:lnTo>
                <a:lnTo>
                  <a:pt x="423" y="64"/>
                </a:lnTo>
                <a:lnTo>
                  <a:pt x="425" y="66"/>
                </a:lnTo>
                <a:lnTo>
                  <a:pt x="425" y="68"/>
                </a:lnTo>
                <a:lnTo>
                  <a:pt x="427" y="70"/>
                </a:lnTo>
                <a:lnTo>
                  <a:pt x="427" y="72"/>
                </a:lnTo>
                <a:lnTo>
                  <a:pt x="429" y="70"/>
                </a:lnTo>
                <a:lnTo>
                  <a:pt x="431" y="70"/>
                </a:lnTo>
                <a:lnTo>
                  <a:pt x="433" y="72"/>
                </a:lnTo>
                <a:lnTo>
                  <a:pt x="435" y="72"/>
                </a:lnTo>
                <a:lnTo>
                  <a:pt x="437" y="74"/>
                </a:lnTo>
                <a:lnTo>
                  <a:pt x="437" y="76"/>
                </a:lnTo>
                <a:lnTo>
                  <a:pt x="437" y="78"/>
                </a:lnTo>
                <a:lnTo>
                  <a:pt x="437" y="80"/>
                </a:lnTo>
                <a:lnTo>
                  <a:pt x="437" y="82"/>
                </a:lnTo>
                <a:lnTo>
                  <a:pt x="435" y="82"/>
                </a:lnTo>
                <a:lnTo>
                  <a:pt x="433" y="84"/>
                </a:lnTo>
                <a:lnTo>
                  <a:pt x="435" y="84"/>
                </a:lnTo>
                <a:lnTo>
                  <a:pt x="437" y="84"/>
                </a:lnTo>
                <a:lnTo>
                  <a:pt x="435" y="86"/>
                </a:lnTo>
                <a:lnTo>
                  <a:pt x="433" y="88"/>
                </a:lnTo>
                <a:lnTo>
                  <a:pt x="431" y="90"/>
                </a:lnTo>
                <a:lnTo>
                  <a:pt x="429" y="92"/>
                </a:lnTo>
                <a:lnTo>
                  <a:pt x="427" y="94"/>
                </a:lnTo>
                <a:lnTo>
                  <a:pt x="427" y="96"/>
                </a:lnTo>
                <a:lnTo>
                  <a:pt x="425" y="98"/>
                </a:lnTo>
                <a:lnTo>
                  <a:pt x="425" y="100"/>
                </a:lnTo>
                <a:lnTo>
                  <a:pt x="423" y="101"/>
                </a:lnTo>
                <a:lnTo>
                  <a:pt x="421" y="103"/>
                </a:lnTo>
                <a:lnTo>
                  <a:pt x="421" y="105"/>
                </a:lnTo>
                <a:lnTo>
                  <a:pt x="419" y="105"/>
                </a:lnTo>
                <a:lnTo>
                  <a:pt x="417" y="107"/>
                </a:lnTo>
                <a:lnTo>
                  <a:pt x="415" y="107"/>
                </a:lnTo>
                <a:lnTo>
                  <a:pt x="415" y="109"/>
                </a:lnTo>
                <a:lnTo>
                  <a:pt x="413" y="111"/>
                </a:lnTo>
                <a:lnTo>
                  <a:pt x="411" y="111"/>
                </a:lnTo>
                <a:lnTo>
                  <a:pt x="411" y="113"/>
                </a:lnTo>
                <a:lnTo>
                  <a:pt x="409" y="115"/>
                </a:lnTo>
                <a:lnTo>
                  <a:pt x="409" y="117"/>
                </a:lnTo>
                <a:lnTo>
                  <a:pt x="409" y="119"/>
                </a:lnTo>
                <a:lnTo>
                  <a:pt x="407" y="121"/>
                </a:lnTo>
                <a:lnTo>
                  <a:pt x="405" y="121"/>
                </a:lnTo>
                <a:lnTo>
                  <a:pt x="403" y="123"/>
                </a:lnTo>
                <a:lnTo>
                  <a:pt x="403" y="125"/>
                </a:lnTo>
                <a:lnTo>
                  <a:pt x="403" y="127"/>
                </a:lnTo>
                <a:lnTo>
                  <a:pt x="403" y="129"/>
                </a:lnTo>
                <a:lnTo>
                  <a:pt x="403" y="131"/>
                </a:lnTo>
                <a:lnTo>
                  <a:pt x="401" y="131"/>
                </a:lnTo>
                <a:lnTo>
                  <a:pt x="399" y="133"/>
                </a:lnTo>
                <a:lnTo>
                  <a:pt x="399" y="135"/>
                </a:lnTo>
                <a:lnTo>
                  <a:pt x="399" y="137"/>
                </a:lnTo>
                <a:lnTo>
                  <a:pt x="397" y="137"/>
                </a:lnTo>
                <a:lnTo>
                  <a:pt x="395" y="135"/>
                </a:lnTo>
                <a:lnTo>
                  <a:pt x="393" y="137"/>
                </a:lnTo>
                <a:lnTo>
                  <a:pt x="391" y="137"/>
                </a:lnTo>
                <a:lnTo>
                  <a:pt x="389" y="139"/>
                </a:lnTo>
                <a:lnTo>
                  <a:pt x="387" y="139"/>
                </a:lnTo>
                <a:lnTo>
                  <a:pt x="386" y="141"/>
                </a:lnTo>
                <a:lnTo>
                  <a:pt x="387" y="141"/>
                </a:lnTo>
                <a:lnTo>
                  <a:pt x="389" y="141"/>
                </a:lnTo>
                <a:lnTo>
                  <a:pt x="391" y="141"/>
                </a:lnTo>
                <a:lnTo>
                  <a:pt x="393" y="139"/>
                </a:lnTo>
                <a:lnTo>
                  <a:pt x="395" y="141"/>
                </a:lnTo>
                <a:lnTo>
                  <a:pt x="393" y="143"/>
                </a:lnTo>
                <a:lnTo>
                  <a:pt x="395" y="141"/>
                </a:lnTo>
                <a:lnTo>
                  <a:pt x="397" y="141"/>
                </a:lnTo>
                <a:lnTo>
                  <a:pt x="399" y="141"/>
                </a:lnTo>
                <a:lnTo>
                  <a:pt x="401" y="139"/>
                </a:lnTo>
                <a:lnTo>
                  <a:pt x="403" y="139"/>
                </a:lnTo>
                <a:lnTo>
                  <a:pt x="405" y="137"/>
                </a:lnTo>
                <a:lnTo>
                  <a:pt x="407" y="137"/>
                </a:lnTo>
                <a:lnTo>
                  <a:pt x="409" y="135"/>
                </a:lnTo>
                <a:lnTo>
                  <a:pt x="411" y="135"/>
                </a:lnTo>
                <a:lnTo>
                  <a:pt x="413" y="133"/>
                </a:lnTo>
                <a:lnTo>
                  <a:pt x="413" y="131"/>
                </a:lnTo>
                <a:lnTo>
                  <a:pt x="415" y="131"/>
                </a:lnTo>
                <a:lnTo>
                  <a:pt x="417" y="129"/>
                </a:lnTo>
                <a:lnTo>
                  <a:pt x="419" y="127"/>
                </a:lnTo>
                <a:lnTo>
                  <a:pt x="421" y="129"/>
                </a:lnTo>
                <a:lnTo>
                  <a:pt x="421" y="131"/>
                </a:lnTo>
                <a:lnTo>
                  <a:pt x="421" y="133"/>
                </a:lnTo>
                <a:lnTo>
                  <a:pt x="419" y="135"/>
                </a:lnTo>
                <a:lnTo>
                  <a:pt x="421" y="137"/>
                </a:lnTo>
                <a:lnTo>
                  <a:pt x="421" y="139"/>
                </a:lnTo>
                <a:lnTo>
                  <a:pt x="423" y="141"/>
                </a:lnTo>
                <a:lnTo>
                  <a:pt x="423" y="143"/>
                </a:lnTo>
                <a:lnTo>
                  <a:pt x="423" y="145"/>
                </a:lnTo>
                <a:lnTo>
                  <a:pt x="425" y="145"/>
                </a:lnTo>
                <a:lnTo>
                  <a:pt x="427" y="147"/>
                </a:lnTo>
                <a:lnTo>
                  <a:pt x="427" y="149"/>
                </a:lnTo>
                <a:lnTo>
                  <a:pt x="429" y="149"/>
                </a:lnTo>
                <a:lnTo>
                  <a:pt x="431" y="147"/>
                </a:lnTo>
                <a:lnTo>
                  <a:pt x="433" y="149"/>
                </a:lnTo>
                <a:lnTo>
                  <a:pt x="433" y="147"/>
                </a:lnTo>
                <a:lnTo>
                  <a:pt x="435" y="145"/>
                </a:lnTo>
                <a:lnTo>
                  <a:pt x="437" y="147"/>
                </a:lnTo>
                <a:lnTo>
                  <a:pt x="437" y="149"/>
                </a:lnTo>
                <a:lnTo>
                  <a:pt x="439" y="149"/>
                </a:lnTo>
                <a:lnTo>
                  <a:pt x="441" y="147"/>
                </a:lnTo>
                <a:lnTo>
                  <a:pt x="443" y="147"/>
                </a:lnTo>
                <a:lnTo>
                  <a:pt x="445" y="145"/>
                </a:lnTo>
                <a:lnTo>
                  <a:pt x="447" y="145"/>
                </a:lnTo>
                <a:lnTo>
                  <a:pt x="449" y="143"/>
                </a:lnTo>
                <a:lnTo>
                  <a:pt x="447" y="145"/>
                </a:lnTo>
                <a:lnTo>
                  <a:pt x="447" y="147"/>
                </a:lnTo>
                <a:lnTo>
                  <a:pt x="447" y="149"/>
                </a:lnTo>
                <a:lnTo>
                  <a:pt x="445" y="151"/>
                </a:lnTo>
                <a:lnTo>
                  <a:pt x="445" y="153"/>
                </a:lnTo>
                <a:lnTo>
                  <a:pt x="445" y="155"/>
                </a:lnTo>
                <a:lnTo>
                  <a:pt x="445" y="157"/>
                </a:lnTo>
                <a:lnTo>
                  <a:pt x="445" y="159"/>
                </a:lnTo>
                <a:lnTo>
                  <a:pt x="445" y="161"/>
                </a:lnTo>
                <a:lnTo>
                  <a:pt x="445" y="159"/>
                </a:lnTo>
                <a:lnTo>
                  <a:pt x="445" y="157"/>
                </a:lnTo>
                <a:lnTo>
                  <a:pt x="447" y="155"/>
                </a:lnTo>
                <a:lnTo>
                  <a:pt x="447" y="153"/>
                </a:lnTo>
                <a:lnTo>
                  <a:pt x="449" y="151"/>
                </a:lnTo>
                <a:lnTo>
                  <a:pt x="449" y="149"/>
                </a:lnTo>
                <a:lnTo>
                  <a:pt x="451" y="147"/>
                </a:lnTo>
                <a:lnTo>
                  <a:pt x="453" y="147"/>
                </a:lnTo>
                <a:lnTo>
                  <a:pt x="455" y="145"/>
                </a:lnTo>
                <a:lnTo>
                  <a:pt x="457" y="143"/>
                </a:lnTo>
                <a:lnTo>
                  <a:pt x="457" y="141"/>
                </a:lnTo>
                <a:lnTo>
                  <a:pt x="459" y="139"/>
                </a:lnTo>
                <a:lnTo>
                  <a:pt x="461" y="139"/>
                </a:lnTo>
                <a:lnTo>
                  <a:pt x="463" y="141"/>
                </a:lnTo>
                <a:lnTo>
                  <a:pt x="465" y="143"/>
                </a:lnTo>
                <a:lnTo>
                  <a:pt x="463" y="141"/>
                </a:lnTo>
                <a:lnTo>
                  <a:pt x="463" y="139"/>
                </a:lnTo>
                <a:lnTo>
                  <a:pt x="465" y="139"/>
                </a:lnTo>
                <a:lnTo>
                  <a:pt x="467" y="139"/>
                </a:lnTo>
                <a:lnTo>
                  <a:pt x="469" y="139"/>
                </a:lnTo>
                <a:lnTo>
                  <a:pt x="467" y="137"/>
                </a:lnTo>
                <a:lnTo>
                  <a:pt x="465" y="139"/>
                </a:lnTo>
                <a:lnTo>
                  <a:pt x="463" y="139"/>
                </a:lnTo>
                <a:lnTo>
                  <a:pt x="463" y="137"/>
                </a:lnTo>
                <a:lnTo>
                  <a:pt x="465" y="135"/>
                </a:lnTo>
                <a:lnTo>
                  <a:pt x="467" y="133"/>
                </a:lnTo>
                <a:lnTo>
                  <a:pt x="467" y="131"/>
                </a:lnTo>
                <a:lnTo>
                  <a:pt x="467" y="129"/>
                </a:lnTo>
                <a:lnTo>
                  <a:pt x="467" y="127"/>
                </a:lnTo>
                <a:lnTo>
                  <a:pt x="469" y="125"/>
                </a:lnTo>
                <a:lnTo>
                  <a:pt x="471" y="123"/>
                </a:lnTo>
                <a:lnTo>
                  <a:pt x="473" y="125"/>
                </a:lnTo>
                <a:lnTo>
                  <a:pt x="475" y="123"/>
                </a:lnTo>
                <a:lnTo>
                  <a:pt x="475" y="121"/>
                </a:lnTo>
                <a:lnTo>
                  <a:pt x="477" y="123"/>
                </a:lnTo>
                <a:lnTo>
                  <a:pt x="479" y="123"/>
                </a:lnTo>
                <a:lnTo>
                  <a:pt x="481" y="123"/>
                </a:lnTo>
                <a:lnTo>
                  <a:pt x="483" y="123"/>
                </a:lnTo>
                <a:lnTo>
                  <a:pt x="481" y="121"/>
                </a:lnTo>
                <a:lnTo>
                  <a:pt x="483" y="119"/>
                </a:lnTo>
                <a:lnTo>
                  <a:pt x="485" y="121"/>
                </a:lnTo>
                <a:lnTo>
                  <a:pt x="487" y="123"/>
                </a:lnTo>
                <a:lnTo>
                  <a:pt x="489" y="123"/>
                </a:lnTo>
                <a:lnTo>
                  <a:pt x="489" y="125"/>
                </a:lnTo>
                <a:lnTo>
                  <a:pt x="491" y="125"/>
                </a:lnTo>
                <a:lnTo>
                  <a:pt x="493" y="125"/>
                </a:lnTo>
                <a:lnTo>
                  <a:pt x="493" y="123"/>
                </a:lnTo>
                <a:lnTo>
                  <a:pt x="493" y="125"/>
                </a:lnTo>
                <a:lnTo>
                  <a:pt x="495" y="125"/>
                </a:lnTo>
                <a:lnTo>
                  <a:pt x="495" y="127"/>
                </a:lnTo>
                <a:lnTo>
                  <a:pt x="495" y="125"/>
                </a:lnTo>
                <a:lnTo>
                  <a:pt x="497" y="125"/>
                </a:lnTo>
                <a:lnTo>
                  <a:pt x="497" y="127"/>
                </a:lnTo>
                <a:lnTo>
                  <a:pt x="495" y="129"/>
                </a:lnTo>
                <a:lnTo>
                  <a:pt x="497" y="129"/>
                </a:lnTo>
                <a:lnTo>
                  <a:pt x="499" y="129"/>
                </a:lnTo>
                <a:lnTo>
                  <a:pt x="501" y="129"/>
                </a:lnTo>
                <a:lnTo>
                  <a:pt x="503" y="129"/>
                </a:lnTo>
                <a:lnTo>
                  <a:pt x="501" y="131"/>
                </a:lnTo>
                <a:lnTo>
                  <a:pt x="503" y="129"/>
                </a:lnTo>
                <a:lnTo>
                  <a:pt x="505" y="129"/>
                </a:lnTo>
                <a:lnTo>
                  <a:pt x="505" y="131"/>
                </a:lnTo>
                <a:lnTo>
                  <a:pt x="507" y="131"/>
                </a:lnTo>
                <a:lnTo>
                  <a:pt x="507" y="133"/>
                </a:lnTo>
                <a:lnTo>
                  <a:pt x="509" y="131"/>
                </a:lnTo>
                <a:lnTo>
                  <a:pt x="509" y="133"/>
                </a:lnTo>
                <a:lnTo>
                  <a:pt x="511" y="133"/>
                </a:lnTo>
                <a:lnTo>
                  <a:pt x="511" y="135"/>
                </a:lnTo>
                <a:lnTo>
                  <a:pt x="513" y="133"/>
                </a:lnTo>
                <a:lnTo>
                  <a:pt x="515" y="135"/>
                </a:lnTo>
                <a:lnTo>
                  <a:pt x="515" y="137"/>
                </a:lnTo>
                <a:lnTo>
                  <a:pt x="517" y="135"/>
                </a:lnTo>
                <a:lnTo>
                  <a:pt x="517" y="137"/>
                </a:lnTo>
                <a:lnTo>
                  <a:pt x="519" y="135"/>
                </a:lnTo>
                <a:lnTo>
                  <a:pt x="517" y="137"/>
                </a:lnTo>
                <a:lnTo>
                  <a:pt x="519" y="139"/>
                </a:lnTo>
                <a:lnTo>
                  <a:pt x="519" y="137"/>
                </a:lnTo>
                <a:lnTo>
                  <a:pt x="521" y="137"/>
                </a:lnTo>
                <a:lnTo>
                  <a:pt x="521" y="139"/>
                </a:lnTo>
                <a:lnTo>
                  <a:pt x="521" y="141"/>
                </a:lnTo>
                <a:lnTo>
                  <a:pt x="521" y="143"/>
                </a:lnTo>
                <a:lnTo>
                  <a:pt x="523" y="143"/>
                </a:lnTo>
                <a:lnTo>
                  <a:pt x="523" y="141"/>
                </a:lnTo>
                <a:lnTo>
                  <a:pt x="523" y="139"/>
                </a:lnTo>
                <a:lnTo>
                  <a:pt x="525" y="139"/>
                </a:lnTo>
                <a:lnTo>
                  <a:pt x="527" y="139"/>
                </a:lnTo>
                <a:lnTo>
                  <a:pt x="527" y="141"/>
                </a:lnTo>
                <a:lnTo>
                  <a:pt x="527" y="139"/>
                </a:lnTo>
                <a:lnTo>
                  <a:pt x="529" y="137"/>
                </a:lnTo>
                <a:lnTo>
                  <a:pt x="529" y="139"/>
                </a:lnTo>
                <a:lnTo>
                  <a:pt x="529" y="141"/>
                </a:lnTo>
                <a:lnTo>
                  <a:pt x="531" y="141"/>
                </a:lnTo>
                <a:lnTo>
                  <a:pt x="531" y="143"/>
                </a:lnTo>
                <a:lnTo>
                  <a:pt x="531" y="145"/>
                </a:lnTo>
                <a:lnTo>
                  <a:pt x="533" y="143"/>
                </a:lnTo>
                <a:lnTo>
                  <a:pt x="531" y="145"/>
                </a:lnTo>
                <a:lnTo>
                  <a:pt x="533" y="145"/>
                </a:lnTo>
                <a:lnTo>
                  <a:pt x="535" y="145"/>
                </a:lnTo>
                <a:lnTo>
                  <a:pt x="533" y="145"/>
                </a:lnTo>
                <a:lnTo>
                  <a:pt x="535" y="147"/>
                </a:lnTo>
                <a:lnTo>
                  <a:pt x="537" y="149"/>
                </a:lnTo>
                <a:lnTo>
                  <a:pt x="535" y="149"/>
                </a:lnTo>
                <a:lnTo>
                  <a:pt x="535" y="151"/>
                </a:lnTo>
                <a:lnTo>
                  <a:pt x="535" y="153"/>
                </a:lnTo>
                <a:lnTo>
                  <a:pt x="533" y="155"/>
                </a:lnTo>
                <a:lnTo>
                  <a:pt x="531" y="155"/>
                </a:lnTo>
                <a:lnTo>
                  <a:pt x="533" y="155"/>
                </a:lnTo>
                <a:lnTo>
                  <a:pt x="533" y="157"/>
                </a:lnTo>
                <a:lnTo>
                  <a:pt x="533" y="155"/>
                </a:lnTo>
                <a:lnTo>
                  <a:pt x="535" y="153"/>
                </a:lnTo>
                <a:lnTo>
                  <a:pt x="537" y="153"/>
                </a:lnTo>
                <a:lnTo>
                  <a:pt x="539" y="155"/>
                </a:lnTo>
                <a:lnTo>
                  <a:pt x="537" y="157"/>
                </a:lnTo>
                <a:lnTo>
                  <a:pt x="537" y="159"/>
                </a:lnTo>
                <a:lnTo>
                  <a:pt x="535" y="161"/>
                </a:lnTo>
                <a:lnTo>
                  <a:pt x="535" y="163"/>
                </a:lnTo>
                <a:lnTo>
                  <a:pt x="533" y="165"/>
                </a:lnTo>
                <a:lnTo>
                  <a:pt x="533" y="167"/>
                </a:lnTo>
                <a:lnTo>
                  <a:pt x="533" y="169"/>
                </a:lnTo>
                <a:lnTo>
                  <a:pt x="535" y="171"/>
                </a:lnTo>
                <a:lnTo>
                  <a:pt x="533" y="173"/>
                </a:lnTo>
                <a:lnTo>
                  <a:pt x="531" y="175"/>
                </a:lnTo>
                <a:lnTo>
                  <a:pt x="531" y="177"/>
                </a:lnTo>
                <a:lnTo>
                  <a:pt x="533" y="175"/>
                </a:lnTo>
                <a:lnTo>
                  <a:pt x="535" y="173"/>
                </a:lnTo>
                <a:lnTo>
                  <a:pt x="535" y="171"/>
                </a:lnTo>
                <a:lnTo>
                  <a:pt x="537" y="169"/>
                </a:lnTo>
                <a:lnTo>
                  <a:pt x="539" y="167"/>
                </a:lnTo>
                <a:lnTo>
                  <a:pt x="539" y="165"/>
                </a:lnTo>
                <a:lnTo>
                  <a:pt x="539" y="163"/>
                </a:lnTo>
                <a:lnTo>
                  <a:pt x="539" y="161"/>
                </a:lnTo>
                <a:lnTo>
                  <a:pt x="541" y="161"/>
                </a:lnTo>
                <a:lnTo>
                  <a:pt x="541" y="159"/>
                </a:lnTo>
                <a:lnTo>
                  <a:pt x="543" y="159"/>
                </a:lnTo>
                <a:lnTo>
                  <a:pt x="545" y="159"/>
                </a:lnTo>
                <a:lnTo>
                  <a:pt x="543" y="161"/>
                </a:lnTo>
                <a:lnTo>
                  <a:pt x="543" y="163"/>
                </a:lnTo>
                <a:lnTo>
                  <a:pt x="541" y="165"/>
                </a:lnTo>
                <a:lnTo>
                  <a:pt x="541" y="167"/>
                </a:lnTo>
                <a:lnTo>
                  <a:pt x="541" y="165"/>
                </a:lnTo>
                <a:lnTo>
                  <a:pt x="541" y="167"/>
                </a:lnTo>
                <a:lnTo>
                  <a:pt x="543" y="167"/>
                </a:lnTo>
                <a:lnTo>
                  <a:pt x="545" y="165"/>
                </a:lnTo>
                <a:lnTo>
                  <a:pt x="545" y="163"/>
                </a:lnTo>
                <a:lnTo>
                  <a:pt x="547" y="161"/>
                </a:lnTo>
                <a:lnTo>
                  <a:pt x="547" y="163"/>
                </a:lnTo>
                <a:lnTo>
                  <a:pt x="549" y="161"/>
                </a:lnTo>
                <a:lnTo>
                  <a:pt x="551" y="161"/>
                </a:lnTo>
                <a:lnTo>
                  <a:pt x="551" y="159"/>
                </a:lnTo>
                <a:lnTo>
                  <a:pt x="553" y="159"/>
                </a:lnTo>
                <a:lnTo>
                  <a:pt x="555" y="159"/>
                </a:lnTo>
                <a:lnTo>
                  <a:pt x="555" y="157"/>
                </a:lnTo>
                <a:lnTo>
                  <a:pt x="557" y="157"/>
                </a:lnTo>
                <a:lnTo>
                  <a:pt x="559" y="157"/>
                </a:lnTo>
                <a:lnTo>
                  <a:pt x="561" y="159"/>
                </a:lnTo>
                <a:lnTo>
                  <a:pt x="563" y="159"/>
                </a:lnTo>
                <a:lnTo>
                  <a:pt x="565" y="159"/>
                </a:lnTo>
                <a:lnTo>
                  <a:pt x="567" y="161"/>
                </a:lnTo>
                <a:lnTo>
                  <a:pt x="569" y="161"/>
                </a:lnTo>
                <a:lnTo>
                  <a:pt x="571" y="163"/>
                </a:lnTo>
                <a:lnTo>
                  <a:pt x="573" y="165"/>
                </a:lnTo>
                <a:lnTo>
                  <a:pt x="575" y="165"/>
                </a:lnTo>
                <a:lnTo>
                  <a:pt x="577" y="165"/>
                </a:lnTo>
                <a:lnTo>
                  <a:pt x="577" y="167"/>
                </a:lnTo>
                <a:lnTo>
                  <a:pt x="579" y="165"/>
                </a:lnTo>
                <a:lnTo>
                  <a:pt x="581" y="167"/>
                </a:lnTo>
                <a:lnTo>
                  <a:pt x="583" y="167"/>
                </a:lnTo>
                <a:lnTo>
                  <a:pt x="583" y="165"/>
                </a:lnTo>
                <a:lnTo>
                  <a:pt x="585" y="165"/>
                </a:lnTo>
                <a:lnTo>
                  <a:pt x="587" y="165"/>
                </a:lnTo>
                <a:lnTo>
                  <a:pt x="589" y="167"/>
                </a:lnTo>
                <a:lnTo>
                  <a:pt x="591" y="169"/>
                </a:lnTo>
                <a:lnTo>
                  <a:pt x="593" y="169"/>
                </a:lnTo>
                <a:lnTo>
                  <a:pt x="595" y="169"/>
                </a:lnTo>
                <a:lnTo>
                  <a:pt x="597" y="171"/>
                </a:lnTo>
                <a:lnTo>
                  <a:pt x="597" y="169"/>
                </a:lnTo>
                <a:lnTo>
                  <a:pt x="597" y="167"/>
                </a:lnTo>
                <a:lnTo>
                  <a:pt x="599" y="167"/>
                </a:lnTo>
                <a:lnTo>
                  <a:pt x="601" y="167"/>
                </a:lnTo>
                <a:lnTo>
                  <a:pt x="603" y="167"/>
                </a:lnTo>
                <a:lnTo>
                  <a:pt x="605" y="167"/>
                </a:lnTo>
                <a:lnTo>
                  <a:pt x="607" y="167"/>
                </a:lnTo>
                <a:lnTo>
                  <a:pt x="609" y="167"/>
                </a:lnTo>
                <a:lnTo>
                  <a:pt x="613" y="167"/>
                </a:lnTo>
                <a:lnTo>
                  <a:pt x="615" y="167"/>
                </a:lnTo>
                <a:lnTo>
                  <a:pt x="617" y="167"/>
                </a:lnTo>
                <a:lnTo>
                  <a:pt x="619" y="167"/>
                </a:lnTo>
                <a:lnTo>
                  <a:pt x="621" y="169"/>
                </a:lnTo>
                <a:lnTo>
                  <a:pt x="623" y="169"/>
                </a:lnTo>
                <a:lnTo>
                  <a:pt x="625" y="171"/>
                </a:lnTo>
                <a:lnTo>
                  <a:pt x="627" y="171"/>
                </a:lnTo>
                <a:lnTo>
                  <a:pt x="629" y="173"/>
                </a:lnTo>
                <a:lnTo>
                  <a:pt x="631" y="175"/>
                </a:lnTo>
                <a:lnTo>
                  <a:pt x="633" y="177"/>
                </a:lnTo>
                <a:lnTo>
                  <a:pt x="635" y="177"/>
                </a:lnTo>
                <a:lnTo>
                  <a:pt x="637" y="179"/>
                </a:lnTo>
                <a:lnTo>
                  <a:pt x="641" y="181"/>
                </a:lnTo>
                <a:lnTo>
                  <a:pt x="643" y="183"/>
                </a:lnTo>
                <a:lnTo>
                  <a:pt x="645" y="185"/>
                </a:lnTo>
                <a:lnTo>
                  <a:pt x="647" y="185"/>
                </a:lnTo>
                <a:lnTo>
                  <a:pt x="649" y="187"/>
                </a:lnTo>
                <a:lnTo>
                  <a:pt x="649" y="189"/>
                </a:lnTo>
                <a:lnTo>
                  <a:pt x="651" y="191"/>
                </a:lnTo>
                <a:lnTo>
                  <a:pt x="653" y="193"/>
                </a:lnTo>
                <a:lnTo>
                  <a:pt x="655" y="195"/>
                </a:lnTo>
                <a:lnTo>
                  <a:pt x="657" y="197"/>
                </a:lnTo>
                <a:lnTo>
                  <a:pt x="659" y="199"/>
                </a:lnTo>
                <a:lnTo>
                  <a:pt x="661" y="199"/>
                </a:lnTo>
                <a:lnTo>
                  <a:pt x="661" y="201"/>
                </a:lnTo>
                <a:lnTo>
                  <a:pt x="663" y="203"/>
                </a:lnTo>
                <a:lnTo>
                  <a:pt x="665" y="205"/>
                </a:lnTo>
                <a:lnTo>
                  <a:pt x="667" y="205"/>
                </a:lnTo>
                <a:lnTo>
                  <a:pt x="669" y="207"/>
                </a:lnTo>
                <a:lnTo>
                  <a:pt x="671" y="209"/>
                </a:lnTo>
                <a:lnTo>
                  <a:pt x="673" y="211"/>
                </a:lnTo>
                <a:lnTo>
                  <a:pt x="675" y="211"/>
                </a:lnTo>
                <a:lnTo>
                  <a:pt x="677" y="211"/>
                </a:lnTo>
                <a:lnTo>
                  <a:pt x="679" y="213"/>
                </a:lnTo>
                <a:lnTo>
                  <a:pt x="681" y="213"/>
                </a:lnTo>
                <a:lnTo>
                  <a:pt x="683" y="213"/>
                </a:lnTo>
                <a:lnTo>
                  <a:pt x="685" y="213"/>
                </a:lnTo>
                <a:lnTo>
                  <a:pt x="687" y="213"/>
                </a:lnTo>
                <a:lnTo>
                  <a:pt x="691" y="213"/>
                </a:lnTo>
                <a:lnTo>
                  <a:pt x="693" y="213"/>
                </a:lnTo>
                <a:lnTo>
                  <a:pt x="695" y="213"/>
                </a:lnTo>
                <a:lnTo>
                  <a:pt x="697" y="213"/>
                </a:lnTo>
                <a:lnTo>
                  <a:pt x="699" y="213"/>
                </a:lnTo>
                <a:lnTo>
                  <a:pt x="701" y="215"/>
                </a:lnTo>
                <a:lnTo>
                  <a:pt x="703" y="215"/>
                </a:lnTo>
                <a:lnTo>
                  <a:pt x="705" y="217"/>
                </a:lnTo>
                <a:lnTo>
                  <a:pt x="705" y="219"/>
                </a:lnTo>
                <a:lnTo>
                  <a:pt x="705" y="221"/>
                </a:lnTo>
                <a:lnTo>
                  <a:pt x="707" y="223"/>
                </a:lnTo>
                <a:lnTo>
                  <a:pt x="707" y="225"/>
                </a:lnTo>
                <a:lnTo>
                  <a:pt x="709" y="227"/>
                </a:lnTo>
                <a:lnTo>
                  <a:pt x="709" y="229"/>
                </a:lnTo>
                <a:lnTo>
                  <a:pt x="709" y="231"/>
                </a:lnTo>
                <a:lnTo>
                  <a:pt x="709" y="233"/>
                </a:lnTo>
                <a:lnTo>
                  <a:pt x="709" y="235"/>
                </a:lnTo>
                <a:lnTo>
                  <a:pt x="709" y="237"/>
                </a:lnTo>
                <a:lnTo>
                  <a:pt x="711" y="237"/>
                </a:lnTo>
                <a:lnTo>
                  <a:pt x="711" y="239"/>
                </a:lnTo>
                <a:lnTo>
                  <a:pt x="713" y="241"/>
                </a:lnTo>
                <a:lnTo>
                  <a:pt x="713" y="243"/>
                </a:lnTo>
                <a:lnTo>
                  <a:pt x="713" y="245"/>
                </a:lnTo>
                <a:lnTo>
                  <a:pt x="713" y="247"/>
                </a:lnTo>
                <a:lnTo>
                  <a:pt x="713" y="249"/>
                </a:lnTo>
                <a:lnTo>
                  <a:pt x="713" y="251"/>
                </a:lnTo>
                <a:lnTo>
                  <a:pt x="715" y="253"/>
                </a:lnTo>
                <a:lnTo>
                  <a:pt x="713" y="255"/>
                </a:lnTo>
                <a:lnTo>
                  <a:pt x="715" y="255"/>
                </a:lnTo>
                <a:lnTo>
                  <a:pt x="715" y="253"/>
                </a:lnTo>
                <a:lnTo>
                  <a:pt x="715" y="255"/>
                </a:lnTo>
                <a:lnTo>
                  <a:pt x="717" y="257"/>
                </a:lnTo>
                <a:lnTo>
                  <a:pt x="715" y="259"/>
                </a:lnTo>
                <a:lnTo>
                  <a:pt x="717" y="261"/>
                </a:lnTo>
                <a:lnTo>
                  <a:pt x="715" y="263"/>
                </a:lnTo>
                <a:lnTo>
                  <a:pt x="715" y="265"/>
                </a:lnTo>
                <a:lnTo>
                  <a:pt x="713" y="265"/>
                </a:lnTo>
                <a:lnTo>
                  <a:pt x="715" y="265"/>
                </a:lnTo>
                <a:lnTo>
                  <a:pt x="715" y="267"/>
                </a:lnTo>
                <a:lnTo>
                  <a:pt x="715" y="269"/>
                </a:lnTo>
                <a:lnTo>
                  <a:pt x="715" y="271"/>
                </a:lnTo>
                <a:lnTo>
                  <a:pt x="715" y="273"/>
                </a:lnTo>
                <a:lnTo>
                  <a:pt x="715" y="275"/>
                </a:lnTo>
                <a:lnTo>
                  <a:pt x="715" y="277"/>
                </a:lnTo>
                <a:lnTo>
                  <a:pt x="715" y="279"/>
                </a:lnTo>
                <a:lnTo>
                  <a:pt x="715" y="281"/>
                </a:lnTo>
                <a:lnTo>
                  <a:pt x="713" y="283"/>
                </a:lnTo>
                <a:lnTo>
                  <a:pt x="713" y="285"/>
                </a:lnTo>
                <a:lnTo>
                  <a:pt x="713" y="287"/>
                </a:lnTo>
                <a:lnTo>
                  <a:pt x="711" y="289"/>
                </a:lnTo>
                <a:lnTo>
                  <a:pt x="711" y="291"/>
                </a:lnTo>
                <a:lnTo>
                  <a:pt x="711" y="293"/>
                </a:lnTo>
                <a:lnTo>
                  <a:pt x="711" y="295"/>
                </a:lnTo>
                <a:lnTo>
                  <a:pt x="709" y="297"/>
                </a:lnTo>
                <a:lnTo>
                  <a:pt x="709" y="299"/>
                </a:lnTo>
                <a:lnTo>
                  <a:pt x="707" y="299"/>
                </a:lnTo>
                <a:lnTo>
                  <a:pt x="705" y="301"/>
                </a:lnTo>
                <a:lnTo>
                  <a:pt x="705" y="303"/>
                </a:lnTo>
                <a:lnTo>
                  <a:pt x="703" y="305"/>
                </a:lnTo>
                <a:lnTo>
                  <a:pt x="701" y="307"/>
                </a:lnTo>
                <a:lnTo>
                  <a:pt x="701" y="309"/>
                </a:lnTo>
                <a:lnTo>
                  <a:pt x="699" y="307"/>
                </a:lnTo>
                <a:lnTo>
                  <a:pt x="699" y="309"/>
                </a:lnTo>
                <a:lnTo>
                  <a:pt x="697" y="309"/>
                </a:lnTo>
                <a:lnTo>
                  <a:pt x="699" y="311"/>
                </a:lnTo>
                <a:lnTo>
                  <a:pt x="699" y="309"/>
                </a:lnTo>
                <a:lnTo>
                  <a:pt x="699" y="311"/>
                </a:lnTo>
                <a:lnTo>
                  <a:pt x="697" y="313"/>
                </a:lnTo>
                <a:lnTo>
                  <a:pt x="695" y="315"/>
                </a:lnTo>
                <a:lnTo>
                  <a:pt x="695" y="317"/>
                </a:lnTo>
                <a:lnTo>
                  <a:pt x="693" y="319"/>
                </a:lnTo>
                <a:lnTo>
                  <a:pt x="691" y="321"/>
                </a:lnTo>
                <a:lnTo>
                  <a:pt x="691" y="323"/>
                </a:lnTo>
                <a:lnTo>
                  <a:pt x="689" y="323"/>
                </a:lnTo>
                <a:lnTo>
                  <a:pt x="689" y="325"/>
                </a:lnTo>
                <a:lnTo>
                  <a:pt x="689" y="327"/>
                </a:lnTo>
                <a:lnTo>
                  <a:pt x="687" y="327"/>
                </a:lnTo>
                <a:lnTo>
                  <a:pt x="685" y="327"/>
                </a:lnTo>
                <a:lnTo>
                  <a:pt x="683" y="329"/>
                </a:lnTo>
                <a:lnTo>
                  <a:pt x="681" y="331"/>
                </a:lnTo>
                <a:lnTo>
                  <a:pt x="679" y="333"/>
                </a:lnTo>
                <a:lnTo>
                  <a:pt x="677" y="333"/>
                </a:lnTo>
                <a:lnTo>
                  <a:pt x="675" y="331"/>
                </a:lnTo>
                <a:lnTo>
                  <a:pt x="675" y="333"/>
                </a:lnTo>
                <a:lnTo>
                  <a:pt x="677" y="333"/>
                </a:lnTo>
                <a:lnTo>
                  <a:pt x="677" y="335"/>
                </a:lnTo>
                <a:lnTo>
                  <a:pt x="677" y="337"/>
                </a:lnTo>
                <a:lnTo>
                  <a:pt x="675" y="339"/>
                </a:lnTo>
                <a:lnTo>
                  <a:pt x="673" y="337"/>
                </a:lnTo>
                <a:lnTo>
                  <a:pt x="675" y="339"/>
                </a:lnTo>
                <a:lnTo>
                  <a:pt x="675" y="341"/>
                </a:lnTo>
                <a:lnTo>
                  <a:pt x="673" y="343"/>
                </a:lnTo>
                <a:lnTo>
                  <a:pt x="671" y="343"/>
                </a:lnTo>
                <a:lnTo>
                  <a:pt x="673" y="341"/>
                </a:lnTo>
                <a:lnTo>
                  <a:pt x="671" y="343"/>
                </a:lnTo>
                <a:lnTo>
                  <a:pt x="671" y="345"/>
                </a:lnTo>
                <a:lnTo>
                  <a:pt x="669" y="347"/>
                </a:lnTo>
                <a:lnTo>
                  <a:pt x="671" y="347"/>
                </a:lnTo>
                <a:lnTo>
                  <a:pt x="671" y="349"/>
                </a:lnTo>
                <a:lnTo>
                  <a:pt x="671" y="351"/>
                </a:lnTo>
                <a:lnTo>
                  <a:pt x="669" y="351"/>
                </a:lnTo>
                <a:lnTo>
                  <a:pt x="669" y="353"/>
                </a:lnTo>
                <a:lnTo>
                  <a:pt x="669" y="355"/>
                </a:lnTo>
                <a:lnTo>
                  <a:pt x="667" y="357"/>
                </a:lnTo>
                <a:lnTo>
                  <a:pt x="667" y="359"/>
                </a:lnTo>
                <a:lnTo>
                  <a:pt x="665" y="361"/>
                </a:lnTo>
                <a:lnTo>
                  <a:pt x="663" y="365"/>
                </a:lnTo>
                <a:lnTo>
                  <a:pt x="661" y="367"/>
                </a:lnTo>
                <a:lnTo>
                  <a:pt x="661" y="369"/>
                </a:lnTo>
                <a:lnTo>
                  <a:pt x="659" y="371"/>
                </a:lnTo>
                <a:lnTo>
                  <a:pt x="659" y="373"/>
                </a:lnTo>
                <a:lnTo>
                  <a:pt x="657" y="375"/>
                </a:lnTo>
                <a:lnTo>
                  <a:pt x="655" y="377"/>
                </a:lnTo>
                <a:lnTo>
                  <a:pt x="653" y="377"/>
                </a:lnTo>
                <a:lnTo>
                  <a:pt x="653" y="375"/>
                </a:lnTo>
                <a:lnTo>
                  <a:pt x="653" y="373"/>
                </a:lnTo>
                <a:lnTo>
                  <a:pt x="651" y="373"/>
                </a:lnTo>
                <a:lnTo>
                  <a:pt x="649" y="371"/>
                </a:lnTo>
                <a:lnTo>
                  <a:pt x="649" y="369"/>
                </a:lnTo>
                <a:lnTo>
                  <a:pt x="649" y="371"/>
                </a:lnTo>
                <a:lnTo>
                  <a:pt x="647" y="373"/>
                </a:lnTo>
                <a:lnTo>
                  <a:pt x="647" y="375"/>
                </a:lnTo>
                <a:lnTo>
                  <a:pt x="645" y="373"/>
                </a:lnTo>
                <a:lnTo>
                  <a:pt x="647" y="375"/>
                </a:lnTo>
                <a:lnTo>
                  <a:pt x="649" y="377"/>
                </a:lnTo>
                <a:lnTo>
                  <a:pt x="647" y="379"/>
                </a:lnTo>
                <a:lnTo>
                  <a:pt x="645" y="381"/>
                </a:lnTo>
                <a:lnTo>
                  <a:pt x="647" y="381"/>
                </a:lnTo>
                <a:lnTo>
                  <a:pt x="645" y="383"/>
                </a:lnTo>
                <a:lnTo>
                  <a:pt x="645" y="385"/>
                </a:lnTo>
                <a:lnTo>
                  <a:pt x="643" y="385"/>
                </a:lnTo>
                <a:lnTo>
                  <a:pt x="643" y="387"/>
                </a:lnTo>
                <a:lnTo>
                  <a:pt x="643" y="389"/>
                </a:lnTo>
                <a:lnTo>
                  <a:pt x="643" y="391"/>
                </a:lnTo>
                <a:lnTo>
                  <a:pt x="643" y="389"/>
                </a:lnTo>
                <a:lnTo>
                  <a:pt x="643" y="387"/>
                </a:lnTo>
                <a:lnTo>
                  <a:pt x="645" y="389"/>
                </a:lnTo>
                <a:lnTo>
                  <a:pt x="645" y="391"/>
                </a:lnTo>
                <a:lnTo>
                  <a:pt x="645" y="393"/>
                </a:lnTo>
                <a:lnTo>
                  <a:pt x="645" y="395"/>
                </a:lnTo>
                <a:lnTo>
                  <a:pt x="643" y="393"/>
                </a:lnTo>
                <a:lnTo>
                  <a:pt x="643" y="395"/>
                </a:lnTo>
                <a:lnTo>
                  <a:pt x="643" y="397"/>
                </a:lnTo>
                <a:lnTo>
                  <a:pt x="645" y="399"/>
                </a:lnTo>
                <a:lnTo>
                  <a:pt x="645" y="401"/>
                </a:lnTo>
                <a:lnTo>
                  <a:pt x="645" y="399"/>
                </a:lnTo>
                <a:lnTo>
                  <a:pt x="647" y="397"/>
                </a:lnTo>
                <a:lnTo>
                  <a:pt x="647" y="399"/>
                </a:lnTo>
                <a:lnTo>
                  <a:pt x="645" y="401"/>
                </a:lnTo>
                <a:lnTo>
                  <a:pt x="645" y="403"/>
                </a:lnTo>
                <a:lnTo>
                  <a:pt x="645" y="405"/>
                </a:lnTo>
                <a:lnTo>
                  <a:pt x="645" y="407"/>
                </a:lnTo>
                <a:lnTo>
                  <a:pt x="645" y="409"/>
                </a:lnTo>
                <a:lnTo>
                  <a:pt x="645" y="411"/>
                </a:lnTo>
                <a:lnTo>
                  <a:pt x="645" y="413"/>
                </a:lnTo>
                <a:lnTo>
                  <a:pt x="645" y="415"/>
                </a:lnTo>
                <a:lnTo>
                  <a:pt x="645" y="417"/>
                </a:lnTo>
                <a:lnTo>
                  <a:pt x="645" y="419"/>
                </a:lnTo>
                <a:lnTo>
                  <a:pt x="645" y="423"/>
                </a:lnTo>
                <a:lnTo>
                  <a:pt x="647" y="425"/>
                </a:lnTo>
                <a:lnTo>
                  <a:pt x="647" y="427"/>
                </a:lnTo>
                <a:lnTo>
                  <a:pt x="647" y="429"/>
                </a:lnTo>
                <a:lnTo>
                  <a:pt x="647" y="431"/>
                </a:lnTo>
                <a:lnTo>
                  <a:pt x="647" y="433"/>
                </a:lnTo>
                <a:lnTo>
                  <a:pt x="649" y="435"/>
                </a:lnTo>
                <a:lnTo>
                  <a:pt x="649" y="437"/>
                </a:lnTo>
                <a:lnTo>
                  <a:pt x="649" y="439"/>
                </a:lnTo>
                <a:lnTo>
                  <a:pt x="649" y="441"/>
                </a:lnTo>
                <a:lnTo>
                  <a:pt x="649" y="443"/>
                </a:lnTo>
                <a:lnTo>
                  <a:pt x="647" y="445"/>
                </a:lnTo>
                <a:lnTo>
                  <a:pt x="647" y="447"/>
                </a:lnTo>
                <a:lnTo>
                  <a:pt x="647" y="449"/>
                </a:lnTo>
                <a:lnTo>
                  <a:pt x="647" y="451"/>
                </a:lnTo>
                <a:lnTo>
                  <a:pt x="647" y="453"/>
                </a:lnTo>
                <a:lnTo>
                  <a:pt x="647" y="455"/>
                </a:lnTo>
                <a:lnTo>
                  <a:pt x="645" y="457"/>
                </a:lnTo>
                <a:lnTo>
                  <a:pt x="645" y="459"/>
                </a:lnTo>
                <a:lnTo>
                  <a:pt x="645" y="461"/>
                </a:lnTo>
                <a:lnTo>
                  <a:pt x="645" y="463"/>
                </a:lnTo>
                <a:lnTo>
                  <a:pt x="645" y="465"/>
                </a:lnTo>
                <a:lnTo>
                  <a:pt x="645" y="467"/>
                </a:lnTo>
                <a:lnTo>
                  <a:pt x="645" y="469"/>
                </a:lnTo>
                <a:lnTo>
                  <a:pt x="645" y="471"/>
                </a:lnTo>
                <a:lnTo>
                  <a:pt x="645" y="473"/>
                </a:lnTo>
                <a:lnTo>
                  <a:pt x="647" y="475"/>
                </a:lnTo>
                <a:lnTo>
                  <a:pt x="645" y="477"/>
                </a:lnTo>
                <a:lnTo>
                  <a:pt x="643" y="479"/>
                </a:lnTo>
                <a:lnTo>
                  <a:pt x="643" y="481"/>
                </a:lnTo>
                <a:lnTo>
                  <a:pt x="641" y="481"/>
                </a:lnTo>
                <a:lnTo>
                  <a:pt x="639" y="483"/>
                </a:lnTo>
                <a:lnTo>
                  <a:pt x="639" y="485"/>
                </a:lnTo>
                <a:lnTo>
                  <a:pt x="639" y="487"/>
                </a:lnTo>
                <a:lnTo>
                  <a:pt x="639" y="489"/>
                </a:lnTo>
                <a:lnTo>
                  <a:pt x="637" y="491"/>
                </a:lnTo>
                <a:lnTo>
                  <a:pt x="637" y="493"/>
                </a:lnTo>
                <a:lnTo>
                  <a:pt x="637" y="495"/>
                </a:lnTo>
                <a:lnTo>
                  <a:pt x="637" y="497"/>
                </a:lnTo>
                <a:lnTo>
                  <a:pt x="637" y="499"/>
                </a:lnTo>
                <a:lnTo>
                  <a:pt x="637" y="501"/>
                </a:lnTo>
                <a:lnTo>
                  <a:pt x="639" y="503"/>
                </a:lnTo>
                <a:lnTo>
                  <a:pt x="639" y="505"/>
                </a:lnTo>
                <a:lnTo>
                  <a:pt x="639" y="507"/>
                </a:lnTo>
                <a:lnTo>
                  <a:pt x="639" y="509"/>
                </a:lnTo>
                <a:lnTo>
                  <a:pt x="639" y="511"/>
                </a:lnTo>
                <a:lnTo>
                  <a:pt x="639" y="513"/>
                </a:lnTo>
                <a:lnTo>
                  <a:pt x="639" y="515"/>
                </a:lnTo>
                <a:lnTo>
                  <a:pt x="637" y="515"/>
                </a:lnTo>
                <a:lnTo>
                  <a:pt x="637" y="517"/>
                </a:lnTo>
                <a:lnTo>
                  <a:pt x="635" y="517"/>
                </a:lnTo>
                <a:lnTo>
                  <a:pt x="633" y="519"/>
                </a:lnTo>
                <a:lnTo>
                  <a:pt x="633" y="521"/>
                </a:lnTo>
                <a:lnTo>
                  <a:pt x="633" y="523"/>
                </a:lnTo>
                <a:lnTo>
                  <a:pt x="633" y="525"/>
                </a:lnTo>
                <a:lnTo>
                  <a:pt x="631" y="527"/>
                </a:lnTo>
                <a:lnTo>
                  <a:pt x="631" y="529"/>
                </a:lnTo>
                <a:lnTo>
                  <a:pt x="629" y="529"/>
                </a:lnTo>
                <a:lnTo>
                  <a:pt x="629" y="531"/>
                </a:lnTo>
                <a:lnTo>
                  <a:pt x="629" y="533"/>
                </a:lnTo>
                <a:lnTo>
                  <a:pt x="629" y="535"/>
                </a:lnTo>
                <a:lnTo>
                  <a:pt x="627" y="537"/>
                </a:lnTo>
                <a:lnTo>
                  <a:pt x="627" y="539"/>
                </a:lnTo>
                <a:lnTo>
                  <a:pt x="625" y="541"/>
                </a:lnTo>
                <a:lnTo>
                  <a:pt x="623" y="541"/>
                </a:lnTo>
                <a:lnTo>
                  <a:pt x="621" y="543"/>
                </a:lnTo>
                <a:lnTo>
                  <a:pt x="621" y="545"/>
                </a:lnTo>
                <a:lnTo>
                  <a:pt x="621" y="547"/>
                </a:lnTo>
                <a:lnTo>
                  <a:pt x="619" y="549"/>
                </a:lnTo>
                <a:lnTo>
                  <a:pt x="619" y="551"/>
                </a:lnTo>
                <a:lnTo>
                  <a:pt x="619" y="553"/>
                </a:lnTo>
                <a:lnTo>
                  <a:pt x="619" y="554"/>
                </a:lnTo>
                <a:lnTo>
                  <a:pt x="619" y="556"/>
                </a:lnTo>
                <a:lnTo>
                  <a:pt x="619" y="558"/>
                </a:lnTo>
                <a:lnTo>
                  <a:pt x="619" y="560"/>
                </a:lnTo>
                <a:lnTo>
                  <a:pt x="621" y="562"/>
                </a:lnTo>
                <a:lnTo>
                  <a:pt x="621" y="564"/>
                </a:lnTo>
                <a:lnTo>
                  <a:pt x="619" y="566"/>
                </a:lnTo>
                <a:lnTo>
                  <a:pt x="617" y="566"/>
                </a:lnTo>
                <a:lnTo>
                  <a:pt x="615" y="568"/>
                </a:lnTo>
                <a:lnTo>
                  <a:pt x="613" y="568"/>
                </a:lnTo>
                <a:lnTo>
                  <a:pt x="609" y="568"/>
                </a:lnTo>
                <a:lnTo>
                  <a:pt x="607" y="570"/>
                </a:lnTo>
                <a:lnTo>
                  <a:pt x="607" y="572"/>
                </a:lnTo>
                <a:lnTo>
                  <a:pt x="605" y="574"/>
                </a:lnTo>
                <a:lnTo>
                  <a:pt x="603" y="576"/>
                </a:lnTo>
                <a:lnTo>
                  <a:pt x="603" y="578"/>
                </a:lnTo>
                <a:lnTo>
                  <a:pt x="605" y="580"/>
                </a:lnTo>
                <a:lnTo>
                  <a:pt x="603" y="582"/>
                </a:lnTo>
                <a:lnTo>
                  <a:pt x="603" y="584"/>
                </a:lnTo>
                <a:lnTo>
                  <a:pt x="601" y="584"/>
                </a:lnTo>
                <a:lnTo>
                  <a:pt x="597" y="584"/>
                </a:lnTo>
                <a:lnTo>
                  <a:pt x="595" y="584"/>
                </a:lnTo>
                <a:lnTo>
                  <a:pt x="593" y="584"/>
                </a:lnTo>
                <a:lnTo>
                  <a:pt x="591" y="584"/>
                </a:lnTo>
                <a:lnTo>
                  <a:pt x="589" y="584"/>
                </a:lnTo>
                <a:lnTo>
                  <a:pt x="587" y="584"/>
                </a:lnTo>
                <a:lnTo>
                  <a:pt x="585" y="584"/>
                </a:lnTo>
                <a:lnTo>
                  <a:pt x="583" y="582"/>
                </a:lnTo>
                <a:lnTo>
                  <a:pt x="585" y="580"/>
                </a:lnTo>
                <a:lnTo>
                  <a:pt x="585" y="578"/>
                </a:lnTo>
                <a:lnTo>
                  <a:pt x="583" y="578"/>
                </a:lnTo>
                <a:lnTo>
                  <a:pt x="581" y="580"/>
                </a:lnTo>
                <a:lnTo>
                  <a:pt x="581" y="582"/>
                </a:lnTo>
                <a:lnTo>
                  <a:pt x="583" y="582"/>
                </a:lnTo>
                <a:lnTo>
                  <a:pt x="583" y="584"/>
                </a:lnTo>
                <a:lnTo>
                  <a:pt x="581" y="584"/>
                </a:lnTo>
                <a:lnTo>
                  <a:pt x="579" y="584"/>
                </a:lnTo>
                <a:lnTo>
                  <a:pt x="577" y="586"/>
                </a:lnTo>
                <a:lnTo>
                  <a:pt x="575" y="586"/>
                </a:lnTo>
                <a:lnTo>
                  <a:pt x="573" y="586"/>
                </a:lnTo>
                <a:lnTo>
                  <a:pt x="571" y="586"/>
                </a:lnTo>
                <a:lnTo>
                  <a:pt x="569" y="586"/>
                </a:lnTo>
                <a:lnTo>
                  <a:pt x="571" y="586"/>
                </a:lnTo>
                <a:lnTo>
                  <a:pt x="573" y="586"/>
                </a:lnTo>
                <a:lnTo>
                  <a:pt x="575" y="584"/>
                </a:lnTo>
                <a:lnTo>
                  <a:pt x="573" y="584"/>
                </a:lnTo>
                <a:lnTo>
                  <a:pt x="573" y="582"/>
                </a:lnTo>
                <a:lnTo>
                  <a:pt x="571" y="582"/>
                </a:lnTo>
                <a:lnTo>
                  <a:pt x="569" y="582"/>
                </a:lnTo>
                <a:lnTo>
                  <a:pt x="567" y="584"/>
                </a:lnTo>
                <a:lnTo>
                  <a:pt x="565" y="586"/>
                </a:lnTo>
                <a:lnTo>
                  <a:pt x="563" y="584"/>
                </a:lnTo>
                <a:lnTo>
                  <a:pt x="561" y="584"/>
                </a:lnTo>
                <a:lnTo>
                  <a:pt x="559" y="584"/>
                </a:lnTo>
                <a:lnTo>
                  <a:pt x="559" y="586"/>
                </a:lnTo>
                <a:lnTo>
                  <a:pt x="557" y="586"/>
                </a:lnTo>
                <a:lnTo>
                  <a:pt x="555" y="588"/>
                </a:lnTo>
                <a:lnTo>
                  <a:pt x="555" y="590"/>
                </a:lnTo>
                <a:lnTo>
                  <a:pt x="557" y="590"/>
                </a:lnTo>
                <a:lnTo>
                  <a:pt x="559" y="590"/>
                </a:lnTo>
                <a:lnTo>
                  <a:pt x="557" y="592"/>
                </a:lnTo>
                <a:lnTo>
                  <a:pt x="555" y="592"/>
                </a:lnTo>
                <a:lnTo>
                  <a:pt x="553" y="592"/>
                </a:lnTo>
                <a:lnTo>
                  <a:pt x="551" y="592"/>
                </a:lnTo>
                <a:lnTo>
                  <a:pt x="551" y="594"/>
                </a:lnTo>
                <a:lnTo>
                  <a:pt x="549" y="594"/>
                </a:lnTo>
                <a:lnTo>
                  <a:pt x="547" y="596"/>
                </a:lnTo>
                <a:lnTo>
                  <a:pt x="545" y="596"/>
                </a:lnTo>
                <a:lnTo>
                  <a:pt x="543" y="598"/>
                </a:lnTo>
                <a:lnTo>
                  <a:pt x="545" y="600"/>
                </a:lnTo>
                <a:lnTo>
                  <a:pt x="543" y="602"/>
                </a:lnTo>
                <a:lnTo>
                  <a:pt x="541" y="602"/>
                </a:lnTo>
                <a:lnTo>
                  <a:pt x="541" y="600"/>
                </a:lnTo>
                <a:lnTo>
                  <a:pt x="539" y="600"/>
                </a:lnTo>
                <a:lnTo>
                  <a:pt x="537" y="600"/>
                </a:lnTo>
                <a:lnTo>
                  <a:pt x="535" y="600"/>
                </a:lnTo>
                <a:lnTo>
                  <a:pt x="533" y="602"/>
                </a:lnTo>
                <a:lnTo>
                  <a:pt x="531" y="604"/>
                </a:lnTo>
                <a:lnTo>
                  <a:pt x="531" y="606"/>
                </a:lnTo>
                <a:lnTo>
                  <a:pt x="529" y="606"/>
                </a:lnTo>
                <a:lnTo>
                  <a:pt x="529" y="604"/>
                </a:lnTo>
                <a:lnTo>
                  <a:pt x="527" y="604"/>
                </a:lnTo>
                <a:lnTo>
                  <a:pt x="527" y="606"/>
                </a:lnTo>
                <a:lnTo>
                  <a:pt x="525" y="606"/>
                </a:lnTo>
                <a:lnTo>
                  <a:pt x="523" y="608"/>
                </a:lnTo>
                <a:lnTo>
                  <a:pt x="521" y="608"/>
                </a:lnTo>
                <a:lnTo>
                  <a:pt x="519" y="610"/>
                </a:lnTo>
                <a:lnTo>
                  <a:pt x="517" y="612"/>
                </a:lnTo>
                <a:lnTo>
                  <a:pt x="517" y="614"/>
                </a:lnTo>
                <a:lnTo>
                  <a:pt x="515" y="616"/>
                </a:lnTo>
                <a:lnTo>
                  <a:pt x="513" y="618"/>
                </a:lnTo>
                <a:lnTo>
                  <a:pt x="511" y="618"/>
                </a:lnTo>
                <a:lnTo>
                  <a:pt x="507" y="620"/>
                </a:lnTo>
                <a:lnTo>
                  <a:pt x="505" y="622"/>
                </a:lnTo>
                <a:lnTo>
                  <a:pt x="503" y="624"/>
                </a:lnTo>
                <a:lnTo>
                  <a:pt x="503" y="626"/>
                </a:lnTo>
                <a:lnTo>
                  <a:pt x="501" y="628"/>
                </a:lnTo>
                <a:lnTo>
                  <a:pt x="503" y="628"/>
                </a:lnTo>
                <a:lnTo>
                  <a:pt x="501" y="630"/>
                </a:lnTo>
                <a:lnTo>
                  <a:pt x="499" y="632"/>
                </a:lnTo>
                <a:lnTo>
                  <a:pt x="499" y="634"/>
                </a:lnTo>
                <a:lnTo>
                  <a:pt x="497" y="636"/>
                </a:lnTo>
                <a:lnTo>
                  <a:pt x="497" y="634"/>
                </a:lnTo>
                <a:lnTo>
                  <a:pt x="499" y="632"/>
                </a:lnTo>
                <a:lnTo>
                  <a:pt x="497" y="632"/>
                </a:lnTo>
                <a:lnTo>
                  <a:pt x="495" y="632"/>
                </a:lnTo>
                <a:lnTo>
                  <a:pt x="493" y="632"/>
                </a:lnTo>
                <a:lnTo>
                  <a:pt x="493" y="634"/>
                </a:lnTo>
                <a:lnTo>
                  <a:pt x="493" y="636"/>
                </a:lnTo>
                <a:lnTo>
                  <a:pt x="491" y="636"/>
                </a:lnTo>
                <a:lnTo>
                  <a:pt x="489" y="634"/>
                </a:lnTo>
                <a:lnTo>
                  <a:pt x="489" y="636"/>
                </a:lnTo>
                <a:lnTo>
                  <a:pt x="491" y="636"/>
                </a:lnTo>
                <a:lnTo>
                  <a:pt x="493" y="636"/>
                </a:lnTo>
                <a:lnTo>
                  <a:pt x="493" y="638"/>
                </a:lnTo>
                <a:lnTo>
                  <a:pt x="495" y="638"/>
                </a:lnTo>
                <a:lnTo>
                  <a:pt x="493" y="640"/>
                </a:lnTo>
                <a:lnTo>
                  <a:pt x="493" y="642"/>
                </a:lnTo>
                <a:lnTo>
                  <a:pt x="493" y="644"/>
                </a:lnTo>
                <a:lnTo>
                  <a:pt x="491" y="644"/>
                </a:lnTo>
                <a:lnTo>
                  <a:pt x="489" y="644"/>
                </a:lnTo>
                <a:lnTo>
                  <a:pt x="491" y="644"/>
                </a:lnTo>
                <a:lnTo>
                  <a:pt x="493" y="644"/>
                </a:lnTo>
                <a:lnTo>
                  <a:pt x="493" y="646"/>
                </a:lnTo>
                <a:lnTo>
                  <a:pt x="493" y="648"/>
                </a:lnTo>
                <a:lnTo>
                  <a:pt x="493" y="650"/>
                </a:lnTo>
                <a:lnTo>
                  <a:pt x="491" y="652"/>
                </a:lnTo>
                <a:lnTo>
                  <a:pt x="489" y="650"/>
                </a:lnTo>
                <a:lnTo>
                  <a:pt x="489" y="652"/>
                </a:lnTo>
                <a:lnTo>
                  <a:pt x="491" y="654"/>
                </a:lnTo>
                <a:lnTo>
                  <a:pt x="493" y="654"/>
                </a:lnTo>
                <a:lnTo>
                  <a:pt x="493" y="656"/>
                </a:lnTo>
                <a:lnTo>
                  <a:pt x="493" y="658"/>
                </a:lnTo>
                <a:lnTo>
                  <a:pt x="493" y="660"/>
                </a:lnTo>
                <a:lnTo>
                  <a:pt x="493" y="662"/>
                </a:lnTo>
                <a:lnTo>
                  <a:pt x="495" y="664"/>
                </a:lnTo>
                <a:lnTo>
                  <a:pt x="493" y="664"/>
                </a:lnTo>
                <a:lnTo>
                  <a:pt x="495" y="666"/>
                </a:lnTo>
                <a:lnTo>
                  <a:pt x="495" y="668"/>
                </a:lnTo>
                <a:lnTo>
                  <a:pt x="495" y="670"/>
                </a:lnTo>
                <a:lnTo>
                  <a:pt x="497" y="670"/>
                </a:lnTo>
                <a:lnTo>
                  <a:pt x="497" y="672"/>
                </a:lnTo>
                <a:lnTo>
                  <a:pt x="495" y="674"/>
                </a:lnTo>
                <a:lnTo>
                  <a:pt x="497" y="674"/>
                </a:lnTo>
                <a:lnTo>
                  <a:pt x="495" y="676"/>
                </a:lnTo>
                <a:lnTo>
                  <a:pt x="495" y="678"/>
                </a:lnTo>
                <a:lnTo>
                  <a:pt x="497" y="680"/>
                </a:lnTo>
                <a:lnTo>
                  <a:pt x="497" y="682"/>
                </a:lnTo>
                <a:lnTo>
                  <a:pt x="497" y="684"/>
                </a:lnTo>
                <a:lnTo>
                  <a:pt x="497" y="686"/>
                </a:lnTo>
                <a:lnTo>
                  <a:pt x="497" y="688"/>
                </a:lnTo>
                <a:lnTo>
                  <a:pt x="497" y="690"/>
                </a:lnTo>
                <a:lnTo>
                  <a:pt x="497" y="692"/>
                </a:lnTo>
                <a:lnTo>
                  <a:pt x="497" y="694"/>
                </a:lnTo>
                <a:lnTo>
                  <a:pt x="497" y="696"/>
                </a:lnTo>
                <a:lnTo>
                  <a:pt x="497" y="698"/>
                </a:lnTo>
                <a:lnTo>
                  <a:pt x="495" y="698"/>
                </a:lnTo>
                <a:lnTo>
                  <a:pt x="493" y="696"/>
                </a:lnTo>
                <a:lnTo>
                  <a:pt x="495" y="698"/>
                </a:lnTo>
                <a:lnTo>
                  <a:pt x="497" y="700"/>
                </a:lnTo>
                <a:lnTo>
                  <a:pt x="495" y="702"/>
                </a:lnTo>
                <a:lnTo>
                  <a:pt x="493" y="702"/>
                </a:lnTo>
                <a:lnTo>
                  <a:pt x="491" y="704"/>
                </a:lnTo>
                <a:lnTo>
                  <a:pt x="489" y="706"/>
                </a:lnTo>
                <a:lnTo>
                  <a:pt x="487" y="706"/>
                </a:lnTo>
                <a:lnTo>
                  <a:pt x="487" y="708"/>
                </a:lnTo>
                <a:lnTo>
                  <a:pt x="485" y="710"/>
                </a:lnTo>
                <a:lnTo>
                  <a:pt x="485" y="712"/>
                </a:lnTo>
                <a:lnTo>
                  <a:pt x="483" y="714"/>
                </a:lnTo>
                <a:lnTo>
                  <a:pt x="483" y="716"/>
                </a:lnTo>
                <a:lnTo>
                  <a:pt x="481" y="716"/>
                </a:lnTo>
                <a:lnTo>
                  <a:pt x="481" y="718"/>
                </a:lnTo>
                <a:lnTo>
                  <a:pt x="481" y="720"/>
                </a:lnTo>
                <a:lnTo>
                  <a:pt x="479" y="722"/>
                </a:lnTo>
                <a:lnTo>
                  <a:pt x="479" y="724"/>
                </a:lnTo>
                <a:lnTo>
                  <a:pt x="479" y="726"/>
                </a:lnTo>
                <a:lnTo>
                  <a:pt x="477" y="726"/>
                </a:lnTo>
                <a:lnTo>
                  <a:pt x="477" y="728"/>
                </a:lnTo>
                <a:lnTo>
                  <a:pt x="477" y="730"/>
                </a:lnTo>
                <a:lnTo>
                  <a:pt x="477" y="732"/>
                </a:lnTo>
                <a:lnTo>
                  <a:pt x="475" y="734"/>
                </a:lnTo>
                <a:lnTo>
                  <a:pt x="475" y="736"/>
                </a:lnTo>
                <a:lnTo>
                  <a:pt x="475" y="738"/>
                </a:lnTo>
                <a:lnTo>
                  <a:pt x="475" y="740"/>
                </a:lnTo>
                <a:lnTo>
                  <a:pt x="475" y="742"/>
                </a:lnTo>
                <a:lnTo>
                  <a:pt x="473" y="744"/>
                </a:lnTo>
                <a:lnTo>
                  <a:pt x="473" y="746"/>
                </a:lnTo>
                <a:lnTo>
                  <a:pt x="471" y="748"/>
                </a:lnTo>
                <a:lnTo>
                  <a:pt x="471" y="750"/>
                </a:lnTo>
                <a:lnTo>
                  <a:pt x="471" y="752"/>
                </a:lnTo>
                <a:lnTo>
                  <a:pt x="469" y="754"/>
                </a:lnTo>
                <a:lnTo>
                  <a:pt x="469" y="756"/>
                </a:lnTo>
                <a:lnTo>
                  <a:pt x="467" y="756"/>
                </a:lnTo>
                <a:lnTo>
                  <a:pt x="465" y="758"/>
                </a:lnTo>
                <a:lnTo>
                  <a:pt x="465" y="760"/>
                </a:lnTo>
                <a:lnTo>
                  <a:pt x="463" y="762"/>
                </a:lnTo>
                <a:lnTo>
                  <a:pt x="461" y="764"/>
                </a:lnTo>
                <a:lnTo>
                  <a:pt x="459" y="766"/>
                </a:lnTo>
                <a:lnTo>
                  <a:pt x="457" y="766"/>
                </a:lnTo>
                <a:lnTo>
                  <a:pt x="455" y="768"/>
                </a:lnTo>
                <a:lnTo>
                  <a:pt x="455" y="770"/>
                </a:lnTo>
                <a:lnTo>
                  <a:pt x="453" y="772"/>
                </a:lnTo>
                <a:lnTo>
                  <a:pt x="451" y="772"/>
                </a:lnTo>
                <a:lnTo>
                  <a:pt x="451" y="774"/>
                </a:lnTo>
                <a:lnTo>
                  <a:pt x="451" y="772"/>
                </a:lnTo>
                <a:lnTo>
                  <a:pt x="449" y="770"/>
                </a:lnTo>
                <a:lnTo>
                  <a:pt x="449" y="768"/>
                </a:lnTo>
                <a:lnTo>
                  <a:pt x="451" y="768"/>
                </a:lnTo>
                <a:lnTo>
                  <a:pt x="453" y="768"/>
                </a:lnTo>
                <a:lnTo>
                  <a:pt x="455" y="768"/>
                </a:lnTo>
                <a:lnTo>
                  <a:pt x="457" y="766"/>
                </a:lnTo>
                <a:lnTo>
                  <a:pt x="457" y="764"/>
                </a:lnTo>
                <a:lnTo>
                  <a:pt x="459" y="764"/>
                </a:lnTo>
                <a:lnTo>
                  <a:pt x="459" y="762"/>
                </a:lnTo>
                <a:lnTo>
                  <a:pt x="461" y="762"/>
                </a:lnTo>
                <a:lnTo>
                  <a:pt x="463" y="760"/>
                </a:lnTo>
                <a:lnTo>
                  <a:pt x="463" y="758"/>
                </a:lnTo>
                <a:lnTo>
                  <a:pt x="463" y="756"/>
                </a:lnTo>
                <a:lnTo>
                  <a:pt x="463" y="754"/>
                </a:lnTo>
                <a:lnTo>
                  <a:pt x="465" y="752"/>
                </a:lnTo>
                <a:lnTo>
                  <a:pt x="465" y="754"/>
                </a:lnTo>
                <a:lnTo>
                  <a:pt x="465" y="752"/>
                </a:lnTo>
                <a:lnTo>
                  <a:pt x="465" y="750"/>
                </a:lnTo>
                <a:lnTo>
                  <a:pt x="467" y="748"/>
                </a:lnTo>
                <a:lnTo>
                  <a:pt x="469" y="746"/>
                </a:lnTo>
                <a:lnTo>
                  <a:pt x="469" y="744"/>
                </a:lnTo>
                <a:lnTo>
                  <a:pt x="469" y="742"/>
                </a:lnTo>
                <a:lnTo>
                  <a:pt x="469" y="740"/>
                </a:lnTo>
                <a:lnTo>
                  <a:pt x="469" y="738"/>
                </a:lnTo>
                <a:lnTo>
                  <a:pt x="471" y="740"/>
                </a:lnTo>
                <a:lnTo>
                  <a:pt x="471" y="736"/>
                </a:lnTo>
                <a:lnTo>
                  <a:pt x="471" y="734"/>
                </a:lnTo>
                <a:lnTo>
                  <a:pt x="469" y="734"/>
                </a:lnTo>
                <a:lnTo>
                  <a:pt x="467" y="736"/>
                </a:lnTo>
                <a:lnTo>
                  <a:pt x="465" y="736"/>
                </a:lnTo>
                <a:lnTo>
                  <a:pt x="463" y="738"/>
                </a:lnTo>
                <a:lnTo>
                  <a:pt x="463" y="736"/>
                </a:lnTo>
                <a:lnTo>
                  <a:pt x="461" y="734"/>
                </a:lnTo>
                <a:lnTo>
                  <a:pt x="459" y="734"/>
                </a:lnTo>
                <a:lnTo>
                  <a:pt x="459" y="732"/>
                </a:lnTo>
                <a:lnTo>
                  <a:pt x="457" y="730"/>
                </a:lnTo>
                <a:lnTo>
                  <a:pt x="457" y="732"/>
                </a:lnTo>
                <a:lnTo>
                  <a:pt x="457" y="734"/>
                </a:lnTo>
                <a:lnTo>
                  <a:pt x="457" y="736"/>
                </a:lnTo>
                <a:lnTo>
                  <a:pt x="459" y="736"/>
                </a:lnTo>
                <a:lnTo>
                  <a:pt x="461" y="738"/>
                </a:lnTo>
                <a:lnTo>
                  <a:pt x="459" y="740"/>
                </a:lnTo>
                <a:lnTo>
                  <a:pt x="459" y="742"/>
                </a:lnTo>
                <a:lnTo>
                  <a:pt x="459" y="744"/>
                </a:lnTo>
                <a:lnTo>
                  <a:pt x="459" y="746"/>
                </a:lnTo>
                <a:lnTo>
                  <a:pt x="459" y="744"/>
                </a:lnTo>
                <a:lnTo>
                  <a:pt x="457" y="742"/>
                </a:lnTo>
                <a:lnTo>
                  <a:pt x="457" y="744"/>
                </a:lnTo>
                <a:lnTo>
                  <a:pt x="457" y="746"/>
                </a:lnTo>
                <a:lnTo>
                  <a:pt x="459" y="748"/>
                </a:lnTo>
                <a:lnTo>
                  <a:pt x="457" y="750"/>
                </a:lnTo>
                <a:lnTo>
                  <a:pt x="457" y="752"/>
                </a:lnTo>
                <a:lnTo>
                  <a:pt x="455" y="754"/>
                </a:lnTo>
                <a:lnTo>
                  <a:pt x="453" y="756"/>
                </a:lnTo>
                <a:lnTo>
                  <a:pt x="451" y="756"/>
                </a:lnTo>
                <a:lnTo>
                  <a:pt x="449" y="758"/>
                </a:lnTo>
                <a:lnTo>
                  <a:pt x="449" y="760"/>
                </a:lnTo>
                <a:lnTo>
                  <a:pt x="449" y="762"/>
                </a:lnTo>
                <a:lnTo>
                  <a:pt x="449" y="764"/>
                </a:lnTo>
                <a:lnTo>
                  <a:pt x="447" y="766"/>
                </a:lnTo>
                <a:lnTo>
                  <a:pt x="447" y="768"/>
                </a:lnTo>
                <a:lnTo>
                  <a:pt x="449" y="770"/>
                </a:lnTo>
                <a:lnTo>
                  <a:pt x="447" y="772"/>
                </a:lnTo>
                <a:lnTo>
                  <a:pt x="449" y="774"/>
                </a:lnTo>
                <a:lnTo>
                  <a:pt x="449" y="772"/>
                </a:lnTo>
                <a:lnTo>
                  <a:pt x="449" y="774"/>
                </a:lnTo>
                <a:lnTo>
                  <a:pt x="449" y="776"/>
                </a:lnTo>
                <a:lnTo>
                  <a:pt x="447" y="778"/>
                </a:lnTo>
                <a:lnTo>
                  <a:pt x="447" y="780"/>
                </a:lnTo>
                <a:lnTo>
                  <a:pt x="447" y="782"/>
                </a:lnTo>
                <a:lnTo>
                  <a:pt x="447" y="784"/>
                </a:lnTo>
                <a:lnTo>
                  <a:pt x="447" y="786"/>
                </a:lnTo>
                <a:lnTo>
                  <a:pt x="445" y="788"/>
                </a:lnTo>
                <a:lnTo>
                  <a:pt x="445" y="790"/>
                </a:lnTo>
                <a:lnTo>
                  <a:pt x="445" y="792"/>
                </a:lnTo>
                <a:lnTo>
                  <a:pt x="445" y="794"/>
                </a:lnTo>
                <a:lnTo>
                  <a:pt x="445" y="796"/>
                </a:lnTo>
                <a:lnTo>
                  <a:pt x="443" y="798"/>
                </a:lnTo>
                <a:lnTo>
                  <a:pt x="441" y="798"/>
                </a:lnTo>
                <a:lnTo>
                  <a:pt x="441" y="800"/>
                </a:lnTo>
                <a:lnTo>
                  <a:pt x="439" y="802"/>
                </a:lnTo>
                <a:lnTo>
                  <a:pt x="437" y="804"/>
                </a:lnTo>
                <a:lnTo>
                  <a:pt x="437" y="806"/>
                </a:lnTo>
                <a:lnTo>
                  <a:pt x="435" y="808"/>
                </a:lnTo>
                <a:lnTo>
                  <a:pt x="433" y="806"/>
                </a:lnTo>
                <a:lnTo>
                  <a:pt x="431" y="806"/>
                </a:lnTo>
                <a:lnTo>
                  <a:pt x="431" y="804"/>
                </a:lnTo>
                <a:lnTo>
                  <a:pt x="431" y="802"/>
                </a:lnTo>
                <a:lnTo>
                  <a:pt x="431" y="800"/>
                </a:lnTo>
                <a:lnTo>
                  <a:pt x="431" y="798"/>
                </a:lnTo>
                <a:lnTo>
                  <a:pt x="429" y="798"/>
                </a:lnTo>
                <a:lnTo>
                  <a:pt x="429" y="796"/>
                </a:lnTo>
                <a:lnTo>
                  <a:pt x="429" y="794"/>
                </a:lnTo>
                <a:lnTo>
                  <a:pt x="431" y="792"/>
                </a:lnTo>
                <a:lnTo>
                  <a:pt x="433" y="790"/>
                </a:lnTo>
                <a:lnTo>
                  <a:pt x="433" y="788"/>
                </a:lnTo>
                <a:lnTo>
                  <a:pt x="435" y="786"/>
                </a:lnTo>
                <a:lnTo>
                  <a:pt x="433" y="784"/>
                </a:lnTo>
                <a:lnTo>
                  <a:pt x="431" y="784"/>
                </a:lnTo>
                <a:lnTo>
                  <a:pt x="429" y="784"/>
                </a:lnTo>
                <a:lnTo>
                  <a:pt x="427" y="782"/>
                </a:lnTo>
                <a:lnTo>
                  <a:pt x="425" y="780"/>
                </a:lnTo>
                <a:lnTo>
                  <a:pt x="423" y="778"/>
                </a:lnTo>
                <a:lnTo>
                  <a:pt x="423" y="776"/>
                </a:lnTo>
                <a:lnTo>
                  <a:pt x="423" y="774"/>
                </a:lnTo>
                <a:lnTo>
                  <a:pt x="421" y="774"/>
                </a:lnTo>
                <a:lnTo>
                  <a:pt x="419" y="772"/>
                </a:lnTo>
                <a:lnTo>
                  <a:pt x="417" y="770"/>
                </a:lnTo>
                <a:lnTo>
                  <a:pt x="415" y="770"/>
                </a:lnTo>
                <a:lnTo>
                  <a:pt x="413" y="770"/>
                </a:lnTo>
                <a:lnTo>
                  <a:pt x="411" y="768"/>
                </a:lnTo>
                <a:lnTo>
                  <a:pt x="409" y="768"/>
                </a:lnTo>
                <a:lnTo>
                  <a:pt x="409" y="766"/>
                </a:lnTo>
                <a:lnTo>
                  <a:pt x="407" y="764"/>
                </a:lnTo>
                <a:lnTo>
                  <a:pt x="407" y="762"/>
                </a:lnTo>
                <a:lnTo>
                  <a:pt x="405" y="762"/>
                </a:lnTo>
                <a:lnTo>
                  <a:pt x="403" y="760"/>
                </a:lnTo>
                <a:lnTo>
                  <a:pt x="401" y="760"/>
                </a:lnTo>
                <a:lnTo>
                  <a:pt x="399" y="760"/>
                </a:lnTo>
                <a:lnTo>
                  <a:pt x="397" y="758"/>
                </a:lnTo>
                <a:lnTo>
                  <a:pt x="395" y="756"/>
                </a:lnTo>
                <a:lnTo>
                  <a:pt x="395" y="758"/>
                </a:lnTo>
                <a:lnTo>
                  <a:pt x="393" y="756"/>
                </a:lnTo>
                <a:lnTo>
                  <a:pt x="391" y="754"/>
                </a:lnTo>
                <a:lnTo>
                  <a:pt x="389" y="752"/>
                </a:lnTo>
                <a:lnTo>
                  <a:pt x="387" y="750"/>
                </a:lnTo>
                <a:lnTo>
                  <a:pt x="386" y="748"/>
                </a:lnTo>
                <a:lnTo>
                  <a:pt x="384" y="748"/>
                </a:lnTo>
                <a:lnTo>
                  <a:pt x="384" y="750"/>
                </a:lnTo>
                <a:lnTo>
                  <a:pt x="382" y="750"/>
                </a:lnTo>
                <a:lnTo>
                  <a:pt x="380" y="752"/>
                </a:lnTo>
                <a:lnTo>
                  <a:pt x="378" y="752"/>
                </a:lnTo>
                <a:lnTo>
                  <a:pt x="378" y="750"/>
                </a:lnTo>
                <a:lnTo>
                  <a:pt x="378" y="748"/>
                </a:lnTo>
                <a:lnTo>
                  <a:pt x="378" y="746"/>
                </a:lnTo>
                <a:lnTo>
                  <a:pt x="376" y="746"/>
                </a:lnTo>
                <a:lnTo>
                  <a:pt x="374" y="744"/>
                </a:lnTo>
                <a:lnTo>
                  <a:pt x="372" y="742"/>
                </a:lnTo>
                <a:lnTo>
                  <a:pt x="370" y="740"/>
                </a:lnTo>
                <a:lnTo>
                  <a:pt x="368" y="738"/>
                </a:lnTo>
                <a:lnTo>
                  <a:pt x="366" y="736"/>
                </a:lnTo>
                <a:lnTo>
                  <a:pt x="364" y="734"/>
                </a:lnTo>
                <a:lnTo>
                  <a:pt x="362" y="734"/>
                </a:lnTo>
                <a:lnTo>
                  <a:pt x="360" y="732"/>
                </a:lnTo>
                <a:lnTo>
                  <a:pt x="358" y="732"/>
                </a:lnTo>
                <a:lnTo>
                  <a:pt x="356" y="732"/>
                </a:lnTo>
                <a:lnTo>
                  <a:pt x="354" y="734"/>
                </a:lnTo>
                <a:lnTo>
                  <a:pt x="354" y="736"/>
                </a:lnTo>
                <a:lnTo>
                  <a:pt x="352" y="736"/>
                </a:lnTo>
                <a:lnTo>
                  <a:pt x="350" y="736"/>
                </a:lnTo>
                <a:lnTo>
                  <a:pt x="348" y="736"/>
                </a:lnTo>
                <a:lnTo>
                  <a:pt x="348" y="734"/>
                </a:lnTo>
                <a:lnTo>
                  <a:pt x="346" y="734"/>
                </a:lnTo>
                <a:lnTo>
                  <a:pt x="348" y="734"/>
                </a:lnTo>
                <a:lnTo>
                  <a:pt x="350" y="730"/>
                </a:lnTo>
                <a:lnTo>
                  <a:pt x="352" y="728"/>
                </a:lnTo>
                <a:lnTo>
                  <a:pt x="352" y="726"/>
                </a:lnTo>
                <a:lnTo>
                  <a:pt x="354" y="724"/>
                </a:lnTo>
                <a:lnTo>
                  <a:pt x="356" y="722"/>
                </a:lnTo>
                <a:lnTo>
                  <a:pt x="358" y="720"/>
                </a:lnTo>
                <a:lnTo>
                  <a:pt x="358" y="718"/>
                </a:lnTo>
                <a:lnTo>
                  <a:pt x="360" y="716"/>
                </a:lnTo>
                <a:lnTo>
                  <a:pt x="360" y="714"/>
                </a:lnTo>
                <a:lnTo>
                  <a:pt x="360" y="712"/>
                </a:lnTo>
                <a:lnTo>
                  <a:pt x="362" y="710"/>
                </a:lnTo>
                <a:lnTo>
                  <a:pt x="364" y="710"/>
                </a:lnTo>
                <a:lnTo>
                  <a:pt x="366" y="708"/>
                </a:lnTo>
                <a:lnTo>
                  <a:pt x="366" y="706"/>
                </a:lnTo>
                <a:lnTo>
                  <a:pt x="366" y="704"/>
                </a:lnTo>
                <a:lnTo>
                  <a:pt x="368" y="702"/>
                </a:lnTo>
                <a:lnTo>
                  <a:pt x="370" y="700"/>
                </a:lnTo>
                <a:lnTo>
                  <a:pt x="370" y="698"/>
                </a:lnTo>
                <a:lnTo>
                  <a:pt x="370" y="696"/>
                </a:lnTo>
                <a:lnTo>
                  <a:pt x="372" y="696"/>
                </a:lnTo>
                <a:lnTo>
                  <a:pt x="374" y="696"/>
                </a:lnTo>
                <a:lnTo>
                  <a:pt x="374" y="694"/>
                </a:lnTo>
                <a:lnTo>
                  <a:pt x="372" y="694"/>
                </a:lnTo>
                <a:lnTo>
                  <a:pt x="374" y="692"/>
                </a:lnTo>
                <a:lnTo>
                  <a:pt x="376" y="690"/>
                </a:lnTo>
                <a:lnTo>
                  <a:pt x="378" y="690"/>
                </a:lnTo>
                <a:lnTo>
                  <a:pt x="380" y="688"/>
                </a:lnTo>
                <a:lnTo>
                  <a:pt x="380" y="686"/>
                </a:lnTo>
                <a:lnTo>
                  <a:pt x="382" y="686"/>
                </a:lnTo>
                <a:lnTo>
                  <a:pt x="384" y="684"/>
                </a:lnTo>
                <a:lnTo>
                  <a:pt x="386" y="682"/>
                </a:lnTo>
                <a:lnTo>
                  <a:pt x="386" y="680"/>
                </a:lnTo>
                <a:lnTo>
                  <a:pt x="387" y="680"/>
                </a:lnTo>
                <a:lnTo>
                  <a:pt x="389" y="678"/>
                </a:lnTo>
                <a:lnTo>
                  <a:pt x="391" y="678"/>
                </a:lnTo>
                <a:lnTo>
                  <a:pt x="393" y="676"/>
                </a:lnTo>
                <a:lnTo>
                  <a:pt x="395" y="676"/>
                </a:lnTo>
                <a:lnTo>
                  <a:pt x="397" y="674"/>
                </a:lnTo>
                <a:lnTo>
                  <a:pt x="399" y="672"/>
                </a:lnTo>
                <a:lnTo>
                  <a:pt x="401" y="670"/>
                </a:lnTo>
                <a:lnTo>
                  <a:pt x="403" y="672"/>
                </a:lnTo>
                <a:lnTo>
                  <a:pt x="403" y="670"/>
                </a:lnTo>
                <a:lnTo>
                  <a:pt x="403" y="668"/>
                </a:lnTo>
                <a:lnTo>
                  <a:pt x="403" y="666"/>
                </a:lnTo>
                <a:lnTo>
                  <a:pt x="403" y="664"/>
                </a:lnTo>
                <a:lnTo>
                  <a:pt x="403" y="662"/>
                </a:lnTo>
                <a:lnTo>
                  <a:pt x="403" y="660"/>
                </a:lnTo>
                <a:lnTo>
                  <a:pt x="403" y="656"/>
                </a:lnTo>
                <a:lnTo>
                  <a:pt x="403" y="654"/>
                </a:lnTo>
                <a:lnTo>
                  <a:pt x="403" y="652"/>
                </a:lnTo>
                <a:lnTo>
                  <a:pt x="403" y="650"/>
                </a:lnTo>
                <a:lnTo>
                  <a:pt x="401" y="648"/>
                </a:lnTo>
                <a:lnTo>
                  <a:pt x="401" y="646"/>
                </a:lnTo>
                <a:lnTo>
                  <a:pt x="399" y="646"/>
                </a:lnTo>
                <a:lnTo>
                  <a:pt x="399" y="644"/>
                </a:lnTo>
                <a:lnTo>
                  <a:pt x="397" y="642"/>
                </a:lnTo>
                <a:lnTo>
                  <a:pt x="397" y="640"/>
                </a:lnTo>
                <a:lnTo>
                  <a:pt x="395" y="638"/>
                </a:lnTo>
                <a:lnTo>
                  <a:pt x="393" y="638"/>
                </a:lnTo>
                <a:lnTo>
                  <a:pt x="391" y="638"/>
                </a:lnTo>
                <a:lnTo>
                  <a:pt x="389" y="638"/>
                </a:lnTo>
                <a:lnTo>
                  <a:pt x="387" y="640"/>
                </a:lnTo>
                <a:lnTo>
                  <a:pt x="386" y="638"/>
                </a:lnTo>
                <a:lnTo>
                  <a:pt x="386" y="636"/>
                </a:lnTo>
                <a:lnTo>
                  <a:pt x="384" y="636"/>
                </a:lnTo>
                <a:lnTo>
                  <a:pt x="384" y="634"/>
                </a:lnTo>
                <a:lnTo>
                  <a:pt x="386" y="634"/>
                </a:lnTo>
                <a:lnTo>
                  <a:pt x="386" y="632"/>
                </a:lnTo>
                <a:lnTo>
                  <a:pt x="386" y="630"/>
                </a:lnTo>
                <a:lnTo>
                  <a:pt x="386" y="628"/>
                </a:lnTo>
                <a:lnTo>
                  <a:pt x="386" y="626"/>
                </a:lnTo>
                <a:lnTo>
                  <a:pt x="386" y="624"/>
                </a:lnTo>
                <a:lnTo>
                  <a:pt x="386" y="622"/>
                </a:lnTo>
                <a:lnTo>
                  <a:pt x="387" y="620"/>
                </a:lnTo>
                <a:lnTo>
                  <a:pt x="387" y="618"/>
                </a:lnTo>
                <a:lnTo>
                  <a:pt x="387" y="616"/>
                </a:lnTo>
                <a:lnTo>
                  <a:pt x="387" y="614"/>
                </a:lnTo>
                <a:lnTo>
                  <a:pt x="387" y="612"/>
                </a:lnTo>
                <a:lnTo>
                  <a:pt x="386" y="610"/>
                </a:lnTo>
                <a:lnTo>
                  <a:pt x="386" y="608"/>
                </a:lnTo>
                <a:lnTo>
                  <a:pt x="387" y="606"/>
                </a:lnTo>
                <a:lnTo>
                  <a:pt x="386" y="606"/>
                </a:lnTo>
                <a:lnTo>
                  <a:pt x="384" y="604"/>
                </a:lnTo>
                <a:lnTo>
                  <a:pt x="382" y="602"/>
                </a:lnTo>
                <a:lnTo>
                  <a:pt x="380" y="602"/>
                </a:lnTo>
                <a:lnTo>
                  <a:pt x="378" y="602"/>
                </a:lnTo>
                <a:lnTo>
                  <a:pt x="376" y="604"/>
                </a:lnTo>
                <a:lnTo>
                  <a:pt x="374" y="604"/>
                </a:lnTo>
                <a:lnTo>
                  <a:pt x="372" y="606"/>
                </a:lnTo>
                <a:lnTo>
                  <a:pt x="370" y="606"/>
                </a:lnTo>
                <a:lnTo>
                  <a:pt x="368" y="606"/>
                </a:lnTo>
                <a:lnTo>
                  <a:pt x="366" y="604"/>
                </a:lnTo>
                <a:lnTo>
                  <a:pt x="366" y="602"/>
                </a:lnTo>
                <a:lnTo>
                  <a:pt x="366" y="600"/>
                </a:lnTo>
                <a:lnTo>
                  <a:pt x="366" y="598"/>
                </a:lnTo>
                <a:lnTo>
                  <a:pt x="364" y="596"/>
                </a:lnTo>
                <a:lnTo>
                  <a:pt x="364" y="594"/>
                </a:lnTo>
                <a:lnTo>
                  <a:pt x="362" y="592"/>
                </a:lnTo>
                <a:lnTo>
                  <a:pt x="364" y="590"/>
                </a:lnTo>
                <a:lnTo>
                  <a:pt x="362" y="588"/>
                </a:lnTo>
                <a:lnTo>
                  <a:pt x="362" y="586"/>
                </a:lnTo>
                <a:lnTo>
                  <a:pt x="360" y="584"/>
                </a:lnTo>
                <a:lnTo>
                  <a:pt x="360" y="582"/>
                </a:lnTo>
                <a:lnTo>
                  <a:pt x="360" y="580"/>
                </a:lnTo>
                <a:lnTo>
                  <a:pt x="360" y="578"/>
                </a:lnTo>
                <a:lnTo>
                  <a:pt x="360" y="576"/>
                </a:lnTo>
                <a:lnTo>
                  <a:pt x="358" y="576"/>
                </a:lnTo>
                <a:lnTo>
                  <a:pt x="358" y="574"/>
                </a:lnTo>
                <a:lnTo>
                  <a:pt x="356" y="572"/>
                </a:lnTo>
                <a:lnTo>
                  <a:pt x="354" y="570"/>
                </a:lnTo>
                <a:lnTo>
                  <a:pt x="352" y="570"/>
                </a:lnTo>
                <a:lnTo>
                  <a:pt x="350" y="570"/>
                </a:lnTo>
                <a:lnTo>
                  <a:pt x="348" y="568"/>
                </a:lnTo>
                <a:lnTo>
                  <a:pt x="346" y="568"/>
                </a:lnTo>
                <a:lnTo>
                  <a:pt x="344" y="566"/>
                </a:lnTo>
                <a:lnTo>
                  <a:pt x="342" y="566"/>
                </a:lnTo>
                <a:lnTo>
                  <a:pt x="340" y="568"/>
                </a:lnTo>
                <a:lnTo>
                  <a:pt x="338" y="570"/>
                </a:lnTo>
                <a:lnTo>
                  <a:pt x="336" y="568"/>
                </a:lnTo>
                <a:lnTo>
                  <a:pt x="334" y="568"/>
                </a:lnTo>
                <a:lnTo>
                  <a:pt x="332" y="568"/>
                </a:lnTo>
                <a:lnTo>
                  <a:pt x="330" y="568"/>
                </a:lnTo>
                <a:lnTo>
                  <a:pt x="328" y="568"/>
                </a:lnTo>
                <a:lnTo>
                  <a:pt x="326" y="568"/>
                </a:lnTo>
                <a:lnTo>
                  <a:pt x="324" y="568"/>
                </a:lnTo>
                <a:lnTo>
                  <a:pt x="322" y="566"/>
                </a:lnTo>
                <a:lnTo>
                  <a:pt x="320" y="566"/>
                </a:lnTo>
                <a:lnTo>
                  <a:pt x="318" y="566"/>
                </a:lnTo>
                <a:lnTo>
                  <a:pt x="316" y="566"/>
                </a:lnTo>
                <a:lnTo>
                  <a:pt x="316" y="564"/>
                </a:lnTo>
                <a:lnTo>
                  <a:pt x="316" y="562"/>
                </a:lnTo>
                <a:lnTo>
                  <a:pt x="316" y="560"/>
                </a:lnTo>
                <a:lnTo>
                  <a:pt x="316" y="558"/>
                </a:lnTo>
                <a:lnTo>
                  <a:pt x="318" y="558"/>
                </a:lnTo>
                <a:lnTo>
                  <a:pt x="316" y="558"/>
                </a:lnTo>
                <a:lnTo>
                  <a:pt x="316" y="556"/>
                </a:lnTo>
                <a:lnTo>
                  <a:pt x="316" y="554"/>
                </a:lnTo>
                <a:lnTo>
                  <a:pt x="316" y="553"/>
                </a:lnTo>
                <a:lnTo>
                  <a:pt x="316" y="551"/>
                </a:lnTo>
                <a:lnTo>
                  <a:pt x="316" y="549"/>
                </a:lnTo>
                <a:lnTo>
                  <a:pt x="316" y="547"/>
                </a:lnTo>
                <a:lnTo>
                  <a:pt x="316" y="545"/>
                </a:lnTo>
                <a:lnTo>
                  <a:pt x="316" y="543"/>
                </a:lnTo>
                <a:lnTo>
                  <a:pt x="316" y="541"/>
                </a:lnTo>
                <a:lnTo>
                  <a:pt x="314" y="539"/>
                </a:lnTo>
                <a:lnTo>
                  <a:pt x="316" y="537"/>
                </a:lnTo>
                <a:lnTo>
                  <a:pt x="314" y="537"/>
                </a:lnTo>
                <a:lnTo>
                  <a:pt x="312" y="535"/>
                </a:lnTo>
                <a:lnTo>
                  <a:pt x="312" y="533"/>
                </a:lnTo>
                <a:lnTo>
                  <a:pt x="312" y="531"/>
                </a:lnTo>
                <a:lnTo>
                  <a:pt x="310" y="531"/>
                </a:lnTo>
                <a:lnTo>
                  <a:pt x="310" y="529"/>
                </a:lnTo>
                <a:lnTo>
                  <a:pt x="310" y="527"/>
                </a:lnTo>
                <a:lnTo>
                  <a:pt x="310" y="525"/>
                </a:lnTo>
                <a:lnTo>
                  <a:pt x="312" y="525"/>
                </a:lnTo>
                <a:lnTo>
                  <a:pt x="314" y="523"/>
                </a:lnTo>
                <a:lnTo>
                  <a:pt x="312" y="521"/>
                </a:lnTo>
                <a:lnTo>
                  <a:pt x="310" y="519"/>
                </a:lnTo>
                <a:lnTo>
                  <a:pt x="310" y="517"/>
                </a:lnTo>
                <a:lnTo>
                  <a:pt x="310" y="515"/>
                </a:lnTo>
                <a:lnTo>
                  <a:pt x="310" y="513"/>
                </a:lnTo>
                <a:lnTo>
                  <a:pt x="310" y="511"/>
                </a:lnTo>
                <a:lnTo>
                  <a:pt x="312" y="511"/>
                </a:lnTo>
                <a:lnTo>
                  <a:pt x="312" y="509"/>
                </a:lnTo>
                <a:lnTo>
                  <a:pt x="312" y="507"/>
                </a:lnTo>
                <a:lnTo>
                  <a:pt x="314" y="505"/>
                </a:lnTo>
                <a:lnTo>
                  <a:pt x="314" y="503"/>
                </a:lnTo>
                <a:lnTo>
                  <a:pt x="314" y="501"/>
                </a:lnTo>
                <a:lnTo>
                  <a:pt x="314" y="499"/>
                </a:lnTo>
                <a:lnTo>
                  <a:pt x="314" y="497"/>
                </a:lnTo>
                <a:lnTo>
                  <a:pt x="314" y="495"/>
                </a:lnTo>
                <a:lnTo>
                  <a:pt x="314" y="493"/>
                </a:lnTo>
                <a:lnTo>
                  <a:pt x="314" y="491"/>
                </a:lnTo>
                <a:lnTo>
                  <a:pt x="316" y="489"/>
                </a:lnTo>
                <a:lnTo>
                  <a:pt x="316" y="487"/>
                </a:lnTo>
                <a:lnTo>
                  <a:pt x="316" y="485"/>
                </a:lnTo>
                <a:lnTo>
                  <a:pt x="314" y="483"/>
                </a:lnTo>
                <a:lnTo>
                  <a:pt x="314" y="481"/>
                </a:lnTo>
                <a:lnTo>
                  <a:pt x="312" y="479"/>
                </a:lnTo>
                <a:lnTo>
                  <a:pt x="312" y="477"/>
                </a:lnTo>
                <a:lnTo>
                  <a:pt x="312" y="475"/>
                </a:lnTo>
                <a:lnTo>
                  <a:pt x="310" y="475"/>
                </a:lnTo>
                <a:lnTo>
                  <a:pt x="310" y="473"/>
                </a:lnTo>
                <a:lnTo>
                  <a:pt x="308" y="471"/>
                </a:lnTo>
                <a:lnTo>
                  <a:pt x="306" y="471"/>
                </a:lnTo>
                <a:lnTo>
                  <a:pt x="304" y="469"/>
                </a:lnTo>
                <a:lnTo>
                  <a:pt x="302" y="469"/>
                </a:lnTo>
                <a:lnTo>
                  <a:pt x="300" y="467"/>
                </a:lnTo>
                <a:lnTo>
                  <a:pt x="298" y="465"/>
                </a:lnTo>
                <a:lnTo>
                  <a:pt x="298" y="463"/>
                </a:lnTo>
                <a:lnTo>
                  <a:pt x="298" y="461"/>
                </a:lnTo>
                <a:lnTo>
                  <a:pt x="298" y="459"/>
                </a:lnTo>
                <a:lnTo>
                  <a:pt x="296" y="457"/>
                </a:lnTo>
                <a:lnTo>
                  <a:pt x="296" y="455"/>
                </a:lnTo>
                <a:lnTo>
                  <a:pt x="296" y="453"/>
                </a:lnTo>
                <a:lnTo>
                  <a:pt x="298" y="451"/>
                </a:lnTo>
                <a:lnTo>
                  <a:pt x="298" y="449"/>
                </a:lnTo>
                <a:lnTo>
                  <a:pt x="298" y="447"/>
                </a:lnTo>
                <a:lnTo>
                  <a:pt x="296" y="447"/>
                </a:lnTo>
                <a:lnTo>
                  <a:pt x="294" y="447"/>
                </a:lnTo>
                <a:lnTo>
                  <a:pt x="292" y="447"/>
                </a:lnTo>
                <a:lnTo>
                  <a:pt x="290" y="447"/>
                </a:lnTo>
                <a:lnTo>
                  <a:pt x="286" y="447"/>
                </a:lnTo>
                <a:lnTo>
                  <a:pt x="282" y="447"/>
                </a:lnTo>
                <a:lnTo>
                  <a:pt x="280" y="447"/>
                </a:lnTo>
                <a:lnTo>
                  <a:pt x="278" y="447"/>
                </a:lnTo>
                <a:lnTo>
                  <a:pt x="276" y="447"/>
                </a:lnTo>
                <a:lnTo>
                  <a:pt x="274" y="445"/>
                </a:lnTo>
                <a:lnTo>
                  <a:pt x="272" y="445"/>
                </a:lnTo>
                <a:lnTo>
                  <a:pt x="270" y="445"/>
                </a:lnTo>
                <a:lnTo>
                  <a:pt x="268" y="445"/>
                </a:lnTo>
                <a:lnTo>
                  <a:pt x="266" y="445"/>
                </a:lnTo>
                <a:lnTo>
                  <a:pt x="264" y="445"/>
                </a:lnTo>
                <a:lnTo>
                  <a:pt x="264" y="443"/>
                </a:lnTo>
                <a:lnTo>
                  <a:pt x="264" y="441"/>
                </a:lnTo>
                <a:lnTo>
                  <a:pt x="264" y="439"/>
                </a:lnTo>
                <a:lnTo>
                  <a:pt x="264" y="437"/>
                </a:lnTo>
                <a:lnTo>
                  <a:pt x="264" y="435"/>
                </a:lnTo>
                <a:lnTo>
                  <a:pt x="262" y="433"/>
                </a:lnTo>
                <a:lnTo>
                  <a:pt x="262" y="431"/>
                </a:lnTo>
                <a:lnTo>
                  <a:pt x="262" y="429"/>
                </a:lnTo>
                <a:lnTo>
                  <a:pt x="260" y="427"/>
                </a:lnTo>
                <a:lnTo>
                  <a:pt x="258" y="425"/>
                </a:lnTo>
                <a:lnTo>
                  <a:pt x="256" y="423"/>
                </a:lnTo>
                <a:lnTo>
                  <a:pt x="256" y="421"/>
                </a:lnTo>
                <a:lnTo>
                  <a:pt x="258" y="421"/>
                </a:lnTo>
                <a:lnTo>
                  <a:pt x="260" y="421"/>
                </a:lnTo>
                <a:lnTo>
                  <a:pt x="260" y="419"/>
                </a:lnTo>
                <a:lnTo>
                  <a:pt x="260" y="417"/>
                </a:lnTo>
                <a:lnTo>
                  <a:pt x="260" y="415"/>
                </a:lnTo>
                <a:lnTo>
                  <a:pt x="260" y="413"/>
                </a:lnTo>
                <a:lnTo>
                  <a:pt x="258" y="409"/>
                </a:lnTo>
                <a:lnTo>
                  <a:pt x="258" y="407"/>
                </a:lnTo>
                <a:lnTo>
                  <a:pt x="258" y="405"/>
                </a:lnTo>
                <a:lnTo>
                  <a:pt x="256" y="403"/>
                </a:lnTo>
                <a:lnTo>
                  <a:pt x="256" y="401"/>
                </a:lnTo>
                <a:lnTo>
                  <a:pt x="256" y="399"/>
                </a:lnTo>
                <a:lnTo>
                  <a:pt x="256" y="397"/>
                </a:lnTo>
                <a:lnTo>
                  <a:pt x="256" y="395"/>
                </a:lnTo>
                <a:lnTo>
                  <a:pt x="254" y="395"/>
                </a:lnTo>
                <a:lnTo>
                  <a:pt x="252" y="393"/>
                </a:lnTo>
                <a:lnTo>
                  <a:pt x="250" y="393"/>
                </a:lnTo>
                <a:lnTo>
                  <a:pt x="248" y="391"/>
                </a:lnTo>
                <a:lnTo>
                  <a:pt x="246" y="391"/>
                </a:lnTo>
                <a:lnTo>
                  <a:pt x="244" y="389"/>
                </a:lnTo>
                <a:lnTo>
                  <a:pt x="244" y="387"/>
                </a:lnTo>
                <a:lnTo>
                  <a:pt x="242" y="389"/>
                </a:lnTo>
                <a:lnTo>
                  <a:pt x="240" y="389"/>
                </a:lnTo>
                <a:lnTo>
                  <a:pt x="238" y="389"/>
                </a:lnTo>
                <a:lnTo>
                  <a:pt x="236" y="389"/>
                </a:lnTo>
                <a:lnTo>
                  <a:pt x="234" y="389"/>
                </a:lnTo>
                <a:lnTo>
                  <a:pt x="232" y="389"/>
                </a:lnTo>
                <a:lnTo>
                  <a:pt x="230" y="389"/>
                </a:lnTo>
                <a:lnTo>
                  <a:pt x="230" y="387"/>
                </a:lnTo>
                <a:lnTo>
                  <a:pt x="228" y="385"/>
                </a:lnTo>
                <a:lnTo>
                  <a:pt x="226" y="385"/>
                </a:lnTo>
                <a:lnTo>
                  <a:pt x="224" y="383"/>
                </a:lnTo>
                <a:lnTo>
                  <a:pt x="222" y="381"/>
                </a:lnTo>
                <a:lnTo>
                  <a:pt x="220" y="381"/>
                </a:lnTo>
                <a:lnTo>
                  <a:pt x="218" y="379"/>
                </a:lnTo>
                <a:lnTo>
                  <a:pt x="216" y="379"/>
                </a:lnTo>
                <a:lnTo>
                  <a:pt x="214" y="377"/>
                </a:lnTo>
                <a:lnTo>
                  <a:pt x="212" y="377"/>
                </a:lnTo>
                <a:lnTo>
                  <a:pt x="210" y="377"/>
                </a:lnTo>
                <a:lnTo>
                  <a:pt x="208" y="375"/>
                </a:lnTo>
                <a:lnTo>
                  <a:pt x="208" y="373"/>
                </a:lnTo>
                <a:lnTo>
                  <a:pt x="206" y="371"/>
                </a:lnTo>
                <a:lnTo>
                  <a:pt x="204" y="371"/>
                </a:lnTo>
                <a:lnTo>
                  <a:pt x="202" y="371"/>
                </a:lnTo>
                <a:lnTo>
                  <a:pt x="200" y="371"/>
                </a:lnTo>
                <a:lnTo>
                  <a:pt x="198" y="369"/>
                </a:lnTo>
                <a:lnTo>
                  <a:pt x="196" y="367"/>
                </a:lnTo>
                <a:lnTo>
                  <a:pt x="194" y="367"/>
                </a:lnTo>
                <a:lnTo>
                  <a:pt x="192" y="367"/>
                </a:lnTo>
                <a:lnTo>
                  <a:pt x="190" y="369"/>
                </a:lnTo>
                <a:lnTo>
                  <a:pt x="188" y="369"/>
                </a:lnTo>
                <a:lnTo>
                  <a:pt x="188" y="367"/>
                </a:lnTo>
                <a:lnTo>
                  <a:pt x="186" y="367"/>
                </a:lnTo>
                <a:lnTo>
                  <a:pt x="184" y="367"/>
                </a:lnTo>
                <a:lnTo>
                  <a:pt x="182" y="367"/>
                </a:lnTo>
                <a:lnTo>
                  <a:pt x="180" y="365"/>
                </a:lnTo>
                <a:lnTo>
                  <a:pt x="180" y="363"/>
                </a:lnTo>
                <a:lnTo>
                  <a:pt x="178" y="361"/>
                </a:lnTo>
                <a:lnTo>
                  <a:pt x="176" y="361"/>
                </a:lnTo>
                <a:lnTo>
                  <a:pt x="174" y="359"/>
                </a:lnTo>
                <a:lnTo>
                  <a:pt x="174" y="357"/>
                </a:lnTo>
                <a:lnTo>
                  <a:pt x="172" y="357"/>
                </a:lnTo>
                <a:lnTo>
                  <a:pt x="170" y="357"/>
                </a:lnTo>
                <a:lnTo>
                  <a:pt x="170" y="355"/>
                </a:lnTo>
                <a:lnTo>
                  <a:pt x="168" y="353"/>
                </a:lnTo>
                <a:lnTo>
                  <a:pt x="168" y="351"/>
                </a:lnTo>
                <a:lnTo>
                  <a:pt x="166" y="351"/>
                </a:lnTo>
                <a:lnTo>
                  <a:pt x="166" y="349"/>
                </a:lnTo>
                <a:lnTo>
                  <a:pt x="166" y="347"/>
                </a:lnTo>
                <a:lnTo>
                  <a:pt x="164" y="347"/>
                </a:lnTo>
                <a:lnTo>
                  <a:pt x="162" y="345"/>
                </a:lnTo>
                <a:lnTo>
                  <a:pt x="162" y="343"/>
                </a:lnTo>
                <a:lnTo>
                  <a:pt x="162" y="341"/>
                </a:lnTo>
                <a:lnTo>
                  <a:pt x="162" y="339"/>
                </a:lnTo>
                <a:lnTo>
                  <a:pt x="162" y="337"/>
                </a:lnTo>
                <a:lnTo>
                  <a:pt x="164" y="337"/>
                </a:lnTo>
                <a:lnTo>
                  <a:pt x="162" y="335"/>
                </a:lnTo>
                <a:lnTo>
                  <a:pt x="162" y="333"/>
                </a:lnTo>
                <a:lnTo>
                  <a:pt x="160" y="333"/>
                </a:lnTo>
                <a:lnTo>
                  <a:pt x="162" y="331"/>
                </a:lnTo>
                <a:lnTo>
                  <a:pt x="160" y="329"/>
                </a:lnTo>
                <a:lnTo>
                  <a:pt x="160" y="327"/>
                </a:lnTo>
                <a:lnTo>
                  <a:pt x="160" y="325"/>
                </a:lnTo>
                <a:lnTo>
                  <a:pt x="160" y="323"/>
                </a:lnTo>
                <a:lnTo>
                  <a:pt x="162" y="321"/>
                </a:lnTo>
                <a:lnTo>
                  <a:pt x="162" y="319"/>
                </a:lnTo>
                <a:lnTo>
                  <a:pt x="162" y="317"/>
                </a:lnTo>
                <a:lnTo>
                  <a:pt x="162" y="315"/>
                </a:lnTo>
                <a:lnTo>
                  <a:pt x="162" y="313"/>
                </a:lnTo>
                <a:lnTo>
                  <a:pt x="160" y="311"/>
                </a:lnTo>
                <a:lnTo>
                  <a:pt x="158" y="309"/>
                </a:lnTo>
                <a:lnTo>
                  <a:pt x="158" y="311"/>
                </a:lnTo>
                <a:lnTo>
                  <a:pt x="156" y="311"/>
                </a:lnTo>
                <a:lnTo>
                  <a:pt x="154" y="311"/>
                </a:lnTo>
                <a:lnTo>
                  <a:pt x="152" y="311"/>
                </a:lnTo>
                <a:lnTo>
                  <a:pt x="150" y="311"/>
                </a:lnTo>
                <a:lnTo>
                  <a:pt x="148" y="311"/>
                </a:lnTo>
                <a:lnTo>
                  <a:pt x="146" y="311"/>
                </a:lnTo>
                <a:lnTo>
                  <a:pt x="144" y="311"/>
                </a:lnTo>
                <a:lnTo>
                  <a:pt x="142" y="313"/>
                </a:lnTo>
                <a:lnTo>
                  <a:pt x="140" y="313"/>
                </a:lnTo>
                <a:lnTo>
                  <a:pt x="138" y="313"/>
                </a:lnTo>
                <a:lnTo>
                  <a:pt x="136" y="315"/>
                </a:lnTo>
                <a:lnTo>
                  <a:pt x="134" y="315"/>
                </a:lnTo>
                <a:lnTo>
                  <a:pt x="132" y="317"/>
                </a:lnTo>
                <a:lnTo>
                  <a:pt x="132" y="319"/>
                </a:lnTo>
                <a:lnTo>
                  <a:pt x="130" y="321"/>
                </a:lnTo>
                <a:lnTo>
                  <a:pt x="128" y="323"/>
                </a:lnTo>
                <a:lnTo>
                  <a:pt x="126" y="323"/>
                </a:lnTo>
                <a:lnTo>
                  <a:pt x="124" y="323"/>
                </a:lnTo>
                <a:lnTo>
                  <a:pt x="122" y="325"/>
                </a:lnTo>
                <a:lnTo>
                  <a:pt x="120" y="327"/>
                </a:lnTo>
                <a:lnTo>
                  <a:pt x="120" y="329"/>
                </a:lnTo>
                <a:lnTo>
                  <a:pt x="118" y="329"/>
                </a:lnTo>
                <a:lnTo>
                  <a:pt x="118" y="331"/>
                </a:lnTo>
                <a:lnTo>
                  <a:pt x="116" y="329"/>
                </a:lnTo>
                <a:lnTo>
                  <a:pt x="114" y="329"/>
                </a:lnTo>
                <a:lnTo>
                  <a:pt x="112" y="331"/>
                </a:lnTo>
                <a:lnTo>
                  <a:pt x="110" y="333"/>
                </a:lnTo>
                <a:lnTo>
                  <a:pt x="110" y="335"/>
                </a:lnTo>
                <a:lnTo>
                  <a:pt x="108" y="337"/>
                </a:lnTo>
                <a:lnTo>
                  <a:pt x="106" y="337"/>
                </a:lnTo>
                <a:lnTo>
                  <a:pt x="104" y="337"/>
                </a:lnTo>
                <a:lnTo>
                  <a:pt x="104" y="339"/>
                </a:lnTo>
                <a:lnTo>
                  <a:pt x="102" y="339"/>
                </a:lnTo>
                <a:lnTo>
                  <a:pt x="100" y="339"/>
                </a:lnTo>
                <a:lnTo>
                  <a:pt x="100" y="337"/>
                </a:lnTo>
                <a:lnTo>
                  <a:pt x="98" y="337"/>
                </a:lnTo>
                <a:lnTo>
                  <a:pt x="96" y="337"/>
                </a:lnTo>
                <a:lnTo>
                  <a:pt x="94" y="335"/>
                </a:lnTo>
                <a:lnTo>
                  <a:pt x="92" y="335"/>
                </a:lnTo>
                <a:lnTo>
                  <a:pt x="90" y="335"/>
                </a:lnTo>
                <a:lnTo>
                  <a:pt x="88" y="335"/>
                </a:lnTo>
                <a:lnTo>
                  <a:pt x="86" y="335"/>
                </a:lnTo>
                <a:lnTo>
                  <a:pt x="84" y="335"/>
                </a:lnTo>
                <a:lnTo>
                  <a:pt x="82" y="335"/>
                </a:lnTo>
                <a:lnTo>
                  <a:pt x="80" y="335"/>
                </a:lnTo>
                <a:lnTo>
                  <a:pt x="78" y="335"/>
                </a:lnTo>
                <a:lnTo>
                  <a:pt x="76" y="335"/>
                </a:lnTo>
                <a:lnTo>
                  <a:pt x="74" y="337"/>
                </a:lnTo>
                <a:lnTo>
                  <a:pt x="72" y="337"/>
                </a:lnTo>
                <a:lnTo>
                  <a:pt x="70" y="337"/>
                </a:lnTo>
                <a:lnTo>
                  <a:pt x="68" y="335"/>
                </a:lnTo>
                <a:lnTo>
                  <a:pt x="66" y="335"/>
                </a:lnTo>
                <a:lnTo>
                  <a:pt x="66" y="333"/>
                </a:lnTo>
                <a:lnTo>
                  <a:pt x="66" y="331"/>
                </a:lnTo>
                <a:lnTo>
                  <a:pt x="66" y="329"/>
                </a:lnTo>
                <a:lnTo>
                  <a:pt x="66" y="327"/>
                </a:lnTo>
                <a:lnTo>
                  <a:pt x="66" y="325"/>
                </a:lnTo>
                <a:lnTo>
                  <a:pt x="64" y="323"/>
                </a:lnTo>
                <a:lnTo>
                  <a:pt x="64" y="321"/>
                </a:lnTo>
                <a:lnTo>
                  <a:pt x="64" y="319"/>
                </a:lnTo>
                <a:lnTo>
                  <a:pt x="64" y="317"/>
                </a:lnTo>
                <a:lnTo>
                  <a:pt x="64" y="315"/>
                </a:lnTo>
                <a:lnTo>
                  <a:pt x="64" y="311"/>
                </a:lnTo>
                <a:lnTo>
                  <a:pt x="66" y="309"/>
                </a:lnTo>
                <a:lnTo>
                  <a:pt x="64" y="307"/>
                </a:lnTo>
                <a:lnTo>
                  <a:pt x="66" y="305"/>
                </a:lnTo>
                <a:lnTo>
                  <a:pt x="66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0" y="309"/>
                </a:lnTo>
                <a:lnTo>
                  <a:pt x="58" y="311"/>
                </a:lnTo>
                <a:lnTo>
                  <a:pt x="56" y="311"/>
                </a:lnTo>
                <a:lnTo>
                  <a:pt x="54" y="313"/>
                </a:lnTo>
                <a:lnTo>
                  <a:pt x="52" y="315"/>
                </a:lnTo>
                <a:lnTo>
                  <a:pt x="50" y="315"/>
                </a:lnTo>
                <a:lnTo>
                  <a:pt x="38" y="315"/>
                </a:lnTo>
                <a:lnTo>
                  <a:pt x="36" y="315"/>
                </a:lnTo>
                <a:lnTo>
                  <a:pt x="36" y="313"/>
                </a:lnTo>
                <a:lnTo>
                  <a:pt x="34" y="311"/>
                </a:lnTo>
                <a:lnTo>
                  <a:pt x="34" y="309"/>
                </a:lnTo>
                <a:lnTo>
                  <a:pt x="34" y="307"/>
                </a:lnTo>
                <a:lnTo>
                  <a:pt x="32" y="305"/>
                </a:lnTo>
                <a:lnTo>
                  <a:pt x="30" y="305"/>
                </a:lnTo>
                <a:lnTo>
                  <a:pt x="28" y="305"/>
                </a:lnTo>
                <a:lnTo>
                  <a:pt x="28" y="303"/>
                </a:lnTo>
                <a:lnTo>
                  <a:pt x="26" y="303"/>
                </a:lnTo>
                <a:lnTo>
                  <a:pt x="24" y="303"/>
                </a:lnTo>
                <a:lnTo>
                  <a:pt x="22" y="303"/>
                </a:lnTo>
                <a:lnTo>
                  <a:pt x="18" y="303"/>
                </a:lnTo>
                <a:lnTo>
                  <a:pt x="16" y="303"/>
                </a:lnTo>
                <a:lnTo>
                  <a:pt x="18" y="301"/>
                </a:lnTo>
                <a:lnTo>
                  <a:pt x="20" y="299"/>
                </a:lnTo>
                <a:lnTo>
                  <a:pt x="20" y="297"/>
                </a:lnTo>
                <a:lnTo>
                  <a:pt x="20" y="295"/>
                </a:lnTo>
                <a:lnTo>
                  <a:pt x="20" y="293"/>
                </a:lnTo>
                <a:lnTo>
                  <a:pt x="18" y="291"/>
                </a:lnTo>
                <a:lnTo>
                  <a:pt x="16" y="289"/>
                </a:lnTo>
                <a:lnTo>
                  <a:pt x="14" y="287"/>
                </a:lnTo>
                <a:lnTo>
                  <a:pt x="14" y="285"/>
                </a:lnTo>
                <a:lnTo>
                  <a:pt x="14" y="283"/>
                </a:lnTo>
                <a:lnTo>
                  <a:pt x="12" y="283"/>
                </a:lnTo>
                <a:lnTo>
                  <a:pt x="10" y="281"/>
                </a:lnTo>
                <a:lnTo>
                  <a:pt x="10" y="279"/>
                </a:lnTo>
                <a:lnTo>
                  <a:pt x="8" y="277"/>
                </a:lnTo>
                <a:lnTo>
                  <a:pt x="8" y="275"/>
                </a:lnTo>
                <a:lnTo>
                  <a:pt x="6" y="273"/>
                </a:lnTo>
                <a:lnTo>
                  <a:pt x="4" y="273"/>
                </a:lnTo>
                <a:lnTo>
                  <a:pt x="6" y="271"/>
                </a:lnTo>
                <a:lnTo>
                  <a:pt x="4" y="269"/>
                </a:lnTo>
                <a:lnTo>
                  <a:pt x="2" y="267"/>
                </a:lnTo>
                <a:lnTo>
                  <a:pt x="2" y="265"/>
                </a:lnTo>
                <a:lnTo>
                  <a:pt x="0" y="26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" name="Freeform 1272"/>
          <p:cNvSpPr>
            <a:spLocks/>
          </p:cNvSpPr>
          <p:nvPr/>
        </p:nvSpPr>
        <p:spPr bwMode="auto">
          <a:xfrm>
            <a:off x="2733675" y="3937001"/>
            <a:ext cx="69850" cy="57151"/>
          </a:xfrm>
          <a:custGeom>
            <a:avLst/>
            <a:gdLst>
              <a:gd name="T0" fmla="*/ 5040313 w 44"/>
              <a:gd name="T1" fmla="*/ 80645000 h 36"/>
              <a:gd name="T2" fmla="*/ 10080625 w 44"/>
              <a:gd name="T3" fmla="*/ 90725625 h 36"/>
              <a:gd name="T4" fmla="*/ 20161250 w 44"/>
              <a:gd name="T5" fmla="*/ 90725625 h 36"/>
              <a:gd name="T6" fmla="*/ 20161250 w 44"/>
              <a:gd name="T7" fmla="*/ 90725625 h 36"/>
              <a:gd name="T8" fmla="*/ 30241875 w 44"/>
              <a:gd name="T9" fmla="*/ 85685313 h 36"/>
              <a:gd name="T10" fmla="*/ 40322500 w 44"/>
              <a:gd name="T11" fmla="*/ 90725625 h 36"/>
              <a:gd name="T12" fmla="*/ 45362813 w 44"/>
              <a:gd name="T13" fmla="*/ 90725625 h 36"/>
              <a:gd name="T14" fmla="*/ 50403125 w 44"/>
              <a:gd name="T15" fmla="*/ 90725625 h 36"/>
              <a:gd name="T16" fmla="*/ 60483750 w 44"/>
              <a:gd name="T17" fmla="*/ 80645000 h 36"/>
              <a:gd name="T18" fmla="*/ 60483750 w 44"/>
              <a:gd name="T19" fmla="*/ 80645000 h 36"/>
              <a:gd name="T20" fmla="*/ 70564375 w 44"/>
              <a:gd name="T21" fmla="*/ 80645000 h 36"/>
              <a:gd name="T22" fmla="*/ 80645000 w 44"/>
              <a:gd name="T23" fmla="*/ 80645000 h 36"/>
              <a:gd name="T24" fmla="*/ 90725625 w 44"/>
              <a:gd name="T25" fmla="*/ 75604688 h 36"/>
              <a:gd name="T26" fmla="*/ 90725625 w 44"/>
              <a:gd name="T27" fmla="*/ 65524063 h 36"/>
              <a:gd name="T28" fmla="*/ 90725625 w 44"/>
              <a:gd name="T29" fmla="*/ 60483750 h 36"/>
              <a:gd name="T30" fmla="*/ 100806250 w 44"/>
              <a:gd name="T31" fmla="*/ 50403125 h 36"/>
              <a:gd name="T32" fmla="*/ 105846563 w 44"/>
              <a:gd name="T33" fmla="*/ 45362813 h 36"/>
              <a:gd name="T34" fmla="*/ 105846563 w 44"/>
              <a:gd name="T35" fmla="*/ 35282188 h 36"/>
              <a:gd name="T36" fmla="*/ 105846563 w 44"/>
              <a:gd name="T37" fmla="*/ 25201563 h 36"/>
              <a:gd name="T38" fmla="*/ 110886875 w 44"/>
              <a:gd name="T39" fmla="*/ 15120938 h 36"/>
              <a:gd name="T40" fmla="*/ 100806250 w 44"/>
              <a:gd name="T41" fmla="*/ 10080625 h 36"/>
              <a:gd name="T42" fmla="*/ 95765938 w 44"/>
              <a:gd name="T43" fmla="*/ 10080625 h 36"/>
              <a:gd name="T44" fmla="*/ 85685313 w 44"/>
              <a:gd name="T45" fmla="*/ 5040313 h 36"/>
              <a:gd name="T46" fmla="*/ 75604688 w 44"/>
              <a:gd name="T47" fmla="*/ 5040313 h 36"/>
              <a:gd name="T48" fmla="*/ 70564375 w 44"/>
              <a:gd name="T49" fmla="*/ 5040313 h 36"/>
              <a:gd name="T50" fmla="*/ 65524063 w 44"/>
              <a:gd name="T51" fmla="*/ 10080625 h 36"/>
              <a:gd name="T52" fmla="*/ 55443438 w 44"/>
              <a:gd name="T53" fmla="*/ 10080625 h 36"/>
              <a:gd name="T54" fmla="*/ 45362813 w 44"/>
              <a:gd name="T55" fmla="*/ 10080625 h 36"/>
              <a:gd name="T56" fmla="*/ 35282188 w 44"/>
              <a:gd name="T57" fmla="*/ 5040313 h 36"/>
              <a:gd name="T58" fmla="*/ 25201563 w 44"/>
              <a:gd name="T59" fmla="*/ 5040313 h 36"/>
              <a:gd name="T60" fmla="*/ 15120938 w 44"/>
              <a:gd name="T61" fmla="*/ 0 h 36"/>
              <a:gd name="T62" fmla="*/ 10080625 w 44"/>
              <a:gd name="T63" fmla="*/ 10080625 h 36"/>
              <a:gd name="T64" fmla="*/ 5040313 w 44"/>
              <a:gd name="T65" fmla="*/ 15120938 h 36"/>
              <a:gd name="T66" fmla="*/ 5040313 w 44"/>
              <a:gd name="T67" fmla="*/ 25201563 h 36"/>
              <a:gd name="T68" fmla="*/ 10080625 w 44"/>
              <a:gd name="T69" fmla="*/ 35282188 h 36"/>
              <a:gd name="T70" fmla="*/ 5040313 w 44"/>
              <a:gd name="T71" fmla="*/ 30241875 h 36"/>
              <a:gd name="T72" fmla="*/ 0 w 44"/>
              <a:gd name="T73" fmla="*/ 35282188 h 36"/>
              <a:gd name="T74" fmla="*/ 0 w 44"/>
              <a:gd name="T75" fmla="*/ 40322500 h 36"/>
              <a:gd name="T76" fmla="*/ 0 w 44"/>
              <a:gd name="T77" fmla="*/ 45362813 h 36"/>
              <a:gd name="T78" fmla="*/ 0 w 44"/>
              <a:gd name="T79" fmla="*/ 55443438 h 36"/>
              <a:gd name="T80" fmla="*/ 5040313 w 44"/>
              <a:gd name="T81" fmla="*/ 55443438 h 36"/>
              <a:gd name="T82" fmla="*/ 15120938 w 44"/>
              <a:gd name="T83" fmla="*/ 50403125 h 36"/>
              <a:gd name="T84" fmla="*/ 10080625 w 44"/>
              <a:gd name="T85" fmla="*/ 60483750 h 36"/>
              <a:gd name="T86" fmla="*/ 5040313 w 44"/>
              <a:gd name="T87" fmla="*/ 55443438 h 36"/>
              <a:gd name="T88" fmla="*/ 0 w 44"/>
              <a:gd name="T89" fmla="*/ 60483750 h 36"/>
              <a:gd name="T90" fmla="*/ 0 w 44"/>
              <a:gd name="T91" fmla="*/ 70564375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4" h="36">
                <a:moveTo>
                  <a:pt x="0" y="30"/>
                </a:moveTo>
                <a:lnTo>
                  <a:pt x="2" y="32"/>
                </a:lnTo>
                <a:lnTo>
                  <a:pt x="2" y="34"/>
                </a:lnTo>
                <a:lnTo>
                  <a:pt x="4" y="36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2" y="34"/>
                </a:lnTo>
                <a:lnTo>
                  <a:pt x="14" y="36"/>
                </a:lnTo>
                <a:lnTo>
                  <a:pt x="16" y="36"/>
                </a:lnTo>
                <a:lnTo>
                  <a:pt x="18" y="36"/>
                </a:lnTo>
                <a:lnTo>
                  <a:pt x="18" y="34"/>
                </a:lnTo>
                <a:lnTo>
                  <a:pt x="20" y="36"/>
                </a:lnTo>
                <a:lnTo>
                  <a:pt x="22" y="34"/>
                </a:lnTo>
                <a:lnTo>
                  <a:pt x="24" y="32"/>
                </a:lnTo>
                <a:lnTo>
                  <a:pt x="24" y="30"/>
                </a:lnTo>
                <a:lnTo>
                  <a:pt x="24" y="32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0"/>
                </a:lnTo>
                <a:lnTo>
                  <a:pt x="36" y="30"/>
                </a:lnTo>
                <a:lnTo>
                  <a:pt x="36" y="28"/>
                </a:lnTo>
                <a:lnTo>
                  <a:pt x="36" y="26"/>
                </a:lnTo>
                <a:lnTo>
                  <a:pt x="36" y="24"/>
                </a:lnTo>
                <a:lnTo>
                  <a:pt x="38" y="22"/>
                </a:lnTo>
                <a:lnTo>
                  <a:pt x="40" y="20"/>
                </a:lnTo>
                <a:lnTo>
                  <a:pt x="40" y="18"/>
                </a:lnTo>
                <a:lnTo>
                  <a:pt x="42" y="18"/>
                </a:lnTo>
                <a:lnTo>
                  <a:pt x="42" y="16"/>
                </a:lnTo>
                <a:lnTo>
                  <a:pt x="42" y="14"/>
                </a:lnTo>
                <a:lnTo>
                  <a:pt x="42" y="12"/>
                </a:lnTo>
                <a:lnTo>
                  <a:pt x="42" y="10"/>
                </a:lnTo>
                <a:lnTo>
                  <a:pt x="42" y="8"/>
                </a:lnTo>
                <a:lnTo>
                  <a:pt x="44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4"/>
                </a:lnTo>
                <a:lnTo>
                  <a:pt x="2" y="12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4" y="20"/>
                </a:lnTo>
                <a:lnTo>
                  <a:pt x="6" y="20"/>
                </a:lnTo>
                <a:lnTo>
                  <a:pt x="4" y="22"/>
                </a:lnTo>
                <a:lnTo>
                  <a:pt x="4" y="24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" name="Freeform 1273"/>
          <p:cNvSpPr>
            <a:spLocks/>
          </p:cNvSpPr>
          <p:nvPr/>
        </p:nvSpPr>
        <p:spPr bwMode="auto">
          <a:xfrm>
            <a:off x="2733675" y="3937001"/>
            <a:ext cx="69850" cy="57151"/>
          </a:xfrm>
          <a:custGeom>
            <a:avLst/>
            <a:gdLst>
              <a:gd name="T0" fmla="*/ 5040313 w 44"/>
              <a:gd name="T1" fmla="*/ 80645000 h 36"/>
              <a:gd name="T2" fmla="*/ 10080625 w 44"/>
              <a:gd name="T3" fmla="*/ 90725625 h 36"/>
              <a:gd name="T4" fmla="*/ 20161250 w 44"/>
              <a:gd name="T5" fmla="*/ 90725625 h 36"/>
              <a:gd name="T6" fmla="*/ 20161250 w 44"/>
              <a:gd name="T7" fmla="*/ 90725625 h 36"/>
              <a:gd name="T8" fmla="*/ 30241875 w 44"/>
              <a:gd name="T9" fmla="*/ 85685313 h 36"/>
              <a:gd name="T10" fmla="*/ 40322500 w 44"/>
              <a:gd name="T11" fmla="*/ 90725625 h 36"/>
              <a:gd name="T12" fmla="*/ 45362813 w 44"/>
              <a:gd name="T13" fmla="*/ 90725625 h 36"/>
              <a:gd name="T14" fmla="*/ 50403125 w 44"/>
              <a:gd name="T15" fmla="*/ 90725625 h 36"/>
              <a:gd name="T16" fmla="*/ 60483750 w 44"/>
              <a:gd name="T17" fmla="*/ 80645000 h 36"/>
              <a:gd name="T18" fmla="*/ 60483750 w 44"/>
              <a:gd name="T19" fmla="*/ 80645000 h 36"/>
              <a:gd name="T20" fmla="*/ 70564375 w 44"/>
              <a:gd name="T21" fmla="*/ 80645000 h 36"/>
              <a:gd name="T22" fmla="*/ 80645000 w 44"/>
              <a:gd name="T23" fmla="*/ 80645000 h 36"/>
              <a:gd name="T24" fmla="*/ 90725625 w 44"/>
              <a:gd name="T25" fmla="*/ 75604688 h 36"/>
              <a:gd name="T26" fmla="*/ 90725625 w 44"/>
              <a:gd name="T27" fmla="*/ 65524063 h 36"/>
              <a:gd name="T28" fmla="*/ 90725625 w 44"/>
              <a:gd name="T29" fmla="*/ 60483750 h 36"/>
              <a:gd name="T30" fmla="*/ 100806250 w 44"/>
              <a:gd name="T31" fmla="*/ 50403125 h 36"/>
              <a:gd name="T32" fmla="*/ 105846563 w 44"/>
              <a:gd name="T33" fmla="*/ 45362813 h 36"/>
              <a:gd name="T34" fmla="*/ 105846563 w 44"/>
              <a:gd name="T35" fmla="*/ 35282188 h 36"/>
              <a:gd name="T36" fmla="*/ 105846563 w 44"/>
              <a:gd name="T37" fmla="*/ 25201563 h 36"/>
              <a:gd name="T38" fmla="*/ 110886875 w 44"/>
              <a:gd name="T39" fmla="*/ 15120938 h 36"/>
              <a:gd name="T40" fmla="*/ 100806250 w 44"/>
              <a:gd name="T41" fmla="*/ 10080625 h 36"/>
              <a:gd name="T42" fmla="*/ 95765938 w 44"/>
              <a:gd name="T43" fmla="*/ 10080625 h 36"/>
              <a:gd name="T44" fmla="*/ 85685313 w 44"/>
              <a:gd name="T45" fmla="*/ 5040313 h 36"/>
              <a:gd name="T46" fmla="*/ 75604688 w 44"/>
              <a:gd name="T47" fmla="*/ 5040313 h 36"/>
              <a:gd name="T48" fmla="*/ 70564375 w 44"/>
              <a:gd name="T49" fmla="*/ 5040313 h 36"/>
              <a:gd name="T50" fmla="*/ 65524063 w 44"/>
              <a:gd name="T51" fmla="*/ 10080625 h 36"/>
              <a:gd name="T52" fmla="*/ 55443438 w 44"/>
              <a:gd name="T53" fmla="*/ 10080625 h 36"/>
              <a:gd name="T54" fmla="*/ 45362813 w 44"/>
              <a:gd name="T55" fmla="*/ 10080625 h 36"/>
              <a:gd name="T56" fmla="*/ 35282188 w 44"/>
              <a:gd name="T57" fmla="*/ 5040313 h 36"/>
              <a:gd name="T58" fmla="*/ 25201563 w 44"/>
              <a:gd name="T59" fmla="*/ 5040313 h 36"/>
              <a:gd name="T60" fmla="*/ 15120938 w 44"/>
              <a:gd name="T61" fmla="*/ 0 h 36"/>
              <a:gd name="T62" fmla="*/ 10080625 w 44"/>
              <a:gd name="T63" fmla="*/ 10080625 h 36"/>
              <a:gd name="T64" fmla="*/ 5040313 w 44"/>
              <a:gd name="T65" fmla="*/ 15120938 h 36"/>
              <a:gd name="T66" fmla="*/ 5040313 w 44"/>
              <a:gd name="T67" fmla="*/ 25201563 h 36"/>
              <a:gd name="T68" fmla="*/ 10080625 w 44"/>
              <a:gd name="T69" fmla="*/ 35282188 h 36"/>
              <a:gd name="T70" fmla="*/ 5040313 w 44"/>
              <a:gd name="T71" fmla="*/ 30241875 h 36"/>
              <a:gd name="T72" fmla="*/ 0 w 44"/>
              <a:gd name="T73" fmla="*/ 35282188 h 36"/>
              <a:gd name="T74" fmla="*/ 0 w 44"/>
              <a:gd name="T75" fmla="*/ 40322500 h 36"/>
              <a:gd name="T76" fmla="*/ 0 w 44"/>
              <a:gd name="T77" fmla="*/ 45362813 h 36"/>
              <a:gd name="T78" fmla="*/ 0 w 44"/>
              <a:gd name="T79" fmla="*/ 55443438 h 36"/>
              <a:gd name="T80" fmla="*/ 5040313 w 44"/>
              <a:gd name="T81" fmla="*/ 55443438 h 36"/>
              <a:gd name="T82" fmla="*/ 15120938 w 44"/>
              <a:gd name="T83" fmla="*/ 50403125 h 36"/>
              <a:gd name="T84" fmla="*/ 10080625 w 44"/>
              <a:gd name="T85" fmla="*/ 60483750 h 36"/>
              <a:gd name="T86" fmla="*/ 5040313 w 44"/>
              <a:gd name="T87" fmla="*/ 55443438 h 36"/>
              <a:gd name="T88" fmla="*/ 0 w 44"/>
              <a:gd name="T89" fmla="*/ 60483750 h 36"/>
              <a:gd name="T90" fmla="*/ 0 w 44"/>
              <a:gd name="T91" fmla="*/ 70564375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4" h="36">
                <a:moveTo>
                  <a:pt x="0" y="30"/>
                </a:moveTo>
                <a:lnTo>
                  <a:pt x="2" y="32"/>
                </a:lnTo>
                <a:lnTo>
                  <a:pt x="2" y="34"/>
                </a:lnTo>
                <a:lnTo>
                  <a:pt x="4" y="36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2" y="34"/>
                </a:lnTo>
                <a:lnTo>
                  <a:pt x="14" y="36"/>
                </a:lnTo>
                <a:lnTo>
                  <a:pt x="16" y="36"/>
                </a:lnTo>
                <a:lnTo>
                  <a:pt x="18" y="36"/>
                </a:lnTo>
                <a:lnTo>
                  <a:pt x="18" y="34"/>
                </a:lnTo>
                <a:lnTo>
                  <a:pt x="20" y="36"/>
                </a:lnTo>
                <a:lnTo>
                  <a:pt x="22" y="34"/>
                </a:lnTo>
                <a:lnTo>
                  <a:pt x="24" y="32"/>
                </a:lnTo>
                <a:lnTo>
                  <a:pt x="24" y="30"/>
                </a:lnTo>
                <a:lnTo>
                  <a:pt x="24" y="32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0"/>
                </a:lnTo>
                <a:lnTo>
                  <a:pt x="36" y="30"/>
                </a:lnTo>
                <a:lnTo>
                  <a:pt x="36" y="28"/>
                </a:lnTo>
                <a:lnTo>
                  <a:pt x="36" y="26"/>
                </a:lnTo>
                <a:lnTo>
                  <a:pt x="36" y="24"/>
                </a:lnTo>
                <a:lnTo>
                  <a:pt x="38" y="22"/>
                </a:lnTo>
                <a:lnTo>
                  <a:pt x="40" y="20"/>
                </a:lnTo>
                <a:lnTo>
                  <a:pt x="40" y="18"/>
                </a:lnTo>
                <a:lnTo>
                  <a:pt x="42" y="18"/>
                </a:lnTo>
                <a:lnTo>
                  <a:pt x="42" y="16"/>
                </a:lnTo>
                <a:lnTo>
                  <a:pt x="42" y="14"/>
                </a:lnTo>
                <a:lnTo>
                  <a:pt x="42" y="12"/>
                </a:lnTo>
                <a:lnTo>
                  <a:pt x="42" y="10"/>
                </a:lnTo>
                <a:lnTo>
                  <a:pt x="42" y="8"/>
                </a:lnTo>
                <a:lnTo>
                  <a:pt x="44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4"/>
                </a:lnTo>
                <a:lnTo>
                  <a:pt x="2" y="12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4" y="20"/>
                </a:lnTo>
                <a:lnTo>
                  <a:pt x="6" y="20"/>
                </a:lnTo>
                <a:lnTo>
                  <a:pt x="4" y="22"/>
                </a:lnTo>
                <a:lnTo>
                  <a:pt x="4" y="24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" name="Freeform 1274"/>
          <p:cNvSpPr>
            <a:spLocks/>
          </p:cNvSpPr>
          <p:nvPr/>
        </p:nvSpPr>
        <p:spPr bwMode="auto">
          <a:xfrm>
            <a:off x="2087565" y="3535362"/>
            <a:ext cx="390525" cy="381000"/>
          </a:xfrm>
          <a:custGeom>
            <a:avLst/>
            <a:gdLst>
              <a:gd name="T0" fmla="*/ 20161250 w 246"/>
              <a:gd name="T1" fmla="*/ 110886875 h 240"/>
              <a:gd name="T2" fmla="*/ 45362813 w 246"/>
              <a:gd name="T3" fmla="*/ 55443438 h 240"/>
              <a:gd name="T4" fmla="*/ 90725625 w 246"/>
              <a:gd name="T5" fmla="*/ 20161250 h 240"/>
              <a:gd name="T6" fmla="*/ 70564375 w 246"/>
              <a:gd name="T7" fmla="*/ 40322500 h 240"/>
              <a:gd name="T8" fmla="*/ 85685313 w 246"/>
              <a:gd name="T9" fmla="*/ 85685313 h 240"/>
              <a:gd name="T10" fmla="*/ 60483750 w 246"/>
              <a:gd name="T11" fmla="*/ 115927188 h 240"/>
              <a:gd name="T12" fmla="*/ 75604688 w 246"/>
              <a:gd name="T13" fmla="*/ 161290000 h 240"/>
              <a:gd name="T14" fmla="*/ 105846563 w 246"/>
              <a:gd name="T15" fmla="*/ 136088438 h 240"/>
              <a:gd name="T16" fmla="*/ 95765938 w 246"/>
              <a:gd name="T17" fmla="*/ 100806250 h 240"/>
              <a:gd name="T18" fmla="*/ 90725625 w 246"/>
              <a:gd name="T19" fmla="*/ 70564375 h 240"/>
              <a:gd name="T20" fmla="*/ 146169063 w 246"/>
              <a:gd name="T21" fmla="*/ 45362813 h 240"/>
              <a:gd name="T22" fmla="*/ 171370625 w 246"/>
              <a:gd name="T23" fmla="*/ 35282188 h 240"/>
              <a:gd name="T24" fmla="*/ 151209375 w 246"/>
              <a:gd name="T25" fmla="*/ 15120938 h 240"/>
              <a:gd name="T26" fmla="*/ 171370625 w 246"/>
              <a:gd name="T27" fmla="*/ 25201563 h 240"/>
              <a:gd name="T28" fmla="*/ 216733438 w 246"/>
              <a:gd name="T29" fmla="*/ 40322500 h 240"/>
              <a:gd name="T30" fmla="*/ 236894688 w 246"/>
              <a:gd name="T31" fmla="*/ 80645000 h 240"/>
              <a:gd name="T32" fmla="*/ 282257500 w 246"/>
              <a:gd name="T33" fmla="*/ 85685313 h 240"/>
              <a:gd name="T34" fmla="*/ 332660625 w 246"/>
              <a:gd name="T35" fmla="*/ 80645000 h 240"/>
              <a:gd name="T36" fmla="*/ 383063750 w 246"/>
              <a:gd name="T37" fmla="*/ 110886875 h 240"/>
              <a:gd name="T38" fmla="*/ 423386250 w 246"/>
              <a:gd name="T39" fmla="*/ 90725625 h 240"/>
              <a:gd name="T40" fmla="*/ 438507188 w 246"/>
              <a:gd name="T41" fmla="*/ 80645000 h 240"/>
              <a:gd name="T42" fmla="*/ 493950625 w 246"/>
              <a:gd name="T43" fmla="*/ 75604688 h 240"/>
              <a:gd name="T44" fmla="*/ 514111875 w 246"/>
              <a:gd name="T45" fmla="*/ 80645000 h 240"/>
              <a:gd name="T46" fmla="*/ 478829688 w 246"/>
              <a:gd name="T47" fmla="*/ 95765938 h 240"/>
              <a:gd name="T48" fmla="*/ 483870000 w 246"/>
              <a:gd name="T49" fmla="*/ 115927188 h 240"/>
              <a:gd name="T50" fmla="*/ 509071563 w 246"/>
              <a:gd name="T51" fmla="*/ 120967500 h 240"/>
              <a:gd name="T52" fmla="*/ 514111875 w 246"/>
              <a:gd name="T53" fmla="*/ 131048125 h 240"/>
              <a:gd name="T54" fmla="*/ 529232813 w 246"/>
              <a:gd name="T55" fmla="*/ 126007813 h 240"/>
              <a:gd name="T56" fmla="*/ 549394063 w 246"/>
              <a:gd name="T57" fmla="*/ 126007813 h 240"/>
              <a:gd name="T58" fmla="*/ 564515000 w 246"/>
              <a:gd name="T59" fmla="*/ 161290000 h 240"/>
              <a:gd name="T60" fmla="*/ 544353750 w 246"/>
              <a:gd name="T61" fmla="*/ 186491563 h 240"/>
              <a:gd name="T62" fmla="*/ 569555313 w 246"/>
              <a:gd name="T63" fmla="*/ 186491563 h 240"/>
              <a:gd name="T64" fmla="*/ 614918125 w 246"/>
              <a:gd name="T65" fmla="*/ 191531875 h 240"/>
              <a:gd name="T66" fmla="*/ 594756875 w 246"/>
              <a:gd name="T67" fmla="*/ 226814063 h 240"/>
              <a:gd name="T68" fmla="*/ 589716563 w 246"/>
              <a:gd name="T69" fmla="*/ 262096250 h 240"/>
              <a:gd name="T70" fmla="*/ 559474688 w 246"/>
              <a:gd name="T71" fmla="*/ 287297813 h 240"/>
              <a:gd name="T72" fmla="*/ 549394063 w 246"/>
              <a:gd name="T73" fmla="*/ 332660625 h 240"/>
              <a:gd name="T74" fmla="*/ 574595625 w 246"/>
              <a:gd name="T75" fmla="*/ 383063750 h 240"/>
              <a:gd name="T76" fmla="*/ 534273125 w 246"/>
              <a:gd name="T77" fmla="*/ 413305625 h 240"/>
              <a:gd name="T78" fmla="*/ 478829688 w 246"/>
              <a:gd name="T79" fmla="*/ 423386250 h 240"/>
              <a:gd name="T80" fmla="*/ 448587813 w 246"/>
              <a:gd name="T81" fmla="*/ 428426563 h 240"/>
              <a:gd name="T82" fmla="*/ 403225000 w 246"/>
              <a:gd name="T83" fmla="*/ 418345938 h 240"/>
              <a:gd name="T84" fmla="*/ 403225000 w 246"/>
              <a:gd name="T85" fmla="*/ 443547500 h 240"/>
              <a:gd name="T86" fmla="*/ 418345938 w 246"/>
              <a:gd name="T87" fmla="*/ 493950625 h 240"/>
              <a:gd name="T88" fmla="*/ 448587813 w 246"/>
              <a:gd name="T89" fmla="*/ 519152188 h 240"/>
              <a:gd name="T90" fmla="*/ 408265313 w 246"/>
              <a:gd name="T91" fmla="*/ 554434375 h 240"/>
              <a:gd name="T92" fmla="*/ 367942813 w 246"/>
              <a:gd name="T93" fmla="*/ 579635938 h 240"/>
              <a:gd name="T94" fmla="*/ 337700938 w 246"/>
              <a:gd name="T95" fmla="*/ 584676250 h 240"/>
              <a:gd name="T96" fmla="*/ 282257500 w 246"/>
              <a:gd name="T97" fmla="*/ 574595625 h 240"/>
              <a:gd name="T98" fmla="*/ 272176875 w 246"/>
              <a:gd name="T99" fmla="*/ 529232813 h 240"/>
              <a:gd name="T100" fmla="*/ 241935000 w 246"/>
              <a:gd name="T101" fmla="*/ 488910313 h 240"/>
              <a:gd name="T102" fmla="*/ 252015625 w 246"/>
              <a:gd name="T103" fmla="*/ 438507188 h 240"/>
              <a:gd name="T104" fmla="*/ 241935000 w 246"/>
              <a:gd name="T105" fmla="*/ 388104063 h 240"/>
              <a:gd name="T106" fmla="*/ 252015625 w 246"/>
              <a:gd name="T107" fmla="*/ 342741250 h 240"/>
              <a:gd name="T108" fmla="*/ 241935000 w 246"/>
              <a:gd name="T109" fmla="*/ 307459063 h 240"/>
              <a:gd name="T110" fmla="*/ 191531875 w 246"/>
              <a:gd name="T111" fmla="*/ 312499375 h 240"/>
              <a:gd name="T112" fmla="*/ 151209375 w 246"/>
              <a:gd name="T113" fmla="*/ 282257500 h 240"/>
              <a:gd name="T114" fmla="*/ 105846563 w 246"/>
              <a:gd name="T115" fmla="*/ 267136563 h 240"/>
              <a:gd name="T116" fmla="*/ 55443438 w 246"/>
              <a:gd name="T117" fmla="*/ 267136563 h 240"/>
              <a:gd name="T118" fmla="*/ 35282188 w 246"/>
              <a:gd name="T119" fmla="*/ 231854375 h 240"/>
              <a:gd name="T120" fmla="*/ 30241875 w 246"/>
              <a:gd name="T121" fmla="*/ 186491563 h 240"/>
              <a:gd name="T122" fmla="*/ 15120938 w 246"/>
              <a:gd name="T123" fmla="*/ 151209375 h 24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6" h="240">
                <a:moveTo>
                  <a:pt x="0" y="62"/>
                </a:moveTo>
                <a:lnTo>
                  <a:pt x="0" y="60"/>
                </a:lnTo>
                <a:lnTo>
                  <a:pt x="2" y="58"/>
                </a:lnTo>
                <a:lnTo>
                  <a:pt x="4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8" y="48"/>
                </a:lnTo>
                <a:lnTo>
                  <a:pt x="8" y="46"/>
                </a:lnTo>
                <a:lnTo>
                  <a:pt x="8" y="44"/>
                </a:lnTo>
                <a:lnTo>
                  <a:pt x="8" y="42"/>
                </a:lnTo>
                <a:lnTo>
                  <a:pt x="8" y="40"/>
                </a:lnTo>
                <a:lnTo>
                  <a:pt x="10" y="38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4" y="30"/>
                </a:lnTo>
                <a:lnTo>
                  <a:pt x="14" y="28"/>
                </a:lnTo>
                <a:lnTo>
                  <a:pt x="16" y="26"/>
                </a:lnTo>
                <a:lnTo>
                  <a:pt x="16" y="24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6" y="14"/>
                </a:lnTo>
                <a:lnTo>
                  <a:pt x="28" y="12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8"/>
                </a:lnTo>
                <a:lnTo>
                  <a:pt x="38" y="10"/>
                </a:lnTo>
                <a:lnTo>
                  <a:pt x="36" y="10"/>
                </a:lnTo>
                <a:lnTo>
                  <a:pt x="34" y="10"/>
                </a:lnTo>
                <a:lnTo>
                  <a:pt x="32" y="10"/>
                </a:lnTo>
                <a:lnTo>
                  <a:pt x="30" y="12"/>
                </a:lnTo>
                <a:lnTo>
                  <a:pt x="28" y="12"/>
                </a:lnTo>
                <a:lnTo>
                  <a:pt x="28" y="14"/>
                </a:lnTo>
                <a:lnTo>
                  <a:pt x="28" y="16"/>
                </a:lnTo>
                <a:lnTo>
                  <a:pt x="30" y="18"/>
                </a:lnTo>
                <a:lnTo>
                  <a:pt x="30" y="20"/>
                </a:lnTo>
                <a:lnTo>
                  <a:pt x="32" y="22"/>
                </a:lnTo>
                <a:lnTo>
                  <a:pt x="34" y="24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4" y="30"/>
                </a:lnTo>
                <a:lnTo>
                  <a:pt x="34" y="32"/>
                </a:lnTo>
                <a:lnTo>
                  <a:pt x="34" y="34"/>
                </a:lnTo>
                <a:lnTo>
                  <a:pt x="32" y="36"/>
                </a:lnTo>
                <a:lnTo>
                  <a:pt x="30" y="38"/>
                </a:lnTo>
                <a:lnTo>
                  <a:pt x="30" y="40"/>
                </a:lnTo>
                <a:lnTo>
                  <a:pt x="28" y="40"/>
                </a:lnTo>
                <a:lnTo>
                  <a:pt x="28" y="42"/>
                </a:lnTo>
                <a:lnTo>
                  <a:pt x="26" y="42"/>
                </a:lnTo>
                <a:lnTo>
                  <a:pt x="26" y="44"/>
                </a:lnTo>
                <a:lnTo>
                  <a:pt x="26" y="46"/>
                </a:lnTo>
                <a:lnTo>
                  <a:pt x="24" y="46"/>
                </a:lnTo>
                <a:lnTo>
                  <a:pt x="24" y="48"/>
                </a:lnTo>
                <a:lnTo>
                  <a:pt x="24" y="50"/>
                </a:lnTo>
                <a:lnTo>
                  <a:pt x="24" y="52"/>
                </a:lnTo>
                <a:lnTo>
                  <a:pt x="26" y="54"/>
                </a:lnTo>
                <a:lnTo>
                  <a:pt x="26" y="56"/>
                </a:lnTo>
                <a:lnTo>
                  <a:pt x="28" y="56"/>
                </a:lnTo>
                <a:lnTo>
                  <a:pt x="28" y="58"/>
                </a:lnTo>
                <a:lnTo>
                  <a:pt x="30" y="58"/>
                </a:lnTo>
                <a:lnTo>
                  <a:pt x="30" y="60"/>
                </a:lnTo>
                <a:lnTo>
                  <a:pt x="28" y="62"/>
                </a:lnTo>
                <a:lnTo>
                  <a:pt x="28" y="64"/>
                </a:lnTo>
                <a:lnTo>
                  <a:pt x="30" y="64"/>
                </a:lnTo>
                <a:lnTo>
                  <a:pt x="32" y="66"/>
                </a:lnTo>
                <a:lnTo>
                  <a:pt x="34" y="64"/>
                </a:lnTo>
                <a:lnTo>
                  <a:pt x="36" y="64"/>
                </a:lnTo>
                <a:lnTo>
                  <a:pt x="38" y="64"/>
                </a:lnTo>
                <a:lnTo>
                  <a:pt x="38" y="62"/>
                </a:lnTo>
                <a:lnTo>
                  <a:pt x="40" y="60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2" y="50"/>
                </a:lnTo>
                <a:lnTo>
                  <a:pt x="42" y="48"/>
                </a:lnTo>
                <a:lnTo>
                  <a:pt x="40" y="46"/>
                </a:lnTo>
                <a:lnTo>
                  <a:pt x="40" y="44"/>
                </a:lnTo>
                <a:lnTo>
                  <a:pt x="38" y="42"/>
                </a:lnTo>
                <a:lnTo>
                  <a:pt x="38" y="40"/>
                </a:lnTo>
                <a:lnTo>
                  <a:pt x="36" y="38"/>
                </a:lnTo>
                <a:lnTo>
                  <a:pt x="36" y="36"/>
                </a:lnTo>
                <a:lnTo>
                  <a:pt x="36" y="34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44" y="22"/>
                </a:lnTo>
                <a:lnTo>
                  <a:pt x="46" y="22"/>
                </a:lnTo>
                <a:lnTo>
                  <a:pt x="46" y="20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8" y="18"/>
                </a:lnTo>
                <a:lnTo>
                  <a:pt x="60" y="18"/>
                </a:lnTo>
                <a:lnTo>
                  <a:pt x="60" y="16"/>
                </a:lnTo>
                <a:lnTo>
                  <a:pt x="62" y="14"/>
                </a:lnTo>
                <a:lnTo>
                  <a:pt x="62" y="16"/>
                </a:lnTo>
                <a:lnTo>
                  <a:pt x="62" y="14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68" y="14"/>
                </a:lnTo>
                <a:lnTo>
                  <a:pt x="68" y="12"/>
                </a:lnTo>
                <a:lnTo>
                  <a:pt x="68" y="10"/>
                </a:lnTo>
                <a:lnTo>
                  <a:pt x="66" y="10"/>
                </a:lnTo>
                <a:lnTo>
                  <a:pt x="64" y="10"/>
                </a:lnTo>
                <a:lnTo>
                  <a:pt x="62" y="12"/>
                </a:lnTo>
                <a:lnTo>
                  <a:pt x="60" y="12"/>
                </a:lnTo>
                <a:lnTo>
                  <a:pt x="60" y="10"/>
                </a:lnTo>
                <a:lnTo>
                  <a:pt x="60" y="8"/>
                </a:lnTo>
                <a:lnTo>
                  <a:pt x="60" y="6"/>
                </a:lnTo>
                <a:lnTo>
                  <a:pt x="60" y="4"/>
                </a:lnTo>
                <a:lnTo>
                  <a:pt x="62" y="2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2"/>
                </a:lnTo>
                <a:lnTo>
                  <a:pt x="68" y="4"/>
                </a:lnTo>
                <a:lnTo>
                  <a:pt x="68" y="6"/>
                </a:lnTo>
                <a:lnTo>
                  <a:pt x="68" y="8"/>
                </a:lnTo>
                <a:lnTo>
                  <a:pt x="68" y="10"/>
                </a:lnTo>
                <a:lnTo>
                  <a:pt x="70" y="12"/>
                </a:lnTo>
                <a:lnTo>
                  <a:pt x="70" y="14"/>
                </a:lnTo>
                <a:lnTo>
                  <a:pt x="72" y="16"/>
                </a:lnTo>
                <a:lnTo>
                  <a:pt x="74" y="14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6"/>
                </a:lnTo>
                <a:lnTo>
                  <a:pt x="86" y="16"/>
                </a:lnTo>
                <a:lnTo>
                  <a:pt x="88" y="18"/>
                </a:lnTo>
                <a:lnTo>
                  <a:pt x="90" y="18"/>
                </a:lnTo>
                <a:lnTo>
                  <a:pt x="92" y="20"/>
                </a:lnTo>
                <a:lnTo>
                  <a:pt x="94" y="22"/>
                </a:lnTo>
                <a:lnTo>
                  <a:pt x="94" y="24"/>
                </a:lnTo>
                <a:lnTo>
                  <a:pt x="94" y="26"/>
                </a:lnTo>
                <a:lnTo>
                  <a:pt x="94" y="28"/>
                </a:lnTo>
                <a:lnTo>
                  <a:pt x="94" y="30"/>
                </a:lnTo>
                <a:lnTo>
                  <a:pt x="94" y="32"/>
                </a:lnTo>
                <a:lnTo>
                  <a:pt x="96" y="34"/>
                </a:lnTo>
                <a:lnTo>
                  <a:pt x="98" y="36"/>
                </a:lnTo>
                <a:lnTo>
                  <a:pt x="100" y="36"/>
                </a:lnTo>
                <a:lnTo>
                  <a:pt x="102" y="36"/>
                </a:lnTo>
                <a:lnTo>
                  <a:pt x="104" y="36"/>
                </a:lnTo>
                <a:lnTo>
                  <a:pt x="104" y="34"/>
                </a:lnTo>
                <a:lnTo>
                  <a:pt x="106" y="34"/>
                </a:lnTo>
                <a:lnTo>
                  <a:pt x="108" y="34"/>
                </a:lnTo>
                <a:lnTo>
                  <a:pt x="110" y="34"/>
                </a:lnTo>
                <a:lnTo>
                  <a:pt x="112" y="34"/>
                </a:lnTo>
                <a:lnTo>
                  <a:pt x="114" y="34"/>
                </a:lnTo>
                <a:lnTo>
                  <a:pt x="116" y="34"/>
                </a:lnTo>
                <a:lnTo>
                  <a:pt x="118" y="32"/>
                </a:lnTo>
                <a:lnTo>
                  <a:pt x="120" y="32"/>
                </a:lnTo>
                <a:lnTo>
                  <a:pt x="122" y="32"/>
                </a:lnTo>
                <a:lnTo>
                  <a:pt x="124" y="32"/>
                </a:lnTo>
                <a:lnTo>
                  <a:pt x="126" y="32"/>
                </a:lnTo>
                <a:lnTo>
                  <a:pt x="128" y="32"/>
                </a:lnTo>
                <a:lnTo>
                  <a:pt x="130" y="32"/>
                </a:lnTo>
                <a:lnTo>
                  <a:pt x="132" y="32"/>
                </a:lnTo>
                <a:lnTo>
                  <a:pt x="134" y="32"/>
                </a:lnTo>
                <a:lnTo>
                  <a:pt x="134" y="34"/>
                </a:lnTo>
                <a:lnTo>
                  <a:pt x="134" y="36"/>
                </a:lnTo>
                <a:lnTo>
                  <a:pt x="138" y="38"/>
                </a:lnTo>
                <a:lnTo>
                  <a:pt x="138" y="40"/>
                </a:lnTo>
                <a:lnTo>
                  <a:pt x="140" y="40"/>
                </a:lnTo>
                <a:lnTo>
                  <a:pt x="142" y="42"/>
                </a:lnTo>
                <a:lnTo>
                  <a:pt x="144" y="42"/>
                </a:lnTo>
                <a:lnTo>
                  <a:pt x="146" y="42"/>
                </a:lnTo>
                <a:lnTo>
                  <a:pt x="148" y="42"/>
                </a:lnTo>
                <a:lnTo>
                  <a:pt x="150" y="42"/>
                </a:lnTo>
                <a:lnTo>
                  <a:pt x="152" y="44"/>
                </a:lnTo>
                <a:lnTo>
                  <a:pt x="150" y="44"/>
                </a:lnTo>
                <a:lnTo>
                  <a:pt x="152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4"/>
                </a:lnTo>
                <a:lnTo>
                  <a:pt x="158" y="42"/>
                </a:lnTo>
                <a:lnTo>
                  <a:pt x="160" y="40"/>
                </a:lnTo>
                <a:lnTo>
                  <a:pt x="162" y="40"/>
                </a:lnTo>
                <a:lnTo>
                  <a:pt x="164" y="40"/>
                </a:lnTo>
                <a:lnTo>
                  <a:pt x="164" y="38"/>
                </a:lnTo>
                <a:lnTo>
                  <a:pt x="166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6"/>
                </a:lnTo>
                <a:lnTo>
                  <a:pt x="174" y="36"/>
                </a:lnTo>
                <a:lnTo>
                  <a:pt x="176" y="36"/>
                </a:lnTo>
                <a:lnTo>
                  <a:pt x="178" y="36"/>
                </a:lnTo>
                <a:lnTo>
                  <a:pt x="176" y="34"/>
                </a:lnTo>
                <a:lnTo>
                  <a:pt x="174" y="34"/>
                </a:lnTo>
                <a:lnTo>
                  <a:pt x="172" y="34"/>
                </a:lnTo>
                <a:lnTo>
                  <a:pt x="170" y="34"/>
                </a:lnTo>
                <a:lnTo>
                  <a:pt x="168" y="34"/>
                </a:lnTo>
                <a:lnTo>
                  <a:pt x="166" y="32"/>
                </a:lnTo>
                <a:lnTo>
                  <a:pt x="174" y="32"/>
                </a:lnTo>
                <a:lnTo>
                  <a:pt x="176" y="30"/>
                </a:lnTo>
                <a:lnTo>
                  <a:pt x="178" y="32"/>
                </a:lnTo>
                <a:lnTo>
                  <a:pt x="180" y="32"/>
                </a:lnTo>
                <a:lnTo>
                  <a:pt x="182" y="32"/>
                </a:lnTo>
                <a:lnTo>
                  <a:pt x="184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200" y="30"/>
                </a:lnTo>
                <a:lnTo>
                  <a:pt x="202" y="30"/>
                </a:lnTo>
                <a:lnTo>
                  <a:pt x="204" y="30"/>
                </a:lnTo>
                <a:lnTo>
                  <a:pt x="206" y="32"/>
                </a:lnTo>
                <a:lnTo>
                  <a:pt x="208" y="30"/>
                </a:lnTo>
                <a:lnTo>
                  <a:pt x="210" y="30"/>
                </a:lnTo>
                <a:lnTo>
                  <a:pt x="212" y="30"/>
                </a:lnTo>
                <a:lnTo>
                  <a:pt x="210" y="32"/>
                </a:lnTo>
                <a:lnTo>
                  <a:pt x="208" y="32"/>
                </a:lnTo>
                <a:lnTo>
                  <a:pt x="206" y="32"/>
                </a:lnTo>
                <a:lnTo>
                  <a:pt x="204" y="32"/>
                </a:lnTo>
                <a:lnTo>
                  <a:pt x="204" y="34"/>
                </a:lnTo>
                <a:lnTo>
                  <a:pt x="202" y="34"/>
                </a:lnTo>
                <a:lnTo>
                  <a:pt x="200" y="34"/>
                </a:lnTo>
                <a:lnTo>
                  <a:pt x="198" y="34"/>
                </a:lnTo>
                <a:lnTo>
                  <a:pt x="196" y="34"/>
                </a:lnTo>
                <a:lnTo>
                  <a:pt x="194" y="34"/>
                </a:lnTo>
                <a:lnTo>
                  <a:pt x="192" y="34"/>
                </a:lnTo>
                <a:lnTo>
                  <a:pt x="190" y="36"/>
                </a:lnTo>
                <a:lnTo>
                  <a:pt x="192" y="34"/>
                </a:lnTo>
                <a:lnTo>
                  <a:pt x="194" y="36"/>
                </a:lnTo>
                <a:lnTo>
                  <a:pt x="192" y="36"/>
                </a:lnTo>
                <a:lnTo>
                  <a:pt x="190" y="38"/>
                </a:lnTo>
                <a:lnTo>
                  <a:pt x="192" y="38"/>
                </a:lnTo>
                <a:lnTo>
                  <a:pt x="194" y="36"/>
                </a:lnTo>
                <a:lnTo>
                  <a:pt x="196" y="38"/>
                </a:lnTo>
                <a:lnTo>
                  <a:pt x="196" y="40"/>
                </a:lnTo>
                <a:lnTo>
                  <a:pt x="196" y="42"/>
                </a:lnTo>
                <a:lnTo>
                  <a:pt x="194" y="44"/>
                </a:lnTo>
                <a:lnTo>
                  <a:pt x="192" y="44"/>
                </a:lnTo>
                <a:lnTo>
                  <a:pt x="190" y="44"/>
                </a:lnTo>
                <a:lnTo>
                  <a:pt x="190" y="46"/>
                </a:lnTo>
                <a:lnTo>
                  <a:pt x="192" y="46"/>
                </a:lnTo>
                <a:lnTo>
                  <a:pt x="192" y="44"/>
                </a:lnTo>
                <a:lnTo>
                  <a:pt x="194" y="46"/>
                </a:lnTo>
                <a:lnTo>
                  <a:pt x="196" y="44"/>
                </a:lnTo>
                <a:lnTo>
                  <a:pt x="198" y="42"/>
                </a:lnTo>
                <a:lnTo>
                  <a:pt x="198" y="40"/>
                </a:lnTo>
                <a:lnTo>
                  <a:pt x="198" y="42"/>
                </a:lnTo>
                <a:lnTo>
                  <a:pt x="200" y="44"/>
                </a:lnTo>
                <a:lnTo>
                  <a:pt x="200" y="46"/>
                </a:lnTo>
                <a:lnTo>
                  <a:pt x="202" y="48"/>
                </a:lnTo>
                <a:lnTo>
                  <a:pt x="202" y="50"/>
                </a:lnTo>
                <a:lnTo>
                  <a:pt x="202" y="52"/>
                </a:lnTo>
                <a:lnTo>
                  <a:pt x="204" y="50"/>
                </a:lnTo>
                <a:lnTo>
                  <a:pt x="204" y="48"/>
                </a:lnTo>
                <a:lnTo>
                  <a:pt x="204" y="46"/>
                </a:lnTo>
                <a:lnTo>
                  <a:pt x="204" y="48"/>
                </a:lnTo>
                <a:lnTo>
                  <a:pt x="204" y="50"/>
                </a:lnTo>
                <a:lnTo>
                  <a:pt x="204" y="52"/>
                </a:lnTo>
                <a:lnTo>
                  <a:pt x="204" y="50"/>
                </a:lnTo>
                <a:lnTo>
                  <a:pt x="204" y="48"/>
                </a:lnTo>
                <a:lnTo>
                  <a:pt x="206" y="48"/>
                </a:lnTo>
                <a:lnTo>
                  <a:pt x="208" y="48"/>
                </a:lnTo>
                <a:lnTo>
                  <a:pt x="206" y="46"/>
                </a:lnTo>
                <a:lnTo>
                  <a:pt x="204" y="46"/>
                </a:lnTo>
                <a:lnTo>
                  <a:pt x="206" y="46"/>
                </a:lnTo>
                <a:lnTo>
                  <a:pt x="208" y="46"/>
                </a:lnTo>
                <a:lnTo>
                  <a:pt x="210" y="48"/>
                </a:lnTo>
                <a:lnTo>
                  <a:pt x="210" y="50"/>
                </a:lnTo>
                <a:lnTo>
                  <a:pt x="212" y="50"/>
                </a:lnTo>
                <a:lnTo>
                  <a:pt x="210" y="52"/>
                </a:lnTo>
                <a:lnTo>
                  <a:pt x="212" y="50"/>
                </a:lnTo>
                <a:lnTo>
                  <a:pt x="214" y="50"/>
                </a:lnTo>
                <a:lnTo>
                  <a:pt x="216" y="50"/>
                </a:lnTo>
                <a:lnTo>
                  <a:pt x="214" y="48"/>
                </a:lnTo>
                <a:lnTo>
                  <a:pt x="216" y="48"/>
                </a:lnTo>
                <a:lnTo>
                  <a:pt x="218" y="50"/>
                </a:lnTo>
                <a:lnTo>
                  <a:pt x="218" y="52"/>
                </a:lnTo>
                <a:lnTo>
                  <a:pt x="220" y="54"/>
                </a:lnTo>
                <a:lnTo>
                  <a:pt x="222" y="54"/>
                </a:lnTo>
                <a:lnTo>
                  <a:pt x="224" y="54"/>
                </a:lnTo>
                <a:lnTo>
                  <a:pt x="226" y="54"/>
                </a:lnTo>
                <a:lnTo>
                  <a:pt x="228" y="56"/>
                </a:lnTo>
                <a:lnTo>
                  <a:pt x="230" y="58"/>
                </a:lnTo>
                <a:lnTo>
                  <a:pt x="230" y="60"/>
                </a:lnTo>
                <a:lnTo>
                  <a:pt x="228" y="60"/>
                </a:lnTo>
                <a:lnTo>
                  <a:pt x="226" y="62"/>
                </a:lnTo>
                <a:lnTo>
                  <a:pt x="224" y="64"/>
                </a:lnTo>
                <a:lnTo>
                  <a:pt x="226" y="64"/>
                </a:lnTo>
                <a:lnTo>
                  <a:pt x="224" y="66"/>
                </a:lnTo>
                <a:lnTo>
                  <a:pt x="224" y="68"/>
                </a:lnTo>
                <a:lnTo>
                  <a:pt x="222" y="68"/>
                </a:lnTo>
                <a:lnTo>
                  <a:pt x="224" y="70"/>
                </a:lnTo>
                <a:lnTo>
                  <a:pt x="222" y="70"/>
                </a:lnTo>
                <a:lnTo>
                  <a:pt x="222" y="72"/>
                </a:lnTo>
                <a:lnTo>
                  <a:pt x="222" y="74"/>
                </a:lnTo>
                <a:lnTo>
                  <a:pt x="220" y="74"/>
                </a:lnTo>
                <a:lnTo>
                  <a:pt x="218" y="74"/>
                </a:lnTo>
                <a:lnTo>
                  <a:pt x="216" y="74"/>
                </a:lnTo>
                <a:lnTo>
                  <a:pt x="214" y="74"/>
                </a:lnTo>
                <a:lnTo>
                  <a:pt x="212" y="74"/>
                </a:lnTo>
                <a:lnTo>
                  <a:pt x="214" y="76"/>
                </a:lnTo>
                <a:lnTo>
                  <a:pt x="216" y="76"/>
                </a:lnTo>
                <a:lnTo>
                  <a:pt x="218" y="76"/>
                </a:lnTo>
                <a:lnTo>
                  <a:pt x="220" y="78"/>
                </a:lnTo>
                <a:lnTo>
                  <a:pt x="222" y="76"/>
                </a:lnTo>
                <a:lnTo>
                  <a:pt x="224" y="78"/>
                </a:lnTo>
                <a:lnTo>
                  <a:pt x="224" y="76"/>
                </a:lnTo>
                <a:lnTo>
                  <a:pt x="226" y="74"/>
                </a:lnTo>
                <a:lnTo>
                  <a:pt x="228" y="74"/>
                </a:lnTo>
                <a:lnTo>
                  <a:pt x="230" y="74"/>
                </a:lnTo>
                <a:lnTo>
                  <a:pt x="232" y="76"/>
                </a:lnTo>
                <a:lnTo>
                  <a:pt x="234" y="76"/>
                </a:lnTo>
                <a:lnTo>
                  <a:pt x="236" y="74"/>
                </a:lnTo>
                <a:lnTo>
                  <a:pt x="238" y="74"/>
                </a:lnTo>
                <a:lnTo>
                  <a:pt x="240" y="74"/>
                </a:lnTo>
                <a:lnTo>
                  <a:pt x="242" y="76"/>
                </a:lnTo>
                <a:lnTo>
                  <a:pt x="244" y="76"/>
                </a:lnTo>
                <a:lnTo>
                  <a:pt x="246" y="78"/>
                </a:lnTo>
                <a:lnTo>
                  <a:pt x="246" y="80"/>
                </a:lnTo>
                <a:lnTo>
                  <a:pt x="246" y="82"/>
                </a:lnTo>
                <a:lnTo>
                  <a:pt x="244" y="82"/>
                </a:lnTo>
                <a:lnTo>
                  <a:pt x="242" y="84"/>
                </a:lnTo>
                <a:lnTo>
                  <a:pt x="242" y="86"/>
                </a:lnTo>
                <a:lnTo>
                  <a:pt x="240" y="88"/>
                </a:lnTo>
                <a:lnTo>
                  <a:pt x="238" y="88"/>
                </a:lnTo>
                <a:lnTo>
                  <a:pt x="236" y="90"/>
                </a:lnTo>
                <a:lnTo>
                  <a:pt x="234" y="90"/>
                </a:lnTo>
                <a:lnTo>
                  <a:pt x="232" y="90"/>
                </a:lnTo>
                <a:lnTo>
                  <a:pt x="232" y="92"/>
                </a:lnTo>
                <a:lnTo>
                  <a:pt x="232" y="94"/>
                </a:lnTo>
                <a:lnTo>
                  <a:pt x="230" y="96"/>
                </a:lnTo>
                <a:lnTo>
                  <a:pt x="230" y="98"/>
                </a:lnTo>
                <a:lnTo>
                  <a:pt x="230" y="100"/>
                </a:lnTo>
                <a:lnTo>
                  <a:pt x="232" y="102"/>
                </a:lnTo>
                <a:lnTo>
                  <a:pt x="230" y="102"/>
                </a:lnTo>
                <a:lnTo>
                  <a:pt x="232" y="104"/>
                </a:lnTo>
                <a:lnTo>
                  <a:pt x="234" y="104"/>
                </a:lnTo>
                <a:lnTo>
                  <a:pt x="236" y="104"/>
                </a:lnTo>
                <a:lnTo>
                  <a:pt x="236" y="106"/>
                </a:lnTo>
                <a:lnTo>
                  <a:pt x="236" y="108"/>
                </a:lnTo>
                <a:lnTo>
                  <a:pt x="234" y="108"/>
                </a:lnTo>
                <a:lnTo>
                  <a:pt x="232" y="110"/>
                </a:lnTo>
                <a:lnTo>
                  <a:pt x="230" y="110"/>
                </a:lnTo>
                <a:lnTo>
                  <a:pt x="228" y="112"/>
                </a:lnTo>
                <a:lnTo>
                  <a:pt x="226" y="112"/>
                </a:lnTo>
                <a:lnTo>
                  <a:pt x="224" y="114"/>
                </a:lnTo>
                <a:lnTo>
                  <a:pt x="222" y="114"/>
                </a:lnTo>
                <a:lnTo>
                  <a:pt x="220" y="114"/>
                </a:lnTo>
                <a:lnTo>
                  <a:pt x="220" y="116"/>
                </a:lnTo>
                <a:lnTo>
                  <a:pt x="220" y="118"/>
                </a:lnTo>
                <a:lnTo>
                  <a:pt x="220" y="122"/>
                </a:lnTo>
                <a:lnTo>
                  <a:pt x="220" y="124"/>
                </a:lnTo>
                <a:lnTo>
                  <a:pt x="220" y="126"/>
                </a:lnTo>
                <a:lnTo>
                  <a:pt x="218" y="126"/>
                </a:lnTo>
                <a:lnTo>
                  <a:pt x="218" y="128"/>
                </a:lnTo>
                <a:lnTo>
                  <a:pt x="216" y="130"/>
                </a:lnTo>
                <a:lnTo>
                  <a:pt x="218" y="132"/>
                </a:lnTo>
                <a:lnTo>
                  <a:pt x="218" y="134"/>
                </a:lnTo>
                <a:lnTo>
                  <a:pt x="220" y="136"/>
                </a:lnTo>
                <a:lnTo>
                  <a:pt x="222" y="138"/>
                </a:lnTo>
                <a:lnTo>
                  <a:pt x="222" y="140"/>
                </a:lnTo>
                <a:lnTo>
                  <a:pt x="224" y="142"/>
                </a:lnTo>
                <a:lnTo>
                  <a:pt x="226" y="142"/>
                </a:lnTo>
                <a:lnTo>
                  <a:pt x="228" y="144"/>
                </a:lnTo>
                <a:lnTo>
                  <a:pt x="228" y="146"/>
                </a:lnTo>
                <a:lnTo>
                  <a:pt x="230" y="148"/>
                </a:lnTo>
                <a:lnTo>
                  <a:pt x="230" y="150"/>
                </a:lnTo>
                <a:lnTo>
                  <a:pt x="228" y="152"/>
                </a:lnTo>
                <a:lnTo>
                  <a:pt x="226" y="154"/>
                </a:lnTo>
                <a:lnTo>
                  <a:pt x="224" y="154"/>
                </a:lnTo>
                <a:lnTo>
                  <a:pt x="224" y="156"/>
                </a:lnTo>
                <a:lnTo>
                  <a:pt x="222" y="158"/>
                </a:lnTo>
                <a:lnTo>
                  <a:pt x="220" y="160"/>
                </a:lnTo>
                <a:lnTo>
                  <a:pt x="218" y="160"/>
                </a:lnTo>
                <a:lnTo>
                  <a:pt x="216" y="158"/>
                </a:lnTo>
                <a:lnTo>
                  <a:pt x="216" y="160"/>
                </a:lnTo>
                <a:lnTo>
                  <a:pt x="214" y="162"/>
                </a:lnTo>
                <a:lnTo>
                  <a:pt x="212" y="162"/>
                </a:lnTo>
                <a:lnTo>
                  <a:pt x="212" y="164"/>
                </a:lnTo>
                <a:lnTo>
                  <a:pt x="210" y="164"/>
                </a:lnTo>
                <a:lnTo>
                  <a:pt x="208" y="164"/>
                </a:lnTo>
                <a:lnTo>
                  <a:pt x="206" y="166"/>
                </a:lnTo>
                <a:lnTo>
                  <a:pt x="204" y="166"/>
                </a:lnTo>
                <a:lnTo>
                  <a:pt x="202" y="168"/>
                </a:lnTo>
                <a:lnTo>
                  <a:pt x="200" y="168"/>
                </a:lnTo>
                <a:lnTo>
                  <a:pt x="198" y="168"/>
                </a:lnTo>
                <a:lnTo>
                  <a:pt x="196" y="166"/>
                </a:lnTo>
                <a:lnTo>
                  <a:pt x="194" y="166"/>
                </a:lnTo>
                <a:lnTo>
                  <a:pt x="194" y="168"/>
                </a:lnTo>
                <a:lnTo>
                  <a:pt x="192" y="168"/>
                </a:lnTo>
                <a:lnTo>
                  <a:pt x="190" y="168"/>
                </a:lnTo>
                <a:lnTo>
                  <a:pt x="190" y="170"/>
                </a:lnTo>
                <a:lnTo>
                  <a:pt x="188" y="172"/>
                </a:lnTo>
                <a:lnTo>
                  <a:pt x="190" y="174"/>
                </a:lnTo>
                <a:lnTo>
                  <a:pt x="190" y="176"/>
                </a:lnTo>
                <a:lnTo>
                  <a:pt x="188" y="178"/>
                </a:lnTo>
                <a:lnTo>
                  <a:pt x="186" y="178"/>
                </a:lnTo>
                <a:lnTo>
                  <a:pt x="184" y="176"/>
                </a:lnTo>
                <a:lnTo>
                  <a:pt x="182" y="174"/>
                </a:lnTo>
                <a:lnTo>
                  <a:pt x="180" y="174"/>
                </a:lnTo>
                <a:lnTo>
                  <a:pt x="180" y="172"/>
                </a:lnTo>
                <a:lnTo>
                  <a:pt x="178" y="170"/>
                </a:lnTo>
                <a:lnTo>
                  <a:pt x="176" y="172"/>
                </a:lnTo>
                <a:lnTo>
                  <a:pt x="174" y="172"/>
                </a:lnTo>
                <a:lnTo>
                  <a:pt x="174" y="170"/>
                </a:lnTo>
                <a:lnTo>
                  <a:pt x="172" y="172"/>
                </a:lnTo>
                <a:lnTo>
                  <a:pt x="170" y="170"/>
                </a:lnTo>
                <a:lnTo>
                  <a:pt x="168" y="172"/>
                </a:lnTo>
                <a:lnTo>
                  <a:pt x="166" y="172"/>
                </a:lnTo>
                <a:lnTo>
                  <a:pt x="166" y="170"/>
                </a:lnTo>
                <a:lnTo>
                  <a:pt x="164" y="168"/>
                </a:lnTo>
                <a:lnTo>
                  <a:pt x="162" y="168"/>
                </a:lnTo>
                <a:lnTo>
                  <a:pt x="160" y="166"/>
                </a:lnTo>
                <a:lnTo>
                  <a:pt x="158" y="168"/>
                </a:lnTo>
                <a:lnTo>
                  <a:pt x="156" y="168"/>
                </a:lnTo>
                <a:lnTo>
                  <a:pt x="156" y="166"/>
                </a:lnTo>
                <a:lnTo>
                  <a:pt x="154" y="166"/>
                </a:lnTo>
                <a:lnTo>
                  <a:pt x="152" y="164"/>
                </a:lnTo>
                <a:lnTo>
                  <a:pt x="152" y="166"/>
                </a:lnTo>
                <a:lnTo>
                  <a:pt x="154" y="168"/>
                </a:lnTo>
                <a:lnTo>
                  <a:pt x="154" y="170"/>
                </a:lnTo>
                <a:lnTo>
                  <a:pt x="156" y="170"/>
                </a:lnTo>
                <a:lnTo>
                  <a:pt x="156" y="172"/>
                </a:lnTo>
                <a:lnTo>
                  <a:pt x="158" y="174"/>
                </a:lnTo>
                <a:lnTo>
                  <a:pt x="160" y="176"/>
                </a:lnTo>
                <a:lnTo>
                  <a:pt x="162" y="176"/>
                </a:lnTo>
                <a:lnTo>
                  <a:pt x="162" y="178"/>
                </a:lnTo>
                <a:lnTo>
                  <a:pt x="162" y="180"/>
                </a:lnTo>
                <a:lnTo>
                  <a:pt x="162" y="182"/>
                </a:lnTo>
                <a:lnTo>
                  <a:pt x="162" y="184"/>
                </a:lnTo>
                <a:lnTo>
                  <a:pt x="162" y="186"/>
                </a:lnTo>
                <a:lnTo>
                  <a:pt x="162" y="188"/>
                </a:lnTo>
                <a:lnTo>
                  <a:pt x="164" y="190"/>
                </a:lnTo>
                <a:lnTo>
                  <a:pt x="164" y="192"/>
                </a:lnTo>
                <a:lnTo>
                  <a:pt x="166" y="194"/>
                </a:lnTo>
                <a:lnTo>
                  <a:pt x="166" y="196"/>
                </a:lnTo>
                <a:lnTo>
                  <a:pt x="166" y="198"/>
                </a:lnTo>
                <a:lnTo>
                  <a:pt x="166" y="200"/>
                </a:lnTo>
                <a:lnTo>
                  <a:pt x="166" y="202"/>
                </a:lnTo>
                <a:lnTo>
                  <a:pt x="168" y="202"/>
                </a:lnTo>
                <a:lnTo>
                  <a:pt x="170" y="202"/>
                </a:lnTo>
                <a:lnTo>
                  <a:pt x="172" y="202"/>
                </a:lnTo>
                <a:lnTo>
                  <a:pt x="174" y="202"/>
                </a:lnTo>
                <a:lnTo>
                  <a:pt x="176" y="202"/>
                </a:lnTo>
                <a:lnTo>
                  <a:pt x="178" y="202"/>
                </a:lnTo>
                <a:lnTo>
                  <a:pt x="178" y="204"/>
                </a:lnTo>
                <a:lnTo>
                  <a:pt x="178" y="206"/>
                </a:lnTo>
                <a:lnTo>
                  <a:pt x="176" y="208"/>
                </a:lnTo>
                <a:lnTo>
                  <a:pt x="174" y="208"/>
                </a:lnTo>
                <a:lnTo>
                  <a:pt x="174" y="210"/>
                </a:lnTo>
                <a:lnTo>
                  <a:pt x="172" y="210"/>
                </a:lnTo>
                <a:lnTo>
                  <a:pt x="170" y="212"/>
                </a:lnTo>
                <a:lnTo>
                  <a:pt x="168" y="212"/>
                </a:lnTo>
                <a:lnTo>
                  <a:pt x="166" y="212"/>
                </a:lnTo>
                <a:lnTo>
                  <a:pt x="164" y="214"/>
                </a:lnTo>
                <a:lnTo>
                  <a:pt x="164" y="216"/>
                </a:lnTo>
                <a:lnTo>
                  <a:pt x="164" y="218"/>
                </a:lnTo>
                <a:lnTo>
                  <a:pt x="164" y="220"/>
                </a:lnTo>
                <a:lnTo>
                  <a:pt x="162" y="220"/>
                </a:lnTo>
                <a:lnTo>
                  <a:pt x="160" y="222"/>
                </a:lnTo>
                <a:lnTo>
                  <a:pt x="160" y="224"/>
                </a:lnTo>
                <a:lnTo>
                  <a:pt x="158" y="222"/>
                </a:lnTo>
                <a:lnTo>
                  <a:pt x="156" y="224"/>
                </a:lnTo>
                <a:lnTo>
                  <a:pt x="154" y="226"/>
                </a:lnTo>
                <a:lnTo>
                  <a:pt x="152" y="226"/>
                </a:lnTo>
                <a:lnTo>
                  <a:pt x="150" y="228"/>
                </a:lnTo>
                <a:lnTo>
                  <a:pt x="148" y="228"/>
                </a:lnTo>
                <a:lnTo>
                  <a:pt x="146" y="230"/>
                </a:lnTo>
                <a:lnTo>
                  <a:pt x="144" y="230"/>
                </a:lnTo>
                <a:lnTo>
                  <a:pt x="144" y="232"/>
                </a:lnTo>
                <a:lnTo>
                  <a:pt x="142" y="234"/>
                </a:lnTo>
                <a:lnTo>
                  <a:pt x="140" y="234"/>
                </a:lnTo>
                <a:lnTo>
                  <a:pt x="140" y="236"/>
                </a:lnTo>
                <a:lnTo>
                  <a:pt x="138" y="238"/>
                </a:lnTo>
                <a:lnTo>
                  <a:pt x="138" y="240"/>
                </a:lnTo>
                <a:lnTo>
                  <a:pt x="136" y="238"/>
                </a:lnTo>
                <a:lnTo>
                  <a:pt x="138" y="236"/>
                </a:lnTo>
                <a:lnTo>
                  <a:pt x="138" y="234"/>
                </a:lnTo>
                <a:lnTo>
                  <a:pt x="136" y="232"/>
                </a:lnTo>
                <a:lnTo>
                  <a:pt x="134" y="232"/>
                </a:lnTo>
                <a:lnTo>
                  <a:pt x="132" y="234"/>
                </a:lnTo>
                <a:lnTo>
                  <a:pt x="130" y="234"/>
                </a:lnTo>
                <a:lnTo>
                  <a:pt x="128" y="236"/>
                </a:lnTo>
                <a:lnTo>
                  <a:pt x="126" y="238"/>
                </a:lnTo>
                <a:lnTo>
                  <a:pt x="124" y="238"/>
                </a:lnTo>
                <a:lnTo>
                  <a:pt x="122" y="236"/>
                </a:lnTo>
                <a:lnTo>
                  <a:pt x="120" y="234"/>
                </a:lnTo>
                <a:lnTo>
                  <a:pt x="118" y="232"/>
                </a:lnTo>
                <a:lnTo>
                  <a:pt x="116" y="232"/>
                </a:lnTo>
                <a:lnTo>
                  <a:pt x="114" y="230"/>
                </a:lnTo>
                <a:lnTo>
                  <a:pt x="112" y="228"/>
                </a:lnTo>
                <a:lnTo>
                  <a:pt x="112" y="226"/>
                </a:lnTo>
                <a:lnTo>
                  <a:pt x="112" y="224"/>
                </a:lnTo>
                <a:lnTo>
                  <a:pt x="112" y="222"/>
                </a:lnTo>
                <a:lnTo>
                  <a:pt x="110" y="220"/>
                </a:lnTo>
                <a:lnTo>
                  <a:pt x="110" y="218"/>
                </a:lnTo>
                <a:lnTo>
                  <a:pt x="110" y="216"/>
                </a:lnTo>
                <a:lnTo>
                  <a:pt x="110" y="214"/>
                </a:lnTo>
                <a:lnTo>
                  <a:pt x="108" y="212"/>
                </a:lnTo>
                <a:lnTo>
                  <a:pt x="108" y="210"/>
                </a:lnTo>
                <a:lnTo>
                  <a:pt x="108" y="208"/>
                </a:lnTo>
                <a:lnTo>
                  <a:pt x="106" y="206"/>
                </a:lnTo>
                <a:lnTo>
                  <a:pt x="108" y="204"/>
                </a:lnTo>
                <a:lnTo>
                  <a:pt x="106" y="202"/>
                </a:lnTo>
                <a:lnTo>
                  <a:pt x="104" y="200"/>
                </a:lnTo>
                <a:lnTo>
                  <a:pt x="102" y="198"/>
                </a:lnTo>
                <a:lnTo>
                  <a:pt x="100" y="198"/>
                </a:lnTo>
                <a:lnTo>
                  <a:pt x="100" y="196"/>
                </a:lnTo>
                <a:lnTo>
                  <a:pt x="98" y="194"/>
                </a:lnTo>
                <a:lnTo>
                  <a:pt x="96" y="194"/>
                </a:lnTo>
                <a:lnTo>
                  <a:pt x="98" y="192"/>
                </a:lnTo>
                <a:lnTo>
                  <a:pt x="100" y="190"/>
                </a:lnTo>
                <a:lnTo>
                  <a:pt x="102" y="186"/>
                </a:lnTo>
                <a:lnTo>
                  <a:pt x="104" y="186"/>
                </a:lnTo>
                <a:lnTo>
                  <a:pt x="106" y="184"/>
                </a:lnTo>
                <a:lnTo>
                  <a:pt x="106" y="182"/>
                </a:lnTo>
                <a:lnTo>
                  <a:pt x="104" y="180"/>
                </a:lnTo>
                <a:lnTo>
                  <a:pt x="104" y="178"/>
                </a:lnTo>
                <a:lnTo>
                  <a:pt x="102" y="176"/>
                </a:lnTo>
                <a:lnTo>
                  <a:pt x="100" y="176"/>
                </a:lnTo>
                <a:lnTo>
                  <a:pt x="100" y="174"/>
                </a:lnTo>
                <a:lnTo>
                  <a:pt x="100" y="172"/>
                </a:lnTo>
                <a:lnTo>
                  <a:pt x="98" y="170"/>
                </a:lnTo>
                <a:lnTo>
                  <a:pt x="98" y="168"/>
                </a:lnTo>
                <a:lnTo>
                  <a:pt x="98" y="166"/>
                </a:lnTo>
                <a:lnTo>
                  <a:pt x="96" y="164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58"/>
                </a:lnTo>
                <a:lnTo>
                  <a:pt x="96" y="156"/>
                </a:lnTo>
                <a:lnTo>
                  <a:pt x="96" y="154"/>
                </a:lnTo>
                <a:lnTo>
                  <a:pt x="96" y="152"/>
                </a:lnTo>
                <a:lnTo>
                  <a:pt x="98" y="150"/>
                </a:lnTo>
                <a:lnTo>
                  <a:pt x="98" y="148"/>
                </a:lnTo>
                <a:lnTo>
                  <a:pt x="98" y="146"/>
                </a:lnTo>
                <a:lnTo>
                  <a:pt x="96" y="144"/>
                </a:lnTo>
                <a:lnTo>
                  <a:pt x="98" y="142"/>
                </a:lnTo>
                <a:lnTo>
                  <a:pt x="100" y="140"/>
                </a:lnTo>
                <a:lnTo>
                  <a:pt x="100" y="138"/>
                </a:lnTo>
                <a:lnTo>
                  <a:pt x="100" y="136"/>
                </a:lnTo>
                <a:lnTo>
                  <a:pt x="100" y="134"/>
                </a:lnTo>
                <a:lnTo>
                  <a:pt x="102" y="132"/>
                </a:lnTo>
                <a:lnTo>
                  <a:pt x="104" y="130"/>
                </a:lnTo>
                <a:lnTo>
                  <a:pt x="106" y="128"/>
                </a:lnTo>
                <a:lnTo>
                  <a:pt x="104" y="126"/>
                </a:lnTo>
                <a:lnTo>
                  <a:pt x="104" y="124"/>
                </a:lnTo>
                <a:lnTo>
                  <a:pt x="102" y="122"/>
                </a:lnTo>
                <a:lnTo>
                  <a:pt x="100" y="122"/>
                </a:lnTo>
                <a:lnTo>
                  <a:pt x="98" y="122"/>
                </a:lnTo>
                <a:lnTo>
                  <a:pt x="96" y="122"/>
                </a:lnTo>
                <a:lnTo>
                  <a:pt x="96" y="124"/>
                </a:lnTo>
                <a:lnTo>
                  <a:pt x="94" y="124"/>
                </a:lnTo>
                <a:lnTo>
                  <a:pt x="92" y="124"/>
                </a:lnTo>
                <a:lnTo>
                  <a:pt x="90" y="124"/>
                </a:lnTo>
                <a:lnTo>
                  <a:pt x="88" y="124"/>
                </a:lnTo>
                <a:lnTo>
                  <a:pt x="86" y="124"/>
                </a:lnTo>
                <a:lnTo>
                  <a:pt x="84" y="124"/>
                </a:lnTo>
                <a:lnTo>
                  <a:pt x="82" y="126"/>
                </a:lnTo>
                <a:lnTo>
                  <a:pt x="82" y="124"/>
                </a:lnTo>
                <a:lnTo>
                  <a:pt x="80" y="124"/>
                </a:lnTo>
                <a:lnTo>
                  <a:pt x="78" y="124"/>
                </a:lnTo>
                <a:lnTo>
                  <a:pt x="76" y="124"/>
                </a:lnTo>
                <a:lnTo>
                  <a:pt x="74" y="124"/>
                </a:lnTo>
                <a:lnTo>
                  <a:pt x="72" y="126"/>
                </a:lnTo>
                <a:lnTo>
                  <a:pt x="70" y="126"/>
                </a:lnTo>
                <a:lnTo>
                  <a:pt x="68" y="126"/>
                </a:lnTo>
                <a:lnTo>
                  <a:pt x="68" y="124"/>
                </a:lnTo>
                <a:lnTo>
                  <a:pt x="66" y="124"/>
                </a:lnTo>
                <a:lnTo>
                  <a:pt x="66" y="122"/>
                </a:lnTo>
                <a:lnTo>
                  <a:pt x="64" y="120"/>
                </a:lnTo>
                <a:lnTo>
                  <a:pt x="64" y="118"/>
                </a:lnTo>
                <a:lnTo>
                  <a:pt x="62" y="116"/>
                </a:lnTo>
                <a:lnTo>
                  <a:pt x="60" y="114"/>
                </a:lnTo>
                <a:lnTo>
                  <a:pt x="60" y="112"/>
                </a:lnTo>
                <a:lnTo>
                  <a:pt x="58" y="112"/>
                </a:lnTo>
                <a:lnTo>
                  <a:pt x="58" y="108"/>
                </a:lnTo>
                <a:lnTo>
                  <a:pt x="56" y="108"/>
                </a:lnTo>
                <a:lnTo>
                  <a:pt x="54" y="108"/>
                </a:lnTo>
                <a:lnTo>
                  <a:pt x="52" y="108"/>
                </a:lnTo>
                <a:lnTo>
                  <a:pt x="50" y="106"/>
                </a:lnTo>
                <a:lnTo>
                  <a:pt x="48" y="106"/>
                </a:lnTo>
                <a:lnTo>
                  <a:pt x="46" y="106"/>
                </a:lnTo>
                <a:lnTo>
                  <a:pt x="44" y="106"/>
                </a:lnTo>
                <a:lnTo>
                  <a:pt x="42" y="106"/>
                </a:lnTo>
                <a:lnTo>
                  <a:pt x="40" y="108"/>
                </a:lnTo>
                <a:lnTo>
                  <a:pt x="38" y="108"/>
                </a:lnTo>
                <a:lnTo>
                  <a:pt x="36" y="108"/>
                </a:lnTo>
                <a:lnTo>
                  <a:pt x="34" y="108"/>
                </a:lnTo>
                <a:lnTo>
                  <a:pt x="32" y="106"/>
                </a:lnTo>
                <a:lnTo>
                  <a:pt x="30" y="108"/>
                </a:lnTo>
                <a:lnTo>
                  <a:pt x="30" y="106"/>
                </a:lnTo>
                <a:lnTo>
                  <a:pt x="28" y="106"/>
                </a:lnTo>
                <a:lnTo>
                  <a:pt x="26" y="108"/>
                </a:lnTo>
                <a:lnTo>
                  <a:pt x="24" y="108"/>
                </a:lnTo>
                <a:lnTo>
                  <a:pt x="22" y="106"/>
                </a:lnTo>
                <a:lnTo>
                  <a:pt x="20" y="104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6" y="98"/>
                </a:lnTo>
                <a:lnTo>
                  <a:pt x="14" y="98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4" y="90"/>
                </a:lnTo>
                <a:lnTo>
                  <a:pt x="14" y="88"/>
                </a:lnTo>
                <a:lnTo>
                  <a:pt x="16" y="88"/>
                </a:lnTo>
                <a:lnTo>
                  <a:pt x="18" y="86"/>
                </a:lnTo>
                <a:lnTo>
                  <a:pt x="18" y="84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4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6" y="62"/>
                </a:lnTo>
                <a:lnTo>
                  <a:pt x="6" y="60"/>
                </a:lnTo>
                <a:lnTo>
                  <a:pt x="4" y="60"/>
                </a:lnTo>
                <a:lnTo>
                  <a:pt x="2" y="62"/>
                </a:lnTo>
                <a:lnTo>
                  <a:pt x="0" y="6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" name="Freeform 1275"/>
          <p:cNvSpPr>
            <a:spLocks/>
          </p:cNvSpPr>
          <p:nvPr/>
        </p:nvSpPr>
        <p:spPr bwMode="auto">
          <a:xfrm>
            <a:off x="2087565" y="3535362"/>
            <a:ext cx="390525" cy="381000"/>
          </a:xfrm>
          <a:custGeom>
            <a:avLst/>
            <a:gdLst>
              <a:gd name="T0" fmla="*/ 20161250 w 246"/>
              <a:gd name="T1" fmla="*/ 110886875 h 240"/>
              <a:gd name="T2" fmla="*/ 45362813 w 246"/>
              <a:gd name="T3" fmla="*/ 55443438 h 240"/>
              <a:gd name="T4" fmla="*/ 90725625 w 246"/>
              <a:gd name="T5" fmla="*/ 20161250 h 240"/>
              <a:gd name="T6" fmla="*/ 70564375 w 246"/>
              <a:gd name="T7" fmla="*/ 40322500 h 240"/>
              <a:gd name="T8" fmla="*/ 85685313 w 246"/>
              <a:gd name="T9" fmla="*/ 85685313 h 240"/>
              <a:gd name="T10" fmla="*/ 60483750 w 246"/>
              <a:gd name="T11" fmla="*/ 115927188 h 240"/>
              <a:gd name="T12" fmla="*/ 75604688 w 246"/>
              <a:gd name="T13" fmla="*/ 161290000 h 240"/>
              <a:gd name="T14" fmla="*/ 105846563 w 246"/>
              <a:gd name="T15" fmla="*/ 136088438 h 240"/>
              <a:gd name="T16" fmla="*/ 95765938 w 246"/>
              <a:gd name="T17" fmla="*/ 100806250 h 240"/>
              <a:gd name="T18" fmla="*/ 90725625 w 246"/>
              <a:gd name="T19" fmla="*/ 70564375 h 240"/>
              <a:gd name="T20" fmla="*/ 146169063 w 246"/>
              <a:gd name="T21" fmla="*/ 45362813 h 240"/>
              <a:gd name="T22" fmla="*/ 171370625 w 246"/>
              <a:gd name="T23" fmla="*/ 35282188 h 240"/>
              <a:gd name="T24" fmla="*/ 151209375 w 246"/>
              <a:gd name="T25" fmla="*/ 15120938 h 240"/>
              <a:gd name="T26" fmla="*/ 171370625 w 246"/>
              <a:gd name="T27" fmla="*/ 25201563 h 240"/>
              <a:gd name="T28" fmla="*/ 216733438 w 246"/>
              <a:gd name="T29" fmla="*/ 40322500 h 240"/>
              <a:gd name="T30" fmla="*/ 236894688 w 246"/>
              <a:gd name="T31" fmla="*/ 80645000 h 240"/>
              <a:gd name="T32" fmla="*/ 282257500 w 246"/>
              <a:gd name="T33" fmla="*/ 85685313 h 240"/>
              <a:gd name="T34" fmla="*/ 332660625 w 246"/>
              <a:gd name="T35" fmla="*/ 80645000 h 240"/>
              <a:gd name="T36" fmla="*/ 383063750 w 246"/>
              <a:gd name="T37" fmla="*/ 110886875 h 240"/>
              <a:gd name="T38" fmla="*/ 423386250 w 246"/>
              <a:gd name="T39" fmla="*/ 90725625 h 240"/>
              <a:gd name="T40" fmla="*/ 438507188 w 246"/>
              <a:gd name="T41" fmla="*/ 80645000 h 240"/>
              <a:gd name="T42" fmla="*/ 493950625 w 246"/>
              <a:gd name="T43" fmla="*/ 75604688 h 240"/>
              <a:gd name="T44" fmla="*/ 514111875 w 246"/>
              <a:gd name="T45" fmla="*/ 80645000 h 240"/>
              <a:gd name="T46" fmla="*/ 478829688 w 246"/>
              <a:gd name="T47" fmla="*/ 95765938 h 240"/>
              <a:gd name="T48" fmla="*/ 483870000 w 246"/>
              <a:gd name="T49" fmla="*/ 115927188 h 240"/>
              <a:gd name="T50" fmla="*/ 509071563 w 246"/>
              <a:gd name="T51" fmla="*/ 120967500 h 240"/>
              <a:gd name="T52" fmla="*/ 514111875 w 246"/>
              <a:gd name="T53" fmla="*/ 131048125 h 240"/>
              <a:gd name="T54" fmla="*/ 529232813 w 246"/>
              <a:gd name="T55" fmla="*/ 126007813 h 240"/>
              <a:gd name="T56" fmla="*/ 549394063 w 246"/>
              <a:gd name="T57" fmla="*/ 126007813 h 240"/>
              <a:gd name="T58" fmla="*/ 564515000 w 246"/>
              <a:gd name="T59" fmla="*/ 161290000 h 240"/>
              <a:gd name="T60" fmla="*/ 544353750 w 246"/>
              <a:gd name="T61" fmla="*/ 186491563 h 240"/>
              <a:gd name="T62" fmla="*/ 569555313 w 246"/>
              <a:gd name="T63" fmla="*/ 186491563 h 240"/>
              <a:gd name="T64" fmla="*/ 614918125 w 246"/>
              <a:gd name="T65" fmla="*/ 191531875 h 240"/>
              <a:gd name="T66" fmla="*/ 594756875 w 246"/>
              <a:gd name="T67" fmla="*/ 226814063 h 240"/>
              <a:gd name="T68" fmla="*/ 589716563 w 246"/>
              <a:gd name="T69" fmla="*/ 262096250 h 240"/>
              <a:gd name="T70" fmla="*/ 559474688 w 246"/>
              <a:gd name="T71" fmla="*/ 287297813 h 240"/>
              <a:gd name="T72" fmla="*/ 549394063 w 246"/>
              <a:gd name="T73" fmla="*/ 332660625 h 240"/>
              <a:gd name="T74" fmla="*/ 574595625 w 246"/>
              <a:gd name="T75" fmla="*/ 383063750 h 240"/>
              <a:gd name="T76" fmla="*/ 534273125 w 246"/>
              <a:gd name="T77" fmla="*/ 413305625 h 240"/>
              <a:gd name="T78" fmla="*/ 478829688 w 246"/>
              <a:gd name="T79" fmla="*/ 423386250 h 240"/>
              <a:gd name="T80" fmla="*/ 448587813 w 246"/>
              <a:gd name="T81" fmla="*/ 428426563 h 240"/>
              <a:gd name="T82" fmla="*/ 403225000 w 246"/>
              <a:gd name="T83" fmla="*/ 418345938 h 240"/>
              <a:gd name="T84" fmla="*/ 403225000 w 246"/>
              <a:gd name="T85" fmla="*/ 443547500 h 240"/>
              <a:gd name="T86" fmla="*/ 418345938 w 246"/>
              <a:gd name="T87" fmla="*/ 493950625 h 240"/>
              <a:gd name="T88" fmla="*/ 448587813 w 246"/>
              <a:gd name="T89" fmla="*/ 519152188 h 240"/>
              <a:gd name="T90" fmla="*/ 408265313 w 246"/>
              <a:gd name="T91" fmla="*/ 554434375 h 240"/>
              <a:gd name="T92" fmla="*/ 367942813 w 246"/>
              <a:gd name="T93" fmla="*/ 579635938 h 240"/>
              <a:gd name="T94" fmla="*/ 337700938 w 246"/>
              <a:gd name="T95" fmla="*/ 584676250 h 240"/>
              <a:gd name="T96" fmla="*/ 282257500 w 246"/>
              <a:gd name="T97" fmla="*/ 574595625 h 240"/>
              <a:gd name="T98" fmla="*/ 272176875 w 246"/>
              <a:gd name="T99" fmla="*/ 529232813 h 240"/>
              <a:gd name="T100" fmla="*/ 241935000 w 246"/>
              <a:gd name="T101" fmla="*/ 488910313 h 240"/>
              <a:gd name="T102" fmla="*/ 252015625 w 246"/>
              <a:gd name="T103" fmla="*/ 438507188 h 240"/>
              <a:gd name="T104" fmla="*/ 241935000 w 246"/>
              <a:gd name="T105" fmla="*/ 388104063 h 240"/>
              <a:gd name="T106" fmla="*/ 252015625 w 246"/>
              <a:gd name="T107" fmla="*/ 342741250 h 240"/>
              <a:gd name="T108" fmla="*/ 241935000 w 246"/>
              <a:gd name="T109" fmla="*/ 307459063 h 240"/>
              <a:gd name="T110" fmla="*/ 191531875 w 246"/>
              <a:gd name="T111" fmla="*/ 312499375 h 240"/>
              <a:gd name="T112" fmla="*/ 151209375 w 246"/>
              <a:gd name="T113" fmla="*/ 282257500 h 240"/>
              <a:gd name="T114" fmla="*/ 105846563 w 246"/>
              <a:gd name="T115" fmla="*/ 267136563 h 240"/>
              <a:gd name="T116" fmla="*/ 55443438 w 246"/>
              <a:gd name="T117" fmla="*/ 267136563 h 240"/>
              <a:gd name="T118" fmla="*/ 35282188 w 246"/>
              <a:gd name="T119" fmla="*/ 231854375 h 240"/>
              <a:gd name="T120" fmla="*/ 30241875 w 246"/>
              <a:gd name="T121" fmla="*/ 186491563 h 240"/>
              <a:gd name="T122" fmla="*/ 15120938 w 246"/>
              <a:gd name="T123" fmla="*/ 151209375 h 24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6" h="240">
                <a:moveTo>
                  <a:pt x="0" y="62"/>
                </a:moveTo>
                <a:lnTo>
                  <a:pt x="0" y="60"/>
                </a:lnTo>
                <a:lnTo>
                  <a:pt x="2" y="58"/>
                </a:lnTo>
                <a:lnTo>
                  <a:pt x="4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8" y="48"/>
                </a:lnTo>
                <a:lnTo>
                  <a:pt x="8" y="46"/>
                </a:lnTo>
                <a:lnTo>
                  <a:pt x="8" y="44"/>
                </a:lnTo>
                <a:lnTo>
                  <a:pt x="8" y="42"/>
                </a:lnTo>
                <a:lnTo>
                  <a:pt x="8" y="40"/>
                </a:lnTo>
                <a:lnTo>
                  <a:pt x="10" y="38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4" y="30"/>
                </a:lnTo>
                <a:lnTo>
                  <a:pt x="14" y="28"/>
                </a:lnTo>
                <a:lnTo>
                  <a:pt x="16" y="26"/>
                </a:lnTo>
                <a:lnTo>
                  <a:pt x="16" y="24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6" y="14"/>
                </a:lnTo>
                <a:lnTo>
                  <a:pt x="28" y="12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8"/>
                </a:lnTo>
                <a:lnTo>
                  <a:pt x="38" y="10"/>
                </a:lnTo>
                <a:lnTo>
                  <a:pt x="36" y="10"/>
                </a:lnTo>
                <a:lnTo>
                  <a:pt x="34" y="10"/>
                </a:lnTo>
                <a:lnTo>
                  <a:pt x="32" y="10"/>
                </a:lnTo>
                <a:lnTo>
                  <a:pt x="30" y="12"/>
                </a:lnTo>
                <a:lnTo>
                  <a:pt x="28" y="12"/>
                </a:lnTo>
                <a:lnTo>
                  <a:pt x="28" y="14"/>
                </a:lnTo>
                <a:lnTo>
                  <a:pt x="28" y="16"/>
                </a:lnTo>
                <a:lnTo>
                  <a:pt x="30" y="18"/>
                </a:lnTo>
                <a:lnTo>
                  <a:pt x="30" y="20"/>
                </a:lnTo>
                <a:lnTo>
                  <a:pt x="32" y="22"/>
                </a:lnTo>
                <a:lnTo>
                  <a:pt x="34" y="24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4" y="30"/>
                </a:lnTo>
                <a:lnTo>
                  <a:pt x="34" y="32"/>
                </a:lnTo>
                <a:lnTo>
                  <a:pt x="34" y="34"/>
                </a:lnTo>
                <a:lnTo>
                  <a:pt x="32" y="36"/>
                </a:lnTo>
                <a:lnTo>
                  <a:pt x="30" y="38"/>
                </a:lnTo>
                <a:lnTo>
                  <a:pt x="30" y="40"/>
                </a:lnTo>
                <a:lnTo>
                  <a:pt x="28" y="40"/>
                </a:lnTo>
                <a:lnTo>
                  <a:pt x="28" y="42"/>
                </a:lnTo>
                <a:lnTo>
                  <a:pt x="26" y="42"/>
                </a:lnTo>
                <a:lnTo>
                  <a:pt x="26" y="44"/>
                </a:lnTo>
                <a:lnTo>
                  <a:pt x="26" y="46"/>
                </a:lnTo>
                <a:lnTo>
                  <a:pt x="24" y="46"/>
                </a:lnTo>
                <a:lnTo>
                  <a:pt x="24" y="48"/>
                </a:lnTo>
                <a:lnTo>
                  <a:pt x="24" y="50"/>
                </a:lnTo>
                <a:lnTo>
                  <a:pt x="24" y="52"/>
                </a:lnTo>
                <a:lnTo>
                  <a:pt x="26" y="54"/>
                </a:lnTo>
                <a:lnTo>
                  <a:pt x="26" y="56"/>
                </a:lnTo>
                <a:lnTo>
                  <a:pt x="28" y="56"/>
                </a:lnTo>
                <a:lnTo>
                  <a:pt x="28" y="58"/>
                </a:lnTo>
                <a:lnTo>
                  <a:pt x="30" y="58"/>
                </a:lnTo>
                <a:lnTo>
                  <a:pt x="30" y="60"/>
                </a:lnTo>
                <a:lnTo>
                  <a:pt x="28" y="62"/>
                </a:lnTo>
                <a:lnTo>
                  <a:pt x="28" y="64"/>
                </a:lnTo>
                <a:lnTo>
                  <a:pt x="30" y="64"/>
                </a:lnTo>
                <a:lnTo>
                  <a:pt x="32" y="66"/>
                </a:lnTo>
                <a:lnTo>
                  <a:pt x="34" y="64"/>
                </a:lnTo>
                <a:lnTo>
                  <a:pt x="36" y="64"/>
                </a:lnTo>
                <a:lnTo>
                  <a:pt x="38" y="64"/>
                </a:lnTo>
                <a:lnTo>
                  <a:pt x="38" y="62"/>
                </a:lnTo>
                <a:lnTo>
                  <a:pt x="40" y="60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2" y="50"/>
                </a:lnTo>
                <a:lnTo>
                  <a:pt x="42" y="48"/>
                </a:lnTo>
                <a:lnTo>
                  <a:pt x="40" y="46"/>
                </a:lnTo>
                <a:lnTo>
                  <a:pt x="40" y="44"/>
                </a:lnTo>
                <a:lnTo>
                  <a:pt x="38" y="42"/>
                </a:lnTo>
                <a:lnTo>
                  <a:pt x="38" y="40"/>
                </a:lnTo>
                <a:lnTo>
                  <a:pt x="36" y="38"/>
                </a:lnTo>
                <a:lnTo>
                  <a:pt x="36" y="36"/>
                </a:lnTo>
                <a:lnTo>
                  <a:pt x="36" y="34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44" y="22"/>
                </a:lnTo>
                <a:lnTo>
                  <a:pt x="46" y="22"/>
                </a:lnTo>
                <a:lnTo>
                  <a:pt x="46" y="20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8" y="18"/>
                </a:lnTo>
                <a:lnTo>
                  <a:pt x="60" y="18"/>
                </a:lnTo>
                <a:lnTo>
                  <a:pt x="60" y="16"/>
                </a:lnTo>
                <a:lnTo>
                  <a:pt x="62" y="14"/>
                </a:lnTo>
                <a:lnTo>
                  <a:pt x="62" y="16"/>
                </a:lnTo>
                <a:lnTo>
                  <a:pt x="62" y="14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68" y="14"/>
                </a:lnTo>
                <a:lnTo>
                  <a:pt x="68" y="12"/>
                </a:lnTo>
                <a:lnTo>
                  <a:pt x="68" y="10"/>
                </a:lnTo>
                <a:lnTo>
                  <a:pt x="66" y="10"/>
                </a:lnTo>
                <a:lnTo>
                  <a:pt x="64" y="10"/>
                </a:lnTo>
                <a:lnTo>
                  <a:pt x="62" y="12"/>
                </a:lnTo>
                <a:lnTo>
                  <a:pt x="60" y="12"/>
                </a:lnTo>
                <a:lnTo>
                  <a:pt x="60" y="10"/>
                </a:lnTo>
                <a:lnTo>
                  <a:pt x="60" y="8"/>
                </a:lnTo>
                <a:lnTo>
                  <a:pt x="60" y="6"/>
                </a:lnTo>
                <a:lnTo>
                  <a:pt x="60" y="4"/>
                </a:lnTo>
                <a:lnTo>
                  <a:pt x="62" y="2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2"/>
                </a:lnTo>
                <a:lnTo>
                  <a:pt x="68" y="4"/>
                </a:lnTo>
                <a:lnTo>
                  <a:pt x="68" y="6"/>
                </a:lnTo>
                <a:lnTo>
                  <a:pt x="68" y="8"/>
                </a:lnTo>
                <a:lnTo>
                  <a:pt x="68" y="10"/>
                </a:lnTo>
                <a:lnTo>
                  <a:pt x="70" y="12"/>
                </a:lnTo>
                <a:lnTo>
                  <a:pt x="70" y="14"/>
                </a:lnTo>
                <a:lnTo>
                  <a:pt x="72" y="16"/>
                </a:lnTo>
                <a:lnTo>
                  <a:pt x="74" y="14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6"/>
                </a:lnTo>
                <a:lnTo>
                  <a:pt x="86" y="16"/>
                </a:lnTo>
                <a:lnTo>
                  <a:pt x="88" y="18"/>
                </a:lnTo>
                <a:lnTo>
                  <a:pt x="90" y="18"/>
                </a:lnTo>
                <a:lnTo>
                  <a:pt x="92" y="20"/>
                </a:lnTo>
                <a:lnTo>
                  <a:pt x="94" y="22"/>
                </a:lnTo>
                <a:lnTo>
                  <a:pt x="94" y="24"/>
                </a:lnTo>
                <a:lnTo>
                  <a:pt x="94" y="26"/>
                </a:lnTo>
                <a:lnTo>
                  <a:pt x="94" y="28"/>
                </a:lnTo>
                <a:lnTo>
                  <a:pt x="94" y="30"/>
                </a:lnTo>
                <a:lnTo>
                  <a:pt x="94" y="32"/>
                </a:lnTo>
                <a:lnTo>
                  <a:pt x="96" y="34"/>
                </a:lnTo>
                <a:lnTo>
                  <a:pt x="98" y="36"/>
                </a:lnTo>
                <a:lnTo>
                  <a:pt x="100" y="36"/>
                </a:lnTo>
                <a:lnTo>
                  <a:pt x="102" y="36"/>
                </a:lnTo>
                <a:lnTo>
                  <a:pt x="104" y="36"/>
                </a:lnTo>
                <a:lnTo>
                  <a:pt x="104" y="34"/>
                </a:lnTo>
                <a:lnTo>
                  <a:pt x="106" y="34"/>
                </a:lnTo>
                <a:lnTo>
                  <a:pt x="108" y="34"/>
                </a:lnTo>
                <a:lnTo>
                  <a:pt x="110" y="34"/>
                </a:lnTo>
                <a:lnTo>
                  <a:pt x="112" y="34"/>
                </a:lnTo>
                <a:lnTo>
                  <a:pt x="114" y="34"/>
                </a:lnTo>
                <a:lnTo>
                  <a:pt x="116" y="34"/>
                </a:lnTo>
                <a:lnTo>
                  <a:pt x="118" y="32"/>
                </a:lnTo>
                <a:lnTo>
                  <a:pt x="120" y="32"/>
                </a:lnTo>
                <a:lnTo>
                  <a:pt x="122" y="32"/>
                </a:lnTo>
                <a:lnTo>
                  <a:pt x="124" y="32"/>
                </a:lnTo>
                <a:lnTo>
                  <a:pt x="126" y="32"/>
                </a:lnTo>
                <a:lnTo>
                  <a:pt x="128" y="32"/>
                </a:lnTo>
                <a:lnTo>
                  <a:pt x="130" y="32"/>
                </a:lnTo>
                <a:lnTo>
                  <a:pt x="132" y="32"/>
                </a:lnTo>
                <a:lnTo>
                  <a:pt x="134" y="32"/>
                </a:lnTo>
                <a:lnTo>
                  <a:pt x="134" y="34"/>
                </a:lnTo>
                <a:lnTo>
                  <a:pt x="134" y="36"/>
                </a:lnTo>
                <a:lnTo>
                  <a:pt x="138" y="38"/>
                </a:lnTo>
                <a:lnTo>
                  <a:pt x="138" y="40"/>
                </a:lnTo>
                <a:lnTo>
                  <a:pt x="140" y="40"/>
                </a:lnTo>
                <a:lnTo>
                  <a:pt x="142" y="42"/>
                </a:lnTo>
                <a:lnTo>
                  <a:pt x="144" y="42"/>
                </a:lnTo>
                <a:lnTo>
                  <a:pt x="146" y="42"/>
                </a:lnTo>
                <a:lnTo>
                  <a:pt x="148" y="42"/>
                </a:lnTo>
                <a:lnTo>
                  <a:pt x="150" y="42"/>
                </a:lnTo>
                <a:lnTo>
                  <a:pt x="152" y="44"/>
                </a:lnTo>
                <a:lnTo>
                  <a:pt x="150" y="44"/>
                </a:lnTo>
                <a:lnTo>
                  <a:pt x="152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4"/>
                </a:lnTo>
                <a:lnTo>
                  <a:pt x="158" y="42"/>
                </a:lnTo>
                <a:lnTo>
                  <a:pt x="160" y="40"/>
                </a:lnTo>
                <a:lnTo>
                  <a:pt x="162" y="40"/>
                </a:lnTo>
                <a:lnTo>
                  <a:pt x="164" y="40"/>
                </a:lnTo>
                <a:lnTo>
                  <a:pt x="164" y="38"/>
                </a:lnTo>
                <a:lnTo>
                  <a:pt x="166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6"/>
                </a:lnTo>
                <a:lnTo>
                  <a:pt x="174" y="36"/>
                </a:lnTo>
                <a:lnTo>
                  <a:pt x="176" y="36"/>
                </a:lnTo>
                <a:lnTo>
                  <a:pt x="178" y="36"/>
                </a:lnTo>
                <a:lnTo>
                  <a:pt x="176" y="34"/>
                </a:lnTo>
                <a:lnTo>
                  <a:pt x="174" y="34"/>
                </a:lnTo>
                <a:lnTo>
                  <a:pt x="172" y="34"/>
                </a:lnTo>
                <a:lnTo>
                  <a:pt x="170" y="34"/>
                </a:lnTo>
                <a:lnTo>
                  <a:pt x="168" y="34"/>
                </a:lnTo>
                <a:lnTo>
                  <a:pt x="166" y="32"/>
                </a:lnTo>
                <a:lnTo>
                  <a:pt x="174" y="32"/>
                </a:lnTo>
                <a:lnTo>
                  <a:pt x="176" y="30"/>
                </a:lnTo>
                <a:lnTo>
                  <a:pt x="178" y="32"/>
                </a:lnTo>
                <a:lnTo>
                  <a:pt x="180" y="32"/>
                </a:lnTo>
                <a:lnTo>
                  <a:pt x="182" y="32"/>
                </a:lnTo>
                <a:lnTo>
                  <a:pt x="184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200" y="30"/>
                </a:lnTo>
                <a:lnTo>
                  <a:pt x="202" y="30"/>
                </a:lnTo>
                <a:lnTo>
                  <a:pt x="204" y="30"/>
                </a:lnTo>
                <a:lnTo>
                  <a:pt x="206" y="32"/>
                </a:lnTo>
                <a:lnTo>
                  <a:pt x="208" y="30"/>
                </a:lnTo>
                <a:lnTo>
                  <a:pt x="210" y="30"/>
                </a:lnTo>
                <a:lnTo>
                  <a:pt x="212" y="30"/>
                </a:lnTo>
                <a:lnTo>
                  <a:pt x="210" y="32"/>
                </a:lnTo>
                <a:lnTo>
                  <a:pt x="208" y="32"/>
                </a:lnTo>
                <a:lnTo>
                  <a:pt x="206" y="32"/>
                </a:lnTo>
                <a:lnTo>
                  <a:pt x="204" y="32"/>
                </a:lnTo>
                <a:lnTo>
                  <a:pt x="204" y="34"/>
                </a:lnTo>
                <a:lnTo>
                  <a:pt x="202" y="34"/>
                </a:lnTo>
                <a:lnTo>
                  <a:pt x="200" y="34"/>
                </a:lnTo>
                <a:lnTo>
                  <a:pt x="198" y="34"/>
                </a:lnTo>
                <a:lnTo>
                  <a:pt x="196" y="34"/>
                </a:lnTo>
                <a:lnTo>
                  <a:pt x="194" y="34"/>
                </a:lnTo>
                <a:lnTo>
                  <a:pt x="192" y="34"/>
                </a:lnTo>
                <a:lnTo>
                  <a:pt x="190" y="36"/>
                </a:lnTo>
                <a:lnTo>
                  <a:pt x="192" y="34"/>
                </a:lnTo>
                <a:lnTo>
                  <a:pt x="194" y="36"/>
                </a:lnTo>
                <a:lnTo>
                  <a:pt x="192" y="36"/>
                </a:lnTo>
                <a:lnTo>
                  <a:pt x="190" y="38"/>
                </a:lnTo>
                <a:lnTo>
                  <a:pt x="192" y="38"/>
                </a:lnTo>
                <a:lnTo>
                  <a:pt x="194" y="36"/>
                </a:lnTo>
                <a:lnTo>
                  <a:pt x="196" y="38"/>
                </a:lnTo>
                <a:lnTo>
                  <a:pt x="196" y="40"/>
                </a:lnTo>
                <a:lnTo>
                  <a:pt x="196" y="42"/>
                </a:lnTo>
                <a:lnTo>
                  <a:pt x="194" y="44"/>
                </a:lnTo>
                <a:lnTo>
                  <a:pt x="192" y="44"/>
                </a:lnTo>
                <a:lnTo>
                  <a:pt x="190" y="44"/>
                </a:lnTo>
                <a:lnTo>
                  <a:pt x="190" y="46"/>
                </a:lnTo>
                <a:lnTo>
                  <a:pt x="192" y="46"/>
                </a:lnTo>
                <a:lnTo>
                  <a:pt x="192" y="44"/>
                </a:lnTo>
                <a:lnTo>
                  <a:pt x="194" y="46"/>
                </a:lnTo>
                <a:lnTo>
                  <a:pt x="196" y="44"/>
                </a:lnTo>
                <a:lnTo>
                  <a:pt x="198" y="42"/>
                </a:lnTo>
                <a:lnTo>
                  <a:pt x="198" y="40"/>
                </a:lnTo>
                <a:lnTo>
                  <a:pt x="198" y="42"/>
                </a:lnTo>
                <a:lnTo>
                  <a:pt x="200" y="44"/>
                </a:lnTo>
                <a:lnTo>
                  <a:pt x="200" y="46"/>
                </a:lnTo>
                <a:lnTo>
                  <a:pt x="202" y="48"/>
                </a:lnTo>
                <a:lnTo>
                  <a:pt x="202" y="50"/>
                </a:lnTo>
                <a:lnTo>
                  <a:pt x="202" y="52"/>
                </a:lnTo>
                <a:lnTo>
                  <a:pt x="204" y="50"/>
                </a:lnTo>
                <a:lnTo>
                  <a:pt x="204" y="48"/>
                </a:lnTo>
                <a:lnTo>
                  <a:pt x="204" y="46"/>
                </a:lnTo>
                <a:lnTo>
                  <a:pt x="204" y="48"/>
                </a:lnTo>
                <a:lnTo>
                  <a:pt x="204" y="50"/>
                </a:lnTo>
                <a:lnTo>
                  <a:pt x="204" y="52"/>
                </a:lnTo>
                <a:lnTo>
                  <a:pt x="204" y="50"/>
                </a:lnTo>
                <a:lnTo>
                  <a:pt x="204" y="48"/>
                </a:lnTo>
                <a:lnTo>
                  <a:pt x="206" y="48"/>
                </a:lnTo>
                <a:lnTo>
                  <a:pt x="208" y="48"/>
                </a:lnTo>
                <a:lnTo>
                  <a:pt x="206" y="46"/>
                </a:lnTo>
                <a:lnTo>
                  <a:pt x="204" y="46"/>
                </a:lnTo>
                <a:lnTo>
                  <a:pt x="206" y="46"/>
                </a:lnTo>
                <a:lnTo>
                  <a:pt x="208" y="46"/>
                </a:lnTo>
                <a:lnTo>
                  <a:pt x="210" y="48"/>
                </a:lnTo>
                <a:lnTo>
                  <a:pt x="210" y="50"/>
                </a:lnTo>
                <a:lnTo>
                  <a:pt x="212" y="50"/>
                </a:lnTo>
                <a:lnTo>
                  <a:pt x="210" y="52"/>
                </a:lnTo>
                <a:lnTo>
                  <a:pt x="212" y="50"/>
                </a:lnTo>
                <a:lnTo>
                  <a:pt x="214" y="50"/>
                </a:lnTo>
                <a:lnTo>
                  <a:pt x="216" y="50"/>
                </a:lnTo>
                <a:lnTo>
                  <a:pt x="214" y="48"/>
                </a:lnTo>
                <a:lnTo>
                  <a:pt x="216" y="48"/>
                </a:lnTo>
                <a:lnTo>
                  <a:pt x="218" y="50"/>
                </a:lnTo>
                <a:lnTo>
                  <a:pt x="218" y="52"/>
                </a:lnTo>
                <a:lnTo>
                  <a:pt x="220" y="54"/>
                </a:lnTo>
                <a:lnTo>
                  <a:pt x="222" y="54"/>
                </a:lnTo>
                <a:lnTo>
                  <a:pt x="224" y="54"/>
                </a:lnTo>
                <a:lnTo>
                  <a:pt x="226" y="54"/>
                </a:lnTo>
                <a:lnTo>
                  <a:pt x="228" y="56"/>
                </a:lnTo>
                <a:lnTo>
                  <a:pt x="230" y="58"/>
                </a:lnTo>
                <a:lnTo>
                  <a:pt x="230" y="60"/>
                </a:lnTo>
                <a:lnTo>
                  <a:pt x="228" y="60"/>
                </a:lnTo>
                <a:lnTo>
                  <a:pt x="226" y="62"/>
                </a:lnTo>
                <a:lnTo>
                  <a:pt x="224" y="64"/>
                </a:lnTo>
                <a:lnTo>
                  <a:pt x="226" y="64"/>
                </a:lnTo>
                <a:lnTo>
                  <a:pt x="224" y="66"/>
                </a:lnTo>
                <a:lnTo>
                  <a:pt x="224" y="68"/>
                </a:lnTo>
                <a:lnTo>
                  <a:pt x="222" y="68"/>
                </a:lnTo>
                <a:lnTo>
                  <a:pt x="224" y="70"/>
                </a:lnTo>
                <a:lnTo>
                  <a:pt x="222" y="70"/>
                </a:lnTo>
                <a:lnTo>
                  <a:pt x="222" y="72"/>
                </a:lnTo>
                <a:lnTo>
                  <a:pt x="222" y="74"/>
                </a:lnTo>
                <a:lnTo>
                  <a:pt x="220" y="74"/>
                </a:lnTo>
                <a:lnTo>
                  <a:pt x="218" y="74"/>
                </a:lnTo>
                <a:lnTo>
                  <a:pt x="216" y="74"/>
                </a:lnTo>
                <a:lnTo>
                  <a:pt x="214" y="74"/>
                </a:lnTo>
                <a:lnTo>
                  <a:pt x="212" y="74"/>
                </a:lnTo>
                <a:lnTo>
                  <a:pt x="214" y="76"/>
                </a:lnTo>
                <a:lnTo>
                  <a:pt x="216" y="76"/>
                </a:lnTo>
                <a:lnTo>
                  <a:pt x="218" y="76"/>
                </a:lnTo>
                <a:lnTo>
                  <a:pt x="220" y="78"/>
                </a:lnTo>
                <a:lnTo>
                  <a:pt x="222" y="76"/>
                </a:lnTo>
                <a:lnTo>
                  <a:pt x="224" y="78"/>
                </a:lnTo>
                <a:lnTo>
                  <a:pt x="224" y="76"/>
                </a:lnTo>
                <a:lnTo>
                  <a:pt x="226" y="74"/>
                </a:lnTo>
                <a:lnTo>
                  <a:pt x="228" y="74"/>
                </a:lnTo>
                <a:lnTo>
                  <a:pt x="230" y="74"/>
                </a:lnTo>
                <a:lnTo>
                  <a:pt x="232" y="76"/>
                </a:lnTo>
                <a:lnTo>
                  <a:pt x="234" y="76"/>
                </a:lnTo>
                <a:lnTo>
                  <a:pt x="236" y="74"/>
                </a:lnTo>
                <a:lnTo>
                  <a:pt x="238" y="74"/>
                </a:lnTo>
                <a:lnTo>
                  <a:pt x="240" y="74"/>
                </a:lnTo>
                <a:lnTo>
                  <a:pt x="242" y="76"/>
                </a:lnTo>
                <a:lnTo>
                  <a:pt x="244" y="76"/>
                </a:lnTo>
                <a:lnTo>
                  <a:pt x="246" y="78"/>
                </a:lnTo>
                <a:lnTo>
                  <a:pt x="246" y="80"/>
                </a:lnTo>
                <a:lnTo>
                  <a:pt x="246" y="82"/>
                </a:lnTo>
                <a:lnTo>
                  <a:pt x="244" y="82"/>
                </a:lnTo>
                <a:lnTo>
                  <a:pt x="242" y="84"/>
                </a:lnTo>
                <a:lnTo>
                  <a:pt x="242" y="86"/>
                </a:lnTo>
                <a:lnTo>
                  <a:pt x="240" y="88"/>
                </a:lnTo>
                <a:lnTo>
                  <a:pt x="238" y="88"/>
                </a:lnTo>
                <a:lnTo>
                  <a:pt x="236" y="90"/>
                </a:lnTo>
                <a:lnTo>
                  <a:pt x="234" y="90"/>
                </a:lnTo>
                <a:lnTo>
                  <a:pt x="232" y="90"/>
                </a:lnTo>
                <a:lnTo>
                  <a:pt x="232" y="92"/>
                </a:lnTo>
                <a:lnTo>
                  <a:pt x="232" y="94"/>
                </a:lnTo>
                <a:lnTo>
                  <a:pt x="230" y="96"/>
                </a:lnTo>
                <a:lnTo>
                  <a:pt x="230" y="98"/>
                </a:lnTo>
                <a:lnTo>
                  <a:pt x="230" y="100"/>
                </a:lnTo>
                <a:lnTo>
                  <a:pt x="232" y="102"/>
                </a:lnTo>
                <a:lnTo>
                  <a:pt x="230" y="102"/>
                </a:lnTo>
                <a:lnTo>
                  <a:pt x="232" y="104"/>
                </a:lnTo>
                <a:lnTo>
                  <a:pt x="234" y="104"/>
                </a:lnTo>
                <a:lnTo>
                  <a:pt x="236" y="104"/>
                </a:lnTo>
                <a:lnTo>
                  <a:pt x="236" y="106"/>
                </a:lnTo>
                <a:lnTo>
                  <a:pt x="236" y="108"/>
                </a:lnTo>
                <a:lnTo>
                  <a:pt x="234" y="108"/>
                </a:lnTo>
                <a:lnTo>
                  <a:pt x="232" y="110"/>
                </a:lnTo>
                <a:lnTo>
                  <a:pt x="230" y="110"/>
                </a:lnTo>
                <a:lnTo>
                  <a:pt x="228" y="112"/>
                </a:lnTo>
                <a:lnTo>
                  <a:pt x="226" y="112"/>
                </a:lnTo>
                <a:lnTo>
                  <a:pt x="224" y="114"/>
                </a:lnTo>
                <a:lnTo>
                  <a:pt x="222" y="114"/>
                </a:lnTo>
                <a:lnTo>
                  <a:pt x="220" y="114"/>
                </a:lnTo>
                <a:lnTo>
                  <a:pt x="220" y="116"/>
                </a:lnTo>
                <a:lnTo>
                  <a:pt x="220" y="118"/>
                </a:lnTo>
                <a:lnTo>
                  <a:pt x="220" y="122"/>
                </a:lnTo>
                <a:lnTo>
                  <a:pt x="220" y="124"/>
                </a:lnTo>
                <a:lnTo>
                  <a:pt x="220" y="126"/>
                </a:lnTo>
                <a:lnTo>
                  <a:pt x="218" y="126"/>
                </a:lnTo>
                <a:lnTo>
                  <a:pt x="218" y="128"/>
                </a:lnTo>
                <a:lnTo>
                  <a:pt x="216" y="130"/>
                </a:lnTo>
                <a:lnTo>
                  <a:pt x="218" y="132"/>
                </a:lnTo>
                <a:lnTo>
                  <a:pt x="218" y="134"/>
                </a:lnTo>
                <a:lnTo>
                  <a:pt x="220" y="136"/>
                </a:lnTo>
                <a:lnTo>
                  <a:pt x="222" y="138"/>
                </a:lnTo>
                <a:lnTo>
                  <a:pt x="222" y="140"/>
                </a:lnTo>
                <a:lnTo>
                  <a:pt x="224" y="142"/>
                </a:lnTo>
                <a:lnTo>
                  <a:pt x="226" y="142"/>
                </a:lnTo>
                <a:lnTo>
                  <a:pt x="228" y="144"/>
                </a:lnTo>
                <a:lnTo>
                  <a:pt x="228" y="146"/>
                </a:lnTo>
                <a:lnTo>
                  <a:pt x="230" y="148"/>
                </a:lnTo>
                <a:lnTo>
                  <a:pt x="230" y="150"/>
                </a:lnTo>
                <a:lnTo>
                  <a:pt x="228" y="152"/>
                </a:lnTo>
                <a:lnTo>
                  <a:pt x="226" y="154"/>
                </a:lnTo>
                <a:lnTo>
                  <a:pt x="224" y="154"/>
                </a:lnTo>
                <a:lnTo>
                  <a:pt x="224" y="156"/>
                </a:lnTo>
                <a:lnTo>
                  <a:pt x="222" y="158"/>
                </a:lnTo>
                <a:lnTo>
                  <a:pt x="220" y="160"/>
                </a:lnTo>
                <a:lnTo>
                  <a:pt x="218" y="160"/>
                </a:lnTo>
                <a:lnTo>
                  <a:pt x="216" y="158"/>
                </a:lnTo>
                <a:lnTo>
                  <a:pt x="216" y="160"/>
                </a:lnTo>
                <a:lnTo>
                  <a:pt x="214" y="162"/>
                </a:lnTo>
                <a:lnTo>
                  <a:pt x="212" y="162"/>
                </a:lnTo>
                <a:lnTo>
                  <a:pt x="212" y="164"/>
                </a:lnTo>
                <a:lnTo>
                  <a:pt x="210" y="164"/>
                </a:lnTo>
                <a:lnTo>
                  <a:pt x="208" y="164"/>
                </a:lnTo>
                <a:lnTo>
                  <a:pt x="206" y="166"/>
                </a:lnTo>
                <a:lnTo>
                  <a:pt x="204" y="166"/>
                </a:lnTo>
                <a:lnTo>
                  <a:pt x="202" y="168"/>
                </a:lnTo>
                <a:lnTo>
                  <a:pt x="200" y="168"/>
                </a:lnTo>
                <a:lnTo>
                  <a:pt x="198" y="168"/>
                </a:lnTo>
                <a:lnTo>
                  <a:pt x="196" y="166"/>
                </a:lnTo>
                <a:lnTo>
                  <a:pt x="194" y="166"/>
                </a:lnTo>
                <a:lnTo>
                  <a:pt x="194" y="168"/>
                </a:lnTo>
                <a:lnTo>
                  <a:pt x="192" y="168"/>
                </a:lnTo>
                <a:lnTo>
                  <a:pt x="190" y="168"/>
                </a:lnTo>
                <a:lnTo>
                  <a:pt x="190" y="170"/>
                </a:lnTo>
                <a:lnTo>
                  <a:pt x="188" y="172"/>
                </a:lnTo>
                <a:lnTo>
                  <a:pt x="190" y="174"/>
                </a:lnTo>
                <a:lnTo>
                  <a:pt x="190" y="176"/>
                </a:lnTo>
                <a:lnTo>
                  <a:pt x="188" y="178"/>
                </a:lnTo>
                <a:lnTo>
                  <a:pt x="186" y="178"/>
                </a:lnTo>
                <a:lnTo>
                  <a:pt x="184" y="176"/>
                </a:lnTo>
                <a:lnTo>
                  <a:pt x="182" y="174"/>
                </a:lnTo>
                <a:lnTo>
                  <a:pt x="180" y="174"/>
                </a:lnTo>
                <a:lnTo>
                  <a:pt x="180" y="172"/>
                </a:lnTo>
                <a:lnTo>
                  <a:pt x="178" y="170"/>
                </a:lnTo>
                <a:lnTo>
                  <a:pt x="176" y="172"/>
                </a:lnTo>
                <a:lnTo>
                  <a:pt x="174" y="172"/>
                </a:lnTo>
                <a:lnTo>
                  <a:pt x="174" y="170"/>
                </a:lnTo>
                <a:lnTo>
                  <a:pt x="172" y="172"/>
                </a:lnTo>
                <a:lnTo>
                  <a:pt x="170" y="170"/>
                </a:lnTo>
                <a:lnTo>
                  <a:pt x="168" y="172"/>
                </a:lnTo>
                <a:lnTo>
                  <a:pt x="166" y="172"/>
                </a:lnTo>
                <a:lnTo>
                  <a:pt x="166" y="170"/>
                </a:lnTo>
                <a:lnTo>
                  <a:pt x="164" y="168"/>
                </a:lnTo>
                <a:lnTo>
                  <a:pt x="162" y="168"/>
                </a:lnTo>
                <a:lnTo>
                  <a:pt x="160" y="166"/>
                </a:lnTo>
                <a:lnTo>
                  <a:pt x="158" y="168"/>
                </a:lnTo>
                <a:lnTo>
                  <a:pt x="156" y="168"/>
                </a:lnTo>
                <a:lnTo>
                  <a:pt x="156" y="166"/>
                </a:lnTo>
                <a:lnTo>
                  <a:pt x="154" y="166"/>
                </a:lnTo>
                <a:lnTo>
                  <a:pt x="152" y="164"/>
                </a:lnTo>
                <a:lnTo>
                  <a:pt x="152" y="166"/>
                </a:lnTo>
                <a:lnTo>
                  <a:pt x="154" y="168"/>
                </a:lnTo>
                <a:lnTo>
                  <a:pt x="154" y="170"/>
                </a:lnTo>
                <a:lnTo>
                  <a:pt x="156" y="170"/>
                </a:lnTo>
                <a:lnTo>
                  <a:pt x="156" y="172"/>
                </a:lnTo>
                <a:lnTo>
                  <a:pt x="158" y="174"/>
                </a:lnTo>
                <a:lnTo>
                  <a:pt x="160" y="176"/>
                </a:lnTo>
                <a:lnTo>
                  <a:pt x="162" y="176"/>
                </a:lnTo>
                <a:lnTo>
                  <a:pt x="162" y="178"/>
                </a:lnTo>
                <a:lnTo>
                  <a:pt x="162" y="180"/>
                </a:lnTo>
                <a:lnTo>
                  <a:pt x="162" y="182"/>
                </a:lnTo>
                <a:lnTo>
                  <a:pt x="162" y="184"/>
                </a:lnTo>
                <a:lnTo>
                  <a:pt x="162" y="186"/>
                </a:lnTo>
                <a:lnTo>
                  <a:pt x="162" y="188"/>
                </a:lnTo>
                <a:lnTo>
                  <a:pt x="164" y="190"/>
                </a:lnTo>
                <a:lnTo>
                  <a:pt x="164" y="192"/>
                </a:lnTo>
                <a:lnTo>
                  <a:pt x="166" y="194"/>
                </a:lnTo>
                <a:lnTo>
                  <a:pt x="166" y="196"/>
                </a:lnTo>
                <a:lnTo>
                  <a:pt x="166" y="198"/>
                </a:lnTo>
                <a:lnTo>
                  <a:pt x="166" y="200"/>
                </a:lnTo>
                <a:lnTo>
                  <a:pt x="166" y="202"/>
                </a:lnTo>
                <a:lnTo>
                  <a:pt x="168" y="202"/>
                </a:lnTo>
                <a:lnTo>
                  <a:pt x="170" y="202"/>
                </a:lnTo>
                <a:lnTo>
                  <a:pt x="172" y="202"/>
                </a:lnTo>
                <a:lnTo>
                  <a:pt x="174" y="202"/>
                </a:lnTo>
                <a:lnTo>
                  <a:pt x="176" y="202"/>
                </a:lnTo>
                <a:lnTo>
                  <a:pt x="178" y="202"/>
                </a:lnTo>
                <a:lnTo>
                  <a:pt x="178" y="204"/>
                </a:lnTo>
                <a:lnTo>
                  <a:pt x="178" y="206"/>
                </a:lnTo>
                <a:lnTo>
                  <a:pt x="176" y="208"/>
                </a:lnTo>
                <a:lnTo>
                  <a:pt x="174" y="208"/>
                </a:lnTo>
                <a:lnTo>
                  <a:pt x="174" y="210"/>
                </a:lnTo>
                <a:lnTo>
                  <a:pt x="172" y="210"/>
                </a:lnTo>
                <a:lnTo>
                  <a:pt x="170" y="212"/>
                </a:lnTo>
                <a:lnTo>
                  <a:pt x="168" y="212"/>
                </a:lnTo>
                <a:lnTo>
                  <a:pt x="166" y="212"/>
                </a:lnTo>
                <a:lnTo>
                  <a:pt x="164" y="214"/>
                </a:lnTo>
                <a:lnTo>
                  <a:pt x="164" y="216"/>
                </a:lnTo>
                <a:lnTo>
                  <a:pt x="164" y="218"/>
                </a:lnTo>
                <a:lnTo>
                  <a:pt x="164" y="220"/>
                </a:lnTo>
                <a:lnTo>
                  <a:pt x="162" y="220"/>
                </a:lnTo>
                <a:lnTo>
                  <a:pt x="160" y="222"/>
                </a:lnTo>
                <a:lnTo>
                  <a:pt x="160" y="224"/>
                </a:lnTo>
                <a:lnTo>
                  <a:pt x="158" y="222"/>
                </a:lnTo>
                <a:lnTo>
                  <a:pt x="156" y="224"/>
                </a:lnTo>
                <a:lnTo>
                  <a:pt x="154" y="226"/>
                </a:lnTo>
                <a:lnTo>
                  <a:pt x="152" y="226"/>
                </a:lnTo>
                <a:lnTo>
                  <a:pt x="150" y="228"/>
                </a:lnTo>
                <a:lnTo>
                  <a:pt x="148" y="228"/>
                </a:lnTo>
                <a:lnTo>
                  <a:pt x="146" y="230"/>
                </a:lnTo>
                <a:lnTo>
                  <a:pt x="144" y="230"/>
                </a:lnTo>
                <a:lnTo>
                  <a:pt x="144" y="232"/>
                </a:lnTo>
                <a:lnTo>
                  <a:pt x="142" y="234"/>
                </a:lnTo>
                <a:lnTo>
                  <a:pt x="140" y="234"/>
                </a:lnTo>
                <a:lnTo>
                  <a:pt x="140" y="236"/>
                </a:lnTo>
                <a:lnTo>
                  <a:pt x="138" y="238"/>
                </a:lnTo>
                <a:lnTo>
                  <a:pt x="138" y="240"/>
                </a:lnTo>
                <a:lnTo>
                  <a:pt x="136" y="238"/>
                </a:lnTo>
                <a:lnTo>
                  <a:pt x="138" y="236"/>
                </a:lnTo>
                <a:lnTo>
                  <a:pt x="138" y="234"/>
                </a:lnTo>
                <a:lnTo>
                  <a:pt x="136" y="232"/>
                </a:lnTo>
                <a:lnTo>
                  <a:pt x="134" y="232"/>
                </a:lnTo>
                <a:lnTo>
                  <a:pt x="132" y="234"/>
                </a:lnTo>
                <a:lnTo>
                  <a:pt x="130" y="234"/>
                </a:lnTo>
                <a:lnTo>
                  <a:pt x="128" y="236"/>
                </a:lnTo>
                <a:lnTo>
                  <a:pt x="126" y="238"/>
                </a:lnTo>
                <a:lnTo>
                  <a:pt x="124" y="238"/>
                </a:lnTo>
                <a:lnTo>
                  <a:pt x="122" y="236"/>
                </a:lnTo>
                <a:lnTo>
                  <a:pt x="120" y="234"/>
                </a:lnTo>
                <a:lnTo>
                  <a:pt x="118" y="232"/>
                </a:lnTo>
                <a:lnTo>
                  <a:pt x="116" y="232"/>
                </a:lnTo>
                <a:lnTo>
                  <a:pt x="114" y="230"/>
                </a:lnTo>
                <a:lnTo>
                  <a:pt x="112" y="228"/>
                </a:lnTo>
                <a:lnTo>
                  <a:pt x="112" y="226"/>
                </a:lnTo>
                <a:lnTo>
                  <a:pt x="112" y="224"/>
                </a:lnTo>
                <a:lnTo>
                  <a:pt x="112" y="222"/>
                </a:lnTo>
                <a:lnTo>
                  <a:pt x="110" y="220"/>
                </a:lnTo>
                <a:lnTo>
                  <a:pt x="110" y="218"/>
                </a:lnTo>
                <a:lnTo>
                  <a:pt x="110" y="216"/>
                </a:lnTo>
                <a:lnTo>
                  <a:pt x="110" y="214"/>
                </a:lnTo>
                <a:lnTo>
                  <a:pt x="108" y="212"/>
                </a:lnTo>
                <a:lnTo>
                  <a:pt x="108" y="210"/>
                </a:lnTo>
                <a:lnTo>
                  <a:pt x="108" y="208"/>
                </a:lnTo>
                <a:lnTo>
                  <a:pt x="106" y="206"/>
                </a:lnTo>
                <a:lnTo>
                  <a:pt x="108" y="204"/>
                </a:lnTo>
                <a:lnTo>
                  <a:pt x="106" y="202"/>
                </a:lnTo>
                <a:lnTo>
                  <a:pt x="104" y="200"/>
                </a:lnTo>
                <a:lnTo>
                  <a:pt x="102" y="198"/>
                </a:lnTo>
                <a:lnTo>
                  <a:pt x="100" y="198"/>
                </a:lnTo>
                <a:lnTo>
                  <a:pt x="100" y="196"/>
                </a:lnTo>
                <a:lnTo>
                  <a:pt x="98" y="194"/>
                </a:lnTo>
                <a:lnTo>
                  <a:pt x="96" y="194"/>
                </a:lnTo>
                <a:lnTo>
                  <a:pt x="98" y="192"/>
                </a:lnTo>
                <a:lnTo>
                  <a:pt x="100" y="190"/>
                </a:lnTo>
                <a:lnTo>
                  <a:pt x="102" y="186"/>
                </a:lnTo>
                <a:lnTo>
                  <a:pt x="104" y="186"/>
                </a:lnTo>
                <a:lnTo>
                  <a:pt x="106" y="184"/>
                </a:lnTo>
                <a:lnTo>
                  <a:pt x="106" y="182"/>
                </a:lnTo>
                <a:lnTo>
                  <a:pt x="104" y="180"/>
                </a:lnTo>
                <a:lnTo>
                  <a:pt x="104" y="178"/>
                </a:lnTo>
                <a:lnTo>
                  <a:pt x="102" y="176"/>
                </a:lnTo>
                <a:lnTo>
                  <a:pt x="100" y="176"/>
                </a:lnTo>
                <a:lnTo>
                  <a:pt x="100" y="174"/>
                </a:lnTo>
                <a:lnTo>
                  <a:pt x="100" y="172"/>
                </a:lnTo>
                <a:lnTo>
                  <a:pt x="98" y="170"/>
                </a:lnTo>
                <a:lnTo>
                  <a:pt x="98" y="168"/>
                </a:lnTo>
                <a:lnTo>
                  <a:pt x="98" y="166"/>
                </a:lnTo>
                <a:lnTo>
                  <a:pt x="96" y="164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58"/>
                </a:lnTo>
                <a:lnTo>
                  <a:pt x="96" y="156"/>
                </a:lnTo>
                <a:lnTo>
                  <a:pt x="96" y="154"/>
                </a:lnTo>
                <a:lnTo>
                  <a:pt x="96" y="152"/>
                </a:lnTo>
                <a:lnTo>
                  <a:pt x="98" y="150"/>
                </a:lnTo>
                <a:lnTo>
                  <a:pt x="98" y="148"/>
                </a:lnTo>
                <a:lnTo>
                  <a:pt x="98" y="146"/>
                </a:lnTo>
                <a:lnTo>
                  <a:pt x="96" y="144"/>
                </a:lnTo>
                <a:lnTo>
                  <a:pt x="98" y="142"/>
                </a:lnTo>
                <a:lnTo>
                  <a:pt x="100" y="140"/>
                </a:lnTo>
                <a:lnTo>
                  <a:pt x="100" y="138"/>
                </a:lnTo>
                <a:lnTo>
                  <a:pt x="100" y="136"/>
                </a:lnTo>
                <a:lnTo>
                  <a:pt x="100" y="134"/>
                </a:lnTo>
                <a:lnTo>
                  <a:pt x="102" y="132"/>
                </a:lnTo>
                <a:lnTo>
                  <a:pt x="104" y="130"/>
                </a:lnTo>
                <a:lnTo>
                  <a:pt x="106" y="128"/>
                </a:lnTo>
                <a:lnTo>
                  <a:pt x="104" y="126"/>
                </a:lnTo>
                <a:lnTo>
                  <a:pt x="104" y="124"/>
                </a:lnTo>
                <a:lnTo>
                  <a:pt x="102" y="122"/>
                </a:lnTo>
                <a:lnTo>
                  <a:pt x="100" y="122"/>
                </a:lnTo>
                <a:lnTo>
                  <a:pt x="98" y="122"/>
                </a:lnTo>
                <a:lnTo>
                  <a:pt x="96" y="122"/>
                </a:lnTo>
                <a:lnTo>
                  <a:pt x="96" y="124"/>
                </a:lnTo>
                <a:lnTo>
                  <a:pt x="94" y="124"/>
                </a:lnTo>
                <a:lnTo>
                  <a:pt x="92" y="124"/>
                </a:lnTo>
                <a:lnTo>
                  <a:pt x="90" y="124"/>
                </a:lnTo>
                <a:lnTo>
                  <a:pt x="88" y="124"/>
                </a:lnTo>
                <a:lnTo>
                  <a:pt x="86" y="124"/>
                </a:lnTo>
                <a:lnTo>
                  <a:pt x="84" y="124"/>
                </a:lnTo>
                <a:lnTo>
                  <a:pt x="82" y="126"/>
                </a:lnTo>
                <a:lnTo>
                  <a:pt x="82" y="124"/>
                </a:lnTo>
                <a:lnTo>
                  <a:pt x="80" y="124"/>
                </a:lnTo>
                <a:lnTo>
                  <a:pt x="78" y="124"/>
                </a:lnTo>
                <a:lnTo>
                  <a:pt x="76" y="124"/>
                </a:lnTo>
                <a:lnTo>
                  <a:pt x="74" y="124"/>
                </a:lnTo>
                <a:lnTo>
                  <a:pt x="72" y="126"/>
                </a:lnTo>
                <a:lnTo>
                  <a:pt x="70" y="126"/>
                </a:lnTo>
                <a:lnTo>
                  <a:pt x="68" y="126"/>
                </a:lnTo>
                <a:lnTo>
                  <a:pt x="68" y="124"/>
                </a:lnTo>
                <a:lnTo>
                  <a:pt x="66" y="124"/>
                </a:lnTo>
                <a:lnTo>
                  <a:pt x="66" y="122"/>
                </a:lnTo>
                <a:lnTo>
                  <a:pt x="64" y="120"/>
                </a:lnTo>
                <a:lnTo>
                  <a:pt x="64" y="118"/>
                </a:lnTo>
                <a:lnTo>
                  <a:pt x="62" y="116"/>
                </a:lnTo>
                <a:lnTo>
                  <a:pt x="60" y="114"/>
                </a:lnTo>
                <a:lnTo>
                  <a:pt x="60" y="112"/>
                </a:lnTo>
                <a:lnTo>
                  <a:pt x="58" y="112"/>
                </a:lnTo>
                <a:lnTo>
                  <a:pt x="58" y="108"/>
                </a:lnTo>
                <a:lnTo>
                  <a:pt x="56" y="108"/>
                </a:lnTo>
                <a:lnTo>
                  <a:pt x="54" y="108"/>
                </a:lnTo>
                <a:lnTo>
                  <a:pt x="52" y="108"/>
                </a:lnTo>
                <a:lnTo>
                  <a:pt x="50" y="106"/>
                </a:lnTo>
                <a:lnTo>
                  <a:pt x="48" y="106"/>
                </a:lnTo>
                <a:lnTo>
                  <a:pt x="46" y="106"/>
                </a:lnTo>
                <a:lnTo>
                  <a:pt x="44" y="106"/>
                </a:lnTo>
                <a:lnTo>
                  <a:pt x="42" y="106"/>
                </a:lnTo>
                <a:lnTo>
                  <a:pt x="40" y="108"/>
                </a:lnTo>
                <a:lnTo>
                  <a:pt x="38" y="108"/>
                </a:lnTo>
                <a:lnTo>
                  <a:pt x="36" y="108"/>
                </a:lnTo>
                <a:lnTo>
                  <a:pt x="34" y="108"/>
                </a:lnTo>
                <a:lnTo>
                  <a:pt x="32" y="106"/>
                </a:lnTo>
                <a:lnTo>
                  <a:pt x="30" y="108"/>
                </a:lnTo>
                <a:lnTo>
                  <a:pt x="30" y="106"/>
                </a:lnTo>
                <a:lnTo>
                  <a:pt x="28" y="106"/>
                </a:lnTo>
                <a:lnTo>
                  <a:pt x="26" y="108"/>
                </a:lnTo>
                <a:lnTo>
                  <a:pt x="24" y="108"/>
                </a:lnTo>
                <a:lnTo>
                  <a:pt x="22" y="106"/>
                </a:lnTo>
                <a:lnTo>
                  <a:pt x="20" y="104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6" y="98"/>
                </a:lnTo>
                <a:lnTo>
                  <a:pt x="14" y="98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4" y="90"/>
                </a:lnTo>
                <a:lnTo>
                  <a:pt x="14" y="88"/>
                </a:lnTo>
                <a:lnTo>
                  <a:pt x="16" y="88"/>
                </a:lnTo>
                <a:lnTo>
                  <a:pt x="18" y="86"/>
                </a:lnTo>
                <a:lnTo>
                  <a:pt x="18" y="84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4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6" y="62"/>
                </a:lnTo>
                <a:lnTo>
                  <a:pt x="6" y="60"/>
                </a:lnTo>
                <a:lnTo>
                  <a:pt x="4" y="60"/>
                </a:lnTo>
                <a:lnTo>
                  <a:pt x="2" y="62"/>
                </a:lnTo>
                <a:lnTo>
                  <a:pt x="0" y="6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" name="Freeform 1276"/>
          <p:cNvSpPr>
            <a:spLocks/>
          </p:cNvSpPr>
          <p:nvPr/>
        </p:nvSpPr>
        <p:spPr bwMode="auto">
          <a:xfrm>
            <a:off x="1914525" y="3525839"/>
            <a:ext cx="350838" cy="547687"/>
          </a:xfrm>
          <a:custGeom>
            <a:avLst/>
            <a:gdLst>
              <a:gd name="T0" fmla="*/ 17641913 w 221"/>
              <a:gd name="T1" fmla="*/ 549393561 h 345"/>
              <a:gd name="T2" fmla="*/ 37803191 w 221"/>
              <a:gd name="T3" fmla="*/ 519151714 h 345"/>
              <a:gd name="T4" fmla="*/ 57964470 w 221"/>
              <a:gd name="T5" fmla="*/ 509071098 h 345"/>
              <a:gd name="T6" fmla="*/ 78125749 w 221"/>
              <a:gd name="T7" fmla="*/ 468748635 h 345"/>
              <a:gd name="T8" fmla="*/ 83166069 w 221"/>
              <a:gd name="T9" fmla="*/ 438506787 h 345"/>
              <a:gd name="T10" fmla="*/ 78125749 w 221"/>
              <a:gd name="T11" fmla="*/ 413305248 h 345"/>
              <a:gd name="T12" fmla="*/ 78125749 w 221"/>
              <a:gd name="T13" fmla="*/ 367942477 h 345"/>
              <a:gd name="T14" fmla="*/ 78125749 w 221"/>
              <a:gd name="T15" fmla="*/ 327620013 h 345"/>
              <a:gd name="T16" fmla="*/ 63004790 w 221"/>
              <a:gd name="T17" fmla="*/ 282257242 h 345"/>
              <a:gd name="T18" fmla="*/ 73085429 w 221"/>
              <a:gd name="T19" fmla="*/ 252015395 h 345"/>
              <a:gd name="T20" fmla="*/ 88206388 w 221"/>
              <a:gd name="T21" fmla="*/ 221773548 h 345"/>
              <a:gd name="T22" fmla="*/ 98287028 w 221"/>
              <a:gd name="T23" fmla="*/ 216733240 h 345"/>
              <a:gd name="T24" fmla="*/ 113407987 w 221"/>
              <a:gd name="T25" fmla="*/ 226813855 h 345"/>
              <a:gd name="T26" fmla="*/ 133569265 w 221"/>
              <a:gd name="T27" fmla="*/ 186491392 h 345"/>
              <a:gd name="T28" fmla="*/ 173891823 w 221"/>
              <a:gd name="T29" fmla="*/ 151209237 h 345"/>
              <a:gd name="T30" fmla="*/ 173891823 w 221"/>
              <a:gd name="T31" fmla="*/ 115927082 h 345"/>
              <a:gd name="T32" fmla="*/ 199093421 w 221"/>
              <a:gd name="T33" fmla="*/ 80644926 h 345"/>
              <a:gd name="T34" fmla="*/ 224295020 w 221"/>
              <a:gd name="T35" fmla="*/ 85685234 h 345"/>
              <a:gd name="T36" fmla="*/ 244456298 w 221"/>
              <a:gd name="T37" fmla="*/ 60483695 h 345"/>
              <a:gd name="T38" fmla="*/ 304940135 w 221"/>
              <a:gd name="T39" fmla="*/ 45362771 h 345"/>
              <a:gd name="T40" fmla="*/ 340222372 w 221"/>
              <a:gd name="T41" fmla="*/ 20161232 h 345"/>
              <a:gd name="T42" fmla="*/ 360383651 w 221"/>
              <a:gd name="T43" fmla="*/ 5040308 h 345"/>
              <a:gd name="T44" fmla="*/ 375504610 w 221"/>
              <a:gd name="T45" fmla="*/ 30241847 h 345"/>
              <a:gd name="T46" fmla="*/ 335182053 w 221"/>
              <a:gd name="T47" fmla="*/ 60483695 h 345"/>
              <a:gd name="T48" fmla="*/ 299899815 w 221"/>
              <a:gd name="T49" fmla="*/ 100806158 h 345"/>
              <a:gd name="T50" fmla="*/ 289819176 w 221"/>
              <a:gd name="T51" fmla="*/ 151209237 h 345"/>
              <a:gd name="T52" fmla="*/ 289819176 w 221"/>
              <a:gd name="T53" fmla="*/ 176410776 h 345"/>
              <a:gd name="T54" fmla="*/ 304940135 w 221"/>
              <a:gd name="T55" fmla="*/ 201612316 h 345"/>
              <a:gd name="T56" fmla="*/ 309980454 w 221"/>
              <a:gd name="T57" fmla="*/ 246975087 h 345"/>
              <a:gd name="T58" fmla="*/ 330141733 w 221"/>
              <a:gd name="T59" fmla="*/ 282257242 h 345"/>
              <a:gd name="T60" fmla="*/ 370464290 w 221"/>
              <a:gd name="T61" fmla="*/ 287297550 h 345"/>
              <a:gd name="T62" fmla="*/ 415827168 w 221"/>
              <a:gd name="T63" fmla="*/ 287297550 h 345"/>
              <a:gd name="T64" fmla="*/ 446069086 w 221"/>
              <a:gd name="T65" fmla="*/ 332660321 h 345"/>
              <a:gd name="T66" fmla="*/ 496472283 w 221"/>
              <a:gd name="T67" fmla="*/ 327620013 h 345"/>
              <a:gd name="T68" fmla="*/ 536794840 w 221"/>
              <a:gd name="T69" fmla="*/ 332660321 h 345"/>
              <a:gd name="T70" fmla="*/ 516633561 w 221"/>
              <a:gd name="T71" fmla="*/ 378023092 h 345"/>
              <a:gd name="T72" fmla="*/ 521673881 w 221"/>
              <a:gd name="T73" fmla="*/ 418345556 h 345"/>
              <a:gd name="T74" fmla="*/ 536794840 w 221"/>
              <a:gd name="T75" fmla="*/ 463708327 h 345"/>
              <a:gd name="T76" fmla="*/ 516633561 w 221"/>
              <a:gd name="T77" fmla="*/ 504030790 h 345"/>
              <a:gd name="T78" fmla="*/ 546875479 w 221"/>
              <a:gd name="T79" fmla="*/ 544353253 h 345"/>
              <a:gd name="T80" fmla="*/ 556956119 w 221"/>
              <a:gd name="T81" fmla="*/ 589716024 h 345"/>
              <a:gd name="T82" fmla="*/ 541835160 w 221"/>
              <a:gd name="T83" fmla="*/ 549393561 h 345"/>
              <a:gd name="T84" fmla="*/ 501512602 w 221"/>
              <a:gd name="T85" fmla="*/ 549393561 h 345"/>
              <a:gd name="T86" fmla="*/ 420867487 w 221"/>
              <a:gd name="T87" fmla="*/ 589716024 h 345"/>
              <a:gd name="T88" fmla="*/ 451109405 w 221"/>
              <a:gd name="T89" fmla="*/ 619957872 h 345"/>
              <a:gd name="T90" fmla="*/ 410786848 w 221"/>
              <a:gd name="T91" fmla="*/ 647678771 h 345"/>
              <a:gd name="T92" fmla="*/ 430948127 w 221"/>
              <a:gd name="T93" fmla="*/ 688001234 h 345"/>
              <a:gd name="T94" fmla="*/ 441028766 w 221"/>
              <a:gd name="T95" fmla="*/ 728323698 h 345"/>
              <a:gd name="T96" fmla="*/ 430948127 w 221"/>
              <a:gd name="T97" fmla="*/ 783767084 h 345"/>
              <a:gd name="T98" fmla="*/ 425907807 w 221"/>
              <a:gd name="T99" fmla="*/ 829129856 h 345"/>
              <a:gd name="T100" fmla="*/ 415827168 w 221"/>
              <a:gd name="T101" fmla="*/ 869452319 h 345"/>
              <a:gd name="T102" fmla="*/ 390625569 w 221"/>
              <a:gd name="T103" fmla="*/ 834170163 h 345"/>
              <a:gd name="T104" fmla="*/ 410786848 w 221"/>
              <a:gd name="T105" fmla="*/ 788807392 h 345"/>
              <a:gd name="T106" fmla="*/ 360383651 w 221"/>
              <a:gd name="T107" fmla="*/ 773686469 h 345"/>
              <a:gd name="T108" fmla="*/ 320061094 w 221"/>
              <a:gd name="T109" fmla="*/ 778726777 h 345"/>
              <a:gd name="T110" fmla="*/ 269657897 w 221"/>
              <a:gd name="T111" fmla="*/ 768646161 h 345"/>
              <a:gd name="T112" fmla="*/ 249496618 w 221"/>
              <a:gd name="T113" fmla="*/ 728323698 h 345"/>
              <a:gd name="T114" fmla="*/ 214214380 w 221"/>
              <a:gd name="T115" fmla="*/ 693041542 h 345"/>
              <a:gd name="T116" fmla="*/ 183972462 w 221"/>
              <a:gd name="T117" fmla="*/ 657759387 h 345"/>
              <a:gd name="T118" fmla="*/ 143649905 w 221"/>
              <a:gd name="T119" fmla="*/ 642638463 h 345"/>
              <a:gd name="T120" fmla="*/ 108367667 w 221"/>
              <a:gd name="T121" fmla="*/ 637598155 h 345"/>
              <a:gd name="T122" fmla="*/ 68045109 w 221"/>
              <a:gd name="T123" fmla="*/ 619957872 h 345"/>
              <a:gd name="T124" fmla="*/ 32762872 w 221"/>
              <a:gd name="T125" fmla="*/ 599796640 h 34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1" h="345">
                <a:moveTo>
                  <a:pt x="2" y="226"/>
                </a:moveTo>
                <a:lnTo>
                  <a:pt x="2" y="226"/>
                </a:lnTo>
                <a:lnTo>
                  <a:pt x="0" y="226"/>
                </a:lnTo>
                <a:lnTo>
                  <a:pt x="0" y="224"/>
                </a:lnTo>
                <a:lnTo>
                  <a:pt x="2" y="222"/>
                </a:lnTo>
                <a:lnTo>
                  <a:pt x="4" y="220"/>
                </a:lnTo>
                <a:lnTo>
                  <a:pt x="4" y="222"/>
                </a:lnTo>
                <a:lnTo>
                  <a:pt x="6" y="222"/>
                </a:lnTo>
                <a:lnTo>
                  <a:pt x="7" y="222"/>
                </a:lnTo>
                <a:lnTo>
                  <a:pt x="7" y="220"/>
                </a:lnTo>
                <a:lnTo>
                  <a:pt x="7" y="218"/>
                </a:lnTo>
                <a:lnTo>
                  <a:pt x="7" y="216"/>
                </a:lnTo>
                <a:lnTo>
                  <a:pt x="6" y="216"/>
                </a:lnTo>
                <a:lnTo>
                  <a:pt x="6" y="214"/>
                </a:lnTo>
                <a:lnTo>
                  <a:pt x="6" y="212"/>
                </a:lnTo>
                <a:lnTo>
                  <a:pt x="7" y="212"/>
                </a:lnTo>
                <a:lnTo>
                  <a:pt x="7" y="210"/>
                </a:lnTo>
                <a:lnTo>
                  <a:pt x="9" y="208"/>
                </a:lnTo>
                <a:lnTo>
                  <a:pt x="11" y="208"/>
                </a:lnTo>
                <a:lnTo>
                  <a:pt x="13" y="208"/>
                </a:lnTo>
                <a:lnTo>
                  <a:pt x="15" y="206"/>
                </a:lnTo>
                <a:lnTo>
                  <a:pt x="17" y="206"/>
                </a:lnTo>
                <a:lnTo>
                  <a:pt x="19" y="204"/>
                </a:lnTo>
                <a:lnTo>
                  <a:pt x="21" y="206"/>
                </a:lnTo>
                <a:lnTo>
                  <a:pt x="23" y="206"/>
                </a:lnTo>
                <a:lnTo>
                  <a:pt x="23" y="204"/>
                </a:lnTo>
                <a:lnTo>
                  <a:pt x="23" y="202"/>
                </a:lnTo>
                <a:lnTo>
                  <a:pt x="25" y="200"/>
                </a:lnTo>
                <a:lnTo>
                  <a:pt x="25" y="198"/>
                </a:lnTo>
                <a:lnTo>
                  <a:pt x="23" y="196"/>
                </a:lnTo>
                <a:lnTo>
                  <a:pt x="25" y="196"/>
                </a:lnTo>
                <a:lnTo>
                  <a:pt x="27" y="196"/>
                </a:lnTo>
                <a:lnTo>
                  <a:pt x="27" y="194"/>
                </a:lnTo>
                <a:lnTo>
                  <a:pt x="29" y="192"/>
                </a:lnTo>
                <a:lnTo>
                  <a:pt x="29" y="190"/>
                </a:lnTo>
                <a:lnTo>
                  <a:pt x="29" y="188"/>
                </a:lnTo>
                <a:lnTo>
                  <a:pt x="31" y="188"/>
                </a:lnTo>
                <a:lnTo>
                  <a:pt x="31" y="186"/>
                </a:lnTo>
                <a:lnTo>
                  <a:pt x="33" y="184"/>
                </a:lnTo>
                <a:lnTo>
                  <a:pt x="35" y="182"/>
                </a:lnTo>
                <a:lnTo>
                  <a:pt x="33" y="182"/>
                </a:lnTo>
                <a:lnTo>
                  <a:pt x="35" y="180"/>
                </a:lnTo>
                <a:lnTo>
                  <a:pt x="35" y="178"/>
                </a:lnTo>
                <a:lnTo>
                  <a:pt x="33" y="180"/>
                </a:lnTo>
                <a:lnTo>
                  <a:pt x="31" y="178"/>
                </a:lnTo>
                <a:lnTo>
                  <a:pt x="33" y="176"/>
                </a:lnTo>
                <a:lnTo>
                  <a:pt x="33" y="174"/>
                </a:lnTo>
                <a:lnTo>
                  <a:pt x="31" y="174"/>
                </a:lnTo>
                <a:lnTo>
                  <a:pt x="31" y="176"/>
                </a:lnTo>
                <a:lnTo>
                  <a:pt x="29" y="176"/>
                </a:lnTo>
                <a:lnTo>
                  <a:pt x="29" y="174"/>
                </a:lnTo>
                <a:lnTo>
                  <a:pt x="29" y="172"/>
                </a:lnTo>
                <a:lnTo>
                  <a:pt x="33" y="170"/>
                </a:lnTo>
                <a:lnTo>
                  <a:pt x="31" y="170"/>
                </a:lnTo>
                <a:lnTo>
                  <a:pt x="31" y="168"/>
                </a:lnTo>
                <a:lnTo>
                  <a:pt x="31" y="166"/>
                </a:lnTo>
                <a:lnTo>
                  <a:pt x="31" y="164"/>
                </a:lnTo>
                <a:lnTo>
                  <a:pt x="33" y="162"/>
                </a:lnTo>
                <a:lnTo>
                  <a:pt x="33" y="160"/>
                </a:lnTo>
                <a:lnTo>
                  <a:pt x="31" y="158"/>
                </a:lnTo>
                <a:lnTo>
                  <a:pt x="31" y="156"/>
                </a:lnTo>
                <a:lnTo>
                  <a:pt x="31" y="154"/>
                </a:lnTo>
                <a:lnTo>
                  <a:pt x="31" y="152"/>
                </a:lnTo>
                <a:lnTo>
                  <a:pt x="31" y="150"/>
                </a:lnTo>
                <a:lnTo>
                  <a:pt x="31" y="148"/>
                </a:lnTo>
                <a:lnTo>
                  <a:pt x="31" y="146"/>
                </a:lnTo>
                <a:lnTo>
                  <a:pt x="29" y="144"/>
                </a:lnTo>
                <a:lnTo>
                  <a:pt x="29" y="142"/>
                </a:lnTo>
                <a:lnTo>
                  <a:pt x="31" y="142"/>
                </a:lnTo>
                <a:lnTo>
                  <a:pt x="33" y="142"/>
                </a:lnTo>
                <a:lnTo>
                  <a:pt x="35" y="140"/>
                </a:lnTo>
                <a:lnTo>
                  <a:pt x="33" y="138"/>
                </a:lnTo>
                <a:lnTo>
                  <a:pt x="33" y="136"/>
                </a:lnTo>
                <a:lnTo>
                  <a:pt x="33" y="134"/>
                </a:lnTo>
                <a:lnTo>
                  <a:pt x="31" y="132"/>
                </a:lnTo>
                <a:lnTo>
                  <a:pt x="31" y="130"/>
                </a:lnTo>
                <a:lnTo>
                  <a:pt x="33" y="128"/>
                </a:lnTo>
                <a:lnTo>
                  <a:pt x="31" y="126"/>
                </a:lnTo>
                <a:lnTo>
                  <a:pt x="33" y="124"/>
                </a:lnTo>
                <a:lnTo>
                  <a:pt x="33" y="122"/>
                </a:lnTo>
                <a:lnTo>
                  <a:pt x="31" y="122"/>
                </a:lnTo>
                <a:lnTo>
                  <a:pt x="31" y="120"/>
                </a:lnTo>
                <a:lnTo>
                  <a:pt x="29" y="118"/>
                </a:lnTo>
                <a:lnTo>
                  <a:pt x="27" y="116"/>
                </a:lnTo>
                <a:lnTo>
                  <a:pt x="27" y="114"/>
                </a:lnTo>
                <a:lnTo>
                  <a:pt x="27" y="112"/>
                </a:lnTo>
                <a:lnTo>
                  <a:pt x="25" y="112"/>
                </a:lnTo>
                <a:lnTo>
                  <a:pt x="25" y="110"/>
                </a:lnTo>
                <a:lnTo>
                  <a:pt x="23" y="108"/>
                </a:lnTo>
                <a:lnTo>
                  <a:pt x="25" y="108"/>
                </a:lnTo>
                <a:lnTo>
                  <a:pt x="25" y="106"/>
                </a:lnTo>
                <a:lnTo>
                  <a:pt x="25" y="104"/>
                </a:lnTo>
                <a:lnTo>
                  <a:pt x="27" y="104"/>
                </a:lnTo>
                <a:lnTo>
                  <a:pt x="27" y="102"/>
                </a:lnTo>
                <a:lnTo>
                  <a:pt x="27" y="100"/>
                </a:lnTo>
                <a:lnTo>
                  <a:pt x="27" y="98"/>
                </a:lnTo>
                <a:lnTo>
                  <a:pt x="29" y="100"/>
                </a:lnTo>
                <a:lnTo>
                  <a:pt x="29" y="102"/>
                </a:lnTo>
                <a:lnTo>
                  <a:pt x="31" y="102"/>
                </a:lnTo>
                <a:lnTo>
                  <a:pt x="33" y="100"/>
                </a:lnTo>
                <a:lnTo>
                  <a:pt x="35" y="98"/>
                </a:lnTo>
                <a:lnTo>
                  <a:pt x="35" y="96"/>
                </a:lnTo>
                <a:lnTo>
                  <a:pt x="35" y="94"/>
                </a:lnTo>
                <a:lnTo>
                  <a:pt x="37" y="94"/>
                </a:lnTo>
                <a:lnTo>
                  <a:pt x="37" y="92"/>
                </a:lnTo>
                <a:lnTo>
                  <a:pt x="37" y="90"/>
                </a:lnTo>
                <a:lnTo>
                  <a:pt x="35" y="88"/>
                </a:lnTo>
                <a:lnTo>
                  <a:pt x="35" y="86"/>
                </a:lnTo>
                <a:lnTo>
                  <a:pt x="35" y="84"/>
                </a:lnTo>
                <a:lnTo>
                  <a:pt x="33" y="82"/>
                </a:lnTo>
                <a:lnTo>
                  <a:pt x="33" y="80"/>
                </a:lnTo>
                <a:lnTo>
                  <a:pt x="35" y="78"/>
                </a:lnTo>
                <a:lnTo>
                  <a:pt x="35" y="80"/>
                </a:lnTo>
                <a:lnTo>
                  <a:pt x="37" y="82"/>
                </a:lnTo>
                <a:lnTo>
                  <a:pt x="39" y="84"/>
                </a:lnTo>
                <a:lnTo>
                  <a:pt x="39" y="86"/>
                </a:lnTo>
                <a:lnTo>
                  <a:pt x="41" y="88"/>
                </a:lnTo>
                <a:lnTo>
                  <a:pt x="43" y="90"/>
                </a:lnTo>
                <a:lnTo>
                  <a:pt x="43" y="92"/>
                </a:lnTo>
                <a:lnTo>
                  <a:pt x="43" y="94"/>
                </a:lnTo>
                <a:lnTo>
                  <a:pt x="45" y="94"/>
                </a:lnTo>
                <a:lnTo>
                  <a:pt x="45" y="92"/>
                </a:lnTo>
                <a:lnTo>
                  <a:pt x="45" y="90"/>
                </a:lnTo>
                <a:lnTo>
                  <a:pt x="45" y="88"/>
                </a:lnTo>
                <a:lnTo>
                  <a:pt x="45" y="86"/>
                </a:lnTo>
                <a:lnTo>
                  <a:pt x="45" y="84"/>
                </a:lnTo>
                <a:lnTo>
                  <a:pt x="43" y="82"/>
                </a:lnTo>
                <a:lnTo>
                  <a:pt x="43" y="80"/>
                </a:lnTo>
                <a:lnTo>
                  <a:pt x="45" y="80"/>
                </a:lnTo>
                <a:lnTo>
                  <a:pt x="47" y="78"/>
                </a:lnTo>
                <a:lnTo>
                  <a:pt x="49" y="78"/>
                </a:lnTo>
                <a:lnTo>
                  <a:pt x="51" y="76"/>
                </a:lnTo>
                <a:lnTo>
                  <a:pt x="53" y="74"/>
                </a:lnTo>
                <a:lnTo>
                  <a:pt x="55" y="74"/>
                </a:lnTo>
                <a:lnTo>
                  <a:pt x="55" y="72"/>
                </a:lnTo>
                <a:lnTo>
                  <a:pt x="57" y="70"/>
                </a:lnTo>
                <a:lnTo>
                  <a:pt x="57" y="68"/>
                </a:lnTo>
                <a:lnTo>
                  <a:pt x="59" y="66"/>
                </a:lnTo>
                <a:lnTo>
                  <a:pt x="61" y="64"/>
                </a:lnTo>
                <a:lnTo>
                  <a:pt x="63" y="64"/>
                </a:lnTo>
                <a:lnTo>
                  <a:pt x="63" y="62"/>
                </a:lnTo>
                <a:lnTo>
                  <a:pt x="65" y="64"/>
                </a:lnTo>
                <a:lnTo>
                  <a:pt x="67" y="62"/>
                </a:lnTo>
                <a:lnTo>
                  <a:pt x="69" y="60"/>
                </a:lnTo>
                <a:lnTo>
                  <a:pt x="69" y="58"/>
                </a:lnTo>
                <a:lnTo>
                  <a:pt x="67" y="58"/>
                </a:lnTo>
                <a:lnTo>
                  <a:pt x="67" y="56"/>
                </a:lnTo>
                <a:lnTo>
                  <a:pt x="67" y="54"/>
                </a:lnTo>
                <a:lnTo>
                  <a:pt x="69" y="52"/>
                </a:lnTo>
                <a:lnTo>
                  <a:pt x="69" y="50"/>
                </a:lnTo>
                <a:lnTo>
                  <a:pt x="71" y="48"/>
                </a:lnTo>
                <a:lnTo>
                  <a:pt x="69" y="48"/>
                </a:lnTo>
                <a:lnTo>
                  <a:pt x="69" y="46"/>
                </a:lnTo>
                <a:lnTo>
                  <a:pt x="71" y="44"/>
                </a:lnTo>
                <a:lnTo>
                  <a:pt x="71" y="42"/>
                </a:lnTo>
                <a:lnTo>
                  <a:pt x="71" y="40"/>
                </a:lnTo>
                <a:lnTo>
                  <a:pt x="73" y="38"/>
                </a:lnTo>
                <a:lnTo>
                  <a:pt x="75" y="36"/>
                </a:lnTo>
                <a:lnTo>
                  <a:pt x="77" y="36"/>
                </a:lnTo>
                <a:lnTo>
                  <a:pt x="77" y="34"/>
                </a:lnTo>
                <a:lnTo>
                  <a:pt x="79" y="34"/>
                </a:lnTo>
                <a:lnTo>
                  <a:pt x="79" y="32"/>
                </a:lnTo>
                <a:lnTo>
                  <a:pt x="81" y="30"/>
                </a:lnTo>
                <a:lnTo>
                  <a:pt x="83" y="30"/>
                </a:lnTo>
                <a:lnTo>
                  <a:pt x="83" y="28"/>
                </a:lnTo>
                <a:lnTo>
                  <a:pt x="85" y="28"/>
                </a:lnTo>
                <a:lnTo>
                  <a:pt x="89" y="30"/>
                </a:lnTo>
                <a:lnTo>
                  <a:pt x="91" y="30"/>
                </a:lnTo>
                <a:lnTo>
                  <a:pt x="93" y="30"/>
                </a:lnTo>
                <a:lnTo>
                  <a:pt x="93" y="32"/>
                </a:lnTo>
                <a:lnTo>
                  <a:pt x="91" y="32"/>
                </a:lnTo>
                <a:lnTo>
                  <a:pt x="89" y="34"/>
                </a:lnTo>
                <a:lnTo>
                  <a:pt x="89" y="36"/>
                </a:lnTo>
                <a:lnTo>
                  <a:pt x="91" y="36"/>
                </a:lnTo>
                <a:lnTo>
                  <a:pt x="93" y="34"/>
                </a:lnTo>
                <a:lnTo>
                  <a:pt x="93" y="32"/>
                </a:lnTo>
                <a:lnTo>
                  <a:pt x="95" y="30"/>
                </a:lnTo>
                <a:lnTo>
                  <a:pt x="95" y="28"/>
                </a:lnTo>
                <a:lnTo>
                  <a:pt x="95" y="26"/>
                </a:lnTo>
                <a:lnTo>
                  <a:pt x="95" y="24"/>
                </a:lnTo>
                <a:lnTo>
                  <a:pt x="97" y="24"/>
                </a:lnTo>
                <a:lnTo>
                  <a:pt x="99" y="24"/>
                </a:lnTo>
                <a:lnTo>
                  <a:pt x="101" y="24"/>
                </a:lnTo>
                <a:lnTo>
                  <a:pt x="103" y="24"/>
                </a:lnTo>
                <a:lnTo>
                  <a:pt x="105" y="24"/>
                </a:lnTo>
                <a:lnTo>
                  <a:pt x="109" y="24"/>
                </a:lnTo>
                <a:lnTo>
                  <a:pt x="111" y="24"/>
                </a:lnTo>
                <a:lnTo>
                  <a:pt x="113" y="24"/>
                </a:lnTo>
                <a:lnTo>
                  <a:pt x="115" y="22"/>
                </a:lnTo>
                <a:lnTo>
                  <a:pt x="117" y="20"/>
                </a:lnTo>
                <a:lnTo>
                  <a:pt x="119" y="20"/>
                </a:lnTo>
                <a:lnTo>
                  <a:pt x="121" y="18"/>
                </a:lnTo>
                <a:lnTo>
                  <a:pt x="123" y="16"/>
                </a:lnTo>
                <a:lnTo>
                  <a:pt x="125" y="16"/>
                </a:lnTo>
                <a:lnTo>
                  <a:pt x="127" y="14"/>
                </a:lnTo>
                <a:lnTo>
                  <a:pt x="129" y="14"/>
                </a:lnTo>
                <a:lnTo>
                  <a:pt x="131" y="14"/>
                </a:lnTo>
                <a:lnTo>
                  <a:pt x="133" y="12"/>
                </a:lnTo>
                <a:lnTo>
                  <a:pt x="133" y="10"/>
                </a:lnTo>
                <a:lnTo>
                  <a:pt x="135" y="8"/>
                </a:lnTo>
                <a:lnTo>
                  <a:pt x="135" y="6"/>
                </a:lnTo>
                <a:lnTo>
                  <a:pt x="137" y="4"/>
                </a:lnTo>
                <a:lnTo>
                  <a:pt x="139" y="4"/>
                </a:lnTo>
                <a:lnTo>
                  <a:pt x="137" y="6"/>
                </a:lnTo>
                <a:lnTo>
                  <a:pt x="139" y="6"/>
                </a:lnTo>
                <a:lnTo>
                  <a:pt x="139" y="4"/>
                </a:lnTo>
                <a:lnTo>
                  <a:pt x="141" y="2"/>
                </a:lnTo>
                <a:lnTo>
                  <a:pt x="143" y="2"/>
                </a:lnTo>
                <a:lnTo>
                  <a:pt x="145" y="0"/>
                </a:lnTo>
                <a:lnTo>
                  <a:pt x="147" y="0"/>
                </a:lnTo>
                <a:lnTo>
                  <a:pt x="149" y="2"/>
                </a:lnTo>
                <a:lnTo>
                  <a:pt x="151" y="2"/>
                </a:lnTo>
                <a:lnTo>
                  <a:pt x="151" y="4"/>
                </a:lnTo>
                <a:lnTo>
                  <a:pt x="153" y="6"/>
                </a:lnTo>
                <a:lnTo>
                  <a:pt x="153" y="8"/>
                </a:lnTo>
                <a:lnTo>
                  <a:pt x="151" y="10"/>
                </a:lnTo>
                <a:lnTo>
                  <a:pt x="151" y="12"/>
                </a:lnTo>
                <a:lnTo>
                  <a:pt x="149" y="12"/>
                </a:lnTo>
                <a:lnTo>
                  <a:pt x="149" y="14"/>
                </a:lnTo>
                <a:lnTo>
                  <a:pt x="147" y="14"/>
                </a:lnTo>
                <a:lnTo>
                  <a:pt x="145" y="14"/>
                </a:lnTo>
                <a:lnTo>
                  <a:pt x="143" y="16"/>
                </a:lnTo>
                <a:lnTo>
                  <a:pt x="141" y="16"/>
                </a:lnTo>
                <a:lnTo>
                  <a:pt x="139" y="16"/>
                </a:lnTo>
                <a:lnTo>
                  <a:pt x="137" y="18"/>
                </a:lnTo>
                <a:lnTo>
                  <a:pt x="135" y="20"/>
                </a:lnTo>
                <a:lnTo>
                  <a:pt x="133" y="22"/>
                </a:lnTo>
                <a:lnTo>
                  <a:pt x="133" y="24"/>
                </a:lnTo>
                <a:lnTo>
                  <a:pt x="133" y="26"/>
                </a:lnTo>
                <a:lnTo>
                  <a:pt x="131" y="28"/>
                </a:lnTo>
                <a:lnTo>
                  <a:pt x="129" y="28"/>
                </a:lnTo>
                <a:lnTo>
                  <a:pt x="127" y="28"/>
                </a:lnTo>
                <a:lnTo>
                  <a:pt x="125" y="30"/>
                </a:lnTo>
                <a:lnTo>
                  <a:pt x="125" y="32"/>
                </a:lnTo>
                <a:lnTo>
                  <a:pt x="123" y="34"/>
                </a:lnTo>
                <a:lnTo>
                  <a:pt x="123" y="36"/>
                </a:lnTo>
                <a:lnTo>
                  <a:pt x="121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4"/>
                </a:lnTo>
                <a:lnTo>
                  <a:pt x="117" y="46"/>
                </a:lnTo>
                <a:lnTo>
                  <a:pt x="117" y="48"/>
                </a:lnTo>
                <a:lnTo>
                  <a:pt x="117" y="50"/>
                </a:lnTo>
                <a:lnTo>
                  <a:pt x="117" y="52"/>
                </a:lnTo>
                <a:lnTo>
                  <a:pt x="117" y="54"/>
                </a:lnTo>
                <a:lnTo>
                  <a:pt x="115" y="56"/>
                </a:lnTo>
                <a:lnTo>
                  <a:pt x="115" y="58"/>
                </a:lnTo>
                <a:lnTo>
                  <a:pt x="115" y="60"/>
                </a:lnTo>
                <a:lnTo>
                  <a:pt x="113" y="62"/>
                </a:lnTo>
                <a:lnTo>
                  <a:pt x="111" y="64"/>
                </a:lnTo>
                <a:lnTo>
                  <a:pt x="109" y="66"/>
                </a:lnTo>
                <a:lnTo>
                  <a:pt x="109" y="68"/>
                </a:lnTo>
                <a:lnTo>
                  <a:pt x="111" y="68"/>
                </a:lnTo>
                <a:lnTo>
                  <a:pt x="113" y="66"/>
                </a:lnTo>
                <a:lnTo>
                  <a:pt x="115" y="66"/>
                </a:lnTo>
                <a:lnTo>
                  <a:pt x="115" y="68"/>
                </a:lnTo>
                <a:lnTo>
                  <a:pt x="115" y="70"/>
                </a:lnTo>
                <a:lnTo>
                  <a:pt x="117" y="70"/>
                </a:lnTo>
                <a:lnTo>
                  <a:pt x="119" y="70"/>
                </a:lnTo>
                <a:lnTo>
                  <a:pt x="119" y="72"/>
                </a:lnTo>
                <a:lnTo>
                  <a:pt x="119" y="74"/>
                </a:lnTo>
                <a:lnTo>
                  <a:pt x="121" y="76"/>
                </a:lnTo>
                <a:lnTo>
                  <a:pt x="121" y="78"/>
                </a:lnTo>
                <a:lnTo>
                  <a:pt x="121" y="80"/>
                </a:lnTo>
                <a:lnTo>
                  <a:pt x="123" y="82"/>
                </a:lnTo>
                <a:lnTo>
                  <a:pt x="125" y="84"/>
                </a:lnTo>
                <a:lnTo>
                  <a:pt x="125" y="86"/>
                </a:lnTo>
                <a:lnTo>
                  <a:pt x="125" y="88"/>
                </a:lnTo>
                <a:lnTo>
                  <a:pt x="127" y="90"/>
                </a:lnTo>
                <a:lnTo>
                  <a:pt x="127" y="92"/>
                </a:lnTo>
                <a:lnTo>
                  <a:pt x="125" y="94"/>
                </a:lnTo>
                <a:lnTo>
                  <a:pt x="123" y="94"/>
                </a:lnTo>
                <a:lnTo>
                  <a:pt x="123" y="96"/>
                </a:lnTo>
                <a:lnTo>
                  <a:pt x="123" y="98"/>
                </a:lnTo>
                <a:lnTo>
                  <a:pt x="123" y="100"/>
                </a:lnTo>
                <a:lnTo>
                  <a:pt x="123" y="102"/>
                </a:lnTo>
                <a:lnTo>
                  <a:pt x="123" y="104"/>
                </a:lnTo>
                <a:lnTo>
                  <a:pt x="125" y="104"/>
                </a:lnTo>
                <a:lnTo>
                  <a:pt x="125" y="106"/>
                </a:lnTo>
                <a:lnTo>
                  <a:pt x="127" y="106"/>
                </a:lnTo>
                <a:lnTo>
                  <a:pt x="129" y="106"/>
                </a:lnTo>
                <a:lnTo>
                  <a:pt x="129" y="108"/>
                </a:lnTo>
                <a:lnTo>
                  <a:pt x="129" y="110"/>
                </a:lnTo>
                <a:lnTo>
                  <a:pt x="131" y="112"/>
                </a:lnTo>
                <a:lnTo>
                  <a:pt x="133" y="114"/>
                </a:lnTo>
                <a:lnTo>
                  <a:pt x="135" y="114"/>
                </a:lnTo>
                <a:lnTo>
                  <a:pt x="137" y="112"/>
                </a:lnTo>
                <a:lnTo>
                  <a:pt x="139" y="112"/>
                </a:lnTo>
                <a:lnTo>
                  <a:pt x="139" y="114"/>
                </a:lnTo>
                <a:lnTo>
                  <a:pt x="141" y="112"/>
                </a:lnTo>
                <a:lnTo>
                  <a:pt x="143" y="114"/>
                </a:lnTo>
                <a:lnTo>
                  <a:pt x="145" y="114"/>
                </a:lnTo>
                <a:lnTo>
                  <a:pt x="147" y="114"/>
                </a:lnTo>
                <a:lnTo>
                  <a:pt x="149" y="114"/>
                </a:lnTo>
                <a:lnTo>
                  <a:pt x="151" y="112"/>
                </a:lnTo>
                <a:lnTo>
                  <a:pt x="153" y="112"/>
                </a:lnTo>
                <a:lnTo>
                  <a:pt x="155" y="112"/>
                </a:lnTo>
                <a:lnTo>
                  <a:pt x="157" y="112"/>
                </a:lnTo>
                <a:lnTo>
                  <a:pt x="159" y="112"/>
                </a:lnTo>
                <a:lnTo>
                  <a:pt x="161" y="114"/>
                </a:lnTo>
                <a:lnTo>
                  <a:pt x="163" y="114"/>
                </a:lnTo>
                <a:lnTo>
                  <a:pt x="165" y="114"/>
                </a:lnTo>
                <a:lnTo>
                  <a:pt x="167" y="114"/>
                </a:lnTo>
                <a:lnTo>
                  <a:pt x="167" y="118"/>
                </a:lnTo>
                <a:lnTo>
                  <a:pt x="169" y="118"/>
                </a:lnTo>
                <a:lnTo>
                  <a:pt x="169" y="120"/>
                </a:lnTo>
                <a:lnTo>
                  <a:pt x="171" y="122"/>
                </a:lnTo>
                <a:lnTo>
                  <a:pt x="173" y="124"/>
                </a:lnTo>
                <a:lnTo>
                  <a:pt x="173" y="126"/>
                </a:lnTo>
                <a:lnTo>
                  <a:pt x="175" y="128"/>
                </a:lnTo>
                <a:lnTo>
                  <a:pt x="175" y="130"/>
                </a:lnTo>
                <a:lnTo>
                  <a:pt x="177" y="130"/>
                </a:lnTo>
                <a:lnTo>
                  <a:pt x="177" y="132"/>
                </a:lnTo>
                <a:lnTo>
                  <a:pt x="179" y="132"/>
                </a:lnTo>
                <a:lnTo>
                  <a:pt x="181" y="132"/>
                </a:lnTo>
                <a:lnTo>
                  <a:pt x="183" y="130"/>
                </a:lnTo>
                <a:lnTo>
                  <a:pt x="185" y="130"/>
                </a:lnTo>
                <a:lnTo>
                  <a:pt x="187" y="130"/>
                </a:lnTo>
                <a:lnTo>
                  <a:pt x="189" y="130"/>
                </a:lnTo>
                <a:lnTo>
                  <a:pt x="191" y="130"/>
                </a:lnTo>
                <a:lnTo>
                  <a:pt x="191" y="132"/>
                </a:lnTo>
                <a:lnTo>
                  <a:pt x="193" y="130"/>
                </a:lnTo>
                <a:lnTo>
                  <a:pt x="195" y="130"/>
                </a:lnTo>
                <a:lnTo>
                  <a:pt x="197" y="130"/>
                </a:lnTo>
                <a:lnTo>
                  <a:pt x="199" y="130"/>
                </a:lnTo>
                <a:lnTo>
                  <a:pt x="201" y="130"/>
                </a:lnTo>
                <a:lnTo>
                  <a:pt x="203" y="130"/>
                </a:lnTo>
                <a:lnTo>
                  <a:pt x="205" y="130"/>
                </a:lnTo>
                <a:lnTo>
                  <a:pt x="205" y="128"/>
                </a:lnTo>
                <a:lnTo>
                  <a:pt x="207" y="128"/>
                </a:lnTo>
                <a:lnTo>
                  <a:pt x="209" y="128"/>
                </a:lnTo>
                <a:lnTo>
                  <a:pt x="211" y="128"/>
                </a:lnTo>
                <a:lnTo>
                  <a:pt x="213" y="130"/>
                </a:lnTo>
                <a:lnTo>
                  <a:pt x="213" y="132"/>
                </a:lnTo>
                <a:lnTo>
                  <a:pt x="215" y="134"/>
                </a:lnTo>
                <a:lnTo>
                  <a:pt x="213" y="136"/>
                </a:lnTo>
                <a:lnTo>
                  <a:pt x="211" y="138"/>
                </a:lnTo>
                <a:lnTo>
                  <a:pt x="209" y="140"/>
                </a:lnTo>
                <a:lnTo>
                  <a:pt x="209" y="142"/>
                </a:lnTo>
                <a:lnTo>
                  <a:pt x="209" y="144"/>
                </a:lnTo>
                <a:lnTo>
                  <a:pt x="209" y="146"/>
                </a:lnTo>
                <a:lnTo>
                  <a:pt x="207" y="148"/>
                </a:lnTo>
                <a:lnTo>
                  <a:pt x="205" y="150"/>
                </a:lnTo>
                <a:lnTo>
                  <a:pt x="207" y="152"/>
                </a:lnTo>
                <a:lnTo>
                  <a:pt x="207" y="154"/>
                </a:lnTo>
                <a:lnTo>
                  <a:pt x="207" y="156"/>
                </a:lnTo>
                <a:lnTo>
                  <a:pt x="205" y="158"/>
                </a:lnTo>
                <a:lnTo>
                  <a:pt x="205" y="160"/>
                </a:lnTo>
                <a:lnTo>
                  <a:pt x="205" y="162"/>
                </a:lnTo>
                <a:lnTo>
                  <a:pt x="205" y="164"/>
                </a:lnTo>
                <a:lnTo>
                  <a:pt x="205" y="166"/>
                </a:lnTo>
                <a:lnTo>
                  <a:pt x="207" y="166"/>
                </a:lnTo>
                <a:lnTo>
                  <a:pt x="207" y="168"/>
                </a:lnTo>
                <a:lnTo>
                  <a:pt x="205" y="170"/>
                </a:lnTo>
                <a:lnTo>
                  <a:pt x="207" y="172"/>
                </a:lnTo>
                <a:lnTo>
                  <a:pt x="207" y="174"/>
                </a:lnTo>
                <a:lnTo>
                  <a:pt x="207" y="176"/>
                </a:lnTo>
                <a:lnTo>
                  <a:pt x="209" y="178"/>
                </a:lnTo>
                <a:lnTo>
                  <a:pt x="209" y="180"/>
                </a:lnTo>
                <a:lnTo>
                  <a:pt x="209" y="182"/>
                </a:lnTo>
                <a:lnTo>
                  <a:pt x="211" y="182"/>
                </a:lnTo>
                <a:lnTo>
                  <a:pt x="213" y="184"/>
                </a:lnTo>
                <a:lnTo>
                  <a:pt x="213" y="186"/>
                </a:lnTo>
                <a:lnTo>
                  <a:pt x="215" y="188"/>
                </a:lnTo>
                <a:lnTo>
                  <a:pt x="215" y="190"/>
                </a:lnTo>
                <a:lnTo>
                  <a:pt x="213" y="192"/>
                </a:lnTo>
                <a:lnTo>
                  <a:pt x="211" y="192"/>
                </a:lnTo>
                <a:lnTo>
                  <a:pt x="209" y="196"/>
                </a:lnTo>
                <a:lnTo>
                  <a:pt x="207" y="198"/>
                </a:lnTo>
                <a:lnTo>
                  <a:pt x="205" y="200"/>
                </a:lnTo>
                <a:lnTo>
                  <a:pt x="207" y="200"/>
                </a:lnTo>
                <a:lnTo>
                  <a:pt x="209" y="202"/>
                </a:lnTo>
                <a:lnTo>
                  <a:pt x="209" y="204"/>
                </a:lnTo>
                <a:lnTo>
                  <a:pt x="211" y="204"/>
                </a:lnTo>
                <a:lnTo>
                  <a:pt x="213" y="206"/>
                </a:lnTo>
                <a:lnTo>
                  <a:pt x="215" y="208"/>
                </a:lnTo>
                <a:lnTo>
                  <a:pt x="217" y="210"/>
                </a:lnTo>
                <a:lnTo>
                  <a:pt x="215" y="212"/>
                </a:lnTo>
                <a:lnTo>
                  <a:pt x="217" y="214"/>
                </a:lnTo>
                <a:lnTo>
                  <a:pt x="217" y="216"/>
                </a:lnTo>
                <a:lnTo>
                  <a:pt x="217" y="218"/>
                </a:lnTo>
                <a:lnTo>
                  <a:pt x="219" y="220"/>
                </a:lnTo>
                <a:lnTo>
                  <a:pt x="219" y="222"/>
                </a:lnTo>
                <a:lnTo>
                  <a:pt x="219" y="224"/>
                </a:lnTo>
                <a:lnTo>
                  <a:pt x="219" y="226"/>
                </a:lnTo>
                <a:lnTo>
                  <a:pt x="221" y="228"/>
                </a:lnTo>
                <a:lnTo>
                  <a:pt x="221" y="230"/>
                </a:lnTo>
                <a:lnTo>
                  <a:pt x="221" y="232"/>
                </a:lnTo>
                <a:lnTo>
                  <a:pt x="221" y="234"/>
                </a:lnTo>
                <a:lnTo>
                  <a:pt x="219" y="234"/>
                </a:lnTo>
                <a:lnTo>
                  <a:pt x="217" y="234"/>
                </a:lnTo>
                <a:lnTo>
                  <a:pt x="217" y="232"/>
                </a:lnTo>
                <a:lnTo>
                  <a:pt x="217" y="230"/>
                </a:lnTo>
                <a:lnTo>
                  <a:pt x="219" y="228"/>
                </a:lnTo>
                <a:lnTo>
                  <a:pt x="219" y="226"/>
                </a:lnTo>
                <a:lnTo>
                  <a:pt x="217" y="224"/>
                </a:lnTo>
                <a:lnTo>
                  <a:pt x="217" y="222"/>
                </a:lnTo>
                <a:lnTo>
                  <a:pt x="215" y="220"/>
                </a:lnTo>
                <a:lnTo>
                  <a:pt x="215" y="218"/>
                </a:lnTo>
                <a:lnTo>
                  <a:pt x="213" y="216"/>
                </a:lnTo>
                <a:lnTo>
                  <a:pt x="213" y="214"/>
                </a:lnTo>
                <a:lnTo>
                  <a:pt x="211" y="216"/>
                </a:lnTo>
                <a:lnTo>
                  <a:pt x="209" y="216"/>
                </a:lnTo>
                <a:lnTo>
                  <a:pt x="207" y="218"/>
                </a:lnTo>
                <a:lnTo>
                  <a:pt x="205" y="220"/>
                </a:lnTo>
                <a:lnTo>
                  <a:pt x="205" y="222"/>
                </a:lnTo>
                <a:lnTo>
                  <a:pt x="203" y="222"/>
                </a:lnTo>
                <a:lnTo>
                  <a:pt x="201" y="222"/>
                </a:lnTo>
                <a:lnTo>
                  <a:pt x="199" y="220"/>
                </a:lnTo>
                <a:lnTo>
                  <a:pt x="199" y="218"/>
                </a:lnTo>
                <a:lnTo>
                  <a:pt x="197" y="218"/>
                </a:lnTo>
                <a:lnTo>
                  <a:pt x="197" y="220"/>
                </a:lnTo>
                <a:lnTo>
                  <a:pt x="197" y="222"/>
                </a:lnTo>
                <a:lnTo>
                  <a:pt x="175" y="222"/>
                </a:lnTo>
                <a:lnTo>
                  <a:pt x="173" y="222"/>
                </a:lnTo>
                <a:lnTo>
                  <a:pt x="171" y="222"/>
                </a:lnTo>
                <a:lnTo>
                  <a:pt x="169" y="222"/>
                </a:lnTo>
                <a:lnTo>
                  <a:pt x="167" y="224"/>
                </a:lnTo>
                <a:lnTo>
                  <a:pt x="167" y="234"/>
                </a:lnTo>
                <a:lnTo>
                  <a:pt x="167" y="236"/>
                </a:lnTo>
                <a:lnTo>
                  <a:pt x="169" y="236"/>
                </a:lnTo>
                <a:lnTo>
                  <a:pt x="171" y="236"/>
                </a:lnTo>
                <a:lnTo>
                  <a:pt x="175" y="236"/>
                </a:lnTo>
                <a:lnTo>
                  <a:pt x="177" y="238"/>
                </a:lnTo>
                <a:lnTo>
                  <a:pt x="179" y="240"/>
                </a:lnTo>
                <a:lnTo>
                  <a:pt x="181" y="240"/>
                </a:lnTo>
                <a:lnTo>
                  <a:pt x="179" y="242"/>
                </a:lnTo>
                <a:lnTo>
                  <a:pt x="179" y="244"/>
                </a:lnTo>
                <a:lnTo>
                  <a:pt x="179" y="246"/>
                </a:lnTo>
                <a:lnTo>
                  <a:pt x="177" y="246"/>
                </a:lnTo>
                <a:lnTo>
                  <a:pt x="175" y="244"/>
                </a:lnTo>
                <a:lnTo>
                  <a:pt x="173" y="244"/>
                </a:lnTo>
                <a:lnTo>
                  <a:pt x="171" y="246"/>
                </a:lnTo>
                <a:lnTo>
                  <a:pt x="169" y="246"/>
                </a:lnTo>
                <a:lnTo>
                  <a:pt x="167" y="246"/>
                </a:lnTo>
                <a:lnTo>
                  <a:pt x="165" y="246"/>
                </a:lnTo>
                <a:lnTo>
                  <a:pt x="163" y="248"/>
                </a:lnTo>
                <a:lnTo>
                  <a:pt x="163" y="250"/>
                </a:lnTo>
                <a:lnTo>
                  <a:pt x="163" y="257"/>
                </a:lnTo>
                <a:lnTo>
                  <a:pt x="163" y="261"/>
                </a:lnTo>
                <a:lnTo>
                  <a:pt x="165" y="263"/>
                </a:lnTo>
                <a:lnTo>
                  <a:pt x="165" y="265"/>
                </a:lnTo>
                <a:lnTo>
                  <a:pt x="167" y="265"/>
                </a:lnTo>
                <a:lnTo>
                  <a:pt x="169" y="267"/>
                </a:lnTo>
                <a:lnTo>
                  <a:pt x="171" y="269"/>
                </a:lnTo>
                <a:lnTo>
                  <a:pt x="171" y="271"/>
                </a:lnTo>
                <a:lnTo>
                  <a:pt x="171" y="273"/>
                </a:lnTo>
                <a:lnTo>
                  <a:pt x="173" y="275"/>
                </a:lnTo>
                <a:lnTo>
                  <a:pt x="173" y="277"/>
                </a:lnTo>
                <a:lnTo>
                  <a:pt x="175" y="279"/>
                </a:lnTo>
                <a:lnTo>
                  <a:pt x="175" y="281"/>
                </a:lnTo>
                <a:lnTo>
                  <a:pt x="175" y="283"/>
                </a:lnTo>
                <a:lnTo>
                  <a:pt x="175" y="285"/>
                </a:lnTo>
                <a:lnTo>
                  <a:pt x="175" y="287"/>
                </a:lnTo>
                <a:lnTo>
                  <a:pt x="175" y="289"/>
                </a:lnTo>
                <a:lnTo>
                  <a:pt x="175" y="291"/>
                </a:lnTo>
                <a:lnTo>
                  <a:pt x="173" y="293"/>
                </a:lnTo>
                <a:lnTo>
                  <a:pt x="173" y="295"/>
                </a:lnTo>
                <a:lnTo>
                  <a:pt x="173" y="297"/>
                </a:lnTo>
                <a:lnTo>
                  <a:pt x="173" y="299"/>
                </a:lnTo>
                <a:lnTo>
                  <a:pt x="173" y="301"/>
                </a:lnTo>
                <a:lnTo>
                  <a:pt x="173" y="303"/>
                </a:lnTo>
                <a:lnTo>
                  <a:pt x="173" y="305"/>
                </a:lnTo>
                <a:lnTo>
                  <a:pt x="171" y="307"/>
                </a:lnTo>
                <a:lnTo>
                  <a:pt x="171" y="309"/>
                </a:lnTo>
                <a:lnTo>
                  <a:pt x="171" y="311"/>
                </a:lnTo>
                <a:lnTo>
                  <a:pt x="171" y="313"/>
                </a:lnTo>
                <a:lnTo>
                  <a:pt x="171" y="315"/>
                </a:lnTo>
                <a:lnTo>
                  <a:pt x="171" y="317"/>
                </a:lnTo>
                <a:lnTo>
                  <a:pt x="171" y="319"/>
                </a:lnTo>
                <a:lnTo>
                  <a:pt x="169" y="321"/>
                </a:lnTo>
                <a:lnTo>
                  <a:pt x="169" y="323"/>
                </a:lnTo>
                <a:lnTo>
                  <a:pt x="169" y="325"/>
                </a:lnTo>
                <a:lnTo>
                  <a:pt x="169" y="327"/>
                </a:lnTo>
                <a:lnTo>
                  <a:pt x="169" y="329"/>
                </a:lnTo>
                <a:lnTo>
                  <a:pt x="169" y="331"/>
                </a:lnTo>
                <a:lnTo>
                  <a:pt x="169" y="333"/>
                </a:lnTo>
                <a:lnTo>
                  <a:pt x="169" y="335"/>
                </a:lnTo>
                <a:lnTo>
                  <a:pt x="167" y="337"/>
                </a:lnTo>
                <a:lnTo>
                  <a:pt x="167" y="339"/>
                </a:lnTo>
                <a:lnTo>
                  <a:pt x="167" y="341"/>
                </a:lnTo>
                <a:lnTo>
                  <a:pt x="167" y="343"/>
                </a:lnTo>
                <a:lnTo>
                  <a:pt x="167" y="345"/>
                </a:lnTo>
                <a:lnTo>
                  <a:pt x="165" y="345"/>
                </a:lnTo>
                <a:lnTo>
                  <a:pt x="165" y="343"/>
                </a:lnTo>
                <a:lnTo>
                  <a:pt x="163" y="341"/>
                </a:lnTo>
                <a:lnTo>
                  <a:pt x="163" y="339"/>
                </a:lnTo>
                <a:lnTo>
                  <a:pt x="161" y="337"/>
                </a:lnTo>
                <a:lnTo>
                  <a:pt x="159" y="337"/>
                </a:lnTo>
                <a:lnTo>
                  <a:pt x="157" y="337"/>
                </a:lnTo>
                <a:lnTo>
                  <a:pt x="155" y="337"/>
                </a:lnTo>
                <a:lnTo>
                  <a:pt x="153" y="337"/>
                </a:lnTo>
                <a:lnTo>
                  <a:pt x="153" y="335"/>
                </a:lnTo>
                <a:lnTo>
                  <a:pt x="153" y="333"/>
                </a:lnTo>
                <a:lnTo>
                  <a:pt x="155" y="331"/>
                </a:lnTo>
                <a:lnTo>
                  <a:pt x="155" y="329"/>
                </a:lnTo>
                <a:lnTo>
                  <a:pt x="157" y="327"/>
                </a:lnTo>
                <a:lnTo>
                  <a:pt x="157" y="325"/>
                </a:lnTo>
                <a:lnTo>
                  <a:pt x="159" y="323"/>
                </a:lnTo>
                <a:lnTo>
                  <a:pt x="159" y="321"/>
                </a:lnTo>
                <a:lnTo>
                  <a:pt x="161" y="319"/>
                </a:lnTo>
                <a:lnTo>
                  <a:pt x="163" y="317"/>
                </a:lnTo>
                <a:lnTo>
                  <a:pt x="163" y="315"/>
                </a:lnTo>
                <a:lnTo>
                  <a:pt x="163" y="313"/>
                </a:lnTo>
                <a:lnTo>
                  <a:pt x="161" y="311"/>
                </a:lnTo>
                <a:lnTo>
                  <a:pt x="159" y="309"/>
                </a:lnTo>
                <a:lnTo>
                  <a:pt x="157" y="311"/>
                </a:lnTo>
                <a:lnTo>
                  <a:pt x="155" y="309"/>
                </a:lnTo>
                <a:lnTo>
                  <a:pt x="153" y="309"/>
                </a:lnTo>
                <a:lnTo>
                  <a:pt x="153" y="307"/>
                </a:lnTo>
                <a:lnTo>
                  <a:pt x="151" y="305"/>
                </a:lnTo>
                <a:lnTo>
                  <a:pt x="149" y="305"/>
                </a:lnTo>
                <a:lnTo>
                  <a:pt x="147" y="303"/>
                </a:lnTo>
                <a:lnTo>
                  <a:pt x="145" y="305"/>
                </a:lnTo>
                <a:lnTo>
                  <a:pt x="143" y="307"/>
                </a:lnTo>
                <a:lnTo>
                  <a:pt x="141" y="307"/>
                </a:lnTo>
                <a:lnTo>
                  <a:pt x="139" y="307"/>
                </a:lnTo>
                <a:lnTo>
                  <a:pt x="137" y="307"/>
                </a:lnTo>
                <a:lnTo>
                  <a:pt x="137" y="305"/>
                </a:lnTo>
                <a:lnTo>
                  <a:pt x="135" y="303"/>
                </a:lnTo>
                <a:lnTo>
                  <a:pt x="133" y="303"/>
                </a:lnTo>
                <a:lnTo>
                  <a:pt x="131" y="305"/>
                </a:lnTo>
                <a:lnTo>
                  <a:pt x="129" y="307"/>
                </a:lnTo>
                <a:lnTo>
                  <a:pt x="127" y="309"/>
                </a:lnTo>
                <a:lnTo>
                  <a:pt x="123" y="309"/>
                </a:lnTo>
                <a:lnTo>
                  <a:pt x="121" y="309"/>
                </a:lnTo>
                <a:lnTo>
                  <a:pt x="119" y="309"/>
                </a:lnTo>
                <a:lnTo>
                  <a:pt x="117" y="309"/>
                </a:lnTo>
                <a:lnTo>
                  <a:pt x="115" y="309"/>
                </a:lnTo>
                <a:lnTo>
                  <a:pt x="113" y="309"/>
                </a:lnTo>
                <a:lnTo>
                  <a:pt x="111" y="309"/>
                </a:lnTo>
                <a:lnTo>
                  <a:pt x="109" y="307"/>
                </a:lnTo>
                <a:lnTo>
                  <a:pt x="107" y="305"/>
                </a:lnTo>
                <a:lnTo>
                  <a:pt x="109" y="303"/>
                </a:lnTo>
                <a:lnTo>
                  <a:pt x="109" y="301"/>
                </a:lnTo>
                <a:lnTo>
                  <a:pt x="107" y="299"/>
                </a:lnTo>
                <a:lnTo>
                  <a:pt x="107" y="297"/>
                </a:lnTo>
                <a:lnTo>
                  <a:pt x="105" y="297"/>
                </a:lnTo>
                <a:lnTo>
                  <a:pt x="103" y="297"/>
                </a:lnTo>
                <a:lnTo>
                  <a:pt x="101" y="295"/>
                </a:lnTo>
                <a:lnTo>
                  <a:pt x="101" y="293"/>
                </a:lnTo>
                <a:lnTo>
                  <a:pt x="101" y="291"/>
                </a:lnTo>
                <a:lnTo>
                  <a:pt x="99" y="289"/>
                </a:lnTo>
                <a:lnTo>
                  <a:pt x="99" y="287"/>
                </a:lnTo>
                <a:lnTo>
                  <a:pt x="97" y="285"/>
                </a:lnTo>
                <a:lnTo>
                  <a:pt x="95" y="285"/>
                </a:lnTo>
                <a:lnTo>
                  <a:pt x="93" y="283"/>
                </a:lnTo>
                <a:lnTo>
                  <a:pt x="93" y="281"/>
                </a:lnTo>
                <a:lnTo>
                  <a:pt x="91" y="281"/>
                </a:lnTo>
                <a:lnTo>
                  <a:pt x="91" y="279"/>
                </a:lnTo>
                <a:lnTo>
                  <a:pt x="89" y="279"/>
                </a:lnTo>
                <a:lnTo>
                  <a:pt x="87" y="279"/>
                </a:lnTo>
                <a:lnTo>
                  <a:pt x="85" y="277"/>
                </a:lnTo>
                <a:lnTo>
                  <a:pt x="85" y="275"/>
                </a:lnTo>
                <a:lnTo>
                  <a:pt x="85" y="273"/>
                </a:lnTo>
                <a:lnTo>
                  <a:pt x="85" y="271"/>
                </a:lnTo>
                <a:lnTo>
                  <a:pt x="85" y="269"/>
                </a:lnTo>
                <a:lnTo>
                  <a:pt x="83" y="269"/>
                </a:lnTo>
                <a:lnTo>
                  <a:pt x="81" y="269"/>
                </a:lnTo>
                <a:lnTo>
                  <a:pt x="81" y="267"/>
                </a:lnTo>
                <a:lnTo>
                  <a:pt x="79" y="265"/>
                </a:lnTo>
                <a:lnTo>
                  <a:pt x="77" y="263"/>
                </a:lnTo>
                <a:lnTo>
                  <a:pt x="75" y="261"/>
                </a:lnTo>
                <a:lnTo>
                  <a:pt x="73" y="261"/>
                </a:lnTo>
                <a:lnTo>
                  <a:pt x="71" y="259"/>
                </a:lnTo>
                <a:lnTo>
                  <a:pt x="69" y="259"/>
                </a:lnTo>
                <a:lnTo>
                  <a:pt x="67" y="261"/>
                </a:lnTo>
                <a:lnTo>
                  <a:pt x="67" y="259"/>
                </a:lnTo>
                <a:lnTo>
                  <a:pt x="65" y="259"/>
                </a:lnTo>
                <a:lnTo>
                  <a:pt x="63" y="257"/>
                </a:lnTo>
                <a:lnTo>
                  <a:pt x="61" y="257"/>
                </a:lnTo>
                <a:lnTo>
                  <a:pt x="59" y="257"/>
                </a:lnTo>
                <a:lnTo>
                  <a:pt x="57" y="255"/>
                </a:lnTo>
                <a:lnTo>
                  <a:pt x="55" y="253"/>
                </a:lnTo>
                <a:lnTo>
                  <a:pt x="53" y="251"/>
                </a:lnTo>
                <a:lnTo>
                  <a:pt x="53" y="250"/>
                </a:lnTo>
                <a:lnTo>
                  <a:pt x="51" y="250"/>
                </a:lnTo>
                <a:lnTo>
                  <a:pt x="49" y="250"/>
                </a:lnTo>
                <a:lnTo>
                  <a:pt x="47" y="250"/>
                </a:lnTo>
                <a:lnTo>
                  <a:pt x="47" y="251"/>
                </a:lnTo>
                <a:lnTo>
                  <a:pt x="47" y="253"/>
                </a:lnTo>
                <a:lnTo>
                  <a:pt x="45" y="253"/>
                </a:lnTo>
                <a:lnTo>
                  <a:pt x="43" y="253"/>
                </a:lnTo>
                <a:lnTo>
                  <a:pt x="41" y="253"/>
                </a:lnTo>
                <a:lnTo>
                  <a:pt x="39" y="253"/>
                </a:lnTo>
                <a:lnTo>
                  <a:pt x="37" y="253"/>
                </a:lnTo>
                <a:lnTo>
                  <a:pt x="37" y="251"/>
                </a:lnTo>
                <a:lnTo>
                  <a:pt x="35" y="251"/>
                </a:lnTo>
                <a:lnTo>
                  <a:pt x="33" y="251"/>
                </a:lnTo>
                <a:lnTo>
                  <a:pt x="31" y="251"/>
                </a:lnTo>
                <a:lnTo>
                  <a:pt x="29" y="250"/>
                </a:lnTo>
                <a:lnTo>
                  <a:pt x="27" y="248"/>
                </a:lnTo>
                <a:lnTo>
                  <a:pt x="27" y="246"/>
                </a:lnTo>
                <a:lnTo>
                  <a:pt x="25" y="244"/>
                </a:lnTo>
                <a:lnTo>
                  <a:pt x="23" y="242"/>
                </a:lnTo>
                <a:lnTo>
                  <a:pt x="21" y="242"/>
                </a:lnTo>
                <a:lnTo>
                  <a:pt x="19" y="240"/>
                </a:lnTo>
                <a:lnTo>
                  <a:pt x="17" y="240"/>
                </a:lnTo>
                <a:lnTo>
                  <a:pt x="15" y="240"/>
                </a:lnTo>
                <a:lnTo>
                  <a:pt x="13" y="238"/>
                </a:lnTo>
                <a:lnTo>
                  <a:pt x="11" y="236"/>
                </a:lnTo>
                <a:lnTo>
                  <a:pt x="9" y="234"/>
                </a:lnTo>
                <a:lnTo>
                  <a:pt x="7" y="234"/>
                </a:lnTo>
                <a:lnTo>
                  <a:pt x="7" y="232"/>
                </a:lnTo>
                <a:lnTo>
                  <a:pt x="6" y="232"/>
                </a:lnTo>
                <a:lnTo>
                  <a:pt x="6" y="230"/>
                </a:lnTo>
                <a:lnTo>
                  <a:pt x="4" y="230"/>
                </a:lnTo>
                <a:lnTo>
                  <a:pt x="2" y="228"/>
                </a:lnTo>
                <a:lnTo>
                  <a:pt x="2" y="2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" name="Freeform 1277"/>
          <p:cNvSpPr>
            <a:spLocks/>
          </p:cNvSpPr>
          <p:nvPr/>
        </p:nvSpPr>
        <p:spPr bwMode="auto">
          <a:xfrm>
            <a:off x="1914525" y="3525839"/>
            <a:ext cx="350838" cy="547687"/>
          </a:xfrm>
          <a:custGeom>
            <a:avLst/>
            <a:gdLst>
              <a:gd name="T0" fmla="*/ 17641913 w 221"/>
              <a:gd name="T1" fmla="*/ 549393561 h 345"/>
              <a:gd name="T2" fmla="*/ 37803191 w 221"/>
              <a:gd name="T3" fmla="*/ 519151714 h 345"/>
              <a:gd name="T4" fmla="*/ 57964470 w 221"/>
              <a:gd name="T5" fmla="*/ 509071098 h 345"/>
              <a:gd name="T6" fmla="*/ 78125749 w 221"/>
              <a:gd name="T7" fmla="*/ 468748635 h 345"/>
              <a:gd name="T8" fmla="*/ 83166069 w 221"/>
              <a:gd name="T9" fmla="*/ 438506787 h 345"/>
              <a:gd name="T10" fmla="*/ 78125749 w 221"/>
              <a:gd name="T11" fmla="*/ 413305248 h 345"/>
              <a:gd name="T12" fmla="*/ 78125749 w 221"/>
              <a:gd name="T13" fmla="*/ 367942477 h 345"/>
              <a:gd name="T14" fmla="*/ 78125749 w 221"/>
              <a:gd name="T15" fmla="*/ 327620013 h 345"/>
              <a:gd name="T16" fmla="*/ 63004790 w 221"/>
              <a:gd name="T17" fmla="*/ 282257242 h 345"/>
              <a:gd name="T18" fmla="*/ 73085429 w 221"/>
              <a:gd name="T19" fmla="*/ 252015395 h 345"/>
              <a:gd name="T20" fmla="*/ 88206388 w 221"/>
              <a:gd name="T21" fmla="*/ 221773548 h 345"/>
              <a:gd name="T22" fmla="*/ 98287028 w 221"/>
              <a:gd name="T23" fmla="*/ 216733240 h 345"/>
              <a:gd name="T24" fmla="*/ 113407987 w 221"/>
              <a:gd name="T25" fmla="*/ 226813855 h 345"/>
              <a:gd name="T26" fmla="*/ 133569265 w 221"/>
              <a:gd name="T27" fmla="*/ 186491392 h 345"/>
              <a:gd name="T28" fmla="*/ 173891823 w 221"/>
              <a:gd name="T29" fmla="*/ 151209237 h 345"/>
              <a:gd name="T30" fmla="*/ 173891823 w 221"/>
              <a:gd name="T31" fmla="*/ 115927082 h 345"/>
              <a:gd name="T32" fmla="*/ 199093421 w 221"/>
              <a:gd name="T33" fmla="*/ 80644926 h 345"/>
              <a:gd name="T34" fmla="*/ 224295020 w 221"/>
              <a:gd name="T35" fmla="*/ 85685234 h 345"/>
              <a:gd name="T36" fmla="*/ 244456298 w 221"/>
              <a:gd name="T37" fmla="*/ 60483695 h 345"/>
              <a:gd name="T38" fmla="*/ 304940135 w 221"/>
              <a:gd name="T39" fmla="*/ 45362771 h 345"/>
              <a:gd name="T40" fmla="*/ 340222372 w 221"/>
              <a:gd name="T41" fmla="*/ 20161232 h 345"/>
              <a:gd name="T42" fmla="*/ 360383651 w 221"/>
              <a:gd name="T43" fmla="*/ 5040308 h 345"/>
              <a:gd name="T44" fmla="*/ 375504610 w 221"/>
              <a:gd name="T45" fmla="*/ 30241847 h 345"/>
              <a:gd name="T46" fmla="*/ 335182053 w 221"/>
              <a:gd name="T47" fmla="*/ 60483695 h 345"/>
              <a:gd name="T48" fmla="*/ 299899815 w 221"/>
              <a:gd name="T49" fmla="*/ 100806158 h 345"/>
              <a:gd name="T50" fmla="*/ 289819176 w 221"/>
              <a:gd name="T51" fmla="*/ 151209237 h 345"/>
              <a:gd name="T52" fmla="*/ 289819176 w 221"/>
              <a:gd name="T53" fmla="*/ 176410776 h 345"/>
              <a:gd name="T54" fmla="*/ 304940135 w 221"/>
              <a:gd name="T55" fmla="*/ 201612316 h 345"/>
              <a:gd name="T56" fmla="*/ 309980454 w 221"/>
              <a:gd name="T57" fmla="*/ 246975087 h 345"/>
              <a:gd name="T58" fmla="*/ 330141733 w 221"/>
              <a:gd name="T59" fmla="*/ 282257242 h 345"/>
              <a:gd name="T60" fmla="*/ 370464290 w 221"/>
              <a:gd name="T61" fmla="*/ 287297550 h 345"/>
              <a:gd name="T62" fmla="*/ 415827168 w 221"/>
              <a:gd name="T63" fmla="*/ 287297550 h 345"/>
              <a:gd name="T64" fmla="*/ 446069086 w 221"/>
              <a:gd name="T65" fmla="*/ 332660321 h 345"/>
              <a:gd name="T66" fmla="*/ 496472283 w 221"/>
              <a:gd name="T67" fmla="*/ 327620013 h 345"/>
              <a:gd name="T68" fmla="*/ 536794840 w 221"/>
              <a:gd name="T69" fmla="*/ 332660321 h 345"/>
              <a:gd name="T70" fmla="*/ 516633561 w 221"/>
              <a:gd name="T71" fmla="*/ 378023092 h 345"/>
              <a:gd name="T72" fmla="*/ 521673881 w 221"/>
              <a:gd name="T73" fmla="*/ 418345556 h 345"/>
              <a:gd name="T74" fmla="*/ 536794840 w 221"/>
              <a:gd name="T75" fmla="*/ 463708327 h 345"/>
              <a:gd name="T76" fmla="*/ 516633561 w 221"/>
              <a:gd name="T77" fmla="*/ 504030790 h 345"/>
              <a:gd name="T78" fmla="*/ 546875479 w 221"/>
              <a:gd name="T79" fmla="*/ 544353253 h 345"/>
              <a:gd name="T80" fmla="*/ 556956119 w 221"/>
              <a:gd name="T81" fmla="*/ 589716024 h 345"/>
              <a:gd name="T82" fmla="*/ 541835160 w 221"/>
              <a:gd name="T83" fmla="*/ 549393561 h 345"/>
              <a:gd name="T84" fmla="*/ 501512602 w 221"/>
              <a:gd name="T85" fmla="*/ 549393561 h 345"/>
              <a:gd name="T86" fmla="*/ 420867487 w 221"/>
              <a:gd name="T87" fmla="*/ 589716024 h 345"/>
              <a:gd name="T88" fmla="*/ 451109405 w 221"/>
              <a:gd name="T89" fmla="*/ 619957872 h 345"/>
              <a:gd name="T90" fmla="*/ 410786848 w 221"/>
              <a:gd name="T91" fmla="*/ 647678771 h 345"/>
              <a:gd name="T92" fmla="*/ 430948127 w 221"/>
              <a:gd name="T93" fmla="*/ 688001234 h 345"/>
              <a:gd name="T94" fmla="*/ 441028766 w 221"/>
              <a:gd name="T95" fmla="*/ 728323698 h 345"/>
              <a:gd name="T96" fmla="*/ 430948127 w 221"/>
              <a:gd name="T97" fmla="*/ 783767084 h 345"/>
              <a:gd name="T98" fmla="*/ 425907807 w 221"/>
              <a:gd name="T99" fmla="*/ 829129856 h 345"/>
              <a:gd name="T100" fmla="*/ 415827168 w 221"/>
              <a:gd name="T101" fmla="*/ 869452319 h 345"/>
              <a:gd name="T102" fmla="*/ 390625569 w 221"/>
              <a:gd name="T103" fmla="*/ 834170163 h 345"/>
              <a:gd name="T104" fmla="*/ 410786848 w 221"/>
              <a:gd name="T105" fmla="*/ 788807392 h 345"/>
              <a:gd name="T106" fmla="*/ 360383651 w 221"/>
              <a:gd name="T107" fmla="*/ 773686469 h 345"/>
              <a:gd name="T108" fmla="*/ 320061094 w 221"/>
              <a:gd name="T109" fmla="*/ 778726777 h 345"/>
              <a:gd name="T110" fmla="*/ 269657897 w 221"/>
              <a:gd name="T111" fmla="*/ 768646161 h 345"/>
              <a:gd name="T112" fmla="*/ 249496618 w 221"/>
              <a:gd name="T113" fmla="*/ 728323698 h 345"/>
              <a:gd name="T114" fmla="*/ 214214380 w 221"/>
              <a:gd name="T115" fmla="*/ 693041542 h 345"/>
              <a:gd name="T116" fmla="*/ 183972462 w 221"/>
              <a:gd name="T117" fmla="*/ 657759387 h 345"/>
              <a:gd name="T118" fmla="*/ 143649905 w 221"/>
              <a:gd name="T119" fmla="*/ 642638463 h 345"/>
              <a:gd name="T120" fmla="*/ 108367667 w 221"/>
              <a:gd name="T121" fmla="*/ 637598155 h 345"/>
              <a:gd name="T122" fmla="*/ 68045109 w 221"/>
              <a:gd name="T123" fmla="*/ 619957872 h 345"/>
              <a:gd name="T124" fmla="*/ 32762872 w 221"/>
              <a:gd name="T125" fmla="*/ 599796640 h 34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1" h="345">
                <a:moveTo>
                  <a:pt x="2" y="226"/>
                </a:moveTo>
                <a:lnTo>
                  <a:pt x="2" y="226"/>
                </a:lnTo>
                <a:lnTo>
                  <a:pt x="0" y="226"/>
                </a:lnTo>
                <a:lnTo>
                  <a:pt x="0" y="224"/>
                </a:lnTo>
                <a:lnTo>
                  <a:pt x="2" y="222"/>
                </a:lnTo>
                <a:lnTo>
                  <a:pt x="4" y="220"/>
                </a:lnTo>
                <a:lnTo>
                  <a:pt x="4" y="222"/>
                </a:lnTo>
                <a:lnTo>
                  <a:pt x="6" y="222"/>
                </a:lnTo>
                <a:lnTo>
                  <a:pt x="7" y="222"/>
                </a:lnTo>
                <a:lnTo>
                  <a:pt x="7" y="220"/>
                </a:lnTo>
                <a:lnTo>
                  <a:pt x="7" y="218"/>
                </a:lnTo>
                <a:lnTo>
                  <a:pt x="7" y="216"/>
                </a:lnTo>
                <a:lnTo>
                  <a:pt x="6" y="216"/>
                </a:lnTo>
                <a:lnTo>
                  <a:pt x="6" y="214"/>
                </a:lnTo>
                <a:lnTo>
                  <a:pt x="6" y="212"/>
                </a:lnTo>
                <a:lnTo>
                  <a:pt x="7" y="212"/>
                </a:lnTo>
                <a:lnTo>
                  <a:pt x="7" y="210"/>
                </a:lnTo>
                <a:lnTo>
                  <a:pt x="9" y="208"/>
                </a:lnTo>
                <a:lnTo>
                  <a:pt x="11" y="208"/>
                </a:lnTo>
                <a:lnTo>
                  <a:pt x="13" y="208"/>
                </a:lnTo>
                <a:lnTo>
                  <a:pt x="15" y="206"/>
                </a:lnTo>
                <a:lnTo>
                  <a:pt x="17" y="206"/>
                </a:lnTo>
                <a:lnTo>
                  <a:pt x="19" y="204"/>
                </a:lnTo>
                <a:lnTo>
                  <a:pt x="21" y="206"/>
                </a:lnTo>
                <a:lnTo>
                  <a:pt x="23" y="206"/>
                </a:lnTo>
                <a:lnTo>
                  <a:pt x="23" y="204"/>
                </a:lnTo>
                <a:lnTo>
                  <a:pt x="23" y="202"/>
                </a:lnTo>
                <a:lnTo>
                  <a:pt x="25" y="200"/>
                </a:lnTo>
                <a:lnTo>
                  <a:pt x="25" y="198"/>
                </a:lnTo>
                <a:lnTo>
                  <a:pt x="23" y="196"/>
                </a:lnTo>
                <a:lnTo>
                  <a:pt x="25" y="196"/>
                </a:lnTo>
                <a:lnTo>
                  <a:pt x="27" y="196"/>
                </a:lnTo>
                <a:lnTo>
                  <a:pt x="27" y="194"/>
                </a:lnTo>
                <a:lnTo>
                  <a:pt x="29" y="192"/>
                </a:lnTo>
                <a:lnTo>
                  <a:pt x="29" y="190"/>
                </a:lnTo>
                <a:lnTo>
                  <a:pt x="29" y="188"/>
                </a:lnTo>
                <a:lnTo>
                  <a:pt x="31" y="188"/>
                </a:lnTo>
                <a:lnTo>
                  <a:pt x="31" y="186"/>
                </a:lnTo>
                <a:lnTo>
                  <a:pt x="33" y="184"/>
                </a:lnTo>
                <a:lnTo>
                  <a:pt x="35" y="182"/>
                </a:lnTo>
                <a:lnTo>
                  <a:pt x="33" y="182"/>
                </a:lnTo>
                <a:lnTo>
                  <a:pt x="35" y="180"/>
                </a:lnTo>
                <a:lnTo>
                  <a:pt x="35" y="178"/>
                </a:lnTo>
                <a:lnTo>
                  <a:pt x="33" y="180"/>
                </a:lnTo>
                <a:lnTo>
                  <a:pt x="31" y="178"/>
                </a:lnTo>
                <a:lnTo>
                  <a:pt x="33" y="176"/>
                </a:lnTo>
                <a:lnTo>
                  <a:pt x="33" y="174"/>
                </a:lnTo>
                <a:lnTo>
                  <a:pt x="31" y="174"/>
                </a:lnTo>
                <a:lnTo>
                  <a:pt x="31" y="176"/>
                </a:lnTo>
                <a:lnTo>
                  <a:pt x="29" y="176"/>
                </a:lnTo>
                <a:lnTo>
                  <a:pt x="29" y="174"/>
                </a:lnTo>
                <a:lnTo>
                  <a:pt x="29" y="172"/>
                </a:lnTo>
                <a:lnTo>
                  <a:pt x="33" y="170"/>
                </a:lnTo>
                <a:lnTo>
                  <a:pt x="31" y="170"/>
                </a:lnTo>
                <a:lnTo>
                  <a:pt x="31" y="168"/>
                </a:lnTo>
                <a:lnTo>
                  <a:pt x="31" y="166"/>
                </a:lnTo>
                <a:lnTo>
                  <a:pt x="31" y="164"/>
                </a:lnTo>
                <a:lnTo>
                  <a:pt x="33" y="162"/>
                </a:lnTo>
                <a:lnTo>
                  <a:pt x="33" y="160"/>
                </a:lnTo>
                <a:lnTo>
                  <a:pt x="31" y="158"/>
                </a:lnTo>
                <a:lnTo>
                  <a:pt x="31" y="156"/>
                </a:lnTo>
                <a:lnTo>
                  <a:pt x="31" y="154"/>
                </a:lnTo>
                <a:lnTo>
                  <a:pt x="31" y="152"/>
                </a:lnTo>
                <a:lnTo>
                  <a:pt x="31" y="150"/>
                </a:lnTo>
                <a:lnTo>
                  <a:pt x="31" y="148"/>
                </a:lnTo>
                <a:lnTo>
                  <a:pt x="31" y="146"/>
                </a:lnTo>
                <a:lnTo>
                  <a:pt x="29" y="144"/>
                </a:lnTo>
                <a:lnTo>
                  <a:pt x="29" y="142"/>
                </a:lnTo>
                <a:lnTo>
                  <a:pt x="31" y="142"/>
                </a:lnTo>
                <a:lnTo>
                  <a:pt x="33" y="142"/>
                </a:lnTo>
                <a:lnTo>
                  <a:pt x="35" y="140"/>
                </a:lnTo>
                <a:lnTo>
                  <a:pt x="33" y="138"/>
                </a:lnTo>
                <a:lnTo>
                  <a:pt x="33" y="136"/>
                </a:lnTo>
                <a:lnTo>
                  <a:pt x="33" y="134"/>
                </a:lnTo>
                <a:lnTo>
                  <a:pt x="31" y="132"/>
                </a:lnTo>
                <a:lnTo>
                  <a:pt x="31" y="130"/>
                </a:lnTo>
                <a:lnTo>
                  <a:pt x="33" y="128"/>
                </a:lnTo>
                <a:lnTo>
                  <a:pt x="31" y="126"/>
                </a:lnTo>
                <a:lnTo>
                  <a:pt x="33" y="124"/>
                </a:lnTo>
                <a:lnTo>
                  <a:pt x="33" y="122"/>
                </a:lnTo>
                <a:lnTo>
                  <a:pt x="31" y="122"/>
                </a:lnTo>
                <a:lnTo>
                  <a:pt x="31" y="120"/>
                </a:lnTo>
                <a:lnTo>
                  <a:pt x="29" y="118"/>
                </a:lnTo>
                <a:lnTo>
                  <a:pt x="27" y="116"/>
                </a:lnTo>
                <a:lnTo>
                  <a:pt x="27" y="114"/>
                </a:lnTo>
                <a:lnTo>
                  <a:pt x="27" y="112"/>
                </a:lnTo>
                <a:lnTo>
                  <a:pt x="25" y="112"/>
                </a:lnTo>
                <a:lnTo>
                  <a:pt x="25" y="110"/>
                </a:lnTo>
                <a:lnTo>
                  <a:pt x="23" y="108"/>
                </a:lnTo>
                <a:lnTo>
                  <a:pt x="25" y="108"/>
                </a:lnTo>
                <a:lnTo>
                  <a:pt x="25" y="106"/>
                </a:lnTo>
                <a:lnTo>
                  <a:pt x="25" y="104"/>
                </a:lnTo>
                <a:lnTo>
                  <a:pt x="27" y="104"/>
                </a:lnTo>
                <a:lnTo>
                  <a:pt x="27" y="102"/>
                </a:lnTo>
                <a:lnTo>
                  <a:pt x="27" y="100"/>
                </a:lnTo>
                <a:lnTo>
                  <a:pt x="27" y="98"/>
                </a:lnTo>
                <a:lnTo>
                  <a:pt x="29" y="100"/>
                </a:lnTo>
                <a:lnTo>
                  <a:pt x="29" y="102"/>
                </a:lnTo>
                <a:lnTo>
                  <a:pt x="31" y="102"/>
                </a:lnTo>
                <a:lnTo>
                  <a:pt x="33" y="100"/>
                </a:lnTo>
                <a:lnTo>
                  <a:pt x="35" y="98"/>
                </a:lnTo>
                <a:lnTo>
                  <a:pt x="35" y="96"/>
                </a:lnTo>
                <a:lnTo>
                  <a:pt x="35" y="94"/>
                </a:lnTo>
                <a:lnTo>
                  <a:pt x="37" y="94"/>
                </a:lnTo>
                <a:lnTo>
                  <a:pt x="37" y="92"/>
                </a:lnTo>
                <a:lnTo>
                  <a:pt x="37" y="90"/>
                </a:lnTo>
                <a:lnTo>
                  <a:pt x="35" y="88"/>
                </a:lnTo>
                <a:lnTo>
                  <a:pt x="35" y="86"/>
                </a:lnTo>
                <a:lnTo>
                  <a:pt x="35" y="84"/>
                </a:lnTo>
                <a:lnTo>
                  <a:pt x="33" y="82"/>
                </a:lnTo>
                <a:lnTo>
                  <a:pt x="33" y="80"/>
                </a:lnTo>
                <a:lnTo>
                  <a:pt x="35" y="78"/>
                </a:lnTo>
                <a:lnTo>
                  <a:pt x="35" y="80"/>
                </a:lnTo>
                <a:lnTo>
                  <a:pt x="37" y="82"/>
                </a:lnTo>
                <a:lnTo>
                  <a:pt x="39" y="84"/>
                </a:lnTo>
                <a:lnTo>
                  <a:pt x="39" y="86"/>
                </a:lnTo>
                <a:lnTo>
                  <a:pt x="41" y="88"/>
                </a:lnTo>
                <a:lnTo>
                  <a:pt x="43" y="90"/>
                </a:lnTo>
                <a:lnTo>
                  <a:pt x="43" y="92"/>
                </a:lnTo>
                <a:lnTo>
                  <a:pt x="43" y="94"/>
                </a:lnTo>
                <a:lnTo>
                  <a:pt x="45" y="94"/>
                </a:lnTo>
                <a:lnTo>
                  <a:pt x="45" y="92"/>
                </a:lnTo>
                <a:lnTo>
                  <a:pt x="45" y="90"/>
                </a:lnTo>
                <a:lnTo>
                  <a:pt x="45" y="88"/>
                </a:lnTo>
                <a:lnTo>
                  <a:pt x="45" y="86"/>
                </a:lnTo>
                <a:lnTo>
                  <a:pt x="45" y="84"/>
                </a:lnTo>
                <a:lnTo>
                  <a:pt x="43" y="82"/>
                </a:lnTo>
                <a:lnTo>
                  <a:pt x="43" y="80"/>
                </a:lnTo>
                <a:lnTo>
                  <a:pt x="45" y="80"/>
                </a:lnTo>
                <a:lnTo>
                  <a:pt x="47" y="78"/>
                </a:lnTo>
                <a:lnTo>
                  <a:pt x="49" y="78"/>
                </a:lnTo>
                <a:lnTo>
                  <a:pt x="51" y="76"/>
                </a:lnTo>
                <a:lnTo>
                  <a:pt x="53" y="74"/>
                </a:lnTo>
                <a:lnTo>
                  <a:pt x="55" y="74"/>
                </a:lnTo>
                <a:lnTo>
                  <a:pt x="55" y="72"/>
                </a:lnTo>
                <a:lnTo>
                  <a:pt x="57" y="70"/>
                </a:lnTo>
                <a:lnTo>
                  <a:pt x="57" y="68"/>
                </a:lnTo>
                <a:lnTo>
                  <a:pt x="59" y="66"/>
                </a:lnTo>
                <a:lnTo>
                  <a:pt x="61" y="64"/>
                </a:lnTo>
                <a:lnTo>
                  <a:pt x="63" y="64"/>
                </a:lnTo>
                <a:lnTo>
                  <a:pt x="63" y="62"/>
                </a:lnTo>
                <a:lnTo>
                  <a:pt x="65" y="64"/>
                </a:lnTo>
                <a:lnTo>
                  <a:pt x="67" y="62"/>
                </a:lnTo>
                <a:lnTo>
                  <a:pt x="69" y="60"/>
                </a:lnTo>
                <a:lnTo>
                  <a:pt x="69" y="58"/>
                </a:lnTo>
                <a:lnTo>
                  <a:pt x="67" y="58"/>
                </a:lnTo>
                <a:lnTo>
                  <a:pt x="67" y="56"/>
                </a:lnTo>
                <a:lnTo>
                  <a:pt x="67" y="54"/>
                </a:lnTo>
                <a:lnTo>
                  <a:pt x="69" y="52"/>
                </a:lnTo>
                <a:lnTo>
                  <a:pt x="69" y="50"/>
                </a:lnTo>
                <a:lnTo>
                  <a:pt x="71" y="48"/>
                </a:lnTo>
                <a:lnTo>
                  <a:pt x="69" y="48"/>
                </a:lnTo>
                <a:lnTo>
                  <a:pt x="69" y="46"/>
                </a:lnTo>
                <a:lnTo>
                  <a:pt x="71" y="44"/>
                </a:lnTo>
                <a:lnTo>
                  <a:pt x="71" y="42"/>
                </a:lnTo>
                <a:lnTo>
                  <a:pt x="71" y="40"/>
                </a:lnTo>
                <a:lnTo>
                  <a:pt x="73" y="38"/>
                </a:lnTo>
                <a:lnTo>
                  <a:pt x="75" y="36"/>
                </a:lnTo>
                <a:lnTo>
                  <a:pt x="77" y="36"/>
                </a:lnTo>
                <a:lnTo>
                  <a:pt x="77" y="34"/>
                </a:lnTo>
                <a:lnTo>
                  <a:pt x="79" y="34"/>
                </a:lnTo>
                <a:lnTo>
                  <a:pt x="79" y="32"/>
                </a:lnTo>
                <a:lnTo>
                  <a:pt x="81" y="30"/>
                </a:lnTo>
                <a:lnTo>
                  <a:pt x="83" y="30"/>
                </a:lnTo>
                <a:lnTo>
                  <a:pt x="83" y="28"/>
                </a:lnTo>
                <a:lnTo>
                  <a:pt x="85" y="28"/>
                </a:lnTo>
                <a:lnTo>
                  <a:pt x="89" y="30"/>
                </a:lnTo>
                <a:lnTo>
                  <a:pt x="91" y="30"/>
                </a:lnTo>
                <a:lnTo>
                  <a:pt x="93" y="30"/>
                </a:lnTo>
                <a:lnTo>
                  <a:pt x="93" y="32"/>
                </a:lnTo>
                <a:lnTo>
                  <a:pt x="91" y="32"/>
                </a:lnTo>
                <a:lnTo>
                  <a:pt x="89" y="34"/>
                </a:lnTo>
                <a:lnTo>
                  <a:pt x="89" y="36"/>
                </a:lnTo>
                <a:lnTo>
                  <a:pt x="91" y="36"/>
                </a:lnTo>
                <a:lnTo>
                  <a:pt x="93" y="34"/>
                </a:lnTo>
                <a:lnTo>
                  <a:pt x="93" y="32"/>
                </a:lnTo>
                <a:lnTo>
                  <a:pt x="95" y="30"/>
                </a:lnTo>
                <a:lnTo>
                  <a:pt x="95" y="28"/>
                </a:lnTo>
                <a:lnTo>
                  <a:pt x="95" y="26"/>
                </a:lnTo>
                <a:lnTo>
                  <a:pt x="95" y="24"/>
                </a:lnTo>
                <a:lnTo>
                  <a:pt x="97" y="24"/>
                </a:lnTo>
                <a:lnTo>
                  <a:pt x="99" y="24"/>
                </a:lnTo>
                <a:lnTo>
                  <a:pt x="101" y="24"/>
                </a:lnTo>
                <a:lnTo>
                  <a:pt x="103" y="24"/>
                </a:lnTo>
                <a:lnTo>
                  <a:pt x="105" y="24"/>
                </a:lnTo>
                <a:lnTo>
                  <a:pt x="109" y="24"/>
                </a:lnTo>
                <a:lnTo>
                  <a:pt x="111" y="24"/>
                </a:lnTo>
                <a:lnTo>
                  <a:pt x="113" y="24"/>
                </a:lnTo>
                <a:lnTo>
                  <a:pt x="115" y="22"/>
                </a:lnTo>
                <a:lnTo>
                  <a:pt x="117" y="20"/>
                </a:lnTo>
                <a:lnTo>
                  <a:pt x="119" y="20"/>
                </a:lnTo>
                <a:lnTo>
                  <a:pt x="121" y="18"/>
                </a:lnTo>
                <a:lnTo>
                  <a:pt x="123" y="16"/>
                </a:lnTo>
                <a:lnTo>
                  <a:pt x="125" y="16"/>
                </a:lnTo>
                <a:lnTo>
                  <a:pt x="127" y="14"/>
                </a:lnTo>
                <a:lnTo>
                  <a:pt x="129" y="14"/>
                </a:lnTo>
                <a:lnTo>
                  <a:pt x="131" y="14"/>
                </a:lnTo>
                <a:lnTo>
                  <a:pt x="133" y="12"/>
                </a:lnTo>
                <a:lnTo>
                  <a:pt x="133" y="10"/>
                </a:lnTo>
                <a:lnTo>
                  <a:pt x="135" y="8"/>
                </a:lnTo>
                <a:lnTo>
                  <a:pt x="135" y="6"/>
                </a:lnTo>
                <a:lnTo>
                  <a:pt x="137" y="4"/>
                </a:lnTo>
                <a:lnTo>
                  <a:pt x="139" y="4"/>
                </a:lnTo>
                <a:lnTo>
                  <a:pt x="137" y="6"/>
                </a:lnTo>
                <a:lnTo>
                  <a:pt x="139" y="6"/>
                </a:lnTo>
                <a:lnTo>
                  <a:pt x="139" y="4"/>
                </a:lnTo>
                <a:lnTo>
                  <a:pt x="141" y="2"/>
                </a:lnTo>
                <a:lnTo>
                  <a:pt x="143" y="2"/>
                </a:lnTo>
                <a:lnTo>
                  <a:pt x="145" y="0"/>
                </a:lnTo>
                <a:lnTo>
                  <a:pt x="147" y="0"/>
                </a:lnTo>
                <a:lnTo>
                  <a:pt x="149" y="2"/>
                </a:lnTo>
                <a:lnTo>
                  <a:pt x="151" y="2"/>
                </a:lnTo>
                <a:lnTo>
                  <a:pt x="151" y="4"/>
                </a:lnTo>
                <a:lnTo>
                  <a:pt x="153" y="6"/>
                </a:lnTo>
                <a:lnTo>
                  <a:pt x="153" y="8"/>
                </a:lnTo>
                <a:lnTo>
                  <a:pt x="151" y="10"/>
                </a:lnTo>
                <a:lnTo>
                  <a:pt x="151" y="12"/>
                </a:lnTo>
                <a:lnTo>
                  <a:pt x="149" y="12"/>
                </a:lnTo>
                <a:lnTo>
                  <a:pt x="149" y="14"/>
                </a:lnTo>
                <a:lnTo>
                  <a:pt x="147" y="14"/>
                </a:lnTo>
                <a:lnTo>
                  <a:pt x="145" y="14"/>
                </a:lnTo>
                <a:lnTo>
                  <a:pt x="143" y="16"/>
                </a:lnTo>
                <a:lnTo>
                  <a:pt x="141" y="16"/>
                </a:lnTo>
                <a:lnTo>
                  <a:pt x="139" y="16"/>
                </a:lnTo>
                <a:lnTo>
                  <a:pt x="137" y="18"/>
                </a:lnTo>
                <a:lnTo>
                  <a:pt x="135" y="20"/>
                </a:lnTo>
                <a:lnTo>
                  <a:pt x="133" y="22"/>
                </a:lnTo>
                <a:lnTo>
                  <a:pt x="133" y="24"/>
                </a:lnTo>
                <a:lnTo>
                  <a:pt x="133" y="26"/>
                </a:lnTo>
                <a:lnTo>
                  <a:pt x="131" y="28"/>
                </a:lnTo>
                <a:lnTo>
                  <a:pt x="129" y="28"/>
                </a:lnTo>
                <a:lnTo>
                  <a:pt x="127" y="28"/>
                </a:lnTo>
                <a:lnTo>
                  <a:pt x="125" y="30"/>
                </a:lnTo>
                <a:lnTo>
                  <a:pt x="125" y="32"/>
                </a:lnTo>
                <a:lnTo>
                  <a:pt x="123" y="34"/>
                </a:lnTo>
                <a:lnTo>
                  <a:pt x="123" y="36"/>
                </a:lnTo>
                <a:lnTo>
                  <a:pt x="121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4"/>
                </a:lnTo>
                <a:lnTo>
                  <a:pt x="117" y="46"/>
                </a:lnTo>
                <a:lnTo>
                  <a:pt x="117" y="48"/>
                </a:lnTo>
                <a:lnTo>
                  <a:pt x="117" y="50"/>
                </a:lnTo>
                <a:lnTo>
                  <a:pt x="117" y="52"/>
                </a:lnTo>
                <a:lnTo>
                  <a:pt x="117" y="54"/>
                </a:lnTo>
                <a:lnTo>
                  <a:pt x="115" y="56"/>
                </a:lnTo>
                <a:lnTo>
                  <a:pt x="115" y="58"/>
                </a:lnTo>
                <a:lnTo>
                  <a:pt x="115" y="60"/>
                </a:lnTo>
                <a:lnTo>
                  <a:pt x="113" y="62"/>
                </a:lnTo>
                <a:lnTo>
                  <a:pt x="111" y="64"/>
                </a:lnTo>
                <a:lnTo>
                  <a:pt x="109" y="66"/>
                </a:lnTo>
                <a:lnTo>
                  <a:pt x="109" y="68"/>
                </a:lnTo>
                <a:lnTo>
                  <a:pt x="111" y="68"/>
                </a:lnTo>
                <a:lnTo>
                  <a:pt x="113" y="66"/>
                </a:lnTo>
                <a:lnTo>
                  <a:pt x="115" y="66"/>
                </a:lnTo>
                <a:lnTo>
                  <a:pt x="115" y="68"/>
                </a:lnTo>
                <a:lnTo>
                  <a:pt x="115" y="70"/>
                </a:lnTo>
                <a:lnTo>
                  <a:pt x="117" y="70"/>
                </a:lnTo>
                <a:lnTo>
                  <a:pt x="119" y="70"/>
                </a:lnTo>
                <a:lnTo>
                  <a:pt x="119" y="72"/>
                </a:lnTo>
                <a:lnTo>
                  <a:pt x="119" y="74"/>
                </a:lnTo>
                <a:lnTo>
                  <a:pt x="121" y="76"/>
                </a:lnTo>
                <a:lnTo>
                  <a:pt x="121" y="78"/>
                </a:lnTo>
                <a:lnTo>
                  <a:pt x="121" y="80"/>
                </a:lnTo>
                <a:lnTo>
                  <a:pt x="123" y="82"/>
                </a:lnTo>
                <a:lnTo>
                  <a:pt x="125" y="84"/>
                </a:lnTo>
                <a:lnTo>
                  <a:pt x="125" y="86"/>
                </a:lnTo>
                <a:lnTo>
                  <a:pt x="125" y="88"/>
                </a:lnTo>
                <a:lnTo>
                  <a:pt x="127" y="90"/>
                </a:lnTo>
                <a:lnTo>
                  <a:pt x="127" y="92"/>
                </a:lnTo>
                <a:lnTo>
                  <a:pt x="125" y="94"/>
                </a:lnTo>
                <a:lnTo>
                  <a:pt x="123" y="94"/>
                </a:lnTo>
                <a:lnTo>
                  <a:pt x="123" y="96"/>
                </a:lnTo>
                <a:lnTo>
                  <a:pt x="123" y="98"/>
                </a:lnTo>
                <a:lnTo>
                  <a:pt x="123" y="100"/>
                </a:lnTo>
                <a:lnTo>
                  <a:pt x="123" y="102"/>
                </a:lnTo>
                <a:lnTo>
                  <a:pt x="123" y="104"/>
                </a:lnTo>
                <a:lnTo>
                  <a:pt x="125" y="104"/>
                </a:lnTo>
                <a:lnTo>
                  <a:pt x="125" y="106"/>
                </a:lnTo>
                <a:lnTo>
                  <a:pt x="127" y="106"/>
                </a:lnTo>
                <a:lnTo>
                  <a:pt x="129" y="106"/>
                </a:lnTo>
                <a:lnTo>
                  <a:pt x="129" y="108"/>
                </a:lnTo>
                <a:lnTo>
                  <a:pt x="129" y="110"/>
                </a:lnTo>
                <a:lnTo>
                  <a:pt x="131" y="112"/>
                </a:lnTo>
                <a:lnTo>
                  <a:pt x="133" y="114"/>
                </a:lnTo>
                <a:lnTo>
                  <a:pt x="135" y="114"/>
                </a:lnTo>
                <a:lnTo>
                  <a:pt x="137" y="112"/>
                </a:lnTo>
                <a:lnTo>
                  <a:pt x="139" y="112"/>
                </a:lnTo>
                <a:lnTo>
                  <a:pt x="139" y="114"/>
                </a:lnTo>
                <a:lnTo>
                  <a:pt x="141" y="112"/>
                </a:lnTo>
                <a:lnTo>
                  <a:pt x="143" y="114"/>
                </a:lnTo>
                <a:lnTo>
                  <a:pt x="145" y="114"/>
                </a:lnTo>
                <a:lnTo>
                  <a:pt x="147" y="114"/>
                </a:lnTo>
                <a:lnTo>
                  <a:pt x="149" y="114"/>
                </a:lnTo>
                <a:lnTo>
                  <a:pt x="151" y="112"/>
                </a:lnTo>
                <a:lnTo>
                  <a:pt x="153" y="112"/>
                </a:lnTo>
                <a:lnTo>
                  <a:pt x="155" y="112"/>
                </a:lnTo>
                <a:lnTo>
                  <a:pt x="157" y="112"/>
                </a:lnTo>
                <a:lnTo>
                  <a:pt x="159" y="112"/>
                </a:lnTo>
                <a:lnTo>
                  <a:pt x="161" y="114"/>
                </a:lnTo>
                <a:lnTo>
                  <a:pt x="163" y="114"/>
                </a:lnTo>
                <a:lnTo>
                  <a:pt x="165" y="114"/>
                </a:lnTo>
                <a:lnTo>
                  <a:pt x="167" y="114"/>
                </a:lnTo>
                <a:lnTo>
                  <a:pt x="167" y="118"/>
                </a:lnTo>
                <a:lnTo>
                  <a:pt x="169" y="118"/>
                </a:lnTo>
                <a:lnTo>
                  <a:pt x="169" y="120"/>
                </a:lnTo>
                <a:lnTo>
                  <a:pt x="171" y="122"/>
                </a:lnTo>
                <a:lnTo>
                  <a:pt x="173" y="124"/>
                </a:lnTo>
                <a:lnTo>
                  <a:pt x="173" y="126"/>
                </a:lnTo>
                <a:lnTo>
                  <a:pt x="175" y="128"/>
                </a:lnTo>
                <a:lnTo>
                  <a:pt x="175" y="130"/>
                </a:lnTo>
                <a:lnTo>
                  <a:pt x="177" y="130"/>
                </a:lnTo>
                <a:lnTo>
                  <a:pt x="177" y="132"/>
                </a:lnTo>
                <a:lnTo>
                  <a:pt x="179" y="132"/>
                </a:lnTo>
                <a:lnTo>
                  <a:pt x="181" y="132"/>
                </a:lnTo>
                <a:lnTo>
                  <a:pt x="183" y="130"/>
                </a:lnTo>
                <a:lnTo>
                  <a:pt x="185" y="130"/>
                </a:lnTo>
                <a:lnTo>
                  <a:pt x="187" y="130"/>
                </a:lnTo>
                <a:lnTo>
                  <a:pt x="189" y="130"/>
                </a:lnTo>
                <a:lnTo>
                  <a:pt x="191" y="130"/>
                </a:lnTo>
                <a:lnTo>
                  <a:pt x="191" y="132"/>
                </a:lnTo>
                <a:lnTo>
                  <a:pt x="193" y="130"/>
                </a:lnTo>
                <a:lnTo>
                  <a:pt x="195" y="130"/>
                </a:lnTo>
                <a:lnTo>
                  <a:pt x="197" y="130"/>
                </a:lnTo>
                <a:lnTo>
                  <a:pt x="199" y="130"/>
                </a:lnTo>
                <a:lnTo>
                  <a:pt x="201" y="130"/>
                </a:lnTo>
                <a:lnTo>
                  <a:pt x="203" y="130"/>
                </a:lnTo>
                <a:lnTo>
                  <a:pt x="205" y="130"/>
                </a:lnTo>
                <a:lnTo>
                  <a:pt x="205" y="128"/>
                </a:lnTo>
                <a:lnTo>
                  <a:pt x="207" y="128"/>
                </a:lnTo>
                <a:lnTo>
                  <a:pt x="209" y="128"/>
                </a:lnTo>
                <a:lnTo>
                  <a:pt x="211" y="128"/>
                </a:lnTo>
                <a:lnTo>
                  <a:pt x="213" y="130"/>
                </a:lnTo>
                <a:lnTo>
                  <a:pt x="213" y="132"/>
                </a:lnTo>
                <a:lnTo>
                  <a:pt x="215" y="134"/>
                </a:lnTo>
                <a:lnTo>
                  <a:pt x="213" y="136"/>
                </a:lnTo>
                <a:lnTo>
                  <a:pt x="211" y="138"/>
                </a:lnTo>
                <a:lnTo>
                  <a:pt x="209" y="140"/>
                </a:lnTo>
                <a:lnTo>
                  <a:pt x="209" y="142"/>
                </a:lnTo>
                <a:lnTo>
                  <a:pt x="209" y="144"/>
                </a:lnTo>
                <a:lnTo>
                  <a:pt x="209" y="146"/>
                </a:lnTo>
                <a:lnTo>
                  <a:pt x="207" y="148"/>
                </a:lnTo>
                <a:lnTo>
                  <a:pt x="205" y="150"/>
                </a:lnTo>
                <a:lnTo>
                  <a:pt x="207" y="152"/>
                </a:lnTo>
                <a:lnTo>
                  <a:pt x="207" y="154"/>
                </a:lnTo>
                <a:lnTo>
                  <a:pt x="207" y="156"/>
                </a:lnTo>
                <a:lnTo>
                  <a:pt x="205" y="158"/>
                </a:lnTo>
                <a:lnTo>
                  <a:pt x="205" y="160"/>
                </a:lnTo>
                <a:lnTo>
                  <a:pt x="205" y="162"/>
                </a:lnTo>
                <a:lnTo>
                  <a:pt x="205" y="164"/>
                </a:lnTo>
                <a:lnTo>
                  <a:pt x="205" y="166"/>
                </a:lnTo>
                <a:lnTo>
                  <a:pt x="207" y="166"/>
                </a:lnTo>
                <a:lnTo>
                  <a:pt x="207" y="168"/>
                </a:lnTo>
                <a:lnTo>
                  <a:pt x="205" y="170"/>
                </a:lnTo>
                <a:lnTo>
                  <a:pt x="207" y="172"/>
                </a:lnTo>
                <a:lnTo>
                  <a:pt x="207" y="174"/>
                </a:lnTo>
                <a:lnTo>
                  <a:pt x="207" y="176"/>
                </a:lnTo>
                <a:lnTo>
                  <a:pt x="209" y="178"/>
                </a:lnTo>
                <a:lnTo>
                  <a:pt x="209" y="180"/>
                </a:lnTo>
                <a:lnTo>
                  <a:pt x="209" y="182"/>
                </a:lnTo>
                <a:lnTo>
                  <a:pt x="211" y="182"/>
                </a:lnTo>
                <a:lnTo>
                  <a:pt x="213" y="184"/>
                </a:lnTo>
                <a:lnTo>
                  <a:pt x="213" y="186"/>
                </a:lnTo>
                <a:lnTo>
                  <a:pt x="215" y="188"/>
                </a:lnTo>
                <a:lnTo>
                  <a:pt x="215" y="190"/>
                </a:lnTo>
                <a:lnTo>
                  <a:pt x="213" y="192"/>
                </a:lnTo>
                <a:lnTo>
                  <a:pt x="211" y="192"/>
                </a:lnTo>
                <a:lnTo>
                  <a:pt x="209" y="196"/>
                </a:lnTo>
                <a:lnTo>
                  <a:pt x="207" y="198"/>
                </a:lnTo>
                <a:lnTo>
                  <a:pt x="205" y="200"/>
                </a:lnTo>
                <a:lnTo>
                  <a:pt x="207" y="200"/>
                </a:lnTo>
                <a:lnTo>
                  <a:pt x="209" y="202"/>
                </a:lnTo>
                <a:lnTo>
                  <a:pt x="209" y="204"/>
                </a:lnTo>
                <a:lnTo>
                  <a:pt x="211" y="204"/>
                </a:lnTo>
                <a:lnTo>
                  <a:pt x="213" y="206"/>
                </a:lnTo>
                <a:lnTo>
                  <a:pt x="215" y="208"/>
                </a:lnTo>
                <a:lnTo>
                  <a:pt x="217" y="210"/>
                </a:lnTo>
                <a:lnTo>
                  <a:pt x="215" y="212"/>
                </a:lnTo>
                <a:lnTo>
                  <a:pt x="217" y="214"/>
                </a:lnTo>
                <a:lnTo>
                  <a:pt x="217" y="216"/>
                </a:lnTo>
                <a:lnTo>
                  <a:pt x="217" y="218"/>
                </a:lnTo>
                <a:lnTo>
                  <a:pt x="219" y="220"/>
                </a:lnTo>
                <a:lnTo>
                  <a:pt x="219" y="222"/>
                </a:lnTo>
                <a:lnTo>
                  <a:pt x="219" y="224"/>
                </a:lnTo>
                <a:lnTo>
                  <a:pt x="219" y="226"/>
                </a:lnTo>
                <a:lnTo>
                  <a:pt x="221" y="228"/>
                </a:lnTo>
                <a:lnTo>
                  <a:pt x="221" y="230"/>
                </a:lnTo>
                <a:lnTo>
                  <a:pt x="221" y="232"/>
                </a:lnTo>
                <a:lnTo>
                  <a:pt x="221" y="234"/>
                </a:lnTo>
                <a:lnTo>
                  <a:pt x="219" y="234"/>
                </a:lnTo>
                <a:lnTo>
                  <a:pt x="217" y="234"/>
                </a:lnTo>
                <a:lnTo>
                  <a:pt x="217" y="232"/>
                </a:lnTo>
                <a:lnTo>
                  <a:pt x="217" y="230"/>
                </a:lnTo>
                <a:lnTo>
                  <a:pt x="219" y="228"/>
                </a:lnTo>
                <a:lnTo>
                  <a:pt x="219" y="226"/>
                </a:lnTo>
                <a:lnTo>
                  <a:pt x="217" y="224"/>
                </a:lnTo>
                <a:lnTo>
                  <a:pt x="217" y="222"/>
                </a:lnTo>
                <a:lnTo>
                  <a:pt x="215" y="220"/>
                </a:lnTo>
                <a:lnTo>
                  <a:pt x="215" y="218"/>
                </a:lnTo>
                <a:lnTo>
                  <a:pt x="213" y="216"/>
                </a:lnTo>
                <a:lnTo>
                  <a:pt x="213" y="214"/>
                </a:lnTo>
                <a:lnTo>
                  <a:pt x="211" y="216"/>
                </a:lnTo>
                <a:lnTo>
                  <a:pt x="209" y="216"/>
                </a:lnTo>
                <a:lnTo>
                  <a:pt x="207" y="218"/>
                </a:lnTo>
                <a:lnTo>
                  <a:pt x="205" y="220"/>
                </a:lnTo>
                <a:lnTo>
                  <a:pt x="205" y="222"/>
                </a:lnTo>
                <a:lnTo>
                  <a:pt x="203" y="222"/>
                </a:lnTo>
                <a:lnTo>
                  <a:pt x="201" y="222"/>
                </a:lnTo>
                <a:lnTo>
                  <a:pt x="199" y="220"/>
                </a:lnTo>
                <a:lnTo>
                  <a:pt x="199" y="218"/>
                </a:lnTo>
                <a:lnTo>
                  <a:pt x="197" y="218"/>
                </a:lnTo>
                <a:lnTo>
                  <a:pt x="197" y="220"/>
                </a:lnTo>
                <a:lnTo>
                  <a:pt x="197" y="222"/>
                </a:lnTo>
                <a:lnTo>
                  <a:pt x="175" y="222"/>
                </a:lnTo>
                <a:lnTo>
                  <a:pt x="173" y="222"/>
                </a:lnTo>
                <a:lnTo>
                  <a:pt x="171" y="222"/>
                </a:lnTo>
                <a:lnTo>
                  <a:pt x="169" y="222"/>
                </a:lnTo>
                <a:lnTo>
                  <a:pt x="167" y="224"/>
                </a:lnTo>
                <a:lnTo>
                  <a:pt x="167" y="234"/>
                </a:lnTo>
                <a:lnTo>
                  <a:pt x="167" y="236"/>
                </a:lnTo>
                <a:lnTo>
                  <a:pt x="169" y="236"/>
                </a:lnTo>
                <a:lnTo>
                  <a:pt x="171" y="236"/>
                </a:lnTo>
                <a:lnTo>
                  <a:pt x="175" y="236"/>
                </a:lnTo>
                <a:lnTo>
                  <a:pt x="177" y="238"/>
                </a:lnTo>
                <a:lnTo>
                  <a:pt x="179" y="240"/>
                </a:lnTo>
                <a:lnTo>
                  <a:pt x="181" y="240"/>
                </a:lnTo>
                <a:lnTo>
                  <a:pt x="179" y="242"/>
                </a:lnTo>
                <a:lnTo>
                  <a:pt x="179" y="244"/>
                </a:lnTo>
                <a:lnTo>
                  <a:pt x="179" y="246"/>
                </a:lnTo>
                <a:lnTo>
                  <a:pt x="177" y="246"/>
                </a:lnTo>
                <a:lnTo>
                  <a:pt x="175" y="244"/>
                </a:lnTo>
                <a:lnTo>
                  <a:pt x="173" y="244"/>
                </a:lnTo>
                <a:lnTo>
                  <a:pt x="171" y="246"/>
                </a:lnTo>
                <a:lnTo>
                  <a:pt x="169" y="246"/>
                </a:lnTo>
                <a:lnTo>
                  <a:pt x="167" y="246"/>
                </a:lnTo>
                <a:lnTo>
                  <a:pt x="165" y="246"/>
                </a:lnTo>
                <a:lnTo>
                  <a:pt x="163" y="248"/>
                </a:lnTo>
                <a:lnTo>
                  <a:pt x="163" y="250"/>
                </a:lnTo>
                <a:lnTo>
                  <a:pt x="163" y="257"/>
                </a:lnTo>
                <a:lnTo>
                  <a:pt x="163" y="261"/>
                </a:lnTo>
                <a:lnTo>
                  <a:pt x="165" y="263"/>
                </a:lnTo>
                <a:lnTo>
                  <a:pt x="165" y="265"/>
                </a:lnTo>
                <a:lnTo>
                  <a:pt x="167" y="265"/>
                </a:lnTo>
                <a:lnTo>
                  <a:pt x="169" y="267"/>
                </a:lnTo>
                <a:lnTo>
                  <a:pt x="171" y="269"/>
                </a:lnTo>
                <a:lnTo>
                  <a:pt x="171" y="271"/>
                </a:lnTo>
                <a:lnTo>
                  <a:pt x="171" y="273"/>
                </a:lnTo>
                <a:lnTo>
                  <a:pt x="173" y="275"/>
                </a:lnTo>
                <a:lnTo>
                  <a:pt x="173" y="277"/>
                </a:lnTo>
                <a:lnTo>
                  <a:pt x="175" y="279"/>
                </a:lnTo>
                <a:lnTo>
                  <a:pt x="175" y="281"/>
                </a:lnTo>
                <a:lnTo>
                  <a:pt x="175" y="283"/>
                </a:lnTo>
                <a:lnTo>
                  <a:pt x="175" y="285"/>
                </a:lnTo>
                <a:lnTo>
                  <a:pt x="175" y="287"/>
                </a:lnTo>
                <a:lnTo>
                  <a:pt x="175" y="289"/>
                </a:lnTo>
                <a:lnTo>
                  <a:pt x="175" y="291"/>
                </a:lnTo>
                <a:lnTo>
                  <a:pt x="173" y="293"/>
                </a:lnTo>
                <a:lnTo>
                  <a:pt x="173" y="295"/>
                </a:lnTo>
                <a:lnTo>
                  <a:pt x="173" y="297"/>
                </a:lnTo>
                <a:lnTo>
                  <a:pt x="173" y="299"/>
                </a:lnTo>
                <a:lnTo>
                  <a:pt x="173" y="301"/>
                </a:lnTo>
                <a:lnTo>
                  <a:pt x="173" y="303"/>
                </a:lnTo>
                <a:lnTo>
                  <a:pt x="173" y="305"/>
                </a:lnTo>
                <a:lnTo>
                  <a:pt x="171" y="307"/>
                </a:lnTo>
                <a:lnTo>
                  <a:pt x="171" y="309"/>
                </a:lnTo>
                <a:lnTo>
                  <a:pt x="171" y="311"/>
                </a:lnTo>
                <a:lnTo>
                  <a:pt x="171" y="313"/>
                </a:lnTo>
                <a:lnTo>
                  <a:pt x="171" y="315"/>
                </a:lnTo>
                <a:lnTo>
                  <a:pt x="171" y="317"/>
                </a:lnTo>
                <a:lnTo>
                  <a:pt x="171" y="319"/>
                </a:lnTo>
                <a:lnTo>
                  <a:pt x="169" y="321"/>
                </a:lnTo>
                <a:lnTo>
                  <a:pt x="169" y="323"/>
                </a:lnTo>
                <a:lnTo>
                  <a:pt x="169" y="325"/>
                </a:lnTo>
                <a:lnTo>
                  <a:pt x="169" y="327"/>
                </a:lnTo>
                <a:lnTo>
                  <a:pt x="169" y="329"/>
                </a:lnTo>
                <a:lnTo>
                  <a:pt x="169" y="331"/>
                </a:lnTo>
                <a:lnTo>
                  <a:pt x="169" y="333"/>
                </a:lnTo>
                <a:lnTo>
                  <a:pt x="169" y="335"/>
                </a:lnTo>
                <a:lnTo>
                  <a:pt x="167" y="337"/>
                </a:lnTo>
                <a:lnTo>
                  <a:pt x="167" y="339"/>
                </a:lnTo>
                <a:lnTo>
                  <a:pt x="167" y="341"/>
                </a:lnTo>
                <a:lnTo>
                  <a:pt x="167" y="343"/>
                </a:lnTo>
                <a:lnTo>
                  <a:pt x="167" y="345"/>
                </a:lnTo>
                <a:lnTo>
                  <a:pt x="165" y="345"/>
                </a:lnTo>
                <a:lnTo>
                  <a:pt x="165" y="343"/>
                </a:lnTo>
                <a:lnTo>
                  <a:pt x="163" y="341"/>
                </a:lnTo>
                <a:lnTo>
                  <a:pt x="163" y="339"/>
                </a:lnTo>
                <a:lnTo>
                  <a:pt x="161" y="337"/>
                </a:lnTo>
                <a:lnTo>
                  <a:pt x="159" y="337"/>
                </a:lnTo>
                <a:lnTo>
                  <a:pt x="157" y="337"/>
                </a:lnTo>
                <a:lnTo>
                  <a:pt x="155" y="337"/>
                </a:lnTo>
                <a:lnTo>
                  <a:pt x="153" y="337"/>
                </a:lnTo>
                <a:lnTo>
                  <a:pt x="153" y="335"/>
                </a:lnTo>
                <a:lnTo>
                  <a:pt x="153" y="333"/>
                </a:lnTo>
                <a:lnTo>
                  <a:pt x="155" y="331"/>
                </a:lnTo>
                <a:lnTo>
                  <a:pt x="155" y="329"/>
                </a:lnTo>
                <a:lnTo>
                  <a:pt x="157" y="327"/>
                </a:lnTo>
                <a:lnTo>
                  <a:pt x="157" y="325"/>
                </a:lnTo>
                <a:lnTo>
                  <a:pt x="159" y="323"/>
                </a:lnTo>
                <a:lnTo>
                  <a:pt x="159" y="321"/>
                </a:lnTo>
                <a:lnTo>
                  <a:pt x="161" y="319"/>
                </a:lnTo>
                <a:lnTo>
                  <a:pt x="163" y="317"/>
                </a:lnTo>
                <a:lnTo>
                  <a:pt x="163" y="315"/>
                </a:lnTo>
                <a:lnTo>
                  <a:pt x="163" y="313"/>
                </a:lnTo>
                <a:lnTo>
                  <a:pt x="161" y="311"/>
                </a:lnTo>
                <a:lnTo>
                  <a:pt x="159" y="309"/>
                </a:lnTo>
                <a:lnTo>
                  <a:pt x="157" y="311"/>
                </a:lnTo>
                <a:lnTo>
                  <a:pt x="155" y="309"/>
                </a:lnTo>
                <a:lnTo>
                  <a:pt x="153" y="309"/>
                </a:lnTo>
                <a:lnTo>
                  <a:pt x="153" y="307"/>
                </a:lnTo>
                <a:lnTo>
                  <a:pt x="151" y="305"/>
                </a:lnTo>
                <a:lnTo>
                  <a:pt x="149" y="305"/>
                </a:lnTo>
                <a:lnTo>
                  <a:pt x="147" y="303"/>
                </a:lnTo>
                <a:lnTo>
                  <a:pt x="145" y="305"/>
                </a:lnTo>
                <a:lnTo>
                  <a:pt x="143" y="307"/>
                </a:lnTo>
                <a:lnTo>
                  <a:pt x="141" y="307"/>
                </a:lnTo>
                <a:lnTo>
                  <a:pt x="139" y="307"/>
                </a:lnTo>
                <a:lnTo>
                  <a:pt x="137" y="307"/>
                </a:lnTo>
                <a:lnTo>
                  <a:pt x="137" y="305"/>
                </a:lnTo>
                <a:lnTo>
                  <a:pt x="135" y="303"/>
                </a:lnTo>
                <a:lnTo>
                  <a:pt x="133" y="303"/>
                </a:lnTo>
                <a:lnTo>
                  <a:pt x="131" y="305"/>
                </a:lnTo>
                <a:lnTo>
                  <a:pt x="129" y="307"/>
                </a:lnTo>
                <a:lnTo>
                  <a:pt x="127" y="309"/>
                </a:lnTo>
                <a:lnTo>
                  <a:pt x="123" y="309"/>
                </a:lnTo>
                <a:lnTo>
                  <a:pt x="121" y="309"/>
                </a:lnTo>
                <a:lnTo>
                  <a:pt x="119" y="309"/>
                </a:lnTo>
                <a:lnTo>
                  <a:pt x="117" y="309"/>
                </a:lnTo>
                <a:lnTo>
                  <a:pt x="115" y="309"/>
                </a:lnTo>
                <a:lnTo>
                  <a:pt x="113" y="309"/>
                </a:lnTo>
                <a:lnTo>
                  <a:pt x="111" y="309"/>
                </a:lnTo>
                <a:lnTo>
                  <a:pt x="109" y="307"/>
                </a:lnTo>
                <a:lnTo>
                  <a:pt x="107" y="305"/>
                </a:lnTo>
                <a:lnTo>
                  <a:pt x="109" y="303"/>
                </a:lnTo>
                <a:lnTo>
                  <a:pt x="109" y="301"/>
                </a:lnTo>
                <a:lnTo>
                  <a:pt x="107" y="299"/>
                </a:lnTo>
                <a:lnTo>
                  <a:pt x="107" y="297"/>
                </a:lnTo>
                <a:lnTo>
                  <a:pt x="105" y="297"/>
                </a:lnTo>
                <a:lnTo>
                  <a:pt x="103" y="297"/>
                </a:lnTo>
                <a:lnTo>
                  <a:pt x="101" y="295"/>
                </a:lnTo>
                <a:lnTo>
                  <a:pt x="101" y="293"/>
                </a:lnTo>
                <a:lnTo>
                  <a:pt x="101" y="291"/>
                </a:lnTo>
                <a:lnTo>
                  <a:pt x="99" y="289"/>
                </a:lnTo>
                <a:lnTo>
                  <a:pt x="99" y="287"/>
                </a:lnTo>
                <a:lnTo>
                  <a:pt x="97" y="285"/>
                </a:lnTo>
                <a:lnTo>
                  <a:pt x="95" y="285"/>
                </a:lnTo>
                <a:lnTo>
                  <a:pt x="93" y="283"/>
                </a:lnTo>
                <a:lnTo>
                  <a:pt x="93" y="281"/>
                </a:lnTo>
                <a:lnTo>
                  <a:pt x="91" y="281"/>
                </a:lnTo>
                <a:lnTo>
                  <a:pt x="91" y="279"/>
                </a:lnTo>
                <a:lnTo>
                  <a:pt x="89" y="279"/>
                </a:lnTo>
                <a:lnTo>
                  <a:pt x="87" y="279"/>
                </a:lnTo>
                <a:lnTo>
                  <a:pt x="85" y="277"/>
                </a:lnTo>
                <a:lnTo>
                  <a:pt x="85" y="275"/>
                </a:lnTo>
                <a:lnTo>
                  <a:pt x="85" y="273"/>
                </a:lnTo>
                <a:lnTo>
                  <a:pt x="85" y="271"/>
                </a:lnTo>
                <a:lnTo>
                  <a:pt x="85" y="269"/>
                </a:lnTo>
                <a:lnTo>
                  <a:pt x="83" y="269"/>
                </a:lnTo>
                <a:lnTo>
                  <a:pt x="81" y="269"/>
                </a:lnTo>
                <a:lnTo>
                  <a:pt x="81" y="267"/>
                </a:lnTo>
                <a:lnTo>
                  <a:pt x="79" y="265"/>
                </a:lnTo>
                <a:lnTo>
                  <a:pt x="77" y="263"/>
                </a:lnTo>
                <a:lnTo>
                  <a:pt x="75" y="261"/>
                </a:lnTo>
                <a:lnTo>
                  <a:pt x="73" y="261"/>
                </a:lnTo>
                <a:lnTo>
                  <a:pt x="71" y="259"/>
                </a:lnTo>
                <a:lnTo>
                  <a:pt x="69" y="259"/>
                </a:lnTo>
                <a:lnTo>
                  <a:pt x="67" y="261"/>
                </a:lnTo>
                <a:lnTo>
                  <a:pt x="67" y="259"/>
                </a:lnTo>
                <a:lnTo>
                  <a:pt x="65" y="259"/>
                </a:lnTo>
                <a:lnTo>
                  <a:pt x="63" y="257"/>
                </a:lnTo>
                <a:lnTo>
                  <a:pt x="61" y="257"/>
                </a:lnTo>
                <a:lnTo>
                  <a:pt x="59" y="257"/>
                </a:lnTo>
                <a:lnTo>
                  <a:pt x="57" y="255"/>
                </a:lnTo>
                <a:lnTo>
                  <a:pt x="55" y="253"/>
                </a:lnTo>
                <a:lnTo>
                  <a:pt x="53" y="251"/>
                </a:lnTo>
                <a:lnTo>
                  <a:pt x="53" y="250"/>
                </a:lnTo>
                <a:lnTo>
                  <a:pt x="51" y="250"/>
                </a:lnTo>
                <a:lnTo>
                  <a:pt x="49" y="250"/>
                </a:lnTo>
                <a:lnTo>
                  <a:pt x="47" y="250"/>
                </a:lnTo>
                <a:lnTo>
                  <a:pt x="47" y="251"/>
                </a:lnTo>
                <a:lnTo>
                  <a:pt x="47" y="253"/>
                </a:lnTo>
                <a:lnTo>
                  <a:pt x="45" y="253"/>
                </a:lnTo>
                <a:lnTo>
                  <a:pt x="43" y="253"/>
                </a:lnTo>
                <a:lnTo>
                  <a:pt x="41" y="253"/>
                </a:lnTo>
                <a:lnTo>
                  <a:pt x="39" y="253"/>
                </a:lnTo>
                <a:lnTo>
                  <a:pt x="37" y="253"/>
                </a:lnTo>
                <a:lnTo>
                  <a:pt x="37" y="251"/>
                </a:lnTo>
                <a:lnTo>
                  <a:pt x="35" y="251"/>
                </a:lnTo>
                <a:lnTo>
                  <a:pt x="33" y="251"/>
                </a:lnTo>
                <a:lnTo>
                  <a:pt x="31" y="251"/>
                </a:lnTo>
                <a:lnTo>
                  <a:pt x="29" y="250"/>
                </a:lnTo>
                <a:lnTo>
                  <a:pt x="27" y="248"/>
                </a:lnTo>
                <a:lnTo>
                  <a:pt x="27" y="246"/>
                </a:lnTo>
                <a:lnTo>
                  <a:pt x="25" y="244"/>
                </a:lnTo>
                <a:lnTo>
                  <a:pt x="23" y="242"/>
                </a:lnTo>
                <a:lnTo>
                  <a:pt x="21" y="242"/>
                </a:lnTo>
                <a:lnTo>
                  <a:pt x="19" y="240"/>
                </a:lnTo>
                <a:lnTo>
                  <a:pt x="17" y="240"/>
                </a:lnTo>
                <a:lnTo>
                  <a:pt x="15" y="240"/>
                </a:lnTo>
                <a:lnTo>
                  <a:pt x="13" y="238"/>
                </a:lnTo>
                <a:lnTo>
                  <a:pt x="11" y="236"/>
                </a:lnTo>
                <a:lnTo>
                  <a:pt x="9" y="234"/>
                </a:lnTo>
                <a:lnTo>
                  <a:pt x="7" y="234"/>
                </a:lnTo>
                <a:lnTo>
                  <a:pt x="7" y="232"/>
                </a:lnTo>
                <a:lnTo>
                  <a:pt x="6" y="232"/>
                </a:lnTo>
                <a:lnTo>
                  <a:pt x="6" y="230"/>
                </a:lnTo>
                <a:lnTo>
                  <a:pt x="4" y="230"/>
                </a:lnTo>
                <a:lnTo>
                  <a:pt x="2" y="228"/>
                </a:lnTo>
                <a:lnTo>
                  <a:pt x="2" y="2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" name="Freeform 1278"/>
          <p:cNvSpPr>
            <a:spLocks/>
          </p:cNvSpPr>
          <p:nvPr/>
        </p:nvSpPr>
        <p:spPr bwMode="auto">
          <a:xfrm>
            <a:off x="2262188" y="4652963"/>
            <a:ext cx="442912" cy="995363"/>
          </a:xfrm>
          <a:custGeom>
            <a:avLst/>
            <a:gdLst>
              <a:gd name="T0" fmla="*/ 25201534 w 279"/>
              <a:gd name="T1" fmla="*/ 312499218 h 627"/>
              <a:gd name="T2" fmla="*/ 35282148 w 279"/>
              <a:gd name="T3" fmla="*/ 236894569 h 627"/>
              <a:gd name="T4" fmla="*/ 25201534 w 279"/>
              <a:gd name="T5" fmla="*/ 151209299 h 627"/>
              <a:gd name="T6" fmla="*/ 80644909 w 279"/>
              <a:gd name="T7" fmla="*/ 75604650 h 627"/>
              <a:gd name="T8" fmla="*/ 110886750 w 279"/>
              <a:gd name="T9" fmla="*/ 0 h 627"/>
              <a:gd name="T10" fmla="*/ 191531659 w 279"/>
              <a:gd name="T11" fmla="*/ 30241860 h 627"/>
              <a:gd name="T12" fmla="*/ 226813806 w 279"/>
              <a:gd name="T13" fmla="*/ 10080620 h 627"/>
              <a:gd name="T14" fmla="*/ 307458715 w 279"/>
              <a:gd name="T15" fmla="*/ 60483720 h 627"/>
              <a:gd name="T16" fmla="*/ 383063318 w 279"/>
              <a:gd name="T17" fmla="*/ 110886819 h 627"/>
              <a:gd name="T18" fmla="*/ 458667920 w 279"/>
              <a:gd name="T19" fmla="*/ 151209299 h 627"/>
              <a:gd name="T20" fmla="*/ 524191908 w 279"/>
              <a:gd name="T21" fmla="*/ 196572089 h 627"/>
              <a:gd name="T22" fmla="*/ 493950067 w 279"/>
              <a:gd name="T23" fmla="*/ 272176738 h 627"/>
              <a:gd name="T24" fmla="*/ 564514363 w 279"/>
              <a:gd name="T25" fmla="*/ 297378288 h 627"/>
              <a:gd name="T26" fmla="*/ 640118965 w 279"/>
              <a:gd name="T27" fmla="*/ 267136428 h 627"/>
              <a:gd name="T28" fmla="*/ 660280192 w 279"/>
              <a:gd name="T29" fmla="*/ 196572089 h 627"/>
              <a:gd name="T30" fmla="*/ 703122006 w 279"/>
              <a:gd name="T31" fmla="*/ 241934878 h 627"/>
              <a:gd name="T32" fmla="*/ 655239885 w 279"/>
              <a:gd name="T33" fmla="*/ 312499218 h 627"/>
              <a:gd name="T34" fmla="*/ 609877124 w 279"/>
              <a:gd name="T35" fmla="*/ 367942628 h 627"/>
              <a:gd name="T36" fmla="*/ 559474056 w 279"/>
              <a:gd name="T37" fmla="*/ 443547277 h 627"/>
              <a:gd name="T38" fmla="*/ 559474056 w 279"/>
              <a:gd name="T39" fmla="*/ 514111617 h 627"/>
              <a:gd name="T40" fmla="*/ 564514363 w 279"/>
              <a:gd name="T41" fmla="*/ 589716266 h 627"/>
              <a:gd name="T42" fmla="*/ 564514363 w 279"/>
              <a:gd name="T43" fmla="*/ 655240296 h 627"/>
              <a:gd name="T44" fmla="*/ 640118965 w 279"/>
              <a:gd name="T45" fmla="*/ 715724015 h 627"/>
              <a:gd name="T46" fmla="*/ 672880165 w 279"/>
              <a:gd name="T47" fmla="*/ 786288355 h 627"/>
              <a:gd name="T48" fmla="*/ 624998044 w 279"/>
              <a:gd name="T49" fmla="*/ 871973624 h 627"/>
              <a:gd name="T50" fmla="*/ 539312829 w 279"/>
              <a:gd name="T51" fmla="*/ 897175174 h 627"/>
              <a:gd name="T52" fmla="*/ 463708227 w 279"/>
              <a:gd name="T53" fmla="*/ 902215484 h 627"/>
              <a:gd name="T54" fmla="*/ 478829147 w 279"/>
              <a:gd name="T55" fmla="*/ 967739514 h 627"/>
              <a:gd name="T56" fmla="*/ 438506692 w 279"/>
              <a:gd name="T57" fmla="*/ 1013102304 h 627"/>
              <a:gd name="T58" fmla="*/ 378023011 w 279"/>
              <a:gd name="T59" fmla="*/ 1013102304 h 627"/>
              <a:gd name="T60" fmla="*/ 433466386 w 279"/>
              <a:gd name="T61" fmla="*/ 1078626333 h 627"/>
              <a:gd name="T62" fmla="*/ 463708227 w 279"/>
              <a:gd name="T63" fmla="*/ 1098787573 h 627"/>
              <a:gd name="T64" fmla="*/ 443546999 w 279"/>
              <a:gd name="T65" fmla="*/ 1103827883 h 627"/>
              <a:gd name="T66" fmla="*/ 428426079 w 279"/>
              <a:gd name="T67" fmla="*/ 1176911584 h 627"/>
              <a:gd name="T68" fmla="*/ 393143931 w 279"/>
              <a:gd name="T69" fmla="*/ 1212193754 h 627"/>
              <a:gd name="T70" fmla="*/ 393143931 w 279"/>
              <a:gd name="T71" fmla="*/ 1292838713 h 627"/>
              <a:gd name="T72" fmla="*/ 468748533 w 279"/>
              <a:gd name="T73" fmla="*/ 1343241813 h 627"/>
              <a:gd name="T74" fmla="*/ 448587306 w 279"/>
              <a:gd name="T75" fmla="*/ 1388604602 h 627"/>
              <a:gd name="T76" fmla="*/ 433466386 w 279"/>
              <a:gd name="T77" fmla="*/ 1464209252 h 627"/>
              <a:gd name="T78" fmla="*/ 393143931 w 279"/>
              <a:gd name="T79" fmla="*/ 1464209252 h 627"/>
              <a:gd name="T80" fmla="*/ 398184238 w 279"/>
              <a:gd name="T81" fmla="*/ 1514612352 h 627"/>
              <a:gd name="T82" fmla="*/ 433466386 w 279"/>
              <a:gd name="T83" fmla="*/ 1544854211 h 627"/>
              <a:gd name="T84" fmla="*/ 448587306 w 279"/>
              <a:gd name="T85" fmla="*/ 1575096071 h 627"/>
              <a:gd name="T86" fmla="*/ 292337795 w 279"/>
              <a:gd name="T87" fmla="*/ 1539813902 h 627"/>
              <a:gd name="T88" fmla="*/ 241934727 w 279"/>
              <a:gd name="T89" fmla="*/ 1499491422 h 627"/>
              <a:gd name="T90" fmla="*/ 206652579 w 279"/>
              <a:gd name="T91" fmla="*/ 1423886772 h 627"/>
              <a:gd name="T92" fmla="*/ 201612272 w 279"/>
              <a:gd name="T93" fmla="*/ 1353322433 h 627"/>
              <a:gd name="T94" fmla="*/ 206652579 w 279"/>
              <a:gd name="T95" fmla="*/ 1282758093 h 627"/>
              <a:gd name="T96" fmla="*/ 196571966 w 279"/>
              <a:gd name="T97" fmla="*/ 1232354993 h 627"/>
              <a:gd name="T98" fmla="*/ 191531659 w 279"/>
              <a:gd name="T99" fmla="*/ 1192032514 h 627"/>
              <a:gd name="T100" fmla="*/ 151209204 w 279"/>
              <a:gd name="T101" fmla="*/ 1136589104 h 627"/>
              <a:gd name="T102" fmla="*/ 105846443 w 279"/>
              <a:gd name="T103" fmla="*/ 1073586023 h 627"/>
              <a:gd name="T104" fmla="*/ 85685216 w 279"/>
              <a:gd name="T105" fmla="*/ 992941064 h 627"/>
              <a:gd name="T106" fmla="*/ 80644909 w 279"/>
              <a:gd name="T107" fmla="*/ 932457344 h 627"/>
              <a:gd name="T108" fmla="*/ 80644909 w 279"/>
              <a:gd name="T109" fmla="*/ 856852695 h 627"/>
              <a:gd name="T110" fmla="*/ 50403068 w 279"/>
              <a:gd name="T111" fmla="*/ 776207735 h 627"/>
              <a:gd name="T112" fmla="*/ 55443375 w 279"/>
              <a:gd name="T113" fmla="*/ 705643396 h 627"/>
              <a:gd name="T114" fmla="*/ 65523989 w 279"/>
              <a:gd name="T115" fmla="*/ 635079056 h 627"/>
              <a:gd name="T116" fmla="*/ 35282148 w 279"/>
              <a:gd name="T117" fmla="*/ 564514716 h 627"/>
              <a:gd name="T118" fmla="*/ 0 w 279"/>
              <a:gd name="T119" fmla="*/ 493950377 h 627"/>
              <a:gd name="T120" fmla="*/ 15120920 w 279"/>
              <a:gd name="T121" fmla="*/ 423386037 h 6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79" h="627">
                <a:moveTo>
                  <a:pt x="0" y="154"/>
                </a:moveTo>
                <a:lnTo>
                  <a:pt x="2" y="152"/>
                </a:lnTo>
                <a:lnTo>
                  <a:pt x="4" y="152"/>
                </a:lnTo>
                <a:lnTo>
                  <a:pt x="4" y="150"/>
                </a:lnTo>
                <a:lnTo>
                  <a:pt x="4" y="148"/>
                </a:lnTo>
                <a:lnTo>
                  <a:pt x="4" y="146"/>
                </a:lnTo>
                <a:lnTo>
                  <a:pt x="4" y="144"/>
                </a:lnTo>
                <a:lnTo>
                  <a:pt x="2" y="142"/>
                </a:lnTo>
                <a:lnTo>
                  <a:pt x="4" y="142"/>
                </a:lnTo>
                <a:lnTo>
                  <a:pt x="4" y="140"/>
                </a:lnTo>
                <a:lnTo>
                  <a:pt x="4" y="138"/>
                </a:lnTo>
                <a:lnTo>
                  <a:pt x="4" y="136"/>
                </a:lnTo>
                <a:lnTo>
                  <a:pt x="4" y="134"/>
                </a:lnTo>
                <a:lnTo>
                  <a:pt x="6" y="134"/>
                </a:lnTo>
                <a:lnTo>
                  <a:pt x="8" y="132"/>
                </a:lnTo>
                <a:lnTo>
                  <a:pt x="8" y="130"/>
                </a:lnTo>
                <a:lnTo>
                  <a:pt x="8" y="128"/>
                </a:lnTo>
                <a:lnTo>
                  <a:pt x="10" y="126"/>
                </a:lnTo>
                <a:lnTo>
                  <a:pt x="10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8"/>
                </a:lnTo>
                <a:lnTo>
                  <a:pt x="12" y="116"/>
                </a:lnTo>
                <a:lnTo>
                  <a:pt x="12" y="114"/>
                </a:lnTo>
                <a:lnTo>
                  <a:pt x="12" y="112"/>
                </a:lnTo>
                <a:lnTo>
                  <a:pt x="14" y="110"/>
                </a:lnTo>
                <a:lnTo>
                  <a:pt x="16" y="110"/>
                </a:lnTo>
                <a:lnTo>
                  <a:pt x="18" y="110"/>
                </a:lnTo>
                <a:lnTo>
                  <a:pt x="20" y="108"/>
                </a:lnTo>
                <a:lnTo>
                  <a:pt x="22" y="108"/>
                </a:lnTo>
                <a:lnTo>
                  <a:pt x="22" y="106"/>
                </a:lnTo>
                <a:lnTo>
                  <a:pt x="20" y="104"/>
                </a:lnTo>
                <a:lnTo>
                  <a:pt x="18" y="102"/>
                </a:lnTo>
                <a:lnTo>
                  <a:pt x="18" y="100"/>
                </a:lnTo>
                <a:lnTo>
                  <a:pt x="16" y="98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6" y="92"/>
                </a:lnTo>
                <a:lnTo>
                  <a:pt x="18" y="90"/>
                </a:lnTo>
                <a:lnTo>
                  <a:pt x="16" y="88"/>
                </a:lnTo>
                <a:lnTo>
                  <a:pt x="14" y="84"/>
                </a:lnTo>
                <a:lnTo>
                  <a:pt x="14" y="82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4" y="68"/>
                </a:lnTo>
                <a:lnTo>
                  <a:pt x="12" y="66"/>
                </a:lnTo>
                <a:lnTo>
                  <a:pt x="12" y="64"/>
                </a:lnTo>
                <a:lnTo>
                  <a:pt x="10" y="64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2" y="56"/>
                </a:lnTo>
                <a:lnTo>
                  <a:pt x="14" y="56"/>
                </a:lnTo>
                <a:lnTo>
                  <a:pt x="14" y="54"/>
                </a:lnTo>
                <a:lnTo>
                  <a:pt x="16" y="52"/>
                </a:lnTo>
                <a:lnTo>
                  <a:pt x="22" y="50"/>
                </a:lnTo>
                <a:lnTo>
                  <a:pt x="24" y="48"/>
                </a:lnTo>
                <a:lnTo>
                  <a:pt x="26" y="48"/>
                </a:lnTo>
                <a:lnTo>
                  <a:pt x="28" y="46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lnTo>
                  <a:pt x="30" y="38"/>
                </a:lnTo>
                <a:lnTo>
                  <a:pt x="30" y="36"/>
                </a:lnTo>
                <a:lnTo>
                  <a:pt x="32" y="34"/>
                </a:lnTo>
                <a:lnTo>
                  <a:pt x="32" y="32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0" y="22"/>
                </a:lnTo>
                <a:lnTo>
                  <a:pt x="30" y="20"/>
                </a:lnTo>
                <a:lnTo>
                  <a:pt x="32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8" y="8"/>
                </a:lnTo>
                <a:lnTo>
                  <a:pt x="40" y="8"/>
                </a:lnTo>
                <a:lnTo>
                  <a:pt x="42" y="6"/>
                </a:lnTo>
                <a:lnTo>
                  <a:pt x="44" y="4"/>
                </a:lnTo>
                <a:lnTo>
                  <a:pt x="44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0" y="4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6" y="10"/>
                </a:lnTo>
                <a:lnTo>
                  <a:pt x="76" y="12"/>
                </a:lnTo>
                <a:lnTo>
                  <a:pt x="76" y="14"/>
                </a:lnTo>
                <a:lnTo>
                  <a:pt x="78" y="16"/>
                </a:lnTo>
                <a:lnTo>
                  <a:pt x="78" y="18"/>
                </a:lnTo>
                <a:lnTo>
                  <a:pt x="80" y="20"/>
                </a:lnTo>
                <a:lnTo>
                  <a:pt x="80" y="22"/>
                </a:lnTo>
                <a:lnTo>
                  <a:pt x="80" y="20"/>
                </a:lnTo>
                <a:lnTo>
                  <a:pt x="80" y="18"/>
                </a:lnTo>
                <a:lnTo>
                  <a:pt x="82" y="16"/>
                </a:lnTo>
                <a:lnTo>
                  <a:pt x="82" y="14"/>
                </a:lnTo>
                <a:lnTo>
                  <a:pt x="82" y="12"/>
                </a:lnTo>
                <a:lnTo>
                  <a:pt x="82" y="10"/>
                </a:lnTo>
                <a:lnTo>
                  <a:pt x="84" y="8"/>
                </a:lnTo>
                <a:lnTo>
                  <a:pt x="84" y="6"/>
                </a:lnTo>
                <a:lnTo>
                  <a:pt x="86" y="4"/>
                </a:lnTo>
                <a:lnTo>
                  <a:pt x="90" y="4"/>
                </a:lnTo>
                <a:lnTo>
                  <a:pt x="96" y="4"/>
                </a:lnTo>
                <a:lnTo>
                  <a:pt x="98" y="4"/>
                </a:lnTo>
                <a:lnTo>
                  <a:pt x="106" y="4"/>
                </a:lnTo>
                <a:lnTo>
                  <a:pt x="106" y="6"/>
                </a:lnTo>
                <a:lnTo>
                  <a:pt x="108" y="8"/>
                </a:lnTo>
                <a:lnTo>
                  <a:pt x="110" y="8"/>
                </a:lnTo>
                <a:lnTo>
                  <a:pt x="110" y="10"/>
                </a:lnTo>
                <a:lnTo>
                  <a:pt x="112" y="12"/>
                </a:lnTo>
                <a:lnTo>
                  <a:pt x="114" y="14"/>
                </a:lnTo>
                <a:lnTo>
                  <a:pt x="116" y="14"/>
                </a:lnTo>
                <a:lnTo>
                  <a:pt x="118" y="16"/>
                </a:lnTo>
                <a:lnTo>
                  <a:pt x="118" y="18"/>
                </a:lnTo>
                <a:lnTo>
                  <a:pt x="120" y="20"/>
                </a:lnTo>
                <a:lnTo>
                  <a:pt x="122" y="22"/>
                </a:lnTo>
                <a:lnTo>
                  <a:pt x="122" y="24"/>
                </a:lnTo>
                <a:lnTo>
                  <a:pt x="124" y="26"/>
                </a:lnTo>
                <a:lnTo>
                  <a:pt x="126" y="26"/>
                </a:lnTo>
                <a:lnTo>
                  <a:pt x="128" y="28"/>
                </a:lnTo>
                <a:lnTo>
                  <a:pt x="128" y="30"/>
                </a:lnTo>
                <a:lnTo>
                  <a:pt x="130" y="30"/>
                </a:lnTo>
                <a:lnTo>
                  <a:pt x="132" y="32"/>
                </a:lnTo>
                <a:lnTo>
                  <a:pt x="134" y="34"/>
                </a:lnTo>
                <a:lnTo>
                  <a:pt x="136" y="34"/>
                </a:lnTo>
                <a:lnTo>
                  <a:pt x="138" y="36"/>
                </a:lnTo>
                <a:lnTo>
                  <a:pt x="140" y="36"/>
                </a:lnTo>
                <a:lnTo>
                  <a:pt x="140" y="38"/>
                </a:lnTo>
                <a:lnTo>
                  <a:pt x="142" y="40"/>
                </a:lnTo>
                <a:lnTo>
                  <a:pt x="144" y="42"/>
                </a:lnTo>
                <a:lnTo>
                  <a:pt x="146" y="42"/>
                </a:lnTo>
                <a:lnTo>
                  <a:pt x="148" y="44"/>
                </a:lnTo>
                <a:lnTo>
                  <a:pt x="150" y="44"/>
                </a:lnTo>
                <a:lnTo>
                  <a:pt x="152" y="44"/>
                </a:lnTo>
                <a:lnTo>
                  <a:pt x="154" y="46"/>
                </a:lnTo>
                <a:lnTo>
                  <a:pt x="156" y="46"/>
                </a:lnTo>
                <a:lnTo>
                  <a:pt x="158" y="46"/>
                </a:lnTo>
                <a:lnTo>
                  <a:pt x="160" y="46"/>
                </a:lnTo>
                <a:lnTo>
                  <a:pt x="162" y="48"/>
                </a:lnTo>
                <a:lnTo>
                  <a:pt x="164" y="48"/>
                </a:lnTo>
                <a:lnTo>
                  <a:pt x="166" y="50"/>
                </a:lnTo>
                <a:lnTo>
                  <a:pt x="168" y="50"/>
                </a:lnTo>
                <a:lnTo>
                  <a:pt x="170" y="52"/>
                </a:lnTo>
                <a:lnTo>
                  <a:pt x="172" y="52"/>
                </a:lnTo>
                <a:lnTo>
                  <a:pt x="174" y="54"/>
                </a:lnTo>
                <a:lnTo>
                  <a:pt x="176" y="56"/>
                </a:lnTo>
                <a:lnTo>
                  <a:pt x="178" y="58"/>
                </a:lnTo>
                <a:lnTo>
                  <a:pt x="180" y="58"/>
                </a:lnTo>
                <a:lnTo>
                  <a:pt x="182" y="60"/>
                </a:lnTo>
                <a:lnTo>
                  <a:pt x="184" y="62"/>
                </a:lnTo>
                <a:lnTo>
                  <a:pt x="186" y="62"/>
                </a:lnTo>
                <a:lnTo>
                  <a:pt x="188" y="62"/>
                </a:lnTo>
                <a:lnTo>
                  <a:pt x="190" y="62"/>
                </a:lnTo>
                <a:lnTo>
                  <a:pt x="192" y="64"/>
                </a:lnTo>
                <a:lnTo>
                  <a:pt x="192" y="66"/>
                </a:lnTo>
                <a:lnTo>
                  <a:pt x="194" y="64"/>
                </a:lnTo>
                <a:lnTo>
                  <a:pt x="196" y="66"/>
                </a:lnTo>
                <a:lnTo>
                  <a:pt x="198" y="66"/>
                </a:lnTo>
                <a:lnTo>
                  <a:pt x="200" y="68"/>
                </a:lnTo>
                <a:lnTo>
                  <a:pt x="202" y="68"/>
                </a:lnTo>
                <a:lnTo>
                  <a:pt x="204" y="70"/>
                </a:lnTo>
                <a:lnTo>
                  <a:pt x="204" y="72"/>
                </a:lnTo>
                <a:lnTo>
                  <a:pt x="206" y="72"/>
                </a:lnTo>
                <a:lnTo>
                  <a:pt x="206" y="74"/>
                </a:lnTo>
                <a:lnTo>
                  <a:pt x="208" y="76"/>
                </a:lnTo>
                <a:lnTo>
                  <a:pt x="208" y="78"/>
                </a:lnTo>
                <a:lnTo>
                  <a:pt x="206" y="80"/>
                </a:lnTo>
                <a:lnTo>
                  <a:pt x="206" y="82"/>
                </a:lnTo>
                <a:lnTo>
                  <a:pt x="204" y="84"/>
                </a:lnTo>
                <a:lnTo>
                  <a:pt x="204" y="86"/>
                </a:lnTo>
                <a:lnTo>
                  <a:pt x="204" y="88"/>
                </a:lnTo>
                <a:lnTo>
                  <a:pt x="202" y="88"/>
                </a:lnTo>
                <a:lnTo>
                  <a:pt x="200" y="90"/>
                </a:lnTo>
                <a:lnTo>
                  <a:pt x="200" y="92"/>
                </a:lnTo>
                <a:lnTo>
                  <a:pt x="200" y="94"/>
                </a:lnTo>
                <a:lnTo>
                  <a:pt x="200" y="96"/>
                </a:lnTo>
                <a:lnTo>
                  <a:pt x="200" y="98"/>
                </a:lnTo>
                <a:lnTo>
                  <a:pt x="200" y="100"/>
                </a:lnTo>
                <a:lnTo>
                  <a:pt x="200" y="102"/>
                </a:lnTo>
                <a:lnTo>
                  <a:pt x="198" y="104"/>
                </a:lnTo>
                <a:lnTo>
                  <a:pt x="198" y="106"/>
                </a:lnTo>
                <a:lnTo>
                  <a:pt x="196" y="106"/>
                </a:lnTo>
                <a:lnTo>
                  <a:pt x="196" y="108"/>
                </a:lnTo>
                <a:lnTo>
                  <a:pt x="196" y="110"/>
                </a:lnTo>
                <a:lnTo>
                  <a:pt x="194" y="112"/>
                </a:lnTo>
                <a:lnTo>
                  <a:pt x="196" y="114"/>
                </a:lnTo>
                <a:lnTo>
                  <a:pt x="198" y="114"/>
                </a:lnTo>
                <a:lnTo>
                  <a:pt x="200" y="114"/>
                </a:lnTo>
                <a:lnTo>
                  <a:pt x="202" y="114"/>
                </a:lnTo>
                <a:lnTo>
                  <a:pt x="204" y="114"/>
                </a:lnTo>
                <a:lnTo>
                  <a:pt x="206" y="114"/>
                </a:lnTo>
                <a:lnTo>
                  <a:pt x="208" y="114"/>
                </a:lnTo>
                <a:lnTo>
                  <a:pt x="210" y="114"/>
                </a:lnTo>
                <a:lnTo>
                  <a:pt x="212" y="114"/>
                </a:lnTo>
                <a:lnTo>
                  <a:pt x="214" y="116"/>
                </a:lnTo>
                <a:lnTo>
                  <a:pt x="216" y="116"/>
                </a:lnTo>
                <a:lnTo>
                  <a:pt x="218" y="116"/>
                </a:lnTo>
                <a:lnTo>
                  <a:pt x="220" y="118"/>
                </a:lnTo>
                <a:lnTo>
                  <a:pt x="222" y="118"/>
                </a:lnTo>
                <a:lnTo>
                  <a:pt x="224" y="118"/>
                </a:lnTo>
                <a:lnTo>
                  <a:pt x="226" y="116"/>
                </a:lnTo>
                <a:lnTo>
                  <a:pt x="228" y="118"/>
                </a:lnTo>
                <a:lnTo>
                  <a:pt x="230" y="118"/>
                </a:lnTo>
                <a:lnTo>
                  <a:pt x="230" y="116"/>
                </a:lnTo>
                <a:lnTo>
                  <a:pt x="232" y="116"/>
                </a:lnTo>
                <a:lnTo>
                  <a:pt x="234" y="118"/>
                </a:lnTo>
                <a:lnTo>
                  <a:pt x="236" y="120"/>
                </a:lnTo>
                <a:lnTo>
                  <a:pt x="236" y="118"/>
                </a:lnTo>
                <a:lnTo>
                  <a:pt x="236" y="116"/>
                </a:lnTo>
                <a:lnTo>
                  <a:pt x="238" y="114"/>
                </a:lnTo>
                <a:lnTo>
                  <a:pt x="240" y="114"/>
                </a:lnTo>
                <a:lnTo>
                  <a:pt x="242" y="114"/>
                </a:lnTo>
                <a:lnTo>
                  <a:pt x="244" y="114"/>
                </a:lnTo>
                <a:lnTo>
                  <a:pt x="246" y="116"/>
                </a:lnTo>
                <a:lnTo>
                  <a:pt x="248" y="116"/>
                </a:lnTo>
                <a:lnTo>
                  <a:pt x="248" y="114"/>
                </a:lnTo>
                <a:lnTo>
                  <a:pt x="248" y="112"/>
                </a:lnTo>
                <a:lnTo>
                  <a:pt x="248" y="110"/>
                </a:lnTo>
                <a:lnTo>
                  <a:pt x="252" y="106"/>
                </a:lnTo>
                <a:lnTo>
                  <a:pt x="254" y="106"/>
                </a:lnTo>
                <a:lnTo>
                  <a:pt x="256" y="106"/>
                </a:lnTo>
                <a:lnTo>
                  <a:pt x="256" y="104"/>
                </a:lnTo>
                <a:lnTo>
                  <a:pt x="258" y="104"/>
                </a:lnTo>
                <a:lnTo>
                  <a:pt x="258" y="102"/>
                </a:lnTo>
                <a:lnTo>
                  <a:pt x="258" y="100"/>
                </a:lnTo>
                <a:lnTo>
                  <a:pt x="260" y="100"/>
                </a:lnTo>
                <a:lnTo>
                  <a:pt x="260" y="98"/>
                </a:lnTo>
                <a:lnTo>
                  <a:pt x="262" y="96"/>
                </a:lnTo>
                <a:lnTo>
                  <a:pt x="262" y="94"/>
                </a:lnTo>
                <a:lnTo>
                  <a:pt x="262" y="92"/>
                </a:lnTo>
                <a:lnTo>
                  <a:pt x="262" y="90"/>
                </a:lnTo>
                <a:lnTo>
                  <a:pt x="262" y="88"/>
                </a:lnTo>
                <a:lnTo>
                  <a:pt x="262" y="86"/>
                </a:lnTo>
                <a:lnTo>
                  <a:pt x="262" y="84"/>
                </a:lnTo>
                <a:lnTo>
                  <a:pt x="262" y="82"/>
                </a:lnTo>
                <a:lnTo>
                  <a:pt x="260" y="80"/>
                </a:lnTo>
                <a:lnTo>
                  <a:pt x="262" y="78"/>
                </a:lnTo>
                <a:lnTo>
                  <a:pt x="263" y="80"/>
                </a:lnTo>
                <a:lnTo>
                  <a:pt x="265" y="78"/>
                </a:lnTo>
                <a:lnTo>
                  <a:pt x="267" y="78"/>
                </a:lnTo>
                <a:lnTo>
                  <a:pt x="269" y="78"/>
                </a:lnTo>
                <a:lnTo>
                  <a:pt x="271" y="78"/>
                </a:lnTo>
                <a:lnTo>
                  <a:pt x="273" y="80"/>
                </a:lnTo>
                <a:lnTo>
                  <a:pt x="273" y="82"/>
                </a:lnTo>
                <a:lnTo>
                  <a:pt x="275" y="84"/>
                </a:lnTo>
                <a:lnTo>
                  <a:pt x="275" y="86"/>
                </a:lnTo>
                <a:lnTo>
                  <a:pt x="277" y="86"/>
                </a:lnTo>
                <a:lnTo>
                  <a:pt x="277" y="88"/>
                </a:lnTo>
                <a:lnTo>
                  <a:pt x="279" y="90"/>
                </a:lnTo>
                <a:lnTo>
                  <a:pt x="279" y="92"/>
                </a:lnTo>
                <a:lnTo>
                  <a:pt x="279" y="94"/>
                </a:lnTo>
                <a:lnTo>
                  <a:pt x="279" y="96"/>
                </a:lnTo>
                <a:lnTo>
                  <a:pt x="279" y="100"/>
                </a:lnTo>
                <a:lnTo>
                  <a:pt x="279" y="102"/>
                </a:lnTo>
                <a:lnTo>
                  <a:pt x="279" y="104"/>
                </a:lnTo>
                <a:lnTo>
                  <a:pt x="279" y="106"/>
                </a:lnTo>
                <a:lnTo>
                  <a:pt x="279" y="108"/>
                </a:lnTo>
                <a:lnTo>
                  <a:pt x="279" y="110"/>
                </a:lnTo>
                <a:lnTo>
                  <a:pt x="279" y="112"/>
                </a:lnTo>
                <a:lnTo>
                  <a:pt x="277" y="110"/>
                </a:lnTo>
                <a:lnTo>
                  <a:pt x="275" y="112"/>
                </a:lnTo>
                <a:lnTo>
                  <a:pt x="273" y="114"/>
                </a:lnTo>
                <a:lnTo>
                  <a:pt x="271" y="116"/>
                </a:lnTo>
                <a:lnTo>
                  <a:pt x="269" y="116"/>
                </a:lnTo>
                <a:lnTo>
                  <a:pt x="267" y="118"/>
                </a:lnTo>
                <a:lnTo>
                  <a:pt x="265" y="118"/>
                </a:lnTo>
                <a:lnTo>
                  <a:pt x="263" y="120"/>
                </a:lnTo>
                <a:lnTo>
                  <a:pt x="262" y="120"/>
                </a:lnTo>
                <a:lnTo>
                  <a:pt x="262" y="122"/>
                </a:lnTo>
                <a:lnTo>
                  <a:pt x="260" y="124"/>
                </a:lnTo>
                <a:lnTo>
                  <a:pt x="258" y="126"/>
                </a:lnTo>
                <a:lnTo>
                  <a:pt x="256" y="126"/>
                </a:lnTo>
                <a:lnTo>
                  <a:pt x="256" y="128"/>
                </a:lnTo>
                <a:lnTo>
                  <a:pt x="254" y="130"/>
                </a:lnTo>
                <a:lnTo>
                  <a:pt x="252" y="130"/>
                </a:lnTo>
                <a:lnTo>
                  <a:pt x="250" y="132"/>
                </a:lnTo>
                <a:lnTo>
                  <a:pt x="248" y="134"/>
                </a:lnTo>
                <a:lnTo>
                  <a:pt x="250" y="134"/>
                </a:lnTo>
                <a:lnTo>
                  <a:pt x="250" y="136"/>
                </a:lnTo>
                <a:lnTo>
                  <a:pt x="248" y="136"/>
                </a:lnTo>
                <a:lnTo>
                  <a:pt x="246" y="136"/>
                </a:lnTo>
                <a:lnTo>
                  <a:pt x="246" y="138"/>
                </a:lnTo>
                <a:lnTo>
                  <a:pt x="246" y="140"/>
                </a:lnTo>
                <a:lnTo>
                  <a:pt x="244" y="142"/>
                </a:lnTo>
                <a:lnTo>
                  <a:pt x="242" y="144"/>
                </a:lnTo>
                <a:lnTo>
                  <a:pt x="242" y="146"/>
                </a:lnTo>
                <a:lnTo>
                  <a:pt x="242" y="148"/>
                </a:lnTo>
                <a:lnTo>
                  <a:pt x="240" y="150"/>
                </a:lnTo>
                <a:lnTo>
                  <a:pt x="238" y="150"/>
                </a:lnTo>
                <a:lnTo>
                  <a:pt x="236" y="152"/>
                </a:lnTo>
                <a:lnTo>
                  <a:pt x="236" y="154"/>
                </a:lnTo>
                <a:lnTo>
                  <a:pt x="236" y="156"/>
                </a:lnTo>
                <a:lnTo>
                  <a:pt x="234" y="158"/>
                </a:lnTo>
                <a:lnTo>
                  <a:pt x="234" y="160"/>
                </a:lnTo>
                <a:lnTo>
                  <a:pt x="232" y="162"/>
                </a:lnTo>
                <a:lnTo>
                  <a:pt x="230" y="164"/>
                </a:lnTo>
                <a:lnTo>
                  <a:pt x="228" y="166"/>
                </a:lnTo>
                <a:lnTo>
                  <a:pt x="228" y="168"/>
                </a:lnTo>
                <a:lnTo>
                  <a:pt x="226" y="170"/>
                </a:lnTo>
                <a:lnTo>
                  <a:pt x="224" y="174"/>
                </a:lnTo>
                <a:lnTo>
                  <a:pt x="222" y="174"/>
                </a:lnTo>
                <a:lnTo>
                  <a:pt x="222" y="176"/>
                </a:lnTo>
                <a:lnTo>
                  <a:pt x="222" y="178"/>
                </a:lnTo>
                <a:lnTo>
                  <a:pt x="220" y="180"/>
                </a:lnTo>
                <a:lnTo>
                  <a:pt x="220" y="182"/>
                </a:lnTo>
                <a:lnTo>
                  <a:pt x="222" y="184"/>
                </a:lnTo>
                <a:lnTo>
                  <a:pt x="222" y="186"/>
                </a:lnTo>
                <a:lnTo>
                  <a:pt x="222" y="188"/>
                </a:lnTo>
                <a:lnTo>
                  <a:pt x="220" y="190"/>
                </a:lnTo>
                <a:lnTo>
                  <a:pt x="222" y="192"/>
                </a:lnTo>
                <a:lnTo>
                  <a:pt x="222" y="194"/>
                </a:lnTo>
                <a:lnTo>
                  <a:pt x="222" y="196"/>
                </a:lnTo>
                <a:lnTo>
                  <a:pt x="220" y="198"/>
                </a:lnTo>
                <a:lnTo>
                  <a:pt x="220" y="200"/>
                </a:lnTo>
                <a:lnTo>
                  <a:pt x="220" y="202"/>
                </a:lnTo>
                <a:lnTo>
                  <a:pt x="222" y="202"/>
                </a:lnTo>
                <a:lnTo>
                  <a:pt x="222" y="204"/>
                </a:lnTo>
                <a:lnTo>
                  <a:pt x="222" y="206"/>
                </a:lnTo>
                <a:lnTo>
                  <a:pt x="220" y="208"/>
                </a:lnTo>
                <a:lnTo>
                  <a:pt x="220" y="210"/>
                </a:lnTo>
                <a:lnTo>
                  <a:pt x="220" y="212"/>
                </a:lnTo>
                <a:lnTo>
                  <a:pt x="220" y="214"/>
                </a:lnTo>
                <a:lnTo>
                  <a:pt x="222" y="216"/>
                </a:lnTo>
                <a:lnTo>
                  <a:pt x="222" y="218"/>
                </a:lnTo>
                <a:lnTo>
                  <a:pt x="222" y="220"/>
                </a:lnTo>
                <a:lnTo>
                  <a:pt x="222" y="222"/>
                </a:lnTo>
                <a:lnTo>
                  <a:pt x="222" y="224"/>
                </a:lnTo>
                <a:lnTo>
                  <a:pt x="222" y="226"/>
                </a:lnTo>
                <a:lnTo>
                  <a:pt x="224" y="226"/>
                </a:lnTo>
                <a:lnTo>
                  <a:pt x="224" y="228"/>
                </a:lnTo>
                <a:lnTo>
                  <a:pt x="224" y="230"/>
                </a:lnTo>
                <a:lnTo>
                  <a:pt x="224" y="232"/>
                </a:lnTo>
                <a:lnTo>
                  <a:pt x="224" y="234"/>
                </a:lnTo>
                <a:lnTo>
                  <a:pt x="222" y="234"/>
                </a:lnTo>
                <a:lnTo>
                  <a:pt x="220" y="236"/>
                </a:lnTo>
                <a:lnTo>
                  <a:pt x="222" y="236"/>
                </a:lnTo>
                <a:lnTo>
                  <a:pt x="222" y="238"/>
                </a:lnTo>
                <a:lnTo>
                  <a:pt x="220" y="240"/>
                </a:lnTo>
                <a:lnTo>
                  <a:pt x="220" y="242"/>
                </a:lnTo>
                <a:lnTo>
                  <a:pt x="220" y="244"/>
                </a:lnTo>
                <a:lnTo>
                  <a:pt x="220" y="246"/>
                </a:lnTo>
                <a:lnTo>
                  <a:pt x="222" y="248"/>
                </a:lnTo>
                <a:lnTo>
                  <a:pt x="222" y="250"/>
                </a:lnTo>
                <a:lnTo>
                  <a:pt x="224" y="250"/>
                </a:lnTo>
                <a:lnTo>
                  <a:pt x="224" y="252"/>
                </a:lnTo>
                <a:lnTo>
                  <a:pt x="224" y="254"/>
                </a:lnTo>
                <a:lnTo>
                  <a:pt x="226" y="254"/>
                </a:lnTo>
                <a:lnTo>
                  <a:pt x="226" y="256"/>
                </a:lnTo>
                <a:lnTo>
                  <a:pt x="226" y="258"/>
                </a:lnTo>
                <a:lnTo>
                  <a:pt x="224" y="258"/>
                </a:lnTo>
                <a:lnTo>
                  <a:pt x="224" y="260"/>
                </a:lnTo>
                <a:lnTo>
                  <a:pt x="226" y="260"/>
                </a:lnTo>
                <a:lnTo>
                  <a:pt x="226" y="262"/>
                </a:lnTo>
                <a:lnTo>
                  <a:pt x="226" y="264"/>
                </a:lnTo>
                <a:lnTo>
                  <a:pt x="228" y="266"/>
                </a:lnTo>
                <a:lnTo>
                  <a:pt x="230" y="266"/>
                </a:lnTo>
                <a:lnTo>
                  <a:pt x="232" y="268"/>
                </a:lnTo>
                <a:lnTo>
                  <a:pt x="234" y="268"/>
                </a:lnTo>
                <a:lnTo>
                  <a:pt x="234" y="270"/>
                </a:lnTo>
                <a:lnTo>
                  <a:pt x="236" y="270"/>
                </a:lnTo>
                <a:lnTo>
                  <a:pt x="238" y="270"/>
                </a:lnTo>
                <a:lnTo>
                  <a:pt x="240" y="272"/>
                </a:lnTo>
                <a:lnTo>
                  <a:pt x="242" y="272"/>
                </a:lnTo>
                <a:lnTo>
                  <a:pt x="244" y="274"/>
                </a:lnTo>
                <a:lnTo>
                  <a:pt x="246" y="274"/>
                </a:lnTo>
                <a:lnTo>
                  <a:pt x="248" y="276"/>
                </a:lnTo>
                <a:lnTo>
                  <a:pt x="252" y="280"/>
                </a:lnTo>
                <a:lnTo>
                  <a:pt x="254" y="282"/>
                </a:lnTo>
                <a:lnTo>
                  <a:pt x="254" y="284"/>
                </a:lnTo>
                <a:lnTo>
                  <a:pt x="252" y="286"/>
                </a:lnTo>
                <a:lnTo>
                  <a:pt x="252" y="288"/>
                </a:lnTo>
                <a:lnTo>
                  <a:pt x="252" y="290"/>
                </a:lnTo>
                <a:lnTo>
                  <a:pt x="252" y="292"/>
                </a:lnTo>
                <a:lnTo>
                  <a:pt x="252" y="294"/>
                </a:lnTo>
                <a:lnTo>
                  <a:pt x="254" y="296"/>
                </a:lnTo>
                <a:lnTo>
                  <a:pt x="256" y="298"/>
                </a:lnTo>
                <a:lnTo>
                  <a:pt x="258" y="300"/>
                </a:lnTo>
                <a:lnTo>
                  <a:pt x="260" y="302"/>
                </a:lnTo>
                <a:lnTo>
                  <a:pt x="262" y="302"/>
                </a:lnTo>
                <a:lnTo>
                  <a:pt x="263" y="300"/>
                </a:lnTo>
                <a:lnTo>
                  <a:pt x="265" y="302"/>
                </a:lnTo>
                <a:lnTo>
                  <a:pt x="265" y="304"/>
                </a:lnTo>
                <a:lnTo>
                  <a:pt x="267" y="306"/>
                </a:lnTo>
                <a:lnTo>
                  <a:pt x="267" y="308"/>
                </a:lnTo>
                <a:lnTo>
                  <a:pt x="267" y="310"/>
                </a:lnTo>
                <a:lnTo>
                  <a:pt x="267" y="312"/>
                </a:lnTo>
                <a:lnTo>
                  <a:pt x="267" y="314"/>
                </a:lnTo>
                <a:lnTo>
                  <a:pt x="267" y="316"/>
                </a:lnTo>
                <a:lnTo>
                  <a:pt x="265" y="318"/>
                </a:lnTo>
                <a:lnTo>
                  <a:pt x="265" y="320"/>
                </a:lnTo>
                <a:lnTo>
                  <a:pt x="265" y="322"/>
                </a:lnTo>
                <a:lnTo>
                  <a:pt x="263" y="324"/>
                </a:lnTo>
                <a:lnTo>
                  <a:pt x="263" y="326"/>
                </a:lnTo>
                <a:lnTo>
                  <a:pt x="262" y="328"/>
                </a:lnTo>
                <a:lnTo>
                  <a:pt x="262" y="330"/>
                </a:lnTo>
                <a:lnTo>
                  <a:pt x="260" y="332"/>
                </a:lnTo>
                <a:lnTo>
                  <a:pt x="260" y="334"/>
                </a:lnTo>
                <a:lnTo>
                  <a:pt x="260" y="336"/>
                </a:lnTo>
                <a:lnTo>
                  <a:pt x="260" y="338"/>
                </a:lnTo>
                <a:lnTo>
                  <a:pt x="258" y="340"/>
                </a:lnTo>
                <a:lnTo>
                  <a:pt x="256" y="342"/>
                </a:lnTo>
                <a:lnTo>
                  <a:pt x="254" y="344"/>
                </a:lnTo>
                <a:lnTo>
                  <a:pt x="252" y="344"/>
                </a:lnTo>
                <a:lnTo>
                  <a:pt x="250" y="346"/>
                </a:lnTo>
                <a:lnTo>
                  <a:pt x="248" y="346"/>
                </a:lnTo>
                <a:lnTo>
                  <a:pt x="246" y="346"/>
                </a:lnTo>
                <a:lnTo>
                  <a:pt x="244" y="348"/>
                </a:lnTo>
                <a:lnTo>
                  <a:pt x="242" y="348"/>
                </a:lnTo>
                <a:lnTo>
                  <a:pt x="240" y="348"/>
                </a:lnTo>
                <a:lnTo>
                  <a:pt x="238" y="350"/>
                </a:lnTo>
                <a:lnTo>
                  <a:pt x="236" y="350"/>
                </a:lnTo>
                <a:lnTo>
                  <a:pt x="234" y="350"/>
                </a:lnTo>
                <a:lnTo>
                  <a:pt x="232" y="352"/>
                </a:lnTo>
                <a:lnTo>
                  <a:pt x="230" y="352"/>
                </a:lnTo>
                <a:lnTo>
                  <a:pt x="228" y="352"/>
                </a:lnTo>
                <a:lnTo>
                  <a:pt x="226" y="354"/>
                </a:lnTo>
                <a:lnTo>
                  <a:pt x="224" y="354"/>
                </a:lnTo>
                <a:lnTo>
                  <a:pt x="222" y="354"/>
                </a:lnTo>
                <a:lnTo>
                  <a:pt x="220" y="354"/>
                </a:lnTo>
                <a:lnTo>
                  <a:pt x="218" y="354"/>
                </a:lnTo>
                <a:lnTo>
                  <a:pt x="216" y="354"/>
                </a:lnTo>
                <a:lnTo>
                  <a:pt x="214" y="356"/>
                </a:lnTo>
                <a:lnTo>
                  <a:pt x="212" y="356"/>
                </a:lnTo>
                <a:lnTo>
                  <a:pt x="210" y="356"/>
                </a:lnTo>
                <a:lnTo>
                  <a:pt x="208" y="356"/>
                </a:lnTo>
                <a:lnTo>
                  <a:pt x="206" y="356"/>
                </a:lnTo>
                <a:lnTo>
                  <a:pt x="204" y="356"/>
                </a:lnTo>
                <a:lnTo>
                  <a:pt x="202" y="356"/>
                </a:lnTo>
                <a:lnTo>
                  <a:pt x="200" y="356"/>
                </a:lnTo>
                <a:lnTo>
                  <a:pt x="198" y="356"/>
                </a:lnTo>
                <a:lnTo>
                  <a:pt x="196" y="356"/>
                </a:lnTo>
                <a:lnTo>
                  <a:pt x="194" y="356"/>
                </a:lnTo>
                <a:lnTo>
                  <a:pt x="192" y="356"/>
                </a:lnTo>
                <a:lnTo>
                  <a:pt x="190" y="356"/>
                </a:lnTo>
                <a:lnTo>
                  <a:pt x="188" y="356"/>
                </a:lnTo>
                <a:lnTo>
                  <a:pt x="188" y="354"/>
                </a:lnTo>
                <a:lnTo>
                  <a:pt x="186" y="352"/>
                </a:lnTo>
                <a:lnTo>
                  <a:pt x="184" y="352"/>
                </a:lnTo>
                <a:lnTo>
                  <a:pt x="182" y="352"/>
                </a:lnTo>
                <a:lnTo>
                  <a:pt x="182" y="354"/>
                </a:lnTo>
                <a:lnTo>
                  <a:pt x="184" y="356"/>
                </a:lnTo>
                <a:lnTo>
                  <a:pt x="184" y="358"/>
                </a:lnTo>
                <a:lnTo>
                  <a:pt x="184" y="360"/>
                </a:lnTo>
                <a:lnTo>
                  <a:pt x="186" y="360"/>
                </a:lnTo>
                <a:lnTo>
                  <a:pt x="188" y="362"/>
                </a:lnTo>
                <a:lnTo>
                  <a:pt x="190" y="362"/>
                </a:lnTo>
                <a:lnTo>
                  <a:pt x="190" y="364"/>
                </a:lnTo>
                <a:lnTo>
                  <a:pt x="188" y="364"/>
                </a:lnTo>
                <a:lnTo>
                  <a:pt x="190" y="366"/>
                </a:lnTo>
                <a:lnTo>
                  <a:pt x="192" y="366"/>
                </a:lnTo>
                <a:lnTo>
                  <a:pt x="192" y="368"/>
                </a:lnTo>
                <a:lnTo>
                  <a:pt x="192" y="370"/>
                </a:lnTo>
                <a:lnTo>
                  <a:pt x="192" y="372"/>
                </a:lnTo>
                <a:lnTo>
                  <a:pt x="192" y="374"/>
                </a:lnTo>
                <a:lnTo>
                  <a:pt x="190" y="374"/>
                </a:lnTo>
                <a:lnTo>
                  <a:pt x="190" y="376"/>
                </a:lnTo>
                <a:lnTo>
                  <a:pt x="190" y="378"/>
                </a:lnTo>
                <a:lnTo>
                  <a:pt x="190" y="380"/>
                </a:lnTo>
                <a:lnTo>
                  <a:pt x="190" y="382"/>
                </a:lnTo>
                <a:lnTo>
                  <a:pt x="190" y="384"/>
                </a:lnTo>
                <a:lnTo>
                  <a:pt x="192" y="386"/>
                </a:lnTo>
                <a:lnTo>
                  <a:pt x="194" y="388"/>
                </a:lnTo>
                <a:lnTo>
                  <a:pt x="194" y="390"/>
                </a:lnTo>
                <a:lnTo>
                  <a:pt x="196" y="390"/>
                </a:lnTo>
                <a:lnTo>
                  <a:pt x="196" y="392"/>
                </a:lnTo>
                <a:lnTo>
                  <a:pt x="196" y="394"/>
                </a:lnTo>
                <a:lnTo>
                  <a:pt x="194" y="396"/>
                </a:lnTo>
                <a:lnTo>
                  <a:pt x="192" y="396"/>
                </a:lnTo>
                <a:lnTo>
                  <a:pt x="190" y="398"/>
                </a:lnTo>
                <a:lnTo>
                  <a:pt x="188" y="400"/>
                </a:lnTo>
                <a:lnTo>
                  <a:pt x="184" y="400"/>
                </a:lnTo>
                <a:lnTo>
                  <a:pt x="182" y="402"/>
                </a:lnTo>
                <a:lnTo>
                  <a:pt x="182" y="400"/>
                </a:lnTo>
                <a:lnTo>
                  <a:pt x="180" y="402"/>
                </a:lnTo>
                <a:lnTo>
                  <a:pt x="178" y="400"/>
                </a:lnTo>
                <a:lnTo>
                  <a:pt x="176" y="402"/>
                </a:lnTo>
                <a:lnTo>
                  <a:pt x="174" y="402"/>
                </a:lnTo>
                <a:lnTo>
                  <a:pt x="172" y="400"/>
                </a:lnTo>
                <a:lnTo>
                  <a:pt x="170" y="400"/>
                </a:lnTo>
                <a:lnTo>
                  <a:pt x="166" y="398"/>
                </a:lnTo>
                <a:lnTo>
                  <a:pt x="164" y="398"/>
                </a:lnTo>
                <a:lnTo>
                  <a:pt x="164" y="396"/>
                </a:lnTo>
                <a:lnTo>
                  <a:pt x="162" y="396"/>
                </a:lnTo>
                <a:lnTo>
                  <a:pt x="160" y="396"/>
                </a:lnTo>
                <a:lnTo>
                  <a:pt x="158" y="396"/>
                </a:lnTo>
                <a:lnTo>
                  <a:pt x="156" y="394"/>
                </a:lnTo>
                <a:lnTo>
                  <a:pt x="154" y="394"/>
                </a:lnTo>
                <a:lnTo>
                  <a:pt x="152" y="394"/>
                </a:lnTo>
                <a:lnTo>
                  <a:pt x="154" y="394"/>
                </a:lnTo>
                <a:lnTo>
                  <a:pt x="152" y="392"/>
                </a:lnTo>
                <a:lnTo>
                  <a:pt x="150" y="392"/>
                </a:lnTo>
                <a:lnTo>
                  <a:pt x="148" y="394"/>
                </a:lnTo>
                <a:lnTo>
                  <a:pt x="148" y="396"/>
                </a:lnTo>
                <a:lnTo>
                  <a:pt x="148" y="398"/>
                </a:lnTo>
                <a:lnTo>
                  <a:pt x="150" y="400"/>
                </a:lnTo>
                <a:lnTo>
                  <a:pt x="150" y="402"/>
                </a:lnTo>
                <a:lnTo>
                  <a:pt x="152" y="404"/>
                </a:lnTo>
                <a:lnTo>
                  <a:pt x="152" y="406"/>
                </a:lnTo>
                <a:lnTo>
                  <a:pt x="154" y="408"/>
                </a:lnTo>
                <a:lnTo>
                  <a:pt x="156" y="410"/>
                </a:lnTo>
                <a:lnTo>
                  <a:pt x="156" y="412"/>
                </a:lnTo>
                <a:lnTo>
                  <a:pt x="156" y="414"/>
                </a:lnTo>
                <a:lnTo>
                  <a:pt x="156" y="416"/>
                </a:lnTo>
                <a:lnTo>
                  <a:pt x="158" y="418"/>
                </a:lnTo>
                <a:lnTo>
                  <a:pt x="158" y="420"/>
                </a:lnTo>
                <a:lnTo>
                  <a:pt x="160" y="422"/>
                </a:lnTo>
                <a:lnTo>
                  <a:pt x="164" y="424"/>
                </a:lnTo>
                <a:lnTo>
                  <a:pt x="166" y="424"/>
                </a:lnTo>
                <a:lnTo>
                  <a:pt x="168" y="424"/>
                </a:lnTo>
                <a:lnTo>
                  <a:pt x="168" y="426"/>
                </a:lnTo>
                <a:lnTo>
                  <a:pt x="170" y="428"/>
                </a:lnTo>
                <a:lnTo>
                  <a:pt x="172" y="428"/>
                </a:lnTo>
                <a:lnTo>
                  <a:pt x="174" y="428"/>
                </a:lnTo>
                <a:lnTo>
                  <a:pt x="176" y="426"/>
                </a:lnTo>
                <a:lnTo>
                  <a:pt x="176" y="424"/>
                </a:lnTo>
                <a:lnTo>
                  <a:pt x="174" y="424"/>
                </a:lnTo>
                <a:lnTo>
                  <a:pt x="172" y="424"/>
                </a:lnTo>
                <a:lnTo>
                  <a:pt x="170" y="424"/>
                </a:lnTo>
                <a:lnTo>
                  <a:pt x="172" y="424"/>
                </a:lnTo>
                <a:lnTo>
                  <a:pt x="174" y="422"/>
                </a:lnTo>
                <a:lnTo>
                  <a:pt x="176" y="422"/>
                </a:lnTo>
                <a:lnTo>
                  <a:pt x="178" y="420"/>
                </a:lnTo>
                <a:lnTo>
                  <a:pt x="180" y="420"/>
                </a:lnTo>
                <a:lnTo>
                  <a:pt x="182" y="422"/>
                </a:lnTo>
                <a:lnTo>
                  <a:pt x="182" y="424"/>
                </a:lnTo>
                <a:lnTo>
                  <a:pt x="184" y="426"/>
                </a:lnTo>
                <a:lnTo>
                  <a:pt x="184" y="428"/>
                </a:lnTo>
                <a:lnTo>
                  <a:pt x="186" y="430"/>
                </a:lnTo>
                <a:lnTo>
                  <a:pt x="186" y="432"/>
                </a:lnTo>
                <a:lnTo>
                  <a:pt x="186" y="434"/>
                </a:lnTo>
                <a:lnTo>
                  <a:pt x="184" y="436"/>
                </a:lnTo>
                <a:lnTo>
                  <a:pt x="182" y="436"/>
                </a:lnTo>
                <a:lnTo>
                  <a:pt x="180" y="436"/>
                </a:lnTo>
                <a:lnTo>
                  <a:pt x="178" y="436"/>
                </a:lnTo>
                <a:lnTo>
                  <a:pt x="178" y="434"/>
                </a:lnTo>
                <a:lnTo>
                  <a:pt x="176" y="434"/>
                </a:lnTo>
                <a:lnTo>
                  <a:pt x="176" y="432"/>
                </a:lnTo>
                <a:lnTo>
                  <a:pt x="174" y="430"/>
                </a:lnTo>
                <a:lnTo>
                  <a:pt x="172" y="430"/>
                </a:lnTo>
                <a:lnTo>
                  <a:pt x="170" y="428"/>
                </a:lnTo>
                <a:lnTo>
                  <a:pt x="168" y="428"/>
                </a:lnTo>
                <a:lnTo>
                  <a:pt x="166" y="430"/>
                </a:lnTo>
                <a:lnTo>
                  <a:pt x="166" y="432"/>
                </a:lnTo>
                <a:lnTo>
                  <a:pt x="164" y="432"/>
                </a:lnTo>
                <a:lnTo>
                  <a:pt x="164" y="434"/>
                </a:lnTo>
                <a:lnTo>
                  <a:pt x="168" y="436"/>
                </a:lnTo>
                <a:lnTo>
                  <a:pt x="170" y="438"/>
                </a:lnTo>
                <a:lnTo>
                  <a:pt x="172" y="438"/>
                </a:lnTo>
                <a:lnTo>
                  <a:pt x="174" y="438"/>
                </a:lnTo>
                <a:lnTo>
                  <a:pt x="176" y="438"/>
                </a:lnTo>
                <a:lnTo>
                  <a:pt x="176" y="440"/>
                </a:lnTo>
                <a:lnTo>
                  <a:pt x="174" y="440"/>
                </a:lnTo>
                <a:lnTo>
                  <a:pt x="172" y="442"/>
                </a:lnTo>
                <a:lnTo>
                  <a:pt x="170" y="442"/>
                </a:lnTo>
                <a:lnTo>
                  <a:pt x="168" y="444"/>
                </a:lnTo>
                <a:lnTo>
                  <a:pt x="166" y="446"/>
                </a:lnTo>
                <a:lnTo>
                  <a:pt x="166" y="448"/>
                </a:lnTo>
                <a:lnTo>
                  <a:pt x="166" y="449"/>
                </a:lnTo>
                <a:lnTo>
                  <a:pt x="164" y="451"/>
                </a:lnTo>
                <a:lnTo>
                  <a:pt x="166" y="453"/>
                </a:lnTo>
                <a:lnTo>
                  <a:pt x="166" y="455"/>
                </a:lnTo>
                <a:lnTo>
                  <a:pt x="168" y="457"/>
                </a:lnTo>
                <a:lnTo>
                  <a:pt x="168" y="459"/>
                </a:lnTo>
                <a:lnTo>
                  <a:pt x="170" y="461"/>
                </a:lnTo>
                <a:lnTo>
                  <a:pt x="168" y="463"/>
                </a:lnTo>
                <a:lnTo>
                  <a:pt x="170" y="465"/>
                </a:lnTo>
                <a:lnTo>
                  <a:pt x="170" y="467"/>
                </a:lnTo>
                <a:lnTo>
                  <a:pt x="170" y="469"/>
                </a:lnTo>
                <a:lnTo>
                  <a:pt x="168" y="471"/>
                </a:lnTo>
                <a:lnTo>
                  <a:pt x="166" y="471"/>
                </a:lnTo>
                <a:lnTo>
                  <a:pt x="166" y="473"/>
                </a:lnTo>
                <a:lnTo>
                  <a:pt x="166" y="475"/>
                </a:lnTo>
                <a:lnTo>
                  <a:pt x="168" y="475"/>
                </a:lnTo>
                <a:lnTo>
                  <a:pt x="170" y="477"/>
                </a:lnTo>
                <a:lnTo>
                  <a:pt x="170" y="479"/>
                </a:lnTo>
                <a:lnTo>
                  <a:pt x="168" y="479"/>
                </a:lnTo>
                <a:lnTo>
                  <a:pt x="166" y="479"/>
                </a:lnTo>
                <a:lnTo>
                  <a:pt x="164" y="479"/>
                </a:lnTo>
                <a:lnTo>
                  <a:pt x="162" y="479"/>
                </a:lnTo>
                <a:lnTo>
                  <a:pt x="160" y="479"/>
                </a:lnTo>
                <a:lnTo>
                  <a:pt x="158" y="479"/>
                </a:lnTo>
                <a:lnTo>
                  <a:pt x="156" y="481"/>
                </a:lnTo>
                <a:lnTo>
                  <a:pt x="156" y="483"/>
                </a:lnTo>
                <a:lnTo>
                  <a:pt x="154" y="483"/>
                </a:lnTo>
                <a:lnTo>
                  <a:pt x="152" y="483"/>
                </a:lnTo>
                <a:lnTo>
                  <a:pt x="150" y="483"/>
                </a:lnTo>
                <a:lnTo>
                  <a:pt x="150" y="485"/>
                </a:lnTo>
                <a:lnTo>
                  <a:pt x="148" y="487"/>
                </a:lnTo>
                <a:lnTo>
                  <a:pt x="148" y="491"/>
                </a:lnTo>
                <a:lnTo>
                  <a:pt x="146" y="493"/>
                </a:lnTo>
                <a:lnTo>
                  <a:pt x="146" y="495"/>
                </a:lnTo>
                <a:lnTo>
                  <a:pt x="146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3"/>
                </a:lnTo>
                <a:lnTo>
                  <a:pt x="148" y="505"/>
                </a:lnTo>
                <a:lnTo>
                  <a:pt x="148" y="507"/>
                </a:lnTo>
                <a:lnTo>
                  <a:pt x="152" y="511"/>
                </a:lnTo>
                <a:lnTo>
                  <a:pt x="154" y="511"/>
                </a:lnTo>
                <a:lnTo>
                  <a:pt x="156" y="513"/>
                </a:lnTo>
                <a:lnTo>
                  <a:pt x="158" y="513"/>
                </a:lnTo>
                <a:lnTo>
                  <a:pt x="160" y="515"/>
                </a:lnTo>
                <a:lnTo>
                  <a:pt x="160" y="517"/>
                </a:lnTo>
                <a:lnTo>
                  <a:pt x="162" y="517"/>
                </a:lnTo>
                <a:lnTo>
                  <a:pt x="164" y="519"/>
                </a:lnTo>
                <a:lnTo>
                  <a:pt x="166" y="519"/>
                </a:lnTo>
                <a:lnTo>
                  <a:pt x="168" y="521"/>
                </a:lnTo>
                <a:lnTo>
                  <a:pt x="170" y="521"/>
                </a:lnTo>
                <a:lnTo>
                  <a:pt x="172" y="521"/>
                </a:lnTo>
                <a:lnTo>
                  <a:pt x="174" y="521"/>
                </a:lnTo>
                <a:lnTo>
                  <a:pt x="178" y="521"/>
                </a:lnTo>
                <a:lnTo>
                  <a:pt x="180" y="521"/>
                </a:lnTo>
                <a:lnTo>
                  <a:pt x="182" y="523"/>
                </a:lnTo>
                <a:lnTo>
                  <a:pt x="184" y="525"/>
                </a:lnTo>
                <a:lnTo>
                  <a:pt x="186" y="527"/>
                </a:lnTo>
                <a:lnTo>
                  <a:pt x="186" y="529"/>
                </a:lnTo>
                <a:lnTo>
                  <a:pt x="186" y="531"/>
                </a:lnTo>
                <a:lnTo>
                  <a:pt x="186" y="533"/>
                </a:lnTo>
                <a:lnTo>
                  <a:pt x="186" y="535"/>
                </a:lnTo>
                <a:lnTo>
                  <a:pt x="184" y="535"/>
                </a:lnTo>
                <a:lnTo>
                  <a:pt x="182" y="537"/>
                </a:lnTo>
                <a:lnTo>
                  <a:pt x="180" y="537"/>
                </a:lnTo>
                <a:lnTo>
                  <a:pt x="182" y="537"/>
                </a:lnTo>
                <a:lnTo>
                  <a:pt x="184" y="535"/>
                </a:lnTo>
                <a:lnTo>
                  <a:pt x="186" y="535"/>
                </a:lnTo>
                <a:lnTo>
                  <a:pt x="188" y="537"/>
                </a:lnTo>
                <a:lnTo>
                  <a:pt x="190" y="539"/>
                </a:lnTo>
                <a:lnTo>
                  <a:pt x="188" y="539"/>
                </a:lnTo>
                <a:lnTo>
                  <a:pt x="188" y="541"/>
                </a:lnTo>
                <a:lnTo>
                  <a:pt x="186" y="541"/>
                </a:lnTo>
                <a:lnTo>
                  <a:pt x="186" y="543"/>
                </a:lnTo>
                <a:lnTo>
                  <a:pt x="184" y="545"/>
                </a:lnTo>
                <a:lnTo>
                  <a:pt x="182" y="547"/>
                </a:lnTo>
                <a:lnTo>
                  <a:pt x="180" y="549"/>
                </a:lnTo>
                <a:lnTo>
                  <a:pt x="178" y="549"/>
                </a:lnTo>
                <a:lnTo>
                  <a:pt x="178" y="551"/>
                </a:lnTo>
                <a:lnTo>
                  <a:pt x="176" y="553"/>
                </a:lnTo>
                <a:lnTo>
                  <a:pt x="174" y="553"/>
                </a:lnTo>
                <a:lnTo>
                  <a:pt x="174" y="555"/>
                </a:lnTo>
                <a:lnTo>
                  <a:pt x="172" y="557"/>
                </a:lnTo>
                <a:lnTo>
                  <a:pt x="170" y="559"/>
                </a:lnTo>
                <a:lnTo>
                  <a:pt x="170" y="561"/>
                </a:lnTo>
                <a:lnTo>
                  <a:pt x="170" y="563"/>
                </a:lnTo>
                <a:lnTo>
                  <a:pt x="170" y="565"/>
                </a:lnTo>
                <a:lnTo>
                  <a:pt x="168" y="567"/>
                </a:lnTo>
                <a:lnTo>
                  <a:pt x="170" y="567"/>
                </a:lnTo>
                <a:lnTo>
                  <a:pt x="172" y="565"/>
                </a:lnTo>
                <a:lnTo>
                  <a:pt x="172" y="567"/>
                </a:lnTo>
                <a:lnTo>
                  <a:pt x="172" y="569"/>
                </a:lnTo>
                <a:lnTo>
                  <a:pt x="172" y="571"/>
                </a:lnTo>
                <a:lnTo>
                  <a:pt x="172" y="573"/>
                </a:lnTo>
                <a:lnTo>
                  <a:pt x="172" y="575"/>
                </a:lnTo>
                <a:lnTo>
                  <a:pt x="174" y="577"/>
                </a:lnTo>
                <a:lnTo>
                  <a:pt x="174" y="579"/>
                </a:lnTo>
                <a:lnTo>
                  <a:pt x="172" y="581"/>
                </a:lnTo>
                <a:lnTo>
                  <a:pt x="170" y="581"/>
                </a:lnTo>
                <a:lnTo>
                  <a:pt x="168" y="583"/>
                </a:lnTo>
                <a:lnTo>
                  <a:pt x="166" y="583"/>
                </a:lnTo>
                <a:lnTo>
                  <a:pt x="166" y="581"/>
                </a:lnTo>
                <a:lnTo>
                  <a:pt x="164" y="581"/>
                </a:lnTo>
                <a:lnTo>
                  <a:pt x="164" y="579"/>
                </a:lnTo>
                <a:lnTo>
                  <a:pt x="162" y="579"/>
                </a:lnTo>
                <a:lnTo>
                  <a:pt x="160" y="577"/>
                </a:lnTo>
                <a:lnTo>
                  <a:pt x="158" y="575"/>
                </a:lnTo>
                <a:lnTo>
                  <a:pt x="156" y="575"/>
                </a:lnTo>
                <a:lnTo>
                  <a:pt x="158" y="575"/>
                </a:lnTo>
                <a:lnTo>
                  <a:pt x="160" y="577"/>
                </a:lnTo>
                <a:lnTo>
                  <a:pt x="160" y="579"/>
                </a:lnTo>
                <a:lnTo>
                  <a:pt x="156" y="579"/>
                </a:lnTo>
                <a:lnTo>
                  <a:pt x="156" y="581"/>
                </a:lnTo>
                <a:lnTo>
                  <a:pt x="154" y="581"/>
                </a:lnTo>
                <a:lnTo>
                  <a:pt x="156" y="581"/>
                </a:lnTo>
                <a:lnTo>
                  <a:pt x="158" y="579"/>
                </a:lnTo>
                <a:lnTo>
                  <a:pt x="160" y="579"/>
                </a:lnTo>
                <a:lnTo>
                  <a:pt x="162" y="581"/>
                </a:lnTo>
                <a:lnTo>
                  <a:pt x="164" y="581"/>
                </a:lnTo>
                <a:lnTo>
                  <a:pt x="166" y="583"/>
                </a:lnTo>
                <a:lnTo>
                  <a:pt x="164" y="585"/>
                </a:lnTo>
                <a:lnTo>
                  <a:pt x="162" y="585"/>
                </a:lnTo>
                <a:lnTo>
                  <a:pt x="160" y="587"/>
                </a:lnTo>
                <a:lnTo>
                  <a:pt x="160" y="589"/>
                </a:lnTo>
                <a:lnTo>
                  <a:pt x="158" y="591"/>
                </a:lnTo>
                <a:lnTo>
                  <a:pt x="158" y="593"/>
                </a:lnTo>
                <a:lnTo>
                  <a:pt x="160" y="595"/>
                </a:lnTo>
                <a:lnTo>
                  <a:pt x="160" y="597"/>
                </a:lnTo>
                <a:lnTo>
                  <a:pt x="160" y="599"/>
                </a:lnTo>
                <a:lnTo>
                  <a:pt x="160" y="601"/>
                </a:lnTo>
                <a:lnTo>
                  <a:pt x="158" y="601"/>
                </a:lnTo>
                <a:lnTo>
                  <a:pt x="160" y="599"/>
                </a:lnTo>
                <a:lnTo>
                  <a:pt x="162" y="601"/>
                </a:lnTo>
                <a:lnTo>
                  <a:pt x="162" y="603"/>
                </a:lnTo>
                <a:lnTo>
                  <a:pt x="164" y="605"/>
                </a:lnTo>
                <a:lnTo>
                  <a:pt x="166" y="607"/>
                </a:lnTo>
                <a:lnTo>
                  <a:pt x="168" y="607"/>
                </a:lnTo>
                <a:lnTo>
                  <a:pt x="168" y="609"/>
                </a:lnTo>
                <a:lnTo>
                  <a:pt x="170" y="611"/>
                </a:lnTo>
                <a:lnTo>
                  <a:pt x="168" y="613"/>
                </a:lnTo>
                <a:lnTo>
                  <a:pt x="166" y="611"/>
                </a:lnTo>
                <a:lnTo>
                  <a:pt x="164" y="611"/>
                </a:lnTo>
                <a:lnTo>
                  <a:pt x="162" y="611"/>
                </a:lnTo>
                <a:lnTo>
                  <a:pt x="160" y="613"/>
                </a:lnTo>
                <a:lnTo>
                  <a:pt x="162" y="613"/>
                </a:lnTo>
                <a:lnTo>
                  <a:pt x="164" y="611"/>
                </a:lnTo>
                <a:lnTo>
                  <a:pt x="166" y="613"/>
                </a:lnTo>
                <a:lnTo>
                  <a:pt x="168" y="613"/>
                </a:lnTo>
                <a:lnTo>
                  <a:pt x="170" y="613"/>
                </a:lnTo>
                <a:lnTo>
                  <a:pt x="172" y="613"/>
                </a:lnTo>
                <a:lnTo>
                  <a:pt x="172" y="615"/>
                </a:lnTo>
                <a:lnTo>
                  <a:pt x="174" y="617"/>
                </a:lnTo>
                <a:lnTo>
                  <a:pt x="176" y="619"/>
                </a:lnTo>
                <a:lnTo>
                  <a:pt x="178" y="621"/>
                </a:lnTo>
                <a:lnTo>
                  <a:pt x="180" y="621"/>
                </a:lnTo>
                <a:lnTo>
                  <a:pt x="182" y="623"/>
                </a:lnTo>
                <a:lnTo>
                  <a:pt x="184" y="625"/>
                </a:lnTo>
                <a:lnTo>
                  <a:pt x="186" y="625"/>
                </a:lnTo>
                <a:lnTo>
                  <a:pt x="186" y="627"/>
                </a:lnTo>
                <a:lnTo>
                  <a:pt x="184" y="627"/>
                </a:lnTo>
                <a:lnTo>
                  <a:pt x="182" y="627"/>
                </a:lnTo>
                <a:lnTo>
                  <a:pt x="182" y="625"/>
                </a:lnTo>
                <a:lnTo>
                  <a:pt x="180" y="625"/>
                </a:lnTo>
                <a:lnTo>
                  <a:pt x="178" y="625"/>
                </a:lnTo>
                <a:lnTo>
                  <a:pt x="176" y="625"/>
                </a:lnTo>
                <a:lnTo>
                  <a:pt x="174" y="623"/>
                </a:lnTo>
                <a:lnTo>
                  <a:pt x="172" y="623"/>
                </a:lnTo>
                <a:lnTo>
                  <a:pt x="168" y="623"/>
                </a:lnTo>
                <a:lnTo>
                  <a:pt x="166" y="623"/>
                </a:lnTo>
                <a:lnTo>
                  <a:pt x="164" y="623"/>
                </a:lnTo>
                <a:lnTo>
                  <a:pt x="164" y="621"/>
                </a:lnTo>
                <a:lnTo>
                  <a:pt x="162" y="621"/>
                </a:lnTo>
                <a:lnTo>
                  <a:pt x="160" y="621"/>
                </a:lnTo>
                <a:lnTo>
                  <a:pt x="158" y="621"/>
                </a:lnTo>
                <a:lnTo>
                  <a:pt x="128" y="621"/>
                </a:lnTo>
                <a:lnTo>
                  <a:pt x="126" y="619"/>
                </a:lnTo>
                <a:lnTo>
                  <a:pt x="126" y="617"/>
                </a:lnTo>
                <a:lnTo>
                  <a:pt x="124" y="617"/>
                </a:lnTo>
                <a:lnTo>
                  <a:pt x="122" y="615"/>
                </a:lnTo>
                <a:lnTo>
                  <a:pt x="120" y="615"/>
                </a:lnTo>
                <a:lnTo>
                  <a:pt x="118" y="613"/>
                </a:lnTo>
                <a:lnTo>
                  <a:pt x="116" y="611"/>
                </a:lnTo>
                <a:lnTo>
                  <a:pt x="116" y="609"/>
                </a:lnTo>
                <a:lnTo>
                  <a:pt x="116" y="607"/>
                </a:lnTo>
                <a:lnTo>
                  <a:pt x="114" y="605"/>
                </a:lnTo>
                <a:lnTo>
                  <a:pt x="116" y="605"/>
                </a:lnTo>
                <a:lnTo>
                  <a:pt x="114" y="605"/>
                </a:lnTo>
                <a:lnTo>
                  <a:pt x="112" y="603"/>
                </a:lnTo>
                <a:lnTo>
                  <a:pt x="112" y="601"/>
                </a:lnTo>
                <a:lnTo>
                  <a:pt x="112" y="599"/>
                </a:lnTo>
                <a:lnTo>
                  <a:pt x="112" y="597"/>
                </a:lnTo>
                <a:lnTo>
                  <a:pt x="110" y="597"/>
                </a:lnTo>
                <a:lnTo>
                  <a:pt x="108" y="595"/>
                </a:lnTo>
                <a:lnTo>
                  <a:pt x="108" y="593"/>
                </a:lnTo>
                <a:lnTo>
                  <a:pt x="106" y="593"/>
                </a:lnTo>
                <a:lnTo>
                  <a:pt x="104" y="593"/>
                </a:lnTo>
                <a:lnTo>
                  <a:pt x="102" y="593"/>
                </a:lnTo>
                <a:lnTo>
                  <a:pt x="100" y="593"/>
                </a:lnTo>
                <a:lnTo>
                  <a:pt x="98" y="593"/>
                </a:lnTo>
                <a:lnTo>
                  <a:pt x="98" y="595"/>
                </a:lnTo>
                <a:lnTo>
                  <a:pt x="96" y="595"/>
                </a:lnTo>
                <a:lnTo>
                  <a:pt x="94" y="593"/>
                </a:lnTo>
                <a:lnTo>
                  <a:pt x="92" y="591"/>
                </a:lnTo>
                <a:lnTo>
                  <a:pt x="92" y="589"/>
                </a:lnTo>
                <a:lnTo>
                  <a:pt x="90" y="587"/>
                </a:lnTo>
                <a:lnTo>
                  <a:pt x="90" y="585"/>
                </a:lnTo>
                <a:lnTo>
                  <a:pt x="88" y="585"/>
                </a:lnTo>
                <a:lnTo>
                  <a:pt x="86" y="583"/>
                </a:lnTo>
                <a:lnTo>
                  <a:pt x="84" y="581"/>
                </a:lnTo>
                <a:lnTo>
                  <a:pt x="84" y="579"/>
                </a:lnTo>
                <a:lnTo>
                  <a:pt x="82" y="579"/>
                </a:lnTo>
                <a:lnTo>
                  <a:pt x="82" y="577"/>
                </a:lnTo>
                <a:lnTo>
                  <a:pt x="82" y="575"/>
                </a:lnTo>
                <a:lnTo>
                  <a:pt x="80" y="573"/>
                </a:lnTo>
                <a:lnTo>
                  <a:pt x="78" y="571"/>
                </a:lnTo>
                <a:lnTo>
                  <a:pt x="78" y="569"/>
                </a:lnTo>
                <a:lnTo>
                  <a:pt x="78" y="567"/>
                </a:lnTo>
                <a:lnTo>
                  <a:pt x="80" y="567"/>
                </a:lnTo>
                <a:lnTo>
                  <a:pt x="82" y="565"/>
                </a:lnTo>
                <a:lnTo>
                  <a:pt x="82" y="563"/>
                </a:lnTo>
                <a:lnTo>
                  <a:pt x="82" y="561"/>
                </a:lnTo>
                <a:lnTo>
                  <a:pt x="82" y="559"/>
                </a:lnTo>
                <a:lnTo>
                  <a:pt x="84" y="559"/>
                </a:lnTo>
                <a:lnTo>
                  <a:pt x="86" y="557"/>
                </a:lnTo>
                <a:lnTo>
                  <a:pt x="88" y="557"/>
                </a:lnTo>
                <a:lnTo>
                  <a:pt x="88" y="555"/>
                </a:lnTo>
                <a:lnTo>
                  <a:pt x="86" y="553"/>
                </a:lnTo>
                <a:lnTo>
                  <a:pt x="86" y="551"/>
                </a:lnTo>
                <a:lnTo>
                  <a:pt x="84" y="549"/>
                </a:lnTo>
                <a:lnTo>
                  <a:pt x="86" y="547"/>
                </a:lnTo>
                <a:lnTo>
                  <a:pt x="88" y="547"/>
                </a:lnTo>
                <a:lnTo>
                  <a:pt x="86" y="545"/>
                </a:lnTo>
                <a:lnTo>
                  <a:pt x="86" y="543"/>
                </a:lnTo>
                <a:lnTo>
                  <a:pt x="84" y="541"/>
                </a:lnTo>
                <a:lnTo>
                  <a:pt x="82" y="539"/>
                </a:lnTo>
                <a:lnTo>
                  <a:pt x="80" y="539"/>
                </a:lnTo>
                <a:lnTo>
                  <a:pt x="80" y="537"/>
                </a:lnTo>
                <a:lnTo>
                  <a:pt x="80" y="535"/>
                </a:lnTo>
                <a:lnTo>
                  <a:pt x="80" y="533"/>
                </a:lnTo>
                <a:lnTo>
                  <a:pt x="80" y="531"/>
                </a:lnTo>
                <a:lnTo>
                  <a:pt x="80" y="529"/>
                </a:lnTo>
                <a:lnTo>
                  <a:pt x="80" y="527"/>
                </a:lnTo>
                <a:lnTo>
                  <a:pt x="82" y="527"/>
                </a:lnTo>
                <a:lnTo>
                  <a:pt x="84" y="525"/>
                </a:lnTo>
                <a:lnTo>
                  <a:pt x="84" y="523"/>
                </a:lnTo>
                <a:lnTo>
                  <a:pt x="86" y="523"/>
                </a:lnTo>
                <a:lnTo>
                  <a:pt x="84" y="521"/>
                </a:lnTo>
                <a:lnTo>
                  <a:pt x="82" y="521"/>
                </a:lnTo>
                <a:lnTo>
                  <a:pt x="82" y="519"/>
                </a:lnTo>
                <a:lnTo>
                  <a:pt x="82" y="517"/>
                </a:lnTo>
                <a:lnTo>
                  <a:pt x="82" y="515"/>
                </a:lnTo>
                <a:lnTo>
                  <a:pt x="84" y="513"/>
                </a:lnTo>
                <a:lnTo>
                  <a:pt x="82" y="511"/>
                </a:lnTo>
                <a:lnTo>
                  <a:pt x="82" y="509"/>
                </a:lnTo>
                <a:lnTo>
                  <a:pt x="80" y="507"/>
                </a:lnTo>
                <a:lnTo>
                  <a:pt x="80" y="505"/>
                </a:lnTo>
                <a:lnTo>
                  <a:pt x="78" y="503"/>
                </a:lnTo>
                <a:lnTo>
                  <a:pt x="76" y="501"/>
                </a:lnTo>
                <a:lnTo>
                  <a:pt x="78" y="501"/>
                </a:lnTo>
                <a:lnTo>
                  <a:pt x="78" y="499"/>
                </a:lnTo>
                <a:lnTo>
                  <a:pt x="78" y="497"/>
                </a:lnTo>
                <a:lnTo>
                  <a:pt x="76" y="497"/>
                </a:lnTo>
                <a:lnTo>
                  <a:pt x="76" y="495"/>
                </a:lnTo>
                <a:lnTo>
                  <a:pt x="74" y="493"/>
                </a:lnTo>
                <a:lnTo>
                  <a:pt x="74" y="491"/>
                </a:lnTo>
                <a:lnTo>
                  <a:pt x="74" y="489"/>
                </a:lnTo>
                <a:lnTo>
                  <a:pt x="76" y="489"/>
                </a:lnTo>
                <a:lnTo>
                  <a:pt x="78" y="489"/>
                </a:lnTo>
                <a:lnTo>
                  <a:pt x="78" y="487"/>
                </a:lnTo>
                <a:lnTo>
                  <a:pt x="78" y="485"/>
                </a:lnTo>
                <a:lnTo>
                  <a:pt x="78" y="483"/>
                </a:lnTo>
                <a:lnTo>
                  <a:pt x="76" y="483"/>
                </a:lnTo>
                <a:lnTo>
                  <a:pt x="74" y="481"/>
                </a:lnTo>
                <a:lnTo>
                  <a:pt x="72" y="479"/>
                </a:lnTo>
                <a:lnTo>
                  <a:pt x="70" y="479"/>
                </a:lnTo>
                <a:lnTo>
                  <a:pt x="68" y="477"/>
                </a:lnTo>
                <a:lnTo>
                  <a:pt x="66" y="477"/>
                </a:lnTo>
                <a:lnTo>
                  <a:pt x="64" y="477"/>
                </a:lnTo>
                <a:lnTo>
                  <a:pt x="62" y="475"/>
                </a:lnTo>
                <a:lnTo>
                  <a:pt x="64" y="475"/>
                </a:lnTo>
                <a:lnTo>
                  <a:pt x="66" y="473"/>
                </a:lnTo>
                <a:lnTo>
                  <a:pt x="68" y="475"/>
                </a:lnTo>
                <a:lnTo>
                  <a:pt x="70" y="473"/>
                </a:lnTo>
                <a:lnTo>
                  <a:pt x="72" y="473"/>
                </a:lnTo>
                <a:lnTo>
                  <a:pt x="74" y="475"/>
                </a:lnTo>
                <a:lnTo>
                  <a:pt x="76" y="473"/>
                </a:lnTo>
                <a:lnTo>
                  <a:pt x="74" y="471"/>
                </a:lnTo>
                <a:lnTo>
                  <a:pt x="76" y="469"/>
                </a:lnTo>
                <a:lnTo>
                  <a:pt x="74" y="467"/>
                </a:lnTo>
                <a:lnTo>
                  <a:pt x="72" y="467"/>
                </a:lnTo>
                <a:lnTo>
                  <a:pt x="70" y="467"/>
                </a:lnTo>
                <a:lnTo>
                  <a:pt x="68" y="467"/>
                </a:lnTo>
                <a:lnTo>
                  <a:pt x="66" y="467"/>
                </a:lnTo>
                <a:lnTo>
                  <a:pt x="64" y="467"/>
                </a:lnTo>
                <a:lnTo>
                  <a:pt x="62" y="467"/>
                </a:lnTo>
                <a:lnTo>
                  <a:pt x="62" y="465"/>
                </a:lnTo>
                <a:lnTo>
                  <a:pt x="62" y="463"/>
                </a:lnTo>
                <a:lnTo>
                  <a:pt x="60" y="461"/>
                </a:lnTo>
                <a:lnTo>
                  <a:pt x="62" y="459"/>
                </a:lnTo>
                <a:lnTo>
                  <a:pt x="62" y="457"/>
                </a:lnTo>
                <a:lnTo>
                  <a:pt x="60" y="455"/>
                </a:lnTo>
                <a:lnTo>
                  <a:pt x="58" y="453"/>
                </a:lnTo>
                <a:lnTo>
                  <a:pt x="60" y="451"/>
                </a:lnTo>
                <a:lnTo>
                  <a:pt x="58" y="449"/>
                </a:lnTo>
                <a:lnTo>
                  <a:pt x="56" y="449"/>
                </a:lnTo>
                <a:lnTo>
                  <a:pt x="54" y="448"/>
                </a:lnTo>
                <a:lnTo>
                  <a:pt x="52" y="448"/>
                </a:lnTo>
                <a:lnTo>
                  <a:pt x="54" y="446"/>
                </a:lnTo>
                <a:lnTo>
                  <a:pt x="56" y="444"/>
                </a:lnTo>
                <a:lnTo>
                  <a:pt x="54" y="442"/>
                </a:lnTo>
                <a:lnTo>
                  <a:pt x="52" y="442"/>
                </a:lnTo>
                <a:lnTo>
                  <a:pt x="50" y="442"/>
                </a:lnTo>
                <a:lnTo>
                  <a:pt x="48" y="440"/>
                </a:lnTo>
                <a:lnTo>
                  <a:pt x="46" y="438"/>
                </a:lnTo>
                <a:lnTo>
                  <a:pt x="46" y="436"/>
                </a:lnTo>
                <a:lnTo>
                  <a:pt x="46" y="434"/>
                </a:lnTo>
                <a:lnTo>
                  <a:pt x="44" y="432"/>
                </a:lnTo>
                <a:lnTo>
                  <a:pt x="44" y="430"/>
                </a:lnTo>
                <a:lnTo>
                  <a:pt x="44" y="428"/>
                </a:lnTo>
                <a:lnTo>
                  <a:pt x="42" y="426"/>
                </a:lnTo>
                <a:lnTo>
                  <a:pt x="42" y="424"/>
                </a:lnTo>
                <a:lnTo>
                  <a:pt x="42" y="422"/>
                </a:lnTo>
                <a:lnTo>
                  <a:pt x="42" y="420"/>
                </a:lnTo>
                <a:lnTo>
                  <a:pt x="44" y="422"/>
                </a:lnTo>
                <a:lnTo>
                  <a:pt x="46" y="420"/>
                </a:lnTo>
                <a:lnTo>
                  <a:pt x="46" y="418"/>
                </a:lnTo>
                <a:lnTo>
                  <a:pt x="44" y="418"/>
                </a:lnTo>
                <a:lnTo>
                  <a:pt x="44" y="416"/>
                </a:lnTo>
                <a:lnTo>
                  <a:pt x="42" y="414"/>
                </a:lnTo>
                <a:lnTo>
                  <a:pt x="42" y="412"/>
                </a:lnTo>
                <a:lnTo>
                  <a:pt x="40" y="410"/>
                </a:lnTo>
                <a:lnTo>
                  <a:pt x="40" y="408"/>
                </a:lnTo>
                <a:lnTo>
                  <a:pt x="38" y="406"/>
                </a:lnTo>
                <a:lnTo>
                  <a:pt x="38" y="404"/>
                </a:lnTo>
                <a:lnTo>
                  <a:pt x="36" y="402"/>
                </a:lnTo>
                <a:lnTo>
                  <a:pt x="36" y="400"/>
                </a:lnTo>
                <a:lnTo>
                  <a:pt x="36" y="398"/>
                </a:lnTo>
                <a:lnTo>
                  <a:pt x="36" y="396"/>
                </a:lnTo>
                <a:lnTo>
                  <a:pt x="34" y="394"/>
                </a:lnTo>
                <a:lnTo>
                  <a:pt x="32" y="392"/>
                </a:lnTo>
                <a:lnTo>
                  <a:pt x="34" y="390"/>
                </a:lnTo>
                <a:lnTo>
                  <a:pt x="32" y="388"/>
                </a:lnTo>
                <a:lnTo>
                  <a:pt x="32" y="386"/>
                </a:lnTo>
                <a:lnTo>
                  <a:pt x="34" y="384"/>
                </a:lnTo>
                <a:lnTo>
                  <a:pt x="32" y="382"/>
                </a:lnTo>
                <a:lnTo>
                  <a:pt x="30" y="380"/>
                </a:lnTo>
                <a:lnTo>
                  <a:pt x="30" y="378"/>
                </a:lnTo>
                <a:lnTo>
                  <a:pt x="32" y="380"/>
                </a:lnTo>
                <a:lnTo>
                  <a:pt x="32" y="378"/>
                </a:lnTo>
                <a:lnTo>
                  <a:pt x="32" y="376"/>
                </a:lnTo>
                <a:lnTo>
                  <a:pt x="30" y="374"/>
                </a:lnTo>
                <a:lnTo>
                  <a:pt x="30" y="372"/>
                </a:lnTo>
                <a:lnTo>
                  <a:pt x="28" y="370"/>
                </a:lnTo>
                <a:lnTo>
                  <a:pt x="30" y="368"/>
                </a:lnTo>
                <a:lnTo>
                  <a:pt x="32" y="370"/>
                </a:lnTo>
                <a:lnTo>
                  <a:pt x="32" y="368"/>
                </a:lnTo>
                <a:lnTo>
                  <a:pt x="32" y="366"/>
                </a:lnTo>
                <a:lnTo>
                  <a:pt x="32" y="364"/>
                </a:lnTo>
                <a:lnTo>
                  <a:pt x="32" y="362"/>
                </a:lnTo>
                <a:lnTo>
                  <a:pt x="32" y="360"/>
                </a:lnTo>
                <a:lnTo>
                  <a:pt x="30" y="358"/>
                </a:lnTo>
                <a:lnTo>
                  <a:pt x="30" y="356"/>
                </a:lnTo>
                <a:lnTo>
                  <a:pt x="30" y="354"/>
                </a:lnTo>
                <a:lnTo>
                  <a:pt x="32" y="354"/>
                </a:lnTo>
                <a:lnTo>
                  <a:pt x="32" y="352"/>
                </a:lnTo>
                <a:lnTo>
                  <a:pt x="34" y="352"/>
                </a:lnTo>
                <a:lnTo>
                  <a:pt x="36" y="350"/>
                </a:lnTo>
                <a:lnTo>
                  <a:pt x="36" y="348"/>
                </a:lnTo>
                <a:lnTo>
                  <a:pt x="36" y="346"/>
                </a:lnTo>
                <a:lnTo>
                  <a:pt x="34" y="346"/>
                </a:lnTo>
                <a:lnTo>
                  <a:pt x="32" y="344"/>
                </a:lnTo>
                <a:lnTo>
                  <a:pt x="32" y="342"/>
                </a:lnTo>
                <a:lnTo>
                  <a:pt x="32" y="340"/>
                </a:lnTo>
                <a:lnTo>
                  <a:pt x="30" y="338"/>
                </a:lnTo>
                <a:lnTo>
                  <a:pt x="30" y="336"/>
                </a:lnTo>
                <a:lnTo>
                  <a:pt x="28" y="334"/>
                </a:lnTo>
                <a:lnTo>
                  <a:pt x="26" y="332"/>
                </a:lnTo>
                <a:lnTo>
                  <a:pt x="26" y="330"/>
                </a:lnTo>
                <a:lnTo>
                  <a:pt x="24" y="328"/>
                </a:lnTo>
                <a:lnTo>
                  <a:pt x="26" y="326"/>
                </a:lnTo>
                <a:lnTo>
                  <a:pt x="24" y="324"/>
                </a:lnTo>
                <a:lnTo>
                  <a:pt x="24" y="322"/>
                </a:lnTo>
                <a:lnTo>
                  <a:pt x="22" y="320"/>
                </a:lnTo>
                <a:lnTo>
                  <a:pt x="22" y="318"/>
                </a:lnTo>
                <a:lnTo>
                  <a:pt x="22" y="316"/>
                </a:lnTo>
                <a:lnTo>
                  <a:pt x="22" y="314"/>
                </a:lnTo>
                <a:lnTo>
                  <a:pt x="20" y="314"/>
                </a:lnTo>
                <a:lnTo>
                  <a:pt x="20" y="312"/>
                </a:lnTo>
                <a:lnTo>
                  <a:pt x="20" y="310"/>
                </a:lnTo>
                <a:lnTo>
                  <a:pt x="20" y="308"/>
                </a:lnTo>
                <a:lnTo>
                  <a:pt x="20" y="306"/>
                </a:lnTo>
                <a:lnTo>
                  <a:pt x="20" y="304"/>
                </a:lnTo>
                <a:lnTo>
                  <a:pt x="22" y="304"/>
                </a:lnTo>
                <a:lnTo>
                  <a:pt x="22" y="302"/>
                </a:lnTo>
                <a:lnTo>
                  <a:pt x="24" y="304"/>
                </a:lnTo>
                <a:lnTo>
                  <a:pt x="24" y="302"/>
                </a:lnTo>
                <a:lnTo>
                  <a:pt x="24" y="300"/>
                </a:lnTo>
                <a:lnTo>
                  <a:pt x="26" y="298"/>
                </a:lnTo>
                <a:lnTo>
                  <a:pt x="28" y="298"/>
                </a:lnTo>
                <a:lnTo>
                  <a:pt x="28" y="296"/>
                </a:lnTo>
                <a:lnTo>
                  <a:pt x="28" y="294"/>
                </a:lnTo>
                <a:lnTo>
                  <a:pt x="28" y="292"/>
                </a:lnTo>
                <a:lnTo>
                  <a:pt x="28" y="290"/>
                </a:lnTo>
                <a:lnTo>
                  <a:pt x="26" y="288"/>
                </a:lnTo>
                <a:lnTo>
                  <a:pt x="26" y="286"/>
                </a:lnTo>
                <a:lnTo>
                  <a:pt x="24" y="284"/>
                </a:lnTo>
                <a:lnTo>
                  <a:pt x="24" y="282"/>
                </a:lnTo>
                <a:lnTo>
                  <a:pt x="22" y="280"/>
                </a:lnTo>
                <a:lnTo>
                  <a:pt x="22" y="278"/>
                </a:lnTo>
                <a:lnTo>
                  <a:pt x="24" y="278"/>
                </a:lnTo>
                <a:lnTo>
                  <a:pt x="24" y="276"/>
                </a:lnTo>
                <a:lnTo>
                  <a:pt x="24" y="274"/>
                </a:lnTo>
                <a:lnTo>
                  <a:pt x="24" y="272"/>
                </a:lnTo>
                <a:lnTo>
                  <a:pt x="24" y="270"/>
                </a:lnTo>
                <a:lnTo>
                  <a:pt x="24" y="268"/>
                </a:lnTo>
                <a:lnTo>
                  <a:pt x="24" y="266"/>
                </a:lnTo>
                <a:lnTo>
                  <a:pt x="24" y="264"/>
                </a:lnTo>
                <a:lnTo>
                  <a:pt x="24" y="262"/>
                </a:lnTo>
                <a:lnTo>
                  <a:pt x="24" y="260"/>
                </a:lnTo>
                <a:lnTo>
                  <a:pt x="24" y="258"/>
                </a:lnTo>
                <a:lnTo>
                  <a:pt x="26" y="258"/>
                </a:lnTo>
                <a:lnTo>
                  <a:pt x="28" y="258"/>
                </a:lnTo>
                <a:lnTo>
                  <a:pt x="28" y="256"/>
                </a:lnTo>
                <a:lnTo>
                  <a:pt x="26" y="256"/>
                </a:lnTo>
                <a:lnTo>
                  <a:pt x="26" y="254"/>
                </a:lnTo>
                <a:lnTo>
                  <a:pt x="26" y="252"/>
                </a:lnTo>
                <a:lnTo>
                  <a:pt x="24" y="250"/>
                </a:lnTo>
                <a:lnTo>
                  <a:pt x="24" y="248"/>
                </a:lnTo>
                <a:lnTo>
                  <a:pt x="24" y="246"/>
                </a:lnTo>
                <a:lnTo>
                  <a:pt x="24" y="244"/>
                </a:lnTo>
                <a:lnTo>
                  <a:pt x="24" y="242"/>
                </a:lnTo>
                <a:lnTo>
                  <a:pt x="24" y="240"/>
                </a:lnTo>
                <a:lnTo>
                  <a:pt x="22" y="238"/>
                </a:lnTo>
                <a:lnTo>
                  <a:pt x="20" y="238"/>
                </a:lnTo>
                <a:lnTo>
                  <a:pt x="18" y="236"/>
                </a:lnTo>
                <a:lnTo>
                  <a:pt x="18" y="234"/>
                </a:lnTo>
                <a:lnTo>
                  <a:pt x="16" y="234"/>
                </a:lnTo>
                <a:lnTo>
                  <a:pt x="18" y="232"/>
                </a:lnTo>
                <a:lnTo>
                  <a:pt x="18" y="230"/>
                </a:lnTo>
                <a:lnTo>
                  <a:pt x="16" y="228"/>
                </a:lnTo>
                <a:lnTo>
                  <a:pt x="14" y="226"/>
                </a:lnTo>
                <a:lnTo>
                  <a:pt x="14" y="224"/>
                </a:lnTo>
                <a:lnTo>
                  <a:pt x="14" y="222"/>
                </a:lnTo>
                <a:lnTo>
                  <a:pt x="12" y="222"/>
                </a:lnTo>
                <a:lnTo>
                  <a:pt x="12" y="220"/>
                </a:lnTo>
                <a:lnTo>
                  <a:pt x="10" y="218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10" y="210"/>
                </a:lnTo>
                <a:lnTo>
                  <a:pt x="8" y="208"/>
                </a:lnTo>
                <a:lnTo>
                  <a:pt x="6" y="208"/>
                </a:lnTo>
                <a:lnTo>
                  <a:pt x="4" y="208"/>
                </a:lnTo>
                <a:lnTo>
                  <a:pt x="4" y="206"/>
                </a:lnTo>
                <a:lnTo>
                  <a:pt x="2" y="204"/>
                </a:lnTo>
                <a:lnTo>
                  <a:pt x="0" y="202"/>
                </a:lnTo>
                <a:lnTo>
                  <a:pt x="0" y="200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2"/>
                </a:lnTo>
                <a:lnTo>
                  <a:pt x="2" y="194"/>
                </a:lnTo>
                <a:lnTo>
                  <a:pt x="2" y="192"/>
                </a:lnTo>
                <a:lnTo>
                  <a:pt x="2" y="190"/>
                </a:lnTo>
                <a:lnTo>
                  <a:pt x="2" y="188"/>
                </a:lnTo>
                <a:lnTo>
                  <a:pt x="2" y="186"/>
                </a:lnTo>
                <a:lnTo>
                  <a:pt x="2" y="184"/>
                </a:lnTo>
                <a:lnTo>
                  <a:pt x="2" y="182"/>
                </a:lnTo>
                <a:lnTo>
                  <a:pt x="2" y="180"/>
                </a:lnTo>
                <a:lnTo>
                  <a:pt x="4" y="180"/>
                </a:lnTo>
                <a:lnTo>
                  <a:pt x="2" y="178"/>
                </a:lnTo>
                <a:lnTo>
                  <a:pt x="4" y="178"/>
                </a:lnTo>
                <a:lnTo>
                  <a:pt x="6" y="178"/>
                </a:lnTo>
                <a:lnTo>
                  <a:pt x="8" y="176"/>
                </a:lnTo>
                <a:lnTo>
                  <a:pt x="8" y="174"/>
                </a:lnTo>
                <a:lnTo>
                  <a:pt x="8" y="172"/>
                </a:lnTo>
                <a:lnTo>
                  <a:pt x="6" y="172"/>
                </a:lnTo>
                <a:lnTo>
                  <a:pt x="6" y="170"/>
                </a:lnTo>
                <a:lnTo>
                  <a:pt x="6" y="168"/>
                </a:lnTo>
                <a:lnTo>
                  <a:pt x="4" y="166"/>
                </a:lnTo>
                <a:lnTo>
                  <a:pt x="4" y="164"/>
                </a:lnTo>
                <a:lnTo>
                  <a:pt x="2" y="162"/>
                </a:lnTo>
                <a:lnTo>
                  <a:pt x="2" y="160"/>
                </a:lnTo>
                <a:lnTo>
                  <a:pt x="2" y="158"/>
                </a:lnTo>
                <a:lnTo>
                  <a:pt x="0" y="156"/>
                </a:lnTo>
                <a:lnTo>
                  <a:pt x="0" y="1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" name="Freeform 1279"/>
          <p:cNvSpPr>
            <a:spLocks/>
          </p:cNvSpPr>
          <p:nvPr/>
        </p:nvSpPr>
        <p:spPr bwMode="auto">
          <a:xfrm>
            <a:off x="2262188" y="4652963"/>
            <a:ext cx="442912" cy="995363"/>
          </a:xfrm>
          <a:custGeom>
            <a:avLst/>
            <a:gdLst>
              <a:gd name="T0" fmla="*/ 25201534 w 279"/>
              <a:gd name="T1" fmla="*/ 312499218 h 627"/>
              <a:gd name="T2" fmla="*/ 35282148 w 279"/>
              <a:gd name="T3" fmla="*/ 236894569 h 627"/>
              <a:gd name="T4" fmla="*/ 25201534 w 279"/>
              <a:gd name="T5" fmla="*/ 151209299 h 627"/>
              <a:gd name="T6" fmla="*/ 80644909 w 279"/>
              <a:gd name="T7" fmla="*/ 75604650 h 627"/>
              <a:gd name="T8" fmla="*/ 110886750 w 279"/>
              <a:gd name="T9" fmla="*/ 0 h 627"/>
              <a:gd name="T10" fmla="*/ 191531659 w 279"/>
              <a:gd name="T11" fmla="*/ 30241860 h 627"/>
              <a:gd name="T12" fmla="*/ 226813806 w 279"/>
              <a:gd name="T13" fmla="*/ 10080620 h 627"/>
              <a:gd name="T14" fmla="*/ 307458715 w 279"/>
              <a:gd name="T15" fmla="*/ 60483720 h 627"/>
              <a:gd name="T16" fmla="*/ 383063318 w 279"/>
              <a:gd name="T17" fmla="*/ 110886819 h 627"/>
              <a:gd name="T18" fmla="*/ 458667920 w 279"/>
              <a:gd name="T19" fmla="*/ 151209299 h 627"/>
              <a:gd name="T20" fmla="*/ 524191908 w 279"/>
              <a:gd name="T21" fmla="*/ 196572089 h 627"/>
              <a:gd name="T22" fmla="*/ 493950067 w 279"/>
              <a:gd name="T23" fmla="*/ 272176738 h 627"/>
              <a:gd name="T24" fmla="*/ 564514363 w 279"/>
              <a:gd name="T25" fmla="*/ 297378288 h 627"/>
              <a:gd name="T26" fmla="*/ 640118965 w 279"/>
              <a:gd name="T27" fmla="*/ 267136428 h 627"/>
              <a:gd name="T28" fmla="*/ 660280192 w 279"/>
              <a:gd name="T29" fmla="*/ 196572089 h 627"/>
              <a:gd name="T30" fmla="*/ 703122006 w 279"/>
              <a:gd name="T31" fmla="*/ 241934878 h 627"/>
              <a:gd name="T32" fmla="*/ 655239885 w 279"/>
              <a:gd name="T33" fmla="*/ 312499218 h 627"/>
              <a:gd name="T34" fmla="*/ 609877124 w 279"/>
              <a:gd name="T35" fmla="*/ 367942628 h 627"/>
              <a:gd name="T36" fmla="*/ 559474056 w 279"/>
              <a:gd name="T37" fmla="*/ 443547277 h 627"/>
              <a:gd name="T38" fmla="*/ 559474056 w 279"/>
              <a:gd name="T39" fmla="*/ 514111617 h 627"/>
              <a:gd name="T40" fmla="*/ 564514363 w 279"/>
              <a:gd name="T41" fmla="*/ 589716266 h 627"/>
              <a:gd name="T42" fmla="*/ 564514363 w 279"/>
              <a:gd name="T43" fmla="*/ 655240296 h 627"/>
              <a:gd name="T44" fmla="*/ 640118965 w 279"/>
              <a:gd name="T45" fmla="*/ 715724015 h 627"/>
              <a:gd name="T46" fmla="*/ 672880165 w 279"/>
              <a:gd name="T47" fmla="*/ 786288355 h 627"/>
              <a:gd name="T48" fmla="*/ 624998044 w 279"/>
              <a:gd name="T49" fmla="*/ 871973624 h 627"/>
              <a:gd name="T50" fmla="*/ 539312829 w 279"/>
              <a:gd name="T51" fmla="*/ 897175174 h 627"/>
              <a:gd name="T52" fmla="*/ 463708227 w 279"/>
              <a:gd name="T53" fmla="*/ 902215484 h 627"/>
              <a:gd name="T54" fmla="*/ 478829147 w 279"/>
              <a:gd name="T55" fmla="*/ 967739514 h 627"/>
              <a:gd name="T56" fmla="*/ 438506692 w 279"/>
              <a:gd name="T57" fmla="*/ 1013102304 h 627"/>
              <a:gd name="T58" fmla="*/ 378023011 w 279"/>
              <a:gd name="T59" fmla="*/ 1013102304 h 627"/>
              <a:gd name="T60" fmla="*/ 433466386 w 279"/>
              <a:gd name="T61" fmla="*/ 1078626333 h 627"/>
              <a:gd name="T62" fmla="*/ 463708227 w 279"/>
              <a:gd name="T63" fmla="*/ 1098787573 h 627"/>
              <a:gd name="T64" fmla="*/ 443546999 w 279"/>
              <a:gd name="T65" fmla="*/ 1103827883 h 627"/>
              <a:gd name="T66" fmla="*/ 428426079 w 279"/>
              <a:gd name="T67" fmla="*/ 1176911584 h 627"/>
              <a:gd name="T68" fmla="*/ 393143931 w 279"/>
              <a:gd name="T69" fmla="*/ 1212193754 h 627"/>
              <a:gd name="T70" fmla="*/ 393143931 w 279"/>
              <a:gd name="T71" fmla="*/ 1292838713 h 627"/>
              <a:gd name="T72" fmla="*/ 468748533 w 279"/>
              <a:gd name="T73" fmla="*/ 1343241813 h 627"/>
              <a:gd name="T74" fmla="*/ 448587306 w 279"/>
              <a:gd name="T75" fmla="*/ 1388604602 h 627"/>
              <a:gd name="T76" fmla="*/ 433466386 w 279"/>
              <a:gd name="T77" fmla="*/ 1464209252 h 627"/>
              <a:gd name="T78" fmla="*/ 393143931 w 279"/>
              <a:gd name="T79" fmla="*/ 1464209252 h 627"/>
              <a:gd name="T80" fmla="*/ 398184238 w 279"/>
              <a:gd name="T81" fmla="*/ 1514612352 h 627"/>
              <a:gd name="T82" fmla="*/ 433466386 w 279"/>
              <a:gd name="T83" fmla="*/ 1544854211 h 627"/>
              <a:gd name="T84" fmla="*/ 448587306 w 279"/>
              <a:gd name="T85" fmla="*/ 1575096071 h 627"/>
              <a:gd name="T86" fmla="*/ 292337795 w 279"/>
              <a:gd name="T87" fmla="*/ 1539813902 h 627"/>
              <a:gd name="T88" fmla="*/ 241934727 w 279"/>
              <a:gd name="T89" fmla="*/ 1499491422 h 627"/>
              <a:gd name="T90" fmla="*/ 206652579 w 279"/>
              <a:gd name="T91" fmla="*/ 1423886772 h 627"/>
              <a:gd name="T92" fmla="*/ 201612272 w 279"/>
              <a:gd name="T93" fmla="*/ 1353322433 h 627"/>
              <a:gd name="T94" fmla="*/ 206652579 w 279"/>
              <a:gd name="T95" fmla="*/ 1282758093 h 627"/>
              <a:gd name="T96" fmla="*/ 196571966 w 279"/>
              <a:gd name="T97" fmla="*/ 1232354993 h 627"/>
              <a:gd name="T98" fmla="*/ 191531659 w 279"/>
              <a:gd name="T99" fmla="*/ 1192032514 h 627"/>
              <a:gd name="T100" fmla="*/ 151209204 w 279"/>
              <a:gd name="T101" fmla="*/ 1136589104 h 627"/>
              <a:gd name="T102" fmla="*/ 105846443 w 279"/>
              <a:gd name="T103" fmla="*/ 1073586023 h 627"/>
              <a:gd name="T104" fmla="*/ 85685216 w 279"/>
              <a:gd name="T105" fmla="*/ 992941064 h 627"/>
              <a:gd name="T106" fmla="*/ 80644909 w 279"/>
              <a:gd name="T107" fmla="*/ 932457344 h 627"/>
              <a:gd name="T108" fmla="*/ 80644909 w 279"/>
              <a:gd name="T109" fmla="*/ 856852695 h 627"/>
              <a:gd name="T110" fmla="*/ 50403068 w 279"/>
              <a:gd name="T111" fmla="*/ 776207735 h 627"/>
              <a:gd name="T112" fmla="*/ 55443375 w 279"/>
              <a:gd name="T113" fmla="*/ 705643396 h 627"/>
              <a:gd name="T114" fmla="*/ 65523989 w 279"/>
              <a:gd name="T115" fmla="*/ 635079056 h 627"/>
              <a:gd name="T116" fmla="*/ 35282148 w 279"/>
              <a:gd name="T117" fmla="*/ 564514716 h 627"/>
              <a:gd name="T118" fmla="*/ 0 w 279"/>
              <a:gd name="T119" fmla="*/ 493950377 h 627"/>
              <a:gd name="T120" fmla="*/ 15120920 w 279"/>
              <a:gd name="T121" fmla="*/ 423386037 h 6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79" h="627">
                <a:moveTo>
                  <a:pt x="0" y="154"/>
                </a:moveTo>
                <a:lnTo>
                  <a:pt x="2" y="152"/>
                </a:lnTo>
                <a:lnTo>
                  <a:pt x="4" y="152"/>
                </a:lnTo>
                <a:lnTo>
                  <a:pt x="4" y="150"/>
                </a:lnTo>
                <a:lnTo>
                  <a:pt x="4" y="148"/>
                </a:lnTo>
                <a:lnTo>
                  <a:pt x="4" y="146"/>
                </a:lnTo>
                <a:lnTo>
                  <a:pt x="4" y="144"/>
                </a:lnTo>
                <a:lnTo>
                  <a:pt x="2" y="142"/>
                </a:lnTo>
                <a:lnTo>
                  <a:pt x="4" y="142"/>
                </a:lnTo>
                <a:lnTo>
                  <a:pt x="4" y="140"/>
                </a:lnTo>
                <a:lnTo>
                  <a:pt x="4" y="138"/>
                </a:lnTo>
                <a:lnTo>
                  <a:pt x="4" y="136"/>
                </a:lnTo>
                <a:lnTo>
                  <a:pt x="4" y="134"/>
                </a:lnTo>
                <a:lnTo>
                  <a:pt x="6" y="134"/>
                </a:lnTo>
                <a:lnTo>
                  <a:pt x="8" y="132"/>
                </a:lnTo>
                <a:lnTo>
                  <a:pt x="8" y="130"/>
                </a:lnTo>
                <a:lnTo>
                  <a:pt x="8" y="128"/>
                </a:lnTo>
                <a:lnTo>
                  <a:pt x="10" y="126"/>
                </a:lnTo>
                <a:lnTo>
                  <a:pt x="10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8"/>
                </a:lnTo>
                <a:lnTo>
                  <a:pt x="12" y="116"/>
                </a:lnTo>
                <a:lnTo>
                  <a:pt x="12" y="114"/>
                </a:lnTo>
                <a:lnTo>
                  <a:pt x="12" y="112"/>
                </a:lnTo>
                <a:lnTo>
                  <a:pt x="14" y="110"/>
                </a:lnTo>
                <a:lnTo>
                  <a:pt x="16" y="110"/>
                </a:lnTo>
                <a:lnTo>
                  <a:pt x="18" y="110"/>
                </a:lnTo>
                <a:lnTo>
                  <a:pt x="20" y="108"/>
                </a:lnTo>
                <a:lnTo>
                  <a:pt x="22" y="108"/>
                </a:lnTo>
                <a:lnTo>
                  <a:pt x="22" y="106"/>
                </a:lnTo>
                <a:lnTo>
                  <a:pt x="20" y="104"/>
                </a:lnTo>
                <a:lnTo>
                  <a:pt x="18" y="102"/>
                </a:lnTo>
                <a:lnTo>
                  <a:pt x="18" y="100"/>
                </a:lnTo>
                <a:lnTo>
                  <a:pt x="16" y="98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6" y="92"/>
                </a:lnTo>
                <a:lnTo>
                  <a:pt x="18" y="90"/>
                </a:lnTo>
                <a:lnTo>
                  <a:pt x="16" y="88"/>
                </a:lnTo>
                <a:lnTo>
                  <a:pt x="14" y="84"/>
                </a:lnTo>
                <a:lnTo>
                  <a:pt x="14" y="82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4" y="68"/>
                </a:lnTo>
                <a:lnTo>
                  <a:pt x="12" y="66"/>
                </a:lnTo>
                <a:lnTo>
                  <a:pt x="12" y="64"/>
                </a:lnTo>
                <a:lnTo>
                  <a:pt x="10" y="64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2" y="56"/>
                </a:lnTo>
                <a:lnTo>
                  <a:pt x="14" y="56"/>
                </a:lnTo>
                <a:lnTo>
                  <a:pt x="14" y="54"/>
                </a:lnTo>
                <a:lnTo>
                  <a:pt x="16" y="52"/>
                </a:lnTo>
                <a:lnTo>
                  <a:pt x="22" y="50"/>
                </a:lnTo>
                <a:lnTo>
                  <a:pt x="24" y="48"/>
                </a:lnTo>
                <a:lnTo>
                  <a:pt x="26" y="48"/>
                </a:lnTo>
                <a:lnTo>
                  <a:pt x="28" y="46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lnTo>
                  <a:pt x="30" y="38"/>
                </a:lnTo>
                <a:lnTo>
                  <a:pt x="30" y="36"/>
                </a:lnTo>
                <a:lnTo>
                  <a:pt x="32" y="34"/>
                </a:lnTo>
                <a:lnTo>
                  <a:pt x="32" y="32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0" y="22"/>
                </a:lnTo>
                <a:lnTo>
                  <a:pt x="30" y="20"/>
                </a:lnTo>
                <a:lnTo>
                  <a:pt x="32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8" y="8"/>
                </a:lnTo>
                <a:lnTo>
                  <a:pt x="40" y="8"/>
                </a:lnTo>
                <a:lnTo>
                  <a:pt x="42" y="6"/>
                </a:lnTo>
                <a:lnTo>
                  <a:pt x="44" y="4"/>
                </a:lnTo>
                <a:lnTo>
                  <a:pt x="44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0" y="4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6" y="10"/>
                </a:lnTo>
                <a:lnTo>
                  <a:pt x="76" y="12"/>
                </a:lnTo>
                <a:lnTo>
                  <a:pt x="76" y="14"/>
                </a:lnTo>
                <a:lnTo>
                  <a:pt x="78" y="16"/>
                </a:lnTo>
                <a:lnTo>
                  <a:pt x="78" y="18"/>
                </a:lnTo>
                <a:lnTo>
                  <a:pt x="80" y="20"/>
                </a:lnTo>
                <a:lnTo>
                  <a:pt x="80" y="22"/>
                </a:lnTo>
                <a:lnTo>
                  <a:pt x="80" y="20"/>
                </a:lnTo>
                <a:lnTo>
                  <a:pt x="80" y="18"/>
                </a:lnTo>
                <a:lnTo>
                  <a:pt x="82" y="16"/>
                </a:lnTo>
                <a:lnTo>
                  <a:pt x="82" y="14"/>
                </a:lnTo>
                <a:lnTo>
                  <a:pt x="82" y="12"/>
                </a:lnTo>
                <a:lnTo>
                  <a:pt x="82" y="10"/>
                </a:lnTo>
                <a:lnTo>
                  <a:pt x="84" y="8"/>
                </a:lnTo>
                <a:lnTo>
                  <a:pt x="84" y="6"/>
                </a:lnTo>
                <a:lnTo>
                  <a:pt x="86" y="4"/>
                </a:lnTo>
                <a:lnTo>
                  <a:pt x="90" y="4"/>
                </a:lnTo>
                <a:lnTo>
                  <a:pt x="96" y="4"/>
                </a:lnTo>
                <a:lnTo>
                  <a:pt x="98" y="4"/>
                </a:lnTo>
                <a:lnTo>
                  <a:pt x="106" y="4"/>
                </a:lnTo>
                <a:lnTo>
                  <a:pt x="106" y="6"/>
                </a:lnTo>
                <a:lnTo>
                  <a:pt x="108" y="8"/>
                </a:lnTo>
                <a:lnTo>
                  <a:pt x="110" y="8"/>
                </a:lnTo>
                <a:lnTo>
                  <a:pt x="110" y="10"/>
                </a:lnTo>
                <a:lnTo>
                  <a:pt x="112" y="12"/>
                </a:lnTo>
                <a:lnTo>
                  <a:pt x="114" y="14"/>
                </a:lnTo>
                <a:lnTo>
                  <a:pt x="116" y="14"/>
                </a:lnTo>
                <a:lnTo>
                  <a:pt x="118" y="16"/>
                </a:lnTo>
                <a:lnTo>
                  <a:pt x="118" y="18"/>
                </a:lnTo>
                <a:lnTo>
                  <a:pt x="120" y="20"/>
                </a:lnTo>
                <a:lnTo>
                  <a:pt x="122" y="22"/>
                </a:lnTo>
                <a:lnTo>
                  <a:pt x="122" y="24"/>
                </a:lnTo>
                <a:lnTo>
                  <a:pt x="124" y="26"/>
                </a:lnTo>
                <a:lnTo>
                  <a:pt x="126" y="26"/>
                </a:lnTo>
                <a:lnTo>
                  <a:pt x="128" y="28"/>
                </a:lnTo>
                <a:lnTo>
                  <a:pt x="128" y="30"/>
                </a:lnTo>
                <a:lnTo>
                  <a:pt x="130" y="30"/>
                </a:lnTo>
                <a:lnTo>
                  <a:pt x="132" y="32"/>
                </a:lnTo>
                <a:lnTo>
                  <a:pt x="134" y="34"/>
                </a:lnTo>
                <a:lnTo>
                  <a:pt x="136" y="34"/>
                </a:lnTo>
                <a:lnTo>
                  <a:pt x="138" y="36"/>
                </a:lnTo>
                <a:lnTo>
                  <a:pt x="140" y="36"/>
                </a:lnTo>
                <a:lnTo>
                  <a:pt x="140" y="38"/>
                </a:lnTo>
                <a:lnTo>
                  <a:pt x="142" y="40"/>
                </a:lnTo>
                <a:lnTo>
                  <a:pt x="144" y="42"/>
                </a:lnTo>
                <a:lnTo>
                  <a:pt x="146" y="42"/>
                </a:lnTo>
                <a:lnTo>
                  <a:pt x="148" y="44"/>
                </a:lnTo>
                <a:lnTo>
                  <a:pt x="150" y="44"/>
                </a:lnTo>
                <a:lnTo>
                  <a:pt x="152" y="44"/>
                </a:lnTo>
                <a:lnTo>
                  <a:pt x="154" y="46"/>
                </a:lnTo>
                <a:lnTo>
                  <a:pt x="156" y="46"/>
                </a:lnTo>
                <a:lnTo>
                  <a:pt x="158" y="46"/>
                </a:lnTo>
                <a:lnTo>
                  <a:pt x="160" y="46"/>
                </a:lnTo>
                <a:lnTo>
                  <a:pt x="162" y="48"/>
                </a:lnTo>
                <a:lnTo>
                  <a:pt x="164" y="48"/>
                </a:lnTo>
                <a:lnTo>
                  <a:pt x="166" y="50"/>
                </a:lnTo>
                <a:lnTo>
                  <a:pt x="168" y="50"/>
                </a:lnTo>
                <a:lnTo>
                  <a:pt x="170" y="52"/>
                </a:lnTo>
                <a:lnTo>
                  <a:pt x="172" y="52"/>
                </a:lnTo>
                <a:lnTo>
                  <a:pt x="174" y="54"/>
                </a:lnTo>
                <a:lnTo>
                  <a:pt x="176" y="56"/>
                </a:lnTo>
                <a:lnTo>
                  <a:pt x="178" y="58"/>
                </a:lnTo>
                <a:lnTo>
                  <a:pt x="180" y="58"/>
                </a:lnTo>
                <a:lnTo>
                  <a:pt x="182" y="60"/>
                </a:lnTo>
                <a:lnTo>
                  <a:pt x="184" y="62"/>
                </a:lnTo>
                <a:lnTo>
                  <a:pt x="186" y="62"/>
                </a:lnTo>
                <a:lnTo>
                  <a:pt x="188" y="62"/>
                </a:lnTo>
                <a:lnTo>
                  <a:pt x="190" y="62"/>
                </a:lnTo>
                <a:lnTo>
                  <a:pt x="192" y="64"/>
                </a:lnTo>
                <a:lnTo>
                  <a:pt x="192" y="66"/>
                </a:lnTo>
                <a:lnTo>
                  <a:pt x="194" y="64"/>
                </a:lnTo>
                <a:lnTo>
                  <a:pt x="196" y="66"/>
                </a:lnTo>
                <a:lnTo>
                  <a:pt x="198" y="66"/>
                </a:lnTo>
                <a:lnTo>
                  <a:pt x="200" y="68"/>
                </a:lnTo>
                <a:lnTo>
                  <a:pt x="202" y="68"/>
                </a:lnTo>
                <a:lnTo>
                  <a:pt x="204" y="70"/>
                </a:lnTo>
                <a:lnTo>
                  <a:pt x="204" y="72"/>
                </a:lnTo>
                <a:lnTo>
                  <a:pt x="206" y="72"/>
                </a:lnTo>
                <a:lnTo>
                  <a:pt x="206" y="74"/>
                </a:lnTo>
                <a:lnTo>
                  <a:pt x="208" y="76"/>
                </a:lnTo>
                <a:lnTo>
                  <a:pt x="208" y="78"/>
                </a:lnTo>
                <a:lnTo>
                  <a:pt x="206" y="80"/>
                </a:lnTo>
                <a:lnTo>
                  <a:pt x="206" y="82"/>
                </a:lnTo>
                <a:lnTo>
                  <a:pt x="204" y="84"/>
                </a:lnTo>
                <a:lnTo>
                  <a:pt x="204" y="86"/>
                </a:lnTo>
                <a:lnTo>
                  <a:pt x="204" y="88"/>
                </a:lnTo>
                <a:lnTo>
                  <a:pt x="202" y="88"/>
                </a:lnTo>
                <a:lnTo>
                  <a:pt x="200" y="90"/>
                </a:lnTo>
                <a:lnTo>
                  <a:pt x="200" y="92"/>
                </a:lnTo>
                <a:lnTo>
                  <a:pt x="200" y="94"/>
                </a:lnTo>
                <a:lnTo>
                  <a:pt x="200" y="96"/>
                </a:lnTo>
                <a:lnTo>
                  <a:pt x="200" y="98"/>
                </a:lnTo>
                <a:lnTo>
                  <a:pt x="200" y="100"/>
                </a:lnTo>
                <a:lnTo>
                  <a:pt x="200" y="102"/>
                </a:lnTo>
                <a:lnTo>
                  <a:pt x="198" y="104"/>
                </a:lnTo>
                <a:lnTo>
                  <a:pt x="198" y="106"/>
                </a:lnTo>
                <a:lnTo>
                  <a:pt x="196" y="106"/>
                </a:lnTo>
                <a:lnTo>
                  <a:pt x="196" y="108"/>
                </a:lnTo>
                <a:lnTo>
                  <a:pt x="196" y="110"/>
                </a:lnTo>
                <a:lnTo>
                  <a:pt x="194" y="112"/>
                </a:lnTo>
                <a:lnTo>
                  <a:pt x="196" y="114"/>
                </a:lnTo>
                <a:lnTo>
                  <a:pt x="198" y="114"/>
                </a:lnTo>
                <a:lnTo>
                  <a:pt x="200" y="114"/>
                </a:lnTo>
                <a:lnTo>
                  <a:pt x="202" y="114"/>
                </a:lnTo>
                <a:lnTo>
                  <a:pt x="204" y="114"/>
                </a:lnTo>
                <a:lnTo>
                  <a:pt x="206" y="114"/>
                </a:lnTo>
                <a:lnTo>
                  <a:pt x="208" y="114"/>
                </a:lnTo>
                <a:lnTo>
                  <a:pt x="210" y="114"/>
                </a:lnTo>
                <a:lnTo>
                  <a:pt x="212" y="114"/>
                </a:lnTo>
                <a:lnTo>
                  <a:pt x="214" y="116"/>
                </a:lnTo>
                <a:lnTo>
                  <a:pt x="216" y="116"/>
                </a:lnTo>
                <a:lnTo>
                  <a:pt x="218" y="116"/>
                </a:lnTo>
                <a:lnTo>
                  <a:pt x="220" y="118"/>
                </a:lnTo>
                <a:lnTo>
                  <a:pt x="222" y="118"/>
                </a:lnTo>
                <a:lnTo>
                  <a:pt x="224" y="118"/>
                </a:lnTo>
                <a:lnTo>
                  <a:pt x="226" y="116"/>
                </a:lnTo>
                <a:lnTo>
                  <a:pt x="228" y="118"/>
                </a:lnTo>
                <a:lnTo>
                  <a:pt x="230" y="118"/>
                </a:lnTo>
                <a:lnTo>
                  <a:pt x="230" y="116"/>
                </a:lnTo>
                <a:lnTo>
                  <a:pt x="232" y="116"/>
                </a:lnTo>
                <a:lnTo>
                  <a:pt x="234" y="118"/>
                </a:lnTo>
                <a:lnTo>
                  <a:pt x="236" y="120"/>
                </a:lnTo>
                <a:lnTo>
                  <a:pt x="236" y="118"/>
                </a:lnTo>
                <a:lnTo>
                  <a:pt x="236" y="116"/>
                </a:lnTo>
                <a:lnTo>
                  <a:pt x="238" y="114"/>
                </a:lnTo>
                <a:lnTo>
                  <a:pt x="240" y="114"/>
                </a:lnTo>
                <a:lnTo>
                  <a:pt x="242" y="114"/>
                </a:lnTo>
                <a:lnTo>
                  <a:pt x="244" y="114"/>
                </a:lnTo>
                <a:lnTo>
                  <a:pt x="246" y="116"/>
                </a:lnTo>
                <a:lnTo>
                  <a:pt x="248" y="116"/>
                </a:lnTo>
                <a:lnTo>
                  <a:pt x="248" y="114"/>
                </a:lnTo>
                <a:lnTo>
                  <a:pt x="248" y="112"/>
                </a:lnTo>
                <a:lnTo>
                  <a:pt x="248" y="110"/>
                </a:lnTo>
                <a:lnTo>
                  <a:pt x="252" y="106"/>
                </a:lnTo>
                <a:lnTo>
                  <a:pt x="254" y="106"/>
                </a:lnTo>
                <a:lnTo>
                  <a:pt x="256" y="106"/>
                </a:lnTo>
                <a:lnTo>
                  <a:pt x="256" y="104"/>
                </a:lnTo>
                <a:lnTo>
                  <a:pt x="258" y="104"/>
                </a:lnTo>
                <a:lnTo>
                  <a:pt x="258" y="102"/>
                </a:lnTo>
                <a:lnTo>
                  <a:pt x="258" y="100"/>
                </a:lnTo>
                <a:lnTo>
                  <a:pt x="260" y="100"/>
                </a:lnTo>
                <a:lnTo>
                  <a:pt x="260" y="98"/>
                </a:lnTo>
                <a:lnTo>
                  <a:pt x="262" y="96"/>
                </a:lnTo>
                <a:lnTo>
                  <a:pt x="262" y="94"/>
                </a:lnTo>
                <a:lnTo>
                  <a:pt x="262" y="92"/>
                </a:lnTo>
                <a:lnTo>
                  <a:pt x="262" y="90"/>
                </a:lnTo>
                <a:lnTo>
                  <a:pt x="262" y="88"/>
                </a:lnTo>
                <a:lnTo>
                  <a:pt x="262" y="86"/>
                </a:lnTo>
                <a:lnTo>
                  <a:pt x="262" y="84"/>
                </a:lnTo>
                <a:lnTo>
                  <a:pt x="262" y="82"/>
                </a:lnTo>
                <a:lnTo>
                  <a:pt x="260" y="80"/>
                </a:lnTo>
                <a:lnTo>
                  <a:pt x="262" y="78"/>
                </a:lnTo>
                <a:lnTo>
                  <a:pt x="263" y="80"/>
                </a:lnTo>
                <a:lnTo>
                  <a:pt x="265" y="78"/>
                </a:lnTo>
                <a:lnTo>
                  <a:pt x="267" y="78"/>
                </a:lnTo>
                <a:lnTo>
                  <a:pt x="269" y="78"/>
                </a:lnTo>
                <a:lnTo>
                  <a:pt x="271" y="78"/>
                </a:lnTo>
                <a:lnTo>
                  <a:pt x="273" y="80"/>
                </a:lnTo>
                <a:lnTo>
                  <a:pt x="273" y="82"/>
                </a:lnTo>
                <a:lnTo>
                  <a:pt x="275" y="84"/>
                </a:lnTo>
                <a:lnTo>
                  <a:pt x="275" y="86"/>
                </a:lnTo>
                <a:lnTo>
                  <a:pt x="277" y="86"/>
                </a:lnTo>
                <a:lnTo>
                  <a:pt x="277" y="88"/>
                </a:lnTo>
                <a:lnTo>
                  <a:pt x="279" y="90"/>
                </a:lnTo>
                <a:lnTo>
                  <a:pt x="279" y="92"/>
                </a:lnTo>
                <a:lnTo>
                  <a:pt x="279" y="94"/>
                </a:lnTo>
                <a:lnTo>
                  <a:pt x="279" y="96"/>
                </a:lnTo>
                <a:lnTo>
                  <a:pt x="279" y="100"/>
                </a:lnTo>
                <a:lnTo>
                  <a:pt x="279" y="102"/>
                </a:lnTo>
                <a:lnTo>
                  <a:pt x="279" y="104"/>
                </a:lnTo>
                <a:lnTo>
                  <a:pt x="279" y="106"/>
                </a:lnTo>
                <a:lnTo>
                  <a:pt x="279" y="108"/>
                </a:lnTo>
                <a:lnTo>
                  <a:pt x="279" y="110"/>
                </a:lnTo>
                <a:lnTo>
                  <a:pt x="279" y="112"/>
                </a:lnTo>
                <a:lnTo>
                  <a:pt x="277" y="110"/>
                </a:lnTo>
                <a:lnTo>
                  <a:pt x="275" y="112"/>
                </a:lnTo>
                <a:lnTo>
                  <a:pt x="273" y="114"/>
                </a:lnTo>
                <a:lnTo>
                  <a:pt x="271" y="116"/>
                </a:lnTo>
                <a:lnTo>
                  <a:pt x="269" y="116"/>
                </a:lnTo>
                <a:lnTo>
                  <a:pt x="267" y="118"/>
                </a:lnTo>
                <a:lnTo>
                  <a:pt x="265" y="118"/>
                </a:lnTo>
                <a:lnTo>
                  <a:pt x="263" y="120"/>
                </a:lnTo>
                <a:lnTo>
                  <a:pt x="262" y="120"/>
                </a:lnTo>
                <a:lnTo>
                  <a:pt x="262" y="122"/>
                </a:lnTo>
                <a:lnTo>
                  <a:pt x="260" y="124"/>
                </a:lnTo>
                <a:lnTo>
                  <a:pt x="258" y="126"/>
                </a:lnTo>
                <a:lnTo>
                  <a:pt x="256" y="126"/>
                </a:lnTo>
                <a:lnTo>
                  <a:pt x="256" y="128"/>
                </a:lnTo>
                <a:lnTo>
                  <a:pt x="254" y="130"/>
                </a:lnTo>
                <a:lnTo>
                  <a:pt x="252" y="130"/>
                </a:lnTo>
                <a:lnTo>
                  <a:pt x="250" y="132"/>
                </a:lnTo>
                <a:lnTo>
                  <a:pt x="248" y="134"/>
                </a:lnTo>
                <a:lnTo>
                  <a:pt x="250" y="134"/>
                </a:lnTo>
                <a:lnTo>
                  <a:pt x="250" y="136"/>
                </a:lnTo>
                <a:lnTo>
                  <a:pt x="248" y="136"/>
                </a:lnTo>
                <a:lnTo>
                  <a:pt x="246" y="136"/>
                </a:lnTo>
                <a:lnTo>
                  <a:pt x="246" y="138"/>
                </a:lnTo>
                <a:lnTo>
                  <a:pt x="246" y="140"/>
                </a:lnTo>
                <a:lnTo>
                  <a:pt x="244" y="142"/>
                </a:lnTo>
                <a:lnTo>
                  <a:pt x="242" y="144"/>
                </a:lnTo>
                <a:lnTo>
                  <a:pt x="242" y="146"/>
                </a:lnTo>
                <a:lnTo>
                  <a:pt x="242" y="148"/>
                </a:lnTo>
                <a:lnTo>
                  <a:pt x="240" y="150"/>
                </a:lnTo>
                <a:lnTo>
                  <a:pt x="238" y="150"/>
                </a:lnTo>
                <a:lnTo>
                  <a:pt x="236" y="152"/>
                </a:lnTo>
                <a:lnTo>
                  <a:pt x="236" y="154"/>
                </a:lnTo>
                <a:lnTo>
                  <a:pt x="236" y="156"/>
                </a:lnTo>
                <a:lnTo>
                  <a:pt x="234" y="158"/>
                </a:lnTo>
                <a:lnTo>
                  <a:pt x="234" y="160"/>
                </a:lnTo>
                <a:lnTo>
                  <a:pt x="232" y="162"/>
                </a:lnTo>
                <a:lnTo>
                  <a:pt x="230" y="164"/>
                </a:lnTo>
                <a:lnTo>
                  <a:pt x="228" y="166"/>
                </a:lnTo>
                <a:lnTo>
                  <a:pt x="228" y="168"/>
                </a:lnTo>
                <a:lnTo>
                  <a:pt x="226" y="170"/>
                </a:lnTo>
                <a:lnTo>
                  <a:pt x="224" y="174"/>
                </a:lnTo>
                <a:lnTo>
                  <a:pt x="222" y="174"/>
                </a:lnTo>
                <a:lnTo>
                  <a:pt x="222" y="176"/>
                </a:lnTo>
                <a:lnTo>
                  <a:pt x="222" y="178"/>
                </a:lnTo>
                <a:lnTo>
                  <a:pt x="220" y="180"/>
                </a:lnTo>
                <a:lnTo>
                  <a:pt x="220" y="182"/>
                </a:lnTo>
                <a:lnTo>
                  <a:pt x="222" y="184"/>
                </a:lnTo>
                <a:lnTo>
                  <a:pt x="222" y="186"/>
                </a:lnTo>
                <a:lnTo>
                  <a:pt x="222" y="188"/>
                </a:lnTo>
                <a:lnTo>
                  <a:pt x="220" y="190"/>
                </a:lnTo>
                <a:lnTo>
                  <a:pt x="222" y="192"/>
                </a:lnTo>
                <a:lnTo>
                  <a:pt x="222" y="194"/>
                </a:lnTo>
                <a:lnTo>
                  <a:pt x="222" y="196"/>
                </a:lnTo>
                <a:lnTo>
                  <a:pt x="220" y="198"/>
                </a:lnTo>
                <a:lnTo>
                  <a:pt x="220" y="200"/>
                </a:lnTo>
                <a:lnTo>
                  <a:pt x="220" y="202"/>
                </a:lnTo>
                <a:lnTo>
                  <a:pt x="222" y="202"/>
                </a:lnTo>
                <a:lnTo>
                  <a:pt x="222" y="204"/>
                </a:lnTo>
                <a:lnTo>
                  <a:pt x="222" y="206"/>
                </a:lnTo>
                <a:lnTo>
                  <a:pt x="220" y="208"/>
                </a:lnTo>
                <a:lnTo>
                  <a:pt x="220" y="210"/>
                </a:lnTo>
                <a:lnTo>
                  <a:pt x="220" y="212"/>
                </a:lnTo>
                <a:lnTo>
                  <a:pt x="220" y="214"/>
                </a:lnTo>
                <a:lnTo>
                  <a:pt x="222" y="216"/>
                </a:lnTo>
                <a:lnTo>
                  <a:pt x="222" y="218"/>
                </a:lnTo>
                <a:lnTo>
                  <a:pt x="222" y="220"/>
                </a:lnTo>
                <a:lnTo>
                  <a:pt x="222" y="222"/>
                </a:lnTo>
                <a:lnTo>
                  <a:pt x="222" y="224"/>
                </a:lnTo>
                <a:lnTo>
                  <a:pt x="222" y="226"/>
                </a:lnTo>
                <a:lnTo>
                  <a:pt x="224" y="226"/>
                </a:lnTo>
                <a:lnTo>
                  <a:pt x="224" y="228"/>
                </a:lnTo>
                <a:lnTo>
                  <a:pt x="224" y="230"/>
                </a:lnTo>
                <a:lnTo>
                  <a:pt x="224" y="232"/>
                </a:lnTo>
                <a:lnTo>
                  <a:pt x="224" y="234"/>
                </a:lnTo>
                <a:lnTo>
                  <a:pt x="222" y="234"/>
                </a:lnTo>
                <a:lnTo>
                  <a:pt x="220" y="236"/>
                </a:lnTo>
                <a:lnTo>
                  <a:pt x="222" y="236"/>
                </a:lnTo>
                <a:lnTo>
                  <a:pt x="222" y="238"/>
                </a:lnTo>
                <a:lnTo>
                  <a:pt x="220" y="240"/>
                </a:lnTo>
                <a:lnTo>
                  <a:pt x="220" y="242"/>
                </a:lnTo>
                <a:lnTo>
                  <a:pt x="220" y="244"/>
                </a:lnTo>
                <a:lnTo>
                  <a:pt x="220" y="246"/>
                </a:lnTo>
                <a:lnTo>
                  <a:pt x="222" y="248"/>
                </a:lnTo>
                <a:lnTo>
                  <a:pt x="222" y="250"/>
                </a:lnTo>
                <a:lnTo>
                  <a:pt x="224" y="250"/>
                </a:lnTo>
                <a:lnTo>
                  <a:pt x="224" y="252"/>
                </a:lnTo>
                <a:lnTo>
                  <a:pt x="224" y="254"/>
                </a:lnTo>
                <a:lnTo>
                  <a:pt x="226" y="254"/>
                </a:lnTo>
                <a:lnTo>
                  <a:pt x="226" y="256"/>
                </a:lnTo>
                <a:lnTo>
                  <a:pt x="226" y="258"/>
                </a:lnTo>
                <a:lnTo>
                  <a:pt x="224" y="258"/>
                </a:lnTo>
                <a:lnTo>
                  <a:pt x="224" y="260"/>
                </a:lnTo>
                <a:lnTo>
                  <a:pt x="226" y="260"/>
                </a:lnTo>
                <a:lnTo>
                  <a:pt x="226" y="262"/>
                </a:lnTo>
                <a:lnTo>
                  <a:pt x="226" y="264"/>
                </a:lnTo>
                <a:lnTo>
                  <a:pt x="228" y="266"/>
                </a:lnTo>
                <a:lnTo>
                  <a:pt x="230" y="266"/>
                </a:lnTo>
                <a:lnTo>
                  <a:pt x="232" y="268"/>
                </a:lnTo>
                <a:lnTo>
                  <a:pt x="234" y="268"/>
                </a:lnTo>
                <a:lnTo>
                  <a:pt x="234" y="270"/>
                </a:lnTo>
                <a:lnTo>
                  <a:pt x="236" y="270"/>
                </a:lnTo>
                <a:lnTo>
                  <a:pt x="238" y="270"/>
                </a:lnTo>
                <a:lnTo>
                  <a:pt x="240" y="272"/>
                </a:lnTo>
                <a:lnTo>
                  <a:pt x="242" y="272"/>
                </a:lnTo>
                <a:lnTo>
                  <a:pt x="244" y="274"/>
                </a:lnTo>
                <a:lnTo>
                  <a:pt x="246" y="274"/>
                </a:lnTo>
                <a:lnTo>
                  <a:pt x="248" y="276"/>
                </a:lnTo>
                <a:lnTo>
                  <a:pt x="252" y="280"/>
                </a:lnTo>
                <a:lnTo>
                  <a:pt x="254" y="282"/>
                </a:lnTo>
                <a:lnTo>
                  <a:pt x="254" y="284"/>
                </a:lnTo>
                <a:lnTo>
                  <a:pt x="252" y="286"/>
                </a:lnTo>
                <a:lnTo>
                  <a:pt x="252" y="288"/>
                </a:lnTo>
                <a:lnTo>
                  <a:pt x="252" y="290"/>
                </a:lnTo>
                <a:lnTo>
                  <a:pt x="252" y="292"/>
                </a:lnTo>
                <a:lnTo>
                  <a:pt x="252" y="294"/>
                </a:lnTo>
                <a:lnTo>
                  <a:pt x="254" y="296"/>
                </a:lnTo>
                <a:lnTo>
                  <a:pt x="256" y="298"/>
                </a:lnTo>
                <a:lnTo>
                  <a:pt x="258" y="300"/>
                </a:lnTo>
                <a:lnTo>
                  <a:pt x="260" y="302"/>
                </a:lnTo>
                <a:lnTo>
                  <a:pt x="262" y="302"/>
                </a:lnTo>
                <a:lnTo>
                  <a:pt x="263" y="300"/>
                </a:lnTo>
                <a:lnTo>
                  <a:pt x="265" y="302"/>
                </a:lnTo>
                <a:lnTo>
                  <a:pt x="265" y="304"/>
                </a:lnTo>
                <a:lnTo>
                  <a:pt x="267" y="306"/>
                </a:lnTo>
                <a:lnTo>
                  <a:pt x="267" y="308"/>
                </a:lnTo>
                <a:lnTo>
                  <a:pt x="267" y="310"/>
                </a:lnTo>
                <a:lnTo>
                  <a:pt x="267" y="312"/>
                </a:lnTo>
                <a:lnTo>
                  <a:pt x="267" y="314"/>
                </a:lnTo>
                <a:lnTo>
                  <a:pt x="267" y="316"/>
                </a:lnTo>
                <a:lnTo>
                  <a:pt x="265" y="318"/>
                </a:lnTo>
                <a:lnTo>
                  <a:pt x="265" y="320"/>
                </a:lnTo>
                <a:lnTo>
                  <a:pt x="265" y="322"/>
                </a:lnTo>
                <a:lnTo>
                  <a:pt x="263" y="324"/>
                </a:lnTo>
                <a:lnTo>
                  <a:pt x="263" y="326"/>
                </a:lnTo>
                <a:lnTo>
                  <a:pt x="262" y="328"/>
                </a:lnTo>
                <a:lnTo>
                  <a:pt x="262" y="330"/>
                </a:lnTo>
                <a:lnTo>
                  <a:pt x="260" y="332"/>
                </a:lnTo>
                <a:lnTo>
                  <a:pt x="260" y="334"/>
                </a:lnTo>
                <a:lnTo>
                  <a:pt x="260" y="336"/>
                </a:lnTo>
                <a:lnTo>
                  <a:pt x="260" y="338"/>
                </a:lnTo>
                <a:lnTo>
                  <a:pt x="258" y="340"/>
                </a:lnTo>
                <a:lnTo>
                  <a:pt x="256" y="342"/>
                </a:lnTo>
                <a:lnTo>
                  <a:pt x="254" y="344"/>
                </a:lnTo>
                <a:lnTo>
                  <a:pt x="252" y="344"/>
                </a:lnTo>
                <a:lnTo>
                  <a:pt x="250" y="346"/>
                </a:lnTo>
                <a:lnTo>
                  <a:pt x="248" y="346"/>
                </a:lnTo>
                <a:lnTo>
                  <a:pt x="246" y="346"/>
                </a:lnTo>
                <a:lnTo>
                  <a:pt x="244" y="348"/>
                </a:lnTo>
                <a:lnTo>
                  <a:pt x="242" y="348"/>
                </a:lnTo>
                <a:lnTo>
                  <a:pt x="240" y="348"/>
                </a:lnTo>
                <a:lnTo>
                  <a:pt x="238" y="350"/>
                </a:lnTo>
                <a:lnTo>
                  <a:pt x="236" y="350"/>
                </a:lnTo>
                <a:lnTo>
                  <a:pt x="234" y="350"/>
                </a:lnTo>
                <a:lnTo>
                  <a:pt x="232" y="352"/>
                </a:lnTo>
                <a:lnTo>
                  <a:pt x="230" y="352"/>
                </a:lnTo>
                <a:lnTo>
                  <a:pt x="228" y="352"/>
                </a:lnTo>
                <a:lnTo>
                  <a:pt x="226" y="354"/>
                </a:lnTo>
                <a:lnTo>
                  <a:pt x="224" y="354"/>
                </a:lnTo>
                <a:lnTo>
                  <a:pt x="222" y="354"/>
                </a:lnTo>
                <a:lnTo>
                  <a:pt x="220" y="354"/>
                </a:lnTo>
                <a:lnTo>
                  <a:pt x="218" y="354"/>
                </a:lnTo>
                <a:lnTo>
                  <a:pt x="216" y="354"/>
                </a:lnTo>
                <a:lnTo>
                  <a:pt x="214" y="356"/>
                </a:lnTo>
                <a:lnTo>
                  <a:pt x="212" y="356"/>
                </a:lnTo>
                <a:lnTo>
                  <a:pt x="210" y="356"/>
                </a:lnTo>
                <a:lnTo>
                  <a:pt x="208" y="356"/>
                </a:lnTo>
                <a:lnTo>
                  <a:pt x="206" y="356"/>
                </a:lnTo>
                <a:lnTo>
                  <a:pt x="204" y="356"/>
                </a:lnTo>
                <a:lnTo>
                  <a:pt x="202" y="356"/>
                </a:lnTo>
                <a:lnTo>
                  <a:pt x="200" y="356"/>
                </a:lnTo>
                <a:lnTo>
                  <a:pt x="198" y="356"/>
                </a:lnTo>
                <a:lnTo>
                  <a:pt x="196" y="356"/>
                </a:lnTo>
                <a:lnTo>
                  <a:pt x="194" y="356"/>
                </a:lnTo>
                <a:lnTo>
                  <a:pt x="192" y="356"/>
                </a:lnTo>
                <a:lnTo>
                  <a:pt x="190" y="356"/>
                </a:lnTo>
                <a:lnTo>
                  <a:pt x="188" y="356"/>
                </a:lnTo>
                <a:lnTo>
                  <a:pt x="188" y="354"/>
                </a:lnTo>
                <a:lnTo>
                  <a:pt x="186" y="352"/>
                </a:lnTo>
                <a:lnTo>
                  <a:pt x="184" y="352"/>
                </a:lnTo>
                <a:lnTo>
                  <a:pt x="182" y="352"/>
                </a:lnTo>
                <a:lnTo>
                  <a:pt x="182" y="354"/>
                </a:lnTo>
                <a:lnTo>
                  <a:pt x="184" y="356"/>
                </a:lnTo>
                <a:lnTo>
                  <a:pt x="184" y="358"/>
                </a:lnTo>
                <a:lnTo>
                  <a:pt x="184" y="360"/>
                </a:lnTo>
                <a:lnTo>
                  <a:pt x="186" y="360"/>
                </a:lnTo>
                <a:lnTo>
                  <a:pt x="188" y="362"/>
                </a:lnTo>
                <a:lnTo>
                  <a:pt x="190" y="362"/>
                </a:lnTo>
                <a:lnTo>
                  <a:pt x="190" y="364"/>
                </a:lnTo>
                <a:lnTo>
                  <a:pt x="188" y="364"/>
                </a:lnTo>
                <a:lnTo>
                  <a:pt x="190" y="366"/>
                </a:lnTo>
                <a:lnTo>
                  <a:pt x="192" y="366"/>
                </a:lnTo>
                <a:lnTo>
                  <a:pt x="192" y="368"/>
                </a:lnTo>
                <a:lnTo>
                  <a:pt x="192" y="370"/>
                </a:lnTo>
                <a:lnTo>
                  <a:pt x="192" y="372"/>
                </a:lnTo>
                <a:lnTo>
                  <a:pt x="192" y="374"/>
                </a:lnTo>
                <a:lnTo>
                  <a:pt x="190" y="374"/>
                </a:lnTo>
                <a:lnTo>
                  <a:pt x="190" y="376"/>
                </a:lnTo>
                <a:lnTo>
                  <a:pt x="190" y="378"/>
                </a:lnTo>
                <a:lnTo>
                  <a:pt x="190" y="380"/>
                </a:lnTo>
                <a:lnTo>
                  <a:pt x="190" y="382"/>
                </a:lnTo>
                <a:lnTo>
                  <a:pt x="190" y="384"/>
                </a:lnTo>
                <a:lnTo>
                  <a:pt x="192" y="386"/>
                </a:lnTo>
                <a:lnTo>
                  <a:pt x="194" y="388"/>
                </a:lnTo>
                <a:lnTo>
                  <a:pt x="194" y="390"/>
                </a:lnTo>
                <a:lnTo>
                  <a:pt x="196" y="390"/>
                </a:lnTo>
                <a:lnTo>
                  <a:pt x="196" y="392"/>
                </a:lnTo>
                <a:lnTo>
                  <a:pt x="196" y="394"/>
                </a:lnTo>
                <a:lnTo>
                  <a:pt x="194" y="396"/>
                </a:lnTo>
                <a:lnTo>
                  <a:pt x="192" y="396"/>
                </a:lnTo>
                <a:lnTo>
                  <a:pt x="190" y="398"/>
                </a:lnTo>
                <a:lnTo>
                  <a:pt x="188" y="400"/>
                </a:lnTo>
                <a:lnTo>
                  <a:pt x="184" y="400"/>
                </a:lnTo>
                <a:lnTo>
                  <a:pt x="182" y="402"/>
                </a:lnTo>
                <a:lnTo>
                  <a:pt x="182" y="400"/>
                </a:lnTo>
                <a:lnTo>
                  <a:pt x="180" y="402"/>
                </a:lnTo>
                <a:lnTo>
                  <a:pt x="178" y="400"/>
                </a:lnTo>
                <a:lnTo>
                  <a:pt x="176" y="402"/>
                </a:lnTo>
                <a:lnTo>
                  <a:pt x="174" y="402"/>
                </a:lnTo>
                <a:lnTo>
                  <a:pt x="172" y="400"/>
                </a:lnTo>
                <a:lnTo>
                  <a:pt x="170" y="400"/>
                </a:lnTo>
                <a:lnTo>
                  <a:pt x="166" y="398"/>
                </a:lnTo>
                <a:lnTo>
                  <a:pt x="164" y="398"/>
                </a:lnTo>
                <a:lnTo>
                  <a:pt x="164" y="396"/>
                </a:lnTo>
                <a:lnTo>
                  <a:pt x="162" y="396"/>
                </a:lnTo>
                <a:lnTo>
                  <a:pt x="160" y="396"/>
                </a:lnTo>
                <a:lnTo>
                  <a:pt x="158" y="396"/>
                </a:lnTo>
                <a:lnTo>
                  <a:pt x="156" y="394"/>
                </a:lnTo>
                <a:lnTo>
                  <a:pt x="154" y="394"/>
                </a:lnTo>
                <a:lnTo>
                  <a:pt x="152" y="394"/>
                </a:lnTo>
                <a:lnTo>
                  <a:pt x="154" y="394"/>
                </a:lnTo>
                <a:lnTo>
                  <a:pt x="152" y="392"/>
                </a:lnTo>
                <a:lnTo>
                  <a:pt x="150" y="392"/>
                </a:lnTo>
                <a:lnTo>
                  <a:pt x="148" y="394"/>
                </a:lnTo>
                <a:lnTo>
                  <a:pt x="148" y="396"/>
                </a:lnTo>
                <a:lnTo>
                  <a:pt x="148" y="398"/>
                </a:lnTo>
                <a:lnTo>
                  <a:pt x="150" y="400"/>
                </a:lnTo>
                <a:lnTo>
                  <a:pt x="150" y="402"/>
                </a:lnTo>
                <a:lnTo>
                  <a:pt x="152" y="404"/>
                </a:lnTo>
                <a:lnTo>
                  <a:pt x="152" y="406"/>
                </a:lnTo>
                <a:lnTo>
                  <a:pt x="154" y="408"/>
                </a:lnTo>
                <a:lnTo>
                  <a:pt x="156" y="410"/>
                </a:lnTo>
                <a:lnTo>
                  <a:pt x="156" y="412"/>
                </a:lnTo>
                <a:lnTo>
                  <a:pt x="156" y="414"/>
                </a:lnTo>
                <a:lnTo>
                  <a:pt x="156" y="416"/>
                </a:lnTo>
                <a:lnTo>
                  <a:pt x="158" y="418"/>
                </a:lnTo>
                <a:lnTo>
                  <a:pt x="158" y="420"/>
                </a:lnTo>
                <a:lnTo>
                  <a:pt x="160" y="422"/>
                </a:lnTo>
                <a:lnTo>
                  <a:pt x="164" y="424"/>
                </a:lnTo>
                <a:lnTo>
                  <a:pt x="166" y="424"/>
                </a:lnTo>
                <a:lnTo>
                  <a:pt x="168" y="424"/>
                </a:lnTo>
                <a:lnTo>
                  <a:pt x="168" y="426"/>
                </a:lnTo>
                <a:lnTo>
                  <a:pt x="170" y="428"/>
                </a:lnTo>
                <a:lnTo>
                  <a:pt x="172" y="428"/>
                </a:lnTo>
                <a:lnTo>
                  <a:pt x="174" y="428"/>
                </a:lnTo>
                <a:lnTo>
                  <a:pt x="176" y="426"/>
                </a:lnTo>
                <a:lnTo>
                  <a:pt x="176" y="424"/>
                </a:lnTo>
                <a:lnTo>
                  <a:pt x="174" y="424"/>
                </a:lnTo>
                <a:lnTo>
                  <a:pt x="172" y="424"/>
                </a:lnTo>
                <a:lnTo>
                  <a:pt x="170" y="424"/>
                </a:lnTo>
                <a:lnTo>
                  <a:pt x="172" y="424"/>
                </a:lnTo>
                <a:lnTo>
                  <a:pt x="174" y="422"/>
                </a:lnTo>
                <a:lnTo>
                  <a:pt x="176" y="422"/>
                </a:lnTo>
                <a:lnTo>
                  <a:pt x="178" y="420"/>
                </a:lnTo>
                <a:lnTo>
                  <a:pt x="180" y="420"/>
                </a:lnTo>
                <a:lnTo>
                  <a:pt x="182" y="422"/>
                </a:lnTo>
                <a:lnTo>
                  <a:pt x="182" y="424"/>
                </a:lnTo>
                <a:lnTo>
                  <a:pt x="184" y="426"/>
                </a:lnTo>
                <a:lnTo>
                  <a:pt x="184" y="428"/>
                </a:lnTo>
                <a:lnTo>
                  <a:pt x="186" y="430"/>
                </a:lnTo>
                <a:lnTo>
                  <a:pt x="186" y="432"/>
                </a:lnTo>
                <a:lnTo>
                  <a:pt x="186" y="434"/>
                </a:lnTo>
                <a:lnTo>
                  <a:pt x="184" y="436"/>
                </a:lnTo>
                <a:lnTo>
                  <a:pt x="182" y="436"/>
                </a:lnTo>
                <a:lnTo>
                  <a:pt x="180" y="436"/>
                </a:lnTo>
                <a:lnTo>
                  <a:pt x="178" y="436"/>
                </a:lnTo>
                <a:lnTo>
                  <a:pt x="178" y="434"/>
                </a:lnTo>
                <a:lnTo>
                  <a:pt x="176" y="434"/>
                </a:lnTo>
                <a:lnTo>
                  <a:pt x="176" y="432"/>
                </a:lnTo>
                <a:lnTo>
                  <a:pt x="174" y="430"/>
                </a:lnTo>
                <a:lnTo>
                  <a:pt x="172" y="430"/>
                </a:lnTo>
                <a:lnTo>
                  <a:pt x="170" y="428"/>
                </a:lnTo>
                <a:lnTo>
                  <a:pt x="168" y="428"/>
                </a:lnTo>
                <a:lnTo>
                  <a:pt x="166" y="430"/>
                </a:lnTo>
                <a:lnTo>
                  <a:pt x="166" y="432"/>
                </a:lnTo>
                <a:lnTo>
                  <a:pt x="164" y="432"/>
                </a:lnTo>
                <a:lnTo>
                  <a:pt x="164" y="434"/>
                </a:lnTo>
                <a:lnTo>
                  <a:pt x="168" y="436"/>
                </a:lnTo>
                <a:lnTo>
                  <a:pt x="170" y="438"/>
                </a:lnTo>
                <a:lnTo>
                  <a:pt x="172" y="438"/>
                </a:lnTo>
                <a:lnTo>
                  <a:pt x="174" y="438"/>
                </a:lnTo>
                <a:lnTo>
                  <a:pt x="176" y="438"/>
                </a:lnTo>
                <a:lnTo>
                  <a:pt x="176" y="440"/>
                </a:lnTo>
                <a:lnTo>
                  <a:pt x="174" y="440"/>
                </a:lnTo>
                <a:lnTo>
                  <a:pt x="172" y="442"/>
                </a:lnTo>
                <a:lnTo>
                  <a:pt x="170" y="442"/>
                </a:lnTo>
                <a:lnTo>
                  <a:pt x="168" y="444"/>
                </a:lnTo>
                <a:lnTo>
                  <a:pt x="166" y="446"/>
                </a:lnTo>
                <a:lnTo>
                  <a:pt x="166" y="448"/>
                </a:lnTo>
                <a:lnTo>
                  <a:pt x="166" y="449"/>
                </a:lnTo>
                <a:lnTo>
                  <a:pt x="164" y="451"/>
                </a:lnTo>
                <a:lnTo>
                  <a:pt x="166" y="453"/>
                </a:lnTo>
                <a:lnTo>
                  <a:pt x="166" y="455"/>
                </a:lnTo>
                <a:lnTo>
                  <a:pt x="168" y="457"/>
                </a:lnTo>
                <a:lnTo>
                  <a:pt x="168" y="459"/>
                </a:lnTo>
                <a:lnTo>
                  <a:pt x="170" y="461"/>
                </a:lnTo>
                <a:lnTo>
                  <a:pt x="168" y="463"/>
                </a:lnTo>
                <a:lnTo>
                  <a:pt x="170" y="465"/>
                </a:lnTo>
                <a:lnTo>
                  <a:pt x="170" y="467"/>
                </a:lnTo>
                <a:lnTo>
                  <a:pt x="170" y="469"/>
                </a:lnTo>
                <a:lnTo>
                  <a:pt x="168" y="471"/>
                </a:lnTo>
                <a:lnTo>
                  <a:pt x="166" y="471"/>
                </a:lnTo>
                <a:lnTo>
                  <a:pt x="166" y="473"/>
                </a:lnTo>
                <a:lnTo>
                  <a:pt x="166" y="475"/>
                </a:lnTo>
                <a:lnTo>
                  <a:pt x="168" y="475"/>
                </a:lnTo>
                <a:lnTo>
                  <a:pt x="170" y="477"/>
                </a:lnTo>
                <a:lnTo>
                  <a:pt x="170" y="479"/>
                </a:lnTo>
                <a:lnTo>
                  <a:pt x="168" y="479"/>
                </a:lnTo>
                <a:lnTo>
                  <a:pt x="166" y="479"/>
                </a:lnTo>
                <a:lnTo>
                  <a:pt x="164" y="479"/>
                </a:lnTo>
                <a:lnTo>
                  <a:pt x="162" y="479"/>
                </a:lnTo>
                <a:lnTo>
                  <a:pt x="160" y="479"/>
                </a:lnTo>
                <a:lnTo>
                  <a:pt x="158" y="479"/>
                </a:lnTo>
                <a:lnTo>
                  <a:pt x="156" y="481"/>
                </a:lnTo>
                <a:lnTo>
                  <a:pt x="156" y="483"/>
                </a:lnTo>
                <a:lnTo>
                  <a:pt x="154" y="483"/>
                </a:lnTo>
                <a:lnTo>
                  <a:pt x="152" y="483"/>
                </a:lnTo>
                <a:lnTo>
                  <a:pt x="150" y="483"/>
                </a:lnTo>
                <a:lnTo>
                  <a:pt x="150" y="485"/>
                </a:lnTo>
                <a:lnTo>
                  <a:pt x="148" y="487"/>
                </a:lnTo>
                <a:lnTo>
                  <a:pt x="148" y="491"/>
                </a:lnTo>
                <a:lnTo>
                  <a:pt x="146" y="493"/>
                </a:lnTo>
                <a:lnTo>
                  <a:pt x="146" y="495"/>
                </a:lnTo>
                <a:lnTo>
                  <a:pt x="146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3"/>
                </a:lnTo>
                <a:lnTo>
                  <a:pt x="148" y="505"/>
                </a:lnTo>
                <a:lnTo>
                  <a:pt x="148" y="507"/>
                </a:lnTo>
                <a:lnTo>
                  <a:pt x="152" y="511"/>
                </a:lnTo>
                <a:lnTo>
                  <a:pt x="154" y="511"/>
                </a:lnTo>
                <a:lnTo>
                  <a:pt x="156" y="513"/>
                </a:lnTo>
                <a:lnTo>
                  <a:pt x="158" y="513"/>
                </a:lnTo>
                <a:lnTo>
                  <a:pt x="160" y="515"/>
                </a:lnTo>
                <a:lnTo>
                  <a:pt x="160" y="517"/>
                </a:lnTo>
                <a:lnTo>
                  <a:pt x="162" y="517"/>
                </a:lnTo>
                <a:lnTo>
                  <a:pt x="164" y="519"/>
                </a:lnTo>
                <a:lnTo>
                  <a:pt x="166" y="519"/>
                </a:lnTo>
                <a:lnTo>
                  <a:pt x="168" y="521"/>
                </a:lnTo>
                <a:lnTo>
                  <a:pt x="170" y="521"/>
                </a:lnTo>
                <a:lnTo>
                  <a:pt x="172" y="521"/>
                </a:lnTo>
                <a:lnTo>
                  <a:pt x="174" y="521"/>
                </a:lnTo>
                <a:lnTo>
                  <a:pt x="178" y="521"/>
                </a:lnTo>
                <a:lnTo>
                  <a:pt x="180" y="521"/>
                </a:lnTo>
                <a:lnTo>
                  <a:pt x="182" y="523"/>
                </a:lnTo>
                <a:lnTo>
                  <a:pt x="184" y="525"/>
                </a:lnTo>
                <a:lnTo>
                  <a:pt x="186" y="527"/>
                </a:lnTo>
                <a:lnTo>
                  <a:pt x="186" y="529"/>
                </a:lnTo>
                <a:lnTo>
                  <a:pt x="186" y="531"/>
                </a:lnTo>
                <a:lnTo>
                  <a:pt x="186" y="533"/>
                </a:lnTo>
                <a:lnTo>
                  <a:pt x="186" y="535"/>
                </a:lnTo>
                <a:lnTo>
                  <a:pt x="184" y="535"/>
                </a:lnTo>
                <a:lnTo>
                  <a:pt x="182" y="537"/>
                </a:lnTo>
                <a:lnTo>
                  <a:pt x="180" y="537"/>
                </a:lnTo>
                <a:lnTo>
                  <a:pt x="182" y="537"/>
                </a:lnTo>
                <a:lnTo>
                  <a:pt x="184" y="535"/>
                </a:lnTo>
                <a:lnTo>
                  <a:pt x="186" y="535"/>
                </a:lnTo>
                <a:lnTo>
                  <a:pt x="188" y="537"/>
                </a:lnTo>
                <a:lnTo>
                  <a:pt x="190" y="539"/>
                </a:lnTo>
                <a:lnTo>
                  <a:pt x="188" y="539"/>
                </a:lnTo>
                <a:lnTo>
                  <a:pt x="188" y="541"/>
                </a:lnTo>
                <a:lnTo>
                  <a:pt x="186" y="541"/>
                </a:lnTo>
                <a:lnTo>
                  <a:pt x="186" y="543"/>
                </a:lnTo>
                <a:lnTo>
                  <a:pt x="184" y="545"/>
                </a:lnTo>
                <a:lnTo>
                  <a:pt x="182" y="547"/>
                </a:lnTo>
                <a:lnTo>
                  <a:pt x="180" y="549"/>
                </a:lnTo>
                <a:lnTo>
                  <a:pt x="178" y="549"/>
                </a:lnTo>
                <a:lnTo>
                  <a:pt x="178" y="551"/>
                </a:lnTo>
                <a:lnTo>
                  <a:pt x="176" y="553"/>
                </a:lnTo>
                <a:lnTo>
                  <a:pt x="174" y="553"/>
                </a:lnTo>
                <a:lnTo>
                  <a:pt x="174" y="555"/>
                </a:lnTo>
                <a:lnTo>
                  <a:pt x="172" y="557"/>
                </a:lnTo>
                <a:lnTo>
                  <a:pt x="170" y="559"/>
                </a:lnTo>
                <a:lnTo>
                  <a:pt x="170" y="561"/>
                </a:lnTo>
                <a:lnTo>
                  <a:pt x="170" y="563"/>
                </a:lnTo>
                <a:lnTo>
                  <a:pt x="170" y="565"/>
                </a:lnTo>
                <a:lnTo>
                  <a:pt x="168" y="567"/>
                </a:lnTo>
                <a:lnTo>
                  <a:pt x="170" y="567"/>
                </a:lnTo>
                <a:lnTo>
                  <a:pt x="172" y="565"/>
                </a:lnTo>
                <a:lnTo>
                  <a:pt x="172" y="567"/>
                </a:lnTo>
                <a:lnTo>
                  <a:pt x="172" y="569"/>
                </a:lnTo>
                <a:lnTo>
                  <a:pt x="172" y="571"/>
                </a:lnTo>
                <a:lnTo>
                  <a:pt x="172" y="573"/>
                </a:lnTo>
                <a:lnTo>
                  <a:pt x="172" y="575"/>
                </a:lnTo>
                <a:lnTo>
                  <a:pt x="174" y="577"/>
                </a:lnTo>
                <a:lnTo>
                  <a:pt x="174" y="579"/>
                </a:lnTo>
                <a:lnTo>
                  <a:pt x="172" y="581"/>
                </a:lnTo>
                <a:lnTo>
                  <a:pt x="170" y="581"/>
                </a:lnTo>
                <a:lnTo>
                  <a:pt x="168" y="583"/>
                </a:lnTo>
                <a:lnTo>
                  <a:pt x="166" y="583"/>
                </a:lnTo>
                <a:lnTo>
                  <a:pt x="166" y="581"/>
                </a:lnTo>
                <a:lnTo>
                  <a:pt x="164" y="581"/>
                </a:lnTo>
                <a:lnTo>
                  <a:pt x="164" y="579"/>
                </a:lnTo>
                <a:lnTo>
                  <a:pt x="162" y="579"/>
                </a:lnTo>
                <a:lnTo>
                  <a:pt x="160" y="577"/>
                </a:lnTo>
                <a:lnTo>
                  <a:pt x="158" y="575"/>
                </a:lnTo>
                <a:lnTo>
                  <a:pt x="156" y="575"/>
                </a:lnTo>
                <a:lnTo>
                  <a:pt x="158" y="575"/>
                </a:lnTo>
                <a:lnTo>
                  <a:pt x="160" y="577"/>
                </a:lnTo>
                <a:lnTo>
                  <a:pt x="160" y="579"/>
                </a:lnTo>
                <a:lnTo>
                  <a:pt x="156" y="579"/>
                </a:lnTo>
                <a:lnTo>
                  <a:pt x="156" y="581"/>
                </a:lnTo>
                <a:lnTo>
                  <a:pt x="154" y="581"/>
                </a:lnTo>
                <a:lnTo>
                  <a:pt x="156" y="581"/>
                </a:lnTo>
                <a:lnTo>
                  <a:pt x="158" y="579"/>
                </a:lnTo>
                <a:lnTo>
                  <a:pt x="160" y="579"/>
                </a:lnTo>
                <a:lnTo>
                  <a:pt x="162" y="581"/>
                </a:lnTo>
                <a:lnTo>
                  <a:pt x="164" y="581"/>
                </a:lnTo>
                <a:lnTo>
                  <a:pt x="166" y="583"/>
                </a:lnTo>
                <a:lnTo>
                  <a:pt x="164" y="585"/>
                </a:lnTo>
                <a:lnTo>
                  <a:pt x="162" y="585"/>
                </a:lnTo>
                <a:lnTo>
                  <a:pt x="160" y="587"/>
                </a:lnTo>
                <a:lnTo>
                  <a:pt x="160" y="589"/>
                </a:lnTo>
                <a:lnTo>
                  <a:pt x="158" y="591"/>
                </a:lnTo>
                <a:lnTo>
                  <a:pt x="158" y="593"/>
                </a:lnTo>
                <a:lnTo>
                  <a:pt x="160" y="595"/>
                </a:lnTo>
                <a:lnTo>
                  <a:pt x="160" y="597"/>
                </a:lnTo>
                <a:lnTo>
                  <a:pt x="160" y="599"/>
                </a:lnTo>
                <a:lnTo>
                  <a:pt x="160" y="601"/>
                </a:lnTo>
                <a:lnTo>
                  <a:pt x="158" y="601"/>
                </a:lnTo>
                <a:lnTo>
                  <a:pt x="160" y="599"/>
                </a:lnTo>
                <a:lnTo>
                  <a:pt x="162" y="601"/>
                </a:lnTo>
                <a:lnTo>
                  <a:pt x="162" y="603"/>
                </a:lnTo>
                <a:lnTo>
                  <a:pt x="164" y="605"/>
                </a:lnTo>
                <a:lnTo>
                  <a:pt x="166" y="607"/>
                </a:lnTo>
                <a:lnTo>
                  <a:pt x="168" y="607"/>
                </a:lnTo>
                <a:lnTo>
                  <a:pt x="168" y="609"/>
                </a:lnTo>
                <a:lnTo>
                  <a:pt x="170" y="611"/>
                </a:lnTo>
                <a:lnTo>
                  <a:pt x="168" y="613"/>
                </a:lnTo>
                <a:lnTo>
                  <a:pt x="166" y="611"/>
                </a:lnTo>
                <a:lnTo>
                  <a:pt x="164" y="611"/>
                </a:lnTo>
                <a:lnTo>
                  <a:pt x="162" y="611"/>
                </a:lnTo>
                <a:lnTo>
                  <a:pt x="160" y="613"/>
                </a:lnTo>
                <a:lnTo>
                  <a:pt x="162" y="613"/>
                </a:lnTo>
                <a:lnTo>
                  <a:pt x="164" y="611"/>
                </a:lnTo>
                <a:lnTo>
                  <a:pt x="166" y="613"/>
                </a:lnTo>
                <a:lnTo>
                  <a:pt x="168" y="613"/>
                </a:lnTo>
                <a:lnTo>
                  <a:pt x="170" y="613"/>
                </a:lnTo>
                <a:lnTo>
                  <a:pt x="172" y="613"/>
                </a:lnTo>
                <a:lnTo>
                  <a:pt x="172" y="615"/>
                </a:lnTo>
                <a:lnTo>
                  <a:pt x="174" y="617"/>
                </a:lnTo>
                <a:lnTo>
                  <a:pt x="176" y="619"/>
                </a:lnTo>
                <a:lnTo>
                  <a:pt x="178" y="621"/>
                </a:lnTo>
                <a:lnTo>
                  <a:pt x="180" y="621"/>
                </a:lnTo>
                <a:lnTo>
                  <a:pt x="182" y="623"/>
                </a:lnTo>
                <a:lnTo>
                  <a:pt x="184" y="625"/>
                </a:lnTo>
                <a:lnTo>
                  <a:pt x="186" y="625"/>
                </a:lnTo>
                <a:lnTo>
                  <a:pt x="186" y="627"/>
                </a:lnTo>
                <a:lnTo>
                  <a:pt x="184" y="627"/>
                </a:lnTo>
                <a:lnTo>
                  <a:pt x="182" y="627"/>
                </a:lnTo>
                <a:lnTo>
                  <a:pt x="182" y="625"/>
                </a:lnTo>
                <a:lnTo>
                  <a:pt x="180" y="625"/>
                </a:lnTo>
                <a:lnTo>
                  <a:pt x="178" y="625"/>
                </a:lnTo>
                <a:lnTo>
                  <a:pt x="176" y="625"/>
                </a:lnTo>
                <a:lnTo>
                  <a:pt x="174" y="623"/>
                </a:lnTo>
                <a:lnTo>
                  <a:pt x="172" y="623"/>
                </a:lnTo>
                <a:lnTo>
                  <a:pt x="168" y="623"/>
                </a:lnTo>
                <a:lnTo>
                  <a:pt x="166" y="623"/>
                </a:lnTo>
                <a:lnTo>
                  <a:pt x="164" y="623"/>
                </a:lnTo>
                <a:lnTo>
                  <a:pt x="164" y="621"/>
                </a:lnTo>
                <a:lnTo>
                  <a:pt x="162" y="621"/>
                </a:lnTo>
                <a:lnTo>
                  <a:pt x="160" y="621"/>
                </a:lnTo>
                <a:lnTo>
                  <a:pt x="158" y="621"/>
                </a:lnTo>
                <a:lnTo>
                  <a:pt x="128" y="621"/>
                </a:lnTo>
                <a:lnTo>
                  <a:pt x="126" y="619"/>
                </a:lnTo>
                <a:lnTo>
                  <a:pt x="126" y="617"/>
                </a:lnTo>
                <a:lnTo>
                  <a:pt x="124" y="617"/>
                </a:lnTo>
                <a:lnTo>
                  <a:pt x="122" y="615"/>
                </a:lnTo>
                <a:lnTo>
                  <a:pt x="120" y="615"/>
                </a:lnTo>
                <a:lnTo>
                  <a:pt x="118" y="613"/>
                </a:lnTo>
                <a:lnTo>
                  <a:pt x="116" y="611"/>
                </a:lnTo>
                <a:lnTo>
                  <a:pt x="116" y="609"/>
                </a:lnTo>
                <a:lnTo>
                  <a:pt x="116" y="607"/>
                </a:lnTo>
                <a:lnTo>
                  <a:pt x="114" y="605"/>
                </a:lnTo>
                <a:lnTo>
                  <a:pt x="116" y="605"/>
                </a:lnTo>
                <a:lnTo>
                  <a:pt x="114" y="605"/>
                </a:lnTo>
                <a:lnTo>
                  <a:pt x="112" y="603"/>
                </a:lnTo>
                <a:lnTo>
                  <a:pt x="112" y="601"/>
                </a:lnTo>
                <a:lnTo>
                  <a:pt x="112" y="599"/>
                </a:lnTo>
                <a:lnTo>
                  <a:pt x="112" y="597"/>
                </a:lnTo>
                <a:lnTo>
                  <a:pt x="110" y="597"/>
                </a:lnTo>
                <a:lnTo>
                  <a:pt x="108" y="595"/>
                </a:lnTo>
                <a:lnTo>
                  <a:pt x="108" y="593"/>
                </a:lnTo>
                <a:lnTo>
                  <a:pt x="106" y="593"/>
                </a:lnTo>
                <a:lnTo>
                  <a:pt x="104" y="593"/>
                </a:lnTo>
                <a:lnTo>
                  <a:pt x="102" y="593"/>
                </a:lnTo>
                <a:lnTo>
                  <a:pt x="100" y="593"/>
                </a:lnTo>
                <a:lnTo>
                  <a:pt x="98" y="593"/>
                </a:lnTo>
                <a:lnTo>
                  <a:pt x="98" y="595"/>
                </a:lnTo>
                <a:lnTo>
                  <a:pt x="96" y="595"/>
                </a:lnTo>
                <a:lnTo>
                  <a:pt x="94" y="593"/>
                </a:lnTo>
                <a:lnTo>
                  <a:pt x="92" y="591"/>
                </a:lnTo>
                <a:lnTo>
                  <a:pt x="92" y="589"/>
                </a:lnTo>
                <a:lnTo>
                  <a:pt x="90" y="587"/>
                </a:lnTo>
                <a:lnTo>
                  <a:pt x="90" y="585"/>
                </a:lnTo>
                <a:lnTo>
                  <a:pt x="88" y="585"/>
                </a:lnTo>
                <a:lnTo>
                  <a:pt x="86" y="583"/>
                </a:lnTo>
                <a:lnTo>
                  <a:pt x="84" y="581"/>
                </a:lnTo>
                <a:lnTo>
                  <a:pt x="84" y="579"/>
                </a:lnTo>
                <a:lnTo>
                  <a:pt x="82" y="579"/>
                </a:lnTo>
                <a:lnTo>
                  <a:pt x="82" y="577"/>
                </a:lnTo>
                <a:lnTo>
                  <a:pt x="82" y="575"/>
                </a:lnTo>
                <a:lnTo>
                  <a:pt x="80" y="573"/>
                </a:lnTo>
                <a:lnTo>
                  <a:pt x="78" y="571"/>
                </a:lnTo>
                <a:lnTo>
                  <a:pt x="78" y="569"/>
                </a:lnTo>
                <a:lnTo>
                  <a:pt x="78" y="567"/>
                </a:lnTo>
                <a:lnTo>
                  <a:pt x="80" y="567"/>
                </a:lnTo>
                <a:lnTo>
                  <a:pt x="82" y="565"/>
                </a:lnTo>
                <a:lnTo>
                  <a:pt x="82" y="563"/>
                </a:lnTo>
                <a:lnTo>
                  <a:pt x="82" y="561"/>
                </a:lnTo>
                <a:lnTo>
                  <a:pt x="82" y="559"/>
                </a:lnTo>
                <a:lnTo>
                  <a:pt x="84" y="559"/>
                </a:lnTo>
                <a:lnTo>
                  <a:pt x="86" y="557"/>
                </a:lnTo>
                <a:lnTo>
                  <a:pt x="88" y="557"/>
                </a:lnTo>
                <a:lnTo>
                  <a:pt x="88" y="555"/>
                </a:lnTo>
                <a:lnTo>
                  <a:pt x="86" y="553"/>
                </a:lnTo>
                <a:lnTo>
                  <a:pt x="86" y="551"/>
                </a:lnTo>
                <a:lnTo>
                  <a:pt x="84" y="549"/>
                </a:lnTo>
                <a:lnTo>
                  <a:pt x="86" y="547"/>
                </a:lnTo>
                <a:lnTo>
                  <a:pt x="88" y="547"/>
                </a:lnTo>
                <a:lnTo>
                  <a:pt x="86" y="545"/>
                </a:lnTo>
                <a:lnTo>
                  <a:pt x="86" y="543"/>
                </a:lnTo>
                <a:lnTo>
                  <a:pt x="84" y="541"/>
                </a:lnTo>
                <a:lnTo>
                  <a:pt x="82" y="539"/>
                </a:lnTo>
                <a:lnTo>
                  <a:pt x="80" y="539"/>
                </a:lnTo>
                <a:lnTo>
                  <a:pt x="80" y="537"/>
                </a:lnTo>
                <a:lnTo>
                  <a:pt x="80" y="535"/>
                </a:lnTo>
                <a:lnTo>
                  <a:pt x="80" y="533"/>
                </a:lnTo>
                <a:lnTo>
                  <a:pt x="80" y="531"/>
                </a:lnTo>
                <a:lnTo>
                  <a:pt x="80" y="529"/>
                </a:lnTo>
                <a:lnTo>
                  <a:pt x="80" y="527"/>
                </a:lnTo>
                <a:lnTo>
                  <a:pt x="82" y="527"/>
                </a:lnTo>
                <a:lnTo>
                  <a:pt x="84" y="525"/>
                </a:lnTo>
                <a:lnTo>
                  <a:pt x="84" y="523"/>
                </a:lnTo>
                <a:lnTo>
                  <a:pt x="86" y="523"/>
                </a:lnTo>
                <a:lnTo>
                  <a:pt x="84" y="521"/>
                </a:lnTo>
                <a:lnTo>
                  <a:pt x="82" y="521"/>
                </a:lnTo>
                <a:lnTo>
                  <a:pt x="82" y="519"/>
                </a:lnTo>
                <a:lnTo>
                  <a:pt x="82" y="517"/>
                </a:lnTo>
                <a:lnTo>
                  <a:pt x="82" y="515"/>
                </a:lnTo>
                <a:lnTo>
                  <a:pt x="84" y="513"/>
                </a:lnTo>
                <a:lnTo>
                  <a:pt x="82" y="511"/>
                </a:lnTo>
                <a:lnTo>
                  <a:pt x="82" y="509"/>
                </a:lnTo>
                <a:lnTo>
                  <a:pt x="80" y="507"/>
                </a:lnTo>
                <a:lnTo>
                  <a:pt x="80" y="505"/>
                </a:lnTo>
                <a:lnTo>
                  <a:pt x="78" y="503"/>
                </a:lnTo>
                <a:lnTo>
                  <a:pt x="76" y="501"/>
                </a:lnTo>
                <a:lnTo>
                  <a:pt x="78" y="501"/>
                </a:lnTo>
                <a:lnTo>
                  <a:pt x="78" y="499"/>
                </a:lnTo>
                <a:lnTo>
                  <a:pt x="78" y="497"/>
                </a:lnTo>
                <a:lnTo>
                  <a:pt x="76" y="497"/>
                </a:lnTo>
                <a:lnTo>
                  <a:pt x="76" y="495"/>
                </a:lnTo>
                <a:lnTo>
                  <a:pt x="74" y="493"/>
                </a:lnTo>
                <a:lnTo>
                  <a:pt x="74" y="491"/>
                </a:lnTo>
                <a:lnTo>
                  <a:pt x="74" y="489"/>
                </a:lnTo>
                <a:lnTo>
                  <a:pt x="76" y="489"/>
                </a:lnTo>
                <a:lnTo>
                  <a:pt x="78" y="489"/>
                </a:lnTo>
                <a:lnTo>
                  <a:pt x="78" y="487"/>
                </a:lnTo>
                <a:lnTo>
                  <a:pt x="78" y="485"/>
                </a:lnTo>
                <a:lnTo>
                  <a:pt x="78" y="483"/>
                </a:lnTo>
                <a:lnTo>
                  <a:pt x="76" y="483"/>
                </a:lnTo>
                <a:lnTo>
                  <a:pt x="74" y="481"/>
                </a:lnTo>
                <a:lnTo>
                  <a:pt x="72" y="479"/>
                </a:lnTo>
                <a:lnTo>
                  <a:pt x="70" y="479"/>
                </a:lnTo>
                <a:lnTo>
                  <a:pt x="68" y="477"/>
                </a:lnTo>
                <a:lnTo>
                  <a:pt x="66" y="477"/>
                </a:lnTo>
                <a:lnTo>
                  <a:pt x="64" y="477"/>
                </a:lnTo>
                <a:lnTo>
                  <a:pt x="62" y="475"/>
                </a:lnTo>
                <a:lnTo>
                  <a:pt x="64" y="475"/>
                </a:lnTo>
                <a:lnTo>
                  <a:pt x="66" y="473"/>
                </a:lnTo>
                <a:lnTo>
                  <a:pt x="68" y="475"/>
                </a:lnTo>
                <a:lnTo>
                  <a:pt x="70" y="473"/>
                </a:lnTo>
                <a:lnTo>
                  <a:pt x="72" y="473"/>
                </a:lnTo>
                <a:lnTo>
                  <a:pt x="74" y="475"/>
                </a:lnTo>
                <a:lnTo>
                  <a:pt x="76" y="473"/>
                </a:lnTo>
                <a:lnTo>
                  <a:pt x="74" y="471"/>
                </a:lnTo>
                <a:lnTo>
                  <a:pt x="76" y="469"/>
                </a:lnTo>
                <a:lnTo>
                  <a:pt x="74" y="467"/>
                </a:lnTo>
                <a:lnTo>
                  <a:pt x="72" y="467"/>
                </a:lnTo>
                <a:lnTo>
                  <a:pt x="70" y="467"/>
                </a:lnTo>
                <a:lnTo>
                  <a:pt x="68" y="467"/>
                </a:lnTo>
                <a:lnTo>
                  <a:pt x="66" y="467"/>
                </a:lnTo>
                <a:lnTo>
                  <a:pt x="64" y="467"/>
                </a:lnTo>
                <a:lnTo>
                  <a:pt x="62" y="467"/>
                </a:lnTo>
                <a:lnTo>
                  <a:pt x="62" y="465"/>
                </a:lnTo>
                <a:lnTo>
                  <a:pt x="62" y="463"/>
                </a:lnTo>
                <a:lnTo>
                  <a:pt x="60" y="461"/>
                </a:lnTo>
                <a:lnTo>
                  <a:pt x="62" y="459"/>
                </a:lnTo>
                <a:lnTo>
                  <a:pt x="62" y="457"/>
                </a:lnTo>
                <a:lnTo>
                  <a:pt x="60" y="455"/>
                </a:lnTo>
                <a:lnTo>
                  <a:pt x="58" y="453"/>
                </a:lnTo>
                <a:lnTo>
                  <a:pt x="60" y="451"/>
                </a:lnTo>
                <a:lnTo>
                  <a:pt x="58" y="449"/>
                </a:lnTo>
                <a:lnTo>
                  <a:pt x="56" y="449"/>
                </a:lnTo>
                <a:lnTo>
                  <a:pt x="54" y="448"/>
                </a:lnTo>
                <a:lnTo>
                  <a:pt x="52" y="448"/>
                </a:lnTo>
                <a:lnTo>
                  <a:pt x="54" y="446"/>
                </a:lnTo>
                <a:lnTo>
                  <a:pt x="56" y="444"/>
                </a:lnTo>
                <a:lnTo>
                  <a:pt x="54" y="442"/>
                </a:lnTo>
                <a:lnTo>
                  <a:pt x="52" y="442"/>
                </a:lnTo>
                <a:lnTo>
                  <a:pt x="50" y="442"/>
                </a:lnTo>
                <a:lnTo>
                  <a:pt x="48" y="440"/>
                </a:lnTo>
                <a:lnTo>
                  <a:pt x="46" y="438"/>
                </a:lnTo>
                <a:lnTo>
                  <a:pt x="46" y="436"/>
                </a:lnTo>
                <a:lnTo>
                  <a:pt x="46" y="434"/>
                </a:lnTo>
                <a:lnTo>
                  <a:pt x="44" y="432"/>
                </a:lnTo>
                <a:lnTo>
                  <a:pt x="44" y="430"/>
                </a:lnTo>
                <a:lnTo>
                  <a:pt x="44" y="428"/>
                </a:lnTo>
                <a:lnTo>
                  <a:pt x="42" y="426"/>
                </a:lnTo>
                <a:lnTo>
                  <a:pt x="42" y="424"/>
                </a:lnTo>
                <a:lnTo>
                  <a:pt x="42" y="422"/>
                </a:lnTo>
                <a:lnTo>
                  <a:pt x="42" y="420"/>
                </a:lnTo>
                <a:lnTo>
                  <a:pt x="44" y="422"/>
                </a:lnTo>
                <a:lnTo>
                  <a:pt x="46" y="420"/>
                </a:lnTo>
                <a:lnTo>
                  <a:pt x="46" y="418"/>
                </a:lnTo>
                <a:lnTo>
                  <a:pt x="44" y="418"/>
                </a:lnTo>
                <a:lnTo>
                  <a:pt x="44" y="416"/>
                </a:lnTo>
                <a:lnTo>
                  <a:pt x="42" y="414"/>
                </a:lnTo>
                <a:lnTo>
                  <a:pt x="42" y="412"/>
                </a:lnTo>
                <a:lnTo>
                  <a:pt x="40" y="410"/>
                </a:lnTo>
                <a:lnTo>
                  <a:pt x="40" y="408"/>
                </a:lnTo>
                <a:lnTo>
                  <a:pt x="38" y="406"/>
                </a:lnTo>
                <a:lnTo>
                  <a:pt x="38" y="404"/>
                </a:lnTo>
                <a:lnTo>
                  <a:pt x="36" y="402"/>
                </a:lnTo>
                <a:lnTo>
                  <a:pt x="36" y="400"/>
                </a:lnTo>
                <a:lnTo>
                  <a:pt x="36" y="398"/>
                </a:lnTo>
                <a:lnTo>
                  <a:pt x="36" y="396"/>
                </a:lnTo>
                <a:lnTo>
                  <a:pt x="34" y="394"/>
                </a:lnTo>
                <a:lnTo>
                  <a:pt x="32" y="392"/>
                </a:lnTo>
                <a:lnTo>
                  <a:pt x="34" y="390"/>
                </a:lnTo>
                <a:lnTo>
                  <a:pt x="32" y="388"/>
                </a:lnTo>
                <a:lnTo>
                  <a:pt x="32" y="386"/>
                </a:lnTo>
                <a:lnTo>
                  <a:pt x="34" y="384"/>
                </a:lnTo>
                <a:lnTo>
                  <a:pt x="32" y="382"/>
                </a:lnTo>
                <a:lnTo>
                  <a:pt x="30" y="380"/>
                </a:lnTo>
                <a:lnTo>
                  <a:pt x="30" y="378"/>
                </a:lnTo>
                <a:lnTo>
                  <a:pt x="32" y="380"/>
                </a:lnTo>
                <a:lnTo>
                  <a:pt x="32" y="378"/>
                </a:lnTo>
                <a:lnTo>
                  <a:pt x="32" y="376"/>
                </a:lnTo>
                <a:lnTo>
                  <a:pt x="30" y="374"/>
                </a:lnTo>
                <a:lnTo>
                  <a:pt x="30" y="372"/>
                </a:lnTo>
                <a:lnTo>
                  <a:pt x="28" y="370"/>
                </a:lnTo>
                <a:lnTo>
                  <a:pt x="30" y="368"/>
                </a:lnTo>
                <a:lnTo>
                  <a:pt x="32" y="370"/>
                </a:lnTo>
                <a:lnTo>
                  <a:pt x="32" y="368"/>
                </a:lnTo>
                <a:lnTo>
                  <a:pt x="32" y="366"/>
                </a:lnTo>
                <a:lnTo>
                  <a:pt x="32" y="364"/>
                </a:lnTo>
                <a:lnTo>
                  <a:pt x="32" y="362"/>
                </a:lnTo>
                <a:lnTo>
                  <a:pt x="32" y="360"/>
                </a:lnTo>
                <a:lnTo>
                  <a:pt x="30" y="358"/>
                </a:lnTo>
                <a:lnTo>
                  <a:pt x="30" y="356"/>
                </a:lnTo>
                <a:lnTo>
                  <a:pt x="30" y="354"/>
                </a:lnTo>
                <a:lnTo>
                  <a:pt x="32" y="354"/>
                </a:lnTo>
                <a:lnTo>
                  <a:pt x="32" y="352"/>
                </a:lnTo>
                <a:lnTo>
                  <a:pt x="34" y="352"/>
                </a:lnTo>
                <a:lnTo>
                  <a:pt x="36" y="350"/>
                </a:lnTo>
                <a:lnTo>
                  <a:pt x="36" y="348"/>
                </a:lnTo>
                <a:lnTo>
                  <a:pt x="36" y="346"/>
                </a:lnTo>
                <a:lnTo>
                  <a:pt x="34" y="346"/>
                </a:lnTo>
                <a:lnTo>
                  <a:pt x="32" y="344"/>
                </a:lnTo>
                <a:lnTo>
                  <a:pt x="32" y="342"/>
                </a:lnTo>
                <a:lnTo>
                  <a:pt x="32" y="340"/>
                </a:lnTo>
                <a:lnTo>
                  <a:pt x="30" y="338"/>
                </a:lnTo>
                <a:lnTo>
                  <a:pt x="30" y="336"/>
                </a:lnTo>
                <a:lnTo>
                  <a:pt x="28" y="334"/>
                </a:lnTo>
                <a:lnTo>
                  <a:pt x="26" y="332"/>
                </a:lnTo>
                <a:lnTo>
                  <a:pt x="26" y="330"/>
                </a:lnTo>
                <a:lnTo>
                  <a:pt x="24" y="328"/>
                </a:lnTo>
                <a:lnTo>
                  <a:pt x="26" y="326"/>
                </a:lnTo>
                <a:lnTo>
                  <a:pt x="24" y="324"/>
                </a:lnTo>
                <a:lnTo>
                  <a:pt x="24" y="322"/>
                </a:lnTo>
                <a:lnTo>
                  <a:pt x="22" y="320"/>
                </a:lnTo>
                <a:lnTo>
                  <a:pt x="22" y="318"/>
                </a:lnTo>
                <a:lnTo>
                  <a:pt x="22" y="316"/>
                </a:lnTo>
                <a:lnTo>
                  <a:pt x="22" y="314"/>
                </a:lnTo>
                <a:lnTo>
                  <a:pt x="20" y="314"/>
                </a:lnTo>
                <a:lnTo>
                  <a:pt x="20" y="312"/>
                </a:lnTo>
                <a:lnTo>
                  <a:pt x="20" y="310"/>
                </a:lnTo>
                <a:lnTo>
                  <a:pt x="20" y="308"/>
                </a:lnTo>
                <a:lnTo>
                  <a:pt x="20" y="306"/>
                </a:lnTo>
                <a:lnTo>
                  <a:pt x="20" y="304"/>
                </a:lnTo>
                <a:lnTo>
                  <a:pt x="22" y="304"/>
                </a:lnTo>
                <a:lnTo>
                  <a:pt x="22" y="302"/>
                </a:lnTo>
                <a:lnTo>
                  <a:pt x="24" y="304"/>
                </a:lnTo>
                <a:lnTo>
                  <a:pt x="24" y="302"/>
                </a:lnTo>
                <a:lnTo>
                  <a:pt x="24" y="300"/>
                </a:lnTo>
                <a:lnTo>
                  <a:pt x="26" y="298"/>
                </a:lnTo>
                <a:lnTo>
                  <a:pt x="28" y="298"/>
                </a:lnTo>
                <a:lnTo>
                  <a:pt x="28" y="296"/>
                </a:lnTo>
                <a:lnTo>
                  <a:pt x="28" y="294"/>
                </a:lnTo>
                <a:lnTo>
                  <a:pt x="28" y="292"/>
                </a:lnTo>
                <a:lnTo>
                  <a:pt x="28" y="290"/>
                </a:lnTo>
                <a:lnTo>
                  <a:pt x="26" y="288"/>
                </a:lnTo>
                <a:lnTo>
                  <a:pt x="26" y="286"/>
                </a:lnTo>
                <a:lnTo>
                  <a:pt x="24" y="284"/>
                </a:lnTo>
                <a:lnTo>
                  <a:pt x="24" y="282"/>
                </a:lnTo>
                <a:lnTo>
                  <a:pt x="22" y="280"/>
                </a:lnTo>
                <a:lnTo>
                  <a:pt x="22" y="278"/>
                </a:lnTo>
                <a:lnTo>
                  <a:pt x="24" y="278"/>
                </a:lnTo>
                <a:lnTo>
                  <a:pt x="24" y="276"/>
                </a:lnTo>
                <a:lnTo>
                  <a:pt x="24" y="274"/>
                </a:lnTo>
                <a:lnTo>
                  <a:pt x="24" y="272"/>
                </a:lnTo>
                <a:lnTo>
                  <a:pt x="24" y="270"/>
                </a:lnTo>
                <a:lnTo>
                  <a:pt x="24" y="268"/>
                </a:lnTo>
                <a:lnTo>
                  <a:pt x="24" y="266"/>
                </a:lnTo>
                <a:lnTo>
                  <a:pt x="24" y="264"/>
                </a:lnTo>
                <a:lnTo>
                  <a:pt x="24" y="262"/>
                </a:lnTo>
                <a:lnTo>
                  <a:pt x="24" y="260"/>
                </a:lnTo>
                <a:lnTo>
                  <a:pt x="24" y="258"/>
                </a:lnTo>
                <a:lnTo>
                  <a:pt x="26" y="258"/>
                </a:lnTo>
                <a:lnTo>
                  <a:pt x="28" y="258"/>
                </a:lnTo>
                <a:lnTo>
                  <a:pt x="28" y="256"/>
                </a:lnTo>
                <a:lnTo>
                  <a:pt x="26" y="256"/>
                </a:lnTo>
                <a:lnTo>
                  <a:pt x="26" y="254"/>
                </a:lnTo>
                <a:lnTo>
                  <a:pt x="26" y="252"/>
                </a:lnTo>
                <a:lnTo>
                  <a:pt x="24" y="250"/>
                </a:lnTo>
                <a:lnTo>
                  <a:pt x="24" y="248"/>
                </a:lnTo>
                <a:lnTo>
                  <a:pt x="24" y="246"/>
                </a:lnTo>
                <a:lnTo>
                  <a:pt x="24" y="244"/>
                </a:lnTo>
                <a:lnTo>
                  <a:pt x="24" y="242"/>
                </a:lnTo>
                <a:lnTo>
                  <a:pt x="24" y="240"/>
                </a:lnTo>
                <a:lnTo>
                  <a:pt x="22" y="238"/>
                </a:lnTo>
                <a:lnTo>
                  <a:pt x="20" y="238"/>
                </a:lnTo>
                <a:lnTo>
                  <a:pt x="18" y="236"/>
                </a:lnTo>
                <a:lnTo>
                  <a:pt x="18" y="234"/>
                </a:lnTo>
                <a:lnTo>
                  <a:pt x="16" y="234"/>
                </a:lnTo>
                <a:lnTo>
                  <a:pt x="18" y="232"/>
                </a:lnTo>
                <a:lnTo>
                  <a:pt x="18" y="230"/>
                </a:lnTo>
                <a:lnTo>
                  <a:pt x="16" y="228"/>
                </a:lnTo>
                <a:lnTo>
                  <a:pt x="14" y="226"/>
                </a:lnTo>
                <a:lnTo>
                  <a:pt x="14" y="224"/>
                </a:lnTo>
                <a:lnTo>
                  <a:pt x="14" y="222"/>
                </a:lnTo>
                <a:lnTo>
                  <a:pt x="12" y="222"/>
                </a:lnTo>
                <a:lnTo>
                  <a:pt x="12" y="220"/>
                </a:lnTo>
                <a:lnTo>
                  <a:pt x="10" y="218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10" y="210"/>
                </a:lnTo>
                <a:lnTo>
                  <a:pt x="8" y="208"/>
                </a:lnTo>
                <a:lnTo>
                  <a:pt x="6" y="208"/>
                </a:lnTo>
                <a:lnTo>
                  <a:pt x="4" y="208"/>
                </a:lnTo>
                <a:lnTo>
                  <a:pt x="4" y="206"/>
                </a:lnTo>
                <a:lnTo>
                  <a:pt x="2" y="204"/>
                </a:lnTo>
                <a:lnTo>
                  <a:pt x="0" y="202"/>
                </a:lnTo>
                <a:lnTo>
                  <a:pt x="0" y="200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2"/>
                </a:lnTo>
                <a:lnTo>
                  <a:pt x="2" y="194"/>
                </a:lnTo>
                <a:lnTo>
                  <a:pt x="2" y="192"/>
                </a:lnTo>
                <a:lnTo>
                  <a:pt x="2" y="190"/>
                </a:lnTo>
                <a:lnTo>
                  <a:pt x="2" y="188"/>
                </a:lnTo>
                <a:lnTo>
                  <a:pt x="2" y="186"/>
                </a:lnTo>
                <a:lnTo>
                  <a:pt x="2" y="184"/>
                </a:lnTo>
                <a:lnTo>
                  <a:pt x="2" y="182"/>
                </a:lnTo>
                <a:lnTo>
                  <a:pt x="2" y="180"/>
                </a:lnTo>
                <a:lnTo>
                  <a:pt x="4" y="180"/>
                </a:lnTo>
                <a:lnTo>
                  <a:pt x="2" y="178"/>
                </a:lnTo>
                <a:lnTo>
                  <a:pt x="4" y="178"/>
                </a:lnTo>
                <a:lnTo>
                  <a:pt x="6" y="178"/>
                </a:lnTo>
                <a:lnTo>
                  <a:pt x="8" y="176"/>
                </a:lnTo>
                <a:lnTo>
                  <a:pt x="8" y="174"/>
                </a:lnTo>
                <a:lnTo>
                  <a:pt x="8" y="172"/>
                </a:lnTo>
                <a:lnTo>
                  <a:pt x="6" y="172"/>
                </a:lnTo>
                <a:lnTo>
                  <a:pt x="6" y="170"/>
                </a:lnTo>
                <a:lnTo>
                  <a:pt x="6" y="168"/>
                </a:lnTo>
                <a:lnTo>
                  <a:pt x="4" y="166"/>
                </a:lnTo>
                <a:lnTo>
                  <a:pt x="4" y="164"/>
                </a:lnTo>
                <a:lnTo>
                  <a:pt x="2" y="162"/>
                </a:lnTo>
                <a:lnTo>
                  <a:pt x="2" y="160"/>
                </a:lnTo>
                <a:lnTo>
                  <a:pt x="2" y="158"/>
                </a:lnTo>
                <a:lnTo>
                  <a:pt x="0" y="156"/>
                </a:lnTo>
                <a:lnTo>
                  <a:pt x="0" y="1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" name="Freeform 1280"/>
          <p:cNvSpPr>
            <a:spLocks/>
          </p:cNvSpPr>
          <p:nvPr/>
        </p:nvSpPr>
        <p:spPr bwMode="auto">
          <a:xfrm>
            <a:off x="2525715" y="3738564"/>
            <a:ext cx="117475" cy="136525"/>
          </a:xfrm>
          <a:custGeom>
            <a:avLst/>
            <a:gdLst>
              <a:gd name="T0" fmla="*/ 10080625 w 74"/>
              <a:gd name="T1" fmla="*/ 120967500 h 86"/>
              <a:gd name="T2" fmla="*/ 0 w 74"/>
              <a:gd name="T3" fmla="*/ 105846563 h 86"/>
              <a:gd name="T4" fmla="*/ 0 w 74"/>
              <a:gd name="T5" fmla="*/ 90725625 h 86"/>
              <a:gd name="T6" fmla="*/ 5040313 w 74"/>
              <a:gd name="T7" fmla="*/ 80645000 h 86"/>
              <a:gd name="T8" fmla="*/ 5040313 w 74"/>
              <a:gd name="T9" fmla="*/ 65524063 h 86"/>
              <a:gd name="T10" fmla="*/ 15120938 w 74"/>
              <a:gd name="T11" fmla="*/ 55443438 h 86"/>
              <a:gd name="T12" fmla="*/ 30241875 w 74"/>
              <a:gd name="T13" fmla="*/ 55443438 h 86"/>
              <a:gd name="T14" fmla="*/ 35282188 w 74"/>
              <a:gd name="T15" fmla="*/ 50403125 h 86"/>
              <a:gd name="T16" fmla="*/ 40322500 w 74"/>
              <a:gd name="T17" fmla="*/ 40322500 h 86"/>
              <a:gd name="T18" fmla="*/ 35282188 w 74"/>
              <a:gd name="T19" fmla="*/ 30241875 h 86"/>
              <a:gd name="T20" fmla="*/ 40322500 w 74"/>
              <a:gd name="T21" fmla="*/ 20161250 h 86"/>
              <a:gd name="T22" fmla="*/ 45362813 w 74"/>
              <a:gd name="T23" fmla="*/ 5040313 h 86"/>
              <a:gd name="T24" fmla="*/ 50403125 w 74"/>
              <a:gd name="T25" fmla="*/ 0 h 86"/>
              <a:gd name="T26" fmla="*/ 65524063 w 74"/>
              <a:gd name="T27" fmla="*/ 5040313 h 86"/>
              <a:gd name="T28" fmla="*/ 75604688 w 74"/>
              <a:gd name="T29" fmla="*/ 5040313 h 86"/>
              <a:gd name="T30" fmla="*/ 90725625 w 74"/>
              <a:gd name="T31" fmla="*/ 10080625 h 86"/>
              <a:gd name="T32" fmla="*/ 100806250 w 74"/>
              <a:gd name="T33" fmla="*/ 20161250 h 86"/>
              <a:gd name="T34" fmla="*/ 100806250 w 74"/>
              <a:gd name="T35" fmla="*/ 10080625 h 86"/>
              <a:gd name="T36" fmla="*/ 110886875 w 74"/>
              <a:gd name="T37" fmla="*/ 0 h 86"/>
              <a:gd name="T38" fmla="*/ 131048125 w 74"/>
              <a:gd name="T39" fmla="*/ 5040313 h 86"/>
              <a:gd name="T40" fmla="*/ 136088438 w 74"/>
              <a:gd name="T41" fmla="*/ 10080625 h 86"/>
              <a:gd name="T42" fmla="*/ 146169063 w 74"/>
              <a:gd name="T43" fmla="*/ 10080625 h 86"/>
              <a:gd name="T44" fmla="*/ 136088438 w 74"/>
              <a:gd name="T45" fmla="*/ 5040313 h 86"/>
              <a:gd name="T46" fmla="*/ 151209375 w 74"/>
              <a:gd name="T47" fmla="*/ 0 h 86"/>
              <a:gd name="T48" fmla="*/ 161290000 w 74"/>
              <a:gd name="T49" fmla="*/ 5040313 h 86"/>
              <a:gd name="T50" fmla="*/ 176410938 w 74"/>
              <a:gd name="T51" fmla="*/ 5040313 h 86"/>
              <a:gd name="T52" fmla="*/ 186491563 w 74"/>
              <a:gd name="T53" fmla="*/ 10080625 h 86"/>
              <a:gd name="T54" fmla="*/ 186491563 w 74"/>
              <a:gd name="T55" fmla="*/ 25201563 h 86"/>
              <a:gd name="T56" fmla="*/ 176410938 w 74"/>
              <a:gd name="T57" fmla="*/ 35282188 h 86"/>
              <a:gd name="T58" fmla="*/ 171370625 w 74"/>
              <a:gd name="T59" fmla="*/ 45362813 h 86"/>
              <a:gd name="T60" fmla="*/ 166330313 w 74"/>
              <a:gd name="T61" fmla="*/ 60483750 h 86"/>
              <a:gd name="T62" fmla="*/ 166330313 w 74"/>
              <a:gd name="T63" fmla="*/ 75604688 h 86"/>
              <a:gd name="T64" fmla="*/ 166330313 w 74"/>
              <a:gd name="T65" fmla="*/ 85685313 h 86"/>
              <a:gd name="T66" fmla="*/ 171370625 w 74"/>
              <a:gd name="T67" fmla="*/ 100806250 h 86"/>
              <a:gd name="T68" fmla="*/ 176410938 w 74"/>
              <a:gd name="T69" fmla="*/ 110886875 h 86"/>
              <a:gd name="T70" fmla="*/ 186491563 w 74"/>
              <a:gd name="T71" fmla="*/ 126007813 h 86"/>
              <a:gd name="T72" fmla="*/ 181451250 w 74"/>
              <a:gd name="T73" fmla="*/ 136088438 h 86"/>
              <a:gd name="T74" fmla="*/ 176410938 w 74"/>
              <a:gd name="T75" fmla="*/ 146169063 h 86"/>
              <a:gd name="T76" fmla="*/ 176410938 w 74"/>
              <a:gd name="T77" fmla="*/ 156249688 h 86"/>
              <a:gd name="T78" fmla="*/ 171370625 w 74"/>
              <a:gd name="T79" fmla="*/ 171370625 h 86"/>
              <a:gd name="T80" fmla="*/ 166330313 w 74"/>
              <a:gd name="T81" fmla="*/ 186491563 h 86"/>
              <a:gd name="T82" fmla="*/ 156249688 w 74"/>
              <a:gd name="T83" fmla="*/ 191531875 h 86"/>
              <a:gd name="T84" fmla="*/ 146169063 w 74"/>
              <a:gd name="T85" fmla="*/ 186491563 h 86"/>
              <a:gd name="T86" fmla="*/ 136088438 w 74"/>
              <a:gd name="T87" fmla="*/ 181451250 h 86"/>
              <a:gd name="T88" fmla="*/ 131048125 w 74"/>
              <a:gd name="T89" fmla="*/ 181451250 h 86"/>
              <a:gd name="T90" fmla="*/ 120967500 w 74"/>
              <a:gd name="T91" fmla="*/ 186491563 h 86"/>
              <a:gd name="T92" fmla="*/ 105846563 w 74"/>
              <a:gd name="T93" fmla="*/ 186491563 h 86"/>
              <a:gd name="T94" fmla="*/ 90725625 w 74"/>
              <a:gd name="T95" fmla="*/ 186491563 h 86"/>
              <a:gd name="T96" fmla="*/ 85685313 w 74"/>
              <a:gd name="T97" fmla="*/ 196572188 h 86"/>
              <a:gd name="T98" fmla="*/ 95765938 w 74"/>
              <a:gd name="T99" fmla="*/ 211693125 h 86"/>
              <a:gd name="T100" fmla="*/ 80645000 w 74"/>
              <a:gd name="T101" fmla="*/ 216733438 h 86"/>
              <a:gd name="T102" fmla="*/ 70564375 w 74"/>
              <a:gd name="T103" fmla="*/ 211693125 h 86"/>
              <a:gd name="T104" fmla="*/ 55443438 w 74"/>
              <a:gd name="T105" fmla="*/ 201612500 h 86"/>
              <a:gd name="T106" fmla="*/ 50403125 w 74"/>
              <a:gd name="T107" fmla="*/ 191531875 h 86"/>
              <a:gd name="T108" fmla="*/ 45362813 w 74"/>
              <a:gd name="T109" fmla="*/ 181451250 h 86"/>
              <a:gd name="T110" fmla="*/ 35282188 w 74"/>
              <a:gd name="T111" fmla="*/ 166330313 h 86"/>
              <a:gd name="T112" fmla="*/ 35282188 w 74"/>
              <a:gd name="T113" fmla="*/ 151209375 h 86"/>
              <a:gd name="T114" fmla="*/ 30241875 w 74"/>
              <a:gd name="T115" fmla="*/ 136088438 h 86"/>
              <a:gd name="T116" fmla="*/ 20161250 w 74"/>
              <a:gd name="T117" fmla="*/ 141128750 h 86"/>
              <a:gd name="T118" fmla="*/ 15120938 w 74"/>
              <a:gd name="T119" fmla="*/ 131048125 h 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4" h="86">
                <a:moveTo>
                  <a:pt x="6" y="50"/>
                </a:move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6" y="22"/>
                </a:lnTo>
                <a:lnTo>
                  <a:pt x="8" y="20"/>
                </a:lnTo>
                <a:lnTo>
                  <a:pt x="10" y="20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4" y="18"/>
                </a:lnTo>
                <a:lnTo>
                  <a:pt x="16" y="18"/>
                </a:lnTo>
                <a:lnTo>
                  <a:pt x="16" y="16"/>
                </a:lnTo>
                <a:lnTo>
                  <a:pt x="14" y="14"/>
                </a:lnTo>
                <a:lnTo>
                  <a:pt x="14" y="12"/>
                </a:lnTo>
                <a:lnTo>
                  <a:pt x="16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42" y="2"/>
                </a:lnTo>
                <a:lnTo>
                  <a:pt x="44" y="0"/>
                </a:lnTo>
                <a:lnTo>
                  <a:pt x="48" y="0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8" y="2"/>
                </a:lnTo>
                <a:lnTo>
                  <a:pt x="56" y="4"/>
                </a:lnTo>
                <a:lnTo>
                  <a:pt x="54" y="2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4" y="8"/>
                </a:lnTo>
                <a:lnTo>
                  <a:pt x="74" y="10"/>
                </a:lnTo>
                <a:lnTo>
                  <a:pt x="72" y="12"/>
                </a:lnTo>
                <a:lnTo>
                  <a:pt x="72" y="14"/>
                </a:lnTo>
                <a:lnTo>
                  <a:pt x="70" y="14"/>
                </a:lnTo>
                <a:lnTo>
                  <a:pt x="68" y="16"/>
                </a:lnTo>
                <a:lnTo>
                  <a:pt x="68" y="18"/>
                </a:lnTo>
                <a:lnTo>
                  <a:pt x="66" y="20"/>
                </a:lnTo>
                <a:lnTo>
                  <a:pt x="66" y="22"/>
                </a:lnTo>
                <a:lnTo>
                  <a:pt x="66" y="24"/>
                </a:lnTo>
                <a:lnTo>
                  <a:pt x="66" y="26"/>
                </a:lnTo>
                <a:lnTo>
                  <a:pt x="66" y="28"/>
                </a:lnTo>
                <a:lnTo>
                  <a:pt x="66" y="30"/>
                </a:lnTo>
                <a:lnTo>
                  <a:pt x="66" y="32"/>
                </a:lnTo>
                <a:lnTo>
                  <a:pt x="66" y="34"/>
                </a:lnTo>
                <a:lnTo>
                  <a:pt x="66" y="36"/>
                </a:lnTo>
                <a:lnTo>
                  <a:pt x="66" y="38"/>
                </a:lnTo>
                <a:lnTo>
                  <a:pt x="68" y="40"/>
                </a:lnTo>
                <a:lnTo>
                  <a:pt x="68" y="42"/>
                </a:lnTo>
                <a:lnTo>
                  <a:pt x="70" y="44"/>
                </a:lnTo>
                <a:lnTo>
                  <a:pt x="72" y="46"/>
                </a:lnTo>
                <a:lnTo>
                  <a:pt x="72" y="48"/>
                </a:lnTo>
                <a:lnTo>
                  <a:pt x="74" y="50"/>
                </a:lnTo>
                <a:lnTo>
                  <a:pt x="74" y="52"/>
                </a:lnTo>
                <a:lnTo>
                  <a:pt x="74" y="54"/>
                </a:lnTo>
                <a:lnTo>
                  <a:pt x="72" y="54"/>
                </a:lnTo>
                <a:lnTo>
                  <a:pt x="72" y="56"/>
                </a:lnTo>
                <a:lnTo>
                  <a:pt x="70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70" y="66"/>
                </a:lnTo>
                <a:lnTo>
                  <a:pt x="68" y="68"/>
                </a:lnTo>
                <a:lnTo>
                  <a:pt x="68" y="70"/>
                </a:lnTo>
                <a:lnTo>
                  <a:pt x="66" y="72"/>
                </a:lnTo>
                <a:lnTo>
                  <a:pt x="66" y="74"/>
                </a:lnTo>
                <a:lnTo>
                  <a:pt x="64" y="74"/>
                </a:lnTo>
                <a:lnTo>
                  <a:pt x="64" y="76"/>
                </a:lnTo>
                <a:lnTo>
                  <a:pt x="62" y="76"/>
                </a:lnTo>
                <a:lnTo>
                  <a:pt x="60" y="76"/>
                </a:lnTo>
                <a:lnTo>
                  <a:pt x="58" y="74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0" y="72"/>
                </a:lnTo>
                <a:lnTo>
                  <a:pt x="48" y="72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2" y="74"/>
                </a:lnTo>
                <a:lnTo>
                  <a:pt x="40" y="74"/>
                </a:lnTo>
                <a:lnTo>
                  <a:pt x="38" y="72"/>
                </a:lnTo>
                <a:lnTo>
                  <a:pt x="36" y="74"/>
                </a:lnTo>
                <a:lnTo>
                  <a:pt x="36" y="76"/>
                </a:lnTo>
                <a:lnTo>
                  <a:pt x="34" y="76"/>
                </a:lnTo>
                <a:lnTo>
                  <a:pt x="34" y="78"/>
                </a:lnTo>
                <a:lnTo>
                  <a:pt x="38" y="82"/>
                </a:lnTo>
                <a:lnTo>
                  <a:pt x="38" y="84"/>
                </a:lnTo>
                <a:lnTo>
                  <a:pt x="36" y="86"/>
                </a:lnTo>
                <a:lnTo>
                  <a:pt x="34" y="86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6" y="82"/>
                </a:lnTo>
                <a:lnTo>
                  <a:pt x="24" y="82"/>
                </a:lnTo>
                <a:lnTo>
                  <a:pt x="22" y="80"/>
                </a:lnTo>
                <a:lnTo>
                  <a:pt x="22" y="78"/>
                </a:lnTo>
                <a:lnTo>
                  <a:pt x="20" y="78"/>
                </a:lnTo>
                <a:lnTo>
                  <a:pt x="20" y="76"/>
                </a:lnTo>
                <a:lnTo>
                  <a:pt x="20" y="74"/>
                </a:lnTo>
                <a:lnTo>
                  <a:pt x="18" y="72"/>
                </a:lnTo>
                <a:lnTo>
                  <a:pt x="16" y="70"/>
                </a:lnTo>
                <a:lnTo>
                  <a:pt x="16" y="68"/>
                </a:lnTo>
                <a:lnTo>
                  <a:pt x="14" y="66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2" y="54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" name="Freeform 1281"/>
          <p:cNvSpPr>
            <a:spLocks/>
          </p:cNvSpPr>
          <p:nvPr/>
        </p:nvSpPr>
        <p:spPr bwMode="auto">
          <a:xfrm>
            <a:off x="2525715" y="3738564"/>
            <a:ext cx="117475" cy="136525"/>
          </a:xfrm>
          <a:custGeom>
            <a:avLst/>
            <a:gdLst>
              <a:gd name="T0" fmla="*/ 10080625 w 74"/>
              <a:gd name="T1" fmla="*/ 120967500 h 86"/>
              <a:gd name="T2" fmla="*/ 0 w 74"/>
              <a:gd name="T3" fmla="*/ 105846563 h 86"/>
              <a:gd name="T4" fmla="*/ 0 w 74"/>
              <a:gd name="T5" fmla="*/ 90725625 h 86"/>
              <a:gd name="T6" fmla="*/ 5040313 w 74"/>
              <a:gd name="T7" fmla="*/ 80645000 h 86"/>
              <a:gd name="T8" fmla="*/ 5040313 w 74"/>
              <a:gd name="T9" fmla="*/ 65524063 h 86"/>
              <a:gd name="T10" fmla="*/ 15120938 w 74"/>
              <a:gd name="T11" fmla="*/ 55443438 h 86"/>
              <a:gd name="T12" fmla="*/ 30241875 w 74"/>
              <a:gd name="T13" fmla="*/ 55443438 h 86"/>
              <a:gd name="T14" fmla="*/ 35282188 w 74"/>
              <a:gd name="T15" fmla="*/ 50403125 h 86"/>
              <a:gd name="T16" fmla="*/ 40322500 w 74"/>
              <a:gd name="T17" fmla="*/ 40322500 h 86"/>
              <a:gd name="T18" fmla="*/ 35282188 w 74"/>
              <a:gd name="T19" fmla="*/ 30241875 h 86"/>
              <a:gd name="T20" fmla="*/ 40322500 w 74"/>
              <a:gd name="T21" fmla="*/ 20161250 h 86"/>
              <a:gd name="T22" fmla="*/ 45362813 w 74"/>
              <a:gd name="T23" fmla="*/ 5040313 h 86"/>
              <a:gd name="T24" fmla="*/ 50403125 w 74"/>
              <a:gd name="T25" fmla="*/ 0 h 86"/>
              <a:gd name="T26" fmla="*/ 65524063 w 74"/>
              <a:gd name="T27" fmla="*/ 5040313 h 86"/>
              <a:gd name="T28" fmla="*/ 75604688 w 74"/>
              <a:gd name="T29" fmla="*/ 5040313 h 86"/>
              <a:gd name="T30" fmla="*/ 90725625 w 74"/>
              <a:gd name="T31" fmla="*/ 10080625 h 86"/>
              <a:gd name="T32" fmla="*/ 100806250 w 74"/>
              <a:gd name="T33" fmla="*/ 20161250 h 86"/>
              <a:gd name="T34" fmla="*/ 100806250 w 74"/>
              <a:gd name="T35" fmla="*/ 10080625 h 86"/>
              <a:gd name="T36" fmla="*/ 110886875 w 74"/>
              <a:gd name="T37" fmla="*/ 0 h 86"/>
              <a:gd name="T38" fmla="*/ 131048125 w 74"/>
              <a:gd name="T39" fmla="*/ 5040313 h 86"/>
              <a:gd name="T40" fmla="*/ 136088438 w 74"/>
              <a:gd name="T41" fmla="*/ 10080625 h 86"/>
              <a:gd name="T42" fmla="*/ 146169063 w 74"/>
              <a:gd name="T43" fmla="*/ 10080625 h 86"/>
              <a:gd name="T44" fmla="*/ 136088438 w 74"/>
              <a:gd name="T45" fmla="*/ 5040313 h 86"/>
              <a:gd name="T46" fmla="*/ 151209375 w 74"/>
              <a:gd name="T47" fmla="*/ 0 h 86"/>
              <a:gd name="T48" fmla="*/ 161290000 w 74"/>
              <a:gd name="T49" fmla="*/ 5040313 h 86"/>
              <a:gd name="T50" fmla="*/ 176410938 w 74"/>
              <a:gd name="T51" fmla="*/ 5040313 h 86"/>
              <a:gd name="T52" fmla="*/ 186491563 w 74"/>
              <a:gd name="T53" fmla="*/ 10080625 h 86"/>
              <a:gd name="T54" fmla="*/ 186491563 w 74"/>
              <a:gd name="T55" fmla="*/ 25201563 h 86"/>
              <a:gd name="T56" fmla="*/ 176410938 w 74"/>
              <a:gd name="T57" fmla="*/ 35282188 h 86"/>
              <a:gd name="T58" fmla="*/ 171370625 w 74"/>
              <a:gd name="T59" fmla="*/ 45362813 h 86"/>
              <a:gd name="T60" fmla="*/ 166330313 w 74"/>
              <a:gd name="T61" fmla="*/ 60483750 h 86"/>
              <a:gd name="T62" fmla="*/ 166330313 w 74"/>
              <a:gd name="T63" fmla="*/ 75604688 h 86"/>
              <a:gd name="T64" fmla="*/ 166330313 w 74"/>
              <a:gd name="T65" fmla="*/ 85685313 h 86"/>
              <a:gd name="T66" fmla="*/ 171370625 w 74"/>
              <a:gd name="T67" fmla="*/ 100806250 h 86"/>
              <a:gd name="T68" fmla="*/ 176410938 w 74"/>
              <a:gd name="T69" fmla="*/ 110886875 h 86"/>
              <a:gd name="T70" fmla="*/ 186491563 w 74"/>
              <a:gd name="T71" fmla="*/ 126007813 h 86"/>
              <a:gd name="T72" fmla="*/ 181451250 w 74"/>
              <a:gd name="T73" fmla="*/ 136088438 h 86"/>
              <a:gd name="T74" fmla="*/ 176410938 w 74"/>
              <a:gd name="T75" fmla="*/ 146169063 h 86"/>
              <a:gd name="T76" fmla="*/ 176410938 w 74"/>
              <a:gd name="T77" fmla="*/ 156249688 h 86"/>
              <a:gd name="T78" fmla="*/ 171370625 w 74"/>
              <a:gd name="T79" fmla="*/ 171370625 h 86"/>
              <a:gd name="T80" fmla="*/ 166330313 w 74"/>
              <a:gd name="T81" fmla="*/ 186491563 h 86"/>
              <a:gd name="T82" fmla="*/ 156249688 w 74"/>
              <a:gd name="T83" fmla="*/ 191531875 h 86"/>
              <a:gd name="T84" fmla="*/ 146169063 w 74"/>
              <a:gd name="T85" fmla="*/ 186491563 h 86"/>
              <a:gd name="T86" fmla="*/ 136088438 w 74"/>
              <a:gd name="T87" fmla="*/ 181451250 h 86"/>
              <a:gd name="T88" fmla="*/ 131048125 w 74"/>
              <a:gd name="T89" fmla="*/ 181451250 h 86"/>
              <a:gd name="T90" fmla="*/ 120967500 w 74"/>
              <a:gd name="T91" fmla="*/ 186491563 h 86"/>
              <a:gd name="T92" fmla="*/ 105846563 w 74"/>
              <a:gd name="T93" fmla="*/ 186491563 h 86"/>
              <a:gd name="T94" fmla="*/ 90725625 w 74"/>
              <a:gd name="T95" fmla="*/ 186491563 h 86"/>
              <a:gd name="T96" fmla="*/ 85685313 w 74"/>
              <a:gd name="T97" fmla="*/ 196572188 h 86"/>
              <a:gd name="T98" fmla="*/ 95765938 w 74"/>
              <a:gd name="T99" fmla="*/ 211693125 h 86"/>
              <a:gd name="T100" fmla="*/ 80645000 w 74"/>
              <a:gd name="T101" fmla="*/ 216733438 h 86"/>
              <a:gd name="T102" fmla="*/ 70564375 w 74"/>
              <a:gd name="T103" fmla="*/ 211693125 h 86"/>
              <a:gd name="T104" fmla="*/ 55443438 w 74"/>
              <a:gd name="T105" fmla="*/ 201612500 h 86"/>
              <a:gd name="T106" fmla="*/ 50403125 w 74"/>
              <a:gd name="T107" fmla="*/ 191531875 h 86"/>
              <a:gd name="T108" fmla="*/ 45362813 w 74"/>
              <a:gd name="T109" fmla="*/ 181451250 h 86"/>
              <a:gd name="T110" fmla="*/ 35282188 w 74"/>
              <a:gd name="T111" fmla="*/ 166330313 h 86"/>
              <a:gd name="T112" fmla="*/ 35282188 w 74"/>
              <a:gd name="T113" fmla="*/ 151209375 h 86"/>
              <a:gd name="T114" fmla="*/ 30241875 w 74"/>
              <a:gd name="T115" fmla="*/ 136088438 h 86"/>
              <a:gd name="T116" fmla="*/ 20161250 w 74"/>
              <a:gd name="T117" fmla="*/ 141128750 h 86"/>
              <a:gd name="T118" fmla="*/ 15120938 w 74"/>
              <a:gd name="T119" fmla="*/ 131048125 h 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4" h="86">
                <a:moveTo>
                  <a:pt x="6" y="50"/>
                </a:move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6" y="22"/>
                </a:lnTo>
                <a:lnTo>
                  <a:pt x="8" y="20"/>
                </a:lnTo>
                <a:lnTo>
                  <a:pt x="10" y="20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4" y="18"/>
                </a:lnTo>
                <a:lnTo>
                  <a:pt x="16" y="18"/>
                </a:lnTo>
                <a:lnTo>
                  <a:pt x="16" y="16"/>
                </a:lnTo>
                <a:lnTo>
                  <a:pt x="14" y="14"/>
                </a:lnTo>
                <a:lnTo>
                  <a:pt x="14" y="12"/>
                </a:lnTo>
                <a:lnTo>
                  <a:pt x="16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42" y="2"/>
                </a:lnTo>
                <a:lnTo>
                  <a:pt x="44" y="0"/>
                </a:lnTo>
                <a:lnTo>
                  <a:pt x="48" y="0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8" y="2"/>
                </a:lnTo>
                <a:lnTo>
                  <a:pt x="56" y="4"/>
                </a:lnTo>
                <a:lnTo>
                  <a:pt x="54" y="2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4" y="8"/>
                </a:lnTo>
                <a:lnTo>
                  <a:pt x="74" y="10"/>
                </a:lnTo>
                <a:lnTo>
                  <a:pt x="72" y="12"/>
                </a:lnTo>
                <a:lnTo>
                  <a:pt x="72" y="14"/>
                </a:lnTo>
                <a:lnTo>
                  <a:pt x="70" y="14"/>
                </a:lnTo>
                <a:lnTo>
                  <a:pt x="68" y="16"/>
                </a:lnTo>
                <a:lnTo>
                  <a:pt x="68" y="18"/>
                </a:lnTo>
                <a:lnTo>
                  <a:pt x="66" y="20"/>
                </a:lnTo>
                <a:lnTo>
                  <a:pt x="66" y="22"/>
                </a:lnTo>
                <a:lnTo>
                  <a:pt x="66" y="24"/>
                </a:lnTo>
                <a:lnTo>
                  <a:pt x="66" y="26"/>
                </a:lnTo>
                <a:lnTo>
                  <a:pt x="66" y="28"/>
                </a:lnTo>
                <a:lnTo>
                  <a:pt x="66" y="30"/>
                </a:lnTo>
                <a:lnTo>
                  <a:pt x="66" y="32"/>
                </a:lnTo>
                <a:lnTo>
                  <a:pt x="66" y="34"/>
                </a:lnTo>
                <a:lnTo>
                  <a:pt x="66" y="36"/>
                </a:lnTo>
                <a:lnTo>
                  <a:pt x="66" y="38"/>
                </a:lnTo>
                <a:lnTo>
                  <a:pt x="68" y="40"/>
                </a:lnTo>
                <a:lnTo>
                  <a:pt x="68" y="42"/>
                </a:lnTo>
                <a:lnTo>
                  <a:pt x="70" y="44"/>
                </a:lnTo>
                <a:lnTo>
                  <a:pt x="72" y="46"/>
                </a:lnTo>
                <a:lnTo>
                  <a:pt x="72" y="48"/>
                </a:lnTo>
                <a:lnTo>
                  <a:pt x="74" y="50"/>
                </a:lnTo>
                <a:lnTo>
                  <a:pt x="74" y="52"/>
                </a:lnTo>
                <a:lnTo>
                  <a:pt x="74" y="54"/>
                </a:lnTo>
                <a:lnTo>
                  <a:pt x="72" y="54"/>
                </a:lnTo>
                <a:lnTo>
                  <a:pt x="72" y="56"/>
                </a:lnTo>
                <a:lnTo>
                  <a:pt x="70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70" y="66"/>
                </a:lnTo>
                <a:lnTo>
                  <a:pt x="68" y="68"/>
                </a:lnTo>
                <a:lnTo>
                  <a:pt x="68" y="70"/>
                </a:lnTo>
                <a:lnTo>
                  <a:pt x="66" y="72"/>
                </a:lnTo>
                <a:lnTo>
                  <a:pt x="66" y="74"/>
                </a:lnTo>
                <a:lnTo>
                  <a:pt x="64" y="74"/>
                </a:lnTo>
                <a:lnTo>
                  <a:pt x="64" y="76"/>
                </a:lnTo>
                <a:lnTo>
                  <a:pt x="62" y="76"/>
                </a:lnTo>
                <a:lnTo>
                  <a:pt x="60" y="76"/>
                </a:lnTo>
                <a:lnTo>
                  <a:pt x="58" y="74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0" y="72"/>
                </a:lnTo>
                <a:lnTo>
                  <a:pt x="48" y="72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2" y="74"/>
                </a:lnTo>
                <a:lnTo>
                  <a:pt x="40" y="74"/>
                </a:lnTo>
                <a:lnTo>
                  <a:pt x="38" y="72"/>
                </a:lnTo>
                <a:lnTo>
                  <a:pt x="36" y="74"/>
                </a:lnTo>
                <a:lnTo>
                  <a:pt x="36" y="76"/>
                </a:lnTo>
                <a:lnTo>
                  <a:pt x="34" y="76"/>
                </a:lnTo>
                <a:lnTo>
                  <a:pt x="34" y="78"/>
                </a:lnTo>
                <a:lnTo>
                  <a:pt x="38" y="82"/>
                </a:lnTo>
                <a:lnTo>
                  <a:pt x="38" y="84"/>
                </a:lnTo>
                <a:lnTo>
                  <a:pt x="36" y="86"/>
                </a:lnTo>
                <a:lnTo>
                  <a:pt x="34" y="86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6" y="82"/>
                </a:lnTo>
                <a:lnTo>
                  <a:pt x="24" y="82"/>
                </a:lnTo>
                <a:lnTo>
                  <a:pt x="22" y="80"/>
                </a:lnTo>
                <a:lnTo>
                  <a:pt x="22" y="78"/>
                </a:lnTo>
                <a:lnTo>
                  <a:pt x="20" y="78"/>
                </a:lnTo>
                <a:lnTo>
                  <a:pt x="20" y="76"/>
                </a:lnTo>
                <a:lnTo>
                  <a:pt x="20" y="74"/>
                </a:lnTo>
                <a:lnTo>
                  <a:pt x="18" y="72"/>
                </a:lnTo>
                <a:lnTo>
                  <a:pt x="16" y="70"/>
                </a:lnTo>
                <a:lnTo>
                  <a:pt x="16" y="68"/>
                </a:lnTo>
                <a:lnTo>
                  <a:pt x="14" y="66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2" y="54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" name="Freeform 1282"/>
          <p:cNvSpPr>
            <a:spLocks/>
          </p:cNvSpPr>
          <p:nvPr/>
        </p:nvSpPr>
        <p:spPr bwMode="auto">
          <a:xfrm>
            <a:off x="2436816" y="4572001"/>
            <a:ext cx="242887" cy="271463"/>
          </a:xfrm>
          <a:custGeom>
            <a:avLst/>
            <a:gdLst>
              <a:gd name="T0" fmla="*/ 0 w 153"/>
              <a:gd name="T1" fmla="*/ 128528999 h 171"/>
              <a:gd name="T2" fmla="*/ 5040302 w 153"/>
              <a:gd name="T3" fmla="*/ 110887079 h 171"/>
              <a:gd name="T4" fmla="*/ 5040302 w 153"/>
              <a:gd name="T5" fmla="*/ 85685470 h 171"/>
              <a:gd name="T6" fmla="*/ 5040302 w 153"/>
              <a:gd name="T7" fmla="*/ 60483861 h 171"/>
              <a:gd name="T8" fmla="*/ 20161208 w 153"/>
              <a:gd name="T9" fmla="*/ 40322574 h 171"/>
              <a:gd name="T10" fmla="*/ 25201511 w 153"/>
              <a:gd name="T11" fmla="*/ 20161287 h 171"/>
              <a:gd name="T12" fmla="*/ 50403021 w 153"/>
              <a:gd name="T13" fmla="*/ 10080644 h 171"/>
              <a:gd name="T14" fmla="*/ 80644834 w 153"/>
              <a:gd name="T15" fmla="*/ 5040322 h 171"/>
              <a:gd name="T16" fmla="*/ 105846345 w 153"/>
              <a:gd name="T17" fmla="*/ 0 h 171"/>
              <a:gd name="T18" fmla="*/ 156249366 w 153"/>
              <a:gd name="T19" fmla="*/ 10080644 h 171"/>
              <a:gd name="T20" fmla="*/ 191531481 w 153"/>
              <a:gd name="T21" fmla="*/ 35282252 h 171"/>
              <a:gd name="T22" fmla="*/ 196571783 w 153"/>
              <a:gd name="T23" fmla="*/ 60483861 h 171"/>
              <a:gd name="T24" fmla="*/ 206652387 w 153"/>
              <a:gd name="T25" fmla="*/ 85685470 h 171"/>
              <a:gd name="T26" fmla="*/ 206652387 w 153"/>
              <a:gd name="T27" fmla="*/ 110887079 h 171"/>
              <a:gd name="T28" fmla="*/ 206652387 w 153"/>
              <a:gd name="T29" fmla="*/ 128528999 h 171"/>
              <a:gd name="T30" fmla="*/ 216732991 w 153"/>
              <a:gd name="T31" fmla="*/ 143649965 h 171"/>
              <a:gd name="T32" fmla="*/ 241934502 w 153"/>
              <a:gd name="T33" fmla="*/ 148690286 h 171"/>
              <a:gd name="T34" fmla="*/ 267136013 w 153"/>
              <a:gd name="T35" fmla="*/ 148690286 h 171"/>
              <a:gd name="T36" fmla="*/ 287297221 w 153"/>
              <a:gd name="T37" fmla="*/ 148690286 h 171"/>
              <a:gd name="T38" fmla="*/ 312498732 w 153"/>
              <a:gd name="T39" fmla="*/ 163811252 h 171"/>
              <a:gd name="T40" fmla="*/ 317539034 w 153"/>
              <a:gd name="T41" fmla="*/ 189012861 h 171"/>
              <a:gd name="T42" fmla="*/ 327619638 w 153"/>
              <a:gd name="T43" fmla="*/ 214214470 h 171"/>
              <a:gd name="T44" fmla="*/ 332659940 w 153"/>
              <a:gd name="T45" fmla="*/ 234375757 h 171"/>
              <a:gd name="T46" fmla="*/ 352821149 w 153"/>
              <a:gd name="T47" fmla="*/ 239416078 h 171"/>
              <a:gd name="T48" fmla="*/ 378022659 w 153"/>
              <a:gd name="T49" fmla="*/ 239416078 h 171"/>
              <a:gd name="T50" fmla="*/ 385582319 w 153"/>
              <a:gd name="T51" fmla="*/ 259577366 h 171"/>
              <a:gd name="T52" fmla="*/ 383062961 w 153"/>
              <a:gd name="T53" fmla="*/ 284778975 h 171"/>
              <a:gd name="T54" fmla="*/ 383062961 w 153"/>
              <a:gd name="T55" fmla="*/ 315020905 h 171"/>
              <a:gd name="T56" fmla="*/ 378022659 w 153"/>
              <a:gd name="T57" fmla="*/ 330141871 h 171"/>
              <a:gd name="T58" fmla="*/ 383062961 w 153"/>
              <a:gd name="T59" fmla="*/ 355343479 h 171"/>
              <a:gd name="T60" fmla="*/ 378022659 w 153"/>
              <a:gd name="T61" fmla="*/ 380545088 h 171"/>
              <a:gd name="T62" fmla="*/ 362901753 w 153"/>
              <a:gd name="T63" fmla="*/ 395666054 h 171"/>
              <a:gd name="T64" fmla="*/ 347780847 w 153"/>
              <a:gd name="T65" fmla="*/ 420867663 h 171"/>
              <a:gd name="T66" fmla="*/ 317539034 w 153"/>
              <a:gd name="T67" fmla="*/ 420867663 h 171"/>
              <a:gd name="T68" fmla="*/ 302418127 w 153"/>
              <a:gd name="T69" fmla="*/ 425907984 h 171"/>
              <a:gd name="T70" fmla="*/ 272176315 w 153"/>
              <a:gd name="T71" fmla="*/ 420867663 h 171"/>
              <a:gd name="T72" fmla="*/ 246974804 w 153"/>
              <a:gd name="T73" fmla="*/ 415827341 h 171"/>
              <a:gd name="T74" fmla="*/ 216732991 w 153"/>
              <a:gd name="T75" fmla="*/ 415827341 h 171"/>
              <a:gd name="T76" fmla="*/ 216732991 w 153"/>
              <a:gd name="T77" fmla="*/ 395666054 h 171"/>
              <a:gd name="T78" fmla="*/ 226813596 w 153"/>
              <a:gd name="T79" fmla="*/ 375504767 h 171"/>
              <a:gd name="T80" fmla="*/ 231853898 w 153"/>
              <a:gd name="T81" fmla="*/ 350303158 h 171"/>
              <a:gd name="T82" fmla="*/ 241934502 w 153"/>
              <a:gd name="T83" fmla="*/ 330141871 h 171"/>
              <a:gd name="T84" fmla="*/ 241934502 w 153"/>
              <a:gd name="T85" fmla="*/ 309980583 h 171"/>
              <a:gd name="T86" fmla="*/ 216732991 w 153"/>
              <a:gd name="T87" fmla="*/ 294859618 h 171"/>
              <a:gd name="T88" fmla="*/ 196571783 w 153"/>
              <a:gd name="T89" fmla="*/ 284778975 h 171"/>
              <a:gd name="T90" fmla="*/ 171370272 w 153"/>
              <a:gd name="T91" fmla="*/ 274698331 h 171"/>
              <a:gd name="T92" fmla="*/ 146168762 w 153"/>
              <a:gd name="T93" fmla="*/ 254537044 h 171"/>
              <a:gd name="T94" fmla="*/ 120967251 w 153"/>
              <a:gd name="T95" fmla="*/ 244456400 h 171"/>
              <a:gd name="T96" fmla="*/ 100806042 w 153"/>
              <a:gd name="T97" fmla="*/ 239416078 h 171"/>
              <a:gd name="T98" fmla="*/ 75604532 w 153"/>
              <a:gd name="T99" fmla="*/ 224295113 h 171"/>
              <a:gd name="T100" fmla="*/ 60483625 w 153"/>
              <a:gd name="T101" fmla="*/ 214214470 h 171"/>
              <a:gd name="T102" fmla="*/ 35282115 w 153"/>
              <a:gd name="T103" fmla="*/ 194053182 h 171"/>
              <a:gd name="T104" fmla="*/ 15120906 w 153"/>
              <a:gd name="T105" fmla="*/ 163811252 h 1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3" h="171">
                <a:moveTo>
                  <a:pt x="0" y="59"/>
                </a:moveTo>
                <a:lnTo>
                  <a:pt x="0" y="57"/>
                </a:lnTo>
                <a:lnTo>
                  <a:pt x="0" y="55"/>
                </a:lnTo>
                <a:lnTo>
                  <a:pt x="0" y="53"/>
                </a:lnTo>
                <a:lnTo>
                  <a:pt x="0" y="51"/>
                </a:lnTo>
                <a:lnTo>
                  <a:pt x="0" y="49"/>
                </a:lnTo>
                <a:lnTo>
                  <a:pt x="2" y="49"/>
                </a:lnTo>
                <a:lnTo>
                  <a:pt x="2" y="47"/>
                </a:lnTo>
                <a:lnTo>
                  <a:pt x="2" y="45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52" y="0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2" y="2"/>
                </a:lnTo>
                <a:lnTo>
                  <a:pt x="62" y="4"/>
                </a:lnTo>
                <a:lnTo>
                  <a:pt x="64" y="4"/>
                </a:lnTo>
                <a:lnTo>
                  <a:pt x="68" y="6"/>
                </a:lnTo>
                <a:lnTo>
                  <a:pt x="70" y="8"/>
                </a:lnTo>
                <a:lnTo>
                  <a:pt x="74" y="10"/>
                </a:lnTo>
                <a:lnTo>
                  <a:pt x="74" y="12"/>
                </a:lnTo>
                <a:lnTo>
                  <a:pt x="76" y="14"/>
                </a:lnTo>
                <a:lnTo>
                  <a:pt x="76" y="16"/>
                </a:lnTo>
                <a:lnTo>
                  <a:pt x="76" y="18"/>
                </a:lnTo>
                <a:lnTo>
                  <a:pt x="76" y="20"/>
                </a:lnTo>
                <a:lnTo>
                  <a:pt x="76" y="22"/>
                </a:lnTo>
                <a:lnTo>
                  <a:pt x="78" y="22"/>
                </a:lnTo>
                <a:lnTo>
                  <a:pt x="78" y="24"/>
                </a:lnTo>
                <a:lnTo>
                  <a:pt x="78" y="26"/>
                </a:lnTo>
                <a:lnTo>
                  <a:pt x="80" y="28"/>
                </a:lnTo>
                <a:lnTo>
                  <a:pt x="82" y="28"/>
                </a:lnTo>
                <a:lnTo>
                  <a:pt x="80" y="30"/>
                </a:lnTo>
                <a:lnTo>
                  <a:pt x="82" y="32"/>
                </a:lnTo>
                <a:lnTo>
                  <a:pt x="82" y="34"/>
                </a:lnTo>
                <a:lnTo>
                  <a:pt x="82" y="36"/>
                </a:lnTo>
                <a:lnTo>
                  <a:pt x="82" y="38"/>
                </a:lnTo>
                <a:lnTo>
                  <a:pt x="82" y="40"/>
                </a:lnTo>
                <a:lnTo>
                  <a:pt x="82" y="42"/>
                </a:lnTo>
                <a:lnTo>
                  <a:pt x="82" y="44"/>
                </a:lnTo>
                <a:lnTo>
                  <a:pt x="82" y="45"/>
                </a:lnTo>
                <a:lnTo>
                  <a:pt x="82" y="47"/>
                </a:lnTo>
                <a:lnTo>
                  <a:pt x="82" y="49"/>
                </a:lnTo>
                <a:lnTo>
                  <a:pt x="84" y="49"/>
                </a:lnTo>
                <a:lnTo>
                  <a:pt x="82" y="49"/>
                </a:lnTo>
                <a:lnTo>
                  <a:pt x="82" y="51"/>
                </a:lnTo>
                <a:lnTo>
                  <a:pt x="82" y="53"/>
                </a:lnTo>
                <a:lnTo>
                  <a:pt x="82" y="55"/>
                </a:lnTo>
                <a:lnTo>
                  <a:pt x="82" y="57"/>
                </a:lnTo>
                <a:lnTo>
                  <a:pt x="84" y="57"/>
                </a:lnTo>
                <a:lnTo>
                  <a:pt x="86" y="57"/>
                </a:lnTo>
                <a:lnTo>
                  <a:pt x="88" y="57"/>
                </a:lnTo>
                <a:lnTo>
                  <a:pt x="90" y="59"/>
                </a:lnTo>
                <a:lnTo>
                  <a:pt x="92" y="59"/>
                </a:lnTo>
                <a:lnTo>
                  <a:pt x="94" y="59"/>
                </a:lnTo>
                <a:lnTo>
                  <a:pt x="96" y="59"/>
                </a:lnTo>
                <a:lnTo>
                  <a:pt x="98" y="59"/>
                </a:lnTo>
                <a:lnTo>
                  <a:pt x="100" y="59"/>
                </a:lnTo>
                <a:lnTo>
                  <a:pt x="102" y="59"/>
                </a:lnTo>
                <a:lnTo>
                  <a:pt x="104" y="61"/>
                </a:lnTo>
                <a:lnTo>
                  <a:pt x="106" y="59"/>
                </a:lnTo>
                <a:lnTo>
                  <a:pt x="108" y="57"/>
                </a:lnTo>
                <a:lnTo>
                  <a:pt x="110" y="57"/>
                </a:lnTo>
                <a:lnTo>
                  <a:pt x="112" y="59"/>
                </a:lnTo>
                <a:lnTo>
                  <a:pt x="114" y="59"/>
                </a:lnTo>
                <a:lnTo>
                  <a:pt x="116" y="61"/>
                </a:lnTo>
                <a:lnTo>
                  <a:pt x="118" y="61"/>
                </a:lnTo>
                <a:lnTo>
                  <a:pt x="120" y="61"/>
                </a:lnTo>
                <a:lnTo>
                  <a:pt x="122" y="63"/>
                </a:lnTo>
                <a:lnTo>
                  <a:pt x="124" y="65"/>
                </a:lnTo>
                <a:lnTo>
                  <a:pt x="124" y="67"/>
                </a:lnTo>
                <a:lnTo>
                  <a:pt x="126" y="67"/>
                </a:lnTo>
                <a:lnTo>
                  <a:pt x="126" y="69"/>
                </a:lnTo>
                <a:lnTo>
                  <a:pt x="126" y="71"/>
                </a:lnTo>
                <a:lnTo>
                  <a:pt x="126" y="73"/>
                </a:lnTo>
                <a:lnTo>
                  <a:pt x="126" y="75"/>
                </a:lnTo>
                <a:lnTo>
                  <a:pt x="128" y="77"/>
                </a:lnTo>
                <a:lnTo>
                  <a:pt x="128" y="79"/>
                </a:lnTo>
                <a:lnTo>
                  <a:pt x="130" y="81"/>
                </a:lnTo>
                <a:lnTo>
                  <a:pt x="128" y="83"/>
                </a:lnTo>
                <a:lnTo>
                  <a:pt x="130" y="85"/>
                </a:lnTo>
                <a:lnTo>
                  <a:pt x="130" y="87"/>
                </a:lnTo>
                <a:lnTo>
                  <a:pt x="132" y="89"/>
                </a:lnTo>
                <a:lnTo>
                  <a:pt x="132" y="91"/>
                </a:lnTo>
                <a:lnTo>
                  <a:pt x="132" y="93"/>
                </a:lnTo>
                <a:lnTo>
                  <a:pt x="132" y="95"/>
                </a:lnTo>
                <a:lnTo>
                  <a:pt x="134" y="97"/>
                </a:lnTo>
                <a:lnTo>
                  <a:pt x="136" y="97"/>
                </a:lnTo>
                <a:lnTo>
                  <a:pt x="138" y="97"/>
                </a:lnTo>
                <a:lnTo>
                  <a:pt x="140" y="95"/>
                </a:lnTo>
                <a:lnTo>
                  <a:pt x="142" y="95"/>
                </a:lnTo>
                <a:lnTo>
                  <a:pt x="144" y="93"/>
                </a:lnTo>
                <a:lnTo>
                  <a:pt x="146" y="93"/>
                </a:lnTo>
                <a:lnTo>
                  <a:pt x="148" y="93"/>
                </a:lnTo>
                <a:lnTo>
                  <a:pt x="150" y="95"/>
                </a:lnTo>
                <a:lnTo>
                  <a:pt x="152" y="97"/>
                </a:lnTo>
                <a:lnTo>
                  <a:pt x="153" y="97"/>
                </a:lnTo>
                <a:lnTo>
                  <a:pt x="152" y="99"/>
                </a:lnTo>
                <a:lnTo>
                  <a:pt x="152" y="101"/>
                </a:lnTo>
                <a:lnTo>
                  <a:pt x="153" y="103"/>
                </a:lnTo>
                <a:lnTo>
                  <a:pt x="153" y="105"/>
                </a:lnTo>
                <a:lnTo>
                  <a:pt x="153" y="107"/>
                </a:lnTo>
                <a:lnTo>
                  <a:pt x="153" y="109"/>
                </a:lnTo>
                <a:lnTo>
                  <a:pt x="153" y="111"/>
                </a:lnTo>
                <a:lnTo>
                  <a:pt x="152" y="113"/>
                </a:lnTo>
                <a:lnTo>
                  <a:pt x="152" y="115"/>
                </a:lnTo>
                <a:lnTo>
                  <a:pt x="152" y="117"/>
                </a:lnTo>
                <a:lnTo>
                  <a:pt x="152" y="119"/>
                </a:lnTo>
                <a:lnTo>
                  <a:pt x="152" y="121"/>
                </a:lnTo>
                <a:lnTo>
                  <a:pt x="152" y="123"/>
                </a:lnTo>
                <a:lnTo>
                  <a:pt x="152" y="125"/>
                </a:lnTo>
                <a:lnTo>
                  <a:pt x="150" y="125"/>
                </a:lnTo>
                <a:lnTo>
                  <a:pt x="150" y="127"/>
                </a:lnTo>
                <a:lnTo>
                  <a:pt x="152" y="127"/>
                </a:lnTo>
                <a:lnTo>
                  <a:pt x="152" y="129"/>
                </a:lnTo>
                <a:lnTo>
                  <a:pt x="150" y="131"/>
                </a:lnTo>
                <a:lnTo>
                  <a:pt x="152" y="133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2" y="141"/>
                </a:lnTo>
                <a:lnTo>
                  <a:pt x="152" y="143"/>
                </a:lnTo>
                <a:lnTo>
                  <a:pt x="152" y="145"/>
                </a:lnTo>
                <a:lnTo>
                  <a:pt x="152" y="147"/>
                </a:lnTo>
                <a:lnTo>
                  <a:pt x="150" y="149"/>
                </a:lnTo>
                <a:lnTo>
                  <a:pt x="150" y="151"/>
                </a:lnTo>
                <a:lnTo>
                  <a:pt x="148" y="151"/>
                </a:lnTo>
                <a:lnTo>
                  <a:pt x="148" y="153"/>
                </a:lnTo>
                <a:lnTo>
                  <a:pt x="148" y="155"/>
                </a:lnTo>
                <a:lnTo>
                  <a:pt x="146" y="155"/>
                </a:lnTo>
                <a:lnTo>
                  <a:pt x="146" y="157"/>
                </a:lnTo>
                <a:lnTo>
                  <a:pt x="144" y="157"/>
                </a:lnTo>
                <a:lnTo>
                  <a:pt x="142" y="157"/>
                </a:lnTo>
                <a:lnTo>
                  <a:pt x="138" y="161"/>
                </a:lnTo>
                <a:lnTo>
                  <a:pt x="138" y="163"/>
                </a:lnTo>
                <a:lnTo>
                  <a:pt x="138" y="165"/>
                </a:lnTo>
                <a:lnTo>
                  <a:pt x="138" y="167"/>
                </a:lnTo>
                <a:lnTo>
                  <a:pt x="136" y="167"/>
                </a:lnTo>
                <a:lnTo>
                  <a:pt x="134" y="165"/>
                </a:lnTo>
                <a:lnTo>
                  <a:pt x="132" y="165"/>
                </a:lnTo>
                <a:lnTo>
                  <a:pt x="130" y="165"/>
                </a:lnTo>
                <a:lnTo>
                  <a:pt x="128" y="165"/>
                </a:lnTo>
                <a:lnTo>
                  <a:pt x="126" y="167"/>
                </a:lnTo>
                <a:lnTo>
                  <a:pt x="126" y="169"/>
                </a:lnTo>
                <a:lnTo>
                  <a:pt x="126" y="171"/>
                </a:lnTo>
                <a:lnTo>
                  <a:pt x="124" y="169"/>
                </a:lnTo>
                <a:lnTo>
                  <a:pt x="122" y="167"/>
                </a:lnTo>
                <a:lnTo>
                  <a:pt x="120" y="167"/>
                </a:lnTo>
                <a:lnTo>
                  <a:pt x="120" y="169"/>
                </a:lnTo>
                <a:lnTo>
                  <a:pt x="118" y="169"/>
                </a:lnTo>
                <a:lnTo>
                  <a:pt x="116" y="167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7"/>
                </a:lnTo>
                <a:lnTo>
                  <a:pt x="106" y="167"/>
                </a:lnTo>
                <a:lnTo>
                  <a:pt x="104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6" y="165"/>
                </a:lnTo>
                <a:lnTo>
                  <a:pt x="94" y="165"/>
                </a:lnTo>
                <a:lnTo>
                  <a:pt x="92" y="165"/>
                </a:lnTo>
                <a:lnTo>
                  <a:pt x="90" y="165"/>
                </a:lnTo>
                <a:lnTo>
                  <a:pt x="88" y="165"/>
                </a:lnTo>
                <a:lnTo>
                  <a:pt x="86" y="165"/>
                </a:lnTo>
                <a:lnTo>
                  <a:pt x="84" y="163"/>
                </a:lnTo>
                <a:lnTo>
                  <a:pt x="86" y="161"/>
                </a:lnTo>
                <a:lnTo>
                  <a:pt x="86" y="159"/>
                </a:lnTo>
                <a:lnTo>
                  <a:pt x="86" y="157"/>
                </a:lnTo>
                <a:lnTo>
                  <a:pt x="88" y="157"/>
                </a:lnTo>
                <a:lnTo>
                  <a:pt x="88" y="155"/>
                </a:lnTo>
                <a:lnTo>
                  <a:pt x="90" y="153"/>
                </a:lnTo>
                <a:lnTo>
                  <a:pt x="90" y="151"/>
                </a:lnTo>
                <a:lnTo>
                  <a:pt x="90" y="149"/>
                </a:lnTo>
                <a:lnTo>
                  <a:pt x="90" y="147"/>
                </a:lnTo>
                <a:lnTo>
                  <a:pt x="90" y="145"/>
                </a:lnTo>
                <a:lnTo>
                  <a:pt x="90" y="143"/>
                </a:lnTo>
                <a:lnTo>
                  <a:pt x="90" y="141"/>
                </a:lnTo>
                <a:lnTo>
                  <a:pt x="92" y="139"/>
                </a:lnTo>
                <a:lnTo>
                  <a:pt x="94" y="139"/>
                </a:lnTo>
                <a:lnTo>
                  <a:pt x="94" y="137"/>
                </a:lnTo>
                <a:lnTo>
                  <a:pt x="94" y="135"/>
                </a:lnTo>
                <a:lnTo>
                  <a:pt x="96" y="133"/>
                </a:lnTo>
                <a:lnTo>
                  <a:pt x="96" y="131"/>
                </a:lnTo>
                <a:lnTo>
                  <a:pt x="98" y="129"/>
                </a:lnTo>
                <a:lnTo>
                  <a:pt x="98" y="127"/>
                </a:lnTo>
                <a:lnTo>
                  <a:pt x="96" y="125"/>
                </a:lnTo>
                <a:lnTo>
                  <a:pt x="96" y="123"/>
                </a:lnTo>
                <a:lnTo>
                  <a:pt x="94" y="123"/>
                </a:lnTo>
                <a:lnTo>
                  <a:pt x="94" y="121"/>
                </a:lnTo>
                <a:lnTo>
                  <a:pt x="92" y="119"/>
                </a:lnTo>
                <a:lnTo>
                  <a:pt x="90" y="119"/>
                </a:lnTo>
                <a:lnTo>
                  <a:pt x="88" y="117"/>
                </a:lnTo>
                <a:lnTo>
                  <a:pt x="86" y="117"/>
                </a:lnTo>
                <a:lnTo>
                  <a:pt x="84" y="115"/>
                </a:lnTo>
                <a:lnTo>
                  <a:pt x="82" y="117"/>
                </a:lnTo>
                <a:lnTo>
                  <a:pt x="82" y="115"/>
                </a:lnTo>
                <a:lnTo>
                  <a:pt x="80" y="113"/>
                </a:lnTo>
                <a:lnTo>
                  <a:pt x="78" y="113"/>
                </a:lnTo>
                <a:lnTo>
                  <a:pt x="76" y="113"/>
                </a:lnTo>
                <a:lnTo>
                  <a:pt x="74" y="113"/>
                </a:lnTo>
                <a:lnTo>
                  <a:pt x="72" y="111"/>
                </a:lnTo>
                <a:lnTo>
                  <a:pt x="70" y="109"/>
                </a:lnTo>
                <a:lnTo>
                  <a:pt x="68" y="109"/>
                </a:lnTo>
                <a:lnTo>
                  <a:pt x="66" y="107"/>
                </a:lnTo>
                <a:lnTo>
                  <a:pt x="64" y="105"/>
                </a:lnTo>
                <a:lnTo>
                  <a:pt x="62" y="103"/>
                </a:lnTo>
                <a:lnTo>
                  <a:pt x="60" y="103"/>
                </a:lnTo>
                <a:lnTo>
                  <a:pt x="58" y="101"/>
                </a:lnTo>
                <a:lnTo>
                  <a:pt x="56" y="101"/>
                </a:lnTo>
                <a:lnTo>
                  <a:pt x="54" y="99"/>
                </a:lnTo>
                <a:lnTo>
                  <a:pt x="52" y="99"/>
                </a:lnTo>
                <a:lnTo>
                  <a:pt x="50" y="97"/>
                </a:lnTo>
                <a:lnTo>
                  <a:pt x="48" y="97"/>
                </a:lnTo>
                <a:lnTo>
                  <a:pt x="46" y="97"/>
                </a:lnTo>
                <a:lnTo>
                  <a:pt x="44" y="97"/>
                </a:lnTo>
                <a:lnTo>
                  <a:pt x="42" y="95"/>
                </a:lnTo>
                <a:lnTo>
                  <a:pt x="40" y="95"/>
                </a:lnTo>
                <a:lnTo>
                  <a:pt x="38" y="95"/>
                </a:lnTo>
                <a:lnTo>
                  <a:pt x="36" y="93"/>
                </a:lnTo>
                <a:lnTo>
                  <a:pt x="34" y="93"/>
                </a:lnTo>
                <a:lnTo>
                  <a:pt x="32" y="91"/>
                </a:lnTo>
                <a:lnTo>
                  <a:pt x="30" y="89"/>
                </a:lnTo>
                <a:lnTo>
                  <a:pt x="30" y="87"/>
                </a:lnTo>
                <a:lnTo>
                  <a:pt x="28" y="87"/>
                </a:lnTo>
                <a:lnTo>
                  <a:pt x="26" y="85"/>
                </a:lnTo>
                <a:lnTo>
                  <a:pt x="24" y="85"/>
                </a:lnTo>
                <a:lnTo>
                  <a:pt x="22" y="83"/>
                </a:lnTo>
                <a:lnTo>
                  <a:pt x="20" y="81"/>
                </a:lnTo>
                <a:lnTo>
                  <a:pt x="18" y="81"/>
                </a:lnTo>
                <a:lnTo>
                  <a:pt x="18" y="79"/>
                </a:lnTo>
                <a:lnTo>
                  <a:pt x="16" y="77"/>
                </a:lnTo>
                <a:lnTo>
                  <a:pt x="14" y="77"/>
                </a:lnTo>
                <a:lnTo>
                  <a:pt x="12" y="75"/>
                </a:lnTo>
                <a:lnTo>
                  <a:pt x="12" y="73"/>
                </a:lnTo>
                <a:lnTo>
                  <a:pt x="10" y="71"/>
                </a:lnTo>
                <a:lnTo>
                  <a:pt x="8" y="69"/>
                </a:lnTo>
                <a:lnTo>
                  <a:pt x="8" y="67"/>
                </a:lnTo>
                <a:lnTo>
                  <a:pt x="6" y="65"/>
                </a:lnTo>
                <a:lnTo>
                  <a:pt x="4" y="65"/>
                </a:lnTo>
                <a:lnTo>
                  <a:pt x="2" y="63"/>
                </a:lnTo>
                <a:lnTo>
                  <a:pt x="0" y="61"/>
                </a:lnTo>
                <a:lnTo>
                  <a:pt x="0" y="5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" name="Freeform 1283"/>
          <p:cNvSpPr>
            <a:spLocks/>
          </p:cNvSpPr>
          <p:nvPr/>
        </p:nvSpPr>
        <p:spPr bwMode="auto">
          <a:xfrm>
            <a:off x="2436816" y="4572001"/>
            <a:ext cx="242887" cy="271463"/>
          </a:xfrm>
          <a:custGeom>
            <a:avLst/>
            <a:gdLst>
              <a:gd name="T0" fmla="*/ 0 w 153"/>
              <a:gd name="T1" fmla="*/ 128528999 h 171"/>
              <a:gd name="T2" fmla="*/ 5040302 w 153"/>
              <a:gd name="T3" fmla="*/ 110887079 h 171"/>
              <a:gd name="T4" fmla="*/ 5040302 w 153"/>
              <a:gd name="T5" fmla="*/ 85685470 h 171"/>
              <a:gd name="T6" fmla="*/ 5040302 w 153"/>
              <a:gd name="T7" fmla="*/ 60483861 h 171"/>
              <a:gd name="T8" fmla="*/ 20161208 w 153"/>
              <a:gd name="T9" fmla="*/ 40322574 h 171"/>
              <a:gd name="T10" fmla="*/ 25201511 w 153"/>
              <a:gd name="T11" fmla="*/ 20161287 h 171"/>
              <a:gd name="T12" fmla="*/ 50403021 w 153"/>
              <a:gd name="T13" fmla="*/ 10080644 h 171"/>
              <a:gd name="T14" fmla="*/ 80644834 w 153"/>
              <a:gd name="T15" fmla="*/ 5040322 h 171"/>
              <a:gd name="T16" fmla="*/ 105846345 w 153"/>
              <a:gd name="T17" fmla="*/ 0 h 171"/>
              <a:gd name="T18" fmla="*/ 156249366 w 153"/>
              <a:gd name="T19" fmla="*/ 10080644 h 171"/>
              <a:gd name="T20" fmla="*/ 191531481 w 153"/>
              <a:gd name="T21" fmla="*/ 35282252 h 171"/>
              <a:gd name="T22" fmla="*/ 196571783 w 153"/>
              <a:gd name="T23" fmla="*/ 60483861 h 171"/>
              <a:gd name="T24" fmla="*/ 206652387 w 153"/>
              <a:gd name="T25" fmla="*/ 85685470 h 171"/>
              <a:gd name="T26" fmla="*/ 206652387 w 153"/>
              <a:gd name="T27" fmla="*/ 110887079 h 171"/>
              <a:gd name="T28" fmla="*/ 206652387 w 153"/>
              <a:gd name="T29" fmla="*/ 128528999 h 171"/>
              <a:gd name="T30" fmla="*/ 216732991 w 153"/>
              <a:gd name="T31" fmla="*/ 143649965 h 171"/>
              <a:gd name="T32" fmla="*/ 241934502 w 153"/>
              <a:gd name="T33" fmla="*/ 148690286 h 171"/>
              <a:gd name="T34" fmla="*/ 267136013 w 153"/>
              <a:gd name="T35" fmla="*/ 148690286 h 171"/>
              <a:gd name="T36" fmla="*/ 287297221 w 153"/>
              <a:gd name="T37" fmla="*/ 148690286 h 171"/>
              <a:gd name="T38" fmla="*/ 312498732 w 153"/>
              <a:gd name="T39" fmla="*/ 163811252 h 171"/>
              <a:gd name="T40" fmla="*/ 317539034 w 153"/>
              <a:gd name="T41" fmla="*/ 189012861 h 171"/>
              <a:gd name="T42" fmla="*/ 327619638 w 153"/>
              <a:gd name="T43" fmla="*/ 214214470 h 171"/>
              <a:gd name="T44" fmla="*/ 332659940 w 153"/>
              <a:gd name="T45" fmla="*/ 234375757 h 171"/>
              <a:gd name="T46" fmla="*/ 352821149 w 153"/>
              <a:gd name="T47" fmla="*/ 239416078 h 171"/>
              <a:gd name="T48" fmla="*/ 378022659 w 153"/>
              <a:gd name="T49" fmla="*/ 239416078 h 171"/>
              <a:gd name="T50" fmla="*/ 385582319 w 153"/>
              <a:gd name="T51" fmla="*/ 259577366 h 171"/>
              <a:gd name="T52" fmla="*/ 383062961 w 153"/>
              <a:gd name="T53" fmla="*/ 284778975 h 171"/>
              <a:gd name="T54" fmla="*/ 383062961 w 153"/>
              <a:gd name="T55" fmla="*/ 315020905 h 171"/>
              <a:gd name="T56" fmla="*/ 378022659 w 153"/>
              <a:gd name="T57" fmla="*/ 330141871 h 171"/>
              <a:gd name="T58" fmla="*/ 383062961 w 153"/>
              <a:gd name="T59" fmla="*/ 355343479 h 171"/>
              <a:gd name="T60" fmla="*/ 378022659 w 153"/>
              <a:gd name="T61" fmla="*/ 380545088 h 171"/>
              <a:gd name="T62" fmla="*/ 362901753 w 153"/>
              <a:gd name="T63" fmla="*/ 395666054 h 171"/>
              <a:gd name="T64" fmla="*/ 347780847 w 153"/>
              <a:gd name="T65" fmla="*/ 420867663 h 171"/>
              <a:gd name="T66" fmla="*/ 317539034 w 153"/>
              <a:gd name="T67" fmla="*/ 420867663 h 171"/>
              <a:gd name="T68" fmla="*/ 302418127 w 153"/>
              <a:gd name="T69" fmla="*/ 425907984 h 171"/>
              <a:gd name="T70" fmla="*/ 272176315 w 153"/>
              <a:gd name="T71" fmla="*/ 420867663 h 171"/>
              <a:gd name="T72" fmla="*/ 246974804 w 153"/>
              <a:gd name="T73" fmla="*/ 415827341 h 171"/>
              <a:gd name="T74" fmla="*/ 216732991 w 153"/>
              <a:gd name="T75" fmla="*/ 415827341 h 171"/>
              <a:gd name="T76" fmla="*/ 216732991 w 153"/>
              <a:gd name="T77" fmla="*/ 395666054 h 171"/>
              <a:gd name="T78" fmla="*/ 226813596 w 153"/>
              <a:gd name="T79" fmla="*/ 375504767 h 171"/>
              <a:gd name="T80" fmla="*/ 231853898 w 153"/>
              <a:gd name="T81" fmla="*/ 350303158 h 171"/>
              <a:gd name="T82" fmla="*/ 241934502 w 153"/>
              <a:gd name="T83" fmla="*/ 330141871 h 171"/>
              <a:gd name="T84" fmla="*/ 241934502 w 153"/>
              <a:gd name="T85" fmla="*/ 309980583 h 171"/>
              <a:gd name="T86" fmla="*/ 216732991 w 153"/>
              <a:gd name="T87" fmla="*/ 294859618 h 171"/>
              <a:gd name="T88" fmla="*/ 196571783 w 153"/>
              <a:gd name="T89" fmla="*/ 284778975 h 171"/>
              <a:gd name="T90" fmla="*/ 171370272 w 153"/>
              <a:gd name="T91" fmla="*/ 274698331 h 171"/>
              <a:gd name="T92" fmla="*/ 146168762 w 153"/>
              <a:gd name="T93" fmla="*/ 254537044 h 171"/>
              <a:gd name="T94" fmla="*/ 120967251 w 153"/>
              <a:gd name="T95" fmla="*/ 244456400 h 171"/>
              <a:gd name="T96" fmla="*/ 100806042 w 153"/>
              <a:gd name="T97" fmla="*/ 239416078 h 171"/>
              <a:gd name="T98" fmla="*/ 75604532 w 153"/>
              <a:gd name="T99" fmla="*/ 224295113 h 171"/>
              <a:gd name="T100" fmla="*/ 60483625 w 153"/>
              <a:gd name="T101" fmla="*/ 214214470 h 171"/>
              <a:gd name="T102" fmla="*/ 35282115 w 153"/>
              <a:gd name="T103" fmla="*/ 194053182 h 171"/>
              <a:gd name="T104" fmla="*/ 15120906 w 153"/>
              <a:gd name="T105" fmla="*/ 163811252 h 1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3" h="171">
                <a:moveTo>
                  <a:pt x="0" y="59"/>
                </a:moveTo>
                <a:lnTo>
                  <a:pt x="0" y="57"/>
                </a:lnTo>
                <a:lnTo>
                  <a:pt x="0" y="55"/>
                </a:lnTo>
                <a:lnTo>
                  <a:pt x="0" y="53"/>
                </a:lnTo>
                <a:lnTo>
                  <a:pt x="0" y="51"/>
                </a:lnTo>
                <a:lnTo>
                  <a:pt x="0" y="49"/>
                </a:lnTo>
                <a:lnTo>
                  <a:pt x="2" y="49"/>
                </a:lnTo>
                <a:lnTo>
                  <a:pt x="2" y="47"/>
                </a:lnTo>
                <a:lnTo>
                  <a:pt x="2" y="45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52" y="0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2" y="2"/>
                </a:lnTo>
                <a:lnTo>
                  <a:pt x="62" y="4"/>
                </a:lnTo>
                <a:lnTo>
                  <a:pt x="64" y="4"/>
                </a:lnTo>
                <a:lnTo>
                  <a:pt x="68" y="6"/>
                </a:lnTo>
                <a:lnTo>
                  <a:pt x="70" y="8"/>
                </a:lnTo>
                <a:lnTo>
                  <a:pt x="74" y="10"/>
                </a:lnTo>
                <a:lnTo>
                  <a:pt x="74" y="12"/>
                </a:lnTo>
                <a:lnTo>
                  <a:pt x="76" y="14"/>
                </a:lnTo>
                <a:lnTo>
                  <a:pt x="76" y="16"/>
                </a:lnTo>
                <a:lnTo>
                  <a:pt x="76" y="18"/>
                </a:lnTo>
                <a:lnTo>
                  <a:pt x="76" y="20"/>
                </a:lnTo>
                <a:lnTo>
                  <a:pt x="76" y="22"/>
                </a:lnTo>
                <a:lnTo>
                  <a:pt x="78" y="22"/>
                </a:lnTo>
                <a:lnTo>
                  <a:pt x="78" y="24"/>
                </a:lnTo>
                <a:lnTo>
                  <a:pt x="78" y="26"/>
                </a:lnTo>
                <a:lnTo>
                  <a:pt x="80" y="28"/>
                </a:lnTo>
                <a:lnTo>
                  <a:pt x="82" y="28"/>
                </a:lnTo>
                <a:lnTo>
                  <a:pt x="80" y="30"/>
                </a:lnTo>
                <a:lnTo>
                  <a:pt x="82" y="32"/>
                </a:lnTo>
                <a:lnTo>
                  <a:pt x="82" y="34"/>
                </a:lnTo>
                <a:lnTo>
                  <a:pt x="82" y="36"/>
                </a:lnTo>
                <a:lnTo>
                  <a:pt x="82" y="38"/>
                </a:lnTo>
                <a:lnTo>
                  <a:pt x="82" y="40"/>
                </a:lnTo>
                <a:lnTo>
                  <a:pt x="82" y="42"/>
                </a:lnTo>
                <a:lnTo>
                  <a:pt x="82" y="44"/>
                </a:lnTo>
                <a:lnTo>
                  <a:pt x="82" y="45"/>
                </a:lnTo>
                <a:lnTo>
                  <a:pt x="82" y="47"/>
                </a:lnTo>
                <a:lnTo>
                  <a:pt x="82" y="49"/>
                </a:lnTo>
                <a:lnTo>
                  <a:pt x="84" y="49"/>
                </a:lnTo>
                <a:lnTo>
                  <a:pt x="82" y="49"/>
                </a:lnTo>
                <a:lnTo>
                  <a:pt x="82" y="51"/>
                </a:lnTo>
                <a:lnTo>
                  <a:pt x="82" y="53"/>
                </a:lnTo>
                <a:lnTo>
                  <a:pt x="82" y="55"/>
                </a:lnTo>
                <a:lnTo>
                  <a:pt x="82" y="57"/>
                </a:lnTo>
                <a:lnTo>
                  <a:pt x="84" y="57"/>
                </a:lnTo>
                <a:lnTo>
                  <a:pt x="86" y="57"/>
                </a:lnTo>
                <a:lnTo>
                  <a:pt x="88" y="57"/>
                </a:lnTo>
                <a:lnTo>
                  <a:pt x="90" y="59"/>
                </a:lnTo>
                <a:lnTo>
                  <a:pt x="92" y="59"/>
                </a:lnTo>
                <a:lnTo>
                  <a:pt x="94" y="59"/>
                </a:lnTo>
                <a:lnTo>
                  <a:pt x="96" y="59"/>
                </a:lnTo>
                <a:lnTo>
                  <a:pt x="98" y="59"/>
                </a:lnTo>
                <a:lnTo>
                  <a:pt x="100" y="59"/>
                </a:lnTo>
                <a:lnTo>
                  <a:pt x="102" y="59"/>
                </a:lnTo>
                <a:lnTo>
                  <a:pt x="104" y="61"/>
                </a:lnTo>
                <a:lnTo>
                  <a:pt x="106" y="59"/>
                </a:lnTo>
                <a:lnTo>
                  <a:pt x="108" y="57"/>
                </a:lnTo>
                <a:lnTo>
                  <a:pt x="110" y="57"/>
                </a:lnTo>
                <a:lnTo>
                  <a:pt x="112" y="59"/>
                </a:lnTo>
                <a:lnTo>
                  <a:pt x="114" y="59"/>
                </a:lnTo>
                <a:lnTo>
                  <a:pt x="116" y="61"/>
                </a:lnTo>
                <a:lnTo>
                  <a:pt x="118" y="61"/>
                </a:lnTo>
                <a:lnTo>
                  <a:pt x="120" y="61"/>
                </a:lnTo>
                <a:lnTo>
                  <a:pt x="122" y="63"/>
                </a:lnTo>
                <a:lnTo>
                  <a:pt x="124" y="65"/>
                </a:lnTo>
                <a:lnTo>
                  <a:pt x="124" y="67"/>
                </a:lnTo>
                <a:lnTo>
                  <a:pt x="126" y="67"/>
                </a:lnTo>
                <a:lnTo>
                  <a:pt x="126" y="69"/>
                </a:lnTo>
                <a:lnTo>
                  <a:pt x="126" y="71"/>
                </a:lnTo>
                <a:lnTo>
                  <a:pt x="126" y="73"/>
                </a:lnTo>
                <a:lnTo>
                  <a:pt x="126" y="75"/>
                </a:lnTo>
                <a:lnTo>
                  <a:pt x="128" y="77"/>
                </a:lnTo>
                <a:lnTo>
                  <a:pt x="128" y="79"/>
                </a:lnTo>
                <a:lnTo>
                  <a:pt x="130" y="81"/>
                </a:lnTo>
                <a:lnTo>
                  <a:pt x="128" y="83"/>
                </a:lnTo>
                <a:lnTo>
                  <a:pt x="130" y="85"/>
                </a:lnTo>
                <a:lnTo>
                  <a:pt x="130" y="87"/>
                </a:lnTo>
                <a:lnTo>
                  <a:pt x="132" y="89"/>
                </a:lnTo>
                <a:lnTo>
                  <a:pt x="132" y="91"/>
                </a:lnTo>
                <a:lnTo>
                  <a:pt x="132" y="93"/>
                </a:lnTo>
                <a:lnTo>
                  <a:pt x="132" y="95"/>
                </a:lnTo>
                <a:lnTo>
                  <a:pt x="134" y="97"/>
                </a:lnTo>
                <a:lnTo>
                  <a:pt x="136" y="97"/>
                </a:lnTo>
                <a:lnTo>
                  <a:pt x="138" y="97"/>
                </a:lnTo>
                <a:lnTo>
                  <a:pt x="140" y="95"/>
                </a:lnTo>
                <a:lnTo>
                  <a:pt x="142" y="95"/>
                </a:lnTo>
                <a:lnTo>
                  <a:pt x="144" y="93"/>
                </a:lnTo>
                <a:lnTo>
                  <a:pt x="146" y="93"/>
                </a:lnTo>
                <a:lnTo>
                  <a:pt x="148" y="93"/>
                </a:lnTo>
                <a:lnTo>
                  <a:pt x="150" y="95"/>
                </a:lnTo>
                <a:lnTo>
                  <a:pt x="152" y="97"/>
                </a:lnTo>
                <a:lnTo>
                  <a:pt x="153" y="97"/>
                </a:lnTo>
                <a:lnTo>
                  <a:pt x="152" y="99"/>
                </a:lnTo>
                <a:lnTo>
                  <a:pt x="152" y="101"/>
                </a:lnTo>
                <a:lnTo>
                  <a:pt x="153" y="103"/>
                </a:lnTo>
                <a:lnTo>
                  <a:pt x="153" y="105"/>
                </a:lnTo>
                <a:lnTo>
                  <a:pt x="153" y="107"/>
                </a:lnTo>
                <a:lnTo>
                  <a:pt x="153" y="109"/>
                </a:lnTo>
                <a:lnTo>
                  <a:pt x="153" y="111"/>
                </a:lnTo>
                <a:lnTo>
                  <a:pt x="152" y="113"/>
                </a:lnTo>
                <a:lnTo>
                  <a:pt x="152" y="115"/>
                </a:lnTo>
                <a:lnTo>
                  <a:pt x="152" y="117"/>
                </a:lnTo>
                <a:lnTo>
                  <a:pt x="152" y="119"/>
                </a:lnTo>
                <a:lnTo>
                  <a:pt x="152" y="121"/>
                </a:lnTo>
                <a:lnTo>
                  <a:pt x="152" y="123"/>
                </a:lnTo>
                <a:lnTo>
                  <a:pt x="152" y="125"/>
                </a:lnTo>
                <a:lnTo>
                  <a:pt x="150" y="125"/>
                </a:lnTo>
                <a:lnTo>
                  <a:pt x="150" y="127"/>
                </a:lnTo>
                <a:lnTo>
                  <a:pt x="152" y="127"/>
                </a:lnTo>
                <a:lnTo>
                  <a:pt x="152" y="129"/>
                </a:lnTo>
                <a:lnTo>
                  <a:pt x="150" y="131"/>
                </a:lnTo>
                <a:lnTo>
                  <a:pt x="152" y="133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2" y="141"/>
                </a:lnTo>
                <a:lnTo>
                  <a:pt x="152" y="143"/>
                </a:lnTo>
                <a:lnTo>
                  <a:pt x="152" y="145"/>
                </a:lnTo>
                <a:lnTo>
                  <a:pt x="152" y="147"/>
                </a:lnTo>
                <a:lnTo>
                  <a:pt x="150" y="149"/>
                </a:lnTo>
                <a:lnTo>
                  <a:pt x="150" y="151"/>
                </a:lnTo>
                <a:lnTo>
                  <a:pt x="148" y="151"/>
                </a:lnTo>
                <a:lnTo>
                  <a:pt x="148" y="153"/>
                </a:lnTo>
                <a:lnTo>
                  <a:pt x="148" y="155"/>
                </a:lnTo>
                <a:lnTo>
                  <a:pt x="146" y="155"/>
                </a:lnTo>
                <a:lnTo>
                  <a:pt x="146" y="157"/>
                </a:lnTo>
                <a:lnTo>
                  <a:pt x="144" y="157"/>
                </a:lnTo>
                <a:lnTo>
                  <a:pt x="142" y="157"/>
                </a:lnTo>
                <a:lnTo>
                  <a:pt x="138" y="161"/>
                </a:lnTo>
                <a:lnTo>
                  <a:pt x="138" y="163"/>
                </a:lnTo>
                <a:lnTo>
                  <a:pt x="138" y="165"/>
                </a:lnTo>
                <a:lnTo>
                  <a:pt x="138" y="167"/>
                </a:lnTo>
                <a:lnTo>
                  <a:pt x="136" y="167"/>
                </a:lnTo>
                <a:lnTo>
                  <a:pt x="134" y="165"/>
                </a:lnTo>
                <a:lnTo>
                  <a:pt x="132" y="165"/>
                </a:lnTo>
                <a:lnTo>
                  <a:pt x="130" y="165"/>
                </a:lnTo>
                <a:lnTo>
                  <a:pt x="128" y="165"/>
                </a:lnTo>
                <a:lnTo>
                  <a:pt x="126" y="167"/>
                </a:lnTo>
                <a:lnTo>
                  <a:pt x="126" y="169"/>
                </a:lnTo>
                <a:lnTo>
                  <a:pt x="126" y="171"/>
                </a:lnTo>
                <a:lnTo>
                  <a:pt x="124" y="169"/>
                </a:lnTo>
                <a:lnTo>
                  <a:pt x="122" y="167"/>
                </a:lnTo>
                <a:lnTo>
                  <a:pt x="120" y="167"/>
                </a:lnTo>
                <a:lnTo>
                  <a:pt x="120" y="169"/>
                </a:lnTo>
                <a:lnTo>
                  <a:pt x="118" y="169"/>
                </a:lnTo>
                <a:lnTo>
                  <a:pt x="116" y="167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7"/>
                </a:lnTo>
                <a:lnTo>
                  <a:pt x="106" y="167"/>
                </a:lnTo>
                <a:lnTo>
                  <a:pt x="104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6" y="165"/>
                </a:lnTo>
                <a:lnTo>
                  <a:pt x="94" y="165"/>
                </a:lnTo>
                <a:lnTo>
                  <a:pt x="92" y="165"/>
                </a:lnTo>
                <a:lnTo>
                  <a:pt x="90" y="165"/>
                </a:lnTo>
                <a:lnTo>
                  <a:pt x="88" y="165"/>
                </a:lnTo>
                <a:lnTo>
                  <a:pt x="86" y="165"/>
                </a:lnTo>
                <a:lnTo>
                  <a:pt x="84" y="163"/>
                </a:lnTo>
                <a:lnTo>
                  <a:pt x="86" y="161"/>
                </a:lnTo>
                <a:lnTo>
                  <a:pt x="86" y="159"/>
                </a:lnTo>
                <a:lnTo>
                  <a:pt x="86" y="157"/>
                </a:lnTo>
                <a:lnTo>
                  <a:pt x="88" y="157"/>
                </a:lnTo>
                <a:lnTo>
                  <a:pt x="88" y="155"/>
                </a:lnTo>
                <a:lnTo>
                  <a:pt x="90" y="153"/>
                </a:lnTo>
                <a:lnTo>
                  <a:pt x="90" y="151"/>
                </a:lnTo>
                <a:lnTo>
                  <a:pt x="90" y="149"/>
                </a:lnTo>
                <a:lnTo>
                  <a:pt x="90" y="147"/>
                </a:lnTo>
                <a:lnTo>
                  <a:pt x="90" y="145"/>
                </a:lnTo>
                <a:lnTo>
                  <a:pt x="90" y="143"/>
                </a:lnTo>
                <a:lnTo>
                  <a:pt x="90" y="141"/>
                </a:lnTo>
                <a:lnTo>
                  <a:pt x="92" y="139"/>
                </a:lnTo>
                <a:lnTo>
                  <a:pt x="94" y="139"/>
                </a:lnTo>
                <a:lnTo>
                  <a:pt x="94" y="137"/>
                </a:lnTo>
                <a:lnTo>
                  <a:pt x="94" y="135"/>
                </a:lnTo>
                <a:lnTo>
                  <a:pt x="96" y="133"/>
                </a:lnTo>
                <a:lnTo>
                  <a:pt x="96" y="131"/>
                </a:lnTo>
                <a:lnTo>
                  <a:pt x="98" y="129"/>
                </a:lnTo>
                <a:lnTo>
                  <a:pt x="98" y="127"/>
                </a:lnTo>
                <a:lnTo>
                  <a:pt x="96" y="125"/>
                </a:lnTo>
                <a:lnTo>
                  <a:pt x="96" y="123"/>
                </a:lnTo>
                <a:lnTo>
                  <a:pt x="94" y="123"/>
                </a:lnTo>
                <a:lnTo>
                  <a:pt x="94" y="121"/>
                </a:lnTo>
                <a:lnTo>
                  <a:pt x="92" y="119"/>
                </a:lnTo>
                <a:lnTo>
                  <a:pt x="90" y="119"/>
                </a:lnTo>
                <a:lnTo>
                  <a:pt x="88" y="117"/>
                </a:lnTo>
                <a:lnTo>
                  <a:pt x="86" y="117"/>
                </a:lnTo>
                <a:lnTo>
                  <a:pt x="84" y="115"/>
                </a:lnTo>
                <a:lnTo>
                  <a:pt x="82" y="117"/>
                </a:lnTo>
                <a:lnTo>
                  <a:pt x="82" y="115"/>
                </a:lnTo>
                <a:lnTo>
                  <a:pt x="80" y="113"/>
                </a:lnTo>
                <a:lnTo>
                  <a:pt x="78" y="113"/>
                </a:lnTo>
                <a:lnTo>
                  <a:pt x="76" y="113"/>
                </a:lnTo>
                <a:lnTo>
                  <a:pt x="74" y="113"/>
                </a:lnTo>
                <a:lnTo>
                  <a:pt x="72" y="111"/>
                </a:lnTo>
                <a:lnTo>
                  <a:pt x="70" y="109"/>
                </a:lnTo>
                <a:lnTo>
                  <a:pt x="68" y="109"/>
                </a:lnTo>
                <a:lnTo>
                  <a:pt x="66" y="107"/>
                </a:lnTo>
                <a:lnTo>
                  <a:pt x="64" y="105"/>
                </a:lnTo>
                <a:lnTo>
                  <a:pt x="62" y="103"/>
                </a:lnTo>
                <a:lnTo>
                  <a:pt x="60" y="103"/>
                </a:lnTo>
                <a:lnTo>
                  <a:pt x="58" y="101"/>
                </a:lnTo>
                <a:lnTo>
                  <a:pt x="56" y="101"/>
                </a:lnTo>
                <a:lnTo>
                  <a:pt x="54" y="99"/>
                </a:lnTo>
                <a:lnTo>
                  <a:pt x="52" y="99"/>
                </a:lnTo>
                <a:lnTo>
                  <a:pt x="50" y="97"/>
                </a:lnTo>
                <a:lnTo>
                  <a:pt x="48" y="97"/>
                </a:lnTo>
                <a:lnTo>
                  <a:pt x="46" y="97"/>
                </a:lnTo>
                <a:lnTo>
                  <a:pt x="44" y="97"/>
                </a:lnTo>
                <a:lnTo>
                  <a:pt x="42" y="95"/>
                </a:lnTo>
                <a:lnTo>
                  <a:pt x="40" y="95"/>
                </a:lnTo>
                <a:lnTo>
                  <a:pt x="38" y="95"/>
                </a:lnTo>
                <a:lnTo>
                  <a:pt x="36" y="93"/>
                </a:lnTo>
                <a:lnTo>
                  <a:pt x="34" y="93"/>
                </a:lnTo>
                <a:lnTo>
                  <a:pt x="32" y="91"/>
                </a:lnTo>
                <a:lnTo>
                  <a:pt x="30" y="89"/>
                </a:lnTo>
                <a:lnTo>
                  <a:pt x="30" y="87"/>
                </a:lnTo>
                <a:lnTo>
                  <a:pt x="28" y="87"/>
                </a:lnTo>
                <a:lnTo>
                  <a:pt x="26" y="85"/>
                </a:lnTo>
                <a:lnTo>
                  <a:pt x="24" y="85"/>
                </a:lnTo>
                <a:lnTo>
                  <a:pt x="22" y="83"/>
                </a:lnTo>
                <a:lnTo>
                  <a:pt x="20" y="81"/>
                </a:lnTo>
                <a:lnTo>
                  <a:pt x="18" y="81"/>
                </a:lnTo>
                <a:lnTo>
                  <a:pt x="18" y="79"/>
                </a:lnTo>
                <a:lnTo>
                  <a:pt x="16" y="77"/>
                </a:lnTo>
                <a:lnTo>
                  <a:pt x="14" y="77"/>
                </a:lnTo>
                <a:lnTo>
                  <a:pt x="12" y="75"/>
                </a:lnTo>
                <a:lnTo>
                  <a:pt x="12" y="73"/>
                </a:lnTo>
                <a:lnTo>
                  <a:pt x="10" y="71"/>
                </a:lnTo>
                <a:lnTo>
                  <a:pt x="8" y="69"/>
                </a:lnTo>
                <a:lnTo>
                  <a:pt x="8" y="67"/>
                </a:lnTo>
                <a:lnTo>
                  <a:pt x="6" y="65"/>
                </a:lnTo>
                <a:lnTo>
                  <a:pt x="4" y="65"/>
                </a:lnTo>
                <a:lnTo>
                  <a:pt x="2" y="63"/>
                </a:lnTo>
                <a:lnTo>
                  <a:pt x="0" y="61"/>
                </a:lnTo>
                <a:lnTo>
                  <a:pt x="0" y="5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" name="Freeform 1284"/>
          <p:cNvSpPr>
            <a:spLocks/>
          </p:cNvSpPr>
          <p:nvPr/>
        </p:nvSpPr>
        <p:spPr bwMode="auto">
          <a:xfrm>
            <a:off x="2430464" y="3656013"/>
            <a:ext cx="139700" cy="241300"/>
          </a:xfrm>
          <a:custGeom>
            <a:avLst/>
            <a:gdLst>
              <a:gd name="T0" fmla="*/ 10080625 w 88"/>
              <a:gd name="T1" fmla="*/ 120967500 h 152"/>
              <a:gd name="T2" fmla="*/ 10080625 w 88"/>
              <a:gd name="T3" fmla="*/ 95765938 h 152"/>
              <a:gd name="T4" fmla="*/ 30241875 w 88"/>
              <a:gd name="T5" fmla="*/ 90725625 h 152"/>
              <a:gd name="T6" fmla="*/ 50403125 w 88"/>
              <a:gd name="T7" fmla="*/ 80645000 h 152"/>
              <a:gd name="T8" fmla="*/ 35282188 w 88"/>
              <a:gd name="T9" fmla="*/ 65524063 h 152"/>
              <a:gd name="T10" fmla="*/ 40322500 w 88"/>
              <a:gd name="T11" fmla="*/ 45362813 h 152"/>
              <a:gd name="T12" fmla="*/ 50403125 w 88"/>
              <a:gd name="T13" fmla="*/ 35282188 h 152"/>
              <a:gd name="T14" fmla="*/ 70564375 w 88"/>
              <a:gd name="T15" fmla="*/ 15120938 h 152"/>
              <a:gd name="T16" fmla="*/ 70564375 w 88"/>
              <a:gd name="T17" fmla="*/ 0 h 152"/>
              <a:gd name="T18" fmla="*/ 80645000 w 88"/>
              <a:gd name="T19" fmla="*/ 10080625 h 152"/>
              <a:gd name="T20" fmla="*/ 85685313 w 88"/>
              <a:gd name="T21" fmla="*/ 15120938 h 152"/>
              <a:gd name="T22" fmla="*/ 90725625 w 88"/>
              <a:gd name="T23" fmla="*/ 15120938 h 152"/>
              <a:gd name="T24" fmla="*/ 110886875 w 88"/>
              <a:gd name="T25" fmla="*/ 30241875 h 152"/>
              <a:gd name="T26" fmla="*/ 131048125 w 88"/>
              <a:gd name="T27" fmla="*/ 50403125 h 152"/>
              <a:gd name="T28" fmla="*/ 136088438 w 88"/>
              <a:gd name="T29" fmla="*/ 70564375 h 152"/>
              <a:gd name="T30" fmla="*/ 131048125 w 88"/>
              <a:gd name="T31" fmla="*/ 95765938 h 152"/>
              <a:gd name="T32" fmla="*/ 126007813 w 88"/>
              <a:gd name="T33" fmla="*/ 110886875 h 152"/>
              <a:gd name="T34" fmla="*/ 131048125 w 88"/>
              <a:gd name="T35" fmla="*/ 100806250 h 152"/>
              <a:gd name="T36" fmla="*/ 146169063 w 88"/>
              <a:gd name="T37" fmla="*/ 90725625 h 152"/>
              <a:gd name="T38" fmla="*/ 166330313 w 88"/>
              <a:gd name="T39" fmla="*/ 100806250 h 152"/>
              <a:gd name="T40" fmla="*/ 176410938 w 88"/>
              <a:gd name="T41" fmla="*/ 115927188 h 152"/>
              <a:gd name="T42" fmla="*/ 196572188 w 88"/>
              <a:gd name="T43" fmla="*/ 131048125 h 152"/>
              <a:gd name="T44" fmla="*/ 191531875 w 88"/>
              <a:gd name="T45" fmla="*/ 151209375 h 152"/>
              <a:gd name="T46" fmla="*/ 191531875 w 88"/>
              <a:gd name="T47" fmla="*/ 171370625 h 152"/>
              <a:gd name="T48" fmla="*/ 186491563 w 88"/>
              <a:gd name="T49" fmla="*/ 181451250 h 152"/>
              <a:gd name="T50" fmla="*/ 166330313 w 88"/>
              <a:gd name="T51" fmla="*/ 186491563 h 152"/>
              <a:gd name="T52" fmla="*/ 161290000 w 88"/>
              <a:gd name="T53" fmla="*/ 206652813 h 152"/>
              <a:gd name="T54" fmla="*/ 151209375 w 88"/>
              <a:gd name="T55" fmla="*/ 226814063 h 152"/>
              <a:gd name="T56" fmla="*/ 161290000 w 88"/>
              <a:gd name="T57" fmla="*/ 252015625 h 152"/>
              <a:gd name="T58" fmla="*/ 166330313 w 88"/>
              <a:gd name="T59" fmla="*/ 272176875 h 152"/>
              <a:gd name="T60" fmla="*/ 186491563 w 88"/>
              <a:gd name="T61" fmla="*/ 272176875 h 152"/>
              <a:gd name="T62" fmla="*/ 186491563 w 88"/>
              <a:gd name="T63" fmla="*/ 297378438 h 152"/>
              <a:gd name="T64" fmla="*/ 201612500 w 88"/>
              <a:gd name="T65" fmla="*/ 317539688 h 152"/>
              <a:gd name="T66" fmla="*/ 211693125 w 88"/>
              <a:gd name="T67" fmla="*/ 337700938 h 152"/>
              <a:gd name="T68" fmla="*/ 211693125 w 88"/>
              <a:gd name="T69" fmla="*/ 342741250 h 152"/>
              <a:gd name="T70" fmla="*/ 191531875 w 88"/>
              <a:gd name="T71" fmla="*/ 337700938 h 152"/>
              <a:gd name="T72" fmla="*/ 171370625 w 88"/>
              <a:gd name="T73" fmla="*/ 352821875 h 152"/>
              <a:gd name="T74" fmla="*/ 151209375 w 88"/>
              <a:gd name="T75" fmla="*/ 362902500 h 152"/>
              <a:gd name="T76" fmla="*/ 131048125 w 88"/>
              <a:gd name="T77" fmla="*/ 367942813 h 152"/>
              <a:gd name="T78" fmla="*/ 120967500 w 88"/>
              <a:gd name="T79" fmla="*/ 378023438 h 152"/>
              <a:gd name="T80" fmla="*/ 105846563 w 88"/>
              <a:gd name="T81" fmla="*/ 378023438 h 152"/>
              <a:gd name="T82" fmla="*/ 85685313 w 88"/>
              <a:gd name="T83" fmla="*/ 362902500 h 152"/>
              <a:gd name="T84" fmla="*/ 75604688 w 88"/>
              <a:gd name="T85" fmla="*/ 347781563 h 152"/>
              <a:gd name="T86" fmla="*/ 70564375 w 88"/>
              <a:gd name="T87" fmla="*/ 327620313 h 152"/>
              <a:gd name="T88" fmla="*/ 60483750 w 88"/>
              <a:gd name="T89" fmla="*/ 302418750 h 152"/>
              <a:gd name="T90" fmla="*/ 65524063 w 88"/>
              <a:gd name="T91" fmla="*/ 282257500 h 152"/>
              <a:gd name="T92" fmla="*/ 65524063 w 88"/>
              <a:gd name="T93" fmla="*/ 257055938 h 152"/>
              <a:gd name="T94" fmla="*/ 80645000 w 88"/>
              <a:gd name="T95" fmla="*/ 236894688 h 152"/>
              <a:gd name="T96" fmla="*/ 75604688 w 88"/>
              <a:gd name="T97" fmla="*/ 216733438 h 152"/>
              <a:gd name="T98" fmla="*/ 60483750 w 88"/>
              <a:gd name="T99" fmla="*/ 211693125 h 152"/>
              <a:gd name="T100" fmla="*/ 60483750 w 88"/>
              <a:gd name="T101" fmla="*/ 186491563 h 152"/>
              <a:gd name="T102" fmla="*/ 55443438 w 88"/>
              <a:gd name="T103" fmla="*/ 171370625 h 152"/>
              <a:gd name="T104" fmla="*/ 35282188 w 88"/>
              <a:gd name="T105" fmla="*/ 171370625 h 152"/>
              <a:gd name="T106" fmla="*/ 15120938 w 88"/>
              <a:gd name="T107" fmla="*/ 161290000 h 152"/>
              <a:gd name="T108" fmla="*/ 0 w 88"/>
              <a:gd name="T109" fmla="*/ 136088438 h 1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88" h="152">
                <a:moveTo>
                  <a:pt x="0" y="54"/>
                </a:move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4" y="48"/>
                </a:lnTo>
                <a:lnTo>
                  <a:pt x="4" y="46"/>
                </a:lnTo>
                <a:lnTo>
                  <a:pt x="4" y="42"/>
                </a:lnTo>
                <a:lnTo>
                  <a:pt x="4" y="40"/>
                </a:lnTo>
                <a:lnTo>
                  <a:pt x="4" y="38"/>
                </a:lnTo>
                <a:lnTo>
                  <a:pt x="6" y="38"/>
                </a:lnTo>
                <a:lnTo>
                  <a:pt x="8" y="38"/>
                </a:lnTo>
                <a:lnTo>
                  <a:pt x="10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18" y="32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6"/>
                </a:lnTo>
                <a:lnTo>
                  <a:pt x="16" y="26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6" y="18"/>
                </a:lnTo>
                <a:lnTo>
                  <a:pt x="16" y="16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2" y="12"/>
                </a:lnTo>
                <a:lnTo>
                  <a:pt x="24" y="12"/>
                </a:lnTo>
                <a:lnTo>
                  <a:pt x="26" y="10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28" y="0"/>
                </a:lnTo>
                <a:lnTo>
                  <a:pt x="28" y="2"/>
                </a:lnTo>
                <a:lnTo>
                  <a:pt x="30" y="4"/>
                </a:lnTo>
                <a:lnTo>
                  <a:pt x="32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36" y="6"/>
                </a:lnTo>
                <a:lnTo>
                  <a:pt x="34" y="6"/>
                </a:lnTo>
                <a:lnTo>
                  <a:pt x="32" y="4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8" y="8"/>
                </a:lnTo>
                <a:lnTo>
                  <a:pt x="40" y="8"/>
                </a:lnTo>
                <a:lnTo>
                  <a:pt x="42" y="10"/>
                </a:lnTo>
                <a:lnTo>
                  <a:pt x="44" y="12"/>
                </a:lnTo>
                <a:lnTo>
                  <a:pt x="46" y="14"/>
                </a:lnTo>
                <a:lnTo>
                  <a:pt x="48" y="16"/>
                </a:lnTo>
                <a:lnTo>
                  <a:pt x="48" y="18"/>
                </a:lnTo>
                <a:lnTo>
                  <a:pt x="50" y="20"/>
                </a:lnTo>
                <a:lnTo>
                  <a:pt x="52" y="20"/>
                </a:lnTo>
                <a:lnTo>
                  <a:pt x="52" y="22"/>
                </a:lnTo>
                <a:lnTo>
                  <a:pt x="54" y="24"/>
                </a:lnTo>
                <a:lnTo>
                  <a:pt x="54" y="26"/>
                </a:lnTo>
                <a:lnTo>
                  <a:pt x="54" y="28"/>
                </a:lnTo>
                <a:lnTo>
                  <a:pt x="54" y="30"/>
                </a:lnTo>
                <a:lnTo>
                  <a:pt x="54" y="32"/>
                </a:lnTo>
                <a:lnTo>
                  <a:pt x="52" y="34"/>
                </a:lnTo>
                <a:lnTo>
                  <a:pt x="52" y="36"/>
                </a:lnTo>
                <a:lnTo>
                  <a:pt x="52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52" y="44"/>
                </a:lnTo>
                <a:lnTo>
                  <a:pt x="52" y="42"/>
                </a:lnTo>
                <a:lnTo>
                  <a:pt x="52" y="40"/>
                </a:lnTo>
                <a:lnTo>
                  <a:pt x="52" y="38"/>
                </a:lnTo>
                <a:lnTo>
                  <a:pt x="54" y="36"/>
                </a:lnTo>
                <a:lnTo>
                  <a:pt x="56" y="34"/>
                </a:lnTo>
                <a:lnTo>
                  <a:pt x="58" y="34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8"/>
                </a:lnTo>
                <a:lnTo>
                  <a:pt x="66" y="40"/>
                </a:lnTo>
                <a:lnTo>
                  <a:pt x="68" y="42"/>
                </a:lnTo>
                <a:lnTo>
                  <a:pt x="70" y="44"/>
                </a:lnTo>
                <a:lnTo>
                  <a:pt x="70" y="46"/>
                </a:lnTo>
                <a:lnTo>
                  <a:pt x="72" y="46"/>
                </a:lnTo>
                <a:lnTo>
                  <a:pt x="74" y="46"/>
                </a:lnTo>
                <a:lnTo>
                  <a:pt x="76" y="48"/>
                </a:lnTo>
                <a:lnTo>
                  <a:pt x="76" y="50"/>
                </a:lnTo>
                <a:lnTo>
                  <a:pt x="78" y="52"/>
                </a:lnTo>
                <a:lnTo>
                  <a:pt x="78" y="54"/>
                </a:lnTo>
                <a:lnTo>
                  <a:pt x="78" y="56"/>
                </a:lnTo>
                <a:lnTo>
                  <a:pt x="76" y="58"/>
                </a:lnTo>
                <a:lnTo>
                  <a:pt x="76" y="60"/>
                </a:lnTo>
                <a:lnTo>
                  <a:pt x="76" y="62"/>
                </a:lnTo>
                <a:lnTo>
                  <a:pt x="74" y="64"/>
                </a:lnTo>
                <a:lnTo>
                  <a:pt x="74" y="66"/>
                </a:lnTo>
                <a:lnTo>
                  <a:pt x="76" y="68"/>
                </a:lnTo>
                <a:lnTo>
                  <a:pt x="76" y="70"/>
                </a:lnTo>
                <a:lnTo>
                  <a:pt x="74" y="70"/>
                </a:lnTo>
                <a:lnTo>
                  <a:pt x="74" y="72"/>
                </a:lnTo>
                <a:lnTo>
                  <a:pt x="72" y="72"/>
                </a:lnTo>
                <a:lnTo>
                  <a:pt x="72" y="74"/>
                </a:lnTo>
                <a:lnTo>
                  <a:pt x="70" y="72"/>
                </a:lnTo>
                <a:lnTo>
                  <a:pt x="68" y="72"/>
                </a:lnTo>
                <a:lnTo>
                  <a:pt x="66" y="74"/>
                </a:lnTo>
                <a:lnTo>
                  <a:pt x="64" y="74"/>
                </a:lnTo>
                <a:lnTo>
                  <a:pt x="62" y="76"/>
                </a:lnTo>
                <a:lnTo>
                  <a:pt x="62" y="78"/>
                </a:lnTo>
                <a:lnTo>
                  <a:pt x="64" y="80"/>
                </a:lnTo>
                <a:lnTo>
                  <a:pt x="64" y="82"/>
                </a:lnTo>
                <a:lnTo>
                  <a:pt x="62" y="84"/>
                </a:lnTo>
                <a:lnTo>
                  <a:pt x="62" y="86"/>
                </a:lnTo>
                <a:lnTo>
                  <a:pt x="60" y="88"/>
                </a:lnTo>
                <a:lnTo>
                  <a:pt x="60" y="90"/>
                </a:lnTo>
                <a:lnTo>
                  <a:pt x="60" y="92"/>
                </a:lnTo>
                <a:lnTo>
                  <a:pt x="60" y="94"/>
                </a:lnTo>
                <a:lnTo>
                  <a:pt x="62" y="96"/>
                </a:lnTo>
                <a:lnTo>
                  <a:pt x="62" y="98"/>
                </a:lnTo>
                <a:lnTo>
                  <a:pt x="64" y="100"/>
                </a:lnTo>
                <a:lnTo>
                  <a:pt x="64" y="102"/>
                </a:lnTo>
                <a:lnTo>
                  <a:pt x="66" y="102"/>
                </a:lnTo>
                <a:lnTo>
                  <a:pt x="66" y="104"/>
                </a:lnTo>
                <a:lnTo>
                  <a:pt x="66" y="106"/>
                </a:lnTo>
                <a:lnTo>
                  <a:pt x="66" y="108"/>
                </a:lnTo>
                <a:lnTo>
                  <a:pt x="68" y="108"/>
                </a:lnTo>
                <a:lnTo>
                  <a:pt x="70" y="108"/>
                </a:lnTo>
                <a:lnTo>
                  <a:pt x="72" y="106"/>
                </a:lnTo>
                <a:lnTo>
                  <a:pt x="74" y="108"/>
                </a:lnTo>
                <a:lnTo>
                  <a:pt x="74" y="110"/>
                </a:lnTo>
                <a:lnTo>
                  <a:pt x="74" y="112"/>
                </a:lnTo>
                <a:lnTo>
                  <a:pt x="74" y="114"/>
                </a:lnTo>
                <a:lnTo>
                  <a:pt x="74" y="116"/>
                </a:lnTo>
                <a:lnTo>
                  <a:pt x="74" y="118"/>
                </a:lnTo>
                <a:lnTo>
                  <a:pt x="76" y="120"/>
                </a:lnTo>
                <a:lnTo>
                  <a:pt x="76" y="122"/>
                </a:lnTo>
                <a:lnTo>
                  <a:pt x="78" y="124"/>
                </a:lnTo>
                <a:lnTo>
                  <a:pt x="80" y="126"/>
                </a:lnTo>
                <a:lnTo>
                  <a:pt x="80" y="128"/>
                </a:lnTo>
                <a:lnTo>
                  <a:pt x="80" y="130"/>
                </a:lnTo>
                <a:lnTo>
                  <a:pt x="82" y="130"/>
                </a:lnTo>
                <a:lnTo>
                  <a:pt x="82" y="132"/>
                </a:lnTo>
                <a:lnTo>
                  <a:pt x="84" y="134"/>
                </a:lnTo>
                <a:lnTo>
                  <a:pt x="86" y="134"/>
                </a:lnTo>
                <a:lnTo>
                  <a:pt x="88" y="136"/>
                </a:lnTo>
                <a:lnTo>
                  <a:pt x="86" y="138"/>
                </a:lnTo>
                <a:lnTo>
                  <a:pt x="84" y="136"/>
                </a:lnTo>
                <a:lnTo>
                  <a:pt x="82" y="138"/>
                </a:lnTo>
                <a:lnTo>
                  <a:pt x="80" y="136"/>
                </a:lnTo>
                <a:lnTo>
                  <a:pt x="78" y="136"/>
                </a:lnTo>
                <a:lnTo>
                  <a:pt x="76" y="134"/>
                </a:lnTo>
                <a:lnTo>
                  <a:pt x="74" y="136"/>
                </a:lnTo>
                <a:lnTo>
                  <a:pt x="72" y="136"/>
                </a:lnTo>
                <a:lnTo>
                  <a:pt x="70" y="138"/>
                </a:lnTo>
                <a:lnTo>
                  <a:pt x="68" y="140"/>
                </a:lnTo>
                <a:lnTo>
                  <a:pt x="68" y="142"/>
                </a:lnTo>
                <a:lnTo>
                  <a:pt x="66" y="142"/>
                </a:lnTo>
                <a:lnTo>
                  <a:pt x="64" y="142"/>
                </a:lnTo>
                <a:lnTo>
                  <a:pt x="62" y="142"/>
                </a:lnTo>
                <a:lnTo>
                  <a:pt x="60" y="144"/>
                </a:lnTo>
                <a:lnTo>
                  <a:pt x="58" y="146"/>
                </a:lnTo>
                <a:lnTo>
                  <a:pt x="56" y="144"/>
                </a:lnTo>
                <a:lnTo>
                  <a:pt x="54" y="144"/>
                </a:lnTo>
                <a:lnTo>
                  <a:pt x="52" y="146"/>
                </a:lnTo>
                <a:lnTo>
                  <a:pt x="50" y="146"/>
                </a:lnTo>
                <a:lnTo>
                  <a:pt x="50" y="148"/>
                </a:lnTo>
                <a:lnTo>
                  <a:pt x="50" y="150"/>
                </a:lnTo>
                <a:lnTo>
                  <a:pt x="48" y="150"/>
                </a:lnTo>
                <a:lnTo>
                  <a:pt x="46" y="150"/>
                </a:lnTo>
                <a:lnTo>
                  <a:pt x="44" y="152"/>
                </a:lnTo>
                <a:lnTo>
                  <a:pt x="42" y="152"/>
                </a:lnTo>
                <a:lnTo>
                  <a:pt x="42" y="150"/>
                </a:lnTo>
                <a:lnTo>
                  <a:pt x="40" y="150"/>
                </a:lnTo>
                <a:lnTo>
                  <a:pt x="38" y="148"/>
                </a:lnTo>
                <a:lnTo>
                  <a:pt x="36" y="148"/>
                </a:lnTo>
                <a:lnTo>
                  <a:pt x="36" y="146"/>
                </a:lnTo>
                <a:lnTo>
                  <a:pt x="34" y="144"/>
                </a:lnTo>
                <a:lnTo>
                  <a:pt x="32" y="142"/>
                </a:lnTo>
                <a:lnTo>
                  <a:pt x="30" y="140"/>
                </a:lnTo>
                <a:lnTo>
                  <a:pt x="28" y="140"/>
                </a:lnTo>
                <a:lnTo>
                  <a:pt x="30" y="138"/>
                </a:lnTo>
                <a:lnTo>
                  <a:pt x="28" y="138"/>
                </a:lnTo>
                <a:lnTo>
                  <a:pt x="28" y="136"/>
                </a:lnTo>
                <a:lnTo>
                  <a:pt x="28" y="134"/>
                </a:lnTo>
                <a:lnTo>
                  <a:pt x="28" y="132"/>
                </a:lnTo>
                <a:lnTo>
                  <a:pt x="28" y="130"/>
                </a:lnTo>
                <a:lnTo>
                  <a:pt x="26" y="130"/>
                </a:lnTo>
                <a:lnTo>
                  <a:pt x="24" y="128"/>
                </a:lnTo>
                <a:lnTo>
                  <a:pt x="26" y="126"/>
                </a:lnTo>
                <a:lnTo>
                  <a:pt x="24" y="122"/>
                </a:lnTo>
                <a:lnTo>
                  <a:pt x="24" y="120"/>
                </a:lnTo>
                <a:lnTo>
                  <a:pt x="24" y="118"/>
                </a:lnTo>
                <a:lnTo>
                  <a:pt x="24" y="116"/>
                </a:lnTo>
                <a:lnTo>
                  <a:pt x="24" y="114"/>
                </a:lnTo>
                <a:lnTo>
                  <a:pt x="26" y="112"/>
                </a:lnTo>
                <a:lnTo>
                  <a:pt x="26" y="110"/>
                </a:lnTo>
                <a:lnTo>
                  <a:pt x="26" y="108"/>
                </a:lnTo>
                <a:lnTo>
                  <a:pt x="26" y="106"/>
                </a:lnTo>
                <a:lnTo>
                  <a:pt x="28" y="104"/>
                </a:lnTo>
                <a:lnTo>
                  <a:pt x="26" y="102"/>
                </a:lnTo>
                <a:lnTo>
                  <a:pt x="28" y="102"/>
                </a:lnTo>
                <a:lnTo>
                  <a:pt x="30" y="100"/>
                </a:lnTo>
                <a:lnTo>
                  <a:pt x="30" y="98"/>
                </a:lnTo>
                <a:lnTo>
                  <a:pt x="32" y="96"/>
                </a:lnTo>
                <a:lnTo>
                  <a:pt x="32" y="94"/>
                </a:lnTo>
                <a:lnTo>
                  <a:pt x="30" y="94"/>
                </a:lnTo>
                <a:lnTo>
                  <a:pt x="30" y="92"/>
                </a:lnTo>
                <a:lnTo>
                  <a:pt x="28" y="90"/>
                </a:lnTo>
                <a:lnTo>
                  <a:pt x="28" y="88"/>
                </a:lnTo>
                <a:lnTo>
                  <a:pt x="30" y="86"/>
                </a:lnTo>
                <a:lnTo>
                  <a:pt x="28" y="84"/>
                </a:lnTo>
                <a:lnTo>
                  <a:pt x="26" y="84"/>
                </a:lnTo>
                <a:lnTo>
                  <a:pt x="24" y="84"/>
                </a:lnTo>
                <a:lnTo>
                  <a:pt x="22" y="82"/>
                </a:lnTo>
                <a:lnTo>
                  <a:pt x="24" y="80"/>
                </a:lnTo>
                <a:lnTo>
                  <a:pt x="24" y="78"/>
                </a:lnTo>
                <a:lnTo>
                  <a:pt x="24" y="76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68"/>
                </a:lnTo>
                <a:lnTo>
                  <a:pt x="20" y="68"/>
                </a:lnTo>
                <a:lnTo>
                  <a:pt x="18" y="68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6"/>
                </a:lnTo>
                <a:lnTo>
                  <a:pt x="8" y="66"/>
                </a:lnTo>
                <a:lnTo>
                  <a:pt x="6" y="64"/>
                </a:lnTo>
                <a:lnTo>
                  <a:pt x="6" y="62"/>
                </a:lnTo>
                <a:lnTo>
                  <a:pt x="4" y="60"/>
                </a:lnTo>
                <a:lnTo>
                  <a:pt x="2" y="58"/>
                </a:lnTo>
                <a:lnTo>
                  <a:pt x="2" y="56"/>
                </a:lnTo>
                <a:lnTo>
                  <a:pt x="0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" name="Freeform 1285"/>
          <p:cNvSpPr>
            <a:spLocks/>
          </p:cNvSpPr>
          <p:nvPr/>
        </p:nvSpPr>
        <p:spPr bwMode="auto">
          <a:xfrm>
            <a:off x="2430464" y="3656013"/>
            <a:ext cx="139700" cy="241300"/>
          </a:xfrm>
          <a:custGeom>
            <a:avLst/>
            <a:gdLst>
              <a:gd name="T0" fmla="*/ 10080625 w 88"/>
              <a:gd name="T1" fmla="*/ 120967500 h 152"/>
              <a:gd name="T2" fmla="*/ 10080625 w 88"/>
              <a:gd name="T3" fmla="*/ 95765938 h 152"/>
              <a:gd name="T4" fmla="*/ 30241875 w 88"/>
              <a:gd name="T5" fmla="*/ 90725625 h 152"/>
              <a:gd name="T6" fmla="*/ 50403125 w 88"/>
              <a:gd name="T7" fmla="*/ 80645000 h 152"/>
              <a:gd name="T8" fmla="*/ 35282188 w 88"/>
              <a:gd name="T9" fmla="*/ 65524063 h 152"/>
              <a:gd name="T10" fmla="*/ 40322500 w 88"/>
              <a:gd name="T11" fmla="*/ 45362813 h 152"/>
              <a:gd name="T12" fmla="*/ 50403125 w 88"/>
              <a:gd name="T13" fmla="*/ 35282188 h 152"/>
              <a:gd name="T14" fmla="*/ 70564375 w 88"/>
              <a:gd name="T15" fmla="*/ 15120938 h 152"/>
              <a:gd name="T16" fmla="*/ 70564375 w 88"/>
              <a:gd name="T17" fmla="*/ 0 h 152"/>
              <a:gd name="T18" fmla="*/ 80645000 w 88"/>
              <a:gd name="T19" fmla="*/ 10080625 h 152"/>
              <a:gd name="T20" fmla="*/ 85685313 w 88"/>
              <a:gd name="T21" fmla="*/ 15120938 h 152"/>
              <a:gd name="T22" fmla="*/ 90725625 w 88"/>
              <a:gd name="T23" fmla="*/ 15120938 h 152"/>
              <a:gd name="T24" fmla="*/ 110886875 w 88"/>
              <a:gd name="T25" fmla="*/ 30241875 h 152"/>
              <a:gd name="T26" fmla="*/ 131048125 w 88"/>
              <a:gd name="T27" fmla="*/ 50403125 h 152"/>
              <a:gd name="T28" fmla="*/ 136088438 w 88"/>
              <a:gd name="T29" fmla="*/ 70564375 h 152"/>
              <a:gd name="T30" fmla="*/ 131048125 w 88"/>
              <a:gd name="T31" fmla="*/ 95765938 h 152"/>
              <a:gd name="T32" fmla="*/ 126007813 w 88"/>
              <a:gd name="T33" fmla="*/ 110886875 h 152"/>
              <a:gd name="T34" fmla="*/ 131048125 w 88"/>
              <a:gd name="T35" fmla="*/ 100806250 h 152"/>
              <a:gd name="T36" fmla="*/ 146169063 w 88"/>
              <a:gd name="T37" fmla="*/ 90725625 h 152"/>
              <a:gd name="T38" fmla="*/ 166330313 w 88"/>
              <a:gd name="T39" fmla="*/ 100806250 h 152"/>
              <a:gd name="T40" fmla="*/ 176410938 w 88"/>
              <a:gd name="T41" fmla="*/ 115927188 h 152"/>
              <a:gd name="T42" fmla="*/ 196572188 w 88"/>
              <a:gd name="T43" fmla="*/ 131048125 h 152"/>
              <a:gd name="T44" fmla="*/ 191531875 w 88"/>
              <a:gd name="T45" fmla="*/ 151209375 h 152"/>
              <a:gd name="T46" fmla="*/ 191531875 w 88"/>
              <a:gd name="T47" fmla="*/ 171370625 h 152"/>
              <a:gd name="T48" fmla="*/ 186491563 w 88"/>
              <a:gd name="T49" fmla="*/ 181451250 h 152"/>
              <a:gd name="T50" fmla="*/ 166330313 w 88"/>
              <a:gd name="T51" fmla="*/ 186491563 h 152"/>
              <a:gd name="T52" fmla="*/ 161290000 w 88"/>
              <a:gd name="T53" fmla="*/ 206652813 h 152"/>
              <a:gd name="T54" fmla="*/ 151209375 w 88"/>
              <a:gd name="T55" fmla="*/ 226814063 h 152"/>
              <a:gd name="T56" fmla="*/ 161290000 w 88"/>
              <a:gd name="T57" fmla="*/ 252015625 h 152"/>
              <a:gd name="T58" fmla="*/ 166330313 w 88"/>
              <a:gd name="T59" fmla="*/ 272176875 h 152"/>
              <a:gd name="T60" fmla="*/ 186491563 w 88"/>
              <a:gd name="T61" fmla="*/ 272176875 h 152"/>
              <a:gd name="T62" fmla="*/ 186491563 w 88"/>
              <a:gd name="T63" fmla="*/ 297378438 h 152"/>
              <a:gd name="T64" fmla="*/ 201612500 w 88"/>
              <a:gd name="T65" fmla="*/ 317539688 h 152"/>
              <a:gd name="T66" fmla="*/ 211693125 w 88"/>
              <a:gd name="T67" fmla="*/ 337700938 h 152"/>
              <a:gd name="T68" fmla="*/ 211693125 w 88"/>
              <a:gd name="T69" fmla="*/ 342741250 h 152"/>
              <a:gd name="T70" fmla="*/ 191531875 w 88"/>
              <a:gd name="T71" fmla="*/ 337700938 h 152"/>
              <a:gd name="T72" fmla="*/ 171370625 w 88"/>
              <a:gd name="T73" fmla="*/ 352821875 h 152"/>
              <a:gd name="T74" fmla="*/ 151209375 w 88"/>
              <a:gd name="T75" fmla="*/ 362902500 h 152"/>
              <a:gd name="T76" fmla="*/ 131048125 w 88"/>
              <a:gd name="T77" fmla="*/ 367942813 h 152"/>
              <a:gd name="T78" fmla="*/ 120967500 w 88"/>
              <a:gd name="T79" fmla="*/ 378023438 h 152"/>
              <a:gd name="T80" fmla="*/ 105846563 w 88"/>
              <a:gd name="T81" fmla="*/ 378023438 h 152"/>
              <a:gd name="T82" fmla="*/ 85685313 w 88"/>
              <a:gd name="T83" fmla="*/ 362902500 h 152"/>
              <a:gd name="T84" fmla="*/ 75604688 w 88"/>
              <a:gd name="T85" fmla="*/ 347781563 h 152"/>
              <a:gd name="T86" fmla="*/ 70564375 w 88"/>
              <a:gd name="T87" fmla="*/ 327620313 h 152"/>
              <a:gd name="T88" fmla="*/ 60483750 w 88"/>
              <a:gd name="T89" fmla="*/ 302418750 h 152"/>
              <a:gd name="T90" fmla="*/ 65524063 w 88"/>
              <a:gd name="T91" fmla="*/ 282257500 h 152"/>
              <a:gd name="T92" fmla="*/ 65524063 w 88"/>
              <a:gd name="T93" fmla="*/ 257055938 h 152"/>
              <a:gd name="T94" fmla="*/ 80645000 w 88"/>
              <a:gd name="T95" fmla="*/ 236894688 h 152"/>
              <a:gd name="T96" fmla="*/ 75604688 w 88"/>
              <a:gd name="T97" fmla="*/ 216733438 h 152"/>
              <a:gd name="T98" fmla="*/ 60483750 w 88"/>
              <a:gd name="T99" fmla="*/ 211693125 h 152"/>
              <a:gd name="T100" fmla="*/ 60483750 w 88"/>
              <a:gd name="T101" fmla="*/ 186491563 h 152"/>
              <a:gd name="T102" fmla="*/ 55443438 w 88"/>
              <a:gd name="T103" fmla="*/ 171370625 h 152"/>
              <a:gd name="T104" fmla="*/ 35282188 w 88"/>
              <a:gd name="T105" fmla="*/ 171370625 h 152"/>
              <a:gd name="T106" fmla="*/ 15120938 w 88"/>
              <a:gd name="T107" fmla="*/ 161290000 h 152"/>
              <a:gd name="T108" fmla="*/ 0 w 88"/>
              <a:gd name="T109" fmla="*/ 136088438 h 1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88" h="152">
                <a:moveTo>
                  <a:pt x="0" y="54"/>
                </a:move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4" y="48"/>
                </a:lnTo>
                <a:lnTo>
                  <a:pt x="4" y="46"/>
                </a:lnTo>
                <a:lnTo>
                  <a:pt x="4" y="42"/>
                </a:lnTo>
                <a:lnTo>
                  <a:pt x="4" y="40"/>
                </a:lnTo>
                <a:lnTo>
                  <a:pt x="4" y="38"/>
                </a:lnTo>
                <a:lnTo>
                  <a:pt x="6" y="38"/>
                </a:lnTo>
                <a:lnTo>
                  <a:pt x="8" y="38"/>
                </a:lnTo>
                <a:lnTo>
                  <a:pt x="10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18" y="32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6"/>
                </a:lnTo>
                <a:lnTo>
                  <a:pt x="16" y="26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6" y="18"/>
                </a:lnTo>
                <a:lnTo>
                  <a:pt x="16" y="16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2" y="12"/>
                </a:lnTo>
                <a:lnTo>
                  <a:pt x="24" y="12"/>
                </a:lnTo>
                <a:lnTo>
                  <a:pt x="26" y="10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28" y="0"/>
                </a:lnTo>
                <a:lnTo>
                  <a:pt x="28" y="2"/>
                </a:lnTo>
                <a:lnTo>
                  <a:pt x="30" y="4"/>
                </a:lnTo>
                <a:lnTo>
                  <a:pt x="32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36" y="6"/>
                </a:lnTo>
                <a:lnTo>
                  <a:pt x="34" y="6"/>
                </a:lnTo>
                <a:lnTo>
                  <a:pt x="32" y="4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8" y="8"/>
                </a:lnTo>
                <a:lnTo>
                  <a:pt x="40" y="8"/>
                </a:lnTo>
                <a:lnTo>
                  <a:pt x="42" y="10"/>
                </a:lnTo>
                <a:lnTo>
                  <a:pt x="44" y="12"/>
                </a:lnTo>
                <a:lnTo>
                  <a:pt x="46" y="14"/>
                </a:lnTo>
                <a:lnTo>
                  <a:pt x="48" y="16"/>
                </a:lnTo>
                <a:lnTo>
                  <a:pt x="48" y="18"/>
                </a:lnTo>
                <a:lnTo>
                  <a:pt x="50" y="20"/>
                </a:lnTo>
                <a:lnTo>
                  <a:pt x="52" y="20"/>
                </a:lnTo>
                <a:lnTo>
                  <a:pt x="52" y="22"/>
                </a:lnTo>
                <a:lnTo>
                  <a:pt x="54" y="24"/>
                </a:lnTo>
                <a:lnTo>
                  <a:pt x="54" y="26"/>
                </a:lnTo>
                <a:lnTo>
                  <a:pt x="54" y="28"/>
                </a:lnTo>
                <a:lnTo>
                  <a:pt x="54" y="30"/>
                </a:lnTo>
                <a:lnTo>
                  <a:pt x="54" y="32"/>
                </a:lnTo>
                <a:lnTo>
                  <a:pt x="52" y="34"/>
                </a:lnTo>
                <a:lnTo>
                  <a:pt x="52" y="36"/>
                </a:lnTo>
                <a:lnTo>
                  <a:pt x="52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52" y="44"/>
                </a:lnTo>
                <a:lnTo>
                  <a:pt x="52" y="42"/>
                </a:lnTo>
                <a:lnTo>
                  <a:pt x="52" y="40"/>
                </a:lnTo>
                <a:lnTo>
                  <a:pt x="52" y="38"/>
                </a:lnTo>
                <a:lnTo>
                  <a:pt x="54" y="36"/>
                </a:lnTo>
                <a:lnTo>
                  <a:pt x="56" y="34"/>
                </a:lnTo>
                <a:lnTo>
                  <a:pt x="58" y="34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8"/>
                </a:lnTo>
                <a:lnTo>
                  <a:pt x="66" y="40"/>
                </a:lnTo>
                <a:lnTo>
                  <a:pt x="68" y="42"/>
                </a:lnTo>
                <a:lnTo>
                  <a:pt x="70" y="44"/>
                </a:lnTo>
                <a:lnTo>
                  <a:pt x="70" y="46"/>
                </a:lnTo>
                <a:lnTo>
                  <a:pt x="72" y="46"/>
                </a:lnTo>
                <a:lnTo>
                  <a:pt x="74" y="46"/>
                </a:lnTo>
                <a:lnTo>
                  <a:pt x="76" y="48"/>
                </a:lnTo>
                <a:lnTo>
                  <a:pt x="76" y="50"/>
                </a:lnTo>
                <a:lnTo>
                  <a:pt x="78" y="52"/>
                </a:lnTo>
                <a:lnTo>
                  <a:pt x="78" y="54"/>
                </a:lnTo>
                <a:lnTo>
                  <a:pt x="78" y="56"/>
                </a:lnTo>
                <a:lnTo>
                  <a:pt x="76" y="58"/>
                </a:lnTo>
                <a:lnTo>
                  <a:pt x="76" y="60"/>
                </a:lnTo>
                <a:lnTo>
                  <a:pt x="76" y="62"/>
                </a:lnTo>
                <a:lnTo>
                  <a:pt x="74" y="64"/>
                </a:lnTo>
                <a:lnTo>
                  <a:pt x="74" y="66"/>
                </a:lnTo>
                <a:lnTo>
                  <a:pt x="76" y="68"/>
                </a:lnTo>
                <a:lnTo>
                  <a:pt x="76" y="70"/>
                </a:lnTo>
                <a:lnTo>
                  <a:pt x="74" y="70"/>
                </a:lnTo>
                <a:lnTo>
                  <a:pt x="74" y="72"/>
                </a:lnTo>
                <a:lnTo>
                  <a:pt x="72" y="72"/>
                </a:lnTo>
                <a:lnTo>
                  <a:pt x="72" y="74"/>
                </a:lnTo>
                <a:lnTo>
                  <a:pt x="70" y="72"/>
                </a:lnTo>
                <a:lnTo>
                  <a:pt x="68" y="72"/>
                </a:lnTo>
                <a:lnTo>
                  <a:pt x="66" y="74"/>
                </a:lnTo>
                <a:lnTo>
                  <a:pt x="64" y="74"/>
                </a:lnTo>
                <a:lnTo>
                  <a:pt x="62" y="76"/>
                </a:lnTo>
                <a:lnTo>
                  <a:pt x="62" y="78"/>
                </a:lnTo>
                <a:lnTo>
                  <a:pt x="64" y="80"/>
                </a:lnTo>
                <a:lnTo>
                  <a:pt x="64" y="82"/>
                </a:lnTo>
                <a:lnTo>
                  <a:pt x="62" y="84"/>
                </a:lnTo>
                <a:lnTo>
                  <a:pt x="62" y="86"/>
                </a:lnTo>
                <a:lnTo>
                  <a:pt x="60" y="88"/>
                </a:lnTo>
                <a:lnTo>
                  <a:pt x="60" y="90"/>
                </a:lnTo>
                <a:lnTo>
                  <a:pt x="60" y="92"/>
                </a:lnTo>
                <a:lnTo>
                  <a:pt x="60" y="94"/>
                </a:lnTo>
                <a:lnTo>
                  <a:pt x="62" y="96"/>
                </a:lnTo>
                <a:lnTo>
                  <a:pt x="62" y="98"/>
                </a:lnTo>
                <a:lnTo>
                  <a:pt x="64" y="100"/>
                </a:lnTo>
                <a:lnTo>
                  <a:pt x="64" y="102"/>
                </a:lnTo>
                <a:lnTo>
                  <a:pt x="66" y="102"/>
                </a:lnTo>
                <a:lnTo>
                  <a:pt x="66" y="104"/>
                </a:lnTo>
                <a:lnTo>
                  <a:pt x="66" y="106"/>
                </a:lnTo>
                <a:lnTo>
                  <a:pt x="66" y="108"/>
                </a:lnTo>
                <a:lnTo>
                  <a:pt x="68" y="108"/>
                </a:lnTo>
                <a:lnTo>
                  <a:pt x="70" y="108"/>
                </a:lnTo>
                <a:lnTo>
                  <a:pt x="72" y="106"/>
                </a:lnTo>
                <a:lnTo>
                  <a:pt x="74" y="108"/>
                </a:lnTo>
                <a:lnTo>
                  <a:pt x="74" y="110"/>
                </a:lnTo>
                <a:lnTo>
                  <a:pt x="74" y="112"/>
                </a:lnTo>
                <a:lnTo>
                  <a:pt x="74" y="114"/>
                </a:lnTo>
                <a:lnTo>
                  <a:pt x="74" y="116"/>
                </a:lnTo>
                <a:lnTo>
                  <a:pt x="74" y="118"/>
                </a:lnTo>
                <a:lnTo>
                  <a:pt x="76" y="120"/>
                </a:lnTo>
                <a:lnTo>
                  <a:pt x="76" y="122"/>
                </a:lnTo>
                <a:lnTo>
                  <a:pt x="78" y="124"/>
                </a:lnTo>
                <a:lnTo>
                  <a:pt x="80" y="126"/>
                </a:lnTo>
                <a:lnTo>
                  <a:pt x="80" y="128"/>
                </a:lnTo>
                <a:lnTo>
                  <a:pt x="80" y="130"/>
                </a:lnTo>
                <a:lnTo>
                  <a:pt x="82" y="130"/>
                </a:lnTo>
                <a:lnTo>
                  <a:pt x="82" y="132"/>
                </a:lnTo>
                <a:lnTo>
                  <a:pt x="84" y="134"/>
                </a:lnTo>
                <a:lnTo>
                  <a:pt x="86" y="134"/>
                </a:lnTo>
                <a:lnTo>
                  <a:pt x="88" y="136"/>
                </a:lnTo>
                <a:lnTo>
                  <a:pt x="86" y="138"/>
                </a:lnTo>
                <a:lnTo>
                  <a:pt x="84" y="136"/>
                </a:lnTo>
                <a:lnTo>
                  <a:pt x="82" y="138"/>
                </a:lnTo>
                <a:lnTo>
                  <a:pt x="80" y="136"/>
                </a:lnTo>
                <a:lnTo>
                  <a:pt x="78" y="136"/>
                </a:lnTo>
                <a:lnTo>
                  <a:pt x="76" y="134"/>
                </a:lnTo>
                <a:lnTo>
                  <a:pt x="74" y="136"/>
                </a:lnTo>
                <a:lnTo>
                  <a:pt x="72" y="136"/>
                </a:lnTo>
                <a:lnTo>
                  <a:pt x="70" y="138"/>
                </a:lnTo>
                <a:lnTo>
                  <a:pt x="68" y="140"/>
                </a:lnTo>
                <a:lnTo>
                  <a:pt x="68" y="142"/>
                </a:lnTo>
                <a:lnTo>
                  <a:pt x="66" y="142"/>
                </a:lnTo>
                <a:lnTo>
                  <a:pt x="64" y="142"/>
                </a:lnTo>
                <a:lnTo>
                  <a:pt x="62" y="142"/>
                </a:lnTo>
                <a:lnTo>
                  <a:pt x="60" y="144"/>
                </a:lnTo>
                <a:lnTo>
                  <a:pt x="58" y="146"/>
                </a:lnTo>
                <a:lnTo>
                  <a:pt x="56" y="144"/>
                </a:lnTo>
                <a:lnTo>
                  <a:pt x="54" y="144"/>
                </a:lnTo>
                <a:lnTo>
                  <a:pt x="52" y="146"/>
                </a:lnTo>
                <a:lnTo>
                  <a:pt x="50" y="146"/>
                </a:lnTo>
                <a:lnTo>
                  <a:pt x="50" y="148"/>
                </a:lnTo>
                <a:lnTo>
                  <a:pt x="50" y="150"/>
                </a:lnTo>
                <a:lnTo>
                  <a:pt x="48" y="150"/>
                </a:lnTo>
                <a:lnTo>
                  <a:pt x="46" y="150"/>
                </a:lnTo>
                <a:lnTo>
                  <a:pt x="44" y="152"/>
                </a:lnTo>
                <a:lnTo>
                  <a:pt x="42" y="152"/>
                </a:lnTo>
                <a:lnTo>
                  <a:pt x="42" y="150"/>
                </a:lnTo>
                <a:lnTo>
                  <a:pt x="40" y="150"/>
                </a:lnTo>
                <a:lnTo>
                  <a:pt x="38" y="148"/>
                </a:lnTo>
                <a:lnTo>
                  <a:pt x="36" y="148"/>
                </a:lnTo>
                <a:lnTo>
                  <a:pt x="36" y="146"/>
                </a:lnTo>
                <a:lnTo>
                  <a:pt x="34" y="144"/>
                </a:lnTo>
                <a:lnTo>
                  <a:pt x="32" y="142"/>
                </a:lnTo>
                <a:lnTo>
                  <a:pt x="30" y="140"/>
                </a:lnTo>
                <a:lnTo>
                  <a:pt x="28" y="140"/>
                </a:lnTo>
                <a:lnTo>
                  <a:pt x="30" y="138"/>
                </a:lnTo>
                <a:lnTo>
                  <a:pt x="28" y="138"/>
                </a:lnTo>
                <a:lnTo>
                  <a:pt x="28" y="136"/>
                </a:lnTo>
                <a:lnTo>
                  <a:pt x="28" y="134"/>
                </a:lnTo>
                <a:lnTo>
                  <a:pt x="28" y="132"/>
                </a:lnTo>
                <a:lnTo>
                  <a:pt x="28" y="130"/>
                </a:lnTo>
                <a:lnTo>
                  <a:pt x="26" y="130"/>
                </a:lnTo>
                <a:lnTo>
                  <a:pt x="24" y="128"/>
                </a:lnTo>
                <a:lnTo>
                  <a:pt x="26" y="126"/>
                </a:lnTo>
                <a:lnTo>
                  <a:pt x="24" y="122"/>
                </a:lnTo>
                <a:lnTo>
                  <a:pt x="24" y="120"/>
                </a:lnTo>
                <a:lnTo>
                  <a:pt x="24" y="118"/>
                </a:lnTo>
                <a:lnTo>
                  <a:pt x="24" y="116"/>
                </a:lnTo>
                <a:lnTo>
                  <a:pt x="24" y="114"/>
                </a:lnTo>
                <a:lnTo>
                  <a:pt x="26" y="112"/>
                </a:lnTo>
                <a:lnTo>
                  <a:pt x="26" y="110"/>
                </a:lnTo>
                <a:lnTo>
                  <a:pt x="26" y="108"/>
                </a:lnTo>
                <a:lnTo>
                  <a:pt x="26" y="106"/>
                </a:lnTo>
                <a:lnTo>
                  <a:pt x="28" y="104"/>
                </a:lnTo>
                <a:lnTo>
                  <a:pt x="26" y="102"/>
                </a:lnTo>
                <a:lnTo>
                  <a:pt x="28" y="102"/>
                </a:lnTo>
                <a:lnTo>
                  <a:pt x="30" y="100"/>
                </a:lnTo>
                <a:lnTo>
                  <a:pt x="30" y="98"/>
                </a:lnTo>
                <a:lnTo>
                  <a:pt x="32" y="96"/>
                </a:lnTo>
                <a:lnTo>
                  <a:pt x="32" y="94"/>
                </a:lnTo>
                <a:lnTo>
                  <a:pt x="30" y="94"/>
                </a:lnTo>
                <a:lnTo>
                  <a:pt x="30" y="92"/>
                </a:lnTo>
                <a:lnTo>
                  <a:pt x="28" y="90"/>
                </a:lnTo>
                <a:lnTo>
                  <a:pt x="28" y="88"/>
                </a:lnTo>
                <a:lnTo>
                  <a:pt x="30" y="86"/>
                </a:lnTo>
                <a:lnTo>
                  <a:pt x="28" y="84"/>
                </a:lnTo>
                <a:lnTo>
                  <a:pt x="26" y="84"/>
                </a:lnTo>
                <a:lnTo>
                  <a:pt x="24" y="84"/>
                </a:lnTo>
                <a:lnTo>
                  <a:pt x="22" y="82"/>
                </a:lnTo>
                <a:lnTo>
                  <a:pt x="24" y="80"/>
                </a:lnTo>
                <a:lnTo>
                  <a:pt x="24" y="78"/>
                </a:lnTo>
                <a:lnTo>
                  <a:pt x="24" y="76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68"/>
                </a:lnTo>
                <a:lnTo>
                  <a:pt x="20" y="68"/>
                </a:lnTo>
                <a:lnTo>
                  <a:pt x="18" y="68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6"/>
                </a:lnTo>
                <a:lnTo>
                  <a:pt x="8" y="66"/>
                </a:lnTo>
                <a:lnTo>
                  <a:pt x="6" y="64"/>
                </a:lnTo>
                <a:lnTo>
                  <a:pt x="6" y="62"/>
                </a:lnTo>
                <a:lnTo>
                  <a:pt x="4" y="60"/>
                </a:lnTo>
                <a:lnTo>
                  <a:pt x="2" y="58"/>
                </a:lnTo>
                <a:lnTo>
                  <a:pt x="2" y="56"/>
                </a:lnTo>
                <a:lnTo>
                  <a:pt x="0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" name="Freeform 1286"/>
          <p:cNvSpPr>
            <a:spLocks/>
          </p:cNvSpPr>
          <p:nvPr/>
        </p:nvSpPr>
        <p:spPr bwMode="auto">
          <a:xfrm>
            <a:off x="2611438" y="4926014"/>
            <a:ext cx="144462" cy="158751"/>
          </a:xfrm>
          <a:custGeom>
            <a:avLst/>
            <a:gdLst>
              <a:gd name="T0" fmla="*/ 0 w 91"/>
              <a:gd name="T1" fmla="*/ 20161250 h 100"/>
              <a:gd name="T2" fmla="*/ 5040295 w 91"/>
              <a:gd name="T3" fmla="*/ 5040313 h 100"/>
              <a:gd name="T4" fmla="*/ 10080590 w 91"/>
              <a:gd name="T5" fmla="*/ 10080625 h 100"/>
              <a:gd name="T6" fmla="*/ 25201475 w 91"/>
              <a:gd name="T7" fmla="*/ 10080625 h 100"/>
              <a:gd name="T8" fmla="*/ 35282065 w 91"/>
              <a:gd name="T9" fmla="*/ 0 h 100"/>
              <a:gd name="T10" fmla="*/ 50402951 w 91"/>
              <a:gd name="T11" fmla="*/ 5040313 h 100"/>
              <a:gd name="T12" fmla="*/ 60483541 w 91"/>
              <a:gd name="T13" fmla="*/ 15120938 h 100"/>
              <a:gd name="T14" fmla="*/ 75604426 w 91"/>
              <a:gd name="T15" fmla="*/ 30241875 h 100"/>
              <a:gd name="T16" fmla="*/ 85685016 w 91"/>
              <a:gd name="T17" fmla="*/ 40322500 h 100"/>
              <a:gd name="T18" fmla="*/ 90725311 w 91"/>
              <a:gd name="T19" fmla="*/ 50403125 h 100"/>
              <a:gd name="T20" fmla="*/ 100805901 w 91"/>
              <a:gd name="T21" fmla="*/ 40322500 h 100"/>
              <a:gd name="T22" fmla="*/ 108365550 w 91"/>
              <a:gd name="T23" fmla="*/ 45362813 h 100"/>
              <a:gd name="T24" fmla="*/ 123486435 w 91"/>
              <a:gd name="T25" fmla="*/ 60483750 h 100"/>
              <a:gd name="T26" fmla="*/ 133567025 w 91"/>
              <a:gd name="T27" fmla="*/ 65524063 h 100"/>
              <a:gd name="T28" fmla="*/ 148687910 w 91"/>
              <a:gd name="T29" fmla="*/ 70564375 h 100"/>
              <a:gd name="T30" fmla="*/ 158768500 w 91"/>
              <a:gd name="T31" fmla="*/ 80645000 h 100"/>
              <a:gd name="T32" fmla="*/ 168849091 w 91"/>
              <a:gd name="T33" fmla="*/ 90725625 h 100"/>
              <a:gd name="T34" fmla="*/ 183969976 w 91"/>
              <a:gd name="T35" fmla="*/ 95765938 h 100"/>
              <a:gd name="T36" fmla="*/ 194050566 w 91"/>
              <a:gd name="T37" fmla="*/ 105846563 h 100"/>
              <a:gd name="T38" fmla="*/ 199090861 w 91"/>
              <a:gd name="T39" fmla="*/ 115927188 h 100"/>
              <a:gd name="T40" fmla="*/ 214211746 w 91"/>
              <a:gd name="T41" fmla="*/ 131048125 h 100"/>
              <a:gd name="T42" fmla="*/ 224292336 w 91"/>
              <a:gd name="T43" fmla="*/ 131048125 h 100"/>
              <a:gd name="T44" fmla="*/ 224292336 w 91"/>
              <a:gd name="T45" fmla="*/ 146169063 h 100"/>
              <a:gd name="T46" fmla="*/ 214211746 w 91"/>
              <a:gd name="T47" fmla="*/ 161290000 h 100"/>
              <a:gd name="T48" fmla="*/ 219252041 w 91"/>
              <a:gd name="T49" fmla="*/ 171370625 h 100"/>
              <a:gd name="T50" fmla="*/ 219252041 w 91"/>
              <a:gd name="T51" fmla="*/ 186491563 h 100"/>
              <a:gd name="T52" fmla="*/ 224292336 w 91"/>
              <a:gd name="T53" fmla="*/ 191531875 h 100"/>
              <a:gd name="T54" fmla="*/ 224292336 w 91"/>
              <a:gd name="T55" fmla="*/ 206652813 h 100"/>
              <a:gd name="T56" fmla="*/ 214211746 w 91"/>
              <a:gd name="T57" fmla="*/ 221773750 h 100"/>
              <a:gd name="T58" fmla="*/ 209171451 w 91"/>
              <a:gd name="T59" fmla="*/ 231854375 h 100"/>
              <a:gd name="T60" fmla="*/ 194050566 w 91"/>
              <a:gd name="T61" fmla="*/ 236894688 h 100"/>
              <a:gd name="T62" fmla="*/ 189010271 w 91"/>
              <a:gd name="T63" fmla="*/ 246975313 h 100"/>
              <a:gd name="T64" fmla="*/ 173889386 w 91"/>
              <a:gd name="T65" fmla="*/ 252015625 h 100"/>
              <a:gd name="T66" fmla="*/ 158768500 w 91"/>
              <a:gd name="T67" fmla="*/ 252015625 h 100"/>
              <a:gd name="T68" fmla="*/ 148687910 w 91"/>
              <a:gd name="T69" fmla="*/ 246975313 h 100"/>
              <a:gd name="T70" fmla="*/ 133567025 w 91"/>
              <a:gd name="T71" fmla="*/ 246975313 h 100"/>
              <a:gd name="T72" fmla="*/ 123486435 w 91"/>
              <a:gd name="T73" fmla="*/ 252015625 h 100"/>
              <a:gd name="T74" fmla="*/ 108365550 w 91"/>
              <a:gd name="T75" fmla="*/ 252015625 h 100"/>
              <a:gd name="T76" fmla="*/ 105846196 w 91"/>
              <a:gd name="T77" fmla="*/ 241935000 h 100"/>
              <a:gd name="T78" fmla="*/ 90725311 w 91"/>
              <a:gd name="T79" fmla="*/ 241935000 h 100"/>
              <a:gd name="T80" fmla="*/ 75604426 w 91"/>
              <a:gd name="T81" fmla="*/ 231854375 h 100"/>
              <a:gd name="T82" fmla="*/ 60483541 w 91"/>
              <a:gd name="T83" fmla="*/ 226814063 h 100"/>
              <a:gd name="T84" fmla="*/ 50402951 w 91"/>
              <a:gd name="T85" fmla="*/ 226814063 h 100"/>
              <a:gd name="T86" fmla="*/ 40322360 w 91"/>
              <a:gd name="T87" fmla="*/ 226814063 h 100"/>
              <a:gd name="T88" fmla="*/ 20161180 w 91"/>
              <a:gd name="T89" fmla="*/ 211693125 h 100"/>
              <a:gd name="T90" fmla="*/ 10080590 w 91"/>
              <a:gd name="T91" fmla="*/ 196572188 h 100"/>
              <a:gd name="T92" fmla="*/ 10080590 w 91"/>
              <a:gd name="T93" fmla="*/ 186491563 h 100"/>
              <a:gd name="T94" fmla="*/ 5040295 w 91"/>
              <a:gd name="T95" fmla="*/ 171370625 h 100"/>
              <a:gd name="T96" fmla="*/ 5040295 w 91"/>
              <a:gd name="T97" fmla="*/ 161290000 h 100"/>
              <a:gd name="T98" fmla="*/ 15120885 w 91"/>
              <a:gd name="T99" fmla="*/ 156249688 h 100"/>
              <a:gd name="T100" fmla="*/ 15120885 w 91"/>
              <a:gd name="T101" fmla="*/ 141128750 h 100"/>
              <a:gd name="T102" fmla="*/ 5040295 w 91"/>
              <a:gd name="T103" fmla="*/ 131048125 h 100"/>
              <a:gd name="T104" fmla="*/ 5040295 w 91"/>
              <a:gd name="T105" fmla="*/ 120967500 h 100"/>
              <a:gd name="T106" fmla="*/ 5040295 w 91"/>
              <a:gd name="T107" fmla="*/ 110886875 h 100"/>
              <a:gd name="T108" fmla="*/ 0 w 91"/>
              <a:gd name="T109" fmla="*/ 105846563 h 100"/>
              <a:gd name="T110" fmla="*/ 0 w 91"/>
              <a:gd name="T111" fmla="*/ 90725625 h 100"/>
              <a:gd name="T112" fmla="*/ 5040295 w 91"/>
              <a:gd name="T113" fmla="*/ 75604688 h 100"/>
              <a:gd name="T114" fmla="*/ 0 w 91"/>
              <a:gd name="T115" fmla="*/ 65524063 h 100"/>
              <a:gd name="T116" fmla="*/ 5040295 w 91"/>
              <a:gd name="T117" fmla="*/ 55443438 h 100"/>
              <a:gd name="T118" fmla="*/ 0 w 91"/>
              <a:gd name="T119" fmla="*/ 45362813 h 100"/>
              <a:gd name="T120" fmla="*/ 5040295 w 91"/>
              <a:gd name="T121" fmla="*/ 35282188 h 100"/>
              <a:gd name="T122" fmla="*/ 0 w 91"/>
              <a:gd name="T123" fmla="*/ 20161250 h 1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1" h="100">
                <a:moveTo>
                  <a:pt x="0" y="8"/>
                </a:move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2"/>
                </a:lnTo>
                <a:lnTo>
                  <a:pt x="20" y="2"/>
                </a:lnTo>
                <a:lnTo>
                  <a:pt x="22" y="4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30" y="12"/>
                </a:lnTo>
                <a:lnTo>
                  <a:pt x="32" y="14"/>
                </a:lnTo>
                <a:lnTo>
                  <a:pt x="34" y="14"/>
                </a:lnTo>
                <a:lnTo>
                  <a:pt x="34" y="16"/>
                </a:lnTo>
                <a:lnTo>
                  <a:pt x="34" y="18"/>
                </a:lnTo>
                <a:lnTo>
                  <a:pt x="34" y="20"/>
                </a:lnTo>
                <a:lnTo>
                  <a:pt x="36" y="20"/>
                </a:lnTo>
                <a:lnTo>
                  <a:pt x="38" y="18"/>
                </a:lnTo>
                <a:lnTo>
                  <a:pt x="40" y="18"/>
                </a:lnTo>
                <a:lnTo>
                  <a:pt x="40" y="16"/>
                </a:lnTo>
                <a:lnTo>
                  <a:pt x="42" y="16"/>
                </a:lnTo>
                <a:lnTo>
                  <a:pt x="43" y="18"/>
                </a:lnTo>
                <a:lnTo>
                  <a:pt x="45" y="20"/>
                </a:lnTo>
                <a:lnTo>
                  <a:pt x="47" y="22"/>
                </a:lnTo>
                <a:lnTo>
                  <a:pt x="49" y="24"/>
                </a:lnTo>
                <a:lnTo>
                  <a:pt x="51" y="26"/>
                </a:lnTo>
                <a:lnTo>
                  <a:pt x="51" y="24"/>
                </a:lnTo>
                <a:lnTo>
                  <a:pt x="53" y="26"/>
                </a:lnTo>
                <a:lnTo>
                  <a:pt x="55" y="28"/>
                </a:lnTo>
                <a:lnTo>
                  <a:pt x="57" y="28"/>
                </a:lnTo>
                <a:lnTo>
                  <a:pt x="59" y="28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6"/>
                </a:lnTo>
                <a:lnTo>
                  <a:pt x="67" y="36"/>
                </a:lnTo>
                <a:lnTo>
                  <a:pt x="69" y="38"/>
                </a:lnTo>
                <a:lnTo>
                  <a:pt x="71" y="38"/>
                </a:lnTo>
                <a:lnTo>
                  <a:pt x="73" y="38"/>
                </a:lnTo>
                <a:lnTo>
                  <a:pt x="75" y="40"/>
                </a:lnTo>
                <a:lnTo>
                  <a:pt x="77" y="42"/>
                </a:lnTo>
                <a:lnTo>
                  <a:pt x="79" y="42"/>
                </a:lnTo>
                <a:lnTo>
                  <a:pt x="79" y="44"/>
                </a:lnTo>
                <a:lnTo>
                  <a:pt x="79" y="46"/>
                </a:lnTo>
                <a:lnTo>
                  <a:pt x="81" y="48"/>
                </a:lnTo>
                <a:lnTo>
                  <a:pt x="83" y="50"/>
                </a:lnTo>
                <a:lnTo>
                  <a:pt x="85" y="52"/>
                </a:lnTo>
                <a:lnTo>
                  <a:pt x="87" y="52"/>
                </a:lnTo>
                <a:lnTo>
                  <a:pt x="89" y="52"/>
                </a:lnTo>
                <a:lnTo>
                  <a:pt x="91" y="54"/>
                </a:lnTo>
                <a:lnTo>
                  <a:pt x="89" y="56"/>
                </a:lnTo>
                <a:lnTo>
                  <a:pt x="89" y="58"/>
                </a:lnTo>
                <a:lnTo>
                  <a:pt x="87" y="60"/>
                </a:lnTo>
                <a:lnTo>
                  <a:pt x="85" y="62"/>
                </a:lnTo>
                <a:lnTo>
                  <a:pt x="85" y="64"/>
                </a:lnTo>
                <a:lnTo>
                  <a:pt x="85" y="66"/>
                </a:lnTo>
                <a:lnTo>
                  <a:pt x="87" y="66"/>
                </a:lnTo>
                <a:lnTo>
                  <a:pt x="87" y="68"/>
                </a:lnTo>
                <a:lnTo>
                  <a:pt x="87" y="70"/>
                </a:lnTo>
                <a:lnTo>
                  <a:pt x="87" y="72"/>
                </a:lnTo>
                <a:lnTo>
                  <a:pt x="87" y="74"/>
                </a:lnTo>
                <a:lnTo>
                  <a:pt x="89" y="74"/>
                </a:lnTo>
                <a:lnTo>
                  <a:pt x="91" y="76"/>
                </a:lnTo>
                <a:lnTo>
                  <a:pt x="89" y="76"/>
                </a:lnTo>
                <a:lnTo>
                  <a:pt x="89" y="78"/>
                </a:lnTo>
                <a:lnTo>
                  <a:pt x="89" y="80"/>
                </a:lnTo>
                <a:lnTo>
                  <a:pt x="89" y="82"/>
                </a:lnTo>
                <a:lnTo>
                  <a:pt x="87" y="84"/>
                </a:lnTo>
                <a:lnTo>
                  <a:pt x="87" y="86"/>
                </a:lnTo>
                <a:lnTo>
                  <a:pt x="85" y="88"/>
                </a:lnTo>
                <a:lnTo>
                  <a:pt x="85" y="90"/>
                </a:lnTo>
                <a:lnTo>
                  <a:pt x="83" y="92"/>
                </a:lnTo>
                <a:lnTo>
                  <a:pt x="81" y="94"/>
                </a:lnTo>
                <a:lnTo>
                  <a:pt x="79" y="94"/>
                </a:lnTo>
                <a:lnTo>
                  <a:pt x="77" y="94"/>
                </a:lnTo>
                <a:lnTo>
                  <a:pt x="79" y="96"/>
                </a:lnTo>
                <a:lnTo>
                  <a:pt x="75" y="98"/>
                </a:lnTo>
                <a:lnTo>
                  <a:pt x="73" y="98"/>
                </a:lnTo>
                <a:lnTo>
                  <a:pt x="71" y="100"/>
                </a:lnTo>
                <a:lnTo>
                  <a:pt x="69" y="100"/>
                </a:lnTo>
                <a:lnTo>
                  <a:pt x="67" y="100"/>
                </a:lnTo>
                <a:lnTo>
                  <a:pt x="65" y="100"/>
                </a:lnTo>
                <a:lnTo>
                  <a:pt x="63" y="100"/>
                </a:lnTo>
                <a:lnTo>
                  <a:pt x="63" y="98"/>
                </a:lnTo>
                <a:lnTo>
                  <a:pt x="61" y="98"/>
                </a:lnTo>
                <a:lnTo>
                  <a:pt x="59" y="98"/>
                </a:lnTo>
                <a:lnTo>
                  <a:pt x="57" y="98"/>
                </a:lnTo>
                <a:lnTo>
                  <a:pt x="55" y="98"/>
                </a:lnTo>
                <a:lnTo>
                  <a:pt x="53" y="98"/>
                </a:lnTo>
                <a:lnTo>
                  <a:pt x="51" y="98"/>
                </a:lnTo>
                <a:lnTo>
                  <a:pt x="49" y="100"/>
                </a:lnTo>
                <a:lnTo>
                  <a:pt x="47" y="100"/>
                </a:lnTo>
                <a:lnTo>
                  <a:pt x="45" y="100"/>
                </a:lnTo>
                <a:lnTo>
                  <a:pt x="43" y="100"/>
                </a:lnTo>
                <a:lnTo>
                  <a:pt x="43" y="98"/>
                </a:lnTo>
                <a:lnTo>
                  <a:pt x="42" y="98"/>
                </a:lnTo>
                <a:lnTo>
                  <a:pt x="42" y="96"/>
                </a:lnTo>
                <a:lnTo>
                  <a:pt x="40" y="96"/>
                </a:lnTo>
                <a:lnTo>
                  <a:pt x="38" y="96"/>
                </a:lnTo>
                <a:lnTo>
                  <a:pt x="36" y="96"/>
                </a:lnTo>
                <a:lnTo>
                  <a:pt x="34" y="94"/>
                </a:lnTo>
                <a:lnTo>
                  <a:pt x="32" y="92"/>
                </a:lnTo>
                <a:lnTo>
                  <a:pt x="30" y="92"/>
                </a:lnTo>
                <a:lnTo>
                  <a:pt x="28" y="90"/>
                </a:lnTo>
                <a:lnTo>
                  <a:pt x="24" y="90"/>
                </a:lnTo>
                <a:lnTo>
                  <a:pt x="22" y="90"/>
                </a:lnTo>
                <a:lnTo>
                  <a:pt x="20" y="90"/>
                </a:lnTo>
                <a:lnTo>
                  <a:pt x="18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4"/>
                </a:lnTo>
                <a:lnTo>
                  <a:pt x="8" y="82"/>
                </a:lnTo>
                <a:lnTo>
                  <a:pt x="6" y="80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4" y="62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4" y="54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" name="Freeform 1287"/>
          <p:cNvSpPr>
            <a:spLocks/>
          </p:cNvSpPr>
          <p:nvPr/>
        </p:nvSpPr>
        <p:spPr bwMode="auto">
          <a:xfrm>
            <a:off x="2611438" y="4926014"/>
            <a:ext cx="144462" cy="158751"/>
          </a:xfrm>
          <a:custGeom>
            <a:avLst/>
            <a:gdLst>
              <a:gd name="T0" fmla="*/ 0 w 91"/>
              <a:gd name="T1" fmla="*/ 20161250 h 100"/>
              <a:gd name="T2" fmla="*/ 5040295 w 91"/>
              <a:gd name="T3" fmla="*/ 5040313 h 100"/>
              <a:gd name="T4" fmla="*/ 10080590 w 91"/>
              <a:gd name="T5" fmla="*/ 10080625 h 100"/>
              <a:gd name="T6" fmla="*/ 25201475 w 91"/>
              <a:gd name="T7" fmla="*/ 10080625 h 100"/>
              <a:gd name="T8" fmla="*/ 35282065 w 91"/>
              <a:gd name="T9" fmla="*/ 0 h 100"/>
              <a:gd name="T10" fmla="*/ 50402951 w 91"/>
              <a:gd name="T11" fmla="*/ 5040313 h 100"/>
              <a:gd name="T12" fmla="*/ 60483541 w 91"/>
              <a:gd name="T13" fmla="*/ 15120938 h 100"/>
              <a:gd name="T14" fmla="*/ 75604426 w 91"/>
              <a:gd name="T15" fmla="*/ 30241875 h 100"/>
              <a:gd name="T16" fmla="*/ 85685016 w 91"/>
              <a:gd name="T17" fmla="*/ 40322500 h 100"/>
              <a:gd name="T18" fmla="*/ 90725311 w 91"/>
              <a:gd name="T19" fmla="*/ 50403125 h 100"/>
              <a:gd name="T20" fmla="*/ 100805901 w 91"/>
              <a:gd name="T21" fmla="*/ 40322500 h 100"/>
              <a:gd name="T22" fmla="*/ 108365550 w 91"/>
              <a:gd name="T23" fmla="*/ 45362813 h 100"/>
              <a:gd name="T24" fmla="*/ 123486435 w 91"/>
              <a:gd name="T25" fmla="*/ 60483750 h 100"/>
              <a:gd name="T26" fmla="*/ 133567025 w 91"/>
              <a:gd name="T27" fmla="*/ 65524063 h 100"/>
              <a:gd name="T28" fmla="*/ 148687910 w 91"/>
              <a:gd name="T29" fmla="*/ 70564375 h 100"/>
              <a:gd name="T30" fmla="*/ 158768500 w 91"/>
              <a:gd name="T31" fmla="*/ 80645000 h 100"/>
              <a:gd name="T32" fmla="*/ 168849091 w 91"/>
              <a:gd name="T33" fmla="*/ 90725625 h 100"/>
              <a:gd name="T34" fmla="*/ 183969976 w 91"/>
              <a:gd name="T35" fmla="*/ 95765938 h 100"/>
              <a:gd name="T36" fmla="*/ 194050566 w 91"/>
              <a:gd name="T37" fmla="*/ 105846563 h 100"/>
              <a:gd name="T38" fmla="*/ 199090861 w 91"/>
              <a:gd name="T39" fmla="*/ 115927188 h 100"/>
              <a:gd name="T40" fmla="*/ 214211746 w 91"/>
              <a:gd name="T41" fmla="*/ 131048125 h 100"/>
              <a:gd name="T42" fmla="*/ 224292336 w 91"/>
              <a:gd name="T43" fmla="*/ 131048125 h 100"/>
              <a:gd name="T44" fmla="*/ 224292336 w 91"/>
              <a:gd name="T45" fmla="*/ 146169063 h 100"/>
              <a:gd name="T46" fmla="*/ 214211746 w 91"/>
              <a:gd name="T47" fmla="*/ 161290000 h 100"/>
              <a:gd name="T48" fmla="*/ 219252041 w 91"/>
              <a:gd name="T49" fmla="*/ 171370625 h 100"/>
              <a:gd name="T50" fmla="*/ 219252041 w 91"/>
              <a:gd name="T51" fmla="*/ 186491563 h 100"/>
              <a:gd name="T52" fmla="*/ 224292336 w 91"/>
              <a:gd name="T53" fmla="*/ 191531875 h 100"/>
              <a:gd name="T54" fmla="*/ 224292336 w 91"/>
              <a:gd name="T55" fmla="*/ 206652813 h 100"/>
              <a:gd name="T56" fmla="*/ 214211746 w 91"/>
              <a:gd name="T57" fmla="*/ 221773750 h 100"/>
              <a:gd name="T58" fmla="*/ 209171451 w 91"/>
              <a:gd name="T59" fmla="*/ 231854375 h 100"/>
              <a:gd name="T60" fmla="*/ 194050566 w 91"/>
              <a:gd name="T61" fmla="*/ 236894688 h 100"/>
              <a:gd name="T62" fmla="*/ 189010271 w 91"/>
              <a:gd name="T63" fmla="*/ 246975313 h 100"/>
              <a:gd name="T64" fmla="*/ 173889386 w 91"/>
              <a:gd name="T65" fmla="*/ 252015625 h 100"/>
              <a:gd name="T66" fmla="*/ 158768500 w 91"/>
              <a:gd name="T67" fmla="*/ 252015625 h 100"/>
              <a:gd name="T68" fmla="*/ 148687910 w 91"/>
              <a:gd name="T69" fmla="*/ 246975313 h 100"/>
              <a:gd name="T70" fmla="*/ 133567025 w 91"/>
              <a:gd name="T71" fmla="*/ 246975313 h 100"/>
              <a:gd name="T72" fmla="*/ 123486435 w 91"/>
              <a:gd name="T73" fmla="*/ 252015625 h 100"/>
              <a:gd name="T74" fmla="*/ 108365550 w 91"/>
              <a:gd name="T75" fmla="*/ 252015625 h 100"/>
              <a:gd name="T76" fmla="*/ 105846196 w 91"/>
              <a:gd name="T77" fmla="*/ 241935000 h 100"/>
              <a:gd name="T78" fmla="*/ 90725311 w 91"/>
              <a:gd name="T79" fmla="*/ 241935000 h 100"/>
              <a:gd name="T80" fmla="*/ 75604426 w 91"/>
              <a:gd name="T81" fmla="*/ 231854375 h 100"/>
              <a:gd name="T82" fmla="*/ 60483541 w 91"/>
              <a:gd name="T83" fmla="*/ 226814063 h 100"/>
              <a:gd name="T84" fmla="*/ 50402951 w 91"/>
              <a:gd name="T85" fmla="*/ 226814063 h 100"/>
              <a:gd name="T86" fmla="*/ 40322360 w 91"/>
              <a:gd name="T87" fmla="*/ 226814063 h 100"/>
              <a:gd name="T88" fmla="*/ 20161180 w 91"/>
              <a:gd name="T89" fmla="*/ 211693125 h 100"/>
              <a:gd name="T90" fmla="*/ 10080590 w 91"/>
              <a:gd name="T91" fmla="*/ 196572188 h 100"/>
              <a:gd name="T92" fmla="*/ 10080590 w 91"/>
              <a:gd name="T93" fmla="*/ 186491563 h 100"/>
              <a:gd name="T94" fmla="*/ 5040295 w 91"/>
              <a:gd name="T95" fmla="*/ 171370625 h 100"/>
              <a:gd name="T96" fmla="*/ 5040295 w 91"/>
              <a:gd name="T97" fmla="*/ 161290000 h 100"/>
              <a:gd name="T98" fmla="*/ 15120885 w 91"/>
              <a:gd name="T99" fmla="*/ 156249688 h 100"/>
              <a:gd name="T100" fmla="*/ 15120885 w 91"/>
              <a:gd name="T101" fmla="*/ 141128750 h 100"/>
              <a:gd name="T102" fmla="*/ 5040295 w 91"/>
              <a:gd name="T103" fmla="*/ 131048125 h 100"/>
              <a:gd name="T104" fmla="*/ 5040295 w 91"/>
              <a:gd name="T105" fmla="*/ 120967500 h 100"/>
              <a:gd name="T106" fmla="*/ 5040295 w 91"/>
              <a:gd name="T107" fmla="*/ 110886875 h 100"/>
              <a:gd name="T108" fmla="*/ 0 w 91"/>
              <a:gd name="T109" fmla="*/ 105846563 h 100"/>
              <a:gd name="T110" fmla="*/ 0 w 91"/>
              <a:gd name="T111" fmla="*/ 90725625 h 100"/>
              <a:gd name="T112" fmla="*/ 5040295 w 91"/>
              <a:gd name="T113" fmla="*/ 75604688 h 100"/>
              <a:gd name="T114" fmla="*/ 0 w 91"/>
              <a:gd name="T115" fmla="*/ 65524063 h 100"/>
              <a:gd name="T116" fmla="*/ 5040295 w 91"/>
              <a:gd name="T117" fmla="*/ 55443438 h 100"/>
              <a:gd name="T118" fmla="*/ 0 w 91"/>
              <a:gd name="T119" fmla="*/ 45362813 h 100"/>
              <a:gd name="T120" fmla="*/ 5040295 w 91"/>
              <a:gd name="T121" fmla="*/ 35282188 h 100"/>
              <a:gd name="T122" fmla="*/ 0 w 91"/>
              <a:gd name="T123" fmla="*/ 20161250 h 1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1" h="100">
                <a:moveTo>
                  <a:pt x="0" y="8"/>
                </a:move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2"/>
                </a:lnTo>
                <a:lnTo>
                  <a:pt x="20" y="2"/>
                </a:lnTo>
                <a:lnTo>
                  <a:pt x="22" y="4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30" y="12"/>
                </a:lnTo>
                <a:lnTo>
                  <a:pt x="32" y="14"/>
                </a:lnTo>
                <a:lnTo>
                  <a:pt x="34" y="14"/>
                </a:lnTo>
                <a:lnTo>
                  <a:pt x="34" y="16"/>
                </a:lnTo>
                <a:lnTo>
                  <a:pt x="34" y="18"/>
                </a:lnTo>
                <a:lnTo>
                  <a:pt x="34" y="20"/>
                </a:lnTo>
                <a:lnTo>
                  <a:pt x="36" y="20"/>
                </a:lnTo>
                <a:lnTo>
                  <a:pt x="38" y="18"/>
                </a:lnTo>
                <a:lnTo>
                  <a:pt x="40" y="18"/>
                </a:lnTo>
                <a:lnTo>
                  <a:pt x="40" y="16"/>
                </a:lnTo>
                <a:lnTo>
                  <a:pt x="42" y="16"/>
                </a:lnTo>
                <a:lnTo>
                  <a:pt x="43" y="18"/>
                </a:lnTo>
                <a:lnTo>
                  <a:pt x="45" y="20"/>
                </a:lnTo>
                <a:lnTo>
                  <a:pt x="47" y="22"/>
                </a:lnTo>
                <a:lnTo>
                  <a:pt x="49" y="24"/>
                </a:lnTo>
                <a:lnTo>
                  <a:pt x="51" y="26"/>
                </a:lnTo>
                <a:lnTo>
                  <a:pt x="51" y="24"/>
                </a:lnTo>
                <a:lnTo>
                  <a:pt x="53" y="26"/>
                </a:lnTo>
                <a:lnTo>
                  <a:pt x="55" y="28"/>
                </a:lnTo>
                <a:lnTo>
                  <a:pt x="57" y="28"/>
                </a:lnTo>
                <a:lnTo>
                  <a:pt x="59" y="28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6"/>
                </a:lnTo>
                <a:lnTo>
                  <a:pt x="67" y="36"/>
                </a:lnTo>
                <a:lnTo>
                  <a:pt x="69" y="38"/>
                </a:lnTo>
                <a:lnTo>
                  <a:pt x="71" y="38"/>
                </a:lnTo>
                <a:lnTo>
                  <a:pt x="73" y="38"/>
                </a:lnTo>
                <a:lnTo>
                  <a:pt x="75" y="40"/>
                </a:lnTo>
                <a:lnTo>
                  <a:pt x="77" y="42"/>
                </a:lnTo>
                <a:lnTo>
                  <a:pt x="79" y="42"/>
                </a:lnTo>
                <a:lnTo>
                  <a:pt x="79" y="44"/>
                </a:lnTo>
                <a:lnTo>
                  <a:pt x="79" y="46"/>
                </a:lnTo>
                <a:lnTo>
                  <a:pt x="81" y="48"/>
                </a:lnTo>
                <a:lnTo>
                  <a:pt x="83" y="50"/>
                </a:lnTo>
                <a:lnTo>
                  <a:pt x="85" y="52"/>
                </a:lnTo>
                <a:lnTo>
                  <a:pt x="87" y="52"/>
                </a:lnTo>
                <a:lnTo>
                  <a:pt x="89" y="52"/>
                </a:lnTo>
                <a:lnTo>
                  <a:pt x="91" y="54"/>
                </a:lnTo>
                <a:lnTo>
                  <a:pt x="89" y="56"/>
                </a:lnTo>
                <a:lnTo>
                  <a:pt x="89" y="58"/>
                </a:lnTo>
                <a:lnTo>
                  <a:pt x="87" y="60"/>
                </a:lnTo>
                <a:lnTo>
                  <a:pt x="85" y="62"/>
                </a:lnTo>
                <a:lnTo>
                  <a:pt x="85" y="64"/>
                </a:lnTo>
                <a:lnTo>
                  <a:pt x="85" y="66"/>
                </a:lnTo>
                <a:lnTo>
                  <a:pt x="87" y="66"/>
                </a:lnTo>
                <a:lnTo>
                  <a:pt x="87" y="68"/>
                </a:lnTo>
                <a:lnTo>
                  <a:pt x="87" y="70"/>
                </a:lnTo>
                <a:lnTo>
                  <a:pt x="87" y="72"/>
                </a:lnTo>
                <a:lnTo>
                  <a:pt x="87" y="74"/>
                </a:lnTo>
                <a:lnTo>
                  <a:pt x="89" y="74"/>
                </a:lnTo>
                <a:lnTo>
                  <a:pt x="91" y="76"/>
                </a:lnTo>
                <a:lnTo>
                  <a:pt x="89" y="76"/>
                </a:lnTo>
                <a:lnTo>
                  <a:pt x="89" y="78"/>
                </a:lnTo>
                <a:lnTo>
                  <a:pt x="89" y="80"/>
                </a:lnTo>
                <a:lnTo>
                  <a:pt x="89" y="82"/>
                </a:lnTo>
                <a:lnTo>
                  <a:pt x="87" y="84"/>
                </a:lnTo>
                <a:lnTo>
                  <a:pt x="87" y="86"/>
                </a:lnTo>
                <a:lnTo>
                  <a:pt x="85" y="88"/>
                </a:lnTo>
                <a:lnTo>
                  <a:pt x="85" y="90"/>
                </a:lnTo>
                <a:lnTo>
                  <a:pt x="83" y="92"/>
                </a:lnTo>
                <a:lnTo>
                  <a:pt x="81" y="94"/>
                </a:lnTo>
                <a:lnTo>
                  <a:pt x="79" y="94"/>
                </a:lnTo>
                <a:lnTo>
                  <a:pt x="77" y="94"/>
                </a:lnTo>
                <a:lnTo>
                  <a:pt x="79" y="96"/>
                </a:lnTo>
                <a:lnTo>
                  <a:pt x="75" y="98"/>
                </a:lnTo>
                <a:lnTo>
                  <a:pt x="73" y="98"/>
                </a:lnTo>
                <a:lnTo>
                  <a:pt x="71" y="100"/>
                </a:lnTo>
                <a:lnTo>
                  <a:pt x="69" y="100"/>
                </a:lnTo>
                <a:lnTo>
                  <a:pt x="67" y="100"/>
                </a:lnTo>
                <a:lnTo>
                  <a:pt x="65" y="100"/>
                </a:lnTo>
                <a:lnTo>
                  <a:pt x="63" y="100"/>
                </a:lnTo>
                <a:lnTo>
                  <a:pt x="63" y="98"/>
                </a:lnTo>
                <a:lnTo>
                  <a:pt x="61" y="98"/>
                </a:lnTo>
                <a:lnTo>
                  <a:pt x="59" y="98"/>
                </a:lnTo>
                <a:lnTo>
                  <a:pt x="57" y="98"/>
                </a:lnTo>
                <a:lnTo>
                  <a:pt x="55" y="98"/>
                </a:lnTo>
                <a:lnTo>
                  <a:pt x="53" y="98"/>
                </a:lnTo>
                <a:lnTo>
                  <a:pt x="51" y="98"/>
                </a:lnTo>
                <a:lnTo>
                  <a:pt x="49" y="100"/>
                </a:lnTo>
                <a:lnTo>
                  <a:pt x="47" y="100"/>
                </a:lnTo>
                <a:lnTo>
                  <a:pt x="45" y="100"/>
                </a:lnTo>
                <a:lnTo>
                  <a:pt x="43" y="100"/>
                </a:lnTo>
                <a:lnTo>
                  <a:pt x="43" y="98"/>
                </a:lnTo>
                <a:lnTo>
                  <a:pt x="42" y="98"/>
                </a:lnTo>
                <a:lnTo>
                  <a:pt x="42" y="96"/>
                </a:lnTo>
                <a:lnTo>
                  <a:pt x="40" y="96"/>
                </a:lnTo>
                <a:lnTo>
                  <a:pt x="38" y="96"/>
                </a:lnTo>
                <a:lnTo>
                  <a:pt x="36" y="96"/>
                </a:lnTo>
                <a:lnTo>
                  <a:pt x="34" y="94"/>
                </a:lnTo>
                <a:lnTo>
                  <a:pt x="32" y="92"/>
                </a:lnTo>
                <a:lnTo>
                  <a:pt x="30" y="92"/>
                </a:lnTo>
                <a:lnTo>
                  <a:pt x="28" y="90"/>
                </a:lnTo>
                <a:lnTo>
                  <a:pt x="24" y="90"/>
                </a:lnTo>
                <a:lnTo>
                  <a:pt x="22" y="90"/>
                </a:lnTo>
                <a:lnTo>
                  <a:pt x="20" y="90"/>
                </a:lnTo>
                <a:lnTo>
                  <a:pt x="18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4"/>
                </a:lnTo>
                <a:lnTo>
                  <a:pt x="8" y="82"/>
                </a:lnTo>
                <a:lnTo>
                  <a:pt x="6" y="80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4" y="62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4" y="54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" name="Freeform 1288"/>
          <p:cNvSpPr>
            <a:spLocks/>
          </p:cNvSpPr>
          <p:nvPr/>
        </p:nvSpPr>
        <p:spPr bwMode="auto">
          <a:xfrm>
            <a:off x="2198689" y="4511676"/>
            <a:ext cx="355600" cy="1184275"/>
          </a:xfrm>
          <a:custGeom>
            <a:avLst/>
            <a:gdLst>
              <a:gd name="T0" fmla="*/ 55443438 w 224"/>
              <a:gd name="T1" fmla="*/ 30241875 h 746"/>
              <a:gd name="T2" fmla="*/ 90725625 w 224"/>
              <a:gd name="T3" fmla="*/ 120967500 h 746"/>
              <a:gd name="T4" fmla="*/ 120967500 w 224"/>
              <a:gd name="T5" fmla="*/ 201612500 h 746"/>
              <a:gd name="T6" fmla="*/ 181451250 w 224"/>
              <a:gd name="T7" fmla="*/ 284778450 h 746"/>
              <a:gd name="T8" fmla="*/ 126007813 w 224"/>
              <a:gd name="T9" fmla="*/ 380544388 h 746"/>
              <a:gd name="T10" fmla="*/ 156249688 w 224"/>
              <a:gd name="T11" fmla="*/ 491431263 h 746"/>
              <a:gd name="T12" fmla="*/ 110886875 w 224"/>
              <a:gd name="T13" fmla="*/ 582156888 h 746"/>
              <a:gd name="T14" fmla="*/ 105846563 w 224"/>
              <a:gd name="T15" fmla="*/ 672882513 h 746"/>
              <a:gd name="T16" fmla="*/ 120967500 w 224"/>
              <a:gd name="T17" fmla="*/ 768648450 h 746"/>
              <a:gd name="T18" fmla="*/ 161290000 w 224"/>
              <a:gd name="T19" fmla="*/ 849293450 h 746"/>
              <a:gd name="T20" fmla="*/ 166330313 w 224"/>
              <a:gd name="T21" fmla="*/ 945059388 h 746"/>
              <a:gd name="T22" fmla="*/ 156249688 w 224"/>
              <a:gd name="T23" fmla="*/ 1030744700 h 746"/>
              <a:gd name="T24" fmla="*/ 176410938 w 224"/>
              <a:gd name="T25" fmla="*/ 1126510638 h 746"/>
              <a:gd name="T26" fmla="*/ 181451250 w 224"/>
              <a:gd name="T27" fmla="*/ 1212195950 h 746"/>
              <a:gd name="T28" fmla="*/ 211693125 w 224"/>
              <a:gd name="T29" fmla="*/ 1307961888 h 746"/>
              <a:gd name="T30" fmla="*/ 252015625 w 224"/>
              <a:gd name="T31" fmla="*/ 1386085938 h 746"/>
              <a:gd name="T32" fmla="*/ 282257500 w 224"/>
              <a:gd name="T33" fmla="*/ 1431448750 h 746"/>
              <a:gd name="T34" fmla="*/ 302418750 w 224"/>
              <a:gd name="T35" fmla="*/ 1502013125 h 746"/>
              <a:gd name="T36" fmla="*/ 312499375 w 224"/>
              <a:gd name="T37" fmla="*/ 1587698438 h 746"/>
              <a:gd name="T38" fmla="*/ 307459063 w 224"/>
              <a:gd name="T39" fmla="*/ 1678424063 h 746"/>
              <a:gd name="T40" fmla="*/ 383063750 w 224"/>
              <a:gd name="T41" fmla="*/ 1743948125 h 746"/>
              <a:gd name="T42" fmla="*/ 539313438 w 224"/>
              <a:gd name="T43" fmla="*/ 1794351250 h 746"/>
              <a:gd name="T44" fmla="*/ 514111875 w 224"/>
              <a:gd name="T45" fmla="*/ 1809472188 h 746"/>
              <a:gd name="T46" fmla="*/ 478829688 w 224"/>
              <a:gd name="T47" fmla="*/ 1880036563 h 746"/>
              <a:gd name="T48" fmla="*/ 458668438 w 224"/>
              <a:gd name="T49" fmla="*/ 1849794688 h 746"/>
              <a:gd name="T50" fmla="*/ 428426563 w 224"/>
              <a:gd name="T51" fmla="*/ 1854835000 h 746"/>
              <a:gd name="T52" fmla="*/ 408265313 w 224"/>
              <a:gd name="T53" fmla="*/ 1824593125 h 746"/>
              <a:gd name="T54" fmla="*/ 408265313 w 224"/>
              <a:gd name="T55" fmla="*/ 1814512500 h 746"/>
              <a:gd name="T56" fmla="*/ 388104063 w 224"/>
              <a:gd name="T57" fmla="*/ 1814512500 h 746"/>
              <a:gd name="T58" fmla="*/ 383063750 w 224"/>
              <a:gd name="T59" fmla="*/ 1794351250 h 746"/>
              <a:gd name="T60" fmla="*/ 398184688 w 224"/>
              <a:gd name="T61" fmla="*/ 1784270625 h 746"/>
              <a:gd name="T62" fmla="*/ 357862188 w 224"/>
              <a:gd name="T63" fmla="*/ 1769149688 h 746"/>
              <a:gd name="T64" fmla="*/ 352821875 w 224"/>
              <a:gd name="T65" fmla="*/ 1774190000 h 746"/>
              <a:gd name="T66" fmla="*/ 312499375 w 224"/>
              <a:gd name="T67" fmla="*/ 1743948125 h 746"/>
              <a:gd name="T68" fmla="*/ 292338125 w 224"/>
              <a:gd name="T69" fmla="*/ 1708665938 h 746"/>
              <a:gd name="T70" fmla="*/ 292338125 w 224"/>
              <a:gd name="T71" fmla="*/ 1698585313 h 746"/>
              <a:gd name="T72" fmla="*/ 282257500 w 224"/>
              <a:gd name="T73" fmla="*/ 1663303125 h 746"/>
              <a:gd name="T74" fmla="*/ 257055938 w 224"/>
              <a:gd name="T75" fmla="*/ 1653222500 h 746"/>
              <a:gd name="T76" fmla="*/ 246975313 w 224"/>
              <a:gd name="T77" fmla="*/ 1597779063 h 746"/>
              <a:gd name="T78" fmla="*/ 272176875 w 224"/>
              <a:gd name="T79" fmla="*/ 1592738750 h 746"/>
              <a:gd name="T80" fmla="*/ 226814063 w 224"/>
              <a:gd name="T81" fmla="*/ 1572577500 h 746"/>
              <a:gd name="T82" fmla="*/ 221773750 w 224"/>
              <a:gd name="T83" fmla="*/ 1542335625 h 746"/>
              <a:gd name="T84" fmla="*/ 171370625 w 224"/>
              <a:gd name="T85" fmla="*/ 1512093750 h 746"/>
              <a:gd name="T86" fmla="*/ 166330313 w 224"/>
              <a:gd name="T87" fmla="*/ 1502013125 h 746"/>
              <a:gd name="T88" fmla="*/ 181451250 w 224"/>
              <a:gd name="T89" fmla="*/ 1471771250 h 746"/>
              <a:gd name="T90" fmla="*/ 216733438 w 224"/>
              <a:gd name="T91" fmla="*/ 1496972813 h 746"/>
              <a:gd name="T92" fmla="*/ 211693125 w 224"/>
              <a:gd name="T93" fmla="*/ 1466730938 h 746"/>
              <a:gd name="T94" fmla="*/ 221773750 w 224"/>
              <a:gd name="T95" fmla="*/ 1421368125 h 746"/>
              <a:gd name="T96" fmla="*/ 196572188 w 224"/>
              <a:gd name="T97" fmla="*/ 1360884375 h 746"/>
              <a:gd name="T98" fmla="*/ 181451250 w 224"/>
              <a:gd name="T99" fmla="*/ 1287800638 h 746"/>
              <a:gd name="T100" fmla="*/ 176410938 w 224"/>
              <a:gd name="T101" fmla="*/ 1262599075 h 746"/>
              <a:gd name="T102" fmla="*/ 105846563 w 224"/>
              <a:gd name="T103" fmla="*/ 1237397513 h 746"/>
              <a:gd name="T104" fmla="*/ 105846563 w 224"/>
              <a:gd name="T105" fmla="*/ 1141631575 h 746"/>
              <a:gd name="T106" fmla="*/ 55443438 w 224"/>
              <a:gd name="T107" fmla="*/ 1045865638 h 746"/>
              <a:gd name="T108" fmla="*/ 70564375 w 224"/>
              <a:gd name="T109" fmla="*/ 970260950 h 746"/>
              <a:gd name="T110" fmla="*/ 75604688 w 224"/>
              <a:gd name="T111" fmla="*/ 874495013 h 746"/>
              <a:gd name="T112" fmla="*/ 70564375 w 224"/>
              <a:gd name="T113" fmla="*/ 768648450 h 746"/>
              <a:gd name="T114" fmla="*/ 45362813 w 224"/>
              <a:gd name="T115" fmla="*/ 667842200 h 746"/>
              <a:gd name="T116" fmla="*/ 40322500 w 224"/>
              <a:gd name="T117" fmla="*/ 567035950 h 746"/>
              <a:gd name="T118" fmla="*/ 45362813 w 224"/>
              <a:gd name="T119" fmla="*/ 461189388 h 746"/>
              <a:gd name="T120" fmla="*/ 35282188 w 224"/>
              <a:gd name="T121" fmla="*/ 345262200 h 746"/>
              <a:gd name="T122" fmla="*/ 35282188 w 224"/>
              <a:gd name="T123" fmla="*/ 234375325 h 746"/>
              <a:gd name="T124" fmla="*/ 25201563 w 224"/>
              <a:gd name="T125" fmla="*/ 136088438 h 7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746">
                <a:moveTo>
                  <a:pt x="0" y="18"/>
                </a:moveTo>
                <a:lnTo>
                  <a:pt x="2" y="18"/>
                </a:lnTo>
                <a:lnTo>
                  <a:pt x="4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8" y="6"/>
                </a:ln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4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18" y="10"/>
                </a:lnTo>
                <a:lnTo>
                  <a:pt x="20" y="10"/>
                </a:lnTo>
                <a:lnTo>
                  <a:pt x="22" y="12"/>
                </a:lnTo>
                <a:lnTo>
                  <a:pt x="24" y="12"/>
                </a:lnTo>
                <a:lnTo>
                  <a:pt x="22" y="14"/>
                </a:lnTo>
                <a:lnTo>
                  <a:pt x="24" y="16"/>
                </a:lnTo>
                <a:lnTo>
                  <a:pt x="24" y="18"/>
                </a:lnTo>
                <a:lnTo>
                  <a:pt x="24" y="20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8" y="28"/>
                </a:lnTo>
                <a:lnTo>
                  <a:pt x="26" y="30"/>
                </a:lnTo>
                <a:lnTo>
                  <a:pt x="28" y="32"/>
                </a:lnTo>
                <a:lnTo>
                  <a:pt x="30" y="34"/>
                </a:lnTo>
                <a:lnTo>
                  <a:pt x="32" y="36"/>
                </a:lnTo>
                <a:lnTo>
                  <a:pt x="34" y="36"/>
                </a:lnTo>
                <a:lnTo>
                  <a:pt x="36" y="38"/>
                </a:lnTo>
                <a:lnTo>
                  <a:pt x="38" y="40"/>
                </a:lnTo>
                <a:lnTo>
                  <a:pt x="38" y="42"/>
                </a:lnTo>
                <a:lnTo>
                  <a:pt x="36" y="44"/>
                </a:lnTo>
                <a:lnTo>
                  <a:pt x="34" y="46"/>
                </a:lnTo>
                <a:lnTo>
                  <a:pt x="36" y="48"/>
                </a:lnTo>
                <a:lnTo>
                  <a:pt x="38" y="50"/>
                </a:lnTo>
                <a:lnTo>
                  <a:pt x="38" y="52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4" y="56"/>
                </a:lnTo>
                <a:lnTo>
                  <a:pt x="36" y="58"/>
                </a:lnTo>
                <a:lnTo>
                  <a:pt x="34" y="60"/>
                </a:lnTo>
                <a:lnTo>
                  <a:pt x="36" y="62"/>
                </a:lnTo>
                <a:lnTo>
                  <a:pt x="38" y="64"/>
                </a:lnTo>
                <a:lnTo>
                  <a:pt x="40" y="64"/>
                </a:lnTo>
                <a:lnTo>
                  <a:pt x="40" y="66"/>
                </a:lnTo>
                <a:lnTo>
                  <a:pt x="40" y="68"/>
                </a:lnTo>
                <a:lnTo>
                  <a:pt x="40" y="70"/>
                </a:lnTo>
                <a:lnTo>
                  <a:pt x="40" y="72"/>
                </a:lnTo>
                <a:lnTo>
                  <a:pt x="42" y="72"/>
                </a:lnTo>
                <a:lnTo>
                  <a:pt x="44" y="74"/>
                </a:lnTo>
                <a:lnTo>
                  <a:pt x="46" y="76"/>
                </a:lnTo>
                <a:lnTo>
                  <a:pt x="46" y="78"/>
                </a:lnTo>
                <a:lnTo>
                  <a:pt x="48" y="80"/>
                </a:lnTo>
                <a:lnTo>
                  <a:pt x="48" y="82"/>
                </a:lnTo>
                <a:lnTo>
                  <a:pt x="48" y="83"/>
                </a:lnTo>
                <a:lnTo>
                  <a:pt x="48" y="85"/>
                </a:lnTo>
                <a:lnTo>
                  <a:pt x="50" y="87"/>
                </a:lnTo>
                <a:lnTo>
                  <a:pt x="50" y="89"/>
                </a:lnTo>
                <a:lnTo>
                  <a:pt x="50" y="91"/>
                </a:lnTo>
                <a:lnTo>
                  <a:pt x="52" y="93"/>
                </a:lnTo>
                <a:lnTo>
                  <a:pt x="54" y="95"/>
                </a:lnTo>
                <a:lnTo>
                  <a:pt x="54" y="97"/>
                </a:lnTo>
                <a:lnTo>
                  <a:pt x="54" y="99"/>
                </a:lnTo>
                <a:lnTo>
                  <a:pt x="56" y="101"/>
                </a:lnTo>
                <a:lnTo>
                  <a:pt x="56" y="103"/>
                </a:lnTo>
                <a:lnTo>
                  <a:pt x="56" y="105"/>
                </a:lnTo>
                <a:lnTo>
                  <a:pt x="56" y="107"/>
                </a:lnTo>
                <a:lnTo>
                  <a:pt x="56" y="109"/>
                </a:lnTo>
                <a:lnTo>
                  <a:pt x="58" y="111"/>
                </a:lnTo>
                <a:lnTo>
                  <a:pt x="60" y="111"/>
                </a:lnTo>
                <a:lnTo>
                  <a:pt x="62" y="111"/>
                </a:lnTo>
                <a:lnTo>
                  <a:pt x="64" y="111"/>
                </a:lnTo>
                <a:lnTo>
                  <a:pt x="66" y="111"/>
                </a:lnTo>
                <a:lnTo>
                  <a:pt x="68" y="111"/>
                </a:lnTo>
                <a:lnTo>
                  <a:pt x="70" y="109"/>
                </a:lnTo>
                <a:lnTo>
                  <a:pt x="70" y="111"/>
                </a:lnTo>
                <a:lnTo>
                  <a:pt x="72" y="113"/>
                </a:lnTo>
                <a:lnTo>
                  <a:pt x="72" y="115"/>
                </a:lnTo>
                <a:lnTo>
                  <a:pt x="72" y="117"/>
                </a:lnTo>
                <a:lnTo>
                  <a:pt x="72" y="119"/>
                </a:lnTo>
                <a:lnTo>
                  <a:pt x="72" y="121"/>
                </a:lnTo>
                <a:lnTo>
                  <a:pt x="72" y="123"/>
                </a:lnTo>
                <a:lnTo>
                  <a:pt x="70" y="125"/>
                </a:lnTo>
                <a:lnTo>
                  <a:pt x="70" y="127"/>
                </a:lnTo>
                <a:lnTo>
                  <a:pt x="70" y="129"/>
                </a:lnTo>
                <a:lnTo>
                  <a:pt x="70" y="131"/>
                </a:lnTo>
                <a:lnTo>
                  <a:pt x="70" y="133"/>
                </a:lnTo>
                <a:lnTo>
                  <a:pt x="70" y="135"/>
                </a:lnTo>
                <a:lnTo>
                  <a:pt x="68" y="135"/>
                </a:lnTo>
                <a:lnTo>
                  <a:pt x="66" y="137"/>
                </a:lnTo>
                <a:lnTo>
                  <a:pt x="64" y="137"/>
                </a:lnTo>
                <a:lnTo>
                  <a:pt x="62" y="139"/>
                </a:lnTo>
                <a:lnTo>
                  <a:pt x="56" y="141"/>
                </a:lnTo>
                <a:lnTo>
                  <a:pt x="54" y="143"/>
                </a:lnTo>
                <a:lnTo>
                  <a:pt x="54" y="145"/>
                </a:lnTo>
                <a:lnTo>
                  <a:pt x="52" y="145"/>
                </a:lnTo>
                <a:lnTo>
                  <a:pt x="50" y="147"/>
                </a:lnTo>
                <a:lnTo>
                  <a:pt x="50" y="149"/>
                </a:lnTo>
                <a:lnTo>
                  <a:pt x="50" y="151"/>
                </a:lnTo>
                <a:lnTo>
                  <a:pt x="50" y="153"/>
                </a:lnTo>
                <a:lnTo>
                  <a:pt x="52" y="153"/>
                </a:lnTo>
                <a:lnTo>
                  <a:pt x="52" y="155"/>
                </a:lnTo>
                <a:lnTo>
                  <a:pt x="54" y="157"/>
                </a:lnTo>
                <a:lnTo>
                  <a:pt x="52" y="159"/>
                </a:lnTo>
                <a:lnTo>
                  <a:pt x="52" y="161"/>
                </a:lnTo>
                <a:lnTo>
                  <a:pt x="52" y="163"/>
                </a:lnTo>
                <a:lnTo>
                  <a:pt x="52" y="165"/>
                </a:lnTo>
                <a:lnTo>
                  <a:pt x="52" y="167"/>
                </a:lnTo>
                <a:lnTo>
                  <a:pt x="54" y="171"/>
                </a:lnTo>
                <a:lnTo>
                  <a:pt x="54" y="173"/>
                </a:lnTo>
                <a:lnTo>
                  <a:pt x="56" y="177"/>
                </a:lnTo>
                <a:lnTo>
                  <a:pt x="58" y="179"/>
                </a:lnTo>
                <a:lnTo>
                  <a:pt x="56" y="181"/>
                </a:lnTo>
                <a:lnTo>
                  <a:pt x="54" y="181"/>
                </a:lnTo>
                <a:lnTo>
                  <a:pt x="54" y="183"/>
                </a:lnTo>
                <a:lnTo>
                  <a:pt x="54" y="185"/>
                </a:lnTo>
                <a:lnTo>
                  <a:pt x="56" y="187"/>
                </a:lnTo>
                <a:lnTo>
                  <a:pt x="58" y="189"/>
                </a:lnTo>
                <a:lnTo>
                  <a:pt x="58" y="191"/>
                </a:lnTo>
                <a:lnTo>
                  <a:pt x="60" y="193"/>
                </a:lnTo>
                <a:lnTo>
                  <a:pt x="62" y="195"/>
                </a:lnTo>
                <a:lnTo>
                  <a:pt x="62" y="197"/>
                </a:lnTo>
                <a:lnTo>
                  <a:pt x="60" y="197"/>
                </a:lnTo>
                <a:lnTo>
                  <a:pt x="58" y="199"/>
                </a:lnTo>
                <a:lnTo>
                  <a:pt x="56" y="199"/>
                </a:lnTo>
                <a:lnTo>
                  <a:pt x="54" y="199"/>
                </a:lnTo>
                <a:lnTo>
                  <a:pt x="52" y="201"/>
                </a:lnTo>
                <a:lnTo>
                  <a:pt x="52" y="203"/>
                </a:lnTo>
                <a:lnTo>
                  <a:pt x="52" y="205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7"/>
                </a:lnTo>
                <a:lnTo>
                  <a:pt x="48" y="219"/>
                </a:lnTo>
                <a:lnTo>
                  <a:pt x="48" y="221"/>
                </a:lnTo>
                <a:lnTo>
                  <a:pt x="46" y="223"/>
                </a:lnTo>
                <a:lnTo>
                  <a:pt x="44" y="223"/>
                </a:lnTo>
                <a:lnTo>
                  <a:pt x="44" y="225"/>
                </a:lnTo>
                <a:lnTo>
                  <a:pt x="44" y="227"/>
                </a:lnTo>
                <a:lnTo>
                  <a:pt x="44" y="229"/>
                </a:lnTo>
                <a:lnTo>
                  <a:pt x="44" y="231"/>
                </a:lnTo>
                <a:lnTo>
                  <a:pt x="42" y="231"/>
                </a:lnTo>
                <a:lnTo>
                  <a:pt x="44" y="233"/>
                </a:lnTo>
                <a:lnTo>
                  <a:pt x="44" y="235"/>
                </a:lnTo>
                <a:lnTo>
                  <a:pt x="44" y="237"/>
                </a:lnTo>
                <a:lnTo>
                  <a:pt x="44" y="239"/>
                </a:lnTo>
                <a:lnTo>
                  <a:pt x="44" y="241"/>
                </a:lnTo>
                <a:lnTo>
                  <a:pt x="42" y="241"/>
                </a:lnTo>
                <a:lnTo>
                  <a:pt x="40" y="243"/>
                </a:lnTo>
                <a:lnTo>
                  <a:pt x="40" y="245"/>
                </a:lnTo>
                <a:lnTo>
                  <a:pt x="42" y="247"/>
                </a:lnTo>
                <a:lnTo>
                  <a:pt x="42" y="249"/>
                </a:lnTo>
                <a:lnTo>
                  <a:pt x="42" y="251"/>
                </a:lnTo>
                <a:lnTo>
                  <a:pt x="44" y="253"/>
                </a:lnTo>
                <a:lnTo>
                  <a:pt x="44" y="255"/>
                </a:lnTo>
                <a:lnTo>
                  <a:pt x="46" y="257"/>
                </a:lnTo>
                <a:lnTo>
                  <a:pt x="46" y="259"/>
                </a:lnTo>
                <a:lnTo>
                  <a:pt x="46" y="261"/>
                </a:lnTo>
                <a:lnTo>
                  <a:pt x="48" y="261"/>
                </a:lnTo>
                <a:lnTo>
                  <a:pt x="48" y="263"/>
                </a:lnTo>
                <a:lnTo>
                  <a:pt x="48" y="265"/>
                </a:lnTo>
                <a:lnTo>
                  <a:pt x="46" y="267"/>
                </a:lnTo>
                <a:lnTo>
                  <a:pt x="44" y="267"/>
                </a:lnTo>
                <a:lnTo>
                  <a:pt x="42" y="267"/>
                </a:lnTo>
                <a:lnTo>
                  <a:pt x="44" y="269"/>
                </a:lnTo>
                <a:lnTo>
                  <a:pt x="42" y="269"/>
                </a:lnTo>
                <a:lnTo>
                  <a:pt x="42" y="271"/>
                </a:lnTo>
                <a:lnTo>
                  <a:pt x="42" y="273"/>
                </a:lnTo>
                <a:lnTo>
                  <a:pt x="42" y="275"/>
                </a:lnTo>
                <a:lnTo>
                  <a:pt x="42" y="277"/>
                </a:lnTo>
                <a:lnTo>
                  <a:pt x="42" y="279"/>
                </a:lnTo>
                <a:lnTo>
                  <a:pt x="42" y="281"/>
                </a:lnTo>
                <a:lnTo>
                  <a:pt x="42" y="283"/>
                </a:lnTo>
                <a:lnTo>
                  <a:pt x="40" y="281"/>
                </a:lnTo>
                <a:lnTo>
                  <a:pt x="40" y="283"/>
                </a:lnTo>
                <a:lnTo>
                  <a:pt x="40" y="285"/>
                </a:lnTo>
                <a:lnTo>
                  <a:pt x="40" y="287"/>
                </a:lnTo>
                <a:lnTo>
                  <a:pt x="40" y="289"/>
                </a:lnTo>
                <a:lnTo>
                  <a:pt x="40" y="291"/>
                </a:lnTo>
                <a:lnTo>
                  <a:pt x="42" y="293"/>
                </a:lnTo>
                <a:lnTo>
                  <a:pt x="44" y="295"/>
                </a:lnTo>
                <a:lnTo>
                  <a:pt x="44" y="297"/>
                </a:lnTo>
                <a:lnTo>
                  <a:pt x="46" y="297"/>
                </a:lnTo>
                <a:lnTo>
                  <a:pt x="48" y="297"/>
                </a:lnTo>
                <a:lnTo>
                  <a:pt x="50" y="299"/>
                </a:lnTo>
                <a:lnTo>
                  <a:pt x="48" y="301"/>
                </a:lnTo>
                <a:lnTo>
                  <a:pt x="48" y="303"/>
                </a:lnTo>
                <a:lnTo>
                  <a:pt x="48" y="305"/>
                </a:lnTo>
                <a:lnTo>
                  <a:pt x="50" y="307"/>
                </a:lnTo>
                <a:lnTo>
                  <a:pt x="52" y="309"/>
                </a:lnTo>
                <a:lnTo>
                  <a:pt x="52" y="311"/>
                </a:lnTo>
                <a:lnTo>
                  <a:pt x="54" y="311"/>
                </a:lnTo>
                <a:lnTo>
                  <a:pt x="54" y="313"/>
                </a:lnTo>
                <a:lnTo>
                  <a:pt x="54" y="315"/>
                </a:lnTo>
                <a:lnTo>
                  <a:pt x="56" y="317"/>
                </a:lnTo>
                <a:lnTo>
                  <a:pt x="58" y="319"/>
                </a:lnTo>
                <a:lnTo>
                  <a:pt x="58" y="321"/>
                </a:lnTo>
                <a:lnTo>
                  <a:pt x="56" y="323"/>
                </a:lnTo>
                <a:lnTo>
                  <a:pt x="58" y="323"/>
                </a:lnTo>
                <a:lnTo>
                  <a:pt x="58" y="325"/>
                </a:lnTo>
                <a:lnTo>
                  <a:pt x="60" y="327"/>
                </a:lnTo>
                <a:lnTo>
                  <a:pt x="62" y="327"/>
                </a:lnTo>
                <a:lnTo>
                  <a:pt x="64" y="329"/>
                </a:lnTo>
                <a:lnTo>
                  <a:pt x="64" y="331"/>
                </a:lnTo>
                <a:lnTo>
                  <a:pt x="64" y="333"/>
                </a:lnTo>
                <a:lnTo>
                  <a:pt x="64" y="335"/>
                </a:lnTo>
                <a:lnTo>
                  <a:pt x="64" y="337"/>
                </a:lnTo>
                <a:lnTo>
                  <a:pt x="64" y="339"/>
                </a:lnTo>
                <a:lnTo>
                  <a:pt x="66" y="341"/>
                </a:lnTo>
                <a:lnTo>
                  <a:pt x="66" y="343"/>
                </a:lnTo>
                <a:lnTo>
                  <a:pt x="66" y="345"/>
                </a:lnTo>
                <a:lnTo>
                  <a:pt x="68" y="345"/>
                </a:lnTo>
                <a:lnTo>
                  <a:pt x="68" y="347"/>
                </a:lnTo>
                <a:lnTo>
                  <a:pt x="66" y="347"/>
                </a:lnTo>
                <a:lnTo>
                  <a:pt x="64" y="347"/>
                </a:lnTo>
                <a:lnTo>
                  <a:pt x="64" y="349"/>
                </a:lnTo>
                <a:lnTo>
                  <a:pt x="64" y="351"/>
                </a:lnTo>
                <a:lnTo>
                  <a:pt x="64" y="353"/>
                </a:lnTo>
                <a:lnTo>
                  <a:pt x="64" y="355"/>
                </a:lnTo>
                <a:lnTo>
                  <a:pt x="64" y="357"/>
                </a:lnTo>
                <a:lnTo>
                  <a:pt x="64" y="359"/>
                </a:lnTo>
                <a:lnTo>
                  <a:pt x="64" y="361"/>
                </a:lnTo>
                <a:lnTo>
                  <a:pt x="64" y="363"/>
                </a:lnTo>
                <a:lnTo>
                  <a:pt x="64" y="365"/>
                </a:lnTo>
                <a:lnTo>
                  <a:pt x="64" y="367"/>
                </a:lnTo>
                <a:lnTo>
                  <a:pt x="62" y="367"/>
                </a:lnTo>
                <a:lnTo>
                  <a:pt x="62" y="369"/>
                </a:lnTo>
                <a:lnTo>
                  <a:pt x="64" y="371"/>
                </a:lnTo>
                <a:lnTo>
                  <a:pt x="64" y="373"/>
                </a:lnTo>
                <a:lnTo>
                  <a:pt x="66" y="375"/>
                </a:lnTo>
                <a:lnTo>
                  <a:pt x="66" y="377"/>
                </a:lnTo>
                <a:lnTo>
                  <a:pt x="68" y="379"/>
                </a:lnTo>
                <a:lnTo>
                  <a:pt x="68" y="381"/>
                </a:lnTo>
                <a:lnTo>
                  <a:pt x="68" y="383"/>
                </a:lnTo>
                <a:lnTo>
                  <a:pt x="68" y="385"/>
                </a:lnTo>
                <a:lnTo>
                  <a:pt x="68" y="387"/>
                </a:lnTo>
                <a:lnTo>
                  <a:pt x="66" y="387"/>
                </a:lnTo>
                <a:lnTo>
                  <a:pt x="64" y="389"/>
                </a:lnTo>
                <a:lnTo>
                  <a:pt x="64" y="391"/>
                </a:lnTo>
                <a:lnTo>
                  <a:pt x="64" y="393"/>
                </a:lnTo>
                <a:lnTo>
                  <a:pt x="62" y="391"/>
                </a:lnTo>
                <a:lnTo>
                  <a:pt x="62" y="393"/>
                </a:lnTo>
                <a:lnTo>
                  <a:pt x="60" y="393"/>
                </a:lnTo>
                <a:lnTo>
                  <a:pt x="60" y="395"/>
                </a:lnTo>
                <a:lnTo>
                  <a:pt x="60" y="397"/>
                </a:lnTo>
                <a:lnTo>
                  <a:pt x="60" y="399"/>
                </a:lnTo>
                <a:lnTo>
                  <a:pt x="60" y="401"/>
                </a:lnTo>
                <a:lnTo>
                  <a:pt x="60" y="403"/>
                </a:lnTo>
                <a:lnTo>
                  <a:pt x="62" y="403"/>
                </a:lnTo>
                <a:lnTo>
                  <a:pt x="62" y="405"/>
                </a:lnTo>
                <a:lnTo>
                  <a:pt x="62" y="407"/>
                </a:lnTo>
                <a:lnTo>
                  <a:pt x="62" y="409"/>
                </a:lnTo>
                <a:lnTo>
                  <a:pt x="64" y="411"/>
                </a:lnTo>
                <a:lnTo>
                  <a:pt x="64" y="413"/>
                </a:lnTo>
                <a:lnTo>
                  <a:pt x="66" y="415"/>
                </a:lnTo>
                <a:lnTo>
                  <a:pt x="64" y="417"/>
                </a:lnTo>
                <a:lnTo>
                  <a:pt x="66" y="419"/>
                </a:lnTo>
                <a:lnTo>
                  <a:pt x="66" y="421"/>
                </a:lnTo>
                <a:lnTo>
                  <a:pt x="68" y="423"/>
                </a:lnTo>
                <a:lnTo>
                  <a:pt x="70" y="425"/>
                </a:lnTo>
                <a:lnTo>
                  <a:pt x="70" y="427"/>
                </a:lnTo>
                <a:lnTo>
                  <a:pt x="72" y="429"/>
                </a:lnTo>
                <a:lnTo>
                  <a:pt x="72" y="431"/>
                </a:lnTo>
                <a:lnTo>
                  <a:pt x="72" y="433"/>
                </a:lnTo>
                <a:lnTo>
                  <a:pt x="74" y="435"/>
                </a:lnTo>
                <a:lnTo>
                  <a:pt x="76" y="435"/>
                </a:lnTo>
                <a:lnTo>
                  <a:pt x="76" y="437"/>
                </a:lnTo>
                <a:lnTo>
                  <a:pt x="76" y="439"/>
                </a:lnTo>
                <a:lnTo>
                  <a:pt x="74" y="441"/>
                </a:lnTo>
                <a:lnTo>
                  <a:pt x="72" y="441"/>
                </a:lnTo>
                <a:lnTo>
                  <a:pt x="72" y="443"/>
                </a:lnTo>
                <a:lnTo>
                  <a:pt x="70" y="443"/>
                </a:lnTo>
                <a:lnTo>
                  <a:pt x="70" y="445"/>
                </a:lnTo>
                <a:lnTo>
                  <a:pt x="70" y="447"/>
                </a:lnTo>
                <a:lnTo>
                  <a:pt x="72" y="449"/>
                </a:lnTo>
                <a:lnTo>
                  <a:pt x="72" y="451"/>
                </a:lnTo>
                <a:lnTo>
                  <a:pt x="72" y="453"/>
                </a:lnTo>
                <a:lnTo>
                  <a:pt x="72" y="455"/>
                </a:lnTo>
                <a:lnTo>
                  <a:pt x="72" y="457"/>
                </a:lnTo>
                <a:lnTo>
                  <a:pt x="72" y="459"/>
                </a:lnTo>
                <a:lnTo>
                  <a:pt x="70" y="457"/>
                </a:lnTo>
                <a:lnTo>
                  <a:pt x="68" y="459"/>
                </a:lnTo>
                <a:lnTo>
                  <a:pt x="70" y="461"/>
                </a:lnTo>
                <a:lnTo>
                  <a:pt x="70" y="463"/>
                </a:lnTo>
                <a:lnTo>
                  <a:pt x="72" y="465"/>
                </a:lnTo>
                <a:lnTo>
                  <a:pt x="72" y="467"/>
                </a:lnTo>
                <a:lnTo>
                  <a:pt x="72" y="469"/>
                </a:lnTo>
                <a:lnTo>
                  <a:pt x="70" y="467"/>
                </a:lnTo>
                <a:lnTo>
                  <a:pt x="70" y="469"/>
                </a:lnTo>
                <a:lnTo>
                  <a:pt x="72" y="471"/>
                </a:lnTo>
                <a:lnTo>
                  <a:pt x="74" y="473"/>
                </a:lnTo>
                <a:lnTo>
                  <a:pt x="72" y="475"/>
                </a:lnTo>
                <a:lnTo>
                  <a:pt x="72" y="477"/>
                </a:lnTo>
                <a:lnTo>
                  <a:pt x="74" y="479"/>
                </a:lnTo>
                <a:lnTo>
                  <a:pt x="72" y="481"/>
                </a:lnTo>
                <a:lnTo>
                  <a:pt x="74" y="483"/>
                </a:lnTo>
                <a:lnTo>
                  <a:pt x="76" y="485"/>
                </a:lnTo>
                <a:lnTo>
                  <a:pt x="76" y="487"/>
                </a:lnTo>
                <a:lnTo>
                  <a:pt x="76" y="489"/>
                </a:lnTo>
                <a:lnTo>
                  <a:pt x="76" y="491"/>
                </a:lnTo>
                <a:lnTo>
                  <a:pt x="78" y="493"/>
                </a:lnTo>
                <a:lnTo>
                  <a:pt x="78" y="495"/>
                </a:lnTo>
                <a:lnTo>
                  <a:pt x="80" y="497"/>
                </a:lnTo>
                <a:lnTo>
                  <a:pt x="80" y="499"/>
                </a:lnTo>
                <a:lnTo>
                  <a:pt x="82" y="501"/>
                </a:lnTo>
                <a:lnTo>
                  <a:pt x="82" y="503"/>
                </a:lnTo>
                <a:lnTo>
                  <a:pt x="84" y="505"/>
                </a:lnTo>
                <a:lnTo>
                  <a:pt x="84" y="507"/>
                </a:lnTo>
                <a:lnTo>
                  <a:pt x="86" y="507"/>
                </a:lnTo>
                <a:lnTo>
                  <a:pt x="86" y="509"/>
                </a:lnTo>
                <a:lnTo>
                  <a:pt x="84" y="511"/>
                </a:lnTo>
                <a:lnTo>
                  <a:pt x="82" y="509"/>
                </a:lnTo>
                <a:lnTo>
                  <a:pt x="82" y="511"/>
                </a:lnTo>
                <a:lnTo>
                  <a:pt x="82" y="513"/>
                </a:lnTo>
                <a:lnTo>
                  <a:pt x="82" y="515"/>
                </a:lnTo>
                <a:lnTo>
                  <a:pt x="84" y="517"/>
                </a:lnTo>
                <a:lnTo>
                  <a:pt x="84" y="519"/>
                </a:lnTo>
                <a:lnTo>
                  <a:pt x="84" y="521"/>
                </a:lnTo>
                <a:lnTo>
                  <a:pt x="86" y="523"/>
                </a:lnTo>
                <a:lnTo>
                  <a:pt x="86" y="525"/>
                </a:lnTo>
                <a:lnTo>
                  <a:pt x="86" y="527"/>
                </a:lnTo>
                <a:lnTo>
                  <a:pt x="88" y="529"/>
                </a:lnTo>
                <a:lnTo>
                  <a:pt x="90" y="531"/>
                </a:lnTo>
                <a:lnTo>
                  <a:pt x="92" y="531"/>
                </a:lnTo>
                <a:lnTo>
                  <a:pt x="94" y="531"/>
                </a:lnTo>
                <a:lnTo>
                  <a:pt x="96" y="533"/>
                </a:lnTo>
                <a:lnTo>
                  <a:pt x="94" y="535"/>
                </a:lnTo>
                <a:lnTo>
                  <a:pt x="92" y="537"/>
                </a:lnTo>
                <a:lnTo>
                  <a:pt x="94" y="537"/>
                </a:lnTo>
                <a:lnTo>
                  <a:pt x="96" y="538"/>
                </a:lnTo>
                <a:lnTo>
                  <a:pt x="98" y="538"/>
                </a:lnTo>
                <a:lnTo>
                  <a:pt x="100" y="540"/>
                </a:lnTo>
                <a:lnTo>
                  <a:pt x="98" y="542"/>
                </a:lnTo>
                <a:lnTo>
                  <a:pt x="100" y="544"/>
                </a:lnTo>
                <a:lnTo>
                  <a:pt x="102" y="546"/>
                </a:lnTo>
                <a:lnTo>
                  <a:pt x="102" y="548"/>
                </a:lnTo>
                <a:lnTo>
                  <a:pt x="100" y="550"/>
                </a:lnTo>
                <a:lnTo>
                  <a:pt x="102" y="552"/>
                </a:lnTo>
                <a:lnTo>
                  <a:pt x="102" y="554"/>
                </a:lnTo>
                <a:lnTo>
                  <a:pt x="102" y="556"/>
                </a:lnTo>
                <a:lnTo>
                  <a:pt x="104" y="556"/>
                </a:lnTo>
                <a:lnTo>
                  <a:pt x="106" y="556"/>
                </a:lnTo>
                <a:lnTo>
                  <a:pt x="108" y="556"/>
                </a:lnTo>
                <a:lnTo>
                  <a:pt x="110" y="556"/>
                </a:lnTo>
                <a:lnTo>
                  <a:pt x="112" y="556"/>
                </a:lnTo>
                <a:lnTo>
                  <a:pt x="114" y="556"/>
                </a:lnTo>
                <a:lnTo>
                  <a:pt x="116" y="558"/>
                </a:lnTo>
                <a:lnTo>
                  <a:pt x="114" y="560"/>
                </a:lnTo>
                <a:lnTo>
                  <a:pt x="116" y="562"/>
                </a:lnTo>
                <a:lnTo>
                  <a:pt x="114" y="564"/>
                </a:lnTo>
                <a:lnTo>
                  <a:pt x="112" y="562"/>
                </a:lnTo>
                <a:lnTo>
                  <a:pt x="110" y="562"/>
                </a:lnTo>
                <a:lnTo>
                  <a:pt x="108" y="564"/>
                </a:lnTo>
                <a:lnTo>
                  <a:pt x="106" y="562"/>
                </a:lnTo>
                <a:lnTo>
                  <a:pt x="104" y="564"/>
                </a:lnTo>
                <a:lnTo>
                  <a:pt x="102" y="564"/>
                </a:lnTo>
                <a:lnTo>
                  <a:pt x="104" y="566"/>
                </a:lnTo>
                <a:lnTo>
                  <a:pt x="106" y="566"/>
                </a:lnTo>
                <a:lnTo>
                  <a:pt x="108" y="566"/>
                </a:lnTo>
                <a:lnTo>
                  <a:pt x="110" y="568"/>
                </a:lnTo>
                <a:lnTo>
                  <a:pt x="112" y="568"/>
                </a:lnTo>
                <a:lnTo>
                  <a:pt x="114" y="570"/>
                </a:lnTo>
                <a:lnTo>
                  <a:pt x="116" y="572"/>
                </a:lnTo>
                <a:lnTo>
                  <a:pt x="118" y="572"/>
                </a:lnTo>
                <a:lnTo>
                  <a:pt x="118" y="574"/>
                </a:lnTo>
                <a:lnTo>
                  <a:pt x="118" y="576"/>
                </a:lnTo>
                <a:lnTo>
                  <a:pt x="118" y="578"/>
                </a:lnTo>
                <a:lnTo>
                  <a:pt x="116" y="578"/>
                </a:lnTo>
                <a:lnTo>
                  <a:pt x="114" y="578"/>
                </a:lnTo>
                <a:lnTo>
                  <a:pt x="114" y="580"/>
                </a:lnTo>
                <a:lnTo>
                  <a:pt x="114" y="582"/>
                </a:lnTo>
                <a:lnTo>
                  <a:pt x="116" y="584"/>
                </a:lnTo>
                <a:lnTo>
                  <a:pt x="116" y="586"/>
                </a:lnTo>
                <a:lnTo>
                  <a:pt x="118" y="586"/>
                </a:lnTo>
                <a:lnTo>
                  <a:pt x="118" y="588"/>
                </a:lnTo>
                <a:lnTo>
                  <a:pt x="118" y="590"/>
                </a:lnTo>
                <a:lnTo>
                  <a:pt x="116" y="590"/>
                </a:lnTo>
                <a:lnTo>
                  <a:pt x="118" y="592"/>
                </a:lnTo>
                <a:lnTo>
                  <a:pt x="120" y="594"/>
                </a:lnTo>
                <a:lnTo>
                  <a:pt x="120" y="596"/>
                </a:lnTo>
                <a:lnTo>
                  <a:pt x="122" y="598"/>
                </a:lnTo>
                <a:lnTo>
                  <a:pt x="122" y="600"/>
                </a:lnTo>
                <a:lnTo>
                  <a:pt x="124" y="602"/>
                </a:lnTo>
                <a:lnTo>
                  <a:pt x="122" y="604"/>
                </a:lnTo>
                <a:lnTo>
                  <a:pt x="122" y="606"/>
                </a:lnTo>
                <a:lnTo>
                  <a:pt x="122" y="608"/>
                </a:lnTo>
                <a:lnTo>
                  <a:pt x="122" y="610"/>
                </a:lnTo>
                <a:lnTo>
                  <a:pt x="124" y="610"/>
                </a:lnTo>
                <a:lnTo>
                  <a:pt x="126" y="612"/>
                </a:lnTo>
                <a:lnTo>
                  <a:pt x="124" y="612"/>
                </a:lnTo>
                <a:lnTo>
                  <a:pt x="124" y="614"/>
                </a:lnTo>
                <a:lnTo>
                  <a:pt x="122" y="616"/>
                </a:lnTo>
                <a:lnTo>
                  <a:pt x="120" y="616"/>
                </a:lnTo>
                <a:lnTo>
                  <a:pt x="120" y="618"/>
                </a:lnTo>
                <a:lnTo>
                  <a:pt x="120" y="620"/>
                </a:lnTo>
                <a:lnTo>
                  <a:pt x="120" y="622"/>
                </a:lnTo>
                <a:lnTo>
                  <a:pt x="120" y="624"/>
                </a:lnTo>
                <a:lnTo>
                  <a:pt x="120" y="626"/>
                </a:lnTo>
                <a:lnTo>
                  <a:pt x="120" y="628"/>
                </a:lnTo>
                <a:lnTo>
                  <a:pt x="122" y="628"/>
                </a:lnTo>
                <a:lnTo>
                  <a:pt x="124" y="630"/>
                </a:lnTo>
                <a:lnTo>
                  <a:pt x="126" y="632"/>
                </a:lnTo>
                <a:lnTo>
                  <a:pt x="126" y="634"/>
                </a:lnTo>
                <a:lnTo>
                  <a:pt x="128" y="636"/>
                </a:lnTo>
                <a:lnTo>
                  <a:pt x="126" y="636"/>
                </a:lnTo>
                <a:lnTo>
                  <a:pt x="124" y="638"/>
                </a:lnTo>
                <a:lnTo>
                  <a:pt x="126" y="640"/>
                </a:lnTo>
                <a:lnTo>
                  <a:pt x="126" y="642"/>
                </a:lnTo>
                <a:lnTo>
                  <a:pt x="128" y="644"/>
                </a:lnTo>
                <a:lnTo>
                  <a:pt x="128" y="646"/>
                </a:lnTo>
                <a:lnTo>
                  <a:pt x="126" y="646"/>
                </a:lnTo>
                <a:lnTo>
                  <a:pt x="124" y="648"/>
                </a:lnTo>
                <a:lnTo>
                  <a:pt x="122" y="648"/>
                </a:lnTo>
                <a:lnTo>
                  <a:pt x="122" y="650"/>
                </a:lnTo>
                <a:lnTo>
                  <a:pt x="122" y="652"/>
                </a:lnTo>
                <a:lnTo>
                  <a:pt x="122" y="654"/>
                </a:lnTo>
                <a:lnTo>
                  <a:pt x="120" y="656"/>
                </a:lnTo>
                <a:lnTo>
                  <a:pt x="118" y="656"/>
                </a:lnTo>
                <a:lnTo>
                  <a:pt x="118" y="658"/>
                </a:lnTo>
                <a:lnTo>
                  <a:pt x="118" y="660"/>
                </a:lnTo>
                <a:lnTo>
                  <a:pt x="120" y="662"/>
                </a:lnTo>
                <a:lnTo>
                  <a:pt x="122" y="664"/>
                </a:lnTo>
                <a:lnTo>
                  <a:pt x="122" y="666"/>
                </a:lnTo>
                <a:lnTo>
                  <a:pt x="122" y="668"/>
                </a:lnTo>
                <a:lnTo>
                  <a:pt x="124" y="668"/>
                </a:lnTo>
                <a:lnTo>
                  <a:pt x="124" y="670"/>
                </a:lnTo>
                <a:lnTo>
                  <a:pt x="126" y="672"/>
                </a:lnTo>
                <a:lnTo>
                  <a:pt x="128" y="674"/>
                </a:lnTo>
                <a:lnTo>
                  <a:pt x="130" y="674"/>
                </a:lnTo>
                <a:lnTo>
                  <a:pt x="130" y="676"/>
                </a:lnTo>
                <a:lnTo>
                  <a:pt x="132" y="678"/>
                </a:lnTo>
                <a:lnTo>
                  <a:pt x="132" y="680"/>
                </a:lnTo>
                <a:lnTo>
                  <a:pt x="134" y="682"/>
                </a:lnTo>
                <a:lnTo>
                  <a:pt x="136" y="684"/>
                </a:lnTo>
                <a:lnTo>
                  <a:pt x="138" y="684"/>
                </a:lnTo>
                <a:lnTo>
                  <a:pt x="138" y="682"/>
                </a:lnTo>
                <a:lnTo>
                  <a:pt x="140" y="682"/>
                </a:lnTo>
                <a:lnTo>
                  <a:pt x="142" y="682"/>
                </a:lnTo>
                <a:lnTo>
                  <a:pt x="144" y="682"/>
                </a:lnTo>
                <a:lnTo>
                  <a:pt x="146" y="682"/>
                </a:lnTo>
                <a:lnTo>
                  <a:pt x="148" y="682"/>
                </a:lnTo>
                <a:lnTo>
                  <a:pt x="148" y="684"/>
                </a:lnTo>
                <a:lnTo>
                  <a:pt x="150" y="686"/>
                </a:lnTo>
                <a:lnTo>
                  <a:pt x="152" y="686"/>
                </a:lnTo>
                <a:lnTo>
                  <a:pt x="152" y="688"/>
                </a:lnTo>
                <a:lnTo>
                  <a:pt x="152" y="690"/>
                </a:lnTo>
                <a:lnTo>
                  <a:pt x="152" y="692"/>
                </a:lnTo>
                <a:lnTo>
                  <a:pt x="154" y="694"/>
                </a:lnTo>
                <a:lnTo>
                  <a:pt x="156" y="694"/>
                </a:lnTo>
                <a:lnTo>
                  <a:pt x="154" y="694"/>
                </a:lnTo>
                <a:lnTo>
                  <a:pt x="156" y="696"/>
                </a:lnTo>
                <a:lnTo>
                  <a:pt x="156" y="698"/>
                </a:lnTo>
                <a:lnTo>
                  <a:pt x="156" y="700"/>
                </a:lnTo>
                <a:lnTo>
                  <a:pt x="158" y="702"/>
                </a:lnTo>
                <a:lnTo>
                  <a:pt x="160" y="704"/>
                </a:lnTo>
                <a:lnTo>
                  <a:pt x="162" y="704"/>
                </a:lnTo>
                <a:lnTo>
                  <a:pt x="164" y="706"/>
                </a:lnTo>
                <a:lnTo>
                  <a:pt x="166" y="706"/>
                </a:lnTo>
                <a:lnTo>
                  <a:pt x="166" y="708"/>
                </a:lnTo>
                <a:lnTo>
                  <a:pt x="168" y="710"/>
                </a:lnTo>
                <a:lnTo>
                  <a:pt x="198" y="710"/>
                </a:lnTo>
                <a:lnTo>
                  <a:pt x="200" y="710"/>
                </a:lnTo>
                <a:lnTo>
                  <a:pt x="202" y="710"/>
                </a:lnTo>
                <a:lnTo>
                  <a:pt x="204" y="710"/>
                </a:lnTo>
                <a:lnTo>
                  <a:pt x="204" y="712"/>
                </a:lnTo>
                <a:lnTo>
                  <a:pt x="206" y="712"/>
                </a:lnTo>
                <a:lnTo>
                  <a:pt x="208" y="712"/>
                </a:lnTo>
                <a:lnTo>
                  <a:pt x="212" y="712"/>
                </a:lnTo>
                <a:lnTo>
                  <a:pt x="214" y="712"/>
                </a:lnTo>
                <a:lnTo>
                  <a:pt x="216" y="714"/>
                </a:lnTo>
                <a:lnTo>
                  <a:pt x="218" y="714"/>
                </a:lnTo>
                <a:lnTo>
                  <a:pt x="220" y="714"/>
                </a:lnTo>
                <a:lnTo>
                  <a:pt x="222" y="714"/>
                </a:lnTo>
                <a:lnTo>
                  <a:pt x="222" y="716"/>
                </a:lnTo>
                <a:lnTo>
                  <a:pt x="224" y="716"/>
                </a:lnTo>
                <a:lnTo>
                  <a:pt x="222" y="716"/>
                </a:lnTo>
                <a:lnTo>
                  <a:pt x="220" y="716"/>
                </a:lnTo>
                <a:lnTo>
                  <a:pt x="220" y="714"/>
                </a:lnTo>
                <a:lnTo>
                  <a:pt x="218" y="714"/>
                </a:lnTo>
                <a:lnTo>
                  <a:pt x="216" y="714"/>
                </a:lnTo>
                <a:lnTo>
                  <a:pt x="214" y="714"/>
                </a:lnTo>
                <a:lnTo>
                  <a:pt x="212" y="714"/>
                </a:lnTo>
                <a:lnTo>
                  <a:pt x="210" y="714"/>
                </a:lnTo>
                <a:lnTo>
                  <a:pt x="208" y="714"/>
                </a:lnTo>
                <a:lnTo>
                  <a:pt x="208" y="716"/>
                </a:lnTo>
                <a:lnTo>
                  <a:pt x="208" y="718"/>
                </a:lnTo>
                <a:lnTo>
                  <a:pt x="206" y="720"/>
                </a:lnTo>
                <a:lnTo>
                  <a:pt x="204" y="718"/>
                </a:lnTo>
                <a:lnTo>
                  <a:pt x="202" y="720"/>
                </a:lnTo>
                <a:lnTo>
                  <a:pt x="200" y="722"/>
                </a:lnTo>
                <a:lnTo>
                  <a:pt x="198" y="722"/>
                </a:lnTo>
                <a:lnTo>
                  <a:pt x="196" y="722"/>
                </a:lnTo>
                <a:lnTo>
                  <a:pt x="194" y="722"/>
                </a:lnTo>
                <a:lnTo>
                  <a:pt x="194" y="724"/>
                </a:lnTo>
                <a:lnTo>
                  <a:pt x="192" y="724"/>
                </a:lnTo>
                <a:lnTo>
                  <a:pt x="192" y="726"/>
                </a:lnTo>
                <a:lnTo>
                  <a:pt x="194" y="728"/>
                </a:lnTo>
                <a:lnTo>
                  <a:pt x="194" y="730"/>
                </a:lnTo>
                <a:lnTo>
                  <a:pt x="194" y="732"/>
                </a:lnTo>
                <a:lnTo>
                  <a:pt x="196" y="734"/>
                </a:lnTo>
                <a:lnTo>
                  <a:pt x="196" y="736"/>
                </a:lnTo>
                <a:lnTo>
                  <a:pt x="196" y="738"/>
                </a:lnTo>
                <a:lnTo>
                  <a:pt x="198" y="740"/>
                </a:lnTo>
                <a:lnTo>
                  <a:pt x="198" y="742"/>
                </a:lnTo>
                <a:lnTo>
                  <a:pt x="200" y="744"/>
                </a:lnTo>
                <a:lnTo>
                  <a:pt x="200" y="746"/>
                </a:lnTo>
                <a:lnTo>
                  <a:pt x="198" y="746"/>
                </a:lnTo>
                <a:lnTo>
                  <a:pt x="196" y="746"/>
                </a:lnTo>
                <a:lnTo>
                  <a:pt x="194" y="746"/>
                </a:lnTo>
                <a:lnTo>
                  <a:pt x="192" y="746"/>
                </a:lnTo>
                <a:lnTo>
                  <a:pt x="190" y="746"/>
                </a:lnTo>
                <a:lnTo>
                  <a:pt x="188" y="744"/>
                </a:lnTo>
                <a:lnTo>
                  <a:pt x="186" y="744"/>
                </a:lnTo>
                <a:lnTo>
                  <a:pt x="184" y="744"/>
                </a:lnTo>
                <a:lnTo>
                  <a:pt x="184" y="742"/>
                </a:lnTo>
                <a:lnTo>
                  <a:pt x="182" y="742"/>
                </a:lnTo>
                <a:lnTo>
                  <a:pt x="180" y="742"/>
                </a:lnTo>
                <a:lnTo>
                  <a:pt x="178" y="740"/>
                </a:lnTo>
                <a:lnTo>
                  <a:pt x="176" y="740"/>
                </a:lnTo>
                <a:lnTo>
                  <a:pt x="174" y="738"/>
                </a:lnTo>
                <a:lnTo>
                  <a:pt x="174" y="736"/>
                </a:lnTo>
                <a:lnTo>
                  <a:pt x="174" y="734"/>
                </a:lnTo>
                <a:lnTo>
                  <a:pt x="176" y="734"/>
                </a:lnTo>
                <a:lnTo>
                  <a:pt x="178" y="734"/>
                </a:lnTo>
                <a:lnTo>
                  <a:pt x="178" y="736"/>
                </a:lnTo>
                <a:lnTo>
                  <a:pt x="178" y="738"/>
                </a:lnTo>
                <a:lnTo>
                  <a:pt x="180" y="738"/>
                </a:lnTo>
                <a:lnTo>
                  <a:pt x="180" y="736"/>
                </a:lnTo>
                <a:lnTo>
                  <a:pt x="180" y="734"/>
                </a:lnTo>
                <a:lnTo>
                  <a:pt x="182" y="734"/>
                </a:lnTo>
                <a:lnTo>
                  <a:pt x="182" y="736"/>
                </a:lnTo>
                <a:lnTo>
                  <a:pt x="184" y="738"/>
                </a:lnTo>
                <a:lnTo>
                  <a:pt x="182" y="740"/>
                </a:lnTo>
                <a:lnTo>
                  <a:pt x="184" y="738"/>
                </a:lnTo>
                <a:lnTo>
                  <a:pt x="184" y="736"/>
                </a:lnTo>
                <a:lnTo>
                  <a:pt x="182" y="734"/>
                </a:lnTo>
                <a:lnTo>
                  <a:pt x="184" y="732"/>
                </a:lnTo>
                <a:lnTo>
                  <a:pt x="186" y="732"/>
                </a:lnTo>
                <a:lnTo>
                  <a:pt x="188" y="732"/>
                </a:lnTo>
                <a:lnTo>
                  <a:pt x="188" y="730"/>
                </a:lnTo>
                <a:lnTo>
                  <a:pt x="188" y="728"/>
                </a:lnTo>
                <a:lnTo>
                  <a:pt x="188" y="726"/>
                </a:lnTo>
                <a:lnTo>
                  <a:pt x="186" y="726"/>
                </a:lnTo>
                <a:lnTo>
                  <a:pt x="184" y="724"/>
                </a:lnTo>
                <a:lnTo>
                  <a:pt x="182" y="724"/>
                </a:lnTo>
                <a:lnTo>
                  <a:pt x="184" y="724"/>
                </a:lnTo>
                <a:lnTo>
                  <a:pt x="182" y="726"/>
                </a:lnTo>
                <a:lnTo>
                  <a:pt x="178" y="728"/>
                </a:lnTo>
                <a:lnTo>
                  <a:pt x="178" y="730"/>
                </a:lnTo>
                <a:lnTo>
                  <a:pt x="176" y="732"/>
                </a:lnTo>
                <a:lnTo>
                  <a:pt x="174" y="730"/>
                </a:lnTo>
                <a:lnTo>
                  <a:pt x="172" y="730"/>
                </a:lnTo>
                <a:lnTo>
                  <a:pt x="170" y="730"/>
                </a:lnTo>
                <a:lnTo>
                  <a:pt x="168" y="730"/>
                </a:lnTo>
                <a:lnTo>
                  <a:pt x="170" y="730"/>
                </a:lnTo>
                <a:lnTo>
                  <a:pt x="172" y="732"/>
                </a:lnTo>
                <a:lnTo>
                  <a:pt x="174" y="734"/>
                </a:lnTo>
                <a:lnTo>
                  <a:pt x="172" y="734"/>
                </a:lnTo>
                <a:lnTo>
                  <a:pt x="170" y="732"/>
                </a:lnTo>
                <a:lnTo>
                  <a:pt x="170" y="734"/>
                </a:lnTo>
                <a:lnTo>
                  <a:pt x="170" y="736"/>
                </a:lnTo>
                <a:lnTo>
                  <a:pt x="172" y="736"/>
                </a:lnTo>
                <a:lnTo>
                  <a:pt x="174" y="738"/>
                </a:lnTo>
                <a:lnTo>
                  <a:pt x="176" y="740"/>
                </a:lnTo>
                <a:lnTo>
                  <a:pt x="174" y="740"/>
                </a:lnTo>
                <a:lnTo>
                  <a:pt x="172" y="738"/>
                </a:lnTo>
                <a:lnTo>
                  <a:pt x="170" y="738"/>
                </a:lnTo>
                <a:lnTo>
                  <a:pt x="168" y="738"/>
                </a:lnTo>
                <a:lnTo>
                  <a:pt x="166" y="736"/>
                </a:lnTo>
                <a:lnTo>
                  <a:pt x="164" y="736"/>
                </a:lnTo>
                <a:lnTo>
                  <a:pt x="162" y="734"/>
                </a:lnTo>
                <a:lnTo>
                  <a:pt x="160" y="734"/>
                </a:lnTo>
                <a:lnTo>
                  <a:pt x="158" y="732"/>
                </a:lnTo>
                <a:lnTo>
                  <a:pt x="160" y="732"/>
                </a:lnTo>
                <a:lnTo>
                  <a:pt x="162" y="732"/>
                </a:lnTo>
                <a:lnTo>
                  <a:pt x="164" y="732"/>
                </a:lnTo>
                <a:lnTo>
                  <a:pt x="166" y="734"/>
                </a:lnTo>
                <a:lnTo>
                  <a:pt x="166" y="732"/>
                </a:lnTo>
                <a:lnTo>
                  <a:pt x="164" y="732"/>
                </a:lnTo>
                <a:lnTo>
                  <a:pt x="162" y="730"/>
                </a:lnTo>
                <a:lnTo>
                  <a:pt x="162" y="728"/>
                </a:lnTo>
                <a:lnTo>
                  <a:pt x="160" y="726"/>
                </a:lnTo>
                <a:lnTo>
                  <a:pt x="160" y="724"/>
                </a:lnTo>
                <a:lnTo>
                  <a:pt x="162" y="724"/>
                </a:lnTo>
                <a:lnTo>
                  <a:pt x="164" y="724"/>
                </a:lnTo>
                <a:lnTo>
                  <a:pt x="164" y="726"/>
                </a:lnTo>
                <a:lnTo>
                  <a:pt x="166" y="726"/>
                </a:lnTo>
                <a:lnTo>
                  <a:pt x="168" y="726"/>
                </a:lnTo>
                <a:lnTo>
                  <a:pt x="170" y="724"/>
                </a:lnTo>
                <a:lnTo>
                  <a:pt x="170" y="722"/>
                </a:lnTo>
                <a:lnTo>
                  <a:pt x="172" y="722"/>
                </a:lnTo>
                <a:lnTo>
                  <a:pt x="174" y="722"/>
                </a:lnTo>
                <a:lnTo>
                  <a:pt x="176" y="722"/>
                </a:lnTo>
                <a:lnTo>
                  <a:pt x="178" y="722"/>
                </a:lnTo>
                <a:lnTo>
                  <a:pt x="180" y="722"/>
                </a:lnTo>
                <a:lnTo>
                  <a:pt x="178" y="720"/>
                </a:lnTo>
                <a:lnTo>
                  <a:pt x="176" y="720"/>
                </a:lnTo>
                <a:lnTo>
                  <a:pt x="174" y="720"/>
                </a:lnTo>
                <a:lnTo>
                  <a:pt x="172" y="720"/>
                </a:lnTo>
                <a:lnTo>
                  <a:pt x="170" y="720"/>
                </a:lnTo>
                <a:lnTo>
                  <a:pt x="168" y="720"/>
                </a:lnTo>
                <a:lnTo>
                  <a:pt x="166" y="720"/>
                </a:lnTo>
                <a:lnTo>
                  <a:pt x="166" y="722"/>
                </a:lnTo>
                <a:lnTo>
                  <a:pt x="164" y="720"/>
                </a:lnTo>
                <a:lnTo>
                  <a:pt x="166" y="720"/>
                </a:lnTo>
                <a:lnTo>
                  <a:pt x="164" y="720"/>
                </a:lnTo>
                <a:lnTo>
                  <a:pt x="162" y="720"/>
                </a:lnTo>
                <a:lnTo>
                  <a:pt x="160" y="720"/>
                </a:lnTo>
                <a:lnTo>
                  <a:pt x="158" y="720"/>
                </a:lnTo>
                <a:lnTo>
                  <a:pt x="158" y="722"/>
                </a:lnTo>
                <a:lnTo>
                  <a:pt x="160" y="722"/>
                </a:lnTo>
                <a:lnTo>
                  <a:pt x="162" y="722"/>
                </a:lnTo>
                <a:lnTo>
                  <a:pt x="162" y="724"/>
                </a:lnTo>
                <a:lnTo>
                  <a:pt x="160" y="726"/>
                </a:lnTo>
                <a:lnTo>
                  <a:pt x="162" y="728"/>
                </a:lnTo>
                <a:lnTo>
                  <a:pt x="160" y="730"/>
                </a:lnTo>
                <a:lnTo>
                  <a:pt x="158" y="730"/>
                </a:lnTo>
                <a:lnTo>
                  <a:pt x="156" y="730"/>
                </a:lnTo>
                <a:lnTo>
                  <a:pt x="154" y="728"/>
                </a:lnTo>
                <a:lnTo>
                  <a:pt x="156" y="726"/>
                </a:lnTo>
                <a:lnTo>
                  <a:pt x="154" y="728"/>
                </a:lnTo>
                <a:lnTo>
                  <a:pt x="152" y="726"/>
                </a:lnTo>
                <a:lnTo>
                  <a:pt x="152" y="724"/>
                </a:lnTo>
                <a:lnTo>
                  <a:pt x="154" y="724"/>
                </a:lnTo>
                <a:lnTo>
                  <a:pt x="152" y="724"/>
                </a:lnTo>
                <a:lnTo>
                  <a:pt x="154" y="722"/>
                </a:lnTo>
                <a:lnTo>
                  <a:pt x="154" y="720"/>
                </a:lnTo>
                <a:lnTo>
                  <a:pt x="156" y="720"/>
                </a:lnTo>
                <a:lnTo>
                  <a:pt x="154" y="720"/>
                </a:lnTo>
                <a:lnTo>
                  <a:pt x="156" y="718"/>
                </a:lnTo>
                <a:lnTo>
                  <a:pt x="154" y="718"/>
                </a:lnTo>
                <a:lnTo>
                  <a:pt x="152" y="718"/>
                </a:lnTo>
                <a:lnTo>
                  <a:pt x="154" y="720"/>
                </a:lnTo>
                <a:lnTo>
                  <a:pt x="152" y="722"/>
                </a:lnTo>
                <a:lnTo>
                  <a:pt x="152" y="720"/>
                </a:lnTo>
                <a:lnTo>
                  <a:pt x="150" y="720"/>
                </a:lnTo>
                <a:lnTo>
                  <a:pt x="150" y="722"/>
                </a:lnTo>
                <a:lnTo>
                  <a:pt x="148" y="724"/>
                </a:lnTo>
                <a:lnTo>
                  <a:pt x="148" y="722"/>
                </a:lnTo>
                <a:lnTo>
                  <a:pt x="146" y="722"/>
                </a:lnTo>
                <a:lnTo>
                  <a:pt x="148" y="720"/>
                </a:lnTo>
                <a:lnTo>
                  <a:pt x="146" y="718"/>
                </a:lnTo>
                <a:lnTo>
                  <a:pt x="146" y="716"/>
                </a:lnTo>
                <a:lnTo>
                  <a:pt x="144" y="714"/>
                </a:lnTo>
                <a:lnTo>
                  <a:pt x="142" y="712"/>
                </a:lnTo>
                <a:lnTo>
                  <a:pt x="140" y="712"/>
                </a:lnTo>
                <a:lnTo>
                  <a:pt x="140" y="710"/>
                </a:lnTo>
                <a:lnTo>
                  <a:pt x="142" y="712"/>
                </a:lnTo>
                <a:lnTo>
                  <a:pt x="144" y="712"/>
                </a:lnTo>
                <a:lnTo>
                  <a:pt x="146" y="712"/>
                </a:lnTo>
                <a:lnTo>
                  <a:pt x="148" y="714"/>
                </a:lnTo>
                <a:lnTo>
                  <a:pt x="148" y="712"/>
                </a:lnTo>
                <a:lnTo>
                  <a:pt x="150" y="710"/>
                </a:lnTo>
                <a:lnTo>
                  <a:pt x="152" y="712"/>
                </a:lnTo>
                <a:lnTo>
                  <a:pt x="152" y="714"/>
                </a:lnTo>
                <a:lnTo>
                  <a:pt x="154" y="714"/>
                </a:lnTo>
                <a:lnTo>
                  <a:pt x="156" y="714"/>
                </a:lnTo>
                <a:lnTo>
                  <a:pt x="154" y="712"/>
                </a:lnTo>
                <a:lnTo>
                  <a:pt x="154" y="714"/>
                </a:lnTo>
                <a:lnTo>
                  <a:pt x="152" y="712"/>
                </a:lnTo>
                <a:lnTo>
                  <a:pt x="152" y="708"/>
                </a:lnTo>
                <a:lnTo>
                  <a:pt x="154" y="708"/>
                </a:lnTo>
                <a:lnTo>
                  <a:pt x="156" y="710"/>
                </a:lnTo>
                <a:lnTo>
                  <a:pt x="158" y="712"/>
                </a:lnTo>
                <a:lnTo>
                  <a:pt x="160" y="712"/>
                </a:lnTo>
                <a:lnTo>
                  <a:pt x="160" y="714"/>
                </a:lnTo>
                <a:lnTo>
                  <a:pt x="158" y="716"/>
                </a:lnTo>
                <a:lnTo>
                  <a:pt x="158" y="718"/>
                </a:lnTo>
                <a:lnTo>
                  <a:pt x="160" y="718"/>
                </a:lnTo>
                <a:lnTo>
                  <a:pt x="162" y="718"/>
                </a:lnTo>
                <a:lnTo>
                  <a:pt x="160" y="716"/>
                </a:lnTo>
                <a:lnTo>
                  <a:pt x="162" y="714"/>
                </a:lnTo>
                <a:lnTo>
                  <a:pt x="160" y="712"/>
                </a:lnTo>
                <a:lnTo>
                  <a:pt x="158" y="712"/>
                </a:lnTo>
                <a:lnTo>
                  <a:pt x="156" y="710"/>
                </a:lnTo>
                <a:lnTo>
                  <a:pt x="156" y="708"/>
                </a:lnTo>
                <a:lnTo>
                  <a:pt x="158" y="708"/>
                </a:lnTo>
                <a:lnTo>
                  <a:pt x="156" y="706"/>
                </a:lnTo>
                <a:lnTo>
                  <a:pt x="156" y="704"/>
                </a:lnTo>
                <a:lnTo>
                  <a:pt x="154" y="702"/>
                </a:lnTo>
                <a:lnTo>
                  <a:pt x="152" y="702"/>
                </a:lnTo>
                <a:lnTo>
                  <a:pt x="150" y="700"/>
                </a:lnTo>
                <a:lnTo>
                  <a:pt x="148" y="700"/>
                </a:lnTo>
                <a:lnTo>
                  <a:pt x="146" y="700"/>
                </a:lnTo>
                <a:lnTo>
                  <a:pt x="144" y="698"/>
                </a:lnTo>
                <a:lnTo>
                  <a:pt x="142" y="700"/>
                </a:lnTo>
                <a:lnTo>
                  <a:pt x="144" y="700"/>
                </a:lnTo>
                <a:lnTo>
                  <a:pt x="146" y="700"/>
                </a:lnTo>
                <a:lnTo>
                  <a:pt x="148" y="700"/>
                </a:lnTo>
                <a:lnTo>
                  <a:pt x="150" y="702"/>
                </a:lnTo>
                <a:lnTo>
                  <a:pt x="152" y="702"/>
                </a:lnTo>
                <a:lnTo>
                  <a:pt x="154" y="704"/>
                </a:lnTo>
                <a:lnTo>
                  <a:pt x="156" y="704"/>
                </a:lnTo>
                <a:lnTo>
                  <a:pt x="154" y="706"/>
                </a:lnTo>
                <a:lnTo>
                  <a:pt x="152" y="706"/>
                </a:lnTo>
                <a:lnTo>
                  <a:pt x="152" y="704"/>
                </a:lnTo>
                <a:lnTo>
                  <a:pt x="150" y="704"/>
                </a:lnTo>
                <a:lnTo>
                  <a:pt x="148" y="704"/>
                </a:lnTo>
                <a:lnTo>
                  <a:pt x="146" y="704"/>
                </a:lnTo>
                <a:lnTo>
                  <a:pt x="144" y="702"/>
                </a:lnTo>
                <a:lnTo>
                  <a:pt x="142" y="702"/>
                </a:lnTo>
                <a:lnTo>
                  <a:pt x="144" y="704"/>
                </a:lnTo>
                <a:lnTo>
                  <a:pt x="146" y="704"/>
                </a:lnTo>
                <a:lnTo>
                  <a:pt x="148" y="704"/>
                </a:lnTo>
                <a:lnTo>
                  <a:pt x="148" y="706"/>
                </a:lnTo>
                <a:lnTo>
                  <a:pt x="150" y="708"/>
                </a:lnTo>
                <a:lnTo>
                  <a:pt x="148" y="708"/>
                </a:lnTo>
                <a:lnTo>
                  <a:pt x="148" y="710"/>
                </a:lnTo>
                <a:lnTo>
                  <a:pt x="146" y="708"/>
                </a:lnTo>
                <a:lnTo>
                  <a:pt x="144" y="706"/>
                </a:lnTo>
                <a:lnTo>
                  <a:pt x="142" y="704"/>
                </a:lnTo>
                <a:lnTo>
                  <a:pt x="144" y="706"/>
                </a:lnTo>
                <a:lnTo>
                  <a:pt x="146" y="708"/>
                </a:lnTo>
                <a:lnTo>
                  <a:pt x="146" y="710"/>
                </a:lnTo>
                <a:lnTo>
                  <a:pt x="146" y="712"/>
                </a:lnTo>
                <a:lnTo>
                  <a:pt x="144" y="710"/>
                </a:lnTo>
                <a:lnTo>
                  <a:pt x="142" y="708"/>
                </a:lnTo>
                <a:lnTo>
                  <a:pt x="140" y="708"/>
                </a:lnTo>
                <a:lnTo>
                  <a:pt x="140" y="706"/>
                </a:lnTo>
                <a:lnTo>
                  <a:pt x="142" y="706"/>
                </a:lnTo>
                <a:lnTo>
                  <a:pt x="142" y="708"/>
                </a:lnTo>
                <a:lnTo>
                  <a:pt x="142" y="706"/>
                </a:lnTo>
                <a:lnTo>
                  <a:pt x="140" y="704"/>
                </a:lnTo>
                <a:lnTo>
                  <a:pt x="140" y="702"/>
                </a:lnTo>
                <a:lnTo>
                  <a:pt x="138" y="704"/>
                </a:lnTo>
                <a:lnTo>
                  <a:pt x="136" y="704"/>
                </a:lnTo>
                <a:lnTo>
                  <a:pt x="136" y="702"/>
                </a:lnTo>
                <a:lnTo>
                  <a:pt x="134" y="702"/>
                </a:lnTo>
                <a:lnTo>
                  <a:pt x="132" y="700"/>
                </a:lnTo>
                <a:lnTo>
                  <a:pt x="130" y="698"/>
                </a:lnTo>
                <a:lnTo>
                  <a:pt x="130" y="696"/>
                </a:lnTo>
                <a:lnTo>
                  <a:pt x="132" y="698"/>
                </a:lnTo>
                <a:lnTo>
                  <a:pt x="134" y="698"/>
                </a:lnTo>
                <a:lnTo>
                  <a:pt x="136" y="700"/>
                </a:lnTo>
                <a:lnTo>
                  <a:pt x="138" y="702"/>
                </a:lnTo>
                <a:lnTo>
                  <a:pt x="136" y="700"/>
                </a:lnTo>
                <a:lnTo>
                  <a:pt x="134" y="698"/>
                </a:lnTo>
                <a:lnTo>
                  <a:pt x="134" y="696"/>
                </a:lnTo>
                <a:lnTo>
                  <a:pt x="132" y="694"/>
                </a:lnTo>
                <a:lnTo>
                  <a:pt x="130" y="694"/>
                </a:lnTo>
                <a:lnTo>
                  <a:pt x="132" y="694"/>
                </a:lnTo>
                <a:lnTo>
                  <a:pt x="132" y="692"/>
                </a:lnTo>
                <a:lnTo>
                  <a:pt x="130" y="692"/>
                </a:lnTo>
                <a:lnTo>
                  <a:pt x="130" y="694"/>
                </a:lnTo>
                <a:lnTo>
                  <a:pt x="128" y="692"/>
                </a:lnTo>
                <a:lnTo>
                  <a:pt x="126" y="692"/>
                </a:lnTo>
                <a:lnTo>
                  <a:pt x="126" y="694"/>
                </a:lnTo>
                <a:lnTo>
                  <a:pt x="124" y="692"/>
                </a:lnTo>
                <a:lnTo>
                  <a:pt x="124" y="690"/>
                </a:lnTo>
                <a:lnTo>
                  <a:pt x="122" y="690"/>
                </a:lnTo>
                <a:lnTo>
                  <a:pt x="122" y="688"/>
                </a:lnTo>
                <a:lnTo>
                  <a:pt x="122" y="686"/>
                </a:lnTo>
                <a:lnTo>
                  <a:pt x="124" y="686"/>
                </a:lnTo>
                <a:lnTo>
                  <a:pt x="126" y="686"/>
                </a:lnTo>
                <a:lnTo>
                  <a:pt x="128" y="686"/>
                </a:lnTo>
                <a:lnTo>
                  <a:pt x="126" y="684"/>
                </a:lnTo>
                <a:lnTo>
                  <a:pt x="126" y="682"/>
                </a:lnTo>
                <a:lnTo>
                  <a:pt x="128" y="682"/>
                </a:lnTo>
                <a:lnTo>
                  <a:pt x="126" y="682"/>
                </a:lnTo>
                <a:lnTo>
                  <a:pt x="124" y="680"/>
                </a:lnTo>
                <a:lnTo>
                  <a:pt x="126" y="678"/>
                </a:lnTo>
                <a:lnTo>
                  <a:pt x="124" y="680"/>
                </a:lnTo>
                <a:lnTo>
                  <a:pt x="124" y="682"/>
                </a:lnTo>
                <a:lnTo>
                  <a:pt x="126" y="684"/>
                </a:lnTo>
                <a:lnTo>
                  <a:pt x="124" y="686"/>
                </a:lnTo>
                <a:lnTo>
                  <a:pt x="122" y="686"/>
                </a:lnTo>
                <a:lnTo>
                  <a:pt x="120" y="684"/>
                </a:lnTo>
                <a:lnTo>
                  <a:pt x="118" y="682"/>
                </a:lnTo>
                <a:lnTo>
                  <a:pt x="118" y="680"/>
                </a:lnTo>
                <a:lnTo>
                  <a:pt x="116" y="678"/>
                </a:lnTo>
                <a:lnTo>
                  <a:pt x="118" y="680"/>
                </a:lnTo>
                <a:lnTo>
                  <a:pt x="120" y="680"/>
                </a:lnTo>
                <a:lnTo>
                  <a:pt x="118" y="678"/>
                </a:lnTo>
                <a:lnTo>
                  <a:pt x="120" y="680"/>
                </a:lnTo>
                <a:lnTo>
                  <a:pt x="122" y="680"/>
                </a:lnTo>
                <a:lnTo>
                  <a:pt x="120" y="678"/>
                </a:lnTo>
                <a:lnTo>
                  <a:pt x="118" y="676"/>
                </a:lnTo>
                <a:lnTo>
                  <a:pt x="116" y="678"/>
                </a:lnTo>
                <a:lnTo>
                  <a:pt x="114" y="676"/>
                </a:lnTo>
                <a:lnTo>
                  <a:pt x="114" y="674"/>
                </a:lnTo>
                <a:lnTo>
                  <a:pt x="114" y="676"/>
                </a:lnTo>
                <a:lnTo>
                  <a:pt x="112" y="676"/>
                </a:lnTo>
                <a:lnTo>
                  <a:pt x="110" y="674"/>
                </a:lnTo>
                <a:lnTo>
                  <a:pt x="108" y="674"/>
                </a:lnTo>
                <a:lnTo>
                  <a:pt x="106" y="672"/>
                </a:lnTo>
                <a:lnTo>
                  <a:pt x="108" y="672"/>
                </a:lnTo>
                <a:lnTo>
                  <a:pt x="110" y="672"/>
                </a:lnTo>
                <a:lnTo>
                  <a:pt x="112" y="672"/>
                </a:lnTo>
                <a:lnTo>
                  <a:pt x="114" y="672"/>
                </a:lnTo>
                <a:lnTo>
                  <a:pt x="114" y="674"/>
                </a:lnTo>
                <a:lnTo>
                  <a:pt x="116" y="674"/>
                </a:lnTo>
                <a:lnTo>
                  <a:pt x="118" y="674"/>
                </a:lnTo>
                <a:lnTo>
                  <a:pt x="120" y="674"/>
                </a:lnTo>
                <a:lnTo>
                  <a:pt x="118" y="674"/>
                </a:lnTo>
                <a:lnTo>
                  <a:pt x="116" y="674"/>
                </a:lnTo>
                <a:lnTo>
                  <a:pt x="114" y="674"/>
                </a:lnTo>
                <a:lnTo>
                  <a:pt x="114" y="672"/>
                </a:lnTo>
                <a:lnTo>
                  <a:pt x="112" y="670"/>
                </a:lnTo>
                <a:lnTo>
                  <a:pt x="110" y="670"/>
                </a:lnTo>
                <a:lnTo>
                  <a:pt x="110" y="668"/>
                </a:lnTo>
                <a:lnTo>
                  <a:pt x="112" y="670"/>
                </a:lnTo>
                <a:lnTo>
                  <a:pt x="114" y="670"/>
                </a:lnTo>
                <a:lnTo>
                  <a:pt x="116" y="670"/>
                </a:lnTo>
                <a:lnTo>
                  <a:pt x="118" y="670"/>
                </a:lnTo>
                <a:lnTo>
                  <a:pt x="116" y="670"/>
                </a:lnTo>
                <a:lnTo>
                  <a:pt x="116" y="668"/>
                </a:lnTo>
                <a:lnTo>
                  <a:pt x="116" y="666"/>
                </a:lnTo>
                <a:lnTo>
                  <a:pt x="114" y="668"/>
                </a:lnTo>
                <a:lnTo>
                  <a:pt x="112" y="668"/>
                </a:lnTo>
                <a:lnTo>
                  <a:pt x="110" y="668"/>
                </a:lnTo>
                <a:lnTo>
                  <a:pt x="108" y="666"/>
                </a:lnTo>
                <a:lnTo>
                  <a:pt x="110" y="664"/>
                </a:lnTo>
                <a:lnTo>
                  <a:pt x="112" y="664"/>
                </a:lnTo>
                <a:lnTo>
                  <a:pt x="110" y="664"/>
                </a:lnTo>
                <a:lnTo>
                  <a:pt x="108" y="664"/>
                </a:lnTo>
                <a:lnTo>
                  <a:pt x="106" y="662"/>
                </a:lnTo>
                <a:lnTo>
                  <a:pt x="108" y="660"/>
                </a:lnTo>
                <a:lnTo>
                  <a:pt x="110" y="660"/>
                </a:lnTo>
                <a:lnTo>
                  <a:pt x="112" y="660"/>
                </a:lnTo>
                <a:lnTo>
                  <a:pt x="114" y="662"/>
                </a:lnTo>
                <a:lnTo>
                  <a:pt x="116" y="662"/>
                </a:lnTo>
                <a:lnTo>
                  <a:pt x="118" y="664"/>
                </a:lnTo>
                <a:lnTo>
                  <a:pt x="116" y="662"/>
                </a:lnTo>
                <a:lnTo>
                  <a:pt x="114" y="662"/>
                </a:lnTo>
                <a:lnTo>
                  <a:pt x="112" y="660"/>
                </a:lnTo>
                <a:lnTo>
                  <a:pt x="110" y="660"/>
                </a:lnTo>
                <a:lnTo>
                  <a:pt x="108" y="658"/>
                </a:lnTo>
                <a:lnTo>
                  <a:pt x="108" y="656"/>
                </a:lnTo>
                <a:lnTo>
                  <a:pt x="110" y="656"/>
                </a:lnTo>
                <a:lnTo>
                  <a:pt x="110" y="654"/>
                </a:lnTo>
                <a:lnTo>
                  <a:pt x="108" y="654"/>
                </a:lnTo>
                <a:lnTo>
                  <a:pt x="108" y="652"/>
                </a:lnTo>
                <a:lnTo>
                  <a:pt x="108" y="650"/>
                </a:lnTo>
                <a:lnTo>
                  <a:pt x="110" y="650"/>
                </a:lnTo>
                <a:lnTo>
                  <a:pt x="108" y="650"/>
                </a:lnTo>
                <a:lnTo>
                  <a:pt x="106" y="650"/>
                </a:lnTo>
                <a:lnTo>
                  <a:pt x="108" y="652"/>
                </a:lnTo>
                <a:lnTo>
                  <a:pt x="106" y="654"/>
                </a:lnTo>
                <a:lnTo>
                  <a:pt x="106" y="656"/>
                </a:lnTo>
                <a:lnTo>
                  <a:pt x="108" y="658"/>
                </a:lnTo>
                <a:lnTo>
                  <a:pt x="106" y="660"/>
                </a:lnTo>
                <a:lnTo>
                  <a:pt x="104" y="658"/>
                </a:lnTo>
                <a:lnTo>
                  <a:pt x="102" y="656"/>
                </a:lnTo>
                <a:lnTo>
                  <a:pt x="102" y="654"/>
                </a:lnTo>
                <a:lnTo>
                  <a:pt x="102" y="652"/>
                </a:lnTo>
                <a:lnTo>
                  <a:pt x="100" y="650"/>
                </a:lnTo>
                <a:lnTo>
                  <a:pt x="100" y="648"/>
                </a:lnTo>
                <a:lnTo>
                  <a:pt x="98" y="646"/>
                </a:lnTo>
                <a:lnTo>
                  <a:pt x="98" y="644"/>
                </a:lnTo>
                <a:lnTo>
                  <a:pt x="100" y="644"/>
                </a:lnTo>
                <a:lnTo>
                  <a:pt x="102" y="644"/>
                </a:lnTo>
                <a:lnTo>
                  <a:pt x="104" y="644"/>
                </a:lnTo>
                <a:lnTo>
                  <a:pt x="102" y="644"/>
                </a:lnTo>
                <a:lnTo>
                  <a:pt x="100" y="644"/>
                </a:lnTo>
                <a:lnTo>
                  <a:pt x="98" y="642"/>
                </a:lnTo>
                <a:lnTo>
                  <a:pt x="96" y="640"/>
                </a:lnTo>
                <a:lnTo>
                  <a:pt x="98" y="638"/>
                </a:lnTo>
                <a:lnTo>
                  <a:pt x="100" y="638"/>
                </a:lnTo>
                <a:lnTo>
                  <a:pt x="102" y="640"/>
                </a:lnTo>
                <a:lnTo>
                  <a:pt x="104" y="640"/>
                </a:lnTo>
                <a:lnTo>
                  <a:pt x="102" y="638"/>
                </a:lnTo>
                <a:lnTo>
                  <a:pt x="102" y="636"/>
                </a:lnTo>
                <a:lnTo>
                  <a:pt x="100" y="636"/>
                </a:lnTo>
                <a:lnTo>
                  <a:pt x="98" y="636"/>
                </a:lnTo>
                <a:lnTo>
                  <a:pt x="96" y="636"/>
                </a:lnTo>
                <a:lnTo>
                  <a:pt x="98" y="634"/>
                </a:lnTo>
                <a:lnTo>
                  <a:pt x="96" y="636"/>
                </a:lnTo>
                <a:lnTo>
                  <a:pt x="94" y="634"/>
                </a:lnTo>
                <a:lnTo>
                  <a:pt x="92" y="632"/>
                </a:lnTo>
                <a:lnTo>
                  <a:pt x="90" y="630"/>
                </a:lnTo>
                <a:lnTo>
                  <a:pt x="88" y="630"/>
                </a:lnTo>
                <a:lnTo>
                  <a:pt x="88" y="628"/>
                </a:lnTo>
                <a:lnTo>
                  <a:pt x="90" y="628"/>
                </a:lnTo>
                <a:lnTo>
                  <a:pt x="92" y="630"/>
                </a:lnTo>
                <a:lnTo>
                  <a:pt x="94" y="630"/>
                </a:lnTo>
                <a:lnTo>
                  <a:pt x="96" y="632"/>
                </a:lnTo>
                <a:lnTo>
                  <a:pt x="94" y="630"/>
                </a:lnTo>
                <a:lnTo>
                  <a:pt x="92" y="628"/>
                </a:lnTo>
                <a:lnTo>
                  <a:pt x="94" y="628"/>
                </a:lnTo>
                <a:lnTo>
                  <a:pt x="96" y="628"/>
                </a:lnTo>
                <a:lnTo>
                  <a:pt x="98" y="630"/>
                </a:lnTo>
                <a:lnTo>
                  <a:pt x="100" y="630"/>
                </a:lnTo>
                <a:lnTo>
                  <a:pt x="102" y="630"/>
                </a:lnTo>
                <a:lnTo>
                  <a:pt x="104" y="630"/>
                </a:lnTo>
                <a:lnTo>
                  <a:pt x="106" y="632"/>
                </a:lnTo>
                <a:lnTo>
                  <a:pt x="106" y="634"/>
                </a:lnTo>
                <a:lnTo>
                  <a:pt x="108" y="632"/>
                </a:lnTo>
                <a:lnTo>
                  <a:pt x="110" y="634"/>
                </a:lnTo>
                <a:lnTo>
                  <a:pt x="110" y="632"/>
                </a:lnTo>
                <a:lnTo>
                  <a:pt x="110" y="630"/>
                </a:lnTo>
                <a:lnTo>
                  <a:pt x="108" y="632"/>
                </a:lnTo>
                <a:lnTo>
                  <a:pt x="106" y="632"/>
                </a:lnTo>
                <a:lnTo>
                  <a:pt x="104" y="630"/>
                </a:lnTo>
                <a:lnTo>
                  <a:pt x="104" y="628"/>
                </a:lnTo>
                <a:lnTo>
                  <a:pt x="102" y="626"/>
                </a:lnTo>
                <a:lnTo>
                  <a:pt x="104" y="628"/>
                </a:lnTo>
                <a:lnTo>
                  <a:pt x="106" y="628"/>
                </a:lnTo>
                <a:lnTo>
                  <a:pt x="108" y="628"/>
                </a:lnTo>
                <a:lnTo>
                  <a:pt x="110" y="628"/>
                </a:lnTo>
                <a:lnTo>
                  <a:pt x="108" y="628"/>
                </a:lnTo>
                <a:lnTo>
                  <a:pt x="106" y="628"/>
                </a:lnTo>
                <a:lnTo>
                  <a:pt x="104" y="626"/>
                </a:lnTo>
                <a:lnTo>
                  <a:pt x="104" y="624"/>
                </a:lnTo>
                <a:lnTo>
                  <a:pt x="102" y="624"/>
                </a:lnTo>
                <a:lnTo>
                  <a:pt x="100" y="624"/>
                </a:lnTo>
                <a:lnTo>
                  <a:pt x="98" y="622"/>
                </a:lnTo>
                <a:lnTo>
                  <a:pt x="98" y="620"/>
                </a:lnTo>
                <a:lnTo>
                  <a:pt x="98" y="622"/>
                </a:lnTo>
                <a:lnTo>
                  <a:pt x="100" y="624"/>
                </a:lnTo>
                <a:lnTo>
                  <a:pt x="98" y="626"/>
                </a:lnTo>
                <a:lnTo>
                  <a:pt x="96" y="626"/>
                </a:lnTo>
                <a:lnTo>
                  <a:pt x="94" y="624"/>
                </a:lnTo>
                <a:lnTo>
                  <a:pt x="92" y="624"/>
                </a:lnTo>
                <a:lnTo>
                  <a:pt x="90" y="624"/>
                </a:lnTo>
                <a:lnTo>
                  <a:pt x="88" y="624"/>
                </a:lnTo>
                <a:lnTo>
                  <a:pt x="86" y="624"/>
                </a:lnTo>
                <a:lnTo>
                  <a:pt x="84" y="624"/>
                </a:lnTo>
                <a:lnTo>
                  <a:pt x="82" y="622"/>
                </a:lnTo>
                <a:lnTo>
                  <a:pt x="84" y="622"/>
                </a:lnTo>
                <a:lnTo>
                  <a:pt x="84" y="620"/>
                </a:lnTo>
                <a:lnTo>
                  <a:pt x="86" y="620"/>
                </a:lnTo>
                <a:lnTo>
                  <a:pt x="88" y="620"/>
                </a:lnTo>
                <a:lnTo>
                  <a:pt x="88" y="622"/>
                </a:lnTo>
                <a:lnTo>
                  <a:pt x="90" y="624"/>
                </a:lnTo>
                <a:lnTo>
                  <a:pt x="92" y="624"/>
                </a:lnTo>
                <a:lnTo>
                  <a:pt x="90" y="622"/>
                </a:lnTo>
                <a:lnTo>
                  <a:pt x="92" y="622"/>
                </a:lnTo>
                <a:lnTo>
                  <a:pt x="92" y="620"/>
                </a:lnTo>
                <a:lnTo>
                  <a:pt x="90" y="620"/>
                </a:lnTo>
                <a:lnTo>
                  <a:pt x="88" y="620"/>
                </a:lnTo>
                <a:lnTo>
                  <a:pt x="86" y="620"/>
                </a:lnTo>
                <a:lnTo>
                  <a:pt x="86" y="618"/>
                </a:lnTo>
                <a:lnTo>
                  <a:pt x="84" y="618"/>
                </a:lnTo>
                <a:lnTo>
                  <a:pt x="84" y="616"/>
                </a:lnTo>
                <a:lnTo>
                  <a:pt x="86" y="614"/>
                </a:lnTo>
                <a:lnTo>
                  <a:pt x="88" y="612"/>
                </a:lnTo>
                <a:lnTo>
                  <a:pt x="88" y="614"/>
                </a:lnTo>
                <a:lnTo>
                  <a:pt x="88" y="612"/>
                </a:lnTo>
                <a:lnTo>
                  <a:pt x="90" y="612"/>
                </a:lnTo>
                <a:lnTo>
                  <a:pt x="90" y="610"/>
                </a:lnTo>
                <a:lnTo>
                  <a:pt x="88" y="612"/>
                </a:lnTo>
                <a:lnTo>
                  <a:pt x="86" y="610"/>
                </a:lnTo>
                <a:lnTo>
                  <a:pt x="88" y="610"/>
                </a:lnTo>
                <a:lnTo>
                  <a:pt x="90" y="610"/>
                </a:lnTo>
                <a:lnTo>
                  <a:pt x="88" y="608"/>
                </a:lnTo>
                <a:lnTo>
                  <a:pt x="86" y="608"/>
                </a:lnTo>
                <a:lnTo>
                  <a:pt x="84" y="606"/>
                </a:lnTo>
                <a:lnTo>
                  <a:pt x="82" y="604"/>
                </a:lnTo>
                <a:lnTo>
                  <a:pt x="80" y="604"/>
                </a:lnTo>
                <a:lnTo>
                  <a:pt x="78" y="604"/>
                </a:lnTo>
                <a:lnTo>
                  <a:pt x="76" y="606"/>
                </a:lnTo>
                <a:lnTo>
                  <a:pt x="78" y="606"/>
                </a:lnTo>
                <a:lnTo>
                  <a:pt x="80" y="606"/>
                </a:lnTo>
                <a:lnTo>
                  <a:pt x="78" y="606"/>
                </a:lnTo>
                <a:lnTo>
                  <a:pt x="76" y="606"/>
                </a:lnTo>
                <a:lnTo>
                  <a:pt x="74" y="604"/>
                </a:lnTo>
                <a:lnTo>
                  <a:pt x="72" y="604"/>
                </a:lnTo>
                <a:lnTo>
                  <a:pt x="70" y="602"/>
                </a:lnTo>
                <a:lnTo>
                  <a:pt x="68" y="600"/>
                </a:lnTo>
                <a:lnTo>
                  <a:pt x="68" y="598"/>
                </a:lnTo>
                <a:lnTo>
                  <a:pt x="66" y="600"/>
                </a:lnTo>
                <a:lnTo>
                  <a:pt x="64" y="602"/>
                </a:lnTo>
                <a:lnTo>
                  <a:pt x="62" y="602"/>
                </a:lnTo>
                <a:lnTo>
                  <a:pt x="60" y="602"/>
                </a:lnTo>
                <a:lnTo>
                  <a:pt x="60" y="604"/>
                </a:lnTo>
                <a:lnTo>
                  <a:pt x="62" y="602"/>
                </a:lnTo>
                <a:lnTo>
                  <a:pt x="64" y="604"/>
                </a:lnTo>
                <a:lnTo>
                  <a:pt x="66" y="606"/>
                </a:lnTo>
                <a:lnTo>
                  <a:pt x="64" y="608"/>
                </a:lnTo>
                <a:lnTo>
                  <a:pt x="62" y="608"/>
                </a:lnTo>
                <a:lnTo>
                  <a:pt x="62" y="606"/>
                </a:lnTo>
                <a:lnTo>
                  <a:pt x="60" y="606"/>
                </a:lnTo>
                <a:lnTo>
                  <a:pt x="60" y="604"/>
                </a:lnTo>
                <a:lnTo>
                  <a:pt x="58" y="602"/>
                </a:lnTo>
                <a:lnTo>
                  <a:pt x="58" y="600"/>
                </a:lnTo>
                <a:lnTo>
                  <a:pt x="60" y="598"/>
                </a:lnTo>
                <a:lnTo>
                  <a:pt x="62" y="598"/>
                </a:lnTo>
                <a:lnTo>
                  <a:pt x="62" y="596"/>
                </a:lnTo>
                <a:lnTo>
                  <a:pt x="64" y="594"/>
                </a:lnTo>
                <a:lnTo>
                  <a:pt x="66" y="596"/>
                </a:lnTo>
                <a:lnTo>
                  <a:pt x="64" y="594"/>
                </a:lnTo>
                <a:lnTo>
                  <a:pt x="64" y="592"/>
                </a:lnTo>
                <a:lnTo>
                  <a:pt x="66" y="594"/>
                </a:lnTo>
                <a:lnTo>
                  <a:pt x="68" y="592"/>
                </a:lnTo>
                <a:lnTo>
                  <a:pt x="70" y="592"/>
                </a:lnTo>
                <a:lnTo>
                  <a:pt x="68" y="590"/>
                </a:lnTo>
                <a:lnTo>
                  <a:pt x="68" y="588"/>
                </a:lnTo>
                <a:lnTo>
                  <a:pt x="68" y="586"/>
                </a:lnTo>
                <a:lnTo>
                  <a:pt x="68" y="588"/>
                </a:lnTo>
                <a:lnTo>
                  <a:pt x="66" y="590"/>
                </a:lnTo>
                <a:lnTo>
                  <a:pt x="64" y="590"/>
                </a:lnTo>
                <a:lnTo>
                  <a:pt x="64" y="588"/>
                </a:lnTo>
                <a:lnTo>
                  <a:pt x="66" y="588"/>
                </a:lnTo>
                <a:lnTo>
                  <a:pt x="64" y="588"/>
                </a:lnTo>
                <a:lnTo>
                  <a:pt x="62" y="588"/>
                </a:lnTo>
                <a:lnTo>
                  <a:pt x="62" y="586"/>
                </a:lnTo>
                <a:lnTo>
                  <a:pt x="64" y="586"/>
                </a:lnTo>
                <a:lnTo>
                  <a:pt x="66" y="584"/>
                </a:lnTo>
                <a:lnTo>
                  <a:pt x="68" y="584"/>
                </a:lnTo>
                <a:lnTo>
                  <a:pt x="70" y="584"/>
                </a:lnTo>
                <a:lnTo>
                  <a:pt x="72" y="586"/>
                </a:lnTo>
                <a:lnTo>
                  <a:pt x="72" y="588"/>
                </a:lnTo>
                <a:lnTo>
                  <a:pt x="72" y="586"/>
                </a:lnTo>
                <a:lnTo>
                  <a:pt x="72" y="584"/>
                </a:lnTo>
                <a:lnTo>
                  <a:pt x="74" y="584"/>
                </a:lnTo>
                <a:lnTo>
                  <a:pt x="76" y="584"/>
                </a:lnTo>
                <a:lnTo>
                  <a:pt x="76" y="586"/>
                </a:lnTo>
                <a:lnTo>
                  <a:pt x="78" y="586"/>
                </a:lnTo>
                <a:lnTo>
                  <a:pt x="78" y="588"/>
                </a:lnTo>
                <a:lnTo>
                  <a:pt x="80" y="590"/>
                </a:lnTo>
                <a:lnTo>
                  <a:pt x="80" y="588"/>
                </a:lnTo>
                <a:lnTo>
                  <a:pt x="82" y="590"/>
                </a:lnTo>
                <a:lnTo>
                  <a:pt x="82" y="592"/>
                </a:lnTo>
                <a:lnTo>
                  <a:pt x="80" y="592"/>
                </a:lnTo>
                <a:lnTo>
                  <a:pt x="78" y="594"/>
                </a:lnTo>
                <a:lnTo>
                  <a:pt x="76" y="592"/>
                </a:lnTo>
                <a:lnTo>
                  <a:pt x="74" y="592"/>
                </a:lnTo>
                <a:lnTo>
                  <a:pt x="76" y="594"/>
                </a:lnTo>
                <a:lnTo>
                  <a:pt x="78" y="594"/>
                </a:lnTo>
                <a:lnTo>
                  <a:pt x="80" y="594"/>
                </a:lnTo>
                <a:lnTo>
                  <a:pt x="82" y="592"/>
                </a:lnTo>
                <a:lnTo>
                  <a:pt x="82" y="594"/>
                </a:lnTo>
                <a:lnTo>
                  <a:pt x="84" y="594"/>
                </a:lnTo>
                <a:lnTo>
                  <a:pt x="82" y="592"/>
                </a:lnTo>
                <a:lnTo>
                  <a:pt x="84" y="592"/>
                </a:lnTo>
                <a:lnTo>
                  <a:pt x="86" y="592"/>
                </a:lnTo>
                <a:lnTo>
                  <a:pt x="86" y="594"/>
                </a:lnTo>
                <a:lnTo>
                  <a:pt x="86" y="596"/>
                </a:lnTo>
                <a:lnTo>
                  <a:pt x="86" y="598"/>
                </a:lnTo>
                <a:lnTo>
                  <a:pt x="86" y="600"/>
                </a:lnTo>
                <a:lnTo>
                  <a:pt x="88" y="600"/>
                </a:lnTo>
                <a:lnTo>
                  <a:pt x="88" y="598"/>
                </a:lnTo>
                <a:lnTo>
                  <a:pt x="88" y="596"/>
                </a:lnTo>
                <a:lnTo>
                  <a:pt x="90" y="594"/>
                </a:lnTo>
                <a:lnTo>
                  <a:pt x="90" y="592"/>
                </a:lnTo>
                <a:lnTo>
                  <a:pt x="90" y="590"/>
                </a:lnTo>
                <a:lnTo>
                  <a:pt x="90" y="588"/>
                </a:lnTo>
                <a:lnTo>
                  <a:pt x="90" y="590"/>
                </a:lnTo>
                <a:lnTo>
                  <a:pt x="88" y="592"/>
                </a:lnTo>
                <a:lnTo>
                  <a:pt x="88" y="594"/>
                </a:lnTo>
                <a:lnTo>
                  <a:pt x="88" y="592"/>
                </a:lnTo>
                <a:lnTo>
                  <a:pt x="88" y="590"/>
                </a:lnTo>
                <a:lnTo>
                  <a:pt x="86" y="588"/>
                </a:lnTo>
                <a:lnTo>
                  <a:pt x="86" y="586"/>
                </a:lnTo>
                <a:lnTo>
                  <a:pt x="86" y="584"/>
                </a:lnTo>
                <a:lnTo>
                  <a:pt x="88" y="582"/>
                </a:lnTo>
                <a:lnTo>
                  <a:pt x="90" y="582"/>
                </a:lnTo>
                <a:lnTo>
                  <a:pt x="88" y="580"/>
                </a:lnTo>
                <a:lnTo>
                  <a:pt x="86" y="582"/>
                </a:lnTo>
                <a:lnTo>
                  <a:pt x="84" y="584"/>
                </a:lnTo>
                <a:lnTo>
                  <a:pt x="84" y="582"/>
                </a:lnTo>
                <a:lnTo>
                  <a:pt x="84" y="580"/>
                </a:lnTo>
                <a:lnTo>
                  <a:pt x="84" y="578"/>
                </a:lnTo>
                <a:lnTo>
                  <a:pt x="84" y="576"/>
                </a:lnTo>
                <a:lnTo>
                  <a:pt x="86" y="576"/>
                </a:lnTo>
                <a:lnTo>
                  <a:pt x="88" y="574"/>
                </a:lnTo>
                <a:lnTo>
                  <a:pt x="90" y="576"/>
                </a:lnTo>
                <a:lnTo>
                  <a:pt x="92" y="578"/>
                </a:lnTo>
                <a:lnTo>
                  <a:pt x="94" y="578"/>
                </a:lnTo>
                <a:lnTo>
                  <a:pt x="94" y="576"/>
                </a:lnTo>
                <a:lnTo>
                  <a:pt x="92" y="576"/>
                </a:lnTo>
                <a:lnTo>
                  <a:pt x="90" y="576"/>
                </a:lnTo>
                <a:lnTo>
                  <a:pt x="88" y="574"/>
                </a:lnTo>
                <a:lnTo>
                  <a:pt x="86" y="572"/>
                </a:lnTo>
                <a:lnTo>
                  <a:pt x="84" y="574"/>
                </a:lnTo>
                <a:lnTo>
                  <a:pt x="82" y="574"/>
                </a:lnTo>
                <a:lnTo>
                  <a:pt x="84" y="572"/>
                </a:lnTo>
                <a:lnTo>
                  <a:pt x="82" y="570"/>
                </a:lnTo>
                <a:lnTo>
                  <a:pt x="82" y="568"/>
                </a:lnTo>
                <a:lnTo>
                  <a:pt x="82" y="566"/>
                </a:lnTo>
                <a:lnTo>
                  <a:pt x="84" y="568"/>
                </a:lnTo>
                <a:lnTo>
                  <a:pt x="86" y="566"/>
                </a:lnTo>
                <a:lnTo>
                  <a:pt x="88" y="564"/>
                </a:lnTo>
                <a:lnTo>
                  <a:pt x="90" y="562"/>
                </a:lnTo>
                <a:lnTo>
                  <a:pt x="90" y="560"/>
                </a:lnTo>
                <a:lnTo>
                  <a:pt x="90" y="558"/>
                </a:lnTo>
                <a:lnTo>
                  <a:pt x="90" y="556"/>
                </a:lnTo>
                <a:lnTo>
                  <a:pt x="90" y="554"/>
                </a:lnTo>
                <a:lnTo>
                  <a:pt x="88" y="556"/>
                </a:lnTo>
                <a:lnTo>
                  <a:pt x="86" y="556"/>
                </a:lnTo>
                <a:lnTo>
                  <a:pt x="84" y="554"/>
                </a:lnTo>
                <a:lnTo>
                  <a:pt x="82" y="554"/>
                </a:lnTo>
                <a:lnTo>
                  <a:pt x="80" y="552"/>
                </a:lnTo>
                <a:lnTo>
                  <a:pt x="78" y="552"/>
                </a:lnTo>
                <a:lnTo>
                  <a:pt x="76" y="550"/>
                </a:lnTo>
                <a:lnTo>
                  <a:pt x="76" y="548"/>
                </a:lnTo>
                <a:lnTo>
                  <a:pt x="78" y="550"/>
                </a:lnTo>
                <a:lnTo>
                  <a:pt x="78" y="548"/>
                </a:lnTo>
                <a:lnTo>
                  <a:pt x="78" y="546"/>
                </a:lnTo>
                <a:lnTo>
                  <a:pt x="78" y="544"/>
                </a:lnTo>
                <a:lnTo>
                  <a:pt x="80" y="542"/>
                </a:lnTo>
                <a:lnTo>
                  <a:pt x="80" y="540"/>
                </a:lnTo>
                <a:lnTo>
                  <a:pt x="78" y="542"/>
                </a:lnTo>
                <a:lnTo>
                  <a:pt x="76" y="542"/>
                </a:lnTo>
                <a:lnTo>
                  <a:pt x="78" y="540"/>
                </a:lnTo>
                <a:lnTo>
                  <a:pt x="76" y="538"/>
                </a:lnTo>
                <a:lnTo>
                  <a:pt x="74" y="537"/>
                </a:lnTo>
                <a:lnTo>
                  <a:pt x="74" y="535"/>
                </a:lnTo>
                <a:lnTo>
                  <a:pt x="74" y="533"/>
                </a:lnTo>
                <a:lnTo>
                  <a:pt x="76" y="531"/>
                </a:lnTo>
                <a:lnTo>
                  <a:pt x="74" y="531"/>
                </a:lnTo>
                <a:lnTo>
                  <a:pt x="74" y="529"/>
                </a:lnTo>
                <a:lnTo>
                  <a:pt x="76" y="529"/>
                </a:lnTo>
                <a:lnTo>
                  <a:pt x="76" y="527"/>
                </a:lnTo>
                <a:lnTo>
                  <a:pt x="76" y="525"/>
                </a:lnTo>
                <a:lnTo>
                  <a:pt x="74" y="525"/>
                </a:lnTo>
                <a:lnTo>
                  <a:pt x="72" y="523"/>
                </a:lnTo>
                <a:lnTo>
                  <a:pt x="72" y="521"/>
                </a:lnTo>
                <a:lnTo>
                  <a:pt x="72" y="519"/>
                </a:lnTo>
                <a:lnTo>
                  <a:pt x="72" y="517"/>
                </a:lnTo>
                <a:lnTo>
                  <a:pt x="74" y="517"/>
                </a:lnTo>
                <a:lnTo>
                  <a:pt x="76" y="519"/>
                </a:lnTo>
                <a:lnTo>
                  <a:pt x="74" y="517"/>
                </a:lnTo>
                <a:lnTo>
                  <a:pt x="72" y="515"/>
                </a:lnTo>
                <a:lnTo>
                  <a:pt x="70" y="515"/>
                </a:lnTo>
                <a:lnTo>
                  <a:pt x="70" y="513"/>
                </a:lnTo>
                <a:lnTo>
                  <a:pt x="72" y="511"/>
                </a:lnTo>
                <a:lnTo>
                  <a:pt x="74" y="513"/>
                </a:lnTo>
                <a:lnTo>
                  <a:pt x="76" y="515"/>
                </a:lnTo>
                <a:lnTo>
                  <a:pt x="78" y="517"/>
                </a:lnTo>
                <a:lnTo>
                  <a:pt x="76" y="515"/>
                </a:lnTo>
                <a:lnTo>
                  <a:pt x="76" y="513"/>
                </a:lnTo>
                <a:lnTo>
                  <a:pt x="74" y="513"/>
                </a:lnTo>
                <a:lnTo>
                  <a:pt x="74" y="511"/>
                </a:lnTo>
                <a:lnTo>
                  <a:pt x="74" y="509"/>
                </a:lnTo>
                <a:lnTo>
                  <a:pt x="72" y="507"/>
                </a:lnTo>
                <a:lnTo>
                  <a:pt x="70" y="507"/>
                </a:lnTo>
                <a:lnTo>
                  <a:pt x="68" y="507"/>
                </a:lnTo>
                <a:lnTo>
                  <a:pt x="66" y="505"/>
                </a:lnTo>
                <a:lnTo>
                  <a:pt x="66" y="503"/>
                </a:lnTo>
                <a:lnTo>
                  <a:pt x="68" y="501"/>
                </a:lnTo>
                <a:lnTo>
                  <a:pt x="70" y="501"/>
                </a:lnTo>
                <a:lnTo>
                  <a:pt x="72" y="501"/>
                </a:lnTo>
                <a:lnTo>
                  <a:pt x="72" y="499"/>
                </a:lnTo>
                <a:lnTo>
                  <a:pt x="72" y="497"/>
                </a:lnTo>
                <a:lnTo>
                  <a:pt x="72" y="495"/>
                </a:lnTo>
                <a:lnTo>
                  <a:pt x="72" y="497"/>
                </a:lnTo>
                <a:lnTo>
                  <a:pt x="72" y="499"/>
                </a:lnTo>
                <a:lnTo>
                  <a:pt x="70" y="501"/>
                </a:lnTo>
                <a:lnTo>
                  <a:pt x="68" y="501"/>
                </a:lnTo>
                <a:lnTo>
                  <a:pt x="66" y="499"/>
                </a:lnTo>
                <a:lnTo>
                  <a:pt x="64" y="497"/>
                </a:lnTo>
                <a:lnTo>
                  <a:pt x="62" y="497"/>
                </a:lnTo>
                <a:lnTo>
                  <a:pt x="60" y="497"/>
                </a:lnTo>
                <a:lnTo>
                  <a:pt x="60" y="499"/>
                </a:lnTo>
                <a:lnTo>
                  <a:pt x="60" y="501"/>
                </a:lnTo>
                <a:lnTo>
                  <a:pt x="60" y="503"/>
                </a:lnTo>
                <a:lnTo>
                  <a:pt x="58" y="503"/>
                </a:lnTo>
                <a:lnTo>
                  <a:pt x="56" y="503"/>
                </a:lnTo>
                <a:lnTo>
                  <a:pt x="54" y="503"/>
                </a:lnTo>
                <a:lnTo>
                  <a:pt x="52" y="503"/>
                </a:lnTo>
                <a:lnTo>
                  <a:pt x="50" y="503"/>
                </a:lnTo>
                <a:lnTo>
                  <a:pt x="50" y="501"/>
                </a:lnTo>
                <a:lnTo>
                  <a:pt x="52" y="499"/>
                </a:lnTo>
                <a:lnTo>
                  <a:pt x="50" y="499"/>
                </a:lnTo>
                <a:lnTo>
                  <a:pt x="48" y="499"/>
                </a:lnTo>
                <a:lnTo>
                  <a:pt x="46" y="497"/>
                </a:lnTo>
                <a:lnTo>
                  <a:pt x="46" y="495"/>
                </a:lnTo>
                <a:lnTo>
                  <a:pt x="44" y="493"/>
                </a:lnTo>
                <a:lnTo>
                  <a:pt x="44" y="491"/>
                </a:lnTo>
                <a:lnTo>
                  <a:pt x="42" y="491"/>
                </a:lnTo>
                <a:lnTo>
                  <a:pt x="40" y="489"/>
                </a:lnTo>
                <a:lnTo>
                  <a:pt x="40" y="487"/>
                </a:lnTo>
                <a:lnTo>
                  <a:pt x="40" y="485"/>
                </a:lnTo>
                <a:lnTo>
                  <a:pt x="40" y="483"/>
                </a:lnTo>
                <a:lnTo>
                  <a:pt x="40" y="481"/>
                </a:lnTo>
                <a:lnTo>
                  <a:pt x="40" y="479"/>
                </a:lnTo>
                <a:lnTo>
                  <a:pt x="40" y="477"/>
                </a:lnTo>
                <a:lnTo>
                  <a:pt x="40" y="475"/>
                </a:lnTo>
                <a:lnTo>
                  <a:pt x="38" y="473"/>
                </a:lnTo>
                <a:lnTo>
                  <a:pt x="38" y="471"/>
                </a:lnTo>
                <a:lnTo>
                  <a:pt x="38" y="469"/>
                </a:lnTo>
                <a:lnTo>
                  <a:pt x="38" y="467"/>
                </a:lnTo>
                <a:lnTo>
                  <a:pt x="38" y="465"/>
                </a:lnTo>
                <a:lnTo>
                  <a:pt x="40" y="463"/>
                </a:lnTo>
                <a:lnTo>
                  <a:pt x="42" y="463"/>
                </a:lnTo>
                <a:lnTo>
                  <a:pt x="42" y="461"/>
                </a:lnTo>
                <a:lnTo>
                  <a:pt x="42" y="459"/>
                </a:lnTo>
                <a:lnTo>
                  <a:pt x="42" y="457"/>
                </a:lnTo>
                <a:lnTo>
                  <a:pt x="42" y="455"/>
                </a:lnTo>
                <a:lnTo>
                  <a:pt x="42" y="453"/>
                </a:lnTo>
                <a:lnTo>
                  <a:pt x="40" y="451"/>
                </a:lnTo>
                <a:lnTo>
                  <a:pt x="40" y="449"/>
                </a:lnTo>
                <a:lnTo>
                  <a:pt x="40" y="451"/>
                </a:lnTo>
                <a:lnTo>
                  <a:pt x="40" y="449"/>
                </a:lnTo>
                <a:lnTo>
                  <a:pt x="38" y="447"/>
                </a:lnTo>
                <a:lnTo>
                  <a:pt x="36" y="445"/>
                </a:lnTo>
                <a:lnTo>
                  <a:pt x="36" y="443"/>
                </a:lnTo>
                <a:lnTo>
                  <a:pt x="34" y="441"/>
                </a:lnTo>
                <a:lnTo>
                  <a:pt x="34" y="439"/>
                </a:lnTo>
                <a:lnTo>
                  <a:pt x="32" y="439"/>
                </a:lnTo>
                <a:lnTo>
                  <a:pt x="30" y="437"/>
                </a:lnTo>
                <a:lnTo>
                  <a:pt x="30" y="435"/>
                </a:lnTo>
                <a:lnTo>
                  <a:pt x="30" y="433"/>
                </a:lnTo>
                <a:lnTo>
                  <a:pt x="28" y="431"/>
                </a:lnTo>
                <a:lnTo>
                  <a:pt x="30" y="429"/>
                </a:lnTo>
                <a:lnTo>
                  <a:pt x="28" y="427"/>
                </a:lnTo>
                <a:lnTo>
                  <a:pt x="28" y="425"/>
                </a:lnTo>
                <a:lnTo>
                  <a:pt x="26" y="423"/>
                </a:lnTo>
                <a:lnTo>
                  <a:pt x="26" y="421"/>
                </a:lnTo>
                <a:lnTo>
                  <a:pt x="24" y="419"/>
                </a:lnTo>
                <a:lnTo>
                  <a:pt x="22" y="417"/>
                </a:lnTo>
                <a:lnTo>
                  <a:pt x="22" y="415"/>
                </a:lnTo>
                <a:lnTo>
                  <a:pt x="22" y="413"/>
                </a:lnTo>
                <a:lnTo>
                  <a:pt x="20" y="411"/>
                </a:lnTo>
                <a:lnTo>
                  <a:pt x="20" y="409"/>
                </a:lnTo>
                <a:lnTo>
                  <a:pt x="20" y="407"/>
                </a:lnTo>
                <a:lnTo>
                  <a:pt x="22" y="409"/>
                </a:lnTo>
                <a:lnTo>
                  <a:pt x="24" y="409"/>
                </a:lnTo>
                <a:lnTo>
                  <a:pt x="26" y="409"/>
                </a:lnTo>
                <a:lnTo>
                  <a:pt x="28" y="407"/>
                </a:lnTo>
                <a:lnTo>
                  <a:pt x="28" y="405"/>
                </a:lnTo>
                <a:lnTo>
                  <a:pt x="26" y="403"/>
                </a:lnTo>
                <a:lnTo>
                  <a:pt x="26" y="401"/>
                </a:lnTo>
                <a:lnTo>
                  <a:pt x="26" y="399"/>
                </a:lnTo>
                <a:lnTo>
                  <a:pt x="24" y="399"/>
                </a:lnTo>
                <a:lnTo>
                  <a:pt x="26" y="397"/>
                </a:lnTo>
                <a:lnTo>
                  <a:pt x="28" y="399"/>
                </a:lnTo>
                <a:lnTo>
                  <a:pt x="28" y="397"/>
                </a:lnTo>
                <a:lnTo>
                  <a:pt x="26" y="395"/>
                </a:lnTo>
                <a:lnTo>
                  <a:pt x="28" y="393"/>
                </a:lnTo>
                <a:lnTo>
                  <a:pt x="28" y="391"/>
                </a:lnTo>
                <a:lnTo>
                  <a:pt x="28" y="389"/>
                </a:lnTo>
                <a:lnTo>
                  <a:pt x="28" y="387"/>
                </a:lnTo>
                <a:lnTo>
                  <a:pt x="28" y="385"/>
                </a:lnTo>
                <a:lnTo>
                  <a:pt x="28" y="383"/>
                </a:lnTo>
                <a:lnTo>
                  <a:pt x="28" y="381"/>
                </a:lnTo>
                <a:lnTo>
                  <a:pt x="30" y="379"/>
                </a:lnTo>
                <a:lnTo>
                  <a:pt x="28" y="377"/>
                </a:lnTo>
                <a:lnTo>
                  <a:pt x="26" y="375"/>
                </a:lnTo>
                <a:lnTo>
                  <a:pt x="28" y="373"/>
                </a:lnTo>
                <a:lnTo>
                  <a:pt x="28" y="371"/>
                </a:lnTo>
                <a:lnTo>
                  <a:pt x="30" y="369"/>
                </a:lnTo>
                <a:lnTo>
                  <a:pt x="30" y="367"/>
                </a:lnTo>
                <a:lnTo>
                  <a:pt x="32" y="365"/>
                </a:lnTo>
                <a:lnTo>
                  <a:pt x="32" y="363"/>
                </a:lnTo>
                <a:lnTo>
                  <a:pt x="30" y="361"/>
                </a:lnTo>
                <a:lnTo>
                  <a:pt x="32" y="359"/>
                </a:lnTo>
                <a:lnTo>
                  <a:pt x="32" y="357"/>
                </a:lnTo>
                <a:lnTo>
                  <a:pt x="32" y="355"/>
                </a:lnTo>
                <a:lnTo>
                  <a:pt x="32" y="353"/>
                </a:lnTo>
                <a:lnTo>
                  <a:pt x="30" y="351"/>
                </a:lnTo>
                <a:lnTo>
                  <a:pt x="30" y="349"/>
                </a:lnTo>
                <a:lnTo>
                  <a:pt x="32" y="349"/>
                </a:lnTo>
                <a:lnTo>
                  <a:pt x="30" y="347"/>
                </a:lnTo>
                <a:lnTo>
                  <a:pt x="30" y="345"/>
                </a:lnTo>
                <a:lnTo>
                  <a:pt x="30" y="343"/>
                </a:lnTo>
                <a:lnTo>
                  <a:pt x="30" y="341"/>
                </a:lnTo>
                <a:lnTo>
                  <a:pt x="30" y="339"/>
                </a:lnTo>
                <a:lnTo>
                  <a:pt x="32" y="337"/>
                </a:lnTo>
                <a:lnTo>
                  <a:pt x="34" y="335"/>
                </a:lnTo>
                <a:lnTo>
                  <a:pt x="34" y="333"/>
                </a:lnTo>
                <a:lnTo>
                  <a:pt x="32" y="331"/>
                </a:lnTo>
                <a:lnTo>
                  <a:pt x="30" y="331"/>
                </a:lnTo>
                <a:lnTo>
                  <a:pt x="32" y="329"/>
                </a:lnTo>
                <a:lnTo>
                  <a:pt x="30" y="327"/>
                </a:lnTo>
                <a:lnTo>
                  <a:pt x="30" y="325"/>
                </a:lnTo>
                <a:lnTo>
                  <a:pt x="30" y="323"/>
                </a:lnTo>
                <a:lnTo>
                  <a:pt x="32" y="321"/>
                </a:lnTo>
                <a:lnTo>
                  <a:pt x="30" y="319"/>
                </a:lnTo>
                <a:lnTo>
                  <a:pt x="32" y="319"/>
                </a:lnTo>
                <a:lnTo>
                  <a:pt x="30" y="317"/>
                </a:lnTo>
                <a:lnTo>
                  <a:pt x="32" y="315"/>
                </a:lnTo>
                <a:lnTo>
                  <a:pt x="32" y="313"/>
                </a:lnTo>
                <a:lnTo>
                  <a:pt x="30" y="311"/>
                </a:lnTo>
                <a:lnTo>
                  <a:pt x="30" y="309"/>
                </a:lnTo>
                <a:lnTo>
                  <a:pt x="30" y="307"/>
                </a:lnTo>
                <a:lnTo>
                  <a:pt x="28" y="307"/>
                </a:lnTo>
                <a:lnTo>
                  <a:pt x="28" y="305"/>
                </a:lnTo>
                <a:lnTo>
                  <a:pt x="28" y="303"/>
                </a:lnTo>
                <a:lnTo>
                  <a:pt x="26" y="301"/>
                </a:lnTo>
                <a:lnTo>
                  <a:pt x="26" y="299"/>
                </a:lnTo>
                <a:lnTo>
                  <a:pt x="26" y="297"/>
                </a:lnTo>
                <a:lnTo>
                  <a:pt x="26" y="295"/>
                </a:lnTo>
                <a:lnTo>
                  <a:pt x="24" y="295"/>
                </a:lnTo>
                <a:lnTo>
                  <a:pt x="24" y="293"/>
                </a:lnTo>
                <a:lnTo>
                  <a:pt x="24" y="291"/>
                </a:lnTo>
                <a:lnTo>
                  <a:pt x="24" y="289"/>
                </a:lnTo>
                <a:lnTo>
                  <a:pt x="22" y="287"/>
                </a:lnTo>
                <a:lnTo>
                  <a:pt x="20" y="285"/>
                </a:lnTo>
                <a:lnTo>
                  <a:pt x="20" y="283"/>
                </a:lnTo>
                <a:lnTo>
                  <a:pt x="20" y="281"/>
                </a:lnTo>
                <a:lnTo>
                  <a:pt x="20" y="279"/>
                </a:lnTo>
                <a:lnTo>
                  <a:pt x="18" y="277"/>
                </a:lnTo>
                <a:lnTo>
                  <a:pt x="18" y="275"/>
                </a:lnTo>
                <a:lnTo>
                  <a:pt x="18" y="273"/>
                </a:lnTo>
                <a:lnTo>
                  <a:pt x="16" y="271"/>
                </a:lnTo>
                <a:lnTo>
                  <a:pt x="16" y="269"/>
                </a:lnTo>
                <a:lnTo>
                  <a:pt x="16" y="267"/>
                </a:lnTo>
                <a:lnTo>
                  <a:pt x="16" y="265"/>
                </a:lnTo>
                <a:lnTo>
                  <a:pt x="18" y="265"/>
                </a:lnTo>
                <a:lnTo>
                  <a:pt x="20" y="263"/>
                </a:lnTo>
                <a:lnTo>
                  <a:pt x="20" y="261"/>
                </a:lnTo>
                <a:lnTo>
                  <a:pt x="20" y="259"/>
                </a:lnTo>
                <a:lnTo>
                  <a:pt x="20" y="257"/>
                </a:lnTo>
                <a:lnTo>
                  <a:pt x="20" y="255"/>
                </a:lnTo>
                <a:lnTo>
                  <a:pt x="20" y="253"/>
                </a:lnTo>
                <a:lnTo>
                  <a:pt x="20" y="251"/>
                </a:lnTo>
                <a:lnTo>
                  <a:pt x="18" y="249"/>
                </a:lnTo>
                <a:lnTo>
                  <a:pt x="18" y="247"/>
                </a:lnTo>
                <a:lnTo>
                  <a:pt x="18" y="245"/>
                </a:lnTo>
                <a:lnTo>
                  <a:pt x="16" y="243"/>
                </a:lnTo>
                <a:lnTo>
                  <a:pt x="14" y="243"/>
                </a:lnTo>
                <a:lnTo>
                  <a:pt x="14" y="241"/>
                </a:lnTo>
                <a:lnTo>
                  <a:pt x="14" y="239"/>
                </a:lnTo>
                <a:lnTo>
                  <a:pt x="12" y="237"/>
                </a:lnTo>
                <a:lnTo>
                  <a:pt x="12" y="235"/>
                </a:lnTo>
                <a:lnTo>
                  <a:pt x="14" y="233"/>
                </a:lnTo>
                <a:lnTo>
                  <a:pt x="16" y="231"/>
                </a:lnTo>
                <a:lnTo>
                  <a:pt x="16" y="229"/>
                </a:lnTo>
                <a:lnTo>
                  <a:pt x="16" y="227"/>
                </a:lnTo>
                <a:lnTo>
                  <a:pt x="16" y="225"/>
                </a:lnTo>
                <a:lnTo>
                  <a:pt x="16" y="223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5"/>
                </a:lnTo>
                <a:lnTo>
                  <a:pt x="16" y="213"/>
                </a:lnTo>
                <a:lnTo>
                  <a:pt x="18" y="211"/>
                </a:lnTo>
                <a:lnTo>
                  <a:pt x="18" y="207"/>
                </a:lnTo>
                <a:lnTo>
                  <a:pt x="16" y="205"/>
                </a:lnTo>
                <a:lnTo>
                  <a:pt x="16" y="203"/>
                </a:lnTo>
                <a:lnTo>
                  <a:pt x="16" y="201"/>
                </a:lnTo>
                <a:lnTo>
                  <a:pt x="16" y="199"/>
                </a:lnTo>
                <a:lnTo>
                  <a:pt x="18" y="197"/>
                </a:lnTo>
                <a:lnTo>
                  <a:pt x="18" y="195"/>
                </a:lnTo>
                <a:lnTo>
                  <a:pt x="16" y="193"/>
                </a:lnTo>
                <a:lnTo>
                  <a:pt x="18" y="191"/>
                </a:lnTo>
                <a:lnTo>
                  <a:pt x="18" y="189"/>
                </a:lnTo>
                <a:lnTo>
                  <a:pt x="18" y="187"/>
                </a:lnTo>
                <a:lnTo>
                  <a:pt x="18" y="183"/>
                </a:lnTo>
                <a:lnTo>
                  <a:pt x="18" y="181"/>
                </a:lnTo>
                <a:lnTo>
                  <a:pt x="16" y="179"/>
                </a:lnTo>
                <a:lnTo>
                  <a:pt x="16" y="177"/>
                </a:lnTo>
                <a:lnTo>
                  <a:pt x="18" y="177"/>
                </a:lnTo>
                <a:lnTo>
                  <a:pt x="16" y="175"/>
                </a:lnTo>
                <a:lnTo>
                  <a:pt x="16" y="173"/>
                </a:lnTo>
                <a:lnTo>
                  <a:pt x="14" y="171"/>
                </a:lnTo>
                <a:lnTo>
                  <a:pt x="14" y="169"/>
                </a:lnTo>
                <a:lnTo>
                  <a:pt x="16" y="167"/>
                </a:lnTo>
                <a:lnTo>
                  <a:pt x="16" y="165"/>
                </a:lnTo>
                <a:lnTo>
                  <a:pt x="18" y="163"/>
                </a:lnTo>
                <a:lnTo>
                  <a:pt x="18" y="159"/>
                </a:lnTo>
                <a:lnTo>
                  <a:pt x="16" y="157"/>
                </a:lnTo>
                <a:lnTo>
                  <a:pt x="16" y="155"/>
                </a:lnTo>
                <a:lnTo>
                  <a:pt x="16" y="153"/>
                </a:lnTo>
                <a:lnTo>
                  <a:pt x="14" y="151"/>
                </a:lnTo>
                <a:lnTo>
                  <a:pt x="14" y="149"/>
                </a:lnTo>
                <a:lnTo>
                  <a:pt x="14" y="147"/>
                </a:lnTo>
                <a:lnTo>
                  <a:pt x="14" y="145"/>
                </a:lnTo>
                <a:lnTo>
                  <a:pt x="14" y="143"/>
                </a:lnTo>
                <a:lnTo>
                  <a:pt x="14" y="141"/>
                </a:lnTo>
                <a:lnTo>
                  <a:pt x="14" y="139"/>
                </a:lnTo>
                <a:lnTo>
                  <a:pt x="14" y="137"/>
                </a:lnTo>
                <a:lnTo>
                  <a:pt x="12" y="135"/>
                </a:lnTo>
                <a:lnTo>
                  <a:pt x="12" y="131"/>
                </a:lnTo>
                <a:lnTo>
                  <a:pt x="12" y="129"/>
                </a:lnTo>
                <a:lnTo>
                  <a:pt x="14" y="127"/>
                </a:lnTo>
                <a:lnTo>
                  <a:pt x="14" y="125"/>
                </a:lnTo>
                <a:lnTo>
                  <a:pt x="14" y="123"/>
                </a:lnTo>
                <a:lnTo>
                  <a:pt x="12" y="123"/>
                </a:lnTo>
                <a:lnTo>
                  <a:pt x="10" y="123"/>
                </a:lnTo>
                <a:lnTo>
                  <a:pt x="10" y="121"/>
                </a:lnTo>
                <a:lnTo>
                  <a:pt x="10" y="119"/>
                </a:lnTo>
                <a:lnTo>
                  <a:pt x="10" y="117"/>
                </a:lnTo>
                <a:lnTo>
                  <a:pt x="10" y="115"/>
                </a:lnTo>
                <a:lnTo>
                  <a:pt x="12" y="115"/>
                </a:lnTo>
                <a:lnTo>
                  <a:pt x="14" y="113"/>
                </a:lnTo>
                <a:lnTo>
                  <a:pt x="14" y="111"/>
                </a:lnTo>
                <a:lnTo>
                  <a:pt x="14" y="109"/>
                </a:lnTo>
                <a:lnTo>
                  <a:pt x="14" y="107"/>
                </a:lnTo>
                <a:lnTo>
                  <a:pt x="14" y="105"/>
                </a:lnTo>
                <a:lnTo>
                  <a:pt x="14" y="103"/>
                </a:lnTo>
                <a:lnTo>
                  <a:pt x="14" y="101"/>
                </a:lnTo>
                <a:lnTo>
                  <a:pt x="14" y="95"/>
                </a:lnTo>
                <a:lnTo>
                  <a:pt x="14" y="93"/>
                </a:lnTo>
                <a:lnTo>
                  <a:pt x="14" y="91"/>
                </a:lnTo>
                <a:lnTo>
                  <a:pt x="14" y="89"/>
                </a:lnTo>
                <a:lnTo>
                  <a:pt x="14" y="87"/>
                </a:lnTo>
                <a:lnTo>
                  <a:pt x="14" y="85"/>
                </a:lnTo>
                <a:lnTo>
                  <a:pt x="14" y="83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2" y="76"/>
                </a:lnTo>
                <a:lnTo>
                  <a:pt x="12" y="74"/>
                </a:lnTo>
                <a:lnTo>
                  <a:pt x="10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10" y="64"/>
                </a:lnTo>
                <a:lnTo>
                  <a:pt x="10" y="62"/>
                </a:lnTo>
                <a:lnTo>
                  <a:pt x="8" y="60"/>
                </a:lnTo>
                <a:lnTo>
                  <a:pt x="10" y="58"/>
                </a:lnTo>
                <a:lnTo>
                  <a:pt x="8" y="56"/>
                </a:lnTo>
                <a:lnTo>
                  <a:pt x="10" y="56"/>
                </a:lnTo>
                <a:lnTo>
                  <a:pt x="10" y="54"/>
                </a:lnTo>
                <a:lnTo>
                  <a:pt x="10" y="52"/>
                </a:lnTo>
                <a:lnTo>
                  <a:pt x="8" y="50"/>
                </a:lnTo>
                <a:lnTo>
                  <a:pt x="8" y="48"/>
                </a:lnTo>
                <a:lnTo>
                  <a:pt x="8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" name="Freeform 1289"/>
          <p:cNvSpPr>
            <a:spLocks/>
          </p:cNvSpPr>
          <p:nvPr/>
        </p:nvSpPr>
        <p:spPr bwMode="auto">
          <a:xfrm>
            <a:off x="2198689" y="4511676"/>
            <a:ext cx="355600" cy="1184275"/>
          </a:xfrm>
          <a:custGeom>
            <a:avLst/>
            <a:gdLst>
              <a:gd name="T0" fmla="*/ 55443438 w 224"/>
              <a:gd name="T1" fmla="*/ 30241875 h 746"/>
              <a:gd name="T2" fmla="*/ 90725625 w 224"/>
              <a:gd name="T3" fmla="*/ 120967500 h 746"/>
              <a:gd name="T4" fmla="*/ 120967500 w 224"/>
              <a:gd name="T5" fmla="*/ 201612500 h 746"/>
              <a:gd name="T6" fmla="*/ 181451250 w 224"/>
              <a:gd name="T7" fmla="*/ 284778450 h 746"/>
              <a:gd name="T8" fmla="*/ 126007813 w 224"/>
              <a:gd name="T9" fmla="*/ 380544388 h 746"/>
              <a:gd name="T10" fmla="*/ 156249688 w 224"/>
              <a:gd name="T11" fmla="*/ 491431263 h 746"/>
              <a:gd name="T12" fmla="*/ 110886875 w 224"/>
              <a:gd name="T13" fmla="*/ 582156888 h 746"/>
              <a:gd name="T14" fmla="*/ 105846563 w 224"/>
              <a:gd name="T15" fmla="*/ 672882513 h 746"/>
              <a:gd name="T16" fmla="*/ 120967500 w 224"/>
              <a:gd name="T17" fmla="*/ 768648450 h 746"/>
              <a:gd name="T18" fmla="*/ 161290000 w 224"/>
              <a:gd name="T19" fmla="*/ 849293450 h 746"/>
              <a:gd name="T20" fmla="*/ 166330313 w 224"/>
              <a:gd name="T21" fmla="*/ 945059388 h 746"/>
              <a:gd name="T22" fmla="*/ 156249688 w 224"/>
              <a:gd name="T23" fmla="*/ 1030744700 h 746"/>
              <a:gd name="T24" fmla="*/ 176410938 w 224"/>
              <a:gd name="T25" fmla="*/ 1126510638 h 746"/>
              <a:gd name="T26" fmla="*/ 181451250 w 224"/>
              <a:gd name="T27" fmla="*/ 1212195950 h 746"/>
              <a:gd name="T28" fmla="*/ 211693125 w 224"/>
              <a:gd name="T29" fmla="*/ 1307961888 h 746"/>
              <a:gd name="T30" fmla="*/ 252015625 w 224"/>
              <a:gd name="T31" fmla="*/ 1386085938 h 746"/>
              <a:gd name="T32" fmla="*/ 282257500 w 224"/>
              <a:gd name="T33" fmla="*/ 1431448750 h 746"/>
              <a:gd name="T34" fmla="*/ 302418750 w 224"/>
              <a:gd name="T35" fmla="*/ 1502013125 h 746"/>
              <a:gd name="T36" fmla="*/ 312499375 w 224"/>
              <a:gd name="T37" fmla="*/ 1587698438 h 746"/>
              <a:gd name="T38" fmla="*/ 307459063 w 224"/>
              <a:gd name="T39" fmla="*/ 1678424063 h 746"/>
              <a:gd name="T40" fmla="*/ 383063750 w 224"/>
              <a:gd name="T41" fmla="*/ 1743948125 h 746"/>
              <a:gd name="T42" fmla="*/ 539313438 w 224"/>
              <a:gd name="T43" fmla="*/ 1794351250 h 746"/>
              <a:gd name="T44" fmla="*/ 514111875 w 224"/>
              <a:gd name="T45" fmla="*/ 1809472188 h 746"/>
              <a:gd name="T46" fmla="*/ 478829688 w 224"/>
              <a:gd name="T47" fmla="*/ 1880036563 h 746"/>
              <a:gd name="T48" fmla="*/ 458668438 w 224"/>
              <a:gd name="T49" fmla="*/ 1849794688 h 746"/>
              <a:gd name="T50" fmla="*/ 428426563 w 224"/>
              <a:gd name="T51" fmla="*/ 1854835000 h 746"/>
              <a:gd name="T52" fmla="*/ 408265313 w 224"/>
              <a:gd name="T53" fmla="*/ 1824593125 h 746"/>
              <a:gd name="T54" fmla="*/ 408265313 w 224"/>
              <a:gd name="T55" fmla="*/ 1814512500 h 746"/>
              <a:gd name="T56" fmla="*/ 388104063 w 224"/>
              <a:gd name="T57" fmla="*/ 1814512500 h 746"/>
              <a:gd name="T58" fmla="*/ 383063750 w 224"/>
              <a:gd name="T59" fmla="*/ 1794351250 h 746"/>
              <a:gd name="T60" fmla="*/ 398184688 w 224"/>
              <a:gd name="T61" fmla="*/ 1784270625 h 746"/>
              <a:gd name="T62" fmla="*/ 357862188 w 224"/>
              <a:gd name="T63" fmla="*/ 1769149688 h 746"/>
              <a:gd name="T64" fmla="*/ 352821875 w 224"/>
              <a:gd name="T65" fmla="*/ 1774190000 h 746"/>
              <a:gd name="T66" fmla="*/ 312499375 w 224"/>
              <a:gd name="T67" fmla="*/ 1743948125 h 746"/>
              <a:gd name="T68" fmla="*/ 292338125 w 224"/>
              <a:gd name="T69" fmla="*/ 1708665938 h 746"/>
              <a:gd name="T70" fmla="*/ 292338125 w 224"/>
              <a:gd name="T71" fmla="*/ 1698585313 h 746"/>
              <a:gd name="T72" fmla="*/ 282257500 w 224"/>
              <a:gd name="T73" fmla="*/ 1663303125 h 746"/>
              <a:gd name="T74" fmla="*/ 257055938 w 224"/>
              <a:gd name="T75" fmla="*/ 1653222500 h 746"/>
              <a:gd name="T76" fmla="*/ 246975313 w 224"/>
              <a:gd name="T77" fmla="*/ 1597779063 h 746"/>
              <a:gd name="T78" fmla="*/ 272176875 w 224"/>
              <a:gd name="T79" fmla="*/ 1592738750 h 746"/>
              <a:gd name="T80" fmla="*/ 226814063 w 224"/>
              <a:gd name="T81" fmla="*/ 1572577500 h 746"/>
              <a:gd name="T82" fmla="*/ 221773750 w 224"/>
              <a:gd name="T83" fmla="*/ 1542335625 h 746"/>
              <a:gd name="T84" fmla="*/ 171370625 w 224"/>
              <a:gd name="T85" fmla="*/ 1512093750 h 746"/>
              <a:gd name="T86" fmla="*/ 166330313 w 224"/>
              <a:gd name="T87" fmla="*/ 1502013125 h 746"/>
              <a:gd name="T88" fmla="*/ 181451250 w 224"/>
              <a:gd name="T89" fmla="*/ 1471771250 h 746"/>
              <a:gd name="T90" fmla="*/ 216733438 w 224"/>
              <a:gd name="T91" fmla="*/ 1496972813 h 746"/>
              <a:gd name="T92" fmla="*/ 211693125 w 224"/>
              <a:gd name="T93" fmla="*/ 1466730938 h 746"/>
              <a:gd name="T94" fmla="*/ 221773750 w 224"/>
              <a:gd name="T95" fmla="*/ 1421368125 h 746"/>
              <a:gd name="T96" fmla="*/ 196572188 w 224"/>
              <a:gd name="T97" fmla="*/ 1360884375 h 746"/>
              <a:gd name="T98" fmla="*/ 181451250 w 224"/>
              <a:gd name="T99" fmla="*/ 1287800638 h 746"/>
              <a:gd name="T100" fmla="*/ 176410938 w 224"/>
              <a:gd name="T101" fmla="*/ 1262599075 h 746"/>
              <a:gd name="T102" fmla="*/ 105846563 w 224"/>
              <a:gd name="T103" fmla="*/ 1237397513 h 746"/>
              <a:gd name="T104" fmla="*/ 105846563 w 224"/>
              <a:gd name="T105" fmla="*/ 1141631575 h 746"/>
              <a:gd name="T106" fmla="*/ 55443438 w 224"/>
              <a:gd name="T107" fmla="*/ 1045865638 h 746"/>
              <a:gd name="T108" fmla="*/ 70564375 w 224"/>
              <a:gd name="T109" fmla="*/ 970260950 h 746"/>
              <a:gd name="T110" fmla="*/ 75604688 w 224"/>
              <a:gd name="T111" fmla="*/ 874495013 h 746"/>
              <a:gd name="T112" fmla="*/ 70564375 w 224"/>
              <a:gd name="T113" fmla="*/ 768648450 h 746"/>
              <a:gd name="T114" fmla="*/ 45362813 w 224"/>
              <a:gd name="T115" fmla="*/ 667842200 h 746"/>
              <a:gd name="T116" fmla="*/ 40322500 w 224"/>
              <a:gd name="T117" fmla="*/ 567035950 h 746"/>
              <a:gd name="T118" fmla="*/ 45362813 w 224"/>
              <a:gd name="T119" fmla="*/ 461189388 h 746"/>
              <a:gd name="T120" fmla="*/ 35282188 w 224"/>
              <a:gd name="T121" fmla="*/ 345262200 h 746"/>
              <a:gd name="T122" fmla="*/ 35282188 w 224"/>
              <a:gd name="T123" fmla="*/ 234375325 h 746"/>
              <a:gd name="T124" fmla="*/ 25201563 w 224"/>
              <a:gd name="T125" fmla="*/ 136088438 h 7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746">
                <a:moveTo>
                  <a:pt x="0" y="18"/>
                </a:moveTo>
                <a:lnTo>
                  <a:pt x="2" y="18"/>
                </a:lnTo>
                <a:lnTo>
                  <a:pt x="4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8" y="6"/>
                </a:ln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4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18" y="10"/>
                </a:lnTo>
                <a:lnTo>
                  <a:pt x="20" y="10"/>
                </a:lnTo>
                <a:lnTo>
                  <a:pt x="22" y="12"/>
                </a:lnTo>
                <a:lnTo>
                  <a:pt x="24" y="12"/>
                </a:lnTo>
                <a:lnTo>
                  <a:pt x="22" y="14"/>
                </a:lnTo>
                <a:lnTo>
                  <a:pt x="24" y="16"/>
                </a:lnTo>
                <a:lnTo>
                  <a:pt x="24" y="18"/>
                </a:lnTo>
                <a:lnTo>
                  <a:pt x="24" y="20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8" y="28"/>
                </a:lnTo>
                <a:lnTo>
                  <a:pt x="26" y="30"/>
                </a:lnTo>
                <a:lnTo>
                  <a:pt x="28" y="32"/>
                </a:lnTo>
                <a:lnTo>
                  <a:pt x="30" y="34"/>
                </a:lnTo>
                <a:lnTo>
                  <a:pt x="32" y="36"/>
                </a:lnTo>
                <a:lnTo>
                  <a:pt x="34" y="36"/>
                </a:lnTo>
                <a:lnTo>
                  <a:pt x="36" y="38"/>
                </a:lnTo>
                <a:lnTo>
                  <a:pt x="38" y="40"/>
                </a:lnTo>
                <a:lnTo>
                  <a:pt x="38" y="42"/>
                </a:lnTo>
                <a:lnTo>
                  <a:pt x="36" y="44"/>
                </a:lnTo>
                <a:lnTo>
                  <a:pt x="34" y="46"/>
                </a:lnTo>
                <a:lnTo>
                  <a:pt x="36" y="48"/>
                </a:lnTo>
                <a:lnTo>
                  <a:pt x="38" y="50"/>
                </a:lnTo>
                <a:lnTo>
                  <a:pt x="38" y="52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4" y="56"/>
                </a:lnTo>
                <a:lnTo>
                  <a:pt x="36" y="58"/>
                </a:lnTo>
                <a:lnTo>
                  <a:pt x="34" y="60"/>
                </a:lnTo>
                <a:lnTo>
                  <a:pt x="36" y="62"/>
                </a:lnTo>
                <a:lnTo>
                  <a:pt x="38" y="64"/>
                </a:lnTo>
                <a:lnTo>
                  <a:pt x="40" y="64"/>
                </a:lnTo>
                <a:lnTo>
                  <a:pt x="40" y="66"/>
                </a:lnTo>
                <a:lnTo>
                  <a:pt x="40" y="68"/>
                </a:lnTo>
                <a:lnTo>
                  <a:pt x="40" y="70"/>
                </a:lnTo>
                <a:lnTo>
                  <a:pt x="40" y="72"/>
                </a:lnTo>
                <a:lnTo>
                  <a:pt x="42" y="72"/>
                </a:lnTo>
                <a:lnTo>
                  <a:pt x="44" y="74"/>
                </a:lnTo>
                <a:lnTo>
                  <a:pt x="46" y="76"/>
                </a:lnTo>
                <a:lnTo>
                  <a:pt x="46" y="78"/>
                </a:lnTo>
                <a:lnTo>
                  <a:pt x="48" y="80"/>
                </a:lnTo>
                <a:lnTo>
                  <a:pt x="48" y="82"/>
                </a:lnTo>
                <a:lnTo>
                  <a:pt x="48" y="83"/>
                </a:lnTo>
                <a:lnTo>
                  <a:pt x="48" y="85"/>
                </a:lnTo>
                <a:lnTo>
                  <a:pt x="50" y="87"/>
                </a:lnTo>
                <a:lnTo>
                  <a:pt x="50" y="89"/>
                </a:lnTo>
                <a:lnTo>
                  <a:pt x="50" y="91"/>
                </a:lnTo>
                <a:lnTo>
                  <a:pt x="52" y="93"/>
                </a:lnTo>
                <a:lnTo>
                  <a:pt x="54" y="95"/>
                </a:lnTo>
                <a:lnTo>
                  <a:pt x="54" y="97"/>
                </a:lnTo>
                <a:lnTo>
                  <a:pt x="54" y="99"/>
                </a:lnTo>
                <a:lnTo>
                  <a:pt x="56" y="101"/>
                </a:lnTo>
                <a:lnTo>
                  <a:pt x="56" y="103"/>
                </a:lnTo>
                <a:lnTo>
                  <a:pt x="56" y="105"/>
                </a:lnTo>
                <a:lnTo>
                  <a:pt x="56" y="107"/>
                </a:lnTo>
                <a:lnTo>
                  <a:pt x="56" y="109"/>
                </a:lnTo>
                <a:lnTo>
                  <a:pt x="58" y="111"/>
                </a:lnTo>
                <a:lnTo>
                  <a:pt x="60" y="111"/>
                </a:lnTo>
                <a:lnTo>
                  <a:pt x="62" y="111"/>
                </a:lnTo>
                <a:lnTo>
                  <a:pt x="64" y="111"/>
                </a:lnTo>
                <a:lnTo>
                  <a:pt x="66" y="111"/>
                </a:lnTo>
                <a:lnTo>
                  <a:pt x="68" y="111"/>
                </a:lnTo>
                <a:lnTo>
                  <a:pt x="70" y="109"/>
                </a:lnTo>
                <a:lnTo>
                  <a:pt x="70" y="111"/>
                </a:lnTo>
                <a:lnTo>
                  <a:pt x="72" y="113"/>
                </a:lnTo>
                <a:lnTo>
                  <a:pt x="72" y="115"/>
                </a:lnTo>
                <a:lnTo>
                  <a:pt x="72" y="117"/>
                </a:lnTo>
                <a:lnTo>
                  <a:pt x="72" y="119"/>
                </a:lnTo>
                <a:lnTo>
                  <a:pt x="72" y="121"/>
                </a:lnTo>
                <a:lnTo>
                  <a:pt x="72" y="123"/>
                </a:lnTo>
                <a:lnTo>
                  <a:pt x="70" y="125"/>
                </a:lnTo>
                <a:lnTo>
                  <a:pt x="70" y="127"/>
                </a:lnTo>
                <a:lnTo>
                  <a:pt x="70" y="129"/>
                </a:lnTo>
                <a:lnTo>
                  <a:pt x="70" y="131"/>
                </a:lnTo>
                <a:lnTo>
                  <a:pt x="70" y="133"/>
                </a:lnTo>
                <a:lnTo>
                  <a:pt x="70" y="135"/>
                </a:lnTo>
                <a:lnTo>
                  <a:pt x="68" y="135"/>
                </a:lnTo>
                <a:lnTo>
                  <a:pt x="66" y="137"/>
                </a:lnTo>
                <a:lnTo>
                  <a:pt x="64" y="137"/>
                </a:lnTo>
                <a:lnTo>
                  <a:pt x="62" y="139"/>
                </a:lnTo>
                <a:lnTo>
                  <a:pt x="56" y="141"/>
                </a:lnTo>
                <a:lnTo>
                  <a:pt x="54" y="143"/>
                </a:lnTo>
                <a:lnTo>
                  <a:pt x="54" y="145"/>
                </a:lnTo>
                <a:lnTo>
                  <a:pt x="52" y="145"/>
                </a:lnTo>
                <a:lnTo>
                  <a:pt x="50" y="147"/>
                </a:lnTo>
                <a:lnTo>
                  <a:pt x="50" y="149"/>
                </a:lnTo>
                <a:lnTo>
                  <a:pt x="50" y="151"/>
                </a:lnTo>
                <a:lnTo>
                  <a:pt x="50" y="153"/>
                </a:lnTo>
                <a:lnTo>
                  <a:pt x="52" y="153"/>
                </a:lnTo>
                <a:lnTo>
                  <a:pt x="52" y="155"/>
                </a:lnTo>
                <a:lnTo>
                  <a:pt x="54" y="157"/>
                </a:lnTo>
                <a:lnTo>
                  <a:pt x="52" y="159"/>
                </a:lnTo>
                <a:lnTo>
                  <a:pt x="52" y="161"/>
                </a:lnTo>
                <a:lnTo>
                  <a:pt x="52" y="163"/>
                </a:lnTo>
                <a:lnTo>
                  <a:pt x="52" y="165"/>
                </a:lnTo>
                <a:lnTo>
                  <a:pt x="52" y="167"/>
                </a:lnTo>
                <a:lnTo>
                  <a:pt x="54" y="171"/>
                </a:lnTo>
                <a:lnTo>
                  <a:pt x="54" y="173"/>
                </a:lnTo>
                <a:lnTo>
                  <a:pt x="56" y="177"/>
                </a:lnTo>
                <a:lnTo>
                  <a:pt x="58" y="179"/>
                </a:lnTo>
                <a:lnTo>
                  <a:pt x="56" y="181"/>
                </a:lnTo>
                <a:lnTo>
                  <a:pt x="54" y="181"/>
                </a:lnTo>
                <a:lnTo>
                  <a:pt x="54" y="183"/>
                </a:lnTo>
                <a:lnTo>
                  <a:pt x="54" y="185"/>
                </a:lnTo>
                <a:lnTo>
                  <a:pt x="56" y="187"/>
                </a:lnTo>
                <a:lnTo>
                  <a:pt x="58" y="189"/>
                </a:lnTo>
                <a:lnTo>
                  <a:pt x="58" y="191"/>
                </a:lnTo>
                <a:lnTo>
                  <a:pt x="60" y="193"/>
                </a:lnTo>
                <a:lnTo>
                  <a:pt x="62" y="195"/>
                </a:lnTo>
                <a:lnTo>
                  <a:pt x="62" y="197"/>
                </a:lnTo>
                <a:lnTo>
                  <a:pt x="60" y="197"/>
                </a:lnTo>
                <a:lnTo>
                  <a:pt x="58" y="199"/>
                </a:lnTo>
                <a:lnTo>
                  <a:pt x="56" y="199"/>
                </a:lnTo>
                <a:lnTo>
                  <a:pt x="54" y="199"/>
                </a:lnTo>
                <a:lnTo>
                  <a:pt x="52" y="201"/>
                </a:lnTo>
                <a:lnTo>
                  <a:pt x="52" y="203"/>
                </a:lnTo>
                <a:lnTo>
                  <a:pt x="52" y="205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7"/>
                </a:lnTo>
                <a:lnTo>
                  <a:pt x="48" y="219"/>
                </a:lnTo>
                <a:lnTo>
                  <a:pt x="48" y="221"/>
                </a:lnTo>
                <a:lnTo>
                  <a:pt x="46" y="223"/>
                </a:lnTo>
                <a:lnTo>
                  <a:pt x="44" y="223"/>
                </a:lnTo>
                <a:lnTo>
                  <a:pt x="44" y="225"/>
                </a:lnTo>
                <a:lnTo>
                  <a:pt x="44" y="227"/>
                </a:lnTo>
                <a:lnTo>
                  <a:pt x="44" y="229"/>
                </a:lnTo>
                <a:lnTo>
                  <a:pt x="44" y="231"/>
                </a:lnTo>
                <a:lnTo>
                  <a:pt x="42" y="231"/>
                </a:lnTo>
                <a:lnTo>
                  <a:pt x="44" y="233"/>
                </a:lnTo>
                <a:lnTo>
                  <a:pt x="44" y="235"/>
                </a:lnTo>
                <a:lnTo>
                  <a:pt x="44" y="237"/>
                </a:lnTo>
                <a:lnTo>
                  <a:pt x="44" y="239"/>
                </a:lnTo>
                <a:lnTo>
                  <a:pt x="44" y="241"/>
                </a:lnTo>
                <a:lnTo>
                  <a:pt x="42" y="241"/>
                </a:lnTo>
                <a:lnTo>
                  <a:pt x="40" y="243"/>
                </a:lnTo>
                <a:lnTo>
                  <a:pt x="40" y="245"/>
                </a:lnTo>
                <a:lnTo>
                  <a:pt x="42" y="247"/>
                </a:lnTo>
                <a:lnTo>
                  <a:pt x="42" y="249"/>
                </a:lnTo>
                <a:lnTo>
                  <a:pt x="42" y="251"/>
                </a:lnTo>
                <a:lnTo>
                  <a:pt x="44" y="253"/>
                </a:lnTo>
                <a:lnTo>
                  <a:pt x="44" y="255"/>
                </a:lnTo>
                <a:lnTo>
                  <a:pt x="46" y="257"/>
                </a:lnTo>
                <a:lnTo>
                  <a:pt x="46" y="259"/>
                </a:lnTo>
                <a:lnTo>
                  <a:pt x="46" y="261"/>
                </a:lnTo>
                <a:lnTo>
                  <a:pt x="48" y="261"/>
                </a:lnTo>
                <a:lnTo>
                  <a:pt x="48" y="263"/>
                </a:lnTo>
                <a:lnTo>
                  <a:pt x="48" y="265"/>
                </a:lnTo>
                <a:lnTo>
                  <a:pt x="46" y="267"/>
                </a:lnTo>
                <a:lnTo>
                  <a:pt x="44" y="267"/>
                </a:lnTo>
                <a:lnTo>
                  <a:pt x="42" y="267"/>
                </a:lnTo>
                <a:lnTo>
                  <a:pt x="44" y="269"/>
                </a:lnTo>
                <a:lnTo>
                  <a:pt x="42" y="269"/>
                </a:lnTo>
                <a:lnTo>
                  <a:pt x="42" y="271"/>
                </a:lnTo>
                <a:lnTo>
                  <a:pt x="42" y="273"/>
                </a:lnTo>
                <a:lnTo>
                  <a:pt x="42" y="275"/>
                </a:lnTo>
                <a:lnTo>
                  <a:pt x="42" y="277"/>
                </a:lnTo>
                <a:lnTo>
                  <a:pt x="42" y="279"/>
                </a:lnTo>
                <a:lnTo>
                  <a:pt x="42" y="281"/>
                </a:lnTo>
                <a:lnTo>
                  <a:pt x="42" y="283"/>
                </a:lnTo>
                <a:lnTo>
                  <a:pt x="40" y="281"/>
                </a:lnTo>
                <a:lnTo>
                  <a:pt x="40" y="283"/>
                </a:lnTo>
                <a:lnTo>
                  <a:pt x="40" y="285"/>
                </a:lnTo>
                <a:lnTo>
                  <a:pt x="40" y="287"/>
                </a:lnTo>
                <a:lnTo>
                  <a:pt x="40" y="289"/>
                </a:lnTo>
                <a:lnTo>
                  <a:pt x="40" y="291"/>
                </a:lnTo>
                <a:lnTo>
                  <a:pt x="42" y="293"/>
                </a:lnTo>
                <a:lnTo>
                  <a:pt x="44" y="295"/>
                </a:lnTo>
                <a:lnTo>
                  <a:pt x="44" y="297"/>
                </a:lnTo>
                <a:lnTo>
                  <a:pt x="46" y="297"/>
                </a:lnTo>
                <a:lnTo>
                  <a:pt x="48" y="297"/>
                </a:lnTo>
                <a:lnTo>
                  <a:pt x="50" y="299"/>
                </a:lnTo>
                <a:lnTo>
                  <a:pt x="48" y="301"/>
                </a:lnTo>
                <a:lnTo>
                  <a:pt x="48" y="303"/>
                </a:lnTo>
                <a:lnTo>
                  <a:pt x="48" y="305"/>
                </a:lnTo>
                <a:lnTo>
                  <a:pt x="50" y="307"/>
                </a:lnTo>
                <a:lnTo>
                  <a:pt x="52" y="309"/>
                </a:lnTo>
                <a:lnTo>
                  <a:pt x="52" y="311"/>
                </a:lnTo>
                <a:lnTo>
                  <a:pt x="54" y="311"/>
                </a:lnTo>
                <a:lnTo>
                  <a:pt x="54" y="313"/>
                </a:lnTo>
                <a:lnTo>
                  <a:pt x="54" y="315"/>
                </a:lnTo>
                <a:lnTo>
                  <a:pt x="56" y="317"/>
                </a:lnTo>
                <a:lnTo>
                  <a:pt x="58" y="319"/>
                </a:lnTo>
                <a:lnTo>
                  <a:pt x="58" y="321"/>
                </a:lnTo>
                <a:lnTo>
                  <a:pt x="56" y="323"/>
                </a:lnTo>
                <a:lnTo>
                  <a:pt x="58" y="323"/>
                </a:lnTo>
                <a:lnTo>
                  <a:pt x="58" y="325"/>
                </a:lnTo>
                <a:lnTo>
                  <a:pt x="60" y="327"/>
                </a:lnTo>
                <a:lnTo>
                  <a:pt x="62" y="327"/>
                </a:lnTo>
                <a:lnTo>
                  <a:pt x="64" y="329"/>
                </a:lnTo>
                <a:lnTo>
                  <a:pt x="64" y="331"/>
                </a:lnTo>
                <a:lnTo>
                  <a:pt x="64" y="333"/>
                </a:lnTo>
                <a:lnTo>
                  <a:pt x="64" y="335"/>
                </a:lnTo>
                <a:lnTo>
                  <a:pt x="64" y="337"/>
                </a:lnTo>
                <a:lnTo>
                  <a:pt x="64" y="339"/>
                </a:lnTo>
                <a:lnTo>
                  <a:pt x="66" y="341"/>
                </a:lnTo>
                <a:lnTo>
                  <a:pt x="66" y="343"/>
                </a:lnTo>
                <a:lnTo>
                  <a:pt x="66" y="345"/>
                </a:lnTo>
                <a:lnTo>
                  <a:pt x="68" y="345"/>
                </a:lnTo>
                <a:lnTo>
                  <a:pt x="68" y="347"/>
                </a:lnTo>
                <a:lnTo>
                  <a:pt x="66" y="347"/>
                </a:lnTo>
                <a:lnTo>
                  <a:pt x="64" y="347"/>
                </a:lnTo>
                <a:lnTo>
                  <a:pt x="64" y="349"/>
                </a:lnTo>
                <a:lnTo>
                  <a:pt x="64" y="351"/>
                </a:lnTo>
                <a:lnTo>
                  <a:pt x="64" y="353"/>
                </a:lnTo>
                <a:lnTo>
                  <a:pt x="64" y="355"/>
                </a:lnTo>
                <a:lnTo>
                  <a:pt x="64" y="357"/>
                </a:lnTo>
                <a:lnTo>
                  <a:pt x="64" y="359"/>
                </a:lnTo>
                <a:lnTo>
                  <a:pt x="64" y="361"/>
                </a:lnTo>
                <a:lnTo>
                  <a:pt x="64" y="363"/>
                </a:lnTo>
                <a:lnTo>
                  <a:pt x="64" y="365"/>
                </a:lnTo>
                <a:lnTo>
                  <a:pt x="64" y="367"/>
                </a:lnTo>
                <a:lnTo>
                  <a:pt x="62" y="367"/>
                </a:lnTo>
                <a:lnTo>
                  <a:pt x="62" y="369"/>
                </a:lnTo>
                <a:lnTo>
                  <a:pt x="64" y="371"/>
                </a:lnTo>
                <a:lnTo>
                  <a:pt x="64" y="373"/>
                </a:lnTo>
                <a:lnTo>
                  <a:pt x="66" y="375"/>
                </a:lnTo>
                <a:lnTo>
                  <a:pt x="66" y="377"/>
                </a:lnTo>
                <a:lnTo>
                  <a:pt x="68" y="379"/>
                </a:lnTo>
                <a:lnTo>
                  <a:pt x="68" y="381"/>
                </a:lnTo>
                <a:lnTo>
                  <a:pt x="68" y="383"/>
                </a:lnTo>
                <a:lnTo>
                  <a:pt x="68" y="385"/>
                </a:lnTo>
                <a:lnTo>
                  <a:pt x="68" y="387"/>
                </a:lnTo>
                <a:lnTo>
                  <a:pt x="66" y="387"/>
                </a:lnTo>
                <a:lnTo>
                  <a:pt x="64" y="389"/>
                </a:lnTo>
                <a:lnTo>
                  <a:pt x="64" y="391"/>
                </a:lnTo>
                <a:lnTo>
                  <a:pt x="64" y="393"/>
                </a:lnTo>
                <a:lnTo>
                  <a:pt x="62" y="391"/>
                </a:lnTo>
                <a:lnTo>
                  <a:pt x="62" y="393"/>
                </a:lnTo>
                <a:lnTo>
                  <a:pt x="60" y="393"/>
                </a:lnTo>
                <a:lnTo>
                  <a:pt x="60" y="395"/>
                </a:lnTo>
                <a:lnTo>
                  <a:pt x="60" y="397"/>
                </a:lnTo>
                <a:lnTo>
                  <a:pt x="60" y="399"/>
                </a:lnTo>
                <a:lnTo>
                  <a:pt x="60" y="401"/>
                </a:lnTo>
                <a:lnTo>
                  <a:pt x="60" y="403"/>
                </a:lnTo>
                <a:lnTo>
                  <a:pt x="62" y="403"/>
                </a:lnTo>
                <a:lnTo>
                  <a:pt x="62" y="405"/>
                </a:lnTo>
                <a:lnTo>
                  <a:pt x="62" y="407"/>
                </a:lnTo>
                <a:lnTo>
                  <a:pt x="62" y="409"/>
                </a:lnTo>
                <a:lnTo>
                  <a:pt x="64" y="411"/>
                </a:lnTo>
                <a:lnTo>
                  <a:pt x="64" y="413"/>
                </a:lnTo>
                <a:lnTo>
                  <a:pt x="66" y="415"/>
                </a:lnTo>
                <a:lnTo>
                  <a:pt x="64" y="417"/>
                </a:lnTo>
                <a:lnTo>
                  <a:pt x="66" y="419"/>
                </a:lnTo>
                <a:lnTo>
                  <a:pt x="66" y="421"/>
                </a:lnTo>
                <a:lnTo>
                  <a:pt x="68" y="423"/>
                </a:lnTo>
                <a:lnTo>
                  <a:pt x="70" y="425"/>
                </a:lnTo>
                <a:lnTo>
                  <a:pt x="70" y="427"/>
                </a:lnTo>
                <a:lnTo>
                  <a:pt x="72" y="429"/>
                </a:lnTo>
                <a:lnTo>
                  <a:pt x="72" y="431"/>
                </a:lnTo>
                <a:lnTo>
                  <a:pt x="72" y="433"/>
                </a:lnTo>
                <a:lnTo>
                  <a:pt x="74" y="435"/>
                </a:lnTo>
                <a:lnTo>
                  <a:pt x="76" y="435"/>
                </a:lnTo>
                <a:lnTo>
                  <a:pt x="76" y="437"/>
                </a:lnTo>
                <a:lnTo>
                  <a:pt x="76" y="439"/>
                </a:lnTo>
                <a:lnTo>
                  <a:pt x="74" y="441"/>
                </a:lnTo>
                <a:lnTo>
                  <a:pt x="72" y="441"/>
                </a:lnTo>
                <a:lnTo>
                  <a:pt x="72" y="443"/>
                </a:lnTo>
                <a:lnTo>
                  <a:pt x="70" y="443"/>
                </a:lnTo>
                <a:lnTo>
                  <a:pt x="70" y="445"/>
                </a:lnTo>
                <a:lnTo>
                  <a:pt x="70" y="447"/>
                </a:lnTo>
                <a:lnTo>
                  <a:pt x="72" y="449"/>
                </a:lnTo>
                <a:lnTo>
                  <a:pt x="72" y="451"/>
                </a:lnTo>
                <a:lnTo>
                  <a:pt x="72" y="453"/>
                </a:lnTo>
                <a:lnTo>
                  <a:pt x="72" y="455"/>
                </a:lnTo>
                <a:lnTo>
                  <a:pt x="72" y="457"/>
                </a:lnTo>
                <a:lnTo>
                  <a:pt x="72" y="459"/>
                </a:lnTo>
                <a:lnTo>
                  <a:pt x="70" y="457"/>
                </a:lnTo>
                <a:lnTo>
                  <a:pt x="68" y="459"/>
                </a:lnTo>
                <a:lnTo>
                  <a:pt x="70" y="461"/>
                </a:lnTo>
                <a:lnTo>
                  <a:pt x="70" y="463"/>
                </a:lnTo>
                <a:lnTo>
                  <a:pt x="72" y="465"/>
                </a:lnTo>
                <a:lnTo>
                  <a:pt x="72" y="467"/>
                </a:lnTo>
                <a:lnTo>
                  <a:pt x="72" y="469"/>
                </a:lnTo>
                <a:lnTo>
                  <a:pt x="70" y="467"/>
                </a:lnTo>
                <a:lnTo>
                  <a:pt x="70" y="469"/>
                </a:lnTo>
                <a:lnTo>
                  <a:pt x="72" y="471"/>
                </a:lnTo>
                <a:lnTo>
                  <a:pt x="74" y="473"/>
                </a:lnTo>
                <a:lnTo>
                  <a:pt x="72" y="475"/>
                </a:lnTo>
                <a:lnTo>
                  <a:pt x="72" y="477"/>
                </a:lnTo>
                <a:lnTo>
                  <a:pt x="74" y="479"/>
                </a:lnTo>
                <a:lnTo>
                  <a:pt x="72" y="481"/>
                </a:lnTo>
                <a:lnTo>
                  <a:pt x="74" y="483"/>
                </a:lnTo>
                <a:lnTo>
                  <a:pt x="76" y="485"/>
                </a:lnTo>
                <a:lnTo>
                  <a:pt x="76" y="487"/>
                </a:lnTo>
                <a:lnTo>
                  <a:pt x="76" y="489"/>
                </a:lnTo>
                <a:lnTo>
                  <a:pt x="76" y="491"/>
                </a:lnTo>
                <a:lnTo>
                  <a:pt x="78" y="493"/>
                </a:lnTo>
                <a:lnTo>
                  <a:pt x="78" y="495"/>
                </a:lnTo>
                <a:lnTo>
                  <a:pt x="80" y="497"/>
                </a:lnTo>
                <a:lnTo>
                  <a:pt x="80" y="499"/>
                </a:lnTo>
                <a:lnTo>
                  <a:pt x="82" y="501"/>
                </a:lnTo>
                <a:lnTo>
                  <a:pt x="82" y="503"/>
                </a:lnTo>
                <a:lnTo>
                  <a:pt x="84" y="505"/>
                </a:lnTo>
                <a:lnTo>
                  <a:pt x="84" y="507"/>
                </a:lnTo>
                <a:lnTo>
                  <a:pt x="86" y="507"/>
                </a:lnTo>
                <a:lnTo>
                  <a:pt x="86" y="509"/>
                </a:lnTo>
                <a:lnTo>
                  <a:pt x="84" y="511"/>
                </a:lnTo>
                <a:lnTo>
                  <a:pt x="82" y="509"/>
                </a:lnTo>
                <a:lnTo>
                  <a:pt x="82" y="511"/>
                </a:lnTo>
                <a:lnTo>
                  <a:pt x="82" y="513"/>
                </a:lnTo>
                <a:lnTo>
                  <a:pt x="82" y="515"/>
                </a:lnTo>
                <a:lnTo>
                  <a:pt x="84" y="517"/>
                </a:lnTo>
                <a:lnTo>
                  <a:pt x="84" y="519"/>
                </a:lnTo>
                <a:lnTo>
                  <a:pt x="84" y="521"/>
                </a:lnTo>
                <a:lnTo>
                  <a:pt x="86" y="523"/>
                </a:lnTo>
                <a:lnTo>
                  <a:pt x="86" y="525"/>
                </a:lnTo>
                <a:lnTo>
                  <a:pt x="86" y="527"/>
                </a:lnTo>
                <a:lnTo>
                  <a:pt x="88" y="529"/>
                </a:lnTo>
                <a:lnTo>
                  <a:pt x="90" y="531"/>
                </a:lnTo>
                <a:lnTo>
                  <a:pt x="92" y="531"/>
                </a:lnTo>
                <a:lnTo>
                  <a:pt x="94" y="531"/>
                </a:lnTo>
                <a:lnTo>
                  <a:pt x="96" y="533"/>
                </a:lnTo>
                <a:lnTo>
                  <a:pt x="94" y="535"/>
                </a:lnTo>
                <a:lnTo>
                  <a:pt x="92" y="537"/>
                </a:lnTo>
                <a:lnTo>
                  <a:pt x="94" y="537"/>
                </a:lnTo>
                <a:lnTo>
                  <a:pt x="96" y="538"/>
                </a:lnTo>
                <a:lnTo>
                  <a:pt x="98" y="538"/>
                </a:lnTo>
                <a:lnTo>
                  <a:pt x="100" y="540"/>
                </a:lnTo>
                <a:lnTo>
                  <a:pt x="98" y="542"/>
                </a:lnTo>
                <a:lnTo>
                  <a:pt x="100" y="544"/>
                </a:lnTo>
                <a:lnTo>
                  <a:pt x="102" y="546"/>
                </a:lnTo>
                <a:lnTo>
                  <a:pt x="102" y="548"/>
                </a:lnTo>
                <a:lnTo>
                  <a:pt x="100" y="550"/>
                </a:lnTo>
                <a:lnTo>
                  <a:pt x="102" y="552"/>
                </a:lnTo>
                <a:lnTo>
                  <a:pt x="102" y="554"/>
                </a:lnTo>
                <a:lnTo>
                  <a:pt x="102" y="556"/>
                </a:lnTo>
                <a:lnTo>
                  <a:pt x="104" y="556"/>
                </a:lnTo>
                <a:lnTo>
                  <a:pt x="106" y="556"/>
                </a:lnTo>
                <a:lnTo>
                  <a:pt x="108" y="556"/>
                </a:lnTo>
                <a:lnTo>
                  <a:pt x="110" y="556"/>
                </a:lnTo>
                <a:lnTo>
                  <a:pt x="112" y="556"/>
                </a:lnTo>
                <a:lnTo>
                  <a:pt x="114" y="556"/>
                </a:lnTo>
                <a:lnTo>
                  <a:pt x="116" y="558"/>
                </a:lnTo>
                <a:lnTo>
                  <a:pt x="114" y="560"/>
                </a:lnTo>
                <a:lnTo>
                  <a:pt x="116" y="562"/>
                </a:lnTo>
                <a:lnTo>
                  <a:pt x="114" y="564"/>
                </a:lnTo>
                <a:lnTo>
                  <a:pt x="112" y="562"/>
                </a:lnTo>
                <a:lnTo>
                  <a:pt x="110" y="562"/>
                </a:lnTo>
                <a:lnTo>
                  <a:pt x="108" y="564"/>
                </a:lnTo>
                <a:lnTo>
                  <a:pt x="106" y="562"/>
                </a:lnTo>
                <a:lnTo>
                  <a:pt x="104" y="564"/>
                </a:lnTo>
                <a:lnTo>
                  <a:pt x="102" y="564"/>
                </a:lnTo>
                <a:lnTo>
                  <a:pt x="104" y="566"/>
                </a:lnTo>
                <a:lnTo>
                  <a:pt x="106" y="566"/>
                </a:lnTo>
                <a:lnTo>
                  <a:pt x="108" y="566"/>
                </a:lnTo>
                <a:lnTo>
                  <a:pt x="110" y="568"/>
                </a:lnTo>
                <a:lnTo>
                  <a:pt x="112" y="568"/>
                </a:lnTo>
                <a:lnTo>
                  <a:pt x="114" y="570"/>
                </a:lnTo>
                <a:lnTo>
                  <a:pt x="116" y="572"/>
                </a:lnTo>
                <a:lnTo>
                  <a:pt x="118" y="572"/>
                </a:lnTo>
                <a:lnTo>
                  <a:pt x="118" y="574"/>
                </a:lnTo>
                <a:lnTo>
                  <a:pt x="118" y="576"/>
                </a:lnTo>
                <a:lnTo>
                  <a:pt x="118" y="578"/>
                </a:lnTo>
                <a:lnTo>
                  <a:pt x="116" y="578"/>
                </a:lnTo>
                <a:lnTo>
                  <a:pt x="114" y="578"/>
                </a:lnTo>
                <a:lnTo>
                  <a:pt x="114" y="580"/>
                </a:lnTo>
                <a:lnTo>
                  <a:pt x="114" y="582"/>
                </a:lnTo>
                <a:lnTo>
                  <a:pt x="116" y="584"/>
                </a:lnTo>
                <a:lnTo>
                  <a:pt x="116" y="586"/>
                </a:lnTo>
                <a:lnTo>
                  <a:pt x="118" y="586"/>
                </a:lnTo>
                <a:lnTo>
                  <a:pt x="118" y="588"/>
                </a:lnTo>
                <a:lnTo>
                  <a:pt x="118" y="590"/>
                </a:lnTo>
                <a:lnTo>
                  <a:pt x="116" y="590"/>
                </a:lnTo>
                <a:lnTo>
                  <a:pt x="118" y="592"/>
                </a:lnTo>
                <a:lnTo>
                  <a:pt x="120" y="594"/>
                </a:lnTo>
                <a:lnTo>
                  <a:pt x="120" y="596"/>
                </a:lnTo>
                <a:lnTo>
                  <a:pt x="122" y="598"/>
                </a:lnTo>
                <a:lnTo>
                  <a:pt x="122" y="600"/>
                </a:lnTo>
                <a:lnTo>
                  <a:pt x="124" y="602"/>
                </a:lnTo>
                <a:lnTo>
                  <a:pt x="122" y="604"/>
                </a:lnTo>
                <a:lnTo>
                  <a:pt x="122" y="606"/>
                </a:lnTo>
                <a:lnTo>
                  <a:pt x="122" y="608"/>
                </a:lnTo>
                <a:lnTo>
                  <a:pt x="122" y="610"/>
                </a:lnTo>
                <a:lnTo>
                  <a:pt x="124" y="610"/>
                </a:lnTo>
                <a:lnTo>
                  <a:pt x="126" y="612"/>
                </a:lnTo>
                <a:lnTo>
                  <a:pt x="124" y="612"/>
                </a:lnTo>
                <a:lnTo>
                  <a:pt x="124" y="614"/>
                </a:lnTo>
                <a:lnTo>
                  <a:pt x="122" y="616"/>
                </a:lnTo>
                <a:lnTo>
                  <a:pt x="120" y="616"/>
                </a:lnTo>
                <a:lnTo>
                  <a:pt x="120" y="618"/>
                </a:lnTo>
                <a:lnTo>
                  <a:pt x="120" y="620"/>
                </a:lnTo>
                <a:lnTo>
                  <a:pt x="120" y="622"/>
                </a:lnTo>
                <a:lnTo>
                  <a:pt x="120" y="624"/>
                </a:lnTo>
                <a:lnTo>
                  <a:pt x="120" y="626"/>
                </a:lnTo>
                <a:lnTo>
                  <a:pt x="120" y="628"/>
                </a:lnTo>
                <a:lnTo>
                  <a:pt x="122" y="628"/>
                </a:lnTo>
                <a:lnTo>
                  <a:pt x="124" y="630"/>
                </a:lnTo>
                <a:lnTo>
                  <a:pt x="126" y="632"/>
                </a:lnTo>
                <a:lnTo>
                  <a:pt x="126" y="634"/>
                </a:lnTo>
                <a:lnTo>
                  <a:pt x="128" y="636"/>
                </a:lnTo>
                <a:lnTo>
                  <a:pt x="126" y="636"/>
                </a:lnTo>
                <a:lnTo>
                  <a:pt x="124" y="638"/>
                </a:lnTo>
                <a:lnTo>
                  <a:pt x="126" y="640"/>
                </a:lnTo>
                <a:lnTo>
                  <a:pt x="126" y="642"/>
                </a:lnTo>
                <a:lnTo>
                  <a:pt x="128" y="644"/>
                </a:lnTo>
                <a:lnTo>
                  <a:pt x="128" y="646"/>
                </a:lnTo>
                <a:lnTo>
                  <a:pt x="126" y="646"/>
                </a:lnTo>
                <a:lnTo>
                  <a:pt x="124" y="648"/>
                </a:lnTo>
                <a:lnTo>
                  <a:pt x="122" y="648"/>
                </a:lnTo>
                <a:lnTo>
                  <a:pt x="122" y="650"/>
                </a:lnTo>
                <a:lnTo>
                  <a:pt x="122" y="652"/>
                </a:lnTo>
                <a:lnTo>
                  <a:pt x="122" y="654"/>
                </a:lnTo>
                <a:lnTo>
                  <a:pt x="120" y="656"/>
                </a:lnTo>
                <a:lnTo>
                  <a:pt x="118" y="656"/>
                </a:lnTo>
                <a:lnTo>
                  <a:pt x="118" y="658"/>
                </a:lnTo>
                <a:lnTo>
                  <a:pt x="118" y="660"/>
                </a:lnTo>
                <a:lnTo>
                  <a:pt x="120" y="662"/>
                </a:lnTo>
                <a:lnTo>
                  <a:pt x="122" y="664"/>
                </a:lnTo>
                <a:lnTo>
                  <a:pt x="122" y="666"/>
                </a:lnTo>
                <a:lnTo>
                  <a:pt x="122" y="668"/>
                </a:lnTo>
                <a:lnTo>
                  <a:pt x="124" y="668"/>
                </a:lnTo>
                <a:lnTo>
                  <a:pt x="124" y="670"/>
                </a:lnTo>
                <a:lnTo>
                  <a:pt x="126" y="672"/>
                </a:lnTo>
                <a:lnTo>
                  <a:pt x="128" y="674"/>
                </a:lnTo>
                <a:lnTo>
                  <a:pt x="130" y="674"/>
                </a:lnTo>
                <a:lnTo>
                  <a:pt x="130" y="676"/>
                </a:lnTo>
                <a:lnTo>
                  <a:pt x="132" y="678"/>
                </a:lnTo>
                <a:lnTo>
                  <a:pt x="132" y="680"/>
                </a:lnTo>
                <a:lnTo>
                  <a:pt x="134" y="682"/>
                </a:lnTo>
                <a:lnTo>
                  <a:pt x="136" y="684"/>
                </a:lnTo>
                <a:lnTo>
                  <a:pt x="138" y="684"/>
                </a:lnTo>
                <a:lnTo>
                  <a:pt x="138" y="682"/>
                </a:lnTo>
                <a:lnTo>
                  <a:pt x="140" y="682"/>
                </a:lnTo>
                <a:lnTo>
                  <a:pt x="142" y="682"/>
                </a:lnTo>
                <a:lnTo>
                  <a:pt x="144" y="682"/>
                </a:lnTo>
                <a:lnTo>
                  <a:pt x="146" y="682"/>
                </a:lnTo>
                <a:lnTo>
                  <a:pt x="148" y="682"/>
                </a:lnTo>
                <a:lnTo>
                  <a:pt x="148" y="684"/>
                </a:lnTo>
                <a:lnTo>
                  <a:pt x="150" y="686"/>
                </a:lnTo>
                <a:lnTo>
                  <a:pt x="152" y="686"/>
                </a:lnTo>
                <a:lnTo>
                  <a:pt x="152" y="688"/>
                </a:lnTo>
                <a:lnTo>
                  <a:pt x="152" y="690"/>
                </a:lnTo>
                <a:lnTo>
                  <a:pt x="152" y="692"/>
                </a:lnTo>
                <a:lnTo>
                  <a:pt x="154" y="694"/>
                </a:lnTo>
                <a:lnTo>
                  <a:pt x="156" y="694"/>
                </a:lnTo>
                <a:lnTo>
                  <a:pt x="154" y="694"/>
                </a:lnTo>
                <a:lnTo>
                  <a:pt x="156" y="696"/>
                </a:lnTo>
                <a:lnTo>
                  <a:pt x="156" y="698"/>
                </a:lnTo>
                <a:lnTo>
                  <a:pt x="156" y="700"/>
                </a:lnTo>
                <a:lnTo>
                  <a:pt x="158" y="702"/>
                </a:lnTo>
                <a:lnTo>
                  <a:pt x="160" y="704"/>
                </a:lnTo>
                <a:lnTo>
                  <a:pt x="162" y="704"/>
                </a:lnTo>
                <a:lnTo>
                  <a:pt x="164" y="706"/>
                </a:lnTo>
                <a:lnTo>
                  <a:pt x="166" y="706"/>
                </a:lnTo>
                <a:lnTo>
                  <a:pt x="166" y="708"/>
                </a:lnTo>
                <a:lnTo>
                  <a:pt x="168" y="710"/>
                </a:lnTo>
                <a:lnTo>
                  <a:pt x="198" y="710"/>
                </a:lnTo>
                <a:lnTo>
                  <a:pt x="200" y="710"/>
                </a:lnTo>
                <a:lnTo>
                  <a:pt x="202" y="710"/>
                </a:lnTo>
                <a:lnTo>
                  <a:pt x="204" y="710"/>
                </a:lnTo>
                <a:lnTo>
                  <a:pt x="204" y="712"/>
                </a:lnTo>
                <a:lnTo>
                  <a:pt x="206" y="712"/>
                </a:lnTo>
                <a:lnTo>
                  <a:pt x="208" y="712"/>
                </a:lnTo>
                <a:lnTo>
                  <a:pt x="212" y="712"/>
                </a:lnTo>
                <a:lnTo>
                  <a:pt x="214" y="712"/>
                </a:lnTo>
                <a:lnTo>
                  <a:pt x="216" y="714"/>
                </a:lnTo>
                <a:lnTo>
                  <a:pt x="218" y="714"/>
                </a:lnTo>
                <a:lnTo>
                  <a:pt x="220" y="714"/>
                </a:lnTo>
                <a:lnTo>
                  <a:pt x="222" y="714"/>
                </a:lnTo>
                <a:lnTo>
                  <a:pt x="222" y="716"/>
                </a:lnTo>
                <a:lnTo>
                  <a:pt x="224" y="716"/>
                </a:lnTo>
                <a:lnTo>
                  <a:pt x="222" y="716"/>
                </a:lnTo>
                <a:lnTo>
                  <a:pt x="220" y="716"/>
                </a:lnTo>
                <a:lnTo>
                  <a:pt x="220" y="714"/>
                </a:lnTo>
                <a:lnTo>
                  <a:pt x="218" y="714"/>
                </a:lnTo>
                <a:lnTo>
                  <a:pt x="216" y="714"/>
                </a:lnTo>
                <a:lnTo>
                  <a:pt x="214" y="714"/>
                </a:lnTo>
                <a:lnTo>
                  <a:pt x="212" y="714"/>
                </a:lnTo>
                <a:lnTo>
                  <a:pt x="210" y="714"/>
                </a:lnTo>
                <a:lnTo>
                  <a:pt x="208" y="714"/>
                </a:lnTo>
                <a:lnTo>
                  <a:pt x="208" y="716"/>
                </a:lnTo>
                <a:lnTo>
                  <a:pt x="208" y="718"/>
                </a:lnTo>
                <a:lnTo>
                  <a:pt x="206" y="720"/>
                </a:lnTo>
                <a:lnTo>
                  <a:pt x="204" y="718"/>
                </a:lnTo>
                <a:lnTo>
                  <a:pt x="202" y="720"/>
                </a:lnTo>
                <a:lnTo>
                  <a:pt x="200" y="722"/>
                </a:lnTo>
                <a:lnTo>
                  <a:pt x="198" y="722"/>
                </a:lnTo>
                <a:lnTo>
                  <a:pt x="196" y="722"/>
                </a:lnTo>
                <a:lnTo>
                  <a:pt x="194" y="722"/>
                </a:lnTo>
                <a:lnTo>
                  <a:pt x="194" y="724"/>
                </a:lnTo>
                <a:lnTo>
                  <a:pt x="192" y="724"/>
                </a:lnTo>
                <a:lnTo>
                  <a:pt x="192" y="726"/>
                </a:lnTo>
                <a:lnTo>
                  <a:pt x="194" y="728"/>
                </a:lnTo>
                <a:lnTo>
                  <a:pt x="194" y="730"/>
                </a:lnTo>
                <a:lnTo>
                  <a:pt x="194" y="732"/>
                </a:lnTo>
                <a:lnTo>
                  <a:pt x="196" y="734"/>
                </a:lnTo>
                <a:lnTo>
                  <a:pt x="196" y="736"/>
                </a:lnTo>
                <a:lnTo>
                  <a:pt x="196" y="738"/>
                </a:lnTo>
                <a:lnTo>
                  <a:pt x="198" y="740"/>
                </a:lnTo>
                <a:lnTo>
                  <a:pt x="198" y="742"/>
                </a:lnTo>
                <a:lnTo>
                  <a:pt x="200" y="744"/>
                </a:lnTo>
                <a:lnTo>
                  <a:pt x="200" y="746"/>
                </a:lnTo>
                <a:lnTo>
                  <a:pt x="198" y="746"/>
                </a:lnTo>
                <a:lnTo>
                  <a:pt x="196" y="746"/>
                </a:lnTo>
                <a:lnTo>
                  <a:pt x="194" y="746"/>
                </a:lnTo>
                <a:lnTo>
                  <a:pt x="192" y="746"/>
                </a:lnTo>
                <a:lnTo>
                  <a:pt x="190" y="746"/>
                </a:lnTo>
                <a:lnTo>
                  <a:pt x="188" y="744"/>
                </a:lnTo>
                <a:lnTo>
                  <a:pt x="186" y="744"/>
                </a:lnTo>
                <a:lnTo>
                  <a:pt x="184" y="744"/>
                </a:lnTo>
                <a:lnTo>
                  <a:pt x="184" y="742"/>
                </a:lnTo>
                <a:lnTo>
                  <a:pt x="182" y="742"/>
                </a:lnTo>
                <a:lnTo>
                  <a:pt x="180" y="742"/>
                </a:lnTo>
                <a:lnTo>
                  <a:pt x="178" y="740"/>
                </a:lnTo>
                <a:lnTo>
                  <a:pt x="176" y="740"/>
                </a:lnTo>
                <a:lnTo>
                  <a:pt x="174" y="738"/>
                </a:lnTo>
                <a:lnTo>
                  <a:pt x="174" y="736"/>
                </a:lnTo>
                <a:lnTo>
                  <a:pt x="174" y="734"/>
                </a:lnTo>
                <a:lnTo>
                  <a:pt x="176" y="734"/>
                </a:lnTo>
                <a:lnTo>
                  <a:pt x="178" y="734"/>
                </a:lnTo>
                <a:lnTo>
                  <a:pt x="178" y="736"/>
                </a:lnTo>
                <a:lnTo>
                  <a:pt x="178" y="738"/>
                </a:lnTo>
                <a:lnTo>
                  <a:pt x="180" y="738"/>
                </a:lnTo>
                <a:lnTo>
                  <a:pt x="180" y="736"/>
                </a:lnTo>
                <a:lnTo>
                  <a:pt x="180" y="734"/>
                </a:lnTo>
                <a:lnTo>
                  <a:pt x="182" y="734"/>
                </a:lnTo>
                <a:lnTo>
                  <a:pt x="182" y="736"/>
                </a:lnTo>
                <a:lnTo>
                  <a:pt x="184" y="738"/>
                </a:lnTo>
                <a:lnTo>
                  <a:pt x="182" y="740"/>
                </a:lnTo>
                <a:lnTo>
                  <a:pt x="184" y="738"/>
                </a:lnTo>
                <a:lnTo>
                  <a:pt x="184" y="736"/>
                </a:lnTo>
                <a:lnTo>
                  <a:pt x="182" y="734"/>
                </a:lnTo>
                <a:lnTo>
                  <a:pt x="184" y="732"/>
                </a:lnTo>
                <a:lnTo>
                  <a:pt x="186" y="732"/>
                </a:lnTo>
                <a:lnTo>
                  <a:pt x="188" y="732"/>
                </a:lnTo>
                <a:lnTo>
                  <a:pt x="188" y="730"/>
                </a:lnTo>
                <a:lnTo>
                  <a:pt x="188" y="728"/>
                </a:lnTo>
                <a:lnTo>
                  <a:pt x="188" y="726"/>
                </a:lnTo>
                <a:lnTo>
                  <a:pt x="186" y="726"/>
                </a:lnTo>
                <a:lnTo>
                  <a:pt x="184" y="724"/>
                </a:lnTo>
                <a:lnTo>
                  <a:pt x="182" y="724"/>
                </a:lnTo>
                <a:lnTo>
                  <a:pt x="184" y="724"/>
                </a:lnTo>
                <a:lnTo>
                  <a:pt x="182" y="726"/>
                </a:lnTo>
                <a:lnTo>
                  <a:pt x="178" y="728"/>
                </a:lnTo>
                <a:lnTo>
                  <a:pt x="178" y="730"/>
                </a:lnTo>
                <a:lnTo>
                  <a:pt x="176" y="732"/>
                </a:lnTo>
                <a:lnTo>
                  <a:pt x="174" y="730"/>
                </a:lnTo>
                <a:lnTo>
                  <a:pt x="172" y="730"/>
                </a:lnTo>
                <a:lnTo>
                  <a:pt x="170" y="730"/>
                </a:lnTo>
                <a:lnTo>
                  <a:pt x="168" y="730"/>
                </a:lnTo>
                <a:lnTo>
                  <a:pt x="170" y="730"/>
                </a:lnTo>
                <a:lnTo>
                  <a:pt x="172" y="732"/>
                </a:lnTo>
                <a:lnTo>
                  <a:pt x="174" y="734"/>
                </a:lnTo>
                <a:lnTo>
                  <a:pt x="172" y="734"/>
                </a:lnTo>
                <a:lnTo>
                  <a:pt x="170" y="732"/>
                </a:lnTo>
                <a:lnTo>
                  <a:pt x="170" y="734"/>
                </a:lnTo>
                <a:lnTo>
                  <a:pt x="170" y="736"/>
                </a:lnTo>
                <a:lnTo>
                  <a:pt x="172" y="736"/>
                </a:lnTo>
                <a:lnTo>
                  <a:pt x="174" y="738"/>
                </a:lnTo>
                <a:lnTo>
                  <a:pt x="176" y="740"/>
                </a:lnTo>
                <a:lnTo>
                  <a:pt x="174" y="740"/>
                </a:lnTo>
                <a:lnTo>
                  <a:pt x="172" y="738"/>
                </a:lnTo>
                <a:lnTo>
                  <a:pt x="170" y="738"/>
                </a:lnTo>
                <a:lnTo>
                  <a:pt x="168" y="738"/>
                </a:lnTo>
                <a:lnTo>
                  <a:pt x="166" y="736"/>
                </a:lnTo>
                <a:lnTo>
                  <a:pt x="164" y="736"/>
                </a:lnTo>
                <a:lnTo>
                  <a:pt x="162" y="734"/>
                </a:lnTo>
                <a:lnTo>
                  <a:pt x="160" y="734"/>
                </a:lnTo>
                <a:lnTo>
                  <a:pt x="158" y="732"/>
                </a:lnTo>
                <a:lnTo>
                  <a:pt x="160" y="732"/>
                </a:lnTo>
                <a:lnTo>
                  <a:pt x="162" y="732"/>
                </a:lnTo>
                <a:lnTo>
                  <a:pt x="164" y="732"/>
                </a:lnTo>
                <a:lnTo>
                  <a:pt x="166" y="734"/>
                </a:lnTo>
                <a:lnTo>
                  <a:pt x="166" y="732"/>
                </a:lnTo>
                <a:lnTo>
                  <a:pt x="164" y="732"/>
                </a:lnTo>
                <a:lnTo>
                  <a:pt x="162" y="730"/>
                </a:lnTo>
                <a:lnTo>
                  <a:pt x="162" y="728"/>
                </a:lnTo>
                <a:lnTo>
                  <a:pt x="160" y="726"/>
                </a:lnTo>
                <a:lnTo>
                  <a:pt x="160" y="724"/>
                </a:lnTo>
                <a:lnTo>
                  <a:pt x="162" y="724"/>
                </a:lnTo>
                <a:lnTo>
                  <a:pt x="164" y="724"/>
                </a:lnTo>
                <a:lnTo>
                  <a:pt x="164" y="726"/>
                </a:lnTo>
                <a:lnTo>
                  <a:pt x="166" y="726"/>
                </a:lnTo>
                <a:lnTo>
                  <a:pt x="168" y="726"/>
                </a:lnTo>
                <a:lnTo>
                  <a:pt x="170" y="724"/>
                </a:lnTo>
                <a:lnTo>
                  <a:pt x="170" y="722"/>
                </a:lnTo>
                <a:lnTo>
                  <a:pt x="172" y="722"/>
                </a:lnTo>
                <a:lnTo>
                  <a:pt x="174" y="722"/>
                </a:lnTo>
                <a:lnTo>
                  <a:pt x="176" y="722"/>
                </a:lnTo>
                <a:lnTo>
                  <a:pt x="178" y="722"/>
                </a:lnTo>
                <a:lnTo>
                  <a:pt x="180" y="722"/>
                </a:lnTo>
                <a:lnTo>
                  <a:pt x="178" y="720"/>
                </a:lnTo>
                <a:lnTo>
                  <a:pt x="176" y="720"/>
                </a:lnTo>
                <a:lnTo>
                  <a:pt x="174" y="720"/>
                </a:lnTo>
                <a:lnTo>
                  <a:pt x="172" y="720"/>
                </a:lnTo>
                <a:lnTo>
                  <a:pt x="170" y="720"/>
                </a:lnTo>
                <a:lnTo>
                  <a:pt x="168" y="720"/>
                </a:lnTo>
                <a:lnTo>
                  <a:pt x="166" y="720"/>
                </a:lnTo>
                <a:lnTo>
                  <a:pt x="166" y="722"/>
                </a:lnTo>
                <a:lnTo>
                  <a:pt x="164" y="720"/>
                </a:lnTo>
                <a:lnTo>
                  <a:pt x="166" y="720"/>
                </a:lnTo>
                <a:lnTo>
                  <a:pt x="164" y="720"/>
                </a:lnTo>
                <a:lnTo>
                  <a:pt x="162" y="720"/>
                </a:lnTo>
                <a:lnTo>
                  <a:pt x="160" y="720"/>
                </a:lnTo>
                <a:lnTo>
                  <a:pt x="158" y="720"/>
                </a:lnTo>
                <a:lnTo>
                  <a:pt x="158" y="722"/>
                </a:lnTo>
                <a:lnTo>
                  <a:pt x="160" y="722"/>
                </a:lnTo>
                <a:lnTo>
                  <a:pt x="162" y="722"/>
                </a:lnTo>
                <a:lnTo>
                  <a:pt x="162" y="724"/>
                </a:lnTo>
                <a:lnTo>
                  <a:pt x="160" y="726"/>
                </a:lnTo>
                <a:lnTo>
                  <a:pt x="162" y="728"/>
                </a:lnTo>
                <a:lnTo>
                  <a:pt x="160" y="730"/>
                </a:lnTo>
                <a:lnTo>
                  <a:pt x="158" y="730"/>
                </a:lnTo>
                <a:lnTo>
                  <a:pt x="156" y="730"/>
                </a:lnTo>
                <a:lnTo>
                  <a:pt x="154" y="728"/>
                </a:lnTo>
                <a:lnTo>
                  <a:pt x="156" y="726"/>
                </a:lnTo>
                <a:lnTo>
                  <a:pt x="154" y="728"/>
                </a:lnTo>
                <a:lnTo>
                  <a:pt x="152" y="726"/>
                </a:lnTo>
                <a:lnTo>
                  <a:pt x="152" y="724"/>
                </a:lnTo>
                <a:lnTo>
                  <a:pt x="154" y="724"/>
                </a:lnTo>
                <a:lnTo>
                  <a:pt x="152" y="724"/>
                </a:lnTo>
                <a:lnTo>
                  <a:pt x="154" y="722"/>
                </a:lnTo>
                <a:lnTo>
                  <a:pt x="154" y="720"/>
                </a:lnTo>
                <a:lnTo>
                  <a:pt x="156" y="720"/>
                </a:lnTo>
                <a:lnTo>
                  <a:pt x="154" y="720"/>
                </a:lnTo>
                <a:lnTo>
                  <a:pt x="156" y="718"/>
                </a:lnTo>
                <a:lnTo>
                  <a:pt x="154" y="718"/>
                </a:lnTo>
                <a:lnTo>
                  <a:pt x="152" y="718"/>
                </a:lnTo>
                <a:lnTo>
                  <a:pt x="154" y="720"/>
                </a:lnTo>
                <a:lnTo>
                  <a:pt x="152" y="722"/>
                </a:lnTo>
                <a:lnTo>
                  <a:pt x="152" y="720"/>
                </a:lnTo>
                <a:lnTo>
                  <a:pt x="150" y="720"/>
                </a:lnTo>
                <a:lnTo>
                  <a:pt x="150" y="722"/>
                </a:lnTo>
                <a:lnTo>
                  <a:pt x="148" y="724"/>
                </a:lnTo>
                <a:lnTo>
                  <a:pt x="148" y="722"/>
                </a:lnTo>
                <a:lnTo>
                  <a:pt x="146" y="722"/>
                </a:lnTo>
                <a:lnTo>
                  <a:pt x="148" y="720"/>
                </a:lnTo>
                <a:lnTo>
                  <a:pt x="146" y="718"/>
                </a:lnTo>
                <a:lnTo>
                  <a:pt x="146" y="716"/>
                </a:lnTo>
                <a:lnTo>
                  <a:pt x="144" y="714"/>
                </a:lnTo>
                <a:lnTo>
                  <a:pt x="142" y="712"/>
                </a:lnTo>
                <a:lnTo>
                  <a:pt x="140" y="712"/>
                </a:lnTo>
                <a:lnTo>
                  <a:pt x="140" y="710"/>
                </a:lnTo>
                <a:lnTo>
                  <a:pt x="142" y="712"/>
                </a:lnTo>
                <a:lnTo>
                  <a:pt x="144" y="712"/>
                </a:lnTo>
                <a:lnTo>
                  <a:pt x="146" y="712"/>
                </a:lnTo>
                <a:lnTo>
                  <a:pt x="148" y="714"/>
                </a:lnTo>
                <a:lnTo>
                  <a:pt x="148" y="712"/>
                </a:lnTo>
                <a:lnTo>
                  <a:pt x="150" y="710"/>
                </a:lnTo>
                <a:lnTo>
                  <a:pt x="152" y="712"/>
                </a:lnTo>
                <a:lnTo>
                  <a:pt x="152" y="714"/>
                </a:lnTo>
                <a:lnTo>
                  <a:pt x="154" y="714"/>
                </a:lnTo>
                <a:lnTo>
                  <a:pt x="156" y="714"/>
                </a:lnTo>
                <a:lnTo>
                  <a:pt x="154" y="712"/>
                </a:lnTo>
                <a:lnTo>
                  <a:pt x="154" y="714"/>
                </a:lnTo>
                <a:lnTo>
                  <a:pt x="152" y="712"/>
                </a:lnTo>
                <a:lnTo>
                  <a:pt x="152" y="708"/>
                </a:lnTo>
                <a:lnTo>
                  <a:pt x="154" y="708"/>
                </a:lnTo>
                <a:lnTo>
                  <a:pt x="156" y="710"/>
                </a:lnTo>
                <a:lnTo>
                  <a:pt x="158" y="712"/>
                </a:lnTo>
                <a:lnTo>
                  <a:pt x="160" y="712"/>
                </a:lnTo>
                <a:lnTo>
                  <a:pt x="160" y="714"/>
                </a:lnTo>
                <a:lnTo>
                  <a:pt x="158" y="716"/>
                </a:lnTo>
                <a:lnTo>
                  <a:pt x="158" y="718"/>
                </a:lnTo>
                <a:lnTo>
                  <a:pt x="160" y="718"/>
                </a:lnTo>
                <a:lnTo>
                  <a:pt x="162" y="718"/>
                </a:lnTo>
                <a:lnTo>
                  <a:pt x="160" y="716"/>
                </a:lnTo>
                <a:lnTo>
                  <a:pt x="162" y="714"/>
                </a:lnTo>
                <a:lnTo>
                  <a:pt x="160" y="712"/>
                </a:lnTo>
                <a:lnTo>
                  <a:pt x="158" y="712"/>
                </a:lnTo>
                <a:lnTo>
                  <a:pt x="156" y="710"/>
                </a:lnTo>
                <a:lnTo>
                  <a:pt x="156" y="708"/>
                </a:lnTo>
                <a:lnTo>
                  <a:pt x="158" y="708"/>
                </a:lnTo>
                <a:lnTo>
                  <a:pt x="156" y="706"/>
                </a:lnTo>
                <a:lnTo>
                  <a:pt x="156" y="704"/>
                </a:lnTo>
                <a:lnTo>
                  <a:pt x="154" y="702"/>
                </a:lnTo>
                <a:lnTo>
                  <a:pt x="152" y="702"/>
                </a:lnTo>
                <a:lnTo>
                  <a:pt x="150" y="700"/>
                </a:lnTo>
                <a:lnTo>
                  <a:pt x="148" y="700"/>
                </a:lnTo>
                <a:lnTo>
                  <a:pt x="146" y="700"/>
                </a:lnTo>
                <a:lnTo>
                  <a:pt x="144" y="698"/>
                </a:lnTo>
                <a:lnTo>
                  <a:pt x="142" y="700"/>
                </a:lnTo>
                <a:lnTo>
                  <a:pt x="144" y="700"/>
                </a:lnTo>
                <a:lnTo>
                  <a:pt x="146" y="700"/>
                </a:lnTo>
                <a:lnTo>
                  <a:pt x="148" y="700"/>
                </a:lnTo>
                <a:lnTo>
                  <a:pt x="150" y="702"/>
                </a:lnTo>
                <a:lnTo>
                  <a:pt x="152" y="702"/>
                </a:lnTo>
                <a:lnTo>
                  <a:pt x="154" y="704"/>
                </a:lnTo>
                <a:lnTo>
                  <a:pt x="156" y="704"/>
                </a:lnTo>
                <a:lnTo>
                  <a:pt x="154" y="706"/>
                </a:lnTo>
                <a:lnTo>
                  <a:pt x="152" y="706"/>
                </a:lnTo>
                <a:lnTo>
                  <a:pt x="152" y="704"/>
                </a:lnTo>
                <a:lnTo>
                  <a:pt x="150" y="704"/>
                </a:lnTo>
                <a:lnTo>
                  <a:pt x="148" y="704"/>
                </a:lnTo>
                <a:lnTo>
                  <a:pt x="146" y="704"/>
                </a:lnTo>
                <a:lnTo>
                  <a:pt x="144" y="702"/>
                </a:lnTo>
                <a:lnTo>
                  <a:pt x="142" y="702"/>
                </a:lnTo>
                <a:lnTo>
                  <a:pt x="144" y="704"/>
                </a:lnTo>
                <a:lnTo>
                  <a:pt x="146" y="704"/>
                </a:lnTo>
                <a:lnTo>
                  <a:pt x="148" y="704"/>
                </a:lnTo>
                <a:lnTo>
                  <a:pt x="148" y="706"/>
                </a:lnTo>
                <a:lnTo>
                  <a:pt x="150" y="708"/>
                </a:lnTo>
                <a:lnTo>
                  <a:pt x="148" y="708"/>
                </a:lnTo>
                <a:lnTo>
                  <a:pt x="148" y="710"/>
                </a:lnTo>
                <a:lnTo>
                  <a:pt x="146" y="708"/>
                </a:lnTo>
                <a:lnTo>
                  <a:pt x="144" y="706"/>
                </a:lnTo>
                <a:lnTo>
                  <a:pt x="142" y="704"/>
                </a:lnTo>
                <a:lnTo>
                  <a:pt x="144" y="706"/>
                </a:lnTo>
                <a:lnTo>
                  <a:pt x="146" y="708"/>
                </a:lnTo>
                <a:lnTo>
                  <a:pt x="146" y="710"/>
                </a:lnTo>
                <a:lnTo>
                  <a:pt x="146" y="712"/>
                </a:lnTo>
                <a:lnTo>
                  <a:pt x="144" y="710"/>
                </a:lnTo>
                <a:lnTo>
                  <a:pt x="142" y="708"/>
                </a:lnTo>
                <a:lnTo>
                  <a:pt x="140" y="708"/>
                </a:lnTo>
                <a:lnTo>
                  <a:pt x="140" y="706"/>
                </a:lnTo>
                <a:lnTo>
                  <a:pt x="142" y="706"/>
                </a:lnTo>
                <a:lnTo>
                  <a:pt x="142" y="708"/>
                </a:lnTo>
                <a:lnTo>
                  <a:pt x="142" y="706"/>
                </a:lnTo>
                <a:lnTo>
                  <a:pt x="140" y="704"/>
                </a:lnTo>
                <a:lnTo>
                  <a:pt x="140" y="702"/>
                </a:lnTo>
                <a:lnTo>
                  <a:pt x="138" y="704"/>
                </a:lnTo>
                <a:lnTo>
                  <a:pt x="136" y="704"/>
                </a:lnTo>
                <a:lnTo>
                  <a:pt x="136" y="702"/>
                </a:lnTo>
                <a:lnTo>
                  <a:pt x="134" y="702"/>
                </a:lnTo>
                <a:lnTo>
                  <a:pt x="132" y="700"/>
                </a:lnTo>
                <a:lnTo>
                  <a:pt x="130" y="698"/>
                </a:lnTo>
                <a:lnTo>
                  <a:pt x="130" y="696"/>
                </a:lnTo>
                <a:lnTo>
                  <a:pt x="132" y="698"/>
                </a:lnTo>
                <a:lnTo>
                  <a:pt x="134" y="698"/>
                </a:lnTo>
                <a:lnTo>
                  <a:pt x="136" y="700"/>
                </a:lnTo>
                <a:lnTo>
                  <a:pt x="138" y="702"/>
                </a:lnTo>
                <a:lnTo>
                  <a:pt x="136" y="700"/>
                </a:lnTo>
                <a:lnTo>
                  <a:pt x="134" y="698"/>
                </a:lnTo>
                <a:lnTo>
                  <a:pt x="134" y="696"/>
                </a:lnTo>
                <a:lnTo>
                  <a:pt x="132" y="694"/>
                </a:lnTo>
                <a:lnTo>
                  <a:pt x="130" y="694"/>
                </a:lnTo>
                <a:lnTo>
                  <a:pt x="132" y="694"/>
                </a:lnTo>
                <a:lnTo>
                  <a:pt x="132" y="692"/>
                </a:lnTo>
                <a:lnTo>
                  <a:pt x="130" y="692"/>
                </a:lnTo>
                <a:lnTo>
                  <a:pt x="130" y="694"/>
                </a:lnTo>
                <a:lnTo>
                  <a:pt x="128" y="692"/>
                </a:lnTo>
                <a:lnTo>
                  <a:pt x="126" y="692"/>
                </a:lnTo>
                <a:lnTo>
                  <a:pt x="126" y="694"/>
                </a:lnTo>
                <a:lnTo>
                  <a:pt x="124" y="692"/>
                </a:lnTo>
                <a:lnTo>
                  <a:pt x="124" y="690"/>
                </a:lnTo>
                <a:lnTo>
                  <a:pt x="122" y="690"/>
                </a:lnTo>
                <a:lnTo>
                  <a:pt x="122" y="688"/>
                </a:lnTo>
                <a:lnTo>
                  <a:pt x="122" y="686"/>
                </a:lnTo>
                <a:lnTo>
                  <a:pt x="124" y="686"/>
                </a:lnTo>
                <a:lnTo>
                  <a:pt x="126" y="686"/>
                </a:lnTo>
                <a:lnTo>
                  <a:pt x="128" y="686"/>
                </a:lnTo>
                <a:lnTo>
                  <a:pt x="126" y="684"/>
                </a:lnTo>
                <a:lnTo>
                  <a:pt x="126" y="682"/>
                </a:lnTo>
                <a:lnTo>
                  <a:pt x="128" y="682"/>
                </a:lnTo>
                <a:lnTo>
                  <a:pt x="126" y="682"/>
                </a:lnTo>
                <a:lnTo>
                  <a:pt x="124" y="680"/>
                </a:lnTo>
                <a:lnTo>
                  <a:pt x="126" y="678"/>
                </a:lnTo>
                <a:lnTo>
                  <a:pt x="124" y="680"/>
                </a:lnTo>
                <a:lnTo>
                  <a:pt x="124" y="682"/>
                </a:lnTo>
                <a:lnTo>
                  <a:pt x="126" y="684"/>
                </a:lnTo>
                <a:lnTo>
                  <a:pt x="124" y="686"/>
                </a:lnTo>
                <a:lnTo>
                  <a:pt x="122" y="686"/>
                </a:lnTo>
                <a:lnTo>
                  <a:pt x="120" y="684"/>
                </a:lnTo>
                <a:lnTo>
                  <a:pt x="118" y="682"/>
                </a:lnTo>
                <a:lnTo>
                  <a:pt x="118" y="680"/>
                </a:lnTo>
                <a:lnTo>
                  <a:pt x="116" y="678"/>
                </a:lnTo>
                <a:lnTo>
                  <a:pt x="118" y="680"/>
                </a:lnTo>
                <a:lnTo>
                  <a:pt x="120" y="680"/>
                </a:lnTo>
                <a:lnTo>
                  <a:pt x="118" y="678"/>
                </a:lnTo>
                <a:lnTo>
                  <a:pt x="120" y="680"/>
                </a:lnTo>
                <a:lnTo>
                  <a:pt x="122" y="680"/>
                </a:lnTo>
                <a:lnTo>
                  <a:pt x="120" y="678"/>
                </a:lnTo>
                <a:lnTo>
                  <a:pt x="118" y="676"/>
                </a:lnTo>
                <a:lnTo>
                  <a:pt x="116" y="678"/>
                </a:lnTo>
                <a:lnTo>
                  <a:pt x="114" y="676"/>
                </a:lnTo>
                <a:lnTo>
                  <a:pt x="114" y="674"/>
                </a:lnTo>
                <a:lnTo>
                  <a:pt x="114" y="676"/>
                </a:lnTo>
                <a:lnTo>
                  <a:pt x="112" y="676"/>
                </a:lnTo>
                <a:lnTo>
                  <a:pt x="110" y="674"/>
                </a:lnTo>
                <a:lnTo>
                  <a:pt x="108" y="674"/>
                </a:lnTo>
                <a:lnTo>
                  <a:pt x="106" y="672"/>
                </a:lnTo>
                <a:lnTo>
                  <a:pt x="108" y="672"/>
                </a:lnTo>
                <a:lnTo>
                  <a:pt x="110" y="672"/>
                </a:lnTo>
                <a:lnTo>
                  <a:pt x="112" y="672"/>
                </a:lnTo>
                <a:lnTo>
                  <a:pt x="114" y="672"/>
                </a:lnTo>
                <a:lnTo>
                  <a:pt x="114" y="674"/>
                </a:lnTo>
                <a:lnTo>
                  <a:pt x="116" y="674"/>
                </a:lnTo>
                <a:lnTo>
                  <a:pt x="118" y="674"/>
                </a:lnTo>
                <a:lnTo>
                  <a:pt x="120" y="674"/>
                </a:lnTo>
                <a:lnTo>
                  <a:pt x="118" y="674"/>
                </a:lnTo>
                <a:lnTo>
                  <a:pt x="116" y="674"/>
                </a:lnTo>
                <a:lnTo>
                  <a:pt x="114" y="674"/>
                </a:lnTo>
                <a:lnTo>
                  <a:pt x="114" y="672"/>
                </a:lnTo>
                <a:lnTo>
                  <a:pt x="112" y="670"/>
                </a:lnTo>
                <a:lnTo>
                  <a:pt x="110" y="670"/>
                </a:lnTo>
                <a:lnTo>
                  <a:pt x="110" y="668"/>
                </a:lnTo>
                <a:lnTo>
                  <a:pt x="112" y="670"/>
                </a:lnTo>
                <a:lnTo>
                  <a:pt x="114" y="670"/>
                </a:lnTo>
                <a:lnTo>
                  <a:pt x="116" y="670"/>
                </a:lnTo>
                <a:lnTo>
                  <a:pt x="118" y="670"/>
                </a:lnTo>
                <a:lnTo>
                  <a:pt x="116" y="670"/>
                </a:lnTo>
                <a:lnTo>
                  <a:pt x="116" y="668"/>
                </a:lnTo>
                <a:lnTo>
                  <a:pt x="116" y="666"/>
                </a:lnTo>
                <a:lnTo>
                  <a:pt x="114" y="668"/>
                </a:lnTo>
                <a:lnTo>
                  <a:pt x="112" y="668"/>
                </a:lnTo>
                <a:lnTo>
                  <a:pt x="110" y="668"/>
                </a:lnTo>
                <a:lnTo>
                  <a:pt x="108" y="666"/>
                </a:lnTo>
                <a:lnTo>
                  <a:pt x="110" y="664"/>
                </a:lnTo>
                <a:lnTo>
                  <a:pt x="112" y="664"/>
                </a:lnTo>
                <a:lnTo>
                  <a:pt x="110" y="664"/>
                </a:lnTo>
                <a:lnTo>
                  <a:pt x="108" y="664"/>
                </a:lnTo>
                <a:lnTo>
                  <a:pt x="106" y="662"/>
                </a:lnTo>
                <a:lnTo>
                  <a:pt x="108" y="660"/>
                </a:lnTo>
                <a:lnTo>
                  <a:pt x="110" y="660"/>
                </a:lnTo>
                <a:lnTo>
                  <a:pt x="112" y="660"/>
                </a:lnTo>
                <a:lnTo>
                  <a:pt x="114" y="662"/>
                </a:lnTo>
                <a:lnTo>
                  <a:pt x="116" y="662"/>
                </a:lnTo>
                <a:lnTo>
                  <a:pt x="118" y="664"/>
                </a:lnTo>
                <a:lnTo>
                  <a:pt x="116" y="662"/>
                </a:lnTo>
                <a:lnTo>
                  <a:pt x="114" y="662"/>
                </a:lnTo>
                <a:lnTo>
                  <a:pt x="112" y="660"/>
                </a:lnTo>
                <a:lnTo>
                  <a:pt x="110" y="660"/>
                </a:lnTo>
                <a:lnTo>
                  <a:pt x="108" y="658"/>
                </a:lnTo>
                <a:lnTo>
                  <a:pt x="108" y="656"/>
                </a:lnTo>
                <a:lnTo>
                  <a:pt x="110" y="656"/>
                </a:lnTo>
                <a:lnTo>
                  <a:pt x="110" y="654"/>
                </a:lnTo>
                <a:lnTo>
                  <a:pt x="108" y="654"/>
                </a:lnTo>
                <a:lnTo>
                  <a:pt x="108" y="652"/>
                </a:lnTo>
                <a:lnTo>
                  <a:pt x="108" y="650"/>
                </a:lnTo>
                <a:lnTo>
                  <a:pt x="110" y="650"/>
                </a:lnTo>
                <a:lnTo>
                  <a:pt x="108" y="650"/>
                </a:lnTo>
                <a:lnTo>
                  <a:pt x="106" y="650"/>
                </a:lnTo>
                <a:lnTo>
                  <a:pt x="108" y="652"/>
                </a:lnTo>
                <a:lnTo>
                  <a:pt x="106" y="654"/>
                </a:lnTo>
                <a:lnTo>
                  <a:pt x="106" y="656"/>
                </a:lnTo>
                <a:lnTo>
                  <a:pt x="108" y="658"/>
                </a:lnTo>
                <a:lnTo>
                  <a:pt x="106" y="660"/>
                </a:lnTo>
                <a:lnTo>
                  <a:pt x="104" y="658"/>
                </a:lnTo>
                <a:lnTo>
                  <a:pt x="102" y="656"/>
                </a:lnTo>
                <a:lnTo>
                  <a:pt x="102" y="654"/>
                </a:lnTo>
                <a:lnTo>
                  <a:pt x="102" y="652"/>
                </a:lnTo>
                <a:lnTo>
                  <a:pt x="100" y="650"/>
                </a:lnTo>
                <a:lnTo>
                  <a:pt x="100" y="648"/>
                </a:lnTo>
                <a:lnTo>
                  <a:pt x="98" y="646"/>
                </a:lnTo>
                <a:lnTo>
                  <a:pt x="98" y="644"/>
                </a:lnTo>
                <a:lnTo>
                  <a:pt x="100" y="644"/>
                </a:lnTo>
                <a:lnTo>
                  <a:pt x="102" y="644"/>
                </a:lnTo>
                <a:lnTo>
                  <a:pt x="104" y="644"/>
                </a:lnTo>
                <a:lnTo>
                  <a:pt x="102" y="644"/>
                </a:lnTo>
                <a:lnTo>
                  <a:pt x="100" y="644"/>
                </a:lnTo>
                <a:lnTo>
                  <a:pt x="98" y="642"/>
                </a:lnTo>
                <a:lnTo>
                  <a:pt x="96" y="640"/>
                </a:lnTo>
                <a:lnTo>
                  <a:pt x="98" y="638"/>
                </a:lnTo>
                <a:lnTo>
                  <a:pt x="100" y="638"/>
                </a:lnTo>
                <a:lnTo>
                  <a:pt x="102" y="640"/>
                </a:lnTo>
                <a:lnTo>
                  <a:pt x="104" y="640"/>
                </a:lnTo>
                <a:lnTo>
                  <a:pt x="102" y="638"/>
                </a:lnTo>
                <a:lnTo>
                  <a:pt x="102" y="636"/>
                </a:lnTo>
                <a:lnTo>
                  <a:pt x="100" y="636"/>
                </a:lnTo>
                <a:lnTo>
                  <a:pt x="98" y="636"/>
                </a:lnTo>
                <a:lnTo>
                  <a:pt x="96" y="636"/>
                </a:lnTo>
                <a:lnTo>
                  <a:pt x="98" y="634"/>
                </a:lnTo>
                <a:lnTo>
                  <a:pt x="96" y="636"/>
                </a:lnTo>
                <a:lnTo>
                  <a:pt x="94" y="634"/>
                </a:lnTo>
                <a:lnTo>
                  <a:pt x="92" y="632"/>
                </a:lnTo>
                <a:lnTo>
                  <a:pt x="90" y="630"/>
                </a:lnTo>
                <a:lnTo>
                  <a:pt x="88" y="630"/>
                </a:lnTo>
                <a:lnTo>
                  <a:pt x="88" y="628"/>
                </a:lnTo>
                <a:lnTo>
                  <a:pt x="90" y="628"/>
                </a:lnTo>
                <a:lnTo>
                  <a:pt x="92" y="630"/>
                </a:lnTo>
                <a:lnTo>
                  <a:pt x="94" y="630"/>
                </a:lnTo>
                <a:lnTo>
                  <a:pt x="96" y="632"/>
                </a:lnTo>
                <a:lnTo>
                  <a:pt x="94" y="630"/>
                </a:lnTo>
                <a:lnTo>
                  <a:pt x="92" y="628"/>
                </a:lnTo>
                <a:lnTo>
                  <a:pt x="94" y="628"/>
                </a:lnTo>
                <a:lnTo>
                  <a:pt x="96" y="628"/>
                </a:lnTo>
                <a:lnTo>
                  <a:pt x="98" y="630"/>
                </a:lnTo>
                <a:lnTo>
                  <a:pt x="100" y="630"/>
                </a:lnTo>
                <a:lnTo>
                  <a:pt x="102" y="630"/>
                </a:lnTo>
                <a:lnTo>
                  <a:pt x="104" y="630"/>
                </a:lnTo>
                <a:lnTo>
                  <a:pt x="106" y="632"/>
                </a:lnTo>
                <a:lnTo>
                  <a:pt x="106" y="634"/>
                </a:lnTo>
                <a:lnTo>
                  <a:pt x="108" y="632"/>
                </a:lnTo>
                <a:lnTo>
                  <a:pt x="110" y="634"/>
                </a:lnTo>
                <a:lnTo>
                  <a:pt x="110" y="632"/>
                </a:lnTo>
                <a:lnTo>
                  <a:pt x="110" y="630"/>
                </a:lnTo>
                <a:lnTo>
                  <a:pt x="108" y="632"/>
                </a:lnTo>
                <a:lnTo>
                  <a:pt x="106" y="632"/>
                </a:lnTo>
                <a:lnTo>
                  <a:pt x="104" y="630"/>
                </a:lnTo>
                <a:lnTo>
                  <a:pt x="104" y="628"/>
                </a:lnTo>
                <a:lnTo>
                  <a:pt x="102" y="626"/>
                </a:lnTo>
                <a:lnTo>
                  <a:pt x="104" y="628"/>
                </a:lnTo>
                <a:lnTo>
                  <a:pt x="106" y="628"/>
                </a:lnTo>
                <a:lnTo>
                  <a:pt x="108" y="628"/>
                </a:lnTo>
                <a:lnTo>
                  <a:pt x="110" y="628"/>
                </a:lnTo>
                <a:lnTo>
                  <a:pt x="108" y="628"/>
                </a:lnTo>
                <a:lnTo>
                  <a:pt x="106" y="628"/>
                </a:lnTo>
                <a:lnTo>
                  <a:pt x="104" y="626"/>
                </a:lnTo>
                <a:lnTo>
                  <a:pt x="104" y="624"/>
                </a:lnTo>
                <a:lnTo>
                  <a:pt x="102" y="624"/>
                </a:lnTo>
                <a:lnTo>
                  <a:pt x="100" y="624"/>
                </a:lnTo>
                <a:lnTo>
                  <a:pt x="98" y="622"/>
                </a:lnTo>
                <a:lnTo>
                  <a:pt x="98" y="620"/>
                </a:lnTo>
                <a:lnTo>
                  <a:pt x="98" y="622"/>
                </a:lnTo>
                <a:lnTo>
                  <a:pt x="100" y="624"/>
                </a:lnTo>
                <a:lnTo>
                  <a:pt x="98" y="626"/>
                </a:lnTo>
                <a:lnTo>
                  <a:pt x="96" y="626"/>
                </a:lnTo>
                <a:lnTo>
                  <a:pt x="94" y="624"/>
                </a:lnTo>
                <a:lnTo>
                  <a:pt x="92" y="624"/>
                </a:lnTo>
                <a:lnTo>
                  <a:pt x="90" y="624"/>
                </a:lnTo>
                <a:lnTo>
                  <a:pt x="88" y="624"/>
                </a:lnTo>
                <a:lnTo>
                  <a:pt x="86" y="624"/>
                </a:lnTo>
                <a:lnTo>
                  <a:pt x="84" y="624"/>
                </a:lnTo>
                <a:lnTo>
                  <a:pt x="82" y="622"/>
                </a:lnTo>
                <a:lnTo>
                  <a:pt x="84" y="622"/>
                </a:lnTo>
                <a:lnTo>
                  <a:pt x="84" y="620"/>
                </a:lnTo>
                <a:lnTo>
                  <a:pt x="86" y="620"/>
                </a:lnTo>
                <a:lnTo>
                  <a:pt x="88" y="620"/>
                </a:lnTo>
                <a:lnTo>
                  <a:pt x="88" y="622"/>
                </a:lnTo>
                <a:lnTo>
                  <a:pt x="90" y="624"/>
                </a:lnTo>
                <a:lnTo>
                  <a:pt x="92" y="624"/>
                </a:lnTo>
                <a:lnTo>
                  <a:pt x="90" y="622"/>
                </a:lnTo>
                <a:lnTo>
                  <a:pt x="92" y="622"/>
                </a:lnTo>
                <a:lnTo>
                  <a:pt x="92" y="620"/>
                </a:lnTo>
                <a:lnTo>
                  <a:pt x="90" y="620"/>
                </a:lnTo>
                <a:lnTo>
                  <a:pt x="88" y="620"/>
                </a:lnTo>
                <a:lnTo>
                  <a:pt x="86" y="620"/>
                </a:lnTo>
                <a:lnTo>
                  <a:pt x="86" y="618"/>
                </a:lnTo>
                <a:lnTo>
                  <a:pt x="84" y="618"/>
                </a:lnTo>
                <a:lnTo>
                  <a:pt x="84" y="616"/>
                </a:lnTo>
                <a:lnTo>
                  <a:pt x="86" y="614"/>
                </a:lnTo>
                <a:lnTo>
                  <a:pt x="88" y="612"/>
                </a:lnTo>
                <a:lnTo>
                  <a:pt x="88" y="614"/>
                </a:lnTo>
                <a:lnTo>
                  <a:pt x="88" y="612"/>
                </a:lnTo>
                <a:lnTo>
                  <a:pt x="90" y="612"/>
                </a:lnTo>
                <a:lnTo>
                  <a:pt x="90" y="610"/>
                </a:lnTo>
                <a:lnTo>
                  <a:pt x="88" y="612"/>
                </a:lnTo>
                <a:lnTo>
                  <a:pt x="86" y="610"/>
                </a:lnTo>
                <a:lnTo>
                  <a:pt x="88" y="610"/>
                </a:lnTo>
                <a:lnTo>
                  <a:pt x="90" y="610"/>
                </a:lnTo>
                <a:lnTo>
                  <a:pt x="88" y="608"/>
                </a:lnTo>
                <a:lnTo>
                  <a:pt x="86" y="608"/>
                </a:lnTo>
                <a:lnTo>
                  <a:pt x="84" y="606"/>
                </a:lnTo>
                <a:lnTo>
                  <a:pt x="82" y="604"/>
                </a:lnTo>
                <a:lnTo>
                  <a:pt x="80" y="604"/>
                </a:lnTo>
                <a:lnTo>
                  <a:pt x="78" y="604"/>
                </a:lnTo>
                <a:lnTo>
                  <a:pt x="76" y="606"/>
                </a:lnTo>
                <a:lnTo>
                  <a:pt x="78" y="606"/>
                </a:lnTo>
                <a:lnTo>
                  <a:pt x="80" y="606"/>
                </a:lnTo>
                <a:lnTo>
                  <a:pt x="78" y="606"/>
                </a:lnTo>
                <a:lnTo>
                  <a:pt x="76" y="606"/>
                </a:lnTo>
                <a:lnTo>
                  <a:pt x="74" y="604"/>
                </a:lnTo>
                <a:lnTo>
                  <a:pt x="72" y="604"/>
                </a:lnTo>
                <a:lnTo>
                  <a:pt x="70" y="602"/>
                </a:lnTo>
                <a:lnTo>
                  <a:pt x="68" y="600"/>
                </a:lnTo>
                <a:lnTo>
                  <a:pt x="68" y="598"/>
                </a:lnTo>
                <a:lnTo>
                  <a:pt x="66" y="600"/>
                </a:lnTo>
                <a:lnTo>
                  <a:pt x="64" y="602"/>
                </a:lnTo>
                <a:lnTo>
                  <a:pt x="62" y="602"/>
                </a:lnTo>
                <a:lnTo>
                  <a:pt x="60" y="602"/>
                </a:lnTo>
                <a:lnTo>
                  <a:pt x="60" y="604"/>
                </a:lnTo>
                <a:lnTo>
                  <a:pt x="62" y="602"/>
                </a:lnTo>
                <a:lnTo>
                  <a:pt x="64" y="604"/>
                </a:lnTo>
                <a:lnTo>
                  <a:pt x="66" y="606"/>
                </a:lnTo>
                <a:lnTo>
                  <a:pt x="64" y="608"/>
                </a:lnTo>
                <a:lnTo>
                  <a:pt x="62" y="608"/>
                </a:lnTo>
                <a:lnTo>
                  <a:pt x="62" y="606"/>
                </a:lnTo>
                <a:lnTo>
                  <a:pt x="60" y="606"/>
                </a:lnTo>
                <a:lnTo>
                  <a:pt x="60" y="604"/>
                </a:lnTo>
                <a:lnTo>
                  <a:pt x="58" y="602"/>
                </a:lnTo>
                <a:lnTo>
                  <a:pt x="58" y="600"/>
                </a:lnTo>
                <a:lnTo>
                  <a:pt x="60" y="598"/>
                </a:lnTo>
                <a:lnTo>
                  <a:pt x="62" y="598"/>
                </a:lnTo>
                <a:lnTo>
                  <a:pt x="62" y="596"/>
                </a:lnTo>
                <a:lnTo>
                  <a:pt x="64" y="594"/>
                </a:lnTo>
                <a:lnTo>
                  <a:pt x="66" y="596"/>
                </a:lnTo>
                <a:lnTo>
                  <a:pt x="64" y="594"/>
                </a:lnTo>
                <a:lnTo>
                  <a:pt x="64" y="592"/>
                </a:lnTo>
                <a:lnTo>
                  <a:pt x="66" y="594"/>
                </a:lnTo>
                <a:lnTo>
                  <a:pt x="68" y="592"/>
                </a:lnTo>
                <a:lnTo>
                  <a:pt x="70" y="592"/>
                </a:lnTo>
                <a:lnTo>
                  <a:pt x="68" y="590"/>
                </a:lnTo>
                <a:lnTo>
                  <a:pt x="68" y="588"/>
                </a:lnTo>
                <a:lnTo>
                  <a:pt x="68" y="586"/>
                </a:lnTo>
                <a:lnTo>
                  <a:pt x="68" y="588"/>
                </a:lnTo>
                <a:lnTo>
                  <a:pt x="66" y="590"/>
                </a:lnTo>
                <a:lnTo>
                  <a:pt x="64" y="590"/>
                </a:lnTo>
                <a:lnTo>
                  <a:pt x="64" y="588"/>
                </a:lnTo>
                <a:lnTo>
                  <a:pt x="66" y="588"/>
                </a:lnTo>
                <a:lnTo>
                  <a:pt x="64" y="588"/>
                </a:lnTo>
                <a:lnTo>
                  <a:pt x="62" y="588"/>
                </a:lnTo>
                <a:lnTo>
                  <a:pt x="62" y="586"/>
                </a:lnTo>
                <a:lnTo>
                  <a:pt x="64" y="586"/>
                </a:lnTo>
                <a:lnTo>
                  <a:pt x="66" y="584"/>
                </a:lnTo>
                <a:lnTo>
                  <a:pt x="68" y="584"/>
                </a:lnTo>
                <a:lnTo>
                  <a:pt x="70" y="584"/>
                </a:lnTo>
                <a:lnTo>
                  <a:pt x="72" y="586"/>
                </a:lnTo>
                <a:lnTo>
                  <a:pt x="72" y="588"/>
                </a:lnTo>
                <a:lnTo>
                  <a:pt x="72" y="586"/>
                </a:lnTo>
                <a:lnTo>
                  <a:pt x="72" y="584"/>
                </a:lnTo>
                <a:lnTo>
                  <a:pt x="74" y="584"/>
                </a:lnTo>
                <a:lnTo>
                  <a:pt x="76" y="584"/>
                </a:lnTo>
                <a:lnTo>
                  <a:pt x="76" y="586"/>
                </a:lnTo>
                <a:lnTo>
                  <a:pt x="78" y="586"/>
                </a:lnTo>
                <a:lnTo>
                  <a:pt x="78" y="588"/>
                </a:lnTo>
                <a:lnTo>
                  <a:pt x="80" y="590"/>
                </a:lnTo>
                <a:lnTo>
                  <a:pt x="80" y="588"/>
                </a:lnTo>
                <a:lnTo>
                  <a:pt x="82" y="590"/>
                </a:lnTo>
                <a:lnTo>
                  <a:pt x="82" y="592"/>
                </a:lnTo>
                <a:lnTo>
                  <a:pt x="80" y="592"/>
                </a:lnTo>
                <a:lnTo>
                  <a:pt x="78" y="594"/>
                </a:lnTo>
                <a:lnTo>
                  <a:pt x="76" y="592"/>
                </a:lnTo>
                <a:lnTo>
                  <a:pt x="74" y="592"/>
                </a:lnTo>
                <a:lnTo>
                  <a:pt x="76" y="594"/>
                </a:lnTo>
                <a:lnTo>
                  <a:pt x="78" y="594"/>
                </a:lnTo>
                <a:lnTo>
                  <a:pt x="80" y="594"/>
                </a:lnTo>
                <a:lnTo>
                  <a:pt x="82" y="592"/>
                </a:lnTo>
                <a:lnTo>
                  <a:pt x="82" y="594"/>
                </a:lnTo>
                <a:lnTo>
                  <a:pt x="84" y="594"/>
                </a:lnTo>
                <a:lnTo>
                  <a:pt x="82" y="592"/>
                </a:lnTo>
                <a:lnTo>
                  <a:pt x="84" y="592"/>
                </a:lnTo>
                <a:lnTo>
                  <a:pt x="86" y="592"/>
                </a:lnTo>
                <a:lnTo>
                  <a:pt x="86" y="594"/>
                </a:lnTo>
                <a:lnTo>
                  <a:pt x="86" y="596"/>
                </a:lnTo>
                <a:lnTo>
                  <a:pt x="86" y="598"/>
                </a:lnTo>
                <a:lnTo>
                  <a:pt x="86" y="600"/>
                </a:lnTo>
                <a:lnTo>
                  <a:pt x="88" y="600"/>
                </a:lnTo>
                <a:lnTo>
                  <a:pt x="88" y="598"/>
                </a:lnTo>
                <a:lnTo>
                  <a:pt x="88" y="596"/>
                </a:lnTo>
                <a:lnTo>
                  <a:pt x="90" y="594"/>
                </a:lnTo>
                <a:lnTo>
                  <a:pt x="90" y="592"/>
                </a:lnTo>
                <a:lnTo>
                  <a:pt x="90" y="590"/>
                </a:lnTo>
                <a:lnTo>
                  <a:pt x="90" y="588"/>
                </a:lnTo>
                <a:lnTo>
                  <a:pt x="90" y="590"/>
                </a:lnTo>
                <a:lnTo>
                  <a:pt x="88" y="592"/>
                </a:lnTo>
                <a:lnTo>
                  <a:pt x="88" y="594"/>
                </a:lnTo>
                <a:lnTo>
                  <a:pt x="88" y="592"/>
                </a:lnTo>
                <a:lnTo>
                  <a:pt x="88" y="590"/>
                </a:lnTo>
                <a:lnTo>
                  <a:pt x="86" y="588"/>
                </a:lnTo>
                <a:lnTo>
                  <a:pt x="86" y="586"/>
                </a:lnTo>
                <a:lnTo>
                  <a:pt x="86" y="584"/>
                </a:lnTo>
                <a:lnTo>
                  <a:pt x="88" y="582"/>
                </a:lnTo>
                <a:lnTo>
                  <a:pt x="90" y="582"/>
                </a:lnTo>
                <a:lnTo>
                  <a:pt x="88" y="580"/>
                </a:lnTo>
                <a:lnTo>
                  <a:pt x="86" y="582"/>
                </a:lnTo>
                <a:lnTo>
                  <a:pt x="84" y="584"/>
                </a:lnTo>
                <a:lnTo>
                  <a:pt x="84" y="582"/>
                </a:lnTo>
                <a:lnTo>
                  <a:pt x="84" y="580"/>
                </a:lnTo>
                <a:lnTo>
                  <a:pt x="84" y="578"/>
                </a:lnTo>
                <a:lnTo>
                  <a:pt x="84" y="576"/>
                </a:lnTo>
                <a:lnTo>
                  <a:pt x="86" y="576"/>
                </a:lnTo>
                <a:lnTo>
                  <a:pt x="88" y="574"/>
                </a:lnTo>
                <a:lnTo>
                  <a:pt x="90" y="576"/>
                </a:lnTo>
                <a:lnTo>
                  <a:pt x="92" y="578"/>
                </a:lnTo>
                <a:lnTo>
                  <a:pt x="94" y="578"/>
                </a:lnTo>
                <a:lnTo>
                  <a:pt x="94" y="576"/>
                </a:lnTo>
                <a:lnTo>
                  <a:pt x="92" y="576"/>
                </a:lnTo>
                <a:lnTo>
                  <a:pt x="90" y="576"/>
                </a:lnTo>
                <a:lnTo>
                  <a:pt x="88" y="574"/>
                </a:lnTo>
                <a:lnTo>
                  <a:pt x="86" y="572"/>
                </a:lnTo>
                <a:lnTo>
                  <a:pt x="84" y="574"/>
                </a:lnTo>
                <a:lnTo>
                  <a:pt x="82" y="574"/>
                </a:lnTo>
                <a:lnTo>
                  <a:pt x="84" y="572"/>
                </a:lnTo>
                <a:lnTo>
                  <a:pt x="82" y="570"/>
                </a:lnTo>
                <a:lnTo>
                  <a:pt x="82" y="568"/>
                </a:lnTo>
                <a:lnTo>
                  <a:pt x="82" y="566"/>
                </a:lnTo>
                <a:lnTo>
                  <a:pt x="84" y="568"/>
                </a:lnTo>
                <a:lnTo>
                  <a:pt x="86" y="566"/>
                </a:lnTo>
                <a:lnTo>
                  <a:pt x="88" y="564"/>
                </a:lnTo>
                <a:lnTo>
                  <a:pt x="90" y="562"/>
                </a:lnTo>
                <a:lnTo>
                  <a:pt x="90" y="560"/>
                </a:lnTo>
                <a:lnTo>
                  <a:pt x="90" y="558"/>
                </a:lnTo>
                <a:lnTo>
                  <a:pt x="90" y="556"/>
                </a:lnTo>
                <a:lnTo>
                  <a:pt x="90" y="554"/>
                </a:lnTo>
                <a:lnTo>
                  <a:pt x="88" y="556"/>
                </a:lnTo>
                <a:lnTo>
                  <a:pt x="86" y="556"/>
                </a:lnTo>
                <a:lnTo>
                  <a:pt x="84" y="554"/>
                </a:lnTo>
                <a:lnTo>
                  <a:pt x="82" y="554"/>
                </a:lnTo>
                <a:lnTo>
                  <a:pt x="80" y="552"/>
                </a:lnTo>
                <a:lnTo>
                  <a:pt x="78" y="552"/>
                </a:lnTo>
                <a:lnTo>
                  <a:pt x="76" y="550"/>
                </a:lnTo>
                <a:lnTo>
                  <a:pt x="76" y="548"/>
                </a:lnTo>
                <a:lnTo>
                  <a:pt x="78" y="550"/>
                </a:lnTo>
                <a:lnTo>
                  <a:pt x="78" y="548"/>
                </a:lnTo>
                <a:lnTo>
                  <a:pt x="78" y="546"/>
                </a:lnTo>
                <a:lnTo>
                  <a:pt x="78" y="544"/>
                </a:lnTo>
                <a:lnTo>
                  <a:pt x="80" y="542"/>
                </a:lnTo>
                <a:lnTo>
                  <a:pt x="80" y="540"/>
                </a:lnTo>
                <a:lnTo>
                  <a:pt x="78" y="542"/>
                </a:lnTo>
                <a:lnTo>
                  <a:pt x="76" y="542"/>
                </a:lnTo>
                <a:lnTo>
                  <a:pt x="78" y="540"/>
                </a:lnTo>
                <a:lnTo>
                  <a:pt x="76" y="538"/>
                </a:lnTo>
                <a:lnTo>
                  <a:pt x="74" y="537"/>
                </a:lnTo>
                <a:lnTo>
                  <a:pt x="74" y="535"/>
                </a:lnTo>
                <a:lnTo>
                  <a:pt x="74" y="533"/>
                </a:lnTo>
                <a:lnTo>
                  <a:pt x="76" y="531"/>
                </a:lnTo>
                <a:lnTo>
                  <a:pt x="74" y="531"/>
                </a:lnTo>
                <a:lnTo>
                  <a:pt x="74" y="529"/>
                </a:lnTo>
                <a:lnTo>
                  <a:pt x="76" y="529"/>
                </a:lnTo>
                <a:lnTo>
                  <a:pt x="76" y="527"/>
                </a:lnTo>
                <a:lnTo>
                  <a:pt x="76" y="525"/>
                </a:lnTo>
                <a:lnTo>
                  <a:pt x="74" y="525"/>
                </a:lnTo>
                <a:lnTo>
                  <a:pt x="72" y="523"/>
                </a:lnTo>
                <a:lnTo>
                  <a:pt x="72" y="521"/>
                </a:lnTo>
                <a:lnTo>
                  <a:pt x="72" y="519"/>
                </a:lnTo>
                <a:lnTo>
                  <a:pt x="72" y="517"/>
                </a:lnTo>
                <a:lnTo>
                  <a:pt x="74" y="517"/>
                </a:lnTo>
                <a:lnTo>
                  <a:pt x="76" y="519"/>
                </a:lnTo>
                <a:lnTo>
                  <a:pt x="74" y="517"/>
                </a:lnTo>
                <a:lnTo>
                  <a:pt x="72" y="515"/>
                </a:lnTo>
                <a:lnTo>
                  <a:pt x="70" y="515"/>
                </a:lnTo>
                <a:lnTo>
                  <a:pt x="70" y="513"/>
                </a:lnTo>
                <a:lnTo>
                  <a:pt x="72" y="511"/>
                </a:lnTo>
                <a:lnTo>
                  <a:pt x="74" y="513"/>
                </a:lnTo>
                <a:lnTo>
                  <a:pt x="76" y="515"/>
                </a:lnTo>
                <a:lnTo>
                  <a:pt x="78" y="517"/>
                </a:lnTo>
                <a:lnTo>
                  <a:pt x="76" y="515"/>
                </a:lnTo>
                <a:lnTo>
                  <a:pt x="76" y="513"/>
                </a:lnTo>
                <a:lnTo>
                  <a:pt x="74" y="513"/>
                </a:lnTo>
                <a:lnTo>
                  <a:pt x="74" y="511"/>
                </a:lnTo>
                <a:lnTo>
                  <a:pt x="74" y="509"/>
                </a:lnTo>
                <a:lnTo>
                  <a:pt x="72" y="507"/>
                </a:lnTo>
                <a:lnTo>
                  <a:pt x="70" y="507"/>
                </a:lnTo>
                <a:lnTo>
                  <a:pt x="68" y="507"/>
                </a:lnTo>
                <a:lnTo>
                  <a:pt x="66" y="505"/>
                </a:lnTo>
                <a:lnTo>
                  <a:pt x="66" y="503"/>
                </a:lnTo>
                <a:lnTo>
                  <a:pt x="68" y="501"/>
                </a:lnTo>
                <a:lnTo>
                  <a:pt x="70" y="501"/>
                </a:lnTo>
                <a:lnTo>
                  <a:pt x="72" y="501"/>
                </a:lnTo>
                <a:lnTo>
                  <a:pt x="72" y="499"/>
                </a:lnTo>
                <a:lnTo>
                  <a:pt x="72" y="497"/>
                </a:lnTo>
                <a:lnTo>
                  <a:pt x="72" y="495"/>
                </a:lnTo>
                <a:lnTo>
                  <a:pt x="72" y="497"/>
                </a:lnTo>
                <a:lnTo>
                  <a:pt x="72" y="499"/>
                </a:lnTo>
                <a:lnTo>
                  <a:pt x="70" y="501"/>
                </a:lnTo>
                <a:lnTo>
                  <a:pt x="68" y="501"/>
                </a:lnTo>
                <a:lnTo>
                  <a:pt x="66" y="499"/>
                </a:lnTo>
                <a:lnTo>
                  <a:pt x="64" y="497"/>
                </a:lnTo>
                <a:lnTo>
                  <a:pt x="62" y="497"/>
                </a:lnTo>
                <a:lnTo>
                  <a:pt x="60" y="497"/>
                </a:lnTo>
                <a:lnTo>
                  <a:pt x="60" y="499"/>
                </a:lnTo>
                <a:lnTo>
                  <a:pt x="60" y="501"/>
                </a:lnTo>
                <a:lnTo>
                  <a:pt x="60" y="503"/>
                </a:lnTo>
                <a:lnTo>
                  <a:pt x="58" y="503"/>
                </a:lnTo>
                <a:lnTo>
                  <a:pt x="56" y="503"/>
                </a:lnTo>
                <a:lnTo>
                  <a:pt x="54" y="503"/>
                </a:lnTo>
                <a:lnTo>
                  <a:pt x="52" y="503"/>
                </a:lnTo>
                <a:lnTo>
                  <a:pt x="50" y="503"/>
                </a:lnTo>
                <a:lnTo>
                  <a:pt x="50" y="501"/>
                </a:lnTo>
                <a:lnTo>
                  <a:pt x="52" y="499"/>
                </a:lnTo>
                <a:lnTo>
                  <a:pt x="50" y="499"/>
                </a:lnTo>
                <a:lnTo>
                  <a:pt x="48" y="499"/>
                </a:lnTo>
                <a:lnTo>
                  <a:pt x="46" y="497"/>
                </a:lnTo>
                <a:lnTo>
                  <a:pt x="46" y="495"/>
                </a:lnTo>
                <a:lnTo>
                  <a:pt x="44" y="493"/>
                </a:lnTo>
                <a:lnTo>
                  <a:pt x="44" y="491"/>
                </a:lnTo>
                <a:lnTo>
                  <a:pt x="42" y="491"/>
                </a:lnTo>
                <a:lnTo>
                  <a:pt x="40" y="489"/>
                </a:lnTo>
                <a:lnTo>
                  <a:pt x="40" y="487"/>
                </a:lnTo>
                <a:lnTo>
                  <a:pt x="40" y="485"/>
                </a:lnTo>
                <a:lnTo>
                  <a:pt x="40" y="483"/>
                </a:lnTo>
                <a:lnTo>
                  <a:pt x="40" y="481"/>
                </a:lnTo>
                <a:lnTo>
                  <a:pt x="40" y="479"/>
                </a:lnTo>
                <a:lnTo>
                  <a:pt x="40" y="477"/>
                </a:lnTo>
                <a:lnTo>
                  <a:pt x="40" y="475"/>
                </a:lnTo>
                <a:lnTo>
                  <a:pt x="38" y="473"/>
                </a:lnTo>
                <a:lnTo>
                  <a:pt x="38" y="471"/>
                </a:lnTo>
                <a:lnTo>
                  <a:pt x="38" y="469"/>
                </a:lnTo>
                <a:lnTo>
                  <a:pt x="38" y="467"/>
                </a:lnTo>
                <a:lnTo>
                  <a:pt x="38" y="465"/>
                </a:lnTo>
                <a:lnTo>
                  <a:pt x="40" y="463"/>
                </a:lnTo>
                <a:lnTo>
                  <a:pt x="42" y="463"/>
                </a:lnTo>
                <a:lnTo>
                  <a:pt x="42" y="461"/>
                </a:lnTo>
                <a:lnTo>
                  <a:pt x="42" y="459"/>
                </a:lnTo>
                <a:lnTo>
                  <a:pt x="42" y="457"/>
                </a:lnTo>
                <a:lnTo>
                  <a:pt x="42" y="455"/>
                </a:lnTo>
                <a:lnTo>
                  <a:pt x="42" y="453"/>
                </a:lnTo>
                <a:lnTo>
                  <a:pt x="40" y="451"/>
                </a:lnTo>
                <a:lnTo>
                  <a:pt x="40" y="449"/>
                </a:lnTo>
                <a:lnTo>
                  <a:pt x="40" y="451"/>
                </a:lnTo>
                <a:lnTo>
                  <a:pt x="40" y="449"/>
                </a:lnTo>
                <a:lnTo>
                  <a:pt x="38" y="447"/>
                </a:lnTo>
                <a:lnTo>
                  <a:pt x="36" y="445"/>
                </a:lnTo>
                <a:lnTo>
                  <a:pt x="36" y="443"/>
                </a:lnTo>
                <a:lnTo>
                  <a:pt x="34" y="441"/>
                </a:lnTo>
                <a:lnTo>
                  <a:pt x="34" y="439"/>
                </a:lnTo>
                <a:lnTo>
                  <a:pt x="32" y="439"/>
                </a:lnTo>
                <a:lnTo>
                  <a:pt x="30" y="437"/>
                </a:lnTo>
                <a:lnTo>
                  <a:pt x="30" y="435"/>
                </a:lnTo>
                <a:lnTo>
                  <a:pt x="30" y="433"/>
                </a:lnTo>
                <a:lnTo>
                  <a:pt x="28" y="431"/>
                </a:lnTo>
                <a:lnTo>
                  <a:pt x="30" y="429"/>
                </a:lnTo>
                <a:lnTo>
                  <a:pt x="28" y="427"/>
                </a:lnTo>
                <a:lnTo>
                  <a:pt x="28" y="425"/>
                </a:lnTo>
                <a:lnTo>
                  <a:pt x="26" y="423"/>
                </a:lnTo>
                <a:lnTo>
                  <a:pt x="26" y="421"/>
                </a:lnTo>
                <a:lnTo>
                  <a:pt x="24" y="419"/>
                </a:lnTo>
                <a:lnTo>
                  <a:pt x="22" y="417"/>
                </a:lnTo>
                <a:lnTo>
                  <a:pt x="22" y="415"/>
                </a:lnTo>
                <a:lnTo>
                  <a:pt x="22" y="413"/>
                </a:lnTo>
                <a:lnTo>
                  <a:pt x="20" y="411"/>
                </a:lnTo>
                <a:lnTo>
                  <a:pt x="20" y="409"/>
                </a:lnTo>
                <a:lnTo>
                  <a:pt x="20" y="407"/>
                </a:lnTo>
                <a:lnTo>
                  <a:pt x="22" y="409"/>
                </a:lnTo>
                <a:lnTo>
                  <a:pt x="24" y="409"/>
                </a:lnTo>
                <a:lnTo>
                  <a:pt x="26" y="409"/>
                </a:lnTo>
                <a:lnTo>
                  <a:pt x="28" y="407"/>
                </a:lnTo>
                <a:lnTo>
                  <a:pt x="28" y="405"/>
                </a:lnTo>
                <a:lnTo>
                  <a:pt x="26" y="403"/>
                </a:lnTo>
                <a:lnTo>
                  <a:pt x="26" y="401"/>
                </a:lnTo>
                <a:lnTo>
                  <a:pt x="26" y="399"/>
                </a:lnTo>
                <a:lnTo>
                  <a:pt x="24" y="399"/>
                </a:lnTo>
                <a:lnTo>
                  <a:pt x="26" y="397"/>
                </a:lnTo>
                <a:lnTo>
                  <a:pt x="28" y="399"/>
                </a:lnTo>
                <a:lnTo>
                  <a:pt x="28" y="397"/>
                </a:lnTo>
                <a:lnTo>
                  <a:pt x="26" y="395"/>
                </a:lnTo>
                <a:lnTo>
                  <a:pt x="28" y="393"/>
                </a:lnTo>
                <a:lnTo>
                  <a:pt x="28" y="391"/>
                </a:lnTo>
                <a:lnTo>
                  <a:pt x="28" y="389"/>
                </a:lnTo>
                <a:lnTo>
                  <a:pt x="28" y="387"/>
                </a:lnTo>
                <a:lnTo>
                  <a:pt x="28" y="385"/>
                </a:lnTo>
                <a:lnTo>
                  <a:pt x="28" y="383"/>
                </a:lnTo>
                <a:lnTo>
                  <a:pt x="28" y="381"/>
                </a:lnTo>
                <a:lnTo>
                  <a:pt x="30" y="379"/>
                </a:lnTo>
                <a:lnTo>
                  <a:pt x="28" y="377"/>
                </a:lnTo>
                <a:lnTo>
                  <a:pt x="26" y="375"/>
                </a:lnTo>
                <a:lnTo>
                  <a:pt x="28" y="373"/>
                </a:lnTo>
                <a:lnTo>
                  <a:pt x="28" y="371"/>
                </a:lnTo>
                <a:lnTo>
                  <a:pt x="30" y="369"/>
                </a:lnTo>
                <a:lnTo>
                  <a:pt x="30" y="367"/>
                </a:lnTo>
                <a:lnTo>
                  <a:pt x="32" y="365"/>
                </a:lnTo>
                <a:lnTo>
                  <a:pt x="32" y="363"/>
                </a:lnTo>
                <a:lnTo>
                  <a:pt x="30" y="361"/>
                </a:lnTo>
                <a:lnTo>
                  <a:pt x="32" y="359"/>
                </a:lnTo>
                <a:lnTo>
                  <a:pt x="32" y="357"/>
                </a:lnTo>
                <a:lnTo>
                  <a:pt x="32" y="355"/>
                </a:lnTo>
                <a:lnTo>
                  <a:pt x="32" y="353"/>
                </a:lnTo>
                <a:lnTo>
                  <a:pt x="30" y="351"/>
                </a:lnTo>
                <a:lnTo>
                  <a:pt x="30" y="349"/>
                </a:lnTo>
                <a:lnTo>
                  <a:pt x="32" y="349"/>
                </a:lnTo>
                <a:lnTo>
                  <a:pt x="30" y="347"/>
                </a:lnTo>
                <a:lnTo>
                  <a:pt x="30" y="345"/>
                </a:lnTo>
                <a:lnTo>
                  <a:pt x="30" y="343"/>
                </a:lnTo>
                <a:lnTo>
                  <a:pt x="30" y="341"/>
                </a:lnTo>
                <a:lnTo>
                  <a:pt x="30" y="339"/>
                </a:lnTo>
                <a:lnTo>
                  <a:pt x="32" y="337"/>
                </a:lnTo>
                <a:lnTo>
                  <a:pt x="34" y="335"/>
                </a:lnTo>
                <a:lnTo>
                  <a:pt x="34" y="333"/>
                </a:lnTo>
                <a:lnTo>
                  <a:pt x="32" y="331"/>
                </a:lnTo>
                <a:lnTo>
                  <a:pt x="30" y="331"/>
                </a:lnTo>
                <a:lnTo>
                  <a:pt x="32" y="329"/>
                </a:lnTo>
                <a:lnTo>
                  <a:pt x="30" y="327"/>
                </a:lnTo>
                <a:lnTo>
                  <a:pt x="30" y="325"/>
                </a:lnTo>
                <a:lnTo>
                  <a:pt x="30" y="323"/>
                </a:lnTo>
                <a:lnTo>
                  <a:pt x="32" y="321"/>
                </a:lnTo>
                <a:lnTo>
                  <a:pt x="30" y="319"/>
                </a:lnTo>
                <a:lnTo>
                  <a:pt x="32" y="319"/>
                </a:lnTo>
                <a:lnTo>
                  <a:pt x="30" y="317"/>
                </a:lnTo>
                <a:lnTo>
                  <a:pt x="32" y="315"/>
                </a:lnTo>
                <a:lnTo>
                  <a:pt x="32" y="313"/>
                </a:lnTo>
                <a:lnTo>
                  <a:pt x="30" y="311"/>
                </a:lnTo>
                <a:lnTo>
                  <a:pt x="30" y="309"/>
                </a:lnTo>
                <a:lnTo>
                  <a:pt x="30" y="307"/>
                </a:lnTo>
                <a:lnTo>
                  <a:pt x="28" y="307"/>
                </a:lnTo>
                <a:lnTo>
                  <a:pt x="28" y="305"/>
                </a:lnTo>
                <a:lnTo>
                  <a:pt x="28" y="303"/>
                </a:lnTo>
                <a:lnTo>
                  <a:pt x="26" y="301"/>
                </a:lnTo>
                <a:lnTo>
                  <a:pt x="26" y="299"/>
                </a:lnTo>
                <a:lnTo>
                  <a:pt x="26" y="297"/>
                </a:lnTo>
                <a:lnTo>
                  <a:pt x="26" y="295"/>
                </a:lnTo>
                <a:lnTo>
                  <a:pt x="24" y="295"/>
                </a:lnTo>
                <a:lnTo>
                  <a:pt x="24" y="293"/>
                </a:lnTo>
                <a:lnTo>
                  <a:pt x="24" y="291"/>
                </a:lnTo>
                <a:lnTo>
                  <a:pt x="24" y="289"/>
                </a:lnTo>
                <a:lnTo>
                  <a:pt x="22" y="287"/>
                </a:lnTo>
                <a:lnTo>
                  <a:pt x="20" y="285"/>
                </a:lnTo>
                <a:lnTo>
                  <a:pt x="20" y="283"/>
                </a:lnTo>
                <a:lnTo>
                  <a:pt x="20" y="281"/>
                </a:lnTo>
                <a:lnTo>
                  <a:pt x="20" y="279"/>
                </a:lnTo>
                <a:lnTo>
                  <a:pt x="18" y="277"/>
                </a:lnTo>
                <a:lnTo>
                  <a:pt x="18" y="275"/>
                </a:lnTo>
                <a:lnTo>
                  <a:pt x="18" y="273"/>
                </a:lnTo>
                <a:lnTo>
                  <a:pt x="16" y="271"/>
                </a:lnTo>
                <a:lnTo>
                  <a:pt x="16" y="269"/>
                </a:lnTo>
                <a:lnTo>
                  <a:pt x="16" y="267"/>
                </a:lnTo>
                <a:lnTo>
                  <a:pt x="16" y="265"/>
                </a:lnTo>
                <a:lnTo>
                  <a:pt x="18" y="265"/>
                </a:lnTo>
                <a:lnTo>
                  <a:pt x="20" y="263"/>
                </a:lnTo>
                <a:lnTo>
                  <a:pt x="20" y="261"/>
                </a:lnTo>
                <a:lnTo>
                  <a:pt x="20" y="259"/>
                </a:lnTo>
                <a:lnTo>
                  <a:pt x="20" y="257"/>
                </a:lnTo>
                <a:lnTo>
                  <a:pt x="20" y="255"/>
                </a:lnTo>
                <a:lnTo>
                  <a:pt x="20" y="253"/>
                </a:lnTo>
                <a:lnTo>
                  <a:pt x="20" y="251"/>
                </a:lnTo>
                <a:lnTo>
                  <a:pt x="18" y="249"/>
                </a:lnTo>
                <a:lnTo>
                  <a:pt x="18" y="247"/>
                </a:lnTo>
                <a:lnTo>
                  <a:pt x="18" y="245"/>
                </a:lnTo>
                <a:lnTo>
                  <a:pt x="16" y="243"/>
                </a:lnTo>
                <a:lnTo>
                  <a:pt x="14" y="243"/>
                </a:lnTo>
                <a:lnTo>
                  <a:pt x="14" y="241"/>
                </a:lnTo>
                <a:lnTo>
                  <a:pt x="14" y="239"/>
                </a:lnTo>
                <a:lnTo>
                  <a:pt x="12" y="237"/>
                </a:lnTo>
                <a:lnTo>
                  <a:pt x="12" y="235"/>
                </a:lnTo>
                <a:lnTo>
                  <a:pt x="14" y="233"/>
                </a:lnTo>
                <a:lnTo>
                  <a:pt x="16" y="231"/>
                </a:lnTo>
                <a:lnTo>
                  <a:pt x="16" y="229"/>
                </a:lnTo>
                <a:lnTo>
                  <a:pt x="16" y="227"/>
                </a:lnTo>
                <a:lnTo>
                  <a:pt x="16" y="225"/>
                </a:lnTo>
                <a:lnTo>
                  <a:pt x="16" y="223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5"/>
                </a:lnTo>
                <a:lnTo>
                  <a:pt x="16" y="213"/>
                </a:lnTo>
                <a:lnTo>
                  <a:pt x="18" y="211"/>
                </a:lnTo>
                <a:lnTo>
                  <a:pt x="18" y="207"/>
                </a:lnTo>
                <a:lnTo>
                  <a:pt x="16" y="205"/>
                </a:lnTo>
                <a:lnTo>
                  <a:pt x="16" y="203"/>
                </a:lnTo>
                <a:lnTo>
                  <a:pt x="16" y="201"/>
                </a:lnTo>
                <a:lnTo>
                  <a:pt x="16" y="199"/>
                </a:lnTo>
                <a:lnTo>
                  <a:pt x="18" y="197"/>
                </a:lnTo>
                <a:lnTo>
                  <a:pt x="18" y="195"/>
                </a:lnTo>
                <a:lnTo>
                  <a:pt x="16" y="193"/>
                </a:lnTo>
                <a:lnTo>
                  <a:pt x="18" y="191"/>
                </a:lnTo>
                <a:lnTo>
                  <a:pt x="18" y="189"/>
                </a:lnTo>
                <a:lnTo>
                  <a:pt x="18" y="187"/>
                </a:lnTo>
                <a:lnTo>
                  <a:pt x="18" y="183"/>
                </a:lnTo>
                <a:lnTo>
                  <a:pt x="18" y="181"/>
                </a:lnTo>
                <a:lnTo>
                  <a:pt x="16" y="179"/>
                </a:lnTo>
                <a:lnTo>
                  <a:pt x="16" y="177"/>
                </a:lnTo>
                <a:lnTo>
                  <a:pt x="18" y="177"/>
                </a:lnTo>
                <a:lnTo>
                  <a:pt x="16" y="175"/>
                </a:lnTo>
                <a:lnTo>
                  <a:pt x="16" y="173"/>
                </a:lnTo>
                <a:lnTo>
                  <a:pt x="14" y="171"/>
                </a:lnTo>
                <a:lnTo>
                  <a:pt x="14" y="169"/>
                </a:lnTo>
                <a:lnTo>
                  <a:pt x="16" y="167"/>
                </a:lnTo>
                <a:lnTo>
                  <a:pt x="16" y="165"/>
                </a:lnTo>
                <a:lnTo>
                  <a:pt x="18" y="163"/>
                </a:lnTo>
                <a:lnTo>
                  <a:pt x="18" y="159"/>
                </a:lnTo>
                <a:lnTo>
                  <a:pt x="16" y="157"/>
                </a:lnTo>
                <a:lnTo>
                  <a:pt x="16" y="155"/>
                </a:lnTo>
                <a:lnTo>
                  <a:pt x="16" y="153"/>
                </a:lnTo>
                <a:lnTo>
                  <a:pt x="14" y="151"/>
                </a:lnTo>
                <a:lnTo>
                  <a:pt x="14" y="149"/>
                </a:lnTo>
                <a:lnTo>
                  <a:pt x="14" y="147"/>
                </a:lnTo>
                <a:lnTo>
                  <a:pt x="14" y="145"/>
                </a:lnTo>
                <a:lnTo>
                  <a:pt x="14" y="143"/>
                </a:lnTo>
                <a:lnTo>
                  <a:pt x="14" y="141"/>
                </a:lnTo>
                <a:lnTo>
                  <a:pt x="14" y="139"/>
                </a:lnTo>
                <a:lnTo>
                  <a:pt x="14" y="137"/>
                </a:lnTo>
                <a:lnTo>
                  <a:pt x="12" y="135"/>
                </a:lnTo>
                <a:lnTo>
                  <a:pt x="12" y="131"/>
                </a:lnTo>
                <a:lnTo>
                  <a:pt x="12" y="129"/>
                </a:lnTo>
                <a:lnTo>
                  <a:pt x="14" y="127"/>
                </a:lnTo>
                <a:lnTo>
                  <a:pt x="14" y="125"/>
                </a:lnTo>
                <a:lnTo>
                  <a:pt x="14" y="123"/>
                </a:lnTo>
                <a:lnTo>
                  <a:pt x="12" y="123"/>
                </a:lnTo>
                <a:lnTo>
                  <a:pt x="10" y="123"/>
                </a:lnTo>
                <a:lnTo>
                  <a:pt x="10" y="121"/>
                </a:lnTo>
                <a:lnTo>
                  <a:pt x="10" y="119"/>
                </a:lnTo>
                <a:lnTo>
                  <a:pt x="10" y="117"/>
                </a:lnTo>
                <a:lnTo>
                  <a:pt x="10" y="115"/>
                </a:lnTo>
                <a:lnTo>
                  <a:pt x="12" y="115"/>
                </a:lnTo>
                <a:lnTo>
                  <a:pt x="14" y="113"/>
                </a:lnTo>
                <a:lnTo>
                  <a:pt x="14" y="111"/>
                </a:lnTo>
                <a:lnTo>
                  <a:pt x="14" y="109"/>
                </a:lnTo>
                <a:lnTo>
                  <a:pt x="14" y="107"/>
                </a:lnTo>
                <a:lnTo>
                  <a:pt x="14" y="105"/>
                </a:lnTo>
                <a:lnTo>
                  <a:pt x="14" y="103"/>
                </a:lnTo>
                <a:lnTo>
                  <a:pt x="14" y="101"/>
                </a:lnTo>
                <a:lnTo>
                  <a:pt x="14" y="95"/>
                </a:lnTo>
                <a:lnTo>
                  <a:pt x="14" y="93"/>
                </a:lnTo>
                <a:lnTo>
                  <a:pt x="14" y="91"/>
                </a:lnTo>
                <a:lnTo>
                  <a:pt x="14" y="89"/>
                </a:lnTo>
                <a:lnTo>
                  <a:pt x="14" y="87"/>
                </a:lnTo>
                <a:lnTo>
                  <a:pt x="14" y="85"/>
                </a:lnTo>
                <a:lnTo>
                  <a:pt x="14" y="83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2" y="76"/>
                </a:lnTo>
                <a:lnTo>
                  <a:pt x="12" y="74"/>
                </a:lnTo>
                <a:lnTo>
                  <a:pt x="10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10" y="64"/>
                </a:lnTo>
                <a:lnTo>
                  <a:pt x="10" y="62"/>
                </a:lnTo>
                <a:lnTo>
                  <a:pt x="8" y="60"/>
                </a:lnTo>
                <a:lnTo>
                  <a:pt x="10" y="58"/>
                </a:lnTo>
                <a:lnTo>
                  <a:pt x="8" y="56"/>
                </a:lnTo>
                <a:lnTo>
                  <a:pt x="10" y="56"/>
                </a:lnTo>
                <a:lnTo>
                  <a:pt x="10" y="54"/>
                </a:lnTo>
                <a:lnTo>
                  <a:pt x="10" y="52"/>
                </a:lnTo>
                <a:lnTo>
                  <a:pt x="8" y="50"/>
                </a:lnTo>
                <a:lnTo>
                  <a:pt x="8" y="48"/>
                </a:lnTo>
                <a:lnTo>
                  <a:pt x="8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" name="Freeform 1290"/>
          <p:cNvSpPr>
            <a:spLocks/>
          </p:cNvSpPr>
          <p:nvPr/>
        </p:nvSpPr>
        <p:spPr bwMode="auto">
          <a:xfrm>
            <a:off x="1857375" y="3890962"/>
            <a:ext cx="166688" cy="207963"/>
          </a:xfrm>
          <a:custGeom>
            <a:avLst/>
            <a:gdLst>
              <a:gd name="T0" fmla="*/ 10080655 w 105"/>
              <a:gd name="T1" fmla="*/ 173889569 h 131"/>
              <a:gd name="T2" fmla="*/ 5040328 w 105"/>
              <a:gd name="T3" fmla="*/ 158768668 h 131"/>
              <a:gd name="T4" fmla="*/ 5040328 w 105"/>
              <a:gd name="T5" fmla="*/ 133567166 h 131"/>
              <a:gd name="T6" fmla="*/ 15120983 w 105"/>
              <a:gd name="T7" fmla="*/ 118446265 h 131"/>
              <a:gd name="T8" fmla="*/ 30241966 w 105"/>
              <a:gd name="T9" fmla="*/ 103325364 h 131"/>
              <a:gd name="T10" fmla="*/ 20161310 w 105"/>
              <a:gd name="T11" fmla="*/ 93244763 h 131"/>
              <a:gd name="T12" fmla="*/ 40322621 w 105"/>
              <a:gd name="T13" fmla="*/ 68043261 h 131"/>
              <a:gd name="T14" fmla="*/ 45362949 w 105"/>
              <a:gd name="T15" fmla="*/ 50403004 h 131"/>
              <a:gd name="T16" fmla="*/ 40322621 w 105"/>
              <a:gd name="T17" fmla="*/ 35282103 h 131"/>
              <a:gd name="T18" fmla="*/ 55443604 w 105"/>
              <a:gd name="T19" fmla="*/ 20161202 h 131"/>
              <a:gd name="T20" fmla="*/ 60483931 w 105"/>
              <a:gd name="T21" fmla="*/ 25201502 h 131"/>
              <a:gd name="T22" fmla="*/ 75604914 w 105"/>
              <a:gd name="T23" fmla="*/ 15120901 h 131"/>
              <a:gd name="T24" fmla="*/ 95766225 w 105"/>
              <a:gd name="T25" fmla="*/ 10080601 h 131"/>
              <a:gd name="T26" fmla="*/ 105846880 w 105"/>
              <a:gd name="T27" fmla="*/ 5040300 h 131"/>
              <a:gd name="T28" fmla="*/ 118448493 w 105"/>
              <a:gd name="T29" fmla="*/ 15120901 h 131"/>
              <a:gd name="T30" fmla="*/ 138609803 w 105"/>
              <a:gd name="T31" fmla="*/ 25201502 h 131"/>
              <a:gd name="T32" fmla="*/ 153730786 w 105"/>
              <a:gd name="T33" fmla="*/ 35282103 h 131"/>
              <a:gd name="T34" fmla="*/ 168851769 w 105"/>
              <a:gd name="T35" fmla="*/ 52922360 h 131"/>
              <a:gd name="T36" fmla="*/ 183972752 w 105"/>
              <a:gd name="T37" fmla="*/ 57962661 h 131"/>
              <a:gd name="T38" fmla="*/ 209174390 w 105"/>
              <a:gd name="T39" fmla="*/ 57962661 h 131"/>
              <a:gd name="T40" fmla="*/ 219255045 w 105"/>
              <a:gd name="T41" fmla="*/ 50403004 h 131"/>
              <a:gd name="T42" fmla="*/ 234376028 w 105"/>
              <a:gd name="T43" fmla="*/ 63002961 h 131"/>
              <a:gd name="T44" fmla="*/ 254537339 w 105"/>
              <a:gd name="T45" fmla="*/ 73083562 h 131"/>
              <a:gd name="T46" fmla="*/ 244456683 w 105"/>
              <a:gd name="T47" fmla="*/ 78123862 h 131"/>
              <a:gd name="T48" fmla="*/ 254537339 w 105"/>
              <a:gd name="T49" fmla="*/ 88204463 h 131"/>
              <a:gd name="T50" fmla="*/ 259577666 w 105"/>
              <a:gd name="T51" fmla="*/ 108365664 h 131"/>
              <a:gd name="T52" fmla="*/ 254537339 w 105"/>
              <a:gd name="T53" fmla="*/ 118446265 h 131"/>
              <a:gd name="T54" fmla="*/ 249497011 w 105"/>
              <a:gd name="T55" fmla="*/ 143647767 h 131"/>
              <a:gd name="T56" fmla="*/ 239416356 w 105"/>
              <a:gd name="T57" fmla="*/ 158768668 h 131"/>
              <a:gd name="T58" fmla="*/ 224295373 w 105"/>
              <a:gd name="T59" fmla="*/ 178929870 h 131"/>
              <a:gd name="T60" fmla="*/ 204134062 w 105"/>
              <a:gd name="T61" fmla="*/ 199091071 h 131"/>
              <a:gd name="T62" fmla="*/ 178932424 w 105"/>
              <a:gd name="T63" fmla="*/ 214211972 h 131"/>
              <a:gd name="T64" fmla="*/ 158771114 w 105"/>
              <a:gd name="T65" fmla="*/ 219252273 h 131"/>
              <a:gd name="T66" fmla="*/ 133569476 w 105"/>
              <a:gd name="T67" fmla="*/ 234373174 h 131"/>
              <a:gd name="T68" fmla="*/ 123488820 w 105"/>
              <a:gd name="T69" fmla="*/ 249494075 h 131"/>
              <a:gd name="T70" fmla="*/ 118448493 w 105"/>
              <a:gd name="T71" fmla="*/ 269655277 h 131"/>
              <a:gd name="T72" fmla="*/ 108367838 w 105"/>
              <a:gd name="T73" fmla="*/ 289816478 h 131"/>
              <a:gd name="T74" fmla="*/ 108367838 w 105"/>
              <a:gd name="T75" fmla="*/ 309977680 h 131"/>
              <a:gd name="T76" fmla="*/ 95766225 w 105"/>
              <a:gd name="T77" fmla="*/ 325098581 h 131"/>
              <a:gd name="T78" fmla="*/ 85685570 w 105"/>
              <a:gd name="T79" fmla="*/ 330138881 h 131"/>
              <a:gd name="T80" fmla="*/ 75604914 w 105"/>
              <a:gd name="T81" fmla="*/ 315017980 h 131"/>
              <a:gd name="T82" fmla="*/ 60483931 w 105"/>
              <a:gd name="T83" fmla="*/ 304937379 h 131"/>
              <a:gd name="T84" fmla="*/ 45362949 w 105"/>
              <a:gd name="T85" fmla="*/ 294856779 h 131"/>
              <a:gd name="T86" fmla="*/ 30241966 w 105"/>
              <a:gd name="T87" fmla="*/ 289816478 h 131"/>
              <a:gd name="T88" fmla="*/ 35282293 w 105"/>
              <a:gd name="T89" fmla="*/ 279735877 h 131"/>
              <a:gd name="T90" fmla="*/ 35282293 w 105"/>
              <a:gd name="T91" fmla="*/ 254534376 h 131"/>
              <a:gd name="T92" fmla="*/ 30241966 w 105"/>
              <a:gd name="T93" fmla="*/ 249494075 h 131"/>
              <a:gd name="T94" fmla="*/ 40322621 w 105"/>
              <a:gd name="T95" fmla="*/ 244453775 h 131"/>
              <a:gd name="T96" fmla="*/ 50403276 w 105"/>
              <a:gd name="T97" fmla="*/ 239413474 h 131"/>
              <a:gd name="T98" fmla="*/ 55443604 w 105"/>
              <a:gd name="T99" fmla="*/ 214211972 h 131"/>
              <a:gd name="T100" fmla="*/ 55443604 w 105"/>
              <a:gd name="T101" fmla="*/ 194050771 h 131"/>
              <a:gd name="T102" fmla="*/ 55443604 w 105"/>
              <a:gd name="T103" fmla="*/ 173889569 h 131"/>
              <a:gd name="T104" fmla="*/ 50403276 w 105"/>
              <a:gd name="T105" fmla="*/ 189010471 h 131"/>
              <a:gd name="T106" fmla="*/ 45362949 w 105"/>
              <a:gd name="T107" fmla="*/ 209171672 h 131"/>
              <a:gd name="T108" fmla="*/ 45362949 w 105"/>
              <a:gd name="T109" fmla="*/ 199091071 h 131"/>
              <a:gd name="T110" fmla="*/ 45362949 w 105"/>
              <a:gd name="T111" fmla="*/ 194050771 h 131"/>
              <a:gd name="T112" fmla="*/ 35282293 w 105"/>
              <a:gd name="T113" fmla="*/ 214211972 h 131"/>
              <a:gd name="T114" fmla="*/ 15120983 w 105"/>
              <a:gd name="T115" fmla="*/ 194050771 h 13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5" h="131">
                <a:moveTo>
                  <a:pt x="0" y="73"/>
                </a:moveTo>
                <a:lnTo>
                  <a:pt x="2" y="73"/>
                </a:lnTo>
                <a:lnTo>
                  <a:pt x="4" y="71"/>
                </a:lnTo>
                <a:lnTo>
                  <a:pt x="4" y="69"/>
                </a:lnTo>
                <a:lnTo>
                  <a:pt x="4" y="67"/>
                </a:lnTo>
                <a:lnTo>
                  <a:pt x="4" y="65"/>
                </a:lnTo>
                <a:lnTo>
                  <a:pt x="2" y="63"/>
                </a:lnTo>
                <a:lnTo>
                  <a:pt x="2" y="61"/>
                </a:lnTo>
                <a:lnTo>
                  <a:pt x="4" y="59"/>
                </a:lnTo>
                <a:lnTo>
                  <a:pt x="4" y="57"/>
                </a:lnTo>
                <a:lnTo>
                  <a:pt x="4" y="55"/>
                </a:lnTo>
                <a:lnTo>
                  <a:pt x="2" y="53"/>
                </a:lnTo>
                <a:lnTo>
                  <a:pt x="2" y="51"/>
                </a:lnTo>
                <a:lnTo>
                  <a:pt x="2" y="49"/>
                </a:lnTo>
                <a:lnTo>
                  <a:pt x="4" y="47"/>
                </a:lnTo>
                <a:lnTo>
                  <a:pt x="6" y="47"/>
                </a:lnTo>
                <a:lnTo>
                  <a:pt x="8" y="47"/>
                </a:lnTo>
                <a:lnTo>
                  <a:pt x="8" y="45"/>
                </a:lnTo>
                <a:lnTo>
                  <a:pt x="8" y="43"/>
                </a:lnTo>
                <a:lnTo>
                  <a:pt x="10" y="41"/>
                </a:lnTo>
                <a:lnTo>
                  <a:pt x="12" y="41"/>
                </a:lnTo>
                <a:lnTo>
                  <a:pt x="10" y="41"/>
                </a:lnTo>
                <a:lnTo>
                  <a:pt x="10" y="39"/>
                </a:lnTo>
                <a:lnTo>
                  <a:pt x="8" y="37"/>
                </a:lnTo>
                <a:lnTo>
                  <a:pt x="10" y="35"/>
                </a:lnTo>
                <a:lnTo>
                  <a:pt x="10" y="33"/>
                </a:lnTo>
                <a:lnTo>
                  <a:pt x="14" y="29"/>
                </a:lnTo>
                <a:lnTo>
                  <a:pt x="16" y="27"/>
                </a:lnTo>
                <a:lnTo>
                  <a:pt x="18" y="25"/>
                </a:lnTo>
                <a:lnTo>
                  <a:pt x="16" y="23"/>
                </a:lnTo>
                <a:lnTo>
                  <a:pt x="18" y="21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2" y="8"/>
                </a:lnTo>
                <a:lnTo>
                  <a:pt x="24" y="10"/>
                </a:lnTo>
                <a:lnTo>
                  <a:pt x="24" y="12"/>
                </a:lnTo>
                <a:lnTo>
                  <a:pt x="24" y="10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4"/>
                </a:lnTo>
                <a:lnTo>
                  <a:pt x="36" y="6"/>
                </a:lnTo>
                <a:lnTo>
                  <a:pt x="38" y="4"/>
                </a:lnTo>
                <a:lnTo>
                  <a:pt x="38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2"/>
                </a:lnTo>
                <a:lnTo>
                  <a:pt x="43" y="2"/>
                </a:lnTo>
                <a:lnTo>
                  <a:pt x="43" y="4"/>
                </a:lnTo>
                <a:lnTo>
                  <a:pt x="45" y="4"/>
                </a:lnTo>
                <a:lnTo>
                  <a:pt x="47" y="6"/>
                </a:lnTo>
                <a:lnTo>
                  <a:pt x="49" y="8"/>
                </a:lnTo>
                <a:lnTo>
                  <a:pt x="51" y="10"/>
                </a:lnTo>
                <a:lnTo>
                  <a:pt x="53" y="10"/>
                </a:lnTo>
                <a:lnTo>
                  <a:pt x="55" y="10"/>
                </a:lnTo>
                <a:lnTo>
                  <a:pt x="57" y="12"/>
                </a:lnTo>
                <a:lnTo>
                  <a:pt x="59" y="12"/>
                </a:lnTo>
                <a:lnTo>
                  <a:pt x="61" y="14"/>
                </a:lnTo>
                <a:lnTo>
                  <a:pt x="63" y="16"/>
                </a:lnTo>
                <a:lnTo>
                  <a:pt x="63" y="18"/>
                </a:lnTo>
                <a:lnTo>
                  <a:pt x="65" y="20"/>
                </a:lnTo>
                <a:lnTo>
                  <a:pt x="67" y="21"/>
                </a:lnTo>
                <a:lnTo>
                  <a:pt x="69" y="21"/>
                </a:lnTo>
                <a:lnTo>
                  <a:pt x="71" y="21"/>
                </a:lnTo>
                <a:lnTo>
                  <a:pt x="73" y="21"/>
                </a:lnTo>
                <a:lnTo>
                  <a:pt x="73" y="23"/>
                </a:lnTo>
                <a:lnTo>
                  <a:pt x="75" y="23"/>
                </a:lnTo>
                <a:lnTo>
                  <a:pt x="77" y="23"/>
                </a:lnTo>
                <a:lnTo>
                  <a:pt x="79" y="23"/>
                </a:lnTo>
                <a:lnTo>
                  <a:pt x="81" y="23"/>
                </a:lnTo>
                <a:lnTo>
                  <a:pt x="83" y="23"/>
                </a:lnTo>
                <a:lnTo>
                  <a:pt x="83" y="21"/>
                </a:lnTo>
                <a:lnTo>
                  <a:pt x="83" y="20"/>
                </a:lnTo>
                <a:lnTo>
                  <a:pt x="85" y="20"/>
                </a:lnTo>
                <a:lnTo>
                  <a:pt x="87" y="20"/>
                </a:lnTo>
                <a:lnTo>
                  <a:pt x="89" y="20"/>
                </a:lnTo>
                <a:lnTo>
                  <a:pt x="89" y="21"/>
                </a:lnTo>
                <a:lnTo>
                  <a:pt x="91" y="23"/>
                </a:lnTo>
                <a:lnTo>
                  <a:pt x="93" y="25"/>
                </a:lnTo>
                <a:lnTo>
                  <a:pt x="95" y="27"/>
                </a:lnTo>
                <a:lnTo>
                  <a:pt x="97" y="27"/>
                </a:lnTo>
                <a:lnTo>
                  <a:pt x="99" y="27"/>
                </a:lnTo>
                <a:lnTo>
                  <a:pt x="101" y="29"/>
                </a:lnTo>
                <a:lnTo>
                  <a:pt x="103" y="29"/>
                </a:lnTo>
                <a:lnTo>
                  <a:pt x="103" y="31"/>
                </a:lnTo>
                <a:lnTo>
                  <a:pt x="101" y="31"/>
                </a:lnTo>
                <a:lnTo>
                  <a:pt x="99" y="31"/>
                </a:lnTo>
                <a:lnTo>
                  <a:pt x="97" y="31"/>
                </a:lnTo>
                <a:lnTo>
                  <a:pt x="99" y="33"/>
                </a:lnTo>
                <a:lnTo>
                  <a:pt x="101" y="35"/>
                </a:lnTo>
                <a:lnTo>
                  <a:pt x="103" y="37"/>
                </a:lnTo>
                <a:lnTo>
                  <a:pt x="103" y="39"/>
                </a:lnTo>
                <a:lnTo>
                  <a:pt x="103" y="41"/>
                </a:lnTo>
                <a:lnTo>
                  <a:pt x="103" y="43"/>
                </a:lnTo>
                <a:lnTo>
                  <a:pt x="103" y="45"/>
                </a:lnTo>
                <a:lnTo>
                  <a:pt x="105" y="47"/>
                </a:lnTo>
                <a:lnTo>
                  <a:pt x="105" y="49"/>
                </a:lnTo>
                <a:lnTo>
                  <a:pt x="103" y="49"/>
                </a:lnTo>
                <a:lnTo>
                  <a:pt x="101" y="47"/>
                </a:lnTo>
                <a:lnTo>
                  <a:pt x="101" y="49"/>
                </a:lnTo>
                <a:lnTo>
                  <a:pt x="101" y="51"/>
                </a:lnTo>
                <a:lnTo>
                  <a:pt x="99" y="53"/>
                </a:lnTo>
                <a:lnTo>
                  <a:pt x="99" y="55"/>
                </a:lnTo>
                <a:lnTo>
                  <a:pt x="99" y="57"/>
                </a:lnTo>
                <a:lnTo>
                  <a:pt x="99" y="59"/>
                </a:lnTo>
                <a:lnTo>
                  <a:pt x="97" y="61"/>
                </a:lnTo>
                <a:lnTo>
                  <a:pt x="95" y="63"/>
                </a:lnTo>
                <a:lnTo>
                  <a:pt x="95" y="65"/>
                </a:lnTo>
                <a:lnTo>
                  <a:pt x="93" y="67"/>
                </a:lnTo>
                <a:lnTo>
                  <a:pt x="93" y="69"/>
                </a:lnTo>
                <a:lnTo>
                  <a:pt x="91" y="69"/>
                </a:lnTo>
                <a:lnTo>
                  <a:pt x="89" y="71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9" y="81"/>
                </a:lnTo>
                <a:lnTo>
                  <a:pt x="77" y="83"/>
                </a:lnTo>
                <a:lnTo>
                  <a:pt x="75" y="83"/>
                </a:lnTo>
                <a:lnTo>
                  <a:pt x="71" y="85"/>
                </a:lnTo>
                <a:lnTo>
                  <a:pt x="69" y="85"/>
                </a:lnTo>
                <a:lnTo>
                  <a:pt x="67" y="85"/>
                </a:lnTo>
                <a:lnTo>
                  <a:pt x="65" y="87"/>
                </a:lnTo>
                <a:lnTo>
                  <a:pt x="63" y="87"/>
                </a:lnTo>
                <a:lnTo>
                  <a:pt x="61" y="89"/>
                </a:lnTo>
                <a:lnTo>
                  <a:pt x="59" y="89"/>
                </a:lnTo>
                <a:lnTo>
                  <a:pt x="57" y="89"/>
                </a:lnTo>
                <a:lnTo>
                  <a:pt x="57" y="91"/>
                </a:lnTo>
                <a:lnTo>
                  <a:pt x="53" y="93"/>
                </a:lnTo>
                <a:lnTo>
                  <a:pt x="53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99"/>
                </a:lnTo>
                <a:lnTo>
                  <a:pt x="47" y="101"/>
                </a:lnTo>
                <a:lnTo>
                  <a:pt x="47" y="103"/>
                </a:lnTo>
                <a:lnTo>
                  <a:pt x="47" y="105"/>
                </a:lnTo>
                <a:lnTo>
                  <a:pt x="47" y="107"/>
                </a:lnTo>
                <a:lnTo>
                  <a:pt x="45" y="109"/>
                </a:lnTo>
                <a:lnTo>
                  <a:pt x="45" y="111"/>
                </a:lnTo>
                <a:lnTo>
                  <a:pt x="45" y="113"/>
                </a:lnTo>
                <a:lnTo>
                  <a:pt x="43" y="115"/>
                </a:lnTo>
                <a:lnTo>
                  <a:pt x="43" y="117"/>
                </a:lnTo>
                <a:lnTo>
                  <a:pt x="43" y="119"/>
                </a:lnTo>
                <a:lnTo>
                  <a:pt x="43" y="121"/>
                </a:lnTo>
                <a:lnTo>
                  <a:pt x="43" y="123"/>
                </a:lnTo>
                <a:lnTo>
                  <a:pt x="42" y="123"/>
                </a:lnTo>
                <a:lnTo>
                  <a:pt x="40" y="125"/>
                </a:lnTo>
                <a:lnTo>
                  <a:pt x="40" y="127"/>
                </a:lnTo>
                <a:lnTo>
                  <a:pt x="38" y="129"/>
                </a:lnTo>
                <a:lnTo>
                  <a:pt x="38" y="131"/>
                </a:lnTo>
                <a:lnTo>
                  <a:pt x="36" y="131"/>
                </a:lnTo>
                <a:lnTo>
                  <a:pt x="34" y="131"/>
                </a:lnTo>
                <a:lnTo>
                  <a:pt x="32" y="129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28" y="123"/>
                </a:lnTo>
                <a:lnTo>
                  <a:pt x="28" y="121"/>
                </a:lnTo>
                <a:lnTo>
                  <a:pt x="26" y="121"/>
                </a:lnTo>
                <a:lnTo>
                  <a:pt x="24" y="121"/>
                </a:lnTo>
                <a:lnTo>
                  <a:pt x="22" y="119"/>
                </a:lnTo>
                <a:lnTo>
                  <a:pt x="20" y="119"/>
                </a:lnTo>
                <a:lnTo>
                  <a:pt x="18" y="117"/>
                </a:lnTo>
                <a:lnTo>
                  <a:pt x="14" y="121"/>
                </a:lnTo>
                <a:lnTo>
                  <a:pt x="12" y="121"/>
                </a:lnTo>
                <a:lnTo>
                  <a:pt x="10" y="119"/>
                </a:lnTo>
                <a:lnTo>
                  <a:pt x="12" y="117"/>
                </a:lnTo>
                <a:lnTo>
                  <a:pt x="12" y="115"/>
                </a:lnTo>
                <a:lnTo>
                  <a:pt x="10" y="115"/>
                </a:lnTo>
                <a:lnTo>
                  <a:pt x="10" y="113"/>
                </a:lnTo>
                <a:lnTo>
                  <a:pt x="12" y="111"/>
                </a:lnTo>
                <a:lnTo>
                  <a:pt x="14" y="111"/>
                </a:lnTo>
                <a:lnTo>
                  <a:pt x="16" y="109"/>
                </a:lnTo>
                <a:lnTo>
                  <a:pt x="16" y="107"/>
                </a:lnTo>
                <a:lnTo>
                  <a:pt x="16" y="105"/>
                </a:lnTo>
                <a:lnTo>
                  <a:pt x="16" y="103"/>
                </a:lnTo>
                <a:lnTo>
                  <a:pt x="14" y="101"/>
                </a:lnTo>
                <a:lnTo>
                  <a:pt x="14" y="99"/>
                </a:lnTo>
                <a:lnTo>
                  <a:pt x="12" y="99"/>
                </a:lnTo>
                <a:lnTo>
                  <a:pt x="12" y="97"/>
                </a:lnTo>
                <a:lnTo>
                  <a:pt x="14" y="97"/>
                </a:lnTo>
                <a:lnTo>
                  <a:pt x="16" y="97"/>
                </a:lnTo>
                <a:lnTo>
                  <a:pt x="18" y="97"/>
                </a:lnTo>
                <a:lnTo>
                  <a:pt x="18" y="95"/>
                </a:lnTo>
                <a:lnTo>
                  <a:pt x="20" y="95"/>
                </a:lnTo>
                <a:lnTo>
                  <a:pt x="20" y="93"/>
                </a:lnTo>
                <a:lnTo>
                  <a:pt x="20" y="91"/>
                </a:lnTo>
                <a:lnTo>
                  <a:pt x="20" y="89"/>
                </a:lnTo>
                <a:lnTo>
                  <a:pt x="22" y="87"/>
                </a:lnTo>
                <a:lnTo>
                  <a:pt x="22" y="85"/>
                </a:lnTo>
                <a:lnTo>
                  <a:pt x="24" y="83"/>
                </a:lnTo>
                <a:lnTo>
                  <a:pt x="24" y="81"/>
                </a:lnTo>
                <a:lnTo>
                  <a:pt x="22" y="79"/>
                </a:lnTo>
                <a:lnTo>
                  <a:pt x="22" y="77"/>
                </a:lnTo>
                <a:lnTo>
                  <a:pt x="22" y="75"/>
                </a:lnTo>
                <a:lnTo>
                  <a:pt x="20" y="73"/>
                </a:lnTo>
                <a:lnTo>
                  <a:pt x="22" y="71"/>
                </a:lnTo>
                <a:lnTo>
                  <a:pt x="22" y="69"/>
                </a:lnTo>
                <a:lnTo>
                  <a:pt x="20" y="71"/>
                </a:lnTo>
                <a:lnTo>
                  <a:pt x="20" y="73"/>
                </a:lnTo>
                <a:lnTo>
                  <a:pt x="20" y="75"/>
                </a:lnTo>
                <a:lnTo>
                  <a:pt x="20" y="77"/>
                </a:lnTo>
                <a:lnTo>
                  <a:pt x="20" y="79"/>
                </a:lnTo>
                <a:lnTo>
                  <a:pt x="20" y="81"/>
                </a:lnTo>
                <a:lnTo>
                  <a:pt x="18" y="83"/>
                </a:lnTo>
                <a:lnTo>
                  <a:pt x="18" y="81"/>
                </a:lnTo>
                <a:lnTo>
                  <a:pt x="18" y="79"/>
                </a:lnTo>
                <a:lnTo>
                  <a:pt x="20" y="79"/>
                </a:lnTo>
                <a:lnTo>
                  <a:pt x="18" y="79"/>
                </a:lnTo>
                <a:lnTo>
                  <a:pt x="18" y="77"/>
                </a:lnTo>
                <a:lnTo>
                  <a:pt x="18" y="79"/>
                </a:lnTo>
                <a:lnTo>
                  <a:pt x="16" y="79"/>
                </a:lnTo>
                <a:lnTo>
                  <a:pt x="16" y="81"/>
                </a:lnTo>
                <a:lnTo>
                  <a:pt x="14" y="83"/>
                </a:lnTo>
                <a:lnTo>
                  <a:pt x="14" y="85"/>
                </a:lnTo>
                <a:lnTo>
                  <a:pt x="12" y="83"/>
                </a:lnTo>
                <a:lnTo>
                  <a:pt x="10" y="83"/>
                </a:lnTo>
                <a:lnTo>
                  <a:pt x="8" y="81"/>
                </a:lnTo>
                <a:lnTo>
                  <a:pt x="6" y="79"/>
                </a:lnTo>
                <a:lnTo>
                  <a:pt x="6" y="77"/>
                </a:lnTo>
                <a:lnTo>
                  <a:pt x="4" y="77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" name="Freeform 1291"/>
          <p:cNvSpPr>
            <a:spLocks/>
          </p:cNvSpPr>
          <p:nvPr/>
        </p:nvSpPr>
        <p:spPr bwMode="auto">
          <a:xfrm>
            <a:off x="1857375" y="3890962"/>
            <a:ext cx="166688" cy="207963"/>
          </a:xfrm>
          <a:custGeom>
            <a:avLst/>
            <a:gdLst>
              <a:gd name="T0" fmla="*/ 10080655 w 105"/>
              <a:gd name="T1" fmla="*/ 173889569 h 131"/>
              <a:gd name="T2" fmla="*/ 5040328 w 105"/>
              <a:gd name="T3" fmla="*/ 158768668 h 131"/>
              <a:gd name="T4" fmla="*/ 5040328 w 105"/>
              <a:gd name="T5" fmla="*/ 133567166 h 131"/>
              <a:gd name="T6" fmla="*/ 15120983 w 105"/>
              <a:gd name="T7" fmla="*/ 118446265 h 131"/>
              <a:gd name="T8" fmla="*/ 30241966 w 105"/>
              <a:gd name="T9" fmla="*/ 103325364 h 131"/>
              <a:gd name="T10" fmla="*/ 20161310 w 105"/>
              <a:gd name="T11" fmla="*/ 93244763 h 131"/>
              <a:gd name="T12" fmla="*/ 40322621 w 105"/>
              <a:gd name="T13" fmla="*/ 68043261 h 131"/>
              <a:gd name="T14" fmla="*/ 45362949 w 105"/>
              <a:gd name="T15" fmla="*/ 50403004 h 131"/>
              <a:gd name="T16" fmla="*/ 40322621 w 105"/>
              <a:gd name="T17" fmla="*/ 35282103 h 131"/>
              <a:gd name="T18" fmla="*/ 55443604 w 105"/>
              <a:gd name="T19" fmla="*/ 20161202 h 131"/>
              <a:gd name="T20" fmla="*/ 60483931 w 105"/>
              <a:gd name="T21" fmla="*/ 25201502 h 131"/>
              <a:gd name="T22" fmla="*/ 75604914 w 105"/>
              <a:gd name="T23" fmla="*/ 15120901 h 131"/>
              <a:gd name="T24" fmla="*/ 95766225 w 105"/>
              <a:gd name="T25" fmla="*/ 10080601 h 131"/>
              <a:gd name="T26" fmla="*/ 105846880 w 105"/>
              <a:gd name="T27" fmla="*/ 5040300 h 131"/>
              <a:gd name="T28" fmla="*/ 118448493 w 105"/>
              <a:gd name="T29" fmla="*/ 15120901 h 131"/>
              <a:gd name="T30" fmla="*/ 138609803 w 105"/>
              <a:gd name="T31" fmla="*/ 25201502 h 131"/>
              <a:gd name="T32" fmla="*/ 153730786 w 105"/>
              <a:gd name="T33" fmla="*/ 35282103 h 131"/>
              <a:gd name="T34" fmla="*/ 168851769 w 105"/>
              <a:gd name="T35" fmla="*/ 52922360 h 131"/>
              <a:gd name="T36" fmla="*/ 183972752 w 105"/>
              <a:gd name="T37" fmla="*/ 57962661 h 131"/>
              <a:gd name="T38" fmla="*/ 209174390 w 105"/>
              <a:gd name="T39" fmla="*/ 57962661 h 131"/>
              <a:gd name="T40" fmla="*/ 219255045 w 105"/>
              <a:gd name="T41" fmla="*/ 50403004 h 131"/>
              <a:gd name="T42" fmla="*/ 234376028 w 105"/>
              <a:gd name="T43" fmla="*/ 63002961 h 131"/>
              <a:gd name="T44" fmla="*/ 254537339 w 105"/>
              <a:gd name="T45" fmla="*/ 73083562 h 131"/>
              <a:gd name="T46" fmla="*/ 244456683 w 105"/>
              <a:gd name="T47" fmla="*/ 78123862 h 131"/>
              <a:gd name="T48" fmla="*/ 254537339 w 105"/>
              <a:gd name="T49" fmla="*/ 88204463 h 131"/>
              <a:gd name="T50" fmla="*/ 259577666 w 105"/>
              <a:gd name="T51" fmla="*/ 108365664 h 131"/>
              <a:gd name="T52" fmla="*/ 254537339 w 105"/>
              <a:gd name="T53" fmla="*/ 118446265 h 131"/>
              <a:gd name="T54" fmla="*/ 249497011 w 105"/>
              <a:gd name="T55" fmla="*/ 143647767 h 131"/>
              <a:gd name="T56" fmla="*/ 239416356 w 105"/>
              <a:gd name="T57" fmla="*/ 158768668 h 131"/>
              <a:gd name="T58" fmla="*/ 224295373 w 105"/>
              <a:gd name="T59" fmla="*/ 178929870 h 131"/>
              <a:gd name="T60" fmla="*/ 204134062 w 105"/>
              <a:gd name="T61" fmla="*/ 199091071 h 131"/>
              <a:gd name="T62" fmla="*/ 178932424 w 105"/>
              <a:gd name="T63" fmla="*/ 214211972 h 131"/>
              <a:gd name="T64" fmla="*/ 158771114 w 105"/>
              <a:gd name="T65" fmla="*/ 219252273 h 131"/>
              <a:gd name="T66" fmla="*/ 133569476 w 105"/>
              <a:gd name="T67" fmla="*/ 234373174 h 131"/>
              <a:gd name="T68" fmla="*/ 123488820 w 105"/>
              <a:gd name="T69" fmla="*/ 249494075 h 131"/>
              <a:gd name="T70" fmla="*/ 118448493 w 105"/>
              <a:gd name="T71" fmla="*/ 269655277 h 131"/>
              <a:gd name="T72" fmla="*/ 108367838 w 105"/>
              <a:gd name="T73" fmla="*/ 289816478 h 131"/>
              <a:gd name="T74" fmla="*/ 108367838 w 105"/>
              <a:gd name="T75" fmla="*/ 309977680 h 131"/>
              <a:gd name="T76" fmla="*/ 95766225 w 105"/>
              <a:gd name="T77" fmla="*/ 325098581 h 131"/>
              <a:gd name="T78" fmla="*/ 85685570 w 105"/>
              <a:gd name="T79" fmla="*/ 330138881 h 131"/>
              <a:gd name="T80" fmla="*/ 75604914 w 105"/>
              <a:gd name="T81" fmla="*/ 315017980 h 131"/>
              <a:gd name="T82" fmla="*/ 60483931 w 105"/>
              <a:gd name="T83" fmla="*/ 304937379 h 131"/>
              <a:gd name="T84" fmla="*/ 45362949 w 105"/>
              <a:gd name="T85" fmla="*/ 294856779 h 131"/>
              <a:gd name="T86" fmla="*/ 30241966 w 105"/>
              <a:gd name="T87" fmla="*/ 289816478 h 131"/>
              <a:gd name="T88" fmla="*/ 35282293 w 105"/>
              <a:gd name="T89" fmla="*/ 279735877 h 131"/>
              <a:gd name="T90" fmla="*/ 35282293 w 105"/>
              <a:gd name="T91" fmla="*/ 254534376 h 131"/>
              <a:gd name="T92" fmla="*/ 30241966 w 105"/>
              <a:gd name="T93" fmla="*/ 249494075 h 131"/>
              <a:gd name="T94" fmla="*/ 40322621 w 105"/>
              <a:gd name="T95" fmla="*/ 244453775 h 131"/>
              <a:gd name="T96" fmla="*/ 50403276 w 105"/>
              <a:gd name="T97" fmla="*/ 239413474 h 131"/>
              <a:gd name="T98" fmla="*/ 55443604 w 105"/>
              <a:gd name="T99" fmla="*/ 214211972 h 131"/>
              <a:gd name="T100" fmla="*/ 55443604 w 105"/>
              <a:gd name="T101" fmla="*/ 194050771 h 131"/>
              <a:gd name="T102" fmla="*/ 55443604 w 105"/>
              <a:gd name="T103" fmla="*/ 173889569 h 131"/>
              <a:gd name="T104" fmla="*/ 50403276 w 105"/>
              <a:gd name="T105" fmla="*/ 189010471 h 131"/>
              <a:gd name="T106" fmla="*/ 45362949 w 105"/>
              <a:gd name="T107" fmla="*/ 209171672 h 131"/>
              <a:gd name="T108" fmla="*/ 45362949 w 105"/>
              <a:gd name="T109" fmla="*/ 199091071 h 131"/>
              <a:gd name="T110" fmla="*/ 45362949 w 105"/>
              <a:gd name="T111" fmla="*/ 194050771 h 131"/>
              <a:gd name="T112" fmla="*/ 35282293 w 105"/>
              <a:gd name="T113" fmla="*/ 214211972 h 131"/>
              <a:gd name="T114" fmla="*/ 15120983 w 105"/>
              <a:gd name="T115" fmla="*/ 194050771 h 13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5" h="131">
                <a:moveTo>
                  <a:pt x="0" y="73"/>
                </a:moveTo>
                <a:lnTo>
                  <a:pt x="2" y="73"/>
                </a:lnTo>
                <a:lnTo>
                  <a:pt x="4" y="71"/>
                </a:lnTo>
                <a:lnTo>
                  <a:pt x="4" y="69"/>
                </a:lnTo>
                <a:lnTo>
                  <a:pt x="4" y="67"/>
                </a:lnTo>
                <a:lnTo>
                  <a:pt x="4" y="65"/>
                </a:lnTo>
                <a:lnTo>
                  <a:pt x="2" y="63"/>
                </a:lnTo>
                <a:lnTo>
                  <a:pt x="2" y="61"/>
                </a:lnTo>
                <a:lnTo>
                  <a:pt x="4" y="59"/>
                </a:lnTo>
                <a:lnTo>
                  <a:pt x="4" y="57"/>
                </a:lnTo>
                <a:lnTo>
                  <a:pt x="4" y="55"/>
                </a:lnTo>
                <a:lnTo>
                  <a:pt x="2" y="53"/>
                </a:lnTo>
                <a:lnTo>
                  <a:pt x="2" y="51"/>
                </a:lnTo>
                <a:lnTo>
                  <a:pt x="2" y="49"/>
                </a:lnTo>
                <a:lnTo>
                  <a:pt x="4" y="47"/>
                </a:lnTo>
                <a:lnTo>
                  <a:pt x="6" y="47"/>
                </a:lnTo>
                <a:lnTo>
                  <a:pt x="8" y="47"/>
                </a:lnTo>
                <a:lnTo>
                  <a:pt x="8" y="45"/>
                </a:lnTo>
                <a:lnTo>
                  <a:pt x="8" y="43"/>
                </a:lnTo>
                <a:lnTo>
                  <a:pt x="10" y="41"/>
                </a:lnTo>
                <a:lnTo>
                  <a:pt x="12" y="41"/>
                </a:lnTo>
                <a:lnTo>
                  <a:pt x="10" y="41"/>
                </a:lnTo>
                <a:lnTo>
                  <a:pt x="10" y="39"/>
                </a:lnTo>
                <a:lnTo>
                  <a:pt x="8" y="37"/>
                </a:lnTo>
                <a:lnTo>
                  <a:pt x="10" y="35"/>
                </a:lnTo>
                <a:lnTo>
                  <a:pt x="10" y="33"/>
                </a:lnTo>
                <a:lnTo>
                  <a:pt x="14" y="29"/>
                </a:lnTo>
                <a:lnTo>
                  <a:pt x="16" y="27"/>
                </a:lnTo>
                <a:lnTo>
                  <a:pt x="18" y="25"/>
                </a:lnTo>
                <a:lnTo>
                  <a:pt x="16" y="23"/>
                </a:lnTo>
                <a:lnTo>
                  <a:pt x="18" y="21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2" y="8"/>
                </a:lnTo>
                <a:lnTo>
                  <a:pt x="24" y="10"/>
                </a:lnTo>
                <a:lnTo>
                  <a:pt x="24" y="12"/>
                </a:lnTo>
                <a:lnTo>
                  <a:pt x="24" y="10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4"/>
                </a:lnTo>
                <a:lnTo>
                  <a:pt x="36" y="6"/>
                </a:lnTo>
                <a:lnTo>
                  <a:pt x="38" y="4"/>
                </a:lnTo>
                <a:lnTo>
                  <a:pt x="38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2"/>
                </a:lnTo>
                <a:lnTo>
                  <a:pt x="43" y="2"/>
                </a:lnTo>
                <a:lnTo>
                  <a:pt x="43" y="4"/>
                </a:lnTo>
                <a:lnTo>
                  <a:pt x="45" y="4"/>
                </a:lnTo>
                <a:lnTo>
                  <a:pt x="47" y="6"/>
                </a:lnTo>
                <a:lnTo>
                  <a:pt x="49" y="8"/>
                </a:lnTo>
                <a:lnTo>
                  <a:pt x="51" y="10"/>
                </a:lnTo>
                <a:lnTo>
                  <a:pt x="53" y="10"/>
                </a:lnTo>
                <a:lnTo>
                  <a:pt x="55" y="10"/>
                </a:lnTo>
                <a:lnTo>
                  <a:pt x="57" y="12"/>
                </a:lnTo>
                <a:lnTo>
                  <a:pt x="59" y="12"/>
                </a:lnTo>
                <a:lnTo>
                  <a:pt x="61" y="14"/>
                </a:lnTo>
                <a:lnTo>
                  <a:pt x="63" y="16"/>
                </a:lnTo>
                <a:lnTo>
                  <a:pt x="63" y="18"/>
                </a:lnTo>
                <a:lnTo>
                  <a:pt x="65" y="20"/>
                </a:lnTo>
                <a:lnTo>
                  <a:pt x="67" y="21"/>
                </a:lnTo>
                <a:lnTo>
                  <a:pt x="69" y="21"/>
                </a:lnTo>
                <a:lnTo>
                  <a:pt x="71" y="21"/>
                </a:lnTo>
                <a:lnTo>
                  <a:pt x="73" y="21"/>
                </a:lnTo>
                <a:lnTo>
                  <a:pt x="73" y="23"/>
                </a:lnTo>
                <a:lnTo>
                  <a:pt x="75" y="23"/>
                </a:lnTo>
                <a:lnTo>
                  <a:pt x="77" y="23"/>
                </a:lnTo>
                <a:lnTo>
                  <a:pt x="79" y="23"/>
                </a:lnTo>
                <a:lnTo>
                  <a:pt x="81" y="23"/>
                </a:lnTo>
                <a:lnTo>
                  <a:pt x="83" y="23"/>
                </a:lnTo>
                <a:lnTo>
                  <a:pt x="83" y="21"/>
                </a:lnTo>
                <a:lnTo>
                  <a:pt x="83" y="20"/>
                </a:lnTo>
                <a:lnTo>
                  <a:pt x="85" y="20"/>
                </a:lnTo>
                <a:lnTo>
                  <a:pt x="87" y="20"/>
                </a:lnTo>
                <a:lnTo>
                  <a:pt x="89" y="20"/>
                </a:lnTo>
                <a:lnTo>
                  <a:pt x="89" y="21"/>
                </a:lnTo>
                <a:lnTo>
                  <a:pt x="91" y="23"/>
                </a:lnTo>
                <a:lnTo>
                  <a:pt x="93" y="25"/>
                </a:lnTo>
                <a:lnTo>
                  <a:pt x="95" y="27"/>
                </a:lnTo>
                <a:lnTo>
                  <a:pt x="97" y="27"/>
                </a:lnTo>
                <a:lnTo>
                  <a:pt x="99" y="27"/>
                </a:lnTo>
                <a:lnTo>
                  <a:pt x="101" y="29"/>
                </a:lnTo>
                <a:lnTo>
                  <a:pt x="103" y="29"/>
                </a:lnTo>
                <a:lnTo>
                  <a:pt x="103" y="31"/>
                </a:lnTo>
                <a:lnTo>
                  <a:pt x="101" y="31"/>
                </a:lnTo>
                <a:lnTo>
                  <a:pt x="99" y="31"/>
                </a:lnTo>
                <a:lnTo>
                  <a:pt x="97" y="31"/>
                </a:lnTo>
                <a:lnTo>
                  <a:pt x="99" y="33"/>
                </a:lnTo>
                <a:lnTo>
                  <a:pt x="101" y="35"/>
                </a:lnTo>
                <a:lnTo>
                  <a:pt x="103" y="37"/>
                </a:lnTo>
                <a:lnTo>
                  <a:pt x="103" y="39"/>
                </a:lnTo>
                <a:lnTo>
                  <a:pt x="103" y="41"/>
                </a:lnTo>
                <a:lnTo>
                  <a:pt x="103" y="43"/>
                </a:lnTo>
                <a:lnTo>
                  <a:pt x="103" y="45"/>
                </a:lnTo>
                <a:lnTo>
                  <a:pt x="105" y="47"/>
                </a:lnTo>
                <a:lnTo>
                  <a:pt x="105" y="49"/>
                </a:lnTo>
                <a:lnTo>
                  <a:pt x="103" y="49"/>
                </a:lnTo>
                <a:lnTo>
                  <a:pt x="101" y="47"/>
                </a:lnTo>
                <a:lnTo>
                  <a:pt x="101" y="49"/>
                </a:lnTo>
                <a:lnTo>
                  <a:pt x="101" y="51"/>
                </a:lnTo>
                <a:lnTo>
                  <a:pt x="99" y="53"/>
                </a:lnTo>
                <a:lnTo>
                  <a:pt x="99" y="55"/>
                </a:lnTo>
                <a:lnTo>
                  <a:pt x="99" y="57"/>
                </a:lnTo>
                <a:lnTo>
                  <a:pt x="99" y="59"/>
                </a:lnTo>
                <a:lnTo>
                  <a:pt x="97" y="61"/>
                </a:lnTo>
                <a:lnTo>
                  <a:pt x="95" y="63"/>
                </a:lnTo>
                <a:lnTo>
                  <a:pt x="95" y="65"/>
                </a:lnTo>
                <a:lnTo>
                  <a:pt x="93" y="67"/>
                </a:lnTo>
                <a:lnTo>
                  <a:pt x="93" y="69"/>
                </a:lnTo>
                <a:lnTo>
                  <a:pt x="91" y="69"/>
                </a:lnTo>
                <a:lnTo>
                  <a:pt x="89" y="71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9" y="81"/>
                </a:lnTo>
                <a:lnTo>
                  <a:pt x="77" y="83"/>
                </a:lnTo>
                <a:lnTo>
                  <a:pt x="75" y="83"/>
                </a:lnTo>
                <a:lnTo>
                  <a:pt x="71" y="85"/>
                </a:lnTo>
                <a:lnTo>
                  <a:pt x="69" y="85"/>
                </a:lnTo>
                <a:lnTo>
                  <a:pt x="67" y="85"/>
                </a:lnTo>
                <a:lnTo>
                  <a:pt x="65" y="87"/>
                </a:lnTo>
                <a:lnTo>
                  <a:pt x="63" y="87"/>
                </a:lnTo>
                <a:lnTo>
                  <a:pt x="61" y="89"/>
                </a:lnTo>
                <a:lnTo>
                  <a:pt x="59" y="89"/>
                </a:lnTo>
                <a:lnTo>
                  <a:pt x="57" y="89"/>
                </a:lnTo>
                <a:lnTo>
                  <a:pt x="57" y="91"/>
                </a:lnTo>
                <a:lnTo>
                  <a:pt x="53" y="93"/>
                </a:lnTo>
                <a:lnTo>
                  <a:pt x="53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99"/>
                </a:lnTo>
                <a:lnTo>
                  <a:pt x="47" y="101"/>
                </a:lnTo>
                <a:lnTo>
                  <a:pt x="47" y="103"/>
                </a:lnTo>
                <a:lnTo>
                  <a:pt x="47" y="105"/>
                </a:lnTo>
                <a:lnTo>
                  <a:pt x="47" y="107"/>
                </a:lnTo>
                <a:lnTo>
                  <a:pt x="45" y="109"/>
                </a:lnTo>
                <a:lnTo>
                  <a:pt x="45" y="111"/>
                </a:lnTo>
                <a:lnTo>
                  <a:pt x="45" y="113"/>
                </a:lnTo>
                <a:lnTo>
                  <a:pt x="43" y="115"/>
                </a:lnTo>
                <a:lnTo>
                  <a:pt x="43" y="117"/>
                </a:lnTo>
                <a:lnTo>
                  <a:pt x="43" y="119"/>
                </a:lnTo>
                <a:lnTo>
                  <a:pt x="43" y="121"/>
                </a:lnTo>
                <a:lnTo>
                  <a:pt x="43" y="123"/>
                </a:lnTo>
                <a:lnTo>
                  <a:pt x="42" y="123"/>
                </a:lnTo>
                <a:lnTo>
                  <a:pt x="40" y="125"/>
                </a:lnTo>
                <a:lnTo>
                  <a:pt x="40" y="127"/>
                </a:lnTo>
                <a:lnTo>
                  <a:pt x="38" y="129"/>
                </a:lnTo>
                <a:lnTo>
                  <a:pt x="38" y="131"/>
                </a:lnTo>
                <a:lnTo>
                  <a:pt x="36" y="131"/>
                </a:lnTo>
                <a:lnTo>
                  <a:pt x="34" y="131"/>
                </a:lnTo>
                <a:lnTo>
                  <a:pt x="32" y="129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28" y="123"/>
                </a:lnTo>
                <a:lnTo>
                  <a:pt x="28" y="121"/>
                </a:lnTo>
                <a:lnTo>
                  <a:pt x="26" y="121"/>
                </a:lnTo>
                <a:lnTo>
                  <a:pt x="24" y="121"/>
                </a:lnTo>
                <a:lnTo>
                  <a:pt x="22" y="119"/>
                </a:lnTo>
                <a:lnTo>
                  <a:pt x="20" y="119"/>
                </a:lnTo>
                <a:lnTo>
                  <a:pt x="18" y="117"/>
                </a:lnTo>
                <a:lnTo>
                  <a:pt x="14" y="121"/>
                </a:lnTo>
                <a:lnTo>
                  <a:pt x="12" y="121"/>
                </a:lnTo>
                <a:lnTo>
                  <a:pt x="10" y="119"/>
                </a:lnTo>
                <a:lnTo>
                  <a:pt x="12" y="117"/>
                </a:lnTo>
                <a:lnTo>
                  <a:pt x="12" y="115"/>
                </a:lnTo>
                <a:lnTo>
                  <a:pt x="10" y="115"/>
                </a:lnTo>
                <a:lnTo>
                  <a:pt x="10" y="113"/>
                </a:lnTo>
                <a:lnTo>
                  <a:pt x="12" y="111"/>
                </a:lnTo>
                <a:lnTo>
                  <a:pt x="14" y="111"/>
                </a:lnTo>
                <a:lnTo>
                  <a:pt x="16" y="109"/>
                </a:lnTo>
                <a:lnTo>
                  <a:pt x="16" y="107"/>
                </a:lnTo>
                <a:lnTo>
                  <a:pt x="16" y="105"/>
                </a:lnTo>
                <a:lnTo>
                  <a:pt x="16" y="103"/>
                </a:lnTo>
                <a:lnTo>
                  <a:pt x="14" y="101"/>
                </a:lnTo>
                <a:lnTo>
                  <a:pt x="14" y="99"/>
                </a:lnTo>
                <a:lnTo>
                  <a:pt x="12" y="99"/>
                </a:lnTo>
                <a:lnTo>
                  <a:pt x="12" y="97"/>
                </a:lnTo>
                <a:lnTo>
                  <a:pt x="14" y="97"/>
                </a:lnTo>
                <a:lnTo>
                  <a:pt x="16" y="97"/>
                </a:lnTo>
                <a:lnTo>
                  <a:pt x="18" y="97"/>
                </a:lnTo>
                <a:lnTo>
                  <a:pt x="18" y="95"/>
                </a:lnTo>
                <a:lnTo>
                  <a:pt x="20" y="95"/>
                </a:lnTo>
                <a:lnTo>
                  <a:pt x="20" y="93"/>
                </a:lnTo>
                <a:lnTo>
                  <a:pt x="20" y="91"/>
                </a:lnTo>
                <a:lnTo>
                  <a:pt x="20" y="89"/>
                </a:lnTo>
                <a:lnTo>
                  <a:pt x="22" y="87"/>
                </a:lnTo>
                <a:lnTo>
                  <a:pt x="22" y="85"/>
                </a:lnTo>
                <a:lnTo>
                  <a:pt x="24" y="83"/>
                </a:lnTo>
                <a:lnTo>
                  <a:pt x="24" y="81"/>
                </a:lnTo>
                <a:lnTo>
                  <a:pt x="22" y="79"/>
                </a:lnTo>
                <a:lnTo>
                  <a:pt x="22" y="77"/>
                </a:lnTo>
                <a:lnTo>
                  <a:pt x="22" y="75"/>
                </a:lnTo>
                <a:lnTo>
                  <a:pt x="20" y="73"/>
                </a:lnTo>
                <a:lnTo>
                  <a:pt x="22" y="71"/>
                </a:lnTo>
                <a:lnTo>
                  <a:pt x="22" y="69"/>
                </a:lnTo>
                <a:lnTo>
                  <a:pt x="20" y="71"/>
                </a:lnTo>
                <a:lnTo>
                  <a:pt x="20" y="73"/>
                </a:lnTo>
                <a:lnTo>
                  <a:pt x="20" y="75"/>
                </a:lnTo>
                <a:lnTo>
                  <a:pt x="20" y="77"/>
                </a:lnTo>
                <a:lnTo>
                  <a:pt x="20" y="79"/>
                </a:lnTo>
                <a:lnTo>
                  <a:pt x="20" y="81"/>
                </a:lnTo>
                <a:lnTo>
                  <a:pt x="18" y="83"/>
                </a:lnTo>
                <a:lnTo>
                  <a:pt x="18" y="81"/>
                </a:lnTo>
                <a:lnTo>
                  <a:pt x="18" y="79"/>
                </a:lnTo>
                <a:lnTo>
                  <a:pt x="20" y="79"/>
                </a:lnTo>
                <a:lnTo>
                  <a:pt x="18" y="79"/>
                </a:lnTo>
                <a:lnTo>
                  <a:pt x="18" y="77"/>
                </a:lnTo>
                <a:lnTo>
                  <a:pt x="18" y="79"/>
                </a:lnTo>
                <a:lnTo>
                  <a:pt x="16" y="79"/>
                </a:lnTo>
                <a:lnTo>
                  <a:pt x="16" y="81"/>
                </a:lnTo>
                <a:lnTo>
                  <a:pt x="14" y="83"/>
                </a:lnTo>
                <a:lnTo>
                  <a:pt x="14" y="85"/>
                </a:lnTo>
                <a:lnTo>
                  <a:pt x="12" y="83"/>
                </a:lnTo>
                <a:lnTo>
                  <a:pt x="10" y="83"/>
                </a:lnTo>
                <a:lnTo>
                  <a:pt x="8" y="81"/>
                </a:lnTo>
                <a:lnTo>
                  <a:pt x="6" y="79"/>
                </a:lnTo>
                <a:lnTo>
                  <a:pt x="6" y="77"/>
                </a:lnTo>
                <a:lnTo>
                  <a:pt x="4" y="77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" name="Freeform 1292"/>
          <p:cNvSpPr>
            <a:spLocks/>
          </p:cNvSpPr>
          <p:nvPr/>
        </p:nvSpPr>
        <p:spPr bwMode="auto">
          <a:xfrm>
            <a:off x="2698752" y="3952874"/>
            <a:ext cx="22225" cy="31751"/>
          </a:xfrm>
          <a:custGeom>
            <a:avLst/>
            <a:gdLst>
              <a:gd name="T0" fmla="*/ 5040313 w 14"/>
              <a:gd name="T1" fmla="*/ 50403125 h 20"/>
              <a:gd name="T2" fmla="*/ 5040313 w 14"/>
              <a:gd name="T3" fmla="*/ 50403125 h 20"/>
              <a:gd name="T4" fmla="*/ 10080625 w 14"/>
              <a:gd name="T5" fmla="*/ 45362813 h 20"/>
              <a:gd name="T6" fmla="*/ 15120938 w 14"/>
              <a:gd name="T7" fmla="*/ 45362813 h 20"/>
              <a:gd name="T8" fmla="*/ 20161250 w 14"/>
              <a:gd name="T9" fmla="*/ 40322500 h 20"/>
              <a:gd name="T10" fmla="*/ 25201563 w 14"/>
              <a:gd name="T11" fmla="*/ 35282188 h 20"/>
              <a:gd name="T12" fmla="*/ 25201563 w 14"/>
              <a:gd name="T13" fmla="*/ 30241875 h 20"/>
              <a:gd name="T14" fmla="*/ 30241875 w 14"/>
              <a:gd name="T15" fmla="*/ 25201563 h 20"/>
              <a:gd name="T16" fmla="*/ 35282188 w 14"/>
              <a:gd name="T17" fmla="*/ 20161250 h 20"/>
              <a:gd name="T18" fmla="*/ 35282188 w 14"/>
              <a:gd name="T19" fmla="*/ 20161250 h 20"/>
              <a:gd name="T20" fmla="*/ 35282188 w 14"/>
              <a:gd name="T21" fmla="*/ 15120938 h 20"/>
              <a:gd name="T22" fmla="*/ 35282188 w 14"/>
              <a:gd name="T23" fmla="*/ 10080625 h 20"/>
              <a:gd name="T24" fmla="*/ 35282188 w 14"/>
              <a:gd name="T25" fmla="*/ 5040313 h 20"/>
              <a:gd name="T26" fmla="*/ 30241875 w 14"/>
              <a:gd name="T27" fmla="*/ 0 h 20"/>
              <a:gd name="T28" fmla="*/ 25201563 w 14"/>
              <a:gd name="T29" fmla="*/ 0 h 20"/>
              <a:gd name="T30" fmla="*/ 25201563 w 14"/>
              <a:gd name="T31" fmla="*/ 5040313 h 20"/>
              <a:gd name="T32" fmla="*/ 20161250 w 14"/>
              <a:gd name="T33" fmla="*/ 5040313 h 20"/>
              <a:gd name="T34" fmla="*/ 15120938 w 14"/>
              <a:gd name="T35" fmla="*/ 10080625 h 20"/>
              <a:gd name="T36" fmla="*/ 15120938 w 14"/>
              <a:gd name="T37" fmla="*/ 15120938 h 20"/>
              <a:gd name="T38" fmla="*/ 15120938 w 14"/>
              <a:gd name="T39" fmla="*/ 20161250 h 20"/>
              <a:gd name="T40" fmla="*/ 15120938 w 14"/>
              <a:gd name="T41" fmla="*/ 25201563 h 20"/>
              <a:gd name="T42" fmla="*/ 15120938 w 14"/>
              <a:gd name="T43" fmla="*/ 30241875 h 20"/>
              <a:gd name="T44" fmla="*/ 10080625 w 14"/>
              <a:gd name="T45" fmla="*/ 30241875 h 20"/>
              <a:gd name="T46" fmla="*/ 5040313 w 14"/>
              <a:gd name="T47" fmla="*/ 35282188 h 20"/>
              <a:gd name="T48" fmla="*/ 5040313 w 14"/>
              <a:gd name="T49" fmla="*/ 40322500 h 20"/>
              <a:gd name="T50" fmla="*/ 0 w 14"/>
              <a:gd name="T51" fmla="*/ 45362813 h 20"/>
              <a:gd name="T52" fmla="*/ 5040313 w 14"/>
              <a:gd name="T53" fmla="*/ 50403125 h 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20">
                <a:moveTo>
                  <a:pt x="2" y="20"/>
                </a:move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0" y="12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0" y="18"/>
                </a:lnTo>
                <a:lnTo>
                  <a:pt x="2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" name="Freeform 1293"/>
          <p:cNvSpPr>
            <a:spLocks/>
          </p:cNvSpPr>
          <p:nvPr/>
        </p:nvSpPr>
        <p:spPr bwMode="auto">
          <a:xfrm>
            <a:off x="2698752" y="3952874"/>
            <a:ext cx="22225" cy="31751"/>
          </a:xfrm>
          <a:custGeom>
            <a:avLst/>
            <a:gdLst>
              <a:gd name="T0" fmla="*/ 5040313 w 14"/>
              <a:gd name="T1" fmla="*/ 50403125 h 20"/>
              <a:gd name="T2" fmla="*/ 5040313 w 14"/>
              <a:gd name="T3" fmla="*/ 50403125 h 20"/>
              <a:gd name="T4" fmla="*/ 10080625 w 14"/>
              <a:gd name="T5" fmla="*/ 45362813 h 20"/>
              <a:gd name="T6" fmla="*/ 15120938 w 14"/>
              <a:gd name="T7" fmla="*/ 45362813 h 20"/>
              <a:gd name="T8" fmla="*/ 20161250 w 14"/>
              <a:gd name="T9" fmla="*/ 40322500 h 20"/>
              <a:gd name="T10" fmla="*/ 25201563 w 14"/>
              <a:gd name="T11" fmla="*/ 35282188 h 20"/>
              <a:gd name="T12" fmla="*/ 25201563 w 14"/>
              <a:gd name="T13" fmla="*/ 30241875 h 20"/>
              <a:gd name="T14" fmla="*/ 30241875 w 14"/>
              <a:gd name="T15" fmla="*/ 25201563 h 20"/>
              <a:gd name="T16" fmla="*/ 35282188 w 14"/>
              <a:gd name="T17" fmla="*/ 20161250 h 20"/>
              <a:gd name="T18" fmla="*/ 35282188 w 14"/>
              <a:gd name="T19" fmla="*/ 20161250 h 20"/>
              <a:gd name="T20" fmla="*/ 35282188 w 14"/>
              <a:gd name="T21" fmla="*/ 15120938 h 20"/>
              <a:gd name="T22" fmla="*/ 35282188 w 14"/>
              <a:gd name="T23" fmla="*/ 10080625 h 20"/>
              <a:gd name="T24" fmla="*/ 35282188 w 14"/>
              <a:gd name="T25" fmla="*/ 5040313 h 20"/>
              <a:gd name="T26" fmla="*/ 30241875 w 14"/>
              <a:gd name="T27" fmla="*/ 0 h 20"/>
              <a:gd name="T28" fmla="*/ 25201563 w 14"/>
              <a:gd name="T29" fmla="*/ 0 h 20"/>
              <a:gd name="T30" fmla="*/ 25201563 w 14"/>
              <a:gd name="T31" fmla="*/ 5040313 h 20"/>
              <a:gd name="T32" fmla="*/ 20161250 w 14"/>
              <a:gd name="T33" fmla="*/ 5040313 h 20"/>
              <a:gd name="T34" fmla="*/ 15120938 w 14"/>
              <a:gd name="T35" fmla="*/ 10080625 h 20"/>
              <a:gd name="T36" fmla="*/ 15120938 w 14"/>
              <a:gd name="T37" fmla="*/ 15120938 h 20"/>
              <a:gd name="T38" fmla="*/ 15120938 w 14"/>
              <a:gd name="T39" fmla="*/ 20161250 h 20"/>
              <a:gd name="T40" fmla="*/ 15120938 w 14"/>
              <a:gd name="T41" fmla="*/ 25201563 h 20"/>
              <a:gd name="T42" fmla="*/ 15120938 w 14"/>
              <a:gd name="T43" fmla="*/ 30241875 h 20"/>
              <a:gd name="T44" fmla="*/ 10080625 w 14"/>
              <a:gd name="T45" fmla="*/ 30241875 h 20"/>
              <a:gd name="T46" fmla="*/ 5040313 w 14"/>
              <a:gd name="T47" fmla="*/ 35282188 h 20"/>
              <a:gd name="T48" fmla="*/ 5040313 w 14"/>
              <a:gd name="T49" fmla="*/ 40322500 h 20"/>
              <a:gd name="T50" fmla="*/ 0 w 14"/>
              <a:gd name="T51" fmla="*/ 45362813 h 20"/>
              <a:gd name="T52" fmla="*/ 5040313 w 14"/>
              <a:gd name="T53" fmla="*/ 50403125 h 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20">
                <a:moveTo>
                  <a:pt x="2" y="20"/>
                </a:move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0" y="12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0" y="18"/>
                </a:lnTo>
                <a:lnTo>
                  <a:pt x="2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" name="Freeform 1294"/>
          <p:cNvSpPr>
            <a:spLocks/>
          </p:cNvSpPr>
          <p:nvPr/>
        </p:nvSpPr>
        <p:spPr bwMode="auto">
          <a:xfrm>
            <a:off x="2724153" y="3943351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10080625 h 6"/>
              <a:gd name="T6" fmla="*/ 5040313 w 2"/>
              <a:gd name="T7" fmla="*/ 5040313 h 6"/>
              <a:gd name="T8" fmla="*/ 0 w 2"/>
              <a:gd name="T9" fmla="*/ 0 h 6"/>
              <a:gd name="T10" fmla="*/ 0 w 2"/>
              <a:gd name="T11" fmla="*/ 5040313 h 6"/>
              <a:gd name="T12" fmla="*/ 0 w 2"/>
              <a:gd name="T13" fmla="*/ 10080625 h 6"/>
              <a:gd name="T14" fmla="*/ 0 w 2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" name="Freeform 1295"/>
          <p:cNvSpPr>
            <a:spLocks/>
          </p:cNvSpPr>
          <p:nvPr/>
        </p:nvSpPr>
        <p:spPr bwMode="auto">
          <a:xfrm>
            <a:off x="2724153" y="3943351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10080625 h 6"/>
              <a:gd name="T6" fmla="*/ 5040313 w 2"/>
              <a:gd name="T7" fmla="*/ 5040313 h 6"/>
              <a:gd name="T8" fmla="*/ 0 w 2"/>
              <a:gd name="T9" fmla="*/ 0 h 6"/>
              <a:gd name="T10" fmla="*/ 0 w 2"/>
              <a:gd name="T11" fmla="*/ 5040313 h 6"/>
              <a:gd name="T12" fmla="*/ 0 w 2"/>
              <a:gd name="T13" fmla="*/ 10080625 h 6"/>
              <a:gd name="T14" fmla="*/ 0 w 2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" name="Freeform 1296"/>
          <p:cNvSpPr>
            <a:spLocks/>
          </p:cNvSpPr>
          <p:nvPr/>
        </p:nvSpPr>
        <p:spPr bwMode="auto">
          <a:xfrm>
            <a:off x="2724153" y="3952874"/>
            <a:ext cx="9525" cy="12700"/>
          </a:xfrm>
          <a:custGeom>
            <a:avLst/>
            <a:gdLst>
              <a:gd name="T0" fmla="*/ 0 w 6"/>
              <a:gd name="T1" fmla="*/ 20161250 h 8"/>
              <a:gd name="T2" fmla="*/ 0 w 6"/>
              <a:gd name="T3" fmla="*/ 20161250 h 8"/>
              <a:gd name="T4" fmla="*/ 5040313 w 6"/>
              <a:gd name="T5" fmla="*/ 15120938 h 8"/>
              <a:gd name="T6" fmla="*/ 10080625 w 6"/>
              <a:gd name="T7" fmla="*/ 10080625 h 8"/>
              <a:gd name="T8" fmla="*/ 15120938 w 6"/>
              <a:gd name="T9" fmla="*/ 5040313 h 8"/>
              <a:gd name="T10" fmla="*/ 10080625 w 6"/>
              <a:gd name="T11" fmla="*/ 0 h 8"/>
              <a:gd name="T12" fmla="*/ 5040313 w 6"/>
              <a:gd name="T13" fmla="*/ 5040313 h 8"/>
              <a:gd name="T14" fmla="*/ 0 w 6"/>
              <a:gd name="T15" fmla="*/ 10080625 h 8"/>
              <a:gd name="T16" fmla="*/ 0 w 6"/>
              <a:gd name="T17" fmla="*/ 15120938 h 8"/>
              <a:gd name="T18" fmla="*/ 0 w 6"/>
              <a:gd name="T19" fmla="*/ 20161250 h 8"/>
              <a:gd name="T20" fmla="*/ 0 w 6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0" y="8"/>
                </a:move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" name="Freeform 1297"/>
          <p:cNvSpPr>
            <a:spLocks/>
          </p:cNvSpPr>
          <p:nvPr/>
        </p:nvSpPr>
        <p:spPr bwMode="auto">
          <a:xfrm>
            <a:off x="2724153" y="3952874"/>
            <a:ext cx="9525" cy="12700"/>
          </a:xfrm>
          <a:custGeom>
            <a:avLst/>
            <a:gdLst>
              <a:gd name="T0" fmla="*/ 0 w 6"/>
              <a:gd name="T1" fmla="*/ 20161250 h 8"/>
              <a:gd name="T2" fmla="*/ 0 w 6"/>
              <a:gd name="T3" fmla="*/ 20161250 h 8"/>
              <a:gd name="T4" fmla="*/ 5040313 w 6"/>
              <a:gd name="T5" fmla="*/ 15120938 h 8"/>
              <a:gd name="T6" fmla="*/ 10080625 w 6"/>
              <a:gd name="T7" fmla="*/ 10080625 h 8"/>
              <a:gd name="T8" fmla="*/ 15120938 w 6"/>
              <a:gd name="T9" fmla="*/ 5040313 h 8"/>
              <a:gd name="T10" fmla="*/ 10080625 w 6"/>
              <a:gd name="T11" fmla="*/ 0 h 8"/>
              <a:gd name="T12" fmla="*/ 5040313 w 6"/>
              <a:gd name="T13" fmla="*/ 5040313 h 8"/>
              <a:gd name="T14" fmla="*/ 0 w 6"/>
              <a:gd name="T15" fmla="*/ 10080625 h 8"/>
              <a:gd name="T16" fmla="*/ 0 w 6"/>
              <a:gd name="T17" fmla="*/ 15120938 h 8"/>
              <a:gd name="T18" fmla="*/ 0 w 6"/>
              <a:gd name="T19" fmla="*/ 20161250 h 8"/>
              <a:gd name="T20" fmla="*/ 0 w 6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0" y="8"/>
                </a:move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" name="Freeform 1298"/>
          <p:cNvSpPr>
            <a:spLocks/>
          </p:cNvSpPr>
          <p:nvPr/>
        </p:nvSpPr>
        <p:spPr bwMode="auto">
          <a:xfrm>
            <a:off x="2727328" y="3933826"/>
            <a:ext cx="9525" cy="9525"/>
          </a:xfrm>
          <a:custGeom>
            <a:avLst/>
            <a:gdLst>
              <a:gd name="T0" fmla="*/ 5040313 w 6"/>
              <a:gd name="T1" fmla="*/ 15120938 h 6"/>
              <a:gd name="T2" fmla="*/ 10080625 w 6"/>
              <a:gd name="T3" fmla="*/ 15120938 h 6"/>
              <a:gd name="T4" fmla="*/ 15120938 w 6"/>
              <a:gd name="T5" fmla="*/ 10080625 h 6"/>
              <a:gd name="T6" fmla="*/ 15120938 w 6"/>
              <a:gd name="T7" fmla="*/ 5040313 h 6"/>
              <a:gd name="T8" fmla="*/ 15120938 w 6"/>
              <a:gd name="T9" fmla="*/ 0 h 6"/>
              <a:gd name="T10" fmla="*/ 10080625 w 6"/>
              <a:gd name="T11" fmla="*/ 5040313 h 6"/>
              <a:gd name="T12" fmla="*/ 5040313 w 6"/>
              <a:gd name="T13" fmla="*/ 5040313 h 6"/>
              <a:gd name="T14" fmla="*/ 5040313 w 6"/>
              <a:gd name="T15" fmla="*/ 5040313 h 6"/>
              <a:gd name="T16" fmla="*/ 0 w 6"/>
              <a:gd name="T17" fmla="*/ 10080625 h 6"/>
              <a:gd name="T18" fmla="*/ 0 w 6"/>
              <a:gd name="T19" fmla="*/ 15120938 h 6"/>
              <a:gd name="T20" fmla="*/ 5040313 w 6"/>
              <a:gd name="T21" fmla="*/ 15120938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2" y="6"/>
                </a:move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" name="Freeform 1299"/>
          <p:cNvSpPr>
            <a:spLocks/>
          </p:cNvSpPr>
          <p:nvPr/>
        </p:nvSpPr>
        <p:spPr bwMode="auto">
          <a:xfrm>
            <a:off x="2727328" y="3933826"/>
            <a:ext cx="9525" cy="9525"/>
          </a:xfrm>
          <a:custGeom>
            <a:avLst/>
            <a:gdLst>
              <a:gd name="T0" fmla="*/ 5040313 w 6"/>
              <a:gd name="T1" fmla="*/ 15120938 h 6"/>
              <a:gd name="T2" fmla="*/ 10080625 w 6"/>
              <a:gd name="T3" fmla="*/ 15120938 h 6"/>
              <a:gd name="T4" fmla="*/ 15120938 w 6"/>
              <a:gd name="T5" fmla="*/ 10080625 h 6"/>
              <a:gd name="T6" fmla="*/ 15120938 w 6"/>
              <a:gd name="T7" fmla="*/ 5040313 h 6"/>
              <a:gd name="T8" fmla="*/ 15120938 w 6"/>
              <a:gd name="T9" fmla="*/ 0 h 6"/>
              <a:gd name="T10" fmla="*/ 10080625 w 6"/>
              <a:gd name="T11" fmla="*/ 5040313 h 6"/>
              <a:gd name="T12" fmla="*/ 5040313 w 6"/>
              <a:gd name="T13" fmla="*/ 5040313 h 6"/>
              <a:gd name="T14" fmla="*/ 5040313 w 6"/>
              <a:gd name="T15" fmla="*/ 5040313 h 6"/>
              <a:gd name="T16" fmla="*/ 0 w 6"/>
              <a:gd name="T17" fmla="*/ 10080625 h 6"/>
              <a:gd name="T18" fmla="*/ 0 w 6"/>
              <a:gd name="T19" fmla="*/ 15120938 h 6"/>
              <a:gd name="T20" fmla="*/ 5040313 w 6"/>
              <a:gd name="T21" fmla="*/ 15120938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2" y="6"/>
                </a:move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" name="Freeform 1300"/>
          <p:cNvSpPr>
            <a:spLocks/>
          </p:cNvSpPr>
          <p:nvPr/>
        </p:nvSpPr>
        <p:spPr bwMode="auto">
          <a:xfrm>
            <a:off x="2727325" y="3946526"/>
            <a:ext cx="6350" cy="6351"/>
          </a:xfrm>
          <a:custGeom>
            <a:avLst/>
            <a:gdLst>
              <a:gd name="T0" fmla="*/ 0 w 4"/>
              <a:gd name="T1" fmla="*/ 10080625 h 4"/>
              <a:gd name="T2" fmla="*/ 0 w 4"/>
              <a:gd name="T3" fmla="*/ 10080625 h 4"/>
              <a:gd name="T4" fmla="*/ 5040313 w 4"/>
              <a:gd name="T5" fmla="*/ 10080625 h 4"/>
              <a:gd name="T6" fmla="*/ 10080625 w 4"/>
              <a:gd name="T7" fmla="*/ 5040313 h 4"/>
              <a:gd name="T8" fmla="*/ 10080625 w 4"/>
              <a:gd name="T9" fmla="*/ 0 h 4"/>
              <a:gd name="T10" fmla="*/ 5040313 w 4"/>
              <a:gd name="T11" fmla="*/ 5040313 h 4"/>
              <a:gd name="T12" fmla="*/ 5040313 w 4"/>
              <a:gd name="T13" fmla="*/ 5040313 h 4"/>
              <a:gd name="T14" fmla="*/ 0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" name="Freeform 1301"/>
          <p:cNvSpPr>
            <a:spLocks/>
          </p:cNvSpPr>
          <p:nvPr/>
        </p:nvSpPr>
        <p:spPr bwMode="auto">
          <a:xfrm>
            <a:off x="2727325" y="3946526"/>
            <a:ext cx="6350" cy="6351"/>
          </a:xfrm>
          <a:custGeom>
            <a:avLst/>
            <a:gdLst>
              <a:gd name="T0" fmla="*/ 0 w 4"/>
              <a:gd name="T1" fmla="*/ 10080625 h 4"/>
              <a:gd name="T2" fmla="*/ 0 w 4"/>
              <a:gd name="T3" fmla="*/ 10080625 h 4"/>
              <a:gd name="T4" fmla="*/ 5040313 w 4"/>
              <a:gd name="T5" fmla="*/ 10080625 h 4"/>
              <a:gd name="T6" fmla="*/ 10080625 w 4"/>
              <a:gd name="T7" fmla="*/ 5040313 h 4"/>
              <a:gd name="T8" fmla="*/ 10080625 w 4"/>
              <a:gd name="T9" fmla="*/ 0 h 4"/>
              <a:gd name="T10" fmla="*/ 5040313 w 4"/>
              <a:gd name="T11" fmla="*/ 5040313 h 4"/>
              <a:gd name="T12" fmla="*/ 5040313 w 4"/>
              <a:gd name="T13" fmla="*/ 5040313 h 4"/>
              <a:gd name="T14" fmla="*/ 0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" name="Freeform 1302"/>
          <p:cNvSpPr>
            <a:spLocks/>
          </p:cNvSpPr>
          <p:nvPr/>
        </p:nvSpPr>
        <p:spPr bwMode="auto">
          <a:xfrm>
            <a:off x="2736850" y="3930650"/>
            <a:ext cx="6350" cy="6351"/>
          </a:xfrm>
          <a:custGeom>
            <a:avLst/>
            <a:gdLst>
              <a:gd name="T0" fmla="*/ 5040313 w 4"/>
              <a:gd name="T1" fmla="*/ 5040313 h 4"/>
              <a:gd name="T2" fmla="*/ 5040313 w 4"/>
              <a:gd name="T3" fmla="*/ 10080625 h 4"/>
              <a:gd name="T4" fmla="*/ 10080625 w 4"/>
              <a:gd name="T5" fmla="*/ 5040313 h 4"/>
              <a:gd name="T6" fmla="*/ 10080625 w 4"/>
              <a:gd name="T7" fmla="*/ 0 h 4"/>
              <a:gd name="T8" fmla="*/ 5040313 w 4"/>
              <a:gd name="T9" fmla="*/ 0 h 4"/>
              <a:gd name="T10" fmla="*/ 0 w 4"/>
              <a:gd name="T11" fmla="*/ 0 h 4"/>
              <a:gd name="T12" fmla="*/ 0 w 4"/>
              <a:gd name="T13" fmla="*/ 5040313 h 4"/>
              <a:gd name="T14" fmla="*/ 5040313 w 4"/>
              <a:gd name="T15" fmla="*/ 504031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" name="Freeform 1303"/>
          <p:cNvSpPr>
            <a:spLocks/>
          </p:cNvSpPr>
          <p:nvPr/>
        </p:nvSpPr>
        <p:spPr bwMode="auto">
          <a:xfrm>
            <a:off x="2736850" y="3930650"/>
            <a:ext cx="6350" cy="6351"/>
          </a:xfrm>
          <a:custGeom>
            <a:avLst/>
            <a:gdLst>
              <a:gd name="T0" fmla="*/ 5040313 w 4"/>
              <a:gd name="T1" fmla="*/ 5040313 h 4"/>
              <a:gd name="T2" fmla="*/ 5040313 w 4"/>
              <a:gd name="T3" fmla="*/ 10080625 h 4"/>
              <a:gd name="T4" fmla="*/ 10080625 w 4"/>
              <a:gd name="T5" fmla="*/ 5040313 h 4"/>
              <a:gd name="T6" fmla="*/ 10080625 w 4"/>
              <a:gd name="T7" fmla="*/ 0 h 4"/>
              <a:gd name="T8" fmla="*/ 5040313 w 4"/>
              <a:gd name="T9" fmla="*/ 0 h 4"/>
              <a:gd name="T10" fmla="*/ 0 w 4"/>
              <a:gd name="T11" fmla="*/ 0 h 4"/>
              <a:gd name="T12" fmla="*/ 0 w 4"/>
              <a:gd name="T13" fmla="*/ 5040313 h 4"/>
              <a:gd name="T14" fmla="*/ 5040313 w 4"/>
              <a:gd name="T15" fmla="*/ 504031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" name="Freeform 1304"/>
          <p:cNvSpPr>
            <a:spLocks/>
          </p:cNvSpPr>
          <p:nvPr/>
        </p:nvSpPr>
        <p:spPr bwMode="auto">
          <a:xfrm>
            <a:off x="2740025" y="3919536"/>
            <a:ext cx="6350" cy="11112"/>
          </a:xfrm>
          <a:custGeom>
            <a:avLst/>
            <a:gdLst>
              <a:gd name="T0" fmla="*/ 5040313 w 4"/>
              <a:gd name="T1" fmla="*/ 17639506 h 7"/>
              <a:gd name="T2" fmla="*/ 5040313 w 4"/>
              <a:gd name="T3" fmla="*/ 12599421 h 7"/>
              <a:gd name="T4" fmla="*/ 10080625 w 4"/>
              <a:gd name="T5" fmla="*/ 7559335 h 7"/>
              <a:gd name="T6" fmla="*/ 10080625 w 4"/>
              <a:gd name="T7" fmla="*/ 5040086 h 7"/>
              <a:gd name="T8" fmla="*/ 10080625 w 4"/>
              <a:gd name="T9" fmla="*/ 0 h 7"/>
              <a:gd name="T10" fmla="*/ 5040313 w 4"/>
              <a:gd name="T11" fmla="*/ 0 h 7"/>
              <a:gd name="T12" fmla="*/ 5040313 w 4"/>
              <a:gd name="T13" fmla="*/ 0 h 7"/>
              <a:gd name="T14" fmla="*/ 5040313 w 4"/>
              <a:gd name="T15" fmla="*/ 5040086 h 7"/>
              <a:gd name="T16" fmla="*/ 5040313 w 4"/>
              <a:gd name="T17" fmla="*/ 7559335 h 7"/>
              <a:gd name="T18" fmla="*/ 0 w 4"/>
              <a:gd name="T19" fmla="*/ 12599421 h 7"/>
              <a:gd name="T20" fmla="*/ 5040313 w 4"/>
              <a:gd name="T21" fmla="*/ 17639506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7">
                <a:moveTo>
                  <a:pt x="2" y="7"/>
                </a:moveTo>
                <a:lnTo>
                  <a:pt x="2" y="5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  <a:lnTo>
                  <a:pt x="0" y="5"/>
                </a:lnTo>
                <a:lnTo>
                  <a:pt x="2" y="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" name="Freeform 1305"/>
          <p:cNvSpPr>
            <a:spLocks/>
          </p:cNvSpPr>
          <p:nvPr/>
        </p:nvSpPr>
        <p:spPr bwMode="auto">
          <a:xfrm>
            <a:off x="2740025" y="3919536"/>
            <a:ext cx="6350" cy="11112"/>
          </a:xfrm>
          <a:custGeom>
            <a:avLst/>
            <a:gdLst>
              <a:gd name="T0" fmla="*/ 5040313 w 4"/>
              <a:gd name="T1" fmla="*/ 17639506 h 7"/>
              <a:gd name="T2" fmla="*/ 5040313 w 4"/>
              <a:gd name="T3" fmla="*/ 12599421 h 7"/>
              <a:gd name="T4" fmla="*/ 10080625 w 4"/>
              <a:gd name="T5" fmla="*/ 7559335 h 7"/>
              <a:gd name="T6" fmla="*/ 10080625 w 4"/>
              <a:gd name="T7" fmla="*/ 5040086 h 7"/>
              <a:gd name="T8" fmla="*/ 10080625 w 4"/>
              <a:gd name="T9" fmla="*/ 0 h 7"/>
              <a:gd name="T10" fmla="*/ 5040313 w 4"/>
              <a:gd name="T11" fmla="*/ 0 h 7"/>
              <a:gd name="T12" fmla="*/ 5040313 w 4"/>
              <a:gd name="T13" fmla="*/ 0 h 7"/>
              <a:gd name="T14" fmla="*/ 5040313 w 4"/>
              <a:gd name="T15" fmla="*/ 5040086 h 7"/>
              <a:gd name="T16" fmla="*/ 5040313 w 4"/>
              <a:gd name="T17" fmla="*/ 7559335 h 7"/>
              <a:gd name="T18" fmla="*/ 0 w 4"/>
              <a:gd name="T19" fmla="*/ 12599421 h 7"/>
              <a:gd name="T20" fmla="*/ 5040313 w 4"/>
              <a:gd name="T21" fmla="*/ 17639506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7">
                <a:moveTo>
                  <a:pt x="2" y="7"/>
                </a:moveTo>
                <a:lnTo>
                  <a:pt x="2" y="5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  <a:lnTo>
                  <a:pt x="0" y="5"/>
                </a:lnTo>
                <a:lnTo>
                  <a:pt x="2" y="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" name="Freeform 1306"/>
          <p:cNvSpPr>
            <a:spLocks/>
          </p:cNvSpPr>
          <p:nvPr/>
        </p:nvSpPr>
        <p:spPr bwMode="auto">
          <a:xfrm>
            <a:off x="2743202" y="3924300"/>
            <a:ext cx="22225" cy="12700"/>
          </a:xfrm>
          <a:custGeom>
            <a:avLst/>
            <a:gdLst>
              <a:gd name="T0" fmla="*/ 15120938 w 14"/>
              <a:gd name="T1" fmla="*/ 15120938 h 8"/>
              <a:gd name="T2" fmla="*/ 20161250 w 14"/>
              <a:gd name="T3" fmla="*/ 20161250 h 8"/>
              <a:gd name="T4" fmla="*/ 20161250 w 14"/>
              <a:gd name="T5" fmla="*/ 20161250 h 8"/>
              <a:gd name="T6" fmla="*/ 25201563 w 14"/>
              <a:gd name="T7" fmla="*/ 15120938 h 8"/>
              <a:gd name="T8" fmla="*/ 25201563 w 14"/>
              <a:gd name="T9" fmla="*/ 15120938 h 8"/>
              <a:gd name="T10" fmla="*/ 30241875 w 14"/>
              <a:gd name="T11" fmla="*/ 10080625 h 8"/>
              <a:gd name="T12" fmla="*/ 35282188 w 14"/>
              <a:gd name="T13" fmla="*/ 10080625 h 8"/>
              <a:gd name="T14" fmla="*/ 35282188 w 14"/>
              <a:gd name="T15" fmla="*/ 5040313 h 8"/>
              <a:gd name="T16" fmla="*/ 35282188 w 14"/>
              <a:gd name="T17" fmla="*/ 0 h 8"/>
              <a:gd name="T18" fmla="*/ 30241875 w 14"/>
              <a:gd name="T19" fmla="*/ 0 h 8"/>
              <a:gd name="T20" fmla="*/ 25201563 w 14"/>
              <a:gd name="T21" fmla="*/ 0 h 8"/>
              <a:gd name="T22" fmla="*/ 20161250 w 14"/>
              <a:gd name="T23" fmla="*/ 0 h 8"/>
              <a:gd name="T24" fmla="*/ 15120938 w 14"/>
              <a:gd name="T25" fmla="*/ 5040313 h 8"/>
              <a:gd name="T26" fmla="*/ 10080625 w 14"/>
              <a:gd name="T27" fmla="*/ 5040313 h 8"/>
              <a:gd name="T28" fmla="*/ 5040313 w 14"/>
              <a:gd name="T29" fmla="*/ 5040313 h 8"/>
              <a:gd name="T30" fmla="*/ 0 w 14"/>
              <a:gd name="T31" fmla="*/ 10080625 h 8"/>
              <a:gd name="T32" fmla="*/ 5040313 w 14"/>
              <a:gd name="T33" fmla="*/ 15120938 h 8"/>
              <a:gd name="T34" fmla="*/ 10080625 w 14"/>
              <a:gd name="T35" fmla="*/ 15120938 h 8"/>
              <a:gd name="T36" fmla="*/ 10080625 w 14"/>
              <a:gd name="T37" fmla="*/ 15120938 h 8"/>
              <a:gd name="T38" fmla="*/ 15120938 w 14"/>
              <a:gd name="T39" fmla="*/ 15120938 h 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" h="8">
                <a:moveTo>
                  <a:pt x="6" y="6"/>
                </a:move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4" y="4"/>
                </a:lnTo>
                <a:lnTo>
                  <a:pt x="14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" name="Freeform 1307"/>
          <p:cNvSpPr>
            <a:spLocks/>
          </p:cNvSpPr>
          <p:nvPr/>
        </p:nvSpPr>
        <p:spPr bwMode="auto">
          <a:xfrm>
            <a:off x="2743202" y="3924300"/>
            <a:ext cx="22225" cy="12700"/>
          </a:xfrm>
          <a:custGeom>
            <a:avLst/>
            <a:gdLst>
              <a:gd name="T0" fmla="*/ 15120938 w 14"/>
              <a:gd name="T1" fmla="*/ 15120938 h 8"/>
              <a:gd name="T2" fmla="*/ 20161250 w 14"/>
              <a:gd name="T3" fmla="*/ 20161250 h 8"/>
              <a:gd name="T4" fmla="*/ 20161250 w 14"/>
              <a:gd name="T5" fmla="*/ 20161250 h 8"/>
              <a:gd name="T6" fmla="*/ 25201563 w 14"/>
              <a:gd name="T7" fmla="*/ 15120938 h 8"/>
              <a:gd name="T8" fmla="*/ 25201563 w 14"/>
              <a:gd name="T9" fmla="*/ 15120938 h 8"/>
              <a:gd name="T10" fmla="*/ 30241875 w 14"/>
              <a:gd name="T11" fmla="*/ 10080625 h 8"/>
              <a:gd name="T12" fmla="*/ 35282188 w 14"/>
              <a:gd name="T13" fmla="*/ 10080625 h 8"/>
              <a:gd name="T14" fmla="*/ 35282188 w 14"/>
              <a:gd name="T15" fmla="*/ 5040313 h 8"/>
              <a:gd name="T16" fmla="*/ 35282188 w 14"/>
              <a:gd name="T17" fmla="*/ 0 h 8"/>
              <a:gd name="T18" fmla="*/ 30241875 w 14"/>
              <a:gd name="T19" fmla="*/ 0 h 8"/>
              <a:gd name="T20" fmla="*/ 25201563 w 14"/>
              <a:gd name="T21" fmla="*/ 0 h 8"/>
              <a:gd name="T22" fmla="*/ 20161250 w 14"/>
              <a:gd name="T23" fmla="*/ 0 h 8"/>
              <a:gd name="T24" fmla="*/ 15120938 w 14"/>
              <a:gd name="T25" fmla="*/ 5040313 h 8"/>
              <a:gd name="T26" fmla="*/ 10080625 w 14"/>
              <a:gd name="T27" fmla="*/ 5040313 h 8"/>
              <a:gd name="T28" fmla="*/ 5040313 w 14"/>
              <a:gd name="T29" fmla="*/ 5040313 h 8"/>
              <a:gd name="T30" fmla="*/ 0 w 14"/>
              <a:gd name="T31" fmla="*/ 10080625 h 8"/>
              <a:gd name="T32" fmla="*/ 5040313 w 14"/>
              <a:gd name="T33" fmla="*/ 15120938 h 8"/>
              <a:gd name="T34" fmla="*/ 10080625 w 14"/>
              <a:gd name="T35" fmla="*/ 15120938 h 8"/>
              <a:gd name="T36" fmla="*/ 10080625 w 14"/>
              <a:gd name="T37" fmla="*/ 15120938 h 8"/>
              <a:gd name="T38" fmla="*/ 15120938 w 14"/>
              <a:gd name="T39" fmla="*/ 15120938 h 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" h="8">
                <a:moveTo>
                  <a:pt x="6" y="6"/>
                </a:move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4" y="4"/>
                </a:lnTo>
                <a:lnTo>
                  <a:pt x="14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" name="Freeform 1308"/>
          <p:cNvSpPr>
            <a:spLocks/>
          </p:cNvSpPr>
          <p:nvPr/>
        </p:nvSpPr>
        <p:spPr bwMode="auto">
          <a:xfrm>
            <a:off x="2746377" y="3916365"/>
            <a:ext cx="9525" cy="7937"/>
          </a:xfrm>
          <a:custGeom>
            <a:avLst/>
            <a:gdLst>
              <a:gd name="T0" fmla="*/ 5040313 w 6"/>
              <a:gd name="T1" fmla="*/ 12599194 h 5"/>
              <a:gd name="T2" fmla="*/ 5040313 w 6"/>
              <a:gd name="T3" fmla="*/ 10079990 h 5"/>
              <a:gd name="T4" fmla="*/ 10080625 w 6"/>
              <a:gd name="T5" fmla="*/ 10079990 h 5"/>
              <a:gd name="T6" fmla="*/ 15120938 w 6"/>
              <a:gd name="T7" fmla="*/ 5039995 h 5"/>
              <a:gd name="T8" fmla="*/ 10080625 w 6"/>
              <a:gd name="T9" fmla="*/ 0 h 5"/>
              <a:gd name="T10" fmla="*/ 5040313 w 6"/>
              <a:gd name="T11" fmla="*/ 0 h 5"/>
              <a:gd name="T12" fmla="*/ 0 w 6"/>
              <a:gd name="T13" fmla="*/ 5039995 h 5"/>
              <a:gd name="T14" fmla="*/ 0 w 6"/>
              <a:gd name="T15" fmla="*/ 10079990 h 5"/>
              <a:gd name="T16" fmla="*/ 5040313 w 6"/>
              <a:gd name="T17" fmla="*/ 12599194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5">
                <a:moveTo>
                  <a:pt x="2" y="5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" name="Freeform 1309"/>
          <p:cNvSpPr>
            <a:spLocks/>
          </p:cNvSpPr>
          <p:nvPr/>
        </p:nvSpPr>
        <p:spPr bwMode="auto">
          <a:xfrm>
            <a:off x="2746377" y="3916365"/>
            <a:ext cx="9525" cy="7937"/>
          </a:xfrm>
          <a:custGeom>
            <a:avLst/>
            <a:gdLst>
              <a:gd name="T0" fmla="*/ 5040313 w 6"/>
              <a:gd name="T1" fmla="*/ 12599194 h 5"/>
              <a:gd name="T2" fmla="*/ 5040313 w 6"/>
              <a:gd name="T3" fmla="*/ 10079990 h 5"/>
              <a:gd name="T4" fmla="*/ 10080625 w 6"/>
              <a:gd name="T5" fmla="*/ 10079990 h 5"/>
              <a:gd name="T6" fmla="*/ 15120938 w 6"/>
              <a:gd name="T7" fmla="*/ 5039995 h 5"/>
              <a:gd name="T8" fmla="*/ 10080625 w 6"/>
              <a:gd name="T9" fmla="*/ 0 h 5"/>
              <a:gd name="T10" fmla="*/ 5040313 w 6"/>
              <a:gd name="T11" fmla="*/ 0 h 5"/>
              <a:gd name="T12" fmla="*/ 0 w 6"/>
              <a:gd name="T13" fmla="*/ 5039995 h 5"/>
              <a:gd name="T14" fmla="*/ 0 w 6"/>
              <a:gd name="T15" fmla="*/ 10079990 h 5"/>
              <a:gd name="T16" fmla="*/ 5040313 w 6"/>
              <a:gd name="T17" fmla="*/ 12599194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5">
                <a:moveTo>
                  <a:pt x="2" y="5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" name="Freeform 1310"/>
          <p:cNvSpPr>
            <a:spLocks/>
          </p:cNvSpPr>
          <p:nvPr/>
        </p:nvSpPr>
        <p:spPr bwMode="auto">
          <a:xfrm>
            <a:off x="2749552" y="3924302"/>
            <a:ext cx="3175" cy="3175"/>
          </a:xfrm>
          <a:custGeom>
            <a:avLst/>
            <a:gdLst>
              <a:gd name="T0" fmla="*/ 0 w 2"/>
              <a:gd name="T1" fmla="*/ 5040313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" name="Freeform 1311"/>
          <p:cNvSpPr>
            <a:spLocks/>
          </p:cNvSpPr>
          <p:nvPr/>
        </p:nvSpPr>
        <p:spPr bwMode="auto">
          <a:xfrm>
            <a:off x="2749552" y="3924302"/>
            <a:ext cx="3175" cy="3175"/>
          </a:xfrm>
          <a:custGeom>
            <a:avLst/>
            <a:gdLst>
              <a:gd name="T0" fmla="*/ 0 w 2"/>
              <a:gd name="T1" fmla="*/ 5040313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" name="Freeform 1312"/>
          <p:cNvSpPr>
            <a:spLocks/>
          </p:cNvSpPr>
          <p:nvPr/>
        </p:nvSpPr>
        <p:spPr bwMode="auto">
          <a:xfrm>
            <a:off x="2762250" y="3933826"/>
            <a:ext cx="12700" cy="6351"/>
          </a:xfrm>
          <a:custGeom>
            <a:avLst/>
            <a:gdLst>
              <a:gd name="T0" fmla="*/ 0 w 8"/>
              <a:gd name="T1" fmla="*/ 0 h 4"/>
              <a:gd name="T2" fmla="*/ 0 w 8"/>
              <a:gd name="T3" fmla="*/ 5040313 h 4"/>
              <a:gd name="T4" fmla="*/ 0 w 8"/>
              <a:gd name="T5" fmla="*/ 10080625 h 4"/>
              <a:gd name="T6" fmla="*/ 5040313 w 8"/>
              <a:gd name="T7" fmla="*/ 10080625 h 4"/>
              <a:gd name="T8" fmla="*/ 10080625 w 8"/>
              <a:gd name="T9" fmla="*/ 10080625 h 4"/>
              <a:gd name="T10" fmla="*/ 15120938 w 8"/>
              <a:gd name="T11" fmla="*/ 10080625 h 4"/>
              <a:gd name="T12" fmla="*/ 20161250 w 8"/>
              <a:gd name="T13" fmla="*/ 5040313 h 4"/>
              <a:gd name="T14" fmla="*/ 20161250 w 8"/>
              <a:gd name="T15" fmla="*/ 0 h 4"/>
              <a:gd name="T16" fmla="*/ 15120938 w 8"/>
              <a:gd name="T17" fmla="*/ 0 h 4"/>
              <a:gd name="T18" fmla="*/ 10080625 w 8"/>
              <a:gd name="T19" fmla="*/ 0 h 4"/>
              <a:gd name="T20" fmla="*/ 5040313 w 8"/>
              <a:gd name="T21" fmla="*/ 0 h 4"/>
              <a:gd name="T22" fmla="*/ 0 w 8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" name="Freeform 1313"/>
          <p:cNvSpPr>
            <a:spLocks/>
          </p:cNvSpPr>
          <p:nvPr/>
        </p:nvSpPr>
        <p:spPr bwMode="auto">
          <a:xfrm>
            <a:off x="2762250" y="3933826"/>
            <a:ext cx="12700" cy="6351"/>
          </a:xfrm>
          <a:custGeom>
            <a:avLst/>
            <a:gdLst>
              <a:gd name="T0" fmla="*/ 0 w 8"/>
              <a:gd name="T1" fmla="*/ 0 h 4"/>
              <a:gd name="T2" fmla="*/ 0 w 8"/>
              <a:gd name="T3" fmla="*/ 5040313 h 4"/>
              <a:gd name="T4" fmla="*/ 0 w 8"/>
              <a:gd name="T5" fmla="*/ 10080625 h 4"/>
              <a:gd name="T6" fmla="*/ 5040313 w 8"/>
              <a:gd name="T7" fmla="*/ 10080625 h 4"/>
              <a:gd name="T8" fmla="*/ 10080625 w 8"/>
              <a:gd name="T9" fmla="*/ 10080625 h 4"/>
              <a:gd name="T10" fmla="*/ 15120938 w 8"/>
              <a:gd name="T11" fmla="*/ 10080625 h 4"/>
              <a:gd name="T12" fmla="*/ 20161250 w 8"/>
              <a:gd name="T13" fmla="*/ 5040313 h 4"/>
              <a:gd name="T14" fmla="*/ 20161250 w 8"/>
              <a:gd name="T15" fmla="*/ 0 h 4"/>
              <a:gd name="T16" fmla="*/ 15120938 w 8"/>
              <a:gd name="T17" fmla="*/ 0 h 4"/>
              <a:gd name="T18" fmla="*/ 10080625 w 8"/>
              <a:gd name="T19" fmla="*/ 0 h 4"/>
              <a:gd name="T20" fmla="*/ 5040313 w 8"/>
              <a:gd name="T21" fmla="*/ 0 h 4"/>
              <a:gd name="T22" fmla="*/ 0 w 8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" name="Freeform 1314"/>
          <p:cNvSpPr>
            <a:spLocks/>
          </p:cNvSpPr>
          <p:nvPr/>
        </p:nvSpPr>
        <p:spPr bwMode="auto">
          <a:xfrm>
            <a:off x="2557463" y="5657850"/>
            <a:ext cx="114300" cy="76200"/>
          </a:xfrm>
          <a:custGeom>
            <a:avLst/>
            <a:gdLst>
              <a:gd name="T0" fmla="*/ 0 w 72"/>
              <a:gd name="T1" fmla="*/ 5040313 h 48"/>
              <a:gd name="T2" fmla="*/ 10080625 w 72"/>
              <a:gd name="T3" fmla="*/ 10080625 h 48"/>
              <a:gd name="T4" fmla="*/ 15120938 w 72"/>
              <a:gd name="T5" fmla="*/ 15120938 h 48"/>
              <a:gd name="T6" fmla="*/ 25201563 w 72"/>
              <a:gd name="T7" fmla="*/ 25201563 h 48"/>
              <a:gd name="T8" fmla="*/ 15120938 w 72"/>
              <a:gd name="T9" fmla="*/ 20161250 h 48"/>
              <a:gd name="T10" fmla="*/ 15120938 w 72"/>
              <a:gd name="T11" fmla="*/ 25201563 h 48"/>
              <a:gd name="T12" fmla="*/ 25201563 w 72"/>
              <a:gd name="T13" fmla="*/ 30241875 h 48"/>
              <a:gd name="T14" fmla="*/ 35282188 w 72"/>
              <a:gd name="T15" fmla="*/ 35282188 h 48"/>
              <a:gd name="T16" fmla="*/ 45362813 w 72"/>
              <a:gd name="T17" fmla="*/ 45362813 h 48"/>
              <a:gd name="T18" fmla="*/ 50403125 w 72"/>
              <a:gd name="T19" fmla="*/ 50403125 h 48"/>
              <a:gd name="T20" fmla="*/ 60483750 w 72"/>
              <a:gd name="T21" fmla="*/ 55443438 h 48"/>
              <a:gd name="T22" fmla="*/ 70564375 w 72"/>
              <a:gd name="T23" fmla="*/ 60483750 h 48"/>
              <a:gd name="T24" fmla="*/ 80645000 w 72"/>
              <a:gd name="T25" fmla="*/ 65524063 h 48"/>
              <a:gd name="T26" fmla="*/ 85685313 w 72"/>
              <a:gd name="T27" fmla="*/ 70564375 h 48"/>
              <a:gd name="T28" fmla="*/ 95765938 w 72"/>
              <a:gd name="T29" fmla="*/ 75604688 h 48"/>
              <a:gd name="T30" fmla="*/ 105846563 w 72"/>
              <a:gd name="T31" fmla="*/ 80645000 h 48"/>
              <a:gd name="T32" fmla="*/ 115927188 w 72"/>
              <a:gd name="T33" fmla="*/ 80645000 h 48"/>
              <a:gd name="T34" fmla="*/ 126007813 w 72"/>
              <a:gd name="T35" fmla="*/ 90725625 h 48"/>
              <a:gd name="T36" fmla="*/ 131048125 w 72"/>
              <a:gd name="T37" fmla="*/ 90725625 h 48"/>
              <a:gd name="T38" fmla="*/ 141128750 w 72"/>
              <a:gd name="T39" fmla="*/ 95765938 h 48"/>
              <a:gd name="T40" fmla="*/ 151209375 w 72"/>
              <a:gd name="T41" fmla="*/ 95765938 h 48"/>
              <a:gd name="T42" fmla="*/ 161290000 w 72"/>
              <a:gd name="T43" fmla="*/ 100806250 h 48"/>
              <a:gd name="T44" fmla="*/ 166330313 w 72"/>
              <a:gd name="T45" fmla="*/ 100806250 h 48"/>
              <a:gd name="T46" fmla="*/ 181451250 w 72"/>
              <a:gd name="T47" fmla="*/ 100806250 h 48"/>
              <a:gd name="T48" fmla="*/ 181451250 w 72"/>
              <a:gd name="T49" fmla="*/ 110886875 h 48"/>
              <a:gd name="T50" fmla="*/ 176410938 w 72"/>
              <a:gd name="T51" fmla="*/ 110886875 h 48"/>
              <a:gd name="T52" fmla="*/ 166330313 w 72"/>
              <a:gd name="T53" fmla="*/ 115927188 h 48"/>
              <a:gd name="T54" fmla="*/ 156249688 w 72"/>
              <a:gd name="T55" fmla="*/ 110886875 h 48"/>
              <a:gd name="T56" fmla="*/ 151209375 w 72"/>
              <a:gd name="T57" fmla="*/ 115927188 h 48"/>
              <a:gd name="T58" fmla="*/ 141128750 w 72"/>
              <a:gd name="T59" fmla="*/ 120967500 h 48"/>
              <a:gd name="T60" fmla="*/ 131048125 w 72"/>
              <a:gd name="T61" fmla="*/ 115927188 h 48"/>
              <a:gd name="T62" fmla="*/ 120967500 w 72"/>
              <a:gd name="T63" fmla="*/ 115927188 h 48"/>
              <a:gd name="T64" fmla="*/ 110886875 w 72"/>
              <a:gd name="T65" fmla="*/ 110886875 h 48"/>
              <a:gd name="T66" fmla="*/ 105846563 w 72"/>
              <a:gd name="T67" fmla="*/ 110886875 h 48"/>
              <a:gd name="T68" fmla="*/ 95765938 w 72"/>
              <a:gd name="T69" fmla="*/ 110886875 h 48"/>
              <a:gd name="T70" fmla="*/ 85685313 w 72"/>
              <a:gd name="T71" fmla="*/ 110886875 h 48"/>
              <a:gd name="T72" fmla="*/ 75604688 w 72"/>
              <a:gd name="T73" fmla="*/ 110886875 h 48"/>
              <a:gd name="T74" fmla="*/ 65524063 w 72"/>
              <a:gd name="T75" fmla="*/ 105846563 h 48"/>
              <a:gd name="T76" fmla="*/ 65524063 w 72"/>
              <a:gd name="T77" fmla="*/ 105846563 h 48"/>
              <a:gd name="T78" fmla="*/ 55443438 w 72"/>
              <a:gd name="T79" fmla="*/ 110886875 h 48"/>
              <a:gd name="T80" fmla="*/ 50403125 w 72"/>
              <a:gd name="T81" fmla="*/ 105846563 h 48"/>
              <a:gd name="T82" fmla="*/ 45362813 w 72"/>
              <a:gd name="T83" fmla="*/ 100806250 h 48"/>
              <a:gd name="T84" fmla="*/ 45362813 w 72"/>
              <a:gd name="T85" fmla="*/ 90725625 h 48"/>
              <a:gd name="T86" fmla="*/ 40322500 w 72"/>
              <a:gd name="T87" fmla="*/ 85685313 h 48"/>
              <a:gd name="T88" fmla="*/ 35282188 w 72"/>
              <a:gd name="T89" fmla="*/ 75604688 h 48"/>
              <a:gd name="T90" fmla="*/ 30241875 w 72"/>
              <a:gd name="T91" fmla="*/ 70564375 h 48"/>
              <a:gd name="T92" fmla="*/ 25201563 w 72"/>
              <a:gd name="T93" fmla="*/ 60483750 h 48"/>
              <a:gd name="T94" fmla="*/ 25201563 w 72"/>
              <a:gd name="T95" fmla="*/ 50403125 h 48"/>
              <a:gd name="T96" fmla="*/ 15120938 w 72"/>
              <a:gd name="T97" fmla="*/ 40322500 h 48"/>
              <a:gd name="T98" fmla="*/ 15120938 w 72"/>
              <a:gd name="T99" fmla="*/ 35282188 h 48"/>
              <a:gd name="T100" fmla="*/ 10080625 w 72"/>
              <a:gd name="T101" fmla="*/ 25201563 h 48"/>
              <a:gd name="T102" fmla="*/ 10080625 w 72"/>
              <a:gd name="T103" fmla="*/ 20161250 h 48"/>
              <a:gd name="T104" fmla="*/ 5040313 w 72"/>
              <a:gd name="T105" fmla="*/ 15120938 h 48"/>
              <a:gd name="T106" fmla="*/ 0 w 72"/>
              <a:gd name="T107" fmla="*/ 5040313 h 48"/>
              <a:gd name="T108" fmla="*/ 0 w 72"/>
              <a:gd name="T109" fmla="*/ 0 h 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48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4"/>
                </a:ln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30" y="26"/>
                </a:lnTo>
                <a:lnTo>
                  <a:pt x="32" y="26"/>
                </a:lnTo>
                <a:lnTo>
                  <a:pt x="34" y="28"/>
                </a:lnTo>
                <a:lnTo>
                  <a:pt x="36" y="30"/>
                </a:lnTo>
                <a:lnTo>
                  <a:pt x="38" y="30"/>
                </a:lnTo>
                <a:lnTo>
                  <a:pt x="40" y="30"/>
                </a:lnTo>
                <a:lnTo>
                  <a:pt x="42" y="32"/>
                </a:lnTo>
                <a:lnTo>
                  <a:pt x="44" y="32"/>
                </a:lnTo>
                <a:lnTo>
                  <a:pt x="46" y="32"/>
                </a:lnTo>
                <a:lnTo>
                  <a:pt x="48" y="34"/>
                </a:lnTo>
                <a:lnTo>
                  <a:pt x="50" y="36"/>
                </a:lnTo>
                <a:lnTo>
                  <a:pt x="52" y="36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2" y="40"/>
                </a:lnTo>
                <a:lnTo>
                  <a:pt x="64" y="40"/>
                </a:lnTo>
                <a:lnTo>
                  <a:pt x="66" y="40"/>
                </a:lnTo>
                <a:lnTo>
                  <a:pt x="70" y="40"/>
                </a:lnTo>
                <a:lnTo>
                  <a:pt x="72" y="40"/>
                </a:lnTo>
                <a:lnTo>
                  <a:pt x="72" y="42"/>
                </a:lnTo>
                <a:lnTo>
                  <a:pt x="72" y="44"/>
                </a:lnTo>
                <a:lnTo>
                  <a:pt x="70" y="44"/>
                </a:lnTo>
                <a:lnTo>
                  <a:pt x="68" y="44"/>
                </a:lnTo>
                <a:lnTo>
                  <a:pt x="66" y="46"/>
                </a:lnTo>
                <a:lnTo>
                  <a:pt x="64" y="44"/>
                </a:lnTo>
                <a:lnTo>
                  <a:pt x="62" y="44"/>
                </a:lnTo>
                <a:lnTo>
                  <a:pt x="62" y="46"/>
                </a:lnTo>
                <a:lnTo>
                  <a:pt x="60" y="46"/>
                </a:lnTo>
                <a:lnTo>
                  <a:pt x="58" y="46"/>
                </a:lnTo>
                <a:lnTo>
                  <a:pt x="56" y="48"/>
                </a:lnTo>
                <a:lnTo>
                  <a:pt x="54" y="48"/>
                </a:lnTo>
                <a:lnTo>
                  <a:pt x="52" y="46"/>
                </a:lnTo>
                <a:lnTo>
                  <a:pt x="50" y="46"/>
                </a:lnTo>
                <a:lnTo>
                  <a:pt x="48" y="46"/>
                </a:lnTo>
                <a:lnTo>
                  <a:pt x="46" y="44"/>
                </a:lnTo>
                <a:lnTo>
                  <a:pt x="44" y="44"/>
                </a:lnTo>
                <a:lnTo>
                  <a:pt x="42" y="44"/>
                </a:lnTo>
                <a:lnTo>
                  <a:pt x="40" y="44"/>
                </a:lnTo>
                <a:lnTo>
                  <a:pt x="38" y="44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0" y="44"/>
                </a:lnTo>
                <a:lnTo>
                  <a:pt x="28" y="44"/>
                </a:lnTo>
                <a:lnTo>
                  <a:pt x="26" y="42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8" y="38"/>
                </a:lnTo>
                <a:lnTo>
                  <a:pt x="18" y="36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4" y="30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6"/>
                </a:lnTo>
                <a:lnTo>
                  <a:pt x="6" y="16"/>
                </a:lnTo>
                <a:lnTo>
                  <a:pt x="6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" name="Freeform 1315"/>
          <p:cNvSpPr>
            <a:spLocks/>
          </p:cNvSpPr>
          <p:nvPr/>
        </p:nvSpPr>
        <p:spPr bwMode="auto">
          <a:xfrm>
            <a:off x="2557463" y="5657850"/>
            <a:ext cx="114300" cy="76200"/>
          </a:xfrm>
          <a:custGeom>
            <a:avLst/>
            <a:gdLst>
              <a:gd name="T0" fmla="*/ 0 w 72"/>
              <a:gd name="T1" fmla="*/ 5040313 h 48"/>
              <a:gd name="T2" fmla="*/ 10080625 w 72"/>
              <a:gd name="T3" fmla="*/ 10080625 h 48"/>
              <a:gd name="T4" fmla="*/ 15120938 w 72"/>
              <a:gd name="T5" fmla="*/ 15120938 h 48"/>
              <a:gd name="T6" fmla="*/ 25201563 w 72"/>
              <a:gd name="T7" fmla="*/ 25201563 h 48"/>
              <a:gd name="T8" fmla="*/ 15120938 w 72"/>
              <a:gd name="T9" fmla="*/ 20161250 h 48"/>
              <a:gd name="T10" fmla="*/ 15120938 w 72"/>
              <a:gd name="T11" fmla="*/ 25201563 h 48"/>
              <a:gd name="T12" fmla="*/ 25201563 w 72"/>
              <a:gd name="T13" fmla="*/ 30241875 h 48"/>
              <a:gd name="T14" fmla="*/ 35282188 w 72"/>
              <a:gd name="T15" fmla="*/ 35282188 h 48"/>
              <a:gd name="T16" fmla="*/ 45362813 w 72"/>
              <a:gd name="T17" fmla="*/ 45362813 h 48"/>
              <a:gd name="T18" fmla="*/ 50403125 w 72"/>
              <a:gd name="T19" fmla="*/ 50403125 h 48"/>
              <a:gd name="T20" fmla="*/ 60483750 w 72"/>
              <a:gd name="T21" fmla="*/ 55443438 h 48"/>
              <a:gd name="T22" fmla="*/ 70564375 w 72"/>
              <a:gd name="T23" fmla="*/ 60483750 h 48"/>
              <a:gd name="T24" fmla="*/ 80645000 w 72"/>
              <a:gd name="T25" fmla="*/ 65524063 h 48"/>
              <a:gd name="T26" fmla="*/ 85685313 w 72"/>
              <a:gd name="T27" fmla="*/ 70564375 h 48"/>
              <a:gd name="T28" fmla="*/ 95765938 w 72"/>
              <a:gd name="T29" fmla="*/ 75604688 h 48"/>
              <a:gd name="T30" fmla="*/ 105846563 w 72"/>
              <a:gd name="T31" fmla="*/ 80645000 h 48"/>
              <a:gd name="T32" fmla="*/ 115927188 w 72"/>
              <a:gd name="T33" fmla="*/ 80645000 h 48"/>
              <a:gd name="T34" fmla="*/ 126007813 w 72"/>
              <a:gd name="T35" fmla="*/ 90725625 h 48"/>
              <a:gd name="T36" fmla="*/ 131048125 w 72"/>
              <a:gd name="T37" fmla="*/ 90725625 h 48"/>
              <a:gd name="T38" fmla="*/ 141128750 w 72"/>
              <a:gd name="T39" fmla="*/ 95765938 h 48"/>
              <a:gd name="T40" fmla="*/ 151209375 w 72"/>
              <a:gd name="T41" fmla="*/ 95765938 h 48"/>
              <a:gd name="T42" fmla="*/ 161290000 w 72"/>
              <a:gd name="T43" fmla="*/ 100806250 h 48"/>
              <a:gd name="T44" fmla="*/ 166330313 w 72"/>
              <a:gd name="T45" fmla="*/ 100806250 h 48"/>
              <a:gd name="T46" fmla="*/ 181451250 w 72"/>
              <a:gd name="T47" fmla="*/ 100806250 h 48"/>
              <a:gd name="T48" fmla="*/ 181451250 w 72"/>
              <a:gd name="T49" fmla="*/ 110886875 h 48"/>
              <a:gd name="T50" fmla="*/ 176410938 w 72"/>
              <a:gd name="T51" fmla="*/ 110886875 h 48"/>
              <a:gd name="T52" fmla="*/ 166330313 w 72"/>
              <a:gd name="T53" fmla="*/ 115927188 h 48"/>
              <a:gd name="T54" fmla="*/ 156249688 w 72"/>
              <a:gd name="T55" fmla="*/ 110886875 h 48"/>
              <a:gd name="T56" fmla="*/ 151209375 w 72"/>
              <a:gd name="T57" fmla="*/ 115927188 h 48"/>
              <a:gd name="T58" fmla="*/ 141128750 w 72"/>
              <a:gd name="T59" fmla="*/ 120967500 h 48"/>
              <a:gd name="T60" fmla="*/ 131048125 w 72"/>
              <a:gd name="T61" fmla="*/ 115927188 h 48"/>
              <a:gd name="T62" fmla="*/ 120967500 w 72"/>
              <a:gd name="T63" fmla="*/ 115927188 h 48"/>
              <a:gd name="T64" fmla="*/ 110886875 w 72"/>
              <a:gd name="T65" fmla="*/ 110886875 h 48"/>
              <a:gd name="T66" fmla="*/ 105846563 w 72"/>
              <a:gd name="T67" fmla="*/ 110886875 h 48"/>
              <a:gd name="T68" fmla="*/ 95765938 w 72"/>
              <a:gd name="T69" fmla="*/ 110886875 h 48"/>
              <a:gd name="T70" fmla="*/ 85685313 w 72"/>
              <a:gd name="T71" fmla="*/ 110886875 h 48"/>
              <a:gd name="T72" fmla="*/ 75604688 w 72"/>
              <a:gd name="T73" fmla="*/ 110886875 h 48"/>
              <a:gd name="T74" fmla="*/ 65524063 w 72"/>
              <a:gd name="T75" fmla="*/ 105846563 h 48"/>
              <a:gd name="T76" fmla="*/ 65524063 w 72"/>
              <a:gd name="T77" fmla="*/ 105846563 h 48"/>
              <a:gd name="T78" fmla="*/ 55443438 w 72"/>
              <a:gd name="T79" fmla="*/ 110886875 h 48"/>
              <a:gd name="T80" fmla="*/ 50403125 w 72"/>
              <a:gd name="T81" fmla="*/ 105846563 h 48"/>
              <a:gd name="T82" fmla="*/ 45362813 w 72"/>
              <a:gd name="T83" fmla="*/ 100806250 h 48"/>
              <a:gd name="T84" fmla="*/ 45362813 w 72"/>
              <a:gd name="T85" fmla="*/ 90725625 h 48"/>
              <a:gd name="T86" fmla="*/ 40322500 w 72"/>
              <a:gd name="T87" fmla="*/ 85685313 h 48"/>
              <a:gd name="T88" fmla="*/ 35282188 w 72"/>
              <a:gd name="T89" fmla="*/ 75604688 h 48"/>
              <a:gd name="T90" fmla="*/ 30241875 w 72"/>
              <a:gd name="T91" fmla="*/ 70564375 h 48"/>
              <a:gd name="T92" fmla="*/ 25201563 w 72"/>
              <a:gd name="T93" fmla="*/ 60483750 h 48"/>
              <a:gd name="T94" fmla="*/ 25201563 w 72"/>
              <a:gd name="T95" fmla="*/ 50403125 h 48"/>
              <a:gd name="T96" fmla="*/ 15120938 w 72"/>
              <a:gd name="T97" fmla="*/ 40322500 h 48"/>
              <a:gd name="T98" fmla="*/ 15120938 w 72"/>
              <a:gd name="T99" fmla="*/ 35282188 h 48"/>
              <a:gd name="T100" fmla="*/ 10080625 w 72"/>
              <a:gd name="T101" fmla="*/ 25201563 h 48"/>
              <a:gd name="T102" fmla="*/ 10080625 w 72"/>
              <a:gd name="T103" fmla="*/ 20161250 h 48"/>
              <a:gd name="T104" fmla="*/ 5040313 w 72"/>
              <a:gd name="T105" fmla="*/ 15120938 h 48"/>
              <a:gd name="T106" fmla="*/ 0 w 72"/>
              <a:gd name="T107" fmla="*/ 5040313 h 48"/>
              <a:gd name="T108" fmla="*/ 0 w 72"/>
              <a:gd name="T109" fmla="*/ 0 h 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48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4"/>
                </a:ln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30" y="26"/>
                </a:lnTo>
                <a:lnTo>
                  <a:pt x="32" y="26"/>
                </a:lnTo>
                <a:lnTo>
                  <a:pt x="34" y="28"/>
                </a:lnTo>
                <a:lnTo>
                  <a:pt x="36" y="30"/>
                </a:lnTo>
                <a:lnTo>
                  <a:pt x="38" y="30"/>
                </a:lnTo>
                <a:lnTo>
                  <a:pt x="40" y="30"/>
                </a:lnTo>
                <a:lnTo>
                  <a:pt x="42" y="32"/>
                </a:lnTo>
                <a:lnTo>
                  <a:pt x="44" y="32"/>
                </a:lnTo>
                <a:lnTo>
                  <a:pt x="46" y="32"/>
                </a:lnTo>
                <a:lnTo>
                  <a:pt x="48" y="34"/>
                </a:lnTo>
                <a:lnTo>
                  <a:pt x="50" y="36"/>
                </a:lnTo>
                <a:lnTo>
                  <a:pt x="52" y="36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2" y="40"/>
                </a:lnTo>
                <a:lnTo>
                  <a:pt x="64" y="40"/>
                </a:lnTo>
                <a:lnTo>
                  <a:pt x="66" y="40"/>
                </a:lnTo>
                <a:lnTo>
                  <a:pt x="70" y="40"/>
                </a:lnTo>
                <a:lnTo>
                  <a:pt x="72" y="40"/>
                </a:lnTo>
                <a:lnTo>
                  <a:pt x="72" y="42"/>
                </a:lnTo>
                <a:lnTo>
                  <a:pt x="72" y="44"/>
                </a:lnTo>
                <a:lnTo>
                  <a:pt x="70" y="44"/>
                </a:lnTo>
                <a:lnTo>
                  <a:pt x="68" y="44"/>
                </a:lnTo>
                <a:lnTo>
                  <a:pt x="66" y="46"/>
                </a:lnTo>
                <a:lnTo>
                  <a:pt x="64" y="44"/>
                </a:lnTo>
                <a:lnTo>
                  <a:pt x="62" y="44"/>
                </a:lnTo>
                <a:lnTo>
                  <a:pt x="62" y="46"/>
                </a:lnTo>
                <a:lnTo>
                  <a:pt x="60" y="46"/>
                </a:lnTo>
                <a:lnTo>
                  <a:pt x="58" y="46"/>
                </a:lnTo>
                <a:lnTo>
                  <a:pt x="56" y="48"/>
                </a:lnTo>
                <a:lnTo>
                  <a:pt x="54" y="48"/>
                </a:lnTo>
                <a:lnTo>
                  <a:pt x="52" y="46"/>
                </a:lnTo>
                <a:lnTo>
                  <a:pt x="50" y="46"/>
                </a:lnTo>
                <a:lnTo>
                  <a:pt x="48" y="46"/>
                </a:lnTo>
                <a:lnTo>
                  <a:pt x="46" y="44"/>
                </a:lnTo>
                <a:lnTo>
                  <a:pt x="44" y="44"/>
                </a:lnTo>
                <a:lnTo>
                  <a:pt x="42" y="44"/>
                </a:lnTo>
                <a:lnTo>
                  <a:pt x="40" y="44"/>
                </a:lnTo>
                <a:lnTo>
                  <a:pt x="38" y="44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0" y="44"/>
                </a:lnTo>
                <a:lnTo>
                  <a:pt x="28" y="44"/>
                </a:lnTo>
                <a:lnTo>
                  <a:pt x="26" y="42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8" y="38"/>
                </a:lnTo>
                <a:lnTo>
                  <a:pt x="18" y="36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4" y="30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6"/>
                </a:lnTo>
                <a:lnTo>
                  <a:pt x="6" y="16"/>
                </a:lnTo>
                <a:lnTo>
                  <a:pt x="6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" name="Freeform 1316"/>
          <p:cNvSpPr>
            <a:spLocks/>
          </p:cNvSpPr>
          <p:nvPr/>
        </p:nvSpPr>
        <p:spPr bwMode="auto">
          <a:xfrm>
            <a:off x="2682875" y="5721350"/>
            <a:ext cx="19050" cy="6351"/>
          </a:xfrm>
          <a:custGeom>
            <a:avLst/>
            <a:gdLst>
              <a:gd name="T0" fmla="*/ 5040313 w 12"/>
              <a:gd name="T1" fmla="*/ 10080625 h 4"/>
              <a:gd name="T2" fmla="*/ 10080625 w 12"/>
              <a:gd name="T3" fmla="*/ 10080625 h 4"/>
              <a:gd name="T4" fmla="*/ 15120938 w 12"/>
              <a:gd name="T5" fmla="*/ 5040313 h 4"/>
              <a:gd name="T6" fmla="*/ 25201563 w 12"/>
              <a:gd name="T7" fmla="*/ 5040313 h 4"/>
              <a:gd name="T8" fmla="*/ 25201563 w 12"/>
              <a:gd name="T9" fmla="*/ 5040313 h 4"/>
              <a:gd name="T10" fmla="*/ 30241875 w 12"/>
              <a:gd name="T11" fmla="*/ 5040313 h 4"/>
              <a:gd name="T12" fmla="*/ 25201563 w 12"/>
              <a:gd name="T13" fmla="*/ 0 h 4"/>
              <a:gd name="T14" fmla="*/ 25201563 w 12"/>
              <a:gd name="T15" fmla="*/ 0 h 4"/>
              <a:gd name="T16" fmla="*/ 20161250 w 12"/>
              <a:gd name="T17" fmla="*/ 5040313 h 4"/>
              <a:gd name="T18" fmla="*/ 15120938 w 12"/>
              <a:gd name="T19" fmla="*/ 0 h 4"/>
              <a:gd name="T20" fmla="*/ 10080625 w 12"/>
              <a:gd name="T21" fmla="*/ 5040313 h 4"/>
              <a:gd name="T22" fmla="*/ 5040313 w 12"/>
              <a:gd name="T23" fmla="*/ 5040313 h 4"/>
              <a:gd name="T24" fmla="*/ 0 w 12"/>
              <a:gd name="T25" fmla="*/ 10080625 h 4"/>
              <a:gd name="T26" fmla="*/ 5040313 w 12"/>
              <a:gd name="T27" fmla="*/ 10080625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4">
                <a:moveTo>
                  <a:pt x="2" y="4"/>
                </a:moveTo>
                <a:lnTo>
                  <a:pt x="4" y="4"/>
                </a:lnTo>
                <a:lnTo>
                  <a:pt x="6" y="2"/>
                </a:lnTo>
                <a:lnTo>
                  <a:pt x="10" y="2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" name="Freeform 1317"/>
          <p:cNvSpPr>
            <a:spLocks/>
          </p:cNvSpPr>
          <p:nvPr/>
        </p:nvSpPr>
        <p:spPr bwMode="auto">
          <a:xfrm>
            <a:off x="2682875" y="5721350"/>
            <a:ext cx="19050" cy="6351"/>
          </a:xfrm>
          <a:custGeom>
            <a:avLst/>
            <a:gdLst>
              <a:gd name="T0" fmla="*/ 5040313 w 12"/>
              <a:gd name="T1" fmla="*/ 10080625 h 4"/>
              <a:gd name="T2" fmla="*/ 10080625 w 12"/>
              <a:gd name="T3" fmla="*/ 10080625 h 4"/>
              <a:gd name="T4" fmla="*/ 15120938 w 12"/>
              <a:gd name="T5" fmla="*/ 5040313 h 4"/>
              <a:gd name="T6" fmla="*/ 25201563 w 12"/>
              <a:gd name="T7" fmla="*/ 5040313 h 4"/>
              <a:gd name="T8" fmla="*/ 25201563 w 12"/>
              <a:gd name="T9" fmla="*/ 5040313 h 4"/>
              <a:gd name="T10" fmla="*/ 30241875 w 12"/>
              <a:gd name="T11" fmla="*/ 5040313 h 4"/>
              <a:gd name="T12" fmla="*/ 25201563 w 12"/>
              <a:gd name="T13" fmla="*/ 0 h 4"/>
              <a:gd name="T14" fmla="*/ 25201563 w 12"/>
              <a:gd name="T15" fmla="*/ 0 h 4"/>
              <a:gd name="T16" fmla="*/ 20161250 w 12"/>
              <a:gd name="T17" fmla="*/ 5040313 h 4"/>
              <a:gd name="T18" fmla="*/ 15120938 w 12"/>
              <a:gd name="T19" fmla="*/ 0 h 4"/>
              <a:gd name="T20" fmla="*/ 10080625 w 12"/>
              <a:gd name="T21" fmla="*/ 5040313 h 4"/>
              <a:gd name="T22" fmla="*/ 5040313 w 12"/>
              <a:gd name="T23" fmla="*/ 5040313 h 4"/>
              <a:gd name="T24" fmla="*/ 0 w 12"/>
              <a:gd name="T25" fmla="*/ 10080625 h 4"/>
              <a:gd name="T26" fmla="*/ 5040313 w 12"/>
              <a:gd name="T27" fmla="*/ 10080625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4">
                <a:moveTo>
                  <a:pt x="2" y="4"/>
                </a:moveTo>
                <a:lnTo>
                  <a:pt x="4" y="4"/>
                </a:lnTo>
                <a:lnTo>
                  <a:pt x="6" y="2"/>
                </a:lnTo>
                <a:lnTo>
                  <a:pt x="10" y="2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" name="Freeform 1318"/>
          <p:cNvSpPr>
            <a:spLocks/>
          </p:cNvSpPr>
          <p:nvPr/>
        </p:nvSpPr>
        <p:spPr bwMode="auto">
          <a:xfrm>
            <a:off x="2312990" y="5511799"/>
            <a:ext cx="22225" cy="19051"/>
          </a:xfrm>
          <a:custGeom>
            <a:avLst/>
            <a:gdLst>
              <a:gd name="T0" fmla="*/ 30241875 w 14"/>
              <a:gd name="T1" fmla="*/ 30241875 h 12"/>
              <a:gd name="T2" fmla="*/ 35282188 w 14"/>
              <a:gd name="T3" fmla="*/ 30241875 h 12"/>
              <a:gd name="T4" fmla="*/ 30241875 w 14"/>
              <a:gd name="T5" fmla="*/ 25201563 h 12"/>
              <a:gd name="T6" fmla="*/ 30241875 w 14"/>
              <a:gd name="T7" fmla="*/ 20161250 h 12"/>
              <a:gd name="T8" fmla="*/ 25201563 w 14"/>
              <a:gd name="T9" fmla="*/ 15120938 h 12"/>
              <a:gd name="T10" fmla="*/ 20161250 w 14"/>
              <a:gd name="T11" fmla="*/ 15120938 h 12"/>
              <a:gd name="T12" fmla="*/ 20161250 w 14"/>
              <a:gd name="T13" fmla="*/ 10080625 h 12"/>
              <a:gd name="T14" fmla="*/ 15120938 w 14"/>
              <a:gd name="T15" fmla="*/ 5040313 h 12"/>
              <a:gd name="T16" fmla="*/ 10080625 w 14"/>
              <a:gd name="T17" fmla="*/ 0 h 12"/>
              <a:gd name="T18" fmla="*/ 5040313 w 14"/>
              <a:gd name="T19" fmla="*/ 0 h 12"/>
              <a:gd name="T20" fmla="*/ 0 w 14"/>
              <a:gd name="T21" fmla="*/ 0 h 12"/>
              <a:gd name="T22" fmla="*/ 5040313 w 14"/>
              <a:gd name="T23" fmla="*/ 5040313 h 12"/>
              <a:gd name="T24" fmla="*/ 10080625 w 14"/>
              <a:gd name="T25" fmla="*/ 10080625 h 12"/>
              <a:gd name="T26" fmla="*/ 10080625 w 14"/>
              <a:gd name="T27" fmla="*/ 15120938 h 12"/>
              <a:gd name="T28" fmla="*/ 15120938 w 14"/>
              <a:gd name="T29" fmla="*/ 15120938 h 12"/>
              <a:gd name="T30" fmla="*/ 10080625 w 14"/>
              <a:gd name="T31" fmla="*/ 15120938 h 12"/>
              <a:gd name="T32" fmla="*/ 15120938 w 14"/>
              <a:gd name="T33" fmla="*/ 20161250 h 12"/>
              <a:gd name="T34" fmla="*/ 20161250 w 14"/>
              <a:gd name="T35" fmla="*/ 15120938 h 12"/>
              <a:gd name="T36" fmla="*/ 20161250 w 14"/>
              <a:gd name="T37" fmla="*/ 20161250 h 12"/>
              <a:gd name="T38" fmla="*/ 25201563 w 14"/>
              <a:gd name="T39" fmla="*/ 25201563 h 12"/>
              <a:gd name="T40" fmla="*/ 25201563 w 14"/>
              <a:gd name="T41" fmla="*/ 30241875 h 12"/>
              <a:gd name="T42" fmla="*/ 30241875 w 14"/>
              <a:gd name="T43" fmla="*/ 30241875 h 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12">
                <a:moveTo>
                  <a:pt x="12" y="12"/>
                </a:moveTo>
                <a:lnTo>
                  <a:pt x="14" y="12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4" y="6"/>
                </a:lnTo>
                <a:lnTo>
                  <a:pt x="6" y="8"/>
                </a:lnTo>
                <a:lnTo>
                  <a:pt x="8" y="6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" name="Freeform 1319"/>
          <p:cNvSpPr>
            <a:spLocks/>
          </p:cNvSpPr>
          <p:nvPr/>
        </p:nvSpPr>
        <p:spPr bwMode="auto">
          <a:xfrm>
            <a:off x="2312990" y="5511799"/>
            <a:ext cx="22225" cy="19051"/>
          </a:xfrm>
          <a:custGeom>
            <a:avLst/>
            <a:gdLst>
              <a:gd name="T0" fmla="*/ 30241875 w 14"/>
              <a:gd name="T1" fmla="*/ 30241875 h 12"/>
              <a:gd name="T2" fmla="*/ 35282188 w 14"/>
              <a:gd name="T3" fmla="*/ 30241875 h 12"/>
              <a:gd name="T4" fmla="*/ 30241875 w 14"/>
              <a:gd name="T5" fmla="*/ 25201563 h 12"/>
              <a:gd name="T6" fmla="*/ 30241875 w 14"/>
              <a:gd name="T7" fmla="*/ 20161250 h 12"/>
              <a:gd name="T8" fmla="*/ 25201563 w 14"/>
              <a:gd name="T9" fmla="*/ 15120938 h 12"/>
              <a:gd name="T10" fmla="*/ 20161250 w 14"/>
              <a:gd name="T11" fmla="*/ 15120938 h 12"/>
              <a:gd name="T12" fmla="*/ 20161250 w 14"/>
              <a:gd name="T13" fmla="*/ 10080625 h 12"/>
              <a:gd name="T14" fmla="*/ 15120938 w 14"/>
              <a:gd name="T15" fmla="*/ 5040313 h 12"/>
              <a:gd name="T16" fmla="*/ 10080625 w 14"/>
              <a:gd name="T17" fmla="*/ 0 h 12"/>
              <a:gd name="T18" fmla="*/ 5040313 w 14"/>
              <a:gd name="T19" fmla="*/ 0 h 12"/>
              <a:gd name="T20" fmla="*/ 0 w 14"/>
              <a:gd name="T21" fmla="*/ 0 h 12"/>
              <a:gd name="T22" fmla="*/ 5040313 w 14"/>
              <a:gd name="T23" fmla="*/ 5040313 h 12"/>
              <a:gd name="T24" fmla="*/ 10080625 w 14"/>
              <a:gd name="T25" fmla="*/ 10080625 h 12"/>
              <a:gd name="T26" fmla="*/ 10080625 w 14"/>
              <a:gd name="T27" fmla="*/ 15120938 h 12"/>
              <a:gd name="T28" fmla="*/ 15120938 w 14"/>
              <a:gd name="T29" fmla="*/ 15120938 h 12"/>
              <a:gd name="T30" fmla="*/ 10080625 w 14"/>
              <a:gd name="T31" fmla="*/ 15120938 h 12"/>
              <a:gd name="T32" fmla="*/ 15120938 w 14"/>
              <a:gd name="T33" fmla="*/ 20161250 h 12"/>
              <a:gd name="T34" fmla="*/ 20161250 w 14"/>
              <a:gd name="T35" fmla="*/ 15120938 h 12"/>
              <a:gd name="T36" fmla="*/ 20161250 w 14"/>
              <a:gd name="T37" fmla="*/ 20161250 h 12"/>
              <a:gd name="T38" fmla="*/ 25201563 w 14"/>
              <a:gd name="T39" fmla="*/ 25201563 h 12"/>
              <a:gd name="T40" fmla="*/ 25201563 w 14"/>
              <a:gd name="T41" fmla="*/ 30241875 h 12"/>
              <a:gd name="T42" fmla="*/ 30241875 w 14"/>
              <a:gd name="T43" fmla="*/ 30241875 h 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12">
                <a:moveTo>
                  <a:pt x="12" y="12"/>
                </a:moveTo>
                <a:lnTo>
                  <a:pt x="14" y="12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4" y="6"/>
                </a:lnTo>
                <a:lnTo>
                  <a:pt x="6" y="8"/>
                </a:lnTo>
                <a:lnTo>
                  <a:pt x="8" y="6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" name="Freeform 1320"/>
          <p:cNvSpPr>
            <a:spLocks/>
          </p:cNvSpPr>
          <p:nvPr/>
        </p:nvSpPr>
        <p:spPr bwMode="auto">
          <a:xfrm>
            <a:off x="2319341" y="5499101"/>
            <a:ext cx="3175" cy="6351"/>
          </a:xfrm>
          <a:custGeom>
            <a:avLst/>
            <a:gdLst>
              <a:gd name="T0" fmla="*/ 0 w 2"/>
              <a:gd name="T1" fmla="*/ 10080625 h 4"/>
              <a:gd name="T2" fmla="*/ 5040313 w 2"/>
              <a:gd name="T3" fmla="*/ 5040313 h 4"/>
              <a:gd name="T4" fmla="*/ 0 w 2"/>
              <a:gd name="T5" fmla="*/ 0 h 4"/>
              <a:gd name="T6" fmla="*/ 0 w 2"/>
              <a:gd name="T7" fmla="*/ 5040313 h 4"/>
              <a:gd name="T8" fmla="*/ 0 w 2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" name="Freeform 1321"/>
          <p:cNvSpPr>
            <a:spLocks/>
          </p:cNvSpPr>
          <p:nvPr/>
        </p:nvSpPr>
        <p:spPr bwMode="auto">
          <a:xfrm>
            <a:off x="2319341" y="5499101"/>
            <a:ext cx="3175" cy="6351"/>
          </a:xfrm>
          <a:custGeom>
            <a:avLst/>
            <a:gdLst>
              <a:gd name="T0" fmla="*/ 0 w 2"/>
              <a:gd name="T1" fmla="*/ 10080625 h 4"/>
              <a:gd name="T2" fmla="*/ 5040313 w 2"/>
              <a:gd name="T3" fmla="*/ 5040313 h 4"/>
              <a:gd name="T4" fmla="*/ 0 w 2"/>
              <a:gd name="T5" fmla="*/ 0 h 4"/>
              <a:gd name="T6" fmla="*/ 0 w 2"/>
              <a:gd name="T7" fmla="*/ 5040313 h 4"/>
              <a:gd name="T8" fmla="*/ 0 w 2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" name="Freeform 1322"/>
          <p:cNvSpPr>
            <a:spLocks/>
          </p:cNvSpPr>
          <p:nvPr/>
        </p:nvSpPr>
        <p:spPr bwMode="auto">
          <a:xfrm>
            <a:off x="2319341" y="5524501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10080625 w 6"/>
              <a:gd name="T3" fmla="*/ 10080625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0 h 4"/>
              <a:gd name="T10" fmla="*/ 5040313 w 6"/>
              <a:gd name="T11" fmla="*/ 0 h 4"/>
              <a:gd name="T12" fmla="*/ 0 w 6"/>
              <a:gd name="T13" fmla="*/ 5040313 h 4"/>
              <a:gd name="T14" fmla="*/ 0 w 6"/>
              <a:gd name="T15" fmla="*/ 5040313 h 4"/>
              <a:gd name="T16" fmla="*/ 5040313 w 6"/>
              <a:gd name="T17" fmla="*/ 10080625 h 4"/>
              <a:gd name="T18" fmla="*/ 10080625 w 6"/>
              <a:gd name="T19" fmla="*/ 10080625 h 4"/>
              <a:gd name="T20" fmla="*/ 5040313 w 6"/>
              <a:gd name="T21" fmla="*/ 10080625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4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" name="Freeform 1323"/>
          <p:cNvSpPr>
            <a:spLocks/>
          </p:cNvSpPr>
          <p:nvPr/>
        </p:nvSpPr>
        <p:spPr bwMode="auto">
          <a:xfrm>
            <a:off x="2319341" y="5524501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10080625 w 6"/>
              <a:gd name="T3" fmla="*/ 10080625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0 h 4"/>
              <a:gd name="T10" fmla="*/ 5040313 w 6"/>
              <a:gd name="T11" fmla="*/ 0 h 4"/>
              <a:gd name="T12" fmla="*/ 0 w 6"/>
              <a:gd name="T13" fmla="*/ 5040313 h 4"/>
              <a:gd name="T14" fmla="*/ 0 w 6"/>
              <a:gd name="T15" fmla="*/ 5040313 h 4"/>
              <a:gd name="T16" fmla="*/ 5040313 w 6"/>
              <a:gd name="T17" fmla="*/ 10080625 h 4"/>
              <a:gd name="T18" fmla="*/ 10080625 w 6"/>
              <a:gd name="T19" fmla="*/ 10080625 h 4"/>
              <a:gd name="T20" fmla="*/ 5040313 w 6"/>
              <a:gd name="T21" fmla="*/ 10080625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4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" name="Freeform 1324"/>
          <p:cNvSpPr>
            <a:spLocks/>
          </p:cNvSpPr>
          <p:nvPr/>
        </p:nvSpPr>
        <p:spPr bwMode="auto">
          <a:xfrm>
            <a:off x="2322513" y="5530851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5040313 h 2"/>
              <a:gd name="T4" fmla="*/ 5040313 w 4"/>
              <a:gd name="T5" fmla="*/ 5040313 h 2"/>
              <a:gd name="T6" fmla="*/ 10080625 w 4"/>
              <a:gd name="T7" fmla="*/ 0 h 2"/>
              <a:gd name="T8" fmla="*/ 5040313 w 4"/>
              <a:gd name="T9" fmla="*/ 0 h 2"/>
              <a:gd name="T10" fmla="*/ 5040313 w 4"/>
              <a:gd name="T11" fmla="*/ 5040313 h 2"/>
              <a:gd name="T12" fmla="*/ 0 w 4"/>
              <a:gd name="T13" fmla="*/ 5040313 h 2"/>
              <a:gd name="T14" fmla="*/ 0 w 4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" name="Freeform 1325"/>
          <p:cNvSpPr>
            <a:spLocks/>
          </p:cNvSpPr>
          <p:nvPr/>
        </p:nvSpPr>
        <p:spPr bwMode="auto">
          <a:xfrm>
            <a:off x="2322513" y="5530851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5040313 h 2"/>
              <a:gd name="T4" fmla="*/ 5040313 w 4"/>
              <a:gd name="T5" fmla="*/ 5040313 h 2"/>
              <a:gd name="T6" fmla="*/ 10080625 w 4"/>
              <a:gd name="T7" fmla="*/ 0 h 2"/>
              <a:gd name="T8" fmla="*/ 5040313 w 4"/>
              <a:gd name="T9" fmla="*/ 0 h 2"/>
              <a:gd name="T10" fmla="*/ 5040313 w 4"/>
              <a:gd name="T11" fmla="*/ 5040313 h 2"/>
              <a:gd name="T12" fmla="*/ 0 w 4"/>
              <a:gd name="T13" fmla="*/ 5040313 h 2"/>
              <a:gd name="T14" fmla="*/ 0 w 4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" name="Freeform 1326"/>
          <p:cNvSpPr>
            <a:spLocks/>
          </p:cNvSpPr>
          <p:nvPr/>
        </p:nvSpPr>
        <p:spPr bwMode="auto">
          <a:xfrm>
            <a:off x="2322516" y="54991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" name="Freeform 1327"/>
          <p:cNvSpPr>
            <a:spLocks/>
          </p:cNvSpPr>
          <p:nvPr/>
        </p:nvSpPr>
        <p:spPr bwMode="auto">
          <a:xfrm>
            <a:off x="2322516" y="54991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" name="Freeform 1328"/>
          <p:cNvSpPr>
            <a:spLocks/>
          </p:cNvSpPr>
          <p:nvPr/>
        </p:nvSpPr>
        <p:spPr bwMode="auto">
          <a:xfrm>
            <a:off x="2322516" y="5505450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5120938 w 6"/>
              <a:gd name="T7" fmla="*/ 0 h 4"/>
              <a:gd name="T8" fmla="*/ 10080625 w 6"/>
              <a:gd name="T9" fmla="*/ 0 h 4"/>
              <a:gd name="T10" fmla="*/ 10080625 w 6"/>
              <a:gd name="T11" fmla="*/ 0 h 4"/>
              <a:gd name="T12" fmla="*/ 10080625 w 6"/>
              <a:gd name="T13" fmla="*/ 5040313 h 4"/>
              <a:gd name="T14" fmla="*/ 5040313 w 6"/>
              <a:gd name="T15" fmla="*/ 5040313 h 4"/>
              <a:gd name="T16" fmla="*/ 0 w 6"/>
              <a:gd name="T17" fmla="*/ 5040313 h 4"/>
              <a:gd name="T18" fmla="*/ 0 w 6"/>
              <a:gd name="T19" fmla="*/ 10080625 h 4"/>
              <a:gd name="T20" fmla="*/ 5040313 w 6"/>
              <a:gd name="T21" fmla="*/ 5040313 h 4"/>
              <a:gd name="T22" fmla="*/ 10080625 w 6"/>
              <a:gd name="T23" fmla="*/ 10080625 h 4"/>
              <a:gd name="T24" fmla="*/ 15120938 w 6"/>
              <a:gd name="T25" fmla="*/ 10080625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" name="Freeform 1329"/>
          <p:cNvSpPr>
            <a:spLocks/>
          </p:cNvSpPr>
          <p:nvPr/>
        </p:nvSpPr>
        <p:spPr bwMode="auto">
          <a:xfrm>
            <a:off x="2322516" y="5505450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5120938 w 6"/>
              <a:gd name="T7" fmla="*/ 0 h 4"/>
              <a:gd name="T8" fmla="*/ 10080625 w 6"/>
              <a:gd name="T9" fmla="*/ 0 h 4"/>
              <a:gd name="T10" fmla="*/ 10080625 w 6"/>
              <a:gd name="T11" fmla="*/ 0 h 4"/>
              <a:gd name="T12" fmla="*/ 10080625 w 6"/>
              <a:gd name="T13" fmla="*/ 5040313 h 4"/>
              <a:gd name="T14" fmla="*/ 5040313 w 6"/>
              <a:gd name="T15" fmla="*/ 5040313 h 4"/>
              <a:gd name="T16" fmla="*/ 0 w 6"/>
              <a:gd name="T17" fmla="*/ 5040313 h 4"/>
              <a:gd name="T18" fmla="*/ 0 w 6"/>
              <a:gd name="T19" fmla="*/ 10080625 h 4"/>
              <a:gd name="T20" fmla="*/ 5040313 w 6"/>
              <a:gd name="T21" fmla="*/ 5040313 h 4"/>
              <a:gd name="T22" fmla="*/ 10080625 w 6"/>
              <a:gd name="T23" fmla="*/ 10080625 h 4"/>
              <a:gd name="T24" fmla="*/ 15120938 w 6"/>
              <a:gd name="T25" fmla="*/ 10080625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" name="Freeform 1330"/>
          <p:cNvSpPr>
            <a:spLocks/>
          </p:cNvSpPr>
          <p:nvPr/>
        </p:nvSpPr>
        <p:spPr bwMode="auto">
          <a:xfrm>
            <a:off x="2322514" y="5511800"/>
            <a:ext cx="15875" cy="12700"/>
          </a:xfrm>
          <a:custGeom>
            <a:avLst/>
            <a:gdLst>
              <a:gd name="T0" fmla="*/ 15120938 w 10"/>
              <a:gd name="T1" fmla="*/ 20161250 h 8"/>
              <a:gd name="T2" fmla="*/ 20161250 w 10"/>
              <a:gd name="T3" fmla="*/ 20161250 h 8"/>
              <a:gd name="T4" fmla="*/ 25201563 w 10"/>
              <a:gd name="T5" fmla="*/ 15120938 h 8"/>
              <a:gd name="T6" fmla="*/ 20161250 w 10"/>
              <a:gd name="T7" fmla="*/ 10080625 h 8"/>
              <a:gd name="T8" fmla="*/ 20161250 w 10"/>
              <a:gd name="T9" fmla="*/ 5040313 h 8"/>
              <a:gd name="T10" fmla="*/ 15120938 w 10"/>
              <a:gd name="T11" fmla="*/ 5040313 h 8"/>
              <a:gd name="T12" fmla="*/ 10080625 w 10"/>
              <a:gd name="T13" fmla="*/ 5040313 h 8"/>
              <a:gd name="T14" fmla="*/ 5040313 w 10"/>
              <a:gd name="T15" fmla="*/ 0 h 8"/>
              <a:gd name="T16" fmla="*/ 0 w 10"/>
              <a:gd name="T17" fmla="*/ 5040313 h 8"/>
              <a:gd name="T18" fmla="*/ 5040313 w 10"/>
              <a:gd name="T19" fmla="*/ 5040313 h 8"/>
              <a:gd name="T20" fmla="*/ 10080625 w 10"/>
              <a:gd name="T21" fmla="*/ 10080625 h 8"/>
              <a:gd name="T22" fmla="*/ 15120938 w 10"/>
              <a:gd name="T23" fmla="*/ 15120938 h 8"/>
              <a:gd name="T24" fmla="*/ 15120938 w 10"/>
              <a:gd name="T25" fmla="*/ 20161250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8">
                <a:moveTo>
                  <a:pt x="6" y="8"/>
                </a:moveTo>
                <a:lnTo>
                  <a:pt x="8" y="8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6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" name="Freeform 1331"/>
          <p:cNvSpPr>
            <a:spLocks/>
          </p:cNvSpPr>
          <p:nvPr/>
        </p:nvSpPr>
        <p:spPr bwMode="auto">
          <a:xfrm>
            <a:off x="2322514" y="5511800"/>
            <a:ext cx="15875" cy="12700"/>
          </a:xfrm>
          <a:custGeom>
            <a:avLst/>
            <a:gdLst>
              <a:gd name="T0" fmla="*/ 15120938 w 10"/>
              <a:gd name="T1" fmla="*/ 20161250 h 8"/>
              <a:gd name="T2" fmla="*/ 20161250 w 10"/>
              <a:gd name="T3" fmla="*/ 20161250 h 8"/>
              <a:gd name="T4" fmla="*/ 25201563 w 10"/>
              <a:gd name="T5" fmla="*/ 15120938 h 8"/>
              <a:gd name="T6" fmla="*/ 20161250 w 10"/>
              <a:gd name="T7" fmla="*/ 10080625 h 8"/>
              <a:gd name="T8" fmla="*/ 20161250 w 10"/>
              <a:gd name="T9" fmla="*/ 5040313 h 8"/>
              <a:gd name="T10" fmla="*/ 15120938 w 10"/>
              <a:gd name="T11" fmla="*/ 5040313 h 8"/>
              <a:gd name="T12" fmla="*/ 10080625 w 10"/>
              <a:gd name="T13" fmla="*/ 5040313 h 8"/>
              <a:gd name="T14" fmla="*/ 5040313 w 10"/>
              <a:gd name="T15" fmla="*/ 0 h 8"/>
              <a:gd name="T16" fmla="*/ 0 w 10"/>
              <a:gd name="T17" fmla="*/ 5040313 h 8"/>
              <a:gd name="T18" fmla="*/ 5040313 w 10"/>
              <a:gd name="T19" fmla="*/ 5040313 h 8"/>
              <a:gd name="T20" fmla="*/ 10080625 w 10"/>
              <a:gd name="T21" fmla="*/ 10080625 h 8"/>
              <a:gd name="T22" fmla="*/ 15120938 w 10"/>
              <a:gd name="T23" fmla="*/ 15120938 h 8"/>
              <a:gd name="T24" fmla="*/ 15120938 w 10"/>
              <a:gd name="T25" fmla="*/ 20161250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8">
                <a:moveTo>
                  <a:pt x="6" y="8"/>
                </a:moveTo>
                <a:lnTo>
                  <a:pt x="8" y="8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6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" name="Freeform 1332"/>
          <p:cNvSpPr>
            <a:spLocks/>
          </p:cNvSpPr>
          <p:nvPr/>
        </p:nvSpPr>
        <p:spPr bwMode="auto">
          <a:xfrm>
            <a:off x="2325689" y="5537201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0 h 4"/>
              <a:gd name="T10" fmla="*/ 0 w 6"/>
              <a:gd name="T11" fmla="*/ 0 h 4"/>
              <a:gd name="T12" fmla="*/ 0 w 6"/>
              <a:gd name="T13" fmla="*/ 0 h 4"/>
              <a:gd name="T14" fmla="*/ 0 w 6"/>
              <a:gd name="T15" fmla="*/ 5040313 h 4"/>
              <a:gd name="T16" fmla="*/ 5040313 w 6"/>
              <a:gd name="T17" fmla="*/ 5040313 h 4"/>
              <a:gd name="T18" fmla="*/ 10080625 w 6"/>
              <a:gd name="T19" fmla="*/ 5040313 h 4"/>
              <a:gd name="T20" fmla="*/ 15120938 w 6"/>
              <a:gd name="T21" fmla="*/ 5040313 h 4"/>
              <a:gd name="T22" fmla="*/ 15120938 w 6"/>
              <a:gd name="T23" fmla="*/ 10080625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" name="Freeform 1333"/>
          <p:cNvSpPr>
            <a:spLocks/>
          </p:cNvSpPr>
          <p:nvPr/>
        </p:nvSpPr>
        <p:spPr bwMode="auto">
          <a:xfrm>
            <a:off x="2325689" y="5537201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0 h 4"/>
              <a:gd name="T10" fmla="*/ 0 w 6"/>
              <a:gd name="T11" fmla="*/ 0 h 4"/>
              <a:gd name="T12" fmla="*/ 0 w 6"/>
              <a:gd name="T13" fmla="*/ 0 h 4"/>
              <a:gd name="T14" fmla="*/ 0 w 6"/>
              <a:gd name="T15" fmla="*/ 5040313 h 4"/>
              <a:gd name="T16" fmla="*/ 5040313 w 6"/>
              <a:gd name="T17" fmla="*/ 5040313 h 4"/>
              <a:gd name="T18" fmla="*/ 10080625 w 6"/>
              <a:gd name="T19" fmla="*/ 5040313 h 4"/>
              <a:gd name="T20" fmla="*/ 15120938 w 6"/>
              <a:gd name="T21" fmla="*/ 5040313 h 4"/>
              <a:gd name="T22" fmla="*/ 15120938 w 6"/>
              <a:gd name="T23" fmla="*/ 10080625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" name="Freeform 1334"/>
          <p:cNvSpPr>
            <a:spLocks/>
          </p:cNvSpPr>
          <p:nvPr/>
        </p:nvSpPr>
        <p:spPr bwMode="auto">
          <a:xfrm>
            <a:off x="2325688" y="5511802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" name="Freeform 1335"/>
          <p:cNvSpPr>
            <a:spLocks/>
          </p:cNvSpPr>
          <p:nvPr/>
        </p:nvSpPr>
        <p:spPr bwMode="auto">
          <a:xfrm>
            <a:off x="2325688" y="5511802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" name="Freeform 1336"/>
          <p:cNvSpPr>
            <a:spLocks/>
          </p:cNvSpPr>
          <p:nvPr/>
        </p:nvSpPr>
        <p:spPr bwMode="auto">
          <a:xfrm>
            <a:off x="2325691" y="55435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" name="Freeform 1337"/>
          <p:cNvSpPr>
            <a:spLocks/>
          </p:cNvSpPr>
          <p:nvPr/>
        </p:nvSpPr>
        <p:spPr bwMode="auto">
          <a:xfrm>
            <a:off x="2325691" y="55435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" name="Rectangle 1338"/>
          <p:cNvSpPr>
            <a:spLocks noChangeArrowheads="1"/>
          </p:cNvSpPr>
          <p:nvPr/>
        </p:nvSpPr>
        <p:spPr bwMode="auto">
          <a:xfrm>
            <a:off x="2328864" y="5480051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85" name="Rectangle 1339"/>
          <p:cNvSpPr>
            <a:spLocks noChangeArrowheads="1"/>
          </p:cNvSpPr>
          <p:nvPr/>
        </p:nvSpPr>
        <p:spPr bwMode="auto">
          <a:xfrm>
            <a:off x="2328864" y="5480051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86" name="Freeform 1340"/>
          <p:cNvSpPr>
            <a:spLocks/>
          </p:cNvSpPr>
          <p:nvPr/>
        </p:nvSpPr>
        <p:spPr bwMode="auto">
          <a:xfrm>
            <a:off x="2328863" y="55435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10080625 h 4"/>
              <a:gd name="T4" fmla="*/ 5040313 w 4"/>
              <a:gd name="T5" fmla="*/ 5040313 h 4"/>
              <a:gd name="T6" fmla="*/ 10080625 w 4"/>
              <a:gd name="T7" fmla="*/ 5040313 h 4"/>
              <a:gd name="T8" fmla="*/ 10080625 w 4"/>
              <a:gd name="T9" fmla="*/ 0 h 4"/>
              <a:gd name="T10" fmla="*/ 5040313 w 4"/>
              <a:gd name="T11" fmla="*/ 0 h 4"/>
              <a:gd name="T12" fmla="*/ 5040313 w 4"/>
              <a:gd name="T13" fmla="*/ 0 h 4"/>
              <a:gd name="T14" fmla="*/ 0 w 4"/>
              <a:gd name="T15" fmla="*/ 5040313 h 4"/>
              <a:gd name="T16" fmla="*/ 0 w 4"/>
              <a:gd name="T17" fmla="*/ 10080625 h 4"/>
              <a:gd name="T18" fmla="*/ 5040313 w 4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" name="Freeform 1341"/>
          <p:cNvSpPr>
            <a:spLocks/>
          </p:cNvSpPr>
          <p:nvPr/>
        </p:nvSpPr>
        <p:spPr bwMode="auto">
          <a:xfrm>
            <a:off x="2328863" y="55435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10080625 h 4"/>
              <a:gd name="T4" fmla="*/ 5040313 w 4"/>
              <a:gd name="T5" fmla="*/ 5040313 h 4"/>
              <a:gd name="T6" fmla="*/ 10080625 w 4"/>
              <a:gd name="T7" fmla="*/ 5040313 h 4"/>
              <a:gd name="T8" fmla="*/ 10080625 w 4"/>
              <a:gd name="T9" fmla="*/ 0 h 4"/>
              <a:gd name="T10" fmla="*/ 5040313 w 4"/>
              <a:gd name="T11" fmla="*/ 0 h 4"/>
              <a:gd name="T12" fmla="*/ 5040313 w 4"/>
              <a:gd name="T13" fmla="*/ 0 h 4"/>
              <a:gd name="T14" fmla="*/ 0 w 4"/>
              <a:gd name="T15" fmla="*/ 5040313 h 4"/>
              <a:gd name="T16" fmla="*/ 0 w 4"/>
              <a:gd name="T17" fmla="*/ 10080625 h 4"/>
              <a:gd name="T18" fmla="*/ 5040313 w 4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" name="Freeform 1342"/>
          <p:cNvSpPr>
            <a:spLocks/>
          </p:cNvSpPr>
          <p:nvPr/>
        </p:nvSpPr>
        <p:spPr bwMode="auto">
          <a:xfrm>
            <a:off x="2332038" y="5537202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10080625 w 4"/>
              <a:gd name="T5" fmla="*/ 5040313 h 2"/>
              <a:gd name="T6" fmla="*/ 10080625 w 4"/>
              <a:gd name="T7" fmla="*/ 0 h 2"/>
              <a:gd name="T8" fmla="*/ 5040313 w 4"/>
              <a:gd name="T9" fmla="*/ 0 h 2"/>
              <a:gd name="T10" fmla="*/ 0 w 4"/>
              <a:gd name="T11" fmla="*/ 0 h 2"/>
              <a:gd name="T12" fmla="*/ 5040313 w 4"/>
              <a:gd name="T13" fmla="*/ 5040313 h 2"/>
              <a:gd name="T14" fmla="*/ 5040313 w 4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" name="Freeform 1343"/>
          <p:cNvSpPr>
            <a:spLocks/>
          </p:cNvSpPr>
          <p:nvPr/>
        </p:nvSpPr>
        <p:spPr bwMode="auto">
          <a:xfrm>
            <a:off x="2332038" y="5537202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10080625 w 4"/>
              <a:gd name="T5" fmla="*/ 5040313 h 2"/>
              <a:gd name="T6" fmla="*/ 10080625 w 4"/>
              <a:gd name="T7" fmla="*/ 0 h 2"/>
              <a:gd name="T8" fmla="*/ 5040313 w 4"/>
              <a:gd name="T9" fmla="*/ 0 h 2"/>
              <a:gd name="T10" fmla="*/ 0 w 4"/>
              <a:gd name="T11" fmla="*/ 0 h 2"/>
              <a:gd name="T12" fmla="*/ 5040313 w 4"/>
              <a:gd name="T13" fmla="*/ 5040313 h 2"/>
              <a:gd name="T14" fmla="*/ 5040313 w 4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" name="Freeform 1344"/>
          <p:cNvSpPr>
            <a:spLocks/>
          </p:cNvSpPr>
          <p:nvPr/>
        </p:nvSpPr>
        <p:spPr bwMode="auto">
          <a:xfrm>
            <a:off x="2332039" y="5508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" name="Freeform 1345"/>
          <p:cNvSpPr>
            <a:spLocks/>
          </p:cNvSpPr>
          <p:nvPr/>
        </p:nvSpPr>
        <p:spPr bwMode="auto">
          <a:xfrm>
            <a:off x="2332039" y="5508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" name="Freeform 1346"/>
          <p:cNvSpPr>
            <a:spLocks/>
          </p:cNvSpPr>
          <p:nvPr/>
        </p:nvSpPr>
        <p:spPr bwMode="auto">
          <a:xfrm>
            <a:off x="2332039" y="5534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" name="Freeform 1347"/>
          <p:cNvSpPr>
            <a:spLocks/>
          </p:cNvSpPr>
          <p:nvPr/>
        </p:nvSpPr>
        <p:spPr bwMode="auto">
          <a:xfrm>
            <a:off x="2332039" y="5534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" name="Freeform 1348"/>
          <p:cNvSpPr>
            <a:spLocks/>
          </p:cNvSpPr>
          <p:nvPr/>
        </p:nvSpPr>
        <p:spPr bwMode="auto">
          <a:xfrm>
            <a:off x="2335213" y="5514975"/>
            <a:ext cx="12700" cy="15875"/>
          </a:xfrm>
          <a:custGeom>
            <a:avLst/>
            <a:gdLst>
              <a:gd name="T0" fmla="*/ 20161250 w 8"/>
              <a:gd name="T1" fmla="*/ 25201563 h 10"/>
              <a:gd name="T2" fmla="*/ 20161250 w 8"/>
              <a:gd name="T3" fmla="*/ 25201563 h 10"/>
              <a:gd name="T4" fmla="*/ 20161250 w 8"/>
              <a:gd name="T5" fmla="*/ 20161250 h 10"/>
              <a:gd name="T6" fmla="*/ 15120938 w 8"/>
              <a:gd name="T7" fmla="*/ 20161250 h 10"/>
              <a:gd name="T8" fmla="*/ 15120938 w 8"/>
              <a:gd name="T9" fmla="*/ 15120938 h 10"/>
              <a:gd name="T10" fmla="*/ 15120938 w 8"/>
              <a:gd name="T11" fmla="*/ 10080625 h 10"/>
              <a:gd name="T12" fmla="*/ 10080625 w 8"/>
              <a:gd name="T13" fmla="*/ 10080625 h 10"/>
              <a:gd name="T14" fmla="*/ 5040313 w 8"/>
              <a:gd name="T15" fmla="*/ 5040313 h 10"/>
              <a:gd name="T16" fmla="*/ 0 w 8"/>
              <a:gd name="T17" fmla="*/ 0 h 10"/>
              <a:gd name="T18" fmla="*/ 0 w 8"/>
              <a:gd name="T19" fmla="*/ 5040313 h 10"/>
              <a:gd name="T20" fmla="*/ 5040313 w 8"/>
              <a:gd name="T21" fmla="*/ 10080625 h 10"/>
              <a:gd name="T22" fmla="*/ 5040313 w 8"/>
              <a:gd name="T23" fmla="*/ 10080625 h 10"/>
              <a:gd name="T24" fmla="*/ 10080625 w 8"/>
              <a:gd name="T25" fmla="*/ 15120938 h 10"/>
              <a:gd name="T26" fmla="*/ 5040313 w 8"/>
              <a:gd name="T27" fmla="*/ 10080625 h 10"/>
              <a:gd name="T28" fmla="*/ 0 w 8"/>
              <a:gd name="T29" fmla="*/ 15120938 h 10"/>
              <a:gd name="T30" fmla="*/ 0 w 8"/>
              <a:gd name="T31" fmla="*/ 20161250 h 10"/>
              <a:gd name="T32" fmla="*/ 0 w 8"/>
              <a:gd name="T33" fmla="*/ 20161250 h 10"/>
              <a:gd name="T34" fmla="*/ 5040313 w 8"/>
              <a:gd name="T35" fmla="*/ 25201563 h 10"/>
              <a:gd name="T36" fmla="*/ 10080625 w 8"/>
              <a:gd name="T37" fmla="*/ 25201563 h 10"/>
              <a:gd name="T38" fmla="*/ 15120938 w 8"/>
              <a:gd name="T39" fmla="*/ 25201563 h 10"/>
              <a:gd name="T40" fmla="*/ 20161250 w 8"/>
              <a:gd name="T41" fmla="*/ 25201563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" h="10">
                <a:moveTo>
                  <a:pt x="8" y="10"/>
                </a:move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" name="Freeform 1349"/>
          <p:cNvSpPr>
            <a:spLocks/>
          </p:cNvSpPr>
          <p:nvPr/>
        </p:nvSpPr>
        <p:spPr bwMode="auto">
          <a:xfrm>
            <a:off x="2335213" y="5514975"/>
            <a:ext cx="12700" cy="15875"/>
          </a:xfrm>
          <a:custGeom>
            <a:avLst/>
            <a:gdLst>
              <a:gd name="T0" fmla="*/ 20161250 w 8"/>
              <a:gd name="T1" fmla="*/ 25201563 h 10"/>
              <a:gd name="T2" fmla="*/ 20161250 w 8"/>
              <a:gd name="T3" fmla="*/ 25201563 h 10"/>
              <a:gd name="T4" fmla="*/ 20161250 w 8"/>
              <a:gd name="T5" fmla="*/ 20161250 h 10"/>
              <a:gd name="T6" fmla="*/ 15120938 w 8"/>
              <a:gd name="T7" fmla="*/ 20161250 h 10"/>
              <a:gd name="T8" fmla="*/ 15120938 w 8"/>
              <a:gd name="T9" fmla="*/ 15120938 h 10"/>
              <a:gd name="T10" fmla="*/ 15120938 w 8"/>
              <a:gd name="T11" fmla="*/ 10080625 h 10"/>
              <a:gd name="T12" fmla="*/ 10080625 w 8"/>
              <a:gd name="T13" fmla="*/ 10080625 h 10"/>
              <a:gd name="T14" fmla="*/ 5040313 w 8"/>
              <a:gd name="T15" fmla="*/ 5040313 h 10"/>
              <a:gd name="T16" fmla="*/ 0 w 8"/>
              <a:gd name="T17" fmla="*/ 0 h 10"/>
              <a:gd name="T18" fmla="*/ 0 w 8"/>
              <a:gd name="T19" fmla="*/ 5040313 h 10"/>
              <a:gd name="T20" fmla="*/ 5040313 w 8"/>
              <a:gd name="T21" fmla="*/ 10080625 h 10"/>
              <a:gd name="T22" fmla="*/ 5040313 w 8"/>
              <a:gd name="T23" fmla="*/ 10080625 h 10"/>
              <a:gd name="T24" fmla="*/ 10080625 w 8"/>
              <a:gd name="T25" fmla="*/ 15120938 h 10"/>
              <a:gd name="T26" fmla="*/ 5040313 w 8"/>
              <a:gd name="T27" fmla="*/ 10080625 h 10"/>
              <a:gd name="T28" fmla="*/ 0 w 8"/>
              <a:gd name="T29" fmla="*/ 15120938 h 10"/>
              <a:gd name="T30" fmla="*/ 0 w 8"/>
              <a:gd name="T31" fmla="*/ 20161250 h 10"/>
              <a:gd name="T32" fmla="*/ 0 w 8"/>
              <a:gd name="T33" fmla="*/ 20161250 h 10"/>
              <a:gd name="T34" fmla="*/ 5040313 w 8"/>
              <a:gd name="T35" fmla="*/ 25201563 h 10"/>
              <a:gd name="T36" fmla="*/ 10080625 w 8"/>
              <a:gd name="T37" fmla="*/ 25201563 h 10"/>
              <a:gd name="T38" fmla="*/ 15120938 w 8"/>
              <a:gd name="T39" fmla="*/ 25201563 h 10"/>
              <a:gd name="T40" fmla="*/ 20161250 w 8"/>
              <a:gd name="T41" fmla="*/ 25201563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" h="10">
                <a:moveTo>
                  <a:pt x="8" y="10"/>
                </a:move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" name="Freeform 1350"/>
          <p:cNvSpPr>
            <a:spLocks/>
          </p:cNvSpPr>
          <p:nvPr/>
        </p:nvSpPr>
        <p:spPr bwMode="auto">
          <a:xfrm>
            <a:off x="2335216" y="5556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" name="Freeform 1351"/>
          <p:cNvSpPr>
            <a:spLocks/>
          </p:cNvSpPr>
          <p:nvPr/>
        </p:nvSpPr>
        <p:spPr bwMode="auto">
          <a:xfrm>
            <a:off x="2335216" y="5556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" name="Freeform 1352"/>
          <p:cNvSpPr>
            <a:spLocks/>
          </p:cNvSpPr>
          <p:nvPr/>
        </p:nvSpPr>
        <p:spPr bwMode="auto">
          <a:xfrm>
            <a:off x="2335216" y="5530849"/>
            <a:ext cx="34925" cy="44451"/>
          </a:xfrm>
          <a:custGeom>
            <a:avLst/>
            <a:gdLst>
              <a:gd name="T0" fmla="*/ 40322500 w 22"/>
              <a:gd name="T1" fmla="*/ 70564375 h 28"/>
              <a:gd name="T2" fmla="*/ 45362813 w 22"/>
              <a:gd name="T3" fmla="*/ 70564375 h 28"/>
              <a:gd name="T4" fmla="*/ 45362813 w 22"/>
              <a:gd name="T5" fmla="*/ 70564375 h 28"/>
              <a:gd name="T6" fmla="*/ 50403125 w 22"/>
              <a:gd name="T7" fmla="*/ 65524063 h 28"/>
              <a:gd name="T8" fmla="*/ 55443438 w 22"/>
              <a:gd name="T9" fmla="*/ 60483750 h 28"/>
              <a:gd name="T10" fmla="*/ 45362813 w 22"/>
              <a:gd name="T11" fmla="*/ 55443438 h 28"/>
              <a:gd name="T12" fmla="*/ 50403125 w 22"/>
              <a:gd name="T13" fmla="*/ 50403125 h 28"/>
              <a:gd name="T14" fmla="*/ 45362813 w 22"/>
              <a:gd name="T15" fmla="*/ 55443438 h 28"/>
              <a:gd name="T16" fmla="*/ 45362813 w 22"/>
              <a:gd name="T17" fmla="*/ 45362813 h 28"/>
              <a:gd name="T18" fmla="*/ 40322500 w 22"/>
              <a:gd name="T19" fmla="*/ 30241875 h 28"/>
              <a:gd name="T20" fmla="*/ 35282188 w 22"/>
              <a:gd name="T21" fmla="*/ 25201563 h 28"/>
              <a:gd name="T22" fmla="*/ 30241875 w 22"/>
              <a:gd name="T23" fmla="*/ 15120938 h 28"/>
              <a:gd name="T24" fmla="*/ 25201563 w 22"/>
              <a:gd name="T25" fmla="*/ 10080625 h 28"/>
              <a:gd name="T26" fmla="*/ 20161250 w 22"/>
              <a:gd name="T27" fmla="*/ 10080625 h 28"/>
              <a:gd name="T28" fmla="*/ 15120938 w 22"/>
              <a:gd name="T29" fmla="*/ 0 h 28"/>
              <a:gd name="T30" fmla="*/ 5040313 w 22"/>
              <a:gd name="T31" fmla="*/ 5040313 h 28"/>
              <a:gd name="T32" fmla="*/ 10080625 w 22"/>
              <a:gd name="T33" fmla="*/ 10080625 h 28"/>
              <a:gd name="T34" fmla="*/ 10080625 w 22"/>
              <a:gd name="T35" fmla="*/ 15120938 h 28"/>
              <a:gd name="T36" fmla="*/ 15120938 w 22"/>
              <a:gd name="T37" fmla="*/ 20161250 h 28"/>
              <a:gd name="T38" fmla="*/ 20161250 w 22"/>
              <a:gd name="T39" fmla="*/ 25201563 h 28"/>
              <a:gd name="T40" fmla="*/ 20161250 w 22"/>
              <a:gd name="T41" fmla="*/ 35282188 h 28"/>
              <a:gd name="T42" fmla="*/ 15120938 w 22"/>
              <a:gd name="T43" fmla="*/ 30241875 h 28"/>
              <a:gd name="T44" fmla="*/ 10080625 w 22"/>
              <a:gd name="T45" fmla="*/ 30241875 h 28"/>
              <a:gd name="T46" fmla="*/ 10080625 w 22"/>
              <a:gd name="T47" fmla="*/ 35282188 h 28"/>
              <a:gd name="T48" fmla="*/ 10080625 w 22"/>
              <a:gd name="T49" fmla="*/ 35282188 h 28"/>
              <a:gd name="T50" fmla="*/ 10080625 w 22"/>
              <a:gd name="T51" fmla="*/ 40322500 h 28"/>
              <a:gd name="T52" fmla="*/ 0 w 22"/>
              <a:gd name="T53" fmla="*/ 30241875 h 28"/>
              <a:gd name="T54" fmla="*/ 5040313 w 22"/>
              <a:gd name="T55" fmla="*/ 40322500 h 28"/>
              <a:gd name="T56" fmla="*/ 10080625 w 22"/>
              <a:gd name="T57" fmla="*/ 45362813 h 28"/>
              <a:gd name="T58" fmla="*/ 20161250 w 22"/>
              <a:gd name="T59" fmla="*/ 55443438 h 28"/>
              <a:gd name="T60" fmla="*/ 25201563 w 22"/>
              <a:gd name="T61" fmla="*/ 60483750 h 28"/>
              <a:gd name="T62" fmla="*/ 30241875 w 22"/>
              <a:gd name="T63" fmla="*/ 55443438 h 28"/>
              <a:gd name="T64" fmla="*/ 25201563 w 22"/>
              <a:gd name="T65" fmla="*/ 50403125 h 28"/>
              <a:gd name="T66" fmla="*/ 30241875 w 22"/>
              <a:gd name="T67" fmla="*/ 40322500 h 28"/>
              <a:gd name="T68" fmla="*/ 35282188 w 22"/>
              <a:gd name="T69" fmla="*/ 40322500 h 28"/>
              <a:gd name="T70" fmla="*/ 30241875 w 22"/>
              <a:gd name="T71" fmla="*/ 45362813 h 28"/>
              <a:gd name="T72" fmla="*/ 35282188 w 22"/>
              <a:gd name="T73" fmla="*/ 50403125 h 28"/>
              <a:gd name="T74" fmla="*/ 35282188 w 22"/>
              <a:gd name="T75" fmla="*/ 55443438 h 28"/>
              <a:gd name="T76" fmla="*/ 40322500 w 22"/>
              <a:gd name="T77" fmla="*/ 60483750 h 28"/>
              <a:gd name="T78" fmla="*/ 45362813 w 22"/>
              <a:gd name="T79" fmla="*/ 65524063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2" h="28">
                <a:moveTo>
                  <a:pt x="16" y="28"/>
                </a:move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20" y="22"/>
                </a:lnTo>
                <a:lnTo>
                  <a:pt x="20" y="20"/>
                </a:lnTo>
                <a:lnTo>
                  <a:pt x="18" y="20"/>
                </a:lnTo>
                <a:lnTo>
                  <a:pt x="18" y="22"/>
                </a:lnTo>
                <a:lnTo>
                  <a:pt x="18" y="20"/>
                </a:lnTo>
                <a:lnTo>
                  <a:pt x="18" y="18"/>
                </a:lnTo>
                <a:lnTo>
                  <a:pt x="16" y="16"/>
                </a:lnTo>
                <a:lnTo>
                  <a:pt x="16" y="12"/>
                </a:lnTo>
                <a:lnTo>
                  <a:pt x="14" y="10"/>
                </a:lnTo>
                <a:lnTo>
                  <a:pt x="12" y="8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2"/>
                </a:lnTo>
                <a:lnTo>
                  <a:pt x="6" y="14"/>
                </a:lnTo>
                <a:lnTo>
                  <a:pt x="4" y="12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4" y="14"/>
                </a:lnTo>
                <a:lnTo>
                  <a:pt x="6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4"/>
                </a:lnTo>
                <a:lnTo>
                  <a:pt x="2" y="16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2"/>
                </a:lnTo>
                <a:lnTo>
                  <a:pt x="10" y="24"/>
                </a:lnTo>
                <a:lnTo>
                  <a:pt x="12" y="24"/>
                </a:lnTo>
                <a:lnTo>
                  <a:pt x="12" y="22"/>
                </a:lnTo>
                <a:lnTo>
                  <a:pt x="10" y="22"/>
                </a:lnTo>
                <a:lnTo>
                  <a:pt x="10" y="20"/>
                </a:lnTo>
                <a:lnTo>
                  <a:pt x="10" y="18"/>
                </a:lnTo>
                <a:lnTo>
                  <a:pt x="12" y="16"/>
                </a:lnTo>
                <a:lnTo>
                  <a:pt x="14" y="16"/>
                </a:lnTo>
                <a:lnTo>
                  <a:pt x="14" y="18"/>
                </a:lnTo>
                <a:lnTo>
                  <a:pt x="12" y="18"/>
                </a:lnTo>
                <a:lnTo>
                  <a:pt x="14" y="20"/>
                </a:lnTo>
                <a:lnTo>
                  <a:pt x="12" y="20"/>
                </a:lnTo>
                <a:lnTo>
                  <a:pt x="14" y="22"/>
                </a:lnTo>
                <a:lnTo>
                  <a:pt x="16" y="24"/>
                </a:lnTo>
                <a:lnTo>
                  <a:pt x="16" y="26"/>
                </a:lnTo>
                <a:lnTo>
                  <a:pt x="18" y="26"/>
                </a:lnTo>
                <a:lnTo>
                  <a:pt x="16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" name="Freeform 1353"/>
          <p:cNvSpPr>
            <a:spLocks/>
          </p:cNvSpPr>
          <p:nvPr/>
        </p:nvSpPr>
        <p:spPr bwMode="auto">
          <a:xfrm>
            <a:off x="2335216" y="5530849"/>
            <a:ext cx="34925" cy="44451"/>
          </a:xfrm>
          <a:custGeom>
            <a:avLst/>
            <a:gdLst>
              <a:gd name="T0" fmla="*/ 40322500 w 22"/>
              <a:gd name="T1" fmla="*/ 70564375 h 28"/>
              <a:gd name="T2" fmla="*/ 45362813 w 22"/>
              <a:gd name="T3" fmla="*/ 70564375 h 28"/>
              <a:gd name="T4" fmla="*/ 45362813 w 22"/>
              <a:gd name="T5" fmla="*/ 70564375 h 28"/>
              <a:gd name="T6" fmla="*/ 50403125 w 22"/>
              <a:gd name="T7" fmla="*/ 65524063 h 28"/>
              <a:gd name="T8" fmla="*/ 55443438 w 22"/>
              <a:gd name="T9" fmla="*/ 60483750 h 28"/>
              <a:gd name="T10" fmla="*/ 45362813 w 22"/>
              <a:gd name="T11" fmla="*/ 55443438 h 28"/>
              <a:gd name="T12" fmla="*/ 50403125 w 22"/>
              <a:gd name="T13" fmla="*/ 50403125 h 28"/>
              <a:gd name="T14" fmla="*/ 45362813 w 22"/>
              <a:gd name="T15" fmla="*/ 55443438 h 28"/>
              <a:gd name="T16" fmla="*/ 45362813 w 22"/>
              <a:gd name="T17" fmla="*/ 45362813 h 28"/>
              <a:gd name="T18" fmla="*/ 40322500 w 22"/>
              <a:gd name="T19" fmla="*/ 30241875 h 28"/>
              <a:gd name="T20" fmla="*/ 35282188 w 22"/>
              <a:gd name="T21" fmla="*/ 25201563 h 28"/>
              <a:gd name="T22" fmla="*/ 30241875 w 22"/>
              <a:gd name="T23" fmla="*/ 15120938 h 28"/>
              <a:gd name="T24" fmla="*/ 25201563 w 22"/>
              <a:gd name="T25" fmla="*/ 10080625 h 28"/>
              <a:gd name="T26" fmla="*/ 20161250 w 22"/>
              <a:gd name="T27" fmla="*/ 10080625 h 28"/>
              <a:gd name="T28" fmla="*/ 15120938 w 22"/>
              <a:gd name="T29" fmla="*/ 0 h 28"/>
              <a:gd name="T30" fmla="*/ 5040313 w 22"/>
              <a:gd name="T31" fmla="*/ 5040313 h 28"/>
              <a:gd name="T32" fmla="*/ 10080625 w 22"/>
              <a:gd name="T33" fmla="*/ 10080625 h 28"/>
              <a:gd name="T34" fmla="*/ 10080625 w 22"/>
              <a:gd name="T35" fmla="*/ 15120938 h 28"/>
              <a:gd name="T36" fmla="*/ 15120938 w 22"/>
              <a:gd name="T37" fmla="*/ 20161250 h 28"/>
              <a:gd name="T38" fmla="*/ 20161250 w 22"/>
              <a:gd name="T39" fmla="*/ 25201563 h 28"/>
              <a:gd name="T40" fmla="*/ 20161250 w 22"/>
              <a:gd name="T41" fmla="*/ 35282188 h 28"/>
              <a:gd name="T42" fmla="*/ 15120938 w 22"/>
              <a:gd name="T43" fmla="*/ 30241875 h 28"/>
              <a:gd name="T44" fmla="*/ 10080625 w 22"/>
              <a:gd name="T45" fmla="*/ 30241875 h 28"/>
              <a:gd name="T46" fmla="*/ 10080625 w 22"/>
              <a:gd name="T47" fmla="*/ 35282188 h 28"/>
              <a:gd name="T48" fmla="*/ 10080625 w 22"/>
              <a:gd name="T49" fmla="*/ 35282188 h 28"/>
              <a:gd name="T50" fmla="*/ 10080625 w 22"/>
              <a:gd name="T51" fmla="*/ 40322500 h 28"/>
              <a:gd name="T52" fmla="*/ 0 w 22"/>
              <a:gd name="T53" fmla="*/ 30241875 h 28"/>
              <a:gd name="T54" fmla="*/ 5040313 w 22"/>
              <a:gd name="T55" fmla="*/ 40322500 h 28"/>
              <a:gd name="T56" fmla="*/ 10080625 w 22"/>
              <a:gd name="T57" fmla="*/ 45362813 h 28"/>
              <a:gd name="T58" fmla="*/ 20161250 w 22"/>
              <a:gd name="T59" fmla="*/ 55443438 h 28"/>
              <a:gd name="T60" fmla="*/ 25201563 w 22"/>
              <a:gd name="T61" fmla="*/ 60483750 h 28"/>
              <a:gd name="T62" fmla="*/ 30241875 w 22"/>
              <a:gd name="T63" fmla="*/ 55443438 h 28"/>
              <a:gd name="T64" fmla="*/ 25201563 w 22"/>
              <a:gd name="T65" fmla="*/ 50403125 h 28"/>
              <a:gd name="T66" fmla="*/ 30241875 w 22"/>
              <a:gd name="T67" fmla="*/ 40322500 h 28"/>
              <a:gd name="T68" fmla="*/ 35282188 w 22"/>
              <a:gd name="T69" fmla="*/ 40322500 h 28"/>
              <a:gd name="T70" fmla="*/ 30241875 w 22"/>
              <a:gd name="T71" fmla="*/ 45362813 h 28"/>
              <a:gd name="T72" fmla="*/ 35282188 w 22"/>
              <a:gd name="T73" fmla="*/ 50403125 h 28"/>
              <a:gd name="T74" fmla="*/ 35282188 w 22"/>
              <a:gd name="T75" fmla="*/ 55443438 h 28"/>
              <a:gd name="T76" fmla="*/ 40322500 w 22"/>
              <a:gd name="T77" fmla="*/ 60483750 h 28"/>
              <a:gd name="T78" fmla="*/ 45362813 w 22"/>
              <a:gd name="T79" fmla="*/ 65524063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2" h="28">
                <a:moveTo>
                  <a:pt x="16" y="28"/>
                </a:move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20" y="22"/>
                </a:lnTo>
                <a:lnTo>
                  <a:pt x="20" y="20"/>
                </a:lnTo>
                <a:lnTo>
                  <a:pt x="18" y="20"/>
                </a:lnTo>
                <a:lnTo>
                  <a:pt x="18" y="22"/>
                </a:lnTo>
                <a:lnTo>
                  <a:pt x="18" y="20"/>
                </a:lnTo>
                <a:lnTo>
                  <a:pt x="18" y="18"/>
                </a:lnTo>
                <a:lnTo>
                  <a:pt x="16" y="16"/>
                </a:lnTo>
                <a:lnTo>
                  <a:pt x="16" y="12"/>
                </a:lnTo>
                <a:lnTo>
                  <a:pt x="14" y="10"/>
                </a:lnTo>
                <a:lnTo>
                  <a:pt x="12" y="8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2"/>
                </a:lnTo>
                <a:lnTo>
                  <a:pt x="6" y="14"/>
                </a:lnTo>
                <a:lnTo>
                  <a:pt x="4" y="12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4" y="14"/>
                </a:lnTo>
                <a:lnTo>
                  <a:pt x="6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4"/>
                </a:lnTo>
                <a:lnTo>
                  <a:pt x="2" y="16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2"/>
                </a:lnTo>
                <a:lnTo>
                  <a:pt x="10" y="24"/>
                </a:lnTo>
                <a:lnTo>
                  <a:pt x="12" y="24"/>
                </a:lnTo>
                <a:lnTo>
                  <a:pt x="12" y="22"/>
                </a:lnTo>
                <a:lnTo>
                  <a:pt x="10" y="22"/>
                </a:lnTo>
                <a:lnTo>
                  <a:pt x="10" y="20"/>
                </a:lnTo>
                <a:lnTo>
                  <a:pt x="10" y="18"/>
                </a:lnTo>
                <a:lnTo>
                  <a:pt x="12" y="16"/>
                </a:lnTo>
                <a:lnTo>
                  <a:pt x="14" y="16"/>
                </a:lnTo>
                <a:lnTo>
                  <a:pt x="14" y="18"/>
                </a:lnTo>
                <a:lnTo>
                  <a:pt x="12" y="18"/>
                </a:lnTo>
                <a:lnTo>
                  <a:pt x="14" y="20"/>
                </a:lnTo>
                <a:lnTo>
                  <a:pt x="12" y="20"/>
                </a:lnTo>
                <a:lnTo>
                  <a:pt x="14" y="22"/>
                </a:lnTo>
                <a:lnTo>
                  <a:pt x="16" y="24"/>
                </a:lnTo>
                <a:lnTo>
                  <a:pt x="16" y="26"/>
                </a:lnTo>
                <a:lnTo>
                  <a:pt x="18" y="26"/>
                </a:lnTo>
                <a:lnTo>
                  <a:pt x="16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" name="Freeform 1354"/>
          <p:cNvSpPr>
            <a:spLocks/>
          </p:cNvSpPr>
          <p:nvPr/>
        </p:nvSpPr>
        <p:spPr bwMode="auto">
          <a:xfrm>
            <a:off x="2335216" y="5530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" name="Freeform 1355"/>
          <p:cNvSpPr>
            <a:spLocks/>
          </p:cNvSpPr>
          <p:nvPr/>
        </p:nvSpPr>
        <p:spPr bwMode="auto">
          <a:xfrm>
            <a:off x="2335216" y="5530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" name="Freeform 1356"/>
          <p:cNvSpPr>
            <a:spLocks/>
          </p:cNvSpPr>
          <p:nvPr/>
        </p:nvSpPr>
        <p:spPr bwMode="auto">
          <a:xfrm>
            <a:off x="2338388" y="5562600"/>
            <a:ext cx="12700" cy="9525"/>
          </a:xfrm>
          <a:custGeom>
            <a:avLst/>
            <a:gdLst>
              <a:gd name="T0" fmla="*/ 20161250 w 8"/>
              <a:gd name="T1" fmla="*/ 15120938 h 6"/>
              <a:gd name="T2" fmla="*/ 20161250 w 8"/>
              <a:gd name="T3" fmla="*/ 10080625 h 6"/>
              <a:gd name="T4" fmla="*/ 15120938 w 8"/>
              <a:gd name="T5" fmla="*/ 10080625 h 6"/>
              <a:gd name="T6" fmla="*/ 10080625 w 8"/>
              <a:gd name="T7" fmla="*/ 5040313 h 6"/>
              <a:gd name="T8" fmla="*/ 5040313 w 8"/>
              <a:gd name="T9" fmla="*/ 0 h 6"/>
              <a:gd name="T10" fmla="*/ 0 w 8"/>
              <a:gd name="T11" fmla="*/ 0 h 6"/>
              <a:gd name="T12" fmla="*/ 0 w 8"/>
              <a:gd name="T13" fmla="*/ 0 h 6"/>
              <a:gd name="T14" fmla="*/ 0 w 8"/>
              <a:gd name="T15" fmla="*/ 5040313 h 6"/>
              <a:gd name="T16" fmla="*/ 5040313 w 8"/>
              <a:gd name="T17" fmla="*/ 5040313 h 6"/>
              <a:gd name="T18" fmla="*/ 10080625 w 8"/>
              <a:gd name="T19" fmla="*/ 5040313 h 6"/>
              <a:gd name="T20" fmla="*/ 10080625 w 8"/>
              <a:gd name="T21" fmla="*/ 10080625 h 6"/>
              <a:gd name="T22" fmla="*/ 15120938 w 8"/>
              <a:gd name="T23" fmla="*/ 10080625 h 6"/>
              <a:gd name="T24" fmla="*/ 20161250 w 8"/>
              <a:gd name="T25" fmla="*/ 15120938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6">
                <a:moveTo>
                  <a:pt x="8" y="6"/>
                </a:moveTo>
                <a:lnTo>
                  <a:pt x="8" y="4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" name="Freeform 1357"/>
          <p:cNvSpPr>
            <a:spLocks/>
          </p:cNvSpPr>
          <p:nvPr/>
        </p:nvSpPr>
        <p:spPr bwMode="auto">
          <a:xfrm>
            <a:off x="2338388" y="5562600"/>
            <a:ext cx="12700" cy="9525"/>
          </a:xfrm>
          <a:custGeom>
            <a:avLst/>
            <a:gdLst>
              <a:gd name="T0" fmla="*/ 20161250 w 8"/>
              <a:gd name="T1" fmla="*/ 15120938 h 6"/>
              <a:gd name="T2" fmla="*/ 20161250 w 8"/>
              <a:gd name="T3" fmla="*/ 10080625 h 6"/>
              <a:gd name="T4" fmla="*/ 15120938 w 8"/>
              <a:gd name="T5" fmla="*/ 10080625 h 6"/>
              <a:gd name="T6" fmla="*/ 10080625 w 8"/>
              <a:gd name="T7" fmla="*/ 5040313 h 6"/>
              <a:gd name="T8" fmla="*/ 5040313 w 8"/>
              <a:gd name="T9" fmla="*/ 0 h 6"/>
              <a:gd name="T10" fmla="*/ 0 w 8"/>
              <a:gd name="T11" fmla="*/ 0 h 6"/>
              <a:gd name="T12" fmla="*/ 0 w 8"/>
              <a:gd name="T13" fmla="*/ 0 h 6"/>
              <a:gd name="T14" fmla="*/ 0 w 8"/>
              <a:gd name="T15" fmla="*/ 5040313 h 6"/>
              <a:gd name="T16" fmla="*/ 5040313 w 8"/>
              <a:gd name="T17" fmla="*/ 5040313 h 6"/>
              <a:gd name="T18" fmla="*/ 10080625 w 8"/>
              <a:gd name="T19" fmla="*/ 5040313 h 6"/>
              <a:gd name="T20" fmla="*/ 10080625 w 8"/>
              <a:gd name="T21" fmla="*/ 10080625 h 6"/>
              <a:gd name="T22" fmla="*/ 15120938 w 8"/>
              <a:gd name="T23" fmla="*/ 10080625 h 6"/>
              <a:gd name="T24" fmla="*/ 20161250 w 8"/>
              <a:gd name="T25" fmla="*/ 15120938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6">
                <a:moveTo>
                  <a:pt x="8" y="6"/>
                </a:moveTo>
                <a:lnTo>
                  <a:pt x="8" y="4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" name="Freeform 1358"/>
          <p:cNvSpPr>
            <a:spLocks/>
          </p:cNvSpPr>
          <p:nvPr/>
        </p:nvSpPr>
        <p:spPr bwMode="auto">
          <a:xfrm>
            <a:off x="2338388" y="5502277"/>
            <a:ext cx="0" cy="3175"/>
          </a:xfrm>
          <a:custGeom>
            <a:avLst/>
            <a:gdLst>
              <a:gd name="T0" fmla="*/ 5040313 h 2"/>
              <a:gd name="T1" fmla="*/ 5040313 h 2"/>
              <a:gd name="T2" fmla="*/ 0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" name="Freeform 1359"/>
          <p:cNvSpPr>
            <a:spLocks/>
          </p:cNvSpPr>
          <p:nvPr/>
        </p:nvSpPr>
        <p:spPr bwMode="auto">
          <a:xfrm>
            <a:off x="2338388" y="5502277"/>
            <a:ext cx="0" cy="3175"/>
          </a:xfrm>
          <a:custGeom>
            <a:avLst/>
            <a:gdLst>
              <a:gd name="T0" fmla="*/ 5040313 h 2"/>
              <a:gd name="T1" fmla="*/ 5040313 h 2"/>
              <a:gd name="T2" fmla="*/ 0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" name="Freeform 1360"/>
          <p:cNvSpPr>
            <a:spLocks/>
          </p:cNvSpPr>
          <p:nvPr/>
        </p:nvSpPr>
        <p:spPr bwMode="auto">
          <a:xfrm>
            <a:off x="2338391" y="5543550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0080625 w 6"/>
              <a:gd name="T7" fmla="*/ 0 h 4"/>
              <a:gd name="T8" fmla="*/ 5040313 w 6"/>
              <a:gd name="T9" fmla="*/ 0 h 4"/>
              <a:gd name="T10" fmla="*/ 0 w 6"/>
              <a:gd name="T11" fmla="*/ 0 h 4"/>
              <a:gd name="T12" fmla="*/ 0 w 6"/>
              <a:gd name="T13" fmla="*/ 5040313 h 4"/>
              <a:gd name="T14" fmla="*/ 5040313 w 6"/>
              <a:gd name="T15" fmla="*/ 5040313 h 4"/>
              <a:gd name="T16" fmla="*/ 10080625 w 6"/>
              <a:gd name="T17" fmla="*/ 10080625 h 4"/>
              <a:gd name="T18" fmla="*/ 15120938 w 6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" name="Freeform 1361"/>
          <p:cNvSpPr>
            <a:spLocks/>
          </p:cNvSpPr>
          <p:nvPr/>
        </p:nvSpPr>
        <p:spPr bwMode="auto">
          <a:xfrm>
            <a:off x="2338391" y="5543550"/>
            <a:ext cx="9525" cy="6351"/>
          </a:xfrm>
          <a:custGeom>
            <a:avLst/>
            <a:gdLst>
              <a:gd name="T0" fmla="*/ 15120938 w 6"/>
              <a:gd name="T1" fmla="*/ 10080625 h 4"/>
              <a:gd name="T2" fmla="*/ 15120938 w 6"/>
              <a:gd name="T3" fmla="*/ 10080625 h 4"/>
              <a:gd name="T4" fmla="*/ 15120938 w 6"/>
              <a:gd name="T5" fmla="*/ 5040313 h 4"/>
              <a:gd name="T6" fmla="*/ 10080625 w 6"/>
              <a:gd name="T7" fmla="*/ 0 h 4"/>
              <a:gd name="T8" fmla="*/ 5040313 w 6"/>
              <a:gd name="T9" fmla="*/ 0 h 4"/>
              <a:gd name="T10" fmla="*/ 0 w 6"/>
              <a:gd name="T11" fmla="*/ 0 h 4"/>
              <a:gd name="T12" fmla="*/ 0 w 6"/>
              <a:gd name="T13" fmla="*/ 5040313 h 4"/>
              <a:gd name="T14" fmla="*/ 5040313 w 6"/>
              <a:gd name="T15" fmla="*/ 5040313 h 4"/>
              <a:gd name="T16" fmla="*/ 10080625 w 6"/>
              <a:gd name="T17" fmla="*/ 10080625 h 4"/>
              <a:gd name="T18" fmla="*/ 15120938 w 6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" name="Freeform 1362"/>
          <p:cNvSpPr>
            <a:spLocks/>
          </p:cNvSpPr>
          <p:nvPr/>
        </p:nvSpPr>
        <p:spPr bwMode="auto">
          <a:xfrm>
            <a:off x="2338391" y="55498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" name="Freeform 1363"/>
          <p:cNvSpPr>
            <a:spLocks/>
          </p:cNvSpPr>
          <p:nvPr/>
        </p:nvSpPr>
        <p:spPr bwMode="auto">
          <a:xfrm>
            <a:off x="2338391" y="55498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" name="Freeform 1364"/>
          <p:cNvSpPr>
            <a:spLocks/>
          </p:cNvSpPr>
          <p:nvPr/>
        </p:nvSpPr>
        <p:spPr bwMode="auto">
          <a:xfrm>
            <a:off x="2341566" y="5514975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5040313 w 2"/>
              <a:gd name="T5" fmla="*/ 5040313 h 4"/>
              <a:gd name="T6" fmla="*/ 5040313 w 2"/>
              <a:gd name="T7" fmla="*/ 0 h 4"/>
              <a:gd name="T8" fmla="*/ 0 w 2"/>
              <a:gd name="T9" fmla="*/ 0 h 4"/>
              <a:gd name="T10" fmla="*/ 0 w 2"/>
              <a:gd name="T11" fmla="*/ 5040313 h 4"/>
              <a:gd name="T12" fmla="*/ 5040313 w 2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" name="Freeform 1365"/>
          <p:cNvSpPr>
            <a:spLocks/>
          </p:cNvSpPr>
          <p:nvPr/>
        </p:nvSpPr>
        <p:spPr bwMode="auto">
          <a:xfrm>
            <a:off x="2341566" y="5514975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5040313 w 2"/>
              <a:gd name="T5" fmla="*/ 5040313 h 4"/>
              <a:gd name="T6" fmla="*/ 5040313 w 2"/>
              <a:gd name="T7" fmla="*/ 0 h 4"/>
              <a:gd name="T8" fmla="*/ 0 w 2"/>
              <a:gd name="T9" fmla="*/ 0 h 4"/>
              <a:gd name="T10" fmla="*/ 0 w 2"/>
              <a:gd name="T11" fmla="*/ 5040313 h 4"/>
              <a:gd name="T12" fmla="*/ 5040313 w 2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" name="Freeform 1366"/>
          <p:cNvSpPr>
            <a:spLocks/>
          </p:cNvSpPr>
          <p:nvPr/>
        </p:nvSpPr>
        <p:spPr bwMode="auto">
          <a:xfrm>
            <a:off x="2341563" y="5505451"/>
            <a:ext cx="12700" cy="3175"/>
          </a:xfrm>
          <a:custGeom>
            <a:avLst/>
            <a:gdLst>
              <a:gd name="T0" fmla="*/ 5040313 w 8"/>
              <a:gd name="T1" fmla="*/ 5040313 h 2"/>
              <a:gd name="T2" fmla="*/ 5040313 w 8"/>
              <a:gd name="T3" fmla="*/ 5040313 h 2"/>
              <a:gd name="T4" fmla="*/ 10080625 w 8"/>
              <a:gd name="T5" fmla="*/ 5040313 h 2"/>
              <a:gd name="T6" fmla="*/ 15120938 w 8"/>
              <a:gd name="T7" fmla="*/ 5040313 h 2"/>
              <a:gd name="T8" fmla="*/ 20161250 w 8"/>
              <a:gd name="T9" fmla="*/ 0 h 2"/>
              <a:gd name="T10" fmla="*/ 15120938 w 8"/>
              <a:gd name="T11" fmla="*/ 0 h 2"/>
              <a:gd name="T12" fmla="*/ 10080625 w 8"/>
              <a:gd name="T13" fmla="*/ 0 h 2"/>
              <a:gd name="T14" fmla="*/ 5040313 w 8"/>
              <a:gd name="T15" fmla="*/ 0 h 2"/>
              <a:gd name="T16" fmla="*/ 5040313 w 8"/>
              <a:gd name="T17" fmla="*/ 0 h 2"/>
              <a:gd name="T18" fmla="*/ 0 w 8"/>
              <a:gd name="T19" fmla="*/ 0 h 2"/>
              <a:gd name="T20" fmla="*/ 0 w 8"/>
              <a:gd name="T21" fmla="*/ 5040313 h 2"/>
              <a:gd name="T22" fmla="*/ 5040313 w 8"/>
              <a:gd name="T23" fmla="*/ 5040313 h 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2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" name="Freeform 1367"/>
          <p:cNvSpPr>
            <a:spLocks/>
          </p:cNvSpPr>
          <p:nvPr/>
        </p:nvSpPr>
        <p:spPr bwMode="auto">
          <a:xfrm>
            <a:off x="2341563" y="5505451"/>
            <a:ext cx="12700" cy="3175"/>
          </a:xfrm>
          <a:custGeom>
            <a:avLst/>
            <a:gdLst>
              <a:gd name="T0" fmla="*/ 5040313 w 8"/>
              <a:gd name="T1" fmla="*/ 5040313 h 2"/>
              <a:gd name="T2" fmla="*/ 5040313 w 8"/>
              <a:gd name="T3" fmla="*/ 5040313 h 2"/>
              <a:gd name="T4" fmla="*/ 10080625 w 8"/>
              <a:gd name="T5" fmla="*/ 5040313 h 2"/>
              <a:gd name="T6" fmla="*/ 15120938 w 8"/>
              <a:gd name="T7" fmla="*/ 5040313 h 2"/>
              <a:gd name="T8" fmla="*/ 20161250 w 8"/>
              <a:gd name="T9" fmla="*/ 0 h 2"/>
              <a:gd name="T10" fmla="*/ 15120938 w 8"/>
              <a:gd name="T11" fmla="*/ 0 h 2"/>
              <a:gd name="T12" fmla="*/ 10080625 w 8"/>
              <a:gd name="T13" fmla="*/ 0 h 2"/>
              <a:gd name="T14" fmla="*/ 5040313 w 8"/>
              <a:gd name="T15" fmla="*/ 0 h 2"/>
              <a:gd name="T16" fmla="*/ 5040313 w 8"/>
              <a:gd name="T17" fmla="*/ 0 h 2"/>
              <a:gd name="T18" fmla="*/ 0 w 8"/>
              <a:gd name="T19" fmla="*/ 0 h 2"/>
              <a:gd name="T20" fmla="*/ 0 w 8"/>
              <a:gd name="T21" fmla="*/ 5040313 h 2"/>
              <a:gd name="T22" fmla="*/ 5040313 w 8"/>
              <a:gd name="T23" fmla="*/ 5040313 h 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2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" name="Freeform 1368"/>
          <p:cNvSpPr>
            <a:spLocks/>
          </p:cNvSpPr>
          <p:nvPr/>
        </p:nvSpPr>
        <p:spPr bwMode="auto">
          <a:xfrm>
            <a:off x="2347913" y="55181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0 w 4"/>
              <a:gd name="T7" fmla="*/ 0 h 4"/>
              <a:gd name="T8" fmla="*/ 0 w 4"/>
              <a:gd name="T9" fmla="*/ 5040313 h 4"/>
              <a:gd name="T10" fmla="*/ 5040313 w 4"/>
              <a:gd name="T11" fmla="*/ 10080625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" name="Freeform 1369"/>
          <p:cNvSpPr>
            <a:spLocks/>
          </p:cNvSpPr>
          <p:nvPr/>
        </p:nvSpPr>
        <p:spPr bwMode="auto">
          <a:xfrm>
            <a:off x="2347913" y="55181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0 w 4"/>
              <a:gd name="T7" fmla="*/ 0 h 4"/>
              <a:gd name="T8" fmla="*/ 0 w 4"/>
              <a:gd name="T9" fmla="*/ 5040313 h 4"/>
              <a:gd name="T10" fmla="*/ 5040313 w 4"/>
              <a:gd name="T11" fmla="*/ 10080625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" name="Freeform 1370"/>
          <p:cNvSpPr>
            <a:spLocks/>
          </p:cNvSpPr>
          <p:nvPr/>
        </p:nvSpPr>
        <p:spPr bwMode="auto">
          <a:xfrm>
            <a:off x="2347916" y="5575300"/>
            <a:ext cx="15875" cy="12700"/>
          </a:xfrm>
          <a:custGeom>
            <a:avLst/>
            <a:gdLst>
              <a:gd name="T0" fmla="*/ 20161250 w 10"/>
              <a:gd name="T1" fmla="*/ 15120938 h 8"/>
              <a:gd name="T2" fmla="*/ 20161250 w 10"/>
              <a:gd name="T3" fmla="*/ 10080625 h 8"/>
              <a:gd name="T4" fmla="*/ 25201563 w 10"/>
              <a:gd name="T5" fmla="*/ 5040313 h 8"/>
              <a:gd name="T6" fmla="*/ 20161250 w 10"/>
              <a:gd name="T7" fmla="*/ 5040313 h 8"/>
              <a:gd name="T8" fmla="*/ 15120938 w 10"/>
              <a:gd name="T9" fmla="*/ 5040313 h 8"/>
              <a:gd name="T10" fmla="*/ 15120938 w 10"/>
              <a:gd name="T11" fmla="*/ 0 h 8"/>
              <a:gd name="T12" fmla="*/ 15120938 w 10"/>
              <a:gd name="T13" fmla="*/ 0 h 8"/>
              <a:gd name="T14" fmla="*/ 10080625 w 10"/>
              <a:gd name="T15" fmla="*/ 0 h 8"/>
              <a:gd name="T16" fmla="*/ 5040313 w 10"/>
              <a:gd name="T17" fmla="*/ 0 h 8"/>
              <a:gd name="T18" fmla="*/ 0 w 10"/>
              <a:gd name="T19" fmla="*/ 0 h 8"/>
              <a:gd name="T20" fmla="*/ 5040313 w 10"/>
              <a:gd name="T21" fmla="*/ 5040313 h 8"/>
              <a:gd name="T22" fmla="*/ 10080625 w 10"/>
              <a:gd name="T23" fmla="*/ 5040313 h 8"/>
              <a:gd name="T24" fmla="*/ 15120938 w 10"/>
              <a:gd name="T25" fmla="*/ 5040313 h 8"/>
              <a:gd name="T26" fmla="*/ 15120938 w 10"/>
              <a:gd name="T27" fmla="*/ 10080625 h 8"/>
              <a:gd name="T28" fmla="*/ 10080625 w 10"/>
              <a:gd name="T29" fmla="*/ 10080625 h 8"/>
              <a:gd name="T30" fmla="*/ 5040313 w 10"/>
              <a:gd name="T31" fmla="*/ 5040313 h 8"/>
              <a:gd name="T32" fmla="*/ 0 w 10"/>
              <a:gd name="T33" fmla="*/ 5040313 h 8"/>
              <a:gd name="T34" fmla="*/ 5040313 w 10"/>
              <a:gd name="T35" fmla="*/ 10080625 h 8"/>
              <a:gd name="T36" fmla="*/ 5040313 w 10"/>
              <a:gd name="T37" fmla="*/ 15120938 h 8"/>
              <a:gd name="T38" fmla="*/ 10080625 w 10"/>
              <a:gd name="T39" fmla="*/ 15120938 h 8"/>
              <a:gd name="T40" fmla="*/ 15120938 w 10"/>
              <a:gd name="T41" fmla="*/ 15120938 h 8"/>
              <a:gd name="T42" fmla="*/ 10080625 w 10"/>
              <a:gd name="T43" fmla="*/ 20161250 h 8"/>
              <a:gd name="T44" fmla="*/ 15120938 w 10"/>
              <a:gd name="T45" fmla="*/ 15120938 h 8"/>
              <a:gd name="T46" fmla="*/ 20161250 w 10"/>
              <a:gd name="T47" fmla="*/ 15120938 h 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" h="8">
                <a:moveTo>
                  <a:pt x="8" y="6"/>
                </a:moveTo>
                <a:lnTo>
                  <a:pt x="8" y="4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" name="Freeform 1371"/>
          <p:cNvSpPr>
            <a:spLocks/>
          </p:cNvSpPr>
          <p:nvPr/>
        </p:nvSpPr>
        <p:spPr bwMode="auto">
          <a:xfrm>
            <a:off x="2347916" y="5575300"/>
            <a:ext cx="15875" cy="12700"/>
          </a:xfrm>
          <a:custGeom>
            <a:avLst/>
            <a:gdLst>
              <a:gd name="T0" fmla="*/ 20161250 w 10"/>
              <a:gd name="T1" fmla="*/ 15120938 h 8"/>
              <a:gd name="T2" fmla="*/ 20161250 w 10"/>
              <a:gd name="T3" fmla="*/ 10080625 h 8"/>
              <a:gd name="T4" fmla="*/ 25201563 w 10"/>
              <a:gd name="T5" fmla="*/ 5040313 h 8"/>
              <a:gd name="T6" fmla="*/ 20161250 w 10"/>
              <a:gd name="T7" fmla="*/ 5040313 h 8"/>
              <a:gd name="T8" fmla="*/ 15120938 w 10"/>
              <a:gd name="T9" fmla="*/ 5040313 h 8"/>
              <a:gd name="T10" fmla="*/ 15120938 w 10"/>
              <a:gd name="T11" fmla="*/ 0 h 8"/>
              <a:gd name="T12" fmla="*/ 15120938 w 10"/>
              <a:gd name="T13" fmla="*/ 0 h 8"/>
              <a:gd name="T14" fmla="*/ 10080625 w 10"/>
              <a:gd name="T15" fmla="*/ 0 h 8"/>
              <a:gd name="T16" fmla="*/ 5040313 w 10"/>
              <a:gd name="T17" fmla="*/ 0 h 8"/>
              <a:gd name="T18" fmla="*/ 0 w 10"/>
              <a:gd name="T19" fmla="*/ 0 h 8"/>
              <a:gd name="T20" fmla="*/ 5040313 w 10"/>
              <a:gd name="T21" fmla="*/ 5040313 h 8"/>
              <a:gd name="T22" fmla="*/ 10080625 w 10"/>
              <a:gd name="T23" fmla="*/ 5040313 h 8"/>
              <a:gd name="T24" fmla="*/ 15120938 w 10"/>
              <a:gd name="T25" fmla="*/ 5040313 h 8"/>
              <a:gd name="T26" fmla="*/ 15120938 w 10"/>
              <a:gd name="T27" fmla="*/ 10080625 h 8"/>
              <a:gd name="T28" fmla="*/ 10080625 w 10"/>
              <a:gd name="T29" fmla="*/ 10080625 h 8"/>
              <a:gd name="T30" fmla="*/ 5040313 w 10"/>
              <a:gd name="T31" fmla="*/ 5040313 h 8"/>
              <a:gd name="T32" fmla="*/ 0 w 10"/>
              <a:gd name="T33" fmla="*/ 5040313 h 8"/>
              <a:gd name="T34" fmla="*/ 5040313 w 10"/>
              <a:gd name="T35" fmla="*/ 10080625 h 8"/>
              <a:gd name="T36" fmla="*/ 5040313 w 10"/>
              <a:gd name="T37" fmla="*/ 15120938 h 8"/>
              <a:gd name="T38" fmla="*/ 10080625 w 10"/>
              <a:gd name="T39" fmla="*/ 15120938 h 8"/>
              <a:gd name="T40" fmla="*/ 15120938 w 10"/>
              <a:gd name="T41" fmla="*/ 15120938 h 8"/>
              <a:gd name="T42" fmla="*/ 10080625 w 10"/>
              <a:gd name="T43" fmla="*/ 20161250 h 8"/>
              <a:gd name="T44" fmla="*/ 15120938 w 10"/>
              <a:gd name="T45" fmla="*/ 15120938 h 8"/>
              <a:gd name="T46" fmla="*/ 20161250 w 10"/>
              <a:gd name="T47" fmla="*/ 15120938 h 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" h="8">
                <a:moveTo>
                  <a:pt x="8" y="6"/>
                </a:moveTo>
                <a:lnTo>
                  <a:pt x="8" y="4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" name="Freeform 1372"/>
          <p:cNvSpPr>
            <a:spLocks/>
          </p:cNvSpPr>
          <p:nvPr/>
        </p:nvSpPr>
        <p:spPr bwMode="auto">
          <a:xfrm>
            <a:off x="2354266" y="55213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" name="Freeform 1373"/>
          <p:cNvSpPr>
            <a:spLocks/>
          </p:cNvSpPr>
          <p:nvPr/>
        </p:nvSpPr>
        <p:spPr bwMode="auto">
          <a:xfrm>
            <a:off x="2354266" y="55213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" name="Freeform 1374"/>
          <p:cNvSpPr>
            <a:spLocks/>
          </p:cNvSpPr>
          <p:nvPr/>
        </p:nvSpPr>
        <p:spPr bwMode="auto">
          <a:xfrm>
            <a:off x="2354263" y="5588000"/>
            <a:ext cx="6350" cy="12700"/>
          </a:xfrm>
          <a:custGeom>
            <a:avLst/>
            <a:gdLst>
              <a:gd name="T0" fmla="*/ 10080625 w 4"/>
              <a:gd name="T1" fmla="*/ 20161250 h 8"/>
              <a:gd name="T2" fmla="*/ 10080625 w 4"/>
              <a:gd name="T3" fmla="*/ 15120938 h 8"/>
              <a:gd name="T4" fmla="*/ 10080625 w 4"/>
              <a:gd name="T5" fmla="*/ 10080625 h 8"/>
              <a:gd name="T6" fmla="*/ 5040313 w 4"/>
              <a:gd name="T7" fmla="*/ 5040313 h 8"/>
              <a:gd name="T8" fmla="*/ 10080625 w 4"/>
              <a:gd name="T9" fmla="*/ 5040313 h 8"/>
              <a:gd name="T10" fmla="*/ 10080625 w 4"/>
              <a:gd name="T11" fmla="*/ 5040313 h 8"/>
              <a:gd name="T12" fmla="*/ 10080625 w 4"/>
              <a:gd name="T13" fmla="*/ 5040313 h 8"/>
              <a:gd name="T14" fmla="*/ 5040313 w 4"/>
              <a:gd name="T15" fmla="*/ 0 h 8"/>
              <a:gd name="T16" fmla="*/ 0 w 4"/>
              <a:gd name="T17" fmla="*/ 5040313 h 8"/>
              <a:gd name="T18" fmla="*/ 5040313 w 4"/>
              <a:gd name="T19" fmla="*/ 5040313 h 8"/>
              <a:gd name="T20" fmla="*/ 0 w 4"/>
              <a:gd name="T21" fmla="*/ 10080625 h 8"/>
              <a:gd name="T22" fmla="*/ 5040313 w 4"/>
              <a:gd name="T23" fmla="*/ 10080625 h 8"/>
              <a:gd name="T24" fmla="*/ 5040313 w 4"/>
              <a:gd name="T25" fmla="*/ 15120938 h 8"/>
              <a:gd name="T26" fmla="*/ 10080625 w 4"/>
              <a:gd name="T27" fmla="*/ 20161250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" h="8">
                <a:moveTo>
                  <a:pt x="4" y="8"/>
                </a:moveTo>
                <a:lnTo>
                  <a:pt x="4" y="6"/>
                </a:lnTo>
                <a:lnTo>
                  <a:pt x="4" y="4"/>
                </a:ln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" name="Freeform 1375"/>
          <p:cNvSpPr>
            <a:spLocks/>
          </p:cNvSpPr>
          <p:nvPr/>
        </p:nvSpPr>
        <p:spPr bwMode="auto">
          <a:xfrm>
            <a:off x="2354263" y="5588000"/>
            <a:ext cx="6350" cy="12700"/>
          </a:xfrm>
          <a:custGeom>
            <a:avLst/>
            <a:gdLst>
              <a:gd name="T0" fmla="*/ 10080625 w 4"/>
              <a:gd name="T1" fmla="*/ 20161250 h 8"/>
              <a:gd name="T2" fmla="*/ 10080625 w 4"/>
              <a:gd name="T3" fmla="*/ 15120938 h 8"/>
              <a:gd name="T4" fmla="*/ 10080625 w 4"/>
              <a:gd name="T5" fmla="*/ 10080625 h 8"/>
              <a:gd name="T6" fmla="*/ 5040313 w 4"/>
              <a:gd name="T7" fmla="*/ 5040313 h 8"/>
              <a:gd name="T8" fmla="*/ 10080625 w 4"/>
              <a:gd name="T9" fmla="*/ 5040313 h 8"/>
              <a:gd name="T10" fmla="*/ 10080625 w 4"/>
              <a:gd name="T11" fmla="*/ 5040313 h 8"/>
              <a:gd name="T12" fmla="*/ 10080625 w 4"/>
              <a:gd name="T13" fmla="*/ 5040313 h 8"/>
              <a:gd name="T14" fmla="*/ 5040313 w 4"/>
              <a:gd name="T15" fmla="*/ 0 h 8"/>
              <a:gd name="T16" fmla="*/ 0 w 4"/>
              <a:gd name="T17" fmla="*/ 5040313 h 8"/>
              <a:gd name="T18" fmla="*/ 5040313 w 4"/>
              <a:gd name="T19" fmla="*/ 5040313 h 8"/>
              <a:gd name="T20" fmla="*/ 0 w 4"/>
              <a:gd name="T21" fmla="*/ 10080625 h 8"/>
              <a:gd name="T22" fmla="*/ 5040313 w 4"/>
              <a:gd name="T23" fmla="*/ 10080625 h 8"/>
              <a:gd name="T24" fmla="*/ 5040313 w 4"/>
              <a:gd name="T25" fmla="*/ 15120938 h 8"/>
              <a:gd name="T26" fmla="*/ 10080625 w 4"/>
              <a:gd name="T27" fmla="*/ 20161250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" h="8">
                <a:moveTo>
                  <a:pt x="4" y="8"/>
                </a:moveTo>
                <a:lnTo>
                  <a:pt x="4" y="6"/>
                </a:lnTo>
                <a:lnTo>
                  <a:pt x="4" y="4"/>
                </a:ln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" name="Freeform 1376"/>
          <p:cNvSpPr>
            <a:spLocks/>
          </p:cNvSpPr>
          <p:nvPr/>
        </p:nvSpPr>
        <p:spPr bwMode="auto">
          <a:xfrm>
            <a:off x="2357441" y="5508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" name="Freeform 1377"/>
          <p:cNvSpPr>
            <a:spLocks/>
          </p:cNvSpPr>
          <p:nvPr/>
        </p:nvSpPr>
        <p:spPr bwMode="auto">
          <a:xfrm>
            <a:off x="2357441" y="5508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" name="Freeform 1378"/>
          <p:cNvSpPr>
            <a:spLocks/>
          </p:cNvSpPr>
          <p:nvPr/>
        </p:nvSpPr>
        <p:spPr bwMode="auto">
          <a:xfrm>
            <a:off x="2360616" y="5584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" name="Freeform 1379"/>
          <p:cNvSpPr>
            <a:spLocks/>
          </p:cNvSpPr>
          <p:nvPr/>
        </p:nvSpPr>
        <p:spPr bwMode="auto">
          <a:xfrm>
            <a:off x="2360616" y="5584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" name="Freeform 1380"/>
          <p:cNvSpPr>
            <a:spLocks/>
          </p:cNvSpPr>
          <p:nvPr/>
        </p:nvSpPr>
        <p:spPr bwMode="auto">
          <a:xfrm>
            <a:off x="2363791" y="55562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7" name="Freeform 1381"/>
          <p:cNvSpPr>
            <a:spLocks/>
          </p:cNvSpPr>
          <p:nvPr/>
        </p:nvSpPr>
        <p:spPr bwMode="auto">
          <a:xfrm>
            <a:off x="2363791" y="55562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8" name="Freeform 1382"/>
          <p:cNvSpPr>
            <a:spLocks/>
          </p:cNvSpPr>
          <p:nvPr/>
        </p:nvSpPr>
        <p:spPr bwMode="auto">
          <a:xfrm>
            <a:off x="2363791" y="55117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9" name="Freeform 1383"/>
          <p:cNvSpPr>
            <a:spLocks/>
          </p:cNvSpPr>
          <p:nvPr/>
        </p:nvSpPr>
        <p:spPr bwMode="auto">
          <a:xfrm>
            <a:off x="2363791" y="55117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0" name="Freeform 1384"/>
          <p:cNvSpPr>
            <a:spLocks/>
          </p:cNvSpPr>
          <p:nvPr/>
        </p:nvSpPr>
        <p:spPr bwMode="auto">
          <a:xfrm>
            <a:off x="2363791" y="55943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5040313 w 2"/>
              <a:gd name="T5" fmla="*/ 0 h 4"/>
              <a:gd name="T6" fmla="*/ 0 w 2"/>
              <a:gd name="T7" fmla="*/ 0 h 4"/>
              <a:gd name="T8" fmla="*/ 5040313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1" name="Freeform 1385"/>
          <p:cNvSpPr>
            <a:spLocks/>
          </p:cNvSpPr>
          <p:nvPr/>
        </p:nvSpPr>
        <p:spPr bwMode="auto">
          <a:xfrm>
            <a:off x="2363791" y="55943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5040313 w 2"/>
              <a:gd name="T5" fmla="*/ 0 h 4"/>
              <a:gd name="T6" fmla="*/ 0 w 2"/>
              <a:gd name="T7" fmla="*/ 0 h 4"/>
              <a:gd name="T8" fmla="*/ 5040313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2" name="Rectangle 1386"/>
          <p:cNvSpPr>
            <a:spLocks noChangeArrowheads="1"/>
          </p:cNvSpPr>
          <p:nvPr/>
        </p:nvSpPr>
        <p:spPr bwMode="auto">
          <a:xfrm>
            <a:off x="2370141" y="5575300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33" name="Freeform 1387"/>
          <p:cNvSpPr>
            <a:spLocks/>
          </p:cNvSpPr>
          <p:nvPr/>
        </p:nvSpPr>
        <p:spPr bwMode="auto">
          <a:xfrm>
            <a:off x="2370138" y="5575299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4" name="Freeform 1388"/>
          <p:cNvSpPr>
            <a:spLocks/>
          </p:cNvSpPr>
          <p:nvPr/>
        </p:nvSpPr>
        <p:spPr bwMode="auto">
          <a:xfrm>
            <a:off x="2370141" y="5584826"/>
            <a:ext cx="3175" cy="6351"/>
          </a:xfrm>
          <a:custGeom>
            <a:avLst/>
            <a:gdLst>
              <a:gd name="T0" fmla="*/ 0 w 2"/>
              <a:gd name="T1" fmla="*/ 10080625 h 4"/>
              <a:gd name="T2" fmla="*/ 0 w 2"/>
              <a:gd name="T3" fmla="*/ 5040313 h 4"/>
              <a:gd name="T4" fmla="*/ 5040313 w 2"/>
              <a:gd name="T5" fmla="*/ 0 h 4"/>
              <a:gd name="T6" fmla="*/ 0 w 2"/>
              <a:gd name="T7" fmla="*/ 5040313 h 4"/>
              <a:gd name="T8" fmla="*/ 0 w 2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0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5" name="Freeform 1389"/>
          <p:cNvSpPr>
            <a:spLocks/>
          </p:cNvSpPr>
          <p:nvPr/>
        </p:nvSpPr>
        <p:spPr bwMode="auto">
          <a:xfrm>
            <a:off x="2370141" y="5584826"/>
            <a:ext cx="3175" cy="6351"/>
          </a:xfrm>
          <a:custGeom>
            <a:avLst/>
            <a:gdLst>
              <a:gd name="T0" fmla="*/ 0 w 2"/>
              <a:gd name="T1" fmla="*/ 10080625 h 4"/>
              <a:gd name="T2" fmla="*/ 0 w 2"/>
              <a:gd name="T3" fmla="*/ 5040313 h 4"/>
              <a:gd name="T4" fmla="*/ 5040313 w 2"/>
              <a:gd name="T5" fmla="*/ 0 h 4"/>
              <a:gd name="T6" fmla="*/ 0 w 2"/>
              <a:gd name="T7" fmla="*/ 5040313 h 4"/>
              <a:gd name="T8" fmla="*/ 0 w 2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0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6" name="Freeform 1390"/>
          <p:cNvSpPr>
            <a:spLocks/>
          </p:cNvSpPr>
          <p:nvPr/>
        </p:nvSpPr>
        <p:spPr bwMode="auto">
          <a:xfrm>
            <a:off x="2370138" y="55943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5040313 w 4"/>
              <a:gd name="T7" fmla="*/ 0 h 4"/>
              <a:gd name="T8" fmla="*/ 0 w 4"/>
              <a:gd name="T9" fmla="*/ 0 h 4"/>
              <a:gd name="T10" fmla="*/ 0 w 4"/>
              <a:gd name="T11" fmla="*/ 5040313 h 4"/>
              <a:gd name="T12" fmla="*/ 5040313 w 4"/>
              <a:gd name="T13" fmla="*/ 10080625 h 4"/>
              <a:gd name="T14" fmla="*/ 5040313 w 4"/>
              <a:gd name="T15" fmla="*/ 10080625 h 4"/>
              <a:gd name="T16" fmla="*/ 10080625 w 4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7" name="Freeform 1391"/>
          <p:cNvSpPr>
            <a:spLocks/>
          </p:cNvSpPr>
          <p:nvPr/>
        </p:nvSpPr>
        <p:spPr bwMode="auto">
          <a:xfrm>
            <a:off x="2370138" y="55943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5040313 w 4"/>
              <a:gd name="T7" fmla="*/ 0 h 4"/>
              <a:gd name="T8" fmla="*/ 0 w 4"/>
              <a:gd name="T9" fmla="*/ 0 h 4"/>
              <a:gd name="T10" fmla="*/ 0 w 4"/>
              <a:gd name="T11" fmla="*/ 5040313 h 4"/>
              <a:gd name="T12" fmla="*/ 5040313 w 4"/>
              <a:gd name="T13" fmla="*/ 10080625 h 4"/>
              <a:gd name="T14" fmla="*/ 5040313 w 4"/>
              <a:gd name="T15" fmla="*/ 10080625 h 4"/>
              <a:gd name="T16" fmla="*/ 10080625 w 4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8" name="Freeform 1392"/>
          <p:cNvSpPr>
            <a:spLocks/>
          </p:cNvSpPr>
          <p:nvPr/>
        </p:nvSpPr>
        <p:spPr bwMode="auto">
          <a:xfrm>
            <a:off x="2373316" y="5597525"/>
            <a:ext cx="15875" cy="12700"/>
          </a:xfrm>
          <a:custGeom>
            <a:avLst/>
            <a:gdLst>
              <a:gd name="T0" fmla="*/ 10080625 w 10"/>
              <a:gd name="T1" fmla="*/ 20161250 h 8"/>
              <a:gd name="T2" fmla="*/ 15120938 w 10"/>
              <a:gd name="T3" fmla="*/ 15120938 h 8"/>
              <a:gd name="T4" fmla="*/ 20161250 w 10"/>
              <a:gd name="T5" fmla="*/ 15120938 h 8"/>
              <a:gd name="T6" fmla="*/ 25201563 w 10"/>
              <a:gd name="T7" fmla="*/ 15120938 h 8"/>
              <a:gd name="T8" fmla="*/ 20161250 w 10"/>
              <a:gd name="T9" fmla="*/ 10080625 h 8"/>
              <a:gd name="T10" fmla="*/ 20161250 w 10"/>
              <a:gd name="T11" fmla="*/ 5040313 h 8"/>
              <a:gd name="T12" fmla="*/ 15120938 w 10"/>
              <a:gd name="T13" fmla="*/ 5040313 h 8"/>
              <a:gd name="T14" fmla="*/ 10080625 w 10"/>
              <a:gd name="T15" fmla="*/ 0 h 8"/>
              <a:gd name="T16" fmla="*/ 5040313 w 10"/>
              <a:gd name="T17" fmla="*/ 0 h 8"/>
              <a:gd name="T18" fmla="*/ 10080625 w 10"/>
              <a:gd name="T19" fmla="*/ 5040313 h 8"/>
              <a:gd name="T20" fmla="*/ 10080625 w 10"/>
              <a:gd name="T21" fmla="*/ 10080625 h 8"/>
              <a:gd name="T22" fmla="*/ 5040313 w 10"/>
              <a:gd name="T23" fmla="*/ 10080625 h 8"/>
              <a:gd name="T24" fmla="*/ 0 w 10"/>
              <a:gd name="T25" fmla="*/ 10080625 h 8"/>
              <a:gd name="T26" fmla="*/ 0 w 10"/>
              <a:gd name="T27" fmla="*/ 5040313 h 8"/>
              <a:gd name="T28" fmla="*/ 0 w 10"/>
              <a:gd name="T29" fmla="*/ 10080625 h 8"/>
              <a:gd name="T30" fmla="*/ 5040313 w 10"/>
              <a:gd name="T31" fmla="*/ 10080625 h 8"/>
              <a:gd name="T32" fmla="*/ 5040313 w 10"/>
              <a:gd name="T33" fmla="*/ 15120938 h 8"/>
              <a:gd name="T34" fmla="*/ 10080625 w 10"/>
              <a:gd name="T35" fmla="*/ 15120938 h 8"/>
              <a:gd name="T36" fmla="*/ 10080625 w 10"/>
              <a:gd name="T37" fmla="*/ 2016125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8">
                <a:moveTo>
                  <a:pt x="4" y="8"/>
                </a:move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9" name="Freeform 1393"/>
          <p:cNvSpPr>
            <a:spLocks/>
          </p:cNvSpPr>
          <p:nvPr/>
        </p:nvSpPr>
        <p:spPr bwMode="auto">
          <a:xfrm>
            <a:off x="2373316" y="5597525"/>
            <a:ext cx="15875" cy="12700"/>
          </a:xfrm>
          <a:custGeom>
            <a:avLst/>
            <a:gdLst>
              <a:gd name="T0" fmla="*/ 10080625 w 10"/>
              <a:gd name="T1" fmla="*/ 20161250 h 8"/>
              <a:gd name="T2" fmla="*/ 15120938 w 10"/>
              <a:gd name="T3" fmla="*/ 15120938 h 8"/>
              <a:gd name="T4" fmla="*/ 20161250 w 10"/>
              <a:gd name="T5" fmla="*/ 15120938 h 8"/>
              <a:gd name="T6" fmla="*/ 25201563 w 10"/>
              <a:gd name="T7" fmla="*/ 15120938 h 8"/>
              <a:gd name="T8" fmla="*/ 20161250 w 10"/>
              <a:gd name="T9" fmla="*/ 10080625 h 8"/>
              <a:gd name="T10" fmla="*/ 20161250 w 10"/>
              <a:gd name="T11" fmla="*/ 5040313 h 8"/>
              <a:gd name="T12" fmla="*/ 15120938 w 10"/>
              <a:gd name="T13" fmla="*/ 5040313 h 8"/>
              <a:gd name="T14" fmla="*/ 10080625 w 10"/>
              <a:gd name="T15" fmla="*/ 0 h 8"/>
              <a:gd name="T16" fmla="*/ 5040313 w 10"/>
              <a:gd name="T17" fmla="*/ 0 h 8"/>
              <a:gd name="T18" fmla="*/ 10080625 w 10"/>
              <a:gd name="T19" fmla="*/ 5040313 h 8"/>
              <a:gd name="T20" fmla="*/ 10080625 w 10"/>
              <a:gd name="T21" fmla="*/ 10080625 h 8"/>
              <a:gd name="T22" fmla="*/ 5040313 w 10"/>
              <a:gd name="T23" fmla="*/ 10080625 h 8"/>
              <a:gd name="T24" fmla="*/ 0 w 10"/>
              <a:gd name="T25" fmla="*/ 10080625 h 8"/>
              <a:gd name="T26" fmla="*/ 0 w 10"/>
              <a:gd name="T27" fmla="*/ 5040313 h 8"/>
              <a:gd name="T28" fmla="*/ 0 w 10"/>
              <a:gd name="T29" fmla="*/ 10080625 h 8"/>
              <a:gd name="T30" fmla="*/ 5040313 w 10"/>
              <a:gd name="T31" fmla="*/ 10080625 h 8"/>
              <a:gd name="T32" fmla="*/ 5040313 w 10"/>
              <a:gd name="T33" fmla="*/ 15120938 h 8"/>
              <a:gd name="T34" fmla="*/ 10080625 w 10"/>
              <a:gd name="T35" fmla="*/ 15120938 h 8"/>
              <a:gd name="T36" fmla="*/ 10080625 w 10"/>
              <a:gd name="T37" fmla="*/ 2016125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8">
                <a:moveTo>
                  <a:pt x="4" y="8"/>
                </a:move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0" name="Freeform 1394"/>
          <p:cNvSpPr>
            <a:spLocks/>
          </p:cNvSpPr>
          <p:nvPr/>
        </p:nvSpPr>
        <p:spPr bwMode="auto">
          <a:xfrm>
            <a:off x="2373316" y="5613400"/>
            <a:ext cx="3175" cy="12700"/>
          </a:xfrm>
          <a:custGeom>
            <a:avLst/>
            <a:gdLst>
              <a:gd name="T0" fmla="*/ 0 w 2"/>
              <a:gd name="T1" fmla="*/ 20161250 h 8"/>
              <a:gd name="T2" fmla="*/ 5040313 w 2"/>
              <a:gd name="T3" fmla="*/ 20161250 h 8"/>
              <a:gd name="T4" fmla="*/ 5040313 w 2"/>
              <a:gd name="T5" fmla="*/ 15120938 h 8"/>
              <a:gd name="T6" fmla="*/ 5040313 w 2"/>
              <a:gd name="T7" fmla="*/ 10080625 h 8"/>
              <a:gd name="T8" fmla="*/ 5040313 w 2"/>
              <a:gd name="T9" fmla="*/ 5040313 h 8"/>
              <a:gd name="T10" fmla="*/ 0 w 2"/>
              <a:gd name="T11" fmla="*/ 5040313 h 8"/>
              <a:gd name="T12" fmla="*/ 0 w 2"/>
              <a:gd name="T13" fmla="*/ 0 h 8"/>
              <a:gd name="T14" fmla="*/ 0 w 2"/>
              <a:gd name="T15" fmla="*/ 5040313 h 8"/>
              <a:gd name="T16" fmla="*/ 0 w 2"/>
              <a:gd name="T17" fmla="*/ 10080625 h 8"/>
              <a:gd name="T18" fmla="*/ 0 w 2"/>
              <a:gd name="T19" fmla="*/ 15120938 h 8"/>
              <a:gd name="T20" fmla="*/ 0 w 2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1" name="Freeform 1395"/>
          <p:cNvSpPr>
            <a:spLocks/>
          </p:cNvSpPr>
          <p:nvPr/>
        </p:nvSpPr>
        <p:spPr bwMode="auto">
          <a:xfrm>
            <a:off x="2373316" y="5613400"/>
            <a:ext cx="3175" cy="12700"/>
          </a:xfrm>
          <a:custGeom>
            <a:avLst/>
            <a:gdLst>
              <a:gd name="T0" fmla="*/ 0 w 2"/>
              <a:gd name="T1" fmla="*/ 20161250 h 8"/>
              <a:gd name="T2" fmla="*/ 5040313 w 2"/>
              <a:gd name="T3" fmla="*/ 20161250 h 8"/>
              <a:gd name="T4" fmla="*/ 5040313 w 2"/>
              <a:gd name="T5" fmla="*/ 15120938 h 8"/>
              <a:gd name="T6" fmla="*/ 5040313 w 2"/>
              <a:gd name="T7" fmla="*/ 10080625 h 8"/>
              <a:gd name="T8" fmla="*/ 5040313 w 2"/>
              <a:gd name="T9" fmla="*/ 5040313 h 8"/>
              <a:gd name="T10" fmla="*/ 0 w 2"/>
              <a:gd name="T11" fmla="*/ 5040313 h 8"/>
              <a:gd name="T12" fmla="*/ 0 w 2"/>
              <a:gd name="T13" fmla="*/ 0 h 8"/>
              <a:gd name="T14" fmla="*/ 0 w 2"/>
              <a:gd name="T15" fmla="*/ 5040313 h 8"/>
              <a:gd name="T16" fmla="*/ 0 w 2"/>
              <a:gd name="T17" fmla="*/ 10080625 h 8"/>
              <a:gd name="T18" fmla="*/ 0 w 2"/>
              <a:gd name="T19" fmla="*/ 15120938 h 8"/>
              <a:gd name="T20" fmla="*/ 0 w 2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2" name="Freeform 1396"/>
          <p:cNvSpPr>
            <a:spLocks/>
          </p:cNvSpPr>
          <p:nvPr/>
        </p:nvSpPr>
        <p:spPr bwMode="auto">
          <a:xfrm>
            <a:off x="2373316" y="5610224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3" name="Freeform 1397"/>
          <p:cNvSpPr>
            <a:spLocks/>
          </p:cNvSpPr>
          <p:nvPr/>
        </p:nvSpPr>
        <p:spPr bwMode="auto">
          <a:xfrm>
            <a:off x="2373316" y="5610224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4" name="Freeform 1398"/>
          <p:cNvSpPr>
            <a:spLocks/>
          </p:cNvSpPr>
          <p:nvPr/>
        </p:nvSpPr>
        <p:spPr bwMode="auto">
          <a:xfrm>
            <a:off x="2373316" y="5588000"/>
            <a:ext cx="15875" cy="12700"/>
          </a:xfrm>
          <a:custGeom>
            <a:avLst/>
            <a:gdLst>
              <a:gd name="T0" fmla="*/ 25201563 w 10"/>
              <a:gd name="T1" fmla="*/ 20161250 h 8"/>
              <a:gd name="T2" fmla="*/ 25201563 w 10"/>
              <a:gd name="T3" fmla="*/ 20161250 h 8"/>
              <a:gd name="T4" fmla="*/ 25201563 w 10"/>
              <a:gd name="T5" fmla="*/ 15120938 h 8"/>
              <a:gd name="T6" fmla="*/ 20161250 w 10"/>
              <a:gd name="T7" fmla="*/ 15120938 h 8"/>
              <a:gd name="T8" fmla="*/ 15120938 w 10"/>
              <a:gd name="T9" fmla="*/ 10080625 h 8"/>
              <a:gd name="T10" fmla="*/ 20161250 w 10"/>
              <a:gd name="T11" fmla="*/ 10080625 h 8"/>
              <a:gd name="T12" fmla="*/ 15120938 w 10"/>
              <a:gd name="T13" fmla="*/ 5040313 h 8"/>
              <a:gd name="T14" fmla="*/ 10080625 w 10"/>
              <a:gd name="T15" fmla="*/ 0 h 8"/>
              <a:gd name="T16" fmla="*/ 5040313 w 10"/>
              <a:gd name="T17" fmla="*/ 0 h 8"/>
              <a:gd name="T18" fmla="*/ 0 w 10"/>
              <a:gd name="T19" fmla="*/ 5040313 h 8"/>
              <a:gd name="T20" fmla="*/ 5040313 w 10"/>
              <a:gd name="T21" fmla="*/ 5040313 h 8"/>
              <a:gd name="T22" fmla="*/ 10080625 w 10"/>
              <a:gd name="T23" fmla="*/ 10080625 h 8"/>
              <a:gd name="T24" fmla="*/ 10080625 w 10"/>
              <a:gd name="T25" fmla="*/ 15120938 h 8"/>
              <a:gd name="T26" fmla="*/ 15120938 w 10"/>
              <a:gd name="T27" fmla="*/ 20161250 h 8"/>
              <a:gd name="T28" fmla="*/ 20161250 w 10"/>
              <a:gd name="T29" fmla="*/ 20161250 h 8"/>
              <a:gd name="T30" fmla="*/ 25201563 w 10"/>
              <a:gd name="T31" fmla="*/ 2016125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8">
                <a:moveTo>
                  <a:pt x="10" y="8"/>
                </a:move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5" name="Freeform 1399"/>
          <p:cNvSpPr>
            <a:spLocks/>
          </p:cNvSpPr>
          <p:nvPr/>
        </p:nvSpPr>
        <p:spPr bwMode="auto">
          <a:xfrm>
            <a:off x="2373316" y="5588000"/>
            <a:ext cx="15875" cy="12700"/>
          </a:xfrm>
          <a:custGeom>
            <a:avLst/>
            <a:gdLst>
              <a:gd name="T0" fmla="*/ 25201563 w 10"/>
              <a:gd name="T1" fmla="*/ 20161250 h 8"/>
              <a:gd name="T2" fmla="*/ 25201563 w 10"/>
              <a:gd name="T3" fmla="*/ 20161250 h 8"/>
              <a:gd name="T4" fmla="*/ 25201563 w 10"/>
              <a:gd name="T5" fmla="*/ 15120938 h 8"/>
              <a:gd name="T6" fmla="*/ 20161250 w 10"/>
              <a:gd name="T7" fmla="*/ 15120938 h 8"/>
              <a:gd name="T8" fmla="*/ 15120938 w 10"/>
              <a:gd name="T9" fmla="*/ 10080625 h 8"/>
              <a:gd name="T10" fmla="*/ 20161250 w 10"/>
              <a:gd name="T11" fmla="*/ 10080625 h 8"/>
              <a:gd name="T12" fmla="*/ 15120938 w 10"/>
              <a:gd name="T13" fmla="*/ 5040313 h 8"/>
              <a:gd name="T14" fmla="*/ 10080625 w 10"/>
              <a:gd name="T15" fmla="*/ 0 h 8"/>
              <a:gd name="T16" fmla="*/ 5040313 w 10"/>
              <a:gd name="T17" fmla="*/ 0 h 8"/>
              <a:gd name="T18" fmla="*/ 0 w 10"/>
              <a:gd name="T19" fmla="*/ 5040313 h 8"/>
              <a:gd name="T20" fmla="*/ 5040313 w 10"/>
              <a:gd name="T21" fmla="*/ 5040313 h 8"/>
              <a:gd name="T22" fmla="*/ 10080625 w 10"/>
              <a:gd name="T23" fmla="*/ 10080625 h 8"/>
              <a:gd name="T24" fmla="*/ 10080625 w 10"/>
              <a:gd name="T25" fmla="*/ 15120938 h 8"/>
              <a:gd name="T26" fmla="*/ 15120938 w 10"/>
              <a:gd name="T27" fmla="*/ 20161250 h 8"/>
              <a:gd name="T28" fmla="*/ 20161250 w 10"/>
              <a:gd name="T29" fmla="*/ 20161250 h 8"/>
              <a:gd name="T30" fmla="*/ 25201563 w 10"/>
              <a:gd name="T31" fmla="*/ 2016125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8">
                <a:moveTo>
                  <a:pt x="10" y="8"/>
                </a:move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6" name="Freeform 1400"/>
          <p:cNvSpPr>
            <a:spLocks/>
          </p:cNvSpPr>
          <p:nvPr/>
        </p:nvSpPr>
        <p:spPr bwMode="auto">
          <a:xfrm>
            <a:off x="2379666" y="5613401"/>
            <a:ext cx="9525" cy="6351"/>
          </a:xfrm>
          <a:custGeom>
            <a:avLst/>
            <a:gdLst>
              <a:gd name="T0" fmla="*/ 0 w 6"/>
              <a:gd name="T1" fmla="*/ 10080625 h 4"/>
              <a:gd name="T2" fmla="*/ 5040313 w 6"/>
              <a:gd name="T3" fmla="*/ 10080625 h 4"/>
              <a:gd name="T4" fmla="*/ 5040313 w 6"/>
              <a:gd name="T5" fmla="*/ 10080625 h 4"/>
              <a:gd name="T6" fmla="*/ 10080625 w 6"/>
              <a:gd name="T7" fmla="*/ 5040313 h 4"/>
              <a:gd name="T8" fmla="*/ 10080625 w 6"/>
              <a:gd name="T9" fmla="*/ 10080625 h 4"/>
              <a:gd name="T10" fmla="*/ 10080625 w 6"/>
              <a:gd name="T11" fmla="*/ 10080625 h 4"/>
              <a:gd name="T12" fmla="*/ 10080625 w 6"/>
              <a:gd name="T13" fmla="*/ 5040313 h 4"/>
              <a:gd name="T14" fmla="*/ 10080625 w 6"/>
              <a:gd name="T15" fmla="*/ 5040313 h 4"/>
              <a:gd name="T16" fmla="*/ 15120938 w 6"/>
              <a:gd name="T17" fmla="*/ 10080625 h 4"/>
              <a:gd name="T18" fmla="*/ 10080625 w 6"/>
              <a:gd name="T19" fmla="*/ 5040313 h 4"/>
              <a:gd name="T20" fmla="*/ 10080625 w 6"/>
              <a:gd name="T21" fmla="*/ 0 h 4"/>
              <a:gd name="T22" fmla="*/ 5040313 w 6"/>
              <a:gd name="T23" fmla="*/ 0 h 4"/>
              <a:gd name="T24" fmla="*/ 0 w 6"/>
              <a:gd name="T25" fmla="*/ 0 h 4"/>
              <a:gd name="T26" fmla="*/ 0 w 6"/>
              <a:gd name="T27" fmla="*/ 5040313 h 4"/>
              <a:gd name="T28" fmla="*/ 0 w 6"/>
              <a:gd name="T29" fmla="*/ 5040313 h 4"/>
              <a:gd name="T30" fmla="*/ 0 w 6"/>
              <a:gd name="T31" fmla="*/ 10080625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4" y="4"/>
                </a:lnTo>
                <a:lnTo>
                  <a:pt x="4" y="2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7" name="Freeform 1401"/>
          <p:cNvSpPr>
            <a:spLocks/>
          </p:cNvSpPr>
          <p:nvPr/>
        </p:nvSpPr>
        <p:spPr bwMode="auto">
          <a:xfrm>
            <a:off x="2379666" y="5613401"/>
            <a:ext cx="9525" cy="6351"/>
          </a:xfrm>
          <a:custGeom>
            <a:avLst/>
            <a:gdLst>
              <a:gd name="T0" fmla="*/ 0 w 6"/>
              <a:gd name="T1" fmla="*/ 10080625 h 4"/>
              <a:gd name="T2" fmla="*/ 5040313 w 6"/>
              <a:gd name="T3" fmla="*/ 10080625 h 4"/>
              <a:gd name="T4" fmla="*/ 5040313 w 6"/>
              <a:gd name="T5" fmla="*/ 10080625 h 4"/>
              <a:gd name="T6" fmla="*/ 10080625 w 6"/>
              <a:gd name="T7" fmla="*/ 5040313 h 4"/>
              <a:gd name="T8" fmla="*/ 10080625 w 6"/>
              <a:gd name="T9" fmla="*/ 10080625 h 4"/>
              <a:gd name="T10" fmla="*/ 10080625 w 6"/>
              <a:gd name="T11" fmla="*/ 10080625 h 4"/>
              <a:gd name="T12" fmla="*/ 10080625 w 6"/>
              <a:gd name="T13" fmla="*/ 5040313 h 4"/>
              <a:gd name="T14" fmla="*/ 10080625 w 6"/>
              <a:gd name="T15" fmla="*/ 5040313 h 4"/>
              <a:gd name="T16" fmla="*/ 15120938 w 6"/>
              <a:gd name="T17" fmla="*/ 10080625 h 4"/>
              <a:gd name="T18" fmla="*/ 10080625 w 6"/>
              <a:gd name="T19" fmla="*/ 5040313 h 4"/>
              <a:gd name="T20" fmla="*/ 10080625 w 6"/>
              <a:gd name="T21" fmla="*/ 0 h 4"/>
              <a:gd name="T22" fmla="*/ 5040313 w 6"/>
              <a:gd name="T23" fmla="*/ 0 h 4"/>
              <a:gd name="T24" fmla="*/ 0 w 6"/>
              <a:gd name="T25" fmla="*/ 0 h 4"/>
              <a:gd name="T26" fmla="*/ 0 w 6"/>
              <a:gd name="T27" fmla="*/ 5040313 h 4"/>
              <a:gd name="T28" fmla="*/ 0 w 6"/>
              <a:gd name="T29" fmla="*/ 5040313 h 4"/>
              <a:gd name="T30" fmla="*/ 0 w 6"/>
              <a:gd name="T31" fmla="*/ 10080625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4" y="4"/>
                </a:lnTo>
                <a:lnTo>
                  <a:pt x="4" y="2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8" name="Freeform 1402"/>
          <p:cNvSpPr>
            <a:spLocks/>
          </p:cNvSpPr>
          <p:nvPr/>
        </p:nvSpPr>
        <p:spPr bwMode="auto">
          <a:xfrm>
            <a:off x="2382841" y="5629277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5040313 w 2"/>
              <a:gd name="T5" fmla="*/ 5040313 h 2"/>
              <a:gd name="T6" fmla="*/ 0 w 2"/>
              <a:gd name="T7" fmla="*/ 0 h 2"/>
              <a:gd name="T8" fmla="*/ 0 w 2"/>
              <a:gd name="T9" fmla="*/ 5040313 h 2"/>
              <a:gd name="T10" fmla="*/ 0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49" name="Freeform 1403"/>
          <p:cNvSpPr>
            <a:spLocks/>
          </p:cNvSpPr>
          <p:nvPr/>
        </p:nvSpPr>
        <p:spPr bwMode="auto">
          <a:xfrm>
            <a:off x="2382841" y="5629277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5040313 w 2"/>
              <a:gd name="T5" fmla="*/ 5040313 h 2"/>
              <a:gd name="T6" fmla="*/ 0 w 2"/>
              <a:gd name="T7" fmla="*/ 0 h 2"/>
              <a:gd name="T8" fmla="*/ 0 w 2"/>
              <a:gd name="T9" fmla="*/ 5040313 h 2"/>
              <a:gd name="T10" fmla="*/ 0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0" name="Freeform 1404"/>
          <p:cNvSpPr>
            <a:spLocks/>
          </p:cNvSpPr>
          <p:nvPr/>
        </p:nvSpPr>
        <p:spPr bwMode="auto">
          <a:xfrm>
            <a:off x="2382838" y="56070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5040313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1" name="Freeform 1405"/>
          <p:cNvSpPr>
            <a:spLocks/>
          </p:cNvSpPr>
          <p:nvPr/>
        </p:nvSpPr>
        <p:spPr bwMode="auto">
          <a:xfrm>
            <a:off x="2382838" y="5607050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5040313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2" name="Freeform 1406"/>
          <p:cNvSpPr>
            <a:spLocks/>
          </p:cNvSpPr>
          <p:nvPr/>
        </p:nvSpPr>
        <p:spPr bwMode="auto">
          <a:xfrm>
            <a:off x="2386013" y="5626101"/>
            <a:ext cx="6350" cy="15875"/>
          </a:xfrm>
          <a:custGeom>
            <a:avLst/>
            <a:gdLst>
              <a:gd name="T0" fmla="*/ 5040313 w 4"/>
              <a:gd name="T1" fmla="*/ 25201563 h 10"/>
              <a:gd name="T2" fmla="*/ 10080625 w 4"/>
              <a:gd name="T3" fmla="*/ 20161250 h 10"/>
              <a:gd name="T4" fmla="*/ 10080625 w 4"/>
              <a:gd name="T5" fmla="*/ 15120938 h 10"/>
              <a:gd name="T6" fmla="*/ 5040313 w 4"/>
              <a:gd name="T7" fmla="*/ 10080625 h 10"/>
              <a:gd name="T8" fmla="*/ 5040313 w 4"/>
              <a:gd name="T9" fmla="*/ 5040313 h 10"/>
              <a:gd name="T10" fmla="*/ 5040313 w 4"/>
              <a:gd name="T11" fmla="*/ 0 h 10"/>
              <a:gd name="T12" fmla="*/ 0 w 4"/>
              <a:gd name="T13" fmla="*/ 0 h 10"/>
              <a:gd name="T14" fmla="*/ 0 w 4"/>
              <a:gd name="T15" fmla="*/ 5040313 h 10"/>
              <a:gd name="T16" fmla="*/ 5040313 w 4"/>
              <a:gd name="T17" fmla="*/ 10080625 h 10"/>
              <a:gd name="T18" fmla="*/ 0 w 4"/>
              <a:gd name="T19" fmla="*/ 10080625 h 10"/>
              <a:gd name="T20" fmla="*/ 0 w 4"/>
              <a:gd name="T21" fmla="*/ 15120938 h 10"/>
              <a:gd name="T22" fmla="*/ 5040313 w 4"/>
              <a:gd name="T23" fmla="*/ 20161250 h 10"/>
              <a:gd name="T24" fmla="*/ 5040313 w 4"/>
              <a:gd name="T25" fmla="*/ 2520156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" h="10">
                <a:moveTo>
                  <a:pt x="2" y="10"/>
                </a:moveTo>
                <a:lnTo>
                  <a:pt x="4" y="8"/>
                </a:lnTo>
                <a:lnTo>
                  <a:pt x="4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3" name="Freeform 1407"/>
          <p:cNvSpPr>
            <a:spLocks/>
          </p:cNvSpPr>
          <p:nvPr/>
        </p:nvSpPr>
        <p:spPr bwMode="auto">
          <a:xfrm>
            <a:off x="2386013" y="5626101"/>
            <a:ext cx="6350" cy="15875"/>
          </a:xfrm>
          <a:custGeom>
            <a:avLst/>
            <a:gdLst>
              <a:gd name="T0" fmla="*/ 5040313 w 4"/>
              <a:gd name="T1" fmla="*/ 25201563 h 10"/>
              <a:gd name="T2" fmla="*/ 10080625 w 4"/>
              <a:gd name="T3" fmla="*/ 20161250 h 10"/>
              <a:gd name="T4" fmla="*/ 10080625 w 4"/>
              <a:gd name="T5" fmla="*/ 15120938 h 10"/>
              <a:gd name="T6" fmla="*/ 5040313 w 4"/>
              <a:gd name="T7" fmla="*/ 10080625 h 10"/>
              <a:gd name="T8" fmla="*/ 5040313 w 4"/>
              <a:gd name="T9" fmla="*/ 5040313 h 10"/>
              <a:gd name="T10" fmla="*/ 5040313 w 4"/>
              <a:gd name="T11" fmla="*/ 0 h 10"/>
              <a:gd name="T12" fmla="*/ 0 w 4"/>
              <a:gd name="T13" fmla="*/ 0 h 10"/>
              <a:gd name="T14" fmla="*/ 0 w 4"/>
              <a:gd name="T15" fmla="*/ 5040313 h 10"/>
              <a:gd name="T16" fmla="*/ 5040313 w 4"/>
              <a:gd name="T17" fmla="*/ 10080625 h 10"/>
              <a:gd name="T18" fmla="*/ 0 w 4"/>
              <a:gd name="T19" fmla="*/ 10080625 h 10"/>
              <a:gd name="T20" fmla="*/ 0 w 4"/>
              <a:gd name="T21" fmla="*/ 15120938 h 10"/>
              <a:gd name="T22" fmla="*/ 5040313 w 4"/>
              <a:gd name="T23" fmla="*/ 20161250 h 10"/>
              <a:gd name="T24" fmla="*/ 5040313 w 4"/>
              <a:gd name="T25" fmla="*/ 2520156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" h="10">
                <a:moveTo>
                  <a:pt x="2" y="10"/>
                </a:moveTo>
                <a:lnTo>
                  <a:pt x="4" y="8"/>
                </a:lnTo>
                <a:lnTo>
                  <a:pt x="4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4" name="Freeform 1408"/>
          <p:cNvSpPr>
            <a:spLocks/>
          </p:cNvSpPr>
          <p:nvPr/>
        </p:nvSpPr>
        <p:spPr bwMode="auto">
          <a:xfrm>
            <a:off x="2389188" y="5603876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10080625 w 4"/>
              <a:gd name="T3" fmla="*/ 15120938 h 6"/>
              <a:gd name="T4" fmla="*/ 5040313 w 4"/>
              <a:gd name="T5" fmla="*/ 10080625 h 6"/>
              <a:gd name="T6" fmla="*/ 5040313 w 4"/>
              <a:gd name="T7" fmla="*/ 5040313 h 6"/>
              <a:gd name="T8" fmla="*/ 0 w 4"/>
              <a:gd name="T9" fmla="*/ 0 h 6"/>
              <a:gd name="T10" fmla="*/ 0 w 4"/>
              <a:gd name="T11" fmla="*/ 5040313 h 6"/>
              <a:gd name="T12" fmla="*/ 5040313 w 4"/>
              <a:gd name="T13" fmla="*/ 10080625 h 6"/>
              <a:gd name="T14" fmla="*/ 5040313 w 4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6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5" name="Freeform 1409"/>
          <p:cNvSpPr>
            <a:spLocks/>
          </p:cNvSpPr>
          <p:nvPr/>
        </p:nvSpPr>
        <p:spPr bwMode="auto">
          <a:xfrm>
            <a:off x="2389188" y="5603876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10080625 w 4"/>
              <a:gd name="T3" fmla="*/ 15120938 h 6"/>
              <a:gd name="T4" fmla="*/ 5040313 w 4"/>
              <a:gd name="T5" fmla="*/ 10080625 h 6"/>
              <a:gd name="T6" fmla="*/ 5040313 w 4"/>
              <a:gd name="T7" fmla="*/ 5040313 h 6"/>
              <a:gd name="T8" fmla="*/ 0 w 4"/>
              <a:gd name="T9" fmla="*/ 0 h 6"/>
              <a:gd name="T10" fmla="*/ 0 w 4"/>
              <a:gd name="T11" fmla="*/ 5040313 h 6"/>
              <a:gd name="T12" fmla="*/ 5040313 w 4"/>
              <a:gd name="T13" fmla="*/ 10080625 h 6"/>
              <a:gd name="T14" fmla="*/ 5040313 w 4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6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6" name="Freeform 1410"/>
          <p:cNvSpPr>
            <a:spLocks/>
          </p:cNvSpPr>
          <p:nvPr/>
        </p:nvSpPr>
        <p:spPr bwMode="auto">
          <a:xfrm>
            <a:off x="2392366" y="5632451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5120938 h 6"/>
              <a:gd name="T4" fmla="*/ 5040313 w 2"/>
              <a:gd name="T5" fmla="*/ 10080625 h 6"/>
              <a:gd name="T6" fmla="*/ 5040313 w 2"/>
              <a:gd name="T7" fmla="*/ 5040313 h 6"/>
              <a:gd name="T8" fmla="*/ 5040313 w 2"/>
              <a:gd name="T9" fmla="*/ 0 h 6"/>
              <a:gd name="T10" fmla="*/ 0 w 2"/>
              <a:gd name="T11" fmla="*/ 0 h 6"/>
              <a:gd name="T12" fmla="*/ 0 w 2"/>
              <a:gd name="T13" fmla="*/ 5040313 h 6"/>
              <a:gd name="T14" fmla="*/ 0 w 2"/>
              <a:gd name="T15" fmla="*/ 10080625 h 6"/>
              <a:gd name="T16" fmla="*/ 0 w 2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7" name="Freeform 1411"/>
          <p:cNvSpPr>
            <a:spLocks/>
          </p:cNvSpPr>
          <p:nvPr/>
        </p:nvSpPr>
        <p:spPr bwMode="auto">
          <a:xfrm>
            <a:off x="2392366" y="5632451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5120938 h 6"/>
              <a:gd name="T4" fmla="*/ 5040313 w 2"/>
              <a:gd name="T5" fmla="*/ 10080625 h 6"/>
              <a:gd name="T6" fmla="*/ 5040313 w 2"/>
              <a:gd name="T7" fmla="*/ 5040313 h 6"/>
              <a:gd name="T8" fmla="*/ 5040313 w 2"/>
              <a:gd name="T9" fmla="*/ 0 h 6"/>
              <a:gd name="T10" fmla="*/ 0 w 2"/>
              <a:gd name="T11" fmla="*/ 0 h 6"/>
              <a:gd name="T12" fmla="*/ 0 w 2"/>
              <a:gd name="T13" fmla="*/ 5040313 h 6"/>
              <a:gd name="T14" fmla="*/ 0 w 2"/>
              <a:gd name="T15" fmla="*/ 10080625 h 6"/>
              <a:gd name="T16" fmla="*/ 0 w 2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8" name="Freeform 1412"/>
          <p:cNvSpPr>
            <a:spLocks/>
          </p:cNvSpPr>
          <p:nvPr/>
        </p:nvSpPr>
        <p:spPr bwMode="auto">
          <a:xfrm>
            <a:off x="2392366" y="5645151"/>
            <a:ext cx="9525" cy="3175"/>
          </a:xfrm>
          <a:custGeom>
            <a:avLst/>
            <a:gdLst>
              <a:gd name="T0" fmla="*/ 10080625 w 6"/>
              <a:gd name="T1" fmla="*/ 5040313 h 2"/>
              <a:gd name="T2" fmla="*/ 15120938 w 6"/>
              <a:gd name="T3" fmla="*/ 5040313 h 2"/>
              <a:gd name="T4" fmla="*/ 10080625 w 6"/>
              <a:gd name="T5" fmla="*/ 0 h 2"/>
              <a:gd name="T6" fmla="*/ 5040313 w 6"/>
              <a:gd name="T7" fmla="*/ 0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59" name="Freeform 1413"/>
          <p:cNvSpPr>
            <a:spLocks/>
          </p:cNvSpPr>
          <p:nvPr/>
        </p:nvSpPr>
        <p:spPr bwMode="auto">
          <a:xfrm>
            <a:off x="2392366" y="5645151"/>
            <a:ext cx="9525" cy="3175"/>
          </a:xfrm>
          <a:custGeom>
            <a:avLst/>
            <a:gdLst>
              <a:gd name="T0" fmla="*/ 10080625 w 6"/>
              <a:gd name="T1" fmla="*/ 5040313 h 2"/>
              <a:gd name="T2" fmla="*/ 15120938 w 6"/>
              <a:gd name="T3" fmla="*/ 5040313 h 2"/>
              <a:gd name="T4" fmla="*/ 10080625 w 6"/>
              <a:gd name="T5" fmla="*/ 0 h 2"/>
              <a:gd name="T6" fmla="*/ 5040313 w 6"/>
              <a:gd name="T7" fmla="*/ 0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0" name="Freeform 1414"/>
          <p:cNvSpPr>
            <a:spLocks/>
          </p:cNvSpPr>
          <p:nvPr/>
        </p:nvSpPr>
        <p:spPr bwMode="auto">
          <a:xfrm>
            <a:off x="2395538" y="56165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1" name="Freeform 1415"/>
          <p:cNvSpPr>
            <a:spLocks/>
          </p:cNvSpPr>
          <p:nvPr/>
        </p:nvSpPr>
        <p:spPr bwMode="auto">
          <a:xfrm>
            <a:off x="2395538" y="56165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2" name="Rectangle 1416"/>
          <p:cNvSpPr>
            <a:spLocks noChangeArrowheads="1"/>
          </p:cNvSpPr>
          <p:nvPr/>
        </p:nvSpPr>
        <p:spPr bwMode="auto">
          <a:xfrm>
            <a:off x="2395541" y="5635626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63" name="Rectangle 1417"/>
          <p:cNvSpPr>
            <a:spLocks noChangeArrowheads="1"/>
          </p:cNvSpPr>
          <p:nvPr/>
        </p:nvSpPr>
        <p:spPr bwMode="auto">
          <a:xfrm>
            <a:off x="2395541" y="5635626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64" name="Freeform 1418"/>
          <p:cNvSpPr>
            <a:spLocks/>
          </p:cNvSpPr>
          <p:nvPr/>
        </p:nvSpPr>
        <p:spPr bwMode="auto">
          <a:xfrm>
            <a:off x="2395538" y="5629275"/>
            <a:ext cx="12700" cy="6351"/>
          </a:xfrm>
          <a:custGeom>
            <a:avLst/>
            <a:gdLst>
              <a:gd name="T0" fmla="*/ 20161250 w 8"/>
              <a:gd name="T1" fmla="*/ 10080625 h 4"/>
              <a:gd name="T2" fmla="*/ 20161250 w 8"/>
              <a:gd name="T3" fmla="*/ 5040313 h 4"/>
              <a:gd name="T4" fmla="*/ 15120938 w 8"/>
              <a:gd name="T5" fmla="*/ 5040313 h 4"/>
              <a:gd name="T6" fmla="*/ 10080625 w 8"/>
              <a:gd name="T7" fmla="*/ 5040313 h 4"/>
              <a:gd name="T8" fmla="*/ 5040313 w 8"/>
              <a:gd name="T9" fmla="*/ 0 h 4"/>
              <a:gd name="T10" fmla="*/ 0 w 8"/>
              <a:gd name="T11" fmla="*/ 0 h 4"/>
              <a:gd name="T12" fmla="*/ 5040313 w 8"/>
              <a:gd name="T13" fmla="*/ 5040313 h 4"/>
              <a:gd name="T14" fmla="*/ 10080625 w 8"/>
              <a:gd name="T15" fmla="*/ 5040313 h 4"/>
              <a:gd name="T16" fmla="*/ 15120938 w 8"/>
              <a:gd name="T17" fmla="*/ 10080625 h 4"/>
              <a:gd name="T18" fmla="*/ 20161250 w 8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8" y="4"/>
                </a:move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5" name="Freeform 1419"/>
          <p:cNvSpPr>
            <a:spLocks/>
          </p:cNvSpPr>
          <p:nvPr/>
        </p:nvSpPr>
        <p:spPr bwMode="auto">
          <a:xfrm>
            <a:off x="2395538" y="5629275"/>
            <a:ext cx="12700" cy="6351"/>
          </a:xfrm>
          <a:custGeom>
            <a:avLst/>
            <a:gdLst>
              <a:gd name="T0" fmla="*/ 20161250 w 8"/>
              <a:gd name="T1" fmla="*/ 10080625 h 4"/>
              <a:gd name="T2" fmla="*/ 20161250 w 8"/>
              <a:gd name="T3" fmla="*/ 5040313 h 4"/>
              <a:gd name="T4" fmla="*/ 15120938 w 8"/>
              <a:gd name="T5" fmla="*/ 5040313 h 4"/>
              <a:gd name="T6" fmla="*/ 10080625 w 8"/>
              <a:gd name="T7" fmla="*/ 5040313 h 4"/>
              <a:gd name="T8" fmla="*/ 5040313 w 8"/>
              <a:gd name="T9" fmla="*/ 0 h 4"/>
              <a:gd name="T10" fmla="*/ 0 w 8"/>
              <a:gd name="T11" fmla="*/ 0 h 4"/>
              <a:gd name="T12" fmla="*/ 5040313 w 8"/>
              <a:gd name="T13" fmla="*/ 5040313 h 4"/>
              <a:gd name="T14" fmla="*/ 10080625 w 8"/>
              <a:gd name="T15" fmla="*/ 5040313 h 4"/>
              <a:gd name="T16" fmla="*/ 15120938 w 8"/>
              <a:gd name="T17" fmla="*/ 10080625 h 4"/>
              <a:gd name="T18" fmla="*/ 20161250 w 8"/>
              <a:gd name="T19" fmla="*/ 10080625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8" y="4"/>
                </a:move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6" name="Rectangle 1420"/>
          <p:cNvSpPr>
            <a:spLocks noChangeArrowheads="1"/>
          </p:cNvSpPr>
          <p:nvPr/>
        </p:nvSpPr>
        <p:spPr bwMode="auto">
          <a:xfrm>
            <a:off x="2395541" y="5641974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67" name="Freeform 1421"/>
          <p:cNvSpPr>
            <a:spLocks/>
          </p:cNvSpPr>
          <p:nvPr/>
        </p:nvSpPr>
        <p:spPr bwMode="auto">
          <a:xfrm>
            <a:off x="2395538" y="5641974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8" name="Freeform 1422"/>
          <p:cNvSpPr>
            <a:spLocks/>
          </p:cNvSpPr>
          <p:nvPr/>
        </p:nvSpPr>
        <p:spPr bwMode="auto">
          <a:xfrm>
            <a:off x="2398716" y="56134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69" name="Freeform 1423"/>
          <p:cNvSpPr>
            <a:spLocks/>
          </p:cNvSpPr>
          <p:nvPr/>
        </p:nvSpPr>
        <p:spPr bwMode="auto">
          <a:xfrm>
            <a:off x="2398716" y="56134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0" name="Freeform 1424"/>
          <p:cNvSpPr>
            <a:spLocks/>
          </p:cNvSpPr>
          <p:nvPr/>
        </p:nvSpPr>
        <p:spPr bwMode="auto">
          <a:xfrm>
            <a:off x="2401891" y="5622926"/>
            <a:ext cx="9525" cy="9525"/>
          </a:xfrm>
          <a:custGeom>
            <a:avLst/>
            <a:gdLst>
              <a:gd name="T0" fmla="*/ 10080625 w 6"/>
              <a:gd name="T1" fmla="*/ 15120938 h 6"/>
              <a:gd name="T2" fmla="*/ 15120938 w 6"/>
              <a:gd name="T3" fmla="*/ 10080625 h 6"/>
              <a:gd name="T4" fmla="*/ 10080625 w 6"/>
              <a:gd name="T5" fmla="*/ 5040313 h 6"/>
              <a:gd name="T6" fmla="*/ 5040313 w 6"/>
              <a:gd name="T7" fmla="*/ 5040313 h 6"/>
              <a:gd name="T8" fmla="*/ 0 w 6"/>
              <a:gd name="T9" fmla="*/ 0 h 6"/>
              <a:gd name="T10" fmla="*/ 5040313 w 6"/>
              <a:gd name="T11" fmla="*/ 5040313 h 6"/>
              <a:gd name="T12" fmla="*/ 0 w 6"/>
              <a:gd name="T13" fmla="*/ 10080625 h 6"/>
              <a:gd name="T14" fmla="*/ 10080625 w 6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6" y="4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0" y="4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1" name="Freeform 1425"/>
          <p:cNvSpPr>
            <a:spLocks/>
          </p:cNvSpPr>
          <p:nvPr/>
        </p:nvSpPr>
        <p:spPr bwMode="auto">
          <a:xfrm>
            <a:off x="2401891" y="5622926"/>
            <a:ext cx="9525" cy="9525"/>
          </a:xfrm>
          <a:custGeom>
            <a:avLst/>
            <a:gdLst>
              <a:gd name="T0" fmla="*/ 10080625 w 6"/>
              <a:gd name="T1" fmla="*/ 15120938 h 6"/>
              <a:gd name="T2" fmla="*/ 15120938 w 6"/>
              <a:gd name="T3" fmla="*/ 10080625 h 6"/>
              <a:gd name="T4" fmla="*/ 10080625 w 6"/>
              <a:gd name="T5" fmla="*/ 5040313 h 6"/>
              <a:gd name="T6" fmla="*/ 5040313 w 6"/>
              <a:gd name="T7" fmla="*/ 5040313 h 6"/>
              <a:gd name="T8" fmla="*/ 0 w 6"/>
              <a:gd name="T9" fmla="*/ 0 h 6"/>
              <a:gd name="T10" fmla="*/ 5040313 w 6"/>
              <a:gd name="T11" fmla="*/ 5040313 h 6"/>
              <a:gd name="T12" fmla="*/ 0 w 6"/>
              <a:gd name="T13" fmla="*/ 10080625 h 6"/>
              <a:gd name="T14" fmla="*/ 10080625 w 6"/>
              <a:gd name="T15" fmla="*/ 1512093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6" y="4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0" y="4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2" name="Rectangle 1426"/>
          <p:cNvSpPr>
            <a:spLocks noChangeArrowheads="1"/>
          </p:cNvSpPr>
          <p:nvPr/>
        </p:nvSpPr>
        <p:spPr bwMode="auto">
          <a:xfrm>
            <a:off x="2405066" y="5613402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73" name="Rectangle 1427"/>
          <p:cNvSpPr>
            <a:spLocks noChangeArrowheads="1"/>
          </p:cNvSpPr>
          <p:nvPr/>
        </p:nvSpPr>
        <p:spPr bwMode="auto">
          <a:xfrm>
            <a:off x="2405066" y="5613402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74" name="Freeform 1428"/>
          <p:cNvSpPr>
            <a:spLocks/>
          </p:cNvSpPr>
          <p:nvPr/>
        </p:nvSpPr>
        <p:spPr bwMode="auto">
          <a:xfrm>
            <a:off x="2405063" y="5641975"/>
            <a:ext cx="12700" cy="6351"/>
          </a:xfrm>
          <a:custGeom>
            <a:avLst/>
            <a:gdLst>
              <a:gd name="T0" fmla="*/ 15120938 w 8"/>
              <a:gd name="T1" fmla="*/ 10080625 h 4"/>
              <a:gd name="T2" fmla="*/ 20161250 w 8"/>
              <a:gd name="T3" fmla="*/ 10080625 h 4"/>
              <a:gd name="T4" fmla="*/ 20161250 w 8"/>
              <a:gd name="T5" fmla="*/ 10080625 h 4"/>
              <a:gd name="T6" fmla="*/ 20161250 w 8"/>
              <a:gd name="T7" fmla="*/ 5040313 h 4"/>
              <a:gd name="T8" fmla="*/ 15120938 w 8"/>
              <a:gd name="T9" fmla="*/ 5040313 h 4"/>
              <a:gd name="T10" fmla="*/ 10080625 w 8"/>
              <a:gd name="T11" fmla="*/ 0 h 4"/>
              <a:gd name="T12" fmla="*/ 5040313 w 8"/>
              <a:gd name="T13" fmla="*/ 0 h 4"/>
              <a:gd name="T14" fmla="*/ 0 w 8"/>
              <a:gd name="T15" fmla="*/ 0 h 4"/>
              <a:gd name="T16" fmla="*/ 5040313 w 8"/>
              <a:gd name="T17" fmla="*/ 0 h 4"/>
              <a:gd name="T18" fmla="*/ 10080625 w 8"/>
              <a:gd name="T19" fmla="*/ 5040313 h 4"/>
              <a:gd name="T20" fmla="*/ 15120938 w 8"/>
              <a:gd name="T21" fmla="*/ 5040313 h 4"/>
              <a:gd name="T22" fmla="*/ 10080625 w 8"/>
              <a:gd name="T23" fmla="*/ 5040313 h 4"/>
              <a:gd name="T24" fmla="*/ 10080625 w 8"/>
              <a:gd name="T25" fmla="*/ 10080625 h 4"/>
              <a:gd name="T26" fmla="*/ 15120938 w 8"/>
              <a:gd name="T27" fmla="*/ 10080625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4">
                <a:moveTo>
                  <a:pt x="6" y="4"/>
                </a:move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5" name="Freeform 1429"/>
          <p:cNvSpPr>
            <a:spLocks/>
          </p:cNvSpPr>
          <p:nvPr/>
        </p:nvSpPr>
        <p:spPr bwMode="auto">
          <a:xfrm>
            <a:off x="2405063" y="5641975"/>
            <a:ext cx="12700" cy="6351"/>
          </a:xfrm>
          <a:custGeom>
            <a:avLst/>
            <a:gdLst>
              <a:gd name="T0" fmla="*/ 15120938 w 8"/>
              <a:gd name="T1" fmla="*/ 10080625 h 4"/>
              <a:gd name="T2" fmla="*/ 20161250 w 8"/>
              <a:gd name="T3" fmla="*/ 10080625 h 4"/>
              <a:gd name="T4" fmla="*/ 20161250 w 8"/>
              <a:gd name="T5" fmla="*/ 10080625 h 4"/>
              <a:gd name="T6" fmla="*/ 20161250 w 8"/>
              <a:gd name="T7" fmla="*/ 5040313 h 4"/>
              <a:gd name="T8" fmla="*/ 15120938 w 8"/>
              <a:gd name="T9" fmla="*/ 5040313 h 4"/>
              <a:gd name="T10" fmla="*/ 10080625 w 8"/>
              <a:gd name="T11" fmla="*/ 0 h 4"/>
              <a:gd name="T12" fmla="*/ 5040313 w 8"/>
              <a:gd name="T13" fmla="*/ 0 h 4"/>
              <a:gd name="T14" fmla="*/ 0 w 8"/>
              <a:gd name="T15" fmla="*/ 0 h 4"/>
              <a:gd name="T16" fmla="*/ 5040313 w 8"/>
              <a:gd name="T17" fmla="*/ 0 h 4"/>
              <a:gd name="T18" fmla="*/ 10080625 w 8"/>
              <a:gd name="T19" fmla="*/ 5040313 h 4"/>
              <a:gd name="T20" fmla="*/ 15120938 w 8"/>
              <a:gd name="T21" fmla="*/ 5040313 h 4"/>
              <a:gd name="T22" fmla="*/ 10080625 w 8"/>
              <a:gd name="T23" fmla="*/ 5040313 h 4"/>
              <a:gd name="T24" fmla="*/ 10080625 w 8"/>
              <a:gd name="T25" fmla="*/ 10080625 h 4"/>
              <a:gd name="T26" fmla="*/ 15120938 w 8"/>
              <a:gd name="T27" fmla="*/ 10080625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4">
                <a:moveTo>
                  <a:pt x="6" y="4"/>
                </a:move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6" name="Freeform 1430"/>
          <p:cNvSpPr>
            <a:spLocks/>
          </p:cNvSpPr>
          <p:nvPr/>
        </p:nvSpPr>
        <p:spPr bwMode="auto">
          <a:xfrm>
            <a:off x="2405063" y="5661025"/>
            <a:ext cx="50800" cy="19051"/>
          </a:xfrm>
          <a:custGeom>
            <a:avLst/>
            <a:gdLst>
              <a:gd name="T0" fmla="*/ 65524063 w 32"/>
              <a:gd name="T1" fmla="*/ 30241875 h 12"/>
              <a:gd name="T2" fmla="*/ 70564375 w 32"/>
              <a:gd name="T3" fmla="*/ 30241875 h 12"/>
              <a:gd name="T4" fmla="*/ 75604688 w 32"/>
              <a:gd name="T5" fmla="*/ 30241875 h 12"/>
              <a:gd name="T6" fmla="*/ 80645000 w 32"/>
              <a:gd name="T7" fmla="*/ 30241875 h 12"/>
              <a:gd name="T8" fmla="*/ 75604688 w 32"/>
              <a:gd name="T9" fmla="*/ 25201563 h 12"/>
              <a:gd name="T10" fmla="*/ 70564375 w 32"/>
              <a:gd name="T11" fmla="*/ 25201563 h 12"/>
              <a:gd name="T12" fmla="*/ 65524063 w 32"/>
              <a:gd name="T13" fmla="*/ 20161250 h 12"/>
              <a:gd name="T14" fmla="*/ 60483750 w 32"/>
              <a:gd name="T15" fmla="*/ 20161250 h 12"/>
              <a:gd name="T16" fmla="*/ 65524063 w 32"/>
              <a:gd name="T17" fmla="*/ 25201563 h 12"/>
              <a:gd name="T18" fmla="*/ 60483750 w 32"/>
              <a:gd name="T19" fmla="*/ 20161250 h 12"/>
              <a:gd name="T20" fmla="*/ 55443438 w 32"/>
              <a:gd name="T21" fmla="*/ 20161250 h 12"/>
              <a:gd name="T22" fmla="*/ 50403125 w 32"/>
              <a:gd name="T23" fmla="*/ 15120938 h 12"/>
              <a:gd name="T24" fmla="*/ 55443438 w 32"/>
              <a:gd name="T25" fmla="*/ 20161250 h 12"/>
              <a:gd name="T26" fmla="*/ 50403125 w 32"/>
              <a:gd name="T27" fmla="*/ 15120938 h 12"/>
              <a:gd name="T28" fmla="*/ 45362813 w 32"/>
              <a:gd name="T29" fmla="*/ 15120938 h 12"/>
              <a:gd name="T30" fmla="*/ 45362813 w 32"/>
              <a:gd name="T31" fmla="*/ 15120938 h 12"/>
              <a:gd name="T32" fmla="*/ 40322500 w 32"/>
              <a:gd name="T33" fmla="*/ 10080625 h 12"/>
              <a:gd name="T34" fmla="*/ 35282188 w 32"/>
              <a:gd name="T35" fmla="*/ 10080625 h 12"/>
              <a:gd name="T36" fmla="*/ 30241875 w 32"/>
              <a:gd name="T37" fmla="*/ 10080625 h 12"/>
              <a:gd name="T38" fmla="*/ 25201563 w 32"/>
              <a:gd name="T39" fmla="*/ 10080625 h 12"/>
              <a:gd name="T40" fmla="*/ 20161250 w 32"/>
              <a:gd name="T41" fmla="*/ 10080625 h 12"/>
              <a:gd name="T42" fmla="*/ 15120938 w 32"/>
              <a:gd name="T43" fmla="*/ 5040313 h 12"/>
              <a:gd name="T44" fmla="*/ 10080625 w 32"/>
              <a:gd name="T45" fmla="*/ 0 h 12"/>
              <a:gd name="T46" fmla="*/ 5040313 w 32"/>
              <a:gd name="T47" fmla="*/ 0 h 12"/>
              <a:gd name="T48" fmla="*/ 0 w 32"/>
              <a:gd name="T49" fmla="*/ 0 h 12"/>
              <a:gd name="T50" fmla="*/ 5040313 w 32"/>
              <a:gd name="T51" fmla="*/ 5040313 h 12"/>
              <a:gd name="T52" fmla="*/ 10080625 w 32"/>
              <a:gd name="T53" fmla="*/ 5040313 h 12"/>
              <a:gd name="T54" fmla="*/ 15120938 w 32"/>
              <a:gd name="T55" fmla="*/ 10080625 h 12"/>
              <a:gd name="T56" fmla="*/ 20161250 w 32"/>
              <a:gd name="T57" fmla="*/ 10080625 h 12"/>
              <a:gd name="T58" fmla="*/ 25201563 w 32"/>
              <a:gd name="T59" fmla="*/ 15120938 h 12"/>
              <a:gd name="T60" fmla="*/ 25201563 w 32"/>
              <a:gd name="T61" fmla="*/ 15120938 h 12"/>
              <a:gd name="T62" fmla="*/ 30241875 w 32"/>
              <a:gd name="T63" fmla="*/ 15120938 h 12"/>
              <a:gd name="T64" fmla="*/ 35282188 w 32"/>
              <a:gd name="T65" fmla="*/ 20161250 h 12"/>
              <a:gd name="T66" fmla="*/ 40322500 w 32"/>
              <a:gd name="T67" fmla="*/ 15120938 h 12"/>
              <a:gd name="T68" fmla="*/ 45362813 w 32"/>
              <a:gd name="T69" fmla="*/ 15120938 h 12"/>
              <a:gd name="T70" fmla="*/ 50403125 w 32"/>
              <a:gd name="T71" fmla="*/ 20161250 h 12"/>
              <a:gd name="T72" fmla="*/ 55443438 w 32"/>
              <a:gd name="T73" fmla="*/ 20161250 h 12"/>
              <a:gd name="T74" fmla="*/ 60483750 w 32"/>
              <a:gd name="T75" fmla="*/ 25201563 h 12"/>
              <a:gd name="T76" fmla="*/ 60483750 w 32"/>
              <a:gd name="T77" fmla="*/ 30241875 h 12"/>
              <a:gd name="T78" fmla="*/ 65524063 w 32"/>
              <a:gd name="T79" fmla="*/ 30241875 h 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2" h="12">
                <a:moveTo>
                  <a:pt x="26" y="12"/>
                </a:moveTo>
                <a:lnTo>
                  <a:pt x="28" y="12"/>
                </a:lnTo>
                <a:lnTo>
                  <a:pt x="30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6" y="10"/>
                </a:lnTo>
                <a:lnTo>
                  <a:pt x="24" y="8"/>
                </a:lnTo>
                <a:lnTo>
                  <a:pt x="22" y="8"/>
                </a:lnTo>
                <a:lnTo>
                  <a:pt x="20" y="6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4" y="12"/>
                </a:lnTo>
                <a:lnTo>
                  <a:pt x="26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7" name="Freeform 1431"/>
          <p:cNvSpPr>
            <a:spLocks/>
          </p:cNvSpPr>
          <p:nvPr/>
        </p:nvSpPr>
        <p:spPr bwMode="auto">
          <a:xfrm>
            <a:off x="2405063" y="5661025"/>
            <a:ext cx="50800" cy="19051"/>
          </a:xfrm>
          <a:custGeom>
            <a:avLst/>
            <a:gdLst>
              <a:gd name="T0" fmla="*/ 65524063 w 32"/>
              <a:gd name="T1" fmla="*/ 30241875 h 12"/>
              <a:gd name="T2" fmla="*/ 70564375 w 32"/>
              <a:gd name="T3" fmla="*/ 30241875 h 12"/>
              <a:gd name="T4" fmla="*/ 75604688 w 32"/>
              <a:gd name="T5" fmla="*/ 30241875 h 12"/>
              <a:gd name="T6" fmla="*/ 80645000 w 32"/>
              <a:gd name="T7" fmla="*/ 30241875 h 12"/>
              <a:gd name="T8" fmla="*/ 75604688 w 32"/>
              <a:gd name="T9" fmla="*/ 25201563 h 12"/>
              <a:gd name="T10" fmla="*/ 70564375 w 32"/>
              <a:gd name="T11" fmla="*/ 25201563 h 12"/>
              <a:gd name="T12" fmla="*/ 65524063 w 32"/>
              <a:gd name="T13" fmla="*/ 20161250 h 12"/>
              <a:gd name="T14" fmla="*/ 60483750 w 32"/>
              <a:gd name="T15" fmla="*/ 20161250 h 12"/>
              <a:gd name="T16" fmla="*/ 65524063 w 32"/>
              <a:gd name="T17" fmla="*/ 25201563 h 12"/>
              <a:gd name="T18" fmla="*/ 60483750 w 32"/>
              <a:gd name="T19" fmla="*/ 20161250 h 12"/>
              <a:gd name="T20" fmla="*/ 55443438 w 32"/>
              <a:gd name="T21" fmla="*/ 20161250 h 12"/>
              <a:gd name="T22" fmla="*/ 50403125 w 32"/>
              <a:gd name="T23" fmla="*/ 15120938 h 12"/>
              <a:gd name="T24" fmla="*/ 55443438 w 32"/>
              <a:gd name="T25" fmla="*/ 20161250 h 12"/>
              <a:gd name="T26" fmla="*/ 50403125 w 32"/>
              <a:gd name="T27" fmla="*/ 15120938 h 12"/>
              <a:gd name="T28" fmla="*/ 45362813 w 32"/>
              <a:gd name="T29" fmla="*/ 15120938 h 12"/>
              <a:gd name="T30" fmla="*/ 45362813 w 32"/>
              <a:gd name="T31" fmla="*/ 15120938 h 12"/>
              <a:gd name="T32" fmla="*/ 40322500 w 32"/>
              <a:gd name="T33" fmla="*/ 10080625 h 12"/>
              <a:gd name="T34" fmla="*/ 35282188 w 32"/>
              <a:gd name="T35" fmla="*/ 10080625 h 12"/>
              <a:gd name="T36" fmla="*/ 30241875 w 32"/>
              <a:gd name="T37" fmla="*/ 10080625 h 12"/>
              <a:gd name="T38" fmla="*/ 25201563 w 32"/>
              <a:gd name="T39" fmla="*/ 10080625 h 12"/>
              <a:gd name="T40" fmla="*/ 20161250 w 32"/>
              <a:gd name="T41" fmla="*/ 10080625 h 12"/>
              <a:gd name="T42" fmla="*/ 15120938 w 32"/>
              <a:gd name="T43" fmla="*/ 5040313 h 12"/>
              <a:gd name="T44" fmla="*/ 10080625 w 32"/>
              <a:gd name="T45" fmla="*/ 0 h 12"/>
              <a:gd name="T46" fmla="*/ 5040313 w 32"/>
              <a:gd name="T47" fmla="*/ 0 h 12"/>
              <a:gd name="T48" fmla="*/ 0 w 32"/>
              <a:gd name="T49" fmla="*/ 0 h 12"/>
              <a:gd name="T50" fmla="*/ 5040313 w 32"/>
              <a:gd name="T51" fmla="*/ 5040313 h 12"/>
              <a:gd name="T52" fmla="*/ 10080625 w 32"/>
              <a:gd name="T53" fmla="*/ 5040313 h 12"/>
              <a:gd name="T54" fmla="*/ 15120938 w 32"/>
              <a:gd name="T55" fmla="*/ 10080625 h 12"/>
              <a:gd name="T56" fmla="*/ 20161250 w 32"/>
              <a:gd name="T57" fmla="*/ 10080625 h 12"/>
              <a:gd name="T58" fmla="*/ 25201563 w 32"/>
              <a:gd name="T59" fmla="*/ 15120938 h 12"/>
              <a:gd name="T60" fmla="*/ 25201563 w 32"/>
              <a:gd name="T61" fmla="*/ 15120938 h 12"/>
              <a:gd name="T62" fmla="*/ 30241875 w 32"/>
              <a:gd name="T63" fmla="*/ 15120938 h 12"/>
              <a:gd name="T64" fmla="*/ 35282188 w 32"/>
              <a:gd name="T65" fmla="*/ 20161250 h 12"/>
              <a:gd name="T66" fmla="*/ 40322500 w 32"/>
              <a:gd name="T67" fmla="*/ 15120938 h 12"/>
              <a:gd name="T68" fmla="*/ 45362813 w 32"/>
              <a:gd name="T69" fmla="*/ 15120938 h 12"/>
              <a:gd name="T70" fmla="*/ 50403125 w 32"/>
              <a:gd name="T71" fmla="*/ 20161250 h 12"/>
              <a:gd name="T72" fmla="*/ 55443438 w 32"/>
              <a:gd name="T73" fmla="*/ 20161250 h 12"/>
              <a:gd name="T74" fmla="*/ 60483750 w 32"/>
              <a:gd name="T75" fmla="*/ 25201563 h 12"/>
              <a:gd name="T76" fmla="*/ 60483750 w 32"/>
              <a:gd name="T77" fmla="*/ 30241875 h 12"/>
              <a:gd name="T78" fmla="*/ 65524063 w 32"/>
              <a:gd name="T79" fmla="*/ 30241875 h 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2" h="12">
                <a:moveTo>
                  <a:pt x="26" y="12"/>
                </a:moveTo>
                <a:lnTo>
                  <a:pt x="28" y="12"/>
                </a:lnTo>
                <a:lnTo>
                  <a:pt x="30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6" y="10"/>
                </a:lnTo>
                <a:lnTo>
                  <a:pt x="24" y="8"/>
                </a:lnTo>
                <a:lnTo>
                  <a:pt x="22" y="8"/>
                </a:lnTo>
                <a:lnTo>
                  <a:pt x="20" y="6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4" y="12"/>
                </a:lnTo>
                <a:lnTo>
                  <a:pt x="26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8" name="Freeform 1432"/>
          <p:cNvSpPr>
            <a:spLocks/>
          </p:cNvSpPr>
          <p:nvPr/>
        </p:nvSpPr>
        <p:spPr bwMode="auto">
          <a:xfrm>
            <a:off x="2408241" y="56388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79" name="Freeform 1433"/>
          <p:cNvSpPr>
            <a:spLocks/>
          </p:cNvSpPr>
          <p:nvPr/>
        </p:nvSpPr>
        <p:spPr bwMode="auto">
          <a:xfrm>
            <a:off x="2408241" y="56388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0" name="Freeform 1434"/>
          <p:cNvSpPr>
            <a:spLocks/>
          </p:cNvSpPr>
          <p:nvPr/>
        </p:nvSpPr>
        <p:spPr bwMode="auto">
          <a:xfrm>
            <a:off x="2408238" y="5626101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0 h 4"/>
              <a:gd name="T8" fmla="*/ 5040313 w 4"/>
              <a:gd name="T9" fmla="*/ 5040313 h 4"/>
              <a:gd name="T10" fmla="*/ 10080625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1" name="Freeform 1435"/>
          <p:cNvSpPr>
            <a:spLocks/>
          </p:cNvSpPr>
          <p:nvPr/>
        </p:nvSpPr>
        <p:spPr bwMode="auto">
          <a:xfrm>
            <a:off x="2408238" y="5626101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0 h 4"/>
              <a:gd name="T8" fmla="*/ 5040313 w 4"/>
              <a:gd name="T9" fmla="*/ 5040313 h 4"/>
              <a:gd name="T10" fmla="*/ 10080625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2" name="Freeform 1436"/>
          <p:cNvSpPr>
            <a:spLocks/>
          </p:cNvSpPr>
          <p:nvPr/>
        </p:nvSpPr>
        <p:spPr bwMode="auto">
          <a:xfrm>
            <a:off x="2408241" y="5635626"/>
            <a:ext cx="15875" cy="9525"/>
          </a:xfrm>
          <a:custGeom>
            <a:avLst/>
            <a:gdLst>
              <a:gd name="T0" fmla="*/ 25201563 w 10"/>
              <a:gd name="T1" fmla="*/ 15120938 h 6"/>
              <a:gd name="T2" fmla="*/ 25201563 w 10"/>
              <a:gd name="T3" fmla="*/ 10080625 h 6"/>
              <a:gd name="T4" fmla="*/ 20161250 w 10"/>
              <a:gd name="T5" fmla="*/ 10080625 h 6"/>
              <a:gd name="T6" fmla="*/ 15120938 w 10"/>
              <a:gd name="T7" fmla="*/ 5040313 h 6"/>
              <a:gd name="T8" fmla="*/ 10080625 w 10"/>
              <a:gd name="T9" fmla="*/ 0 h 6"/>
              <a:gd name="T10" fmla="*/ 5040313 w 10"/>
              <a:gd name="T11" fmla="*/ 0 h 6"/>
              <a:gd name="T12" fmla="*/ 0 w 10"/>
              <a:gd name="T13" fmla="*/ 0 h 6"/>
              <a:gd name="T14" fmla="*/ 5040313 w 10"/>
              <a:gd name="T15" fmla="*/ 5040313 h 6"/>
              <a:gd name="T16" fmla="*/ 10080625 w 10"/>
              <a:gd name="T17" fmla="*/ 5040313 h 6"/>
              <a:gd name="T18" fmla="*/ 15120938 w 10"/>
              <a:gd name="T19" fmla="*/ 10080625 h 6"/>
              <a:gd name="T20" fmla="*/ 20161250 w 10"/>
              <a:gd name="T21" fmla="*/ 10080625 h 6"/>
              <a:gd name="T22" fmla="*/ 25201563 w 10"/>
              <a:gd name="T23" fmla="*/ 15120938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6">
                <a:moveTo>
                  <a:pt x="10" y="6"/>
                </a:moveTo>
                <a:lnTo>
                  <a:pt x="10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3" name="Freeform 1437"/>
          <p:cNvSpPr>
            <a:spLocks/>
          </p:cNvSpPr>
          <p:nvPr/>
        </p:nvSpPr>
        <p:spPr bwMode="auto">
          <a:xfrm>
            <a:off x="2408241" y="5635626"/>
            <a:ext cx="15875" cy="9525"/>
          </a:xfrm>
          <a:custGeom>
            <a:avLst/>
            <a:gdLst>
              <a:gd name="T0" fmla="*/ 25201563 w 10"/>
              <a:gd name="T1" fmla="*/ 15120938 h 6"/>
              <a:gd name="T2" fmla="*/ 25201563 w 10"/>
              <a:gd name="T3" fmla="*/ 10080625 h 6"/>
              <a:gd name="T4" fmla="*/ 20161250 w 10"/>
              <a:gd name="T5" fmla="*/ 10080625 h 6"/>
              <a:gd name="T6" fmla="*/ 15120938 w 10"/>
              <a:gd name="T7" fmla="*/ 5040313 h 6"/>
              <a:gd name="T8" fmla="*/ 10080625 w 10"/>
              <a:gd name="T9" fmla="*/ 0 h 6"/>
              <a:gd name="T10" fmla="*/ 5040313 w 10"/>
              <a:gd name="T11" fmla="*/ 0 h 6"/>
              <a:gd name="T12" fmla="*/ 0 w 10"/>
              <a:gd name="T13" fmla="*/ 0 h 6"/>
              <a:gd name="T14" fmla="*/ 5040313 w 10"/>
              <a:gd name="T15" fmla="*/ 5040313 h 6"/>
              <a:gd name="T16" fmla="*/ 10080625 w 10"/>
              <a:gd name="T17" fmla="*/ 5040313 h 6"/>
              <a:gd name="T18" fmla="*/ 15120938 w 10"/>
              <a:gd name="T19" fmla="*/ 10080625 h 6"/>
              <a:gd name="T20" fmla="*/ 20161250 w 10"/>
              <a:gd name="T21" fmla="*/ 10080625 h 6"/>
              <a:gd name="T22" fmla="*/ 25201563 w 10"/>
              <a:gd name="T23" fmla="*/ 15120938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6">
                <a:moveTo>
                  <a:pt x="10" y="6"/>
                </a:moveTo>
                <a:lnTo>
                  <a:pt x="10" y="4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4" name="Freeform 1438"/>
          <p:cNvSpPr>
            <a:spLocks/>
          </p:cNvSpPr>
          <p:nvPr/>
        </p:nvSpPr>
        <p:spPr bwMode="auto">
          <a:xfrm>
            <a:off x="2411416" y="56324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5" name="Freeform 1439"/>
          <p:cNvSpPr>
            <a:spLocks/>
          </p:cNvSpPr>
          <p:nvPr/>
        </p:nvSpPr>
        <p:spPr bwMode="auto">
          <a:xfrm>
            <a:off x="2411416" y="56324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6" name="Freeform 1440"/>
          <p:cNvSpPr>
            <a:spLocks/>
          </p:cNvSpPr>
          <p:nvPr/>
        </p:nvSpPr>
        <p:spPr bwMode="auto">
          <a:xfrm>
            <a:off x="2414591" y="5645151"/>
            <a:ext cx="9525" cy="3175"/>
          </a:xfrm>
          <a:custGeom>
            <a:avLst/>
            <a:gdLst>
              <a:gd name="T0" fmla="*/ 15120938 w 6"/>
              <a:gd name="T1" fmla="*/ 5040313 h 2"/>
              <a:gd name="T2" fmla="*/ 15120938 w 6"/>
              <a:gd name="T3" fmla="*/ 5040313 h 2"/>
              <a:gd name="T4" fmla="*/ 15120938 w 6"/>
              <a:gd name="T5" fmla="*/ 0 h 2"/>
              <a:gd name="T6" fmla="*/ 10080625 w 6"/>
              <a:gd name="T7" fmla="*/ 0 h 2"/>
              <a:gd name="T8" fmla="*/ 5040313 w 6"/>
              <a:gd name="T9" fmla="*/ 0 h 2"/>
              <a:gd name="T10" fmla="*/ 0 w 6"/>
              <a:gd name="T11" fmla="*/ 0 h 2"/>
              <a:gd name="T12" fmla="*/ 5040313 w 6"/>
              <a:gd name="T13" fmla="*/ 0 h 2"/>
              <a:gd name="T14" fmla="*/ 10080625 w 6"/>
              <a:gd name="T15" fmla="*/ 5040313 h 2"/>
              <a:gd name="T16" fmla="*/ 15120938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7" name="Freeform 1441"/>
          <p:cNvSpPr>
            <a:spLocks/>
          </p:cNvSpPr>
          <p:nvPr/>
        </p:nvSpPr>
        <p:spPr bwMode="auto">
          <a:xfrm>
            <a:off x="2414591" y="5645151"/>
            <a:ext cx="9525" cy="3175"/>
          </a:xfrm>
          <a:custGeom>
            <a:avLst/>
            <a:gdLst>
              <a:gd name="T0" fmla="*/ 15120938 w 6"/>
              <a:gd name="T1" fmla="*/ 5040313 h 2"/>
              <a:gd name="T2" fmla="*/ 15120938 w 6"/>
              <a:gd name="T3" fmla="*/ 5040313 h 2"/>
              <a:gd name="T4" fmla="*/ 15120938 w 6"/>
              <a:gd name="T5" fmla="*/ 0 h 2"/>
              <a:gd name="T6" fmla="*/ 10080625 w 6"/>
              <a:gd name="T7" fmla="*/ 0 h 2"/>
              <a:gd name="T8" fmla="*/ 5040313 w 6"/>
              <a:gd name="T9" fmla="*/ 0 h 2"/>
              <a:gd name="T10" fmla="*/ 0 w 6"/>
              <a:gd name="T11" fmla="*/ 0 h 2"/>
              <a:gd name="T12" fmla="*/ 5040313 w 6"/>
              <a:gd name="T13" fmla="*/ 0 h 2"/>
              <a:gd name="T14" fmla="*/ 10080625 w 6"/>
              <a:gd name="T15" fmla="*/ 5040313 h 2"/>
              <a:gd name="T16" fmla="*/ 15120938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8" name="Freeform 1442"/>
          <p:cNvSpPr>
            <a:spLocks/>
          </p:cNvSpPr>
          <p:nvPr/>
        </p:nvSpPr>
        <p:spPr bwMode="auto">
          <a:xfrm>
            <a:off x="2414591" y="5635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89" name="Freeform 1443"/>
          <p:cNvSpPr>
            <a:spLocks/>
          </p:cNvSpPr>
          <p:nvPr/>
        </p:nvSpPr>
        <p:spPr bwMode="auto">
          <a:xfrm>
            <a:off x="2414591" y="5635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0" name="Freeform 1444"/>
          <p:cNvSpPr>
            <a:spLocks/>
          </p:cNvSpPr>
          <p:nvPr/>
        </p:nvSpPr>
        <p:spPr bwMode="auto">
          <a:xfrm>
            <a:off x="2417766" y="5641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1" name="Freeform 1445"/>
          <p:cNvSpPr>
            <a:spLocks/>
          </p:cNvSpPr>
          <p:nvPr/>
        </p:nvSpPr>
        <p:spPr bwMode="auto">
          <a:xfrm>
            <a:off x="2417766" y="5641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2" name="Freeform 1446"/>
          <p:cNvSpPr>
            <a:spLocks/>
          </p:cNvSpPr>
          <p:nvPr/>
        </p:nvSpPr>
        <p:spPr bwMode="auto">
          <a:xfrm>
            <a:off x="2420941" y="5651500"/>
            <a:ext cx="9525" cy="9525"/>
          </a:xfrm>
          <a:custGeom>
            <a:avLst/>
            <a:gdLst>
              <a:gd name="T0" fmla="*/ 10080625 w 6"/>
              <a:gd name="T1" fmla="*/ 15120938 h 6"/>
              <a:gd name="T2" fmla="*/ 10080625 w 6"/>
              <a:gd name="T3" fmla="*/ 15120938 h 6"/>
              <a:gd name="T4" fmla="*/ 15120938 w 6"/>
              <a:gd name="T5" fmla="*/ 10080625 h 6"/>
              <a:gd name="T6" fmla="*/ 10080625 w 6"/>
              <a:gd name="T7" fmla="*/ 5040313 h 6"/>
              <a:gd name="T8" fmla="*/ 10080625 w 6"/>
              <a:gd name="T9" fmla="*/ 0 h 6"/>
              <a:gd name="T10" fmla="*/ 5040313 w 6"/>
              <a:gd name="T11" fmla="*/ 0 h 6"/>
              <a:gd name="T12" fmla="*/ 0 w 6"/>
              <a:gd name="T13" fmla="*/ 5040313 h 6"/>
              <a:gd name="T14" fmla="*/ 5040313 w 6"/>
              <a:gd name="T15" fmla="*/ 5040313 h 6"/>
              <a:gd name="T16" fmla="*/ 5040313 w 6"/>
              <a:gd name="T17" fmla="*/ 10080625 h 6"/>
              <a:gd name="T18" fmla="*/ 10080625 w 6"/>
              <a:gd name="T19" fmla="*/ 15120938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4" y="6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3" name="Freeform 1447"/>
          <p:cNvSpPr>
            <a:spLocks/>
          </p:cNvSpPr>
          <p:nvPr/>
        </p:nvSpPr>
        <p:spPr bwMode="auto">
          <a:xfrm>
            <a:off x="2420941" y="5651500"/>
            <a:ext cx="9525" cy="9525"/>
          </a:xfrm>
          <a:custGeom>
            <a:avLst/>
            <a:gdLst>
              <a:gd name="T0" fmla="*/ 10080625 w 6"/>
              <a:gd name="T1" fmla="*/ 15120938 h 6"/>
              <a:gd name="T2" fmla="*/ 10080625 w 6"/>
              <a:gd name="T3" fmla="*/ 15120938 h 6"/>
              <a:gd name="T4" fmla="*/ 15120938 w 6"/>
              <a:gd name="T5" fmla="*/ 10080625 h 6"/>
              <a:gd name="T6" fmla="*/ 10080625 w 6"/>
              <a:gd name="T7" fmla="*/ 5040313 h 6"/>
              <a:gd name="T8" fmla="*/ 10080625 w 6"/>
              <a:gd name="T9" fmla="*/ 0 h 6"/>
              <a:gd name="T10" fmla="*/ 5040313 w 6"/>
              <a:gd name="T11" fmla="*/ 0 h 6"/>
              <a:gd name="T12" fmla="*/ 0 w 6"/>
              <a:gd name="T13" fmla="*/ 5040313 h 6"/>
              <a:gd name="T14" fmla="*/ 5040313 w 6"/>
              <a:gd name="T15" fmla="*/ 5040313 h 6"/>
              <a:gd name="T16" fmla="*/ 5040313 w 6"/>
              <a:gd name="T17" fmla="*/ 10080625 h 6"/>
              <a:gd name="T18" fmla="*/ 10080625 w 6"/>
              <a:gd name="T19" fmla="*/ 15120938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4" y="6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4" name="Freeform 1448"/>
          <p:cNvSpPr>
            <a:spLocks/>
          </p:cNvSpPr>
          <p:nvPr/>
        </p:nvSpPr>
        <p:spPr bwMode="auto">
          <a:xfrm>
            <a:off x="2427291" y="5676902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5" name="Freeform 1449"/>
          <p:cNvSpPr>
            <a:spLocks/>
          </p:cNvSpPr>
          <p:nvPr/>
        </p:nvSpPr>
        <p:spPr bwMode="auto">
          <a:xfrm>
            <a:off x="2427291" y="5676902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6" name="Freeform 1450"/>
          <p:cNvSpPr>
            <a:spLocks/>
          </p:cNvSpPr>
          <p:nvPr/>
        </p:nvSpPr>
        <p:spPr bwMode="auto">
          <a:xfrm>
            <a:off x="2433641" y="5673724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7" name="Freeform 1451"/>
          <p:cNvSpPr>
            <a:spLocks/>
          </p:cNvSpPr>
          <p:nvPr/>
        </p:nvSpPr>
        <p:spPr bwMode="auto">
          <a:xfrm>
            <a:off x="2433641" y="5673724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8" name="Freeform 1452"/>
          <p:cNvSpPr>
            <a:spLocks/>
          </p:cNvSpPr>
          <p:nvPr/>
        </p:nvSpPr>
        <p:spPr bwMode="auto">
          <a:xfrm>
            <a:off x="2433641" y="5664202"/>
            <a:ext cx="9525" cy="3175"/>
          </a:xfrm>
          <a:custGeom>
            <a:avLst/>
            <a:gdLst>
              <a:gd name="T0" fmla="*/ 15120938 w 6"/>
              <a:gd name="T1" fmla="*/ 5040313 h 2"/>
              <a:gd name="T2" fmla="*/ 15120938 w 6"/>
              <a:gd name="T3" fmla="*/ 5040313 h 2"/>
              <a:gd name="T4" fmla="*/ 10080625 w 6"/>
              <a:gd name="T5" fmla="*/ 0 h 2"/>
              <a:gd name="T6" fmla="*/ 5040313 w 6"/>
              <a:gd name="T7" fmla="*/ 0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99" name="Freeform 1453"/>
          <p:cNvSpPr>
            <a:spLocks/>
          </p:cNvSpPr>
          <p:nvPr/>
        </p:nvSpPr>
        <p:spPr bwMode="auto">
          <a:xfrm>
            <a:off x="2433641" y="5664202"/>
            <a:ext cx="9525" cy="3175"/>
          </a:xfrm>
          <a:custGeom>
            <a:avLst/>
            <a:gdLst>
              <a:gd name="T0" fmla="*/ 15120938 w 6"/>
              <a:gd name="T1" fmla="*/ 5040313 h 2"/>
              <a:gd name="T2" fmla="*/ 15120938 w 6"/>
              <a:gd name="T3" fmla="*/ 5040313 h 2"/>
              <a:gd name="T4" fmla="*/ 10080625 w 6"/>
              <a:gd name="T5" fmla="*/ 0 h 2"/>
              <a:gd name="T6" fmla="*/ 5040313 w 6"/>
              <a:gd name="T7" fmla="*/ 0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0" name="Freeform 1454"/>
          <p:cNvSpPr>
            <a:spLocks/>
          </p:cNvSpPr>
          <p:nvPr/>
        </p:nvSpPr>
        <p:spPr bwMode="auto">
          <a:xfrm>
            <a:off x="2433638" y="56324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10080625 w 4"/>
              <a:gd name="T3" fmla="*/ 5040313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1" name="Freeform 1455"/>
          <p:cNvSpPr>
            <a:spLocks/>
          </p:cNvSpPr>
          <p:nvPr/>
        </p:nvSpPr>
        <p:spPr bwMode="auto">
          <a:xfrm>
            <a:off x="2433638" y="56324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10080625 w 4"/>
              <a:gd name="T3" fmla="*/ 5040313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2" name="Freeform 1456"/>
          <p:cNvSpPr>
            <a:spLocks/>
          </p:cNvSpPr>
          <p:nvPr/>
        </p:nvSpPr>
        <p:spPr bwMode="auto">
          <a:xfrm>
            <a:off x="2439991" y="5683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3" name="Freeform 1457"/>
          <p:cNvSpPr>
            <a:spLocks/>
          </p:cNvSpPr>
          <p:nvPr/>
        </p:nvSpPr>
        <p:spPr bwMode="auto">
          <a:xfrm>
            <a:off x="2439991" y="5683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4" name="Freeform 1458"/>
          <p:cNvSpPr>
            <a:spLocks/>
          </p:cNvSpPr>
          <p:nvPr/>
        </p:nvSpPr>
        <p:spPr bwMode="auto">
          <a:xfrm>
            <a:off x="2443163" y="5680075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5040313 h 4"/>
              <a:gd name="T6" fmla="*/ 5040313 w 4"/>
              <a:gd name="T7" fmla="*/ 5040313 h 4"/>
              <a:gd name="T8" fmla="*/ 0 w 4"/>
              <a:gd name="T9" fmla="*/ 5040313 h 4"/>
              <a:gd name="T10" fmla="*/ 0 w 4"/>
              <a:gd name="T11" fmla="*/ 5040313 h 4"/>
              <a:gd name="T12" fmla="*/ 0 w 4"/>
              <a:gd name="T13" fmla="*/ 5040313 h 4"/>
              <a:gd name="T14" fmla="*/ 5040313 w 4"/>
              <a:gd name="T15" fmla="*/ 10080625 h 4"/>
              <a:gd name="T16" fmla="*/ 10080625 w 4"/>
              <a:gd name="T17" fmla="*/ 5040313 h 4"/>
              <a:gd name="T18" fmla="*/ 10080625 w 4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5" name="Freeform 1459"/>
          <p:cNvSpPr>
            <a:spLocks/>
          </p:cNvSpPr>
          <p:nvPr/>
        </p:nvSpPr>
        <p:spPr bwMode="auto">
          <a:xfrm>
            <a:off x="2443163" y="5680075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5040313 h 4"/>
              <a:gd name="T6" fmla="*/ 5040313 w 4"/>
              <a:gd name="T7" fmla="*/ 5040313 h 4"/>
              <a:gd name="T8" fmla="*/ 0 w 4"/>
              <a:gd name="T9" fmla="*/ 5040313 h 4"/>
              <a:gd name="T10" fmla="*/ 0 w 4"/>
              <a:gd name="T11" fmla="*/ 5040313 h 4"/>
              <a:gd name="T12" fmla="*/ 0 w 4"/>
              <a:gd name="T13" fmla="*/ 5040313 h 4"/>
              <a:gd name="T14" fmla="*/ 5040313 w 4"/>
              <a:gd name="T15" fmla="*/ 10080625 h 4"/>
              <a:gd name="T16" fmla="*/ 10080625 w 4"/>
              <a:gd name="T17" fmla="*/ 5040313 h 4"/>
              <a:gd name="T18" fmla="*/ 10080625 w 4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6" name="Freeform 1460"/>
          <p:cNvSpPr>
            <a:spLocks/>
          </p:cNvSpPr>
          <p:nvPr/>
        </p:nvSpPr>
        <p:spPr bwMode="auto">
          <a:xfrm>
            <a:off x="2449514" y="5680074"/>
            <a:ext cx="38100" cy="25400"/>
          </a:xfrm>
          <a:custGeom>
            <a:avLst/>
            <a:gdLst>
              <a:gd name="T0" fmla="*/ 40322500 w 24"/>
              <a:gd name="T1" fmla="*/ 40322500 h 16"/>
              <a:gd name="T2" fmla="*/ 45362813 w 24"/>
              <a:gd name="T3" fmla="*/ 35282188 h 16"/>
              <a:gd name="T4" fmla="*/ 50403125 w 24"/>
              <a:gd name="T5" fmla="*/ 35282188 h 16"/>
              <a:gd name="T6" fmla="*/ 55443438 w 24"/>
              <a:gd name="T7" fmla="*/ 35282188 h 16"/>
              <a:gd name="T8" fmla="*/ 60483750 w 24"/>
              <a:gd name="T9" fmla="*/ 30241875 h 16"/>
              <a:gd name="T10" fmla="*/ 55443438 w 24"/>
              <a:gd name="T11" fmla="*/ 30241875 h 16"/>
              <a:gd name="T12" fmla="*/ 55443438 w 24"/>
              <a:gd name="T13" fmla="*/ 25201563 h 16"/>
              <a:gd name="T14" fmla="*/ 60483750 w 24"/>
              <a:gd name="T15" fmla="*/ 25201563 h 16"/>
              <a:gd name="T16" fmla="*/ 55443438 w 24"/>
              <a:gd name="T17" fmla="*/ 20161250 h 16"/>
              <a:gd name="T18" fmla="*/ 55443438 w 24"/>
              <a:gd name="T19" fmla="*/ 20161250 h 16"/>
              <a:gd name="T20" fmla="*/ 50403125 w 24"/>
              <a:gd name="T21" fmla="*/ 15120938 h 16"/>
              <a:gd name="T22" fmla="*/ 45362813 w 24"/>
              <a:gd name="T23" fmla="*/ 15120938 h 16"/>
              <a:gd name="T24" fmla="*/ 45362813 w 24"/>
              <a:gd name="T25" fmla="*/ 10080625 h 16"/>
              <a:gd name="T26" fmla="*/ 40322500 w 24"/>
              <a:gd name="T27" fmla="*/ 10080625 h 16"/>
              <a:gd name="T28" fmla="*/ 35282188 w 24"/>
              <a:gd name="T29" fmla="*/ 10080625 h 16"/>
              <a:gd name="T30" fmla="*/ 35282188 w 24"/>
              <a:gd name="T31" fmla="*/ 15120938 h 16"/>
              <a:gd name="T32" fmla="*/ 30241875 w 24"/>
              <a:gd name="T33" fmla="*/ 10080625 h 16"/>
              <a:gd name="T34" fmla="*/ 25201563 w 24"/>
              <a:gd name="T35" fmla="*/ 10080625 h 16"/>
              <a:gd name="T36" fmla="*/ 25201563 w 24"/>
              <a:gd name="T37" fmla="*/ 15120938 h 16"/>
              <a:gd name="T38" fmla="*/ 20161250 w 24"/>
              <a:gd name="T39" fmla="*/ 10080625 h 16"/>
              <a:gd name="T40" fmla="*/ 20161250 w 24"/>
              <a:gd name="T41" fmla="*/ 5040313 h 16"/>
              <a:gd name="T42" fmla="*/ 15120938 w 24"/>
              <a:gd name="T43" fmla="*/ 0 h 16"/>
              <a:gd name="T44" fmla="*/ 10080625 w 24"/>
              <a:gd name="T45" fmla="*/ 5040313 h 16"/>
              <a:gd name="T46" fmla="*/ 15120938 w 24"/>
              <a:gd name="T47" fmla="*/ 5040313 h 16"/>
              <a:gd name="T48" fmla="*/ 10080625 w 24"/>
              <a:gd name="T49" fmla="*/ 5040313 h 16"/>
              <a:gd name="T50" fmla="*/ 5040313 w 24"/>
              <a:gd name="T51" fmla="*/ 5040313 h 16"/>
              <a:gd name="T52" fmla="*/ 10080625 w 24"/>
              <a:gd name="T53" fmla="*/ 10080625 h 16"/>
              <a:gd name="T54" fmla="*/ 10080625 w 24"/>
              <a:gd name="T55" fmla="*/ 15120938 h 16"/>
              <a:gd name="T56" fmla="*/ 15120938 w 24"/>
              <a:gd name="T57" fmla="*/ 15120938 h 16"/>
              <a:gd name="T58" fmla="*/ 20161250 w 24"/>
              <a:gd name="T59" fmla="*/ 15120938 h 16"/>
              <a:gd name="T60" fmla="*/ 15120938 w 24"/>
              <a:gd name="T61" fmla="*/ 15120938 h 16"/>
              <a:gd name="T62" fmla="*/ 10080625 w 24"/>
              <a:gd name="T63" fmla="*/ 15120938 h 16"/>
              <a:gd name="T64" fmla="*/ 10080625 w 24"/>
              <a:gd name="T65" fmla="*/ 10080625 h 16"/>
              <a:gd name="T66" fmla="*/ 5040313 w 24"/>
              <a:gd name="T67" fmla="*/ 10080625 h 16"/>
              <a:gd name="T68" fmla="*/ 0 w 24"/>
              <a:gd name="T69" fmla="*/ 15120938 h 16"/>
              <a:gd name="T70" fmla="*/ 5040313 w 24"/>
              <a:gd name="T71" fmla="*/ 15120938 h 16"/>
              <a:gd name="T72" fmla="*/ 5040313 w 24"/>
              <a:gd name="T73" fmla="*/ 20161250 h 16"/>
              <a:gd name="T74" fmla="*/ 10080625 w 24"/>
              <a:gd name="T75" fmla="*/ 20161250 h 16"/>
              <a:gd name="T76" fmla="*/ 15120938 w 24"/>
              <a:gd name="T77" fmla="*/ 15120938 h 16"/>
              <a:gd name="T78" fmla="*/ 15120938 w 24"/>
              <a:gd name="T79" fmla="*/ 20161250 h 16"/>
              <a:gd name="T80" fmla="*/ 20161250 w 24"/>
              <a:gd name="T81" fmla="*/ 25201563 h 16"/>
              <a:gd name="T82" fmla="*/ 20161250 w 24"/>
              <a:gd name="T83" fmla="*/ 30241875 h 16"/>
              <a:gd name="T84" fmla="*/ 25201563 w 24"/>
              <a:gd name="T85" fmla="*/ 30241875 h 16"/>
              <a:gd name="T86" fmla="*/ 30241875 w 24"/>
              <a:gd name="T87" fmla="*/ 30241875 h 16"/>
              <a:gd name="T88" fmla="*/ 30241875 w 24"/>
              <a:gd name="T89" fmla="*/ 25201563 h 16"/>
              <a:gd name="T90" fmla="*/ 35282188 w 24"/>
              <a:gd name="T91" fmla="*/ 25201563 h 16"/>
              <a:gd name="T92" fmla="*/ 40322500 w 24"/>
              <a:gd name="T93" fmla="*/ 25201563 h 16"/>
              <a:gd name="T94" fmla="*/ 40322500 w 24"/>
              <a:gd name="T95" fmla="*/ 25201563 h 16"/>
              <a:gd name="T96" fmla="*/ 40322500 w 24"/>
              <a:gd name="T97" fmla="*/ 30241875 h 16"/>
              <a:gd name="T98" fmla="*/ 40322500 w 24"/>
              <a:gd name="T99" fmla="*/ 35282188 h 16"/>
              <a:gd name="T100" fmla="*/ 40322500 w 24"/>
              <a:gd name="T101" fmla="*/ 35282188 h 16"/>
              <a:gd name="T102" fmla="*/ 35282188 w 24"/>
              <a:gd name="T103" fmla="*/ 35282188 h 16"/>
              <a:gd name="T104" fmla="*/ 40322500 w 24"/>
              <a:gd name="T105" fmla="*/ 35282188 h 16"/>
              <a:gd name="T106" fmla="*/ 40322500 w 24"/>
              <a:gd name="T107" fmla="*/ 40322500 h 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4" h="16">
                <a:moveTo>
                  <a:pt x="16" y="16"/>
                </a:move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2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6" y="8"/>
                </a:lnTo>
                <a:lnTo>
                  <a:pt x="8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4" y="14"/>
                </a:lnTo>
                <a:lnTo>
                  <a:pt x="16" y="14"/>
                </a:lnTo>
                <a:lnTo>
                  <a:pt x="16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7" name="Freeform 1461"/>
          <p:cNvSpPr>
            <a:spLocks/>
          </p:cNvSpPr>
          <p:nvPr/>
        </p:nvSpPr>
        <p:spPr bwMode="auto">
          <a:xfrm>
            <a:off x="2449514" y="5680074"/>
            <a:ext cx="38100" cy="25400"/>
          </a:xfrm>
          <a:custGeom>
            <a:avLst/>
            <a:gdLst>
              <a:gd name="T0" fmla="*/ 40322500 w 24"/>
              <a:gd name="T1" fmla="*/ 40322500 h 16"/>
              <a:gd name="T2" fmla="*/ 45362813 w 24"/>
              <a:gd name="T3" fmla="*/ 35282188 h 16"/>
              <a:gd name="T4" fmla="*/ 50403125 w 24"/>
              <a:gd name="T5" fmla="*/ 35282188 h 16"/>
              <a:gd name="T6" fmla="*/ 55443438 w 24"/>
              <a:gd name="T7" fmla="*/ 35282188 h 16"/>
              <a:gd name="T8" fmla="*/ 60483750 w 24"/>
              <a:gd name="T9" fmla="*/ 30241875 h 16"/>
              <a:gd name="T10" fmla="*/ 55443438 w 24"/>
              <a:gd name="T11" fmla="*/ 30241875 h 16"/>
              <a:gd name="T12" fmla="*/ 55443438 w 24"/>
              <a:gd name="T13" fmla="*/ 25201563 h 16"/>
              <a:gd name="T14" fmla="*/ 60483750 w 24"/>
              <a:gd name="T15" fmla="*/ 25201563 h 16"/>
              <a:gd name="T16" fmla="*/ 55443438 w 24"/>
              <a:gd name="T17" fmla="*/ 20161250 h 16"/>
              <a:gd name="T18" fmla="*/ 55443438 w 24"/>
              <a:gd name="T19" fmla="*/ 20161250 h 16"/>
              <a:gd name="T20" fmla="*/ 50403125 w 24"/>
              <a:gd name="T21" fmla="*/ 15120938 h 16"/>
              <a:gd name="T22" fmla="*/ 45362813 w 24"/>
              <a:gd name="T23" fmla="*/ 15120938 h 16"/>
              <a:gd name="T24" fmla="*/ 45362813 w 24"/>
              <a:gd name="T25" fmla="*/ 10080625 h 16"/>
              <a:gd name="T26" fmla="*/ 40322500 w 24"/>
              <a:gd name="T27" fmla="*/ 10080625 h 16"/>
              <a:gd name="T28" fmla="*/ 35282188 w 24"/>
              <a:gd name="T29" fmla="*/ 10080625 h 16"/>
              <a:gd name="T30" fmla="*/ 35282188 w 24"/>
              <a:gd name="T31" fmla="*/ 15120938 h 16"/>
              <a:gd name="T32" fmla="*/ 30241875 w 24"/>
              <a:gd name="T33" fmla="*/ 10080625 h 16"/>
              <a:gd name="T34" fmla="*/ 25201563 w 24"/>
              <a:gd name="T35" fmla="*/ 10080625 h 16"/>
              <a:gd name="T36" fmla="*/ 25201563 w 24"/>
              <a:gd name="T37" fmla="*/ 15120938 h 16"/>
              <a:gd name="T38" fmla="*/ 20161250 w 24"/>
              <a:gd name="T39" fmla="*/ 10080625 h 16"/>
              <a:gd name="T40" fmla="*/ 20161250 w 24"/>
              <a:gd name="T41" fmla="*/ 5040313 h 16"/>
              <a:gd name="T42" fmla="*/ 15120938 w 24"/>
              <a:gd name="T43" fmla="*/ 0 h 16"/>
              <a:gd name="T44" fmla="*/ 10080625 w 24"/>
              <a:gd name="T45" fmla="*/ 5040313 h 16"/>
              <a:gd name="T46" fmla="*/ 15120938 w 24"/>
              <a:gd name="T47" fmla="*/ 5040313 h 16"/>
              <a:gd name="T48" fmla="*/ 10080625 w 24"/>
              <a:gd name="T49" fmla="*/ 5040313 h 16"/>
              <a:gd name="T50" fmla="*/ 5040313 w 24"/>
              <a:gd name="T51" fmla="*/ 5040313 h 16"/>
              <a:gd name="T52" fmla="*/ 10080625 w 24"/>
              <a:gd name="T53" fmla="*/ 10080625 h 16"/>
              <a:gd name="T54" fmla="*/ 10080625 w 24"/>
              <a:gd name="T55" fmla="*/ 15120938 h 16"/>
              <a:gd name="T56" fmla="*/ 15120938 w 24"/>
              <a:gd name="T57" fmla="*/ 15120938 h 16"/>
              <a:gd name="T58" fmla="*/ 20161250 w 24"/>
              <a:gd name="T59" fmla="*/ 15120938 h 16"/>
              <a:gd name="T60" fmla="*/ 15120938 w 24"/>
              <a:gd name="T61" fmla="*/ 15120938 h 16"/>
              <a:gd name="T62" fmla="*/ 10080625 w 24"/>
              <a:gd name="T63" fmla="*/ 15120938 h 16"/>
              <a:gd name="T64" fmla="*/ 10080625 w 24"/>
              <a:gd name="T65" fmla="*/ 10080625 h 16"/>
              <a:gd name="T66" fmla="*/ 5040313 w 24"/>
              <a:gd name="T67" fmla="*/ 10080625 h 16"/>
              <a:gd name="T68" fmla="*/ 0 w 24"/>
              <a:gd name="T69" fmla="*/ 15120938 h 16"/>
              <a:gd name="T70" fmla="*/ 5040313 w 24"/>
              <a:gd name="T71" fmla="*/ 15120938 h 16"/>
              <a:gd name="T72" fmla="*/ 5040313 w 24"/>
              <a:gd name="T73" fmla="*/ 20161250 h 16"/>
              <a:gd name="T74" fmla="*/ 10080625 w 24"/>
              <a:gd name="T75" fmla="*/ 20161250 h 16"/>
              <a:gd name="T76" fmla="*/ 15120938 w 24"/>
              <a:gd name="T77" fmla="*/ 15120938 h 16"/>
              <a:gd name="T78" fmla="*/ 15120938 w 24"/>
              <a:gd name="T79" fmla="*/ 20161250 h 16"/>
              <a:gd name="T80" fmla="*/ 20161250 w 24"/>
              <a:gd name="T81" fmla="*/ 25201563 h 16"/>
              <a:gd name="T82" fmla="*/ 20161250 w 24"/>
              <a:gd name="T83" fmla="*/ 30241875 h 16"/>
              <a:gd name="T84" fmla="*/ 25201563 w 24"/>
              <a:gd name="T85" fmla="*/ 30241875 h 16"/>
              <a:gd name="T86" fmla="*/ 30241875 w 24"/>
              <a:gd name="T87" fmla="*/ 30241875 h 16"/>
              <a:gd name="T88" fmla="*/ 30241875 w 24"/>
              <a:gd name="T89" fmla="*/ 25201563 h 16"/>
              <a:gd name="T90" fmla="*/ 35282188 w 24"/>
              <a:gd name="T91" fmla="*/ 25201563 h 16"/>
              <a:gd name="T92" fmla="*/ 40322500 w 24"/>
              <a:gd name="T93" fmla="*/ 25201563 h 16"/>
              <a:gd name="T94" fmla="*/ 40322500 w 24"/>
              <a:gd name="T95" fmla="*/ 25201563 h 16"/>
              <a:gd name="T96" fmla="*/ 40322500 w 24"/>
              <a:gd name="T97" fmla="*/ 30241875 h 16"/>
              <a:gd name="T98" fmla="*/ 40322500 w 24"/>
              <a:gd name="T99" fmla="*/ 35282188 h 16"/>
              <a:gd name="T100" fmla="*/ 40322500 w 24"/>
              <a:gd name="T101" fmla="*/ 35282188 h 16"/>
              <a:gd name="T102" fmla="*/ 35282188 w 24"/>
              <a:gd name="T103" fmla="*/ 35282188 h 16"/>
              <a:gd name="T104" fmla="*/ 40322500 w 24"/>
              <a:gd name="T105" fmla="*/ 35282188 h 16"/>
              <a:gd name="T106" fmla="*/ 40322500 w 24"/>
              <a:gd name="T107" fmla="*/ 40322500 h 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4" h="16">
                <a:moveTo>
                  <a:pt x="16" y="16"/>
                </a:move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2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10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6" y="8"/>
                </a:lnTo>
                <a:lnTo>
                  <a:pt x="8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4" y="14"/>
                </a:lnTo>
                <a:lnTo>
                  <a:pt x="16" y="14"/>
                </a:lnTo>
                <a:lnTo>
                  <a:pt x="16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8" name="Freeform 1462"/>
          <p:cNvSpPr>
            <a:spLocks/>
          </p:cNvSpPr>
          <p:nvPr/>
        </p:nvSpPr>
        <p:spPr bwMode="auto">
          <a:xfrm>
            <a:off x="2459038" y="5702302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09" name="Freeform 1463"/>
          <p:cNvSpPr>
            <a:spLocks/>
          </p:cNvSpPr>
          <p:nvPr/>
        </p:nvSpPr>
        <p:spPr bwMode="auto">
          <a:xfrm>
            <a:off x="2459038" y="5702302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0" name="Freeform 1465"/>
          <p:cNvSpPr>
            <a:spLocks/>
          </p:cNvSpPr>
          <p:nvPr/>
        </p:nvSpPr>
        <p:spPr bwMode="auto">
          <a:xfrm>
            <a:off x="2484438" y="5702301"/>
            <a:ext cx="6350" cy="6351"/>
          </a:xfrm>
          <a:custGeom>
            <a:avLst/>
            <a:gdLst>
              <a:gd name="T0" fmla="*/ 5040313 w 4"/>
              <a:gd name="T1" fmla="*/ 0 h 4"/>
              <a:gd name="T2" fmla="*/ 5040313 w 4"/>
              <a:gd name="T3" fmla="*/ 0 h 4"/>
              <a:gd name="T4" fmla="*/ 5040313 w 4"/>
              <a:gd name="T5" fmla="*/ 5040313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10080625 h 4"/>
              <a:gd name="T12" fmla="*/ 10080625 w 4"/>
              <a:gd name="T13" fmla="*/ 5040313 h 4"/>
              <a:gd name="T14" fmla="*/ 5040313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1" name="Freeform 1466"/>
          <p:cNvSpPr>
            <a:spLocks/>
          </p:cNvSpPr>
          <p:nvPr/>
        </p:nvSpPr>
        <p:spPr bwMode="auto">
          <a:xfrm>
            <a:off x="2484438" y="5702301"/>
            <a:ext cx="6350" cy="6351"/>
          </a:xfrm>
          <a:custGeom>
            <a:avLst/>
            <a:gdLst>
              <a:gd name="T0" fmla="*/ 5040313 w 4"/>
              <a:gd name="T1" fmla="*/ 0 h 4"/>
              <a:gd name="T2" fmla="*/ 5040313 w 4"/>
              <a:gd name="T3" fmla="*/ 0 h 4"/>
              <a:gd name="T4" fmla="*/ 5040313 w 4"/>
              <a:gd name="T5" fmla="*/ 5040313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10080625 h 4"/>
              <a:gd name="T12" fmla="*/ 10080625 w 4"/>
              <a:gd name="T13" fmla="*/ 5040313 h 4"/>
              <a:gd name="T14" fmla="*/ 5040313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2" name="Freeform 1467"/>
          <p:cNvSpPr>
            <a:spLocks/>
          </p:cNvSpPr>
          <p:nvPr/>
        </p:nvSpPr>
        <p:spPr bwMode="auto">
          <a:xfrm>
            <a:off x="2487613" y="5711826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5040313 w 4"/>
              <a:gd name="T3" fmla="*/ 0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3" name="Freeform 1468"/>
          <p:cNvSpPr>
            <a:spLocks/>
          </p:cNvSpPr>
          <p:nvPr/>
        </p:nvSpPr>
        <p:spPr bwMode="auto">
          <a:xfrm>
            <a:off x="2487613" y="5711826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5040313 w 4"/>
              <a:gd name="T3" fmla="*/ 0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4" name="Freeform 1469"/>
          <p:cNvSpPr>
            <a:spLocks/>
          </p:cNvSpPr>
          <p:nvPr/>
        </p:nvSpPr>
        <p:spPr bwMode="auto">
          <a:xfrm>
            <a:off x="2487616" y="56959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5" name="Freeform 1470"/>
          <p:cNvSpPr>
            <a:spLocks/>
          </p:cNvSpPr>
          <p:nvPr/>
        </p:nvSpPr>
        <p:spPr bwMode="auto">
          <a:xfrm>
            <a:off x="2487616" y="56959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6" name="Freeform 1471"/>
          <p:cNvSpPr>
            <a:spLocks/>
          </p:cNvSpPr>
          <p:nvPr/>
        </p:nvSpPr>
        <p:spPr bwMode="auto">
          <a:xfrm>
            <a:off x="2487616" y="5695950"/>
            <a:ext cx="15875" cy="15875"/>
          </a:xfrm>
          <a:custGeom>
            <a:avLst/>
            <a:gdLst>
              <a:gd name="T0" fmla="*/ 20161250 w 10"/>
              <a:gd name="T1" fmla="*/ 5040313 h 10"/>
              <a:gd name="T2" fmla="*/ 20161250 w 10"/>
              <a:gd name="T3" fmla="*/ 0 h 10"/>
              <a:gd name="T4" fmla="*/ 15120938 w 10"/>
              <a:gd name="T5" fmla="*/ 5040313 h 10"/>
              <a:gd name="T6" fmla="*/ 10080625 w 10"/>
              <a:gd name="T7" fmla="*/ 0 h 10"/>
              <a:gd name="T8" fmla="*/ 10080625 w 10"/>
              <a:gd name="T9" fmla="*/ 0 h 10"/>
              <a:gd name="T10" fmla="*/ 5040313 w 10"/>
              <a:gd name="T11" fmla="*/ 5040313 h 10"/>
              <a:gd name="T12" fmla="*/ 0 w 10"/>
              <a:gd name="T13" fmla="*/ 5040313 h 10"/>
              <a:gd name="T14" fmla="*/ 5040313 w 10"/>
              <a:gd name="T15" fmla="*/ 10080625 h 10"/>
              <a:gd name="T16" fmla="*/ 10080625 w 10"/>
              <a:gd name="T17" fmla="*/ 10080625 h 10"/>
              <a:gd name="T18" fmla="*/ 10080625 w 10"/>
              <a:gd name="T19" fmla="*/ 15120938 h 10"/>
              <a:gd name="T20" fmla="*/ 15120938 w 10"/>
              <a:gd name="T21" fmla="*/ 15120938 h 10"/>
              <a:gd name="T22" fmla="*/ 20161250 w 10"/>
              <a:gd name="T23" fmla="*/ 20161250 h 10"/>
              <a:gd name="T24" fmla="*/ 20161250 w 10"/>
              <a:gd name="T25" fmla="*/ 25201563 h 10"/>
              <a:gd name="T26" fmla="*/ 25201563 w 10"/>
              <a:gd name="T27" fmla="*/ 20161250 h 10"/>
              <a:gd name="T28" fmla="*/ 25201563 w 10"/>
              <a:gd name="T29" fmla="*/ 20161250 h 10"/>
              <a:gd name="T30" fmla="*/ 20161250 w 10"/>
              <a:gd name="T31" fmla="*/ 15120938 h 10"/>
              <a:gd name="T32" fmla="*/ 15120938 w 10"/>
              <a:gd name="T33" fmla="*/ 10080625 h 10"/>
              <a:gd name="T34" fmla="*/ 20161250 w 10"/>
              <a:gd name="T35" fmla="*/ 15120938 h 10"/>
              <a:gd name="T36" fmla="*/ 25201563 w 10"/>
              <a:gd name="T37" fmla="*/ 15120938 h 10"/>
              <a:gd name="T38" fmla="*/ 25201563 w 10"/>
              <a:gd name="T39" fmla="*/ 10080625 h 10"/>
              <a:gd name="T40" fmla="*/ 20161250 w 10"/>
              <a:gd name="T41" fmla="*/ 5040313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" h="10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8" y="10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7" name="Freeform 1472"/>
          <p:cNvSpPr>
            <a:spLocks/>
          </p:cNvSpPr>
          <p:nvPr/>
        </p:nvSpPr>
        <p:spPr bwMode="auto">
          <a:xfrm>
            <a:off x="2487616" y="5695950"/>
            <a:ext cx="15875" cy="15875"/>
          </a:xfrm>
          <a:custGeom>
            <a:avLst/>
            <a:gdLst>
              <a:gd name="T0" fmla="*/ 20161250 w 10"/>
              <a:gd name="T1" fmla="*/ 5040313 h 10"/>
              <a:gd name="T2" fmla="*/ 20161250 w 10"/>
              <a:gd name="T3" fmla="*/ 0 h 10"/>
              <a:gd name="T4" fmla="*/ 15120938 w 10"/>
              <a:gd name="T5" fmla="*/ 5040313 h 10"/>
              <a:gd name="T6" fmla="*/ 10080625 w 10"/>
              <a:gd name="T7" fmla="*/ 0 h 10"/>
              <a:gd name="T8" fmla="*/ 10080625 w 10"/>
              <a:gd name="T9" fmla="*/ 0 h 10"/>
              <a:gd name="T10" fmla="*/ 5040313 w 10"/>
              <a:gd name="T11" fmla="*/ 5040313 h 10"/>
              <a:gd name="T12" fmla="*/ 0 w 10"/>
              <a:gd name="T13" fmla="*/ 5040313 h 10"/>
              <a:gd name="T14" fmla="*/ 5040313 w 10"/>
              <a:gd name="T15" fmla="*/ 10080625 h 10"/>
              <a:gd name="T16" fmla="*/ 10080625 w 10"/>
              <a:gd name="T17" fmla="*/ 10080625 h 10"/>
              <a:gd name="T18" fmla="*/ 10080625 w 10"/>
              <a:gd name="T19" fmla="*/ 15120938 h 10"/>
              <a:gd name="T20" fmla="*/ 15120938 w 10"/>
              <a:gd name="T21" fmla="*/ 15120938 h 10"/>
              <a:gd name="T22" fmla="*/ 20161250 w 10"/>
              <a:gd name="T23" fmla="*/ 20161250 h 10"/>
              <a:gd name="T24" fmla="*/ 20161250 w 10"/>
              <a:gd name="T25" fmla="*/ 25201563 h 10"/>
              <a:gd name="T26" fmla="*/ 25201563 w 10"/>
              <a:gd name="T27" fmla="*/ 20161250 h 10"/>
              <a:gd name="T28" fmla="*/ 25201563 w 10"/>
              <a:gd name="T29" fmla="*/ 20161250 h 10"/>
              <a:gd name="T30" fmla="*/ 20161250 w 10"/>
              <a:gd name="T31" fmla="*/ 15120938 h 10"/>
              <a:gd name="T32" fmla="*/ 15120938 w 10"/>
              <a:gd name="T33" fmla="*/ 10080625 h 10"/>
              <a:gd name="T34" fmla="*/ 20161250 w 10"/>
              <a:gd name="T35" fmla="*/ 15120938 h 10"/>
              <a:gd name="T36" fmla="*/ 25201563 w 10"/>
              <a:gd name="T37" fmla="*/ 15120938 h 10"/>
              <a:gd name="T38" fmla="*/ 25201563 w 10"/>
              <a:gd name="T39" fmla="*/ 10080625 h 10"/>
              <a:gd name="T40" fmla="*/ 20161250 w 10"/>
              <a:gd name="T41" fmla="*/ 5040313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" h="10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8" y="10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8" name="Freeform 1473"/>
          <p:cNvSpPr>
            <a:spLocks/>
          </p:cNvSpPr>
          <p:nvPr/>
        </p:nvSpPr>
        <p:spPr bwMode="auto">
          <a:xfrm>
            <a:off x="2493966" y="57086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19" name="Freeform 1474"/>
          <p:cNvSpPr>
            <a:spLocks/>
          </p:cNvSpPr>
          <p:nvPr/>
        </p:nvSpPr>
        <p:spPr bwMode="auto">
          <a:xfrm>
            <a:off x="2493966" y="57086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0" name="Freeform 1475"/>
          <p:cNvSpPr>
            <a:spLocks/>
          </p:cNvSpPr>
          <p:nvPr/>
        </p:nvSpPr>
        <p:spPr bwMode="auto">
          <a:xfrm>
            <a:off x="2493966" y="57149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1" name="Freeform 1476"/>
          <p:cNvSpPr>
            <a:spLocks/>
          </p:cNvSpPr>
          <p:nvPr/>
        </p:nvSpPr>
        <p:spPr bwMode="auto">
          <a:xfrm>
            <a:off x="2493966" y="57149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2" name="Freeform 1477"/>
          <p:cNvSpPr>
            <a:spLocks/>
          </p:cNvSpPr>
          <p:nvPr/>
        </p:nvSpPr>
        <p:spPr bwMode="auto">
          <a:xfrm>
            <a:off x="2493966" y="5711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3" name="Freeform 1478"/>
          <p:cNvSpPr>
            <a:spLocks/>
          </p:cNvSpPr>
          <p:nvPr/>
        </p:nvSpPr>
        <p:spPr bwMode="auto">
          <a:xfrm>
            <a:off x="2493966" y="5711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4" name="Freeform 1479"/>
          <p:cNvSpPr>
            <a:spLocks/>
          </p:cNvSpPr>
          <p:nvPr/>
        </p:nvSpPr>
        <p:spPr bwMode="auto">
          <a:xfrm>
            <a:off x="2503488" y="5699125"/>
            <a:ext cx="19050" cy="12700"/>
          </a:xfrm>
          <a:custGeom>
            <a:avLst/>
            <a:gdLst>
              <a:gd name="T0" fmla="*/ 15120938 w 12"/>
              <a:gd name="T1" fmla="*/ 0 h 8"/>
              <a:gd name="T2" fmla="*/ 10080625 w 12"/>
              <a:gd name="T3" fmla="*/ 0 h 8"/>
              <a:gd name="T4" fmla="*/ 5040313 w 12"/>
              <a:gd name="T5" fmla="*/ 0 h 8"/>
              <a:gd name="T6" fmla="*/ 5040313 w 12"/>
              <a:gd name="T7" fmla="*/ 0 h 8"/>
              <a:gd name="T8" fmla="*/ 0 w 12"/>
              <a:gd name="T9" fmla="*/ 0 h 8"/>
              <a:gd name="T10" fmla="*/ 0 w 12"/>
              <a:gd name="T11" fmla="*/ 5040313 h 8"/>
              <a:gd name="T12" fmla="*/ 0 w 12"/>
              <a:gd name="T13" fmla="*/ 10080625 h 8"/>
              <a:gd name="T14" fmla="*/ 5040313 w 12"/>
              <a:gd name="T15" fmla="*/ 15120938 h 8"/>
              <a:gd name="T16" fmla="*/ 10080625 w 12"/>
              <a:gd name="T17" fmla="*/ 10080625 h 8"/>
              <a:gd name="T18" fmla="*/ 10080625 w 12"/>
              <a:gd name="T19" fmla="*/ 10080625 h 8"/>
              <a:gd name="T20" fmla="*/ 15120938 w 12"/>
              <a:gd name="T21" fmla="*/ 10080625 h 8"/>
              <a:gd name="T22" fmla="*/ 20161250 w 12"/>
              <a:gd name="T23" fmla="*/ 15120938 h 8"/>
              <a:gd name="T24" fmla="*/ 20161250 w 12"/>
              <a:gd name="T25" fmla="*/ 15120938 h 8"/>
              <a:gd name="T26" fmla="*/ 20161250 w 12"/>
              <a:gd name="T27" fmla="*/ 20161250 h 8"/>
              <a:gd name="T28" fmla="*/ 25201563 w 12"/>
              <a:gd name="T29" fmla="*/ 15120938 h 8"/>
              <a:gd name="T30" fmla="*/ 30241875 w 12"/>
              <a:gd name="T31" fmla="*/ 15120938 h 8"/>
              <a:gd name="T32" fmla="*/ 25201563 w 12"/>
              <a:gd name="T33" fmla="*/ 10080625 h 8"/>
              <a:gd name="T34" fmla="*/ 25201563 w 12"/>
              <a:gd name="T35" fmla="*/ 5040313 h 8"/>
              <a:gd name="T36" fmla="*/ 20161250 w 12"/>
              <a:gd name="T37" fmla="*/ 5040313 h 8"/>
              <a:gd name="T38" fmla="*/ 20161250 w 12"/>
              <a:gd name="T39" fmla="*/ 10080625 h 8"/>
              <a:gd name="T40" fmla="*/ 15120938 w 12"/>
              <a:gd name="T41" fmla="*/ 5040313 h 8"/>
              <a:gd name="T42" fmla="*/ 15120938 w 12"/>
              <a:gd name="T43" fmla="*/ 0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8" y="8"/>
                </a:lnTo>
                <a:lnTo>
                  <a:pt x="10" y="6"/>
                </a:lnTo>
                <a:lnTo>
                  <a:pt x="12" y="6"/>
                </a:lnTo>
                <a:lnTo>
                  <a:pt x="10" y="4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5" name="Freeform 1480"/>
          <p:cNvSpPr>
            <a:spLocks/>
          </p:cNvSpPr>
          <p:nvPr/>
        </p:nvSpPr>
        <p:spPr bwMode="auto">
          <a:xfrm>
            <a:off x="2503488" y="5699125"/>
            <a:ext cx="19050" cy="12700"/>
          </a:xfrm>
          <a:custGeom>
            <a:avLst/>
            <a:gdLst>
              <a:gd name="T0" fmla="*/ 15120938 w 12"/>
              <a:gd name="T1" fmla="*/ 0 h 8"/>
              <a:gd name="T2" fmla="*/ 10080625 w 12"/>
              <a:gd name="T3" fmla="*/ 0 h 8"/>
              <a:gd name="T4" fmla="*/ 5040313 w 12"/>
              <a:gd name="T5" fmla="*/ 0 h 8"/>
              <a:gd name="T6" fmla="*/ 5040313 w 12"/>
              <a:gd name="T7" fmla="*/ 0 h 8"/>
              <a:gd name="T8" fmla="*/ 0 w 12"/>
              <a:gd name="T9" fmla="*/ 0 h 8"/>
              <a:gd name="T10" fmla="*/ 0 w 12"/>
              <a:gd name="T11" fmla="*/ 5040313 h 8"/>
              <a:gd name="T12" fmla="*/ 0 w 12"/>
              <a:gd name="T13" fmla="*/ 10080625 h 8"/>
              <a:gd name="T14" fmla="*/ 5040313 w 12"/>
              <a:gd name="T15" fmla="*/ 15120938 h 8"/>
              <a:gd name="T16" fmla="*/ 10080625 w 12"/>
              <a:gd name="T17" fmla="*/ 10080625 h 8"/>
              <a:gd name="T18" fmla="*/ 10080625 w 12"/>
              <a:gd name="T19" fmla="*/ 10080625 h 8"/>
              <a:gd name="T20" fmla="*/ 15120938 w 12"/>
              <a:gd name="T21" fmla="*/ 10080625 h 8"/>
              <a:gd name="T22" fmla="*/ 20161250 w 12"/>
              <a:gd name="T23" fmla="*/ 15120938 h 8"/>
              <a:gd name="T24" fmla="*/ 20161250 w 12"/>
              <a:gd name="T25" fmla="*/ 15120938 h 8"/>
              <a:gd name="T26" fmla="*/ 20161250 w 12"/>
              <a:gd name="T27" fmla="*/ 20161250 h 8"/>
              <a:gd name="T28" fmla="*/ 25201563 w 12"/>
              <a:gd name="T29" fmla="*/ 15120938 h 8"/>
              <a:gd name="T30" fmla="*/ 30241875 w 12"/>
              <a:gd name="T31" fmla="*/ 15120938 h 8"/>
              <a:gd name="T32" fmla="*/ 25201563 w 12"/>
              <a:gd name="T33" fmla="*/ 10080625 h 8"/>
              <a:gd name="T34" fmla="*/ 25201563 w 12"/>
              <a:gd name="T35" fmla="*/ 5040313 h 8"/>
              <a:gd name="T36" fmla="*/ 20161250 w 12"/>
              <a:gd name="T37" fmla="*/ 5040313 h 8"/>
              <a:gd name="T38" fmla="*/ 20161250 w 12"/>
              <a:gd name="T39" fmla="*/ 10080625 h 8"/>
              <a:gd name="T40" fmla="*/ 15120938 w 12"/>
              <a:gd name="T41" fmla="*/ 5040313 h 8"/>
              <a:gd name="T42" fmla="*/ 15120938 w 12"/>
              <a:gd name="T43" fmla="*/ 0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8" y="8"/>
                </a:lnTo>
                <a:lnTo>
                  <a:pt x="10" y="6"/>
                </a:lnTo>
                <a:lnTo>
                  <a:pt x="12" y="6"/>
                </a:lnTo>
                <a:lnTo>
                  <a:pt x="10" y="4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6" name="Freeform 1481"/>
          <p:cNvSpPr>
            <a:spLocks/>
          </p:cNvSpPr>
          <p:nvPr/>
        </p:nvSpPr>
        <p:spPr bwMode="auto">
          <a:xfrm>
            <a:off x="2503491" y="57213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7" name="Freeform 1482"/>
          <p:cNvSpPr>
            <a:spLocks/>
          </p:cNvSpPr>
          <p:nvPr/>
        </p:nvSpPr>
        <p:spPr bwMode="auto">
          <a:xfrm>
            <a:off x="2503491" y="57213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8" name="Freeform 1483"/>
          <p:cNvSpPr>
            <a:spLocks/>
          </p:cNvSpPr>
          <p:nvPr/>
        </p:nvSpPr>
        <p:spPr bwMode="auto">
          <a:xfrm>
            <a:off x="2509841" y="5708651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29" name="Freeform 1484"/>
          <p:cNvSpPr>
            <a:spLocks/>
          </p:cNvSpPr>
          <p:nvPr/>
        </p:nvSpPr>
        <p:spPr bwMode="auto">
          <a:xfrm>
            <a:off x="2509841" y="5708651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0" name="Freeform 1485"/>
          <p:cNvSpPr>
            <a:spLocks/>
          </p:cNvSpPr>
          <p:nvPr/>
        </p:nvSpPr>
        <p:spPr bwMode="auto">
          <a:xfrm>
            <a:off x="2519366" y="5686426"/>
            <a:ext cx="15875" cy="22225"/>
          </a:xfrm>
          <a:custGeom>
            <a:avLst/>
            <a:gdLst>
              <a:gd name="T0" fmla="*/ 25201563 w 10"/>
              <a:gd name="T1" fmla="*/ 35282188 h 14"/>
              <a:gd name="T2" fmla="*/ 25201563 w 10"/>
              <a:gd name="T3" fmla="*/ 35282188 h 14"/>
              <a:gd name="T4" fmla="*/ 20161250 w 10"/>
              <a:gd name="T5" fmla="*/ 30241875 h 14"/>
              <a:gd name="T6" fmla="*/ 15120938 w 10"/>
              <a:gd name="T7" fmla="*/ 25201563 h 14"/>
              <a:gd name="T8" fmla="*/ 15120938 w 10"/>
              <a:gd name="T9" fmla="*/ 20161250 h 14"/>
              <a:gd name="T10" fmla="*/ 20161250 w 10"/>
              <a:gd name="T11" fmla="*/ 20161250 h 14"/>
              <a:gd name="T12" fmla="*/ 25201563 w 10"/>
              <a:gd name="T13" fmla="*/ 20161250 h 14"/>
              <a:gd name="T14" fmla="*/ 20161250 w 10"/>
              <a:gd name="T15" fmla="*/ 15120938 h 14"/>
              <a:gd name="T16" fmla="*/ 15120938 w 10"/>
              <a:gd name="T17" fmla="*/ 10080625 h 14"/>
              <a:gd name="T18" fmla="*/ 10080625 w 10"/>
              <a:gd name="T19" fmla="*/ 10080625 h 14"/>
              <a:gd name="T20" fmla="*/ 10080625 w 10"/>
              <a:gd name="T21" fmla="*/ 5040313 h 14"/>
              <a:gd name="T22" fmla="*/ 5040313 w 10"/>
              <a:gd name="T23" fmla="*/ 0 h 14"/>
              <a:gd name="T24" fmla="*/ 5040313 w 10"/>
              <a:gd name="T25" fmla="*/ 5040313 h 14"/>
              <a:gd name="T26" fmla="*/ 5040313 w 10"/>
              <a:gd name="T27" fmla="*/ 10080625 h 14"/>
              <a:gd name="T28" fmla="*/ 10080625 w 10"/>
              <a:gd name="T29" fmla="*/ 15120938 h 14"/>
              <a:gd name="T30" fmla="*/ 5040313 w 10"/>
              <a:gd name="T31" fmla="*/ 15120938 h 14"/>
              <a:gd name="T32" fmla="*/ 0 w 10"/>
              <a:gd name="T33" fmla="*/ 15120938 h 14"/>
              <a:gd name="T34" fmla="*/ 5040313 w 10"/>
              <a:gd name="T35" fmla="*/ 20161250 h 14"/>
              <a:gd name="T36" fmla="*/ 5040313 w 10"/>
              <a:gd name="T37" fmla="*/ 25201563 h 14"/>
              <a:gd name="T38" fmla="*/ 10080625 w 10"/>
              <a:gd name="T39" fmla="*/ 30241875 h 14"/>
              <a:gd name="T40" fmla="*/ 15120938 w 10"/>
              <a:gd name="T41" fmla="*/ 30241875 h 14"/>
              <a:gd name="T42" fmla="*/ 20161250 w 10"/>
              <a:gd name="T43" fmla="*/ 30241875 h 14"/>
              <a:gd name="T44" fmla="*/ 25201563 w 10"/>
              <a:gd name="T45" fmla="*/ 35282188 h 1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4">
                <a:moveTo>
                  <a:pt x="10" y="14"/>
                </a:moveTo>
                <a:lnTo>
                  <a:pt x="10" y="14"/>
                </a:lnTo>
                <a:lnTo>
                  <a:pt x="8" y="12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1" name="Freeform 1486"/>
          <p:cNvSpPr>
            <a:spLocks/>
          </p:cNvSpPr>
          <p:nvPr/>
        </p:nvSpPr>
        <p:spPr bwMode="auto">
          <a:xfrm>
            <a:off x="2519366" y="5686426"/>
            <a:ext cx="15875" cy="22225"/>
          </a:xfrm>
          <a:custGeom>
            <a:avLst/>
            <a:gdLst>
              <a:gd name="T0" fmla="*/ 25201563 w 10"/>
              <a:gd name="T1" fmla="*/ 35282188 h 14"/>
              <a:gd name="T2" fmla="*/ 25201563 w 10"/>
              <a:gd name="T3" fmla="*/ 35282188 h 14"/>
              <a:gd name="T4" fmla="*/ 20161250 w 10"/>
              <a:gd name="T5" fmla="*/ 30241875 h 14"/>
              <a:gd name="T6" fmla="*/ 15120938 w 10"/>
              <a:gd name="T7" fmla="*/ 25201563 h 14"/>
              <a:gd name="T8" fmla="*/ 15120938 w 10"/>
              <a:gd name="T9" fmla="*/ 20161250 h 14"/>
              <a:gd name="T10" fmla="*/ 20161250 w 10"/>
              <a:gd name="T11" fmla="*/ 20161250 h 14"/>
              <a:gd name="T12" fmla="*/ 25201563 w 10"/>
              <a:gd name="T13" fmla="*/ 20161250 h 14"/>
              <a:gd name="T14" fmla="*/ 20161250 w 10"/>
              <a:gd name="T15" fmla="*/ 15120938 h 14"/>
              <a:gd name="T16" fmla="*/ 15120938 w 10"/>
              <a:gd name="T17" fmla="*/ 10080625 h 14"/>
              <a:gd name="T18" fmla="*/ 10080625 w 10"/>
              <a:gd name="T19" fmla="*/ 10080625 h 14"/>
              <a:gd name="T20" fmla="*/ 10080625 w 10"/>
              <a:gd name="T21" fmla="*/ 5040313 h 14"/>
              <a:gd name="T22" fmla="*/ 5040313 w 10"/>
              <a:gd name="T23" fmla="*/ 0 h 14"/>
              <a:gd name="T24" fmla="*/ 5040313 w 10"/>
              <a:gd name="T25" fmla="*/ 5040313 h 14"/>
              <a:gd name="T26" fmla="*/ 5040313 w 10"/>
              <a:gd name="T27" fmla="*/ 10080625 h 14"/>
              <a:gd name="T28" fmla="*/ 10080625 w 10"/>
              <a:gd name="T29" fmla="*/ 15120938 h 14"/>
              <a:gd name="T30" fmla="*/ 5040313 w 10"/>
              <a:gd name="T31" fmla="*/ 15120938 h 14"/>
              <a:gd name="T32" fmla="*/ 0 w 10"/>
              <a:gd name="T33" fmla="*/ 15120938 h 14"/>
              <a:gd name="T34" fmla="*/ 5040313 w 10"/>
              <a:gd name="T35" fmla="*/ 20161250 h 14"/>
              <a:gd name="T36" fmla="*/ 5040313 w 10"/>
              <a:gd name="T37" fmla="*/ 25201563 h 14"/>
              <a:gd name="T38" fmla="*/ 10080625 w 10"/>
              <a:gd name="T39" fmla="*/ 30241875 h 14"/>
              <a:gd name="T40" fmla="*/ 15120938 w 10"/>
              <a:gd name="T41" fmla="*/ 30241875 h 14"/>
              <a:gd name="T42" fmla="*/ 20161250 w 10"/>
              <a:gd name="T43" fmla="*/ 30241875 h 14"/>
              <a:gd name="T44" fmla="*/ 25201563 w 10"/>
              <a:gd name="T45" fmla="*/ 35282188 h 1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4">
                <a:moveTo>
                  <a:pt x="10" y="14"/>
                </a:moveTo>
                <a:lnTo>
                  <a:pt x="10" y="14"/>
                </a:lnTo>
                <a:lnTo>
                  <a:pt x="8" y="12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2" name="Freeform 1487"/>
          <p:cNvSpPr>
            <a:spLocks/>
          </p:cNvSpPr>
          <p:nvPr/>
        </p:nvSpPr>
        <p:spPr bwMode="auto">
          <a:xfrm>
            <a:off x="2522538" y="5727702"/>
            <a:ext cx="12700" cy="3175"/>
          </a:xfrm>
          <a:custGeom>
            <a:avLst/>
            <a:gdLst>
              <a:gd name="T0" fmla="*/ 15120938 w 8"/>
              <a:gd name="T1" fmla="*/ 5040313 h 2"/>
              <a:gd name="T2" fmla="*/ 20161250 w 8"/>
              <a:gd name="T3" fmla="*/ 0 h 2"/>
              <a:gd name="T4" fmla="*/ 15120938 w 8"/>
              <a:gd name="T5" fmla="*/ 0 h 2"/>
              <a:gd name="T6" fmla="*/ 10080625 w 8"/>
              <a:gd name="T7" fmla="*/ 0 h 2"/>
              <a:gd name="T8" fmla="*/ 5040313 w 8"/>
              <a:gd name="T9" fmla="*/ 0 h 2"/>
              <a:gd name="T10" fmla="*/ 0 w 8"/>
              <a:gd name="T11" fmla="*/ 0 h 2"/>
              <a:gd name="T12" fmla="*/ 5040313 w 8"/>
              <a:gd name="T13" fmla="*/ 5040313 h 2"/>
              <a:gd name="T14" fmla="*/ 10080625 w 8"/>
              <a:gd name="T15" fmla="*/ 0 h 2"/>
              <a:gd name="T16" fmla="*/ 10080625 w 8"/>
              <a:gd name="T17" fmla="*/ 0 h 2"/>
              <a:gd name="T18" fmla="*/ 15120938 w 8"/>
              <a:gd name="T19" fmla="*/ 5040313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2">
                <a:moveTo>
                  <a:pt x="6" y="2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  <a:lnTo>
                  <a:pt x="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3" name="Freeform 1488"/>
          <p:cNvSpPr>
            <a:spLocks/>
          </p:cNvSpPr>
          <p:nvPr/>
        </p:nvSpPr>
        <p:spPr bwMode="auto">
          <a:xfrm>
            <a:off x="2522538" y="5727702"/>
            <a:ext cx="12700" cy="3175"/>
          </a:xfrm>
          <a:custGeom>
            <a:avLst/>
            <a:gdLst>
              <a:gd name="T0" fmla="*/ 15120938 w 8"/>
              <a:gd name="T1" fmla="*/ 5040313 h 2"/>
              <a:gd name="T2" fmla="*/ 20161250 w 8"/>
              <a:gd name="T3" fmla="*/ 0 h 2"/>
              <a:gd name="T4" fmla="*/ 15120938 w 8"/>
              <a:gd name="T5" fmla="*/ 0 h 2"/>
              <a:gd name="T6" fmla="*/ 10080625 w 8"/>
              <a:gd name="T7" fmla="*/ 0 h 2"/>
              <a:gd name="T8" fmla="*/ 5040313 w 8"/>
              <a:gd name="T9" fmla="*/ 0 h 2"/>
              <a:gd name="T10" fmla="*/ 0 w 8"/>
              <a:gd name="T11" fmla="*/ 0 h 2"/>
              <a:gd name="T12" fmla="*/ 5040313 w 8"/>
              <a:gd name="T13" fmla="*/ 5040313 h 2"/>
              <a:gd name="T14" fmla="*/ 10080625 w 8"/>
              <a:gd name="T15" fmla="*/ 0 h 2"/>
              <a:gd name="T16" fmla="*/ 10080625 w 8"/>
              <a:gd name="T17" fmla="*/ 0 h 2"/>
              <a:gd name="T18" fmla="*/ 15120938 w 8"/>
              <a:gd name="T19" fmla="*/ 5040313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2">
                <a:moveTo>
                  <a:pt x="6" y="2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  <a:lnTo>
                  <a:pt x="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4" name="Freeform 1489"/>
          <p:cNvSpPr>
            <a:spLocks/>
          </p:cNvSpPr>
          <p:nvPr/>
        </p:nvSpPr>
        <p:spPr bwMode="auto">
          <a:xfrm>
            <a:off x="2535241" y="57023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5" name="Freeform 1490"/>
          <p:cNvSpPr>
            <a:spLocks/>
          </p:cNvSpPr>
          <p:nvPr/>
        </p:nvSpPr>
        <p:spPr bwMode="auto">
          <a:xfrm>
            <a:off x="2535241" y="57023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6" name="Freeform 1491"/>
          <p:cNvSpPr>
            <a:spLocks/>
          </p:cNvSpPr>
          <p:nvPr/>
        </p:nvSpPr>
        <p:spPr bwMode="auto">
          <a:xfrm>
            <a:off x="2535238" y="5727700"/>
            <a:ext cx="19050" cy="9525"/>
          </a:xfrm>
          <a:custGeom>
            <a:avLst/>
            <a:gdLst>
              <a:gd name="T0" fmla="*/ 25201563 w 12"/>
              <a:gd name="T1" fmla="*/ 15120938 h 6"/>
              <a:gd name="T2" fmla="*/ 25201563 w 12"/>
              <a:gd name="T3" fmla="*/ 15120938 h 6"/>
              <a:gd name="T4" fmla="*/ 25201563 w 12"/>
              <a:gd name="T5" fmla="*/ 10080625 h 6"/>
              <a:gd name="T6" fmla="*/ 30241875 w 12"/>
              <a:gd name="T7" fmla="*/ 10080625 h 6"/>
              <a:gd name="T8" fmla="*/ 30241875 w 12"/>
              <a:gd name="T9" fmla="*/ 10080625 h 6"/>
              <a:gd name="T10" fmla="*/ 25201563 w 12"/>
              <a:gd name="T11" fmla="*/ 10080625 h 6"/>
              <a:gd name="T12" fmla="*/ 20161250 w 12"/>
              <a:gd name="T13" fmla="*/ 5040313 h 6"/>
              <a:gd name="T14" fmla="*/ 15120938 w 12"/>
              <a:gd name="T15" fmla="*/ 5040313 h 6"/>
              <a:gd name="T16" fmla="*/ 20161250 w 12"/>
              <a:gd name="T17" fmla="*/ 5040313 h 6"/>
              <a:gd name="T18" fmla="*/ 20161250 w 12"/>
              <a:gd name="T19" fmla="*/ 0 h 6"/>
              <a:gd name="T20" fmla="*/ 15120938 w 12"/>
              <a:gd name="T21" fmla="*/ 0 h 6"/>
              <a:gd name="T22" fmla="*/ 15120938 w 12"/>
              <a:gd name="T23" fmla="*/ 5040313 h 6"/>
              <a:gd name="T24" fmla="*/ 10080625 w 12"/>
              <a:gd name="T25" fmla="*/ 5040313 h 6"/>
              <a:gd name="T26" fmla="*/ 5040313 w 12"/>
              <a:gd name="T27" fmla="*/ 5040313 h 6"/>
              <a:gd name="T28" fmla="*/ 0 w 12"/>
              <a:gd name="T29" fmla="*/ 5040313 h 6"/>
              <a:gd name="T30" fmla="*/ 0 w 12"/>
              <a:gd name="T31" fmla="*/ 10080625 h 6"/>
              <a:gd name="T32" fmla="*/ 5040313 w 12"/>
              <a:gd name="T33" fmla="*/ 10080625 h 6"/>
              <a:gd name="T34" fmla="*/ 10080625 w 12"/>
              <a:gd name="T35" fmla="*/ 10080625 h 6"/>
              <a:gd name="T36" fmla="*/ 15120938 w 12"/>
              <a:gd name="T37" fmla="*/ 10080625 h 6"/>
              <a:gd name="T38" fmla="*/ 20161250 w 12"/>
              <a:gd name="T39" fmla="*/ 10080625 h 6"/>
              <a:gd name="T40" fmla="*/ 25201563 w 12"/>
              <a:gd name="T41" fmla="*/ 15120938 h 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6">
                <a:moveTo>
                  <a:pt x="10" y="6"/>
                </a:move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7" name="Freeform 1492"/>
          <p:cNvSpPr>
            <a:spLocks/>
          </p:cNvSpPr>
          <p:nvPr/>
        </p:nvSpPr>
        <p:spPr bwMode="auto">
          <a:xfrm>
            <a:off x="2535238" y="5727700"/>
            <a:ext cx="19050" cy="9525"/>
          </a:xfrm>
          <a:custGeom>
            <a:avLst/>
            <a:gdLst>
              <a:gd name="T0" fmla="*/ 25201563 w 12"/>
              <a:gd name="T1" fmla="*/ 15120938 h 6"/>
              <a:gd name="T2" fmla="*/ 25201563 w 12"/>
              <a:gd name="T3" fmla="*/ 15120938 h 6"/>
              <a:gd name="T4" fmla="*/ 25201563 w 12"/>
              <a:gd name="T5" fmla="*/ 10080625 h 6"/>
              <a:gd name="T6" fmla="*/ 30241875 w 12"/>
              <a:gd name="T7" fmla="*/ 10080625 h 6"/>
              <a:gd name="T8" fmla="*/ 30241875 w 12"/>
              <a:gd name="T9" fmla="*/ 10080625 h 6"/>
              <a:gd name="T10" fmla="*/ 25201563 w 12"/>
              <a:gd name="T11" fmla="*/ 10080625 h 6"/>
              <a:gd name="T12" fmla="*/ 20161250 w 12"/>
              <a:gd name="T13" fmla="*/ 5040313 h 6"/>
              <a:gd name="T14" fmla="*/ 15120938 w 12"/>
              <a:gd name="T15" fmla="*/ 5040313 h 6"/>
              <a:gd name="T16" fmla="*/ 20161250 w 12"/>
              <a:gd name="T17" fmla="*/ 5040313 h 6"/>
              <a:gd name="T18" fmla="*/ 20161250 w 12"/>
              <a:gd name="T19" fmla="*/ 0 h 6"/>
              <a:gd name="T20" fmla="*/ 15120938 w 12"/>
              <a:gd name="T21" fmla="*/ 0 h 6"/>
              <a:gd name="T22" fmla="*/ 15120938 w 12"/>
              <a:gd name="T23" fmla="*/ 5040313 h 6"/>
              <a:gd name="T24" fmla="*/ 10080625 w 12"/>
              <a:gd name="T25" fmla="*/ 5040313 h 6"/>
              <a:gd name="T26" fmla="*/ 5040313 w 12"/>
              <a:gd name="T27" fmla="*/ 5040313 h 6"/>
              <a:gd name="T28" fmla="*/ 0 w 12"/>
              <a:gd name="T29" fmla="*/ 5040313 h 6"/>
              <a:gd name="T30" fmla="*/ 0 w 12"/>
              <a:gd name="T31" fmla="*/ 10080625 h 6"/>
              <a:gd name="T32" fmla="*/ 5040313 w 12"/>
              <a:gd name="T33" fmla="*/ 10080625 h 6"/>
              <a:gd name="T34" fmla="*/ 10080625 w 12"/>
              <a:gd name="T35" fmla="*/ 10080625 h 6"/>
              <a:gd name="T36" fmla="*/ 15120938 w 12"/>
              <a:gd name="T37" fmla="*/ 10080625 h 6"/>
              <a:gd name="T38" fmla="*/ 20161250 w 12"/>
              <a:gd name="T39" fmla="*/ 10080625 h 6"/>
              <a:gd name="T40" fmla="*/ 25201563 w 12"/>
              <a:gd name="T41" fmla="*/ 15120938 h 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6">
                <a:moveTo>
                  <a:pt x="10" y="6"/>
                </a:move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8" name="Freeform 1493"/>
          <p:cNvSpPr>
            <a:spLocks/>
          </p:cNvSpPr>
          <p:nvPr/>
        </p:nvSpPr>
        <p:spPr bwMode="auto">
          <a:xfrm>
            <a:off x="2535238" y="57054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39" name="Freeform 1494"/>
          <p:cNvSpPr>
            <a:spLocks/>
          </p:cNvSpPr>
          <p:nvPr/>
        </p:nvSpPr>
        <p:spPr bwMode="auto">
          <a:xfrm>
            <a:off x="2535238" y="57054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0" name="Freeform 1495"/>
          <p:cNvSpPr>
            <a:spLocks/>
          </p:cNvSpPr>
          <p:nvPr/>
        </p:nvSpPr>
        <p:spPr bwMode="auto">
          <a:xfrm>
            <a:off x="2541591" y="5727699"/>
            <a:ext cx="3175" cy="0"/>
          </a:xfrm>
          <a:custGeom>
            <a:avLst/>
            <a:gdLst>
              <a:gd name="T0" fmla="*/ 5040313 w 2"/>
              <a:gd name="T1" fmla="*/ 0 w 2"/>
              <a:gd name="T2" fmla="*/ 0 w 2"/>
              <a:gd name="T3" fmla="*/ 0 w 2"/>
              <a:gd name="T4" fmla="*/ 504031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1" name="Freeform 1496"/>
          <p:cNvSpPr>
            <a:spLocks/>
          </p:cNvSpPr>
          <p:nvPr/>
        </p:nvSpPr>
        <p:spPr bwMode="auto">
          <a:xfrm>
            <a:off x="2541591" y="5727699"/>
            <a:ext cx="3175" cy="0"/>
          </a:xfrm>
          <a:custGeom>
            <a:avLst/>
            <a:gdLst>
              <a:gd name="T0" fmla="*/ 5040313 w 2"/>
              <a:gd name="T1" fmla="*/ 0 w 2"/>
              <a:gd name="T2" fmla="*/ 0 w 2"/>
              <a:gd name="T3" fmla="*/ 0 w 2"/>
              <a:gd name="T4" fmla="*/ 504031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2" name="Rectangle 1497"/>
          <p:cNvSpPr>
            <a:spLocks noChangeArrowheads="1"/>
          </p:cNvSpPr>
          <p:nvPr/>
        </p:nvSpPr>
        <p:spPr bwMode="auto">
          <a:xfrm>
            <a:off x="2557466" y="5727702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43" name="Freeform 1498"/>
          <p:cNvSpPr>
            <a:spLocks/>
          </p:cNvSpPr>
          <p:nvPr/>
        </p:nvSpPr>
        <p:spPr bwMode="auto">
          <a:xfrm>
            <a:off x="2557463" y="5727702"/>
            <a:ext cx="0" cy="3175"/>
          </a:xfrm>
          <a:custGeom>
            <a:avLst/>
            <a:gdLst>
              <a:gd name="T0" fmla="*/ 0 h 2"/>
              <a:gd name="T1" fmla="*/ 5040313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4" name="Freeform 1499"/>
          <p:cNvSpPr>
            <a:spLocks/>
          </p:cNvSpPr>
          <p:nvPr/>
        </p:nvSpPr>
        <p:spPr bwMode="auto">
          <a:xfrm>
            <a:off x="2560641" y="57372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5" name="Freeform 1500"/>
          <p:cNvSpPr>
            <a:spLocks/>
          </p:cNvSpPr>
          <p:nvPr/>
        </p:nvSpPr>
        <p:spPr bwMode="auto">
          <a:xfrm>
            <a:off x="2560641" y="57372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6" name="Freeform 1501"/>
          <p:cNvSpPr>
            <a:spLocks/>
          </p:cNvSpPr>
          <p:nvPr/>
        </p:nvSpPr>
        <p:spPr bwMode="auto">
          <a:xfrm>
            <a:off x="2560641" y="57403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7" name="Freeform 1502"/>
          <p:cNvSpPr>
            <a:spLocks/>
          </p:cNvSpPr>
          <p:nvPr/>
        </p:nvSpPr>
        <p:spPr bwMode="auto">
          <a:xfrm>
            <a:off x="2560641" y="57403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8" name="Freeform 1503"/>
          <p:cNvSpPr>
            <a:spLocks/>
          </p:cNvSpPr>
          <p:nvPr/>
        </p:nvSpPr>
        <p:spPr bwMode="auto">
          <a:xfrm>
            <a:off x="2560641" y="5727701"/>
            <a:ext cx="15875" cy="6351"/>
          </a:xfrm>
          <a:custGeom>
            <a:avLst/>
            <a:gdLst>
              <a:gd name="T0" fmla="*/ 5040313 w 10"/>
              <a:gd name="T1" fmla="*/ 10080625 h 4"/>
              <a:gd name="T2" fmla="*/ 5040313 w 10"/>
              <a:gd name="T3" fmla="*/ 10080625 h 4"/>
              <a:gd name="T4" fmla="*/ 10080625 w 10"/>
              <a:gd name="T5" fmla="*/ 10080625 h 4"/>
              <a:gd name="T6" fmla="*/ 15120938 w 10"/>
              <a:gd name="T7" fmla="*/ 5040313 h 4"/>
              <a:gd name="T8" fmla="*/ 20161250 w 10"/>
              <a:gd name="T9" fmla="*/ 5040313 h 4"/>
              <a:gd name="T10" fmla="*/ 25201563 w 10"/>
              <a:gd name="T11" fmla="*/ 5040313 h 4"/>
              <a:gd name="T12" fmla="*/ 20161250 w 10"/>
              <a:gd name="T13" fmla="*/ 0 h 4"/>
              <a:gd name="T14" fmla="*/ 15120938 w 10"/>
              <a:gd name="T15" fmla="*/ 0 h 4"/>
              <a:gd name="T16" fmla="*/ 10080625 w 10"/>
              <a:gd name="T17" fmla="*/ 0 h 4"/>
              <a:gd name="T18" fmla="*/ 10080625 w 10"/>
              <a:gd name="T19" fmla="*/ 5040313 h 4"/>
              <a:gd name="T20" fmla="*/ 5040313 w 10"/>
              <a:gd name="T21" fmla="*/ 0 h 4"/>
              <a:gd name="T22" fmla="*/ 0 w 10"/>
              <a:gd name="T23" fmla="*/ 5040313 h 4"/>
              <a:gd name="T24" fmla="*/ 5040313 w 10"/>
              <a:gd name="T25" fmla="*/ 10080625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4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49" name="Freeform 1504"/>
          <p:cNvSpPr>
            <a:spLocks/>
          </p:cNvSpPr>
          <p:nvPr/>
        </p:nvSpPr>
        <p:spPr bwMode="auto">
          <a:xfrm>
            <a:off x="2560641" y="5727701"/>
            <a:ext cx="15875" cy="6351"/>
          </a:xfrm>
          <a:custGeom>
            <a:avLst/>
            <a:gdLst>
              <a:gd name="T0" fmla="*/ 5040313 w 10"/>
              <a:gd name="T1" fmla="*/ 10080625 h 4"/>
              <a:gd name="T2" fmla="*/ 5040313 w 10"/>
              <a:gd name="T3" fmla="*/ 10080625 h 4"/>
              <a:gd name="T4" fmla="*/ 10080625 w 10"/>
              <a:gd name="T5" fmla="*/ 10080625 h 4"/>
              <a:gd name="T6" fmla="*/ 15120938 w 10"/>
              <a:gd name="T7" fmla="*/ 5040313 h 4"/>
              <a:gd name="T8" fmla="*/ 20161250 w 10"/>
              <a:gd name="T9" fmla="*/ 5040313 h 4"/>
              <a:gd name="T10" fmla="*/ 25201563 w 10"/>
              <a:gd name="T11" fmla="*/ 5040313 h 4"/>
              <a:gd name="T12" fmla="*/ 20161250 w 10"/>
              <a:gd name="T13" fmla="*/ 0 h 4"/>
              <a:gd name="T14" fmla="*/ 15120938 w 10"/>
              <a:gd name="T15" fmla="*/ 0 h 4"/>
              <a:gd name="T16" fmla="*/ 10080625 w 10"/>
              <a:gd name="T17" fmla="*/ 0 h 4"/>
              <a:gd name="T18" fmla="*/ 10080625 w 10"/>
              <a:gd name="T19" fmla="*/ 5040313 h 4"/>
              <a:gd name="T20" fmla="*/ 5040313 w 10"/>
              <a:gd name="T21" fmla="*/ 0 h 4"/>
              <a:gd name="T22" fmla="*/ 0 w 10"/>
              <a:gd name="T23" fmla="*/ 5040313 h 4"/>
              <a:gd name="T24" fmla="*/ 5040313 w 10"/>
              <a:gd name="T25" fmla="*/ 10080625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4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0" name="Freeform 1505"/>
          <p:cNvSpPr>
            <a:spLocks/>
          </p:cNvSpPr>
          <p:nvPr/>
        </p:nvSpPr>
        <p:spPr bwMode="auto">
          <a:xfrm>
            <a:off x="2560639" y="5730876"/>
            <a:ext cx="57150" cy="22225"/>
          </a:xfrm>
          <a:custGeom>
            <a:avLst/>
            <a:gdLst>
              <a:gd name="T0" fmla="*/ 5040313 w 36"/>
              <a:gd name="T1" fmla="*/ 10080625 h 14"/>
              <a:gd name="T2" fmla="*/ 10080625 w 36"/>
              <a:gd name="T3" fmla="*/ 10080625 h 14"/>
              <a:gd name="T4" fmla="*/ 15120938 w 36"/>
              <a:gd name="T5" fmla="*/ 15120938 h 14"/>
              <a:gd name="T6" fmla="*/ 20161250 w 36"/>
              <a:gd name="T7" fmla="*/ 15120938 h 14"/>
              <a:gd name="T8" fmla="*/ 25201563 w 36"/>
              <a:gd name="T9" fmla="*/ 20161250 h 14"/>
              <a:gd name="T10" fmla="*/ 35282188 w 36"/>
              <a:gd name="T11" fmla="*/ 25201563 h 14"/>
              <a:gd name="T12" fmla="*/ 35282188 w 36"/>
              <a:gd name="T13" fmla="*/ 20161250 h 14"/>
              <a:gd name="T14" fmla="*/ 25201563 w 36"/>
              <a:gd name="T15" fmla="*/ 15120938 h 14"/>
              <a:gd name="T16" fmla="*/ 25201563 w 36"/>
              <a:gd name="T17" fmla="*/ 10080625 h 14"/>
              <a:gd name="T18" fmla="*/ 35282188 w 36"/>
              <a:gd name="T19" fmla="*/ 10080625 h 14"/>
              <a:gd name="T20" fmla="*/ 45362813 w 36"/>
              <a:gd name="T21" fmla="*/ 15120938 h 14"/>
              <a:gd name="T22" fmla="*/ 50403125 w 36"/>
              <a:gd name="T23" fmla="*/ 20161250 h 14"/>
              <a:gd name="T24" fmla="*/ 50403125 w 36"/>
              <a:gd name="T25" fmla="*/ 25201563 h 14"/>
              <a:gd name="T26" fmla="*/ 60483750 w 36"/>
              <a:gd name="T27" fmla="*/ 25201563 h 14"/>
              <a:gd name="T28" fmla="*/ 70564375 w 36"/>
              <a:gd name="T29" fmla="*/ 25201563 h 14"/>
              <a:gd name="T30" fmla="*/ 80645000 w 36"/>
              <a:gd name="T31" fmla="*/ 25201563 h 14"/>
              <a:gd name="T32" fmla="*/ 85685313 w 36"/>
              <a:gd name="T33" fmla="*/ 35282188 h 14"/>
              <a:gd name="T34" fmla="*/ 85685313 w 36"/>
              <a:gd name="T35" fmla="*/ 30241875 h 14"/>
              <a:gd name="T36" fmla="*/ 80645000 w 36"/>
              <a:gd name="T37" fmla="*/ 20161250 h 14"/>
              <a:gd name="T38" fmla="*/ 70564375 w 36"/>
              <a:gd name="T39" fmla="*/ 20161250 h 14"/>
              <a:gd name="T40" fmla="*/ 60483750 w 36"/>
              <a:gd name="T41" fmla="*/ 15120938 h 14"/>
              <a:gd name="T42" fmla="*/ 60483750 w 36"/>
              <a:gd name="T43" fmla="*/ 15120938 h 14"/>
              <a:gd name="T44" fmla="*/ 70564375 w 36"/>
              <a:gd name="T45" fmla="*/ 15120938 h 14"/>
              <a:gd name="T46" fmla="*/ 70564375 w 36"/>
              <a:gd name="T47" fmla="*/ 10080625 h 14"/>
              <a:gd name="T48" fmla="*/ 60483750 w 36"/>
              <a:gd name="T49" fmla="*/ 10080625 h 14"/>
              <a:gd name="T50" fmla="*/ 50403125 w 36"/>
              <a:gd name="T51" fmla="*/ 10080625 h 14"/>
              <a:gd name="T52" fmla="*/ 40322500 w 36"/>
              <a:gd name="T53" fmla="*/ 5040313 h 14"/>
              <a:gd name="T54" fmla="*/ 40322500 w 36"/>
              <a:gd name="T55" fmla="*/ 5040313 h 14"/>
              <a:gd name="T56" fmla="*/ 50403125 w 36"/>
              <a:gd name="T57" fmla="*/ 10080625 h 14"/>
              <a:gd name="T58" fmla="*/ 60483750 w 36"/>
              <a:gd name="T59" fmla="*/ 5040313 h 14"/>
              <a:gd name="T60" fmla="*/ 55443438 w 36"/>
              <a:gd name="T61" fmla="*/ 0 h 14"/>
              <a:gd name="T62" fmla="*/ 50403125 w 36"/>
              <a:gd name="T63" fmla="*/ 0 h 14"/>
              <a:gd name="T64" fmla="*/ 40322500 w 36"/>
              <a:gd name="T65" fmla="*/ 0 h 14"/>
              <a:gd name="T66" fmla="*/ 30241875 w 36"/>
              <a:gd name="T67" fmla="*/ 0 h 14"/>
              <a:gd name="T68" fmla="*/ 20161250 w 36"/>
              <a:gd name="T69" fmla="*/ 5040313 h 14"/>
              <a:gd name="T70" fmla="*/ 20161250 w 36"/>
              <a:gd name="T71" fmla="*/ 10080625 h 14"/>
              <a:gd name="T72" fmla="*/ 10080625 w 36"/>
              <a:gd name="T73" fmla="*/ 5040313 h 14"/>
              <a:gd name="T74" fmla="*/ 0 w 36"/>
              <a:gd name="T75" fmla="*/ 5040313 h 1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6" h="14">
                <a:moveTo>
                  <a:pt x="0" y="2"/>
                </a:move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4" y="8"/>
                </a:lnTo>
                <a:lnTo>
                  <a:pt x="12" y="6"/>
                </a:lnTo>
                <a:lnTo>
                  <a:pt x="10" y="6"/>
                </a:lnTo>
                <a:lnTo>
                  <a:pt x="12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8"/>
                </a:lnTo>
                <a:lnTo>
                  <a:pt x="20" y="10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0"/>
                </a:lnTo>
                <a:lnTo>
                  <a:pt x="32" y="12"/>
                </a:lnTo>
                <a:lnTo>
                  <a:pt x="34" y="14"/>
                </a:lnTo>
                <a:lnTo>
                  <a:pt x="36" y="14"/>
                </a:lnTo>
                <a:lnTo>
                  <a:pt x="34" y="12"/>
                </a:lnTo>
                <a:lnTo>
                  <a:pt x="34" y="10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8" y="4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1" name="Freeform 1506"/>
          <p:cNvSpPr>
            <a:spLocks/>
          </p:cNvSpPr>
          <p:nvPr/>
        </p:nvSpPr>
        <p:spPr bwMode="auto">
          <a:xfrm>
            <a:off x="2560639" y="5730876"/>
            <a:ext cx="57150" cy="22225"/>
          </a:xfrm>
          <a:custGeom>
            <a:avLst/>
            <a:gdLst>
              <a:gd name="T0" fmla="*/ 5040313 w 36"/>
              <a:gd name="T1" fmla="*/ 10080625 h 14"/>
              <a:gd name="T2" fmla="*/ 10080625 w 36"/>
              <a:gd name="T3" fmla="*/ 10080625 h 14"/>
              <a:gd name="T4" fmla="*/ 15120938 w 36"/>
              <a:gd name="T5" fmla="*/ 15120938 h 14"/>
              <a:gd name="T6" fmla="*/ 20161250 w 36"/>
              <a:gd name="T7" fmla="*/ 15120938 h 14"/>
              <a:gd name="T8" fmla="*/ 25201563 w 36"/>
              <a:gd name="T9" fmla="*/ 20161250 h 14"/>
              <a:gd name="T10" fmla="*/ 35282188 w 36"/>
              <a:gd name="T11" fmla="*/ 25201563 h 14"/>
              <a:gd name="T12" fmla="*/ 35282188 w 36"/>
              <a:gd name="T13" fmla="*/ 20161250 h 14"/>
              <a:gd name="T14" fmla="*/ 25201563 w 36"/>
              <a:gd name="T15" fmla="*/ 15120938 h 14"/>
              <a:gd name="T16" fmla="*/ 25201563 w 36"/>
              <a:gd name="T17" fmla="*/ 10080625 h 14"/>
              <a:gd name="T18" fmla="*/ 35282188 w 36"/>
              <a:gd name="T19" fmla="*/ 10080625 h 14"/>
              <a:gd name="T20" fmla="*/ 45362813 w 36"/>
              <a:gd name="T21" fmla="*/ 15120938 h 14"/>
              <a:gd name="T22" fmla="*/ 50403125 w 36"/>
              <a:gd name="T23" fmla="*/ 20161250 h 14"/>
              <a:gd name="T24" fmla="*/ 50403125 w 36"/>
              <a:gd name="T25" fmla="*/ 25201563 h 14"/>
              <a:gd name="T26" fmla="*/ 60483750 w 36"/>
              <a:gd name="T27" fmla="*/ 25201563 h 14"/>
              <a:gd name="T28" fmla="*/ 70564375 w 36"/>
              <a:gd name="T29" fmla="*/ 25201563 h 14"/>
              <a:gd name="T30" fmla="*/ 80645000 w 36"/>
              <a:gd name="T31" fmla="*/ 25201563 h 14"/>
              <a:gd name="T32" fmla="*/ 85685313 w 36"/>
              <a:gd name="T33" fmla="*/ 35282188 h 14"/>
              <a:gd name="T34" fmla="*/ 85685313 w 36"/>
              <a:gd name="T35" fmla="*/ 30241875 h 14"/>
              <a:gd name="T36" fmla="*/ 80645000 w 36"/>
              <a:gd name="T37" fmla="*/ 20161250 h 14"/>
              <a:gd name="T38" fmla="*/ 70564375 w 36"/>
              <a:gd name="T39" fmla="*/ 20161250 h 14"/>
              <a:gd name="T40" fmla="*/ 60483750 w 36"/>
              <a:gd name="T41" fmla="*/ 15120938 h 14"/>
              <a:gd name="T42" fmla="*/ 60483750 w 36"/>
              <a:gd name="T43" fmla="*/ 15120938 h 14"/>
              <a:gd name="T44" fmla="*/ 70564375 w 36"/>
              <a:gd name="T45" fmla="*/ 15120938 h 14"/>
              <a:gd name="T46" fmla="*/ 70564375 w 36"/>
              <a:gd name="T47" fmla="*/ 10080625 h 14"/>
              <a:gd name="T48" fmla="*/ 60483750 w 36"/>
              <a:gd name="T49" fmla="*/ 10080625 h 14"/>
              <a:gd name="T50" fmla="*/ 50403125 w 36"/>
              <a:gd name="T51" fmla="*/ 10080625 h 14"/>
              <a:gd name="T52" fmla="*/ 40322500 w 36"/>
              <a:gd name="T53" fmla="*/ 5040313 h 14"/>
              <a:gd name="T54" fmla="*/ 40322500 w 36"/>
              <a:gd name="T55" fmla="*/ 5040313 h 14"/>
              <a:gd name="T56" fmla="*/ 50403125 w 36"/>
              <a:gd name="T57" fmla="*/ 10080625 h 14"/>
              <a:gd name="T58" fmla="*/ 60483750 w 36"/>
              <a:gd name="T59" fmla="*/ 5040313 h 14"/>
              <a:gd name="T60" fmla="*/ 55443438 w 36"/>
              <a:gd name="T61" fmla="*/ 0 h 14"/>
              <a:gd name="T62" fmla="*/ 50403125 w 36"/>
              <a:gd name="T63" fmla="*/ 0 h 14"/>
              <a:gd name="T64" fmla="*/ 40322500 w 36"/>
              <a:gd name="T65" fmla="*/ 0 h 14"/>
              <a:gd name="T66" fmla="*/ 30241875 w 36"/>
              <a:gd name="T67" fmla="*/ 0 h 14"/>
              <a:gd name="T68" fmla="*/ 20161250 w 36"/>
              <a:gd name="T69" fmla="*/ 5040313 h 14"/>
              <a:gd name="T70" fmla="*/ 20161250 w 36"/>
              <a:gd name="T71" fmla="*/ 10080625 h 14"/>
              <a:gd name="T72" fmla="*/ 10080625 w 36"/>
              <a:gd name="T73" fmla="*/ 5040313 h 14"/>
              <a:gd name="T74" fmla="*/ 0 w 36"/>
              <a:gd name="T75" fmla="*/ 5040313 h 1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6" h="14">
                <a:moveTo>
                  <a:pt x="0" y="2"/>
                </a:move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4" y="8"/>
                </a:lnTo>
                <a:lnTo>
                  <a:pt x="12" y="6"/>
                </a:lnTo>
                <a:lnTo>
                  <a:pt x="10" y="6"/>
                </a:lnTo>
                <a:lnTo>
                  <a:pt x="12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8"/>
                </a:lnTo>
                <a:lnTo>
                  <a:pt x="20" y="10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0"/>
                </a:lnTo>
                <a:lnTo>
                  <a:pt x="32" y="12"/>
                </a:lnTo>
                <a:lnTo>
                  <a:pt x="34" y="14"/>
                </a:lnTo>
                <a:lnTo>
                  <a:pt x="36" y="14"/>
                </a:lnTo>
                <a:lnTo>
                  <a:pt x="34" y="12"/>
                </a:lnTo>
                <a:lnTo>
                  <a:pt x="34" y="10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8" y="4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2" name="Freeform 1507"/>
          <p:cNvSpPr>
            <a:spLocks/>
          </p:cNvSpPr>
          <p:nvPr/>
        </p:nvSpPr>
        <p:spPr bwMode="auto">
          <a:xfrm>
            <a:off x="2563816" y="5740402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3" name="Freeform 1508"/>
          <p:cNvSpPr>
            <a:spLocks/>
          </p:cNvSpPr>
          <p:nvPr/>
        </p:nvSpPr>
        <p:spPr bwMode="auto">
          <a:xfrm>
            <a:off x="2563816" y="5740402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4" name="Freeform 1509"/>
          <p:cNvSpPr>
            <a:spLocks/>
          </p:cNvSpPr>
          <p:nvPr/>
        </p:nvSpPr>
        <p:spPr bwMode="auto">
          <a:xfrm>
            <a:off x="2570166" y="574357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5" name="Freeform 1510"/>
          <p:cNvSpPr>
            <a:spLocks/>
          </p:cNvSpPr>
          <p:nvPr/>
        </p:nvSpPr>
        <p:spPr bwMode="auto">
          <a:xfrm>
            <a:off x="2570166" y="574357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6" name="Freeform 1511"/>
          <p:cNvSpPr>
            <a:spLocks/>
          </p:cNvSpPr>
          <p:nvPr/>
        </p:nvSpPr>
        <p:spPr bwMode="auto">
          <a:xfrm>
            <a:off x="2576516" y="57435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7" name="Freeform 1512"/>
          <p:cNvSpPr>
            <a:spLocks/>
          </p:cNvSpPr>
          <p:nvPr/>
        </p:nvSpPr>
        <p:spPr bwMode="auto">
          <a:xfrm>
            <a:off x="2576516" y="57435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8" name="Freeform 1513"/>
          <p:cNvSpPr>
            <a:spLocks/>
          </p:cNvSpPr>
          <p:nvPr/>
        </p:nvSpPr>
        <p:spPr bwMode="auto">
          <a:xfrm>
            <a:off x="2601914" y="5727700"/>
            <a:ext cx="31750" cy="12700"/>
          </a:xfrm>
          <a:custGeom>
            <a:avLst/>
            <a:gdLst>
              <a:gd name="T0" fmla="*/ 50403125 w 20"/>
              <a:gd name="T1" fmla="*/ 10080625 h 8"/>
              <a:gd name="T2" fmla="*/ 45362813 w 20"/>
              <a:gd name="T3" fmla="*/ 10080625 h 8"/>
              <a:gd name="T4" fmla="*/ 45362813 w 20"/>
              <a:gd name="T5" fmla="*/ 5040313 h 8"/>
              <a:gd name="T6" fmla="*/ 40322500 w 20"/>
              <a:gd name="T7" fmla="*/ 5040313 h 8"/>
              <a:gd name="T8" fmla="*/ 35282188 w 20"/>
              <a:gd name="T9" fmla="*/ 0 h 8"/>
              <a:gd name="T10" fmla="*/ 30241875 w 20"/>
              <a:gd name="T11" fmla="*/ 0 h 8"/>
              <a:gd name="T12" fmla="*/ 25201563 w 20"/>
              <a:gd name="T13" fmla="*/ 0 h 8"/>
              <a:gd name="T14" fmla="*/ 20161250 w 20"/>
              <a:gd name="T15" fmla="*/ 0 h 8"/>
              <a:gd name="T16" fmla="*/ 15120938 w 20"/>
              <a:gd name="T17" fmla="*/ 0 h 8"/>
              <a:gd name="T18" fmla="*/ 10080625 w 20"/>
              <a:gd name="T19" fmla="*/ 0 h 8"/>
              <a:gd name="T20" fmla="*/ 5040313 w 20"/>
              <a:gd name="T21" fmla="*/ 0 h 8"/>
              <a:gd name="T22" fmla="*/ 0 w 20"/>
              <a:gd name="T23" fmla="*/ 0 h 8"/>
              <a:gd name="T24" fmla="*/ 0 w 20"/>
              <a:gd name="T25" fmla="*/ 5040313 h 8"/>
              <a:gd name="T26" fmla="*/ 0 w 20"/>
              <a:gd name="T27" fmla="*/ 5040313 h 8"/>
              <a:gd name="T28" fmla="*/ 5040313 w 20"/>
              <a:gd name="T29" fmla="*/ 10080625 h 8"/>
              <a:gd name="T30" fmla="*/ 10080625 w 20"/>
              <a:gd name="T31" fmla="*/ 15120938 h 8"/>
              <a:gd name="T32" fmla="*/ 10080625 w 20"/>
              <a:gd name="T33" fmla="*/ 15120938 h 8"/>
              <a:gd name="T34" fmla="*/ 15120938 w 20"/>
              <a:gd name="T35" fmla="*/ 15120938 h 8"/>
              <a:gd name="T36" fmla="*/ 20161250 w 20"/>
              <a:gd name="T37" fmla="*/ 15120938 h 8"/>
              <a:gd name="T38" fmla="*/ 25201563 w 20"/>
              <a:gd name="T39" fmla="*/ 20161250 h 8"/>
              <a:gd name="T40" fmla="*/ 20161250 w 20"/>
              <a:gd name="T41" fmla="*/ 20161250 h 8"/>
              <a:gd name="T42" fmla="*/ 25201563 w 20"/>
              <a:gd name="T43" fmla="*/ 20161250 h 8"/>
              <a:gd name="T44" fmla="*/ 30241875 w 20"/>
              <a:gd name="T45" fmla="*/ 20161250 h 8"/>
              <a:gd name="T46" fmla="*/ 30241875 w 20"/>
              <a:gd name="T47" fmla="*/ 15120938 h 8"/>
              <a:gd name="T48" fmla="*/ 35282188 w 20"/>
              <a:gd name="T49" fmla="*/ 15120938 h 8"/>
              <a:gd name="T50" fmla="*/ 40322500 w 20"/>
              <a:gd name="T51" fmla="*/ 20161250 h 8"/>
              <a:gd name="T52" fmla="*/ 40322500 w 20"/>
              <a:gd name="T53" fmla="*/ 20161250 h 8"/>
              <a:gd name="T54" fmla="*/ 45362813 w 20"/>
              <a:gd name="T55" fmla="*/ 20161250 h 8"/>
              <a:gd name="T56" fmla="*/ 50403125 w 20"/>
              <a:gd name="T57" fmla="*/ 15120938 h 8"/>
              <a:gd name="T58" fmla="*/ 50403125 w 20"/>
              <a:gd name="T59" fmla="*/ 10080625 h 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0" h="8">
                <a:moveTo>
                  <a:pt x="20" y="4"/>
                </a:move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10" y="8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59" name="Freeform 1514"/>
          <p:cNvSpPr>
            <a:spLocks/>
          </p:cNvSpPr>
          <p:nvPr/>
        </p:nvSpPr>
        <p:spPr bwMode="auto">
          <a:xfrm>
            <a:off x="2601914" y="5727700"/>
            <a:ext cx="31750" cy="12700"/>
          </a:xfrm>
          <a:custGeom>
            <a:avLst/>
            <a:gdLst>
              <a:gd name="T0" fmla="*/ 50403125 w 20"/>
              <a:gd name="T1" fmla="*/ 10080625 h 8"/>
              <a:gd name="T2" fmla="*/ 45362813 w 20"/>
              <a:gd name="T3" fmla="*/ 10080625 h 8"/>
              <a:gd name="T4" fmla="*/ 45362813 w 20"/>
              <a:gd name="T5" fmla="*/ 5040313 h 8"/>
              <a:gd name="T6" fmla="*/ 40322500 w 20"/>
              <a:gd name="T7" fmla="*/ 5040313 h 8"/>
              <a:gd name="T8" fmla="*/ 35282188 w 20"/>
              <a:gd name="T9" fmla="*/ 0 h 8"/>
              <a:gd name="T10" fmla="*/ 30241875 w 20"/>
              <a:gd name="T11" fmla="*/ 0 h 8"/>
              <a:gd name="T12" fmla="*/ 25201563 w 20"/>
              <a:gd name="T13" fmla="*/ 0 h 8"/>
              <a:gd name="T14" fmla="*/ 20161250 w 20"/>
              <a:gd name="T15" fmla="*/ 0 h 8"/>
              <a:gd name="T16" fmla="*/ 15120938 w 20"/>
              <a:gd name="T17" fmla="*/ 0 h 8"/>
              <a:gd name="T18" fmla="*/ 10080625 w 20"/>
              <a:gd name="T19" fmla="*/ 0 h 8"/>
              <a:gd name="T20" fmla="*/ 5040313 w 20"/>
              <a:gd name="T21" fmla="*/ 0 h 8"/>
              <a:gd name="T22" fmla="*/ 0 w 20"/>
              <a:gd name="T23" fmla="*/ 0 h 8"/>
              <a:gd name="T24" fmla="*/ 0 w 20"/>
              <a:gd name="T25" fmla="*/ 5040313 h 8"/>
              <a:gd name="T26" fmla="*/ 0 w 20"/>
              <a:gd name="T27" fmla="*/ 5040313 h 8"/>
              <a:gd name="T28" fmla="*/ 5040313 w 20"/>
              <a:gd name="T29" fmla="*/ 10080625 h 8"/>
              <a:gd name="T30" fmla="*/ 10080625 w 20"/>
              <a:gd name="T31" fmla="*/ 15120938 h 8"/>
              <a:gd name="T32" fmla="*/ 10080625 w 20"/>
              <a:gd name="T33" fmla="*/ 15120938 h 8"/>
              <a:gd name="T34" fmla="*/ 15120938 w 20"/>
              <a:gd name="T35" fmla="*/ 15120938 h 8"/>
              <a:gd name="T36" fmla="*/ 20161250 w 20"/>
              <a:gd name="T37" fmla="*/ 15120938 h 8"/>
              <a:gd name="T38" fmla="*/ 25201563 w 20"/>
              <a:gd name="T39" fmla="*/ 20161250 h 8"/>
              <a:gd name="T40" fmla="*/ 20161250 w 20"/>
              <a:gd name="T41" fmla="*/ 20161250 h 8"/>
              <a:gd name="T42" fmla="*/ 25201563 w 20"/>
              <a:gd name="T43" fmla="*/ 20161250 h 8"/>
              <a:gd name="T44" fmla="*/ 30241875 w 20"/>
              <a:gd name="T45" fmla="*/ 20161250 h 8"/>
              <a:gd name="T46" fmla="*/ 30241875 w 20"/>
              <a:gd name="T47" fmla="*/ 15120938 h 8"/>
              <a:gd name="T48" fmla="*/ 35282188 w 20"/>
              <a:gd name="T49" fmla="*/ 15120938 h 8"/>
              <a:gd name="T50" fmla="*/ 40322500 w 20"/>
              <a:gd name="T51" fmla="*/ 20161250 h 8"/>
              <a:gd name="T52" fmla="*/ 40322500 w 20"/>
              <a:gd name="T53" fmla="*/ 20161250 h 8"/>
              <a:gd name="T54" fmla="*/ 45362813 w 20"/>
              <a:gd name="T55" fmla="*/ 20161250 h 8"/>
              <a:gd name="T56" fmla="*/ 50403125 w 20"/>
              <a:gd name="T57" fmla="*/ 15120938 h 8"/>
              <a:gd name="T58" fmla="*/ 50403125 w 20"/>
              <a:gd name="T59" fmla="*/ 10080625 h 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0" h="8">
                <a:moveTo>
                  <a:pt x="20" y="4"/>
                </a:move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10" y="8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0" name="Freeform 1515"/>
          <p:cNvSpPr>
            <a:spLocks/>
          </p:cNvSpPr>
          <p:nvPr/>
        </p:nvSpPr>
        <p:spPr bwMode="auto">
          <a:xfrm>
            <a:off x="2624141" y="5746751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1" name="Freeform 1516"/>
          <p:cNvSpPr>
            <a:spLocks/>
          </p:cNvSpPr>
          <p:nvPr/>
        </p:nvSpPr>
        <p:spPr bwMode="auto">
          <a:xfrm>
            <a:off x="2624141" y="5746751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2" name="Freeform 1517"/>
          <p:cNvSpPr>
            <a:spLocks/>
          </p:cNvSpPr>
          <p:nvPr/>
        </p:nvSpPr>
        <p:spPr bwMode="auto">
          <a:xfrm>
            <a:off x="2627313" y="5756277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3" name="Freeform 1518"/>
          <p:cNvSpPr>
            <a:spLocks/>
          </p:cNvSpPr>
          <p:nvPr/>
        </p:nvSpPr>
        <p:spPr bwMode="auto">
          <a:xfrm>
            <a:off x="2627313" y="5756277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4" name="Freeform 1519"/>
          <p:cNvSpPr>
            <a:spLocks/>
          </p:cNvSpPr>
          <p:nvPr/>
        </p:nvSpPr>
        <p:spPr bwMode="auto">
          <a:xfrm>
            <a:off x="2630488" y="5749926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5" name="Freeform 1520"/>
          <p:cNvSpPr>
            <a:spLocks/>
          </p:cNvSpPr>
          <p:nvPr/>
        </p:nvSpPr>
        <p:spPr bwMode="auto">
          <a:xfrm>
            <a:off x="2630488" y="5749926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5040313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6" name="Freeform 1521"/>
          <p:cNvSpPr>
            <a:spLocks/>
          </p:cNvSpPr>
          <p:nvPr/>
        </p:nvSpPr>
        <p:spPr bwMode="auto">
          <a:xfrm>
            <a:off x="2630488" y="5730877"/>
            <a:ext cx="6350" cy="3175"/>
          </a:xfrm>
          <a:custGeom>
            <a:avLst/>
            <a:gdLst>
              <a:gd name="T0" fmla="*/ 5040313 w 4"/>
              <a:gd name="T1" fmla="*/ 0 h 2"/>
              <a:gd name="T2" fmla="*/ 0 w 4"/>
              <a:gd name="T3" fmla="*/ 5040313 h 2"/>
              <a:gd name="T4" fmla="*/ 5040313 w 4"/>
              <a:gd name="T5" fmla="*/ 5040313 h 2"/>
              <a:gd name="T6" fmla="*/ 10080625 w 4"/>
              <a:gd name="T7" fmla="*/ 5040313 h 2"/>
              <a:gd name="T8" fmla="*/ 5040313 w 4"/>
              <a:gd name="T9" fmla="*/ 0 h 2"/>
              <a:gd name="T10" fmla="*/ 5040313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7" name="Freeform 1522"/>
          <p:cNvSpPr>
            <a:spLocks/>
          </p:cNvSpPr>
          <p:nvPr/>
        </p:nvSpPr>
        <p:spPr bwMode="auto">
          <a:xfrm>
            <a:off x="2630488" y="5730877"/>
            <a:ext cx="6350" cy="3175"/>
          </a:xfrm>
          <a:custGeom>
            <a:avLst/>
            <a:gdLst>
              <a:gd name="T0" fmla="*/ 5040313 w 4"/>
              <a:gd name="T1" fmla="*/ 0 h 2"/>
              <a:gd name="T2" fmla="*/ 0 w 4"/>
              <a:gd name="T3" fmla="*/ 5040313 h 2"/>
              <a:gd name="T4" fmla="*/ 5040313 w 4"/>
              <a:gd name="T5" fmla="*/ 5040313 h 2"/>
              <a:gd name="T6" fmla="*/ 10080625 w 4"/>
              <a:gd name="T7" fmla="*/ 5040313 h 2"/>
              <a:gd name="T8" fmla="*/ 5040313 w 4"/>
              <a:gd name="T9" fmla="*/ 0 h 2"/>
              <a:gd name="T10" fmla="*/ 5040313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8" name="Freeform 1523"/>
          <p:cNvSpPr>
            <a:spLocks/>
          </p:cNvSpPr>
          <p:nvPr/>
        </p:nvSpPr>
        <p:spPr bwMode="auto">
          <a:xfrm>
            <a:off x="2636841" y="5737226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5040313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69" name="Freeform 1524"/>
          <p:cNvSpPr>
            <a:spLocks/>
          </p:cNvSpPr>
          <p:nvPr/>
        </p:nvSpPr>
        <p:spPr bwMode="auto">
          <a:xfrm>
            <a:off x="2636841" y="5737226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5040313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0" name="Freeform 1525"/>
          <p:cNvSpPr>
            <a:spLocks/>
          </p:cNvSpPr>
          <p:nvPr/>
        </p:nvSpPr>
        <p:spPr bwMode="auto">
          <a:xfrm>
            <a:off x="2636841" y="57594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1" name="Freeform 1526"/>
          <p:cNvSpPr>
            <a:spLocks/>
          </p:cNvSpPr>
          <p:nvPr/>
        </p:nvSpPr>
        <p:spPr bwMode="auto">
          <a:xfrm>
            <a:off x="2636841" y="57594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2" name="Freeform 1527"/>
          <p:cNvSpPr>
            <a:spLocks/>
          </p:cNvSpPr>
          <p:nvPr/>
        </p:nvSpPr>
        <p:spPr bwMode="auto">
          <a:xfrm>
            <a:off x="2643191" y="5756277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3" name="Freeform 1528"/>
          <p:cNvSpPr>
            <a:spLocks/>
          </p:cNvSpPr>
          <p:nvPr/>
        </p:nvSpPr>
        <p:spPr bwMode="auto">
          <a:xfrm>
            <a:off x="2643191" y="5756277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74" name="Rectangle 1529"/>
          <p:cNvSpPr>
            <a:spLocks noChangeArrowheads="1"/>
          </p:cNvSpPr>
          <p:nvPr/>
        </p:nvSpPr>
        <p:spPr bwMode="auto">
          <a:xfrm>
            <a:off x="2646366" y="5737226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5" name="Rectangle 1530"/>
          <p:cNvSpPr>
            <a:spLocks noChangeArrowheads="1"/>
          </p:cNvSpPr>
          <p:nvPr/>
        </p:nvSpPr>
        <p:spPr bwMode="auto">
          <a:xfrm>
            <a:off x="2646366" y="5737226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6" name="Rectangle 1531"/>
          <p:cNvSpPr>
            <a:spLocks noChangeArrowheads="1"/>
          </p:cNvSpPr>
          <p:nvPr/>
        </p:nvSpPr>
        <p:spPr bwMode="auto">
          <a:xfrm>
            <a:off x="2386016" y="5616577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7" name="Rectangle 1532"/>
          <p:cNvSpPr>
            <a:spLocks noChangeArrowheads="1"/>
          </p:cNvSpPr>
          <p:nvPr/>
        </p:nvSpPr>
        <p:spPr bwMode="auto">
          <a:xfrm>
            <a:off x="2386016" y="5616577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8" name="Rectangle 1533"/>
          <p:cNvSpPr>
            <a:spLocks noChangeArrowheads="1"/>
          </p:cNvSpPr>
          <p:nvPr/>
        </p:nvSpPr>
        <p:spPr bwMode="auto">
          <a:xfrm>
            <a:off x="2386016" y="5616574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79" name="Freeform 1534"/>
          <p:cNvSpPr>
            <a:spLocks/>
          </p:cNvSpPr>
          <p:nvPr/>
        </p:nvSpPr>
        <p:spPr bwMode="auto">
          <a:xfrm>
            <a:off x="2386013" y="5616574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0" name="Freeform 1535"/>
          <p:cNvSpPr>
            <a:spLocks/>
          </p:cNvSpPr>
          <p:nvPr/>
        </p:nvSpPr>
        <p:spPr bwMode="auto">
          <a:xfrm>
            <a:off x="2443166" y="5641977"/>
            <a:ext cx="3175" cy="3175"/>
          </a:xfrm>
          <a:custGeom>
            <a:avLst/>
            <a:gdLst>
              <a:gd name="T0" fmla="*/ 0 w 2"/>
              <a:gd name="T1" fmla="*/ 5040313 h 2"/>
              <a:gd name="T2" fmla="*/ 0 w 2"/>
              <a:gd name="T3" fmla="*/ 0 h 2"/>
              <a:gd name="T4" fmla="*/ 5040313 w 2"/>
              <a:gd name="T5" fmla="*/ 5040313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1" name="Freeform 1536"/>
          <p:cNvSpPr>
            <a:spLocks/>
          </p:cNvSpPr>
          <p:nvPr/>
        </p:nvSpPr>
        <p:spPr bwMode="auto">
          <a:xfrm>
            <a:off x="2443166" y="5641977"/>
            <a:ext cx="3175" cy="3175"/>
          </a:xfrm>
          <a:custGeom>
            <a:avLst/>
            <a:gdLst>
              <a:gd name="T0" fmla="*/ 0 w 2"/>
              <a:gd name="T1" fmla="*/ 5040313 h 2"/>
              <a:gd name="T2" fmla="*/ 0 w 2"/>
              <a:gd name="T3" fmla="*/ 0 h 2"/>
              <a:gd name="T4" fmla="*/ 5040313 w 2"/>
              <a:gd name="T5" fmla="*/ 5040313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2" name="Freeform 1537"/>
          <p:cNvSpPr>
            <a:spLocks/>
          </p:cNvSpPr>
          <p:nvPr/>
        </p:nvSpPr>
        <p:spPr bwMode="auto">
          <a:xfrm>
            <a:off x="2503491" y="5651502"/>
            <a:ext cx="85725" cy="79375"/>
          </a:xfrm>
          <a:custGeom>
            <a:avLst/>
            <a:gdLst>
              <a:gd name="T0" fmla="*/ 20161250 w 54"/>
              <a:gd name="T1" fmla="*/ 30241875 h 50"/>
              <a:gd name="T2" fmla="*/ 30241875 w 54"/>
              <a:gd name="T3" fmla="*/ 25201563 h 50"/>
              <a:gd name="T4" fmla="*/ 25201563 w 54"/>
              <a:gd name="T5" fmla="*/ 15120938 h 50"/>
              <a:gd name="T6" fmla="*/ 40322500 w 54"/>
              <a:gd name="T7" fmla="*/ 15120938 h 50"/>
              <a:gd name="T8" fmla="*/ 40322500 w 54"/>
              <a:gd name="T9" fmla="*/ 5040313 h 50"/>
              <a:gd name="T10" fmla="*/ 55443438 w 54"/>
              <a:gd name="T11" fmla="*/ 5040313 h 50"/>
              <a:gd name="T12" fmla="*/ 75604688 w 54"/>
              <a:gd name="T13" fmla="*/ 5040313 h 50"/>
              <a:gd name="T14" fmla="*/ 85685313 w 54"/>
              <a:gd name="T15" fmla="*/ 10080625 h 50"/>
              <a:gd name="T16" fmla="*/ 90725625 w 54"/>
              <a:gd name="T17" fmla="*/ 25201563 h 50"/>
              <a:gd name="T18" fmla="*/ 95765938 w 54"/>
              <a:gd name="T19" fmla="*/ 35282188 h 50"/>
              <a:gd name="T20" fmla="*/ 100806250 w 54"/>
              <a:gd name="T21" fmla="*/ 50403125 h 50"/>
              <a:gd name="T22" fmla="*/ 110886875 w 54"/>
              <a:gd name="T23" fmla="*/ 70564375 h 50"/>
              <a:gd name="T24" fmla="*/ 120967500 w 54"/>
              <a:gd name="T25" fmla="*/ 85685313 h 50"/>
              <a:gd name="T26" fmla="*/ 131048125 w 54"/>
              <a:gd name="T27" fmla="*/ 100806250 h 50"/>
              <a:gd name="T28" fmla="*/ 136088438 w 54"/>
              <a:gd name="T29" fmla="*/ 115927188 h 50"/>
              <a:gd name="T30" fmla="*/ 131048125 w 54"/>
              <a:gd name="T31" fmla="*/ 115927188 h 50"/>
              <a:gd name="T32" fmla="*/ 131048125 w 54"/>
              <a:gd name="T33" fmla="*/ 126007813 h 50"/>
              <a:gd name="T34" fmla="*/ 105846563 w 54"/>
              <a:gd name="T35" fmla="*/ 120967500 h 50"/>
              <a:gd name="T36" fmla="*/ 90725625 w 54"/>
              <a:gd name="T37" fmla="*/ 115927188 h 50"/>
              <a:gd name="T38" fmla="*/ 80645000 w 54"/>
              <a:gd name="T39" fmla="*/ 115927188 h 50"/>
              <a:gd name="T40" fmla="*/ 70564375 w 54"/>
              <a:gd name="T41" fmla="*/ 115927188 h 50"/>
              <a:gd name="T42" fmla="*/ 60483750 w 54"/>
              <a:gd name="T43" fmla="*/ 115927188 h 50"/>
              <a:gd name="T44" fmla="*/ 60483750 w 54"/>
              <a:gd name="T45" fmla="*/ 110886875 h 50"/>
              <a:gd name="T46" fmla="*/ 45362813 w 54"/>
              <a:gd name="T47" fmla="*/ 115927188 h 50"/>
              <a:gd name="T48" fmla="*/ 30241875 w 54"/>
              <a:gd name="T49" fmla="*/ 110886875 h 50"/>
              <a:gd name="T50" fmla="*/ 20161250 w 54"/>
              <a:gd name="T51" fmla="*/ 110886875 h 50"/>
              <a:gd name="T52" fmla="*/ 5040313 w 54"/>
              <a:gd name="T53" fmla="*/ 110886875 h 50"/>
              <a:gd name="T54" fmla="*/ 5040313 w 54"/>
              <a:gd name="T55" fmla="*/ 105846563 h 50"/>
              <a:gd name="T56" fmla="*/ 10080625 w 54"/>
              <a:gd name="T57" fmla="*/ 100806250 h 50"/>
              <a:gd name="T58" fmla="*/ 20161250 w 54"/>
              <a:gd name="T59" fmla="*/ 100806250 h 50"/>
              <a:gd name="T60" fmla="*/ 40322500 w 54"/>
              <a:gd name="T61" fmla="*/ 100806250 h 50"/>
              <a:gd name="T62" fmla="*/ 45362813 w 54"/>
              <a:gd name="T63" fmla="*/ 95765938 h 50"/>
              <a:gd name="T64" fmla="*/ 50403125 w 54"/>
              <a:gd name="T65" fmla="*/ 100806250 h 50"/>
              <a:gd name="T66" fmla="*/ 65524063 w 54"/>
              <a:gd name="T67" fmla="*/ 100806250 h 50"/>
              <a:gd name="T68" fmla="*/ 60483750 w 54"/>
              <a:gd name="T69" fmla="*/ 100806250 h 50"/>
              <a:gd name="T70" fmla="*/ 40322500 w 54"/>
              <a:gd name="T71" fmla="*/ 90725625 h 50"/>
              <a:gd name="T72" fmla="*/ 40322500 w 54"/>
              <a:gd name="T73" fmla="*/ 85685313 h 50"/>
              <a:gd name="T74" fmla="*/ 60483750 w 54"/>
              <a:gd name="T75" fmla="*/ 95765938 h 50"/>
              <a:gd name="T76" fmla="*/ 70564375 w 54"/>
              <a:gd name="T77" fmla="*/ 90725625 h 50"/>
              <a:gd name="T78" fmla="*/ 85685313 w 54"/>
              <a:gd name="T79" fmla="*/ 100806250 h 50"/>
              <a:gd name="T80" fmla="*/ 85685313 w 54"/>
              <a:gd name="T81" fmla="*/ 95765938 h 50"/>
              <a:gd name="T82" fmla="*/ 100806250 w 54"/>
              <a:gd name="T83" fmla="*/ 100806250 h 50"/>
              <a:gd name="T84" fmla="*/ 110886875 w 54"/>
              <a:gd name="T85" fmla="*/ 105846563 h 50"/>
              <a:gd name="T86" fmla="*/ 110886875 w 54"/>
              <a:gd name="T87" fmla="*/ 95765938 h 50"/>
              <a:gd name="T88" fmla="*/ 90725625 w 54"/>
              <a:gd name="T89" fmla="*/ 90725625 h 50"/>
              <a:gd name="T90" fmla="*/ 75604688 w 54"/>
              <a:gd name="T91" fmla="*/ 85685313 h 50"/>
              <a:gd name="T92" fmla="*/ 60483750 w 54"/>
              <a:gd name="T93" fmla="*/ 75604688 h 50"/>
              <a:gd name="T94" fmla="*/ 55443438 w 54"/>
              <a:gd name="T95" fmla="*/ 60483750 h 50"/>
              <a:gd name="T96" fmla="*/ 75604688 w 54"/>
              <a:gd name="T97" fmla="*/ 55443438 h 50"/>
              <a:gd name="T98" fmla="*/ 65524063 w 54"/>
              <a:gd name="T99" fmla="*/ 45362813 h 50"/>
              <a:gd name="T100" fmla="*/ 50403125 w 54"/>
              <a:gd name="T101" fmla="*/ 45362813 h 50"/>
              <a:gd name="T102" fmla="*/ 30241875 w 54"/>
              <a:gd name="T103" fmla="*/ 45362813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4" h="50">
                <a:moveTo>
                  <a:pt x="10" y="16"/>
                </a:moveTo>
                <a:lnTo>
                  <a:pt x="10" y="16"/>
                </a:lnTo>
                <a:lnTo>
                  <a:pt x="10" y="14"/>
                </a:lnTo>
                <a:lnTo>
                  <a:pt x="8" y="12"/>
                </a:lnTo>
                <a:lnTo>
                  <a:pt x="10" y="10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8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6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4"/>
                </a:lnTo>
                <a:lnTo>
                  <a:pt x="34" y="4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6"/>
                </a:lnTo>
                <a:lnTo>
                  <a:pt x="40" y="18"/>
                </a:lnTo>
                <a:lnTo>
                  <a:pt x="40" y="20"/>
                </a:lnTo>
                <a:lnTo>
                  <a:pt x="42" y="20"/>
                </a:lnTo>
                <a:lnTo>
                  <a:pt x="44" y="24"/>
                </a:lnTo>
                <a:lnTo>
                  <a:pt x="44" y="26"/>
                </a:lnTo>
                <a:lnTo>
                  <a:pt x="44" y="28"/>
                </a:lnTo>
                <a:lnTo>
                  <a:pt x="46" y="30"/>
                </a:lnTo>
                <a:lnTo>
                  <a:pt x="46" y="32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50" y="38"/>
                </a:lnTo>
                <a:lnTo>
                  <a:pt x="50" y="40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4"/>
                </a:lnTo>
                <a:lnTo>
                  <a:pt x="54" y="46"/>
                </a:lnTo>
                <a:lnTo>
                  <a:pt x="54" y="48"/>
                </a:lnTo>
                <a:lnTo>
                  <a:pt x="52" y="46"/>
                </a:lnTo>
                <a:lnTo>
                  <a:pt x="50" y="46"/>
                </a:lnTo>
                <a:lnTo>
                  <a:pt x="52" y="48"/>
                </a:lnTo>
                <a:lnTo>
                  <a:pt x="54" y="48"/>
                </a:lnTo>
                <a:lnTo>
                  <a:pt x="52" y="50"/>
                </a:lnTo>
                <a:lnTo>
                  <a:pt x="48" y="50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0" y="48"/>
                </a:lnTo>
                <a:lnTo>
                  <a:pt x="38" y="46"/>
                </a:lnTo>
                <a:lnTo>
                  <a:pt x="36" y="46"/>
                </a:lnTo>
                <a:lnTo>
                  <a:pt x="34" y="46"/>
                </a:lnTo>
                <a:lnTo>
                  <a:pt x="32" y="44"/>
                </a:lnTo>
                <a:lnTo>
                  <a:pt x="32" y="46"/>
                </a:lnTo>
                <a:lnTo>
                  <a:pt x="34" y="48"/>
                </a:lnTo>
                <a:lnTo>
                  <a:pt x="32" y="46"/>
                </a:lnTo>
                <a:lnTo>
                  <a:pt x="30" y="48"/>
                </a:lnTo>
                <a:lnTo>
                  <a:pt x="28" y="46"/>
                </a:lnTo>
                <a:lnTo>
                  <a:pt x="28" y="44"/>
                </a:lnTo>
                <a:lnTo>
                  <a:pt x="28" y="46"/>
                </a:lnTo>
                <a:lnTo>
                  <a:pt x="26" y="46"/>
                </a:lnTo>
                <a:lnTo>
                  <a:pt x="24" y="46"/>
                </a:lnTo>
                <a:lnTo>
                  <a:pt x="22" y="48"/>
                </a:lnTo>
                <a:lnTo>
                  <a:pt x="20" y="46"/>
                </a:lnTo>
                <a:lnTo>
                  <a:pt x="22" y="46"/>
                </a:lnTo>
                <a:lnTo>
                  <a:pt x="24" y="44"/>
                </a:lnTo>
                <a:lnTo>
                  <a:pt x="22" y="44"/>
                </a:lnTo>
                <a:lnTo>
                  <a:pt x="20" y="46"/>
                </a:lnTo>
                <a:lnTo>
                  <a:pt x="18" y="46"/>
                </a:lnTo>
                <a:lnTo>
                  <a:pt x="16" y="44"/>
                </a:lnTo>
                <a:lnTo>
                  <a:pt x="16" y="42"/>
                </a:lnTo>
                <a:lnTo>
                  <a:pt x="14" y="44"/>
                </a:lnTo>
                <a:lnTo>
                  <a:pt x="12" y="44"/>
                </a:lnTo>
                <a:lnTo>
                  <a:pt x="12" y="42"/>
                </a:lnTo>
                <a:lnTo>
                  <a:pt x="10" y="40"/>
                </a:lnTo>
                <a:lnTo>
                  <a:pt x="10" y="42"/>
                </a:lnTo>
                <a:lnTo>
                  <a:pt x="8" y="44"/>
                </a:lnTo>
                <a:lnTo>
                  <a:pt x="6" y="42"/>
                </a:lnTo>
                <a:lnTo>
                  <a:pt x="4" y="42"/>
                </a:lnTo>
                <a:lnTo>
                  <a:pt x="2" y="44"/>
                </a:lnTo>
                <a:lnTo>
                  <a:pt x="2" y="42"/>
                </a:lnTo>
                <a:lnTo>
                  <a:pt x="0" y="40"/>
                </a:lnTo>
                <a:lnTo>
                  <a:pt x="2" y="40"/>
                </a:lnTo>
                <a:lnTo>
                  <a:pt x="2" y="42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lnTo>
                  <a:pt x="4" y="40"/>
                </a:lnTo>
                <a:lnTo>
                  <a:pt x="6" y="40"/>
                </a:lnTo>
                <a:lnTo>
                  <a:pt x="4" y="40"/>
                </a:lnTo>
                <a:lnTo>
                  <a:pt x="6" y="40"/>
                </a:lnTo>
                <a:lnTo>
                  <a:pt x="8" y="40"/>
                </a:lnTo>
                <a:lnTo>
                  <a:pt x="10" y="38"/>
                </a:lnTo>
                <a:lnTo>
                  <a:pt x="12" y="40"/>
                </a:lnTo>
                <a:lnTo>
                  <a:pt x="14" y="40"/>
                </a:lnTo>
                <a:lnTo>
                  <a:pt x="16" y="40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40"/>
                </a:lnTo>
                <a:lnTo>
                  <a:pt x="20" y="42"/>
                </a:lnTo>
                <a:lnTo>
                  <a:pt x="22" y="42"/>
                </a:lnTo>
                <a:lnTo>
                  <a:pt x="20" y="40"/>
                </a:lnTo>
                <a:lnTo>
                  <a:pt x="22" y="40"/>
                </a:lnTo>
                <a:lnTo>
                  <a:pt x="24" y="40"/>
                </a:lnTo>
                <a:lnTo>
                  <a:pt x="26" y="40"/>
                </a:lnTo>
                <a:lnTo>
                  <a:pt x="26" y="42"/>
                </a:lnTo>
                <a:lnTo>
                  <a:pt x="28" y="42"/>
                </a:lnTo>
                <a:lnTo>
                  <a:pt x="26" y="40"/>
                </a:lnTo>
                <a:lnTo>
                  <a:pt x="24" y="40"/>
                </a:lnTo>
                <a:lnTo>
                  <a:pt x="22" y="38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6"/>
                </a:lnTo>
                <a:lnTo>
                  <a:pt x="12" y="34"/>
                </a:lnTo>
                <a:lnTo>
                  <a:pt x="14" y="34"/>
                </a:lnTo>
                <a:lnTo>
                  <a:pt x="16" y="34"/>
                </a:lnTo>
                <a:lnTo>
                  <a:pt x="18" y="36"/>
                </a:lnTo>
                <a:lnTo>
                  <a:pt x="20" y="36"/>
                </a:lnTo>
                <a:lnTo>
                  <a:pt x="22" y="36"/>
                </a:lnTo>
                <a:lnTo>
                  <a:pt x="24" y="38"/>
                </a:lnTo>
                <a:lnTo>
                  <a:pt x="26" y="38"/>
                </a:lnTo>
                <a:lnTo>
                  <a:pt x="28" y="36"/>
                </a:lnTo>
                <a:lnTo>
                  <a:pt x="30" y="38"/>
                </a:lnTo>
                <a:lnTo>
                  <a:pt x="32" y="38"/>
                </a:lnTo>
                <a:lnTo>
                  <a:pt x="34" y="40"/>
                </a:lnTo>
                <a:lnTo>
                  <a:pt x="32" y="38"/>
                </a:lnTo>
                <a:lnTo>
                  <a:pt x="30" y="38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40" y="38"/>
                </a:lnTo>
                <a:lnTo>
                  <a:pt x="40" y="40"/>
                </a:lnTo>
                <a:lnTo>
                  <a:pt x="42" y="42"/>
                </a:lnTo>
                <a:lnTo>
                  <a:pt x="40" y="42"/>
                </a:lnTo>
                <a:lnTo>
                  <a:pt x="42" y="42"/>
                </a:lnTo>
                <a:lnTo>
                  <a:pt x="44" y="42"/>
                </a:lnTo>
                <a:lnTo>
                  <a:pt x="42" y="40"/>
                </a:lnTo>
                <a:lnTo>
                  <a:pt x="44" y="40"/>
                </a:lnTo>
                <a:lnTo>
                  <a:pt x="46" y="40"/>
                </a:lnTo>
                <a:lnTo>
                  <a:pt x="44" y="38"/>
                </a:lnTo>
                <a:lnTo>
                  <a:pt x="42" y="38"/>
                </a:lnTo>
                <a:lnTo>
                  <a:pt x="40" y="38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4"/>
                </a:lnTo>
                <a:lnTo>
                  <a:pt x="30" y="34"/>
                </a:lnTo>
                <a:lnTo>
                  <a:pt x="28" y="34"/>
                </a:lnTo>
                <a:lnTo>
                  <a:pt x="26" y="34"/>
                </a:lnTo>
                <a:lnTo>
                  <a:pt x="24" y="32"/>
                </a:lnTo>
                <a:lnTo>
                  <a:pt x="24" y="30"/>
                </a:lnTo>
                <a:lnTo>
                  <a:pt x="22" y="28"/>
                </a:lnTo>
                <a:lnTo>
                  <a:pt x="20" y="26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8" y="22"/>
                </a:lnTo>
                <a:lnTo>
                  <a:pt x="30" y="22"/>
                </a:lnTo>
                <a:lnTo>
                  <a:pt x="30" y="20"/>
                </a:lnTo>
                <a:lnTo>
                  <a:pt x="28" y="18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20" y="18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2" y="18"/>
                </a:lnTo>
                <a:lnTo>
                  <a:pt x="1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3" name="Freeform 1538"/>
          <p:cNvSpPr>
            <a:spLocks/>
          </p:cNvSpPr>
          <p:nvPr/>
        </p:nvSpPr>
        <p:spPr bwMode="auto">
          <a:xfrm>
            <a:off x="2503491" y="5651502"/>
            <a:ext cx="85725" cy="79375"/>
          </a:xfrm>
          <a:custGeom>
            <a:avLst/>
            <a:gdLst>
              <a:gd name="T0" fmla="*/ 20161250 w 54"/>
              <a:gd name="T1" fmla="*/ 30241875 h 50"/>
              <a:gd name="T2" fmla="*/ 30241875 w 54"/>
              <a:gd name="T3" fmla="*/ 25201563 h 50"/>
              <a:gd name="T4" fmla="*/ 25201563 w 54"/>
              <a:gd name="T5" fmla="*/ 15120938 h 50"/>
              <a:gd name="T6" fmla="*/ 40322500 w 54"/>
              <a:gd name="T7" fmla="*/ 15120938 h 50"/>
              <a:gd name="T8" fmla="*/ 40322500 w 54"/>
              <a:gd name="T9" fmla="*/ 5040313 h 50"/>
              <a:gd name="T10" fmla="*/ 55443438 w 54"/>
              <a:gd name="T11" fmla="*/ 5040313 h 50"/>
              <a:gd name="T12" fmla="*/ 75604688 w 54"/>
              <a:gd name="T13" fmla="*/ 5040313 h 50"/>
              <a:gd name="T14" fmla="*/ 85685313 w 54"/>
              <a:gd name="T15" fmla="*/ 10080625 h 50"/>
              <a:gd name="T16" fmla="*/ 90725625 w 54"/>
              <a:gd name="T17" fmla="*/ 25201563 h 50"/>
              <a:gd name="T18" fmla="*/ 95765938 w 54"/>
              <a:gd name="T19" fmla="*/ 35282188 h 50"/>
              <a:gd name="T20" fmla="*/ 100806250 w 54"/>
              <a:gd name="T21" fmla="*/ 50403125 h 50"/>
              <a:gd name="T22" fmla="*/ 110886875 w 54"/>
              <a:gd name="T23" fmla="*/ 70564375 h 50"/>
              <a:gd name="T24" fmla="*/ 120967500 w 54"/>
              <a:gd name="T25" fmla="*/ 85685313 h 50"/>
              <a:gd name="T26" fmla="*/ 131048125 w 54"/>
              <a:gd name="T27" fmla="*/ 100806250 h 50"/>
              <a:gd name="T28" fmla="*/ 136088438 w 54"/>
              <a:gd name="T29" fmla="*/ 115927188 h 50"/>
              <a:gd name="T30" fmla="*/ 131048125 w 54"/>
              <a:gd name="T31" fmla="*/ 115927188 h 50"/>
              <a:gd name="T32" fmla="*/ 131048125 w 54"/>
              <a:gd name="T33" fmla="*/ 126007813 h 50"/>
              <a:gd name="T34" fmla="*/ 105846563 w 54"/>
              <a:gd name="T35" fmla="*/ 120967500 h 50"/>
              <a:gd name="T36" fmla="*/ 90725625 w 54"/>
              <a:gd name="T37" fmla="*/ 115927188 h 50"/>
              <a:gd name="T38" fmla="*/ 80645000 w 54"/>
              <a:gd name="T39" fmla="*/ 115927188 h 50"/>
              <a:gd name="T40" fmla="*/ 70564375 w 54"/>
              <a:gd name="T41" fmla="*/ 115927188 h 50"/>
              <a:gd name="T42" fmla="*/ 60483750 w 54"/>
              <a:gd name="T43" fmla="*/ 115927188 h 50"/>
              <a:gd name="T44" fmla="*/ 60483750 w 54"/>
              <a:gd name="T45" fmla="*/ 110886875 h 50"/>
              <a:gd name="T46" fmla="*/ 45362813 w 54"/>
              <a:gd name="T47" fmla="*/ 115927188 h 50"/>
              <a:gd name="T48" fmla="*/ 30241875 w 54"/>
              <a:gd name="T49" fmla="*/ 110886875 h 50"/>
              <a:gd name="T50" fmla="*/ 20161250 w 54"/>
              <a:gd name="T51" fmla="*/ 110886875 h 50"/>
              <a:gd name="T52" fmla="*/ 5040313 w 54"/>
              <a:gd name="T53" fmla="*/ 110886875 h 50"/>
              <a:gd name="T54" fmla="*/ 5040313 w 54"/>
              <a:gd name="T55" fmla="*/ 105846563 h 50"/>
              <a:gd name="T56" fmla="*/ 10080625 w 54"/>
              <a:gd name="T57" fmla="*/ 100806250 h 50"/>
              <a:gd name="T58" fmla="*/ 20161250 w 54"/>
              <a:gd name="T59" fmla="*/ 100806250 h 50"/>
              <a:gd name="T60" fmla="*/ 40322500 w 54"/>
              <a:gd name="T61" fmla="*/ 100806250 h 50"/>
              <a:gd name="T62" fmla="*/ 45362813 w 54"/>
              <a:gd name="T63" fmla="*/ 95765938 h 50"/>
              <a:gd name="T64" fmla="*/ 50403125 w 54"/>
              <a:gd name="T65" fmla="*/ 100806250 h 50"/>
              <a:gd name="T66" fmla="*/ 65524063 w 54"/>
              <a:gd name="T67" fmla="*/ 100806250 h 50"/>
              <a:gd name="T68" fmla="*/ 60483750 w 54"/>
              <a:gd name="T69" fmla="*/ 100806250 h 50"/>
              <a:gd name="T70" fmla="*/ 40322500 w 54"/>
              <a:gd name="T71" fmla="*/ 90725625 h 50"/>
              <a:gd name="T72" fmla="*/ 40322500 w 54"/>
              <a:gd name="T73" fmla="*/ 85685313 h 50"/>
              <a:gd name="T74" fmla="*/ 60483750 w 54"/>
              <a:gd name="T75" fmla="*/ 95765938 h 50"/>
              <a:gd name="T76" fmla="*/ 70564375 w 54"/>
              <a:gd name="T77" fmla="*/ 90725625 h 50"/>
              <a:gd name="T78" fmla="*/ 85685313 w 54"/>
              <a:gd name="T79" fmla="*/ 100806250 h 50"/>
              <a:gd name="T80" fmla="*/ 85685313 w 54"/>
              <a:gd name="T81" fmla="*/ 95765938 h 50"/>
              <a:gd name="T82" fmla="*/ 100806250 w 54"/>
              <a:gd name="T83" fmla="*/ 100806250 h 50"/>
              <a:gd name="T84" fmla="*/ 110886875 w 54"/>
              <a:gd name="T85" fmla="*/ 105846563 h 50"/>
              <a:gd name="T86" fmla="*/ 110886875 w 54"/>
              <a:gd name="T87" fmla="*/ 95765938 h 50"/>
              <a:gd name="T88" fmla="*/ 90725625 w 54"/>
              <a:gd name="T89" fmla="*/ 90725625 h 50"/>
              <a:gd name="T90" fmla="*/ 75604688 w 54"/>
              <a:gd name="T91" fmla="*/ 85685313 h 50"/>
              <a:gd name="T92" fmla="*/ 60483750 w 54"/>
              <a:gd name="T93" fmla="*/ 75604688 h 50"/>
              <a:gd name="T94" fmla="*/ 55443438 w 54"/>
              <a:gd name="T95" fmla="*/ 60483750 h 50"/>
              <a:gd name="T96" fmla="*/ 75604688 w 54"/>
              <a:gd name="T97" fmla="*/ 55443438 h 50"/>
              <a:gd name="T98" fmla="*/ 65524063 w 54"/>
              <a:gd name="T99" fmla="*/ 45362813 h 50"/>
              <a:gd name="T100" fmla="*/ 50403125 w 54"/>
              <a:gd name="T101" fmla="*/ 45362813 h 50"/>
              <a:gd name="T102" fmla="*/ 30241875 w 54"/>
              <a:gd name="T103" fmla="*/ 45362813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4" h="50">
                <a:moveTo>
                  <a:pt x="10" y="16"/>
                </a:moveTo>
                <a:lnTo>
                  <a:pt x="10" y="16"/>
                </a:lnTo>
                <a:lnTo>
                  <a:pt x="10" y="14"/>
                </a:lnTo>
                <a:lnTo>
                  <a:pt x="8" y="12"/>
                </a:lnTo>
                <a:lnTo>
                  <a:pt x="10" y="10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8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6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4"/>
                </a:lnTo>
                <a:lnTo>
                  <a:pt x="34" y="4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6"/>
                </a:lnTo>
                <a:lnTo>
                  <a:pt x="40" y="18"/>
                </a:lnTo>
                <a:lnTo>
                  <a:pt x="40" y="20"/>
                </a:lnTo>
                <a:lnTo>
                  <a:pt x="42" y="20"/>
                </a:lnTo>
                <a:lnTo>
                  <a:pt x="44" y="24"/>
                </a:lnTo>
                <a:lnTo>
                  <a:pt x="44" y="26"/>
                </a:lnTo>
                <a:lnTo>
                  <a:pt x="44" y="28"/>
                </a:lnTo>
                <a:lnTo>
                  <a:pt x="46" y="30"/>
                </a:lnTo>
                <a:lnTo>
                  <a:pt x="46" y="32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50" y="38"/>
                </a:lnTo>
                <a:lnTo>
                  <a:pt x="50" y="40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4"/>
                </a:lnTo>
                <a:lnTo>
                  <a:pt x="54" y="46"/>
                </a:lnTo>
                <a:lnTo>
                  <a:pt x="54" y="48"/>
                </a:lnTo>
                <a:lnTo>
                  <a:pt x="52" y="46"/>
                </a:lnTo>
                <a:lnTo>
                  <a:pt x="50" y="46"/>
                </a:lnTo>
                <a:lnTo>
                  <a:pt x="52" y="48"/>
                </a:lnTo>
                <a:lnTo>
                  <a:pt x="54" y="48"/>
                </a:lnTo>
                <a:lnTo>
                  <a:pt x="52" y="50"/>
                </a:lnTo>
                <a:lnTo>
                  <a:pt x="48" y="50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0" y="48"/>
                </a:lnTo>
                <a:lnTo>
                  <a:pt x="38" y="46"/>
                </a:lnTo>
                <a:lnTo>
                  <a:pt x="36" y="46"/>
                </a:lnTo>
                <a:lnTo>
                  <a:pt x="34" y="46"/>
                </a:lnTo>
                <a:lnTo>
                  <a:pt x="32" y="44"/>
                </a:lnTo>
                <a:lnTo>
                  <a:pt x="32" y="46"/>
                </a:lnTo>
                <a:lnTo>
                  <a:pt x="34" y="48"/>
                </a:lnTo>
                <a:lnTo>
                  <a:pt x="32" y="46"/>
                </a:lnTo>
                <a:lnTo>
                  <a:pt x="30" y="48"/>
                </a:lnTo>
                <a:lnTo>
                  <a:pt x="28" y="46"/>
                </a:lnTo>
                <a:lnTo>
                  <a:pt x="28" y="44"/>
                </a:lnTo>
                <a:lnTo>
                  <a:pt x="28" y="46"/>
                </a:lnTo>
                <a:lnTo>
                  <a:pt x="26" y="46"/>
                </a:lnTo>
                <a:lnTo>
                  <a:pt x="24" y="46"/>
                </a:lnTo>
                <a:lnTo>
                  <a:pt x="22" y="48"/>
                </a:lnTo>
                <a:lnTo>
                  <a:pt x="20" y="46"/>
                </a:lnTo>
                <a:lnTo>
                  <a:pt x="22" y="46"/>
                </a:lnTo>
                <a:lnTo>
                  <a:pt x="24" y="44"/>
                </a:lnTo>
                <a:lnTo>
                  <a:pt x="22" y="44"/>
                </a:lnTo>
                <a:lnTo>
                  <a:pt x="20" y="46"/>
                </a:lnTo>
                <a:lnTo>
                  <a:pt x="18" y="46"/>
                </a:lnTo>
                <a:lnTo>
                  <a:pt x="16" y="44"/>
                </a:lnTo>
                <a:lnTo>
                  <a:pt x="16" y="42"/>
                </a:lnTo>
                <a:lnTo>
                  <a:pt x="14" y="44"/>
                </a:lnTo>
                <a:lnTo>
                  <a:pt x="12" y="44"/>
                </a:lnTo>
                <a:lnTo>
                  <a:pt x="12" y="42"/>
                </a:lnTo>
                <a:lnTo>
                  <a:pt x="10" y="40"/>
                </a:lnTo>
                <a:lnTo>
                  <a:pt x="10" y="42"/>
                </a:lnTo>
                <a:lnTo>
                  <a:pt x="8" y="44"/>
                </a:lnTo>
                <a:lnTo>
                  <a:pt x="6" y="42"/>
                </a:lnTo>
                <a:lnTo>
                  <a:pt x="4" y="42"/>
                </a:lnTo>
                <a:lnTo>
                  <a:pt x="2" y="44"/>
                </a:lnTo>
                <a:lnTo>
                  <a:pt x="2" y="42"/>
                </a:lnTo>
                <a:lnTo>
                  <a:pt x="0" y="40"/>
                </a:lnTo>
                <a:lnTo>
                  <a:pt x="2" y="40"/>
                </a:lnTo>
                <a:lnTo>
                  <a:pt x="2" y="42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lnTo>
                  <a:pt x="4" y="40"/>
                </a:lnTo>
                <a:lnTo>
                  <a:pt x="6" y="40"/>
                </a:lnTo>
                <a:lnTo>
                  <a:pt x="4" y="40"/>
                </a:lnTo>
                <a:lnTo>
                  <a:pt x="6" y="40"/>
                </a:lnTo>
                <a:lnTo>
                  <a:pt x="8" y="40"/>
                </a:lnTo>
                <a:lnTo>
                  <a:pt x="10" y="38"/>
                </a:lnTo>
                <a:lnTo>
                  <a:pt x="12" y="40"/>
                </a:lnTo>
                <a:lnTo>
                  <a:pt x="14" y="40"/>
                </a:lnTo>
                <a:lnTo>
                  <a:pt x="16" y="40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40"/>
                </a:lnTo>
                <a:lnTo>
                  <a:pt x="20" y="42"/>
                </a:lnTo>
                <a:lnTo>
                  <a:pt x="22" y="42"/>
                </a:lnTo>
                <a:lnTo>
                  <a:pt x="20" y="40"/>
                </a:lnTo>
                <a:lnTo>
                  <a:pt x="22" y="40"/>
                </a:lnTo>
                <a:lnTo>
                  <a:pt x="24" y="40"/>
                </a:lnTo>
                <a:lnTo>
                  <a:pt x="26" y="40"/>
                </a:lnTo>
                <a:lnTo>
                  <a:pt x="26" y="42"/>
                </a:lnTo>
                <a:lnTo>
                  <a:pt x="28" y="42"/>
                </a:lnTo>
                <a:lnTo>
                  <a:pt x="26" y="40"/>
                </a:lnTo>
                <a:lnTo>
                  <a:pt x="24" y="40"/>
                </a:lnTo>
                <a:lnTo>
                  <a:pt x="22" y="38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6"/>
                </a:lnTo>
                <a:lnTo>
                  <a:pt x="12" y="34"/>
                </a:lnTo>
                <a:lnTo>
                  <a:pt x="14" y="34"/>
                </a:lnTo>
                <a:lnTo>
                  <a:pt x="16" y="34"/>
                </a:lnTo>
                <a:lnTo>
                  <a:pt x="18" y="36"/>
                </a:lnTo>
                <a:lnTo>
                  <a:pt x="20" y="36"/>
                </a:lnTo>
                <a:lnTo>
                  <a:pt x="22" y="36"/>
                </a:lnTo>
                <a:lnTo>
                  <a:pt x="24" y="38"/>
                </a:lnTo>
                <a:lnTo>
                  <a:pt x="26" y="38"/>
                </a:lnTo>
                <a:lnTo>
                  <a:pt x="28" y="36"/>
                </a:lnTo>
                <a:lnTo>
                  <a:pt x="30" y="38"/>
                </a:lnTo>
                <a:lnTo>
                  <a:pt x="32" y="38"/>
                </a:lnTo>
                <a:lnTo>
                  <a:pt x="34" y="40"/>
                </a:lnTo>
                <a:lnTo>
                  <a:pt x="32" y="38"/>
                </a:lnTo>
                <a:lnTo>
                  <a:pt x="30" y="38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40" y="38"/>
                </a:lnTo>
                <a:lnTo>
                  <a:pt x="40" y="40"/>
                </a:lnTo>
                <a:lnTo>
                  <a:pt x="42" y="42"/>
                </a:lnTo>
                <a:lnTo>
                  <a:pt x="40" y="42"/>
                </a:lnTo>
                <a:lnTo>
                  <a:pt x="42" y="42"/>
                </a:lnTo>
                <a:lnTo>
                  <a:pt x="44" y="42"/>
                </a:lnTo>
                <a:lnTo>
                  <a:pt x="42" y="40"/>
                </a:lnTo>
                <a:lnTo>
                  <a:pt x="44" y="40"/>
                </a:lnTo>
                <a:lnTo>
                  <a:pt x="46" y="40"/>
                </a:lnTo>
                <a:lnTo>
                  <a:pt x="44" y="38"/>
                </a:lnTo>
                <a:lnTo>
                  <a:pt x="42" y="38"/>
                </a:lnTo>
                <a:lnTo>
                  <a:pt x="40" y="38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4"/>
                </a:lnTo>
                <a:lnTo>
                  <a:pt x="30" y="34"/>
                </a:lnTo>
                <a:lnTo>
                  <a:pt x="28" y="34"/>
                </a:lnTo>
                <a:lnTo>
                  <a:pt x="26" y="34"/>
                </a:lnTo>
                <a:lnTo>
                  <a:pt x="24" y="32"/>
                </a:lnTo>
                <a:lnTo>
                  <a:pt x="24" y="30"/>
                </a:lnTo>
                <a:lnTo>
                  <a:pt x="22" y="28"/>
                </a:lnTo>
                <a:lnTo>
                  <a:pt x="20" y="26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8" y="22"/>
                </a:lnTo>
                <a:lnTo>
                  <a:pt x="30" y="22"/>
                </a:lnTo>
                <a:lnTo>
                  <a:pt x="30" y="20"/>
                </a:lnTo>
                <a:lnTo>
                  <a:pt x="28" y="18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20" y="18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2" y="18"/>
                </a:lnTo>
                <a:lnTo>
                  <a:pt x="1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4" name="Rectangle 1539"/>
          <p:cNvSpPr>
            <a:spLocks noChangeArrowheads="1"/>
          </p:cNvSpPr>
          <p:nvPr/>
        </p:nvSpPr>
        <p:spPr bwMode="auto">
          <a:xfrm>
            <a:off x="2557466" y="5648325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85" name="Freeform 1540"/>
          <p:cNvSpPr>
            <a:spLocks/>
          </p:cNvSpPr>
          <p:nvPr/>
        </p:nvSpPr>
        <p:spPr bwMode="auto">
          <a:xfrm>
            <a:off x="2557463" y="5648324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6" name="Freeform 1541"/>
          <p:cNvSpPr>
            <a:spLocks/>
          </p:cNvSpPr>
          <p:nvPr/>
        </p:nvSpPr>
        <p:spPr bwMode="auto">
          <a:xfrm>
            <a:off x="2589216" y="5724526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5040313 h 2"/>
              <a:gd name="T4" fmla="*/ 0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7" name="Freeform 1542"/>
          <p:cNvSpPr>
            <a:spLocks/>
          </p:cNvSpPr>
          <p:nvPr/>
        </p:nvSpPr>
        <p:spPr bwMode="auto">
          <a:xfrm>
            <a:off x="2589216" y="5724526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5040313 h 2"/>
              <a:gd name="T4" fmla="*/ 0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8" name="Freeform 1543"/>
          <p:cNvSpPr>
            <a:spLocks noEditPoints="1"/>
          </p:cNvSpPr>
          <p:nvPr/>
        </p:nvSpPr>
        <p:spPr bwMode="auto">
          <a:xfrm>
            <a:off x="2420938" y="5619751"/>
            <a:ext cx="69850" cy="66675"/>
          </a:xfrm>
          <a:custGeom>
            <a:avLst/>
            <a:gdLst>
              <a:gd name="T0" fmla="*/ 20161250 w 44"/>
              <a:gd name="T1" fmla="*/ 5040313 h 42"/>
              <a:gd name="T2" fmla="*/ 30241875 w 44"/>
              <a:gd name="T3" fmla="*/ 10080625 h 42"/>
              <a:gd name="T4" fmla="*/ 40322500 w 44"/>
              <a:gd name="T5" fmla="*/ 20161250 h 42"/>
              <a:gd name="T6" fmla="*/ 40322500 w 44"/>
              <a:gd name="T7" fmla="*/ 30241875 h 42"/>
              <a:gd name="T8" fmla="*/ 10080625 w 44"/>
              <a:gd name="T9" fmla="*/ 0 h 42"/>
              <a:gd name="T10" fmla="*/ 50403125 w 44"/>
              <a:gd name="T11" fmla="*/ 45362813 h 42"/>
              <a:gd name="T12" fmla="*/ 50403125 w 44"/>
              <a:gd name="T13" fmla="*/ 50403125 h 42"/>
              <a:gd name="T14" fmla="*/ 50403125 w 44"/>
              <a:gd name="T15" fmla="*/ 40322500 h 42"/>
              <a:gd name="T16" fmla="*/ 40322500 w 44"/>
              <a:gd name="T17" fmla="*/ 30241875 h 42"/>
              <a:gd name="T18" fmla="*/ 30241875 w 44"/>
              <a:gd name="T19" fmla="*/ 35282188 h 42"/>
              <a:gd name="T20" fmla="*/ 40322500 w 44"/>
              <a:gd name="T21" fmla="*/ 40322500 h 42"/>
              <a:gd name="T22" fmla="*/ 30241875 w 44"/>
              <a:gd name="T23" fmla="*/ 35282188 h 42"/>
              <a:gd name="T24" fmla="*/ 20161250 w 44"/>
              <a:gd name="T25" fmla="*/ 40322500 h 42"/>
              <a:gd name="T26" fmla="*/ 5040313 w 44"/>
              <a:gd name="T27" fmla="*/ 35282188 h 42"/>
              <a:gd name="T28" fmla="*/ 5040313 w 44"/>
              <a:gd name="T29" fmla="*/ 35282188 h 42"/>
              <a:gd name="T30" fmla="*/ 15120938 w 44"/>
              <a:gd name="T31" fmla="*/ 50403125 h 42"/>
              <a:gd name="T32" fmla="*/ 20161250 w 44"/>
              <a:gd name="T33" fmla="*/ 60483750 h 42"/>
              <a:gd name="T34" fmla="*/ 25201563 w 44"/>
              <a:gd name="T35" fmla="*/ 55443438 h 42"/>
              <a:gd name="T36" fmla="*/ 35282188 w 44"/>
              <a:gd name="T37" fmla="*/ 55443438 h 42"/>
              <a:gd name="T38" fmla="*/ 40322500 w 44"/>
              <a:gd name="T39" fmla="*/ 50403125 h 42"/>
              <a:gd name="T40" fmla="*/ 35282188 w 44"/>
              <a:gd name="T41" fmla="*/ 55443438 h 42"/>
              <a:gd name="T42" fmla="*/ 35282188 w 44"/>
              <a:gd name="T43" fmla="*/ 65524063 h 42"/>
              <a:gd name="T44" fmla="*/ 30241875 w 44"/>
              <a:gd name="T45" fmla="*/ 70564375 h 42"/>
              <a:gd name="T46" fmla="*/ 35282188 w 44"/>
              <a:gd name="T47" fmla="*/ 75604688 h 42"/>
              <a:gd name="T48" fmla="*/ 45362813 w 44"/>
              <a:gd name="T49" fmla="*/ 80645000 h 42"/>
              <a:gd name="T50" fmla="*/ 50403125 w 44"/>
              <a:gd name="T51" fmla="*/ 70564375 h 42"/>
              <a:gd name="T52" fmla="*/ 55443438 w 44"/>
              <a:gd name="T53" fmla="*/ 60483750 h 42"/>
              <a:gd name="T54" fmla="*/ 45362813 w 44"/>
              <a:gd name="T55" fmla="*/ 55443438 h 42"/>
              <a:gd name="T56" fmla="*/ 60483750 w 44"/>
              <a:gd name="T57" fmla="*/ 55443438 h 42"/>
              <a:gd name="T58" fmla="*/ 65524063 w 44"/>
              <a:gd name="T59" fmla="*/ 60483750 h 42"/>
              <a:gd name="T60" fmla="*/ 75604688 w 44"/>
              <a:gd name="T61" fmla="*/ 55443438 h 42"/>
              <a:gd name="T62" fmla="*/ 90725625 w 44"/>
              <a:gd name="T63" fmla="*/ 55443438 h 42"/>
              <a:gd name="T64" fmla="*/ 100806250 w 44"/>
              <a:gd name="T65" fmla="*/ 60483750 h 42"/>
              <a:gd name="T66" fmla="*/ 95765938 w 44"/>
              <a:gd name="T67" fmla="*/ 60483750 h 42"/>
              <a:gd name="T68" fmla="*/ 85685313 w 44"/>
              <a:gd name="T69" fmla="*/ 60483750 h 42"/>
              <a:gd name="T70" fmla="*/ 75604688 w 44"/>
              <a:gd name="T71" fmla="*/ 65524063 h 42"/>
              <a:gd name="T72" fmla="*/ 60483750 w 44"/>
              <a:gd name="T73" fmla="*/ 70564375 h 42"/>
              <a:gd name="T74" fmla="*/ 50403125 w 44"/>
              <a:gd name="T75" fmla="*/ 65524063 h 42"/>
              <a:gd name="T76" fmla="*/ 55443438 w 44"/>
              <a:gd name="T77" fmla="*/ 80645000 h 42"/>
              <a:gd name="T78" fmla="*/ 65524063 w 44"/>
              <a:gd name="T79" fmla="*/ 90725625 h 42"/>
              <a:gd name="T80" fmla="*/ 55443438 w 44"/>
              <a:gd name="T81" fmla="*/ 85685313 h 42"/>
              <a:gd name="T82" fmla="*/ 50403125 w 44"/>
              <a:gd name="T83" fmla="*/ 90725625 h 42"/>
              <a:gd name="T84" fmla="*/ 60483750 w 44"/>
              <a:gd name="T85" fmla="*/ 95765938 h 42"/>
              <a:gd name="T86" fmla="*/ 75604688 w 44"/>
              <a:gd name="T87" fmla="*/ 100806250 h 42"/>
              <a:gd name="T88" fmla="*/ 90725625 w 44"/>
              <a:gd name="T89" fmla="*/ 105846563 h 42"/>
              <a:gd name="T90" fmla="*/ 75604688 w 44"/>
              <a:gd name="T91" fmla="*/ 95765938 h 42"/>
              <a:gd name="T92" fmla="*/ 80645000 w 44"/>
              <a:gd name="T93" fmla="*/ 90725625 h 42"/>
              <a:gd name="T94" fmla="*/ 75604688 w 44"/>
              <a:gd name="T95" fmla="*/ 80645000 h 42"/>
              <a:gd name="T96" fmla="*/ 80645000 w 44"/>
              <a:gd name="T97" fmla="*/ 80645000 h 42"/>
              <a:gd name="T98" fmla="*/ 95765938 w 44"/>
              <a:gd name="T99" fmla="*/ 80645000 h 42"/>
              <a:gd name="T100" fmla="*/ 110886875 w 44"/>
              <a:gd name="T101" fmla="*/ 65524063 h 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4" h="42">
                <a:moveTo>
                  <a:pt x="4" y="0"/>
                </a:move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4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0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4" y="0"/>
                </a:lnTo>
                <a:close/>
                <a:moveTo>
                  <a:pt x="20" y="14"/>
                </a:moveTo>
                <a:lnTo>
                  <a:pt x="22" y="16"/>
                </a:lnTo>
                <a:lnTo>
                  <a:pt x="20" y="18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18" y="18"/>
                </a:lnTo>
                <a:lnTo>
                  <a:pt x="20" y="16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4" y="10"/>
                </a:lnTo>
                <a:lnTo>
                  <a:pt x="12" y="10"/>
                </a:lnTo>
                <a:lnTo>
                  <a:pt x="12" y="14"/>
                </a:lnTo>
                <a:lnTo>
                  <a:pt x="14" y="16"/>
                </a:lnTo>
                <a:lnTo>
                  <a:pt x="14" y="14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2" y="14"/>
                </a:lnTo>
                <a:lnTo>
                  <a:pt x="10" y="12"/>
                </a:lnTo>
                <a:lnTo>
                  <a:pt x="8" y="14"/>
                </a:lnTo>
                <a:lnTo>
                  <a:pt x="8" y="16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6" y="18"/>
                </a:lnTo>
                <a:lnTo>
                  <a:pt x="6" y="20"/>
                </a:lnTo>
                <a:lnTo>
                  <a:pt x="8" y="22"/>
                </a:lnTo>
                <a:lnTo>
                  <a:pt x="6" y="24"/>
                </a:lnTo>
                <a:lnTo>
                  <a:pt x="8" y="24"/>
                </a:lnTo>
                <a:lnTo>
                  <a:pt x="8" y="26"/>
                </a:lnTo>
                <a:lnTo>
                  <a:pt x="10" y="24"/>
                </a:lnTo>
                <a:lnTo>
                  <a:pt x="10" y="22"/>
                </a:lnTo>
                <a:lnTo>
                  <a:pt x="12" y="22"/>
                </a:lnTo>
                <a:lnTo>
                  <a:pt x="12" y="24"/>
                </a:lnTo>
                <a:lnTo>
                  <a:pt x="14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4" y="22"/>
                </a:lnTo>
                <a:lnTo>
                  <a:pt x="16" y="22"/>
                </a:lnTo>
                <a:lnTo>
                  <a:pt x="14" y="22"/>
                </a:lnTo>
                <a:lnTo>
                  <a:pt x="14" y="24"/>
                </a:lnTo>
                <a:lnTo>
                  <a:pt x="12" y="26"/>
                </a:lnTo>
                <a:lnTo>
                  <a:pt x="14" y="26"/>
                </a:lnTo>
                <a:lnTo>
                  <a:pt x="12" y="26"/>
                </a:lnTo>
                <a:lnTo>
                  <a:pt x="12" y="28"/>
                </a:lnTo>
                <a:lnTo>
                  <a:pt x="14" y="30"/>
                </a:lnTo>
                <a:lnTo>
                  <a:pt x="16" y="28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0" y="24"/>
                </a:lnTo>
                <a:lnTo>
                  <a:pt x="18" y="24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4" y="22"/>
                </a:lnTo>
                <a:lnTo>
                  <a:pt x="26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2"/>
                </a:lnTo>
                <a:lnTo>
                  <a:pt x="36" y="22"/>
                </a:lnTo>
                <a:lnTo>
                  <a:pt x="38" y="22"/>
                </a:lnTo>
                <a:lnTo>
                  <a:pt x="40" y="24"/>
                </a:lnTo>
                <a:lnTo>
                  <a:pt x="20" y="14"/>
                </a:lnTo>
                <a:close/>
                <a:moveTo>
                  <a:pt x="40" y="24"/>
                </a:move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2" y="24"/>
                </a:lnTo>
                <a:lnTo>
                  <a:pt x="30" y="24"/>
                </a:lnTo>
                <a:lnTo>
                  <a:pt x="30" y="26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20" y="28"/>
                </a:lnTo>
                <a:lnTo>
                  <a:pt x="22" y="30"/>
                </a:lnTo>
                <a:lnTo>
                  <a:pt x="22" y="32"/>
                </a:lnTo>
                <a:lnTo>
                  <a:pt x="24" y="34"/>
                </a:lnTo>
                <a:lnTo>
                  <a:pt x="26" y="34"/>
                </a:lnTo>
                <a:lnTo>
                  <a:pt x="26" y="36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20" y="36"/>
                </a:lnTo>
                <a:lnTo>
                  <a:pt x="22" y="36"/>
                </a:lnTo>
                <a:lnTo>
                  <a:pt x="24" y="38"/>
                </a:lnTo>
                <a:lnTo>
                  <a:pt x="26" y="38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42"/>
                </a:lnTo>
                <a:lnTo>
                  <a:pt x="36" y="42"/>
                </a:lnTo>
                <a:lnTo>
                  <a:pt x="34" y="40"/>
                </a:lnTo>
                <a:lnTo>
                  <a:pt x="32" y="38"/>
                </a:lnTo>
                <a:lnTo>
                  <a:pt x="30" y="38"/>
                </a:lnTo>
                <a:lnTo>
                  <a:pt x="30" y="36"/>
                </a:lnTo>
                <a:lnTo>
                  <a:pt x="30" y="34"/>
                </a:lnTo>
                <a:lnTo>
                  <a:pt x="32" y="36"/>
                </a:lnTo>
                <a:lnTo>
                  <a:pt x="34" y="36"/>
                </a:lnTo>
                <a:lnTo>
                  <a:pt x="32" y="34"/>
                </a:lnTo>
                <a:lnTo>
                  <a:pt x="30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2"/>
                </a:lnTo>
                <a:lnTo>
                  <a:pt x="36" y="34"/>
                </a:lnTo>
                <a:lnTo>
                  <a:pt x="38" y="32"/>
                </a:lnTo>
                <a:lnTo>
                  <a:pt x="38" y="30"/>
                </a:lnTo>
                <a:lnTo>
                  <a:pt x="42" y="28"/>
                </a:lnTo>
                <a:lnTo>
                  <a:pt x="44" y="26"/>
                </a:lnTo>
                <a:lnTo>
                  <a:pt x="42" y="26"/>
                </a:lnTo>
                <a:lnTo>
                  <a:pt x="40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89" name="Freeform 1544"/>
          <p:cNvSpPr>
            <a:spLocks noEditPoints="1"/>
          </p:cNvSpPr>
          <p:nvPr/>
        </p:nvSpPr>
        <p:spPr bwMode="auto">
          <a:xfrm>
            <a:off x="2420938" y="5619751"/>
            <a:ext cx="69850" cy="66675"/>
          </a:xfrm>
          <a:custGeom>
            <a:avLst/>
            <a:gdLst>
              <a:gd name="T0" fmla="*/ 20161250 w 44"/>
              <a:gd name="T1" fmla="*/ 5040313 h 42"/>
              <a:gd name="T2" fmla="*/ 30241875 w 44"/>
              <a:gd name="T3" fmla="*/ 10080625 h 42"/>
              <a:gd name="T4" fmla="*/ 40322500 w 44"/>
              <a:gd name="T5" fmla="*/ 20161250 h 42"/>
              <a:gd name="T6" fmla="*/ 40322500 w 44"/>
              <a:gd name="T7" fmla="*/ 30241875 h 42"/>
              <a:gd name="T8" fmla="*/ 50403125 w 44"/>
              <a:gd name="T9" fmla="*/ 35282188 h 42"/>
              <a:gd name="T10" fmla="*/ 55443438 w 44"/>
              <a:gd name="T11" fmla="*/ 50403125 h 42"/>
              <a:gd name="T12" fmla="*/ 45362813 w 44"/>
              <a:gd name="T13" fmla="*/ 50403125 h 42"/>
              <a:gd name="T14" fmla="*/ 50403125 w 44"/>
              <a:gd name="T15" fmla="*/ 35282188 h 42"/>
              <a:gd name="T16" fmla="*/ 35282188 w 44"/>
              <a:gd name="T17" fmla="*/ 25201563 h 42"/>
              <a:gd name="T18" fmla="*/ 35282188 w 44"/>
              <a:gd name="T19" fmla="*/ 40322500 h 42"/>
              <a:gd name="T20" fmla="*/ 35282188 w 44"/>
              <a:gd name="T21" fmla="*/ 40322500 h 42"/>
              <a:gd name="T22" fmla="*/ 25201563 w 44"/>
              <a:gd name="T23" fmla="*/ 30241875 h 42"/>
              <a:gd name="T24" fmla="*/ 15120938 w 44"/>
              <a:gd name="T25" fmla="*/ 35282188 h 42"/>
              <a:gd name="T26" fmla="*/ 0 w 44"/>
              <a:gd name="T27" fmla="*/ 30241875 h 42"/>
              <a:gd name="T28" fmla="*/ 10080625 w 44"/>
              <a:gd name="T29" fmla="*/ 40322500 h 42"/>
              <a:gd name="T30" fmla="*/ 20161250 w 44"/>
              <a:gd name="T31" fmla="*/ 55443438 h 42"/>
              <a:gd name="T32" fmla="*/ 20161250 w 44"/>
              <a:gd name="T33" fmla="*/ 65524063 h 42"/>
              <a:gd name="T34" fmla="*/ 30241875 w 44"/>
              <a:gd name="T35" fmla="*/ 55443438 h 42"/>
              <a:gd name="T36" fmla="*/ 30241875 w 44"/>
              <a:gd name="T37" fmla="*/ 50403125 h 42"/>
              <a:gd name="T38" fmla="*/ 35282188 w 44"/>
              <a:gd name="T39" fmla="*/ 55443438 h 42"/>
              <a:gd name="T40" fmla="*/ 35282188 w 44"/>
              <a:gd name="T41" fmla="*/ 60483750 h 42"/>
              <a:gd name="T42" fmla="*/ 30241875 w 44"/>
              <a:gd name="T43" fmla="*/ 65524063 h 42"/>
              <a:gd name="T44" fmla="*/ 35282188 w 44"/>
              <a:gd name="T45" fmla="*/ 75604688 h 42"/>
              <a:gd name="T46" fmla="*/ 40322500 w 44"/>
              <a:gd name="T47" fmla="*/ 80645000 h 42"/>
              <a:gd name="T48" fmla="*/ 50403125 w 44"/>
              <a:gd name="T49" fmla="*/ 80645000 h 42"/>
              <a:gd name="T50" fmla="*/ 50403125 w 44"/>
              <a:gd name="T51" fmla="*/ 70564375 h 42"/>
              <a:gd name="T52" fmla="*/ 50403125 w 44"/>
              <a:gd name="T53" fmla="*/ 60483750 h 42"/>
              <a:gd name="T54" fmla="*/ 50403125 w 44"/>
              <a:gd name="T55" fmla="*/ 55443438 h 42"/>
              <a:gd name="T56" fmla="*/ 65524063 w 44"/>
              <a:gd name="T57" fmla="*/ 55443438 h 42"/>
              <a:gd name="T58" fmla="*/ 65524063 w 44"/>
              <a:gd name="T59" fmla="*/ 55443438 h 42"/>
              <a:gd name="T60" fmla="*/ 80645000 w 44"/>
              <a:gd name="T61" fmla="*/ 55443438 h 42"/>
              <a:gd name="T62" fmla="*/ 90725625 w 44"/>
              <a:gd name="T63" fmla="*/ 55443438 h 42"/>
              <a:gd name="T64" fmla="*/ 100806250 w 44"/>
              <a:gd name="T65" fmla="*/ 60483750 h 42"/>
              <a:gd name="T66" fmla="*/ 90725625 w 44"/>
              <a:gd name="T67" fmla="*/ 60483750 h 42"/>
              <a:gd name="T68" fmla="*/ 75604688 w 44"/>
              <a:gd name="T69" fmla="*/ 60483750 h 42"/>
              <a:gd name="T70" fmla="*/ 65524063 w 44"/>
              <a:gd name="T71" fmla="*/ 70564375 h 42"/>
              <a:gd name="T72" fmla="*/ 55443438 w 44"/>
              <a:gd name="T73" fmla="*/ 65524063 h 42"/>
              <a:gd name="T74" fmla="*/ 55443438 w 44"/>
              <a:gd name="T75" fmla="*/ 75604688 h 42"/>
              <a:gd name="T76" fmla="*/ 65524063 w 44"/>
              <a:gd name="T77" fmla="*/ 85685313 h 42"/>
              <a:gd name="T78" fmla="*/ 55443438 w 44"/>
              <a:gd name="T79" fmla="*/ 85685313 h 42"/>
              <a:gd name="T80" fmla="*/ 45362813 w 44"/>
              <a:gd name="T81" fmla="*/ 85685313 h 42"/>
              <a:gd name="T82" fmla="*/ 55443438 w 44"/>
              <a:gd name="T83" fmla="*/ 90725625 h 42"/>
              <a:gd name="T84" fmla="*/ 70564375 w 44"/>
              <a:gd name="T85" fmla="*/ 100806250 h 42"/>
              <a:gd name="T86" fmla="*/ 85685313 w 44"/>
              <a:gd name="T87" fmla="*/ 105846563 h 42"/>
              <a:gd name="T88" fmla="*/ 80645000 w 44"/>
              <a:gd name="T89" fmla="*/ 95765938 h 42"/>
              <a:gd name="T90" fmla="*/ 75604688 w 44"/>
              <a:gd name="T91" fmla="*/ 85685313 h 42"/>
              <a:gd name="T92" fmla="*/ 80645000 w 44"/>
              <a:gd name="T93" fmla="*/ 85685313 h 42"/>
              <a:gd name="T94" fmla="*/ 75604688 w 44"/>
              <a:gd name="T95" fmla="*/ 80645000 h 42"/>
              <a:gd name="T96" fmla="*/ 90725625 w 44"/>
              <a:gd name="T97" fmla="*/ 85685313 h 42"/>
              <a:gd name="T98" fmla="*/ 105846563 w 44"/>
              <a:gd name="T99" fmla="*/ 70564375 h 4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" h="42">
                <a:moveTo>
                  <a:pt x="4" y="0"/>
                </a:move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4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0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moveTo>
                  <a:pt x="20" y="14"/>
                </a:moveTo>
                <a:lnTo>
                  <a:pt x="22" y="16"/>
                </a:lnTo>
                <a:lnTo>
                  <a:pt x="20" y="18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18" y="18"/>
                </a:lnTo>
                <a:lnTo>
                  <a:pt x="20" y="16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4" y="10"/>
                </a:lnTo>
                <a:lnTo>
                  <a:pt x="12" y="10"/>
                </a:lnTo>
                <a:lnTo>
                  <a:pt x="12" y="14"/>
                </a:lnTo>
                <a:lnTo>
                  <a:pt x="14" y="16"/>
                </a:lnTo>
                <a:lnTo>
                  <a:pt x="14" y="14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2" y="14"/>
                </a:lnTo>
                <a:lnTo>
                  <a:pt x="10" y="12"/>
                </a:lnTo>
                <a:lnTo>
                  <a:pt x="8" y="14"/>
                </a:lnTo>
                <a:lnTo>
                  <a:pt x="8" y="16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6" y="18"/>
                </a:lnTo>
                <a:lnTo>
                  <a:pt x="6" y="20"/>
                </a:lnTo>
                <a:lnTo>
                  <a:pt x="8" y="22"/>
                </a:lnTo>
                <a:lnTo>
                  <a:pt x="6" y="24"/>
                </a:lnTo>
                <a:lnTo>
                  <a:pt x="8" y="24"/>
                </a:lnTo>
                <a:lnTo>
                  <a:pt x="8" y="26"/>
                </a:lnTo>
                <a:lnTo>
                  <a:pt x="10" y="24"/>
                </a:lnTo>
                <a:lnTo>
                  <a:pt x="10" y="22"/>
                </a:lnTo>
                <a:lnTo>
                  <a:pt x="12" y="22"/>
                </a:lnTo>
                <a:lnTo>
                  <a:pt x="12" y="24"/>
                </a:lnTo>
                <a:lnTo>
                  <a:pt x="14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4" y="22"/>
                </a:lnTo>
                <a:lnTo>
                  <a:pt x="16" y="22"/>
                </a:lnTo>
                <a:lnTo>
                  <a:pt x="14" y="22"/>
                </a:lnTo>
                <a:lnTo>
                  <a:pt x="14" y="24"/>
                </a:lnTo>
                <a:lnTo>
                  <a:pt x="12" y="26"/>
                </a:lnTo>
                <a:lnTo>
                  <a:pt x="14" y="26"/>
                </a:lnTo>
                <a:lnTo>
                  <a:pt x="12" y="26"/>
                </a:lnTo>
                <a:lnTo>
                  <a:pt x="12" y="28"/>
                </a:lnTo>
                <a:lnTo>
                  <a:pt x="14" y="30"/>
                </a:lnTo>
                <a:lnTo>
                  <a:pt x="16" y="28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0" y="24"/>
                </a:lnTo>
                <a:lnTo>
                  <a:pt x="18" y="24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4" y="22"/>
                </a:lnTo>
                <a:lnTo>
                  <a:pt x="26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2"/>
                </a:lnTo>
                <a:lnTo>
                  <a:pt x="36" y="22"/>
                </a:lnTo>
                <a:lnTo>
                  <a:pt x="38" y="22"/>
                </a:lnTo>
                <a:lnTo>
                  <a:pt x="40" y="24"/>
                </a:lnTo>
                <a:moveTo>
                  <a:pt x="40" y="24"/>
                </a:move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2" y="24"/>
                </a:lnTo>
                <a:lnTo>
                  <a:pt x="30" y="24"/>
                </a:lnTo>
                <a:lnTo>
                  <a:pt x="30" y="26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20" y="28"/>
                </a:lnTo>
                <a:lnTo>
                  <a:pt x="22" y="30"/>
                </a:lnTo>
                <a:lnTo>
                  <a:pt x="22" y="32"/>
                </a:lnTo>
                <a:lnTo>
                  <a:pt x="24" y="34"/>
                </a:lnTo>
                <a:lnTo>
                  <a:pt x="26" y="34"/>
                </a:lnTo>
                <a:lnTo>
                  <a:pt x="26" y="36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20" y="36"/>
                </a:lnTo>
                <a:lnTo>
                  <a:pt x="22" y="36"/>
                </a:lnTo>
                <a:lnTo>
                  <a:pt x="24" y="38"/>
                </a:lnTo>
                <a:lnTo>
                  <a:pt x="26" y="38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42"/>
                </a:lnTo>
                <a:lnTo>
                  <a:pt x="36" y="42"/>
                </a:lnTo>
                <a:lnTo>
                  <a:pt x="34" y="40"/>
                </a:lnTo>
                <a:lnTo>
                  <a:pt x="32" y="38"/>
                </a:lnTo>
                <a:lnTo>
                  <a:pt x="30" y="38"/>
                </a:lnTo>
                <a:lnTo>
                  <a:pt x="30" y="36"/>
                </a:lnTo>
                <a:lnTo>
                  <a:pt x="30" y="34"/>
                </a:lnTo>
                <a:lnTo>
                  <a:pt x="32" y="36"/>
                </a:lnTo>
                <a:lnTo>
                  <a:pt x="34" y="36"/>
                </a:lnTo>
                <a:lnTo>
                  <a:pt x="32" y="34"/>
                </a:lnTo>
                <a:lnTo>
                  <a:pt x="30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2"/>
                </a:lnTo>
                <a:lnTo>
                  <a:pt x="36" y="34"/>
                </a:lnTo>
                <a:lnTo>
                  <a:pt x="38" y="32"/>
                </a:lnTo>
                <a:lnTo>
                  <a:pt x="38" y="30"/>
                </a:lnTo>
                <a:lnTo>
                  <a:pt x="42" y="28"/>
                </a:lnTo>
                <a:lnTo>
                  <a:pt x="44" y="26"/>
                </a:lnTo>
                <a:lnTo>
                  <a:pt x="42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0" name="Freeform 1545"/>
          <p:cNvSpPr>
            <a:spLocks/>
          </p:cNvSpPr>
          <p:nvPr/>
        </p:nvSpPr>
        <p:spPr bwMode="auto">
          <a:xfrm>
            <a:off x="2335213" y="5480051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0 w 4"/>
              <a:gd name="T3" fmla="*/ 0 h 2"/>
              <a:gd name="T4" fmla="*/ 5040313 w 4"/>
              <a:gd name="T5" fmla="*/ 0 h 2"/>
              <a:gd name="T6" fmla="*/ 10080625 w 4"/>
              <a:gd name="T7" fmla="*/ 0 h 2"/>
              <a:gd name="T8" fmla="*/ 5040313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1" name="Freeform 1546"/>
          <p:cNvSpPr>
            <a:spLocks/>
          </p:cNvSpPr>
          <p:nvPr/>
        </p:nvSpPr>
        <p:spPr bwMode="auto">
          <a:xfrm>
            <a:off x="2335213" y="5480051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0 w 4"/>
              <a:gd name="T3" fmla="*/ 0 h 2"/>
              <a:gd name="T4" fmla="*/ 5040313 w 4"/>
              <a:gd name="T5" fmla="*/ 0 h 2"/>
              <a:gd name="T6" fmla="*/ 10080625 w 4"/>
              <a:gd name="T7" fmla="*/ 0 h 2"/>
              <a:gd name="T8" fmla="*/ 5040313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2" name="Rectangle 1547"/>
          <p:cNvSpPr>
            <a:spLocks noChangeArrowheads="1"/>
          </p:cNvSpPr>
          <p:nvPr/>
        </p:nvSpPr>
        <p:spPr bwMode="auto">
          <a:xfrm>
            <a:off x="2328864" y="5480051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93" name="Rectangle 1548"/>
          <p:cNvSpPr>
            <a:spLocks noChangeArrowheads="1"/>
          </p:cNvSpPr>
          <p:nvPr/>
        </p:nvSpPr>
        <p:spPr bwMode="auto">
          <a:xfrm>
            <a:off x="2328864" y="5480051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294" name="Freeform 1549"/>
          <p:cNvSpPr>
            <a:spLocks/>
          </p:cNvSpPr>
          <p:nvPr/>
        </p:nvSpPr>
        <p:spPr bwMode="auto">
          <a:xfrm>
            <a:off x="2322516" y="54991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0 w 2"/>
              <a:gd name="T3" fmla="*/ 5040313 h 2"/>
              <a:gd name="T4" fmla="*/ 5040313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5" name="Freeform 1550"/>
          <p:cNvSpPr>
            <a:spLocks/>
          </p:cNvSpPr>
          <p:nvPr/>
        </p:nvSpPr>
        <p:spPr bwMode="auto">
          <a:xfrm>
            <a:off x="2322516" y="54991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0 w 2"/>
              <a:gd name="T3" fmla="*/ 5040313 h 2"/>
              <a:gd name="T4" fmla="*/ 5040313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6" name="Freeform 1551"/>
          <p:cNvSpPr>
            <a:spLocks noEditPoints="1"/>
          </p:cNvSpPr>
          <p:nvPr/>
        </p:nvSpPr>
        <p:spPr bwMode="auto">
          <a:xfrm>
            <a:off x="2312989" y="5499100"/>
            <a:ext cx="44450" cy="34925"/>
          </a:xfrm>
          <a:custGeom>
            <a:avLst/>
            <a:gdLst>
              <a:gd name="T0" fmla="*/ 10080625 w 28"/>
              <a:gd name="T1" fmla="*/ 0 h 22"/>
              <a:gd name="T2" fmla="*/ 50403125 w 28"/>
              <a:gd name="T3" fmla="*/ 15120938 h 22"/>
              <a:gd name="T4" fmla="*/ 50403125 w 28"/>
              <a:gd name="T5" fmla="*/ 10080625 h 22"/>
              <a:gd name="T6" fmla="*/ 60483750 w 28"/>
              <a:gd name="T7" fmla="*/ 10080625 h 22"/>
              <a:gd name="T8" fmla="*/ 55443438 w 28"/>
              <a:gd name="T9" fmla="*/ 15120938 h 22"/>
              <a:gd name="T10" fmla="*/ 30241875 w 28"/>
              <a:gd name="T11" fmla="*/ 20161250 h 22"/>
              <a:gd name="T12" fmla="*/ 15120938 w 28"/>
              <a:gd name="T13" fmla="*/ 20161250 h 22"/>
              <a:gd name="T14" fmla="*/ 25201563 w 28"/>
              <a:gd name="T15" fmla="*/ 15120938 h 22"/>
              <a:gd name="T16" fmla="*/ 30241875 w 28"/>
              <a:gd name="T17" fmla="*/ 10080625 h 22"/>
              <a:gd name="T18" fmla="*/ 30241875 w 28"/>
              <a:gd name="T19" fmla="*/ 20161250 h 22"/>
              <a:gd name="T20" fmla="*/ 45362813 w 28"/>
              <a:gd name="T21" fmla="*/ 25201563 h 22"/>
              <a:gd name="T22" fmla="*/ 50403125 w 28"/>
              <a:gd name="T23" fmla="*/ 30241875 h 22"/>
              <a:gd name="T24" fmla="*/ 30241875 w 28"/>
              <a:gd name="T25" fmla="*/ 35282188 h 22"/>
              <a:gd name="T26" fmla="*/ 15120938 w 28"/>
              <a:gd name="T27" fmla="*/ 25201563 h 22"/>
              <a:gd name="T28" fmla="*/ 30241875 w 28"/>
              <a:gd name="T29" fmla="*/ 25201563 h 22"/>
              <a:gd name="T30" fmla="*/ 40322500 w 28"/>
              <a:gd name="T31" fmla="*/ 35282188 h 22"/>
              <a:gd name="T32" fmla="*/ 65524063 w 28"/>
              <a:gd name="T33" fmla="*/ 40322500 h 22"/>
              <a:gd name="T34" fmla="*/ 55443438 w 28"/>
              <a:gd name="T35" fmla="*/ 30241875 h 22"/>
              <a:gd name="T36" fmla="*/ 65524063 w 28"/>
              <a:gd name="T37" fmla="*/ 40322500 h 22"/>
              <a:gd name="T38" fmla="*/ 65524063 w 28"/>
              <a:gd name="T39" fmla="*/ 35282188 h 22"/>
              <a:gd name="T40" fmla="*/ 70564375 w 28"/>
              <a:gd name="T41" fmla="*/ 40322500 h 22"/>
              <a:gd name="T42" fmla="*/ 45362813 w 28"/>
              <a:gd name="T43" fmla="*/ 50403125 h 22"/>
              <a:gd name="T44" fmla="*/ 35282188 w 28"/>
              <a:gd name="T45" fmla="*/ 45362813 h 22"/>
              <a:gd name="T46" fmla="*/ 45362813 w 28"/>
              <a:gd name="T47" fmla="*/ 40322500 h 22"/>
              <a:gd name="T48" fmla="*/ 35282188 w 28"/>
              <a:gd name="T49" fmla="*/ 30241875 h 22"/>
              <a:gd name="T50" fmla="*/ 45362813 w 28"/>
              <a:gd name="T51" fmla="*/ 35282188 h 22"/>
              <a:gd name="T52" fmla="*/ 50403125 w 28"/>
              <a:gd name="T53" fmla="*/ 45362813 h 22"/>
              <a:gd name="T54" fmla="*/ 55443438 w 28"/>
              <a:gd name="T55" fmla="*/ 50403125 h 22"/>
              <a:gd name="T56" fmla="*/ 15120938 w 28"/>
              <a:gd name="T57" fmla="*/ 50403125 h 22"/>
              <a:gd name="T58" fmla="*/ 15120938 w 28"/>
              <a:gd name="T59" fmla="*/ 40322500 h 22"/>
              <a:gd name="T60" fmla="*/ 25201563 w 28"/>
              <a:gd name="T61" fmla="*/ 45362813 h 22"/>
              <a:gd name="T62" fmla="*/ 30241875 w 28"/>
              <a:gd name="T63" fmla="*/ 50403125 h 22"/>
              <a:gd name="T64" fmla="*/ 20161250 w 28"/>
              <a:gd name="T65" fmla="*/ 40322500 h 22"/>
              <a:gd name="T66" fmla="*/ 10080625 w 28"/>
              <a:gd name="T67" fmla="*/ 35282188 h 22"/>
              <a:gd name="T68" fmla="*/ 10080625 w 28"/>
              <a:gd name="T69" fmla="*/ 30241875 h 22"/>
              <a:gd name="T70" fmla="*/ 5040313 w 28"/>
              <a:gd name="T71" fmla="*/ 20161250 h 22"/>
              <a:gd name="T72" fmla="*/ 20161250 w 28"/>
              <a:gd name="T73" fmla="*/ 30241875 h 22"/>
              <a:gd name="T74" fmla="*/ 30241875 w 28"/>
              <a:gd name="T75" fmla="*/ 40322500 h 22"/>
              <a:gd name="T76" fmla="*/ 30241875 w 28"/>
              <a:gd name="T77" fmla="*/ 50403125 h 22"/>
              <a:gd name="T78" fmla="*/ 40322500 w 28"/>
              <a:gd name="T79" fmla="*/ 50403125 h 22"/>
              <a:gd name="T80" fmla="*/ 15120938 w 28"/>
              <a:gd name="T81" fmla="*/ 55443438 h 22"/>
              <a:gd name="T82" fmla="*/ 20161250 w 28"/>
              <a:gd name="T83" fmla="*/ 50403125 h 22"/>
              <a:gd name="T84" fmla="*/ 20161250 w 28"/>
              <a:gd name="T85" fmla="*/ 55443438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8" h="22"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6" y="2"/>
                </a:lnTo>
                <a:lnTo>
                  <a:pt x="4" y="4"/>
                </a:lnTo>
                <a:close/>
                <a:moveTo>
                  <a:pt x="20" y="6"/>
                </a:moveTo>
                <a:lnTo>
                  <a:pt x="18" y="6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4" y="6"/>
                </a:lnTo>
                <a:lnTo>
                  <a:pt x="22" y="6"/>
                </a:lnTo>
                <a:lnTo>
                  <a:pt x="20" y="6"/>
                </a:lnTo>
                <a:close/>
                <a:moveTo>
                  <a:pt x="12" y="8"/>
                </a:moveTo>
                <a:lnTo>
                  <a:pt x="10" y="8"/>
                </a:lnTo>
                <a:lnTo>
                  <a:pt x="8" y="6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close/>
                <a:moveTo>
                  <a:pt x="20" y="14"/>
                </a:move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0" y="12"/>
                </a:lnTo>
                <a:lnTo>
                  <a:pt x="20" y="14"/>
                </a:lnTo>
                <a:close/>
                <a:moveTo>
                  <a:pt x="12" y="16"/>
                </a:moveTo>
                <a:lnTo>
                  <a:pt x="12" y="14"/>
                </a:lnTo>
                <a:lnTo>
                  <a:pt x="10" y="12"/>
                </a:lnTo>
                <a:lnTo>
                  <a:pt x="8" y="10"/>
                </a:lnTo>
                <a:lnTo>
                  <a:pt x="6" y="10"/>
                </a:lnTo>
                <a:lnTo>
                  <a:pt x="8" y="8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4" y="12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close/>
                <a:moveTo>
                  <a:pt x="26" y="16"/>
                </a:moveTo>
                <a:lnTo>
                  <a:pt x="24" y="16"/>
                </a:lnTo>
                <a:lnTo>
                  <a:pt x="22" y="14"/>
                </a:lnTo>
                <a:lnTo>
                  <a:pt x="22" y="12"/>
                </a:lnTo>
                <a:lnTo>
                  <a:pt x="24" y="14"/>
                </a:lnTo>
                <a:lnTo>
                  <a:pt x="26" y="16"/>
                </a:lnTo>
                <a:close/>
                <a:moveTo>
                  <a:pt x="28" y="16"/>
                </a:moveTo>
                <a:lnTo>
                  <a:pt x="26" y="16"/>
                </a:lnTo>
                <a:lnTo>
                  <a:pt x="26" y="14"/>
                </a:lnTo>
                <a:lnTo>
                  <a:pt x="28" y="16"/>
                </a:lnTo>
                <a:close/>
                <a:moveTo>
                  <a:pt x="22" y="20"/>
                </a:move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8" y="16"/>
                </a:lnTo>
                <a:lnTo>
                  <a:pt x="16" y="14"/>
                </a:lnTo>
                <a:lnTo>
                  <a:pt x="14" y="12"/>
                </a:lnTo>
                <a:lnTo>
                  <a:pt x="14" y="10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2" y="20"/>
                </a:lnTo>
                <a:close/>
                <a:moveTo>
                  <a:pt x="6" y="20"/>
                </a:moveTo>
                <a:lnTo>
                  <a:pt x="8" y="20"/>
                </a:lnTo>
                <a:lnTo>
                  <a:pt x="6" y="20"/>
                </a:lnTo>
                <a:lnTo>
                  <a:pt x="4" y="18"/>
                </a:ln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close/>
                <a:moveTo>
                  <a:pt x="12" y="20"/>
                </a:moveTo>
                <a:lnTo>
                  <a:pt x="10" y="20"/>
                </a:lnTo>
                <a:lnTo>
                  <a:pt x="10" y="18"/>
                </a:lnTo>
                <a:lnTo>
                  <a:pt x="8" y="16"/>
                </a:lnTo>
                <a:lnTo>
                  <a:pt x="8" y="14"/>
                </a:lnTo>
                <a:lnTo>
                  <a:pt x="6" y="16"/>
                </a:lnTo>
                <a:lnTo>
                  <a:pt x="4" y="14"/>
                </a:lnTo>
                <a:lnTo>
                  <a:pt x="6" y="14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10" y="14"/>
                </a:lnTo>
                <a:lnTo>
                  <a:pt x="12" y="16"/>
                </a:lnTo>
                <a:lnTo>
                  <a:pt x="12" y="18"/>
                </a:lnTo>
                <a:lnTo>
                  <a:pt x="14" y="20"/>
                </a:lnTo>
                <a:lnTo>
                  <a:pt x="12" y="20"/>
                </a:lnTo>
                <a:close/>
                <a:moveTo>
                  <a:pt x="16" y="22"/>
                </a:move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close/>
                <a:moveTo>
                  <a:pt x="6" y="22"/>
                </a:moveTo>
                <a:lnTo>
                  <a:pt x="6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8" y="22"/>
                </a:lnTo>
                <a:lnTo>
                  <a:pt x="6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7" name="Freeform 1552"/>
          <p:cNvSpPr>
            <a:spLocks noEditPoints="1"/>
          </p:cNvSpPr>
          <p:nvPr/>
        </p:nvSpPr>
        <p:spPr bwMode="auto">
          <a:xfrm>
            <a:off x="2312989" y="5499100"/>
            <a:ext cx="44450" cy="34925"/>
          </a:xfrm>
          <a:custGeom>
            <a:avLst/>
            <a:gdLst>
              <a:gd name="T0" fmla="*/ 10080625 w 28"/>
              <a:gd name="T1" fmla="*/ 0 h 22"/>
              <a:gd name="T2" fmla="*/ 50403125 w 28"/>
              <a:gd name="T3" fmla="*/ 15120938 h 22"/>
              <a:gd name="T4" fmla="*/ 50403125 w 28"/>
              <a:gd name="T5" fmla="*/ 10080625 h 22"/>
              <a:gd name="T6" fmla="*/ 60483750 w 28"/>
              <a:gd name="T7" fmla="*/ 10080625 h 22"/>
              <a:gd name="T8" fmla="*/ 55443438 w 28"/>
              <a:gd name="T9" fmla="*/ 15120938 h 22"/>
              <a:gd name="T10" fmla="*/ 30241875 w 28"/>
              <a:gd name="T11" fmla="*/ 20161250 h 22"/>
              <a:gd name="T12" fmla="*/ 15120938 w 28"/>
              <a:gd name="T13" fmla="*/ 20161250 h 22"/>
              <a:gd name="T14" fmla="*/ 25201563 w 28"/>
              <a:gd name="T15" fmla="*/ 15120938 h 22"/>
              <a:gd name="T16" fmla="*/ 30241875 w 28"/>
              <a:gd name="T17" fmla="*/ 10080625 h 22"/>
              <a:gd name="T18" fmla="*/ 30241875 w 28"/>
              <a:gd name="T19" fmla="*/ 20161250 h 22"/>
              <a:gd name="T20" fmla="*/ 45362813 w 28"/>
              <a:gd name="T21" fmla="*/ 25201563 h 22"/>
              <a:gd name="T22" fmla="*/ 50403125 w 28"/>
              <a:gd name="T23" fmla="*/ 30241875 h 22"/>
              <a:gd name="T24" fmla="*/ 30241875 w 28"/>
              <a:gd name="T25" fmla="*/ 35282188 h 22"/>
              <a:gd name="T26" fmla="*/ 15120938 w 28"/>
              <a:gd name="T27" fmla="*/ 25201563 h 22"/>
              <a:gd name="T28" fmla="*/ 30241875 w 28"/>
              <a:gd name="T29" fmla="*/ 25201563 h 22"/>
              <a:gd name="T30" fmla="*/ 40322500 w 28"/>
              <a:gd name="T31" fmla="*/ 35282188 h 22"/>
              <a:gd name="T32" fmla="*/ 65524063 w 28"/>
              <a:gd name="T33" fmla="*/ 40322500 h 22"/>
              <a:gd name="T34" fmla="*/ 55443438 w 28"/>
              <a:gd name="T35" fmla="*/ 30241875 h 22"/>
              <a:gd name="T36" fmla="*/ 65524063 w 28"/>
              <a:gd name="T37" fmla="*/ 40322500 h 22"/>
              <a:gd name="T38" fmla="*/ 65524063 w 28"/>
              <a:gd name="T39" fmla="*/ 35282188 h 22"/>
              <a:gd name="T40" fmla="*/ 70564375 w 28"/>
              <a:gd name="T41" fmla="*/ 40322500 h 22"/>
              <a:gd name="T42" fmla="*/ 45362813 w 28"/>
              <a:gd name="T43" fmla="*/ 50403125 h 22"/>
              <a:gd name="T44" fmla="*/ 35282188 w 28"/>
              <a:gd name="T45" fmla="*/ 45362813 h 22"/>
              <a:gd name="T46" fmla="*/ 45362813 w 28"/>
              <a:gd name="T47" fmla="*/ 40322500 h 22"/>
              <a:gd name="T48" fmla="*/ 35282188 w 28"/>
              <a:gd name="T49" fmla="*/ 30241875 h 22"/>
              <a:gd name="T50" fmla="*/ 45362813 w 28"/>
              <a:gd name="T51" fmla="*/ 35282188 h 22"/>
              <a:gd name="T52" fmla="*/ 50403125 w 28"/>
              <a:gd name="T53" fmla="*/ 45362813 h 22"/>
              <a:gd name="T54" fmla="*/ 55443438 w 28"/>
              <a:gd name="T55" fmla="*/ 50403125 h 22"/>
              <a:gd name="T56" fmla="*/ 15120938 w 28"/>
              <a:gd name="T57" fmla="*/ 50403125 h 22"/>
              <a:gd name="T58" fmla="*/ 15120938 w 28"/>
              <a:gd name="T59" fmla="*/ 40322500 h 22"/>
              <a:gd name="T60" fmla="*/ 25201563 w 28"/>
              <a:gd name="T61" fmla="*/ 45362813 h 22"/>
              <a:gd name="T62" fmla="*/ 30241875 w 28"/>
              <a:gd name="T63" fmla="*/ 50403125 h 22"/>
              <a:gd name="T64" fmla="*/ 20161250 w 28"/>
              <a:gd name="T65" fmla="*/ 40322500 h 22"/>
              <a:gd name="T66" fmla="*/ 10080625 w 28"/>
              <a:gd name="T67" fmla="*/ 35282188 h 22"/>
              <a:gd name="T68" fmla="*/ 10080625 w 28"/>
              <a:gd name="T69" fmla="*/ 30241875 h 22"/>
              <a:gd name="T70" fmla="*/ 5040313 w 28"/>
              <a:gd name="T71" fmla="*/ 20161250 h 22"/>
              <a:gd name="T72" fmla="*/ 20161250 w 28"/>
              <a:gd name="T73" fmla="*/ 30241875 h 22"/>
              <a:gd name="T74" fmla="*/ 30241875 w 28"/>
              <a:gd name="T75" fmla="*/ 40322500 h 22"/>
              <a:gd name="T76" fmla="*/ 30241875 w 28"/>
              <a:gd name="T77" fmla="*/ 50403125 h 22"/>
              <a:gd name="T78" fmla="*/ 40322500 w 28"/>
              <a:gd name="T79" fmla="*/ 50403125 h 22"/>
              <a:gd name="T80" fmla="*/ 15120938 w 28"/>
              <a:gd name="T81" fmla="*/ 55443438 h 22"/>
              <a:gd name="T82" fmla="*/ 20161250 w 28"/>
              <a:gd name="T83" fmla="*/ 50403125 h 22"/>
              <a:gd name="T84" fmla="*/ 20161250 w 28"/>
              <a:gd name="T85" fmla="*/ 55443438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8" h="22"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6" y="2"/>
                </a:lnTo>
                <a:lnTo>
                  <a:pt x="4" y="4"/>
                </a:lnTo>
                <a:moveTo>
                  <a:pt x="20" y="6"/>
                </a:moveTo>
                <a:lnTo>
                  <a:pt x="18" y="6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4" y="6"/>
                </a:lnTo>
                <a:lnTo>
                  <a:pt x="22" y="6"/>
                </a:lnTo>
                <a:lnTo>
                  <a:pt x="20" y="6"/>
                </a:lnTo>
                <a:moveTo>
                  <a:pt x="12" y="8"/>
                </a:moveTo>
                <a:lnTo>
                  <a:pt x="10" y="8"/>
                </a:lnTo>
                <a:lnTo>
                  <a:pt x="8" y="6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moveTo>
                  <a:pt x="20" y="14"/>
                </a:move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0" y="12"/>
                </a:lnTo>
                <a:lnTo>
                  <a:pt x="20" y="14"/>
                </a:lnTo>
                <a:moveTo>
                  <a:pt x="12" y="16"/>
                </a:moveTo>
                <a:lnTo>
                  <a:pt x="12" y="14"/>
                </a:lnTo>
                <a:lnTo>
                  <a:pt x="10" y="12"/>
                </a:lnTo>
                <a:lnTo>
                  <a:pt x="8" y="10"/>
                </a:lnTo>
                <a:lnTo>
                  <a:pt x="6" y="10"/>
                </a:lnTo>
                <a:lnTo>
                  <a:pt x="8" y="8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4" y="12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moveTo>
                  <a:pt x="26" y="16"/>
                </a:moveTo>
                <a:lnTo>
                  <a:pt x="24" y="16"/>
                </a:lnTo>
                <a:lnTo>
                  <a:pt x="22" y="14"/>
                </a:lnTo>
                <a:lnTo>
                  <a:pt x="22" y="12"/>
                </a:lnTo>
                <a:lnTo>
                  <a:pt x="24" y="14"/>
                </a:lnTo>
                <a:lnTo>
                  <a:pt x="26" y="16"/>
                </a:lnTo>
                <a:moveTo>
                  <a:pt x="28" y="16"/>
                </a:moveTo>
                <a:lnTo>
                  <a:pt x="26" y="16"/>
                </a:lnTo>
                <a:lnTo>
                  <a:pt x="26" y="14"/>
                </a:lnTo>
                <a:lnTo>
                  <a:pt x="28" y="16"/>
                </a:lnTo>
                <a:moveTo>
                  <a:pt x="22" y="20"/>
                </a:move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8" y="16"/>
                </a:lnTo>
                <a:lnTo>
                  <a:pt x="16" y="14"/>
                </a:lnTo>
                <a:lnTo>
                  <a:pt x="14" y="12"/>
                </a:lnTo>
                <a:lnTo>
                  <a:pt x="14" y="10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2" y="20"/>
                </a:lnTo>
                <a:moveTo>
                  <a:pt x="6" y="20"/>
                </a:moveTo>
                <a:lnTo>
                  <a:pt x="8" y="20"/>
                </a:lnTo>
                <a:lnTo>
                  <a:pt x="6" y="20"/>
                </a:lnTo>
                <a:lnTo>
                  <a:pt x="4" y="18"/>
                </a:ln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moveTo>
                  <a:pt x="12" y="20"/>
                </a:moveTo>
                <a:lnTo>
                  <a:pt x="10" y="20"/>
                </a:lnTo>
                <a:lnTo>
                  <a:pt x="10" y="18"/>
                </a:lnTo>
                <a:lnTo>
                  <a:pt x="8" y="16"/>
                </a:lnTo>
                <a:lnTo>
                  <a:pt x="8" y="14"/>
                </a:lnTo>
                <a:lnTo>
                  <a:pt x="6" y="16"/>
                </a:lnTo>
                <a:lnTo>
                  <a:pt x="4" y="14"/>
                </a:lnTo>
                <a:lnTo>
                  <a:pt x="6" y="14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10" y="14"/>
                </a:lnTo>
                <a:lnTo>
                  <a:pt x="12" y="16"/>
                </a:lnTo>
                <a:lnTo>
                  <a:pt x="12" y="18"/>
                </a:lnTo>
                <a:lnTo>
                  <a:pt x="14" y="20"/>
                </a:lnTo>
                <a:lnTo>
                  <a:pt x="12" y="20"/>
                </a:lnTo>
                <a:moveTo>
                  <a:pt x="16" y="22"/>
                </a:move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moveTo>
                  <a:pt x="6" y="22"/>
                </a:moveTo>
                <a:lnTo>
                  <a:pt x="6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8" y="22"/>
                </a:lnTo>
                <a:lnTo>
                  <a:pt x="6" y="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8" name="Freeform 1553"/>
          <p:cNvSpPr>
            <a:spLocks noEditPoints="1"/>
          </p:cNvSpPr>
          <p:nvPr/>
        </p:nvSpPr>
        <p:spPr bwMode="auto">
          <a:xfrm>
            <a:off x="2325688" y="5530849"/>
            <a:ext cx="44450" cy="44451"/>
          </a:xfrm>
          <a:custGeom>
            <a:avLst/>
            <a:gdLst>
              <a:gd name="T0" fmla="*/ 15120938 w 28"/>
              <a:gd name="T1" fmla="*/ 5040313 h 28"/>
              <a:gd name="T2" fmla="*/ 15120938 w 28"/>
              <a:gd name="T3" fmla="*/ 15120938 h 28"/>
              <a:gd name="T4" fmla="*/ 15120938 w 28"/>
              <a:gd name="T5" fmla="*/ 10080625 h 28"/>
              <a:gd name="T6" fmla="*/ 20161250 w 28"/>
              <a:gd name="T7" fmla="*/ 15120938 h 28"/>
              <a:gd name="T8" fmla="*/ 15120938 w 28"/>
              <a:gd name="T9" fmla="*/ 15120938 h 28"/>
              <a:gd name="T10" fmla="*/ 0 w 28"/>
              <a:gd name="T11" fmla="*/ 15120938 h 28"/>
              <a:gd name="T12" fmla="*/ 5040313 w 28"/>
              <a:gd name="T13" fmla="*/ 10080625 h 28"/>
              <a:gd name="T14" fmla="*/ 15120938 w 28"/>
              <a:gd name="T15" fmla="*/ 20161250 h 28"/>
              <a:gd name="T16" fmla="*/ 5040313 w 28"/>
              <a:gd name="T17" fmla="*/ 30241875 h 28"/>
              <a:gd name="T18" fmla="*/ 10080625 w 28"/>
              <a:gd name="T19" fmla="*/ 20161250 h 28"/>
              <a:gd name="T20" fmla="*/ 10080625 w 28"/>
              <a:gd name="T21" fmla="*/ 25201563 h 28"/>
              <a:gd name="T22" fmla="*/ 35282188 w 28"/>
              <a:gd name="T23" fmla="*/ 30241875 h 28"/>
              <a:gd name="T24" fmla="*/ 20161250 w 28"/>
              <a:gd name="T25" fmla="*/ 25201563 h 28"/>
              <a:gd name="T26" fmla="*/ 30241875 w 28"/>
              <a:gd name="T27" fmla="*/ 20161250 h 28"/>
              <a:gd name="T28" fmla="*/ 35282188 w 28"/>
              <a:gd name="T29" fmla="*/ 30241875 h 28"/>
              <a:gd name="T30" fmla="*/ 20161250 w 28"/>
              <a:gd name="T31" fmla="*/ 45362813 h 28"/>
              <a:gd name="T32" fmla="*/ 60483750 w 28"/>
              <a:gd name="T33" fmla="*/ 45362813 h 28"/>
              <a:gd name="T34" fmla="*/ 65524063 w 28"/>
              <a:gd name="T35" fmla="*/ 45362813 h 28"/>
              <a:gd name="T36" fmla="*/ 35282188 w 28"/>
              <a:gd name="T37" fmla="*/ 60483750 h 28"/>
              <a:gd name="T38" fmla="*/ 25201563 w 28"/>
              <a:gd name="T39" fmla="*/ 55443438 h 28"/>
              <a:gd name="T40" fmla="*/ 20161250 w 28"/>
              <a:gd name="T41" fmla="*/ 50403125 h 28"/>
              <a:gd name="T42" fmla="*/ 35282188 w 28"/>
              <a:gd name="T43" fmla="*/ 60483750 h 28"/>
              <a:gd name="T44" fmla="*/ 55443438 w 28"/>
              <a:gd name="T45" fmla="*/ 70564375 h 28"/>
              <a:gd name="T46" fmla="*/ 60483750 w 28"/>
              <a:gd name="T47" fmla="*/ 70564375 h 28"/>
              <a:gd name="T48" fmla="*/ 55443438 w 28"/>
              <a:gd name="T49" fmla="*/ 65524063 h 28"/>
              <a:gd name="T50" fmla="*/ 50403125 w 28"/>
              <a:gd name="T51" fmla="*/ 55443438 h 28"/>
              <a:gd name="T52" fmla="*/ 45362813 w 28"/>
              <a:gd name="T53" fmla="*/ 45362813 h 28"/>
              <a:gd name="T54" fmla="*/ 50403125 w 28"/>
              <a:gd name="T55" fmla="*/ 40322500 h 28"/>
              <a:gd name="T56" fmla="*/ 40322500 w 28"/>
              <a:gd name="T57" fmla="*/ 45362813 h 28"/>
              <a:gd name="T58" fmla="*/ 45362813 w 28"/>
              <a:gd name="T59" fmla="*/ 55443438 h 28"/>
              <a:gd name="T60" fmla="*/ 35282188 w 28"/>
              <a:gd name="T61" fmla="*/ 55443438 h 28"/>
              <a:gd name="T62" fmla="*/ 25201563 w 28"/>
              <a:gd name="T63" fmla="*/ 45362813 h 28"/>
              <a:gd name="T64" fmla="*/ 15120938 w 28"/>
              <a:gd name="T65" fmla="*/ 35282188 h 28"/>
              <a:gd name="T66" fmla="*/ 25201563 w 28"/>
              <a:gd name="T67" fmla="*/ 40322500 h 28"/>
              <a:gd name="T68" fmla="*/ 20161250 w 28"/>
              <a:gd name="T69" fmla="*/ 35282188 h 28"/>
              <a:gd name="T70" fmla="*/ 25201563 w 28"/>
              <a:gd name="T71" fmla="*/ 30241875 h 28"/>
              <a:gd name="T72" fmla="*/ 30241875 w 28"/>
              <a:gd name="T73" fmla="*/ 30241875 h 28"/>
              <a:gd name="T74" fmla="*/ 35282188 w 28"/>
              <a:gd name="T75" fmla="*/ 25201563 h 28"/>
              <a:gd name="T76" fmla="*/ 30241875 w 28"/>
              <a:gd name="T77" fmla="*/ 15120938 h 28"/>
              <a:gd name="T78" fmla="*/ 25201563 w 28"/>
              <a:gd name="T79" fmla="*/ 10080625 h 28"/>
              <a:gd name="T80" fmla="*/ 25201563 w 28"/>
              <a:gd name="T81" fmla="*/ 0 h 28"/>
              <a:gd name="T82" fmla="*/ 35282188 w 28"/>
              <a:gd name="T83" fmla="*/ 10080625 h 28"/>
              <a:gd name="T84" fmla="*/ 40322500 w 28"/>
              <a:gd name="T85" fmla="*/ 15120938 h 28"/>
              <a:gd name="T86" fmla="*/ 50403125 w 28"/>
              <a:gd name="T87" fmla="*/ 25201563 h 28"/>
              <a:gd name="T88" fmla="*/ 55443438 w 28"/>
              <a:gd name="T89" fmla="*/ 40322500 h 28"/>
              <a:gd name="T90" fmla="*/ 60483750 w 28"/>
              <a:gd name="T91" fmla="*/ 55443438 h 28"/>
              <a:gd name="T92" fmla="*/ 65524063 w 28"/>
              <a:gd name="T93" fmla="*/ 55443438 h 28"/>
              <a:gd name="T94" fmla="*/ 70564375 w 28"/>
              <a:gd name="T95" fmla="*/ 60483750 h 28"/>
              <a:gd name="T96" fmla="*/ 65524063 w 28"/>
              <a:gd name="T97" fmla="*/ 70564375 h 2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8" h="28">
                <a:moveTo>
                  <a:pt x="6" y="4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close/>
                <a:moveTo>
                  <a:pt x="6" y="6"/>
                </a:moveTo>
                <a:lnTo>
                  <a:pt x="6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6" y="6"/>
                </a:lnTo>
                <a:close/>
                <a:moveTo>
                  <a:pt x="6" y="8"/>
                </a:move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close/>
                <a:moveTo>
                  <a:pt x="4" y="12"/>
                </a:move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close/>
                <a:moveTo>
                  <a:pt x="14" y="12"/>
                </a:moveTo>
                <a:lnTo>
                  <a:pt x="12" y="12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4" y="12"/>
                </a:lnTo>
                <a:close/>
                <a:moveTo>
                  <a:pt x="8" y="18"/>
                </a:moveTo>
                <a:lnTo>
                  <a:pt x="6" y="16"/>
                </a:lnTo>
                <a:lnTo>
                  <a:pt x="8" y="18"/>
                </a:lnTo>
                <a:close/>
                <a:moveTo>
                  <a:pt x="26" y="20"/>
                </a:moveTo>
                <a:lnTo>
                  <a:pt x="24" y="18"/>
                </a:lnTo>
                <a:lnTo>
                  <a:pt x="24" y="16"/>
                </a:lnTo>
                <a:lnTo>
                  <a:pt x="26" y="18"/>
                </a:lnTo>
                <a:lnTo>
                  <a:pt x="26" y="20"/>
                </a:lnTo>
                <a:close/>
                <a:moveTo>
                  <a:pt x="16" y="26"/>
                </a:moveTo>
                <a:lnTo>
                  <a:pt x="14" y="24"/>
                </a:lnTo>
                <a:lnTo>
                  <a:pt x="12" y="24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2" y="22"/>
                </a:lnTo>
                <a:lnTo>
                  <a:pt x="14" y="24"/>
                </a:lnTo>
                <a:lnTo>
                  <a:pt x="16" y="24"/>
                </a:lnTo>
                <a:lnTo>
                  <a:pt x="16" y="26"/>
                </a:lnTo>
                <a:close/>
                <a:moveTo>
                  <a:pt x="22" y="28"/>
                </a:moveTo>
                <a:lnTo>
                  <a:pt x="22" y="28"/>
                </a:lnTo>
                <a:close/>
                <a:moveTo>
                  <a:pt x="24" y="28"/>
                </a:moveTo>
                <a:lnTo>
                  <a:pt x="24" y="28"/>
                </a:lnTo>
                <a:close/>
                <a:moveTo>
                  <a:pt x="22" y="28"/>
                </a:moveTo>
                <a:lnTo>
                  <a:pt x="24" y="26"/>
                </a:lnTo>
                <a:lnTo>
                  <a:pt x="22" y="26"/>
                </a:lnTo>
                <a:lnTo>
                  <a:pt x="22" y="24"/>
                </a:lnTo>
                <a:lnTo>
                  <a:pt x="20" y="22"/>
                </a:lnTo>
                <a:lnTo>
                  <a:pt x="18" y="20"/>
                </a:lnTo>
                <a:lnTo>
                  <a:pt x="20" y="20"/>
                </a:lnTo>
                <a:lnTo>
                  <a:pt x="18" y="18"/>
                </a:lnTo>
                <a:lnTo>
                  <a:pt x="20" y="18"/>
                </a:lnTo>
                <a:lnTo>
                  <a:pt x="20" y="16"/>
                </a:lnTo>
                <a:lnTo>
                  <a:pt x="18" y="16"/>
                </a:lnTo>
                <a:lnTo>
                  <a:pt x="16" y="18"/>
                </a:lnTo>
                <a:lnTo>
                  <a:pt x="16" y="20"/>
                </a:lnTo>
                <a:lnTo>
                  <a:pt x="16" y="22"/>
                </a:lnTo>
                <a:lnTo>
                  <a:pt x="18" y="22"/>
                </a:lnTo>
                <a:lnTo>
                  <a:pt x="18" y="24"/>
                </a:lnTo>
                <a:lnTo>
                  <a:pt x="16" y="24"/>
                </a:lnTo>
                <a:lnTo>
                  <a:pt x="14" y="22"/>
                </a:lnTo>
                <a:lnTo>
                  <a:pt x="12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4"/>
                </a:lnTo>
                <a:lnTo>
                  <a:pt x="6" y="12"/>
                </a:lnTo>
                <a:lnTo>
                  <a:pt x="8" y="14"/>
                </a:lnTo>
                <a:lnTo>
                  <a:pt x="10" y="16"/>
                </a:lnTo>
                <a:lnTo>
                  <a:pt x="12" y="16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4" y="14"/>
                </a:lnTo>
                <a:lnTo>
                  <a:pt x="14" y="12"/>
                </a:lnTo>
                <a:lnTo>
                  <a:pt x="14" y="10"/>
                </a:lnTo>
                <a:lnTo>
                  <a:pt x="14" y="8"/>
                </a:lnTo>
                <a:lnTo>
                  <a:pt x="12" y="8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2" y="12"/>
                </a:lnTo>
                <a:lnTo>
                  <a:pt x="22" y="16"/>
                </a:lnTo>
                <a:lnTo>
                  <a:pt x="24" y="18"/>
                </a:lnTo>
                <a:lnTo>
                  <a:pt x="24" y="20"/>
                </a:lnTo>
                <a:lnTo>
                  <a:pt x="24" y="22"/>
                </a:lnTo>
                <a:lnTo>
                  <a:pt x="24" y="20"/>
                </a:lnTo>
                <a:lnTo>
                  <a:pt x="26" y="20"/>
                </a:lnTo>
                <a:lnTo>
                  <a:pt x="26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  <a:lnTo>
                  <a:pt x="22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299" name="Freeform 1554"/>
          <p:cNvSpPr>
            <a:spLocks noEditPoints="1"/>
          </p:cNvSpPr>
          <p:nvPr/>
        </p:nvSpPr>
        <p:spPr bwMode="auto">
          <a:xfrm>
            <a:off x="2325688" y="5530849"/>
            <a:ext cx="44450" cy="44451"/>
          </a:xfrm>
          <a:custGeom>
            <a:avLst/>
            <a:gdLst>
              <a:gd name="T0" fmla="*/ 15120938 w 28"/>
              <a:gd name="T1" fmla="*/ 5040313 h 28"/>
              <a:gd name="T2" fmla="*/ 15120938 w 28"/>
              <a:gd name="T3" fmla="*/ 15120938 h 28"/>
              <a:gd name="T4" fmla="*/ 15120938 w 28"/>
              <a:gd name="T5" fmla="*/ 10080625 h 28"/>
              <a:gd name="T6" fmla="*/ 20161250 w 28"/>
              <a:gd name="T7" fmla="*/ 15120938 h 28"/>
              <a:gd name="T8" fmla="*/ 15120938 w 28"/>
              <a:gd name="T9" fmla="*/ 15120938 h 28"/>
              <a:gd name="T10" fmla="*/ 0 w 28"/>
              <a:gd name="T11" fmla="*/ 15120938 h 28"/>
              <a:gd name="T12" fmla="*/ 5040313 w 28"/>
              <a:gd name="T13" fmla="*/ 10080625 h 28"/>
              <a:gd name="T14" fmla="*/ 15120938 w 28"/>
              <a:gd name="T15" fmla="*/ 20161250 h 28"/>
              <a:gd name="T16" fmla="*/ 5040313 w 28"/>
              <a:gd name="T17" fmla="*/ 30241875 h 28"/>
              <a:gd name="T18" fmla="*/ 10080625 w 28"/>
              <a:gd name="T19" fmla="*/ 20161250 h 28"/>
              <a:gd name="T20" fmla="*/ 10080625 w 28"/>
              <a:gd name="T21" fmla="*/ 25201563 h 28"/>
              <a:gd name="T22" fmla="*/ 35282188 w 28"/>
              <a:gd name="T23" fmla="*/ 30241875 h 28"/>
              <a:gd name="T24" fmla="*/ 20161250 w 28"/>
              <a:gd name="T25" fmla="*/ 25201563 h 28"/>
              <a:gd name="T26" fmla="*/ 30241875 w 28"/>
              <a:gd name="T27" fmla="*/ 20161250 h 28"/>
              <a:gd name="T28" fmla="*/ 35282188 w 28"/>
              <a:gd name="T29" fmla="*/ 30241875 h 28"/>
              <a:gd name="T30" fmla="*/ 20161250 w 28"/>
              <a:gd name="T31" fmla="*/ 45362813 h 28"/>
              <a:gd name="T32" fmla="*/ 60483750 w 28"/>
              <a:gd name="T33" fmla="*/ 45362813 h 28"/>
              <a:gd name="T34" fmla="*/ 65524063 w 28"/>
              <a:gd name="T35" fmla="*/ 45362813 h 28"/>
              <a:gd name="T36" fmla="*/ 35282188 w 28"/>
              <a:gd name="T37" fmla="*/ 60483750 h 28"/>
              <a:gd name="T38" fmla="*/ 25201563 w 28"/>
              <a:gd name="T39" fmla="*/ 55443438 h 28"/>
              <a:gd name="T40" fmla="*/ 20161250 w 28"/>
              <a:gd name="T41" fmla="*/ 50403125 h 28"/>
              <a:gd name="T42" fmla="*/ 35282188 w 28"/>
              <a:gd name="T43" fmla="*/ 60483750 h 28"/>
              <a:gd name="T44" fmla="*/ 55443438 w 28"/>
              <a:gd name="T45" fmla="*/ 70564375 h 28"/>
              <a:gd name="T46" fmla="*/ 60483750 w 28"/>
              <a:gd name="T47" fmla="*/ 70564375 h 28"/>
              <a:gd name="T48" fmla="*/ 55443438 w 28"/>
              <a:gd name="T49" fmla="*/ 65524063 h 28"/>
              <a:gd name="T50" fmla="*/ 50403125 w 28"/>
              <a:gd name="T51" fmla="*/ 55443438 h 28"/>
              <a:gd name="T52" fmla="*/ 45362813 w 28"/>
              <a:gd name="T53" fmla="*/ 45362813 h 28"/>
              <a:gd name="T54" fmla="*/ 50403125 w 28"/>
              <a:gd name="T55" fmla="*/ 40322500 h 28"/>
              <a:gd name="T56" fmla="*/ 40322500 w 28"/>
              <a:gd name="T57" fmla="*/ 45362813 h 28"/>
              <a:gd name="T58" fmla="*/ 45362813 w 28"/>
              <a:gd name="T59" fmla="*/ 55443438 h 28"/>
              <a:gd name="T60" fmla="*/ 35282188 w 28"/>
              <a:gd name="T61" fmla="*/ 55443438 h 28"/>
              <a:gd name="T62" fmla="*/ 25201563 w 28"/>
              <a:gd name="T63" fmla="*/ 45362813 h 28"/>
              <a:gd name="T64" fmla="*/ 15120938 w 28"/>
              <a:gd name="T65" fmla="*/ 35282188 h 28"/>
              <a:gd name="T66" fmla="*/ 25201563 w 28"/>
              <a:gd name="T67" fmla="*/ 40322500 h 28"/>
              <a:gd name="T68" fmla="*/ 20161250 w 28"/>
              <a:gd name="T69" fmla="*/ 35282188 h 28"/>
              <a:gd name="T70" fmla="*/ 25201563 w 28"/>
              <a:gd name="T71" fmla="*/ 30241875 h 28"/>
              <a:gd name="T72" fmla="*/ 30241875 w 28"/>
              <a:gd name="T73" fmla="*/ 30241875 h 28"/>
              <a:gd name="T74" fmla="*/ 35282188 w 28"/>
              <a:gd name="T75" fmla="*/ 25201563 h 28"/>
              <a:gd name="T76" fmla="*/ 30241875 w 28"/>
              <a:gd name="T77" fmla="*/ 15120938 h 28"/>
              <a:gd name="T78" fmla="*/ 25201563 w 28"/>
              <a:gd name="T79" fmla="*/ 10080625 h 28"/>
              <a:gd name="T80" fmla="*/ 25201563 w 28"/>
              <a:gd name="T81" fmla="*/ 0 h 28"/>
              <a:gd name="T82" fmla="*/ 35282188 w 28"/>
              <a:gd name="T83" fmla="*/ 10080625 h 28"/>
              <a:gd name="T84" fmla="*/ 40322500 w 28"/>
              <a:gd name="T85" fmla="*/ 15120938 h 28"/>
              <a:gd name="T86" fmla="*/ 50403125 w 28"/>
              <a:gd name="T87" fmla="*/ 25201563 h 28"/>
              <a:gd name="T88" fmla="*/ 55443438 w 28"/>
              <a:gd name="T89" fmla="*/ 40322500 h 28"/>
              <a:gd name="T90" fmla="*/ 60483750 w 28"/>
              <a:gd name="T91" fmla="*/ 55443438 h 28"/>
              <a:gd name="T92" fmla="*/ 65524063 w 28"/>
              <a:gd name="T93" fmla="*/ 55443438 h 28"/>
              <a:gd name="T94" fmla="*/ 70564375 w 28"/>
              <a:gd name="T95" fmla="*/ 60483750 h 28"/>
              <a:gd name="T96" fmla="*/ 65524063 w 28"/>
              <a:gd name="T97" fmla="*/ 70564375 h 2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8" h="28">
                <a:moveTo>
                  <a:pt x="6" y="4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moveTo>
                  <a:pt x="6" y="6"/>
                </a:moveTo>
                <a:lnTo>
                  <a:pt x="6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6" y="6"/>
                </a:lnTo>
                <a:moveTo>
                  <a:pt x="6" y="8"/>
                </a:move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moveTo>
                  <a:pt x="4" y="12"/>
                </a:move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moveTo>
                  <a:pt x="14" y="12"/>
                </a:moveTo>
                <a:lnTo>
                  <a:pt x="12" y="12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4" y="12"/>
                </a:lnTo>
                <a:moveTo>
                  <a:pt x="8" y="18"/>
                </a:moveTo>
                <a:lnTo>
                  <a:pt x="6" y="16"/>
                </a:lnTo>
                <a:lnTo>
                  <a:pt x="8" y="18"/>
                </a:lnTo>
                <a:moveTo>
                  <a:pt x="26" y="20"/>
                </a:moveTo>
                <a:lnTo>
                  <a:pt x="24" y="18"/>
                </a:lnTo>
                <a:lnTo>
                  <a:pt x="24" y="16"/>
                </a:lnTo>
                <a:lnTo>
                  <a:pt x="26" y="18"/>
                </a:lnTo>
                <a:lnTo>
                  <a:pt x="26" y="20"/>
                </a:lnTo>
                <a:moveTo>
                  <a:pt x="16" y="26"/>
                </a:moveTo>
                <a:lnTo>
                  <a:pt x="14" y="24"/>
                </a:lnTo>
                <a:lnTo>
                  <a:pt x="12" y="24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2" y="22"/>
                </a:lnTo>
                <a:lnTo>
                  <a:pt x="14" y="24"/>
                </a:lnTo>
                <a:lnTo>
                  <a:pt x="16" y="24"/>
                </a:lnTo>
                <a:lnTo>
                  <a:pt x="16" y="26"/>
                </a:lnTo>
                <a:moveTo>
                  <a:pt x="22" y="28"/>
                </a:moveTo>
                <a:lnTo>
                  <a:pt x="22" y="28"/>
                </a:lnTo>
                <a:moveTo>
                  <a:pt x="24" y="28"/>
                </a:moveTo>
                <a:lnTo>
                  <a:pt x="24" y="28"/>
                </a:lnTo>
                <a:moveTo>
                  <a:pt x="22" y="28"/>
                </a:moveTo>
                <a:lnTo>
                  <a:pt x="24" y="26"/>
                </a:lnTo>
                <a:lnTo>
                  <a:pt x="22" y="26"/>
                </a:lnTo>
                <a:lnTo>
                  <a:pt x="22" y="24"/>
                </a:lnTo>
                <a:lnTo>
                  <a:pt x="20" y="22"/>
                </a:lnTo>
                <a:lnTo>
                  <a:pt x="18" y="20"/>
                </a:lnTo>
                <a:lnTo>
                  <a:pt x="20" y="20"/>
                </a:lnTo>
                <a:lnTo>
                  <a:pt x="18" y="18"/>
                </a:lnTo>
                <a:lnTo>
                  <a:pt x="20" y="18"/>
                </a:lnTo>
                <a:lnTo>
                  <a:pt x="20" y="16"/>
                </a:lnTo>
                <a:lnTo>
                  <a:pt x="18" y="16"/>
                </a:lnTo>
                <a:lnTo>
                  <a:pt x="16" y="18"/>
                </a:lnTo>
                <a:lnTo>
                  <a:pt x="16" y="20"/>
                </a:lnTo>
                <a:lnTo>
                  <a:pt x="16" y="22"/>
                </a:lnTo>
                <a:lnTo>
                  <a:pt x="18" y="22"/>
                </a:lnTo>
                <a:lnTo>
                  <a:pt x="18" y="24"/>
                </a:lnTo>
                <a:lnTo>
                  <a:pt x="16" y="24"/>
                </a:lnTo>
                <a:lnTo>
                  <a:pt x="14" y="22"/>
                </a:lnTo>
                <a:lnTo>
                  <a:pt x="12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4"/>
                </a:lnTo>
                <a:lnTo>
                  <a:pt x="6" y="12"/>
                </a:lnTo>
                <a:lnTo>
                  <a:pt x="8" y="14"/>
                </a:lnTo>
                <a:lnTo>
                  <a:pt x="10" y="16"/>
                </a:lnTo>
                <a:lnTo>
                  <a:pt x="12" y="16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4" y="14"/>
                </a:lnTo>
                <a:lnTo>
                  <a:pt x="14" y="12"/>
                </a:lnTo>
                <a:lnTo>
                  <a:pt x="14" y="10"/>
                </a:lnTo>
                <a:lnTo>
                  <a:pt x="14" y="8"/>
                </a:lnTo>
                <a:lnTo>
                  <a:pt x="12" y="8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2" y="12"/>
                </a:lnTo>
                <a:lnTo>
                  <a:pt x="22" y="16"/>
                </a:lnTo>
                <a:lnTo>
                  <a:pt x="24" y="18"/>
                </a:lnTo>
                <a:lnTo>
                  <a:pt x="24" y="20"/>
                </a:lnTo>
                <a:lnTo>
                  <a:pt x="24" y="22"/>
                </a:lnTo>
                <a:lnTo>
                  <a:pt x="24" y="20"/>
                </a:lnTo>
                <a:lnTo>
                  <a:pt x="26" y="20"/>
                </a:lnTo>
                <a:lnTo>
                  <a:pt x="26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0" name="Freeform 1555"/>
          <p:cNvSpPr>
            <a:spLocks noEditPoints="1"/>
          </p:cNvSpPr>
          <p:nvPr/>
        </p:nvSpPr>
        <p:spPr bwMode="auto">
          <a:xfrm>
            <a:off x="2373313" y="5613400"/>
            <a:ext cx="50800" cy="34925"/>
          </a:xfrm>
          <a:custGeom>
            <a:avLst/>
            <a:gdLst>
              <a:gd name="T0" fmla="*/ 45362813 w 32"/>
              <a:gd name="T1" fmla="*/ 0 h 22"/>
              <a:gd name="T2" fmla="*/ 45362813 w 32"/>
              <a:gd name="T3" fmla="*/ 10080625 h 22"/>
              <a:gd name="T4" fmla="*/ 40322500 w 32"/>
              <a:gd name="T5" fmla="*/ 5040313 h 22"/>
              <a:gd name="T6" fmla="*/ 10080625 w 32"/>
              <a:gd name="T7" fmla="*/ 10080625 h 22"/>
              <a:gd name="T8" fmla="*/ 10080625 w 32"/>
              <a:gd name="T9" fmla="*/ 0 h 22"/>
              <a:gd name="T10" fmla="*/ 20161250 w 32"/>
              <a:gd name="T11" fmla="*/ 5040313 h 22"/>
              <a:gd name="T12" fmla="*/ 15120938 w 32"/>
              <a:gd name="T13" fmla="*/ 10080625 h 22"/>
              <a:gd name="T14" fmla="*/ 0 w 32"/>
              <a:gd name="T15" fmla="*/ 20161250 h 22"/>
              <a:gd name="T16" fmla="*/ 0 w 32"/>
              <a:gd name="T17" fmla="*/ 5040313 h 22"/>
              <a:gd name="T18" fmla="*/ 5040313 w 32"/>
              <a:gd name="T19" fmla="*/ 5040313 h 22"/>
              <a:gd name="T20" fmla="*/ 5040313 w 32"/>
              <a:gd name="T21" fmla="*/ 20161250 h 22"/>
              <a:gd name="T22" fmla="*/ 45362813 w 32"/>
              <a:gd name="T23" fmla="*/ 25201563 h 22"/>
              <a:gd name="T24" fmla="*/ 50403125 w 32"/>
              <a:gd name="T25" fmla="*/ 20161250 h 22"/>
              <a:gd name="T26" fmla="*/ 55443438 w 32"/>
              <a:gd name="T27" fmla="*/ 30241875 h 22"/>
              <a:gd name="T28" fmla="*/ 55443438 w 32"/>
              <a:gd name="T29" fmla="*/ 20161250 h 22"/>
              <a:gd name="T30" fmla="*/ 65524063 w 32"/>
              <a:gd name="T31" fmla="*/ 30241875 h 22"/>
              <a:gd name="T32" fmla="*/ 15120938 w 32"/>
              <a:gd name="T33" fmla="*/ 25201563 h 22"/>
              <a:gd name="T34" fmla="*/ 15120938 w 32"/>
              <a:gd name="T35" fmla="*/ 30241875 h 22"/>
              <a:gd name="T36" fmla="*/ 45362813 w 32"/>
              <a:gd name="T37" fmla="*/ 30241875 h 22"/>
              <a:gd name="T38" fmla="*/ 40322500 w 32"/>
              <a:gd name="T39" fmla="*/ 25201563 h 22"/>
              <a:gd name="T40" fmla="*/ 55443438 w 32"/>
              <a:gd name="T41" fmla="*/ 30241875 h 22"/>
              <a:gd name="T42" fmla="*/ 35282188 w 32"/>
              <a:gd name="T43" fmla="*/ 35282188 h 22"/>
              <a:gd name="T44" fmla="*/ 35282188 w 32"/>
              <a:gd name="T45" fmla="*/ 40322500 h 22"/>
              <a:gd name="T46" fmla="*/ 20161250 w 32"/>
              <a:gd name="T47" fmla="*/ 35282188 h 22"/>
              <a:gd name="T48" fmla="*/ 20161250 w 32"/>
              <a:gd name="T49" fmla="*/ 25201563 h 22"/>
              <a:gd name="T50" fmla="*/ 25201563 w 32"/>
              <a:gd name="T51" fmla="*/ 25201563 h 22"/>
              <a:gd name="T52" fmla="*/ 30241875 w 32"/>
              <a:gd name="T53" fmla="*/ 40322500 h 22"/>
              <a:gd name="T54" fmla="*/ 30241875 w 32"/>
              <a:gd name="T55" fmla="*/ 40322500 h 22"/>
              <a:gd name="T56" fmla="*/ 35282188 w 32"/>
              <a:gd name="T57" fmla="*/ 30241875 h 22"/>
              <a:gd name="T58" fmla="*/ 30241875 w 32"/>
              <a:gd name="T59" fmla="*/ 45362813 h 22"/>
              <a:gd name="T60" fmla="*/ 35282188 w 32"/>
              <a:gd name="T61" fmla="*/ 45362813 h 22"/>
              <a:gd name="T62" fmla="*/ 80645000 w 32"/>
              <a:gd name="T63" fmla="*/ 50403125 h 22"/>
              <a:gd name="T64" fmla="*/ 65524063 w 32"/>
              <a:gd name="T65" fmla="*/ 40322500 h 22"/>
              <a:gd name="T66" fmla="*/ 60483750 w 32"/>
              <a:gd name="T67" fmla="*/ 35282188 h 22"/>
              <a:gd name="T68" fmla="*/ 75604688 w 32"/>
              <a:gd name="T69" fmla="*/ 45362813 h 22"/>
              <a:gd name="T70" fmla="*/ 40322500 w 32"/>
              <a:gd name="T71" fmla="*/ 55443438 h 22"/>
              <a:gd name="T72" fmla="*/ 35282188 w 32"/>
              <a:gd name="T73" fmla="*/ 50403125 h 22"/>
              <a:gd name="T74" fmla="*/ 40322500 w 32"/>
              <a:gd name="T75" fmla="*/ 55443438 h 22"/>
              <a:gd name="T76" fmla="*/ 70564375 w 32"/>
              <a:gd name="T77" fmla="*/ 50403125 h 22"/>
              <a:gd name="T78" fmla="*/ 75604688 w 32"/>
              <a:gd name="T79" fmla="*/ 50403125 h 22"/>
              <a:gd name="T80" fmla="*/ 80645000 w 32"/>
              <a:gd name="T81" fmla="*/ 55443438 h 22"/>
              <a:gd name="T82" fmla="*/ 60483750 w 32"/>
              <a:gd name="T83" fmla="*/ 50403125 h 22"/>
              <a:gd name="T84" fmla="*/ 55443438 w 32"/>
              <a:gd name="T85" fmla="*/ 45362813 h 22"/>
              <a:gd name="T86" fmla="*/ 60483750 w 32"/>
              <a:gd name="T87" fmla="*/ 45362813 h 22"/>
              <a:gd name="T88" fmla="*/ 70564375 w 32"/>
              <a:gd name="T89" fmla="*/ 55443438 h 2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2" h="22">
                <a:moveTo>
                  <a:pt x="18" y="2"/>
                </a:moveTo>
                <a:lnTo>
                  <a:pt x="16" y="0"/>
                </a:lnTo>
                <a:lnTo>
                  <a:pt x="18" y="0"/>
                </a:lnTo>
                <a:lnTo>
                  <a:pt x="18" y="2"/>
                </a:lnTo>
                <a:close/>
                <a:moveTo>
                  <a:pt x="18" y="4"/>
                </a:moveTo>
                <a:lnTo>
                  <a:pt x="16" y="4"/>
                </a:lnTo>
                <a:lnTo>
                  <a:pt x="14" y="2"/>
                </a:lnTo>
                <a:lnTo>
                  <a:pt x="16" y="2"/>
                </a:lnTo>
                <a:lnTo>
                  <a:pt x="18" y="4"/>
                </a:lnTo>
                <a:close/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  <a:moveTo>
                  <a:pt x="0" y="8"/>
                </a:move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0" y="8"/>
                </a:lnTo>
                <a:close/>
                <a:moveTo>
                  <a:pt x="22" y="12"/>
                </a:moveTo>
                <a:lnTo>
                  <a:pt x="18" y="10"/>
                </a:lnTo>
                <a:lnTo>
                  <a:pt x="20" y="8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2" y="12"/>
                </a:lnTo>
                <a:close/>
                <a:moveTo>
                  <a:pt x="26" y="12"/>
                </a:moveTo>
                <a:lnTo>
                  <a:pt x="24" y="10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6" y="12"/>
                </a:lnTo>
                <a:close/>
                <a:moveTo>
                  <a:pt x="6" y="12"/>
                </a:moveTo>
                <a:lnTo>
                  <a:pt x="6" y="12"/>
                </a:lnTo>
                <a:lnTo>
                  <a:pt x="6" y="10"/>
                </a:lnTo>
                <a:lnTo>
                  <a:pt x="8" y="12"/>
                </a:lnTo>
                <a:lnTo>
                  <a:pt x="6" y="12"/>
                </a:lnTo>
                <a:close/>
                <a:moveTo>
                  <a:pt x="22" y="14"/>
                </a:move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2" y="14"/>
                </a:lnTo>
                <a:close/>
                <a:moveTo>
                  <a:pt x="14" y="16"/>
                </a:moveTo>
                <a:lnTo>
                  <a:pt x="14" y="14"/>
                </a:lnTo>
                <a:lnTo>
                  <a:pt x="16" y="14"/>
                </a:lnTo>
                <a:lnTo>
                  <a:pt x="16" y="16"/>
                </a:lnTo>
                <a:lnTo>
                  <a:pt x="14" y="16"/>
                </a:lnTo>
                <a:close/>
                <a:moveTo>
                  <a:pt x="10" y="18"/>
                </a:moveTo>
                <a:lnTo>
                  <a:pt x="10" y="16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0" y="18"/>
                </a:lnTo>
                <a:close/>
                <a:moveTo>
                  <a:pt x="12" y="18"/>
                </a:moveTo>
                <a:lnTo>
                  <a:pt x="12" y="16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2" y="18"/>
                </a:lnTo>
                <a:close/>
                <a:moveTo>
                  <a:pt x="14" y="18"/>
                </a:moveTo>
                <a:lnTo>
                  <a:pt x="14" y="18"/>
                </a:lnTo>
                <a:close/>
                <a:moveTo>
                  <a:pt x="32" y="20"/>
                </a:moveTo>
                <a:lnTo>
                  <a:pt x="30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0" y="18"/>
                </a:lnTo>
                <a:lnTo>
                  <a:pt x="32" y="18"/>
                </a:lnTo>
                <a:lnTo>
                  <a:pt x="32" y="20"/>
                </a:lnTo>
                <a:close/>
                <a:moveTo>
                  <a:pt x="16" y="22"/>
                </a:moveTo>
                <a:lnTo>
                  <a:pt x="14" y="20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22"/>
                </a:lnTo>
                <a:lnTo>
                  <a:pt x="16" y="22"/>
                </a:lnTo>
                <a:close/>
                <a:moveTo>
                  <a:pt x="32" y="22"/>
                </a:moveTo>
                <a:lnTo>
                  <a:pt x="30" y="22"/>
                </a:lnTo>
                <a:lnTo>
                  <a:pt x="28" y="20"/>
                </a:lnTo>
                <a:lnTo>
                  <a:pt x="26" y="20"/>
                </a:lnTo>
                <a:lnTo>
                  <a:pt x="28" y="20"/>
                </a:lnTo>
                <a:lnTo>
                  <a:pt x="30" y="20"/>
                </a:lnTo>
                <a:lnTo>
                  <a:pt x="32" y="20"/>
                </a:lnTo>
                <a:lnTo>
                  <a:pt x="32" y="22"/>
                </a:lnTo>
                <a:close/>
                <a:moveTo>
                  <a:pt x="26" y="22"/>
                </a:moveTo>
                <a:lnTo>
                  <a:pt x="24" y="22"/>
                </a:lnTo>
                <a:lnTo>
                  <a:pt x="24" y="20"/>
                </a:lnTo>
                <a:lnTo>
                  <a:pt x="26" y="20"/>
                </a:lnTo>
                <a:lnTo>
                  <a:pt x="24" y="20"/>
                </a:lnTo>
                <a:lnTo>
                  <a:pt x="22" y="18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20"/>
                </a:lnTo>
                <a:lnTo>
                  <a:pt x="28" y="20"/>
                </a:lnTo>
                <a:lnTo>
                  <a:pt x="28" y="22"/>
                </a:lnTo>
                <a:lnTo>
                  <a:pt x="26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1" name="Freeform 1556"/>
          <p:cNvSpPr>
            <a:spLocks noEditPoints="1"/>
          </p:cNvSpPr>
          <p:nvPr/>
        </p:nvSpPr>
        <p:spPr bwMode="auto">
          <a:xfrm>
            <a:off x="2373313" y="5613400"/>
            <a:ext cx="50800" cy="34925"/>
          </a:xfrm>
          <a:custGeom>
            <a:avLst/>
            <a:gdLst>
              <a:gd name="T0" fmla="*/ 45362813 w 32"/>
              <a:gd name="T1" fmla="*/ 0 h 22"/>
              <a:gd name="T2" fmla="*/ 45362813 w 32"/>
              <a:gd name="T3" fmla="*/ 10080625 h 22"/>
              <a:gd name="T4" fmla="*/ 40322500 w 32"/>
              <a:gd name="T5" fmla="*/ 5040313 h 22"/>
              <a:gd name="T6" fmla="*/ 10080625 w 32"/>
              <a:gd name="T7" fmla="*/ 10080625 h 22"/>
              <a:gd name="T8" fmla="*/ 10080625 w 32"/>
              <a:gd name="T9" fmla="*/ 0 h 22"/>
              <a:gd name="T10" fmla="*/ 20161250 w 32"/>
              <a:gd name="T11" fmla="*/ 5040313 h 22"/>
              <a:gd name="T12" fmla="*/ 15120938 w 32"/>
              <a:gd name="T13" fmla="*/ 10080625 h 22"/>
              <a:gd name="T14" fmla="*/ 0 w 32"/>
              <a:gd name="T15" fmla="*/ 20161250 h 22"/>
              <a:gd name="T16" fmla="*/ 0 w 32"/>
              <a:gd name="T17" fmla="*/ 5040313 h 22"/>
              <a:gd name="T18" fmla="*/ 5040313 w 32"/>
              <a:gd name="T19" fmla="*/ 5040313 h 22"/>
              <a:gd name="T20" fmla="*/ 5040313 w 32"/>
              <a:gd name="T21" fmla="*/ 20161250 h 22"/>
              <a:gd name="T22" fmla="*/ 45362813 w 32"/>
              <a:gd name="T23" fmla="*/ 25201563 h 22"/>
              <a:gd name="T24" fmla="*/ 50403125 w 32"/>
              <a:gd name="T25" fmla="*/ 20161250 h 22"/>
              <a:gd name="T26" fmla="*/ 55443438 w 32"/>
              <a:gd name="T27" fmla="*/ 30241875 h 22"/>
              <a:gd name="T28" fmla="*/ 55443438 w 32"/>
              <a:gd name="T29" fmla="*/ 20161250 h 22"/>
              <a:gd name="T30" fmla="*/ 65524063 w 32"/>
              <a:gd name="T31" fmla="*/ 30241875 h 22"/>
              <a:gd name="T32" fmla="*/ 15120938 w 32"/>
              <a:gd name="T33" fmla="*/ 25201563 h 22"/>
              <a:gd name="T34" fmla="*/ 15120938 w 32"/>
              <a:gd name="T35" fmla="*/ 30241875 h 22"/>
              <a:gd name="T36" fmla="*/ 45362813 w 32"/>
              <a:gd name="T37" fmla="*/ 30241875 h 22"/>
              <a:gd name="T38" fmla="*/ 40322500 w 32"/>
              <a:gd name="T39" fmla="*/ 25201563 h 22"/>
              <a:gd name="T40" fmla="*/ 55443438 w 32"/>
              <a:gd name="T41" fmla="*/ 30241875 h 22"/>
              <a:gd name="T42" fmla="*/ 35282188 w 32"/>
              <a:gd name="T43" fmla="*/ 35282188 h 22"/>
              <a:gd name="T44" fmla="*/ 35282188 w 32"/>
              <a:gd name="T45" fmla="*/ 40322500 h 22"/>
              <a:gd name="T46" fmla="*/ 20161250 w 32"/>
              <a:gd name="T47" fmla="*/ 35282188 h 22"/>
              <a:gd name="T48" fmla="*/ 20161250 w 32"/>
              <a:gd name="T49" fmla="*/ 25201563 h 22"/>
              <a:gd name="T50" fmla="*/ 25201563 w 32"/>
              <a:gd name="T51" fmla="*/ 25201563 h 22"/>
              <a:gd name="T52" fmla="*/ 30241875 w 32"/>
              <a:gd name="T53" fmla="*/ 40322500 h 22"/>
              <a:gd name="T54" fmla="*/ 30241875 w 32"/>
              <a:gd name="T55" fmla="*/ 40322500 h 22"/>
              <a:gd name="T56" fmla="*/ 35282188 w 32"/>
              <a:gd name="T57" fmla="*/ 30241875 h 22"/>
              <a:gd name="T58" fmla="*/ 30241875 w 32"/>
              <a:gd name="T59" fmla="*/ 45362813 h 22"/>
              <a:gd name="T60" fmla="*/ 35282188 w 32"/>
              <a:gd name="T61" fmla="*/ 45362813 h 22"/>
              <a:gd name="T62" fmla="*/ 80645000 w 32"/>
              <a:gd name="T63" fmla="*/ 50403125 h 22"/>
              <a:gd name="T64" fmla="*/ 65524063 w 32"/>
              <a:gd name="T65" fmla="*/ 40322500 h 22"/>
              <a:gd name="T66" fmla="*/ 60483750 w 32"/>
              <a:gd name="T67" fmla="*/ 35282188 h 22"/>
              <a:gd name="T68" fmla="*/ 75604688 w 32"/>
              <a:gd name="T69" fmla="*/ 45362813 h 22"/>
              <a:gd name="T70" fmla="*/ 40322500 w 32"/>
              <a:gd name="T71" fmla="*/ 55443438 h 22"/>
              <a:gd name="T72" fmla="*/ 35282188 w 32"/>
              <a:gd name="T73" fmla="*/ 50403125 h 22"/>
              <a:gd name="T74" fmla="*/ 40322500 w 32"/>
              <a:gd name="T75" fmla="*/ 55443438 h 22"/>
              <a:gd name="T76" fmla="*/ 70564375 w 32"/>
              <a:gd name="T77" fmla="*/ 50403125 h 22"/>
              <a:gd name="T78" fmla="*/ 75604688 w 32"/>
              <a:gd name="T79" fmla="*/ 50403125 h 22"/>
              <a:gd name="T80" fmla="*/ 80645000 w 32"/>
              <a:gd name="T81" fmla="*/ 55443438 h 22"/>
              <a:gd name="T82" fmla="*/ 60483750 w 32"/>
              <a:gd name="T83" fmla="*/ 50403125 h 22"/>
              <a:gd name="T84" fmla="*/ 55443438 w 32"/>
              <a:gd name="T85" fmla="*/ 45362813 h 22"/>
              <a:gd name="T86" fmla="*/ 60483750 w 32"/>
              <a:gd name="T87" fmla="*/ 45362813 h 22"/>
              <a:gd name="T88" fmla="*/ 70564375 w 32"/>
              <a:gd name="T89" fmla="*/ 55443438 h 2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2" h="22">
                <a:moveTo>
                  <a:pt x="18" y="2"/>
                </a:moveTo>
                <a:lnTo>
                  <a:pt x="16" y="0"/>
                </a:lnTo>
                <a:lnTo>
                  <a:pt x="18" y="0"/>
                </a:lnTo>
                <a:lnTo>
                  <a:pt x="18" y="2"/>
                </a:lnTo>
                <a:moveTo>
                  <a:pt x="18" y="4"/>
                </a:moveTo>
                <a:lnTo>
                  <a:pt x="16" y="4"/>
                </a:lnTo>
                <a:lnTo>
                  <a:pt x="14" y="2"/>
                </a:lnTo>
                <a:lnTo>
                  <a:pt x="16" y="2"/>
                </a:lnTo>
                <a:lnTo>
                  <a:pt x="18" y="4"/>
                </a:lnTo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moveTo>
                  <a:pt x="0" y="8"/>
                </a:move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0" y="8"/>
                </a:lnTo>
                <a:moveTo>
                  <a:pt x="22" y="12"/>
                </a:moveTo>
                <a:lnTo>
                  <a:pt x="18" y="10"/>
                </a:lnTo>
                <a:lnTo>
                  <a:pt x="20" y="8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2" y="12"/>
                </a:lnTo>
                <a:moveTo>
                  <a:pt x="26" y="12"/>
                </a:moveTo>
                <a:lnTo>
                  <a:pt x="24" y="10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6" y="12"/>
                </a:lnTo>
                <a:moveTo>
                  <a:pt x="6" y="12"/>
                </a:moveTo>
                <a:lnTo>
                  <a:pt x="6" y="12"/>
                </a:lnTo>
                <a:lnTo>
                  <a:pt x="6" y="10"/>
                </a:lnTo>
                <a:lnTo>
                  <a:pt x="8" y="12"/>
                </a:lnTo>
                <a:lnTo>
                  <a:pt x="6" y="12"/>
                </a:lnTo>
                <a:moveTo>
                  <a:pt x="22" y="14"/>
                </a:move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2" y="14"/>
                </a:lnTo>
                <a:moveTo>
                  <a:pt x="14" y="16"/>
                </a:moveTo>
                <a:lnTo>
                  <a:pt x="14" y="14"/>
                </a:lnTo>
                <a:lnTo>
                  <a:pt x="16" y="14"/>
                </a:lnTo>
                <a:lnTo>
                  <a:pt x="16" y="16"/>
                </a:lnTo>
                <a:lnTo>
                  <a:pt x="14" y="16"/>
                </a:lnTo>
                <a:moveTo>
                  <a:pt x="10" y="18"/>
                </a:moveTo>
                <a:lnTo>
                  <a:pt x="10" y="16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8" y="10"/>
                </a:lnTo>
                <a:lnTo>
                  <a:pt x="8" y="8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0" y="18"/>
                </a:lnTo>
                <a:moveTo>
                  <a:pt x="12" y="18"/>
                </a:moveTo>
                <a:lnTo>
                  <a:pt x="12" y="16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2" y="18"/>
                </a:lnTo>
                <a:moveTo>
                  <a:pt x="14" y="18"/>
                </a:moveTo>
                <a:lnTo>
                  <a:pt x="14" y="18"/>
                </a:lnTo>
                <a:moveTo>
                  <a:pt x="32" y="20"/>
                </a:moveTo>
                <a:lnTo>
                  <a:pt x="30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0" y="18"/>
                </a:lnTo>
                <a:lnTo>
                  <a:pt x="32" y="18"/>
                </a:lnTo>
                <a:lnTo>
                  <a:pt x="32" y="20"/>
                </a:lnTo>
                <a:moveTo>
                  <a:pt x="16" y="22"/>
                </a:moveTo>
                <a:lnTo>
                  <a:pt x="14" y="20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22"/>
                </a:lnTo>
                <a:lnTo>
                  <a:pt x="16" y="22"/>
                </a:lnTo>
                <a:moveTo>
                  <a:pt x="32" y="22"/>
                </a:moveTo>
                <a:lnTo>
                  <a:pt x="30" y="22"/>
                </a:lnTo>
                <a:lnTo>
                  <a:pt x="28" y="20"/>
                </a:lnTo>
                <a:lnTo>
                  <a:pt x="26" y="20"/>
                </a:lnTo>
                <a:lnTo>
                  <a:pt x="28" y="20"/>
                </a:lnTo>
                <a:lnTo>
                  <a:pt x="30" y="20"/>
                </a:lnTo>
                <a:lnTo>
                  <a:pt x="32" y="20"/>
                </a:lnTo>
                <a:lnTo>
                  <a:pt x="32" y="22"/>
                </a:lnTo>
                <a:moveTo>
                  <a:pt x="26" y="22"/>
                </a:moveTo>
                <a:lnTo>
                  <a:pt x="24" y="22"/>
                </a:lnTo>
                <a:lnTo>
                  <a:pt x="24" y="20"/>
                </a:lnTo>
                <a:lnTo>
                  <a:pt x="26" y="20"/>
                </a:lnTo>
                <a:lnTo>
                  <a:pt x="24" y="20"/>
                </a:lnTo>
                <a:lnTo>
                  <a:pt x="22" y="18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20"/>
                </a:lnTo>
                <a:lnTo>
                  <a:pt x="28" y="20"/>
                </a:lnTo>
                <a:lnTo>
                  <a:pt x="28" y="22"/>
                </a:lnTo>
                <a:lnTo>
                  <a:pt x="26" y="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2" name="Freeform 1557"/>
          <p:cNvSpPr>
            <a:spLocks noEditPoints="1"/>
          </p:cNvSpPr>
          <p:nvPr/>
        </p:nvSpPr>
        <p:spPr bwMode="auto">
          <a:xfrm>
            <a:off x="2405066" y="5651502"/>
            <a:ext cx="130175" cy="53975"/>
          </a:xfrm>
          <a:custGeom>
            <a:avLst/>
            <a:gdLst>
              <a:gd name="T0" fmla="*/ 30241875 w 82"/>
              <a:gd name="T1" fmla="*/ 5040313 h 34"/>
              <a:gd name="T2" fmla="*/ 35282188 w 82"/>
              <a:gd name="T3" fmla="*/ 0 h 34"/>
              <a:gd name="T4" fmla="*/ 35282188 w 82"/>
              <a:gd name="T5" fmla="*/ 15120938 h 34"/>
              <a:gd name="T6" fmla="*/ 55443438 w 82"/>
              <a:gd name="T7" fmla="*/ 20161250 h 34"/>
              <a:gd name="T8" fmla="*/ 50403125 w 82"/>
              <a:gd name="T9" fmla="*/ 20161250 h 34"/>
              <a:gd name="T10" fmla="*/ 60483750 w 82"/>
              <a:gd name="T11" fmla="*/ 25201563 h 34"/>
              <a:gd name="T12" fmla="*/ 40322500 w 82"/>
              <a:gd name="T13" fmla="*/ 40322500 h 34"/>
              <a:gd name="T14" fmla="*/ 60483750 w 82"/>
              <a:gd name="T15" fmla="*/ 45362813 h 34"/>
              <a:gd name="T16" fmla="*/ 50403125 w 82"/>
              <a:gd name="T17" fmla="*/ 35282188 h 34"/>
              <a:gd name="T18" fmla="*/ 35282188 w 82"/>
              <a:gd name="T19" fmla="*/ 35282188 h 34"/>
              <a:gd name="T20" fmla="*/ 25201563 w 82"/>
              <a:gd name="T21" fmla="*/ 30241875 h 34"/>
              <a:gd name="T22" fmla="*/ 10080625 w 82"/>
              <a:gd name="T23" fmla="*/ 20161250 h 34"/>
              <a:gd name="T24" fmla="*/ 5040313 w 82"/>
              <a:gd name="T25" fmla="*/ 15120938 h 34"/>
              <a:gd name="T26" fmla="*/ 20161250 w 82"/>
              <a:gd name="T27" fmla="*/ 25201563 h 34"/>
              <a:gd name="T28" fmla="*/ 35282188 w 82"/>
              <a:gd name="T29" fmla="*/ 25201563 h 34"/>
              <a:gd name="T30" fmla="*/ 45362813 w 82"/>
              <a:gd name="T31" fmla="*/ 30241875 h 34"/>
              <a:gd name="T32" fmla="*/ 50403125 w 82"/>
              <a:gd name="T33" fmla="*/ 30241875 h 34"/>
              <a:gd name="T34" fmla="*/ 65524063 w 82"/>
              <a:gd name="T35" fmla="*/ 40322500 h 34"/>
              <a:gd name="T36" fmla="*/ 70564375 w 82"/>
              <a:gd name="T37" fmla="*/ 40322500 h 34"/>
              <a:gd name="T38" fmla="*/ 75604688 w 82"/>
              <a:gd name="T39" fmla="*/ 45362813 h 34"/>
              <a:gd name="T40" fmla="*/ 206652813 w 82"/>
              <a:gd name="T41" fmla="*/ 45362813 h 34"/>
              <a:gd name="T42" fmla="*/ 191531875 w 82"/>
              <a:gd name="T43" fmla="*/ 45362813 h 34"/>
              <a:gd name="T44" fmla="*/ 206652813 w 82"/>
              <a:gd name="T45" fmla="*/ 45362813 h 34"/>
              <a:gd name="T46" fmla="*/ 181451250 w 82"/>
              <a:gd name="T47" fmla="*/ 35282188 h 34"/>
              <a:gd name="T48" fmla="*/ 181451250 w 82"/>
              <a:gd name="T49" fmla="*/ 30241875 h 34"/>
              <a:gd name="T50" fmla="*/ 186491563 w 82"/>
              <a:gd name="T51" fmla="*/ 20161250 h 34"/>
              <a:gd name="T52" fmla="*/ 181451250 w 82"/>
              <a:gd name="T53" fmla="*/ 15120938 h 34"/>
              <a:gd name="T54" fmla="*/ 191531875 w 82"/>
              <a:gd name="T55" fmla="*/ 20161250 h 34"/>
              <a:gd name="T56" fmla="*/ 70564375 w 82"/>
              <a:gd name="T57" fmla="*/ 50403125 h 34"/>
              <a:gd name="T58" fmla="*/ 60483750 w 82"/>
              <a:gd name="T59" fmla="*/ 50403125 h 34"/>
              <a:gd name="T60" fmla="*/ 65524063 w 82"/>
              <a:gd name="T61" fmla="*/ 50403125 h 34"/>
              <a:gd name="T62" fmla="*/ 60483750 w 82"/>
              <a:gd name="T63" fmla="*/ 55443438 h 34"/>
              <a:gd name="T64" fmla="*/ 60483750 w 82"/>
              <a:gd name="T65" fmla="*/ 55443438 h 34"/>
              <a:gd name="T66" fmla="*/ 105846563 w 82"/>
              <a:gd name="T67" fmla="*/ 80645000 h 34"/>
              <a:gd name="T68" fmla="*/ 110886875 w 82"/>
              <a:gd name="T69" fmla="*/ 75604688 h 34"/>
              <a:gd name="T70" fmla="*/ 105846563 w 82"/>
              <a:gd name="T71" fmla="*/ 70564375 h 34"/>
              <a:gd name="T72" fmla="*/ 95765938 w 82"/>
              <a:gd name="T73" fmla="*/ 75604688 h 34"/>
              <a:gd name="T74" fmla="*/ 85685313 w 82"/>
              <a:gd name="T75" fmla="*/ 65524063 h 34"/>
              <a:gd name="T76" fmla="*/ 75604688 w 82"/>
              <a:gd name="T77" fmla="*/ 65524063 h 34"/>
              <a:gd name="T78" fmla="*/ 75604688 w 82"/>
              <a:gd name="T79" fmla="*/ 55443438 h 34"/>
              <a:gd name="T80" fmla="*/ 85685313 w 82"/>
              <a:gd name="T81" fmla="*/ 60483750 h 34"/>
              <a:gd name="T82" fmla="*/ 80645000 w 82"/>
              <a:gd name="T83" fmla="*/ 60483750 h 34"/>
              <a:gd name="T84" fmla="*/ 80645000 w 82"/>
              <a:gd name="T85" fmla="*/ 50403125 h 34"/>
              <a:gd name="T86" fmla="*/ 85685313 w 82"/>
              <a:gd name="T87" fmla="*/ 45362813 h 34"/>
              <a:gd name="T88" fmla="*/ 95765938 w 82"/>
              <a:gd name="T89" fmla="*/ 60483750 h 34"/>
              <a:gd name="T90" fmla="*/ 105846563 w 82"/>
              <a:gd name="T91" fmla="*/ 60483750 h 34"/>
              <a:gd name="T92" fmla="*/ 115927188 w 82"/>
              <a:gd name="T93" fmla="*/ 55443438 h 34"/>
              <a:gd name="T94" fmla="*/ 126007813 w 82"/>
              <a:gd name="T95" fmla="*/ 65524063 h 34"/>
              <a:gd name="T96" fmla="*/ 126007813 w 82"/>
              <a:gd name="T97" fmla="*/ 70564375 h 34"/>
              <a:gd name="T98" fmla="*/ 126007813 w 82"/>
              <a:gd name="T99" fmla="*/ 80645000 h 34"/>
              <a:gd name="T100" fmla="*/ 110886875 w 82"/>
              <a:gd name="T101" fmla="*/ 85685313 h 3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2" h="34">
                <a:moveTo>
                  <a:pt x="14" y="6"/>
                </a:move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4"/>
                </a:lnTo>
                <a:lnTo>
                  <a:pt x="14" y="6"/>
                </a:lnTo>
                <a:close/>
                <a:moveTo>
                  <a:pt x="24" y="10"/>
                </a:move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close/>
                <a:moveTo>
                  <a:pt x="16" y="16"/>
                </a:moveTo>
                <a:lnTo>
                  <a:pt x="14" y="18"/>
                </a:lnTo>
                <a:lnTo>
                  <a:pt x="16" y="16"/>
                </a:lnTo>
                <a:close/>
                <a:moveTo>
                  <a:pt x="26" y="18"/>
                </a:moveTo>
                <a:lnTo>
                  <a:pt x="24" y="18"/>
                </a:lnTo>
                <a:lnTo>
                  <a:pt x="24" y="16"/>
                </a:lnTo>
                <a:lnTo>
                  <a:pt x="22" y="14"/>
                </a:ln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4"/>
                </a:lnTo>
                <a:lnTo>
                  <a:pt x="12" y="12"/>
                </a:lnTo>
                <a:lnTo>
                  <a:pt x="10" y="12"/>
                </a:lnTo>
                <a:lnTo>
                  <a:pt x="8" y="10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8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4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6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26" y="18"/>
                </a:lnTo>
                <a:close/>
                <a:moveTo>
                  <a:pt x="82" y="18"/>
                </a:move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4" y="18"/>
                </a:lnTo>
                <a:lnTo>
                  <a:pt x="72" y="16"/>
                </a:lnTo>
                <a:lnTo>
                  <a:pt x="82" y="18"/>
                </a:lnTo>
                <a:close/>
                <a:moveTo>
                  <a:pt x="72" y="16"/>
                </a:moveTo>
                <a:lnTo>
                  <a:pt x="72" y="16"/>
                </a:lnTo>
                <a:lnTo>
                  <a:pt x="72" y="14"/>
                </a:lnTo>
                <a:lnTo>
                  <a:pt x="70" y="12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0"/>
                </a:lnTo>
                <a:lnTo>
                  <a:pt x="74" y="8"/>
                </a:lnTo>
                <a:lnTo>
                  <a:pt x="72" y="8"/>
                </a:lnTo>
                <a:lnTo>
                  <a:pt x="70" y="6"/>
                </a:lnTo>
                <a:lnTo>
                  <a:pt x="72" y="6"/>
                </a:lnTo>
                <a:lnTo>
                  <a:pt x="74" y="8"/>
                </a:lnTo>
                <a:lnTo>
                  <a:pt x="76" y="8"/>
                </a:lnTo>
                <a:lnTo>
                  <a:pt x="72" y="16"/>
                </a:lnTo>
                <a:close/>
                <a:moveTo>
                  <a:pt x="28" y="18"/>
                </a:moveTo>
                <a:lnTo>
                  <a:pt x="28" y="20"/>
                </a:lnTo>
                <a:lnTo>
                  <a:pt x="26" y="22"/>
                </a:lnTo>
                <a:lnTo>
                  <a:pt x="24" y="20"/>
                </a:lnTo>
                <a:lnTo>
                  <a:pt x="26" y="20"/>
                </a:lnTo>
                <a:lnTo>
                  <a:pt x="28" y="18"/>
                </a:lnTo>
                <a:close/>
                <a:moveTo>
                  <a:pt x="24" y="22"/>
                </a:moveTo>
                <a:lnTo>
                  <a:pt x="22" y="20"/>
                </a:lnTo>
                <a:lnTo>
                  <a:pt x="24" y="20"/>
                </a:lnTo>
                <a:lnTo>
                  <a:pt x="24" y="22"/>
                </a:lnTo>
                <a:close/>
                <a:moveTo>
                  <a:pt x="44" y="34"/>
                </a:moveTo>
                <a:lnTo>
                  <a:pt x="44" y="32"/>
                </a:lnTo>
                <a:lnTo>
                  <a:pt x="42" y="32"/>
                </a:lnTo>
                <a:lnTo>
                  <a:pt x="44" y="32"/>
                </a:lnTo>
                <a:lnTo>
                  <a:pt x="44" y="30"/>
                </a:lnTo>
                <a:lnTo>
                  <a:pt x="44" y="28"/>
                </a:lnTo>
                <a:lnTo>
                  <a:pt x="42" y="28"/>
                </a:lnTo>
                <a:lnTo>
                  <a:pt x="40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6" y="28"/>
                </a:lnTo>
                <a:lnTo>
                  <a:pt x="34" y="26"/>
                </a:lnTo>
                <a:lnTo>
                  <a:pt x="34" y="24"/>
                </a:lnTo>
                <a:lnTo>
                  <a:pt x="32" y="26"/>
                </a:lnTo>
                <a:lnTo>
                  <a:pt x="30" y="26"/>
                </a:lnTo>
                <a:lnTo>
                  <a:pt x="30" y="24"/>
                </a:lnTo>
                <a:lnTo>
                  <a:pt x="28" y="24"/>
                </a:lnTo>
                <a:lnTo>
                  <a:pt x="30" y="22"/>
                </a:lnTo>
                <a:lnTo>
                  <a:pt x="32" y="22"/>
                </a:lnTo>
                <a:lnTo>
                  <a:pt x="32" y="24"/>
                </a:lnTo>
                <a:lnTo>
                  <a:pt x="34" y="24"/>
                </a:lnTo>
                <a:lnTo>
                  <a:pt x="36" y="24"/>
                </a:lnTo>
                <a:lnTo>
                  <a:pt x="34" y="24"/>
                </a:lnTo>
                <a:lnTo>
                  <a:pt x="32" y="24"/>
                </a:lnTo>
                <a:lnTo>
                  <a:pt x="32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2" y="20"/>
                </a:lnTo>
                <a:lnTo>
                  <a:pt x="34" y="18"/>
                </a:lnTo>
                <a:lnTo>
                  <a:pt x="36" y="20"/>
                </a:lnTo>
                <a:lnTo>
                  <a:pt x="36" y="22"/>
                </a:lnTo>
                <a:lnTo>
                  <a:pt x="38" y="24"/>
                </a:lnTo>
                <a:lnTo>
                  <a:pt x="38" y="22"/>
                </a:lnTo>
                <a:lnTo>
                  <a:pt x="40" y="22"/>
                </a:lnTo>
                <a:lnTo>
                  <a:pt x="42" y="24"/>
                </a:lnTo>
                <a:lnTo>
                  <a:pt x="42" y="22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50" y="26"/>
                </a:lnTo>
                <a:lnTo>
                  <a:pt x="52" y="28"/>
                </a:lnTo>
                <a:lnTo>
                  <a:pt x="50" y="28"/>
                </a:lnTo>
                <a:lnTo>
                  <a:pt x="50" y="30"/>
                </a:lnTo>
                <a:lnTo>
                  <a:pt x="52" y="30"/>
                </a:lnTo>
                <a:lnTo>
                  <a:pt x="50" y="32"/>
                </a:lnTo>
                <a:lnTo>
                  <a:pt x="48" y="32"/>
                </a:lnTo>
                <a:lnTo>
                  <a:pt x="46" y="32"/>
                </a:lnTo>
                <a:lnTo>
                  <a:pt x="44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3" name="Freeform 1558"/>
          <p:cNvSpPr>
            <a:spLocks noEditPoints="1"/>
          </p:cNvSpPr>
          <p:nvPr/>
        </p:nvSpPr>
        <p:spPr bwMode="auto">
          <a:xfrm>
            <a:off x="2405066" y="5651502"/>
            <a:ext cx="130175" cy="53975"/>
          </a:xfrm>
          <a:custGeom>
            <a:avLst/>
            <a:gdLst>
              <a:gd name="T0" fmla="*/ 30241875 w 82"/>
              <a:gd name="T1" fmla="*/ 5040313 h 34"/>
              <a:gd name="T2" fmla="*/ 35282188 w 82"/>
              <a:gd name="T3" fmla="*/ 0 h 34"/>
              <a:gd name="T4" fmla="*/ 35282188 w 82"/>
              <a:gd name="T5" fmla="*/ 15120938 h 34"/>
              <a:gd name="T6" fmla="*/ 55443438 w 82"/>
              <a:gd name="T7" fmla="*/ 20161250 h 34"/>
              <a:gd name="T8" fmla="*/ 50403125 w 82"/>
              <a:gd name="T9" fmla="*/ 20161250 h 34"/>
              <a:gd name="T10" fmla="*/ 60483750 w 82"/>
              <a:gd name="T11" fmla="*/ 25201563 h 34"/>
              <a:gd name="T12" fmla="*/ 40322500 w 82"/>
              <a:gd name="T13" fmla="*/ 40322500 h 34"/>
              <a:gd name="T14" fmla="*/ 60483750 w 82"/>
              <a:gd name="T15" fmla="*/ 45362813 h 34"/>
              <a:gd name="T16" fmla="*/ 50403125 w 82"/>
              <a:gd name="T17" fmla="*/ 35282188 h 34"/>
              <a:gd name="T18" fmla="*/ 35282188 w 82"/>
              <a:gd name="T19" fmla="*/ 35282188 h 34"/>
              <a:gd name="T20" fmla="*/ 25201563 w 82"/>
              <a:gd name="T21" fmla="*/ 30241875 h 34"/>
              <a:gd name="T22" fmla="*/ 10080625 w 82"/>
              <a:gd name="T23" fmla="*/ 20161250 h 34"/>
              <a:gd name="T24" fmla="*/ 5040313 w 82"/>
              <a:gd name="T25" fmla="*/ 15120938 h 34"/>
              <a:gd name="T26" fmla="*/ 20161250 w 82"/>
              <a:gd name="T27" fmla="*/ 25201563 h 34"/>
              <a:gd name="T28" fmla="*/ 35282188 w 82"/>
              <a:gd name="T29" fmla="*/ 25201563 h 34"/>
              <a:gd name="T30" fmla="*/ 45362813 w 82"/>
              <a:gd name="T31" fmla="*/ 30241875 h 34"/>
              <a:gd name="T32" fmla="*/ 50403125 w 82"/>
              <a:gd name="T33" fmla="*/ 30241875 h 34"/>
              <a:gd name="T34" fmla="*/ 65524063 w 82"/>
              <a:gd name="T35" fmla="*/ 40322500 h 34"/>
              <a:gd name="T36" fmla="*/ 70564375 w 82"/>
              <a:gd name="T37" fmla="*/ 40322500 h 34"/>
              <a:gd name="T38" fmla="*/ 75604688 w 82"/>
              <a:gd name="T39" fmla="*/ 45362813 h 34"/>
              <a:gd name="T40" fmla="*/ 206652813 w 82"/>
              <a:gd name="T41" fmla="*/ 45362813 h 34"/>
              <a:gd name="T42" fmla="*/ 191531875 w 82"/>
              <a:gd name="T43" fmla="*/ 45362813 h 34"/>
              <a:gd name="T44" fmla="*/ 181451250 w 82"/>
              <a:gd name="T45" fmla="*/ 40322500 h 34"/>
              <a:gd name="T46" fmla="*/ 176410938 w 82"/>
              <a:gd name="T47" fmla="*/ 30241875 h 34"/>
              <a:gd name="T48" fmla="*/ 186491563 w 82"/>
              <a:gd name="T49" fmla="*/ 30241875 h 34"/>
              <a:gd name="T50" fmla="*/ 181451250 w 82"/>
              <a:gd name="T51" fmla="*/ 20161250 h 34"/>
              <a:gd name="T52" fmla="*/ 181451250 w 82"/>
              <a:gd name="T53" fmla="*/ 15120938 h 34"/>
              <a:gd name="T54" fmla="*/ 70564375 w 82"/>
              <a:gd name="T55" fmla="*/ 45362813 h 34"/>
              <a:gd name="T56" fmla="*/ 60483750 w 82"/>
              <a:gd name="T57" fmla="*/ 50403125 h 34"/>
              <a:gd name="T58" fmla="*/ 65524063 w 82"/>
              <a:gd name="T59" fmla="*/ 50403125 h 34"/>
              <a:gd name="T60" fmla="*/ 70564375 w 82"/>
              <a:gd name="T61" fmla="*/ 45362813 h 34"/>
              <a:gd name="T62" fmla="*/ 60483750 w 82"/>
              <a:gd name="T63" fmla="*/ 50403125 h 34"/>
              <a:gd name="T64" fmla="*/ 110886875 w 82"/>
              <a:gd name="T65" fmla="*/ 80645000 h 34"/>
              <a:gd name="T66" fmla="*/ 110886875 w 82"/>
              <a:gd name="T67" fmla="*/ 80645000 h 34"/>
              <a:gd name="T68" fmla="*/ 110886875 w 82"/>
              <a:gd name="T69" fmla="*/ 70564375 h 34"/>
              <a:gd name="T70" fmla="*/ 100806250 w 82"/>
              <a:gd name="T71" fmla="*/ 75604688 h 34"/>
              <a:gd name="T72" fmla="*/ 90725625 w 82"/>
              <a:gd name="T73" fmla="*/ 70564375 h 34"/>
              <a:gd name="T74" fmla="*/ 80645000 w 82"/>
              <a:gd name="T75" fmla="*/ 65524063 h 34"/>
              <a:gd name="T76" fmla="*/ 70564375 w 82"/>
              <a:gd name="T77" fmla="*/ 60483750 h 34"/>
              <a:gd name="T78" fmla="*/ 80645000 w 82"/>
              <a:gd name="T79" fmla="*/ 60483750 h 34"/>
              <a:gd name="T80" fmla="*/ 85685313 w 82"/>
              <a:gd name="T81" fmla="*/ 60483750 h 34"/>
              <a:gd name="T82" fmla="*/ 75604688 w 82"/>
              <a:gd name="T83" fmla="*/ 50403125 h 34"/>
              <a:gd name="T84" fmla="*/ 80645000 w 82"/>
              <a:gd name="T85" fmla="*/ 50403125 h 34"/>
              <a:gd name="T86" fmla="*/ 90725625 w 82"/>
              <a:gd name="T87" fmla="*/ 55443438 h 34"/>
              <a:gd name="T88" fmla="*/ 100806250 w 82"/>
              <a:gd name="T89" fmla="*/ 55443438 h 34"/>
              <a:gd name="T90" fmla="*/ 110886875 w 82"/>
              <a:gd name="T91" fmla="*/ 55443438 h 34"/>
              <a:gd name="T92" fmla="*/ 120967500 w 82"/>
              <a:gd name="T93" fmla="*/ 60483750 h 34"/>
              <a:gd name="T94" fmla="*/ 131048125 w 82"/>
              <a:gd name="T95" fmla="*/ 70564375 h 34"/>
              <a:gd name="T96" fmla="*/ 131048125 w 82"/>
              <a:gd name="T97" fmla="*/ 75604688 h 34"/>
              <a:gd name="T98" fmla="*/ 115927188 w 82"/>
              <a:gd name="T99" fmla="*/ 80645000 h 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82" h="34">
                <a:moveTo>
                  <a:pt x="14" y="6"/>
                </a:move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4"/>
                </a:lnTo>
                <a:lnTo>
                  <a:pt x="14" y="6"/>
                </a:lnTo>
                <a:moveTo>
                  <a:pt x="24" y="10"/>
                </a:move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moveTo>
                  <a:pt x="16" y="16"/>
                </a:moveTo>
                <a:lnTo>
                  <a:pt x="14" y="18"/>
                </a:lnTo>
                <a:lnTo>
                  <a:pt x="16" y="16"/>
                </a:lnTo>
                <a:moveTo>
                  <a:pt x="26" y="18"/>
                </a:moveTo>
                <a:lnTo>
                  <a:pt x="24" y="18"/>
                </a:lnTo>
                <a:lnTo>
                  <a:pt x="24" y="16"/>
                </a:lnTo>
                <a:lnTo>
                  <a:pt x="22" y="14"/>
                </a:ln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4"/>
                </a:lnTo>
                <a:lnTo>
                  <a:pt x="12" y="12"/>
                </a:lnTo>
                <a:lnTo>
                  <a:pt x="10" y="12"/>
                </a:lnTo>
                <a:lnTo>
                  <a:pt x="8" y="10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8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4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6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26" y="18"/>
                </a:lnTo>
                <a:moveTo>
                  <a:pt x="82" y="18"/>
                </a:move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4" y="18"/>
                </a:lnTo>
                <a:lnTo>
                  <a:pt x="72" y="16"/>
                </a:lnTo>
                <a:moveTo>
                  <a:pt x="72" y="16"/>
                </a:moveTo>
                <a:lnTo>
                  <a:pt x="72" y="16"/>
                </a:lnTo>
                <a:lnTo>
                  <a:pt x="72" y="14"/>
                </a:lnTo>
                <a:lnTo>
                  <a:pt x="70" y="12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0"/>
                </a:lnTo>
                <a:lnTo>
                  <a:pt x="74" y="8"/>
                </a:lnTo>
                <a:lnTo>
                  <a:pt x="72" y="8"/>
                </a:lnTo>
                <a:lnTo>
                  <a:pt x="70" y="6"/>
                </a:lnTo>
                <a:lnTo>
                  <a:pt x="72" y="6"/>
                </a:lnTo>
                <a:lnTo>
                  <a:pt x="74" y="8"/>
                </a:lnTo>
                <a:lnTo>
                  <a:pt x="76" y="8"/>
                </a:lnTo>
                <a:moveTo>
                  <a:pt x="28" y="18"/>
                </a:moveTo>
                <a:lnTo>
                  <a:pt x="28" y="20"/>
                </a:lnTo>
                <a:lnTo>
                  <a:pt x="26" y="22"/>
                </a:lnTo>
                <a:lnTo>
                  <a:pt x="24" y="20"/>
                </a:lnTo>
                <a:lnTo>
                  <a:pt x="26" y="20"/>
                </a:lnTo>
                <a:lnTo>
                  <a:pt x="28" y="18"/>
                </a:lnTo>
                <a:moveTo>
                  <a:pt x="24" y="22"/>
                </a:moveTo>
                <a:lnTo>
                  <a:pt x="22" y="20"/>
                </a:lnTo>
                <a:lnTo>
                  <a:pt x="24" y="20"/>
                </a:lnTo>
                <a:lnTo>
                  <a:pt x="24" y="22"/>
                </a:lnTo>
                <a:moveTo>
                  <a:pt x="44" y="34"/>
                </a:moveTo>
                <a:lnTo>
                  <a:pt x="44" y="32"/>
                </a:lnTo>
                <a:lnTo>
                  <a:pt x="42" y="32"/>
                </a:lnTo>
                <a:lnTo>
                  <a:pt x="44" y="32"/>
                </a:lnTo>
                <a:lnTo>
                  <a:pt x="44" y="30"/>
                </a:lnTo>
                <a:lnTo>
                  <a:pt x="44" y="28"/>
                </a:lnTo>
                <a:lnTo>
                  <a:pt x="42" y="28"/>
                </a:lnTo>
                <a:lnTo>
                  <a:pt x="40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6" y="28"/>
                </a:lnTo>
                <a:lnTo>
                  <a:pt x="34" y="26"/>
                </a:lnTo>
                <a:lnTo>
                  <a:pt x="34" y="24"/>
                </a:lnTo>
                <a:lnTo>
                  <a:pt x="32" y="26"/>
                </a:lnTo>
                <a:lnTo>
                  <a:pt x="30" y="26"/>
                </a:lnTo>
                <a:lnTo>
                  <a:pt x="30" y="24"/>
                </a:lnTo>
                <a:lnTo>
                  <a:pt x="28" y="24"/>
                </a:lnTo>
                <a:lnTo>
                  <a:pt x="30" y="22"/>
                </a:lnTo>
                <a:lnTo>
                  <a:pt x="32" y="22"/>
                </a:lnTo>
                <a:lnTo>
                  <a:pt x="32" y="24"/>
                </a:lnTo>
                <a:lnTo>
                  <a:pt x="34" y="24"/>
                </a:lnTo>
                <a:lnTo>
                  <a:pt x="36" y="24"/>
                </a:lnTo>
                <a:lnTo>
                  <a:pt x="34" y="24"/>
                </a:lnTo>
                <a:lnTo>
                  <a:pt x="32" y="24"/>
                </a:lnTo>
                <a:lnTo>
                  <a:pt x="32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2" y="20"/>
                </a:lnTo>
                <a:lnTo>
                  <a:pt x="34" y="18"/>
                </a:lnTo>
                <a:lnTo>
                  <a:pt x="36" y="20"/>
                </a:lnTo>
                <a:lnTo>
                  <a:pt x="36" y="22"/>
                </a:lnTo>
                <a:lnTo>
                  <a:pt x="38" y="24"/>
                </a:lnTo>
                <a:lnTo>
                  <a:pt x="38" y="22"/>
                </a:lnTo>
                <a:lnTo>
                  <a:pt x="40" y="22"/>
                </a:lnTo>
                <a:lnTo>
                  <a:pt x="42" y="24"/>
                </a:lnTo>
                <a:lnTo>
                  <a:pt x="42" y="22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50" y="26"/>
                </a:lnTo>
                <a:lnTo>
                  <a:pt x="52" y="28"/>
                </a:lnTo>
                <a:lnTo>
                  <a:pt x="50" y="28"/>
                </a:lnTo>
                <a:lnTo>
                  <a:pt x="50" y="30"/>
                </a:lnTo>
                <a:lnTo>
                  <a:pt x="52" y="30"/>
                </a:lnTo>
                <a:lnTo>
                  <a:pt x="50" y="32"/>
                </a:lnTo>
                <a:lnTo>
                  <a:pt x="48" y="32"/>
                </a:lnTo>
                <a:lnTo>
                  <a:pt x="46" y="32"/>
                </a:lnTo>
                <a:lnTo>
                  <a:pt x="44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4" name="Freeform 1559"/>
          <p:cNvSpPr>
            <a:spLocks noEditPoints="1"/>
          </p:cNvSpPr>
          <p:nvPr/>
        </p:nvSpPr>
        <p:spPr bwMode="auto">
          <a:xfrm>
            <a:off x="2459038" y="5686426"/>
            <a:ext cx="82550" cy="28575"/>
          </a:xfrm>
          <a:custGeom>
            <a:avLst/>
            <a:gdLst>
              <a:gd name="T0" fmla="*/ 45362813 w 52"/>
              <a:gd name="T1" fmla="*/ 25201563 h 18"/>
              <a:gd name="T2" fmla="*/ 5040313 w 52"/>
              <a:gd name="T3" fmla="*/ 25201563 h 18"/>
              <a:gd name="T4" fmla="*/ 5040313 w 52"/>
              <a:gd name="T5" fmla="*/ 25201563 h 18"/>
              <a:gd name="T6" fmla="*/ 10080625 w 52"/>
              <a:gd name="T7" fmla="*/ 30241875 h 18"/>
              <a:gd name="T8" fmla="*/ 115927188 w 52"/>
              <a:gd name="T9" fmla="*/ 30241875 h 18"/>
              <a:gd name="T10" fmla="*/ 105846563 w 52"/>
              <a:gd name="T11" fmla="*/ 30241875 h 18"/>
              <a:gd name="T12" fmla="*/ 100806250 w 52"/>
              <a:gd name="T13" fmla="*/ 20161250 h 18"/>
              <a:gd name="T14" fmla="*/ 100806250 w 52"/>
              <a:gd name="T15" fmla="*/ 15120938 h 18"/>
              <a:gd name="T16" fmla="*/ 100806250 w 52"/>
              <a:gd name="T17" fmla="*/ 10080625 h 18"/>
              <a:gd name="T18" fmla="*/ 100806250 w 52"/>
              <a:gd name="T19" fmla="*/ 0 h 18"/>
              <a:gd name="T20" fmla="*/ 105846563 w 52"/>
              <a:gd name="T21" fmla="*/ 10080625 h 18"/>
              <a:gd name="T22" fmla="*/ 115927188 w 52"/>
              <a:gd name="T23" fmla="*/ 15120938 h 18"/>
              <a:gd name="T24" fmla="*/ 115927188 w 52"/>
              <a:gd name="T25" fmla="*/ 20161250 h 18"/>
              <a:gd name="T26" fmla="*/ 110886875 w 52"/>
              <a:gd name="T27" fmla="*/ 25201563 h 18"/>
              <a:gd name="T28" fmla="*/ 120967500 w 52"/>
              <a:gd name="T29" fmla="*/ 35282188 h 18"/>
              <a:gd name="T30" fmla="*/ 45362813 w 52"/>
              <a:gd name="T31" fmla="*/ 25201563 h 18"/>
              <a:gd name="T32" fmla="*/ 50403125 w 52"/>
              <a:gd name="T33" fmla="*/ 35282188 h 18"/>
              <a:gd name="T34" fmla="*/ 40322500 w 52"/>
              <a:gd name="T35" fmla="*/ 30241875 h 18"/>
              <a:gd name="T36" fmla="*/ 45362813 w 52"/>
              <a:gd name="T37" fmla="*/ 25201563 h 18"/>
              <a:gd name="T38" fmla="*/ 131048125 w 52"/>
              <a:gd name="T39" fmla="*/ 35282188 h 18"/>
              <a:gd name="T40" fmla="*/ 120967500 w 52"/>
              <a:gd name="T41" fmla="*/ 35282188 h 18"/>
              <a:gd name="T42" fmla="*/ 131048125 w 52"/>
              <a:gd name="T43" fmla="*/ 30241875 h 18"/>
              <a:gd name="T44" fmla="*/ 65524063 w 52"/>
              <a:gd name="T45" fmla="*/ 20161250 h 18"/>
              <a:gd name="T46" fmla="*/ 70564375 w 52"/>
              <a:gd name="T47" fmla="*/ 30241875 h 18"/>
              <a:gd name="T48" fmla="*/ 60483750 w 52"/>
              <a:gd name="T49" fmla="*/ 25201563 h 18"/>
              <a:gd name="T50" fmla="*/ 70564375 w 52"/>
              <a:gd name="T51" fmla="*/ 35282188 h 18"/>
              <a:gd name="T52" fmla="*/ 65524063 w 52"/>
              <a:gd name="T53" fmla="*/ 40322500 h 18"/>
              <a:gd name="T54" fmla="*/ 60483750 w 52"/>
              <a:gd name="T55" fmla="*/ 30241875 h 18"/>
              <a:gd name="T56" fmla="*/ 55443438 w 52"/>
              <a:gd name="T57" fmla="*/ 25201563 h 18"/>
              <a:gd name="T58" fmla="*/ 45362813 w 52"/>
              <a:gd name="T59" fmla="*/ 20161250 h 18"/>
              <a:gd name="T60" fmla="*/ 55443438 w 52"/>
              <a:gd name="T61" fmla="*/ 15120938 h 18"/>
              <a:gd name="T62" fmla="*/ 60483750 w 52"/>
              <a:gd name="T63" fmla="*/ 20161250 h 18"/>
              <a:gd name="T64" fmla="*/ 65524063 w 52"/>
              <a:gd name="T65" fmla="*/ 20161250 h 18"/>
              <a:gd name="T66" fmla="*/ 85685313 w 52"/>
              <a:gd name="T67" fmla="*/ 25201563 h 18"/>
              <a:gd name="T68" fmla="*/ 90725625 w 52"/>
              <a:gd name="T69" fmla="*/ 25201563 h 18"/>
              <a:gd name="T70" fmla="*/ 95765938 w 52"/>
              <a:gd name="T71" fmla="*/ 30241875 h 18"/>
              <a:gd name="T72" fmla="*/ 95765938 w 52"/>
              <a:gd name="T73" fmla="*/ 35282188 h 18"/>
              <a:gd name="T74" fmla="*/ 90725625 w 52"/>
              <a:gd name="T75" fmla="*/ 35282188 h 18"/>
              <a:gd name="T76" fmla="*/ 85685313 w 52"/>
              <a:gd name="T77" fmla="*/ 30241875 h 18"/>
              <a:gd name="T78" fmla="*/ 80645000 w 52"/>
              <a:gd name="T79" fmla="*/ 30241875 h 18"/>
              <a:gd name="T80" fmla="*/ 70564375 w 52"/>
              <a:gd name="T81" fmla="*/ 30241875 h 18"/>
              <a:gd name="T82" fmla="*/ 70564375 w 52"/>
              <a:gd name="T83" fmla="*/ 20161250 h 18"/>
              <a:gd name="T84" fmla="*/ 75604688 w 52"/>
              <a:gd name="T85" fmla="*/ 20161250 h 18"/>
              <a:gd name="T86" fmla="*/ 85685313 w 52"/>
              <a:gd name="T87" fmla="*/ 20161250 h 18"/>
              <a:gd name="T88" fmla="*/ 45362813 w 52"/>
              <a:gd name="T89" fmla="*/ 40322500 h 18"/>
              <a:gd name="T90" fmla="*/ 55443438 w 52"/>
              <a:gd name="T91" fmla="*/ 40322500 h 18"/>
              <a:gd name="T92" fmla="*/ 50403125 w 52"/>
              <a:gd name="T93" fmla="*/ 45362813 h 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8">
                <a:moveTo>
                  <a:pt x="18" y="10"/>
                </a:moveTo>
                <a:lnTo>
                  <a:pt x="18" y="10"/>
                </a:lnTo>
                <a:close/>
                <a:moveTo>
                  <a:pt x="4" y="12"/>
                </a:move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4" y="12"/>
                </a:lnTo>
                <a:close/>
                <a:moveTo>
                  <a:pt x="48" y="14"/>
                </a:move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0"/>
                </a:lnTo>
                <a:lnTo>
                  <a:pt x="40" y="8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0" y="4"/>
                </a:lnTo>
                <a:lnTo>
                  <a:pt x="40" y="2"/>
                </a:lnTo>
                <a:lnTo>
                  <a:pt x="40" y="0"/>
                </a:lnTo>
                <a:lnTo>
                  <a:pt x="42" y="2"/>
                </a:lnTo>
                <a:lnTo>
                  <a:pt x="42" y="4"/>
                </a:lnTo>
                <a:lnTo>
                  <a:pt x="44" y="4"/>
                </a:lnTo>
                <a:lnTo>
                  <a:pt x="46" y="6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4" y="10"/>
                </a:lnTo>
                <a:lnTo>
                  <a:pt x="46" y="12"/>
                </a:lnTo>
                <a:lnTo>
                  <a:pt x="48" y="14"/>
                </a:lnTo>
                <a:close/>
                <a:moveTo>
                  <a:pt x="18" y="10"/>
                </a:moveTo>
                <a:lnTo>
                  <a:pt x="20" y="12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close/>
                <a:moveTo>
                  <a:pt x="52" y="14"/>
                </a:moveTo>
                <a:lnTo>
                  <a:pt x="50" y="14"/>
                </a:lnTo>
                <a:lnTo>
                  <a:pt x="48" y="14"/>
                </a:lnTo>
                <a:lnTo>
                  <a:pt x="50" y="12"/>
                </a:lnTo>
                <a:lnTo>
                  <a:pt x="52" y="12"/>
                </a:lnTo>
                <a:lnTo>
                  <a:pt x="52" y="14"/>
                </a:lnTo>
                <a:close/>
                <a:moveTo>
                  <a:pt x="26" y="8"/>
                </a:moveTo>
                <a:lnTo>
                  <a:pt x="28" y="10"/>
                </a:lnTo>
                <a:lnTo>
                  <a:pt x="28" y="12"/>
                </a:lnTo>
                <a:lnTo>
                  <a:pt x="26" y="12"/>
                </a:lnTo>
                <a:lnTo>
                  <a:pt x="24" y="10"/>
                </a:lnTo>
                <a:lnTo>
                  <a:pt x="26" y="12"/>
                </a:lnTo>
                <a:lnTo>
                  <a:pt x="28" y="14"/>
                </a:lnTo>
                <a:lnTo>
                  <a:pt x="26" y="16"/>
                </a:lnTo>
                <a:lnTo>
                  <a:pt x="26" y="14"/>
                </a:lnTo>
                <a:lnTo>
                  <a:pt x="24" y="12"/>
                </a:lnTo>
                <a:lnTo>
                  <a:pt x="22" y="12"/>
                </a:lnTo>
                <a:lnTo>
                  <a:pt x="22" y="10"/>
                </a:lnTo>
                <a:lnTo>
                  <a:pt x="20" y="10"/>
                </a:lnTo>
                <a:lnTo>
                  <a:pt x="18" y="8"/>
                </a:lnTo>
                <a:lnTo>
                  <a:pt x="20" y="8"/>
                </a:lnTo>
                <a:lnTo>
                  <a:pt x="22" y="6"/>
                </a:lnTo>
                <a:lnTo>
                  <a:pt x="24" y="8"/>
                </a:lnTo>
                <a:lnTo>
                  <a:pt x="26" y="6"/>
                </a:lnTo>
                <a:lnTo>
                  <a:pt x="26" y="8"/>
                </a:lnTo>
                <a:close/>
                <a:moveTo>
                  <a:pt x="34" y="8"/>
                </a:moveTo>
                <a:lnTo>
                  <a:pt x="34" y="10"/>
                </a:lnTo>
                <a:lnTo>
                  <a:pt x="36" y="12"/>
                </a:lnTo>
                <a:lnTo>
                  <a:pt x="36" y="10"/>
                </a:lnTo>
                <a:lnTo>
                  <a:pt x="38" y="10"/>
                </a:lnTo>
                <a:lnTo>
                  <a:pt x="38" y="12"/>
                </a:lnTo>
                <a:lnTo>
                  <a:pt x="40" y="14"/>
                </a:lnTo>
                <a:lnTo>
                  <a:pt x="38" y="14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4"/>
                </a:lnTo>
                <a:lnTo>
                  <a:pt x="28" y="12"/>
                </a:lnTo>
                <a:lnTo>
                  <a:pt x="28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close/>
                <a:moveTo>
                  <a:pt x="20" y="18"/>
                </a:move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0" y="16"/>
                </a:lnTo>
                <a:lnTo>
                  <a:pt x="2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5" name="Freeform 1560"/>
          <p:cNvSpPr>
            <a:spLocks noEditPoints="1"/>
          </p:cNvSpPr>
          <p:nvPr/>
        </p:nvSpPr>
        <p:spPr bwMode="auto">
          <a:xfrm>
            <a:off x="2459038" y="5686426"/>
            <a:ext cx="82550" cy="28575"/>
          </a:xfrm>
          <a:custGeom>
            <a:avLst/>
            <a:gdLst>
              <a:gd name="T0" fmla="*/ 45362813 w 52"/>
              <a:gd name="T1" fmla="*/ 25201563 h 18"/>
              <a:gd name="T2" fmla="*/ 5040313 w 52"/>
              <a:gd name="T3" fmla="*/ 25201563 h 18"/>
              <a:gd name="T4" fmla="*/ 5040313 w 52"/>
              <a:gd name="T5" fmla="*/ 25201563 h 18"/>
              <a:gd name="T6" fmla="*/ 10080625 w 52"/>
              <a:gd name="T7" fmla="*/ 30241875 h 18"/>
              <a:gd name="T8" fmla="*/ 115927188 w 52"/>
              <a:gd name="T9" fmla="*/ 30241875 h 18"/>
              <a:gd name="T10" fmla="*/ 105846563 w 52"/>
              <a:gd name="T11" fmla="*/ 30241875 h 18"/>
              <a:gd name="T12" fmla="*/ 100806250 w 52"/>
              <a:gd name="T13" fmla="*/ 20161250 h 18"/>
              <a:gd name="T14" fmla="*/ 100806250 w 52"/>
              <a:gd name="T15" fmla="*/ 15120938 h 18"/>
              <a:gd name="T16" fmla="*/ 100806250 w 52"/>
              <a:gd name="T17" fmla="*/ 10080625 h 18"/>
              <a:gd name="T18" fmla="*/ 100806250 w 52"/>
              <a:gd name="T19" fmla="*/ 0 h 18"/>
              <a:gd name="T20" fmla="*/ 105846563 w 52"/>
              <a:gd name="T21" fmla="*/ 10080625 h 18"/>
              <a:gd name="T22" fmla="*/ 115927188 w 52"/>
              <a:gd name="T23" fmla="*/ 15120938 h 18"/>
              <a:gd name="T24" fmla="*/ 115927188 w 52"/>
              <a:gd name="T25" fmla="*/ 20161250 h 18"/>
              <a:gd name="T26" fmla="*/ 110886875 w 52"/>
              <a:gd name="T27" fmla="*/ 25201563 h 18"/>
              <a:gd name="T28" fmla="*/ 120967500 w 52"/>
              <a:gd name="T29" fmla="*/ 35282188 h 18"/>
              <a:gd name="T30" fmla="*/ 45362813 w 52"/>
              <a:gd name="T31" fmla="*/ 25201563 h 18"/>
              <a:gd name="T32" fmla="*/ 50403125 w 52"/>
              <a:gd name="T33" fmla="*/ 35282188 h 18"/>
              <a:gd name="T34" fmla="*/ 40322500 w 52"/>
              <a:gd name="T35" fmla="*/ 30241875 h 18"/>
              <a:gd name="T36" fmla="*/ 45362813 w 52"/>
              <a:gd name="T37" fmla="*/ 25201563 h 18"/>
              <a:gd name="T38" fmla="*/ 131048125 w 52"/>
              <a:gd name="T39" fmla="*/ 35282188 h 18"/>
              <a:gd name="T40" fmla="*/ 120967500 w 52"/>
              <a:gd name="T41" fmla="*/ 35282188 h 18"/>
              <a:gd name="T42" fmla="*/ 131048125 w 52"/>
              <a:gd name="T43" fmla="*/ 30241875 h 18"/>
              <a:gd name="T44" fmla="*/ 65524063 w 52"/>
              <a:gd name="T45" fmla="*/ 20161250 h 18"/>
              <a:gd name="T46" fmla="*/ 70564375 w 52"/>
              <a:gd name="T47" fmla="*/ 30241875 h 18"/>
              <a:gd name="T48" fmla="*/ 60483750 w 52"/>
              <a:gd name="T49" fmla="*/ 25201563 h 18"/>
              <a:gd name="T50" fmla="*/ 70564375 w 52"/>
              <a:gd name="T51" fmla="*/ 35282188 h 18"/>
              <a:gd name="T52" fmla="*/ 65524063 w 52"/>
              <a:gd name="T53" fmla="*/ 40322500 h 18"/>
              <a:gd name="T54" fmla="*/ 60483750 w 52"/>
              <a:gd name="T55" fmla="*/ 30241875 h 18"/>
              <a:gd name="T56" fmla="*/ 55443438 w 52"/>
              <a:gd name="T57" fmla="*/ 25201563 h 18"/>
              <a:gd name="T58" fmla="*/ 45362813 w 52"/>
              <a:gd name="T59" fmla="*/ 20161250 h 18"/>
              <a:gd name="T60" fmla="*/ 55443438 w 52"/>
              <a:gd name="T61" fmla="*/ 15120938 h 18"/>
              <a:gd name="T62" fmla="*/ 60483750 w 52"/>
              <a:gd name="T63" fmla="*/ 20161250 h 18"/>
              <a:gd name="T64" fmla="*/ 65524063 w 52"/>
              <a:gd name="T65" fmla="*/ 20161250 h 18"/>
              <a:gd name="T66" fmla="*/ 85685313 w 52"/>
              <a:gd name="T67" fmla="*/ 25201563 h 18"/>
              <a:gd name="T68" fmla="*/ 90725625 w 52"/>
              <a:gd name="T69" fmla="*/ 25201563 h 18"/>
              <a:gd name="T70" fmla="*/ 95765938 w 52"/>
              <a:gd name="T71" fmla="*/ 30241875 h 18"/>
              <a:gd name="T72" fmla="*/ 95765938 w 52"/>
              <a:gd name="T73" fmla="*/ 35282188 h 18"/>
              <a:gd name="T74" fmla="*/ 90725625 w 52"/>
              <a:gd name="T75" fmla="*/ 35282188 h 18"/>
              <a:gd name="T76" fmla="*/ 85685313 w 52"/>
              <a:gd name="T77" fmla="*/ 30241875 h 18"/>
              <a:gd name="T78" fmla="*/ 80645000 w 52"/>
              <a:gd name="T79" fmla="*/ 30241875 h 18"/>
              <a:gd name="T80" fmla="*/ 70564375 w 52"/>
              <a:gd name="T81" fmla="*/ 30241875 h 18"/>
              <a:gd name="T82" fmla="*/ 70564375 w 52"/>
              <a:gd name="T83" fmla="*/ 20161250 h 18"/>
              <a:gd name="T84" fmla="*/ 75604688 w 52"/>
              <a:gd name="T85" fmla="*/ 20161250 h 18"/>
              <a:gd name="T86" fmla="*/ 85685313 w 52"/>
              <a:gd name="T87" fmla="*/ 20161250 h 18"/>
              <a:gd name="T88" fmla="*/ 45362813 w 52"/>
              <a:gd name="T89" fmla="*/ 40322500 h 18"/>
              <a:gd name="T90" fmla="*/ 55443438 w 52"/>
              <a:gd name="T91" fmla="*/ 40322500 h 18"/>
              <a:gd name="T92" fmla="*/ 50403125 w 52"/>
              <a:gd name="T93" fmla="*/ 45362813 h 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8">
                <a:moveTo>
                  <a:pt x="18" y="10"/>
                </a:moveTo>
                <a:lnTo>
                  <a:pt x="18" y="10"/>
                </a:lnTo>
                <a:moveTo>
                  <a:pt x="4" y="12"/>
                </a:move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4" y="12"/>
                </a:lnTo>
                <a:moveTo>
                  <a:pt x="48" y="14"/>
                </a:move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0"/>
                </a:lnTo>
                <a:lnTo>
                  <a:pt x="40" y="8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0" y="4"/>
                </a:lnTo>
                <a:lnTo>
                  <a:pt x="40" y="2"/>
                </a:lnTo>
                <a:lnTo>
                  <a:pt x="40" y="0"/>
                </a:lnTo>
                <a:lnTo>
                  <a:pt x="42" y="2"/>
                </a:lnTo>
                <a:lnTo>
                  <a:pt x="42" y="4"/>
                </a:lnTo>
                <a:lnTo>
                  <a:pt x="44" y="4"/>
                </a:lnTo>
                <a:lnTo>
                  <a:pt x="46" y="6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4" y="10"/>
                </a:lnTo>
                <a:lnTo>
                  <a:pt x="46" y="12"/>
                </a:lnTo>
                <a:lnTo>
                  <a:pt x="48" y="14"/>
                </a:lnTo>
                <a:moveTo>
                  <a:pt x="18" y="10"/>
                </a:moveTo>
                <a:lnTo>
                  <a:pt x="20" y="12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moveTo>
                  <a:pt x="52" y="14"/>
                </a:moveTo>
                <a:lnTo>
                  <a:pt x="50" y="14"/>
                </a:lnTo>
                <a:lnTo>
                  <a:pt x="48" y="14"/>
                </a:lnTo>
                <a:lnTo>
                  <a:pt x="50" y="12"/>
                </a:lnTo>
                <a:lnTo>
                  <a:pt x="52" y="12"/>
                </a:lnTo>
                <a:lnTo>
                  <a:pt x="52" y="14"/>
                </a:lnTo>
                <a:moveTo>
                  <a:pt x="26" y="8"/>
                </a:moveTo>
                <a:lnTo>
                  <a:pt x="28" y="10"/>
                </a:lnTo>
                <a:lnTo>
                  <a:pt x="28" y="12"/>
                </a:lnTo>
                <a:lnTo>
                  <a:pt x="26" y="12"/>
                </a:lnTo>
                <a:lnTo>
                  <a:pt x="24" y="10"/>
                </a:lnTo>
                <a:lnTo>
                  <a:pt x="26" y="12"/>
                </a:lnTo>
                <a:lnTo>
                  <a:pt x="28" y="14"/>
                </a:lnTo>
                <a:lnTo>
                  <a:pt x="26" y="16"/>
                </a:lnTo>
                <a:lnTo>
                  <a:pt x="26" y="14"/>
                </a:lnTo>
                <a:lnTo>
                  <a:pt x="24" y="12"/>
                </a:lnTo>
                <a:lnTo>
                  <a:pt x="22" y="12"/>
                </a:lnTo>
                <a:lnTo>
                  <a:pt x="22" y="10"/>
                </a:lnTo>
                <a:lnTo>
                  <a:pt x="20" y="10"/>
                </a:lnTo>
                <a:lnTo>
                  <a:pt x="18" y="8"/>
                </a:lnTo>
                <a:lnTo>
                  <a:pt x="20" y="8"/>
                </a:lnTo>
                <a:lnTo>
                  <a:pt x="22" y="6"/>
                </a:lnTo>
                <a:lnTo>
                  <a:pt x="24" y="8"/>
                </a:lnTo>
                <a:lnTo>
                  <a:pt x="26" y="6"/>
                </a:lnTo>
                <a:lnTo>
                  <a:pt x="26" y="8"/>
                </a:lnTo>
                <a:moveTo>
                  <a:pt x="34" y="8"/>
                </a:moveTo>
                <a:lnTo>
                  <a:pt x="34" y="10"/>
                </a:lnTo>
                <a:lnTo>
                  <a:pt x="36" y="12"/>
                </a:lnTo>
                <a:lnTo>
                  <a:pt x="36" y="10"/>
                </a:lnTo>
                <a:lnTo>
                  <a:pt x="38" y="10"/>
                </a:lnTo>
                <a:lnTo>
                  <a:pt x="38" y="12"/>
                </a:lnTo>
                <a:lnTo>
                  <a:pt x="40" y="14"/>
                </a:lnTo>
                <a:lnTo>
                  <a:pt x="38" y="14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4"/>
                </a:lnTo>
                <a:lnTo>
                  <a:pt x="28" y="12"/>
                </a:lnTo>
                <a:lnTo>
                  <a:pt x="28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moveTo>
                  <a:pt x="20" y="18"/>
                </a:move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0" y="16"/>
                </a:lnTo>
                <a:lnTo>
                  <a:pt x="2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6" name="Freeform 1561"/>
          <p:cNvSpPr>
            <a:spLocks noEditPoints="1"/>
          </p:cNvSpPr>
          <p:nvPr/>
        </p:nvSpPr>
        <p:spPr bwMode="auto">
          <a:xfrm>
            <a:off x="2503490" y="5689601"/>
            <a:ext cx="60325" cy="47625"/>
          </a:xfrm>
          <a:custGeom>
            <a:avLst/>
            <a:gdLst>
              <a:gd name="T0" fmla="*/ 75604688 w 38"/>
              <a:gd name="T1" fmla="*/ 60483750 h 30"/>
              <a:gd name="T2" fmla="*/ 70564375 w 38"/>
              <a:gd name="T3" fmla="*/ 55443438 h 30"/>
              <a:gd name="T4" fmla="*/ 55443438 w 38"/>
              <a:gd name="T5" fmla="*/ 60483750 h 30"/>
              <a:gd name="T6" fmla="*/ 60483750 w 38"/>
              <a:gd name="T7" fmla="*/ 50403125 h 30"/>
              <a:gd name="T8" fmla="*/ 45362813 w 38"/>
              <a:gd name="T9" fmla="*/ 55443438 h 30"/>
              <a:gd name="T10" fmla="*/ 40322500 w 38"/>
              <a:gd name="T11" fmla="*/ 45362813 h 30"/>
              <a:gd name="T12" fmla="*/ 30241875 w 38"/>
              <a:gd name="T13" fmla="*/ 45362813 h 30"/>
              <a:gd name="T14" fmla="*/ 20161250 w 38"/>
              <a:gd name="T15" fmla="*/ 50403125 h 30"/>
              <a:gd name="T16" fmla="*/ 10080625 w 38"/>
              <a:gd name="T17" fmla="*/ 45362813 h 30"/>
              <a:gd name="T18" fmla="*/ 0 w 38"/>
              <a:gd name="T19" fmla="*/ 40322500 h 30"/>
              <a:gd name="T20" fmla="*/ 10080625 w 38"/>
              <a:gd name="T21" fmla="*/ 45362813 h 30"/>
              <a:gd name="T22" fmla="*/ 10080625 w 38"/>
              <a:gd name="T23" fmla="*/ 40322500 h 30"/>
              <a:gd name="T24" fmla="*/ 15120938 w 38"/>
              <a:gd name="T25" fmla="*/ 40322500 h 30"/>
              <a:gd name="T26" fmla="*/ 30241875 w 38"/>
              <a:gd name="T27" fmla="*/ 40322500 h 30"/>
              <a:gd name="T28" fmla="*/ 35282188 w 38"/>
              <a:gd name="T29" fmla="*/ 35282188 h 30"/>
              <a:gd name="T30" fmla="*/ 45362813 w 38"/>
              <a:gd name="T31" fmla="*/ 35282188 h 30"/>
              <a:gd name="T32" fmla="*/ 55443438 w 38"/>
              <a:gd name="T33" fmla="*/ 45362813 h 30"/>
              <a:gd name="T34" fmla="*/ 55443438 w 38"/>
              <a:gd name="T35" fmla="*/ 40322500 h 30"/>
              <a:gd name="T36" fmla="*/ 65524063 w 38"/>
              <a:gd name="T37" fmla="*/ 45362813 h 30"/>
              <a:gd name="T38" fmla="*/ 60483750 w 38"/>
              <a:gd name="T39" fmla="*/ 40322500 h 30"/>
              <a:gd name="T40" fmla="*/ 45362813 w 38"/>
              <a:gd name="T41" fmla="*/ 30241875 h 30"/>
              <a:gd name="T42" fmla="*/ 30241875 w 38"/>
              <a:gd name="T43" fmla="*/ 25201563 h 30"/>
              <a:gd name="T44" fmla="*/ 45362813 w 38"/>
              <a:gd name="T45" fmla="*/ 30241875 h 30"/>
              <a:gd name="T46" fmla="*/ 60483750 w 38"/>
              <a:gd name="T47" fmla="*/ 35282188 h 30"/>
              <a:gd name="T48" fmla="*/ 65524063 w 38"/>
              <a:gd name="T49" fmla="*/ 35282188 h 30"/>
              <a:gd name="T50" fmla="*/ 85685313 w 38"/>
              <a:gd name="T51" fmla="*/ 60483750 h 30"/>
              <a:gd name="T52" fmla="*/ 60483750 w 38"/>
              <a:gd name="T53" fmla="*/ 15120938 h 30"/>
              <a:gd name="T54" fmla="*/ 55443438 w 38"/>
              <a:gd name="T55" fmla="*/ 0 h 30"/>
              <a:gd name="T56" fmla="*/ 5040313 w 38"/>
              <a:gd name="T57" fmla="*/ 55443438 h 30"/>
              <a:gd name="T58" fmla="*/ 5040313 w 38"/>
              <a:gd name="T59" fmla="*/ 55443438 h 30"/>
              <a:gd name="T60" fmla="*/ 60483750 w 38"/>
              <a:gd name="T61" fmla="*/ 60483750 h 30"/>
              <a:gd name="T62" fmla="*/ 75604688 w 38"/>
              <a:gd name="T63" fmla="*/ 75604688 h 30"/>
              <a:gd name="T64" fmla="*/ 60483750 w 38"/>
              <a:gd name="T65" fmla="*/ 70564375 h 30"/>
              <a:gd name="T66" fmla="*/ 50403125 w 38"/>
              <a:gd name="T67" fmla="*/ 65524063 h 30"/>
              <a:gd name="T68" fmla="*/ 65524063 w 38"/>
              <a:gd name="T69" fmla="*/ 65524063 h 30"/>
              <a:gd name="T70" fmla="*/ 70564375 w 38"/>
              <a:gd name="T71" fmla="*/ 65524063 h 30"/>
              <a:gd name="T72" fmla="*/ 75604688 w 38"/>
              <a:gd name="T73" fmla="*/ 70564375 h 30"/>
              <a:gd name="T74" fmla="*/ 75604688 w 38"/>
              <a:gd name="T75" fmla="*/ 70564375 h 30"/>
              <a:gd name="T76" fmla="*/ 80645000 w 38"/>
              <a:gd name="T77" fmla="*/ 50403125 h 30"/>
              <a:gd name="T78" fmla="*/ 45362813 w 38"/>
              <a:gd name="T79" fmla="*/ 65524063 h 30"/>
              <a:gd name="T80" fmla="*/ 35282188 w 38"/>
              <a:gd name="T81" fmla="*/ 65524063 h 30"/>
              <a:gd name="T82" fmla="*/ 40322500 w 38"/>
              <a:gd name="T83" fmla="*/ 60483750 h 30"/>
              <a:gd name="T84" fmla="*/ 45362813 w 38"/>
              <a:gd name="T85" fmla="*/ 65524063 h 30"/>
              <a:gd name="T86" fmla="*/ 95765938 w 38"/>
              <a:gd name="T87" fmla="*/ 75604688 h 3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8" h="30">
                <a:moveTo>
                  <a:pt x="34" y="24"/>
                </a:moveTo>
                <a:lnTo>
                  <a:pt x="32" y="22"/>
                </a:lnTo>
                <a:lnTo>
                  <a:pt x="30" y="24"/>
                </a:lnTo>
                <a:lnTo>
                  <a:pt x="28" y="22"/>
                </a:lnTo>
                <a:lnTo>
                  <a:pt x="28" y="20"/>
                </a:lnTo>
                <a:lnTo>
                  <a:pt x="28" y="22"/>
                </a:lnTo>
                <a:lnTo>
                  <a:pt x="26" y="22"/>
                </a:lnTo>
                <a:lnTo>
                  <a:pt x="24" y="22"/>
                </a:lnTo>
                <a:lnTo>
                  <a:pt x="22" y="24"/>
                </a:lnTo>
                <a:lnTo>
                  <a:pt x="20" y="22"/>
                </a:lnTo>
                <a:lnTo>
                  <a:pt x="22" y="22"/>
                </a:lnTo>
                <a:lnTo>
                  <a:pt x="24" y="20"/>
                </a:lnTo>
                <a:lnTo>
                  <a:pt x="22" y="20"/>
                </a:lnTo>
                <a:lnTo>
                  <a:pt x="20" y="22"/>
                </a:lnTo>
                <a:lnTo>
                  <a:pt x="18" y="22"/>
                </a:lnTo>
                <a:lnTo>
                  <a:pt x="16" y="20"/>
                </a:lnTo>
                <a:lnTo>
                  <a:pt x="16" y="18"/>
                </a:lnTo>
                <a:lnTo>
                  <a:pt x="14" y="20"/>
                </a:lnTo>
                <a:lnTo>
                  <a:pt x="12" y="20"/>
                </a:lnTo>
                <a:lnTo>
                  <a:pt x="12" y="18"/>
                </a:lnTo>
                <a:lnTo>
                  <a:pt x="10" y="16"/>
                </a:lnTo>
                <a:lnTo>
                  <a:pt x="10" y="18"/>
                </a:lnTo>
                <a:lnTo>
                  <a:pt x="8" y="20"/>
                </a:lnTo>
                <a:lnTo>
                  <a:pt x="6" y="18"/>
                </a:lnTo>
                <a:lnTo>
                  <a:pt x="4" y="18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2" y="16"/>
                </a:lnTo>
                <a:lnTo>
                  <a:pt x="2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10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4" y="24"/>
                </a:lnTo>
                <a:close/>
                <a:moveTo>
                  <a:pt x="26" y="10"/>
                </a:moveTo>
                <a:lnTo>
                  <a:pt x="24" y="8"/>
                </a:lnTo>
                <a:lnTo>
                  <a:pt x="24" y="6"/>
                </a:lnTo>
                <a:lnTo>
                  <a:pt x="22" y="4"/>
                </a:lnTo>
                <a:lnTo>
                  <a:pt x="20" y="2"/>
                </a:lnTo>
                <a:lnTo>
                  <a:pt x="22" y="0"/>
                </a:lnTo>
                <a:lnTo>
                  <a:pt x="26" y="10"/>
                </a:lnTo>
                <a:close/>
                <a:moveTo>
                  <a:pt x="2" y="22"/>
                </a:moveTo>
                <a:lnTo>
                  <a:pt x="0" y="20"/>
                </a:lnTo>
                <a:lnTo>
                  <a:pt x="2" y="20"/>
                </a:lnTo>
                <a:lnTo>
                  <a:pt x="2" y="22"/>
                </a:lnTo>
                <a:close/>
                <a:moveTo>
                  <a:pt x="26" y="24"/>
                </a:moveTo>
                <a:lnTo>
                  <a:pt x="24" y="24"/>
                </a:lnTo>
                <a:lnTo>
                  <a:pt x="26" y="24"/>
                </a:lnTo>
                <a:close/>
                <a:moveTo>
                  <a:pt x="30" y="30"/>
                </a:move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6" y="24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8" y="26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30" y="30"/>
                </a:lnTo>
                <a:close/>
                <a:moveTo>
                  <a:pt x="32" y="20"/>
                </a:moveTo>
                <a:lnTo>
                  <a:pt x="32" y="22"/>
                </a:lnTo>
                <a:lnTo>
                  <a:pt x="32" y="20"/>
                </a:lnTo>
                <a:close/>
                <a:moveTo>
                  <a:pt x="18" y="26"/>
                </a:moveTo>
                <a:lnTo>
                  <a:pt x="16" y="24"/>
                </a:lnTo>
                <a:lnTo>
                  <a:pt x="14" y="26"/>
                </a:lnTo>
                <a:lnTo>
                  <a:pt x="12" y="24"/>
                </a:lnTo>
                <a:lnTo>
                  <a:pt x="14" y="24"/>
                </a:lnTo>
                <a:lnTo>
                  <a:pt x="16" y="24"/>
                </a:lnTo>
                <a:lnTo>
                  <a:pt x="18" y="24"/>
                </a:lnTo>
                <a:lnTo>
                  <a:pt x="20" y="24"/>
                </a:lnTo>
                <a:lnTo>
                  <a:pt x="18" y="26"/>
                </a:lnTo>
                <a:close/>
                <a:moveTo>
                  <a:pt x="38" y="30"/>
                </a:moveTo>
                <a:lnTo>
                  <a:pt x="36" y="28"/>
                </a:lnTo>
                <a:lnTo>
                  <a:pt x="38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7" name="Freeform 1562"/>
          <p:cNvSpPr>
            <a:spLocks noEditPoints="1"/>
          </p:cNvSpPr>
          <p:nvPr/>
        </p:nvSpPr>
        <p:spPr bwMode="auto">
          <a:xfrm>
            <a:off x="2503490" y="5689601"/>
            <a:ext cx="60325" cy="47625"/>
          </a:xfrm>
          <a:custGeom>
            <a:avLst/>
            <a:gdLst>
              <a:gd name="T0" fmla="*/ 75604688 w 38"/>
              <a:gd name="T1" fmla="*/ 60483750 h 30"/>
              <a:gd name="T2" fmla="*/ 70564375 w 38"/>
              <a:gd name="T3" fmla="*/ 55443438 h 30"/>
              <a:gd name="T4" fmla="*/ 55443438 w 38"/>
              <a:gd name="T5" fmla="*/ 60483750 h 30"/>
              <a:gd name="T6" fmla="*/ 60483750 w 38"/>
              <a:gd name="T7" fmla="*/ 50403125 h 30"/>
              <a:gd name="T8" fmla="*/ 45362813 w 38"/>
              <a:gd name="T9" fmla="*/ 55443438 h 30"/>
              <a:gd name="T10" fmla="*/ 40322500 w 38"/>
              <a:gd name="T11" fmla="*/ 45362813 h 30"/>
              <a:gd name="T12" fmla="*/ 30241875 w 38"/>
              <a:gd name="T13" fmla="*/ 45362813 h 30"/>
              <a:gd name="T14" fmla="*/ 20161250 w 38"/>
              <a:gd name="T15" fmla="*/ 50403125 h 30"/>
              <a:gd name="T16" fmla="*/ 10080625 w 38"/>
              <a:gd name="T17" fmla="*/ 45362813 h 30"/>
              <a:gd name="T18" fmla="*/ 0 w 38"/>
              <a:gd name="T19" fmla="*/ 40322500 h 30"/>
              <a:gd name="T20" fmla="*/ 10080625 w 38"/>
              <a:gd name="T21" fmla="*/ 45362813 h 30"/>
              <a:gd name="T22" fmla="*/ 10080625 w 38"/>
              <a:gd name="T23" fmla="*/ 40322500 h 30"/>
              <a:gd name="T24" fmla="*/ 15120938 w 38"/>
              <a:gd name="T25" fmla="*/ 40322500 h 30"/>
              <a:gd name="T26" fmla="*/ 30241875 w 38"/>
              <a:gd name="T27" fmla="*/ 40322500 h 30"/>
              <a:gd name="T28" fmla="*/ 35282188 w 38"/>
              <a:gd name="T29" fmla="*/ 35282188 h 30"/>
              <a:gd name="T30" fmla="*/ 45362813 w 38"/>
              <a:gd name="T31" fmla="*/ 35282188 h 30"/>
              <a:gd name="T32" fmla="*/ 55443438 w 38"/>
              <a:gd name="T33" fmla="*/ 45362813 h 30"/>
              <a:gd name="T34" fmla="*/ 55443438 w 38"/>
              <a:gd name="T35" fmla="*/ 40322500 h 30"/>
              <a:gd name="T36" fmla="*/ 65524063 w 38"/>
              <a:gd name="T37" fmla="*/ 45362813 h 30"/>
              <a:gd name="T38" fmla="*/ 60483750 w 38"/>
              <a:gd name="T39" fmla="*/ 40322500 h 30"/>
              <a:gd name="T40" fmla="*/ 45362813 w 38"/>
              <a:gd name="T41" fmla="*/ 30241875 h 30"/>
              <a:gd name="T42" fmla="*/ 30241875 w 38"/>
              <a:gd name="T43" fmla="*/ 25201563 h 30"/>
              <a:gd name="T44" fmla="*/ 45362813 w 38"/>
              <a:gd name="T45" fmla="*/ 30241875 h 30"/>
              <a:gd name="T46" fmla="*/ 60483750 w 38"/>
              <a:gd name="T47" fmla="*/ 35282188 h 30"/>
              <a:gd name="T48" fmla="*/ 65524063 w 38"/>
              <a:gd name="T49" fmla="*/ 35282188 h 30"/>
              <a:gd name="T50" fmla="*/ 65524063 w 38"/>
              <a:gd name="T51" fmla="*/ 25201563 h 30"/>
              <a:gd name="T52" fmla="*/ 55443438 w 38"/>
              <a:gd name="T53" fmla="*/ 10080625 h 30"/>
              <a:gd name="T54" fmla="*/ 55443438 w 38"/>
              <a:gd name="T55" fmla="*/ 0 h 30"/>
              <a:gd name="T56" fmla="*/ 5040313 w 38"/>
              <a:gd name="T57" fmla="*/ 50403125 h 30"/>
              <a:gd name="T58" fmla="*/ 60483750 w 38"/>
              <a:gd name="T59" fmla="*/ 60483750 h 30"/>
              <a:gd name="T60" fmla="*/ 65524063 w 38"/>
              <a:gd name="T61" fmla="*/ 60483750 h 30"/>
              <a:gd name="T62" fmla="*/ 65524063 w 38"/>
              <a:gd name="T63" fmla="*/ 70564375 h 30"/>
              <a:gd name="T64" fmla="*/ 50403125 w 38"/>
              <a:gd name="T65" fmla="*/ 70564375 h 30"/>
              <a:gd name="T66" fmla="*/ 60483750 w 38"/>
              <a:gd name="T67" fmla="*/ 65524063 h 30"/>
              <a:gd name="T68" fmla="*/ 70564375 w 38"/>
              <a:gd name="T69" fmla="*/ 60483750 h 30"/>
              <a:gd name="T70" fmla="*/ 70564375 w 38"/>
              <a:gd name="T71" fmla="*/ 65524063 h 30"/>
              <a:gd name="T72" fmla="*/ 80645000 w 38"/>
              <a:gd name="T73" fmla="*/ 70564375 h 30"/>
              <a:gd name="T74" fmla="*/ 75604688 w 38"/>
              <a:gd name="T75" fmla="*/ 75604688 h 30"/>
              <a:gd name="T76" fmla="*/ 45362813 w 38"/>
              <a:gd name="T77" fmla="*/ 65524063 h 30"/>
              <a:gd name="T78" fmla="*/ 35282188 w 38"/>
              <a:gd name="T79" fmla="*/ 65524063 h 30"/>
              <a:gd name="T80" fmla="*/ 40322500 w 38"/>
              <a:gd name="T81" fmla="*/ 60483750 h 30"/>
              <a:gd name="T82" fmla="*/ 45362813 w 38"/>
              <a:gd name="T83" fmla="*/ 65524063 h 3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8" h="30">
                <a:moveTo>
                  <a:pt x="34" y="24"/>
                </a:moveTo>
                <a:lnTo>
                  <a:pt x="32" y="22"/>
                </a:lnTo>
                <a:lnTo>
                  <a:pt x="30" y="24"/>
                </a:lnTo>
                <a:lnTo>
                  <a:pt x="28" y="22"/>
                </a:lnTo>
                <a:lnTo>
                  <a:pt x="28" y="20"/>
                </a:lnTo>
                <a:lnTo>
                  <a:pt x="28" y="22"/>
                </a:lnTo>
                <a:lnTo>
                  <a:pt x="26" y="22"/>
                </a:lnTo>
                <a:lnTo>
                  <a:pt x="24" y="22"/>
                </a:lnTo>
                <a:lnTo>
                  <a:pt x="22" y="24"/>
                </a:lnTo>
                <a:lnTo>
                  <a:pt x="20" y="22"/>
                </a:lnTo>
                <a:lnTo>
                  <a:pt x="22" y="22"/>
                </a:lnTo>
                <a:lnTo>
                  <a:pt x="24" y="20"/>
                </a:lnTo>
                <a:lnTo>
                  <a:pt x="22" y="20"/>
                </a:lnTo>
                <a:lnTo>
                  <a:pt x="20" y="22"/>
                </a:lnTo>
                <a:lnTo>
                  <a:pt x="18" y="22"/>
                </a:lnTo>
                <a:lnTo>
                  <a:pt x="16" y="20"/>
                </a:lnTo>
                <a:lnTo>
                  <a:pt x="16" y="18"/>
                </a:lnTo>
                <a:lnTo>
                  <a:pt x="14" y="20"/>
                </a:lnTo>
                <a:lnTo>
                  <a:pt x="12" y="20"/>
                </a:lnTo>
                <a:lnTo>
                  <a:pt x="12" y="18"/>
                </a:lnTo>
                <a:lnTo>
                  <a:pt x="10" y="16"/>
                </a:lnTo>
                <a:lnTo>
                  <a:pt x="10" y="18"/>
                </a:lnTo>
                <a:lnTo>
                  <a:pt x="8" y="20"/>
                </a:lnTo>
                <a:lnTo>
                  <a:pt x="6" y="18"/>
                </a:lnTo>
                <a:lnTo>
                  <a:pt x="4" y="18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2" y="16"/>
                </a:lnTo>
                <a:lnTo>
                  <a:pt x="2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10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moveTo>
                  <a:pt x="26" y="10"/>
                </a:moveTo>
                <a:lnTo>
                  <a:pt x="24" y="8"/>
                </a:lnTo>
                <a:lnTo>
                  <a:pt x="24" y="6"/>
                </a:lnTo>
                <a:lnTo>
                  <a:pt x="22" y="4"/>
                </a:lnTo>
                <a:lnTo>
                  <a:pt x="20" y="2"/>
                </a:lnTo>
                <a:lnTo>
                  <a:pt x="22" y="0"/>
                </a:lnTo>
                <a:moveTo>
                  <a:pt x="2" y="22"/>
                </a:moveTo>
                <a:lnTo>
                  <a:pt x="0" y="20"/>
                </a:lnTo>
                <a:lnTo>
                  <a:pt x="2" y="20"/>
                </a:lnTo>
                <a:lnTo>
                  <a:pt x="2" y="22"/>
                </a:lnTo>
                <a:moveTo>
                  <a:pt x="26" y="24"/>
                </a:moveTo>
                <a:lnTo>
                  <a:pt x="24" y="24"/>
                </a:lnTo>
                <a:lnTo>
                  <a:pt x="26" y="24"/>
                </a:lnTo>
                <a:moveTo>
                  <a:pt x="30" y="30"/>
                </a:move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6" y="24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8" y="26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30" y="30"/>
                </a:lnTo>
                <a:moveTo>
                  <a:pt x="32" y="20"/>
                </a:moveTo>
                <a:lnTo>
                  <a:pt x="32" y="22"/>
                </a:lnTo>
                <a:moveTo>
                  <a:pt x="18" y="26"/>
                </a:moveTo>
                <a:lnTo>
                  <a:pt x="16" y="24"/>
                </a:lnTo>
                <a:lnTo>
                  <a:pt x="14" y="26"/>
                </a:lnTo>
                <a:lnTo>
                  <a:pt x="12" y="24"/>
                </a:lnTo>
                <a:lnTo>
                  <a:pt x="14" y="24"/>
                </a:lnTo>
                <a:lnTo>
                  <a:pt x="16" y="24"/>
                </a:lnTo>
                <a:lnTo>
                  <a:pt x="18" y="24"/>
                </a:lnTo>
                <a:lnTo>
                  <a:pt x="20" y="24"/>
                </a:lnTo>
                <a:lnTo>
                  <a:pt x="18" y="26"/>
                </a:lnTo>
                <a:moveTo>
                  <a:pt x="38" y="30"/>
                </a:moveTo>
                <a:lnTo>
                  <a:pt x="36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8" name="Freeform 1563"/>
          <p:cNvSpPr>
            <a:spLocks noEditPoints="1"/>
          </p:cNvSpPr>
          <p:nvPr/>
        </p:nvSpPr>
        <p:spPr bwMode="auto">
          <a:xfrm>
            <a:off x="2544763" y="5692775"/>
            <a:ext cx="157162" cy="41275"/>
          </a:xfrm>
          <a:custGeom>
            <a:avLst/>
            <a:gdLst>
              <a:gd name="T0" fmla="*/ 90725336 w 99"/>
              <a:gd name="T1" fmla="*/ 5040313 h 26"/>
              <a:gd name="T2" fmla="*/ 105846226 w 99"/>
              <a:gd name="T3" fmla="*/ 15120938 h 26"/>
              <a:gd name="T4" fmla="*/ 115926819 w 99"/>
              <a:gd name="T5" fmla="*/ 20161250 h 26"/>
              <a:gd name="T6" fmla="*/ 131047708 w 99"/>
              <a:gd name="T7" fmla="*/ 25201563 h 26"/>
              <a:gd name="T8" fmla="*/ 146168597 w 99"/>
              <a:gd name="T9" fmla="*/ 35282188 h 26"/>
              <a:gd name="T10" fmla="*/ 156249190 w 99"/>
              <a:gd name="T11" fmla="*/ 40322500 h 26"/>
              <a:gd name="T12" fmla="*/ 171370080 w 99"/>
              <a:gd name="T13" fmla="*/ 40322500 h 26"/>
              <a:gd name="T14" fmla="*/ 186490969 w 99"/>
              <a:gd name="T15" fmla="*/ 45362813 h 26"/>
              <a:gd name="T16" fmla="*/ 201611859 w 99"/>
              <a:gd name="T17" fmla="*/ 45362813 h 26"/>
              <a:gd name="T18" fmla="*/ 201611859 w 99"/>
              <a:gd name="T19" fmla="*/ 55443438 h 26"/>
              <a:gd name="T20" fmla="*/ 186490969 w 99"/>
              <a:gd name="T21" fmla="*/ 60483750 h 26"/>
              <a:gd name="T22" fmla="*/ 176410376 w 99"/>
              <a:gd name="T23" fmla="*/ 60483750 h 26"/>
              <a:gd name="T24" fmla="*/ 161289487 w 99"/>
              <a:gd name="T25" fmla="*/ 65524063 h 26"/>
              <a:gd name="T26" fmla="*/ 146168597 w 99"/>
              <a:gd name="T27" fmla="*/ 60483750 h 26"/>
              <a:gd name="T28" fmla="*/ 131047708 w 99"/>
              <a:gd name="T29" fmla="*/ 55443438 h 26"/>
              <a:gd name="T30" fmla="*/ 120967115 w 99"/>
              <a:gd name="T31" fmla="*/ 55443438 h 26"/>
              <a:gd name="T32" fmla="*/ 105846226 w 99"/>
              <a:gd name="T33" fmla="*/ 55443438 h 26"/>
              <a:gd name="T34" fmla="*/ 90725336 w 99"/>
              <a:gd name="T35" fmla="*/ 55443438 h 26"/>
              <a:gd name="T36" fmla="*/ 80644743 w 99"/>
              <a:gd name="T37" fmla="*/ 0 h 26"/>
              <a:gd name="T38" fmla="*/ 85685040 w 99"/>
              <a:gd name="T39" fmla="*/ 50403125 h 26"/>
              <a:gd name="T40" fmla="*/ 85685040 w 99"/>
              <a:gd name="T41" fmla="*/ 50403125 h 26"/>
              <a:gd name="T42" fmla="*/ 70564151 w 99"/>
              <a:gd name="T43" fmla="*/ 50403125 h 26"/>
              <a:gd name="T44" fmla="*/ 10080593 w 99"/>
              <a:gd name="T45" fmla="*/ 30241875 h 26"/>
              <a:gd name="T46" fmla="*/ 15120889 w 99"/>
              <a:gd name="T47" fmla="*/ 30241875 h 26"/>
              <a:gd name="T48" fmla="*/ 20161186 w 99"/>
              <a:gd name="T49" fmla="*/ 30241875 h 26"/>
              <a:gd name="T50" fmla="*/ 35282075 w 99"/>
              <a:gd name="T51" fmla="*/ 30241875 h 26"/>
              <a:gd name="T52" fmla="*/ 35282075 w 99"/>
              <a:gd name="T53" fmla="*/ 40322500 h 26"/>
              <a:gd name="T54" fmla="*/ 40322372 w 99"/>
              <a:gd name="T55" fmla="*/ 35282188 h 26"/>
              <a:gd name="T56" fmla="*/ 5040296 w 99"/>
              <a:gd name="T57" fmla="*/ 25201563 h 26"/>
              <a:gd name="T58" fmla="*/ 40322372 w 99"/>
              <a:gd name="T59" fmla="*/ 30241875 h 26"/>
              <a:gd name="T60" fmla="*/ 25201482 w 99"/>
              <a:gd name="T61" fmla="*/ 25201563 h 26"/>
              <a:gd name="T62" fmla="*/ 10080593 w 99"/>
              <a:gd name="T63" fmla="*/ 20161250 h 26"/>
              <a:gd name="T64" fmla="*/ 0 w 99"/>
              <a:gd name="T65" fmla="*/ 20161250 h 26"/>
              <a:gd name="T66" fmla="*/ 70564151 w 99"/>
              <a:gd name="T67" fmla="*/ 50403125 h 26"/>
              <a:gd name="T68" fmla="*/ 70564151 w 99"/>
              <a:gd name="T69" fmla="*/ 50403125 h 26"/>
              <a:gd name="T70" fmla="*/ 75604447 w 99"/>
              <a:gd name="T71" fmla="*/ 55443438 h 26"/>
              <a:gd name="T72" fmla="*/ 224292399 w 99"/>
              <a:gd name="T73" fmla="*/ 50403125 h 26"/>
              <a:gd name="T74" fmla="*/ 239413288 w 99"/>
              <a:gd name="T75" fmla="*/ 50403125 h 26"/>
              <a:gd name="T76" fmla="*/ 249493881 w 99"/>
              <a:gd name="T77" fmla="*/ 50403125 h 26"/>
              <a:gd name="T78" fmla="*/ 234372992 w 99"/>
              <a:gd name="T79" fmla="*/ 50403125 h 26"/>
              <a:gd name="T80" fmla="*/ 70564151 w 99"/>
              <a:gd name="T81" fmla="*/ 55443438 h 26"/>
              <a:gd name="T82" fmla="*/ 60483558 w 99"/>
              <a:gd name="T83" fmla="*/ 50403125 h 26"/>
              <a:gd name="T84" fmla="*/ 65523854 w 99"/>
              <a:gd name="T85" fmla="*/ 60483750 h 26"/>
              <a:gd name="T86" fmla="*/ 45362668 w 99"/>
              <a:gd name="T87" fmla="*/ 55443438 h 26"/>
              <a:gd name="T88" fmla="*/ 30241779 w 99"/>
              <a:gd name="T89" fmla="*/ 50403125 h 26"/>
              <a:gd name="T90" fmla="*/ 20161186 w 99"/>
              <a:gd name="T91" fmla="*/ 50403125 h 26"/>
              <a:gd name="T92" fmla="*/ 70564151 w 99"/>
              <a:gd name="T93" fmla="*/ 55443438 h 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9" h="26">
                <a:moveTo>
                  <a:pt x="32" y="0"/>
                </a:moveTo>
                <a:lnTo>
                  <a:pt x="34" y="0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10"/>
                </a:lnTo>
                <a:lnTo>
                  <a:pt x="52" y="10"/>
                </a:lnTo>
                <a:lnTo>
                  <a:pt x="54" y="10"/>
                </a:lnTo>
                <a:lnTo>
                  <a:pt x="56" y="12"/>
                </a:lnTo>
                <a:lnTo>
                  <a:pt x="58" y="14"/>
                </a:lnTo>
                <a:lnTo>
                  <a:pt x="60" y="14"/>
                </a:lnTo>
                <a:lnTo>
                  <a:pt x="62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70" y="18"/>
                </a:lnTo>
                <a:lnTo>
                  <a:pt x="72" y="18"/>
                </a:lnTo>
                <a:lnTo>
                  <a:pt x="74" y="18"/>
                </a:lnTo>
                <a:lnTo>
                  <a:pt x="78" y="18"/>
                </a:lnTo>
                <a:lnTo>
                  <a:pt x="80" y="18"/>
                </a:lnTo>
                <a:lnTo>
                  <a:pt x="80" y="20"/>
                </a:lnTo>
                <a:lnTo>
                  <a:pt x="80" y="22"/>
                </a:lnTo>
                <a:lnTo>
                  <a:pt x="78" y="22"/>
                </a:lnTo>
                <a:lnTo>
                  <a:pt x="76" y="22"/>
                </a:lnTo>
                <a:lnTo>
                  <a:pt x="74" y="24"/>
                </a:lnTo>
                <a:lnTo>
                  <a:pt x="72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6" y="24"/>
                </a:lnTo>
                <a:lnTo>
                  <a:pt x="64" y="26"/>
                </a:lnTo>
                <a:lnTo>
                  <a:pt x="62" y="26"/>
                </a:lnTo>
                <a:lnTo>
                  <a:pt x="60" y="24"/>
                </a:lnTo>
                <a:lnTo>
                  <a:pt x="58" y="24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0" y="22"/>
                </a:lnTo>
                <a:lnTo>
                  <a:pt x="48" y="22"/>
                </a:lnTo>
                <a:lnTo>
                  <a:pt x="46" y="22"/>
                </a:lnTo>
                <a:lnTo>
                  <a:pt x="44" y="22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6" y="22"/>
                </a:lnTo>
                <a:lnTo>
                  <a:pt x="34" y="20"/>
                </a:lnTo>
                <a:lnTo>
                  <a:pt x="32" y="0"/>
                </a:lnTo>
                <a:close/>
                <a:moveTo>
                  <a:pt x="34" y="20"/>
                </a:moveTo>
                <a:lnTo>
                  <a:pt x="34" y="20"/>
                </a:lnTo>
                <a:close/>
                <a:moveTo>
                  <a:pt x="34" y="20"/>
                </a:moveTo>
                <a:lnTo>
                  <a:pt x="32" y="22"/>
                </a:lnTo>
                <a:lnTo>
                  <a:pt x="30" y="22"/>
                </a:lnTo>
                <a:lnTo>
                  <a:pt x="34" y="20"/>
                </a:lnTo>
                <a:close/>
                <a:moveTo>
                  <a:pt x="30" y="22"/>
                </a:moveTo>
                <a:lnTo>
                  <a:pt x="28" y="20"/>
                </a:lnTo>
                <a:lnTo>
                  <a:pt x="30" y="22"/>
                </a:lnTo>
                <a:close/>
                <a:moveTo>
                  <a:pt x="2" y="10"/>
                </a:moveTo>
                <a:lnTo>
                  <a:pt x="4" y="12"/>
                </a:lnTo>
                <a:lnTo>
                  <a:pt x="6" y="12"/>
                </a:lnTo>
                <a:lnTo>
                  <a:pt x="8" y="14"/>
                </a:lnTo>
                <a:lnTo>
                  <a:pt x="6" y="12"/>
                </a:lnTo>
                <a:lnTo>
                  <a:pt x="4" y="12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lnTo>
                  <a:pt x="16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" y="10"/>
                </a:lnTo>
                <a:close/>
                <a:moveTo>
                  <a:pt x="20" y="14"/>
                </a:move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20" y="14"/>
                </a:lnTo>
                <a:close/>
                <a:moveTo>
                  <a:pt x="28" y="20"/>
                </a:moveTo>
                <a:lnTo>
                  <a:pt x="28" y="20"/>
                </a:lnTo>
                <a:close/>
                <a:moveTo>
                  <a:pt x="28" y="20"/>
                </a:moveTo>
                <a:lnTo>
                  <a:pt x="30" y="22"/>
                </a:lnTo>
                <a:lnTo>
                  <a:pt x="28" y="20"/>
                </a:lnTo>
                <a:close/>
                <a:moveTo>
                  <a:pt x="30" y="22"/>
                </a:moveTo>
                <a:lnTo>
                  <a:pt x="28" y="22"/>
                </a:lnTo>
                <a:lnTo>
                  <a:pt x="30" y="22"/>
                </a:lnTo>
                <a:close/>
                <a:moveTo>
                  <a:pt x="89" y="22"/>
                </a:moveTo>
                <a:lnTo>
                  <a:pt x="87" y="22"/>
                </a:lnTo>
                <a:lnTo>
                  <a:pt x="89" y="20"/>
                </a:lnTo>
                <a:lnTo>
                  <a:pt x="91" y="20"/>
                </a:lnTo>
                <a:lnTo>
                  <a:pt x="93" y="18"/>
                </a:lnTo>
                <a:lnTo>
                  <a:pt x="95" y="20"/>
                </a:lnTo>
                <a:lnTo>
                  <a:pt x="97" y="18"/>
                </a:lnTo>
                <a:lnTo>
                  <a:pt x="99" y="20"/>
                </a:lnTo>
                <a:lnTo>
                  <a:pt x="97" y="20"/>
                </a:lnTo>
                <a:lnTo>
                  <a:pt x="93" y="20"/>
                </a:lnTo>
                <a:lnTo>
                  <a:pt x="91" y="22"/>
                </a:lnTo>
                <a:lnTo>
                  <a:pt x="89" y="22"/>
                </a:lnTo>
                <a:close/>
                <a:moveTo>
                  <a:pt x="28" y="22"/>
                </a:moveTo>
                <a:lnTo>
                  <a:pt x="28" y="22"/>
                </a:lnTo>
                <a:lnTo>
                  <a:pt x="26" y="20"/>
                </a:lnTo>
                <a:lnTo>
                  <a:pt x="24" y="20"/>
                </a:lnTo>
                <a:lnTo>
                  <a:pt x="26" y="22"/>
                </a:lnTo>
                <a:lnTo>
                  <a:pt x="28" y="22"/>
                </a:lnTo>
                <a:lnTo>
                  <a:pt x="26" y="24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4" y="22"/>
                </a:lnTo>
                <a:lnTo>
                  <a:pt x="12" y="20"/>
                </a:lnTo>
                <a:lnTo>
                  <a:pt x="10" y="20"/>
                </a:lnTo>
                <a:lnTo>
                  <a:pt x="8" y="20"/>
                </a:lnTo>
                <a:lnTo>
                  <a:pt x="6" y="18"/>
                </a:lnTo>
                <a:lnTo>
                  <a:pt x="28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09" name="Freeform 1564"/>
          <p:cNvSpPr>
            <a:spLocks noEditPoints="1"/>
          </p:cNvSpPr>
          <p:nvPr/>
        </p:nvSpPr>
        <p:spPr bwMode="auto">
          <a:xfrm>
            <a:off x="2544763" y="5692775"/>
            <a:ext cx="157162" cy="41275"/>
          </a:xfrm>
          <a:custGeom>
            <a:avLst/>
            <a:gdLst>
              <a:gd name="T0" fmla="*/ 90725336 w 99"/>
              <a:gd name="T1" fmla="*/ 5040313 h 26"/>
              <a:gd name="T2" fmla="*/ 105846226 w 99"/>
              <a:gd name="T3" fmla="*/ 15120938 h 26"/>
              <a:gd name="T4" fmla="*/ 115926819 w 99"/>
              <a:gd name="T5" fmla="*/ 20161250 h 26"/>
              <a:gd name="T6" fmla="*/ 131047708 w 99"/>
              <a:gd name="T7" fmla="*/ 25201563 h 26"/>
              <a:gd name="T8" fmla="*/ 146168597 w 99"/>
              <a:gd name="T9" fmla="*/ 35282188 h 26"/>
              <a:gd name="T10" fmla="*/ 156249190 w 99"/>
              <a:gd name="T11" fmla="*/ 40322500 h 26"/>
              <a:gd name="T12" fmla="*/ 171370080 w 99"/>
              <a:gd name="T13" fmla="*/ 40322500 h 26"/>
              <a:gd name="T14" fmla="*/ 186490969 w 99"/>
              <a:gd name="T15" fmla="*/ 45362813 h 26"/>
              <a:gd name="T16" fmla="*/ 201611859 w 99"/>
              <a:gd name="T17" fmla="*/ 45362813 h 26"/>
              <a:gd name="T18" fmla="*/ 201611859 w 99"/>
              <a:gd name="T19" fmla="*/ 55443438 h 26"/>
              <a:gd name="T20" fmla="*/ 186490969 w 99"/>
              <a:gd name="T21" fmla="*/ 60483750 h 26"/>
              <a:gd name="T22" fmla="*/ 176410376 w 99"/>
              <a:gd name="T23" fmla="*/ 60483750 h 26"/>
              <a:gd name="T24" fmla="*/ 161289487 w 99"/>
              <a:gd name="T25" fmla="*/ 65524063 h 26"/>
              <a:gd name="T26" fmla="*/ 146168597 w 99"/>
              <a:gd name="T27" fmla="*/ 60483750 h 26"/>
              <a:gd name="T28" fmla="*/ 131047708 w 99"/>
              <a:gd name="T29" fmla="*/ 55443438 h 26"/>
              <a:gd name="T30" fmla="*/ 120967115 w 99"/>
              <a:gd name="T31" fmla="*/ 55443438 h 26"/>
              <a:gd name="T32" fmla="*/ 105846226 w 99"/>
              <a:gd name="T33" fmla="*/ 55443438 h 26"/>
              <a:gd name="T34" fmla="*/ 90725336 w 99"/>
              <a:gd name="T35" fmla="*/ 55443438 h 26"/>
              <a:gd name="T36" fmla="*/ 85685040 w 99"/>
              <a:gd name="T37" fmla="*/ 50403125 h 26"/>
              <a:gd name="T38" fmla="*/ 80644743 w 99"/>
              <a:gd name="T39" fmla="*/ 55443438 h 26"/>
              <a:gd name="T40" fmla="*/ 70564151 w 99"/>
              <a:gd name="T41" fmla="*/ 50403125 h 26"/>
              <a:gd name="T42" fmla="*/ 10080593 w 99"/>
              <a:gd name="T43" fmla="*/ 30241875 h 26"/>
              <a:gd name="T44" fmla="*/ 15120889 w 99"/>
              <a:gd name="T45" fmla="*/ 30241875 h 26"/>
              <a:gd name="T46" fmla="*/ 20161186 w 99"/>
              <a:gd name="T47" fmla="*/ 30241875 h 26"/>
              <a:gd name="T48" fmla="*/ 35282075 w 99"/>
              <a:gd name="T49" fmla="*/ 30241875 h 26"/>
              <a:gd name="T50" fmla="*/ 35282075 w 99"/>
              <a:gd name="T51" fmla="*/ 40322500 h 26"/>
              <a:gd name="T52" fmla="*/ 40322372 w 99"/>
              <a:gd name="T53" fmla="*/ 35282188 h 26"/>
              <a:gd name="T54" fmla="*/ 50402965 w 99"/>
              <a:gd name="T55" fmla="*/ 35282188 h 26"/>
              <a:gd name="T56" fmla="*/ 35282075 w 99"/>
              <a:gd name="T57" fmla="*/ 30241875 h 26"/>
              <a:gd name="T58" fmla="*/ 20161186 w 99"/>
              <a:gd name="T59" fmla="*/ 25201563 h 26"/>
              <a:gd name="T60" fmla="*/ 10080593 w 99"/>
              <a:gd name="T61" fmla="*/ 20161250 h 26"/>
              <a:gd name="T62" fmla="*/ 70564151 w 99"/>
              <a:gd name="T63" fmla="*/ 50403125 h 26"/>
              <a:gd name="T64" fmla="*/ 75604447 w 99"/>
              <a:gd name="T65" fmla="*/ 55443438 h 26"/>
              <a:gd name="T66" fmla="*/ 224292399 w 99"/>
              <a:gd name="T67" fmla="*/ 55443438 h 26"/>
              <a:gd name="T68" fmla="*/ 229332695 w 99"/>
              <a:gd name="T69" fmla="*/ 50403125 h 26"/>
              <a:gd name="T70" fmla="*/ 244453585 w 99"/>
              <a:gd name="T71" fmla="*/ 45362813 h 26"/>
              <a:gd name="T72" fmla="*/ 244453585 w 99"/>
              <a:gd name="T73" fmla="*/ 50403125 h 26"/>
              <a:gd name="T74" fmla="*/ 229332695 w 99"/>
              <a:gd name="T75" fmla="*/ 55443438 h 26"/>
              <a:gd name="T76" fmla="*/ 70564151 w 99"/>
              <a:gd name="T77" fmla="*/ 55443438 h 26"/>
              <a:gd name="T78" fmla="*/ 65523854 w 99"/>
              <a:gd name="T79" fmla="*/ 55443438 h 26"/>
              <a:gd name="T80" fmla="*/ 55443261 w 99"/>
              <a:gd name="T81" fmla="*/ 60483750 h 26"/>
              <a:gd name="T82" fmla="*/ 40322372 w 99"/>
              <a:gd name="T83" fmla="*/ 55443438 h 26"/>
              <a:gd name="T84" fmla="*/ 30241779 w 99"/>
              <a:gd name="T85" fmla="*/ 50403125 h 26"/>
              <a:gd name="T86" fmla="*/ 20161186 w 99"/>
              <a:gd name="T87" fmla="*/ 50403125 h 2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26">
                <a:moveTo>
                  <a:pt x="32" y="0"/>
                </a:moveTo>
                <a:lnTo>
                  <a:pt x="34" y="0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10"/>
                </a:lnTo>
                <a:lnTo>
                  <a:pt x="52" y="10"/>
                </a:lnTo>
                <a:lnTo>
                  <a:pt x="54" y="10"/>
                </a:lnTo>
                <a:lnTo>
                  <a:pt x="56" y="12"/>
                </a:lnTo>
                <a:lnTo>
                  <a:pt x="58" y="14"/>
                </a:lnTo>
                <a:lnTo>
                  <a:pt x="60" y="14"/>
                </a:lnTo>
                <a:lnTo>
                  <a:pt x="62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70" y="18"/>
                </a:lnTo>
                <a:lnTo>
                  <a:pt x="72" y="18"/>
                </a:lnTo>
                <a:lnTo>
                  <a:pt x="74" y="18"/>
                </a:lnTo>
                <a:lnTo>
                  <a:pt x="78" y="18"/>
                </a:lnTo>
                <a:lnTo>
                  <a:pt x="80" y="18"/>
                </a:lnTo>
                <a:lnTo>
                  <a:pt x="80" y="20"/>
                </a:lnTo>
                <a:lnTo>
                  <a:pt x="80" y="22"/>
                </a:lnTo>
                <a:lnTo>
                  <a:pt x="78" y="22"/>
                </a:lnTo>
                <a:lnTo>
                  <a:pt x="76" y="22"/>
                </a:lnTo>
                <a:lnTo>
                  <a:pt x="74" y="24"/>
                </a:lnTo>
                <a:lnTo>
                  <a:pt x="72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6" y="24"/>
                </a:lnTo>
                <a:lnTo>
                  <a:pt x="64" y="26"/>
                </a:lnTo>
                <a:lnTo>
                  <a:pt x="62" y="26"/>
                </a:lnTo>
                <a:lnTo>
                  <a:pt x="60" y="24"/>
                </a:lnTo>
                <a:lnTo>
                  <a:pt x="58" y="24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0" y="22"/>
                </a:lnTo>
                <a:lnTo>
                  <a:pt x="48" y="22"/>
                </a:lnTo>
                <a:lnTo>
                  <a:pt x="46" y="22"/>
                </a:lnTo>
                <a:lnTo>
                  <a:pt x="44" y="22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6" y="22"/>
                </a:lnTo>
                <a:lnTo>
                  <a:pt x="34" y="20"/>
                </a:lnTo>
                <a:moveTo>
                  <a:pt x="34" y="20"/>
                </a:moveTo>
                <a:lnTo>
                  <a:pt x="34" y="20"/>
                </a:lnTo>
                <a:moveTo>
                  <a:pt x="34" y="20"/>
                </a:moveTo>
                <a:lnTo>
                  <a:pt x="32" y="22"/>
                </a:lnTo>
                <a:lnTo>
                  <a:pt x="30" y="22"/>
                </a:lnTo>
                <a:moveTo>
                  <a:pt x="30" y="22"/>
                </a:moveTo>
                <a:lnTo>
                  <a:pt x="28" y="20"/>
                </a:lnTo>
                <a:moveTo>
                  <a:pt x="2" y="10"/>
                </a:moveTo>
                <a:lnTo>
                  <a:pt x="4" y="12"/>
                </a:lnTo>
                <a:lnTo>
                  <a:pt x="6" y="12"/>
                </a:lnTo>
                <a:lnTo>
                  <a:pt x="8" y="14"/>
                </a:lnTo>
                <a:lnTo>
                  <a:pt x="6" y="12"/>
                </a:lnTo>
                <a:lnTo>
                  <a:pt x="4" y="12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lnTo>
                  <a:pt x="16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moveTo>
                  <a:pt x="20" y="14"/>
                </a:move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moveTo>
                  <a:pt x="28" y="20"/>
                </a:moveTo>
                <a:lnTo>
                  <a:pt x="28" y="20"/>
                </a:lnTo>
                <a:moveTo>
                  <a:pt x="28" y="20"/>
                </a:moveTo>
                <a:lnTo>
                  <a:pt x="30" y="22"/>
                </a:lnTo>
                <a:moveTo>
                  <a:pt x="30" y="22"/>
                </a:moveTo>
                <a:lnTo>
                  <a:pt x="28" y="22"/>
                </a:lnTo>
                <a:moveTo>
                  <a:pt x="89" y="22"/>
                </a:moveTo>
                <a:lnTo>
                  <a:pt x="87" y="22"/>
                </a:lnTo>
                <a:lnTo>
                  <a:pt x="89" y="20"/>
                </a:lnTo>
                <a:lnTo>
                  <a:pt x="91" y="20"/>
                </a:lnTo>
                <a:lnTo>
                  <a:pt x="93" y="18"/>
                </a:lnTo>
                <a:lnTo>
                  <a:pt x="95" y="20"/>
                </a:lnTo>
                <a:lnTo>
                  <a:pt x="97" y="18"/>
                </a:lnTo>
                <a:lnTo>
                  <a:pt x="99" y="20"/>
                </a:lnTo>
                <a:lnTo>
                  <a:pt x="97" y="20"/>
                </a:lnTo>
                <a:lnTo>
                  <a:pt x="93" y="20"/>
                </a:lnTo>
                <a:lnTo>
                  <a:pt x="91" y="22"/>
                </a:lnTo>
                <a:lnTo>
                  <a:pt x="89" y="22"/>
                </a:lnTo>
                <a:moveTo>
                  <a:pt x="28" y="22"/>
                </a:moveTo>
                <a:lnTo>
                  <a:pt x="28" y="22"/>
                </a:lnTo>
                <a:lnTo>
                  <a:pt x="26" y="20"/>
                </a:lnTo>
                <a:lnTo>
                  <a:pt x="24" y="20"/>
                </a:lnTo>
                <a:lnTo>
                  <a:pt x="26" y="22"/>
                </a:lnTo>
                <a:lnTo>
                  <a:pt x="28" y="22"/>
                </a:lnTo>
                <a:lnTo>
                  <a:pt x="26" y="24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4" y="22"/>
                </a:lnTo>
                <a:lnTo>
                  <a:pt x="12" y="20"/>
                </a:lnTo>
                <a:lnTo>
                  <a:pt x="10" y="20"/>
                </a:lnTo>
                <a:lnTo>
                  <a:pt x="8" y="20"/>
                </a:lnTo>
                <a:lnTo>
                  <a:pt x="6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0" name="Freeform 1565"/>
          <p:cNvSpPr>
            <a:spLocks noEditPoints="1"/>
          </p:cNvSpPr>
          <p:nvPr/>
        </p:nvSpPr>
        <p:spPr bwMode="auto">
          <a:xfrm>
            <a:off x="2554288" y="5724525"/>
            <a:ext cx="95250" cy="28575"/>
          </a:xfrm>
          <a:custGeom>
            <a:avLst/>
            <a:gdLst>
              <a:gd name="T0" fmla="*/ 0 w 60"/>
              <a:gd name="T1" fmla="*/ 0 h 18"/>
              <a:gd name="T2" fmla="*/ 15120938 w 60"/>
              <a:gd name="T3" fmla="*/ 5040313 h 18"/>
              <a:gd name="T4" fmla="*/ 25201563 w 60"/>
              <a:gd name="T5" fmla="*/ 5040313 h 18"/>
              <a:gd name="T6" fmla="*/ 30241875 w 60"/>
              <a:gd name="T7" fmla="*/ 10080625 h 18"/>
              <a:gd name="T8" fmla="*/ 15120938 w 60"/>
              <a:gd name="T9" fmla="*/ 15120938 h 18"/>
              <a:gd name="T10" fmla="*/ 126007813 w 60"/>
              <a:gd name="T11" fmla="*/ 10080625 h 18"/>
              <a:gd name="T12" fmla="*/ 120967500 w 60"/>
              <a:gd name="T13" fmla="*/ 15120938 h 18"/>
              <a:gd name="T14" fmla="*/ 15120938 w 60"/>
              <a:gd name="T15" fmla="*/ 15120938 h 18"/>
              <a:gd name="T16" fmla="*/ 30241875 w 60"/>
              <a:gd name="T17" fmla="*/ 20161250 h 18"/>
              <a:gd name="T18" fmla="*/ 35282188 w 60"/>
              <a:gd name="T19" fmla="*/ 10080625 h 18"/>
              <a:gd name="T20" fmla="*/ 50403125 w 60"/>
              <a:gd name="T21" fmla="*/ 10080625 h 18"/>
              <a:gd name="T22" fmla="*/ 65524063 w 60"/>
              <a:gd name="T23" fmla="*/ 10080625 h 18"/>
              <a:gd name="T24" fmla="*/ 70564375 w 60"/>
              <a:gd name="T25" fmla="*/ 15120938 h 18"/>
              <a:gd name="T26" fmla="*/ 55443438 w 60"/>
              <a:gd name="T27" fmla="*/ 15120938 h 18"/>
              <a:gd name="T28" fmla="*/ 50403125 w 60"/>
              <a:gd name="T29" fmla="*/ 15120938 h 18"/>
              <a:gd name="T30" fmla="*/ 65524063 w 60"/>
              <a:gd name="T31" fmla="*/ 20161250 h 18"/>
              <a:gd name="T32" fmla="*/ 80645000 w 60"/>
              <a:gd name="T33" fmla="*/ 20161250 h 18"/>
              <a:gd name="T34" fmla="*/ 75604688 w 60"/>
              <a:gd name="T35" fmla="*/ 25201563 h 18"/>
              <a:gd name="T36" fmla="*/ 70564375 w 60"/>
              <a:gd name="T37" fmla="*/ 25201563 h 18"/>
              <a:gd name="T38" fmla="*/ 85685313 w 60"/>
              <a:gd name="T39" fmla="*/ 30241875 h 18"/>
              <a:gd name="T40" fmla="*/ 95765938 w 60"/>
              <a:gd name="T41" fmla="*/ 40322500 h 18"/>
              <a:gd name="T42" fmla="*/ 90725625 w 60"/>
              <a:gd name="T43" fmla="*/ 40322500 h 18"/>
              <a:gd name="T44" fmla="*/ 80645000 w 60"/>
              <a:gd name="T45" fmla="*/ 35282188 h 18"/>
              <a:gd name="T46" fmla="*/ 65524063 w 60"/>
              <a:gd name="T47" fmla="*/ 30241875 h 18"/>
              <a:gd name="T48" fmla="*/ 60483750 w 60"/>
              <a:gd name="T49" fmla="*/ 30241875 h 18"/>
              <a:gd name="T50" fmla="*/ 50403125 w 60"/>
              <a:gd name="T51" fmla="*/ 20161250 h 18"/>
              <a:gd name="T52" fmla="*/ 35282188 w 60"/>
              <a:gd name="T53" fmla="*/ 20161250 h 18"/>
              <a:gd name="T54" fmla="*/ 40322500 w 60"/>
              <a:gd name="T55" fmla="*/ 25201563 h 18"/>
              <a:gd name="T56" fmla="*/ 45362813 w 60"/>
              <a:gd name="T57" fmla="*/ 35282188 h 18"/>
              <a:gd name="T58" fmla="*/ 30241875 w 60"/>
              <a:gd name="T59" fmla="*/ 30241875 h 18"/>
              <a:gd name="T60" fmla="*/ 25201563 w 60"/>
              <a:gd name="T61" fmla="*/ 25201563 h 18"/>
              <a:gd name="T62" fmla="*/ 15120938 w 60"/>
              <a:gd name="T63" fmla="*/ 20161250 h 18"/>
              <a:gd name="T64" fmla="*/ 146169063 w 60"/>
              <a:gd name="T65" fmla="*/ 25201563 h 18"/>
              <a:gd name="T66" fmla="*/ 151209375 w 60"/>
              <a:gd name="T67" fmla="*/ 25201563 h 18"/>
              <a:gd name="T68" fmla="*/ 126007813 w 60"/>
              <a:gd name="T69" fmla="*/ 20161250 h 18"/>
              <a:gd name="T70" fmla="*/ 115927188 w 60"/>
              <a:gd name="T71" fmla="*/ 25201563 h 18"/>
              <a:gd name="T72" fmla="*/ 105846563 w 60"/>
              <a:gd name="T73" fmla="*/ 25201563 h 18"/>
              <a:gd name="T74" fmla="*/ 100806250 w 60"/>
              <a:gd name="T75" fmla="*/ 25201563 h 18"/>
              <a:gd name="T76" fmla="*/ 85685313 w 60"/>
              <a:gd name="T77" fmla="*/ 20161250 h 18"/>
              <a:gd name="T78" fmla="*/ 75604688 w 60"/>
              <a:gd name="T79" fmla="*/ 10080625 h 18"/>
              <a:gd name="T80" fmla="*/ 80645000 w 60"/>
              <a:gd name="T81" fmla="*/ 5040313 h 18"/>
              <a:gd name="T82" fmla="*/ 95765938 w 60"/>
              <a:gd name="T83" fmla="*/ 5040313 h 18"/>
              <a:gd name="T84" fmla="*/ 110886875 w 60"/>
              <a:gd name="T85" fmla="*/ 5040313 h 18"/>
              <a:gd name="T86" fmla="*/ 120967500 w 60"/>
              <a:gd name="T87" fmla="*/ 15120938 h 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" h="18">
                <a:moveTo>
                  <a:pt x="0" y="0"/>
                </a:moveTo>
                <a:lnTo>
                  <a:pt x="2" y="2"/>
                </a:lnTo>
                <a:lnTo>
                  <a:pt x="0" y="0"/>
                </a:lnTo>
                <a:close/>
                <a:moveTo>
                  <a:pt x="6" y="6"/>
                </a:moveTo>
                <a:lnTo>
                  <a:pt x="4" y="4"/>
                </a:lnTo>
                <a:lnTo>
                  <a:pt x="6" y="2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close/>
                <a:moveTo>
                  <a:pt x="50" y="4"/>
                </a:moveTo>
                <a:lnTo>
                  <a:pt x="50" y="4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50" y="4"/>
                </a:lnTo>
                <a:close/>
                <a:moveTo>
                  <a:pt x="4" y="6"/>
                </a:move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28" y="6"/>
                </a:lnTo>
                <a:lnTo>
                  <a:pt x="26" y="6"/>
                </a:lnTo>
                <a:lnTo>
                  <a:pt x="24" y="8"/>
                </a:lnTo>
                <a:lnTo>
                  <a:pt x="22" y="6"/>
                </a:lnTo>
                <a:lnTo>
                  <a:pt x="20" y="6"/>
                </a:lnTo>
                <a:lnTo>
                  <a:pt x="18" y="6"/>
                </a:lnTo>
                <a:lnTo>
                  <a:pt x="20" y="6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2"/>
                </a:lnTo>
                <a:lnTo>
                  <a:pt x="34" y="12"/>
                </a:lnTo>
                <a:lnTo>
                  <a:pt x="36" y="12"/>
                </a:lnTo>
                <a:lnTo>
                  <a:pt x="38" y="14"/>
                </a:lnTo>
                <a:lnTo>
                  <a:pt x="38" y="16"/>
                </a:lnTo>
                <a:lnTo>
                  <a:pt x="40" y="18"/>
                </a:lnTo>
                <a:lnTo>
                  <a:pt x="38" y="18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4" y="14"/>
                </a:lnTo>
                <a:lnTo>
                  <a:pt x="26" y="12"/>
                </a:lnTo>
                <a:lnTo>
                  <a:pt x="24" y="12"/>
                </a:lnTo>
                <a:lnTo>
                  <a:pt x="24" y="10"/>
                </a:lnTo>
                <a:lnTo>
                  <a:pt x="22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6" y="8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4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4" y="6"/>
                </a:lnTo>
                <a:close/>
                <a:moveTo>
                  <a:pt x="58" y="10"/>
                </a:moveTo>
                <a:lnTo>
                  <a:pt x="58" y="8"/>
                </a:lnTo>
                <a:lnTo>
                  <a:pt x="60" y="8"/>
                </a:lnTo>
                <a:lnTo>
                  <a:pt x="60" y="10"/>
                </a:lnTo>
                <a:lnTo>
                  <a:pt x="58" y="10"/>
                </a:lnTo>
                <a:close/>
                <a:moveTo>
                  <a:pt x="50" y="6"/>
                </a:moveTo>
                <a:lnTo>
                  <a:pt x="50" y="8"/>
                </a:lnTo>
                <a:lnTo>
                  <a:pt x="48" y="10"/>
                </a:lnTo>
                <a:lnTo>
                  <a:pt x="46" y="10"/>
                </a:lnTo>
                <a:lnTo>
                  <a:pt x="44" y="8"/>
                </a:lnTo>
                <a:lnTo>
                  <a:pt x="42" y="8"/>
                </a:lnTo>
                <a:lnTo>
                  <a:pt x="42" y="10"/>
                </a:lnTo>
                <a:lnTo>
                  <a:pt x="40" y="10"/>
                </a:lnTo>
                <a:lnTo>
                  <a:pt x="38" y="10"/>
                </a:lnTo>
                <a:lnTo>
                  <a:pt x="40" y="10"/>
                </a:lnTo>
                <a:lnTo>
                  <a:pt x="38" y="8"/>
                </a:lnTo>
                <a:lnTo>
                  <a:pt x="36" y="8"/>
                </a:lnTo>
                <a:lnTo>
                  <a:pt x="34" y="8"/>
                </a:lnTo>
                <a:lnTo>
                  <a:pt x="32" y="6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4"/>
                </a:lnTo>
                <a:lnTo>
                  <a:pt x="48" y="4"/>
                </a:lnTo>
                <a:lnTo>
                  <a:pt x="48" y="6"/>
                </a:lnTo>
                <a:lnTo>
                  <a:pt x="5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1" name="Freeform 1566"/>
          <p:cNvSpPr>
            <a:spLocks noEditPoints="1"/>
          </p:cNvSpPr>
          <p:nvPr/>
        </p:nvSpPr>
        <p:spPr bwMode="auto">
          <a:xfrm>
            <a:off x="2554288" y="5724525"/>
            <a:ext cx="95250" cy="28575"/>
          </a:xfrm>
          <a:custGeom>
            <a:avLst/>
            <a:gdLst>
              <a:gd name="T0" fmla="*/ 15120938 w 60"/>
              <a:gd name="T1" fmla="*/ 15120938 h 18"/>
              <a:gd name="T2" fmla="*/ 20161250 w 60"/>
              <a:gd name="T3" fmla="*/ 10080625 h 18"/>
              <a:gd name="T4" fmla="*/ 30241875 w 60"/>
              <a:gd name="T5" fmla="*/ 5040313 h 18"/>
              <a:gd name="T6" fmla="*/ 25201563 w 60"/>
              <a:gd name="T7" fmla="*/ 10080625 h 18"/>
              <a:gd name="T8" fmla="*/ 15120938 w 60"/>
              <a:gd name="T9" fmla="*/ 15120938 h 18"/>
              <a:gd name="T10" fmla="*/ 131048125 w 60"/>
              <a:gd name="T11" fmla="*/ 15120938 h 18"/>
              <a:gd name="T12" fmla="*/ 126007813 w 60"/>
              <a:gd name="T13" fmla="*/ 10080625 h 18"/>
              <a:gd name="T14" fmla="*/ 20161250 w 60"/>
              <a:gd name="T15" fmla="*/ 15120938 h 18"/>
              <a:gd name="T16" fmla="*/ 25201563 w 60"/>
              <a:gd name="T17" fmla="*/ 15120938 h 18"/>
              <a:gd name="T18" fmla="*/ 40322500 w 60"/>
              <a:gd name="T19" fmla="*/ 10080625 h 18"/>
              <a:gd name="T20" fmla="*/ 55443438 w 60"/>
              <a:gd name="T21" fmla="*/ 10080625 h 18"/>
              <a:gd name="T22" fmla="*/ 65524063 w 60"/>
              <a:gd name="T23" fmla="*/ 10080625 h 18"/>
              <a:gd name="T24" fmla="*/ 65524063 w 60"/>
              <a:gd name="T25" fmla="*/ 15120938 h 18"/>
              <a:gd name="T26" fmla="*/ 50403125 w 60"/>
              <a:gd name="T27" fmla="*/ 15120938 h 18"/>
              <a:gd name="T28" fmla="*/ 55443438 w 60"/>
              <a:gd name="T29" fmla="*/ 20161250 h 18"/>
              <a:gd name="T30" fmla="*/ 70564375 w 60"/>
              <a:gd name="T31" fmla="*/ 20161250 h 18"/>
              <a:gd name="T32" fmla="*/ 85685313 w 60"/>
              <a:gd name="T33" fmla="*/ 25201563 h 18"/>
              <a:gd name="T34" fmla="*/ 70564375 w 60"/>
              <a:gd name="T35" fmla="*/ 25201563 h 18"/>
              <a:gd name="T36" fmla="*/ 75604688 w 60"/>
              <a:gd name="T37" fmla="*/ 25201563 h 18"/>
              <a:gd name="T38" fmla="*/ 90725625 w 60"/>
              <a:gd name="T39" fmla="*/ 30241875 h 18"/>
              <a:gd name="T40" fmla="*/ 100806250 w 60"/>
              <a:gd name="T41" fmla="*/ 45362813 h 18"/>
              <a:gd name="T42" fmla="*/ 90725625 w 60"/>
              <a:gd name="T43" fmla="*/ 35282188 h 18"/>
              <a:gd name="T44" fmla="*/ 75604688 w 60"/>
              <a:gd name="T45" fmla="*/ 35282188 h 18"/>
              <a:gd name="T46" fmla="*/ 60483750 w 60"/>
              <a:gd name="T47" fmla="*/ 35282188 h 18"/>
              <a:gd name="T48" fmla="*/ 60483750 w 60"/>
              <a:gd name="T49" fmla="*/ 25201563 h 18"/>
              <a:gd name="T50" fmla="*/ 45362813 w 60"/>
              <a:gd name="T51" fmla="*/ 20161250 h 18"/>
              <a:gd name="T52" fmla="*/ 40322500 w 60"/>
              <a:gd name="T53" fmla="*/ 20161250 h 18"/>
              <a:gd name="T54" fmla="*/ 45362813 w 60"/>
              <a:gd name="T55" fmla="*/ 30241875 h 18"/>
              <a:gd name="T56" fmla="*/ 40322500 w 60"/>
              <a:gd name="T57" fmla="*/ 35282188 h 18"/>
              <a:gd name="T58" fmla="*/ 30241875 w 60"/>
              <a:gd name="T59" fmla="*/ 25201563 h 18"/>
              <a:gd name="T60" fmla="*/ 20161250 w 60"/>
              <a:gd name="T61" fmla="*/ 25201563 h 18"/>
              <a:gd name="T62" fmla="*/ 15120938 w 60"/>
              <a:gd name="T63" fmla="*/ 20161250 h 18"/>
              <a:gd name="T64" fmla="*/ 151209375 w 60"/>
              <a:gd name="T65" fmla="*/ 20161250 h 18"/>
              <a:gd name="T66" fmla="*/ 126007813 w 60"/>
              <a:gd name="T67" fmla="*/ 15120938 h 18"/>
              <a:gd name="T68" fmla="*/ 115927188 w 60"/>
              <a:gd name="T69" fmla="*/ 25201563 h 18"/>
              <a:gd name="T70" fmla="*/ 105846563 w 60"/>
              <a:gd name="T71" fmla="*/ 20161250 h 18"/>
              <a:gd name="T72" fmla="*/ 95765938 w 60"/>
              <a:gd name="T73" fmla="*/ 25201563 h 18"/>
              <a:gd name="T74" fmla="*/ 90725625 w 60"/>
              <a:gd name="T75" fmla="*/ 20161250 h 18"/>
              <a:gd name="T76" fmla="*/ 80645000 w 60"/>
              <a:gd name="T77" fmla="*/ 15120938 h 18"/>
              <a:gd name="T78" fmla="*/ 75604688 w 60"/>
              <a:gd name="T79" fmla="*/ 5040313 h 18"/>
              <a:gd name="T80" fmla="*/ 90725625 w 60"/>
              <a:gd name="T81" fmla="*/ 5040313 h 18"/>
              <a:gd name="T82" fmla="*/ 105846563 w 60"/>
              <a:gd name="T83" fmla="*/ 5040313 h 18"/>
              <a:gd name="T84" fmla="*/ 120967500 w 60"/>
              <a:gd name="T85" fmla="*/ 10080625 h 1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" h="18">
                <a:moveTo>
                  <a:pt x="0" y="0"/>
                </a:moveTo>
                <a:lnTo>
                  <a:pt x="2" y="2"/>
                </a:lnTo>
                <a:moveTo>
                  <a:pt x="6" y="6"/>
                </a:moveTo>
                <a:lnTo>
                  <a:pt x="4" y="4"/>
                </a:lnTo>
                <a:lnTo>
                  <a:pt x="6" y="2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moveTo>
                  <a:pt x="50" y="4"/>
                </a:moveTo>
                <a:lnTo>
                  <a:pt x="50" y="4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50" y="4"/>
                </a:lnTo>
                <a:moveTo>
                  <a:pt x="4" y="6"/>
                </a:move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28" y="6"/>
                </a:lnTo>
                <a:lnTo>
                  <a:pt x="26" y="6"/>
                </a:lnTo>
                <a:lnTo>
                  <a:pt x="24" y="8"/>
                </a:lnTo>
                <a:lnTo>
                  <a:pt x="22" y="6"/>
                </a:lnTo>
                <a:lnTo>
                  <a:pt x="20" y="6"/>
                </a:lnTo>
                <a:lnTo>
                  <a:pt x="18" y="6"/>
                </a:lnTo>
                <a:lnTo>
                  <a:pt x="20" y="6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2"/>
                </a:lnTo>
                <a:lnTo>
                  <a:pt x="34" y="12"/>
                </a:lnTo>
                <a:lnTo>
                  <a:pt x="36" y="12"/>
                </a:lnTo>
                <a:lnTo>
                  <a:pt x="38" y="14"/>
                </a:lnTo>
                <a:lnTo>
                  <a:pt x="38" y="16"/>
                </a:lnTo>
                <a:lnTo>
                  <a:pt x="40" y="18"/>
                </a:lnTo>
                <a:lnTo>
                  <a:pt x="38" y="18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4" y="14"/>
                </a:lnTo>
                <a:lnTo>
                  <a:pt x="26" y="12"/>
                </a:lnTo>
                <a:lnTo>
                  <a:pt x="24" y="12"/>
                </a:lnTo>
                <a:lnTo>
                  <a:pt x="24" y="10"/>
                </a:lnTo>
                <a:lnTo>
                  <a:pt x="22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6" y="8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4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moveTo>
                  <a:pt x="58" y="10"/>
                </a:moveTo>
                <a:lnTo>
                  <a:pt x="58" y="8"/>
                </a:lnTo>
                <a:lnTo>
                  <a:pt x="60" y="8"/>
                </a:lnTo>
                <a:lnTo>
                  <a:pt x="60" y="10"/>
                </a:lnTo>
                <a:lnTo>
                  <a:pt x="58" y="10"/>
                </a:lnTo>
                <a:moveTo>
                  <a:pt x="50" y="6"/>
                </a:moveTo>
                <a:lnTo>
                  <a:pt x="50" y="8"/>
                </a:lnTo>
                <a:lnTo>
                  <a:pt x="48" y="10"/>
                </a:lnTo>
                <a:lnTo>
                  <a:pt x="46" y="10"/>
                </a:lnTo>
                <a:lnTo>
                  <a:pt x="44" y="8"/>
                </a:lnTo>
                <a:lnTo>
                  <a:pt x="42" y="8"/>
                </a:lnTo>
                <a:lnTo>
                  <a:pt x="42" y="10"/>
                </a:lnTo>
                <a:lnTo>
                  <a:pt x="40" y="10"/>
                </a:lnTo>
                <a:lnTo>
                  <a:pt x="38" y="10"/>
                </a:lnTo>
                <a:lnTo>
                  <a:pt x="40" y="10"/>
                </a:lnTo>
                <a:lnTo>
                  <a:pt x="38" y="8"/>
                </a:lnTo>
                <a:lnTo>
                  <a:pt x="36" y="8"/>
                </a:lnTo>
                <a:lnTo>
                  <a:pt x="34" y="8"/>
                </a:lnTo>
                <a:lnTo>
                  <a:pt x="32" y="6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4"/>
                </a:lnTo>
                <a:lnTo>
                  <a:pt x="48" y="4"/>
                </a:lnTo>
                <a:lnTo>
                  <a:pt x="48" y="6"/>
                </a:lnTo>
                <a:lnTo>
                  <a:pt x="5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2" name="Freeform 1567"/>
          <p:cNvSpPr>
            <a:spLocks/>
          </p:cNvSpPr>
          <p:nvPr/>
        </p:nvSpPr>
        <p:spPr bwMode="auto">
          <a:xfrm>
            <a:off x="2560641" y="5737226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5040313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3" name="Freeform 1568"/>
          <p:cNvSpPr>
            <a:spLocks/>
          </p:cNvSpPr>
          <p:nvPr/>
        </p:nvSpPr>
        <p:spPr bwMode="auto">
          <a:xfrm>
            <a:off x="2493966" y="57118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4" name="Freeform 1569"/>
          <p:cNvSpPr>
            <a:spLocks/>
          </p:cNvSpPr>
          <p:nvPr/>
        </p:nvSpPr>
        <p:spPr bwMode="auto">
          <a:xfrm>
            <a:off x="2509841" y="5708651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5" name="Freeform 1570"/>
          <p:cNvSpPr>
            <a:spLocks/>
          </p:cNvSpPr>
          <p:nvPr/>
        </p:nvSpPr>
        <p:spPr bwMode="auto">
          <a:xfrm>
            <a:off x="2535241" y="57023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6" name="Freeform 1571"/>
          <p:cNvSpPr>
            <a:spLocks/>
          </p:cNvSpPr>
          <p:nvPr/>
        </p:nvSpPr>
        <p:spPr bwMode="auto">
          <a:xfrm>
            <a:off x="2557463" y="5727702"/>
            <a:ext cx="0" cy="3175"/>
          </a:xfrm>
          <a:custGeom>
            <a:avLst/>
            <a:gdLst>
              <a:gd name="T0" fmla="*/ 5040313 h 2"/>
              <a:gd name="T1" fmla="*/ 5040313 h 2"/>
              <a:gd name="T2" fmla="*/ 0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7" name="Rectangle 1572"/>
          <p:cNvSpPr>
            <a:spLocks noChangeArrowheads="1"/>
          </p:cNvSpPr>
          <p:nvPr/>
        </p:nvSpPr>
        <p:spPr bwMode="auto">
          <a:xfrm>
            <a:off x="2509841" y="5724525"/>
            <a:ext cx="3175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18" name="Freeform 1573"/>
          <p:cNvSpPr>
            <a:spLocks/>
          </p:cNvSpPr>
          <p:nvPr/>
        </p:nvSpPr>
        <p:spPr bwMode="auto">
          <a:xfrm>
            <a:off x="2433641" y="5673724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19" name="Freeform 1574"/>
          <p:cNvSpPr>
            <a:spLocks/>
          </p:cNvSpPr>
          <p:nvPr/>
        </p:nvSpPr>
        <p:spPr bwMode="auto">
          <a:xfrm>
            <a:off x="2417766" y="5641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0" name="Freeform 1575"/>
          <p:cNvSpPr>
            <a:spLocks/>
          </p:cNvSpPr>
          <p:nvPr/>
        </p:nvSpPr>
        <p:spPr bwMode="auto">
          <a:xfrm>
            <a:off x="2493966" y="5708650"/>
            <a:ext cx="3175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1" name="Freeform 1576"/>
          <p:cNvSpPr>
            <a:spLocks/>
          </p:cNvSpPr>
          <p:nvPr/>
        </p:nvSpPr>
        <p:spPr bwMode="auto">
          <a:xfrm>
            <a:off x="2487616" y="56959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2" name="Freeform 1577"/>
          <p:cNvSpPr>
            <a:spLocks/>
          </p:cNvSpPr>
          <p:nvPr/>
        </p:nvSpPr>
        <p:spPr bwMode="auto">
          <a:xfrm>
            <a:off x="2493966" y="57149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3" name="Freeform 1578"/>
          <p:cNvSpPr>
            <a:spLocks/>
          </p:cNvSpPr>
          <p:nvPr/>
        </p:nvSpPr>
        <p:spPr bwMode="auto">
          <a:xfrm>
            <a:off x="2576516" y="57435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4" name="Rectangle 1579"/>
          <p:cNvSpPr>
            <a:spLocks noChangeArrowheads="1"/>
          </p:cNvSpPr>
          <p:nvPr/>
        </p:nvSpPr>
        <p:spPr bwMode="auto">
          <a:xfrm>
            <a:off x="2560641" y="5740400"/>
            <a:ext cx="3175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25" name="Freeform 1580"/>
          <p:cNvSpPr>
            <a:spLocks/>
          </p:cNvSpPr>
          <p:nvPr/>
        </p:nvSpPr>
        <p:spPr bwMode="auto">
          <a:xfrm>
            <a:off x="2271715" y="5310190"/>
            <a:ext cx="28575" cy="53975"/>
          </a:xfrm>
          <a:custGeom>
            <a:avLst/>
            <a:gdLst>
              <a:gd name="T0" fmla="*/ 20161250 w 18"/>
              <a:gd name="T1" fmla="*/ 0 h 34"/>
              <a:gd name="T2" fmla="*/ 15120938 w 18"/>
              <a:gd name="T3" fmla="*/ 0 h 34"/>
              <a:gd name="T4" fmla="*/ 15120938 w 18"/>
              <a:gd name="T5" fmla="*/ 0 h 34"/>
              <a:gd name="T6" fmla="*/ 10080625 w 18"/>
              <a:gd name="T7" fmla="*/ 5040313 h 34"/>
              <a:gd name="T8" fmla="*/ 5040313 w 18"/>
              <a:gd name="T9" fmla="*/ 5040313 h 34"/>
              <a:gd name="T10" fmla="*/ 5040313 w 18"/>
              <a:gd name="T11" fmla="*/ 0 h 34"/>
              <a:gd name="T12" fmla="*/ 0 w 18"/>
              <a:gd name="T13" fmla="*/ 0 h 34"/>
              <a:gd name="T14" fmla="*/ 0 w 18"/>
              <a:gd name="T15" fmla="*/ 5040313 h 34"/>
              <a:gd name="T16" fmla="*/ 0 w 18"/>
              <a:gd name="T17" fmla="*/ 10080625 h 34"/>
              <a:gd name="T18" fmla="*/ 5040313 w 18"/>
              <a:gd name="T19" fmla="*/ 15120938 h 34"/>
              <a:gd name="T20" fmla="*/ 5040313 w 18"/>
              <a:gd name="T21" fmla="*/ 20161250 h 34"/>
              <a:gd name="T22" fmla="*/ 0 w 18"/>
              <a:gd name="T23" fmla="*/ 25201563 h 34"/>
              <a:gd name="T24" fmla="*/ 5040313 w 18"/>
              <a:gd name="T25" fmla="*/ 25201563 h 34"/>
              <a:gd name="T26" fmla="*/ 5040313 w 18"/>
              <a:gd name="T27" fmla="*/ 30241875 h 34"/>
              <a:gd name="T28" fmla="*/ 5040313 w 18"/>
              <a:gd name="T29" fmla="*/ 35282188 h 34"/>
              <a:gd name="T30" fmla="*/ 10080625 w 18"/>
              <a:gd name="T31" fmla="*/ 40322500 h 34"/>
              <a:gd name="T32" fmla="*/ 10080625 w 18"/>
              <a:gd name="T33" fmla="*/ 45362813 h 34"/>
              <a:gd name="T34" fmla="*/ 10080625 w 18"/>
              <a:gd name="T35" fmla="*/ 50403125 h 34"/>
              <a:gd name="T36" fmla="*/ 15120938 w 18"/>
              <a:gd name="T37" fmla="*/ 55443438 h 34"/>
              <a:gd name="T38" fmla="*/ 10080625 w 18"/>
              <a:gd name="T39" fmla="*/ 60483750 h 34"/>
              <a:gd name="T40" fmla="*/ 15120938 w 18"/>
              <a:gd name="T41" fmla="*/ 65524063 h 34"/>
              <a:gd name="T42" fmla="*/ 10080625 w 18"/>
              <a:gd name="T43" fmla="*/ 65524063 h 34"/>
              <a:gd name="T44" fmla="*/ 10080625 w 18"/>
              <a:gd name="T45" fmla="*/ 70564375 h 34"/>
              <a:gd name="T46" fmla="*/ 15120938 w 18"/>
              <a:gd name="T47" fmla="*/ 75604688 h 34"/>
              <a:gd name="T48" fmla="*/ 20161250 w 18"/>
              <a:gd name="T49" fmla="*/ 80645000 h 34"/>
              <a:gd name="T50" fmla="*/ 25201563 w 18"/>
              <a:gd name="T51" fmla="*/ 80645000 h 34"/>
              <a:gd name="T52" fmla="*/ 30241875 w 18"/>
              <a:gd name="T53" fmla="*/ 80645000 h 34"/>
              <a:gd name="T54" fmla="*/ 35282188 w 18"/>
              <a:gd name="T55" fmla="*/ 80645000 h 34"/>
              <a:gd name="T56" fmla="*/ 40322500 w 18"/>
              <a:gd name="T57" fmla="*/ 85685313 h 34"/>
              <a:gd name="T58" fmla="*/ 40322500 w 18"/>
              <a:gd name="T59" fmla="*/ 80645000 h 34"/>
              <a:gd name="T60" fmla="*/ 40322500 w 18"/>
              <a:gd name="T61" fmla="*/ 75604688 h 34"/>
              <a:gd name="T62" fmla="*/ 35282188 w 18"/>
              <a:gd name="T63" fmla="*/ 70564375 h 34"/>
              <a:gd name="T64" fmla="*/ 40322500 w 18"/>
              <a:gd name="T65" fmla="*/ 70564375 h 34"/>
              <a:gd name="T66" fmla="*/ 45362813 w 18"/>
              <a:gd name="T67" fmla="*/ 65524063 h 34"/>
              <a:gd name="T68" fmla="*/ 40322500 w 18"/>
              <a:gd name="T69" fmla="*/ 65524063 h 34"/>
              <a:gd name="T70" fmla="*/ 40322500 w 18"/>
              <a:gd name="T71" fmla="*/ 60483750 h 34"/>
              <a:gd name="T72" fmla="*/ 35282188 w 18"/>
              <a:gd name="T73" fmla="*/ 55443438 h 34"/>
              <a:gd name="T74" fmla="*/ 40322500 w 18"/>
              <a:gd name="T75" fmla="*/ 55443438 h 34"/>
              <a:gd name="T76" fmla="*/ 40322500 w 18"/>
              <a:gd name="T77" fmla="*/ 55443438 h 34"/>
              <a:gd name="T78" fmla="*/ 40322500 w 18"/>
              <a:gd name="T79" fmla="*/ 50403125 h 34"/>
              <a:gd name="T80" fmla="*/ 35282188 w 18"/>
              <a:gd name="T81" fmla="*/ 50403125 h 34"/>
              <a:gd name="T82" fmla="*/ 30241875 w 18"/>
              <a:gd name="T83" fmla="*/ 45362813 h 34"/>
              <a:gd name="T84" fmla="*/ 25201563 w 18"/>
              <a:gd name="T85" fmla="*/ 45362813 h 34"/>
              <a:gd name="T86" fmla="*/ 25201563 w 18"/>
              <a:gd name="T87" fmla="*/ 40322500 h 34"/>
              <a:gd name="T88" fmla="*/ 30241875 w 18"/>
              <a:gd name="T89" fmla="*/ 35282188 h 34"/>
              <a:gd name="T90" fmla="*/ 25201563 w 18"/>
              <a:gd name="T91" fmla="*/ 35282188 h 34"/>
              <a:gd name="T92" fmla="*/ 25201563 w 18"/>
              <a:gd name="T93" fmla="*/ 30241875 h 34"/>
              <a:gd name="T94" fmla="*/ 30241875 w 18"/>
              <a:gd name="T95" fmla="*/ 25201563 h 34"/>
              <a:gd name="T96" fmla="*/ 35282188 w 18"/>
              <a:gd name="T97" fmla="*/ 25201563 h 34"/>
              <a:gd name="T98" fmla="*/ 30241875 w 18"/>
              <a:gd name="T99" fmla="*/ 20161250 h 34"/>
              <a:gd name="T100" fmla="*/ 30241875 w 18"/>
              <a:gd name="T101" fmla="*/ 15120938 h 34"/>
              <a:gd name="T102" fmla="*/ 25201563 w 18"/>
              <a:gd name="T103" fmla="*/ 10080625 h 34"/>
              <a:gd name="T104" fmla="*/ 20161250 w 18"/>
              <a:gd name="T105" fmla="*/ 5040313 h 34"/>
              <a:gd name="T106" fmla="*/ 20161250 w 18"/>
              <a:gd name="T107" fmla="*/ 0 h 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" h="34">
                <a:moveTo>
                  <a:pt x="8" y="0"/>
                </a:move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6" y="22"/>
                </a:lnTo>
                <a:lnTo>
                  <a:pt x="4" y="24"/>
                </a:lnTo>
                <a:lnTo>
                  <a:pt x="6" y="26"/>
                </a:lnTo>
                <a:lnTo>
                  <a:pt x="4" y="26"/>
                </a:lnTo>
                <a:lnTo>
                  <a:pt x="4" y="28"/>
                </a:lnTo>
                <a:lnTo>
                  <a:pt x="6" y="30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4" y="32"/>
                </a:lnTo>
                <a:lnTo>
                  <a:pt x="16" y="34"/>
                </a:lnTo>
                <a:lnTo>
                  <a:pt x="16" y="32"/>
                </a:lnTo>
                <a:lnTo>
                  <a:pt x="16" y="30"/>
                </a:lnTo>
                <a:lnTo>
                  <a:pt x="14" y="28"/>
                </a:lnTo>
                <a:lnTo>
                  <a:pt x="16" y="28"/>
                </a:lnTo>
                <a:lnTo>
                  <a:pt x="18" y="26"/>
                </a:lnTo>
                <a:lnTo>
                  <a:pt x="16" y="26"/>
                </a:lnTo>
                <a:lnTo>
                  <a:pt x="16" y="24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4" y="20"/>
                </a:lnTo>
                <a:lnTo>
                  <a:pt x="12" y="18"/>
                </a:lnTo>
                <a:lnTo>
                  <a:pt x="10" y="18"/>
                </a:lnTo>
                <a:lnTo>
                  <a:pt x="10" y="16"/>
                </a:lnTo>
                <a:lnTo>
                  <a:pt x="12" y="14"/>
                </a:lnTo>
                <a:lnTo>
                  <a:pt x="10" y="14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2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6" name="Freeform 1581"/>
          <p:cNvSpPr>
            <a:spLocks/>
          </p:cNvSpPr>
          <p:nvPr/>
        </p:nvSpPr>
        <p:spPr bwMode="auto">
          <a:xfrm>
            <a:off x="2271715" y="5310190"/>
            <a:ext cx="28575" cy="53975"/>
          </a:xfrm>
          <a:custGeom>
            <a:avLst/>
            <a:gdLst>
              <a:gd name="T0" fmla="*/ 20161250 w 18"/>
              <a:gd name="T1" fmla="*/ 0 h 34"/>
              <a:gd name="T2" fmla="*/ 15120938 w 18"/>
              <a:gd name="T3" fmla="*/ 0 h 34"/>
              <a:gd name="T4" fmla="*/ 15120938 w 18"/>
              <a:gd name="T5" fmla="*/ 0 h 34"/>
              <a:gd name="T6" fmla="*/ 10080625 w 18"/>
              <a:gd name="T7" fmla="*/ 5040313 h 34"/>
              <a:gd name="T8" fmla="*/ 5040313 w 18"/>
              <a:gd name="T9" fmla="*/ 5040313 h 34"/>
              <a:gd name="T10" fmla="*/ 5040313 w 18"/>
              <a:gd name="T11" fmla="*/ 0 h 34"/>
              <a:gd name="T12" fmla="*/ 0 w 18"/>
              <a:gd name="T13" fmla="*/ 0 h 34"/>
              <a:gd name="T14" fmla="*/ 0 w 18"/>
              <a:gd name="T15" fmla="*/ 5040313 h 34"/>
              <a:gd name="T16" fmla="*/ 0 w 18"/>
              <a:gd name="T17" fmla="*/ 10080625 h 34"/>
              <a:gd name="T18" fmla="*/ 5040313 w 18"/>
              <a:gd name="T19" fmla="*/ 15120938 h 34"/>
              <a:gd name="T20" fmla="*/ 5040313 w 18"/>
              <a:gd name="T21" fmla="*/ 20161250 h 34"/>
              <a:gd name="T22" fmla="*/ 0 w 18"/>
              <a:gd name="T23" fmla="*/ 25201563 h 34"/>
              <a:gd name="T24" fmla="*/ 5040313 w 18"/>
              <a:gd name="T25" fmla="*/ 25201563 h 34"/>
              <a:gd name="T26" fmla="*/ 5040313 w 18"/>
              <a:gd name="T27" fmla="*/ 30241875 h 34"/>
              <a:gd name="T28" fmla="*/ 5040313 w 18"/>
              <a:gd name="T29" fmla="*/ 35282188 h 34"/>
              <a:gd name="T30" fmla="*/ 10080625 w 18"/>
              <a:gd name="T31" fmla="*/ 40322500 h 34"/>
              <a:gd name="T32" fmla="*/ 10080625 w 18"/>
              <a:gd name="T33" fmla="*/ 45362813 h 34"/>
              <a:gd name="T34" fmla="*/ 10080625 w 18"/>
              <a:gd name="T35" fmla="*/ 50403125 h 34"/>
              <a:gd name="T36" fmla="*/ 15120938 w 18"/>
              <a:gd name="T37" fmla="*/ 55443438 h 34"/>
              <a:gd name="T38" fmla="*/ 10080625 w 18"/>
              <a:gd name="T39" fmla="*/ 60483750 h 34"/>
              <a:gd name="T40" fmla="*/ 15120938 w 18"/>
              <a:gd name="T41" fmla="*/ 65524063 h 34"/>
              <a:gd name="T42" fmla="*/ 10080625 w 18"/>
              <a:gd name="T43" fmla="*/ 65524063 h 34"/>
              <a:gd name="T44" fmla="*/ 10080625 w 18"/>
              <a:gd name="T45" fmla="*/ 70564375 h 34"/>
              <a:gd name="T46" fmla="*/ 15120938 w 18"/>
              <a:gd name="T47" fmla="*/ 75604688 h 34"/>
              <a:gd name="T48" fmla="*/ 20161250 w 18"/>
              <a:gd name="T49" fmla="*/ 80645000 h 34"/>
              <a:gd name="T50" fmla="*/ 25201563 w 18"/>
              <a:gd name="T51" fmla="*/ 80645000 h 34"/>
              <a:gd name="T52" fmla="*/ 30241875 w 18"/>
              <a:gd name="T53" fmla="*/ 80645000 h 34"/>
              <a:gd name="T54" fmla="*/ 35282188 w 18"/>
              <a:gd name="T55" fmla="*/ 80645000 h 34"/>
              <a:gd name="T56" fmla="*/ 40322500 w 18"/>
              <a:gd name="T57" fmla="*/ 85685313 h 34"/>
              <a:gd name="T58" fmla="*/ 40322500 w 18"/>
              <a:gd name="T59" fmla="*/ 80645000 h 34"/>
              <a:gd name="T60" fmla="*/ 40322500 w 18"/>
              <a:gd name="T61" fmla="*/ 75604688 h 34"/>
              <a:gd name="T62" fmla="*/ 35282188 w 18"/>
              <a:gd name="T63" fmla="*/ 70564375 h 34"/>
              <a:gd name="T64" fmla="*/ 40322500 w 18"/>
              <a:gd name="T65" fmla="*/ 70564375 h 34"/>
              <a:gd name="T66" fmla="*/ 45362813 w 18"/>
              <a:gd name="T67" fmla="*/ 65524063 h 34"/>
              <a:gd name="T68" fmla="*/ 40322500 w 18"/>
              <a:gd name="T69" fmla="*/ 65524063 h 34"/>
              <a:gd name="T70" fmla="*/ 40322500 w 18"/>
              <a:gd name="T71" fmla="*/ 60483750 h 34"/>
              <a:gd name="T72" fmla="*/ 35282188 w 18"/>
              <a:gd name="T73" fmla="*/ 55443438 h 34"/>
              <a:gd name="T74" fmla="*/ 40322500 w 18"/>
              <a:gd name="T75" fmla="*/ 55443438 h 34"/>
              <a:gd name="T76" fmla="*/ 40322500 w 18"/>
              <a:gd name="T77" fmla="*/ 55443438 h 34"/>
              <a:gd name="T78" fmla="*/ 40322500 w 18"/>
              <a:gd name="T79" fmla="*/ 50403125 h 34"/>
              <a:gd name="T80" fmla="*/ 35282188 w 18"/>
              <a:gd name="T81" fmla="*/ 50403125 h 34"/>
              <a:gd name="T82" fmla="*/ 30241875 w 18"/>
              <a:gd name="T83" fmla="*/ 45362813 h 34"/>
              <a:gd name="T84" fmla="*/ 25201563 w 18"/>
              <a:gd name="T85" fmla="*/ 45362813 h 34"/>
              <a:gd name="T86" fmla="*/ 25201563 w 18"/>
              <a:gd name="T87" fmla="*/ 40322500 h 34"/>
              <a:gd name="T88" fmla="*/ 30241875 w 18"/>
              <a:gd name="T89" fmla="*/ 35282188 h 34"/>
              <a:gd name="T90" fmla="*/ 25201563 w 18"/>
              <a:gd name="T91" fmla="*/ 35282188 h 34"/>
              <a:gd name="T92" fmla="*/ 25201563 w 18"/>
              <a:gd name="T93" fmla="*/ 30241875 h 34"/>
              <a:gd name="T94" fmla="*/ 30241875 w 18"/>
              <a:gd name="T95" fmla="*/ 25201563 h 34"/>
              <a:gd name="T96" fmla="*/ 35282188 w 18"/>
              <a:gd name="T97" fmla="*/ 25201563 h 34"/>
              <a:gd name="T98" fmla="*/ 30241875 w 18"/>
              <a:gd name="T99" fmla="*/ 20161250 h 34"/>
              <a:gd name="T100" fmla="*/ 30241875 w 18"/>
              <a:gd name="T101" fmla="*/ 15120938 h 34"/>
              <a:gd name="T102" fmla="*/ 25201563 w 18"/>
              <a:gd name="T103" fmla="*/ 10080625 h 34"/>
              <a:gd name="T104" fmla="*/ 20161250 w 18"/>
              <a:gd name="T105" fmla="*/ 5040313 h 34"/>
              <a:gd name="T106" fmla="*/ 20161250 w 18"/>
              <a:gd name="T107" fmla="*/ 0 h 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" h="34">
                <a:moveTo>
                  <a:pt x="8" y="0"/>
                </a:move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6" y="22"/>
                </a:lnTo>
                <a:lnTo>
                  <a:pt x="4" y="24"/>
                </a:lnTo>
                <a:lnTo>
                  <a:pt x="6" y="26"/>
                </a:lnTo>
                <a:lnTo>
                  <a:pt x="4" y="26"/>
                </a:lnTo>
                <a:lnTo>
                  <a:pt x="4" y="28"/>
                </a:lnTo>
                <a:lnTo>
                  <a:pt x="6" y="30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4" y="32"/>
                </a:lnTo>
                <a:lnTo>
                  <a:pt x="16" y="34"/>
                </a:lnTo>
                <a:lnTo>
                  <a:pt x="16" y="32"/>
                </a:lnTo>
                <a:lnTo>
                  <a:pt x="16" y="30"/>
                </a:lnTo>
                <a:lnTo>
                  <a:pt x="14" y="28"/>
                </a:lnTo>
                <a:lnTo>
                  <a:pt x="16" y="28"/>
                </a:lnTo>
                <a:lnTo>
                  <a:pt x="18" y="26"/>
                </a:lnTo>
                <a:lnTo>
                  <a:pt x="16" y="26"/>
                </a:lnTo>
                <a:lnTo>
                  <a:pt x="16" y="24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4" y="20"/>
                </a:lnTo>
                <a:lnTo>
                  <a:pt x="12" y="18"/>
                </a:lnTo>
                <a:lnTo>
                  <a:pt x="10" y="18"/>
                </a:lnTo>
                <a:lnTo>
                  <a:pt x="10" y="16"/>
                </a:lnTo>
                <a:lnTo>
                  <a:pt x="12" y="14"/>
                </a:lnTo>
                <a:lnTo>
                  <a:pt x="10" y="14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2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7" name="Freeform 1582"/>
          <p:cNvSpPr>
            <a:spLocks/>
          </p:cNvSpPr>
          <p:nvPr/>
        </p:nvSpPr>
        <p:spPr bwMode="auto">
          <a:xfrm>
            <a:off x="2271713" y="5365751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8" name="Freeform 1583"/>
          <p:cNvSpPr>
            <a:spLocks/>
          </p:cNvSpPr>
          <p:nvPr/>
        </p:nvSpPr>
        <p:spPr bwMode="auto">
          <a:xfrm>
            <a:off x="2271713" y="5365751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29" name="Freeform 1584"/>
          <p:cNvSpPr>
            <a:spLocks/>
          </p:cNvSpPr>
          <p:nvPr/>
        </p:nvSpPr>
        <p:spPr bwMode="auto">
          <a:xfrm>
            <a:off x="2281241" y="5407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0" name="Freeform 1585"/>
          <p:cNvSpPr>
            <a:spLocks/>
          </p:cNvSpPr>
          <p:nvPr/>
        </p:nvSpPr>
        <p:spPr bwMode="auto">
          <a:xfrm>
            <a:off x="2281241" y="5407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1" name="Freeform 1586"/>
          <p:cNvSpPr>
            <a:spLocks/>
          </p:cNvSpPr>
          <p:nvPr/>
        </p:nvSpPr>
        <p:spPr bwMode="auto">
          <a:xfrm>
            <a:off x="2284416" y="54006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2" name="Freeform 1587"/>
          <p:cNvSpPr>
            <a:spLocks/>
          </p:cNvSpPr>
          <p:nvPr/>
        </p:nvSpPr>
        <p:spPr bwMode="auto">
          <a:xfrm>
            <a:off x="2284416" y="54006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3" name="Freeform 1588"/>
          <p:cNvSpPr>
            <a:spLocks/>
          </p:cNvSpPr>
          <p:nvPr/>
        </p:nvSpPr>
        <p:spPr bwMode="auto">
          <a:xfrm>
            <a:off x="2290763" y="5335590"/>
            <a:ext cx="0" cy="3175"/>
          </a:xfrm>
          <a:custGeom>
            <a:avLst/>
            <a:gdLst>
              <a:gd name="T0" fmla="*/ 5040313 h 2"/>
              <a:gd name="T1" fmla="*/ 0 h 2"/>
              <a:gd name="T2" fmla="*/ 5040313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4" name="Freeform 1589"/>
          <p:cNvSpPr>
            <a:spLocks/>
          </p:cNvSpPr>
          <p:nvPr/>
        </p:nvSpPr>
        <p:spPr bwMode="auto">
          <a:xfrm>
            <a:off x="2290763" y="5335590"/>
            <a:ext cx="0" cy="3175"/>
          </a:xfrm>
          <a:custGeom>
            <a:avLst/>
            <a:gdLst>
              <a:gd name="T0" fmla="*/ 5040313 h 2"/>
              <a:gd name="T1" fmla="*/ 0 h 2"/>
              <a:gd name="T2" fmla="*/ 5040313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5" name="Freeform 1590"/>
          <p:cNvSpPr>
            <a:spLocks/>
          </p:cNvSpPr>
          <p:nvPr/>
        </p:nvSpPr>
        <p:spPr bwMode="auto">
          <a:xfrm>
            <a:off x="2290763" y="5332414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6" name="Freeform 1591"/>
          <p:cNvSpPr>
            <a:spLocks/>
          </p:cNvSpPr>
          <p:nvPr/>
        </p:nvSpPr>
        <p:spPr bwMode="auto">
          <a:xfrm>
            <a:off x="2290763" y="5332414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7" name="Freeform 1592"/>
          <p:cNvSpPr>
            <a:spLocks/>
          </p:cNvSpPr>
          <p:nvPr/>
        </p:nvSpPr>
        <p:spPr bwMode="auto">
          <a:xfrm>
            <a:off x="2290763" y="54006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8" name="Freeform 1593"/>
          <p:cNvSpPr>
            <a:spLocks/>
          </p:cNvSpPr>
          <p:nvPr/>
        </p:nvSpPr>
        <p:spPr bwMode="auto">
          <a:xfrm>
            <a:off x="2290763" y="54006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39" name="Freeform 1594"/>
          <p:cNvSpPr>
            <a:spLocks/>
          </p:cNvSpPr>
          <p:nvPr/>
        </p:nvSpPr>
        <p:spPr bwMode="auto">
          <a:xfrm>
            <a:off x="2290766" y="5381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0" name="Freeform 1595"/>
          <p:cNvSpPr>
            <a:spLocks/>
          </p:cNvSpPr>
          <p:nvPr/>
        </p:nvSpPr>
        <p:spPr bwMode="auto">
          <a:xfrm>
            <a:off x="2290766" y="53816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1" name="Freeform 1596"/>
          <p:cNvSpPr>
            <a:spLocks/>
          </p:cNvSpPr>
          <p:nvPr/>
        </p:nvSpPr>
        <p:spPr bwMode="auto">
          <a:xfrm>
            <a:off x="2290763" y="53943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2" name="Freeform 1597"/>
          <p:cNvSpPr>
            <a:spLocks/>
          </p:cNvSpPr>
          <p:nvPr/>
        </p:nvSpPr>
        <p:spPr bwMode="auto">
          <a:xfrm>
            <a:off x="2290763" y="53943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3" name="Rectangle 1598"/>
          <p:cNvSpPr>
            <a:spLocks noChangeArrowheads="1"/>
          </p:cNvSpPr>
          <p:nvPr/>
        </p:nvSpPr>
        <p:spPr bwMode="auto">
          <a:xfrm>
            <a:off x="2293941" y="5384800"/>
            <a:ext cx="1587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44" name="Freeform 1599"/>
          <p:cNvSpPr>
            <a:spLocks/>
          </p:cNvSpPr>
          <p:nvPr/>
        </p:nvSpPr>
        <p:spPr bwMode="auto">
          <a:xfrm>
            <a:off x="2293938" y="5384799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5" name="Freeform 1600"/>
          <p:cNvSpPr>
            <a:spLocks/>
          </p:cNvSpPr>
          <p:nvPr/>
        </p:nvSpPr>
        <p:spPr bwMode="auto">
          <a:xfrm>
            <a:off x="2293941" y="53911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6" name="Freeform 1601"/>
          <p:cNvSpPr>
            <a:spLocks/>
          </p:cNvSpPr>
          <p:nvPr/>
        </p:nvSpPr>
        <p:spPr bwMode="auto">
          <a:xfrm>
            <a:off x="2293941" y="53911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7" name="Freeform 1602"/>
          <p:cNvSpPr>
            <a:spLocks/>
          </p:cNvSpPr>
          <p:nvPr/>
        </p:nvSpPr>
        <p:spPr bwMode="auto">
          <a:xfrm>
            <a:off x="2293941" y="5375277"/>
            <a:ext cx="9525" cy="3175"/>
          </a:xfrm>
          <a:custGeom>
            <a:avLst/>
            <a:gdLst>
              <a:gd name="T0" fmla="*/ 10080625 w 6"/>
              <a:gd name="T1" fmla="*/ 5040313 h 2"/>
              <a:gd name="T2" fmla="*/ 10080625 w 6"/>
              <a:gd name="T3" fmla="*/ 5040313 h 2"/>
              <a:gd name="T4" fmla="*/ 10080625 w 6"/>
              <a:gd name="T5" fmla="*/ 0 h 2"/>
              <a:gd name="T6" fmla="*/ 15120938 w 6"/>
              <a:gd name="T7" fmla="*/ 0 h 2"/>
              <a:gd name="T8" fmla="*/ 10080625 w 6"/>
              <a:gd name="T9" fmla="*/ 0 h 2"/>
              <a:gd name="T10" fmla="*/ 5040313 w 6"/>
              <a:gd name="T11" fmla="*/ 0 h 2"/>
              <a:gd name="T12" fmla="*/ 0 w 6"/>
              <a:gd name="T13" fmla="*/ 0 h 2"/>
              <a:gd name="T14" fmla="*/ 5040313 w 6"/>
              <a:gd name="T15" fmla="*/ 5040313 h 2"/>
              <a:gd name="T16" fmla="*/ 10080625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8" name="Freeform 1603"/>
          <p:cNvSpPr>
            <a:spLocks/>
          </p:cNvSpPr>
          <p:nvPr/>
        </p:nvSpPr>
        <p:spPr bwMode="auto">
          <a:xfrm>
            <a:off x="2293941" y="5375277"/>
            <a:ext cx="9525" cy="3175"/>
          </a:xfrm>
          <a:custGeom>
            <a:avLst/>
            <a:gdLst>
              <a:gd name="T0" fmla="*/ 10080625 w 6"/>
              <a:gd name="T1" fmla="*/ 5040313 h 2"/>
              <a:gd name="T2" fmla="*/ 10080625 w 6"/>
              <a:gd name="T3" fmla="*/ 5040313 h 2"/>
              <a:gd name="T4" fmla="*/ 10080625 w 6"/>
              <a:gd name="T5" fmla="*/ 0 h 2"/>
              <a:gd name="T6" fmla="*/ 15120938 w 6"/>
              <a:gd name="T7" fmla="*/ 0 h 2"/>
              <a:gd name="T8" fmla="*/ 10080625 w 6"/>
              <a:gd name="T9" fmla="*/ 0 h 2"/>
              <a:gd name="T10" fmla="*/ 5040313 w 6"/>
              <a:gd name="T11" fmla="*/ 0 h 2"/>
              <a:gd name="T12" fmla="*/ 0 w 6"/>
              <a:gd name="T13" fmla="*/ 0 h 2"/>
              <a:gd name="T14" fmla="*/ 5040313 w 6"/>
              <a:gd name="T15" fmla="*/ 5040313 h 2"/>
              <a:gd name="T16" fmla="*/ 10080625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49" name="Freeform 1604"/>
          <p:cNvSpPr>
            <a:spLocks/>
          </p:cNvSpPr>
          <p:nvPr/>
        </p:nvSpPr>
        <p:spPr bwMode="auto">
          <a:xfrm>
            <a:off x="2297116" y="5403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0" name="Freeform 1605"/>
          <p:cNvSpPr>
            <a:spLocks/>
          </p:cNvSpPr>
          <p:nvPr/>
        </p:nvSpPr>
        <p:spPr bwMode="auto">
          <a:xfrm>
            <a:off x="2297116" y="5403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1" name="Rectangle 1606"/>
          <p:cNvSpPr>
            <a:spLocks noChangeArrowheads="1"/>
          </p:cNvSpPr>
          <p:nvPr/>
        </p:nvSpPr>
        <p:spPr bwMode="auto">
          <a:xfrm>
            <a:off x="2297116" y="5310190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52" name="Freeform 1607"/>
          <p:cNvSpPr>
            <a:spLocks/>
          </p:cNvSpPr>
          <p:nvPr/>
        </p:nvSpPr>
        <p:spPr bwMode="auto">
          <a:xfrm>
            <a:off x="2297113" y="5310190"/>
            <a:ext cx="0" cy="3175"/>
          </a:xfrm>
          <a:custGeom>
            <a:avLst/>
            <a:gdLst>
              <a:gd name="T0" fmla="*/ 5040313 h 2"/>
              <a:gd name="T1" fmla="*/ 0 h 2"/>
              <a:gd name="T2" fmla="*/ 0 h 2"/>
              <a:gd name="T3" fmla="*/ 5040313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3" name="Freeform 1608"/>
          <p:cNvSpPr>
            <a:spLocks/>
          </p:cNvSpPr>
          <p:nvPr/>
        </p:nvSpPr>
        <p:spPr bwMode="auto">
          <a:xfrm>
            <a:off x="2297113" y="5348287"/>
            <a:ext cx="6350" cy="0"/>
          </a:xfrm>
          <a:custGeom>
            <a:avLst/>
            <a:gdLst>
              <a:gd name="T0" fmla="*/ 10080625 w 4"/>
              <a:gd name="T1" fmla="*/ 10080625 w 4"/>
              <a:gd name="T2" fmla="*/ 5040313 w 4"/>
              <a:gd name="T3" fmla="*/ 0 w 4"/>
              <a:gd name="T4" fmla="*/ 5040313 w 4"/>
              <a:gd name="T5" fmla="*/ 10080625 w 4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4" name="Freeform 1609"/>
          <p:cNvSpPr>
            <a:spLocks/>
          </p:cNvSpPr>
          <p:nvPr/>
        </p:nvSpPr>
        <p:spPr bwMode="auto">
          <a:xfrm>
            <a:off x="2297113" y="5348287"/>
            <a:ext cx="6350" cy="0"/>
          </a:xfrm>
          <a:custGeom>
            <a:avLst/>
            <a:gdLst>
              <a:gd name="T0" fmla="*/ 10080625 w 4"/>
              <a:gd name="T1" fmla="*/ 10080625 w 4"/>
              <a:gd name="T2" fmla="*/ 5040313 w 4"/>
              <a:gd name="T3" fmla="*/ 0 w 4"/>
              <a:gd name="T4" fmla="*/ 5040313 w 4"/>
              <a:gd name="T5" fmla="*/ 10080625 w 4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5" name="Freeform 1610"/>
          <p:cNvSpPr>
            <a:spLocks/>
          </p:cNvSpPr>
          <p:nvPr/>
        </p:nvSpPr>
        <p:spPr bwMode="auto">
          <a:xfrm>
            <a:off x="2297116" y="5400675"/>
            <a:ext cx="15875" cy="6351"/>
          </a:xfrm>
          <a:custGeom>
            <a:avLst/>
            <a:gdLst>
              <a:gd name="T0" fmla="*/ 10080625 w 10"/>
              <a:gd name="T1" fmla="*/ 10080625 h 4"/>
              <a:gd name="T2" fmla="*/ 15120938 w 10"/>
              <a:gd name="T3" fmla="*/ 10080625 h 4"/>
              <a:gd name="T4" fmla="*/ 20161250 w 10"/>
              <a:gd name="T5" fmla="*/ 5040313 h 4"/>
              <a:gd name="T6" fmla="*/ 25201563 w 10"/>
              <a:gd name="T7" fmla="*/ 5040313 h 4"/>
              <a:gd name="T8" fmla="*/ 20161250 w 10"/>
              <a:gd name="T9" fmla="*/ 0 h 4"/>
              <a:gd name="T10" fmla="*/ 15120938 w 10"/>
              <a:gd name="T11" fmla="*/ 0 h 4"/>
              <a:gd name="T12" fmla="*/ 10080625 w 10"/>
              <a:gd name="T13" fmla="*/ 0 h 4"/>
              <a:gd name="T14" fmla="*/ 5040313 w 10"/>
              <a:gd name="T15" fmla="*/ 0 h 4"/>
              <a:gd name="T16" fmla="*/ 0 w 10"/>
              <a:gd name="T17" fmla="*/ 5040313 h 4"/>
              <a:gd name="T18" fmla="*/ 5040313 w 10"/>
              <a:gd name="T19" fmla="*/ 10080625 h 4"/>
              <a:gd name="T20" fmla="*/ 10080625 w 10"/>
              <a:gd name="T21" fmla="*/ 10080625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4">
                <a:moveTo>
                  <a:pt x="4" y="4"/>
                </a:move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6" name="Freeform 1611"/>
          <p:cNvSpPr>
            <a:spLocks/>
          </p:cNvSpPr>
          <p:nvPr/>
        </p:nvSpPr>
        <p:spPr bwMode="auto">
          <a:xfrm>
            <a:off x="2297116" y="5400675"/>
            <a:ext cx="15875" cy="6351"/>
          </a:xfrm>
          <a:custGeom>
            <a:avLst/>
            <a:gdLst>
              <a:gd name="T0" fmla="*/ 10080625 w 10"/>
              <a:gd name="T1" fmla="*/ 10080625 h 4"/>
              <a:gd name="T2" fmla="*/ 15120938 w 10"/>
              <a:gd name="T3" fmla="*/ 10080625 h 4"/>
              <a:gd name="T4" fmla="*/ 20161250 w 10"/>
              <a:gd name="T5" fmla="*/ 5040313 h 4"/>
              <a:gd name="T6" fmla="*/ 25201563 w 10"/>
              <a:gd name="T7" fmla="*/ 5040313 h 4"/>
              <a:gd name="T8" fmla="*/ 20161250 w 10"/>
              <a:gd name="T9" fmla="*/ 0 h 4"/>
              <a:gd name="T10" fmla="*/ 15120938 w 10"/>
              <a:gd name="T11" fmla="*/ 0 h 4"/>
              <a:gd name="T12" fmla="*/ 10080625 w 10"/>
              <a:gd name="T13" fmla="*/ 0 h 4"/>
              <a:gd name="T14" fmla="*/ 5040313 w 10"/>
              <a:gd name="T15" fmla="*/ 0 h 4"/>
              <a:gd name="T16" fmla="*/ 0 w 10"/>
              <a:gd name="T17" fmla="*/ 5040313 h 4"/>
              <a:gd name="T18" fmla="*/ 5040313 w 10"/>
              <a:gd name="T19" fmla="*/ 10080625 h 4"/>
              <a:gd name="T20" fmla="*/ 10080625 w 10"/>
              <a:gd name="T21" fmla="*/ 10080625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4">
                <a:moveTo>
                  <a:pt x="4" y="4"/>
                </a:move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7" name="Freeform 1612"/>
          <p:cNvSpPr>
            <a:spLocks/>
          </p:cNvSpPr>
          <p:nvPr/>
        </p:nvSpPr>
        <p:spPr bwMode="auto">
          <a:xfrm>
            <a:off x="2297113" y="53879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8" name="Freeform 1613"/>
          <p:cNvSpPr>
            <a:spLocks/>
          </p:cNvSpPr>
          <p:nvPr/>
        </p:nvSpPr>
        <p:spPr bwMode="auto">
          <a:xfrm>
            <a:off x="2297113" y="5387977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59" name="Freeform 1614"/>
          <p:cNvSpPr>
            <a:spLocks/>
          </p:cNvSpPr>
          <p:nvPr/>
        </p:nvSpPr>
        <p:spPr bwMode="auto">
          <a:xfrm>
            <a:off x="2300291" y="5394324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0" name="Freeform 1615"/>
          <p:cNvSpPr>
            <a:spLocks/>
          </p:cNvSpPr>
          <p:nvPr/>
        </p:nvSpPr>
        <p:spPr bwMode="auto">
          <a:xfrm>
            <a:off x="2300291" y="5394324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1" name="Freeform 1616"/>
          <p:cNvSpPr>
            <a:spLocks/>
          </p:cNvSpPr>
          <p:nvPr/>
        </p:nvSpPr>
        <p:spPr bwMode="auto">
          <a:xfrm>
            <a:off x="2300291" y="54355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2" name="Freeform 1617"/>
          <p:cNvSpPr>
            <a:spLocks/>
          </p:cNvSpPr>
          <p:nvPr/>
        </p:nvSpPr>
        <p:spPr bwMode="auto">
          <a:xfrm>
            <a:off x="2300291" y="5435599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3" name="Freeform 1618"/>
          <p:cNvSpPr>
            <a:spLocks/>
          </p:cNvSpPr>
          <p:nvPr/>
        </p:nvSpPr>
        <p:spPr bwMode="auto">
          <a:xfrm>
            <a:off x="2300291" y="53784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4" name="Freeform 1619"/>
          <p:cNvSpPr>
            <a:spLocks/>
          </p:cNvSpPr>
          <p:nvPr/>
        </p:nvSpPr>
        <p:spPr bwMode="auto">
          <a:xfrm>
            <a:off x="2300291" y="53784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5" name="Freeform 1620"/>
          <p:cNvSpPr>
            <a:spLocks/>
          </p:cNvSpPr>
          <p:nvPr/>
        </p:nvSpPr>
        <p:spPr bwMode="auto">
          <a:xfrm>
            <a:off x="2300288" y="53943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6" name="Freeform 1621"/>
          <p:cNvSpPr>
            <a:spLocks/>
          </p:cNvSpPr>
          <p:nvPr/>
        </p:nvSpPr>
        <p:spPr bwMode="auto">
          <a:xfrm>
            <a:off x="2300288" y="53943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67" name="Rectangle 1622"/>
          <p:cNvSpPr>
            <a:spLocks noChangeArrowheads="1"/>
          </p:cNvSpPr>
          <p:nvPr/>
        </p:nvSpPr>
        <p:spPr bwMode="auto">
          <a:xfrm>
            <a:off x="2303466" y="5384802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68" name="Rectangle 1623"/>
          <p:cNvSpPr>
            <a:spLocks noChangeArrowheads="1"/>
          </p:cNvSpPr>
          <p:nvPr/>
        </p:nvSpPr>
        <p:spPr bwMode="auto">
          <a:xfrm>
            <a:off x="2303466" y="5384802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369" name="Freeform 1624"/>
          <p:cNvSpPr>
            <a:spLocks/>
          </p:cNvSpPr>
          <p:nvPr/>
        </p:nvSpPr>
        <p:spPr bwMode="auto">
          <a:xfrm>
            <a:off x="2303466" y="53911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5040313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0" name="Freeform 1625"/>
          <p:cNvSpPr>
            <a:spLocks/>
          </p:cNvSpPr>
          <p:nvPr/>
        </p:nvSpPr>
        <p:spPr bwMode="auto">
          <a:xfrm>
            <a:off x="2303466" y="53911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5040313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1" name="Freeform 1626"/>
          <p:cNvSpPr>
            <a:spLocks/>
          </p:cNvSpPr>
          <p:nvPr/>
        </p:nvSpPr>
        <p:spPr bwMode="auto">
          <a:xfrm>
            <a:off x="2303466" y="5432426"/>
            <a:ext cx="3175" cy="6351"/>
          </a:xfrm>
          <a:custGeom>
            <a:avLst/>
            <a:gdLst>
              <a:gd name="T0" fmla="*/ 0 w 2"/>
              <a:gd name="T1" fmla="*/ 5040313 h 4"/>
              <a:gd name="T2" fmla="*/ 5040313 w 2"/>
              <a:gd name="T3" fmla="*/ 10080625 h 4"/>
              <a:gd name="T4" fmla="*/ 5040313 w 2"/>
              <a:gd name="T5" fmla="*/ 5040313 h 4"/>
              <a:gd name="T6" fmla="*/ 5040313 w 2"/>
              <a:gd name="T7" fmla="*/ 0 h 4"/>
              <a:gd name="T8" fmla="*/ 0 w 2"/>
              <a:gd name="T9" fmla="*/ 0 h 4"/>
              <a:gd name="T10" fmla="*/ 0 w 2"/>
              <a:gd name="T11" fmla="*/ 504031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2" name="Freeform 1627"/>
          <p:cNvSpPr>
            <a:spLocks/>
          </p:cNvSpPr>
          <p:nvPr/>
        </p:nvSpPr>
        <p:spPr bwMode="auto">
          <a:xfrm>
            <a:off x="2303466" y="5432426"/>
            <a:ext cx="3175" cy="6351"/>
          </a:xfrm>
          <a:custGeom>
            <a:avLst/>
            <a:gdLst>
              <a:gd name="T0" fmla="*/ 0 w 2"/>
              <a:gd name="T1" fmla="*/ 5040313 h 4"/>
              <a:gd name="T2" fmla="*/ 5040313 w 2"/>
              <a:gd name="T3" fmla="*/ 10080625 h 4"/>
              <a:gd name="T4" fmla="*/ 5040313 w 2"/>
              <a:gd name="T5" fmla="*/ 5040313 h 4"/>
              <a:gd name="T6" fmla="*/ 5040313 w 2"/>
              <a:gd name="T7" fmla="*/ 0 h 4"/>
              <a:gd name="T8" fmla="*/ 0 w 2"/>
              <a:gd name="T9" fmla="*/ 0 h 4"/>
              <a:gd name="T10" fmla="*/ 0 w 2"/>
              <a:gd name="T11" fmla="*/ 504031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3" name="Freeform 1628"/>
          <p:cNvSpPr>
            <a:spLocks/>
          </p:cNvSpPr>
          <p:nvPr/>
        </p:nvSpPr>
        <p:spPr bwMode="auto">
          <a:xfrm>
            <a:off x="2303465" y="5410202"/>
            <a:ext cx="9525" cy="3175"/>
          </a:xfrm>
          <a:custGeom>
            <a:avLst/>
            <a:gdLst>
              <a:gd name="T0" fmla="*/ 0 w 6"/>
              <a:gd name="T1" fmla="*/ 5040313 h 2"/>
              <a:gd name="T2" fmla="*/ 0 w 6"/>
              <a:gd name="T3" fmla="*/ 5040313 h 2"/>
              <a:gd name="T4" fmla="*/ 5040313 w 6"/>
              <a:gd name="T5" fmla="*/ 5040313 h 2"/>
              <a:gd name="T6" fmla="*/ 10080625 w 6"/>
              <a:gd name="T7" fmla="*/ 5040313 h 2"/>
              <a:gd name="T8" fmla="*/ 15120938 w 6"/>
              <a:gd name="T9" fmla="*/ 0 h 2"/>
              <a:gd name="T10" fmla="*/ 10080625 w 6"/>
              <a:gd name="T11" fmla="*/ 0 h 2"/>
              <a:gd name="T12" fmla="*/ 5040313 w 6"/>
              <a:gd name="T13" fmla="*/ 0 h 2"/>
              <a:gd name="T14" fmla="*/ 5040313 w 6"/>
              <a:gd name="T15" fmla="*/ 0 h 2"/>
              <a:gd name="T16" fmla="*/ 0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4" name="Freeform 1629"/>
          <p:cNvSpPr>
            <a:spLocks/>
          </p:cNvSpPr>
          <p:nvPr/>
        </p:nvSpPr>
        <p:spPr bwMode="auto">
          <a:xfrm>
            <a:off x="2303465" y="5410202"/>
            <a:ext cx="9525" cy="3175"/>
          </a:xfrm>
          <a:custGeom>
            <a:avLst/>
            <a:gdLst>
              <a:gd name="T0" fmla="*/ 0 w 6"/>
              <a:gd name="T1" fmla="*/ 5040313 h 2"/>
              <a:gd name="T2" fmla="*/ 0 w 6"/>
              <a:gd name="T3" fmla="*/ 5040313 h 2"/>
              <a:gd name="T4" fmla="*/ 5040313 w 6"/>
              <a:gd name="T5" fmla="*/ 5040313 h 2"/>
              <a:gd name="T6" fmla="*/ 10080625 w 6"/>
              <a:gd name="T7" fmla="*/ 5040313 h 2"/>
              <a:gd name="T8" fmla="*/ 15120938 w 6"/>
              <a:gd name="T9" fmla="*/ 0 h 2"/>
              <a:gd name="T10" fmla="*/ 10080625 w 6"/>
              <a:gd name="T11" fmla="*/ 0 h 2"/>
              <a:gd name="T12" fmla="*/ 5040313 w 6"/>
              <a:gd name="T13" fmla="*/ 0 h 2"/>
              <a:gd name="T14" fmla="*/ 5040313 w 6"/>
              <a:gd name="T15" fmla="*/ 0 h 2"/>
              <a:gd name="T16" fmla="*/ 0 w 6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5" name="Freeform 1630"/>
          <p:cNvSpPr>
            <a:spLocks/>
          </p:cNvSpPr>
          <p:nvPr/>
        </p:nvSpPr>
        <p:spPr bwMode="auto">
          <a:xfrm>
            <a:off x="2303463" y="54165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0 w 4"/>
              <a:gd name="T7" fmla="*/ 0 h 4"/>
              <a:gd name="T8" fmla="*/ 5040313 w 4"/>
              <a:gd name="T9" fmla="*/ 5040313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6" name="Freeform 1631"/>
          <p:cNvSpPr>
            <a:spLocks/>
          </p:cNvSpPr>
          <p:nvPr/>
        </p:nvSpPr>
        <p:spPr bwMode="auto">
          <a:xfrm>
            <a:off x="2303463" y="5416550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10080625 w 4"/>
              <a:gd name="T3" fmla="*/ 10080625 h 4"/>
              <a:gd name="T4" fmla="*/ 5040313 w 4"/>
              <a:gd name="T5" fmla="*/ 5040313 h 4"/>
              <a:gd name="T6" fmla="*/ 0 w 4"/>
              <a:gd name="T7" fmla="*/ 0 h 4"/>
              <a:gd name="T8" fmla="*/ 5040313 w 4"/>
              <a:gd name="T9" fmla="*/ 5040313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7" name="Freeform 1632"/>
          <p:cNvSpPr>
            <a:spLocks/>
          </p:cNvSpPr>
          <p:nvPr/>
        </p:nvSpPr>
        <p:spPr bwMode="auto">
          <a:xfrm>
            <a:off x="2303466" y="5387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8" name="Freeform 1633"/>
          <p:cNvSpPr>
            <a:spLocks/>
          </p:cNvSpPr>
          <p:nvPr/>
        </p:nvSpPr>
        <p:spPr bwMode="auto">
          <a:xfrm>
            <a:off x="2303466" y="5387977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79" name="Freeform 1634"/>
          <p:cNvSpPr>
            <a:spLocks/>
          </p:cNvSpPr>
          <p:nvPr/>
        </p:nvSpPr>
        <p:spPr bwMode="auto">
          <a:xfrm>
            <a:off x="2303466" y="5429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0" name="Freeform 1635"/>
          <p:cNvSpPr>
            <a:spLocks/>
          </p:cNvSpPr>
          <p:nvPr/>
        </p:nvSpPr>
        <p:spPr bwMode="auto">
          <a:xfrm>
            <a:off x="2303466" y="54292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1" name="Freeform 1636"/>
          <p:cNvSpPr>
            <a:spLocks/>
          </p:cNvSpPr>
          <p:nvPr/>
        </p:nvSpPr>
        <p:spPr bwMode="auto">
          <a:xfrm>
            <a:off x="2303466" y="54229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2" name="Freeform 1637"/>
          <p:cNvSpPr>
            <a:spLocks/>
          </p:cNvSpPr>
          <p:nvPr/>
        </p:nvSpPr>
        <p:spPr bwMode="auto">
          <a:xfrm>
            <a:off x="2303466" y="54229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3" name="Freeform 1638"/>
          <p:cNvSpPr>
            <a:spLocks/>
          </p:cNvSpPr>
          <p:nvPr/>
        </p:nvSpPr>
        <p:spPr bwMode="auto">
          <a:xfrm>
            <a:off x="2306640" y="53784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5040313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4" name="Freeform 1639"/>
          <p:cNvSpPr>
            <a:spLocks/>
          </p:cNvSpPr>
          <p:nvPr/>
        </p:nvSpPr>
        <p:spPr bwMode="auto">
          <a:xfrm>
            <a:off x="2306640" y="5378450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5040313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5" name="Freeform 1640"/>
          <p:cNvSpPr>
            <a:spLocks/>
          </p:cNvSpPr>
          <p:nvPr/>
        </p:nvSpPr>
        <p:spPr bwMode="auto">
          <a:xfrm>
            <a:off x="2306640" y="539432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6" name="Freeform 1641"/>
          <p:cNvSpPr>
            <a:spLocks/>
          </p:cNvSpPr>
          <p:nvPr/>
        </p:nvSpPr>
        <p:spPr bwMode="auto">
          <a:xfrm>
            <a:off x="2306640" y="539432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7" name="Freeform 1642"/>
          <p:cNvSpPr>
            <a:spLocks/>
          </p:cNvSpPr>
          <p:nvPr/>
        </p:nvSpPr>
        <p:spPr bwMode="auto">
          <a:xfrm>
            <a:off x="2306640" y="5407024"/>
            <a:ext cx="3175" cy="0"/>
          </a:xfrm>
          <a:custGeom>
            <a:avLst/>
            <a:gdLst>
              <a:gd name="T0" fmla="*/ 5040313 w 2"/>
              <a:gd name="T1" fmla="*/ 5040313 w 2"/>
              <a:gd name="T2" fmla="*/ 5040313 w 2"/>
              <a:gd name="T3" fmla="*/ 0 w 2"/>
              <a:gd name="T4" fmla="*/ 504031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8" name="Freeform 1643"/>
          <p:cNvSpPr>
            <a:spLocks/>
          </p:cNvSpPr>
          <p:nvPr/>
        </p:nvSpPr>
        <p:spPr bwMode="auto">
          <a:xfrm>
            <a:off x="2306640" y="5407024"/>
            <a:ext cx="3175" cy="0"/>
          </a:xfrm>
          <a:custGeom>
            <a:avLst/>
            <a:gdLst>
              <a:gd name="T0" fmla="*/ 5040313 w 2"/>
              <a:gd name="T1" fmla="*/ 5040313 w 2"/>
              <a:gd name="T2" fmla="*/ 5040313 w 2"/>
              <a:gd name="T3" fmla="*/ 0 w 2"/>
              <a:gd name="T4" fmla="*/ 504031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89" name="Freeform 1644"/>
          <p:cNvSpPr>
            <a:spLocks/>
          </p:cNvSpPr>
          <p:nvPr/>
        </p:nvSpPr>
        <p:spPr bwMode="auto">
          <a:xfrm>
            <a:off x="2306638" y="5429251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10080625 w 4"/>
              <a:gd name="T3" fmla="*/ 10080625 h 6"/>
              <a:gd name="T4" fmla="*/ 10080625 w 4"/>
              <a:gd name="T5" fmla="*/ 5040313 h 6"/>
              <a:gd name="T6" fmla="*/ 10080625 w 4"/>
              <a:gd name="T7" fmla="*/ 0 h 6"/>
              <a:gd name="T8" fmla="*/ 5040313 w 4"/>
              <a:gd name="T9" fmla="*/ 0 h 6"/>
              <a:gd name="T10" fmla="*/ 0 w 4"/>
              <a:gd name="T11" fmla="*/ 0 h 6"/>
              <a:gd name="T12" fmla="*/ 0 w 4"/>
              <a:gd name="T13" fmla="*/ 5040313 h 6"/>
              <a:gd name="T14" fmla="*/ 5040313 w 4"/>
              <a:gd name="T15" fmla="*/ 10080625 h 6"/>
              <a:gd name="T16" fmla="*/ 5040313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0" name="Freeform 1645"/>
          <p:cNvSpPr>
            <a:spLocks/>
          </p:cNvSpPr>
          <p:nvPr/>
        </p:nvSpPr>
        <p:spPr bwMode="auto">
          <a:xfrm>
            <a:off x="2306638" y="5429251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10080625 w 4"/>
              <a:gd name="T3" fmla="*/ 10080625 h 6"/>
              <a:gd name="T4" fmla="*/ 10080625 w 4"/>
              <a:gd name="T5" fmla="*/ 5040313 h 6"/>
              <a:gd name="T6" fmla="*/ 10080625 w 4"/>
              <a:gd name="T7" fmla="*/ 0 h 6"/>
              <a:gd name="T8" fmla="*/ 5040313 w 4"/>
              <a:gd name="T9" fmla="*/ 0 h 6"/>
              <a:gd name="T10" fmla="*/ 0 w 4"/>
              <a:gd name="T11" fmla="*/ 0 h 6"/>
              <a:gd name="T12" fmla="*/ 0 w 4"/>
              <a:gd name="T13" fmla="*/ 5040313 h 6"/>
              <a:gd name="T14" fmla="*/ 5040313 w 4"/>
              <a:gd name="T15" fmla="*/ 10080625 h 6"/>
              <a:gd name="T16" fmla="*/ 5040313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1" name="Freeform 1646"/>
          <p:cNvSpPr>
            <a:spLocks/>
          </p:cNvSpPr>
          <p:nvPr/>
        </p:nvSpPr>
        <p:spPr bwMode="auto">
          <a:xfrm>
            <a:off x="2306641" y="5413375"/>
            <a:ext cx="15875" cy="6351"/>
          </a:xfrm>
          <a:custGeom>
            <a:avLst/>
            <a:gdLst>
              <a:gd name="T0" fmla="*/ 15120938 w 10"/>
              <a:gd name="T1" fmla="*/ 0 h 4"/>
              <a:gd name="T2" fmla="*/ 10080625 w 10"/>
              <a:gd name="T3" fmla="*/ 0 h 4"/>
              <a:gd name="T4" fmla="*/ 5040313 w 10"/>
              <a:gd name="T5" fmla="*/ 0 h 4"/>
              <a:gd name="T6" fmla="*/ 0 w 10"/>
              <a:gd name="T7" fmla="*/ 5040313 h 4"/>
              <a:gd name="T8" fmla="*/ 5040313 w 10"/>
              <a:gd name="T9" fmla="*/ 5040313 h 4"/>
              <a:gd name="T10" fmla="*/ 5040313 w 10"/>
              <a:gd name="T11" fmla="*/ 10080625 h 4"/>
              <a:gd name="T12" fmla="*/ 10080625 w 10"/>
              <a:gd name="T13" fmla="*/ 10080625 h 4"/>
              <a:gd name="T14" fmla="*/ 15120938 w 10"/>
              <a:gd name="T15" fmla="*/ 10080625 h 4"/>
              <a:gd name="T16" fmla="*/ 20161250 w 10"/>
              <a:gd name="T17" fmla="*/ 10080625 h 4"/>
              <a:gd name="T18" fmla="*/ 25201563 w 10"/>
              <a:gd name="T19" fmla="*/ 10080625 h 4"/>
              <a:gd name="T20" fmla="*/ 25201563 w 10"/>
              <a:gd name="T21" fmla="*/ 5040313 h 4"/>
              <a:gd name="T22" fmla="*/ 20161250 w 10"/>
              <a:gd name="T23" fmla="*/ 0 h 4"/>
              <a:gd name="T24" fmla="*/ 15120938 w 10"/>
              <a:gd name="T25" fmla="*/ 0 h 4"/>
              <a:gd name="T26" fmla="*/ 15120938 w 10"/>
              <a:gd name="T27" fmla="*/ 0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4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2" name="Freeform 1647"/>
          <p:cNvSpPr>
            <a:spLocks/>
          </p:cNvSpPr>
          <p:nvPr/>
        </p:nvSpPr>
        <p:spPr bwMode="auto">
          <a:xfrm>
            <a:off x="2306641" y="5413375"/>
            <a:ext cx="15875" cy="6351"/>
          </a:xfrm>
          <a:custGeom>
            <a:avLst/>
            <a:gdLst>
              <a:gd name="T0" fmla="*/ 15120938 w 10"/>
              <a:gd name="T1" fmla="*/ 0 h 4"/>
              <a:gd name="T2" fmla="*/ 10080625 w 10"/>
              <a:gd name="T3" fmla="*/ 0 h 4"/>
              <a:gd name="T4" fmla="*/ 5040313 w 10"/>
              <a:gd name="T5" fmla="*/ 0 h 4"/>
              <a:gd name="T6" fmla="*/ 0 w 10"/>
              <a:gd name="T7" fmla="*/ 5040313 h 4"/>
              <a:gd name="T8" fmla="*/ 5040313 w 10"/>
              <a:gd name="T9" fmla="*/ 5040313 h 4"/>
              <a:gd name="T10" fmla="*/ 5040313 w 10"/>
              <a:gd name="T11" fmla="*/ 10080625 h 4"/>
              <a:gd name="T12" fmla="*/ 10080625 w 10"/>
              <a:gd name="T13" fmla="*/ 10080625 h 4"/>
              <a:gd name="T14" fmla="*/ 15120938 w 10"/>
              <a:gd name="T15" fmla="*/ 10080625 h 4"/>
              <a:gd name="T16" fmla="*/ 20161250 w 10"/>
              <a:gd name="T17" fmla="*/ 10080625 h 4"/>
              <a:gd name="T18" fmla="*/ 25201563 w 10"/>
              <a:gd name="T19" fmla="*/ 10080625 h 4"/>
              <a:gd name="T20" fmla="*/ 25201563 w 10"/>
              <a:gd name="T21" fmla="*/ 5040313 h 4"/>
              <a:gd name="T22" fmla="*/ 20161250 w 10"/>
              <a:gd name="T23" fmla="*/ 0 h 4"/>
              <a:gd name="T24" fmla="*/ 15120938 w 10"/>
              <a:gd name="T25" fmla="*/ 0 h 4"/>
              <a:gd name="T26" fmla="*/ 15120938 w 10"/>
              <a:gd name="T27" fmla="*/ 0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4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3" name="Freeform 1648"/>
          <p:cNvSpPr>
            <a:spLocks/>
          </p:cNvSpPr>
          <p:nvPr/>
        </p:nvSpPr>
        <p:spPr bwMode="auto">
          <a:xfrm>
            <a:off x="2312991" y="5419726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10080625 w 6"/>
              <a:gd name="T3" fmla="*/ 5040313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5040313 h 4"/>
              <a:gd name="T10" fmla="*/ 0 w 6"/>
              <a:gd name="T11" fmla="*/ 0 h 4"/>
              <a:gd name="T12" fmla="*/ 0 w 6"/>
              <a:gd name="T13" fmla="*/ 0 h 4"/>
              <a:gd name="T14" fmla="*/ 0 w 6"/>
              <a:gd name="T15" fmla="*/ 5040313 h 4"/>
              <a:gd name="T16" fmla="*/ 5040313 w 6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4" name="Freeform 1649"/>
          <p:cNvSpPr>
            <a:spLocks/>
          </p:cNvSpPr>
          <p:nvPr/>
        </p:nvSpPr>
        <p:spPr bwMode="auto">
          <a:xfrm>
            <a:off x="2312991" y="5419726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10080625 w 6"/>
              <a:gd name="T3" fmla="*/ 5040313 h 4"/>
              <a:gd name="T4" fmla="*/ 15120938 w 6"/>
              <a:gd name="T5" fmla="*/ 5040313 h 4"/>
              <a:gd name="T6" fmla="*/ 10080625 w 6"/>
              <a:gd name="T7" fmla="*/ 5040313 h 4"/>
              <a:gd name="T8" fmla="*/ 5040313 w 6"/>
              <a:gd name="T9" fmla="*/ 5040313 h 4"/>
              <a:gd name="T10" fmla="*/ 0 w 6"/>
              <a:gd name="T11" fmla="*/ 0 h 4"/>
              <a:gd name="T12" fmla="*/ 0 w 6"/>
              <a:gd name="T13" fmla="*/ 0 h 4"/>
              <a:gd name="T14" fmla="*/ 0 w 6"/>
              <a:gd name="T15" fmla="*/ 5040313 h 4"/>
              <a:gd name="T16" fmla="*/ 5040313 w 6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5" name="Freeform 1650"/>
          <p:cNvSpPr>
            <a:spLocks/>
          </p:cNvSpPr>
          <p:nvPr/>
        </p:nvSpPr>
        <p:spPr bwMode="auto">
          <a:xfrm>
            <a:off x="2312991" y="5407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6" name="Freeform 1651"/>
          <p:cNvSpPr>
            <a:spLocks/>
          </p:cNvSpPr>
          <p:nvPr/>
        </p:nvSpPr>
        <p:spPr bwMode="auto">
          <a:xfrm>
            <a:off x="2312991" y="5407026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5040313 h 2"/>
              <a:gd name="T10" fmla="*/ 5040313 w 2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7" name="Freeform 1652"/>
          <p:cNvSpPr>
            <a:spLocks/>
          </p:cNvSpPr>
          <p:nvPr/>
        </p:nvSpPr>
        <p:spPr bwMode="auto">
          <a:xfrm>
            <a:off x="2312988" y="5397501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10080625 h 4"/>
              <a:gd name="T4" fmla="*/ 10080625 w 4"/>
              <a:gd name="T5" fmla="*/ 10080625 h 4"/>
              <a:gd name="T6" fmla="*/ 5040313 w 4"/>
              <a:gd name="T7" fmla="*/ 5040313 h 4"/>
              <a:gd name="T8" fmla="*/ 5040313 w 4"/>
              <a:gd name="T9" fmla="*/ 0 h 4"/>
              <a:gd name="T10" fmla="*/ 0 w 4"/>
              <a:gd name="T11" fmla="*/ 5040313 h 4"/>
              <a:gd name="T12" fmla="*/ 0 w 4"/>
              <a:gd name="T13" fmla="*/ 10080625 h 4"/>
              <a:gd name="T14" fmla="*/ 5040313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8" name="Freeform 1653"/>
          <p:cNvSpPr>
            <a:spLocks/>
          </p:cNvSpPr>
          <p:nvPr/>
        </p:nvSpPr>
        <p:spPr bwMode="auto">
          <a:xfrm>
            <a:off x="2312988" y="5397501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10080625 h 4"/>
              <a:gd name="T4" fmla="*/ 10080625 w 4"/>
              <a:gd name="T5" fmla="*/ 10080625 h 4"/>
              <a:gd name="T6" fmla="*/ 5040313 w 4"/>
              <a:gd name="T7" fmla="*/ 5040313 h 4"/>
              <a:gd name="T8" fmla="*/ 5040313 w 4"/>
              <a:gd name="T9" fmla="*/ 0 h 4"/>
              <a:gd name="T10" fmla="*/ 0 w 4"/>
              <a:gd name="T11" fmla="*/ 5040313 h 4"/>
              <a:gd name="T12" fmla="*/ 0 w 4"/>
              <a:gd name="T13" fmla="*/ 10080625 h 4"/>
              <a:gd name="T14" fmla="*/ 5040313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399" name="Freeform 1654"/>
          <p:cNvSpPr>
            <a:spLocks/>
          </p:cNvSpPr>
          <p:nvPr/>
        </p:nvSpPr>
        <p:spPr bwMode="auto">
          <a:xfrm>
            <a:off x="2312991" y="5319714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0" name="Freeform 1655"/>
          <p:cNvSpPr>
            <a:spLocks/>
          </p:cNvSpPr>
          <p:nvPr/>
        </p:nvSpPr>
        <p:spPr bwMode="auto">
          <a:xfrm>
            <a:off x="2312991" y="5319714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1" name="Freeform 1656"/>
          <p:cNvSpPr>
            <a:spLocks/>
          </p:cNvSpPr>
          <p:nvPr/>
        </p:nvSpPr>
        <p:spPr bwMode="auto">
          <a:xfrm>
            <a:off x="2316163" y="5426075"/>
            <a:ext cx="6350" cy="6351"/>
          </a:xfrm>
          <a:custGeom>
            <a:avLst/>
            <a:gdLst>
              <a:gd name="T0" fmla="*/ 0 w 4"/>
              <a:gd name="T1" fmla="*/ 10080625 h 4"/>
              <a:gd name="T2" fmla="*/ 5040313 w 4"/>
              <a:gd name="T3" fmla="*/ 5040313 h 4"/>
              <a:gd name="T4" fmla="*/ 5040313 w 4"/>
              <a:gd name="T5" fmla="*/ 5040313 h 4"/>
              <a:gd name="T6" fmla="*/ 10080625 w 4"/>
              <a:gd name="T7" fmla="*/ 10080625 h 4"/>
              <a:gd name="T8" fmla="*/ 10080625 w 4"/>
              <a:gd name="T9" fmla="*/ 5040313 h 4"/>
              <a:gd name="T10" fmla="*/ 5040313 w 4"/>
              <a:gd name="T11" fmla="*/ 0 h 4"/>
              <a:gd name="T12" fmla="*/ 0 w 4"/>
              <a:gd name="T13" fmla="*/ 5040313 h 4"/>
              <a:gd name="T14" fmla="*/ 0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2" name="Freeform 1657"/>
          <p:cNvSpPr>
            <a:spLocks/>
          </p:cNvSpPr>
          <p:nvPr/>
        </p:nvSpPr>
        <p:spPr bwMode="auto">
          <a:xfrm>
            <a:off x="2316163" y="5426075"/>
            <a:ext cx="6350" cy="6351"/>
          </a:xfrm>
          <a:custGeom>
            <a:avLst/>
            <a:gdLst>
              <a:gd name="T0" fmla="*/ 0 w 4"/>
              <a:gd name="T1" fmla="*/ 10080625 h 4"/>
              <a:gd name="T2" fmla="*/ 5040313 w 4"/>
              <a:gd name="T3" fmla="*/ 5040313 h 4"/>
              <a:gd name="T4" fmla="*/ 5040313 w 4"/>
              <a:gd name="T5" fmla="*/ 5040313 h 4"/>
              <a:gd name="T6" fmla="*/ 10080625 w 4"/>
              <a:gd name="T7" fmla="*/ 10080625 h 4"/>
              <a:gd name="T8" fmla="*/ 10080625 w 4"/>
              <a:gd name="T9" fmla="*/ 5040313 h 4"/>
              <a:gd name="T10" fmla="*/ 5040313 w 4"/>
              <a:gd name="T11" fmla="*/ 0 h 4"/>
              <a:gd name="T12" fmla="*/ 0 w 4"/>
              <a:gd name="T13" fmla="*/ 5040313 h 4"/>
              <a:gd name="T14" fmla="*/ 0 w 4"/>
              <a:gd name="T15" fmla="*/ 10080625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3" name="Freeform 1658"/>
          <p:cNvSpPr>
            <a:spLocks/>
          </p:cNvSpPr>
          <p:nvPr/>
        </p:nvSpPr>
        <p:spPr bwMode="auto">
          <a:xfrm>
            <a:off x="2316166" y="5403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4" name="Freeform 1659"/>
          <p:cNvSpPr>
            <a:spLocks/>
          </p:cNvSpPr>
          <p:nvPr/>
        </p:nvSpPr>
        <p:spPr bwMode="auto">
          <a:xfrm>
            <a:off x="2316166" y="5403851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5040313 w 2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5" name="Freeform 1660"/>
          <p:cNvSpPr>
            <a:spLocks/>
          </p:cNvSpPr>
          <p:nvPr/>
        </p:nvSpPr>
        <p:spPr bwMode="auto">
          <a:xfrm>
            <a:off x="2316166" y="542607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6" name="Freeform 1661"/>
          <p:cNvSpPr>
            <a:spLocks/>
          </p:cNvSpPr>
          <p:nvPr/>
        </p:nvSpPr>
        <p:spPr bwMode="auto">
          <a:xfrm>
            <a:off x="2316166" y="5426074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7" name="Freeform 1662"/>
          <p:cNvSpPr>
            <a:spLocks/>
          </p:cNvSpPr>
          <p:nvPr/>
        </p:nvSpPr>
        <p:spPr bwMode="auto">
          <a:xfrm>
            <a:off x="2316163" y="5378451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8" name="Freeform 1663"/>
          <p:cNvSpPr>
            <a:spLocks/>
          </p:cNvSpPr>
          <p:nvPr/>
        </p:nvSpPr>
        <p:spPr bwMode="auto">
          <a:xfrm>
            <a:off x="2316163" y="5378451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10080625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09" name="Freeform 1664"/>
          <p:cNvSpPr>
            <a:spLocks/>
          </p:cNvSpPr>
          <p:nvPr/>
        </p:nvSpPr>
        <p:spPr bwMode="auto">
          <a:xfrm>
            <a:off x="2316163" y="54324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0" name="Freeform 1666"/>
          <p:cNvSpPr>
            <a:spLocks/>
          </p:cNvSpPr>
          <p:nvPr/>
        </p:nvSpPr>
        <p:spPr bwMode="auto">
          <a:xfrm>
            <a:off x="2316163" y="5432426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5040313 w 4"/>
              <a:gd name="T11" fmla="*/ 5040313 h 2"/>
              <a:gd name="T12" fmla="*/ 10080625 w 4"/>
              <a:gd name="T13" fmla="*/ 504031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1" name="Freeform 1667"/>
          <p:cNvSpPr>
            <a:spLocks/>
          </p:cNvSpPr>
          <p:nvPr/>
        </p:nvSpPr>
        <p:spPr bwMode="auto">
          <a:xfrm>
            <a:off x="2322516" y="5435601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5040313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2" name="Freeform 1668"/>
          <p:cNvSpPr>
            <a:spLocks/>
          </p:cNvSpPr>
          <p:nvPr/>
        </p:nvSpPr>
        <p:spPr bwMode="auto">
          <a:xfrm>
            <a:off x="2322516" y="5435601"/>
            <a:ext cx="3175" cy="6351"/>
          </a:xfrm>
          <a:custGeom>
            <a:avLst/>
            <a:gdLst>
              <a:gd name="T0" fmla="*/ 5040313 w 2"/>
              <a:gd name="T1" fmla="*/ 10080625 h 4"/>
              <a:gd name="T2" fmla="*/ 5040313 w 2"/>
              <a:gd name="T3" fmla="*/ 5040313 h 4"/>
              <a:gd name="T4" fmla="*/ 0 w 2"/>
              <a:gd name="T5" fmla="*/ 5040313 h 4"/>
              <a:gd name="T6" fmla="*/ 0 w 2"/>
              <a:gd name="T7" fmla="*/ 0 h 4"/>
              <a:gd name="T8" fmla="*/ 0 w 2"/>
              <a:gd name="T9" fmla="*/ 5040313 h 4"/>
              <a:gd name="T10" fmla="*/ 5040313 w 2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3" name="Freeform 1669"/>
          <p:cNvSpPr>
            <a:spLocks/>
          </p:cNvSpPr>
          <p:nvPr/>
        </p:nvSpPr>
        <p:spPr bwMode="auto">
          <a:xfrm>
            <a:off x="2322514" y="5394324"/>
            <a:ext cx="15875" cy="15875"/>
          </a:xfrm>
          <a:custGeom>
            <a:avLst/>
            <a:gdLst>
              <a:gd name="T0" fmla="*/ 25201563 w 10"/>
              <a:gd name="T1" fmla="*/ 15120938 h 10"/>
              <a:gd name="T2" fmla="*/ 25201563 w 10"/>
              <a:gd name="T3" fmla="*/ 15120938 h 10"/>
              <a:gd name="T4" fmla="*/ 20161250 w 10"/>
              <a:gd name="T5" fmla="*/ 10080625 h 10"/>
              <a:gd name="T6" fmla="*/ 25201563 w 10"/>
              <a:gd name="T7" fmla="*/ 10080625 h 10"/>
              <a:gd name="T8" fmla="*/ 25201563 w 10"/>
              <a:gd name="T9" fmla="*/ 5040313 h 10"/>
              <a:gd name="T10" fmla="*/ 20161250 w 10"/>
              <a:gd name="T11" fmla="*/ 0 h 10"/>
              <a:gd name="T12" fmla="*/ 15120938 w 10"/>
              <a:gd name="T13" fmla="*/ 0 h 10"/>
              <a:gd name="T14" fmla="*/ 15120938 w 10"/>
              <a:gd name="T15" fmla="*/ 0 h 10"/>
              <a:gd name="T16" fmla="*/ 10080625 w 10"/>
              <a:gd name="T17" fmla="*/ 0 h 10"/>
              <a:gd name="T18" fmla="*/ 5040313 w 10"/>
              <a:gd name="T19" fmla="*/ 0 h 10"/>
              <a:gd name="T20" fmla="*/ 5040313 w 10"/>
              <a:gd name="T21" fmla="*/ 5040313 h 10"/>
              <a:gd name="T22" fmla="*/ 10080625 w 10"/>
              <a:gd name="T23" fmla="*/ 5040313 h 10"/>
              <a:gd name="T24" fmla="*/ 5040313 w 10"/>
              <a:gd name="T25" fmla="*/ 10080625 h 10"/>
              <a:gd name="T26" fmla="*/ 0 w 10"/>
              <a:gd name="T27" fmla="*/ 10080625 h 10"/>
              <a:gd name="T28" fmla="*/ 0 w 10"/>
              <a:gd name="T29" fmla="*/ 15120938 h 10"/>
              <a:gd name="T30" fmla="*/ 5040313 w 10"/>
              <a:gd name="T31" fmla="*/ 20161250 h 10"/>
              <a:gd name="T32" fmla="*/ 10080625 w 10"/>
              <a:gd name="T33" fmla="*/ 20161250 h 10"/>
              <a:gd name="T34" fmla="*/ 5040313 w 10"/>
              <a:gd name="T35" fmla="*/ 20161250 h 10"/>
              <a:gd name="T36" fmla="*/ 10080625 w 10"/>
              <a:gd name="T37" fmla="*/ 25201563 h 10"/>
              <a:gd name="T38" fmla="*/ 15120938 w 10"/>
              <a:gd name="T39" fmla="*/ 25201563 h 10"/>
              <a:gd name="T40" fmla="*/ 20161250 w 10"/>
              <a:gd name="T41" fmla="*/ 25201563 h 10"/>
              <a:gd name="T42" fmla="*/ 20161250 w 10"/>
              <a:gd name="T43" fmla="*/ 20161250 h 10"/>
              <a:gd name="T44" fmla="*/ 25201563 w 10"/>
              <a:gd name="T45" fmla="*/ 15120938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0">
                <a:moveTo>
                  <a:pt x="10" y="6"/>
                </a:moveTo>
                <a:lnTo>
                  <a:pt x="10" y="6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8"/>
                </a:lnTo>
                <a:lnTo>
                  <a:pt x="1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4" name="Freeform 1670"/>
          <p:cNvSpPr>
            <a:spLocks/>
          </p:cNvSpPr>
          <p:nvPr/>
        </p:nvSpPr>
        <p:spPr bwMode="auto">
          <a:xfrm>
            <a:off x="2322514" y="5394324"/>
            <a:ext cx="15875" cy="15875"/>
          </a:xfrm>
          <a:custGeom>
            <a:avLst/>
            <a:gdLst>
              <a:gd name="T0" fmla="*/ 25201563 w 10"/>
              <a:gd name="T1" fmla="*/ 15120938 h 10"/>
              <a:gd name="T2" fmla="*/ 25201563 w 10"/>
              <a:gd name="T3" fmla="*/ 15120938 h 10"/>
              <a:gd name="T4" fmla="*/ 20161250 w 10"/>
              <a:gd name="T5" fmla="*/ 10080625 h 10"/>
              <a:gd name="T6" fmla="*/ 25201563 w 10"/>
              <a:gd name="T7" fmla="*/ 10080625 h 10"/>
              <a:gd name="T8" fmla="*/ 25201563 w 10"/>
              <a:gd name="T9" fmla="*/ 5040313 h 10"/>
              <a:gd name="T10" fmla="*/ 20161250 w 10"/>
              <a:gd name="T11" fmla="*/ 0 h 10"/>
              <a:gd name="T12" fmla="*/ 15120938 w 10"/>
              <a:gd name="T13" fmla="*/ 0 h 10"/>
              <a:gd name="T14" fmla="*/ 15120938 w 10"/>
              <a:gd name="T15" fmla="*/ 0 h 10"/>
              <a:gd name="T16" fmla="*/ 10080625 w 10"/>
              <a:gd name="T17" fmla="*/ 0 h 10"/>
              <a:gd name="T18" fmla="*/ 5040313 w 10"/>
              <a:gd name="T19" fmla="*/ 0 h 10"/>
              <a:gd name="T20" fmla="*/ 5040313 w 10"/>
              <a:gd name="T21" fmla="*/ 5040313 h 10"/>
              <a:gd name="T22" fmla="*/ 10080625 w 10"/>
              <a:gd name="T23" fmla="*/ 5040313 h 10"/>
              <a:gd name="T24" fmla="*/ 5040313 w 10"/>
              <a:gd name="T25" fmla="*/ 10080625 h 10"/>
              <a:gd name="T26" fmla="*/ 0 w 10"/>
              <a:gd name="T27" fmla="*/ 10080625 h 10"/>
              <a:gd name="T28" fmla="*/ 0 w 10"/>
              <a:gd name="T29" fmla="*/ 15120938 h 10"/>
              <a:gd name="T30" fmla="*/ 5040313 w 10"/>
              <a:gd name="T31" fmla="*/ 20161250 h 10"/>
              <a:gd name="T32" fmla="*/ 10080625 w 10"/>
              <a:gd name="T33" fmla="*/ 20161250 h 10"/>
              <a:gd name="T34" fmla="*/ 5040313 w 10"/>
              <a:gd name="T35" fmla="*/ 20161250 h 10"/>
              <a:gd name="T36" fmla="*/ 10080625 w 10"/>
              <a:gd name="T37" fmla="*/ 25201563 h 10"/>
              <a:gd name="T38" fmla="*/ 15120938 w 10"/>
              <a:gd name="T39" fmla="*/ 25201563 h 10"/>
              <a:gd name="T40" fmla="*/ 20161250 w 10"/>
              <a:gd name="T41" fmla="*/ 25201563 h 10"/>
              <a:gd name="T42" fmla="*/ 20161250 w 10"/>
              <a:gd name="T43" fmla="*/ 20161250 h 10"/>
              <a:gd name="T44" fmla="*/ 25201563 w 10"/>
              <a:gd name="T45" fmla="*/ 15120938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0">
                <a:moveTo>
                  <a:pt x="10" y="6"/>
                </a:moveTo>
                <a:lnTo>
                  <a:pt x="10" y="6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8"/>
                </a:lnTo>
                <a:lnTo>
                  <a:pt x="1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5" name="Freeform 1671"/>
          <p:cNvSpPr>
            <a:spLocks/>
          </p:cNvSpPr>
          <p:nvPr/>
        </p:nvSpPr>
        <p:spPr bwMode="auto">
          <a:xfrm>
            <a:off x="2325688" y="5429251"/>
            <a:ext cx="6350" cy="9525"/>
          </a:xfrm>
          <a:custGeom>
            <a:avLst/>
            <a:gdLst>
              <a:gd name="T0" fmla="*/ 10080625 w 4"/>
              <a:gd name="T1" fmla="*/ 15120938 h 6"/>
              <a:gd name="T2" fmla="*/ 10080625 w 4"/>
              <a:gd name="T3" fmla="*/ 10080625 h 6"/>
              <a:gd name="T4" fmla="*/ 10080625 w 4"/>
              <a:gd name="T5" fmla="*/ 5040313 h 6"/>
              <a:gd name="T6" fmla="*/ 5040313 w 4"/>
              <a:gd name="T7" fmla="*/ 0 h 6"/>
              <a:gd name="T8" fmla="*/ 5040313 w 4"/>
              <a:gd name="T9" fmla="*/ 0 h 6"/>
              <a:gd name="T10" fmla="*/ 0 w 4"/>
              <a:gd name="T11" fmla="*/ 0 h 6"/>
              <a:gd name="T12" fmla="*/ 0 w 4"/>
              <a:gd name="T13" fmla="*/ 5040313 h 6"/>
              <a:gd name="T14" fmla="*/ 0 w 4"/>
              <a:gd name="T15" fmla="*/ 10080625 h 6"/>
              <a:gd name="T16" fmla="*/ 5040313 w 4"/>
              <a:gd name="T17" fmla="*/ 10080625 h 6"/>
              <a:gd name="T18" fmla="*/ 10080625 w 4"/>
              <a:gd name="T19" fmla="*/ 15120938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6" name="Freeform 1672"/>
          <p:cNvSpPr>
            <a:spLocks/>
          </p:cNvSpPr>
          <p:nvPr/>
        </p:nvSpPr>
        <p:spPr bwMode="auto">
          <a:xfrm>
            <a:off x="2325688" y="5429251"/>
            <a:ext cx="6350" cy="9525"/>
          </a:xfrm>
          <a:custGeom>
            <a:avLst/>
            <a:gdLst>
              <a:gd name="T0" fmla="*/ 10080625 w 4"/>
              <a:gd name="T1" fmla="*/ 15120938 h 6"/>
              <a:gd name="T2" fmla="*/ 10080625 w 4"/>
              <a:gd name="T3" fmla="*/ 10080625 h 6"/>
              <a:gd name="T4" fmla="*/ 10080625 w 4"/>
              <a:gd name="T5" fmla="*/ 5040313 h 6"/>
              <a:gd name="T6" fmla="*/ 5040313 w 4"/>
              <a:gd name="T7" fmla="*/ 0 h 6"/>
              <a:gd name="T8" fmla="*/ 5040313 w 4"/>
              <a:gd name="T9" fmla="*/ 0 h 6"/>
              <a:gd name="T10" fmla="*/ 0 w 4"/>
              <a:gd name="T11" fmla="*/ 0 h 6"/>
              <a:gd name="T12" fmla="*/ 0 w 4"/>
              <a:gd name="T13" fmla="*/ 5040313 h 6"/>
              <a:gd name="T14" fmla="*/ 0 w 4"/>
              <a:gd name="T15" fmla="*/ 10080625 h 6"/>
              <a:gd name="T16" fmla="*/ 5040313 w 4"/>
              <a:gd name="T17" fmla="*/ 10080625 h 6"/>
              <a:gd name="T18" fmla="*/ 10080625 w 4"/>
              <a:gd name="T19" fmla="*/ 15120938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7" name="Freeform 1673"/>
          <p:cNvSpPr>
            <a:spLocks/>
          </p:cNvSpPr>
          <p:nvPr/>
        </p:nvSpPr>
        <p:spPr bwMode="auto">
          <a:xfrm>
            <a:off x="2325688" y="5438775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5040313 h 4"/>
              <a:gd name="T4" fmla="*/ 10080625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8" name="Freeform 1674"/>
          <p:cNvSpPr>
            <a:spLocks/>
          </p:cNvSpPr>
          <p:nvPr/>
        </p:nvSpPr>
        <p:spPr bwMode="auto">
          <a:xfrm>
            <a:off x="2325688" y="5438775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5040313 h 4"/>
              <a:gd name="T4" fmla="*/ 10080625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19" name="Freeform 1675"/>
          <p:cNvSpPr>
            <a:spLocks/>
          </p:cNvSpPr>
          <p:nvPr/>
        </p:nvSpPr>
        <p:spPr bwMode="auto">
          <a:xfrm>
            <a:off x="2325691" y="54356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0" name="Freeform 1676"/>
          <p:cNvSpPr>
            <a:spLocks/>
          </p:cNvSpPr>
          <p:nvPr/>
        </p:nvSpPr>
        <p:spPr bwMode="auto">
          <a:xfrm>
            <a:off x="2325691" y="54356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1" name="Rectangle 1677"/>
          <p:cNvSpPr>
            <a:spLocks noChangeArrowheads="1"/>
          </p:cNvSpPr>
          <p:nvPr/>
        </p:nvSpPr>
        <p:spPr bwMode="auto">
          <a:xfrm>
            <a:off x="2325691" y="5422900"/>
            <a:ext cx="3175" cy="1588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422" name="Freeform 1678"/>
          <p:cNvSpPr>
            <a:spLocks/>
          </p:cNvSpPr>
          <p:nvPr/>
        </p:nvSpPr>
        <p:spPr bwMode="auto">
          <a:xfrm>
            <a:off x="2325691" y="5422899"/>
            <a:ext cx="3175" cy="0"/>
          </a:xfrm>
          <a:custGeom>
            <a:avLst/>
            <a:gdLst>
              <a:gd name="T0" fmla="*/ 0 w 2"/>
              <a:gd name="T1" fmla="*/ 5040313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3" name="Freeform 1679"/>
          <p:cNvSpPr>
            <a:spLocks/>
          </p:cNvSpPr>
          <p:nvPr/>
        </p:nvSpPr>
        <p:spPr bwMode="auto">
          <a:xfrm>
            <a:off x="2328864" y="54165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4" name="Freeform 1680"/>
          <p:cNvSpPr>
            <a:spLocks/>
          </p:cNvSpPr>
          <p:nvPr/>
        </p:nvSpPr>
        <p:spPr bwMode="auto">
          <a:xfrm>
            <a:off x="2328864" y="5416550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5" name="Freeform 1681"/>
          <p:cNvSpPr>
            <a:spLocks/>
          </p:cNvSpPr>
          <p:nvPr/>
        </p:nvSpPr>
        <p:spPr bwMode="auto">
          <a:xfrm>
            <a:off x="2328863" y="5445126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10080625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5040313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6" name="Freeform 1682"/>
          <p:cNvSpPr>
            <a:spLocks/>
          </p:cNvSpPr>
          <p:nvPr/>
        </p:nvSpPr>
        <p:spPr bwMode="auto">
          <a:xfrm>
            <a:off x="2328863" y="5445126"/>
            <a:ext cx="6350" cy="6351"/>
          </a:xfrm>
          <a:custGeom>
            <a:avLst/>
            <a:gdLst>
              <a:gd name="T0" fmla="*/ 10080625 w 4"/>
              <a:gd name="T1" fmla="*/ 10080625 h 4"/>
              <a:gd name="T2" fmla="*/ 10080625 w 4"/>
              <a:gd name="T3" fmla="*/ 10080625 h 4"/>
              <a:gd name="T4" fmla="*/ 10080625 w 4"/>
              <a:gd name="T5" fmla="*/ 5040313 h 4"/>
              <a:gd name="T6" fmla="*/ 5040313 w 4"/>
              <a:gd name="T7" fmla="*/ 0 h 4"/>
              <a:gd name="T8" fmla="*/ 0 w 4"/>
              <a:gd name="T9" fmla="*/ 5040313 h 4"/>
              <a:gd name="T10" fmla="*/ 5040313 w 4"/>
              <a:gd name="T11" fmla="*/ 5040313 h 4"/>
              <a:gd name="T12" fmla="*/ 10080625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7" name="Freeform 1683"/>
          <p:cNvSpPr>
            <a:spLocks/>
          </p:cNvSpPr>
          <p:nvPr/>
        </p:nvSpPr>
        <p:spPr bwMode="auto">
          <a:xfrm>
            <a:off x="2328863" y="5441951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5040313 w 4"/>
              <a:gd name="T3" fmla="*/ 5040313 h 2"/>
              <a:gd name="T4" fmla="*/ 0 w 4"/>
              <a:gd name="T5" fmla="*/ 0 h 2"/>
              <a:gd name="T6" fmla="*/ 5040313 w 4"/>
              <a:gd name="T7" fmla="*/ 5040313 h 2"/>
              <a:gd name="T8" fmla="*/ 10080625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8" name="Freeform 1684"/>
          <p:cNvSpPr>
            <a:spLocks/>
          </p:cNvSpPr>
          <p:nvPr/>
        </p:nvSpPr>
        <p:spPr bwMode="auto">
          <a:xfrm>
            <a:off x="2328863" y="5441951"/>
            <a:ext cx="6350" cy="3175"/>
          </a:xfrm>
          <a:custGeom>
            <a:avLst/>
            <a:gdLst>
              <a:gd name="T0" fmla="*/ 10080625 w 4"/>
              <a:gd name="T1" fmla="*/ 5040313 h 2"/>
              <a:gd name="T2" fmla="*/ 5040313 w 4"/>
              <a:gd name="T3" fmla="*/ 5040313 h 2"/>
              <a:gd name="T4" fmla="*/ 0 w 4"/>
              <a:gd name="T5" fmla="*/ 0 h 2"/>
              <a:gd name="T6" fmla="*/ 5040313 w 4"/>
              <a:gd name="T7" fmla="*/ 5040313 h 2"/>
              <a:gd name="T8" fmla="*/ 10080625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29" name="Freeform 1685"/>
          <p:cNvSpPr>
            <a:spLocks/>
          </p:cNvSpPr>
          <p:nvPr/>
        </p:nvSpPr>
        <p:spPr bwMode="auto">
          <a:xfrm>
            <a:off x="2312991" y="54356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0 w 2"/>
              <a:gd name="T3" fmla="*/ 0 h 2"/>
              <a:gd name="T4" fmla="*/ 5040313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0" name="Freeform 1686"/>
          <p:cNvSpPr>
            <a:spLocks/>
          </p:cNvSpPr>
          <p:nvPr/>
        </p:nvSpPr>
        <p:spPr bwMode="auto">
          <a:xfrm>
            <a:off x="2312991" y="5435602"/>
            <a:ext cx="3175" cy="3175"/>
          </a:xfrm>
          <a:custGeom>
            <a:avLst/>
            <a:gdLst>
              <a:gd name="T0" fmla="*/ 5040313 w 2"/>
              <a:gd name="T1" fmla="*/ 5040313 h 2"/>
              <a:gd name="T2" fmla="*/ 0 w 2"/>
              <a:gd name="T3" fmla="*/ 0 h 2"/>
              <a:gd name="T4" fmla="*/ 5040313 w 2"/>
              <a:gd name="T5" fmla="*/ 0 h 2"/>
              <a:gd name="T6" fmla="*/ 5040313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1" name="Freeform 1687"/>
          <p:cNvSpPr>
            <a:spLocks noEditPoints="1"/>
          </p:cNvSpPr>
          <p:nvPr/>
        </p:nvSpPr>
        <p:spPr bwMode="auto">
          <a:xfrm>
            <a:off x="2281238" y="5384801"/>
            <a:ext cx="57150" cy="28575"/>
          </a:xfrm>
          <a:custGeom>
            <a:avLst/>
            <a:gdLst>
              <a:gd name="T0" fmla="*/ 35282188 w 36"/>
              <a:gd name="T1" fmla="*/ 0 h 18"/>
              <a:gd name="T2" fmla="*/ 25201563 w 36"/>
              <a:gd name="T3" fmla="*/ 10080625 h 18"/>
              <a:gd name="T4" fmla="*/ 25201563 w 36"/>
              <a:gd name="T5" fmla="*/ 10080625 h 18"/>
              <a:gd name="T6" fmla="*/ 25201563 w 36"/>
              <a:gd name="T7" fmla="*/ 5040313 h 18"/>
              <a:gd name="T8" fmla="*/ 35282188 w 36"/>
              <a:gd name="T9" fmla="*/ 10080625 h 18"/>
              <a:gd name="T10" fmla="*/ 35282188 w 36"/>
              <a:gd name="T11" fmla="*/ 10080625 h 18"/>
              <a:gd name="T12" fmla="*/ 40322500 w 36"/>
              <a:gd name="T13" fmla="*/ 15120938 h 18"/>
              <a:gd name="T14" fmla="*/ 40322500 w 36"/>
              <a:gd name="T15" fmla="*/ 15120938 h 18"/>
              <a:gd name="T16" fmla="*/ 40322500 w 36"/>
              <a:gd name="T17" fmla="*/ 15120938 h 18"/>
              <a:gd name="T18" fmla="*/ 25201563 w 36"/>
              <a:gd name="T19" fmla="*/ 20161250 h 18"/>
              <a:gd name="T20" fmla="*/ 20161250 w 36"/>
              <a:gd name="T21" fmla="*/ 15120938 h 18"/>
              <a:gd name="T22" fmla="*/ 25201563 w 36"/>
              <a:gd name="T23" fmla="*/ 20161250 h 18"/>
              <a:gd name="T24" fmla="*/ 30241875 w 36"/>
              <a:gd name="T25" fmla="*/ 15120938 h 18"/>
              <a:gd name="T26" fmla="*/ 40322500 w 36"/>
              <a:gd name="T27" fmla="*/ 20161250 h 18"/>
              <a:gd name="T28" fmla="*/ 25201563 w 36"/>
              <a:gd name="T29" fmla="*/ 25201563 h 18"/>
              <a:gd name="T30" fmla="*/ 10080625 w 36"/>
              <a:gd name="T31" fmla="*/ 25201563 h 18"/>
              <a:gd name="T32" fmla="*/ 20161250 w 36"/>
              <a:gd name="T33" fmla="*/ 30241875 h 18"/>
              <a:gd name="T34" fmla="*/ 25201563 w 36"/>
              <a:gd name="T35" fmla="*/ 30241875 h 18"/>
              <a:gd name="T36" fmla="*/ 50403125 w 36"/>
              <a:gd name="T37" fmla="*/ 30241875 h 18"/>
              <a:gd name="T38" fmla="*/ 55443438 w 36"/>
              <a:gd name="T39" fmla="*/ 25201563 h 18"/>
              <a:gd name="T40" fmla="*/ 55443438 w 36"/>
              <a:gd name="T41" fmla="*/ 30241875 h 18"/>
              <a:gd name="T42" fmla="*/ 25201563 w 36"/>
              <a:gd name="T43" fmla="*/ 30241875 h 18"/>
              <a:gd name="T44" fmla="*/ 40322500 w 36"/>
              <a:gd name="T45" fmla="*/ 25201563 h 18"/>
              <a:gd name="T46" fmla="*/ 45362813 w 36"/>
              <a:gd name="T47" fmla="*/ 30241875 h 18"/>
              <a:gd name="T48" fmla="*/ 60483750 w 36"/>
              <a:gd name="T49" fmla="*/ 35282188 h 18"/>
              <a:gd name="T50" fmla="*/ 60483750 w 36"/>
              <a:gd name="T51" fmla="*/ 35282188 h 18"/>
              <a:gd name="T52" fmla="*/ 40322500 w 36"/>
              <a:gd name="T53" fmla="*/ 35282188 h 18"/>
              <a:gd name="T54" fmla="*/ 45362813 w 36"/>
              <a:gd name="T55" fmla="*/ 35282188 h 18"/>
              <a:gd name="T56" fmla="*/ 25201563 w 36"/>
              <a:gd name="T57" fmla="*/ 30241875 h 18"/>
              <a:gd name="T58" fmla="*/ 30241875 w 36"/>
              <a:gd name="T59" fmla="*/ 35282188 h 18"/>
              <a:gd name="T60" fmla="*/ 85685313 w 36"/>
              <a:gd name="T61" fmla="*/ 40322500 h 18"/>
              <a:gd name="T62" fmla="*/ 70564375 w 36"/>
              <a:gd name="T63" fmla="*/ 35282188 h 18"/>
              <a:gd name="T64" fmla="*/ 65524063 w 36"/>
              <a:gd name="T65" fmla="*/ 30241875 h 18"/>
              <a:gd name="T66" fmla="*/ 75604688 w 36"/>
              <a:gd name="T67" fmla="*/ 20161250 h 18"/>
              <a:gd name="T68" fmla="*/ 75604688 w 36"/>
              <a:gd name="T69" fmla="*/ 15120938 h 18"/>
              <a:gd name="T70" fmla="*/ 85685313 w 36"/>
              <a:gd name="T71" fmla="*/ 15120938 h 18"/>
              <a:gd name="T72" fmla="*/ 85685313 w 36"/>
              <a:gd name="T73" fmla="*/ 25201563 h 18"/>
              <a:gd name="T74" fmla="*/ 5040313 w 36"/>
              <a:gd name="T75" fmla="*/ 40322500 h 18"/>
              <a:gd name="T76" fmla="*/ 5040313 w 36"/>
              <a:gd name="T77" fmla="*/ 40322500 h 18"/>
              <a:gd name="T78" fmla="*/ 50403125 w 36"/>
              <a:gd name="T79" fmla="*/ 40322500 h 18"/>
              <a:gd name="T80" fmla="*/ 55443438 w 36"/>
              <a:gd name="T81" fmla="*/ 40322500 h 18"/>
              <a:gd name="T82" fmla="*/ 40322500 w 36"/>
              <a:gd name="T83" fmla="*/ 40322500 h 18"/>
              <a:gd name="T84" fmla="*/ 50403125 w 36"/>
              <a:gd name="T85" fmla="*/ 40322500 h 18"/>
              <a:gd name="T86" fmla="*/ 35282188 w 36"/>
              <a:gd name="T87" fmla="*/ 45362813 h 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6" h="18">
                <a:moveTo>
                  <a:pt x="16" y="2"/>
                </a:moveTo>
                <a:lnTo>
                  <a:pt x="14" y="2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close/>
                <a:moveTo>
                  <a:pt x="10" y="4"/>
                </a:moveTo>
                <a:lnTo>
                  <a:pt x="8" y="4"/>
                </a:lnTo>
                <a:lnTo>
                  <a:pt x="10" y="4"/>
                </a:lnTo>
                <a:close/>
                <a:moveTo>
                  <a:pt x="14" y="4"/>
                </a:moveTo>
                <a:lnTo>
                  <a:pt x="12" y="4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close/>
                <a:moveTo>
                  <a:pt x="16" y="4"/>
                </a:moveTo>
                <a:lnTo>
                  <a:pt x="14" y="4"/>
                </a:lnTo>
                <a:lnTo>
                  <a:pt x="16" y="2"/>
                </a:lnTo>
                <a:lnTo>
                  <a:pt x="16" y="4"/>
                </a:lnTo>
                <a:close/>
                <a:moveTo>
                  <a:pt x="16" y="6"/>
                </a:moveTo>
                <a:lnTo>
                  <a:pt x="14" y="6"/>
                </a:lnTo>
                <a:lnTo>
                  <a:pt x="16" y="4"/>
                </a:lnTo>
                <a:lnTo>
                  <a:pt x="16" y="6"/>
                </a:lnTo>
                <a:close/>
                <a:moveTo>
                  <a:pt x="18" y="6"/>
                </a:moveTo>
                <a:lnTo>
                  <a:pt x="16" y="6"/>
                </a:lnTo>
                <a:lnTo>
                  <a:pt x="18" y="6"/>
                </a:lnTo>
                <a:close/>
                <a:moveTo>
                  <a:pt x="10" y="8"/>
                </a:moveTo>
                <a:lnTo>
                  <a:pt x="8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close/>
                <a:moveTo>
                  <a:pt x="16" y="8"/>
                </a:moveTo>
                <a:lnTo>
                  <a:pt x="14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close/>
                <a:moveTo>
                  <a:pt x="10" y="10"/>
                </a:moveTo>
                <a:lnTo>
                  <a:pt x="12" y="8"/>
                </a:lnTo>
                <a:lnTo>
                  <a:pt x="10" y="10"/>
                </a:lnTo>
                <a:close/>
                <a:moveTo>
                  <a:pt x="4" y="12"/>
                </a:moveTo>
                <a:lnTo>
                  <a:pt x="2" y="10"/>
                </a:lnTo>
                <a:lnTo>
                  <a:pt x="4" y="10"/>
                </a:lnTo>
                <a:lnTo>
                  <a:pt x="4" y="12"/>
                </a:lnTo>
                <a:close/>
                <a:moveTo>
                  <a:pt x="10" y="12"/>
                </a:moveTo>
                <a:lnTo>
                  <a:pt x="8" y="12"/>
                </a:lnTo>
                <a:lnTo>
                  <a:pt x="6" y="12"/>
                </a:lnTo>
                <a:lnTo>
                  <a:pt x="8" y="10"/>
                </a:lnTo>
                <a:lnTo>
                  <a:pt x="10" y="12"/>
                </a:lnTo>
                <a:close/>
                <a:moveTo>
                  <a:pt x="22" y="12"/>
                </a:move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2" y="10"/>
                </a:lnTo>
                <a:lnTo>
                  <a:pt x="24" y="12"/>
                </a:lnTo>
                <a:lnTo>
                  <a:pt x="22" y="12"/>
                </a:lnTo>
                <a:close/>
                <a:moveTo>
                  <a:pt x="14" y="14"/>
                </a:moveTo>
                <a:lnTo>
                  <a:pt x="12" y="14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18" y="12"/>
                </a:lnTo>
                <a:lnTo>
                  <a:pt x="16" y="14"/>
                </a:lnTo>
                <a:lnTo>
                  <a:pt x="14" y="14"/>
                </a:lnTo>
                <a:close/>
                <a:moveTo>
                  <a:pt x="24" y="14"/>
                </a:moveTo>
                <a:lnTo>
                  <a:pt x="22" y="12"/>
                </a:lnTo>
                <a:lnTo>
                  <a:pt x="24" y="12"/>
                </a:lnTo>
                <a:lnTo>
                  <a:pt x="24" y="14"/>
                </a:lnTo>
                <a:close/>
                <a:moveTo>
                  <a:pt x="18" y="14"/>
                </a:moveTo>
                <a:lnTo>
                  <a:pt x="16" y="14"/>
                </a:lnTo>
                <a:lnTo>
                  <a:pt x="18" y="14"/>
                </a:lnTo>
                <a:close/>
                <a:moveTo>
                  <a:pt x="12" y="14"/>
                </a:moveTo>
                <a:lnTo>
                  <a:pt x="10" y="14"/>
                </a:lnTo>
                <a:lnTo>
                  <a:pt x="10" y="12"/>
                </a:lnTo>
                <a:lnTo>
                  <a:pt x="12" y="14"/>
                </a:lnTo>
                <a:close/>
                <a:moveTo>
                  <a:pt x="36" y="12"/>
                </a:moveTo>
                <a:lnTo>
                  <a:pt x="34" y="14"/>
                </a:lnTo>
                <a:lnTo>
                  <a:pt x="34" y="16"/>
                </a:lnTo>
                <a:lnTo>
                  <a:pt x="32" y="16"/>
                </a:lnTo>
                <a:lnTo>
                  <a:pt x="30" y="16"/>
                </a:lnTo>
                <a:lnTo>
                  <a:pt x="28" y="14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28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4" y="10"/>
                </a:lnTo>
                <a:lnTo>
                  <a:pt x="36" y="12"/>
                </a:lnTo>
                <a:close/>
                <a:moveTo>
                  <a:pt x="2" y="16"/>
                </a:move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close/>
                <a:moveTo>
                  <a:pt x="22" y="16"/>
                </a:moveTo>
                <a:lnTo>
                  <a:pt x="20" y="16"/>
                </a:lnTo>
                <a:lnTo>
                  <a:pt x="20" y="14"/>
                </a:lnTo>
                <a:lnTo>
                  <a:pt x="22" y="16"/>
                </a:lnTo>
                <a:close/>
                <a:moveTo>
                  <a:pt x="14" y="18"/>
                </a:move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2" name="Freeform 1688"/>
          <p:cNvSpPr>
            <a:spLocks noEditPoints="1"/>
          </p:cNvSpPr>
          <p:nvPr/>
        </p:nvSpPr>
        <p:spPr bwMode="auto">
          <a:xfrm>
            <a:off x="2281238" y="5384801"/>
            <a:ext cx="57150" cy="28575"/>
          </a:xfrm>
          <a:custGeom>
            <a:avLst/>
            <a:gdLst>
              <a:gd name="T0" fmla="*/ 35282188 w 36"/>
              <a:gd name="T1" fmla="*/ 0 h 18"/>
              <a:gd name="T2" fmla="*/ 25201563 w 36"/>
              <a:gd name="T3" fmla="*/ 10080625 h 18"/>
              <a:gd name="T4" fmla="*/ 25201563 w 36"/>
              <a:gd name="T5" fmla="*/ 10080625 h 18"/>
              <a:gd name="T6" fmla="*/ 25201563 w 36"/>
              <a:gd name="T7" fmla="*/ 5040313 h 18"/>
              <a:gd name="T8" fmla="*/ 35282188 w 36"/>
              <a:gd name="T9" fmla="*/ 10080625 h 18"/>
              <a:gd name="T10" fmla="*/ 35282188 w 36"/>
              <a:gd name="T11" fmla="*/ 10080625 h 18"/>
              <a:gd name="T12" fmla="*/ 40322500 w 36"/>
              <a:gd name="T13" fmla="*/ 15120938 h 18"/>
              <a:gd name="T14" fmla="*/ 40322500 w 36"/>
              <a:gd name="T15" fmla="*/ 15120938 h 18"/>
              <a:gd name="T16" fmla="*/ 40322500 w 36"/>
              <a:gd name="T17" fmla="*/ 15120938 h 18"/>
              <a:gd name="T18" fmla="*/ 25201563 w 36"/>
              <a:gd name="T19" fmla="*/ 20161250 h 18"/>
              <a:gd name="T20" fmla="*/ 20161250 w 36"/>
              <a:gd name="T21" fmla="*/ 15120938 h 18"/>
              <a:gd name="T22" fmla="*/ 25201563 w 36"/>
              <a:gd name="T23" fmla="*/ 20161250 h 18"/>
              <a:gd name="T24" fmla="*/ 30241875 w 36"/>
              <a:gd name="T25" fmla="*/ 15120938 h 18"/>
              <a:gd name="T26" fmla="*/ 40322500 w 36"/>
              <a:gd name="T27" fmla="*/ 20161250 h 18"/>
              <a:gd name="T28" fmla="*/ 25201563 w 36"/>
              <a:gd name="T29" fmla="*/ 25201563 h 18"/>
              <a:gd name="T30" fmla="*/ 10080625 w 36"/>
              <a:gd name="T31" fmla="*/ 25201563 h 18"/>
              <a:gd name="T32" fmla="*/ 20161250 w 36"/>
              <a:gd name="T33" fmla="*/ 30241875 h 18"/>
              <a:gd name="T34" fmla="*/ 25201563 w 36"/>
              <a:gd name="T35" fmla="*/ 30241875 h 18"/>
              <a:gd name="T36" fmla="*/ 50403125 w 36"/>
              <a:gd name="T37" fmla="*/ 30241875 h 18"/>
              <a:gd name="T38" fmla="*/ 55443438 w 36"/>
              <a:gd name="T39" fmla="*/ 25201563 h 18"/>
              <a:gd name="T40" fmla="*/ 55443438 w 36"/>
              <a:gd name="T41" fmla="*/ 30241875 h 18"/>
              <a:gd name="T42" fmla="*/ 25201563 w 36"/>
              <a:gd name="T43" fmla="*/ 30241875 h 18"/>
              <a:gd name="T44" fmla="*/ 40322500 w 36"/>
              <a:gd name="T45" fmla="*/ 25201563 h 18"/>
              <a:gd name="T46" fmla="*/ 45362813 w 36"/>
              <a:gd name="T47" fmla="*/ 30241875 h 18"/>
              <a:gd name="T48" fmla="*/ 60483750 w 36"/>
              <a:gd name="T49" fmla="*/ 35282188 h 18"/>
              <a:gd name="T50" fmla="*/ 60483750 w 36"/>
              <a:gd name="T51" fmla="*/ 35282188 h 18"/>
              <a:gd name="T52" fmla="*/ 40322500 w 36"/>
              <a:gd name="T53" fmla="*/ 35282188 h 18"/>
              <a:gd name="T54" fmla="*/ 45362813 w 36"/>
              <a:gd name="T55" fmla="*/ 35282188 h 18"/>
              <a:gd name="T56" fmla="*/ 25201563 w 36"/>
              <a:gd name="T57" fmla="*/ 30241875 h 18"/>
              <a:gd name="T58" fmla="*/ 30241875 w 36"/>
              <a:gd name="T59" fmla="*/ 35282188 h 18"/>
              <a:gd name="T60" fmla="*/ 85685313 w 36"/>
              <a:gd name="T61" fmla="*/ 40322500 h 18"/>
              <a:gd name="T62" fmla="*/ 70564375 w 36"/>
              <a:gd name="T63" fmla="*/ 35282188 h 18"/>
              <a:gd name="T64" fmla="*/ 65524063 w 36"/>
              <a:gd name="T65" fmla="*/ 30241875 h 18"/>
              <a:gd name="T66" fmla="*/ 75604688 w 36"/>
              <a:gd name="T67" fmla="*/ 20161250 h 18"/>
              <a:gd name="T68" fmla="*/ 75604688 w 36"/>
              <a:gd name="T69" fmla="*/ 15120938 h 18"/>
              <a:gd name="T70" fmla="*/ 85685313 w 36"/>
              <a:gd name="T71" fmla="*/ 15120938 h 18"/>
              <a:gd name="T72" fmla="*/ 85685313 w 36"/>
              <a:gd name="T73" fmla="*/ 25201563 h 18"/>
              <a:gd name="T74" fmla="*/ 5040313 w 36"/>
              <a:gd name="T75" fmla="*/ 40322500 h 18"/>
              <a:gd name="T76" fmla="*/ 5040313 w 36"/>
              <a:gd name="T77" fmla="*/ 40322500 h 18"/>
              <a:gd name="T78" fmla="*/ 50403125 w 36"/>
              <a:gd name="T79" fmla="*/ 40322500 h 18"/>
              <a:gd name="T80" fmla="*/ 55443438 w 36"/>
              <a:gd name="T81" fmla="*/ 40322500 h 18"/>
              <a:gd name="T82" fmla="*/ 40322500 w 36"/>
              <a:gd name="T83" fmla="*/ 40322500 h 18"/>
              <a:gd name="T84" fmla="*/ 50403125 w 36"/>
              <a:gd name="T85" fmla="*/ 40322500 h 1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6" h="18">
                <a:moveTo>
                  <a:pt x="16" y="2"/>
                </a:moveTo>
                <a:lnTo>
                  <a:pt x="14" y="2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moveTo>
                  <a:pt x="10" y="4"/>
                </a:moveTo>
                <a:lnTo>
                  <a:pt x="8" y="4"/>
                </a:lnTo>
                <a:lnTo>
                  <a:pt x="10" y="4"/>
                </a:lnTo>
                <a:moveTo>
                  <a:pt x="14" y="4"/>
                </a:moveTo>
                <a:lnTo>
                  <a:pt x="12" y="4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moveTo>
                  <a:pt x="16" y="4"/>
                </a:moveTo>
                <a:lnTo>
                  <a:pt x="14" y="4"/>
                </a:lnTo>
                <a:lnTo>
                  <a:pt x="16" y="2"/>
                </a:lnTo>
                <a:lnTo>
                  <a:pt x="16" y="4"/>
                </a:lnTo>
                <a:moveTo>
                  <a:pt x="16" y="6"/>
                </a:moveTo>
                <a:lnTo>
                  <a:pt x="14" y="6"/>
                </a:lnTo>
                <a:lnTo>
                  <a:pt x="16" y="4"/>
                </a:lnTo>
                <a:lnTo>
                  <a:pt x="16" y="6"/>
                </a:lnTo>
                <a:moveTo>
                  <a:pt x="18" y="6"/>
                </a:moveTo>
                <a:lnTo>
                  <a:pt x="16" y="6"/>
                </a:lnTo>
                <a:lnTo>
                  <a:pt x="18" y="6"/>
                </a:lnTo>
                <a:moveTo>
                  <a:pt x="10" y="8"/>
                </a:moveTo>
                <a:lnTo>
                  <a:pt x="8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moveTo>
                  <a:pt x="16" y="8"/>
                </a:moveTo>
                <a:lnTo>
                  <a:pt x="14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moveTo>
                  <a:pt x="10" y="10"/>
                </a:moveTo>
                <a:lnTo>
                  <a:pt x="12" y="8"/>
                </a:lnTo>
                <a:lnTo>
                  <a:pt x="10" y="10"/>
                </a:lnTo>
                <a:moveTo>
                  <a:pt x="4" y="12"/>
                </a:moveTo>
                <a:lnTo>
                  <a:pt x="2" y="10"/>
                </a:lnTo>
                <a:lnTo>
                  <a:pt x="4" y="10"/>
                </a:lnTo>
                <a:lnTo>
                  <a:pt x="4" y="12"/>
                </a:lnTo>
                <a:moveTo>
                  <a:pt x="10" y="12"/>
                </a:moveTo>
                <a:lnTo>
                  <a:pt x="8" y="12"/>
                </a:lnTo>
                <a:lnTo>
                  <a:pt x="6" y="12"/>
                </a:lnTo>
                <a:lnTo>
                  <a:pt x="8" y="10"/>
                </a:lnTo>
                <a:lnTo>
                  <a:pt x="10" y="12"/>
                </a:lnTo>
                <a:moveTo>
                  <a:pt x="22" y="12"/>
                </a:move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2" y="10"/>
                </a:lnTo>
                <a:lnTo>
                  <a:pt x="24" y="12"/>
                </a:lnTo>
                <a:lnTo>
                  <a:pt x="22" y="12"/>
                </a:lnTo>
                <a:moveTo>
                  <a:pt x="14" y="14"/>
                </a:moveTo>
                <a:lnTo>
                  <a:pt x="12" y="14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18" y="12"/>
                </a:lnTo>
                <a:lnTo>
                  <a:pt x="16" y="14"/>
                </a:lnTo>
                <a:lnTo>
                  <a:pt x="14" y="14"/>
                </a:lnTo>
                <a:moveTo>
                  <a:pt x="24" y="14"/>
                </a:moveTo>
                <a:lnTo>
                  <a:pt x="22" y="12"/>
                </a:lnTo>
                <a:lnTo>
                  <a:pt x="24" y="12"/>
                </a:lnTo>
                <a:lnTo>
                  <a:pt x="24" y="14"/>
                </a:lnTo>
                <a:moveTo>
                  <a:pt x="18" y="14"/>
                </a:moveTo>
                <a:lnTo>
                  <a:pt x="16" y="14"/>
                </a:lnTo>
                <a:lnTo>
                  <a:pt x="18" y="14"/>
                </a:lnTo>
                <a:moveTo>
                  <a:pt x="12" y="14"/>
                </a:moveTo>
                <a:lnTo>
                  <a:pt x="10" y="14"/>
                </a:lnTo>
                <a:lnTo>
                  <a:pt x="10" y="12"/>
                </a:lnTo>
                <a:lnTo>
                  <a:pt x="12" y="14"/>
                </a:lnTo>
                <a:moveTo>
                  <a:pt x="36" y="12"/>
                </a:moveTo>
                <a:lnTo>
                  <a:pt x="34" y="14"/>
                </a:lnTo>
                <a:lnTo>
                  <a:pt x="34" y="16"/>
                </a:lnTo>
                <a:lnTo>
                  <a:pt x="32" y="16"/>
                </a:lnTo>
                <a:lnTo>
                  <a:pt x="30" y="16"/>
                </a:lnTo>
                <a:lnTo>
                  <a:pt x="28" y="14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28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4" y="10"/>
                </a:lnTo>
                <a:lnTo>
                  <a:pt x="36" y="12"/>
                </a:lnTo>
                <a:moveTo>
                  <a:pt x="2" y="16"/>
                </a:move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moveTo>
                  <a:pt x="22" y="16"/>
                </a:moveTo>
                <a:lnTo>
                  <a:pt x="20" y="16"/>
                </a:lnTo>
                <a:lnTo>
                  <a:pt x="20" y="14"/>
                </a:lnTo>
                <a:lnTo>
                  <a:pt x="22" y="16"/>
                </a:lnTo>
                <a:moveTo>
                  <a:pt x="14" y="18"/>
                </a:move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18" y="18"/>
                </a:lnTo>
                <a:lnTo>
                  <a:pt x="16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3" name="Freeform 1689"/>
          <p:cNvSpPr>
            <a:spLocks noEditPoints="1"/>
          </p:cNvSpPr>
          <p:nvPr/>
        </p:nvSpPr>
        <p:spPr bwMode="auto">
          <a:xfrm>
            <a:off x="2300291" y="5413375"/>
            <a:ext cx="34925" cy="38100"/>
          </a:xfrm>
          <a:custGeom>
            <a:avLst/>
            <a:gdLst>
              <a:gd name="T0" fmla="*/ 25201563 w 22"/>
              <a:gd name="T1" fmla="*/ 0 h 24"/>
              <a:gd name="T2" fmla="*/ 5040313 w 22"/>
              <a:gd name="T3" fmla="*/ 0 h 24"/>
              <a:gd name="T4" fmla="*/ 10080625 w 22"/>
              <a:gd name="T5" fmla="*/ 0 h 24"/>
              <a:gd name="T6" fmla="*/ 30241875 w 22"/>
              <a:gd name="T7" fmla="*/ 0 h 24"/>
              <a:gd name="T8" fmla="*/ 35282188 w 22"/>
              <a:gd name="T9" fmla="*/ 10080625 h 24"/>
              <a:gd name="T10" fmla="*/ 25201563 w 22"/>
              <a:gd name="T11" fmla="*/ 10080625 h 24"/>
              <a:gd name="T12" fmla="*/ 15120938 w 22"/>
              <a:gd name="T13" fmla="*/ 10080625 h 24"/>
              <a:gd name="T14" fmla="*/ 10080625 w 22"/>
              <a:gd name="T15" fmla="*/ 5040313 h 24"/>
              <a:gd name="T16" fmla="*/ 20161250 w 22"/>
              <a:gd name="T17" fmla="*/ 0 h 24"/>
              <a:gd name="T18" fmla="*/ 10080625 w 22"/>
              <a:gd name="T19" fmla="*/ 15120938 h 24"/>
              <a:gd name="T20" fmla="*/ 5040313 w 22"/>
              <a:gd name="T21" fmla="*/ 5040313 h 24"/>
              <a:gd name="T22" fmla="*/ 15120938 w 22"/>
              <a:gd name="T23" fmla="*/ 15120938 h 24"/>
              <a:gd name="T24" fmla="*/ 25201563 w 22"/>
              <a:gd name="T25" fmla="*/ 20161250 h 24"/>
              <a:gd name="T26" fmla="*/ 20161250 w 22"/>
              <a:gd name="T27" fmla="*/ 10080625 h 24"/>
              <a:gd name="T28" fmla="*/ 25201563 w 22"/>
              <a:gd name="T29" fmla="*/ 15120938 h 24"/>
              <a:gd name="T30" fmla="*/ 35282188 w 22"/>
              <a:gd name="T31" fmla="*/ 15120938 h 24"/>
              <a:gd name="T32" fmla="*/ 25201563 w 22"/>
              <a:gd name="T33" fmla="*/ 20161250 h 24"/>
              <a:gd name="T34" fmla="*/ 5040313 w 22"/>
              <a:gd name="T35" fmla="*/ 20161250 h 24"/>
              <a:gd name="T36" fmla="*/ 10080625 w 22"/>
              <a:gd name="T37" fmla="*/ 20161250 h 24"/>
              <a:gd name="T38" fmla="*/ 25201563 w 22"/>
              <a:gd name="T39" fmla="*/ 20161250 h 24"/>
              <a:gd name="T40" fmla="*/ 30241875 w 22"/>
              <a:gd name="T41" fmla="*/ 20161250 h 24"/>
              <a:gd name="T42" fmla="*/ 25201563 w 22"/>
              <a:gd name="T43" fmla="*/ 25201563 h 24"/>
              <a:gd name="T44" fmla="*/ 35282188 w 22"/>
              <a:gd name="T45" fmla="*/ 25201563 h 24"/>
              <a:gd name="T46" fmla="*/ 30241875 w 22"/>
              <a:gd name="T47" fmla="*/ 25201563 h 24"/>
              <a:gd name="T48" fmla="*/ 25201563 w 22"/>
              <a:gd name="T49" fmla="*/ 30241875 h 24"/>
              <a:gd name="T50" fmla="*/ 5040313 w 22"/>
              <a:gd name="T51" fmla="*/ 25201563 h 24"/>
              <a:gd name="T52" fmla="*/ 10080625 w 22"/>
              <a:gd name="T53" fmla="*/ 30241875 h 24"/>
              <a:gd name="T54" fmla="*/ 0 w 22"/>
              <a:gd name="T55" fmla="*/ 35282188 h 24"/>
              <a:gd name="T56" fmla="*/ 5040313 w 22"/>
              <a:gd name="T57" fmla="*/ 35282188 h 24"/>
              <a:gd name="T58" fmla="*/ 30241875 w 22"/>
              <a:gd name="T59" fmla="*/ 35282188 h 24"/>
              <a:gd name="T60" fmla="*/ 30241875 w 22"/>
              <a:gd name="T61" fmla="*/ 30241875 h 24"/>
              <a:gd name="T62" fmla="*/ 35282188 w 22"/>
              <a:gd name="T63" fmla="*/ 35282188 h 24"/>
              <a:gd name="T64" fmla="*/ 5040313 w 22"/>
              <a:gd name="T65" fmla="*/ 35282188 h 24"/>
              <a:gd name="T66" fmla="*/ 10080625 w 22"/>
              <a:gd name="T67" fmla="*/ 30241875 h 24"/>
              <a:gd name="T68" fmla="*/ 10080625 w 22"/>
              <a:gd name="T69" fmla="*/ 40322500 h 24"/>
              <a:gd name="T70" fmla="*/ 50403125 w 22"/>
              <a:gd name="T71" fmla="*/ 40322500 h 24"/>
              <a:gd name="T72" fmla="*/ 40322500 w 22"/>
              <a:gd name="T73" fmla="*/ 35282188 h 24"/>
              <a:gd name="T74" fmla="*/ 40322500 w 22"/>
              <a:gd name="T75" fmla="*/ 25201563 h 24"/>
              <a:gd name="T76" fmla="*/ 45362813 w 22"/>
              <a:gd name="T77" fmla="*/ 25201563 h 24"/>
              <a:gd name="T78" fmla="*/ 50403125 w 22"/>
              <a:gd name="T79" fmla="*/ 35282188 h 24"/>
              <a:gd name="T80" fmla="*/ 15120938 w 22"/>
              <a:gd name="T81" fmla="*/ 40322500 h 24"/>
              <a:gd name="T82" fmla="*/ 10080625 w 22"/>
              <a:gd name="T83" fmla="*/ 30241875 h 24"/>
              <a:gd name="T84" fmla="*/ 15120938 w 22"/>
              <a:gd name="T85" fmla="*/ 25201563 h 24"/>
              <a:gd name="T86" fmla="*/ 20161250 w 22"/>
              <a:gd name="T87" fmla="*/ 30241875 h 24"/>
              <a:gd name="T88" fmla="*/ 15120938 w 22"/>
              <a:gd name="T89" fmla="*/ 40322500 h 24"/>
              <a:gd name="T90" fmla="*/ 35282188 w 22"/>
              <a:gd name="T91" fmla="*/ 40322500 h 24"/>
              <a:gd name="T92" fmla="*/ 35282188 w 22"/>
              <a:gd name="T93" fmla="*/ 40322500 h 24"/>
              <a:gd name="T94" fmla="*/ 40322500 w 22"/>
              <a:gd name="T95" fmla="*/ 45362813 h 24"/>
              <a:gd name="T96" fmla="*/ 40322500 w 22"/>
              <a:gd name="T97" fmla="*/ 45362813 h 24"/>
              <a:gd name="T98" fmla="*/ 50403125 w 22"/>
              <a:gd name="T99" fmla="*/ 45362813 h 24"/>
              <a:gd name="T100" fmla="*/ 45362813 w 22"/>
              <a:gd name="T101" fmla="*/ 50403125 h 24"/>
              <a:gd name="T102" fmla="*/ 50403125 w 22"/>
              <a:gd name="T103" fmla="*/ 50403125 h 24"/>
              <a:gd name="T104" fmla="*/ 50403125 w 22"/>
              <a:gd name="T105" fmla="*/ 50403125 h 24"/>
              <a:gd name="T106" fmla="*/ 55443438 w 22"/>
              <a:gd name="T107" fmla="*/ 60483750 h 24"/>
              <a:gd name="T108" fmla="*/ 45362813 w 22"/>
              <a:gd name="T109" fmla="*/ 55443438 h 24"/>
              <a:gd name="T110" fmla="*/ 55443438 w 22"/>
              <a:gd name="T111" fmla="*/ 55443438 h 24"/>
              <a:gd name="T112" fmla="*/ 55443438 w 22"/>
              <a:gd name="T113" fmla="*/ 60483750 h 2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" h="24">
                <a:moveTo>
                  <a:pt x="10" y="0"/>
                </a:moveTo>
                <a:lnTo>
                  <a:pt x="10" y="0"/>
                </a:lnTo>
                <a:close/>
                <a:moveTo>
                  <a:pt x="4" y="0"/>
                </a:moveTo>
                <a:lnTo>
                  <a:pt x="2" y="0"/>
                </a:lnTo>
                <a:lnTo>
                  <a:pt x="4" y="0"/>
                </a:lnTo>
                <a:close/>
                <a:moveTo>
                  <a:pt x="10" y="0"/>
                </a:move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4" y="6"/>
                </a:moveTo>
                <a:lnTo>
                  <a:pt x="4" y="4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4" y="6"/>
                </a:lnTo>
                <a:close/>
                <a:moveTo>
                  <a:pt x="10" y="8"/>
                </a:moveTo>
                <a:lnTo>
                  <a:pt x="8" y="6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2" y="6"/>
                </a:lnTo>
                <a:lnTo>
                  <a:pt x="10" y="8"/>
                </a:lnTo>
                <a:close/>
                <a:moveTo>
                  <a:pt x="4" y="8"/>
                </a:moveTo>
                <a:lnTo>
                  <a:pt x="2" y="8"/>
                </a:lnTo>
                <a:lnTo>
                  <a:pt x="4" y="6"/>
                </a:lnTo>
                <a:lnTo>
                  <a:pt x="4" y="8"/>
                </a:lnTo>
                <a:close/>
                <a:moveTo>
                  <a:pt x="12" y="8"/>
                </a:moveTo>
                <a:lnTo>
                  <a:pt x="10" y="8"/>
                </a:lnTo>
                <a:lnTo>
                  <a:pt x="12" y="8"/>
                </a:lnTo>
                <a:close/>
                <a:moveTo>
                  <a:pt x="10" y="12"/>
                </a:moveTo>
                <a:lnTo>
                  <a:pt x="10" y="10"/>
                </a:lnTo>
                <a:lnTo>
                  <a:pt x="12" y="8"/>
                </a:lnTo>
                <a:lnTo>
                  <a:pt x="14" y="10"/>
                </a:lnTo>
                <a:lnTo>
                  <a:pt x="14" y="12"/>
                </a:lnTo>
                <a:lnTo>
                  <a:pt x="12" y="10"/>
                </a:lnTo>
                <a:lnTo>
                  <a:pt x="10" y="12"/>
                </a:lnTo>
                <a:close/>
                <a:moveTo>
                  <a:pt x="4" y="12"/>
                </a:moveTo>
                <a:lnTo>
                  <a:pt x="2" y="10"/>
                </a:lnTo>
                <a:lnTo>
                  <a:pt x="4" y="12"/>
                </a:lnTo>
                <a:close/>
                <a:moveTo>
                  <a:pt x="2" y="14"/>
                </a:moveTo>
                <a:lnTo>
                  <a:pt x="0" y="14"/>
                </a:lnTo>
                <a:lnTo>
                  <a:pt x="2" y="14"/>
                </a:lnTo>
                <a:close/>
                <a:moveTo>
                  <a:pt x="14" y="14"/>
                </a:moveTo>
                <a:lnTo>
                  <a:pt x="12" y="14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close/>
                <a:moveTo>
                  <a:pt x="2" y="14"/>
                </a:moveTo>
                <a:lnTo>
                  <a:pt x="2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2" y="14"/>
                </a:lnTo>
                <a:close/>
                <a:moveTo>
                  <a:pt x="20" y="16"/>
                </a:moveTo>
                <a:lnTo>
                  <a:pt x="18" y="14"/>
                </a:lnTo>
                <a:lnTo>
                  <a:pt x="16" y="14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20" y="14"/>
                </a:lnTo>
                <a:lnTo>
                  <a:pt x="20" y="16"/>
                </a:lnTo>
                <a:close/>
                <a:moveTo>
                  <a:pt x="6" y="16"/>
                </a:moveTo>
                <a:lnTo>
                  <a:pt x="6" y="14"/>
                </a:lnTo>
                <a:lnTo>
                  <a:pt x="4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6"/>
                </a:lnTo>
                <a:close/>
                <a:moveTo>
                  <a:pt x="16" y="18"/>
                </a:moveTo>
                <a:lnTo>
                  <a:pt x="14" y="16"/>
                </a:lnTo>
                <a:lnTo>
                  <a:pt x="14" y="14"/>
                </a:lnTo>
                <a:lnTo>
                  <a:pt x="14" y="16"/>
                </a:lnTo>
                <a:lnTo>
                  <a:pt x="16" y="16"/>
                </a:lnTo>
                <a:lnTo>
                  <a:pt x="16" y="18"/>
                </a:lnTo>
                <a:close/>
                <a:moveTo>
                  <a:pt x="18" y="20"/>
                </a:moveTo>
                <a:lnTo>
                  <a:pt x="16" y="18"/>
                </a:lnTo>
                <a:lnTo>
                  <a:pt x="18" y="16"/>
                </a:lnTo>
                <a:lnTo>
                  <a:pt x="20" y="18"/>
                </a:lnTo>
                <a:lnTo>
                  <a:pt x="18" y="18"/>
                </a:lnTo>
                <a:lnTo>
                  <a:pt x="18" y="20"/>
                </a:lnTo>
                <a:close/>
                <a:moveTo>
                  <a:pt x="22" y="20"/>
                </a:moveTo>
                <a:lnTo>
                  <a:pt x="20" y="20"/>
                </a:lnTo>
                <a:lnTo>
                  <a:pt x="18" y="18"/>
                </a:lnTo>
                <a:lnTo>
                  <a:pt x="20" y="20"/>
                </a:lnTo>
                <a:lnTo>
                  <a:pt x="22" y="20"/>
                </a:lnTo>
                <a:close/>
                <a:moveTo>
                  <a:pt x="22" y="24"/>
                </a:moveTo>
                <a:lnTo>
                  <a:pt x="20" y="22"/>
                </a:lnTo>
                <a:lnTo>
                  <a:pt x="18" y="22"/>
                </a:lnTo>
                <a:lnTo>
                  <a:pt x="20" y="20"/>
                </a:lnTo>
                <a:lnTo>
                  <a:pt x="22" y="22"/>
                </a:lnTo>
                <a:lnTo>
                  <a:pt x="22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4" name="Freeform 1690"/>
          <p:cNvSpPr>
            <a:spLocks noEditPoints="1"/>
          </p:cNvSpPr>
          <p:nvPr/>
        </p:nvSpPr>
        <p:spPr bwMode="auto">
          <a:xfrm>
            <a:off x="2300291" y="5413375"/>
            <a:ext cx="34925" cy="38100"/>
          </a:xfrm>
          <a:custGeom>
            <a:avLst/>
            <a:gdLst>
              <a:gd name="T0" fmla="*/ 25201563 w 22"/>
              <a:gd name="T1" fmla="*/ 0 h 24"/>
              <a:gd name="T2" fmla="*/ 5040313 w 22"/>
              <a:gd name="T3" fmla="*/ 0 h 24"/>
              <a:gd name="T4" fmla="*/ 25201563 w 22"/>
              <a:gd name="T5" fmla="*/ 0 h 24"/>
              <a:gd name="T6" fmla="*/ 35282188 w 22"/>
              <a:gd name="T7" fmla="*/ 5040313 h 24"/>
              <a:gd name="T8" fmla="*/ 30241875 w 22"/>
              <a:gd name="T9" fmla="*/ 10080625 h 24"/>
              <a:gd name="T10" fmla="*/ 20161250 w 22"/>
              <a:gd name="T11" fmla="*/ 10080625 h 24"/>
              <a:gd name="T12" fmla="*/ 15120938 w 22"/>
              <a:gd name="T13" fmla="*/ 5040313 h 24"/>
              <a:gd name="T14" fmla="*/ 15120938 w 22"/>
              <a:gd name="T15" fmla="*/ 0 h 24"/>
              <a:gd name="T16" fmla="*/ 25201563 w 22"/>
              <a:gd name="T17" fmla="*/ 0 h 24"/>
              <a:gd name="T18" fmla="*/ 10080625 w 22"/>
              <a:gd name="T19" fmla="*/ 10080625 h 24"/>
              <a:gd name="T20" fmla="*/ 10080625 w 22"/>
              <a:gd name="T21" fmla="*/ 10080625 h 24"/>
              <a:gd name="T22" fmla="*/ 10080625 w 22"/>
              <a:gd name="T23" fmla="*/ 15120938 h 24"/>
              <a:gd name="T24" fmla="*/ 20161250 w 22"/>
              <a:gd name="T25" fmla="*/ 15120938 h 24"/>
              <a:gd name="T26" fmla="*/ 20161250 w 22"/>
              <a:gd name="T27" fmla="*/ 10080625 h 24"/>
              <a:gd name="T28" fmla="*/ 30241875 w 22"/>
              <a:gd name="T29" fmla="*/ 15120938 h 24"/>
              <a:gd name="T30" fmla="*/ 30241875 w 22"/>
              <a:gd name="T31" fmla="*/ 15120938 h 24"/>
              <a:gd name="T32" fmla="*/ 10080625 w 22"/>
              <a:gd name="T33" fmla="*/ 20161250 h 24"/>
              <a:gd name="T34" fmla="*/ 10080625 w 22"/>
              <a:gd name="T35" fmla="*/ 15120938 h 24"/>
              <a:gd name="T36" fmla="*/ 30241875 w 22"/>
              <a:gd name="T37" fmla="*/ 20161250 h 24"/>
              <a:gd name="T38" fmla="*/ 30241875 w 22"/>
              <a:gd name="T39" fmla="*/ 20161250 h 24"/>
              <a:gd name="T40" fmla="*/ 25201563 w 22"/>
              <a:gd name="T41" fmla="*/ 30241875 h 24"/>
              <a:gd name="T42" fmla="*/ 30241875 w 22"/>
              <a:gd name="T43" fmla="*/ 20161250 h 24"/>
              <a:gd name="T44" fmla="*/ 35282188 w 22"/>
              <a:gd name="T45" fmla="*/ 30241875 h 24"/>
              <a:gd name="T46" fmla="*/ 30241875 w 22"/>
              <a:gd name="T47" fmla="*/ 25201563 h 24"/>
              <a:gd name="T48" fmla="*/ 10080625 w 22"/>
              <a:gd name="T49" fmla="*/ 30241875 h 24"/>
              <a:gd name="T50" fmla="*/ 10080625 w 22"/>
              <a:gd name="T51" fmla="*/ 30241875 h 24"/>
              <a:gd name="T52" fmla="*/ 5040313 w 22"/>
              <a:gd name="T53" fmla="*/ 35282188 h 24"/>
              <a:gd name="T54" fmla="*/ 5040313 w 22"/>
              <a:gd name="T55" fmla="*/ 35282188 h 24"/>
              <a:gd name="T56" fmla="*/ 35282188 w 22"/>
              <a:gd name="T57" fmla="*/ 35282188 h 24"/>
              <a:gd name="T58" fmla="*/ 25201563 w 22"/>
              <a:gd name="T59" fmla="*/ 30241875 h 24"/>
              <a:gd name="T60" fmla="*/ 35282188 w 22"/>
              <a:gd name="T61" fmla="*/ 30241875 h 24"/>
              <a:gd name="T62" fmla="*/ 35282188 w 22"/>
              <a:gd name="T63" fmla="*/ 35282188 h 24"/>
              <a:gd name="T64" fmla="*/ 5040313 w 22"/>
              <a:gd name="T65" fmla="*/ 30241875 h 24"/>
              <a:gd name="T66" fmla="*/ 10080625 w 22"/>
              <a:gd name="T67" fmla="*/ 35282188 h 24"/>
              <a:gd name="T68" fmla="*/ 5040313 w 22"/>
              <a:gd name="T69" fmla="*/ 35282188 h 24"/>
              <a:gd name="T70" fmla="*/ 45362813 w 22"/>
              <a:gd name="T71" fmla="*/ 35282188 h 24"/>
              <a:gd name="T72" fmla="*/ 40322500 w 22"/>
              <a:gd name="T73" fmla="*/ 30241875 h 24"/>
              <a:gd name="T74" fmla="*/ 45362813 w 22"/>
              <a:gd name="T75" fmla="*/ 25201563 h 24"/>
              <a:gd name="T76" fmla="*/ 50403125 w 22"/>
              <a:gd name="T77" fmla="*/ 30241875 h 24"/>
              <a:gd name="T78" fmla="*/ 50403125 w 22"/>
              <a:gd name="T79" fmla="*/ 40322500 h 24"/>
              <a:gd name="T80" fmla="*/ 15120938 w 22"/>
              <a:gd name="T81" fmla="*/ 35282188 h 24"/>
              <a:gd name="T82" fmla="*/ 10080625 w 22"/>
              <a:gd name="T83" fmla="*/ 25201563 h 24"/>
              <a:gd name="T84" fmla="*/ 20161250 w 22"/>
              <a:gd name="T85" fmla="*/ 25201563 h 24"/>
              <a:gd name="T86" fmla="*/ 20161250 w 22"/>
              <a:gd name="T87" fmla="*/ 35282188 h 24"/>
              <a:gd name="T88" fmla="*/ 40322500 w 22"/>
              <a:gd name="T89" fmla="*/ 45362813 h 24"/>
              <a:gd name="T90" fmla="*/ 35282188 w 22"/>
              <a:gd name="T91" fmla="*/ 35282188 h 24"/>
              <a:gd name="T92" fmla="*/ 40322500 w 22"/>
              <a:gd name="T93" fmla="*/ 40322500 h 24"/>
              <a:gd name="T94" fmla="*/ 45362813 w 22"/>
              <a:gd name="T95" fmla="*/ 50403125 h 24"/>
              <a:gd name="T96" fmla="*/ 45362813 w 22"/>
              <a:gd name="T97" fmla="*/ 40322500 h 24"/>
              <a:gd name="T98" fmla="*/ 45362813 w 22"/>
              <a:gd name="T99" fmla="*/ 45362813 h 24"/>
              <a:gd name="T100" fmla="*/ 55443438 w 22"/>
              <a:gd name="T101" fmla="*/ 50403125 h 24"/>
              <a:gd name="T102" fmla="*/ 45362813 w 22"/>
              <a:gd name="T103" fmla="*/ 45362813 h 24"/>
              <a:gd name="T104" fmla="*/ 55443438 w 22"/>
              <a:gd name="T105" fmla="*/ 50403125 h 24"/>
              <a:gd name="T106" fmla="*/ 50403125 w 22"/>
              <a:gd name="T107" fmla="*/ 55443438 h 24"/>
              <a:gd name="T108" fmla="*/ 50403125 w 22"/>
              <a:gd name="T109" fmla="*/ 50403125 h 24"/>
              <a:gd name="T110" fmla="*/ 55443438 w 22"/>
              <a:gd name="T111" fmla="*/ 60483750 h 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" h="24">
                <a:moveTo>
                  <a:pt x="10" y="0"/>
                </a:moveTo>
                <a:lnTo>
                  <a:pt x="10" y="0"/>
                </a:lnTo>
                <a:moveTo>
                  <a:pt x="4" y="0"/>
                </a:moveTo>
                <a:lnTo>
                  <a:pt x="2" y="0"/>
                </a:lnTo>
                <a:moveTo>
                  <a:pt x="10" y="0"/>
                </a:move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moveTo>
                  <a:pt x="4" y="6"/>
                </a:moveTo>
                <a:lnTo>
                  <a:pt x="4" y="4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4" y="6"/>
                </a:lnTo>
                <a:moveTo>
                  <a:pt x="10" y="8"/>
                </a:moveTo>
                <a:lnTo>
                  <a:pt x="8" y="6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2" y="6"/>
                </a:lnTo>
                <a:lnTo>
                  <a:pt x="10" y="8"/>
                </a:lnTo>
                <a:moveTo>
                  <a:pt x="4" y="8"/>
                </a:moveTo>
                <a:lnTo>
                  <a:pt x="2" y="8"/>
                </a:lnTo>
                <a:lnTo>
                  <a:pt x="4" y="6"/>
                </a:lnTo>
                <a:lnTo>
                  <a:pt x="4" y="8"/>
                </a:lnTo>
                <a:moveTo>
                  <a:pt x="12" y="8"/>
                </a:moveTo>
                <a:lnTo>
                  <a:pt x="10" y="8"/>
                </a:lnTo>
                <a:lnTo>
                  <a:pt x="12" y="8"/>
                </a:lnTo>
                <a:moveTo>
                  <a:pt x="10" y="12"/>
                </a:moveTo>
                <a:lnTo>
                  <a:pt x="10" y="10"/>
                </a:lnTo>
                <a:lnTo>
                  <a:pt x="12" y="8"/>
                </a:lnTo>
                <a:lnTo>
                  <a:pt x="14" y="10"/>
                </a:lnTo>
                <a:lnTo>
                  <a:pt x="14" y="12"/>
                </a:lnTo>
                <a:lnTo>
                  <a:pt x="12" y="10"/>
                </a:lnTo>
                <a:lnTo>
                  <a:pt x="10" y="12"/>
                </a:lnTo>
                <a:moveTo>
                  <a:pt x="4" y="12"/>
                </a:moveTo>
                <a:lnTo>
                  <a:pt x="2" y="10"/>
                </a:lnTo>
                <a:lnTo>
                  <a:pt x="4" y="12"/>
                </a:lnTo>
                <a:moveTo>
                  <a:pt x="2" y="14"/>
                </a:moveTo>
                <a:lnTo>
                  <a:pt x="0" y="14"/>
                </a:lnTo>
                <a:lnTo>
                  <a:pt x="2" y="14"/>
                </a:lnTo>
                <a:moveTo>
                  <a:pt x="14" y="14"/>
                </a:moveTo>
                <a:lnTo>
                  <a:pt x="12" y="14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moveTo>
                  <a:pt x="2" y="14"/>
                </a:moveTo>
                <a:lnTo>
                  <a:pt x="2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2" y="14"/>
                </a:lnTo>
                <a:moveTo>
                  <a:pt x="20" y="16"/>
                </a:moveTo>
                <a:lnTo>
                  <a:pt x="18" y="14"/>
                </a:lnTo>
                <a:lnTo>
                  <a:pt x="16" y="14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20" y="14"/>
                </a:lnTo>
                <a:lnTo>
                  <a:pt x="20" y="16"/>
                </a:lnTo>
                <a:moveTo>
                  <a:pt x="6" y="16"/>
                </a:moveTo>
                <a:lnTo>
                  <a:pt x="6" y="14"/>
                </a:lnTo>
                <a:lnTo>
                  <a:pt x="4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6"/>
                </a:lnTo>
                <a:moveTo>
                  <a:pt x="16" y="18"/>
                </a:moveTo>
                <a:lnTo>
                  <a:pt x="14" y="16"/>
                </a:lnTo>
                <a:lnTo>
                  <a:pt x="14" y="14"/>
                </a:lnTo>
                <a:lnTo>
                  <a:pt x="14" y="16"/>
                </a:lnTo>
                <a:lnTo>
                  <a:pt x="16" y="16"/>
                </a:lnTo>
                <a:lnTo>
                  <a:pt x="16" y="18"/>
                </a:lnTo>
                <a:moveTo>
                  <a:pt x="18" y="20"/>
                </a:moveTo>
                <a:lnTo>
                  <a:pt x="16" y="18"/>
                </a:lnTo>
                <a:lnTo>
                  <a:pt x="18" y="16"/>
                </a:lnTo>
                <a:lnTo>
                  <a:pt x="20" y="18"/>
                </a:lnTo>
                <a:lnTo>
                  <a:pt x="18" y="18"/>
                </a:lnTo>
                <a:lnTo>
                  <a:pt x="18" y="20"/>
                </a:lnTo>
                <a:moveTo>
                  <a:pt x="22" y="20"/>
                </a:moveTo>
                <a:lnTo>
                  <a:pt x="20" y="20"/>
                </a:lnTo>
                <a:lnTo>
                  <a:pt x="18" y="18"/>
                </a:lnTo>
                <a:lnTo>
                  <a:pt x="20" y="20"/>
                </a:lnTo>
                <a:lnTo>
                  <a:pt x="22" y="20"/>
                </a:lnTo>
                <a:moveTo>
                  <a:pt x="22" y="24"/>
                </a:moveTo>
                <a:lnTo>
                  <a:pt x="20" y="22"/>
                </a:lnTo>
                <a:lnTo>
                  <a:pt x="18" y="22"/>
                </a:lnTo>
                <a:lnTo>
                  <a:pt x="20" y="20"/>
                </a:lnTo>
                <a:lnTo>
                  <a:pt x="22" y="22"/>
                </a:lnTo>
                <a:lnTo>
                  <a:pt x="22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5" name="Freeform 1693"/>
          <p:cNvSpPr>
            <a:spLocks/>
          </p:cNvSpPr>
          <p:nvPr/>
        </p:nvSpPr>
        <p:spPr bwMode="auto">
          <a:xfrm>
            <a:off x="982663" y="2860676"/>
            <a:ext cx="760412" cy="595313"/>
          </a:xfrm>
          <a:custGeom>
            <a:avLst/>
            <a:gdLst>
              <a:gd name="T0" fmla="*/ 80644947 w 479"/>
              <a:gd name="T1" fmla="*/ 0 h 375"/>
              <a:gd name="T2" fmla="*/ 151209276 w 479"/>
              <a:gd name="T3" fmla="*/ 30241900 h 375"/>
              <a:gd name="T4" fmla="*/ 241934841 w 479"/>
              <a:gd name="T5" fmla="*/ 65524118 h 375"/>
              <a:gd name="T6" fmla="*/ 481348733 w 479"/>
              <a:gd name="T7" fmla="*/ 85685384 h 375"/>
              <a:gd name="T8" fmla="*/ 516630898 w 479"/>
              <a:gd name="T9" fmla="*/ 166330452 h 375"/>
              <a:gd name="T10" fmla="*/ 592235536 w 479"/>
              <a:gd name="T11" fmla="*/ 156249819 h 375"/>
              <a:gd name="T12" fmla="*/ 667840173 w 479"/>
              <a:gd name="T13" fmla="*/ 191532036 h 375"/>
              <a:gd name="T14" fmla="*/ 698082028 w 479"/>
              <a:gd name="T15" fmla="*/ 267136787 h 375"/>
              <a:gd name="T16" fmla="*/ 718243265 w 479"/>
              <a:gd name="T17" fmla="*/ 332660904 h 375"/>
              <a:gd name="T18" fmla="*/ 778726975 w 479"/>
              <a:gd name="T19" fmla="*/ 367943122 h 375"/>
              <a:gd name="T20" fmla="*/ 738404502 w 479"/>
              <a:gd name="T21" fmla="*/ 463709139 h 375"/>
              <a:gd name="T22" fmla="*/ 718243265 w 479"/>
              <a:gd name="T23" fmla="*/ 546875159 h 375"/>
              <a:gd name="T24" fmla="*/ 723283574 w 479"/>
              <a:gd name="T25" fmla="*/ 556955793 h 375"/>
              <a:gd name="T26" fmla="*/ 738404502 w 479"/>
              <a:gd name="T27" fmla="*/ 637600861 h 375"/>
              <a:gd name="T28" fmla="*/ 773686666 w 479"/>
              <a:gd name="T29" fmla="*/ 713205612 h 375"/>
              <a:gd name="T30" fmla="*/ 778726975 w 479"/>
              <a:gd name="T31" fmla="*/ 723286245 h 375"/>
              <a:gd name="T32" fmla="*/ 844250995 w 479"/>
              <a:gd name="T33" fmla="*/ 758568462 h 375"/>
              <a:gd name="T34" fmla="*/ 894654087 w 479"/>
              <a:gd name="T35" fmla="*/ 743447512 h 375"/>
              <a:gd name="T36" fmla="*/ 955137797 w 479"/>
              <a:gd name="T37" fmla="*/ 733366878 h 375"/>
              <a:gd name="T38" fmla="*/ 980339343 w 479"/>
              <a:gd name="T39" fmla="*/ 718245928 h 375"/>
              <a:gd name="T40" fmla="*/ 1035782744 w 479"/>
              <a:gd name="T41" fmla="*/ 647681494 h 375"/>
              <a:gd name="T42" fmla="*/ 1071064908 w 479"/>
              <a:gd name="T43" fmla="*/ 597278327 h 375"/>
              <a:gd name="T44" fmla="*/ 1166830783 w 479"/>
              <a:gd name="T45" fmla="*/ 582157376 h 375"/>
              <a:gd name="T46" fmla="*/ 1207153256 w 479"/>
              <a:gd name="T47" fmla="*/ 607358960 h 375"/>
              <a:gd name="T48" fmla="*/ 1156750164 w 479"/>
              <a:gd name="T49" fmla="*/ 682963711 h 375"/>
              <a:gd name="T50" fmla="*/ 1141629237 w 479"/>
              <a:gd name="T51" fmla="*/ 748487829 h 375"/>
              <a:gd name="T52" fmla="*/ 1096266454 w 479"/>
              <a:gd name="T53" fmla="*/ 758568462 h 375"/>
              <a:gd name="T54" fmla="*/ 985379652 w 479"/>
              <a:gd name="T55" fmla="*/ 803931313 h 375"/>
              <a:gd name="T56" fmla="*/ 950097488 w 479"/>
              <a:gd name="T57" fmla="*/ 869455430 h 375"/>
              <a:gd name="T58" fmla="*/ 914815323 w 479"/>
              <a:gd name="T59" fmla="*/ 940019865 h 375"/>
              <a:gd name="T60" fmla="*/ 844250995 w 479"/>
              <a:gd name="T61" fmla="*/ 869455430 h 375"/>
              <a:gd name="T62" fmla="*/ 814009140 w 479"/>
              <a:gd name="T63" fmla="*/ 859374797 h 375"/>
              <a:gd name="T64" fmla="*/ 773686666 w 479"/>
              <a:gd name="T65" fmla="*/ 874495747 h 375"/>
              <a:gd name="T66" fmla="*/ 677920792 w 479"/>
              <a:gd name="T67" fmla="*/ 874495747 h 375"/>
              <a:gd name="T68" fmla="*/ 602316154 w 479"/>
              <a:gd name="T69" fmla="*/ 839213530 h 375"/>
              <a:gd name="T70" fmla="*/ 516630898 w 479"/>
              <a:gd name="T71" fmla="*/ 793850679 h 375"/>
              <a:gd name="T72" fmla="*/ 441026260 w 479"/>
              <a:gd name="T73" fmla="*/ 753528145 h 375"/>
              <a:gd name="T74" fmla="*/ 375502241 w 479"/>
              <a:gd name="T75" fmla="*/ 703124978 h 375"/>
              <a:gd name="T76" fmla="*/ 365421622 w 479"/>
              <a:gd name="T77" fmla="*/ 627520227 h 375"/>
              <a:gd name="T78" fmla="*/ 365421622 w 479"/>
              <a:gd name="T79" fmla="*/ 546875159 h 375"/>
              <a:gd name="T80" fmla="*/ 325099149 w 479"/>
              <a:gd name="T81" fmla="*/ 463709139 h 375"/>
              <a:gd name="T82" fmla="*/ 287297624 w 479"/>
              <a:gd name="T83" fmla="*/ 413305972 h 375"/>
              <a:gd name="T84" fmla="*/ 246975150 w 479"/>
              <a:gd name="T85" fmla="*/ 378023755 h 375"/>
              <a:gd name="T86" fmla="*/ 246975150 w 479"/>
              <a:gd name="T87" fmla="*/ 337701221 h 375"/>
              <a:gd name="T88" fmla="*/ 226813913 w 479"/>
              <a:gd name="T89" fmla="*/ 292338371 h 375"/>
              <a:gd name="T90" fmla="*/ 196572058 w 479"/>
              <a:gd name="T91" fmla="*/ 252015837 h 375"/>
              <a:gd name="T92" fmla="*/ 156249585 w 479"/>
              <a:gd name="T93" fmla="*/ 166330452 h 375"/>
              <a:gd name="T94" fmla="*/ 156249585 w 479"/>
              <a:gd name="T95" fmla="*/ 80645068 h 375"/>
              <a:gd name="T96" fmla="*/ 85685256 w 479"/>
              <a:gd name="T97" fmla="*/ 40322534 h 375"/>
              <a:gd name="T98" fmla="*/ 65524019 w 479"/>
              <a:gd name="T99" fmla="*/ 131048235 h 375"/>
              <a:gd name="T100" fmla="*/ 110886802 w 479"/>
              <a:gd name="T101" fmla="*/ 211693303 h 375"/>
              <a:gd name="T102" fmla="*/ 141128657 w 479"/>
              <a:gd name="T103" fmla="*/ 292338371 h 375"/>
              <a:gd name="T104" fmla="*/ 151209276 w 479"/>
              <a:gd name="T105" fmla="*/ 352822171 h 375"/>
              <a:gd name="T106" fmla="*/ 161289894 w 479"/>
              <a:gd name="T107" fmla="*/ 438507556 h 375"/>
              <a:gd name="T108" fmla="*/ 206652677 w 479"/>
              <a:gd name="T109" fmla="*/ 488910723 h 375"/>
              <a:gd name="T110" fmla="*/ 146168966 w 479"/>
              <a:gd name="T111" fmla="*/ 453628506 h 375"/>
              <a:gd name="T112" fmla="*/ 105846493 w 479"/>
              <a:gd name="T113" fmla="*/ 393144705 h 375"/>
              <a:gd name="T114" fmla="*/ 80644947 w 479"/>
              <a:gd name="T115" fmla="*/ 312499637 h 375"/>
              <a:gd name="T116" fmla="*/ 25201546 w 479"/>
              <a:gd name="T117" fmla="*/ 272177104 h 375"/>
              <a:gd name="T118" fmla="*/ 60483710 w 479"/>
              <a:gd name="T119" fmla="*/ 257056153 h 375"/>
              <a:gd name="T120" fmla="*/ 55443401 w 479"/>
              <a:gd name="T121" fmla="*/ 196572353 h 375"/>
              <a:gd name="T122" fmla="*/ 20161237 w 479"/>
              <a:gd name="T123" fmla="*/ 126007918 h 375"/>
              <a:gd name="T124" fmla="*/ 10080618 w 479"/>
              <a:gd name="T125" fmla="*/ 40322534 h 37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479" h="375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2" y="2"/>
                </a:lnTo>
                <a:lnTo>
                  <a:pt x="42" y="4"/>
                </a:lnTo>
                <a:lnTo>
                  <a:pt x="44" y="6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10"/>
                </a:lnTo>
                <a:lnTo>
                  <a:pt x="58" y="10"/>
                </a:lnTo>
                <a:lnTo>
                  <a:pt x="60" y="12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70" y="16"/>
                </a:lnTo>
                <a:lnTo>
                  <a:pt x="72" y="16"/>
                </a:lnTo>
                <a:lnTo>
                  <a:pt x="74" y="18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82" y="20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8"/>
                </a:lnTo>
                <a:lnTo>
                  <a:pt x="98" y="28"/>
                </a:lnTo>
                <a:lnTo>
                  <a:pt x="145" y="28"/>
                </a:lnTo>
                <a:lnTo>
                  <a:pt x="147" y="26"/>
                </a:lnTo>
                <a:lnTo>
                  <a:pt x="149" y="24"/>
                </a:lnTo>
                <a:lnTo>
                  <a:pt x="149" y="20"/>
                </a:lnTo>
                <a:lnTo>
                  <a:pt x="151" y="18"/>
                </a:lnTo>
                <a:lnTo>
                  <a:pt x="179" y="18"/>
                </a:lnTo>
                <a:lnTo>
                  <a:pt x="179" y="20"/>
                </a:lnTo>
                <a:lnTo>
                  <a:pt x="181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4"/>
                </a:lnTo>
                <a:lnTo>
                  <a:pt x="183" y="26"/>
                </a:lnTo>
                <a:lnTo>
                  <a:pt x="185" y="26"/>
                </a:lnTo>
                <a:lnTo>
                  <a:pt x="187" y="28"/>
                </a:lnTo>
                <a:lnTo>
                  <a:pt x="187" y="30"/>
                </a:lnTo>
                <a:lnTo>
                  <a:pt x="189" y="32"/>
                </a:lnTo>
                <a:lnTo>
                  <a:pt x="191" y="32"/>
                </a:lnTo>
                <a:lnTo>
                  <a:pt x="191" y="34"/>
                </a:lnTo>
                <a:lnTo>
                  <a:pt x="193" y="36"/>
                </a:lnTo>
                <a:lnTo>
                  <a:pt x="193" y="38"/>
                </a:lnTo>
                <a:lnTo>
                  <a:pt x="195" y="40"/>
                </a:lnTo>
                <a:lnTo>
                  <a:pt x="197" y="40"/>
                </a:lnTo>
                <a:lnTo>
                  <a:pt x="199" y="42"/>
                </a:lnTo>
                <a:lnTo>
                  <a:pt x="199" y="44"/>
                </a:lnTo>
                <a:lnTo>
                  <a:pt x="201" y="46"/>
                </a:lnTo>
                <a:lnTo>
                  <a:pt x="199" y="48"/>
                </a:lnTo>
                <a:lnTo>
                  <a:pt x="201" y="48"/>
                </a:lnTo>
                <a:lnTo>
                  <a:pt x="201" y="50"/>
                </a:lnTo>
                <a:lnTo>
                  <a:pt x="201" y="52"/>
                </a:lnTo>
                <a:lnTo>
                  <a:pt x="199" y="56"/>
                </a:lnTo>
                <a:lnTo>
                  <a:pt x="201" y="58"/>
                </a:lnTo>
                <a:lnTo>
                  <a:pt x="201" y="60"/>
                </a:lnTo>
                <a:lnTo>
                  <a:pt x="201" y="62"/>
                </a:lnTo>
                <a:lnTo>
                  <a:pt x="201" y="64"/>
                </a:lnTo>
                <a:lnTo>
                  <a:pt x="203" y="66"/>
                </a:lnTo>
                <a:lnTo>
                  <a:pt x="205" y="66"/>
                </a:lnTo>
                <a:lnTo>
                  <a:pt x="205" y="68"/>
                </a:lnTo>
                <a:lnTo>
                  <a:pt x="207" y="68"/>
                </a:lnTo>
                <a:lnTo>
                  <a:pt x="209" y="70"/>
                </a:lnTo>
                <a:lnTo>
                  <a:pt x="211" y="72"/>
                </a:lnTo>
                <a:lnTo>
                  <a:pt x="213" y="74"/>
                </a:lnTo>
                <a:lnTo>
                  <a:pt x="215" y="74"/>
                </a:lnTo>
                <a:lnTo>
                  <a:pt x="217" y="76"/>
                </a:lnTo>
                <a:lnTo>
                  <a:pt x="219" y="76"/>
                </a:lnTo>
                <a:lnTo>
                  <a:pt x="221" y="76"/>
                </a:lnTo>
                <a:lnTo>
                  <a:pt x="223" y="74"/>
                </a:lnTo>
                <a:lnTo>
                  <a:pt x="225" y="72"/>
                </a:lnTo>
                <a:lnTo>
                  <a:pt x="227" y="72"/>
                </a:lnTo>
                <a:lnTo>
                  <a:pt x="227" y="70"/>
                </a:lnTo>
                <a:lnTo>
                  <a:pt x="229" y="68"/>
                </a:lnTo>
                <a:lnTo>
                  <a:pt x="231" y="66"/>
                </a:lnTo>
                <a:lnTo>
                  <a:pt x="233" y="64"/>
                </a:lnTo>
                <a:lnTo>
                  <a:pt x="233" y="62"/>
                </a:lnTo>
                <a:lnTo>
                  <a:pt x="235" y="62"/>
                </a:lnTo>
                <a:lnTo>
                  <a:pt x="237" y="60"/>
                </a:lnTo>
                <a:lnTo>
                  <a:pt x="239" y="60"/>
                </a:lnTo>
                <a:lnTo>
                  <a:pt x="241" y="58"/>
                </a:lnTo>
                <a:lnTo>
                  <a:pt x="243" y="58"/>
                </a:lnTo>
                <a:lnTo>
                  <a:pt x="243" y="60"/>
                </a:lnTo>
                <a:lnTo>
                  <a:pt x="247" y="60"/>
                </a:lnTo>
                <a:lnTo>
                  <a:pt x="249" y="60"/>
                </a:lnTo>
                <a:lnTo>
                  <a:pt x="251" y="60"/>
                </a:lnTo>
                <a:lnTo>
                  <a:pt x="253" y="60"/>
                </a:lnTo>
                <a:lnTo>
                  <a:pt x="257" y="60"/>
                </a:lnTo>
                <a:lnTo>
                  <a:pt x="257" y="62"/>
                </a:lnTo>
                <a:lnTo>
                  <a:pt x="257" y="64"/>
                </a:lnTo>
                <a:lnTo>
                  <a:pt x="259" y="64"/>
                </a:lnTo>
                <a:lnTo>
                  <a:pt x="259" y="66"/>
                </a:lnTo>
                <a:lnTo>
                  <a:pt x="261" y="68"/>
                </a:lnTo>
                <a:lnTo>
                  <a:pt x="261" y="70"/>
                </a:lnTo>
                <a:lnTo>
                  <a:pt x="263" y="70"/>
                </a:lnTo>
                <a:lnTo>
                  <a:pt x="265" y="72"/>
                </a:lnTo>
                <a:lnTo>
                  <a:pt x="265" y="74"/>
                </a:lnTo>
                <a:lnTo>
                  <a:pt x="265" y="76"/>
                </a:lnTo>
                <a:lnTo>
                  <a:pt x="265" y="78"/>
                </a:lnTo>
                <a:lnTo>
                  <a:pt x="267" y="80"/>
                </a:lnTo>
                <a:lnTo>
                  <a:pt x="267" y="84"/>
                </a:lnTo>
                <a:lnTo>
                  <a:pt x="267" y="86"/>
                </a:lnTo>
                <a:lnTo>
                  <a:pt x="267" y="88"/>
                </a:lnTo>
                <a:lnTo>
                  <a:pt x="267" y="90"/>
                </a:lnTo>
                <a:lnTo>
                  <a:pt x="269" y="92"/>
                </a:lnTo>
                <a:lnTo>
                  <a:pt x="271" y="94"/>
                </a:lnTo>
                <a:lnTo>
                  <a:pt x="271" y="96"/>
                </a:lnTo>
                <a:lnTo>
                  <a:pt x="271" y="98"/>
                </a:lnTo>
                <a:lnTo>
                  <a:pt x="273" y="98"/>
                </a:lnTo>
                <a:lnTo>
                  <a:pt x="273" y="100"/>
                </a:lnTo>
                <a:lnTo>
                  <a:pt x="273" y="102"/>
                </a:lnTo>
                <a:lnTo>
                  <a:pt x="275" y="104"/>
                </a:lnTo>
                <a:lnTo>
                  <a:pt x="275" y="106"/>
                </a:lnTo>
                <a:lnTo>
                  <a:pt x="277" y="106"/>
                </a:lnTo>
                <a:lnTo>
                  <a:pt x="277" y="108"/>
                </a:lnTo>
                <a:lnTo>
                  <a:pt x="277" y="110"/>
                </a:lnTo>
                <a:lnTo>
                  <a:pt x="277" y="112"/>
                </a:lnTo>
                <a:lnTo>
                  <a:pt x="277" y="114"/>
                </a:lnTo>
                <a:lnTo>
                  <a:pt x="277" y="116"/>
                </a:lnTo>
                <a:lnTo>
                  <a:pt x="277" y="118"/>
                </a:lnTo>
                <a:lnTo>
                  <a:pt x="277" y="120"/>
                </a:lnTo>
                <a:lnTo>
                  <a:pt x="279" y="122"/>
                </a:lnTo>
                <a:lnTo>
                  <a:pt x="279" y="124"/>
                </a:lnTo>
                <a:lnTo>
                  <a:pt x="279" y="126"/>
                </a:lnTo>
                <a:lnTo>
                  <a:pt x="279" y="128"/>
                </a:lnTo>
                <a:lnTo>
                  <a:pt x="279" y="130"/>
                </a:lnTo>
                <a:lnTo>
                  <a:pt x="281" y="130"/>
                </a:lnTo>
                <a:lnTo>
                  <a:pt x="283" y="132"/>
                </a:lnTo>
                <a:lnTo>
                  <a:pt x="285" y="132"/>
                </a:lnTo>
                <a:lnTo>
                  <a:pt x="285" y="134"/>
                </a:lnTo>
                <a:lnTo>
                  <a:pt x="287" y="134"/>
                </a:lnTo>
                <a:lnTo>
                  <a:pt x="289" y="134"/>
                </a:lnTo>
                <a:lnTo>
                  <a:pt x="291" y="134"/>
                </a:lnTo>
                <a:lnTo>
                  <a:pt x="291" y="136"/>
                </a:lnTo>
                <a:lnTo>
                  <a:pt x="293" y="138"/>
                </a:lnTo>
                <a:lnTo>
                  <a:pt x="295" y="138"/>
                </a:lnTo>
                <a:lnTo>
                  <a:pt x="297" y="138"/>
                </a:lnTo>
                <a:lnTo>
                  <a:pt x="301" y="138"/>
                </a:lnTo>
                <a:lnTo>
                  <a:pt x="303" y="140"/>
                </a:lnTo>
                <a:lnTo>
                  <a:pt x="305" y="142"/>
                </a:lnTo>
                <a:lnTo>
                  <a:pt x="307" y="142"/>
                </a:lnTo>
                <a:lnTo>
                  <a:pt x="309" y="140"/>
                </a:lnTo>
                <a:lnTo>
                  <a:pt x="311" y="140"/>
                </a:lnTo>
                <a:lnTo>
                  <a:pt x="311" y="142"/>
                </a:lnTo>
                <a:lnTo>
                  <a:pt x="311" y="144"/>
                </a:lnTo>
                <a:lnTo>
                  <a:pt x="309" y="146"/>
                </a:lnTo>
                <a:lnTo>
                  <a:pt x="307" y="148"/>
                </a:lnTo>
                <a:lnTo>
                  <a:pt x="307" y="150"/>
                </a:lnTo>
                <a:lnTo>
                  <a:pt x="305" y="152"/>
                </a:lnTo>
                <a:lnTo>
                  <a:pt x="303" y="154"/>
                </a:lnTo>
                <a:lnTo>
                  <a:pt x="303" y="156"/>
                </a:lnTo>
                <a:lnTo>
                  <a:pt x="301" y="160"/>
                </a:lnTo>
                <a:lnTo>
                  <a:pt x="299" y="162"/>
                </a:lnTo>
                <a:lnTo>
                  <a:pt x="299" y="164"/>
                </a:lnTo>
                <a:lnTo>
                  <a:pt x="299" y="166"/>
                </a:lnTo>
                <a:lnTo>
                  <a:pt x="297" y="166"/>
                </a:lnTo>
                <a:lnTo>
                  <a:pt x="297" y="168"/>
                </a:lnTo>
                <a:lnTo>
                  <a:pt x="297" y="170"/>
                </a:lnTo>
                <a:lnTo>
                  <a:pt x="295" y="172"/>
                </a:lnTo>
                <a:lnTo>
                  <a:pt x="295" y="174"/>
                </a:lnTo>
                <a:lnTo>
                  <a:pt x="295" y="176"/>
                </a:lnTo>
                <a:lnTo>
                  <a:pt x="293" y="178"/>
                </a:lnTo>
                <a:lnTo>
                  <a:pt x="293" y="180"/>
                </a:lnTo>
                <a:lnTo>
                  <a:pt x="293" y="182"/>
                </a:lnTo>
                <a:lnTo>
                  <a:pt x="293" y="184"/>
                </a:lnTo>
                <a:lnTo>
                  <a:pt x="291" y="184"/>
                </a:lnTo>
                <a:lnTo>
                  <a:pt x="291" y="186"/>
                </a:lnTo>
                <a:lnTo>
                  <a:pt x="291" y="188"/>
                </a:lnTo>
                <a:lnTo>
                  <a:pt x="291" y="192"/>
                </a:lnTo>
                <a:lnTo>
                  <a:pt x="289" y="194"/>
                </a:lnTo>
                <a:lnTo>
                  <a:pt x="289" y="196"/>
                </a:lnTo>
                <a:lnTo>
                  <a:pt x="289" y="198"/>
                </a:lnTo>
                <a:lnTo>
                  <a:pt x="289" y="200"/>
                </a:lnTo>
                <a:lnTo>
                  <a:pt x="289" y="202"/>
                </a:lnTo>
                <a:lnTo>
                  <a:pt x="289" y="204"/>
                </a:lnTo>
                <a:lnTo>
                  <a:pt x="287" y="206"/>
                </a:lnTo>
                <a:lnTo>
                  <a:pt x="285" y="208"/>
                </a:lnTo>
                <a:lnTo>
                  <a:pt x="285" y="210"/>
                </a:lnTo>
                <a:lnTo>
                  <a:pt x="285" y="212"/>
                </a:lnTo>
                <a:lnTo>
                  <a:pt x="285" y="214"/>
                </a:lnTo>
                <a:lnTo>
                  <a:pt x="285" y="216"/>
                </a:lnTo>
                <a:lnTo>
                  <a:pt x="285" y="217"/>
                </a:lnTo>
                <a:lnTo>
                  <a:pt x="285" y="219"/>
                </a:lnTo>
                <a:lnTo>
                  <a:pt x="287" y="221"/>
                </a:lnTo>
                <a:lnTo>
                  <a:pt x="287" y="223"/>
                </a:lnTo>
                <a:lnTo>
                  <a:pt x="287" y="225"/>
                </a:lnTo>
                <a:lnTo>
                  <a:pt x="289" y="227"/>
                </a:lnTo>
                <a:lnTo>
                  <a:pt x="291" y="229"/>
                </a:lnTo>
                <a:lnTo>
                  <a:pt x="291" y="231"/>
                </a:lnTo>
                <a:lnTo>
                  <a:pt x="291" y="233"/>
                </a:lnTo>
                <a:lnTo>
                  <a:pt x="289" y="235"/>
                </a:lnTo>
                <a:lnTo>
                  <a:pt x="289" y="237"/>
                </a:lnTo>
                <a:lnTo>
                  <a:pt x="289" y="235"/>
                </a:lnTo>
                <a:lnTo>
                  <a:pt x="289" y="233"/>
                </a:lnTo>
                <a:lnTo>
                  <a:pt x="291" y="231"/>
                </a:lnTo>
                <a:lnTo>
                  <a:pt x="289" y="229"/>
                </a:lnTo>
                <a:lnTo>
                  <a:pt x="287" y="227"/>
                </a:lnTo>
                <a:lnTo>
                  <a:pt x="287" y="225"/>
                </a:lnTo>
                <a:lnTo>
                  <a:pt x="287" y="223"/>
                </a:lnTo>
                <a:lnTo>
                  <a:pt x="287" y="221"/>
                </a:lnTo>
                <a:lnTo>
                  <a:pt x="285" y="221"/>
                </a:lnTo>
                <a:lnTo>
                  <a:pt x="285" y="227"/>
                </a:lnTo>
                <a:lnTo>
                  <a:pt x="285" y="229"/>
                </a:lnTo>
                <a:lnTo>
                  <a:pt x="287" y="231"/>
                </a:lnTo>
                <a:lnTo>
                  <a:pt x="289" y="231"/>
                </a:lnTo>
                <a:lnTo>
                  <a:pt x="289" y="233"/>
                </a:lnTo>
                <a:lnTo>
                  <a:pt x="287" y="233"/>
                </a:lnTo>
                <a:lnTo>
                  <a:pt x="289" y="235"/>
                </a:lnTo>
                <a:lnTo>
                  <a:pt x="289" y="237"/>
                </a:lnTo>
                <a:lnTo>
                  <a:pt x="289" y="239"/>
                </a:lnTo>
                <a:lnTo>
                  <a:pt x="289" y="241"/>
                </a:lnTo>
                <a:lnTo>
                  <a:pt x="289" y="243"/>
                </a:lnTo>
                <a:lnTo>
                  <a:pt x="291" y="245"/>
                </a:lnTo>
                <a:lnTo>
                  <a:pt x="291" y="247"/>
                </a:lnTo>
                <a:lnTo>
                  <a:pt x="291" y="249"/>
                </a:lnTo>
                <a:lnTo>
                  <a:pt x="293" y="251"/>
                </a:lnTo>
                <a:lnTo>
                  <a:pt x="293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9"/>
                </a:lnTo>
                <a:lnTo>
                  <a:pt x="299" y="261"/>
                </a:lnTo>
                <a:lnTo>
                  <a:pt x="299" y="263"/>
                </a:lnTo>
                <a:lnTo>
                  <a:pt x="301" y="265"/>
                </a:lnTo>
                <a:lnTo>
                  <a:pt x="301" y="267"/>
                </a:lnTo>
                <a:lnTo>
                  <a:pt x="301" y="269"/>
                </a:lnTo>
                <a:lnTo>
                  <a:pt x="301" y="271"/>
                </a:lnTo>
                <a:lnTo>
                  <a:pt x="303" y="273"/>
                </a:lnTo>
                <a:lnTo>
                  <a:pt x="303" y="275"/>
                </a:lnTo>
                <a:lnTo>
                  <a:pt x="303" y="277"/>
                </a:lnTo>
                <a:lnTo>
                  <a:pt x="305" y="279"/>
                </a:lnTo>
                <a:lnTo>
                  <a:pt x="305" y="281"/>
                </a:lnTo>
                <a:lnTo>
                  <a:pt x="307" y="283"/>
                </a:lnTo>
                <a:lnTo>
                  <a:pt x="307" y="285"/>
                </a:lnTo>
                <a:lnTo>
                  <a:pt x="309" y="287"/>
                </a:lnTo>
                <a:lnTo>
                  <a:pt x="307" y="287"/>
                </a:lnTo>
                <a:lnTo>
                  <a:pt x="309" y="287"/>
                </a:lnTo>
                <a:lnTo>
                  <a:pt x="307" y="289"/>
                </a:lnTo>
                <a:lnTo>
                  <a:pt x="307" y="291"/>
                </a:lnTo>
                <a:lnTo>
                  <a:pt x="305" y="293"/>
                </a:lnTo>
                <a:lnTo>
                  <a:pt x="307" y="293"/>
                </a:lnTo>
                <a:lnTo>
                  <a:pt x="307" y="291"/>
                </a:lnTo>
                <a:lnTo>
                  <a:pt x="307" y="289"/>
                </a:lnTo>
                <a:lnTo>
                  <a:pt x="309" y="289"/>
                </a:lnTo>
                <a:lnTo>
                  <a:pt x="309" y="287"/>
                </a:lnTo>
                <a:lnTo>
                  <a:pt x="311" y="289"/>
                </a:lnTo>
                <a:lnTo>
                  <a:pt x="313" y="289"/>
                </a:lnTo>
                <a:lnTo>
                  <a:pt x="315" y="289"/>
                </a:lnTo>
                <a:lnTo>
                  <a:pt x="317" y="289"/>
                </a:lnTo>
                <a:lnTo>
                  <a:pt x="319" y="289"/>
                </a:lnTo>
                <a:lnTo>
                  <a:pt x="321" y="289"/>
                </a:lnTo>
                <a:lnTo>
                  <a:pt x="323" y="291"/>
                </a:lnTo>
                <a:lnTo>
                  <a:pt x="323" y="293"/>
                </a:lnTo>
                <a:lnTo>
                  <a:pt x="325" y="293"/>
                </a:lnTo>
                <a:lnTo>
                  <a:pt x="327" y="293"/>
                </a:lnTo>
                <a:lnTo>
                  <a:pt x="327" y="295"/>
                </a:lnTo>
                <a:lnTo>
                  <a:pt x="327" y="297"/>
                </a:lnTo>
                <a:lnTo>
                  <a:pt x="329" y="299"/>
                </a:lnTo>
                <a:lnTo>
                  <a:pt x="329" y="301"/>
                </a:lnTo>
                <a:lnTo>
                  <a:pt x="331" y="301"/>
                </a:lnTo>
                <a:lnTo>
                  <a:pt x="333" y="301"/>
                </a:lnTo>
                <a:lnTo>
                  <a:pt x="335" y="301"/>
                </a:lnTo>
                <a:lnTo>
                  <a:pt x="337" y="301"/>
                </a:lnTo>
                <a:lnTo>
                  <a:pt x="337" y="299"/>
                </a:lnTo>
                <a:lnTo>
                  <a:pt x="339" y="299"/>
                </a:lnTo>
                <a:lnTo>
                  <a:pt x="341" y="299"/>
                </a:lnTo>
                <a:lnTo>
                  <a:pt x="343" y="299"/>
                </a:lnTo>
                <a:lnTo>
                  <a:pt x="345" y="297"/>
                </a:lnTo>
                <a:lnTo>
                  <a:pt x="347" y="297"/>
                </a:lnTo>
                <a:lnTo>
                  <a:pt x="349" y="295"/>
                </a:lnTo>
                <a:lnTo>
                  <a:pt x="347" y="295"/>
                </a:lnTo>
                <a:lnTo>
                  <a:pt x="347" y="297"/>
                </a:lnTo>
                <a:lnTo>
                  <a:pt x="345" y="297"/>
                </a:lnTo>
                <a:lnTo>
                  <a:pt x="343" y="297"/>
                </a:lnTo>
                <a:lnTo>
                  <a:pt x="345" y="297"/>
                </a:lnTo>
                <a:lnTo>
                  <a:pt x="347" y="297"/>
                </a:lnTo>
                <a:lnTo>
                  <a:pt x="347" y="295"/>
                </a:lnTo>
                <a:lnTo>
                  <a:pt x="349" y="295"/>
                </a:lnTo>
                <a:lnTo>
                  <a:pt x="351" y="295"/>
                </a:lnTo>
                <a:lnTo>
                  <a:pt x="353" y="295"/>
                </a:lnTo>
                <a:lnTo>
                  <a:pt x="355" y="295"/>
                </a:lnTo>
                <a:lnTo>
                  <a:pt x="357" y="295"/>
                </a:lnTo>
                <a:lnTo>
                  <a:pt x="359" y="295"/>
                </a:lnTo>
                <a:lnTo>
                  <a:pt x="361" y="295"/>
                </a:lnTo>
                <a:lnTo>
                  <a:pt x="363" y="293"/>
                </a:lnTo>
                <a:lnTo>
                  <a:pt x="365" y="293"/>
                </a:lnTo>
                <a:lnTo>
                  <a:pt x="365" y="295"/>
                </a:lnTo>
                <a:lnTo>
                  <a:pt x="365" y="293"/>
                </a:lnTo>
                <a:lnTo>
                  <a:pt x="367" y="291"/>
                </a:lnTo>
                <a:lnTo>
                  <a:pt x="369" y="291"/>
                </a:lnTo>
                <a:lnTo>
                  <a:pt x="371" y="291"/>
                </a:lnTo>
                <a:lnTo>
                  <a:pt x="373" y="291"/>
                </a:lnTo>
                <a:lnTo>
                  <a:pt x="375" y="289"/>
                </a:lnTo>
                <a:lnTo>
                  <a:pt x="377" y="289"/>
                </a:lnTo>
                <a:lnTo>
                  <a:pt x="379" y="289"/>
                </a:lnTo>
                <a:lnTo>
                  <a:pt x="379" y="291"/>
                </a:lnTo>
                <a:lnTo>
                  <a:pt x="377" y="291"/>
                </a:lnTo>
                <a:lnTo>
                  <a:pt x="379" y="293"/>
                </a:lnTo>
                <a:lnTo>
                  <a:pt x="379" y="295"/>
                </a:lnTo>
                <a:lnTo>
                  <a:pt x="381" y="295"/>
                </a:lnTo>
                <a:lnTo>
                  <a:pt x="383" y="295"/>
                </a:lnTo>
                <a:lnTo>
                  <a:pt x="385" y="295"/>
                </a:lnTo>
                <a:lnTo>
                  <a:pt x="387" y="295"/>
                </a:lnTo>
                <a:lnTo>
                  <a:pt x="387" y="293"/>
                </a:lnTo>
                <a:lnTo>
                  <a:pt x="389" y="293"/>
                </a:lnTo>
                <a:lnTo>
                  <a:pt x="389" y="291"/>
                </a:lnTo>
                <a:lnTo>
                  <a:pt x="391" y="291"/>
                </a:lnTo>
                <a:lnTo>
                  <a:pt x="391" y="289"/>
                </a:lnTo>
                <a:lnTo>
                  <a:pt x="391" y="287"/>
                </a:lnTo>
                <a:lnTo>
                  <a:pt x="389" y="287"/>
                </a:lnTo>
                <a:lnTo>
                  <a:pt x="391" y="285"/>
                </a:lnTo>
                <a:lnTo>
                  <a:pt x="393" y="285"/>
                </a:lnTo>
                <a:lnTo>
                  <a:pt x="389" y="287"/>
                </a:lnTo>
                <a:lnTo>
                  <a:pt x="387" y="287"/>
                </a:lnTo>
                <a:lnTo>
                  <a:pt x="389" y="285"/>
                </a:lnTo>
                <a:lnTo>
                  <a:pt x="391" y="285"/>
                </a:lnTo>
                <a:lnTo>
                  <a:pt x="391" y="283"/>
                </a:lnTo>
                <a:lnTo>
                  <a:pt x="393" y="283"/>
                </a:lnTo>
                <a:lnTo>
                  <a:pt x="395" y="281"/>
                </a:lnTo>
                <a:lnTo>
                  <a:pt x="397" y="281"/>
                </a:lnTo>
                <a:lnTo>
                  <a:pt x="399" y="279"/>
                </a:lnTo>
                <a:lnTo>
                  <a:pt x="401" y="277"/>
                </a:lnTo>
                <a:lnTo>
                  <a:pt x="403" y="275"/>
                </a:lnTo>
                <a:lnTo>
                  <a:pt x="403" y="273"/>
                </a:lnTo>
                <a:lnTo>
                  <a:pt x="403" y="271"/>
                </a:lnTo>
                <a:lnTo>
                  <a:pt x="405" y="269"/>
                </a:lnTo>
                <a:lnTo>
                  <a:pt x="405" y="267"/>
                </a:lnTo>
                <a:lnTo>
                  <a:pt x="407" y="265"/>
                </a:lnTo>
                <a:lnTo>
                  <a:pt x="409" y="263"/>
                </a:lnTo>
                <a:lnTo>
                  <a:pt x="409" y="261"/>
                </a:lnTo>
                <a:lnTo>
                  <a:pt x="409" y="259"/>
                </a:lnTo>
                <a:lnTo>
                  <a:pt x="411" y="257"/>
                </a:lnTo>
                <a:lnTo>
                  <a:pt x="411" y="255"/>
                </a:lnTo>
                <a:lnTo>
                  <a:pt x="411" y="253"/>
                </a:lnTo>
                <a:lnTo>
                  <a:pt x="411" y="251"/>
                </a:lnTo>
                <a:lnTo>
                  <a:pt x="411" y="249"/>
                </a:lnTo>
                <a:lnTo>
                  <a:pt x="413" y="247"/>
                </a:lnTo>
                <a:lnTo>
                  <a:pt x="413" y="245"/>
                </a:lnTo>
                <a:lnTo>
                  <a:pt x="415" y="245"/>
                </a:lnTo>
                <a:lnTo>
                  <a:pt x="415" y="243"/>
                </a:lnTo>
                <a:lnTo>
                  <a:pt x="415" y="245"/>
                </a:lnTo>
                <a:lnTo>
                  <a:pt x="413" y="245"/>
                </a:lnTo>
                <a:lnTo>
                  <a:pt x="415" y="243"/>
                </a:lnTo>
                <a:lnTo>
                  <a:pt x="415" y="241"/>
                </a:lnTo>
                <a:lnTo>
                  <a:pt x="417" y="239"/>
                </a:lnTo>
                <a:lnTo>
                  <a:pt x="421" y="237"/>
                </a:lnTo>
                <a:lnTo>
                  <a:pt x="423" y="237"/>
                </a:lnTo>
                <a:lnTo>
                  <a:pt x="425" y="237"/>
                </a:lnTo>
                <a:lnTo>
                  <a:pt x="427" y="235"/>
                </a:lnTo>
                <a:lnTo>
                  <a:pt x="429" y="235"/>
                </a:lnTo>
                <a:lnTo>
                  <a:pt x="431" y="235"/>
                </a:lnTo>
                <a:lnTo>
                  <a:pt x="433" y="235"/>
                </a:lnTo>
                <a:lnTo>
                  <a:pt x="435" y="235"/>
                </a:lnTo>
                <a:lnTo>
                  <a:pt x="437" y="235"/>
                </a:lnTo>
                <a:lnTo>
                  <a:pt x="439" y="235"/>
                </a:lnTo>
                <a:lnTo>
                  <a:pt x="441" y="233"/>
                </a:lnTo>
                <a:lnTo>
                  <a:pt x="443" y="233"/>
                </a:lnTo>
                <a:lnTo>
                  <a:pt x="445" y="233"/>
                </a:lnTo>
                <a:lnTo>
                  <a:pt x="447" y="231"/>
                </a:lnTo>
                <a:lnTo>
                  <a:pt x="449" y="231"/>
                </a:lnTo>
                <a:lnTo>
                  <a:pt x="451" y="231"/>
                </a:lnTo>
                <a:lnTo>
                  <a:pt x="453" y="229"/>
                </a:lnTo>
                <a:lnTo>
                  <a:pt x="453" y="231"/>
                </a:lnTo>
                <a:lnTo>
                  <a:pt x="455" y="229"/>
                </a:lnTo>
                <a:lnTo>
                  <a:pt x="457" y="229"/>
                </a:lnTo>
                <a:lnTo>
                  <a:pt x="459" y="231"/>
                </a:lnTo>
                <a:lnTo>
                  <a:pt x="461" y="231"/>
                </a:lnTo>
                <a:lnTo>
                  <a:pt x="463" y="231"/>
                </a:lnTo>
                <a:lnTo>
                  <a:pt x="465" y="231"/>
                </a:lnTo>
                <a:lnTo>
                  <a:pt x="463" y="231"/>
                </a:lnTo>
                <a:lnTo>
                  <a:pt x="465" y="231"/>
                </a:lnTo>
                <a:lnTo>
                  <a:pt x="467" y="231"/>
                </a:lnTo>
                <a:lnTo>
                  <a:pt x="469" y="233"/>
                </a:lnTo>
                <a:lnTo>
                  <a:pt x="471" y="233"/>
                </a:lnTo>
                <a:lnTo>
                  <a:pt x="469" y="231"/>
                </a:lnTo>
                <a:lnTo>
                  <a:pt x="471" y="231"/>
                </a:lnTo>
                <a:lnTo>
                  <a:pt x="473" y="231"/>
                </a:lnTo>
                <a:lnTo>
                  <a:pt x="475" y="229"/>
                </a:lnTo>
                <a:lnTo>
                  <a:pt x="477" y="231"/>
                </a:lnTo>
                <a:lnTo>
                  <a:pt x="479" y="233"/>
                </a:lnTo>
                <a:lnTo>
                  <a:pt x="479" y="235"/>
                </a:lnTo>
                <a:lnTo>
                  <a:pt x="479" y="237"/>
                </a:lnTo>
                <a:lnTo>
                  <a:pt x="479" y="239"/>
                </a:lnTo>
                <a:lnTo>
                  <a:pt x="479" y="241"/>
                </a:lnTo>
                <a:lnTo>
                  <a:pt x="477" y="243"/>
                </a:lnTo>
                <a:lnTo>
                  <a:pt x="477" y="245"/>
                </a:lnTo>
                <a:lnTo>
                  <a:pt x="475" y="247"/>
                </a:lnTo>
                <a:lnTo>
                  <a:pt x="473" y="249"/>
                </a:lnTo>
                <a:lnTo>
                  <a:pt x="471" y="251"/>
                </a:lnTo>
                <a:lnTo>
                  <a:pt x="469" y="253"/>
                </a:lnTo>
                <a:lnTo>
                  <a:pt x="467" y="255"/>
                </a:lnTo>
                <a:lnTo>
                  <a:pt x="467" y="257"/>
                </a:lnTo>
                <a:lnTo>
                  <a:pt x="465" y="257"/>
                </a:lnTo>
                <a:lnTo>
                  <a:pt x="465" y="259"/>
                </a:lnTo>
                <a:lnTo>
                  <a:pt x="463" y="261"/>
                </a:lnTo>
                <a:lnTo>
                  <a:pt x="463" y="263"/>
                </a:lnTo>
                <a:lnTo>
                  <a:pt x="463" y="265"/>
                </a:lnTo>
                <a:lnTo>
                  <a:pt x="463" y="263"/>
                </a:lnTo>
                <a:lnTo>
                  <a:pt x="463" y="265"/>
                </a:lnTo>
                <a:lnTo>
                  <a:pt x="461" y="267"/>
                </a:lnTo>
                <a:lnTo>
                  <a:pt x="459" y="269"/>
                </a:lnTo>
                <a:lnTo>
                  <a:pt x="459" y="271"/>
                </a:lnTo>
                <a:lnTo>
                  <a:pt x="461" y="271"/>
                </a:lnTo>
                <a:lnTo>
                  <a:pt x="463" y="271"/>
                </a:lnTo>
                <a:lnTo>
                  <a:pt x="463" y="273"/>
                </a:lnTo>
                <a:lnTo>
                  <a:pt x="461" y="275"/>
                </a:lnTo>
                <a:lnTo>
                  <a:pt x="459" y="275"/>
                </a:lnTo>
                <a:lnTo>
                  <a:pt x="457" y="277"/>
                </a:lnTo>
                <a:lnTo>
                  <a:pt x="457" y="279"/>
                </a:lnTo>
                <a:lnTo>
                  <a:pt x="459" y="279"/>
                </a:lnTo>
                <a:lnTo>
                  <a:pt x="459" y="277"/>
                </a:lnTo>
                <a:lnTo>
                  <a:pt x="461" y="277"/>
                </a:lnTo>
                <a:lnTo>
                  <a:pt x="461" y="279"/>
                </a:lnTo>
                <a:lnTo>
                  <a:pt x="459" y="281"/>
                </a:lnTo>
                <a:lnTo>
                  <a:pt x="459" y="283"/>
                </a:lnTo>
                <a:lnTo>
                  <a:pt x="457" y="283"/>
                </a:lnTo>
                <a:lnTo>
                  <a:pt x="457" y="285"/>
                </a:lnTo>
                <a:lnTo>
                  <a:pt x="455" y="289"/>
                </a:lnTo>
                <a:lnTo>
                  <a:pt x="455" y="291"/>
                </a:lnTo>
                <a:lnTo>
                  <a:pt x="455" y="293"/>
                </a:lnTo>
                <a:lnTo>
                  <a:pt x="453" y="295"/>
                </a:lnTo>
                <a:lnTo>
                  <a:pt x="453" y="297"/>
                </a:lnTo>
                <a:lnTo>
                  <a:pt x="451" y="299"/>
                </a:lnTo>
                <a:lnTo>
                  <a:pt x="451" y="301"/>
                </a:lnTo>
                <a:lnTo>
                  <a:pt x="451" y="299"/>
                </a:lnTo>
                <a:lnTo>
                  <a:pt x="451" y="297"/>
                </a:lnTo>
                <a:lnTo>
                  <a:pt x="449" y="295"/>
                </a:lnTo>
                <a:lnTo>
                  <a:pt x="449" y="293"/>
                </a:lnTo>
                <a:lnTo>
                  <a:pt x="449" y="291"/>
                </a:lnTo>
                <a:lnTo>
                  <a:pt x="449" y="289"/>
                </a:lnTo>
                <a:lnTo>
                  <a:pt x="449" y="287"/>
                </a:lnTo>
                <a:lnTo>
                  <a:pt x="447" y="289"/>
                </a:lnTo>
                <a:lnTo>
                  <a:pt x="445" y="289"/>
                </a:lnTo>
                <a:lnTo>
                  <a:pt x="445" y="291"/>
                </a:lnTo>
                <a:lnTo>
                  <a:pt x="445" y="293"/>
                </a:lnTo>
                <a:lnTo>
                  <a:pt x="443" y="293"/>
                </a:lnTo>
                <a:lnTo>
                  <a:pt x="441" y="293"/>
                </a:lnTo>
                <a:lnTo>
                  <a:pt x="439" y="295"/>
                </a:lnTo>
                <a:lnTo>
                  <a:pt x="439" y="297"/>
                </a:lnTo>
                <a:lnTo>
                  <a:pt x="437" y="299"/>
                </a:lnTo>
                <a:lnTo>
                  <a:pt x="435" y="301"/>
                </a:lnTo>
                <a:lnTo>
                  <a:pt x="435" y="303"/>
                </a:lnTo>
                <a:lnTo>
                  <a:pt x="433" y="305"/>
                </a:lnTo>
                <a:lnTo>
                  <a:pt x="433" y="307"/>
                </a:lnTo>
                <a:lnTo>
                  <a:pt x="431" y="305"/>
                </a:lnTo>
                <a:lnTo>
                  <a:pt x="429" y="305"/>
                </a:lnTo>
                <a:lnTo>
                  <a:pt x="427" y="305"/>
                </a:lnTo>
                <a:lnTo>
                  <a:pt x="427" y="307"/>
                </a:lnTo>
                <a:lnTo>
                  <a:pt x="393" y="307"/>
                </a:lnTo>
                <a:lnTo>
                  <a:pt x="393" y="309"/>
                </a:lnTo>
                <a:lnTo>
                  <a:pt x="393" y="311"/>
                </a:lnTo>
                <a:lnTo>
                  <a:pt x="393" y="313"/>
                </a:lnTo>
                <a:lnTo>
                  <a:pt x="393" y="315"/>
                </a:lnTo>
                <a:lnTo>
                  <a:pt x="393" y="317"/>
                </a:lnTo>
                <a:lnTo>
                  <a:pt x="391" y="319"/>
                </a:lnTo>
                <a:lnTo>
                  <a:pt x="383" y="319"/>
                </a:lnTo>
                <a:lnTo>
                  <a:pt x="385" y="321"/>
                </a:lnTo>
                <a:lnTo>
                  <a:pt x="387" y="321"/>
                </a:lnTo>
                <a:lnTo>
                  <a:pt x="387" y="323"/>
                </a:lnTo>
                <a:lnTo>
                  <a:pt x="389" y="325"/>
                </a:lnTo>
                <a:lnTo>
                  <a:pt x="389" y="327"/>
                </a:lnTo>
                <a:lnTo>
                  <a:pt x="391" y="329"/>
                </a:lnTo>
                <a:lnTo>
                  <a:pt x="393" y="329"/>
                </a:lnTo>
                <a:lnTo>
                  <a:pt x="395" y="331"/>
                </a:lnTo>
                <a:lnTo>
                  <a:pt x="395" y="333"/>
                </a:lnTo>
                <a:lnTo>
                  <a:pt x="397" y="333"/>
                </a:lnTo>
                <a:lnTo>
                  <a:pt x="397" y="335"/>
                </a:lnTo>
                <a:lnTo>
                  <a:pt x="399" y="335"/>
                </a:lnTo>
                <a:lnTo>
                  <a:pt x="401" y="337"/>
                </a:lnTo>
                <a:lnTo>
                  <a:pt x="399" y="339"/>
                </a:lnTo>
                <a:lnTo>
                  <a:pt x="399" y="341"/>
                </a:lnTo>
                <a:lnTo>
                  <a:pt x="399" y="343"/>
                </a:lnTo>
                <a:lnTo>
                  <a:pt x="397" y="345"/>
                </a:lnTo>
                <a:lnTo>
                  <a:pt x="377" y="345"/>
                </a:lnTo>
                <a:lnTo>
                  <a:pt x="375" y="345"/>
                </a:lnTo>
                <a:lnTo>
                  <a:pt x="373" y="347"/>
                </a:lnTo>
                <a:lnTo>
                  <a:pt x="371" y="349"/>
                </a:lnTo>
                <a:lnTo>
                  <a:pt x="371" y="351"/>
                </a:lnTo>
                <a:lnTo>
                  <a:pt x="369" y="353"/>
                </a:lnTo>
                <a:lnTo>
                  <a:pt x="367" y="355"/>
                </a:lnTo>
                <a:lnTo>
                  <a:pt x="367" y="357"/>
                </a:lnTo>
                <a:lnTo>
                  <a:pt x="365" y="359"/>
                </a:lnTo>
                <a:lnTo>
                  <a:pt x="365" y="361"/>
                </a:lnTo>
                <a:lnTo>
                  <a:pt x="365" y="363"/>
                </a:lnTo>
                <a:lnTo>
                  <a:pt x="367" y="365"/>
                </a:lnTo>
                <a:lnTo>
                  <a:pt x="365" y="365"/>
                </a:lnTo>
                <a:lnTo>
                  <a:pt x="365" y="367"/>
                </a:lnTo>
                <a:lnTo>
                  <a:pt x="363" y="369"/>
                </a:lnTo>
                <a:lnTo>
                  <a:pt x="363" y="371"/>
                </a:lnTo>
                <a:lnTo>
                  <a:pt x="363" y="373"/>
                </a:lnTo>
                <a:lnTo>
                  <a:pt x="361" y="375"/>
                </a:lnTo>
                <a:lnTo>
                  <a:pt x="359" y="373"/>
                </a:lnTo>
                <a:lnTo>
                  <a:pt x="357" y="371"/>
                </a:lnTo>
                <a:lnTo>
                  <a:pt x="355" y="367"/>
                </a:lnTo>
                <a:lnTo>
                  <a:pt x="353" y="365"/>
                </a:lnTo>
                <a:lnTo>
                  <a:pt x="353" y="363"/>
                </a:lnTo>
                <a:lnTo>
                  <a:pt x="355" y="365"/>
                </a:lnTo>
                <a:lnTo>
                  <a:pt x="353" y="363"/>
                </a:lnTo>
                <a:lnTo>
                  <a:pt x="351" y="361"/>
                </a:lnTo>
                <a:lnTo>
                  <a:pt x="349" y="361"/>
                </a:lnTo>
                <a:lnTo>
                  <a:pt x="349" y="359"/>
                </a:lnTo>
                <a:lnTo>
                  <a:pt x="347" y="357"/>
                </a:lnTo>
                <a:lnTo>
                  <a:pt x="343" y="353"/>
                </a:lnTo>
                <a:lnTo>
                  <a:pt x="343" y="351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5"/>
                </a:lnTo>
                <a:lnTo>
                  <a:pt x="337" y="345"/>
                </a:lnTo>
                <a:lnTo>
                  <a:pt x="335" y="343"/>
                </a:lnTo>
                <a:lnTo>
                  <a:pt x="333" y="343"/>
                </a:lnTo>
                <a:lnTo>
                  <a:pt x="331" y="341"/>
                </a:lnTo>
                <a:lnTo>
                  <a:pt x="329" y="341"/>
                </a:lnTo>
                <a:lnTo>
                  <a:pt x="327" y="339"/>
                </a:lnTo>
                <a:lnTo>
                  <a:pt x="327" y="341"/>
                </a:lnTo>
                <a:lnTo>
                  <a:pt x="329" y="343"/>
                </a:lnTo>
                <a:lnTo>
                  <a:pt x="331" y="343"/>
                </a:lnTo>
                <a:lnTo>
                  <a:pt x="333" y="343"/>
                </a:lnTo>
                <a:lnTo>
                  <a:pt x="335" y="345"/>
                </a:lnTo>
                <a:lnTo>
                  <a:pt x="333" y="345"/>
                </a:lnTo>
                <a:lnTo>
                  <a:pt x="331" y="345"/>
                </a:lnTo>
                <a:lnTo>
                  <a:pt x="329" y="343"/>
                </a:lnTo>
                <a:lnTo>
                  <a:pt x="327" y="341"/>
                </a:lnTo>
                <a:lnTo>
                  <a:pt x="325" y="341"/>
                </a:lnTo>
                <a:lnTo>
                  <a:pt x="323" y="341"/>
                </a:lnTo>
                <a:lnTo>
                  <a:pt x="321" y="341"/>
                </a:lnTo>
                <a:lnTo>
                  <a:pt x="323" y="341"/>
                </a:lnTo>
                <a:lnTo>
                  <a:pt x="323" y="339"/>
                </a:lnTo>
                <a:lnTo>
                  <a:pt x="321" y="341"/>
                </a:lnTo>
                <a:lnTo>
                  <a:pt x="321" y="339"/>
                </a:lnTo>
                <a:lnTo>
                  <a:pt x="319" y="337"/>
                </a:lnTo>
                <a:lnTo>
                  <a:pt x="317" y="339"/>
                </a:lnTo>
                <a:lnTo>
                  <a:pt x="317" y="341"/>
                </a:lnTo>
                <a:lnTo>
                  <a:pt x="319" y="341"/>
                </a:lnTo>
                <a:lnTo>
                  <a:pt x="317" y="341"/>
                </a:lnTo>
                <a:lnTo>
                  <a:pt x="315" y="341"/>
                </a:lnTo>
                <a:lnTo>
                  <a:pt x="313" y="341"/>
                </a:lnTo>
                <a:lnTo>
                  <a:pt x="313" y="343"/>
                </a:lnTo>
                <a:lnTo>
                  <a:pt x="311" y="343"/>
                </a:lnTo>
                <a:lnTo>
                  <a:pt x="309" y="345"/>
                </a:lnTo>
                <a:lnTo>
                  <a:pt x="307" y="347"/>
                </a:lnTo>
                <a:lnTo>
                  <a:pt x="305" y="347"/>
                </a:lnTo>
                <a:lnTo>
                  <a:pt x="303" y="347"/>
                </a:lnTo>
                <a:lnTo>
                  <a:pt x="301" y="349"/>
                </a:lnTo>
                <a:lnTo>
                  <a:pt x="299" y="349"/>
                </a:lnTo>
                <a:lnTo>
                  <a:pt x="297" y="351"/>
                </a:lnTo>
                <a:lnTo>
                  <a:pt x="295" y="351"/>
                </a:lnTo>
                <a:lnTo>
                  <a:pt x="293" y="353"/>
                </a:lnTo>
                <a:lnTo>
                  <a:pt x="291" y="353"/>
                </a:lnTo>
                <a:lnTo>
                  <a:pt x="289" y="353"/>
                </a:lnTo>
                <a:lnTo>
                  <a:pt x="287" y="353"/>
                </a:lnTo>
                <a:lnTo>
                  <a:pt x="285" y="353"/>
                </a:lnTo>
                <a:lnTo>
                  <a:pt x="285" y="351"/>
                </a:lnTo>
                <a:lnTo>
                  <a:pt x="281" y="351"/>
                </a:lnTo>
                <a:lnTo>
                  <a:pt x="279" y="349"/>
                </a:lnTo>
                <a:lnTo>
                  <a:pt x="277" y="347"/>
                </a:lnTo>
                <a:lnTo>
                  <a:pt x="275" y="347"/>
                </a:lnTo>
                <a:lnTo>
                  <a:pt x="271" y="347"/>
                </a:lnTo>
                <a:lnTo>
                  <a:pt x="269" y="347"/>
                </a:lnTo>
                <a:lnTo>
                  <a:pt x="267" y="347"/>
                </a:lnTo>
                <a:lnTo>
                  <a:pt x="265" y="347"/>
                </a:lnTo>
                <a:lnTo>
                  <a:pt x="263" y="345"/>
                </a:lnTo>
                <a:lnTo>
                  <a:pt x="263" y="343"/>
                </a:lnTo>
                <a:lnTo>
                  <a:pt x="261" y="343"/>
                </a:lnTo>
                <a:lnTo>
                  <a:pt x="259" y="341"/>
                </a:lnTo>
                <a:lnTo>
                  <a:pt x="257" y="341"/>
                </a:lnTo>
                <a:lnTo>
                  <a:pt x="255" y="341"/>
                </a:lnTo>
                <a:lnTo>
                  <a:pt x="253" y="339"/>
                </a:lnTo>
                <a:lnTo>
                  <a:pt x="251" y="339"/>
                </a:lnTo>
                <a:lnTo>
                  <a:pt x="251" y="337"/>
                </a:lnTo>
                <a:lnTo>
                  <a:pt x="249" y="335"/>
                </a:lnTo>
                <a:lnTo>
                  <a:pt x="247" y="335"/>
                </a:lnTo>
                <a:lnTo>
                  <a:pt x="245" y="333"/>
                </a:lnTo>
                <a:lnTo>
                  <a:pt x="243" y="333"/>
                </a:lnTo>
                <a:lnTo>
                  <a:pt x="241" y="333"/>
                </a:lnTo>
                <a:lnTo>
                  <a:pt x="239" y="333"/>
                </a:lnTo>
                <a:lnTo>
                  <a:pt x="237" y="331"/>
                </a:lnTo>
                <a:lnTo>
                  <a:pt x="235" y="331"/>
                </a:lnTo>
                <a:lnTo>
                  <a:pt x="233" y="331"/>
                </a:lnTo>
                <a:lnTo>
                  <a:pt x="231" y="329"/>
                </a:lnTo>
                <a:lnTo>
                  <a:pt x="229" y="329"/>
                </a:lnTo>
                <a:lnTo>
                  <a:pt x="229" y="327"/>
                </a:lnTo>
                <a:lnTo>
                  <a:pt x="227" y="327"/>
                </a:lnTo>
                <a:lnTo>
                  <a:pt x="225" y="325"/>
                </a:lnTo>
                <a:lnTo>
                  <a:pt x="223" y="325"/>
                </a:lnTo>
                <a:lnTo>
                  <a:pt x="221" y="323"/>
                </a:lnTo>
                <a:lnTo>
                  <a:pt x="219" y="323"/>
                </a:lnTo>
                <a:lnTo>
                  <a:pt x="217" y="323"/>
                </a:lnTo>
                <a:lnTo>
                  <a:pt x="215" y="321"/>
                </a:lnTo>
                <a:lnTo>
                  <a:pt x="213" y="321"/>
                </a:lnTo>
                <a:lnTo>
                  <a:pt x="211" y="319"/>
                </a:lnTo>
                <a:lnTo>
                  <a:pt x="209" y="317"/>
                </a:lnTo>
                <a:lnTo>
                  <a:pt x="207" y="317"/>
                </a:lnTo>
                <a:lnTo>
                  <a:pt x="205" y="315"/>
                </a:lnTo>
                <a:lnTo>
                  <a:pt x="203" y="315"/>
                </a:lnTo>
                <a:lnTo>
                  <a:pt x="203" y="313"/>
                </a:lnTo>
                <a:lnTo>
                  <a:pt x="201" y="311"/>
                </a:lnTo>
                <a:lnTo>
                  <a:pt x="199" y="309"/>
                </a:lnTo>
                <a:lnTo>
                  <a:pt x="199" y="307"/>
                </a:lnTo>
                <a:lnTo>
                  <a:pt x="197" y="305"/>
                </a:lnTo>
                <a:lnTo>
                  <a:pt x="195" y="305"/>
                </a:lnTo>
                <a:lnTo>
                  <a:pt x="193" y="305"/>
                </a:lnTo>
                <a:lnTo>
                  <a:pt x="191" y="305"/>
                </a:lnTo>
                <a:lnTo>
                  <a:pt x="189" y="305"/>
                </a:lnTo>
                <a:lnTo>
                  <a:pt x="187" y="305"/>
                </a:lnTo>
                <a:lnTo>
                  <a:pt x="187" y="303"/>
                </a:lnTo>
                <a:lnTo>
                  <a:pt x="185" y="303"/>
                </a:lnTo>
                <a:lnTo>
                  <a:pt x="181" y="303"/>
                </a:lnTo>
                <a:lnTo>
                  <a:pt x="179" y="301"/>
                </a:lnTo>
                <a:lnTo>
                  <a:pt x="177" y="301"/>
                </a:lnTo>
                <a:lnTo>
                  <a:pt x="175" y="299"/>
                </a:lnTo>
                <a:lnTo>
                  <a:pt x="173" y="299"/>
                </a:lnTo>
                <a:lnTo>
                  <a:pt x="171" y="299"/>
                </a:lnTo>
                <a:lnTo>
                  <a:pt x="169" y="297"/>
                </a:lnTo>
                <a:lnTo>
                  <a:pt x="169" y="295"/>
                </a:lnTo>
                <a:lnTo>
                  <a:pt x="167" y="293"/>
                </a:lnTo>
                <a:lnTo>
                  <a:pt x="167" y="291"/>
                </a:lnTo>
                <a:lnTo>
                  <a:pt x="165" y="289"/>
                </a:lnTo>
                <a:lnTo>
                  <a:pt x="163" y="289"/>
                </a:lnTo>
                <a:lnTo>
                  <a:pt x="163" y="287"/>
                </a:lnTo>
                <a:lnTo>
                  <a:pt x="161" y="285"/>
                </a:lnTo>
                <a:lnTo>
                  <a:pt x="159" y="285"/>
                </a:lnTo>
                <a:lnTo>
                  <a:pt x="157" y="283"/>
                </a:lnTo>
                <a:lnTo>
                  <a:pt x="157" y="281"/>
                </a:lnTo>
                <a:lnTo>
                  <a:pt x="155" y="281"/>
                </a:lnTo>
                <a:lnTo>
                  <a:pt x="153" y="281"/>
                </a:lnTo>
                <a:lnTo>
                  <a:pt x="151" y="281"/>
                </a:lnTo>
                <a:lnTo>
                  <a:pt x="151" y="279"/>
                </a:lnTo>
                <a:lnTo>
                  <a:pt x="149" y="279"/>
                </a:lnTo>
                <a:lnTo>
                  <a:pt x="147" y="277"/>
                </a:lnTo>
                <a:lnTo>
                  <a:pt x="145" y="275"/>
                </a:lnTo>
                <a:lnTo>
                  <a:pt x="145" y="273"/>
                </a:lnTo>
                <a:lnTo>
                  <a:pt x="143" y="271"/>
                </a:lnTo>
                <a:lnTo>
                  <a:pt x="143" y="269"/>
                </a:lnTo>
                <a:lnTo>
                  <a:pt x="141" y="269"/>
                </a:lnTo>
                <a:lnTo>
                  <a:pt x="141" y="267"/>
                </a:lnTo>
                <a:lnTo>
                  <a:pt x="141" y="265"/>
                </a:lnTo>
                <a:lnTo>
                  <a:pt x="139" y="265"/>
                </a:lnTo>
                <a:lnTo>
                  <a:pt x="139" y="263"/>
                </a:lnTo>
                <a:lnTo>
                  <a:pt x="139" y="261"/>
                </a:lnTo>
                <a:lnTo>
                  <a:pt x="139" y="259"/>
                </a:lnTo>
                <a:lnTo>
                  <a:pt x="137" y="257"/>
                </a:lnTo>
                <a:lnTo>
                  <a:pt x="137" y="255"/>
                </a:lnTo>
                <a:lnTo>
                  <a:pt x="137" y="253"/>
                </a:lnTo>
                <a:lnTo>
                  <a:pt x="139" y="253"/>
                </a:lnTo>
                <a:lnTo>
                  <a:pt x="141" y="253"/>
                </a:lnTo>
                <a:lnTo>
                  <a:pt x="143" y="251"/>
                </a:lnTo>
                <a:lnTo>
                  <a:pt x="145" y="251"/>
                </a:lnTo>
                <a:lnTo>
                  <a:pt x="145" y="249"/>
                </a:lnTo>
                <a:lnTo>
                  <a:pt x="143" y="247"/>
                </a:lnTo>
                <a:lnTo>
                  <a:pt x="141" y="247"/>
                </a:lnTo>
                <a:lnTo>
                  <a:pt x="143" y="245"/>
                </a:lnTo>
                <a:lnTo>
                  <a:pt x="145" y="241"/>
                </a:lnTo>
                <a:lnTo>
                  <a:pt x="147" y="239"/>
                </a:lnTo>
                <a:lnTo>
                  <a:pt x="147" y="237"/>
                </a:lnTo>
                <a:lnTo>
                  <a:pt x="149" y="237"/>
                </a:lnTo>
                <a:lnTo>
                  <a:pt x="149" y="235"/>
                </a:lnTo>
                <a:lnTo>
                  <a:pt x="149" y="233"/>
                </a:lnTo>
                <a:lnTo>
                  <a:pt x="149" y="231"/>
                </a:lnTo>
                <a:lnTo>
                  <a:pt x="147" y="231"/>
                </a:lnTo>
                <a:lnTo>
                  <a:pt x="145" y="229"/>
                </a:lnTo>
                <a:lnTo>
                  <a:pt x="145" y="227"/>
                </a:lnTo>
                <a:lnTo>
                  <a:pt x="145" y="225"/>
                </a:lnTo>
                <a:lnTo>
                  <a:pt x="143" y="223"/>
                </a:lnTo>
                <a:lnTo>
                  <a:pt x="143" y="221"/>
                </a:lnTo>
                <a:lnTo>
                  <a:pt x="143" y="219"/>
                </a:lnTo>
                <a:lnTo>
                  <a:pt x="145" y="217"/>
                </a:lnTo>
                <a:lnTo>
                  <a:pt x="145" y="216"/>
                </a:lnTo>
                <a:lnTo>
                  <a:pt x="145" y="214"/>
                </a:lnTo>
                <a:lnTo>
                  <a:pt x="145" y="212"/>
                </a:lnTo>
                <a:lnTo>
                  <a:pt x="143" y="210"/>
                </a:lnTo>
                <a:lnTo>
                  <a:pt x="143" y="208"/>
                </a:lnTo>
                <a:lnTo>
                  <a:pt x="141" y="206"/>
                </a:lnTo>
                <a:lnTo>
                  <a:pt x="141" y="204"/>
                </a:lnTo>
                <a:lnTo>
                  <a:pt x="139" y="204"/>
                </a:lnTo>
                <a:lnTo>
                  <a:pt x="139" y="202"/>
                </a:lnTo>
                <a:lnTo>
                  <a:pt x="137" y="200"/>
                </a:lnTo>
                <a:lnTo>
                  <a:pt x="135" y="198"/>
                </a:lnTo>
                <a:lnTo>
                  <a:pt x="133" y="196"/>
                </a:lnTo>
                <a:lnTo>
                  <a:pt x="133" y="194"/>
                </a:lnTo>
                <a:lnTo>
                  <a:pt x="133" y="192"/>
                </a:lnTo>
                <a:lnTo>
                  <a:pt x="131" y="190"/>
                </a:lnTo>
                <a:lnTo>
                  <a:pt x="131" y="188"/>
                </a:lnTo>
                <a:lnTo>
                  <a:pt x="129" y="186"/>
                </a:lnTo>
                <a:lnTo>
                  <a:pt x="129" y="184"/>
                </a:lnTo>
                <a:lnTo>
                  <a:pt x="127" y="184"/>
                </a:lnTo>
                <a:lnTo>
                  <a:pt x="127" y="182"/>
                </a:lnTo>
                <a:lnTo>
                  <a:pt x="125" y="180"/>
                </a:lnTo>
                <a:lnTo>
                  <a:pt x="123" y="178"/>
                </a:lnTo>
                <a:lnTo>
                  <a:pt x="121" y="176"/>
                </a:lnTo>
                <a:lnTo>
                  <a:pt x="119" y="174"/>
                </a:lnTo>
                <a:lnTo>
                  <a:pt x="118" y="172"/>
                </a:lnTo>
                <a:lnTo>
                  <a:pt x="116" y="170"/>
                </a:lnTo>
                <a:lnTo>
                  <a:pt x="118" y="172"/>
                </a:lnTo>
                <a:lnTo>
                  <a:pt x="119" y="172"/>
                </a:lnTo>
                <a:lnTo>
                  <a:pt x="121" y="170"/>
                </a:lnTo>
                <a:lnTo>
                  <a:pt x="119" y="170"/>
                </a:lnTo>
                <a:lnTo>
                  <a:pt x="118" y="170"/>
                </a:lnTo>
                <a:lnTo>
                  <a:pt x="116" y="168"/>
                </a:lnTo>
                <a:lnTo>
                  <a:pt x="114" y="168"/>
                </a:lnTo>
                <a:lnTo>
                  <a:pt x="114" y="166"/>
                </a:lnTo>
                <a:lnTo>
                  <a:pt x="114" y="164"/>
                </a:lnTo>
                <a:lnTo>
                  <a:pt x="114" y="162"/>
                </a:lnTo>
                <a:lnTo>
                  <a:pt x="114" y="160"/>
                </a:lnTo>
                <a:lnTo>
                  <a:pt x="114" y="158"/>
                </a:lnTo>
                <a:lnTo>
                  <a:pt x="112" y="156"/>
                </a:lnTo>
                <a:lnTo>
                  <a:pt x="110" y="156"/>
                </a:lnTo>
                <a:lnTo>
                  <a:pt x="110" y="154"/>
                </a:lnTo>
                <a:lnTo>
                  <a:pt x="108" y="156"/>
                </a:lnTo>
                <a:lnTo>
                  <a:pt x="106" y="154"/>
                </a:lnTo>
                <a:lnTo>
                  <a:pt x="106" y="152"/>
                </a:lnTo>
                <a:lnTo>
                  <a:pt x="104" y="152"/>
                </a:lnTo>
                <a:lnTo>
                  <a:pt x="106" y="152"/>
                </a:lnTo>
                <a:lnTo>
                  <a:pt x="104" y="152"/>
                </a:lnTo>
                <a:lnTo>
                  <a:pt x="104" y="150"/>
                </a:lnTo>
                <a:lnTo>
                  <a:pt x="102" y="148"/>
                </a:lnTo>
                <a:lnTo>
                  <a:pt x="100" y="150"/>
                </a:lnTo>
                <a:lnTo>
                  <a:pt x="98" y="150"/>
                </a:lnTo>
                <a:lnTo>
                  <a:pt x="98" y="148"/>
                </a:lnTo>
                <a:lnTo>
                  <a:pt x="100" y="148"/>
                </a:lnTo>
                <a:lnTo>
                  <a:pt x="100" y="146"/>
                </a:lnTo>
                <a:lnTo>
                  <a:pt x="98" y="146"/>
                </a:lnTo>
                <a:lnTo>
                  <a:pt x="98" y="148"/>
                </a:lnTo>
                <a:lnTo>
                  <a:pt x="98" y="146"/>
                </a:lnTo>
                <a:lnTo>
                  <a:pt x="96" y="146"/>
                </a:lnTo>
                <a:lnTo>
                  <a:pt x="94" y="146"/>
                </a:lnTo>
                <a:lnTo>
                  <a:pt x="96" y="144"/>
                </a:lnTo>
                <a:lnTo>
                  <a:pt x="94" y="144"/>
                </a:lnTo>
                <a:lnTo>
                  <a:pt x="94" y="146"/>
                </a:lnTo>
                <a:lnTo>
                  <a:pt x="94" y="144"/>
                </a:lnTo>
                <a:lnTo>
                  <a:pt x="94" y="142"/>
                </a:lnTo>
                <a:lnTo>
                  <a:pt x="94" y="140"/>
                </a:lnTo>
                <a:lnTo>
                  <a:pt x="94" y="138"/>
                </a:lnTo>
                <a:lnTo>
                  <a:pt x="96" y="138"/>
                </a:lnTo>
                <a:lnTo>
                  <a:pt x="96" y="136"/>
                </a:lnTo>
                <a:lnTo>
                  <a:pt x="98" y="134"/>
                </a:lnTo>
                <a:lnTo>
                  <a:pt x="98" y="136"/>
                </a:lnTo>
                <a:lnTo>
                  <a:pt x="100" y="134"/>
                </a:lnTo>
                <a:lnTo>
                  <a:pt x="100" y="132"/>
                </a:lnTo>
                <a:lnTo>
                  <a:pt x="102" y="134"/>
                </a:lnTo>
                <a:lnTo>
                  <a:pt x="102" y="132"/>
                </a:lnTo>
                <a:lnTo>
                  <a:pt x="100" y="130"/>
                </a:lnTo>
                <a:lnTo>
                  <a:pt x="100" y="132"/>
                </a:lnTo>
                <a:lnTo>
                  <a:pt x="100" y="130"/>
                </a:lnTo>
                <a:lnTo>
                  <a:pt x="100" y="128"/>
                </a:lnTo>
                <a:lnTo>
                  <a:pt x="98" y="126"/>
                </a:lnTo>
                <a:lnTo>
                  <a:pt x="98" y="124"/>
                </a:lnTo>
                <a:lnTo>
                  <a:pt x="94" y="124"/>
                </a:lnTo>
                <a:lnTo>
                  <a:pt x="92" y="124"/>
                </a:lnTo>
                <a:lnTo>
                  <a:pt x="90" y="122"/>
                </a:lnTo>
                <a:lnTo>
                  <a:pt x="90" y="120"/>
                </a:lnTo>
                <a:lnTo>
                  <a:pt x="90" y="118"/>
                </a:lnTo>
                <a:lnTo>
                  <a:pt x="90" y="116"/>
                </a:lnTo>
                <a:lnTo>
                  <a:pt x="88" y="116"/>
                </a:lnTo>
                <a:lnTo>
                  <a:pt x="86" y="116"/>
                </a:lnTo>
                <a:lnTo>
                  <a:pt x="84" y="114"/>
                </a:lnTo>
                <a:lnTo>
                  <a:pt x="82" y="112"/>
                </a:lnTo>
                <a:lnTo>
                  <a:pt x="82" y="110"/>
                </a:lnTo>
                <a:lnTo>
                  <a:pt x="82" y="108"/>
                </a:lnTo>
                <a:lnTo>
                  <a:pt x="82" y="106"/>
                </a:lnTo>
                <a:lnTo>
                  <a:pt x="82" y="104"/>
                </a:lnTo>
                <a:lnTo>
                  <a:pt x="84" y="102"/>
                </a:lnTo>
                <a:lnTo>
                  <a:pt x="86" y="100"/>
                </a:lnTo>
                <a:lnTo>
                  <a:pt x="84" y="100"/>
                </a:lnTo>
                <a:lnTo>
                  <a:pt x="82" y="100"/>
                </a:lnTo>
                <a:lnTo>
                  <a:pt x="80" y="100"/>
                </a:lnTo>
                <a:lnTo>
                  <a:pt x="80" y="98"/>
                </a:lnTo>
                <a:lnTo>
                  <a:pt x="80" y="100"/>
                </a:lnTo>
                <a:lnTo>
                  <a:pt x="78" y="100"/>
                </a:lnTo>
                <a:lnTo>
                  <a:pt x="76" y="98"/>
                </a:lnTo>
                <a:lnTo>
                  <a:pt x="74" y="98"/>
                </a:lnTo>
                <a:lnTo>
                  <a:pt x="74" y="96"/>
                </a:lnTo>
                <a:lnTo>
                  <a:pt x="72" y="94"/>
                </a:lnTo>
                <a:lnTo>
                  <a:pt x="72" y="90"/>
                </a:lnTo>
                <a:lnTo>
                  <a:pt x="70" y="88"/>
                </a:lnTo>
                <a:lnTo>
                  <a:pt x="68" y="88"/>
                </a:lnTo>
                <a:lnTo>
                  <a:pt x="68" y="86"/>
                </a:lnTo>
                <a:lnTo>
                  <a:pt x="66" y="84"/>
                </a:lnTo>
                <a:lnTo>
                  <a:pt x="66" y="82"/>
                </a:lnTo>
                <a:lnTo>
                  <a:pt x="66" y="80"/>
                </a:lnTo>
                <a:lnTo>
                  <a:pt x="62" y="78"/>
                </a:lnTo>
                <a:lnTo>
                  <a:pt x="64" y="76"/>
                </a:lnTo>
                <a:lnTo>
                  <a:pt x="64" y="74"/>
                </a:lnTo>
                <a:lnTo>
                  <a:pt x="64" y="72"/>
                </a:lnTo>
                <a:lnTo>
                  <a:pt x="64" y="70"/>
                </a:lnTo>
                <a:lnTo>
                  <a:pt x="62" y="70"/>
                </a:lnTo>
                <a:lnTo>
                  <a:pt x="60" y="68"/>
                </a:lnTo>
                <a:lnTo>
                  <a:pt x="62" y="66"/>
                </a:lnTo>
                <a:lnTo>
                  <a:pt x="62" y="64"/>
                </a:lnTo>
                <a:lnTo>
                  <a:pt x="60" y="62"/>
                </a:lnTo>
                <a:lnTo>
                  <a:pt x="60" y="60"/>
                </a:lnTo>
                <a:lnTo>
                  <a:pt x="60" y="58"/>
                </a:lnTo>
                <a:lnTo>
                  <a:pt x="60" y="56"/>
                </a:lnTo>
                <a:lnTo>
                  <a:pt x="60" y="54"/>
                </a:lnTo>
                <a:lnTo>
                  <a:pt x="60" y="52"/>
                </a:lnTo>
                <a:lnTo>
                  <a:pt x="60" y="50"/>
                </a:lnTo>
                <a:lnTo>
                  <a:pt x="60" y="48"/>
                </a:lnTo>
                <a:lnTo>
                  <a:pt x="60" y="46"/>
                </a:lnTo>
                <a:lnTo>
                  <a:pt x="58" y="44"/>
                </a:lnTo>
                <a:lnTo>
                  <a:pt x="58" y="42"/>
                </a:lnTo>
                <a:lnTo>
                  <a:pt x="58" y="40"/>
                </a:lnTo>
                <a:lnTo>
                  <a:pt x="60" y="38"/>
                </a:lnTo>
                <a:lnTo>
                  <a:pt x="60" y="36"/>
                </a:lnTo>
                <a:lnTo>
                  <a:pt x="60" y="34"/>
                </a:lnTo>
                <a:lnTo>
                  <a:pt x="62" y="34"/>
                </a:lnTo>
                <a:lnTo>
                  <a:pt x="62" y="32"/>
                </a:lnTo>
                <a:lnTo>
                  <a:pt x="60" y="30"/>
                </a:lnTo>
                <a:lnTo>
                  <a:pt x="58" y="30"/>
                </a:lnTo>
                <a:lnTo>
                  <a:pt x="56" y="30"/>
                </a:lnTo>
                <a:lnTo>
                  <a:pt x="54" y="30"/>
                </a:lnTo>
                <a:lnTo>
                  <a:pt x="54" y="28"/>
                </a:lnTo>
                <a:lnTo>
                  <a:pt x="54" y="26"/>
                </a:lnTo>
                <a:lnTo>
                  <a:pt x="54" y="24"/>
                </a:lnTo>
                <a:lnTo>
                  <a:pt x="52" y="24"/>
                </a:lnTo>
                <a:lnTo>
                  <a:pt x="50" y="22"/>
                </a:lnTo>
                <a:lnTo>
                  <a:pt x="48" y="24"/>
                </a:lnTo>
                <a:lnTo>
                  <a:pt x="46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0" y="20"/>
                </a:lnTo>
                <a:lnTo>
                  <a:pt x="38" y="20"/>
                </a:lnTo>
                <a:lnTo>
                  <a:pt x="36" y="18"/>
                </a:lnTo>
                <a:lnTo>
                  <a:pt x="34" y="16"/>
                </a:lnTo>
                <a:lnTo>
                  <a:pt x="34" y="18"/>
                </a:lnTo>
                <a:lnTo>
                  <a:pt x="36" y="20"/>
                </a:lnTo>
                <a:lnTo>
                  <a:pt x="36" y="22"/>
                </a:lnTo>
                <a:lnTo>
                  <a:pt x="34" y="24"/>
                </a:lnTo>
                <a:lnTo>
                  <a:pt x="32" y="26"/>
                </a:lnTo>
                <a:lnTo>
                  <a:pt x="32" y="28"/>
                </a:lnTo>
                <a:lnTo>
                  <a:pt x="30" y="30"/>
                </a:lnTo>
                <a:lnTo>
                  <a:pt x="30" y="32"/>
                </a:lnTo>
                <a:lnTo>
                  <a:pt x="30" y="34"/>
                </a:lnTo>
                <a:lnTo>
                  <a:pt x="30" y="36"/>
                </a:lnTo>
                <a:lnTo>
                  <a:pt x="30" y="38"/>
                </a:lnTo>
                <a:lnTo>
                  <a:pt x="30" y="40"/>
                </a:lnTo>
                <a:lnTo>
                  <a:pt x="30" y="42"/>
                </a:lnTo>
                <a:lnTo>
                  <a:pt x="30" y="44"/>
                </a:lnTo>
                <a:lnTo>
                  <a:pt x="30" y="46"/>
                </a:lnTo>
                <a:lnTo>
                  <a:pt x="28" y="48"/>
                </a:lnTo>
                <a:lnTo>
                  <a:pt x="28" y="50"/>
                </a:lnTo>
                <a:lnTo>
                  <a:pt x="26" y="52"/>
                </a:lnTo>
                <a:lnTo>
                  <a:pt x="28" y="54"/>
                </a:lnTo>
                <a:lnTo>
                  <a:pt x="28" y="56"/>
                </a:lnTo>
                <a:lnTo>
                  <a:pt x="30" y="58"/>
                </a:lnTo>
                <a:lnTo>
                  <a:pt x="28" y="60"/>
                </a:lnTo>
                <a:lnTo>
                  <a:pt x="30" y="60"/>
                </a:lnTo>
                <a:lnTo>
                  <a:pt x="32" y="62"/>
                </a:lnTo>
                <a:lnTo>
                  <a:pt x="34" y="64"/>
                </a:lnTo>
                <a:lnTo>
                  <a:pt x="34" y="66"/>
                </a:lnTo>
                <a:lnTo>
                  <a:pt x="36" y="66"/>
                </a:lnTo>
                <a:lnTo>
                  <a:pt x="38" y="68"/>
                </a:lnTo>
                <a:lnTo>
                  <a:pt x="38" y="70"/>
                </a:lnTo>
                <a:lnTo>
                  <a:pt x="38" y="72"/>
                </a:lnTo>
                <a:lnTo>
                  <a:pt x="40" y="74"/>
                </a:lnTo>
                <a:lnTo>
                  <a:pt x="38" y="76"/>
                </a:lnTo>
                <a:lnTo>
                  <a:pt x="38" y="78"/>
                </a:lnTo>
                <a:lnTo>
                  <a:pt x="40" y="78"/>
                </a:lnTo>
                <a:lnTo>
                  <a:pt x="42" y="80"/>
                </a:lnTo>
                <a:lnTo>
                  <a:pt x="44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6" y="90"/>
                </a:lnTo>
                <a:lnTo>
                  <a:pt x="46" y="92"/>
                </a:lnTo>
                <a:lnTo>
                  <a:pt x="46" y="94"/>
                </a:lnTo>
                <a:lnTo>
                  <a:pt x="46" y="96"/>
                </a:lnTo>
                <a:lnTo>
                  <a:pt x="46" y="98"/>
                </a:lnTo>
                <a:lnTo>
                  <a:pt x="46" y="100"/>
                </a:lnTo>
                <a:lnTo>
                  <a:pt x="46" y="102"/>
                </a:lnTo>
                <a:lnTo>
                  <a:pt x="48" y="104"/>
                </a:lnTo>
                <a:lnTo>
                  <a:pt x="50" y="106"/>
                </a:lnTo>
                <a:lnTo>
                  <a:pt x="52" y="108"/>
                </a:lnTo>
                <a:lnTo>
                  <a:pt x="50" y="110"/>
                </a:lnTo>
                <a:lnTo>
                  <a:pt x="52" y="112"/>
                </a:lnTo>
                <a:lnTo>
                  <a:pt x="52" y="114"/>
                </a:lnTo>
                <a:lnTo>
                  <a:pt x="54" y="116"/>
                </a:lnTo>
                <a:lnTo>
                  <a:pt x="56" y="116"/>
                </a:lnTo>
                <a:lnTo>
                  <a:pt x="54" y="118"/>
                </a:lnTo>
                <a:lnTo>
                  <a:pt x="54" y="120"/>
                </a:lnTo>
                <a:lnTo>
                  <a:pt x="54" y="122"/>
                </a:lnTo>
                <a:lnTo>
                  <a:pt x="54" y="124"/>
                </a:lnTo>
                <a:lnTo>
                  <a:pt x="54" y="126"/>
                </a:lnTo>
                <a:lnTo>
                  <a:pt x="56" y="128"/>
                </a:lnTo>
                <a:lnTo>
                  <a:pt x="56" y="126"/>
                </a:lnTo>
                <a:lnTo>
                  <a:pt x="56" y="124"/>
                </a:lnTo>
                <a:lnTo>
                  <a:pt x="56" y="122"/>
                </a:lnTo>
                <a:lnTo>
                  <a:pt x="56" y="120"/>
                </a:lnTo>
                <a:lnTo>
                  <a:pt x="58" y="120"/>
                </a:lnTo>
                <a:lnTo>
                  <a:pt x="58" y="122"/>
                </a:lnTo>
                <a:lnTo>
                  <a:pt x="60" y="124"/>
                </a:lnTo>
                <a:lnTo>
                  <a:pt x="60" y="126"/>
                </a:lnTo>
                <a:lnTo>
                  <a:pt x="60" y="128"/>
                </a:lnTo>
                <a:lnTo>
                  <a:pt x="60" y="130"/>
                </a:lnTo>
                <a:lnTo>
                  <a:pt x="60" y="132"/>
                </a:lnTo>
                <a:lnTo>
                  <a:pt x="60" y="134"/>
                </a:lnTo>
                <a:lnTo>
                  <a:pt x="60" y="136"/>
                </a:lnTo>
                <a:lnTo>
                  <a:pt x="60" y="138"/>
                </a:lnTo>
                <a:lnTo>
                  <a:pt x="60" y="140"/>
                </a:lnTo>
                <a:lnTo>
                  <a:pt x="60" y="142"/>
                </a:lnTo>
                <a:lnTo>
                  <a:pt x="60" y="144"/>
                </a:lnTo>
                <a:lnTo>
                  <a:pt x="62" y="146"/>
                </a:lnTo>
                <a:lnTo>
                  <a:pt x="62" y="148"/>
                </a:lnTo>
                <a:lnTo>
                  <a:pt x="64" y="148"/>
                </a:lnTo>
                <a:lnTo>
                  <a:pt x="64" y="150"/>
                </a:lnTo>
                <a:lnTo>
                  <a:pt x="64" y="152"/>
                </a:lnTo>
                <a:lnTo>
                  <a:pt x="64" y="154"/>
                </a:lnTo>
                <a:lnTo>
                  <a:pt x="64" y="156"/>
                </a:lnTo>
                <a:lnTo>
                  <a:pt x="64" y="158"/>
                </a:lnTo>
                <a:lnTo>
                  <a:pt x="66" y="160"/>
                </a:lnTo>
                <a:lnTo>
                  <a:pt x="66" y="162"/>
                </a:lnTo>
                <a:lnTo>
                  <a:pt x="64" y="164"/>
                </a:lnTo>
                <a:lnTo>
                  <a:pt x="64" y="166"/>
                </a:lnTo>
                <a:lnTo>
                  <a:pt x="64" y="168"/>
                </a:lnTo>
                <a:lnTo>
                  <a:pt x="64" y="170"/>
                </a:lnTo>
                <a:lnTo>
                  <a:pt x="64" y="172"/>
                </a:lnTo>
                <a:lnTo>
                  <a:pt x="64" y="174"/>
                </a:lnTo>
                <a:lnTo>
                  <a:pt x="66" y="176"/>
                </a:lnTo>
                <a:lnTo>
                  <a:pt x="68" y="176"/>
                </a:lnTo>
                <a:lnTo>
                  <a:pt x="70" y="176"/>
                </a:lnTo>
                <a:lnTo>
                  <a:pt x="68" y="176"/>
                </a:lnTo>
                <a:lnTo>
                  <a:pt x="70" y="176"/>
                </a:lnTo>
                <a:lnTo>
                  <a:pt x="72" y="174"/>
                </a:lnTo>
                <a:lnTo>
                  <a:pt x="72" y="176"/>
                </a:lnTo>
                <a:lnTo>
                  <a:pt x="74" y="176"/>
                </a:lnTo>
                <a:lnTo>
                  <a:pt x="76" y="178"/>
                </a:lnTo>
                <a:lnTo>
                  <a:pt x="78" y="180"/>
                </a:lnTo>
                <a:lnTo>
                  <a:pt x="78" y="182"/>
                </a:lnTo>
                <a:lnTo>
                  <a:pt x="78" y="184"/>
                </a:lnTo>
                <a:lnTo>
                  <a:pt x="78" y="188"/>
                </a:lnTo>
                <a:lnTo>
                  <a:pt x="80" y="188"/>
                </a:lnTo>
                <a:lnTo>
                  <a:pt x="82" y="190"/>
                </a:lnTo>
                <a:lnTo>
                  <a:pt x="82" y="192"/>
                </a:lnTo>
                <a:lnTo>
                  <a:pt x="82" y="194"/>
                </a:lnTo>
                <a:lnTo>
                  <a:pt x="82" y="196"/>
                </a:lnTo>
                <a:lnTo>
                  <a:pt x="80" y="198"/>
                </a:lnTo>
                <a:lnTo>
                  <a:pt x="78" y="200"/>
                </a:lnTo>
                <a:lnTo>
                  <a:pt x="76" y="200"/>
                </a:lnTo>
                <a:lnTo>
                  <a:pt x="74" y="202"/>
                </a:lnTo>
                <a:lnTo>
                  <a:pt x="72" y="204"/>
                </a:lnTo>
                <a:lnTo>
                  <a:pt x="70" y="202"/>
                </a:lnTo>
                <a:lnTo>
                  <a:pt x="70" y="200"/>
                </a:lnTo>
                <a:lnTo>
                  <a:pt x="68" y="200"/>
                </a:lnTo>
                <a:lnTo>
                  <a:pt x="68" y="196"/>
                </a:lnTo>
                <a:lnTo>
                  <a:pt x="68" y="194"/>
                </a:lnTo>
                <a:lnTo>
                  <a:pt x="68" y="192"/>
                </a:lnTo>
                <a:lnTo>
                  <a:pt x="68" y="190"/>
                </a:lnTo>
                <a:lnTo>
                  <a:pt x="66" y="188"/>
                </a:lnTo>
                <a:lnTo>
                  <a:pt x="64" y="188"/>
                </a:lnTo>
                <a:lnTo>
                  <a:pt x="62" y="186"/>
                </a:lnTo>
                <a:lnTo>
                  <a:pt x="60" y="184"/>
                </a:lnTo>
                <a:lnTo>
                  <a:pt x="60" y="182"/>
                </a:lnTo>
                <a:lnTo>
                  <a:pt x="58" y="180"/>
                </a:lnTo>
                <a:lnTo>
                  <a:pt x="56" y="178"/>
                </a:lnTo>
                <a:lnTo>
                  <a:pt x="54" y="176"/>
                </a:lnTo>
                <a:lnTo>
                  <a:pt x="52" y="174"/>
                </a:lnTo>
                <a:lnTo>
                  <a:pt x="50" y="172"/>
                </a:lnTo>
                <a:lnTo>
                  <a:pt x="48" y="172"/>
                </a:lnTo>
                <a:lnTo>
                  <a:pt x="48" y="170"/>
                </a:lnTo>
                <a:lnTo>
                  <a:pt x="46" y="170"/>
                </a:lnTo>
                <a:lnTo>
                  <a:pt x="44" y="168"/>
                </a:lnTo>
                <a:lnTo>
                  <a:pt x="44" y="166"/>
                </a:lnTo>
                <a:lnTo>
                  <a:pt x="40" y="164"/>
                </a:lnTo>
                <a:lnTo>
                  <a:pt x="40" y="162"/>
                </a:lnTo>
                <a:lnTo>
                  <a:pt x="40" y="160"/>
                </a:lnTo>
                <a:lnTo>
                  <a:pt x="40" y="162"/>
                </a:lnTo>
                <a:lnTo>
                  <a:pt x="40" y="164"/>
                </a:lnTo>
                <a:lnTo>
                  <a:pt x="40" y="162"/>
                </a:lnTo>
                <a:lnTo>
                  <a:pt x="40" y="160"/>
                </a:lnTo>
                <a:lnTo>
                  <a:pt x="42" y="158"/>
                </a:lnTo>
                <a:lnTo>
                  <a:pt x="42" y="156"/>
                </a:lnTo>
                <a:lnTo>
                  <a:pt x="44" y="154"/>
                </a:lnTo>
                <a:lnTo>
                  <a:pt x="44" y="152"/>
                </a:lnTo>
                <a:lnTo>
                  <a:pt x="44" y="150"/>
                </a:lnTo>
                <a:lnTo>
                  <a:pt x="44" y="148"/>
                </a:lnTo>
                <a:lnTo>
                  <a:pt x="46" y="146"/>
                </a:lnTo>
                <a:lnTo>
                  <a:pt x="46" y="144"/>
                </a:lnTo>
                <a:lnTo>
                  <a:pt x="46" y="142"/>
                </a:lnTo>
                <a:lnTo>
                  <a:pt x="46" y="140"/>
                </a:lnTo>
                <a:lnTo>
                  <a:pt x="44" y="138"/>
                </a:lnTo>
                <a:lnTo>
                  <a:pt x="44" y="136"/>
                </a:lnTo>
                <a:lnTo>
                  <a:pt x="42" y="134"/>
                </a:lnTo>
                <a:lnTo>
                  <a:pt x="40" y="134"/>
                </a:lnTo>
                <a:lnTo>
                  <a:pt x="38" y="132"/>
                </a:lnTo>
                <a:lnTo>
                  <a:pt x="36" y="132"/>
                </a:lnTo>
                <a:lnTo>
                  <a:pt x="36" y="130"/>
                </a:lnTo>
                <a:lnTo>
                  <a:pt x="34" y="128"/>
                </a:lnTo>
                <a:lnTo>
                  <a:pt x="34" y="126"/>
                </a:lnTo>
                <a:lnTo>
                  <a:pt x="32" y="124"/>
                </a:lnTo>
                <a:lnTo>
                  <a:pt x="32" y="122"/>
                </a:lnTo>
                <a:lnTo>
                  <a:pt x="34" y="120"/>
                </a:lnTo>
                <a:lnTo>
                  <a:pt x="32" y="118"/>
                </a:lnTo>
                <a:lnTo>
                  <a:pt x="32" y="120"/>
                </a:lnTo>
                <a:lnTo>
                  <a:pt x="32" y="122"/>
                </a:lnTo>
                <a:lnTo>
                  <a:pt x="30" y="124"/>
                </a:lnTo>
                <a:lnTo>
                  <a:pt x="28" y="122"/>
                </a:lnTo>
                <a:lnTo>
                  <a:pt x="26" y="122"/>
                </a:lnTo>
                <a:lnTo>
                  <a:pt x="24" y="124"/>
                </a:lnTo>
                <a:lnTo>
                  <a:pt x="22" y="124"/>
                </a:lnTo>
                <a:lnTo>
                  <a:pt x="22" y="122"/>
                </a:lnTo>
                <a:lnTo>
                  <a:pt x="22" y="120"/>
                </a:lnTo>
                <a:lnTo>
                  <a:pt x="20" y="118"/>
                </a:lnTo>
                <a:lnTo>
                  <a:pt x="18" y="118"/>
                </a:lnTo>
                <a:lnTo>
                  <a:pt x="16" y="116"/>
                </a:lnTo>
                <a:lnTo>
                  <a:pt x="14" y="114"/>
                </a:lnTo>
                <a:lnTo>
                  <a:pt x="12" y="114"/>
                </a:lnTo>
                <a:lnTo>
                  <a:pt x="12" y="112"/>
                </a:lnTo>
                <a:lnTo>
                  <a:pt x="12" y="110"/>
                </a:lnTo>
                <a:lnTo>
                  <a:pt x="10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4"/>
                </a:lnTo>
                <a:lnTo>
                  <a:pt x="4" y="102"/>
                </a:lnTo>
                <a:lnTo>
                  <a:pt x="4" y="100"/>
                </a:lnTo>
                <a:lnTo>
                  <a:pt x="8" y="102"/>
                </a:lnTo>
                <a:lnTo>
                  <a:pt x="10" y="102"/>
                </a:lnTo>
                <a:lnTo>
                  <a:pt x="12" y="102"/>
                </a:lnTo>
                <a:lnTo>
                  <a:pt x="14" y="102"/>
                </a:lnTo>
                <a:lnTo>
                  <a:pt x="16" y="102"/>
                </a:lnTo>
                <a:lnTo>
                  <a:pt x="18" y="100"/>
                </a:lnTo>
                <a:lnTo>
                  <a:pt x="18" y="102"/>
                </a:lnTo>
                <a:lnTo>
                  <a:pt x="20" y="104"/>
                </a:lnTo>
                <a:lnTo>
                  <a:pt x="22" y="104"/>
                </a:lnTo>
                <a:lnTo>
                  <a:pt x="24" y="106"/>
                </a:lnTo>
                <a:lnTo>
                  <a:pt x="22" y="108"/>
                </a:lnTo>
                <a:lnTo>
                  <a:pt x="24" y="106"/>
                </a:lnTo>
                <a:lnTo>
                  <a:pt x="24" y="104"/>
                </a:lnTo>
                <a:lnTo>
                  <a:pt x="24" y="102"/>
                </a:lnTo>
                <a:lnTo>
                  <a:pt x="24" y="100"/>
                </a:lnTo>
                <a:lnTo>
                  <a:pt x="24" y="102"/>
                </a:lnTo>
                <a:lnTo>
                  <a:pt x="22" y="102"/>
                </a:lnTo>
                <a:lnTo>
                  <a:pt x="20" y="104"/>
                </a:lnTo>
                <a:lnTo>
                  <a:pt x="20" y="102"/>
                </a:lnTo>
                <a:lnTo>
                  <a:pt x="20" y="100"/>
                </a:lnTo>
                <a:lnTo>
                  <a:pt x="22" y="98"/>
                </a:lnTo>
                <a:lnTo>
                  <a:pt x="20" y="100"/>
                </a:lnTo>
                <a:lnTo>
                  <a:pt x="20" y="98"/>
                </a:lnTo>
                <a:lnTo>
                  <a:pt x="24" y="94"/>
                </a:lnTo>
                <a:lnTo>
                  <a:pt x="24" y="92"/>
                </a:lnTo>
                <a:lnTo>
                  <a:pt x="26" y="90"/>
                </a:lnTo>
                <a:lnTo>
                  <a:pt x="26" y="88"/>
                </a:lnTo>
                <a:lnTo>
                  <a:pt x="26" y="86"/>
                </a:lnTo>
                <a:lnTo>
                  <a:pt x="24" y="84"/>
                </a:lnTo>
                <a:lnTo>
                  <a:pt x="22" y="82"/>
                </a:lnTo>
                <a:lnTo>
                  <a:pt x="22" y="80"/>
                </a:lnTo>
                <a:lnTo>
                  <a:pt x="22" y="78"/>
                </a:lnTo>
                <a:lnTo>
                  <a:pt x="20" y="78"/>
                </a:lnTo>
                <a:lnTo>
                  <a:pt x="20" y="76"/>
                </a:lnTo>
                <a:lnTo>
                  <a:pt x="18" y="74"/>
                </a:lnTo>
                <a:lnTo>
                  <a:pt x="18" y="72"/>
                </a:lnTo>
                <a:lnTo>
                  <a:pt x="16" y="70"/>
                </a:lnTo>
                <a:lnTo>
                  <a:pt x="14" y="68"/>
                </a:lnTo>
                <a:lnTo>
                  <a:pt x="12" y="68"/>
                </a:lnTo>
                <a:lnTo>
                  <a:pt x="12" y="66"/>
                </a:lnTo>
                <a:lnTo>
                  <a:pt x="10" y="64"/>
                </a:lnTo>
                <a:lnTo>
                  <a:pt x="8" y="64"/>
                </a:lnTo>
                <a:lnTo>
                  <a:pt x="8" y="62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8" y="50"/>
                </a:lnTo>
                <a:lnTo>
                  <a:pt x="8" y="48"/>
                </a:lnTo>
                <a:lnTo>
                  <a:pt x="6" y="48"/>
                </a:lnTo>
                <a:lnTo>
                  <a:pt x="6" y="46"/>
                </a:lnTo>
                <a:lnTo>
                  <a:pt x="4" y="48"/>
                </a:lnTo>
                <a:lnTo>
                  <a:pt x="4" y="46"/>
                </a:lnTo>
                <a:lnTo>
                  <a:pt x="6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6" name="Freeform 1694"/>
          <p:cNvSpPr>
            <a:spLocks/>
          </p:cNvSpPr>
          <p:nvPr/>
        </p:nvSpPr>
        <p:spPr bwMode="auto">
          <a:xfrm>
            <a:off x="982663" y="2860676"/>
            <a:ext cx="760412" cy="595313"/>
          </a:xfrm>
          <a:custGeom>
            <a:avLst/>
            <a:gdLst>
              <a:gd name="T0" fmla="*/ 80644947 w 479"/>
              <a:gd name="T1" fmla="*/ 0 h 375"/>
              <a:gd name="T2" fmla="*/ 151209276 w 479"/>
              <a:gd name="T3" fmla="*/ 30241900 h 375"/>
              <a:gd name="T4" fmla="*/ 241934841 w 479"/>
              <a:gd name="T5" fmla="*/ 65524118 h 375"/>
              <a:gd name="T6" fmla="*/ 481348733 w 479"/>
              <a:gd name="T7" fmla="*/ 85685384 h 375"/>
              <a:gd name="T8" fmla="*/ 516630898 w 479"/>
              <a:gd name="T9" fmla="*/ 166330452 h 375"/>
              <a:gd name="T10" fmla="*/ 592235536 w 479"/>
              <a:gd name="T11" fmla="*/ 156249819 h 375"/>
              <a:gd name="T12" fmla="*/ 667840173 w 479"/>
              <a:gd name="T13" fmla="*/ 191532036 h 375"/>
              <a:gd name="T14" fmla="*/ 698082028 w 479"/>
              <a:gd name="T15" fmla="*/ 267136787 h 375"/>
              <a:gd name="T16" fmla="*/ 718243265 w 479"/>
              <a:gd name="T17" fmla="*/ 332660904 h 375"/>
              <a:gd name="T18" fmla="*/ 778726975 w 479"/>
              <a:gd name="T19" fmla="*/ 367943122 h 375"/>
              <a:gd name="T20" fmla="*/ 738404502 w 479"/>
              <a:gd name="T21" fmla="*/ 463709139 h 375"/>
              <a:gd name="T22" fmla="*/ 718243265 w 479"/>
              <a:gd name="T23" fmla="*/ 546875159 h 375"/>
              <a:gd name="T24" fmla="*/ 723283574 w 479"/>
              <a:gd name="T25" fmla="*/ 556955793 h 375"/>
              <a:gd name="T26" fmla="*/ 738404502 w 479"/>
              <a:gd name="T27" fmla="*/ 637600861 h 375"/>
              <a:gd name="T28" fmla="*/ 773686666 w 479"/>
              <a:gd name="T29" fmla="*/ 713205612 h 375"/>
              <a:gd name="T30" fmla="*/ 778726975 w 479"/>
              <a:gd name="T31" fmla="*/ 723286245 h 375"/>
              <a:gd name="T32" fmla="*/ 844250995 w 479"/>
              <a:gd name="T33" fmla="*/ 758568462 h 375"/>
              <a:gd name="T34" fmla="*/ 894654087 w 479"/>
              <a:gd name="T35" fmla="*/ 743447512 h 375"/>
              <a:gd name="T36" fmla="*/ 955137797 w 479"/>
              <a:gd name="T37" fmla="*/ 733366878 h 375"/>
              <a:gd name="T38" fmla="*/ 980339343 w 479"/>
              <a:gd name="T39" fmla="*/ 718245928 h 375"/>
              <a:gd name="T40" fmla="*/ 1035782744 w 479"/>
              <a:gd name="T41" fmla="*/ 647681494 h 375"/>
              <a:gd name="T42" fmla="*/ 1071064908 w 479"/>
              <a:gd name="T43" fmla="*/ 597278327 h 375"/>
              <a:gd name="T44" fmla="*/ 1166830783 w 479"/>
              <a:gd name="T45" fmla="*/ 582157376 h 375"/>
              <a:gd name="T46" fmla="*/ 1207153256 w 479"/>
              <a:gd name="T47" fmla="*/ 607358960 h 375"/>
              <a:gd name="T48" fmla="*/ 1156750164 w 479"/>
              <a:gd name="T49" fmla="*/ 682963711 h 375"/>
              <a:gd name="T50" fmla="*/ 1141629237 w 479"/>
              <a:gd name="T51" fmla="*/ 748487829 h 375"/>
              <a:gd name="T52" fmla="*/ 1096266454 w 479"/>
              <a:gd name="T53" fmla="*/ 758568462 h 375"/>
              <a:gd name="T54" fmla="*/ 985379652 w 479"/>
              <a:gd name="T55" fmla="*/ 803931313 h 375"/>
              <a:gd name="T56" fmla="*/ 950097488 w 479"/>
              <a:gd name="T57" fmla="*/ 869455430 h 375"/>
              <a:gd name="T58" fmla="*/ 914815323 w 479"/>
              <a:gd name="T59" fmla="*/ 940019865 h 375"/>
              <a:gd name="T60" fmla="*/ 844250995 w 479"/>
              <a:gd name="T61" fmla="*/ 869455430 h 375"/>
              <a:gd name="T62" fmla="*/ 814009140 w 479"/>
              <a:gd name="T63" fmla="*/ 859374797 h 375"/>
              <a:gd name="T64" fmla="*/ 773686666 w 479"/>
              <a:gd name="T65" fmla="*/ 874495747 h 375"/>
              <a:gd name="T66" fmla="*/ 677920792 w 479"/>
              <a:gd name="T67" fmla="*/ 874495747 h 375"/>
              <a:gd name="T68" fmla="*/ 602316154 w 479"/>
              <a:gd name="T69" fmla="*/ 839213530 h 375"/>
              <a:gd name="T70" fmla="*/ 516630898 w 479"/>
              <a:gd name="T71" fmla="*/ 793850679 h 375"/>
              <a:gd name="T72" fmla="*/ 441026260 w 479"/>
              <a:gd name="T73" fmla="*/ 753528145 h 375"/>
              <a:gd name="T74" fmla="*/ 375502241 w 479"/>
              <a:gd name="T75" fmla="*/ 703124978 h 375"/>
              <a:gd name="T76" fmla="*/ 365421622 w 479"/>
              <a:gd name="T77" fmla="*/ 627520227 h 375"/>
              <a:gd name="T78" fmla="*/ 365421622 w 479"/>
              <a:gd name="T79" fmla="*/ 546875159 h 375"/>
              <a:gd name="T80" fmla="*/ 325099149 w 479"/>
              <a:gd name="T81" fmla="*/ 463709139 h 375"/>
              <a:gd name="T82" fmla="*/ 287297624 w 479"/>
              <a:gd name="T83" fmla="*/ 413305972 h 375"/>
              <a:gd name="T84" fmla="*/ 246975150 w 479"/>
              <a:gd name="T85" fmla="*/ 378023755 h 375"/>
              <a:gd name="T86" fmla="*/ 246975150 w 479"/>
              <a:gd name="T87" fmla="*/ 337701221 h 375"/>
              <a:gd name="T88" fmla="*/ 226813913 w 479"/>
              <a:gd name="T89" fmla="*/ 292338371 h 375"/>
              <a:gd name="T90" fmla="*/ 196572058 w 479"/>
              <a:gd name="T91" fmla="*/ 252015837 h 375"/>
              <a:gd name="T92" fmla="*/ 156249585 w 479"/>
              <a:gd name="T93" fmla="*/ 166330452 h 375"/>
              <a:gd name="T94" fmla="*/ 156249585 w 479"/>
              <a:gd name="T95" fmla="*/ 80645068 h 375"/>
              <a:gd name="T96" fmla="*/ 85685256 w 479"/>
              <a:gd name="T97" fmla="*/ 40322534 h 375"/>
              <a:gd name="T98" fmla="*/ 65524019 w 479"/>
              <a:gd name="T99" fmla="*/ 131048235 h 375"/>
              <a:gd name="T100" fmla="*/ 110886802 w 479"/>
              <a:gd name="T101" fmla="*/ 211693303 h 375"/>
              <a:gd name="T102" fmla="*/ 141128657 w 479"/>
              <a:gd name="T103" fmla="*/ 292338371 h 375"/>
              <a:gd name="T104" fmla="*/ 151209276 w 479"/>
              <a:gd name="T105" fmla="*/ 352822171 h 375"/>
              <a:gd name="T106" fmla="*/ 161289894 w 479"/>
              <a:gd name="T107" fmla="*/ 438507556 h 375"/>
              <a:gd name="T108" fmla="*/ 206652677 w 479"/>
              <a:gd name="T109" fmla="*/ 488910723 h 375"/>
              <a:gd name="T110" fmla="*/ 146168966 w 479"/>
              <a:gd name="T111" fmla="*/ 453628506 h 375"/>
              <a:gd name="T112" fmla="*/ 105846493 w 479"/>
              <a:gd name="T113" fmla="*/ 393144705 h 375"/>
              <a:gd name="T114" fmla="*/ 80644947 w 479"/>
              <a:gd name="T115" fmla="*/ 312499637 h 375"/>
              <a:gd name="T116" fmla="*/ 25201546 w 479"/>
              <a:gd name="T117" fmla="*/ 272177104 h 375"/>
              <a:gd name="T118" fmla="*/ 60483710 w 479"/>
              <a:gd name="T119" fmla="*/ 257056153 h 375"/>
              <a:gd name="T120" fmla="*/ 55443401 w 479"/>
              <a:gd name="T121" fmla="*/ 196572353 h 375"/>
              <a:gd name="T122" fmla="*/ 20161237 w 479"/>
              <a:gd name="T123" fmla="*/ 126007918 h 375"/>
              <a:gd name="T124" fmla="*/ 10080618 w 479"/>
              <a:gd name="T125" fmla="*/ 40322534 h 37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479" h="375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2" y="2"/>
                </a:lnTo>
                <a:lnTo>
                  <a:pt x="42" y="4"/>
                </a:lnTo>
                <a:lnTo>
                  <a:pt x="44" y="6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10"/>
                </a:lnTo>
                <a:lnTo>
                  <a:pt x="58" y="10"/>
                </a:lnTo>
                <a:lnTo>
                  <a:pt x="60" y="12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70" y="16"/>
                </a:lnTo>
                <a:lnTo>
                  <a:pt x="72" y="16"/>
                </a:lnTo>
                <a:lnTo>
                  <a:pt x="74" y="18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82" y="20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8"/>
                </a:lnTo>
                <a:lnTo>
                  <a:pt x="98" y="28"/>
                </a:lnTo>
                <a:lnTo>
                  <a:pt x="145" y="28"/>
                </a:lnTo>
                <a:lnTo>
                  <a:pt x="147" y="26"/>
                </a:lnTo>
                <a:lnTo>
                  <a:pt x="149" y="24"/>
                </a:lnTo>
                <a:lnTo>
                  <a:pt x="149" y="20"/>
                </a:lnTo>
                <a:lnTo>
                  <a:pt x="151" y="18"/>
                </a:lnTo>
                <a:lnTo>
                  <a:pt x="179" y="18"/>
                </a:lnTo>
                <a:lnTo>
                  <a:pt x="179" y="20"/>
                </a:lnTo>
                <a:lnTo>
                  <a:pt x="181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4"/>
                </a:lnTo>
                <a:lnTo>
                  <a:pt x="183" y="26"/>
                </a:lnTo>
                <a:lnTo>
                  <a:pt x="185" y="26"/>
                </a:lnTo>
                <a:lnTo>
                  <a:pt x="187" y="28"/>
                </a:lnTo>
                <a:lnTo>
                  <a:pt x="187" y="30"/>
                </a:lnTo>
                <a:lnTo>
                  <a:pt x="189" y="32"/>
                </a:lnTo>
                <a:lnTo>
                  <a:pt x="191" y="32"/>
                </a:lnTo>
                <a:lnTo>
                  <a:pt x="191" y="34"/>
                </a:lnTo>
                <a:lnTo>
                  <a:pt x="193" y="36"/>
                </a:lnTo>
                <a:lnTo>
                  <a:pt x="193" y="38"/>
                </a:lnTo>
                <a:lnTo>
                  <a:pt x="195" y="40"/>
                </a:lnTo>
                <a:lnTo>
                  <a:pt x="197" y="40"/>
                </a:lnTo>
                <a:lnTo>
                  <a:pt x="199" y="42"/>
                </a:lnTo>
                <a:lnTo>
                  <a:pt x="199" y="44"/>
                </a:lnTo>
                <a:lnTo>
                  <a:pt x="201" y="46"/>
                </a:lnTo>
                <a:lnTo>
                  <a:pt x="199" y="48"/>
                </a:lnTo>
                <a:lnTo>
                  <a:pt x="201" y="48"/>
                </a:lnTo>
                <a:lnTo>
                  <a:pt x="201" y="50"/>
                </a:lnTo>
                <a:lnTo>
                  <a:pt x="201" y="52"/>
                </a:lnTo>
                <a:lnTo>
                  <a:pt x="199" y="56"/>
                </a:lnTo>
                <a:lnTo>
                  <a:pt x="201" y="58"/>
                </a:lnTo>
                <a:lnTo>
                  <a:pt x="201" y="60"/>
                </a:lnTo>
                <a:lnTo>
                  <a:pt x="201" y="62"/>
                </a:lnTo>
                <a:lnTo>
                  <a:pt x="201" y="64"/>
                </a:lnTo>
                <a:lnTo>
                  <a:pt x="203" y="66"/>
                </a:lnTo>
                <a:lnTo>
                  <a:pt x="205" y="66"/>
                </a:lnTo>
                <a:lnTo>
                  <a:pt x="205" y="68"/>
                </a:lnTo>
                <a:lnTo>
                  <a:pt x="207" y="68"/>
                </a:lnTo>
                <a:lnTo>
                  <a:pt x="209" y="70"/>
                </a:lnTo>
                <a:lnTo>
                  <a:pt x="211" y="72"/>
                </a:lnTo>
                <a:lnTo>
                  <a:pt x="213" y="74"/>
                </a:lnTo>
                <a:lnTo>
                  <a:pt x="215" y="74"/>
                </a:lnTo>
                <a:lnTo>
                  <a:pt x="217" y="76"/>
                </a:lnTo>
                <a:lnTo>
                  <a:pt x="219" y="76"/>
                </a:lnTo>
                <a:lnTo>
                  <a:pt x="221" y="76"/>
                </a:lnTo>
                <a:lnTo>
                  <a:pt x="223" y="74"/>
                </a:lnTo>
                <a:lnTo>
                  <a:pt x="225" y="72"/>
                </a:lnTo>
                <a:lnTo>
                  <a:pt x="227" y="72"/>
                </a:lnTo>
                <a:lnTo>
                  <a:pt x="227" y="70"/>
                </a:lnTo>
                <a:lnTo>
                  <a:pt x="229" y="68"/>
                </a:lnTo>
                <a:lnTo>
                  <a:pt x="231" y="66"/>
                </a:lnTo>
                <a:lnTo>
                  <a:pt x="233" y="64"/>
                </a:lnTo>
                <a:lnTo>
                  <a:pt x="233" y="62"/>
                </a:lnTo>
                <a:lnTo>
                  <a:pt x="235" y="62"/>
                </a:lnTo>
                <a:lnTo>
                  <a:pt x="237" y="60"/>
                </a:lnTo>
                <a:lnTo>
                  <a:pt x="239" y="60"/>
                </a:lnTo>
                <a:lnTo>
                  <a:pt x="241" y="58"/>
                </a:lnTo>
                <a:lnTo>
                  <a:pt x="243" y="58"/>
                </a:lnTo>
                <a:lnTo>
                  <a:pt x="243" y="60"/>
                </a:lnTo>
                <a:lnTo>
                  <a:pt x="247" y="60"/>
                </a:lnTo>
                <a:lnTo>
                  <a:pt x="249" y="60"/>
                </a:lnTo>
                <a:lnTo>
                  <a:pt x="251" y="60"/>
                </a:lnTo>
                <a:lnTo>
                  <a:pt x="253" y="60"/>
                </a:lnTo>
                <a:lnTo>
                  <a:pt x="257" y="60"/>
                </a:lnTo>
                <a:lnTo>
                  <a:pt x="257" y="62"/>
                </a:lnTo>
                <a:lnTo>
                  <a:pt x="257" y="64"/>
                </a:lnTo>
                <a:lnTo>
                  <a:pt x="259" y="64"/>
                </a:lnTo>
                <a:lnTo>
                  <a:pt x="259" y="66"/>
                </a:lnTo>
                <a:lnTo>
                  <a:pt x="261" y="68"/>
                </a:lnTo>
                <a:lnTo>
                  <a:pt x="261" y="70"/>
                </a:lnTo>
                <a:lnTo>
                  <a:pt x="263" y="70"/>
                </a:lnTo>
                <a:lnTo>
                  <a:pt x="265" y="72"/>
                </a:lnTo>
                <a:lnTo>
                  <a:pt x="265" y="74"/>
                </a:lnTo>
                <a:lnTo>
                  <a:pt x="265" y="76"/>
                </a:lnTo>
                <a:lnTo>
                  <a:pt x="265" y="78"/>
                </a:lnTo>
                <a:lnTo>
                  <a:pt x="267" y="80"/>
                </a:lnTo>
                <a:lnTo>
                  <a:pt x="267" y="84"/>
                </a:lnTo>
                <a:lnTo>
                  <a:pt x="267" y="86"/>
                </a:lnTo>
                <a:lnTo>
                  <a:pt x="267" y="88"/>
                </a:lnTo>
                <a:lnTo>
                  <a:pt x="267" y="90"/>
                </a:lnTo>
                <a:lnTo>
                  <a:pt x="269" y="92"/>
                </a:lnTo>
                <a:lnTo>
                  <a:pt x="271" y="94"/>
                </a:lnTo>
                <a:lnTo>
                  <a:pt x="271" y="96"/>
                </a:lnTo>
                <a:lnTo>
                  <a:pt x="271" y="98"/>
                </a:lnTo>
                <a:lnTo>
                  <a:pt x="273" y="98"/>
                </a:lnTo>
                <a:lnTo>
                  <a:pt x="273" y="100"/>
                </a:lnTo>
                <a:lnTo>
                  <a:pt x="273" y="102"/>
                </a:lnTo>
                <a:lnTo>
                  <a:pt x="275" y="104"/>
                </a:lnTo>
                <a:lnTo>
                  <a:pt x="275" y="106"/>
                </a:lnTo>
                <a:lnTo>
                  <a:pt x="277" y="106"/>
                </a:lnTo>
                <a:lnTo>
                  <a:pt x="277" y="108"/>
                </a:lnTo>
                <a:lnTo>
                  <a:pt x="277" y="110"/>
                </a:lnTo>
                <a:lnTo>
                  <a:pt x="277" y="112"/>
                </a:lnTo>
                <a:lnTo>
                  <a:pt x="277" y="114"/>
                </a:lnTo>
                <a:lnTo>
                  <a:pt x="277" y="116"/>
                </a:lnTo>
                <a:lnTo>
                  <a:pt x="277" y="118"/>
                </a:lnTo>
                <a:lnTo>
                  <a:pt x="277" y="120"/>
                </a:lnTo>
                <a:lnTo>
                  <a:pt x="279" y="122"/>
                </a:lnTo>
                <a:lnTo>
                  <a:pt x="279" y="124"/>
                </a:lnTo>
                <a:lnTo>
                  <a:pt x="279" y="126"/>
                </a:lnTo>
                <a:lnTo>
                  <a:pt x="279" y="128"/>
                </a:lnTo>
                <a:lnTo>
                  <a:pt x="279" y="130"/>
                </a:lnTo>
                <a:lnTo>
                  <a:pt x="281" y="130"/>
                </a:lnTo>
                <a:lnTo>
                  <a:pt x="283" y="132"/>
                </a:lnTo>
                <a:lnTo>
                  <a:pt x="285" y="132"/>
                </a:lnTo>
                <a:lnTo>
                  <a:pt x="285" y="134"/>
                </a:lnTo>
                <a:lnTo>
                  <a:pt x="287" y="134"/>
                </a:lnTo>
                <a:lnTo>
                  <a:pt x="289" y="134"/>
                </a:lnTo>
                <a:lnTo>
                  <a:pt x="291" y="134"/>
                </a:lnTo>
                <a:lnTo>
                  <a:pt x="291" y="136"/>
                </a:lnTo>
                <a:lnTo>
                  <a:pt x="293" y="138"/>
                </a:lnTo>
                <a:lnTo>
                  <a:pt x="295" y="138"/>
                </a:lnTo>
                <a:lnTo>
                  <a:pt x="297" y="138"/>
                </a:lnTo>
                <a:lnTo>
                  <a:pt x="301" y="138"/>
                </a:lnTo>
                <a:lnTo>
                  <a:pt x="303" y="140"/>
                </a:lnTo>
                <a:lnTo>
                  <a:pt x="305" y="142"/>
                </a:lnTo>
                <a:lnTo>
                  <a:pt x="307" y="142"/>
                </a:lnTo>
                <a:lnTo>
                  <a:pt x="309" y="140"/>
                </a:lnTo>
                <a:lnTo>
                  <a:pt x="311" y="140"/>
                </a:lnTo>
                <a:lnTo>
                  <a:pt x="311" y="142"/>
                </a:lnTo>
                <a:lnTo>
                  <a:pt x="311" y="144"/>
                </a:lnTo>
                <a:lnTo>
                  <a:pt x="309" y="146"/>
                </a:lnTo>
                <a:lnTo>
                  <a:pt x="307" y="148"/>
                </a:lnTo>
                <a:lnTo>
                  <a:pt x="307" y="150"/>
                </a:lnTo>
                <a:lnTo>
                  <a:pt x="305" y="152"/>
                </a:lnTo>
                <a:lnTo>
                  <a:pt x="303" y="154"/>
                </a:lnTo>
                <a:lnTo>
                  <a:pt x="303" y="156"/>
                </a:lnTo>
                <a:lnTo>
                  <a:pt x="301" y="160"/>
                </a:lnTo>
                <a:lnTo>
                  <a:pt x="299" y="162"/>
                </a:lnTo>
                <a:lnTo>
                  <a:pt x="299" y="164"/>
                </a:lnTo>
                <a:lnTo>
                  <a:pt x="299" y="166"/>
                </a:lnTo>
                <a:lnTo>
                  <a:pt x="297" y="166"/>
                </a:lnTo>
                <a:lnTo>
                  <a:pt x="297" y="168"/>
                </a:lnTo>
                <a:lnTo>
                  <a:pt x="297" y="170"/>
                </a:lnTo>
                <a:lnTo>
                  <a:pt x="295" y="172"/>
                </a:lnTo>
                <a:lnTo>
                  <a:pt x="295" y="174"/>
                </a:lnTo>
                <a:lnTo>
                  <a:pt x="295" y="176"/>
                </a:lnTo>
                <a:lnTo>
                  <a:pt x="293" y="178"/>
                </a:lnTo>
                <a:lnTo>
                  <a:pt x="293" y="180"/>
                </a:lnTo>
                <a:lnTo>
                  <a:pt x="293" y="182"/>
                </a:lnTo>
                <a:lnTo>
                  <a:pt x="293" y="184"/>
                </a:lnTo>
                <a:lnTo>
                  <a:pt x="291" y="184"/>
                </a:lnTo>
                <a:lnTo>
                  <a:pt x="291" y="186"/>
                </a:lnTo>
                <a:lnTo>
                  <a:pt x="291" y="188"/>
                </a:lnTo>
                <a:lnTo>
                  <a:pt x="291" y="192"/>
                </a:lnTo>
                <a:lnTo>
                  <a:pt x="289" y="194"/>
                </a:lnTo>
                <a:lnTo>
                  <a:pt x="289" y="196"/>
                </a:lnTo>
                <a:lnTo>
                  <a:pt x="289" y="198"/>
                </a:lnTo>
                <a:lnTo>
                  <a:pt x="289" y="200"/>
                </a:lnTo>
                <a:lnTo>
                  <a:pt x="289" y="202"/>
                </a:lnTo>
                <a:lnTo>
                  <a:pt x="289" y="204"/>
                </a:lnTo>
                <a:lnTo>
                  <a:pt x="287" y="206"/>
                </a:lnTo>
                <a:lnTo>
                  <a:pt x="285" y="208"/>
                </a:lnTo>
                <a:lnTo>
                  <a:pt x="285" y="210"/>
                </a:lnTo>
                <a:lnTo>
                  <a:pt x="285" y="212"/>
                </a:lnTo>
                <a:lnTo>
                  <a:pt x="285" y="214"/>
                </a:lnTo>
                <a:lnTo>
                  <a:pt x="285" y="216"/>
                </a:lnTo>
                <a:lnTo>
                  <a:pt x="285" y="217"/>
                </a:lnTo>
                <a:lnTo>
                  <a:pt x="285" y="219"/>
                </a:lnTo>
                <a:lnTo>
                  <a:pt x="287" y="221"/>
                </a:lnTo>
                <a:lnTo>
                  <a:pt x="287" y="223"/>
                </a:lnTo>
                <a:lnTo>
                  <a:pt x="287" y="225"/>
                </a:lnTo>
                <a:lnTo>
                  <a:pt x="289" y="227"/>
                </a:lnTo>
                <a:lnTo>
                  <a:pt x="291" y="229"/>
                </a:lnTo>
                <a:lnTo>
                  <a:pt x="291" y="231"/>
                </a:lnTo>
                <a:lnTo>
                  <a:pt x="291" y="233"/>
                </a:lnTo>
                <a:lnTo>
                  <a:pt x="289" y="235"/>
                </a:lnTo>
                <a:lnTo>
                  <a:pt x="289" y="237"/>
                </a:lnTo>
                <a:lnTo>
                  <a:pt x="289" y="235"/>
                </a:lnTo>
                <a:lnTo>
                  <a:pt x="289" y="233"/>
                </a:lnTo>
                <a:lnTo>
                  <a:pt x="291" y="231"/>
                </a:lnTo>
                <a:lnTo>
                  <a:pt x="289" y="229"/>
                </a:lnTo>
                <a:lnTo>
                  <a:pt x="287" y="227"/>
                </a:lnTo>
                <a:lnTo>
                  <a:pt x="287" y="225"/>
                </a:lnTo>
                <a:lnTo>
                  <a:pt x="287" y="223"/>
                </a:lnTo>
                <a:lnTo>
                  <a:pt x="287" y="221"/>
                </a:lnTo>
                <a:lnTo>
                  <a:pt x="285" y="221"/>
                </a:lnTo>
                <a:lnTo>
                  <a:pt x="285" y="227"/>
                </a:lnTo>
                <a:lnTo>
                  <a:pt x="285" y="229"/>
                </a:lnTo>
                <a:lnTo>
                  <a:pt x="287" y="231"/>
                </a:lnTo>
                <a:lnTo>
                  <a:pt x="289" y="231"/>
                </a:lnTo>
                <a:lnTo>
                  <a:pt x="289" y="233"/>
                </a:lnTo>
                <a:lnTo>
                  <a:pt x="287" y="233"/>
                </a:lnTo>
                <a:lnTo>
                  <a:pt x="289" y="235"/>
                </a:lnTo>
                <a:lnTo>
                  <a:pt x="289" y="237"/>
                </a:lnTo>
                <a:lnTo>
                  <a:pt x="289" y="239"/>
                </a:lnTo>
                <a:lnTo>
                  <a:pt x="289" y="241"/>
                </a:lnTo>
                <a:lnTo>
                  <a:pt x="289" y="243"/>
                </a:lnTo>
                <a:lnTo>
                  <a:pt x="291" y="245"/>
                </a:lnTo>
                <a:lnTo>
                  <a:pt x="291" y="247"/>
                </a:lnTo>
                <a:lnTo>
                  <a:pt x="291" y="249"/>
                </a:lnTo>
                <a:lnTo>
                  <a:pt x="293" y="251"/>
                </a:lnTo>
                <a:lnTo>
                  <a:pt x="293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9"/>
                </a:lnTo>
                <a:lnTo>
                  <a:pt x="299" y="261"/>
                </a:lnTo>
                <a:lnTo>
                  <a:pt x="299" y="263"/>
                </a:lnTo>
                <a:lnTo>
                  <a:pt x="301" y="265"/>
                </a:lnTo>
                <a:lnTo>
                  <a:pt x="301" y="267"/>
                </a:lnTo>
                <a:lnTo>
                  <a:pt x="301" y="269"/>
                </a:lnTo>
                <a:lnTo>
                  <a:pt x="301" y="271"/>
                </a:lnTo>
                <a:lnTo>
                  <a:pt x="303" y="273"/>
                </a:lnTo>
                <a:lnTo>
                  <a:pt x="303" y="275"/>
                </a:lnTo>
                <a:lnTo>
                  <a:pt x="303" y="277"/>
                </a:lnTo>
                <a:lnTo>
                  <a:pt x="305" y="279"/>
                </a:lnTo>
                <a:lnTo>
                  <a:pt x="305" y="281"/>
                </a:lnTo>
                <a:lnTo>
                  <a:pt x="307" y="283"/>
                </a:lnTo>
                <a:lnTo>
                  <a:pt x="307" y="285"/>
                </a:lnTo>
                <a:lnTo>
                  <a:pt x="309" y="287"/>
                </a:lnTo>
                <a:lnTo>
                  <a:pt x="307" y="287"/>
                </a:lnTo>
                <a:lnTo>
                  <a:pt x="309" y="287"/>
                </a:lnTo>
                <a:lnTo>
                  <a:pt x="307" y="289"/>
                </a:lnTo>
                <a:lnTo>
                  <a:pt x="307" y="291"/>
                </a:lnTo>
                <a:lnTo>
                  <a:pt x="305" y="293"/>
                </a:lnTo>
                <a:lnTo>
                  <a:pt x="307" y="293"/>
                </a:lnTo>
                <a:lnTo>
                  <a:pt x="307" y="291"/>
                </a:lnTo>
                <a:lnTo>
                  <a:pt x="307" y="289"/>
                </a:lnTo>
                <a:lnTo>
                  <a:pt x="309" y="289"/>
                </a:lnTo>
                <a:lnTo>
                  <a:pt x="309" y="287"/>
                </a:lnTo>
                <a:lnTo>
                  <a:pt x="311" y="289"/>
                </a:lnTo>
                <a:lnTo>
                  <a:pt x="313" y="289"/>
                </a:lnTo>
                <a:lnTo>
                  <a:pt x="315" y="289"/>
                </a:lnTo>
                <a:lnTo>
                  <a:pt x="317" y="289"/>
                </a:lnTo>
                <a:lnTo>
                  <a:pt x="319" y="289"/>
                </a:lnTo>
                <a:lnTo>
                  <a:pt x="321" y="289"/>
                </a:lnTo>
                <a:lnTo>
                  <a:pt x="323" y="291"/>
                </a:lnTo>
                <a:lnTo>
                  <a:pt x="323" y="293"/>
                </a:lnTo>
                <a:lnTo>
                  <a:pt x="325" y="293"/>
                </a:lnTo>
                <a:lnTo>
                  <a:pt x="327" y="293"/>
                </a:lnTo>
                <a:lnTo>
                  <a:pt x="327" y="295"/>
                </a:lnTo>
                <a:lnTo>
                  <a:pt x="327" y="297"/>
                </a:lnTo>
                <a:lnTo>
                  <a:pt x="329" y="299"/>
                </a:lnTo>
                <a:lnTo>
                  <a:pt x="329" y="301"/>
                </a:lnTo>
                <a:lnTo>
                  <a:pt x="331" y="301"/>
                </a:lnTo>
                <a:lnTo>
                  <a:pt x="333" y="301"/>
                </a:lnTo>
                <a:lnTo>
                  <a:pt x="335" y="301"/>
                </a:lnTo>
                <a:lnTo>
                  <a:pt x="337" y="301"/>
                </a:lnTo>
                <a:lnTo>
                  <a:pt x="337" y="299"/>
                </a:lnTo>
                <a:lnTo>
                  <a:pt x="339" y="299"/>
                </a:lnTo>
                <a:lnTo>
                  <a:pt x="341" y="299"/>
                </a:lnTo>
                <a:lnTo>
                  <a:pt x="343" y="299"/>
                </a:lnTo>
                <a:lnTo>
                  <a:pt x="345" y="297"/>
                </a:lnTo>
                <a:lnTo>
                  <a:pt x="347" y="297"/>
                </a:lnTo>
                <a:lnTo>
                  <a:pt x="349" y="295"/>
                </a:lnTo>
                <a:lnTo>
                  <a:pt x="347" y="295"/>
                </a:lnTo>
                <a:lnTo>
                  <a:pt x="347" y="297"/>
                </a:lnTo>
                <a:lnTo>
                  <a:pt x="345" y="297"/>
                </a:lnTo>
                <a:lnTo>
                  <a:pt x="343" y="297"/>
                </a:lnTo>
                <a:lnTo>
                  <a:pt x="345" y="297"/>
                </a:lnTo>
                <a:lnTo>
                  <a:pt x="347" y="297"/>
                </a:lnTo>
                <a:lnTo>
                  <a:pt x="347" y="295"/>
                </a:lnTo>
                <a:lnTo>
                  <a:pt x="349" y="295"/>
                </a:lnTo>
                <a:lnTo>
                  <a:pt x="351" y="295"/>
                </a:lnTo>
                <a:lnTo>
                  <a:pt x="353" y="295"/>
                </a:lnTo>
                <a:lnTo>
                  <a:pt x="355" y="295"/>
                </a:lnTo>
                <a:lnTo>
                  <a:pt x="357" y="295"/>
                </a:lnTo>
                <a:lnTo>
                  <a:pt x="359" y="295"/>
                </a:lnTo>
                <a:lnTo>
                  <a:pt x="361" y="295"/>
                </a:lnTo>
                <a:lnTo>
                  <a:pt x="363" y="293"/>
                </a:lnTo>
                <a:lnTo>
                  <a:pt x="365" y="293"/>
                </a:lnTo>
                <a:lnTo>
                  <a:pt x="365" y="295"/>
                </a:lnTo>
                <a:lnTo>
                  <a:pt x="365" y="293"/>
                </a:lnTo>
                <a:lnTo>
                  <a:pt x="367" y="291"/>
                </a:lnTo>
                <a:lnTo>
                  <a:pt x="369" y="291"/>
                </a:lnTo>
                <a:lnTo>
                  <a:pt x="371" y="291"/>
                </a:lnTo>
                <a:lnTo>
                  <a:pt x="373" y="291"/>
                </a:lnTo>
                <a:lnTo>
                  <a:pt x="375" y="289"/>
                </a:lnTo>
                <a:lnTo>
                  <a:pt x="377" y="289"/>
                </a:lnTo>
                <a:lnTo>
                  <a:pt x="379" y="289"/>
                </a:lnTo>
                <a:lnTo>
                  <a:pt x="379" y="291"/>
                </a:lnTo>
                <a:lnTo>
                  <a:pt x="377" y="291"/>
                </a:lnTo>
                <a:lnTo>
                  <a:pt x="379" y="293"/>
                </a:lnTo>
                <a:lnTo>
                  <a:pt x="379" y="295"/>
                </a:lnTo>
                <a:lnTo>
                  <a:pt x="381" y="295"/>
                </a:lnTo>
                <a:lnTo>
                  <a:pt x="383" y="295"/>
                </a:lnTo>
                <a:lnTo>
                  <a:pt x="385" y="295"/>
                </a:lnTo>
                <a:lnTo>
                  <a:pt x="387" y="295"/>
                </a:lnTo>
                <a:lnTo>
                  <a:pt x="387" y="293"/>
                </a:lnTo>
                <a:lnTo>
                  <a:pt x="389" y="293"/>
                </a:lnTo>
                <a:lnTo>
                  <a:pt x="389" y="291"/>
                </a:lnTo>
                <a:lnTo>
                  <a:pt x="391" y="291"/>
                </a:lnTo>
                <a:lnTo>
                  <a:pt x="391" y="289"/>
                </a:lnTo>
                <a:lnTo>
                  <a:pt x="391" y="287"/>
                </a:lnTo>
                <a:lnTo>
                  <a:pt x="389" y="287"/>
                </a:lnTo>
                <a:lnTo>
                  <a:pt x="391" y="285"/>
                </a:lnTo>
                <a:lnTo>
                  <a:pt x="393" y="285"/>
                </a:lnTo>
                <a:lnTo>
                  <a:pt x="389" y="287"/>
                </a:lnTo>
                <a:lnTo>
                  <a:pt x="387" y="287"/>
                </a:lnTo>
                <a:lnTo>
                  <a:pt x="389" y="285"/>
                </a:lnTo>
                <a:lnTo>
                  <a:pt x="391" y="285"/>
                </a:lnTo>
                <a:lnTo>
                  <a:pt x="391" y="283"/>
                </a:lnTo>
                <a:lnTo>
                  <a:pt x="393" y="283"/>
                </a:lnTo>
                <a:lnTo>
                  <a:pt x="395" y="281"/>
                </a:lnTo>
                <a:lnTo>
                  <a:pt x="397" y="281"/>
                </a:lnTo>
                <a:lnTo>
                  <a:pt x="399" y="279"/>
                </a:lnTo>
                <a:lnTo>
                  <a:pt x="401" y="277"/>
                </a:lnTo>
                <a:lnTo>
                  <a:pt x="403" y="275"/>
                </a:lnTo>
                <a:lnTo>
                  <a:pt x="403" y="273"/>
                </a:lnTo>
                <a:lnTo>
                  <a:pt x="403" y="271"/>
                </a:lnTo>
                <a:lnTo>
                  <a:pt x="405" y="269"/>
                </a:lnTo>
                <a:lnTo>
                  <a:pt x="405" y="267"/>
                </a:lnTo>
                <a:lnTo>
                  <a:pt x="407" y="265"/>
                </a:lnTo>
                <a:lnTo>
                  <a:pt x="409" y="263"/>
                </a:lnTo>
                <a:lnTo>
                  <a:pt x="409" y="261"/>
                </a:lnTo>
                <a:lnTo>
                  <a:pt x="409" y="259"/>
                </a:lnTo>
                <a:lnTo>
                  <a:pt x="411" y="257"/>
                </a:lnTo>
                <a:lnTo>
                  <a:pt x="411" y="255"/>
                </a:lnTo>
                <a:lnTo>
                  <a:pt x="411" y="253"/>
                </a:lnTo>
                <a:lnTo>
                  <a:pt x="411" y="251"/>
                </a:lnTo>
                <a:lnTo>
                  <a:pt x="411" y="249"/>
                </a:lnTo>
                <a:lnTo>
                  <a:pt x="413" y="247"/>
                </a:lnTo>
                <a:lnTo>
                  <a:pt x="413" y="245"/>
                </a:lnTo>
                <a:lnTo>
                  <a:pt x="415" y="245"/>
                </a:lnTo>
                <a:lnTo>
                  <a:pt x="415" y="243"/>
                </a:lnTo>
                <a:lnTo>
                  <a:pt x="415" y="245"/>
                </a:lnTo>
                <a:lnTo>
                  <a:pt x="413" y="245"/>
                </a:lnTo>
                <a:lnTo>
                  <a:pt x="415" y="243"/>
                </a:lnTo>
                <a:lnTo>
                  <a:pt x="415" y="241"/>
                </a:lnTo>
                <a:lnTo>
                  <a:pt x="417" y="239"/>
                </a:lnTo>
                <a:lnTo>
                  <a:pt x="421" y="237"/>
                </a:lnTo>
                <a:lnTo>
                  <a:pt x="423" y="237"/>
                </a:lnTo>
                <a:lnTo>
                  <a:pt x="425" y="237"/>
                </a:lnTo>
                <a:lnTo>
                  <a:pt x="427" y="235"/>
                </a:lnTo>
                <a:lnTo>
                  <a:pt x="429" y="235"/>
                </a:lnTo>
                <a:lnTo>
                  <a:pt x="431" y="235"/>
                </a:lnTo>
                <a:lnTo>
                  <a:pt x="433" y="235"/>
                </a:lnTo>
                <a:lnTo>
                  <a:pt x="435" y="235"/>
                </a:lnTo>
                <a:lnTo>
                  <a:pt x="437" y="235"/>
                </a:lnTo>
                <a:lnTo>
                  <a:pt x="439" y="235"/>
                </a:lnTo>
                <a:lnTo>
                  <a:pt x="441" y="233"/>
                </a:lnTo>
                <a:lnTo>
                  <a:pt x="443" y="233"/>
                </a:lnTo>
                <a:lnTo>
                  <a:pt x="445" y="233"/>
                </a:lnTo>
                <a:lnTo>
                  <a:pt x="447" y="231"/>
                </a:lnTo>
                <a:lnTo>
                  <a:pt x="449" y="231"/>
                </a:lnTo>
                <a:lnTo>
                  <a:pt x="451" y="231"/>
                </a:lnTo>
                <a:lnTo>
                  <a:pt x="453" y="229"/>
                </a:lnTo>
                <a:lnTo>
                  <a:pt x="453" y="231"/>
                </a:lnTo>
                <a:lnTo>
                  <a:pt x="455" y="229"/>
                </a:lnTo>
                <a:lnTo>
                  <a:pt x="457" y="229"/>
                </a:lnTo>
                <a:lnTo>
                  <a:pt x="459" y="231"/>
                </a:lnTo>
                <a:lnTo>
                  <a:pt x="461" y="231"/>
                </a:lnTo>
                <a:lnTo>
                  <a:pt x="463" y="231"/>
                </a:lnTo>
                <a:lnTo>
                  <a:pt x="465" y="231"/>
                </a:lnTo>
                <a:lnTo>
                  <a:pt x="463" y="231"/>
                </a:lnTo>
                <a:lnTo>
                  <a:pt x="465" y="231"/>
                </a:lnTo>
                <a:lnTo>
                  <a:pt x="467" y="231"/>
                </a:lnTo>
                <a:lnTo>
                  <a:pt x="469" y="233"/>
                </a:lnTo>
                <a:lnTo>
                  <a:pt x="471" y="233"/>
                </a:lnTo>
                <a:lnTo>
                  <a:pt x="469" y="231"/>
                </a:lnTo>
                <a:lnTo>
                  <a:pt x="471" y="231"/>
                </a:lnTo>
                <a:lnTo>
                  <a:pt x="473" y="231"/>
                </a:lnTo>
                <a:lnTo>
                  <a:pt x="475" y="229"/>
                </a:lnTo>
                <a:lnTo>
                  <a:pt x="477" y="231"/>
                </a:lnTo>
                <a:lnTo>
                  <a:pt x="479" y="233"/>
                </a:lnTo>
                <a:lnTo>
                  <a:pt x="479" y="235"/>
                </a:lnTo>
                <a:lnTo>
                  <a:pt x="479" y="237"/>
                </a:lnTo>
                <a:lnTo>
                  <a:pt x="479" y="239"/>
                </a:lnTo>
                <a:lnTo>
                  <a:pt x="479" y="241"/>
                </a:lnTo>
                <a:lnTo>
                  <a:pt x="477" y="243"/>
                </a:lnTo>
                <a:lnTo>
                  <a:pt x="477" y="245"/>
                </a:lnTo>
                <a:lnTo>
                  <a:pt x="475" y="247"/>
                </a:lnTo>
                <a:lnTo>
                  <a:pt x="473" y="249"/>
                </a:lnTo>
                <a:lnTo>
                  <a:pt x="471" y="251"/>
                </a:lnTo>
                <a:lnTo>
                  <a:pt x="469" y="253"/>
                </a:lnTo>
                <a:lnTo>
                  <a:pt x="467" y="255"/>
                </a:lnTo>
                <a:lnTo>
                  <a:pt x="467" y="257"/>
                </a:lnTo>
                <a:lnTo>
                  <a:pt x="465" y="257"/>
                </a:lnTo>
                <a:lnTo>
                  <a:pt x="465" y="259"/>
                </a:lnTo>
                <a:lnTo>
                  <a:pt x="463" y="261"/>
                </a:lnTo>
                <a:lnTo>
                  <a:pt x="463" y="263"/>
                </a:lnTo>
                <a:lnTo>
                  <a:pt x="463" y="265"/>
                </a:lnTo>
                <a:lnTo>
                  <a:pt x="463" y="263"/>
                </a:lnTo>
                <a:lnTo>
                  <a:pt x="463" y="265"/>
                </a:lnTo>
                <a:lnTo>
                  <a:pt x="461" y="267"/>
                </a:lnTo>
                <a:lnTo>
                  <a:pt x="459" y="269"/>
                </a:lnTo>
                <a:lnTo>
                  <a:pt x="459" y="271"/>
                </a:lnTo>
                <a:lnTo>
                  <a:pt x="461" y="271"/>
                </a:lnTo>
                <a:lnTo>
                  <a:pt x="463" y="271"/>
                </a:lnTo>
                <a:lnTo>
                  <a:pt x="463" y="273"/>
                </a:lnTo>
                <a:lnTo>
                  <a:pt x="461" y="275"/>
                </a:lnTo>
                <a:lnTo>
                  <a:pt x="459" y="275"/>
                </a:lnTo>
                <a:lnTo>
                  <a:pt x="457" y="277"/>
                </a:lnTo>
                <a:lnTo>
                  <a:pt x="457" y="279"/>
                </a:lnTo>
                <a:lnTo>
                  <a:pt x="459" y="279"/>
                </a:lnTo>
                <a:lnTo>
                  <a:pt x="459" y="277"/>
                </a:lnTo>
                <a:lnTo>
                  <a:pt x="461" y="277"/>
                </a:lnTo>
                <a:lnTo>
                  <a:pt x="461" y="279"/>
                </a:lnTo>
                <a:lnTo>
                  <a:pt x="459" y="281"/>
                </a:lnTo>
                <a:lnTo>
                  <a:pt x="459" y="283"/>
                </a:lnTo>
                <a:lnTo>
                  <a:pt x="457" y="283"/>
                </a:lnTo>
                <a:lnTo>
                  <a:pt x="457" y="285"/>
                </a:lnTo>
                <a:lnTo>
                  <a:pt x="455" y="289"/>
                </a:lnTo>
                <a:lnTo>
                  <a:pt x="455" y="291"/>
                </a:lnTo>
                <a:lnTo>
                  <a:pt x="455" y="293"/>
                </a:lnTo>
                <a:lnTo>
                  <a:pt x="453" y="295"/>
                </a:lnTo>
                <a:lnTo>
                  <a:pt x="453" y="297"/>
                </a:lnTo>
                <a:lnTo>
                  <a:pt x="451" y="299"/>
                </a:lnTo>
                <a:lnTo>
                  <a:pt x="451" y="301"/>
                </a:lnTo>
                <a:lnTo>
                  <a:pt x="451" y="299"/>
                </a:lnTo>
                <a:lnTo>
                  <a:pt x="451" y="297"/>
                </a:lnTo>
                <a:lnTo>
                  <a:pt x="449" y="295"/>
                </a:lnTo>
                <a:lnTo>
                  <a:pt x="449" y="293"/>
                </a:lnTo>
                <a:lnTo>
                  <a:pt x="449" y="291"/>
                </a:lnTo>
                <a:lnTo>
                  <a:pt x="449" y="289"/>
                </a:lnTo>
                <a:lnTo>
                  <a:pt x="449" y="287"/>
                </a:lnTo>
                <a:lnTo>
                  <a:pt x="447" y="289"/>
                </a:lnTo>
                <a:lnTo>
                  <a:pt x="445" y="289"/>
                </a:lnTo>
                <a:lnTo>
                  <a:pt x="445" y="291"/>
                </a:lnTo>
                <a:lnTo>
                  <a:pt x="445" y="293"/>
                </a:lnTo>
                <a:lnTo>
                  <a:pt x="443" y="293"/>
                </a:lnTo>
                <a:lnTo>
                  <a:pt x="441" y="293"/>
                </a:lnTo>
                <a:lnTo>
                  <a:pt x="439" y="295"/>
                </a:lnTo>
                <a:lnTo>
                  <a:pt x="439" y="297"/>
                </a:lnTo>
                <a:lnTo>
                  <a:pt x="437" y="299"/>
                </a:lnTo>
                <a:lnTo>
                  <a:pt x="435" y="301"/>
                </a:lnTo>
                <a:lnTo>
                  <a:pt x="435" y="303"/>
                </a:lnTo>
                <a:lnTo>
                  <a:pt x="433" y="305"/>
                </a:lnTo>
                <a:lnTo>
                  <a:pt x="433" y="307"/>
                </a:lnTo>
                <a:lnTo>
                  <a:pt x="431" y="305"/>
                </a:lnTo>
                <a:lnTo>
                  <a:pt x="429" y="305"/>
                </a:lnTo>
                <a:lnTo>
                  <a:pt x="427" y="305"/>
                </a:lnTo>
                <a:lnTo>
                  <a:pt x="427" y="307"/>
                </a:lnTo>
                <a:lnTo>
                  <a:pt x="393" y="307"/>
                </a:lnTo>
                <a:lnTo>
                  <a:pt x="393" y="309"/>
                </a:lnTo>
                <a:lnTo>
                  <a:pt x="393" y="311"/>
                </a:lnTo>
                <a:lnTo>
                  <a:pt x="393" y="313"/>
                </a:lnTo>
                <a:lnTo>
                  <a:pt x="393" y="315"/>
                </a:lnTo>
                <a:lnTo>
                  <a:pt x="393" y="317"/>
                </a:lnTo>
                <a:lnTo>
                  <a:pt x="391" y="319"/>
                </a:lnTo>
                <a:lnTo>
                  <a:pt x="383" y="319"/>
                </a:lnTo>
                <a:lnTo>
                  <a:pt x="385" y="321"/>
                </a:lnTo>
                <a:lnTo>
                  <a:pt x="387" y="321"/>
                </a:lnTo>
                <a:lnTo>
                  <a:pt x="387" y="323"/>
                </a:lnTo>
                <a:lnTo>
                  <a:pt x="389" y="325"/>
                </a:lnTo>
                <a:lnTo>
                  <a:pt x="389" y="327"/>
                </a:lnTo>
                <a:lnTo>
                  <a:pt x="391" y="329"/>
                </a:lnTo>
                <a:lnTo>
                  <a:pt x="393" y="329"/>
                </a:lnTo>
                <a:lnTo>
                  <a:pt x="395" y="331"/>
                </a:lnTo>
                <a:lnTo>
                  <a:pt x="395" y="333"/>
                </a:lnTo>
                <a:lnTo>
                  <a:pt x="397" y="333"/>
                </a:lnTo>
                <a:lnTo>
                  <a:pt x="397" y="335"/>
                </a:lnTo>
                <a:lnTo>
                  <a:pt x="399" y="335"/>
                </a:lnTo>
                <a:lnTo>
                  <a:pt x="401" y="337"/>
                </a:lnTo>
                <a:lnTo>
                  <a:pt x="399" y="339"/>
                </a:lnTo>
                <a:lnTo>
                  <a:pt x="399" y="341"/>
                </a:lnTo>
                <a:lnTo>
                  <a:pt x="399" y="343"/>
                </a:lnTo>
                <a:lnTo>
                  <a:pt x="397" y="345"/>
                </a:lnTo>
                <a:lnTo>
                  <a:pt x="377" y="345"/>
                </a:lnTo>
                <a:lnTo>
                  <a:pt x="375" y="345"/>
                </a:lnTo>
                <a:lnTo>
                  <a:pt x="373" y="347"/>
                </a:lnTo>
                <a:lnTo>
                  <a:pt x="371" y="349"/>
                </a:lnTo>
                <a:lnTo>
                  <a:pt x="371" y="351"/>
                </a:lnTo>
                <a:lnTo>
                  <a:pt x="369" y="353"/>
                </a:lnTo>
                <a:lnTo>
                  <a:pt x="367" y="355"/>
                </a:lnTo>
                <a:lnTo>
                  <a:pt x="367" y="357"/>
                </a:lnTo>
                <a:lnTo>
                  <a:pt x="365" y="359"/>
                </a:lnTo>
                <a:lnTo>
                  <a:pt x="365" y="361"/>
                </a:lnTo>
                <a:lnTo>
                  <a:pt x="365" y="363"/>
                </a:lnTo>
                <a:lnTo>
                  <a:pt x="367" y="365"/>
                </a:lnTo>
                <a:lnTo>
                  <a:pt x="365" y="365"/>
                </a:lnTo>
                <a:lnTo>
                  <a:pt x="365" y="367"/>
                </a:lnTo>
                <a:lnTo>
                  <a:pt x="363" y="369"/>
                </a:lnTo>
                <a:lnTo>
                  <a:pt x="363" y="371"/>
                </a:lnTo>
                <a:lnTo>
                  <a:pt x="363" y="373"/>
                </a:lnTo>
                <a:lnTo>
                  <a:pt x="361" y="375"/>
                </a:lnTo>
                <a:lnTo>
                  <a:pt x="359" y="373"/>
                </a:lnTo>
                <a:lnTo>
                  <a:pt x="357" y="371"/>
                </a:lnTo>
                <a:lnTo>
                  <a:pt x="355" y="367"/>
                </a:lnTo>
                <a:lnTo>
                  <a:pt x="353" y="365"/>
                </a:lnTo>
                <a:lnTo>
                  <a:pt x="353" y="363"/>
                </a:lnTo>
                <a:lnTo>
                  <a:pt x="355" y="365"/>
                </a:lnTo>
                <a:lnTo>
                  <a:pt x="353" y="363"/>
                </a:lnTo>
                <a:lnTo>
                  <a:pt x="351" y="361"/>
                </a:lnTo>
                <a:lnTo>
                  <a:pt x="349" y="361"/>
                </a:lnTo>
                <a:lnTo>
                  <a:pt x="349" y="359"/>
                </a:lnTo>
                <a:lnTo>
                  <a:pt x="347" y="357"/>
                </a:lnTo>
                <a:lnTo>
                  <a:pt x="343" y="353"/>
                </a:lnTo>
                <a:lnTo>
                  <a:pt x="343" y="351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5"/>
                </a:lnTo>
                <a:lnTo>
                  <a:pt x="337" y="345"/>
                </a:lnTo>
                <a:lnTo>
                  <a:pt x="335" y="343"/>
                </a:lnTo>
                <a:lnTo>
                  <a:pt x="333" y="343"/>
                </a:lnTo>
                <a:lnTo>
                  <a:pt x="331" y="341"/>
                </a:lnTo>
                <a:lnTo>
                  <a:pt x="329" y="341"/>
                </a:lnTo>
                <a:lnTo>
                  <a:pt x="327" y="339"/>
                </a:lnTo>
                <a:lnTo>
                  <a:pt x="327" y="341"/>
                </a:lnTo>
                <a:lnTo>
                  <a:pt x="329" y="343"/>
                </a:lnTo>
                <a:lnTo>
                  <a:pt x="331" y="343"/>
                </a:lnTo>
                <a:lnTo>
                  <a:pt x="333" y="343"/>
                </a:lnTo>
                <a:lnTo>
                  <a:pt x="335" y="345"/>
                </a:lnTo>
                <a:lnTo>
                  <a:pt x="333" y="345"/>
                </a:lnTo>
                <a:lnTo>
                  <a:pt x="331" y="345"/>
                </a:lnTo>
                <a:lnTo>
                  <a:pt x="329" y="343"/>
                </a:lnTo>
                <a:lnTo>
                  <a:pt x="327" y="341"/>
                </a:lnTo>
                <a:lnTo>
                  <a:pt x="325" y="341"/>
                </a:lnTo>
                <a:lnTo>
                  <a:pt x="323" y="341"/>
                </a:lnTo>
                <a:lnTo>
                  <a:pt x="321" y="341"/>
                </a:lnTo>
                <a:lnTo>
                  <a:pt x="323" y="341"/>
                </a:lnTo>
                <a:lnTo>
                  <a:pt x="323" y="339"/>
                </a:lnTo>
                <a:lnTo>
                  <a:pt x="321" y="341"/>
                </a:lnTo>
                <a:lnTo>
                  <a:pt x="321" y="339"/>
                </a:lnTo>
                <a:lnTo>
                  <a:pt x="319" y="337"/>
                </a:lnTo>
                <a:lnTo>
                  <a:pt x="317" y="339"/>
                </a:lnTo>
                <a:lnTo>
                  <a:pt x="317" y="341"/>
                </a:lnTo>
                <a:lnTo>
                  <a:pt x="319" y="341"/>
                </a:lnTo>
                <a:lnTo>
                  <a:pt x="317" y="341"/>
                </a:lnTo>
                <a:lnTo>
                  <a:pt x="315" y="341"/>
                </a:lnTo>
                <a:lnTo>
                  <a:pt x="313" y="341"/>
                </a:lnTo>
                <a:lnTo>
                  <a:pt x="313" y="343"/>
                </a:lnTo>
                <a:lnTo>
                  <a:pt x="311" y="343"/>
                </a:lnTo>
                <a:lnTo>
                  <a:pt x="309" y="345"/>
                </a:lnTo>
                <a:lnTo>
                  <a:pt x="307" y="347"/>
                </a:lnTo>
                <a:lnTo>
                  <a:pt x="305" y="347"/>
                </a:lnTo>
                <a:lnTo>
                  <a:pt x="303" y="347"/>
                </a:lnTo>
                <a:lnTo>
                  <a:pt x="301" y="349"/>
                </a:lnTo>
                <a:lnTo>
                  <a:pt x="299" y="349"/>
                </a:lnTo>
                <a:lnTo>
                  <a:pt x="297" y="351"/>
                </a:lnTo>
                <a:lnTo>
                  <a:pt x="295" y="351"/>
                </a:lnTo>
                <a:lnTo>
                  <a:pt x="293" y="353"/>
                </a:lnTo>
                <a:lnTo>
                  <a:pt x="291" y="353"/>
                </a:lnTo>
                <a:lnTo>
                  <a:pt x="289" y="353"/>
                </a:lnTo>
                <a:lnTo>
                  <a:pt x="287" y="353"/>
                </a:lnTo>
                <a:lnTo>
                  <a:pt x="285" y="353"/>
                </a:lnTo>
                <a:lnTo>
                  <a:pt x="285" y="351"/>
                </a:lnTo>
                <a:lnTo>
                  <a:pt x="281" y="351"/>
                </a:lnTo>
                <a:lnTo>
                  <a:pt x="279" y="349"/>
                </a:lnTo>
                <a:lnTo>
                  <a:pt x="277" y="347"/>
                </a:lnTo>
                <a:lnTo>
                  <a:pt x="275" y="347"/>
                </a:lnTo>
                <a:lnTo>
                  <a:pt x="271" y="347"/>
                </a:lnTo>
                <a:lnTo>
                  <a:pt x="269" y="347"/>
                </a:lnTo>
                <a:lnTo>
                  <a:pt x="267" y="347"/>
                </a:lnTo>
                <a:lnTo>
                  <a:pt x="265" y="347"/>
                </a:lnTo>
                <a:lnTo>
                  <a:pt x="263" y="345"/>
                </a:lnTo>
                <a:lnTo>
                  <a:pt x="263" y="343"/>
                </a:lnTo>
                <a:lnTo>
                  <a:pt x="261" y="343"/>
                </a:lnTo>
                <a:lnTo>
                  <a:pt x="259" y="341"/>
                </a:lnTo>
                <a:lnTo>
                  <a:pt x="257" y="341"/>
                </a:lnTo>
                <a:lnTo>
                  <a:pt x="255" y="341"/>
                </a:lnTo>
                <a:lnTo>
                  <a:pt x="253" y="339"/>
                </a:lnTo>
                <a:lnTo>
                  <a:pt x="251" y="339"/>
                </a:lnTo>
                <a:lnTo>
                  <a:pt x="251" y="337"/>
                </a:lnTo>
                <a:lnTo>
                  <a:pt x="249" y="335"/>
                </a:lnTo>
                <a:lnTo>
                  <a:pt x="247" y="335"/>
                </a:lnTo>
                <a:lnTo>
                  <a:pt x="245" y="333"/>
                </a:lnTo>
                <a:lnTo>
                  <a:pt x="243" y="333"/>
                </a:lnTo>
                <a:lnTo>
                  <a:pt x="241" y="333"/>
                </a:lnTo>
                <a:lnTo>
                  <a:pt x="239" y="333"/>
                </a:lnTo>
                <a:lnTo>
                  <a:pt x="237" y="331"/>
                </a:lnTo>
                <a:lnTo>
                  <a:pt x="235" y="331"/>
                </a:lnTo>
                <a:lnTo>
                  <a:pt x="233" y="331"/>
                </a:lnTo>
                <a:lnTo>
                  <a:pt x="231" y="329"/>
                </a:lnTo>
                <a:lnTo>
                  <a:pt x="229" y="329"/>
                </a:lnTo>
                <a:lnTo>
                  <a:pt x="229" y="327"/>
                </a:lnTo>
                <a:lnTo>
                  <a:pt x="227" y="327"/>
                </a:lnTo>
                <a:lnTo>
                  <a:pt x="225" y="325"/>
                </a:lnTo>
                <a:lnTo>
                  <a:pt x="223" y="325"/>
                </a:lnTo>
                <a:lnTo>
                  <a:pt x="221" y="323"/>
                </a:lnTo>
                <a:lnTo>
                  <a:pt x="219" y="323"/>
                </a:lnTo>
                <a:lnTo>
                  <a:pt x="217" y="323"/>
                </a:lnTo>
                <a:lnTo>
                  <a:pt x="215" y="321"/>
                </a:lnTo>
                <a:lnTo>
                  <a:pt x="213" y="321"/>
                </a:lnTo>
                <a:lnTo>
                  <a:pt x="211" y="319"/>
                </a:lnTo>
                <a:lnTo>
                  <a:pt x="209" y="317"/>
                </a:lnTo>
                <a:lnTo>
                  <a:pt x="207" y="317"/>
                </a:lnTo>
                <a:lnTo>
                  <a:pt x="205" y="315"/>
                </a:lnTo>
                <a:lnTo>
                  <a:pt x="203" y="315"/>
                </a:lnTo>
                <a:lnTo>
                  <a:pt x="203" y="313"/>
                </a:lnTo>
                <a:lnTo>
                  <a:pt x="201" y="311"/>
                </a:lnTo>
                <a:lnTo>
                  <a:pt x="199" y="309"/>
                </a:lnTo>
                <a:lnTo>
                  <a:pt x="199" y="307"/>
                </a:lnTo>
                <a:lnTo>
                  <a:pt x="197" y="305"/>
                </a:lnTo>
                <a:lnTo>
                  <a:pt x="195" y="305"/>
                </a:lnTo>
                <a:lnTo>
                  <a:pt x="193" y="305"/>
                </a:lnTo>
                <a:lnTo>
                  <a:pt x="191" y="305"/>
                </a:lnTo>
                <a:lnTo>
                  <a:pt x="189" y="305"/>
                </a:lnTo>
                <a:lnTo>
                  <a:pt x="187" y="305"/>
                </a:lnTo>
                <a:lnTo>
                  <a:pt x="187" y="303"/>
                </a:lnTo>
                <a:lnTo>
                  <a:pt x="185" y="303"/>
                </a:lnTo>
                <a:lnTo>
                  <a:pt x="181" y="303"/>
                </a:lnTo>
                <a:lnTo>
                  <a:pt x="179" y="301"/>
                </a:lnTo>
                <a:lnTo>
                  <a:pt x="177" y="301"/>
                </a:lnTo>
                <a:lnTo>
                  <a:pt x="175" y="299"/>
                </a:lnTo>
                <a:lnTo>
                  <a:pt x="173" y="299"/>
                </a:lnTo>
                <a:lnTo>
                  <a:pt x="171" y="299"/>
                </a:lnTo>
                <a:lnTo>
                  <a:pt x="169" y="297"/>
                </a:lnTo>
                <a:lnTo>
                  <a:pt x="169" y="295"/>
                </a:lnTo>
                <a:lnTo>
                  <a:pt x="167" y="293"/>
                </a:lnTo>
                <a:lnTo>
                  <a:pt x="167" y="291"/>
                </a:lnTo>
                <a:lnTo>
                  <a:pt x="165" y="289"/>
                </a:lnTo>
                <a:lnTo>
                  <a:pt x="163" y="289"/>
                </a:lnTo>
                <a:lnTo>
                  <a:pt x="163" y="287"/>
                </a:lnTo>
                <a:lnTo>
                  <a:pt x="161" y="285"/>
                </a:lnTo>
                <a:lnTo>
                  <a:pt x="159" y="285"/>
                </a:lnTo>
                <a:lnTo>
                  <a:pt x="157" y="283"/>
                </a:lnTo>
                <a:lnTo>
                  <a:pt x="157" y="281"/>
                </a:lnTo>
                <a:lnTo>
                  <a:pt x="155" y="281"/>
                </a:lnTo>
                <a:lnTo>
                  <a:pt x="153" y="281"/>
                </a:lnTo>
                <a:lnTo>
                  <a:pt x="151" y="281"/>
                </a:lnTo>
                <a:lnTo>
                  <a:pt x="151" y="279"/>
                </a:lnTo>
                <a:lnTo>
                  <a:pt x="149" y="279"/>
                </a:lnTo>
                <a:lnTo>
                  <a:pt x="147" y="277"/>
                </a:lnTo>
                <a:lnTo>
                  <a:pt x="145" y="275"/>
                </a:lnTo>
                <a:lnTo>
                  <a:pt x="145" y="273"/>
                </a:lnTo>
                <a:lnTo>
                  <a:pt x="143" y="271"/>
                </a:lnTo>
                <a:lnTo>
                  <a:pt x="143" y="269"/>
                </a:lnTo>
                <a:lnTo>
                  <a:pt x="141" y="269"/>
                </a:lnTo>
                <a:lnTo>
                  <a:pt x="141" y="267"/>
                </a:lnTo>
                <a:lnTo>
                  <a:pt x="141" y="265"/>
                </a:lnTo>
                <a:lnTo>
                  <a:pt x="139" y="265"/>
                </a:lnTo>
                <a:lnTo>
                  <a:pt x="139" y="263"/>
                </a:lnTo>
                <a:lnTo>
                  <a:pt x="139" y="261"/>
                </a:lnTo>
                <a:lnTo>
                  <a:pt x="139" y="259"/>
                </a:lnTo>
                <a:lnTo>
                  <a:pt x="137" y="257"/>
                </a:lnTo>
                <a:lnTo>
                  <a:pt x="137" y="255"/>
                </a:lnTo>
                <a:lnTo>
                  <a:pt x="137" y="253"/>
                </a:lnTo>
                <a:lnTo>
                  <a:pt x="139" y="253"/>
                </a:lnTo>
                <a:lnTo>
                  <a:pt x="141" y="253"/>
                </a:lnTo>
                <a:lnTo>
                  <a:pt x="143" y="251"/>
                </a:lnTo>
                <a:lnTo>
                  <a:pt x="145" y="251"/>
                </a:lnTo>
                <a:lnTo>
                  <a:pt x="145" y="249"/>
                </a:lnTo>
                <a:lnTo>
                  <a:pt x="143" y="247"/>
                </a:lnTo>
                <a:lnTo>
                  <a:pt x="141" y="247"/>
                </a:lnTo>
                <a:lnTo>
                  <a:pt x="143" y="245"/>
                </a:lnTo>
                <a:lnTo>
                  <a:pt x="145" y="241"/>
                </a:lnTo>
                <a:lnTo>
                  <a:pt x="147" y="239"/>
                </a:lnTo>
                <a:lnTo>
                  <a:pt x="147" y="237"/>
                </a:lnTo>
                <a:lnTo>
                  <a:pt x="149" y="237"/>
                </a:lnTo>
                <a:lnTo>
                  <a:pt x="149" y="235"/>
                </a:lnTo>
                <a:lnTo>
                  <a:pt x="149" y="233"/>
                </a:lnTo>
                <a:lnTo>
                  <a:pt x="149" y="231"/>
                </a:lnTo>
                <a:lnTo>
                  <a:pt x="147" y="231"/>
                </a:lnTo>
                <a:lnTo>
                  <a:pt x="145" y="229"/>
                </a:lnTo>
                <a:lnTo>
                  <a:pt x="145" y="227"/>
                </a:lnTo>
                <a:lnTo>
                  <a:pt x="145" y="225"/>
                </a:lnTo>
                <a:lnTo>
                  <a:pt x="143" y="223"/>
                </a:lnTo>
                <a:lnTo>
                  <a:pt x="143" y="221"/>
                </a:lnTo>
                <a:lnTo>
                  <a:pt x="143" y="219"/>
                </a:lnTo>
                <a:lnTo>
                  <a:pt x="145" y="217"/>
                </a:lnTo>
                <a:lnTo>
                  <a:pt x="145" y="216"/>
                </a:lnTo>
                <a:lnTo>
                  <a:pt x="145" y="214"/>
                </a:lnTo>
                <a:lnTo>
                  <a:pt x="145" y="212"/>
                </a:lnTo>
                <a:lnTo>
                  <a:pt x="143" y="210"/>
                </a:lnTo>
                <a:lnTo>
                  <a:pt x="143" y="208"/>
                </a:lnTo>
                <a:lnTo>
                  <a:pt x="141" y="206"/>
                </a:lnTo>
                <a:lnTo>
                  <a:pt x="141" y="204"/>
                </a:lnTo>
                <a:lnTo>
                  <a:pt x="139" y="204"/>
                </a:lnTo>
                <a:lnTo>
                  <a:pt x="139" y="202"/>
                </a:lnTo>
                <a:lnTo>
                  <a:pt x="137" y="200"/>
                </a:lnTo>
                <a:lnTo>
                  <a:pt x="135" y="198"/>
                </a:lnTo>
                <a:lnTo>
                  <a:pt x="133" y="196"/>
                </a:lnTo>
                <a:lnTo>
                  <a:pt x="133" y="194"/>
                </a:lnTo>
                <a:lnTo>
                  <a:pt x="133" y="192"/>
                </a:lnTo>
                <a:lnTo>
                  <a:pt x="131" y="190"/>
                </a:lnTo>
                <a:lnTo>
                  <a:pt x="131" y="188"/>
                </a:lnTo>
                <a:lnTo>
                  <a:pt x="129" y="186"/>
                </a:lnTo>
                <a:lnTo>
                  <a:pt x="129" y="184"/>
                </a:lnTo>
                <a:lnTo>
                  <a:pt x="127" y="184"/>
                </a:lnTo>
                <a:lnTo>
                  <a:pt x="127" y="182"/>
                </a:lnTo>
                <a:lnTo>
                  <a:pt x="125" y="180"/>
                </a:lnTo>
                <a:lnTo>
                  <a:pt x="123" y="178"/>
                </a:lnTo>
                <a:lnTo>
                  <a:pt x="121" y="176"/>
                </a:lnTo>
                <a:lnTo>
                  <a:pt x="119" y="174"/>
                </a:lnTo>
                <a:lnTo>
                  <a:pt x="118" y="172"/>
                </a:lnTo>
                <a:lnTo>
                  <a:pt x="116" y="170"/>
                </a:lnTo>
                <a:lnTo>
                  <a:pt x="118" y="172"/>
                </a:lnTo>
                <a:lnTo>
                  <a:pt x="119" y="172"/>
                </a:lnTo>
                <a:lnTo>
                  <a:pt x="121" y="170"/>
                </a:lnTo>
                <a:lnTo>
                  <a:pt x="119" y="170"/>
                </a:lnTo>
                <a:lnTo>
                  <a:pt x="118" y="170"/>
                </a:lnTo>
                <a:lnTo>
                  <a:pt x="116" y="168"/>
                </a:lnTo>
                <a:lnTo>
                  <a:pt x="114" y="168"/>
                </a:lnTo>
                <a:lnTo>
                  <a:pt x="114" y="166"/>
                </a:lnTo>
                <a:lnTo>
                  <a:pt x="114" y="164"/>
                </a:lnTo>
                <a:lnTo>
                  <a:pt x="114" y="162"/>
                </a:lnTo>
                <a:lnTo>
                  <a:pt x="114" y="160"/>
                </a:lnTo>
                <a:lnTo>
                  <a:pt x="114" y="158"/>
                </a:lnTo>
                <a:lnTo>
                  <a:pt x="112" y="156"/>
                </a:lnTo>
                <a:lnTo>
                  <a:pt x="110" y="156"/>
                </a:lnTo>
                <a:lnTo>
                  <a:pt x="110" y="154"/>
                </a:lnTo>
                <a:lnTo>
                  <a:pt x="108" y="156"/>
                </a:lnTo>
                <a:lnTo>
                  <a:pt x="106" y="154"/>
                </a:lnTo>
                <a:lnTo>
                  <a:pt x="106" y="152"/>
                </a:lnTo>
                <a:lnTo>
                  <a:pt x="104" y="152"/>
                </a:lnTo>
                <a:lnTo>
                  <a:pt x="106" y="152"/>
                </a:lnTo>
                <a:lnTo>
                  <a:pt x="104" y="152"/>
                </a:lnTo>
                <a:lnTo>
                  <a:pt x="104" y="150"/>
                </a:lnTo>
                <a:lnTo>
                  <a:pt x="102" y="148"/>
                </a:lnTo>
                <a:lnTo>
                  <a:pt x="100" y="150"/>
                </a:lnTo>
                <a:lnTo>
                  <a:pt x="98" y="150"/>
                </a:lnTo>
                <a:lnTo>
                  <a:pt x="98" y="148"/>
                </a:lnTo>
                <a:lnTo>
                  <a:pt x="100" y="148"/>
                </a:lnTo>
                <a:lnTo>
                  <a:pt x="100" y="146"/>
                </a:lnTo>
                <a:lnTo>
                  <a:pt x="98" y="146"/>
                </a:lnTo>
                <a:lnTo>
                  <a:pt x="98" y="148"/>
                </a:lnTo>
                <a:lnTo>
                  <a:pt x="98" y="146"/>
                </a:lnTo>
                <a:lnTo>
                  <a:pt x="96" y="146"/>
                </a:lnTo>
                <a:lnTo>
                  <a:pt x="94" y="146"/>
                </a:lnTo>
                <a:lnTo>
                  <a:pt x="96" y="144"/>
                </a:lnTo>
                <a:lnTo>
                  <a:pt x="94" y="144"/>
                </a:lnTo>
                <a:lnTo>
                  <a:pt x="94" y="146"/>
                </a:lnTo>
                <a:lnTo>
                  <a:pt x="94" y="144"/>
                </a:lnTo>
                <a:lnTo>
                  <a:pt x="94" y="142"/>
                </a:lnTo>
                <a:lnTo>
                  <a:pt x="94" y="140"/>
                </a:lnTo>
                <a:lnTo>
                  <a:pt x="94" y="138"/>
                </a:lnTo>
                <a:lnTo>
                  <a:pt x="96" y="138"/>
                </a:lnTo>
                <a:lnTo>
                  <a:pt x="96" y="136"/>
                </a:lnTo>
                <a:lnTo>
                  <a:pt x="98" y="134"/>
                </a:lnTo>
                <a:lnTo>
                  <a:pt x="98" y="136"/>
                </a:lnTo>
                <a:lnTo>
                  <a:pt x="100" y="134"/>
                </a:lnTo>
                <a:lnTo>
                  <a:pt x="100" y="132"/>
                </a:lnTo>
                <a:lnTo>
                  <a:pt x="102" y="134"/>
                </a:lnTo>
                <a:lnTo>
                  <a:pt x="102" y="132"/>
                </a:lnTo>
                <a:lnTo>
                  <a:pt x="100" y="130"/>
                </a:lnTo>
                <a:lnTo>
                  <a:pt x="100" y="132"/>
                </a:lnTo>
                <a:lnTo>
                  <a:pt x="100" y="130"/>
                </a:lnTo>
                <a:lnTo>
                  <a:pt x="100" y="128"/>
                </a:lnTo>
                <a:lnTo>
                  <a:pt x="98" y="126"/>
                </a:lnTo>
                <a:lnTo>
                  <a:pt x="98" y="124"/>
                </a:lnTo>
                <a:lnTo>
                  <a:pt x="94" y="124"/>
                </a:lnTo>
                <a:lnTo>
                  <a:pt x="92" y="124"/>
                </a:lnTo>
                <a:lnTo>
                  <a:pt x="90" y="122"/>
                </a:lnTo>
                <a:lnTo>
                  <a:pt x="90" y="120"/>
                </a:lnTo>
                <a:lnTo>
                  <a:pt x="90" y="118"/>
                </a:lnTo>
                <a:lnTo>
                  <a:pt x="90" y="116"/>
                </a:lnTo>
                <a:lnTo>
                  <a:pt x="88" y="116"/>
                </a:lnTo>
                <a:lnTo>
                  <a:pt x="86" y="116"/>
                </a:lnTo>
                <a:lnTo>
                  <a:pt x="84" y="114"/>
                </a:lnTo>
                <a:lnTo>
                  <a:pt x="82" y="112"/>
                </a:lnTo>
                <a:lnTo>
                  <a:pt x="82" y="110"/>
                </a:lnTo>
                <a:lnTo>
                  <a:pt x="82" y="108"/>
                </a:lnTo>
                <a:lnTo>
                  <a:pt x="82" y="106"/>
                </a:lnTo>
                <a:lnTo>
                  <a:pt x="82" y="104"/>
                </a:lnTo>
                <a:lnTo>
                  <a:pt x="84" y="102"/>
                </a:lnTo>
                <a:lnTo>
                  <a:pt x="86" y="100"/>
                </a:lnTo>
                <a:lnTo>
                  <a:pt x="84" y="100"/>
                </a:lnTo>
                <a:lnTo>
                  <a:pt x="82" y="100"/>
                </a:lnTo>
                <a:lnTo>
                  <a:pt x="80" y="100"/>
                </a:lnTo>
                <a:lnTo>
                  <a:pt x="80" y="98"/>
                </a:lnTo>
                <a:lnTo>
                  <a:pt x="80" y="100"/>
                </a:lnTo>
                <a:lnTo>
                  <a:pt x="78" y="100"/>
                </a:lnTo>
                <a:lnTo>
                  <a:pt x="76" y="98"/>
                </a:lnTo>
                <a:lnTo>
                  <a:pt x="74" y="98"/>
                </a:lnTo>
                <a:lnTo>
                  <a:pt x="74" y="96"/>
                </a:lnTo>
                <a:lnTo>
                  <a:pt x="72" y="94"/>
                </a:lnTo>
                <a:lnTo>
                  <a:pt x="72" y="90"/>
                </a:lnTo>
                <a:lnTo>
                  <a:pt x="70" y="88"/>
                </a:lnTo>
                <a:lnTo>
                  <a:pt x="68" y="88"/>
                </a:lnTo>
                <a:lnTo>
                  <a:pt x="68" y="86"/>
                </a:lnTo>
                <a:lnTo>
                  <a:pt x="66" y="84"/>
                </a:lnTo>
                <a:lnTo>
                  <a:pt x="66" y="82"/>
                </a:lnTo>
                <a:lnTo>
                  <a:pt x="66" y="80"/>
                </a:lnTo>
                <a:lnTo>
                  <a:pt x="62" y="78"/>
                </a:lnTo>
                <a:lnTo>
                  <a:pt x="64" y="76"/>
                </a:lnTo>
                <a:lnTo>
                  <a:pt x="64" y="74"/>
                </a:lnTo>
                <a:lnTo>
                  <a:pt x="64" y="72"/>
                </a:lnTo>
                <a:lnTo>
                  <a:pt x="64" y="70"/>
                </a:lnTo>
                <a:lnTo>
                  <a:pt x="62" y="70"/>
                </a:lnTo>
                <a:lnTo>
                  <a:pt x="60" y="68"/>
                </a:lnTo>
                <a:lnTo>
                  <a:pt x="62" y="66"/>
                </a:lnTo>
                <a:lnTo>
                  <a:pt x="62" y="64"/>
                </a:lnTo>
                <a:lnTo>
                  <a:pt x="60" y="62"/>
                </a:lnTo>
                <a:lnTo>
                  <a:pt x="60" y="60"/>
                </a:lnTo>
                <a:lnTo>
                  <a:pt x="60" y="58"/>
                </a:lnTo>
                <a:lnTo>
                  <a:pt x="60" y="56"/>
                </a:lnTo>
                <a:lnTo>
                  <a:pt x="60" y="54"/>
                </a:lnTo>
                <a:lnTo>
                  <a:pt x="60" y="52"/>
                </a:lnTo>
                <a:lnTo>
                  <a:pt x="60" y="50"/>
                </a:lnTo>
                <a:lnTo>
                  <a:pt x="60" y="48"/>
                </a:lnTo>
                <a:lnTo>
                  <a:pt x="60" y="46"/>
                </a:lnTo>
                <a:lnTo>
                  <a:pt x="58" y="44"/>
                </a:lnTo>
                <a:lnTo>
                  <a:pt x="58" y="42"/>
                </a:lnTo>
                <a:lnTo>
                  <a:pt x="58" y="40"/>
                </a:lnTo>
                <a:lnTo>
                  <a:pt x="60" y="38"/>
                </a:lnTo>
                <a:lnTo>
                  <a:pt x="60" y="36"/>
                </a:lnTo>
                <a:lnTo>
                  <a:pt x="60" y="34"/>
                </a:lnTo>
                <a:lnTo>
                  <a:pt x="62" y="34"/>
                </a:lnTo>
                <a:lnTo>
                  <a:pt x="62" y="32"/>
                </a:lnTo>
                <a:lnTo>
                  <a:pt x="60" y="30"/>
                </a:lnTo>
                <a:lnTo>
                  <a:pt x="58" y="30"/>
                </a:lnTo>
                <a:lnTo>
                  <a:pt x="56" y="30"/>
                </a:lnTo>
                <a:lnTo>
                  <a:pt x="54" y="30"/>
                </a:lnTo>
                <a:lnTo>
                  <a:pt x="54" y="28"/>
                </a:lnTo>
                <a:lnTo>
                  <a:pt x="54" y="26"/>
                </a:lnTo>
                <a:lnTo>
                  <a:pt x="54" y="24"/>
                </a:lnTo>
                <a:lnTo>
                  <a:pt x="52" y="24"/>
                </a:lnTo>
                <a:lnTo>
                  <a:pt x="50" y="22"/>
                </a:lnTo>
                <a:lnTo>
                  <a:pt x="48" y="24"/>
                </a:lnTo>
                <a:lnTo>
                  <a:pt x="46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0" y="20"/>
                </a:lnTo>
                <a:lnTo>
                  <a:pt x="38" y="20"/>
                </a:lnTo>
                <a:lnTo>
                  <a:pt x="36" y="18"/>
                </a:lnTo>
                <a:lnTo>
                  <a:pt x="34" y="16"/>
                </a:lnTo>
                <a:lnTo>
                  <a:pt x="34" y="18"/>
                </a:lnTo>
                <a:lnTo>
                  <a:pt x="36" y="20"/>
                </a:lnTo>
                <a:lnTo>
                  <a:pt x="36" y="22"/>
                </a:lnTo>
                <a:lnTo>
                  <a:pt x="34" y="24"/>
                </a:lnTo>
                <a:lnTo>
                  <a:pt x="32" y="26"/>
                </a:lnTo>
                <a:lnTo>
                  <a:pt x="32" y="28"/>
                </a:lnTo>
                <a:lnTo>
                  <a:pt x="30" y="30"/>
                </a:lnTo>
                <a:lnTo>
                  <a:pt x="30" y="32"/>
                </a:lnTo>
                <a:lnTo>
                  <a:pt x="30" y="34"/>
                </a:lnTo>
                <a:lnTo>
                  <a:pt x="30" y="36"/>
                </a:lnTo>
                <a:lnTo>
                  <a:pt x="30" y="38"/>
                </a:lnTo>
                <a:lnTo>
                  <a:pt x="30" y="40"/>
                </a:lnTo>
                <a:lnTo>
                  <a:pt x="30" y="42"/>
                </a:lnTo>
                <a:lnTo>
                  <a:pt x="30" y="44"/>
                </a:lnTo>
                <a:lnTo>
                  <a:pt x="30" y="46"/>
                </a:lnTo>
                <a:lnTo>
                  <a:pt x="28" y="48"/>
                </a:lnTo>
                <a:lnTo>
                  <a:pt x="28" y="50"/>
                </a:lnTo>
                <a:lnTo>
                  <a:pt x="26" y="52"/>
                </a:lnTo>
                <a:lnTo>
                  <a:pt x="28" y="54"/>
                </a:lnTo>
                <a:lnTo>
                  <a:pt x="28" y="56"/>
                </a:lnTo>
                <a:lnTo>
                  <a:pt x="30" y="58"/>
                </a:lnTo>
                <a:lnTo>
                  <a:pt x="28" y="60"/>
                </a:lnTo>
                <a:lnTo>
                  <a:pt x="30" y="60"/>
                </a:lnTo>
                <a:lnTo>
                  <a:pt x="32" y="62"/>
                </a:lnTo>
                <a:lnTo>
                  <a:pt x="34" y="64"/>
                </a:lnTo>
                <a:lnTo>
                  <a:pt x="34" y="66"/>
                </a:lnTo>
                <a:lnTo>
                  <a:pt x="36" y="66"/>
                </a:lnTo>
                <a:lnTo>
                  <a:pt x="38" y="68"/>
                </a:lnTo>
                <a:lnTo>
                  <a:pt x="38" y="70"/>
                </a:lnTo>
                <a:lnTo>
                  <a:pt x="38" y="72"/>
                </a:lnTo>
                <a:lnTo>
                  <a:pt x="40" y="74"/>
                </a:lnTo>
                <a:lnTo>
                  <a:pt x="38" y="76"/>
                </a:lnTo>
                <a:lnTo>
                  <a:pt x="38" y="78"/>
                </a:lnTo>
                <a:lnTo>
                  <a:pt x="40" y="78"/>
                </a:lnTo>
                <a:lnTo>
                  <a:pt x="42" y="80"/>
                </a:lnTo>
                <a:lnTo>
                  <a:pt x="44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6" y="90"/>
                </a:lnTo>
                <a:lnTo>
                  <a:pt x="46" y="92"/>
                </a:lnTo>
                <a:lnTo>
                  <a:pt x="46" y="94"/>
                </a:lnTo>
                <a:lnTo>
                  <a:pt x="46" y="96"/>
                </a:lnTo>
                <a:lnTo>
                  <a:pt x="46" y="98"/>
                </a:lnTo>
                <a:lnTo>
                  <a:pt x="46" y="100"/>
                </a:lnTo>
                <a:lnTo>
                  <a:pt x="46" y="102"/>
                </a:lnTo>
                <a:lnTo>
                  <a:pt x="48" y="104"/>
                </a:lnTo>
                <a:lnTo>
                  <a:pt x="50" y="106"/>
                </a:lnTo>
                <a:lnTo>
                  <a:pt x="52" y="108"/>
                </a:lnTo>
                <a:lnTo>
                  <a:pt x="50" y="110"/>
                </a:lnTo>
                <a:lnTo>
                  <a:pt x="52" y="112"/>
                </a:lnTo>
                <a:lnTo>
                  <a:pt x="52" y="114"/>
                </a:lnTo>
                <a:lnTo>
                  <a:pt x="54" y="116"/>
                </a:lnTo>
                <a:lnTo>
                  <a:pt x="56" y="116"/>
                </a:lnTo>
                <a:lnTo>
                  <a:pt x="54" y="118"/>
                </a:lnTo>
                <a:lnTo>
                  <a:pt x="54" y="120"/>
                </a:lnTo>
                <a:lnTo>
                  <a:pt x="54" y="122"/>
                </a:lnTo>
                <a:lnTo>
                  <a:pt x="54" y="124"/>
                </a:lnTo>
                <a:lnTo>
                  <a:pt x="54" y="126"/>
                </a:lnTo>
                <a:lnTo>
                  <a:pt x="56" y="128"/>
                </a:lnTo>
                <a:lnTo>
                  <a:pt x="56" y="126"/>
                </a:lnTo>
                <a:lnTo>
                  <a:pt x="56" y="124"/>
                </a:lnTo>
                <a:lnTo>
                  <a:pt x="56" y="122"/>
                </a:lnTo>
                <a:lnTo>
                  <a:pt x="56" y="120"/>
                </a:lnTo>
                <a:lnTo>
                  <a:pt x="58" y="120"/>
                </a:lnTo>
                <a:lnTo>
                  <a:pt x="58" y="122"/>
                </a:lnTo>
                <a:lnTo>
                  <a:pt x="60" y="124"/>
                </a:lnTo>
                <a:lnTo>
                  <a:pt x="60" y="126"/>
                </a:lnTo>
                <a:lnTo>
                  <a:pt x="60" y="128"/>
                </a:lnTo>
                <a:lnTo>
                  <a:pt x="60" y="130"/>
                </a:lnTo>
                <a:lnTo>
                  <a:pt x="60" y="132"/>
                </a:lnTo>
                <a:lnTo>
                  <a:pt x="60" y="134"/>
                </a:lnTo>
                <a:lnTo>
                  <a:pt x="60" y="136"/>
                </a:lnTo>
                <a:lnTo>
                  <a:pt x="60" y="138"/>
                </a:lnTo>
                <a:lnTo>
                  <a:pt x="60" y="140"/>
                </a:lnTo>
                <a:lnTo>
                  <a:pt x="60" y="142"/>
                </a:lnTo>
                <a:lnTo>
                  <a:pt x="60" y="144"/>
                </a:lnTo>
                <a:lnTo>
                  <a:pt x="62" y="146"/>
                </a:lnTo>
                <a:lnTo>
                  <a:pt x="62" y="148"/>
                </a:lnTo>
                <a:lnTo>
                  <a:pt x="64" y="148"/>
                </a:lnTo>
                <a:lnTo>
                  <a:pt x="64" y="150"/>
                </a:lnTo>
                <a:lnTo>
                  <a:pt x="64" y="152"/>
                </a:lnTo>
                <a:lnTo>
                  <a:pt x="64" y="154"/>
                </a:lnTo>
                <a:lnTo>
                  <a:pt x="64" y="156"/>
                </a:lnTo>
                <a:lnTo>
                  <a:pt x="64" y="158"/>
                </a:lnTo>
                <a:lnTo>
                  <a:pt x="66" y="160"/>
                </a:lnTo>
                <a:lnTo>
                  <a:pt x="66" y="162"/>
                </a:lnTo>
                <a:lnTo>
                  <a:pt x="64" y="164"/>
                </a:lnTo>
                <a:lnTo>
                  <a:pt x="64" y="166"/>
                </a:lnTo>
                <a:lnTo>
                  <a:pt x="64" y="168"/>
                </a:lnTo>
                <a:lnTo>
                  <a:pt x="64" y="170"/>
                </a:lnTo>
                <a:lnTo>
                  <a:pt x="64" y="172"/>
                </a:lnTo>
                <a:lnTo>
                  <a:pt x="64" y="174"/>
                </a:lnTo>
                <a:lnTo>
                  <a:pt x="66" y="176"/>
                </a:lnTo>
                <a:lnTo>
                  <a:pt x="68" y="176"/>
                </a:lnTo>
                <a:lnTo>
                  <a:pt x="70" y="176"/>
                </a:lnTo>
                <a:lnTo>
                  <a:pt x="68" y="176"/>
                </a:lnTo>
                <a:lnTo>
                  <a:pt x="70" y="176"/>
                </a:lnTo>
                <a:lnTo>
                  <a:pt x="72" y="174"/>
                </a:lnTo>
                <a:lnTo>
                  <a:pt x="72" y="176"/>
                </a:lnTo>
                <a:lnTo>
                  <a:pt x="74" y="176"/>
                </a:lnTo>
                <a:lnTo>
                  <a:pt x="76" y="178"/>
                </a:lnTo>
                <a:lnTo>
                  <a:pt x="78" y="180"/>
                </a:lnTo>
                <a:lnTo>
                  <a:pt x="78" y="182"/>
                </a:lnTo>
                <a:lnTo>
                  <a:pt x="78" y="184"/>
                </a:lnTo>
                <a:lnTo>
                  <a:pt x="78" y="188"/>
                </a:lnTo>
                <a:lnTo>
                  <a:pt x="80" y="188"/>
                </a:lnTo>
                <a:lnTo>
                  <a:pt x="82" y="190"/>
                </a:lnTo>
                <a:lnTo>
                  <a:pt x="82" y="192"/>
                </a:lnTo>
                <a:lnTo>
                  <a:pt x="82" y="194"/>
                </a:lnTo>
                <a:lnTo>
                  <a:pt x="82" y="196"/>
                </a:lnTo>
                <a:lnTo>
                  <a:pt x="80" y="198"/>
                </a:lnTo>
                <a:lnTo>
                  <a:pt x="78" y="200"/>
                </a:lnTo>
                <a:lnTo>
                  <a:pt x="76" y="200"/>
                </a:lnTo>
                <a:lnTo>
                  <a:pt x="74" y="202"/>
                </a:lnTo>
                <a:lnTo>
                  <a:pt x="72" y="204"/>
                </a:lnTo>
                <a:lnTo>
                  <a:pt x="70" y="202"/>
                </a:lnTo>
                <a:lnTo>
                  <a:pt x="70" y="200"/>
                </a:lnTo>
                <a:lnTo>
                  <a:pt x="68" y="200"/>
                </a:lnTo>
                <a:lnTo>
                  <a:pt x="68" y="196"/>
                </a:lnTo>
                <a:lnTo>
                  <a:pt x="68" y="194"/>
                </a:lnTo>
                <a:lnTo>
                  <a:pt x="68" y="192"/>
                </a:lnTo>
                <a:lnTo>
                  <a:pt x="68" y="190"/>
                </a:lnTo>
                <a:lnTo>
                  <a:pt x="66" y="188"/>
                </a:lnTo>
                <a:lnTo>
                  <a:pt x="64" y="188"/>
                </a:lnTo>
                <a:lnTo>
                  <a:pt x="62" y="186"/>
                </a:lnTo>
                <a:lnTo>
                  <a:pt x="60" y="184"/>
                </a:lnTo>
                <a:lnTo>
                  <a:pt x="60" y="182"/>
                </a:lnTo>
                <a:lnTo>
                  <a:pt x="58" y="180"/>
                </a:lnTo>
                <a:lnTo>
                  <a:pt x="56" y="178"/>
                </a:lnTo>
                <a:lnTo>
                  <a:pt x="54" y="176"/>
                </a:lnTo>
                <a:lnTo>
                  <a:pt x="52" y="174"/>
                </a:lnTo>
                <a:lnTo>
                  <a:pt x="50" y="172"/>
                </a:lnTo>
                <a:lnTo>
                  <a:pt x="48" y="172"/>
                </a:lnTo>
                <a:lnTo>
                  <a:pt x="48" y="170"/>
                </a:lnTo>
                <a:lnTo>
                  <a:pt x="46" y="170"/>
                </a:lnTo>
                <a:lnTo>
                  <a:pt x="44" y="168"/>
                </a:lnTo>
                <a:lnTo>
                  <a:pt x="44" y="166"/>
                </a:lnTo>
                <a:lnTo>
                  <a:pt x="40" y="164"/>
                </a:lnTo>
                <a:lnTo>
                  <a:pt x="40" y="162"/>
                </a:lnTo>
                <a:lnTo>
                  <a:pt x="40" y="160"/>
                </a:lnTo>
                <a:lnTo>
                  <a:pt x="40" y="162"/>
                </a:lnTo>
                <a:lnTo>
                  <a:pt x="40" y="164"/>
                </a:lnTo>
                <a:lnTo>
                  <a:pt x="40" y="162"/>
                </a:lnTo>
                <a:lnTo>
                  <a:pt x="40" y="160"/>
                </a:lnTo>
                <a:lnTo>
                  <a:pt x="42" y="158"/>
                </a:lnTo>
                <a:lnTo>
                  <a:pt x="42" y="156"/>
                </a:lnTo>
                <a:lnTo>
                  <a:pt x="44" y="154"/>
                </a:lnTo>
                <a:lnTo>
                  <a:pt x="44" y="152"/>
                </a:lnTo>
                <a:lnTo>
                  <a:pt x="44" y="150"/>
                </a:lnTo>
                <a:lnTo>
                  <a:pt x="44" y="148"/>
                </a:lnTo>
                <a:lnTo>
                  <a:pt x="46" y="146"/>
                </a:lnTo>
                <a:lnTo>
                  <a:pt x="46" y="144"/>
                </a:lnTo>
                <a:lnTo>
                  <a:pt x="46" y="142"/>
                </a:lnTo>
                <a:lnTo>
                  <a:pt x="46" y="140"/>
                </a:lnTo>
                <a:lnTo>
                  <a:pt x="44" y="138"/>
                </a:lnTo>
                <a:lnTo>
                  <a:pt x="44" y="136"/>
                </a:lnTo>
                <a:lnTo>
                  <a:pt x="42" y="134"/>
                </a:lnTo>
                <a:lnTo>
                  <a:pt x="40" y="134"/>
                </a:lnTo>
                <a:lnTo>
                  <a:pt x="38" y="132"/>
                </a:lnTo>
                <a:lnTo>
                  <a:pt x="36" y="132"/>
                </a:lnTo>
                <a:lnTo>
                  <a:pt x="36" y="130"/>
                </a:lnTo>
                <a:lnTo>
                  <a:pt x="34" y="128"/>
                </a:lnTo>
                <a:lnTo>
                  <a:pt x="34" y="126"/>
                </a:lnTo>
                <a:lnTo>
                  <a:pt x="32" y="124"/>
                </a:lnTo>
                <a:lnTo>
                  <a:pt x="32" y="122"/>
                </a:lnTo>
                <a:lnTo>
                  <a:pt x="34" y="120"/>
                </a:lnTo>
                <a:lnTo>
                  <a:pt x="32" y="118"/>
                </a:lnTo>
                <a:lnTo>
                  <a:pt x="32" y="120"/>
                </a:lnTo>
                <a:lnTo>
                  <a:pt x="32" y="122"/>
                </a:lnTo>
                <a:lnTo>
                  <a:pt x="30" y="124"/>
                </a:lnTo>
                <a:lnTo>
                  <a:pt x="28" y="122"/>
                </a:lnTo>
                <a:lnTo>
                  <a:pt x="26" y="122"/>
                </a:lnTo>
                <a:lnTo>
                  <a:pt x="24" y="124"/>
                </a:lnTo>
                <a:lnTo>
                  <a:pt x="22" y="124"/>
                </a:lnTo>
                <a:lnTo>
                  <a:pt x="22" y="122"/>
                </a:lnTo>
                <a:lnTo>
                  <a:pt x="22" y="120"/>
                </a:lnTo>
                <a:lnTo>
                  <a:pt x="20" y="118"/>
                </a:lnTo>
                <a:lnTo>
                  <a:pt x="18" y="118"/>
                </a:lnTo>
                <a:lnTo>
                  <a:pt x="16" y="116"/>
                </a:lnTo>
                <a:lnTo>
                  <a:pt x="14" y="114"/>
                </a:lnTo>
                <a:lnTo>
                  <a:pt x="12" y="114"/>
                </a:lnTo>
                <a:lnTo>
                  <a:pt x="12" y="112"/>
                </a:lnTo>
                <a:lnTo>
                  <a:pt x="12" y="110"/>
                </a:lnTo>
                <a:lnTo>
                  <a:pt x="10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4"/>
                </a:lnTo>
                <a:lnTo>
                  <a:pt x="4" y="102"/>
                </a:lnTo>
                <a:lnTo>
                  <a:pt x="4" y="100"/>
                </a:lnTo>
                <a:lnTo>
                  <a:pt x="8" y="102"/>
                </a:lnTo>
                <a:lnTo>
                  <a:pt x="10" y="102"/>
                </a:lnTo>
                <a:lnTo>
                  <a:pt x="12" y="102"/>
                </a:lnTo>
                <a:lnTo>
                  <a:pt x="14" y="102"/>
                </a:lnTo>
                <a:lnTo>
                  <a:pt x="16" y="102"/>
                </a:lnTo>
                <a:lnTo>
                  <a:pt x="18" y="100"/>
                </a:lnTo>
                <a:lnTo>
                  <a:pt x="18" y="102"/>
                </a:lnTo>
                <a:lnTo>
                  <a:pt x="20" y="104"/>
                </a:lnTo>
                <a:lnTo>
                  <a:pt x="22" y="104"/>
                </a:lnTo>
                <a:lnTo>
                  <a:pt x="24" y="106"/>
                </a:lnTo>
                <a:lnTo>
                  <a:pt x="22" y="108"/>
                </a:lnTo>
                <a:lnTo>
                  <a:pt x="24" y="106"/>
                </a:lnTo>
                <a:lnTo>
                  <a:pt x="24" y="104"/>
                </a:lnTo>
                <a:lnTo>
                  <a:pt x="24" y="102"/>
                </a:lnTo>
                <a:lnTo>
                  <a:pt x="24" y="100"/>
                </a:lnTo>
                <a:lnTo>
                  <a:pt x="24" y="102"/>
                </a:lnTo>
                <a:lnTo>
                  <a:pt x="22" y="102"/>
                </a:lnTo>
                <a:lnTo>
                  <a:pt x="20" y="104"/>
                </a:lnTo>
                <a:lnTo>
                  <a:pt x="20" y="102"/>
                </a:lnTo>
                <a:lnTo>
                  <a:pt x="20" y="100"/>
                </a:lnTo>
                <a:lnTo>
                  <a:pt x="22" y="98"/>
                </a:lnTo>
                <a:lnTo>
                  <a:pt x="20" y="100"/>
                </a:lnTo>
                <a:lnTo>
                  <a:pt x="20" y="98"/>
                </a:lnTo>
                <a:lnTo>
                  <a:pt x="24" y="94"/>
                </a:lnTo>
                <a:lnTo>
                  <a:pt x="24" y="92"/>
                </a:lnTo>
                <a:lnTo>
                  <a:pt x="26" y="90"/>
                </a:lnTo>
                <a:lnTo>
                  <a:pt x="26" y="88"/>
                </a:lnTo>
                <a:lnTo>
                  <a:pt x="26" y="86"/>
                </a:lnTo>
                <a:lnTo>
                  <a:pt x="24" y="84"/>
                </a:lnTo>
                <a:lnTo>
                  <a:pt x="22" y="82"/>
                </a:lnTo>
                <a:lnTo>
                  <a:pt x="22" y="80"/>
                </a:lnTo>
                <a:lnTo>
                  <a:pt x="22" y="78"/>
                </a:lnTo>
                <a:lnTo>
                  <a:pt x="20" y="78"/>
                </a:lnTo>
                <a:lnTo>
                  <a:pt x="20" y="76"/>
                </a:lnTo>
                <a:lnTo>
                  <a:pt x="18" y="74"/>
                </a:lnTo>
                <a:lnTo>
                  <a:pt x="18" y="72"/>
                </a:lnTo>
                <a:lnTo>
                  <a:pt x="16" y="70"/>
                </a:lnTo>
                <a:lnTo>
                  <a:pt x="14" y="68"/>
                </a:lnTo>
                <a:lnTo>
                  <a:pt x="12" y="68"/>
                </a:lnTo>
                <a:lnTo>
                  <a:pt x="12" y="66"/>
                </a:lnTo>
                <a:lnTo>
                  <a:pt x="10" y="64"/>
                </a:lnTo>
                <a:lnTo>
                  <a:pt x="8" y="64"/>
                </a:lnTo>
                <a:lnTo>
                  <a:pt x="8" y="62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8" y="50"/>
                </a:lnTo>
                <a:lnTo>
                  <a:pt x="8" y="48"/>
                </a:lnTo>
                <a:lnTo>
                  <a:pt x="6" y="48"/>
                </a:lnTo>
                <a:lnTo>
                  <a:pt x="6" y="46"/>
                </a:lnTo>
                <a:lnTo>
                  <a:pt x="4" y="48"/>
                </a:lnTo>
                <a:lnTo>
                  <a:pt x="4" y="46"/>
                </a:lnTo>
                <a:lnTo>
                  <a:pt x="6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7" name="Freeform 1695"/>
          <p:cNvSpPr>
            <a:spLocks/>
          </p:cNvSpPr>
          <p:nvPr/>
        </p:nvSpPr>
        <p:spPr bwMode="auto">
          <a:xfrm>
            <a:off x="1806575" y="3621090"/>
            <a:ext cx="166688" cy="79375"/>
          </a:xfrm>
          <a:custGeom>
            <a:avLst/>
            <a:gdLst>
              <a:gd name="T0" fmla="*/ 10080655 w 105"/>
              <a:gd name="T1" fmla="*/ 60483750 h 50"/>
              <a:gd name="T2" fmla="*/ 10080655 w 105"/>
              <a:gd name="T3" fmla="*/ 45362813 h 50"/>
              <a:gd name="T4" fmla="*/ 10080655 w 105"/>
              <a:gd name="T5" fmla="*/ 30241875 h 50"/>
              <a:gd name="T6" fmla="*/ 10080655 w 105"/>
              <a:gd name="T7" fmla="*/ 10080625 h 50"/>
              <a:gd name="T8" fmla="*/ 20161310 w 105"/>
              <a:gd name="T9" fmla="*/ 5040313 h 50"/>
              <a:gd name="T10" fmla="*/ 35282293 w 105"/>
              <a:gd name="T11" fmla="*/ 10080625 h 50"/>
              <a:gd name="T12" fmla="*/ 35282293 w 105"/>
              <a:gd name="T13" fmla="*/ 30241875 h 50"/>
              <a:gd name="T14" fmla="*/ 50403276 w 105"/>
              <a:gd name="T15" fmla="*/ 35282188 h 50"/>
              <a:gd name="T16" fmla="*/ 60483931 w 105"/>
              <a:gd name="T17" fmla="*/ 25201563 h 50"/>
              <a:gd name="T18" fmla="*/ 70564587 w 105"/>
              <a:gd name="T19" fmla="*/ 40322500 h 50"/>
              <a:gd name="T20" fmla="*/ 95766225 w 105"/>
              <a:gd name="T21" fmla="*/ 35282188 h 50"/>
              <a:gd name="T22" fmla="*/ 115927535 w 105"/>
              <a:gd name="T23" fmla="*/ 25201563 h 50"/>
              <a:gd name="T24" fmla="*/ 131048518 w 105"/>
              <a:gd name="T25" fmla="*/ 20161250 h 50"/>
              <a:gd name="T26" fmla="*/ 146169501 w 105"/>
              <a:gd name="T27" fmla="*/ 10080625 h 50"/>
              <a:gd name="T28" fmla="*/ 151209829 w 105"/>
              <a:gd name="T29" fmla="*/ 10080625 h 50"/>
              <a:gd name="T30" fmla="*/ 171371139 w 105"/>
              <a:gd name="T31" fmla="*/ 0 h 50"/>
              <a:gd name="T32" fmla="*/ 189013079 w 105"/>
              <a:gd name="T33" fmla="*/ 0 h 50"/>
              <a:gd name="T34" fmla="*/ 199093735 w 105"/>
              <a:gd name="T35" fmla="*/ 5040313 h 50"/>
              <a:gd name="T36" fmla="*/ 219255045 w 105"/>
              <a:gd name="T37" fmla="*/ 15120938 h 50"/>
              <a:gd name="T38" fmla="*/ 239416356 w 105"/>
              <a:gd name="T39" fmla="*/ 25201563 h 50"/>
              <a:gd name="T40" fmla="*/ 254537339 w 105"/>
              <a:gd name="T41" fmla="*/ 45362813 h 50"/>
              <a:gd name="T42" fmla="*/ 254537339 w 105"/>
              <a:gd name="T43" fmla="*/ 55443438 h 50"/>
              <a:gd name="T44" fmla="*/ 264617994 w 105"/>
              <a:gd name="T45" fmla="*/ 80645000 h 50"/>
              <a:gd name="T46" fmla="*/ 259577666 w 105"/>
              <a:gd name="T47" fmla="*/ 95765938 h 50"/>
              <a:gd name="T48" fmla="*/ 239416356 w 105"/>
              <a:gd name="T49" fmla="*/ 95765938 h 50"/>
              <a:gd name="T50" fmla="*/ 234376028 w 105"/>
              <a:gd name="T51" fmla="*/ 115927188 h 50"/>
              <a:gd name="T52" fmla="*/ 219255045 w 105"/>
              <a:gd name="T53" fmla="*/ 110886875 h 50"/>
              <a:gd name="T54" fmla="*/ 209174390 w 105"/>
              <a:gd name="T55" fmla="*/ 85685313 h 50"/>
              <a:gd name="T56" fmla="*/ 214214718 w 105"/>
              <a:gd name="T57" fmla="*/ 75604688 h 50"/>
              <a:gd name="T58" fmla="*/ 229335700 w 105"/>
              <a:gd name="T59" fmla="*/ 70564375 h 50"/>
              <a:gd name="T60" fmla="*/ 234376028 w 105"/>
              <a:gd name="T61" fmla="*/ 70564375 h 50"/>
              <a:gd name="T62" fmla="*/ 224295373 w 105"/>
              <a:gd name="T63" fmla="*/ 55443438 h 50"/>
              <a:gd name="T64" fmla="*/ 209174390 w 105"/>
              <a:gd name="T65" fmla="*/ 55443438 h 50"/>
              <a:gd name="T66" fmla="*/ 209174390 w 105"/>
              <a:gd name="T67" fmla="*/ 55443438 h 50"/>
              <a:gd name="T68" fmla="*/ 194053407 w 105"/>
              <a:gd name="T69" fmla="*/ 40322500 h 50"/>
              <a:gd name="T70" fmla="*/ 181451794 w 105"/>
              <a:gd name="T71" fmla="*/ 30241875 h 50"/>
              <a:gd name="T72" fmla="*/ 161290484 w 105"/>
              <a:gd name="T73" fmla="*/ 35282188 h 50"/>
              <a:gd name="T74" fmla="*/ 156250156 w 105"/>
              <a:gd name="T75" fmla="*/ 35282188 h 50"/>
              <a:gd name="T76" fmla="*/ 141129173 w 105"/>
              <a:gd name="T77" fmla="*/ 55443438 h 50"/>
              <a:gd name="T78" fmla="*/ 126008190 w 105"/>
              <a:gd name="T79" fmla="*/ 65524063 h 50"/>
              <a:gd name="T80" fmla="*/ 115927535 w 105"/>
              <a:gd name="T81" fmla="*/ 75604688 h 50"/>
              <a:gd name="T82" fmla="*/ 131048518 w 105"/>
              <a:gd name="T83" fmla="*/ 95765938 h 50"/>
              <a:gd name="T84" fmla="*/ 131048518 w 105"/>
              <a:gd name="T85" fmla="*/ 110886875 h 50"/>
              <a:gd name="T86" fmla="*/ 115927535 w 105"/>
              <a:gd name="T87" fmla="*/ 120967500 h 50"/>
              <a:gd name="T88" fmla="*/ 95766225 w 105"/>
              <a:gd name="T89" fmla="*/ 120967500 h 50"/>
              <a:gd name="T90" fmla="*/ 90725897 w 105"/>
              <a:gd name="T91" fmla="*/ 100806250 h 50"/>
              <a:gd name="T92" fmla="*/ 85685570 w 105"/>
              <a:gd name="T93" fmla="*/ 90725625 h 50"/>
              <a:gd name="T94" fmla="*/ 80645242 w 105"/>
              <a:gd name="T95" fmla="*/ 100806250 h 50"/>
              <a:gd name="T96" fmla="*/ 65524259 w 105"/>
              <a:gd name="T97" fmla="*/ 90725625 h 50"/>
              <a:gd name="T98" fmla="*/ 55443604 w 105"/>
              <a:gd name="T99" fmla="*/ 75604688 h 50"/>
              <a:gd name="T100" fmla="*/ 40322621 w 105"/>
              <a:gd name="T101" fmla="*/ 70564375 h 50"/>
              <a:gd name="T102" fmla="*/ 25201638 w 105"/>
              <a:gd name="T103" fmla="*/ 65524063 h 50"/>
              <a:gd name="T104" fmla="*/ 10080655 w 105"/>
              <a:gd name="T105" fmla="*/ 65524063 h 50"/>
              <a:gd name="T106" fmla="*/ 5040328 w 105"/>
              <a:gd name="T107" fmla="*/ 80645000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05" h="50">
                <a:moveTo>
                  <a:pt x="0" y="28"/>
                </a:moveTo>
                <a:lnTo>
                  <a:pt x="0" y="28"/>
                </a:lnTo>
                <a:lnTo>
                  <a:pt x="0" y="26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2" y="16"/>
                </a:lnTo>
                <a:lnTo>
                  <a:pt x="4" y="14"/>
                </a:lnTo>
                <a:lnTo>
                  <a:pt x="6" y="14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4" y="10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4" y="12"/>
                </a:lnTo>
                <a:lnTo>
                  <a:pt x="26" y="14"/>
                </a:lnTo>
                <a:lnTo>
                  <a:pt x="28" y="16"/>
                </a:lnTo>
                <a:lnTo>
                  <a:pt x="30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8"/>
                </a:lnTo>
                <a:lnTo>
                  <a:pt x="56" y="6"/>
                </a:lnTo>
                <a:lnTo>
                  <a:pt x="58" y="6"/>
                </a:lnTo>
                <a:lnTo>
                  <a:pt x="58" y="4"/>
                </a:lnTo>
                <a:lnTo>
                  <a:pt x="60" y="4"/>
                </a:lnTo>
                <a:lnTo>
                  <a:pt x="62" y="2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5" y="0"/>
                </a:lnTo>
                <a:lnTo>
                  <a:pt x="74" y="2"/>
                </a:lnTo>
                <a:lnTo>
                  <a:pt x="75" y="2"/>
                </a:lnTo>
                <a:lnTo>
                  <a:pt x="77" y="4"/>
                </a:lnTo>
                <a:lnTo>
                  <a:pt x="79" y="2"/>
                </a:lnTo>
                <a:lnTo>
                  <a:pt x="79" y="4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6"/>
                </a:lnTo>
                <a:lnTo>
                  <a:pt x="89" y="6"/>
                </a:lnTo>
                <a:lnTo>
                  <a:pt x="91" y="6"/>
                </a:lnTo>
                <a:lnTo>
                  <a:pt x="91" y="8"/>
                </a:lnTo>
                <a:lnTo>
                  <a:pt x="93" y="10"/>
                </a:lnTo>
                <a:lnTo>
                  <a:pt x="95" y="10"/>
                </a:lnTo>
                <a:lnTo>
                  <a:pt x="97" y="12"/>
                </a:lnTo>
                <a:lnTo>
                  <a:pt x="97" y="14"/>
                </a:lnTo>
                <a:lnTo>
                  <a:pt x="99" y="16"/>
                </a:lnTo>
                <a:lnTo>
                  <a:pt x="101" y="18"/>
                </a:lnTo>
                <a:lnTo>
                  <a:pt x="103" y="18"/>
                </a:lnTo>
                <a:lnTo>
                  <a:pt x="101" y="20"/>
                </a:lnTo>
                <a:lnTo>
                  <a:pt x="101" y="22"/>
                </a:lnTo>
                <a:lnTo>
                  <a:pt x="103" y="24"/>
                </a:lnTo>
                <a:lnTo>
                  <a:pt x="103" y="26"/>
                </a:lnTo>
                <a:lnTo>
                  <a:pt x="103" y="28"/>
                </a:lnTo>
                <a:lnTo>
                  <a:pt x="105" y="30"/>
                </a:lnTo>
                <a:lnTo>
                  <a:pt x="105" y="32"/>
                </a:lnTo>
                <a:lnTo>
                  <a:pt x="105" y="34"/>
                </a:lnTo>
                <a:lnTo>
                  <a:pt x="103" y="34"/>
                </a:lnTo>
                <a:lnTo>
                  <a:pt x="103" y="36"/>
                </a:lnTo>
                <a:lnTo>
                  <a:pt x="103" y="38"/>
                </a:lnTo>
                <a:lnTo>
                  <a:pt x="101" y="40"/>
                </a:lnTo>
                <a:lnTo>
                  <a:pt x="99" y="42"/>
                </a:lnTo>
                <a:lnTo>
                  <a:pt x="97" y="42"/>
                </a:lnTo>
                <a:lnTo>
                  <a:pt x="97" y="40"/>
                </a:lnTo>
                <a:lnTo>
                  <a:pt x="95" y="38"/>
                </a:lnTo>
                <a:lnTo>
                  <a:pt x="95" y="40"/>
                </a:lnTo>
                <a:lnTo>
                  <a:pt x="95" y="42"/>
                </a:lnTo>
                <a:lnTo>
                  <a:pt x="95" y="44"/>
                </a:lnTo>
                <a:lnTo>
                  <a:pt x="93" y="44"/>
                </a:lnTo>
                <a:lnTo>
                  <a:pt x="93" y="46"/>
                </a:lnTo>
                <a:lnTo>
                  <a:pt x="93" y="48"/>
                </a:lnTo>
                <a:lnTo>
                  <a:pt x="91" y="48"/>
                </a:lnTo>
                <a:lnTo>
                  <a:pt x="89" y="48"/>
                </a:lnTo>
                <a:lnTo>
                  <a:pt x="89" y="46"/>
                </a:lnTo>
                <a:lnTo>
                  <a:pt x="87" y="44"/>
                </a:lnTo>
                <a:lnTo>
                  <a:pt x="87" y="42"/>
                </a:lnTo>
                <a:lnTo>
                  <a:pt x="85" y="40"/>
                </a:lnTo>
                <a:lnTo>
                  <a:pt x="85" y="38"/>
                </a:lnTo>
                <a:lnTo>
                  <a:pt x="85" y="36"/>
                </a:lnTo>
                <a:lnTo>
                  <a:pt x="83" y="34"/>
                </a:lnTo>
                <a:lnTo>
                  <a:pt x="83" y="32"/>
                </a:lnTo>
                <a:lnTo>
                  <a:pt x="85" y="32"/>
                </a:lnTo>
                <a:lnTo>
                  <a:pt x="85" y="30"/>
                </a:lnTo>
                <a:lnTo>
                  <a:pt x="87" y="30"/>
                </a:lnTo>
                <a:lnTo>
                  <a:pt x="85" y="28"/>
                </a:lnTo>
                <a:lnTo>
                  <a:pt x="87" y="26"/>
                </a:lnTo>
                <a:lnTo>
                  <a:pt x="89" y="26"/>
                </a:lnTo>
                <a:lnTo>
                  <a:pt x="91" y="28"/>
                </a:lnTo>
                <a:lnTo>
                  <a:pt x="93" y="28"/>
                </a:lnTo>
                <a:lnTo>
                  <a:pt x="95" y="30"/>
                </a:lnTo>
                <a:lnTo>
                  <a:pt x="93" y="28"/>
                </a:lnTo>
                <a:lnTo>
                  <a:pt x="91" y="28"/>
                </a:lnTo>
                <a:lnTo>
                  <a:pt x="91" y="26"/>
                </a:lnTo>
                <a:lnTo>
                  <a:pt x="89" y="24"/>
                </a:lnTo>
                <a:lnTo>
                  <a:pt x="89" y="22"/>
                </a:lnTo>
                <a:lnTo>
                  <a:pt x="87" y="24"/>
                </a:lnTo>
                <a:lnTo>
                  <a:pt x="87" y="22"/>
                </a:lnTo>
                <a:lnTo>
                  <a:pt x="85" y="24"/>
                </a:lnTo>
                <a:lnTo>
                  <a:pt x="83" y="22"/>
                </a:lnTo>
                <a:lnTo>
                  <a:pt x="85" y="24"/>
                </a:lnTo>
                <a:lnTo>
                  <a:pt x="83" y="26"/>
                </a:lnTo>
                <a:lnTo>
                  <a:pt x="83" y="24"/>
                </a:lnTo>
                <a:lnTo>
                  <a:pt x="83" y="22"/>
                </a:lnTo>
                <a:lnTo>
                  <a:pt x="81" y="20"/>
                </a:lnTo>
                <a:lnTo>
                  <a:pt x="81" y="18"/>
                </a:lnTo>
                <a:lnTo>
                  <a:pt x="79" y="18"/>
                </a:lnTo>
                <a:lnTo>
                  <a:pt x="77" y="16"/>
                </a:lnTo>
                <a:lnTo>
                  <a:pt x="77" y="14"/>
                </a:lnTo>
                <a:lnTo>
                  <a:pt x="75" y="14"/>
                </a:lnTo>
                <a:lnTo>
                  <a:pt x="74" y="14"/>
                </a:lnTo>
                <a:lnTo>
                  <a:pt x="72" y="12"/>
                </a:lnTo>
                <a:lnTo>
                  <a:pt x="70" y="12"/>
                </a:lnTo>
                <a:lnTo>
                  <a:pt x="68" y="12"/>
                </a:lnTo>
                <a:lnTo>
                  <a:pt x="66" y="12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60" y="18"/>
                </a:lnTo>
                <a:lnTo>
                  <a:pt x="60" y="20"/>
                </a:lnTo>
                <a:lnTo>
                  <a:pt x="58" y="22"/>
                </a:lnTo>
                <a:lnTo>
                  <a:pt x="56" y="22"/>
                </a:lnTo>
                <a:lnTo>
                  <a:pt x="56" y="24"/>
                </a:lnTo>
                <a:lnTo>
                  <a:pt x="54" y="24"/>
                </a:lnTo>
                <a:lnTo>
                  <a:pt x="54" y="26"/>
                </a:lnTo>
                <a:lnTo>
                  <a:pt x="52" y="26"/>
                </a:lnTo>
                <a:lnTo>
                  <a:pt x="50" y="26"/>
                </a:lnTo>
                <a:lnTo>
                  <a:pt x="48" y="26"/>
                </a:lnTo>
                <a:lnTo>
                  <a:pt x="46" y="28"/>
                </a:lnTo>
                <a:lnTo>
                  <a:pt x="46" y="30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52" y="38"/>
                </a:lnTo>
                <a:lnTo>
                  <a:pt x="54" y="40"/>
                </a:lnTo>
                <a:lnTo>
                  <a:pt x="54" y="42"/>
                </a:lnTo>
                <a:lnTo>
                  <a:pt x="54" y="44"/>
                </a:lnTo>
                <a:lnTo>
                  <a:pt x="52" y="44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0" y="50"/>
                </a:lnTo>
                <a:lnTo>
                  <a:pt x="38" y="50"/>
                </a:lnTo>
                <a:lnTo>
                  <a:pt x="38" y="48"/>
                </a:lnTo>
                <a:lnTo>
                  <a:pt x="38" y="46"/>
                </a:lnTo>
                <a:lnTo>
                  <a:pt x="38" y="44"/>
                </a:lnTo>
                <a:lnTo>
                  <a:pt x="38" y="42"/>
                </a:lnTo>
                <a:lnTo>
                  <a:pt x="36" y="40"/>
                </a:lnTo>
                <a:lnTo>
                  <a:pt x="36" y="38"/>
                </a:lnTo>
                <a:lnTo>
                  <a:pt x="36" y="36"/>
                </a:lnTo>
                <a:lnTo>
                  <a:pt x="36" y="34"/>
                </a:lnTo>
                <a:lnTo>
                  <a:pt x="34" y="36"/>
                </a:lnTo>
                <a:lnTo>
                  <a:pt x="32" y="34"/>
                </a:lnTo>
                <a:lnTo>
                  <a:pt x="34" y="36"/>
                </a:lnTo>
                <a:lnTo>
                  <a:pt x="32" y="38"/>
                </a:lnTo>
                <a:lnTo>
                  <a:pt x="32" y="40"/>
                </a:lnTo>
                <a:lnTo>
                  <a:pt x="30" y="40"/>
                </a:lnTo>
                <a:lnTo>
                  <a:pt x="28" y="40"/>
                </a:lnTo>
                <a:lnTo>
                  <a:pt x="26" y="38"/>
                </a:lnTo>
                <a:lnTo>
                  <a:pt x="26" y="36"/>
                </a:lnTo>
                <a:lnTo>
                  <a:pt x="26" y="34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8" name="Freeform 1696"/>
          <p:cNvSpPr>
            <a:spLocks/>
          </p:cNvSpPr>
          <p:nvPr/>
        </p:nvSpPr>
        <p:spPr bwMode="auto">
          <a:xfrm>
            <a:off x="1806575" y="3621090"/>
            <a:ext cx="166688" cy="79375"/>
          </a:xfrm>
          <a:custGeom>
            <a:avLst/>
            <a:gdLst>
              <a:gd name="T0" fmla="*/ 10080655 w 105"/>
              <a:gd name="T1" fmla="*/ 60483750 h 50"/>
              <a:gd name="T2" fmla="*/ 10080655 w 105"/>
              <a:gd name="T3" fmla="*/ 45362813 h 50"/>
              <a:gd name="T4" fmla="*/ 10080655 w 105"/>
              <a:gd name="T5" fmla="*/ 30241875 h 50"/>
              <a:gd name="T6" fmla="*/ 10080655 w 105"/>
              <a:gd name="T7" fmla="*/ 10080625 h 50"/>
              <a:gd name="T8" fmla="*/ 20161310 w 105"/>
              <a:gd name="T9" fmla="*/ 5040313 h 50"/>
              <a:gd name="T10" fmla="*/ 35282293 w 105"/>
              <a:gd name="T11" fmla="*/ 10080625 h 50"/>
              <a:gd name="T12" fmla="*/ 35282293 w 105"/>
              <a:gd name="T13" fmla="*/ 30241875 h 50"/>
              <a:gd name="T14" fmla="*/ 50403276 w 105"/>
              <a:gd name="T15" fmla="*/ 35282188 h 50"/>
              <a:gd name="T16" fmla="*/ 60483931 w 105"/>
              <a:gd name="T17" fmla="*/ 25201563 h 50"/>
              <a:gd name="T18" fmla="*/ 70564587 w 105"/>
              <a:gd name="T19" fmla="*/ 40322500 h 50"/>
              <a:gd name="T20" fmla="*/ 95766225 w 105"/>
              <a:gd name="T21" fmla="*/ 35282188 h 50"/>
              <a:gd name="T22" fmla="*/ 115927535 w 105"/>
              <a:gd name="T23" fmla="*/ 25201563 h 50"/>
              <a:gd name="T24" fmla="*/ 131048518 w 105"/>
              <a:gd name="T25" fmla="*/ 20161250 h 50"/>
              <a:gd name="T26" fmla="*/ 146169501 w 105"/>
              <a:gd name="T27" fmla="*/ 10080625 h 50"/>
              <a:gd name="T28" fmla="*/ 151209829 w 105"/>
              <a:gd name="T29" fmla="*/ 10080625 h 50"/>
              <a:gd name="T30" fmla="*/ 171371139 w 105"/>
              <a:gd name="T31" fmla="*/ 0 h 50"/>
              <a:gd name="T32" fmla="*/ 189013079 w 105"/>
              <a:gd name="T33" fmla="*/ 0 h 50"/>
              <a:gd name="T34" fmla="*/ 199093735 w 105"/>
              <a:gd name="T35" fmla="*/ 5040313 h 50"/>
              <a:gd name="T36" fmla="*/ 219255045 w 105"/>
              <a:gd name="T37" fmla="*/ 15120938 h 50"/>
              <a:gd name="T38" fmla="*/ 239416356 w 105"/>
              <a:gd name="T39" fmla="*/ 25201563 h 50"/>
              <a:gd name="T40" fmla="*/ 254537339 w 105"/>
              <a:gd name="T41" fmla="*/ 45362813 h 50"/>
              <a:gd name="T42" fmla="*/ 254537339 w 105"/>
              <a:gd name="T43" fmla="*/ 55443438 h 50"/>
              <a:gd name="T44" fmla="*/ 264617994 w 105"/>
              <a:gd name="T45" fmla="*/ 80645000 h 50"/>
              <a:gd name="T46" fmla="*/ 259577666 w 105"/>
              <a:gd name="T47" fmla="*/ 95765938 h 50"/>
              <a:gd name="T48" fmla="*/ 239416356 w 105"/>
              <a:gd name="T49" fmla="*/ 95765938 h 50"/>
              <a:gd name="T50" fmla="*/ 234376028 w 105"/>
              <a:gd name="T51" fmla="*/ 115927188 h 50"/>
              <a:gd name="T52" fmla="*/ 219255045 w 105"/>
              <a:gd name="T53" fmla="*/ 110886875 h 50"/>
              <a:gd name="T54" fmla="*/ 209174390 w 105"/>
              <a:gd name="T55" fmla="*/ 85685313 h 50"/>
              <a:gd name="T56" fmla="*/ 214214718 w 105"/>
              <a:gd name="T57" fmla="*/ 75604688 h 50"/>
              <a:gd name="T58" fmla="*/ 229335700 w 105"/>
              <a:gd name="T59" fmla="*/ 70564375 h 50"/>
              <a:gd name="T60" fmla="*/ 234376028 w 105"/>
              <a:gd name="T61" fmla="*/ 70564375 h 50"/>
              <a:gd name="T62" fmla="*/ 224295373 w 105"/>
              <a:gd name="T63" fmla="*/ 55443438 h 50"/>
              <a:gd name="T64" fmla="*/ 209174390 w 105"/>
              <a:gd name="T65" fmla="*/ 55443438 h 50"/>
              <a:gd name="T66" fmla="*/ 209174390 w 105"/>
              <a:gd name="T67" fmla="*/ 55443438 h 50"/>
              <a:gd name="T68" fmla="*/ 194053407 w 105"/>
              <a:gd name="T69" fmla="*/ 40322500 h 50"/>
              <a:gd name="T70" fmla="*/ 181451794 w 105"/>
              <a:gd name="T71" fmla="*/ 30241875 h 50"/>
              <a:gd name="T72" fmla="*/ 161290484 w 105"/>
              <a:gd name="T73" fmla="*/ 35282188 h 50"/>
              <a:gd name="T74" fmla="*/ 156250156 w 105"/>
              <a:gd name="T75" fmla="*/ 35282188 h 50"/>
              <a:gd name="T76" fmla="*/ 141129173 w 105"/>
              <a:gd name="T77" fmla="*/ 55443438 h 50"/>
              <a:gd name="T78" fmla="*/ 126008190 w 105"/>
              <a:gd name="T79" fmla="*/ 65524063 h 50"/>
              <a:gd name="T80" fmla="*/ 115927535 w 105"/>
              <a:gd name="T81" fmla="*/ 75604688 h 50"/>
              <a:gd name="T82" fmla="*/ 131048518 w 105"/>
              <a:gd name="T83" fmla="*/ 95765938 h 50"/>
              <a:gd name="T84" fmla="*/ 131048518 w 105"/>
              <a:gd name="T85" fmla="*/ 110886875 h 50"/>
              <a:gd name="T86" fmla="*/ 115927535 w 105"/>
              <a:gd name="T87" fmla="*/ 120967500 h 50"/>
              <a:gd name="T88" fmla="*/ 95766225 w 105"/>
              <a:gd name="T89" fmla="*/ 120967500 h 50"/>
              <a:gd name="T90" fmla="*/ 90725897 w 105"/>
              <a:gd name="T91" fmla="*/ 100806250 h 50"/>
              <a:gd name="T92" fmla="*/ 85685570 w 105"/>
              <a:gd name="T93" fmla="*/ 90725625 h 50"/>
              <a:gd name="T94" fmla="*/ 80645242 w 105"/>
              <a:gd name="T95" fmla="*/ 100806250 h 50"/>
              <a:gd name="T96" fmla="*/ 65524259 w 105"/>
              <a:gd name="T97" fmla="*/ 90725625 h 50"/>
              <a:gd name="T98" fmla="*/ 55443604 w 105"/>
              <a:gd name="T99" fmla="*/ 75604688 h 50"/>
              <a:gd name="T100" fmla="*/ 40322621 w 105"/>
              <a:gd name="T101" fmla="*/ 70564375 h 50"/>
              <a:gd name="T102" fmla="*/ 25201638 w 105"/>
              <a:gd name="T103" fmla="*/ 65524063 h 50"/>
              <a:gd name="T104" fmla="*/ 10080655 w 105"/>
              <a:gd name="T105" fmla="*/ 65524063 h 50"/>
              <a:gd name="T106" fmla="*/ 5040328 w 105"/>
              <a:gd name="T107" fmla="*/ 80645000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05" h="50">
                <a:moveTo>
                  <a:pt x="0" y="28"/>
                </a:moveTo>
                <a:lnTo>
                  <a:pt x="0" y="28"/>
                </a:lnTo>
                <a:lnTo>
                  <a:pt x="0" y="26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2" y="16"/>
                </a:lnTo>
                <a:lnTo>
                  <a:pt x="4" y="14"/>
                </a:lnTo>
                <a:lnTo>
                  <a:pt x="6" y="14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4" y="10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4" y="12"/>
                </a:lnTo>
                <a:lnTo>
                  <a:pt x="26" y="14"/>
                </a:lnTo>
                <a:lnTo>
                  <a:pt x="28" y="16"/>
                </a:lnTo>
                <a:lnTo>
                  <a:pt x="30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8"/>
                </a:lnTo>
                <a:lnTo>
                  <a:pt x="56" y="6"/>
                </a:lnTo>
                <a:lnTo>
                  <a:pt x="58" y="6"/>
                </a:lnTo>
                <a:lnTo>
                  <a:pt x="58" y="4"/>
                </a:lnTo>
                <a:lnTo>
                  <a:pt x="60" y="4"/>
                </a:lnTo>
                <a:lnTo>
                  <a:pt x="62" y="2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5" y="0"/>
                </a:lnTo>
                <a:lnTo>
                  <a:pt x="74" y="2"/>
                </a:lnTo>
                <a:lnTo>
                  <a:pt x="75" y="2"/>
                </a:lnTo>
                <a:lnTo>
                  <a:pt x="77" y="4"/>
                </a:lnTo>
                <a:lnTo>
                  <a:pt x="79" y="2"/>
                </a:lnTo>
                <a:lnTo>
                  <a:pt x="79" y="4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6"/>
                </a:lnTo>
                <a:lnTo>
                  <a:pt x="89" y="6"/>
                </a:lnTo>
                <a:lnTo>
                  <a:pt x="91" y="6"/>
                </a:lnTo>
                <a:lnTo>
                  <a:pt x="91" y="8"/>
                </a:lnTo>
                <a:lnTo>
                  <a:pt x="93" y="10"/>
                </a:lnTo>
                <a:lnTo>
                  <a:pt x="95" y="10"/>
                </a:lnTo>
                <a:lnTo>
                  <a:pt x="97" y="12"/>
                </a:lnTo>
                <a:lnTo>
                  <a:pt x="97" y="14"/>
                </a:lnTo>
                <a:lnTo>
                  <a:pt x="99" y="16"/>
                </a:lnTo>
                <a:lnTo>
                  <a:pt x="101" y="18"/>
                </a:lnTo>
                <a:lnTo>
                  <a:pt x="103" y="18"/>
                </a:lnTo>
                <a:lnTo>
                  <a:pt x="101" y="20"/>
                </a:lnTo>
                <a:lnTo>
                  <a:pt x="101" y="22"/>
                </a:lnTo>
                <a:lnTo>
                  <a:pt x="103" y="24"/>
                </a:lnTo>
                <a:lnTo>
                  <a:pt x="103" y="26"/>
                </a:lnTo>
                <a:lnTo>
                  <a:pt x="103" y="28"/>
                </a:lnTo>
                <a:lnTo>
                  <a:pt x="105" y="30"/>
                </a:lnTo>
                <a:lnTo>
                  <a:pt x="105" y="32"/>
                </a:lnTo>
                <a:lnTo>
                  <a:pt x="105" y="34"/>
                </a:lnTo>
                <a:lnTo>
                  <a:pt x="103" y="34"/>
                </a:lnTo>
                <a:lnTo>
                  <a:pt x="103" y="36"/>
                </a:lnTo>
                <a:lnTo>
                  <a:pt x="103" y="38"/>
                </a:lnTo>
                <a:lnTo>
                  <a:pt x="101" y="40"/>
                </a:lnTo>
                <a:lnTo>
                  <a:pt x="99" y="42"/>
                </a:lnTo>
                <a:lnTo>
                  <a:pt x="97" y="42"/>
                </a:lnTo>
                <a:lnTo>
                  <a:pt x="97" y="40"/>
                </a:lnTo>
                <a:lnTo>
                  <a:pt x="95" y="38"/>
                </a:lnTo>
                <a:lnTo>
                  <a:pt x="95" y="40"/>
                </a:lnTo>
                <a:lnTo>
                  <a:pt x="95" y="42"/>
                </a:lnTo>
                <a:lnTo>
                  <a:pt x="95" y="44"/>
                </a:lnTo>
                <a:lnTo>
                  <a:pt x="93" y="44"/>
                </a:lnTo>
                <a:lnTo>
                  <a:pt x="93" y="46"/>
                </a:lnTo>
                <a:lnTo>
                  <a:pt x="93" y="48"/>
                </a:lnTo>
                <a:lnTo>
                  <a:pt x="91" y="48"/>
                </a:lnTo>
                <a:lnTo>
                  <a:pt x="89" y="48"/>
                </a:lnTo>
                <a:lnTo>
                  <a:pt x="89" y="46"/>
                </a:lnTo>
                <a:lnTo>
                  <a:pt x="87" y="44"/>
                </a:lnTo>
                <a:lnTo>
                  <a:pt x="87" y="42"/>
                </a:lnTo>
                <a:lnTo>
                  <a:pt x="85" y="40"/>
                </a:lnTo>
                <a:lnTo>
                  <a:pt x="85" y="38"/>
                </a:lnTo>
                <a:lnTo>
                  <a:pt x="85" y="36"/>
                </a:lnTo>
                <a:lnTo>
                  <a:pt x="83" y="34"/>
                </a:lnTo>
                <a:lnTo>
                  <a:pt x="83" y="32"/>
                </a:lnTo>
                <a:lnTo>
                  <a:pt x="85" y="32"/>
                </a:lnTo>
                <a:lnTo>
                  <a:pt x="85" y="30"/>
                </a:lnTo>
                <a:lnTo>
                  <a:pt x="87" y="30"/>
                </a:lnTo>
                <a:lnTo>
                  <a:pt x="85" y="28"/>
                </a:lnTo>
                <a:lnTo>
                  <a:pt x="87" y="26"/>
                </a:lnTo>
                <a:lnTo>
                  <a:pt x="89" y="26"/>
                </a:lnTo>
                <a:lnTo>
                  <a:pt x="91" y="28"/>
                </a:lnTo>
                <a:lnTo>
                  <a:pt x="93" y="28"/>
                </a:lnTo>
                <a:lnTo>
                  <a:pt x="95" y="30"/>
                </a:lnTo>
                <a:lnTo>
                  <a:pt x="93" y="28"/>
                </a:lnTo>
                <a:lnTo>
                  <a:pt x="91" y="28"/>
                </a:lnTo>
                <a:lnTo>
                  <a:pt x="91" y="26"/>
                </a:lnTo>
                <a:lnTo>
                  <a:pt x="89" y="24"/>
                </a:lnTo>
                <a:lnTo>
                  <a:pt x="89" y="22"/>
                </a:lnTo>
                <a:lnTo>
                  <a:pt x="87" y="24"/>
                </a:lnTo>
                <a:lnTo>
                  <a:pt x="87" y="22"/>
                </a:lnTo>
                <a:lnTo>
                  <a:pt x="85" y="24"/>
                </a:lnTo>
                <a:lnTo>
                  <a:pt x="83" y="22"/>
                </a:lnTo>
                <a:lnTo>
                  <a:pt x="85" y="24"/>
                </a:lnTo>
                <a:lnTo>
                  <a:pt x="83" y="26"/>
                </a:lnTo>
                <a:lnTo>
                  <a:pt x="83" y="24"/>
                </a:lnTo>
                <a:lnTo>
                  <a:pt x="83" y="22"/>
                </a:lnTo>
                <a:lnTo>
                  <a:pt x="81" y="20"/>
                </a:lnTo>
                <a:lnTo>
                  <a:pt x="81" y="18"/>
                </a:lnTo>
                <a:lnTo>
                  <a:pt x="79" y="18"/>
                </a:lnTo>
                <a:lnTo>
                  <a:pt x="77" y="16"/>
                </a:lnTo>
                <a:lnTo>
                  <a:pt x="77" y="14"/>
                </a:lnTo>
                <a:lnTo>
                  <a:pt x="75" y="14"/>
                </a:lnTo>
                <a:lnTo>
                  <a:pt x="74" y="14"/>
                </a:lnTo>
                <a:lnTo>
                  <a:pt x="72" y="12"/>
                </a:lnTo>
                <a:lnTo>
                  <a:pt x="70" y="12"/>
                </a:lnTo>
                <a:lnTo>
                  <a:pt x="68" y="12"/>
                </a:lnTo>
                <a:lnTo>
                  <a:pt x="66" y="12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60" y="18"/>
                </a:lnTo>
                <a:lnTo>
                  <a:pt x="60" y="20"/>
                </a:lnTo>
                <a:lnTo>
                  <a:pt x="58" y="22"/>
                </a:lnTo>
                <a:lnTo>
                  <a:pt x="56" y="22"/>
                </a:lnTo>
                <a:lnTo>
                  <a:pt x="56" y="24"/>
                </a:lnTo>
                <a:lnTo>
                  <a:pt x="54" y="24"/>
                </a:lnTo>
                <a:lnTo>
                  <a:pt x="54" y="26"/>
                </a:lnTo>
                <a:lnTo>
                  <a:pt x="52" y="26"/>
                </a:lnTo>
                <a:lnTo>
                  <a:pt x="50" y="26"/>
                </a:lnTo>
                <a:lnTo>
                  <a:pt x="48" y="26"/>
                </a:lnTo>
                <a:lnTo>
                  <a:pt x="46" y="28"/>
                </a:lnTo>
                <a:lnTo>
                  <a:pt x="46" y="30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52" y="38"/>
                </a:lnTo>
                <a:lnTo>
                  <a:pt x="54" y="40"/>
                </a:lnTo>
                <a:lnTo>
                  <a:pt x="54" y="42"/>
                </a:lnTo>
                <a:lnTo>
                  <a:pt x="54" y="44"/>
                </a:lnTo>
                <a:lnTo>
                  <a:pt x="52" y="44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0" y="50"/>
                </a:lnTo>
                <a:lnTo>
                  <a:pt x="38" y="50"/>
                </a:lnTo>
                <a:lnTo>
                  <a:pt x="38" y="48"/>
                </a:lnTo>
                <a:lnTo>
                  <a:pt x="38" y="46"/>
                </a:lnTo>
                <a:lnTo>
                  <a:pt x="38" y="44"/>
                </a:lnTo>
                <a:lnTo>
                  <a:pt x="38" y="42"/>
                </a:lnTo>
                <a:lnTo>
                  <a:pt x="36" y="40"/>
                </a:lnTo>
                <a:lnTo>
                  <a:pt x="36" y="38"/>
                </a:lnTo>
                <a:lnTo>
                  <a:pt x="36" y="36"/>
                </a:lnTo>
                <a:lnTo>
                  <a:pt x="36" y="34"/>
                </a:lnTo>
                <a:lnTo>
                  <a:pt x="34" y="36"/>
                </a:lnTo>
                <a:lnTo>
                  <a:pt x="32" y="34"/>
                </a:lnTo>
                <a:lnTo>
                  <a:pt x="34" y="36"/>
                </a:lnTo>
                <a:lnTo>
                  <a:pt x="32" y="38"/>
                </a:lnTo>
                <a:lnTo>
                  <a:pt x="32" y="40"/>
                </a:lnTo>
                <a:lnTo>
                  <a:pt x="30" y="40"/>
                </a:lnTo>
                <a:lnTo>
                  <a:pt x="28" y="40"/>
                </a:lnTo>
                <a:lnTo>
                  <a:pt x="26" y="38"/>
                </a:lnTo>
                <a:lnTo>
                  <a:pt x="26" y="36"/>
                </a:lnTo>
                <a:lnTo>
                  <a:pt x="26" y="34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39" name="Freeform 1697"/>
          <p:cNvSpPr>
            <a:spLocks/>
          </p:cNvSpPr>
          <p:nvPr/>
        </p:nvSpPr>
        <p:spPr bwMode="auto">
          <a:xfrm>
            <a:off x="1651002" y="3325813"/>
            <a:ext cx="41275" cy="85725"/>
          </a:xfrm>
          <a:custGeom>
            <a:avLst/>
            <a:gdLst>
              <a:gd name="T0" fmla="*/ 0 w 26"/>
              <a:gd name="T1" fmla="*/ 131048125 h 54"/>
              <a:gd name="T2" fmla="*/ 0 w 26"/>
              <a:gd name="T3" fmla="*/ 126007813 h 54"/>
              <a:gd name="T4" fmla="*/ 5040313 w 26"/>
              <a:gd name="T5" fmla="*/ 110886875 h 54"/>
              <a:gd name="T6" fmla="*/ 5040313 w 26"/>
              <a:gd name="T7" fmla="*/ 105846563 h 54"/>
              <a:gd name="T8" fmla="*/ 5040313 w 26"/>
              <a:gd name="T9" fmla="*/ 95765938 h 54"/>
              <a:gd name="T10" fmla="*/ 5040313 w 26"/>
              <a:gd name="T11" fmla="*/ 85685313 h 54"/>
              <a:gd name="T12" fmla="*/ 10080625 w 26"/>
              <a:gd name="T13" fmla="*/ 80645000 h 54"/>
              <a:gd name="T14" fmla="*/ 10080625 w 26"/>
              <a:gd name="T15" fmla="*/ 70564375 h 54"/>
              <a:gd name="T16" fmla="*/ 10080625 w 26"/>
              <a:gd name="T17" fmla="*/ 60483750 h 54"/>
              <a:gd name="T18" fmla="*/ 10080625 w 26"/>
              <a:gd name="T19" fmla="*/ 55443438 h 54"/>
              <a:gd name="T20" fmla="*/ 15120938 w 26"/>
              <a:gd name="T21" fmla="*/ 45362813 h 54"/>
              <a:gd name="T22" fmla="*/ 15120938 w 26"/>
              <a:gd name="T23" fmla="*/ 35282188 h 54"/>
              <a:gd name="T24" fmla="*/ 15120938 w 26"/>
              <a:gd name="T25" fmla="*/ 30241875 h 54"/>
              <a:gd name="T26" fmla="*/ 25201563 w 26"/>
              <a:gd name="T27" fmla="*/ 30241875 h 54"/>
              <a:gd name="T28" fmla="*/ 30241875 w 26"/>
              <a:gd name="T29" fmla="*/ 35282188 h 54"/>
              <a:gd name="T30" fmla="*/ 30241875 w 26"/>
              <a:gd name="T31" fmla="*/ 35282188 h 54"/>
              <a:gd name="T32" fmla="*/ 35282188 w 26"/>
              <a:gd name="T33" fmla="*/ 25201563 h 54"/>
              <a:gd name="T34" fmla="*/ 35282188 w 26"/>
              <a:gd name="T35" fmla="*/ 20161250 h 54"/>
              <a:gd name="T36" fmla="*/ 40322500 w 26"/>
              <a:gd name="T37" fmla="*/ 15120938 h 54"/>
              <a:gd name="T38" fmla="*/ 45362813 w 26"/>
              <a:gd name="T39" fmla="*/ 5040313 h 54"/>
              <a:gd name="T40" fmla="*/ 55443438 w 26"/>
              <a:gd name="T41" fmla="*/ 0 h 54"/>
              <a:gd name="T42" fmla="*/ 55443438 w 26"/>
              <a:gd name="T43" fmla="*/ 10080625 h 54"/>
              <a:gd name="T44" fmla="*/ 60483750 w 26"/>
              <a:gd name="T45" fmla="*/ 10080625 h 54"/>
              <a:gd name="T46" fmla="*/ 65524063 w 26"/>
              <a:gd name="T47" fmla="*/ 20161250 h 54"/>
              <a:gd name="T48" fmla="*/ 60483750 w 26"/>
              <a:gd name="T49" fmla="*/ 30241875 h 54"/>
              <a:gd name="T50" fmla="*/ 55443438 w 26"/>
              <a:gd name="T51" fmla="*/ 35282188 h 54"/>
              <a:gd name="T52" fmla="*/ 55443438 w 26"/>
              <a:gd name="T53" fmla="*/ 45362813 h 54"/>
              <a:gd name="T54" fmla="*/ 55443438 w 26"/>
              <a:gd name="T55" fmla="*/ 50403125 h 54"/>
              <a:gd name="T56" fmla="*/ 50403125 w 26"/>
              <a:gd name="T57" fmla="*/ 60483750 h 54"/>
              <a:gd name="T58" fmla="*/ 50403125 w 26"/>
              <a:gd name="T59" fmla="*/ 70564375 h 54"/>
              <a:gd name="T60" fmla="*/ 50403125 w 26"/>
              <a:gd name="T61" fmla="*/ 80645000 h 54"/>
              <a:gd name="T62" fmla="*/ 45362813 w 26"/>
              <a:gd name="T63" fmla="*/ 90725625 h 54"/>
              <a:gd name="T64" fmla="*/ 45362813 w 26"/>
              <a:gd name="T65" fmla="*/ 95765938 h 54"/>
              <a:gd name="T66" fmla="*/ 40322500 w 26"/>
              <a:gd name="T67" fmla="*/ 105846563 h 54"/>
              <a:gd name="T68" fmla="*/ 40322500 w 26"/>
              <a:gd name="T69" fmla="*/ 105846563 h 54"/>
              <a:gd name="T70" fmla="*/ 35282188 w 26"/>
              <a:gd name="T71" fmla="*/ 110886875 h 54"/>
              <a:gd name="T72" fmla="*/ 25201563 w 26"/>
              <a:gd name="T73" fmla="*/ 115927188 h 54"/>
              <a:gd name="T74" fmla="*/ 20161250 w 26"/>
              <a:gd name="T75" fmla="*/ 126007813 h 54"/>
              <a:gd name="T76" fmla="*/ 15120938 w 26"/>
              <a:gd name="T77" fmla="*/ 131048125 h 54"/>
              <a:gd name="T78" fmla="*/ 10080625 w 26"/>
              <a:gd name="T79" fmla="*/ 136088438 h 54"/>
              <a:gd name="T80" fmla="*/ 5040313 w 26"/>
              <a:gd name="T81" fmla="*/ 136088438 h 54"/>
              <a:gd name="T82" fmla="*/ 0 w 26"/>
              <a:gd name="T83" fmla="*/ 136088438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4" y="10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6"/>
                </a:lnTo>
                <a:lnTo>
                  <a:pt x="26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2" y="16"/>
                </a:lnTo>
                <a:lnTo>
                  <a:pt x="22" y="18"/>
                </a:lnTo>
                <a:lnTo>
                  <a:pt x="20" y="20"/>
                </a:lnTo>
                <a:lnTo>
                  <a:pt x="22" y="20"/>
                </a:lnTo>
                <a:lnTo>
                  <a:pt x="20" y="22"/>
                </a:lnTo>
                <a:lnTo>
                  <a:pt x="20" y="24"/>
                </a:lnTo>
                <a:lnTo>
                  <a:pt x="20" y="26"/>
                </a:lnTo>
                <a:lnTo>
                  <a:pt x="20" y="28"/>
                </a:lnTo>
                <a:lnTo>
                  <a:pt x="20" y="30"/>
                </a:lnTo>
                <a:lnTo>
                  <a:pt x="20" y="32"/>
                </a:lnTo>
                <a:lnTo>
                  <a:pt x="20" y="34"/>
                </a:lnTo>
                <a:lnTo>
                  <a:pt x="18" y="36"/>
                </a:lnTo>
                <a:lnTo>
                  <a:pt x="18" y="38"/>
                </a:lnTo>
                <a:lnTo>
                  <a:pt x="18" y="40"/>
                </a:lnTo>
                <a:lnTo>
                  <a:pt x="16" y="42"/>
                </a:lnTo>
                <a:lnTo>
                  <a:pt x="16" y="40"/>
                </a:lnTo>
                <a:lnTo>
                  <a:pt x="16" y="42"/>
                </a:lnTo>
                <a:lnTo>
                  <a:pt x="16" y="44"/>
                </a:lnTo>
                <a:lnTo>
                  <a:pt x="14" y="44"/>
                </a:lnTo>
                <a:lnTo>
                  <a:pt x="12" y="46"/>
                </a:lnTo>
                <a:lnTo>
                  <a:pt x="10" y="46"/>
                </a:lnTo>
                <a:lnTo>
                  <a:pt x="10" y="48"/>
                </a:lnTo>
                <a:lnTo>
                  <a:pt x="8" y="50"/>
                </a:lnTo>
                <a:lnTo>
                  <a:pt x="6" y="52"/>
                </a:lnTo>
                <a:lnTo>
                  <a:pt x="4" y="54"/>
                </a:lnTo>
                <a:lnTo>
                  <a:pt x="2" y="54"/>
                </a:lnTo>
                <a:lnTo>
                  <a:pt x="0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0" name="Freeform 1698"/>
          <p:cNvSpPr>
            <a:spLocks/>
          </p:cNvSpPr>
          <p:nvPr/>
        </p:nvSpPr>
        <p:spPr bwMode="auto">
          <a:xfrm>
            <a:off x="1651002" y="3325813"/>
            <a:ext cx="41275" cy="85725"/>
          </a:xfrm>
          <a:custGeom>
            <a:avLst/>
            <a:gdLst>
              <a:gd name="T0" fmla="*/ 0 w 26"/>
              <a:gd name="T1" fmla="*/ 131048125 h 54"/>
              <a:gd name="T2" fmla="*/ 0 w 26"/>
              <a:gd name="T3" fmla="*/ 126007813 h 54"/>
              <a:gd name="T4" fmla="*/ 5040313 w 26"/>
              <a:gd name="T5" fmla="*/ 110886875 h 54"/>
              <a:gd name="T6" fmla="*/ 5040313 w 26"/>
              <a:gd name="T7" fmla="*/ 105846563 h 54"/>
              <a:gd name="T8" fmla="*/ 5040313 w 26"/>
              <a:gd name="T9" fmla="*/ 95765938 h 54"/>
              <a:gd name="T10" fmla="*/ 5040313 w 26"/>
              <a:gd name="T11" fmla="*/ 85685313 h 54"/>
              <a:gd name="T12" fmla="*/ 10080625 w 26"/>
              <a:gd name="T13" fmla="*/ 80645000 h 54"/>
              <a:gd name="T14" fmla="*/ 10080625 w 26"/>
              <a:gd name="T15" fmla="*/ 70564375 h 54"/>
              <a:gd name="T16" fmla="*/ 10080625 w 26"/>
              <a:gd name="T17" fmla="*/ 60483750 h 54"/>
              <a:gd name="T18" fmla="*/ 10080625 w 26"/>
              <a:gd name="T19" fmla="*/ 55443438 h 54"/>
              <a:gd name="T20" fmla="*/ 15120938 w 26"/>
              <a:gd name="T21" fmla="*/ 45362813 h 54"/>
              <a:gd name="T22" fmla="*/ 15120938 w 26"/>
              <a:gd name="T23" fmla="*/ 35282188 h 54"/>
              <a:gd name="T24" fmla="*/ 15120938 w 26"/>
              <a:gd name="T25" fmla="*/ 30241875 h 54"/>
              <a:gd name="T26" fmla="*/ 25201563 w 26"/>
              <a:gd name="T27" fmla="*/ 30241875 h 54"/>
              <a:gd name="T28" fmla="*/ 30241875 w 26"/>
              <a:gd name="T29" fmla="*/ 35282188 h 54"/>
              <a:gd name="T30" fmla="*/ 30241875 w 26"/>
              <a:gd name="T31" fmla="*/ 35282188 h 54"/>
              <a:gd name="T32" fmla="*/ 35282188 w 26"/>
              <a:gd name="T33" fmla="*/ 25201563 h 54"/>
              <a:gd name="T34" fmla="*/ 35282188 w 26"/>
              <a:gd name="T35" fmla="*/ 20161250 h 54"/>
              <a:gd name="T36" fmla="*/ 40322500 w 26"/>
              <a:gd name="T37" fmla="*/ 15120938 h 54"/>
              <a:gd name="T38" fmla="*/ 45362813 w 26"/>
              <a:gd name="T39" fmla="*/ 5040313 h 54"/>
              <a:gd name="T40" fmla="*/ 55443438 w 26"/>
              <a:gd name="T41" fmla="*/ 0 h 54"/>
              <a:gd name="T42" fmla="*/ 55443438 w 26"/>
              <a:gd name="T43" fmla="*/ 10080625 h 54"/>
              <a:gd name="T44" fmla="*/ 60483750 w 26"/>
              <a:gd name="T45" fmla="*/ 10080625 h 54"/>
              <a:gd name="T46" fmla="*/ 65524063 w 26"/>
              <a:gd name="T47" fmla="*/ 20161250 h 54"/>
              <a:gd name="T48" fmla="*/ 60483750 w 26"/>
              <a:gd name="T49" fmla="*/ 30241875 h 54"/>
              <a:gd name="T50" fmla="*/ 55443438 w 26"/>
              <a:gd name="T51" fmla="*/ 35282188 h 54"/>
              <a:gd name="T52" fmla="*/ 55443438 w 26"/>
              <a:gd name="T53" fmla="*/ 45362813 h 54"/>
              <a:gd name="T54" fmla="*/ 55443438 w 26"/>
              <a:gd name="T55" fmla="*/ 50403125 h 54"/>
              <a:gd name="T56" fmla="*/ 50403125 w 26"/>
              <a:gd name="T57" fmla="*/ 60483750 h 54"/>
              <a:gd name="T58" fmla="*/ 50403125 w 26"/>
              <a:gd name="T59" fmla="*/ 70564375 h 54"/>
              <a:gd name="T60" fmla="*/ 50403125 w 26"/>
              <a:gd name="T61" fmla="*/ 80645000 h 54"/>
              <a:gd name="T62" fmla="*/ 45362813 w 26"/>
              <a:gd name="T63" fmla="*/ 90725625 h 54"/>
              <a:gd name="T64" fmla="*/ 45362813 w 26"/>
              <a:gd name="T65" fmla="*/ 95765938 h 54"/>
              <a:gd name="T66" fmla="*/ 40322500 w 26"/>
              <a:gd name="T67" fmla="*/ 105846563 h 54"/>
              <a:gd name="T68" fmla="*/ 40322500 w 26"/>
              <a:gd name="T69" fmla="*/ 105846563 h 54"/>
              <a:gd name="T70" fmla="*/ 35282188 w 26"/>
              <a:gd name="T71" fmla="*/ 110886875 h 54"/>
              <a:gd name="T72" fmla="*/ 25201563 w 26"/>
              <a:gd name="T73" fmla="*/ 115927188 h 54"/>
              <a:gd name="T74" fmla="*/ 20161250 w 26"/>
              <a:gd name="T75" fmla="*/ 126007813 h 54"/>
              <a:gd name="T76" fmla="*/ 15120938 w 26"/>
              <a:gd name="T77" fmla="*/ 131048125 h 54"/>
              <a:gd name="T78" fmla="*/ 10080625 w 26"/>
              <a:gd name="T79" fmla="*/ 136088438 h 54"/>
              <a:gd name="T80" fmla="*/ 5040313 w 26"/>
              <a:gd name="T81" fmla="*/ 136088438 h 54"/>
              <a:gd name="T82" fmla="*/ 0 w 26"/>
              <a:gd name="T83" fmla="*/ 136088438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4" y="10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6"/>
                </a:lnTo>
                <a:lnTo>
                  <a:pt x="26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2" y="16"/>
                </a:lnTo>
                <a:lnTo>
                  <a:pt x="22" y="18"/>
                </a:lnTo>
                <a:lnTo>
                  <a:pt x="20" y="20"/>
                </a:lnTo>
                <a:lnTo>
                  <a:pt x="22" y="20"/>
                </a:lnTo>
                <a:lnTo>
                  <a:pt x="20" y="22"/>
                </a:lnTo>
                <a:lnTo>
                  <a:pt x="20" y="24"/>
                </a:lnTo>
                <a:lnTo>
                  <a:pt x="20" y="26"/>
                </a:lnTo>
                <a:lnTo>
                  <a:pt x="20" y="28"/>
                </a:lnTo>
                <a:lnTo>
                  <a:pt x="20" y="30"/>
                </a:lnTo>
                <a:lnTo>
                  <a:pt x="20" y="32"/>
                </a:lnTo>
                <a:lnTo>
                  <a:pt x="20" y="34"/>
                </a:lnTo>
                <a:lnTo>
                  <a:pt x="18" y="36"/>
                </a:lnTo>
                <a:lnTo>
                  <a:pt x="18" y="38"/>
                </a:lnTo>
                <a:lnTo>
                  <a:pt x="18" y="40"/>
                </a:lnTo>
                <a:lnTo>
                  <a:pt x="16" y="42"/>
                </a:lnTo>
                <a:lnTo>
                  <a:pt x="16" y="40"/>
                </a:lnTo>
                <a:lnTo>
                  <a:pt x="16" y="42"/>
                </a:lnTo>
                <a:lnTo>
                  <a:pt x="16" y="44"/>
                </a:lnTo>
                <a:lnTo>
                  <a:pt x="14" y="44"/>
                </a:lnTo>
                <a:lnTo>
                  <a:pt x="12" y="46"/>
                </a:lnTo>
                <a:lnTo>
                  <a:pt x="10" y="46"/>
                </a:lnTo>
                <a:lnTo>
                  <a:pt x="10" y="48"/>
                </a:lnTo>
                <a:lnTo>
                  <a:pt x="8" y="50"/>
                </a:lnTo>
                <a:lnTo>
                  <a:pt x="6" y="52"/>
                </a:lnTo>
                <a:lnTo>
                  <a:pt x="4" y="54"/>
                </a:lnTo>
                <a:lnTo>
                  <a:pt x="2" y="54"/>
                </a:lnTo>
                <a:lnTo>
                  <a:pt x="0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1" name="Freeform 1699"/>
          <p:cNvSpPr>
            <a:spLocks/>
          </p:cNvSpPr>
          <p:nvPr/>
        </p:nvSpPr>
        <p:spPr bwMode="auto">
          <a:xfrm>
            <a:off x="2154240" y="3278190"/>
            <a:ext cx="104775" cy="79375"/>
          </a:xfrm>
          <a:custGeom>
            <a:avLst/>
            <a:gdLst>
              <a:gd name="T0" fmla="*/ 5040313 w 66"/>
              <a:gd name="T1" fmla="*/ 95765938 h 50"/>
              <a:gd name="T2" fmla="*/ 10080625 w 66"/>
              <a:gd name="T3" fmla="*/ 90725625 h 50"/>
              <a:gd name="T4" fmla="*/ 5040313 w 66"/>
              <a:gd name="T5" fmla="*/ 80645000 h 50"/>
              <a:gd name="T6" fmla="*/ 0 w 66"/>
              <a:gd name="T7" fmla="*/ 70564375 h 50"/>
              <a:gd name="T8" fmla="*/ 10080625 w 66"/>
              <a:gd name="T9" fmla="*/ 70564375 h 50"/>
              <a:gd name="T10" fmla="*/ 15120938 w 66"/>
              <a:gd name="T11" fmla="*/ 60483750 h 50"/>
              <a:gd name="T12" fmla="*/ 10080625 w 66"/>
              <a:gd name="T13" fmla="*/ 55443438 h 50"/>
              <a:gd name="T14" fmla="*/ 10080625 w 66"/>
              <a:gd name="T15" fmla="*/ 50403125 h 50"/>
              <a:gd name="T16" fmla="*/ 15120938 w 66"/>
              <a:gd name="T17" fmla="*/ 45362813 h 50"/>
              <a:gd name="T18" fmla="*/ 20161250 w 66"/>
              <a:gd name="T19" fmla="*/ 40322500 h 50"/>
              <a:gd name="T20" fmla="*/ 15120938 w 66"/>
              <a:gd name="T21" fmla="*/ 30241875 h 50"/>
              <a:gd name="T22" fmla="*/ 20161250 w 66"/>
              <a:gd name="T23" fmla="*/ 25201563 h 50"/>
              <a:gd name="T24" fmla="*/ 15120938 w 66"/>
              <a:gd name="T25" fmla="*/ 10080625 h 50"/>
              <a:gd name="T26" fmla="*/ 25201563 w 66"/>
              <a:gd name="T27" fmla="*/ 5040313 h 50"/>
              <a:gd name="T28" fmla="*/ 35282188 w 66"/>
              <a:gd name="T29" fmla="*/ 5040313 h 50"/>
              <a:gd name="T30" fmla="*/ 45362813 w 66"/>
              <a:gd name="T31" fmla="*/ 5040313 h 50"/>
              <a:gd name="T32" fmla="*/ 55443438 w 66"/>
              <a:gd name="T33" fmla="*/ 0 h 50"/>
              <a:gd name="T34" fmla="*/ 60483750 w 66"/>
              <a:gd name="T35" fmla="*/ 5040313 h 50"/>
              <a:gd name="T36" fmla="*/ 70564375 w 66"/>
              <a:gd name="T37" fmla="*/ 10080625 h 50"/>
              <a:gd name="T38" fmla="*/ 80645000 w 66"/>
              <a:gd name="T39" fmla="*/ 15120938 h 50"/>
              <a:gd name="T40" fmla="*/ 90725625 w 66"/>
              <a:gd name="T41" fmla="*/ 20161250 h 50"/>
              <a:gd name="T42" fmla="*/ 95765938 w 66"/>
              <a:gd name="T43" fmla="*/ 15120938 h 50"/>
              <a:gd name="T44" fmla="*/ 100806250 w 66"/>
              <a:gd name="T45" fmla="*/ 20161250 h 50"/>
              <a:gd name="T46" fmla="*/ 100806250 w 66"/>
              <a:gd name="T47" fmla="*/ 30241875 h 50"/>
              <a:gd name="T48" fmla="*/ 110886875 w 66"/>
              <a:gd name="T49" fmla="*/ 35282188 h 50"/>
              <a:gd name="T50" fmla="*/ 120967500 w 66"/>
              <a:gd name="T51" fmla="*/ 35282188 h 50"/>
              <a:gd name="T52" fmla="*/ 126007813 w 66"/>
              <a:gd name="T53" fmla="*/ 35282188 h 50"/>
              <a:gd name="T54" fmla="*/ 131048125 w 66"/>
              <a:gd name="T55" fmla="*/ 40322500 h 50"/>
              <a:gd name="T56" fmla="*/ 120967500 w 66"/>
              <a:gd name="T57" fmla="*/ 40322500 h 50"/>
              <a:gd name="T58" fmla="*/ 110886875 w 66"/>
              <a:gd name="T59" fmla="*/ 40322500 h 50"/>
              <a:gd name="T60" fmla="*/ 110886875 w 66"/>
              <a:gd name="T61" fmla="*/ 45362813 h 50"/>
              <a:gd name="T62" fmla="*/ 120967500 w 66"/>
              <a:gd name="T63" fmla="*/ 45362813 h 50"/>
              <a:gd name="T64" fmla="*/ 126007813 w 66"/>
              <a:gd name="T65" fmla="*/ 50403125 h 50"/>
              <a:gd name="T66" fmla="*/ 136088438 w 66"/>
              <a:gd name="T67" fmla="*/ 50403125 h 50"/>
              <a:gd name="T68" fmla="*/ 146169063 w 66"/>
              <a:gd name="T69" fmla="*/ 50403125 h 50"/>
              <a:gd name="T70" fmla="*/ 156249688 w 66"/>
              <a:gd name="T71" fmla="*/ 60483750 h 50"/>
              <a:gd name="T72" fmla="*/ 161290000 w 66"/>
              <a:gd name="T73" fmla="*/ 65524063 h 50"/>
              <a:gd name="T74" fmla="*/ 166330313 w 66"/>
              <a:gd name="T75" fmla="*/ 75604688 h 50"/>
              <a:gd name="T76" fmla="*/ 161290000 w 66"/>
              <a:gd name="T77" fmla="*/ 85685313 h 50"/>
              <a:gd name="T78" fmla="*/ 151209375 w 66"/>
              <a:gd name="T79" fmla="*/ 85685313 h 50"/>
              <a:gd name="T80" fmla="*/ 151209375 w 66"/>
              <a:gd name="T81" fmla="*/ 90725625 h 50"/>
              <a:gd name="T82" fmla="*/ 141128750 w 66"/>
              <a:gd name="T83" fmla="*/ 90725625 h 50"/>
              <a:gd name="T84" fmla="*/ 136088438 w 66"/>
              <a:gd name="T85" fmla="*/ 80645000 h 50"/>
              <a:gd name="T86" fmla="*/ 126007813 w 66"/>
              <a:gd name="T87" fmla="*/ 80645000 h 50"/>
              <a:gd name="T88" fmla="*/ 120967500 w 66"/>
              <a:gd name="T89" fmla="*/ 80645000 h 50"/>
              <a:gd name="T90" fmla="*/ 110886875 w 66"/>
              <a:gd name="T91" fmla="*/ 80645000 h 50"/>
              <a:gd name="T92" fmla="*/ 100806250 w 66"/>
              <a:gd name="T93" fmla="*/ 80645000 h 50"/>
              <a:gd name="T94" fmla="*/ 95765938 w 66"/>
              <a:gd name="T95" fmla="*/ 80645000 h 50"/>
              <a:gd name="T96" fmla="*/ 90725625 w 66"/>
              <a:gd name="T97" fmla="*/ 80645000 h 50"/>
              <a:gd name="T98" fmla="*/ 80645000 w 66"/>
              <a:gd name="T99" fmla="*/ 90725625 h 50"/>
              <a:gd name="T100" fmla="*/ 70564375 w 66"/>
              <a:gd name="T101" fmla="*/ 90725625 h 50"/>
              <a:gd name="T102" fmla="*/ 65524063 w 66"/>
              <a:gd name="T103" fmla="*/ 90725625 h 50"/>
              <a:gd name="T104" fmla="*/ 60483750 w 66"/>
              <a:gd name="T105" fmla="*/ 85685313 h 50"/>
              <a:gd name="T106" fmla="*/ 55443438 w 66"/>
              <a:gd name="T107" fmla="*/ 85685313 h 50"/>
              <a:gd name="T108" fmla="*/ 45362813 w 66"/>
              <a:gd name="T109" fmla="*/ 90725625 h 50"/>
              <a:gd name="T110" fmla="*/ 40322500 w 66"/>
              <a:gd name="T111" fmla="*/ 90725625 h 50"/>
              <a:gd name="T112" fmla="*/ 40322500 w 66"/>
              <a:gd name="T113" fmla="*/ 95765938 h 50"/>
              <a:gd name="T114" fmla="*/ 30241875 w 66"/>
              <a:gd name="T115" fmla="*/ 105846563 h 50"/>
              <a:gd name="T116" fmla="*/ 25201563 w 66"/>
              <a:gd name="T117" fmla="*/ 115927188 h 50"/>
              <a:gd name="T118" fmla="*/ 20161250 w 66"/>
              <a:gd name="T119" fmla="*/ 126007813 h 50"/>
              <a:gd name="T120" fmla="*/ 10080625 w 66"/>
              <a:gd name="T121" fmla="*/ 115927188 h 50"/>
              <a:gd name="T122" fmla="*/ 10080625 w 66"/>
              <a:gd name="T123" fmla="*/ 105846563 h 50"/>
              <a:gd name="T124" fmla="*/ 5040313 w 66"/>
              <a:gd name="T125" fmla="*/ 100806250 h 5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6" h="50">
                <a:moveTo>
                  <a:pt x="2" y="40"/>
                </a:moveTo>
                <a:lnTo>
                  <a:pt x="2" y="38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4" y="28"/>
                </a:lnTo>
                <a:lnTo>
                  <a:pt x="6" y="26"/>
                </a:lnTo>
                <a:lnTo>
                  <a:pt x="6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6" y="18"/>
                </a:lnTo>
                <a:lnTo>
                  <a:pt x="8" y="16"/>
                </a:lnTo>
                <a:lnTo>
                  <a:pt x="6" y="14"/>
                </a:lnTo>
                <a:lnTo>
                  <a:pt x="6" y="12"/>
                </a:lnTo>
                <a:lnTo>
                  <a:pt x="8" y="10"/>
                </a:lnTo>
                <a:lnTo>
                  <a:pt x="6" y="8"/>
                </a:ln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0" y="10"/>
                </a:lnTo>
                <a:lnTo>
                  <a:pt x="40" y="12"/>
                </a:lnTo>
                <a:lnTo>
                  <a:pt x="42" y="14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4"/>
                </a:lnTo>
                <a:lnTo>
                  <a:pt x="52" y="16"/>
                </a:lnTo>
                <a:lnTo>
                  <a:pt x="50" y="16"/>
                </a:lnTo>
                <a:lnTo>
                  <a:pt x="48" y="16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6" y="20"/>
                </a:lnTo>
                <a:lnTo>
                  <a:pt x="58" y="20"/>
                </a:lnTo>
                <a:lnTo>
                  <a:pt x="60" y="22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6" y="30"/>
                </a:lnTo>
                <a:lnTo>
                  <a:pt x="64" y="32"/>
                </a:lnTo>
                <a:lnTo>
                  <a:pt x="64" y="34"/>
                </a:lnTo>
                <a:lnTo>
                  <a:pt x="62" y="34"/>
                </a:lnTo>
                <a:lnTo>
                  <a:pt x="60" y="34"/>
                </a:lnTo>
                <a:lnTo>
                  <a:pt x="60" y="36"/>
                </a:lnTo>
                <a:lnTo>
                  <a:pt x="58" y="36"/>
                </a:lnTo>
                <a:lnTo>
                  <a:pt x="56" y="36"/>
                </a:lnTo>
                <a:lnTo>
                  <a:pt x="56" y="34"/>
                </a:lnTo>
                <a:lnTo>
                  <a:pt x="54" y="32"/>
                </a:lnTo>
                <a:lnTo>
                  <a:pt x="52" y="32"/>
                </a:lnTo>
                <a:lnTo>
                  <a:pt x="50" y="32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4" y="34"/>
                </a:lnTo>
                <a:lnTo>
                  <a:pt x="24" y="32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16" y="34"/>
                </a:lnTo>
                <a:lnTo>
                  <a:pt x="16" y="36"/>
                </a:lnTo>
                <a:lnTo>
                  <a:pt x="16" y="38"/>
                </a:lnTo>
                <a:lnTo>
                  <a:pt x="14" y="40"/>
                </a:lnTo>
                <a:lnTo>
                  <a:pt x="12" y="42"/>
                </a:lnTo>
                <a:lnTo>
                  <a:pt x="12" y="44"/>
                </a:lnTo>
                <a:lnTo>
                  <a:pt x="10" y="46"/>
                </a:lnTo>
                <a:lnTo>
                  <a:pt x="10" y="48"/>
                </a:lnTo>
                <a:lnTo>
                  <a:pt x="8" y="50"/>
                </a:lnTo>
                <a:lnTo>
                  <a:pt x="6" y="48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2" name="Freeform 1700"/>
          <p:cNvSpPr>
            <a:spLocks/>
          </p:cNvSpPr>
          <p:nvPr/>
        </p:nvSpPr>
        <p:spPr bwMode="auto">
          <a:xfrm>
            <a:off x="2154240" y="3278190"/>
            <a:ext cx="104775" cy="79375"/>
          </a:xfrm>
          <a:custGeom>
            <a:avLst/>
            <a:gdLst>
              <a:gd name="T0" fmla="*/ 5040313 w 66"/>
              <a:gd name="T1" fmla="*/ 95765938 h 50"/>
              <a:gd name="T2" fmla="*/ 10080625 w 66"/>
              <a:gd name="T3" fmla="*/ 90725625 h 50"/>
              <a:gd name="T4" fmla="*/ 5040313 w 66"/>
              <a:gd name="T5" fmla="*/ 80645000 h 50"/>
              <a:gd name="T6" fmla="*/ 0 w 66"/>
              <a:gd name="T7" fmla="*/ 70564375 h 50"/>
              <a:gd name="T8" fmla="*/ 10080625 w 66"/>
              <a:gd name="T9" fmla="*/ 70564375 h 50"/>
              <a:gd name="T10" fmla="*/ 15120938 w 66"/>
              <a:gd name="T11" fmla="*/ 60483750 h 50"/>
              <a:gd name="T12" fmla="*/ 10080625 w 66"/>
              <a:gd name="T13" fmla="*/ 55443438 h 50"/>
              <a:gd name="T14" fmla="*/ 10080625 w 66"/>
              <a:gd name="T15" fmla="*/ 50403125 h 50"/>
              <a:gd name="T16" fmla="*/ 15120938 w 66"/>
              <a:gd name="T17" fmla="*/ 45362813 h 50"/>
              <a:gd name="T18" fmla="*/ 20161250 w 66"/>
              <a:gd name="T19" fmla="*/ 40322500 h 50"/>
              <a:gd name="T20" fmla="*/ 15120938 w 66"/>
              <a:gd name="T21" fmla="*/ 30241875 h 50"/>
              <a:gd name="T22" fmla="*/ 20161250 w 66"/>
              <a:gd name="T23" fmla="*/ 25201563 h 50"/>
              <a:gd name="T24" fmla="*/ 15120938 w 66"/>
              <a:gd name="T25" fmla="*/ 10080625 h 50"/>
              <a:gd name="T26" fmla="*/ 25201563 w 66"/>
              <a:gd name="T27" fmla="*/ 5040313 h 50"/>
              <a:gd name="T28" fmla="*/ 35282188 w 66"/>
              <a:gd name="T29" fmla="*/ 5040313 h 50"/>
              <a:gd name="T30" fmla="*/ 45362813 w 66"/>
              <a:gd name="T31" fmla="*/ 5040313 h 50"/>
              <a:gd name="T32" fmla="*/ 55443438 w 66"/>
              <a:gd name="T33" fmla="*/ 0 h 50"/>
              <a:gd name="T34" fmla="*/ 60483750 w 66"/>
              <a:gd name="T35" fmla="*/ 5040313 h 50"/>
              <a:gd name="T36" fmla="*/ 70564375 w 66"/>
              <a:gd name="T37" fmla="*/ 10080625 h 50"/>
              <a:gd name="T38" fmla="*/ 80645000 w 66"/>
              <a:gd name="T39" fmla="*/ 15120938 h 50"/>
              <a:gd name="T40" fmla="*/ 90725625 w 66"/>
              <a:gd name="T41" fmla="*/ 20161250 h 50"/>
              <a:gd name="T42" fmla="*/ 95765938 w 66"/>
              <a:gd name="T43" fmla="*/ 15120938 h 50"/>
              <a:gd name="T44" fmla="*/ 100806250 w 66"/>
              <a:gd name="T45" fmla="*/ 20161250 h 50"/>
              <a:gd name="T46" fmla="*/ 100806250 w 66"/>
              <a:gd name="T47" fmla="*/ 30241875 h 50"/>
              <a:gd name="T48" fmla="*/ 110886875 w 66"/>
              <a:gd name="T49" fmla="*/ 35282188 h 50"/>
              <a:gd name="T50" fmla="*/ 120967500 w 66"/>
              <a:gd name="T51" fmla="*/ 35282188 h 50"/>
              <a:gd name="T52" fmla="*/ 126007813 w 66"/>
              <a:gd name="T53" fmla="*/ 35282188 h 50"/>
              <a:gd name="T54" fmla="*/ 131048125 w 66"/>
              <a:gd name="T55" fmla="*/ 40322500 h 50"/>
              <a:gd name="T56" fmla="*/ 120967500 w 66"/>
              <a:gd name="T57" fmla="*/ 40322500 h 50"/>
              <a:gd name="T58" fmla="*/ 110886875 w 66"/>
              <a:gd name="T59" fmla="*/ 40322500 h 50"/>
              <a:gd name="T60" fmla="*/ 110886875 w 66"/>
              <a:gd name="T61" fmla="*/ 45362813 h 50"/>
              <a:gd name="T62" fmla="*/ 120967500 w 66"/>
              <a:gd name="T63" fmla="*/ 45362813 h 50"/>
              <a:gd name="T64" fmla="*/ 126007813 w 66"/>
              <a:gd name="T65" fmla="*/ 50403125 h 50"/>
              <a:gd name="T66" fmla="*/ 136088438 w 66"/>
              <a:gd name="T67" fmla="*/ 50403125 h 50"/>
              <a:gd name="T68" fmla="*/ 146169063 w 66"/>
              <a:gd name="T69" fmla="*/ 50403125 h 50"/>
              <a:gd name="T70" fmla="*/ 156249688 w 66"/>
              <a:gd name="T71" fmla="*/ 60483750 h 50"/>
              <a:gd name="T72" fmla="*/ 161290000 w 66"/>
              <a:gd name="T73" fmla="*/ 65524063 h 50"/>
              <a:gd name="T74" fmla="*/ 166330313 w 66"/>
              <a:gd name="T75" fmla="*/ 75604688 h 50"/>
              <a:gd name="T76" fmla="*/ 161290000 w 66"/>
              <a:gd name="T77" fmla="*/ 85685313 h 50"/>
              <a:gd name="T78" fmla="*/ 151209375 w 66"/>
              <a:gd name="T79" fmla="*/ 85685313 h 50"/>
              <a:gd name="T80" fmla="*/ 151209375 w 66"/>
              <a:gd name="T81" fmla="*/ 90725625 h 50"/>
              <a:gd name="T82" fmla="*/ 141128750 w 66"/>
              <a:gd name="T83" fmla="*/ 90725625 h 50"/>
              <a:gd name="T84" fmla="*/ 136088438 w 66"/>
              <a:gd name="T85" fmla="*/ 80645000 h 50"/>
              <a:gd name="T86" fmla="*/ 126007813 w 66"/>
              <a:gd name="T87" fmla="*/ 80645000 h 50"/>
              <a:gd name="T88" fmla="*/ 120967500 w 66"/>
              <a:gd name="T89" fmla="*/ 80645000 h 50"/>
              <a:gd name="T90" fmla="*/ 110886875 w 66"/>
              <a:gd name="T91" fmla="*/ 80645000 h 50"/>
              <a:gd name="T92" fmla="*/ 100806250 w 66"/>
              <a:gd name="T93" fmla="*/ 80645000 h 50"/>
              <a:gd name="T94" fmla="*/ 95765938 w 66"/>
              <a:gd name="T95" fmla="*/ 80645000 h 50"/>
              <a:gd name="T96" fmla="*/ 90725625 w 66"/>
              <a:gd name="T97" fmla="*/ 80645000 h 50"/>
              <a:gd name="T98" fmla="*/ 80645000 w 66"/>
              <a:gd name="T99" fmla="*/ 90725625 h 50"/>
              <a:gd name="T100" fmla="*/ 70564375 w 66"/>
              <a:gd name="T101" fmla="*/ 90725625 h 50"/>
              <a:gd name="T102" fmla="*/ 65524063 w 66"/>
              <a:gd name="T103" fmla="*/ 90725625 h 50"/>
              <a:gd name="T104" fmla="*/ 60483750 w 66"/>
              <a:gd name="T105" fmla="*/ 85685313 h 50"/>
              <a:gd name="T106" fmla="*/ 55443438 w 66"/>
              <a:gd name="T107" fmla="*/ 85685313 h 50"/>
              <a:gd name="T108" fmla="*/ 45362813 w 66"/>
              <a:gd name="T109" fmla="*/ 90725625 h 50"/>
              <a:gd name="T110" fmla="*/ 40322500 w 66"/>
              <a:gd name="T111" fmla="*/ 90725625 h 50"/>
              <a:gd name="T112" fmla="*/ 40322500 w 66"/>
              <a:gd name="T113" fmla="*/ 95765938 h 50"/>
              <a:gd name="T114" fmla="*/ 30241875 w 66"/>
              <a:gd name="T115" fmla="*/ 105846563 h 50"/>
              <a:gd name="T116" fmla="*/ 25201563 w 66"/>
              <a:gd name="T117" fmla="*/ 115927188 h 50"/>
              <a:gd name="T118" fmla="*/ 20161250 w 66"/>
              <a:gd name="T119" fmla="*/ 126007813 h 50"/>
              <a:gd name="T120" fmla="*/ 10080625 w 66"/>
              <a:gd name="T121" fmla="*/ 115927188 h 50"/>
              <a:gd name="T122" fmla="*/ 10080625 w 66"/>
              <a:gd name="T123" fmla="*/ 105846563 h 50"/>
              <a:gd name="T124" fmla="*/ 5040313 w 66"/>
              <a:gd name="T125" fmla="*/ 100806250 h 5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6" h="50">
                <a:moveTo>
                  <a:pt x="2" y="40"/>
                </a:moveTo>
                <a:lnTo>
                  <a:pt x="2" y="38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4" y="28"/>
                </a:lnTo>
                <a:lnTo>
                  <a:pt x="6" y="26"/>
                </a:lnTo>
                <a:lnTo>
                  <a:pt x="6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6" y="18"/>
                </a:lnTo>
                <a:lnTo>
                  <a:pt x="8" y="16"/>
                </a:lnTo>
                <a:lnTo>
                  <a:pt x="6" y="14"/>
                </a:lnTo>
                <a:lnTo>
                  <a:pt x="6" y="12"/>
                </a:lnTo>
                <a:lnTo>
                  <a:pt x="8" y="10"/>
                </a:lnTo>
                <a:lnTo>
                  <a:pt x="6" y="8"/>
                </a:ln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0" y="10"/>
                </a:lnTo>
                <a:lnTo>
                  <a:pt x="40" y="12"/>
                </a:lnTo>
                <a:lnTo>
                  <a:pt x="42" y="14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4"/>
                </a:lnTo>
                <a:lnTo>
                  <a:pt x="52" y="16"/>
                </a:lnTo>
                <a:lnTo>
                  <a:pt x="50" y="16"/>
                </a:lnTo>
                <a:lnTo>
                  <a:pt x="48" y="16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6" y="20"/>
                </a:lnTo>
                <a:lnTo>
                  <a:pt x="58" y="20"/>
                </a:lnTo>
                <a:lnTo>
                  <a:pt x="60" y="22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6" y="30"/>
                </a:lnTo>
                <a:lnTo>
                  <a:pt x="64" y="32"/>
                </a:lnTo>
                <a:lnTo>
                  <a:pt x="64" y="34"/>
                </a:lnTo>
                <a:lnTo>
                  <a:pt x="62" y="34"/>
                </a:lnTo>
                <a:lnTo>
                  <a:pt x="60" y="34"/>
                </a:lnTo>
                <a:lnTo>
                  <a:pt x="60" y="36"/>
                </a:lnTo>
                <a:lnTo>
                  <a:pt x="58" y="36"/>
                </a:lnTo>
                <a:lnTo>
                  <a:pt x="56" y="36"/>
                </a:lnTo>
                <a:lnTo>
                  <a:pt x="56" y="34"/>
                </a:lnTo>
                <a:lnTo>
                  <a:pt x="54" y="32"/>
                </a:lnTo>
                <a:lnTo>
                  <a:pt x="52" y="32"/>
                </a:lnTo>
                <a:lnTo>
                  <a:pt x="50" y="32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4" y="34"/>
                </a:lnTo>
                <a:lnTo>
                  <a:pt x="24" y="32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16" y="34"/>
                </a:lnTo>
                <a:lnTo>
                  <a:pt x="16" y="36"/>
                </a:lnTo>
                <a:lnTo>
                  <a:pt x="16" y="38"/>
                </a:lnTo>
                <a:lnTo>
                  <a:pt x="14" y="40"/>
                </a:lnTo>
                <a:lnTo>
                  <a:pt x="12" y="42"/>
                </a:lnTo>
                <a:lnTo>
                  <a:pt x="12" y="44"/>
                </a:lnTo>
                <a:lnTo>
                  <a:pt x="10" y="46"/>
                </a:lnTo>
                <a:lnTo>
                  <a:pt x="10" y="48"/>
                </a:lnTo>
                <a:lnTo>
                  <a:pt x="8" y="50"/>
                </a:lnTo>
                <a:lnTo>
                  <a:pt x="6" y="48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3" name="Freeform 1701"/>
          <p:cNvSpPr>
            <a:spLocks/>
          </p:cNvSpPr>
          <p:nvPr/>
        </p:nvSpPr>
        <p:spPr bwMode="auto">
          <a:xfrm>
            <a:off x="1800225" y="3175001"/>
            <a:ext cx="300038" cy="106363"/>
          </a:xfrm>
          <a:custGeom>
            <a:avLst/>
            <a:gdLst>
              <a:gd name="T0" fmla="*/ 25201604 w 189"/>
              <a:gd name="T1" fmla="*/ 57964660 h 67"/>
              <a:gd name="T2" fmla="*/ 30241925 w 189"/>
              <a:gd name="T3" fmla="*/ 40322690 h 67"/>
              <a:gd name="T4" fmla="*/ 55443530 w 189"/>
              <a:gd name="T5" fmla="*/ 20161345 h 67"/>
              <a:gd name="T6" fmla="*/ 80645134 w 189"/>
              <a:gd name="T7" fmla="*/ 10080672 h 67"/>
              <a:gd name="T8" fmla="*/ 105846739 w 189"/>
              <a:gd name="T9" fmla="*/ 5040336 h 67"/>
              <a:gd name="T10" fmla="*/ 131048343 w 189"/>
              <a:gd name="T11" fmla="*/ 0 h 67"/>
              <a:gd name="T12" fmla="*/ 156249948 w 189"/>
              <a:gd name="T13" fmla="*/ 0 h 67"/>
              <a:gd name="T14" fmla="*/ 181451552 w 189"/>
              <a:gd name="T15" fmla="*/ 0 h 67"/>
              <a:gd name="T16" fmla="*/ 196572515 w 189"/>
              <a:gd name="T17" fmla="*/ 5040336 h 67"/>
              <a:gd name="T18" fmla="*/ 219254753 w 189"/>
              <a:gd name="T19" fmla="*/ 15121009 h 67"/>
              <a:gd name="T20" fmla="*/ 234375716 w 189"/>
              <a:gd name="T21" fmla="*/ 20161345 h 67"/>
              <a:gd name="T22" fmla="*/ 254536999 w 189"/>
              <a:gd name="T23" fmla="*/ 35282353 h 67"/>
              <a:gd name="T24" fmla="*/ 279738604 w 189"/>
              <a:gd name="T25" fmla="*/ 40322690 h 67"/>
              <a:gd name="T26" fmla="*/ 304940208 w 189"/>
              <a:gd name="T27" fmla="*/ 52924324 h 67"/>
              <a:gd name="T28" fmla="*/ 320061171 w 189"/>
              <a:gd name="T29" fmla="*/ 63004996 h 67"/>
              <a:gd name="T30" fmla="*/ 335182134 w 189"/>
              <a:gd name="T31" fmla="*/ 73085669 h 67"/>
              <a:gd name="T32" fmla="*/ 350303096 w 189"/>
              <a:gd name="T33" fmla="*/ 73085669 h 67"/>
              <a:gd name="T34" fmla="*/ 345262775 w 189"/>
              <a:gd name="T35" fmla="*/ 88206677 h 67"/>
              <a:gd name="T36" fmla="*/ 355343417 w 189"/>
              <a:gd name="T37" fmla="*/ 93247013 h 67"/>
              <a:gd name="T38" fmla="*/ 375504701 w 189"/>
              <a:gd name="T39" fmla="*/ 98287350 h 67"/>
              <a:gd name="T40" fmla="*/ 395665984 w 189"/>
              <a:gd name="T41" fmla="*/ 108368022 h 67"/>
              <a:gd name="T42" fmla="*/ 410786947 w 189"/>
              <a:gd name="T43" fmla="*/ 113408358 h 67"/>
              <a:gd name="T44" fmla="*/ 415827268 w 189"/>
              <a:gd name="T45" fmla="*/ 123489031 h 67"/>
              <a:gd name="T46" fmla="*/ 441028872 w 189"/>
              <a:gd name="T47" fmla="*/ 128529367 h 67"/>
              <a:gd name="T48" fmla="*/ 461190156 w 189"/>
              <a:gd name="T49" fmla="*/ 143650375 h 67"/>
              <a:gd name="T50" fmla="*/ 461190156 w 189"/>
              <a:gd name="T51" fmla="*/ 158771384 h 67"/>
              <a:gd name="T52" fmla="*/ 441028872 w 189"/>
              <a:gd name="T53" fmla="*/ 163811720 h 67"/>
              <a:gd name="T54" fmla="*/ 425907910 w 189"/>
              <a:gd name="T55" fmla="*/ 163811720 h 67"/>
              <a:gd name="T56" fmla="*/ 405746626 w 189"/>
              <a:gd name="T57" fmla="*/ 168852056 h 67"/>
              <a:gd name="T58" fmla="*/ 380545022 w 189"/>
              <a:gd name="T59" fmla="*/ 163811720 h 67"/>
              <a:gd name="T60" fmla="*/ 350303096 w 189"/>
              <a:gd name="T61" fmla="*/ 163811720 h 67"/>
              <a:gd name="T62" fmla="*/ 320061171 w 189"/>
              <a:gd name="T63" fmla="*/ 168852056 h 67"/>
              <a:gd name="T64" fmla="*/ 320061171 w 189"/>
              <a:gd name="T65" fmla="*/ 153731048 h 67"/>
              <a:gd name="T66" fmla="*/ 340222454 w 189"/>
              <a:gd name="T67" fmla="*/ 138610039 h 67"/>
              <a:gd name="T68" fmla="*/ 335182134 w 189"/>
              <a:gd name="T69" fmla="*/ 123489031 h 67"/>
              <a:gd name="T70" fmla="*/ 304940208 w 189"/>
              <a:gd name="T71" fmla="*/ 128529367 h 67"/>
              <a:gd name="T72" fmla="*/ 284778925 w 189"/>
              <a:gd name="T73" fmla="*/ 108368022 h 67"/>
              <a:gd name="T74" fmla="*/ 279738604 w 189"/>
              <a:gd name="T75" fmla="*/ 83166341 h 67"/>
              <a:gd name="T76" fmla="*/ 264617641 w 189"/>
              <a:gd name="T77" fmla="*/ 78126005 h 67"/>
              <a:gd name="T78" fmla="*/ 239416036 w 189"/>
              <a:gd name="T79" fmla="*/ 78126005 h 67"/>
              <a:gd name="T80" fmla="*/ 219254753 w 189"/>
              <a:gd name="T81" fmla="*/ 73085669 h 67"/>
              <a:gd name="T82" fmla="*/ 209174111 w 189"/>
              <a:gd name="T83" fmla="*/ 63004996 h 67"/>
              <a:gd name="T84" fmla="*/ 199093469 w 189"/>
              <a:gd name="T85" fmla="*/ 52924324 h 67"/>
              <a:gd name="T86" fmla="*/ 176411231 w 189"/>
              <a:gd name="T87" fmla="*/ 52924324 h 67"/>
              <a:gd name="T88" fmla="*/ 161290269 w 189"/>
              <a:gd name="T89" fmla="*/ 47883988 h 67"/>
              <a:gd name="T90" fmla="*/ 136088664 w 189"/>
              <a:gd name="T91" fmla="*/ 45363026 h 67"/>
              <a:gd name="T92" fmla="*/ 156249948 w 189"/>
              <a:gd name="T93" fmla="*/ 30242017 h 67"/>
              <a:gd name="T94" fmla="*/ 136088664 w 189"/>
              <a:gd name="T95" fmla="*/ 25201681 h 67"/>
              <a:gd name="T96" fmla="*/ 100806418 w 189"/>
              <a:gd name="T97" fmla="*/ 30242017 h 67"/>
              <a:gd name="T98" fmla="*/ 75604813 w 189"/>
              <a:gd name="T99" fmla="*/ 45363026 h 67"/>
              <a:gd name="T100" fmla="*/ 55443530 w 189"/>
              <a:gd name="T101" fmla="*/ 47883988 h 67"/>
              <a:gd name="T102" fmla="*/ 35282246 w 189"/>
              <a:gd name="T103" fmla="*/ 63004996 h 67"/>
              <a:gd name="T104" fmla="*/ 10080642 w 189"/>
              <a:gd name="T105" fmla="*/ 63004996 h 6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9" h="67">
                <a:moveTo>
                  <a:pt x="0" y="25"/>
                </a:moveTo>
                <a:lnTo>
                  <a:pt x="2" y="25"/>
                </a:lnTo>
                <a:lnTo>
                  <a:pt x="4" y="23"/>
                </a:lnTo>
                <a:lnTo>
                  <a:pt x="6" y="23"/>
                </a:lnTo>
                <a:lnTo>
                  <a:pt x="8" y="23"/>
                </a:lnTo>
                <a:lnTo>
                  <a:pt x="10" y="23"/>
                </a:lnTo>
                <a:lnTo>
                  <a:pt x="12" y="23"/>
                </a:lnTo>
                <a:lnTo>
                  <a:pt x="12" y="21"/>
                </a:lnTo>
                <a:lnTo>
                  <a:pt x="10" y="19"/>
                </a:lnTo>
                <a:lnTo>
                  <a:pt x="10" y="18"/>
                </a:lnTo>
                <a:lnTo>
                  <a:pt x="12" y="16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40" y="4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4" y="2"/>
                </a:lnTo>
                <a:lnTo>
                  <a:pt x="66" y="2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0" y="0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79" y="2"/>
                </a:lnTo>
                <a:lnTo>
                  <a:pt x="81" y="0"/>
                </a:lnTo>
                <a:lnTo>
                  <a:pt x="81" y="2"/>
                </a:lnTo>
                <a:lnTo>
                  <a:pt x="83" y="4"/>
                </a:lnTo>
                <a:lnTo>
                  <a:pt x="85" y="4"/>
                </a:lnTo>
                <a:lnTo>
                  <a:pt x="87" y="6"/>
                </a:lnTo>
                <a:lnTo>
                  <a:pt x="87" y="4"/>
                </a:lnTo>
                <a:lnTo>
                  <a:pt x="89" y="4"/>
                </a:lnTo>
                <a:lnTo>
                  <a:pt x="91" y="6"/>
                </a:lnTo>
                <a:lnTo>
                  <a:pt x="93" y="6"/>
                </a:lnTo>
                <a:lnTo>
                  <a:pt x="95" y="6"/>
                </a:lnTo>
                <a:lnTo>
                  <a:pt x="93" y="8"/>
                </a:lnTo>
                <a:lnTo>
                  <a:pt x="95" y="8"/>
                </a:lnTo>
                <a:lnTo>
                  <a:pt x="97" y="8"/>
                </a:lnTo>
                <a:lnTo>
                  <a:pt x="97" y="10"/>
                </a:lnTo>
                <a:lnTo>
                  <a:pt x="97" y="12"/>
                </a:lnTo>
                <a:lnTo>
                  <a:pt x="99" y="14"/>
                </a:lnTo>
                <a:lnTo>
                  <a:pt x="101" y="14"/>
                </a:lnTo>
                <a:lnTo>
                  <a:pt x="103" y="16"/>
                </a:lnTo>
                <a:lnTo>
                  <a:pt x="105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1" y="18"/>
                </a:lnTo>
                <a:lnTo>
                  <a:pt x="113" y="16"/>
                </a:lnTo>
                <a:lnTo>
                  <a:pt x="115" y="18"/>
                </a:lnTo>
                <a:lnTo>
                  <a:pt x="117" y="18"/>
                </a:lnTo>
                <a:lnTo>
                  <a:pt x="119" y="19"/>
                </a:lnTo>
                <a:lnTo>
                  <a:pt x="121" y="21"/>
                </a:lnTo>
                <a:lnTo>
                  <a:pt x="123" y="21"/>
                </a:lnTo>
                <a:lnTo>
                  <a:pt x="123" y="23"/>
                </a:lnTo>
                <a:lnTo>
                  <a:pt x="125" y="25"/>
                </a:lnTo>
                <a:lnTo>
                  <a:pt x="127" y="23"/>
                </a:lnTo>
                <a:lnTo>
                  <a:pt x="127" y="25"/>
                </a:lnTo>
                <a:lnTo>
                  <a:pt x="129" y="27"/>
                </a:lnTo>
                <a:lnTo>
                  <a:pt x="131" y="27"/>
                </a:lnTo>
                <a:lnTo>
                  <a:pt x="133" y="29"/>
                </a:lnTo>
                <a:lnTo>
                  <a:pt x="135" y="31"/>
                </a:lnTo>
                <a:lnTo>
                  <a:pt x="133" y="29"/>
                </a:lnTo>
                <a:lnTo>
                  <a:pt x="133" y="27"/>
                </a:lnTo>
                <a:lnTo>
                  <a:pt x="131" y="27"/>
                </a:lnTo>
                <a:lnTo>
                  <a:pt x="133" y="27"/>
                </a:lnTo>
                <a:lnTo>
                  <a:pt x="135" y="27"/>
                </a:lnTo>
                <a:lnTo>
                  <a:pt x="137" y="29"/>
                </a:lnTo>
                <a:lnTo>
                  <a:pt x="139" y="29"/>
                </a:lnTo>
                <a:lnTo>
                  <a:pt x="139" y="31"/>
                </a:lnTo>
                <a:lnTo>
                  <a:pt x="137" y="31"/>
                </a:lnTo>
                <a:lnTo>
                  <a:pt x="135" y="31"/>
                </a:lnTo>
                <a:lnTo>
                  <a:pt x="135" y="33"/>
                </a:lnTo>
                <a:lnTo>
                  <a:pt x="137" y="35"/>
                </a:lnTo>
                <a:lnTo>
                  <a:pt x="139" y="33"/>
                </a:lnTo>
                <a:lnTo>
                  <a:pt x="141" y="33"/>
                </a:lnTo>
                <a:lnTo>
                  <a:pt x="141" y="35"/>
                </a:lnTo>
                <a:lnTo>
                  <a:pt x="143" y="35"/>
                </a:lnTo>
                <a:lnTo>
                  <a:pt x="141" y="37"/>
                </a:lnTo>
                <a:lnTo>
                  <a:pt x="143" y="37"/>
                </a:lnTo>
                <a:lnTo>
                  <a:pt x="145" y="37"/>
                </a:lnTo>
                <a:lnTo>
                  <a:pt x="145" y="39"/>
                </a:lnTo>
                <a:lnTo>
                  <a:pt x="147" y="39"/>
                </a:lnTo>
                <a:lnTo>
                  <a:pt x="149" y="39"/>
                </a:lnTo>
                <a:lnTo>
                  <a:pt x="151" y="39"/>
                </a:lnTo>
                <a:lnTo>
                  <a:pt x="153" y="39"/>
                </a:lnTo>
                <a:lnTo>
                  <a:pt x="155" y="41"/>
                </a:lnTo>
                <a:lnTo>
                  <a:pt x="157" y="43"/>
                </a:lnTo>
                <a:lnTo>
                  <a:pt x="159" y="41"/>
                </a:lnTo>
                <a:lnTo>
                  <a:pt x="161" y="41"/>
                </a:lnTo>
                <a:lnTo>
                  <a:pt x="163" y="41"/>
                </a:lnTo>
                <a:lnTo>
                  <a:pt x="165" y="43"/>
                </a:lnTo>
                <a:lnTo>
                  <a:pt x="163" y="45"/>
                </a:lnTo>
                <a:lnTo>
                  <a:pt x="161" y="45"/>
                </a:lnTo>
                <a:lnTo>
                  <a:pt x="163" y="47"/>
                </a:lnTo>
                <a:lnTo>
                  <a:pt x="161" y="47"/>
                </a:lnTo>
                <a:lnTo>
                  <a:pt x="161" y="49"/>
                </a:lnTo>
                <a:lnTo>
                  <a:pt x="163" y="49"/>
                </a:lnTo>
                <a:lnTo>
                  <a:pt x="165" y="49"/>
                </a:lnTo>
                <a:lnTo>
                  <a:pt x="167" y="49"/>
                </a:lnTo>
                <a:lnTo>
                  <a:pt x="169" y="51"/>
                </a:lnTo>
                <a:lnTo>
                  <a:pt x="171" y="49"/>
                </a:lnTo>
                <a:lnTo>
                  <a:pt x="171" y="51"/>
                </a:lnTo>
                <a:lnTo>
                  <a:pt x="173" y="51"/>
                </a:lnTo>
                <a:lnTo>
                  <a:pt x="175" y="51"/>
                </a:lnTo>
                <a:lnTo>
                  <a:pt x="177" y="51"/>
                </a:lnTo>
                <a:lnTo>
                  <a:pt x="179" y="53"/>
                </a:lnTo>
                <a:lnTo>
                  <a:pt x="181" y="55"/>
                </a:lnTo>
                <a:lnTo>
                  <a:pt x="181" y="57"/>
                </a:lnTo>
                <a:lnTo>
                  <a:pt x="183" y="57"/>
                </a:lnTo>
                <a:lnTo>
                  <a:pt x="185" y="59"/>
                </a:lnTo>
                <a:lnTo>
                  <a:pt x="187" y="57"/>
                </a:lnTo>
                <a:lnTo>
                  <a:pt x="189" y="59"/>
                </a:lnTo>
                <a:lnTo>
                  <a:pt x="187" y="61"/>
                </a:lnTo>
                <a:lnTo>
                  <a:pt x="185" y="63"/>
                </a:lnTo>
                <a:lnTo>
                  <a:pt x="183" y="63"/>
                </a:lnTo>
                <a:lnTo>
                  <a:pt x="181" y="63"/>
                </a:lnTo>
                <a:lnTo>
                  <a:pt x="179" y="63"/>
                </a:lnTo>
                <a:lnTo>
                  <a:pt x="177" y="63"/>
                </a:lnTo>
                <a:lnTo>
                  <a:pt x="175" y="65"/>
                </a:lnTo>
                <a:lnTo>
                  <a:pt x="173" y="65"/>
                </a:lnTo>
                <a:lnTo>
                  <a:pt x="171" y="67"/>
                </a:lnTo>
                <a:lnTo>
                  <a:pt x="169" y="65"/>
                </a:lnTo>
                <a:lnTo>
                  <a:pt x="171" y="65"/>
                </a:lnTo>
                <a:lnTo>
                  <a:pt x="169" y="65"/>
                </a:lnTo>
                <a:lnTo>
                  <a:pt x="167" y="67"/>
                </a:lnTo>
                <a:lnTo>
                  <a:pt x="165" y="67"/>
                </a:lnTo>
                <a:lnTo>
                  <a:pt x="163" y="67"/>
                </a:lnTo>
                <a:lnTo>
                  <a:pt x="161" y="67"/>
                </a:lnTo>
                <a:lnTo>
                  <a:pt x="159" y="65"/>
                </a:lnTo>
                <a:lnTo>
                  <a:pt x="157" y="65"/>
                </a:lnTo>
                <a:lnTo>
                  <a:pt x="155" y="65"/>
                </a:lnTo>
                <a:lnTo>
                  <a:pt x="153" y="65"/>
                </a:lnTo>
                <a:lnTo>
                  <a:pt x="151" y="65"/>
                </a:lnTo>
                <a:lnTo>
                  <a:pt x="149" y="65"/>
                </a:lnTo>
                <a:lnTo>
                  <a:pt x="145" y="65"/>
                </a:lnTo>
                <a:lnTo>
                  <a:pt x="143" y="65"/>
                </a:lnTo>
                <a:lnTo>
                  <a:pt x="141" y="65"/>
                </a:lnTo>
                <a:lnTo>
                  <a:pt x="139" y="65"/>
                </a:lnTo>
                <a:lnTo>
                  <a:pt x="137" y="67"/>
                </a:lnTo>
                <a:lnTo>
                  <a:pt x="133" y="67"/>
                </a:lnTo>
                <a:lnTo>
                  <a:pt x="131" y="67"/>
                </a:lnTo>
                <a:lnTo>
                  <a:pt x="129" y="67"/>
                </a:lnTo>
                <a:lnTo>
                  <a:pt x="127" y="67"/>
                </a:lnTo>
                <a:lnTo>
                  <a:pt x="125" y="67"/>
                </a:lnTo>
                <a:lnTo>
                  <a:pt x="123" y="67"/>
                </a:lnTo>
                <a:lnTo>
                  <a:pt x="125" y="65"/>
                </a:lnTo>
                <a:lnTo>
                  <a:pt x="125" y="63"/>
                </a:lnTo>
                <a:lnTo>
                  <a:pt x="127" y="61"/>
                </a:lnTo>
                <a:lnTo>
                  <a:pt x="129" y="61"/>
                </a:lnTo>
                <a:lnTo>
                  <a:pt x="131" y="59"/>
                </a:lnTo>
                <a:lnTo>
                  <a:pt x="133" y="59"/>
                </a:lnTo>
                <a:lnTo>
                  <a:pt x="135" y="57"/>
                </a:lnTo>
                <a:lnTo>
                  <a:pt x="135" y="55"/>
                </a:lnTo>
                <a:lnTo>
                  <a:pt x="135" y="53"/>
                </a:lnTo>
                <a:lnTo>
                  <a:pt x="133" y="53"/>
                </a:lnTo>
                <a:lnTo>
                  <a:pt x="135" y="51"/>
                </a:lnTo>
                <a:lnTo>
                  <a:pt x="133" y="51"/>
                </a:lnTo>
                <a:lnTo>
                  <a:pt x="133" y="49"/>
                </a:lnTo>
                <a:lnTo>
                  <a:pt x="131" y="51"/>
                </a:lnTo>
                <a:lnTo>
                  <a:pt x="129" y="51"/>
                </a:lnTo>
                <a:lnTo>
                  <a:pt x="127" y="51"/>
                </a:lnTo>
                <a:lnTo>
                  <a:pt x="125" y="51"/>
                </a:lnTo>
                <a:lnTo>
                  <a:pt x="123" y="49"/>
                </a:lnTo>
                <a:lnTo>
                  <a:pt x="121" y="51"/>
                </a:lnTo>
                <a:lnTo>
                  <a:pt x="119" y="51"/>
                </a:lnTo>
                <a:lnTo>
                  <a:pt x="117" y="49"/>
                </a:lnTo>
                <a:lnTo>
                  <a:pt x="117" y="47"/>
                </a:lnTo>
                <a:lnTo>
                  <a:pt x="115" y="45"/>
                </a:lnTo>
                <a:lnTo>
                  <a:pt x="113" y="43"/>
                </a:lnTo>
                <a:lnTo>
                  <a:pt x="113" y="41"/>
                </a:lnTo>
                <a:lnTo>
                  <a:pt x="113" y="39"/>
                </a:lnTo>
                <a:lnTo>
                  <a:pt x="111" y="37"/>
                </a:lnTo>
                <a:lnTo>
                  <a:pt x="111" y="35"/>
                </a:lnTo>
                <a:lnTo>
                  <a:pt x="111" y="33"/>
                </a:lnTo>
                <a:lnTo>
                  <a:pt x="109" y="31"/>
                </a:lnTo>
                <a:lnTo>
                  <a:pt x="111" y="31"/>
                </a:lnTo>
                <a:lnTo>
                  <a:pt x="109" y="31"/>
                </a:lnTo>
                <a:lnTo>
                  <a:pt x="107" y="31"/>
                </a:lnTo>
                <a:lnTo>
                  <a:pt x="105" y="31"/>
                </a:lnTo>
                <a:lnTo>
                  <a:pt x="103" y="31"/>
                </a:lnTo>
                <a:lnTo>
                  <a:pt x="101" y="33"/>
                </a:lnTo>
                <a:lnTo>
                  <a:pt x="99" y="31"/>
                </a:lnTo>
                <a:lnTo>
                  <a:pt x="97" y="31"/>
                </a:lnTo>
                <a:lnTo>
                  <a:pt x="95" y="31"/>
                </a:lnTo>
                <a:lnTo>
                  <a:pt x="93" y="29"/>
                </a:lnTo>
                <a:lnTo>
                  <a:pt x="91" y="29"/>
                </a:lnTo>
                <a:lnTo>
                  <a:pt x="89" y="29"/>
                </a:lnTo>
                <a:lnTo>
                  <a:pt x="87" y="29"/>
                </a:lnTo>
                <a:lnTo>
                  <a:pt x="87" y="27"/>
                </a:lnTo>
                <a:lnTo>
                  <a:pt x="85" y="27"/>
                </a:lnTo>
                <a:lnTo>
                  <a:pt x="83" y="27"/>
                </a:lnTo>
                <a:lnTo>
                  <a:pt x="83" y="25"/>
                </a:lnTo>
                <a:lnTo>
                  <a:pt x="81" y="23"/>
                </a:lnTo>
                <a:lnTo>
                  <a:pt x="81" y="21"/>
                </a:lnTo>
                <a:lnTo>
                  <a:pt x="79" y="21"/>
                </a:lnTo>
                <a:lnTo>
                  <a:pt x="78" y="23"/>
                </a:lnTo>
                <a:lnTo>
                  <a:pt x="76" y="21"/>
                </a:lnTo>
                <a:lnTo>
                  <a:pt x="74" y="21"/>
                </a:lnTo>
                <a:lnTo>
                  <a:pt x="74" y="23"/>
                </a:lnTo>
                <a:lnTo>
                  <a:pt x="72" y="21"/>
                </a:lnTo>
                <a:lnTo>
                  <a:pt x="70" y="21"/>
                </a:lnTo>
                <a:lnTo>
                  <a:pt x="70" y="19"/>
                </a:lnTo>
                <a:lnTo>
                  <a:pt x="68" y="18"/>
                </a:lnTo>
                <a:lnTo>
                  <a:pt x="68" y="19"/>
                </a:lnTo>
                <a:lnTo>
                  <a:pt x="68" y="21"/>
                </a:lnTo>
                <a:lnTo>
                  <a:pt x="66" y="21"/>
                </a:lnTo>
                <a:lnTo>
                  <a:pt x="64" y="19"/>
                </a:lnTo>
                <a:lnTo>
                  <a:pt x="62" y="19"/>
                </a:lnTo>
                <a:lnTo>
                  <a:pt x="60" y="19"/>
                </a:lnTo>
                <a:lnTo>
                  <a:pt x="58" y="19"/>
                </a:lnTo>
                <a:lnTo>
                  <a:pt x="56" y="18"/>
                </a:lnTo>
                <a:lnTo>
                  <a:pt x="54" y="18"/>
                </a:lnTo>
                <a:lnTo>
                  <a:pt x="52" y="16"/>
                </a:lnTo>
                <a:lnTo>
                  <a:pt x="54" y="16"/>
                </a:lnTo>
                <a:lnTo>
                  <a:pt x="58" y="16"/>
                </a:lnTo>
                <a:lnTo>
                  <a:pt x="58" y="14"/>
                </a:lnTo>
                <a:lnTo>
                  <a:pt x="60" y="14"/>
                </a:lnTo>
                <a:lnTo>
                  <a:pt x="62" y="12"/>
                </a:lnTo>
                <a:lnTo>
                  <a:pt x="60" y="10"/>
                </a:lnTo>
                <a:lnTo>
                  <a:pt x="58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0" y="10"/>
                </a:lnTo>
                <a:lnTo>
                  <a:pt x="48" y="10"/>
                </a:lnTo>
                <a:lnTo>
                  <a:pt x="42" y="10"/>
                </a:lnTo>
                <a:lnTo>
                  <a:pt x="40" y="12"/>
                </a:lnTo>
                <a:lnTo>
                  <a:pt x="38" y="12"/>
                </a:lnTo>
                <a:lnTo>
                  <a:pt x="36" y="14"/>
                </a:lnTo>
                <a:lnTo>
                  <a:pt x="34" y="16"/>
                </a:lnTo>
                <a:lnTo>
                  <a:pt x="32" y="18"/>
                </a:lnTo>
                <a:lnTo>
                  <a:pt x="30" y="18"/>
                </a:lnTo>
                <a:lnTo>
                  <a:pt x="30" y="19"/>
                </a:lnTo>
                <a:lnTo>
                  <a:pt x="28" y="19"/>
                </a:lnTo>
                <a:lnTo>
                  <a:pt x="26" y="19"/>
                </a:lnTo>
                <a:lnTo>
                  <a:pt x="24" y="19"/>
                </a:lnTo>
                <a:lnTo>
                  <a:pt x="22" y="19"/>
                </a:lnTo>
                <a:lnTo>
                  <a:pt x="20" y="19"/>
                </a:lnTo>
                <a:lnTo>
                  <a:pt x="18" y="21"/>
                </a:lnTo>
                <a:lnTo>
                  <a:pt x="18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7"/>
                </a:lnTo>
                <a:lnTo>
                  <a:pt x="8" y="27"/>
                </a:lnTo>
                <a:lnTo>
                  <a:pt x="6" y="25"/>
                </a:lnTo>
                <a:lnTo>
                  <a:pt x="4" y="25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4" name="Freeform 1702"/>
          <p:cNvSpPr>
            <a:spLocks/>
          </p:cNvSpPr>
          <p:nvPr/>
        </p:nvSpPr>
        <p:spPr bwMode="auto">
          <a:xfrm>
            <a:off x="1800225" y="3175001"/>
            <a:ext cx="300038" cy="106363"/>
          </a:xfrm>
          <a:custGeom>
            <a:avLst/>
            <a:gdLst>
              <a:gd name="T0" fmla="*/ 25201604 w 189"/>
              <a:gd name="T1" fmla="*/ 57964660 h 67"/>
              <a:gd name="T2" fmla="*/ 30241925 w 189"/>
              <a:gd name="T3" fmla="*/ 40322690 h 67"/>
              <a:gd name="T4" fmla="*/ 55443530 w 189"/>
              <a:gd name="T5" fmla="*/ 20161345 h 67"/>
              <a:gd name="T6" fmla="*/ 80645134 w 189"/>
              <a:gd name="T7" fmla="*/ 10080672 h 67"/>
              <a:gd name="T8" fmla="*/ 105846739 w 189"/>
              <a:gd name="T9" fmla="*/ 5040336 h 67"/>
              <a:gd name="T10" fmla="*/ 131048343 w 189"/>
              <a:gd name="T11" fmla="*/ 0 h 67"/>
              <a:gd name="T12" fmla="*/ 156249948 w 189"/>
              <a:gd name="T13" fmla="*/ 0 h 67"/>
              <a:gd name="T14" fmla="*/ 181451552 w 189"/>
              <a:gd name="T15" fmla="*/ 0 h 67"/>
              <a:gd name="T16" fmla="*/ 196572515 w 189"/>
              <a:gd name="T17" fmla="*/ 5040336 h 67"/>
              <a:gd name="T18" fmla="*/ 219254753 w 189"/>
              <a:gd name="T19" fmla="*/ 15121009 h 67"/>
              <a:gd name="T20" fmla="*/ 234375716 w 189"/>
              <a:gd name="T21" fmla="*/ 20161345 h 67"/>
              <a:gd name="T22" fmla="*/ 254536999 w 189"/>
              <a:gd name="T23" fmla="*/ 35282353 h 67"/>
              <a:gd name="T24" fmla="*/ 279738604 w 189"/>
              <a:gd name="T25" fmla="*/ 40322690 h 67"/>
              <a:gd name="T26" fmla="*/ 304940208 w 189"/>
              <a:gd name="T27" fmla="*/ 52924324 h 67"/>
              <a:gd name="T28" fmla="*/ 320061171 w 189"/>
              <a:gd name="T29" fmla="*/ 63004996 h 67"/>
              <a:gd name="T30" fmla="*/ 335182134 w 189"/>
              <a:gd name="T31" fmla="*/ 73085669 h 67"/>
              <a:gd name="T32" fmla="*/ 350303096 w 189"/>
              <a:gd name="T33" fmla="*/ 73085669 h 67"/>
              <a:gd name="T34" fmla="*/ 345262775 w 189"/>
              <a:gd name="T35" fmla="*/ 88206677 h 67"/>
              <a:gd name="T36" fmla="*/ 355343417 w 189"/>
              <a:gd name="T37" fmla="*/ 93247013 h 67"/>
              <a:gd name="T38" fmla="*/ 375504701 w 189"/>
              <a:gd name="T39" fmla="*/ 98287350 h 67"/>
              <a:gd name="T40" fmla="*/ 395665984 w 189"/>
              <a:gd name="T41" fmla="*/ 108368022 h 67"/>
              <a:gd name="T42" fmla="*/ 410786947 w 189"/>
              <a:gd name="T43" fmla="*/ 113408358 h 67"/>
              <a:gd name="T44" fmla="*/ 415827268 w 189"/>
              <a:gd name="T45" fmla="*/ 123489031 h 67"/>
              <a:gd name="T46" fmla="*/ 441028872 w 189"/>
              <a:gd name="T47" fmla="*/ 128529367 h 67"/>
              <a:gd name="T48" fmla="*/ 461190156 w 189"/>
              <a:gd name="T49" fmla="*/ 143650375 h 67"/>
              <a:gd name="T50" fmla="*/ 461190156 w 189"/>
              <a:gd name="T51" fmla="*/ 158771384 h 67"/>
              <a:gd name="T52" fmla="*/ 441028872 w 189"/>
              <a:gd name="T53" fmla="*/ 163811720 h 67"/>
              <a:gd name="T54" fmla="*/ 425907910 w 189"/>
              <a:gd name="T55" fmla="*/ 163811720 h 67"/>
              <a:gd name="T56" fmla="*/ 405746626 w 189"/>
              <a:gd name="T57" fmla="*/ 168852056 h 67"/>
              <a:gd name="T58" fmla="*/ 380545022 w 189"/>
              <a:gd name="T59" fmla="*/ 163811720 h 67"/>
              <a:gd name="T60" fmla="*/ 350303096 w 189"/>
              <a:gd name="T61" fmla="*/ 163811720 h 67"/>
              <a:gd name="T62" fmla="*/ 320061171 w 189"/>
              <a:gd name="T63" fmla="*/ 168852056 h 67"/>
              <a:gd name="T64" fmla="*/ 320061171 w 189"/>
              <a:gd name="T65" fmla="*/ 153731048 h 67"/>
              <a:gd name="T66" fmla="*/ 340222454 w 189"/>
              <a:gd name="T67" fmla="*/ 138610039 h 67"/>
              <a:gd name="T68" fmla="*/ 335182134 w 189"/>
              <a:gd name="T69" fmla="*/ 123489031 h 67"/>
              <a:gd name="T70" fmla="*/ 304940208 w 189"/>
              <a:gd name="T71" fmla="*/ 128529367 h 67"/>
              <a:gd name="T72" fmla="*/ 284778925 w 189"/>
              <a:gd name="T73" fmla="*/ 108368022 h 67"/>
              <a:gd name="T74" fmla="*/ 279738604 w 189"/>
              <a:gd name="T75" fmla="*/ 83166341 h 67"/>
              <a:gd name="T76" fmla="*/ 264617641 w 189"/>
              <a:gd name="T77" fmla="*/ 78126005 h 67"/>
              <a:gd name="T78" fmla="*/ 239416036 w 189"/>
              <a:gd name="T79" fmla="*/ 78126005 h 67"/>
              <a:gd name="T80" fmla="*/ 219254753 w 189"/>
              <a:gd name="T81" fmla="*/ 73085669 h 67"/>
              <a:gd name="T82" fmla="*/ 209174111 w 189"/>
              <a:gd name="T83" fmla="*/ 63004996 h 67"/>
              <a:gd name="T84" fmla="*/ 199093469 w 189"/>
              <a:gd name="T85" fmla="*/ 52924324 h 67"/>
              <a:gd name="T86" fmla="*/ 176411231 w 189"/>
              <a:gd name="T87" fmla="*/ 52924324 h 67"/>
              <a:gd name="T88" fmla="*/ 161290269 w 189"/>
              <a:gd name="T89" fmla="*/ 47883988 h 67"/>
              <a:gd name="T90" fmla="*/ 136088664 w 189"/>
              <a:gd name="T91" fmla="*/ 45363026 h 67"/>
              <a:gd name="T92" fmla="*/ 156249948 w 189"/>
              <a:gd name="T93" fmla="*/ 30242017 h 67"/>
              <a:gd name="T94" fmla="*/ 136088664 w 189"/>
              <a:gd name="T95" fmla="*/ 25201681 h 67"/>
              <a:gd name="T96" fmla="*/ 100806418 w 189"/>
              <a:gd name="T97" fmla="*/ 30242017 h 67"/>
              <a:gd name="T98" fmla="*/ 75604813 w 189"/>
              <a:gd name="T99" fmla="*/ 45363026 h 67"/>
              <a:gd name="T100" fmla="*/ 55443530 w 189"/>
              <a:gd name="T101" fmla="*/ 47883988 h 67"/>
              <a:gd name="T102" fmla="*/ 35282246 w 189"/>
              <a:gd name="T103" fmla="*/ 63004996 h 67"/>
              <a:gd name="T104" fmla="*/ 10080642 w 189"/>
              <a:gd name="T105" fmla="*/ 63004996 h 6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9" h="67">
                <a:moveTo>
                  <a:pt x="0" y="25"/>
                </a:moveTo>
                <a:lnTo>
                  <a:pt x="2" y="25"/>
                </a:lnTo>
                <a:lnTo>
                  <a:pt x="4" y="23"/>
                </a:lnTo>
                <a:lnTo>
                  <a:pt x="6" y="23"/>
                </a:lnTo>
                <a:lnTo>
                  <a:pt x="8" y="23"/>
                </a:lnTo>
                <a:lnTo>
                  <a:pt x="10" y="23"/>
                </a:lnTo>
                <a:lnTo>
                  <a:pt x="12" y="23"/>
                </a:lnTo>
                <a:lnTo>
                  <a:pt x="12" y="21"/>
                </a:lnTo>
                <a:lnTo>
                  <a:pt x="10" y="19"/>
                </a:lnTo>
                <a:lnTo>
                  <a:pt x="10" y="18"/>
                </a:lnTo>
                <a:lnTo>
                  <a:pt x="12" y="16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40" y="4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4" y="2"/>
                </a:lnTo>
                <a:lnTo>
                  <a:pt x="66" y="2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0" y="0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79" y="2"/>
                </a:lnTo>
                <a:lnTo>
                  <a:pt x="81" y="0"/>
                </a:lnTo>
                <a:lnTo>
                  <a:pt x="81" y="2"/>
                </a:lnTo>
                <a:lnTo>
                  <a:pt x="83" y="4"/>
                </a:lnTo>
                <a:lnTo>
                  <a:pt x="85" y="4"/>
                </a:lnTo>
                <a:lnTo>
                  <a:pt x="87" y="6"/>
                </a:lnTo>
                <a:lnTo>
                  <a:pt x="87" y="4"/>
                </a:lnTo>
                <a:lnTo>
                  <a:pt x="89" y="4"/>
                </a:lnTo>
                <a:lnTo>
                  <a:pt x="91" y="6"/>
                </a:lnTo>
                <a:lnTo>
                  <a:pt x="93" y="6"/>
                </a:lnTo>
                <a:lnTo>
                  <a:pt x="95" y="6"/>
                </a:lnTo>
                <a:lnTo>
                  <a:pt x="93" y="8"/>
                </a:lnTo>
                <a:lnTo>
                  <a:pt x="95" y="8"/>
                </a:lnTo>
                <a:lnTo>
                  <a:pt x="97" y="8"/>
                </a:lnTo>
                <a:lnTo>
                  <a:pt x="97" y="10"/>
                </a:lnTo>
                <a:lnTo>
                  <a:pt x="97" y="12"/>
                </a:lnTo>
                <a:lnTo>
                  <a:pt x="99" y="14"/>
                </a:lnTo>
                <a:lnTo>
                  <a:pt x="101" y="14"/>
                </a:lnTo>
                <a:lnTo>
                  <a:pt x="103" y="16"/>
                </a:lnTo>
                <a:lnTo>
                  <a:pt x="105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1" y="18"/>
                </a:lnTo>
                <a:lnTo>
                  <a:pt x="113" y="16"/>
                </a:lnTo>
                <a:lnTo>
                  <a:pt x="115" y="18"/>
                </a:lnTo>
                <a:lnTo>
                  <a:pt x="117" y="18"/>
                </a:lnTo>
                <a:lnTo>
                  <a:pt x="119" y="19"/>
                </a:lnTo>
                <a:lnTo>
                  <a:pt x="121" y="21"/>
                </a:lnTo>
                <a:lnTo>
                  <a:pt x="123" y="21"/>
                </a:lnTo>
                <a:lnTo>
                  <a:pt x="123" y="23"/>
                </a:lnTo>
                <a:lnTo>
                  <a:pt x="125" y="25"/>
                </a:lnTo>
                <a:lnTo>
                  <a:pt x="127" y="23"/>
                </a:lnTo>
                <a:lnTo>
                  <a:pt x="127" y="25"/>
                </a:lnTo>
                <a:lnTo>
                  <a:pt x="129" y="27"/>
                </a:lnTo>
                <a:lnTo>
                  <a:pt x="131" y="27"/>
                </a:lnTo>
                <a:lnTo>
                  <a:pt x="133" y="29"/>
                </a:lnTo>
                <a:lnTo>
                  <a:pt x="135" y="31"/>
                </a:lnTo>
                <a:lnTo>
                  <a:pt x="133" y="29"/>
                </a:lnTo>
                <a:lnTo>
                  <a:pt x="133" y="27"/>
                </a:lnTo>
                <a:lnTo>
                  <a:pt x="131" y="27"/>
                </a:lnTo>
                <a:lnTo>
                  <a:pt x="133" y="27"/>
                </a:lnTo>
                <a:lnTo>
                  <a:pt x="135" y="27"/>
                </a:lnTo>
                <a:lnTo>
                  <a:pt x="137" y="29"/>
                </a:lnTo>
                <a:lnTo>
                  <a:pt x="139" y="29"/>
                </a:lnTo>
                <a:lnTo>
                  <a:pt x="139" y="31"/>
                </a:lnTo>
                <a:lnTo>
                  <a:pt x="137" y="31"/>
                </a:lnTo>
                <a:lnTo>
                  <a:pt x="135" y="31"/>
                </a:lnTo>
                <a:lnTo>
                  <a:pt x="135" y="33"/>
                </a:lnTo>
                <a:lnTo>
                  <a:pt x="137" y="35"/>
                </a:lnTo>
                <a:lnTo>
                  <a:pt x="139" y="33"/>
                </a:lnTo>
                <a:lnTo>
                  <a:pt x="141" y="33"/>
                </a:lnTo>
                <a:lnTo>
                  <a:pt x="141" y="35"/>
                </a:lnTo>
                <a:lnTo>
                  <a:pt x="143" y="35"/>
                </a:lnTo>
                <a:lnTo>
                  <a:pt x="141" y="37"/>
                </a:lnTo>
                <a:lnTo>
                  <a:pt x="143" y="37"/>
                </a:lnTo>
                <a:lnTo>
                  <a:pt x="145" y="37"/>
                </a:lnTo>
                <a:lnTo>
                  <a:pt x="145" y="39"/>
                </a:lnTo>
                <a:lnTo>
                  <a:pt x="147" y="39"/>
                </a:lnTo>
                <a:lnTo>
                  <a:pt x="149" y="39"/>
                </a:lnTo>
                <a:lnTo>
                  <a:pt x="151" y="39"/>
                </a:lnTo>
                <a:lnTo>
                  <a:pt x="153" y="39"/>
                </a:lnTo>
                <a:lnTo>
                  <a:pt x="155" y="41"/>
                </a:lnTo>
                <a:lnTo>
                  <a:pt x="157" y="43"/>
                </a:lnTo>
                <a:lnTo>
                  <a:pt x="159" y="41"/>
                </a:lnTo>
                <a:lnTo>
                  <a:pt x="161" y="41"/>
                </a:lnTo>
                <a:lnTo>
                  <a:pt x="163" y="41"/>
                </a:lnTo>
                <a:lnTo>
                  <a:pt x="165" y="43"/>
                </a:lnTo>
                <a:lnTo>
                  <a:pt x="163" y="45"/>
                </a:lnTo>
                <a:lnTo>
                  <a:pt x="161" y="45"/>
                </a:lnTo>
                <a:lnTo>
                  <a:pt x="163" y="47"/>
                </a:lnTo>
                <a:lnTo>
                  <a:pt x="161" y="47"/>
                </a:lnTo>
                <a:lnTo>
                  <a:pt x="161" y="49"/>
                </a:lnTo>
                <a:lnTo>
                  <a:pt x="163" y="49"/>
                </a:lnTo>
                <a:lnTo>
                  <a:pt x="165" y="49"/>
                </a:lnTo>
                <a:lnTo>
                  <a:pt x="167" y="49"/>
                </a:lnTo>
                <a:lnTo>
                  <a:pt x="169" y="51"/>
                </a:lnTo>
                <a:lnTo>
                  <a:pt x="171" y="49"/>
                </a:lnTo>
                <a:lnTo>
                  <a:pt x="171" y="51"/>
                </a:lnTo>
                <a:lnTo>
                  <a:pt x="173" y="51"/>
                </a:lnTo>
                <a:lnTo>
                  <a:pt x="175" y="51"/>
                </a:lnTo>
                <a:lnTo>
                  <a:pt x="177" y="51"/>
                </a:lnTo>
                <a:lnTo>
                  <a:pt x="179" y="53"/>
                </a:lnTo>
                <a:lnTo>
                  <a:pt x="181" y="55"/>
                </a:lnTo>
                <a:lnTo>
                  <a:pt x="181" y="57"/>
                </a:lnTo>
                <a:lnTo>
                  <a:pt x="183" y="57"/>
                </a:lnTo>
                <a:lnTo>
                  <a:pt x="185" y="59"/>
                </a:lnTo>
                <a:lnTo>
                  <a:pt x="187" y="57"/>
                </a:lnTo>
                <a:lnTo>
                  <a:pt x="189" y="59"/>
                </a:lnTo>
                <a:lnTo>
                  <a:pt x="187" y="61"/>
                </a:lnTo>
                <a:lnTo>
                  <a:pt x="185" y="63"/>
                </a:lnTo>
                <a:lnTo>
                  <a:pt x="183" y="63"/>
                </a:lnTo>
                <a:lnTo>
                  <a:pt x="181" y="63"/>
                </a:lnTo>
                <a:lnTo>
                  <a:pt x="179" y="63"/>
                </a:lnTo>
                <a:lnTo>
                  <a:pt x="177" y="63"/>
                </a:lnTo>
                <a:lnTo>
                  <a:pt x="175" y="65"/>
                </a:lnTo>
                <a:lnTo>
                  <a:pt x="173" y="65"/>
                </a:lnTo>
                <a:lnTo>
                  <a:pt x="171" y="67"/>
                </a:lnTo>
                <a:lnTo>
                  <a:pt x="169" y="65"/>
                </a:lnTo>
                <a:lnTo>
                  <a:pt x="171" y="65"/>
                </a:lnTo>
                <a:lnTo>
                  <a:pt x="169" y="65"/>
                </a:lnTo>
                <a:lnTo>
                  <a:pt x="167" y="67"/>
                </a:lnTo>
                <a:lnTo>
                  <a:pt x="165" y="67"/>
                </a:lnTo>
                <a:lnTo>
                  <a:pt x="163" y="67"/>
                </a:lnTo>
                <a:lnTo>
                  <a:pt x="161" y="67"/>
                </a:lnTo>
                <a:lnTo>
                  <a:pt x="159" y="65"/>
                </a:lnTo>
                <a:lnTo>
                  <a:pt x="157" y="65"/>
                </a:lnTo>
                <a:lnTo>
                  <a:pt x="155" y="65"/>
                </a:lnTo>
                <a:lnTo>
                  <a:pt x="153" y="65"/>
                </a:lnTo>
                <a:lnTo>
                  <a:pt x="151" y="65"/>
                </a:lnTo>
                <a:lnTo>
                  <a:pt x="149" y="65"/>
                </a:lnTo>
                <a:lnTo>
                  <a:pt x="145" y="65"/>
                </a:lnTo>
                <a:lnTo>
                  <a:pt x="143" y="65"/>
                </a:lnTo>
                <a:lnTo>
                  <a:pt x="141" y="65"/>
                </a:lnTo>
                <a:lnTo>
                  <a:pt x="139" y="65"/>
                </a:lnTo>
                <a:lnTo>
                  <a:pt x="137" y="67"/>
                </a:lnTo>
                <a:lnTo>
                  <a:pt x="133" y="67"/>
                </a:lnTo>
                <a:lnTo>
                  <a:pt x="131" y="67"/>
                </a:lnTo>
                <a:lnTo>
                  <a:pt x="129" y="67"/>
                </a:lnTo>
                <a:lnTo>
                  <a:pt x="127" y="67"/>
                </a:lnTo>
                <a:lnTo>
                  <a:pt x="125" y="67"/>
                </a:lnTo>
                <a:lnTo>
                  <a:pt x="123" y="67"/>
                </a:lnTo>
                <a:lnTo>
                  <a:pt x="125" y="65"/>
                </a:lnTo>
                <a:lnTo>
                  <a:pt x="125" y="63"/>
                </a:lnTo>
                <a:lnTo>
                  <a:pt x="127" y="61"/>
                </a:lnTo>
                <a:lnTo>
                  <a:pt x="129" y="61"/>
                </a:lnTo>
                <a:lnTo>
                  <a:pt x="131" y="59"/>
                </a:lnTo>
                <a:lnTo>
                  <a:pt x="133" y="59"/>
                </a:lnTo>
                <a:lnTo>
                  <a:pt x="135" y="57"/>
                </a:lnTo>
                <a:lnTo>
                  <a:pt x="135" y="55"/>
                </a:lnTo>
                <a:lnTo>
                  <a:pt x="135" y="53"/>
                </a:lnTo>
                <a:lnTo>
                  <a:pt x="133" y="53"/>
                </a:lnTo>
                <a:lnTo>
                  <a:pt x="135" y="51"/>
                </a:lnTo>
                <a:lnTo>
                  <a:pt x="133" y="51"/>
                </a:lnTo>
                <a:lnTo>
                  <a:pt x="133" y="49"/>
                </a:lnTo>
                <a:lnTo>
                  <a:pt x="131" y="51"/>
                </a:lnTo>
                <a:lnTo>
                  <a:pt x="129" y="51"/>
                </a:lnTo>
                <a:lnTo>
                  <a:pt x="127" y="51"/>
                </a:lnTo>
                <a:lnTo>
                  <a:pt x="125" y="51"/>
                </a:lnTo>
                <a:lnTo>
                  <a:pt x="123" y="49"/>
                </a:lnTo>
                <a:lnTo>
                  <a:pt x="121" y="51"/>
                </a:lnTo>
                <a:lnTo>
                  <a:pt x="119" y="51"/>
                </a:lnTo>
                <a:lnTo>
                  <a:pt x="117" y="49"/>
                </a:lnTo>
                <a:lnTo>
                  <a:pt x="117" y="47"/>
                </a:lnTo>
                <a:lnTo>
                  <a:pt x="115" y="45"/>
                </a:lnTo>
                <a:lnTo>
                  <a:pt x="113" y="43"/>
                </a:lnTo>
                <a:lnTo>
                  <a:pt x="113" y="41"/>
                </a:lnTo>
                <a:lnTo>
                  <a:pt x="113" y="39"/>
                </a:lnTo>
                <a:lnTo>
                  <a:pt x="111" y="37"/>
                </a:lnTo>
                <a:lnTo>
                  <a:pt x="111" y="35"/>
                </a:lnTo>
                <a:lnTo>
                  <a:pt x="111" y="33"/>
                </a:lnTo>
                <a:lnTo>
                  <a:pt x="109" y="31"/>
                </a:lnTo>
                <a:lnTo>
                  <a:pt x="111" y="31"/>
                </a:lnTo>
                <a:lnTo>
                  <a:pt x="109" y="31"/>
                </a:lnTo>
                <a:lnTo>
                  <a:pt x="107" y="31"/>
                </a:lnTo>
                <a:lnTo>
                  <a:pt x="105" y="31"/>
                </a:lnTo>
                <a:lnTo>
                  <a:pt x="103" y="31"/>
                </a:lnTo>
                <a:lnTo>
                  <a:pt x="101" y="33"/>
                </a:lnTo>
                <a:lnTo>
                  <a:pt x="99" y="31"/>
                </a:lnTo>
                <a:lnTo>
                  <a:pt x="97" y="31"/>
                </a:lnTo>
                <a:lnTo>
                  <a:pt x="95" y="31"/>
                </a:lnTo>
                <a:lnTo>
                  <a:pt x="93" y="29"/>
                </a:lnTo>
                <a:lnTo>
                  <a:pt x="91" y="29"/>
                </a:lnTo>
                <a:lnTo>
                  <a:pt x="89" y="29"/>
                </a:lnTo>
                <a:lnTo>
                  <a:pt x="87" y="29"/>
                </a:lnTo>
                <a:lnTo>
                  <a:pt x="87" y="27"/>
                </a:lnTo>
                <a:lnTo>
                  <a:pt x="85" y="27"/>
                </a:lnTo>
                <a:lnTo>
                  <a:pt x="83" y="27"/>
                </a:lnTo>
                <a:lnTo>
                  <a:pt x="83" y="25"/>
                </a:lnTo>
                <a:lnTo>
                  <a:pt x="81" y="23"/>
                </a:lnTo>
                <a:lnTo>
                  <a:pt x="81" y="21"/>
                </a:lnTo>
                <a:lnTo>
                  <a:pt x="79" y="21"/>
                </a:lnTo>
                <a:lnTo>
                  <a:pt x="78" y="23"/>
                </a:lnTo>
                <a:lnTo>
                  <a:pt x="76" y="21"/>
                </a:lnTo>
                <a:lnTo>
                  <a:pt x="74" y="21"/>
                </a:lnTo>
                <a:lnTo>
                  <a:pt x="74" y="23"/>
                </a:lnTo>
                <a:lnTo>
                  <a:pt x="72" y="21"/>
                </a:lnTo>
                <a:lnTo>
                  <a:pt x="70" y="21"/>
                </a:lnTo>
                <a:lnTo>
                  <a:pt x="70" y="19"/>
                </a:lnTo>
                <a:lnTo>
                  <a:pt x="68" y="18"/>
                </a:lnTo>
                <a:lnTo>
                  <a:pt x="68" y="19"/>
                </a:lnTo>
                <a:lnTo>
                  <a:pt x="68" y="21"/>
                </a:lnTo>
                <a:lnTo>
                  <a:pt x="66" y="21"/>
                </a:lnTo>
                <a:lnTo>
                  <a:pt x="64" y="19"/>
                </a:lnTo>
                <a:lnTo>
                  <a:pt x="62" y="19"/>
                </a:lnTo>
                <a:lnTo>
                  <a:pt x="60" y="19"/>
                </a:lnTo>
                <a:lnTo>
                  <a:pt x="58" y="19"/>
                </a:lnTo>
                <a:lnTo>
                  <a:pt x="56" y="18"/>
                </a:lnTo>
                <a:lnTo>
                  <a:pt x="54" y="18"/>
                </a:lnTo>
                <a:lnTo>
                  <a:pt x="52" y="16"/>
                </a:lnTo>
                <a:lnTo>
                  <a:pt x="54" y="16"/>
                </a:lnTo>
                <a:lnTo>
                  <a:pt x="58" y="16"/>
                </a:lnTo>
                <a:lnTo>
                  <a:pt x="58" y="14"/>
                </a:lnTo>
                <a:lnTo>
                  <a:pt x="60" y="14"/>
                </a:lnTo>
                <a:lnTo>
                  <a:pt x="62" y="12"/>
                </a:lnTo>
                <a:lnTo>
                  <a:pt x="60" y="10"/>
                </a:lnTo>
                <a:lnTo>
                  <a:pt x="58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0" y="10"/>
                </a:lnTo>
                <a:lnTo>
                  <a:pt x="48" y="10"/>
                </a:lnTo>
                <a:lnTo>
                  <a:pt x="42" y="10"/>
                </a:lnTo>
                <a:lnTo>
                  <a:pt x="40" y="12"/>
                </a:lnTo>
                <a:lnTo>
                  <a:pt x="38" y="12"/>
                </a:lnTo>
                <a:lnTo>
                  <a:pt x="36" y="14"/>
                </a:lnTo>
                <a:lnTo>
                  <a:pt x="34" y="16"/>
                </a:lnTo>
                <a:lnTo>
                  <a:pt x="32" y="18"/>
                </a:lnTo>
                <a:lnTo>
                  <a:pt x="30" y="18"/>
                </a:lnTo>
                <a:lnTo>
                  <a:pt x="30" y="19"/>
                </a:lnTo>
                <a:lnTo>
                  <a:pt x="28" y="19"/>
                </a:lnTo>
                <a:lnTo>
                  <a:pt x="26" y="19"/>
                </a:lnTo>
                <a:lnTo>
                  <a:pt x="24" y="19"/>
                </a:lnTo>
                <a:lnTo>
                  <a:pt x="22" y="19"/>
                </a:lnTo>
                <a:lnTo>
                  <a:pt x="20" y="19"/>
                </a:lnTo>
                <a:lnTo>
                  <a:pt x="18" y="21"/>
                </a:lnTo>
                <a:lnTo>
                  <a:pt x="18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7"/>
                </a:lnTo>
                <a:lnTo>
                  <a:pt x="8" y="27"/>
                </a:lnTo>
                <a:lnTo>
                  <a:pt x="6" y="25"/>
                </a:lnTo>
                <a:lnTo>
                  <a:pt x="4" y="25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5" name="Freeform 1703"/>
          <p:cNvSpPr>
            <a:spLocks/>
          </p:cNvSpPr>
          <p:nvPr/>
        </p:nvSpPr>
        <p:spPr bwMode="auto">
          <a:xfrm>
            <a:off x="1847850" y="3214688"/>
            <a:ext cx="19050" cy="15875"/>
          </a:xfrm>
          <a:custGeom>
            <a:avLst/>
            <a:gdLst>
              <a:gd name="T0" fmla="*/ 15120938 w 12"/>
              <a:gd name="T1" fmla="*/ 25201563 h 10"/>
              <a:gd name="T2" fmla="*/ 10080625 w 12"/>
              <a:gd name="T3" fmla="*/ 25201563 h 10"/>
              <a:gd name="T4" fmla="*/ 5040313 w 12"/>
              <a:gd name="T5" fmla="*/ 20161250 h 10"/>
              <a:gd name="T6" fmla="*/ 0 w 12"/>
              <a:gd name="T7" fmla="*/ 15120938 h 10"/>
              <a:gd name="T8" fmla="*/ 5040313 w 12"/>
              <a:gd name="T9" fmla="*/ 20161250 h 10"/>
              <a:gd name="T10" fmla="*/ 10080625 w 12"/>
              <a:gd name="T11" fmla="*/ 15120938 h 10"/>
              <a:gd name="T12" fmla="*/ 10080625 w 12"/>
              <a:gd name="T13" fmla="*/ 10080625 h 10"/>
              <a:gd name="T14" fmla="*/ 10080625 w 12"/>
              <a:gd name="T15" fmla="*/ 10080625 h 10"/>
              <a:gd name="T16" fmla="*/ 10080625 w 12"/>
              <a:gd name="T17" fmla="*/ 5040313 h 10"/>
              <a:gd name="T18" fmla="*/ 15120938 w 12"/>
              <a:gd name="T19" fmla="*/ 0 h 10"/>
              <a:gd name="T20" fmla="*/ 15120938 w 12"/>
              <a:gd name="T21" fmla="*/ 0 h 10"/>
              <a:gd name="T22" fmla="*/ 20161250 w 12"/>
              <a:gd name="T23" fmla="*/ 0 h 10"/>
              <a:gd name="T24" fmla="*/ 25201563 w 12"/>
              <a:gd name="T25" fmla="*/ 5040313 h 10"/>
              <a:gd name="T26" fmla="*/ 30241875 w 12"/>
              <a:gd name="T27" fmla="*/ 10080625 h 10"/>
              <a:gd name="T28" fmla="*/ 30241875 w 12"/>
              <a:gd name="T29" fmla="*/ 15120938 h 10"/>
              <a:gd name="T30" fmla="*/ 30241875 w 12"/>
              <a:gd name="T31" fmla="*/ 20161250 h 10"/>
              <a:gd name="T32" fmla="*/ 25201563 w 12"/>
              <a:gd name="T33" fmla="*/ 20161250 h 10"/>
              <a:gd name="T34" fmla="*/ 20161250 w 12"/>
              <a:gd name="T35" fmla="*/ 20161250 h 10"/>
              <a:gd name="T36" fmla="*/ 15120938 w 12"/>
              <a:gd name="T37" fmla="*/ 25201563 h 10"/>
              <a:gd name="T38" fmla="*/ 15120938 w 12"/>
              <a:gd name="T39" fmla="*/ 25201563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0">
                <a:moveTo>
                  <a:pt x="6" y="10"/>
                </a:move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6" name="Freeform 1704"/>
          <p:cNvSpPr>
            <a:spLocks/>
          </p:cNvSpPr>
          <p:nvPr/>
        </p:nvSpPr>
        <p:spPr bwMode="auto">
          <a:xfrm>
            <a:off x="1847850" y="3214688"/>
            <a:ext cx="19050" cy="15875"/>
          </a:xfrm>
          <a:custGeom>
            <a:avLst/>
            <a:gdLst>
              <a:gd name="T0" fmla="*/ 15120938 w 12"/>
              <a:gd name="T1" fmla="*/ 25201563 h 10"/>
              <a:gd name="T2" fmla="*/ 10080625 w 12"/>
              <a:gd name="T3" fmla="*/ 25201563 h 10"/>
              <a:gd name="T4" fmla="*/ 5040313 w 12"/>
              <a:gd name="T5" fmla="*/ 20161250 h 10"/>
              <a:gd name="T6" fmla="*/ 0 w 12"/>
              <a:gd name="T7" fmla="*/ 15120938 h 10"/>
              <a:gd name="T8" fmla="*/ 5040313 w 12"/>
              <a:gd name="T9" fmla="*/ 20161250 h 10"/>
              <a:gd name="T10" fmla="*/ 10080625 w 12"/>
              <a:gd name="T11" fmla="*/ 15120938 h 10"/>
              <a:gd name="T12" fmla="*/ 10080625 w 12"/>
              <a:gd name="T13" fmla="*/ 10080625 h 10"/>
              <a:gd name="T14" fmla="*/ 10080625 w 12"/>
              <a:gd name="T15" fmla="*/ 10080625 h 10"/>
              <a:gd name="T16" fmla="*/ 10080625 w 12"/>
              <a:gd name="T17" fmla="*/ 5040313 h 10"/>
              <a:gd name="T18" fmla="*/ 15120938 w 12"/>
              <a:gd name="T19" fmla="*/ 0 h 10"/>
              <a:gd name="T20" fmla="*/ 15120938 w 12"/>
              <a:gd name="T21" fmla="*/ 0 h 10"/>
              <a:gd name="T22" fmla="*/ 20161250 w 12"/>
              <a:gd name="T23" fmla="*/ 0 h 10"/>
              <a:gd name="T24" fmla="*/ 25201563 w 12"/>
              <a:gd name="T25" fmla="*/ 5040313 h 10"/>
              <a:gd name="T26" fmla="*/ 30241875 w 12"/>
              <a:gd name="T27" fmla="*/ 10080625 h 10"/>
              <a:gd name="T28" fmla="*/ 30241875 w 12"/>
              <a:gd name="T29" fmla="*/ 15120938 h 10"/>
              <a:gd name="T30" fmla="*/ 30241875 w 12"/>
              <a:gd name="T31" fmla="*/ 20161250 h 10"/>
              <a:gd name="T32" fmla="*/ 25201563 w 12"/>
              <a:gd name="T33" fmla="*/ 20161250 h 10"/>
              <a:gd name="T34" fmla="*/ 20161250 w 12"/>
              <a:gd name="T35" fmla="*/ 20161250 h 10"/>
              <a:gd name="T36" fmla="*/ 15120938 w 12"/>
              <a:gd name="T37" fmla="*/ 25201563 h 10"/>
              <a:gd name="T38" fmla="*/ 15120938 w 12"/>
              <a:gd name="T39" fmla="*/ 25201563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0">
                <a:moveTo>
                  <a:pt x="6" y="10"/>
                </a:move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7" name="Freeform 1706"/>
          <p:cNvSpPr>
            <a:spLocks/>
          </p:cNvSpPr>
          <p:nvPr/>
        </p:nvSpPr>
        <p:spPr bwMode="auto">
          <a:xfrm>
            <a:off x="2287590" y="3325812"/>
            <a:ext cx="47625" cy="19051"/>
          </a:xfrm>
          <a:custGeom>
            <a:avLst/>
            <a:gdLst>
              <a:gd name="T0" fmla="*/ 60483750 w 30"/>
              <a:gd name="T1" fmla="*/ 30241875 h 12"/>
              <a:gd name="T2" fmla="*/ 55443438 w 30"/>
              <a:gd name="T3" fmla="*/ 30241875 h 12"/>
              <a:gd name="T4" fmla="*/ 50403125 w 30"/>
              <a:gd name="T5" fmla="*/ 30241875 h 12"/>
              <a:gd name="T6" fmla="*/ 45362813 w 30"/>
              <a:gd name="T7" fmla="*/ 30241875 h 12"/>
              <a:gd name="T8" fmla="*/ 40322500 w 30"/>
              <a:gd name="T9" fmla="*/ 30241875 h 12"/>
              <a:gd name="T10" fmla="*/ 35282188 w 30"/>
              <a:gd name="T11" fmla="*/ 30241875 h 12"/>
              <a:gd name="T12" fmla="*/ 30241875 w 30"/>
              <a:gd name="T13" fmla="*/ 30241875 h 12"/>
              <a:gd name="T14" fmla="*/ 25201563 w 30"/>
              <a:gd name="T15" fmla="*/ 30241875 h 12"/>
              <a:gd name="T16" fmla="*/ 20161250 w 30"/>
              <a:gd name="T17" fmla="*/ 30241875 h 12"/>
              <a:gd name="T18" fmla="*/ 15120938 w 30"/>
              <a:gd name="T19" fmla="*/ 30241875 h 12"/>
              <a:gd name="T20" fmla="*/ 10080625 w 30"/>
              <a:gd name="T21" fmla="*/ 30241875 h 12"/>
              <a:gd name="T22" fmla="*/ 5040313 w 30"/>
              <a:gd name="T23" fmla="*/ 30241875 h 12"/>
              <a:gd name="T24" fmla="*/ 5040313 w 30"/>
              <a:gd name="T25" fmla="*/ 25201563 h 12"/>
              <a:gd name="T26" fmla="*/ 5040313 w 30"/>
              <a:gd name="T27" fmla="*/ 20161250 h 12"/>
              <a:gd name="T28" fmla="*/ 5040313 w 30"/>
              <a:gd name="T29" fmla="*/ 15120938 h 12"/>
              <a:gd name="T30" fmla="*/ 5040313 w 30"/>
              <a:gd name="T31" fmla="*/ 15120938 h 12"/>
              <a:gd name="T32" fmla="*/ 0 w 30"/>
              <a:gd name="T33" fmla="*/ 10080625 h 12"/>
              <a:gd name="T34" fmla="*/ 5040313 w 30"/>
              <a:gd name="T35" fmla="*/ 5040313 h 12"/>
              <a:gd name="T36" fmla="*/ 5040313 w 30"/>
              <a:gd name="T37" fmla="*/ 0 h 12"/>
              <a:gd name="T38" fmla="*/ 10080625 w 30"/>
              <a:gd name="T39" fmla="*/ 0 h 12"/>
              <a:gd name="T40" fmla="*/ 15120938 w 30"/>
              <a:gd name="T41" fmla="*/ 0 h 12"/>
              <a:gd name="T42" fmla="*/ 20161250 w 30"/>
              <a:gd name="T43" fmla="*/ 0 h 12"/>
              <a:gd name="T44" fmla="*/ 25201563 w 30"/>
              <a:gd name="T45" fmla="*/ 0 h 12"/>
              <a:gd name="T46" fmla="*/ 30241875 w 30"/>
              <a:gd name="T47" fmla="*/ 0 h 12"/>
              <a:gd name="T48" fmla="*/ 35282188 w 30"/>
              <a:gd name="T49" fmla="*/ 0 h 12"/>
              <a:gd name="T50" fmla="*/ 40322500 w 30"/>
              <a:gd name="T51" fmla="*/ 5040313 h 12"/>
              <a:gd name="T52" fmla="*/ 45362813 w 30"/>
              <a:gd name="T53" fmla="*/ 0 h 12"/>
              <a:gd name="T54" fmla="*/ 50403125 w 30"/>
              <a:gd name="T55" fmla="*/ 5040313 h 12"/>
              <a:gd name="T56" fmla="*/ 50403125 w 30"/>
              <a:gd name="T57" fmla="*/ 5040313 h 12"/>
              <a:gd name="T58" fmla="*/ 55443438 w 30"/>
              <a:gd name="T59" fmla="*/ 5040313 h 12"/>
              <a:gd name="T60" fmla="*/ 60483750 w 30"/>
              <a:gd name="T61" fmla="*/ 5040313 h 12"/>
              <a:gd name="T62" fmla="*/ 65524063 w 30"/>
              <a:gd name="T63" fmla="*/ 5040313 h 12"/>
              <a:gd name="T64" fmla="*/ 70564375 w 30"/>
              <a:gd name="T65" fmla="*/ 5040313 h 12"/>
              <a:gd name="T66" fmla="*/ 75604688 w 30"/>
              <a:gd name="T67" fmla="*/ 10080625 h 12"/>
              <a:gd name="T68" fmla="*/ 75604688 w 30"/>
              <a:gd name="T69" fmla="*/ 15120938 h 12"/>
              <a:gd name="T70" fmla="*/ 75604688 w 30"/>
              <a:gd name="T71" fmla="*/ 15120938 h 12"/>
              <a:gd name="T72" fmla="*/ 70564375 w 30"/>
              <a:gd name="T73" fmla="*/ 20161250 h 12"/>
              <a:gd name="T74" fmla="*/ 65524063 w 30"/>
              <a:gd name="T75" fmla="*/ 25201563 h 12"/>
              <a:gd name="T76" fmla="*/ 60483750 w 30"/>
              <a:gd name="T77" fmla="*/ 30241875 h 12"/>
              <a:gd name="T78" fmla="*/ 60483750 w 30"/>
              <a:gd name="T79" fmla="*/ 30241875 h 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" h="12">
                <a:moveTo>
                  <a:pt x="24" y="12"/>
                </a:move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30" y="4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8" name="Freeform 1707"/>
          <p:cNvSpPr>
            <a:spLocks/>
          </p:cNvSpPr>
          <p:nvPr/>
        </p:nvSpPr>
        <p:spPr bwMode="auto">
          <a:xfrm>
            <a:off x="2287590" y="3325812"/>
            <a:ext cx="47625" cy="19051"/>
          </a:xfrm>
          <a:custGeom>
            <a:avLst/>
            <a:gdLst>
              <a:gd name="T0" fmla="*/ 60483750 w 30"/>
              <a:gd name="T1" fmla="*/ 30241875 h 12"/>
              <a:gd name="T2" fmla="*/ 55443438 w 30"/>
              <a:gd name="T3" fmla="*/ 30241875 h 12"/>
              <a:gd name="T4" fmla="*/ 50403125 w 30"/>
              <a:gd name="T5" fmla="*/ 30241875 h 12"/>
              <a:gd name="T6" fmla="*/ 45362813 w 30"/>
              <a:gd name="T7" fmla="*/ 30241875 h 12"/>
              <a:gd name="T8" fmla="*/ 40322500 w 30"/>
              <a:gd name="T9" fmla="*/ 30241875 h 12"/>
              <a:gd name="T10" fmla="*/ 35282188 w 30"/>
              <a:gd name="T11" fmla="*/ 30241875 h 12"/>
              <a:gd name="T12" fmla="*/ 30241875 w 30"/>
              <a:gd name="T13" fmla="*/ 30241875 h 12"/>
              <a:gd name="T14" fmla="*/ 25201563 w 30"/>
              <a:gd name="T15" fmla="*/ 30241875 h 12"/>
              <a:gd name="T16" fmla="*/ 20161250 w 30"/>
              <a:gd name="T17" fmla="*/ 30241875 h 12"/>
              <a:gd name="T18" fmla="*/ 15120938 w 30"/>
              <a:gd name="T19" fmla="*/ 30241875 h 12"/>
              <a:gd name="T20" fmla="*/ 10080625 w 30"/>
              <a:gd name="T21" fmla="*/ 30241875 h 12"/>
              <a:gd name="T22" fmla="*/ 5040313 w 30"/>
              <a:gd name="T23" fmla="*/ 30241875 h 12"/>
              <a:gd name="T24" fmla="*/ 5040313 w 30"/>
              <a:gd name="T25" fmla="*/ 25201563 h 12"/>
              <a:gd name="T26" fmla="*/ 5040313 w 30"/>
              <a:gd name="T27" fmla="*/ 20161250 h 12"/>
              <a:gd name="T28" fmla="*/ 5040313 w 30"/>
              <a:gd name="T29" fmla="*/ 15120938 h 12"/>
              <a:gd name="T30" fmla="*/ 5040313 w 30"/>
              <a:gd name="T31" fmla="*/ 15120938 h 12"/>
              <a:gd name="T32" fmla="*/ 0 w 30"/>
              <a:gd name="T33" fmla="*/ 10080625 h 12"/>
              <a:gd name="T34" fmla="*/ 5040313 w 30"/>
              <a:gd name="T35" fmla="*/ 5040313 h 12"/>
              <a:gd name="T36" fmla="*/ 5040313 w 30"/>
              <a:gd name="T37" fmla="*/ 0 h 12"/>
              <a:gd name="T38" fmla="*/ 10080625 w 30"/>
              <a:gd name="T39" fmla="*/ 0 h 12"/>
              <a:gd name="T40" fmla="*/ 15120938 w 30"/>
              <a:gd name="T41" fmla="*/ 0 h 12"/>
              <a:gd name="T42" fmla="*/ 20161250 w 30"/>
              <a:gd name="T43" fmla="*/ 0 h 12"/>
              <a:gd name="T44" fmla="*/ 25201563 w 30"/>
              <a:gd name="T45" fmla="*/ 0 h 12"/>
              <a:gd name="T46" fmla="*/ 30241875 w 30"/>
              <a:gd name="T47" fmla="*/ 0 h 12"/>
              <a:gd name="T48" fmla="*/ 35282188 w 30"/>
              <a:gd name="T49" fmla="*/ 0 h 12"/>
              <a:gd name="T50" fmla="*/ 40322500 w 30"/>
              <a:gd name="T51" fmla="*/ 5040313 h 12"/>
              <a:gd name="T52" fmla="*/ 45362813 w 30"/>
              <a:gd name="T53" fmla="*/ 0 h 12"/>
              <a:gd name="T54" fmla="*/ 50403125 w 30"/>
              <a:gd name="T55" fmla="*/ 5040313 h 12"/>
              <a:gd name="T56" fmla="*/ 50403125 w 30"/>
              <a:gd name="T57" fmla="*/ 5040313 h 12"/>
              <a:gd name="T58" fmla="*/ 55443438 w 30"/>
              <a:gd name="T59" fmla="*/ 5040313 h 12"/>
              <a:gd name="T60" fmla="*/ 60483750 w 30"/>
              <a:gd name="T61" fmla="*/ 5040313 h 12"/>
              <a:gd name="T62" fmla="*/ 65524063 w 30"/>
              <a:gd name="T63" fmla="*/ 5040313 h 12"/>
              <a:gd name="T64" fmla="*/ 70564375 w 30"/>
              <a:gd name="T65" fmla="*/ 5040313 h 12"/>
              <a:gd name="T66" fmla="*/ 75604688 w 30"/>
              <a:gd name="T67" fmla="*/ 10080625 h 12"/>
              <a:gd name="T68" fmla="*/ 75604688 w 30"/>
              <a:gd name="T69" fmla="*/ 15120938 h 12"/>
              <a:gd name="T70" fmla="*/ 75604688 w 30"/>
              <a:gd name="T71" fmla="*/ 15120938 h 12"/>
              <a:gd name="T72" fmla="*/ 70564375 w 30"/>
              <a:gd name="T73" fmla="*/ 20161250 h 12"/>
              <a:gd name="T74" fmla="*/ 65524063 w 30"/>
              <a:gd name="T75" fmla="*/ 25201563 h 12"/>
              <a:gd name="T76" fmla="*/ 60483750 w 30"/>
              <a:gd name="T77" fmla="*/ 30241875 h 12"/>
              <a:gd name="T78" fmla="*/ 60483750 w 30"/>
              <a:gd name="T79" fmla="*/ 30241875 h 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" h="12">
                <a:moveTo>
                  <a:pt x="24" y="12"/>
                </a:move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30" y="4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49" name="Freeform 1708"/>
          <p:cNvSpPr>
            <a:spLocks/>
          </p:cNvSpPr>
          <p:nvPr/>
        </p:nvSpPr>
        <p:spPr bwMode="auto">
          <a:xfrm>
            <a:off x="1555750" y="3348039"/>
            <a:ext cx="120650" cy="136525"/>
          </a:xfrm>
          <a:custGeom>
            <a:avLst/>
            <a:gdLst>
              <a:gd name="T0" fmla="*/ 5040313 w 76"/>
              <a:gd name="T1" fmla="*/ 166330313 h 86"/>
              <a:gd name="T2" fmla="*/ 5040313 w 76"/>
              <a:gd name="T3" fmla="*/ 156249688 h 86"/>
              <a:gd name="T4" fmla="*/ 10080625 w 76"/>
              <a:gd name="T5" fmla="*/ 146169063 h 86"/>
              <a:gd name="T6" fmla="*/ 10080625 w 76"/>
              <a:gd name="T7" fmla="*/ 141128750 h 86"/>
              <a:gd name="T8" fmla="*/ 15120938 w 76"/>
              <a:gd name="T9" fmla="*/ 126007813 h 86"/>
              <a:gd name="T10" fmla="*/ 20161250 w 76"/>
              <a:gd name="T11" fmla="*/ 115927188 h 86"/>
              <a:gd name="T12" fmla="*/ 25201563 w 76"/>
              <a:gd name="T13" fmla="*/ 105846563 h 86"/>
              <a:gd name="T14" fmla="*/ 35282188 w 76"/>
              <a:gd name="T15" fmla="*/ 95765938 h 86"/>
              <a:gd name="T16" fmla="*/ 95765938 w 76"/>
              <a:gd name="T17" fmla="*/ 90725625 h 86"/>
              <a:gd name="T18" fmla="*/ 95765938 w 76"/>
              <a:gd name="T19" fmla="*/ 80645000 h 86"/>
              <a:gd name="T20" fmla="*/ 90725625 w 76"/>
              <a:gd name="T21" fmla="*/ 70564375 h 86"/>
              <a:gd name="T22" fmla="*/ 85685313 w 76"/>
              <a:gd name="T23" fmla="*/ 60483750 h 86"/>
              <a:gd name="T24" fmla="*/ 75604688 w 76"/>
              <a:gd name="T25" fmla="*/ 55443438 h 86"/>
              <a:gd name="T26" fmla="*/ 65524063 w 76"/>
              <a:gd name="T27" fmla="*/ 40322500 h 86"/>
              <a:gd name="T28" fmla="*/ 55443438 w 76"/>
              <a:gd name="T29" fmla="*/ 30241875 h 86"/>
              <a:gd name="T30" fmla="*/ 80645000 w 76"/>
              <a:gd name="T31" fmla="*/ 25201563 h 86"/>
              <a:gd name="T32" fmla="*/ 80645000 w 76"/>
              <a:gd name="T33" fmla="*/ 10080625 h 86"/>
              <a:gd name="T34" fmla="*/ 80645000 w 76"/>
              <a:gd name="T35" fmla="*/ 0 h 86"/>
              <a:gd name="T36" fmla="*/ 166330313 w 76"/>
              <a:gd name="T37" fmla="*/ 10080625 h 86"/>
              <a:gd name="T38" fmla="*/ 161290000 w 76"/>
              <a:gd name="T39" fmla="*/ 25201563 h 86"/>
              <a:gd name="T40" fmla="*/ 161290000 w 76"/>
              <a:gd name="T41" fmla="*/ 35282188 h 86"/>
              <a:gd name="T42" fmla="*/ 161290000 w 76"/>
              <a:gd name="T43" fmla="*/ 45362813 h 86"/>
              <a:gd name="T44" fmla="*/ 156249688 w 76"/>
              <a:gd name="T45" fmla="*/ 60483750 h 86"/>
              <a:gd name="T46" fmla="*/ 156249688 w 76"/>
              <a:gd name="T47" fmla="*/ 75604688 h 86"/>
              <a:gd name="T48" fmla="*/ 151209375 w 76"/>
              <a:gd name="T49" fmla="*/ 90725625 h 86"/>
              <a:gd name="T50" fmla="*/ 151209375 w 76"/>
              <a:gd name="T51" fmla="*/ 100806250 h 86"/>
              <a:gd name="T52" fmla="*/ 161290000 w 76"/>
              <a:gd name="T53" fmla="*/ 100806250 h 86"/>
              <a:gd name="T54" fmla="*/ 166330313 w 76"/>
              <a:gd name="T55" fmla="*/ 105846563 h 86"/>
              <a:gd name="T56" fmla="*/ 176410938 w 76"/>
              <a:gd name="T57" fmla="*/ 110886875 h 86"/>
              <a:gd name="T58" fmla="*/ 176410938 w 76"/>
              <a:gd name="T59" fmla="*/ 110886875 h 86"/>
              <a:gd name="T60" fmla="*/ 176410938 w 76"/>
              <a:gd name="T61" fmla="*/ 100806250 h 86"/>
              <a:gd name="T62" fmla="*/ 191531875 w 76"/>
              <a:gd name="T63" fmla="*/ 110886875 h 86"/>
              <a:gd name="T64" fmla="*/ 191531875 w 76"/>
              <a:gd name="T65" fmla="*/ 115927188 h 86"/>
              <a:gd name="T66" fmla="*/ 181451250 w 76"/>
              <a:gd name="T67" fmla="*/ 120967500 h 86"/>
              <a:gd name="T68" fmla="*/ 166330313 w 76"/>
              <a:gd name="T69" fmla="*/ 136088438 h 86"/>
              <a:gd name="T70" fmla="*/ 156249688 w 76"/>
              <a:gd name="T71" fmla="*/ 141128750 h 86"/>
              <a:gd name="T72" fmla="*/ 146169063 w 76"/>
              <a:gd name="T73" fmla="*/ 146169063 h 86"/>
              <a:gd name="T74" fmla="*/ 146169063 w 76"/>
              <a:gd name="T75" fmla="*/ 156249688 h 86"/>
              <a:gd name="T76" fmla="*/ 146169063 w 76"/>
              <a:gd name="T77" fmla="*/ 166330313 h 86"/>
              <a:gd name="T78" fmla="*/ 141128750 w 76"/>
              <a:gd name="T79" fmla="*/ 171370625 h 86"/>
              <a:gd name="T80" fmla="*/ 136088438 w 76"/>
              <a:gd name="T81" fmla="*/ 181451250 h 86"/>
              <a:gd name="T82" fmla="*/ 126007813 w 76"/>
              <a:gd name="T83" fmla="*/ 181451250 h 86"/>
              <a:gd name="T84" fmla="*/ 126007813 w 76"/>
              <a:gd name="T85" fmla="*/ 191531875 h 86"/>
              <a:gd name="T86" fmla="*/ 115927188 w 76"/>
              <a:gd name="T87" fmla="*/ 191531875 h 86"/>
              <a:gd name="T88" fmla="*/ 110886875 w 76"/>
              <a:gd name="T89" fmla="*/ 196572188 h 86"/>
              <a:gd name="T90" fmla="*/ 100806250 w 76"/>
              <a:gd name="T91" fmla="*/ 201612500 h 86"/>
              <a:gd name="T92" fmla="*/ 95765938 w 76"/>
              <a:gd name="T93" fmla="*/ 211693125 h 86"/>
              <a:gd name="T94" fmla="*/ 90725625 w 76"/>
              <a:gd name="T95" fmla="*/ 211693125 h 86"/>
              <a:gd name="T96" fmla="*/ 75604688 w 76"/>
              <a:gd name="T97" fmla="*/ 206652813 h 86"/>
              <a:gd name="T98" fmla="*/ 65524063 w 76"/>
              <a:gd name="T99" fmla="*/ 206652813 h 86"/>
              <a:gd name="T100" fmla="*/ 45362813 w 76"/>
              <a:gd name="T101" fmla="*/ 206652813 h 86"/>
              <a:gd name="T102" fmla="*/ 35282188 w 76"/>
              <a:gd name="T103" fmla="*/ 201612500 h 86"/>
              <a:gd name="T104" fmla="*/ 25201563 w 76"/>
              <a:gd name="T105" fmla="*/ 196572188 h 86"/>
              <a:gd name="T106" fmla="*/ 15120938 w 76"/>
              <a:gd name="T107" fmla="*/ 186491563 h 8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76" h="86">
                <a:moveTo>
                  <a:pt x="0" y="68"/>
                </a:move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4" y="60"/>
                </a:lnTo>
                <a:lnTo>
                  <a:pt x="4" y="58"/>
                </a:lnTo>
                <a:lnTo>
                  <a:pt x="6" y="58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6" y="50"/>
                </a:lnTo>
                <a:lnTo>
                  <a:pt x="6" y="48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2" y="40"/>
                </a:lnTo>
                <a:lnTo>
                  <a:pt x="14" y="38"/>
                </a:lnTo>
                <a:lnTo>
                  <a:pt x="16" y="38"/>
                </a:lnTo>
                <a:lnTo>
                  <a:pt x="36" y="38"/>
                </a:lnTo>
                <a:lnTo>
                  <a:pt x="38" y="36"/>
                </a:lnTo>
                <a:lnTo>
                  <a:pt x="38" y="34"/>
                </a:lnTo>
                <a:lnTo>
                  <a:pt x="38" y="32"/>
                </a:lnTo>
                <a:lnTo>
                  <a:pt x="40" y="30"/>
                </a:lnTo>
                <a:lnTo>
                  <a:pt x="38" y="28"/>
                </a:lnTo>
                <a:lnTo>
                  <a:pt x="36" y="28"/>
                </a:lnTo>
                <a:lnTo>
                  <a:pt x="36" y="26"/>
                </a:lnTo>
                <a:lnTo>
                  <a:pt x="34" y="26"/>
                </a:lnTo>
                <a:lnTo>
                  <a:pt x="34" y="24"/>
                </a:lnTo>
                <a:lnTo>
                  <a:pt x="32" y="22"/>
                </a:lnTo>
                <a:lnTo>
                  <a:pt x="30" y="22"/>
                </a:lnTo>
                <a:lnTo>
                  <a:pt x="28" y="20"/>
                </a:lnTo>
                <a:lnTo>
                  <a:pt x="28" y="18"/>
                </a:lnTo>
                <a:lnTo>
                  <a:pt x="26" y="16"/>
                </a:lnTo>
                <a:lnTo>
                  <a:pt x="26" y="14"/>
                </a:lnTo>
                <a:lnTo>
                  <a:pt x="24" y="14"/>
                </a:lnTo>
                <a:lnTo>
                  <a:pt x="22" y="12"/>
                </a:lnTo>
                <a:lnTo>
                  <a:pt x="30" y="12"/>
                </a:lnTo>
                <a:lnTo>
                  <a:pt x="32" y="10"/>
                </a:lnTo>
                <a:lnTo>
                  <a:pt x="32" y="8"/>
                </a:lnTo>
                <a:lnTo>
                  <a:pt x="32" y="6"/>
                </a:lnTo>
                <a:lnTo>
                  <a:pt x="32" y="4"/>
                </a:lnTo>
                <a:lnTo>
                  <a:pt x="32" y="2"/>
                </a:lnTo>
                <a:lnTo>
                  <a:pt x="32" y="0"/>
                </a:lnTo>
                <a:lnTo>
                  <a:pt x="66" y="0"/>
                </a:lnTo>
                <a:lnTo>
                  <a:pt x="66" y="2"/>
                </a:lnTo>
                <a:lnTo>
                  <a:pt x="66" y="4"/>
                </a:lnTo>
                <a:lnTo>
                  <a:pt x="64" y="6"/>
                </a:lnTo>
                <a:lnTo>
                  <a:pt x="64" y="8"/>
                </a:lnTo>
                <a:lnTo>
                  <a:pt x="64" y="10"/>
                </a:lnTo>
                <a:lnTo>
                  <a:pt x="64" y="12"/>
                </a:lnTo>
                <a:lnTo>
                  <a:pt x="64" y="14"/>
                </a:lnTo>
                <a:lnTo>
                  <a:pt x="64" y="16"/>
                </a:lnTo>
                <a:lnTo>
                  <a:pt x="64" y="18"/>
                </a:lnTo>
                <a:lnTo>
                  <a:pt x="62" y="20"/>
                </a:lnTo>
                <a:lnTo>
                  <a:pt x="62" y="22"/>
                </a:lnTo>
                <a:lnTo>
                  <a:pt x="62" y="24"/>
                </a:lnTo>
                <a:lnTo>
                  <a:pt x="62" y="26"/>
                </a:lnTo>
                <a:lnTo>
                  <a:pt x="62" y="28"/>
                </a:lnTo>
                <a:lnTo>
                  <a:pt x="62" y="30"/>
                </a:lnTo>
                <a:lnTo>
                  <a:pt x="60" y="34"/>
                </a:lnTo>
                <a:lnTo>
                  <a:pt x="60" y="36"/>
                </a:lnTo>
                <a:lnTo>
                  <a:pt x="60" y="38"/>
                </a:lnTo>
                <a:lnTo>
                  <a:pt x="60" y="40"/>
                </a:lnTo>
                <a:lnTo>
                  <a:pt x="62" y="40"/>
                </a:lnTo>
                <a:lnTo>
                  <a:pt x="64" y="40"/>
                </a:lnTo>
                <a:lnTo>
                  <a:pt x="66" y="42"/>
                </a:lnTo>
                <a:lnTo>
                  <a:pt x="68" y="42"/>
                </a:lnTo>
                <a:lnTo>
                  <a:pt x="70" y="44"/>
                </a:lnTo>
                <a:lnTo>
                  <a:pt x="70" y="42"/>
                </a:lnTo>
                <a:lnTo>
                  <a:pt x="72" y="42"/>
                </a:lnTo>
                <a:lnTo>
                  <a:pt x="70" y="40"/>
                </a:lnTo>
                <a:lnTo>
                  <a:pt x="72" y="42"/>
                </a:lnTo>
                <a:lnTo>
                  <a:pt x="74" y="42"/>
                </a:lnTo>
                <a:lnTo>
                  <a:pt x="76" y="44"/>
                </a:lnTo>
                <a:lnTo>
                  <a:pt x="76" y="46"/>
                </a:lnTo>
                <a:lnTo>
                  <a:pt x="74" y="46"/>
                </a:lnTo>
                <a:lnTo>
                  <a:pt x="74" y="48"/>
                </a:lnTo>
                <a:lnTo>
                  <a:pt x="72" y="48"/>
                </a:lnTo>
                <a:lnTo>
                  <a:pt x="68" y="52"/>
                </a:lnTo>
                <a:lnTo>
                  <a:pt x="66" y="54"/>
                </a:lnTo>
                <a:lnTo>
                  <a:pt x="64" y="54"/>
                </a:lnTo>
                <a:lnTo>
                  <a:pt x="62" y="56"/>
                </a:lnTo>
                <a:lnTo>
                  <a:pt x="60" y="56"/>
                </a:lnTo>
                <a:lnTo>
                  <a:pt x="58" y="58"/>
                </a:lnTo>
                <a:lnTo>
                  <a:pt x="58" y="60"/>
                </a:lnTo>
                <a:lnTo>
                  <a:pt x="58" y="62"/>
                </a:lnTo>
                <a:lnTo>
                  <a:pt x="56" y="62"/>
                </a:lnTo>
                <a:lnTo>
                  <a:pt x="58" y="64"/>
                </a:lnTo>
                <a:lnTo>
                  <a:pt x="58" y="66"/>
                </a:lnTo>
                <a:lnTo>
                  <a:pt x="56" y="68"/>
                </a:lnTo>
                <a:lnTo>
                  <a:pt x="54" y="70"/>
                </a:lnTo>
                <a:lnTo>
                  <a:pt x="54" y="72"/>
                </a:lnTo>
                <a:lnTo>
                  <a:pt x="52" y="72"/>
                </a:lnTo>
                <a:lnTo>
                  <a:pt x="50" y="72"/>
                </a:lnTo>
                <a:lnTo>
                  <a:pt x="50" y="76"/>
                </a:lnTo>
                <a:lnTo>
                  <a:pt x="48" y="76"/>
                </a:lnTo>
                <a:lnTo>
                  <a:pt x="46" y="76"/>
                </a:lnTo>
                <a:lnTo>
                  <a:pt x="46" y="78"/>
                </a:lnTo>
                <a:lnTo>
                  <a:pt x="46" y="80"/>
                </a:lnTo>
                <a:lnTo>
                  <a:pt x="44" y="78"/>
                </a:lnTo>
                <a:lnTo>
                  <a:pt x="42" y="80"/>
                </a:lnTo>
                <a:lnTo>
                  <a:pt x="40" y="80"/>
                </a:lnTo>
                <a:lnTo>
                  <a:pt x="40" y="82"/>
                </a:lnTo>
                <a:lnTo>
                  <a:pt x="38" y="82"/>
                </a:lnTo>
                <a:lnTo>
                  <a:pt x="38" y="84"/>
                </a:lnTo>
                <a:lnTo>
                  <a:pt x="38" y="86"/>
                </a:lnTo>
                <a:lnTo>
                  <a:pt x="36" y="84"/>
                </a:lnTo>
                <a:lnTo>
                  <a:pt x="32" y="82"/>
                </a:lnTo>
                <a:lnTo>
                  <a:pt x="30" y="82"/>
                </a:lnTo>
                <a:lnTo>
                  <a:pt x="28" y="82"/>
                </a:lnTo>
                <a:lnTo>
                  <a:pt x="26" y="82"/>
                </a:lnTo>
                <a:lnTo>
                  <a:pt x="24" y="82"/>
                </a:lnTo>
                <a:lnTo>
                  <a:pt x="20" y="82"/>
                </a:lnTo>
                <a:lnTo>
                  <a:pt x="18" y="82"/>
                </a:lnTo>
                <a:lnTo>
                  <a:pt x="16" y="80"/>
                </a:lnTo>
                <a:lnTo>
                  <a:pt x="14" y="80"/>
                </a:lnTo>
                <a:lnTo>
                  <a:pt x="12" y="80"/>
                </a:lnTo>
                <a:lnTo>
                  <a:pt x="12" y="78"/>
                </a:lnTo>
                <a:lnTo>
                  <a:pt x="10" y="78"/>
                </a:lnTo>
                <a:lnTo>
                  <a:pt x="8" y="76"/>
                </a:lnTo>
                <a:lnTo>
                  <a:pt x="6" y="74"/>
                </a:lnTo>
                <a:lnTo>
                  <a:pt x="2" y="70"/>
                </a:lnTo>
                <a:lnTo>
                  <a:pt x="0" y="6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0" name="Freeform 1709"/>
          <p:cNvSpPr>
            <a:spLocks/>
          </p:cNvSpPr>
          <p:nvPr/>
        </p:nvSpPr>
        <p:spPr bwMode="auto">
          <a:xfrm>
            <a:off x="1555750" y="3348039"/>
            <a:ext cx="120650" cy="136525"/>
          </a:xfrm>
          <a:custGeom>
            <a:avLst/>
            <a:gdLst>
              <a:gd name="T0" fmla="*/ 5040313 w 76"/>
              <a:gd name="T1" fmla="*/ 166330313 h 86"/>
              <a:gd name="T2" fmla="*/ 5040313 w 76"/>
              <a:gd name="T3" fmla="*/ 156249688 h 86"/>
              <a:gd name="T4" fmla="*/ 10080625 w 76"/>
              <a:gd name="T5" fmla="*/ 146169063 h 86"/>
              <a:gd name="T6" fmla="*/ 10080625 w 76"/>
              <a:gd name="T7" fmla="*/ 141128750 h 86"/>
              <a:gd name="T8" fmla="*/ 15120938 w 76"/>
              <a:gd name="T9" fmla="*/ 126007813 h 86"/>
              <a:gd name="T10" fmla="*/ 20161250 w 76"/>
              <a:gd name="T11" fmla="*/ 115927188 h 86"/>
              <a:gd name="T12" fmla="*/ 25201563 w 76"/>
              <a:gd name="T13" fmla="*/ 105846563 h 86"/>
              <a:gd name="T14" fmla="*/ 35282188 w 76"/>
              <a:gd name="T15" fmla="*/ 95765938 h 86"/>
              <a:gd name="T16" fmla="*/ 95765938 w 76"/>
              <a:gd name="T17" fmla="*/ 90725625 h 86"/>
              <a:gd name="T18" fmla="*/ 95765938 w 76"/>
              <a:gd name="T19" fmla="*/ 80645000 h 86"/>
              <a:gd name="T20" fmla="*/ 90725625 w 76"/>
              <a:gd name="T21" fmla="*/ 70564375 h 86"/>
              <a:gd name="T22" fmla="*/ 85685313 w 76"/>
              <a:gd name="T23" fmla="*/ 60483750 h 86"/>
              <a:gd name="T24" fmla="*/ 75604688 w 76"/>
              <a:gd name="T25" fmla="*/ 55443438 h 86"/>
              <a:gd name="T26" fmla="*/ 65524063 w 76"/>
              <a:gd name="T27" fmla="*/ 40322500 h 86"/>
              <a:gd name="T28" fmla="*/ 55443438 w 76"/>
              <a:gd name="T29" fmla="*/ 30241875 h 86"/>
              <a:gd name="T30" fmla="*/ 80645000 w 76"/>
              <a:gd name="T31" fmla="*/ 25201563 h 86"/>
              <a:gd name="T32" fmla="*/ 80645000 w 76"/>
              <a:gd name="T33" fmla="*/ 10080625 h 86"/>
              <a:gd name="T34" fmla="*/ 80645000 w 76"/>
              <a:gd name="T35" fmla="*/ 0 h 86"/>
              <a:gd name="T36" fmla="*/ 166330313 w 76"/>
              <a:gd name="T37" fmla="*/ 10080625 h 86"/>
              <a:gd name="T38" fmla="*/ 161290000 w 76"/>
              <a:gd name="T39" fmla="*/ 25201563 h 86"/>
              <a:gd name="T40" fmla="*/ 161290000 w 76"/>
              <a:gd name="T41" fmla="*/ 35282188 h 86"/>
              <a:gd name="T42" fmla="*/ 161290000 w 76"/>
              <a:gd name="T43" fmla="*/ 45362813 h 86"/>
              <a:gd name="T44" fmla="*/ 156249688 w 76"/>
              <a:gd name="T45" fmla="*/ 60483750 h 86"/>
              <a:gd name="T46" fmla="*/ 156249688 w 76"/>
              <a:gd name="T47" fmla="*/ 75604688 h 86"/>
              <a:gd name="T48" fmla="*/ 151209375 w 76"/>
              <a:gd name="T49" fmla="*/ 90725625 h 86"/>
              <a:gd name="T50" fmla="*/ 151209375 w 76"/>
              <a:gd name="T51" fmla="*/ 100806250 h 86"/>
              <a:gd name="T52" fmla="*/ 161290000 w 76"/>
              <a:gd name="T53" fmla="*/ 100806250 h 86"/>
              <a:gd name="T54" fmla="*/ 166330313 w 76"/>
              <a:gd name="T55" fmla="*/ 105846563 h 86"/>
              <a:gd name="T56" fmla="*/ 176410938 w 76"/>
              <a:gd name="T57" fmla="*/ 110886875 h 86"/>
              <a:gd name="T58" fmla="*/ 176410938 w 76"/>
              <a:gd name="T59" fmla="*/ 110886875 h 86"/>
              <a:gd name="T60" fmla="*/ 176410938 w 76"/>
              <a:gd name="T61" fmla="*/ 100806250 h 86"/>
              <a:gd name="T62" fmla="*/ 191531875 w 76"/>
              <a:gd name="T63" fmla="*/ 110886875 h 86"/>
              <a:gd name="T64" fmla="*/ 191531875 w 76"/>
              <a:gd name="T65" fmla="*/ 115927188 h 86"/>
              <a:gd name="T66" fmla="*/ 181451250 w 76"/>
              <a:gd name="T67" fmla="*/ 120967500 h 86"/>
              <a:gd name="T68" fmla="*/ 166330313 w 76"/>
              <a:gd name="T69" fmla="*/ 136088438 h 86"/>
              <a:gd name="T70" fmla="*/ 156249688 w 76"/>
              <a:gd name="T71" fmla="*/ 141128750 h 86"/>
              <a:gd name="T72" fmla="*/ 146169063 w 76"/>
              <a:gd name="T73" fmla="*/ 146169063 h 86"/>
              <a:gd name="T74" fmla="*/ 146169063 w 76"/>
              <a:gd name="T75" fmla="*/ 156249688 h 86"/>
              <a:gd name="T76" fmla="*/ 146169063 w 76"/>
              <a:gd name="T77" fmla="*/ 166330313 h 86"/>
              <a:gd name="T78" fmla="*/ 141128750 w 76"/>
              <a:gd name="T79" fmla="*/ 171370625 h 86"/>
              <a:gd name="T80" fmla="*/ 136088438 w 76"/>
              <a:gd name="T81" fmla="*/ 181451250 h 86"/>
              <a:gd name="T82" fmla="*/ 126007813 w 76"/>
              <a:gd name="T83" fmla="*/ 181451250 h 86"/>
              <a:gd name="T84" fmla="*/ 126007813 w 76"/>
              <a:gd name="T85" fmla="*/ 191531875 h 86"/>
              <a:gd name="T86" fmla="*/ 115927188 w 76"/>
              <a:gd name="T87" fmla="*/ 191531875 h 86"/>
              <a:gd name="T88" fmla="*/ 110886875 w 76"/>
              <a:gd name="T89" fmla="*/ 196572188 h 86"/>
              <a:gd name="T90" fmla="*/ 100806250 w 76"/>
              <a:gd name="T91" fmla="*/ 201612500 h 86"/>
              <a:gd name="T92" fmla="*/ 95765938 w 76"/>
              <a:gd name="T93" fmla="*/ 211693125 h 86"/>
              <a:gd name="T94" fmla="*/ 90725625 w 76"/>
              <a:gd name="T95" fmla="*/ 211693125 h 86"/>
              <a:gd name="T96" fmla="*/ 75604688 w 76"/>
              <a:gd name="T97" fmla="*/ 206652813 h 86"/>
              <a:gd name="T98" fmla="*/ 65524063 w 76"/>
              <a:gd name="T99" fmla="*/ 206652813 h 86"/>
              <a:gd name="T100" fmla="*/ 45362813 w 76"/>
              <a:gd name="T101" fmla="*/ 206652813 h 86"/>
              <a:gd name="T102" fmla="*/ 35282188 w 76"/>
              <a:gd name="T103" fmla="*/ 201612500 h 86"/>
              <a:gd name="T104" fmla="*/ 25201563 w 76"/>
              <a:gd name="T105" fmla="*/ 196572188 h 86"/>
              <a:gd name="T106" fmla="*/ 15120938 w 76"/>
              <a:gd name="T107" fmla="*/ 186491563 h 8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76" h="86">
                <a:moveTo>
                  <a:pt x="0" y="68"/>
                </a:move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4" y="60"/>
                </a:lnTo>
                <a:lnTo>
                  <a:pt x="4" y="58"/>
                </a:lnTo>
                <a:lnTo>
                  <a:pt x="6" y="58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6" y="50"/>
                </a:lnTo>
                <a:lnTo>
                  <a:pt x="6" y="48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2" y="40"/>
                </a:lnTo>
                <a:lnTo>
                  <a:pt x="14" y="38"/>
                </a:lnTo>
                <a:lnTo>
                  <a:pt x="16" y="38"/>
                </a:lnTo>
                <a:lnTo>
                  <a:pt x="36" y="38"/>
                </a:lnTo>
                <a:lnTo>
                  <a:pt x="38" y="36"/>
                </a:lnTo>
                <a:lnTo>
                  <a:pt x="38" y="34"/>
                </a:lnTo>
                <a:lnTo>
                  <a:pt x="38" y="32"/>
                </a:lnTo>
                <a:lnTo>
                  <a:pt x="40" y="30"/>
                </a:lnTo>
                <a:lnTo>
                  <a:pt x="38" y="28"/>
                </a:lnTo>
                <a:lnTo>
                  <a:pt x="36" y="28"/>
                </a:lnTo>
                <a:lnTo>
                  <a:pt x="36" y="26"/>
                </a:lnTo>
                <a:lnTo>
                  <a:pt x="34" y="26"/>
                </a:lnTo>
                <a:lnTo>
                  <a:pt x="34" y="24"/>
                </a:lnTo>
                <a:lnTo>
                  <a:pt x="32" y="22"/>
                </a:lnTo>
                <a:lnTo>
                  <a:pt x="30" y="22"/>
                </a:lnTo>
                <a:lnTo>
                  <a:pt x="28" y="20"/>
                </a:lnTo>
                <a:lnTo>
                  <a:pt x="28" y="18"/>
                </a:lnTo>
                <a:lnTo>
                  <a:pt x="26" y="16"/>
                </a:lnTo>
                <a:lnTo>
                  <a:pt x="26" y="14"/>
                </a:lnTo>
                <a:lnTo>
                  <a:pt x="24" y="14"/>
                </a:lnTo>
                <a:lnTo>
                  <a:pt x="22" y="12"/>
                </a:lnTo>
                <a:lnTo>
                  <a:pt x="30" y="12"/>
                </a:lnTo>
                <a:lnTo>
                  <a:pt x="32" y="10"/>
                </a:lnTo>
                <a:lnTo>
                  <a:pt x="32" y="8"/>
                </a:lnTo>
                <a:lnTo>
                  <a:pt x="32" y="6"/>
                </a:lnTo>
                <a:lnTo>
                  <a:pt x="32" y="4"/>
                </a:lnTo>
                <a:lnTo>
                  <a:pt x="32" y="2"/>
                </a:lnTo>
                <a:lnTo>
                  <a:pt x="32" y="0"/>
                </a:lnTo>
                <a:lnTo>
                  <a:pt x="66" y="0"/>
                </a:lnTo>
                <a:lnTo>
                  <a:pt x="66" y="2"/>
                </a:lnTo>
                <a:lnTo>
                  <a:pt x="66" y="4"/>
                </a:lnTo>
                <a:lnTo>
                  <a:pt x="64" y="6"/>
                </a:lnTo>
                <a:lnTo>
                  <a:pt x="64" y="8"/>
                </a:lnTo>
                <a:lnTo>
                  <a:pt x="64" y="10"/>
                </a:lnTo>
                <a:lnTo>
                  <a:pt x="64" y="12"/>
                </a:lnTo>
                <a:lnTo>
                  <a:pt x="64" y="14"/>
                </a:lnTo>
                <a:lnTo>
                  <a:pt x="64" y="16"/>
                </a:lnTo>
                <a:lnTo>
                  <a:pt x="64" y="18"/>
                </a:lnTo>
                <a:lnTo>
                  <a:pt x="62" y="20"/>
                </a:lnTo>
                <a:lnTo>
                  <a:pt x="62" y="22"/>
                </a:lnTo>
                <a:lnTo>
                  <a:pt x="62" y="24"/>
                </a:lnTo>
                <a:lnTo>
                  <a:pt x="62" y="26"/>
                </a:lnTo>
                <a:lnTo>
                  <a:pt x="62" y="28"/>
                </a:lnTo>
                <a:lnTo>
                  <a:pt x="62" y="30"/>
                </a:lnTo>
                <a:lnTo>
                  <a:pt x="60" y="34"/>
                </a:lnTo>
                <a:lnTo>
                  <a:pt x="60" y="36"/>
                </a:lnTo>
                <a:lnTo>
                  <a:pt x="60" y="38"/>
                </a:lnTo>
                <a:lnTo>
                  <a:pt x="60" y="40"/>
                </a:lnTo>
                <a:lnTo>
                  <a:pt x="62" y="40"/>
                </a:lnTo>
                <a:lnTo>
                  <a:pt x="64" y="40"/>
                </a:lnTo>
                <a:lnTo>
                  <a:pt x="66" y="42"/>
                </a:lnTo>
                <a:lnTo>
                  <a:pt x="68" y="42"/>
                </a:lnTo>
                <a:lnTo>
                  <a:pt x="70" y="44"/>
                </a:lnTo>
                <a:lnTo>
                  <a:pt x="70" y="42"/>
                </a:lnTo>
                <a:lnTo>
                  <a:pt x="72" y="42"/>
                </a:lnTo>
                <a:lnTo>
                  <a:pt x="70" y="40"/>
                </a:lnTo>
                <a:lnTo>
                  <a:pt x="72" y="42"/>
                </a:lnTo>
                <a:lnTo>
                  <a:pt x="74" y="42"/>
                </a:lnTo>
                <a:lnTo>
                  <a:pt x="76" y="44"/>
                </a:lnTo>
                <a:lnTo>
                  <a:pt x="76" y="46"/>
                </a:lnTo>
                <a:lnTo>
                  <a:pt x="74" y="46"/>
                </a:lnTo>
                <a:lnTo>
                  <a:pt x="74" y="48"/>
                </a:lnTo>
                <a:lnTo>
                  <a:pt x="72" y="48"/>
                </a:lnTo>
                <a:lnTo>
                  <a:pt x="68" y="52"/>
                </a:lnTo>
                <a:lnTo>
                  <a:pt x="66" y="54"/>
                </a:lnTo>
                <a:lnTo>
                  <a:pt x="64" y="54"/>
                </a:lnTo>
                <a:lnTo>
                  <a:pt x="62" y="56"/>
                </a:lnTo>
                <a:lnTo>
                  <a:pt x="60" y="56"/>
                </a:lnTo>
                <a:lnTo>
                  <a:pt x="58" y="58"/>
                </a:lnTo>
                <a:lnTo>
                  <a:pt x="58" y="60"/>
                </a:lnTo>
                <a:lnTo>
                  <a:pt x="58" y="62"/>
                </a:lnTo>
                <a:lnTo>
                  <a:pt x="56" y="62"/>
                </a:lnTo>
                <a:lnTo>
                  <a:pt x="58" y="64"/>
                </a:lnTo>
                <a:lnTo>
                  <a:pt x="58" y="66"/>
                </a:lnTo>
                <a:lnTo>
                  <a:pt x="56" y="68"/>
                </a:lnTo>
                <a:lnTo>
                  <a:pt x="54" y="70"/>
                </a:lnTo>
                <a:lnTo>
                  <a:pt x="54" y="72"/>
                </a:lnTo>
                <a:lnTo>
                  <a:pt x="52" y="72"/>
                </a:lnTo>
                <a:lnTo>
                  <a:pt x="50" y="72"/>
                </a:lnTo>
                <a:lnTo>
                  <a:pt x="50" y="76"/>
                </a:lnTo>
                <a:lnTo>
                  <a:pt x="48" y="76"/>
                </a:lnTo>
                <a:lnTo>
                  <a:pt x="46" y="76"/>
                </a:lnTo>
                <a:lnTo>
                  <a:pt x="46" y="78"/>
                </a:lnTo>
                <a:lnTo>
                  <a:pt x="46" y="80"/>
                </a:lnTo>
                <a:lnTo>
                  <a:pt x="44" y="78"/>
                </a:lnTo>
                <a:lnTo>
                  <a:pt x="42" y="80"/>
                </a:lnTo>
                <a:lnTo>
                  <a:pt x="40" y="80"/>
                </a:lnTo>
                <a:lnTo>
                  <a:pt x="40" y="82"/>
                </a:lnTo>
                <a:lnTo>
                  <a:pt x="38" y="82"/>
                </a:lnTo>
                <a:lnTo>
                  <a:pt x="38" y="84"/>
                </a:lnTo>
                <a:lnTo>
                  <a:pt x="38" y="86"/>
                </a:lnTo>
                <a:lnTo>
                  <a:pt x="36" y="84"/>
                </a:lnTo>
                <a:lnTo>
                  <a:pt x="32" y="82"/>
                </a:lnTo>
                <a:lnTo>
                  <a:pt x="30" y="82"/>
                </a:lnTo>
                <a:lnTo>
                  <a:pt x="28" y="82"/>
                </a:lnTo>
                <a:lnTo>
                  <a:pt x="26" y="82"/>
                </a:lnTo>
                <a:lnTo>
                  <a:pt x="24" y="82"/>
                </a:lnTo>
                <a:lnTo>
                  <a:pt x="20" y="82"/>
                </a:lnTo>
                <a:lnTo>
                  <a:pt x="18" y="82"/>
                </a:lnTo>
                <a:lnTo>
                  <a:pt x="16" y="80"/>
                </a:lnTo>
                <a:lnTo>
                  <a:pt x="14" y="80"/>
                </a:lnTo>
                <a:lnTo>
                  <a:pt x="12" y="80"/>
                </a:lnTo>
                <a:lnTo>
                  <a:pt x="12" y="78"/>
                </a:lnTo>
                <a:lnTo>
                  <a:pt x="10" y="78"/>
                </a:lnTo>
                <a:lnTo>
                  <a:pt x="8" y="76"/>
                </a:lnTo>
                <a:lnTo>
                  <a:pt x="6" y="74"/>
                </a:lnTo>
                <a:lnTo>
                  <a:pt x="2" y="70"/>
                </a:lnTo>
                <a:lnTo>
                  <a:pt x="0" y="6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1" name="Freeform 1729"/>
          <p:cNvSpPr>
            <a:spLocks/>
          </p:cNvSpPr>
          <p:nvPr/>
        </p:nvSpPr>
        <p:spPr bwMode="auto">
          <a:xfrm>
            <a:off x="1727200" y="3567113"/>
            <a:ext cx="95250" cy="104775"/>
          </a:xfrm>
          <a:custGeom>
            <a:avLst/>
            <a:gdLst>
              <a:gd name="T0" fmla="*/ 5040313 w 60"/>
              <a:gd name="T1" fmla="*/ 35282188 h 66"/>
              <a:gd name="T2" fmla="*/ 15120938 w 60"/>
              <a:gd name="T3" fmla="*/ 25201563 h 66"/>
              <a:gd name="T4" fmla="*/ 5040313 w 60"/>
              <a:gd name="T5" fmla="*/ 15120938 h 66"/>
              <a:gd name="T6" fmla="*/ 15120938 w 60"/>
              <a:gd name="T7" fmla="*/ 5040313 h 66"/>
              <a:gd name="T8" fmla="*/ 20161250 w 60"/>
              <a:gd name="T9" fmla="*/ 5040313 h 66"/>
              <a:gd name="T10" fmla="*/ 35282188 w 60"/>
              <a:gd name="T11" fmla="*/ 10080625 h 66"/>
              <a:gd name="T12" fmla="*/ 45362813 w 60"/>
              <a:gd name="T13" fmla="*/ 10080625 h 66"/>
              <a:gd name="T14" fmla="*/ 55443438 w 60"/>
              <a:gd name="T15" fmla="*/ 10080625 h 66"/>
              <a:gd name="T16" fmla="*/ 70564375 w 60"/>
              <a:gd name="T17" fmla="*/ 15120938 h 66"/>
              <a:gd name="T18" fmla="*/ 80645000 w 60"/>
              <a:gd name="T19" fmla="*/ 20161250 h 66"/>
              <a:gd name="T20" fmla="*/ 85685313 w 60"/>
              <a:gd name="T21" fmla="*/ 25201563 h 66"/>
              <a:gd name="T22" fmla="*/ 95765938 w 60"/>
              <a:gd name="T23" fmla="*/ 25201563 h 66"/>
              <a:gd name="T24" fmla="*/ 105846563 w 60"/>
              <a:gd name="T25" fmla="*/ 15120938 h 66"/>
              <a:gd name="T26" fmla="*/ 105846563 w 60"/>
              <a:gd name="T27" fmla="*/ 25201563 h 66"/>
              <a:gd name="T28" fmla="*/ 110886875 w 60"/>
              <a:gd name="T29" fmla="*/ 35282188 h 66"/>
              <a:gd name="T30" fmla="*/ 115927188 w 60"/>
              <a:gd name="T31" fmla="*/ 50403125 h 66"/>
              <a:gd name="T32" fmla="*/ 126007813 w 60"/>
              <a:gd name="T33" fmla="*/ 55443438 h 66"/>
              <a:gd name="T34" fmla="*/ 126007813 w 60"/>
              <a:gd name="T35" fmla="*/ 65524063 h 66"/>
              <a:gd name="T36" fmla="*/ 136088438 w 60"/>
              <a:gd name="T37" fmla="*/ 70564375 h 66"/>
              <a:gd name="T38" fmla="*/ 146169063 w 60"/>
              <a:gd name="T39" fmla="*/ 80645000 h 66"/>
              <a:gd name="T40" fmla="*/ 151209375 w 60"/>
              <a:gd name="T41" fmla="*/ 90725625 h 66"/>
              <a:gd name="T42" fmla="*/ 136088438 w 60"/>
              <a:gd name="T43" fmla="*/ 85685313 h 66"/>
              <a:gd name="T44" fmla="*/ 136088438 w 60"/>
              <a:gd name="T45" fmla="*/ 95765938 h 66"/>
              <a:gd name="T46" fmla="*/ 131048125 w 60"/>
              <a:gd name="T47" fmla="*/ 105846563 h 66"/>
              <a:gd name="T48" fmla="*/ 141128750 w 60"/>
              <a:gd name="T49" fmla="*/ 115927188 h 66"/>
              <a:gd name="T50" fmla="*/ 131048125 w 60"/>
              <a:gd name="T51" fmla="*/ 126007813 h 66"/>
              <a:gd name="T52" fmla="*/ 136088438 w 60"/>
              <a:gd name="T53" fmla="*/ 141128750 h 66"/>
              <a:gd name="T54" fmla="*/ 136088438 w 60"/>
              <a:gd name="T55" fmla="*/ 146169063 h 66"/>
              <a:gd name="T56" fmla="*/ 126007813 w 60"/>
              <a:gd name="T57" fmla="*/ 156249688 h 66"/>
              <a:gd name="T58" fmla="*/ 131048125 w 60"/>
              <a:gd name="T59" fmla="*/ 161290000 h 66"/>
              <a:gd name="T60" fmla="*/ 131048125 w 60"/>
              <a:gd name="T61" fmla="*/ 156249688 h 66"/>
              <a:gd name="T62" fmla="*/ 120967500 w 60"/>
              <a:gd name="T63" fmla="*/ 146169063 h 66"/>
              <a:gd name="T64" fmla="*/ 115927188 w 60"/>
              <a:gd name="T65" fmla="*/ 136088438 h 66"/>
              <a:gd name="T66" fmla="*/ 105846563 w 60"/>
              <a:gd name="T67" fmla="*/ 131048125 h 66"/>
              <a:gd name="T68" fmla="*/ 115927188 w 60"/>
              <a:gd name="T69" fmla="*/ 141128750 h 66"/>
              <a:gd name="T70" fmla="*/ 110886875 w 60"/>
              <a:gd name="T71" fmla="*/ 146169063 h 66"/>
              <a:gd name="T72" fmla="*/ 95765938 w 60"/>
              <a:gd name="T73" fmla="*/ 141128750 h 66"/>
              <a:gd name="T74" fmla="*/ 100806250 w 60"/>
              <a:gd name="T75" fmla="*/ 126007813 h 66"/>
              <a:gd name="T76" fmla="*/ 100806250 w 60"/>
              <a:gd name="T77" fmla="*/ 115927188 h 66"/>
              <a:gd name="T78" fmla="*/ 90725625 w 60"/>
              <a:gd name="T79" fmla="*/ 105846563 h 66"/>
              <a:gd name="T80" fmla="*/ 80645000 w 60"/>
              <a:gd name="T81" fmla="*/ 95765938 h 66"/>
              <a:gd name="T82" fmla="*/ 70564375 w 60"/>
              <a:gd name="T83" fmla="*/ 90725625 h 66"/>
              <a:gd name="T84" fmla="*/ 60483750 w 60"/>
              <a:gd name="T85" fmla="*/ 90725625 h 66"/>
              <a:gd name="T86" fmla="*/ 55443438 w 60"/>
              <a:gd name="T87" fmla="*/ 75604688 h 66"/>
              <a:gd name="T88" fmla="*/ 50403125 w 60"/>
              <a:gd name="T89" fmla="*/ 65524063 h 66"/>
              <a:gd name="T90" fmla="*/ 40322500 w 60"/>
              <a:gd name="T91" fmla="*/ 60483750 h 66"/>
              <a:gd name="T92" fmla="*/ 35282188 w 60"/>
              <a:gd name="T93" fmla="*/ 55443438 h 66"/>
              <a:gd name="T94" fmla="*/ 30241875 w 60"/>
              <a:gd name="T95" fmla="*/ 50403125 h 66"/>
              <a:gd name="T96" fmla="*/ 30241875 w 60"/>
              <a:gd name="T97" fmla="*/ 60483750 h 66"/>
              <a:gd name="T98" fmla="*/ 40322500 w 60"/>
              <a:gd name="T99" fmla="*/ 65524063 h 66"/>
              <a:gd name="T100" fmla="*/ 45362813 w 60"/>
              <a:gd name="T101" fmla="*/ 75604688 h 66"/>
              <a:gd name="T102" fmla="*/ 30241875 w 60"/>
              <a:gd name="T103" fmla="*/ 80645000 h 66"/>
              <a:gd name="T104" fmla="*/ 25201563 w 60"/>
              <a:gd name="T105" fmla="*/ 70564375 h 66"/>
              <a:gd name="T106" fmla="*/ 10080625 w 60"/>
              <a:gd name="T107" fmla="*/ 70564375 h 66"/>
              <a:gd name="T108" fmla="*/ 5040313 w 60"/>
              <a:gd name="T109" fmla="*/ 60483750 h 66"/>
              <a:gd name="T110" fmla="*/ 0 w 60"/>
              <a:gd name="T111" fmla="*/ 45362813 h 6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" h="66">
                <a:moveTo>
                  <a:pt x="0" y="18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4" y="12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6"/>
                </a:lnTo>
                <a:lnTo>
                  <a:pt x="30" y="4"/>
                </a:lnTo>
                <a:lnTo>
                  <a:pt x="30" y="6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8"/>
                </a:lnTo>
                <a:lnTo>
                  <a:pt x="42" y="6"/>
                </a:lnTo>
                <a:lnTo>
                  <a:pt x="42" y="8"/>
                </a:lnTo>
                <a:lnTo>
                  <a:pt x="42" y="10"/>
                </a:lnTo>
                <a:lnTo>
                  <a:pt x="44" y="12"/>
                </a:lnTo>
                <a:lnTo>
                  <a:pt x="44" y="14"/>
                </a:lnTo>
                <a:lnTo>
                  <a:pt x="46" y="18"/>
                </a:lnTo>
                <a:lnTo>
                  <a:pt x="46" y="20"/>
                </a:lnTo>
                <a:lnTo>
                  <a:pt x="48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52" y="26"/>
                </a:lnTo>
                <a:lnTo>
                  <a:pt x="54" y="28"/>
                </a:lnTo>
                <a:lnTo>
                  <a:pt x="54" y="30"/>
                </a:lnTo>
                <a:lnTo>
                  <a:pt x="56" y="32"/>
                </a:lnTo>
                <a:lnTo>
                  <a:pt x="58" y="32"/>
                </a:lnTo>
                <a:lnTo>
                  <a:pt x="60" y="34"/>
                </a:lnTo>
                <a:lnTo>
                  <a:pt x="60" y="36"/>
                </a:lnTo>
                <a:lnTo>
                  <a:pt x="58" y="36"/>
                </a:lnTo>
                <a:lnTo>
                  <a:pt x="56" y="34"/>
                </a:lnTo>
                <a:lnTo>
                  <a:pt x="54" y="34"/>
                </a:lnTo>
                <a:lnTo>
                  <a:pt x="54" y="36"/>
                </a:lnTo>
                <a:lnTo>
                  <a:pt x="54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6"/>
                </a:lnTo>
                <a:lnTo>
                  <a:pt x="56" y="46"/>
                </a:lnTo>
                <a:lnTo>
                  <a:pt x="56" y="48"/>
                </a:lnTo>
                <a:lnTo>
                  <a:pt x="54" y="48"/>
                </a:lnTo>
                <a:lnTo>
                  <a:pt x="52" y="50"/>
                </a:lnTo>
                <a:lnTo>
                  <a:pt x="54" y="52"/>
                </a:lnTo>
                <a:lnTo>
                  <a:pt x="54" y="54"/>
                </a:lnTo>
                <a:lnTo>
                  <a:pt x="54" y="56"/>
                </a:lnTo>
                <a:lnTo>
                  <a:pt x="54" y="58"/>
                </a:lnTo>
                <a:lnTo>
                  <a:pt x="52" y="58"/>
                </a:lnTo>
                <a:lnTo>
                  <a:pt x="50" y="60"/>
                </a:lnTo>
                <a:lnTo>
                  <a:pt x="50" y="62"/>
                </a:lnTo>
                <a:lnTo>
                  <a:pt x="52" y="62"/>
                </a:lnTo>
                <a:lnTo>
                  <a:pt x="52" y="64"/>
                </a:lnTo>
                <a:lnTo>
                  <a:pt x="52" y="66"/>
                </a:lnTo>
                <a:lnTo>
                  <a:pt x="52" y="64"/>
                </a:lnTo>
                <a:lnTo>
                  <a:pt x="52" y="62"/>
                </a:lnTo>
                <a:lnTo>
                  <a:pt x="50" y="62"/>
                </a:lnTo>
                <a:lnTo>
                  <a:pt x="48" y="60"/>
                </a:lnTo>
                <a:lnTo>
                  <a:pt x="48" y="58"/>
                </a:lnTo>
                <a:lnTo>
                  <a:pt x="48" y="56"/>
                </a:lnTo>
                <a:lnTo>
                  <a:pt x="48" y="54"/>
                </a:lnTo>
                <a:lnTo>
                  <a:pt x="46" y="54"/>
                </a:lnTo>
                <a:lnTo>
                  <a:pt x="44" y="52"/>
                </a:lnTo>
                <a:lnTo>
                  <a:pt x="42" y="52"/>
                </a:lnTo>
                <a:lnTo>
                  <a:pt x="42" y="54"/>
                </a:lnTo>
                <a:lnTo>
                  <a:pt x="44" y="56"/>
                </a:lnTo>
                <a:lnTo>
                  <a:pt x="46" y="56"/>
                </a:lnTo>
                <a:lnTo>
                  <a:pt x="46" y="58"/>
                </a:lnTo>
                <a:lnTo>
                  <a:pt x="46" y="60"/>
                </a:lnTo>
                <a:lnTo>
                  <a:pt x="44" y="58"/>
                </a:lnTo>
                <a:lnTo>
                  <a:pt x="42" y="58"/>
                </a:lnTo>
                <a:lnTo>
                  <a:pt x="40" y="58"/>
                </a:lnTo>
                <a:lnTo>
                  <a:pt x="38" y="56"/>
                </a:lnTo>
                <a:lnTo>
                  <a:pt x="38" y="54"/>
                </a:lnTo>
                <a:lnTo>
                  <a:pt x="38" y="52"/>
                </a:lnTo>
                <a:lnTo>
                  <a:pt x="40" y="50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38" y="44"/>
                </a:lnTo>
                <a:lnTo>
                  <a:pt x="36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2" y="28"/>
                </a:lnTo>
                <a:lnTo>
                  <a:pt x="20" y="26"/>
                </a:lnTo>
                <a:lnTo>
                  <a:pt x="18" y="26"/>
                </a:lnTo>
                <a:lnTo>
                  <a:pt x="16" y="24"/>
                </a:lnTo>
                <a:lnTo>
                  <a:pt x="14" y="22"/>
                </a:lnTo>
                <a:lnTo>
                  <a:pt x="12" y="22"/>
                </a:lnTo>
                <a:lnTo>
                  <a:pt x="12" y="20"/>
                </a:lnTo>
                <a:lnTo>
                  <a:pt x="12" y="22"/>
                </a:lnTo>
                <a:lnTo>
                  <a:pt x="12" y="24"/>
                </a:lnTo>
                <a:lnTo>
                  <a:pt x="14" y="24"/>
                </a:lnTo>
                <a:lnTo>
                  <a:pt x="14" y="26"/>
                </a:lnTo>
                <a:lnTo>
                  <a:pt x="16" y="26"/>
                </a:lnTo>
                <a:lnTo>
                  <a:pt x="18" y="28"/>
                </a:lnTo>
                <a:lnTo>
                  <a:pt x="18" y="30"/>
                </a:lnTo>
                <a:lnTo>
                  <a:pt x="16" y="32"/>
                </a:lnTo>
                <a:lnTo>
                  <a:pt x="14" y="34"/>
                </a:lnTo>
                <a:lnTo>
                  <a:pt x="12" y="32"/>
                </a:lnTo>
                <a:lnTo>
                  <a:pt x="12" y="30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4" y="26"/>
                </a:lnTo>
                <a:lnTo>
                  <a:pt x="2" y="24"/>
                </a:lnTo>
                <a:lnTo>
                  <a:pt x="2" y="22"/>
                </a:lnTo>
                <a:lnTo>
                  <a:pt x="0" y="20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2" name="Freeform 1730"/>
          <p:cNvSpPr>
            <a:spLocks/>
          </p:cNvSpPr>
          <p:nvPr/>
        </p:nvSpPr>
        <p:spPr bwMode="auto">
          <a:xfrm>
            <a:off x="1727200" y="3567113"/>
            <a:ext cx="95250" cy="104775"/>
          </a:xfrm>
          <a:custGeom>
            <a:avLst/>
            <a:gdLst>
              <a:gd name="T0" fmla="*/ 5040313 w 60"/>
              <a:gd name="T1" fmla="*/ 35282188 h 66"/>
              <a:gd name="T2" fmla="*/ 15120938 w 60"/>
              <a:gd name="T3" fmla="*/ 25201563 h 66"/>
              <a:gd name="T4" fmla="*/ 5040313 w 60"/>
              <a:gd name="T5" fmla="*/ 15120938 h 66"/>
              <a:gd name="T6" fmla="*/ 15120938 w 60"/>
              <a:gd name="T7" fmla="*/ 5040313 h 66"/>
              <a:gd name="T8" fmla="*/ 20161250 w 60"/>
              <a:gd name="T9" fmla="*/ 5040313 h 66"/>
              <a:gd name="T10" fmla="*/ 35282188 w 60"/>
              <a:gd name="T11" fmla="*/ 10080625 h 66"/>
              <a:gd name="T12" fmla="*/ 45362813 w 60"/>
              <a:gd name="T13" fmla="*/ 10080625 h 66"/>
              <a:gd name="T14" fmla="*/ 55443438 w 60"/>
              <a:gd name="T15" fmla="*/ 10080625 h 66"/>
              <a:gd name="T16" fmla="*/ 70564375 w 60"/>
              <a:gd name="T17" fmla="*/ 15120938 h 66"/>
              <a:gd name="T18" fmla="*/ 80645000 w 60"/>
              <a:gd name="T19" fmla="*/ 20161250 h 66"/>
              <a:gd name="T20" fmla="*/ 85685313 w 60"/>
              <a:gd name="T21" fmla="*/ 25201563 h 66"/>
              <a:gd name="T22" fmla="*/ 95765938 w 60"/>
              <a:gd name="T23" fmla="*/ 25201563 h 66"/>
              <a:gd name="T24" fmla="*/ 105846563 w 60"/>
              <a:gd name="T25" fmla="*/ 15120938 h 66"/>
              <a:gd name="T26" fmla="*/ 105846563 w 60"/>
              <a:gd name="T27" fmla="*/ 25201563 h 66"/>
              <a:gd name="T28" fmla="*/ 110886875 w 60"/>
              <a:gd name="T29" fmla="*/ 35282188 h 66"/>
              <a:gd name="T30" fmla="*/ 115927188 w 60"/>
              <a:gd name="T31" fmla="*/ 50403125 h 66"/>
              <a:gd name="T32" fmla="*/ 126007813 w 60"/>
              <a:gd name="T33" fmla="*/ 55443438 h 66"/>
              <a:gd name="T34" fmla="*/ 126007813 w 60"/>
              <a:gd name="T35" fmla="*/ 65524063 h 66"/>
              <a:gd name="T36" fmla="*/ 136088438 w 60"/>
              <a:gd name="T37" fmla="*/ 70564375 h 66"/>
              <a:gd name="T38" fmla="*/ 146169063 w 60"/>
              <a:gd name="T39" fmla="*/ 80645000 h 66"/>
              <a:gd name="T40" fmla="*/ 151209375 w 60"/>
              <a:gd name="T41" fmla="*/ 90725625 h 66"/>
              <a:gd name="T42" fmla="*/ 136088438 w 60"/>
              <a:gd name="T43" fmla="*/ 85685313 h 66"/>
              <a:gd name="T44" fmla="*/ 136088438 w 60"/>
              <a:gd name="T45" fmla="*/ 95765938 h 66"/>
              <a:gd name="T46" fmla="*/ 131048125 w 60"/>
              <a:gd name="T47" fmla="*/ 105846563 h 66"/>
              <a:gd name="T48" fmla="*/ 141128750 w 60"/>
              <a:gd name="T49" fmla="*/ 115927188 h 66"/>
              <a:gd name="T50" fmla="*/ 131048125 w 60"/>
              <a:gd name="T51" fmla="*/ 126007813 h 66"/>
              <a:gd name="T52" fmla="*/ 136088438 w 60"/>
              <a:gd name="T53" fmla="*/ 141128750 h 66"/>
              <a:gd name="T54" fmla="*/ 136088438 w 60"/>
              <a:gd name="T55" fmla="*/ 146169063 h 66"/>
              <a:gd name="T56" fmla="*/ 126007813 w 60"/>
              <a:gd name="T57" fmla="*/ 156249688 h 66"/>
              <a:gd name="T58" fmla="*/ 131048125 w 60"/>
              <a:gd name="T59" fmla="*/ 161290000 h 66"/>
              <a:gd name="T60" fmla="*/ 131048125 w 60"/>
              <a:gd name="T61" fmla="*/ 156249688 h 66"/>
              <a:gd name="T62" fmla="*/ 120967500 w 60"/>
              <a:gd name="T63" fmla="*/ 146169063 h 66"/>
              <a:gd name="T64" fmla="*/ 115927188 w 60"/>
              <a:gd name="T65" fmla="*/ 136088438 h 66"/>
              <a:gd name="T66" fmla="*/ 105846563 w 60"/>
              <a:gd name="T67" fmla="*/ 131048125 h 66"/>
              <a:gd name="T68" fmla="*/ 115927188 w 60"/>
              <a:gd name="T69" fmla="*/ 141128750 h 66"/>
              <a:gd name="T70" fmla="*/ 110886875 w 60"/>
              <a:gd name="T71" fmla="*/ 146169063 h 66"/>
              <a:gd name="T72" fmla="*/ 95765938 w 60"/>
              <a:gd name="T73" fmla="*/ 141128750 h 66"/>
              <a:gd name="T74" fmla="*/ 100806250 w 60"/>
              <a:gd name="T75" fmla="*/ 126007813 h 66"/>
              <a:gd name="T76" fmla="*/ 100806250 w 60"/>
              <a:gd name="T77" fmla="*/ 115927188 h 66"/>
              <a:gd name="T78" fmla="*/ 90725625 w 60"/>
              <a:gd name="T79" fmla="*/ 105846563 h 66"/>
              <a:gd name="T80" fmla="*/ 80645000 w 60"/>
              <a:gd name="T81" fmla="*/ 95765938 h 66"/>
              <a:gd name="T82" fmla="*/ 70564375 w 60"/>
              <a:gd name="T83" fmla="*/ 90725625 h 66"/>
              <a:gd name="T84" fmla="*/ 60483750 w 60"/>
              <a:gd name="T85" fmla="*/ 90725625 h 66"/>
              <a:gd name="T86" fmla="*/ 55443438 w 60"/>
              <a:gd name="T87" fmla="*/ 75604688 h 66"/>
              <a:gd name="T88" fmla="*/ 50403125 w 60"/>
              <a:gd name="T89" fmla="*/ 65524063 h 66"/>
              <a:gd name="T90" fmla="*/ 40322500 w 60"/>
              <a:gd name="T91" fmla="*/ 60483750 h 66"/>
              <a:gd name="T92" fmla="*/ 35282188 w 60"/>
              <a:gd name="T93" fmla="*/ 55443438 h 66"/>
              <a:gd name="T94" fmla="*/ 30241875 w 60"/>
              <a:gd name="T95" fmla="*/ 50403125 h 66"/>
              <a:gd name="T96" fmla="*/ 30241875 w 60"/>
              <a:gd name="T97" fmla="*/ 60483750 h 66"/>
              <a:gd name="T98" fmla="*/ 40322500 w 60"/>
              <a:gd name="T99" fmla="*/ 65524063 h 66"/>
              <a:gd name="T100" fmla="*/ 45362813 w 60"/>
              <a:gd name="T101" fmla="*/ 75604688 h 66"/>
              <a:gd name="T102" fmla="*/ 30241875 w 60"/>
              <a:gd name="T103" fmla="*/ 80645000 h 66"/>
              <a:gd name="T104" fmla="*/ 25201563 w 60"/>
              <a:gd name="T105" fmla="*/ 70564375 h 66"/>
              <a:gd name="T106" fmla="*/ 10080625 w 60"/>
              <a:gd name="T107" fmla="*/ 70564375 h 66"/>
              <a:gd name="T108" fmla="*/ 5040313 w 60"/>
              <a:gd name="T109" fmla="*/ 60483750 h 66"/>
              <a:gd name="T110" fmla="*/ 0 w 60"/>
              <a:gd name="T111" fmla="*/ 45362813 h 6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" h="66">
                <a:moveTo>
                  <a:pt x="0" y="18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4" y="12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6"/>
                </a:lnTo>
                <a:lnTo>
                  <a:pt x="30" y="4"/>
                </a:lnTo>
                <a:lnTo>
                  <a:pt x="30" y="6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8"/>
                </a:lnTo>
                <a:lnTo>
                  <a:pt x="42" y="6"/>
                </a:lnTo>
                <a:lnTo>
                  <a:pt x="42" y="8"/>
                </a:lnTo>
                <a:lnTo>
                  <a:pt x="42" y="10"/>
                </a:lnTo>
                <a:lnTo>
                  <a:pt x="44" y="12"/>
                </a:lnTo>
                <a:lnTo>
                  <a:pt x="44" y="14"/>
                </a:lnTo>
                <a:lnTo>
                  <a:pt x="46" y="18"/>
                </a:lnTo>
                <a:lnTo>
                  <a:pt x="46" y="20"/>
                </a:lnTo>
                <a:lnTo>
                  <a:pt x="48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52" y="26"/>
                </a:lnTo>
                <a:lnTo>
                  <a:pt x="54" y="28"/>
                </a:lnTo>
                <a:lnTo>
                  <a:pt x="54" y="30"/>
                </a:lnTo>
                <a:lnTo>
                  <a:pt x="56" y="32"/>
                </a:lnTo>
                <a:lnTo>
                  <a:pt x="58" y="32"/>
                </a:lnTo>
                <a:lnTo>
                  <a:pt x="60" y="34"/>
                </a:lnTo>
                <a:lnTo>
                  <a:pt x="60" y="36"/>
                </a:lnTo>
                <a:lnTo>
                  <a:pt x="58" y="36"/>
                </a:lnTo>
                <a:lnTo>
                  <a:pt x="56" y="34"/>
                </a:lnTo>
                <a:lnTo>
                  <a:pt x="54" y="34"/>
                </a:lnTo>
                <a:lnTo>
                  <a:pt x="54" y="36"/>
                </a:lnTo>
                <a:lnTo>
                  <a:pt x="54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6"/>
                </a:lnTo>
                <a:lnTo>
                  <a:pt x="56" y="46"/>
                </a:lnTo>
                <a:lnTo>
                  <a:pt x="56" y="48"/>
                </a:lnTo>
                <a:lnTo>
                  <a:pt x="54" y="48"/>
                </a:lnTo>
                <a:lnTo>
                  <a:pt x="52" y="50"/>
                </a:lnTo>
                <a:lnTo>
                  <a:pt x="54" y="52"/>
                </a:lnTo>
                <a:lnTo>
                  <a:pt x="54" y="54"/>
                </a:lnTo>
                <a:lnTo>
                  <a:pt x="54" y="56"/>
                </a:lnTo>
                <a:lnTo>
                  <a:pt x="54" y="58"/>
                </a:lnTo>
                <a:lnTo>
                  <a:pt x="52" y="58"/>
                </a:lnTo>
                <a:lnTo>
                  <a:pt x="50" y="60"/>
                </a:lnTo>
                <a:lnTo>
                  <a:pt x="50" y="62"/>
                </a:lnTo>
                <a:lnTo>
                  <a:pt x="52" y="62"/>
                </a:lnTo>
                <a:lnTo>
                  <a:pt x="52" y="64"/>
                </a:lnTo>
                <a:lnTo>
                  <a:pt x="52" y="66"/>
                </a:lnTo>
                <a:lnTo>
                  <a:pt x="52" y="64"/>
                </a:lnTo>
                <a:lnTo>
                  <a:pt x="52" y="62"/>
                </a:lnTo>
                <a:lnTo>
                  <a:pt x="50" y="62"/>
                </a:lnTo>
                <a:lnTo>
                  <a:pt x="48" y="60"/>
                </a:lnTo>
                <a:lnTo>
                  <a:pt x="48" y="58"/>
                </a:lnTo>
                <a:lnTo>
                  <a:pt x="48" y="56"/>
                </a:lnTo>
                <a:lnTo>
                  <a:pt x="48" y="54"/>
                </a:lnTo>
                <a:lnTo>
                  <a:pt x="46" y="54"/>
                </a:lnTo>
                <a:lnTo>
                  <a:pt x="44" y="52"/>
                </a:lnTo>
                <a:lnTo>
                  <a:pt x="42" y="52"/>
                </a:lnTo>
                <a:lnTo>
                  <a:pt x="42" y="54"/>
                </a:lnTo>
                <a:lnTo>
                  <a:pt x="44" y="56"/>
                </a:lnTo>
                <a:lnTo>
                  <a:pt x="46" y="56"/>
                </a:lnTo>
                <a:lnTo>
                  <a:pt x="46" y="58"/>
                </a:lnTo>
                <a:lnTo>
                  <a:pt x="46" y="60"/>
                </a:lnTo>
                <a:lnTo>
                  <a:pt x="44" y="58"/>
                </a:lnTo>
                <a:lnTo>
                  <a:pt x="42" y="58"/>
                </a:lnTo>
                <a:lnTo>
                  <a:pt x="40" y="58"/>
                </a:lnTo>
                <a:lnTo>
                  <a:pt x="38" y="56"/>
                </a:lnTo>
                <a:lnTo>
                  <a:pt x="38" y="54"/>
                </a:lnTo>
                <a:lnTo>
                  <a:pt x="38" y="52"/>
                </a:lnTo>
                <a:lnTo>
                  <a:pt x="40" y="50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38" y="44"/>
                </a:lnTo>
                <a:lnTo>
                  <a:pt x="36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2" y="28"/>
                </a:lnTo>
                <a:lnTo>
                  <a:pt x="20" y="26"/>
                </a:lnTo>
                <a:lnTo>
                  <a:pt x="18" y="26"/>
                </a:lnTo>
                <a:lnTo>
                  <a:pt x="16" y="24"/>
                </a:lnTo>
                <a:lnTo>
                  <a:pt x="14" y="22"/>
                </a:lnTo>
                <a:lnTo>
                  <a:pt x="12" y="22"/>
                </a:lnTo>
                <a:lnTo>
                  <a:pt x="12" y="20"/>
                </a:lnTo>
                <a:lnTo>
                  <a:pt x="12" y="22"/>
                </a:lnTo>
                <a:lnTo>
                  <a:pt x="12" y="24"/>
                </a:lnTo>
                <a:lnTo>
                  <a:pt x="14" y="24"/>
                </a:lnTo>
                <a:lnTo>
                  <a:pt x="14" y="26"/>
                </a:lnTo>
                <a:lnTo>
                  <a:pt x="16" y="26"/>
                </a:lnTo>
                <a:lnTo>
                  <a:pt x="18" y="28"/>
                </a:lnTo>
                <a:lnTo>
                  <a:pt x="18" y="30"/>
                </a:lnTo>
                <a:lnTo>
                  <a:pt x="16" y="32"/>
                </a:lnTo>
                <a:lnTo>
                  <a:pt x="14" y="34"/>
                </a:lnTo>
                <a:lnTo>
                  <a:pt x="12" y="32"/>
                </a:lnTo>
                <a:lnTo>
                  <a:pt x="12" y="30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4" y="26"/>
                </a:lnTo>
                <a:lnTo>
                  <a:pt x="2" y="24"/>
                </a:lnTo>
                <a:lnTo>
                  <a:pt x="2" y="22"/>
                </a:lnTo>
                <a:lnTo>
                  <a:pt x="0" y="20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3" name="Freeform 1731"/>
          <p:cNvSpPr>
            <a:spLocks/>
          </p:cNvSpPr>
          <p:nvPr/>
        </p:nvSpPr>
        <p:spPr bwMode="auto">
          <a:xfrm>
            <a:off x="2081216" y="3278188"/>
            <a:ext cx="85725" cy="63500"/>
          </a:xfrm>
          <a:custGeom>
            <a:avLst/>
            <a:gdLst>
              <a:gd name="T0" fmla="*/ 25201563 w 54"/>
              <a:gd name="T1" fmla="*/ 70564375 h 40"/>
              <a:gd name="T2" fmla="*/ 35282188 w 54"/>
              <a:gd name="T3" fmla="*/ 75604688 h 40"/>
              <a:gd name="T4" fmla="*/ 40322500 w 54"/>
              <a:gd name="T5" fmla="*/ 75604688 h 40"/>
              <a:gd name="T6" fmla="*/ 40322500 w 54"/>
              <a:gd name="T7" fmla="*/ 75604688 h 40"/>
              <a:gd name="T8" fmla="*/ 45362813 w 54"/>
              <a:gd name="T9" fmla="*/ 75604688 h 40"/>
              <a:gd name="T10" fmla="*/ 55443438 w 54"/>
              <a:gd name="T11" fmla="*/ 80645000 h 40"/>
              <a:gd name="T12" fmla="*/ 65524063 w 54"/>
              <a:gd name="T13" fmla="*/ 80645000 h 40"/>
              <a:gd name="T14" fmla="*/ 75604688 w 54"/>
              <a:gd name="T15" fmla="*/ 80645000 h 40"/>
              <a:gd name="T16" fmla="*/ 80645000 w 54"/>
              <a:gd name="T17" fmla="*/ 80645000 h 40"/>
              <a:gd name="T18" fmla="*/ 90725625 w 54"/>
              <a:gd name="T19" fmla="*/ 75604688 h 40"/>
              <a:gd name="T20" fmla="*/ 95765938 w 54"/>
              <a:gd name="T21" fmla="*/ 75604688 h 40"/>
              <a:gd name="T22" fmla="*/ 100806250 w 54"/>
              <a:gd name="T23" fmla="*/ 65524063 h 40"/>
              <a:gd name="T24" fmla="*/ 90725625 w 54"/>
              <a:gd name="T25" fmla="*/ 60483750 h 40"/>
              <a:gd name="T26" fmla="*/ 80645000 w 54"/>
              <a:gd name="T27" fmla="*/ 50403125 h 40"/>
              <a:gd name="T28" fmla="*/ 85685313 w 54"/>
              <a:gd name="T29" fmla="*/ 45362813 h 40"/>
              <a:gd name="T30" fmla="*/ 85685313 w 54"/>
              <a:gd name="T31" fmla="*/ 40322500 h 40"/>
              <a:gd name="T32" fmla="*/ 85685313 w 54"/>
              <a:gd name="T33" fmla="*/ 30241875 h 40"/>
              <a:gd name="T34" fmla="*/ 75604688 w 54"/>
              <a:gd name="T35" fmla="*/ 20161250 h 40"/>
              <a:gd name="T36" fmla="*/ 65524063 w 54"/>
              <a:gd name="T37" fmla="*/ 15120938 h 40"/>
              <a:gd name="T38" fmla="*/ 55443438 w 54"/>
              <a:gd name="T39" fmla="*/ 20161250 h 40"/>
              <a:gd name="T40" fmla="*/ 60483750 w 54"/>
              <a:gd name="T41" fmla="*/ 10080625 h 40"/>
              <a:gd name="T42" fmla="*/ 70564375 w 54"/>
              <a:gd name="T43" fmla="*/ 5040313 h 40"/>
              <a:gd name="T44" fmla="*/ 80645000 w 54"/>
              <a:gd name="T45" fmla="*/ 5040313 h 40"/>
              <a:gd name="T46" fmla="*/ 85685313 w 54"/>
              <a:gd name="T47" fmla="*/ 0 h 40"/>
              <a:gd name="T48" fmla="*/ 95765938 w 54"/>
              <a:gd name="T49" fmla="*/ 5040313 h 40"/>
              <a:gd name="T50" fmla="*/ 100806250 w 54"/>
              <a:gd name="T51" fmla="*/ 10080625 h 40"/>
              <a:gd name="T52" fmla="*/ 110886875 w 54"/>
              <a:gd name="T53" fmla="*/ 10080625 h 40"/>
              <a:gd name="T54" fmla="*/ 120967500 w 54"/>
              <a:gd name="T55" fmla="*/ 15120938 h 40"/>
              <a:gd name="T56" fmla="*/ 126007813 w 54"/>
              <a:gd name="T57" fmla="*/ 15120938 h 40"/>
              <a:gd name="T58" fmla="*/ 131048125 w 54"/>
              <a:gd name="T59" fmla="*/ 15120938 h 40"/>
              <a:gd name="T60" fmla="*/ 136088438 w 54"/>
              <a:gd name="T61" fmla="*/ 25201563 h 40"/>
              <a:gd name="T62" fmla="*/ 131048125 w 54"/>
              <a:gd name="T63" fmla="*/ 30241875 h 40"/>
              <a:gd name="T64" fmla="*/ 136088438 w 54"/>
              <a:gd name="T65" fmla="*/ 40322500 h 40"/>
              <a:gd name="T66" fmla="*/ 131048125 w 54"/>
              <a:gd name="T67" fmla="*/ 45362813 h 40"/>
              <a:gd name="T68" fmla="*/ 126007813 w 54"/>
              <a:gd name="T69" fmla="*/ 50403125 h 40"/>
              <a:gd name="T70" fmla="*/ 126007813 w 54"/>
              <a:gd name="T71" fmla="*/ 55443438 h 40"/>
              <a:gd name="T72" fmla="*/ 131048125 w 54"/>
              <a:gd name="T73" fmla="*/ 60483750 h 40"/>
              <a:gd name="T74" fmla="*/ 126007813 w 54"/>
              <a:gd name="T75" fmla="*/ 70564375 h 40"/>
              <a:gd name="T76" fmla="*/ 115927188 w 54"/>
              <a:gd name="T77" fmla="*/ 70564375 h 40"/>
              <a:gd name="T78" fmla="*/ 120967500 w 54"/>
              <a:gd name="T79" fmla="*/ 80645000 h 40"/>
              <a:gd name="T80" fmla="*/ 126007813 w 54"/>
              <a:gd name="T81" fmla="*/ 90725625 h 40"/>
              <a:gd name="T82" fmla="*/ 120967500 w 54"/>
              <a:gd name="T83" fmla="*/ 95765938 h 40"/>
              <a:gd name="T84" fmla="*/ 120967500 w 54"/>
              <a:gd name="T85" fmla="*/ 95765938 h 40"/>
              <a:gd name="T86" fmla="*/ 110886875 w 54"/>
              <a:gd name="T87" fmla="*/ 90725625 h 40"/>
              <a:gd name="T88" fmla="*/ 95765938 w 54"/>
              <a:gd name="T89" fmla="*/ 90725625 h 40"/>
              <a:gd name="T90" fmla="*/ 85685313 w 54"/>
              <a:gd name="T91" fmla="*/ 90725625 h 40"/>
              <a:gd name="T92" fmla="*/ 80645000 w 54"/>
              <a:gd name="T93" fmla="*/ 95765938 h 40"/>
              <a:gd name="T94" fmla="*/ 70564375 w 54"/>
              <a:gd name="T95" fmla="*/ 95765938 h 40"/>
              <a:gd name="T96" fmla="*/ 60483750 w 54"/>
              <a:gd name="T97" fmla="*/ 95765938 h 40"/>
              <a:gd name="T98" fmla="*/ 50403125 w 54"/>
              <a:gd name="T99" fmla="*/ 90725625 h 40"/>
              <a:gd name="T100" fmla="*/ 45362813 w 54"/>
              <a:gd name="T101" fmla="*/ 90725625 h 40"/>
              <a:gd name="T102" fmla="*/ 35282188 w 54"/>
              <a:gd name="T103" fmla="*/ 95765938 h 40"/>
              <a:gd name="T104" fmla="*/ 30241875 w 54"/>
              <a:gd name="T105" fmla="*/ 100806250 h 40"/>
              <a:gd name="T106" fmla="*/ 25201563 w 54"/>
              <a:gd name="T107" fmla="*/ 95765938 h 40"/>
              <a:gd name="T108" fmla="*/ 15120938 w 54"/>
              <a:gd name="T109" fmla="*/ 90725625 h 40"/>
              <a:gd name="T110" fmla="*/ 5040313 w 54"/>
              <a:gd name="T111" fmla="*/ 90725625 h 40"/>
              <a:gd name="T112" fmla="*/ 0 w 54"/>
              <a:gd name="T113" fmla="*/ 80645000 h 40"/>
              <a:gd name="T114" fmla="*/ 5040313 w 54"/>
              <a:gd name="T115" fmla="*/ 70564375 h 40"/>
              <a:gd name="T116" fmla="*/ 15120938 w 54"/>
              <a:gd name="T117" fmla="*/ 70564375 h 40"/>
              <a:gd name="T118" fmla="*/ 20161250 w 54"/>
              <a:gd name="T119" fmla="*/ 70564375 h 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40">
                <a:moveTo>
                  <a:pt x="8" y="28"/>
                </a:moveTo>
                <a:lnTo>
                  <a:pt x="10" y="28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32"/>
                </a:lnTo>
                <a:lnTo>
                  <a:pt x="24" y="30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40" y="28"/>
                </a:lnTo>
                <a:lnTo>
                  <a:pt x="40" y="26"/>
                </a:lnTo>
                <a:lnTo>
                  <a:pt x="38" y="26"/>
                </a:lnTo>
                <a:lnTo>
                  <a:pt x="36" y="24"/>
                </a:lnTo>
                <a:lnTo>
                  <a:pt x="34" y="22"/>
                </a:lnTo>
                <a:lnTo>
                  <a:pt x="32" y="20"/>
                </a:lnTo>
                <a:lnTo>
                  <a:pt x="32" y="18"/>
                </a:lnTo>
                <a:lnTo>
                  <a:pt x="34" y="18"/>
                </a:lnTo>
                <a:lnTo>
                  <a:pt x="32" y="16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4" y="10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2" y="8"/>
                </a:lnTo>
                <a:lnTo>
                  <a:pt x="54" y="10"/>
                </a:lnTo>
                <a:lnTo>
                  <a:pt x="52" y="12"/>
                </a:lnTo>
                <a:lnTo>
                  <a:pt x="52" y="14"/>
                </a:lnTo>
                <a:lnTo>
                  <a:pt x="54" y="16"/>
                </a:lnTo>
                <a:lnTo>
                  <a:pt x="52" y="18"/>
                </a:lnTo>
                <a:lnTo>
                  <a:pt x="52" y="20"/>
                </a:lnTo>
                <a:lnTo>
                  <a:pt x="50" y="20"/>
                </a:lnTo>
                <a:lnTo>
                  <a:pt x="50" y="22"/>
                </a:lnTo>
                <a:lnTo>
                  <a:pt x="52" y="24"/>
                </a:lnTo>
                <a:lnTo>
                  <a:pt x="52" y="26"/>
                </a:lnTo>
                <a:lnTo>
                  <a:pt x="50" y="28"/>
                </a:lnTo>
                <a:lnTo>
                  <a:pt x="48" y="28"/>
                </a:lnTo>
                <a:lnTo>
                  <a:pt x="46" y="28"/>
                </a:lnTo>
                <a:lnTo>
                  <a:pt x="46" y="30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48" y="38"/>
                </a:lnTo>
                <a:lnTo>
                  <a:pt x="48" y="40"/>
                </a:lnTo>
                <a:lnTo>
                  <a:pt x="48" y="38"/>
                </a:lnTo>
                <a:lnTo>
                  <a:pt x="46" y="38"/>
                </a:lnTo>
                <a:lnTo>
                  <a:pt x="44" y="36"/>
                </a:lnTo>
                <a:lnTo>
                  <a:pt x="40" y="36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28" y="38"/>
                </a:lnTo>
                <a:lnTo>
                  <a:pt x="26" y="38"/>
                </a:lnTo>
                <a:lnTo>
                  <a:pt x="24" y="38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0" y="40"/>
                </a:lnTo>
                <a:lnTo>
                  <a:pt x="10" y="38"/>
                </a:lnTo>
                <a:lnTo>
                  <a:pt x="8" y="38"/>
                </a:lnTo>
                <a:lnTo>
                  <a:pt x="6" y="36"/>
                </a:lnTo>
                <a:lnTo>
                  <a:pt x="4" y="34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0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4" name="Freeform 1732"/>
          <p:cNvSpPr>
            <a:spLocks/>
          </p:cNvSpPr>
          <p:nvPr/>
        </p:nvSpPr>
        <p:spPr bwMode="auto">
          <a:xfrm>
            <a:off x="2081216" y="3278188"/>
            <a:ext cx="85725" cy="63500"/>
          </a:xfrm>
          <a:custGeom>
            <a:avLst/>
            <a:gdLst>
              <a:gd name="T0" fmla="*/ 25201563 w 54"/>
              <a:gd name="T1" fmla="*/ 70564375 h 40"/>
              <a:gd name="T2" fmla="*/ 35282188 w 54"/>
              <a:gd name="T3" fmla="*/ 75604688 h 40"/>
              <a:gd name="T4" fmla="*/ 40322500 w 54"/>
              <a:gd name="T5" fmla="*/ 75604688 h 40"/>
              <a:gd name="T6" fmla="*/ 40322500 w 54"/>
              <a:gd name="T7" fmla="*/ 75604688 h 40"/>
              <a:gd name="T8" fmla="*/ 45362813 w 54"/>
              <a:gd name="T9" fmla="*/ 75604688 h 40"/>
              <a:gd name="T10" fmla="*/ 55443438 w 54"/>
              <a:gd name="T11" fmla="*/ 80645000 h 40"/>
              <a:gd name="T12" fmla="*/ 65524063 w 54"/>
              <a:gd name="T13" fmla="*/ 80645000 h 40"/>
              <a:gd name="T14" fmla="*/ 75604688 w 54"/>
              <a:gd name="T15" fmla="*/ 80645000 h 40"/>
              <a:gd name="T16" fmla="*/ 80645000 w 54"/>
              <a:gd name="T17" fmla="*/ 80645000 h 40"/>
              <a:gd name="T18" fmla="*/ 90725625 w 54"/>
              <a:gd name="T19" fmla="*/ 75604688 h 40"/>
              <a:gd name="T20" fmla="*/ 95765938 w 54"/>
              <a:gd name="T21" fmla="*/ 75604688 h 40"/>
              <a:gd name="T22" fmla="*/ 100806250 w 54"/>
              <a:gd name="T23" fmla="*/ 65524063 h 40"/>
              <a:gd name="T24" fmla="*/ 90725625 w 54"/>
              <a:gd name="T25" fmla="*/ 60483750 h 40"/>
              <a:gd name="T26" fmla="*/ 80645000 w 54"/>
              <a:gd name="T27" fmla="*/ 50403125 h 40"/>
              <a:gd name="T28" fmla="*/ 85685313 w 54"/>
              <a:gd name="T29" fmla="*/ 45362813 h 40"/>
              <a:gd name="T30" fmla="*/ 85685313 w 54"/>
              <a:gd name="T31" fmla="*/ 40322500 h 40"/>
              <a:gd name="T32" fmla="*/ 85685313 w 54"/>
              <a:gd name="T33" fmla="*/ 30241875 h 40"/>
              <a:gd name="T34" fmla="*/ 75604688 w 54"/>
              <a:gd name="T35" fmla="*/ 20161250 h 40"/>
              <a:gd name="T36" fmla="*/ 65524063 w 54"/>
              <a:gd name="T37" fmla="*/ 15120938 h 40"/>
              <a:gd name="T38" fmla="*/ 55443438 w 54"/>
              <a:gd name="T39" fmla="*/ 20161250 h 40"/>
              <a:gd name="T40" fmla="*/ 60483750 w 54"/>
              <a:gd name="T41" fmla="*/ 10080625 h 40"/>
              <a:gd name="T42" fmla="*/ 70564375 w 54"/>
              <a:gd name="T43" fmla="*/ 5040313 h 40"/>
              <a:gd name="T44" fmla="*/ 80645000 w 54"/>
              <a:gd name="T45" fmla="*/ 5040313 h 40"/>
              <a:gd name="T46" fmla="*/ 85685313 w 54"/>
              <a:gd name="T47" fmla="*/ 0 h 40"/>
              <a:gd name="T48" fmla="*/ 95765938 w 54"/>
              <a:gd name="T49" fmla="*/ 5040313 h 40"/>
              <a:gd name="T50" fmla="*/ 100806250 w 54"/>
              <a:gd name="T51" fmla="*/ 10080625 h 40"/>
              <a:gd name="T52" fmla="*/ 110886875 w 54"/>
              <a:gd name="T53" fmla="*/ 10080625 h 40"/>
              <a:gd name="T54" fmla="*/ 120967500 w 54"/>
              <a:gd name="T55" fmla="*/ 15120938 h 40"/>
              <a:gd name="T56" fmla="*/ 126007813 w 54"/>
              <a:gd name="T57" fmla="*/ 15120938 h 40"/>
              <a:gd name="T58" fmla="*/ 131048125 w 54"/>
              <a:gd name="T59" fmla="*/ 15120938 h 40"/>
              <a:gd name="T60" fmla="*/ 136088438 w 54"/>
              <a:gd name="T61" fmla="*/ 25201563 h 40"/>
              <a:gd name="T62" fmla="*/ 131048125 w 54"/>
              <a:gd name="T63" fmla="*/ 30241875 h 40"/>
              <a:gd name="T64" fmla="*/ 136088438 w 54"/>
              <a:gd name="T65" fmla="*/ 40322500 h 40"/>
              <a:gd name="T66" fmla="*/ 131048125 w 54"/>
              <a:gd name="T67" fmla="*/ 45362813 h 40"/>
              <a:gd name="T68" fmla="*/ 126007813 w 54"/>
              <a:gd name="T69" fmla="*/ 50403125 h 40"/>
              <a:gd name="T70" fmla="*/ 126007813 w 54"/>
              <a:gd name="T71" fmla="*/ 55443438 h 40"/>
              <a:gd name="T72" fmla="*/ 131048125 w 54"/>
              <a:gd name="T73" fmla="*/ 60483750 h 40"/>
              <a:gd name="T74" fmla="*/ 126007813 w 54"/>
              <a:gd name="T75" fmla="*/ 70564375 h 40"/>
              <a:gd name="T76" fmla="*/ 115927188 w 54"/>
              <a:gd name="T77" fmla="*/ 70564375 h 40"/>
              <a:gd name="T78" fmla="*/ 120967500 w 54"/>
              <a:gd name="T79" fmla="*/ 80645000 h 40"/>
              <a:gd name="T80" fmla="*/ 126007813 w 54"/>
              <a:gd name="T81" fmla="*/ 90725625 h 40"/>
              <a:gd name="T82" fmla="*/ 120967500 w 54"/>
              <a:gd name="T83" fmla="*/ 95765938 h 40"/>
              <a:gd name="T84" fmla="*/ 120967500 w 54"/>
              <a:gd name="T85" fmla="*/ 95765938 h 40"/>
              <a:gd name="T86" fmla="*/ 110886875 w 54"/>
              <a:gd name="T87" fmla="*/ 90725625 h 40"/>
              <a:gd name="T88" fmla="*/ 95765938 w 54"/>
              <a:gd name="T89" fmla="*/ 90725625 h 40"/>
              <a:gd name="T90" fmla="*/ 85685313 w 54"/>
              <a:gd name="T91" fmla="*/ 90725625 h 40"/>
              <a:gd name="T92" fmla="*/ 80645000 w 54"/>
              <a:gd name="T93" fmla="*/ 95765938 h 40"/>
              <a:gd name="T94" fmla="*/ 70564375 w 54"/>
              <a:gd name="T95" fmla="*/ 95765938 h 40"/>
              <a:gd name="T96" fmla="*/ 60483750 w 54"/>
              <a:gd name="T97" fmla="*/ 95765938 h 40"/>
              <a:gd name="T98" fmla="*/ 50403125 w 54"/>
              <a:gd name="T99" fmla="*/ 90725625 h 40"/>
              <a:gd name="T100" fmla="*/ 45362813 w 54"/>
              <a:gd name="T101" fmla="*/ 90725625 h 40"/>
              <a:gd name="T102" fmla="*/ 35282188 w 54"/>
              <a:gd name="T103" fmla="*/ 95765938 h 40"/>
              <a:gd name="T104" fmla="*/ 30241875 w 54"/>
              <a:gd name="T105" fmla="*/ 100806250 h 40"/>
              <a:gd name="T106" fmla="*/ 25201563 w 54"/>
              <a:gd name="T107" fmla="*/ 95765938 h 40"/>
              <a:gd name="T108" fmla="*/ 15120938 w 54"/>
              <a:gd name="T109" fmla="*/ 90725625 h 40"/>
              <a:gd name="T110" fmla="*/ 5040313 w 54"/>
              <a:gd name="T111" fmla="*/ 90725625 h 40"/>
              <a:gd name="T112" fmla="*/ 0 w 54"/>
              <a:gd name="T113" fmla="*/ 80645000 h 40"/>
              <a:gd name="T114" fmla="*/ 5040313 w 54"/>
              <a:gd name="T115" fmla="*/ 70564375 h 40"/>
              <a:gd name="T116" fmla="*/ 15120938 w 54"/>
              <a:gd name="T117" fmla="*/ 70564375 h 40"/>
              <a:gd name="T118" fmla="*/ 20161250 w 54"/>
              <a:gd name="T119" fmla="*/ 70564375 h 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40">
                <a:moveTo>
                  <a:pt x="8" y="28"/>
                </a:moveTo>
                <a:lnTo>
                  <a:pt x="10" y="28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32"/>
                </a:lnTo>
                <a:lnTo>
                  <a:pt x="24" y="30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40" y="28"/>
                </a:lnTo>
                <a:lnTo>
                  <a:pt x="40" y="26"/>
                </a:lnTo>
                <a:lnTo>
                  <a:pt x="38" y="26"/>
                </a:lnTo>
                <a:lnTo>
                  <a:pt x="36" y="24"/>
                </a:lnTo>
                <a:lnTo>
                  <a:pt x="34" y="22"/>
                </a:lnTo>
                <a:lnTo>
                  <a:pt x="32" y="20"/>
                </a:lnTo>
                <a:lnTo>
                  <a:pt x="32" y="18"/>
                </a:lnTo>
                <a:lnTo>
                  <a:pt x="34" y="18"/>
                </a:lnTo>
                <a:lnTo>
                  <a:pt x="32" y="16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4" y="10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2" y="8"/>
                </a:lnTo>
                <a:lnTo>
                  <a:pt x="54" y="10"/>
                </a:lnTo>
                <a:lnTo>
                  <a:pt x="52" y="12"/>
                </a:lnTo>
                <a:lnTo>
                  <a:pt x="52" y="14"/>
                </a:lnTo>
                <a:lnTo>
                  <a:pt x="54" y="16"/>
                </a:lnTo>
                <a:lnTo>
                  <a:pt x="52" y="18"/>
                </a:lnTo>
                <a:lnTo>
                  <a:pt x="52" y="20"/>
                </a:lnTo>
                <a:lnTo>
                  <a:pt x="50" y="20"/>
                </a:lnTo>
                <a:lnTo>
                  <a:pt x="50" y="22"/>
                </a:lnTo>
                <a:lnTo>
                  <a:pt x="52" y="24"/>
                </a:lnTo>
                <a:lnTo>
                  <a:pt x="52" y="26"/>
                </a:lnTo>
                <a:lnTo>
                  <a:pt x="50" y="28"/>
                </a:lnTo>
                <a:lnTo>
                  <a:pt x="48" y="28"/>
                </a:lnTo>
                <a:lnTo>
                  <a:pt x="46" y="28"/>
                </a:lnTo>
                <a:lnTo>
                  <a:pt x="46" y="30"/>
                </a:lnTo>
                <a:lnTo>
                  <a:pt x="48" y="32"/>
                </a:lnTo>
                <a:lnTo>
                  <a:pt x="48" y="34"/>
                </a:lnTo>
                <a:lnTo>
                  <a:pt x="50" y="36"/>
                </a:lnTo>
                <a:lnTo>
                  <a:pt x="48" y="38"/>
                </a:lnTo>
                <a:lnTo>
                  <a:pt x="48" y="40"/>
                </a:lnTo>
                <a:lnTo>
                  <a:pt x="48" y="38"/>
                </a:lnTo>
                <a:lnTo>
                  <a:pt x="46" y="38"/>
                </a:lnTo>
                <a:lnTo>
                  <a:pt x="44" y="36"/>
                </a:lnTo>
                <a:lnTo>
                  <a:pt x="40" y="36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28" y="38"/>
                </a:lnTo>
                <a:lnTo>
                  <a:pt x="26" y="38"/>
                </a:lnTo>
                <a:lnTo>
                  <a:pt x="24" y="38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0" y="40"/>
                </a:lnTo>
                <a:lnTo>
                  <a:pt x="10" y="38"/>
                </a:lnTo>
                <a:lnTo>
                  <a:pt x="8" y="38"/>
                </a:lnTo>
                <a:lnTo>
                  <a:pt x="6" y="36"/>
                </a:lnTo>
                <a:lnTo>
                  <a:pt x="4" y="34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0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5" name="Freeform 1733"/>
          <p:cNvSpPr>
            <a:spLocks/>
          </p:cNvSpPr>
          <p:nvPr/>
        </p:nvSpPr>
        <p:spPr bwMode="auto">
          <a:xfrm>
            <a:off x="2119313" y="3309939"/>
            <a:ext cx="12700" cy="9525"/>
          </a:xfrm>
          <a:custGeom>
            <a:avLst/>
            <a:gdLst>
              <a:gd name="T0" fmla="*/ 20161250 w 8"/>
              <a:gd name="T1" fmla="*/ 15120938 h 6"/>
              <a:gd name="T2" fmla="*/ 15120938 w 8"/>
              <a:gd name="T3" fmla="*/ 15120938 h 6"/>
              <a:gd name="T4" fmla="*/ 10080625 w 8"/>
              <a:gd name="T5" fmla="*/ 15120938 h 6"/>
              <a:gd name="T6" fmla="*/ 5040313 w 8"/>
              <a:gd name="T7" fmla="*/ 10080625 h 6"/>
              <a:gd name="T8" fmla="*/ 0 w 8"/>
              <a:gd name="T9" fmla="*/ 10080625 h 6"/>
              <a:gd name="T10" fmla="*/ 0 w 8"/>
              <a:gd name="T11" fmla="*/ 5040313 h 6"/>
              <a:gd name="T12" fmla="*/ 0 w 8"/>
              <a:gd name="T13" fmla="*/ 0 h 6"/>
              <a:gd name="T14" fmla="*/ 5040313 w 8"/>
              <a:gd name="T15" fmla="*/ 5040313 h 6"/>
              <a:gd name="T16" fmla="*/ 10080625 w 8"/>
              <a:gd name="T17" fmla="*/ 5040313 h 6"/>
              <a:gd name="T18" fmla="*/ 15120938 w 8"/>
              <a:gd name="T19" fmla="*/ 10080625 h 6"/>
              <a:gd name="T20" fmla="*/ 20161250 w 8"/>
              <a:gd name="T21" fmla="*/ 15120938 h 6"/>
              <a:gd name="T22" fmla="*/ 20161250 w 8"/>
              <a:gd name="T23" fmla="*/ 15120938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6">
                <a:moveTo>
                  <a:pt x="8" y="6"/>
                </a:moveTo>
                <a:lnTo>
                  <a:pt x="6" y="6"/>
                </a:lnTo>
                <a:lnTo>
                  <a:pt x="4" y="6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6" name="Freeform 1734"/>
          <p:cNvSpPr>
            <a:spLocks/>
          </p:cNvSpPr>
          <p:nvPr/>
        </p:nvSpPr>
        <p:spPr bwMode="auto">
          <a:xfrm>
            <a:off x="2119313" y="3309939"/>
            <a:ext cx="12700" cy="9525"/>
          </a:xfrm>
          <a:custGeom>
            <a:avLst/>
            <a:gdLst>
              <a:gd name="T0" fmla="*/ 20161250 w 8"/>
              <a:gd name="T1" fmla="*/ 15120938 h 6"/>
              <a:gd name="T2" fmla="*/ 15120938 w 8"/>
              <a:gd name="T3" fmla="*/ 15120938 h 6"/>
              <a:gd name="T4" fmla="*/ 10080625 w 8"/>
              <a:gd name="T5" fmla="*/ 15120938 h 6"/>
              <a:gd name="T6" fmla="*/ 5040313 w 8"/>
              <a:gd name="T7" fmla="*/ 10080625 h 6"/>
              <a:gd name="T8" fmla="*/ 0 w 8"/>
              <a:gd name="T9" fmla="*/ 10080625 h 6"/>
              <a:gd name="T10" fmla="*/ 0 w 8"/>
              <a:gd name="T11" fmla="*/ 5040313 h 6"/>
              <a:gd name="T12" fmla="*/ 0 w 8"/>
              <a:gd name="T13" fmla="*/ 0 h 6"/>
              <a:gd name="T14" fmla="*/ 5040313 w 8"/>
              <a:gd name="T15" fmla="*/ 5040313 h 6"/>
              <a:gd name="T16" fmla="*/ 10080625 w 8"/>
              <a:gd name="T17" fmla="*/ 5040313 h 6"/>
              <a:gd name="T18" fmla="*/ 15120938 w 8"/>
              <a:gd name="T19" fmla="*/ 10080625 h 6"/>
              <a:gd name="T20" fmla="*/ 20161250 w 8"/>
              <a:gd name="T21" fmla="*/ 15120938 h 6"/>
              <a:gd name="T22" fmla="*/ 20161250 w 8"/>
              <a:gd name="T23" fmla="*/ 15120938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6">
                <a:moveTo>
                  <a:pt x="8" y="6"/>
                </a:moveTo>
                <a:lnTo>
                  <a:pt x="6" y="6"/>
                </a:lnTo>
                <a:lnTo>
                  <a:pt x="4" y="6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7" name="Freeform 1735"/>
          <p:cNvSpPr>
            <a:spLocks/>
          </p:cNvSpPr>
          <p:nvPr/>
        </p:nvSpPr>
        <p:spPr bwMode="auto">
          <a:xfrm>
            <a:off x="1616075" y="3462339"/>
            <a:ext cx="69850" cy="41275"/>
          </a:xfrm>
          <a:custGeom>
            <a:avLst/>
            <a:gdLst>
              <a:gd name="T0" fmla="*/ 0 w 44"/>
              <a:gd name="T1" fmla="*/ 30241875 h 26"/>
              <a:gd name="T2" fmla="*/ 5040313 w 44"/>
              <a:gd name="T3" fmla="*/ 25201563 h 26"/>
              <a:gd name="T4" fmla="*/ 10080625 w 44"/>
              <a:gd name="T5" fmla="*/ 20161250 h 26"/>
              <a:gd name="T6" fmla="*/ 15120938 w 44"/>
              <a:gd name="T7" fmla="*/ 15120938 h 26"/>
              <a:gd name="T8" fmla="*/ 20161250 w 44"/>
              <a:gd name="T9" fmla="*/ 15120938 h 26"/>
              <a:gd name="T10" fmla="*/ 20161250 w 44"/>
              <a:gd name="T11" fmla="*/ 10080625 h 26"/>
              <a:gd name="T12" fmla="*/ 30241875 w 44"/>
              <a:gd name="T13" fmla="*/ 10080625 h 26"/>
              <a:gd name="T14" fmla="*/ 30241875 w 44"/>
              <a:gd name="T15" fmla="*/ 0 h 26"/>
              <a:gd name="T16" fmla="*/ 30241875 w 44"/>
              <a:gd name="T17" fmla="*/ 0 h 26"/>
              <a:gd name="T18" fmla="*/ 40322500 w 44"/>
              <a:gd name="T19" fmla="*/ 0 h 26"/>
              <a:gd name="T20" fmla="*/ 45362813 w 44"/>
              <a:gd name="T21" fmla="*/ 0 h 26"/>
              <a:gd name="T22" fmla="*/ 50403125 w 44"/>
              <a:gd name="T23" fmla="*/ 5040313 h 26"/>
              <a:gd name="T24" fmla="*/ 55443438 w 44"/>
              <a:gd name="T25" fmla="*/ 10080625 h 26"/>
              <a:gd name="T26" fmla="*/ 60483750 w 44"/>
              <a:gd name="T27" fmla="*/ 15120938 h 26"/>
              <a:gd name="T28" fmla="*/ 65524063 w 44"/>
              <a:gd name="T29" fmla="*/ 20161250 h 26"/>
              <a:gd name="T30" fmla="*/ 70564375 w 44"/>
              <a:gd name="T31" fmla="*/ 20161250 h 26"/>
              <a:gd name="T32" fmla="*/ 75604688 w 44"/>
              <a:gd name="T33" fmla="*/ 25201563 h 26"/>
              <a:gd name="T34" fmla="*/ 80645000 w 44"/>
              <a:gd name="T35" fmla="*/ 25201563 h 26"/>
              <a:gd name="T36" fmla="*/ 80645000 w 44"/>
              <a:gd name="T37" fmla="*/ 25201563 h 26"/>
              <a:gd name="T38" fmla="*/ 90725625 w 44"/>
              <a:gd name="T39" fmla="*/ 20161250 h 26"/>
              <a:gd name="T40" fmla="*/ 95765938 w 44"/>
              <a:gd name="T41" fmla="*/ 25201563 h 26"/>
              <a:gd name="T42" fmla="*/ 100806250 w 44"/>
              <a:gd name="T43" fmla="*/ 25201563 h 26"/>
              <a:gd name="T44" fmla="*/ 105846563 w 44"/>
              <a:gd name="T45" fmla="*/ 25201563 h 26"/>
              <a:gd name="T46" fmla="*/ 110886875 w 44"/>
              <a:gd name="T47" fmla="*/ 30241875 h 26"/>
              <a:gd name="T48" fmla="*/ 105846563 w 44"/>
              <a:gd name="T49" fmla="*/ 40322500 h 26"/>
              <a:gd name="T50" fmla="*/ 105846563 w 44"/>
              <a:gd name="T51" fmla="*/ 45362813 h 26"/>
              <a:gd name="T52" fmla="*/ 105846563 w 44"/>
              <a:gd name="T53" fmla="*/ 50403125 h 26"/>
              <a:gd name="T54" fmla="*/ 100806250 w 44"/>
              <a:gd name="T55" fmla="*/ 50403125 h 26"/>
              <a:gd name="T56" fmla="*/ 100806250 w 44"/>
              <a:gd name="T57" fmla="*/ 55443438 h 26"/>
              <a:gd name="T58" fmla="*/ 100806250 w 44"/>
              <a:gd name="T59" fmla="*/ 60483750 h 26"/>
              <a:gd name="T60" fmla="*/ 90725625 w 44"/>
              <a:gd name="T61" fmla="*/ 65524063 h 26"/>
              <a:gd name="T62" fmla="*/ 85685313 w 44"/>
              <a:gd name="T63" fmla="*/ 65524063 h 26"/>
              <a:gd name="T64" fmla="*/ 75604688 w 44"/>
              <a:gd name="T65" fmla="*/ 60483750 h 26"/>
              <a:gd name="T66" fmla="*/ 70564375 w 44"/>
              <a:gd name="T67" fmla="*/ 60483750 h 26"/>
              <a:gd name="T68" fmla="*/ 65524063 w 44"/>
              <a:gd name="T69" fmla="*/ 60483750 h 26"/>
              <a:gd name="T70" fmla="*/ 65524063 w 44"/>
              <a:gd name="T71" fmla="*/ 60483750 h 26"/>
              <a:gd name="T72" fmla="*/ 55443438 w 44"/>
              <a:gd name="T73" fmla="*/ 60483750 h 26"/>
              <a:gd name="T74" fmla="*/ 50403125 w 44"/>
              <a:gd name="T75" fmla="*/ 55443438 h 26"/>
              <a:gd name="T76" fmla="*/ 45362813 w 44"/>
              <a:gd name="T77" fmla="*/ 55443438 h 26"/>
              <a:gd name="T78" fmla="*/ 40322500 w 44"/>
              <a:gd name="T79" fmla="*/ 50403125 h 26"/>
              <a:gd name="T80" fmla="*/ 30241875 w 44"/>
              <a:gd name="T81" fmla="*/ 45362813 h 26"/>
              <a:gd name="T82" fmla="*/ 20161250 w 44"/>
              <a:gd name="T83" fmla="*/ 45362813 h 26"/>
              <a:gd name="T84" fmla="*/ 10080625 w 44"/>
              <a:gd name="T85" fmla="*/ 45362813 h 26"/>
              <a:gd name="T86" fmla="*/ 5040313 w 44"/>
              <a:gd name="T87" fmla="*/ 40322500 h 26"/>
              <a:gd name="T88" fmla="*/ 5040313 w 44"/>
              <a:gd name="T89" fmla="*/ 35282188 h 2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4" h="26">
                <a:moveTo>
                  <a:pt x="0" y="14"/>
                </a:moveTo>
                <a:lnTo>
                  <a:pt x="0" y="12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4" y="6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8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2"/>
                </a:lnTo>
                <a:lnTo>
                  <a:pt x="44" y="14"/>
                </a:lnTo>
                <a:lnTo>
                  <a:pt x="42" y="16"/>
                </a:lnTo>
                <a:lnTo>
                  <a:pt x="42" y="18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38" y="26"/>
                </a:lnTo>
                <a:lnTo>
                  <a:pt x="36" y="26"/>
                </a:lnTo>
                <a:lnTo>
                  <a:pt x="34" y="26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16" y="20"/>
                </a:lnTo>
                <a:lnTo>
                  <a:pt x="14" y="18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8" name="Freeform 1736"/>
          <p:cNvSpPr>
            <a:spLocks/>
          </p:cNvSpPr>
          <p:nvPr/>
        </p:nvSpPr>
        <p:spPr bwMode="auto">
          <a:xfrm>
            <a:off x="1616075" y="3462339"/>
            <a:ext cx="69850" cy="41275"/>
          </a:xfrm>
          <a:custGeom>
            <a:avLst/>
            <a:gdLst>
              <a:gd name="T0" fmla="*/ 0 w 44"/>
              <a:gd name="T1" fmla="*/ 30241875 h 26"/>
              <a:gd name="T2" fmla="*/ 5040313 w 44"/>
              <a:gd name="T3" fmla="*/ 25201563 h 26"/>
              <a:gd name="T4" fmla="*/ 10080625 w 44"/>
              <a:gd name="T5" fmla="*/ 20161250 h 26"/>
              <a:gd name="T6" fmla="*/ 15120938 w 44"/>
              <a:gd name="T7" fmla="*/ 15120938 h 26"/>
              <a:gd name="T8" fmla="*/ 20161250 w 44"/>
              <a:gd name="T9" fmla="*/ 15120938 h 26"/>
              <a:gd name="T10" fmla="*/ 20161250 w 44"/>
              <a:gd name="T11" fmla="*/ 10080625 h 26"/>
              <a:gd name="T12" fmla="*/ 30241875 w 44"/>
              <a:gd name="T13" fmla="*/ 10080625 h 26"/>
              <a:gd name="T14" fmla="*/ 30241875 w 44"/>
              <a:gd name="T15" fmla="*/ 0 h 26"/>
              <a:gd name="T16" fmla="*/ 30241875 w 44"/>
              <a:gd name="T17" fmla="*/ 0 h 26"/>
              <a:gd name="T18" fmla="*/ 40322500 w 44"/>
              <a:gd name="T19" fmla="*/ 0 h 26"/>
              <a:gd name="T20" fmla="*/ 45362813 w 44"/>
              <a:gd name="T21" fmla="*/ 0 h 26"/>
              <a:gd name="T22" fmla="*/ 50403125 w 44"/>
              <a:gd name="T23" fmla="*/ 5040313 h 26"/>
              <a:gd name="T24" fmla="*/ 55443438 w 44"/>
              <a:gd name="T25" fmla="*/ 10080625 h 26"/>
              <a:gd name="T26" fmla="*/ 60483750 w 44"/>
              <a:gd name="T27" fmla="*/ 15120938 h 26"/>
              <a:gd name="T28" fmla="*/ 65524063 w 44"/>
              <a:gd name="T29" fmla="*/ 20161250 h 26"/>
              <a:gd name="T30" fmla="*/ 70564375 w 44"/>
              <a:gd name="T31" fmla="*/ 20161250 h 26"/>
              <a:gd name="T32" fmla="*/ 75604688 w 44"/>
              <a:gd name="T33" fmla="*/ 25201563 h 26"/>
              <a:gd name="T34" fmla="*/ 80645000 w 44"/>
              <a:gd name="T35" fmla="*/ 25201563 h 26"/>
              <a:gd name="T36" fmla="*/ 80645000 w 44"/>
              <a:gd name="T37" fmla="*/ 25201563 h 26"/>
              <a:gd name="T38" fmla="*/ 90725625 w 44"/>
              <a:gd name="T39" fmla="*/ 20161250 h 26"/>
              <a:gd name="T40" fmla="*/ 95765938 w 44"/>
              <a:gd name="T41" fmla="*/ 25201563 h 26"/>
              <a:gd name="T42" fmla="*/ 100806250 w 44"/>
              <a:gd name="T43" fmla="*/ 25201563 h 26"/>
              <a:gd name="T44" fmla="*/ 105846563 w 44"/>
              <a:gd name="T45" fmla="*/ 25201563 h 26"/>
              <a:gd name="T46" fmla="*/ 110886875 w 44"/>
              <a:gd name="T47" fmla="*/ 30241875 h 26"/>
              <a:gd name="T48" fmla="*/ 105846563 w 44"/>
              <a:gd name="T49" fmla="*/ 40322500 h 26"/>
              <a:gd name="T50" fmla="*/ 105846563 w 44"/>
              <a:gd name="T51" fmla="*/ 45362813 h 26"/>
              <a:gd name="T52" fmla="*/ 105846563 w 44"/>
              <a:gd name="T53" fmla="*/ 50403125 h 26"/>
              <a:gd name="T54" fmla="*/ 100806250 w 44"/>
              <a:gd name="T55" fmla="*/ 50403125 h 26"/>
              <a:gd name="T56" fmla="*/ 100806250 w 44"/>
              <a:gd name="T57" fmla="*/ 55443438 h 26"/>
              <a:gd name="T58" fmla="*/ 100806250 w 44"/>
              <a:gd name="T59" fmla="*/ 60483750 h 26"/>
              <a:gd name="T60" fmla="*/ 90725625 w 44"/>
              <a:gd name="T61" fmla="*/ 65524063 h 26"/>
              <a:gd name="T62" fmla="*/ 85685313 w 44"/>
              <a:gd name="T63" fmla="*/ 65524063 h 26"/>
              <a:gd name="T64" fmla="*/ 75604688 w 44"/>
              <a:gd name="T65" fmla="*/ 60483750 h 26"/>
              <a:gd name="T66" fmla="*/ 70564375 w 44"/>
              <a:gd name="T67" fmla="*/ 60483750 h 26"/>
              <a:gd name="T68" fmla="*/ 65524063 w 44"/>
              <a:gd name="T69" fmla="*/ 60483750 h 26"/>
              <a:gd name="T70" fmla="*/ 65524063 w 44"/>
              <a:gd name="T71" fmla="*/ 60483750 h 26"/>
              <a:gd name="T72" fmla="*/ 55443438 w 44"/>
              <a:gd name="T73" fmla="*/ 60483750 h 26"/>
              <a:gd name="T74" fmla="*/ 50403125 w 44"/>
              <a:gd name="T75" fmla="*/ 55443438 h 26"/>
              <a:gd name="T76" fmla="*/ 45362813 w 44"/>
              <a:gd name="T77" fmla="*/ 55443438 h 26"/>
              <a:gd name="T78" fmla="*/ 40322500 w 44"/>
              <a:gd name="T79" fmla="*/ 50403125 h 26"/>
              <a:gd name="T80" fmla="*/ 30241875 w 44"/>
              <a:gd name="T81" fmla="*/ 45362813 h 26"/>
              <a:gd name="T82" fmla="*/ 20161250 w 44"/>
              <a:gd name="T83" fmla="*/ 45362813 h 26"/>
              <a:gd name="T84" fmla="*/ 10080625 w 44"/>
              <a:gd name="T85" fmla="*/ 45362813 h 26"/>
              <a:gd name="T86" fmla="*/ 5040313 w 44"/>
              <a:gd name="T87" fmla="*/ 40322500 h 26"/>
              <a:gd name="T88" fmla="*/ 5040313 w 44"/>
              <a:gd name="T89" fmla="*/ 35282188 h 2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4" h="26">
                <a:moveTo>
                  <a:pt x="0" y="14"/>
                </a:moveTo>
                <a:lnTo>
                  <a:pt x="0" y="12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4" y="6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8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2"/>
                </a:lnTo>
                <a:lnTo>
                  <a:pt x="44" y="14"/>
                </a:lnTo>
                <a:lnTo>
                  <a:pt x="42" y="16"/>
                </a:lnTo>
                <a:lnTo>
                  <a:pt x="42" y="18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38" y="26"/>
                </a:lnTo>
                <a:lnTo>
                  <a:pt x="36" y="26"/>
                </a:lnTo>
                <a:lnTo>
                  <a:pt x="34" y="26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0" y="22"/>
                </a:lnTo>
                <a:lnTo>
                  <a:pt x="18" y="22"/>
                </a:lnTo>
                <a:lnTo>
                  <a:pt x="16" y="20"/>
                </a:lnTo>
                <a:lnTo>
                  <a:pt x="14" y="18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59" name="Freeform 1737"/>
          <p:cNvSpPr>
            <a:spLocks/>
          </p:cNvSpPr>
          <p:nvPr/>
        </p:nvSpPr>
        <p:spPr bwMode="auto">
          <a:xfrm>
            <a:off x="1970090" y="3325813"/>
            <a:ext cx="60325" cy="28575"/>
          </a:xfrm>
          <a:custGeom>
            <a:avLst/>
            <a:gdLst>
              <a:gd name="T0" fmla="*/ 0 w 38"/>
              <a:gd name="T1" fmla="*/ 15120938 h 18"/>
              <a:gd name="T2" fmla="*/ 0 w 38"/>
              <a:gd name="T3" fmla="*/ 10080625 h 18"/>
              <a:gd name="T4" fmla="*/ 5040313 w 38"/>
              <a:gd name="T5" fmla="*/ 10080625 h 18"/>
              <a:gd name="T6" fmla="*/ 10080625 w 38"/>
              <a:gd name="T7" fmla="*/ 5040313 h 18"/>
              <a:gd name="T8" fmla="*/ 10080625 w 38"/>
              <a:gd name="T9" fmla="*/ 5040313 h 18"/>
              <a:gd name="T10" fmla="*/ 15120938 w 38"/>
              <a:gd name="T11" fmla="*/ 5040313 h 18"/>
              <a:gd name="T12" fmla="*/ 20161250 w 38"/>
              <a:gd name="T13" fmla="*/ 0 h 18"/>
              <a:gd name="T14" fmla="*/ 25201563 w 38"/>
              <a:gd name="T15" fmla="*/ 0 h 18"/>
              <a:gd name="T16" fmla="*/ 30241875 w 38"/>
              <a:gd name="T17" fmla="*/ 0 h 18"/>
              <a:gd name="T18" fmla="*/ 35282188 w 38"/>
              <a:gd name="T19" fmla="*/ 0 h 18"/>
              <a:gd name="T20" fmla="*/ 40322500 w 38"/>
              <a:gd name="T21" fmla="*/ 0 h 18"/>
              <a:gd name="T22" fmla="*/ 40322500 w 38"/>
              <a:gd name="T23" fmla="*/ 5040313 h 18"/>
              <a:gd name="T24" fmla="*/ 45362813 w 38"/>
              <a:gd name="T25" fmla="*/ 5040313 h 18"/>
              <a:gd name="T26" fmla="*/ 50403125 w 38"/>
              <a:gd name="T27" fmla="*/ 5040313 h 18"/>
              <a:gd name="T28" fmla="*/ 60483750 w 38"/>
              <a:gd name="T29" fmla="*/ 5040313 h 18"/>
              <a:gd name="T30" fmla="*/ 65524063 w 38"/>
              <a:gd name="T31" fmla="*/ 5040313 h 18"/>
              <a:gd name="T32" fmla="*/ 70564375 w 38"/>
              <a:gd name="T33" fmla="*/ 10080625 h 18"/>
              <a:gd name="T34" fmla="*/ 70564375 w 38"/>
              <a:gd name="T35" fmla="*/ 15120938 h 18"/>
              <a:gd name="T36" fmla="*/ 75604688 w 38"/>
              <a:gd name="T37" fmla="*/ 15120938 h 18"/>
              <a:gd name="T38" fmla="*/ 80645000 w 38"/>
              <a:gd name="T39" fmla="*/ 15120938 h 18"/>
              <a:gd name="T40" fmla="*/ 85685313 w 38"/>
              <a:gd name="T41" fmla="*/ 15120938 h 18"/>
              <a:gd name="T42" fmla="*/ 90725625 w 38"/>
              <a:gd name="T43" fmla="*/ 20161250 h 18"/>
              <a:gd name="T44" fmla="*/ 90725625 w 38"/>
              <a:gd name="T45" fmla="*/ 25201563 h 18"/>
              <a:gd name="T46" fmla="*/ 95765938 w 38"/>
              <a:gd name="T47" fmla="*/ 30241875 h 18"/>
              <a:gd name="T48" fmla="*/ 95765938 w 38"/>
              <a:gd name="T49" fmla="*/ 30241875 h 18"/>
              <a:gd name="T50" fmla="*/ 90725625 w 38"/>
              <a:gd name="T51" fmla="*/ 35282188 h 18"/>
              <a:gd name="T52" fmla="*/ 85685313 w 38"/>
              <a:gd name="T53" fmla="*/ 35282188 h 18"/>
              <a:gd name="T54" fmla="*/ 80645000 w 38"/>
              <a:gd name="T55" fmla="*/ 35282188 h 18"/>
              <a:gd name="T56" fmla="*/ 75604688 w 38"/>
              <a:gd name="T57" fmla="*/ 30241875 h 18"/>
              <a:gd name="T58" fmla="*/ 70564375 w 38"/>
              <a:gd name="T59" fmla="*/ 30241875 h 18"/>
              <a:gd name="T60" fmla="*/ 70564375 w 38"/>
              <a:gd name="T61" fmla="*/ 30241875 h 18"/>
              <a:gd name="T62" fmla="*/ 70564375 w 38"/>
              <a:gd name="T63" fmla="*/ 30241875 h 18"/>
              <a:gd name="T64" fmla="*/ 70564375 w 38"/>
              <a:gd name="T65" fmla="*/ 30241875 h 18"/>
              <a:gd name="T66" fmla="*/ 70564375 w 38"/>
              <a:gd name="T67" fmla="*/ 30241875 h 18"/>
              <a:gd name="T68" fmla="*/ 65524063 w 38"/>
              <a:gd name="T69" fmla="*/ 30241875 h 18"/>
              <a:gd name="T70" fmla="*/ 65524063 w 38"/>
              <a:gd name="T71" fmla="*/ 35282188 h 18"/>
              <a:gd name="T72" fmla="*/ 60483750 w 38"/>
              <a:gd name="T73" fmla="*/ 35282188 h 18"/>
              <a:gd name="T74" fmla="*/ 55443438 w 38"/>
              <a:gd name="T75" fmla="*/ 35282188 h 18"/>
              <a:gd name="T76" fmla="*/ 50403125 w 38"/>
              <a:gd name="T77" fmla="*/ 35282188 h 18"/>
              <a:gd name="T78" fmla="*/ 50403125 w 38"/>
              <a:gd name="T79" fmla="*/ 40322500 h 18"/>
              <a:gd name="T80" fmla="*/ 50403125 w 38"/>
              <a:gd name="T81" fmla="*/ 45362813 h 18"/>
              <a:gd name="T82" fmla="*/ 45362813 w 38"/>
              <a:gd name="T83" fmla="*/ 40322500 h 18"/>
              <a:gd name="T84" fmla="*/ 45362813 w 38"/>
              <a:gd name="T85" fmla="*/ 35282188 h 18"/>
              <a:gd name="T86" fmla="*/ 40322500 w 38"/>
              <a:gd name="T87" fmla="*/ 35282188 h 18"/>
              <a:gd name="T88" fmla="*/ 35282188 w 38"/>
              <a:gd name="T89" fmla="*/ 35282188 h 18"/>
              <a:gd name="T90" fmla="*/ 35282188 w 38"/>
              <a:gd name="T91" fmla="*/ 35282188 h 18"/>
              <a:gd name="T92" fmla="*/ 30241875 w 38"/>
              <a:gd name="T93" fmla="*/ 35282188 h 18"/>
              <a:gd name="T94" fmla="*/ 25201563 w 38"/>
              <a:gd name="T95" fmla="*/ 35282188 h 18"/>
              <a:gd name="T96" fmla="*/ 20161250 w 38"/>
              <a:gd name="T97" fmla="*/ 30241875 h 18"/>
              <a:gd name="T98" fmla="*/ 15120938 w 38"/>
              <a:gd name="T99" fmla="*/ 25201563 h 18"/>
              <a:gd name="T100" fmla="*/ 15120938 w 38"/>
              <a:gd name="T101" fmla="*/ 25201563 h 18"/>
              <a:gd name="T102" fmla="*/ 15120938 w 38"/>
              <a:gd name="T103" fmla="*/ 20161250 h 18"/>
              <a:gd name="T104" fmla="*/ 10080625 w 38"/>
              <a:gd name="T105" fmla="*/ 20161250 h 18"/>
              <a:gd name="T106" fmla="*/ 5040313 w 38"/>
              <a:gd name="T107" fmla="*/ 20161250 h 18"/>
              <a:gd name="T108" fmla="*/ 0 w 38"/>
              <a:gd name="T109" fmla="*/ 15120938 h 18"/>
              <a:gd name="T110" fmla="*/ 0 w 38"/>
              <a:gd name="T111" fmla="*/ 15120938 h 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8" h="18">
                <a:moveTo>
                  <a:pt x="0" y="6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2"/>
                </a:lnTo>
                <a:lnTo>
                  <a:pt x="28" y="12"/>
                </a:lnTo>
                <a:lnTo>
                  <a:pt x="26" y="12"/>
                </a:lnTo>
                <a:lnTo>
                  <a:pt x="26" y="14"/>
                </a:lnTo>
                <a:lnTo>
                  <a:pt x="24" y="14"/>
                </a:lnTo>
                <a:lnTo>
                  <a:pt x="22" y="14"/>
                </a:ln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18" y="16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2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0" name="Freeform 1738"/>
          <p:cNvSpPr>
            <a:spLocks/>
          </p:cNvSpPr>
          <p:nvPr/>
        </p:nvSpPr>
        <p:spPr bwMode="auto">
          <a:xfrm>
            <a:off x="1970090" y="3325813"/>
            <a:ext cx="60325" cy="28575"/>
          </a:xfrm>
          <a:custGeom>
            <a:avLst/>
            <a:gdLst>
              <a:gd name="T0" fmla="*/ 0 w 38"/>
              <a:gd name="T1" fmla="*/ 15120938 h 18"/>
              <a:gd name="T2" fmla="*/ 0 w 38"/>
              <a:gd name="T3" fmla="*/ 10080625 h 18"/>
              <a:gd name="T4" fmla="*/ 5040313 w 38"/>
              <a:gd name="T5" fmla="*/ 10080625 h 18"/>
              <a:gd name="T6" fmla="*/ 10080625 w 38"/>
              <a:gd name="T7" fmla="*/ 5040313 h 18"/>
              <a:gd name="T8" fmla="*/ 10080625 w 38"/>
              <a:gd name="T9" fmla="*/ 5040313 h 18"/>
              <a:gd name="T10" fmla="*/ 15120938 w 38"/>
              <a:gd name="T11" fmla="*/ 5040313 h 18"/>
              <a:gd name="T12" fmla="*/ 20161250 w 38"/>
              <a:gd name="T13" fmla="*/ 0 h 18"/>
              <a:gd name="T14" fmla="*/ 25201563 w 38"/>
              <a:gd name="T15" fmla="*/ 0 h 18"/>
              <a:gd name="T16" fmla="*/ 30241875 w 38"/>
              <a:gd name="T17" fmla="*/ 0 h 18"/>
              <a:gd name="T18" fmla="*/ 35282188 w 38"/>
              <a:gd name="T19" fmla="*/ 0 h 18"/>
              <a:gd name="T20" fmla="*/ 40322500 w 38"/>
              <a:gd name="T21" fmla="*/ 0 h 18"/>
              <a:gd name="T22" fmla="*/ 40322500 w 38"/>
              <a:gd name="T23" fmla="*/ 5040313 h 18"/>
              <a:gd name="T24" fmla="*/ 45362813 w 38"/>
              <a:gd name="T25" fmla="*/ 5040313 h 18"/>
              <a:gd name="T26" fmla="*/ 50403125 w 38"/>
              <a:gd name="T27" fmla="*/ 5040313 h 18"/>
              <a:gd name="T28" fmla="*/ 60483750 w 38"/>
              <a:gd name="T29" fmla="*/ 5040313 h 18"/>
              <a:gd name="T30" fmla="*/ 65524063 w 38"/>
              <a:gd name="T31" fmla="*/ 5040313 h 18"/>
              <a:gd name="T32" fmla="*/ 70564375 w 38"/>
              <a:gd name="T33" fmla="*/ 10080625 h 18"/>
              <a:gd name="T34" fmla="*/ 70564375 w 38"/>
              <a:gd name="T35" fmla="*/ 15120938 h 18"/>
              <a:gd name="T36" fmla="*/ 75604688 w 38"/>
              <a:gd name="T37" fmla="*/ 15120938 h 18"/>
              <a:gd name="T38" fmla="*/ 80645000 w 38"/>
              <a:gd name="T39" fmla="*/ 15120938 h 18"/>
              <a:gd name="T40" fmla="*/ 85685313 w 38"/>
              <a:gd name="T41" fmla="*/ 15120938 h 18"/>
              <a:gd name="T42" fmla="*/ 90725625 w 38"/>
              <a:gd name="T43" fmla="*/ 20161250 h 18"/>
              <a:gd name="T44" fmla="*/ 90725625 w 38"/>
              <a:gd name="T45" fmla="*/ 25201563 h 18"/>
              <a:gd name="T46" fmla="*/ 95765938 w 38"/>
              <a:gd name="T47" fmla="*/ 30241875 h 18"/>
              <a:gd name="T48" fmla="*/ 95765938 w 38"/>
              <a:gd name="T49" fmla="*/ 30241875 h 18"/>
              <a:gd name="T50" fmla="*/ 90725625 w 38"/>
              <a:gd name="T51" fmla="*/ 35282188 h 18"/>
              <a:gd name="T52" fmla="*/ 85685313 w 38"/>
              <a:gd name="T53" fmla="*/ 35282188 h 18"/>
              <a:gd name="T54" fmla="*/ 80645000 w 38"/>
              <a:gd name="T55" fmla="*/ 35282188 h 18"/>
              <a:gd name="T56" fmla="*/ 75604688 w 38"/>
              <a:gd name="T57" fmla="*/ 30241875 h 18"/>
              <a:gd name="T58" fmla="*/ 70564375 w 38"/>
              <a:gd name="T59" fmla="*/ 30241875 h 18"/>
              <a:gd name="T60" fmla="*/ 70564375 w 38"/>
              <a:gd name="T61" fmla="*/ 30241875 h 18"/>
              <a:gd name="T62" fmla="*/ 70564375 w 38"/>
              <a:gd name="T63" fmla="*/ 30241875 h 18"/>
              <a:gd name="T64" fmla="*/ 70564375 w 38"/>
              <a:gd name="T65" fmla="*/ 30241875 h 18"/>
              <a:gd name="T66" fmla="*/ 70564375 w 38"/>
              <a:gd name="T67" fmla="*/ 30241875 h 18"/>
              <a:gd name="T68" fmla="*/ 65524063 w 38"/>
              <a:gd name="T69" fmla="*/ 30241875 h 18"/>
              <a:gd name="T70" fmla="*/ 65524063 w 38"/>
              <a:gd name="T71" fmla="*/ 35282188 h 18"/>
              <a:gd name="T72" fmla="*/ 60483750 w 38"/>
              <a:gd name="T73" fmla="*/ 35282188 h 18"/>
              <a:gd name="T74" fmla="*/ 55443438 w 38"/>
              <a:gd name="T75" fmla="*/ 35282188 h 18"/>
              <a:gd name="T76" fmla="*/ 50403125 w 38"/>
              <a:gd name="T77" fmla="*/ 35282188 h 18"/>
              <a:gd name="T78" fmla="*/ 50403125 w 38"/>
              <a:gd name="T79" fmla="*/ 40322500 h 18"/>
              <a:gd name="T80" fmla="*/ 50403125 w 38"/>
              <a:gd name="T81" fmla="*/ 45362813 h 18"/>
              <a:gd name="T82" fmla="*/ 45362813 w 38"/>
              <a:gd name="T83" fmla="*/ 40322500 h 18"/>
              <a:gd name="T84" fmla="*/ 45362813 w 38"/>
              <a:gd name="T85" fmla="*/ 35282188 h 18"/>
              <a:gd name="T86" fmla="*/ 40322500 w 38"/>
              <a:gd name="T87" fmla="*/ 35282188 h 18"/>
              <a:gd name="T88" fmla="*/ 35282188 w 38"/>
              <a:gd name="T89" fmla="*/ 35282188 h 18"/>
              <a:gd name="T90" fmla="*/ 35282188 w 38"/>
              <a:gd name="T91" fmla="*/ 35282188 h 18"/>
              <a:gd name="T92" fmla="*/ 30241875 w 38"/>
              <a:gd name="T93" fmla="*/ 35282188 h 18"/>
              <a:gd name="T94" fmla="*/ 25201563 w 38"/>
              <a:gd name="T95" fmla="*/ 35282188 h 18"/>
              <a:gd name="T96" fmla="*/ 20161250 w 38"/>
              <a:gd name="T97" fmla="*/ 30241875 h 18"/>
              <a:gd name="T98" fmla="*/ 15120938 w 38"/>
              <a:gd name="T99" fmla="*/ 25201563 h 18"/>
              <a:gd name="T100" fmla="*/ 15120938 w 38"/>
              <a:gd name="T101" fmla="*/ 25201563 h 18"/>
              <a:gd name="T102" fmla="*/ 15120938 w 38"/>
              <a:gd name="T103" fmla="*/ 20161250 h 18"/>
              <a:gd name="T104" fmla="*/ 10080625 w 38"/>
              <a:gd name="T105" fmla="*/ 20161250 h 18"/>
              <a:gd name="T106" fmla="*/ 5040313 w 38"/>
              <a:gd name="T107" fmla="*/ 20161250 h 18"/>
              <a:gd name="T108" fmla="*/ 0 w 38"/>
              <a:gd name="T109" fmla="*/ 15120938 h 18"/>
              <a:gd name="T110" fmla="*/ 0 w 38"/>
              <a:gd name="T111" fmla="*/ 15120938 h 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8" h="18">
                <a:moveTo>
                  <a:pt x="0" y="6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2"/>
                </a:lnTo>
                <a:lnTo>
                  <a:pt x="28" y="12"/>
                </a:lnTo>
                <a:lnTo>
                  <a:pt x="26" y="12"/>
                </a:lnTo>
                <a:lnTo>
                  <a:pt x="26" y="14"/>
                </a:lnTo>
                <a:lnTo>
                  <a:pt x="24" y="14"/>
                </a:lnTo>
                <a:lnTo>
                  <a:pt x="22" y="14"/>
                </a:ln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18" y="16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2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1" name="Freeform 1739"/>
          <p:cNvSpPr>
            <a:spLocks/>
          </p:cNvSpPr>
          <p:nvPr/>
        </p:nvSpPr>
        <p:spPr bwMode="auto">
          <a:xfrm>
            <a:off x="1641478" y="3408362"/>
            <a:ext cx="180975" cy="101600"/>
          </a:xfrm>
          <a:custGeom>
            <a:avLst/>
            <a:gdLst>
              <a:gd name="T0" fmla="*/ 5040313 w 114"/>
              <a:gd name="T1" fmla="*/ 75604688 h 64"/>
              <a:gd name="T2" fmla="*/ 10080625 w 114"/>
              <a:gd name="T3" fmla="*/ 65524063 h 64"/>
              <a:gd name="T4" fmla="*/ 10080625 w 114"/>
              <a:gd name="T5" fmla="*/ 55443438 h 64"/>
              <a:gd name="T6" fmla="*/ 20161250 w 114"/>
              <a:gd name="T7" fmla="*/ 45362813 h 64"/>
              <a:gd name="T8" fmla="*/ 35282188 w 114"/>
              <a:gd name="T9" fmla="*/ 35282188 h 64"/>
              <a:gd name="T10" fmla="*/ 50403125 w 114"/>
              <a:gd name="T11" fmla="*/ 20161250 h 64"/>
              <a:gd name="T12" fmla="*/ 65524063 w 114"/>
              <a:gd name="T13" fmla="*/ 15120938 h 64"/>
              <a:gd name="T14" fmla="*/ 80645000 w 114"/>
              <a:gd name="T15" fmla="*/ 5040313 h 64"/>
              <a:gd name="T16" fmla="*/ 100806250 w 114"/>
              <a:gd name="T17" fmla="*/ 10080625 h 64"/>
              <a:gd name="T18" fmla="*/ 115927188 w 114"/>
              <a:gd name="T19" fmla="*/ 15120938 h 64"/>
              <a:gd name="T20" fmla="*/ 131048125 w 114"/>
              <a:gd name="T21" fmla="*/ 10080625 h 64"/>
              <a:gd name="T22" fmla="*/ 141128750 w 114"/>
              <a:gd name="T23" fmla="*/ 15120938 h 64"/>
              <a:gd name="T24" fmla="*/ 161290000 w 114"/>
              <a:gd name="T25" fmla="*/ 5040313 h 64"/>
              <a:gd name="T26" fmla="*/ 166330313 w 114"/>
              <a:gd name="T27" fmla="*/ 0 h 64"/>
              <a:gd name="T28" fmla="*/ 181451250 w 114"/>
              <a:gd name="T29" fmla="*/ 5040313 h 64"/>
              <a:gd name="T30" fmla="*/ 196572188 w 114"/>
              <a:gd name="T31" fmla="*/ 5040313 h 64"/>
              <a:gd name="T32" fmla="*/ 211693125 w 114"/>
              <a:gd name="T33" fmla="*/ 5040313 h 64"/>
              <a:gd name="T34" fmla="*/ 221773750 w 114"/>
              <a:gd name="T35" fmla="*/ 10080625 h 64"/>
              <a:gd name="T36" fmla="*/ 236894688 w 114"/>
              <a:gd name="T37" fmla="*/ 10080625 h 64"/>
              <a:gd name="T38" fmla="*/ 246975313 w 114"/>
              <a:gd name="T39" fmla="*/ 20161250 h 64"/>
              <a:gd name="T40" fmla="*/ 257055938 w 114"/>
              <a:gd name="T41" fmla="*/ 30241875 h 64"/>
              <a:gd name="T42" fmla="*/ 241935000 w 114"/>
              <a:gd name="T43" fmla="*/ 25201563 h 64"/>
              <a:gd name="T44" fmla="*/ 252015625 w 114"/>
              <a:gd name="T45" fmla="*/ 40322500 h 64"/>
              <a:gd name="T46" fmla="*/ 252015625 w 114"/>
              <a:gd name="T47" fmla="*/ 30241875 h 64"/>
              <a:gd name="T48" fmla="*/ 267136563 w 114"/>
              <a:gd name="T49" fmla="*/ 40322500 h 64"/>
              <a:gd name="T50" fmla="*/ 272176875 w 114"/>
              <a:gd name="T51" fmla="*/ 40322500 h 64"/>
              <a:gd name="T52" fmla="*/ 272176875 w 114"/>
              <a:gd name="T53" fmla="*/ 40322500 h 64"/>
              <a:gd name="T54" fmla="*/ 282257500 w 114"/>
              <a:gd name="T55" fmla="*/ 55443438 h 64"/>
              <a:gd name="T56" fmla="*/ 277217188 w 114"/>
              <a:gd name="T57" fmla="*/ 55443438 h 64"/>
              <a:gd name="T58" fmla="*/ 262096250 w 114"/>
              <a:gd name="T59" fmla="*/ 60483750 h 64"/>
              <a:gd name="T60" fmla="*/ 241935000 w 114"/>
              <a:gd name="T61" fmla="*/ 65524063 h 64"/>
              <a:gd name="T62" fmla="*/ 231854375 w 114"/>
              <a:gd name="T63" fmla="*/ 65524063 h 64"/>
              <a:gd name="T64" fmla="*/ 216733438 w 114"/>
              <a:gd name="T65" fmla="*/ 70564375 h 64"/>
              <a:gd name="T66" fmla="*/ 201612500 w 114"/>
              <a:gd name="T67" fmla="*/ 65524063 h 64"/>
              <a:gd name="T68" fmla="*/ 196572188 w 114"/>
              <a:gd name="T69" fmla="*/ 75604688 h 64"/>
              <a:gd name="T70" fmla="*/ 191531875 w 114"/>
              <a:gd name="T71" fmla="*/ 90725625 h 64"/>
              <a:gd name="T72" fmla="*/ 176410938 w 114"/>
              <a:gd name="T73" fmla="*/ 100806250 h 64"/>
              <a:gd name="T74" fmla="*/ 161290000 w 114"/>
              <a:gd name="T75" fmla="*/ 110886875 h 64"/>
              <a:gd name="T76" fmla="*/ 151209375 w 114"/>
              <a:gd name="T77" fmla="*/ 105846563 h 64"/>
              <a:gd name="T78" fmla="*/ 131048125 w 114"/>
              <a:gd name="T79" fmla="*/ 120967500 h 64"/>
              <a:gd name="T80" fmla="*/ 115927188 w 114"/>
              <a:gd name="T81" fmla="*/ 115927188 h 64"/>
              <a:gd name="T82" fmla="*/ 110886875 w 114"/>
              <a:gd name="T83" fmla="*/ 131048125 h 64"/>
              <a:gd name="T84" fmla="*/ 110886875 w 114"/>
              <a:gd name="T85" fmla="*/ 146169063 h 64"/>
              <a:gd name="T86" fmla="*/ 100806250 w 114"/>
              <a:gd name="T87" fmla="*/ 151209375 h 64"/>
              <a:gd name="T88" fmla="*/ 95765938 w 114"/>
              <a:gd name="T89" fmla="*/ 156249688 h 64"/>
              <a:gd name="T90" fmla="*/ 85685313 w 114"/>
              <a:gd name="T91" fmla="*/ 156249688 h 64"/>
              <a:gd name="T92" fmla="*/ 75604688 w 114"/>
              <a:gd name="T93" fmla="*/ 146169063 h 64"/>
              <a:gd name="T94" fmla="*/ 75604688 w 114"/>
              <a:gd name="T95" fmla="*/ 141128750 h 64"/>
              <a:gd name="T96" fmla="*/ 65524063 w 114"/>
              <a:gd name="T97" fmla="*/ 141128750 h 64"/>
              <a:gd name="T98" fmla="*/ 65524063 w 114"/>
              <a:gd name="T99" fmla="*/ 136088438 h 64"/>
              <a:gd name="T100" fmla="*/ 65524063 w 114"/>
              <a:gd name="T101" fmla="*/ 126007813 h 64"/>
              <a:gd name="T102" fmla="*/ 65524063 w 114"/>
              <a:gd name="T103" fmla="*/ 110886875 h 64"/>
              <a:gd name="T104" fmla="*/ 55443438 w 114"/>
              <a:gd name="T105" fmla="*/ 110886875 h 64"/>
              <a:gd name="T106" fmla="*/ 40322500 w 114"/>
              <a:gd name="T107" fmla="*/ 110886875 h 64"/>
              <a:gd name="T108" fmla="*/ 35282188 w 114"/>
              <a:gd name="T109" fmla="*/ 110886875 h 64"/>
              <a:gd name="T110" fmla="*/ 25201563 w 114"/>
              <a:gd name="T111" fmla="*/ 105846563 h 64"/>
              <a:gd name="T112" fmla="*/ 15120938 w 114"/>
              <a:gd name="T113" fmla="*/ 95765938 h 64"/>
              <a:gd name="T114" fmla="*/ 5040313 w 114"/>
              <a:gd name="T115" fmla="*/ 85685313 h 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4" h="64">
                <a:moveTo>
                  <a:pt x="0" y="34"/>
                </a:moveTo>
                <a:lnTo>
                  <a:pt x="0" y="32"/>
                </a:lnTo>
                <a:lnTo>
                  <a:pt x="2" y="30"/>
                </a:lnTo>
                <a:lnTo>
                  <a:pt x="4" y="28"/>
                </a:lnTo>
                <a:lnTo>
                  <a:pt x="4" y="26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8" y="18"/>
                </a:lnTo>
                <a:lnTo>
                  <a:pt x="10" y="16"/>
                </a:lnTo>
                <a:lnTo>
                  <a:pt x="12" y="16"/>
                </a:lnTo>
                <a:lnTo>
                  <a:pt x="14" y="14"/>
                </a:lnTo>
                <a:lnTo>
                  <a:pt x="18" y="10"/>
                </a:lnTo>
                <a:lnTo>
                  <a:pt x="20" y="10"/>
                </a:lnTo>
                <a:lnTo>
                  <a:pt x="20" y="8"/>
                </a:lnTo>
                <a:lnTo>
                  <a:pt x="22" y="8"/>
                </a:lnTo>
                <a:lnTo>
                  <a:pt x="22" y="6"/>
                </a:lnTo>
                <a:lnTo>
                  <a:pt x="24" y="8"/>
                </a:lnTo>
                <a:lnTo>
                  <a:pt x="26" y="6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6"/>
                </a:lnTo>
                <a:lnTo>
                  <a:pt x="46" y="6"/>
                </a:lnTo>
                <a:lnTo>
                  <a:pt x="48" y="6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6"/>
                </a:lnTo>
                <a:lnTo>
                  <a:pt x="58" y="4"/>
                </a:lnTo>
                <a:lnTo>
                  <a:pt x="60" y="4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0"/>
                </a:lnTo>
                <a:lnTo>
                  <a:pt x="84" y="2"/>
                </a:lnTo>
                <a:lnTo>
                  <a:pt x="86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4"/>
                </a:lnTo>
                <a:lnTo>
                  <a:pt x="96" y="4"/>
                </a:lnTo>
                <a:lnTo>
                  <a:pt x="96" y="6"/>
                </a:lnTo>
                <a:lnTo>
                  <a:pt x="98" y="8"/>
                </a:lnTo>
                <a:lnTo>
                  <a:pt x="102" y="12"/>
                </a:lnTo>
                <a:lnTo>
                  <a:pt x="104" y="12"/>
                </a:lnTo>
                <a:lnTo>
                  <a:pt x="104" y="14"/>
                </a:lnTo>
                <a:lnTo>
                  <a:pt x="102" y="12"/>
                </a:lnTo>
                <a:lnTo>
                  <a:pt x="100" y="10"/>
                </a:lnTo>
                <a:lnTo>
                  <a:pt x="98" y="10"/>
                </a:lnTo>
                <a:lnTo>
                  <a:pt x="96" y="12"/>
                </a:lnTo>
                <a:lnTo>
                  <a:pt x="96" y="10"/>
                </a:lnTo>
                <a:lnTo>
                  <a:pt x="96" y="12"/>
                </a:lnTo>
                <a:lnTo>
                  <a:pt x="96" y="14"/>
                </a:lnTo>
                <a:lnTo>
                  <a:pt x="98" y="14"/>
                </a:lnTo>
                <a:lnTo>
                  <a:pt x="100" y="16"/>
                </a:lnTo>
                <a:lnTo>
                  <a:pt x="100" y="14"/>
                </a:lnTo>
                <a:lnTo>
                  <a:pt x="98" y="14"/>
                </a:lnTo>
                <a:lnTo>
                  <a:pt x="100" y="12"/>
                </a:lnTo>
                <a:lnTo>
                  <a:pt x="102" y="14"/>
                </a:lnTo>
                <a:lnTo>
                  <a:pt x="102" y="16"/>
                </a:lnTo>
                <a:lnTo>
                  <a:pt x="104" y="16"/>
                </a:lnTo>
                <a:lnTo>
                  <a:pt x="106" y="16"/>
                </a:lnTo>
                <a:lnTo>
                  <a:pt x="106" y="18"/>
                </a:lnTo>
                <a:lnTo>
                  <a:pt x="108" y="18"/>
                </a:lnTo>
                <a:lnTo>
                  <a:pt x="108" y="16"/>
                </a:lnTo>
                <a:lnTo>
                  <a:pt x="106" y="16"/>
                </a:lnTo>
                <a:lnTo>
                  <a:pt x="104" y="14"/>
                </a:lnTo>
                <a:lnTo>
                  <a:pt x="106" y="14"/>
                </a:lnTo>
                <a:lnTo>
                  <a:pt x="108" y="16"/>
                </a:lnTo>
                <a:lnTo>
                  <a:pt x="110" y="16"/>
                </a:lnTo>
                <a:lnTo>
                  <a:pt x="110" y="18"/>
                </a:lnTo>
                <a:lnTo>
                  <a:pt x="110" y="20"/>
                </a:lnTo>
                <a:lnTo>
                  <a:pt x="112" y="22"/>
                </a:lnTo>
                <a:lnTo>
                  <a:pt x="114" y="22"/>
                </a:lnTo>
                <a:lnTo>
                  <a:pt x="112" y="22"/>
                </a:lnTo>
                <a:lnTo>
                  <a:pt x="110" y="22"/>
                </a:lnTo>
                <a:lnTo>
                  <a:pt x="108" y="22"/>
                </a:lnTo>
                <a:lnTo>
                  <a:pt x="106" y="22"/>
                </a:lnTo>
                <a:lnTo>
                  <a:pt x="104" y="24"/>
                </a:lnTo>
                <a:lnTo>
                  <a:pt x="102" y="24"/>
                </a:lnTo>
                <a:lnTo>
                  <a:pt x="100" y="26"/>
                </a:lnTo>
                <a:lnTo>
                  <a:pt x="98" y="26"/>
                </a:lnTo>
                <a:lnTo>
                  <a:pt x="96" y="26"/>
                </a:lnTo>
                <a:lnTo>
                  <a:pt x="94" y="28"/>
                </a:lnTo>
                <a:lnTo>
                  <a:pt x="92" y="26"/>
                </a:lnTo>
                <a:lnTo>
                  <a:pt x="90" y="28"/>
                </a:lnTo>
                <a:lnTo>
                  <a:pt x="88" y="28"/>
                </a:lnTo>
                <a:lnTo>
                  <a:pt x="86" y="28"/>
                </a:lnTo>
                <a:lnTo>
                  <a:pt x="84" y="26"/>
                </a:lnTo>
                <a:lnTo>
                  <a:pt x="82" y="26"/>
                </a:lnTo>
                <a:lnTo>
                  <a:pt x="80" y="26"/>
                </a:lnTo>
                <a:lnTo>
                  <a:pt x="78" y="28"/>
                </a:lnTo>
                <a:lnTo>
                  <a:pt x="78" y="30"/>
                </a:lnTo>
                <a:lnTo>
                  <a:pt x="76" y="32"/>
                </a:lnTo>
                <a:lnTo>
                  <a:pt x="74" y="34"/>
                </a:lnTo>
                <a:lnTo>
                  <a:pt x="76" y="36"/>
                </a:lnTo>
                <a:lnTo>
                  <a:pt x="74" y="36"/>
                </a:lnTo>
                <a:lnTo>
                  <a:pt x="72" y="36"/>
                </a:lnTo>
                <a:lnTo>
                  <a:pt x="70" y="38"/>
                </a:lnTo>
                <a:lnTo>
                  <a:pt x="70" y="40"/>
                </a:lnTo>
                <a:lnTo>
                  <a:pt x="68" y="42"/>
                </a:lnTo>
                <a:lnTo>
                  <a:pt x="66" y="42"/>
                </a:lnTo>
                <a:lnTo>
                  <a:pt x="64" y="44"/>
                </a:lnTo>
                <a:lnTo>
                  <a:pt x="64" y="46"/>
                </a:lnTo>
                <a:lnTo>
                  <a:pt x="62" y="46"/>
                </a:lnTo>
                <a:lnTo>
                  <a:pt x="62" y="44"/>
                </a:lnTo>
                <a:lnTo>
                  <a:pt x="60" y="42"/>
                </a:lnTo>
                <a:lnTo>
                  <a:pt x="58" y="42"/>
                </a:lnTo>
                <a:lnTo>
                  <a:pt x="56" y="42"/>
                </a:lnTo>
                <a:lnTo>
                  <a:pt x="56" y="44"/>
                </a:lnTo>
                <a:lnTo>
                  <a:pt x="52" y="48"/>
                </a:lnTo>
                <a:lnTo>
                  <a:pt x="50" y="46"/>
                </a:lnTo>
                <a:lnTo>
                  <a:pt x="48" y="46"/>
                </a:lnTo>
                <a:lnTo>
                  <a:pt x="46" y="46"/>
                </a:lnTo>
                <a:lnTo>
                  <a:pt x="44" y="48"/>
                </a:lnTo>
                <a:lnTo>
                  <a:pt x="44" y="50"/>
                </a:lnTo>
                <a:lnTo>
                  <a:pt x="44" y="52"/>
                </a:lnTo>
                <a:lnTo>
                  <a:pt x="44" y="54"/>
                </a:lnTo>
                <a:lnTo>
                  <a:pt x="46" y="56"/>
                </a:lnTo>
                <a:lnTo>
                  <a:pt x="44" y="58"/>
                </a:lnTo>
                <a:lnTo>
                  <a:pt x="42" y="56"/>
                </a:lnTo>
                <a:lnTo>
                  <a:pt x="40" y="58"/>
                </a:lnTo>
                <a:lnTo>
                  <a:pt x="40" y="60"/>
                </a:lnTo>
                <a:lnTo>
                  <a:pt x="40" y="62"/>
                </a:lnTo>
                <a:lnTo>
                  <a:pt x="38" y="62"/>
                </a:lnTo>
                <a:lnTo>
                  <a:pt x="36" y="64"/>
                </a:lnTo>
                <a:lnTo>
                  <a:pt x="34" y="64"/>
                </a:lnTo>
                <a:lnTo>
                  <a:pt x="34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30" y="56"/>
                </a:lnTo>
                <a:lnTo>
                  <a:pt x="32" y="56"/>
                </a:lnTo>
                <a:lnTo>
                  <a:pt x="30" y="56"/>
                </a:lnTo>
                <a:lnTo>
                  <a:pt x="28" y="54"/>
                </a:lnTo>
                <a:lnTo>
                  <a:pt x="28" y="56"/>
                </a:lnTo>
                <a:lnTo>
                  <a:pt x="26" y="56"/>
                </a:lnTo>
                <a:lnTo>
                  <a:pt x="26" y="54"/>
                </a:lnTo>
                <a:lnTo>
                  <a:pt x="24" y="54"/>
                </a:lnTo>
                <a:lnTo>
                  <a:pt x="26" y="54"/>
                </a:lnTo>
                <a:lnTo>
                  <a:pt x="26" y="52"/>
                </a:lnTo>
                <a:lnTo>
                  <a:pt x="26" y="50"/>
                </a:lnTo>
                <a:lnTo>
                  <a:pt x="28" y="48"/>
                </a:lnTo>
                <a:lnTo>
                  <a:pt x="28" y="46"/>
                </a:lnTo>
                <a:lnTo>
                  <a:pt x="26" y="44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4" y="42"/>
                </a:lnTo>
                <a:lnTo>
                  <a:pt x="12" y="42"/>
                </a:lnTo>
                <a:lnTo>
                  <a:pt x="10" y="42"/>
                </a:lnTo>
                <a:lnTo>
                  <a:pt x="10" y="40"/>
                </a:lnTo>
                <a:lnTo>
                  <a:pt x="8" y="40"/>
                </a:lnTo>
                <a:lnTo>
                  <a:pt x="8" y="38"/>
                </a:lnTo>
                <a:lnTo>
                  <a:pt x="6" y="38"/>
                </a:lnTo>
                <a:lnTo>
                  <a:pt x="6" y="36"/>
                </a:lnTo>
                <a:lnTo>
                  <a:pt x="4" y="36"/>
                </a:lnTo>
                <a:lnTo>
                  <a:pt x="2" y="34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2" name="Freeform 1740"/>
          <p:cNvSpPr>
            <a:spLocks/>
          </p:cNvSpPr>
          <p:nvPr/>
        </p:nvSpPr>
        <p:spPr bwMode="auto">
          <a:xfrm>
            <a:off x="1641478" y="3408362"/>
            <a:ext cx="180975" cy="101600"/>
          </a:xfrm>
          <a:custGeom>
            <a:avLst/>
            <a:gdLst>
              <a:gd name="T0" fmla="*/ 5040313 w 114"/>
              <a:gd name="T1" fmla="*/ 75604688 h 64"/>
              <a:gd name="T2" fmla="*/ 10080625 w 114"/>
              <a:gd name="T3" fmla="*/ 65524063 h 64"/>
              <a:gd name="T4" fmla="*/ 10080625 w 114"/>
              <a:gd name="T5" fmla="*/ 55443438 h 64"/>
              <a:gd name="T6" fmla="*/ 20161250 w 114"/>
              <a:gd name="T7" fmla="*/ 45362813 h 64"/>
              <a:gd name="T8" fmla="*/ 35282188 w 114"/>
              <a:gd name="T9" fmla="*/ 35282188 h 64"/>
              <a:gd name="T10" fmla="*/ 50403125 w 114"/>
              <a:gd name="T11" fmla="*/ 20161250 h 64"/>
              <a:gd name="T12" fmla="*/ 65524063 w 114"/>
              <a:gd name="T13" fmla="*/ 15120938 h 64"/>
              <a:gd name="T14" fmla="*/ 80645000 w 114"/>
              <a:gd name="T15" fmla="*/ 5040313 h 64"/>
              <a:gd name="T16" fmla="*/ 100806250 w 114"/>
              <a:gd name="T17" fmla="*/ 10080625 h 64"/>
              <a:gd name="T18" fmla="*/ 115927188 w 114"/>
              <a:gd name="T19" fmla="*/ 15120938 h 64"/>
              <a:gd name="T20" fmla="*/ 131048125 w 114"/>
              <a:gd name="T21" fmla="*/ 10080625 h 64"/>
              <a:gd name="T22" fmla="*/ 141128750 w 114"/>
              <a:gd name="T23" fmla="*/ 15120938 h 64"/>
              <a:gd name="T24" fmla="*/ 161290000 w 114"/>
              <a:gd name="T25" fmla="*/ 5040313 h 64"/>
              <a:gd name="T26" fmla="*/ 166330313 w 114"/>
              <a:gd name="T27" fmla="*/ 0 h 64"/>
              <a:gd name="T28" fmla="*/ 181451250 w 114"/>
              <a:gd name="T29" fmla="*/ 5040313 h 64"/>
              <a:gd name="T30" fmla="*/ 196572188 w 114"/>
              <a:gd name="T31" fmla="*/ 5040313 h 64"/>
              <a:gd name="T32" fmla="*/ 211693125 w 114"/>
              <a:gd name="T33" fmla="*/ 5040313 h 64"/>
              <a:gd name="T34" fmla="*/ 221773750 w 114"/>
              <a:gd name="T35" fmla="*/ 10080625 h 64"/>
              <a:gd name="T36" fmla="*/ 236894688 w 114"/>
              <a:gd name="T37" fmla="*/ 10080625 h 64"/>
              <a:gd name="T38" fmla="*/ 246975313 w 114"/>
              <a:gd name="T39" fmla="*/ 20161250 h 64"/>
              <a:gd name="T40" fmla="*/ 257055938 w 114"/>
              <a:gd name="T41" fmla="*/ 30241875 h 64"/>
              <a:gd name="T42" fmla="*/ 241935000 w 114"/>
              <a:gd name="T43" fmla="*/ 25201563 h 64"/>
              <a:gd name="T44" fmla="*/ 252015625 w 114"/>
              <a:gd name="T45" fmla="*/ 40322500 h 64"/>
              <a:gd name="T46" fmla="*/ 252015625 w 114"/>
              <a:gd name="T47" fmla="*/ 30241875 h 64"/>
              <a:gd name="T48" fmla="*/ 267136563 w 114"/>
              <a:gd name="T49" fmla="*/ 40322500 h 64"/>
              <a:gd name="T50" fmla="*/ 272176875 w 114"/>
              <a:gd name="T51" fmla="*/ 40322500 h 64"/>
              <a:gd name="T52" fmla="*/ 272176875 w 114"/>
              <a:gd name="T53" fmla="*/ 40322500 h 64"/>
              <a:gd name="T54" fmla="*/ 282257500 w 114"/>
              <a:gd name="T55" fmla="*/ 55443438 h 64"/>
              <a:gd name="T56" fmla="*/ 277217188 w 114"/>
              <a:gd name="T57" fmla="*/ 55443438 h 64"/>
              <a:gd name="T58" fmla="*/ 262096250 w 114"/>
              <a:gd name="T59" fmla="*/ 60483750 h 64"/>
              <a:gd name="T60" fmla="*/ 241935000 w 114"/>
              <a:gd name="T61" fmla="*/ 65524063 h 64"/>
              <a:gd name="T62" fmla="*/ 231854375 w 114"/>
              <a:gd name="T63" fmla="*/ 65524063 h 64"/>
              <a:gd name="T64" fmla="*/ 216733438 w 114"/>
              <a:gd name="T65" fmla="*/ 70564375 h 64"/>
              <a:gd name="T66" fmla="*/ 201612500 w 114"/>
              <a:gd name="T67" fmla="*/ 65524063 h 64"/>
              <a:gd name="T68" fmla="*/ 196572188 w 114"/>
              <a:gd name="T69" fmla="*/ 75604688 h 64"/>
              <a:gd name="T70" fmla="*/ 191531875 w 114"/>
              <a:gd name="T71" fmla="*/ 90725625 h 64"/>
              <a:gd name="T72" fmla="*/ 176410938 w 114"/>
              <a:gd name="T73" fmla="*/ 100806250 h 64"/>
              <a:gd name="T74" fmla="*/ 161290000 w 114"/>
              <a:gd name="T75" fmla="*/ 110886875 h 64"/>
              <a:gd name="T76" fmla="*/ 151209375 w 114"/>
              <a:gd name="T77" fmla="*/ 105846563 h 64"/>
              <a:gd name="T78" fmla="*/ 131048125 w 114"/>
              <a:gd name="T79" fmla="*/ 120967500 h 64"/>
              <a:gd name="T80" fmla="*/ 115927188 w 114"/>
              <a:gd name="T81" fmla="*/ 115927188 h 64"/>
              <a:gd name="T82" fmla="*/ 110886875 w 114"/>
              <a:gd name="T83" fmla="*/ 131048125 h 64"/>
              <a:gd name="T84" fmla="*/ 110886875 w 114"/>
              <a:gd name="T85" fmla="*/ 146169063 h 64"/>
              <a:gd name="T86" fmla="*/ 100806250 w 114"/>
              <a:gd name="T87" fmla="*/ 151209375 h 64"/>
              <a:gd name="T88" fmla="*/ 95765938 w 114"/>
              <a:gd name="T89" fmla="*/ 156249688 h 64"/>
              <a:gd name="T90" fmla="*/ 85685313 w 114"/>
              <a:gd name="T91" fmla="*/ 156249688 h 64"/>
              <a:gd name="T92" fmla="*/ 75604688 w 114"/>
              <a:gd name="T93" fmla="*/ 146169063 h 64"/>
              <a:gd name="T94" fmla="*/ 75604688 w 114"/>
              <a:gd name="T95" fmla="*/ 141128750 h 64"/>
              <a:gd name="T96" fmla="*/ 65524063 w 114"/>
              <a:gd name="T97" fmla="*/ 141128750 h 64"/>
              <a:gd name="T98" fmla="*/ 65524063 w 114"/>
              <a:gd name="T99" fmla="*/ 136088438 h 64"/>
              <a:gd name="T100" fmla="*/ 65524063 w 114"/>
              <a:gd name="T101" fmla="*/ 126007813 h 64"/>
              <a:gd name="T102" fmla="*/ 65524063 w 114"/>
              <a:gd name="T103" fmla="*/ 110886875 h 64"/>
              <a:gd name="T104" fmla="*/ 55443438 w 114"/>
              <a:gd name="T105" fmla="*/ 110886875 h 64"/>
              <a:gd name="T106" fmla="*/ 40322500 w 114"/>
              <a:gd name="T107" fmla="*/ 110886875 h 64"/>
              <a:gd name="T108" fmla="*/ 35282188 w 114"/>
              <a:gd name="T109" fmla="*/ 110886875 h 64"/>
              <a:gd name="T110" fmla="*/ 25201563 w 114"/>
              <a:gd name="T111" fmla="*/ 105846563 h 64"/>
              <a:gd name="T112" fmla="*/ 15120938 w 114"/>
              <a:gd name="T113" fmla="*/ 95765938 h 64"/>
              <a:gd name="T114" fmla="*/ 5040313 w 114"/>
              <a:gd name="T115" fmla="*/ 85685313 h 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4" h="64">
                <a:moveTo>
                  <a:pt x="0" y="34"/>
                </a:moveTo>
                <a:lnTo>
                  <a:pt x="0" y="32"/>
                </a:lnTo>
                <a:lnTo>
                  <a:pt x="2" y="30"/>
                </a:lnTo>
                <a:lnTo>
                  <a:pt x="4" y="28"/>
                </a:lnTo>
                <a:lnTo>
                  <a:pt x="4" y="26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8" y="18"/>
                </a:lnTo>
                <a:lnTo>
                  <a:pt x="10" y="16"/>
                </a:lnTo>
                <a:lnTo>
                  <a:pt x="12" y="16"/>
                </a:lnTo>
                <a:lnTo>
                  <a:pt x="14" y="14"/>
                </a:lnTo>
                <a:lnTo>
                  <a:pt x="18" y="10"/>
                </a:lnTo>
                <a:lnTo>
                  <a:pt x="20" y="10"/>
                </a:lnTo>
                <a:lnTo>
                  <a:pt x="20" y="8"/>
                </a:lnTo>
                <a:lnTo>
                  <a:pt x="22" y="8"/>
                </a:lnTo>
                <a:lnTo>
                  <a:pt x="22" y="6"/>
                </a:lnTo>
                <a:lnTo>
                  <a:pt x="24" y="8"/>
                </a:lnTo>
                <a:lnTo>
                  <a:pt x="26" y="6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6"/>
                </a:lnTo>
                <a:lnTo>
                  <a:pt x="46" y="6"/>
                </a:lnTo>
                <a:lnTo>
                  <a:pt x="48" y="6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6"/>
                </a:lnTo>
                <a:lnTo>
                  <a:pt x="58" y="4"/>
                </a:lnTo>
                <a:lnTo>
                  <a:pt x="60" y="4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0"/>
                </a:lnTo>
                <a:lnTo>
                  <a:pt x="84" y="2"/>
                </a:lnTo>
                <a:lnTo>
                  <a:pt x="86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4"/>
                </a:lnTo>
                <a:lnTo>
                  <a:pt x="96" y="4"/>
                </a:lnTo>
                <a:lnTo>
                  <a:pt x="96" y="6"/>
                </a:lnTo>
                <a:lnTo>
                  <a:pt x="98" y="8"/>
                </a:lnTo>
                <a:lnTo>
                  <a:pt x="102" y="12"/>
                </a:lnTo>
                <a:lnTo>
                  <a:pt x="104" y="12"/>
                </a:lnTo>
                <a:lnTo>
                  <a:pt x="104" y="14"/>
                </a:lnTo>
                <a:lnTo>
                  <a:pt x="102" y="12"/>
                </a:lnTo>
                <a:lnTo>
                  <a:pt x="100" y="10"/>
                </a:lnTo>
                <a:lnTo>
                  <a:pt x="98" y="10"/>
                </a:lnTo>
                <a:lnTo>
                  <a:pt x="96" y="12"/>
                </a:lnTo>
                <a:lnTo>
                  <a:pt x="96" y="10"/>
                </a:lnTo>
                <a:lnTo>
                  <a:pt x="96" y="12"/>
                </a:lnTo>
                <a:lnTo>
                  <a:pt x="96" y="14"/>
                </a:lnTo>
                <a:lnTo>
                  <a:pt x="98" y="14"/>
                </a:lnTo>
                <a:lnTo>
                  <a:pt x="100" y="16"/>
                </a:lnTo>
                <a:lnTo>
                  <a:pt x="100" y="14"/>
                </a:lnTo>
                <a:lnTo>
                  <a:pt x="98" y="14"/>
                </a:lnTo>
                <a:lnTo>
                  <a:pt x="100" y="12"/>
                </a:lnTo>
                <a:lnTo>
                  <a:pt x="102" y="14"/>
                </a:lnTo>
                <a:lnTo>
                  <a:pt x="102" y="16"/>
                </a:lnTo>
                <a:lnTo>
                  <a:pt x="104" y="16"/>
                </a:lnTo>
                <a:lnTo>
                  <a:pt x="106" y="16"/>
                </a:lnTo>
                <a:lnTo>
                  <a:pt x="106" y="18"/>
                </a:lnTo>
                <a:lnTo>
                  <a:pt x="108" y="18"/>
                </a:lnTo>
                <a:lnTo>
                  <a:pt x="108" y="16"/>
                </a:lnTo>
                <a:lnTo>
                  <a:pt x="106" y="16"/>
                </a:lnTo>
                <a:lnTo>
                  <a:pt x="104" y="14"/>
                </a:lnTo>
                <a:lnTo>
                  <a:pt x="106" y="14"/>
                </a:lnTo>
                <a:lnTo>
                  <a:pt x="108" y="16"/>
                </a:lnTo>
                <a:lnTo>
                  <a:pt x="110" y="16"/>
                </a:lnTo>
                <a:lnTo>
                  <a:pt x="110" y="18"/>
                </a:lnTo>
                <a:lnTo>
                  <a:pt x="110" y="20"/>
                </a:lnTo>
                <a:lnTo>
                  <a:pt x="112" y="22"/>
                </a:lnTo>
                <a:lnTo>
                  <a:pt x="114" y="22"/>
                </a:lnTo>
                <a:lnTo>
                  <a:pt x="112" y="22"/>
                </a:lnTo>
                <a:lnTo>
                  <a:pt x="110" y="22"/>
                </a:lnTo>
                <a:lnTo>
                  <a:pt x="108" y="22"/>
                </a:lnTo>
                <a:lnTo>
                  <a:pt x="106" y="22"/>
                </a:lnTo>
                <a:lnTo>
                  <a:pt x="104" y="24"/>
                </a:lnTo>
                <a:lnTo>
                  <a:pt x="102" y="24"/>
                </a:lnTo>
                <a:lnTo>
                  <a:pt x="100" y="26"/>
                </a:lnTo>
                <a:lnTo>
                  <a:pt x="98" y="26"/>
                </a:lnTo>
                <a:lnTo>
                  <a:pt x="96" y="26"/>
                </a:lnTo>
                <a:lnTo>
                  <a:pt x="94" y="28"/>
                </a:lnTo>
                <a:lnTo>
                  <a:pt x="92" y="26"/>
                </a:lnTo>
                <a:lnTo>
                  <a:pt x="90" y="28"/>
                </a:lnTo>
                <a:lnTo>
                  <a:pt x="88" y="28"/>
                </a:lnTo>
                <a:lnTo>
                  <a:pt x="86" y="28"/>
                </a:lnTo>
                <a:lnTo>
                  <a:pt x="84" y="26"/>
                </a:lnTo>
                <a:lnTo>
                  <a:pt x="82" y="26"/>
                </a:lnTo>
                <a:lnTo>
                  <a:pt x="80" y="26"/>
                </a:lnTo>
                <a:lnTo>
                  <a:pt x="78" y="28"/>
                </a:lnTo>
                <a:lnTo>
                  <a:pt x="78" y="30"/>
                </a:lnTo>
                <a:lnTo>
                  <a:pt x="76" y="32"/>
                </a:lnTo>
                <a:lnTo>
                  <a:pt x="74" y="34"/>
                </a:lnTo>
                <a:lnTo>
                  <a:pt x="76" y="36"/>
                </a:lnTo>
                <a:lnTo>
                  <a:pt x="74" y="36"/>
                </a:lnTo>
                <a:lnTo>
                  <a:pt x="72" y="36"/>
                </a:lnTo>
                <a:lnTo>
                  <a:pt x="70" y="38"/>
                </a:lnTo>
                <a:lnTo>
                  <a:pt x="70" y="40"/>
                </a:lnTo>
                <a:lnTo>
                  <a:pt x="68" y="42"/>
                </a:lnTo>
                <a:lnTo>
                  <a:pt x="66" y="42"/>
                </a:lnTo>
                <a:lnTo>
                  <a:pt x="64" y="44"/>
                </a:lnTo>
                <a:lnTo>
                  <a:pt x="64" y="46"/>
                </a:lnTo>
                <a:lnTo>
                  <a:pt x="62" y="46"/>
                </a:lnTo>
                <a:lnTo>
                  <a:pt x="62" y="44"/>
                </a:lnTo>
                <a:lnTo>
                  <a:pt x="60" y="42"/>
                </a:lnTo>
                <a:lnTo>
                  <a:pt x="58" y="42"/>
                </a:lnTo>
                <a:lnTo>
                  <a:pt x="56" y="42"/>
                </a:lnTo>
                <a:lnTo>
                  <a:pt x="56" y="44"/>
                </a:lnTo>
                <a:lnTo>
                  <a:pt x="52" y="48"/>
                </a:lnTo>
                <a:lnTo>
                  <a:pt x="50" y="46"/>
                </a:lnTo>
                <a:lnTo>
                  <a:pt x="48" y="46"/>
                </a:lnTo>
                <a:lnTo>
                  <a:pt x="46" y="46"/>
                </a:lnTo>
                <a:lnTo>
                  <a:pt x="44" y="48"/>
                </a:lnTo>
                <a:lnTo>
                  <a:pt x="44" y="50"/>
                </a:lnTo>
                <a:lnTo>
                  <a:pt x="44" y="52"/>
                </a:lnTo>
                <a:lnTo>
                  <a:pt x="44" y="54"/>
                </a:lnTo>
                <a:lnTo>
                  <a:pt x="46" y="56"/>
                </a:lnTo>
                <a:lnTo>
                  <a:pt x="44" y="58"/>
                </a:lnTo>
                <a:lnTo>
                  <a:pt x="42" y="56"/>
                </a:lnTo>
                <a:lnTo>
                  <a:pt x="40" y="58"/>
                </a:lnTo>
                <a:lnTo>
                  <a:pt x="40" y="60"/>
                </a:lnTo>
                <a:lnTo>
                  <a:pt x="40" y="62"/>
                </a:lnTo>
                <a:lnTo>
                  <a:pt x="38" y="62"/>
                </a:lnTo>
                <a:lnTo>
                  <a:pt x="36" y="64"/>
                </a:lnTo>
                <a:lnTo>
                  <a:pt x="34" y="64"/>
                </a:lnTo>
                <a:lnTo>
                  <a:pt x="34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30" y="56"/>
                </a:lnTo>
                <a:lnTo>
                  <a:pt x="32" y="56"/>
                </a:lnTo>
                <a:lnTo>
                  <a:pt x="30" y="56"/>
                </a:lnTo>
                <a:lnTo>
                  <a:pt x="28" y="54"/>
                </a:lnTo>
                <a:lnTo>
                  <a:pt x="28" y="56"/>
                </a:lnTo>
                <a:lnTo>
                  <a:pt x="26" y="56"/>
                </a:lnTo>
                <a:lnTo>
                  <a:pt x="26" y="54"/>
                </a:lnTo>
                <a:lnTo>
                  <a:pt x="24" y="54"/>
                </a:lnTo>
                <a:lnTo>
                  <a:pt x="26" y="54"/>
                </a:lnTo>
                <a:lnTo>
                  <a:pt x="26" y="52"/>
                </a:lnTo>
                <a:lnTo>
                  <a:pt x="26" y="50"/>
                </a:lnTo>
                <a:lnTo>
                  <a:pt x="28" y="48"/>
                </a:lnTo>
                <a:lnTo>
                  <a:pt x="28" y="46"/>
                </a:lnTo>
                <a:lnTo>
                  <a:pt x="26" y="44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4" y="42"/>
                </a:lnTo>
                <a:lnTo>
                  <a:pt x="12" y="42"/>
                </a:lnTo>
                <a:lnTo>
                  <a:pt x="10" y="42"/>
                </a:lnTo>
                <a:lnTo>
                  <a:pt x="10" y="40"/>
                </a:lnTo>
                <a:lnTo>
                  <a:pt x="8" y="40"/>
                </a:lnTo>
                <a:lnTo>
                  <a:pt x="8" y="38"/>
                </a:lnTo>
                <a:lnTo>
                  <a:pt x="6" y="38"/>
                </a:lnTo>
                <a:lnTo>
                  <a:pt x="6" y="36"/>
                </a:lnTo>
                <a:lnTo>
                  <a:pt x="4" y="36"/>
                </a:lnTo>
                <a:lnTo>
                  <a:pt x="2" y="34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3" name="Freeform 1745"/>
          <p:cNvSpPr>
            <a:spLocks/>
          </p:cNvSpPr>
          <p:nvPr/>
        </p:nvSpPr>
        <p:spPr bwMode="auto">
          <a:xfrm>
            <a:off x="2116138" y="3233738"/>
            <a:ext cx="19050" cy="12700"/>
          </a:xfrm>
          <a:custGeom>
            <a:avLst/>
            <a:gdLst>
              <a:gd name="T0" fmla="*/ 0 w 12"/>
              <a:gd name="T1" fmla="*/ 20161250 h 8"/>
              <a:gd name="T2" fmla="*/ 0 w 12"/>
              <a:gd name="T3" fmla="*/ 15120938 h 8"/>
              <a:gd name="T4" fmla="*/ 0 w 12"/>
              <a:gd name="T5" fmla="*/ 15120938 h 8"/>
              <a:gd name="T6" fmla="*/ 5040313 w 12"/>
              <a:gd name="T7" fmla="*/ 10080625 h 8"/>
              <a:gd name="T8" fmla="*/ 10080625 w 12"/>
              <a:gd name="T9" fmla="*/ 5040313 h 8"/>
              <a:gd name="T10" fmla="*/ 15120938 w 12"/>
              <a:gd name="T11" fmla="*/ 5040313 h 8"/>
              <a:gd name="T12" fmla="*/ 20161250 w 12"/>
              <a:gd name="T13" fmla="*/ 10080625 h 8"/>
              <a:gd name="T14" fmla="*/ 25201563 w 12"/>
              <a:gd name="T15" fmla="*/ 10080625 h 8"/>
              <a:gd name="T16" fmla="*/ 25201563 w 12"/>
              <a:gd name="T17" fmla="*/ 5040313 h 8"/>
              <a:gd name="T18" fmla="*/ 30241875 w 12"/>
              <a:gd name="T19" fmla="*/ 0 h 8"/>
              <a:gd name="T20" fmla="*/ 30241875 w 12"/>
              <a:gd name="T21" fmla="*/ 5040313 h 8"/>
              <a:gd name="T22" fmla="*/ 30241875 w 12"/>
              <a:gd name="T23" fmla="*/ 10080625 h 8"/>
              <a:gd name="T24" fmla="*/ 25201563 w 12"/>
              <a:gd name="T25" fmla="*/ 15120938 h 8"/>
              <a:gd name="T26" fmla="*/ 25201563 w 12"/>
              <a:gd name="T27" fmla="*/ 20161250 h 8"/>
              <a:gd name="T28" fmla="*/ 20161250 w 12"/>
              <a:gd name="T29" fmla="*/ 20161250 h 8"/>
              <a:gd name="T30" fmla="*/ 15120938 w 12"/>
              <a:gd name="T31" fmla="*/ 20161250 h 8"/>
              <a:gd name="T32" fmla="*/ 10080625 w 12"/>
              <a:gd name="T33" fmla="*/ 20161250 h 8"/>
              <a:gd name="T34" fmla="*/ 0 w 12"/>
              <a:gd name="T35" fmla="*/ 20161250 h 8"/>
              <a:gd name="T36" fmla="*/ 0 w 12"/>
              <a:gd name="T37" fmla="*/ 2016125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8">
                <a:moveTo>
                  <a:pt x="0" y="8"/>
                </a:move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2" y="2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4" name="Freeform 1746"/>
          <p:cNvSpPr>
            <a:spLocks/>
          </p:cNvSpPr>
          <p:nvPr/>
        </p:nvSpPr>
        <p:spPr bwMode="auto">
          <a:xfrm>
            <a:off x="2116138" y="3233738"/>
            <a:ext cx="19050" cy="12700"/>
          </a:xfrm>
          <a:custGeom>
            <a:avLst/>
            <a:gdLst>
              <a:gd name="T0" fmla="*/ 0 w 12"/>
              <a:gd name="T1" fmla="*/ 20161250 h 8"/>
              <a:gd name="T2" fmla="*/ 0 w 12"/>
              <a:gd name="T3" fmla="*/ 15120938 h 8"/>
              <a:gd name="T4" fmla="*/ 0 w 12"/>
              <a:gd name="T5" fmla="*/ 15120938 h 8"/>
              <a:gd name="T6" fmla="*/ 5040313 w 12"/>
              <a:gd name="T7" fmla="*/ 10080625 h 8"/>
              <a:gd name="T8" fmla="*/ 10080625 w 12"/>
              <a:gd name="T9" fmla="*/ 5040313 h 8"/>
              <a:gd name="T10" fmla="*/ 15120938 w 12"/>
              <a:gd name="T11" fmla="*/ 5040313 h 8"/>
              <a:gd name="T12" fmla="*/ 20161250 w 12"/>
              <a:gd name="T13" fmla="*/ 10080625 h 8"/>
              <a:gd name="T14" fmla="*/ 25201563 w 12"/>
              <a:gd name="T15" fmla="*/ 10080625 h 8"/>
              <a:gd name="T16" fmla="*/ 25201563 w 12"/>
              <a:gd name="T17" fmla="*/ 5040313 h 8"/>
              <a:gd name="T18" fmla="*/ 30241875 w 12"/>
              <a:gd name="T19" fmla="*/ 0 h 8"/>
              <a:gd name="T20" fmla="*/ 30241875 w 12"/>
              <a:gd name="T21" fmla="*/ 5040313 h 8"/>
              <a:gd name="T22" fmla="*/ 30241875 w 12"/>
              <a:gd name="T23" fmla="*/ 10080625 h 8"/>
              <a:gd name="T24" fmla="*/ 25201563 w 12"/>
              <a:gd name="T25" fmla="*/ 15120938 h 8"/>
              <a:gd name="T26" fmla="*/ 25201563 w 12"/>
              <a:gd name="T27" fmla="*/ 20161250 h 8"/>
              <a:gd name="T28" fmla="*/ 20161250 w 12"/>
              <a:gd name="T29" fmla="*/ 20161250 h 8"/>
              <a:gd name="T30" fmla="*/ 15120938 w 12"/>
              <a:gd name="T31" fmla="*/ 20161250 h 8"/>
              <a:gd name="T32" fmla="*/ 10080625 w 12"/>
              <a:gd name="T33" fmla="*/ 20161250 h 8"/>
              <a:gd name="T34" fmla="*/ 0 w 12"/>
              <a:gd name="T35" fmla="*/ 20161250 h 8"/>
              <a:gd name="T36" fmla="*/ 0 w 12"/>
              <a:gd name="T37" fmla="*/ 2016125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8">
                <a:moveTo>
                  <a:pt x="0" y="8"/>
                </a:move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2" y="2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5" name="Freeform 1747"/>
          <p:cNvSpPr>
            <a:spLocks/>
          </p:cNvSpPr>
          <p:nvPr/>
        </p:nvSpPr>
        <p:spPr bwMode="auto">
          <a:xfrm>
            <a:off x="1682751" y="3443288"/>
            <a:ext cx="139700" cy="139700"/>
          </a:xfrm>
          <a:custGeom>
            <a:avLst/>
            <a:gdLst>
              <a:gd name="T0" fmla="*/ 15120938 w 88"/>
              <a:gd name="T1" fmla="*/ 105846563 h 88"/>
              <a:gd name="T2" fmla="*/ 25201563 w 88"/>
              <a:gd name="T3" fmla="*/ 105846563 h 88"/>
              <a:gd name="T4" fmla="*/ 35282188 w 88"/>
              <a:gd name="T5" fmla="*/ 100806250 h 88"/>
              <a:gd name="T6" fmla="*/ 45362813 w 88"/>
              <a:gd name="T7" fmla="*/ 90725625 h 88"/>
              <a:gd name="T8" fmla="*/ 45362813 w 88"/>
              <a:gd name="T9" fmla="*/ 80645000 h 88"/>
              <a:gd name="T10" fmla="*/ 45362813 w 88"/>
              <a:gd name="T11" fmla="*/ 65524063 h 88"/>
              <a:gd name="T12" fmla="*/ 60483750 w 88"/>
              <a:gd name="T13" fmla="*/ 60483750 h 88"/>
              <a:gd name="T14" fmla="*/ 80645000 w 88"/>
              <a:gd name="T15" fmla="*/ 50403125 h 88"/>
              <a:gd name="T16" fmla="*/ 95765938 w 88"/>
              <a:gd name="T17" fmla="*/ 60483750 h 88"/>
              <a:gd name="T18" fmla="*/ 105846563 w 88"/>
              <a:gd name="T19" fmla="*/ 50403125 h 88"/>
              <a:gd name="T20" fmla="*/ 120967500 w 88"/>
              <a:gd name="T21" fmla="*/ 35282188 h 88"/>
              <a:gd name="T22" fmla="*/ 131048125 w 88"/>
              <a:gd name="T23" fmla="*/ 20161250 h 88"/>
              <a:gd name="T24" fmla="*/ 131048125 w 88"/>
              <a:gd name="T25" fmla="*/ 15120938 h 88"/>
              <a:gd name="T26" fmla="*/ 146169063 w 88"/>
              <a:gd name="T27" fmla="*/ 10080625 h 88"/>
              <a:gd name="T28" fmla="*/ 161290000 w 88"/>
              <a:gd name="T29" fmla="*/ 15120938 h 88"/>
              <a:gd name="T30" fmla="*/ 176410938 w 88"/>
              <a:gd name="T31" fmla="*/ 10080625 h 88"/>
              <a:gd name="T32" fmla="*/ 191531875 w 88"/>
              <a:gd name="T33" fmla="*/ 5040313 h 88"/>
              <a:gd name="T34" fmla="*/ 206652813 w 88"/>
              <a:gd name="T35" fmla="*/ 0 h 88"/>
              <a:gd name="T36" fmla="*/ 221773750 w 88"/>
              <a:gd name="T37" fmla="*/ 0 h 88"/>
              <a:gd name="T38" fmla="*/ 206652813 w 88"/>
              <a:gd name="T39" fmla="*/ 10080625 h 88"/>
              <a:gd name="T40" fmla="*/ 211693125 w 88"/>
              <a:gd name="T41" fmla="*/ 25201563 h 88"/>
              <a:gd name="T42" fmla="*/ 211693125 w 88"/>
              <a:gd name="T43" fmla="*/ 40322500 h 88"/>
              <a:gd name="T44" fmla="*/ 201612500 w 88"/>
              <a:gd name="T45" fmla="*/ 50403125 h 88"/>
              <a:gd name="T46" fmla="*/ 196572188 w 88"/>
              <a:gd name="T47" fmla="*/ 70564375 h 88"/>
              <a:gd name="T48" fmla="*/ 191531875 w 88"/>
              <a:gd name="T49" fmla="*/ 80645000 h 88"/>
              <a:gd name="T50" fmla="*/ 191531875 w 88"/>
              <a:gd name="T51" fmla="*/ 100806250 h 88"/>
              <a:gd name="T52" fmla="*/ 191531875 w 88"/>
              <a:gd name="T53" fmla="*/ 115927188 h 88"/>
              <a:gd name="T54" fmla="*/ 191531875 w 88"/>
              <a:gd name="T55" fmla="*/ 136088438 h 88"/>
              <a:gd name="T56" fmla="*/ 186491563 w 88"/>
              <a:gd name="T57" fmla="*/ 126007813 h 88"/>
              <a:gd name="T58" fmla="*/ 186491563 w 88"/>
              <a:gd name="T59" fmla="*/ 110886875 h 88"/>
              <a:gd name="T60" fmla="*/ 181451250 w 88"/>
              <a:gd name="T61" fmla="*/ 126007813 h 88"/>
              <a:gd name="T62" fmla="*/ 181451250 w 88"/>
              <a:gd name="T63" fmla="*/ 141128750 h 88"/>
              <a:gd name="T64" fmla="*/ 181451250 w 88"/>
              <a:gd name="T65" fmla="*/ 156249688 h 88"/>
              <a:gd name="T66" fmla="*/ 176410938 w 88"/>
              <a:gd name="T67" fmla="*/ 156249688 h 88"/>
              <a:gd name="T68" fmla="*/ 181451250 w 88"/>
              <a:gd name="T69" fmla="*/ 166330313 h 88"/>
              <a:gd name="T70" fmla="*/ 171370625 w 88"/>
              <a:gd name="T71" fmla="*/ 186491563 h 88"/>
              <a:gd name="T72" fmla="*/ 171370625 w 88"/>
              <a:gd name="T73" fmla="*/ 201612500 h 88"/>
              <a:gd name="T74" fmla="*/ 176410938 w 88"/>
              <a:gd name="T75" fmla="*/ 211693125 h 88"/>
              <a:gd name="T76" fmla="*/ 166330313 w 88"/>
              <a:gd name="T77" fmla="*/ 221773750 h 88"/>
              <a:gd name="T78" fmla="*/ 151209375 w 88"/>
              <a:gd name="T79" fmla="*/ 216733438 h 88"/>
              <a:gd name="T80" fmla="*/ 146169063 w 88"/>
              <a:gd name="T81" fmla="*/ 206652813 h 88"/>
              <a:gd name="T82" fmla="*/ 126007813 w 88"/>
              <a:gd name="T83" fmla="*/ 206652813 h 88"/>
              <a:gd name="T84" fmla="*/ 110886875 w 88"/>
              <a:gd name="T85" fmla="*/ 206652813 h 88"/>
              <a:gd name="T86" fmla="*/ 95765938 w 88"/>
              <a:gd name="T87" fmla="*/ 201612500 h 88"/>
              <a:gd name="T88" fmla="*/ 85685313 w 88"/>
              <a:gd name="T89" fmla="*/ 201612500 h 88"/>
              <a:gd name="T90" fmla="*/ 70564375 w 88"/>
              <a:gd name="T91" fmla="*/ 186491563 h 88"/>
              <a:gd name="T92" fmla="*/ 55443438 w 88"/>
              <a:gd name="T93" fmla="*/ 176410938 h 88"/>
              <a:gd name="T94" fmla="*/ 45362813 w 88"/>
              <a:gd name="T95" fmla="*/ 161290000 h 88"/>
              <a:gd name="T96" fmla="*/ 40322500 w 88"/>
              <a:gd name="T97" fmla="*/ 146169063 h 88"/>
              <a:gd name="T98" fmla="*/ 25201563 w 88"/>
              <a:gd name="T99" fmla="*/ 136088438 h 88"/>
              <a:gd name="T100" fmla="*/ 20161250 w 88"/>
              <a:gd name="T101" fmla="*/ 126007813 h 88"/>
              <a:gd name="T102" fmla="*/ 5040313 w 88"/>
              <a:gd name="T103" fmla="*/ 110886875 h 8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8" h="88">
                <a:moveTo>
                  <a:pt x="2" y="40"/>
                </a:moveTo>
                <a:lnTo>
                  <a:pt x="4" y="40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10" y="42"/>
                </a:lnTo>
                <a:lnTo>
                  <a:pt x="12" y="40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6" y="34"/>
                </a:lnTo>
                <a:lnTo>
                  <a:pt x="18" y="36"/>
                </a:lnTo>
                <a:lnTo>
                  <a:pt x="20" y="34"/>
                </a:lnTo>
                <a:lnTo>
                  <a:pt x="18" y="32"/>
                </a:lnTo>
                <a:lnTo>
                  <a:pt x="18" y="30"/>
                </a:lnTo>
                <a:lnTo>
                  <a:pt x="18" y="28"/>
                </a:lnTo>
                <a:lnTo>
                  <a:pt x="18" y="26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6" y="26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6" y="22"/>
                </a:lnTo>
                <a:lnTo>
                  <a:pt x="36" y="24"/>
                </a:lnTo>
                <a:lnTo>
                  <a:pt x="38" y="24"/>
                </a:lnTo>
                <a:lnTo>
                  <a:pt x="38" y="22"/>
                </a:lnTo>
                <a:lnTo>
                  <a:pt x="40" y="20"/>
                </a:lnTo>
                <a:lnTo>
                  <a:pt x="42" y="20"/>
                </a:lnTo>
                <a:lnTo>
                  <a:pt x="44" y="18"/>
                </a:lnTo>
                <a:lnTo>
                  <a:pt x="44" y="16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48" y="12"/>
                </a:lnTo>
                <a:lnTo>
                  <a:pt x="50" y="10"/>
                </a:lnTo>
                <a:lnTo>
                  <a:pt x="52" y="8"/>
                </a:lnTo>
                <a:lnTo>
                  <a:pt x="52" y="6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60" y="6"/>
                </a:lnTo>
                <a:lnTo>
                  <a:pt x="62" y="6"/>
                </a:lnTo>
                <a:lnTo>
                  <a:pt x="64" y="6"/>
                </a:lnTo>
                <a:lnTo>
                  <a:pt x="66" y="4"/>
                </a:lnTo>
                <a:lnTo>
                  <a:pt x="68" y="6"/>
                </a:lnTo>
                <a:lnTo>
                  <a:pt x="70" y="4"/>
                </a:lnTo>
                <a:lnTo>
                  <a:pt x="72" y="4"/>
                </a:lnTo>
                <a:lnTo>
                  <a:pt x="74" y="4"/>
                </a:lnTo>
                <a:lnTo>
                  <a:pt x="76" y="2"/>
                </a:lnTo>
                <a:lnTo>
                  <a:pt x="78" y="2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8" y="0"/>
                </a:lnTo>
                <a:lnTo>
                  <a:pt x="86" y="0"/>
                </a:lnTo>
                <a:lnTo>
                  <a:pt x="84" y="2"/>
                </a:lnTo>
                <a:lnTo>
                  <a:pt x="82" y="2"/>
                </a:lnTo>
                <a:lnTo>
                  <a:pt x="82" y="4"/>
                </a:lnTo>
                <a:lnTo>
                  <a:pt x="84" y="4"/>
                </a:lnTo>
                <a:lnTo>
                  <a:pt x="84" y="6"/>
                </a:lnTo>
                <a:lnTo>
                  <a:pt x="84" y="8"/>
                </a:lnTo>
                <a:lnTo>
                  <a:pt x="84" y="10"/>
                </a:lnTo>
                <a:lnTo>
                  <a:pt x="84" y="12"/>
                </a:lnTo>
                <a:lnTo>
                  <a:pt x="84" y="14"/>
                </a:lnTo>
                <a:lnTo>
                  <a:pt x="84" y="16"/>
                </a:lnTo>
                <a:lnTo>
                  <a:pt x="82" y="18"/>
                </a:lnTo>
                <a:lnTo>
                  <a:pt x="80" y="20"/>
                </a:lnTo>
                <a:lnTo>
                  <a:pt x="80" y="22"/>
                </a:lnTo>
                <a:lnTo>
                  <a:pt x="78" y="24"/>
                </a:lnTo>
                <a:lnTo>
                  <a:pt x="78" y="26"/>
                </a:lnTo>
                <a:lnTo>
                  <a:pt x="78" y="28"/>
                </a:lnTo>
                <a:lnTo>
                  <a:pt x="78" y="30"/>
                </a:lnTo>
                <a:lnTo>
                  <a:pt x="76" y="32"/>
                </a:lnTo>
                <a:lnTo>
                  <a:pt x="76" y="34"/>
                </a:lnTo>
                <a:lnTo>
                  <a:pt x="76" y="36"/>
                </a:lnTo>
                <a:lnTo>
                  <a:pt x="76" y="38"/>
                </a:lnTo>
                <a:lnTo>
                  <a:pt x="76" y="40"/>
                </a:lnTo>
                <a:lnTo>
                  <a:pt x="76" y="42"/>
                </a:lnTo>
                <a:lnTo>
                  <a:pt x="76" y="44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6" y="52"/>
                </a:lnTo>
                <a:lnTo>
                  <a:pt x="76" y="54"/>
                </a:lnTo>
                <a:lnTo>
                  <a:pt x="74" y="54"/>
                </a:lnTo>
                <a:lnTo>
                  <a:pt x="74" y="52"/>
                </a:lnTo>
                <a:lnTo>
                  <a:pt x="74" y="50"/>
                </a:lnTo>
                <a:lnTo>
                  <a:pt x="74" y="48"/>
                </a:lnTo>
                <a:lnTo>
                  <a:pt x="74" y="46"/>
                </a:lnTo>
                <a:lnTo>
                  <a:pt x="74" y="44"/>
                </a:lnTo>
                <a:lnTo>
                  <a:pt x="74" y="46"/>
                </a:lnTo>
                <a:lnTo>
                  <a:pt x="74" y="48"/>
                </a:lnTo>
                <a:lnTo>
                  <a:pt x="72" y="50"/>
                </a:lnTo>
                <a:lnTo>
                  <a:pt x="70" y="50"/>
                </a:lnTo>
                <a:lnTo>
                  <a:pt x="72" y="52"/>
                </a:lnTo>
                <a:lnTo>
                  <a:pt x="72" y="54"/>
                </a:lnTo>
                <a:lnTo>
                  <a:pt x="72" y="56"/>
                </a:lnTo>
                <a:lnTo>
                  <a:pt x="72" y="58"/>
                </a:lnTo>
                <a:lnTo>
                  <a:pt x="72" y="60"/>
                </a:lnTo>
                <a:lnTo>
                  <a:pt x="72" y="62"/>
                </a:lnTo>
                <a:lnTo>
                  <a:pt x="70" y="60"/>
                </a:lnTo>
                <a:lnTo>
                  <a:pt x="70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70" y="66"/>
                </a:lnTo>
                <a:lnTo>
                  <a:pt x="72" y="66"/>
                </a:lnTo>
                <a:lnTo>
                  <a:pt x="72" y="68"/>
                </a:lnTo>
                <a:lnTo>
                  <a:pt x="70" y="70"/>
                </a:lnTo>
                <a:lnTo>
                  <a:pt x="68" y="72"/>
                </a:lnTo>
                <a:lnTo>
                  <a:pt x="68" y="74"/>
                </a:lnTo>
                <a:lnTo>
                  <a:pt x="66" y="76"/>
                </a:lnTo>
                <a:lnTo>
                  <a:pt x="66" y="78"/>
                </a:lnTo>
                <a:lnTo>
                  <a:pt x="68" y="80"/>
                </a:lnTo>
                <a:lnTo>
                  <a:pt x="68" y="82"/>
                </a:lnTo>
                <a:lnTo>
                  <a:pt x="68" y="84"/>
                </a:lnTo>
                <a:lnTo>
                  <a:pt x="70" y="84"/>
                </a:lnTo>
                <a:lnTo>
                  <a:pt x="70" y="86"/>
                </a:lnTo>
                <a:lnTo>
                  <a:pt x="68" y="88"/>
                </a:lnTo>
                <a:lnTo>
                  <a:pt x="66" y="88"/>
                </a:lnTo>
                <a:lnTo>
                  <a:pt x="64" y="88"/>
                </a:lnTo>
                <a:lnTo>
                  <a:pt x="62" y="88"/>
                </a:lnTo>
                <a:lnTo>
                  <a:pt x="60" y="86"/>
                </a:lnTo>
                <a:lnTo>
                  <a:pt x="58" y="84"/>
                </a:lnTo>
                <a:lnTo>
                  <a:pt x="58" y="82"/>
                </a:lnTo>
                <a:lnTo>
                  <a:pt x="56" y="84"/>
                </a:lnTo>
                <a:lnTo>
                  <a:pt x="54" y="82"/>
                </a:lnTo>
                <a:lnTo>
                  <a:pt x="52" y="82"/>
                </a:lnTo>
                <a:lnTo>
                  <a:pt x="50" y="82"/>
                </a:lnTo>
                <a:lnTo>
                  <a:pt x="48" y="84"/>
                </a:lnTo>
                <a:lnTo>
                  <a:pt x="46" y="82"/>
                </a:lnTo>
                <a:lnTo>
                  <a:pt x="44" y="82"/>
                </a:lnTo>
                <a:lnTo>
                  <a:pt x="42" y="82"/>
                </a:lnTo>
                <a:lnTo>
                  <a:pt x="40" y="80"/>
                </a:lnTo>
                <a:lnTo>
                  <a:pt x="38" y="80"/>
                </a:lnTo>
                <a:lnTo>
                  <a:pt x="36" y="80"/>
                </a:lnTo>
                <a:lnTo>
                  <a:pt x="34" y="78"/>
                </a:lnTo>
                <a:lnTo>
                  <a:pt x="34" y="80"/>
                </a:lnTo>
                <a:lnTo>
                  <a:pt x="32" y="80"/>
                </a:lnTo>
                <a:lnTo>
                  <a:pt x="30" y="78"/>
                </a:lnTo>
                <a:lnTo>
                  <a:pt x="30" y="76"/>
                </a:lnTo>
                <a:lnTo>
                  <a:pt x="28" y="74"/>
                </a:lnTo>
                <a:lnTo>
                  <a:pt x="26" y="74"/>
                </a:lnTo>
                <a:lnTo>
                  <a:pt x="26" y="72"/>
                </a:lnTo>
                <a:lnTo>
                  <a:pt x="24" y="70"/>
                </a:lnTo>
                <a:lnTo>
                  <a:pt x="22" y="70"/>
                </a:lnTo>
                <a:lnTo>
                  <a:pt x="20" y="68"/>
                </a:lnTo>
                <a:lnTo>
                  <a:pt x="20" y="66"/>
                </a:lnTo>
                <a:lnTo>
                  <a:pt x="18" y="64"/>
                </a:lnTo>
                <a:lnTo>
                  <a:pt x="18" y="62"/>
                </a:lnTo>
                <a:lnTo>
                  <a:pt x="16" y="62"/>
                </a:lnTo>
                <a:lnTo>
                  <a:pt x="16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10" y="54"/>
                </a:lnTo>
                <a:lnTo>
                  <a:pt x="10" y="52"/>
                </a:lnTo>
                <a:lnTo>
                  <a:pt x="8" y="52"/>
                </a:lnTo>
                <a:lnTo>
                  <a:pt x="8" y="50"/>
                </a:lnTo>
                <a:lnTo>
                  <a:pt x="6" y="48"/>
                </a:lnTo>
                <a:lnTo>
                  <a:pt x="4" y="46"/>
                </a:lnTo>
                <a:lnTo>
                  <a:pt x="4" y="44"/>
                </a:lnTo>
                <a:lnTo>
                  <a:pt x="2" y="44"/>
                </a:lnTo>
                <a:lnTo>
                  <a:pt x="0" y="42"/>
                </a:lnTo>
                <a:lnTo>
                  <a:pt x="2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6" name="Freeform 1748"/>
          <p:cNvSpPr>
            <a:spLocks/>
          </p:cNvSpPr>
          <p:nvPr/>
        </p:nvSpPr>
        <p:spPr bwMode="auto">
          <a:xfrm>
            <a:off x="1682751" y="3443288"/>
            <a:ext cx="139700" cy="139700"/>
          </a:xfrm>
          <a:custGeom>
            <a:avLst/>
            <a:gdLst>
              <a:gd name="T0" fmla="*/ 15120938 w 88"/>
              <a:gd name="T1" fmla="*/ 105846563 h 88"/>
              <a:gd name="T2" fmla="*/ 25201563 w 88"/>
              <a:gd name="T3" fmla="*/ 105846563 h 88"/>
              <a:gd name="T4" fmla="*/ 35282188 w 88"/>
              <a:gd name="T5" fmla="*/ 100806250 h 88"/>
              <a:gd name="T6" fmla="*/ 45362813 w 88"/>
              <a:gd name="T7" fmla="*/ 90725625 h 88"/>
              <a:gd name="T8" fmla="*/ 45362813 w 88"/>
              <a:gd name="T9" fmla="*/ 80645000 h 88"/>
              <a:gd name="T10" fmla="*/ 45362813 w 88"/>
              <a:gd name="T11" fmla="*/ 65524063 h 88"/>
              <a:gd name="T12" fmla="*/ 60483750 w 88"/>
              <a:gd name="T13" fmla="*/ 60483750 h 88"/>
              <a:gd name="T14" fmla="*/ 80645000 w 88"/>
              <a:gd name="T15" fmla="*/ 50403125 h 88"/>
              <a:gd name="T16" fmla="*/ 95765938 w 88"/>
              <a:gd name="T17" fmla="*/ 60483750 h 88"/>
              <a:gd name="T18" fmla="*/ 105846563 w 88"/>
              <a:gd name="T19" fmla="*/ 50403125 h 88"/>
              <a:gd name="T20" fmla="*/ 120967500 w 88"/>
              <a:gd name="T21" fmla="*/ 35282188 h 88"/>
              <a:gd name="T22" fmla="*/ 131048125 w 88"/>
              <a:gd name="T23" fmla="*/ 20161250 h 88"/>
              <a:gd name="T24" fmla="*/ 131048125 w 88"/>
              <a:gd name="T25" fmla="*/ 15120938 h 88"/>
              <a:gd name="T26" fmla="*/ 146169063 w 88"/>
              <a:gd name="T27" fmla="*/ 10080625 h 88"/>
              <a:gd name="T28" fmla="*/ 161290000 w 88"/>
              <a:gd name="T29" fmla="*/ 15120938 h 88"/>
              <a:gd name="T30" fmla="*/ 176410938 w 88"/>
              <a:gd name="T31" fmla="*/ 10080625 h 88"/>
              <a:gd name="T32" fmla="*/ 191531875 w 88"/>
              <a:gd name="T33" fmla="*/ 5040313 h 88"/>
              <a:gd name="T34" fmla="*/ 206652813 w 88"/>
              <a:gd name="T35" fmla="*/ 0 h 88"/>
              <a:gd name="T36" fmla="*/ 221773750 w 88"/>
              <a:gd name="T37" fmla="*/ 0 h 88"/>
              <a:gd name="T38" fmla="*/ 206652813 w 88"/>
              <a:gd name="T39" fmla="*/ 10080625 h 88"/>
              <a:gd name="T40" fmla="*/ 211693125 w 88"/>
              <a:gd name="T41" fmla="*/ 25201563 h 88"/>
              <a:gd name="T42" fmla="*/ 211693125 w 88"/>
              <a:gd name="T43" fmla="*/ 40322500 h 88"/>
              <a:gd name="T44" fmla="*/ 201612500 w 88"/>
              <a:gd name="T45" fmla="*/ 50403125 h 88"/>
              <a:gd name="T46" fmla="*/ 196572188 w 88"/>
              <a:gd name="T47" fmla="*/ 70564375 h 88"/>
              <a:gd name="T48" fmla="*/ 191531875 w 88"/>
              <a:gd name="T49" fmla="*/ 80645000 h 88"/>
              <a:gd name="T50" fmla="*/ 191531875 w 88"/>
              <a:gd name="T51" fmla="*/ 100806250 h 88"/>
              <a:gd name="T52" fmla="*/ 191531875 w 88"/>
              <a:gd name="T53" fmla="*/ 115927188 h 88"/>
              <a:gd name="T54" fmla="*/ 191531875 w 88"/>
              <a:gd name="T55" fmla="*/ 136088438 h 88"/>
              <a:gd name="T56" fmla="*/ 186491563 w 88"/>
              <a:gd name="T57" fmla="*/ 126007813 h 88"/>
              <a:gd name="T58" fmla="*/ 186491563 w 88"/>
              <a:gd name="T59" fmla="*/ 110886875 h 88"/>
              <a:gd name="T60" fmla="*/ 181451250 w 88"/>
              <a:gd name="T61" fmla="*/ 126007813 h 88"/>
              <a:gd name="T62" fmla="*/ 181451250 w 88"/>
              <a:gd name="T63" fmla="*/ 141128750 h 88"/>
              <a:gd name="T64" fmla="*/ 181451250 w 88"/>
              <a:gd name="T65" fmla="*/ 156249688 h 88"/>
              <a:gd name="T66" fmla="*/ 176410938 w 88"/>
              <a:gd name="T67" fmla="*/ 156249688 h 88"/>
              <a:gd name="T68" fmla="*/ 181451250 w 88"/>
              <a:gd name="T69" fmla="*/ 166330313 h 88"/>
              <a:gd name="T70" fmla="*/ 171370625 w 88"/>
              <a:gd name="T71" fmla="*/ 186491563 h 88"/>
              <a:gd name="T72" fmla="*/ 171370625 w 88"/>
              <a:gd name="T73" fmla="*/ 201612500 h 88"/>
              <a:gd name="T74" fmla="*/ 176410938 w 88"/>
              <a:gd name="T75" fmla="*/ 211693125 h 88"/>
              <a:gd name="T76" fmla="*/ 166330313 w 88"/>
              <a:gd name="T77" fmla="*/ 221773750 h 88"/>
              <a:gd name="T78" fmla="*/ 151209375 w 88"/>
              <a:gd name="T79" fmla="*/ 216733438 h 88"/>
              <a:gd name="T80" fmla="*/ 146169063 w 88"/>
              <a:gd name="T81" fmla="*/ 206652813 h 88"/>
              <a:gd name="T82" fmla="*/ 126007813 w 88"/>
              <a:gd name="T83" fmla="*/ 206652813 h 88"/>
              <a:gd name="T84" fmla="*/ 110886875 w 88"/>
              <a:gd name="T85" fmla="*/ 206652813 h 88"/>
              <a:gd name="T86" fmla="*/ 95765938 w 88"/>
              <a:gd name="T87" fmla="*/ 201612500 h 88"/>
              <a:gd name="T88" fmla="*/ 85685313 w 88"/>
              <a:gd name="T89" fmla="*/ 201612500 h 88"/>
              <a:gd name="T90" fmla="*/ 70564375 w 88"/>
              <a:gd name="T91" fmla="*/ 186491563 h 88"/>
              <a:gd name="T92" fmla="*/ 55443438 w 88"/>
              <a:gd name="T93" fmla="*/ 176410938 h 88"/>
              <a:gd name="T94" fmla="*/ 45362813 w 88"/>
              <a:gd name="T95" fmla="*/ 161290000 h 88"/>
              <a:gd name="T96" fmla="*/ 40322500 w 88"/>
              <a:gd name="T97" fmla="*/ 146169063 h 88"/>
              <a:gd name="T98" fmla="*/ 25201563 w 88"/>
              <a:gd name="T99" fmla="*/ 136088438 h 88"/>
              <a:gd name="T100" fmla="*/ 20161250 w 88"/>
              <a:gd name="T101" fmla="*/ 126007813 h 88"/>
              <a:gd name="T102" fmla="*/ 5040313 w 88"/>
              <a:gd name="T103" fmla="*/ 110886875 h 8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8" h="88">
                <a:moveTo>
                  <a:pt x="2" y="40"/>
                </a:moveTo>
                <a:lnTo>
                  <a:pt x="4" y="40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10" y="42"/>
                </a:lnTo>
                <a:lnTo>
                  <a:pt x="12" y="40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6" y="34"/>
                </a:lnTo>
                <a:lnTo>
                  <a:pt x="18" y="36"/>
                </a:lnTo>
                <a:lnTo>
                  <a:pt x="20" y="34"/>
                </a:lnTo>
                <a:lnTo>
                  <a:pt x="18" y="32"/>
                </a:lnTo>
                <a:lnTo>
                  <a:pt x="18" y="30"/>
                </a:lnTo>
                <a:lnTo>
                  <a:pt x="18" y="28"/>
                </a:lnTo>
                <a:lnTo>
                  <a:pt x="18" y="26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6" y="26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6" y="22"/>
                </a:lnTo>
                <a:lnTo>
                  <a:pt x="36" y="24"/>
                </a:lnTo>
                <a:lnTo>
                  <a:pt x="38" y="24"/>
                </a:lnTo>
                <a:lnTo>
                  <a:pt x="38" y="22"/>
                </a:lnTo>
                <a:lnTo>
                  <a:pt x="40" y="20"/>
                </a:lnTo>
                <a:lnTo>
                  <a:pt x="42" y="20"/>
                </a:lnTo>
                <a:lnTo>
                  <a:pt x="44" y="18"/>
                </a:lnTo>
                <a:lnTo>
                  <a:pt x="44" y="16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48" y="12"/>
                </a:lnTo>
                <a:lnTo>
                  <a:pt x="50" y="10"/>
                </a:lnTo>
                <a:lnTo>
                  <a:pt x="52" y="8"/>
                </a:lnTo>
                <a:lnTo>
                  <a:pt x="52" y="6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60" y="6"/>
                </a:lnTo>
                <a:lnTo>
                  <a:pt x="62" y="6"/>
                </a:lnTo>
                <a:lnTo>
                  <a:pt x="64" y="6"/>
                </a:lnTo>
                <a:lnTo>
                  <a:pt x="66" y="4"/>
                </a:lnTo>
                <a:lnTo>
                  <a:pt x="68" y="6"/>
                </a:lnTo>
                <a:lnTo>
                  <a:pt x="70" y="4"/>
                </a:lnTo>
                <a:lnTo>
                  <a:pt x="72" y="4"/>
                </a:lnTo>
                <a:lnTo>
                  <a:pt x="74" y="4"/>
                </a:lnTo>
                <a:lnTo>
                  <a:pt x="76" y="2"/>
                </a:lnTo>
                <a:lnTo>
                  <a:pt x="78" y="2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8" y="0"/>
                </a:lnTo>
                <a:lnTo>
                  <a:pt x="86" y="0"/>
                </a:lnTo>
                <a:lnTo>
                  <a:pt x="84" y="2"/>
                </a:lnTo>
                <a:lnTo>
                  <a:pt x="82" y="2"/>
                </a:lnTo>
                <a:lnTo>
                  <a:pt x="82" y="4"/>
                </a:lnTo>
                <a:lnTo>
                  <a:pt x="84" y="4"/>
                </a:lnTo>
                <a:lnTo>
                  <a:pt x="84" y="6"/>
                </a:lnTo>
                <a:lnTo>
                  <a:pt x="84" y="8"/>
                </a:lnTo>
                <a:lnTo>
                  <a:pt x="84" y="10"/>
                </a:lnTo>
                <a:lnTo>
                  <a:pt x="84" y="12"/>
                </a:lnTo>
                <a:lnTo>
                  <a:pt x="84" y="14"/>
                </a:lnTo>
                <a:lnTo>
                  <a:pt x="84" y="16"/>
                </a:lnTo>
                <a:lnTo>
                  <a:pt x="82" y="18"/>
                </a:lnTo>
                <a:lnTo>
                  <a:pt x="80" y="20"/>
                </a:lnTo>
                <a:lnTo>
                  <a:pt x="80" y="22"/>
                </a:lnTo>
                <a:lnTo>
                  <a:pt x="78" y="24"/>
                </a:lnTo>
                <a:lnTo>
                  <a:pt x="78" y="26"/>
                </a:lnTo>
                <a:lnTo>
                  <a:pt x="78" y="28"/>
                </a:lnTo>
                <a:lnTo>
                  <a:pt x="78" y="30"/>
                </a:lnTo>
                <a:lnTo>
                  <a:pt x="76" y="32"/>
                </a:lnTo>
                <a:lnTo>
                  <a:pt x="76" y="34"/>
                </a:lnTo>
                <a:lnTo>
                  <a:pt x="76" y="36"/>
                </a:lnTo>
                <a:lnTo>
                  <a:pt x="76" y="38"/>
                </a:lnTo>
                <a:lnTo>
                  <a:pt x="76" y="40"/>
                </a:lnTo>
                <a:lnTo>
                  <a:pt x="76" y="42"/>
                </a:lnTo>
                <a:lnTo>
                  <a:pt x="76" y="44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6" y="52"/>
                </a:lnTo>
                <a:lnTo>
                  <a:pt x="76" y="54"/>
                </a:lnTo>
                <a:lnTo>
                  <a:pt x="74" y="54"/>
                </a:lnTo>
                <a:lnTo>
                  <a:pt x="74" y="52"/>
                </a:lnTo>
                <a:lnTo>
                  <a:pt x="74" y="50"/>
                </a:lnTo>
                <a:lnTo>
                  <a:pt x="74" y="48"/>
                </a:lnTo>
                <a:lnTo>
                  <a:pt x="74" y="46"/>
                </a:lnTo>
                <a:lnTo>
                  <a:pt x="74" y="44"/>
                </a:lnTo>
                <a:lnTo>
                  <a:pt x="74" y="46"/>
                </a:lnTo>
                <a:lnTo>
                  <a:pt x="74" y="48"/>
                </a:lnTo>
                <a:lnTo>
                  <a:pt x="72" y="50"/>
                </a:lnTo>
                <a:lnTo>
                  <a:pt x="70" y="50"/>
                </a:lnTo>
                <a:lnTo>
                  <a:pt x="72" y="52"/>
                </a:lnTo>
                <a:lnTo>
                  <a:pt x="72" y="54"/>
                </a:lnTo>
                <a:lnTo>
                  <a:pt x="72" y="56"/>
                </a:lnTo>
                <a:lnTo>
                  <a:pt x="72" y="58"/>
                </a:lnTo>
                <a:lnTo>
                  <a:pt x="72" y="60"/>
                </a:lnTo>
                <a:lnTo>
                  <a:pt x="72" y="62"/>
                </a:lnTo>
                <a:lnTo>
                  <a:pt x="70" y="60"/>
                </a:lnTo>
                <a:lnTo>
                  <a:pt x="70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70" y="66"/>
                </a:lnTo>
                <a:lnTo>
                  <a:pt x="72" y="66"/>
                </a:lnTo>
                <a:lnTo>
                  <a:pt x="72" y="68"/>
                </a:lnTo>
                <a:lnTo>
                  <a:pt x="70" y="70"/>
                </a:lnTo>
                <a:lnTo>
                  <a:pt x="68" y="72"/>
                </a:lnTo>
                <a:lnTo>
                  <a:pt x="68" y="74"/>
                </a:lnTo>
                <a:lnTo>
                  <a:pt x="66" y="76"/>
                </a:lnTo>
                <a:lnTo>
                  <a:pt x="66" y="78"/>
                </a:lnTo>
                <a:lnTo>
                  <a:pt x="68" y="80"/>
                </a:lnTo>
                <a:lnTo>
                  <a:pt x="68" y="82"/>
                </a:lnTo>
                <a:lnTo>
                  <a:pt x="68" y="84"/>
                </a:lnTo>
                <a:lnTo>
                  <a:pt x="70" y="84"/>
                </a:lnTo>
                <a:lnTo>
                  <a:pt x="70" y="86"/>
                </a:lnTo>
                <a:lnTo>
                  <a:pt x="68" y="88"/>
                </a:lnTo>
                <a:lnTo>
                  <a:pt x="66" y="88"/>
                </a:lnTo>
                <a:lnTo>
                  <a:pt x="64" y="88"/>
                </a:lnTo>
                <a:lnTo>
                  <a:pt x="62" y="88"/>
                </a:lnTo>
                <a:lnTo>
                  <a:pt x="60" y="86"/>
                </a:lnTo>
                <a:lnTo>
                  <a:pt x="58" y="84"/>
                </a:lnTo>
                <a:lnTo>
                  <a:pt x="58" y="82"/>
                </a:lnTo>
                <a:lnTo>
                  <a:pt x="56" y="84"/>
                </a:lnTo>
                <a:lnTo>
                  <a:pt x="54" y="82"/>
                </a:lnTo>
                <a:lnTo>
                  <a:pt x="52" y="82"/>
                </a:lnTo>
                <a:lnTo>
                  <a:pt x="50" y="82"/>
                </a:lnTo>
                <a:lnTo>
                  <a:pt x="48" y="84"/>
                </a:lnTo>
                <a:lnTo>
                  <a:pt x="46" y="82"/>
                </a:lnTo>
                <a:lnTo>
                  <a:pt x="44" y="82"/>
                </a:lnTo>
                <a:lnTo>
                  <a:pt x="42" y="82"/>
                </a:lnTo>
                <a:lnTo>
                  <a:pt x="40" y="80"/>
                </a:lnTo>
                <a:lnTo>
                  <a:pt x="38" y="80"/>
                </a:lnTo>
                <a:lnTo>
                  <a:pt x="36" y="80"/>
                </a:lnTo>
                <a:lnTo>
                  <a:pt x="34" y="78"/>
                </a:lnTo>
                <a:lnTo>
                  <a:pt x="34" y="80"/>
                </a:lnTo>
                <a:lnTo>
                  <a:pt x="32" y="80"/>
                </a:lnTo>
                <a:lnTo>
                  <a:pt x="30" y="78"/>
                </a:lnTo>
                <a:lnTo>
                  <a:pt x="30" y="76"/>
                </a:lnTo>
                <a:lnTo>
                  <a:pt x="28" y="74"/>
                </a:lnTo>
                <a:lnTo>
                  <a:pt x="26" y="74"/>
                </a:lnTo>
                <a:lnTo>
                  <a:pt x="26" y="72"/>
                </a:lnTo>
                <a:lnTo>
                  <a:pt x="24" y="70"/>
                </a:lnTo>
                <a:lnTo>
                  <a:pt x="22" y="70"/>
                </a:lnTo>
                <a:lnTo>
                  <a:pt x="20" y="68"/>
                </a:lnTo>
                <a:lnTo>
                  <a:pt x="20" y="66"/>
                </a:lnTo>
                <a:lnTo>
                  <a:pt x="18" y="64"/>
                </a:lnTo>
                <a:lnTo>
                  <a:pt x="18" y="62"/>
                </a:lnTo>
                <a:lnTo>
                  <a:pt x="16" y="62"/>
                </a:lnTo>
                <a:lnTo>
                  <a:pt x="16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10" y="54"/>
                </a:lnTo>
                <a:lnTo>
                  <a:pt x="10" y="52"/>
                </a:lnTo>
                <a:lnTo>
                  <a:pt x="8" y="52"/>
                </a:lnTo>
                <a:lnTo>
                  <a:pt x="8" y="50"/>
                </a:lnTo>
                <a:lnTo>
                  <a:pt x="6" y="48"/>
                </a:lnTo>
                <a:lnTo>
                  <a:pt x="4" y="46"/>
                </a:lnTo>
                <a:lnTo>
                  <a:pt x="4" y="44"/>
                </a:lnTo>
                <a:lnTo>
                  <a:pt x="2" y="44"/>
                </a:lnTo>
                <a:lnTo>
                  <a:pt x="0" y="42"/>
                </a:lnTo>
                <a:lnTo>
                  <a:pt x="2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7" name="Freeform 1749"/>
          <p:cNvSpPr>
            <a:spLocks/>
          </p:cNvSpPr>
          <p:nvPr/>
        </p:nvSpPr>
        <p:spPr bwMode="auto">
          <a:xfrm>
            <a:off x="1730376" y="3538538"/>
            <a:ext cx="31750" cy="34925"/>
          </a:xfrm>
          <a:custGeom>
            <a:avLst/>
            <a:gdLst>
              <a:gd name="T0" fmla="*/ 0 w 20"/>
              <a:gd name="T1" fmla="*/ 20161250 h 22"/>
              <a:gd name="T2" fmla="*/ 5040313 w 20"/>
              <a:gd name="T3" fmla="*/ 25201563 h 22"/>
              <a:gd name="T4" fmla="*/ 5040313 w 20"/>
              <a:gd name="T5" fmla="*/ 30241875 h 22"/>
              <a:gd name="T6" fmla="*/ 5040313 w 20"/>
              <a:gd name="T7" fmla="*/ 35282188 h 22"/>
              <a:gd name="T8" fmla="*/ 5040313 w 20"/>
              <a:gd name="T9" fmla="*/ 35282188 h 22"/>
              <a:gd name="T10" fmla="*/ 10080625 w 20"/>
              <a:gd name="T11" fmla="*/ 40322500 h 22"/>
              <a:gd name="T12" fmla="*/ 15120938 w 20"/>
              <a:gd name="T13" fmla="*/ 45362813 h 22"/>
              <a:gd name="T14" fmla="*/ 20161250 w 20"/>
              <a:gd name="T15" fmla="*/ 45362813 h 22"/>
              <a:gd name="T16" fmla="*/ 25201563 w 20"/>
              <a:gd name="T17" fmla="*/ 50403125 h 22"/>
              <a:gd name="T18" fmla="*/ 25201563 w 20"/>
              <a:gd name="T19" fmla="*/ 50403125 h 22"/>
              <a:gd name="T20" fmla="*/ 30241875 w 20"/>
              <a:gd name="T21" fmla="*/ 50403125 h 22"/>
              <a:gd name="T22" fmla="*/ 35282188 w 20"/>
              <a:gd name="T23" fmla="*/ 50403125 h 22"/>
              <a:gd name="T24" fmla="*/ 40322500 w 20"/>
              <a:gd name="T25" fmla="*/ 50403125 h 22"/>
              <a:gd name="T26" fmla="*/ 40322500 w 20"/>
              <a:gd name="T27" fmla="*/ 55443438 h 22"/>
              <a:gd name="T28" fmla="*/ 45362813 w 20"/>
              <a:gd name="T29" fmla="*/ 55443438 h 22"/>
              <a:gd name="T30" fmla="*/ 50403125 w 20"/>
              <a:gd name="T31" fmla="*/ 50403125 h 22"/>
              <a:gd name="T32" fmla="*/ 50403125 w 20"/>
              <a:gd name="T33" fmla="*/ 50403125 h 22"/>
              <a:gd name="T34" fmla="*/ 50403125 w 20"/>
              <a:gd name="T35" fmla="*/ 50403125 h 22"/>
              <a:gd name="T36" fmla="*/ 50403125 w 20"/>
              <a:gd name="T37" fmla="*/ 45362813 h 22"/>
              <a:gd name="T38" fmla="*/ 45362813 w 20"/>
              <a:gd name="T39" fmla="*/ 40322500 h 22"/>
              <a:gd name="T40" fmla="*/ 45362813 w 20"/>
              <a:gd name="T41" fmla="*/ 40322500 h 22"/>
              <a:gd name="T42" fmla="*/ 45362813 w 20"/>
              <a:gd name="T43" fmla="*/ 35282188 h 22"/>
              <a:gd name="T44" fmla="*/ 40322500 w 20"/>
              <a:gd name="T45" fmla="*/ 30241875 h 22"/>
              <a:gd name="T46" fmla="*/ 40322500 w 20"/>
              <a:gd name="T47" fmla="*/ 30241875 h 22"/>
              <a:gd name="T48" fmla="*/ 40322500 w 20"/>
              <a:gd name="T49" fmla="*/ 25201563 h 22"/>
              <a:gd name="T50" fmla="*/ 35282188 w 20"/>
              <a:gd name="T51" fmla="*/ 25201563 h 22"/>
              <a:gd name="T52" fmla="*/ 35282188 w 20"/>
              <a:gd name="T53" fmla="*/ 20161250 h 22"/>
              <a:gd name="T54" fmla="*/ 30241875 w 20"/>
              <a:gd name="T55" fmla="*/ 15120938 h 22"/>
              <a:gd name="T56" fmla="*/ 30241875 w 20"/>
              <a:gd name="T57" fmla="*/ 15120938 h 22"/>
              <a:gd name="T58" fmla="*/ 25201563 w 20"/>
              <a:gd name="T59" fmla="*/ 10080625 h 22"/>
              <a:gd name="T60" fmla="*/ 20161250 w 20"/>
              <a:gd name="T61" fmla="*/ 5040313 h 22"/>
              <a:gd name="T62" fmla="*/ 20161250 w 20"/>
              <a:gd name="T63" fmla="*/ 5040313 h 22"/>
              <a:gd name="T64" fmla="*/ 15120938 w 20"/>
              <a:gd name="T65" fmla="*/ 0 h 22"/>
              <a:gd name="T66" fmla="*/ 15120938 w 20"/>
              <a:gd name="T67" fmla="*/ 0 h 22"/>
              <a:gd name="T68" fmla="*/ 10080625 w 20"/>
              <a:gd name="T69" fmla="*/ 0 h 22"/>
              <a:gd name="T70" fmla="*/ 5040313 w 20"/>
              <a:gd name="T71" fmla="*/ 0 h 22"/>
              <a:gd name="T72" fmla="*/ 0 w 20"/>
              <a:gd name="T73" fmla="*/ 5040313 h 22"/>
              <a:gd name="T74" fmla="*/ 0 w 20"/>
              <a:gd name="T75" fmla="*/ 5040313 h 22"/>
              <a:gd name="T76" fmla="*/ 0 w 20"/>
              <a:gd name="T77" fmla="*/ 10080625 h 22"/>
              <a:gd name="T78" fmla="*/ 0 w 20"/>
              <a:gd name="T79" fmla="*/ 15120938 h 22"/>
              <a:gd name="T80" fmla="*/ 0 w 20"/>
              <a:gd name="T81" fmla="*/ 20161250 h 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" h="22">
                <a:moveTo>
                  <a:pt x="0" y="8"/>
                </a:move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6" y="18"/>
                </a:lnTo>
                <a:lnTo>
                  <a:pt x="8" y="18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lnTo>
                  <a:pt x="18" y="22"/>
                </a:lnTo>
                <a:lnTo>
                  <a:pt x="20" y="20"/>
                </a:lnTo>
                <a:lnTo>
                  <a:pt x="20" y="18"/>
                </a:lnTo>
                <a:lnTo>
                  <a:pt x="18" y="16"/>
                </a:lnTo>
                <a:lnTo>
                  <a:pt x="18" y="14"/>
                </a:lnTo>
                <a:lnTo>
                  <a:pt x="16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8" name="Freeform 1750"/>
          <p:cNvSpPr>
            <a:spLocks/>
          </p:cNvSpPr>
          <p:nvPr/>
        </p:nvSpPr>
        <p:spPr bwMode="auto">
          <a:xfrm>
            <a:off x="1730376" y="3538538"/>
            <a:ext cx="31750" cy="34925"/>
          </a:xfrm>
          <a:custGeom>
            <a:avLst/>
            <a:gdLst>
              <a:gd name="T0" fmla="*/ 0 w 20"/>
              <a:gd name="T1" fmla="*/ 20161250 h 22"/>
              <a:gd name="T2" fmla="*/ 5040313 w 20"/>
              <a:gd name="T3" fmla="*/ 25201563 h 22"/>
              <a:gd name="T4" fmla="*/ 5040313 w 20"/>
              <a:gd name="T5" fmla="*/ 30241875 h 22"/>
              <a:gd name="T6" fmla="*/ 5040313 w 20"/>
              <a:gd name="T7" fmla="*/ 35282188 h 22"/>
              <a:gd name="T8" fmla="*/ 5040313 w 20"/>
              <a:gd name="T9" fmla="*/ 35282188 h 22"/>
              <a:gd name="T10" fmla="*/ 10080625 w 20"/>
              <a:gd name="T11" fmla="*/ 40322500 h 22"/>
              <a:gd name="T12" fmla="*/ 15120938 w 20"/>
              <a:gd name="T13" fmla="*/ 45362813 h 22"/>
              <a:gd name="T14" fmla="*/ 20161250 w 20"/>
              <a:gd name="T15" fmla="*/ 45362813 h 22"/>
              <a:gd name="T16" fmla="*/ 25201563 w 20"/>
              <a:gd name="T17" fmla="*/ 50403125 h 22"/>
              <a:gd name="T18" fmla="*/ 25201563 w 20"/>
              <a:gd name="T19" fmla="*/ 50403125 h 22"/>
              <a:gd name="T20" fmla="*/ 30241875 w 20"/>
              <a:gd name="T21" fmla="*/ 50403125 h 22"/>
              <a:gd name="T22" fmla="*/ 35282188 w 20"/>
              <a:gd name="T23" fmla="*/ 50403125 h 22"/>
              <a:gd name="T24" fmla="*/ 40322500 w 20"/>
              <a:gd name="T25" fmla="*/ 50403125 h 22"/>
              <a:gd name="T26" fmla="*/ 40322500 w 20"/>
              <a:gd name="T27" fmla="*/ 55443438 h 22"/>
              <a:gd name="T28" fmla="*/ 45362813 w 20"/>
              <a:gd name="T29" fmla="*/ 55443438 h 22"/>
              <a:gd name="T30" fmla="*/ 50403125 w 20"/>
              <a:gd name="T31" fmla="*/ 50403125 h 22"/>
              <a:gd name="T32" fmla="*/ 50403125 w 20"/>
              <a:gd name="T33" fmla="*/ 50403125 h 22"/>
              <a:gd name="T34" fmla="*/ 50403125 w 20"/>
              <a:gd name="T35" fmla="*/ 50403125 h 22"/>
              <a:gd name="T36" fmla="*/ 50403125 w 20"/>
              <a:gd name="T37" fmla="*/ 45362813 h 22"/>
              <a:gd name="T38" fmla="*/ 45362813 w 20"/>
              <a:gd name="T39" fmla="*/ 40322500 h 22"/>
              <a:gd name="T40" fmla="*/ 45362813 w 20"/>
              <a:gd name="T41" fmla="*/ 40322500 h 22"/>
              <a:gd name="T42" fmla="*/ 45362813 w 20"/>
              <a:gd name="T43" fmla="*/ 35282188 h 22"/>
              <a:gd name="T44" fmla="*/ 40322500 w 20"/>
              <a:gd name="T45" fmla="*/ 30241875 h 22"/>
              <a:gd name="T46" fmla="*/ 40322500 w 20"/>
              <a:gd name="T47" fmla="*/ 30241875 h 22"/>
              <a:gd name="T48" fmla="*/ 40322500 w 20"/>
              <a:gd name="T49" fmla="*/ 25201563 h 22"/>
              <a:gd name="T50" fmla="*/ 35282188 w 20"/>
              <a:gd name="T51" fmla="*/ 25201563 h 22"/>
              <a:gd name="T52" fmla="*/ 35282188 w 20"/>
              <a:gd name="T53" fmla="*/ 20161250 h 22"/>
              <a:gd name="T54" fmla="*/ 30241875 w 20"/>
              <a:gd name="T55" fmla="*/ 15120938 h 22"/>
              <a:gd name="T56" fmla="*/ 30241875 w 20"/>
              <a:gd name="T57" fmla="*/ 15120938 h 22"/>
              <a:gd name="T58" fmla="*/ 25201563 w 20"/>
              <a:gd name="T59" fmla="*/ 10080625 h 22"/>
              <a:gd name="T60" fmla="*/ 20161250 w 20"/>
              <a:gd name="T61" fmla="*/ 5040313 h 22"/>
              <a:gd name="T62" fmla="*/ 20161250 w 20"/>
              <a:gd name="T63" fmla="*/ 5040313 h 22"/>
              <a:gd name="T64" fmla="*/ 15120938 w 20"/>
              <a:gd name="T65" fmla="*/ 0 h 22"/>
              <a:gd name="T66" fmla="*/ 15120938 w 20"/>
              <a:gd name="T67" fmla="*/ 0 h 22"/>
              <a:gd name="T68" fmla="*/ 10080625 w 20"/>
              <a:gd name="T69" fmla="*/ 0 h 22"/>
              <a:gd name="T70" fmla="*/ 5040313 w 20"/>
              <a:gd name="T71" fmla="*/ 0 h 22"/>
              <a:gd name="T72" fmla="*/ 0 w 20"/>
              <a:gd name="T73" fmla="*/ 5040313 h 22"/>
              <a:gd name="T74" fmla="*/ 0 w 20"/>
              <a:gd name="T75" fmla="*/ 5040313 h 22"/>
              <a:gd name="T76" fmla="*/ 0 w 20"/>
              <a:gd name="T77" fmla="*/ 10080625 h 22"/>
              <a:gd name="T78" fmla="*/ 0 w 20"/>
              <a:gd name="T79" fmla="*/ 15120938 h 22"/>
              <a:gd name="T80" fmla="*/ 0 w 20"/>
              <a:gd name="T81" fmla="*/ 20161250 h 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" h="22">
                <a:moveTo>
                  <a:pt x="0" y="8"/>
                </a:move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6" y="18"/>
                </a:lnTo>
                <a:lnTo>
                  <a:pt x="8" y="18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lnTo>
                  <a:pt x="18" y="22"/>
                </a:lnTo>
                <a:lnTo>
                  <a:pt x="20" y="20"/>
                </a:lnTo>
                <a:lnTo>
                  <a:pt x="20" y="18"/>
                </a:lnTo>
                <a:lnTo>
                  <a:pt x="18" y="16"/>
                </a:lnTo>
                <a:lnTo>
                  <a:pt x="18" y="14"/>
                </a:lnTo>
                <a:lnTo>
                  <a:pt x="16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69" name="Freeform 2076"/>
          <p:cNvSpPr>
            <a:spLocks/>
          </p:cNvSpPr>
          <p:nvPr/>
        </p:nvSpPr>
        <p:spPr bwMode="auto">
          <a:xfrm>
            <a:off x="2952750" y="1371600"/>
            <a:ext cx="1163638" cy="617539"/>
          </a:xfrm>
          <a:custGeom>
            <a:avLst/>
            <a:gdLst>
              <a:gd name="T0" fmla="*/ 166330384 w 733"/>
              <a:gd name="T1" fmla="*/ 262096462 h 389"/>
              <a:gd name="T2" fmla="*/ 357862341 w 733"/>
              <a:gd name="T3" fmla="*/ 307459311 h 389"/>
              <a:gd name="T4" fmla="*/ 367942971 w 733"/>
              <a:gd name="T5" fmla="*/ 388104377 h 389"/>
              <a:gd name="T6" fmla="*/ 322580139 w 733"/>
              <a:gd name="T7" fmla="*/ 453628492 h 389"/>
              <a:gd name="T8" fmla="*/ 413305803 w 733"/>
              <a:gd name="T9" fmla="*/ 458668809 h 389"/>
              <a:gd name="T10" fmla="*/ 463708949 w 733"/>
              <a:gd name="T11" fmla="*/ 493951025 h 389"/>
              <a:gd name="T12" fmla="*/ 428426747 w 733"/>
              <a:gd name="T13" fmla="*/ 519152608 h 389"/>
              <a:gd name="T14" fmla="*/ 408265488 w 733"/>
              <a:gd name="T15" fmla="*/ 574596090 h 389"/>
              <a:gd name="T16" fmla="*/ 383063915 w 733"/>
              <a:gd name="T17" fmla="*/ 599797673 h 389"/>
              <a:gd name="T18" fmla="*/ 292338251 w 733"/>
              <a:gd name="T19" fmla="*/ 622479892 h 389"/>
              <a:gd name="T20" fmla="*/ 403225173 w 733"/>
              <a:gd name="T21" fmla="*/ 619958939 h 389"/>
              <a:gd name="T22" fmla="*/ 357862341 w 733"/>
              <a:gd name="T23" fmla="*/ 632560525 h 389"/>
              <a:gd name="T24" fmla="*/ 297378565 w 733"/>
              <a:gd name="T25" fmla="*/ 657762108 h 389"/>
              <a:gd name="T26" fmla="*/ 292338251 w 733"/>
              <a:gd name="T27" fmla="*/ 677923374 h 389"/>
              <a:gd name="T28" fmla="*/ 262096363 w 733"/>
              <a:gd name="T29" fmla="*/ 698084640 h 389"/>
              <a:gd name="T30" fmla="*/ 347781712 w 733"/>
              <a:gd name="T31" fmla="*/ 708165273 h 389"/>
              <a:gd name="T32" fmla="*/ 307459195 w 733"/>
              <a:gd name="T33" fmla="*/ 753528123 h 389"/>
              <a:gd name="T34" fmla="*/ 277217307 w 733"/>
              <a:gd name="T35" fmla="*/ 778729706 h 389"/>
              <a:gd name="T36" fmla="*/ 297378565 w 733"/>
              <a:gd name="T37" fmla="*/ 819052238 h 389"/>
              <a:gd name="T38" fmla="*/ 327620453 w 733"/>
              <a:gd name="T39" fmla="*/ 874495721 h 389"/>
              <a:gd name="T40" fmla="*/ 347781712 w 733"/>
              <a:gd name="T41" fmla="*/ 929939203 h 389"/>
              <a:gd name="T42" fmla="*/ 443547691 w 733"/>
              <a:gd name="T43" fmla="*/ 924898886 h 389"/>
              <a:gd name="T44" fmla="*/ 438507376 w 733"/>
              <a:gd name="T45" fmla="*/ 965221419 h 389"/>
              <a:gd name="T46" fmla="*/ 493950837 w 733"/>
              <a:gd name="T47" fmla="*/ 955140786 h 389"/>
              <a:gd name="T48" fmla="*/ 529233040 w 733"/>
              <a:gd name="T49" fmla="*/ 919858570 h 389"/>
              <a:gd name="T50" fmla="*/ 574595872 w 733"/>
              <a:gd name="T51" fmla="*/ 839213504 h 389"/>
              <a:gd name="T52" fmla="*/ 645160277 w 733"/>
              <a:gd name="T53" fmla="*/ 798890972 h 389"/>
              <a:gd name="T54" fmla="*/ 751006885 w 733"/>
              <a:gd name="T55" fmla="*/ 713205590 h 389"/>
              <a:gd name="T56" fmla="*/ 874495388 w 733"/>
              <a:gd name="T57" fmla="*/ 677923374 h 389"/>
              <a:gd name="T58" fmla="*/ 1035785458 w 733"/>
              <a:gd name="T59" fmla="*/ 594757357 h 389"/>
              <a:gd name="T60" fmla="*/ 1272680247 w 733"/>
              <a:gd name="T61" fmla="*/ 559475140 h 389"/>
              <a:gd name="T62" fmla="*/ 1287801191 w 733"/>
              <a:gd name="T63" fmla="*/ 509071975 h 389"/>
              <a:gd name="T64" fmla="*/ 1181954583 w 733"/>
              <a:gd name="T65" fmla="*/ 498991342 h 389"/>
              <a:gd name="T66" fmla="*/ 1237398044 w 733"/>
              <a:gd name="T67" fmla="*/ 443547859 h 389"/>
              <a:gd name="T68" fmla="*/ 1418849372 w 733"/>
              <a:gd name="T69" fmla="*/ 498991342 h 389"/>
              <a:gd name="T70" fmla="*/ 1353325282 w 733"/>
              <a:gd name="T71" fmla="*/ 418346276 h 389"/>
              <a:gd name="T72" fmla="*/ 1318043079 w 733"/>
              <a:gd name="T73" fmla="*/ 383064060 h 389"/>
              <a:gd name="T74" fmla="*/ 1383567170 w 733"/>
              <a:gd name="T75" fmla="*/ 357862477 h 389"/>
              <a:gd name="T76" fmla="*/ 1444050945 w 733"/>
              <a:gd name="T77" fmla="*/ 347781844 h 389"/>
              <a:gd name="T78" fmla="*/ 1459171889 w 733"/>
              <a:gd name="T79" fmla="*/ 302418995 h 389"/>
              <a:gd name="T80" fmla="*/ 1494454092 w 733"/>
              <a:gd name="T81" fmla="*/ 267136779 h 389"/>
              <a:gd name="T82" fmla="*/ 1519655665 w 733"/>
              <a:gd name="T83" fmla="*/ 236894879 h 389"/>
              <a:gd name="T84" fmla="*/ 1544857239 w 733"/>
              <a:gd name="T85" fmla="*/ 206652980 h 389"/>
              <a:gd name="T86" fmla="*/ 1580139441 w 733"/>
              <a:gd name="T87" fmla="*/ 151209497 h 389"/>
              <a:gd name="T88" fmla="*/ 1605341015 w 733"/>
              <a:gd name="T89" fmla="*/ 105846648 h 389"/>
              <a:gd name="T90" fmla="*/ 1655744161 w 733"/>
              <a:gd name="T91" fmla="*/ 90725698 h 389"/>
              <a:gd name="T92" fmla="*/ 1685986049 w 733"/>
              <a:gd name="T93" fmla="*/ 55443482 h 389"/>
              <a:gd name="T94" fmla="*/ 1554937868 w 733"/>
              <a:gd name="T95" fmla="*/ 65524116 h 389"/>
              <a:gd name="T96" fmla="*/ 1368446226 w 733"/>
              <a:gd name="T97" fmla="*/ 50403166 h 389"/>
              <a:gd name="T98" fmla="*/ 1449091260 w 733"/>
              <a:gd name="T99" fmla="*/ 45362849 h 389"/>
              <a:gd name="T100" fmla="*/ 1444050945 w 733"/>
              <a:gd name="T101" fmla="*/ 15120950 h 389"/>
              <a:gd name="T102" fmla="*/ 1307962450 w 733"/>
              <a:gd name="T103" fmla="*/ 15120950 h 389"/>
              <a:gd name="T104" fmla="*/ 1267639932 w 733"/>
              <a:gd name="T105" fmla="*/ 5040317 h 389"/>
              <a:gd name="T106" fmla="*/ 1045866087 w 733"/>
              <a:gd name="T107" fmla="*/ 15120950 h 389"/>
              <a:gd name="T108" fmla="*/ 950100108 w 733"/>
              <a:gd name="T109" fmla="*/ 20161266 h 389"/>
              <a:gd name="T110" fmla="*/ 1005543570 w 733"/>
              <a:gd name="T111" fmla="*/ 40322533 h 389"/>
              <a:gd name="T112" fmla="*/ 766127829 w 733"/>
              <a:gd name="T113" fmla="*/ 50403166 h 389"/>
              <a:gd name="T114" fmla="*/ 554434613 w 733"/>
              <a:gd name="T115" fmla="*/ 45362849 h 389"/>
              <a:gd name="T116" fmla="*/ 393144544 w 733"/>
              <a:gd name="T117" fmla="*/ 85685382 h 389"/>
              <a:gd name="T118" fmla="*/ 282257621 w 733"/>
              <a:gd name="T119" fmla="*/ 136088548 h 389"/>
              <a:gd name="T120" fmla="*/ 10080629 w 733"/>
              <a:gd name="T121" fmla="*/ 186491713 h 389"/>
              <a:gd name="T122" fmla="*/ 176411013 w 733"/>
              <a:gd name="T123" fmla="*/ 211693296 h 389"/>
              <a:gd name="T124" fmla="*/ 10080629 w 733"/>
              <a:gd name="T125" fmla="*/ 226814246 h 38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33" h="389">
                <a:moveTo>
                  <a:pt x="14" y="94"/>
                </a:moveTo>
                <a:lnTo>
                  <a:pt x="16" y="94"/>
                </a:lnTo>
                <a:lnTo>
                  <a:pt x="18" y="96"/>
                </a:lnTo>
                <a:lnTo>
                  <a:pt x="20" y="96"/>
                </a:lnTo>
                <a:lnTo>
                  <a:pt x="22" y="96"/>
                </a:lnTo>
                <a:lnTo>
                  <a:pt x="24" y="96"/>
                </a:lnTo>
                <a:lnTo>
                  <a:pt x="26" y="96"/>
                </a:lnTo>
                <a:lnTo>
                  <a:pt x="28" y="96"/>
                </a:lnTo>
                <a:lnTo>
                  <a:pt x="30" y="96"/>
                </a:lnTo>
                <a:lnTo>
                  <a:pt x="32" y="96"/>
                </a:lnTo>
                <a:lnTo>
                  <a:pt x="34" y="96"/>
                </a:lnTo>
                <a:lnTo>
                  <a:pt x="36" y="96"/>
                </a:lnTo>
                <a:lnTo>
                  <a:pt x="36" y="98"/>
                </a:lnTo>
                <a:lnTo>
                  <a:pt x="34" y="98"/>
                </a:lnTo>
                <a:lnTo>
                  <a:pt x="30" y="98"/>
                </a:lnTo>
                <a:lnTo>
                  <a:pt x="28" y="98"/>
                </a:lnTo>
                <a:lnTo>
                  <a:pt x="26" y="98"/>
                </a:lnTo>
                <a:lnTo>
                  <a:pt x="24" y="98"/>
                </a:lnTo>
                <a:lnTo>
                  <a:pt x="22" y="98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4" y="100"/>
                </a:lnTo>
                <a:lnTo>
                  <a:pt x="16" y="102"/>
                </a:lnTo>
                <a:lnTo>
                  <a:pt x="18" y="102"/>
                </a:lnTo>
                <a:lnTo>
                  <a:pt x="20" y="104"/>
                </a:lnTo>
                <a:lnTo>
                  <a:pt x="22" y="104"/>
                </a:lnTo>
                <a:lnTo>
                  <a:pt x="24" y="104"/>
                </a:lnTo>
                <a:lnTo>
                  <a:pt x="22" y="104"/>
                </a:lnTo>
                <a:lnTo>
                  <a:pt x="24" y="106"/>
                </a:lnTo>
                <a:lnTo>
                  <a:pt x="26" y="106"/>
                </a:lnTo>
                <a:lnTo>
                  <a:pt x="28" y="106"/>
                </a:lnTo>
                <a:lnTo>
                  <a:pt x="30" y="106"/>
                </a:lnTo>
                <a:lnTo>
                  <a:pt x="32" y="106"/>
                </a:lnTo>
                <a:lnTo>
                  <a:pt x="34" y="106"/>
                </a:lnTo>
                <a:lnTo>
                  <a:pt x="36" y="106"/>
                </a:lnTo>
                <a:lnTo>
                  <a:pt x="38" y="106"/>
                </a:lnTo>
                <a:lnTo>
                  <a:pt x="40" y="108"/>
                </a:lnTo>
                <a:lnTo>
                  <a:pt x="42" y="108"/>
                </a:lnTo>
                <a:lnTo>
                  <a:pt x="44" y="106"/>
                </a:lnTo>
                <a:lnTo>
                  <a:pt x="42" y="106"/>
                </a:lnTo>
                <a:lnTo>
                  <a:pt x="40" y="104"/>
                </a:lnTo>
                <a:lnTo>
                  <a:pt x="38" y="104"/>
                </a:lnTo>
                <a:lnTo>
                  <a:pt x="40" y="104"/>
                </a:lnTo>
                <a:lnTo>
                  <a:pt x="42" y="102"/>
                </a:lnTo>
                <a:lnTo>
                  <a:pt x="44" y="102"/>
                </a:lnTo>
                <a:lnTo>
                  <a:pt x="46" y="104"/>
                </a:lnTo>
                <a:lnTo>
                  <a:pt x="48" y="106"/>
                </a:lnTo>
                <a:lnTo>
                  <a:pt x="50" y="104"/>
                </a:lnTo>
                <a:lnTo>
                  <a:pt x="52" y="104"/>
                </a:lnTo>
                <a:lnTo>
                  <a:pt x="54" y="102"/>
                </a:lnTo>
                <a:lnTo>
                  <a:pt x="56" y="102"/>
                </a:lnTo>
                <a:lnTo>
                  <a:pt x="58" y="102"/>
                </a:lnTo>
                <a:lnTo>
                  <a:pt x="60" y="102"/>
                </a:lnTo>
                <a:lnTo>
                  <a:pt x="58" y="104"/>
                </a:lnTo>
                <a:lnTo>
                  <a:pt x="56" y="106"/>
                </a:lnTo>
                <a:lnTo>
                  <a:pt x="58" y="106"/>
                </a:lnTo>
                <a:lnTo>
                  <a:pt x="60" y="106"/>
                </a:lnTo>
                <a:lnTo>
                  <a:pt x="62" y="104"/>
                </a:lnTo>
                <a:lnTo>
                  <a:pt x="64" y="104"/>
                </a:lnTo>
                <a:lnTo>
                  <a:pt x="66" y="104"/>
                </a:lnTo>
                <a:lnTo>
                  <a:pt x="68" y="104"/>
                </a:lnTo>
                <a:lnTo>
                  <a:pt x="70" y="104"/>
                </a:lnTo>
                <a:lnTo>
                  <a:pt x="72" y="102"/>
                </a:lnTo>
                <a:lnTo>
                  <a:pt x="74" y="102"/>
                </a:lnTo>
                <a:lnTo>
                  <a:pt x="76" y="102"/>
                </a:lnTo>
                <a:lnTo>
                  <a:pt x="78" y="102"/>
                </a:lnTo>
                <a:lnTo>
                  <a:pt x="78" y="104"/>
                </a:lnTo>
                <a:lnTo>
                  <a:pt x="80" y="104"/>
                </a:lnTo>
                <a:lnTo>
                  <a:pt x="82" y="104"/>
                </a:lnTo>
                <a:lnTo>
                  <a:pt x="84" y="102"/>
                </a:lnTo>
                <a:lnTo>
                  <a:pt x="86" y="102"/>
                </a:lnTo>
                <a:lnTo>
                  <a:pt x="88" y="100"/>
                </a:lnTo>
                <a:lnTo>
                  <a:pt x="92" y="102"/>
                </a:lnTo>
                <a:lnTo>
                  <a:pt x="94" y="102"/>
                </a:lnTo>
                <a:lnTo>
                  <a:pt x="94" y="104"/>
                </a:lnTo>
                <a:lnTo>
                  <a:pt x="96" y="102"/>
                </a:lnTo>
                <a:lnTo>
                  <a:pt x="100" y="102"/>
                </a:lnTo>
                <a:lnTo>
                  <a:pt x="102" y="102"/>
                </a:lnTo>
                <a:lnTo>
                  <a:pt x="104" y="102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4" y="104"/>
                </a:lnTo>
                <a:lnTo>
                  <a:pt x="116" y="104"/>
                </a:lnTo>
                <a:lnTo>
                  <a:pt x="116" y="106"/>
                </a:lnTo>
                <a:lnTo>
                  <a:pt x="118" y="106"/>
                </a:lnTo>
                <a:lnTo>
                  <a:pt x="120" y="106"/>
                </a:lnTo>
                <a:lnTo>
                  <a:pt x="122" y="106"/>
                </a:lnTo>
                <a:lnTo>
                  <a:pt x="124" y="106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26" y="108"/>
                </a:lnTo>
                <a:lnTo>
                  <a:pt x="128" y="110"/>
                </a:lnTo>
                <a:lnTo>
                  <a:pt x="130" y="108"/>
                </a:lnTo>
                <a:lnTo>
                  <a:pt x="132" y="108"/>
                </a:lnTo>
                <a:lnTo>
                  <a:pt x="134" y="108"/>
                </a:lnTo>
                <a:lnTo>
                  <a:pt x="132" y="110"/>
                </a:lnTo>
                <a:lnTo>
                  <a:pt x="132" y="112"/>
                </a:lnTo>
                <a:lnTo>
                  <a:pt x="134" y="112"/>
                </a:lnTo>
                <a:lnTo>
                  <a:pt x="136" y="110"/>
                </a:lnTo>
                <a:lnTo>
                  <a:pt x="138" y="110"/>
                </a:lnTo>
                <a:lnTo>
                  <a:pt x="140" y="110"/>
                </a:lnTo>
                <a:lnTo>
                  <a:pt x="138" y="112"/>
                </a:lnTo>
                <a:lnTo>
                  <a:pt x="140" y="112"/>
                </a:lnTo>
                <a:lnTo>
                  <a:pt x="140" y="114"/>
                </a:lnTo>
                <a:lnTo>
                  <a:pt x="138" y="116"/>
                </a:lnTo>
                <a:lnTo>
                  <a:pt x="136" y="116"/>
                </a:lnTo>
                <a:lnTo>
                  <a:pt x="134" y="116"/>
                </a:lnTo>
                <a:lnTo>
                  <a:pt x="132" y="116"/>
                </a:lnTo>
                <a:lnTo>
                  <a:pt x="134" y="116"/>
                </a:lnTo>
                <a:lnTo>
                  <a:pt x="136" y="116"/>
                </a:lnTo>
                <a:lnTo>
                  <a:pt x="138" y="116"/>
                </a:lnTo>
                <a:lnTo>
                  <a:pt x="136" y="118"/>
                </a:lnTo>
                <a:lnTo>
                  <a:pt x="136" y="120"/>
                </a:lnTo>
                <a:lnTo>
                  <a:pt x="138" y="120"/>
                </a:lnTo>
                <a:lnTo>
                  <a:pt x="136" y="120"/>
                </a:lnTo>
                <a:lnTo>
                  <a:pt x="138" y="122"/>
                </a:lnTo>
                <a:lnTo>
                  <a:pt x="140" y="122"/>
                </a:lnTo>
                <a:lnTo>
                  <a:pt x="142" y="122"/>
                </a:lnTo>
                <a:lnTo>
                  <a:pt x="144" y="124"/>
                </a:lnTo>
                <a:lnTo>
                  <a:pt x="146" y="124"/>
                </a:lnTo>
                <a:lnTo>
                  <a:pt x="148" y="124"/>
                </a:lnTo>
                <a:lnTo>
                  <a:pt x="150" y="126"/>
                </a:lnTo>
                <a:lnTo>
                  <a:pt x="148" y="126"/>
                </a:lnTo>
                <a:lnTo>
                  <a:pt x="146" y="126"/>
                </a:lnTo>
                <a:lnTo>
                  <a:pt x="146" y="128"/>
                </a:lnTo>
                <a:lnTo>
                  <a:pt x="148" y="128"/>
                </a:lnTo>
                <a:lnTo>
                  <a:pt x="150" y="128"/>
                </a:lnTo>
                <a:lnTo>
                  <a:pt x="152" y="128"/>
                </a:lnTo>
                <a:lnTo>
                  <a:pt x="152" y="130"/>
                </a:lnTo>
                <a:lnTo>
                  <a:pt x="154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2"/>
                </a:lnTo>
                <a:lnTo>
                  <a:pt x="146" y="132"/>
                </a:lnTo>
                <a:lnTo>
                  <a:pt x="148" y="132"/>
                </a:lnTo>
                <a:lnTo>
                  <a:pt x="150" y="132"/>
                </a:lnTo>
                <a:lnTo>
                  <a:pt x="152" y="132"/>
                </a:lnTo>
                <a:lnTo>
                  <a:pt x="150" y="132"/>
                </a:lnTo>
                <a:lnTo>
                  <a:pt x="148" y="132"/>
                </a:lnTo>
                <a:lnTo>
                  <a:pt x="146" y="134"/>
                </a:lnTo>
                <a:lnTo>
                  <a:pt x="148" y="134"/>
                </a:lnTo>
                <a:lnTo>
                  <a:pt x="150" y="134"/>
                </a:lnTo>
                <a:lnTo>
                  <a:pt x="148" y="134"/>
                </a:lnTo>
                <a:lnTo>
                  <a:pt x="146" y="134"/>
                </a:lnTo>
                <a:lnTo>
                  <a:pt x="144" y="136"/>
                </a:lnTo>
                <a:lnTo>
                  <a:pt x="142" y="136"/>
                </a:lnTo>
                <a:lnTo>
                  <a:pt x="140" y="136"/>
                </a:lnTo>
                <a:lnTo>
                  <a:pt x="138" y="136"/>
                </a:lnTo>
                <a:lnTo>
                  <a:pt x="136" y="136"/>
                </a:lnTo>
                <a:lnTo>
                  <a:pt x="138" y="138"/>
                </a:lnTo>
                <a:lnTo>
                  <a:pt x="140" y="136"/>
                </a:lnTo>
                <a:lnTo>
                  <a:pt x="142" y="136"/>
                </a:lnTo>
                <a:lnTo>
                  <a:pt x="144" y="136"/>
                </a:lnTo>
                <a:lnTo>
                  <a:pt x="146" y="136"/>
                </a:lnTo>
                <a:lnTo>
                  <a:pt x="148" y="136"/>
                </a:lnTo>
                <a:lnTo>
                  <a:pt x="150" y="134"/>
                </a:lnTo>
                <a:lnTo>
                  <a:pt x="148" y="136"/>
                </a:lnTo>
                <a:lnTo>
                  <a:pt x="146" y="138"/>
                </a:lnTo>
                <a:lnTo>
                  <a:pt x="148" y="138"/>
                </a:lnTo>
                <a:lnTo>
                  <a:pt x="150" y="138"/>
                </a:lnTo>
                <a:lnTo>
                  <a:pt x="148" y="138"/>
                </a:lnTo>
                <a:lnTo>
                  <a:pt x="150" y="140"/>
                </a:lnTo>
                <a:lnTo>
                  <a:pt x="152" y="140"/>
                </a:lnTo>
                <a:lnTo>
                  <a:pt x="150" y="142"/>
                </a:lnTo>
                <a:lnTo>
                  <a:pt x="150" y="144"/>
                </a:lnTo>
                <a:lnTo>
                  <a:pt x="152" y="144"/>
                </a:lnTo>
                <a:lnTo>
                  <a:pt x="150" y="144"/>
                </a:lnTo>
                <a:lnTo>
                  <a:pt x="148" y="142"/>
                </a:lnTo>
                <a:lnTo>
                  <a:pt x="146" y="144"/>
                </a:lnTo>
                <a:lnTo>
                  <a:pt x="148" y="144"/>
                </a:lnTo>
                <a:lnTo>
                  <a:pt x="146" y="144"/>
                </a:lnTo>
                <a:lnTo>
                  <a:pt x="150" y="146"/>
                </a:lnTo>
                <a:lnTo>
                  <a:pt x="150" y="148"/>
                </a:lnTo>
                <a:lnTo>
                  <a:pt x="152" y="148"/>
                </a:lnTo>
                <a:lnTo>
                  <a:pt x="154" y="148"/>
                </a:lnTo>
                <a:lnTo>
                  <a:pt x="154" y="150"/>
                </a:lnTo>
                <a:lnTo>
                  <a:pt x="152" y="148"/>
                </a:lnTo>
                <a:lnTo>
                  <a:pt x="150" y="150"/>
                </a:lnTo>
                <a:lnTo>
                  <a:pt x="148" y="150"/>
                </a:lnTo>
                <a:lnTo>
                  <a:pt x="150" y="152"/>
                </a:lnTo>
                <a:lnTo>
                  <a:pt x="148" y="152"/>
                </a:lnTo>
                <a:lnTo>
                  <a:pt x="146" y="154"/>
                </a:lnTo>
                <a:lnTo>
                  <a:pt x="144" y="154"/>
                </a:lnTo>
                <a:lnTo>
                  <a:pt x="146" y="154"/>
                </a:lnTo>
                <a:lnTo>
                  <a:pt x="148" y="154"/>
                </a:lnTo>
                <a:lnTo>
                  <a:pt x="150" y="154"/>
                </a:lnTo>
                <a:lnTo>
                  <a:pt x="152" y="154"/>
                </a:lnTo>
                <a:lnTo>
                  <a:pt x="154" y="156"/>
                </a:lnTo>
                <a:lnTo>
                  <a:pt x="152" y="158"/>
                </a:lnTo>
                <a:lnTo>
                  <a:pt x="150" y="158"/>
                </a:lnTo>
                <a:lnTo>
                  <a:pt x="152" y="160"/>
                </a:lnTo>
                <a:lnTo>
                  <a:pt x="154" y="158"/>
                </a:lnTo>
                <a:lnTo>
                  <a:pt x="152" y="160"/>
                </a:lnTo>
                <a:lnTo>
                  <a:pt x="150" y="162"/>
                </a:lnTo>
                <a:lnTo>
                  <a:pt x="148" y="162"/>
                </a:lnTo>
                <a:lnTo>
                  <a:pt x="148" y="164"/>
                </a:lnTo>
                <a:lnTo>
                  <a:pt x="150" y="164"/>
                </a:lnTo>
                <a:lnTo>
                  <a:pt x="152" y="164"/>
                </a:lnTo>
                <a:lnTo>
                  <a:pt x="154" y="164"/>
                </a:lnTo>
                <a:lnTo>
                  <a:pt x="152" y="164"/>
                </a:lnTo>
                <a:lnTo>
                  <a:pt x="150" y="164"/>
                </a:lnTo>
                <a:lnTo>
                  <a:pt x="148" y="164"/>
                </a:lnTo>
                <a:lnTo>
                  <a:pt x="146" y="164"/>
                </a:lnTo>
                <a:lnTo>
                  <a:pt x="144" y="164"/>
                </a:lnTo>
                <a:lnTo>
                  <a:pt x="142" y="164"/>
                </a:lnTo>
                <a:lnTo>
                  <a:pt x="140" y="164"/>
                </a:lnTo>
                <a:lnTo>
                  <a:pt x="138" y="164"/>
                </a:lnTo>
                <a:lnTo>
                  <a:pt x="140" y="166"/>
                </a:lnTo>
                <a:lnTo>
                  <a:pt x="142" y="164"/>
                </a:lnTo>
                <a:lnTo>
                  <a:pt x="144" y="166"/>
                </a:lnTo>
                <a:lnTo>
                  <a:pt x="146" y="164"/>
                </a:lnTo>
                <a:lnTo>
                  <a:pt x="148" y="166"/>
                </a:lnTo>
                <a:lnTo>
                  <a:pt x="146" y="166"/>
                </a:lnTo>
                <a:lnTo>
                  <a:pt x="146" y="168"/>
                </a:lnTo>
                <a:lnTo>
                  <a:pt x="144" y="168"/>
                </a:lnTo>
                <a:lnTo>
                  <a:pt x="142" y="168"/>
                </a:lnTo>
                <a:lnTo>
                  <a:pt x="142" y="170"/>
                </a:lnTo>
                <a:lnTo>
                  <a:pt x="140" y="170"/>
                </a:lnTo>
                <a:lnTo>
                  <a:pt x="138" y="172"/>
                </a:lnTo>
                <a:lnTo>
                  <a:pt x="136" y="172"/>
                </a:lnTo>
                <a:lnTo>
                  <a:pt x="134" y="172"/>
                </a:lnTo>
                <a:lnTo>
                  <a:pt x="136" y="174"/>
                </a:lnTo>
                <a:lnTo>
                  <a:pt x="138" y="174"/>
                </a:lnTo>
                <a:lnTo>
                  <a:pt x="140" y="174"/>
                </a:lnTo>
                <a:lnTo>
                  <a:pt x="142" y="174"/>
                </a:lnTo>
                <a:lnTo>
                  <a:pt x="144" y="172"/>
                </a:lnTo>
                <a:lnTo>
                  <a:pt x="146" y="170"/>
                </a:lnTo>
                <a:lnTo>
                  <a:pt x="148" y="170"/>
                </a:lnTo>
                <a:lnTo>
                  <a:pt x="150" y="168"/>
                </a:lnTo>
                <a:lnTo>
                  <a:pt x="148" y="170"/>
                </a:lnTo>
                <a:lnTo>
                  <a:pt x="146" y="172"/>
                </a:lnTo>
                <a:lnTo>
                  <a:pt x="144" y="172"/>
                </a:lnTo>
                <a:lnTo>
                  <a:pt x="142" y="174"/>
                </a:lnTo>
                <a:lnTo>
                  <a:pt x="140" y="174"/>
                </a:lnTo>
                <a:lnTo>
                  <a:pt x="138" y="174"/>
                </a:lnTo>
                <a:lnTo>
                  <a:pt x="136" y="174"/>
                </a:lnTo>
                <a:lnTo>
                  <a:pt x="134" y="176"/>
                </a:lnTo>
                <a:lnTo>
                  <a:pt x="132" y="176"/>
                </a:lnTo>
                <a:lnTo>
                  <a:pt x="130" y="176"/>
                </a:lnTo>
                <a:lnTo>
                  <a:pt x="128" y="176"/>
                </a:lnTo>
                <a:lnTo>
                  <a:pt x="126" y="178"/>
                </a:lnTo>
                <a:lnTo>
                  <a:pt x="128" y="178"/>
                </a:lnTo>
                <a:lnTo>
                  <a:pt x="128" y="180"/>
                </a:lnTo>
                <a:lnTo>
                  <a:pt x="130" y="182"/>
                </a:lnTo>
                <a:lnTo>
                  <a:pt x="132" y="182"/>
                </a:lnTo>
                <a:lnTo>
                  <a:pt x="132" y="180"/>
                </a:lnTo>
                <a:lnTo>
                  <a:pt x="134" y="182"/>
                </a:lnTo>
                <a:lnTo>
                  <a:pt x="136" y="182"/>
                </a:lnTo>
                <a:lnTo>
                  <a:pt x="138" y="184"/>
                </a:lnTo>
                <a:lnTo>
                  <a:pt x="140" y="182"/>
                </a:lnTo>
                <a:lnTo>
                  <a:pt x="142" y="182"/>
                </a:lnTo>
                <a:lnTo>
                  <a:pt x="144" y="182"/>
                </a:lnTo>
                <a:lnTo>
                  <a:pt x="146" y="182"/>
                </a:lnTo>
                <a:lnTo>
                  <a:pt x="148" y="182"/>
                </a:lnTo>
                <a:lnTo>
                  <a:pt x="150" y="180"/>
                </a:lnTo>
                <a:lnTo>
                  <a:pt x="150" y="178"/>
                </a:lnTo>
                <a:lnTo>
                  <a:pt x="150" y="176"/>
                </a:lnTo>
                <a:lnTo>
                  <a:pt x="152" y="178"/>
                </a:lnTo>
                <a:lnTo>
                  <a:pt x="154" y="178"/>
                </a:lnTo>
                <a:lnTo>
                  <a:pt x="152" y="176"/>
                </a:lnTo>
                <a:lnTo>
                  <a:pt x="154" y="176"/>
                </a:lnTo>
                <a:lnTo>
                  <a:pt x="156" y="176"/>
                </a:lnTo>
                <a:lnTo>
                  <a:pt x="158" y="176"/>
                </a:lnTo>
                <a:lnTo>
                  <a:pt x="160" y="174"/>
                </a:lnTo>
                <a:lnTo>
                  <a:pt x="160" y="172"/>
                </a:lnTo>
                <a:lnTo>
                  <a:pt x="158" y="170"/>
                </a:lnTo>
                <a:lnTo>
                  <a:pt x="160" y="166"/>
                </a:lnTo>
                <a:lnTo>
                  <a:pt x="162" y="166"/>
                </a:lnTo>
                <a:lnTo>
                  <a:pt x="160" y="166"/>
                </a:lnTo>
                <a:lnTo>
                  <a:pt x="158" y="166"/>
                </a:lnTo>
                <a:lnTo>
                  <a:pt x="160" y="168"/>
                </a:lnTo>
                <a:lnTo>
                  <a:pt x="160" y="170"/>
                </a:lnTo>
                <a:lnTo>
                  <a:pt x="162" y="172"/>
                </a:lnTo>
                <a:lnTo>
                  <a:pt x="160" y="174"/>
                </a:lnTo>
                <a:lnTo>
                  <a:pt x="160" y="176"/>
                </a:lnTo>
                <a:lnTo>
                  <a:pt x="162" y="176"/>
                </a:lnTo>
                <a:lnTo>
                  <a:pt x="164" y="176"/>
                </a:lnTo>
                <a:lnTo>
                  <a:pt x="166" y="174"/>
                </a:lnTo>
                <a:lnTo>
                  <a:pt x="168" y="172"/>
                </a:lnTo>
                <a:lnTo>
                  <a:pt x="170" y="172"/>
                </a:lnTo>
                <a:lnTo>
                  <a:pt x="168" y="174"/>
                </a:lnTo>
                <a:lnTo>
                  <a:pt x="166" y="176"/>
                </a:lnTo>
                <a:lnTo>
                  <a:pt x="164" y="176"/>
                </a:lnTo>
                <a:lnTo>
                  <a:pt x="162" y="176"/>
                </a:lnTo>
                <a:lnTo>
                  <a:pt x="160" y="178"/>
                </a:lnTo>
                <a:lnTo>
                  <a:pt x="162" y="178"/>
                </a:lnTo>
                <a:lnTo>
                  <a:pt x="168" y="178"/>
                </a:lnTo>
                <a:lnTo>
                  <a:pt x="170" y="178"/>
                </a:lnTo>
                <a:lnTo>
                  <a:pt x="172" y="178"/>
                </a:lnTo>
                <a:lnTo>
                  <a:pt x="174" y="178"/>
                </a:lnTo>
                <a:lnTo>
                  <a:pt x="178" y="178"/>
                </a:lnTo>
                <a:lnTo>
                  <a:pt x="180" y="176"/>
                </a:lnTo>
                <a:lnTo>
                  <a:pt x="182" y="178"/>
                </a:lnTo>
                <a:lnTo>
                  <a:pt x="180" y="178"/>
                </a:lnTo>
                <a:lnTo>
                  <a:pt x="178" y="178"/>
                </a:lnTo>
                <a:lnTo>
                  <a:pt x="176" y="180"/>
                </a:lnTo>
                <a:lnTo>
                  <a:pt x="174" y="180"/>
                </a:lnTo>
                <a:lnTo>
                  <a:pt x="172" y="180"/>
                </a:lnTo>
                <a:lnTo>
                  <a:pt x="170" y="180"/>
                </a:lnTo>
                <a:lnTo>
                  <a:pt x="168" y="180"/>
                </a:lnTo>
                <a:lnTo>
                  <a:pt x="166" y="180"/>
                </a:lnTo>
                <a:lnTo>
                  <a:pt x="164" y="180"/>
                </a:lnTo>
                <a:lnTo>
                  <a:pt x="162" y="182"/>
                </a:lnTo>
                <a:lnTo>
                  <a:pt x="160" y="182"/>
                </a:lnTo>
                <a:lnTo>
                  <a:pt x="162" y="182"/>
                </a:lnTo>
                <a:lnTo>
                  <a:pt x="164" y="182"/>
                </a:lnTo>
                <a:lnTo>
                  <a:pt x="166" y="182"/>
                </a:lnTo>
                <a:lnTo>
                  <a:pt x="168" y="182"/>
                </a:lnTo>
                <a:lnTo>
                  <a:pt x="170" y="182"/>
                </a:lnTo>
                <a:lnTo>
                  <a:pt x="172" y="182"/>
                </a:lnTo>
                <a:lnTo>
                  <a:pt x="174" y="182"/>
                </a:lnTo>
                <a:lnTo>
                  <a:pt x="176" y="182"/>
                </a:lnTo>
                <a:lnTo>
                  <a:pt x="178" y="180"/>
                </a:lnTo>
                <a:lnTo>
                  <a:pt x="180" y="180"/>
                </a:lnTo>
                <a:lnTo>
                  <a:pt x="182" y="180"/>
                </a:lnTo>
                <a:lnTo>
                  <a:pt x="180" y="182"/>
                </a:lnTo>
                <a:lnTo>
                  <a:pt x="178" y="182"/>
                </a:lnTo>
                <a:lnTo>
                  <a:pt x="176" y="182"/>
                </a:lnTo>
                <a:lnTo>
                  <a:pt x="174" y="182"/>
                </a:lnTo>
                <a:lnTo>
                  <a:pt x="172" y="182"/>
                </a:lnTo>
                <a:lnTo>
                  <a:pt x="170" y="182"/>
                </a:lnTo>
                <a:lnTo>
                  <a:pt x="168" y="184"/>
                </a:lnTo>
                <a:lnTo>
                  <a:pt x="166" y="186"/>
                </a:lnTo>
                <a:lnTo>
                  <a:pt x="164" y="186"/>
                </a:lnTo>
                <a:lnTo>
                  <a:pt x="166" y="186"/>
                </a:lnTo>
                <a:lnTo>
                  <a:pt x="168" y="186"/>
                </a:lnTo>
                <a:lnTo>
                  <a:pt x="170" y="186"/>
                </a:lnTo>
                <a:lnTo>
                  <a:pt x="172" y="184"/>
                </a:lnTo>
                <a:lnTo>
                  <a:pt x="174" y="184"/>
                </a:lnTo>
                <a:lnTo>
                  <a:pt x="176" y="184"/>
                </a:lnTo>
                <a:lnTo>
                  <a:pt x="178" y="182"/>
                </a:lnTo>
                <a:lnTo>
                  <a:pt x="178" y="184"/>
                </a:lnTo>
                <a:lnTo>
                  <a:pt x="176" y="184"/>
                </a:lnTo>
                <a:lnTo>
                  <a:pt x="174" y="184"/>
                </a:lnTo>
                <a:lnTo>
                  <a:pt x="172" y="186"/>
                </a:lnTo>
                <a:lnTo>
                  <a:pt x="168" y="186"/>
                </a:lnTo>
                <a:lnTo>
                  <a:pt x="170" y="188"/>
                </a:lnTo>
                <a:lnTo>
                  <a:pt x="172" y="186"/>
                </a:lnTo>
                <a:lnTo>
                  <a:pt x="174" y="186"/>
                </a:lnTo>
                <a:lnTo>
                  <a:pt x="176" y="188"/>
                </a:lnTo>
                <a:lnTo>
                  <a:pt x="178" y="186"/>
                </a:lnTo>
                <a:lnTo>
                  <a:pt x="180" y="186"/>
                </a:lnTo>
                <a:lnTo>
                  <a:pt x="178" y="188"/>
                </a:lnTo>
                <a:lnTo>
                  <a:pt x="180" y="188"/>
                </a:lnTo>
                <a:lnTo>
                  <a:pt x="182" y="188"/>
                </a:lnTo>
                <a:lnTo>
                  <a:pt x="184" y="188"/>
                </a:lnTo>
                <a:lnTo>
                  <a:pt x="182" y="190"/>
                </a:lnTo>
                <a:lnTo>
                  <a:pt x="180" y="190"/>
                </a:lnTo>
                <a:lnTo>
                  <a:pt x="178" y="190"/>
                </a:lnTo>
                <a:lnTo>
                  <a:pt x="176" y="190"/>
                </a:lnTo>
                <a:lnTo>
                  <a:pt x="172" y="188"/>
                </a:lnTo>
                <a:lnTo>
                  <a:pt x="170" y="188"/>
                </a:lnTo>
                <a:lnTo>
                  <a:pt x="172" y="190"/>
                </a:lnTo>
                <a:lnTo>
                  <a:pt x="174" y="190"/>
                </a:lnTo>
                <a:lnTo>
                  <a:pt x="176" y="190"/>
                </a:lnTo>
                <a:lnTo>
                  <a:pt x="178" y="190"/>
                </a:lnTo>
                <a:lnTo>
                  <a:pt x="180" y="192"/>
                </a:lnTo>
                <a:lnTo>
                  <a:pt x="182" y="192"/>
                </a:lnTo>
                <a:lnTo>
                  <a:pt x="184" y="192"/>
                </a:lnTo>
                <a:lnTo>
                  <a:pt x="182" y="194"/>
                </a:lnTo>
                <a:lnTo>
                  <a:pt x="180" y="192"/>
                </a:lnTo>
                <a:lnTo>
                  <a:pt x="178" y="192"/>
                </a:lnTo>
                <a:lnTo>
                  <a:pt x="176" y="194"/>
                </a:lnTo>
                <a:lnTo>
                  <a:pt x="174" y="194"/>
                </a:lnTo>
                <a:lnTo>
                  <a:pt x="176" y="194"/>
                </a:lnTo>
                <a:lnTo>
                  <a:pt x="178" y="194"/>
                </a:lnTo>
                <a:lnTo>
                  <a:pt x="180" y="194"/>
                </a:lnTo>
                <a:lnTo>
                  <a:pt x="182" y="194"/>
                </a:lnTo>
                <a:lnTo>
                  <a:pt x="184" y="196"/>
                </a:lnTo>
                <a:lnTo>
                  <a:pt x="182" y="196"/>
                </a:lnTo>
                <a:lnTo>
                  <a:pt x="180" y="196"/>
                </a:lnTo>
                <a:lnTo>
                  <a:pt x="182" y="196"/>
                </a:lnTo>
                <a:lnTo>
                  <a:pt x="180" y="196"/>
                </a:lnTo>
                <a:lnTo>
                  <a:pt x="178" y="196"/>
                </a:lnTo>
                <a:lnTo>
                  <a:pt x="176" y="196"/>
                </a:lnTo>
                <a:lnTo>
                  <a:pt x="174" y="196"/>
                </a:lnTo>
                <a:lnTo>
                  <a:pt x="176" y="198"/>
                </a:lnTo>
                <a:lnTo>
                  <a:pt x="178" y="198"/>
                </a:lnTo>
                <a:lnTo>
                  <a:pt x="176" y="198"/>
                </a:lnTo>
                <a:lnTo>
                  <a:pt x="178" y="200"/>
                </a:lnTo>
                <a:lnTo>
                  <a:pt x="180" y="200"/>
                </a:lnTo>
                <a:lnTo>
                  <a:pt x="182" y="198"/>
                </a:lnTo>
                <a:lnTo>
                  <a:pt x="184" y="198"/>
                </a:lnTo>
                <a:lnTo>
                  <a:pt x="182" y="198"/>
                </a:lnTo>
                <a:lnTo>
                  <a:pt x="182" y="200"/>
                </a:lnTo>
                <a:lnTo>
                  <a:pt x="180" y="200"/>
                </a:lnTo>
                <a:lnTo>
                  <a:pt x="178" y="200"/>
                </a:lnTo>
                <a:lnTo>
                  <a:pt x="176" y="200"/>
                </a:lnTo>
                <a:lnTo>
                  <a:pt x="174" y="200"/>
                </a:lnTo>
                <a:lnTo>
                  <a:pt x="172" y="200"/>
                </a:lnTo>
                <a:lnTo>
                  <a:pt x="170" y="200"/>
                </a:lnTo>
                <a:lnTo>
                  <a:pt x="168" y="198"/>
                </a:lnTo>
                <a:lnTo>
                  <a:pt x="166" y="198"/>
                </a:lnTo>
                <a:lnTo>
                  <a:pt x="166" y="196"/>
                </a:lnTo>
                <a:lnTo>
                  <a:pt x="164" y="196"/>
                </a:lnTo>
                <a:lnTo>
                  <a:pt x="162" y="196"/>
                </a:lnTo>
                <a:lnTo>
                  <a:pt x="160" y="194"/>
                </a:lnTo>
                <a:lnTo>
                  <a:pt x="158" y="194"/>
                </a:lnTo>
                <a:lnTo>
                  <a:pt x="156" y="194"/>
                </a:lnTo>
                <a:lnTo>
                  <a:pt x="154" y="194"/>
                </a:lnTo>
                <a:lnTo>
                  <a:pt x="152" y="192"/>
                </a:lnTo>
                <a:lnTo>
                  <a:pt x="148" y="194"/>
                </a:lnTo>
                <a:lnTo>
                  <a:pt x="146" y="194"/>
                </a:lnTo>
                <a:lnTo>
                  <a:pt x="144" y="192"/>
                </a:lnTo>
                <a:lnTo>
                  <a:pt x="142" y="192"/>
                </a:lnTo>
                <a:lnTo>
                  <a:pt x="140" y="192"/>
                </a:lnTo>
                <a:lnTo>
                  <a:pt x="138" y="192"/>
                </a:lnTo>
                <a:lnTo>
                  <a:pt x="136" y="194"/>
                </a:lnTo>
                <a:lnTo>
                  <a:pt x="134" y="194"/>
                </a:lnTo>
                <a:lnTo>
                  <a:pt x="132" y="194"/>
                </a:lnTo>
                <a:lnTo>
                  <a:pt x="134" y="196"/>
                </a:lnTo>
                <a:lnTo>
                  <a:pt x="136" y="198"/>
                </a:lnTo>
                <a:lnTo>
                  <a:pt x="138" y="200"/>
                </a:lnTo>
                <a:lnTo>
                  <a:pt x="140" y="200"/>
                </a:lnTo>
                <a:lnTo>
                  <a:pt x="142" y="200"/>
                </a:lnTo>
                <a:lnTo>
                  <a:pt x="144" y="200"/>
                </a:lnTo>
                <a:lnTo>
                  <a:pt x="146" y="200"/>
                </a:lnTo>
                <a:lnTo>
                  <a:pt x="148" y="200"/>
                </a:lnTo>
                <a:lnTo>
                  <a:pt x="150" y="202"/>
                </a:lnTo>
                <a:lnTo>
                  <a:pt x="152" y="202"/>
                </a:lnTo>
                <a:lnTo>
                  <a:pt x="154" y="204"/>
                </a:lnTo>
                <a:lnTo>
                  <a:pt x="156" y="206"/>
                </a:lnTo>
                <a:lnTo>
                  <a:pt x="158" y="206"/>
                </a:lnTo>
                <a:lnTo>
                  <a:pt x="160" y="206"/>
                </a:lnTo>
                <a:lnTo>
                  <a:pt x="162" y="206"/>
                </a:lnTo>
                <a:lnTo>
                  <a:pt x="164" y="206"/>
                </a:lnTo>
                <a:lnTo>
                  <a:pt x="166" y="206"/>
                </a:lnTo>
                <a:lnTo>
                  <a:pt x="168" y="206"/>
                </a:lnTo>
                <a:lnTo>
                  <a:pt x="170" y="206"/>
                </a:lnTo>
                <a:lnTo>
                  <a:pt x="172" y="206"/>
                </a:lnTo>
                <a:lnTo>
                  <a:pt x="170" y="206"/>
                </a:lnTo>
                <a:lnTo>
                  <a:pt x="168" y="206"/>
                </a:lnTo>
                <a:lnTo>
                  <a:pt x="170" y="206"/>
                </a:lnTo>
                <a:lnTo>
                  <a:pt x="172" y="206"/>
                </a:lnTo>
                <a:lnTo>
                  <a:pt x="176" y="206"/>
                </a:lnTo>
                <a:lnTo>
                  <a:pt x="178" y="206"/>
                </a:lnTo>
                <a:lnTo>
                  <a:pt x="180" y="206"/>
                </a:lnTo>
                <a:lnTo>
                  <a:pt x="182" y="206"/>
                </a:lnTo>
                <a:lnTo>
                  <a:pt x="180" y="206"/>
                </a:lnTo>
                <a:lnTo>
                  <a:pt x="178" y="208"/>
                </a:lnTo>
                <a:lnTo>
                  <a:pt x="180" y="208"/>
                </a:lnTo>
                <a:lnTo>
                  <a:pt x="180" y="210"/>
                </a:lnTo>
                <a:lnTo>
                  <a:pt x="178" y="210"/>
                </a:lnTo>
                <a:lnTo>
                  <a:pt x="176" y="210"/>
                </a:lnTo>
                <a:lnTo>
                  <a:pt x="174" y="210"/>
                </a:lnTo>
                <a:lnTo>
                  <a:pt x="174" y="212"/>
                </a:lnTo>
                <a:lnTo>
                  <a:pt x="176" y="214"/>
                </a:lnTo>
                <a:lnTo>
                  <a:pt x="174" y="212"/>
                </a:lnTo>
                <a:lnTo>
                  <a:pt x="172" y="214"/>
                </a:lnTo>
                <a:lnTo>
                  <a:pt x="170" y="214"/>
                </a:lnTo>
                <a:lnTo>
                  <a:pt x="174" y="214"/>
                </a:lnTo>
                <a:lnTo>
                  <a:pt x="176" y="214"/>
                </a:lnTo>
                <a:lnTo>
                  <a:pt x="178" y="214"/>
                </a:lnTo>
                <a:lnTo>
                  <a:pt x="176" y="214"/>
                </a:lnTo>
                <a:lnTo>
                  <a:pt x="174" y="216"/>
                </a:lnTo>
                <a:lnTo>
                  <a:pt x="172" y="216"/>
                </a:lnTo>
                <a:lnTo>
                  <a:pt x="170" y="216"/>
                </a:lnTo>
                <a:lnTo>
                  <a:pt x="168" y="218"/>
                </a:lnTo>
                <a:lnTo>
                  <a:pt x="166" y="220"/>
                </a:lnTo>
                <a:lnTo>
                  <a:pt x="164" y="220"/>
                </a:lnTo>
                <a:lnTo>
                  <a:pt x="166" y="220"/>
                </a:lnTo>
                <a:lnTo>
                  <a:pt x="168" y="220"/>
                </a:lnTo>
                <a:lnTo>
                  <a:pt x="170" y="220"/>
                </a:lnTo>
                <a:lnTo>
                  <a:pt x="172" y="218"/>
                </a:lnTo>
                <a:lnTo>
                  <a:pt x="174" y="218"/>
                </a:lnTo>
                <a:lnTo>
                  <a:pt x="174" y="220"/>
                </a:lnTo>
                <a:lnTo>
                  <a:pt x="176" y="222"/>
                </a:lnTo>
                <a:lnTo>
                  <a:pt x="174" y="222"/>
                </a:lnTo>
                <a:lnTo>
                  <a:pt x="172" y="222"/>
                </a:lnTo>
                <a:lnTo>
                  <a:pt x="170" y="222"/>
                </a:lnTo>
                <a:lnTo>
                  <a:pt x="172" y="222"/>
                </a:lnTo>
                <a:lnTo>
                  <a:pt x="174" y="224"/>
                </a:lnTo>
                <a:lnTo>
                  <a:pt x="172" y="224"/>
                </a:lnTo>
                <a:lnTo>
                  <a:pt x="170" y="224"/>
                </a:lnTo>
                <a:lnTo>
                  <a:pt x="168" y="222"/>
                </a:lnTo>
                <a:lnTo>
                  <a:pt x="166" y="222"/>
                </a:lnTo>
                <a:lnTo>
                  <a:pt x="164" y="224"/>
                </a:lnTo>
                <a:lnTo>
                  <a:pt x="166" y="222"/>
                </a:lnTo>
                <a:lnTo>
                  <a:pt x="164" y="222"/>
                </a:lnTo>
                <a:lnTo>
                  <a:pt x="162" y="222"/>
                </a:lnTo>
                <a:lnTo>
                  <a:pt x="162" y="224"/>
                </a:lnTo>
                <a:lnTo>
                  <a:pt x="162" y="226"/>
                </a:lnTo>
                <a:lnTo>
                  <a:pt x="160" y="226"/>
                </a:lnTo>
                <a:lnTo>
                  <a:pt x="158" y="226"/>
                </a:lnTo>
                <a:lnTo>
                  <a:pt x="158" y="228"/>
                </a:lnTo>
                <a:lnTo>
                  <a:pt x="160" y="228"/>
                </a:lnTo>
                <a:lnTo>
                  <a:pt x="162" y="228"/>
                </a:lnTo>
                <a:lnTo>
                  <a:pt x="164" y="228"/>
                </a:lnTo>
                <a:lnTo>
                  <a:pt x="162" y="228"/>
                </a:lnTo>
                <a:lnTo>
                  <a:pt x="160" y="228"/>
                </a:lnTo>
                <a:lnTo>
                  <a:pt x="162" y="230"/>
                </a:lnTo>
                <a:lnTo>
                  <a:pt x="160" y="230"/>
                </a:lnTo>
                <a:lnTo>
                  <a:pt x="158" y="232"/>
                </a:lnTo>
                <a:lnTo>
                  <a:pt x="156" y="232"/>
                </a:lnTo>
                <a:lnTo>
                  <a:pt x="154" y="232"/>
                </a:lnTo>
                <a:lnTo>
                  <a:pt x="152" y="232"/>
                </a:lnTo>
                <a:lnTo>
                  <a:pt x="150" y="232"/>
                </a:lnTo>
                <a:lnTo>
                  <a:pt x="148" y="232"/>
                </a:lnTo>
                <a:lnTo>
                  <a:pt x="146" y="232"/>
                </a:lnTo>
                <a:lnTo>
                  <a:pt x="146" y="230"/>
                </a:lnTo>
                <a:lnTo>
                  <a:pt x="148" y="230"/>
                </a:lnTo>
                <a:lnTo>
                  <a:pt x="146" y="230"/>
                </a:lnTo>
                <a:lnTo>
                  <a:pt x="144" y="230"/>
                </a:lnTo>
                <a:lnTo>
                  <a:pt x="142" y="232"/>
                </a:lnTo>
                <a:lnTo>
                  <a:pt x="144" y="232"/>
                </a:lnTo>
                <a:lnTo>
                  <a:pt x="142" y="232"/>
                </a:lnTo>
                <a:lnTo>
                  <a:pt x="140" y="232"/>
                </a:lnTo>
                <a:lnTo>
                  <a:pt x="138" y="232"/>
                </a:lnTo>
                <a:lnTo>
                  <a:pt x="140" y="232"/>
                </a:lnTo>
                <a:lnTo>
                  <a:pt x="138" y="234"/>
                </a:lnTo>
                <a:lnTo>
                  <a:pt x="136" y="234"/>
                </a:lnTo>
                <a:lnTo>
                  <a:pt x="134" y="234"/>
                </a:lnTo>
                <a:lnTo>
                  <a:pt x="132" y="234"/>
                </a:lnTo>
                <a:lnTo>
                  <a:pt x="128" y="236"/>
                </a:lnTo>
                <a:lnTo>
                  <a:pt x="126" y="236"/>
                </a:lnTo>
                <a:lnTo>
                  <a:pt x="128" y="236"/>
                </a:lnTo>
                <a:lnTo>
                  <a:pt x="130" y="236"/>
                </a:lnTo>
                <a:lnTo>
                  <a:pt x="132" y="236"/>
                </a:lnTo>
                <a:lnTo>
                  <a:pt x="134" y="236"/>
                </a:lnTo>
                <a:lnTo>
                  <a:pt x="136" y="236"/>
                </a:lnTo>
                <a:lnTo>
                  <a:pt x="134" y="236"/>
                </a:lnTo>
                <a:lnTo>
                  <a:pt x="132" y="238"/>
                </a:lnTo>
                <a:lnTo>
                  <a:pt x="134" y="236"/>
                </a:lnTo>
                <a:lnTo>
                  <a:pt x="136" y="236"/>
                </a:lnTo>
                <a:lnTo>
                  <a:pt x="136" y="238"/>
                </a:lnTo>
                <a:lnTo>
                  <a:pt x="138" y="238"/>
                </a:lnTo>
                <a:lnTo>
                  <a:pt x="140" y="238"/>
                </a:lnTo>
                <a:lnTo>
                  <a:pt x="142" y="238"/>
                </a:lnTo>
                <a:lnTo>
                  <a:pt x="144" y="238"/>
                </a:lnTo>
                <a:lnTo>
                  <a:pt x="148" y="236"/>
                </a:lnTo>
                <a:lnTo>
                  <a:pt x="152" y="236"/>
                </a:lnTo>
                <a:lnTo>
                  <a:pt x="154" y="236"/>
                </a:lnTo>
                <a:lnTo>
                  <a:pt x="152" y="236"/>
                </a:lnTo>
                <a:lnTo>
                  <a:pt x="150" y="234"/>
                </a:lnTo>
                <a:lnTo>
                  <a:pt x="152" y="234"/>
                </a:lnTo>
                <a:lnTo>
                  <a:pt x="154" y="234"/>
                </a:lnTo>
                <a:lnTo>
                  <a:pt x="156" y="234"/>
                </a:lnTo>
                <a:lnTo>
                  <a:pt x="158" y="234"/>
                </a:lnTo>
                <a:lnTo>
                  <a:pt x="160" y="232"/>
                </a:lnTo>
                <a:lnTo>
                  <a:pt x="158" y="234"/>
                </a:lnTo>
                <a:lnTo>
                  <a:pt x="156" y="234"/>
                </a:lnTo>
                <a:lnTo>
                  <a:pt x="154" y="236"/>
                </a:lnTo>
                <a:lnTo>
                  <a:pt x="152" y="238"/>
                </a:lnTo>
                <a:lnTo>
                  <a:pt x="154" y="238"/>
                </a:lnTo>
                <a:lnTo>
                  <a:pt x="156" y="238"/>
                </a:lnTo>
                <a:lnTo>
                  <a:pt x="154" y="238"/>
                </a:lnTo>
                <a:lnTo>
                  <a:pt x="152" y="238"/>
                </a:lnTo>
                <a:lnTo>
                  <a:pt x="150" y="238"/>
                </a:lnTo>
                <a:lnTo>
                  <a:pt x="152" y="238"/>
                </a:lnTo>
                <a:lnTo>
                  <a:pt x="154" y="240"/>
                </a:lnTo>
                <a:lnTo>
                  <a:pt x="156" y="240"/>
                </a:lnTo>
                <a:lnTo>
                  <a:pt x="158" y="240"/>
                </a:lnTo>
                <a:lnTo>
                  <a:pt x="160" y="242"/>
                </a:lnTo>
                <a:lnTo>
                  <a:pt x="162" y="242"/>
                </a:lnTo>
                <a:lnTo>
                  <a:pt x="164" y="242"/>
                </a:lnTo>
                <a:lnTo>
                  <a:pt x="162" y="242"/>
                </a:lnTo>
                <a:lnTo>
                  <a:pt x="160" y="242"/>
                </a:lnTo>
                <a:lnTo>
                  <a:pt x="158" y="242"/>
                </a:lnTo>
                <a:lnTo>
                  <a:pt x="156" y="242"/>
                </a:lnTo>
                <a:lnTo>
                  <a:pt x="152" y="240"/>
                </a:lnTo>
                <a:lnTo>
                  <a:pt x="150" y="240"/>
                </a:lnTo>
                <a:lnTo>
                  <a:pt x="148" y="240"/>
                </a:lnTo>
                <a:lnTo>
                  <a:pt x="146" y="240"/>
                </a:lnTo>
                <a:lnTo>
                  <a:pt x="144" y="240"/>
                </a:lnTo>
                <a:lnTo>
                  <a:pt x="142" y="240"/>
                </a:lnTo>
                <a:lnTo>
                  <a:pt x="140" y="240"/>
                </a:lnTo>
                <a:lnTo>
                  <a:pt x="138" y="240"/>
                </a:lnTo>
                <a:lnTo>
                  <a:pt x="136" y="238"/>
                </a:lnTo>
                <a:lnTo>
                  <a:pt x="134" y="238"/>
                </a:lnTo>
                <a:lnTo>
                  <a:pt x="132" y="238"/>
                </a:lnTo>
                <a:lnTo>
                  <a:pt x="134" y="240"/>
                </a:lnTo>
                <a:lnTo>
                  <a:pt x="136" y="240"/>
                </a:lnTo>
                <a:lnTo>
                  <a:pt x="134" y="240"/>
                </a:lnTo>
                <a:lnTo>
                  <a:pt x="132" y="240"/>
                </a:lnTo>
                <a:lnTo>
                  <a:pt x="130" y="238"/>
                </a:lnTo>
                <a:lnTo>
                  <a:pt x="128" y="238"/>
                </a:lnTo>
                <a:lnTo>
                  <a:pt x="126" y="238"/>
                </a:lnTo>
                <a:lnTo>
                  <a:pt x="124" y="238"/>
                </a:lnTo>
                <a:lnTo>
                  <a:pt x="126" y="238"/>
                </a:lnTo>
                <a:lnTo>
                  <a:pt x="128" y="240"/>
                </a:lnTo>
                <a:lnTo>
                  <a:pt x="130" y="242"/>
                </a:lnTo>
                <a:lnTo>
                  <a:pt x="132" y="242"/>
                </a:lnTo>
                <a:lnTo>
                  <a:pt x="134" y="242"/>
                </a:lnTo>
                <a:lnTo>
                  <a:pt x="136" y="242"/>
                </a:lnTo>
                <a:lnTo>
                  <a:pt x="138" y="242"/>
                </a:lnTo>
                <a:lnTo>
                  <a:pt x="136" y="242"/>
                </a:lnTo>
                <a:lnTo>
                  <a:pt x="132" y="242"/>
                </a:lnTo>
                <a:lnTo>
                  <a:pt x="130" y="242"/>
                </a:lnTo>
                <a:lnTo>
                  <a:pt x="128" y="240"/>
                </a:lnTo>
                <a:lnTo>
                  <a:pt x="126" y="240"/>
                </a:lnTo>
                <a:lnTo>
                  <a:pt x="124" y="242"/>
                </a:lnTo>
                <a:lnTo>
                  <a:pt x="126" y="242"/>
                </a:lnTo>
                <a:lnTo>
                  <a:pt x="128" y="242"/>
                </a:lnTo>
                <a:lnTo>
                  <a:pt x="126" y="242"/>
                </a:lnTo>
                <a:lnTo>
                  <a:pt x="124" y="242"/>
                </a:lnTo>
                <a:lnTo>
                  <a:pt x="122" y="242"/>
                </a:lnTo>
                <a:lnTo>
                  <a:pt x="124" y="244"/>
                </a:lnTo>
                <a:lnTo>
                  <a:pt x="122" y="244"/>
                </a:lnTo>
                <a:lnTo>
                  <a:pt x="120" y="244"/>
                </a:lnTo>
                <a:lnTo>
                  <a:pt x="122" y="246"/>
                </a:lnTo>
                <a:lnTo>
                  <a:pt x="120" y="246"/>
                </a:lnTo>
                <a:lnTo>
                  <a:pt x="118" y="244"/>
                </a:lnTo>
                <a:lnTo>
                  <a:pt x="116" y="244"/>
                </a:lnTo>
                <a:lnTo>
                  <a:pt x="116" y="246"/>
                </a:lnTo>
                <a:lnTo>
                  <a:pt x="114" y="246"/>
                </a:lnTo>
                <a:lnTo>
                  <a:pt x="114" y="247"/>
                </a:lnTo>
                <a:lnTo>
                  <a:pt x="116" y="246"/>
                </a:lnTo>
                <a:lnTo>
                  <a:pt x="116" y="247"/>
                </a:lnTo>
                <a:lnTo>
                  <a:pt x="114" y="247"/>
                </a:lnTo>
                <a:lnTo>
                  <a:pt x="112" y="249"/>
                </a:lnTo>
                <a:lnTo>
                  <a:pt x="114" y="249"/>
                </a:lnTo>
                <a:lnTo>
                  <a:pt x="116" y="249"/>
                </a:lnTo>
                <a:lnTo>
                  <a:pt x="118" y="247"/>
                </a:lnTo>
                <a:lnTo>
                  <a:pt x="120" y="247"/>
                </a:lnTo>
                <a:lnTo>
                  <a:pt x="122" y="246"/>
                </a:lnTo>
                <a:lnTo>
                  <a:pt x="124" y="246"/>
                </a:lnTo>
                <a:lnTo>
                  <a:pt x="126" y="246"/>
                </a:lnTo>
                <a:lnTo>
                  <a:pt x="128" y="246"/>
                </a:lnTo>
                <a:lnTo>
                  <a:pt x="130" y="246"/>
                </a:lnTo>
                <a:lnTo>
                  <a:pt x="132" y="244"/>
                </a:lnTo>
                <a:lnTo>
                  <a:pt x="134" y="244"/>
                </a:lnTo>
                <a:lnTo>
                  <a:pt x="136" y="244"/>
                </a:lnTo>
                <a:lnTo>
                  <a:pt x="138" y="244"/>
                </a:lnTo>
                <a:lnTo>
                  <a:pt x="140" y="244"/>
                </a:lnTo>
                <a:lnTo>
                  <a:pt x="142" y="242"/>
                </a:lnTo>
                <a:lnTo>
                  <a:pt x="144" y="242"/>
                </a:lnTo>
                <a:lnTo>
                  <a:pt x="146" y="242"/>
                </a:lnTo>
                <a:lnTo>
                  <a:pt x="144" y="242"/>
                </a:lnTo>
                <a:lnTo>
                  <a:pt x="142" y="242"/>
                </a:lnTo>
                <a:lnTo>
                  <a:pt x="140" y="244"/>
                </a:lnTo>
                <a:lnTo>
                  <a:pt x="136" y="244"/>
                </a:lnTo>
                <a:lnTo>
                  <a:pt x="134" y="244"/>
                </a:lnTo>
                <a:lnTo>
                  <a:pt x="136" y="246"/>
                </a:lnTo>
                <a:lnTo>
                  <a:pt x="138" y="246"/>
                </a:lnTo>
                <a:lnTo>
                  <a:pt x="140" y="246"/>
                </a:lnTo>
                <a:lnTo>
                  <a:pt x="142" y="246"/>
                </a:lnTo>
                <a:lnTo>
                  <a:pt x="140" y="246"/>
                </a:lnTo>
                <a:lnTo>
                  <a:pt x="142" y="246"/>
                </a:lnTo>
                <a:lnTo>
                  <a:pt x="144" y="246"/>
                </a:lnTo>
                <a:lnTo>
                  <a:pt x="146" y="246"/>
                </a:lnTo>
                <a:lnTo>
                  <a:pt x="148" y="246"/>
                </a:lnTo>
                <a:lnTo>
                  <a:pt x="146" y="244"/>
                </a:lnTo>
                <a:lnTo>
                  <a:pt x="148" y="242"/>
                </a:lnTo>
                <a:lnTo>
                  <a:pt x="150" y="242"/>
                </a:lnTo>
                <a:lnTo>
                  <a:pt x="152" y="242"/>
                </a:lnTo>
                <a:lnTo>
                  <a:pt x="154" y="242"/>
                </a:lnTo>
                <a:lnTo>
                  <a:pt x="152" y="244"/>
                </a:lnTo>
                <a:lnTo>
                  <a:pt x="150" y="244"/>
                </a:lnTo>
                <a:lnTo>
                  <a:pt x="148" y="244"/>
                </a:lnTo>
                <a:lnTo>
                  <a:pt x="148" y="246"/>
                </a:lnTo>
                <a:lnTo>
                  <a:pt x="150" y="246"/>
                </a:lnTo>
                <a:lnTo>
                  <a:pt x="152" y="246"/>
                </a:lnTo>
                <a:lnTo>
                  <a:pt x="154" y="246"/>
                </a:lnTo>
                <a:lnTo>
                  <a:pt x="156" y="244"/>
                </a:lnTo>
                <a:lnTo>
                  <a:pt x="154" y="244"/>
                </a:lnTo>
                <a:lnTo>
                  <a:pt x="156" y="244"/>
                </a:lnTo>
                <a:lnTo>
                  <a:pt x="158" y="244"/>
                </a:lnTo>
                <a:lnTo>
                  <a:pt x="160" y="244"/>
                </a:lnTo>
                <a:lnTo>
                  <a:pt x="162" y="244"/>
                </a:lnTo>
                <a:lnTo>
                  <a:pt x="160" y="244"/>
                </a:lnTo>
                <a:lnTo>
                  <a:pt x="158" y="244"/>
                </a:lnTo>
                <a:lnTo>
                  <a:pt x="156" y="246"/>
                </a:lnTo>
                <a:lnTo>
                  <a:pt x="154" y="246"/>
                </a:lnTo>
                <a:lnTo>
                  <a:pt x="152" y="246"/>
                </a:lnTo>
                <a:lnTo>
                  <a:pt x="150" y="246"/>
                </a:lnTo>
                <a:lnTo>
                  <a:pt x="148" y="246"/>
                </a:lnTo>
                <a:lnTo>
                  <a:pt x="148" y="247"/>
                </a:lnTo>
                <a:lnTo>
                  <a:pt x="152" y="247"/>
                </a:lnTo>
                <a:lnTo>
                  <a:pt x="154" y="247"/>
                </a:lnTo>
                <a:lnTo>
                  <a:pt x="156" y="247"/>
                </a:lnTo>
                <a:lnTo>
                  <a:pt x="160" y="246"/>
                </a:lnTo>
                <a:lnTo>
                  <a:pt x="158" y="247"/>
                </a:lnTo>
                <a:lnTo>
                  <a:pt x="156" y="247"/>
                </a:lnTo>
                <a:lnTo>
                  <a:pt x="154" y="247"/>
                </a:lnTo>
                <a:lnTo>
                  <a:pt x="152" y="247"/>
                </a:lnTo>
                <a:lnTo>
                  <a:pt x="154" y="249"/>
                </a:lnTo>
                <a:lnTo>
                  <a:pt x="156" y="249"/>
                </a:lnTo>
                <a:lnTo>
                  <a:pt x="158" y="249"/>
                </a:lnTo>
                <a:lnTo>
                  <a:pt x="160" y="249"/>
                </a:lnTo>
                <a:lnTo>
                  <a:pt x="158" y="249"/>
                </a:lnTo>
                <a:lnTo>
                  <a:pt x="156" y="249"/>
                </a:lnTo>
                <a:lnTo>
                  <a:pt x="154" y="249"/>
                </a:lnTo>
                <a:lnTo>
                  <a:pt x="152" y="249"/>
                </a:lnTo>
                <a:lnTo>
                  <a:pt x="150" y="247"/>
                </a:lnTo>
                <a:lnTo>
                  <a:pt x="148" y="247"/>
                </a:lnTo>
                <a:lnTo>
                  <a:pt x="146" y="247"/>
                </a:lnTo>
                <a:lnTo>
                  <a:pt x="144" y="247"/>
                </a:lnTo>
                <a:lnTo>
                  <a:pt x="142" y="247"/>
                </a:lnTo>
                <a:lnTo>
                  <a:pt x="140" y="247"/>
                </a:lnTo>
                <a:lnTo>
                  <a:pt x="138" y="247"/>
                </a:lnTo>
                <a:lnTo>
                  <a:pt x="136" y="246"/>
                </a:lnTo>
                <a:lnTo>
                  <a:pt x="134" y="246"/>
                </a:lnTo>
                <a:lnTo>
                  <a:pt x="132" y="246"/>
                </a:lnTo>
                <a:lnTo>
                  <a:pt x="130" y="246"/>
                </a:lnTo>
                <a:lnTo>
                  <a:pt x="128" y="246"/>
                </a:lnTo>
                <a:lnTo>
                  <a:pt x="130" y="246"/>
                </a:lnTo>
                <a:lnTo>
                  <a:pt x="128" y="246"/>
                </a:lnTo>
                <a:lnTo>
                  <a:pt x="126" y="246"/>
                </a:lnTo>
                <a:lnTo>
                  <a:pt x="124" y="246"/>
                </a:lnTo>
                <a:lnTo>
                  <a:pt x="122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20" y="249"/>
                </a:lnTo>
                <a:lnTo>
                  <a:pt x="118" y="249"/>
                </a:lnTo>
                <a:lnTo>
                  <a:pt x="116" y="249"/>
                </a:lnTo>
                <a:lnTo>
                  <a:pt x="114" y="249"/>
                </a:lnTo>
                <a:lnTo>
                  <a:pt x="112" y="251"/>
                </a:lnTo>
                <a:lnTo>
                  <a:pt x="110" y="251"/>
                </a:lnTo>
                <a:lnTo>
                  <a:pt x="108" y="253"/>
                </a:lnTo>
                <a:lnTo>
                  <a:pt x="108" y="255"/>
                </a:lnTo>
                <a:lnTo>
                  <a:pt x="110" y="255"/>
                </a:lnTo>
                <a:lnTo>
                  <a:pt x="112" y="253"/>
                </a:lnTo>
                <a:lnTo>
                  <a:pt x="114" y="253"/>
                </a:lnTo>
                <a:lnTo>
                  <a:pt x="116" y="253"/>
                </a:lnTo>
                <a:lnTo>
                  <a:pt x="118" y="253"/>
                </a:lnTo>
                <a:lnTo>
                  <a:pt x="120" y="253"/>
                </a:lnTo>
                <a:lnTo>
                  <a:pt x="122" y="253"/>
                </a:lnTo>
                <a:lnTo>
                  <a:pt x="124" y="253"/>
                </a:lnTo>
                <a:lnTo>
                  <a:pt x="126" y="251"/>
                </a:lnTo>
                <a:lnTo>
                  <a:pt x="128" y="251"/>
                </a:lnTo>
                <a:lnTo>
                  <a:pt x="132" y="251"/>
                </a:lnTo>
                <a:lnTo>
                  <a:pt x="134" y="251"/>
                </a:lnTo>
                <a:lnTo>
                  <a:pt x="136" y="251"/>
                </a:lnTo>
                <a:lnTo>
                  <a:pt x="138" y="251"/>
                </a:lnTo>
                <a:lnTo>
                  <a:pt x="140" y="251"/>
                </a:lnTo>
                <a:lnTo>
                  <a:pt x="142" y="251"/>
                </a:lnTo>
                <a:lnTo>
                  <a:pt x="144" y="251"/>
                </a:lnTo>
                <a:lnTo>
                  <a:pt x="146" y="251"/>
                </a:lnTo>
                <a:lnTo>
                  <a:pt x="144" y="251"/>
                </a:lnTo>
                <a:lnTo>
                  <a:pt x="142" y="251"/>
                </a:lnTo>
                <a:lnTo>
                  <a:pt x="142" y="253"/>
                </a:lnTo>
                <a:lnTo>
                  <a:pt x="144" y="255"/>
                </a:lnTo>
                <a:lnTo>
                  <a:pt x="146" y="255"/>
                </a:lnTo>
                <a:lnTo>
                  <a:pt x="148" y="255"/>
                </a:lnTo>
                <a:lnTo>
                  <a:pt x="150" y="255"/>
                </a:lnTo>
                <a:lnTo>
                  <a:pt x="152" y="255"/>
                </a:lnTo>
                <a:lnTo>
                  <a:pt x="154" y="255"/>
                </a:lnTo>
                <a:lnTo>
                  <a:pt x="152" y="255"/>
                </a:lnTo>
                <a:lnTo>
                  <a:pt x="150" y="255"/>
                </a:lnTo>
                <a:lnTo>
                  <a:pt x="148" y="255"/>
                </a:lnTo>
                <a:lnTo>
                  <a:pt x="146" y="255"/>
                </a:lnTo>
                <a:lnTo>
                  <a:pt x="144" y="255"/>
                </a:lnTo>
                <a:lnTo>
                  <a:pt x="142" y="255"/>
                </a:lnTo>
                <a:lnTo>
                  <a:pt x="140" y="253"/>
                </a:lnTo>
                <a:lnTo>
                  <a:pt x="138" y="253"/>
                </a:lnTo>
                <a:lnTo>
                  <a:pt x="136" y="253"/>
                </a:lnTo>
                <a:lnTo>
                  <a:pt x="134" y="253"/>
                </a:lnTo>
                <a:lnTo>
                  <a:pt x="132" y="253"/>
                </a:lnTo>
                <a:lnTo>
                  <a:pt x="132" y="251"/>
                </a:lnTo>
                <a:lnTo>
                  <a:pt x="130" y="253"/>
                </a:lnTo>
                <a:lnTo>
                  <a:pt x="128" y="253"/>
                </a:lnTo>
                <a:lnTo>
                  <a:pt x="126" y="253"/>
                </a:lnTo>
                <a:lnTo>
                  <a:pt x="124" y="253"/>
                </a:lnTo>
                <a:lnTo>
                  <a:pt x="122" y="253"/>
                </a:lnTo>
                <a:lnTo>
                  <a:pt x="118" y="253"/>
                </a:lnTo>
                <a:lnTo>
                  <a:pt x="116" y="253"/>
                </a:lnTo>
                <a:lnTo>
                  <a:pt x="116" y="255"/>
                </a:lnTo>
                <a:lnTo>
                  <a:pt x="114" y="255"/>
                </a:lnTo>
                <a:lnTo>
                  <a:pt x="112" y="255"/>
                </a:lnTo>
                <a:lnTo>
                  <a:pt x="114" y="255"/>
                </a:lnTo>
                <a:lnTo>
                  <a:pt x="112" y="255"/>
                </a:lnTo>
                <a:lnTo>
                  <a:pt x="110" y="255"/>
                </a:lnTo>
                <a:lnTo>
                  <a:pt x="108" y="255"/>
                </a:lnTo>
                <a:lnTo>
                  <a:pt x="106" y="255"/>
                </a:lnTo>
                <a:lnTo>
                  <a:pt x="108" y="257"/>
                </a:lnTo>
                <a:lnTo>
                  <a:pt x="110" y="257"/>
                </a:lnTo>
                <a:lnTo>
                  <a:pt x="112" y="257"/>
                </a:lnTo>
                <a:lnTo>
                  <a:pt x="114" y="257"/>
                </a:lnTo>
                <a:lnTo>
                  <a:pt x="112" y="257"/>
                </a:lnTo>
                <a:lnTo>
                  <a:pt x="110" y="257"/>
                </a:lnTo>
                <a:lnTo>
                  <a:pt x="108" y="257"/>
                </a:lnTo>
                <a:lnTo>
                  <a:pt x="110" y="257"/>
                </a:lnTo>
                <a:lnTo>
                  <a:pt x="112" y="257"/>
                </a:lnTo>
                <a:lnTo>
                  <a:pt x="114" y="259"/>
                </a:lnTo>
                <a:lnTo>
                  <a:pt x="112" y="259"/>
                </a:lnTo>
                <a:lnTo>
                  <a:pt x="110" y="259"/>
                </a:lnTo>
                <a:lnTo>
                  <a:pt x="106" y="259"/>
                </a:lnTo>
                <a:lnTo>
                  <a:pt x="108" y="259"/>
                </a:lnTo>
                <a:lnTo>
                  <a:pt x="110" y="259"/>
                </a:lnTo>
                <a:lnTo>
                  <a:pt x="112" y="259"/>
                </a:lnTo>
                <a:lnTo>
                  <a:pt x="114" y="259"/>
                </a:lnTo>
                <a:lnTo>
                  <a:pt x="116" y="259"/>
                </a:lnTo>
                <a:lnTo>
                  <a:pt x="118" y="261"/>
                </a:lnTo>
                <a:lnTo>
                  <a:pt x="116" y="261"/>
                </a:lnTo>
                <a:lnTo>
                  <a:pt x="114" y="261"/>
                </a:lnTo>
                <a:lnTo>
                  <a:pt x="112" y="261"/>
                </a:lnTo>
                <a:lnTo>
                  <a:pt x="110" y="261"/>
                </a:lnTo>
                <a:lnTo>
                  <a:pt x="112" y="261"/>
                </a:lnTo>
                <a:lnTo>
                  <a:pt x="114" y="261"/>
                </a:lnTo>
                <a:lnTo>
                  <a:pt x="116" y="261"/>
                </a:lnTo>
                <a:lnTo>
                  <a:pt x="118" y="261"/>
                </a:lnTo>
                <a:lnTo>
                  <a:pt x="120" y="261"/>
                </a:lnTo>
                <a:lnTo>
                  <a:pt x="122" y="259"/>
                </a:lnTo>
                <a:lnTo>
                  <a:pt x="124" y="259"/>
                </a:lnTo>
                <a:lnTo>
                  <a:pt x="126" y="259"/>
                </a:lnTo>
                <a:lnTo>
                  <a:pt x="124" y="261"/>
                </a:lnTo>
                <a:lnTo>
                  <a:pt x="126" y="261"/>
                </a:lnTo>
                <a:lnTo>
                  <a:pt x="124" y="261"/>
                </a:lnTo>
                <a:lnTo>
                  <a:pt x="122" y="261"/>
                </a:lnTo>
                <a:lnTo>
                  <a:pt x="120" y="261"/>
                </a:lnTo>
                <a:lnTo>
                  <a:pt x="118" y="261"/>
                </a:lnTo>
                <a:lnTo>
                  <a:pt x="116" y="261"/>
                </a:lnTo>
                <a:lnTo>
                  <a:pt x="118" y="261"/>
                </a:lnTo>
                <a:lnTo>
                  <a:pt x="118" y="263"/>
                </a:lnTo>
                <a:lnTo>
                  <a:pt x="116" y="263"/>
                </a:lnTo>
                <a:lnTo>
                  <a:pt x="114" y="263"/>
                </a:lnTo>
                <a:lnTo>
                  <a:pt x="116" y="263"/>
                </a:lnTo>
                <a:lnTo>
                  <a:pt x="118" y="263"/>
                </a:lnTo>
                <a:lnTo>
                  <a:pt x="120" y="263"/>
                </a:lnTo>
                <a:lnTo>
                  <a:pt x="118" y="263"/>
                </a:lnTo>
                <a:lnTo>
                  <a:pt x="116" y="265"/>
                </a:lnTo>
                <a:lnTo>
                  <a:pt x="114" y="265"/>
                </a:lnTo>
                <a:lnTo>
                  <a:pt x="112" y="263"/>
                </a:lnTo>
                <a:lnTo>
                  <a:pt x="110" y="265"/>
                </a:lnTo>
                <a:lnTo>
                  <a:pt x="108" y="265"/>
                </a:lnTo>
                <a:lnTo>
                  <a:pt x="110" y="267"/>
                </a:lnTo>
                <a:lnTo>
                  <a:pt x="112" y="267"/>
                </a:lnTo>
                <a:lnTo>
                  <a:pt x="114" y="265"/>
                </a:lnTo>
                <a:lnTo>
                  <a:pt x="116" y="265"/>
                </a:lnTo>
                <a:lnTo>
                  <a:pt x="118" y="267"/>
                </a:lnTo>
                <a:lnTo>
                  <a:pt x="120" y="267"/>
                </a:lnTo>
                <a:lnTo>
                  <a:pt x="118" y="267"/>
                </a:lnTo>
                <a:lnTo>
                  <a:pt x="116" y="267"/>
                </a:lnTo>
                <a:lnTo>
                  <a:pt x="114" y="267"/>
                </a:lnTo>
                <a:lnTo>
                  <a:pt x="112" y="267"/>
                </a:lnTo>
                <a:lnTo>
                  <a:pt x="110" y="267"/>
                </a:lnTo>
                <a:lnTo>
                  <a:pt x="108" y="267"/>
                </a:lnTo>
                <a:lnTo>
                  <a:pt x="110" y="267"/>
                </a:lnTo>
                <a:lnTo>
                  <a:pt x="108" y="267"/>
                </a:lnTo>
                <a:lnTo>
                  <a:pt x="106" y="267"/>
                </a:lnTo>
                <a:lnTo>
                  <a:pt x="104" y="267"/>
                </a:lnTo>
                <a:lnTo>
                  <a:pt x="104" y="269"/>
                </a:lnTo>
                <a:lnTo>
                  <a:pt x="102" y="271"/>
                </a:lnTo>
                <a:lnTo>
                  <a:pt x="104" y="271"/>
                </a:lnTo>
                <a:lnTo>
                  <a:pt x="106" y="271"/>
                </a:lnTo>
                <a:lnTo>
                  <a:pt x="108" y="271"/>
                </a:lnTo>
                <a:lnTo>
                  <a:pt x="110" y="271"/>
                </a:lnTo>
                <a:lnTo>
                  <a:pt x="106" y="271"/>
                </a:lnTo>
                <a:lnTo>
                  <a:pt x="104" y="271"/>
                </a:lnTo>
                <a:lnTo>
                  <a:pt x="102" y="273"/>
                </a:lnTo>
                <a:lnTo>
                  <a:pt x="100" y="273"/>
                </a:lnTo>
                <a:lnTo>
                  <a:pt x="102" y="275"/>
                </a:lnTo>
                <a:lnTo>
                  <a:pt x="104" y="275"/>
                </a:lnTo>
                <a:lnTo>
                  <a:pt x="106" y="273"/>
                </a:lnTo>
                <a:lnTo>
                  <a:pt x="108" y="273"/>
                </a:lnTo>
                <a:lnTo>
                  <a:pt x="110" y="273"/>
                </a:lnTo>
                <a:lnTo>
                  <a:pt x="112" y="271"/>
                </a:lnTo>
                <a:lnTo>
                  <a:pt x="114" y="271"/>
                </a:lnTo>
                <a:lnTo>
                  <a:pt x="116" y="269"/>
                </a:lnTo>
                <a:lnTo>
                  <a:pt x="118" y="269"/>
                </a:lnTo>
                <a:lnTo>
                  <a:pt x="120" y="269"/>
                </a:lnTo>
                <a:lnTo>
                  <a:pt x="122" y="267"/>
                </a:lnTo>
                <a:lnTo>
                  <a:pt x="124" y="267"/>
                </a:lnTo>
                <a:lnTo>
                  <a:pt x="126" y="267"/>
                </a:lnTo>
                <a:lnTo>
                  <a:pt x="128" y="265"/>
                </a:lnTo>
                <a:lnTo>
                  <a:pt x="130" y="265"/>
                </a:lnTo>
                <a:lnTo>
                  <a:pt x="134" y="263"/>
                </a:lnTo>
                <a:lnTo>
                  <a:pt x="136" y="261"/>
                </a:lnTo>
                <a:lnTo>
                  <a:pt x="138" y="261"/>
                </a:lnTo>
                <a:lnTo>
                  <a:pt x="140" y="261"/>
                </a:lnTo>
                <a:lnTo>
                  <a:pt x="142" y="259"/>
                </a:lnTo>
                <a:lnTo>
                  <a:pt x="144" y="259"/>
                </a:lnTo>
                <a:lnTo>
                  <a:pt x="146" y="259"/>
                </a:lnTo>
                <a:lnTo>
                  <a:pt x="148" y="259"/>
                </a:lnTo>
                <a:lnTo>
                  <a:pt x="150" y="257"/>
                </a:lnTo>
                <a:lnTo>
                  <a:pt x="152" y="257"/>
                </a:lnTo>
                <a:lnTo>
                  <a:pt x="154" y="257"/>
                </a:lnTo>
                <a:lnTo>
                  <a:pt x="156" y="257"/>
                </a:lnTo>
                <a:lnTo>
                  <a:pt x="154" y="257"/>
                </a:lnTo>
                <a:lnTo>
                  <a:pt x="152" y="257"/>
                </a:lnTo>
                <a:lnTo>
                  <a:pt x="154" y="259"/>
                </a:lnTo>
                <a:lnTo>
                  <a:pt x="156" y="259"/>
                </a:lnTo>
                <a:lnTo>
                  <a:pt x="154" y="259"/>
                </a:lnTo>
                <a:lnTo>
                  <a:pt x="152" y="259"/>
                </a:lnTo>
                <a:lnTo>
                  <a:pt x="150" y="259"/>
                </a:lnTo>
                <a:lnTo>
                  <a:pt x="148" y="259"/>
                </a:lnTo>
                <a:lnTo>
                  <a:pt x="146" y="259"/>
                </a:lnTo>
                <a:lnTo>
                  <a:pt x="144" y="259"/>
                </a:lnTo>
                <a:lnTo>
                  <a:pt x="146" y="261"/>
                </a:lnTo>
                <a:lnTo>
                  <a:pt x="148" y="261"/>
                </a:lnTo>
                <a:lnTo>
                  <a:pt x="150" y="261"/>
                </a:lnTo>
                <a:lnTo>
                  <a:pt x="152" y="261"/>
                </a:lnTo>
                <a:lnTo>
                  <a:pt x="150" y="261"/>
                </a:lnTo>
                <a:lnTo>
                  <a:pt x="148" y="261"/>
                </a:lnTo>
                <a:lnTo>
                  <a:pt x="146" y="261"/>
                </a:lnTo>
                <a:lnTo>
                  <a:pt x="144" y="261"/>
                </a:lnTo>
                <a:lnTo>
                  <a:pt x="142" y="261"/>
                </a:lnTo>
                <a:lnTo>
                  <a:pt x="140" y="261"/>
                </a:lnTo>
                <a:lnTo>
                  <a:pt x="138" y="261"/>
                </a:lnTo>
                <a:lnTo>
                  <a:pt x="136" y="263"/>
                </a:lnTo>
                <a:lnTo>
                  <a:pt x="134" y="263"/>
                </a:lnTo>
                <a:lnTo>
                  <a:pt x="132" y="265"/>
                </a:lnTo>
                <a:lnTo>
                  <a:pt x="130" y="265"/>
                </a:lnTo>
                <a:lnTo>
                  <a:pt x="128" y="265"/>
                </a:lnTo>
                <a:lnTo>
                  <a:pt x="126" y="267"/>
                </a:lnTo>
                <a:lnTo>
                  <a:pt x="124" y="267"/>
                </a:lnTo>
                <a:lnTo>
                  <a:pt x="122" y="269"/>
                </a:lnTo>
                <a:lnTo>
                  <a:pt x="120" y="269"/>
                </a:lnTo>
                <a:lnTo>
                  <a:pt x="118" y="269"/>
                </a:lnTo>
                <a:lnTo>
                  <a:pt x="116" y="271"/>
                </a:lnTo>
                <a:lnTo>
                  <a:pt x="114" y="271"/>
                </a:lnTo>
                <a:lnTo>
                  <a:pt x="112" y="273"/>
                </a:lnTo>
                <a:lnTo>
                  <a:pt x="110" y="273"/>
                </a:lnTo>
                <a:lnTo>
                  <a:pt x="106" y="275"/>
                </a:lnTo>
                <a:lnTo>
                  <a:pt x="104" y="275"/>
                </a:lnTo>
                <a:lnTo>
                  <a:pt x="102" y="275"/>
                </a:lnTo>
                <a:lnTo>
                  <a:pt x="104" y="275"/>
                </a:lnTo>
                <a:lnTo>
                  <a:pt x="106" y="275"/>
                </a:lnTo>
                <a:lnTo>
                  <a:pt x="104" y="277"/>
                </a:lnTo>
                <a:lnTo>
                  <a:pt x="102" y="277"/>
                </a:lnTo>
                <a:lnTo>
                  <a:pt x="104" y="277"/>
                </a:lnTo>
                <a:lnTo>
                  <a:pt x="110" y="275"/>
                </a:lnTo>
                <a:lnTo>
                  <a:pt x="108" y="277"/>
                </a:lnTo>
                <a:lnTo>
                  <a:pt x="106" y="277"/>
                </a:lnTo>
                <a:lnTo>
                  <a:pt x="104" y="277"/>
                </a:lnTo>
                <a:lnTo>
                  <a:pt x="106" y="279"/>
                </a:lnTo>
                <a:lnTo>
                  <a:pt x="108" y="279"/>
                </a:lnTo>
                <a:lnTo>
                  <a:pt x="110" y="277"/>
                </a:lnTo>
                <a:lnTo>
                  <a:pt x="112" y="277"/>
                </a:lnTo>
                <a:lnTo>
                  <a:pt x="114" y="277"/>
                </a:lnTo>
                <a:lnTo>
                  <a:pt x="116" y="279"/>
                </a:lnTo>
                <a:lnTo>
                  <a:pt x="118" y="277"/>
                </a:lnTo>
                <a:lnTo>
                  <a:pt x="120" y="277"/>
                </a:lnTo>
                <a:lnTo>
                  <a:pt x="122" y="275"/>
                </a:lnTo>
                <a:lnTo>
                  <a:pt x="124" y="275"/>
                </a:lnTo>
                <a:lnTo>
                  <a:pt x="126" y="275"/>
                </a:lnTo>
                <a:lnTo>
                  <a:pt x="124" y="277"/>
                </a:lnTo>
                <a:lnTo>
                  <a:pt x="122" y="277"/>
                </a:lnTo>
                <a:lnTo>
                  <a:pt x="120" y="277"/>
                </a:lnTo>
                <a:lnTo>
                  <a:pt x="118" y="277"/>
                </a:lnTo>
                <a:lnTo>
                  <a:pt x="116" y="279"/>
                </a:lnTo>
                <a:lnTo>
                  <a:pt x="114" y="279"/>
                </a:lnTo>
                <a:lnTo>
                  <a:pt x="112" y="277"/>
                </a:lnTo>
                <a:lnTo>
                  <a:pt x="110" y="277"/>
                </a:lnTo>
                <a:lnTo>
                  <a:pt x="108" y="279"/>
                </a:lnTo>
                <a:lnTo>
                  <a:pt x="106" y="279"/>
                </a:lnTo>
                <a:lnTo>
                  <a:pt x="104" y="281"/>
                </a:lnTo>
                <a:lnTo>
                  <a:pt x="106" y="281"/>
                </a:lnTo>
                <a:lnTo>
                  <a:pt x="108" y="279"/>
                </a:lnTo>
                <a:lnTo>
                  <a:pt x="106" y="281"/>
                </a:lnTo>
                <a:lnTo>
                  <a:pt x="104" y="281"/>
                </a:lnTo>
                <a:lnTo>
                  <a:pt x="106" y="283"/>
                </a:lnTo>
                <a:lnTo>
                  <a:pt x="108" y="283"/>
                </a:lnTo>
                <a:lnTo>
                  <a:pt x="108" y="281"/>
                </a:lnTo>
                <a:lnTo>
                  <a:pt x="110" y="279"/>
                </a:lnTo>
                <a:lnTo>
                  <a:pt x="110" y="281"/>
                </a:lnTo>
                <a:lnTo>
                  <a:pt x="108" y="283"/>
                </a:lnTo>
                <a:lnTo>
                  <a:pt x="110" y="283"/>
                </a:lnTo>
                <a:lnTo>
                  <a:pt x="108" y="283"/>
                </a:lnTo>
                <a:lnTo>
                  <a:pt x="106" y="285"/>
                </a:lnTo>
                <a:lnTo>
                  <a:pt x="108" y="285"/>
                </a:lnTo>
                <a:lnTo>
                  <a:pt x="110" y="283"/>
                </a:lnTo>
                <a:lnTo>
                  <a:pt x="112" y="283"/>
                </a:lnTo>
                <a:lnTo>
                  <a:pt x="110" y="283"/>
                </a:lnTo>
                <a:lnTo>
                  <a:pt x="108" y="285"/>
                </a:lnTo>
                <a:lnTo>
                  <a:pt x="110" y="285"/>
                </a:lnTo>
                <a:lnTo>
                  <a:pt x="110" y="287"/>
                </a:lnTo>
                <a:lnTo>
                  <a:pt x="112" y="287"/>
                </a:lnTo>
                <a:lnTo>
                  <a:pt x="114" y="285"/>
                </a:lnTo>
                <a:lnTo>
                  <a:pt x="116" y="285"/>
                </a:lnTo>
                <a:lnTo>
                  <a:pt x="118" y="285"/>
                </a:lnTo>
                <a:lnTo>
                  <a:pt x="120" y="283"/>
                </a:lnTo>
                <a:lnTo>
                  <a:pt x="122" y="281"/>
                </a:lnTo>
                <a:lnTo>
                  <a:pt x="124" y="281"/>
                </a:lnTo>
                <a:lnTo>
                  <a:pt x="126" y="281"/>
                </a:lnTo>
                <a:lnTo>
                  <a:pt x="128" y="281"/>
                </a:lnTo>
                <a:lnTo>
                  <a:pt x="130" y="279"/>
                </a:lnTo>
                <a:lnTo>
                  <a:pt x="132" y="281"/>
                </a:lnTo>
                <a:lnTo>
                  <a:pt x="134" y="281"/>
                </a:lnTo>
                <a:lnTo>
                  <a:pt x="136" y="281"/>
                </a:lnTo>
                <a:lnTo>
                  <a:pt x="138" y="281"/>
                </a:lnTo>
                <a:lnTo>
                  <a:pt x="136" y="281"/>
                </a:lnTo>
                <a:lnTo>
                  <a:pt x="138" y="283"/>
                </a:lnTo>
                <a:lnTo>
                  <a:pt x="136" y="283"/>
                </a:lnTo>
                <a:lnTo>
                  <a:pt x="136" y="281"/>
                </a:lnTo>
                <a:lnTo>
                  <a:pt x="134" y="281"/>
                </a:lnTo>
                <a:lnTo>
                  <a:pt x="130" y="281"/>
                </a:lnTo>
                <a:lnTo>
                  <a:pt x="128" y="281"/>
                </a:lnTo>
                <a:lnTo>
                  <a:pt x="126" y="281"/>
                </a:lnTo>
                <a:lnTo>
                  <a:pt x="124" y="281"/>
                </a:lnTo>
                <a:lnTo>
                  <a:pt x="122" y="283"/>
                </a:lnTo>
                <a:lnTo>
                  <a:pt x="120" y="283"/>
                </a:lnTo>
                <a:lnTo>
                  <a:pt x="118" y="285"/>
                </a:lnTo>
                <a:lnTo>
                  <a:pt x="116" y="285"/>
                </a:lnTo>
                <a:lnTo>
                  <a:pt x="114" y="287"/>
                </a:lnTo>
                <a:lnTo>
                  <a:pt x="112" y="287"/>
                </a:lnTo>
                <a:lnTo>
                  <a:pt x="110" y="287"/>
                </a:lnTo>
                <a:lnTo>
                  <a:pt x="108" y="289"/>
                </a:lnTo>
                <a:lnTo>
                  <a:pt x="108" y="291"/>
                </a:lnTo>
                <a:lnTo>
                  <a:pt x="110" y="289"/>
                </a:lnTo>
                <a:lnTo>
                  <a:pt x="112" y="289"/>
                </a:lnTo>
                <a:lnTo>
                  <a:pt x="112" y="291"/>
                </a:lnTo>
                <a:lnTo>
                  <a:pt x="112" y="289"/>
                </a:lnTo>
                <a:lnTo>
                  <a:pt x="114" y="289"/>
                </a:lnTo>
                <a:lnTo>
                  <a:pt x="112" y="291"/>
                </a:lnTo>
                <a:lnTo>
                  <a:pt x="110" y="293"/>
                </a:lnTo>
                <a:lnTo>
                  <a:pt x="112" y="295"/>
                </a:lnTo>
                <a:lnTo>
                  <a:pt x="110" y="295"/>
                </a:lnTo>
                <a:lnTo>
                  <a:pt x="110" y="297"/>
                </a:lnTo>
                <a:lnTo>
                  <a:pt x="112" y="297"/>
                </a:lnTo>
                <a:lnTo>
                  <a:pt x="110" y="299"/>
                </a:lnTo>
                <a:lnTo>
                  <a:pt x="112" y="297"/>
                </a:lnTo>
                <a:lnTo>
                  <a:pt x="114" y="297"/>
                </a:lnTo>
                <a:lnTo>
                  <a:pt x="116" y="295"/>
                </a:lnTo>
                <a:lnTo>
                  <a:pt x="118" y="295"/>
                </a:lnTo>
                <a:lnTo>
                  <a:pt x="116" y="297"/>
                </a:lnTo>
                <a:lnTo>
                  <a:pt x="118" y="295"/>
                </a:lnTo>
                <a:lnTo>
                  <a:pt x="120" y="295"/>
                </a:lnTo>
                <a:lnTo>
                  <a:pt x="122" y="295"/>
                </a:lnTo>
                <a:lnTo>
                  <a:pt x="120" y="295"/>
                </a:lnTo>
                <a:lnTo>
                  <a:pt x="118" y="297"/>
                </a:lnTo>
                <a:lnTo>
                  <a:pt x="116" y="297"/>
                </a:lnTo>
                <a:lnTo>
                  <a:pt x="114" y="297"/>
                </a:lnTo>
                <a:lnTo>
                  <a:pt x="112" y="299"/>
                </a:lnTo>
                <a:lnTo>
                  <a:pt x="110" y="299"/>
                </a:lnTo>
                <a:lnTo>
                  <a:pt x="108" y="301"/>
                </a:lnTo>
                <a:lnTo>
                  <a:pt x="108" y="303"/>
                </a:lnTo>
                <a:lnTo>
                  <a:pt x="106" y="305"/>
                </a:lnTo>
                <a:lnTo>
                  <a:pt x="106" y="307"/>
                </a:lnTo>
                <a:lnTo>
                  <a:pt x="106" y="309"/>
                </a:lnTo>
                <a:lnTo>
                  <a:pt x="108" y="309"/>
                </a:lnTo>
                <a:lnTo>
                  <a:pt x="110" y="307"/>
                </a:lnTo>
                <a:lnTo>
                  <a:pt x="112" y="305"/>
                </a:lnTo>
                <a:lnTo>
                  <a:pt x="114" y="305"/>
                </a:lnTo>
                <a:lnTo>
                  <a:pt x="116" y="303"/>
                </a:lnTo>
                <a:lnTo>
                  <a:pt x="118" y="301"/>
                </a:lnTo>
                <a:lnTo>
                  <a:pt x="120" y="299"/>
                </a:lnTo>
                <a:lnTo>
                  <a:pt x="122" y="299"/>
                </a:lnTo>
                <a:lnTo>
                  <a:pt x="124" y="299"/>
                </a:lnTo>
                <a:lnTo>
                  <a:pt x="122" y="299"/>
                </a:lnTo>
                <a:lnTo>
                  <a:pt x="120" y="301"/>
                </a:lnTo>
                <a:lnTo>
                  <a:pt x="122" y="301"/>
                </a:lnTo>
                <a:lnTo>
                  <a:pt x="124" y="301"/>
                </a:lnTo>
                <a:lnTo>
                  <a:pt x="126" y="299"/>
                </a:lnTo>
                <a:lnTo>
                  <a:pt x="128" y="299"/>
                </a:lnTo>
                <a:lnTo>
                  <a:pt x="130" y="297"/>
                </a:lnTo>
                <a:lnTo>
                  <a:pt x="130" y="295"/>
                </a:lnTo>
                <a:lnTo>
                  <a:pt x="128" y="293"/>
                </a:lnTo>
                <a:lnTo>
                  <a:pt x="128" y="291"/>
                </a:lnTo>
                <a:lnTo>
                  <a:pt x="130" y="291"/>
                </a:lnTo>
                <a:lnTo>
                  <a:pt x="132" y="291"/>
                </a:lnTo>
                <a:lnTo>
                  <a:pt x="130" y="291"/>
                </a:lnTo>
                <a:lnTo>
                  <a:pt x="130" y="293"/>
                </a:lnTo>
                <a:lnTo>
                  <a:pt x="130" y="295"/>
                </a:lnTo>
                <a:lnTo>
                  <a:pt x="130" y="297"/>
                </a:lnTo>
                <a:lnTo>
                  <a:pt x="132" y="299"/>
                </a:lnTo>
                <a:lnTo>
                  <a:pt x="134" y="299"/>
                </a:lnTo>
                <a:lnTo>
                  <a:pt x="136" y="299"/>
                </a:lnTo>
                <a:lnTo>
                  <a:pt x="138" y="297"/>
                </a:lnTo>
                <a:lnTo>
                  <a:pt x="140" y="297"/>
                </a:lnTo>
                <a:lnTo>
                  <a:pt x="138" y="297"/>
                </a:lnTo>
                <a:lnTo>
                  <a:pt x="136" y="299"/>
                </a:lnTo>
                <a:lnTo>
                  <a:pt x="138" y="299"/>
                </a:lnTo>
                <a:lnTo>
                  <a:pt x="138" y="301"/>
                </a:lnTo>
                <a:lnTo>
                  <a:pt x="136" y="301"/>
                </a:lnTo>
                <a:lnTo>
                  <a:pt x="136" y="303"/>
                </a:lnTo>
                <a:lnTo>
                  <a:pt x="138" y="305"/>
                </a:lnTo>
                <a:lnTo>
                  <a:pt x="140" y="305"/>
                </a:lnTo>
                <a:lnTo>
                  <a:pt x="140" y="307"/>
                </a:lnTo>
                <a:lnTo>
                  <a:pt x="136" y="305"/>
                </a:lnTo>
                <a:lnTo>
                  <a:pt x="134" y="303"/>
                </a:lnTo>
                <a:lnTo>
                  <a:pt x="134" y="301"/>
                </a:lnTo>
                <a:lnTo>
                  <a:pt x="132" y="301"/>
                </a:lnTo>
                <a:lnTo>
                  <a:pt x="132" y="299"/>
                </a:lnTo>
                <a:lnTo>
                  <a:pt x="130" y="299"/>
                </a:lnTo>
                <a:lnTo>
                  <a:pt x="130" y="301"/>
                </a:lnTo>
                <a:lnTo>
                  <a:pt x="128" y="301"/>
                </a:lnTo>
                <a:lnTo>
                  <a:pt x="126" y="301"/>
                </a:lnTo>
                <a:lnTo>
                  <a:pt x="128" y="303"/>
                </a:lnTo>
                <a:lnTo>
                  <a:pt x="130" y="303"/>
                </a:lnTo>
                <a:lnTo>
                  <a:pt x="128" y="303"/>
                </a:lnTo>
                <a:lnTo>
                  <a:pt x="130" y="305"/>
                </a:lnTo>
                <a:lnTo>
                  <a:pt x="132" y="305"/>
                </a:lnTo>
                <a:lnTo>
                  <a:pt x="132" y="303"/>
                </a:lnTo>
                <a:lnTo>
                  <a:pt x="132" y="305"/>
                </a:lnTo>
                <a:lnTo>
                  <a:pt x="130" y="305"/>
                </a:lnTo>
                <a:lnTo>
                  <a:pt x="128" y="305"/>
                </a:lnTo>
                <a:lnTo>
                  <a:pt x="126" y="305"/>
                </a:lnTo>
                <a:lnTo>
                  <a:pt x="124" y="305"/>
                </a:lnTo>
                <a:lnTo>
                  <a:pt x="122" y="305"/>
                </a:lnTo>
                <a:lnTo>
                  <a:pt x="120" y="307"/>
                </a:lnTo>
                <a:lnTo>
                  <a:pt x="122" y="307"/>
                </a:lnTo>
                <a:lnTo>
                  <a:pt x="120" y="309"/>
                </a:lnTo>
                <a:lnTo>
                  <a:pt x="118" y="309"/>
                </a:lnTo>
                <a:lnTo>
                  <a:pt x="116" y="309"/>
                </a:lnTo>
                <a:lnTo>
                  <a:pt x="114" y="309"/>
                </a:lnTo>
                <a:lnTo>
                  <a:pt x="112" y="309"/>
                </a:lnTo>
                <a:lnTo>
                  <a:pt x="110" y="309"/>
                </a:lnTo>
                <a:lnTo>
                  <a:pt x="112" y="309"/>
                </a:lnTo>
                <a:lnTo>
                  <a:pt x="114" y="309"/>
                </a:lnTo>
                <a:lnTo>
                  <a:pt x="112" y="309"/>
                </a:lnTo>
                <a:lnTo>
                  <a:pt x="110" y="311"/>
                </a:lnTo>
                <a:lnTo>
                  <a:pt x="112" y="311"/>
                </a:lnTo>
                <a:lnTo>
                  <a:pt x="114" y="311"/>
                </a:lnTo>
                <a:lnTo>
                  <a:pt x="116" y="311"/>
                </a:lnTo>
                <a:lnTo>
                  <a:pt x="118" y="311"/>
                </a:lnTo>
                <a:lnTo>
                  <a:pt x="120" y="309"/>
                </a:lnTo>
                <a:lnTo>
                  <a:pt x="124" y="309"/>
                </a:lnTo>
                <a:lnTo>
                  <a:pt x="126" y="309"/>
                </a:lnTo>
                <a:lnTo>
                  <a:pt x="128" y="307"/>
                </a:lnTo>
                <a:lnTo>
                  <a:pt x="130" y="307"/>
                </a:lnTo>
                <a:lnTo>
                  <a:pt x="128" y="307"/>
                </a:lnTo>
                <a:lnTo>
                  <a:pt x="126" y="309"/>
                </a:lnTo>
                <a:lnTo>
                  <a:pt x="128" y="309"/>
                </a:lnTo>
                <a:lnTo>
                  <a:pt x="130" y="309"/>
                </a:lnTo>
                <a:lnTo>
                  <a:pt x="132" y="309"/>
                </a:lnTo>
                <a:lnTo>
                  <a:pt x="132" y="311"/>
                </a:lnTo>
                <a:lnTo>
                  <a:pt x="130" y="309"/>
                </a:lnTo>
                <a:lnTo>
                  <a:pt x="128" y="309"/>
                </a:lnTo>
                <a:lnTo>
                  <a:pt x="126" y="311"/>
                </a:lnTo>
                <a:lnTo>
                  <a:pt x="124" y="309"/>
                </a:lnTo>
                <a:lnTo>
                  <a:pt x="122" y="311"/>
                </a:lnTo>
                <a:lnTo>
                  <a:pt x="120" y="311"/>
                </a:lnTo>
                <a:lnTo>
                  <a:pt x="118" y="311"/>
                </a:lnTo>
                <a:lnTo>
                  <a:pt x="116" y="311"/>
                </a:lnTo>
                <a:lnTo>
                  <a:pt x="114" y="311"/>
                </a:lnTo>
                <a:lnTo>
                  <a:pt x="112" y="313"/>
                </a:lnTo>
                <a:lnTo>
                  <a:pt x="110" y="311"/>
                </a:lnTo>
                <a:lnTo>
                  <a:pt x="112" y="313"/>
                </a:lnTo>
                <a:lnTo>
                  <a:pt x="110" y="315"/>
                </a:lnTo>
                <a:lnTo>
                  <a:pt x="112" y="315"/>
                </a:lnTo>
                <a:lnTo>
                  <a:pt x="114" y="315"/>
                </a:lnTo>
                <a:lnTo>
                  <a:pt x="118" y="315"/>
                </a:lnTo>
                <a:lnTo>
                  <a:pt x="114" y="315"/>
                </a:lnTo>
                <a:lnTo>
                  <a:pt x="112" y="317"/>
                </a:lnTo>
                <a:lnTo>
                  <a:pt x="110" y="317"/>
                </a:lnTo>
                <a:lnTo>
                  <a:pt x="108" y="317"/>
                </a:lnTo>
                <a:lnTo>
                  <a:pt x="110" y="317"/>
                </a:lnTo>
                <a:lnTo>
                  <a:pt x="108" y="319"/>
                </a:lnTo>
                <a:lnTo>
                  <a:pt x="110" y="319"/>
                </a:lnTo>
                <a:lnTo>
                  <a:pt x="110" y="321"/>
                </a:lnTo>
                <a:lnTo>
                  <a:pt x="112" y="319"/>
                </a:lnTo>
                <a:lnTo>
                  <a:pt x="114" y="319"/>
                </a:lnTo>
                <a:lnTo>
                  <a:pt x="116" y="319"/>
                </a:lnTo>
                <a:lnTo>
                  <a:pt x="118" y="319"/>
                </a:lnTo>
                <a:lnTo>
                  <a:pt x="120" y="319"/>
                </a:lnTo>
                <a:lnTo>
                  <a:pt x="118" y="319"/>
                </a:lnTo>
                <a:lnTo>
                  <a:pt x="116" y="319"/>
                </a:lnTo>
                <a:lnTo>
                  <a:pt x="114" y="319"/>
                </a:lnTo>
                <a:lnTo>
                  <a:pt x="112" y="321"/>
                </a:lnTo>
                <a:lnTo>
                  <a:pt x="114" y="321"/>
                </a:lnTo>
                <a:lnTo>
                  <a:pt x="118" y="321"/>
                </a:lnTo>
                <a:lnTo>
                  <a:pt x="116" y="321"/>
                </a:lnTo>
                <a:lnTo>
                  <a:pt x="114" y="321"/>
                </a:lnTo>
                <a:lnTo>
                  <a:pt x="112" y="323"/>
                </a:lnTo>
                <a:lnTo>
                  <a:pt x="110" y="323"/>
                </a:lnTo>
                <a:lnTo>
                  <a:pt x="112" y="323"/>
                </a:lnTo>
                <a:lnTo>
                  <a:pt x="114" y="325"/>
                </a:lnTo>
                <a:lnTo>
                  <a:pt x="116" y="325"/>
                </a:lnTo>
                <a:lnTo>
                  <a:pt x="118" y="325"/>
                </a:lnTo>
                <a:lnTo>
                  <a:pt x="120" y="323"/>
                </a:lnTo>
                <a:lnTo>
                  <a:pt x="122" y="323"/>
                </a:lnTo>
                <a:lnTo>
                  <a:pt x="120" y="325"/>
                </a:lnTo>
                <a:lnTo>
                  <a:pt x="118" y="325"/>
                </a:lnTo>
                <a:lnTo>
                  <a:pt x="116" y="325"/>
                </a:lnTo>
                <a:lnTo>
                  <a:pt x="114" y="325"/>
                </a:lnTo>
                <a:lnTo>
                  <a:pt x="112" y="325"/>
                </a:lnTo>
                <a:lnTo>
                  <a:pt x="110" y="325"/>
                </a:lnTo>
                <a:lnTo>
                  <a:pt x="110" y="327"/>
                </a:lnTo>
                <a:lnTo>
                  <a:pt x="112" y="327"/>
                </a:lnTo>
                <a:lnTo>
                  <a:pt x="114" y="327"/>
                </a:lnTo>
                <a:lnTo>
                  <a:pt x="112" y="327"/>
                </a:lnTo>
                <a:lnTo>
                  <a:pt x="114" y="327"/>
                </a:lnTo>
                <a:lnTo>
                  <a:pt x="116" y="327"/>
                </a:lnTo>
                <a:lnTo>
                  <a:pt x="118" y="327"/>
                </a:lnTo>
                <a:lnTo>
                  <a:pt x="120" y="327"/>
                </a:lnTo>
                <a:lnTo>
                  <a:pt x="122" y="327"/>
                </a:lnTo>
                <a:lnTo>
                  <a:pt x="120" y="327"/>
                </a:lnTo>
                <a:lnTo>
                  <a:pt x="118" y="327"/>
                </a:lnTo>
                <a:lnTo>
                  <a:pt x="118" y="329"/>
                </a:lnTo>
                <a:lnTo>
                  <a:pt x="116" y="329"/>
                </a:lnTo>
                <a:lnTo>
                  <a:pt x="116" y="331"/>
                </a:lnTo>
                <a:lnTo>
                  <a:pt x="118" y="333"/>
                </a:lnTo>
                <a:lnTo>
                  <a:pt x="120" y="331"/>
                </a:lnTo>
                <a:lnTo>
                  <a:pt x="118" y="333"/>
                </a:lnTo>
                <a:lnTo>
                  <a:pt x="116" y="335"/>
                </a:lnTo>
                <a:lnTo>
                  <a:pt x="118" y="333"/>
                </a:lnTo>
                <a:lnTo>
                  <a:pt x="120" y="333"/>
                </a:lnTo>
                <a:lnTo>
                  <a:pt x="122" y="331"/>
                </a:lnTo>
                <a:lnTo>
                  <a:pt x="122" y="333"/>
                </a:lnTo>
                <a:lnTo>
                  <a:pt x="120" y="333"/>
                </a:lnTo>
                <a:lnTo>
                  <a:pt x="118" y="335"/>
                </a:lnTo>
                <a:lnTo>
                  <a:pt x="116" y="337"/>
                </a:lnTo>
                <a:lnTo>
                  <a:pt x="118" y="335"/>
                </a:lnTo>
                <a:lnTo>
                  <a:pt x="120" y="335"/>
                </a:lnTo>
                <a:lnTo>
                  <a:pt x="122" y="335"/>
                </a:lnTo>
                <a:lnTo>
                  <a:pt x="124" y="333"/>
                </a:lnTo>
                <a:lnTo>
                  <a:pt x="122" y="335"/>
                </a:lnTo>
                <a:lnTo>
                  <a:pt x="120" y="337"/>
                </a:lnTo>
                <a:lnTo>
                  <a:pt x="118" y="337"/>
                </a:lnTo>
                <a:lnTo>
                  <a:pt x="116" y="339"/>
                </a:lnTo>
                <a:lnTo>
                  <a:pt x="114" y="341"/>
                </a:lnTo>
                <a:lnTo>
                  <a:pt x="116" y="343"/>
                </a:lnTo>
                <a:lnTo>
                  <a:pt x="118" y="345"/>
                </a:lnTo>
                <a:lnTo>
                  <a:pt x="118" y="343"/>
                </a:lnTo>
                <a:lnTo>
                  <a:pt x="120" y="345"/>
                </a:lnTo>
                <a:lnTo>
                  <a:pt x="124" y="345"/>
                </a:lnTo>
                <a:lnTo>
                  <a:pt x="126" y="345"/>
                </a:lnTo>
                <a:lnTo>
                  <a:pt x="124" y="345"/>
                </a:lnTo>
                <a:lnTo>
                  <a:pt x="122" y="347"/>
                </a:lnTo>
                <a:lnTo>
                  <a:pt x="124" y="347"/>
                </a:lnTo>
                <a:lnTo>
                  <a:pt x="126" y="347"/>
                </a:lnTo>
                <a:lnTo>
                  <a:pt x="124" y="349"/>
                </a:lnTo>
                <a:lnTo>
                  <a:pt x="122" y="347"/>
                </a:lnTo>
                <a:lnTo>
                  <a:pt x="120" y="349"/>
                </a:lnTo>
                <a:lnTo>
                  <a:pt x="122" y="349"/>
                </a:lnTo>
                <a:lnTo>
                  <a:pt x="120" y="351"/>
                </a:lnTo>
                <a:lnTo>
                  <a:pt x="122" y="349"/>
                </a:lnTo>
                <a:lnTo>
                  <a:pt x="124" y="351"/>
                </a:lnTo>
                <a:lnTo>
                  <a:pt x="126" y="349"/>
                </a:lnTo>
                <a:lnTo>
                  <a:pt x="128" y="349"/>
                </a:lnTo>
                <a:lnTo>
                  <a:pt x="128" y="347"/>
                </a:lnTo>
                <a:lnTo>
                  <a:pt x="130" y="347"/>
                </a:lnTo>
                <a:lnTo>
                  <a:pt x="130" y="349"/>
                </a:lnTo>
                <a:lnTo>
                  <a:pt x="132" y="349"/>
                </a:lnTo>
                <a:lnTo>
                  <a:pt x="130" y="349"/>
                </a:lnTo>
                <a:lnTo>
                  <a:pt x="126" y="351"/>
                </a:lnTo>
                <a:lnTo>
                  <a:pt x="124" y="351"/>
                </a:lnTo>
                <a:lnTo>
                  <a:pt x="122" y="351"/>
                </a:lnTo>
                <a:lnTo>
                  <a:pt x="122" y="353"/>
                </a:lnTo>
                <a:lnTo>
                  <a:pt x="124" y="353"/>
                </a:lnTo>
                <a:lnTo>
                  <a:pt x="122" y="355"/>
                </a:lnTo>
                <a:lnTo>
                  <a:pt x="124" y="355"/>
                </a:lnTo>
                <a:lnTo>
                  <a:pt x="126" y="353"/>
                </a:lnTo>
                <a:lnTo>
                  <a:pt x="128" y="351"/>
                </a:lnTo>
                <a:lnTo>
                  <a:pt x="130" y="351"/>
                </a:lnTo>
                <a:lnTo>
                  <a:pt x="132" y="351"/>
                </a:lnTo>
                <a:lnTo>
                  <a:pt x="130" y="351"/>
                </a:lnTo>
                <a:lnTo>
                  <a:pt x="128" y="353"/>
                </a:lnTo>
                <a:lnTo>
                  <a:pt x="126" y="353"/>
                </a:lnTo>
                <a:lnTo>
                  <a:pt x="124" y="355"/>
                </a:lnTo>
                <a:lnTo>
                  <a:pt x="126" y="355"/>
                </a:lnTo>
                <a:lnTo>
                  <a:pt x="128" y="355"/>
                </a:lnTo>
                <a:lnTo>
                  <a:pt x="126" y="355"/>
                </a:lnTo>
                <a:lnTo>
                  <a:pt x="126" y="357"/>
                </a:lnTo>
                <a:lnTo>
                  <a:pt x="128" y="357"/>
                </a:lnTo>
                <a:lnTo>
                  <a:pt x="130" y="357"/>
                </a:lnTo>
                <a:lnTo>
                  <a:pt x="128" y="357"/>
                </a:lnTo>
                <a:lnTo>
                  <a:pt x="126" y="357"/>
                </a:lnTo>
                <a:lnTo>
                  <a:pt x="124" y="357"/>
                </a:lnTo>
                <a:lnTo>
                  <a:pt x="122" y="359"/>
                </a:lnTo>
                <a:lnTo>
                  <a:pt x="124" y="359"/>
                </a:lnTo>
                <a:lnTo>
                  <a:pt x="126" y="359"/>
                </a:lnTo>
                <a:lnTo>
                  <a:pt x="128" y="359"/>
                </a:lnTo>
                <a:lnTo>
                  <a:pt x="130" y="359"/>
                </a:lnTo>
                <a:lnTo>
                  <a:pt x="132" y="359"/>
                </a:lnTo>
                <a:lnTo>
                  <a:pt x="134" y="359"/>
                </a:lnTo>
                <a:lnTo>
                  <a:pt x="132" y="359"/>
                </a:lnTo>
                <a:lnTo>
                  <a:pt x="134" y="359"/>
                </a:lnTo>
                <a:lnTo>
                  <a:pt x="132" y="359"/>
                </a:lnTo>
                <a:lnTo>
                  <a:pt x="130" y="359"/>
                </a:lnTo>
                <a:lnTo>
                  <a:pt x="128" y="359"/>
                </a:lnTo>
                <a:lnTo>
                  <a:pt x="126" y="361"/>
                </a:lnTo>
                <a:lnTo>
                  <a:pt x="124" y="363"/>
                </a:lnTo>
                <a:lnTo>
                  <a:pt x="126" y="361"/>
                </a:lnTo>
                <a:lnTo>
                  <a:pt x="128" y="361"/>
                </a:lnTo>
                <a:lnTo>
                  <a:pt x="130" y="361"/>
                </a:lnTo>
                <a:lnTo>
                  <a:pt x="132" y="363"/>
                </a:lnTo>
                <a:lnTo>
                  <a:pt x="130" y="363"/>
                </a:lnTo>
                <a:lnTo>
                  <a:pt x="128" y="363"/>
                </a:lnTo>
                <a:lnTo>
                  <a:pt x="130" y="365"/>
                </a:lnTo>
                <a:lnTo>
                  <a:pt x="132" y="365"/>
                </a:lnTo>
                <a:lnTo>
                  <a:pt x="132" y="367"/>
                </a:lnTo>
                <a:lnTo>
                  <a:pt x="132" y="365"/>
                </a:lnTo>
                <a:lnTo>
                  <a:pt x="134" y="365"/>
                </a:lnTo>
                <a:lnTo>
                  <a:pt x="136" y="363"/>
                </a:lnTo>
                <a:lnTo>
                  <a:pt x="138" y="363"/>
                </a:lnTo>
                <a:lnTo>
                  <a:pt x="136" y="363"/>
                </a:lnTo>
                <a:lnTo>
                  <a:pt x="136" y="365"/>
                </a:lnTo>
                <a:lnTo>
                  <a:pt x="134" y="365"/>
                </a:lnTo>
                <a:lnTo>
                  <a:pt x="134" y="367"/>
                </a:lnTo>
                <a:lnTo>
                  <a:pt x="136" y="367"/>
                </a:lnTo>
                <a:lnTo>
                  <a:pt x="138" y="367"/>
                </a:lnTo>
                <a:lnTo>
                  <a:pt x="138" y="369"/>
                </a:lnTo>
                <a:lnTo>
                  <a:pt x="136" y="369"/>
                </a:lnTo>
                <a:lnTo>
                  <a:pt x="134" y="369"/>
                </a:lnTo>
                <a:lnTo>
                  <a:pt x="132" y="369"/>
                </a:lnTo>
                <a:lnTo>
                  <a:pt x="130" y="369"/>
                </a:lnTo>
                <a:lnTo>
                  <a:pt x="132" y="369"/>
                </a:lnTo>
                <a:lnTo>
                  <a:pt x="134" y="369"/>
                </a:lnTo>
                <a:lnTo>
                  <a:pt x="136" y="369"/>
                </a:lnTo>
                <a:lnTo>
                  <a:pt x="140" y="369"/>
                </a:lnTo>
                <a:lnTo>
                  <a:pt x="138" y="369"/>
                </a:lnTo>
                <a:lnTo>
                  <a:pt x="136" y="371"/>
                </a:lnTo>
                <a:lnTo>
                  <a:pt x="134" y="371"/>
                </a:lnTo>
                <a:lnTo>
                  <a:pt x="132" y="371"/>
                </a:lnTo>
                <a:lnTo>
                  <a:pt x="130" y="373"/>
                </a:lnTo>
                <a:lnTo>
                  <a:pt x="132" y="373"/>
                </a:lnTo>
                <a:lnTo>
                  <a:pt x="134" y="371"/>
                </a:lnTo>
                <a:lnTo>
                  <a:pt x="136" y="371"/>
                </a:lnTo>
                <a:lnTo>
                  <a:pt x="138" y="371"/>
                </a:lnTo>
                <a:lnTo>
                  <a:pt x="140" y="373"/>
                </a:lnTo>
                <a:lnTo>
                  <a:pt x="142" y="373"/>
                </a:lnTo>
                <a:lnTo>
                  <a:pt x="142" y="371"/>
                </a:lnTo>
                <a:lnTo>
                  <a:pt x="140" y="371"/>
                </a:lnTo>
                <a:lnTo>
                  <a:pt x="138" y="371"/>
                </a:lnTo>
                <a:lnTo>
                  <a:pt x="140" y="371"/>
                </a:lnTo>
                <a:lnTo>
                  <a:pt x="142" y="371"/>
                </a:lnTo>
                <a:lnTo>
                  <a:pt x="144" y="369"/>
                </a:lnTo>
                <a:lnTo>
                  <a:pt x="146" y="369"/>
                </a:lnTo>
                <a:lnTo>
                  <a:pt x="148" y="369"/>
                </a:lnTo>
                <a:lnTo>
                  <a:pt x="150" y="371"/>
                </a:lnTo>
                <a:lnTo>
                  <a:pt x="148" y="371"/>
                </a:lnTo>
                <a:lnTo>
                  <a:pt x="150" y="373"/>
                </a:lnTo>
                <a:lnTo>
                  <a:pt x="152" y="371"/>
                </a:lnTo>
                <a:lnTo>
                  <a:pt x="152" y="369"/>
                </a:lnTo>
                <a:lnTo>
                  <a:pt x="154" y="371"/>
                </a:lnTo>
                <a:lnTo>
                  <a:pt x="156" y="371"/>
                </a:lnTo>
                <a:lnTo>
                  <a:pt x="156" y="369"/>
                </a:lnTo>
                <a:lnTo>
                  <a:pt x="158" y="367"/>
                </a:lnTo>
                <a:lnTo>
                  <a:pt x="160" y="367"/>
                </a:lnTo>
                <a:lnTo>
                  <a:pt x="160" y="369"/>
                </a:lnTo>
                <a:lnTo>
                  <a:pt x="162" y="369"/>
                </a:lnTo>
                <a:lnTo>
                  <a:pt x="160" y="367"/>
                </a:lnTo>
                <a:lnTo>
                  <a:pt x="162" y="367"/>
                </a:lnTo>
                <a:lnTo>
                  <a:pt x="164" y="367"/>
                </a:lnTo>
                <a:lnTo>
                  <a:pt x="166" y="367"/>
                </a:lnTo>
                <a:lnTo>
                  <a:pt x="166" y="365"/>
                </a:lnTo>
                <a:lnTo>
                  <a:pt x="164" y="365"/>
                </a:lnTo>
                <a:lnTo>
                  <a:pt x="166" y="365"/>
                </a:lnTo>
                <a:lnTo>
                  <a:pt x="168" y="363"/>
                </a:lnTo>
                <a:lnTo>
                  <a:pt x="170" y="363"/>
                </a:lnTo>
                <a:lnTo>
                  <a:pt x="168" y="365"/>
                </a:lnTo>
                <a:lnTo>
                  <a:pt x="170" y="365"/>
                </a:lnTo>
                <a:lnTo>
                  <a:pt x="168" y="367"/>
                </a:lnTo>
                <a:lnTo>
                  <a:pt x="166" y="367"/>
                </a:lnTo>
                <a:lnTo>
                  <a:pt x="164" y="369"/>
                </a:lnTo>
                <a:lnTo>
                  <a:pt x="164" y="371"/>
                </a:lnTo>
                <a:lnTo>
                  <a:pt x="166" y="369"/>
                </a:lnTo>
                <a:lnTo>
                  <a:pt x="168" y="369"/>
                </a:lnTo>
                <a:lnTo>
                  <a:pt x="170" y="367"/>
                </a:lnTo>
                <a:lnTo>
                  <a:pt x="172" y="367"/>
                </a:lnTo>
                <a:lnTo>
                  <a:pt x="174" y="365"/>
                </a:lnTo>
                <a:lnTo>
                  <a:pt x="174" y="367"/>
                </a:lnTo>
                <a:lnTo>
                  <a:pt x="176" y="365"/>
                </a:lnTo>
                <a:lnTo>
                  <a:pt x="178" y="365"/>
                </a:lnTo>
                <a:lnTo>
                  <a:pt x="176" y="367"/>
                </a:lnTo>
                <a:lnTo>
                  <a:pt x="174" y="367"/>
                </a:lnTo>
                <a:lnTo>
                  <a:pt x="172" y="369"/>
                </a:lnTo>
                <a:lnTo>
                  <a:pt x="170" y="369"/>
                </a:lnTo>
                <a:lnTo>
                  <a:pt x="168" y="369"/>
                </a:lnTo>
                <a:lnTo>
                  <a:pt x="166" y="369"/>
                </a:lnTo>
                <a:lnTo>
                  <a:pt x="164" y="371"/>
                </a:lnTo>
                <a:lnTo>
                  <a:pt x="162" y="371"/>
                </a:lnTo>
                <a:lnTo>
                  <a:pt x="160" y="373"/>
                </a:lnTo>
                <a:lnTo>
                  <a:pt x="162" y="371"/>
                </a:lnTo>
                <a:lnTo>
                  <a:pt x="164" y="371"/>
                </a:lnTo>
                <a:lnTo>
                  <a:pt x="162" y="373"/>
                </a:lnTo>
                <a:lnTo>
                  <a:pt x="160" y="373"/>
                </a:lnTo>
                <a:lnTo>
                  <a:pt x="160" y="375"/>
                </a:lnTo>
                <a:lnTo>
                  <a:pt x="162" y="373"/>
                </a:lnTo>
                <a:lnTo>
                  <a:pt x="164" y="371"/>
                </a:lnTo>
                <a:lnTo>
                  <a:pt x="166" y="373"/>
                </a:lnTo>
                <a:lnTo>
                  <a:pt x="164" y="373"/>
                </a:lnTo>
                <a:lnTo>
                  <a:pt x="166" y="373"/>
                </a:lnTo>
                <a:lnTo>
                  <a:pt x="168" y="373"/>
                </a:lnTo>
                <a:lnTo>
                  <a:pt x="170" y="371"/>
                </a:lnTo>
                <a:lnTo>
                  <a:pt x="174" y="369"/>
                </a:lnTo>
                <a:lnTo>
                  <a:pt x="174" y="371"/>
                </a:lnTo>
                <a:lnTo>
                  <a:pt x="172" y="371"/>
                </a:lnTo>
                <a:lnTo>
                  <a:pt x="170" y="371"/>
                </a:lnTo>
                <a:lnTo>
                  <a:pt x="168" y="373"/>
                </a:lnTo>
                <a:lnTo>
                  <a:pt x="166" y="373"/>
                </a:lnTo>
                <a:lnTo>
                  <a:pt x="164" y="375"/>
                </a:lnTo>
                <a:lnTo>
                  <a:pt x="166" y="375"/>
                </a:lnTo>
                <a:lnTo>
                  <a:pt x="164" y="375"/>
                </a:lnTo>
                <a:lnTo>
                  <a:pt x="164" y="377"/>
                </a:lnTo>
                <a:lnTo>
                  <a:pt x="162" y="377"/>
                </a:lnTo>
                <a:lnTo>
                  <a:pt x="164" y="377"/>
                </a:lnTo>
                <a:lnTo>
                  <a:pt x="164" y="375"/>
                </a:lnTo>
                <a:lnTo>
                  <a:pt x="166" y="375"/>
                </a:lnTo>
                <a:lnTo>
                  <a:pt x="164" y="377"/>
                </a:lnTo>
                <a:lnTo>
                  <a:pt x="166" y="377"/>
                </a:lnTo>
                <a:lnTo>
                  <a:pt x="166" y="379"/>
                </a:lnTo>
                <a:lnTo>
                  <a:pt x="168" y="377"/>
                </a:lnTo>
                <a:lnTo>
                  <a:pt x="170" y="375"/>
                </a:lnTo>
                <a:lnTo>
                  <a:pt x="172" y="375"/>
                </a:lnTo>
                <a:lnTo>
                  <a:pt x="174" y="375"/>
                </a:lnTo>
                <a:lnTo>
                  <a:pt x="172" y="375"/>
                </a:lnTo>
                <a:lnTo>
                  <a:pt x="170" y="377"/>
                </a:lnTo>
                <a:lnTo>
                  <a:pt x="168" y="379"/>
                </a:lnTo>
                <a:lnTo>
                  <a:pt x="170" y="377"/>
                </a:lnTo>
                <a:lnTo>
                  <a:pt x="172" y="377"/>
                </a:lnTo>
                <a:lnTo>
                  <a:pt x="174" y="377"/>
                </a:lnTo>
                <a:lnTo>
                  <a:pt x="172" y="377"/>
                </a:lnTo>
                <a:lnTo>
                  <a:pt x="170" y="379"/>
                </a:lnTo>
                <a:lnTo>
                  <a:pt x="172" y="379"/>
                </a:lnTo>
                <a:lnTo>
                  <a:pt x="174" y="379"/>
                </a:lnTo>
                <a:lnTo>
                  <a:pt x="176" y="377"/>
                </a:lnTo>
                <a:lnTo>
                  <a:pt x="178" y="377"/>
                </a:lnTo>
                <a:lnTo>
                  <a:pt x="180" y="375"/>
                </a:lnTo>
                <a:lnTo>
                  <a:pt x="178" y="377"/>
                </a:lnTo>
                <a:lnTo>
                  <a:pt x="176" y="379"/>
                </a:lnTo>
                <a:lnTo>
                  <a:pt x="174" y="381"/>
                </a:lnTo>
                <a:lnTo>
                  <a:pt x="172" y="381"/>
                </a:lnTo>
                <a:lnTo>
                  <a:pt x="172" y="383"/>
                </a:lnTo>
                <a:lnTo>
                  <a:pt x="170" y="385"/>
                </a:lnTo>
                <a:lnTo>
                  <a:pt x="172" y="383"/>
                </a:lnTo>
                <a:lnTo>
                  <a:pt x="174" y="383"/>
                </a:lnTo>
                <a:lnTo>
                  <a:pt x="176" y="383"/>
                </a:lnTo>
                <a:lnTo>
                  <a:pt x="178" y="381"/>
                </a:lnTo>
                <a:lnTo>
                  <a:pt x="180" y="381"/>
                </a:lnTo>
                <a:lnTo>
                  <a:pt x="180" y="379"/>
                </a:lnTo>
                <a:lnTo>
                  <a:pt x="182" y="377"/>
                </a:lnTo>
                <a:lnTo>
                  <a:pt x="180" y="379"/>
                </a:lnTo>
                <a:lnTo>
                  <a:pt x="178" y="381"/>
                </a:lnTo>
                <a:lnTo>
                  <a:pt x="178" y="383"/>
                </a:lnTo>
                <a:lnTo>
                  <a:pt x="176" y="383"/>
                </a:lnTo>
                <a:lnTo>
                  <a:pt x="172" y="385"/>
                </a:lnTo>
                <a:lnTo>
                  <a:pt x="170" y="385"/>
                </a:lnTo>
                <a:lnTo>
                  <a:pt x="172" y="387"/>
                </a:lnTo>
                <a:lnTo>
                  <a:pt x="174" y="385"/>
                </a:lnTo>
                <a:lnTo>
                  <a:pt x="174" y="387"/>
                </a:lnTo>
                <a:lnTo>
                  <a:pt x="176" y="387"/>
                </a:lnTo>
                <a:lnTo>
                  <a:pt x="176" y="385"/>
                </a:lnTo>
                <a:lnTo>
                  <a:pt x="176" y="387"/>
                </a:lnTo>
                <a:lnTo>
                  <a:pt x="178" y="387"/>
                </a:lnTo>
                <a:lnTo>
                  <a:pt x="180" y="385"/>
                </a:lnTo>
                <a:lnTo>
                  <a:pt x="182" y="385"/>
                </a:lnTo>
                <a:lnTo>
                  <a:pt x="184" y="383"/>
                </a:lnTo>
                <a:lnTo>
                  <a:pt x="184" y="381"/>
                </a:lnTo>
                <a:lnTo>
                  <a:pt x="186" y="383"/>
                </a:lnTo>
                <a:lnTo>
                  <a:pt x="188" y="381"/>
                </a:lnTo>
                <a:lnTo>
                  <a:pt x="186" y="383"/>
                </a:lnTo>
                <a:lnTo>
                  <a:pt x="186" y="385"/>
                </a:lnTo>
                <a:lnTo>
                  <a:pt x="188" y="385"/>
                </a:lnTo>
                <a:lnTo>
                  <a:pt x="186" y="385"/>
                </a:lnTo>
                <a:lnTo>
                  <a:pt x="186" y="387"/>
                </a:lnTo>
                <a:lnTo>
                  <a:pt x="188" y="387"/>
                </a:lnTo>
                <a:lnTo>
                  <a:pt x="186" y="387"/>
                </a:lnTo>
                <a:lnTo>
                  <a:pt x="188" y="387"/>
                </a:lnTo>
                <a:lnTo>
                  <a:pt x="190" y="389"/>
                </a:lnTo>
                <a:lnTo>
                  <a:pt x="192" y="389"/>
                </a:lnTo>
                <a:lnTo>
                  <a:pt x="192" y="387"/>
                </a:lnTo>
                <a:lnTo>
                  <a:pt x="196" y="387"/>
                </a:lnTo>
                <a:lnTo>
                  <a:pt x="198" y="387"/>
                </a:lnTo>
                <a:lnTo>
                  <a:pt x="196" y="387"/>
                </a:lnTo>
                <a:lnTo>
                  <a:pt x="194" y="385"/>
                </a:lnTo>
                <a:lnTo>
                  <a:pt x="192" y="385"/>
                </a:lnTo>
                <a:lnTo>
                  <a:pt x="190" y="385"/>
                </a:lnTo>
                <a:lnTo>
                  <a:pt x="188" y="385"/>
                </a:lnTo>
                <a:lnTo>
                  <a:pt x="190" y="385"/>
                </a:lnTo>
                <a:lnTo>
                  <a:pt x="192" y="385"/>
                </a:lnTo>
                <a:lnTo>
                  <a:pt x="194" y="385"/>
                </a:lnTo>
                <a:lnTo>
                  <a:pt x="196" y="385"/>
                </a:lnTo>
                <a:lnTo>
                  <a:pt x="198" y="387"/>
                </a:lnTo>
                <a:lnTo>
                  <a:pt x="200" y="385"/>
                </a:lnTo>
                <a:lnTo>
                  <a:pt x="198" y="383"/>
                </a:lnTo>
                <a:lnTo>
                  <a:pt x="200" y="383"/>
                </a:lnTo>
                <a:lnTo>
                  <a:pt x="200" y="381"/>
                </a:lnTo>
                <a:lnTo>
                  <a:pt x="198" y="381"/>
                </a:lnTo>
                <a:lnTo>
                  <a:pt x="200" y="379"/>
                </a:lnTo>
                <a:lnTo>
                  <a:pt x="198" y="381"/>
                </a:lnTo>
                <a:lnTo>
                  <a:pt x="196" y="381"/>
                </a:lnTo>
                <a:lnTo>
                  <a:pt x="194" y="381"/>
                </a:lnTo>
                <a:lnTo>
                  <a:pt x="196" y="381"/>
                </a:lnTo>
                <a:lnTo>
                  <a:pt x="198" y="379"/>
                </a:lnTo>
                <a:lnTo>
                  <a:pt x="196" y="379"/>
                </a:lnTo>
                <a:lnTo>
                  <a:pt x="194" y="377"/>
                </a:lnTo>
                <a:lnTo>
                  <a:pt x="192" y="377"/>
                </a:lnTo>
                <a:lnTo>
                  <a:pt x="190" y="377"/>
                </a:lnTo>
                <a:lnTo>
                  <a:pt x="188" y="377"/>
                </a:lnTo>
                <a:lnTo>
                  <a:pt x="190" y="377"/>
                </a:lnTo>
                <a:lnTo>
                  <a:pt x="192" y="377"/>
                </a:lnTo>
                <a:lnTo>
                  <a:pt x="194" y="377"/>
                </a:lnTo>
                <a:lnTo>
                  <a:pt x="196" y="375"/>
                </a:lnTo>
                <a:lnTo>
                  <a:pt x="196" y="377"/>
                </a:lnTo>
                <a:lnTo>
                  <a:pt x="198" y="377"/>
                </a:lnTo>
                <a:lnTo>
                  <a:pt x="200" y="379"/>
                </a:lnTo>
                <a:lnTo>
                  <a:pt x="202" y="379"/>
                </a:lnTo>
                <a:lnTo>
                  <a:pt x="200" y="377"/>
                </a:lnTo>
                <a:lnTo>
                  <a:pt x="202" y="377"/>
                </a:lnTo>
                <a:lnTo>
                  <a:pt x="206" y="377"/>
                </a:lnTo>
                <a:lnTo>
                  <a:pt x="204" y="377"/>
                </a:lnTo>
                <a:lnTo>
                  <a:pt x="206" y="377"/>
                </a:lnTo>
                <a:lnTo>
                  <a:pt x="208" y="375"/>
                </a:lnTo>
                <a:lnTo>
                  <a:pt x="206" y="375"/>
                </a:lnTo>
                <a:lnTo>
                  <a:pt x="204" y="375"/>
                </a:lnTo>
                <a:lnTo>
                  <a:pt x="202" y="375"/>
                </a:lnTo>
                <a:lnTo>
                  <a:pt x="206" y="375"/>
                </a:lnTo>
                <a:lnTo>
                  <a:pt x="208" y="373"/>
                </a:lnTo>
                <a:lnTo>
                  <a:pt x="206" y="373"/>
                </a:lnTo>
                <a:lnTo>
                  <a:pt x="204" y="373"/>
                </a:lnTo>
                <a:lnTo>
                  <a:pt x="202" y="373"/>
                </a:lnTo>
                <a:lnTo>
                  <a:pt x="200" y="371"/>
                </a:lnTo>
                <a:lnTo>
                  <a:pt x="202" y="373"/>
                </a:lnTo>
                <a:lnTo>
                  <a:pt x="204" y="373"/>
                </a:lnTo>
                <a:lnTo>
                  <a:pt x="206" y="373"/>
                </a:lnTo>
                <a:lnTo>
                  <a:pt x="208" y="373"/>
                </a:lnTo>
                <a:lnTo>
                  <a:pt x="210" y="373"/>
                </a:lnTo>
                <a:lnTo>
                  <a:pt x="208" y="371"/>
                </a:lnTo>
                <a:lnTo>
                  <a:pt x="206" y="371"/>
                </a:lnTo>
                <a:lnTo>
                  <a:pt x="204" y="371"/>
                </a:lnTo>
                <a:lnTo>
                  <a:pt x="202" y="371"/>
                </a:lnTo>
                <a:lnTo>
                  <a:pt x="200" y="369"/>
                </a:lnTo>
                <a:lnTo>
                  <a:pt x="202" y="371"/>
                </a:lnTo>
                <a:lnTo>
                  <a:pt x="204" y="371"/>
                </a:lnTo>
                <a:lnTo>
                  <a:pt x="206" y="371"/>
                </a:lnTo>
                <a:lnTo>
                  <a:pt x="208" y="371"/>
                </a:lnTo>
                <a:lnTo>
                  <a:pt x="210" y="371"/>
                </a:lnTo>
                <a:lnTo>
                  <a:pt x="210" y="369"/>
                </a:lnTo>
                <a:lnTo>
                  <a:pt x="212" y="367"/>
                </a:lnTo>
                <a:lnTo>
                  <a:pt x="210" y="367"/>
                </a:lnTo>
                <a:lnTo>
                  <a:pt x="208" y="367"/>
                </a:lnTo>
                <a:lnTo>
                  <a:pt x="206" y="367"/>
                </a:lnTo>
                <a:lnTo>
                  <a:pt x="204" y="367"/>
                </a:lnTo>
                <a:lnTo>
                  <a:pt x="202" y="367"/>
                </a:lnTo>
                <a:lnTo>
                  <a:pt x="200" y="367"/>
                </a:lnTo>
                <a:lnTo>
                  <a:pt x="202" y="367"/>
                </a:lnTo>
                <a:lnTo>
                  <a:pt x="204" y="367"/>
                </a:lnTo>
                <a:lnTo>
                  <a:pt x="208" y="367"/>
                </a:lnTo>
                <a:lnTo>
                  <a:pt x="210" y="367"/>
                </a:lnTo>
                <a:lnTo>
                  <a:pt x="212" y="365"/>
                </a:lnTo>
                <a:lnTo>
                  <a:pt x="210" y="365"/>
                </a:lnTo>
                <a:lnTo>
                  <a:pt x="208" y="365"/>
                </a:lnTo>
                <a:lnTo>
                  <a:pt x="210" y="365"/>
                </a:lnTo>
                <a:lnTo>
                  <a:pt x="212" y="365"/>
                </a:lnTo>
                <a:lnTo>
                  <a:pt x="214" y="363"/>
                </a:lnTo>
                <a:lnTo>
                  <a:pt x="212" y="365"/>
                </a:lnTo>
                <a:lnTo>
                  <a:pt x="210" y="365"/>
                </a:lnTo>
                <a:lnTo>
                  <a:pt x="212" y="363"/>
                </a:lnTo>
                <a:lnTo>
                  <a:pt x="210" y="363"/>
                </a:lnTo>
                <a:lnTo>
                  <a:pt x="208" y="363"/>
                </a:lnTo>
                <a:lnTo>
                  <a:pt x="210" y="363"/>
                </a:lnTo>
                <a:lnTo>
                  <a:pt x="214" y="363"/>
                </a:lnTo>
                <a:lnTo>
                  <a:pt x="216" y="363"/>
                </a:lnTo>
                <a:lnTo>
                  <a:pt x="218" y="361"/>
                </a:lnTo>
                <a:lnTo>
                  <a:pt x="218" y="359"/>
                </a:lnTo>
                <a:lnTo>
                  <a:pt x="212" y="359"/>
                </a:lnTo>
                <a:lnTo>
                  <a:pt x="212" y="357"/>
                </a:lnTo>
                <a:lnTo>
                  <a:pt x="214" y="359"/>
                </a:lnTo>
                <a:lnTo>
                  <a:pt x="216" y="359"/>
                </a:lnTo>
                <a:lnTo>
                  <a:pt x="218" y="359"/>
                </a:lnTo>
                <a:lnTo>
                  <a:pt x="220" y="357"/>
                </a:lnTo>
                <a:lnTo>
                  <a:pt x="222" y="357"/>
                </a:lnTo>
                <a:lnTo>
                  <a:pt x="224" y="355"/>
                </a:lnTo>
                <a:lnTo>
                  <a:pt x="222" y="355"/>
                </a:lnTo>
                <a:lnTo>
                  <a:pt x="220" y="355"/>
                </a:lnTo>
                <a:lnTo>
                  <a:pt x="218" y="355"/>
                </a:lnTo>
                <a:lnTo>
                  <a:pt x="216" y="353"/>
                </a:lnTo>
                <a:lnTo>
                  <a:pt x="218" y="355"/>
                </a:lnTo>
                <a:lnTo>
                  <a:pt x="220" y="355"/>
                </a:lnTo>
                <a:lnTo>
                  <a:pt x="222" y="355"/>
                </a:lnTo>
                <a:lnTo>
                  <a:pt x="224" y="355"/>
                </a:lnTo>
                <a:lnTo>
                  <a:pt x="226" y="353"/>
                </a:lnTo>
                <a:lnTo>
                  <a:pt x="224" y="351"/>
                </a:lnTo>
                <a:lnTo>
                  <a:pt x="226" y="351"/>
                </a:lnTo>
                <a:lnTo>
                  <a:pt x="226" y="349"/>
                </a:lnTo>
                <a:lnTo>
                  <a:pt x="224" y="349"/>
                </a:lnTo>
                <a:lnTo>
                  <a:pt x="222" y="351"/>
                </a:lnTo>
                <a:lnTo>
                  <a:pt x="224" y="349"/>
                </a:lnTo>
                <a:lnTo>
                  <a:pt x="226" y="347"/>
                </a:lnTo>
                <a:lnTo>
                  <a:pt x="228" y="345"/>
                </a:lnTo>
                <a:lnTo>
                  <a:pt x="226" y="343"/>
                </a:lnTo>
                <a:lnTo>
                  <a:pt x="224" y="343"/>
                </a:lnTo>
                <a:lnTo>
                  <a:pt x="222" y="341"/>
                </a:lnTo>
                <a:lnTo>
                  <a:pt x="220" y="341"/>
                </a:lnTo>
                <a:lnTo>
                  <a:pt x="222" y="341"/>
                </a:lnTo>
                <a:lnTo>
                  <a:pt x="224" y="341"/>
                </a:lnTo>
                <a:lnTo>
                  <a:pt x="228" y="343"/>
                </a:lnTo>
                <a:lnTo>
                  <a:pt x="230" y="343"/>
                </a:lnTo>
                <a:lnTo>
                  <a:pt x="228" y="341"/>
                </a:lnTo>
                <a:lnTo>
                  <a:pt x="226" y="341"/>
                </a:lnTo>
                <a:lnTo>
                  <a:pt x="228" y="341"/>
                </a:lnTo>
                <a:lnTo>
                  <a:pt x="228" y="339"/>
                </a:lnTo>
                <a:lnTo>
                  <a:pt x="226" y="339"/>
                </a:lnTo>
                <a:lnTo>
                  <a:pt x="224" y="339"/>
                </a:lnTo>
                <a:lnTo>
                  <a:pt x="222" y="337"/>
                </a:lnTo>
                <a:lnTo>
                  <a:pt x="220" y="337"/>
                </a:lnTo>
                <a:lnTo>
                  <a:pt x="218" y="335"/>
                </a:lnTo>
                <a:lnTo>
                  <a:pt x="220" y="337"/>
                </a:lnTo>
                <a:lnTo>
                  <a:pt x="224" y="337"/>
                </a:lnTo>
                <a:lnTo>
                  <a:pt x="226" y="337"/>
                </a:lnTo>
                <a:lnTo>
                  <a:pt x="228" y="337"/>
                </a:lnTo>
                <a:lnTo>
                  <a:pt x="228" y="335"/>
                </a:lnTo>
                <a:lnTo>
                  <a:pt x="230" y="335"/>
                </a:lnTo>
                <a:lnTo>
                  <a:pt x="228" y="333"/>
                </a:lnTo>
                <a:lnTo>
                  <a:pt x="230" y="333"/>
                </a:lnTo>
                <a:lnTo>
                  <a:pt x="232" y="335"/>
                </a:lnTo>
                <a:lnTo>
                  <a:pt x="234" y="335"/>
                </a:lnTo>
                <a:lnTo>
                  <a:pt x="232" y="335"/>
                </a:lnTo>
                <a:lnTo>
                  <a:pt x="230" y="335"/>
                </a:lnTo>
                <a:lnTo>
                  <a:pt x="228" y="337"/>
                </a:lnTo>
                <a:lnTo>
                  <a:pt x="230" y="337"/>
                </a:lnTo>
                <a:lnTo>
                  <a:pt x="232" y="337"/>
                </a:lnTo>
                <a:lnTo>
                  <a:pt x="234" y="337"/>
                </a:lnTo>
                <a:lnTo>
                  <a:pt x="236" y="335"/>
                </a:lnTo>
                <a:lnTo>
                  <a:pt x="234" y="335"/>
                </a:lnTo>
                <a:lnTo>
                  <a:pt x="236" y="335"/>
                </a:lnTo>
                <a:lnTo>
                  <a:pt x="238" y="335"/>
                </a:lnTo>
                <a:lnTo>
                  <a:pt x="240" y="333"/>
                </a:lnTo>
                <a:lnTo>
                  <a:pt x="242" y="333"/>
                </a:lnTo>
                <a:lnTo>
                  <a:pt x="240" y="331"/>
                </a:lnTo>
                <a:lnTo>
                  <a:pt x="238" y="331"/>
                </a:lnTo>
                <a:lnTo>
                  <a:pt x="236" y="329"/>
                </a:lnTo>
                <a:lnTo>
                  <a:pt x="236" y="327"/>
                </a:lnTo>
                <a:lnTo>
                  <a:pt x="238" y="329"/>
                </a:lnTo>
                <a:lnTo>
                  <a:pt x="240" y="329"/>
                </a:lnTo>
                <a:lnTo>
                  <a:pt x="240" y="331"/>
                </a:lnTo>
                <a:lnTo>
                  <a:pt x="242" y="331"/>
                </a:lnTo>
                <a:lnTo>
                  <a:pt x="242" y="329"/>
                </a:lnTo>
                <a:lnTo>
                  <a:pt x="240" y="327"/>
                </a:lnTo>
                <a:lnTo>
                  <a:pt x="242" y="327"/>
                </a:lnTo>
                <a:lnTo>
                  <a:pt x="244" y="329"/>
                </a:lnTo>
                <a:lnTo>
                  <a:pt x="246" y="329"/>
                </a:lnTo>
                <a:lnTo>
                  <a:pt x="246" y="327"/>
                </a:lnTo>
                <a:lnTo>
                  <a:pt x="244" y="325"/>
                </a:lnTo>
                <a:lnTo>
                  <a:pt x="242" y="325"/>
                </a:lnTo>
                <a:lnTo>
                  <a:pt x="242" y="323"/>
                </a:lnTo>
                <a:lnTo>
                  <a:pt x="244" y="325"/>
                </a:lnTo>
                <a:lnTo>
                  <a:pt x="246" y="325"/>
                </a:lnTo>
                <a:lnTo>
                  <a:pt x="248" y="327"/>
                </a:lnTo>
                <a:lnTo>
                  <a:pt x="252" y="327"/>
                </a:lnTo>
                <a:lnTo>
                  <a:pt x="250" y="325"/>
                </a:lnTo>
                <a:lnTo>
                  <a:pt x="248" y="323"/>
                </a:lnTo>
                <a:lnTo>
                  <a:pt x="246" y="323"/>
                </a:lnTo>
                <a:lnTo>
                  <a:pt x="248" y="323"/>
                </a:lnTo>
                <a:lnTo>
                  <a:pt x="252" y="325"/>
                </a:lnTo>
                <a:lnTo>
                  <a:pt x="250" y="325"/>
                </a:lnTo>
                <a:lnTo>
                  <a:pt x="248" y="323"/>
                </a:lnTo>
                <a:lnTo>
                  <a:pt x="250" y="323"/>
                </a:lnTo>
                <a:lnTo>
                  <a:pt x="250" y="321"/>
                </a:lnTo>
                <a:lnTo>
                  <a:pt x="252" y="323"/>
                </a:lnTo>
                <a:lnTo>
                  <a:pt x="254" y="323"/>
                </a:lnTo>
                <a:lnTo>
                  <a:pt x="252" y="323"/>
                </a:lnTo>
                <a:lnTo>
                  <a:pt x="254" y="323"/>
                </a:lnTo>
                <a:lnTo>
                  <a:pt x="254" y="321"/>
                </a:lnTo>
                <a:lnTo>
                  <a:pt x="256" y="321"/>
                </a:lnTo>
                <a:lnTo>
                  <a:pt x="258" y="321"/>
                </a:lnTo>
                <a:lnTo>
                  <a:pt x="256" y="319"/>
                </a:lnTo>
                <a:lnTo>
                  <a:pt x="254" y="319"/>
                </a:lnTo>
                <a:lnTo>
                  <a:pt x="250" y="317"/>
                </a:lnTo>
                <a:lnTo>
                  <a:pt x="248" y="317"/>
                </a:lnTo>
                <a:lnTo>
                  <a:pt x="250" y="317"/>
                </a:lnTo>
                <a:lnTo>
                  <a:pt x="252" y="317"/>
                </a:lnTo>
                <a:lnTo>
                  <a:pt x="254" y="317"/>
                </a:lnTo>
                <a:lnTo>
                  <a:pt x="256" y="317"/>
                </a:lnTo>
                <a:lnTo>
                  <a:pt x="258" y="319"/>
                </a:lnTo>
                <a:lnTo>
                  <a:pt x="260" y="319"/>
                </a:lnTo>
                <a:lnTo>
                  <a:pt x="262" y="319"/>
                </a:lnTo>
                <a:lnTo>
                  <a:pt x="262" y="317"/>
                </a:lnTo>
                <a:lnTo>
                  <a:pt x="264" y="315"/>
                </a:lnTo>
                <a:lnTo>
                  <a:pt x="262" y="313"/>
                </a:lnTo>
                <a:lnTo>
                  <a:pt x="264" y="313"/>
                </a:lnTo>
                <a:lnTo>
                  <a:pt x="266" y="311"/>
                </a:lnTo>
                <a:lnTo>
                  <a:pt x="264" y="311"/>
                </a:lnTo>
                <a:lnTo>
                  <a:pt x="262" y="309"/>
                </a:lnTo>
                <a:lnTo>
                  <a:pt x="258" y="311"/>
                </a:lnTo>
                <a:lnTo>
                  <a:pt x="256" y="309"/>
                </a:lnTo>
                <a:lnTo>
                  <a:pt x="254" y="309"/>
                </a:lnTo>
                <a:lnTo>
                  <a:pt x="256" y="307"/>
                </a:lnTo>
                <a:lnTo>
                  <a:pt x="258" y="307"/>
                </a:lnTo>
                <a:lnTo>
                  <a:pt x="260" y="307"/>
                </a:lnTo>
                <a:lnTo>
                  <a:pt x="262" y="307"/>
                </a:lnTo>
                <a:lnTo>
                  <a:pt x="264" y="305"/>
                </a:lnTo>
                <a:lnTo>
                  <a:pt x="266" y="305"/>
                </a:lnTo>
                <a:lnTo>
                  <a:pt x="268" y="307"/>
                </a:lnTo>
                <a:lnTo>
                  <a:pt x="270" y="307"/>
                </a:lnTo>
                <a:lnTo>
                  <a:pt x="268" y="305"/>
                </a:lnTo>
                <a:lnTo>
                  <a:pt x="268" y="303"/>
                </a:lnTo>
                <a:lnTo>
                  <a:pt x="268" y="301"/>
                </a:lnTo>
                <a:lnTo>
                  <a:pt x="268" y="299"/>
                </a:lnTo>
                <a:lnTo>
                  <a:pt x="266" y="297"/>
                </a:lnTo>
                <a:lnTo>
                  <a:pt x="264" y="295"/>
                </a:lnTo>
                <a:lnTo>
                  <a:pt x="266" y="295"/>
                </a:lnTo>
                <a:lnTo>
                  <a:pt x="266" y="293"/>
                </a:lnTo>
                <a:lnTo>
                  <a:pt x="268" y="293"/>
                </a:lnTo>
                <a:lnTo>
                  <a:pt x="270" y="293"/>
                </a:lnTo>
                <a:lnTo>
                  <a:pt x="272" y="293"/>
                </a:lnTo>
                <a:lnTo>
                  <a:pt x="274" y="293"/>
                </a:lnTo>
                <a:lnTo>
                  <a:pt x="276" y="295"/>
                </a:lnTo>
                <a:lnTo>
                  <a:pt x="278" y="293"/>
                </a:lnTo>
                <a:lnTo>
                  <a:pt x="280" y="293"/>
                </a:lnTo>
                <a:lnTo>
                  <a:pt x="280" y="291"/>
                </a:lnTo>
                <a:lnTo>
                  <a:pt x="282" y="291"/>
                </a:lnTo>
                <a:lnTo>
                  <a:pt x="284" y="289"/>
                </a:lnTo>
                <a:lnTo>
                  <a:pt x="286" y="289"/>
                </a:lnTo>
                <a:lnTo>
                  <a:pt x="284" y="289"/>
                </a:lnTo>
                <a:lnTo>
                  <a:pt x="286" y="287"/>
                </a:lnTo>
                <a:lnTo>
                  <a:pt x="284" y="287"/>
                </a:lnTo>
                <a:lnTo>
                  <a:pt x="282" y="285"/>
                </a:lnTo>
                <a:lnTo>
                  <a:pt x="284" y="285"/>
                </a:lnTo>
                <a:lnTo>
                  <a:pt x="286" y="285"/>
                </a:lnTo>
                <a:lnTo>
                  <a:pt x="288" y="283"/>
                </a:lnTo>
                <a:lnTo>
                  <a:pt x="290" y="283"/>
                </a:lnTo>
                <a:lnTo>
                  <a:pt x="292" y="285"/>
                </a:lnTo>
                <a:lnTo>
                  <a:pt x="294" y="285"/>
                </a:lnTo>
                <a:lnTo>
                  <a:pt x="296" y="283"/>
                </a:lnTo>
                <a:lnTo>
                  <a:pt x="294" y="281"/>
                </a:lnTo>
                <a:lnTo>
                  <a:pt x="296" y="283"/>
                </a:lnTo>
                <a:lnTo>
                  <a:pt x="298" y="283"/>
                </a:lnTo>
                <a:lnTo>
                  <a:pt x="300" y="283"/>
                </a:lnTo>
                <a:lnTo>
                  <a:pt x="302" y="283"/>
                </a:lnTo>
                <a:lnTo>
                  <a:pt x="304" y="283"/>
                </a:lnTo>
                <a:lnTo>
                  <a:pt x="302" y="283"/>
                </a:lnTo>
                <a:lnTo>
                  <a:pt x="304" y="283"/>
                </a:lnTo>
                <a:lnTo>
                  <a:pt x="305" y="281"/>
                </a:lnTo>
                <a:lnTo>
                  <a:pt x="305" y="283"/>
                </a:lnTo>
                <a:lnTo>
                  <a:pt x="307" y="283"/>
                </a:lnTo>
                <a:lnTo>
                  <a:pt x="309" y="281"/>
                </a:lnTo>
                <a:lnTo>
                  <a:pt x="311" y="279"/>
                </a:lnTo>
                <a:lnTo>
                  <a:pt x="309" y="279"/>
                </a:lnTo>
                <a:lnTo>
                  <a:pt x="307" y="277"/>
                </a:lnTo>
                <a:lnTo>
                  <a:pt x="309" y="275"/>
                </a:lnTo>
                <a:lnTo>
                  <a:pt x="309" y="277"/>
                </a:lnTo>
                <a:lnTo>
                  <a:pt x="311" y="279"/>
                </a:lnTo>
                <a:lnTo>
                  <a:pt x="313" y="277"/>
                </a:lnTo>
                <a:lnTo>
                  <a:pt x="313" y="275"/>
                </a:lnTo>
                <a:lnTo>
                  <a:pt x="315" y="273"/>
                </a:lnTo>
                <a:lnTo>
                  <a:pt x="317" y="271"/>
                </a:lnTo>
                <a:lnTo>
                  <a:pt x="319" y="271"/>
                </a:lnTo>
                <a:lnTo>
                  <a:pt x="317" y="271"/>
                </a:lnTo>
                <a:lnTo>
                  <a:pt x="315" y="269"/>
                </a:lnTo>
                <a:lnTo>
                  <a:pt x="317" y="269"/>
                </a:lnTo>
                <a:lnTo>
                  <a:pt x="319" y="269"/>
                </a:lnTo>
                <a:lnTo>
                  <a:pt x="321" y="269"/>
                </a:lnTo>
                <a:lnTo>
                  <a:pt x="321" y="271"/>
                </a:lnTo>
                <a:lnTo>
                  <a:pt x="323" y="271"/>
                </a:lnTo>
                <a:lnTo>
                  <a:pt x="323" y="269"/>
                </a:lnTo>
                <a:lnTo>
                  <a:pt x="325" y="271"/>
                </a:lnTo>
                <a:lnTo>
                  <a:pt x="327" y="271"/>
                </a:lnTo>
                <a:lnTo>
                  <a:pt x="325" y="271"/>
                </a:lnTo>
                <a:lnTo>
                  <a:pt x="323" y="271"/>
                </a:lnTo>
                <a:lnTo>
                  <a:pt x="321" y="273"/>
                </a:lnTo>
                <a:lnTo>
                  <a:pt x="321" y="275"/>
                </a:lnTo>
                <a:lnTo>
                  <a:pt x="319" y="275"/>
                </a:lnTo>
                <a:lnTo>
                  <a:pt x="317" y="277"/>
                </a:lnTo>
                <a:lnTo>
                  <a:pt x="317" y="279"/>
                </a:lnTo>
                <a:lnTo>
                  <a:pt x="317" y="277"/>
                </a:lnTo>
                <a:lnTo>
                  <a:pt x="319" y="279"/>
                </a:lnTo>
                <a:lnTo>
                  <a:pt x="321" y="279"/>
                </a:lnTo>
                <a:lnTo>
                  <a:pt x="323" y="279"/>
                </a:lnTo>
                <a:lnTo>
                  <a:pt x="325" y="279"/>
                </a:lnTo>
                <a:lnTo>
                  <a:pt x="325" y="277"/>
                </a:lnTo>
                <a:lnTo>
                  <a:pt x="325" y="275"/>
                </a:lnTo>
                <a:lnTo>
                  <a:pt x="327" y="275"/>
                </a:lnTo>
                <a:lnTo>
                  <a:pt x="327" y="277"/>
                </a:lnTo>
                <a:lnTo>
                  <a:pt x="327" y="279"/>
                </a:lnTo>
                <a:lnTo>
                  <a:pt x="329" y="277"/>
                </a:lnTo>
                <a:lnTo>
                  <a:pt x="331" y="277"/>
                </a:lnTo>
                <a:lnTo>
                  <a:pt x="333" y="277"/>
                </a:lnTo>
                <a:lnTo>
                  <a:pt x="335" y="275"/>
                </a:lnTo>
                <a:lnTo>
                  <a:pt x="337" y="275"/>
                </a:lnTo>
                <a:lnTo>
                  <a:pt x="335" y="277"/>
                </a:lnTo>
                <a:lnTo>
                  <a:pt x="337" y="277"/>
                </a:lnTo>
                <a:lnTo>
                  <a:pt x="339" y="277"/>
                </a:lnTo>
                <a:lnTo>
                  <a:pt x="341" y="277"/>
                </a:lnTo>
                <a:lnTo>
                  <a:pt x="343" y="275"/>
                </a:lnTo>
                <a:lnTo>
                  <a:pt x="345" y="273"/>
                </a:lnTo>
                <a:lnTo>
                  <a:pt x="347" y="275"/>
                </a:lnTo>
                <a:lnTo>
                  <a:pt x="349" y="273"/>
                </a:lnTo>
                <a:lnTo>
                  <a:pt x="347" y="273"/>
                </a:lnTo>
                <a:lnTo>
                  <a:pt x="349" y="271"/>
                </a:lnTo>
                <a:lnTo>
                  <a:pt x="347" y="269"/>
                </a:lnTo>
                <a:lnTo>
                  <a:pt x="349" y="271"/>
                </a:lnTo>
                <a:lnTo>
                  <a:pt x="351" y="271"/>
                </a:lnTo>
                <a:lnTo>
                  <a:pt x="353" y="271"/>
                </a:lnTo>
                <a:lnTo>
                  <a:pt x="355" y="271"/>
                </a:lnTo>
                <a:lnTo>
                  <a:pt x="357" y="269"/>
                </a:lnTo>
                <a:lnTo>
                  <a:pt x="357" y="271"/>
                </a:lnTo>
                <a:lnTo>
                  <a:pt x="359" y="271"/>
                </a:lnTo>
                <a:lnTo>
                  <a:pt x="359" y="269"/>
                </a:lnTo>
                <a:lnTo>
                  <a:pt x="361" y="269"/>
                </a:lnTo>
                <a:lnTo>
                  <a:pt x="363" y="269"/>
                </a:lnTo>
                <a:lnTo>
                  <a:pt x="365" y="267"/>
                </a:lnTo>
                <a:lnTo>
                  <a:pt x="367" y="267"/>
                </a:lnTo>
                <a:lnTo>
                  <a:pt x="367" y="265"/>
                </a:lnTo>
                <a:lnTo>
                  <a:pt x="367" y="263"/>
                </a:lnTo>
                <a:lnTo>
                  <a:pt x="367" y="265"/>
                </a:lnTo>
                <a:lnTo>
                  <a:pt x="369" y="265"/>
                </a:lnTo>
                <a:lnTo>
                  <a:pt x="371" y="265"/>
                </a:lnTo>
                <a:lnTo>
                  <a:pt x="373" y="263"/>
                </a:lnTo>
                <a:lnTo>
                  <a:pt x="373" y="261"/>
                </a:lnTo>
                <a:lnTo>
                  <a:pt x="375" y="263"/>
                </a:lnTo>
                <a:lnTo>
                  <a:pt x="375" y="261"/>
                </a:lnTo>
                <a:lnTo>
                  <a:pt x="375" y="259"/>
                </a:lnTo>
                <a:lnTo>
                  <a:pt x="377" y="259"/>
                </a:lnTo>
                <a:lnTo>
                  <a:pt x="377" y="257"/>
                </a:lnTo>
                <a:lnTo>
                  <a:pt x="379" y="257"/>
                </a:lnTo>
                <a:lnTo>
                  <a:pt x="381" y="257"/>
                </a:lnTo>
                <a:lnTo>
                  <a:pt x="383" y="255"/>
                </a:lnTo>
                <a:lnTo>
                  <a:pt x="385" y="253"/>
                </a:lnTo>
                <a:lnTo>
                  <a:pt x="385" y="251"/>
                </a:lnTo>
                <a:lnTo>
                  <a:pt x="387" y="251"/>
                </a:lnTo>
                <a:lnTo>
                  <a:pt x="387" y="249"/>
                </a:lnTo>
                <a:lnTo>
                  <a:pt x="389" y="249"/>
                </a:lnTo>
                <a:lnTo>
                  <a:pt x="391" y="247"/>
                </a:lnTo>
                <a:lnTo>
                  <a:pt x="393" y="246"/>
                </a:lnTo>
                <a:lnTo>
                  <a:pt x="395" y="246"/>
                </a:lnTo>
                <a:lnTo>
                  <a:pt x="397" y="246"/>
                </a:lnTo>
                <a:lnTo>
                  <a:pt x="399" y="244"/>
                </a:lnTo>
                <a:lnTo>
                  <a:pt x="401" y="244"/>
                </a:lnTo>
                <a:lnTo>
                  <a:pt x="403" y="244"/>
                </a:lnTo>
                <a:lnTo>
                  <a:pt x="405" y="244"/>
                </a:lnTo>
                <a:lnTo>
                  <a:pt x="407" y="244"/>
                </a:lnTo>
                <a:lnTo>
                  <a:pt x="407" y="242"/>
                </a:lnTo>
                <a:lnTo>
                  <a:pt x="407" y="240"/>
                </a:lnTo>
                <a:lnTo>
                  <a:pt x="409" y="240"/>
                </a:lnTo>
                <a:lnTo>
                  <a:pt x="409" y="238"/>
                </a:lnTo>
                <a:lnTo>
                  <a:pt x="407" y="238"/>
                </a:lnTo>
                <a:lnTo>
                  <a:pt x="405" y="238"/>
                </a:lnTo>
                <a:lnTo>
                  <a:pt x="407" y="238"/>
                </a:lnTo>
                <a:lnTo>
                  <a:pt x="409" y="236"/>
                </a:lnTo>
                <a:lnTo>
                  <a:pt x="407" y="236"/>
                </a:lnTo>
                <a:lnTo>
                  <a:pt x="405" y="234"/>
                </a:lnTo>
                <a:lnTo>
                  <a:pt x="405" y="232"/>
                </a:lnTo>
                <a:lnTo>
                  <a:pt x="407" y="232"/>
                </a:lnTo>
                <a:lnTo>
                  <a:pt x="407" y="230"/>
                </a:lnTo>
                <a:lnTo>
                  <a:pt x="407" y="232"/>
                </a:lnTo>
                <a:lnTo>
                  <a:pt x="409" y="234"/>
                </a:lnTo>
                <a:lnTo>
                  <a:pt x="411" y="234"/>
                </a:lnTo>
                <a:lnTo>
                  <a:pt x="411" y="236"/>
                </a:lnTo>
                <a:lnTo>
                  <a:pt x="413" y="236"/>
                </a:lnTo>
                <a:lnTo>
                  <a:pt x="415" y="236"/>
                </a:lnTo>
                <a:lnTo>
                  <a:pt x="417" y="238"/>
                </a:lnTo>
                <a:lnTo>
                  <a:pt x="415" y="238"/>
                </a:lnTo>
                <a:lnTo>
                  <a:pt x="415" y="240"/>
                </a:lnTo>
                <a:lnTo>
                  <a:pt x="417" y="240"/>
                </a:lnTo>
                <a:lnTo>
                  <a:pt x="419" y="240"/>
                </a:lnTo>
                <a:lnTo>
                  <a:pt x="421" y="240"/>
                </a:lnTo>
                <a:lnTo>
                  <a:pt x="423" y="240"/>
                </a:lnTo>
                <a:lnTo>
                  <a:pt x="425" y="240"/>
                </a:lnTo>
                <a:lnTo>
                  <a:pt x="427" y="240"/>
                </a:lnTo>
                <a:lnTo>
                  <a:pt x="429" y="240"/>
                </a:lnTo>
                <a:lnTo>
                  <a:pt x="431" y="240"/>
                </a:lnTo>
                <a:lnTo>
                  <a:pt x="429" y="238"/>
                </a:lnTo>
                <a:lnTo>
                  <a:pt x="427" y="236"/>
                </a:lnTo>
                <a:lnTo>
                  <a:pt x="429" y="238"/>
                </a:lnTo>
                <a:lnTo>
                  <a:pt x="431" y="238"/>
                </a:lnTo>
                <a:lnTo>
                  <a:pt x="433" y="240"/>
                </a:lnTo>
                <a:lnTo>
                  <a:pt x="435" y="240"/>
                </a:lnTo>
                <a:lnTo>
                  <a:pt x="437" y="240"/>
                </a:lnTo>
                <a:lnTo>
                  <a:pt x="435" y="238"/>
                </a:lnTo>
                <a:lnTo>
                  <a:pt x="435" y="236"/>
                </a:lnTo>
                <a:lnTo>
                  <a:pt x="437" y="238"/>
                </a:lnTo>
                <a:lnTo>
                  <a:pt x="437" y="236"/>
                </a:lnTo>
                <a:lnTo>
                  <a:pt x="439" y="234"/>
                </a:lnTo>
                <a:lnTo>
                  <a:pt x="441" y="236"/>
                </a:lnTo>
                <a:lnTo>
                  <a:pt x="443" y="238"/>
                </a:lnTo>
                <a:lnTo>
                  <a:pt x="445" y="238"/>
                </a:lnTo>
                <a:lnTo>
                  <a:pt x="447" y="238"/>
                </a:lnTo>
                <a:lnTo>
                  <a:pt x="449" y="236"/>
                </a:lnTo>
                <a:lnTo>
                  <a:pt x="449" y="234"/>
                </a:lnTo>
                <a:lnTo>
                  <a:pt x="451" y="236"/>
                </a:lnTo>
                <a:lnTo>
                  <a:pt x="453" y="236"/>
                </a:lnTo>
                <a:lnTo>
                  <a:pt x="455" y="234"/>
                </a:lnTo>
                <a:lnTo>
                  <a:pt x="457" y="234"/>
                </a:lnTo>
                <a:lnTo>
                  <a:pt x="459" y="234"/>
                </a:lnTo>
                <a:lnTo>
                  <a:pt x="461" y="234"/>
                </a:lnTo>
                <a:lnTo>
                  <a:pt x="463" y="232"/>
                </a:lnTo>
                <a:lnTo>
                  <a:pt x="463" y="234"/>
                </a:lnTo>
                <a:lnTo>
                  <a:pt x="465" y="234"/>
                </a:lnTo>
                <a:lnTo>
                  <a:pt x="467" y="232"/>
                </a:lnTo>
                <a:lnTo>
                  <a:pt x="469" y="232"/>
                </a:lnTo>
                <a:lnTo>
                  <a:pt x="471" y="232"/>
                </a:lnTo>
                <a:lnTo>
                  <a:pt x="473" y="232"/>
                </a:lnTo>
                <a:lnTo>
                  <a:pt x="475" y="230"/>
                </a:lnTo>
                <a:lnTo>
                  <a:pt x="477" y="230"/>
                </a:lnTo>
                <a:lnTo>
                  <a:pt x="479" y="232"/>
                </a:lnTo>
                <a:lnTo>
                  <a:pt x="481" y="230"/>
                </a:lnTo>
                <a:lnTo>
                  <a:pt x="483" y="230"/>
                </a:lnTo>
                <a:lnTo>
                  <a:pt x="485" y="230"/>
                </a:lnTo>
                <a:lnTo>
                  <a:pt x="489" y="230"/>
                </a:lnTo>
                <a:lnTo>
                  <a:pt x="491" y="230"/>
                </a:lnTo>
                <a:lnTo>
                  <a:pt x="491" y="228"/>
                </a:lnTo>
                <a:lnTo>
                  <a:pt x="495" y="228"/>
                </a:lnTo>
                <a:lnTo>
                  <a:pt x="497" y="226"/>
                </a:lnTo>
                <a:lnTo>
                  <a:pt x="499" y="226"/>
                </a:lnTo>
                <a:lnTo>
                  <a:pt x="501" y="224"/>
                </a:lnTo>
                <a:lnTo>
                  <a:pt x="503" y="224"/>
                </a:lnTo>
                <a:lnTo>
                  <a:pt x="501" y="224"/>
                </a:lnTo>
                <a:lnTo>
                  <a:pt x="503" y="222"/>
                </a:lnTo>
                <a:lnTo>
                  <a:pt x="505" y="222"/>
                </a:lnTo>
                <a:lnTo>
                  <a:pt x="505" y="224"/>
                </a:lnTo>
                <a:lnTo>
                  <a:pt x="505" y="222"/>
                </a:lnTo>
                <a:lnTo>
                  <a:pt x="507" y="222"/>
                </a:lnTo>
                <a:lnTo>
                  <a:pt x="509" y="222"/>
                </a:lnTo>
                <a:lnTo>
                  <a:pt x="509" y="220"/>
                </a:lnTo>
                <a:lnTo>
                  <a:pt x="509" y="218"/>
                </a:lnTo>
                <a:lnTo>
                  <a:pt x="511" y="220"/>
                </a:lnTo>
                <a:lnTo>
                  <a:pt x="513" y="220"/>
                </a:lnTo>
                <a:lnTo>
                  <a:pt x="515" y="220"/>
                </a:lnTo>
                <a:lnTo>
                  <a:pt x="513" y="218"/>
                </a:lnTo>
                <a:lnTo>
                  <a:pt x="515" y="218"/>
                </a:lnTo>
                <a:lnTo>
                  <a:pt x="515" y="216"/>
                </a:lnTo>
                <a:lnTo>
                  <a:pt x="517" y="218"/>
                </a:lnTo>
                <a:lnTo>
                  <a:pt x="519" y="218"/>
                </a:lnTo>
                <a:lnTo>
                  <a:pt x="519" y="216"/>
                </a:lnTo>
                <a:lnTo>
                  <a:pt x="521" y="216"/>
                </a:lnTo>
                <a:lnTo>
                  <a:pt x="523" y="216"/>
                </a:lnTo>
                <a:lnTo>
                  <a:pt x="523" y="214"/>
                </a:lnTo>
                <a:lnTo>
                  <a:pt x="521" y="214"/>
                </a:lnTo>
                <a:lnTo>
                  <a:pt x="523" y="214"/>
                </a:lnTo>
                <a:lnTo>
                  <a:pt x="525" y="214"/>
                </a:lnTo>
                <a:lnTo>
                  <a:pt x="527" y="214"/>
                </a:lnTo>
                <a:lnTo>
                  <a:pt x="529" y="214"/>
                </a:lnTo>
                <a:lnTo>
                  <a:pt x="531" y="212"/>
                </a:lnTo>
                <a:lnTo>
                  <a:pt x="529" y="212"/>
                </a:lnTo>
                <a:lnTo>
                  <a:pt x="527" y="210"/>
                </a:lnTo>
                <a:lnTo>
                  <a:pt x="529" y="210"/>
                </a:lnTo>
                <a:lnTo>
                  <a:pt x="531" y="212"/>
                </a:lnTo>
                <a:lnTo>
                  <a:pt x="533" y="210"/>
                </a:lnTo>
                <a:lnTo>
                  <a:pt x="535" y="210"/>
                </a:lnTo>
                <a:lnTo>
                  <a:pt x="535" y="208"/>
                </a:lnTo>
                <a:lnTo>
                  <a:pt x="537" y="210"/>
                </a:lnTo>
                <a:lnTo>
                  <a:pt x="539" y="210"/>
                </a:lnTo>
                <a:lnTo>
                  <a:pt x="541" y="210"/>
                </a:lnTo>
                <a:lnTo>
                  <a:pt x="539" y="208"/>
                </a:lnTo>
                <a:lnTo>
                  <a:pt x="537" y="208"/>
                </a:lnTo>
                <a:lnTo>
                  <a:pt x="539" y="208"/>
                </a:lnTo>
                <a:lnTo>
                  <a:pt x="541" y="208"/>
                </a:lnTo>
                <a:lnTo>
                  <a:pt x="543" y="208"/>
                </a:lnTo>
                <a:lnTo>
                  <a:pt x="545" y="208"/>
                </a:lnTo>
                <a:lnTo>
                  <a:pt x="547" y="208"/>
                </a:lnTo>
                <a:lnTo>
                  <a:pt x="547" y="206"/>
                </a:lnTo>
                <a:lnTo>
                  <a:pt x="549" y="206"/>
                </a:lnTo>
                <a:lnTo>
                  <a:pt x="551" y="206"/>
                </a:lnTo>
                <a:lnTo>
                  <a:pt x="549" y="204"/>
                </a:lnTo>
                <a:lnTo>
                  <a:pt x="547" y="204"/>
                </a:lnTo>
                <a:lnTo>
                  <a:pt x="545" y="204"/>
                </a:lnTo>
                <a:lnTo>
                  <a:pt x="543" y="204"/>
                </a:lnTo>
                <a:lnTo>
                  <a:pt x="541" y="204"/>
                </a:lnTo>
                <a:lnTo>
                  <a:pt x="539" y="204"/>
                </a:lnTo>
                <a:lnTo>
                  <a:pt x="537" y="204"/>
                </a:lnTo>
                <a:lnTo>
                  <a:pt x="535" y="204"/>
                </a:lnTo>
                <a:lnTo>
                  <a:pt x="533" y="204"/>
                </a:lnTo>
                <a:lnTo>
                  <a:pt x="531" y="204"/>
                </a:lnTo>
                <a:lnTo>
                  <a:pt x="529" y="204"/>
                </a:lnTo>
                <a:lnTo>
                  <a:pt x="527" y="204"/>
                </a:lnTo>
                <a:lnTo>
                  <a:pt x="525" y="202"/>
                </a:lnTo>
                <a:lnTo>
                  <a:pt x="523" y="202"/>
                </a:lnTo>
                <a:lnTo>
                  <a:pt x="521" y="202"/>
                </a:lnTo>
                <a:lnTo>
                  <a:pt x="519" y="200"/>
                </a:lnTo>
                <a:lnTo>
                  <a:pt x="517" y="200"/>
                </a:lnTo>
                <a:lnTo>
                  <a:pt x="515" y="200"/>
                </a:lnTo>
                <a:lnTo>
                  <a:pt x="513" y="202"/>
                </a:lnTo>
                <a:lnTo>
                  <a:pt x="511" y="202"/>
                </a:lnTo>
                <a:lnTo>
                  <a:pt x="513" y="200"/>
                </a:lnTo>
                <a:lnTo>
                  <a:pt x="511" y="200"/>
                </a:lnTo>
                <a:lnTo>
                  <a:pt x="509" y="200"/>
                </a:lnTo>
                <a:lnTo>
                  <a:pt x="507" y="200"/>
                </a:lnTo>
                <a:lnTo>
                  <a:pt x="505" y="200"/>
                </a:lnTo>
                <a:lnTo>
                  <a:pt x="505" y="202"/>
                </a:lnTo>
                <a:lnTo>
                  <a:pt x="503" y="202"/>
                </a:lnTo>
                <a:lnTo>
                  <a:pt x="501" y="202"/>
                </a:lnTo>
                <a:lnTo>
                  <a:pt x="499" y="202"/>
                </a:lnTo>
                <a:lnTo>
                  <a:pt x="497" y="202"/>
                </a:lnTo>
                <a:lnTo>
                  <a:pt x="495" y="202"/>
                </a:lnTo>
                <a:lnTo>
                  <a:pt x="493" y="202"/>
                </a:lnTo>
                <a:lnTo>
                  <a:pt x="491" y="202"/>
                </a:lnTo>
                <a:lnTo>
                  <a:pt x="489" y="202"/>
                </a:lnTo>
                <a:lnTo>
                  <a:pt x="487" y="204"/>
                </a:lnTo>
                <a:lnTo>
                  <a:pt x="485" y="206"/>
                </a:lnTo>
                <a:lnTo>
                  <a:pt x="483" y="206"/>
                </a:lnTo>
                <a:lnTo>
                  <a:pt x="481" y="206"/>
                </a:lnTo>
                <a:lnTo>
                  <a:pt x="477" y="206"/>
                </a:lnTo>
                <a:lnTo>
                  <a:pt x="475" y="206"/>
                </a:lnTo>
                <a:lnTo>
                  <a:pt x="473" y="206"/>
                </a:lnTo>
                <a:lnTo>
                  <a:pt x="469" y="206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7" y="204"/>
                </a:lnTo>
                <a:lnTo>
                  <a:pt x="479" y="204"/>
                </a:lnTo>
                <a:lnTo>
                  <a:pt x="481" y="204"/>
                </a:lnTo>
                <a:lnTo>
                  <a:pt x="483" y="204"/>
                </a:lnTo>
                <a:lnTo>
                  <a:pt x="485" y="202"/>
                </a:lnTo>
                <a:lnTo>
                  <a:pt x="487" y="202"/>
                </a:lnTo>
                <a:lnTo>
                  <a:pt x="489" y="200"/>
                </a:lnTo>
                <a:lnTo>
                  <a:pt x="491" y="202"/>
                </a:lnTo>
                <a:lnTo>
                  <a:pt x="493" y="202"/>
                </a:lnTo>
                <a:lnTo>
                  <a:pt x="495" y="202"/>
                </a:lnTo>
                <a:lnTo>
                  <a:pt x="497" y="200"/>
                </a:lnTo>
                <a:lnTo>
                  <a:pt x="499" y="200"/>
                </a:lnTo>
                <a:lnTo>
                  <a:pt x="497" y="198"/>
                </a:lnTo>
                <a:lnTo>
                  <a:pt x="495" y="198"/>
                </a:lnTo>
                <a:lnTo>
                  <a:pt x="493" y="198"/>
                </a:lnTo>
                <a:lnTo>
                  <a:pt x="491" y="198"/>
                </a:lnTo>
                <a:lnTo>
                  <a:pt x="489" y="198"/>
                </a:lnTo>
                <a:lnTo>
                  <a:pt x="487" y="198"/>
                </a:lnTo>
                <a:lnTo>
                  <a:pt x="485" y="198"/>
                </a:lnTo>
                <a:lnTo>
                  <a:pt x="481" y="200"/>
                </a:lnTo>
                <a:lnTo>
                  <a:pt x="479" y="200"/>
                </a:lnTo>
                <a:lnTo>
                  <a:pt x="477" y="200"/>
                </a:lnTo>
                <a:lnTo>
                  <a:pt x="475" y="200"/>
                </a:lnTo>
                <a:lnTo>
                  <a:pt x="473" y="200"/>
                </a:lnTo>
                <a:lnTo>
                  <a:pt x="473" y="198"/>
                </a:lnTo>
                <a:lnTo>
                  <a:pt x="471" y="198"/>
                </a:lnTo>
                <a:lnTo>
                  <a:pt x="469" y="198"/>
                </a:lnTo>
                <a:lnTo>
                  <a:pt x="467" y="198"/>
                </a:lnTo>
                <a:lnTo>
                  <a:pt x="465" y="198"/>
                </a:lnTo>
                <a:lnTo>
                  <a:pt x="463" y="200"/>
                </a:lnTo>
                <a:lnTo>
                  <a:pt x="461" y="198"/>
                </a:lnTo>
                <a:lnTo>
                  <a:pt x="463" y="198"/>
                </a:lnTo>
                <a:lnTo>
                  <a:pt x="465" y="198"/>
                </a:lnTo>
                <a:lnTo>
                  <a:pt x="467" y="198"/>
                </a:lnTo>
                <a:lnTo>
                  <a:pt x="469" y="198"/>
                </a:lnTo>
                <a:lnTo>
                  <a:pt x="471" y="198"/>
                </a:lnTo>
                <a:lnTo>
                  <a:pt x="473" y="198"/>
                </a:lnTo>
                <a:lnTo>
                  <a:pt x="475" y="196"/>
                </a:lnTo>
                <a:lnTo>
                  <a:pt x="477" y="196"/>
                </a:lnTo>
                <a:lnTo>
                  <a:pt x="479" y="194"/>
                </a:lnTo>
                <a:lnTo>
                  <a:pt x="479" y="192"/>
                </a:lnTo>
                <a:lnTo>
                  <a:pt x="477" y="190"/>
                </a:lnTo>
                <a:lnTo>
                  <a:pt x="479" y="190"/>
                </a:lnTo>
                <a:lnTo>
                  <a:pt x="481" y="190"/>
                </a:lnTo>
                <a:lnTo>
                  <a:pt x="483" y="190"/>
                </a:lnTo>
                <a:lnTo>
                  <a:pt x="485" y="190"/>
                </a:lnTo>
                <a:lnTo>
                  <a:pt x="483" y="188"/>
                </a:lnTo>
                <a:lnTo>
                  <a:pt x="483" y="186"/>
                </a:lnTo>
                <a:lnTo>
                  <a:pt x="485" y="186"/>
                </a:lnTo>
                <a:lnTo>
                  <a:pt x="487" y="188"/>
                </a:lnTo>
                <a:lnTo>
                  <a:pt x="487" y="190"/>
                </a:lnTo>
                <a:lnTo>
                  <a:pt x="489" y="190"/>
                </a:lnTo>
                <a:lnTo>
                  <a:pt x="491" y="190"/>
                </a:lnTo>
                <a:lnTo>
                  <a:pt x="493" y="190"/>
                </a:lnTo>
                <a:lnTo>
                  <a:pt x="495" y="190"/>
                </a:lnTo>
                <a:lnTo>
                  <a:pt x="497" y="190"/>
                </a:lnTo>
                <a:lnTo>
                  <a:pt x="499" y="190"/>
                </a:lnTo>
                <a:lnTo>
                  <a:pt x="501" y="190"/>
                </a:lnTo>
                <a:lnTo>
                  <a:pt x="503" y="190"/>
                </a:lnTo>
                <a:lnTo>
                  <a:pt x="505" y="188"/>
                </a:lnTo>
                <a:lnTo>
                  <a:pt x="507" y="188"/>
                </a:lnTo>
                <a:lnTo>
                  <a:pt x="509" y="188"/>
                </a:lnTo>
                <a:lnTo>
                  <a:pt x="511" y="188"/>
                </a:lnTo>
                <a:lnTo>
                  <a:pt x="511" y="186"/>
                </a:lnTo>
                <a:lnTo>
                  <a:pt x="513" y="184"/>
                </a:lnTo>
                <a:lnTo>
                  <a:pt x="515" y="186"/>
                </a:lnTo>
                <a:lnTo>
                  <a:pt x="515" y="184"/>
                </a:lnTo>
                <a:lnTo>
                  <a:pt x="515" y="182"/>
                </a:lnTo>
                <a:lnTo>
                  <a:pt x="513" y="182"/>
                </a:lnTo>
                <a:lnTo>
                  <a:pt x="513" y="180"/>
                </a:lnTo>
                <a:lnTo>
                  <a:pt x="511" y="180"/>
                </a:lnTo>
                <a:lnTo>
                  <a:pt x="509" y="180"/>
                </a:lnTo>
                <a:lnTo>
                  <a:pt x="507" y="180"/>
                </a:lnTo>
                <a:lnTo>
                  <a:pt x="505" y="180"/>
                </a:lnTo>
                <a:lnTo>
                  <a:pt x="503" y="180"/>
                </a:lnTo>
                <a:lnTo>
                  <a:pt x="501" y="182"/>
                </a:lnTo>
                <a:lnTo>
                  <a:pt x="499" y="180"/>
                </a:lnTo>
                <a:lnTo>
                  <a:pt x="497" y="180"/>
                </a:lnTo>
                <a:lnTo>
                  <a:pt x="493" y="180"/>
                </a:lnTo>
                <a:lnTo>
                  <a:pt x="495" y="180"/>
                </a:lnTo>
                <a:lnTo>
                  <a:pt x="493" y="178"/>
                </a:lnTo>
                <a:lnTo>
                  <a:pt x="491" y="178"/>
                </a:lnTo>
                <a:lnTo>
                  <a:pt x="489" y="178"/>
                </a:lnTo>
                <a:lnTo>
                  <a:pt x="487" y="180"/>
                </a:lnTo>
                <a:lnTo>
                  <a:pt x="485" y="180"/>
                </a:lnTo>
                <a:lnTo>
                  <a:pt x="481" y="180"/>
                </a:lnTo>
                <a:lnTo>
                  <a:pt x="479" y="180"/>
                </a:lnTo>
                <a:lnTo>
                  <a:pt x="481" y="180"/>
                </a:lnTo>
                <a:lnTo>
                  <a:pt x="483" y="180"/>
                </a:lnTo>
                <a:lnTo>
                  <a:pt x="485" y="178"/>
                </a:lnTo>
                <a:lnTo>
                  <a:pt x="487" y="178"/>
                </a:lnTo>
                <a:lnTo>
                  <a:pt x="489" y="178"/>
                </a:lnTo>
                <a:lnTo>
                  <a:pt x="491" y="178"/>
                </a:lnTo>
                <a:lnTo>
                  <a:pt x="493" y="178"/>
                </a:lnTo>
                <a:lnTo>
                  <a:pt x="493" y="176"/>
                </a:lnTo>
                <a:lnTo>
                  <a:pt x="491" y="176"/>
                </a:lnTo>
                <a:lnTo>
                  <a:pt x="489" y="176"/>
                </a:lnTo>
                <a:lnTo>
                  <a:pt x="487" y="174"/>
                </a:lnTo>
                <a:lnTo>
                  <a:pt x="489" y="174"/>
                </a:lnTo>
                <a:lnTo>
                  <a:pt x="487" y="174"/>
                </a:lnTo>
                <a:lnTo>
                  <a:pt x="485" y="174"/>
                </a:lnTo>
                <a:lnTo>
                  <a:pt x="483" y="174"/>
                </a:lnTo>
                <a:lnTo>
                  <a:pt x="481" y="174"/>
                </a:lnTo>
                <a:lnTo>
                  <a:pt x="483" y="172"/>
                </a:lnTo>
                <a:lnTo>
                  <a:pt x="481" y="170"/>
                </a:lnTo>
                <a:lnTo>
                  <a:pt x="483" y="170"/>
                </a:lnTo>
                <a:lnTo>
                  <a:pt x="483" y="172"/>
                </a:lnTo>
                <a:lnTo>
                  <a:pt x="485" y="172"/>
                </a:lnTo>
                <a:lnTo>
                  <a:pt x="487" y="172"/>
                </a:lnTo>
                <a:lnTo>
                  <a:pt x="489" y="172"/>
                </a:lnTo>
                <a:lnTo>
                  <a:pt x="491" y="174"/>
                </a:lnTo>
                <a:lnTo>
                  <a:pt x="493" y="176"/>
                </a:lnTo>
                <a:lnTo>
                  <a:pt x="495" y="176"/>
                </a:lnTo>
                <a:lnTo>
                  <a:pt x="495" y="178"/>
                </a:lnTo>
                <a:lnTo>
                  <a:pt x="497" y="180"/>
                </a:lnTo>
                <a:lnTo>
                  <a:pt x="499" y="180"/>
                </a:lnTo>
                <a:lnTo>
                  <a:pt x="501" y="180"/>
                </a:lnTo>
                <a:lnTo>
                  <a:pt x="503" y="180"/>
                </a:lnTo>
                <a:lnTo>
                  <a:pt x="505" y="178"/>
                </a:lnTo>
                <a:lnTo>
                  <a:pt x="507" y="180"/>
                </a:lnTo>
                <a:lnTo>
                  <a:pt x="509" y="180"/>
                </a:lnTo>
                <a:lnTo>
                  <a:pt x="511" y="180"/>
                </a:lnTo>
                <a:lnTo>
                  <a:pt x="513" y="180"/>
                </a:lnTo>
                <a:lnTo>
                  <a:pt x="515" y="180"/>
                </a:lnTo>
                <a:lnTo>
                  <a:pt x="517" y="180"/>
                </a:lnTo>
                <a:lnTo>
                  <a:pt x="517" y="182"/>
                </a:lnTo>
                <a:lnTo>
                  <a:pt x="519" y="184"/>
                </a:lnTo>
                <a:lnTo>
                  <a:pt x="521" y="184"/>
                </a:lnTo>
                <a:lnTo>
                  <a:pt x="523" y="184"/>
                </a:lnTo>
                <a:lnTo>
                  <a:pt x="525" y="184"/>
                </a:lnTo>
                <a:lnTo>
                  <a:pt x="527" y="184"/>
                </a:lnTo>
                <a:lnTo>
                  <a:pt x="529" y="186"/>
                </a:lnTo>
                <a:lnTo>
                  <a:pt x="529" y="188"/>
                </a:lnTo>
                <a:lnTo>
                  <a:pt x="529" y="190"/>
                </a:lnTo>
                <a:lnTo>
                  <a:pt x="529" y="192"/>
                </a:lnTo>
                <a:lnTo>
                  <a:pt x="529" y="194"/>
                </a:lnTo>
                <a:lnTo>
                  <a:pt x="531" y="196"/>
                </a:lnTo>
                <a:lnTo>
                  <a:pt x="533" y="196"/>
                </a:lnTo>
                <a:lnTo>
                  <a:pt x="535" y="196"/>
                </a:lnTo>
                <a:lnTo>
                  <a:pt x="537" y="198"/>
                </a:lnTo>
                <a:lnTo>
                  <a:pt x="539" y="198"/>
                </a:lnTo>
                <a:lnTo>
                  <a:pt x="541" y="200"/>
                </a:lnTo>
                <a:lnTo>
                  <a:pt x="543" y="198"/>
                </a:lnTo>
                <a:lnTo>
                  <a:pt x="547" y="198"/>
                </a:lnTo>
                <a:lnTo>
                  <a:pt x="549" y="198"/>
                </a:lnTo>
                <a:lnTo>
                  <a:pt x="549" y="196"/>
                </a:lnTo>
                <a:lnTo>
                  <a:pt x="549" y="194"/>
                </a:lnTo>
                <a:lnTo>
                  <a:pt x="551" y="192"/>
                </a:lnTo>
                <a:lnTo>
                  <a:pt x="553" y="192"/>
                </a:lnTo>
                <a:lnTo>
                  <a:pt x="551" y="194"/>
                </a:lnTo>
                <a:lnTo>
                  <a:pt x="551" y="196"/>
                </a:lnTo>
                <a:lnTo>
                  <a:pt x="553" y="198"/>
                </a:lnTo>
                <a:lnTo>
                  <a:pt x="555" y="198"/>
                </a:lnTo>
                <a:lnTo>
                  <a:pt x="557" y="198"/>
                </a:lnTo>
                <a:lnTo>
                  <a:pt x="557" y="200"/>
                </a:lnTo>
                <a:lnTo>
                  <a:pt x="559" y="198"/>
                </a:lnTo>
                <a:lnTo>
                  <a:pt x="561" y="198"/>
                </a:lnTo>
                <a:lnTo>
                  <a:pt x="563" y="198"/>
                </a:lnTo>
                <a:lnTo>
                  <a:pt x="561" y="196"/>
                </a:lnTo>
                <a:lnTo>
                  <a:pt x="561" y="194"/>
                </a:lnTo>
                <a:lnTo>
                  <a:pt x="563" y="194"/>
                </a:lnTo>
                <a:lnTo>
                  <a:pt x="561" y="192"/>
                </a:lnTo>
                <a:lnTo>
                  <a:pt x="559" y="192"/>
                </a:lnTo>
                <a:lnTo>
                  <a:pt x="561" y="192"/>
                </a:lnTo>
                <a:lnTo>
                  <a:pt x="563" y="190"/>
                </a:lnTo>
                <a:lnTo>
                  <a:pt x="565" y="190"/>
                </a:lnTo>
                <a:lnTo>
                  <a:pt x="563" y="190"/>
                </a:lnTo>
                <a:lnTo>
                  <a:pt x="561" y="190"/>
                </a:lnTo>
                <a:lnTo>
                  <a:pt x="563" y="188"/>
                </a:lnTo>
                <a:lnTo>
                  <a:pt x="561" y="188"/>
                </a:lnTo>
                <a:lnTo>
                  <a:pt x="559" y="188"/>
                </a:lnTo>
                <a:lnTo>
                  <a:pt x="557" y="188"/>
                </a:lnTo>
                <a:lnTo>
                  <a:pt x="559" y="188"/>
                </a:lnTo>
                <a:lnTo>
                  <a:pt x="561" y="188"/>
                </a:lnTo>
                <a:lnTo>
                  <a:pt x="563" y="186"/>
                </a:lnTo>
                <a:lnTo>
                  <a:pt x="563" y="184"/>
                </a:lnTo>
                <a:lnTo>
                  <a:pt x="561" y="184"/>
                </a:lnTo>
                <a:lnTo>
                  <a:pt x="563" y="184"/>
                </a:lnTo>
                <a:lnTo>
                  <a:pt x="565" y="184"/>
                </a:lnTo>
                <a:lnTo>
                  <a:pt x="563" y="182"/>
                </a:lnTo>
                <a:lnTo>
                  <a:pt x="565" y="182"/>
                </a:lnTo>
                <a:lnTo>
                  <a:pt x="563" y="182"/>
                </a:lnTo>
                <a:lnTo>
                  <a:pt x="561" y="180"/>
                </a:lnTo>
                <a:lnTo>
                  <a:pt x="559" y="180"/>
                </a:lnTo>
                <a:lnTo>
                  <a:pt x="557" y="182"/>
                </a:lnTo>
                <a:lnTo>
                  <a:pt x="557" y="184"/>
                </a:lnTo>
                <a:lnTo>
                  <a:pt x="555" y="184"/>
                </a:lnTo>
                <a:lnTo>
                  <a:pt x="555" y="182"/>
                </a:lnTo>
                <a:lnTo>
                  <a:pt x="557" y="180"/>
                </a:lnTo>
                <a:lnTo>
                  <a:pt x="559" y="180"/>
                </a:lnTo>
                <a:lnTo>
                  <a:pt x="561" y="178"/>
                </a:lnTo>
                <a:lnTo>
                  <a:pt x="563" y="178"/>
                </a:lnTo>
                <a:lnTo>
                  <a:pt x="561" y="176"/>
                </a:lnTo>
                <a:lnTo>
                  <a:pt x="559" y="176"/>
                </a:lnTo>
                <a:lnTo>
                  <a:pt x="557" y="178"/>
                </a:lnTo>
                <a:lnTo>
                  <a:pt x="555" y="180"/>
                </a:lnTo>
                <a:lnTo>
                  <a:pt x="555" y="178"/>
                </a:lnTo>
                <a:lnTo>
                  <a:pt x="557" y="176"/>
                </a:lnTo>
                <a:lnTo>
                  <a:pt x="555" y="176"/>
                </a:lnTo>
                <a:lnTo>
                  <a:pt x="553" y="176"/>
                </a:lnTo>
                <a:lnTo>
                  <a:pt x="551" y="178"/>
                </a:lnTo>
                <a:lnTo>
                  <a:pt x="549" y="178"/>
                </a:lnTo>
                <a:lnTo>
                  <a:pt x="549" y="176"/>
                </a:lnTo>
                <a:lnTo>
                  <a:pt x="551" y="176"/>
                </a:lnTo>
                <a:lnTo>
                  <a:pt x="553" y="176"/>
                </a:lnTo>
                <a:lnTo>
                  <a:pt x="555" y="174"/>
                </a:lnTo>
                <a:lnTo>
                  <a:pt x="557" y="174"/>
                </a:lnTo>
                <a:lnTo>
                  <a:pt x="555" y="172"/>
                </a:lnTo>
                <a:lnTo>
                  <a:pt x="553" y="172"/>
                </a:lnTo>
                <a:lnTo>
                  <a:pt x="551" y="172"/>
                </a:lnTo>
                <a:lnTo>
                  <a:pt x="549" y="172"/>
                </a:lnTo>
                <a:lnTo>
                  <a:pt x="549" y="170"/>
                </a:lnTo>
                <a:lnTo>
                  <a:pt x="547" y="170"/>
                </a:lnTo>
                <a:lnTo>
                  <a:pt x="545" y="170"/>
                </a:lnTo>
                <a:lnTo>
                  <a:pt x="543" y="170"/>
                </a:lnTo>
                <a:lnTo>
                  <a:pt x="543" y="168"/>
                </a:lnTo>
                <a:lnTo>
                  <a:pt x="541" y="168"/>
                </a:lnTo>
                <a:lnTo>
                  <a:pt x="539" y="168"/>
                </a:lnTo>
                <a:lnTo>
                  <a:pt x="537" y="166"/>
                </a:lnTo>
                <a:lnTo>
                  <a:pt x="535" y="166"/>
                </a:lnTo>
                <a:lnTo>
                  <a:pt x="533" y="166"/>
                </a:lnTo>
                <a:lnTo>
                  <a:pt x="531" y="164"/>
                </a:lnTo>
                <a:lnTo>
                  <a:pt x="529" y="166"/>
                </a:lnTo>
                <a:lnTo>
                  <a:pt x="527" y="166"/>
                </a:lnTo>
                <a:lnTo>
                  <a:pt x="525" y="166"/>
                </a:lnTo>
                <a:lnTo>
                  <a:pt x="523" y="168"/>
                </a:lnTo>
                <a:lnTo>
                  <a:pt x="521" y="168"/>
                </a:lnTo>
                <a:lnTo>
                  <a:pt x="523" y="168"/>
                </a:lnTo>
                <a:lnTo>
                  <a:pt x="523" y="166"/>
                </a:lnTo>
                <a:lnTo>
                  <a:pt x="521" y="166"/>
                </a:lnTo>
                <a:lnTo>
                  <a:pt x="519" y="166"/>
                </a:lnTo>
                <a:lnTo>
                  <a:pt x="517" y="164"/>
                </a:lnTo>
                <a:lnTo>
                  <a:pt x="519" y="164"/>
                </a:lnTo>
                <a:lnTo>
                  <a:pt x="521" y="164"/>
                </a:lnTo>
                <a:lnTo>
                  <a:pt x="527" y="164"/>
                </a:lnTo>
                <a:lnTo>
                  <a:pt x="529" y="164"/>
                </a:lnTo>
                <a:lnTo>
                  <a:pt x="531" y="164"/>
                </a:lnTo>
                <a:lnTo>
                  <a:pt x="533" y="164"/>
                </a:lnTo>
                <a:lnTo>
                  <a:pt x="533" y="162"/>
                </a:lnTo>
                <a:lnTo>
                  <a:pt x="533" y="160"/>
                </a:lnTo>
                <a:lnTo>
                  <a:pt x="531" y="160"/>
                </a:lnTo>
                <a:lnTo>
                  <a:pt x="529" y="160"/>
                </a:lnTo>
                <a:lnTo>
                  <a:pt x="527" y="158"/>
                </a:lnTo>
                <a:lnTo>
                  <a:pt x="525" y="158"/>
                </a:lnTo>
                <a:lnTo>
                  <a:pt x="523" y="158"/>
                </a:lnTo>
                <a:lnTo>
                  <a:pt x="521" y="158"/>
                </a:lnTo>
                <a:lnTo>
                  <a:pt x="519" y="160"/>
                </a:lnTo>
                <a:lnTo>
                  <a:pt x="517" y="160"/>
                </a:lnTo>
                <a:lnTo>
                  <a:pt x="515" y="160"/>
                </a:lnTo>
                <a:lnTo>
                  <a:pt x="513" y="162"/>
                </a:lnTo>
                <a:lnTo>
                  <a:pt x="511" y="162"/>
                </a:lnTo>
                <a:lnTo>
                  <a:pt x="513" y="160"/>
                </a:lnTo>
                <a:lnTo>
                  <a:pt x="511" y="160"/>
                </a:lnTo>
                <a:lnTo>
                  <a:pt x="507" y="160"/>
                </a:lnTo>
                <a:lnTo>
                  <a:pt x="509" y="160"/>
                </a:lnTo>
                <a:lnTo>
                  <a:pt x="511" y="158"/>
                </a:lnTo>
                <a:lnTo>
                  <a:pt x="509" y="158"/>
                </a:lnTo>
                <a:lnTo>
                  <a:pt x="507" y="158"/>
                </a:lnTo>
                <a:lnTo>
                  <a:pt x="505" y="158"/>
                </a:lnTo>
                <a:lnTo>
                  <a:pt x="503" y="158"/>
                </a:lnTo>
                <a:lnTo>
                  <a:pt x="501" y="158"/>
                </a:lnTo>
                <a:lnTo>
                  <a:pt x="503" y="158"/>
                </a:lnTo>
                <a:lnTo>
                  <a:pt x="507" y="158"/>
                </a:lnTo>
                <a:lnTo>
                  <a:pt x="509" y="158"/>
                </a:lnTo>
                <a:lnTo>
                  <a:pt x="511" y="158"/>
                </a:lnTo>
                <a:lnTo>
                  <a:pt x="513" y="158"/>
                </a:lnTo>
                <a:lnTo>
                  <a:pt x="515" y="160"/>
                </a:lnTo>
                <a:lnTo>
                  <a:pt x="517" y="158"/>
                </a:lnTo>
                <a:lnTo>
                  <a:pt x="519" y="158"/>
                </a:lnTo>
                <a:lnTo>
                  <a:pt x="521" y="158"/>
                </a:lnTo>
                <a:lnTo>
                  <a:pt x="523" y="158"/>
                </a:lnTo>
                <a:lnTo>
                  <a:pt x="525" y="158"/>
                </a:lnTo>
                <a:lnTo>
                  <a:pt x="527" y="158"/>
                </a:lnTo>
                <a:lnTo>
                  <a:pt x="527" y="156"/>
                </a:lnTo>
                <a:lnTo>
                  <a:pt x="529" y="156"/>
                </a:lnTo>
                <a:lnTo>
                  <a:pt x="531" y="154"/>
                </a:lnTo>
                <a:lnTo>
                  <a:pt x="529" y="154"/>
                </a:lnTo>
                <a:lnTo>
                  <a:pt x="527" y="154"/>
                </a:lnTo>
                <a:lnTo>
                  <a:pt x="525" y="154"/>
                </a:lnTo>
                <a:lnTo>
                  <a:pt x="523" y="152"/>
                </a:lnTo>
                <a:lnTo>
                  <a:pt x="521" y="152"/>
                </a:lnTo>
                <a:lnTo>
                  <a:pt x="519" y="152"/>
                </a:lnTo>
                <a:lnTo>
                  <a:pt x="517" y="152"/>
                </a:lnTo>
                <a:lnTo>
                  <a:pt x="515" y="152"/>
                </a:lnTo>
                <a:lnTo>
                  <a:pt x="513" y="152"/>
                </a:lnTo>
                <a:lnTo>
                  <a:pt x="511" y="154"/>
                </a:lnTo>
                <a:lnTo>
                  <a:pt x="509" y="154"/>
                </a:lnTo>
                <a:lnTo>
                  <a:pt x="507" y="154"/>
                </a:lnTo>
                <a:lnTo>
                  <a:pt x="505" y="154"/>
                </a:lnTo>
                <a:lnTo>
                  <a:pt x="503" y="154"/>
                </a:lnTo>
                <a:lnTo>
                  <a:pt x="501" y="156"/>
                </a:lnTo>
                <a:lnTo>
                  <a:pt x="499" y="156"/>
                </a:lnTo>
                <a:lnTo>
                  <a:pt x="501" y="154"/>
                </a:lnTo>
                <a:lnTo>
                  <a:pt x="499" y="152"/>
                </a:lnTo>
                <a:lnTo>
                  <a:pt x="501" y="152"/>
                </a:lnTo>
                <a:lnTo>
                  <a:pt x="503" y="152"/>
                </a:lnTo>
                <a:lnTo>
                  <a:pt x="505" y="152"/>
                </a:lnTo>
                <a:lnTo>
                  <a:pt x="507" y="152"/>
                </a:lnTo>
                <a:lnTo>
                  <a:pt x="509" y="152"/>
                </a:lnTo>
                <a:lnTo>
                  <a:pt x="511" y="154"/>
                </a:lnTo>
                <a:lnTo>
                  <a:pt x="513" y="152"/>
                </a:lnTo>
                <a:lnTo>
                  <a:pt x="513" y="150"/>
                </a:lnTo>
                <a:lnTo>
                  <a:pt x="511" y="150"/>
                </a:lnTo>
                <a:lnTo>
                  <a:pt x="509" y="150"/>
                </a:lnTo>
                <a:lnTo>
                  <a:pt x="507" y="150"/>
                </a:lnTo>
                <a:lnTo>
                  <a:pt x="505" y="148"/>
                </a:lnTo>
                <a:lnTo>
                  <a:pt x="503" y="148"/>
                </a:lnTo>
                <a:lnTo>
                  <a:pt x="505" y="148"/>
                </a:lnTo>
                <a:lnTo>
                  <a:pt x="507" y="148"/>
                </a:lnTo>
                <a:lnTo>
                  <a:pt x="509" y="150"/>
                </a:lnTo>
                <a:lnTo>
                  <a:pt x="511" y="150"/>
                </a:lnTo>
                <a:lnTo>
                  <a:pt x="513" y="150"/>
                </a:lnTo>
                <a:lnTo>
                  <a:pt x="515" y="150"/>
                </a:lnTo>
                <a:lnTo>
                  <a:pt x="517" y="150"/>
                </a:lnTo>
                <a:lnTo>
                  <a:pt x="519" y="152"/>
                </a:lnTo>
                <a:lnTo>
                  <a:pt x="523" y="150"/>
                </a:lnTo>
                <a:lnTo>
                  <a:pt x="525" y="150"/>
                </a:lnTo>
                <a:lnTo>
                  <a:pt x="527" y="150"/>
                </a:lnTo>
                <a:lnTo>
                  <a:pt x="529" y="148"/>
                </a:lnTo>
                <a:lnTo>
                  <a:pt x="531" y="148"/>
                </a:lnTo>
                <a:lnTo>
                  <a:pt x="533" y="148"/>
                </a:lnTo>
                <a:lnTo>
                  <a:pt x="535" y="148"/>
                </a:lnTo>
                <a:lnTo>
                  <a:pt x="539" y="148"/>
                </a:lnTo>
                <a:lnTo>
                  <a:pt x="537" y="146"/>
                </a:lnTo>
                <a:lnTo>
                  <a:pt x="535" y="146"/>
                </a:lnTo>
                <a:lnTo>
                  <a:pt x="533" y="144"/>
                </a:lnTo>
                <a:lnTo>
                  <a:pt x="531" y="142"/>
                </a:lnTo>
                <a:lnTo>
                  <a:pt x="529" y="140"/>
                </a:lnTo>
                <a:lnTo>
                  <a:pt x="531" y="140"/>
                </a:lnTo>
                <a:lnTo>
                  <a:pt x="531" y="142"/>
                </a:lnTo>
                <a:lnTo>
                  <a:pt x="533" y="144"/>
                </a:lnTo>
                <a:lnTo>
                  <a:pt x="535" y="144"/>
                </a:lnTo>
                <a:lnTo>
                  <a:pt x="535" y="146"/>
                </a:lnTo>
                <a:lnTo>
                  <a:pt x="537" y="146"/>
                </a:lnTo>
                <a:lnTo>
                  <a:pt x="539" y="146"/>
                </a:lnTo>
                <a:lnTo>
                  <a:pt x="541" y="146"/>
                </a:lnTo>
                <a:lnTo>
                  <a:pt x="543" y="144"/>
                </a:lnTo>
                <a:lnTo>
                  <a:pt x="545" y="144"/>
                </a:lnTo>
                <a:lnTo>
                  <a:pt x="545" y="142"/>
                </a:lnTo>
                <a:lnTo>
                  <a:pt x="547" y="142"/>
                </a:lnTo>
                <a:lnTo>
                  <a:pt x="549" y="142"/>
                </a:lnTo>
                <a:lnTo>
                  <a:pt x="551" y="144"/>
                </a:lnTo>
                <a:lnTo>
                  <a:pt x="553" y="144"/>
                </a:lnTo>
                <a:lnTo>
                  <a:pt x="555" y="144"/>
                </a:lnTo>
                <a:lnTo>
                  <a:pt x="559" y="144"/>
                </a:lnTo>
                <a:lnTo>
                  <a:pt x="561" y="144"/>
                </a:lnTo>
                <a:lnTo>
                  <a:pt x="563" y="146"/>
                </a:lnTo>
                <a:lnTo>
                  <a:pt x="565" y="146"/>
                </a:lnTo>
                <a:lnTo>
                  <a:pt x="567" y="146"/>
                </a:lnTo>
                <a:lnTo>
                  <a:pt x="569" y="144"/>
                </a:lnTo>
                <a:lnTo>
                  <a:pt x="567" y="146"/>
                </a:lnTo>
                <a:lnTo>
                  <a:pt x="565" y="146"/>
                </a:lnTo>
                <a:lnTo>
                  <a:pt x="563" y="146"/>
                </a:lnTo>
                <a:lnTo>
                  <a:pt x="561" y="146"/>
                </a:lnTo>
                <a:lnTo>
                  <a:pt x="559" y="144"/>
                </a:lnTo>
                <a:lnTo>
                  <a:pt x="557" y="144"/>
                </a:lnTo>
                <a:lnTo>
                  <a:pt x="555" y="144"/>
                </a:lnTo>
                <a:lnTo>
                  <a:pt x="553" y="144"/>
                </a:lnTo>
                <a:lnTo>
                  <a:pt x="551" y="144"/>
                </a:lnTo>
                <a:lnTo>
                  <a:pt x="549" y="144"/>
                </a:lnTo>
                <a:lnTo>
                  <a:pt x="547" y="146"/>
                </a:lnTo>
                <a:lnTo>
                  <a:pt x="549" y="146"/>
                </a:lnTo>
                <a:lnTo>
                  <a:pt x="553" y="148"/>
                </a:lnTo>
                <a:lnTo>
                  <a:pt x="555" y="148"/>
                </a:lnTo>
                <a:lnTo>
                  <a:pt x="557" y="148"/>
                </a:lnTo>
                <a:lnTo>
                  <a:pt x="559" y="150"/>
                </a:lnTo>
                <a:lnTo>
                  <a:pt x="561" y="150"/>
                </a:lnTo>
                <a:lnTo>
                  <a:pt x="563" y="150"/>
                </a:lnTo>
                <a:lnTo>
                  <a:pt x="565" y="152"/>
                </a:lnTo>
                <a:lnTo>
                  <a:pt x="567" y="152"/>
                </a:lnTo>
                <a:lnTo>
                  <a:pt x="569" y="150"/>
                </a:lnTo>
                <a:lnTo>
                  <a:pt x="571" y="150"/>
                </a:lnTo>
                <a:lnTo>
                  <a:pt x="573" y="150"/>
                </a:lnTo>
                <a:lnTo>
                  <a:pt x="575" y="150"/>
                </a:lnTo>
                <a:lnTo>
                  <a:pt x="577" y="148"/>
                </a:lnTo>
                <a:lnTo>
                  <a:pt x="579" y="148"/>
                </a:lnTo>
                <a:lnTo>
                  <a:pt x="581" y="148"/>
                </a:lnTo>
                <a:lnTo>
                  <a:pt x="583" y="148"/>
                </a:lnTo>
                <a:lnTo>
                  <a:pt x="585" y="148"/>
                </a:lnTo>
                <a:lnTo>
                  <a:pt x="587" y="148"/>
                </a:lnTo>
                <a:lnTo>
                  <a:pt x="589" y="148"/>
                </a:lnTo>
                <a:lnTo>
                  <a:pt x="591" y="148"/>
                </a:lnTo>
                <a:lnTo>
                  <a:pt x="591" y="146"/>
                </a:lnTo>
                <a:lnTo>
                  <a:pt x="593" y="144"/>
                </a:lnTo>
                <a:lnTo>
                  <a:pt x="593" y="142"/>
                </a:lnTo>
                <a:lnTo>
                  <a:pt x="595" y="142"/>
                </a:lnTo>
                <a:lnTo>
                  <a:pt x="595" y="140"/>
                </a:lnTo>
                <a:lnTo>
                  <a:pt x="593" y="140"/>
                </a:lnTo>
                <a:lnTo>
                  <a:pt x="591" y="140"/>
                </a:lnTo>
                <a:lnTo>
                  <a:pt x="589" y="140"/>
                </a:lnTo>
                <a:lnTo>
                  <a:pt x="587" y="140"/>
                </a:lnTo>
                <a:lnTo>
                  <a:pt x="585" y="140"/>
                </a:lnTo>
                <a:lnTo>
                  <a:pt x="583" y="138"/>
                </a:lnTo>
                <a:lnTo>
                  <a:pt x="581" y="138"/>
                </a:lnTo>
                <a:lnTo>
                  <a:pt x="579" y="138"/>
                </a:lnTo>
                <a:lnTo>
                  <a:pt x="577" y="138"/>
                </a:lnTo>
                <a:lnTo>
                  <a:pt x="575" y="140"/>
                </a:lnTo>
                <a:lnTo>
                  <a:pt x="577" y="142"/>
                </a:lnTo>
                <a:lnTo>
                  <a:pt x="577" y="144"/>
                </a:lnTo>
                <a:lnTo>
                  <a:pt x="575" y="144"/>
                </a:lnTo>
                <a:lnTo>
                  <a:pt x="575" y="142"/>
                </a:lnTo>
                <a:lnTo>
                  <a:pt x="577" y="140"/>
                </a:lnTo>
                <a:lnTo>
                  <a:pt x="575" y="140"/>
                </a:lnTo>
                <a:lnTo>
                  <a:pt x="573" y="138"/>
                </a:lnTo>
                <a:lnTo>
                  <a:pt x="571" y="138"/>
                </a:lnTo>
                <a:lnTo>
                  <a:pt x="569" y="138"/>
                </a:lnTo>
                <a:lnTo>
                  <a:pt x="571" y="138"/>
                </a:lnTo>
                <a:lnTo>
                  <a:pt x="573" y="138"/>
                </a:lnTo>
                <a:lnTo>
                  <a:pt x="575" y="136"/>
                </a:lnTo>
                <a:lnTo>
                  <a:pt x="573" y="134"/>
                </a:lnTo>
                <a:lnTo>
                  <a:pt x="571" y="134"/>
                </a:lnTo>
                <a:lnTo>
                  <a:pt x="573" y="134"/>
                </a:lnTo>
                <a:lnTo>
                  <a:pt x="575" y="134"/>
                </a:lnTo>
                <a:lnTo>
                  <a:pt x="577" y="134"/>
                </a:lnTo>
                <a:lnTo>
                  <a:pt x="579" y="134"/>
                </a:lnTo>
                <a:lnTo>
                  <a:pt x="579" y="132"/>
                </a:lnTo>
                <a:lnTo>
                  <a:pt x="579" y="130"/>
                </a:lnTo>
                <a:lnTo>
                  <a:pt x="577" y="130"/>
                </a:lnTo>
                <a:lnTo>
                  <a:pt x="579" y="130"/>
                </a:lnTo>
                <a:lnTo>
                  <a:pt x="581" y="132"/>
                </a:lnTo>
                <a:lnTo>
                  <a:pt x="583" y="132"/>
                </a:lnTo>
                <a:lnTo>
                  <a:pt x="587" y="132"/>
                </a:lnTo>
                <a:lnTo>
                  <a:pt x="589" y="132"/>
                </a:lnTo>
                <a:lnTo>
                  <a:pt x="591" y="132"/>
                </a:lnTo>
                <a:lnTo>
                  <a:pt x="593" y="132"/>
                </a:lnTo>
                <a:lnTo>
                  <a:pt x="595" y="132"/>
                </a:lnTo>
                <a:lnTo>
                  <a:pt x="597" y="132"/>
                </a:lnTo>
                <a:lnTo>
                  <a:pt x="599" y="134"/>
                </a:lnTo>
                <a:lnTo>
                  <a:pt x="601" y="134"/>
                </a:lnTo>
                <a:lnTo>
                  <a:pt x="603" y="134"/>
                </a:lnTo>
                <a:lnTo>
                  <a:pt x="605" y="134"/>
                </a:lnTo>
                <a:lnTo>
                  <a:pt x="607" y="134"/>
                </a:lnTo>
                <a:lnTo>
                  <a:pt x="609" y="134"/>
                </a:lnTo>
                <a:lnTo>
                  <a:pt x="611" y="134"/>
                </a:lnTo>
                <a:lnTo>
                  <a:pt x="613" y="134"/>
                </a:lnTo>
                <a:lnTo>
                  <a:pt x="613" y="132"/>
                </a:lnTo>
                <a:lnTo>
                  <a:pt x="615" y="130"/>
                </a:lnTo>
                <a:lnTo>
                  <a:pt x="613" y="130"/>
                </a:lnTo>
                <a:lnTo>
                  <a:pt x="613" y="128"/>
                </a:lnTo>
                <a:lnTo>
                  <a:pt x="611" y="128"/>
                </a:lnTo>
                <a:lnTo>
                  <a:pt x="609" y="128"/>
                </a:lnTo>
                <a:lnTo>
                  <a:pt x="607" y="130"/>
                </a:lnTo>
                <a:lnTo>
                  <a:pt x="605" y="128"/>
                </a:lnTo>
                <a:lnTo>
                  <a:pt x="603" y="128"/>
                </a:lnTo>
                <a:lnTo>
                  <a:pt x="601" y="128"/>
                </a:lnTo>
                <a:lnTo>
                  <a:pt x="599" y="128"/>
                </a:lnTo>
                <a:lnTo>
                  <a:pt x="597" y="128"/>
                </a:lnTo>
                <a:lnTo>
                  <a:pt x="595" y="128"/>
                </a:lnTo>
                <a:lnTo>
                  <a:pt x="593" y="128"/>
                </a:lnTo>
                <a:lnTo>
                  <a:pt x="591" y="128"/>
                </a:lnTo>
                <a:lnTo>
                  <a:pt x="593" y="128"/>
                </a:lnTo>
                <a:lnTo>
                  <a:pt x="595" y="128"/>
                </a:lnTo>
                <a:lnTo>
                  <a:pt x="597" y="126"/>
                </a:lnTo>
                <a:lnTo>
                  <a:pt x="595" y="124"/>
                </a:lnTo>
                <a:lnTo>
                  <a:pt x="597" y="124"/>
                </a:lnTo>
                <a:lnTo>
                  <a:pt x="597" y="122"/>
                </a:lnTo>
                <a:lnTo>
                  <a:pt x="595" y="122"/>
                </a:lnTo>
                <a:lnTo>
                  <a:pt x="593" y="122"/>
                </a:lnTo>
                <a:lnTo>
                  <a:pt x="591" y="120"/>
                </a:lnTo>
                <a:lnTo>
                  <a:pt x="589" y="122"/>
                </a:lnTo>
                <a:lnTo>
                  <a:pt x="587" y="122"/>
                </a:lnTo>
                <a:lnTo>
                  <a:pt x="585" y="124"/>
                </a:lnTo>
                <a:lnTo>
                  <a:pt x="583" y="124"/>
                </a:lnTo>
                <a:lnTo>
                  <a:pt x="581" y="122"/>
                </a:lnTo>
                <a:lnTo>
                  <a:pt x="579" y="120"/>
                </a:lnTo>
                <a:lnTo>
                  <a:pt x="577" y="120"/>
                </a:lnTo>
                <a:lnTo>
                  <a:pt x="579" y="120"/>
                </a:lnTo>
                <a:lnTo>
                  <a:pt x="581" y="120"/>
                </a:lnTo>
                <a:lnTo>
                  <a:pt x="583" y="122"/>
                </a:lnTo>
                <a:lnTo>
                  <a:pt x="585" y="122"/>
                </a:lnTo>
                <a:lnTo>
                  <a:pt x="587" y="122"/>
                </a:lnTo>
                <a:lnTo>
                  <a:pt x="589" y="122"/>
                </a:lnTo>
                <a:lnTo>
                  <a:pt x="591" y="120"/>
                </a:lnTo>
                <a:lnTo>
                  <a:pt x="593" y="120"/>
                </a:lnTo>
                <a:lnTo>
                  <a:pt x="595" y="120"/>
                </a:lnTo>
                <a:lnTo>
                  <a:pt x="597" y="120"/>
                </a:lnTo>
                <a:lnTo>
                  <a:pt x="599" y="120"/>
                </a:lnTo>
                <a:lnTo>
                  <a:pt x="597" y="118"/>
                </a:lnTo>
                <a:lnTo>
                  <a:pt x="595" y="118"/>
                </a:lnTo>
                <a:lnTo>
                  <a:pt x="593" y="118"/>
                </a:lnTo>
                <a:lnTo>
                  <a:pt x="593" y="116"/>
                </a:lnTo>
                <a:lnTo>
                  <a:pt x="591" y="116"/>
                </a:lnTo>
                <a:lnTo>
                  <a:pt x="589" y="116"/>
                </a:lnTo>
                <a:lnTo>
                  <a:pt x="587" y="116"/>
                </a:lnTo>
                <a:lnTo>
                  <a:pt x="585" y="116"/>
                </a:lnTo>
                <a:lnTo>
                  <a:pt x="583" y="116"/>
                </a:lnTo>
                <a:lnTo>
                  <a:pt x="581" y="114"/>
                </a:lnTo>
                <a:lnTo>
                  <a:pt x="583" y="114"/>
                </a:lnTo>
                <a:lnTo>
                  <a:pt x="587" y="114"/>
                </a:lnTo>
                <a:lnTo>
                  <a:pt x="589" y="116"/>
                </a:lnTo>
                <a:lnTo>
                  <a:pt x="587" y="114"/>
                </a:lnTo>
                <a:lnTo>
                  <a:pt x="585" y="112"/>
                </a:lnTo>
                <a:lnTo>
                  <a:pt x="583" y="112"/>
                </a:lnTo>
                <a:lnTo>
                  <a:pt x="581" y="112"/>
                </a:lnTo>
                <a:lnTo>
                  <a:pt x="583" y="112"/>
                </a:lnTo>
                <a:lnTo>
                  <a:pt x="585" y="112"/>
                </a:lnTo>
                <a:lnTo>
                  <a:pt x="587" y="112"/>
                </a:lnTo>
                <a:lnTo>
                  <a:pt x="589" y="114"/>
                </a:lnTo>
                <a:lnTo>
                  <a:pt x="591" y="114"/>
                </a:lnTo>
                <a:lnTo>
                  <a:pt x="593" y="116"/>
                </a:lnTo>
                <a:lnTo>
                  <a:pt x="595" y="116"/>
                </a:lnTo>
                <a:lnTo>
                  <a:pt x="597" y="116"/>
                </a:lnTo>
                <a:lnTo>
                  <a:pt x="599" y="118"/>
                </a:lnTo>
                <a:lnTo>
                  <a:pt x="601" y="118"/>
                </a:lnTo>
                <a:lnTo>
                  <a:pt x="603" y="118"/>
                </a:lnTo>
                <a:lnTo>
                  <a:pt x="605" y="116"/>
                </a:lnTo>
                <a:lnTo>
                  <a:pt x="605" y="118"/>
                </a:lnTo>
                <a:lnTo>
                  <a:pt x="607" y="118"/>
                </a:lnTo>
                <a:lnTo>
                  <a:pt x="607" y="120"/>
                </a:lnTo>
                <a:lnTo>
                  <a:pt x="609" y="120"/>
                </a:lnTo>
                <a:lnTo>
                  <a:pt x="611" y="120"/>
                </a:lnTo>
                <a:lnTo>
                  <a:pt x="613" y="118"/>
                </a:lnTo>
                <a:lnTo>
                  <a:pt x="615" y="118"/>
                </a:lnTo>
                <a:lnTo>
                  <a:pt x="615" y="116"/>
                </a:lnTo>
                <a:lnTo>
                  <a:pt x="615" y="114"/>
                </a:lnTo>
                <a:lnTo>
                  <a:pt x="613" y="112"/>
                </a:lnTo>
                <a:lnTo>
                  <a:pt x="615" y="110"/>
                </a:lnTo>
                <a:lnTo>
                  <a:pt x="613" y="110"/>
                </a:lnTo>
                <a:lnTo>
                  <a:pt x="613" y="108"/>
                </a:lnTo>
                <a:lnTo>
                  <a:pt x="611" y="108"/>
                </a:lnTo>
                <a:lnTo>
                  <a:pt x="607" y="108"/>
                </a:lnTo>
                <a:lnTo>
                  <a:pt x="605" y="108"/>
                </a:lnTo>
                <a:lnTo>
                  <a:pt x="603" y="108"/>
                </a:lnTo>
                <a:lnTo>
                  <a:pt x="599" y="108"/>
                </a:lnTo>
                <a:lnTo>
                  <a:pt x="597" y="106"/>
                </a:lnTo>
                <a:lnTo>
                  <a:pt x="595" y="108"/>
                </a:lnTo>
                <a:lnTo>
                  <a:pt x="587" y="108"/>
                </a:lnTo>
                <a:lnTo>
                  <a:pt x="589" y="106"/>
                </a:lnTo>
                <a:lnTo>
                  <a:pt x="591" y="106"/>
                </a:lnTo>
                <a:lnTo>
                  <a:pt x="593" y="106"/>
                </a:lnTo>
                <a:lnTo>
                  <a:pt x="595" y="106"/>
                </a:lnTo>
                <a:lnTo>
                  <a:pt x="597" y="106"/>
                </a:lnTo>
                <a:lnTo>
                  <a:pt x="599" y="106"/>
                </a:lnTo>
                <a:lnTo>
                  <a:pt x="601" y="106"/>
                </a:lnTo>
                <a:lnTo>
                  <a:pt x="603" y="106"/>
                </a:lnTo>
                <a:lnTo>
                  <a:pt x="605" y="106"/>
                </a:lnTo>
                <a:lnTo>
                  <a:pt x="607" y="106"/>
                </a:lnTo>
                <a:lnTo>
                  <a:pt x="609" y="106"/>
                </a:lnTo>
                <a:lnTo>
                  <a:pt x="611" y="106"/>
                </a:lnTo>
                <a:lnTo>
                  <a:pt x="615" y="106"/>
                </a:lnTo>
                <a:lnTo>
                  <a:pt x="615" y="104"/>
                </a:lnTo>
                <a:lnTo>
                  <a:pt x="613" y="102"/>
                </a:lnTo>
                <a:lnTo>
                  <a:pt x="611" y="102"/>
                </a:lnTo>
                <a:lnTo>
                  <a:pt x="609" y="102"/>
                </a:lnTo>
                <a:lnTo>
                  <a:pt x="607" y="102"/>
                </a:lnTo>
                <a:lnTo>
                  <a:pt x="605" y="102"/>
                </a:lnTo>
                <a:lnTo>
                  <a:pt x="603" y="102"/>
                </a:lnTo>
                <a:lnTo>
                  <a:pt x="601" y="102"/>
                </a:lnTo>
                <a:lnTo>
                  <a:pt x="599" y="102"/>
                </a:lnTo>
                <a:lnTo>
                  <a:pt x="601" y="102"/>
                </a:lnTo>
                <a:lnTo>
                  <a:pt x="603" y="104"/>
                </a:lnTo>
                <a:lnTo>
                  <a:pt x="605" y="104"/>
                </a:lnTo>
                <a:lnTo>
                  <a:pt x="607" y="104"/>
                </a:lnTo>
                <a:lnTo>
                  <a:pt x="605" y="104"/>
                </a:lnTo>
                <a:lnTo>
                  <a:pt x="603" y="104"/>
                </a:lnTo>
                <a:lnTo>
                  <a:pt x="601" y="104"/>
                </a:lnTo>
                <a:lnTo>
                  <a:pt x="599" y="102"/>
                </a:lnTo>
                <a:lnTo>
                  <a:pt x="597" y="102"/>
                </a:lnTo>
                <a:lnTo>
                  <a:pt x="595" y="102"/>
                </a:lnTo>
                <a:lnTo>
                  <a:pt x="593" y="102"/>
                </a:lnTo>
                <a:lnTo>
                  <a:pt x="591" y="102"/>
                </a:lnTo>
                <a:lnTo>
                  <a:pt x="593" y="100"/>
                </a:lnTo>
                <a:lnTo>
                  <a:pt x="591" y="100"/>
                </a:lnTo>
                <a:lnTo>
                  <a:pt x="589" y="100"/>
                </a:lnTo>
                <a:lnTo>
                  <a:pt x="587" y="100"/>
                </a:lnTo>
                <a:lnTo>
                  <a:pt x="585" y="100"/>
                </a:lnTo>
                <a:lnTo>
                  <a:pt x="583" y="100"/>
                </a:lnTo>
                <a:lnTo>
                  <a:pt x="585" y="100"/>
                </a:lnTo>
                <a:lnTo>
                  <a:pt x="587" y="100"/>
                </a:lnTo>
                <a:lnTo>
                  <a:pt x="591" y="100"/>
                </a:lnTo>
                <a:lnTo>
                  <a:pt x="593" y="98"/>
                </a:lnTo>
                <a:lnTo>
                  <a:pt x="591" y="98"/>
                </a:lnTo>
                <a:lnTo>
                  <a:pt x="589" y="100"/>
                </a:lnTo>
                <a:lnTo>
                  <a:pt x="591" y="98"/>
                </a:lnTo>
                <a:lnTo>
                  <a:pt x="593" y="98"/>
                </a:lnTo>
                <a:lnTo>
                  <a:pt x="591" y="98"/>
                </a:lnTo>
                <a:lnTo>
                  <a:pt x="589" y="98"/>
                </a:lnTo>
                <a:lnTo>
                  <a:pt x="591" y="98"/>
                </a:lnTo>
                <a:lnTo>
                  <a:pt x="589" y="96"/>
                </a:lnTo>
                <a:lnTo>
                  <a:pt x="587" y="96"/>
                </a:lnTo>
                <a:lnTo>
                  <a:pt x="585" y="98"/>
                </a:lnTo>
                <a:lnTo>
                  <a:pt x="585" y="96"/>
                </a:lnTo>
                <a:lnTo>
                  <a:pt x="583" y="96"/>
                </a:lnTo>
                <a:lnTo>
                  <a:pt x="585" y="94"/>
                </a:lnTo>
                <a:lnTo>
                  <a:pt x="587" y="94"/>
                </a:lnTo>
                <a:lnTo>
                  <a:pt x="589" y="94"/>
                </a:lnTo>
                <a:lnTo>
                  <a:pt x="591" y="94"/>
                </a:lnTo>
                <a:lnTo>
                  <a:pt x="593" y="96"/>
                </a:lnTo>
                <a:lnTo>
                  <a:pt x="595" y="96"/>
                </a:lnTo>
                <a:lnTo>
                  <a:pt x="597" y="96"/>
                </a:lnTo>
                <a:lnTo>
                  <a:pt x="599" y="94"/>
                </a:lnTo>
                <a:lnTo>
                  <a:pt x="601" y="94"/>
                </a:lnTo>
                <a:lnTo>
                  <a:pt x="603" y="94"/>
                </a:lnTo>
                <a:lnTo>
                  <a:pt x="605" y="94"/>
                </a:lnTo>
                <a:lnTo>
                  <a:pt x="603" y="92"/>
                </a:lnTo>
                <a:lnTo>
                  <a:pt x="597" y="92"/>
                </a:lnTo>
                <a:lnTo>
                  <a:pt x="595" y="92"/>
                </a:lnTo>
                <a:lnTo>
                  <a:pt x="597" y="92"/>
                </a:lnTo>
                <a:lnTo>
                  <a:pt x="599" y="92"/>
                </a:lnTo>
                <a:lnTo>
                  <a:pt x="601" y="92"/>
                </a:lnTo>
                <a:lnTo>
                  <a:pt x="603" y="92"/>
                </a:lnTo>
                <a:lnTo>
                  <a:pt x="605" y="92"/>
                </a:lnTo>
                <a:lnTo>
                  <a:pt x="607" y="92"/>
                </a:lnTo>
                <a:lnTo>
                  <a:pt x="605" y="92"/>
                </a:lnTo>
                <a:lnTo>
                  <a:pt x="607" y="92"/>
                </a:lnTo>
                <a:lnTo>
                  <a:pt x="609" y="92"/>
                </a:lnTo>
                <a:lnTo>
                  <a:pt x="611" y="92"/>
                </a:lnTo>
                <a:lnTo>
                  <a:pt x="613" y="92"/>
                </a:lnTo>
                <a:lnTo>
                  <a:pt x="615" y="92"/>
                </a:lnTo>
                <a:lnTo>
                  <a:pt x="617" y="92"/>
                </a:lnTo>
                <a:lnTo>
                  <a:pt x="619" y="92"/>
                </a:lnTo>
                <a:lnTo>
                  <a:pt x="621" y="92"/>
                </a:lnTo>
                <a:lnTo>
                  <a:pt x="623" y="92"/>
                </a:lnTo>
                <a:lnTo>
                  <a:pt x="625" y="92"/>
                </a:lnTo>
                <a:lnTo>
                  <a:pt x="627" y="94"/>
                </a:lnTo>
                <a:lnTo>
                  <a:pt x="629" y="94"/>
                </a:lnTo>
                <a:lnTo>
                  <a:pt x="631" y="94"/>
                </a:lnTo>
                <a:lnTo>
                  <a:pt x="633" y="94"/>
                </a:lnTo>
                <a:lnTo>
                  <a:pt x="635" y="94"/>
                </a:lnTo>
                <a:lnTo>
                  <a:pt x="637" y="92"/>
                </a:lnTo>
                <a:lnTo>
                  <a:pt x="639" y="90"/>
                </a:lnTo>
                <a:lnTo>
                  <a:pt x="639" y="88"/>
                </a:lnTo>
                <a:lnTo>
                  <a:pt x="637" y="86"/>
                </a:lnTo>
                <a:lnTo>
                  <a:pt x="633" y="86"/>
                </a:lnTo>
                <a:lnTo>
                  <a:pt x="631" y="86"/>
                </a:lnTo>
                <a:lnTo>
                  <a:pt x="629" y="86"/>
                </a:lnTo>
                <a:lnTo>
                  <a:pt x="629" y="88"/>
                </a:lnTo>
                <a:lnTo>
                  <a:pt x="627" y="86"/>
                </a:lnTo>
                <a:lnTo>
                  <a:pt x="625" y="88"/>
                </a:lnTo>
                <a:lnTo>
                  <a:pt x="623" y="86"/>
                </a:lnTo>
                <a:lnTo>
                  <a:pt x="621" y="84"/>
                </a:lnTo>
                <a:lnTo>
                  <a:pt x="619" y="84"/>
                </a:lnTo>
                <a:lnTo>
                  <a:pt x="617" y="84"/>
                </a:lnTo>
                <a:lnTo>
                  <a:pt x="615" y="84"/>
                </a:lnTo>
                <a:lnTo>
                  <a:pt x="613" y="84"/>
                </a:lnTo>
                <a:lnTo>
                  <a:pt x="611" y="84"/>
                </a:lnTo>
                <a:lnTo>
                  <a:pt x="613" y="84"/>
                </a:lnTo>
                <a:lnTo>
                  <a:pt x="615" y="84"/>
                </a:lnTo>
                <a:lnTo>
                  <a:pt x="617" y="84"/>
                </a:lnTo>
                <a:lnTo>
                  <a:pt x="619" y="84"/>
                </a:lnTo>
                <a:lnTo>
                  <a:pt x="617" y="84"/>
                </a:lnTo>
                <a:lnTo>
                  <a:pt x="615" y="84"/>
                </a:lnTo>
                <a:lnTo>
                  <a:pt x="611" y="84"/>
                </a:lnTo>
                <a:lnTo>
                  <a:pt x="609" y="82"/>
                </a:lnTo>
                <a:lnTo>
                  <a:pt x="607" y="82"/>
                </a:lnTo>
                <a:lnTo>
                  <a:pt x="609" y="82"/>
                </a:lnTo>
                <a:lnTo>
                  <a:pt x="611" y="82"/>
                </a:lnTo>
                <a:lnTo>
                  <a:pt x="613" y="84"/>
                </a:lnTo>
                <a:lnTo>
                  <a:pt x="615" y="82"/>
                </a:lnTo>
                <a:lnTo>
                  <a:pt x="613" y="82"/>
                </a:lnTo>
                <a:lnTo>
                  <a:pt x="615" y="82"/>
                </a:lnTo>
                <a:lnTo>
                  <a:pt x="617" y="82"/>
                </a:lnTo>
                <a:lnTo>
                  <a:pt x="615" y="82"/>
                </a:lnTo>
                <a:lnTo>
                  <a:pt x="613" y="82"/>
                </a:lnTo>
                <a:lnTo>
                  <a:pt x="611" y="80"/>
                </a:lnTo>
                <a:lnTo>
                  <a:pt x="609" y="80"/>
                </a:lnTo>
                <a:lnTo>
                  <a:pt x="611" y="80"/>
                </a:lnTo>
                <a:lnTo>
                  <a:pt x="613" y="80"/>
                </a:lnTo>
                <a:lnTo>
                  <a:pt x="615" y="80"/>
                </a:lnTo>
                <a:lnTo>
                  <a:pt x="617" y="80"/>
                </a:lnTo>
                <a:lnTo>
                  <a:pt x="619" y="80"/>
                </a:lnTo>
                <a:lnTo>
                  <a:pt x="621" y="80"/>
                </a:lnTo>
                <a:lnTo>
                  <a:pt x="623" y="80"/>
                </a:lnTo>
                <a:lnTo>
                  <a:pt x="625" y="82"/>
                </a:lnTo>
                <a:lnTo>
                  <a:pt x="627" y="82"/>
                </a:lnTo>
                <a:lnTo>
                  <a:pt x="629" y="82"/>
                </a:lnTo>
                <a:lnTo>
                  <a:pt x="631" y="82"/>
                </a:lnTo>
                <a:lnTo>
                  <a:pt x="631" y="80"/>
                </a:lnTo>
                <a:lnTo>
                  <a:pt x="629" y="78"/>
                </a:lnTo>
                <a:lnTo>
                  <a:pt x="627" y="78"/>
                </a:lnTo>
                <a:lnTo>
                  <a:pt x="625" y="78"/>
                </a:lnTo>
                <a:lnTo>
                  <a:pt x="623" y="78"/>
                </a:lnTo>
                <a:lnTo>
                  <a:pt x="621" y="78"/>
                </a:lnTo>
                <a:lnTo>
                  <a:pt x="619" y="78"/>
                </a:lnTo>
                <a:lnTo>
                  <a:pt x="617" y="78"/>
                </a:lnTo>
                <a:lnTo>
                  <a:pt x="615" y="76"/>
                </a:lnTo>
                <a:lnTo>
                  <a:pt x="613" y="76"/>
                </a:lnTo>
                <a:lnTo>
                  <a:pt x="611" y="76"/>
                </a:lnTo>
                <a:lnTo>
                  <a:pt x="609" y="76"/>
                </a:lnTo>
                <a:lnTo>
                  <a:pt x="607" y="78"/>
                </a:lnTo>
                <a:lnTo>
                  <a:pt x="605" y="78"/>
                </a:lnTo>
                <a:lnTo>
                  <a:pt x="603" y="80"/>
                </a:lnTo>
                <a:lnTo>
                  <a:pt x="601" y="82"/>
                </a:lnTo>
                <a:lnTo>
                  <a:pt x="599" y="82"/>
                </a:lnTo>
                <a:lnTo>
                  <a:pt x="601" y="82"/>
                </a:lnTo>
                <a:lnTo>
                  <a:pt x="599" y="80"/>
                </a:lnTo>
                <a:lnTo>
                  <a:pt x="595" y="80"/>
                </a:lnTo>
                <a:lnTo>
                  <a:pt x="597" y="78"/>
                </a:lnTo>
                <a:lnTo>
                  <a:pt x="599" y="78"/>
                </a:lnTo>
                <a:lnTo>
                  <a:pt x="601" y="78"/>
                </a:lnTo>
                <a:lnTo>
                  <a:pt x="603" y="76"/>
                </a:lnTo>
                <a:lnTo>
                  <a:pt x="603" y="74"/>
                </a:lnTo>
                <a:lnTo>
                  <a:pt x="605" y="74"/>
                </a:lnTo>
                <a:lnTo>
                  <a:pt x="603" y="74"/>
                </a:lnTo>
                <a:lnTo>
                  <a:pt x="607" y="74"/>
                </a:lnTo>
                <a:lnTo>
                  <a:pt x="609" y="72"/>
                </a:lnTo>
                <a:lnTo>
                  <a:pt x="609" y="70"/>
                </a:lnTo>
                <a:lnTo>
                  <a:pt x="611" y="68"/>
                </a:lnTo>
                <a:lnTo>
                  <a:pt x="613" y="66"/>
                </a:lnTo>
                <a:lnTo>
                  <a:pt x="611" y="66"/>
                </a:lnTo>
                <a:lnTo>
                  <a:pt x="609" y="66"/>
                </a:lnTo>
                <a:lnTo>
                  <a:pt x="611" y="66"/>
                </a:lnTo>
                <a:lnTo>
                  <a:pt x="613" y="66"/>
                </a:lnTo>
                <a:lnTo>
                  <a:pt x="615" y="64"/>
                </a:lnTo>
                <a:lnTo>
                  <a:pt x="613" y="64"/>
                </a:lnTo>
                <a:lnTo>
                  <a:pt x="615" y="64"/>
                </a:lnTo>
                <a:lnTo>
                  <a:pt x="617" y="62"/>
                </a:lnTo>
                <a:lnTo>
                  <a:pt x="619" y="62"/>
                </a:lnTo>
                <a:lnTo>
                  <a:pt x="621" y="62"/>
                </a:lnTo>
                <a:lnTo>
                  <a:pt x="623" y="62"/>
                </a:lnTo>
                <a:lnTo>
                  <a:pt x="625" y="62"/>
                </a:lnTo>
                <a:lnTo>
                  <a:pt x="627" y="62"/>
                </a:lnTo>
                <a:lnTo>
                  <a:pt x="629" y="60"/>
                </a:lnTo>
                <a:lnTo>
                  <a:pt x="627" y="60"/>
                </a:lnTo>
                <a:lnTo>
                  <a:pt x="629" y="60"/>
                </a:lnTo>
                <a:lnTo>
                  <a:pt x="629" y="58"/>
                </a:lnTo>
                <a:lnTo>
                  <a:pt x="631" y="58"/>
                </a:lnTo>
                <a:lnTo>
                  <a:pt x="633" y="58"/>
                </a:lnTo>
                <a:lnTo>
                  <a:pt x="635" y="58"/>
                </a:lnTo>
                <a:lnTo>
                  <a:pt x="637" y="56"/>
                </a:lnTo>
                <a:lnTo>
                  <a:pt x="639" y="58"/>
                </a:lnTo>
                <a:lnTo>
                  <a:pt x="641" y="56"/>
                </a:lnTo>
                <a:lnTo>
                  <a:pt x="639" y="56"/>
                </a:lnTo>
                <a:lnTo>
                  <a:pt x="637" y="56"/>
                </a:lnTo>
                <a:lnTo>
                  <a:pt x="635" y="56"/>
                </a:lnTo>
                <a:lnTo>
                  <a:pt x="633" y="56"/>
                </a:lnTo>
                <a:lnTo>
                  <a:pt x="631" y="58"/>
                </a:lnTo>
                <a:lnTo>
                  <a:pt x="633" y="56"/>
                </a:lnTo>
                <a:lnTo>
                  <a:pt x="635" y="54"/>
                </a:lnTo>
                <a:lnTo>
                  <a:pt x="635" y="52"/>
                </a:lnTo>
                <a:lnTo>
                  <a:pt x="637" y="52"/>
                </a:lnTo>
                <a:lnTo>
                  <a:pt x="637" y="50"/>
                </a:lnTo>
                <a:lnTo>
                  <a:pt x="639" y="50"/>
                </a:lnTo>
                <a:lnTo>
                  <a:pt x="641" y="48"/>
                </a:lnTo>
                <a:lnTo>
                  <a:pt x="645" y="48"/>
                </a:lnTo>
                <a:lnTo>
                  <a:pt x="647" y="50"/>
                </a:lnTo>
                <a:lnTo>
                  <a:pt x="649" y="50"/>
                </a:lnTo>
                <a:lnTo>
                  <a:pt x="651" y="50"/>
                </a:lnTo>
                <a:lnTo>
                  <a:pt x="653" y="50"/>
                </a:lnTo>
                <a:lnTo>
                  <a:pt x="655" y="48"/>
                </a:lnTo>
                <a:lnTo>
                  <a:pt x="657" y="48"/>
                </a:lnTo>
                <a:lnTo>
                  <a:pt x="659" y="46"/>
                </a:lnTo>
                <a:lnTo>
                  <a:pt x="661" y="46"/>
                </a:lnTo>
                <a:lnTo>
                  <a:pt x="663" y="46"/>
                </a:lnTo>
                <a:lnTo>
                  <a:pt x="661" y="44"/>
                </a:lnTo>
                <a:lnTo>
                  <a:pt x="659" y="44"/>
                </a:lnTo>
                <a:lnTo>
                  <a:pt x="657" y="44"/>
                </a:lnTo>
                <a:lnTo>
                  <a:pt x="655" y="44"/>
                </a:lnTo>
                <a:lnTo>
                  <a:pt x="653" y="44"/>
                </a:lnTo>
                <a:lnTo>
                  <a:pt x="651" y="44"/>
                </a:lnTo>
                <a:lnTo>
                  <a:pt x="649" y="44"/>
                </a:lnTo>
                <a:lnTo>
                  <a:pt x="647" y="44"/>
                </a:lnTo>
                <a:lnTo>
                  <a:pt x="645" y="44"/>
                </a:lnTo>
                <a:lnTo>
                  <a:pt x="643" y="44"/>
                </a:lnTo>
                <a:lnTo>
                  <a:pt x="641" y="44"/>
                </a:lnTo>
                <a:lnTo>
                  <a:pt x="639" y="46"/>
                </a:lnTo>
                <a:lnTo>
                  <a:pt x="637" y="46"/>
                </a:lnTo>
                <a:lnTo>
                  <a:pt x="635" y="46"/>
                </a:lnTo>
                <a:lnTo>
                  <a:pt x="633" y="46"/>
                </a:lnTo>
                <a:lnTo>
                  <a:pt x="631" y="48"/>
                </a:lnTo>
                <a:lnTo>
                  <a:pt x="633" y="48"/>
                </a:lnTo>
                <a:lnTo>
                  <a:pt x="631" y="48"/>
                </a:lnTo>
                <a:lnTo>
                  <a:pt x="629" y="50"/>
                </a:lnTo>
                <a:lnTo>
                  <a:pt x="627" y="48"/>
                </a:lnTo>
                <a:lnTo>
                  <a:pt x="625" y="48"/>
                </a:lnTo>
                <a:lnTo>
                  <a:pt x="627" y="46"/>
                </a:lnTo>
                <a:lnTo>
                  <a:pt x="629" y="46"/>
                </a:lnTo>
                <a:lnTo>
                  <a:pt x="631" y="44"/>
                </a:lnTo>
                <a:lnTo>
                  <a:pt x="629" y="44"/>
                </a:lnTo>
                <a:lnTo>
                  <a:pt x="633" y="44"/>
                </a:lnTo>
                <a:lnTo>
                  <a:pt x="635" y="42"/>
                </a:lnTo>
                <a:lnTo>
                  <a:pt x="637" y="42"/>
                </a:lnTo>
                <a:lnTo>
                  <a:pt x="641" y="42"/>
                </a:lnTo>
                <a:lnTo>
                  <a:pt x="643" y="42"/>
                </a:lnTo>
                <a:lnTo>
                  <a:pt x="645" y="42"/>
                </a:lnTo>
                <a:lnTo>
                  <a:pt x="647" y="42"/>
                </a:lnTo>
                <a:lnTo>
                  <a:pt x="649" y="42"/>
                </a:lnTo>
                <a:lnTo>
                  <a:pt x="651" y="42"/>
                </a:lnTo>
                <a:lnTo>
                  <a:pt x="653" y="42"/>
                </a:lnTo>
                <a:lnTo>
                  <a:pt x="655" y="42"/>
                </a:lnTo>
                <a:lnTo>
                  <a:pt x="659" y="42"/>
                </a:lnTo>
                <a:lnTo>
                  <a:pt x="663" y="42"/>
                </a:lnTo>
                <a:lnTo>
                  <a:pt x="665" y="42"/>
                </a:lnTo>
                <a:lnTo>
                  <a:pt x="667" y="42"/>
                </a:lnTo>
                <a:lnTo>
                  <a:pt x="669" y="42"/>
                </a:lnTo>
                <a:lnTo>
                  <a:pt x="671" y="42"/>
                </a:lnTo>
                <a:lnTo>
                  <a:pt x="673" y="42"/>
                </a:lnTo>
                <a:lnTo>
                  <a:pt x="673" y="40"/>
                </a:lnTo>
                <a:lnTo>
                  <a:pt x="677" y="40"/>
                </a:lnTo>
                <a:lnTo>
                  <a:pt x="679" y="40"/>
                </a:lnTo>
                <a:lnTo>
                  <a:pt x="681" y="38"/>
                </a:lnTo>
                <a:lnTo>
                  <a:pt x="679" y="38"/>
                </a:lnTo>
                <a:lnTo>
                  <a:pt x="677" y="38"/>
                </a:lnTo>
                <a:lnTo>
                  <a:pt x="675" y="38"/>
                </a:lnTo>
                <a:lnTo>
                  <a:pt x="673" y="38"/>
                </a:lnTo>
                <a:lnTo>
                  <a:pt x="671" y="38"/>
                </a:lnTo>
                <a:lnTo>
                  <a:pt x="669" y="38"/>
                </a:lnTo>
                <a:lnTo>
                  <a:pt x="667" y="38"/>
                </a:lnTo>
                <a:lnTo>
                  <a:pt x="665" y="38"/>
                </a:lnTo>
                <a:lnTo>
                  <a:pt x="663" y="38"/>
                </a:lnTo>
                <a:lnTo>
                  <a:pt x="661" y="38"/>
                </a:lnTo>
                <a:lnTo>
                  <a:pt x="659" y="38"/>
                </a:lnTo>
                <a:lnTo>
                  <a:pt x="657" y="38"/>
                </a:lnTo>
                <a:lnTo>
                  <a:pt x="655" y="38"/>
                </a:lnTo>
                <a:lnTo>
                  <a:pt x="653" y="38"/>
                </a:lnTo>
                <a:lnTo>
                  <a:pt x="651" y="38"/>
                </a:lnTo>
                <a:lnTo>
                  <a:pt x="649" y="38"/>
                </a:lnTo>
                <a:lnTo>
                  <a:pt x="645" y="38"/>
                </a:lnTo>
                <a:lnTo>
                  <a:pt x="643" y="38"/>
                </a:lnTo>
                <a:lnTo>
                  <a:pt x="641" y="38"/>
                </a:lnTo>
                <a:lnTo>
                  <a:pt x="639" y="36"/>
                </a:lnTo>
                <a:lnTo>
                  <a:pt x="637" y="36"/>
                </a:lnTo>
                <a:lnTo>
                  <a:pt x="635" y="38"/>
                </a:lnTo>
                <a:lnTo>
                  <a:pt x="633" y="38"/>
                </a:lnTo>
                <a:lnTo>
                  <a:pt x="631" y="38"/>
                </a:lnTo>
                <a:lnTo>
                  <a:pt x="629" y="38"/>
                </a:lnTo>
                <a:lnTo>
                  <a:pt x="627" y="38"/>
                </a:lnTo>
                <a:lnTo>
                  <a:pt x="625" y="38"/>
                </a:lnTo>
                <a:lnTo>
                  <a:pt x="623" y="38"/>
                </a:lnTo>
                <a:lnTo>
                  <a:pt x="625" y="38"/>
                </a:lnTo>
                <a:lnTo>
                  <a:pt x="629" y="38"/>
                </a:lnTo>
                <a:lnTo>
                  <a:pt x="631" y="38"/>
                </a:lnTo>
                <a:lnTo>
                  <a:pt x="633" y="38"/>
                </a:lnTo>
                <a:lnTo>
                  <a:pt x="635" y="36"/>
                </a:lnTo>
                <a:lnTo>
                  <a:pt x="637" y="36"/>
                </a:lnTo>
                <a:lnTo>
                  <a:pt x="639" y="36"/>
                </a:lnTo>
                <a:lnTo>
                  <a:pt x="641" y="36"/>
                </a:lnTo>
                <a:lnTo>
                  <a:pt x="643" y="36"/>
                </a:lnTo>
                <a:lnTo>
                  <a:pt x="645" y="36"/>
                </a:lnTo>
                <a:lnTo>
                  <a:pt x="647" y="36"/>
                </a:lnTo>
                <a:lnTo>
                  <a:pt x="649" y="38"/>
                </a:lnTo>
                <a:lnTo>
                  <a:pt x="651" y="38"/>
                </a:lnTo>
                <a:lnTo>
                  <a:pt x="653" y="38"/>
                </a:lnTo>
                <a:lnTo>
                  <a:pt x="655" y="36"/>
                </a:lnTo>
                <a:lnTo>
                  <a:pt x="657" y="36"/>
                </a:lnTo>
                <a:lnTo>
                  <a:pt x="659" y="36"/>
                </a:lnTo>
                <a:lnTo>
                  <a:pt x="661" y="34"/>
                </a:lnTo>
                <a:lnTo>
                  <a:pt x="663" y="34"/>
                </a:lnTo>
                <a:lnTo>
                  <a:pt x="665" y="36"/>
                </a:lnTo>
                <a:lnTo>
                  <a:pt x="671" y="36"/>
                </a:lnTo>
                <a:lnTo>
                  <a:pt x="675" y="36"/>
                </a:lnTo>
                <a:lnTo>
                  <a:pt x="677" y="36"/>
                </a:lnTo>
                <a:lnTo>
                  <a:pt x="681" y="36"/>
                </a:lnTo>
                <a:lnTo>
                  <a:pt x="683" y="36"/>
                </a:lnTo>
                <a:lnTo>
                  <a:pt x="685" y="34"/>
                </a:lnTo>
                <a:lnTo>
                  <a:pt x="687" y="34"/>
                </a:lnTo>
                <a:lnTo>
                  <a:pt x="689" y="34"/>
                </a:lnTo>
                <a:lnTo>
                  <a:pt x="691" y="34"/>
                </a:lnTo>
                <a:lnTo>
                  <a:pt x="695" y="34"/>
                </a:lnTo>
                <a:lnTo>
                  <a:pt x="697" y="34"/>
                </a:lnTo>
                <a:lnTo>
                  <a:pt x="699" y="32"/>
                </a:lnTo>
                <a:lnTo>
                  <a:pt x="697" y="32"/>
                </a:lnTo>
                <a:lnTo>
                  <a:pt x="695" y="32"/>
                </a:lnTo>
                <a:lnTo>
                  <a:pt x="697" y="30"/>
                </a:lnTo>
                <a:lnTo>
                  <a:pt x="699" y="30"/>
                </a:lnTo>
                <a:lnTo>
                  <a:pt x="701" y="30"/>
                </a:lnTo>
                <a:lnTo>
                  <a:pt x="707" y="30"/>
                </a:lnTo>
                <a:lnTo>
                  <a:pt x="709" y="30"/>
                </a:lnTo>
                <a:lnTo>
                  <a:pt x="711" y="30"/>
                </a:lnTo>
                <a:lnTo>
                  <a:pt x="713" y="28"/>
                </a:lnTo>
                <a:lnTo>
                  <a:pt x="715" y="28"/>
                </a:lnTo>
                <a:lnTo>
                  <a:pt x="717" y="28"/>
                </a:lnTo>
                <a:lnTo>
                  <a:pt x="719" y="28"/>
                </a:lnTo>
                <a:lnTo>
                  <a:pt x="721" y="26"/>
                </a:lnTo>
                <a:lnTo>
                  <a:pt x="723" y="26"/>
                </a:lnTo>
                <a:lnTo>
                  <a:pt x="725" y="26"/>
                </a:lnTo>
                <a:lnTo>
                  <a:pt x="727" y="26"/>
                </a:lnTo>
                <a:lnTo>
                  <a:pt x="729" y="26"/>
                </a:lnTo>
                <a:lnTo>
                  <a:pt x="731" y="26"/>
                </a:lnTo>
                <a:lnTo>
                  <a:pt x="733" y="24"/>
                </a:lnTo>
                <a:lnTo>
                  <a:pt x="731" y="24"/>
                </a:lnTo>
                <a:lnTo>
                  <a:pt x="729" y="24"/>
                </a:lnTo>
                <a:lnTo>
                  <a:pt x="727" y="22"/>
                </a:lnTo>
                <a:lnTo>
                  <a:pt x="723" y="22"/>
                </a:lnTo>
                <a:lnTo>
                  <a:pt x="721" y="22"/>
                </a:lnTo>
                <a:lnTo>
                  <a:pt x="715" y="22"/>
                </a:lnTo>
                <a:lnTo>
                  <a:pt x="713" y="22"/>
                </a:lnTo>
                <a:lnTo>
                  <a:pt x="711" y="22"/>
                </a:lnTo>
                <a:lnTo>
                  <a:pt x="709" y="22"/>
                </a:lnTo>
                <a:lnTo>
                  <a:pt x="707" y="20"/>
                </a:lnTo>
                <a:lnTo>
                  <a:pt x="705" y="20"/>
                </a:lnTo>
                <a:lnTo>
                  <a:pt x="703" y="20"/>
                </a:lnTo>
                <a:lnTo>
                  <a:pt x="701" y="20"/>
                </a:lnTo>
                <a:lnTo>
                  <a:pt x="699" y="20"/>
                </a:lnTo>
                <a:lnTo>
                  <a:pt x="697" y="20"/>
                </a:lnTo>
                <a:lnTo>
                  <a:pt x="695" y="20"/>
                </a:lnTo>
                <a:lnTo>
                  <a:pt x="693" y="20"/>
                </a:lnTo>
                <a:lnTo>
                  <a:pt x="691" y="20"/>
                </a:lnTo>
                <a:lnTo>
                  <a:pt x="689" y="20"/>
                </a:lnTo>
                <a:lnTo>
                  <a:pt x="687" y="20"/>
                </a:lnTo>
                <a:lnTo>
                  <a:pt x="683" y="20"/>
                </a:lnTo>
                <a:lnTo>
                  <a:pt x="681" y="20"/>
                </a:lnTo>
                <a:lnTo>
                  <a:pt x="679" y="22"/>
                </a:lnTo>
                <a:lnTo>
                  <a:pt x="675" y="22"/>
                </a:lnTo>
                <a:lnTo>
                  <a:pt x="673" y="22"/>
                </a:lnTo>
                <a:lnTo>
                  <a:pt x="671" y="22"/>
                </a:lnTo>
                <a:lnTo>
                  <a:pt x="673" y="24"/>
                </a:lnTo>
                <a:lnTo>
                  <a:pt x="671" y="22"/>
                </a:lnTo>
                <a:lnTo>
                  <a:pt x="669" y="22"/>
                </a:lnTo>
                <a:lnTo>
                  <a:pt x="667" y="24"/>
                </a:lnTo>
                <a:lnTo>
                  <a:pt x="669" y="24"/>
                </a:lnTo>
                <a:lnTo>
                  <a:pt x="667" y="26"/>
                </a:lnTo>
                <a:lnTo>
                  <a:pt x="665" y="24"/>
                </a:lnTo>
                <a:lnTo>
                  <a:pt x="663" y="26"/>
                </a:lnTo>
                <a:lnTo>
                  <a:pt x="661" y="26"/>
                </a:lnTo>
                <a:lnTo>
                  <a:pt x="659" y="26"/>
                </a:lnTo>
                <a:lnTo>
                  <a:pt x="657" y="26"/>
                </a:lnTo>
                <a:lnTo>
                  <a:pt x="655" y="26"/>
                </a:lnTo>
                <a:lnTo>
                  <a:pt x="653" y="26"/>
                </a:lnTo>
                <a:lnTo>
                  <a:pt x="651" y="26"/>
                </a:lnTo>
                <a:lnTo>
                  <a:pt x="649" y="24"/>
                </a:lnTo>
                <a:lnTo>
                  <a:pt x="647" y="26"/>
                </a:lnTo>
                <a:lnTo>
                  <a:pt x="645" y="26"/>
                </a:lnTo>
                <a:lnTo>
                  <a:pt x="643" y="26"/>
                </a:lnTo>
                <a:lnTo>
                  <a:pt x="641" y="26"/>
                </a:lnTo>
                <a:lnTo>
                  <a:pt x="639" y="26"/>
                </a:lnTo>
                <a:lnTo>
                  <a:pt x="641" y="26"/>
                </a:lnTo>
                <a:lnTo>
                  <a:pt x="641" y="24"/>
                </a:lnTo>
                <a:lnTo>
                  <a:pt x="643" y="24"/>
                </a:lnTo>
                <a:lnTo>
                  <a:pt x="641" y="24"/>
                </a:lnTo>
                <a:lnTo>
                  <a:pt x="639" y="24"/>
                </a:lnTo>
                <a:lnTo>
                  <a:pt x="637" y="24"/>
                </a:lnTo>
                <a:lnTo>
                  <a:pt x="635" y="24"/>
                </a:lnTo>
                <a:lnTo>
                  <a:pt x="633" y="26"/>
                </a:lnTo>
                <a:lnTo>
                  <a:pt x="629" y="26"/>
                </a:lnTo>
                <a:lnTo>
                  <a:pt x="627" y="26"/>
                </a:lnTo>
                <a:lnTo>
                  <a:pt x="625" y="28"/>
                </a:lnTo>
                <a:lnTo>
                  <a:pt x="623" y="28"/>
                </a:lnTo>
                <a:lnTo>
                  <a:pt x="621" y="28"/>
                </a:lnTo>
                <a:lnTo>
                  <a:pt x="619" y="30"/>
                </a:lnTo>
                <a:lnTo>
                  <a:pt x="617" y="30"/>
                </a:lnTo>
                <a:lnTo>
                  <a:pt x="615" y="30"/>
                </a:lnTo>
                <a:lnTo>
                  <a:pt x="613" y="30"/>
                </a:lnTo>
                <a:lnTo>
                  <a:pt x="611" y="30"/>
                </a:lnTo>
                <a:lnTo>
                  <a:pt x="609" y="32"/>
                </a:lnTo>
                <a:lnTo>
                  <a:pt x="607" y="32"/>
                </a:lnTo>
                <a:lnTo>
                  <a:pt x="605" y="32"/>
                </a:lnTo>
                <a:lnTo>
                  <a:pt x="603" y="34"/>
                </a:lnTo>
                <a:lnTo>
                  <a:pt x="601" y="34"/>
                </a:lnTo>
                <a:lnTo>
                  <a:pt x="599" y="34"/>
                </a:lnTo>
                <a:lnTo>
                  <a:pt x="599" y="36"/>
                </a:lnTo>
                <a:lnTo>
                  <a:pt x="597" y="36"/>
                </a:lnTo>
                <a:lnTo>
                  <a:pt x="595" y="36"/>
                </a:lnTo>
                <a:lnTo>
                  <a:pt x="593" y="38"/>
                </a:lnTo>
                <a:lnTo>
                  <a:pt x="591" y="38"/>
                </a:lnTo>
                <a:lnTo>
                  <a:pt x="589" y="38"/>
                </a:lnTo>
                <a:lnTo>
                  <a:pt x="587" y="38"/>
                </a:lnTo>
                <a:lnTo>
                  <a:pt x="591" y="36"/>
                </a:lnTo>
                <a:lnTo>
                  <a:pt x="589" y="36"/>
                </a:lnTo>
                <a:lnTo>
                  <a:pt x="591" y="36"/>
                </a:lnTo>
                <a:lnTo>
                  <a:pt x="593" y="36"/>
                </a:lnTo>
                <a:lnTo>
                  <a:pt x="595" y="36"/>
                </a:lnTo>
                <a:lnTo>
                  <a:pt x="595" y="34"/>
                </a:lnTo>
                <a:lnTo>
                  <a:pt x="597" y="32"/>
                </a:lnTo>
                <a:lnTo>
                  <a:pt x="599" y="32"/>
                </a:lnTo>
                <a:lnTo>
                  <a:pt x="601" y="32"/>
                </a:lnTo>
                <a:lnTo>
                  <a:pt x="603" y="30"/>
                </a:lnTo>
                <a:lnTo>
                  <a:pt x="605" y="30"/>
                </a:lnTo>
                <a:lnTo>
                  <a:pt x="607" y="30"/>
                </a:lnTo>
                <a:lnTo>
                  <a:pt x="611" y="28"/>
                </a:lnTo>
                <a:lnTo>
                  <a:pt x="613" y="28"/>
                </a:lnTo>
                <a:lnTo>
                  <a:pt x="615" y="28"/>
                </a:lnTo>
                <a:lnTo>
                  <a:pt x="617" y="26"/>
                </a:lnTo>
                <a:lnTo>
                  <a:pt x="619" y="26"/>
                </a:lnTo>
                <a:lnTo>
                  <a:pt x="621" y="24"/>
                </a:lnTo>
                <a:lnTo>
                  <a:pt x="621" y="22"/>
                </a:lnTo>
                <a:lnTo>
                  <a:pt x="623" y="20"/>
                </a:lnTo>
                <a:lnTo>
                  <a:pt x="621" y="18"/>
                </a:lnTo>
                <a:lnTo>
                  <a:pt x="619" y="18"/>
                </a:lnTo>
                <a:lnTo>
                  <a:pt x="617" y="18"/>
                </a:lnTo>
                <a:lnTo>
                  <a:pt x="615" y="18"/>
                </a:lnTo>
                <a:lnTo>
                  <a:pt x="613" y="18"/>
                </a:lnTo>
                <a:lnTo>
                  <a:pt x="611" y="18"/>
                </a:lnTo>
                <a:lnTo>
                  <a:pt x="607" y="18"/>
                </a:lnTo>
                <a:lnTo>
                  <a:pt x="605" y="18"/>
                </a:lnTo>
                <a:lnTo>
                  <a:pt x="603" y="18"/>
                </a:lnTo>
                <a:lnTo>
                  <a:pt x="601" y="20"/>
                </a:lnTo>
                <a:lnTo>
                  <a:pt x="599" y="20"/>
                </a:lnTo>
                <a:lnTo>
                  <a:pt x="599" y="22"/>
                </a:lnTo>
                <a:lnTo>
                  <a:pt x="597" y="22"/>
                </a:lnTo>
                <a:lnTo>
                  <a:pt x="595" y="22"/>
                </a:lnTo>
                <a:lnTo>
                  <a:pt x="593" y="22"/>
                </a:lnTo>
                <a:lnTo>
                  <a:pt x="591" y="24"/>
                </a:lnTo>
                <a:lnTo>
                  <a:pt x="589" y="24"/>
                </a:lnTo>
                <a:lnTo>
                  <a:pt x="587" y="24"/>
                </a:lnTo>
                <a:lnTo>
                  <a:pt x="585" y="24"/>
                </a:lnTo>
                <a:lnTo>
                  <a:pt x="583" y="24"/>
                </a:lnTo>
                <a:lnTo>
                  <a:pt x="581" y="24"/>
                </a:lnTo>
                <a:lnTo>
                  <a:pt x="579" y="24"/>
                </a:lnTo>
                <a:lnTo>
                  <a:pt x="577" y="26"/>
                </a:lnTo>
                <a:lnTo>
                  <a:pt x="575" y="26"/>
                </a:lnTo>
                <a:lnTo>
                  <a:pt x="573" y="26"/>
                </a:lnTo>
                <a:lnTo>
                  <a:pt x="571" y="26"/>
                </a:lnTo>
                <a:lnTo>
                  <a:pt x="569" y="26"/>
                </a:lnTo>
                <a:lnTo>
                  <a:pt x="567" y="26"/>
                </a:lnTo>
                <a:lnTo>
                  <a:pt x="565" y="26"/>
                </a:lnTo>
                <a:lnTo>
                  <a:pt x="563" y="26"/>
                </a:lnTo>
                <a:lnTo>
                  <a:pt x="561" y="28"/>
                </a:lnTo>
                <a:lnTo>
                  <a:pt x="559" y="28"/>
                </a:lnTo>
                <a:lnTo>
                  <a:pt x="557" y="28"/>
                </a:lnTo>
                <a:lnTo>
                  <a:pt x="559" y="28"/>
                </a:lnTo>
                <a:lnTo>
                  <a:pt x="561" y="26"/>
                </a:lnTo>
                <a:lnTo>
                  <a:pt x="559" y="26"/>
                </a:lnTo>
                <a:lnTo>
                  <a:pt x="557" y="26"/>
                </a:lnTo>
                <a:lnTo>
                  <a:pt x="559" y="26"/>
                </a:lnTo>
                <a:lnTo>
                  <a:pt x="561" y="26"/>
                </a:lnTo>
                <a:lnTo>
                  <a:pt x="563" y="26"/>
                </a:lnTo>
                <a:lnTo>
                  <a:pt x="565" y="26"/>
                </a:lnTo>
                <a:lnTo>
                  <a:pt x="567" y="24"/>
                </a:lnTo>
                <a:lnTo>
                  <a:pt x="569" y="24"/>
                </a:lnTo>
                <a:lnTo>
                  <a:pt x="573" y="24"/>
                </a:lnTo>
                <a:lnTo>
                  <a:pt x="575" y="24"/>
                </a:lnTo>
                <a:lnTo>
                  <a:pt x="577" y="24"/>
                </a:lnTo>
                <a:lnTo>
                  <a:pt x="579" y="22"/>
                </a:lnTo>
                <a:lnTo>
                  <a:pt x="581" y="22"/>
                </a:lnTo>
                <a:lnTo>
                  <a:pt x="583" y="22"/>
                </a:lnTo>
                <a:lnTo>
                  <a:pt x="585" y="22"/>
                </a:lnTo>
                <a:lnTo>
                  <a:pt x="587" y="20"/>
                </a:lnTo>
                <a:lnTo>
                  <a:pt x="585" y="20"/>
                </a:lnTo>
                <a:lnTo>
                  <a:pt x="583" y="20"/>
                </a:lnTo>
                <a:lnTo>
                  <a:pt x="581" y="20"/>
                </a:lnTo>
                <a:lnTo>
                  <a:pt x="571" y="20"/>
                </a:lnTo>
                <a:lnTo>
                  <a:pt x="569" y="18"/>
                </a:lnTo>
                <a:lnTo>
                  <a:pt x="563" y="18"/>
                </a:lnTo>
                <a:lnTo>
                  <a:pt x="561" y="20"/>
                </a:lnTo>
                <a:lnTo>
                  <a:pt x="551" y="20"/>
                </a:lnTo>
                <a:lnTo>
                  <a:pt x="549" y="20"/>
                </a:lnTo>
                <a:lnTo>
                  <a:pt x="547" y="20"/>
                </a:lnTo>
                <a:lnTo>
                  <a:pt x="543" y="20"/>
                </a:lnTo>
                <a:lnTo>
                  <a:pt x="541" y="20"/>
                </a:lnTo>
                <a:lnTo>
                  <a:pt x="539" y="20"/>
                </a:lnTo>
                <a:lnTo>
                  <a:pt x="537" y="20"/>
                </a:lnTo>
                <a:lnTo>
                  <a:pt x="535" y="20"/>
                </a:lnTo>
                <a:lnTo>
                  <a:pt x="533" y="20"/>
                </a:lnTo>
                <a:lnTo>
                  <a:pt x="531" y="20"/>
                </a:lnTo>
                <a:lnTo>
                  <a:pt x="529" y="20"/>
                </a:lnTo>
                <a:lnTo>
                  <a:pt x="527" y="20"/>
                </a:lnTo>
                <a:lnTo>
                  <a:pt x="525" y="20"/>
                </a:lnTo>
                <a:lnTo>
                  <a:pt x="523" y="20"/>
                </a:lnTo>
                <a:lnTo>
                  <a:pt x="519" y="22"/>
                </a:lnTo>
                <a:lnTo>
                  <a:pt x="517" y="22"/>
                </a:lnTo>
                <a:lnTo>
                  <a:pt x="515" y="22"/>
                </a:lnTo>
                <a:lnTo>
                  <a:pt x="513" y="22"/>
                </a:lnTo>
                <a:lnTo>
                  <a:pt x="511" y="22"/>
                </a:lnTo>
                <a:lnTo>
                  <a:pt x="509" y="22"/>
                </a:lnTo>
                <a:lnTo>
                  <a:pt x="507" y="22"/>
                </a:lnTo>
                <a:lnTo>
                  <a:pt x="505" y="22"/>
                </a:lnTo>
                <a:lnTo>
                  <a:pt x="505" y="24"/>
                </a:lnTo>
                <a:lnTo>
                  <a:pt x="503" y="24"/>
                </a:lnTo>
                <a:lnTo>
                  <a:pt x="501" y="24"/>
                </a:lnTo>
                <a:lnTo>
                  <a:pt x="499" y="24"/>
                </a:lnTo>
                <a:lnTo>
                  <a:pt x="499" y="22"/>
                </a:lnTo>
                <a:lnTo>
                  <a:pt x="501" y="22"/>
                </a:lnTo>
                <a:lnTo>
                  <a:pt x="503" y="22"/>
                </a:lnTo>
                <a:lnTo>
                  <a:pt x="505" y="20"/>
                </a:lnTo>
                <a:lnTo>
                  <a:pt x="507" y="20"/>
                </a:lnTo>
                <a:lnTo>
                  <a:pt x="509" y="20"/>
                </a:lnTo>
                <a:lnTo>
                  <a:pt x="511" y="20"/>
                </a:lnTo>
                <a:lnTo>
                  <a:pt x="513" y="20"/>
                </a:lnTo>
                <a:lnTo>
                  <a:pt x="515" y="20"/>
                </a:lnTo>
                <a:lnTo>
                  <a:pt x="517" y="20"/>
                </a:lnTo>
                <a:lnTo>
                  <a:pt x="519" y="20"/>
                </a:lnTo>
                <a:lnTo>
                  <a:pt x="521" y="20"/>
                </a:lnTo>
                <a:lnTo>
                  <a:pt x="523" y="20"/>
                </a:lnTo>
                <a:lnTo>
                  <a:pt x="525" y="20"/>
                </a:lnTo>
                <a:lnTo>
                  <a:pt x="529" y="18"/>
                </a:lnTo>
                <a:lnTo>
                  <a:pt x="531" y="18"/>
                </a:lnTo>
                <a:lnTo>
                  <a:pt x="533" y="18"/>
                </a:lnTo>
                <a:lnTo>
                  <a:pt x="535" y="18"/>
                </a:lnTo>
                <a:lnTo>
                  <a:pt x="533" y="18"/>
                </a:lnTo>
                <a:lnTo>
                  <a:pt x="531" y="18"/>
                </a:lnTo>
                <a:lnTo>
                  <a:pt x="525" y="18"/>
                </a:lnTo>
                <a:lnTo>
                  <a:pt x="523" y="16"/>
                </a:lnTo>
                <a:lnTo>
                  <a:pt x="519" y="16"/>
                </a:lnTo>
                <a:lnTo>
                  <a:pt x="521" y="16"/>
                </a:lnTo>
                <a:lnTo>
                  <a:pt x="527" y="16"/>
                </a:lnTo>
                <a:lnTo>
                  <a:pt x="529" y="16"/>
                </a:lnTo>
                <a:lnTo>
                  <a:pt x="533" y="16"/>
                </a:lnTo>
                <a:lnTo>
                  <a:pt x="537" y="18"/>
                </a:lnTo>
                <a:lnTo>
                  <a:pt x="539" y="18"/>
                </a:lnTo>
                <a:lnTo>
                  <a:pt x="541" y="18"/>
                </a:lnTo>
                <a:lnTo>
                  <a:pt x="543" y="18"/>
                </a:lnTo>
                <a:lnTo>
                  <a:pt x="545" y="18"/>
                </a:lnTo>
                <a:lnTo>
                  <a:pt x="547" y="18"/>
                </a:lnTo>
                <a:lnTo>
                  <a:pt x="549" y="18"/>
                </a:lnTo>
                <a:lnTo>
                  <a:pt x="551" y="18"/>
                </a:lnTo>
                <a:lnTo>
                  <a:pt x="555" y="18"/>
                </a:lnTo>
                <a:lnTo>
                  <a:pt x="557" y="16"/>
                </a:lnTo>
                <a:lnTo>
                  <a:pt x="559" y="16"/>
                </a:lnTo>
                <a:lnTo>
                  <a:pt x="561" y="18"/>
                </a:lnTo>
                <a:lnTo>
                  <a:pt x="565" y="18"/>
                </a:lnTo>
                <a:lnTo>
                  <a:pt x="567" y="18"/>
                </a:lnTo>
                <a:lnTo>
                  <a:pt x="573" y="18"/>
                </a:lnTo>
                <a:lnTo>
                  <a:pt x="575" y="18"/>
                </a:lnTo>
                <a:lnTo>
                  <a:pt x="589" y="18"/>
                </a:lnTo>
                <a:lnTo>
                  <a:pt x="591" y="18"/>
                </a:lnTo>
                <a:lnTo>
                  <a:pt x="593" y="18"/>
                </a:lnTo>
                <a:lnTo>
                  <a:pt x="595" y="16"/>
                </a:lnTo>
                <a:lnTo>
                  <a:pt x="597" y="16"/>
                </a:lnTo>
                <a:lnTo>
                  <a:pt x="599" y="16"/>
                </a:lnTo>
                <a:lnTo>
                  <a:pt x="603" y="16"/>
                </a:lnTo>
                <a:lnTo>
                  <a:pt x="605" y="16"/>
                </a:lnTo>
                <a:lnTo>
                  <a:pt x="613" y="16"/>
                </a:lnTo>
                <a:lnTo>
                  <a:pt x="615" y="16"/>
                </a:lnTo>
                <a:lnTo>
                  <a:pt x="617" y="16"/>
                </a:lnTo>
                <a:lnTo>
                  <a:pt x="619" y="16"/>
                </a:lnTo>
                <a:lnTo>
                  <a:pt x="621" y="16"/>
                </a:lnTo>
                <a:lnTo>
                  <a:pt x="623" y="14"/>
                </a:lnTo>
                <a:lnTo>
                  <a:pt x="625" y="14"/>
                </a:lnTo>
                <a:lnTo>
                  <a:pt x="627" y="14"/>
                </a:lnTo>
                <a:lnTo>
                  <a:pt x="629" y="14"/>
                </a:lnTo>
                <a:lnTo>
                  <a:pt x="629" y="12"/>
                </a:lnTo>
                <a:lnTo>
                  <a:pt x="631" y="12"/>
                </a:lnTo>
                <a:lnTo>
                  <a:pt x="633" y="12"/>
                </a:lnTo>
                <a:lnTo>
                  <a:pt x="631" y="12"/>
                </a:lnTo>
                <a:lnTo>
                  <a:pt x="629" y="12"/>
                </a:lnTo>
                <a:lnTo>
                  <a:pt x="627" y="10"/>
                </a:lnTo>
                <a:lnTo>
                  <a:pt x="625" y="10"/>
                </a:lnTo>
                <a:lnTo>
                  <a:pt x="623" y="10"/>
                </a:lnTo>
                <a:lnTo>
                  <a:pt x="621" y="10"/>
                </a:lnTo>
                <a:lnTo>
                  <a:pt x="619" y="10"/>
                </a:lnTo>
                <a:lnTo>
                  <a:pt x="617" y="10"/>
                </a:lnTo>
                <a:lnTo>
                  <a:pt x="613" y="8"/>
                </a:lnTo>
                <a:lnTo>
                  <a:pt x="611" y="8"/>
                </a:lnTo>
                <a:lnTo>
                  <a:pt x="609" y="8"/>
                </a:lnTo>
                <a:lnTo>
                  <a:pt x="607" y="10"/>
                </a:lnTo>
                <a:lnTo>
                  <a:pt x="605" y="10"/>
                </a:lnTo>
                <a:lnTo>
                  <a:pt x="607" y="8"/>
                </a:lnTo>
                <a:lnTo>
                  <a:pt x="605" y="8"/>
                </a:lnTo>
                <a:lnTo>
                  <a:pt x="603" y="8"/>
                </a:lnTo>
                <a:lnTo>
                  <a:pt x="601" y="8"/>
                </a:lnTo>
                <a:lnTo>
                  <a:pt x="599" y="8"/>
                </a:lnTo>
                <a:lnTo>
                  <a:pt x="597" y="8"/>
                </a:lnTo>
                <a:lnTo>
                  <a:pt x="595" y="8"/>
                </a:lnTo>
                <a:lnTo>
                  <a:pt x="593" y="10"/>
                </a:lnTo>
                <a:lnTo>
                  <a:pt x="591" y="10"/>
                </a:lnTo>
                <a:lnTo>
                  <a:pt x="589" y="10"/>
                </a:lnTo>
                <a:lnTo>
                  <a:pt x="587" y="10"/>
                </a:lnTo>
                <a:lnTo>
                  <a:pt x="585" y="10"/>
                </a:lnTo>
                <a:lnTo>
                  <a:pt x="587" y="10"/>
                </a:lnTo>
                <a:lnTo>
                  <a:pt x="589" y="10"/>
                </a:lnTo>
                <a:lnTo>
                  <a:pt x="591" y="10"/>
                </a:lnTo>
                <a:lnTo>
                  <a:pt x="593" y="8"/>
                </a:lnTo>
                <a:lnTo>
                  <a:pt x="595" y="8"/>
                </a:lnTo>
                <a:lnTo>
                  <a:pt x="597" y="8"/>
                </a:lnTo>
                <a:lnTo>
                  <a:pt x="599" y="8"/>
                </a:lnTo>
                <a:lnTo>
                  <a:pt x="597" y="6"/>
                </a:lnTo>
                <a:lnTo>
                  <a:pt x="595" y="4"/>
                </a:lnTo>
                <a:lnTo>
                  <a:pt x="593" y="6"/>
                </a:lnTo>
                <a:lnTo>
                  <a:pt x="591" y="6"/>
                </a:lnTo>
                <a:lnTo>
                  <a:pt x="589" y="6"/>
                </a:lnTo>
                <a:lnTo>
                  <a:pt x="587" y="6"/>
                </a:lnTo>
                <a:lnTo>
                  <a:pt x="585" y="6"/>
                </a:lnTo>
                <a:lnTo>
                  <a:pt x="583" y="6"/>
                </a:lnTo>
                <a:lnTo>
                  <a:pt x="581" y="6"/>
                </a:lnTo>
                <a:lnTo>
                  <a:pt x="579" y="6"/>
                </a:lnTo>
                <a:lnTo>
                  <a:pt x="577" y="6"/>
                </a:lnTo>
                <a:lnTo>
                  <a:pt x="575" y="6"/>
                </a:lnTo>
                <a:lnTo>
                  <a:pt x="573" y="6"/>
                </a:lnTo>
                <a:lnTo>
                  <a:pt x="571" y="6"/>
                </a:lnTo>
                <a:lnTo>
                  <a:pt x="567" y="6"/>
                </a:lnTo>
                <a:lnTo>
                  <a:pt x="565" y="6"/>
                </a:lnTo>
                <a:lnTo>
                  <a:pt x="563" y="6"/>
                </a:lnTo>
                <a:lnTo>
                  <a:pt x="561" y="6"/>
                </a:lnTo>
                <a:lnTo>
                  <a:pt x="559" y="6"/>
                </a:lnTo>
                <a:lnTo>
                  <a:pt x="557" y="6"/>
                </a:lnTo>
                <a:lnTo>
                  <a:pt x="555" y="6"/>
                </a:lnTo>
                <a:lnTo>
                  <a:pt x="553" y="6"/>
                </a:lnTo>
                <a:lnTo>
                  <a:pt x="551" y="6"/>
                </a:lnTo>
                <a:lnTo>
                  <a:pt x="549" y="6"/>
                </a:lnTo>
                <a:lnTo>
                  <a:pt x="547" y="6"/>
                </a:lnTo>
                <a:lnTo>
                  <a:pt x="545" y="6"/>
                </a:lnTo>
                <a:lnTo>
                  <a:pt x="543" y="6"/>
                </a:lnTo>
                <a:lnTo>
                  <a:pt x="541" y="6"/>
                </a:lnTo>
                <a:lnTo>
                  <a:pt x="539" y="6"/>
                </a:lnTo>
                <a:lnTo>
                  <a:pt x="535" y="6"/>
                </a:lnTo>
                <a:lnTo>
                  <a:pt x="533" y="6"/>
                </a:lnTo>
                <a:lnTo>
                  <a:pt x="531" y="6"/>
                </a:lnTo>
                <a:lnTo>
                  <a:pt x="529" y="6"/>
                </a:lnTo>
                <a:lnTo>
                  <a:pt x="527" y="6"/>
                </a:lnTo>
                <a:lnTo>
                  <a:pt x="525" y="8"/>
                </a:lnTo>
                <a:lnTo>
                  <a:pt x="523" y="8"/>
                </a:lnTo>
                <a:lnTo>
                  <a:pt x="521" y="8"/>
                </a:lnTo>
                <a:lnTo>
                  <a:pt x="519" y="8"/>
                </a:lnTo>
                <a:lnTo>
                  <a:pt x="517" y="8"/>
                </a:lnTo>
                <a:lnTo>
                  <a:pt x="513" y="8"/>
                </a:lnTo>
                <a:lnTo>
                  <a:pt x="511" y="8"/>
                </a:lnTo>
                <a:lnTo>
                  <a:pt x="507" y="8"/>
                </a:lnTo>
                <a:lnTo>
                  <a:pt x="505" y="8"/>
                </a:lnTo>
                <a:lnTo>
                  <a:pt x="503" y="8"/>
                </a:lnTo>
                <a:lnTo>
                  <a:pt x="501" y="8"/>
                </a:lnTo>
                <a:lnTo>
                  <a:pt x="499" y="10"/>
                </a:lnTo>
                <a:lnTo>
                  <a:pt x="497" y="8"/>
                </a:lnTo>
                <a:lnTo>
                  <a:pt x="489" y="8"/>
                </a:lnTo>
                <a:lnTo>
                  <a:pt x="487" y="8"/>
                </a:lnTo>
                <a:lnTo>
                  <a:pt x="485" y="8"/>
                </a:lnTo>
                <a:lnTo>
                  <a:pt x="483" y="8"/>
                </a:lnTo>
                <a:lnTo>
                  <a:pt x="481" y="10"/>
                </a:lnTo>
                <a:lnTo>
                  <a:pt x="479" y="10"/>
                </a:lnTo>
                <a:lnTo>
                  <a:pt x="481" y="10"/>
                </a:lnTo>
                <a:lnTo>
                  <a:pt x="483" y="8"/>
                </a:lnTo>
                <a:lnTo>
                  <a:pt x="481" y="8"/>
                </a:lnTo>
                <a:lnTo>
                  <a:pt x="483" y="8"/>
                </a:lnTo>
                <a:lnTo>
                  <a:pt x="485" y="8"/>
                </a:lnTo>
                <a:lnTo>
                  <a:pt x="487" y="8"/>
                </a:lnTo>
                <a:lnTo>
                  <a:pt x="489" y="8"/>
                </a:lnTo>
                <a:lnTo>
                  <a:pt x="491" y="8"/>
                </a:lnTo>
                <a:lnTo>
                  <a:pt x="497" y="8"/>
                </a:lnTo>
                <a:lnTo>
                  <a:pt x="499" y="8"/>
                </a:lnTo>
                <a:lnTo>
                  <a:pt x="501" y="8"/>
                </a:lnTo>
                <a:lnTo>
                  <a:pt x="503" y="8"/>
                </a:lnTo>
                <a:lnTo>
                  <a:pt x="505" y="8"/>
                </a:lnTo>
                <a:lnTo>
                  <a:pt x="507" y="6"/>
                </a:lnTo>
                <a:lnTo>
                  <a:pt x="509" y="6"/>
                </a:lnTo>
                <a:lnTo>
                  <a:pt x="511" y="6"/>
                </a:lnTo>
                <a:lnTo>
                  <a:pt x="515" y="6"/>
                </a:lnTo>
                <a:lnTo>
                  <a:pt x="513" y="6"/>
                </a:lnTo>
                <a:lnTo>
                  <a:pt x="511" y="6"/>
                </a:lnTo>
                <a:lnTo>
                  <a:pt x="509" y="6"/>
                </a:lnTo>
                <a:lnTo>
                  <a:pt x="507" y="6"/>
                </a:lnTo>
                <a:lnTo>
                  <a:pt x="511" y="6"/>
                </a:lnTo>
                <a:lnTo>
                  <a:pt x="513" y="6"/>
                </a:lnTo>
                <a:lnTo>
                  <a:pt x="515" y="6"/>
                </a:lnTo>
                <a:lnTo>
                  <a:pt x="517" y="6"/>
                </a:lnTo>
                <a:lnTo>
                  <a:pt x="519" y="6"/>
                </a:lnTo>
                <a:lnTo>
                  <a:pt x="521" y="6"/>
                </a:lnTo>
                <a:lnTo>
                  <a:pt x="525" y="6"/>
                </a:lnTo>
                <a:lnTo>
                  <a:pt x="527" y="6"/>
                </a:lnTo>
                <a:lnTo>
                  <a:pt x="529" y="6"/>
                </a:lnTo>
                <a:lnTo>
                  <a:pt x="533" y="6"/>
                </a:lnTo>
                <a:lnTo>
                  <a:pt x="535" y="6"/>
                </a:lnTo>
                <a:lnTo>
                  <a:pt x="537" y="6"/>
                </a:lnTo>
                <a:lnTo>
                  <a:pt x="539" y="6"/>
                </a:lnTo>
                <a:lnTo>
                  <a:pt x="541" y="4"/>
                </a:lnTo>
                <a:lnTo>
                  <a:pt x="557" y="4"/>
                </a:lnTo>
                <a:lnTo>
                  <a:pt x="559" y="6"/>
                </a:lnTo>
                <a:lnTo>
                  <a:pt x="561" y="6"/>
                </a:lnTo>
                <a:lnTo>
                  <a:pt x="575" y="6"/>
                </a:lnTo>
                <a:lnTo>
                  <a:pt x="579" y="4"/>
                </a:lnTo>
                <a:lnTo>
                  <a:pt x="581" y="4"/>
                </a:lnTo>
                <a:lnTo>
                  <a:pt x="583" y="4"/>
                </a:lnTo>
                <a:lnTo>
                  <a:pt x="585" y="4"/>
                </a:lnTo>
                <a:lnTo>
                  <a:pt x="587" y="4"/>
                </a:lnTo>
                <a:lnTo>
                  <a:pt x="591" y="4"/>
                </a:lnTo>
                <a:lnTo>
                  <a:pt x="587" y="2"/>
                </a:lnTo>
                <a:lnTo>
                  <a:pt x="585" y="2"/>
                </a:lnTo>
                <a:lnTo>
                  <a:pt x="583" y="2"/>
                </a:lnTo>
                <a:lnTo>
                  <a:pt x="581" y="2"/>
                </a:lnTo>
                <a:lnTo>
                  <a:pt x="577" y="2"/>
                </a:lnTo>
                <a:lnTo>
                  <a:pt x="575" y="2"/>
                </a:lnTo>
                <a:lnTo>
                  <a:pt x="573" y="2"/>
                </a:lnTo>
                <a:lnTo>
                  <a:pt x="571" y="2"/>
                </a:lnTo>
                <a:lnTo>
                  <a:pt x="567" y="2"/>
                </a:lnTo>
                <a:lnTo>
                  <a:pt x="565" y="2"/>
                </a:lnTo>
                <a:lnTo>
                  <a:pt x="563" y="2"/>
                </a:lnTo>
                <a:lnTo>
                  <a:pt x="565" y="2"/>
                </a:lnTo>
                <a:lnTo>
                  <a:pt x="563" y="2"/>
                </a:lnTo>
                <a:lnTo>
                  <a:pt x="561" y="2"/>
                </a:lnTo>
                <a:lnTo>
                  <a:pt x="559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59" y="0"/>
                </a:lnTo>
                <a:lnTo>
                  <a:pt x="557" y="2"/>
                </a:lnTo>
                <a:lnTo>
                  <a:pt x="555" y="2"/>
                </a:lnTo>
                <a:lnTo>
                  <a:pt x="553" y="0"/>
                </a:lnTo>
                <a:lnTo>
                  <a:pt x="551" y="0"/>
                </a:lnTo>
                <a:lnTo>
                  <a:pt x="547" y="0"/>
                </a:lnTo>
                <a:lnTo>
                  <a:pt x="545" y="0"/>
                </a:lnTo>
                <a:lnTo>
                  <a:pt x="539" y="0"/>
                </a:lnTo>
                <a:lnTo>
                  <a:pt x="537" y="0"/>
                </a:lnTo>
                <a:lnTo>
                  <a:pt x="535" y="0"/>
                </a:lnTo>
                <a:lnTo>
                  <a:pt x="533" y="0"/>
                </a:lnTo>
                <a:lnTo>
                  <a:pt x="531" y="0"/>
                </a:lnTo>
                <a:lnTo>
                  <a:pt x="529" y="0"/>
                </a:lnTo>
                <a:lnTo>
                  <a:pt x="525" y="0"/>
                </a:lnTo>
                <a:lnTo>
                  <a:pt x="523" y="0"/>
                </a:lnTo>
                <a:lnTo>
                  <a:pt x="521" y="0"/>
                </a:lnTo>
                <a:lnTo>
                  <a:pt x="519" y="0"/>
                </a:lnTo>
                <a:lnTo>
                  <a:pt x="513" y="0"/>
                </a:lnTo>
                <a:lnTo>
                  <a:pt x="511" y="0"/>
                </a:lnTo>
                <a:lnTo>
                  <a:pt x="507" y="0"/>
                </a:lnTo>
                <a:lnTo>
                  <a:pt x="505" y="0"/>
                </a:lnTo>
                <a:lnTo>
                  <a:pt x="503" y="0"/>
                </a:lnTo>
                <a:lnTo>
                  <a:pt x="505" y="2"/>
                </a:lnTo>
                <a:lnTo>
                  <a:pt x="503" y="2"/>
                </a:lnTo>
                <a:lnTo>
                  <a:pt x="501" y="2"/>
                </a:lnTo>
                <a:lnTo>
                  <a:pt x="499" y="0"/>
                </a:lnTo>
                <a:lnTo>
                  <a:pt x="497" y="0"/>
                </a:lnTo>
                <a:lnTo>
                  <a:pt x="495" y="0"/>
                </a:lnTo>
                <a:lnTo>
                  <a:pt x="493" y="0"/>
                </a:lnTo>
                <a:lnTo>
                  <a:pt x="491" y="0"/>
                </a:lnTo>
                <a:lnTo>
                  <a:pt x="489" y="0"/>
                </a:lnTo>
                <a:lnTo>
                  <a:pt x="487" y="0"/>
                </a:lnTo>
                <a:lnTo>
                  <a:pt x="475" y="0"/>
                </a:lnTo>
                <a:lnTo>
                  <a:pt x="473" y="0"/>
                </a:lnTo>
                <a:lnTo>
                  <a:pt x="471" y="2"/>
                </a:lnTo>
                <a:lnTo>
                  <a:pt x="473" y="2"/>
                </a:lnTo>
                <a:lnTo>
                  <a:pt x="475" y="2"/>
                </a:lnTo>
                <a:lnTo>
                  <a:pt x="473" y="2"/>
                </a:lnTo>
                <a:lnTo>
                  <a:pt x="471" y="2"/>
                </a:lnTo>
                <a:lnTo>
                  <a:pt x="469" y="2"/>
                </a:lnTo>
                <a:lnTo>
                  <a:pt x="467" y="2"/>
                </a:lnTo>
                <a:lnTo>
                  <a:pt x="465" y="2"/>
                </a:lnTo>
                <a:lnTo>
                  <a:pt x="463" y="2"/>
                </a:lnTo>
                <a:lnTo>
                  <a:pt x="461" y="2"/>
                </a:lnTo>
                <a:lnTo>
                  <a:pt x="459" y="2"/>
                </a:lnTo>
                <a:lnTo>
                  <a:pt x="457" y="2"/>
                </a:lnTo>
                <a:lnTo>
                  <a:pt x="455" y="2"/>
                </a:lnTo>
                <a:lnTo>
                  <a:pt x="453" y="2"/>
                </a:lnTo>
                <a:lnTo>
                  <a:pt x="451" y="2"/>
                </a:lnTo>
                <a:lnTo>
                  <a:pt x="449" y="2"/>
                </a:lnTo>
                <a:lnTo>
                  <a:pt x="449" y="4"/>
                </a:lnTo>
                <a:lnTo>
                  <a:pt x="451" y="4"/>
                </a:lnTo>
                <a:lnTo>
                  <a:pt x="457" y="4"/>
                </a:lnTo>
                <a:lnTo>
                  <a:pt x="459" y="4"/>
                </a:lnTo>
                <a:lnTo>
                  <a:pt x="461" y="4"/>
                </a:lnTo>
                <a:lnTo>
                  <a:pt x="463" y="6"/>
                </a:lnTo>
                <a:lnTo>
                  <a:pt x="465" y="6"/>
                </a:lnTo>
                <a:lnTo>
                  <a:pt x="467" y="6"/>
                </a:lnTo>
                <a:lnTo>
                  <a:pt x="465" y="6"/>
                </a:lnTo>
                <a:lnTo>
                  <a:pt x="457" y="6"/>
                </a:lnTo>
                <a:lnTo>
                  <a:pt x="455" y="6"/>
                </a:lnTo>
                <a:lnTo>
                  <a:pt x="453" y="6"/>
                </a:lnTo>
                <a:lnTo>
                  <a:pt x="451" y="6"/>
                </a:lnTo>
                <a:lnTo>
                  <a:pt x="447" y="6"/>
                </a:lnTo>
                <a:lnTo>
                  <a:pt x="449" y="6"/>
                </a:lnTo>
                <a:lnTo>
                  <a:pt x="459" y="6"/>
                </a:lnTo>
                <a:lnTo>
                  <a:pt x="461" y="6"/>
                </a:lnTo>
                <a:lnTo>
                  <a:pt x="455" y="6"/>
                </a:lnTo>
                <a:lnTo>
                  <a:pt x="445" y="6"/>
                </a:lnTo>
                <a:lnTo>
                  <a:pt x="443" y="8"/>
                </a:lnTo>
                <a:lnTo>
                  <a:pt x="445" y="8"/>
                </a:lnTo>
                <a:lnTo>
                  <a:pt x="445" y="10"/>
                </a:lnTo>
                <a:lnTo>
                  <a:pt x="447" y="10"/>
                </a:lnTo>
                <a:lnTo>
                  <a:pt x="445" y="10"/>
                </a:lnTo>
                <a:lnTo>
                  <a:pt x="443" y="10"/>
                </a:lnTo>
                <a:lnTo>
                  <a:pt x="441" y="8"/>
                </a:lnTo>
                <a:lnTo>
                  <a:pt x="439" y="8"/>
                </a:lnTo>
                <a:lnTo>
                  <a:pt x="437" y="8"/>
                </a:lnTo>
                <a:lnTo>
                  <a:pt x="435" y="8"/>
                </a:lnTo>
                <a:lnTo>
                  <a:pt x="433" y="8"/>
                </a:lnTo>
                <a:lnTo>
                  <a:pt x="431" y="8"/>
                </a:lnTo>
                <a:lnTo>
                  <a:pt x="427" y="8"/>
                </a:lnTo>
                <a:lnTo>
                  <a:pt x="425" y="8"/>
                </a:lnTo>
                <a:lnTo>
                  <a:pt x="423" y="6"/>
                </a:lnTo>
                <a:lnTo>
                  <a:pt x="421" y="6"/>
                </a:lnTo>
                <a:lnTo>
                  <a:pt x="419" y="6"/>
                </a:lnTo>
                <a:lnTo>
                  <a:pt x="417" y="6"/>
                </a:lnTo>
                <a:lnTo>
                  <a:pt x="415" y="6"/>
                </a:lnTo>
                <a:lnTo>
                  <a:pt x="413" y="6"/>
                </a:lnTo>
                <a:lnTo>
                  <a:pt x="415" y="6"/>
                </a:lnTo>
                <a:lnTo>
                  <a:pt x="413" y="4"/>
                </a:lnTo>
                <a:lnTo>
                  <a:pt x="409" y="4"/>
                </a:lnTo>
                <a:lnTo>
                  <a:pt x="407" y="4"/>
                </a:lnTo>
                <a:lnTo>
                  <a:pt x="401" y="4"/>
                </a:lnTo>
                <a:lnTo>
                  <a:pt x="399" y="4"/>
                </a:lnTo>
                <a:lnTo>
                  <a:pt x="401" y="4"/>
                </a:lnTo>
                <a:lnTo>
                  <a:pt x="403" y="4"/>
                </a:lnTo>
                <a:lnTo>
                  <a:pt x="401" y="4"/>
                </a:lnTo>
                <a:lnTo>
                  <a:pt x="399" y="4"/>
                </a:lnTo>
                <a:lnTo>
                  <a:pt x="393" y="4"/>
                </a:lnTo>
                <a:lnTo>
                  <a:pt x="395" y="4"/>
                </a:lnTo>
                <a:lnTo>
                  <a:pt x="397" y="4"/>
                </a:lnTo>
                <a:lnTo>
                  <a:pt x="399" y="6"/>
                </a:lnTo>
                <a:lnTo>
                  <a:pt x="401" y="6"/>
                </a:lnTo>
                <a:lnTo>
                  <a:pt x="403" y="6"/>
                </a:lnTo>
                <a:lnTo>
                  <a:pt x="401" y="6"/>
                </a:lnTo>
                <a:lnTo>
                  <a:pt x="399" y="6"/>
                </a:lnTo>
                <a:lnTo>
                  <a:pt x="395" y="6"/>
                </a:lnTo>
                <a:lnTo>
                  <a:pt x="393" y="6"/>
                </a:lnTo>
                <a:lnTo>
                  <a:pt x="391" y="6"/>
                </a:lnTo>
                <a:lnTo>
                  <a:pt x="389" y="6"/>
                </a:lnTo>
                <a:lnTo>
                  <a:pt x="387" y="4"/>
                </a:lnTo>
                <a:lnTo>
                  <a:pt x="383" y="4"/>
                </a:lnTo>
                <a:lnTo>
                  <a:pt x="383" y="6"/>
                </a:lnTo>
                <a:lnTo>
                  <a:pt x="381" y="6"/>
                </a:lnTo>
                <a:lnTo>
                  <a:pt x="379" y="6"/>
                </a:lnTo>
                <a:lnTo>
                  <a:pt x="377" y="6"/>
                </a:lnTo>
                <a:lnTo>
                  <a:pt x="375" y="6"/>
                </a:lnTo>
                <a:lnTo>
                  <a:pt x="377" y="6"/>
                </a:lnTo>
                <a:lnTo>
                  <a:pt x="379" y="6"/>
                </a:lnTo>
                <a:lnTo>
                  <a:pt x="381" y="8"/>
                </a:lnTo>
                <a:lnTo>
                  <a:pt x="383" y="8"/>
                </a:lnTo>
                <a:lnTo>
                  <a:pt x="385" y="8"/>
                </a:lnTo>
                <a:lnTo>
                  <a:pt x="387" y="8"/>
                </a:lnTo>
                <a:lnTo>
                  <a:pt x="385" y="8"/>
                </a:lnTo>
                <a:lnTo>
                  <a:pt x="383" y="8"/>
                </a:lnTo>
                <a:lnTo>
                  <a:pt x="381" y="8"/>
                </a:lnTo>
                <a:lnTo>
                  <a:pt x="379" y="8"/>
                </a:lnTo>
                <a:lnTo>
                  <a:pt x="377" y="8"/>
                </a:lnTo>
                <a:lnTo>
                  <a:pt x="375" y="6"/>
                </a:lnTo>
                <a:lnTo>
                  <a:pt x="373" y="6"/>
                </a:lnTo>
                <a:lnTo>
                  <a:pt x="369" y="6"/>
                </a:lnTo>
                <a:lnTo>
                  <a:pt x="367" y="6"/>
                </a:lnTo>
                <a:lnTo>
                  <a:pt x="365" y="6"/>
                </a:lnTo>
                <a:lnTo>
                  <a:pt x="363" y="6"/>
                </a:lnTo>
                <a:lnTo>
                  <a:pt x="361" y="8"/>
                </a:lnTo>
                <a:lnTo>
                  <a:pt x="363" y="8"/>
                </a:lnTo>
                <a:lnTo>
                  <a:pt x="365" y="8"/>
                </a:lnTo>
                <a:lnTo>
                  <a:pt x="367" y="8"/>
                </a:lnTo>
                <a:lnTo>
                  <a:pt x="365" y="8"/>
                </a:lnTo>
                <a:lnTo>
                  <a:pt x="363" y="8"/>
                </a:lnTo>
                <a:lnTo>
                  <a:pt x="361" y="8"/>
                </a:lnTo>
                <a:lnTo>
                  <a:pt x="359" y="8"/>
                </a:lnTo>
                <a:lnTo>
                  <a:pt x="361" y="8"/>
                </a:lnTo>
                <a:lnTo>
                  <a:pt x="363" y="8"/>
                </a:lnTo>
                <a:lnTo>
                  <a:pt x="365" y="8"/>
                </a:lnTo>
                <a:lnTo>
                  <a:pt x="367" y="8"/>
                </a:lnTo>
                <a:lnTo>
                  <a:pt x="369" y="8"/>
                </a:lnTo>
                <a:lnTo>
                  <a:pt x="371" y="8"/>
                </a:lnTo>
                <a:lnTo>
                  <a:pt x="373" y="8"/>
                </a:lnTo>
                <a:lnTo>
                  <a:pt x="377" y="8"/>
                </a:lnTo>
                <a:lnTo>
                  <a:pt x="379" y="8"/>
                </a:lnTo>
                <a:lnTo>
                  <a:pt x="377" y="8"/>
                </a:lnTo>
                <a:lnTo>
                  <a:pt x="379" y="8"/>
                </a:lnTo>
                <a:lnTo>
                  <a:pt x="381" y="8"/>
                </a:lnTo>
                <a:lnTo>
                  <a:pt x="385" y="8"/>
                </a:lnTo>
                <a:lnTo>
                  <a:pt x="387" y="8"/>
                </a:lnTo>
                <a:lnTo>
                  <a:pt x="391" y="8"/>
                </a:lnTo>
                <a:lnTo>
                  <a:pt x="393" y="8"/>
                </a:lnTo>
                <a:lnTo>
                  <a:pt x="409" y="8"/>
                </a:lnTo>
                <a:lnTo>
                  <a:pt x="413" y="10"/>
                </a:lnTo>
                <a:lnTo>
                  <a:pt x="415" y="10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3" y="10"/>
                </a:lnTo>
                <a:lnTo>
                  <a:pt x="425" y="10"/>
                </a:lnTo>
                <a:lnTo>
                  <a:pt x="427" y="10"/>
                </a:lnTo>
                <a:lnTo>
                  <a:pt x="429" y="10"/>
                </a:lnTo>
                <a:lnTo>
                  <a:pt x="431" y="12"/>
                </a:lnTo>
                <a:lnTo>
                  <a:pt x="429" y="12"/>
                </a:lnTo>
                <a:lnTo>
                  <a:pt x="431" y="14"/>
                </a:lnTo>
                <a:lnTo>
                  <a:pt x="429" y="14"/>
                </a:lnTo>
                <a:lnTo>
                  <a:pt x="427" y="14"/>
                </a:lnTo>
                <a:lnTo>
                  <a:pt x="425" y="12"/>
                </a:lnTo>
                <a:lnTo>
                  <a:pt x="423" y="12"/>
                </a:lnTo>
                <a:lnTo>
                  <a:pt x="421" y="12"/>
                </a:lnTo>
                <a:lnTo>
                  <a:pt x="419" y="12"/>
                </a:lnTo>
                <a:lnTo>
                  <a:pt x="417" y="10"/>
                </a:lnTo>
                <a:lnTo>
                  <a:pt x="415" y="10"/>
                </a:lnTo>
                <a:lnTo>
                  <a:pt x="413" y="10"/>
                </a:lnTo>
                <a:lnTo>
                  <a:pt x="411" y="10"/>
                </a:lnTo>
                <a:lnTo>
                  <a:pt x="413" y="12"/>
                </a:lnTo>
                <a:lnTo>
                  <a:pt x="411" y="14"/>
                </a:lnTo>
                <a:lnTo>
                  <a:pt x="409" y="12"/>
                </a:lnTo>
                <a:lnTo>
                  <a:pt x="407" y="10"/>
                </a:lnTo>
                <a:lnTo>
                  <a:pt x="405" y="10"/>
                </a:lnTo>
                <a:lnTo>
                  <a:pt x="403" y="10"/>
                </a:lnTo>
                <a:lnTo>
                  <a:pt x="389" y="10"/>
                </a:lnTo>
                <a:lnTo>
                  <a:pt x="387" y="10"/>
                </a:lnTo>
                <a:lnTo>
                  <a:pt x="379" y="10"/>
                </a:lnTo>
                <a:lnTo>
                  <a:pt x="377" y="10"/>
                </a:lnTo>
                <a:lnTo>
                  <a:pt x="375" y="10"/>
                </a:lnTo>
                <a:lnTo>
                  <a:pt x="373" y="10"/>
                </a:lnTo>
                <a:lnTo>
                  <a:pt x="371" y="10"/>
                </a:lnTo>
                <a:lnTo>
                  <a:pt x="369" y="10"/>
                </a:lnTo>
                <a:lnTo>
                  <a:pt x="371" y="10"/>
                </a:lnTo>
                <a:lnTo>
                  <a:pt x="373" y="12"/>
                </a:lnTo>
                <a:lnTo>
                  <a:pt x="375" y="12"/>
                </a:lnTo>
                <a:lnTo>
                  <a:pt x="377" y="12"/>
                </a:lnTo>
                <a:lnTo>
                  <a:pt x="379" y="12"/>
                </a:lnTo>
                <a:lnTo>
                  <a:pt x="381" y="14"/>
                </a:lnTo>
                <a:lnTo>
                  <a:pt x="383" y="14"/>
                </a:lnTo>
                <a:lnTo>
                  <a:pt x="385" y="14"/>
                </a:lnTo>
                <a:lnTo>
                  <a:pt x="387" y="14"/>
                </a:lnTo>
                <a:lnTo>
                  <a:pt x="385" y="16"/>
                </a:lnTo>
                <a:lnTo>
                  <a:pt x="387" y="16"/>
                </a:lnTo>
                <a:lnTo>
                  <a:pt x="389" y="16"/>
                </a:lnTo>
                <a:lnTo>
                  <a:pt x="391" y="16"/>
                </a:lnTo>
                <a:lnTo>
                  <a:pt x="393" y="16"/>
                </a:lnTo>
                <a:lnTo>
                  <a:pt x="395" y="16"/>
                </a:lnTo>
                <a:lnTo>
                  <a:pt x="397" y="16"/>
                </a:lnTo>
                <a:lnTo>
                  <a:pt x="399" y="16"/>
                </a:lnTo>
                <a:lnTo>
                  <a:pt x="401" y="16"/>
                </a:lnTo>
                <a:lnTo>
                  <a:pt x="399" y="16"/>
                </a:lnTo>
                <a:lnTo>
                  <a:pt x="397" y="16"/>
                </a:lnTo>
                <a:lnTo>
                  <a:pt x="389" y="16"/>
                </a:lnTo>
                <a:lnTo>
                  <a:pt x="387" y="16"/>
                </a:lnTo>
                <a:lnTo>
                  <a:pt x="385" y="16"/>
                </a:lnTo>
                <a:lnTo>
                  <a:pt x="383" y="16"/>
                </a:lnTo>
                <a:lnTo>
                  <a:pt x="381" y="16"/>
                </a:lnTo>
                <a:lnTo>
                  <a:pt x="379" y="16"/>
                </a:lnTo>
                <a:lnTo>
                  <a:pt x="377" y="16"/>
                </a:lnTo>
                <a:lnTo>
                  <a:pt x="375" y="18"/>
                </a:lnTo>
                <a:lnTo>
                  <a:pt x="377" y="18"/>
                </a:lnTo>
                <a:lnTo>
                  <a:pt x="375" y="18"/>
                </a:lnTo>
                <a:lnTo>
                  <a:pt x="373" y="18"/>
                </a:lnTo>
                <a:lnTo>
                  <a:pt x="371" y="20"/>
                </a:lnTo>
                <a:lnTo>
                  <a:pt x="373" y="20"/>
                </a:lnTo>
                <a:lnTo>
                  <a:pt x="375" y="20"/>
                </a:lnTo>
                <a:lnTo>
                  <a:pt x="373" y="20"/>
                </a:lnTo>
                <a:lnTo>
                  <a:pt x="375" y="22"/>
                </a:lnTo>
                <a:lnTo>
                  <a:pt x="377" y="22"/>
                </a:lnTo>
                <a:lnTo>
                  <a:pt x="375" y="22"/>
                </a:lnTo>
                <a:lnTo>
                  <a:pt x="373" y="22"/>
                </a:lnTo>
                <a:lnTo>
                  <a:pt x="371" y="22"/>
                </a:lnTo>
                <a:lnTo>
                  <a:pt x="369" y="22"/>
                </a:lnTo>
                <a:lnTo>
                  <a:pt x="367" y="22"/>
                </a:lnTo>
                <a:lnTo>
                  <a:pt x="365" y="22"/>
                </a:lnTo>
                <a:lnTo>
                  <a:pt x="363" y="22"/>
                </a:lnTo>
                <a:lnTo>
                  <a:pt x="361" y="20"/>
                </a:lnTo>
                <a:lnTo>
                  <a:pt x="359" y="20"/>
                </a:lnTo>
                <a:lnTo>
                  <a:pt x="357" y="18"/>
                </a:lnTo>
                <a:lnTo>
                  <a:pt x="355" y="18"/>
                </a:lnTo>
                <a:lnTo>
                  <a:pt x="351" y="18"/>
                </a:lnTo>
                <a:lnTo>
                  <a:pt x="347" y="18"/>
                </a:lnTo>
                <a:lnTo>
                  <a:pt x="345" y="18"/>
                </a:lnTo>
                <a:lnTo>
                  <a:pt x="343" y="16"/>
                </a:lnTo>
                <a:lnTo>
                  <a:pt x="341" y="16"/>
                </a:lnTo>
                <a:lnTo>
                  <a:pt x="339" y="16"/>
                </a:lnTo>
                <a:lnTo>
                  <a:pt x="337" y="16"/>
                </a:lnTo>
                <a:lnTo>
                  <a:pt x="335" y="16"/>
                </a:lnTo>
                <a:lnTo>
                  <a:pt x="333" y="16"/>
                </a:lnTo>
                <a:lnTo>
                  <a:pt x="331" y="14"/>
                </a:lnTo>
                <a:lnTo>
                  <a:pt x="329" y="14"/>
                </a:lnTo>
                <a:lnTo>
                  <a:pt x="327" y="14"/>
                </a:lnTo>
                <a:lnTo>
                  <a:pt x="325" y="14"/>
                </a:lnTo>
                <a:lnTo>
                  <a:pt x="323" y="12"/>
                </a:lnTo>
                <a:lnTo>
                  <a:pt x="309" y="12"/>
                </a:lnTo>
                <a:lnTo>
                  <a:pt x="307" y="14"/>
                </a:lnTo>
                <a:lnTo>
                  <a:pt x="309" y="14"/>
                </a:lnTo>
                <a:lnTo>
                  <a:pt x="309" y="16"/>
                </a:lnTo>
                <a:lnTo>
                  <a:pt x="309" y="18"/>
                </a:lnTo>
                <a:lnTo>
                  <a:pt x="311" y="18"/>
                </a:lnTo>
                <a:lnTo>
                  <a:pt x="313" y="18"/>
                </a:lnTo>
                <a:lnTo>
                  <a:pt x="315" y="20"/>
                </a:lnTo>
                <a:lnTo>
                  <a:pt x="317" y="20"/>
                </a:lnTo>
                <a:lnTo>
                  <a:pt x="319" y="20"/>
                </a:lnTo>
                <a:lnTo>
                  <a:pt x="317" y="20"/>
                </a:lnTo>
                <a:lnTo>
                  <a:pt x="315" y="20"/>
                </a:lnTo>
                <a:lnTo>
                  <a:pt x="313" y="20"/>
                </a:lnTo>
                <a:lnTo>
                  <a:pt x="311" y="20"/>
                </a:lnTo>
                <a:lnTo>
                  <a:pt x="309" y="20"/>
                </a:lnTo>
                <a:lnTo>
                  <a:pt x="307" y="20"/>
                </a:lnTo>
                <a:lnTo>
                  <a:pt x="305" y="20"/>
                </a:lnTo>
                <a:lnTo>
                  <a:pt x="304" y="20"/>
                </a:lnTo>
                <a:lnTo>
                  <a:pt x="305" y="22"/>
                </a:lnTo>
                <a:lnTo>
                  <a:pt x="307" y="22"/>
                </a:lnTo>
                <a:lnTo>
                  <a:pt x="311" y="22"/>
                </a:lnTo>
                <a:lnTo>
                  <a:pt x="313" y="24"/>
                </a:lnTo>
                <a:lnTo>
                  <a:pt x="311" y="24"/>
                </a:lnTo>
                <a:lnTo>
                  <a:pt x="309" y="24"/>
                </a:lnTo>
                <a:lnTo>
                  <a:pt x="307" y="24"/>
                </a:lnTo>
                <a:lnTo>
                  <a:pt x="305" y="22"/>
                </a:lnTo>
                <a:lnTo>
                  <a:pt x="304" y="22"/>
                </a:lnTo>
                <a:lnTo>
                  <a:pt x="302" y="22"/>
                </a:lnTo>
                <a:lnTo>
                  <a:pt x="300" y="20"/>
                </a:lnTo>
                <a:lnTo>
                  <a:pt x="298" y="20"/>
                </a:lnTo>
                <a:lnTo>
                  <a:pt x="296" y="20"/>
                </a:lnTo>
                <a:lnTo>
                  <a:pt x="294" y="20"/>
                </a:lnTo>
                <a:lnTo>
                  <a:pt x="292" y="20"/>
                </a:lnTo>
                <a:lnTo>
                  <a:pt x="290" y="20"/>
                </a:lnTo>
                <a:lnTo>
                  <a:pt x="288" y="20"/>
                </a:lnTo>
                <a:lnTo>
                  <a:pt x="286" y="20"/>
                </a:lnTo>
                <a:lnTo>
                  <a:pt x="284" y="18"/>
                </a:lnTo>
                <a:lnTo>
                  <a:pt x="282" y="18"/>
                </a:lnTo>
                <a:lnTo>
                  <a:pt x="282" y="20"/>
                </a:lnTo>
                <a:lnTo>
                  <a:pt x="280" y="22"/>
                </a:lnTo>
                <a:lnTo>
                  <a:pt x="278" y="22"/>
                </a:lnTo>
                <a:lnTo>
                  <a:pt x="276" y="22"/>
                </a:lnTo>
                <a:lnTo>
                  <a:pt x="274" y="24"/>
                </a:lnTo>
                <a:lnTo>
                  <a:pt x="272" y="24"/>
                </a:lnTo>
                <a:lnTo>
                  <a:pt x="270" y="26"/>
                </a:lnTo>
                <a:lnTo>
                  <a:pt x="268" y="26"/>
                </a:lnTo>
                <a:lnTo>
                  <a:pt x="270" y="24"/>
                </a:lnTo>
                <a:lnTo>
                  <a:pt x="272" y="22"/>
                </a:lnTo>
                <a:lnTo>
                  <a:pt x="274" y="22"/>
                </a:lnTo>
                <a:lnTo>
                  <a:pt x="276" y="20"/>
                </a:lnTo>
                <a:lnTo>
                  <a:pt x="276" y="18"/>
                </a:lnTo>
                <a:lnTo>
                  <a:pt x="274" y="16"/>
                </a:lnTo>
                <a:lnTo>
                  <a:pt x="272" y="16"/>
                </a:lnTo>
                <a:lnTo>
                  <a:pt x="270" y="14"/>
                </a:lnTo>
                <a:lnTo>
                  <a:pt x="268" y="14"/>
                </a:lnTo>
                <a:lnTo>
                  <a:pt x="266" y="16"/>
                </a:lnTo>
                <a:lnTo>
                  <a:pt x="264" y="16"/>
                </a:lnTo>
                <a:lnTo>
                  <a:pt x="262" y="16"/>
                </a:lnTo>
                <a:lnTo>
                  <a:pt x="260" y="16"/>
                </a:lnTo>
                <a:lnTo>
                  <a:pt x="258" y="16"/>
                </a:lnTo>
                <a:lnTo>
                  <a:pt x="260" y="16"/>
                </a:lnTo>
                <a:lnTo>
                  <a:pt x="258" y="16"/>
                </a:lnTo>
                <a:lnTo>
                  <a:pt x="256" y="16"/>
                </a:lnTo>
                <a:lnTo>
                  <a:pt x="254" y="16"/>
                </a:lnTo>
                <a:lnTo>
                  <a:pt x="252" y="16"/>
                </a:lnTo>
                <a:lnTo>
                  <a:pt x="250" y="16"/>
                </a:lnTo>
                <a:lnTo>
                  <a:pt x="248" y="18"/>
                </a:lnTo>
                <a:lnTo>
                  <a:pt x="246" y="16"/>
                </a:lnTo>
                <a:lnTo>
                  <a:pt x="244" y="16"/>
                </a:lnTo>
                <a:lnTo>
                  <a:pt x="242" y="16"/>
                </a:lnTo>
                <a:lnTo>
                  <a:pt x="240" y="16"/>
                </a:lnTo>
                <a:lnTo>
                  <a:pt x="238" y="18"/>
                </a:lnTo>
                <a:lnTo>
                  <a:pt x="236" y="18"/>
                </a:lnTo>
                <a:lnTo>
                  <a:pt x="234" y="18"/>
                </a:lnTo>
                <a:lnTo>
                  <a:pt x="232" y="18"/>
                </a:lnTo>
                <a:lnTo>
                  <a:pt x="230" y="18"/>
                </a:lnTo>
                <a:lnTo>
                  <a:pt x="228" y="18"/>
                </a:lnTo>
                <a:lnTo>
                  <a:pt x="226" y="18"/>
                </a:lnTo>
                <a:lnTo>
                  <a:pt x="224" y="18"/>
                </a:lnTo>
                <a:lnTo>
                  <a:pt x="222" y="18"/>
                </a:lnTo>
                <a:lnTo>
                  <a:pt x="220" y="18"/>
                </a:lnTo>
                <a:lnTo>
                  <a:pt x="218" y="18"/>
                </a:lnTo>
                <a:lnTo>
                  <a:pt x="216" y="18"/>
                </a:lnTo>
                <a:lnTo>
                  <a:pt x="214" y="18"/>
                </a:lnTo>
                <a:lnTo>
                  <a:pt x="212" y="18"/>
                </a:lnTo>
                <a:lnTo>
                  <a:pt x="210" y="20"/>
                </a:lnTo>
                <a:lnTo>
                  <a:pt x="212" y="20"/>
                </a:lnTo>
                <a:lnTo>
                  <a:pt x="214" y="20"/>
                </a:lnTo>
                <a:lnTo>
                  <a:pt x="216" y="20"/>
                </a:lnTo>
                <a:lnTo>
                  <a:pt x="218" y="20"/>
                </a:lnTo>
                <a:lnTo>
                  <a:pt x="220" y="22"/>
                </a:lnTo>
                <a:lnTo>
                  <a:pt x="222" y="24"/>
                </a:lnTo>
                <a:lnTo>
                  <a:pt x="224" y="24"/>
                </a:lnTo>
                <a:lnTo>
                  <a:pt x="226" y="24"/>
                </a:lnTo>
                <a:lnTo>
                  <a:pt x="228" y="24"/>
                </a:lnTo>
                <a:lnTo>
                  <a:pt x="230" y="26"/>
                </a:lnTo>
                <a:lnTo>
                  <a:pt x="232" y="26"/>
                </a:lnTo>
                <a:lnTo>
                  <a:pt x="234" y="26"/>
                </a:lnTo>
                <a:lnTo>
                  <a:pt x="234" y="28"/>
                </a:lnTo>
                <a:lnTo>
                  <a:pt x="232" y="26"/>
                </a:lnTo>
                <a:lnTo>
                  <a:pt x="230" y="26"/>
                </a:lnTo>
                <a:lnTo>
                  <a:pt x="228" y="26"/>
                </a:lnTo>
                <a:lnTo>
                  <a:pt x="226" y="24"/>
                </a:lnTo>
                <a:lnTo>
                  <a:pt x="224" y="24"/>
                </a:lnTo>
                <a:lnTo>
                  <a:pt x="222" y="24"/>
                </a:lnTo>
                <a:lnTo>
                  <a:pt x="220" y="24"/>
                </a:lnTo>
                <a:lnTo>
                  <a:pt x="218" y="24"/>
                </a:lnTo>
                <a:lnTo>
                  <a:pt x="216" y="24"/>
                </a:lnTo>
                <a:lnTo>
                  <a:pt x="216" y="22"/>
                </a:lnTo>
                <a:lnTo>
                  <a:pt x="214" y="20"/>
                </a:lnTo>
                <a:lnTo>
                  <a:pt x="212" y="20"/>
                </a:lnTo>
                <a:lnTo>
                  <a:pt x="210" y="20"/>
                </a:lnTo>
                <a:lnTo>
                  <a:pt x="208" y="20"/>
                </a:lnTo>
                <a:lnTo>
                  <a:pt x="206" y="20"/>
                </a:lnTo>
                <a:lnTo>
                  <a:pt x="204" y="20"/>
                </a:lnTo>
                <a:lnTo>
                  <a:pt x="202" y="20"/>
                </a:lnTo>
                <a:lnTo>
                  <a:pt x="200" y="20"/>
                </a:lnTo>
                <a:lnTo>
                  <a:pt x="198" y="20"/>
                </a:lnTo>
                <a:lnTo>
                  <a:pt x="196" y="20"/>
                </a:lnTo>
                <a:lnTo>
                  <a:pt x="194" y="20"/>
                </a:lnTo>
                <a:lnTo>
                  <a:pt x="192" y="22"/>
                </a:lnTo>
                <a:lnTo>
                  <a:pt x="190" y="22"/>
                </a:lnTo>
                <a:lnTo>
                  <a:pt x="188" y="22"/>
                </a:lnTo>
                <a:lnTo>
                  <a:pt x="186" y="24"/>
                </a:lnTo>
                <a:lnTo>
                  <a:pt x="188" y="26"/>
                </a:lnTo>
                <a:lnTo>
                  <a:pt x="190" y="26"/>
                </a:lnTo>
                <a:lnTo>
                  <a:pt x="188" y="26"/>
                </a:lnTo>
                <a:lnTo>
                  <a:pt x="184" y="28"/>
                </a:lnTo>
                <a:lnTo>
                  <a:pt x="182" y="28"/>
                </a:lnTo>
                <a:lnTo>
                  <a:pt x="184" y="30"/>
                </a:lnTo>
                <a:lnTo>
                  <a:pt x="182" y="30"/>
                </a:lnTo>
                <a:lnTo>
                  <a:pt x="180" y="30"/>
                </a:lnTo>
                <a:lnTo>
                  <a:pt x="178" y="30"/>
                </a:lnTo>
                <a:lnTo>
                  <a:pt x="176" y="32"/>
                </a:lnTo>
                <a:lnTo>
                  <a:pt x="174" y="30"/>
                </a:lnTo>
                <a:lnTo>
                  <a:pt x="172" y="30"/>
                </a:lnTo>
                <a:lnTo>
                  <a:pt x="170" y="30"/>
                </a:lnTo>
                <a:lnTo>
                  <a:pt x="168" y="30"/>
                </a:lnTo>
                <a:lnTo>
                  <a:pt x="164" y="30"/>
                </a:lnTo>
                <a:lnTo>
                  <a:pt x="162" y="30"/>
                </a:lnTo>
                <a:lnTo>
                  <a:pt x="160" y="30"/>
                </a:lnTo>
                <a:lnTo>
                  <a:pt x="158" y="30"/>
                </a:lnTo>
                <a:lnTo>
                  <a:pt x="156" y="30"/>
                </a:lnTo>
                <a:lnTo>
                  <a:pt x="156" y="32"/>
                </a:lnTo>
                <a:lnTo>
                  <a:pt x="156" y="34"/>
                </a:lnTo>
                <a:lnTo>
                  <a:pt x="158" y="36"/>
                </a:lnTo>
                <a:lnTo>
                  <a:pt x="156" y="34"/>
                </a:lnTo>
                <a:lnTo>
                  <a:pt x="154" y="32"/>
                </a:lnTo>
                <a:lnTo>
                  <a:pt x="154" y="30"/>
                </a:lnTo>
                <a:lnTo>
                  <a:pt x="152" y="30"/>
                </a:lnTo>
                <a:lnTo>
                  <a:pt x="150" y="30"/>
                </a:lnTo>
                <a:lnTo>
                  <a:pt x="148" y="32"/>
                </a:lnTo>
                <a:lnTo>
                  <a:pt x="146" y="32"/>
                </a:lnTo>
                <a:lnTo>
                  <a:pt x="144" y="32"/>
                </a:lnTo>
                <a:lnTo>
                  <a:pt x="142" y="32"/>
                </a:lnTo>
                <a:lnTo>
                  <a:pt x="140" y="32"/>
                </a:lnTo>
                <a:lnTo>
                  <a:pt x="138" y="34"/>
                </a:lnTo>
                <a:lnTo>
                  <a:pt x="136" y="34"/>
                </a:lnTo>
                <a:lnTo>
                  <a:pt x="134" y="34"/>
                </a:lnTo>
                <a:lnTo>
                  <a:pt x="132" y="36"/>
                </a:lnTo>
                <a:lnTo>
                  <a:pt x="130" y="36"/>
                </a:lnTo>
                <a:lnTo>
                  <a:pt x="128" y="36"/>
                </a:lnTo>
                <a:lnTo>
                  <a:pt x="126" y="36"/>
                </a:lnTo>
                <a:lnTo>
                  <a:pt x="124" y="36"/>
                </a:lnTo>
                <a:lnTo>
                  <a:pt x="120" y="36"/>
                </a:lnTo>
                <a:lnTo>
                  <a:pt x="118" y="38"/>
                </a:lnTo>
                <a:lnTo>
                  <a:pt x="116" y="38"/>
                </a:lnTo>
                <a:lnTo>
                  <a:pt x="114" y="38"/>
                </a:lnTo>
                <a:lnTo>
                  <a:pt x="112" y="38"/>
                </a:lnTo>
                <a:lnTo>
                  <a:pt x="108" y="40"/>
                </a:lnTo>
                <a:lnTo>
                  <a:pt x="106" y="40"/>
                </a:lnTo>
                <a:lnTo>
                  <a:pt x="104" y="40"/>
                </a:lnTo>
                <a:lnTo>
                  <a:pt x="102" y="40"/>
                </a:lnTo>
                <a:lnTo>
                  <a:pt x="100" y="40"/>
                </a:lnTo>
                <a:lnTo>
                  <a:pt x="98" y="42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4"/>
                </a:lnTo>
                <a:lnTo>
                  <a:pt x="106" y="44"/>
                </a:lnTo>
                <a:lnTo>
                  <a:pt x="108" y="44"/>
                </a:lnTo>
                <a:lnTo>
                  <a:pt x="110" y="46"/>
                </a:lnTo>
                <a:lnTo>
                  <a:pt x="112" y="46"/>
                </a:lnTo>
                <a:lnTo>
                  <a:pt x="114" y="46"/>
                </a:lnTo>
                <a:lnTo>
                  <a:pt x="116" y="46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4"/>
                </a:lnTo>
                <a:lnTo>
                  <a:pt x="126" y="44"/>
                </a:lnTo>
                <a:lnTo>
                  <a:pt x="128" y="44"/>
                </a:lnTo>
                <a:lnTo>
                  <a:pt x="130" y="44"/>
                </a:lnTo>
                <a:lnTo>
                  <a:pt x="132" y="44"/>
                </a:lnTo>
                <a:lnTo>
                  <a:pt x="134" y="44"/>
                </a:lnTo>
                <a:lnTo>
                  <a:pt x="136" y="44"/>
                </a:lnTo>
                <a:lnTo>
                  <a:pt x="134" y="44"/>
                </a:lnTo>
                <a:lnTo>
                  <a:pt x="132" y="44"/>
                </a:lnTo>
                <a:lnTo>
                  <a:pt x="130" y="44"/>
                </a:lnTo>
                <a:lnTo>
                  <a:pt x="126" y="44"/>
                </a:lnTo>
                <a:lnTo>
                  <a:pt x="126" y="46"/>
                </a:lnTo>
                <a:lnTo>
                  <a:pt x="124" y="46"/>
                </a:lnTo>
                <a:lnTo>
                  <a:pt x="122" y="46"/>
                </a:lnTo>
                <a:lnTo>
                  <a:pt x="120" y="48"/>
                </a:lnTo>
                <a:lnTo>
                  <a:pt x="118" y="50"/>
                </a:lnTo>
                <a:lnTo>
                  <a:pt x="116" y="52"/>
                </a:lnTo>
                <a:lnTo>
                  <a:pt x="114" y="54"/>
                </a:lnTo>
                <a:lnTo>
                  <a:pt x="112" y="54"/>
                </a:lnTo>
                <a:lnTo>
                  <a:pt x="110" y="56"/>
                </a:lnTo>
                <a:lnTo>
                  <a:pt x="108" y="56"/>
                </a:lnTo>
                <a:lnTo>
                  <a:pt x="106" y="56"/>
                </a:lnTo>
                <a:lnTo>
                  <a:pt x="104" y="56"/>
                </a:lnTo>
                <a:lnTo>
                  <a:pt x="102" y="58"/>
                </a:lnTo>
                <a:lnTo>
                  <a:pt x="100" y="58"/>
                </a:lnTo>
                <a:lnTo>
                  <a:pt x="98" y="58"/>
                </a:lnTo>
                <a:lnTo>
                  <a:pt x="96" y="58"/>
                </a:lnTo>
                <a:lnTo>
                  <a:pt x="94" y="58"/>
                </a:lnTo>
                <a:lnTo>
                  <a:pt x="92" y="58"/>
                </a:lnTo>
                <a:lnTo>
                  <a:pt x="90" y="58"/>
                </a:lnTo>
                <a:lnTo>
                  <a:pt x="88" y="58"/>
                </a:lnTo>
                <a:lnTo>
                  <a:pt x="86" y="58"/>
                </a:lnTo>
                <a:lnTo>
                  <a:pt x="84" y="58"/>
                </a:lnTo>
                <a:lnTo>
                  <a:pt x="82" y="58"/>
                </a:lnTo>
                <a:lnTo>
                  <a:pt x="80" y="58"/>
                </a:lnTo>
                <a:lnTo>
                  <a:pt x="78" y="58"/>
                </a:lnTo>
                <a:lnTo>
                  <a:pt x="76" y="60"/>
                </a:lnTo>
                <a:lnTo>
                  <a:pt x="74" y="60"/>
                </a:lnTo>
                <a:lnTo>
                  <a:pt x="72" y="60"/>
                </a:lnTo>
                <a:lnTo>
                  <a:pt x="70" y="60"/>
                </a:lnTo>
                <a:lnTo>
                  <a:pt x="68" y="60"/>
                </a:lnTo>
                <a:lnTo>
                  <a:pt x="66" y="60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58" y="62"/>
                </a:lnTo>
                <a:lnTo>
                  <a:pt x="60" y="62"/>
                </a:lnTo>
                <a:lnTo>
                  <a:pt x="58" y="62"/>
                </a:lnTo>
                <a:lnTo>
                  <a:pt x="56" y="62"/>
                </a:lnTo>
                <a:lnTo>
                  <a:pt x="54" y="64"/>
                </a:lnTo>
                <a:lnTo>
                  <a:pt x="52" y="64"/>
                </a:lnTo>
                <a:lnTo>
                  <a:pt x="48" y="64"/>
                </a:lnTo>
                <a:lnTo>
                  <a:pt x="46" y="64"/>
                </a:lnTo>
                <a:lnTo>
                  <a:pt x="42" y="64"/>
                </a:lnTo>
                <a:lnTo>
                  <a:pt x="40" y="64"/>
                </a:lnTo>
                <a:lnTo>
                  <a:pt x="38" y="64"/>
                </a:lnTo>
                <a:lnTo>
                  <a:pt x="36" y="66"/>
                </a:lnTo>
                <a:lnTo>
                  <a:pt x="34" y="66"/>
                </a:lnTo>
                <a:lnTo>
                  <a:pt x="32" y="66"/>
                </a:lnTo>
                <a:lnTo>
                  <a:pt x="30" y="66"/>
                </a:lnTo>
                <a:lnTo>
                  <a:pt x="28" y="66"/>
                </a:lnTo>
                <a:lnTo>
                  <a:pt x="26" y="66"/>
                </a:lnTo>
                <a:lnTo>
                  <a:pt x="24" y="66"/>
                </a:lnTo>
                <a:lnTo>
                  <a:pt x="18" y="68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8" y="70"/>
                </a:lnTo>
                <a:lnTo>
                  <a:pt x="6" y="72"/>
                </a:lnTo>
                <a:lnTo>
                  <a:pt x="4" y="72"/>
                </a:lnTo>
                <a:lnTo>
                  <a:pt x="2" y="74"/>
                </a:lnTo>
                <a:lnTo>
                  <a:pt x="0" y="72"/>
                </a:lnTo>
                <a:lnTo>
                  <a:pt x="2" y="74"/>
                </a:lnTo>
                <a:lnTo>
                  <a:pt x="4" y="74"/>
                </a:lnTo>
                <a:lnTo>
                  <a:pt x="6" y="74"/>
                </a:lnTo>
                <a:lnTo>
                  <a:pt x="6" y="76"/>
                </a:lnTo>
                <a:lnTo>
                  <a:pt x="8" y="76"/>
                </a:lnTo>
                <a:lnTo>
                  <a:pt x="10" y="78"/>
                </a:lnTo>
                <a:lnTo>
                  <a:pt x="12" y="76"/>
                </a:lnTo>
                <a:lnTo>
                  <a:pt x="14" y="76"/>
                </a:lnTo>
                <a:lnTo>
                  <a:pt x="14" y="78"/>
                </a:lnTo>
                <a:lnTo>
                  <a:pt x="16" y="78"/>
                </a:lnTo>
                <a:lnTo>
                  <a:pt x="14" y="78"/>
                </a:lnTo>
                <a:lnTo>
                  <a:pt x="14" y="80"/>
                </a:lnTo>
                <a:lnTo>
                  <a:pt x="16" y="80"/>
                </a:lnTo>
                <a:lnTo>
                  <a:pt x="18" y="78"/>
                </a:lnTo>
                <a:lnTo>
                  <a:pt x="22" y="78"/>
                </a:lnTo>
                <a:lnTo>
                  <a:pt x="24" y="78"/>
                </a:lnTo>
                <a:lnTo>
                  <a:pt x="26" y="78"/>
                </a:lnTo>
                <a:lnTo>
                  <a:pt x="28" y="78"/>
                </a:lnTo>
                <a:lnTo>
                  <a:pt x="30" y="78"/>
                </a:lnTo>
                <a:lnTo>
                  <a:pt x="28" y="78"/>
                </a:lnTo>
                <a:lnTo>
                  <a:pt x="26" y="78"/>
                </a:lnTo>
                <a:lnTo>
                  <a:pt x="24" y="80"/>
                </a:lnTo>
                <a:lnTo>
                  <a:pt x="22" y="80"/>
                </a:lnTo>
                <a:lnTo>
                  <a:pt x="24" y="80"/>
                </a:lnTo>
                <a:lnTo>
                  <a:pt x="26" y="80"/>
                </a:lnTo>
                <a:lnTo>
                  <a:pt x="28" y="80"/>
                </a:lnTo>
                <a:lnTo>
                  <a:pt x="30" y="80"/>
                </a:lnTo>
                <a:lnTo>
                  <a:pt x="32" y="80"/>
                </a:lnTo>
                <a:lnTo>
                  <a:pt x="34" y="80"/>
                </a:lnTo>
                <a:lnTo>
                  <a:pt x="32" y="80"/>
                </a:lnTo>
                <a:lnTo>
                  <a:pt x="30" y="82"/>
                </a:lnTo>
                <a:lnTo>
                  <a:pt x="28" y="82"/>
                </a:lnTo>
                <a:lnTo>
                  <a:pt x="24" y="82"/>
                </a:lnTo>
                <a:lnTo>
                  <a:pt x="26" y="82"/>
                </a:lnTo>
                <a:lnTo>
                  <a:pt x="28" y="82"/>
                </a:lnTo>
                <a:lnTo>
                  <a:pt x="30" y="82"/>
                </a:lnTo>
                <a:lnTo>
                  <a:pt x="32" y="84"/>
                </a:lnTo>
                <a:lnTo>
                  <a:pt x="34" y="84"/>
                </a:lnTo>
                <a:lnTo>
                  <a:pt x="36" y="84"/>
                </a:lnTo>
                <a:lnTo>
                  <a:pt x="38" y="84"/>
                </a:lnTo>
                <a:lnTo>
                  <a:pt x="42" y="84"/>
                </a:lnTo>
                <a:lnTo>
                  <a:pt x="42" y="82"/>
                </a:lnTo>
                <a:lnTo>
                  <a:pt x="44" y="80"/>
                </a:lnTo>
                <a:lnTo>
                  <a:pt x="46" y="82"/>
                </a:lnTo>
                <a:lnTo>
                  <a:pt x="48" y="84"/>
                </a:lnTo>
                <a:lnTo>
                  <a:pt x="50" y="84"/>
                </a:lnTo>
                <a:lnTo>
                  <a:pt x="52" y="82"/>
                </a:lnTo>
                <a:lnTo>
                  <a:pt x="54" y="82"/>
                </a:lnTo>
                <a:lnTo>
                  <a:pt x="56" y="82"/>
                </a:lnTo>
                <a:lnTo>
                  <a:pt x="58" y="82"/>
                </a:lnTo>
                <a:lnTo>
                  <a:pt x="60" y="82"/>
                </a:lnTo>
                <a:lnTo>
                  <a:pt x="62" y="80"/>
                </a:lnTo>
                <a:lnTo>
                  <a:pt x="64" y="80"/>
                </a:lnTo>
                <a:lnTo>
                  <a:pt x="66" y="80"/>
                </a:lnTo>
                <a:lnTo>
                  <a:pt x="68" y="80"/>
                </a:lnTo>
                <a:lnTo>
                  <a:pt x="70" y="82"/>
                </a:lnTo>
                <a:lnTo>
                  <a:pt x="72" y="82"/>
                </a:lnTo>
                <a:lnTo>
                  <a:pt x="72" y="84"/>
                </a:lnTo>
                <a:lnTo>
                  <a:pt x="70" y="84"/>
                </a:lnTo>
                <a:lnTo>
                  <a:pt x="68" y="84"/>
                </a:lnTo>
                <a:lnTo>
                  <a:pt x="66" y="84"/>
                </a:lnTo>
                <a:lnTo>
                  <a:pt x="64" y="84"/>
                </a:lnTo>
                <a:lnTo>
                  <a:pt x="64" y="86"/>
                </a:lnTo>
                <a:lnTo>
                  <a:pt x="66" y="86"/>
                </a:lnTo>
                <a:lnTo>
                  <a:pt x="64" y="86"/>
                </a:lnTo>
                <a:lnTo>
                  <a:pt x="62" y="86"/>
                </a:lnTo>
                <a:lnTo>
                  <a:pt x="60" y="86"/>
                </a:lnTo>
                <a:lnTo>
                  <a:pt x="58" y="86"/>
                </a:lnTo>
                <a:lnTo>
                  <a:pt x="56" y="84"/>
                </a:lnTo>
                <a:lnTo>
                  <a:pt x="54" y="84"/>
                </a:lnTo>
                <a:lnTo>
                  <a:pt x="52" y="84"/>
                </a:lnTo>
                <a:lnTo>
                  <a:pt x="50" y="84"/>
                </a:lnTo>
                <a:lnTo>
                  <a:pt x="48" y="84"/>
                </a:lnTo>
                <a:lnTo>
                  <a:pt x="46" y="86"/>
                </a:lnTo>
                <a:lnTo>
                  <a:pt x="42" y="86"/>
                </a:lnTo>
                <a:lnTo>
                  <a:pt x="40" y="86"/>
                </a:lnTo>
                <a:lnTo>
                  <a:pt x="38" y="86"/>
                </a:lnTo>
                <a:lnTo>
                  <a:pt x="36" y="86"/>
                </a:lnTo>
                <a:lnTo>
                  <a:pt x="34" y="86"/>
                </a:lnTo>
                <a:lnTo>
                  <a:pt x="36" y="88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52" y="88"/>
                </a:lnTo>
                <a:lnTo>
                  <a:pt x="54" y="88"/>
                </a:lnTo>
                <a:lnTo>
                  <a:pt x="56" y="88"/>
                </a:lnTo>
                <a:lnTo>
                  <a:pt x="58" y="88"/>
                </a:lnTo>
                <a:lnTo>
                  <a:pt x="60" y="88"/>
                </a:lnTo>
                <a:lnTo>
                  <a:pt x="64" y="88"/>
                </a:lnTo>
                <a:lnTo>
                  <a:pt x="66" y="88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48" y="88"/>
                </a:lnTo>
                <a:lnTo>
                  <a:pt x="46" y="88"/>
                </a:lnTo>
                <a:lnTo>
                  <a:pt x="44" y="88"/>
                </a:lnTo>
                <a:lnTo>
                  <a:pt x="42" y="88"/>
                </a:lnTo>
                <a:lnTo>
                  <a:pt x="38" y="88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18" y="88"/>
                </a:lnTo>
                <a:lnTo>
                  <a:pt x="16" y="88"/>
                </a:lnTo>
                <a:lnTo>
                  <a:pt x="14" y="88"/>
                </a:lnTo>
                <a:lnTo>
                  <a:pt x="10" y="88"/>
                </a:lnTo>
                <a:lnTo>
                  <a:pt x="8" y="88"/>
                </a:lnTo>
                <a:lnTo>
                  <a:pt x="6" y="90"/>
                </a:lnTo>
                <a:lnTo>
                  <a:pt x="4" y="90"/>
                </a:lnTo>
                <a:lnTo>
                  <a:pt x="4" y="92"/>
                </a:lnTo>
                <a:lnTo>
                  <a:pt x="6" y="92"/>
                </a:lnTo>
                <a:lnTo>
                  <a:pt x="8" y="92"/>
                </a:lnTo>
                <a:lnTo>
                  <a:pt x="6" y="92"/>
                </a:lnTo>
                <a:lnTo>
                  <a:pt x="4" y="92"/>
                </a:lnTo>
                <a:lnTo>
                  <a:pt x="6" y="94"/>
                </a:lnTo>
                <a:lnTo>
                  <a:pt x="8" y="94"/>
                </a:lnTo>
                <a:lnTo>
                  <a:pt x="10" y="94"/>
                </a:lnTo>
                <a:lnTo>
                  <a:pt x="14" y="92"/>
                </a:lnTo>
                <a:lnTo>
                  <a:pt x="16" y="92"/>
                </a:lnTo>
                <a:lnTo>
                  <a:pt x="18" y="92"/>
                </a:lnTo>
                <a:lnTo>
                  <a:pt x="20" y="92"/>
                </a:lnTo>
                <a:lnTo>
                  <a:pt x="22" y="90"/>
                </a:lnTo>
                <a:lnTo>
                  <a:pt x="24" y="92"/>
                </a:lnTo>
                <a:lnTo>
                  <a:pt x="22" y="92"/>
                </a:lnTo>
                <a:lnTo>
                  <a:pt x="20" y="92"/>
                </a:lnTo>
                <a:lnTo>
                  <a:pt x="18" y="92"/>
                </a:lnTo>
                <a:lnTo>
                  <a:pt x="16" y="94"/>
                </a:lnTo>
                <a:lnTo>
                  <a:pt x="14" y="9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0" name="Freeform 2077"/>
          <p:cNvSpPr>
            <a:spLocks/>
          </p:cNvSpPr>
          <p:nvPr/>
        </p:nvSpPr>
        <p:spPr bwMode="auto">
          <a:xfrm>
            <a:off x="2952750" y="1371600"/>
            <a:ext cx="1163638" cy="617539"/>
          </a:xfrm>
          <a:custGeom>
            <a:avLst/>
            <a:gdLst>
              <a:gd name="T0" fmla="*/ 166330384 w 733"/>
              <a:gd name="T1" fmla="*/ 262096462 h 389"/>
              <a:gd name="T2" fmla="*/ 357862341 w 733"/>
              <a:gd name="T3" fmla="*/ 307459311 h 389"/>
              <a:gd name="T4" fmla="*/ 367942971 w 733"/>
              <a:gd name="T5" fmla="*/ 388104377 h 389"/>
              <a:gd name="T6" fmla="*/ 322580139 w 733"/>
              <a:gd name="T7" fmla="*/ 453628492 h 389"/>
              <a:gd name="T8" fmla="*/ 413305803 w 733"/>
              <a:gd name="T9" fmla="*/ 458668809 h 389"/>
              <a:gd name="T10" fmla="*/ 463708949 w 733"/>
              <a:gd name="T11" fmla="*/ 493951025 h 389"/>
              <a:gd name="T12" fmla="*/ 428426747 w 733"/>
              <a:gd name="T13" fmla="*/ 519152608 h 389"/>
              <a:gd name="T14" fmla="*/ 408265488 w 733"/>
              <a:gd name="T15" fmla="*/ 574596090 h 389"/>
              <a:gd name="T16" fmla="*/ 383063915 w 733"/>
              <a:gd name="T17" fmla="*/ 599797673 h 389"/>
              <a:gd name="T18" fmla="*/ 292338251 w 733"/>
              <a:gd name="T19" fmla="*/ 622479892 h 389"/>
              <a:gd name="T20" fmla="*/ 403225173 w 733"/>
              <a:gd name="T21" fmla="*/ 619958939 h 389"/>
              <a:gd name="T22" fmla="*/ 357862341 w 733"/>
              <a:gd name="T23" fmla="*/ 632560525 h 389"/>
              <a:gd name="T24" fmla="*/ 297378565 w 733"/>
              <a:gd name="T25" fmla="*/ 657762108 h 389"/>
              <a:gd name="T26" fmla="*/ 292338251 w 733"/>
              <a:gd name="T27" fmla="*/ 677923374 h 389"/>
              <a:gd name="T28" fmla="*/ 262096363 w 733"/>
              <a:gd name="T29" fmla="*/ 698084640 h 389"/>
              <a:gd name="T30" fmla="*/ 347781712 w 733"/>
              <a:gd name="T31" fmla="*/ 708165273 h 389"/>
              <a:gd name="T32" fmla="*/ 307459195 w 733"/>
              <a:gd name="T33" fmla="*/ 753528123 h 389"/>
              <a:gd name="T34" fmla="*/ 277217307 w 733"/>
              <a:gd name="T35" fmla="*/ 778729706 h 389"/>
              <a:gd name="T36" fmla="*/ 297378565 w 733"/>
              <a:gd name="T37" fmla="*/ 819052238 h 389"/>
              <a:gd name="T38" fmla="*/ 327620453 w 733"/>
              <a:gd name="T39" fmla="*/ 874495721 h 389"/>
              <a:gd name="T40" fmla="*/ 347781712 w 733"/>
              <a:gd name="T41" fmla="*/ 929939203 h 389"/>
              <a:gd name="T42" fmla="*/ 443547691 w 733"/>
              <a:gd name="T43" fmla="*/ 924898886 h 389"/>
              <a:gd name="T44" fmla="*/ 438507376 w 733"/>
              <a:gd name="T45" fmla="*/ 965221419 h 389"/>
              <a:gd name="T46" fmla="*/ 493950837 w 733"/>
              <a:gd name="T47" fmla="*/ 955140786 h 389"/>
              <a:gd name="T48" fmla="*/ 529233040 w 733"/>
              <a:gd name="T49" fmla="*/ 919858570 h 389"/>
              <a:gd name="T50" fmla="*/ 574595872 w 733"/>
              <a:gd name="T51" fmla="*/ 839213504 h 389"/>
              <a:gd name="T52" fmla="*/ 645160277 w 733"/>
              <a:gd name="T53" fmla="*/ 798890972 h 389"/>
              <a:gd name="T54" fmla="*/ 751006885 w 733"/>
              <a:gd name="T55" fmla="*/ 713205590 h 389"/>
              <a:gd name="T56" fmla="*/ 874495388 w 733"/>
              <a:gd name="T57" fmla="*/ 677923374 h 389"/>
              <a:gd name="T58" fmla="*/ 1035785458 w 733"/>
              <a:gd name="T59" fmla="*/ 594757357 h 389"/>
              <a:gd name="T60" fmla="*/ 1272680247 w 733"/>
              <a:gd name="T61" fmla="*/ 559475140 h 389"/>
              <a:gd name="T62" fmla="*/ 1287801191 w 733"/>
              <a:gd name="T63" fmla="*/ 509071975 h 389"/>
              <a:gd name="T64" fmla="*/ 1181954583 w 733"/>
              <a:gd name="T65" fmla="*/ 498991342 h 389"/>
              <a:gd name="T66" fmla="*/ 1237398044 w 733"/>
              <a:gd name="T67" fmla="*/ 443547859 h 389"/>
              <a:gd name="T68" fmla="*/ 1418849372 w 733"/>
              <a:gd name="T69" fmla="*/ 498991342 h 389"/>
              <a:gd name="T70" fmla="*/ 1353325282 w 733"/>
              <a:gd name="T71" fmla="*/ 418346276 h 389"/>
              <a:gd name="T72" fmla="*/ 1318043079 w 733"/>
              <a:gd name="T73" fmla="*/ 383064060 h 389"/>
              <a:gd name="T74" fmla="*/ 1383567170 w 733"/>
              <a:gd name="T75" fmla="*/ 357862477 h 389"/>
              <a:gd name="T76" fmla="*/ 1444050945 w 733"/>
              <a:gd name="T77" fmla="*/ 347781844 h 389"/>
              <a:gd name="T78" fmla="*/ 1459171889 w 733"/>
              <a:gd name="T79" fmla="*/ 302418995 h 389"/>
              <a:gd name="T80" fmla="*/ 1494454092 w 733"/>
              <a:gd name="T81" fmla="*/ 267136779 h 389"/>
              <a:gd name="T82" fmla="*/ 1519655665 w 733"/>
              <a:gd name="T83" fmla="*/ 236894879 h 389"/>
              <a:gd name="T84" fmla="*/ 1544857239 w 733"/>
              <a:gd name="T85" fmla="*/ 206652980 h 389"/>
              <a:gd name="T86" fmla="*/ 1580139441 w 733"/>
              <a:gd name="T87" fmla="*/ 151209497 h 389"/>
              <a:gd name="T88" fmla="*/ 1605341015 w 733"/>
              <a:gd name="T89" fmla="*/ 105846648 h 389"/>
              <a:gd name="T90" fmla="*/ 1655744161 w 733"/>
              <a:gd name="T91" fmla="*/ 90725698 h 389"/>
              <a:gd name="T92" fmla="*/ 1685986049 w 733"/>
              <a:gd name="T93" fmla="*/ 55443482 h 389"/>
              <a:gd name="T94" fmla="*/ 1554937868 w 733"/>
              <a:gd name="T95" fmla="*/ 65524116 h 389"/>
              <a:gd name="T96" fmla="*/ 1368446226 w 733"/>
              <a:gd name="T97" fmla="*/ 50403166 h 389"/>
              <a:gd name="T98" fmla="*/ 1449091260 w 733"/>
              <a:gd name="T99" fmla="*/ 45362849 h 389"/>
              <a:gd name="T100" fmla="*/ 1444050945 w 733"/>
              <a:gd name="T101" fmla="*/ 15120950 h 389"/>
              <a:gd name="T102" fmla="*/ 1307962450 w 733"/>
              <a:gd name="T103" fmla="*/ 15120950 h 389"/>
              <a:gd name="T104" fmla="*/ 1267639932 w 733"/>
              <a:gd name="T105" fmla="*/ 5040317 h 389"/>
              <a:gd name="T106" fmla="*/ 1045866087 w 733"/>
              <a:gd name="T107" fmla="*/ 15120950 h 389"/>
              <a:gd name="T108" fmla="*/ 950100108 w 733"/>
              <a:gd name="T109" fmla="*/ 20161266 h 389"/>
              <a:gd name="T110" fmla="*/ 1005543570 w 733"/>
              <a:gd name="T111" fmla="*/ 40322533 h 389"/>
              <a:gd name="T112" fmla="*/ 766127829 w 733"/>
              <a:gd name="T113" fmla="*/ 50403166 h 389"/>
              <a:gd name="T114" fmla="*/ 554434613 w 733"/>
              <a:gd name="T115" fmla="*/ 45362849 h 389"/>
              <a:gd name="T116" fmla="*/ 393144544 w 733"/>
              <a:gd name="T117" fmla="*/ 85685382 h 389"/>
              <a:gd name="T118" fmla="*/ 282257621 w 733"/>
              <a:gd name="T119" fmla="*/ 136088548 h 389"/>
              <a:gd name="T120" fmla="*/ 10080629 w 733"/>
              <a:gd name="T121" fmla="*/ 186491713 h 389"/>
              <a:gd name="T122" fmla="*/ 176411013 w 733"/>
              <a:gd name="T123" fmla="*/ 211693296 h 389"/>
              <a:gd name="T124" fmla="*/ 10080629 w 733"/>
              <a:gd name="T125" fmla="*/ 226814246 h 38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33" h="389">
                <a:moveTo>
                  <a:pt x="14" y="94"/>
                </a:moveTo>
                <a:lnTo>
                  <a:pt x="16" y="94"/>
                </a:lnTo>
                <a:lnTo>
                  <a:pt x="18" y="96"/>
                </a:lnTo>
                <a:lnTo>
                  <a:pt x="20" y="96"/>
                </a:lnTo>
                <a:lnTo>
                  <a:pt x="22" y="96"/>
                </a:lnTo>
                <a:lnTo>
                  <a:pt x="24" y="96"/>
                </a:lnTo>
                <a:lnTo>
                  <a:pt x="26" y="96"/>
                </a:lnTo>
                <a:lnTo>
                  <a:pt x="28" y="96"/>
                </a:lnTo>
                <a:lnTo>
                  <a:pt x="30" y="96"/>
                </a:lnTo>
                <a:lnTo>
                  <a:pt x="32" y="96"/>
                </a:lnTo>
                <a:lnTo>
                  <a:pt x="34" y="96"/>
                </a:lnTo>
                <a:lnTo>
                  <a:pt x="36" y="96"/>
                </a:lnTo>
                <a:lnTo>
                  <a:pt x="36" y="98"/>
                </a:lnTo>
                <a:lnTo>
                  <a:pt x="34" y="98"/>
                </a:lnTo>
                <a:lnTo>
                  <a:pt x="30" y="98"/>
                </a:lnTo>
                <a:lnTo>
                  <a:pt x="28" y="98"/>
                </a:lnTo>
                <a:lnTo>
                  <a:pt x="26" y="98"/>
                </a:lnTo>
                <a:lnTo>
                  <a:pt x="24" y="98"/>
                </a:lnTo>
                <a:lnTo>
                  <a:pt x="22" y="98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4" y="100"/>
                </a:lnTo>
                <a:lnTo>
                  <a:pt x="16" y="102"/>
                </a:lnTo>
                <a:lnTo>
                  <a:pt x="18" y="102"/>
                </a:lnTo>
                <a:lnTo>
                  <a:pt x="20" y="104"/>
                </a:lnTo>
                <a:lnTo>
                  <a:pt x="22" y="104"/>
                </a:lnTo>
                <a:lnTo>
                  <a:pt x="24" y="104"/>
                </a:lnTo>
                <a:lnTo>
                  <a:pt x="22" y="104"/>
                </a:lnTo>
                <a:lnTo>
                  <a:pt x="24" y="106"/>
                </a:lnTo>
                <a:lnTo>
                  <a:pt x="26" y="106"/>
                </a:lnTo>
                <a:lnTo>
                  <a:pt x="28" y="106"/>
                </a:lnTo>
                <a:lnTo>
                  <a:pt x="30" y="106"/>
                </a:lnTo>
                <a:lnTo>
                  <a:pt x="32" y="106"/>
                </a:lnTo>
                <a:lnTo>
                  <a:pt x="34" y="106"/>
                </a:lnTo>
                <a:lnTo>
                  <a:pt x="36" y="106"/>
                </a:lnTo>
                <a:lnTo>
                  <a:pt x="38" y="106"/>
                </a:lnTo>
                <a:lnTo>
                  <a:pt x="40" y="108"/>
                </a:lnTo>
                <a:lnTo>
                  <a:pt x="42" y="108"/>
                </a:lnTo>
                <a:lnTo>
                  <a:pt x="44" y="106"/>
                </a:lnTo>
                <a:lnTo>
                  <a:pt x="42" y="106"/>
                </a:lnTo>
                <a:lnTo>
                  <a:pt x="40" y="104"/>
                </a:lnTo>
                <a:lnTo>
                  <a:pt x="38" y="104"/>
                </a:lnTo>
                <a:lnTo>
                  <a:pt x="40" y="104"/>
                </a:lnTo>
                <a:lnTo>
                  <a:pt x="42" y="102"/>
                </a:lnTo>
                <a:lnTo>
                  <a:pt x="44" y="102"/>
                </a:lnTo>
                <a:lnTo>
                  <a:pt x="46" y="104"/>
                </a:lnTo>
                <a:lnTo>
                  <a:pt x="48" y="106"/>
                </a:lnTo>
                <a:lnTo>
                  <a:pt x="50" y="104"/>
                </a:lnTo>
                <a:lnTo>
                  <a:pt x="52" y="104"/>
                </a:lnTo>
                <a:lnTo>
                  <a:pt x="54" y="102"/>
                </a:lnTo>
                <a:lnTo>
                  <a:pt x="56" y="102"/>
                </a:lnTo>
                <a:lnTo>
                  <a:pt x="58" y="102"/>
                </a:lnTo>
                <a:lnTo>
                  <a:pt x="60" y="102"/>
                </a:lnTo>
                <a:lnTo>
                  <a:pt x="58" y="104"/>
                </a:lnTo>
                <a:lnTo>
                  <a:pt x="56" y="106"/>
                </a:lnTo>
                <a:lnTo>
                  <a:pt x="58" y="106"/>
                </a:lnTo>
                <a:lnTo>
                  <a:pt x="60" y="106"/>
                </a:lnTo>
                <a:lnTo>
                  <a:pt x="62" y="104"/>
                </a:lnTo>
                <a:lnTo>
                  <a:pt x="64" y="104"/>
                </a:lnTo>
                <a:lnTo>
                  <a:pt x="66" y="104"/>
                </a:lnTo>
                <a:lnTo>
                  <a:pt x="68" y="104"/>
                </a:lnTo>
                <a:lnTo>
                  <a:pt x="70" y="104"/>
                </a:lnTo>
                <a:lnTo>
                  <a:pt x="72" y="102"/>
                </a:lnTo>
                <a:lnTo>
                  <a:pt x="74" y="102"/>
                </a:lnTo>
                <a:lnTo>
                  <a:pt x="76" y="102"/>
                </a:lnTo>
                <a:lnTo>
                  <a:pt x="78" y="102"/>
                </a:lnTo>
                <a:lnTo>
                  <a:pt x="78" y="104"/>
                </a:lnTo>
                <a:lnTo>
                  <a:pt x="80" y="104"/>
                </a:lnTo>
                <a:lnTo>
                  <a:pt x="82" y="104"/>
                </a:lnTo>
                <a:lnTo>
                  <a:pt x="84" y="102"/>
                </a:lnTo>
                <a:lnTo>
                  <a:pt x="86" y="102"/>
                </a:lnTo>
                <a:lnTo>
                  <a:pt x="88" y="100"/>
                </a:lnTo>
                <a:lnTo>
                  <a:pt x="92" y="102"/>
                </a:lnTo>
                <a:lnTo>
                  <a:pt x="94" y="102"/>
                </a:lnTo>
                <a:lnTo>
                  <a:pt x="94" y="104"/>
                </a:lnTo>
                <a:lnTo>
                  <a:pt x="96" y="102"/>
                </a:lnTo>
                <a:lnTo>
                  <a:pt x="100" y="102"/>
                </a:lnTo>
                <a:lnTo>
                  <a:pt x="102" y="102"/>
                </a:lnTo>
                <a:lnTo>
                  <a:pt x="104" y="102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4" y="104"/>
                </a:lnTo>
                <a:lnTo>
                  <a:pt x="116" y="104"/>
                </a:lnTo>
                <a:lnTo>
                  <a:pt x="116" y="106"/>
                </a:lnTo>
                <a:lnTo>
                  <a:pt x="118" y="106"/>
                </a:lnTo>
                <a:lnTo>
                  <a:pt x="120" y="106"/>
                </a:lnTo>
                <a:lnTo>
                  <a:pt x="122" y="106"/>
                </a:lnTo>
                <a:lnTo>
                  <a:pt x="124" y="106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26" y="108"/>
                </a:lnTo>
                <a:lnTo>
                  <a:pt x="128" y="110"/>
                </a:lnTo>
                <a:lnTo>
                  <a:pt x="130" y="108"/>
                </a:lnTo>
                <a:lnTo>
                  <a:pt x="132" y="108"/>
                </a:lnTo>
                <a:lnTo>
                  <a:pt x="134" y="108"/>
                </a:lnTo>
                <a:lnTo>
                  <a:pt x="132" y="110"/>
                </a:lnTo>
                <a:lnTo>
                  <a:pt x="132" y="112"/>
                </a:lnTo>
                <a:lnTo>
                  <a:pt x="134" y="112"/>
                </a:lnTo>
                <a:lnTo>
                  <a:pt x="136" y="110"/>
                </a:lnTo>
                <a:lnTo>
                  <a:pt x="138" y="110"/>
                </a:lnTo>
                <a:lnTo>
                  <a:pt x="140" y="110"/>
                </a:lnTo>
                <a:lnTo>
                  <a:pt x="138" y="112"/>
                </a:lnTo>
                <a:lnTo>
                  <a:pt x="140" y="112"/>
                </a:lnTo>
                <a:lnTo>
                  <a:pt x="140" y="114"/>
                </a:lnTo>
                <a:lnTo>
                  <a:pt x="138" y="116"/>
                </a:lnTo>
                <a:lnTo>
                  <a:pt x="136" y="116"/>
                </a:lnTo>
                <a:lnTo>
                  <a:pt x="134" y="116"/>
                </a:lnTo>
                <a:lnTo>
                  <a:pt x="132" y="116"/>
                </a:lnTo>
                <a:lnTo>
                  <a:pt x="134" y="116"/>
                </a:lnTo>
                <a:lnTo>
                  <a:pt x="136" y="116"/>
                </a:lnTo>
                <a:lnTo>
                  <a:pt x="138" y="116"/>
                </a:lnTo>
                <a:lnTo>
                  <a:pt x="136" y="118"/>
                </a:lnTo>
                <a:lnTo>
                  <a:pt x="136" y="120"/>
                </a:lnTo>
                <a:lnTo>
                  <a:pt x="138" y="120"/>
                </a:lnTo>
                <a:lnTo>
                  <a:pt x="136" y="120"/>
                </a:lnTo>
                <a:lnTo>
                  <a:pt x="138" y="122"/>
                </a:lnTo>
                <a:lnTo>
                  <a:pt x="140" y="122"/>
                </a:lnTo>
                <a:lnTo>
                  <a:pt x="142" y="122"/>
                </a:lnTo>
                <a:lnTo>
                  <a:pt x="144" y="124"/>
                </a:lnTo>
                <a:lnTo>
                  <a:pt x="146" y="124"/>
                </a:lnTo>
                <a:lnTo>
                  <a:pt x="148" y="124"/>
                </a:lnTo>
                <a:lnTo>
                  <a:pt x="150" y="126"/>
                </a:lnTo>
                <a:lnTo>
                  <a:pt x="148" y="126"/>
                </a:lnTo>
                <a:lnTo>
                  <a:pt x="146" y="126"/>
                </a:lnTo>
                <a:lnTo>
                  <a:pt x="146" y="128"/>
                </a:lnTo>
                <a:lnTo>
                  <a:pt x="148" y="128"/>
                </a:lnTo>
                <a:lnTo>
                  <a:pt x="150" y="128"/>
                </a:lnTo>
                <a:lnTo>
                  <a:pt x="152" y="128"/>
                </a:lnTo>
                <a:lnTo>
                  <a:pt x="152" y="130"/>
                </a:lnTo>
                <a:lnTo>
                  <a:pt x="154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2"/>
                </a:lnTo>
                <a:lnTo>
                  <a:pt x="146" y="132"/>
                </a:lnTo>
                <a:lnTo>
                  <a:pt x="148" y="132"/>
                </a:lnTo>
                <a:lnTo>
                  <a:pt x="150" y="132"/>
                </a:lnTo>
                <a:lnTo>
                  <a:pt x="152" y="132"/>
                </a:lnTo>
                <a:lnTo>
                  <a:pt x="150" y="132"/>
                </a:lnTo>
                <a:lnTo>
                  <a:pt x="148" y="132"/>
                </a:lnTo>
                <a:lnTo>
                  <a:pt x="146" y="134"/>
                </a:lnTo>
                <a:lnTo>
                  <a:pt x="148" y="134"/>
                </a:lnTo>
                <a:lnTo>
                  <a:pt x="150" y="134"/>
                </a:lnTo>
                <a:lnTo>
                  <a:pt x="148" y="134"/>
                </a:lnTo>
                <a:lnTo>
                  <a:pt x="146" y="134"/>
                </a:lnTo>
                <a:lnTo>
                  <a:pt x="144" y="136"/>
                </a:lnTo>
                <a:lnTo>
                  <a:pt x="142" y="136"/>
                </a:lnTo>
                <a:lnTo>
                  <a:pt x="140" y="136"/>
                </a:lnTo>
                <a:lnTo>
                  <a:pt x="138" y="136"/>
                </a:lnTo>
                <a:lnTo>
                  <a:pt x="136" y="136"/>
                </a:lnTo>
                <a:lnTo>
                  <a:pt x="138" y="138"/>
                </a:lnTo>
                <a:lnTo>
                  <a:pt x="140" y="136"/>
                </a:lnTo>
                <a:lnTo>
                  <a:pt x="142" y="136"/>
                </a:lnTo>
                <a:lnTo>
                  <a:pt x="144" y="136"/>
                </a:lnTo>
                <a:lnTo>
                  <a:pt x="146" y="136"/>
                </a:lnTo>
                <a:lnTo>
                  <a:pt x="148" y="136"/>
                </a:lnTo>
                <a:lnTo>
                  <a:pt x="150" y="134"/>
                </a:lnTo>
                <a:lnTo>
                  <a:pt x="148" y="136"/>
                </a:lnTo>
                <a:lnTo>
                  <a:pt x="146" y="138"/>
                </a:lnTo>
                <a:lnTo>
                  <a:pt x="148" y="138"/>
                </a:lnTo>
                <a:lnTo>
                  <a:pt x="150" y="138"/>
                </a:lnTo>
                <a:lnTo>
                  <a:pt x="148" y="138"/>
                </a:lnTo>
                <a:lnTo>
                  <a:pt x="150" y="140"/>
                </a:lnTo>
                <a:lnTo>
                  <a:pt x="152" y="140"/>
                </a:lnTo>
                <a:lnTo>
                  <a:pt x="150" y="142"/>
                </a:lnTo>
                <a:lnTo>
                  <a:pt x="150" y="144"/>
                </a:lnTo>
                <a:lnTo>
                  <a:pt x="152" y="144"/>
                </a:lnTo>
                <a:lnTo>
                  <a:pt x="150" y="144"/>
                </a:lnTo>
                <a:lnTo>
                  <a:pt x="148" y="142"/>
                </a:lnTo>
                <a:lnTo>
                  <a:pt x="146" y="144"/>
                </a:lnTo>
                <a:lnTo>
                  <a:pt x="148" y="144"/>
                </a:lnTo>
                <a:lnTo>
                  <a:pt x="146" y="144"/>
                </a:lnTo>
                <a:lnTo>
                  <a:pt x="150" y="146"/>
                </a:lnTo>
                <a:lnTo>
                  <a:pt x="150" y="148"/>
                </a:lnTo>
                <a:lnTo>
                  <a:pt x="152" y="148"/>
                </a:lnTo>
                <a:lnTo>
                  <a:pt x="154" y="148"/>
                </a:lnTo>
                <a:lnTo>
                  <a:pt x="154" y="150"/>
                </a:lnTo>
                <a:lnTo>
                  <a:pt x="152" y="148"/>
                </a:lnTo>
                <a:lnTo>
                  <a:pt x="150" y="150"/>
                </a:lnTo>
                <a:lnTo>
                  <a:pt x="148" y="150"/>
                </a:lnTo>
                <a:lnTo>
                  <a:pt x="150" y="152"/>
                </a:lnTo>
                <a:lnTo>
                  <a:pt x="148" y="152"/>
                </a:lnTo>
                <a:lnTo>
                  <a:pt x="146" y="154"/>
                </a:lnTo>
                <a:lnTo>
                  <a:pt x="144" y="154"/>
                </a:lnTo>
                <a:lnTo>
                  <a:pt x="146" y="154"/>
                </a:lnTo>
                <a:lnTo>
                  <a:pt x="148" y="154"/>
                </a:lnTo>
                <a:lnTo>
                  <a:pt x="150" y="154"/>
                </a:lnTo>
                <a:lnTo>
                  <a:pt x="152" y="154"/>
                </a:lnTo>
                <a:lnTo>
                  <a:pt x="154" y="156"/>
                </a:lnTo>
                <a:lnTo>
                  <a:pt x="152" y="158"/>
                </a:lnTo>
                <a:lnTo>
                  <a:pt x="150" y="158"/>
                </a:lnTo>
                <a:lnTo>
                  <a:pt x="152" y="160"/>
                </a:lnTo>
                <a:lnTo>
                  <a:pt x="154" y="158"/>
                </a:lnTo>
                <a:lnTo>
                  <a:pt x="152" y="160"/>
                </a:lnTo>
                <a:lnTo>
                  <a:pt x="150" y="162"/>
                </a:lnTo>
                <a:lnTo>
                  <a:pt x="148" y="162"/>
                </a:lnTo>
                <a:lnTo>
                  <a:pt x="148" y="164"/>
                </a:lnTo>
                <a:lnTo>
                  <a:pt x="150" y="164"/>
                </a:lnTo>
                <a:lnTo>
                  <a:pt x="152" y="164"/>
                </a:lnTo>
                <a:lnTo>
                  <a:pt x="154" y="164"/>
                </a:lnTo>
                <a:lnTo>
                  <a:pt x="152" y="164"/>
                </a:lnTo>
                <a:lnTo>
                  <a:pt x="150" y="164"/>
                </a:lnTo>
                <a:lnTo>
                  <a:pt x="148" y="164"/>
                </a:lnTo>
                <a:lnTo>
                  <a:pt x="146" y="164"/>
                </a:lnTo>
                <a:lnTo>
                  <a:pt x="144" y="164"/>
                </a:lnTo>
                <a:lnTo>
                  <a:pt x="142" y="164"/>
                </a:lnTo>
                <a:lnTo>
                  <a:pt x="140" y="164"/>
                </a:lnTo>
                <a:lnTo>
                  <a:pt x="138" y="164"/>
                </a:lnTo>
                <a:lnTo>
                  <a:pt x="140" y="166"/>
                </a:lnTo>
                <a:lnTo>
                  <a:pt x="142" y="164"/>
                </a:lnTo>
                <a:lnTo>
                  <a:pt x="144" y="166"/>
                </a:lnTo>
                <a:lnTo>
                  <a:pt x="146" y="164"/>
                </a:lnTo>
                <a:lnTo>
                  <a:pt x="148" y="166"/>
                </a:lnTo>
                <a:lnTo>
                  <a:pt x="146" y="166"/>
                </a:lnTo>
                <a:lnTo>
                  <a:pt x="146" y="168"/>
                </a:lnTo>
                <a:lnTo>
                  <a:pt x="144" y="168"/>
                </a:lnTo>
                <a:lnTo>
                  <a:pt x="142" y="168"/>
                </a:lnTo>
                <a:lnTo>
                  <a:pt x="142" y="170"/>
                </a:lnTo>
                <a:lnTo>
                  <a:pt x="140" y="170"/>
                </a:lnTo>
                <a:lnTo>
                  <a:pt x="138" y="172"/>
                </a:lnTo>
                <a:lnTo>
                  <a:pt x="136" y="172"/>
                </a:lnTo>
                <a:lnTo>
                  <a:pt x="134" y="172"/>
                </a:lnTo>
                <a:lnTo>
                  <a:pt x="136" y="174"/>
                </a:lnTo>
                <a:lnTo>
                  <a:pt x="138" y="174"/>
                </a:lnTo>
                <a:lnTo>
                  <a:pt x="140" y="174"/>
                </a:lnTo>
                <a:lnTo>
                  <a:pt x="142" y="174"/>
                </a:lnTo>
                <a:lnTo>
                  <a:pt x="144" y="172"/>
                </a:lnTo>
                <a:lnTo>
                  <a:pt x="146" y="170"/>
                </a:lnTo>
                <a:lnTo>
                  <a:pt x="148" y="170"/>
                </a:lnTo>
                <a:lnTo>
                  <a:pt x="150" y="168"/>
                </a:lnTo>
                <a:lnTo>
                  <a:pt x="148" y="170"/>
                </a:lnTo>
                <a:lnTo>
                  <a:pt x="146" y="172"/>
                </a:lnTo>
                <a:lnTo>
                  <a:pt x="144" y="172"/>
                </a:lnTo>
                <a:lnTo>
                  <a:pt x="142" y="174"/>
                </a:lnTo>
                <a:lnTo>
                  <a:pt x="140" y="174"/>
                </a:lnTo>
                <a:lnTo>
                  <a:pt x="138" y="174"/>
                </a:lnTo>
                <a:lnTo>
                  <a:pt x="136" y="174"/>
                </a:lnTo>
                <a:lnTo>
                  <a:pt x="134" y="176"/>
                </a:lnTo>
                <a:lnTo>
                  <a:pt x="132" y="176"/>
                </a:lnTo>
                <a:lnTo>
                  <a:pt x="130" y="176"/>
                </a:lnTo>
                <a:lnTo>
                  <a:pt x="128" y="176"/>
                </a:lnTo>
                <a:lnTo>
                  <a:pt x="126" y="178"/>
                </a:lnTo>
                <a:lnTo>
                  <a:pt x="128" y="178"/>
                </a:lnTo>
                <a:lnTo>
                  <a:pt x="128" y="180"/>
                </a:lnTo>
                <a:lnTo>
                  <a:pt x="130" y="182"/>
                </a:lnTo>
                <a:lnTo>
                  <a:pt x="132" y="182"/>
                </a:lnTo>
                <a:lnTo>
                  <a:pt x="132" y="180"/>
                </a:lnTo>
                <a:lnTo>
                  <a:pt x="134" y="182"/>
                </a:lnTo>
                <a:lnTo>
                  <a:pt x="136" y="182"/>
                </a:lnTo>
                <a:lnTo>
                  <a:pt x="138" y="184"/>
                </a:lnTo>
                <a:lnTo>
                  <a:pt x="140" y="182"/>
                </a:lnTo>
                <a:lnTo>
                  <a:pt x="142" y="182"/>
                </a:lnTo>
                <a:lnTo>
                  <a:pt x="144" y="182"/>
                </a:lnTo>
                <a:lnTo>
                  <a:pt x="146" y="182"/>
                </a:lnTo>
                <a:lnTo>
                  <a:pt x="148" y="182"/>
                </a:lnTo>
                <a:lnTo>
                  <a:pt x="150" y="180"/>
                </a:lnTo>
                <a:lnTo>
                  <a:pt x="150" y="178"/>
                </a:lnTo>
                <a:lnTo>
                  <a:pt x="150" y="176"/>
                </a:lnTo>
                <a:lnTo>
                  <a:pt x="152" y="178"/>
                </a:lnTo>
                <a:lnTo>
                  <a:pt x="154" y="178"/>
                </a:lnTo>
                <a:lnTo>
                  <a:pt x="152" y="176"/>
                </a:lnTo>
                <a:lnTo>
                  <a:pt x="154" y="176"/>
                </a:lnTo>
                <a:lnTo>
                  <a:pt x="156" y="176"/>
                </a:lnTo>
                <a:lnTo>
                  <a:pt x="158" y="176"/>
                </a:lnTo>
                <a:lnTo>
                  <a:pt x="160" y="174"/>
                </a:lnTo>
                <a:lnTo>
                  <a:pt x="160" y="172"/>
                </a:lnTo>
                <a:lnTo>
                  <a:pt x="158" y="170"/>
                </a:lnTo>
                <a:lnTo>
                  <a:pt x="160" y="166"/>
                </a:lnTo>
                <a:lnTo>
                  <a:pt x="162" y="166"/>
                </a:lnTo>
                <a:lnTo>
                  <a:pt x="160" y="166"/>
                </a:lnTo>
                <a:lnTo>
                  <a:pt x="158" y="166"/>
                </a:lnTo>
                <a:lnTo>
                  <a:pt x="160" y="168"/>
                </a:lnTo>
                <a:lnTo>
                  <a:pt x="160" y="170"/>
                </a:lnTo>
                <a:lnTo>
                  <a:pt x="162" y="172"/>
                </a:lnTo>
                <a:lnTo>
                  <a:pt x="160" y="174"/>
                </a:lnTo>
                <a:lnTo>
                  <a:pt x="160" y="176"/>
                </a:lnTo>
                <a:lnTo>
                  <a:pt x="162" y="176"/>
                </a:lnTo>
                <a:lnTo>
                  <a:pt x="164" y="176"/>
                </a:lnTo>
                <a:lnTo>
                  <a:pt x="166" y="174"/>
                </a:lnTo>
                <a:lnTo>
                  <a:pt x="168" y="172"/>
                </a:lnTo>
                <a:lnTo>
                  <a:pt x="170" y="172"/>
                </a:lnTo>
                <a:lnTo>
                  <a:pt x="168" y="174"/>
                </a:lnTo>
                <a:lnTo>
                  <a:pt x="166" y="176"/>
                </a:lnTo>
                <a:lnTo>
                  <a:pt x="164" y="176"/>
                </a:lnTo>
                <a:lnTo>
                  <a:pt x="162" y="176"/>
                </a:lnTo>
                <a:lnTo>
                  <a:pt x="160" y="178"/>
                </a:lnTo>
                <a:lnTo>
                  <a:pt x="162" y="178"/>
                </a:lnTo>
                <a:lnTo>
                  <a:pt x="168" y="178"/>
                </a:lnTo>
                <a:lnTo>
                  <a:pt x="170" y="178"/>
                </a:lnTo>
                <a:lnTo>
                  <a:pt x="172" y="178"/>
                </a:lnTo>
                <a:lnTo>
                  <a:pt x="174" y="178"/>
                </a:lnTo>
                <a:lnTo>
                  <a:pt x="178" y="178"/>
                </a:lnTo>
                <a:lnTo>
                  <a:pt x="180" y="176"/>
                </a:lnTo>
                <a:lnTo>
                  <a:pt x="182" y="178"/>
                </a:lnTo>
                <a:lnTo>
                  <a:pt x="180" y="178"/>
                </a:lnTo>
                <a:lnTo>
                  <a:pt x="178" y="178"/>
                </a:lnTo>
                <a:lnTo>
                  <a:pt x="176" y="180"/>
                </a:lnTo>
                <a:lnTo>
                  <a:pt x="174" y="180"/>
                </a:lnTo>
                <a:lnTo>
                  <a:pt x="172" y="180"/>
                </a:lnTo>
                <a:lnTo>
                  <a:pt x="170" y="180"/>
                </a:lnTo>
                <a:lnTo>
                  <a:pt x="168" y="180"/>
                </a:lnTo>
                <a:lnTo>
                  <a:pt x="166" y="180"/>
                </a:lnTo>
                <a:lnTo>
                  <a:pt x="164" y="180"/>
                </a:lnTo>
                <a:lnTo>
                  <a:pt x="162" y="182"/>
                </a:lnTo>
                <a:lnTo>
                  <a:pt x="160" y="182"/>
                </a:lnTo>
                <a:lnTo>
                  <a:pt x="162" y="182"/>
                </a:lnTo>
                <a:lnTo>
                  <a:pt x="164" y="182"/>
                </a:lnTo>
                <a:lnTo>
                  <a:pt x="166" y="182"/>
                </a:lnTo>
                <a:lnTo>
                  <a:pt x="168" y="182"/>
                </a:lnTo>
                <a:lnTo>
                  <a:pt x="170" y="182"/>
                </a:lnTo>
                <a:lnTo>
                  <a:pt x="172" y="182"/>
                </a:lnTo>
                <a:lnTo>
                  <a:pt x="174" y="182"/>
                </a:lnTo>
                <a:lnTo>
                  <a:pt x="176" y="182"/>
                </a:lnTo>
                <a:lnTo>
                  <a:pt x="178" y="180"/>
                </a:lnTo>
                <a:lnTo>
                  <a:pt x="180" y="180"/>
                </a:lnTo>
                <a:lnTo>
                  <a:pt x="182" y="180"/>
                </a:lnTo>
                <a:lnTo>
                  <a:pt x="180" y="182"/>
                </a:lnTo>
                <a:lnTo>
                  <a:pt x="178" y="182"/>
                </a:lnTo>
                <a:lnTo>
                  <a:pt x="176" y="182"/>
                </a:lnTo>
                <a:lnTo>
                  <a:pt x="174" y="182"/>
                </a:lnTo>
                <a:lnTo>
                  <a:pt x="172" y="182"/>
                </a:lnTo>
                <a:lnTo>
                  <a:pt x="170" y="182"/>
                </a:lnTo>
                <a:lnTo>
                  <a:pt x="168" y="184"/>
                </a:lnTo>
                <a:lnTo>
                  <a:pt x="166" y="186"/>
                </a:lnTo>
                <a:lnTo>
                  <a:pt x="164" y="186"/>
                </a:lnTo>
                <a:lnTo>
                  <a:pt x="166" y="186"/>
                </a:lnTo>
                <a:lnTo>
                  <a:pt x="168" y="186"/>
                </a:lnTo>
                <a:lnTo>
                  <a:pt x="170" y="186"/>
                </a:lnTo>
                <a:lnTo>
                  <a:pt x="172" y="184"/>
                </a:lnTo>
                <a:lnTo>
                  <a:pt x="174" y="184"/>
                </a:lnTo>
                <a:lnTo>
                  <a:pt x="176" y="184"/>
                </a:lnTo>
                <a:lnTo>
                  <a:pt x="178" y="182"/>
                </a:lnTo>
                <a:lnTo>
                  <a:pt x="178" y="184"/>
                </a:lnTo>
                <a:lnTo>
                  <a:pt x="176" y="184"/>
                </a:lnTo>
                <a:lnTo>
                  <a:pt x="174" y="184"/>
                </a:lnTo>
                <a:lnTo>
                  <a:pt x="172" y="186"/>
                </a:lnTo>
                <a:lnTo>
                  <a:pt x="168" y="186"/>
                </a:lnTo>
                <a:lnTo>
                  <a:pt x="170" y="188"/>
                </a:lnTo>
                <a:lnTo>
                  <a:pt x="172" y="186"/>
                </a:lnTo>
                <a:lnTo>
                  <a:pt x="174" y="186"/>
                </a:lnTo>
                <a:lnTo>
                  <a:pt x="176" y="188"/>
                </a:lnTo>
                <a:lnTo>
                  <a:pt x="178" y="186"/>
                </a:lnTo>
                <a:lnTo>
                  <a:pt x="180" y="186"/>
                </a:lnTo>
                <a:lnTo>
                  <a:pt x="178" y="188"/>
                </a:lnTo>
                <a:lnTo>
                  <a:pt x="180" y="188"/>
                </a:lnTo>
                <a:lnTo>
                  <a:pt x="182" y="188"/>
                </a:lnTo>
                <a:lnTo>
                  <a:pt x="184" y="188"/>
                </a:lnTo>
                <a:lnTo>
                  <a:pt x="182" y="190"/>
                </a:lnTo>
                <a:lnTo>
                  <a:pt x="180" y="190"/>
                </a:lnTo>
                <a:lnTo>
                  <a:pt x="178" y="190"/>
                </a:lnTo>
                <a:lnTo>
                  <a:pt x="176" y="190"/>
                </a:lnTo>
                <a:lnTo>
                  <a:pt x="172" y="188"/>
                </a:lnTo>
                <a:lnTo>
                  <a:pt x="170" y="188"/>
                </a:lnTo>
                <a:lnTo>
                  <a:pt x="172" y="190"/>
                </a:lnTo>
                <a:lnTo>
                  <a:pt x="174" y="190"/>
                </a:lnTo>
                <a:lnTo>
                  <a:pt x="176" y="190"/>
                </a:lnTo>
                <a:lnTo>
                  <a:pt x="178" y="190"/>
                </a:lnTo>
                <a:lnTo>
                  <a:pt x="180" y="192"/>
                </a:lnTo>
                <a:lnTo>
                  <a:pt x="182" y="192"/>
                </a:lnTo>
                <a:lnTo>
                  <a:pt x="184" y="192"/>
                </a:lnTo>
                <a:lnTo>
                  <a:pt x="182" y="194"/>
                </a:lnTo>
                <a:lnTo>
                  <a:pt x="180" y="192"/>
                </a:lnTo>
                <a:lnTo>
                  <a:pt x="178" y="192"/>
                </a:lnTo>
                <a:lnTo>
                  <a:pt x="176" y="194"/>
                </a:lnTo>
                <a:lnTo>
                  <a:pt x="174" y="194"/>
                </a:lnTo>
                <a:lnTo>
                  <a:pt x="176" y="194"/>
                </a:lnTo>
                <a:lnTo>
                  <a:pt x="178" y="194"/>
                </a:lnTo>
                <a:lnTo>
                  <a:pt x="180" y="194"/>
                </a:lnTo>
                <a:lnTo>
                  <a:pt x="182" y="194"/>
                </a:lnTo>
                <a:lnTo>
                  <a:pt x="184" y="196"/>
                </a:lnTo>
                <a:lnTo>
                  <a:pt x="182" y="196"/>
                </a:lnTo>
                <a:lnTo>
                  <a:pt x="180" y="196"/>
                </a:lnTo>
                <a:lnTo>
                  <a:pt x="182" y="196"/>
                </a:lnTo>
                <a:lnTo>
                  <a:pt x="180" y="196"/>
                </a:lnTo>
                <a:lnTo>
                  <a:pt x="178" y="196"/>
                </a:lnTo>
                <a:lnTo>
                  <a:pt x="176" y="196"/>
                </a:lnTo>
                <a:lnTo>
                  <a:pt x="174" y="196"/>
                </a:lnTo>
                <a:lnTo>
                  <a:pt x="176" y="198"/>
                </a:lnTo>
                <a:lnTo>
                  <a:pt x="178" y="198"/>
                </a:lnTo>
                <a:lnTo>
                  <a:pt x="176" y="198"/>
                </a:lnTo>
                <a:lnTo>
                  <a:pt x="178" y="200"/>
                </a:lnTo>
                <a:lnTo>
                  <a:pt x="180" y="200"/>
                </a:lnTo>
                <a:lnTo>
                  <a:pt x="182" y="198"/>
                </a:lnTo>
                <a:lnTo>
                  <a:pt x="184" y="198"/>
                </a:lnTo>
                <a:lnTo>
                  <a:pt x="182" y="198"/>
                </a:lnTo>
                <a:lnTo>
                  <a:pt x="182" y="200"/>
                </a:lnTo>
                <a:lnTo>
                  <a:pt x="180" y="200"/>
                </a:lnTo>
                <a:lnTo>
                  <a:pt x="178" y="200"/>
                </a:lnTo>
                <a:lnTo>
                  <a:pt x="176" y="200"/>
                </a:lnTo>
                <a:lnTo>
                  <a:pt x="174" y="200"/>
                </a:lnTo>
                <a:lnTo>
                  <a:pt x="172" y="200"/>
                </a:lnTo>
                <a:lnTo>
                  <a:pt x="170" y="200"/>
                </a:lnTo>
                <a:lnTo>
                  <a:pt x="168" y="198"/>
                </a:lnTo>
                <a:lnTo>
                  <a:pt x="166" y="198"/>
                </a:lnTo>
                <a:lnTo>
                  <a:pt x="166" y="196"/>
                </a:lnTo>
                <a:lnTo>
                  <a:pt x="164" y="196"/>
                </a:lnTo>
                <a:lnTo>
                  <a:pt x="162" y="196"/>
                </a:lnTo>
                <a:lnTo>
                  <a:pt x="160" y="194"/>
                </a:lnTo>
                <a:lnTo>
                  <a:pt x="158" y="194"/>
                </a:lnTo>
                <a:lnTo>
                  <a:pt x="156" y="194"/>
                </a:lnTo>
                <a:lnTo>
                  <a:pt x="154" y="194"/>
                </a:lnTo>
                <a:lnTo>
                  <a:pt x="152" y="192"/>
                </a:lnTo>
                <a:lnTo>
                  <a:pt x="148" y="194"/>
                </a:lnTo>
                <a:lnTo>
                  <a:pt x="146" y="194"/>
                </a:lnTo>
                <a:lnTo>
                  <a:pt x="144" y="192"/>
                </a:lnTo>
                <a:lnTo>
                  <a:pt x="142" y="192"/>
                </a:lnTo>
                <a:lnTo>
                  <a:pt x="140" y="192"/>
                </a:lnTo>
                <a:lnTo>
                  <a:pt x="138" y="192"/>
                </a:lnTo>
                <a:lnTo>
                  <a:pt x="136" y="194"/>
                </a:lnTo>
                <a:lnTo>
                  <a:pt x="134" y="194"/>
                </a:lnTo>
                <a:lnTo>
                  <a:pt x="132" y="194"/>
                </a:lnTo>
                <a:lnTo>
                  <a:pt x="134" y="196"/>
                </a:lnTo>
                <a:lnTo>
                  <a:pt x="136" y="198"/>
                </a:lnTo>
                <a:lnTo>
                  <a:pt x="138" y="200"/>
                </a:lnTo>
                <a:lnTo>
                  <a:pt x="140" y="200"/>
                </a:lnTo>
                <a:lnTo>
                  <a:pt x="142" y="200"/>
                </a:lnTo>
                <a:lnTo>
                  <a:pt x="144" y="200"/>
                </a:lnTo>
                <a:lnTo>
                  <a:pt x="146" y="200"/>
                </a:lnTo>
                <a:lnTo>
                  <a:pt x="148" y="200"/>
                </a:lnTo>
                <a:lnTo>
                  <a:pt x="150" y="202"/>
                </a:lnTo>
                <a:lnTo>
                  <a:pt x="152" y="202"/>
                </a:lnTo>
                <a:lnTo>
                  <a:pt x="154" y="204"/>
                </a:lnTo>
                <a:lnTo>
                  <a:pt x="156" y="206"/>
                </a:lnTo>
                <a:lnTo>
                  <a:pt x="158" y="206"/>
                </a:lnTo>
                <a:lnTo>
                  <a:pt x="160" y="206"/>
                </a:lnTo>
                <a:lnTo>
                  <a:pt x="162" y="206"/>
                </a:lnTo>
                <a:lnTo>
                  <a:pt x="164" y="206"/>
                </a:lnTo>
                <a:lnTo>
                  <a:pt x="166" y="206"/>
                </a:lnTo>
                <a:lnTo>
                  <a:pt x="168" y="206"/>
                </a:lnTo>
                <a:lnTo>
                  <a:pt x="170" y="206"/>
                </a:lnTo>
                <a:lnTo>
                  <a:pt x="172" y="206"/>
                </a:lnTo>
                <a:lnTo>
                  <a:pt x="170" y="206"/>
                </a:lnTo>
                <a:lnTo>
                  <a:pt x="168" y="206"/>
                </a:lnTo>
                <a:lnTo>
                  <a:pt x="170" y="206"/>
                </a:lnTo>
                <a:lnTo>
                  <a:pt x="172" y="206"/>
                </a:lnTo>
                <a:lnTo>
                  <a:pt x="176" y="206"/>
                </a:lnTo>
                <a:lnTo>
                  <a:pt x="178" y="206"/>
                </a:lnTo>
                <a:lnTo>
                  <a:pt x="180" y="206"/>
                </a:lnTo>
                <a:lnTo>
                  <a:pt x="182" y="206"/>
                </a:lnTo>
                <a:lnTo>
                  <a:pt x="180" y="206"/>
                </a:lnTo>
                <a:lnTo>
                  <a:pt x="178" y="208"/>
                </a:lnTo>
                <a:lnTo>
                  <a:pt x="180" y="208"/>
                </a:lnTo>
                <a:lnTo>
                  <a:pt x="180" y="210"/>
                </a:lnTo>
                <a:lnTo>
                  <a:pt x="178" y="210"/>
                </a:lnTo>
                <a:lnTo>
                  <a:pt x="176" y="210"/>
                </a:lnTo>
                <a:lnTo>
                  <a:pt x="174" y="210"/>
                </a:lnTo>
                <a:lnTo>
                  <a:pt x="174" y="212"/>
                </a:lnTo>
                <a:lnTo>
                  <a:pt x="176" y="214"/>
                </a:lnTo>
                <a:lnTo>
                  <a:pt x="174" y="212"/>
                </a:lnTo>
                <a:lnTo>
                  <a:pt x="172" y="214"/>
                </a:lnTo>
                <a:lnTo>
                  <a:pt x="170" y="214"/>
                </a:lnTo>
                <a:lnTo>
                  <a:pt x="174" y="214"/>
                </a:lnTo>
                <a:lnTo>
                  <a:pt x="176" y="214"/>
                </a:lnTo>
                <a:lnTo>
                  <a:pt x="178" y="214"/>
                </a:lnTo>
                <a:lnTo>
                  <a:pt x="176" y="214"/>
                </a:lnTo>
                <a:lnTo>
                  <a:pt x="174" y="216"/>
                </a:lnTo>
                <a:lnTo>
                  <a:pt x="172" y="216"/>
                </a:lnTo>
                <a:lnTo>
                  <a:pt x="170" y="216"/>
                </a:lnTo>
                <a:lnTo>
                  <a:pt x="168" y="218"/>
                </a:lnTo>
                <a:lnTo>
                  <a:pt x="166" y="220"/>
                </a:lnTo>
                <a:lnTo>
                  <a:pt x="164" y="220"/>
                </a:lnTo>
                <a:lnTo>
                  <a:pt x="166" y="220"/>
                </a:lnTo>
                <a:lnTo>
                  <a:pt x="168" y="220"/>
                </a:lnTo>
                <a:lnTo>
                  <a:pt x="170" y="220"/>
                </a:lnTo>
                <a:lnTo>
                  <a:pt x="172" y="218"/>
                </a:lnTo>
                <a:lnTo>
                  <a:pt x="174" y="218"/>
                </a:lnTo>
                <a:lnTo>
                  <a:pt x="174" y="220"/>
                </a:lnTo>
                <a:lnTo>
                  <a:pt x="176" y="222"/>
                </a:lnTo>
                <a:lnTo>
                  <a:pt x="174" y="222"/>
                </a:lnTo>
                <a:lnTo>
                  <a:pt x="172" y="222"/>
                </a:lnTo>
                <a:lnTo>
                  <a:pt x="170" y="222"/>
                </a:lnTo>
                <a:lnTo>
                  <a:pt x="172" y="222"/>
                </a:lnTo>
                <a:lnTo>
                  <a:pt x="174" y="224"/>
                </a:lnTo>
                <a:lnTo>
                  <a:pt x="172" y="224"/>
                </a:lnTo>
                <a:lnTo>
                  <a:pt x="170" y="224"/>
                </a:lnTo>
                <a:lnTo>
                  <a:pt x="168" y="222"/>
                </a:lnTo>
                <a:lnTo>
                  <a:pt x="166" y="222"/>
                </a:lnTo>
                <a:lnTo>
                  <a:pt x="164" y="224"/>
                </a:lnTo>
                <a:lnTo>
                  <a:pt x="166" y="222"/>
                </a:lnTo>
                <a:lnTo>
                  <a:pt x="164" y="222"/>
                </a:lnTo>
                <a:lnTo>
                  <a:pt x="162" y="222"/>
                </a:lnTo>
                <a:lnTo>
                  <a:pt x="162" y="224"/>
                </a:lnTo>
                <a:lnTo>
                  <a:pt x="162" y="226"/>
                </a:lnTo>
                <a:lnTo>
                  <a:pt x="160" y="226"/>
                </a:lnTo>
                <a:lnTo>
                  <a:pt x="158" y="226"/>
                </a:lnTo>
                <a:lnTo>
                  <a:pt x="158" y="228"/>
                </a:lnTo>
                <a:lnTo>
                  <a:pt x="160" y="228"/>
                </a:lnTo>
                <a:lnTo>
                  <a:pt x="162" y="228"/>
                </a:lnTo>
                <a:lnTo>
                  <a:pt x="164" y="228"/>
                </a:lnTo>
                <a:lnTo>
                  <a:pt x="162" y="228"/>
                </a:lnTo>
                <a:lnTo>
                  <a:pt x="160" y="228"/>
                </a:lnTo>
                <a:lnTo>
                  <a:pt x="162" y="230"/>
                </a:lnTo>
                <a:lnTo>
                  <a:pt x="160" y="230"/>
                </a:lnTo>
                <a:lnTo>
                  <a:pt x="158" y="232"/>
                </a:lnTo>
                <a:lnTo>
                  <a:pt x="156" y="232"/>
                </a:lnTo>
                <a:lnTo>
                  <a:pt x="154" y="232"/>
                </a:lnTo>
                <a:lnTo>
                  <a:pt x="152" y="232"/>
                </a:lnTo>
                <a:lnTo>
                  <a:pt x="150" y="232"/>
                </a:lnTo>
                <a:lnTo>
                  <a:pt x="148" y="232"/>
                </a:lnTo>
                <a:lnTo>
                  <a:pt x="146" y="232"/>
                </a:lnTo>
                <a:lnTo>
                  <a:pt x="146" y="230"/>
                </a:lnTo>
                <a:lnTo>
                  <a:pt x="148" y="230"/>
                </a:lnTo>
                <a:lnTo>
                  <a:pt x="146" y="230"/>
                </a:lnTo>
                <a:lnTo>
                  <a:pt x="144" y="230"/>
                </a:lnTo>
                <a:lnTo>
                  <a:pt x="142" y="232"/>
                </a:lnTo>
                <a:lnTo>
                  <a:pt x="144" y="232"/>
                </a:lnTo>
                <a:lnTo>
                  <a:pt x="142" y="232"/>
                </a:lnTo>
                <a:lnTo>
                  <a:pt x="140" y="232"/>
                </a:lnTo>
                <a:lnTo>
                  <a:pt x="138" y="232"/>
                </a:lnTo>
                <a:lnTo>
                  <a:pt x="140" y="232"/>
                </a:lnTo>
                <a:lnTo>
                  <a:pt x="138" y="234"/>
                </a:lnTo>
                <a:lnTo>
                  <a:pt x="136" y="234"/>
                </a:lnTo>
                <a:lnTo>
                  <a:pt x="134" y="234"/>
                </a:lnTo>
                <a:lnTo>
                  <a:pt x="132" y="234"/>
                </a:lnTo>
                <a:lnTo>
                  <a:pt x="128" y="236"/>
                </a:lnTo>
                <a:lnTo>
                  <a:pt x="126" y="236"/>
                </a:lnTo>
                <a:lnTo>
                  <a:pt x="128" y="236"/>
                </a:lnTo>
                <a:lnTo>
                  <a:pt x="130" y="236"/>
                </a:lnTo>
                <a:lnTo>
                  <a:pt x="132" y="236"/>
                </a:lnTo>
                <a:lnTo>
                  <a:pt x="134" y="236"/>
                </a:lnTo>
                <a:lnTo>
                  <a:pt x="136" y="236"/>
                </a:lnTo>
                <a:lnTo>
                  <a:pt x="134" y="236"/>
                </a:lnTo>
                <a:lnTo>
                  <a:pt x="132" y="238"/>
                </a:lnTo>
                <a:lnTo>
                  <a:pt x="134" y="236"/>
                </a:lnTo>
                <a:lnTo>
                  <a:pt x="136" y="236"/>
                </a:lnTo>
                <a:lnTo>
                  <a:pt x="136" y="238"/>
                </a:lnTo>
                <a:lnTo>
                  <a:pt x="138" y="238"/>
                </a:lnTo>
                <a:lnTo>
                  <a:pt x="140" y="238"/>
                </a:lnTo>
                <a:lnTo>
                  <a:pt x="142" y="238"/>
                </a:lnTo>
                <a:lnTo>
                  <a:pt x="144" y="238"/>
                </a:lnTo>
                <a:lnTo>
                  <a:pt x="148" y="236"/>
                </a:lnTo>
                <a:lnTo>
                  <a:pt x="152" y="236"/>
                </a:lnTo>
                <a:lnTo>
                  <a:pt x="154" y="236"/>
                </a:lnTo>
                <a:lnTo>
                  <a:pt x="152" y="236"/>
                </a:lnTo>
                <a:lnTo>
                  <a:pt x="150" y="234"/>
                </a:lnTo>
                <a:lnTo>
                  <a:pt x="152" y="234"/>
                </a:lnTo>
                <a:lnTo>
                  <a:pt x="154" y="234"/>
                </a:lnTo>
                <a:lnTo>
                  <a:pt x="156" y="234"/>
                </a:lnTo>
                <a:lnTo>
                  <a:pt x="158" y="234"/>
                </a:lnTo>
                <a:lnTo>
                  <a:pt x="160" y="232"/>
                </a:lnTo>
                <a:lnTo>
                  <a:pt x="158" y="234"/>
                </a:lnTo>
                <a:lnTo>
                  <a:pt x="156" y="234"/>
                </a:lnTo>
                <a:lnTo>
                  <a:pt x="154" y="236"/>
                </a:lnTo>
                <a:lnTo>
                  <a:pt x="152" y="238"/>
                </a:lnTo>
                <a:lnTo>
                  <a:pt x="154" y="238"/>
                </a:lnTo>
                <a:lnTo>
                  <a:pt x="156" y="238"/>
                </a:lnTo>
                <a:lnTo>
                  <a:pt x="154" y="238"/>
                </a:lnTo>
                <a:lnTo>
                  <a:pt x="152" y="238"/>
                </a:lnTo>
                <a:lnTo>
                  <a:pt x="150" y="238"/>
                </a:lnTo>
                <a:lnTo>
                  <a:pt x="152" y="238"/>
                </a:lnTo>
                <a:lnTo>
                  <a:pt x="154" y="240"/>
                </a:lnTo>
                <a:lnTo>
                  <a:pt x="156" y="240"/>
                </a:lnTo>
                <a:lnTo>
                  <a:pt x="158" y="240"/>
                </a:lnTo>
                <a:lnTo>
                  <a:pt x="160" y="242"/>
                </a:lnTo>
                <a:lnTo>
                  <a:pt x="162" y="242"/>
                </a:lnTo>
                <a:lnTo>
                  <a:pt x="164" y="242"/>
                </a:lnTo>
                <a:lnTo>
                  <a:pt x="162" y="242"/>
                </a:lnTo>
                <a:lnTo>
                  <a:pt x="160" y="242"/>
                </a:lnTo>
                <a:lnTo>
                  <a:pt x="158" y="242"/>
                </a:lnTo>
                <a:lnTo>
                  <a:pt x="156" y="242"/>
                </a:lnTo>
                <a:lnTo>
                  <a:pt x="152" y="240"/>
                </a:lnTo>
                <a:lnTo>
                  <a:pt x="150" y="240"/>
                </a:lnTo>
                <a:lnTo>
                  <a:pt x="148" y="240"/>
                </a:lnTo>
                <a:lnTo>
                  <a:pt x="146" y="240"/>
                </a:lnTo>
                <a:lnTo>
                  <a:pt x="144" y="240"/>
                </a:lnTo>
                <a:lnTo>
                  <a:pt x="142" y="240"/>
                </a:lnTo>
                <a:lnTo>
                  <a:pt x="140" y="240"/>
                </a:lnTo>
                <a:lnTo>
                  <a:pt x="138" y="240"/>
                </a:lnTo>
                <a:lnTo>
                  <a:pt x="136" y="238"/>
                </a:lnTo>
                <a:lnTo>
                  <a:pt x="134" y="238"/>
                </a:lnTo>
                <a:lnTo>
                  <a:pt x="132" y="238"/>
                </a:lnTo>
                <a:lnTo>
                  <a:pt x="134" y="240"/>
                </a:lnTo>
                <a:lnTo>
                  <a:pt x="136" y="240"/>
                </a:lnTo>
                <a:lnTo>
                  <a:pt x="134" y="240"/>
                </a:lnTo>
                <a:lnTo>
                  <a:pt x="132" y="240"/>
                </a:lnTo>
                <a:lnTo>
                  <a:pt x="130" y="238"/>
                </a:lnTo>
                <a:lnTo>
                  <a:pt x="128" y="238"/>
                </a:lnTo>
                <a:lnTo>
                  <a:pt x="126" y="238"/>
                </a:lnTo>
                <a:lnTo>
                  <a:pt x="124" y="238"/>
                </a:lnTo>
                <a:lnTo>
                  <a:pt x="126" y="238"/>
                </a:lnTo>
                <a:lnTo>
                  <a:pt x="128" y="240"/>
                </a:lnTo>
                <a:lnTo>
                  <a:pt x="130" y="242"/>
                </a:lnTo>
                <a:lnTo>
                  <a:pt x="132" y="242"/>
                </a:lnTo>
                <a:lnTo>
                  <a:pt x="134" y="242"/>
                </a:lnTo>
                <a:lnTo>
                  <a:pt x="136" y="242"/>
                </a:lnTo>
                <a:lnTo>
                  <a:pt x="138" y="242"/>
                </a:lnTo>
                <a:lnTo>
                  <a:pt x="136" y="242"/>
                </a:lnTo>
                <a:lnTo>
                  <a:pt x="132" y="242"/>
                </a:lnTo>
                <a:lnTo>
                  <a:pt x="130" y="242"/>
                </a:lnTo>
                <a:lnTo>
                  <a:pt x="128" y="240"/>
                </a:lnTo>
                <a:lnTo>
                  <a:pt x="126" y="240"/>
                </a:lnTo>
                <a:lnTo>
                  <a:pt x="124" y="242"/>
                </a:lnTo>
                <a:lnTo>
                  <a:pt x="126" y="242"/>
                </a:lnTo>
                <a:lnTo>
                  <a:pt x="128" y="242"/>
                </a:lnTo>
                <a:lnTo>
                  <a:pt x="126" y="242"/>
                </a:lnTo>
                <a:lnTo>
                  <a:pt x="124" y="242"/>
                </a:lnTo>
                <a:lnTo>
                  <a:pt x="122" y="242"/>
                </a:lnTo>
                <a:lnTo>
                  <a:pt x="124" y="244"/>
                </a:lnTo>
                <a:lnTo>
                  <a:pt x="122" y="244"/>
                </a:lnTo>
                <a:lnTo>
                  <a:pt x="120" y="244"/>
                </a:lnTo>
                <a:lnTo>
                  <a:pt x="122" y="246"/>
                </a:lnTo>
                <a:lnTo>
                  <a:pt x="120" y="246"/>
                </a:lnTo>
                <a:lnTo>
                  <a:pt x="118" y="244"/>
                </a:lnTo>
                <a:lnTo>
                  <a:pt x="116" y="244"/>
                </a:lnTo>
                <a:lnTo>
                  <a:pt x="116" y="246"/>
                </a:lnTo>
                <a:lnTo>
                  <a:pt x="114" y="246"/>
                </a:lnTo>
                <a:lnTo>
                  <a:pt x="114" y="247"/>
                </a:lnTo>
                <a:lnTo>
                  <a:pt x="116" y="246"/>
                </a:lnTo>
                <a:lnTo>
                  <a:pt x="116" y="247"/>
                </a:lnTo>
                <a:lnTo>
                  <a:pt x="114" y="247"/>
                </a:lnTo>
                <a:lnTo>
                  <a:pt x="112" y="249"/>
                </a:lnTo>
                <a:lnTo>
                  <a:pt x="114" y="249"/>
                </a:lnTo>
                <a:lnTo>
                  <a:pt x="116" y="249"/>
                </a:lnTo>
                <a:lnTo>
                  <a:pt x="118" y="247"/>
                </a:lnTo>
                <a:lnTo>
                  <a:pt x="120" y="247"/>
                </a:lnTo>
                <a:lnTo>
                  <a:pt x="122" y="246"/>
                </a:lnTo>
                <a:lnTo>
                  <a:pt x="124" y="246"/>
                </a:lnTo>
                <a:lnTo>
                  <a:pt x="126" y="246"/>
                </a:lnTo>
                <a:lnTo>
                  <a:pt x="128" y="246"/>
                </a:lnTo>
                <a:lnTo>
                  <a:pt x="130" y="246"/>
                </a:lnTo>
                <a:lnTo>
                  <a:pt x="132" y="244"/>
                </a:lnTo>
                <a:lnTo>
                  <a:pt x="134" y="244"/>
                </a:lnTo>
                <a:lnTo>
                  <a:pt x="136" y="244"/>
                </a:lnTo>
                <a:lnTo>
                  <a:pt x="138" y="244"/>
                </a:lnTo>
                <a:lnTo>
                  <a:pt x="140" y="244"/>
                </a:lnTo>
                <a:lnTo>
                  <a:pt x="142" y="242"/>
                </a:lnTo>
                <a:lnTo>
                  <a:pt x="144" y="242"/>
                </a:lnTo>
                <a:lnTo>
                  <a:pt x="146" y="242"/>
                </a:lnTo>
                <a:lnTo>
                  <a:pt x="144" y="242"/>
                </a:lnTo>
                <a:lnTo>
                  <a:pt x="142" y="242"/>
                </a:lnTo>
                <a:lnTo>
                  <a:pt x="140" y="244"/>
                </a:lnTo>
                <a:lnTo>
                  <a:pt x="136" y="244"/>
                </a:lnTo>
                <a:lnTo>
                  <a:pt x="134" y="244"/>
                </a:lnTo>
                <a:lnTo>
                  <a:pt x="136" y="246"/>
                </a:lnTo>
                <a:lnTo>
                  <a:pt x="138" y="246"/>
                </a:lnTo>
                <a:lnTo>
                  <a:pt x="140" y="246"/>
                </a:lnTo>
                <a:lnTo>
                  <a:pt x="142" y="246"/>
                </a:lnTo>
                <a:lnTo>
                  <a:pt x="140" y="246"/>
                </a:lnTo>
                <a:lnTo>
                  <a:pt x="142" y="246"/>
                </a:lnTo>
                <a:lnTo>
                  <a:pt x="144" y="246"/>
                </a:lnTo>
                <a:lnTo>
                  <a:pt x="146" y="246"/>
                </a:lnTo>
                <a:lnTo>
                  <a:pt x="148" y="246"/>
                </a:lnTo>
                <a:lnTo>
                  <a:pt x="146" y="244"/>
                </a:lnTo>
                <a:lnTo>
                  <a:pt x="148" y="242"/>
                </a:lnTo>
                <a:lnTo>
                  <a:pt x="150" y="242"/>
                </a:lnTo>
                <a:lnTo>
                  <a:pt x="152" y="242"/>
                </a:lnTo>
                <a:lnTo>
                  <a:pt x="154" y="242"/>
                </a:lnTo>
                <a:lnTo>
                  <a:pt x="152" y="244"/>
                </a:lnTo>
                <a:lnTo>
                  <a:pt x="150" y="244"/>
                </a:lnTo>
                <a:lnTo>
                  <a:pt x="148" y="244"/>
                </a:lnTo>
                <a:lnTo>
                  <a:pt x="148" y="246"/>
                </a:lnTo>
                <a:lnTo>
                  <a:pt x="150" y="246"/>
                </a:lnTo>
                <a:lnTo>
                  <a:pt x="152" y="246"/>
                </a:lnTo>
                <a:lnTo>
                  <a:pt x="154" y="246"/>
                </a:lnTo>
                <a:lnTo>
                  <a:pt x="156" y="244"/>
                </a:lnTo>
                <a:lnTo>
                  <a:pt x="154" y="244"/>
                </a:lnTo>
                <a:lnTo>
                  <a:pt x="156" y="244"/>
                </a:lnTo>
                <a:lnTo>
                  <a:pt x="158" y="244"/>
                </a:lnTo>
                <a:lnTo>
                  <a:pt x="160" y="244"/>
                </a:lnTo>
                <a:lnTo>
                  <a:pt x="162" y="244"/>
                </a:lnTo>
                <a:lnTo>
                  <a:pt x="160" y="244"/>
                </a:lnTo>
                <a:lnTo>
                  <a:pt x="158" y="244"/>
                </a:lnTo>
                <a:lnTo>
                  <a:pt x="156" y="246"/>
                </a:lnTo>
                <a:lnTo>
                  <a:pt x="154" y="246"/>
                </a:lnTo>
                <a:lnTo>
                  <a:pt x="152" y="246"/>
                </a:lnTo>
                <a:lnTo>
                  <a:pt x="150" y="246"/>
                </a:lnTo>
                <a:lnTo>
                  <a:pt x="148" y="246"/>
                </a:lnTo>
                <a:lnTo>
                  <a:pt x="148" y="247"/>
                </a:lnTo>
                <a:lnTo>
                  <a:pt x="152" y="247"/>
                </a:lnTo>
                <a:lnTo>
                  <a:pt x="154" y="247"/>
                </a:lnTo>
                <a:lnTo>
                  <a:pt x="156" y="247"/>
                </a:lnTo>
                <a:lnTo>
                  <a:pt x="160" y="246"/>
                </a:lnTo>
                <a:lnTo>
                  <a:pt x="158" y="247"/>
                </a:lnTo>
                <a:lnTo>
                  <a:pt x="156" y="247"/>
                </a:lnTo>
                <a:lnTo>
                  <a:pt x="154" y="247"/>
                </a:lnTo>
                <a:lnTo>
                  <a:pt x="152" y="247"/>
                </a:lnTo>
                <a:lnTo>
                  <a:pt x="154" y="249"/>
                </a:lnTo>
                <a:lnTo>
                  <a:pt x="156" y="249"/>
                </a:lnTo>
                <a:lnTo>
                  <a:pt x="158" y="249"/>
                </a:lnTo>
                <a:lnTo>
                  <a:pt x="160" y="249"/>
                </a:lnTo>
                <a:lnTo>
                  <a:pt x="158" y="249"/>
                </a:lnTo>
                <a:lnTo>
                  <a:pt x="156" y="249"/>
                </a:lnTo>
                <a:lnTo>
                  <a:pt x="154" y="249"/>
                </a:lnTo>
                <a:lnTo>
                  <a:pt x="152" y="249"/>
                </a:lnTo>
                <a:lnTo>
                  <a:pt x="150" y="247"/>
                </a:lnTo>
                <a:lnTo>
                  <a:pt x="148" y="247"/>
                </a:lnTo>
                <a:lnTo>
                  <a:pt x="146" y="247"/>
                </a:lnTo>
                <a:lnTo>
                  <a:pt x="144" y="247"/>
                </a:lnTo>
                <a:lnTo>
                  <a:pt x="142" y="247"/>
                </a:lnTo>
                <a:lnTo>
                  <a:pt x="140" y="247"/>
                </a:lnTo>
                <a:lnTo>
                  <a:pt x="138" y="247"/>
                </a:lnTo>
                <a:lnTo>
                  <a:pt x="136" y="246"/>
                </a:lnTo>
                <a:lnTo>
                  <a:pt x="134" y="246"/>
                </a:lnTo>
                <a:lnTo>
                  <a:pt x="132" y="246"/>
                </a:lnTo>
                <a:lnTo>
                  <a:pt x="130" y="246"/>
                </a:lnTo>
                <a:lnTo>
                  <a:pt x="128" y="246"/>
                </a:lnTo>
                <a:lnTo>
                  <a:pt x="130" y="246"/>
                </a:lnTo>
                <a:lnTo>
                  <a:pt x="128" y="246"/>
                </a:lnTo>
                <a:lnTo>
                  <a:pt x="126" y="246"/>
                </a:lnTo>
                <a:lnTo>
                  <a:pt x="124" y="246"/>
                </a:lnTo>
                <a:lnTo>
                  <a:pt x="122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20" y="249"/>
                </a:lnTo>
                <a:lnTo>
                  <a:pt x="118" y="249"/>
                </a:lnTo>
                <a:lnTo>
                  <a:pt x="116" y="249"/>
                </a:lnTo>
                <a:lnTo>
                  <a:pt x="114" y="249"/>
                </a:lnTo>
                <a:lnTo>
                  <a:pt x="112" y="251"/>
                </a:lnTo>
                <a:lnTo>
                  <a:pt x="110" y="251"/>
                </a:lnTo>
                <a:lnTo>
                  <a:pt x="108" y="253"/>
                </a:lnTo>
                <a:lnTo>
                  <a:pt x="108" y="255"/>
                </a:lnTo>
                <a:lnTo>
                  <a:pt x="110" y="255"/>
                </a:lnTo>
                <a:lnTo>
                  <a:pt x="112" y="253"/>
                </a:lnTo>
                <a:lnTo>
                  <a:pt x="114" y="253"/>
                </a:lnTo>
                <a:lnTo>
                  <a:pt x="116" y="253"/>
                </a:lnTo>
                <a:lnTo>
                  <a:pt x="118" y="253"/>
                </a:lnTo>
                <a:lnTo>
                  <a:pt x="120" y="253"/>
                </a:lnTo>
                <a:lnTo>
                  <a:pt x="122" y="253"/>
                </a:lnTo>
                <a:lnTo>
                  <a:pt x="124" y="253"/>
                </a:lnTo>
                <a:lnTo>
                  <a:pt x="126" y="251"/>
                </a:lnTo>
                <a:lnTo>
                  <a:pt x="128" y="251"/>
                </a:lnTo>
                <a:lnTo>
                  <a:pt x="132" y="251"/>
                </a:lnTo>
                <a:lnTo>
                  <a:pt x="134" y="251"/>
                </a:lnTo>
                <a:lnTo>
                  <a:pt x="136" y="251"/>
                </a:lnTo>
                <a:lnTo>
                  <a:pt x="138" y="251"/>
                </a:lnTo>
                <a:lnTo>
                  <a:pt x="140" y="251"/>
                </a:lnTo>
                <a:lnTo>
                  <a:pt x="142" y="251"/>
                </a:lnTo>
                <a:lnTo>
                  <a:pt x="144" y="251"/>
                </a:lnTo>
                <a:lnTo>
                  <a:pt x="146" y="251"/>
                </a:lnTo>
                <a:lnTo>
                  <a:pt x="144" y="251"/>
                </a:lnTo>
                <a:lnTo>
                  <a:pt x="142" y="251"/>
                </a:lnTo>
                <a:lnTo>
                  <a:pt x="142" y="253"/>
                </a:lnTo>
                <a:lnTo>
                  <a:pt x="144" y="255"/>
                </a:lnTo>
                <a:lnTo>
                  <a:pt x="146" y="255"/>
                </a:lnTo>
                <a:lnTo>
                  <a:pt x="148" y="255"/>
                </a:lnTo>
                <a:lnTo>
                  <a:pt x="150" y="255"/>
                </a:lnTo>
                <a:lnTo>
                  <a:pt x="152" y="255"/>
                </a:lnTo>
                <a:lnTo>
                  <a:pt x="154" y="255"/>
                </a:lnTo>
                <a:lnTo>
                  <a:pt x="152" y="255"/>
                </a:lnTo>
                <a:lnTo>
                  <a:pt x="150" y="255"/>
                </a:lnTo>
                <a:lnTo>
                  <a:pt x="148" y="255"/>
                </a:lnTo>
                <a:lnTo>
                  <a:pt x="146" y="255"/>
                </a:lnTo>
                <a:lnTo>
                  <a:pt x="144" y="255"/>
                </a:lnTo>
                <a:lnTo>
                  <a:pt x="142" y="255"/>
                </a:lnTo>
                <a:lnTo>
                  <a:pt x="140" y="253"/>
                </a:lnTo>
                <a:lnTo>
                  <a:pt x="138" y="253"/>
                </a:lnTo>
                <a:lnTo>
                  <a:pt x="136" y="253"/>
                </a:lnTo>
                <a:lnTo>
                  <a:pt x="134" y="253"/>
                </a:lnTo>
                <a:lnTo>
                  <a:pt x="132" y="253"/>
                </a:lnTo>
                <a:lnTo>
                  <a:pt x="132" y="251"/>
                </a:lnTo>
                <a:lnTo>
                  <a:pt x="130" y="253"/>
                </a:lnTo>
                <a:lnTo>
                  <a:pt x="128" y="253"/>
                </a:lnTo>
                <a:lnTo>
                  <a:pt x="126" y="253"/>
                </a:lnTo>
                <a:lnTo>
                  <a:pt x="124" y="253"/>
                </a:lnTo>
                <a:lnTo>
                  <a:pt x="122" y="253"/>
                </a:lnTo>
                <a:lnTo>
                  <a:pt x="118" y="253"/>
                </a:lnTo>
                <a:lnTo>
                  <a:pt x="116" y="253"/>
                </a:lnTo>
                <a:lnTo>
                  <a:pt x="116" y="255"/>
                </a:lnTo>
                <a:lnTo>
                  <a:pt x="114" y="255"/>
                </a:lnTo>
                <a:lnTo>
                  <a:pt x="112" y="255"/>
                </a:lnTo>
                <a:lnTo>
                  <a:pt x="114" y="255"/>
                </a:lnTo>
                <a:lnTo>
                  <a:pt x="112" y="255"/>
                </a:lnTo>
                <a:lnTo>
                  <a:pt x="110" y="255"/>
                </a:lnTo>
                <a:lnTo>
                  <a:pt x="108" y="255"/>
                </a:lnTo>
                <a:lnTo>
                  <a:pt x="106" y="255"/>
                </a:lnTo>
                <a:lnTo>
                  <a:pt x="108" y="257"/>
                </a:lnTo>
                <a:lnTo>
                  <a:pt x="110" y="257"/>
                </a:lnTo>
                <a:lnTo>
                  <a:pt x="112" y="257"/>
                </a:lnTo>
                <a:lnTo>
                  <a:pt x="114" y="257"/>
                </a:lnTo>
                <a:lnTo>
                  <a:pt x="112" y="257"/>
                </a:lnTo>
                <a:lnTo>
                  <a:pt x="110" y="257"/>
                </a:lnTo>
                <a:lnTo>
                  <a:pt x="108" y="257"/>
                </a:lnTo>
                <a:lnTo>
                  <a:pt x="110" y="257"/>
                </a:lnTo>
                <a:lnTo>
                  <a:pt x="112" y="257"/>
                </a:lnTo>
                <a:lnTo>
                  <a:pt x="114" y="259"/>
                </a:lnTo>
                <a:lnTo>
                  <a:pt x="112" y="259"/>
                </a:lnTo>
                <a:lnTo>
                  <a:pt x="110" y="259"/>
                </a:lnTo>
                <a:lnTo>
                  <a:pt x="106" y="259"/>
                </a:lnTo>
                <a:lnTo>
                  <a:pt x="108" y="259"/>
                </a:lnTo>
                <a:lnTo>
                  <a:pt x="110" y="259"/>
                </a:lnTo>
                <a:lnTo>
                  <a:pt x="112" y="259"/>
                </a:lnTo>
                <a:lnTo>
                  <a:pt x="114" y="259"/>
                </a:lnTo>
                <a:lnTo>
                  <a:pt x="116" y="259"/>
                </a:lnTo>
                <a:lnTo>
                  <a:pt x="118" y="261"/>
                </a:lnTo>
                <a:lnTo>
                  <a:pt x="116" y="261"/>
                </a:lnTo>
                <a:lnTo>
                  <a:pt x="114" y="261"/>
                </a:lnTo>
                <a:lnTo>
                  <a:pt x="112" y="261"/>
                </a:lnTo>
                <a:lnTo>
                  <a:pt x="110" y="261"/>
                </a:lnTo>
                <a:lnTo>
                  <a:pt x="112" y="261"/>
                </a:lnTo>
                <a:lnTo>
                  <a:pt x="114" y="261"/>
                </a:lnTo>
                <a:lnTo>
                  <a:pt x="116" y="261"/>
                </a:lnTo>
                <a:lnTo>
                  <a:pt x="118" y="261"/>
                </a:lnTo>
                <a:lnTo>
                  <a:pt x="120" y="261"/>
                </a:lnTo>
                <a:lnTo>
                  <a:pt x="122" y="259"/>
                </a:lnTo>
                <a:lnTo>
                  <a:pt x="124" y="259"/>
                </a:lnTo>
                <a:lnTo>
                  <a:pt x="126" y="259"/>
                </a:lnTo>
                <a:lnTo>
                  <a:pt x="124" y="261"/>
                </a:lnTo>
                <a:lnTo>
                  <a:pt x="126" y="261"/>
                </a:lnTo>
                <a:lnTo>
                  <a:pt x="124" y="261"/>
                </a:lnTo>
                <a:lnTo>
                  <a:pt x="122" y="261"/>
                </a:lnTo>
                <a:lnTo>
                  <a:pt x="120" y="261"/>
                </a:lnTo>
                <a:lnTo>
                  <a:pt x="118" y="261"/>
                </a:lnTo>
                <a:lnTo>
                  <a:pt x="116" y="261"/>
                </a:lnTo>
                <a:lnTo>
                  <a:pt x="118" y="261"/>
                </a:lnTo>
                <a:lnTo>
                  <a:pt x="118" y="263"/>
                </a:lnTo>
                <a:lnTo>
                  <a:pt x="116" y="263"/>
                </a:lnTo>
                <a:lnTo>
                  <a:pt x="114" y="263"/>
                </a:lnTo>
                <a:lnTo>
                  <a:pt x="116" y="263"/>
                </a:lnTo>
                <a:lnTo>
                  <a:pt x="118" y="263"/>
                </a:lnTo>
                <a:lnTo>
                  <a:pt x="120" y="263"/>
                </a:lnTo>
                <a:lnTo>
                  <a:pt x="118" y="263"/>
                </a:lnTo>
                <a:lnTo>
                  <a:pt x="116" y="265"/>
                </a:lnTo>
                <a:lnTo>
                  <a:pt x="114" y="265"/>
                </a:lnTo>
                <a:lnTo>
                  <a:pt x="112" y="263"/>
                </a:lnTo>
                <a:lnTo>
                  <a:pt x="110" y="265"/>
                </a:lnTo>
                <a:lnTo>
                  <a:pt x="108" y="265"/>
                </a:lnTo>
                <a:lnTo>
                  <a:pt x="110" y="267"/>
                </a:lnTo>
                <a:lnTo>
                  <a:pt x="112" y="267"/>
                </a:lnTo>
                <a:lnTo>
                  <a:pt x="114" y="265"/>
                </a:lnTo>
                <a:lnTo>
                  <a:pt x="116" y="265"/>
                </a:lnTo>
                <a:lnTo>
                  <a:pt x="118" y="267"/>
                </a:lnTo>
                <a:lnTo>
                  <a:pt x="120" y="267"/>
                </a:lnTo>
                <a:lnTo>
                  <a:pt x="118" y="267"/>
                </a:lnTo>
                <a:lnTo>
                  <a:pt x="116" y="267"/>
                </a:lnTo>
                <a:lnTo>
                  <a:pt x="114" y="267"/>
                </a:lnTo>
                <a:lnTo>
                  <a:pt x="112" y="267"/>
                </a:lnTo>
                <a:lnTo>
                  <a:pt x="110" y="267"/>
                </a:lnTo>
                <a:lnTo>
                  <a:pt x="108" y="267"/>
                </a:lnTo>
                <a:lnTo>
                  <a:pt x="110" y="267"/>
                </a:lnTo>
                <a:lnTo>
                  <a:pt x="108" y="267"/>
                </a:lnTo>
                <a:lnTo>
                  <a:pt x="106" y="267"/>
                </a:lnTo>
                <a:lnTo>
                  <a:pt x="104" y="267"/>
                </a:lnTo>
                <a:lnTo>
                  <a:pt x="104" y="269"/>
                </a:lnTo>
                <a:lnTo>
                  <a:pt x="102" y="271"/>
                </a:lnTo>
                <a:lnTo>
                  <a:pt x="104" y="271"/>
                </a:lnTo>
                <a:lnTo>
                  <a:pt x="106" y="271"/>
                </a:lnTo>
                <a:lnTo>
                  <a:pt x="108" y="271"/>
                </a:lnTo>
                <a:lnTo>
                  <a:pt x="110" y="271"/>
                </a:lnTo>
                <a:lnTo>
                  <a:pt x="106" y="271"/>
                </a:lnTo>
                <a:lnTo>
                  <a:pt x="104" y="271"/>
                </a:lnTo>
                <a:lnTo>
                  <a:pt x="102" y="273"/>
                </a:lnTo>
                <a:lnTo>
                  <a:pt x="100" y="273"/>
                </a:lnTo>
                <a:lnTo>
                  <a:pt x="102" y="275"/>
                </a:lnTo>
                <a:lnTo>
                  <a:pt x="104" y="275"/>
                </a:lnTo>
                <a:lnTo>
                  <a:pt x="106" y="273"/>
                </a:lnTo>
                <a:lnTo>
                  <a:pt x="108" y="273"/>
                </a:lnTo>
                <a:lnTo>
                  <a:pt x="110" y="273"/>
                </a:lnTo>
                <a:lnTo>
                  <a:pt x="112" y="271"/>
                </a:lnTo>
                <a:lnTo>
                  <a:pt x="114" y="271"/>
                </a:lnTo>
                <a:lnTo>
                  <a:pt x="116" y="269"/>
                </a:lnTo>
                <a:lnTo>
                  <a:pt x="118" y="269"/>
                </a:lnTo>
                <a:lnTo>
                  <a:pt x="120" y="269"/>
                </a:lnTo>
                <a:lnTo>
                  <a:pt x="122" y="267"/>
                </a:lnTo>
                <a:lnTo>
                  <a:pt x="124" y="267"/>
                </a:lnTo>
                <a:lnTo>
                  <a:pt x="126" y="267"/>
                </a:lnTo>
                <a:lnTo>
                  <a:pt x="128" y="265"/>
                </a:lnTo>
                <a:lnTo>
                  <a:pt x="130" y="265"/>
                </a:lnTo>
                <a:lnTo>
                  <a:pt x="134" y="263"/>
                </a:lnTo>
                <a:lnTo>
                  <a:pt x="136" y="261"/>
                </a:lnTo>
                <a:lnTo>
                  <a:pt x="138" y="261"/>
                </a:lnTo>
                <a:lnTo>
                  <a:pt x="140" y="261"/>
                </a:lnTo>
                <a:lnTo>
                  <a:pt x="142" y="259"/>
                </a:lnTo>
                <a:lnTo>
                  <a:pt x="144" y="259"/>
                </a:lnTo>
                <a:lnTo>
                  <a:pt x="146" y="259"/>
                </a:lnTo>
                <a:lnTo>
                  <a:pt x="148" y="259"/>
                </a:lnTo>
                <a:lnTo>
                  <a:pt x="150" y="257"/>
                </a:lnTo>
                <a:lnTo>
                  <a:pt x="152" y="257"/>
                </a:lnTo>
                <a:lnTo>
                  <a:pt x="154" y="257"/>
                </a:lnTo>
                <a:lnTo>
                  <a:pt x="156" y="257"/>
                </a:lnTo>
                <a:lnTo>
                  <a:pt x="154" y="257"/>
                </a:lnTo>
                <a:lnTo>
                  <a:pt x="152" y="257"/>
                </a:lnTo>
                <a:lnTo>
                  <a:pt x="154" y="259"/>
                </a:lnTo>
                <a:lnTo>
                  <a:pt x="156" y="259"/>
                </a:lnTo>
                <a:lnTo>
                  <a:pt x="154" y="259"/>
                </a:lnTo>
                <a:lnTo>
                  <a:pt x="152" y="259"/>
                </a:lnTo>
                <a:lnTo>
                  <a:pt x="150" y="259"/>
                </a:lnTo>
                <a:lnTo>
                  <a:pt x="148" y="259"/>
                </a:lnTo>
                <a:lnTo>
                  <a:pt x="146" y="259"/>
                </a:lnTo>
                <a:lnTo>
                  <a:pt x="144" y="259"/>
                </a:lnTo>
                <a:lnTo>
                  <a:pt x="146" y="261"/>
                </a:lnTo>
                <a:lnTo>
                  <a:pt x="148" y="261"/>
                </a:lnTo>
                <a:lnTo>
                  <a:pt x="150" y="261"/>
                </a:lnTo>
                <a:lnTo>
                  <a:pt x="152" y="261"/>
                </a:lnTo>
                <a:lnTo>
                  <a:pt x="150" y="261"/>
                </a:lnTo>
                <a:lnTo>
                  <a:pt x="148" y="261"/>
                </a:lnTo>
                <a:lnTo>
                  <a:pt x="146" y="261"/>
                </a:lnTo>
                <a:lnTo>
                  <a:pt x="144" y="261"/>
                </a:lnTo>
                <a:lnTo>
                  <a:pt x="142" y="261"/>
                </a:lnTo>
                <a:lnTo>
                  <a:pt x="140" y="261"/>
                </a:lnTo>
                <a:lnTo>
                  <a:pt x="138" y="261"/>
                </a:lnTo>
                <a:lnTo>
                  <a:pt x="136" y="263"/>
                </a:lnTo>
                <a:lnTo>
                  <a:pt x="134" y="263"/>
                </a:lnTo>
                <a:lnTo>
                  <a:pt x="132" y="265"/>
                </a:lnTo>
                <a:lnTo>
                  <a:pt x="130" y="265"/>
                </a:lnTo>
                <a:lnTo>
                  <a:pt x="128" y="265"/>
                </a:lnTo>
                <a:lnTo>
                  <a:pt x="126" y="267"/>
                </a:lnTo>
                <a:lnTo>
                  <a:pt x="124" y="267"/>
                </a:lnTo>
                <a:lnTo>
                  <a:pt x="122" y="269"/>
                </a:lnTo>
                <a:lnTo>
                  <a:pt x="120" y="269"/>
                </a:lnTo>
                <a:lnTo>
                  <a:pt x="118" y="269"/>
                </a:lnTo>
                <a:lnTo>
                  <a:pt x="116" y="271"/>
                </a:lnTo>
                <a:lnTo>
                  <a:pt x="114" y="271"/>
                </a:lnTo>
                <a:lnTo>
                  <a:pt x="112" y="273"/>
                </a:lnTo>
                <a:lnTo>
                  <a:pt x="110" y="273"/>
                </a:lnTo>
                <a:lnTo>
                  <a:pt x="106" y="275"/>
                </a:lnTo>
                <a:lnTo>
                  <a:pt x="104" y="275"/>
                </a:lnTo>
                <a:lnTo>
                  <a:pt x="102" y="275"/>
                </a:lnTo>
                <a:lnTo>
                  <a:pt x="104" y="275"/>
                </a:lnTo>
                <a:lnTo>
                  <a:pt x="106" y="275"/>
                </a:lnTo>
                <a:lnTo>
                  <a:pt x="104" y="277"/>
                </a:lnTo>
                <a:lnTo>
                  <a:pt x="102" y="277"/>
                </a:lnTo>
                <a:lnTo>
                  <a:pt x="104" y="277"/>
                </a:lnTo>
                <a:lnTo>
                  <a:pt x="110" y="275"/>
                </a:lnTo>
                <a:lnTo>
                  <a:pt x="108" y="277"/>
                </a:lnTo>
                <a:lnTo>
                  <a:pt x="106" y="277"/>
                </a:lnTo>
                <a:lnTo>
                  <a:pt x="104" y="277"/>
                </a:lnTo>
                <a:lnTo>
                  <a:pt x="106" y="279"/>
                </a:lnTo>
                <a:lnTo>
                  <a:pt x="108" y="279"/>
                </a:lnTo>
                <a:lnTo>
                  <a:pt x="110" y="277"/>
                </a:lnTo>
                <a:lnTo>
                  <a:pt x="112" y="277"/>
                </a:lnTo>
                <a:lnTo>
                  <a:pt x="114" y="277"/>
                </a:lnTo>
                <a:lnTo>
                  <a:pt x="116" y="279"/>
                </a:lnTo>
                <a:lnTo>
                  <a:pt x="118" y="277"/>
                </a:lnTo>
                <a:lnTo>
                  <a:pt x="120" y="277"/>
                </a:lnTo>
                <a:lnTo>
                  <a:pt x="122" y="275"/>
                </a:lnTo>
                <a:lnTo>
                  <a:pt x="124" y="275"/>
                </a:lnTo>
                <a:lnTo>
                  <a:pt x="126" y="275"/>
                </a:lnTo>
                <a:lnTo>
                  <a:pt x="124" y="277"/>
                </a:lnTo>
                <a:lnTo>
                  <a:pt x="122" y="277"/>
                </a:lnTo>
                <a:lnTo>
                  <a:pt x="120" y="277"/>
                </a:lnTo>
                <a:lnTo>
                  <a:pt x="118" y="277"/>
                </a:lnTo>
                <a:lnTo>
                  <a:pt x="116" y="279"/>
                </a:lnTo>
                <a:lnTo>
                  <a:pt x="114" y="279"/>
                </a:lnTo>
                <a:lnTo>
                  <a:pt x="112" y="277"/>
                </a:lnTo>
                <a:lnTo>
                  <a:pt x="110" y="277"/>
                </a:lnTo>
                <a:lnTo>
                  <a:pt x="108" y="279"/>
                </a:lnTo>
                <a:lnTo>
                  <a:pt x="106" y="279"/>
                </a:lnTo>
                <a:lnTo>
                  <a:pt x="104" y="281"/>
                </a:lnTo>
                <a:lnTo>
                  <a:pt x="106" y="281"/>
                </a:lnTo>
                <a:lnTo>
                  <a:pt x="108" y="279"/>
                </a:lnTo>
                <a:lnTo>
                  <a:pt x="106" y="281"/>
                </a:lnTo>
                <a:lnTo>
                  <a:pt x="104" y="281"/>
                </a:lnTo>
                <a:lnTo>
                  <a:pt x="106" y="283"/>
                </a:lnTo>
                <a:lnTo>
                  <a:pt x="108" y="283"/>
                </a:lnTo>
                <a:lnTo>
                  <a:pt x="108" y="281"/>
                </a:lnTo>
                <a:lnTo>
                  <a:pt x="110" y="279"/>
                </a:lnTo>
                <a:lnTo>
                  <a:pt x="110" y="281"/>
                </a:lnTo>
                <a:lnTo>
                  <a:pt x="108" y="283"/>
                </a:lnTo>
                <a:lnTo>
                  <a:pt x="110" y="283"/>
                </a:lnTo>
                <a:lnTo>
                  <a:pt x="108" y="283"/>
                </a:lnTo>
                <a:lnTo>
                  <a:pt x="106" y="285"/>
                </a:lnTo>
                <a:lnTo>
                  <a:pt x="108" y="285"/>
                </a:lnTo>
                <a:lnTo>
                  <a:pt x="110" y="283"/>
                </a:lnTo>
                <a:lnTo>
                  <a:pt x="112" y="283"/>
                </a:lnTo>
                <a:lnTo>
                  <a:pt x="110" y="283"/>
                </a:lnTo>
                <a:lnTo>
                  <a:pt x="108" y="285"/>
                </a:lnTo>
                <a:lnTo>
                  <a:pt x="110" y="285"/>
                </a:lnTo>
                <a:lnTo>
                  <a:pt x="110" y="287"/>
                </a:lnTo>
                <a:lnTo>
                  <a:pt x="112" y="287"/>
                </a:lnTo>
                <a:lnTo>
                  <a:pt x="114" y="285"/>
                </a:lnTo>
                <a:lnTo>
                  <a:pt x="116" y="285"/>
                </a:lnTo>
                <a:lnTo>
                  <a:pt x="118" y="285"/>
                </a:lnTo>
                <a:lnTo>
                  <a:pt x="120" y="283"/>
                </a:lnTo>
                <a:lnTo>
                  <a:pt x="122" y="281"/>
                </a:lnTo>
                <a:lnTo>
                  <a:pt x="124" y="281"/>
                </a:lnTo>
                <a:lnTo>
                  <a:pt x="126" y="281"/>
                </a:lnTo>
                <a:lnTo>
                  <a:pt x="128" y="281"/>
                </a:lnTo>
                <a:lnTo>
                  <a:pt x="130" y="279"/>
                </a:lnTo>
                <a:lnTo>
                  <a:pt x="132" y="281"/>
                </a:lnTo>
                <a:lnTo>
                  <a:pt x="134" y="281"/>
                </a:lnTo>
                <a:lnTo>
                  <a:pt x="136" y="281"/>
                </a:lnTo>
                <a:lnTo>
                  <a:pt x="138" y="281"/>
                </a:lnTo>
                <a:lnTo>
                  <a:pt x="136" y="281"/>
                </a:lnTo>
                <a:lnTo>
                  <a:pt x="138" y="283"/>
                </a:lnTo>
                <a:lnTo>
                  <a:pt x="136" y="283"/>
                </a:lnTo>
                <a:lnTo>
                  <a:pt x="136" y="281"/>
                </a:lnTo>
                <a:lnTo>
                  <a:pt x="134" y="281"/>
                </a:lnTo>
                <a:lnTo>
                  <a:pt x="130" y="281"/>
                </a:lnTo>
                <a:lnTo>
                  <a:pt x="128" y="281"/>
                </a:lnTo>
                <a:lnTo>
                  <a:pt x="126" y="281"/>
                </a:lnTo>
                <a:lnTo>
                  <a:pt x="124" y="281"/>
                </a:lnTo>
                <a:lnTo>
                  <a:pt x="122" y="283"/>
                </a:lnTo>
                <a:lnTo>
                  <a:pt x="120" y="283"/>
                </a:lnTo>
                <a:lnTo>
                  <a:pt x="118" y="285"/>
                </a:lnTo>
                <a:lnTo>
                  <a:pt x="116" y="285"/>
                </a:lnTo>
                <a:lnTo>
                  <a:pt x="114" y="287"/>
                </a:lnTo>
                <a:lnTo>
                  <a:pt x="112" y="287"/>
                </a:lnTo>
                <a:lnTo>
                  <a:pt x="110" y="287"/>
                </a:lnTo>
                <a:lnTo>
                  <a:pt x="108" y="289"/>
                </a:lnTo>
                <a:lnTo>
                  <a:pt x="108" y="291"/>
                </a:lnTo>
                <a:lnTo>
                  <a:pt x="110" y="289"/>
                </a:lnTo>
                <a:lnTo>
                  <a:pt x="112" y="289"/>
                </a:lnTo>
                <a:lnTo>
                  <a:pt x="112" y="291"/>
                </a:lnTo>
                <a:lnTo>
                  <a:pt x="112" y="289"/>
                </a:lnTo>
                <a:lnTo>
                  <a:pt x="114" y="289"/>
                </a:lnTo>
                <a:lnTo>
                  <a:pt x="112" y="291"/>
                </a:lnTo>
                <a:lnTo>
                  <a:pt x="110" y="293"/>
                </a:lnTo>
                <a:lnTo>
                  <a:pt x="112" y="295"/>
                </a:lnTo>
                <a:lnTo>
                  <a:pt x="110" y="295"/>
                </a:lnTo>
                <a:lnTo>
                  <a:pt x="110" y="297"/>
                </a:lnTo>
                <a:lnTo>
                  <a:pt x="112" y="297"/>
                </a:lnTo>
                <a:lnTo>
                  <a:pt x="110" y="299"/>
                </a:lnTo>
                <a:lnTo>
                  <a:pt x="112" y="297"/>
                </a:lnTo>
                <a:lnTo>
                  <a:pt x="114" y="297"/>
                </a:lnTo>
                <a:lnTo>
                  <a:pt x="116" y="295"/>
                </a:lnTo>
                <a:lnTo>
                  <a:pt x="118" y="295"/>
                </a:lnTo>
                <a:lnTo>
                  <a:pt x="116" y="297"/>
                </a:lnTo>
                <a:lnTo>
                  <a:pt x="118" y="295"/>
                </a:lnTo>
                <a:lnTo>
                  <a:pt x="120" y="295"/>
                </a:lnTo>
                <a:lnTo>
                  <a:pt x="122" y="295"/>
                </a:lnTo>
                <a:lnTo>
                  <a:pt x="120" y="295"/>
                </a:lnTo>
                <a:lnTo>
                  <a:pt x="118" y="297"/>
                </a:lnTo>
                <a:lnTo>
                  <a:pt x="116" y="297"/>
                </a:lnTo>
                <a:lnTo>
                  <a:pt x="114" y="297"/>
                </a:lnTo>
                <a:lnTo>
                  <a:pt x="112" y="299"/>
                </a:lnTo>
                <a:lnTo>
                  <a:pt x="110" y="299"/>
                </a:lnTo>
                <a:lnTo>
                  <a:pt x="108" y="301"/>
                </a:lnTo>
                <a:lnTo>
                  <a:pt x="108" y="303"/>
                </a:lnTo>
                <a:lnTo>
                  <a:pt x="106" y="305"/>
                </a:lnTo>
                <a:lnTo>
                  <a:pt x="106" y="307"/>
                </a:lnTo>
                <a:lnTo>
                  <a:pt x="106" y="309"/>
                </a:lnTo>
                <a:lnTo>
                  <a:pt x="108" y="309"/>
                </a:lnTo>
                <a:lnTo>
                  <a:pt x="110" y="307"/>
                </a:lnTo>
                <a:lnTo>
                  <a:pt x="112" y="305"/>
                </a:lnTo>
                <a:lnTo>
                  <a:pt x="114" y="305"/>
                </a:lnTo>
                <a:lnTo>
                  <a:pt x="116" y="303"/>
                </a:lnTo>
                <a:lnTo>
                  <a:pt x="118" y="301"/>
                </a:lnTo>
                <a:lnTo>
                  <a:pt x="120" y="299"/>
                </a:lnTo>
                <a:lnTo>
                  <a:pt x="122" y="299"/>
                </a:lnTo>
                <a:lnTo>
                  <a:pt x="124" y="299"/>
                </a:lnTo>
                <a:lnTo>
                  <a:pt x="122" y="299"/>
                </a:lnTo>
                <a:lnTo>
                  <a:pt x="120" y="301"/>
                </a:lnTo>
                <a:lnTo>
                  <a:pt x="122" y="301"/>
                </a:lnTo>
                <a:lnTo>
                  <a:pt x="124" y="301"/>
                </a:lnTo>
                <a:lnTo>
                  <a:pt x="126" y="299"/>
                </a:lnTo>
                <a:lnTo>
                  <a:pt x="128" y="299"/>
                </a:lnTo>
                <a:lnTo>
                  <a:pt x="130" y="297"/>
                </a:lnTo>
                <a:lnTo>
                  <a:pt x="130" y="295"/>
                </a:lnTo>
                <a:lnTo>
                  <a:pt x="128" y="293"/>
                </a:lnTo>
                <a:lnTo>
                  <a:pt x="128" y="291"/>
                </a:lnTo>
                <a:lnTo>
                  <a:pt x="130" y="291"/>
                </a:lnTo>
                <a:lnTo>
                  <a:pt x="132" y="291"/>
                </a:lnTo>
                <a:lnTo>
                  <a:pt x="130" y="291"/>
                </a:lnTo>
                <a:lnTo>
                  <a:pt x="130" y="293"/>
                </a:lnTo>
                <a:lnTo>
                  <a:pt x="130" y="295"/>
                </a:lnTo>
                <a:lnTo>
                  <a:pt x="130" y="297"/>
                </a:lnTo>
                <a:lnTo>
                  <a:pt x="132" y="299"/>
                </a:lnTo>
                <a:lnTo>
                  <a:pt x="134" y="299"/>
                </a:lnTo>
                <a:lnTo>
                  <a:pt x="136" y="299"/>
                </a:lnTo>
                <a:lnTo>
                  <a:pt x="138" y="297"/>
                </a:lnTo>
                <a:lnTo>
                  <a:pt x="140" y="297"/>
                </a:lnTo>
                <a:lnTo>
                  <a:pt x="138" y="297"/>
                </a:lnTo>
                <a:lnTo>
                  <a:pt x="136" y="299"/>
                </a:lnTo>
                <a:lnTo>
                  <a:pt x="138" y="299"/>
                </a:lnTo>
                <a:lnTo>
                  <a:pt x="138" y="301"/>
                </a:lnTo>
                <a:lnTo>
                  <a:pt x="136" y="301"/>
                </a:lnTo>
                <a:lnTo>
                  <a:pt x="136" y="303"/>
                </a:lnTo>
                <a:lnTo>
                  <a:pt x="138" y="305"/>
                </a:lnTo>
                <a:lnTo>
                  <a:pt x="140" y="305"/>
                </a:lnTo>
                <a:lnTo>
                  <a:pt x="140" y="307"/>
                </a:lnTo>
                <a:lnTo>
                  <a:pt x="136" y="305"/>
                </a:lnTo>
                <a:lnTo>
                  <a:pt x="134" y="303"/>
                </a:lnTo>
                <a:lnTo>
                  <a:pt x="134" y="301"/>
                </a:lnTo>
                <a:lnTo>
                  <a:pt x="132" y="301"/>
                </a:lnTo>
                <a:lnTo>
                  <a:pt x="132" y="299"/>
                </a:lnTo>
                <a:lnTo>
                  <a:pt x="130" y="299"/>
                </a:lnTo>
                <a:lnTo>
                  <a:pt x="130" y="301"/>
                </a:lnTo>
                <a:lnTo>
                  <a:pt x="128" y="301"/>
                </a:lnTo>
                <a:lnTo>
                  <a:pt x="126" y="301"/>
                </a:lnTo>
                <a:lnTo>
                  <a:pt x="128" y="303"/>
                </a:lnTo>
                <a:lnTo>
                  <a:pt x="130" y="303"/>
                </a:lnTo>
                <a:lnTo>
                  <a:pt x="128" y="303"/>
                </a:lnTo>
                <a:lnTo>
                  <a:pt x="130" y="305"/>
                </a:lnTo>
                <a:lnTo>
                  <a:pt x="132" y="305"/>
                </a:lnTo>
                <a:lnTo>
                  <a:pt x="132" y="303"/>
                </a:lnTo>
                <a:lnTo>
                  <a:pt x="132" y="305"/>
                </a:lnTo>
                <a:lnTo>
                  <a:pt x="130" y="305"/>
                </a:lnTo>
                <a:lnTo>
                  <a:pt x="128" y="305"/>
                </a:lnTo>
                <a:lnTo>
                  <a:pt x="126" y="305"/>
                </a:lnTo>
                <a:lnTo>
                  <a:pt x="124" y="305"/>
                </a:lnTo>
                <a:lnTo>
                  <a:pt x="122" y="305"/>
                </a:lnTo>
                <a:lnTo>
                  <a:pt x="120" y="307"/>
                </a:lnTo>
                <a:lnTo>
                  <a:pt x="122" y="307"/>
                </a:lnTo>
                <a:lnTo>
                  <a:pt x="120" y="309"/>
                </a:lnTo>
                <a:lnTo>
                  <a:pt x="118" y="309"/>
                </a:lnTo>
                <a:lnTo>
                  <a:pt x="116" y="309"/>
                </a:lnTo>
                <a:lnTo>
                  <a:pt x="114" y="309"/>
                </a:lnTo>
                <a:lnTo>
                  <a:pt x="112" y="309"/>
                </a:lnTo>
                <a:lnTo>
                  <a:pt x="110" y="309"/>
                </a:lnTo>
                <a:lnTo>
                  <a:pt x="112" y="309"/>
                </a:lnTo>
                <a:lnTo>
                  <a:pt x="114" y="309"/>
                </a:lnTo>
                <a:lnTo>
                  <a:pt x="112" y="309"/>
                </a:lnTo>
                <a:lnTo>
                  <a:pt x="110" y="311"/>
                </a:lnTo>
                <a:lnTo>
                  <a:pt x="112" y="311"/>
                </a:lnTo>
                <a:lnTo>
                  <a:pt x="114" y="311"/>
                </a:lnTo>
                <a:lnTo>
                  <a:pt x="116" y="311"/>
                </a:lnTo>
                <a:lnTo>
                  <a:pt x="118" y="311"/>
                </a:lnTo>
                <a:lnTo>
                  <a:pt x="120" y="309"/>
                </a:lnTo>
                <a:lnTo>
                  <a:pt x="124" y="309"/>
                </a:lnTo>
                <a:lnTo>
                  <a:pt x="126" y="309"/>
                </a:lnTo>
                <a:lnTo>
                  <a:pt x="128" y="307"/>
                </a:lnTo>
                <a:lnTo>
                  <a:pt x="130" y="307"/>
                </a:lnTo>
                <a:lnTo>
                  <a:pt x="128" y="307"/>
                </a:lnTo>
                <a:lnTo>
                  <a:pt x="126" y="309"/>
                </a:lnTo>
                <a:lnTo>
                  <a:pt x="128" y="309"/>
                </a:lnTo>
                <a:lnTo>
                  <a:pt x="130" y="309"/>
                </a:lnTo>
                <a:lnTo>
                  <a:pt x="132" y="309"/>
                </a:lnTo>
                <a:lnTo>
                  <a:pt x="132" y="311"/>
                </a:lnTo>
                <a:lnTo>
                  <a:pt x="130" y="309"/>
                </a:lnTo>
                <a:lnTo>
                  <a:pt x="128" y="309"/>
                </a:lnTo>
                <a:lnTo>
                  <a:pt x="126" y="311"/>
                </a:lnTo>
                <a:lnTo>
                  <a:pt x="124" y="309"/>
                </a:lnTo>
                <a:lnTo>
                  <a:pt x="122" y="311"/>
                </a:lnTo>
                <a:lnTo>
                  <a:pt x="120" y="311"/>
                </a:lnTo>
                <a:lnTo>
                  <a:pt x="118" y="311"/>
                </a:lnTo>
                <a:lnTo>
                  <a:pt x="116" y="311"/>
                </a:lnTo>
                <a:lnTo>
                  <a:pt x="114" y="311"/>
                </a:lnTo>
                <a:lnTo>
                  <a:pt x="112" y="313"/>
                </a:lnTo>
                <a:lnTo>
                  <a:pt x="110" y="311"/>
                </a:lnTo>
                <a:lnTo>
                  <a:pt x="112" y="313"/>
                </a:lnTo>
                <a:lnTo>
                  <a:pt x="110" y="315"/>
                </a:lnTo>
                <a:lnTo>
                  <a:pt x="112" y="315"/>
                </a:lnTo>
                <a:lnTo>
                  <a:pt x="114" y="315"/>
                </a:lnTo>
                <a:lnTo>
                  <a:pt x="118" y="315"/>
                </a:lnTo>
                <a:lnTo>
                  <a:pt x="114" y="315"/>
                </a:lnTo>
                <a:lnTo>
                  <a:pt x="112" y="317"/>
                </a:lnTo>
                <a:lnTo>
                  <a:pt x="110" y="317"/>
                </a:lnTo>
                <a:lnTo>
                  <a:pt x="108" y="317"/>
                </a:lnTo>
                <a:lnTo>
                  <a:pt x="110" y="317"/>
                </a:lnTo>
                <a:lnTo>
                  <a:pt x="108" y="319"/>
                </a:lnTo>
                <a:lnTo>
                  <a:pt x="110" y="319"/>
                </a:lnTo>
                <a:lnTo>
                  <a:pt x="110" y="321"/>
                </a:lnTo>
                <a:lnTo>
                  <a:pt x="112" y="319"/>
                </a:lnTo>
                <a:lnTo>
                  <a:pt x="114" y="319"/>
                </a:lnTo>
                <a:lnTo>
                  <a:pt x="116" y="319"/>
                </a:lnTo>
                <a:lnTo>
                  <a:pt x="118" y="319"/>
                </a:lnTo>
                <a:lnTo>
                  <a:pt x="120" y="319"/>
                </a:lnTo>
                <a:lnTo>
                  <a:pt x="118" y="319"/>
                </a:lnTo>
                <a:lnTo>
                  <a:pt x="116" y="319"/>
                </a:lnTo>
                <a:lnTo>
                  <a:pt x="114" y="319"/>
                </a:lnTo>
                <a:lnTo>
                  <a:pt x="112" y="321"/>
                </a:lnTo>
                <a:lnTo>
                  <a:pt x="114" y="321"/>
                </a:lnTo>
                <a:lnTo>
                  <a:pt x="118" y="321"/>
                </a:lnTo>
                <a:lnTo>
                  <a:pt x="116" y="321"/>
                </a:lnTo>
                <a:lnTo>
                  <a:pt x="114" y="321"/>
                </a:lnTo>
                <a:lnTo>
                  <a:pt x="112" y="323"/>
                </a:lnTo>
                <a:lnTo>
                  <a:pt x="110" y="323"/>
                </a:lnTo>
                <a:lnTo>
                  <a:pt x="112" y="323"/>
                </a:lnTo>
                <a:lnTo>
                  <a:pt x="114" y="325"/>
                </a:lnTo>
                <a:lnTo>
                  <a:pt x="116" y="325"/>
                </a:lnTo>
                <a:lnTo>
                  <a:pt x="118" y="325"/>
                </a:lnTo>
                <a:lnTo>
                  <a:pt x="120" y="323"/>
                </a:lnTo>
                <a:lnTo>
                  <a:pt x="122" y="323"/>
                </a:lnTo>
                <a:lnTo>
                  <a:pt x="120" y="325"/>
                </a:lnTo>
                <a:lnTo>
                  <a:pt x="118" y="325"/>
                </a:lnTo>
                <a:lnTo>
                  <a:pt x="116" y="325"/>
                </a:lnTo>
                <a:lnTo>
                  <a:pt x="114" y="325"/>
                </a:lnTo>
                <a:lnTo>
                  <a:pt x="112" y="325"/>
                </a:lnTo>
                <a:lnTo>
                  <a:pt x="110" y="325"/>
                </a:lnTo>
                <a:lnTo>
                  <a:pt x="110" y="327"/>
                </a:lnTo>
                <a:lnTo>
                  <a:pt x="112" y="327"/>
                </a:lnTo>
                <a:lnTo>
                  <a:pt x="114" y="327"/>
                </a:lnTo>
                <a:lnTo>
                  <a:pt x="112" y="327"/>
                </a:lnTo>
                <a:lnTo>
                  <a:pt x="114" y="327"/>
                </a:lnTo>
                <a:lnTo>
                  <a:pt x="116" y="327"/>
                </a:lnTo>
                <a:lnTo>
                  <a:pt x="118" y="327"/>
                </a:lnTo>
                <a:lnTo>
                  <a:pt x="120" y="327"/>
                </a:lnTo>
                <a:lnTo>
                  <a:pt x="122" y="327"/>
                </a:lnTo>
                <a:lnTo>
                  <a:pt x="120" y="327"/>
                </a:lnTo>
                <a:lnTo>
                  <a:pt x="118" y="327"/>
                </a:lnTo>
                <a:lnTo>
                  <a:pt x="118" y="329"/>
                </a:lnTo>
                <a:lnTo>
                  <a:pt x="116" y="329"/>
                </a:lnTo>
                <a:lnTo>
                  <a:pt x="116" y="331"/>
                </a:lnTo>
                <a:lnTo>
                  <a:pt x="118" y="333"/>
                </a:lnTo>
                <a:lnTo>
                  <a:pt x="120" y="331"/>
                </a:lnTo>
                <a:lnTo>
                  <a:pt x="118" y="333"/>
                </a:lnTo>
                <a:lnTo>
                  <a:pt x="116" y="335"/>
                </a:lnTo>
                <a:lnTo>
                  <a:pt x="118" y="333"/>
                </a:lnTo>
                <a:lnTo>
                  <a:pt x="120" y="333"/>
                </a:lnTo>
                <a:lnTo>
                  <a:pt x="122" y="331"/>
                </a:lnTo>
                <a:lnTo>
                  <a:pt x="122" y="333"/>
                </a:lnTo>
                <a:lnTo>
                  <a:pt x="120" y="333"/>
                </a:lnTo>
                <a:lnTo>
                  <a:pt x="118" y="335"/>
                </a:lnTo>
                <a:lnTo>
                  <a:pt x="116" y="337"/>
                </a:lnTo>
                <a:lnTo>
                  <a:pt x="118" y="335"/>
                </a:lnTo>
                <a:lnTo>
                  <a:pt x="120" y="335"/>
                </a:lnTo>
                <a:lnTo>
                  <a:pt x="122" y="335"/>
                </a:lnTo>
                <a:lnTo>
                  <a:pt x="124" y="333"/>
                </a:lnTo>
                <a:lnTo>
                  <a:pt x="122" y="335"/>
                </a:lnTo>
                <a:lnTo>
                  <a:pt x="120" y="337"/>
                </a:lnTo>
                <a:lnTo>
                  <a:pt x="118" y="337"/>
                </a:lnTo>
                <a:lnTo>
                  <a:pt x="116" y="339"/>
                </a:lnTo>
                <a:lnTo>
                  <a:pt x="114" y="341"/>
                </a:lnTo>
                <a:lnTo>
                  <a:pt x="116" y="343"/>
                </a:lnTo>
                <a:lnTo>
                  <a:pt x="118" y="345"/>
                </a:lnTo>
                <a:lnTo>
                  <a:pt x="118" y="343"/>
                </a:lnTo>
                <a:lnTo>
                  <a:pt x="120" y="345"/>
                </a:lnTo>
                <a:lnTo>
                  <a:pt x="124" y="345"/>
                </a:lnTo>
                <a:lnTo>
                  <a:pt x="126" y="345"/>
                </a:lnTo>
                <a:lnTo>
                  <a:pt x="124" y="345"/>
                </a:lnTo>
                <a:lnTo>
                  <a:pt x="122" y="347"/>
                </a:lnTo>
                <a:lnTo>
                  <a:pt x="124" y="347"/>
                </a:lnTo>
                <a:lnTo>
                  <a:pt x="126" y="347"/>
                </a:lnTo>
                <a:lnTo>
                  <a:pt x="124" y="349"/>
                </a:lnTo>
                <a:lnTo>
                  <a:pt x="122" y="347"/>
                </a:lnTo>
                <a:lnTo>
                  <a:pt x="120" y="349"/>
                </a:lnTo>
                <a:lnTo>
                  <a:pt x="122" y="349"/>
                </a:lnTo>
                <a:lnTo>
                  <a:pt x="120" y="351"/>
                </a:lnTo>
                <a:lnTo>
                  <a:pt x="122" y="349"/>
                </a:lnTo>
                <a:lnTo>
                  <a:pt x="124" y="351"/>
                </a:lnTo>
                <a:lnTo>
                  <a:pt x="126" y="349"/>
                </a:lnTo>
                <a:lnTo>
                  <a:pt x="128" y="349"/>
                </a:lnTo>
                <a:lnTo>
                  <a:pt x="128" y="347"/>
                </a:lnTo>
                <a:lnTo>
                  <a:pt x="130" y="347"/>
                </a:lnTo>
                <a:lnTo>
                  <a:pt x="130" y="349"/>
                </a:lnTo>
                <a:lnTo>
                  <a:pt x="132" y="349"/>
                </a:lnTo>
                <a:lnTo>
                  <a:pt x="130" y="349"/>
                </a:lnTo>
                <a:lnTo>
                  <a:pt x="126" y="351"/>
                </a:lnTo>
                <a:lnTo>
                  <a:pt x="124" y="351"/>
                </a:lnTo>
                <a:lnTo>
                  <a:pt x="122" y="351"/>
                </a:lnTo>
                <a:lnTo>
                  <a:pt x="122" y="353"/>
                </a:lnTo>
                <a:lnTo>
                  <a:pt x="124" y="353"/>
                </a:lnTo>
                <a:lnTo>
                  <a:pt x="122" y="355"/>
                </a:lnTo>
                <a:lnTo>
                  <a:pt x="124" y="355"/>
                </a:lnTo>
                <a:lnTo>
                  <a:pt x="126" y="353"/>
                </a:lnTo>
                <a:lnTo>
                  <a:pt x="128" y="351"/>
                </a:lnTo>
                <a:lnTo>
                  <a:pt x="130" y="351"/>
                </a:lnTo>
                <a:lnTo>
                  <a:pt x="132" y="351"/>
                </a:lnTo>
                <a:lnTo>
                  <a:pt x="130" y="351"/>
                </a:lnTo>
                <a:lnTo>
                  <a:pt x="128" y="353"/>
                </a:lnTo>
                <a:lnTo>
                  <a:pt x="126" y="353"/>
                </a:lnTo>
                <a:lnTo>
                  <a:pt x="124" y="355"/>
                </a:lnTo>
                <a:lnTo>
                  <a:pt x="126" y="355"/>
                </a:lnTo>
                <a:lnTo>
                  <a:pt x="128" y="355"/>
                </a:lnTo>
                <a:lnTo>
                  <a:pt x="126" y="355"/>
                </a:lnTo>
                <a:lnTo>
                  <a:pt x="126" y="357"/>
                </a:lnTo>
                <a:lnTo>
                  <a:pt x="128" y="357"/>
                </a:lnTo>
                <a:lnTo>
                  <a:pt x="130" y="357"/>
                </a:lnTo>
                <a:lnTo>
                  <a:pt x="128" y="357"/>
                </a:lnTo>
                <a:lnTo>
                  <a:pt x="126" y="357"/>
                </a:lnTo>
                <a:lnTo>
                  <a:pt x="124" y="357"/>
                </a:lnTo>
                <a:lnTo>
                  <a:pt x="122" y="359"/>
                </a:lnTo>
                <a:lnTo>
                  <a:pt x="124" y="359"/>
                </a:lnTo>
                <a:lnTo>
                  <a:pt x="126" y="359"/>
                </a:lnTo>
                <a:lnTo>
                  <a:pt x="128" y="359"/>
                </a:lnTo>
                <a:lnTo>
                  <a:pt x="130" y="359"/>
                </a:lnTo>
                <a:lnTo>
                  <a:pt x="132" y="359"/>
                </a:lnTo>
                <a:lnTo>
                  <a:pt x="134" y="359"/>
                </a:lnTo>
                <a:lnTo>
                  <a:pt x="132" y="359"/>
                </a:lnTo>
                <a:lnTo>
                  <a:pt x="134" y="359"/>
                </a:lnTo>
                <a:lnTo>
                  <a:pt x="132" y="359"/>
                </a:lnTo>
                <a:lnTo>
                  <a:pt x="130" y="359"/>
                </a:lnTo>
                <a:lnTo>
                  <a:pt x="128" y="359"/>
                </a:lnTo>
                <a:lnTo>
                  <a:pt x="126" y="361"/>
                </a:lnTo>
                <a:lnTo>
                  <a:pt x="124" y="363"/>
                </a:lnTo>
                <a:lnTo>
                  <a:pt x="126" y="361"/>
                </a:lnTo>
                <a:lnTo>
                  <a:pt x="128" y="361"/>
                </a:lnTo>
                <a:lnTo>
                  <a:pt x="130" y="361"/>
                </a:lnTo>
                <a:lnTo>
                  <a:pt x="132" y="363"/>
                </a:lnTo>
                <a:lnTo>
                  <a:pt x="130" y="363"/>
                </a:lnTo>
                <a:lnTo>
                  <a:pt x="128" y="363"/>
                </a:lnTo>
                <a:lnTo>
                  <a:pt x="130" y="365"/>
                </a:lnTo>
                <a:lnTo>
                  <a:pt x="132" y="365"/>
                </a:lnTo>
                <a:lnTo>
                  <a:pt x="132" y="367"/>
                </a:lnTo>
                <a:lnTo>
                  <a:pt x="132" y="365"/>
                </a:lnTo>
                <a:lnTo>
                  <a:pt x="134" y="365"/>
                </a:lnTo>
                <a:lnTo>
                  <a:pt x="136" y="363"/>
                </a:lnTo>
                <a:lnTo>
                  <a:pt x="138" y="363"/>
                </a:lnTo>
                <a:lnTo>
                  <a:pt x="136" y="363"/>
                </a:lnTo>
                <a:lnTo>
                  <a:pt x="136" y="365"/>
                </a:lnTo>
                <a:lnTo>
                  <a:pt x="134" y="365"/>
                </a:lnTo>
                <a:lnTo>
                  <a:pt x="134" y="367"/>
                </a:lnTo>
                <a:lnTo>
                  <a:pt x="136" y="367"/>
                </a:lnTo>
                <a:lnTo>
                  <a:pt x="138" y="367"/>
                </a:lnTo>
                <a:lnTo>
                  <a:pt x="138" y="369"/>
                </a:lnTo>
                <a:lnTo>
                  <a:pt x="136" y="369"/>
                </a:lnTo>
                <a:lnTo>
                  <a:pt x="134" y="369"/>
                </a:lnTo>
                <a:lnTo>
                  <a:pt x="132" y="369"/>
                </a:lnTo>
                <a:lnTo>
                  <a:pt x="130" y="369"/>
                </a:lnTo>
                <a:lnTo>
                  <a:pt x="132" y="369"/>
                </a:lnTo>
                <a:lnTo>
                  <a:pt x="134" y="369"/>
                </a:lnTo>
                <a:lnTo>
                  <a:pt x="136" y="369"/>
                </a:lnTo>
                <a:lnTo>
                  <a:pt x="140" y="369"/>
                </a:lnTo>
                <a:lnTo>
                  <a:pt x="138" y="369"/>
                </a:lnTo>
                <a:lnTo>
                  <a:pt x="136" y="371"/>
                </a:lnTo>
                <a:lnTo>
                  <a:pt x="134" y="371"/>
                </a:lnTo>
                <a:lnTo>
                  <a:pt x="132" y="371"/>
                </a:lnTo>
                <a:lnTo>
                  <a:pt x="130" y="373"/>
                </a:lnTo>
                <a:lnTo>
                  <a:pt x="132" y="373"/>
                </a:lnTo>
                <a:lnTo>
                  <a:pt x="134" y="371"/>
                </a:lnTo>
                <a:lnTo>
                  <a:pt x="136" y="371"/>
                </a:lnTo>
                <a:lnTo>
                  <a:pt x="138" y="371"/>
                </a:lnTo>
                <a:lnTo>
                  <a:pt x="140" y="373"/>
                </a:lnTo>
                <a:lnTo>
                  <a:pt x="142" y="373"/>
                </a:lnTo>
                <a:lnTo>
                  <a:pt x="142" y="371"/>
                </a:lnTo>
                <a:lnTo>
                  <a:pt x="140" y="371"/>
                </a:lnTo>
                <a:lnTo>
                  <a:pt x="138" y="371"/>
                </a:lnTo>
                <a:lnTo>
                  <a:pt x="140" y="371"/>
                </a:lnTo>
                <a:lnTo>
                  <a:pt x="142" y="371"/>
                </a:lnTo>
                <a:lnTo>
                  <a:pt x="144" y="369"/>
                </a:lnTo>
                <a:lnTo>
                  <a:pt x="146" y="369"/>
                </a:lnTo>
                <a:lnTo>
                  <a:pt x="148" y="369"/>
                </a:lnTo>
                <a:lnTo>
                  <a:pt x="150" y="371"/>
                </a:lnTo>
                <a:lnTo>
                  <a:pt x="148" y="371"/>
                </a:lnTo>
                <a:lnTo>
                  <a:pt x="150" y="373"/>
                </a:lnTo>
                <a:lnTo>
                  <a:pt x="152" y="371"/>
                </a:lnTo>
                <a:lnTo>
                  <a:pt x="152" y="369"/>
                </a:lnTo>
                <a:lnTo>
                  <a:pt x="154" y="371"/>
                </a:lnTo>
                <a:lnTo>
                  <a:pt x="156" y="371"/>
                </a:lnTo>
                <a:lnTo>
                  <a:pt x="156" y="369"/>
                </a:lnTo>
                <a:lnTo>
                  <a:pt x="158" y="367"/>
                </a:lnTo>
                <a:lnTo>
                  <a:pt x="160" y="367"/>
                </a:lnTo>
                <a:lnTo>
                  <a:pt x="160" y="369"/>
                </a:lnTo>
                <a:lnTo>
                  <a:pt x="162" y="369"/>
                </a:lnTo>
                <a:lnTo>
                  <a:pt x="160" y="367"/>
                </a:lnTo>
                <a:lnTo>
                  <a:pt x="162" y="367"/>
                </a:lnTo>
                <a:lnTo>
                  <a:pt x="164" y="367"/>
                </a:lnTo>
                <a:lnTo>
                  <a:pt x="166" y="367"/>
                </a:lnTo>
                <a:lnTo>
                  <a:pt x="166" y="365"/>
                </a:lnTo>
                <a:lnTo>
                  <a:pt x="164" y="365"/>
                </a:lnTo>
                <a:lnTo>
                  <a:pt x="166" y="365"/>
                </a:lnTo>
                <a:lnTo>
                  <a:pt x="168" y="363"/>
                </a:lnTo>
                <a:lnTo>
                  <a:pt x="170" y="363"/>
                </a:lnTo>
                <a:lnTo>
                  <a:pt x="168" y="365"/>
                </a:lnTo>
                <a:lnTo>
                  <a:pt x="170" y="365"/>
                </a:lnTo>
                <a:lnTo>
                  <a:pt x="168" y="367"/>
                </a:lnTo>
                <a:lnTo>
                  <a:pt x="166" y="367"/>
                </a:lnTo>
                <a:lnTo>
                  <a:pt x="164" y="369"/>
                </a:lnTo>
                <a:lnTo>
                  <a:pt x="164" y="371"/>
                </a:lnTo>
                <a:lnTo>
                  <a:pt x="166" y="369"/>
                </a:lnTo>
                <a:lnTo>
                  <a:pt x="168" y="369"/>
                </a:lnTo>
                <a:lnTo>
                  <a:pt x="170" y="367"/>
                </a:lnTo>
                <a:lnTo>
                  <a:pt x="172" y="367"/>
                </a:lnTo>
                <a:lnTo>
                  <a:pt x="174" y="365"/>
                </a:lnTo>
                <a:lnTo>
                  <a:pt x="174" y="367"/>
                </a:lnTo>
                <a:lnTo>
                  <a:pt x="176" y="365"/>
                </a:lnTo>
                <a:lnTo>
                  <a:pt x="178" y="365"/>
                </a:lnTo>
                <a:lnTo>
                  <a:pt x="176" y="367"/>
                </a:lnTo>
                <a:lnTo>
                  <a:pt x="174" y="367"/>
                </a:lnTo>
                <a:lnTo>
                  <a:pt x="172" y="369"/>
                </a:lnTo>
                <a:lnTo>
                  <a:pt x="170" y="369"/>
                </a:lnTo>
                <a:lnTo>
                  <a:pt x="168" y="369"/>
                </a:lnTo>
                <a:lnTo>
                  <a:pt x="166" y="369"/>
                </a:lnTo>
                <a:lnTo>
                  <a:pt x="164" y="371"/>
                </a:lnTo>
                <a:lnTo>
                  <a:pt x="162" y="371"/>
                </a:lnTo>
                <a:lnTo>
                  <a:pt x="160" y="373"/>
                </a:lnTo>
                <a:lnTo>
                  <a:pt x="162" y="371"/>
                </a:lnTo>
                <a:lnTo>
                  <a:pt x="164" y="371"/>
                </a:lnTo>
                <a:lnTo>
                  <a:pt x="162" y="373"/>
                </a:lnTo>
                <a:lnTo>
                  <a:pt x="160" y="373"/>
                </a:lnTo>
                <a:lnTo>
                  <a:pt x="160" y="375"/>
                </a:lnTo>
                <a:lnTo>
                  <a:pt x="162" y="373"/>
                </a:lnTo>
                <a:lnTo>
                  <a:pt x="164" y="371"/>
                </a:lnTo>
                <a:lnTo>
                  <a:pt x="166" y="373"/>
                </a:lnTo>
                <a:lnTo>
                  <a:pt x="164" y="373"/>
                </a:lnTo>
                <a:lnTo>
                  <a:pt x="166" y="373"/>
                </a:lnTo>
                <a:lnTo>
                  <a:pt x="168" y="373"/>
                </a:lnTo>
                <a:lnTo>
                  <a:pt x="170" y="371"/>
                </a:lnTo>
                <a:lnTo>
                  <a:pt x="174" y="369"/>
                </a:lnTo>
                <a:lnTo>
                  <a:pt x="174" y="371"/>
                </a:lnTo>
                <a:lnTo>
                  <a:pt x="172" y="371"/>
                </a:lnTo>
                <a:lnTo>
                  <a:pt x="170" y="371"/>
                </a:lnTo>
                <a:lnTo>
                  <a:pt x="168" y="373"/>
                </a:lnTo>
                <a:lnTo>
                  <a:pt x="166" y="373"/>
                </a:lnTo>
                <a:lnTo>
                  <a:pt x="164" y="375"/>
                </a:lnTo>
                <a:lnTo>
                  <a:pt x="166" y="375"/>
                </a:lnTo>
                <a:lnTo>
                  <a:pt x="164" y="375"/>
                </a:lnTo>
                <a:lnTo>
                  <a:pt x="164" y="377"/>
                </a:lnTo>
                <a:lnTo>
                  <a:pt x="162" y="377"/>
                </a:lnTo>
                <a:lnTo>
                  <a:pt x="164" y="377"/>
                </a:lnTo>
                <a:lnTo>
                  <a:pt x="164" y="375"/>
                </a:lnTo>
                <a:lnTo>
                  <a:pt x="166" y="375"/>
                </a:lnTo>
                <a:lnTo>
                  <a:pt x="164" y="377"/>
                </a:lnTo>
                <a:lnTo>
                  <a:pt x="166" y="377"/>
                </a:lnTo>
                <a:lnTo>
                  <a:pt x="166" y="379"/>
                </a:lnTo>
                <a:lnTo>
                  <a:pt x="168" y="377"/>
                </a:lnTo>
                <a:lnTo>
                  <a:pt x="170" y="375"/>
                </a:lnTo>
                <a:lnTo>
                  <a:pt x="172" y="375"/>
                </a:lnTo>
                <a:lnTo>
                  <a:pt x="174" y="375"/>
                </a:lnTo>
                <a:lnTo>
                  <a:pt x="172" y="375"/>
                </a:lnTo>
                <a:lnTo>
                  <a:pt x="170" y="377"/>
                </a:lnTo>
                <a:lnTo>
                  <a:pt x="168" y="379"/>
                </a:lnTo>
                <a:lnTo>
                  <a:pt x="170" y="377"/>
                </a:lnTo>
                <a:lnTo>
                  <a:pt x="172" y="377"/>
                </a:lnTo>
                <a:lnTo>
                  <a:pt x="174" y="377"/>
                </a:lnTo>
                <a:lnTo>
                  <a:pt x="172" y="377"/>
                </a:lnTo>
                <a:lnTo>
                  <a:pt x="170" y="379"/>
                </a:lnTo>
                <a:lnTo>
                  <a:pt x="172" y="379"/>
                </a:lnTo>
                <a:lnTo>
                  <a:pt x="174" y="379"/>
                </a:lnTo>
                <a:lnTo>
                  <a:pt x="176" y="377"/>
                </a:lnTo>
                <a:lnTo>
                  <a:pt x="178" y="377"/>
                </a:lnTo>
                <a:lnTo>
                  <a:pt x="180" y="375"/>
                </a:lnTo>
                <a:lnTo>
                  <a:pt x="178" y="377"/>
                </a:lnTo>
                <a:lnTo>
                  <a:pt x="176" y="379"/>
                </a:lnTo>
                <a:lnTo>
                  <a:pt x="174" y="381"/>
                </a:lnTo>
                <a:lnTo>
                  <a:pt x="172" y="381"/>
                </a:lnTo>
                <a:lnTo>
                  <a:pt x="172" y="383"/>
                </a:lnTo>
                <a:lnTo>
                  <a:pt x="170" y="385"/>
                </a:lnTo>
                <a:lnTo>
                  <a:pt x="172" y="383"/>
                </a:lnTo>
                <a:lnTo>
                  <a:pt x="174" y="383"/>
                </a:lnTo>
                <a:lnTo>
                  <a:pt x="176" y="383"/>
                </a:lnTo>
                <a:lnTo>
                  <a:pt x="178" y="381"/>
                </a:lnTo>
                <a:lnTo>
                  <a:pt x="180" y="381"/>
                </a:lnTo>
                <a:lnTo>
                  <a:pt x="180" y="379"/>
                </a:lnTo>
                <a:lnTo>
                  <a:pt x="182" y="377"/>
                </a:lnTo>
                <a:lnTo>
                  <a:pt x="180" y="379"/>
                </a:lnTo>
                <a:lnTo>
                  <a:pt x="178" y="381"/>
                </a:lnTo>
                <a:lnTo>
                  <a:pt x="178" y="383"/>
                </a:lnTo>
                <a:lnTo>
                  <a:pt x="176" y="383"/>
                </a:lnTo>
                <a:lnTo>
                  <a:pt x="172" y="385"/>
                </a:lnTo>
                <a:lnTo>
                  <a:pt x="170" y="385"/>
                </a:lnTo>
                <a:lnTo>
                  <a:pt x="172" y="387"/>
                </a:lnTo>
                <a:lnTo>
                  <a:pt x="174" y="385"/>
                </a:lnTo>
                <a:lnTo>
                  <a:pt x="174" y="387"/>
                </a:lnTo>
                <a:lnTo>
                  <a:pt x="176" y="387"/>
                </a:lnTo>
                <a:lnTo>
                  <a:pt x="176" y="385"/>
                </a:lnTo>
                <a:lnTo>
                  <a:pt x="176" y="387"/>
                </a:lnTo>
                <a:lnTo>
                  <a:pt x="178" y="387"/>
                </a:lnTo>
                <a:lnTo>
                  <a:pt x="180" y="385"/>
                </a:lnTo>
                <a:lnTo>
                  <a:pt x="182" y="385"/>
                </a:lnTo>
                <a:lnTo>
                  <a:pt x="184" y="383"/>
                </a:lnTo>
                <a:lnTo>
                  <a:pt x="184" y="381"/>
                </a:lnTo>
                <a:lnTo>
                  <a:pt x="186" y="383"/>
                </a:lnTo>
                <a:lnTo>
                  <a:pt x="188" y="381"/>
                </a:lnTo>
                <a:lnTo>
                  <a:pt x="186" y="383"/>
                </a:lnTo>
                <a:lnTo>
                  <a:pt x="186" y="385"/>
                </a:lnTo>
                <a:lnTo>
                  <a:pt x="188" y="385"/>
                </a:lnTo>
                <a:lnTo>
                  <a:pt x="186" y="385"/>
                </a:lnTo>
                <a:lnTo>
                  <a:pt x="186" y="387"/>
                </a:lnTo>
                <a:lnTo>
                  <a:pt x="188" y="387"/>
                </a:lnTo>
                <a:lnTo>
                  <a:pt x="186" y="387"/>
                </a:lnTo>
                <a:lnTo>
                  <a:pt x="188" y="387"/>
                </a:lnTo>
                <a:lnTo>
                  <a:pt x="190" y="389"/>
                </a:lnTo>
                <a:lnTo>
                  <a:pt x="192" y="389"/>
                </a:lnTo>
                <a:lnTo>
                  <a:pt x="192" y="387"/>
                </a:lnTo>
                <a:lnTo>
                  <a:pt x="196" y="387"/>
                </a:lnTo>
                <a:lnTo>
                  <a:pt x="198" y="387"/>
                </a:lnTo>
                <a:lnTo>
                  <a:pt x="196" y="387"/>
                </a:lnTo>
                <a:lnTo>
                  <a:pt x="194" y="385"/>
                </a:lnTo>
                <a:lnTo>
                  <a:pt x="192" y="385"/>
                </a:lnTo>
                <a:lnTo>
                  <a:pt x="190" y="385"/>
                </a:lnTo>
                <a:lnTo>
                  <a:pt x="188" y="385"/>
                </a:lnTo>
                <a:lnTo>
                  <a:pt x="190" y="385"/>
                </a:lnTo>
                <a:lnTo>
                  <a:pt x="192" y="385"/>
                </a:lnTo>
                <a:lnTo>
                  <a:pt x="194" y="385"/>
                </a:lnTo>
                <a:lnTo>
                  <a:pt x="196" y="385"/>
                </a:lnTo>
                <a:lnTo>
                  <a:pt x="198" y="387"/>
                </a:lnTo>
                <a:lnTo>
                  <a:pt x="200" y="385"/>
                </a:lnTo>
                <a:lnTo>
                  <a:pt x="198" y="383"/>
                </a:lnTo>
                <a:lnTo>
                  <a:pt x="200" y="383"/>
                </a:lnTo>
                <a:lnTo>
                  <a:pt x="200" y="381"/>
                </a:lnTo>
                <a:lnTo>
                  <a:pt x="198" y="381"/>
                </a:lnTo>
                <a:lnTo>
                  <a:pt x="200" y="379"/>
                </a:lnTo>
                <a:lnTo>
                  <a:pt x="198" y="381"/>
                </a:lnTo>
                <a:lnTo>
                  <a:pt x="196" y="381"/>
                </a:lnTo>
                <a:lnTo>
                  <a:pt x="194" y="381"/>
                </a:lnTo>
                <a:lnTo>
                  <a:pt x="196" y="381"/>
                </a:lnTo>
                <a:lnTo>
                  <a:pt x="198" y="379"/>
                </a:lnTo>
                <a:lnTo>
                  <a:pt x="196" y="379"/>
                </a:lnTo>
                <a:lnTo>
                  <a:pt x="194" y="377"/>
                </a:lnTo>
                <a:lnTo>
                  <a:pt x="192" y="377"/>
                </a:lnTo>
                <a:lnTo>
                  <a:pt x="190" y="377"/>
                </a:lnTo>
                <a:lnTo>
                  <a:pt x="188" y="377"/>
                </a:lnTo>
                <a:lnTo>
                  <a:pt x="190" y="377"/>
                </a:lnTo>
                <a:lnTo>
                  <a:pt x="192" y="377"/>
                </a:lnTo>
                <a:lnTo>
                  <a:pt x="194" y="377"/>
                </a:lnTo>
                <a:lnTo>
                  <a:pt x="196" y="375"/>
                </a:lnTo>
                <a:lnTo>
                  <a:pt x="196" y="377"/>
                </a:lnTo>
                <a:lnTo>
                  <a:pt x="198" y="377"/>
                </a:lnTo>
                <a:lnTo>
                  <a:pt x="200" y="379"/>
                </a:lnTo>
                <a:lnTo>
                  <a:pt x="202" y="379"/>
                </a:lnTo>
                <a:lnTo>
                  <a:pt x="200" y="377"/>
                </a:lnTo>
                <a:lnTo>
                  <a:pt x="202" y="377"/>
                </a:lnTo>
                <a:lnTo>
                  <a:pt x="206" y="377"/>
                </a:lnTo>
                <a:lnTo>
                  <a:pt x="204" y="377"/>
                </a:lnTo>
                <a:lnTo>
                  <a:pt x="206" y="377"/>
                </a:lnTo>
                <a:lnTo>
                  <a:pt x="208" y="375"/>
                </a:lnTo>
                <a:lnTo>
                  <a:pt x="206" y="375"/>
                </a:lnTo>
                <a:lnTo>
                  <a:pt x="204" y="375"/>
                </a:lnTo>
                <a:lnTo>
                  <a:pt x="202" y="375"/>
                </a:lnTo>
                <a:lnTo>
                  <a:pt x="206" y="375"/>
                </a:lnTo>
                <a:lnTo>
                  <a:pt x="208" y="373"/>
                </a:lnTo>
                <a:lnTo>
                  <a:pt x="206" y="373"/>
                </a:lnTo>
                <a:lnTo>
                  <a:pt x="204" y="373"/>
                </a:lnTo>
                <a:lnTo>
                  <a:pt x="202" y="373"/>
                </a:lnTo>
                <a:lnTo>
                  <a:pt x="200" y="371"/>
                </a:lnTo>
                <a:lnTo>
                  <a:pt x="202" y="373"/>
                </a:lnTo>
                <a:lnTo>
                  <a:pt x="204" y="373"/>
                </a:lnTo>
                <a:lnTo>
                  <a:pt x="206" y="373"/>
                </a:lnTo>
                <a:lnTo>
                  <a:pt x="208" y="373"/>
                </a:lnTo>
                <a:lnTo>
                  <a:pt x="210" y="373"/>
                </a:lnTo>
                <a:lnTo>
                  <a:pt x="208" y="371"/>
                </a:lnTo>
                <a:lnTo>
                  <a:pt x="206" y="371"/>
                </a:lnTo>
                <a:lnTo>
                  <a:pt x="204" y="371"/>
                </a:lnTo>
                <a:lnTo>
                  <a:pt x="202" y="371"/>
                </a:lnTo>
                <a:lnTo>
                  <a:pt x="200" y="369"/>
                </a:lnTo>
                <a:lnTo>
                  <a:pt x="202" y="371"/>
                </a:lnTo>
                <a:lnTo>
                  <a:pt x="204" y="371"/>
                </a:lnTo>
                <a:lnTo>
                  <a:pt x="206" y="371"/>
                </a:lnTo>
                <a:lnTo>
                  <a:pt x="208" y="371"/>
                </a:lnTo>
                <a:lnTo>
                  <a:pt x="210" y="371"/>
                </a:lnTo>
                <a:lnTo>
                  <a:pt x="210" y="369"/>
                </a:lnTo>
                <a:lnTo>
                  <a:pt x="212" y="367"/>
                </a:lnTo>
                <a:lnTo>
                  <a:pt x="210" y="367"/>
                </a:lnTo>
                <a:lnTo>
                  <a:pt x="208" y="367"/>
                </a:lnTo>
                <a:lnTo>
                  <a:pt x="206" y="367"/>
                </a:lnTo>
                <a:lnTo>
                  <a:pt x="204" y="367"/>
                </a:lnTo>
                <a:lnTo>
                  <a:pt x="202" y="367"/>
                </a:lnTo>
                <a:lnTo>
                  <a:pt x="200" y="367"/>
                </a:lnTo>
                <a:lnTo>
                  <a:pt x="202" y="367"/>
                </a:lnTo>
                <a:lnTo>
                  <a:pt x="204" y="367"/>
                </a:lnTo>
                <a:lnTo>
                  <a:pt x="208" y="367"/>
                </a:lnTo>
                <a:lnTo>
                  <a:pt x="210" y="367"/>
                </a:lnTo>
                <a:lnTo>
                  <a:pt x="212" y="365"/>
                </a:lnTo>
                <a:lnTo>
                  <a:pt x="210" y="365"/>
                </a:lnTo>
                <a:lnTo>
                  <a:pt x="208" y="365"/>
                </a:lnTo>
                <a:lnTo>
                  <a:pt x="210" y="365"/>
                </a:lnTo>
                <a:lnTo>
                  <a:pt x="212" y="365"/>
                </a:lnTo>
                <a:lnTo>
                  <a:pt x="214" y="363"/>
                </a:lnTo>
                <a:lnTo>
                  <a:pt x="212" y="365"/>
                </a:lnTo>
                <a:lnTo>
                  <a:pt x="210" y="365"/>
                </a:lnTo>
                <a:lnTo>
                  <a:pt x="212" y="363"/>
                </a:lnTo>
                <a:lnTo>
                  <a:pt x="210" y="363"/>
                </a:lnTo>
                <a:lnTo>
                  <a:pt x="208" y="363"/>
                </a:lnTo>
                <a:lnTo>
                  <a:pt x="210" y="363"/>
                </a:lnTo>
                <a:lnTo>
                  <a:pt x="214" y="363"/>
                </a:lnTo>
                <a:lnTo>
                  <a:pt x="216" y="363"/>
                </a:lnTo>
                <a:lnTo>
                  <a:pt x="218" y="361"/>
                </a:lnTo>
                <a:lnTo>
                  <a:pt x="218" y="359"/>
                </a:lnTo>
                <a:lnTo>
                  <a:pt x="212" y="359"/>
                </a:lnTo>
                <a:lnTo>
                  <a:pt x="212" y="357"/>
                </a:lnTo>
                <a:lnTo>
                  <a:pt x="214" y="359"/>
                </a:lnTo>
                <a:lnTo>
                  <a:pt x="216" y="359"/>
                </a:lnTo>
                <a:lnTo>
                  <a:pt x="218" y="359"/>
                </a:lnTo>
                <a:lnTo>
                  <a:pt x="220" y="357"/>
                </a:lnTo>
                <a:lnTo>
                  <a:pt x="222" y="357"/>
                </a:lnTo>
                <a:lnTo>
                  <a:pt x="224" y="355"/>
                </a:lnTo>
                <a:lnTo>
                  <a:pt x="222" y="355"/>
                </a:lnTo>
                <a:lnTo>
                  <a:pt x="220" y="355"/>
                </a:lnTo>
                <a:lnTo>
                  <a:pt x="218" y="355"/>
                </a:lnTo>
                <a:lnTo>
                  <a:pt x="216" y="353"/>
                </a:lnTo>
                <a:lnTo>
                  <a:pt x="218" y="355"/>
                </a:lnTo>
                <a:lnTo>
                  <a:pt x="220" y="355"/>
                </a:lnTo>
                <a:lnTo>
                  <a:pt x="222" y="355"/>
                </a:lnTo>
                <a:lnTo>
                  <a:pt x="224" y="355"/>
                </a:lnTo>
                <a:lnTo>
                  <a:pt x="226" y="353"/>
                </a:lnTo>
                <a:lnTo>
                  <a:pt x="224" y="351"/>
                </a:lnTo>
                <a:lnTo>
                  <a:pt x="226" y="351"/>
                </a:lnTo>
                <a:lnTo>
                  <a:pt x="226" y="349"/>
                </a:lnTo>
                <a:lnTo>
                  <a:pt x="224" y="349"/>
                </a:lnTo>
                <a:lnTo>
                  <a:pt x="222" y="351"/>
                </a:lnTo>
                <a:lnTo>
                  <a:pt x="224" y="349"/>
                </a:lnTo>
                <a:lnTo>
                  <a:pt x="226" y="347"/>
                </a:lnTo>
                <a:lnTo>
                  <a:pt x="228" y="345"/>
                </a:lnTo>
                <a:lnTo>
                  <a:pt x="226" y="343"/>
                </a:lnTo>
                <a:lnTo>
                  <a:pt x="224" y="343"/>
                </a:lnTo>
                <a:lnTo>
                  <a:pt x="222" y="341"/>
                </a:lnTo>
                <a:lnTo>
                  <a:pt x="220" y="341"/>
                </a:lnTo>
                <a:lnTo>
                  <a:pt x="222" y="341"/>
                </a:lnTo>
                <a:lnTo>
                  <a:pt x="224" y="341"/>
                </a:lnTo>
                <a:lnTo>
                  <a:pt x="228" y="343"/>
                </a:lnTo>
                <a:lnTo>
                  <a:pt x="230" y="343"/>
                </a:lnTo>
                <a:lnTo>
                  <a:pt x="228" y="341"/>
                </a:lnTo>
                <a:lnTo>
                  <a:pt x="226" y="341"/>
                </a:lnTo>
                <a:lnTo>
                  <a:pt x="228" y="341"/>
                </a:lnTo>
                <a:lnTo>
                  <a:pt x="228" y="339"/>
                </a:lnTo>
                <a:lnTo>
                  <a:pt x="226" y="339"/>
                </a:lnTo>
                <a:lnTo>
                  <a:pt x="224" y="339"/>
                </a:lnTo>
                <a:lnTo>
                  <a:pt x="222" y="337"/>
                </a:lnTo>
                <a:lnTo>
                  <a:pt x="220" y="337"/>
                </a:lnTo>
                <a:lnTo>
                  <a:pt x="218" y="335"/>
                </a:lnTo>
                <a:lnTo>
                  <a:pt x="220" y="337"/>
                </a:lnTo>
                <a:lnTo>
                  <a:pt x="224" y="337"/>
                </a:lnTo>
                <a:lnTo>
                  <a:pt x="226" y="337"/>
                </a:lnTo>
                <a:lnTo>
                  <a:pt x="228" y="337"/>
                </a:lnTo>
                <a:lnTo>
                  <a:pt x="228" y="335"/>
                </a:lnTo>
                <a:lnTo>
                  <a:pt x="230" y="335"/>
                </a:lnTo>
                <a:lnTo>
                  <a:pt x="228" y="333"/>
                </a:lnTo>
                <a:lnTo>
                  <a:pt x="230" y="333"/>
                </a:lnTo>
                <a:lnTo>
                  <a:pt x="232" y="335"/>
                </a:lnTo>
                <a:lnTo>
                  <a:pt x="234" y="335"/>
                </a:lnTo>
                <a:lnTo>
                  <a:pt x="232" y="335"/>
                </a:lnTo>
                <a:lnTo>
                  <a:pt x="230" y="335"/>
                </a:lnTo>
                <a:lnTo>
                  <a:pt x="228" y="337"/>
                </a:lnTo>
                <a:lnTo>
                  <a:pt x="230" y="337"/>
                </a:lnTo>
                <a:lnTo>
                  <a:pt x="232" y="337"/>
                </a:lnTo>
                <a:lnTo>
                  <a:pt x="234" y="337"/>
                </a:lnTo>
                <a:lnTo>
                  <a:pt x="236" y="335"/>
                </a:lnTo>
                <a:lnTo>
                  <a:pt x="234" y="335"/>
                </a:lnTo>
                <a:lnTo>
                  <a:pt x="236" y="335"/>
                </a:lnTo>
                <a:lnTo>
                  <a:pt x="238" y="335"/>
                </a:lnTo>
                <a:lnTo>
                  <a:pt x="240" y="333"/>
                </a:lnTo>
                <a:lnTo>
                  <a:pt x="242" y="333"/>
                </a:lnTo>
                <a:lnTo>
                  <a:pt x="240" y="331"/>
                </a:lnTo>
                <a:lnTo>
                  <a:pt x="238" y="331"/>
                </a:lnTo>
                <a:lnTo>
                  <a:pt x="236" y="329"/>
                </a:lnTo>
                <a:lnTo>
                  <a:pt x="236" y="327"/>
                </a:lnTo>
                <a:lnTo>
                  <a:pt x="238" y="329"/>
                </a:lnTo>
                <a:lnTo>
                  <a:pt x="240" y="329"/>
                </a:lnTo>
                <a:lnTo>
                  <a:pt x="240" y="331"/>
                </a:lnTo>
                <a:lnTo>
                  <a:pt x="242" y="331"/>
                </a:lnTo>
                <a:lnTo>
                  <a:pt x="242" y="329"/>
                </a:lnTo>
                <a:lnTo>
                  <a:pt x="240" y="327"/>
                </a:lnTo>
                <a:lnTo>
                  <a:pt x="242" y="327"/>
                </a:lnTo>
                <a:lnTo>
                  <a:pt x="244" y="329"/>
                </a:lnTo>
                <a:lnTo>
                  <a:pt x="246" y="329"/>
                </a:lnTo>
                <a:lnTo>
                  <a:pt x="246" y="327"/>
                </a:lnTo>
                <a:lnTo>
                  <a:pt x="244" y="325"/>
                </a:lnTo>
                <a:lnTo>
                  <a:pt x="242" y="325"/>
                </a:lnTo>
                <a:lnTo>
                  <a:pt x="242" y="323"/>
                </a:lnTo>
                <a:lnTo>
                  <a:pt x="244" y="325"/>
                </a:lnTo>
                <a:lnTo>
                  <a:pt x="246" y="325"/>
                </a:lnTo>
                <a:lnTo>
                  <a:pt x="248" y="327"/>
                </a:lnTo>
                <a:lnTo>
                  <a:pt x="252" y="327"/>
                </a:lnTo>
                <a:lnTo>
                  <a:pt x="250" y="325"/>
                </a:lnTo>
                <a:lnTo>
                  <a:pt x="248" y="323"/>
                </a:lnTo>
                <a:lnTo>
                  <a:pt x="246" y="323"/>
                </a:lnTo>
                <a:lnTo>
                  <a:pt x="248" y="323"/>
                </a:lnTo>
                <a:lnTo>
                  <a:pt x="252" y="325"/>
                </a:lnTo>
                <a:lnTo>
                  <a:pt x="250" y="325"/>
                </a:lnTo>
                <a:lnTo>
                  <a:pt x="248" y="323"/>
                </a:lnTo>
                <a:lnTo>
                  <a:pt x="250" y="323"/>
                </a:lnTo>
                <a:lnTo>
                  <a:pt x="250" y="321"/>
                </a:lnTo>
                <a:lnTo>
                  <a:pt x="252" y="323"/>
                </a:lnTo>
                <a:lnTo>
                  <a:pt x="254" y="323"/>
                </a:lnTo>
                <a:lnTo>
                  <a:pt x="252" y="323"/>
                </a:lnTo>
                <a:lnTo>
                  <a:pt x="254" y="323"/>
                </a:lnTo>
                <a:lnTo>
                  <a:pt x="254" y="321"/>
                </a:lnTo>
                <a:lnTo>
                  <a:pt x="256" y="321"/>
                </a:lnTo>
                <a:lnTo>
                  <a:pt x="258" y="321"/>
                </a:lnTo>
                <a:lnTo>
                  <a:pt x="256" y="319"/>
                </a:lnTo>
                <a:lnTo>
                  <a:pt x="254" y="319"/>
                </a:lnTo>
                <a:lnTo>
                  <a:pt x="250" y="317"/>
                </a:lnTo>
                <a:lnTo>
                  <a:pt x="248" y="317"/>
                </a:lnTo>
                <a:lnTo>
                  <a:pt x="250" y="317"/>
                </a:lnTo>
                <a:lnTo>
                  <a:pt x="252" y="317"/>
                </a:lnTo>
                <a:lnTo>
                  <a:pt x="254" y="317"/>
                </a:lnTo>
                <a:lnTo>
                  <a:pt x="256" y="317"/>
                </a:lnTo>
                <a:lnTo>
                  <a:pt x="258" y="319"/>
                </a:lnTo>
                <a:lnTo>
                  <a:pt x="260" y="319"/>
                </a:lnTo>
                <a:lnTo>
                  <a:pt x="262" y="319"/>
                </a:lnTo>
                <a:lnTo>
                  <a:pt x="262" y="317"/>
                </a:lnTo>
                <a:lnTo>
                  <a:pt x="264" y="315"/>
                </a:lnTo>
                <a:lnTo>
                  <a:pt x="262" y="313"/>
                </a:lnTo>
                <a:lnTo>
                  <a:pt x="264" y="313"/>
                </a:lnTo>
                <a:lnTo>
                  <a:pt x="266" y="311"/>
                </a:lnTo>
                <a:lnTo>
                  <a:pt x="264" y="311"/>
                </a:lnTo>
                <a:lnTo>
                  <a:pt x="262" y="309"/>
                </a:lnTo>
                <a:lnTo>
                  <a:pt x="258" y="311"/>
                </a:lnTo>
                <a:lnTo>
                  <a:pt x="256" y="309"/>
                </a:lnTo>
                <a:lnTo>
                  <a:pt x="254" y="309"/>
                </a:lnTo>
                <a:lnTo>
                  <a:pt x="256" y="307"/>
                </a:lnTo>
                <a:lnTo>
                  <a:pt x="258" y="307"/>
                </a:lnTo>
                <a:lnTo>
                  <a:pt x="260" y="307"/>
                </a:lnTo>
                <a:lnTo>
                  <a:pt x="262" y="307"/>
                </a:lnTo>
                <a:lnTo>
                  <a:pt x="264" y="305"/>
                </a:lnTo>
                <a:lnTo>
                  <a:pt x="266" y="305"/>
                </a:lnTo>
                <a:lnTo>
                  <a:pt x="268" y="307"/>
                </a:lnTo>
                <a:lnTo>
                  <a:pt x="270" y="307"/>
                </a:lnTo>
                <a:lnTo>
                  <a:pt x="268" y="305"/>
                </a:lnTo>
                <a:lnTo>
                  <a:pt x="268" y="303"/>
                </a:lnTo>
                <a:lnTo>
                  <a:pt x="268" y="301"/>
                </a:lnTo>
                <a:lnTo>
                  <a:pt x="268" y="299"/>
                </a:lnTo>
                <a:lnTo>
                  <a:pt x="266" y="297"/>
                </a:lnTo>
                <a:lnTo>
                  <a:pt x="264" y="295"/>
                </a:lnTo>
                <a:lnTo>
                  <a:pt x="266" y="295"/>
                </a:lnTo>
                <a:lnTo>
                  <a:pt x="266" y="293"/>
                </a:lnTo>
                <a:lnTo>
                  <a:pt x="268" y="293"/>
                </a:lnTo>
                <a:lnTo>
                  <a:pt x="270" y="293"/>
                </a:lnTo>
                <a:lnTo>
                  <a:pt x="272" y="293"/>
                </a:lnTo>
                <a:lnTo>
                  <a:pt x="274" y="293"/>
                </a:lnTo>
                <a:lnTo>
                  <a:pt x="276" y="295"/>
                </a:lnTo>
                <a:lnTo>
                  <a:pt x="278" y="293"/>
                </a:lnTo>
                <a:lnTo>
                  <a:pt x="280" y="293"/>
                </a:lnTo>
                <a:lnTo>
                  <a:pt x="280" y="291"/>
                </a:lnTo>
                <a:lnTo>
                  <a:pt x="282" y="291"/>
                </a:lnTo>
                <a:lnTo>
                  <a:pt x="284" y="289"/>
                </a:lnTo>
                <a:lnTo>
                  <a:pt x="286" y="289"/>
                </a:lnTo>
                <a:lnTo>
                  <a:pt x="284" y="289"/>
                </a:lnTo>
                <a:lnTo>
                  <a:pt x="286" y="287"/>
                </a:lnTo>
                <a:lnTo>
                  <a:pt x="284" y="287"/>
                </a:lnTo>
                <a:lnTo>
                  <a:pt x="282" y="285"/>
                </a:lnTo>
                <a:lnTo>
                  <a:pt x="284" y="285"/>
                </a:lnTo>
                <a:lnTo>
                  <a:pt x="286" y="285"/>
                </a:lnTo>
                <a:lnTo>
                  <a:pt x="288" y="283"/>
                </a:lnTo>
                <a:lnTo>
                  <a:pt x="290" y="283"/>
                </a:lnTo>
                <a:lnTo>
                  <a:pt x="292" y="285"/>
                </a:lnTo>
                <a:lnTo>
                  <a:pt x="294" y="285"/>
                </a:lnTo>
                <a:lnTo>
                  <a:pt x="296" y="283"/>
                </a:lnTo>
                <a:lnTo>
                  <a:pt x="294" y="281"/>
                </a:lnTo>
                <a:lnTo>
                  <a:pt x="296" y="283"/>
                </a:lnTo>
                <a:lnTo>
                  <a:pt x="298" y="283"/>
                </a:lnTo>
                <a:lnTo>
                  <a:pt x="300" y="283"/>
                </a:lnTo>
                <a:lnTo>
                  <a:pt x="302" y="283"/>
                </a:lnTo>
                <a:lnTo>
                  <a:pt x="304" y="283"/>
                </a:lnTo>
                <a:lnTo>
                  <a:pt x="302" y="283"/>
                </a:lnTo>
                <a:lnTo>
                  <a:pt x="304" y="283"/>
                </a:lnTo>
                <a:lnTo>
                  <a:pt x="305" y="281"/>
                </a:lnTo>
                <a:lnTo>
                  <a:pt x="305" y="283"/>
                </a:lnTo>
                <a:lnTo>
                  <a:pt x="307" y="283"/>
                </a:lnTo>
                <a:lnTo>
                  <a:pt x="309" y="281"/>
                </a:lnTo>
                <a:lnTo>
                  <a:pt x="311" y="279"/>
                </a:lnTo>
                <a:lnTo>
                  <a:pt x="309" y="279"/>
                </a:lnTo>
                <a:lnTo>
                  <a:pt x="307" y="277"/>
                </a:lnTo>
                <a:lnTo>
                  <a:pt x="309" y="275"/>
                </a:lnTo>
                <a:lnTo>
                  <a:pt x="309" y="277"/>
                </a:lnTo>
                <a:lnTo>
                  <a:pt x="311" y="279"/>
                </a:lnTo>
                <a:lnTo>
                  <a:pt x="313" y="277"/>
                </a:lnTo>
                <a:lnTo>
                  <a:pt x="313" y="275"/>
                </a:lnTo>
                <a:lnTo>
                  <a:pt x="315" y="273"/>
                </a:lnTo>
                <a:lnTo>
                  <a:pt x="317" y="271"/>
                </a:lnTo>
                <a:lnTo>
                  <a:pt x="319" y="271"/>
                </a:lnTo>
                <a:lnTo>
                  <a:pt x="317" y="271"/>
                </a:lnTo>
                <a:lnTo>
                  <a:pt x="315" y="269"/>
                </a:lnTo>
                <a:lnTo>
                  <a:pt x="317" y="269"/>
                </a:lnTo>
                <a:lnTo>
                  <a:pt x="319" y="269"/>
                </a:lnTo>
                <a:lnTo>
                  <a:pt x="321" y="269"/>
                </a:lnTo>
                <a:lnTo>
                  <a:pt x="321" y="271"/>
                </a:lnTo>
                <a:lnTo>
                  <a:pt x="323" y="271"/>
                </a:lnTo>
                <a:lnTo>
                  <a:pt x="323" y="269"/>
                </a:lnTo>
                <a:lnTo>
                  <a:pt x="325" y="271"/>
                </a:lnTo>
                <a:lnTo>
                  <a:pt x="327" y="271"/>
                </a:lnTo>
                <a:lnTo>
                  <a:pt x="325" y="271"/>
                </a:lnTo>
                <a:lnTo>
                  <a:pt x="323" y="271"/>
                </a:lnTo>
                <a:lnTo>
                  <a:pt x="321" y="273"/>
                </a:lnTo>
                <a:lnTo>
                  <a:pt x="321" y="275"/>
                </a:lnTo>
                <a:lnTo>
                  <a:pt x="319" y="275"/>
                </a:lnTo>
                <a:lnTo>
                  <a:pt x="317" y="277"/>
                </a:lnTo>
                <a:lnTo>
                  <a:pt x="317" y="279"/>
                </a:lnTo>
                <a:lnTo>
                  <a:pt x="317" y="277"/>
                </a:lnTo>
                <a:lnTo>
                  <a:pt x="319" y="279"/>
                </a:lnTo>
                <a:lnTo>
                  <a:pt x="321" y="279"/>
                </a:lnTo>
                <a:lnTo>
                  <a:pt x="323" y="279"/>
                </a:lnTo>
                <a:lnTo>
                  <a:pt x="325" y="279"/>
                </a:lnTo>
                <a:lnTo>
                  <a:pt x="325" y="277"/>
                </a:lnTo>
                <a:lnTo>
                  <a:pt x="325" y="275"/>
                </a:lnTo>
                <a:lnTo>
                  <a:pt x="327" y="275"/>
                </a:lnTo>
                <a:lnTo>
                  <a:pt x="327" y="277"/>
                </a:lnTo>
                <a:lnTo>
                  <a:pt x="327" y="279"/>
                </a:lnTo>
                <a:lnTo>
                  <a:pt x="329" y="277"/>
                </a:lnTo>
                <a:lnTo>
                  <a:pt x="331" y="277"/>
                </a:lnTo>
                <a:lnTo>
                  <a:pt x="333" y="277"/>
                </a:lnTo>
                <a:lnTo>
                  <a:pt x="335" y="275"/>
                </a:lnTo>
                <a:lnTo>
                  <a:pt x="337" y="275"/>
                </a:lnTo>
                <a:lnTo>
                  <a:pt x="335" y="277"/>
                </a:lnTo>
                <a:lnTo>
                  <a:pt x="337" y="277"/>
                </a:lnTo>
                <a:lnTo>
                  <a:pt x="339" y="277"/>
                </a:lnTo>
                <a:lnTo>
                  <a:pt x="341" y="277"/>
                </a:lnTo>
                <a:lnTo>
                  <a:pt x="343" y="275"/>
                </a:lnTo>
                <a:lnTo>
                  <a:pt x="345" y="273"/>
                </a:lnTo>
                <a:lnTo>
                  <a:pt x="347" y="275"/>
                </a:lnTo>
                <a:lnTo>
                  <a:pt x="349" y="273"/>
                </a:lnTo>
                <a:lnTo>
                  <a:pt x="347" y="273"/>
                </a:lnTo>
                <a:lnTo>
                  <a:pt x="349" y="271"/>
                </a:lnTo>
                <a:lnTo>
                  <a:pt x="347" y="269"/>
                </a:lnTo>
                <a:lnTo>
                  <a:pt x="349" y="271"/>
                </a:lnTo>
                <a:lnTo>
                  <a:pt x="351" y="271"/>
                </a:lnTo>
                <a:lnTo>
                  <a:pt x="353" y="271"/>
                </a:lnTo>
                <a:lnTo>
                  <a:pt x="355" y="271"/>
                </a:lnTo>
                <a:lnTo>
                  <a:pt x="357" y="269"/>
                </a:lnTo>
                <a:lnTo>
                  <a:pt x="357" y="271"/>
                </a:lnTo>
                <a:lnTo>
                  <a:pt x="359" y="271"/>
                </a:lnTo>
                <a:lnTo>
                  <a:pt x="359" y="269"/>
                </a:lnTo>
                <a:lnTo>
                  <a:pt x="361" y="269"/>
                </a:lnTo>
                <a:lnTo>
                  <a:pt x="363" y="269"/>
                </a:lnTo>
                <a:lnTo>
                  <a:pt x="365" y="267"/>
                </a:lnTo>
                <a:lnTo>
                  <a:pt x="367" y="267"/>
                </a:lnTo>
                <a:lnTo>
                  <a:pt x="367" y="265"/>
                </a:lnTo>
                <a:lnTo>
                  <a:pt x="367" y="263"/>
                </a:lnTo>
                <a:lnTo>
                  <a:pt x="367" y="265"/>
                </a:lnTo>
                <a:lnTo>
                  <a:pt x="369" y="265"/>
                </a:lnTo>
                <a:lnTo>
                  <a:pt x="371" y="265"/>
                </a:lnTo>
                <a:lnTo>
                  <a:pt x="373" y="263"/>
                </a:lnTo>
                <a:lnTo>
                  <a:pt x="373" y="261"/>
                </a:lnTo>
                <a:lnTo>
                  <a:pt x="375" y="263"/>
                </a:lnTo>
                <a:lnTo>
                  <a:pt x="375" y="261"/>
                </a:lnTo>
                <a:lnTo>
                  <a:pt x="375" y="259"/>
                </a:lnTo>
                <a:lnTo>
                  <a:pt x="377" y="259"/>
                </a:lnTo>
                <a:lnTo>
                  <a:pt x="377" y="257"/>
                </a:lnTo>
                <a:lnTo>
                  <a:pt x="379" y="257"/>
                </a:lnTo>
                <a:lnTo>
                  <a:pt x="381" y="257"/>
                </a:lnTo>
                <a:lnTo>
                  <a:pt x="383" y="255"/>
                </a:lnTo>
                <a:lnTo>
                  <a:pt x="385" y="253"/>
                </a:lnTo>
                <a:lnTo>
                  <a:pt x="385" y="251"/>
                </a:lnTo>
                <a:lnTo>
                  <a:pt x="387" y="251"/>
                </a:lnTo>
                <a:lnTo>
                  <a:pt x="387" y="249"/>
                </a:lnTo>
                <a:lnTo>
                  <a:pt x="389" y="249"/>
                </a:lnTo>
                <a:lnTo>
                  <a:pt x="391" y="247"/>
                </a:lnTo>
                <a:lnTo>
                  <a:pt x="393" y="246"/>
                </a:lnTo>
                <a:lnTo>
                  <a:pt x="395" y="246"/>
                </a:lnTo>
                <a:lnTo>
                  <a:pt x="397" y="246"/>
                </a:lnTo>
                <a:lnTo>
                  <a:pt x="399" y="244"/>
                </a:lnTo>
                <a:lnTo>
                  <a:pt x="401" y="244"/>
                </a:lnTo>
                <a:lnTo>
                  <a:pt x="403" y="244"/>
                </a:lnTo>
                <a:lnTo>
                  <a:pt x="405" y="244"/>
                </a:lnTo>
                <a:lnTo>
                  <a:pt x="407" y="244"/>
                </a:lnTo>
                <a:lnTo>
                  <a:pt x="407" y="242"/>
                </a:lnTo>
                <a:lnTo>
                  <a:pt x="407" y="240"/>
                </a:lnTo>
                <a:lnTo>
                  <a:pt x="409" y="240"/>
                </a:lnTo>
                <a:lnTo>
                  <a:pt x="409" y="238"/>
                </a:lnTo>
                <a:lnTo>
                  <a:pt x="407" y="238"/>
                </a:lnTo>
                <a:lnTo>
                  <a:pt x="405" y="238"/>
                </a:lnTo>
                <a:lnTo>
                  <a:pt x="407" y="238"/>
                </a:lnTo>
                <a:lnTo>
                  <a:pt x="409" y="236"/>
                </a:lnTo>
                <a:lnTo>
                  <a:pt x="407" y="236"/>
                </a:lnTo>
                <a:lnTo>
                  <a:pt x="405" y="234"/>
                </a:lnTo>
                <a:lnTo>
                  <a:pt x="405" y="232"/>
                </a:lnTo>
                <a:lnTo>
                  <a:pt x="407" y="232"/>
                </a:lnTo>
                <a:lnTo>
                  <a:pt x="407" y="230"/>
                </a:lnTo>
                <a:lnTo>
                  <a:pt x="407" y="232"/>
                </a:lnTo>
                <a:lnTo>
                  <a:pt x="409" y="234"/>
                </a:lnTo>
                <a:lnTo>
                  <a:pt x="411" y="234"/>
                </a:lnTo>
                <a:lnTo>
                  <a:pt x="411" y="236"/>
                </a:lnTo>
                <a:lnTo>
                  <a:pt x="413" y="236"/>
                </a:lnTo>
                <a:lnTo>
                  <a:pt x="415" y="236"/>
                </a:lnTo>
                <a:lnTo>
                  <a:pt x="417" y="238"/>
                </a:lnTo>
                <a:lnTo>
                  <a:pt x="415" y="238"/>
                </a:lnTo>
                <a:lnTo>
                  <a:pt x="415" y="240"/>
                </a:lnTo>
                <a:lnTo>
                  <a:pt x="417" y="240"/>
                </a:lnTo>
                <a:lnTo>
                  <a:pt x="419" y="240"/>
                </a:lnTo>
                <a:lnTo>
                  <a:pt x="421" y="240"/>
                </a:lnTo>
                <a:lnTo>
                  <a:pt x="423" y="240"/>
                </a:lnTo>
                <a:lnTo>
                  <a:pt x="425" y="240"/>
                </a:lnTo>
                <a:lnTo>
                  <a:pt x="427" y="240"/>
                </a:lnTo>
                <a:lnTo>
                  <a:pt x="429" y="240"/>
                </a:lnTo>
                <a:lnTo>
                  <a:pt x="431" y="240"/>
                </a:lnTo>
                <a:lnTo>
                  <a:pt x="429" y="238"/>
                </a:lnTo>
                <a:lnTo>
                  <a:pt x="427" y="236"/>
                </a:lnTo>
                <a:lnTo>
                  <a:pt x="429" y="238"/>
                </a:lnTo>
                <a:lnTo>
                  <a:pt x="431" y="238"/>
                </a:lnTo>
                <a:lnTo>
                  <a:pt x="433" y="240"/>
                </a:lnTo>
                <a:lnTo>
                  <a:pt x="435" y="240"/>
                </a:lnTo>
                <a:lnTo>
                  <a:pt x="437" y="240"/>
                </a:lnTo>
                <a:lnTo>
                  <a:pt x="435" y="238"/>
                </a:lnTo>
                <a:lnTo>
                  <a:pt x="435" y="236"/>
                </a:lnTo>
                <a:lnTo>
                  <a:pt x="437" y="238"/>
                </a:lnTo>
                <a:lnTo>
                  <a:pt x="437" y="236"/>
                </a:lnTo>
                <a:lnTo>
                  <a:pt x="439" y="234"/>
                </a:lnTo>
                <a:lnTo>
                  <a:pt x="441" y="236"/>
                </a:lnTo>
                <a:lnTo>
                  <a:pt x="443" y="238"/>
                </a:lnTo>
                <a:lnTo>
                  <a:pt x="445" y="238"/>
                </a:lnTo>
                <a:lnTo>
                  <a:pt x="447" y="238"/>
                </a:lnTo>
                <a:lnTo>
                  <a:pt x="449" y="236"/>
                </a:lnTo>
                <a:lnTo>
                  <a:pt x="449" y="234"/>
                </a:lnTo>
                <a:lnTo>
                  <a:pt x="451" y="236"/>
                </a:lnTo>
                <a:lnTo>
                  <a:pt x="453" y="236"/>
                </a:lnTo>
                <a:lnTo>
                  <a:pt x="455" y="234"/>
                </a:lnTo>
                <a:lnTo>
                  <a:pt x="457" y="234"/>
                </a:lnTo>
                <a:lnTo>
                  <a:pt x="459" y="234"/>
                </a:lnTo>
                <a:lnTo>
                  <a:pt x="461" y="234"/>
                </a:lnTo>
                <a:lnTo>
                  <a:pt x="463" y="232"/>
                </a:lnTo>
                <a:lnTo>
                  <a:pt x="463" y="234"/>
                </a:lnTo>
                <a:lnTo>
                  <a:pt x="465" y="234"/>
                </a:lnTo>
                <a:lnTo>
                  <a:pt x="467" y="232"/>
                </a:lnTo>
                <a:lnTo>
                  <a:pt x="469" y="232"/>
                </a:lnTo>
                <a:lnTo>
                  <a:pt x="471" y="232"/>
                </a:lnTo>
                <a:lnTo>
                  <a:pt x="473" y="232"/>
                </a:lnTo>
                <a:lnTo>
                  <a:pt x="475" y="230"/>
                </a:lnTo>
                <a:lnTo>
                  <a:pt x="477" y="230"/>
                </a:lnTo>
                <a:lnTo>
                  <a:pt x="479" y="232"/>
                </a:lnTo>
                <a:lnTo>
                  <a:pt x="481" y="230"/>
                </a:lnTo>
                <a:lnTo>
                  <a:pt x="483" y="230"/>
                </a:lnTo>
                <a:lnTo>
                  <a:pt x="485" y="230"/>
                </a:lnTo>
                <a:lnTo>
                  <a:pt x="489" y="230"/>
                </a:lnTo>
                <a:lnTo>
                  <a:pt x="491" y="230"/>
                </a:lnTo>
                <a:lnTo>
                  <a:pt x="491" y="228"/>
                </a:lnTo>
                <a:lnTo>
                  <a:pt x="495" y="228"/>
                </a:lnTo>
                <a:lnTo>
                  <a:pt x="497" y="226"/>
                </a:lnTo>
                <a:lnTo>
                  <a:pt x="499" y="226"/>
                </a:lnTo>
                <a:lnTo>
                  <a:pt x="501" y="224"/>
                </a:lnTo>
                <a:lnTo>
                  <a:pt x="503" y="224"/>
                </a:lnTo>
                <a:lnTo>
                  <a:pt x="501" y="224"/>
                </a:lnTo>
                <a:lnTo>
                  <a:pt x="503" y="222"/>
                </a:lnTo>
                <a:lnTo>
                  <a:pt x="505" y="222"/>
                </a:lnTo>
                <a:lnTo>
                  <a:pt x="505" y="224"/>
                </a:lnTo>
                <a:lnTo>
                  <a:pt x="505" y="222"/>
                </a:lnTo>
                <a:lnTo>
                  <a:pt x="507" y="222"/>
                </a:lnTo>
                <a:lnTo>
                  <a:pt x="509" y="222"/>
                </a:lnTo>
                <a:lnTo>
                  <a:pt x="509" y="220"/>
                </a:lnTo>
                <a:lnTo>
                  <a:pt x="509" y="218"/>
                </a:lnTo>
                <a:lnTo>
                  <a:pt x="511" y="220"/>
                </a:lnTo>
                <a:lnTo>
                  <a:pt x="513" y="220"/>
                </a:lnTo>
                <a:lnTo>
                  <a:pt x="515" y="220"/>
                </a:lnTo>
                <a:lnTo>
                  <a:pt x="513" y="218"/>
                </a:lnTo>
                <a:lnTo>
                  <a:pt x="515" y="218"/>
                </a:lnTo>
                <a:lnTo>
                  <a:pt x="515" y="216"/>
                </a:lnTo>
                <a:lnTo>
                  <a:pt x="517" y="218"/>
                </a:lnTo>
                <a:lnTo>
                  <a:pt x="519" y="218"/>
                </a:lnTo>
                <a:lnTo>
                  <a:pt x="519" y="216"/>
                </a:lnTo>
                <a:lnTo>
                  <a:pt x="521" y="216"/>
                </a:lnTo>
                <a:lnTo>
                  <a:pt x="523" y="216"/>
                </a:lnTo>
                <a:lnTo>
                  <a:pt x="523" y="214"/>
                </a:lnTo>
                <a:lnTo>
                  <a:pt x="521" y="214"/>
                </a:lnTo>
                <a:lnTo>
                  <a:pt x="523" y="214"/>
                </a:lnTo>
                <a:lnTo>
                  <a:pt x="525" y="214"/>
                </a:lnTo>
                <a:lnTo>
                  <a:pt x="527" y="214"/>
                </a:lnTo>
                <a:lnTo>
                  <a:pt x="529" y="214"/>
                </a:lnTo>
                <a:lnTo>
                  <a:pt x="531" y="212"/>
                </a:lnTo>
                <a:lnTo>
                  <a:pt x="529" y="212"/>
                </a:lnTo>
                <a:lnTo>
                  <a:pt x="527" y="210"/>
                </a:lnTo>
                <a:lnTo>
                  <a:pt x="529" y="210"/>
                </a:lnTo>
                <a:lnTo>
                  <a:pt x="531" y="212"/>
                </a:lnTo>
                <a:lnTo>
                  <a:pt x="533" y="210"/>
                </a:lnTo>
                <a:lnTo>
                  <a:pt x="535" y="210"/>
                </a:lnTo>
                <a:lnTo>
                  <a:pt x="535" y="208"/>
                </a:lnTo>
                <a:lnTo>
                  <a:pt x="537" y="210"/>
                </a:lnTo>
                <a:lnTo>
                  <a:pt x="539" y="210"/>
                </a:lnTo>
                <a:lnTo>
                  <a:pt x="541" y="210"/>
                </a:lnTo>
                <a:lnTo>
                  <a:pt x="539" y="208"/>
                </a:lnTo>
                <a:lnTo>
                  <a:pt x="537" y="208"/>
                </a:lnTo>
                <a:lnTo>
                  <a:pt x="539" y="208"/>
                </a:lnTo>
                <a:lnTo>
                  <a:pt x="541" y="208"/>
                </a:lnTo>
                <a:lnTo>
                  <a:pt x="543" y="208"/>
                </a:lnTo>
                <a:lnTo>
                  <a:pt x="545" y="208"/>
                </a:lnTo>
                <a:lnTo>
                  <a:pt x="547" y="208"/>
                </a:lnTo>
                <a:lnTo>
                  <a:pt x="547" y="206"/>
                </a:lnTo>
                <a:lnTo>
                  <a:pt x="549" y="206"/>
                </a:lnTo>
                <a:lnTo>
                  <a:pt x="551" y="206"/>
                </a:lnTo>
                <a:lnTo>
                  <a:pt x="549" y="204"/>
                </a:lnTo>
                <a:lnTo>
                  <a:pt x="547" y="204"/>
                </a:lnTo>
                <a:lnTo>
                  <a:pt x="545" y="204"/>
                </a:lnTo>
                <a:lnTo>
                  <a:pt x="543" y="204"/>
                </a:lnTo>
                <a:lnTo>
                  <a:pt x="541" y="204"/>
                </a:lnTo>
                <a:lnTo>
                  <a:pt x="539" y="204"/>
                </a:lnTo>
                <a:lnTo>
                  <a:pt x="537" y="204"/>
                </a:lnTo>
                <a:lnTo>
                  <a:pt x="535" y="204"/>
                </a:lnTo>
                <a:lnTo>
                  <a:pt x="533" y="204"/>
                </a:lnTo>
                <a:lnTo>
                  <a:pt x="531" y="204"/>
                </a:lnTo>
                <a:lnTo>
                  <a:pt x="529" y="204"/>
                </a:lnTo>
                <a:lnTo>
                  <a:pt x="527" y="204"/>
                </a:lnTo>
                <a:lnTo>
                  <a:pt x="525" y="202"/>
                </a:lnTo>
                <a:lnTo>
                  <a:pt x="523" y="202"/>
                </a:lnTo>
                <a:lnTo>
                  <a:pt x="521" y="202"/>
                </a:lnTo>
                <a:lnTo>
                  <a:pt x="519" y="200"/>
                </a:lnTo>
                <a:lnTo>
                  <a:pt x="517" y="200"/>
                </a:lnTo>
                <a:lnTo>
                  <a:pt x="515" y="200"/>
                </a:lnTo>
                <a:lnTo>
                  <a:pt x="513" y="202"/>
                </a:lnTo>
                <a:lnTo>
                  <a:pt x="511" y="202"/>
                </a:lnTo>
                <a:lnTo>
                  <a:pt x="513" y="200"/>
                </a:lnTo>
                <a:lnTo>
                  <a:pt x="511" y="200"/>
                </a:lnTo>
                <a:lnTo>
                  <a:pt x="509" y="200"/>
                </a:lnTo>
                <a:lnTo>
                  <a:pt x="507" y="200"/>
                </a:lnTo>
                <a:lnTo>
                  <a:pt x="505" y="200"/>
                </a:lnTo>
                <a:lnTo>
                  <a:pt x="505" y="202"/>
                </a:lnTo>
                <a:lnTo>
                  <a:pt x="503" y="202"/>
                </a:lnTo>
                <a:lnTo>
                  <a:pt x="501" y="202"/>
                </a:lnTo>
                <a:lnTo>
                  <a:pt x="499" y="202"/>
                </a:lnTo>
                <a:lnTo>
                  <a:pt x="497" y="202"/>
                </a:lnTo>
                <a:lnTo>
                  <a:pt x="495" y="202"/>
                </a:lnTo>
                <a:lnTo>
                  <a:pt x="493" y="202"/>
                </a:lnTo>
                <a:lnTo>
                  <a:pt x="491" y="202"/>
                </a:lnTo>
                <a:lnTo>
                  <a:pt x="489" y="202"/>
                </a:lnTo>
                <a:lnTo>
                  <a:pt x="487" y="204"/>
                </a:lnTo>
                <a:lnTo>
                  <a:pt x="485" y="206"/>
                </a:lnTo>
                <a:lnTo>
                  <a:pt x="483" y="206"/>
                </a:lnTo>
                <a:lnTo>
                  <a:pt x="481" y="206"/>
                </a:lnTo>
                <a:lnTo>
                  <a:pt x="477" y="206"/>
                </a:lnTo>
                <a:lnTo>
                  <a:pt x="475" y="206"/>
                </a:lnTo>
                <a:lnTo>
                  <a:pt x="473" y="206"/>
                </a:lnTo>
                <a:lnTo>
                  <a:pt x="469" y="206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7" y="204"/>
                </a:lnTo>
                <a:lnTo>
                  <a:pt x="479" y="204"/>
                </a:lnTo>
                <a:lnTo>
                  <a:pt x="481" y="204"/>
                </a:lnTo>
                <a:lnTo>
                  <a:pt x="483" y="204"/>
                </a:lnTo>
                <a:lnTo>
                  <a:pt x="485" y="202"/>
                </a:lnTo>
                <a:lnTo>
                  <a:pt x="487" y="202"/>
                </a:lnTo>
                <a:lnTo>
                  <a:pt x="489" y="200"/>
                </a:lnTo>
                <a:lnTo>
                  <a:pt x="491" y="202"/>
                </a:lnTo>
                <a:lnTo>
                  <a:pt x="493" y="202"/>
                </a:lnTo>
                <a:lnTo>
                  <a:pt x="495" y="202"/>
                </a:lnTo>
                <a:lnTo>
                  <a:pt x="497" y="200"/>
                </a:lnTo>
                <a:lnTo>
                  <a:pt x="499" y="200"/>
                </a:lnTo>
                <a:lnTo>
                  <a:pt x="497" y="198"/>
                </a:lnTo>
                <a:lnTo>
                  <a:pt x="495" y="198"/>
                </a:lnTo>
                <a:lnTo>
                  <a:pt x="493" y="198"/>
                </a:lnTo>
                <a:lnTo>
                  <a:pt x="491" y="198"/>
                </a:lnTo>
                <a:lnTo>
                  <a:pt x="489" y="198"/>
                </a:lnTo>
                <a:lnTo>
                  <a:pt x="487" y="198"/>
                </a:lnTo>
                <a:lnTo>
                  <a:pt x="485" y="198"/>
                </a:lnTo>
                <a:lnTo>
                  <a:pt x="481" y="200"/>
                </a:lnTo>
                <a:lnTo>
                  <a:pt x="479" y="200"/>
                </a:lnTo>
                <a:lnTo>
                  <a:pt x="477" y="200"/>
                </a:lnTo>
                <a:lnTo>
                  <a:pt x="475" y="200"/>
                </a:lnTo>
                <a:lnTo>
                  <a:pt x="473" y="200"/>
                </a:lnTo>
                <a:lnTo>
                  <a:pt x="473" y="198"/>
                </a:lnTo>
                <a:lnTo>
                  <a:pt x="471" y="198"/>
                </a:lnTo>
                <a:lnTo>
                  <a:pt x="469" y="198"/>
                </a:lnTo>
                <a:lnTo>
                  <a:pt x="467" y="198"/>
                </a:lnTo>
                <a:lnTo>
                  <a:pt x="465" y="198"/>
                </a:lnTo>
                <a:lnTo>
                  <a:pt x="463" y="200"/>
                </a:lnTo>
                <a:lnTo>
                  <a:pt x="461" y="198"/>
                </a:lnTo>
                <a:lnTo>
                  <a:pt x="463" y="198"/>
                </a:lnTo>
                <a:lnTo>
                  <a:pt x="465" y="198"/>
                </a:lnTo>
                <a:lnTo>
                  <a:pt x="467" y="198"/>
                </a:lnTo>
                <a:lnTo>
                  <a:pt x="469" y="198"/>
                </a:lnTo>
                <a:lnTo>
                  <a:pt x="471" y="198"/>
                </a:lnTo>
                <a:lnTo>
                  <a:pt x="473" y="198"/>
                </a:lnTo>
                <a:lnTo>
                  <a:pt x="475" y="196"/>
                </a:lnTo>
                <a:lnTo>
                  <a:pt x="477" y="196"/>
                </a:lnTo>
                <a:lnTo>
                  <a:pt x="479" y="194"/>
                </a:lnTo>
                <a:lnTo>
                  <a:pt x="479" y="192"/>
                </a:lnTo>
                <a:lnTo>
                  <a:pt x="477" y="190"/>
                </a:lnTo>
                <a:lnTo>
                  <a:pt x="479" y="190"/>
                </a:lnTo>
                <a:lnTo>
                  <a:pt x="481" y="190"/>
                </a:lnTo>
                <a:lnTo>
                  <a:pt x="483" y="190"/>
                </a:lnTo>
                <a:lnTo>
                  <a:pt x="485" y="190"/>
                </a:lnTo>
                <a:lnTo>
                  <a:pt x="483" y="188"/>
                </a:lnTo>
                <a:lnTo>
                  <a:pt x="483" y="186"/>
                </a:lnTo>
                <a:lnTo>
                  <a:pt x="485" y="186"/>
                </a:lnTo>
                <a:lnTo>
                  <a:pt x="487" y="188"/>
                </a:lnTo>
                <a:lnTo>
                  <a:pt x="487" y="190"/>
                </a:lnTo>
                <a:lnTo>
                  <a:pt x="489" y="190"/>
                </a:lnTo>
                <a:lnTo>
                  <a:pt x="491" y="190"/>
                </a:lnTo>
                <a:lnTo>
                  <a:pt x="493" y="190"/>
                </a:lnTo>
                <a:lnTo>
                  <a:pt x="495" y="190"/>
                </a:lnTo>
                <a:lnTo>
                  <a:pt x="497" y="190"/>
                </a:lnTo>
                <a:lnTo>
                  <a:pt x="499" y="190"/>
                </a:lnTo>
                <a:lnTo>
                  <a:pt x="501" y="190"/>
                </a:lnTo>
                <a:lnTo>
                  <a:pt x="503" y="190"/>
                </a:lnTo>
                <a:lnTo>
                  <a:pt x="505" y="188"/>
                </a:lnTo>
                <a:lnTo>
                  <a:pt x="507" y="188"/>
                </a:lnTo>
                <a:lnTo>
                  <a:pt x="509" y="188"/>
                </a:lnTo>
                <a:lnTo>
                  <a:pt x="511" y="188"/>
                </a:lnTo>
                <a:lnTo>
                  <a:pt x="511" y="186"/>
                </a:lnTo>
                <a:lnTo>
                  <a:pt x="513" y="184"/>
                </a:lnTo>
                <a:lnTo>
                  <a:pt x="515" y="186"/>
                </a:lnTo>
                <a:lnTo>
                  <a:pt x="515" y="184"/>
                </a:lnTo>
                <a:lnTo>
                  <a:pt x="515" y="182"/>
                </a:lnTo>
                <a:lnTo>
                  <a:pt x="513" y="182"/>
                </a:lnTo>
                <a:lnTo>
                  <a:pt x="513" y="180"/>
                </a:lnTo>
                <a:lnTo>
                  <a:pt x="511" y="180"/>
                </a:lnTo>
                <a:lnTo>
                  <a:pt x="509" y="180"/>
                </a:lnTo>
                <a:lnTo>
                  <a:pt x="507" y="180"/>
                </a:lnTo>
                <a:lnTo>
                  <a:pt x="505" y="180"/>
                </a:lnTo>
                <a:lnTo>
                  <a:pt x="503" y="180"/>
                </a:lnTo>
                <a:lnTo>
                  <a:pt x="501" y="182"/>
                </a:lnTo>
                <a:lnTo>
                  <a:pt x="499" y="180"/>
                </a:lnTo>
                <a:lnTo>
                  <a:pt x="497" y="180"/>
                </a:lnTo>
                <a:lnTo>
                  <a:pt x="493" y="180"/>
                </a:lnTo>
                <a:lnTo>
                  <a:pt x="495" y="180"/>
                </a:lnTo>
                <a:lnTo>
                  <a:pt x="493" y="178"/>
                </a:lnTo>
                <a:lnTo>
                  <a:pt x="491" y="178"/>
                </a:lnTo>
                <a:lnTo>
                  <a:pt x="489" y="178"/>
                </a:lnTo>
                <a:lnTo>
                  <a:pt x="487" y="180"/>
                </a:lnTo>
                <a:lnTo>
                  <a:pt x="485" y="180"/>
                </a:lnTo>
                <a:lnTo>
                  <a:pt x="481" y="180"/>
                </a:lnTo>
                <a:lnTo>
                  <a:pt x="479" y="180"/>
                </a:lnTo>
                <a:lnTo>
                  <a:pt x="481" y="180"/>
                </a:lnTo>
                <a:lnTo>
                  <a:pt x="483" y="180"/>
                </a:lnTo>
                <a:lnTo>
                  <a:pt x="485" y="178"/>
                </a:lnTo>
                <a:lnTo>
                  <a:pt x="487" y="178"/>
                </a:lnTo>
                <a:lnTo>
                  <a:pt x="489" y="178"/>
                </a:lnTo>
                <a:lnTo>
                  <a:pt x="491" y="178"/>
                </a:lnTo>
                <a:lnTo>
                  <a:pt x="493" y="178"/>
                </a:lnTo>
                <a:lnTo>
                  <a:pt x="493" y="176"/>
                </a:lnTo>
                <a:lnTo>
                  <a:pt x="491" y="176"/>
                </a:lnTo>
                <a:lnTo>
                  <a:pt x="489" y="176"/>
                </a:lnTo>
                <a:lnTo>
                  <a:pt x="487" y="174"/>
                </a:lnTo>
                <a:lnTo>
                  <a:pt x="489" y="174"/>
                </a:lnTo>
                <a:lnTo>
                  <a:pt x="487" y="174"/>
                </a:lnTo>
                <a:lnTo>
                  <a:pt x="485" y="174"/>
                </a:lnTo>
                <a:lnTo>
                  <a:pt x="483" y="174"/>
                </a:lnTo>
                <a:lnTo>
                  <a:pt x="481" y="174"/>
                </a:lnTo>
                <a:lnTo>
                  <a:pt x="483" y="172"/>
                </a:lnTo>
                <a:lnTo>
                  <a:pt x="481" y="170"/>
                </a:lnTo>
                <a:lnTo>
                  <a:pt x="483" y="170"/>
                </a:lnTo>
                <a:lnTo>
                  <a:pt x="483" y="172"/>
                </a:lnTo>
                <a:lnTo>
                  <a:pt x="485" y="172"/>
                </a:lnTo>
                <a:lnTo>
                  <a:pt x="487" y="172"/>
                </a:lnTo>
                <a:lnTo>
                  <a:pt x="489" y="172"/>
                </a:lnTo>
                <a:lnTo>
                  <a:pt x="491" y="174"/>
                </a:lnTo>
                <a:lnTo>
                  <a:pt x="493" y="176"/>
                </a:lnTo>
                <a:lnTo>
                  <a:pt x="495" y="176"/>
                </a:lnTo>
                <a:lnTo>
                  <a:pt x="495" y="178"/>
                </a:lnTo>
                <a:lnTo>
                  <a:pt x="497" y="180"/>
                </a:lnTo>
                <a:lnTo>
                  <a:pt x="499" y="180"/>
                </a:lnTo>
                <a:lnTo>
                  <a:pt x="501" y="180"/>
                </a:lnTo>
                <a:lnTo>
                  <a:pt x="503" y="180"/>
                </a:lnTo>
                <a:lnTo>
                  <a:pt x="505" y="178"/>
                </a:lnTo>
                <a:lnTo>
                  <a:pt x="507" y="180"/>
                </a:lnTo>
                <a:lnTo>
                  <a:pt x="509" y="180"/>
                </a:lnTo>
                <a:lnTo>
                  <a:pt x="511" y="180"/>
                </a:lnTo>
                <a:lnTo>
                  <a:pt x="513" y="180"/>
                </a:lnTo>
                <a:lnTo>
                  <a:pt x="515" y="180"/>
                </a:lnTo>
                <a:lnTo>
                  <a:pt x="517" y="180"/>
                </a:lnTo>
                <a:lnTo>
                  <a:pt x="517" y="182"/>
                </a:lnTo>
                <a:lnTo>
                  <a:pt x="519" y="184"/>
                </a:lnTo>
                <a:lnTo>
                  <a:pt x="521" y="184"/>
                </a:lnTo>
                <a:lnTo>
                  <a:pt x="523" y="184"/>
                </a:lnTo>
                <a:lnTo>
                  <a:pt x="525" y="184"/>
                </a:lnTo>
                <a:lnTo>
                  <a:pt x="527" y="184"/>
                </a:lnTo>
                <a:lnTo>
                  <a:pt x="529" y="186"/>
                </a:lnTo>
                <a:lnTo>
                  <a:pt x="529" y="188"/>
                </a:lnTo>
                <a:lnTo>
                  <a:pt x="529" y="190"/>
                </a:lnTo>
                <a:lnTo>
                  <a:pt x="529" y="192"/>
                </a:lnTo>
                <a:lnTo>
                  <a:pt x="529" y="194"/>
                </a:lnTo>
                <a:lnTo>
                  <a:pt x="531" y="196"/>
                </a:lnTo>
                <a:lnTo>
                  <a:pt x="533" y="196"/>
                </a:lnTo>
                <a:lnTo>
                  <a:pt x="535" y="196"/>
                </a:lnTo>
                <a:lnTo>
                  <a:pt x="537" y="198"/>
                </a:lnTo>
                <a:lnTo>
                  <a:pt x="539" y="198"/>
                </a:lnTo>
                <a:lnTo>
                  <a:pt x="541" y="200"/>
                </a:lnTo>
                <a:lnTo>
                  <a:pt x="543" y="198"/>
                </a:lnTo>
                <a:lnTo>
                  <a:pt x="547" y="198"/>
                </a:lnTo>
                <a:lnTo>
                  <a:pt x="549" y="198"/>
                </a:lnTo>
                <a:lnTo>
                  <a:pt x="549" y="196"/>
                </a:lnTo>
                <a:lnTo>
                  <a:pt x="549" y="194"/>
                </a:lnTo>
                <a:lnTo>
                  <a:pt x="551" y="192"/>
                </a:lnTo>
                <a:lnTo>
                  <a:pt x="553" y="192"/>
                </a:lnTo>
                <a:lnTo>
                  <a:pt x="551" y="194"/>
                </a:lnTo>
                <a:lnTo>
                  <a:pt x="551" y="196"/>
                </a:lnTo>
                <a:lnTo>
                  <a:pt x="553" y="198"/>
                </a:lnTo>
                <a:lnTo>
                  <a:pt x="555" y="198"/>
                </a:lnTo>
                <a:lnTo>
                  <a:pt x="557" y="198"/>
                </a:lnTo>
                <a:lnTo>
                  <a:pt x="557" y="200"/>
                </a:lnTo>
                <a:lnTo>
                  <a:pt x="559" y="198"/>
                </a:lnTo>
                <a:lnTo>
                  <a:pt x="561" y="198"/>
                </a:lnTo>
                <a:lnTo>
                  <a:pt x="563" y="198"/>
                </a:lnTo>
                <a:lnTo>
                  <a:pt x="561" y="196"/>
                </a:lnTo>
                <a:lnTo>
                  <a:pt x="561" y="194"/>
                </a:lnTo>
                <a:lnTo>
                  <a:pt x="563" y="194"/>
                </a:lnTo>
                <a:lnTo>
                  <a:pt x="561" y="192"/>
                </a:lnTo>
                <a:lnTo>
                  <a:pt x="559" y="192"/>
                </a:lnTo>
                <a:lnTo>
                  <a:pt x="561" y="192"/>
                </a:lnTo>
                <a:lnTo>
                  <a:pt x="563" y="190"/>
                </a:lnTo>
                <a:lnTo>
                  <a:pt x="565" y="190"/>
                </a:lnTo>
                <a:lnTo>
                  <a:pt x="563" y="190"/>
                </a:lnTo>
                <a:lnTo>
                  <a:pt x="561" y="190"/>
                </a:lnTo>
                <a:lnTo>
                  <a:pt x="563" y="188"/>
                </a:lnTo>
                <a:lnTo>
                  <a:pt x="561" y="188"/>
                </a:lnTo>
                <a:lnTo>
                  <a:pt x="559" y="188"/>
                </a:lnTo>
                <a:lnTo>
                  <a:pt x="557" y="188"/>
                </a:lnTo>
                <a:lnTo>
                  <a:pt x="559" y="188"/>
                </a:lnTo>
                <a:lnTo>
                  <a:pt x="561" y="188"/>
                </a:lnTo>
                <a:lnTo>
                  <a:pt x="563" y="186"/>
                </a:lnTo>
                <a:lnTo>
                  <a:pt x="563" y="184"/>
                </a:lnTo>
                <a:lnTo>
                  <a:pt x="561" y="184"/>
                </a:lnTo>
                <a:lnTo>
                  <a:pt x="563" y="184"/>
                </a:lnTo>
                <a:lnTo>
                  <a:pt x="565" y="184"/>
                </a:lnTo>
                <a:lnTo>
                  <a:pt x="563" y="182"/>
                </a:lnTo>
                <a:lnTo>
                  <a:pt x="565" y="182"/>
                </a:lnTo>
                <a:lnTo>
                  <a:pt x="563" y="182"/>
                </a:lnTo>
                <a:lnTo>
                  <a:pt x="561" y="180"/>
                </a:lnTo>
                <a:lnTo>
                  <a:pt x="559" y="180"/>
                </a:lnTo>
                <a:lnTo>
                  <a:pt x="557" y="182"/>
                </a:lnTo>
                <a:lnTo>
                  <a:pt x="557" y="184"/>
                </a:lnTo>
                <a:lnTo>
                  <a:pt x="555" y="184"/>
                </a:lnTo>
                <a:lnTo>
                  <a:pt x="555" y="182"/>
                </a:lnTo>
                <a:lnTo>
                  <a:pt x="557" y="180"/>
                </a:lnTo>
                <a:lnTo>
                  <a:pt x="559" y="180"/>
                </a:lnTo>
                <a:lnTo>
                  <a:pt x="561" y="178"/>
                </a:lnTo>
                <a:lnTo>
                  <a:pt x="563" y="178"/>
                </a:lnTo>
                <a:lnTo>
                  <a:pt x="561" y="176"/>
                </a:lnTo>
                <a:lnTo>
                  <a:pt x="559" y="176"/>
                </a:lnTo>
                <a:lnTo>
                  <a:pt x="557" y="178"/>
                </a:lnTo>
                <a:lnTo>
                  <a:pt x="555" y="180"/>
                </a:lnTo>
                <a:lnTo>
                  <a:pt x="555" y="178"/>
                </a:lnTo>
                <a:lnTo>
                  <a:pt x="557" y="176"/>
                </a:lnTo>
                <a:lnTo>
                  <a:pt x="555" y="176"/>
                </a:lnTo>
                <a:lnTo>
                  <a:pt x="553" y="176"/>
                </a:lnTo>
                <a:lnTo>
                  <a:pt x="551" y="178"/>
                </a:lnTo>
                <a:lnTo>
                  <a:pt x="549" y="178"/>
                </a:lnTo>
                <a:lnTo>
                  <a:pt x="549" y="176"/>
                </a:lnTo>
                <a:lnTo>
                  <a:pt x="551" y="176"/>
                </a:lnTo>
                <a:lnTo>
                  <a:pt x="553" y="176"/>
                </a:lnTo>
                <a:lnTo>
                  <a:pt x="555" y="174"/>
                </a:lnTo>
                <a:lnTo>
                  <a:pt x="557" y="174"/>
                </a:lnTo>
                <a:lnTo>
                  <a:pt x="555" y="172"/>
                </a:lnTo>
                <a:lnTo>
                  <a:pt x="553" y="172"/>
                </a:lnTo>
                <a:lnTo>
                  <a:pt x="551" y="172"/>
                </a:lnTo>
                <a:lnTo>
                  <a:pt x="549" y="172"/>
                </a:lnTo>
                <a:lnTo>
                  <a:pt x="549" y="170"/>
                </a:lnTo>
                <a:lnTo>
                  <a:pt x="547" y="170"/>
                </a:lnTo>
                <a:lnTo>
                  <a:pt x="545" y="170"/>
                </a:lnTo>
                <a:lnTo>
                  <a:pt x="543" y="170"/>
                </a:lnTo>
                <a:lnTo>
                  <a:pt x="543" y="168"/>
                </a:lnTo>
                <a:lnTo>
                  <a:pt x="541" y="168"/>
                </a:lnTo>
                <a:lnTo>
                  <a:pt x="539" y="168"/>
                </a:lnTo>
                <a:lnTo>
                  <a:pt x="537" y="166"/>
                </a:lnTo>
                <a:lnTo>
                  <a:pt x="535" y="166"/>
                </a:lnTo>
                <a:lnTo>
                  <a:pt x="533" y="166"/>
                </a:lnTo>
                <a:lnTo>
                  <a:pt x="531" y="164"/>
                </a:lnTo>
                <a:lnTo>
                  <a:pt x="529" y="166"/>
                </a:lnTo>
                <a:lnTo>
                  <a:pt x="527" y="166"/>
                </a:lnTo>
                <a:lnTo>
                  <a:pt x="525" y="166"/>
                </a:lnTo>
                <a:lnTo>
                  <a:pt x="523" y="168"/>
                </a:lnTo>
                <a:lnTo>
                  <a:pt x="521" y="168"/>
                </a:lnTo>
                <a:lnTo>
                  <a:pt x="523" y="168"/>
                </a:lnTo>
                <a:lnTo>
                  <a:pt x="523" y="166"/>
                </a:lnTo>
                <a:lnTo>
                  <a:pt x="521" y="166"/>
                </a:lnTo>
                <a:lnTo>
                  <a:pt x="519" y="166"/>
                </a:lnTo>
                <a:lnTo>
                  <a:pt x="517" y="164"/>
                </a:lnTo>
                <a:lnTo>
                  <a:pt x="519" y="164"/>
                </a:lnTo>
                <a:lnTo>
                  <a:pt x="521" y="164"/>
                </a:lnTo>
                <a:lnTo>
                  <a:pt x="527" y="164"/>
                </a:lnTo>
                <a:lnTo>
                  <a:pt x="529" y="164"/>
                </a:lnTo>
                <a:lnTo>
                  <a:pt x="531" y="164"/>
                </a:lnTo>
                <a:lnTo>
                  <a:pt x="533" y="164"/>
                </a:lnTo>
                <a:lnTo>
                  <a:pt x="533" y="162"/>
                </a:lnTo>
                <a:lnTo>
                  <a:pt x="533" y="160"/>
                </a:lnTo>
                <a:lnTo>
                  <a:pt x="531" y="160"/>
                </a:lnTo>
                <a:lnTo>
                  <a:pt x="529" y="160"/>
                </a:lnTo>
                <a:lnTo>
                  <a:pt x="527" y="158"/>
                </a:lnTo>
                <a:lnTo>
                  <a:pt x="525" y="158"/>
                </a:lnTo>
                <a:lnTo>
                  <a:pt x="523" y="158"/>
                </a:lnTo>
                <a:lnTo>
                  <a:pt x="521" y="158"/>
                </a:lnTo>
                <a:lnTo>
                  <a:pt x="519" y="160"/>
                </a:lnTo>
                <a:lnTo>
                  <a:pt x="517" y="160"/>
                </a:lnTo>
                <a:lnTo>
                  <a:pt x="515" y="160"/>
                </a:lnTo>
                <a:lnTo>
                  <a:pt x="513" y="162"/>
                </a:lnTo>
                <a:lnTo>
                  <a:pt x="511" y="162"/>
                </a:lnTo>
                <a:lnTo>
                  <a:pt x="513" y="160"/>
                </a:lnTo>
                <a:lnTo>
                  <a:pt x="511" y="160"/>
                </a:lnTo>
                <a:lnTo>
                  <a:pt x="507" y="160"/>
                </a:lnTo>
                <a:lnTo>
                  <a:pt x="509" y="160"/>
                </a:lnTo>
                <a:lnTo>
                  <a:pt x="511" y="158"/>
                </a:lnTo>
                <a:lnTo>
                  <a:pt x="509" y="158"/>
                </a:lnTo>
                <a:lnTo>
                  <a:pt x="507" y="158"/>
                </a:lnTo>
                <a:lnTo>
                  <a:pt x="505" y="158"/>
                </a:lnTo>
                <a:lnTo>
                  <a:pt x="503" y="158"/>
                </a:lnTo>
                <a:lnTo>
                  <a:pt x="501" y="158"/>
                </a:lnTo>
                <a:lnTo>
                  <a:pt x="503" y="158"/>
                </a:lnTo>
                <a:lnTo>
                  <a:pt x="507" y="158"/>
                </a:lnTo>
                <a:lnTo>
                  <a:pt x="509" y="158"/>
                </a:lnTo>
                <a:lnTo>
                  <a:pt x="511" y="158"/>
                </a:lnTo>
                <a:lnTo>
                  <a:pt x="513" y="158"/>
                </a:lnTo>
                <a:lnTo>
                  <a:pt x="515" y="160"/>
                </a:lnTo>
                <a:lnTo>
                  <a:pt x="517" y="158"/>
                </a:lnTo>
                <a:lnTo>
                  <a:pt x="519" y="158"/>
                </a:lnTo>
                <a:lnTo>
                  <a:pt x="521" y="158"/>
                </a:lnTo>
                <a:lnTo>
                  <a:pt x="523" y="158"/>
                </a:lnTo>
                <a:lnTo>
                  <a:pt x="525" y="158"/>
                </a:lnTo>
                <a:lnTo>
                  <a:pt x="527" y="158"/>
                </a:lnTo>
                <a:lnTo>
                  <a:pt x="527" y="156"/>
                </a:lnTo>
                <a:lnTo>
                  <a:pt x="529" y="156"/>
                </a:lnTo>
                <a:lnTo>
                  <a:pt x="531" y="154"/>
                </a:lnTo>
                <a:lnTo>
                  <a:pt x="529" y="154"/>
                </a:lnTo>
                <a:lnTo>
                  <a:pt x="527" y="154"/>
                </a:lnTo>
                <a:lnTo>
                  <a:pt x="525" y="154"/>
                </a:lnTo>
                <a:lnTo>
                  <a:pt x="523" y="152"/>
                </a:lnTo>
                <a:lnTo>
                  <a:pt x="521" y="152"/>
                </a:lnTo>
                <a:lnTo>
                  <a:pt x="519" y="152"/>
                </a:lnTo>
                <a:lnTo>
                  <a:pt x="517" y="152"/>
                </a:lnTo>
                <a:lnTo>
                  <a:pt x="515" y="152"/>
                </a:lnTo>
                <a:lnTo>
                  <a:pt x="513" y="152"/>
                </a:lnTo>
                <a:lnTo>
                  <a:pt x="511" y="154"/>
                </a:lnTo>
                <a:lnTo>
                  <a:pt x="509" y="154"/>
                </a:lnTo>
                <a:lnTo>
                  <a:pt x="507" y="154"/>
                </a:lnTo>
                <a:lnTo>
                  <a:pt x="505" y="154"/>
                </a:lnTo>
                <a:lnTo>
                  <a:pt x="503" y="154"/>
                </a:lnTo>
                <a:lnTo>
                  <a:pt x="501" y="156"/>
                </a:lnTo>
                <a:lnTo>
                  <a:pt x="499" y="156"/>
                </a:lnTo>
                <a:lnTo>
                  <a:pt x="501" y="154"/>
                </a:lnTo>
                <a:lnTo>
                  <a:pt x="499" y="152"/>
                </a:lnTo>
                <a:lnTo>
                  <a:pt x="501" y="152"/>
                </a:lnTo>
                <a:lnTo>
                  <a:pt x="503" y="152"/>
                </a:lnTo>
                <a:lnTo>
                  <a:pt x="505" y="152"/>
                </a:lnTo>
                <a:lnTo>
                  <a:pt x="507" y="152"/>
                </a:lnTo>
                <a:lnTo>
                  <a:pt x="509" y="152"/>
                </a:lnTo>
                <a:lnTo>
                  <a:pt x="511" y="154"/>
                </a:lnTo>
                <a:lnTo>
                  <a:pt x="513" y="152"/>
                </a:lnTo>
                <a:lnTo>
                  <a:pt x="513" y="150"/>
                </a:lnTo>
                <a:lnTo>
                  <a:pt x="511" y="150"/>
                </a:lnTo>
                <a:lnTo>
                  <a:pt x="509" y="150"/>
                </a:lnTo>
                <a:lnTo>
                  <a:pt x="507" y="150"/>
                </a:lnTo>
                <a:lnTo>
                  <a:pt x="505" y="148"/>
                </a:lnTo>
                <a:lnTo>
                  <a:pt x="503" y="148"/>
                </a:lnTo>
                <a:lnTo>
                  <a:pt x="505" y="148"/>
                </a:lnTo>
                <a:lnTo>
                  <a:pt x="507" y="148"/>
                </a:lnTo>
                <a:lnTo>
                  <a:pt x="509" y="150"/>
                </a:lnTo>
                <a:lnTo>
                  <a:pt x="511" y="150"/>
                </a:lnTo>
                <a:lnTo>
                  <a:pt x="513" y="150"/>
                </a:lnTo>
                <a:lnTo>
                  <a:pt x="515" y="150"/>
                </a:lnTo>
                <a:lnTo>
                  <a:pt x="517" y="150"/>
                </a:lnTo>
                <a:lnTo>
                  <a:pt x="519" y="152"/>
                </a:lnTo>
                <a:lnTo>
                  <a:pt x="523" y="150"/>
                </a:lnTo>
                <a:lnTo>
                  <a:pt x="525" y="150"/>
                </a:lnTo>
                <a:lnTo>
                  <a:pt x="527" y="150"/>
                </a:lnTo>
                <a:lnTo>
                  <a:pt x="529" y="148"/>
                </a:lnTo>
                <a:lnTo>
                  <a:pt x="531" y="148"/>
                </a:lnTo>
                <a:lnTo>
                  <a:pt x="533" y="148"/>
                </a:lnTo>
                <a:lnTo>
                  <a:pt x="535" y="148"/>
                </a:lnTo>
                <a:lnTo>
                  <a:pt x="539" y="148"/>
                </a:lnTo>
                <a:lnTo>
                  <a:pt x="537" y="146"/>
                </a:lnTo>
                <a:lnTo>
                  <a:pt x="535" y="146"/>
                </a:lnTo>
                <a:lnTo>
                  <a:pt x="533" y="144"/>
                </a:lnTo>
                <a:lnTo>
                  <a:pt x="531" y="142"/>
                </a:lnTo>
                <a:lnTo>
                  <a:pt x="529" y="140"/>
                </a:lnTo>
                <a:lnTo>
                  <a:pt x="531" y="140"/>
                </a:lnTo>
                <a:lnTo>
                  <a:pt x="531" y="142"/>
                </a:lnTo>
                <a:lnTo>
                  <a:pt x="533" y="144"/>
                </a:lnTo>
                <a:lnTo>
                  <a:pt x="535" y="144"/>
                </a:lnTo>
                <a:lnTo>
                  <a:pt x="535" y="146"/>
                </a:lnTo>
                <a:lnTo>
                  <a:pt x="537" y="146"/>
                </a:lnTo>
                <a:lnTo>
                  <a:pt x="539" y="146"/>
                </a:lnTo>
                <a:lnTo>
                  <a:pt x="541" y="146"/>
                </a:lnTo>
                <a:lnTo>
                  <a:pt x="543" y="144"/>
                </a:lnTo>
                <a:lnTo>
                  <a:pt x="545" y="144"/>
                </a:lnTo>
                <a:lnTo>
                  <a:pt x="545" y="142"/>
                </a:lnTo>
                <a:lnTo>
                  <a:pt x="547" y="142"/>
                </a:lnTo>
                <a:lnTo>
                  <a:pt x="549" y="142"/>
                </a:lnTo>
                <a:lnTo>
                  <a:pt x="551" y="144"/>
                </a:lnTo>
                <a:lnTo>
                  <a:pt x="553" y="144"/>
                </a:lnTo>
                <a:lnTo>
                  <a:pt x="555" y="144"/>
                </a:lnTo>
                <a:lnTo>
                  <a:pt x="559" y="144"/>
                </a:lnTo>
                <a:lnTo>
                  <a:pt x="561" y="144"/>
                </a:lnTo>
                <a:lnTo>
                  <a:pt x="563" y="146"/>
                </a:lnTo>
                <a:lnTo>
                  <a:pt x="565" y="146"/>
                </a:lnTo>
                <a:lnTo>
                  <a:pt x="567" y="146"/>
                </a:lnTo>
                <a:lnTo>
                  <a:pt x="569" y="144"/>
                </a:lnTo>
                <a:lnTo>
                  <a:pt x="567" y="146"/>
                </a:lnTo>
                <a:lnTo>
                  <a:pt x="565" y="146"/>
                </a:lnTo>
                <a:lnTo>
                  <a:pt x="563" y="146"/>
                </a:lnTo>
                <a:lnTo>
                  <a:pt x="561" y="146"/>
                </a:lnTo>
                <a:lnTo>
                  <a:pt x="559" y="144"/>
                </a:lnTo>
                <a:lnTo>
                  <a:pt x="557" y="144"/>
                </a:lnTo>
                <a:lnTo>
                  <a:pt x="555" y="144"/>
                </a:lnTo>
                <a:lnTo>
                  <a:pt x="553" y="144"/>
                </a:lnTo>
                <a:lnTo>
                  <a:pt x="551" y="144"/>
                </a:lnTo>
                <a:lnTo>
                  <a:pt x="549" y="144"/>
                </a:lnTo>
                <a:lnTo>
                  <a:pt x="547" y="146"/>
                </a:lnTo>
                <a:lnTo>
                  <a:pt x="549" y="146"/>
                </a:lnTo>
                <a:lnTo>
                  <a:pt x="553" y="148"/>
                </a:lnTo>
                <a:lnTo>
                  <a:pt x="555" y="148"/>
                </a:lnTo>
                <a:lnTo>
                  <a:pt x="557" y="148"/>
                </a:lnTo>
                <a:lnTo>
                  <a:pt x="559" y="150"/>
                </a:lnTo>
                <a:lnTo>
                  <a:pt x="561" y="150"/>
                </a:lnTo>
                <a:lnTo>
                  <a:pt x="563" y="150"/>
                </a:lnTo>
                <a:lnTo>
                  <a:pt x="565" y="152"/>
                </a:lnTo>
                <a:lnTo>
                  <a:pt x="567" y="152"/>
                </a:lnTo>
                <a:lnTo>
                  <a:pt x="569" y="150"/>
                </a:lnTo>
                <a:lnTo>
                  <a:pt x="571" y="150"/>
                </a:lnTo>
                <a:lnTo>
                  <a:pt x="573" y="150"/>
                </a:lnTo>
                <a:lnTo>
                  <a:pt x="575" y="150"/>
                </a:lnTo>
                <a:lnTo>
                  <a:pt x="577" y="148"/>
                </a:lnTo>
                <a:lnTo>
                  <a:pt x="579" y="148"/>
                </a:lnTo>
                <a:lnTo>
                  <a:pt x="581" y="148"/>
                </a:lnTo>
                <a:lnTo>
                  <a:pt x="583" y="148"/>
                </a:lnTo>
                <a:lnTo>
                  <a:pt x="585" y="148"/>
                </a:lnTo>
                <a:lnTo>
                  <a:pt x="587" y="148"/>
                </a:lnTo>
                <a:lnTo>
                  <a:pt x="589" y="148"/>
                </a:lnTo>
                <a:lnTo>
                  <a:pt x="591" y="148"/>
                </a:lnTo>
                <a:lnTo>
                  <a:pt x="591" y="146"/>
                </a:lnTo>
                <a:lnTo>
                  <a:pt x="593" y="144"/>
                </a:lnTo>
                <a:lnTo>
                  <a:pt x="593" y="142"/>
                </a:lnTo>
                <a:lnTo>
                  <a:pt x="595" y="142"/>
                </a:lnTo>
                <a:lnTo>
                  <a:pt x="595" y="140"/>
                </a:lnTo>
                <a:lnTo>
                  <a:pt x="593" y="140"/>
                </a:lnTo>
                <a:lnTo>
                  <a:pt x="591" y="140"/>
                </a:lnTo>
                <a:lnTo>
                  <a:pt x="589" y="140"/>
                </a:lnTo>
                <a:lnTo>
                  <a:pt x="587" y="140"/>
                </a:lnTo>
                <a:lnTo>
                  <a:pt x="585" y="140"/>
                </a:lnTo>
                <a:lnTo>
                  <a:pt x="583" y="138"/>
                </a:lnTo>
                <a:lnTo>
                  <a:pt x="581" y="138"/>
                </a:lnTo>
                <a:lnTo>
                  <a:pt x="579" y="138"/>
                </a:lnTo>
                <a:lnTo>
                  <a:pt x="577" y="138"/>
                </a:lnTo>
                <a:lnTo>
                  <a:pt x="575" y="140"/>
                </a:lnTo>
                <a:lnTo>
                  <a:pt x="577" y="142"/>
                </a:lnTo>
                <a:lnTo>
                  <a:pt x="577" y="144"/>
                </a:lnTo>
                <a:lnTo>
                  <a:pt x="575" y="144"/>
                </a:lnTo>
                <a:lnTo>
                  <a:pt x="575" y="142"/>
                </a:lnTo>
                <a:lnTo>
                  <a:pt x="577" y="140"/>
                </a:lnTo>
                <a:lnTo>
                  <a:pt x="575" y="140"/>
                </a:lnTo>
                <a:lnTo>
                  <a:pt x="573" y="138"/>
                </a:lnTo>
                <a:lnTo>
                  <a:pt x="571" y="138"/>
                </a:lnTo>
                <a:lnTo>
                  <a:pt x="569" y="138"/>
                </a:lnTo>
                <a:lnTo>
                  <a:pt x="571" y="138"/>
                </a:lnTo>
                <a:lnTo>
                  <a:pt x="573" y="138"/>
                </a:lnTo>
                <a:lnTo>
                  <a:pt x="575" y="136"/>
                </a:lnTo>
                <a:lnTo>
                  <a:pt x="573" y="134"/>
                </a:lnTo>
                <a:lnTo>
                  <a:pt x="571" y="134"/>
                </a:lnTo>
                <a:lnTo>
                  <a:pt x="573" y="134"/>
                </a:lnTo>
                <a:lnTo>
                  <a:pt x="575" y="134"/>
                </a:lnTo>
                <a:lnTo>
                  <a:pt x="577" y="134"/>
                </a:lnTo>
                <a:lnTo>
                  <a:pt x="579" y="134"/>
                </a:lnTo>
                <a:lnTo>
                  <a:pt x="579" y="132"/>
                </a:lnTo>
                <a:lnTo>
                  <a:pt x="579" y="130"/>
                </a:lnTo>
                <a:lnTo>
                  <a:pt x="577" y="130"/>
                </a:lnTo>
                <a:lnTo>
                  <a:pt x="579" y="130"/>
                </a:lnTo>
                <a:lnTo>
                  <a:pt x="581" y="132"/>
                </a:lnTo>
                <a:lnTo>
                  <a:pt x="583" y="132"/>
                </a:lnTo>
                <a:lnTo>
                  <a:pt x="587" y="132"/>
                </a:lnTo>
                <a:lnTo>
                  <a:pt x="589" y="132"/>
                </a:lnTo>
                <a:lnTo>
                  <a:pt x="591" y="132"/>
                </a:lnTo>
                <a:lnTo>
                  <a:pt x="593" y="132"/>
                </a:lnTo>
                <a:lnTo>
                  <a:pt x="595" y="132"/>
                </a:lnTo>
                <a:lnTo>
                  <a:pt x="597" y="132"/>
                </a:lnTo>
                <a:lnTo>
                  <a:pt x="599" y="134"/>
                </a:lnTo>
                <a:lnTo>
                  <a:pt x="601" y="134"/>
                </a:lnTo>
                <a:lnTo>
                  <a:pt x="603" y="134"/>
                </a:lnTo>
                <a:lnTo>
                  <a:pt x="605" y="134"/>
                </a:lnTo>
                <a:lnTo>
                  <a:pt x="607" y="134"/>
                </a:lnTo>
                <a:lnTo>
                  <a:pt x="609" y="134"/>
                </a:lnTo>
                <a:lnTo>
                  <a:pt x="611" y="134"/>
                </a:lnTo>
                <a:lnTo>
                  <a:pt x="613" y="134"/>
                </a:lnTo>
                <a:lnTo>
                  <a:pt x="613" y="132"/>
                </a:lnTo>
                <a:lnTo>
                  <a:pt x="615" y="130"/>
                </a:lnTo>
                <a:lnTo>
                  <a:pt x="613" y="130"/>
                </a:lnTo>
                <a:lnTo>
                  <a:pt x="613" y="128"/>
                </a:lnTo>
                <a:lnTo>
                  <a:pt x="611" y="128"/>
                </a:lnTo>
                <a:lnTo>
                  <a:pt x="609" y="128"/>
                </a:lnTo>
                <a:lnTo>
                  <a:pt x="607" y="130"/>
                </a:lnTo>
                <a:lnTo>
                  <a:pt x="605" y="128"/>
                </a:lnTo>
                <a:lnTo>
                  <a:pt x="603" y="128"/>
                </a:lnTo>
                <a:lnTo>
                  <a:pt x="601" y="128"/>
                </a:lnTo>
                <a:lnTo>
                  <a:pt x="599" y="128"/>
                </a:lnTo>
                <a:lnTo>
                  <a:pt x="597" y="128"/>
                </a:lnTo>
                <a:lnTo>
                  <a:pt x="595" y="128"/>
                </a:lnTo>
                <a:lnTo>
                  <a:pt x="593" y="128"/>
                </a:lnTo>
                <a:lnTo>
                  <a:pt x="591" y="128"/>
                </a:lnTo>
                <a:lnTo>
                  <a:pt x="593" y="128"/>
                </a:lnTo>
                <a:lnTo>
                  <a:pt x="595" y="128"/>
                </a:lnTo>
                <a:lnTo>
                  <a:pt x="597" y="126"/>
                </a:lnTo>
                <a:lnTo>
                  <a:pt x="595" y="124"/>
                </a:lnTo>
                <a:lnTo>
                  <a:pt x="597" y="124"/>
                </a:lnTo>
                <a:lnTo>
                  <a:pt x="597" y="122"/>
                </a:lnTo>
                <a:lnTo>
                  <a:pt x="595" y="122"/>
                </a:lnTo>
                <a:lnTo>
                  <a:pt x="593" y="122"/>
                </a:lnTo>
                <a:lnTo>
                  <a:pt x="591" y="120"/>
                </a:lnTo>
                <a:lnTo>
                  <a:pt x="589" y="122"/>
                </a:lnTo>
                <a:lnTo>
                  <a:pt x="587" y="122"/>
                </a:lnTo>
                <a:lnTo>
                  <a:pt x="585" y="124"/>
                </a:lnTo>
                <a:lnTo>
                  <a:pt x="583" y="124"/>
                </a:lnTo>
                <a:lnTo>
                  <a:pt x="581" y="122"/>
                </a:lnTo>
                <a:lnTo>
                  <a:pt x="579" y="120"/>
                </a:lnTo>
                <a:lnTo>
                  <a:pt x="577" y="120"/>
                </a:lnTo>
                <a:lnTo>
                  <a:pt x="579" y="120"/>
                </a:lnTo>
                <a:lnTo>
                  <a:pt x="581" y="120"/>
                </a:lnTo>
                <a:lnTo>
                  <a:pt x="583" y="122"/>
                </a:lnTo>
                <a:lnTo>
                  <a:pt x="585" y="122"/>
                </a:lnTo>
                <a:lnTo>
                  <a:pt x="587" y="122"/>
                </a:lnTo>
                <a:lnTo>
                  <a:pt x="589" y="122"/>
                </a:lnTo>
                <a:lnTo>
                  <a:pt x="591" y="120"/>
                </a:lnTo>
                <a:lnTo>
                  <a:pt x="593" y="120"/>
                </a:lnTo>
                <a:lnTo>
                  <a:pt x="595" y="120"/>
                </a:lnTo>
                <a:lnTo>
                  <a:pt x="597" y="120"/>
                </a:lnTo>
                <a:lnTo>
                  <a:pt x="599" y="120"/>
                </a:lnTo>
                <a:lnTo>
                  <a:pt x="597" y="118"/>
                </a:lnTo>
                <a:lnTo>
                  <a:pt x="595" y="118"/>
                </a:lnTo>
                <a:lnTo>
                  <a:pt x="593" y="118"/>
                </a:lnTo>
                <a:lnTo>
                  <a:pt x="593" y="116"/>
                </a:lnTo>
                <a:lnTo>
                  <a:pt x="591" y="116"/>
                </a:lnTo>
                <a:lnTo>
                  <a:pt x="589" y="116"/>
                </a:lnTo>
                <a:lnTo>
                  <a:pt x="587" y="116"/>
                </a:lnTo>
                <a:lnTo>
                  <a:pt x="585" y="116"/>
                </a:lnTo>
                <a:lnTo>
                  <a:pt x="583" y="116"/>
                </a:lnTo>
                <a:lnTo>
                  <a:pt x="581" y="114"/>
                </a:lnTo>
                <a:lnTo>
                  <a:pt x="583" y="114"/>
                </a:lnTo>
                <a:lnTo>
                  <a:pt x="587" y="114"/>
                </a:lnTo>
                <a:lnTo>
                  <a:pt x="589" y="116"/>
                </a:lnTo>
                <a:lnTo>
                  <a:pt x="587" y="114"/>
                </a:lnTo>
                <a:lnTo>
                  <a:pt x="585" y="112"/>
                </a:lnTo>
                <a:lnTo>
                  <a:pt x="583" y="112"/>
                </a:lnTo>
                <a:lnTo>
                  <a:pt x="581" y="112"/>
                </a:lnTo>
                <a:lnTo>
                  <a:pt x="583" y="112"/>
                </a:lnTo>
                <a:lnTo>
                  <a:pt x="585" y="112"/>
                </a:lnTo>
                <a:lnTo>
                  <a:pt x="587" y="112"/>
                </a:lnTo>
                <a:lnTo>
                  <a:pt x="589" y="114"/>
                </a:lnTo>
                <a:lnTo>
                  <a:pt x="591" y="114"/>
                </a:lnTo>
                <a:lnTo>
                  <a:pt x="593" y="116"/>
                </a:lnTo>
                <a:lnTo>
                  <a:pt x="595" y="116"/>
                </a:lnTo>
                <a:lnTo>
                  <a:pt x="597" y="116"/>
                </a:lnTo>
                <a:lnTo>
                  <a:pt x="599" y="118"/>
                </a:lnTo>
                <a:lnTo>
                  <a:pt x="601" y="118"/>
                </a:lnTo>
                <a:lnTo>
                  <a:pt x="603" y="118"/>
                </a:lnTo>
                <a:lnTo>
                  <a:pt x="605" y="116"/>
                </a:lnTo>
                <a:lnTo>
                  <a:pt x="605" y="118"/>
                </a:lnTo>
                <a:lnTo>
                  <a:pt x="607" y="118"/>
                </a:lnTo>
                <a:lnTo>
                  <a:pt x="607" y="120"/>
                </a:lnTo>
                <a:lnTo>
                  <a:pt x="609" y="120"/>
                </a:lnTo>
                <a:lnTo>
                  <a:pt x="611" y="120"/>
                </a:lnTo>
                <a:lnTo>
                  <a:pt x="613" y="118"/>
                </a:lnTo>
                <a:lnTo>
                  <a:pt x="615" y="118"/>
                </a:lnTo>
                <a:lnTo>
                  <a:pt x="615" y="116"/>
                </a:lnTo>
                <a:lnTo>
                  <a:pt x="615" y="114"/>
                </a:lnTo>
                <a:lnTo>
                  <a:pt x="613" y="112"/>
                </a:lnTo>
                <a:lnTo>
                  <a:pt x="615" y="110"/>
                </a:lnTo>
                <a:lnTo>
                  <a:pt x="613" y="110"/>
                </a:lnTo>
                <a:lnTo>
                  <a:pt x="613" y="108"/>
                </a:lnTo>
                <a:lnTo>
                  <a:pt x="611" y="108"/>
                </a:lnTo>
                <a:lnTo>
                  <a:pt x="607" y="108"/>
                </a:lnTo>
                <a:lnTo>
                  <a:pt x="605" y="108"/>
                </a:lnTo>
                <a:lnTo>
                  <a:pt x="603" y="108"/>
                </a:lnTo>
                <a:lnTo>
                  <a:pt x="599" y="108"/>
                </a:lnTo>
                <a:lnTo>
                  <a:pt x="597" y="106"/>
                </a:lnTo>
                <a:lnTo>
                  <a:pt x="595" y="108"/>
                </a:lnTo>
                <a:lnTo>
                  <a:pt x="587" y="108"/>
                </a:lnTo>
                <a:lnTo>
                  <a:pt x="589" y="106"/>
                </a:lnTo>
                <a:lnTo>
                  <a:pt x="591" y="106"/>
                </a:lnTo>
                <a:lnTo>
                  <a:pt x="593" y="106"/>
                </a:lnTo>
                <a:lnTo>
                  <a:pt x="595" y="106"/>
                </a:lnTo>
                <a:lnTo>
                  <a:pt x="597" y="106"/>
                </a:lnTo>
                <a:lnTo>
                  <a:pt x="599" y="106"/>
                </a:lnTo>
                <a:lnTo>
                  <a:pt x="601" y="106"/>
                </a:lnTo>
                <a:lnTo>
                  <a:pt x="603" y="106"/>
                </a:lnTo>
                <a:lnTo>
                  <a:pt x="605" y="106"/>
                </a:lnTo>
                <a:lnTo>
                  <a:pt x="607" y="106"/>
                </a:lnTo>
                <a:lnTo>
                  <a:pt x="609" y="106"/>
                </a:lnTo>
                <a:lnTo>
                  <a:pt x="611" y="106"/>
                </a:lnTo>
                <a:lnTo>
                  <a:pt x="615" y="106"/>
                </a:lnTo>
                <a:lnTo>
                  <a:pt x="615" y="104"/>
                </a:lnTo>
                <a:lnTo>
                  <a:pt x="613" y="102"/>
                </a:lnTo>
                <a:lnTo>
                  <a:pt x="611" y="102"/>
                </a:lnTo>
                <a:lnTo>
                  <a:pt x="609" y="102"/>
                </a:lnTo>
                <a:lnTo>
                  <a:pt x="607" y="102"/>
                </a:lnTo>
                <a:lnTo>
                  <a:pt x="605" y="102"/>
                </a:lnTo>
                <a:lnTo>
                  <a:pt x="603" y="102"/>
                </a:lnTo>
                <a:lnTo>
                  <a:pt x="601" y="102"/>
                </a:lnTo>
                <a:lnTo>
                  <a:pt x="599" y="102"/>
                </a:lnTo>
                <a:lnTo>
                  <a:pt x="601" y="102"/>
                </a:lnTo>
                <a:lnTo>
                  <a:pt x="603" y="104"/>
                </a:lnTo>
                <a:lnTo>
                  <a:pt x="605" y="104"/>
                </a:lnTo>
                <a:lnTo>
                  <a:pt x="607" y="104"/>
                </a:lnTo>
                <a:lnTo>
                  <a:pt x="605" y="104"/>
                </a:lnTo>
                <a:lnTo>
                  <a:pt x="603" y="104"/>
                </a:lnTo>
                <a:lnTo>
                  <a:pt x="601" y="104"/>
                </a:lnTo>
                <a:lnTo>
                  <a:pt x="599" y="102"/>
                </a:lnTo>
                <a:lnTo>
                  <a:pt x="597" y="102"/>
                </a:lnTo>
                <a:lnTo>
                  <a:pt x="595" y="102"/>
                </a:lnTo>
                <a:lnTo>
                  <a:pt x="593" y="102"/>
                </a:lnTo>
                <a:lnTo>
                  <a:pt x="591" y="102"/>
                </a:lnTo>
                <a:lnTo>
                  <a:pt x="593" y="100"/>
                </a:lnTo>
                <a:lnTo>
                  <a:pt x="591" y="100"/>
                </a:lnTo>
                <a:lnTo>
                  <a:pt x="589" y="100"/>
                </a:lnTo>
                <a:lnTo>
                  <a:pt x="587" y="100"/>
                </a:lnTo>
                <a:lnTo>
                  <a:pt x="585" y="100"/>
                </a:lnTo>
                <a:lnTo>
                  <a:pt x="583" y="100"/>
                </a:lnTo>
                <a:lnTo>
                  <a:pt x="585" y="100"/>
                </a:lnTo>
                <a:lnTo>
                  <a:pt x="587" y="100"/>
                </a:lnTo>
                <a:lnTo>
                  <a:pt x="591" y="100"/>
                </a:lnTo>
                <a:lnTo>
                  <a:pt x="593" y="98"/>
                </a:lnTo>
                <a:lnTo>
                  <a:pt x="591" y="98"/>
                </a:lnTo>
                <a:lnTo>
                  <a:pt x="589" y="100"/>
                </a:lnTo>
                <a:lnTo>
                  <a:pt x="591" y="98"/>
                </a:lnTo>
                <a:lnTo>
                  <a:pt x="593" y="98"/>
                </a:lnTo>
                <a:lnTo>
                  <a:pt x="591" y="98"/>
                </a:lnTo>
                <a:lnTo>
                  <a:pt x="589" y="98"/>
                </a:lnTo>
                <a:lnTo>
                  <a:pt x="591" y="98"/>
                </a:lnTo>
                <a:lnTo>
                  <a:pt x="589" y="96"/>
                </a:lnTo>
                <a:lnTo>
                  <a:pt x="587" y="96"/>
                </a:lnTo>
                <a:lnTo>
                  <a:pt x="585" y="98"/>
                </a:lnTo>
                <a:lnTo>
                  <a:pt x="585" y="96"/>
                </a:lnTo>
                <a:lnTo>
                  <a:pt x="583" y="96"/>
                </a:lnTo>
                <a:lnTo>
                  <a:pt x="585" y="94"/>
                </a:lnTo>
                <a:lnTo>
                  <a:pt x="587" y="94"/>
                </a:lnTo>
                <a:lnTo>
                  <a:pt x="589" y="94"/>
                </a:lnTo>
                <a:lnTo>
                  <a:pt x="591" y="94"/>
                </a:lnTo>
                <a:lnTo>
                  <a:pt x="593" y="96"/>
                </a:lnTo>
                <a:lnTo>
                  <a:pt x="595" y="96"/>
                </a:lnTo>
                <a:lnTo>
                  <a:pt x="597" y="96"/>
                </a:lnTo>
                <a:lnTo>
                  <a:pt x="599" y="94"/>
                </a:lnTo>
                <a:lnTo>
                  <a:pt x="601" y="94"/>
                </a:lnTo>
                <a:lnTo>
                  <a:pt x="603" y="94"/>
                </a:lnTo>
                <a:lnTo>
                  <a:pt x="605" y="94"/>
                </a:lnTo>
                <a:lnTo>
                  <a:pt x="603" y="92"/>
                </a:lnTo>
                <a:lnTo>
                  <a:pt x="597" y="92"/>
                </a:lnTo>
                <a:lnTo>
                  <a:pt x="595" y="92"/>
                </a:lnTo>
                <a:lnTo>
                  <a:pt x="597" y="92"/>
                </a:lnTo>
                <a:lnTo>
                  <a:pt x="599" y="92"/>
                </a:lnTo>
                <a:lnTo>
                  <a:pt x="601" y="92"/>
                </a:lnTo>
                <a:lnTo>
                  <a:pt x="603" y="92"/>
                </a:lnTo>
                <a:lnTo>
                  <a:pt x="605" y="92"/>
                </a:lnTo>
                <a:lnTo>
                  <a:pt x="607" y="92"/>
                </a:lnTo>
                <a:lnTo>
                  <a:pt x="605" y="92"/>
                </a:lnTo>
                <a:lnTo>
                  <a:pt x="607" y="92"/>
                </a:lnTo>
                <a:lnTo>
                  <a:pt x="609" y="92"/>
                </a:lnTo>
                <a:lnTo>
                  <a:pt x="611" y="92"/>
                </a:lnTo>
                <a:lnTo>
                  <a:pt x="613" y="92"/>
                </a:lnTo>
                <a:lnTo>
                  <a:pt x="615" y="92"/>
                </a:lnTo>
                <a:lnTo>
                  <a:pt x="617" y="92"/>
                </a:lnTo>
                <a:lnTo>
                  <a:pt x="619" y="92"/>
                </a:lnTo>
                <a:lnTo>
                  <a:pt x="621" y="92"/>
                </a:lnTo>
                <a:lnTo>
                  <a:pt x="623" y="92"/>
                </a:lnTo>
                <a:lnTo>
                  <a:pt x="625" y="92"/>
                </a:lnTo>
                <a:lnTo>
                  <a:pt x="627" y="94"/>
                </a:lnTo>
                <a:lnTo>
                  <a:pt x="629" y="94"/>
                </a:lnTo>
                <a:lnTo>
                  <a:pt x="631" y="94"/>
                </a:lnTo>
                <a:lnTo>
                  <a:pt x="633" y="94"/>
                </a:lnTo>
                <a:lnTo>
                  <a:pt x="635" y="94"/>
                </a:lnTo>
                <a:lnTo>
                  <a:pt x="637" y="92"/>
                </a:lnTo>
                <a:lnTo>
                  <a:pt x="639" y="90"/>
                </a:lnTo>
                <a:lnTo>
                  <a:pt x="639" y="88"/>
                </a:lnTo>
                <a:lnTo>
                  <a:pt x="637" y="86"/>
                </a:lnTo>
                <a:lnTo>
                  <a:pt x="633" y="86"/>
                </a:lnTo>
                <a:lnTo>
                  <a:pt x="631" y="86"/>
                </a:lnTo>
                <a:lnTo>
                  <a:pt x="629" y="86"/>
                </a:lnTo>
                <a:lnTo>
                  <a:pt x="629" y="88"/>
                </a:lnTo>
                <a:lnTo>
                  <a:pt x="627" y="86"/>
                </a:lnTo>
                <a:lnTo>
                  <a:pt x="625" y="88"/>
                </a:lnTo>
                <a:lnTo>
                  <a:pt x="623" y="86"/>
                </a:lnTo>
                <a:lnTo>
                  <a:pt x="621" y="84"/>
                </a:lnTo>
                <a:lnTo>
                  <a:pt x="619" y="84"/>
                </a:lnTo>
                <a:lnTo>
                  <a:pt x="617" y="84"/>
                </a:lnTo>
                <a:lnTo>
                  <a:pt x="615" y="84"/>
                </a:lnTo>
                <a:lnTo>
                  <a:pt x="613" y="84"/>
                </a:lnTo>
                <a:lnTo>
                  <a:pt x="611" y="84"/>
                </a:lnTo>
                <a:lnTo>
                  <a:pt x="613" y="84"/>
                </a:lnTo>
                <a:lnTo>
                  <a:pt x="615" y="84"/>
                </a:lnTo>
                <a:lnTo>
                  <a:pt x="617" y="84"/>
                </a:lnTo>
                <a:lnTo>
                  <a:pt x="619" y="84"/>
                </a:lnTo>
                <a:lnTo>
                  <a:pt x="617" y="84"/>
                </a:lnTo>
                <a:lnTo>
                  <a:pt x="615" y="84"/>
                </a:lnTo>
                <a:lnTo>
                  <a:pt x="611" y="84"/>
                </a:lnTo>
                <a:lnTo>
                  <a:pt x="609" y="82"/>
                </a:lnTo>
                <a:lnTo>
                  <a:pt x="607" y="82"/>
                </a:lnTo>
                <a:lnTo>
                  <a:pt x="609" y="82"/>
                </a:lnTo>
                <a:lnTo>
                  <a:pt x="611" y="82"/>
                </a:lnTo>
                <a:lnTo>
                  <a:pt x="613" y="84"/>
                </a:lnTo>
                <a:lnTo>
                  <a:pt x="615" y="82"/>
                </a:lnTo>
                <a:lnTo>
                  <a:pt x="613" y="82"/>
                </a:lnTo>
                <a:lnTo>
                  <a:pt x="615" y="82"/>
                </a:lnTo>
                <a:lnTo>
                  <a:pt x="617" y="82"/>
                </a:lnTo>
                <a:lnTo>
                  <a:pt x="615" y="82"/>
                </a:lnTo>
                <a:lnTo>
                  <a:pt x="613" y="82"/>
                </a:lnTo>
                <a:lnTo>
                  <a:pt x="611" y="80"/>
                </a:lnTo>
                <a:lnTo>
                  <a:pt x="609" y="80"/>
                </a:lnTo>
                <a:lnTo>
                  <a:pt x="611" y="80"/>
                </a:lnTo>
                <a:lnTo>
                  <a:pt x="613" y="80"/>
                </a:lnTo>
                <a:lnTo>
                  <a:pt x="615" y="80"/>
                </a:lnTo>
                <a:lnTo>
                  <a:pt x="617" y="80"/>
                </a:lnTo>
                <a:lnTo>
                  <a:pt x="619" y="80"/>
                </a:lnTo>
                <a:lnTo>
                  <a:pt x="621" y="80"/>
                </a:lnTo>
                <a:lnTo>
                  <a:pt x="623" y="80"/>
                </a:lnTo>
                <a:lnTo>
                  <a:pt x="625" y="82"/>
                </a:lnTo>
                <a:lnTo>
                  <a:pt x="627" y="82"/>
                </a:lnTo>
                <a:lnTo>
                  <a:pt x="629" y="82"/>
                </a:lnTo>
                <a:lnTo>
                  <a:pt x="631" y="82"/>
                </a:lnTo>
                <a:lnTo>
                  <a:pt x="631" y="80"/>
                </a:lnTo>
                <a:lnTo>
                  <a:pt x="629" y="78"/>
                </a:lnTo>
                <a:lnTo>
                  <a:pt x="627" y="78"/>
                </a:lnTo>
                <a:lnTo>
                  <a:pt x="625" y="78"/>
                </a:lnTo>
                <a:lnTo>
                  <a:pt x="623" y="78"/>
                </a:lnTo>
                <a:lnTo>
                  <a:pt x="621" y="78"/>
                </a:lnTo>
                <a:lnTo>
                  <a:pt x="619" y="78"/>
                </a:lnTo>
                <a:lnTo>
                  <a:pt x="617" y="78"/>
                </a:lnTo>
                <a:lnTo>
                  <a:pt x="615" y="76"/>
                </a:lnTo>
                <a:lnTo>
                  <a:pt x="613" y="76"/>
                </a:lnTo>
                <a:lnTo>
                  <a:pt x="611" y="76"/>
                </a:lnTo>
                <a:lnTo>
                  <a:pt x="609" y="76"/>
                </a:lnTo>
                <a:lnTo>
                  <a:pt x="607" y="78"/>
                </a:lnTo>
                <a:lnTo>
                  <a:pt x="605" y="78"/>
                </a:lnTo>
                <a:lnTo>
                  <a:pt x="603" y="80"/>
                </a:lnTo>
                <a:lnTo>
                  <a:pt x="601" y="82"/>
                </a:lnTo>
                <a:lnTo>
                  <a:pt x="599" y="82"/>
                </a:lnTo>
                <a:lnTo>
                  <a:pt x="601" y="82"/>
                </a:lnTo>
                <a:lnTo>
                  <a:pt x="599" y="80"/>
                </a:lnTo>
                <a:lnTo>
                  <a:pt x="595" y="80"/>
                </a:lnTo>
                <a:lnTo>
                  <a:pt x="597" y="78"/>
                </a:lnTo>
                <a:lnTo>
                  <a:pt x="599" y="78"/>
                </a:lnTo>
                <a:lnTo>
                  <a:pt x="601" y="78"/>
                </a:lnTo>
                <a:lnTo>
                  <a:pt x="603" y="76"/>
                </a:lnTo>
                <a:lnTo>
                  <a:pt x="603" y="74"/>
                </a:lnTo>
                <a:lnTo>
                  <a:pt x="605" y="74"/>
                </a:lnTo>
                <a:lnTo>
                  <a:pt x="603" y="74"/>
                </a:lnTo>
                <a:lnTo>
                  <a:pt x="607" y="74"/>
                </a:lnTo>
                <a:lnTo>
                  <a:pt x="609" y="72"/>
                </a:lnTo>
                <a:lnTo>
                  <a:pt x="609" y="70"/>
                </a:lnTo>
                <a:lnTo>
                  <a:pt x="611" y="68"/>
                </a:lnTo>
                <a:lnTo>
                  <a:pt x="613" y="66"/>
                </a:lnTo>
                <a:lnTo>
                  <a:pt x="611" y="66"/>
                </a:lnTo>
                <a:lnTo>
                  <a:pt x="609" y="66"/>
                </a:lnTo>
                <a:lnTo>
                  <a:pt x="611" y="66"/>
                </a:lnTo>
                <a:lnTo>
                  <a:pt x="613" y="66"/>
                </a:lnTo>
                <a:lnTo>
                  <a:pt x="615" y="64"/>
                </a:lnTo>
                <a:lnTo>
                  <a:pt x="613" y="64"/>
                </a:lnTo>
                <a:lnTo>
                  <a:pt x="615" y="64"/>
                </a:lnTo>
                <a:lnTo>
                  <a:pt x="617" y="62"/>
                </a:lnTo>
                <a:lnTo>
                  <a:pt x="619" y="62"/>
                </a:lnTo>
                <a:lnTo>
                  <a:pt x="621" y="62"/>
                </a:lnTo>
                <a:lnTo>
                  <a:pt x="623" y="62"/>
                </a:lnTo>
                <a:lnTo>
                  <a:pt x="625" y="62"/>
                </a:lnTo>
                <a:lnTo>
                  <a:pt x="627" y="62"/>
                </a:lnTo>
                <a:lnTo>
                  <a:pt x="629" y="60"/>
                </a:lnTo>
                <a:lnTo>
                  <a:pt x="627" y="60"/>
                </a:lnTo>
                <a:lnTo>
                  <a:pt x="629" y="60"/>
                </a:lnTo>
                <a:lnTo>
                  <a:pt x="629" y="58"/>
                </a:lnTo>
                <a:lnTo>
                  <a:pt x="631" y="58"/>
                </a:lnTo>
                <a:lnTo>
                  <a:pt x="633" y="58"/>
                </a:lnTo>
                <a:lnTo>
                  <a:pt x="635" y="58"/>
                </a:lnTo>
                <a:lnTo>
                  <a:pt x="637" y="56"/>
                </a:lnTo>
                <a:lnTo>
                  <a:pt x="639" y="58"/>
                </a:lnTo>
                <a:lnTo>
                  <a:pt x="641" y="56"/>
                </a:lnTo>
                <a:lnTo>
                  <a:pt x="639" y="56"/>
                </a:lnTo>
                <a:lnTo>
                  <a:pt x="637" y="56"/>
                </a:lnTo>
                <a:lnTo>
                  <a:pt x="635" y="56"/>
                </a:lnTo>
                <a:lnTo>
                  <a:pt x="633" y="56"/>
                </a:lnTo>
                <a:lnTo>
                  <a:pt x="631" y="58"/>
                </a:lnTo>
                <a:lnTo>
                  <a:pt x="633" y="56"/>
                </a:lnTo>
                <a:lnTo>
                  <a:pt x="635" y="54"/>
                </a:lnTo>
                <a:lnTo>
                  <a:pt x="635" y="52"/>
                </a:lnTo>
                <a:lnTo>
                  <a:pt x="637" y="52"/>
                </a:lnTo>
                <a:lnTo>
                  <a:pt x="637" y="50"/>
                </a:lnTo>
                <a:lnTo>
                  <a:pt x="639" y="50"/>
                </a:lnTo>
                <a:lnTo>
                  <a:pt x="641" y="48"/>
                </a:lnTo>
                <a:lnTo>
                  <a:pt x="645" y="48"/>
                </a:lnTo>
                <a:lnTo>
                  <a:pt x="647" y="50"/>
                </a:lnTo>
                <a:lnTo>
                  <a:pt x="649" y="50"/>
                </a:lnTo>
                <a:lnTo>
                  <a:pt x="651" y="50"/>
                </a:lnTo>
                <a:lnTo>
                  <a:pt x="653" y="50"/>
                </a:lnTo>
                <a:lnTo>
                  <a:pt x="655" y="48"/>
                </a:lnTo>
                <a:lnTo>
                  <a:pt x="657" y="48"/>
                </a:lnTo>
                <a:lnTo>
                  <a:pt x="659" y="46"/>
                </a:lnTo>
                <a:lnTo>
                  <a:pt x="661" y="46"/>
                </a:lnTo>
                <a:lnTo>
                  <a:pt x="663" y="46"/>
                </a:lnTo>
                <a:lnTo>
                  <a:pt x="661" y="44"/>
                </a:lnTo>
                <a:lnTo>
                  <a:pt x="659" y="44"/>
                </a:lnTo>
                <a:lnTo>
                  <a:pt x="657" y="44"/>
                </a:lnTo>
                <a:lnTo>
                  <a:pt x="655" y="44"/>
                </a:lnTo>
                <a:lnTo>
                  <a:pt x="653" y="44"/>
                </a:lnTo>
                <a:lnTo>
                  <a:pt x="651" y="44"/>
                </a:lnTo>
                <a:lnTo>
                  <a:pt x="649" y="44"/>
                </a:lnTo>
                <a:lnTo>
                  <a:pt x="647" y="44"/>
                </a:lnTo>
                <a:lnTo>
                  <a:pt x="645" y="44"/>
                </a:lnTo>
                <a:lnTo>
                  <a:pt x="643" y="44"/>
                </a:lnTo>
                <a:lnTo>
                  <a:pt x="641" y="44"/>
                </a:lnTo>
                <a:lnTo>
                  <a:pt x="639" y="46"/>
                </a:lnTo>
                <a:lnTo>
                  <a:pt x="637" y="46"/>
                </a:lnTo>
                <a:lnTo>
                  <a:pt x="635" y="46"/>
                </a:lnTo>
                <a:lnTo>
                  <a:pt x="633" y="46"/>
                </a:lnTo>
                <a:lnTo>
                  <a:pt x="631" y="48"/>
                </a:lnTo>
                <a:lnTo>
                  <a:pt x="633" y="48"/>
                </a:lnTo>
                <a:lnTo>
                  <a:pt x="631" y="48"/>
                </a:lnTo>
                <a:lnTo>
                  <a:pt x="629" y="50"/>
                </a:lnTo>
                <a:lnTo>
                  <a:pt x="627" y="48"/>
                </a:lnTo>
                <a:lnTo>
                  <a:pt x="625" y="48"/>
                </a:lnTo>
                <a:lnTo>
                  <a:pt x="627" y="46"/>
                </a:lnTo>
                <a:lnTo>
                  <a:pt x="629" y="46"/>
                </a:lnTo>
                <a:lnTo>
                  <a:pt x="631" y="44"/>
                </a:lnTo>
                <a:lnTo>
                  <a:pt x="629" y="44"/>
                </a:lnTo>
                <a:lnTo>
                  <a:pt x="633" y="44"/>
                </a:lnTo>
                <a:lnTo>
                  <a:pt x="635" y="42"/>
                </a:lnTo>
                <a:lnTo>
                  <a:pt x="637" y="42"/>
                </a:lnTo>
                <a:lnTo>
                  <a:pt x="641" y="42"/>
                </a:lnTo>
                <a:lnTo>
                  <a:pt x="643" y="42"/>
                </a:lnTo>
                <a:lnTo>
                  <a:pt x="645" y="42"/>
                </a:lnTo>
                <a:lnTo>
                  <a:pt x="647" y="42"/>
                </a:lnTo>
                <a:lnTo>
                  <a:pt x="649" y="42"/>
                </a:lnTo>
                <a:lnTo>
                  <a:pt x="651" y="42"/>
                </a:lnTo>
                <a:lnTo>
                  <a:pt x="653" y="42"/>
                </a:lnTo>
                <a:lnTo>
                  <a:pt x="655" y="42"/>
                </a:lnTo>
                <a:lnTo>
                  <a:pt x="659" y="42"/>
                </a:lnTo>
                <a:lnTo>
                  <a:pt x="663" y="42"/>
                </a:lnTo>
                <a:lnTo>
                  <a:pt x="665" y="42"/>
                </a:lnTo>
                <a:lnTo>
                  <a:pt x="667" y="42"/>
                </a:lnTo>
                <a:lnTo>
                  <a:pt x="669" y="42"/>
                </a:lnTo>
                <a:lnTo>
                  <a:pt x="671" y="42"/>
                </a:lnTo>
                <a:lnTo>
                  <a:pt x="673" y="42"/>
                </a:lnTo>
                <a:lnTo>
                  <a:pt x="673" y="40"/>
                </a:lnTo>
                <a:lnTo>
                  <a:pt x="677" y="40"/>
                </a:lnTo>
                <a:lnTo>
                  <a:pt x="679" y="40"/>
                </a:lnTo>
                <a:lnTo>
                  <a:pt x="681" y="38"/>
                </a:lnTo>
                <a:lnTo>
                  <a:pt x="679" y="38"/>
                </a:lnTo>
                <a:lnTo>
                  <a:pt x="677" y="38"/>
                </a:lnTo>
                <a:lnTo>
                  <a:pt x="675" y="38"/>
                </a:lnTo>
                <a:lnTo>
                  <a:pt x="673" y="38"/>
                </a:lnTo>
                <a:lnTo>
                  <a:pt x="671" y="38"/>
                </a:lnTo>
                <a:lnTo>
                  <a:pt x="669" y="38"/>
                </a:lnTo>
                <a:lnTo>
                  <a:pt x="667" y="38"/>
                </a:lnTo>
                <a:lnTo>
                  <a:pt x="665" y="38"/>
                </a:lnTo>
                <a:lnTo>
                  <a:pt x="663" y="38"/>
                </a:lnTo>
                <a:lnTo>
                  <a:pt x="661" y="38"/>
                </a:lnTo>
                <a:lnTo>
                  <a:pt x="659" y="38"/>
                </a:lnTo>
                <a:lnTo>
                  <a:pt x="657" y="38"/>
                </a:lnTo>
                <a:lnTo>
                  <a:pt x="655" y="38"/>
                </a:lnTo>
                <a:lnTo>
                  <a:pt x="653" y="38"/>
                </a:lnTo>
                <a:lnTo>
                  <a:pt x="651" y="38"/>
                </a:lnTo>
                <a:lnTo>
                  <a:pt x="649" y="38"/>
                </a:lnTo>
                <a:lnTo>
                  <a:pt x="645" y="38"/>
                </a:lnTo>
                <a:lnTo>
                  <a:pt x="643" y="38"/>
                </a:lnTo>
                <a:lnTo>
                  <a:pt x="641" y="38"/>
                </a:lnTo>
                <a:lnTo>
                  <a:pt x="639" y="36"/>
                </a:lnTo>
                <a:lnTo>
                  <a:pt x="637" y="36"/>
                </a:lnTo>
                <a:lnTo>
                  <a:pt x="635" y="38"/>
                </a:lnTo>
                <a:lnTo>
                  <a:pt x="633" y="38"/>
                </a:lnTo>
                <a:lnTo>
                  <a:pt x="631" y="38"/>
                </a:lnTo>
                <a:lnTo>
                  <a:pt x="629" y="38"/>
                </a:lnTo>
                <a:lnTo>
                  <a:pt x="627" y="38"/>
                </a:lnTo>
                <a:lnTo>
                  <a:pt x="625" y="38"/>
                </a:lnTo>
                <a:lnTo>
                  <a:pt x="623" y="38"/>
                </a:lnTo>
                <a:lnTo>
                  <a:pt x="625" y="38"/>
                </a:lnTo>
                <a:lnTo>
                  <a:pt x="629" y="38"/>
                </a:lnTo>
                <a:lnTo>
                  <a:pt x="631" y="38"/>
                </a:lnTo>
                <a:lnTo>
                  <a:pt x="633" y="38"/>
                </a:lnTo>
                <a:lnTo>
                  <a:pt x="635" y="36"/>
                </a:lnTo>
                <a:lnTo>
                  <a:pt x="637" y="36"/>
                </a:lnTo>
                <a:lnTo>
                  <a:pt x="639" y="36"/>
                </a:lnTo>
                <a:lnTo>
                  <a:pt x="641" y="36"/>
                </a:lnTo>
                <a:lnTo>
                  <a:pt x="643" y="36"/>
                </a:lnTo>
                <a:lnTo>
                  <a:pt x="645" y="36"/>
                </a:lnTo>
                <a:lnTo>
                  <a:pt x="647" y="36"/>
                </a:lnTo>
                <a:lnTo>
                  <a:pt x="649" y="38"/>
                </a:lnTo>
                <a:lnTo>
                  <a:pt x="651" y="38"/>
                </a:lnTo>
                <a:lnTo>
                  <a:pt x="653" y="38"/>
                </a:lnTo>
                <a:lnTo>
                  <a:pt x="655" y="36"/>
                </a:lnTo>
                <a:lnTo>
                  <a:pt x="657" y="36"/>
                </a:lnTo>
                <a:lnTo>
                  <a:pt x="659" y="36"/>
                </a:lnTo>
                <a:lnTo>
                  <a:pt x="661" y="34"/>
                </a:lnTo>
                <a:lnTo>
                  <a:pt x="663" y="34"/>
                </a:lnTo>
                <a:lnTo>
                  <a:pt x="665" y="36"/>
                </a:lnTo>
                <a:lnTo>
                  <a:pt x="671" y="36"/>
                </a:lnTo>
                <a:lnTo>
                  <a:pt x="675" y="36"/>
                </a:lnTo>
                <a:lnTo>
                  <a:pt x="677" y="36"/>
                </a:lnTo>
                <a:lnTo>
                  <a:pt x="681" y="36"/>
                </a:lnTo>
                <a:lnTo>
                  <a:pt x="683" y="36"/>
                </a:lnTo>
                <a:lnTo>
                  <a:pt x="685" y="34"/>
                </a:lnTo>
                <a:lnTo>
                  <a:pt x="687" y="34"/>
                </a:lnTo>
                <a:lnTo>
                  <a:pt x="689" y="34"/>
                </a:lnTo>
                <a:lnTo>
                  <a:pt x="691" y="34"/>
                </a:lnTo>
                <a:lnTo>
                  <a:pt x="695" y="34"/>
                </a:lnTo>
                <a:lnTo>
                  <a:pt x="697" y="34"/>
                </a:lnTo>
                <a:lnTo>
                  <a:pt x="699" y="32"/>
                </a:lnTo>
                <a:lnTo>
                  <a:pt x="697" y="32"/>
                </a:lnTo>
                <a:lnTo>
                  <a:pt x="695" y="32"/>
                </a:lnTo>
                <a:lnTo>
                  <a:pt x="697" y="30"/>
                </a:lnTo>
                <a:lnTo>
                  <a:pt x="699" y="30"/>
                </a:lnTo>
                <a:lnTo>
                  <a:pt x="701" y="30"/>
                </a:lnTo>
                <a:lnTo>
                  <a:pt x="707" y="30"/>
                </a:lnTo>
                <a:lnTo>
                  <a:pt x="709" y="30"/>
                </a:lnTo>
                <a:lnTo>
                  <a:pt x="711" y="30"/>
                </a:lnTo>
                <a:lnTo>
                  <a:pt x="713" y="28"/>
                </a:lnTo>
                <a:lnTo>
                  <a:pt x="715" y="28"/>
                </a:lnTo>
                <a:lnTo>
                  <a:pt x="717" y="28"/>
                </a:lnTo>
                <a:lnTo>
                  <a:pt x="719" y="28"/>
                </a:lnTo>
                <a:lnTo>
                  <a:pt x="721" y="26"/>
                </a:lnTo>
                <a:lnTo>
                  <a:pt x="723" y="26"/>
                </a:lnTo>
                <a:lnTo>
                  <a:pt x="725" y="26"/>
                </a:lnTo>
                <a:lnTo>
                  <a:pt x="727" y="26"/>
                </a:lnTo>
                <a:lnTo>
                  <a:pt x="729" y="26"/>
                </a:lnTo>
                <a:lnTo>
                  <a:pt x="731" y="26"/>
                </a:lnTo>
                <a:lnTo>
                  <a:pt x="733" y="24"/>
                </a:lnTo>
                <a:lnTo>
                  <a:pt x="731" y="24"/>
                </a:lnTo>
                <a:lnTo>
                  <a:pt x="729" y="24"/>
                </a:lnTo>
                <a:lnTo>
                  <a:pt x="727" y="22"/>
                </a:lnTo>
                <a:lnTo>
                  <a:pt x="723" y="22"/>
                </a:lnTo>
                <a:lnTo>
                  <a:pt x="721" y="22"/>
                </a:lnTo>
                <a:lnTo>
                  <a:pt x="715" y="22"/>
                </a:lnTo>
                <a:lnTo>
                  <a:pt x="713" y="22"/>
                </a:lnTo>
                <a:lnTo>
                  <a:pt x="711" y="22"/>
                </a:lnTo>
                <a:lnTo>
                  <a:pt x="709" y="22"/>
                </a:lnTo>
                <a:lnTo>
                  <a:pt x="707" y="20"/>
                </a:lnTo>
                <a:lnTo>
                  <a:pt x="705" y="20"/>
                </a:lnTo>
                <a:lnTo>
                  <a:pt x="703" y="20"/>
                </a:lnTo>
                <a:lnTo>
                  <a:pt x="701" y="20"/>
                </a:lnTo>
                <a:lnTo>
                  <a:pt x="699" y="20"/>
                </a:lnTo>
                <a:lnTo>
                  <a:pt x="697" y="20"/>
                </a:lnTo>
                <a:lnTo>
                  <a:pt x="695" y="20"/>
                </a:lnTo>
                <a:lnTo>
                  <a:pt x="693" y="20"/>
                </a:lnTo>
                <a:lnTo>
                  <a:pt x="691" y="20"/>
                </a:lnTo>
                <a:lnTo>
                  <a:pt x="689" y="20"/>
                </a:lnTo>
                <a:lnTo>
                  <a:pt x="687" y="20"/>
                </a:lnTo>
                <a:lnTo>
                  <a:pt x="683" y="20"/>
                </a:lnTo>
                <a:lnTo>
                  <a:pt x="681" y="20"/>
                </a:lnTo>
                <a:lnTo>
                  <a:pt x="679" y="22"/>
                </a:lnTo>
                <a:lnTo>
                  <a:pt x="675" y="22"/>
                </a:lnTo>
                <a:lnTo>
                  <a:pt x="673" y="22"/>
                </a:lnTo>
                <a:lnTo>
                  <a:pt x="671" y="22"/>
                </a:lnTo>
                <a:lnTo>
                  <a:pt x="673" y="24"/>
                </a:lnTo>
                <a:lnTo>
                  <a:pt x="671" y="22"/>
                </a:lnTo>
                <a:lnTo>
                  <a:pt x="669" y="22"/>
                </a:lnTo>
                <a:lnTo>
                  <a:pt x="667" y="24"/>
                </a:lnTo>
                <a:lnTo>
                  <a:pt x="669" y="24"/>
                </a:lnTo>
                <a:lnTo>
                  <a:pt x="667" y="26"/>
                </a:lnTo>
                <a:lnTo>
                  <a:pt x="665" y="24"/>
                </a:lnTo>
                <a:lnTo>
                  <a:pt x="663" y="26"/>
                </a:lnTo>
                <a:lnTo>
                  <a:pt x="661" y="26"/>
                </a:lnTo>
                <a:lnTo>
                  <a:pt x="659" y="26"/>
                </a:lnTo>
                <a:lnTo>
                  <a:pt x="657" y="26"/>
                </a:lnTo>
                <a:lnTo>
                  <a:pt x="655" y="26"/>
                </a:lnTo>
                <a:lnTo>
                  <a:pt x="653" y="26"/>
                </a:lnTo>
                <a:lnTo>
                  <a:pt x="651" y="26"/>
                </a:lnTo>
                <a:lnTo>
                  <a:pt x="649" y="24"/>
                </a:lnTo>
                <a:lnTo>
                  <a:pt x="647" y="26"/>
                </a:lnTo>
                <a:lnTo>
                  <a:pt x="645" y="26"/>
                </a:lnTo>
                <a:lnTo>
                  <a:pt x="643" y="26"/>
                </a:lnTo>
                <a:lnTo>
                  <a:pt x="641" y="26"/>
                </a:lnTo>
                <a:lnTo>
                  <a:pt x="639" y="26"/>
                </a:lnTo>
                <a:lnTo>
                  <a:pt x="641" y="26"/>
                </a:lnTo>
                <a:lnTo>
                  <a:pt x="641" y="24"/>
                </a:lnTo>
                <a:lnTo>
                  <a:pt x="643" y="24"/>
                </a:lnTo>
                <a:lnTo>
                  <a:pt x="641" y="24"/>
                </a:lnTo>
                <a:lnTo>
                  <a:pt x="639" y="24"/>
                </a:lnTo>
                <a:lnTo>
                  <a:pt x="637" y="24"/>
                </a:lnTo>
                <a:lnTo>
                  <a:pt x="635" y="24"/>
                </a:lnTo>
                <a:lnTo>
                  <a:pt x="633" y="26"/>
                </a:lnTo>
                <a:lnTo>
                  <a:pt x="629" y="26"/>
                </a:lnTo>
                <a:lnTo>
                  <a:pt x="627" y="26"/>
                </a:lnTo>
                <a:lnTo>
                  <a:pt x="625" y="28"/>
                </a:lnTo>
                <a:lnTo>
                  <a:pt x="623" y="28"/>
                </a:lnTo>
                <a:lnTo>
                  <a:pt x="621" y="28"/>
                </a:lnTo>
                <a:lnTo>
                  <a:pt x="619" y="30"/>
                </a:lnTo>
                <a:lnTo>
                  <a:pt x="617" y="30"/>
                </a:lnTo>
                <a:lnTo>
                  <a:pt x="615" y="30"/>
                </a:lnTo>
                <a:lnTo>
                  <a:pt x="613" y="30"/>
                </a:lnTo>
                <a:lnTo>
                  <a:pt x="611" y="30"/>
                </a:lnTo>
                <a:lnTo>
                  <a:pt x="609" y="32"/>
                </a:lnTo>
                <a:lnTo>
                  <a:pt x="607" y="32"/>
                </a:lnTo>
                <a:lnTo>
                  <a:pt x="605" y="32"/>
                </a:lnTo>
                <a:lnTo>
                  <a:pt x="603" y="34"/>
                </a:lnTo>
                <a:lnTo>
                  <a:pt x="601" y="34"/>
                </a:lnTo>
                <a:lnTo>
                  <a:pt x="599" y="34"/>
                </a:lnTo>
                <a:lnTo>
                  <a:pt x="599" y="36"/>
                </a:lnTo>
                <a:lnTo>
                  <a:pt x="597" y="36"/>
                </a:lnTo>
                <a:lnTo>
                  <a:pt x="595" y="36"/>
                </a:lnTo>
                <a:lnTo>
                  <a:pt x="593" y="38"/>
                </a:lnTo>
                <a:lnTo>
                  <a:pt x="591" y="38"/>
                </a:lnTo>
                <a:lnTo>
                  <a:pt x="589" y="38"/>
                </a:lnTo>
                <a:lnTo>
                  <a:pt x="587" y="38"/>
                </a:lnTo>
                <a:lnTo>
                  <a:pt x="591" y="36"/>
                </a:lnTo>
                <a:lnTo>
                  <a:pt x="589" y="36"/>
                </a:lnTo>
                <a:lnTo>
                  <a:pt x="591" y="36"/>
                </a:lnTo>
                <a:lnTo>
                  <a:pt x="593" y="36"/>
                </a:lnTo>
                <a:lnTo>
                  <a:pt x="595" y="36"/>
                </a:lnTo>
                <a:lnTo>
                  <a:pt x="595" y="34"/>
                </a:lnTo>
                <a:lnTo>
                  <a:pt x="597" y="32"/>
                </a:lnTo>
                <a:lnTo>
                  <a:pt x="599" y="32"/>
                </a:lnTo>
                <a:lnTo>
                  <a:pt x="601" y="32"/>
                </a:lnTo>
                <a:lnTo>
                  <a:pt x="603" y="30"/>
                </a:lnTo>
                <a:lnTo>
                  <a:pt x="605" y="30"/>
                </a:lnTo>
                <a:lnTo>
                  <a:pt x="607" y="30"/>
                </a:lnTo>
                <a:lnTo>
                  <a:pt x="611" y="28"/>
                </a:lnTo>
                <a:lnTo>
                  <a:pt x="613" y="28"/>
                </a:lnTo>
                <a:lnTo>
                  <a:pt x="615" y="28"/>
                </a:lnTo>
                <a:lnTo>
                  <a:pt x="617" y="26"/>
                </a:lnTo>
                <a:lnTo>
                  <a:pt x="619" y="26"/>
                </a:lnTo>
                <a:lnTo>
                  <a:pt x="621" y="24"/>
                </a:lnTo>
                <a:lnTo>
                  <a:pt x="621" y="22"/>
                </a:lnTo>
                <a:lnTo>
                  <a:pt x="623" y="20"/>
                </a:lnTo>
                <a:lnTo>
                  <a:pt x="621" y="18"/>
                </a:lnTo>
                <a:lnTo>
                  <a:pt x="619" y="18"/>
                </a:lnTo>
                <a:lnTo>
                  <a:pt x="617" y="18"/>
                </a:lnTo>
                <a:lnTo>
                  <a:pt x="615" y="18"/>
                </a:lnTo>
                <a:lnTo>
                  <a:pt x="613" y="18"/>
                </a:lnTo>
                <a:lnTo>
                  <a:pt x="611" y="18"/>
                </a:lnTo>
                <a:lnTo>
                  <a:pt x="607" y="18"/>
                </a:lnTo>
                <a:lnTo>
                  <a:pt x="605" y="18"/>
                </a:lnTo>
                <a:lnTo>
                  <a:pt x="603" y="18"/>
                </a:lnTo>
                <a:lnTo>
                  <a:pt x="601" y="20"/>
                </a:lnTo>
                <a:lnTo>
                  <a:pt x="599" y="20"/>
                </a:lnTo>
                <a:lnTo>
                  <a:pt x="599" y="22"/>
                </a:lnTo>
                <a:lnTo>
                  <a:pt x="597" y="22"/>
                </a:lnTo>
                <a:lnTo>
                  <a:pt x="595" y="22"/>
                </a:lnTo>
                <a:lnTo>
                  <a:pt x="593" y="22"/>
                </a:lnTo>
                <a:lnTo>
                  <a:pt x="591" y="24"/>
                </a:lnTo>
                <a:lnTo>
                  <a:pt x="589" y="24"/>
                </a:lnTo>
                <a:lnTo>
                  <a:pt x="587" y="24"/>
                </a:lnTo>
                <a:lnTo>
                  <a:pt x="585" y="24"/>
                </a:lnTo>
                <a:lnTo>
                  <a:pt x="583" y="24"/>
                </a:lnTo>
                <a:lnTo>
                  <a:pt x="581" y="24"/>
                </a:lnTo>
                <a:lnTo>
                  <a:pt x="579" y="24"/>
                </a:lnTo>
                <a:lnTo>
                  <a:pt x="577" y="26"/>
                </a:lnTo>
                <a:lnTo>
                  <a:pt x="575" y="26"/>
                </a:lnTo>
                <a:lnTo>
                  <a:pt x="573" y="26"/>
                </a:lnTo>
                <a:lnTo>
                  <a:pt x="571" y="26"/>
                </a:lnTo>
                <a:lnTo>
                  <a:pt x="569" y="26"/>
                </a:lnTo>
                <a:lnTo>
                  <a:pt x="567" y="26"/>
                </a:lnTo>
                <a:lnTo>
                  <a:pt x="565" y="26"/>
                </a:lnTo>
                <a:lnTo>
                  <a:pt x="563" y="26"/>
                </a:lnTo>
                <a:lnTo>
                  <a:pt x="561" y="28"/>
                </a:lnTo>
                <a:lnTo>
                  <a:pt x="559" y="28"/>
                </a:lnTo>
                <a:lnTo>
                  <a:pt x="557" y="28"/>
                </a:lnTo>
                <a:lnTo>
                  <a:pt x="559" y="28"/>
                </a:lnTo>
                <a:lnTo>
                  <a:pt x="561" y="26"/>
                </a:lnTo>
                <a:lnTo>
                  <a:pt x="559" y="26"/>
                </a:lnTo>
                <a:lnTo>
                  <a:pt x="557" y="26"/>
                </a:lnTo>
                <a:lnTo>
                  <a:pt x="559" y="26"/>
                </a:lnTo>
                <a:lnTo>
                  <a:pt x="561" y="26"/>
                </a:lnTo>
                <a:lnTo>
                  <a:pt x="563" y="26"/>
                </a:lnTo>
                <a:lnTo>
                  <a:pt x="565" y="26"/>
                </a:lnTo>
                <a:lnTo>
                  <a:pt x="567" y="24"/>
                </a:lnTo>
                <a:lnTo>
                  <a:pt x="569" y="24"/>
                </a:lnTo>
                <a:lnTo>
                  <a:pt x="573" y="24"/>
                </a:lnTo>
                <a:lnTo>
                  <a:pt x="575" y="24"/>
                </a:lnTo>
                <a:lnTo>
                  <a:pt x="577" y="24"/>
                </a:lnTo>
                <a:lnTo>
                  <a:pt x="579" y="22"/>
                </a:lnTo>
                <a:lnTo>
                  <a:pt x="581" y="22"/>
                </a:lnTo>
                <a:lnTo>
                  <a:pt x="583" y="22"/>
                </a:lnTo>
                <a:lnTo>
                  <a:pt x="585" y="22"/>
                </a:lnTo>
                <a:lnTo>
                  <a:pt x="587" y="20"/>
                </a:lnTo>
                <a:lnTo>
                  <a:pt x="585" y="20"/>
                </a:lnTo>
                <a:lnTo>
                  <a:pt x="583" y="20"/>
                </a:lnTo>
                <a:lnTo>
                  <a:pt x="581" y="20"/>
                </a:lnTo>
                <a:lnTo>
                  <a:pt x="571" y="20"/>
                </a:lnTo>
                <a:lnTo>
                  <a:pt x="569" y="18"/>
                </a:lnTo>
                <a:lnTo>
                  <a:pt x="563" y="18"/>
                </a:lnTo>
                <a:lnTo>
                  <a:pt x="561" y="20"/>
                </a:lnTo>
                <a:lnTo>
                  <a:pt x="551" y="20"/>
                </a:lnTo>
                <a:lnTo>
                  <a:pt x="549" y="20"/>
                </a:lnTo>
                <a:lnTo>
                  <a:pt x="547" y="20"/>
                </a:lnTo>
                <a:lnTo>
                  <a:pt x="543" y="20"/>
                </a:lnTo>
                <a:lnTo>
                  <a:pt x="541" y="20"/>
                </a:lnTo>
                <a:lnTo>
                  <a:pt x="539" y="20"/>
                </a:lnTo>
                <a:lnTo>
                  <a:pt x="537" y="20"/>
                </a:lnTo>
                <a:lnTo>
                  <a:pt x="535" y="20"/>
                </a:lnTo>
                <a:lnTo>
                  <a:pt x="533" y="20"/>
                </a:lnTo>
                <a:lnTo>
                  <a:pt x="531" y="20"/>
                </a:lnTo>
                <a:lnTo>
                  <a:pt x="529" y="20"/>
                </a:lnTo>
                <a:lnTo>
                  <a:pt x="527" y="20"/>
                </a:lnTo>
                <a:lnTo>
                  <a:pt x="525" y="20"/>
                </a:lnTo>
                <a:lnTo>
                  <a:pt x="523" y="20"/>
                </a:lnTo>
                <a:lnTo>
                  <a:pt x="519" y="22"/>
                </a:lnTo>
                <a:lnTo>
                  <a:pt x="517" y="22"/>
                </a:lnTo>
                <a:lnTo>
                  <a:pt x="515" y="22"/>
                </a:lnTo>
                <a:lnTo>
                  <a:pt x="513" y="22"/>
                </a:lnTo>
                <a:lnTo>
                  <a:pt x="511" y="22"/>
                </a:lnTo>
                <a:lnTo>
                  <a:pt x="509" y="22"/>
                </a:lnTo>
                <a:lnTo>
                  <a:pt x="507" y="22"/>
                </a:lnTo>
                <a:lnTo>
                  <a:pt x="505" y="22"/>
                </a:lnTo>
                <a:lnTo>
                  <a:pt x="505" y="24"/>
                </a:lnTo>
                <a:lnTo>
                  <a:pt x="503" y="24"/>
                </a:lnTo>
                <a:lnTo>
                  <a:pt x="501" y="24"/>
                </a:lnTo>
                <a:lnTo>
                  <a:pt x="499" y="24"/>
                </a:lnTo>
                <a:lnTo>
                  <a:pt x="499" y="22"/>
                </a:lnTo>
                <a:lnTo>
                  <a:pt x="501" y="22"/>
                </a:lnTo>
                <a:lnTo>
                  <a:pt x="503" y="22"/>
                </a:lnTo>
                <a:lnTo>
                  <a:pt x="505" y="20"/>
                </a:lnTo>
                <a:lnTo>
                  <a:pt x="507" y="20"/>
                </a:lnTo>
                <a:lnTo>
                  <a:pt x="509" y="20"/>
                </a:lnTo>
                <a:lnTo>
                  <a:pt x="511" y="20"/>
                </a:lnTo>
                <a:lnTo>
                  <a:pt x="513" y="20"/>
                </a:lnTo>
                <a:lnTo>
                  <a:pt x="515" y="20"/>
                </a:lnTo>
                <a:lnTo>
                  <a:pt x="517" y="20"/>
                </a:lnTo>
                <a:lnTo>
                  <a:pt x="519" y="20"/>
                </a:lnTo>
                <a:lnTo>
                  <a:pt x="521" y="20"/>
                </a:lnTo>
                <a:lnTo>
                  <a:pt x="523" y="20"/>
                </a:lnTo>
                <a:lnTo>
                  <a:pt x="525" y="20"/>
                </a:lnTo>
                <a:lnTo>
                  <a:pt x="529" y="18"/>
                </a:lnTo>
                <a:lnTo>
                  <a:pt x="531" y="18"/>
                </a:lnTo>
                <a:lnTo>
                  <a:pt x="533" y="18"/>
                </a:lnTo>
                <a:lnTo>
                  <a:pt x="535" y="18"/>
                </a:lnTo>
                <a:lnTo>
                  <a:pt x="533" y="18"/>
                </a:lnTo>
                <a:lnTo>
                  <a:pt x="531" y="18"/>
                </a:lnTo>
                <a:lnTo>
                  <a:pt x="525" y="18"/>
                </a:lnTo>
                <a:lnTo>
                  <a:pt x="523" y="16"/>
                </a:lnTo>
                <a:lnTo>
                  <a:pt x="519" y="16"/>
                </a:lnTo>
                <a:lnTo>
                  <a:pt x="521" y="16"/>
                </a:lnTo>
                <a:lnTo>
                  <a:pt x="527" y="16"/>
                </a:lnTo>
                <a:lnTo>
                  <a:pt x="529" y="16"/>
                </a:lnTo>
                <a:lnTo>
                  <a:pt x="533" y="16"/>
                </a:lnTo>
                <a:lnTo>
                  <a:pt x="537" y="18"/>
                </a:lnTo>
                <a:lnTo>
                  <a:pt x="539" y="18"/>
                </a:lnTo>
                <a:lnTo>
                  <a:pt x="541" y="18"/>
                </a:lnTo>
                <a:lnTo>
                  <a:pt x="543" y="18"/>
                </a:lnTo>
                <a:lnTo>
                  <a:pt x="545" y="18"/>
                </a:lnTo>
                <a:lnTo>
                  <a:pt x="547" y="18"/>
                </a:lnTo>
                <a:lnTo>
                  <a:pt x="549" y="18"/>
                </a:lnTo>
                <a:lnTo>
                  <a:pt x="551" y="18"/>
                </a:lnTo>
                <a:lnTo>
                  <a:pt x="555" y="18"/>
                </a:lnTo>
                <a:lnTo>
                  <a:pt x="557" y="16"/>
                </a:lnTo>
                <a:lnTo>
                  <a:pt x="559" y="16"/>
                </a:lnTo>
                <a:lnTo>
                  <a:pt x="561" y="18"/>
                </a:lnTo>
                <a:lnTo>
                  <a:pt x="565" y="18"/>
                </a:lnTo>
                <a:lnTo>
                  <a:pt x="567" y="18"/>
                </a:lnTo>
                <a:lnTo>
                  <a:pt x="573" y="18"/>
                </a:lnTo>
                <a:lnTo>
                  <a:pt x="575" y="18"/>
                </a:lnTo>
                <a:lnTo>
                  <a:pt x="589" y="18"/>
                </a:lnTo>
                <a:lnTo>
                  <a:pt x="591" y="18"/>
                </a:lnTo>
                <a:lnTo>
                  <a:pt x="593" y="18"/>
                </a:lnTo>
                <a:lnTo>
                  <a:pt x="595" y="16"/>
                </a:lnTo>
                <a:lnTo>
                  <a:pt x="597" y="16"/>
                </a:lnTo>
                <a:lnTo>
                  <a:pt x="599" y="16"/>
                </a:lnTo>
                <a:lnTo>
                  <a:pt x="603" y="16"/>
                </a:lnTo>
                <a:lnTo>
                  <a:pt x="605" y="16"/>
                </a:lnTo>
                <a:lnTo>
                  <a:pt x="613" y="16"/>
                </a:lnTo>
                <a:lnTo>
                  <a:pt x="615" y="16"/>
                </a:lnTo>
                <a:lnTo>
                  <a:pt x="617" y="16"/>
                </a:lnTo>
                <a:lnTo>
                  <a:pt x="619" y="16"/>
                </a:lnTo>
                <a:lnTo>
                  <a:pt x="621" y="16"/>
                </a:lnTo>
                <a:lnTo>
                  <a:pt x="623" y="14"/>
                </a:lnTo>
                <a:lnTo>
                  <a:pt x="625" y="14"/>
                </a:lnTo>
                <a:lnTo>
                  <a:pt x="627" y="14"/>
                </a:lnTo>
                <a:lnTo>
                  <a:pt x="629" y="14"/>
                </a:lnTo>
                <a:lnTo>
                  <a:pt x="629" y="12"/>
                </a:lnTo>
                <a:lnTo>
                  <a:pt x="631" y="12"/>
                </a:lnTo>
                <a:lnTo>
                  <a:pt x="633" y="12"/>
                </a:lnTo>
                <a:lnTo>
                  <a:pt x="631" y="12"/>
                </a:lnTo>
                <a:lnTo>
                  <a:pt x="629" y="12"/>
                </a:lnTo>
                <a:lnTo>
                  <a:pt x="627" y="10"/>
                </a:lnTo>
                <a:lnTo>
                  <a:pt x="625" y="10"/>
                </a:lnTo>
                <a:lnTo>
                  <a:pt x="623" y="10"/>
                </a:lnTo>
                <a:lnTo>
                  <a:pt x="621" y="10"/>
                </a:lnTo>
                <a:lnTo>
                  <a:pt x="619" y="10"/>
                </a:lnTo>
                <a:lnTo>
                  <a:pt x="617" y="10"/>
                </a:lnTo>
                <a:lnTo>
                  <a:pt x="613" y="8"/>
                </a:lnTo>
                <a:lnTo>
                  <a:pt x="611" y="8"/>
                </a:lnTo>
                <a:lnTo>
                  <a:pt x="609" y="8"/>
                </a:lnTo>
                <a:lnTo>
                  <a:pt x="607" y="10"/>
                </a:lnTo>
                <a:lnTo>
                  <a:pt x="605" y="10"/>
                </a:lnTo>
                <a:lnTo>
                  <a:pt x="607" y="8"/>
                </a:lnTo>
                <a:lnTo>
                  <a:pt x="605" y="8"/>
                </a:lnTo>
                <a:lnTo>
                  <a:pt x="603" y="8"/>
                </a:lnTo>
                <a:lnTo>
                  <a:pt x="601" y="8"/>
                </a:lnTo>
                <a:lnTo>
                  <a:pt x="599" y="8"/>
                </a:lnTo>
                <a:lnTo>
                  <a:pt x="597" y="8"/>
                </a:lnTo>
                <a:lnTo>
                  <a:pt x="595" y="8"/>
                </a:lnTo>
                <a:lnTo>
                  <a:pt x="593" y="10"/>
                </a:lnTo>
                <a:lnTo>
                  <a:pt x="591" y="10"/>
                </a:lnTo>
                <a:lnTo>
                  <a:pt x="589" y="10"/>
                </a:lnTo>
                <a:lnTo>
                  <a:pt x="587" y="10"/>
                </a:lnTo>
                <a:lnTo>
                  <a:pt x="585" y="10"/>
                </a:lnTo>
                <a:lnTo>
                  <a:pt x="587" y="10"/>
                </a:lnTo>
                <a:lnTo>
                  <a:pt x="589" y="10"/>
                </a:lnTo>
                <a:lnTo>
                  <a:pt x="591" y="10"/>
                </a:lnTo>
                <a:lnTo>
                  <a:pt x="593" y="8"/>
                </a:lnTo>
                <a:lnTo>
                  <a:pt x="595" y="8"/>
                </a:lnTo>
                <a:lnTo>
                  <a:pt x="597" y="8"/>
                </a:lnTo>
                <a:lnTo>
                  <a:pt x="599" y="8"/>
                </a:lnTo>
                <a:lnTo>
                  <a:pt x="597" y="6"/>
                </a:lnTo>
                <a:lnTo>
                  <a:pt x="595" y="4"/>
                </a:lnTo>
                <a:lnTo>
                  <a:pt x="593" y="6"/>
                </a:lnTo>
                <a:lnTo>
                  <a:pt x="591" y="6"/>
                </a:lnTo>
                <a:lnTo>
                  <a:pt x="589" y="6"/>
                </a:lnTo>
                <a:lnTo>
                  <a:pt x="587" y="6"/>
                </a:lnTo>
                <a:lnTo>
                  <a:pt x="585" y="6"/>
                </a:lnTo>
                <a:lnTo>
                  <a:pt x="583" y="6"/>
                </a:lnTo>
                <a:lnTo>
                  <a:pt x="581" y="6"/>
                </a:lnTo>
                <a:lnTo>
                  <a:pt x="579" y="6"/>
                </a:lnTo>
                <a:lnTo>
                  <a:pt x="577" y="6"/>
                </a:lnTo>
                <a:lnTo>
                  <a:pt x="575" y="6"/>
                </a:lnTo>
                <a:lnTo>
                  <a:pt x="573" y="6"/>
                </a:lnTo>
                <a:lnTo>
                  <a:pt x="571" y="6"/>
                </a:lnTo>
                <a:lnTo>
                  <a:pt x="567" y="6"/>
                </a:lnTo>
                <a:lnTo>
                  <a:pt x="565" y="6"/>
                </a:lnTo>
                <a:lnTo>
                  <a:pt x="563" y="6"/>
                </a:lnTo>
                <a:lnTo>
                  <a:pt x="561" y="6"/>
                </a:lnTo>
                <a:lnTo>
                  <a:pt x="559" y="6"/>
                </a:lnTo>
                <a:lnTo>
                  <a:pt x="557" y="6"/>
                </a:lnTo>
                <a:lnTo>
                  <a:pt x="555" y="6"/>
                </a:lnTo>
                <a:lnTo>
                  <a:pt x="553" y="6"/>
                </a:lnTo>
                <a:lnTo>
                  <a:pt x="551" y="6"/>
                </a:lnTo>
                <a:lnTo>
                  <a:pt x="549" y="6"/>
                </a:lnTo>
                <a:lnTo>
                  <a:pt x="547" y="6"/>
                </a:lnTo>
                <a:lnTo>
                  <a:pt x="545" y="6"/>
                </a:lnTo>
                <a:lnTo>
                  <a:pt x="543" y="6"/>
                </a:lnTo>
                <a:lnTo>
                  <a:pt x="541" y="6"/>
                </a:lnTo>
                <a:lnTo>
                  <a:pt x="539" y="6"/>
                </a:lnTo>
                <a:lnTo>
                  <a:pt x="535" y="6"/>
                </a:lnTo>
                <a:lnTo>
                  <a:pt x="533" y="6"/>
                </a:lnTo>
                <a:lnTo>
                  <a:pt x="531" y="6"/>
                </a:lnTo>
                <a:lnTo>
                  <a:pt x="529" y="6"/>
                </a:lnTo>
                <a:lnTo>
                  <a:pt x="527" y="6"/>
                </a:lnTo>
                <a:lnTo>
                  <a:pt x="525" y="8"/>
                </a:lnTo>
                <a:lnTo>
                  <a:pt x="523" y="8"/>
                </a:lnTo>
                <a:lnTo>
                  <a:pt x="521" y="8"/>
                </a:lnTo>
                <a:lnTo>
                  <a:pt x="519" y="8"/>
                </a:lnTo>
                <a:lnTo>
                  <a:pt x="517" y="8"/>
                </a:lnTo>
                <a:lnTo>
                  <a:pt x="513" y="8"/>
                </a:lnTo>
                <a:lnTo>
                  <a:pt x="511" y="8"/>
                </a:lnTo>
                <a:lnTo>
                  <a:pt x="507" y="8"/>
                </a:lnTo>
                <a:lnTo>
                  <a:pt x="505" y="8"/>
                </a:lnTo>
                <a:lnTo>
                  <a:pt x="503" y="8"/>
                </a:lnTo>
                <a:lnTo>
                  <a:pt x="501" y="8"/>
                </a:lnTo>
                <a:lnTo>
                  <a:pt x="499" y="10"/>
                </a:lnTo>
                <a:lnTo>
                  <a:pt x="497" y="8"/>
                </a:lnTo>
                <a:lnTo>
                  <a:pt x="489" y="8"/>
                </a:lnTo>
                <a:lnTo>
                  <a:pt x="487" y="8"/>
                </a:lnTo>
                <a:lnTo>
                  <a:pt x="485" y="8"/>
                </a:lnTo>
                <a:lnTo>
                  <a:pt x="483" y="8"/>
                </a:lnTo>
                <a:lnTo>
                  <a:pt x="481" y="10"/>
                </a:lnTo>
                <a:lnTo>
                  <a:pt x="479" y="10"/>
                </a:lnTo>
                <a:lnTo>
                  <a:pt x="481" y="10"/>
                </a:lnTo>
                <a:lnTo>
                  <a:pt x="483" y="8"/>
                </a:lnTo>
                <a:lnTo>
                  <a:pt x="481" y="8"/>
                </a:lnTo>
                <a:lnTo>
                  <a:pt x="483" y="8"/>
                </a:lnTo>
                <a:lnTo>
                  <a:pt x="485" y="8"/>
                </a:lnTo>
                <a:lnTo>
                  <a:pt x="487" y="8"/>
                </a:lnTo>
                <a:lnTo>
                  <a:pt x="489" y="8"/>
                </a:lnTo>
                <a:lnTo>
                  <a:pt x="491" y="8"/>
                </a:lnTo>
                <a:lnTo>
                  <a:pt x="497" y="8"/>
                </a:lnTo>
                <a:lnTo>
                  <a:pt x="499" y="8"/>
                </a:lnTo>
                <a:lnTo>
                  <a:pt x="501" y="8"/>
                </a:lnTo>
                <a:lnTo>
                  <a:pt x="503" y="8"/>
                </a:lnTo>
                <a:lnTo>
                  <a:pt x="505" y="8"/>
                </a:lnTo>
                <a:lnTo>
                  <a:pt x="507" y="6"/>
                </a:lnTo>
                <a:lnTo>
                  <a:pt x="509" y="6"/>
                </a:lnTo>
                <a:lnTo>
                  <a:pt x="511" y="6"/>
                </a:lnTo>
                <a:lnTo>
                  <a:pt x="515" y="6"/>
                </a:lnTo>
                <a:lnTo>
                  <a:pt x="513" y="6"/>
                </a:lnTo>
                <a:lnTo>
                  <a:pt x="511" y="6"/>
                </a:lnTo>
                <a:lnTo>
                  <a:pt x="509" y="6"/>
                </a:lnTo>
                <a:lnTo>
                  <a:pt x="507" y="6"/>
                </a:lnTo>
                <a:lnTo>
                  <a:pt x="511" y="6"/>
                </a:lnTo>
                <a:lnTo>
                  <a:pt x="513" y="6"/>
                </a:lnTo>
                <a:lnTo>
                  <a:pt x="515" y="6"/>
                </a:lnTo>
                <a:lnTo>
                  <a:pt x="517" y="6"/>
                </a:lnTo>
                <a:lnTo>
                  <a:pt x="519" y="6"/>
                </a:lnTo>
                <a:lnTo>
                  <a:pt x="521" y="6"/>
                </a:lnTo>
                <a:lnTo>
                  <a:pt x="525" y="6"/>
                </a:lnTo>
                <a:lnTo>
                  <a:pt x="527" y="6"/>
                </a:lnTo>
                <a:lnTo>
                  <a:pt x="529" y="6"/>
                </a:lnTo>
                <a:lnTo>
                  <a:pt x="533" y="6"/>
                </a:lnTo>
                <a:lnTo>
                  <a:pt x="535" y="6"/>
                </a:lnTo>
                <a:lnTo>
                  <a:pt x="537" y="6"/>
                </a:lnTo>
                <a:lnTo>
                  <a:pt x="539" y="6"/>
                </a:lnTo>
                <a:lnTo>
                  <a:pt x="541" y="4"/>
                </a:lnTo>
                <a:lnTo>
                  <a:pt x="557" y="4"/>
                </a:lnTo>
                <a:lnTo>
                  <a:pt x="559" y="6"/>
                </a:lnTo>
                <a:lnTo>
                  <a:pt x="561" y="6"/>
                </a:lnTo>
                <a:lnTo>
                  <a:pt x="575" y="6"/>
                </a:lnTo>
                <a:lnTo>
                  <a:pt x="579" y="4"/>
                </a:lnTo>
                <a:lnTo>
                  <a:pt x="581" y="4"/>
                </a:lnTo>
                <a:lnTo>
                  <a:pt x="583" y="4"/>
                </a:lnTo>
                <a:lnTo>
                  <a:pt x="585" y="4"/>
                </a:lnTo>
                <a:lnTo>
                  <a:pt x="587" y="4"/>
                </a:lnTo>
                <a:lnTo>
                  <a:pt x="591" y="4"/>
                </a:lnTo>
                <a:lnTo>
                  <a:pt x="587" y="2"/>
                </a:lnTo>
                <a:lnTo>
                  <a:pt x="585" y="2"/>
                </a:lnTo>
                <a:lnTo>
                  <a:pt x="583" y="2"/>
                </a:lnTo>
                <a:lnTo>
                  <a:pt x="581" y="2"/>
                </a:lnTo>
                <a:lnTo>
                  <a:pt x="577" y="2"/>
                </a:lnTo>
                <a:lnTo>
                  <a:pt x="575" y="2"/>
                </a:lnTo>
                <a:lnTo>
                  <a:pt x="573" y="2"/>
                </a:lnTo>
                <a:lnTo>
                  <a:pt x="571" y="2"/>
                </a:lnTo>
                <a:lnTo>
                  <a:pt x="567" y="2"/>
                </a:lnTo>
                <a:lnTo>
                  <a:pt x="565" y="2"/>
                </a:lnTo>
                <a:lnTo>
                  <a:pt x="563" y="2"/>
                </a:lnTo>
                <a:lnTo>
                  <a:pt x="565" y="2"/>
                </a:lnTo>
                <a:lnTo>
                  <a:pt x="563" y="2"/>
                </a:lnTo>
                <a:lnTo>
                  <a:pt x="561" y="2"/>
                </a:lnTo>
                <a:lnTo>
                  <a:pt x="559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59" y="0"/>
                </a:lnTo>
                <a:lnTo>
                  <a:pt x="557" y="2"/>
                </a:lnTo>
                <a:lnTo>
                  <a:pt x="555" y="2"/>
                </a:lnTo>
                <a:lnTo>
                  <a:pt x="553" y="0"/>
                </a:lnTo>
                <a:lnTo>
                  <a:pt x="551" y="0"/>
                </a:lnTo>
                <a:lnTo>
                  <a:pt x="547" y="0"/>
                </a:lnTo>
                <a:lnTo>
                  <a:pt x="545" y="0"/>
                </a:lnTo>
                <a:lnTo>
                  <a:pt x="539" y="0"/>
                </a:lnTo>
                <a:lnTo>
                  <a:pt x="537" y="0"/>
                </a:lnTo>
                <a:lnTo>
                  <a:pt x="535" y="0"/>
                </a:lnTo>
                <a:lnTo>
                  <a:pt x="533" y="0"/>
                </a:lnTo>
                <a:lnTo>
                  <a:pt x="531" y="0"/>
                </a:lnTo>
                <a:lnTo>
                  <a:pt x="529" y="0"/>
                </a:lnTo>
                <a:lnTo>
                  <a:pt x="525" y="0"/>
                </a:lnTo>
                <a:lnTo>
                  <a:pt x="523" y="0"/>
                </a:lnTo>
                <a:lnTo>
                  <a:pt x="521" y="0"/>
                </a:lnTo>
                <a:lnTo>
                  <a:pt x="519" y="0"/>
                </a:lnTo>
                <a:lnTo>
                  <a:pt x="513" y="0"/>
                </a:lnTo>
                <a:lnTo>
                  <a:pt x="511" y="0"/>
                </a:lnTo>
                <a:lnTo>
                  <a:pt x="507" y="0"/>
                </a:lnTo>
                <a:lnTo>
                  <a:pt x="505" y="0"/>
                </a:lnTo>
                <a:lnTo>
                  <a:pt x="503" y="0"/>
                </a:lnTo>
                <a:lnTo>
                  <a:pt x="505" y="2"/>
                </a:lnTo>
                <a:lnTo>
                  <a:pt x="503" y="2"/>
                </a:lnTo>
                <a:lnTo>
                  <a:pt x="501" y="2"/>
                </a:lnTo>
                <a:lnTo>
                  <a:pt x="499" y="0"/>
                </a:lnTo>
                <a:lnTo>
                  <a:pt x="497" y="0"/>
                </a:lnTo>
                <a:lnTo>
                  <a:pt x="495" y="0"/>
                </a:lnTo>
                <a:lnTo>
                  <a:pt x="493" y="0"/>
                </a:lnTo>
                <a:lnTo>
                  <a:pt x="491" y="0"/>
                </a:lnTo>
                <a:lnTo>
                  <a:pt x="489" y="0"/>
                </a:lnTo>
                <a:lnTo>
                  <a:pt x="487" y="0"/>
                </a:lnTo>
                <a:lnTo>
                  <a:pt x="475" y="0"/>
                </a:lnTo>
                <a:lnTo>
                  <a:pt x="473" y="0"/>
                </a:lnTo>
                <a:lnTo>
                  <a:pt x="471" y="2"/>
                </a:lnTo>
                <a:lnTo>
                  <a:pt x="473" y="2"/>
                </a:lnTo>
                <a:lnTo>
                  <a:pt x="475" y="2"/>
                </a:lnTo>
                <a:lnTo>
                  <a:pt x="473" y="2"/>
                </a:lnTo>
                <a:lnTo>
                  <a:pt x="471" y="2"/>
                </a:lnTo>
                <a:lnTo>
                  <a:pt x="469" y="2"/>
                </a:lnTo>
                <a:lnTo>
                  <a:pt x="467" y="2"/>
                </a:lnTo>
                <a:lnTo>
                  <a:pt x="465" y="2"/>
                </a:lnTo>
                <a:lnTo>
                  <a:pt x="463" y="2"/>
                </a:lnTo>
                <a:lnTo>
                  <a:pt x="461" y="2"/>
                </a:lnTo>
                <a:lnTo>
                  <a:pt x="459" y="2"/>
                </a:lnTo>
                <a:lnTo>
                  <a:pt x="457" y="2"/>
                </a:lnTo>
                <a:lnTo>
                  <a:pt x="455" y="2"/>
                </a:lnTo>
                <a:lnTo>
                  <a:pt x="453" y="2"/>
                </a:lnTo>
                <a:lnTo>
                  <a:pt x="451" y="2"/>
                </a:lnTo>
                <a:lnTo>
                  <a:pt x="449" y="2"/>
                </a:lnTo>
                <a:lnTo>
                  <a:pt x="449" y="4"/>
                </a:lnTo>
                <a:lnTo>
                  <a:pt x="451" y="4"/>
                </a:lnTo>
                <a:lnTo>
                  <a:pt x="457" y="4"/>
                </a:lnTo>
                <a:lnTo>
                  <a:pt x="459" y="4"/>
                </a:lnTo>
                <a:lnTo>
                  <a:pt x="461" y="4"/>
                </a:lnTo>
                <a:lnTo>
                  <a:pt x="463" y="6"/>
                </a:lnTo>
                <a:lnTo>
                  <a:pt x="465" y="6"/>
                </a:lnTo>
                <a:lnTo>
                  <a:pt x="467" y="6"/>
                </a:lnTo>
                <a:lnTo>
                  <a:pt x="465" y="6"/>
                </a:lnTo>
                <a:lnTo>
                  <a:pt x="457" y="6"/>
                </a:lnTo>
                <a:lnTo>
                  <a:pt x="455" y="6"/>
                </a:lnTo>
                <a:lnTo>
                  <a:pt x="453" y="6"/>
                </a:lnTo>
                <a:lnTo>
                  <a:pt x="451" y="6"/>
                </a:lnTo>
                <a:lnTo>
                  <a:pt x="447" y="6"/>
                </a:lnTo>
                <a:lnTo>
                  <a:pt x="449" y="6"/>
                </a:lnTo>
                <a:lnTo>
                  <a:pt x="459" y="6"/>
                </a:lnTo>
                <a:lnTo>
                  <a:pt x="461" y="6"/>
                </a:lnTo>
                <a:lnTo>
                  <a:pt x="455" y="6"/>
                </a:lnTo>
                <a:lnTo>
                  <a:pt x="445" y="6"/>
                </a:lnTo>
                <a:lnTo>
                  <a:pt x="443" y="8"/>
                </a:lnTo>
                <a:lnTo>
                  <a:pt x="445" y="8"/>
                </a:lnTo>
                <a:lnTo>
                  <a:pt x="445" y="10"/>
                </a:lnTo>
                <a:lnTo>
                  <a:pt x="447" y="10"/>
                </a:lnTo>
                <a:lnTo>
                  <a:pt x="445" y="10"/>
                </a:lnTo>
                <a:lnTo>
                  <a:pt x="443" y="10"/>
                </a:lnTo>
                <a:lnTo>
                  <a:pt x="441" y="8"/>
                </a:lnTo>
                <a:lnTo>
                  <a:pt x="439" y="8"/>
                </a:lnTo>
                <a:lnTo>
                  <a:pt x="437" y="8"/>
                </a:lnTo>
                <a:lnTo>
                  <a:pt x="435" y="8"/>
                </a:lnTo>
                <a:lnTo>
                  <a:pt x="433" y="8"/>
                </a:lnTo>
                <a:lnTo>
                  <a:pt x="431" y="8"/>
                </a:lnTo>
                <a:lnTo>
                  <a:pt x="427" y="8"/>
                </a:lnTo>
                <a:lnTo>
                  <a:pt x="425" y="8"/>
                </a:lnTo>
                <a:lnTo>
                  <a:pt x="423" y="6"/>
                </a:lnTo>
                <a:lnTo>
                  <a:pt x="421" y="6"/>
                </a:lnTo>
                <a:lnTo>
                  <a:pt x="419" y="6"/>
                </a:lnTo>
                <a:lnTo>
                  <a:pt x="417" y="6"/>
                </a:lnTo>
                <a:lnTo>
                  <a:pt x="415" y="6"/>
                </a:lnTo>
                <a:lnTo>
                  <a:pt x="413" y="6"/>
                </a:lnTo>
                <a:lnTo>
                  <a:pt x="415" y="6"/>
                </a:lnTo>
                <a:lnTo>
                  <a:pt x="413" y="4"/>
                </a:lnTo>
                <a:lnTo>
                  <a:pt x="409" y="4"/>
                </a:lnTo>
                <a:lnTo>
                  <a:pt x="407" y="4"/>
                </a:lnTo>
                <a:lnTo>
                  <a:pt x="401" y="4"/>
                </a:lnTo>
                <a:lnTo>
                  <a:pt x="399" y="4"/>
                </a:lnTo>
                <a:lnTo>
                  <a:pt x="401" y="4"/>
                </a:lnTo>
                <a:lnTo>
                  <a:pt x="403" y="4"/>
                </a:lnTo>
                <a:lnTo>
                  <a:pt x="401" y="4"/>
                </a:lnTo>
                <a:lnTo>
                  <a:pt x="399" y="4"/>
                </a:lnTo>
                <a:lnTo>
                  <a:pt x="393" y="4"/>
                </a:lnTo>
                <a:lnTo>
                  <a:pt x="395" y="4"/>
                </a:lnTo>
                <a:lnTo>
                  <a:pt x="397" y="4"/>
                </a:lnTo>
                <a:lnTo>
                  <a:pt x="399" y="6"/>
                </a:lnTo>
                <a:lnTo>
                  <a:pt x="401" y="6"/>
                </a:lnTo>
                <a:lnTo>
                  <a:pt x="403" y="6"/>
                </a:lnTo>
                <a:lnTo>
                  <a:pt x="401" y="6"/>
                </a:lnTo>
                <a:lnTo>
                  <a:pt x="399" y="6"/>
                </a:lnTo>
                <a:lnTo>
                  <a:pt x="395" y="6"/>
                </a:lnTo>
                <a:lnTo>
                  <a:pt x="393" y="6"/>
                </a:lnTo>
                <a:lnTo>
                  <a:pt x="391" y="6"/>
                </a:lnTo>
                <a:lnTo>
                  <a:pt x="389" y="6"/>
                </a:lnTo>
                <a:lnTo>
                  <a:pt x="387" y="4"/>
                </a:lnTo>
                <a:lnTo>
                  <a:pt x="383" y="4"/>
                </a:lnTo>
                <a:lnTo>
                  <a:pt x="383" y="6"/>
                </a:lnTo>
                <a:lnTo>
                  <a:pt x="381" y="6"/>
                </a:lnTo>
                <a:lnTo>
                  <a:pt x="379" y="6"/>
                </a:lnTo>
                <a:lnTo>
                  <a:pt x="377" y="6"/>
                </a:lnTo>
                <a:lnTo>
                  <a:pt x="375" y="6"/>
                </a:lnTo>
                <a:lnTo>
                  <a:pt x="377" y="6"/>
                </a:lnTo>
                <a:lnTo>
                  <a:pt x="379" y="6"/>
                </a:lnTo>
                <a:lnTo>
                  <a:pt x="381" y="8"/>
                </a:lnTo>
                <a:lnTo>
                  <a:pt x="383" y="8"/>
                </a:lnTo>
                <a:lnTo>
                  <a:pt x="385" y="8"/>
                </a:lnTo>
                <a:lnTo>
                  <a:pt x="387" y="8"/>
                </a:lnTo>
                <a:lnTo>
                  <a:pt x="385" y="8"/>
                </a:lnTo>
                <a:lnTo>
                  <a:pt x="383" y="8"/>
                </a:lnTo>
                <a:lnTo>
                  <a:pt x="381" y="8"/>
                </a:lnTo>
                <a:lnTo>
                  <a:pt x="379" y="8"/>
                </a:lnTo>
                <a:lnTo>
                  <a:pt x="377" y="8"/>
                </a:lnTo>
                <a:lnTo>
                  <a:pt x="375" y="6"/>
                </a:lnTo>
                <a:lnTo>
                  <a:pt x="373" y="6"/>
                </a:lnTo>
                <a:lnTo>
                  <a:pt x="369" y="6"/>
                </a:lnTo>
                <a:lnTo>
                  <a:pt x="367" y="6"/>
                </a:lnTo>
                <a:lnTo>
                  <a:pt x="365" y="6"/>
                </a:lnTo>
                <a:lnTo>
                  <a:pt x="363" y="6"/>
                </a:lnTo>
                <a:lnTo>
                  <a:pt x="361" y="8"/>
                </a:lnTo>
                <a:lnTo>
                  <a:pt x="363" y="8"/>
                </a:lnTo>
                <a:lnTo>
                  <a:pt x="365" y="8"/>
                </a:lnTo>
                <a:lnTo>
                  <a:pt x="367" y="8"/>
                </a:lnTo>
                <a:lnTo>
                  <a:pt x="365" y="8"/>
                </a:lnTo>
                <a:lnTo>
                  <a:pt x="363" y="8"/>
                </a:lnTo>
                <a:lnTo>
                  <a:pt x="361" y="8"/>
                </a:lnTo>
                <a:lnTo>
                  <a:pt x="359" y="8"/>
                </a:lnTo>
                <a:lnTo>
                  <a:pt x="361" y="8"/>
                </a:lnTo>
                <a:lnTo>
                  <a:pt x="363" y="8"/>
                </a:lnTo>
                <a:lnTo>
                  <a:pt x="365" y="8"/>
                </a:lnTo>
                <a:lnTo>
                  <a:pt x="367" y="8"/>
                </a:lnTo>
                <a:lnTo>
                  <a:pt x="369" y="8"/>
                </a:lnTo>
                <a:lnTo>
                  <a:pt x="371" y="8"/>
                </a:lnTo>
                <a:lnTo>
                  <a:pt x="373" y="8"/>
                </a:lnTo>
                <a:lnTo>
                  <a:pt x="377" y="8"/>
                </a:lnTo>
                <a:lnTo>
                  <a:pt x="379" y="8"/>
                </a:lnTo>
                <a:lnTo>
                  <a:pt x="377" y="8"/>
                </a:lnTo>
                <a:lnTo>
                  <a:pt x="379" y="8"/>
                </a:lnTo>
                <a:lnTo>
                  <a:pt x="381" y="8"/>
                </a:lnTo>
                <a:lnTo>
                  <a:pt x="385" y="8"/>
                </a:lnTo>
                <a:lnTo>
                  <a:pt x="387" y="8"/>
                </a:lnTo>
                <a:lnTo>
                  <a:pt x="391" y="8"/>
                </a:lnTo>
                <a:lnTo>
                  <a:pt x="393" y="8"/>
                </a:lnTo>
                <a:lnTo>
                  <a:pt x="409" y="8"/>
                </a:lnTo>
                <a:lnTo>
                  <a:pt x="413" y="10"/>
                </a:lnTo>
                <a:lnTo>
                  <a:pt x="415" y="10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3" y="10"/>
                </a:lnTo>
                <a:lnTo>
                  <a:pt x="425" y="10"/>
                </a:lnTo>
                <a:lnTo>
                  <a:pt x="427" y="10"/>
                </a:lnTo>
                <a:lnTo>
                  <a:pt x="429" y="10"/>
                </a:lnTo>
                <a:lnTo>
                  <a:pt x="431" y="12"/>
                </a:lnTo>
                <a:lnTo>
                  <a:pt x="429" y="12"/>
                </a:lnTo>
                <a:lnTo>
                  <a:pt x="431" y="14"/>
                </a:lnTo>
                <a:lnTo>
                  <a:pt x="429" y="14"/>
                </a:lnTo>
                <a:lnTo>
                  <a:pt x="427" y="14"/>
                </a:lnTo>
                <a:lnTo>
                  <a:pt x="425" y="12"/>
                </a:lnTo>
                <a:lnTo>
                  <a:pt x="423" y="12"/>
                </a:lnTo>
                <a:lnTo>
                  <a:pt x="421" y="12"/>
                </a:lnTo>
                <a:lnTo>
                  <a:pt x="419" y="12"/>
                </a:lnTo>
                <a:lnTo>
                  <a:pt x="417" y="10"/>
                </a:lnTo>
                <a:lnTo>
                  <a:pt x="415" y="10"/>
                </a:lnTo>
                <a:lnTo>
                  <a:pt x="413" y="10"/>
                </a:lnTo>
                <a:lnTo>
                  <a:pt x="411" y="10"/>
                </a:lnTo>
                <a:lnTo>
                  <a:pt x="413" y="12"/>
                </a:lnTo>
                <a:lnTo>
                  <a:pt x="411" y="14"/>
                </a:lnTo>
                <a:lnTo>
                  <a:pt x="409" y="12"/>
                </a:lnTo>
                <a:lnTo>
                  <a:pt x="407" y="10"/>
                </a:lnTo>
                <a:lnTo>
                  <a:pt x="405" y="10"/>
                </a:lnTo>
                <a:lnTo>
                  <a:pt x="403" y="10"/>
                </a:lnTo>
                <a:lnTo>
                  <a:pt x="389" y="10"/>
                </a:lnTo>
                <a:lnTo>
                  <a:pt x="387" y="10"/>
                </a:lnTo>
                <a:lnTo>
                  <a:pt x="379" y="10"/>
                </a:lnTo>
                <a:lnTo>
                  <a:pt x="377" y="10"/>
                </a:lnTo>
                <a:lnTo>
                  <a:pt x="375" y="10"/>
                </a:lnTo>
                <a:lnTo>
                  <a:pt x="373" y="10"/>
                </a:lnTo>
                <a:lnTo>
                  <a:pt x="371" y="10"/>
                </a:lnTo>
                <a:lnTo>
                  <a:pt x="369" y="10"/>
                </a:lnTo>
                <a:lnTo>
                  <a:pt x="371" y="10"/>
                </a:lnTo>
                <a:lnTo>
                  <a:pt x="373" y="12"/>
                </a:lnTo>
                <a:lnTo>
                  <a:pt x="375" y="12"/>
                </a:lnTo>
                <a:lnTo>
                  <a:pt x="377" y="12"/>
                </a:lnTo>
                <a:lnTo>
                  <a:pt x="379" y="12"/>
                </a:lnTo>
                <a:lnTo>
                  <a:pt x="381" y="14"/>
                </a:lnTo>
                <a:lnTo>
                  <a:pt x="383" y="14"/>
                </a:lnTo>
                <a:lnTo>
                  <a:pt x="385" y="14"/>
                </a:lnTo>
                <a:lnTo>
                  <a:pt x="387" y="14"/>
                </a:lnTo>
                <a:lnTo>
                  <a:pt x="385" y="16"/>
                </a:lnTo>
                <a:lnTo>
                  <a:pt x="387" y="16"/>
                </a:lnTo>
                <a:lnTo>
                  <a:pt x="389" y="16"/>
                </a:lnTo>
                <a:lnTo>
                  <a:pt x="391" y="16"/>
                </a:lnTo>
                <a:lnTo>
                  <a:pt x="393" y="16"/>
                </a:lnTo>
                <a:lnTo>
                  <a:pt x="395" y="16"/>
                </a:lnTo>
                <a:lnTo>
                  <a:pt x="397" y="16"/>
                </a:lnTo>
                <a:lnTo>
                  <a:pt x="399" y="16"/>
                </a:lnTo>
                <a:lnTo>
                  <a:pt x="401" y="16"/>
                </a:lnTo>
                <a:lnTo>
                  <a:pt x="399" y="16"/>
                </a:lnTo>
                <a:lnTo>
                  <a:pt x="397" y="16"/>
                </a:lnTo>
                <a:lnTo>
                  <a:pt x="389" y="16"/>
                </a:lnTo>
                <a:lnTo>
                  <a:pt x="387" y="16"/>
                </a:lnTo>
                <a:lnTo>
                  <a:pt x="385" y="16"/>
                </a:lnTo>
                <a:lnTo>
                  <a:pt x="383" y="16"/>
                </a:lnTo>
                <a:lnTo>
                  <a:pt x="381" y="16"/>
                </a:lnTo>
                <a:lnTo>
                  <a:pt x="379" y="16"/>
                </a:lnTo>
                <a:lnTo>
                  <a:pt x="377" y="16"/>
                </a:lnTo>
                <a:lnTo>
                  <a:pt x="375" y="18"/>
                </a:lnTo>
                <a:lnTo>
                  <a:pt x="377" y="18"/>
                </a:lnTo>
                <a:lnTo>
                  <a:pt x="375" y="18"/>
                </a:lnTo>
                <a:lnTo>
                  <a:pt x="373" y="18"/>
                </a:lnTo>
                <a:lnTo>
                  <a:pt x="371" y="20"/>
                </a:lnTo>
                <a:lnTo>
                  <a:pt x="373" y="20"/>
                </a:lnTo>
                <a:lnTo>
                  <a:pt x="375" y="20"/>
                </a:lnTo>
                <a:lnTo>
                  <a:pt x="373" y="20"/>
                </a:lnTo>
                <a:lnTo>
                  <a:pt x="375" y="22"/>
                </a:lnTo>
                <a:lnTo>
                  <a:pt x="377" y="22"/>
                </a:lnTo>
                <a:lnTo>
                  <a:pt x="375" y="22"/>
                </a:lnTo>
                <a:lnTo>
                  <a:pt x="373" y="22"/>
                </a:lnTo>
                <a:lnTo>
                  <a:pt x="371" y="22"/>
                </a:lnTo>
                <a:lnTo>
                  <a:pt x="369" y="22"/>
                </a:lnTo>
                <a:lnTo>
                  <a:pt x="367" y="22"/>
                </a:lnTo>
                <a:lnTo>
                  <a:pt x="365" y="22"/>
                </a:lnTo>
                <a:lnTo>
                  <a:pt x="363" y="22"/>
                </a:lnTo>
                <a:lnTo>
                  <a:pt x="361" y="20"/>
                </a:lnTo>
                <a:lnTo>
                  <a:pt x="359" y="20"/>
                </a:lnTo>
                <a:lnTo>
                  <a:pt x="357" y="18"/>
                </a:lnTo>
                <a:lnTo>
                  <a:pt x="355" y="18"/>
                </a:lnTo>
                <a:lnTo>
                  <a:pt x="351" y="18"/>
                </a:lnTo>
                <a:lnTo>
                  <a:pt x="347" y="18"/>
                </a:lnTo>
                <a:lnTo>
                  <a:pt x="345" y="18"/>
                </a:lnTo>
                <a:lnTo>
                  <a:pt x="343" y="16"/>
                </a:lnTo>
                <a:lnTo>
                  <a:pt x="341" y="16"/>
                </a:lnTo>
                <a:lnTo>
                  <a:pt x="339" y="16"/>
                </a:lnTo>
                <a:lnTo>
                  <a:pt x="337" y="16"/>
                </a:lnTo>
                <a:lnTo>
                  <a:pt x="335" y="16"/>
                </a:lnTo>
                <a:lnTo>
                  <a:pt x="333" y="16"/>
                </a:lnTo>
                <a:lnTo>
                  <a:pt x="331" y="14"/>
                </a:lnTo>
                <a:lnTo>
                  <a:pt x="329" y="14"/>
                </a:lnTo>
                <a:lnTo>
                  <a:pt x="327" y="14"/>
                </a:lnTo>
                <a:lnTo>
                  <a:pt x="325" y="14"/>
                </a:lnTo>
                <a:lnTo>
                  <a:pt x="323" y="12"/>
                </a:lnTo>
                <a:lnTo>
                  <a:pt x="309" y="12"/>
                </a:lnTo>
                <a:lnTo>
                  <a:pt x="307" y="14"/>
                </a:lnTo>
                <a:lnTo>
                  <a:pt x="309" y="14"/>
                </a:lnTo>
                <a:lnTo>
                  <a:pt x="309" y="16"/>
                </a:lnTo>
                <a:lnTo>
                  <a:pt x="309" y="18"/>
                </a:lnTo>
                <a:lnTo>
                  <a:pt x="311" y="18"/>
                </a:lnTo>
                <a:lnTo>
                  <a:pt x="313" y="18"/>
                </a:lnTo>
                <a:lnTo>
                  <a:pt x="315" y="20"/>
                </a:lnTo>
                <a:lnTo>
                  <a:pt x="317" y="20"/>
                </a:lnTo>
                <a:lnTo>
                  <a:pt x="319" y="20"/>
                </a:lnTo>
                <a:lnTo>
                  <a:pt x="317" y="20"/>
                </a:lnTo>
                <a:lnTo>
                  <a:pt x="315" y="20"/>
                </a:lnTo>
                <a:lnTo>
                  <a:pt x="313" y="20"/>
                </a:lnTo>
                <a:lnTo>
                  <a:pt x="311" y="20"/>
                </a:lnTo>
                <a:lnTo>
                  <a:pt x="309" y="20"/>
                </a:lnTo>
                <a:lnTo>
                  <a:pt x="307" y="20"/>
                </a:lnTo>
                <a:lnTo>
                  <a:pt x="305" y="20"/>
                </a:lnTo>
                <a:lnTo>
                  <a:pt x="304" y="20"/>
                </a:lnTo>
                <a:lnTo>
                  <a:pt x="305" y="22"/>
                </a:lnTo>
                <a:lnTo>
                  <a:pt x="307" y="22"/>
                </a:lnTo>
                <a:lnTo>
                  <a:pt x="311" y="22"/>
                </a:lnTo>
                <a:lnTo>
                  <a:pt x="313" y="24"/>
                </a:lnTo>
                <a:lnTo>
                  <a:pt x="311" y="24"/>
                </a:lnTo>
                <a:lnTo>
                  <a:pt x="309" y="24"/>
                </a:lnTo>
                <a:lnTo>
                  <a:pt x="307" y="24"/>
                </a:lnTo>
                <a:lnTo>
                  <a:pt x="305" y="22"/>
                </a:lnTo>
                <a:lnTo>
                  <a:pt x="304" y="22"/>
                </a:lnTo>
                <a:lnTo>
                  <a:pt x="302" y="22"/>
                </a:lnTo>
                <a:lnTo>
                  <a:pt x="300" y="20"/>
                </a:lnTo>
                <a:lnTo>
                  <a:pt x="298" y="20"/>
                </a:lnTo>
                <a:lnTo>
                  <a:pt x="296" y="20"/>
                </a:lnTo>
                <a:lnTo>
                  <a:pt x="294" y="20"/>
                </a:lnTo>
                <a:lnTo>
                  <a:pt x="292" y="20"/>
                </a:lnTo>
                <a:lnTo>
                  <a:pt x="290" y="20"/>
                </a:lnTo>
                <a:lnTo>
                  <a:pt x="288" y="20"/>
                </a:lnTo>
                <a:lnTo>
                  <a:pt x="286" y="20"/>
                </a:lnTo>
                <a:lnTo>
                  <a:pt x="284" y="18"/>
                </a:lnTo>
                <a:lnTo>
                  <a:pt x="282" y="18"/>
                </a:lnTo>
                <a:lnTo>
                  <a:pt x="282" y="20"/>
                </a:lnTo>
                <a:lnTo>
                  <a:pt x="280" y="22"/>
                </a:lnTo>
                <a:lnTo>
                  <a:pt x="278" y="22"/>
                </a:lnTo>
                <a:lnTo>
                  <a:pt x="276" y="22"/>
                </a:lnTo>
                <a:lnTo>
                  <a:pt x="274" y="24"/>
                </a:lnTo>
                <a:lnTo>
                  <a:pt x="272" y="24"/>
                </a:lnTo>
                <a:lnTo>
                  <a:pt x="270" y="26"/>
                </a:lnTo>
                <a:lnTo>
                  <a:pt x="268" y="26"/>
                </a:lnTo>
                <a:lnTo>
                  <a:pt x="270" y="24"/>
                </a:lnTo>
                <a:lnTo>
                  <a:pt x="272" y="22"/>
                </a:lnTo>
                <a:lnTo>
                  <a:pt x="274" y="22"/>
                </a:lnTo>
                <a:lnTo>
                  <a:pt x="276" y="20"/>
                </a:lnTo>
                <a:lnTo>
                  <a:pt x="276" y="18"/>
                </a:lnTo>
                <a:lnTo>
                  <a:pt x="274" y="16"/>
                </a:lnTo>
                <a:lnTo>
                  <a:pt x="272" y="16"/>
                </a:lnTo>
                <a:lnTo>
                  <a:pt x="270" y="14"/>
                </a:lnTo>
                <a:lnTo>
                  <a:pt x="268" y="14"/>
                </a:lnTo>
                <a:lnTo>
                  <a:pt x="266" y="16"/>
                </a:lnTo>
                <a:lnTo>
                  <a:pt x="264" y="16"/>
                </a:lnTo>
                <a:lnTo>
                  <a:pt x="262" y="16"/>
                </a:lnTo>
                <a:lnTo>
                  <a:pt x="260" y="16"/>
                </a:lnTo>
                <a:lnTo>
                  <a:pt x="258" y="16"/>
                </a:lnTo>
                <a:lnTo>
                  <a:pt x="260" y="16"/>
                </a:lnTo>
                <a:lnTo>
                  <a:pt x="258" y="16"/>
                </a:lnTo>
                <a:lnTo>
                  <a:pt x="256" y="16"/>
                </a:lnTo>
                <a:lnTo>
                  <a:pt x="254" y="16"/>
                </a:lnTo>
                <a:lnTo>
                  <a:pt x="252" y="16"/>
                </a:lnTo>
                <a:lnTo>
                  <a:pt x="250" y="16"/>
                </a:lnTo>
                <a:lnTo>
                  <a:pt x="248" y="18"/>
                </a:lnTo>
                <a:lnTo>
                  <a:pt x="246" y="16"/>
                </a:lnTo>
                <a:lnTo>
                  <a:pt x="244" y="16"/>
                </a:lnTo>
                <a:lnTo>
                  <a:pt x="242" y="16"/>
                </a:lnTo>
                <a:lnTo>
                  <a:pt x="240" y="16"/>
                </a:lnTo>
                <a:lnTo>
                  <a:pt x="238" y="18"/>
                </a:lnTo>
                <a:lnTo>
                  <a:pt x="236" y="18"/>
                </a:lnTo>
                <a:lnTo>
                  <a:pt x="234" y="18"/>
                </a:lnTo>
                <a:lnTo>
                  <a:pt x="232" y="18"/>
                </a:lnTo>
                <a:lnTo>
                  <a:pt x="230" y="18"/>
                </a:lnTo>
                <a:lnTo>
                  <a:pt x="228" y="18"/>
                </a:lnTo>
                <a:lnTo>
                  <a:pt x="226" y="18"/>
                </a:lnTo>
                <a:lnTo>
                  <a:pt x="224" y="18"/>
                </a:lnTo>
                <a:lnTo>
                  <a:pt x="222" y="18"/>
                </a:lnTo>
                <a:lnTo>
                  <a:pt x="220" y="18"/>
                </a:lnTo>
                <a:lnTo>
                  <a:pt x="218" y="18"/>
                </a:lnTo>
                <a:lnTo>
                  <a:pt x="216" y="18"/>
                </a:lnTo>
                <a:lnTo>
                  <a:pt x="214" y="18"/>
                </a:lnTo>
                <a:lnTo>
                  <a:pt x="212" y="18"/>
                </a:lnTo>
                <a:lnTo>
                  <a:pt x="210" y="20"/>
                </a:lnTo>
                <a:lnTo>
                  <a:pt x="212" y="20"/>
                </a:lnTo>
                <a:lnTo>
                  <a:pt x="214" y="20"/>
                </a:lnTo>
                <a:lnTo>
                  <a:pt x="216" y="20"/>
                </a:lnTo>
                <a:lnTo>
                  <a:pt x="218" y="20"/>
                </a:lnTo>
                <a:lnTo>
                  <a:pt x="220" y="22"/>
                </a:lnTo>
                <a:lnTo>
                  <a:pt x="222" y="24"/>
                </a:lnTo>
                <a:lnTo>
                  <a:pt x="224" y="24"/>
                </a:lnTo>
                <a:lnTo>
                  <a:pt x="226" y="24"/>
                </a:lnTo>
                <a:lnTo>
                  <a:pt x="228" y="24"/>
                </a:lnTo>
                <a:lnTo>
                  <a:pt x="230" y="26"/>
                </a:lnTo>
                <a:lnTo>
                  <a:pt x="232" y="26"/>
                </a:lnTo>
                <a:lnTo>
                  <a:pt x="234" y="26"/>
                </a:lnTo>
                <a:lnTo>
                  <a:pt x="234" y="28"/>
                </a:lnTo>
                <a:lnTo>
                  <a:pt x="232" y="26"/>
                </a:lnTo>
                <a:lnTo>
                  <a:pt x="230" y="26"/>
                </a:lnTo>
                <a:lnTo>
                  <a:pt x="228" y="26"/>
                </a:lnTo>
                <a:lnTo>
                  <a:pt x="226" y="24"/>
                </a:lnTo>
                <a:lnTo>
                  <a:pt x="224" y="24"/>
                </a:lnTo>
                <a:lnTo>
                  <a:pt x="222" y="24"/>
                </a:lnTo>
                <a:lnTo>
                  <a:pt x="220" y="24"/>
                </a:lnTo>
                <a:lnTo>
                  <a:pt x="218" y="24"/>
                </a:lnTo>
                <a:lnTo>
                  <a:pt x="216" y="24"/>
                </a:lnTo>
                <a:lnTo>
                  <a:pt x="216" y="22"/>
                </a:lnTo>
                <a:lnTo>
                  <a:pt x="214" y="20"/>
                </a:lnTo>
                <a:lnTo>
                  <a:pt x="212" y="20"/>
                </a:lnTo>
                <a:lnTo>
                  <a:pt x="210" y="20"/>
                </a:lnTo>
                <a:lnTo>
                  <a:pt x="208" y="20"/>
                </a:lnTo>
                <a:lnTo>
                  <a:pt x="206" y="20"/>
                </a:lnTo>
                <a:lnTo>
                  <a:pt x="204" y="20"/>
                </a:lnTo>
                <a:lnTo>
                  <a:pt x="202" y="20"/>
                </a:lnTo>
                <a:lnTo>
                  <a:pt x="200" y="20"/>
                </a:lnTo>
                <a:lnTo>
                  <a:pt x="198" y="20"/>
                </a:lnTo>
                <a:lnTo>
                  <a:pt x="196" y="20"/>
                </a:lnTo>
                <a:lnTo>
                  <a:pt x="194" y="20"/>
                </a:lnTo>
                <a:lnTo>
                  <a:pt x="192" y="22"/>
                </a:lnTo>
                <a:lnTo>
                  <a:pt x="190" y="22"/>
                </a:lnTo>
                <a:lnTo>
                  <a:pt x="188" y="22"/>
                </a:lnTo>
                <a:lnTo>
                  <a:pt x="186" y="24"/>
                </a:lnTo>
                <a:lnTo>
                  <a:pt x="188" y="26"/>
                </a:lnTo>
                <a:lnTo>
                  <a:pt x="190" y="26"/>
                </a:lnTo>
                <a:lnTo>
                  <a:pt x="188" y="26"/>
                </a:lnTo>
                <a:lnTo>
                  <a:pt x="184" y="28"/>
                </a:lnTo>
                <a:lnTo>
                  <a:pt x="182" y="28"/>
                </a:lnTo>
                <a:lnTo>
                  <a:pt x="184" y="30"/>
                </a:lnTo>
                <a:lnTo>
                  <a:pt x="182" y="30"/>
                </a:lnTo>
                <a:lnTo>
                  <a:pt x="180" y="30"/>
                </a:lnTo>
                <a:lnTo>
                  <a:pt x="178" y="30"/>
                </a:lnTo>
                <a:lnTo>
                  <a:pt x="176" y="32"/>
                </a:lnTo>
                <a:lnTo>
                  <a:pt x="174" y="30"/>
                </a:lnTo>
                <a:lnTo>
                  <a:pt x="172" y="30"/>
                </a:lnTo>
                <a:lnTo>
                  <a:pt x="170" y="30"/>
                </a:lnTo>
                <a:lnTo>
                  <a:pt x="168" y="30"/>
                </a:lnTo>
                <a:lnTo>
                  <a:pt x="164" y="30"/>
                </a:lnTo>
                <a:lnTo>
                  <a:pt x="162" y="30"/>
                </a:lnTo>
                <a:lnTo>
                  <a:pt x="160" y="30"/>
                </a:lnTo>
                <a:lnTo>
                  <a:pt x="158" y="30"/>
                </a:lnTo>
                <a:lnTo>
                  <a:pt x="156" y="30"/>
                </a:lnTo>
                <a:lnTo>
                  <a:pt x="156" y="32"/>
                </a:lnTo>
                <a:lnTo>
                  <a:pt x="156" y="34"/>
                </a:lnTo>
                <a:lnTo>
                  <a:pt x="158" y="36"/>
                </a:lnTo>
                <a:lnTo>
                  <a:pt x="156" y="34"/>
                </a:lnTo>
                <a:lnTo>
                  <a:pt x="154" y="32"/>
                </a:lnTo>
                <a:lnTo>
                  <a:pt x="154" y="30"/>
                </a:lnTo>
                <a:lnTo>
                  <a:pt x="152" y="30"/>
                </a:lnTo>
                <a:lnTo>
                  <a:pt x="150" y="30"/>
                </a:lnTo>
                <a:lnTo>
                  <a:pt x="148" y="32"/>
                </a:lnTo>
                <a:lnTo>
                  <a:pt x="146" y="32"/>
                </a:lnTo>
                <a:lnTo>
                  <a:pt x="144" y="32"/>
                </a:lnTo>
                <a:lnTo>
                  <a:pt x="142" y="32"/>
                </a:lnTo>
                <a:lnTo>
                  <a:pt x="140" y="32"/>
                </a:lnTo>
                <a:lnTo>
                  <a:pt x="138" y="34"/>
                </a:lnTo>
                <a:lnTo>
                  <a:pt x="136" y="34"/>
                </a:lnTo>
                <a:lnTo>
                  <a:pt x="134" y="34"/>
                </a:lnTo>
                <a:lnTo>
                  <a:pt x="132" y="36"/>
                </a:lnTo>
                <a:lnTo>
                  <a:pt x="130" y="36"/>
                </a:lnTo>
                <a:lnTo>
                  <a:pt x="128" y="36"/>
                </a:lnTo>
                <a:lnTo>
                  <a:pt x="126" y="36"/>
                </a:lnTo>
                <a:lnTo>
                  <a:pt x="124" y="36"/>
                </a:lnTo>
                <a:lnTo>
                  <a:pt x="120" y="36"/>
                </a:lnTo>
                <a:lnTo>
                  <a:pt x="118" y="38"/>
                </a:lnTo>
                <a:lnTo>
                  <a:pt x="116" y="38"/>
                </a:lnTo>
                <a:lnTo>
                  <a:pt x="114" y="38"/>
                </a:lnTo>
                <a:lnTo>
                  <a:pt x="112" y="38"/>
                </a:lnTo>
                <a:lnTo>
                  <a:pt x="108" y="40"/>
                </a:lnTo>
                <a:lnTo>
                  <a:pt x="106" y="40"/>
                </a:lnTo>
                <a:lnTo>
                  <a:pt x="104" y="40"/>
                </a:lnTo>
                <a:lnTo>
                  <a:pt x="102" y="40"/>
                </a:lnTo>
                <a:lnTo>
                  <a:pt x="100" y="40"/>
                </a:lnTo>
                <a:lnTo>
                  <a:pt x="98" y="42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4"/>
                </a:lnTo>
                <a:lnTo>
                  <a:pt x="106" y="44"/>
                </a:lnTo>
                <a:lnTo>
                  <a:pt x="108" y="44"/>
                </a:lnTo>
                <a:lnTo>
                  <a:pt x="110" y="46"/>
                </a:lnTo>
                <a:lnTo>
                  <a:pt x="112" y="46"/>
                </a:lnTo>
                <a:lnTo>
                  <a:pt x="114" y="46"/>
                </a:lnTo>
                <a:lnTo>
                  <a:pt x="116" y="46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4"/>
                </a:lnTo>
                <a:lnTo>
                  <a:pt x="126" y="44"/>
                </a:lnTo>
                <a:lnTo>
                  <a:pt x="128" y="44"/>
                </a:lnTo>
                <a:lnTo>
                  <a:pt x="130" y="44"/>
                </a:lnTo>
                <a:lnTo>
                  <a:pt x="132" y="44"/>
                </a:lnTo>
                <a:lnTo>
                  <a:pt x="134" y="44"/>
                </a:lnTo>
                <a:lnTo>
                  <a:pt x="136" y="44"/>
                </a:lnTo>
                <a:lnTo>
                  <a:pt x="134" y="44"/>
                </a:lnTo>
                <a:lnTo>
                  <a:pt x="132" y="44"/>
                </a:lnTo>
                <a:lnTo>
                  <a:pt x="130" y="44"/>
                </a:lnTo>
                <a:lnTo>
                  <a:pt x="126" y="44"/>
                </a:lnTo>
                <a:lnTo>
                  <a:pt x="126" y="46"/>
                </a:lnTo>
                <a:lnTo>
                  <a:pt x="124" y="46"/>
                </a:lnTo>
                <a:lnTo>
                  <a:pt x="122" y="46"/>
                </a:lnTo>
                <a:lnTo>
                  <a:pt x="120" y="48"/>
                </a:lnTo>
                <a:lnTo>
                  <a:pt x="118" y="50"/>
                </a:lnTo>
                <a:lnTo>
                  <a:pt x="116" y="52"/>
                </a:lnTo>
                <a:lnTo>
                  <a:pt x="114" y="54"/>
                </a:lnTo>
                <a:lnTo>
                  <a:pt x="112" y="54"/>
                </a:lnTo>
                <a:lnTo>
                  <a:pt x="110" y="56"/>
                </a:lnTo>
                <a:lnTo>
                  <a:pt x="108" y="56"/>
                </a:lnTo>
                <a:lnTo>
                  <a:pt x="106" y="56"/>
                </a:lnTo>
                <a:lnTo>
                  <a:pt x="104" y="56"/>
                </a:lnTo>
                <a:lnTo>
                  <a:pt x="102" y="58"/>
                </a:lnTo>
                <a:lnTo>
                  <a:pt x="100" y="58"/>
                </a:lnTo>
                <a:lnTo>
                  <a:pt x="98" y="58"/>
                </a:lnTo>
                <a:lnTo>
                  <a:pt x="96" y="58"/>
                </a:lnTo>
                <a:lnTo>
                  <a:pt x="94" y="58"/>
                </a:lnTo>
                <a:lnTo>
                  <a:pt x="92" y="58"/>
                </a:lnTo>
                <a:lnTo>
                  <a:pt x="90" y="58"/>
                </a:lnTo>
                <a:lnTo>
                  <a:pt x="88" y="58"/>
                </a:lnTo>
                <a:lnTo>
                  <a:pt x="86" y="58"/>
                </a:lnTo>
                <a:lnTo>
                  <a:pt x="84" y="58"/>
                </a:lnTo>
                <a:lnTo>
                  <a:pt x="82" y="58"/>
                </a:lnTo>
                <a:lnTo>
                  <a:pt x="80" y="58"/>
                </a:lnTo>
                <a:lnTo>
                  <a:pt x="78" y="58"/>
                </a:lnTo>
                <a:lnTo>
                  <a:pt x="76" y="60"/>
                </a:lnTo>
                <a:lnTo>
                  <a:pt x="74" y="60"/>
                </a:lnTo>
                <a:lnTo>
                  <a:pt x="72" y="60"/>
                </a:lnTo>
                <a:lnTo>
                  <a:pt x="70" y="60"/>
                </a:lnTo>
                <a:lnTo>
                  <a:pt x="68" y="60"/>
                </a:lnTo>
                <a:lnTo>
                  <a:pt x="66" y="60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58" y="62"/>
                </a:lnTo>
                <a:lnTo>
                  <a:pt x="60" y="62"/>
                </a:lnTo>
                <a:lnTo>
                  <a:pt x="58" y="62"/>
                </a:lnTo>
                <a:lnTo>
                  <a:pt x="56" y="62"/>
                </a:lnTo>
                <a:lnTo>
                  <a:pt x="54" y="64"/>
                </a:lnTo>
                <a:lnTo>
                  <a:pt x="52" y="64"/>
                </a:lnTo>
                <a:lnTo>
                  <a:pt x="48" y="64"/>
                </a:lnTo>
                <a:lnTo>
                  <a:pt x="46" y="64"/>
                </a:lnTo>
                <a:lnTo>
                  <a:pt x="42" y="64"/>
                </a:lnTo>
                <a:lnTo>
                  <a:pt x="40" y="64"/>
                </a:lnTo>
                <a:lnTo>
                  <a:pt x="38" y="64"/>
                </a:lnTo>
                <a:lnTo>
                  <a:pt x="36" y="66"/>
                </a:lnTo>
                <a:lnTo>
                  <a:pt x="34" y="66"/>
                </a:lnTo>
                <a:lnTo>
                  <a:pt x="32" y="66"/>
                </a:lnTo>
                <a:lnTo>
                  <a:pt x="30" y="66"/>
                </a:lnTo>
                <a:lnTo>
                  <a:pt x="28" y="66"/>
                </a:lnTo>
                <a:lnTo>
                  <a:pt x="26" y="66"/>
                </a:lnTo>
                <a:lnTo>
                  <a:pt x="24" y="66"/>
                </a:lnTo>
                <a:lnTo>
                  <a:pt x="18" y="68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8" y="70"/>
                </a:lnTo>
                <a:lnTo>
                  <a:pt x="6" y="72"/>
                </a:lnTo>
                <a:lnTo>
                  <a:pt x="4" y="72"/>
                </a:lnTo>
                <a:lnTo>
                  <a:pt x="2" y="74"/>
                </a:lnTo>
                <a:lnTo>
                  <a:pt x="0" y="72"/>
                </a:lnTo>
                <a:lnTo>
                  <a:pt x="2" y="74"/>
                </a:lnTo>
                <a:lnTo>
                  <a:pt x="4" y="74"/>
                </a:lnTo>
                <a:lnTo>
                  <a:pt x="6" y="74"/>
                </a:lnTo>
                <a:lnTo>
                  <a:pt x="6" y="76"/>
                </a:lnTo>
                <a:lnTo>
                  <a:pt x="8" y="76"/>
                </a:lnTo>
                <a:lnTo>
                  <a:pt x="10" y="78"/>
                </a:lnTo>
                <a:lnTo>
                  <a:pt x="12" y="76"/>
                </a:lnTo>
                <a:lnTo>
                  <a:pt x="14" y="76"/>
                </a:lnTo>
                <a:lnTo>
                  <a:pt x="14" y="78"/>
                </a:lnTo>
                <a:lnTo>
                  <a:pt x="16" y="78"/>
                </a:lnTo>
                <a:lnTo>
                  <a:pt x="14" y="78"/>
                </a:lnTo>
                <a:lnTo>
                  <a:pt x="14" y="80"/>
                </a:lnTo>
                <a:lnTo>
                  <a:pt x="16" y="80"/>
                </a:lnTo>
                <a:lnTo>
                  <a:pt x="18" y="78"/>
                </a:lnTo>
                <a:lnTo>
                  <a:pt x="22" y="78"/>
                </a:lnTo>
                <a:lnTo>
                  <a:pt x="24" y="78"/>
                </a:lnTo>
                <a:lnTo>
                  <a:pt x="26" y="78"/>
                </a:lnTo>
                <a:lnTo>
                  <a:pt x="28" y="78"/>
                </a:lnTo>
                <a:lnTo>
                  <a:pt x="30" y="78"/>
                </a:lnTo>
                <a:lnTo>
                  <a:pt x="28" y="78"/>
                </a:lnTo>
                <a:lnTo>
                  <a:pt x="26" y="78"/>
                </a:lnTo>
                <a:lnTo>
                  <a:pt x="24" y="80"/>
                </a:lnTo>
                <a:lnTo>
                  <a:pt x="22" y="80"/>
                </a:lnTo>
                <a:lnTo>
                  <a:pt x="24" y="80"/>
                </a:lnTo>
                <a:lnTo>
                  <a:pt x="26" y="80"/>
                </a:lnTo>
                <a:lnTo>
                  <a:pt x="28" y="80"/>
                </a:lnTo>
                <a:lnTo>
                  <a:pt x="30" y="80"/>
                </a:lnTo>
                <a:lnTo>
                  <a:pt x="32" y="80"/>
                </a:lnTo>
                <a:lnTo>
                  <a:pt x="34" y="80"/>
                </a:lnTo>
                <a:lnTo>
                  <a:pt x="32" y="80"/>
                </a:lnTo>
                <a:lnTo>
                  <a:pt x="30" y="82"/>
                </a:lnTo>
                <a:lnTo>
                  <a:pt x="28" y="82"/>
                </a:lnTo>
                <a:lnTo>
                  <a:pt x="24" y="82"/>
                </a:lnTo>
                <a:lnTo>
                  <a:pt x="26" y="82"/>
                </a:lnTo>
                <a:lnTo>
                  <a:pt x="28" y="82"/>
                </a:lnTo>
                <a:lnTo>
                  <a:pt x="30" y="82"/>
                </a:lnTo>
                <a:lnTo>
                  <a:pt x="32" y="84"/>
                </a:lnTo>
                <a:lnTo>
                  <a:pt x="34" y="84"/>
                </a:lnTo>
                <a:lnTo>
                  <a:pt x="36" y="84"/>
                </a:lnTo>
                <a:lnTo>
                  <a:pt x="38" y="84"/>
                </a:lnTo>
                <a:lnTo>
                  <a:pt x="42" y="84"/>
                </a:lnTo>
                <a:lnTo>
                  <a:pt x="42" y="82"/>
                </a:lnTo>
                <a:lnTo>
                  <a:pt x="44" y="80"/>
                </a:lnTo>
                <a:lnTo>
                  <a:pt x="46" y="82"/>
                </a:lnTo>
                <a:lnTo>
                  <a:pt x="48" y="84"/>
                </a:lnTo>
                <a:lnTo>
                  <a:pt x="50" y="84"/>
                </a:lnTo>
                <a:lnTo>
                  <a:pt x="52" y="82"/>
                </a:lnTo>
                <a:lnTo>
                  <a:pt x="54" y="82"/>
                </a:lnTo>
                <a:lnTo>
                  <a:pt x="56" y="82"/>
                </a:lnTo>
                <a:lnTo>
                  <a:pt x="58" y="82"/>
                </a:lnTo>
                <a:lnTo>
                  <a:pt x="60" y="82"/>
                </a:lnTo>
                <a:lnTo>
                  <a:pt x="62" y="80"/>
                </a:lnTo>
                <a:lnTo>
                  <a:pt x="64" y="80"/>
                </a:lnTo>
                <a:lnTo>
                  <a:pt x="66" y="80"/>
                </a:lnTo>
                <a:lnTo>
                  <a:pt x="68" y="80"/>
                </a:lnTo>
                <a:lnTo>
                  <a:pt x="70" y="82"/>
                </a:lnTo>
                <a:lnTo>
                  <a:pt x="72" y="82"/>
                </a:lnTo>
                <a:lnTo>
                  <a:pt x="72" y="84"/>
                </a:lnTo>
                <a:lnTo>
                  <a:pt x="70" y="84"/>
                </a:lnTo>
                <a:lnTo>
                  <a:pt x="68" y="84"/>
                </a:lnTo>
                <a:lnTo>
                  <a:pt x="66" y="84"/>
                </a:lnTo>
                <a:lnTo>
                  <a:pt x="64" y="84"/>
                </a:lnTo>
                <a:lnTo>
                  <a:pt x="64" y="86"/>
                </a:lnTo>
                <a:lnTo>
                  <a:pt x="66" y="86"/>
                </a:lnTo>
                <a:lnTo>
                  <a:pt x="64" y="86"/>
                </a:lnTo>
                <a:lnTo>
                  <a:pt x="62" y="86"/>
                </a:lnTo>
                <a:lnTo>
                  <a:pt x="60" y="86"/>
                </a:lnTo>
                <a:lnTo>
                  <a:pt x="58" y="86"/>
                </a:lnTo>
                <a:lnTo>
                  <a:pt x="56" y="84"/>
                </a:lnTo>
                <a:lnTo>
                  <a:pt x="54" y="84"/>
                </a:lnTo>
                <a:lnTo>
                  <a:pt x="52" y="84"/>
                </a:lnTo>
                <a:lnTo>
                  <a:pt x="50" y="84"/>
                </a:lnTo>
                <a:lnTo>
                  <a:pt x="48" y="84"/>
                </a:lnTo>
                <a:lnTo>
                  <a:pt x="46" y="86"/>
                </a:lnTo>
                <a:lnTo>
                  <a:pt x="42" y="86"/>
                </a:lnTo>
                <a:lnTo>
                  <a:pt x="40" y="86"/>
                </a:lnTo>
                <a:lnTo>
                  <a:pt x="38" y="86"/>
                </a:lnTo>
                <a:lnTo>
                  <a:pt x="36" y="86"/>
                </a:lnTo>
                <a:lnTo>
                  <a:pt x="34" y="86"/>
                </a:lnTo>
                <a:lnTo>
                  <a:pt x="36" y="88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52" y="88"/>
                </a:lnTo>
                <a:lnTo>
                  <a:pt x="54" y="88"/>
                </a:lnTo>
                <a:lnTo>
                  <a:pt x="56" y="88"/>
                </a:lnTo>
                <a:lnTo>
                  <a:pt x="58" y="88"/>
                </a:lnTo>
                <a:lnTo>
                  <a:pt x="60" y="88"/>
                </a:lnTo>
                <a:lnTo>
                  <a:pt x="64" y="88"/>
                </a:lnTo>
                <a:lnTo>
                  <a:pt x="66" y="88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48" y="88"/>
                </a:lnTo>
                <a:lnTo>
                  <a:pt x="46" y="88"/>
                </a:lnTo>
                <a:lnTo>
                  <a:pt x="44" y="88"/>
                </a:lnTo>
                <a:lnTo>
                  <a:pt x="42" y="88"/>
                </a:lnTo>
                <a:lnTo>
                  <a:pt x="38" y="88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18" y="88"/>
                </a:lnTo>
                <a:lnTo>
                  <a:pt x="16" y="88"/>
                </a:lnTo>
                <a:lnTo>
                  <a:pt x="14" y="88"/>
                </a:lnTo>
                <a:lnTo>
                  <a:pt x="10" y="88"/>
                </a:lnTo>
                <a:lnTo>
                  <a:pt x="8" y="88"/>
                </a:lnTo>
                <a:lnTo>
                  <a:pt x="6" y="90"/>
                </a:lnTo>
                <a:lnTo>
                  <a:pt x="4" y="90"/>
                </a:lnTo>
                <a:lnTo>
                  <a:pt x="4" y="92"/>
                </a:lnTo>
                <a:lnTo>
                  <a:pt x="6" y="92"/>
                </a:lnTo>
                <a:lnTo>
                  <a:pt x="8" y="92"/>
                </a:lnTo>
                <a:lnTo>
                  <a:pt x="6" y="92"/>
                </a:lnTo>
                <a:lnTo>
                  <a:pt x="4" y="92"/>
                </a:lnTo>
                <a:lnTo>
                  <a:pt x="6" y="94"/>
                </a:lnTo>
                <a:lnTo>
                  <a:pt x="8" y="94"/>
                </a:lnTo>
                <a:lnTo>
                  <a:pt x="10" y="94"/>
                </a:lnTo>
                <a:lnTo>
                  <a:pt x="14" y="92"/>
                </a:lnTo>
                <a:lnTo>
                  <a:pt x="16" y="92"/>
                </a:lnTo>
                <a:lnTo>
                  <a:pt x="18" y="92"/>
                </a:lnTo>
                <a:lnTo>
                  <a:pt x="20" y="92"/>
                </a:lnTo>
                <a:lnTo>
                  <a:pt x="22" y="90"/>
                </a:lnTo>
                <a:lnTo>
                  <a:pt x="24" y="92"/>
                </a:lnTo>
                <a:lnTo>
                  <a:pt x="22" y="92"/>
                </a:lnTo>
                <a:lnTo>
                  <a:pt x="20" y="92"/>
                </a:lnTo>
                <a:lnTo>
                  <a:pt x="18" y="92"/>
                </a:lnTo>
                <a:lnTo>
                  <a:pt x="16" y="94"/>
                </a:lnTo>
                <a:lnTo>
                  <a:pt x="14" y="9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1" name="Freeform 2078"/>
          <p:cNvSpPr>
            <a:spLocks/>
          </p:cNvSpPr>
          <p:nvPr/>
        </p:nvSpPr>
        <p:spPr bwMode="auto">
          <a:xfrm>
            <a:off x="4889503" y="1498600"/>
            <a:ext cx="3554413" cy="1082675"/>
          </a:xfrm>
          <a:custGeom>
            <a:avLst/>
            <a:gdLst>
              <a:gd name="T0" fmla="*/ 2147483647 w 2239"/>
              <a:gd name="T1" fmla="*/ 451108763 h 682"/>
              <a:gd name="T2" fmla="*/ 2147483647 w 2239"/>
              <a:gd name="T3" fmla="*/ 403225000 h 682"/>
              <a:gd name="T4" fmla="*/ 2147483647 w 2239"/>
              <a:gd name="T5" fmla="*/ 322580000 h 682"/>
              <a:gd name="T6" fmla="*/ 2147483647 w 2239"/>
              <a:gd name="T7" fmla="*/ 337700938 h 682"/>
              <a:gd name="T8" fmla="*/ 2147483647 w 2239"/>
              <a:gd name="T9" fmla="*/ 277217188 h 682"/>
              <a:gd name="T10" fmla="*/ 2147483647 w 2239"/>
              <a:gd name="T11" fmla="*/ 236894688 h 682"/>
              <a:gd name="T12" fmla="*/ 2147483647 w 2239"/>
              <a:gd name="T13" fmla="*/ 201612500 h 682"/>
              <a:gd name="T14" fmla="*/ 2147483647 w 2239"/>
              <a:gd name="T15" fmla="*/ 257055938 h 682"/>
              <a:gd name="T16" fmla="*/ 2147483647 w 2239"/>
              <a:gd name="T17" fmla="*/ 211693125 h 682"/>
              <a:gd name="T18" fmla="*/ 2147483647 w 2239"/>
              <a:gd name="T19" fmla="*/ 191531875 h 682"/>
              <a:gd name="T20" fmla="*/ 2147483647 w 2239"/>
              <a:gd name="T21" fmla="*/ 161290000 h 682"/>
              <a:gd name="T22" fmla="*/ 2147483647 w 2239"/>
              <a:gd name="T23" fmla="*/ 80645000 h 682"/>
              <a:gd name="T24" fmla="*/ 2147483647 w 2239"/>
              <a:gd name="T25" fmla="*/ 25201563 h 682"/>
              <a:gd name="T26" fmla="*/ 2086689669 w 2239"/>
              <a:gd name="T27" fmla="*/ 55443438 h 682"/>
              <a:gd name="T28" fmla="*/ 1774190250 w 2239"/>
              <a:gd name="T29" fmla="*/ 105846563 h 682"/>
              <a:gd name="T30" fmla="*/ 1638101793 w 2239"/>
              <a:gd name="T31" fmla="*/ 186491563 h 682"/>
              <a:gd name="T32" fmla="*/ 1597779287 w 2239"/>
              <a:gd name="T33" fmla="*/ 262096250 h 682"/>
              <a:gd name="T34" fmla="*/ 1507053649 w 2239"/>
              <a:gd name="T35" fmla="*/ 337700938 h 682"/>
              <a:gd name="T36" fmla="*/ 1567537408 w 2239"/>
              <a:gd name="T37" fmla="*/ 398184688 h 682"/>
              <a:gd name="T38" fmla="*/ 1486892397 w 2239"/>
              <a:gd name="T39" fmla="*/ 367942813 h 682"/>
              <a:gd name="T40" fmla="*/ 1272679879 w 2239"/>
              <a:gd name="T41" fmla="*/ 307459063 h 682"/>
              <a:gd name="T42" fmla="*/ 1071067351 w 2239"/>
              <a:gd name="T43" fmla="*/ 322580000 h 682"/>
              <a:gd name="T44" fmla="*/ 869454822 w 2239"/>
              <a:gd name="T45" fmla="*/ 362902500 h 682"/>
              <a:gd name="T46" fmla="*/ 622479475 w 2239"/>
              <a:gd name="T47" fmla="*/ 408265313 h 682"/>
              <a:gd name="T48" fmla="*/ 430947573 w 2239"/>
              <a:gd name="T49" fmla="*/ 536794075 h 682"/>
              <a:gd name="T50" fmla="*/ 239415671 w 2239"/>
              <a:gd name="T51" fmla="*/ 526713450 h 682"/>
              <a:gd name="T52" fmla="*/ 330141309 w 2239"/>
              <a:gd name="T53" fmla="*/ 486390950 h 682"/>
              <a:gd name="T54" fmla="*/ 158770660 w 2239"/>
              <a:gd name="T55" fmla="*/ 352821875 h 682"/>
              <a:gd name="T56" fmla="*/ 60483759 w 2239"/>
              <a:gd name="T57" fmla="*/ 476310325 h 682"/>
              <a:gd name="T58" fmla="*/ 65524072 w 2239"/>
              <a:gd name="T59" fmla="*/ 738406575 h 682"/>
              <a:gd name="T60" fmla="*/ 80645011 w 2239"/>
              <a:gd name="T61" fmla="*/ 965220638 h 682"/>
              <a:gd name="T62" fmla="*/ 239415671 w 2239"/>
              <a:gd name="T63" fmla="*/ 1161792825 h 682"/>
              <a:gd name="T64" fmla="*/ 531753837 w 2239"/>
              <a:gd name="T65" fmla="*/ 1272679700 h 682"/>
              <a:gd name="T66" fmla="*/ 551915090 w 2239"/>
              <a:gd name="T67" fmla="*/ 1428929388 h 682"/>
              <a:gd name="T68" fmla="*/ 652721354 w 2239"/>
              <a:gd name="T69" fmla="*/ 1597779063 h 682"/>
              <a:gd name="T70" fmla="*/ 975301400 w 2239"/>
              <a:gd name="T71" fmla="*/ 1653222500 h 682"/>
              <a:gd name="T72" fmla="*/ 975301400 w 2239"/>
              <a:gd name="T73" fmla="*/ 1428929388 h 682"/>
              <a:gd name="T74" fmla="*/ 1005543279 w 2239"/>
              <a:gd name="T75" fmla="*/ 1181954075 h 682"/>
              <a:gd name="T76" fmla="*/ 1355844253 w 2239"/>
              <a:gd name="T77" fmla="*/ 1242437825 h 682"/>
              <a:gd name="T78" fmla="*/ 1386086132 w 2239"/>
              <a:gd name="T79" fmla="*/ 1071067200 h 682"/>
              <a:gd name="T80" fmla="*/ 1748988684 w 2239"/>
              <a:gd name="T81" fmla="*/ 1045865638 h 682"/>
              <a:gd name="T82" fmla="*/ 2031246223 w 2239"/>
              <a:gd name="T83" fmla="*/ 1101309075 h 682"/>
              <a:gd name="T84" fmla="*/ 2147483647 w 2239"/>
              <a:gd name="T85" fmla="*/ 1292840950 h 682"/>
              <a:gd name="T86" fmla="*/ 2147483647 w 2239"/>
              <a:gd name="T87" fmla="*/ 1267639388 h 682"/>
              <a:gd name="T88" fmla="*/ 2147483647 w 2239"/>
              <a:gd name="T89" fmla="*/ 1242437825 h 682"/>
              <a:gd name="T90" fmla="*/ 2147483647 w 2239"/>
              <a:gd name="T91" fmla="*/ 1267639388 h 682"/>
              <a:gd name="T92" fmla="*/ 2147483647 w 2239"/>
              <a:gd name="T93" fmla="*/ 1101309075 h 682"/>
              <a:gd name="T94" fmla="*/ 2147483647 w 2239"/>
              <a:gd name="T95" fmla="*/ 1292840950 h 682"/>
              <a:gd name="T96" fmla="*/ 2147483647 w 2239"/>
              <a:gd name="T97" fmla="*/ 1433969700 h 682"/>
              <a:gd name="T98" fmla="*/ 2147483647 w 2239"/>
              <a:gd name="T99" fmla="*/ 1617940313 h 682"/>
              <a:gd name="T100" fmla="*/ 2147483647 w 2239"/>
              <a:gd name="T101" fmla="*/ 1307961888 h 682"/>
              <a:gd name="T102" fmla="*/ 2147483647 w 2239"/>
              <a:gd name="T103" fmla="*/ 1086188138 h 682"/>
              <a:gd name="T104" fmla="*/ 2147483647 w 2239"/>
              <a:gd name="T105" fmla="*/ 889615950 h 682"/>
              <a:gd name="T106" fmla="*/ 2147483647 w 2239"/>
              <a:gd name="T107" fmla="*/ 798890325 h 682"/>
              <a:gd name="T108" fmla="*/ 2147483647 w 2239"/>
              <a:gd name="T109" fmla="*/ 693043763 h 682"/>
              <a:gd name="T110" fmla="*/ 2147483647 w 2239"/>
              <a:gd name="T111" fmla="*/ 657761575 h 682"/>
              <a:gd name="T112" fmla="*/ 2147483647 w 2239"/>
              <a:gd name="T113" fmla="*/ 990422200 h 682"/>
              <a:gd name="T114" fmla="*/ 2147483647 w 2239"/>
              <a:gd name="T115" fmla="*/ 1091228450 h 682"/>
              <a:gd name="T116" fmla="*/ 2147483647 w 2239"/>
              <a:gd name="T117" fmla="*/ 854333763 h 682"/>
              <a:gd name="T118" fmla="*/ 2147483647 w 2239"/>
              <a:gd name="T119" fmla="*/ 778729075 h 682"/>
              <a:gd name="T120" fmla="*/ 2147483647 w 2239"/>
              <a:gd name="T121" fmla="*/ 642640638 h 682"/>
              <a:gd name="T122" fmla="*/ 2147483647 w 2239"/>
              <a:gd name="T123" fmla="*/ 536794075 h 682"/>
              <a:gd name="T124" fmla="*/ 2147483647 w 2239"/>
              <a:gd name="T125" fmla="*/ 536794075 h 68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39" h="682">
                <a:moveTo>
                  <a:pt x="2237" y="223"/>
                </a:moveTo>
                <a:lnTo>
                  <a:pt x="2235" y="223"/>
                </a:lnTo>
                <a:lnTo>
                  <a:pt x="2233" y="223"/>
                </a:lnTo>
                <a:lnTo>
                  <a:pt x="2231" y="221"/>
                </a:lnTo>
                <a:lnTo>
                  <a:pt x="2229" y="221"/>
                </a:lnTo>
                <a:lnTo>
                  <a:pt x="2227" y="221"/>
                </a:lnTo>
                <a:lnTo>
                  <a:pt x="2225" y="221"/>
                </a:lnTo>
                <a:lnTo>
                  <a:pt x="2225" y="219"/>
                </a:lnTo>
                <a:lnTo>
                  <a:pt x="2223" y="217"/>
                </a:lnTo>
                <a:lnTo>
                  <a:pt x="2221" y="217"/>
                </a:lnTo>
                <a:lnTo>
                  <a:pt x="2219" y="219"/>
                </a:lnTo>
                <a:lnTo>
                  <a:pt x="2219" y="217"/>
                </a:lnTo>
                <a:lnTo>
                  <a:pt x="2221" y="217"/>
                </a:lnTo>
                <a:lnTo>
                  <a:pt x="2223" y="217"/>
                </a:lnTo>
                <a:lnTo>
                  <a:pt x="2225" y="217"/>
                </a:lnTo>
                <a:lnTo>
                  <a:pt x="2227" y="215"/>
                </a:lnTo>
                <a:lnTo>
                  <a:pt x="2225" y="213"/>
                </a:lnTo>
                <a:lnTo>
                  <a:pt x="2223" y="211"/>
                </a:lnTo>
                <a:lnTo>
                  <a:pt x="2221" y="211"/>
                </a:lnTo>
                <a:lnTo>
                  <a:pt x="2219" y="211"/>
                </a:lnTo>
                <a:lnTo>
                  <a:pt x="2217" y="211"/>
                </a:lnTo>
                <a:lnTo>
                  <a:pt x="2215" y="211"/>
                </a:lnTo>
                <a:lnTo>
                  <a:pt x="2217" y="209"/>
                </a:lnTo>
                <a:lnTo>
                  <a:pt x="2219" y="209"/>
                </a:lnTo>
                <a:lnTo>
                  <a:pt x="2221" y="211"/>
                </a:lnTo>
                <a:lnTo>
                  <a:pt x="2219" y="209"/>
                </a:lnTo>
                <a:lnTo>
                  <a:pt x="2217" y="207"/>
                </a:lnTo>
                <a:lnTo>
                  <a:pt x="2215" y="205"/>
                </a:lnTo>
                <a:lnTo>
                  <a:pt x="2213" y="207"/>
                </a:lnTo>
                <a:lnTo>
                  <a:pt x="2211" y="205"/>
                </a:lnTo>
                <a:lnTo>
                  <a:pt x="2209" y="203"/>
                </a:lnTo>
                <a:lnTo>
                  <a:pt x="2207" y="203"/>
                </a:lnTo>
                <a:lnTo>
                  <a:pt x="2205" y="203"/>
                </a:lnTo>
                <a:lnTo>
                  <a:pt x="2203" y="203"/>
                </a:lnTo>
                <a:lnTo>
                  <a:pt x="2201" y="201"/>
                </a:lnTo>
                <a:lnTo>
                  <a:pt x="2203" y="201"/>
                </a:lnTo>
                <a:lnTo>
                  <a:pt x="2205" y="201"/>
                </a:lnTo>
                <a:lnTo>
                  <a:pt x="2205" y="203"/>
                </a:lnTo>
                <a:lnTo>
                  <a:pt x="2207" y="203"/>
                </a:lnTo>
                <a:lnTo>
                  <a:pt x="2209" y="203"/>
                </a:lnTo>
                <a:lnTo>
                  <a:pt x="2211" y="205"/>
                </a:lnTo>
                <a:lnTo>
                  <a:pt x="2213" y="205"/>
                </a:lnTo>
                <a:lnTo>
                  <a:pt x="2215" y="205"/>
                </a:lnTo>
                <a:lnTo>
                  <a:pt x="2217" y="205"/>
                </a:lnTo>
                <a:lnTo>
                  <a:pt x="2219" y="205"/>
                </a:lnTo>
                <a:lnTo>
                  <a:pt x="2217" y="205"/>
                </a:lnTo>
                <a:lnTo>
                  <a:pt x="2219" y="205"/>
                </a:lnTo>
                <a:lnTo>
                  <a:pt x="2221" y="205"/>
                </a:lnTo>
                <a:lnTo>
                  <a:pt x="2223" y="205"/>
                </a:lnTo>
                <a:lnTo>
                  <a:pt x="2225" y="205"/>
                </a:lnTo>
                <a:lnTo>
                  <a:pt x="2227" y="205"/>
                </a:lnTo>
                <a:lnTo>
                  <a:pt x="2229" y="205"/>
                </a:lnTo>
                <a:lnTo>
                  <a:pt x="2229" y="203"/>
                </a:lnTo>
                <a:lnTo>
                  <a:pt x="2227" y="203"/>
                </a:lnTo>
                <a:lnTo>
                  <a:pt x="2225" y="203"/>
                </a:lnTo>
                <a:lnTo>
                  <a:pt x="2223" y="203"/>
                </a:lnTo>
                <a:lnTo>
                  <a:pt x="2221" y="201"/>
                </a:lnTo>
                <a:lnTo>
                  <a:pt x="2219" y="201"/>
                </a:lnTo>
                <a:lnTo>
                  <a:pt x="2217" y="201"/>
                </a:lnTo>
                <a:lnTo>
                  <a:pt x="2215" y="199"/>
                </a:lnTo>
                <a:lnTo>
                  <a:pt x="2217" y="199"/>
                </a:lnTo>
                <a:lnTo>
                  <a:pt x="2219" y="201"/>
                </a:lnTo>
                <a:lnTo>
                  <a:pt x="2221" y="201"/>
                </a:lnTo>
                <a:lnTo>
                  <a:pt x="2223" y="201"/>
                </a:lnTo>
                <a:lnTo>
                  <a:pt x="2225" y="201"/>
                </a:lnTo>
                <a:lnTo>
                  <a:pt x="2227" y="203"/>
                </a:lnTo>
                <a:lnTo>
                  <a:pt x="2229" y="203"/>
                </a:lnTo>
                <a:lnTo>
                  <a:pt x="2231" y="203"/>
                </a:lnTo>
                <a:lnTo>
                  <a:pt x="2233" y="203"/>
                </a:lnTo>
                <a:lnTo>
                  <a:pt x="2231" y="201"/>
                </a:lnTo>
                <a:lnTo>
                  <a:pt x="2229" y="201"/>
                </a:lnTo>
                <a:lnTo>
                  <a:pt x="2229" y="199"/>
                </a:lnTo>
                <a:lnTo>
                  <a:pt x="2229" y="197"/>
                </a:lnTo>
                <a:lnTo>
                  <a:pt x="2231" y="195"/>
                </a:lnTo>
                <a:lnTo>
                  <a:pt x="2227" y="193"/>
                </a:lnTo>
                <a:lnTo>
                  <a:pt x="2225" y="193"/>
                </a:lnTo>
                <a:lnTo>
                  <a:pt x="2223" y="193"/>
                </a:lnTo>
                <a:lnTo>
                  <a:pt x="2223" y="191"/>
                </a:lnTo>
                <a:lnTo>
                  <a:pt x="2219" y="191"/>
                </a:lnTo>
                <a:lnTo>
                  <a:pt x="2217" y="191"/>
                </a:lnTo>
                <a:lnTo>
                  <a:pt x="2215" y="189"/>
                </a:lnTo>
                <a:lnTo>
                  <a:pt x="2213" y="189"/>
                </a:lnTo>
                <a:lnTo>
                  <a:pt x="2211" y="189"/>
                </a:lnTo>
                <a:lnTo>
                  <a:pt x="2207" y="187"/>
                </a:lnTo>
                <a:lnTo>
                  <a:pt x="2205" y="187"/>
                </a:lnTo>
                <a:lnTo>
                  <a:pt x="2203" y="187"/>
                </a:lnTo>
                <a:lnTo>
                  <a:pt x="2201" y="185"/>
                </a:lnTo>
                <a:lnTo>
                  <a:pt x="2199" y="185"/>
                </a:lnTo>
                <a:lnTo>
                  <a:pt x="2197" y="185"/>
                </a:lnTo>
                <a:lnTo>
                  <a:pt x="2195" y="185"/>
                </a:lnTo>
                <a:lnTo>
                  <a:pt x="2193" y="183"/>
                </a:lnTo>
                <a:lnTo>
                  <a:pt x="2191" y="183"/>
                </a:lnTo>
                <a:lnTo>
                  <a:pt x="2189" y="181"/>
                </a:lnTo>
                <a:lnTo>
                  <a:pt x="2187" y="181"/>
                </a:lnTo>
                <a:lnTo>
                  <a:pt x="2185" y="181"/>
                </a:lnTo>
                <a:lnTo>
                  <a:pt x="2183" y="179"/>
                </a:lnTo>
                <a:lnTo>
                  <a:pt x="2181" y="179"/>
                </a:lnTo>
                <a:lnTo>
                  <a:pt x="2177" y="179"/>
                </a:lnTo>
                <a:lnTo>
                  <a:pt x="2175" y="179"/>
                </a:lnTo>
                <a:lnTo>
                  <a:pt x="2173" y="179"/>
                </a:lnTo>
                <a:lnTo>
                  <a:pt x="2171" y="179"/>
                </a:lnTo>
                <a:lnTo>
                  <a:pt x="2169" y="179"/>
                </a:lnTo>
                <a:lnTo>
                  <a:pt x="2167" y="179"/>
                </a:lnTo>
                <a:lnTo>
                  <a:pt x="2169" y="179"/>
                </a:lnTo>
                <a:lnTo>
                  <a:pt x="2167" y="177"/>
                </a:lnTo>
                <a:lnTo>
                  <a:pt x="2165" y="177"/>
                </a:lnTo>
                <a:lnTo>
                  <a:pt x="2163" y="177"/>
                </a:lnTo>
                <a:lnTo>
                  <a:pt x="2165" y="177"/>
                </a:lnTo>
                <a:lnTo>
                  <a:pt x="2167" y="179"/>
                </a:lnTo>
                <a:lnTo>
                  <a:pt x="2171" y="179"/>
                </a:lnTo>
                <a:lnTo>
                  <a:pt x="2173" y="179"/>
                </a:lnTo>
                <a:lnTo>
                  <a:pt x="2171" y="179"/>
                </a:lnTo>
                <a:lnTo>
                  <a:pt x="2169" y="179"/>
                </a:lnTo>
                <a:lnTo>
                  <a:pt x="2167" y="179"/>
                </a:lnTo>
                <a:lnTo>
                  <a:pt x="2165" y="179"/>
                </a:lnTo>
                <a:lnTo>
                  <a:pt x="2163" y="179"/>
                </a:lnTo>
                <a:lnTo>
                  <a:pt x="2165" y="181"/>
                </a:lnTo>
                <a:lnTo>
                  <a:pt x="2163" y="181"/>
                </a:lnTo>
                <a:lnTo>
                  <a:pt x="2161" y="179"/>
                </a:lnTo>
                <a:lnTo>
                  <a:pt x="2159" y="177"/>
                </a:lnTo>
                <a:lnTo>
                  <a:pt x="2161" y="177"/>
                </a:lnTo>
                <a:lnTo>
                  <a:pt x="2159" y="177"/>
                </a:lnTo>
                <a:lnTo>
                  <a:pt x="2157" y="177"/>
                </a:lnTo>
                <a:lnTo>
                  <a:pt x="2155" y="177"/>
                </a:lnTo>
                <a:lnTo>
                  <a:pt x="2153" y="177"/>
                </a:lnTo>
                <a:lnTo>
                  <a:pt x="2151" y="175"/>
                </a:lnTo>
                <a:lnTo>
                  <a:pt x="2149" y="177"/>
                </a:lnTo>
                <a:lnTo>
                  <a:pt x="2147" y="177"/>
                </a:lnTo>
                <a:lnTo>
                  <a:pt x="2145" y="177"/>
                </a:lnTo>
                <a:lnTo>
                  <a:pt x="2141" y="177"/>
                </a:lnTo>
                <a:lnTo>
                  <a:pt x="2139" y="177"/>
                </a:lnTo>
                <a:lnTo>
                  <a:pt x="2141" y="177"/>
                </a:lnTo>
                <a:lnTo>
                  <a:pt x="2143" y="177"/>
                </a:lnTo>
                <a:lnTo>
                  <a:pt x="2145" y="177"/>
                </a:lnTo>
                <a:lnTo>
                  <a:pt x="2147" y="179"/>
                </a:lnTo>
                <a:lnTo>
                  <a:pt x="2149" y="179"/>
                </a:lnTo>
                <a:lnTo>
                  <a:pt x="2151" y="179"/>
                </a:lnTo>
                <a:lnTo>
                  <a:pt x="2153" y="181"/>
                </a:lnTo>
                <a:lnTo>
                  <a:pt x="2155" y="181"/>
                </a:lnTo>
                <a:lnTo>
                  <a:pt x="2157" y="183"/>
                </a:lnTo>
                <a:lnTo>
                  <a:pt x="2159" y="183"/>
                </a:lnTo>
                <a:lnTo>
                  <a:pt x="2157" y="185"/>
                </a:lnTo>
                <a:lnTo>
                  <a:pt x="2159" y="187"/>
                </a:lnTo>
                <a:lnTo>
                  <a:pt x="2161" y="187"/>
                </a:lnTo>
                <a:lnTo>
                  <a:pt x="2163" y="187"/>
                </a:lnTo>
                <a:lnTo>
                  <a:pt x="2165" y="187"/>
                </a:lnTo>
                <a:lnTo>
                  <a:pt x="2167" y="187"/>
                </a:lnTo>
                <a:lnTo>
                  <a:pt x="2167" y="189"/>
                </a:lnTo>
                <a:lnTo>
                  <a:pt x="2169" y="189"/>
                </a:lnTo>
                <a:lnTo>
                  <a:pt x="2169" y="191"/>
                </a:lnTo>
                <a:lnTo>
                  <a:pt x="2171" y="193"/>
                </a:lnTo>
                <a:lnTo>
                  <a:pt x="2169" y="191"/>
                </a:lnTo>
                <a:lnTo>
                  <a:pt x="2167" y="191"/>
                </a:lnTo>
                <a:lnTo>
                  <a:pt x="2165" y="189"/>
                </a:lnTo>
                <a:lnTo>
                  <a:pt x="2163" y="187"/>
                </a:lnTo>
                <a:lnTo>
                  <a:pt x="2161" y="187"/>
                </a:lnTo>
                <a:lnTo>
                  <a:pt x="2161" y="189"/>
                </a:lnTo>
                <a:lnTo>
                  <a:pt x="2159" y="189"/>
                </a:lnTo>
                <a:lnTo>
                  <a:pt x="2157" y="187"/>
                </a:lnTo>
                <a:lnTo>
                  <a:pt x="2155" y="187"/>
                </a:lnTo>
                <a:lnTo>
                  <a:pt x="2153" y="185"/>
                </a:lnTo>
                <a:lnTo>
                  <a:pt x="2151" y="185"/>
                </a:lnTo>
                <a:lnTo>
                  <a:pt x="2149" y="185"/>
                </a:lnTo>
                <a:lnTo>
                  <a:pt x="2147" y="185"/>
                </a:lnTo>
                <a:lnTo>
                  <a:pt x="2145" y="183"/>
                </a:lnTo>
                <a:lnTo>
                  <a:pt x="2147" y="183"/>
                </a:lnTo>
                <a:lnTo>
                  <a:pt x="2145" y="181"/>
                </a:lnTo>
                <a:lnTo>
                  <a:pt x="2143" y="181"/>
                </a:lnTo>
                <a:lnTo>
                  <a:pt x="2141" y="179"/>
                </a:lnTo>
                <a:lnTo>
                  <a:pt x="2139" y="179"/>
                </a:lnTo>
                <a:lnTo>
                  <a:pt x="2137" y="179"/>
                </a:lnTo>
                <a:lnTo>
                  <a:pt x="2135" y="177"/>
                </a:lnTo>
                <a:lnTo>
                  <a:pt x="2133" y="175"/>
                </a:lnTo>
                <a:lnTo>
                  <a:pt x="2131" y="173"/>
                </a:lnTo>
                <a:lnTo>
                  <a:pt x="2129" y="171"/>
                </a:lnTo>
                <a:lnTo>
                  <a:pt x="2127" y="171"/>
                </a:lnTo>
                <a:lnTo>
                  <a:pt x="2125" y="171"/>
                </a:lnTo>
                <a:lnTo>
                  <a:pt x="2123" y="169"/>
                </a:lnTo>
                <a:lnTo>
                  <a:pt x="2125" y="171"/>
                </a:lnTo>
                <a:lnTo>
                  <a:pt x="2123" y="173"/>
                </a:lnTo>
                <a:lnTo>
                  <a:pt x="2121" y="171"/>
                </a:lnTo>
                <a:lnTo>
                  <a:pt x="2119" y="169"/>
                </a:lnTo>
                <a:lnTo>
                  <a:pt x="2115" y="167"/>
                </a:lnTo>
                <a:lnTo>
                  <a:pt x="2113" y="166"/>
                </a:lnTo>
                <a:lnTo>
                  <a:pt x="2111" y="166"/>
                </a:lnTo>
                <a:lnTo>
                  <a:pt x="2109" y="166"/>
                </a:lnTo>
                <a:lnTo>
                  <a:pt x="2107" y="166"/>
                </a:lnTo>
                <a:lnTo>
                  <a:pt x="2105" y="166"/>
                </a:lnTo>
                <a:lnTo>
                  <a:pt x="2103" y="164"/>
                </a:lnTo>
                <a:lnTo>
                  <a:pt x="2101" y="164"/>
                </a:lnTo>
                <a:lnTo>
                  <a:pt x="2099" y="164"/>
                </a:lnTo>
                <a:lnTo>
                  <a:pt x="2095" y="162"/>
                </a:lnTo>
                <a:lnTo>
                  <a:pt x="2093" y="162"/>
                </a:lnTo>
                <a:lnTo>
                  <a:pt x="2091" y="162"/>
                </a:lnTo>
                <a:lnTo>
                  <a:pt x="2089" y="162"/>
                </a:lnTo>
                <a:lnTo>
                  <a:pt x="2087" y="160"/>
                </a:lnTo>
                <a:lnTo>
                  <a:pt x="2085" y="160"/>
                </a:lnTo>
                <a:lnTo>
                  <a:pt x="2081" y="160"/>
                </a:lnTo>
                <a:lnTo>
                  <a:pt x="2079" y="158"/>
                </a:lnTo>
                <a:lnTo>
                  <a:pt x="2077" y="160"/>
                </a:lnTo>
                <a:lnTo>
                  <a:pt x="2075" y="158"/>
                </a:lnTo>
                <a:lnTo>
                  <a:pt x="2073" y="158"/>
                </a:lnTo>
                <a:lnTo>
                  <a:pt x="2071" y="158"/>
                </a:lnTo>
                <a:lnTo>
                  <a:pt x="2069" y="158"/>
                </a:lnTo>
                <a:lnTo>
                  <a:pt x="2067" y="156"/>
                </a:lnTo>
                <a:lnTo>
                  <a:pt x="2069" y="156"/>
                </a:lnTo>
                <a:lnTo>
                  <a:pt x="2065" y="156"/>
                </a:lnTo>
                <a:lnTo>
                  <a:pt x="2063" y="154"/>
                </a:lnTo>
                <a:lnTo>
                  <a:pt x="2061" y="154"/>
                </a:lnTo>
                <a:lnTo>
                  <a:pt x="2059" y="154"/>
                </a:lnTo>
                <a:lnTo>
                  <a:pt x="2057" y="154"/>
                </a:lnTo>
                <a:lnTo>
                  <a:pt x="2055" y="152"/>
                </a:lnTo>
                <a:lnTo>
                  <a:pt x="2053" y="152"/>
                </a:lnTo>
                <a:lnTo>
                  <a:pt x="2057" y="154"/>
                </a:lnTo>
                <a:lnTo>
                  <a:pt x="2059" y="154"/>
                </a:lnTo>
                <a:lnTo>
                  <a:pt x="2061" y="154"/>
                </a:lnTo>
                <a:lnTo>
                  <a:pt x="2063" y="154"/>
                </a:lnTo>
                <a:lnTo>
                  <a:pt x="2065" y="156"/>
                </a:lnTo>
                <a:lnTo>
                  <a:pt x="2063" y="156"/>
                </a:lnTo>
                <a:lnTo>
                  <a:pt x="2061" y="156"/>
                </a:lnTo>
                <a:lnTo>
                  <a:pt x="2059" y="154"/>
                </a:lnTo>
                <a:lnTo>
                  <a:pt x="2057" y="154"/>
                </a:lnTo>
                <a:lnTo>
                  <a:pt x="2055" y="154"/>
                </a:lnTo>
                <a:lnTo>
                  <a:pt x="2053" y="152"/>
                </a:lnTo>
                <a:lnTo>
                  <a:pt x="2051" y="152"/>
                </a:lnTo>
                <a:lnTo>
                  <a:pt x="2049" y="152"/>
                </a:lnTo>
                <a:lnTo>
                  <a:pt x="2047" y="152"/>
                </a:lnTo>
                <a:lnTo>
                  <a:pt x="2045" y="152"/>
                </a:lnTo>
                <a:lnTo>
                  <a:pt x="2045" y="150"/>
                </a:lnTo>
                <a:lnTo>
                  <a:pt x="2043" y="150"/>
                </a:lnTo>
                <a:lnTo>
                  <a:pt x="2045" y="150"/>
                </a:lnTo>
                <a:lnTo>
                  <a:pt x="2047" y="152"/>
                </a:lnTo>
                <a:lnTo>
                  <a:pt x="2045" y="150"/>
                </a:lnTo>
                <a:lnTo>
                  <a:pt x="2043" y="150"/>
                </a:lnTo>
                <a:lnTo>
                  <a:pt x="2041" y="150"/>
                </a:lnTo>
                <a:lnTo>
                  <a:pt x="2039" y="148"/>
                </a:lnTo>
                <a:lnTo>
                  <a:pt x="2037" y="148"/>
                </a:lnTo>
                <a:lnTo>
                  <a:pt x="2035" y="148"/>
                </a:lnTo>
                <a:lnTo>
                  <a:pt x="2033" y="148"/>
                </a:lnTo>
                <a:lnTo>
                  <a:pt x="2031" y="148"/>
                </a:lnTo>
                <a:lnTo>
                  <a:pt x="2029" y="146"/>
                </a:lnTo>
                <a:lnTo>
                  <a:pt x="2027" y="146"/>
                </a:lnTo>
                <a:lnTo>
                  <a:pt x="2025" y="144"/>
                </a:lnTo>
                <a:lnTo>
                  <a:pt x="2023" y="146"/>
                </a:lnTo>
                <a:lnTo>
                  <a:pt x="2021" y="144"/>
                </a:lnTo>
                <a:lnTo>
                  <a:pt x="2019" y="144"/>
                </a:lnTo>
                <a:lnTo>
                  <a:pt x="2017" y="144"/>
                </a:lnTo>
                <a:lnTo>
                  <a:pt x="2015" y="144"/>
                </a:lnTo>
                <a:lnTo>
                  <a:pt x="2013" y="144"/>
                </a:lnTo>
                <a:lnTo>
                  <a:pt x="2011" y="144"/>
                </a:lnTo>
                <a:lnTo>
                  <a:pt x="2009" y="142"/>
                </a:lnTo>
                <a:lnTo>
                  <a:pt x="2013" y="144"/>
                </a:lnTo>
                <a:lnTo>
                  <a:pt x="2015" y="144"/>
                </a:lnTo>
                <a:lnTo>
                  <a:pt x="2013" y="144"/>
                </a:lnTo>
                <a:lnTo>
                  <a:pt x="2009" y="142"/>
                </a:lnTo>
                <a:lnTo>
                  <a:pt x="2007" y="140"/>
                </a:lnTo>
                <a:lnTo>
                  <a:pt x="2003" y="140"/>
                </a:lnTo>
                <a:lnTo>
                  <a:pt x="2001" y="140"/>
                </a:lnTo>
                <a:lnTo>
                  <a:pt x="1999" y="138"/>
                </a:lnTo>
                <a:lnTo>
                  <a:pt x="1997" y="138"/>
                </a:lnTo>
                <a:lnTo>
                  <a:pt x="1995" y="138"/>
                </a:lnTo>
                <a:lnTo>
                  <a:pt x="1993" y="138"/>
                </a:lnTo>
                <a:lnTo>
                  <a:pt x="1991" y="138"/>
                </a:lnTo>
                <a:lnTo>
                  <a:pt x="1989" y="138"/>
                </a:lnTo>
                <a:lnTo>
                  <a:pt x="1991" y="138"/>
                </a:lnTo>
                <a:lnTo>
                  <a:pt x="1993" y="138"/>
                </a:lnTo>
                <a:lnTo>
                  <a:pt x="1995" y="138"/>
                </a:lnTo>
                <a:lnTo>
                  <a:pt x="1993" y="138"/>
                </a:lnTo>
                <a:lnTo>
                  <a:pt x="1991" y="138"/>
                </a:lnTo>
                <a:lnTo>
                  <a:pt x="1989" y="136"/>
                </a:lnTo>
                <a:lnTo>
                  <a:pt x="1987" y="136"/>
                </a:lnTo>
                <a:lnTo>
                  <a:pt x="1985" y="136"/>
                </a:lnTo>
                <a:lnTo>
                  <a:pt x="1983" y="136"/>
                </a:lnTo>
                <a:lnTo>
                  <a:pt x="1981" y="136"/>
                </a:lnTo>
                <a:lnTo>
                  <a:pt x="1979" y="136"/>
                </a:lnTo>
                <a:lnTo>
                  <a:pt x="1977" y="136"/>
                </a:lnTo>
                <a:lnTo>
                  <a:pt x="1975" y="136"/>
                </a:lnTo>
                <a:lnTo>
                  <a:pt x="1973" y="134"/>
                </a:lnTo>
                <a:lnTo>
                  <a:pt x="1971" y="134"/>
                </a:lnTo>
                <a:lnTo>
                  <a:pt x="1969" y="134"/>
                </a:lnTo>
                <a:lnTo>
                  <a:pt x="1967" y="134"/>
                </a:lnTo>
                <a:lnTo>
                  <a:pt x="1965" y="132"/>
                </a:lnTo>
                <a:lnTo>
                  <a:pt x="1963" y="132"/>
                </a:lnTo>
                <a:lnTo>
                  <a:pt x="1961" y="132"/>
                </a:lnTo>
                <a:lnTo>
                  <a:pt x="1959" y="132"/>
                </a:lnTo>
                <a:lnTo>
                  <a:pt x="1957" y="132"/>
                </a:lnTo>
                <a:lnTo>
                  <a:pt x="1955" y="132"/>
                </a:lnTo>
                <a:lnTo>
                  <a:pt x="1953" y="132"/>
                </a:lnTo>
                <a:lnTo>
                  <a:pt x="1951" y="130"/>
                </a:lnTo>
                <a:lnTo>
                  <a:pt x="1949" y="130"/>
                </a:lnTo>
                <a:lnTo>
                  <a:pt x="1947" y="130"/>
                </a:lnTo>
                <a:lnTo>
                  <a:pt x="1945" y="130"/>
                </a:lnTo>
                <a:lnTo>
                  <a:pt x="1943" y="128"/>
                </a:lnTo>
                <a:lnTo>
                  <a:pt x="1939" y="128"/>
                </a:lnTo>
                <a:lnTo>
                  <a:pt x="1938" y="128"/>
                </a:lnTo>
                <a:lnTo>
                  <a:pt x="1936" y="128"/>
                </a:lnTo>
                <a:lnTo>
                  <a:pt x="1934" y="128"/>
                </a:lnTo>
                <a:lnTo>
                  <a:pt x="1926" y="128"/>
                </a:lnTo>
                <a:lnTo>
                  <a:pt x="1924" y="128"/>
                </a:lnTo>
                <a:lnTo>
                  <a:pt x="1922" y="128"/>
                </a:lnTo>
                <a:lnTo>
                  <a:pt x="1920" y="128"/>
                </a:lnTo>
                <a:lnTo>
                  <a:pt x="1916" y="128"/>
                </a:lnTo>
                <a:lnTo>
                  <a:pt x="1914" y="128"/>
                </a:lnTo>
                <a:lnTo>
                  <a:pt x="1912" y="128"/>
                </a:lnTo>
                <a:lnTo>
                  <a:pt x="1910" y="128"/>
                </a:lnTo>
                <a:lnTo>
                  <a:pt x="1908" y="128"/>
                </a:lnTo>
                <a:lnTo>
                  <a:pt x="1906" y="128"/>
                </a:lnTo>
                <a:lnTo>
                  <a:pt x="1904" y="128"/>
                </a:lnTo>
                <a:lnTo>
                  <a:pt x="1906" y="128"/>
                </a:lnTo>
                <a:lnTo>
                  <a:pt x="1908" y="128"/>
                </a:lnTo>
                <a:lnTo>
                  <a:pt x="1910" y="130"/>
                </a:lnTo>
                <a:lnTo>
                  <a:pt x="1908" y="130"/>
                </a:lnTo>
                <a:lnTo>
                  <a:pt x="1906" y="130"/>
                </a:lnTo>
                <a:lnTo>
                  <a:pt x="1902" y="128"/>
                </a:lnTo>
                <a:lnTo>
                  <a:pt x="1900" y="128"/>
                </a:lnTo>
                <a:lnTo>
                  <a:pt x="1898" y="128"/>
                </a:lnTo>
                <a:lnTo>
                  <a:pt x="1896" y="126"/>
                </a:lnTo>
                <a:lnTo>
                  <a:pt x="1894" y="126"/>
                </a:lnTo>
                <a:lnTo>
                  <a:pt x="1892" y="126"/>
                </a:lnTo>
                <a:lnTo>
                  <a:pt x="1890" y="126"/>
                </a:lnTo>
                <a:lnTo>
                  <a:pt x="1888" y="126"/>
                </a:lnTo>
                <a:lnTo>
                  <a:pt x="1886" y="126"/>
                </a:lnTo>
                <a:lnTo>
                  <a:pt x="1884" y="126"/>
                </a:lnTo>
                <a:lnTo>
                  <a:pt x="1882" y="126"/>
                </a:lnTo>
                <a:lnTo>
                  <a:pt x="1880" y="126"/>
                </a:lnTo>
                <a:lnTo>
                  <a:pt x="1878" y="126"/>
                </a:lnTo>
                <a:lnTo>
                  <a:pt x="1876" y="126"/>
                </a:lnTo>
                <a:lnTo>
                  <a:pt x="1872" y="124"/>
                </a:lnTo>
                <a:lnTo>
                  <a:pt x="1870" y="124"/>
                </a:lnTo>
                <a:lnTo>
                  <a:pt x="1866" y="124"/>
                </a:lnTo>
                <a:lnTo>
                  <a:pt x="1864" y="124"/>
                </a:lnTo>
                <a:lnTo>
                  <a:pt x="1862" y="124"/>
                </a:lnTo>
                <a:lnTo>
                  <a:pt x="1864" y="124"/>
                </a:lnTo>
                <a:lnTo>
                  <a:pt x="1866" y="126"/>
                </a:lnTo>
                <a:lnTo>
                  <a:pt x="1868" y="128"/>
                </a:lnTo>
                <a:lnTo>
                  <a:pt x="1870" y="128"/>
                </a:lnTo>
                <a:lnTo>
                  <a:pt x="1872" y="130"/>
                </a:lnTo>
                <a:lnTo>
                  <a:pt x="1870" y="130"/>
                </a:lnTo>
                <a:lnTo>
                  <a:pt x="1870" y="132"/>
                </a:lnTo>
                <a:lnTo>
                  <a:pt x="1872" y="134"/>
                </a:lnTo>
                <a:lnTo>
                  <a:pt x="1874" y="134"/>
                </a:lnTo>
                <a:lnTo>
                  <a:pt x="1876" y="134"/>
                </a:lnTo>
                <a:lnTo>
                  <a:pt x="1878" y="134"/>
                </a:lnTo>
                <a:lnTo>
                  <a:pt x="1880" y="134"/>
                </a:lnTo>
                <a:lnTo>
                  <a:pt x="1882" y="136"/>
                </a:lnTo>
                <a:lnTo>
                  <a:pt x="1884" y="136"/>
                </a:lnTo>
                <a:lnTo>
                  <a:pt x="1886" y="138"/>
                </a:lnTo>
                <a:lnTo>
                  <a:pt x="1888" y="138"/>
                </a:lnTo>
                <a:lnTo>
                  <a:pt x="1890" y="138"/>
                </a:lnTo>
                <a:lnTo>
                  <a:pt x="1892" y="140"/>
                </a:lnTo>
                <a:lnTo>
                  <a:pt x="1894" y="142"/>
                </a:lnTo>
                <a:lnTo>
                  <a:pt x="1896" y="142"/>
                </a:lnTo>
                <a:lnTo>
                  <a:pt x="1896" y="144"/>
                </a:lnTo>
                <a:lnTo>
                  <a:pt x="1896" y="146"/>
                </a:lnTo>
                <a:lnTo>
                  <a:pt x="1898" y="148"/>
                </a:lnTo>
                <a:lnTo>
                  <a:pt x="1896" y="146"/>
                </a:lnTo>
                <a:lnTo>
                  <a:pt x="1896" y="148"/>
                </a:lnTo>
                <a:lnTo>
                  <a:pt x="1898" y="148"/>
                </a:lnTo>
                <a:lnTo>
                  <a:pt x="1896" y="148"/>
                </a:lnTo>
                <a:lnTo>
                  <a:pt x="1894" y="148"/>
                </a:lnTo>
                <a:lnTo>
                  <a:pt x="1892" y="148"/>
                </a:lnTo>
                <a:lnTo>
                  <a:pt x="1890" y="148"/>
                </a:lnTo>
                <a:lnTo>
                  <a:pt x="1888" y="148"/>
                </a:lnTo>
                <a:lnTo>
                  <a:pt x="1886" y="148"/>
                </a:lnTo>
                <a:lnTo>
                  <a:pt x="1884" y="148"/>
                </a:lnTo>
                <a:lnTo>
                  <a:pt x="1882" y="148"/>
                </a:lnTo>
                <a:lnTo>
                  <a:pt x="1880" y="146"/>
                </a:lnTo>
                <a:lnTo>
                  <a:pt x="1878" y="146"/>
                </a:lnTo>
                <a:lnTo>
                  <a:pt x="1878" y="144"/>
                </a:lnTo>
                <a:lnTo>
                  <a:pt x="1876" y="142"/>
                </a:lnTo>
                <a:lnTo>
                  <a:pt x="1874" y="142"/>
                </a:lnTo>
                <a:lnTo>
                  <a:pt x="1872" y="142"/>
                </a:lnTo>
                <a:lnTo>
                  <a:pt x="1870" y="142"/>
                </a:lnTo>
                <a:lnTo>
                  <a:pt x="1868" y="142"/>
                </a:lnTo>
                <a:lnTo>
                  <a:pt x="1866" y="140"/>
                </a:lnTo>
                <a:lnTo>
                  <a:pt x="1864" y="140"/>
                </a:lnTo>
                <a:lnTo>
                  <a:pt x="1862" y="140"/>
                </a:lnTo>
                <a:lnTo>
                  <a:pt x="1858" y="140"/>
                </a:lnTo>
                <a:lnTo>
                  <a:pt x="1856" y="140"/>
                </a:lnTo>
                <a:lnTo>
                  <a:pt x="1854" y="140"/>
                </a:lnTo>
                <a:lnTo>
                  <a:pt x="1852" y="138"/>
                </a:lnTo>
                <a:lnTo>
                  <a:pt x="1850" y="136"/>
                </a:lnTo>
                <a:lnTo>
                  <a:pt x="1848" y="136"/>
                </a:lnTo>
                <a:lnTo>
                  <a:pt x="1846" y="134"/>
                </a:lnTo>
                <a:lnTo>
                  <a:pt x="1844" y="134"/>
                </a:lnTo>
                <a:lnTo>
                  <a:pt x="1842" y="132"/>
                </a:lnTo>
                <a:lnTo>
                  <a:pt x="1840" y="132"/>
                </a:lnTo>
                <a:lnTo>
                  <a:pt x="1838" y="130"/>
                </a:lnTo>
                <a:lnTo>
                  <a:pt x="1836" y="130"/>
                </a:lnTo>
                <a:lnTo>
                  <a:pt x="1834" y="130"/>
                </a:lnTo>
                <a:lnTo>
                  <a:pt x="1834" y="132"/>
                </a:lnTo>
                <a:lnTo>
                  <a:pt x="1832" y="134"/>
                </a:lnTo>
                <a:lnTo>
                  <a:pt x="1830" y="136"/>
                </a:lnTo>
                <a:lnTo>
                  <a:pt x="1828" y="134"/>
                </a:lnTo>
                <a:lnTo>
                  <a:pt x="1826" y="134"/>
                </a:lnTo>
                <a:lnTo>
                  <a:pt x="1824" y="134"/>
                </a:lnTo>
                <a:lnTo>
                  <a:pt x="1820" y="134"/>
                </a:lnTo>
                <a:lnTo>
                  <a:pt x="1818" y="134"/>
                </a:lnTo>
                <a:lnTo>
                  <a:pt x="1816" y="134"/>
                </a:lnTo>
                <a:lnTo>
                  <a:pt x="1814" y="134"/>
                </a:lnTo>
                <a:lnTo>
                  <a:pt x="1812" y="134"/>
                </a:lnTo>
                <a:lnTo>
                  <a:pt x="1810" y="134"/>
                </a:lnTo>
                <a:lnTo>
                  <a:pt x="1808" y="134"/>
                </a:lnTo>
                <a:lnTo>
                  <a:pt x="1804" y="134"/>
                </a:lnTo>
                <a:lnTo>
                  <a:pt x="1802" y="134"/>
                </a:lnTo>
                <a:lnTo>
                  <a:pt x="1800" y="134"/>
                </a:lnTo>
                <a:lnTo>
                  <a:pt x="1798" y="134"/>
                </a:lnTo>
                <a:lnTo>
                  <a:pt x="1796" y="134"/>
                </a:lnTo>
                <a:lnTo>
                  <a:pt x="1794" y="132"/>
                </a:lnTo>
                <a:lnTo>
                  <a:pt x="1792" y="132"/>
                </a:lnTo>
                <a:lnTo>
                  <a:pt x="1790" y="132"/>
                </a:lnTo>
                <a:lnTo>
                  <a:pt x="1788" y="130"/>
                </a:lnTo>
                <a:lnTo>
                  <a:pt x="1786" y="130"/>
                </a:lnTo>
                <a:lnTo>
                  <a:pt x="1784" y="132"/>
                </a:lnTo>
                <a:lnTo>
                  <a:pt x="1782" y="132"/>
                </a:lnTo>
                <a:lnTo>
                  <a:pt x="1780" y="132"/>
                </a:lnTo>
                <a:lnTo>
                  <a:pt x="1778" y="132"/>
                </a:lnTo>
                <a:lnTo>
                  <a:pt x="1776" y="132"/>
                </a:lnTo>
                <a:lnTo>
                  <a:pt x="1774" y="132"/>
                </a:lnTo>
                <a:lnTo>
                  <a:pt x="1772" y="132"/>
                </a:lnTo>
                <a:lnTo>
                  <a:pt x="1770" y="132"/>
                </a:lnTo>
                <a:lnTo>
                  <a:pt x="1768" y="132"/>
                </a:lnTo>
                <a:lnTo>
                  <a:pt x="1766" y="132"/>
                </a:lnTo>
                <a:lnTo>
                  <a:pt x="1764" y="132"/>
                </a:lnTo>
                <a:lnTo>
                  <a:pt x="1762" y="132"/>
                </a:lnTo>
                <a:lnTo>
                  <a:pt x="1760" y="132"/>
                </a:lnTo>
                <a:lnTo>
                  <a:pt x="1758" y="132"/>
                </a:lnTo>
                <a:lnTo>
                  <a:pt x="1756" y="132"/>
                </a:lnTo>
                <a:lnTo>
                  <a:pt x="1756" y="134"/>
                </a:lnTo>
                <a:lnTo>
                  <a:pt x="1754" y="134"/>
                </a:lnTo>
                <a:lnTo>
                  <a:pt x="1752" y="134"/>
                </a:lnTo>
                <a:lnTo>
                  <a:pt x="1750" y="132"/>
                </a:lnTo>
                <a:lnTo>
                  <a:pt x="1748" y="132"/>
                </a:lnTo>
                <a:lnTo>
                  <a:pt x="1746" y="132"/>
                </a:lnTo>
                <a:lnTo>
                  <a:pt x="1744" y="132"/>
                </a:lnTo>
                <a:lnTo>
                  <a:pt x="1742" y="132"/>
                </a:lnTo>
                <a:lnTo>
                  <a:pt x="1740" y="132"/>
                </a:lnTo>
                <a:lnTo>
                  <a:pt x="1738" y="132"/>
                </a:lnTo>
                <a:lnTo>
                  <a:pt x="1736" y="130"/>
                </a:lnTo>
                <a:lnTo>
                  <a:pt x="1734" y="130"/>
                </a:lnTo>
                <a:lnTo>
                  <a:pt x="1732" y="130"/>
                </a:lnTo>
                <a:lnTo>
                  <a:pt x="1730" y="130"/>
                </a:lnTo>
                <a:lnTo>
                  <a:pt x="1728" y="130"/>
                </a:lnTo>
                <a:lnTo>
                  <a:pt x="1726" y="128"/>
                </a:lnTo>
                <a:lnTo>
                  <a:pt x="1726" y="126"/>
                </a:lnTo>
                <a:lnTo>
                  <a:pt x="1724" y="124"/>
                </a:lnTo>
                <a:lnTo>
                  <a:pt x="1722" y="124"/>
                </a:lnTo>
                <a:lnTo>
                  <a:pt x="1724" y="124"/>
                </a:lnTo>
                <a:lnTo>
                  <a:pt x="1722" y="122"/>
                </a:lnTo>
                <a:lnTo>
                  <a:pt x="1720" y="120"/>
                </a:lnTo>
                <a:lnTo>
                  <a:pt x="1718" y="120"/>
                </a:lnTo>
                <a:lnTo>
                  <a:pt x="1718" y="118"/>
                </a:lnTo>
                <a:lnTo>
                  <a:pt x="1716" y="118"/>
                </a:lnTo>
                <a:lnTo>
                  <a:pt x="1714" y="116"/>
                </a:lnTo>
                <a:lnTo>
                  <a:pt x="1712" y="116"/>
                </a:lnTo>
                <a:lnTo>
                  <a:pt x="1710" y="116"/>
                </a:lnTo>
                <a:lnTo>
                  <a:pt x="1708" y="114"/>
                </a:lnTo>
                <a:lnTo>
                  <a:pt x="1706" y="114"/>
                </a:lnTo>
                <a:lnTo>
                  <a:pt x="1704" y="114"/>
                </a:lnTo>
                <a:lnTo>
                  <a:pt x="1702" y="114"/>
                </a:lnTo>
                <a:lnTo>
                  <a:pt x="1700" y="112"/>
                </a:lnTo>
                <a:lnTo>
                  <a:pt x="1698" y="112"/>
                </a:lnTo>
                <a:lnTo>
                  <a:pt x="1696" y="112"/>
                </a:lnTo>
                <a:lnTo>
                  <a:pt x="1694" y="112"/>
                </a:lnTo>
                <a:lnTo>
                  <a:pt x="1692" y="112"/>
                </a:lnTo>
                <a:lnTo>
                  <a:pt x="1690" y="110"/>
                </a:lnTo>
                <a:lnTo>
                  <a:pt x="1688" y="110"/>
                </a:lnTo>
                <a:lnTo>
                  <a:pt x="1686" y="110"/>
                </a:lnTo>
                <a:lnTo>
                  <a:pt x="1684" y="110"/>
                </a:lnTo>
                <a:lnTo>
                  <a:pt x="1680" y="110"/>
                </a:lnTo>
                <a:lnTo>
                  <a:pt x="1678" y="108"/>
                </a:lnTo>
                <a:lnTo>
                  <a:pt x="1676" y="108"/>
                </a:lnTo>
                <a:lnTo>
                  <a:pt x="1674" y="108"/>
                </a:lnTo>
                <a:lnTo>
                  <a:pt x="1672" y="108"/>
                </a:lnTo>
                <a:lnTo>
                  <a:pt x="1670" y="108"/>
                </a:lnTo>
                <a:lnTo>
                  <a:pt x="1668" y="108"/>
                </a:lnTo>
                <a:lnTo>
                  <a:pt x="1666" y="108"/>
                </a:lnTo>
                <a:lnTo>
                  <a:pt x="1664" y="108"/>
                </a:lnTo>
                <a:lnTo>
                  <a:pt x="1662" y="108"/>
                </a:lnTo>
                <a:lnTo>
                  <a:pt x="1660" y="108"/>
                </a:lnTo>
                <a:lnTo>
                  <a:pt x="1658" y="108"/>
                </a:lnTo>
                <a:lnTo>
                  <a:pt x="1654" y="108"/>
                </a:lnTo>
                <a:lnTo>
                  <a:pt x="1652" y="108"/>
                </a:lnTo>
                <a:lnTo>
                  <a:pt x="1650" y="108"/>
                </a:lnTo>
                <a:lnTo>
                  <a:pt x="1648" y="108"/>
                </a:lnTo>
                <a:lnTo>
                  <a:pt x="1646" y="108"/>
                </a:lnTo>
                <a:lnTo>
                  <a:pt x="1644" y="108"/>
                </a:lnTo>
                <a:lnTo>
                  <a:pt x="1642" y="108"/>
                </a:lnTo>
                <a:lnTo>
                  <a:pt x="1640" y="108"/>
                </a:lnTo>
                <a:lnTo>
                  <a:pt x="1638" y="108"/>
                </a:lnTo>
                <a:lnTo>
                  <a:pt x="1636" y="110"/>
                </a:lnTo>
                <a:lnTo>
                  <a:pt x="1634" y="110"/>
                </a:lnTo>
                <a:lnTo>
                  <a:pt x="1632" y="110"/>
                </a:lnTo>
                <a:lnTo>
                  <a:pt x="1630" y="110"/>
                </a:lnTo>
                <a:lnTo>
                  <a:pt x="1628" y="110"/>
                </a:lnTo>
                <a:lnTo>
                  <a:pt x="1626" y="110"/>
                </a:lnTo>
                <a:lnTo>
                  <a:pt x="1624" y="112"/>
                </a:lnTo>
                <a:lnTo>
                  <a:pt x="1622" y="112"/>
                </a:lnTo>
                <a:lnTo>
                  <a:pt x="1620" y="112"/>
                </a:lnTo>
                <a:lnTo>
                  <a:pt x="1618" y="112"/>
                </a:lnTo>
                <a:lnTo>
                  <a:pt x="1614" y="112"/>
                </a:lnTo>
                <a:lnTo>
                  <a:pt x="1612" y="112"/>
                </a:lnTo>
                <a:lnTo>
                  <a:pt x="1610" y="112"/>
                </a:lnTo>
                <a:lnTo>
                  <a:pt x="1608" y="112"/>
                </a:lnTo>
                <a:lnTo>
                  <a:pt x="1606" y="112"/>
                </a:lnTo>
                <a:lnTo>
                  <a:pt x="1604" y="110"/>
                </a:lnTo>
                <a:lnTo>
                  <a:pt x="1602" y="110"/>
                </a:lnTo>
                <a:lnTo>
                  <a:pt x="1600" y="110"/>
                </a:lnTo>
                <a:lnTo>
                  <a:pt x="1598" y="110"/>
                </a:lnTo>
                <a:lnTo>
                  <a:pt x="1596" y="110"/>
                </a:lnTo>
                <a:lnTo>
                  <a:pt x="1598" y="110"/>
                </a:lnTo>
                <a:lnTo>
                  <a:pt x="1600" y="110"/>
                </a:lnTo>
                <a:lnTo>
                  <a:pt x="1602" y="110"/>
                </a:lnTo>
                <a:lnTo>
                  <a:pt x="1600" y="108"/>
                </a:lnTo>
                <a:lnTo>
                  <a:pt x="1598" y="108"/>
                </a:lnTo>
                <a:lnTo>
                  <a:pt x="1596" y="106"/>
                </a:lnTo>
                <a:lnTo>
                  <a:pt x="1594" y="106"/>
                </a:lnTo>
                <a:lnTo>
                  <a:pt x="1592" y="106"/>
                </a:lnTo>
                <a:lnTo>
                  <a:pt x="1590" y="104"/>
                </a:lnTo>
                <a:lnTo>
                  <a:pt x="1588" y="104"/>
                </a:lnTo>
                <a:lnTo>
                  <a:pt x="1586" y="104"/>
                </a:lnTo>
                <a:lnTo>
                  <a:pt x="1584" y="104"/>
                </a:lnTo>
                <a:lnTo>
                  <a:pt x="1582" y="104"/>
                </a:lnTo>
                <a:lnTo>
                  <a:pt x="1580" y="102"/>
                </a:lnTo>
                <a:lnTo>
                  <a:pt x="1578" y="102"/>
                </a:lnTo>
                <a:lnTo>
                  <a:pt x="1576" y="102"/>
                </a:lnTo>
                <a:lnTo>
                  <a:pt x="1574" y="104"/>
                </a:lnTo>
                <a:lnTo>
                  <a:pt x="1572" y="104"/>
                </a:lnTo>
                <a:lnTo>
                  <a:pt x="1570" y="104"/>
                </a:lnTo>
                <a:lnTo>
                  <a:pt x="1570" y="106"/>
                </a:lnTo>
                <a:lnTo>
                  <a:pt x="1568" y="106"/>
                </a:lnTo>
                <a:lnTo>
                  <a:pt x="1570" y="104"/>
                </a:lnTo>
                <a:lnTo>
                  <a:pt x="1572" y="104"/>
                </a:lnTo>
                <a:lnTo>
                  <a:pt x="1572" y="102"/>
                </a:lnTo>
                <a:lnTo>
                  <a:pt x="1570" y="100"/>
                </a:lnTo>
                <a:lnTo>
                  <a:pt x="1568" y="100"/>
                </a:lnTo>
                <a:lnTo>
                  <a:pt x="1566" y="100"/>
                </a:lnTo>
                <a:lnTo>
                  <a:pt x="1564" y="100"/>
                </a:lnTo>
                <a:lnTo>
                  <a:pt x="1562" y="100"/>
                </a:lnTo>
                <a:lnTo>
                  <a:pt x="1562" y="102"/>
                </a:lnTo>
                <a:lnTo>
                  <a:pt x="1560" y="100"/>
                </a:lnTo>
                <a:lnTo>
                  <a:pt x="1558" y="98"/>
                </a:lnTo>
                <a:lnTo>
                  <a:pt x="1556" y="98"/>
                </a:lnTo>
                <a:lnTo>
                  <a:pt x="1554" y="98"/>
                </a:lnTo>
                <a:lnTo>
                  <a:pt x="1552" y="98"/>
                </a:lnTo>
                <a:lnTo>
                  <a:pt x="1550" y="98"/>
                </a:lnTo>
                <a:lnTo>
                  <a:pt x="1548" y="98"/>
                </a:lnTo>
                <a:lnTo>
                  <a:pt x="1546" y="98"/>
                </a:lnTo>
                <a:lnTo>
                  <a:pt x="1544" y="98"/>
                </a:lnTo>
                <a:lnTo>
                  <a:pt x="1542" y="96"/>
                </a:lnTo>
                <a:lnTo>
                  <a:pt x="1544" y="96"/>
                </a:lnTo>
                <a:lnTo>
                  <a:pt x="1546" y="96"/>
                </a:lnTo>
                <a:lnTo>
                  <a:pt x="1546" y="94"/>
                </a:lnTo>
                <a:lnTo>
                  <a:pt x="1548" y="94"/>
                </a:lnTo>
                <a:lnTo>
                  <a:pt x="1550" y="96"/>
                </a:lnTo>
                <a:lnTo>
                  <a:pt x="1552" y="96"/>
                </a:lnTo>
                <a:lnTo>
                  <a:pt x="1554" y="96"/>
                </a:lnTo>
                <a:lnTo>
                  <a:pt x="1554" y="94"/>
                </a:lnTo>
                <a:lnTo>
                  <a:pt x="1552" y="92"/>
                </a:lnTo>
                <a:lnTo>
                  <a:pt x="1550" y="92"/>
                </a:lnTo>
                <a:lnTo>
                  <a:pt x="1548" y="92"/>
                </a:lnTo>
                <a:lnTo>
                  <a:pt x="1546" y="90"/>
                </a:lnTo>
                <a:lnTo>
                  <a:pt x="1544" y="90"/>
                </a:lnTo>
                <a:lnTo>
                  <a:pt x="1542" y="90"/>
                </a:lnTo>
                <a:lnTo>
                  <a:pt x="1536" y="88"/>
                </a:lnTo>
                <a:lnTo>
                  <a:pt x="1534" y="88"/>
                </a:lnTo>
                <a:lnTo>
                  <a:pt x="1530" y="88"/>
                </a:lnTo>
                <a:lnTo>
                  <a:pt x="1528" y="88"/>
                </a:lnTo>
                <a:lnTo>
                  <a:pt x="1526" y="88"/>
                </a:lnTo>
                <a:lnTo>
                  <a:pt x="1524" y="86"/>
                </a:lnTo>
                <a:lnTo>
                  <a:pt x="1522" y="86"/>
                </a:lnTo>
                <a:lnTo>
                  <a:pt x="1520" y="86"/>
                </a:lnTo>
                <a:lnTo>
                  <a:pt x="1518" y="86"/>
                </a:lnTo>
                <a:lnTo>
                  <a:pt x="1510" y="86"/>
                </a:lnTo>
                <a:lnTo>
                  <a:pt x="1508" y="86"/>
                </a:lnTo>
                <a:lnTo>
                  <a:pt x="1506" y="88"/>
                </a:lnTo>
                <a:lnTo>
                  <a:pt x="1506" y="90"/>
                </a:lnTo>
                <a:lnTo>
                  <a:pt x="1506" y="92"/>
                </a:lnTo>
                <a:lnTo>
                  <a:pt x="1506" y="94"/>
                </a:lnTo>
                <a:lnTo>
                  <a:pt x="1506" y="96"/>
                </a:lnTo>
                <a:lnTo>
                  <a:pt x="1504" y="96"/>
                </a:lnTo>
                <a:lnTo>
                  <a:pt x="1502" y="96"/>
                </a:lnTo>
                <a:lnTo>
                  <a:pt x="1500" y="96"/>
                </a:lnTo>
                <a:lnTo>
                  <a:pt x="1498" y="98"/>
                </a:lnTo>
                <a:lnTo>
                  <a:pt x="1496" y="98"/>
                </a:lnTo>
                <a:lnTo>
                  <a:pt x="1494" y="98"/>
                </a:lnTo>
                <a:lnTo>
                  <a:pt x="1492" y="98"/>
                </a:lnTo>
                <a:lnTo>
                  <a:pt x="1490" y="96"/>
                </a:lnTo>
                <a:lnTo>
                  <a:pt x="1492" y="96"/>
                </a:lnTo>
                <a:lnTo>
                  <a:pt x="1490" y="94"/>
                </a:lnTo>
                <a:lnTo>
                  <a:pt x="1488" y="94"/>
                </a:lnTo>
                <a:lnTo>
                  <a:pt x="1486" y="92"/>
                </a:lnTo>
                <a:lnTo>
                  <a:pt x="1488" y="94"/>
                </a:lnTo>
                <a:lnTo>
                  <a:pt x="1490" y="94"/>
                </a:lnTo>
                <a:lnTo>
                  <a:pt x="1492" y="94"/>
                </a:lnTo>
                <a:lnTo>
                  <a:pt x="1494" y="94"/>
                </a:lnTo>
                <a:lnTo>
                  <a:pt x="1496" y="94"/>
                </a:lnTo>
                <a:lnTo>
                  <a:pt x="1498" y="94"/>
                </a:lnTo>
                <a:lnTo>
                  <a:pt x="1496" y="92"/>
                </a:lnTo>
                <a:lnTo>
                  <a:pt x="1494" y="92"/>
                </a:lnTo>
                <a:lnTo>
                  <a:pt x="1492" y="90"/>
                </a:lnTo>
                <a:lnTo>
                  <a:pt x="1492" y="88"/>
                </a:lnTo>
                <a:lnTo>
                  <a:pt x="1490" y="88"/>
                </a:lnTo>
                <a:lnTo>
                  <a:pt x="1492" y="88"/>
                </a:lnTo>
                <a:lnTo>
                  <a:pt x="1494" y="90"/>
                </a:lnTo>
                <a:lnTo>
                  <a:pt x="1496" y="90"/>
                </a:lnTo>
                <a:lnTo>
                  <a:pt x="1498" y="92"/>
                </a:lnTo>
                <a:lnTo>
                  <a:pt x="1498" y="90"/>
                </a:lnTo>
                <a:lnTo>
                  <a:pt x="1500" y="90"/>
                </a:lnTo>
                <a:lnTo>
                  <a:pt x="1500" y="92"/>
                </a:lnTo>
                <a:lnTo>
                  <a:pt x="1500" y="94"/>
                </a:lnTo>
                <a:lnTo>
                  <a:pt x="1502" y="94"/>
                </a:lnTo>
                <a:lnTo>
                  <a:pt x="1504" y="92"/>
                </a:lnTo>
                <a:lnTo>
                  <a:pt x="1504" y="90"/>
                </a:lnTo>
                <a:lnTo>
                  <a:pt x="1504" y="88"/>
                </a:lnTo>
                <a:lnTo>
                  <a:pt x="1502" y="88"/>
                </a:lnTo>
                <a:lnTo>
                  <a:pt x="1500" y="88"/>
                </a:lnTo>
                <a:lnTo>
                  <a:pt x="1498" y="86"/>
                </a:lnTo>
                <a:lnTo>
                  <a:pt x="1496" y="86"/>
                </a:lnTo>
                <a:lnTo>
                  <a:pt x="1496" y="88"/>
                </a:lnTo>
                <a:lnTo>
                  <a:pt x="1494" y="88"/>
                </a:lnTo>
                <a:lnTo>
                  <a:pt x="1492" y="88"/>
                </a:lnTo>
                <a:lnTo>
                  <a:pt x="1490" y="88"/>
                </a:lnTo>
                <a:lnTo>
                  <a:pt x="1488" y="88"/>
                </a:lnTo>
                <a:lnTo>
                  <a:pt x="1486" y="88"/>
                </a:lnTo>
                <a:lnTo>
                  <a:pt x="1484" y="88"/>
                </a:lnTo>
                <a:lnTo>
                  <a:pt x="1482" y="88"/>
                </a:lnTo>
                <a:lnTo>
                  <a:pt x="1480" y="88"/>
                </a:lnTo>
                <a:lnTo>
                  <a:pt x="1478" y="88"/>
                </a:lnTo>
                <a:lnTo>
                  <a:pt x="1476" y="90"/>
                </a:lnTo>
                <a:lnTo>
                  <a:pt x="1474" y="90"/>
                </a:lnTo>
                <a:lnTo>
                  <a:pt x="1472" y="88"/>
                </a:lnTo>
                <a:lnTo>
                  <a:pt x="1470" y="88"/>
                </a:lnTo>
                <a:lnTo>
                  <a:pt x="1472" y="88"/>
                </a:lnTo>
                <a:lnTo>
                  <a:pt x="1474" y="88"/>
                </a:lnTo>
                <a:lnTo>
                  <a:pt x="1474" y="86"/>
                </a:lnTo>
                <a:lnTo>
                  <a:pt x="1476" y="84"/>
                </a:lnTo>
                <a:lnTo>
                  <a:pt x="1478" y="86"/>
                </a:lnTo>
                <a:lnTo>
                  <a:pt x="1480" y="86"/>
                </a:lnTo>
                <a:lnTo>
                  <a:pt x="1482" y="86"/>
                </a:lnTo>
                <a:lnTo>
                  <a:pt x="1484" y="86"/>
                </a:lnTo>
                <a:lnTo>
                  <a:pt x="1486" y="86"/>
                </a:lnTo>
                <a:lnTo>
                  <a:pt x="1490" y="86"/>
                </a:lnTo>
                <a:lnTo>
                  <a:pt x="1492" y="86"/>
                </a:lnTo>
                <a:lnTo>
                  <a:pt x="1494" y="86"/>
                </a:lnTo>
                <a:lnTo>
                  <a:pt x="1496" y="86"/>
                </a:lnTo>
                <a:lnTo>
                  <a:pt x="1498" y="86"/>
                </a:lnTo>
                <a:lnTo>
                  <a:pt x="1500" y="86"/>
                </a:lnTo>
                <a:lnTo>
                  <a:pt x="1502" y="86"/>
                </a:lnTo>
                <a:lnTo>
                  <a:pt x="1500" y="86"/>
                </a:lnTo>
                <a:lnTo>
                  <a:pt x="1498" y="86"/>
                </a:lnTo>
                <a:lnTo>
                  <a:pt x="1496" y="86"/>
                </a:lnTo>
                <a:lnTo>
                  <a:pt x="1494" y="84"/>
                </a:lnTo>
                <a:lnTo>
                  <a:pt x="1490" y="84"/>
                </a:lnTo>
                <a:lnTo>
                  <a:pt x="1486" y="84"/>
                </a:lnTo>
                <a:lnTo>
                  <a:pt x="1484" y="84"/>
                </a:lnTo>
                <a:lnTo>
                  <a:pt x="1480" y="82"/>
                </a:lnTo>
                <a:lnTo>
                  <a:pt x="1478" y="82"/>
                </a:lnTo>
                <a:lnTo>
                  <a:pt x="1476" y="82"/>
                </a:lnTo>
                <a:lnTo>
                  <a:pt x="1474" y="82"/>
                </a:lnTo>
                <a:lnTo>
                  <a:pt x="1472" y="82"/>
                </a:lnTo>
                <a:lnTo>
                  <a:pt x="1470" y="82"/>
                </a:lnTo>
                <a:lnTo>
                  <a:pt x="1468" y="82"/>
                </a:lnTo>
                <a:lnTo>
                  <a:pt x="1466" y="82"/>
                </a:lnTo>
                <a:lnTo>
                  <a:pt x="1464" y="82"/>
                </a:lnTo>
                <a:lnTo>
                  <a:pt x="1463" y="82"/>
                </a:lnTo>
                <a:lnTo>
                  <a:pt x="1461" y="82"/>
                </a:lnTo>
                <a:lnTo>
                  <a:pt x="1459" y="82"/>
                </a:lnTo>
                <a:lnTo>
                  <a:pt x="1457" y="82"/>
                </a:lnTo>
                <a:lnTo>
                  <a:pt x="1455" y="80"/>
                </a:lnTo>
                <a:lnTo>
                  <a:pt x="1453" y="80"/>
                </a:lnTo>
                <a:lnTo>
                  <a:pt x="1445" y="80"/>
                </a:lnTo>
                <a:lnTo>
                  <a:pt x="1439" y="80"/>
                </a:lnTo>
                <a:lnTo>
                  <a:pt x="1437" y="80"/>
                </a:lnTo>
                <a:lnTo>
                  <a:pt x="1435" y="80"/>
                </a:lnTo>
                <a:lnTo>
                  <a:pt x="1433" y="80"/>
                </a:lnTo>
                <a:lnTo>
                  <a:pt x="1431" y="80"/>
                </a:lnTo>
                <a:lnTo>
                  <a:pt x="1429" y="80"/>
                </a:lnTo>
                <a:lnTo>
                  <a:pt x="1427" y="80"/>
                </a:lnTo>
                <a:lnTo>
                  <a:pt x="1423" y="78"/>
                </a:lnTo>
                <a:lnTo>
                  <a:pt x="1421" y="78"/>
                </a:lnTo>
                <a:lnTo>
                  <a:pt x="1419" y="78"/>
                </a:lnTo>
                <a:lnTo>
                  <a:pt x="1417" y="78"/>
                </a:lnTo>
                <a:lnTo>
                  <a:pt x="1415" y="78"/>
                </a:lnTo>
                <a:lnTo>
                  <a:pt x="1413" y="78"/>
                </a:lnTo>
                <a:lnTo>
                  <a:pt x="1415" y="78"/>
                </a:lnTo>
                <a:lnTo>
                  <a:pt x="1417" y="80"/>
                </a:lnTo>
                <a:lnTo>
                  <a:pt x="1419" y="80"/>
                </a:lnTo>
                <a:lnTo>
                  <a:pt x="1421" y="80"/>
                </a:lnTo>
                <a:lnTo>
                  <a:pt x="1423" y="82"/>
                </a:lnTo>
                <a:lnTo>
                  <a:pt x="1425" y="82"/>
                </a:lnTo>
                <a:lnTo>
                  <a:pt x="1423" y="82"/>
                </a:lnTo>
                <a:lnTo>
                  <a:pt x="1421" y="84"/>
                </a:lnTo>
                <a:lnTo>
                  <a:pt x="1419" y="84"/>
                </a:lnTo>
                <a:lnTo>
                  <a:pt x="1417" y="84"/>
                </a:lnTo>
                <a:lnTo>
                  <a:pt x="1415" y="84"/>
                </a:lnTo>
                <a:lnTo>
                  <a:pt x="1413" y="84"/>
                </a:lnTo>
                <a:lnTo>
                  <a:pt x="1411" y="84"/>
                </a:lnTo>
                <a:lnTo>
                  <a:pt x="1409" y="84"/>
                </a:lnTo>
                <a:lnTo>
                  <a:pt x="1407" y="84"/>
                </a:lnTo>
                <a:lnTo>
                  <a:pt x="1405" y="86"/>
                </a:lnTo>
                <a:lnTo>
                  <a:pt x="1405" y="88"/>
                </a:lnTo>
                <a:lnTo>
                  <a:pt x="1407" y="88"/>
                </a:lnTo>
                <a:lnTo>
                  <a:pt x="1409" y="90"/>
                </a:lnTo>
                <a:lnTo>
                  <a:pt x="1411" y="90"/>
                </a:lnTo>
                <a:lnTo>
                  <a:pt x="1409" y="90"/>
                </a:lnTo>
                <a:lnTo>
                  <a:pt x="1411" y="90"/>
                </a:lnTo>
                <a:lnTo>
                  <a:pt x="1413" y="90"/>
                </a:lnTo>
                <a:lnTo>
                  <a:pt x="1415" y="88"/>
                </a:lnTo>
                <a:lnTo>
                  <a:pt x="1417" y="88"/>
                </a:lnTo>
                <a:lnTo>
                  <a:pt x="1419" y="88"/>
                </a:lnTo>
                <a:lnTo>
                  <a:pt x="1421" y="88"/>
                </a:lnTo>
                <a:lnTo>
                  <a:pt x="1423" y="88"/>
                </a:lnTo>
                <a:lnTo>
                  <a:pt x="1421" y="90"/>
                </a:lnTo>
                <a:lnTo>
                  <a:pt x="1419" y="90"/>
                </a:lnTo>
                <a:lnTo>
                  <a:pt x="1417" y="90"/>
                </a:lnTo>
                <a:lnTo>
                  <a:pt x="1419" y="92"/>
                </a:lnTo>
                <a:lnTo>
                  <a:pt x="1417" y="92"/>
                </a:lnTo>
                <a:lnTo>
                  <a:pt x="1415" y="92"/>
                </a:lnTo>
                <a:lnTo>
                  <a:pt x="1417" y="94"/>
                </a:lnTo>
                <a:lnTo>
                  <a:pt x="1419" y="94"/>
                </a:lnTo>
                <a:lnTo>
                  <a:pt x="1421" y="94"/>
                </a:lnTo>
                <a:lnTo>
                  <a:pt x="1423" y="94"/>
                </a:lnTo>
                <a:lnTo>
                  <a:pt x="1425" y="96"/>
                </a:lnTo>
                <a:lnTo>
                  <a:pt x="1427" y="98"/>
                </a:lnTo>
                <a:lnTo>
                  <a:pt x="1429" y="98"/>
                </a:lnTo>
                <a:lnTo>
                  <a:pt x="1431" y="100"/>
                </a:lnTo>
                <a:lnTo>
                  <a:pt x="1433" y="100"/>
                </a:lnTo>
                <a:lnTo>
                  <a:pt x="1435" y="100"/>
                </a:lnTo>
                <a:lnTo>
                  <a:pt x="1435" y="102"/>
                </a:lnTo>
                <a:lnTo>
                  <a:pt x="1433" y="100"/>
                </a:lnTo>
                <a:lnTo>
                  <a:pt x="1431" y="102"/>
                </a:lnTo>
                <a:lnTo>
                  <a:pt x="1429" y="100"/>
                </a:lnTo>
                <a:lnTo>
                  <a:pt x="1427" y="102"/>
                </a:lnTo>
                <a:lnTo>
                  <a:pt x="1425" y="102"/>
                </a:lnTo>
                <a:lnTo>
                  <a:pt x="1423" y="102"/>
                </a:lnTo>
                <a:lnTo>
                  <a:pt x="1421" y="100"/>
                </a:lnTo>
                <a:lnTo>
                  <a:pt x="1419" y="100"/>
                </a:lnTo>
                <a:lnTo>
                  <a:pt x="1417" y="98"/>
                </a:lnTo>
                <a:lnTo>
                  <a:pt x="1415" y="98"/>
                </a:lnTo>
                <a:lnTo>
                  <a:pt x="1413" y="98"/>
                </a:lnTo>
                <a:lnTo>
                  <a:pt x="1413" y="100"/>
                </a:lnTo>
                <a:lnTo>
                  <a:pt x="1411" y="98"/>
                </a:lnTo>
                <a:lnTo>
                  <a:pt x="1409" y="98"/>
                </a:lnTo>
                <a:lnTo>
                  <a:pt x="1407" y="100"/>
                </a:lnTo>
                <a:lnTo>
                  <a:pt x="1409" y="102"/>
                </a:lnTo>
                <a:lnTo>
                  <a:pt x="1411" y="104"/>
                </a:lnTo>
                <a:lnTo>
                  <a:pt x="1415" y="104"/>
                </a:lnTo>
                <a:lnTo>
                  <a:pt x="1417" y="104"/>
                </a:lnTo>
                <a:lnTo>
                  <a:pt x="1415" y="104"/>
                </a:lnTo>
                <a:lnTo>
                  <a:pt x="1413" y="104"/>
                </a:lnTo>
                <a:lnTo>
                  <a:pt x="1415" y="106"/>
                </a:lnTo>
                <a:lnTo>
                  <a:pt x="1413" y="106"/>
                </a:lnTo>
                <a:lnTo>
                  <a:pt x="1411" y="106"/>
                </a:lnTo>
                <a:lnTo>
                  <a:pt x="1413" y="106"/>
                </a:lnTo>
                <a:lnTo>
                  <a:pt x="1415" y="106"/>
                </a:lnTo>
                <a:lnTo>
                  <a:pt x="1417" y="106"/>
                </a:lnTo>
                <a:lnTo>
                  <a:pt x="1415" y="106"/>
                </a:lnTo>
                <a:lnTo>
                  <a:pt x="1413" y="106"/>
                </a:lnTo>
                <a:lnTo>
                  <a:pt x="1411" y="106"/>
                </a:lnTo>
                <a:lnTo>
                  <a:pt x="1409" y="104"/>
                </a:lnTo>
                <a:lnTo>
                  <a:pt x="1407" y="104"/>
                </a:lnTo>
                <a:lnTo>
                  <a:pt x="1405" y="104"/>
                </a:lnTo>
                <a:lnTo>
                  <a:pt x="1403" y="104"/>
                </a:lnTo>
                <a:lnTo>
                  <a:pt x="1401" y="102"/>
                </a:lnTo>
                <a:lnTo>
                  <a:pt x="1399" y="102"/>
                </a:lnTo>
                <a:lnTo>
                  <a:pt x="1397" y="102"/>
                </a:lnTo>
                <a:lnTo>
                  <a:pt x="1395" y="102"/>
                </a:lnTo>
                <a:lnTo>
                  <a:pt x="1393" y="102"/>
                </a:lnTo>
                <a:lnTo>
                  <a:pt x="1393" y="100"/>
                </a:lnTo>
                <a:lnTo>
                  <a:pt x="1391" y="100"/>
                </a:lnTo>
                <a:lnTo>
                  <a:pt x="1389" y="100"/>
                </a:lnTo>
                <a:lnTo>
                  <a:pt x="1387" y="100"/>
                </a:lnTo>
                <a:lnTo>
                  <a:pt x="1385" y="100"/>
                </a:lnTo>
                <a:lnTo>
                  <a:pt x="1383" y="100"/>
                </a:lnTo>
                <a:lnTo>
                  <a:pt x="1381" y="98"/>
                </a:lnTo>
                <a:lnTo>
                  <a:pt x="1379" y="98"/>
                </a:lnTo>
                <a:lnTo>
                  <a:pt x="1377" y="98"/>
                </a:lnTo>
                <a:lnTo>
                  <a:pt x="1375" y="98"/>
                </a:lnTo>
                <a:lnTo>
                  <a:pt x="1373" y="100"/>
                </a:lnTo>
                <a:lnTo>
                  <a:pt x="1371" y="100"/>
                </a:lnTo>
                <a:lnTo>
                  <a:pt x="1369" y="100"/>
                </a:lnTo>
                <a:lnTo>
                  <a:pt x="1367" y="102"/>
                </a:lnTo>
                <a:lnTo>
                  <a:pt x="1369" y="102"/>
                </a:lnTo>
                <a:lnTo>
                  <a:pt x="1369" y="104"/>
                </a:lnTo>
                <a:lnTo>
                  <a:pt x="1367" y="102"/>
                </a:lnTo>
                <a:lnTo>
                  <a:pt x="1365" y="102"/>
                </a:lnTo>
                <a:lnTo>
                  <a:pt x="1363" y="102"/>
                </a:lnTo>
                <a:lnTo>
                  <a:pt x="1359" y="102"/>
                </a:lnTo>
                <a:lnTo>
                  <a:pt x="1357" y="102"/>
                </a:lnTo>
                <a:lnTo>
                  <a:pt x="1355" y="102"/>
                </a:lnTo>
                <a:lnTo>
                  <a:pt x="1353" y="102"/>
                </a:lnTo>
                <a:lnTo>
                  <a:pt x="1351" y="102"/>
                </a:lnTo>
                <a:lnTo>
                  <a:pt x="1349" y="100"/>
                </a:lnTo>
                <a:lnTo>
                  <a:pt x="1347" y="100"/>
                </a:lnTo>
                <a:lnTo>
                  <a:pt x="1345" y="100"/>
                </a:lnTo>
                <a:lnTo>
                  <a:pt x="1343" y="98"/>
                </a:lnTo>
                <a:lnTo>
                  <a:pt x="1341" y="98"/>
                </a:lnTo>
                <a:lnTo>
                  <a:pt x="1339" y="98"/>
                </a:lnTo>
                <a:lnTo>
                  <a:pt x="1337" y="96"/>
                </a:lnTo>
                <a:lnTo>
                  <a:pt x="1335" y="96"/>
                </a:lnTo>
                <a:lnTo>
                  <a:pt x="1333" y="94"/>
                </a:lnTo>
                <a:lnTo>
                  <a:pt x="1331" y="94"/>
                </a:lnTo>
                <a:lnTo>
                  <a:pt x="1329" y="94"/>
                </a:lnTo>
                <a:lnTo>
                  <a:pt x="1331" y="96"/>
                </a:lnTo>
                <a:lnTo>
                  <a:pt x="1331" y="98"/>
                </a:lnTo>
                <a:lnTo>
                  <a:pt x="1331" y="100"/>
                </a:lnTo>
                <a:lnTo>
                  <a:pt x="1333" y="102"/>
                </a:lnTo>
                <a:lnTo>
                  <a:pt x="1333" y="104"/>
                </a:lnTo>
                <a:lnTo>
                  <a:pt x="1335" y="104"/>
                </a:lnTo>
                <a:lnTo>
                  <a:pt x="1337" y="106"/>
                </a:lnTo>
                <a:lnTo>
                  <a:pt x="1335" y="106"/>
                </a:lnTo>
                <a:lnTo>
                  <a:pt x="1335" y="108"/>
                </a:lnTo>
                <a:lnTo>
                  <a:pt x="1337" y="110"/>
                </a:lnTo>
                <a:lnTo>
                  <a:pt x="1337" y="112"/>
                </a:lnTo>
                <a:lnTo>
                  <a:pt x="1335" y="114"/>
                </a:lnTo>
                <a:lnTo>
                  <a:pt x="1333" y="114"/>
                </a:lnTo>
                <a:lnTo>
                  <a:pt x="1331" y="114"/>
                </a:lnTo>
                <a:lnTo>
                  <a:pt x="1329" y="112"/>
                </a:lnTo>
                <a:lnTo>
                  <a:pt x="1327" y="112"/>
                </a:lnTo>
                <a:lnTo>
                  <a:pt x="1325" y="110"/>
                </a:lnTo>
                <a:lnTo>
                  <a:pt x="1323" y="112"/>
                </a:lnTo>
                <a:lnTo>
                  <a:pt x="1323" y="110"/>
                </a:lnTo>
                <a:lnTo>
                  <a:pt x="1321" y="110"/>
                </a:lnTo>
                <a:lnTo>
                  <a:pt x="1319" y="110"/>
                </a:lnTo>
                <a:lnTo>
                  <a:pt x="1317" y="110"/>
                </a:lnTo>
                <a:lnTo>
                  <a:pt x="1315" y="108"/>
                </a:lnTo>
                <a:lnTo>
                  <a:pt x="1313" y="108"/>
                </a:lnTo>
                <a:lnTo>
                  <a:pt x="1311" y="108"/>
                </a:lnTo>
                <a:lnTo>
                  <a:pt x="1309" y="108"/>
                </a:lnTo>
                <a:lnTo>
                  <a:pt x="1307" y="106"/>
                </a:lnTo>
                <a:lnTo>
                  <a:pt x="1305" y="106"/>
                </a:lnTo>
                <a:lnTo>
                  <a:pt x="1303" y="104"/>
                </a:lnTo>
                <a:lnTo>
                  <a:pt x="1301" y="104"/>
                </a:lnTo>
                <a:lnTo>
                  <a:pt x="1299" y="102"/>
                </a:lnTo>
                <a:lnTo>
                  <a:pt x="1297" y="102"/>
                </a:lnTo>
                <a:lnTo>
                  <a:pt x="1295" y="100"/>
                </a:lnTo>
                <a:lnTo>
                  <a:pt x="1293" y="100"/>
                </a:lnTo>
                <a:lnTo>
                  <a:pt x="1291" y="98"/>
                </a:lnTo>
                <a:lnTo>
                  <a:pt x="1289" y="98"/>
                </a:lnTo>
                <a:lnTo>
                  <a:pt x="1287" y="98"/>
                </a:lnTo>
                <a:lnTo>
                  <a:pt x="1289" y="96"/>
                </a:lnTo>
                <a:lnTo>
                  <a:pt x="1291" y="96"/>
                </a:lnTo>
                <a:lnTo>
                  <a:pt x="1293" y="96"/>
                </a:lnTo>
                <a:lnTo>
                  <a:pt x="1291" y="96"/>
                </a:lnTo>
                <a:lnTo>
                  <a:pt x="1289" y="96"/>
                </a:lnTo>
                <a:lnTo>
                  <a:pt x="1287" y="94"/>
                </a:lnTo>
                <a:lnTo>
                  <a:pt x="1285" y="94"/>
                </a:lnTo>
                <a:lnTo>
                  <a:pt x="1283" y="92"/>
                </a:lnTo>
                <a:lnTo>
                  <a:pt x="1281" y="92"/>
                </a:lnTo>
                <a:lnTo>
                  <a:pt x="1283" y="94"/>
                </a:lnTo>
                <a:lnTo>
                  <a:pt x="1285" y="94"/>
                </a:lnTo>
                <a:lnTo>
                  <a:pt x="1287" y="96"/>
                </a:lnTo>
                <a:lnTo>
                  <a:pt x="1285" y="96"/>
                </a:lnTo>
                <a:lnTo>
                  <a:pt x="1283" y="96"/>
                </a:lnTo>
                <a:lnTo>
                  <a:pt x="1281" y="94"/>
                </a:lnTo>
                <a:lnTo>
                  <a:pt x="1279" y="94"/>
                </a:lnTo>
                <a:lnTo>
                  <a:pt x="1277" y="94"/>
                </a:lnTo>
                <a:lnTo>
                  <a:pt x="1275" y="92"/>
                </a:lnTo>
                <a:lnTo>
                  <a:pt x="1273" y="92"/>
                </a:lnTo>
                <a:lnTo>
                  <a:pt x="1271" y="90"/>
                </a:lnTo>
                <a:lnTo>
                  <a:pt x="1269" y="90"/>
                </a:lnTo>
                <a:lnTo>
                  <a:pt x="1267" y="88"/>
                </a:lnTo>
                <a:lnTo>
                  <a:pt x="1269" y="88"/>
                </a:lnTo>
                <a:lnTo>
                  <a:pt x="1271" y="88"/>
                </a:lnTo>
                <a:lnTo>
                  <a:pt x="1273" y="90"/>
                </a:lnTo>
                <a:lnTo>
                  <a:pt x="1275" y="90"/>
                </a:lnTo>
                <a:lnTo>
                  <a:pt x="1277" y="90"/>
                </a:lnTo>
                <a:lnTo>
                  <a:pt x="1281" y="90"/>
                </a:lnTo>
                <a:lnTo>
                  <a:pt x="1283" y="90"/>
                </a:lnTo>
                <a:lnTo>
                  <a:pt x="1285" y="90"/>
                </a:lnTo>
                <a:lnTo>
                  <a:pt x="1283" y="90"/>
                </a:lnTo>
                <a:lnTo>
                  <a:pt x="1285" y="88"/>
                </a:lnTo>
                <a:lnTo>
                  <a:pt x="1283" y="88"/>
                </a:lnTo>
                <a:lnTo>
                  <a:pt x="1281" y="88"/>
                </a:lnTo>
                <a:lnTo>
                  <a:pt x="1281" y="86"/>
                </a:lnTo>
                <a:lnTo>
                  <a:pt x="1277" y="86"/>
                </a:lnTo>
                <a:lnTo>
                  <a:pt x="1277" y="84"/>
                </a:lnTo>
                <a:lnTo>
                  <a:pt x="1275" y="84"/>
                </a:lnTo>
                <a:lnTo>
                  <a:pt x="1273" y="84"/>
                </a:lnTo>
                <a:lnTo>
                  <a:pt x="1271" y="84"/>
                </a:lnTo>
                <a:lnTo>
                  <a:pt x="1269" y="84"/>
                </a:lnTo>
                <a:lnTo>
                  <a:pt x="1267" y="84"/>
                </a:lnTo>
                <a:lnTo>
                  <a:pt x="1265" y="84"/>
                </a:lnTo>
                <a:lnTo>
                  <a:pt x="1263" y="84"/>
                </a:lnTo>
                <a:lnTo>
                  <a:pt x="1263" y="82"/>
                </a:lnTo>
                <a:lnTo>
                  <a:pt x="1265" y="82"/>
                </a:lnTo>
                <a:lnTo>
                  <a:pt x="1265" y="84"/>
                </a:lnTo>
                <a:lnTo>
                  <a:pt x="1267" y="84"/>
                </a:lnTo>
                <a:lnTo>
                  <a:pt x="1269" y="82"/>
                </a:lnTo>
                <a:lnTo>
                  <a:pt x="1267" y="82"/>
                </a:lnTo>
                <a:lnTo>
                  <a:pt x="1267" y="80"/>
                </a:lnTo>
                <a:lnTo>
                  <a:pt x="1269" y="82"/>
                </a:lnTo>
                <a:lnTo>
                  <a:pt x="1271" y="80"/>
                </a:lnTo>
                <a:lnTo>
                  <a:pt x="1269" y="80"/>
                </a:lnTo>
                <a:lnTo>
                  <a:pt x="1267" y="80"/>
                </a:lnTo>
                <a:lnTo>
                  <a:pt x="1265" y="80"/>
                </a:lnTo>
                <a:lnTo>
                  <a:pt x="1263" y="80"/>
                </a:lnTo>
                <a:lnTo>
                  <a:pt x="1265" y="78"/>
                </a:lnTo>
                <a:lnTo>
                  <a:pt x="1267" y="78"/>
                </a:lnTo>
                <a:lnTo>
                  <a:pt x="1269" y="78"/>
                </a:lnTo>
                <a:lnTo>
                  <a:pt x="1267" y="78"/>
                </a:lnTo>
                <a:lnTo>
                  <a:pt x="1265" y="78"/>
                </a:lnTo>
                <a:lnTo>
                  <a:pt x="1259" y="78"/>
                </a:lnTo>
                <a:lnTo>
                  <a:pt x="1257" y="78"/>
                </a:lnTo>
                <a:lnTo>
                  <a:pt x="1257" y="76"/>
                </a:lnTo>
                <a:lnTo>
                  <a:pt x="1259" y="76"/>
                </a:lnTo>
                <a:lnTo>
                  <a:pt x="1261" y="76"/>
                </a:lnTo>
                <a:lnTo>
                  <a:pt x="1261" y="74"/>
                </a:lnTo>
                <a:lnTo>
                  <a:pt x="1259" y="74"/>
                </a:lnTo>
                <a:lnTo>
                  <a:pt x="1257" y="74"/>
                </a:lnTo>
                <a:lnTo>
                  <a:pt x="1257" y="72"/>
                </a:lnTo>
                <a:lnTo>
                  <a:pt x="1253" y="72"/>
                </a:lnTo>
                <a:lnTo>
                  <a:pt x="1251" y="70"/>
                </a:lnTo>
                <a:lnTo>
                  <a:pt x="1249" y="72"/>
                </a:lnTo>
                <a:lnTo>
                  <a:pt x="1247" y="70"/>
                </a:lnTo>
                <a:lnTo>
                  <a:pt x="1245" y="70"/>
                </a:lnTo>
                <a:lnTo>
                  <a:pt x="1243" y="70"/>
                </a:lnTo>
                <a:lnTo>
                  <a:pt x="1241" y="68"/>
                </a:lnTo>
                <a:lnTo>
                  <a:pt x="1239" y="68"/>
                </a:lnTo>
                <a:lnTo>
                  <a:pt x="1237" y="68"/>
                </a:lnTo>
                <a:lnTo>
                  <a:pt x="1233" y="68"/>
                </a:lnTo>
                <a:lnTo>
                  <a:pt x="1231" y="68"/>
                </a:lnTo>
                <a:lnTo>
                  <a:pt x="1229" y="66"/>
                </a:lnTo>
                <a:lnTo>
                  <a:pt x="1227" y="66"/>
                </a:lnTo>
                <a:lnTo>
                  <a:pt x="1225" y="66"/>
                </a:lnTo>
                <a:lnTo>
                  <a:pt x="1227" y="68"/>
                </a:lnTo>
                <a:lnTo>
                  <a:pt x="1225" y="68"/>
                </a:lnTo>
                <a:lnTo>
                  <a:pt x="1223" y="70"/>
                </a:lnTo>
                <a:lnTo>
                  <a:pt x="1221" y="70"/>
                </a:lnTo>
                <a:lnTo>
                  <a:pt x="1221" y="68"/>
                </a:lnTo>
                <a:lnTo>
                  <a:pt x="1219" y="68"/>
                </a:lnTo>
                <a:lnTo>
                  <a:pt x="1217" y="68"/>
                </a:lnTo>
                <a:lnTo>
                  <a:pt x="1219" y="66"/>
                </a:lnTo>
                <a:lnTo>
                  <a:pt x="1217" y="66"/>
                </a:lnTo>
                <a:lnTo>
                  <a:pt x="1215" y="66"/>
                </a:lnTo>
                <a:lnTo>
                  <a:pt x="1213" y="66"/>
                </a:lnTo>
                <a:lnTo>
                  <a:pt x="1211" y="68"/>
                </a:lnTo>
                <a:lnTo>
                  <a:pt x="1209" y="68"/>
                </a:lnTo>
                <a:lnTo>
                  <a:pt x="1209" y="66"/>
                </a:lnTo>
                <a:lnTo>
                  <a:pt x="1207" y="66"/>
                </a:lnTo>
                <a:lnTo>
                  <a:pt x="1205" y="66"/>
                </a:lnTo>
                <a:lnTo>
                  <a:pt x="1203" y="66"/>
                </a:lnTo>
                <a:lnTo>
                  <a:pt x="1201" y="64"/>
                </a:lnTo>
                <a:lnTo>
                  <a:pt x="1199" y="64"/>
                </a:lnTo>
                <a:lnTo>
                  <a:pt x="1197" y="64"/>
                </a:lnTo>
                <a:lnTo>
                  <a:pt x="1195" y="64"/>
                </a:lnTo>
                <a:lnTo>
                  <a:pt x="1193" y="64"/>
                </a:lnTo>
                <a:lnTo>
                  <a:pt x="1191" y="62"/>
                </a:lnTo>
                <a:lnTo>
                  <a:pt x="1189" y="62"/>
                </a:lnTo>
                <a:lnTo>
                  <a:pt x="1187" y="64"/>
                </a:lnTo>
                <a:lnTo>
                  <a:pt x="1185" y="64"/>
                </a:lnTo>
                <a:lnTo>
                  <a:pt x="1183" y="62"/>
                </a:lnTo>
                <a:lnTo>
                  <a:pt x="1185" y="64"/>
                </a:lnTo>
                <a:lnTo>
                  <a:pt x="1183" y="66"/>
                </a:lnTo>
                <a:lnTo>
                  <a:pt x="1181" y="64"/>
                </a:lnTo>
                <a:lnTo>
                  <a:pt x="1179" y="64"/>
                </a:lnTo>
                <a:lnTo>
                  <a:pt x="1179" y="66"/>
                </a:lnTo>
                <a:lnTo>
                  <a:pt x="1181" y="68"/>
                </a:lnTo>
                <a:lnTo>
                  <a:pt x="1183" y="68"/>
                </a:lnTo>
                <a:lnTo>
                  <a:pt x="1183" y="70"/>
                </a:lnTo>
                <a:lnTo>
                  <a:pt x="1185" y="70"/>
                </a:lnTo>
                <a:lnTo>
                  <a:pt x="1187" y="72"/>
                </a:lnTo>
                <a:lnTo>
                  <a:pt x="1189" y="72"/>
                </a:lnTo>
                <a:lnTo>
                  <a:pt x="1187" y="72"/>
                </a:lnTo>
                <a:lnTo>
                  <a:pt x="1189" y="74"/>
                </a:lnTo>
                <a:lnTo>
                  <a:pt x="1189" y="76"/>
                </a:lnTo>
                <a:lnTo>
                  <a:pt x="1187" y="76"/>
                </a:lnTo>
                <a:lnTo>
                  <a:pt x="1185" y="76"/>
                </a:lnTo>
                <a:lnTo>
                  <a:pt x="1183" y="76"/>
                </a:lnTo>
                <a:lnTo>
                  <a:pt x="1181" y="74"/>
                </a:lnTo>
                <a:lnTo>
                  <a:pt x="1179" y="76"/>
                </a:lnTo>
                <a:lnTo>
                  <a:pt x="1177" y="76"/>
                </a:lnTo>
                <a:lnTo>
                  <a:pt x="1175" y="76"/>
                </a:lnTo>
                <a:lnTo>
                  <a:pt x="1173" y="76"/>
                </a:lnTo>
                <a:lnTo>
                  <a:pt x="1171" y="76"/>
                </a:lnTo>
                <a:lnTo>
                  <a:pt x="1165" y="76"/>
                </a:lnTo>
                <a:lnTo>
                  <a:pt x="1163" y="76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5" y="76"/>
                </a:lnTo>
                <a:lnTo>
                  <a:pt x="1153" y="76"/>
                </a:lnTo>
                <a:lnTo>
                  <a:pt x="1151" y="76"/>
                </a:lnTo>
                <a:lnTo>
                  <a:pt x="1149" y="76"/>
                </a:lnTo>
                <a:lnTo>
                  <a:pt x="1147" y="76"/>
                </a:lnTo>
                <a:lnTo>
                  <a:pt x="1145" y="76"/>
                </a:lnTo>
                <a:lnTo>
                  <a:pt x="1143" y="76"/>
                </a:lnTo>
                <a:lnTo>
                  <a:pt x="1141" y="76"/>
                </a:lnTo>
                <a:lnTo>
                  <a:pt x="1139" y="74"/>
                </a:lnTo>
                <a:lnTo>
                  <a:pt x="1137" y="74"/>
                </a:lnTo>
                <a:lnTo>
                  <a:pt x="1135" y="74"/>
                </a:lnTo>
                <a:lnTo>
                  <a:pt x="1131" y="74"/>
                </a:lnTo>
                <a:lnTo>
                  <a:pt x="1125" y="72"/>
                </a:lnTo>
                <a:lnTo>
                  <a:pt x="1123" y="72"/>
                </a:lnTo>
                <a:lnTo>
                  <a:pt x="1121" y="70"/>
                </a:lnTo>
                <a:lnTo>
                  <a:pt x="1119" y="68"/>
                </a:lnTo>
                <a:lnTo>
                  <a:pt x="1121" y="68"/>
                </a:lnTo>
                <a:lnTo>
                  <a:pt x="1123" y="68"/>
                </a:lnTo>
                <a:lnTo>
                  <a:pt x="1125" y="68"/>
                </a:lnTo>
                <a:lnTo>
                  <a:pt x="1123" y="66"/>
                </a:lnTo>
                <a:lnTo>
                  <a:pt x="1121" y="66"/>
                </a:lnTo>
                <a:lnTo>
                  <a:pt x="1119" y="66"/>
                </a:lnTo>
                <a:lnTo>
                  <a:pt x="1117" y="66"/>
                </a:lnTo>
                <a:lnTo>
                  <a:pt x="1115" y="66"/>
                </a:lnTo>
                <a:lnTo>
                  <a:pt x="1113" y="66"/>
                </a:lnTo>
                <a:lnTo>
                  <a:pt x="1103" y="66"/>
                </a:lnTo>
                <a:lnTo>
                  <a:pt x="1101" y="66"/>
                </a:lnTo>
                <a:lnTo>
                  <a:pt x="1099" y="66"/>
                </a:lnTo>
                <a:lnTo>
                  <a:pt x="1097" y="64"/>
                </a:lnTo>
                <a:lnTo>
                  <a:pt x="1095" y="64"/>
                </a:lnTo>
                <a:lnTo>
                  <a:pt x="1091" y="64"/>
                </a:lnTo>
                <a:lnTo>
                  <a:pt x="1089" y="64"/>
                </a:lnTo>
                <a:lnTo>
                  <a:pt x="1087" y="64"/>
                </a:lnTo>
                <a:lnTo>
                  <a:pt x="1085" y="64"/>
                </a:lnTo>
                <a:lnTo>
                  <a:pt x="1081" y="64"/>
                </a:lnTo>
                <a:lnTo>
                  <a:pt x="1077" y="64"/>
                </a:lnTo>
                <a:lnTo>
                  <a:pt x="1075" y="64"/>
                </a:lnTo>
                <a:lnTo>
                  <a:pt x="1073" y="64"/>
                </a:lnTo>
                <a:lnTo>
                  <a:pt x="1071" y="66"/>
                </a:lnTo>
                <a:lnTo>
                  <a:pt x="1067" y="66"/>
                </a:lnTo>
                <a:lnTo>
                  <a:pt x="1065" y="66"/>
                </a:lnTo>
                <a:lnTo>
                  <a:pt x="1063" y="66"/>
                </a:lnTo>
                <a:lnTo>
                  <a:pt x="1061" y="66"/>
                </a:lnTo>
                <a:lnTo>
                  <a:pt x="1059" y="66"/>
                </a:lnTo>
                <a:lnTo>
                  <a:pt x="1057" y="66"/>
                </a:lnTo>
                <a:lnTo>
                  <a:pt x="1057" y="68"/>
                </a:lnTo>
                <a:lnTo>
                  <a:pt x="1059" y="68"/>
                </a:lnTo>
                <a:lnTo>
                  <a:pt x="1061" y="70"/>
                </a:lnTo>
                <a:lnTo>
                  <a:pt x="1063" y="70"/>
                </a:lnTo>
                <a:lnTo>
                  <a:pt x="1065" y="70"/>
                </a:lnTo>
                <a:lnTo>
                  <a:pt x="1063" y="70"/>
                </a:lnTo>
                <a:lnTo>
                  <a:pt x="1061" y="72"/>
                </a:lnTo>
                <a:lnTo>
                  <a:pt x="1059" y="70"/>
                </a:lnTo>
                <a:lnTo>
                  <a:pt x="1057" y="70"/>
                </a:lnTo>
                <a:lnTo>
                  <a:pt x="1055" y="68"/>
                </a:lnTo>
                <a:lnTo>
                  <a:pt x="1053" y="66"/>
                </a:lnTo>
                <a:lnTo>
                  <a:pt x="1053" y="64"/>
                </a:lnTo>
                <a:lnTo>
                  <a:pt x="1051" y="64"/>
                </a:lnTo>
                <a:lnTo>
                  <a:pt x="1049" y="62"/>
                </a:lnTo>
                <a:lnTo>
                  <a:pt x="1047" y="62"/>
                </a:lnTo>
                <a:lnTo>
                  <a:pt x="1045" y="60"/>
                </a:lnTo>
                <a:lnTo>
                  <a:pt x="1043" y="60"/>
                </a:lnTo>
                <a:lnTo>
                  <a:pt x="1041" y="60"/>
                </a:lnTo>
                <a:lnTo>
                  <a:pt x="1043" y="60"/>
                </a:lnTo>
                <a:lnTo>
                  <a:pt x="1045" y="62"/>
                </a:lnTo>
                <a:lnTo>
                  <a:pt x="1043" y="64"/>
                </a:lnTo>
                <a:lnTo>
                  <a:pt x="1041" y="64"/>
                </a:lnTo>
                <a:lnTo>
                  <a:pt x="1039" y="64"/>
                </a:lnTo>
                <a:lnTo>
                  <a:pt x="1035" y="64"/>
                </a:lnTo>
                <a:lnTo>
                  <a:pt x="1033" y="64"/>
                </a:lnTo>
                <a:lnTo>
                  <a:pt x="1031" y="64"/>
                </a:lnTo>
                <a:lnTo>
                  <a:pt x="1029" y="62"/>
                </a:lnTo>
                <a:lnTo>
                  <a:pt x="1027" y="62"/>
                </a:lnTo>
                <a:lnTo>
                  <a:pt x="1025" y="62"/>
                </a:lnTo>
                <a:lnTo>
                  <a:pt x="1023" y="62"/>
                </a:lnTo>
                <a:lnTo>
                  <a:pt x="1021" y="60"/>
                </a:lnTo>
                <a:lnTo>
                  <a:pt x="1023" y="58"/>
                </a:lnTo>
                <a:lnTo>
                  <a:pt x="1021" y="58"/>
                </a:lnTo>
                <a:lnTo>
                  <a:pt x="1019" y="58"/>
                </a:lnTo>
                <a:lnTo>
                  <a:pt x="1019" y="60"/>
                </a:lnTo>
                <a:lnTo>
                  <a:pt x="1017" y="60"/>
                </a:lnTo>
                <a:lnTo>
                  <a:pt x="1015" y="60"/>
                </a:lnTo>
                <a:lnTo>
                  <a:pt x="1013" y="58"/>
                </a:lnTo>
                <a:lnTo>
                  <a:pt x="1009" y="58"/>
                </a:lnTo>
                <a:lnTo>
                  <a:pt x="1005" y="58"/>
                </a:lnTo>
                <a:lnTo>
                  <a:pt x="1003" y="58"/>
                </a:lnTo>
                <a:lnTo>
                  <a:pt x="1003" y="60"/>
                </a:lnTo>
                <a:lnTo>
                  <a:pt x="1001" y="62"/>
                </a:lnTo>
                <a:lnTo>
                  <a:pt x="1003" y="64"/>
                </a:lnTo>
                <a:lnTo>
                  <a:pt x="1005" y="64"/>
                </a:lnTo>
                <a:lnTo>
                  <a:pt x="1007" y="64"/>
                </a:lnTo>
                <a:lnTo>
                  <a:pt x="1011" y="64"/>
                </a:lnTo>
                <a:lnTo>
                  <a:pt x="1013" y="64"/>
                </a:lnTo>
                <a:lnTo>
                  <a:pt x="1015" y="62"/>
                </a:lnTo>
                <a:lnTo>
                  <a:pt x="1017" y="62"/>
                </a:lnTo>
                <a:lnTo>
                  <a:pt x="1019" y="62"/>
                </a:lnTo>
                <a:lnTo>
                  <a:pt x="1021" y="64"/>
                </a:lnTo>
                <a:lnTo>
                  <a:pt x="1019" y="64"/>
                </a:lnTo>
                <a:lnTo>
                  <a:pt x="1017" y="64"/>
                </a:lnTo>
                <a:lnTo>
                  <a:pt x="1015" y="64"/>
                </a:lnTo>
                <a:lnTo>
                  <a:pt x="1013" y="66"/>
                </a:lnTo>
                <a:lnTo>
                  <a:pt x="1013" y="68"/>
                </a:lnTo>
                <a:lnTo>
                  <a:pt x="1011" y="68"/>
                </a:lnTo>
                <a:lnTo>
                  <a:pt x="1009" y="68"/>
                </a:lnTo>
                <a:lnTo>
                  <a:pt x="1007" y="68"/>
                </a:lnTo>
                <a:lnTo>
                  <a:pt x="1005" y="68"/>
                </a:lnTo>
                <a:lnTo>
                  <a:pt x="1003" y="66"/>
                </a:lnTo>
                <a:lnTo>
                  <a:pt x="1005" y="68"/>
                </a:lnTo>
                <a:lnTo>
                  <a:pt x="1003" y="70"/>
                </a:lnTo>
                <a:lnTo>
                  <a:pt x="1001" y="70"/>
                </a:lnTo>
                <a:lnTo>
                  <a:pt x="999" y="70"/>
                </a:lnTo>
                <a:lnTo>
                  <a:pt x="997" y="70"/>
                </a:lnTo>
                <a:lnTo>
                  <a:pt x="995" y="70"/>
                </a:lnTo>
                <a:lnTo>
                  <a:pt x="993" y="70"/>
                </a:lnTo>
                <a:lnTo>
                  <a:pt x="995" y="70"/>
                </a:lnTo>
                <a:lnTo>
                  <a:pt x="993" y="72"/>
                </a:lnTo>
                <a:lnTo>
                  <a:pt x="991" y="72"/>
                </a:lnTo>
                <a:lnTo>
                  <a:pt x="989" y="72"/>
                </a:lnTo>
                <a:lnTo>
                  <a:pt x="986" y="72"/>
                </a:lnTo>
                <a:lnTo>
                  <a:pt x="984" y="72"/>
                </a:lnTo>
                <a:lnTo>
                  <a:pt x="980" y="72"/>
                </a:lnTo>
                <a:lnTo>
                  <a:pt x="978" y="74"/>
                </a:lnTo>
                <a:lnTo>
                  <a:pt x="976" y="72"/>
                </a:lnTo>
                <a:lnTo>
                  <a:pt x="974" y="72"/>
                </a:lnTo>
                <a:lnTo>
                  <a:pt x="972" y="72"/>
                </a:lnTo>
                <a:lnTo>
                  <a:pt x="970" y="74"/>
                </a:lnTo>
                <a:lnTo>
                  <a:pt x="972" y="76"/>
                </a:lnTo>
                <a:lnTo>
                  <a:pt x="968" y="78"/>
                </a:lnTo>
                <a:lnTo>
                  <a:pt x="966" y="80"/>
                </a:lnTo>
                <a:lnTo>
                  <a:pt x="964" y="80"/>
                </a:lnTo>
                <a:lnTo>
                  <a:pt x="962" y="80"/>
                </a:lnTo>
                <a:lnTo>
                  <a:pt x="964" y="78"/>
                </a:lnTo>
                <a:lnTo>
                  <a:pt x="966" y="78"/>
                </a:lnTo>
                <a:lnTo>
                  <a:pt x="968" y="76"/>
                </a:lnTo>
                <a:lnTo>
                  <a:pt x="966" y="74"/>
                </a:lnTo>
                <a:lnTo>
                  <a:pt x="966" y="72"/>
                </a:lnTo>
                <a:lnTo>
                  <a:pt x="968" y="70"/>
                </a:lnTo>
                <a:lnTo>
                  <a:pt x="970" y="70"/>
                </a:lnTo>
                <a:lnTo>
                  <a:pt x="972" y="70"/>
                </a:lnTo>
                <a:lnTo>
                  <a:pt x="974" y="70"/>
                </a:lnTo>
                <a:lnTo>
                  <a:pt x="974" y="68"/>
                </a:lnTo>
                <a:lnTo>
                  <a:pt x="976" y="66"/>
                </a:lnTo>
                <a:lnTo>
                  <a:pt x="978" y="66"/>
                </a:lnTo>
                <a:lnTo>
                  <a:pt x="980" y="64"/>
                </a:lnTo>
                <a:lnTo>
                  <a:pt x="982" y="66"/>
                </a:lnTo>
                <a:lnTo>
                  <a:pt x="984" y="64"/>
                </a:lnTo>
                <a:lnTo>
                  <a:pt x="986" y="64"/>
                </a:lnTo>
                <a:lnTo>
                  <a:pt x="987" y="64"/>
                </a:lnTo>
                <a:lnTo>
                  <a:pt x="989" y="62"/>
                </a:lnTo>
                <a:lnTo>
                  <a:pt x="989" y="60"/>
                </a:lnTo>
                <a:lnTo>
                  <a:pt x="991" y="60"/>
                </a:lnTo>
                <a:lnTo>
                  <a:pt x="993" y="58"/>
                </a:lnTo>
                <a:lnTo>
                  <a:pt x="995" y="58"/>
                </a:lnTo>
                <a:lnTo>
                  <a:pt x="997" y="56"/>
                </a:lnTo>
                <a:lnTo>
                  <a:pt x="999" y="54"/>
                </a:lnTo>
                <a:lnTo>
                  <a:pt x="997" y="54"/>
                </a:lnTo>
                <a:lnTo>
                  <a:pt x="995" y="54"/>
                </a:lnTo>
                <a:lnTo>
                  <a:pt x="993" y="54"/>
                </a:lnTo>
                <a:lnTo>
                  <a:pt x="995" y="54"/>
                </a:lnTo>
                <a:lnTo>
                  <a:pt x="997" y="54"/>
                </a:lnTo>
                <a:lnTo>
                  <a:pt x="997" y="52"/>
                </a:lnTo>
                <a:lnTo>
                  <a:pt x="999" y="52"/>
                </a:lnTo>
                <a:lnTo>
                  <a:pt x="1001" y="52"/>
                </a:lnTo>
                <a:lnTo>
                  <a:pt x="999" y="50"/>
                </a:lnTo>
                <a:lnTo>
                  <a:pt x="1001" y="50"/>
                </a:lnTo>
                <a:lnTo>
                  <a:pt x="1003" y="50"/>
                </a:lnTo>
                <a:lnTo>
                  <a:pt x="1005" y="50"/>
                </a:lnTo>
                <a:lnTo>
                  <a:pt x="1007" y="48"/>
                </a:lnTo>
                <a:lnTo>
                  <a:pt x="1009" y="48"/>
                </a:lnTo>
                <a:lnTo>
                  <a:pt x="1011" y="48"/>
                </a:lnTo>
                <a:lnTo>
                  <a:pt x="1013" y="48"/>
                </a:lnTo>
                <a:lnTo>
                  <a:pt x="1015" y="46"/>
                </a:lnTo>
                <a:lnTo>
                  <a:pt x="1015" y="44"/>
                </a:lnTo>
                <a:lnTo>
                  <a:pt x="1017" y="44"/>
                </a:lnTo>
                <a:lnTo>
                  <a:pt x="1019" y="44"/>
                </a:lnTo>
                <a:lnTo>
                  <a:pt x="1021" y="44"/>
                </a:lnTo>
                <a:lnTo>
                  <a:pt x="1023" y="42"/>
                </a:lnTo>
                <a:lnTo>
                  <a:pt x="1023" y="40"/>
                </a:lnTo>
                <a:lnTo>
                  <a:pt x="1025" y="40"/>
                </a:lnTo>
                <a:lnTo>
                  <a:pt x="1025" y="38"/>
                </a:lnTo>
                <a:lnTo>
                  <a:pt x="1023" y="36"/>
                </a:lnTo>
                <a:lnTo>
                  <a:pt x="1023" y="34"/>
                </a:lnTo>
                <a:lnTo>
                  <a:pt x="1021" y="34"/>
                </a:lnTo>
                <a:lnTo>
                  <a:pt x="1019" y="34"/>
                </a:lnTo>
                <a:lnTo>
                  <a:pt x="1017" y="34"/>
                </a:lnTo>
                <a:lnTo>
                  <a:pt x="1015" y="32"/>
                </a:lnTo>
                <a:lnTo>
                  <a:pt x="1013" y="32"/>
                </a:lnTo>
                <a:lnTo>
                  <a:pt x="1011" y="34"/>
                </a:lnTo>
                <a:lnTo>
                  <a:pt x="1011" y="32"/>
                </a:lnTo>
                <a:lnTo>
                  <a:pt x="1009" y="32"/>
                </a:lnTo>
                <a:lnTo>
                  <a:pt x="1007" y="30"/>
                </a:lnTo>
                <a:lnTo>
                  <a:pt x="1005" y="30"/>
                </a:lnTo>
                <a:lnTo>
                  <a:pt x="1003" y="30"/>
                </a:lnTo>
                <a:lnTo>
                  <a:pt x="1001" y="30"/>
                </a:lnTo>
                <a:lnTo>
                  <a:pt x="1003" y="30"/>
                </a:lnTo>
                <a:lnTo>
                  <a:pt x="1005" y="30"/>
                </a:lnTo>
                <a:lnTo>
                  <a:pt x="1007" y="30"/>
                </a:lnTo>
                <a:lnTo>
                  <a:pt x="1009" y="30"/>
                </a:lnTo>
                <a:lnTo>
                  <a:pt x="1011" y="30"/>
                </a:lnTo>
                <a:lnTo>
                  <a:pt x="1013" y="32"/>
                </a:lnTo>
                <a:lnTo>
                  <a:pt x="1015" y="32"/>
                </a:lnTo>
                <a:lnTo>
                  <a:pt x="1019" y="32"/>
                </a:lnTo>
                <a:lnTo>
                  <a:pt x="1021" y="32"/>
                </a:lnTo>
                <a:lnTo>
                  <a:pt x="1019" y="32"/>
                </a:lnTo>
                <a:lnTo>
                  <a:pt x="1019" y="30"/>
                </a:lnTo>
                <a:lnTo>
                  <a:pt x="1017" y="28"/>
                </a:lnTo>
                <a:lnTo>
                  <a:pt x="1015" y="28"/>
                </a:lnTo>
                <a:lnTo>
                  <a:pt x="1013" y="28"/>
                </a:lnTo>
                <a:lnTo>
                  <a:pt x="1011" y="28"/>
                </a:lnTo>
                <a:lnTo>
                  <a:pt x="1009" y="26"/>
                </a:lnTo>
                <a:lnTo>
                  <a:pt x="1009" y="24"/>
                </a:lnTo>
                <a:lnTo>
                  <a:pt x="1007" y="24"/>
                </a:lnTo>
                <a:lnTo>
                  <a:pt x="1005" y="24"/>
                </a:lnTo>
                <a:lnTo>
                  <a:pt x="1003" y="22"/>
                </a:lnTo>
                <a:lnTo>
                  <a:pt x="1001" y="22"/>
                </a:lnTo>
                <a:lnTo>
                  <a:pt x="1003" y="24"/>
                </a:lnTo>
                <a:lnTo>
                  <a:pt x="1005" y="24"/>
                </a:lnTo>
                <a:lnTo>
                  <a:pt x="1003" y="24"/>
                </a:lnTo>
                <a:lnTo>
                  <a:pt x="1001" y="26"/>
                </a:lnTo>
                <a:lnTo>
                  <a:pt x="999" y="24"/>
                </a:lnTo>
                <a:lnTo>
                  <a:pt x="997" y="24"/>
                </a:lnTo>
                <a:lnTo>
                  <a:pt x="995" y="24"/>
                </a:lnTo>
                <a:lnTo>
                  <a:pt x="995" y="22"/>
                </a:lnTo>
                <a:lnTo>
                  <a:pt x="993" y="20"/>
                </a:lnTo>
                <a:lnTo>
                  <a:pt x="989" y="20"/>
                </a:lnTo>
                <a:lnTo>
                  <a:pt x="987" y="20"/>
                </a:lnTo>
                <a:lnTo>
                  <a:pt x="986" y="20"/>
                </a:lnTo>
                <a:lnTo>
                  <a:pt x="986" y="18"/>
                </a:lnTo>
                <a:lnTo>
                  <a:pt x="984" y="18"/>
                </a:lnTo>
                <a:lnTo>
                  <a:pt x="982" y="18"/>
                </a:lnTo>
                <a:lnTo>
                  <a:pt x="980" y="18"/>
                </a:lnTo>
                <a:lnTo>
                  <a:pt x="978" y="16"/>
                </a:lnTo>
                <a:lnTo>
                  <a:pt x="976" y="16"/>
                </a:lnTo>
                <a:lnTo>
                  <a:pt x="974" y="16"/>
                </a:lnTo>
                <a:lnTo>
                  <a:pt x="972" y="16"/>
                </a:lnTo>
                <a:lnTo>
                  <a:pt x="968" y="16"/>
                </a:lnTo>
                <a:lnTo>
                  <a:pt x="966" y="14"/>
                </a:lnTo>
                <a:lnTo>
                  <a:pt x="964" y="16"/>
                </a:lnTo>
                <a:lnTo>
                  <a:pt x="962" y="14"/>
                </a:lnTo>
                <a:lnTo>
                  <a:pt x="960" y="14"/>
                </a:lnTo>
                <a:lnTo>
                  <a:pt x="958" y="16"/>
                </a:lnTo>
                <a:lnTo>
                  <a:pt x="956" y="16"/>
                </a:lnTo>
                <a:lnTo>
                  <a:pt x="954" y="16"/>
                </a:lnTo>
                <a:lnTo>
                  <a:pt x="952" y="16"/>
                </a:lnTo>
                <a:lnTo>
                  <a:pt x="950" y="16"/>
                </a:lnTo>
                <a:lnTo>
                  <a:pt x="948" y="16"/>
                </a:lnTo>
                <a:lnTo>
                  <a:pt x="946" y="14"/>
                </a:lnTo>
                <a:lnTo>
                  <a:pt x="946" y="16"/>
                </a:lnTo>
                <a:lnTo>
                  <a:pt x="942" y="16"/>
                </a:lnTo>
                <a:lnTo>
                  <a:pt x="940" y="16"/>
                </a:lnTo>
                <a:lnTo>
                  <a:pt x="938" y="16"/>
                </a:lnTo>
                <a:lnTo>
                  <a:pt x="936" y="16"/>
                </a:lnTo>
                <a:lnTo>
                  <a:pt x="934" y="16"/>
                </a:lnTo>
                <a:lnTo>
                  <a:pt x="932" y="16"/>
                </a:lnTo>
                <a:lnTo>
                  <a:pt x="932" y="18"/>
                </a:lnTo>
                <a:lnTo>
                  <a:pt x="930" y="18"/>
                </a:lnTo>
                <a:lnTo>
                  <a:pt x="928" y="18"/>
                </a:lnTo>
                <a:lnTo>
                  <a:pt x="926" y="18"/>
                </a:lnTo>
                <a:lnTo>
                  <a:pt x="924" y="18"/>
                </a:lnTo>
                <a:lnTo>
                  <a:pt x="922" y="18"/>
                </a:lnTo>
                <a:lnTo>
                  <a:pt x="920" y="18"/>
                </a:lnTo>
                <a:lnTo>
                  <a:pt x="918" y="18"/>
                </a:lnTo>
                <a:lnTo>
                  <a:pt x="916" y="18"/>
                </a:lnTo>
                <a:lnTo>
                  <a:pt x="918" y="18"/>
                </a:lnTo>
                <a:lnTo>
                  <a:pt x="918" y="16"/>
                </a:lnTo>
                <a:lnTo>
                  <a:pt x="918" y="14"/>
                </a:lnTo>
                <a:lnTo>
                  <a:pt x="920" y="14"/>
                </a:lnTo>
                <a:lnTo>
                  <a:pt x="920" y="12"/>
                </a:lnTo>
                <a:lnTo>
                  <a:pt x="916" y="10"/>
                </a:lnTo>
                <a:lnTo>
                  <a:pt x="914" y="10"/>
                </a:lnTo>
                <a:lnTo>
                  <a:pt x="912" y="10"/>
                </a:lnTo>
                <a:lnTo>
                  <a:pt x="910" y="10"/>
                </a:lnTo>
                <a:lnTo>
                  <a:pt x="908" y="10"/>
                </a:lnTo>
                <a:lnTo>
                  <a:pt x="906" y="10"/>
                </a:lnTo>
                <a:lnTo>
                  <a:pt x="904" y="10"/>
                </a:lnTo>
                <a:lnTo>
                  <a:pt x="902" y="10"/>
                </a:lnTo>
                <a:lnTo>
                  <a:pt x="902" y="12"/>
                </a:lnTo>
                <a:lnTo>
                  <a:pt x="900" y="12"/>
                </a:lnTo>
                <a:lnTo>
                  <a:pt x="898" y="12"/>
                </a:lnTo>
                <a:lnTo>
                  <a:pt x="896" y="12"/>
                </a:lnTo>
                <a:lnTo>
                  <a:pt x="898" y="10"/>
                </a:lnTo>
                <a:lnTo>
                  <a:pt x="898" y="8"/>
                </a:lnTo>
                <a:lnTo>
                  <a:pt x="896" y="10"/>
                </a:lnTo>
                <a:lnTo>
                  <a:pt x="894" y="10"/>
                </a:lnTo>
                <a:lnTo>
                  <a:pt x="892" y="10"/>
                </a:lnTo>
                <a:lnTo>
                  <a:pt x="890" y="10"/>
                </a:lnTo>
                <a:lnTo>
                  <a:pt x="888" y="10"/>
                </a:lnTo>
                <a:lnTo>
                  <a:pt x="886" y="10"/>
                </a:lnTo>
                <a:lnTo>
                  <a:pt x="884" y="10"/>
                </a:lnTo>
                <a:lnTo>
                  <a:pt x="882" y="10"/>
                </a:lnTo>
                <a:lnTo>
                  <a:pt x="880" y="10"/>
                </a:lnTo>
                <a:lnTo>
                  <a:pt x="878" y="10"/>
                </a:lnTo>
                <a:lnTo>
                  <a:pt x="880" y="8"/>
                </a:lnTo>
                <a:lnTo>
                  <a:pt x="882" y="8"/>
                </a:lnTo>
                <a:lnTo>
                  <a:pt x="884" y="8"/>
                </a:lnTo>
                <a:lnTo>
                  <a:pt x="886" y="8"/>
                </a:lnTo>
                <a:lnTo>
                  <a:pt x="888" y="8"/>
                </a:lnTo>
                <a:lnTo>
                  <a:pt x="890" y="8"/>
                </a:lnTo>
                <a:lnTo>
                  <a:pt x="892" y="6"/>
                </a:lnTo>
                <a:lnTo>
                  <a:pt x="894" y="6"/>
                </a:lnTo>
                <a:lnTo>
                  <a:pt x="896" y="6"/>
                </a:lnTo>
                <a:lnTo>
                  <a:pt x="898" y="6"/>
                </a:lnTo>
                <a:lnTo>
                  <a:pt x="896" y="4"/>
                </a:lnTo>
                <a:lnTo>
                  <a:pt x="894" y="4"/>
                </a:lnTo>
                <a:lnTo>
                  <a:pt x="892" y="4"/>
                </a:lnTo>
                <a:lnTo>
                  <a:pt x="890" y="2"/>
                </a:lnTo>
                <a:lnTo>
                  <a:pt x="888" y="2"/>
                </a:lnTo>
                <a:lnTo>
                  <a:pt x="886" y="2"/>
                </a:lnTo>
                <a:lnTo>
                  <a:pt x="884" y="2"/>
                </a:lnTo>
                <a:lnTo>
                  <a:pt x="882" y="2"/>
                </a:lnTo>
                <a:lnTo>
                  <a:pt x="880" y="2"/>
                </a:lnTo>
                <a:lnTo>
                  <a:pt x="878" y="2"/>
                </a:lnTo>
                <a:lnTo>
                  <a:pt x="876" y="2"/>
                </a:lnTo>
                <a:lnTo>
                  <a:pt x="874" y="0"/>
                </a:lnTo>
                <a:lnTo>
                  <a:pt x="872" y="0"/>
                </a:lnTo>
                <a:lnTo>
                  <a:pt x="870" y="0"/>
                </a:lnTo>
                <a:lnTo>
                  <a:pt x="868" y="0"/>
                </a:lnTo>
                <a:lnTo>
                  <a:pt x="866" y="0"/>
                </a:lnTo>
                <a:lnTo>
                  <a:pt x="864" y="0"/>
                </a:lnTo>
                <a:lnTo>
                  <a:pt x="862" y="0"/>
                </a:lnTo>
                <a:lnTo>
                  <a:pt x="860" y="2"/>
                </a:lnTo>
                <a:lnTo>
                  <a:pt x="858" y="2"/>
                </a:lnTo>
                <a:lnTo>
                  <a:pt x="856" y="2"/>
                </a:lnTo>
                <a:lnTo>
                  <a:pt x="854" y="2"/>
                </a:lnTo>
                <a:lnTo>
                  <a:pt x="852" y="4"/>
                </a:lnTo>
                <a:lnTo>
                  <a:pt x="850" y="4"/>
                </a:lnTo>
                <a:lnTo>
                  <a:pt x="848" y="4"/>
                </a:lnTo>
                <a:lnTo>
                  <a:pt x="846" y="4"/>
                </a:lnTo>
                <a:lnTo>
                  <a:pt x="850" y="6"/>
                </a:lnTo>
                <a:lnTo>
                  <a:pt x="848" y="8"/>
                </a:lnTo>
                <a:lnTo>
                  <a:pt x="846" y="8"/>
                </a:lnTo>
                <a:lnTo>
                  <a:pt x="844" y="10"/>
                </a:lnTo>
                <a:lnTo>
                  <a:pt x="846" y="10"/>
                </a:lnTo>
                <a:lnTo>
                  <a:pt x="844" y="10"/>
                </a:lnTo>
                <a:lnTo>
                  <a:pt x="844" y="12"/>
                </a:lnTo>
                <a:lnTo>
                  <a:pt x="846" y="14"/>
                </a:lnTo>
                <a:lnTo>
                  <a:pt x="848" y="14"/>
                </a:lnTo>
                <a:lnTo>
                  <a:pt x="850" y="14"/>
                </a:lnTo>
                <a:lnTo>
                  <a:pt x="850" y="16"/>
                </a:lnTo>
                <a:lnTo>
                  <a:pt x="850" y="18"/>
                </a:lnTo>
                <a:lnTo>
                  <a:pt x="852" y="18"/>
                </a:lnTo>
                <a:lnTo>
                  <a:pt x="854" y="18"/>
                </a:lnTo>
                <a:lnTo>
                  <a:pt x="856" y="18"/>
                </a:lnTo>
                <a:lnTo>
                  <a:pt x="858" y="18"/>
                </a:lnTo>
                <a:lnTo>
                  <a:pt x="860" y="20"/>
                </a:lnTo>
                <a:lnTo>
                  <a:pt x="862" y="20"/>
                </a:lnTo>
                <a:lnTo>
                  <a:pt x="864" y="20"/>
                </a:lnTo>
                <a:lnTo>
                  <a:pt x="866" y="20"/>
                </a:lnTo>
                <a:lnTo>
                  <a:pt x="868" y="20"/>
                </a:lnTo>
                <a:lnTo>
                  <a:pt x="864" y="20"/>
                </a:lnTo>
                <a:lnTo>
                  <a:pt x="862" y="20"/>
                </a:lnTo>
                <a:lnTo>
                  <a:pt x="860" y="20"/>
                </a:lnTo>
                <a:lnTo>
                  <a:pt x="858" y="20"/>
                </a:lnTo>
                <a:lnTo>
                  <a:pt x="856" y="20"/>
                </a:lnTo>
                <a:lnTo>
                  <a:pt x="854" y="20"/>
                </a:lnTo>
                <a:lnTo>
                  <a:pt x="852" y="20"/>
                </a:lnTo>
                <a:lnTo>
                  <a:pt x="852" y="18"/>
                </a:lnTo>
                <a:lnTo>
                  <a:pt x="850" y="18"/>
                </a:lnTo>
                <a:lnTo>
                  <a:pt x="848" y="18"/>
                </a:lnTo>
                <a:lnTo>
                  <a:pt x="846" y="18"/>
                </a:lnTo>
                <a:lnTo>
                  <a:pt x="844" y="20"/>
                </a:lnTo>
                <a:lnTo>
                  <a:pt x="842" y="18"/>
                </a:lnTo>
                <a:lnTo>
                  <a:pt x="840" y="18"/>
                </a:lnTo>
                <a:lnTo>
                  <a:pt x="836" y="20"/>
                </a:lnTo>
                <a:lnTo>
                  <a:pt x="834" y="20"/>
                </a:lnTo>
                <a:lnTo>
                  <a:pt x="832" y="18"/>
                </a:lnTo>
                <a:lnTo>
                  <a:pt x="830" y="18"/>
                </a:lnTo>
                <a:lnTo>
                  <a:pt x="826" y="18"/>
                </a:lnTo>
                <a:lnTo>
                  <a:pt x="828" y="20"/>
                </a:lnTo>
                <a:lnTo>
                  <a:pt x="830" y="22"/>
                </a:lnTo>
                <a:lnTo>
                  <a:pt x="832" y="20"/>
                </a:lnTo>
                <a:lnTo>
                  <a:pt x="834" y="22"/>
                </a:lnTo>
                <a:lnTo>
                  <a:pt x="836" y="22"/>
                </a:lnTo>
                <a:lnTo>
                  <a:pt x="838" y="22"/>
                </a:lnTo>
                <a:lnTo>
                  <a:pt x="840" y="24"/>
                </a:lnTo>
                <a:lnTo>
                  <a:pt x="842" y="24"/>
                </a:lnTo>
                <a:lnTo>
                  <a:pt x="844" y="24"/>
                </a:lnTo>
                <a:lnTo>
                  <a:pt x="846" y="26"/>
                </a:lnTo>
                <a:lnTo>
                  <a:pt x="844" y="26"/>
                </a:lnTo>
                <a:lnTo>
                  <a:pt x="842" y="26"/>
                </a:lnTo>
                <a:lnTo>
                  <a:pt x="840" y="26"/>
                </a:lnTo>
                <a:lnTo>
                  <a:pt x="838" y="24"/>
                </a:lnTo>
                <a:lnTo>
                  <a:pt x="836" y="24"/>
                </a:lnTo>
                <a:lnTo>
                  <a:pt x="834" y="24"/>
                </a:lnTo>
                <a:lnTo>
                  <a:pt x="832" y="22"/>
                </a:lnTo>
                <a:lnTo>
                  <a:pt x="830" y="24"/>
                </a:lnTo>
                <a:lnTo>
                  <a:pt x="828" y="22"/>
                </a:lnTo>
                <a:lnTo>
                  <a:pt x="826" y="22"/>
                </a:lnTo>
                <a:lnTo>
                  <a:pt x="824" y="24"/>
                </a:lnTo>
                <a:lnTo>
                  <a:pt x="822" y="24"/>
                </a:lnTo>
                <a:lnTo>
                  <a:pt x="824" y="24"/>
                </a:lnTo>
                <a:lnTo>
                  <a:pt x="822" y="26"/>
                </a:lnTo>
                <a:lnTo>
                  <a:pt x="820" y="26"/>
                </a:lnTo>
                <a:lnTo>
                  <a:pt x="818" y="26"/>
                </a:lnTo>
                <a:lnTo>
                  <a:pt x="820" y="26"/>
                </a:lnTo>
                <a:lnTo>
                  <a:pt x="822" y="26"/>
                </a:lnTo>
                <a:lnTo>
                  <a:pt x="820" y="26"/>
                </a:lnTo>
                <a:lnTo>
                  <a:pt x="818" y="26"/>
                </a:lnTo>
                <a:lnTo>
                  <a:pt x="816" y="28"/>
                </a:lnTo>
                <a:lnTo>
                  <a:pt x="814" y="26"/>
                </a:lnTo>
                <a:lnTo>
                  <a:pt x="812" y="26"/>
                </a:lnTo>
                <a:lnTo>
                  <a:pt x="810" y="28"/>
                </a:lnTo>
                <a:lnTo>
                  <a:pt x="808" y="28"/>
                </a:lnTo>
                <a:lnTo>
                  <a:pt x="806" y="26"/>
                </a:lnTo>
                <a:lnTo>
                  <a:pt x="804" y="26"/>
                </a:lnTo>
                <a:lnTo>
                  <a:pt x="802" y="28"/>
                </a:lnTo>
                <a:lnTo>
                  <a:pt x="800" y="28"/>
                </a:lnTo>
                <a:lnTo>
                  <a:pt x="798" y="28"/>
                </a:lnTo>
                <a:lnTo>
                  <a:pt x="796" y="28"/>
                </a:lnTo>
                <a:lnTo>
                  <a:pt x="798" y="26"/>
                </a:lnTo>
                <a:lnTo>
                  <a:pt x="800" y="26"/>
                </a:lnTo>
                <a:lnTo>
                  <a:pt x="798" y="24"/>
                </a:lnTo>
                <a:lnTo>
                  <a:pt x="796" y="24"/>
                </a:lnTo>
                <a:lnTo>
                  <a:pt x="794" y="24"/>
                </a:lnTo>
                <a:lnTo>
                  <a:pt x="792" y="24"/>
                </a:lnTo>
                <a:lnTo>
                  <a:pt x="790" y="24"/>
                </a:lnTo>
                <a:lnTo>
                  <a:pt x="788" y="24"/>
                </a:lnTo>
                <a:lnTo>
                  <a:pt x="786" y="24"/>
                </a:lnTo>
                <a:lnTo>
                  <a:pt x="784" y="24"/>
                </a:lnTo>
                <a:lnTo>
                  <a:pt x="782" y="24"/>
                </a:lnTo>
                <a:lnTo>
                  <a:pt x="780" y="24"/>
                </a:lnTo>
                <a:lnTo>
                  <a:pt x="778" y="26"/>
                </a:lnTo>
                <a:lnTo>
                  <a:pt x="778" y="24"/>
                </a:lnTo>
                <a:lnTo>
                  <a:pt x="776" y="24"/>
                </a:lnTo>
                <a:lnTo>
                  <a:pt x="774" y="24"/>
                </a:lnTo>
                <a:lnTo>
                  <a:pt x="772" y="24"/>
                </a:lnTo>
                <a:lnTo>
                  <a:pt x="770" y="24"/>
                </a:lnTo>
                <a:lnTo>
                  <a:pt x="772" y="26"/>
                </a:lnTo>
                <a:lnTo>
                  <a:pt x="774" y="26"/>
                </a:lnTo>
                <a:lnTo>
                  <a:pt x="772" y="26"/>
                </a:lnTo>
                <a:lnTo>
                  <a:pt x="770" y="26"/>
                </a:lnTo>
                <a:lnTo>
                  <a:pt x="768" y="26"/>
                </a:lnTo>
                <a:lnTo>
                  <a:pt x="766" y="26"/>
                </a:lnTo>
                <a:lnTo>
                  <a:pt x="764" y="26"/>
                </a:lnTo>
                <a:lnTo>
                  <a:pt x="762" y="26"/>
                </a:lnTo>
                <a:lnTo>
                  <a:pt x="762" y="28"/>
                </a:lnTo>
                <a:lnTo>
                  <a:pt x="764" y="28"/>
                </a:lnTo>
                <a:lnTo>
                  <a:pt x="766" y="28"/>
                </a:lnTo>
                <a:lnTo>
                  <a:pt x="764" y="28"/>
                </a:lnTo>
                <a:lnTo>
                  <a:pt x="766" y="28"/>
                </a:lnTo>
                <a:lnTo>
                  <a:pt x="768" y="28"/>
                </a:lnTo>
                <a:lnTo>
                  <a:pt x="770" y="28"/>
                </a:lnTo>
                <a:lnTo>
                  <a:pt x="772" y="28"/>
                </a:lnTo>
                <a:lnTo>
                  <a:pt x="774" y="28"/>
                </a:lnTo>
                <a:lnTo>
                  <a:pt x="778" y="28"/>
                </a:lnTo>
                <a:lnTo>
                  <a:pt x="776" y="28"/>
                </a:lnTo>
                <a:lnTo>
                  <a:pt x="774" y="28"/>
                </a:lnTo>
                <a:lnTo>
                  <a:pt x="772" y="28"/>
                </a:lnTo>
                <a:lnTo>
                  <a:pt x="770" y="30"/>
                </a:lnTo>
                <a:lnTo>
                  <a:pt x="766" y="30"/>
                </a:lnTo>
                <a:lnTo>
                  <a:pt x="764" y="30"/>
                </a:lnTo>
                <a:lnTo>
                  <a:pt x="762" y="30"/>
                </a:lnTo>
                <a:lnTo>
                  <a:pt x="760" y="30"/>
                </a:lnTo>
                <a:lnTo>
                  <a:pt x="758" y="30"/>
                </a:lnTo>
                <a:lnTo>
                  <a:pt x="756" y="30"/>
                </a:lnTo>
                <a:lnTo>
                  <a:pt x="754" y="30"/>
                </a:lnTo>
                <a:lnTo>
                  <a:pt x="752" y="30"/>
                </a:lnTo>
                <a:lnTo>
                  <a:pt x="750" y="30"/>
                </a:lnTo>
                <a:lnTo>
                  <a:pt x="748" y="32"/>
                </a:lnTo>
                <a:lnTo>
                  <a:pt x="746" y="32"/>
                </a:lnTo>
                <a:lnTo>
                  <a:pt x="744" y="32"/>
                </a:lnTo>
                <a:lnTo>
                  <a:pt x="742" y="32"/>
                </a:lnTo>
                <a:lnTo>
                  <a:pt x="740" y="32"/>
                </a:lnTo>
                <a:lnTo>
                  <a:pt x="738" y="32"/>
                </a:lnTo>
                <a:lnTo>
                  <a:pt x="734" y="32"/>
                </a:lnTo>
                <a:lnTo>
                  <a:pt x="732" y="34"/>
                </a:lnTo>
                <a:lnTo>
                  <a:pt x="734" y="34"/>
                </a:lnTo>
                <a:lnTo>
                  <a:pt x="732" y="34"/>
                </a:lnTo>
                <a:lnTo>
                  <a:pt x="730" y="34"/>
                </a:lnTo>
                <a:lnTo>
                  <a:pt x="728" y="36"/>
                </a:lnTo>
                <a:lnTo>
                  <a:pt x="726" y="34"/>
                </a:lnTo>
                <a:lnTo>
                  <a:pt x="724" y="36"/>
                </a:lnTo>
                <a:lnTo>
                  <a:pt x="722" y="36"/>
                </a:lnTo>
                <a:lnTo>
                  <a:pt x="724" y="36"/>
                </a:lnTo>
                <a:lnTo>
                  <a:pt x="722" y="36"/>
                </a:lnTo>
                <a:lnTo>
                  <a:pt x="720" y="36"/>
                </a:lnTo>
                <a:lnTo>
                  <a:pt x="718" y="38"/>
                </a:lnTo>
                <a:lnTo>
                  <a:pt x="716" y="40"/>
                </a:lnTo>
                <a:lnTo>
                  <a:pt x="714" y="40"/>
                </a:lnTo>
                <a:lnTo>
                  <a:pt x="712" y="40"/>
                </a:lnTo>
                <a:lnTo>
                  <a:pt x="708" y="40"/>
                </a:lnTo>
                <a:lnTo>
                  <a:pt x="706" y="40"/>
                </a:lnTo>
                <a:lnTo>
                  <a:pt x="704" y="40"/>
                </a:lnTo>
                <a:lnTo>
                  <a:pt x="702" y="40"/>
                </a:lnTo>
                <a:lnTo>
                  <a:pt x="704" y="42"/>
                </a:lnTo>
                <a:lnTo>
                  <a:pt x="706" y="42"/>
                </a:lnTo>
                <a:lnTo>
                  <a:pt x="708" y="42"/>
                </a:lnTo>
                <a:lnTo>
                  <a:pt x="712" y="42"/>
                </a:lnTo>
                <a:lnTo>
                  <a:pt x="712" y="44"/>
                </a:lnTo>
                <a:lnTo>
                  <a:pt x="710" y="44"/>
                </a:lnTo>
                <a:lnTo>
                  <a:pt x="708" y="42"/>
                </a:lnTo>
                <a:lnTo>
                  <a:pt x="706" y="42"/>
                </a:lnTo>
                <a:lnTo>
                  <a:pt x="708" y="44"/>
                </a:lnTo>
                <a:lnTo>
                  <a:pt x="706" y="44"/>
                </a:lnTo>
                <a:lnTo>
                  <a:pt x="708" y="46"/>
                </a:lnTo>
                <a:lnTo>
                  <a:pt x="706" y="46"/>
                </a:lnTo>
                <a:lnTo>
                  <a:pt x="708" y="48"/>
                </a:lnTo>
                <a:lnTo>
                  <a:pt x="706" y="48"/>
                </a:lnTo>
                <a:lnTo>
                  <a:pt x="704" y="48"/>
                </a:lnTo>
                <a:lnTo>
                  <a:pt x="702" y="48"/>
                </a:lnTo>
                <a:lnTo>
                  <a:pt x="700" y="46"/>
                </a:lnTo>
                <a:lnTo>
                  <a:pt x="698" y="46"/>
                </a:lnTo>
                <a:lnTo>
                  <a:pt x="696" y="46"/>
                </a:lnTo>
                <a:lnTo>
                  <a:pt x="694" y="46"/>
                </a:lnTo>
                <a:lnTo>
                  <a:pt x="696" y="46"/>
                </a:lnTo>
                <a:lnTo>
                  <a:pt x="694" y="46"/>
                </a:lnTo>
                <a:lnTo>
                  <a:pt x="696" y="48"/>
                </a:lnTo>
                <a:lnTo>
                  <a:pt x="698" y="48"/>
                </a:lnTo>
                <a:lnTo>
                  <a:pt x="700" y="48"/>
                </a:lnTo>
                <a:lnTo>
                  <a:pt x="700" y="50"/>
                </a:lnTo>
                <a:lnTo>
                  <a:pt x="702" y="50"/>
                </a:lnTo>
                <a:lnTo>
                  <a:pt x="704" y="50"/>
                </a:lnTo>
                <a:lnTo>
                  <a:pt x="706" y="50"/>
                </a:lnTo>
                <a:lnTo>
                  <a:pt x="704" y="50"/>
                </a:lnTo>
                <a:lnTo>
                  <a:pt x="706" y="50"/>
                </a:lnTo>
                <a:lnTo>
                  <a:pt x="708" y="52"/>
                </a:lnTo>
                <a:lnTo>
                  <a:pt x="710" y="52"/>
                </a:lnTo>
                <a:lnTo>
                  <a:pt x="712" y="52"/>
                </a:lnTo>
                <a:lnTo>
                  <a:pt x="714" y="52"/>
                </a:lnTo>
                <a:lnTo>
                  <a:pt x="712" y="52"/>
                </a:lnTo>
                <a:lnTo>
                  <a:pt x="710" y="54"/>
                </a:lnTo>
                <a:lnTo>
                  <a:pt x="708" y="52"/>
                </a:lnTo>
                <a:lnTo>
                  <a:pt x="706" y="52"/>
                </a:lnTo>
                <a:lnTo>
                  <a:pt x="704" y="52"/>
                </a:lnTo>
                <a:lnTo>
                  <a:pt x="702" y="52"/>
                </a:lnTo>
                <a:lnTo>
                  <a:pt x="700" y="52"/>
                </a:lnTo>
                <a:lnTo>
                  <a:pt x="702" y="52"/>
                </a:lnTo>
                <a:lnTo>
                  <a:pt x="704" y="54"/>
                </a:lnTo>
                <a:lnTo>
                  <a:pt x="702" y="54"/>
                </a:lnTo>
                <a:lnTo>
                  <a:pt x="700" y="52"/>
                </a:lnTo>
                <a:lnTo>
                  <a:pt x="702" y="54"/>
                </a:lnTo>
                <a:lnTo>
                  <a:pt x="704" y="54"/>
                </a:lnTo>
                <a:lnTo>
                  <a:pt x="708" y="54"/>
                </a:lnTo>
                <a:lnTo>
                  <a:pt x="710" y="54"/>
                </a:lnTo>
                <a:lnTo>
                  <a:pt x="712" y="56"/>
                </a:lnTo>
                <a:lnTo>
                  <a:pt x="714" y="58"/>
                </a:lnTo>
                <a:lnTo>
                  <a:pt x="716" y="58"/>
                </a:lnTo>
                <a:lnTo>
                  <a:pt x="718" y="58"/>
                </a:lnTo>
                <a:lnTo>
                  <a:pt x="720" y="58"/>
                </a:lnTo>
                <a:lnTo>
                  <a:pt x="718" y="58"/>
                </a:lnTo>
                <a:lnTo>
                  <a:pt x="720" y="60"/>
                </a:lnTo>
                <a:lnTo>
                  <a:pt x="718" y="60"/>
                </a:lnTo>
                <a:lnTo>
                  <a:pt x="716" y="60"/>
                </a:lnTo>
                <a:lnTo>
                  <a:pt x="714" y="60"/>
                </a:lnTo>
                <a:lnTo>
                  <a:pt x="712" y="60"/>
                </a:lnTo>
                <a:lnTo>
                  <a:pt x="710" y="62"/>
                </a:lnTo>
                <a:lnTo>
                  <a:pt x="708" y="60"/>
                </a:lnTo>
                <a:lnTo>
                  <a:pt x="706" y="62"/>
                </a:lnTo>
                <a:lnTo>
                  <a:pt x="704" y="62"/>
                </a:lnTo>
                <a:lnTo>
                  <a:pt x="702" y="62"/>
                </a:lnTo>
                <a:lnTo>
                  <a:pt x="700" y="64"/>
                </a:lnTo>
                <a:lnTo>
                  <a:pt x="698" y="64"/>
                </a:lnTo>
                <a:lnTo>
                  <a:pt x="696" y="64"/>
                </a:lnTo>
                <a:lnTo>
                  <a:pt x="694" y="64"/>
                </a:lnTo>
                <a:lnTo>
                  <a:pt x="692" y="62"/>
                </a:lnTo>
                <a:lnTo>
                  <a:pt x="690" y="62"/>
                </a:lnTo>
                <a:lnTo>
                  <a:pt x="690" y="64"/>
                </a:lnTo>
                <a:lnTo>
                  <a:pt x="688" y="64"/>
                </a:lnTo>
                <a:lnTo>
                  <a:pt x="686" y="64"/>
                </a:lnTo>
                <a:lnTo>
                  <a:pt x="682" y="64"/>
                </a:lnTo>
                <a:lnTo>
                  <a:pt x="680" y="64"/>
                </a:lnTo>
                <a:lnTo>
                  <a:pt x="678" y="64"/>
                </a:lnTo>
                <a:lnTo>
                  <a:pt x="676" y="64"/>
                </a:lnTo>
                <a:lnTo>
                  <a:pt x="668" y="64"/>
                </a:lnTo>
                <a:lnTo>
                  <a:pt x="666" y="64"/>
                </a:lnTo>
                <a:lnTo>
                  <a:pt x="664" y="64"/>
                </a:lnTo>
                <a:lnTo>
                  <a:pt x="662" y="64"/>
                </a:lnTo>
                <a:lnTo>
                  <a:pt x="658" y="64"/>
                </a:lnTo>
                <a:lnTo>
                  <a:pt x="656" y="64"/>
                </a:lnTo>
                <a:lnTo>
                  <a:pt x="652" y="64"/>
                </a:lnTo>
                <a:lnTo>
                  <a:pt x="650" y="64"/>
                </a:lnTo>
                <a:lnTo>
                  <a:pt x="650" y="66"/>
                </a:lnTo>
                <a:lnTo>
                  <a:pt x="648" y="66"/>
                </a:lnTo>
                <a:lnTo>
                  <a:pt x="646" y="66"/>
                </a:lnTo>
                <a:lnTo>
                  <a:pt x="644" y="66"/>
                </a:lnTo>
                <a:lnTo>
                  <a:pt x="642" y="68"/>
                </a:lnTo>
                <a:lnTo>
                  <a:pt x="644" y="68"/>
                </a:lnTo>
                <a:lnTo>
                  <a:pt x="642" y="68"/>
                </a:lnTo>
                <a:lnTo>
                  <a:pt x="640" y="70"/>
                </a:lnTo>
                <a:lnTo>
                  <a:pt x="642" y="70"/>
                </a:lnTo>
                <a:lnTo>
                  <a:pt x="644" y="72"/>
                </a:lnTo>
                <a:lnTo>
                  <a:pt x="642" y="72"/>
                </a:lnTo>
                <a:lnTo>
                  <a:pt x="644" y="72"/>
                </a:lnTo>
                <a:lnTo>
                  <a:pt x="646" y="74"/>
                </a:lnTo>
                <a:lnTo>
                  <a:pt x="650" y="74"/>
                </a:lnTo>
                <a:lnTo>
                  <a:pt x="652" y="76"/>
                </a:lnTo>
                <a:lnTo>
                  <a:pt x="654" y="78"/>
                </a:lnTo>
                <a:lnTo>
                  <a:pt x="652" y="80"/>
                </a:lnTo>
                <a:lnTo>
                  <a:pt x="654" y="82"/>
                </a:lnTo>
                <a:lnTo>
                  <a:pt x="656" y="82"/>
                </a:lnTo>
                <a:lnTo>
                  <a:pt x="658" y="84"/>
                </a:lnTo>
                <a:lnTo>
                  <a:pt x="660" y="86"/>
                </a:lnTo>
                <a:lnTo>
                  <a:pt x="664" y="86"/>
                </a:lnTo>
                <a:lnTo>
                  <a:pt x="666" y="86"/>
                </a:lnTo>
                <a:lnTo>
                  <a:pt x="668" y="86"/>
                </a:lnTo>
                <a:lnTo>
                  <a:pt x="670" y="86"/>
                </a:lnTo>
                <a:lnTo>
                  <a:pt x="674" y="88"/>
                </a:lnTo>
                <a:lnTo>
                  <a:pt x="676" y="88"/>
                </a:lnTo>
                <a:lnTo>
                  <a:pt x="678" y="88"/>
                </a:lnTo>
                <a:lnTo>
                  <a:pt x="680" y="90"/>
                </a:lnTo>
                <a:lnTo>
                  <a:pt x="682" y="90"/>
                </a:lnTo>
                <a:lnTo>
                  <a:pt x="684" y="92"/>
                </a:lnTo>
                <a:lnTo>
                  <a:pt x="686" y="92"/>
                </a:lnTo>
                <a:lnTo>
                  <a:pt x="688" y="94"/>
                </a:lnTo>
                <a:lnTo>
                  <a:pt x="690" y="96"/>
                </a:lnTo>
                <a:lnTo>
                  <a:pt x="688" y="96"/>
                </a:lnTo>
                <a:lnTo>
                  <a:pt x="686" y="96"/>
                </a:lnTo>
                <a:lnTo>
                  <a:pt x="684" y="98"/>
                </a:lnTo>
                <a:lnTo>
                  <a:pt x="682" y="98"/>
                </a:lnTo>
                <a:lnTo>
                  <a:pt x="680" y="98"/>
                </a:lnTo>
                <a:lnTo>
                  <a:pt x="678" y="98"/>
                </a:lnTo>
                <a:lnTo>
                  <a:pt x="676" y="96"/>
                </a:lnTo>
                <a:lnTo>
                  <a:pt x="674" y="96"/>
                </a:lnTo>
                <a:lnTo>
                  <a:pt x="672" y="96"/>
                </a:lnTo>
                <a:lnTo>
                  <a:pt x="670" y="94"/>
                </a:lnTo>
                <a:lnTo>
                  <a:pt x="668" y="94"/>
                </a:lnTo>
                <a:lnTo>
                  <a:pt x="664" y="92"/>
                </a:lnTo>
                <a:lnTo>
                  <a:pt x="662" y="92"/>
                </a:lnTo>
                <a:lnTo>
                  <a:pt x="660" y="92"/>
                </a:lnTo>
                <a:lnTo>
                  <a:pt x="662" y="92"/>
                </a:lnTo>
                <a:lnTo>
                  <a:pt x="660" y="90"/>
                </a:lnTo>
                <a:lnTo>
                  <a:pt x="658" y="90"/>
                </a:lnTo>
                <a:lnTo>
                  <a:pt x="656" y="90"/>
                </a:lnTo>
                <a:lnTo>
                  <a:pt x="654" y="90"/>
                </a:lnTo>
                <a:lnTo>
                  <a:pt x="652" y="88"/>
                </a:lnTo>
                <a:lnTo>
                  <a:pt x="650" y="88"/>
                </a:lnTo>
                <a:lnTo>
                  <a:pt x="648" y="88"/>
                </a:lnTo>
                <a:lnTo>
                  <a:pt x="646" y="88"/>
                </a:lnTo>
                <a:lnTo>
                  <a:pt x="644" y="86"/>
                </a:lnTo>
                <a:lnTo>
                  <a:pt x="642" y="86"/>
                </a:lnTo>
                <a:lnTo>
                  <a:pt x="640" y="86"/>
                </a:lnTo>
                <a:lnTo>
                  <a:pt x="638" y="86"/>
                </a:lnTo>
                <a:lnTo>
                  <a:pt x="636" y="86"/>
                </a:lnTo>
                <a:lnTo>
                  <a:pt x="634" y="86"/>
                </a:lnTo>
                <a:lnTo>
                  <a:pt x="632" y="86"/>
                </a:lnTo>
                <a:lnTo>
                  <a:pt x="630" y="86"/>
                </a:lnTo>
                <a:lnTo>
                  <a:pt x="628" y="86"/>
                </a:lnTo>
                <a:lnTo>
                  <a:pt x="630" y="86"/>
                </a:lnTo>
                <a:lnTo>
                  <a:pt x="628" y="86"/>
                </a:lnTo>
                <a:lnTo>
                  <a:pt x="624" y="86"/>
                </a:lnTo>
                <a:lnTo>
                  <a:pt x="622" y="88"/>
                </a:lnTo>
                <a:lnTo>
                  <a:pt x="620" y="88"/>
                </a:lnTo>
                <a:lnTo>
                  <a:pt x="618" y="88"/>
                </a:lnTo>
                <a:lnTo>
                  <a:pt x="618" y="90"/>
                </a:lnTo>
                <a:lnTo>
                  <a:pt x="620" y="92"/>
                </a:lnTo>
                <a:lnTo>
                  <a:pt x="622" y="90"/>
                </a:lnTo>
                <a:lnTo>
                  <a:pt x="624" y="90"/>
                </a:lnTo>
                <a:lnTo>
                  <a:pt x="626" y="90"/>
                </a:lnTo>
                <a:lnTo>
                  <a:pt x="628" y="90"/>
                </a:lnTo>
                <a:lnTo>
                  <a:pt x="628" y="92"/>
                </a:lnTo>
                <a:lnTo>
                  <a:pt x="630" y="94"/>
                </a:lnTo>
                <a:lnTo>
                  <a:pt x="628" y="94"/>
                </a:lnTo>
                <a:lnTo>
                  <a:pt x="626" y="96"/>
                </a:lnTo>
                <a:lnTo>
                  <a:pt x="624" y="96"/>
                </a:lnTo>
                <a:lnTo>
                  <a:pt x="622" y="94"/>
                </a:lnTo>
                <a:lnTo>
                  <a:pt x="620" y="94"/>
                </a:lnTo>
                <a:lnTo>
                  <a:pt x="618" y="92"/>
                </a:lnTo>
                <a:lnTo>
                  <a:pt x="616" y="92"/>
                </a:lnTo>
                <a:lnTo>
                  <a:pt x="614" y="92"/>
                </a:lnTo>
                <a:lnTo>
                  <a:pt x="612" y="92"/>
                </a:lnTo>
                <a:lnTo>
                  <a:pt x="610" y="92"/>
                </a:lnTo>
                <a:lnTo>
                  <a:pt x="608" y="92"/>
                </a:lnTo>
                <a:lnTo>
                  <a:pt x="606" y="92"/>
                </a:lnTo>
                <a:lnTo>
                  <a:pt x="604" y="92"/>
                </a:lnTo>
                <a:lnTo>
                  <a:pt x="602" y="94"/>
                </a:lnTo>
                <a:lnTo>
                  <a:pt x="604" y="94"/>
                </a:lnTo>
                <a:lnTo>
                  <a:pt x="606" y="96"/>
                </a:lnTo>
                <a:lnTo>
                  <a:pt x="608" y="98"/>
                </a:lnTo>
                <a:lnTo>
                  <a:pt x="610" y="100"/>
                </a:lnTo>
                <a:lnTo>
                  <a:pt x="612" y="100"/>
                </a:lnTo>
                <a:lnTo>
                  <a:pt x="614" y="100"/>
                </a:lnTo>
                <a:lnTo>
                  <a:pt x="616" y="100"/>
                </a:lnTo>
                <a:lnTo>
                  <a:pt x="616" y="102"/>
                </a:lnTo>
                <a:lnTo>
                  <a:pt x="618" y="102"/>
                </a:lnTo>
                <a:lnTo>
                  <a:pt x="620" y="102"/>
                </a:lnTo>
                <a:lnTo>
                  <a:pt x="622" y="102"/>
                </a:lnTo>
                <a:lnTo>
                  <a:pt x="624" y="102"/>
                </a:lnTo>
                <a:lnTo>
                  <a:pt x="626" y="104"/>
                </a:lnTo>
                <a:lnTo>
                  <a:pt x="628" y="104"/>
                </a:lnTo>
                <a:lnTo>
                  <a:pt x="630" y="104"/>
                </a:lnTo>
                <a:lnTo>
                  <a:pt x="632" y="104"/>
                </a:lnTo>
                <a:lnTo>
                  <a:pt x="634" y="102"/>
                </a:lnTo>
                <a:lnTo>
                  <a:pt x="634" y="104"/>
                </a:lnTo>
                <a:lnTo>
                  <a:pt x="636" y="104"/>
                </a:lnTo>
                <a:lnTo>
                  <a:pt x="638" y="104"/>
                </a:lnTo>
                <a:lnTo>
                  <a:pt x="640" y="106"/>
                </a:lnTo>
                <a:lnTo>
                  <a:pt x="640" y="108"/>
                </a:lnTo>
                <a:lnTo>
                  <a:pt x="642" y="108"/>
                </a:lnTo>
                <a:lnTo>
                  <a:pt x="644" y="108"/>
                </a:lnTo>
                <a:lnTo>
                  <a:pt x="644" y="110"/>
                </a:lnTo>
                <a:lnTo>
                  <a:pt x="646" y="110"/>
                </a:lnTo>
                <a:lnTo>
                  <a:pt x="648" y="110"/>
                </a:lnTo>
                <a:lnTo>
                  <a:pt x="650" y="110"/>
                </a:lnTo>
                <a:lnTo>
                  <a:pt x="652" y="108"/>
                </a:lnTo>
                <a:lnTo>
                  <a:pt x="650" y="110"/>
                </a:lnTo>
                <a:lnTo>
                  <a:pt x="646" y="110"/>
                </a:lnTo>
                <a:lnTo>
                  <a:pt x="644" y="112"/>
                </a:lnTo>
                <a:lnTo>
                  <a:pt x="642" y="110"/>
                </a:lnTo>
                <a:lnTo>
                  <a:pt x="640" y="110"/>
                </a:lnTo>
                <a:lnTo>
                  <a:pt x="638" y="110"/>
                </a:lnTo>
                <a:lnTo>
                  <a:pt x="636" y="108"/>
                </a:lnTo>
                <a:lnTo>
                  <a:pt x="634" y="106"/>
                </a:lnTo>
                <a:lnTo>
                  <a:pt x="632" y="106"/>
                </a:lnTo>
                <a:lnTo>
                  <a:pt x="630" y="106"/>
                </a:lnTo>
                <a:lnTo>
                  <a:pt x="628" y="106"/>
                </a:lnTo>
                <a:lnTo>
                  <a:pt x="626" y="106"/>
                </a:lnTo>
                <a:lnTo>
                  <a:pt x="624" y="106"/>
                </a:lnTo>
                <a:lnTo>
                  <a:pt x="624" y="108"/>
                </a:lnTo>
                <a:lnTo>
                  <a:pt x="622" y="106"/>
                </a:lnTo>
                <a:lnTo>
                  <a:pt x="620" y="106"/>
                </a:lnTo>
                <a:lnTo>
                  <a:pt x="618" y="106"/>
                </a:lnTo>
                <a:lnTo>
                  <a:pt x="614" y="106"/>
                </a:lnTo>
                <a:lnTo>
                  <a:pt x="612" y="106"/>
                </a:lnTo>
                <a:lnTo>
                  <a:pt x="610" y="106"/>
                </a:lnTo>
                <a:lnTo>
                  <a:pt x="606" y="104"/>
                </a:lnTo>
                <a:lnTo>
                  <a:pt x="604" y="104"/>
                </a:lnTo>
                <a:lnTo>
                  <a:pt x="602" y="104"/>
                </a:lnTo>
                <a:lnTo>
                  <a:pt x="600" y="104"/>
                </a:lnTo>
                <a:lnTo>
                  <a:pt x="598" y="102"/>
                </a:lnTo>
                <a:lnTo>
                  <a:pt x="600" y="102"/>
                </a:lnTo>
                <a:lnTo>
                  <a:pt x="600" y="100"/>
                </a:lnTo>
                <a:lnTo>
                  <a:pt x="598" y="98"/>
                </a:lnTo>
                <a:lnTo>
                  <a:pt x="596" y="96"/>
                </a:lnTo>
                <a:lnTo>
                  <a:pt x="594" y="96"/>
                </a:lnTo>
                <a:lnTo>
                  <a:pt x="594" y="94"/>
                </a:lnTo>
                <a:lnTo>
                  <a:pt x="594" y="92"/>
                </a:lnTo>
                <a:lnTo>
                  <a:pt x="594" y="90"/>
                </a:lnTo>
                <a:lnTo>
                  <a:pt x="594" y="88"/>
                </a:lnTo>
                <a:lnTo>
                  <a:pt x="594" y="86"/>
                </a:lnTo>
                <a:lnTo>
                  <a:pt x="592" y="86"/>
                </a:lnTo>
                <a:lnTo>
                  <a:pt x="590" y="84"/>
                </a:lnTo>
                <a:lnTo>
                  <a:pt x="588" y="82"/>
                </a:lnTo>
                <a:lnTo>
                  <a:pt x="586" y="80"/>
                </a:lnTo>
                <a:lnTo>
                  <a:pt x="584" y="78"/>
                </a:lnTo>
                <a:lnTo>
                  <a:pt x="582" y="78"/>
                </a:lnTo>
                <a:lnTo>
                  <a:pt x="580" y="78"/>
                </a:lnTo>
                <a:lnTo>
                  <a:pt x="578" y="78"/>
                </a:lnTo>
                <a:lnTo>
                  <a:pt x="576" y="78"/>
                </a:lnTo>
                <a:lnTo>
                  <a:pt x="578" y="80"/>
                </a:lnTo>
                <a:lnTo>
                  <a:pt x="580" y="80"/>
                </a:lnTo>
                <a:lnTo>
                  <a:pt x="582" y="82"/>
                </a:lnTo>
                <a:lnTo>
                  <a:pt x="584" y="84"/>
                </a:lnTo>
                <a:lnTo>
                  <a:pt x="586" y="84"/>
                </a:lnTo>
                <a:lnTo>
                  <a:pt x="586" y="86"/>
                </a:lnTo>
                <a:lnTo>
                  <a:pt x="588" y="88"/>
                </a:lnTo>
                <a:lnTo>
                  <a:pt x="586" y="90"/>
                </a:lnTo>
                <a:lnTo>
                  <a:pt x="584" y="92"/>
                </a:lnTo>
                <a:lnTo>
                  <a:pt x="582" y="92"/>
                </a:lnTo>
                <a:lnTo>
                  <a:pt x="580" y="92"/>
                </a:lnTo>
                <a:lnTo>
                  <a:pt x="578" y="94"/>
                </a:lnTo>
                <a:lnTo>
                  <a:pt x="576" y="94"/>
                </a:lnTo>
                <a:lnTo>
                  <a:pt x="574" y="94"/>
                </a:lnTo>
                <a:lnTo>
                  <a:pt x="572" y="94"/>
                </a:lnTo>
                <a:lnTo>
                  <a:pt x="572" y="96"/>
                </a:lnTo>
                <a:lnTo>
                  <a:pt x="572" y="98"/>
                </a:lnTo>
                <a:lnTo>
                  <a:pt x="570" y="100"/>
                </a:lnTo>
                <a:lnTo>
                  <a:pt x="568" y="102"/>
                </a:lnTo>
                <a:lnTo>
                  <a:pt x="574" y="104"/>
                </a:lnTo>
                <a:lnTo>
                  <a:pt x="576" y="104"/>
                </a:lnTo>
                <a:lnTo>
                  <a:pt x="578" y="106"/>
                </a:lnTo>
                <a:lnTo>
                  <a:pt x="580" y="106"/>
                </a:lnTo>
                <a:lnTo>
                  <a:pt x="582" y="108"/>
                </a:lnTo>
                <a:lnTo>
                  <a:pt x="584" y="110"/>
                </a:lnTo>
                <a:lnTo>
                  <a:pt x="586" y="110"/>
                </a:lnTo>
                <a:lnTo>
                  <a:pt x="586" y="112"/>
                </a:lnTo>
                <a:lnTo>
                  <a:pt x="588" y="112"/>
                </a:lnTo>
                <a:lnTo>
                  <a:pt x="590" y="114"/>
                </a:lnTo>
                <a:lnTo>
                  <a:pt x="592" y="114"/>
                </a:lnTo>
                <a:lnTo>
                  <a:pt x="594" y="116"/>
                </a:lnTo>
                <a:lnTo>
                  <a:pt x="596" y="118"/>
                </a:lnTo>
                <a:lnTo>
                  <a:pt x="594" y="120"/>
                </a:lnTo>
                <a:lnTo>
                  <a:pt x="592" y="122"/>
                </a:lnTo>
                <a:lnTo>
                  <a:pt x="592" y="124"/>
                </a:lnTo>
                <a:lnTo>
                  <a:pt x="592" y="126"/>
                </a:lnTo>
                <a:lnTo>
                  <a:pt x="592" y="128"/>
                </a:lnTo>
                <a:lnTo>
                  <a:pt x="592" y="130"/>
                </a:lnTo>
                <a:lnTo>
                  <a:pt x="594" y="132"/>
                </a:lnTo>
                <a:lnTo>
                  <a:pt x="596" y="132"/>
                </a:lnTo>
                <a:lnTo>
                  <a:pt x="598" y="134"/>
                </a:lnTo>
                <a:lnTo>
                  <a:pt x="600" y="136"/>
                </a:lnTo>
                <a:lnTo>
                  <a:pt x="602" y="138"/>
                </a:lnTo>
                <a:lnTo>
                  <a:pt x="602" y="140"/>
                </a:lnTo>
                <a:lnTo>
                  <a:pt x="602" y="142"/>
                </a:lnTo>
                <a:lnTo>
                  <a:pt x="604" y="142"/>
                </a:lnTo>
                <a:lnTo>
                  <a:pt x="606" y="142"/>
                </a:lnTo>
                <a:lnTo>
                  <a:pt x="608" y="142"/>
                </a:lnTo>
                <a:lnTo>
                  <a:pt x="610" y="142"/>
                </a:lnTo>
                <a:lnTo>
                  <a:pt x="612" y="142"/>
                </a:lnTo>
                <a:lnTo>
                  <a:pt x="614" y="142"/>
                </a:lnTo>
                <a:lnTo>
                  <a:pt x="616" y="142"/>
                </a:lnTo>
                <a:lnTo>
                  <a:pt x="618" y="142"/>
                </a:lnTo>
                <a:lnTo>
                  <a:pt x="620" y="142"/>
                </a:lnTo>
                <a:lnTo>
                  <a:pt x="622" y="140"/>
                </a:lnTo>
                <a:lnTo>
                  <a:pt x="624" y="140"/>
                </a:lnTo>
                <a:lnTo>
                  <a:pt x="626" y="140"/>
                </a:lnTo>
                <a:lnTo>
                  <a:pt x="628" y="140"/>
                </a:lnTo>
                <a:lnTo>
                  <a:pt x="630" y="140"/>
                </a:lnTo>
                <a:lnTo>
                  <a:pt x="632" y="140"/>
                </a:lnTo>
                <a:lnTo>
                  <a:pt x="634" y="140"/>
                </a:lnTo>
                <a:lnTo>
                  <a:pt x="636" y="142"/>
                </a:lnTo>
                <a:lnTo>
                  <a:pt x="638" y="142"/>
                </a:lnTo>
                <a:lnTo>
                  <a:pt x="640" y="142"/>
                </a:lnTo>
                <a:lnTo>
                  <a:pt x="642" y="142"/>
                </a:lnTo>
                <a:lnTo>
                  <a:pt x="644" y="142"/>
                </a:lnTo>
                <a:lnTo>
                  <a:pt x="646" y="144"/>
                </a:lnTo>
                <a:lnTo>
                  <a:pt x="648" y="144"/>
                </a:lnTo>
                <a:lnTo>
                  <a:pt x="650" y="144"/>
                </a:lnTo>
                <a:lnTo>
                  <a:pt x="652" y="146"/>
                </a:lnTo>
                <a:lnTo>
                  <a:pt x="654" y="146"/>
                </a:lnTo>
                <a:lnTo>
                  <a:pt x="656" y="146"/>
                </a:lnTo>
                <a:lnTo>
                  <a:pt x="658" y="148"/>
                </a:lnTo>
                <a:lnTo>
                  <a:pt x="660" y="150"/>
                </a:lnTo>
                <a:lnTo>
                  <a:pt x="660" y="152"/>
                </a:lnTo>
                <a:lnTo>
                  <a:pt x="662" y="152"/>
                </a:lnTo>
                <a:lnTo>
                  <a:pt x="664" y="154"/>
                </a:lnTo>
                <a:lnTo>
                  <a:pt x="666" y="154"/>
                </a:lnTo>
                <a:lnTo>
                  <a:pt x="668" y="156"/>
                </a:lnTo>
                <a:lnTo>
                  <a:pt x="668" y="158"/>
                </a:lnTo>
                <a:lnTo>
                  <a:pt x="666" y="158"/>
                </a:lnTo>
                <a:lnTo>
                  <a:pt x="664" y="158"/>
                </a:lnTo>
                <a:lnTo>
                  <a:pt x="662" y="160"/>
                </a:lnTo>
                <a:lnTo>
                  <a:pt x="664" y="162"/>
                </a:lnTo>
                <a:lnTo>
                  <a:pt x="664" y="164"/>
                </a:lnTo>
                <a:lnTo>
                  <a:pt x="666" y="166"/>
                </a:lnTo>
                <a:lnTo>
                  <a:pt x="668" y="166"/>
                </a:lnTo>
                <a:lnTo>
                  <a:pt x="670" y="166"/>
                </a:lnTo>
                <a:lnTo>
                  <a:pt x="672" y="166"/>
                </a:lnTo>
                <a:lnTo>
                  <a:pt x="674" y="167"/>
                </a:lnTo>
                <a:lnTo>
                  <a:pt x="676" y="167"/>
                </a:lnTo>
                <a:lnTo>
                  <a:pt x="680" y="167"/>
                </a:lnTo>
                <a:lnTo>
                  <a:pt x="682" y="167"/>
                </a:lnTo>
                <a:lnTo>
                  <a:pt x="684" y="167"/>
                </a:lnTo>
                <a:lnTo>
                  <a:pt x="686" y="167"/>
                </a:lnTo>
                <a:lnTo>
                  <a:pt x="688" y="169"/>
                </a:lnTo>
                <a:lnTo>
                  <a:pt x="684" y="167"/>
                </a:lnTo>
                <a:lnTo>
                  <a:pt x="682" y="167"/>
                </a:lnTo>
                <a:lnTo>
                  <a:pt x="680" y="169"/>
                </a:lnTo>
                <a:lnTo>
                  <a:pt x="678" y="169"/>
                </a:lnTo>
                <a:lnTo>
                  <a:pt x="676" y="169"/>
                </a:lnTo>
                <a:lnTo>
                  <a:pt x="674" y="169"/>
                </a:lnTo>
                <a:lnTo>
                  <a:pt x="672" y="169"/>
                </a:lnTo>
                <a:lnTo>
                  <a:pt x="672" y="167"/>
                </a:lnTo>
                <a:lnTo>
                  <a:pt x="670" y="169"/>
                </a:lnTo>
                <a:lnTo>
                  <a:pt x="668" y="167"/>
                </a:lnTo>
                <a:lnTo>
                  <a:pt x="664" y="166"/>
                </a:lnTo>
                <a:lnTo>
                  <a:pt x="662" y="166"/>
                </a:lnTo>
                <a:lnTo>
                  <a:pt x="660" y="164"/>
                </a:lnTo>
                <a:lnTo>
                  <a:pt x="662" y="164"/>
                </a:lnTo>
                <a:lnTo>
                  <a:pt x="660" y="162"/>
                </a:lnTo>
                <a:lnTo>
                  <a:pt x="660" y="160"/>
                </a:lnTo>
                <a:lnTo>
                  <a:pt x="658" y="158"/>
                </a:lnTo>
                <a:lnTo>
                  <a:pt x="656" y="156"/>
                </a:lnTo>
                <a:lnTo>
                  <a:pt x="656" y="154"/>
                </a:lnTo>
                <a:lnTo>
                  <a:pt x="654" y="152"/>
                </a:lnTo>
                <a:lnTo>
                  <a:pt x="652" y="152"/>
                </a:lnTo>
                <a:lnTo>
                  <a:pt x="650" y="150"/>
                </a:lnTo>
                <a:lnTo>
                  <a:pt x="648" y="148"/>
                </a:lnTo>
                <a:lnTo>
                  <a:pt x="646" y="148"/>
                </a:lnTo>
                <a:lnTo>
                  <a:pt x="644" y="148"/>
                </a:lnTo>
                <a:lnTo>
                  <a:pt x="642" y="146"/>
                </a:lnTo>
                <a:lnTo>
                  <a:pt x="640" y="144"/>
                </a:lnTo>
                <a:lnTo>
                  <a:pt x="636" y="144"/>
                </a:lnTo>
                <a:lnTo>
                  <a:pt x="634" y="144"/>
                </a:lnTo>
                <a:lnTo>
                  <a:pt x="632" y="144"/>
                </a:lnTo>
                <a:lnTo>
                  <a:pt x="630" y="146"/>
                </a:lnTo>
                <a:lnTo>
                  <a:pt x="628" y="146"/>
                </a:lnTo>
                <a:lnTo>
                  <a:pt x="626" y="146"/>
                </a:lnTo>
                <a:lnTo>
                  <a:pt x="624" y="146"/>
                </a:lnTo>
                <a:lnTo>
                  <a:pt x="620" y="148"/>
                </a:lnTo>
                <a:lnTo>
                  <a:pt x="618" y="148"/>
                </a:lnTo>
                <a:lnTo>
                  <a:pt x="616" y="148"/>
                </a:lnTo>
                <a:lnTo>
                  <a:pt x="616" y="150"/>
                </a:lnTo>
                <a:lnTo>
                  <a:pt x="618" y="152"/>
                </a:lnTo>
                <a:lnTo>
                  <a:pt x="616" y="154"/>
                </a:lnTo>
                <a:lnTo>
                  <a:pt x="618" y="156"/>
                </a:lnTo>
                <a:lnTo>
                  <a:pt x="620" y="156"/>
                </a:lnTo>
                <a:lnTo>
                  <a:pt x="622" y="158"/>
                </a:lnTo>
                <a:lnTo>
                  <a:pt x="624" y="158"/>
                </a:lnTo>
                <a:lnTo>
                  <a:pt x="626" y="160"/>
                </a:lnTo>
                <a:lnTo>
                  <a:pt x="628" y="162"/>
                </a:lnTo>
                <a:lnTo>
                  <a:pt x="628" y="164"/>
                </a:lnTo>
                <a:lnTo>
                  <a:pt x="628" y="166"/>
                </a:lnTo>
                <a:lnTo>
                  <a:pt x="628" y="167"/>
                </a:lnTo>
                <a:lnTo>
                  <a:pt x="626" y="167"/>
                </a:lnTo>
                <a:lnTo>
                  <a:pt x="624" y="169"/>
                </a:lnTo>
                <a:lnTo>
                  <a:pt x="622" y="171"/>
                </a:lnTo>
                <a:lnTo>
                  <a:pt x="622" y="173"/>
                </a:lnTo>
                <a:lnTo>
                  <a:pt x="622" y="175"/>
                </a:lnTo>
                <a:lnTo>
                  <a:pt x="624" y="177"/>
                </a:lnTo>
                <a:lnTo>
                  <a:pt x="622" y="179"/>
                </a:lnTo>
                <a:lnTo>
                  <a:pt x="620" y="181"/>
                </a:lnTo>
                <a:lnTo>
                  <a:pt x="618" y="181"/>
                </a:lnTo>
                <a:lnTo>
                  <a:pt x="616" y="183"/>
                </a:lnTo>
                <a:lnTo>
                  <a:pt x="614" y="185"/>
                </a:lnTo>
                <a:lnTo>
                  <a:pt x="612" y="185"/>
                </a:lnTo>
                <a:lnTo>
                  <a:pt x="610" y="185"/>
                </a:lnTo>
                <a:lnTo>
                  <a:pt x="608" y="187"/>
                </a:lnTo>
                <a:lnTo>
                  <a:pt x="608" y="189"/>
                </a:lnTo>
                <a:lnTo>
                  <a:pt x="610" y="191"/>
                </a:lnTo>
                <a:lnTo>
                  <a:pt x="608" y="191"/>
                </a:lnTo>
                <a:lnTo>
                  <a:pt x="606" y="191"/>
                </a:lnTo>
                <a:lnTo>
                  <a:pt x="606" y="193"/>
                </a:lnTo>
                <a:lnTo>
                  <a:pt x="604" y="191"/>
                </a:lnTo>
                <a:lnTo>
                  <a:pt x="602" y="191"/>
                </a:lnTo>
                <a:lnTo>
                  <a:pt x="600" y="191"/>
                </a:lnTo>
                <a:lnTo>
                  <a:pt x="598" y="191"/>
                </a:lnTo>
                <a:lnTo>
                  <a:pt x="596" y="189"/>
                </a:lnTo>
                <a:lnTo>
                  <a:pt x="594" y="189"/>
                </a:lnTo>
                <a:lnTo>
                  <a:pt x="592" y="189"/>
                </a:lnTo>
                <a:lnTo>
                  <a:pt x="590" y="189"/>
                </a:lnTo>
                <a:lnTo>
                  <a:pt x="588" y="189"/>
                </a:lnTo>
                <a:lnTo>
                  <a:pt x="586" y="191"/>
                </a:lnTo>
                <a:lnTo>
                  <a:pt x="584" y="191"/>
                </a:lnTo>
                <a:lnTo>
                  <a:pt x="582" y="191"/>
                </a:lnTo>
                <a:lnTo>
                  <a:pt x="580" y="189"/>
                </a:lnTo>
                <a:lnTo>
                  <a:pt x="578" y="189"/>
                </a:lnTo>
                <a:lnTo>
                  <a:pt x="576" y="189"/>
                </a:lnTo>
                <a:lnTo>
                  <a:pt x="574" y="189"/>
                </a:lnTo>
                <a:lnTo>
                  <a:pt x="572" y="187"/>
                </a:lnTo>
                <a:lnTo>
                  <a:pt x="570" y="187"/>
                </a:lnTo>
                <a:lnTo>
                  <a:pt x="568" y="187"/>
                </a:lnTo>
                <a:lnTo>
                  <a:pt x="566" y="187"/>
                </a:lnTo>
                <a:lnTo>
                  <a:pt x="564" y="185"/>
                </a:lnTo>
                <a:lnTo>
                  <a:pt x="562" y="185"/>
                </a:lnTo>
                <a:lnTo>
                  <a:pt x="562" y="183"/>
                </a:lnTo>
                <a:lnTo>
                  <a:pt x="560" y="183"/>
                </a:lnTo>
                <a:lnTo>
                  <a:pt x="558" y="181"/>
                </a:lnTo>
                <a:lnTo>
                  <a:pt x="560" y="181"/>
                </a:lnTo>
                <a:lnTo>
                  <a:pt x="562" y="181"/>
                </a:lnTo>
                <a:lnTo>
                  <a:pt x="564" y="181"/>
                </a:lnTo>
                <a:lnTo>
                  <a:pt x="566" y="181"/>
                </a:lnTo>
                <a:lnTo>
                  <a:pt x="568" y="181"/>
                </a:lnTo>
                <a:lnTo>
                  <a:pt x="570" y="181"/>
                </a:lnTo>
                <a:lnTo>
                  <a:pt x="572" y="181"/>
                </a:lnTo>
                <a:lnTo>
                  <a:pt x="574" y="183"/>
                </a:lnTo>
                <a:lnTo>
                  <a:pt x="576" y="183"/>
                </a:lnTo>
                <a:lnTo>
                  <a:pt x="578" y="185"/>
                </a:lnTo>
                <a:lnTo>
                  <a:pt x="580" y="183"/>
                </a:lnTo>
                <a:lnTo>
                  <a:pt x="582" y="183"/>
                </a:lnTo>
                <a:lnTo>
                  <a:pt x="584" y="183"/>
                </a:lnTo>
                <a:lnTo>
                  <a:pt x="586" y="181"/>
                </a:lnTo>
                <a:lnTo>
                  <a:pt x="588" y="181"/>
                </a:lnTo>
                <a:lnTo>
                  <a:pt x="590" y="181"/>
                </a:lnTo>
                <a:lnTo>
                  <a:pt x="592" y="181"/>
                </a:lnTo>
                <a:lnTo>
                  <a:pt x="592" y="179"/>
                </a:lnTo>
                <a:lnTo>
                  <a:pt x="594" y="179"/>
                </a:lnTo>
                <a:lnTo>
                  <a:pt x="596" y="179"/>
                </a:lnTo>
                <a:lnTo>
                  <a:pt x="598" y="177"/>
                </a:lnTo>
                <a:lnTo>
                  <a:pt x="596" y="175"/>
                </a:lnTo>
                <a:lnTo>
                  <a:pt x="598" y="175"/>
                </a:lnTo>
                <a:lnTo>
                  <a:pt x="600" y="175"/>
                </a:lnTo>
                <a:lnTo>
                  <a:pt x="598" y="173"/>
                </a:lnTo>
                <a:lnTo>
                  <a:pt x="600" y="173"/>
                </a:lnTo>
                <a:lnTo>
                  <a:pt x="600" y="171"/>
                </a:lnTo>
                <a:lnTo>
                  <a:pt x="600" y="169"/>
                </a:lnTo>
                <a:lnTo>
                  <a:pt x="602" y="167"/>
                </a:lnTo>
                <a:lnTo>
                  <a:pt x="604" y="166"/>
                </a:lnTo>
                <a:lnTo>
                  <a:pt x="606" y="166"/>
                </a:lnTo>
                <a:lnTo>
                  <a:pt x="606" y="164"/>
                </a:lnTo>
                <a:lnTo>
                  <a:pt x="606" y="162"/>
                </a:lnTo>
                <a:lnTo>
                  <a:pt x="604" y="162"/>
                </a:lnTo>
                <a:lnTo>
                  <a:pt x="602" y="160"/>
                </a:lnTo>
                <a:lnTo>
                  <a:pt x="602" y="158"/>
                </a:lnTo>
                <a:lnTo>
                  <a:pt x="604" y="156"/>
                </a:lnTo>
                <a:lnTo>
                  <a:pt x="604" y="154"/>
                </a:lnTo>
                <a:lnTo>
                  <a:pt x="606" y="152"/>
                </a:lnTo>
                <a:lnTo>
                  <a:pt x="604" y="152"/>
                </a:lnTo>
                <a:lnTo>
                  <a:pt x="602" y="150"/>
                </a:lnTo>
                <a:lnTo>
                  <a:pt x="600" y="150"/>
                </a:lnTo>
                <a:lnTo>
                  <a:pt x="598" y="148"/>
                </a:lnTo>
                <a:lnTo>
                  <a:pt x="596" y="148"/>
                </a:lnTo>
                <a:lnTo>
                  <a:pt x="594" y="148"/>
                </a:lnTo>
                <a:lnTo>
                  <a:pt x="592" y="148"/>
                </a:lnTo>
                <a:lnTo>
                  <a:pt x="590" y="146"/>
                </a:lnTo>
                <a:lnTo>
                  <a:pt x="588" y="146"/>
                </a:lnTo>
                <a:lnTo>
                  <a:pt x="586" y="144"/>
                </a:lnTo>
                <a:lnTo>
                  <a:pt x="586" y="142"/>
                </a:lnTo>
                <a:lnTo>
                  <a:pt x="584" y="140"/>
                </a:lnTo>
                <a:lnTo>
                  <a:pt x="584" y="138"/>
                </a:lnTo>
                <a:lnTo>
                  <a:pt x="584" y="136"/>
                </a:lnTo>
                <a:lnTo>
                  <a:pt x="582" y="134"/>
                </a:lnTo>
                <a:lnTo>
                  <a:pt x="580" y="132"/>
                </a:lnTo>
                <a:lnTo>
                  <a:pt x="580" y="130"/>
                </a:lnTo>
                <a:lnTo>
                  <a:pt x="580" y="128"/>
                </a:lnTo>
                <a:lnTo>
                  <a:pt x="578" y="128"/>
                </a:lnTo>
                <a:lnTo>
                  <a:pt x="576" y="126"/>
                </a:lnTo>
                <a:lnTo>
                  <a:pt x="576" y="124"/>
                </a:lnTo>
                <a:lnTo>
                  <a:pt x="576" y="122"/>
                </a:lnTo>
                <a:lnTo>
                  <a:pt x="574" y="122"/>
                </a:lnTo>
                <a:lnTo>
                  <a:pt x="574" y="120"/>
                </a:lnTo>
                <a:lnTo>
                  <a:pt x="576" y="120"/>
                </a:lnTo>
                <a:lnTo>
                  <a:pt x="574" y="118"/>
                </a:lnTo>
                <a:lnTo>
                  <a:pt x="574" y="116"/>
                </a:lnTo>
                <a:lnTo>
                  <a:pt x="574" y="114"/>
                </a:lnTo>
                <a:lnTo>
                  <a:pt x="572" y="112"/>
                </a:lnTo>
                <a:lnTo>
                  <a:pt x="572" y="110"/>
                </a:lnTo>
                <a:lnTo>
                  <a:pt x="570" y="110"/>
                </a:lnTo>
                <a:lnTo>
                  <a:pt x="568" y="108"/>
                </a:lnTo>
                <a:lnTo>
                  <a:pt x="566" y="106"/>
                </a:lnTo>
                <a:lnTo>
                  <a:pt x="564" y="106"/>
                </a:lnTo>
                <a:lnTo>
                  <a:pt x="562" y="106"/>
                </a:lnTo>
                <a:lnTo>
                  <a:pt x="560" y="104"/>
                </a:lnTo>
                <a:lnTo>
                  <a:pt x="558" y="104"/>
                </a:lnTo>
                <a:lnTo>
                  <a:pt x="556" y="102"/>
                </a:lnTo>
                <a:lnTo>
                  <a:pt x="554" y="102"/>
                </a:lnTo>
                <a:lnTo>
                  <a:pt x="552" y="100"/>
                </a:lnTo>
                <a:lnTo>
                  <a:pt x="554" y="100"/>
                </a:lnTo>
                <a:lnTo>
                  <a:pt x="556" y="98"/>
                </a:lnTo>
                <a:lnTo>
                  <a:pt x="558" y="98"/>
                </a:lnTo>
                <a:lnTo>
                  <a:pt x="556" y="96"/>
                </a:lnTo>
                <a:lnTo>
                  <a:pt x="558" y="94"/>
                </a:lnTo>
                <a:lnTo>
                  <a:pt x="558" y="92"/>
                </a:lnTo>
                <a:lnTo>
                  <a:pt x="558" y="90"/>
                </a:lnTo>
                <a:lnTo>
                  <a:pt x="558" y="88"/>
                </a:lnTo>
                <a:lnTo>
                  <a:pt x="558" y="86"/>
                </a:lnTo>
                <a:lnTo>
                  <a:pt x="556" y="86"/>
                </a:lnTo>
                <a:lnTo>
                  <a:pt x="556" y="84"/>
                </a:lnTo>
                <a:lnTo>
                  <a:pt x="554" y="82"/>
                </a:lnTo>
                <a:lnTo>
                  <a:pt x="552" y="80"/>
                </a:lnTo>
                <a:lnTo>
                  <a:pt x="550" y="80"/>
                </a:lnTo>
                <a:lnTo>
                  <a:pt x="548" y="80"/>
                </a:lnTo>
                <a:lnTo>
                  <a:pt x="544" y="78"/>
                </a:lnTo>
                <a:lnTo>
                  <a:pt x="542" y="78"/>
                </a:lnTo>
                <a:lnTo>
                  <a:pt x="540" y="78"/>
                </a:lnTo>
                <a:lnTo>
                  <a:pt x="538" y="78"/>
                </a:lnTo>
                <a:lnTo>
                  <a:pt x="536" y="78"/>
                </a:lnTo>
                <a:lnTo>
                  <a:pt x="536" y="76"/>
                </a:lnTo>
                <a:lnTo>
                  <a:pt x="534" y="76"/>
                </a:lnTo>
                <a:lnTo>
                  <a:pt x="532" y="78"/>
                </a:lnTo>
                <a:lnTo>
                  <a:pt x="530" y="76"/>
                </a:lnTo>
                <a:lnTo>
                  <a:pt x="528" y="76"/>
                </a:lnTo>
                <a:lnTo>
                  <a:pt x="526" y="78"/>
                </a:lnTo>
                <a:lnTo>
                  <a:pt x="524" y="78"/>
                </a:lnTo>
                <a:lnTo>
                  <a:pt x="522" y="78"/>
                </a:lnTo>
                <a:lnTo>
                  <a:pt x="518" y="78"/>
                </a:lnTo>
                <a:lnTo>
                  <a:pt x="516" y="78"/>
                </a:lnTo>
                <a:lnTo>
                  <a:pt x="514" y="78"/>
                </a:lnTo>
                <a:lnTo>
                  <a:pt x="512" y="78"/>
                </a:lnTo>
                <a:lnTo>
                  <a:pt x="511" y="78"/>
                </a:lnTo>
                <a:lnTo>
                  <a:pt x="512" y="76"/>
                </a:lnTo>
                <a:lnTo>
                  <a:pt x="511" y="76"/>
                </a:lnTo>
                <a:lnTo>
                  <a:pt x="509" y="76"/>
                </a:lnTo>
                <a:lnTo>
                  <a:pt x="507" y="78"/>
                </a:lnTo>
                <a:lnTo>
                  <a:pt x="507" y="80"/>
                </a:lnTo>
                <a:lnTo>
                  <a:pt x="507" y="82"/>
                </a:lnTo>
                <a:lnTo>
                  <a:pt x="505" y="82"/>
                </a:lnTo>
                <a:lnTo>
                  <a:pt x="505" y="84"/>
                </a:lnTo>
                <a:lnTo>
                  <a:pt x="507" y="86"/>
                </a:lnTo>
                <a:lnTo>
                  <a:pt x="507" y="88"/>
                </a:lnTo>
                <a:lnTo>
                  <a:pt x="507" y="90"/>
                </a:lnTo>
                <a:lnTo>
                  <a:pt x="507" y="92"/>
                </a:lnTo>
                <a:lnTo>
                  <a:pt x="507" y="94"/>
                </a:lnTo>
                <a:lnTo>
                  <a:pt x="507" y="96"/>
                </a:lnTo>
                <a:lnTo>
                  <a:pt x="507" y="98"/>
                </a:lnTo>
                <a:lnTo>
                  <a:pt x="505" y="98"/>
                </a:lnTo>
                <a:lnTo>
                  <a:pt x="503" y="100"/>
                </a:lnTo>
                <a:lnTo>
                  <a:pt x="501" y="102"/>
                </a:lnTo>
                <a:lnTo>
                  <a:pt x="499" y="102"/>
                </a:lnTo>
                <a:lnTo>
                  <a:pt x="497" y="102"/>
                </a:lnTo>
                <a:lnTo>
                  <a:pt x="495" y="104"/>
                </a:lnTo>
                <a:lnTo>
                  <a:pt x="493" y="104"/>
                </a:lnTo>
                <a:lnTo>
                  <a:pt x="491" y="106"/>
                </a:lnTo>
                <a:lnTo>
                  <a:pt x="491" y="108"/>
                </a:lnTo>
                <a:lnTo>
                  <a:pt x="491" y="110"/>
                </a:lnTo>
                <a:lnTo>
                  <a:pt x="493" y="110"/>
                </a:lnTo>
                <a:lnTo>
                  <a:pt x="493" y="112"/>
                </a:lnTo>
                <a:lnTo>
                  <a:pt x="495" y="112"/>
                </a:lnTo>
                <a:lnTo>
                  <a:pt x="497" y="112"/>
                </a:lnTo>
                <a:lnTo>
                  <a:pt x="499" y="112"/>
                </a:lnTo>
                <a:lnTo>
                  <a:pt x="501" y="112"/>
                </a:lnTo>
                <a:lnTo>
                  <a:pt x="503" y="114"/>
                </a:lnTo>
                <a:lnTo>
                  <a:pt x="503" y="116"/>
                </a:lnTo>
                <a:lnTo>
                  <a:pt x="503" y="118"/>
                </a:lnTo>
                <a:lnTo>
                  <a:pt x="505" y="120"/>
                </a:lnTo>
                <a:lnTo>
                  <a:pt x="505" y="122"/>
                </a:lnTo>
                <a:lnTo>
                  <a:pt x="507" y="124"/>
                </a:lnTo>
                <a:lnTo>
                  <a:pt x="509" y="124"/>
                </a:lnTo>
                <a:lnTo>
                  <a:pt x="507" y="126"/>
                </a:lnTo>
                <a:lnTo>
                  <a:pt x="505" y="126"/>
                </a:lnTo>
                <a:lnTo>
                  <a:pt x="503" y="126"/>
                </a:lnTo>
                <a:lnTo>
                  <a:pt x="503" y="128"/>
                </a:lnTo>
                <a:lnTo>
                  <a:pt x="505" y="130"/>
                </a:lnTo>
                <a:lnTo>
                  <a:pt x="505" y="132"/>
                </a:lnTo>
                <a:lnTo>
                  <a:pt x="507" y="134"/>
                </a:lnTo>
                <a:lnTo>
                  <a:pt x="507" y="132"/>
                </a:lnTo>
                <a:lnTo>
                  <a:pt x="509" y="132"/>
                </a:lnTo>
                <a:lnTo>
                  <a:pt x="511" y="132"/>
                </a:lnTo>
                <a:lnTo>
                  <a:pt x="512" y="132"/>
                </a:lnTo>
                <a:lnTo>
                  <a:pt x="514" y="132"/>
                </a:lnTo>
                <a:lnTo>
                  <a:pt x="516" y="134"/>
                </a:lnTo>
                <a:lnTo>
                  <a:pt x="518" y="134"/>
                </a:lnTo>
                <a:lnTo>
                  <a:pt x="520" y="136"/>
                </a:lnTo>
                <a:lnTo>
                  <a:pt x="522" y="134"/>
                </a:lnTo>
                <a:lnTo>
                  <a:pt x="524" y="136"/>
                </a:lnTo>
                <a:lnTo>
                  <a:pt x="524" y="138"/>
                </a:lnTo>
                <a:lnTo>
                  <a:pt x="526" y="140"/>
                </a:lnTo>
                <a:lnTo>
                  <a:pt x="528" y="142"/>
                </a:lnTo>
                <a:lnTo>
                  <a:pt x="530" y="142"/>
                </a:lnTo>
                <a:lnTo>
                  <a:pt x="532" y="144"/>
                </a:lnTo>
                <a:lnTo>
                  <a:pt x="534" y="144"/>
                </a:lnTo>
                <a:lnTo>
                  <a:pt x="536" y="146"/>
                </a:lnTo>
                <a:lnTo>
                  <a:pt x="538" y="146"/>
                </a:lnTo>
                <a:lnTo>
                  <a:pt x="540" y="144"/>
                </a:lnTo>
                <a:lnTo>
                  <a:pt x="542" y="146"/>
                </a:lnTo>
                <a:lnTo>
                  <a:pt x="540" y="146"/>
                </a:lnTo>
                <a:lnTo>
                  <a:pt x="542" y="148"/>
                </a:lnTo>
                <a:lnTo>
                  <a:pt x="542" y="150"/>
                </a:lnTo>
                <a:lnTo>
                  <a:pt x="540" y="152"/>
                </a:lnTo>
                <a:lnTo>
                  <a:pt x="540" y="154"/>
                </a:lnTo>
                <a:lnTo>
                  <a:pt x="540" y="156"/>
                </a:lnTo>
                <a:lnTo>
                  <a:pt x="540" y="158"/>
                </a:lnTo>
                <a:lnTo>
                  <a:pt x="538" y="158"/>
                </a:lnTo>
                <a:lnTo>
                  <a:pt x="536" y="158"/>
                </a:lnTo>
                <a:lnTo>
                  <a:pt x="536" y="156"/>
                </a:lnTo>
                <a:lnTo>
                  <a:pt x="534" y="154"/>
                </a:lnTo>
                <a:lnTo>
                  <a:pt x="532" y="154"/>
                </a:lnTo>
                <a:lnTo>
                  <a:pt x="530" y="154"/>
                </a:lnTo>
                <a:lnTo>
                  <a:pt x="528" y="154"/>
                </a:lnTo>
                <a:lnTo>
                  <a:pt x="526" y="152"/>
                </a:lnTo>
                <a:lnTo>
                  <a:pt x="524" y="152"/>
                </a:lnTo>
                <a:lnTo>
                  <a:pt x="522" y="150"/>
                </a:lnTo>
                <a:lnTo>
                  <a:pt x="520" y="150"/>
                </a:lnTo>
                <a:lnTo>
                  <a:pt x="518" y="150"/>
                </a:lnTo>
                <a:lnTo>
                  <a:pt x="518" y="148"/>
                </a:lnTo>
                <a:lnTo>
                  <a:pt x="516" y="146"/>
                </a:lnTo>
                <a:lnTo>
                  <a:pt x="514" y="146"/>
                </a:lnTo>
                <a:lnTo>
                  <a:pt x="512" y="146"/>
                </a:lnTo>
                <a:lnTo>
                  <a:pt x="511" y="146"/>
                </a:lnTo>
                <a:lnTo>
                  <a:pt x="509" y="146"/>
                </a:lnTo>
                <a:lnTo>
                  <a:pt x="507" y="144"/>
                </a:lnTo>
                <a:lnTo>
                  <a:pt x="505" y="144"/>
                </a:lnTo>
                <a:lnTo>
                  <a:pt x="503" y="144"/>
                </a:lnTo>
                <a:lnTo>
                  <a:pt x="501" y="144"/>
                </a:lnTo>
                <a:lnTo>
                  <a:pt x="499" y="142"/>
                </a:lnTo>
                <a:lnTo>
                  <a:pt x="497" y="142"/>
                </a:lnTo>
                <a:lnTo>
                  <a:pt x="495" y="142"/>
                </a:lnTo>
                <a:lnTo>
                  <a:pt x="497" y="142"/>
                </a:lnTo>
                <a:lnTo>
                  <a:pt x="495" y="142"/>
                </a:lnTo>
                <a:lnTo>
                  <a:pt x="493" y="140"/>
                </a:lnTo>
                <a:lnTo>
                  <a:pt x="491" y="140"/>
                </a:lnTo>
                <a:lnTo>
                  <a:pt x="489" y="140"/>
                </a:lnTo>
                <a:lnTo>
                  <a:pt x="487" y="140"/>
                </a:lnTo>
                <a:lnTo>
                  <a:pt x="485" y="138"/>
                </a:lnTo>
                <a:lnTo>
                  <a:pt x="485" y="140"/>
                </a:lnTo>
                <a:lnTo>
                  <a:pt x="483" y="142"/>
                </a:lnTo>
                <a:lnTo>
                  <a:pt x="483" y="140"/>
                </a:lnTo>
                <a:lnTo>
                  <a:pt x="485" y="138"/>
                </a:lnTo>
                <a:lnTo>
                  <a:pt x="483" y="138"/>
                </a:lnTo>
                <a:lnTo>
                  <a:pt x="481" y="138"/>
                </a:lnTo>
                <a:lnTo>
                  <a:pt x="479" y="136"/>
                </a:lnTo>
                <a:lnTo>
                  <a:pt x="477" y="136"/>
                </a:lnTo>
                <a:lnTo>
                  <a:pt x="475" y="136"/>
                </a:lnTo>
                <a:lnTo>
                  <a:pt x="473" y="134"/>
                </a:lnTo>
                <a:lnTo>
                  <a:pt x="469" y="134"/>
                </a:lnTo>
                <a:lnTo>
                  <a:pt x="467" y="134"/>
                </a:lnTo>
                <a:lnTo>
                  <a:pt x="465" y="134"/>
                </a:lnTo>
                <a:lnTo>
                  <a:pt x="463" y="132"/>
                </a:lnTo>
                <a:lnTo>
                  <a:pt x="461" y="132"/>
                </a:lnTo>
                <a:lnTo>
                  <a:pt x="457" y="132"/>
                </a:lnTo>
                <a:lnTo>
                  <a:pt x="455" y="132"/>
                </a:lnTo>
                <a:lnTo>
                  <a:pt x="453" y="132"/>
                </a:lnTo>
                <a:lnTo>
                  <a:pt x="449" y="130"/>
                </a:lnTo>
                <a:lnTo>
                  <a:pt x="443" y="130"/>
                </a:lnTo>
                <a:lnTo>
                  <a:pt x="439" y="130"/>
                </a:lnTo>
                <a:lnTo>
                  <a:pt x="437" y="130"/>
                </a:lnTo>
                <a:lnTo>
                  <a:pt x="435" y="130"/>
                </a:lnTo>
                <a:lnTo>
                  <a:pt x="433" y="130"/>
                </a:lnTo>
                <a:lnTo>
                  <a:pt x="431" y="130"/>
                </a:lnTo>
                <a:lnTo>
                  <a:pt x="429" y="130"/>
                </a:lnTo>
                <a:lnTo>
                  <a:pt x="427" y="128"/>
                </a:lnTo>
                <a:lnTo>
                  <a:pt x="425" y="128"/>
                </a:lnTo>
                <a:lnTo>
                  <a:pt x="423" y="130"/>
                </a:lnTo>
                <a:lnTo>
                  <a:pt x="423" y="132"/>
                </a:lnTo>
                <a:lnTo>
                  <a:pt x="421" y="132"/>
                </a:lnTo>
                <a:lnTo>
                  <a:pt x="419" y="132"/>
                </a:lnTo>
                <a:lnTo>
                  <a:pt x="417" y="134"/>
                </a:lnTo>
                <a:lnTo>
                  <a:pt x="419" y="134"/>
                </a:lnTo>
                <a:lnTo>
                  <a:pt x="421" y="136"/>
                </a:lnTo>
                <a:lnTo>
                  <a:pt x="423" y="138"/>
                </a:lnTo>
                <a:lnTo>
                  <a:pt x="425" y="138"/>
                </a:lnTo>
                <a:lnTo>
                  <a:pt x="427" y="140"/>
                </a:lnTo>
                <a:lnTo>
                  <a:pt x="429" y="142"/>
                </a:lnTo>
                <a:lnTo>
                  <a:pt x="431" y="140"/>
                </a:lnTo>
                <a:lnTo>
                  <a:pt x="431" y="142"/>
                </a:lnTo>
                <a:lnTo>
                  <a:pt x="433" y="144"/>
                </a:lnTo>
                <a:lnTo>
                  <a:pt x="433" y="146"/>
                </a:lnTo>
                <a:lnTo>
                  <a:pt x="431" y="146"/>
                </a:lnTo>
                <a:lnTo>
                  <a:pt x="431" y="148"/>
                </a:lnTo>
                <a:lnTo>
                  <a:pt x="429" y="148"/>
                </a:lnTo>
                <a:lnTo>
                  <a:pt x="425" y="150"/>
                </a:lnTo>
                <a:lnTo>
                  <a:pt x="423" y="150"/>
                </a:lnTo>
                <a:lnTo>
                  <a:pt x="423" y="148"/>
                </a:lnTo>
                <a:lnTo>
                  <a:pt x="421" y="150"/>
                </a:lnTo>
                <a:lnTo>
                  <a:pt x="421" y="152"/>
                </a:lnTo>
                <a:lnTo>
                  <a:pt x="423" y="152"/>
                </a:lnTo>
                <a:lnTo>
                  <a:pt x="423" y="154"/>
                </a:lnTo>
                <a:lnTo>
                  <a:pt x="421" y="156"/>
                </a:lnTo>
                <a:lnTo>
                  <a:pt x="419" y="156"/>
                </a:lnTo>
                <a:lnTo>
                  <a:pt x="419" y="154"/>
                </a:lnTo>
                <a:lnTo>
                  <a:pt x="415" y="154"/>
                </a:lnTo>
                <a:lnTo>
                  <a:pt x="413" y="154"/>
                </a:lnTo>
                <a:lnTo>
                  <a:pt x="413" y="152"/>
                </a:lnTo>
                <a:lnTo>
                  <a:pt x="411" y="150"/>
                </a:lnTo>
                <a:lnTo>
                  <a:pt x="413" y="148"/>
                </a:lnTo>
                <a:lnTo>
                  <a:pt x="415" y="148"/>
                </a:lnTo>
                <a:lnTo>
                  <a:pt x="413" y="148"/>
                </a:lnTo>
                <a:lnTo>
                  <a:pt x="411" y="146"/>
                </a:lnTo>
                <a:lnTo>
                  <a:pt x="409" y="146"/>
                </a:lnTo>
                <a:lnTo>
                  <a:pt x="407" y="144"/>
                </a:lnTo>
                <a:lnTo>
                  <a:pt x="409" y="144"/>
                </a:lnTo>
                <a:lnTo>
                  <a:pt x="407" y="144"/>
                </a:lnTo>
                <a:lnTo>
                  <a:pt x="405" y="144"/>
                </a:lnTo>
                <a:lnTo>
                  <a:pt x="403" y="144"/>
                </a:lnTo>
                <a:lnTo>
                  <a:pt x="401" y="144"/>
                </a:lnTo>
                <a:lnTo>
                  <a:pt x="399" y="146"/>
                </a:lnTo>
                <a:lnTo>
                  <a:pt x="399" y="148"/>
                </a:lnTo>
                <a:lnTo>
                  <a:pt x="397" y="148"/>
                </a:lnTo>
                <a:lnTo>
                  <a:pt x="397" y="146"/>
                </a:lnTo>
                <a:lnTo>
                  <a:pt x="395" y="146"/>
                </a:lnTo>
                <a:lnTo>
                  <a:pt x="395" y="148"/>
                </a:lnTo>
                <a:lnTo>
                  <a:pt x="393" y="148"/>
                </a:lnTo>
                <a:lnTo>
                  <a:pt x="391" y="148"/>
                </a:lnTo>
                <a:lnTo>
                  <a:pt x="389" y="150"/>
                </a:lnTo>
                <a:lnTo>
                  <a:pt x="387" y="152"/>
                </a:lnTo>
                <a:lnTo>
                  <a:pt x="385" y="152"/>
                </a:lnTo>
                <a:lnTo>
                  <a:pt x="383" y="152"/>
                </a:lnTo>
                <a:lnTo>
                  <a:pt x="381" y="152"/>
                </a:lnTo>
                <a:lnTo>
                  <a:pt x="379" y="150"/>
                </a:lnTo>
                <a:lnTo>
                  <a:pt x="377" y="150"/>
                </a:lnTo>
                <a:lnTo>
                  <a:pt x="375" y="150"/>
                </a:lnTo>
                <a:lnTo>
                  <a:pt x="373" y="150"/>
                </a:lnTo>
                <a:lnTo>
                  <a:pt x="371" y="150"/>
                </a:lnTo>
                <a:lnTo>
                  <a:pt x="369" y="150"/>
                </a:lnTo>
                <a:lnTo>
                  <a:pt x="367" y="152"/>
                </a:lnTo>
                <a:lnTo>
                  <a:pt x="365" y="152"/>
                </a:lnTo>
                <a:lnTo>
                  <a:pt x="363" y="152"/>
                </a:lnTo>
                <a:lnTo>
                  <a:pt x="361" y="152"/>
                </a:lnTo>
                <a:lnTo>
                  <a:pt x="359" y="152"/>
                </a:lnTo>
                <a:lnTo>
                  <a:pt x="357" y="154"/>
                </a:lnTo>
                <a:lnTo>
                  <a:pt x="357" y="156"/>
                </a:lnTo>
                <a:lnTo>
                  <a:pt x="357" y="158"/>
                </a:lnTo>
                <a:lnTo>
                  <a:pt x="355" y="158"/>
                </a:lnTo>
                <a:lnTo>
                  <a:pt x="353" y="156"/>
                </a:lnTo>
                <a:lnTo>
                  <a:pt x="351" y="156"/>
                </a:lnTo>
                <a:lnTo>
                  <a:pt x="349" y="158"/>
                </a:lnTo>
                <a:lnTo>
                  <a:pt x="349" y="156"/>
                </a:lnTo>
                <a:lnTo>
                  <a:pt x="347" y="158"/>
                </a:lnTo>
                <a:lnTo>
                  <a:pt x="345" y="158"/>
                </a:lnTo>
                <a:lnTo>
                  <a:pt x="343" y="158"/>
                </a:lnTo>
                <a:lnTo>
                  <a:pt x="341" y="156"/>
                </a:lnTo>
                <a:lnTo>
                  <a:pt x="339" y="156"/>
                </a:lnTo>
                <a:lnTo>
                  <a:pt x="337" y="158"/>
                </a:lnTo>
                <a:lnTo>
                  <a:pt x="335" y="158"/>
                </a:lnTo>
                <a:lnTo>
                  <a:pt x="335" y="156"/>
                </a:lnTo>
                <a:lnTo>
                  <a:pt x="337" y="154"/>
                </a:lnTo>
                <a:lnTo>
                  <a:pt x="339" y="154"/>
                </a:lnTo>
                <a:lnTo>
                  <a:pt x="341" y="154"/>
                </a:lnTo>
                <a:lnTo>
                  <a:pt x="343" y="154"/>
                </a:lnTo>
                <a:lnTo>
                  <a:pt x="341" y="152"/>
                </a:lnTo>
                <a:lnTo>
                  <a:pt x="341" y="150"/>
                </a:lnTo>
                <a:lnTo>
                  <a:pt x="341" y="148"/>
                </a:lnTo>
                <a:lnTo>
                  <a:pt x="341" y="146"/>
                </a:lnTo>
                <a:lnTo>
                  <a:pt x="339" y="146"/>
                </a:lnTo>
                <a:lnTo>
                  <a:pt x="337" y="146"/>
                </a:lnTo>
                <a:lnTo>
                  <a:pt x="337" y="144"/>
                </a:lnTo>
                <a:lnTo>
                  <a:pt x="339" y="146"/>
                </a:lnTo>
                <a:lnTo>
                  <a:pt x="341" y="144"/>
                </a:lnTo>
                <a:lnTo>
                  <a:pt x="343" y="144"/>
                </a:lnTo>
                <a:lnTo>
                  <a:pt x="345" y="144"/>
                </a:lnTo>
                <a:lnTo>
                  <a:pt x="347" y="144"/>
                </a:lnTo>
                <a:lnTo>
                  <a:pt x="345" y="144"/>
                </a:lnTo>
                <a:lnTo>
                  <a:pt x="343" y="144"/>
                </a:lnTo>
                <a:lnTo>
                  <a:pt x="341" y="144"/>
                </a:lnTo>
                <a:lnTo>
                  <a:pt x="337" y="144"/>
                </a:lnTo>
                <a:lnTo>
                  <a:pt x="335" y="144"/>
                </a:lnTo>
                <a:lnTo>
                  <a:pt x="335" y="146"/>
                </a:lnTo>
                <a:lnTo>
                  <a:pt x="333" y="146"/>
                </a:lnTo>
                <a:lnTo>
                  <a:pt x="331" y="146"/>
                </a:lnTo>
                <a:lnTo>
                  <a:pt x="329" y="148"/>
                </a:lnTo>
                <a:lnTo>
                  <a:pt x="327" y="148"/>
                </a:lnTo>
                <a:lnTo>
                  <a:pt x="325" y="148"/>
                </a:lnTo>
                <a:lnTo>
                  <a:pt x="323" y="150"/>
                </a:lnTo>
                <a:lnTo>
                  <a:pt x="321" y="152"/>
                </a:lnTo>
                <a:lnTo>
                  <a:pt x="323" y="152"/>
                </a:lnTo>
                <a:lnTo>
                  <a:pt x="325" y="152"/>
                </a:lnTo>
                <a:lnTo>
                  <a:pt x="327" y="154"/>
                </a:lnTo>
                <a:lnTo>
                  <a:pt x="325" y="154"/>
                </a:lnTo>
                <a:lnTo>
                  <a:pt x="323" y="156"/>
                </a:lnTo>
                <a:lnTo>
                  <a:pt x="321" y="156"/>
                </a:lnTo>
                <a:lnTo>
                  <a:pt x="319" y="154"/>
                </a:lnTo>
                <a:lnTo>
                  <a:pt x="321" y="152"/>
                </a:lnTo>
                <a:lnTo>
                  <a:pt x="319" y="152"/>
                </a:lnTo>
                <a:lnTo>
                  <a:pt x="317" y="152"/>
                </a:lnTo>
                <a:lnTo>
                  <a:pt x="315" y="152"/>
                </a:lnTo>
                <a:lnTo>
                  <a:pt x="313" y="152"/>
                </a:lnTo>
                <a:lnTo>
                  <a:pt x="311" y="154"/>
                </a:lnTo>
                <a:lnTo>
                  <a:pt x="309" y="154"/>
                </a:lnTo>
                <a:lnTo>
                  <a:pt x="307" y="154"/>
                </a:lnTo>
                <a:lnTo>
                  <a:pt x="305" y="156"/>
                </a:lnTo>
                <a:lnTo>
                  <a:pt x="303" y="156"/>
                </a:lnTo>
                <a:lnTo>
                  <a:pt x="301" y="154"/>
                </a:lnTo>
                <a:lnTo>
                  <a:pt x="299" y="156"/>
                </a:lnTo>
                <a:lnTo>
                  <a:pt x="299" y="158"/>
                </a:lnTo>
                <a:lnTo>
                  <a:pt x="297" y="158"/>
                </a:lnTo>
                <a:lnTo>
                  <a:pt x="295" y="158"/>
                </a:lnTo>
                <a:lnTo>
                  <a:pt x="293" y="160"/>
                </a:lnTo>
                <a:lnTo>
                  <a:pt x="291" y="160"/>
                </a:lnTo>
                <a:lnTo>
                  <a:pt x="289" y="162"/>
                </a:lnTo>
                <a:lnTo>
                  <a:pt x="287" y="162"/>
                </a:lnTo>
                <a:lnTo>
                  <a:pt x="285" y="162"/>
                </a:lnTo>
                <a:lnTo>
                  <a:pt x="283" y="164"/>
                </a:lnTo>
                <a:lnTo>
                  <a:pt x="281" y="164"/>
                </a:lnTo>
                <a:lnTo>
                  <a:pt x="279" y="164"/>
                </a:lnTo>
                <a:lnTo>
                  <a:pt x="277" y="164"/>
                </a:lnTo>
                <a:lnTo>
                  <a:pt x="279" y="164"/>
                </a:lnTo>
                <a:lnTo>
                  <a:pt x="279" y="166"/>
                </a:lnTo>
                <a:lnTo>
                  <a:pt x="281" y="166"/>
                </a:lnTo>
                <a:lnTo>
                  <a:pt x="283" y="167"/>
                </a:lnTo>
                <a:lnTo>
                  <a:pt x="281" y="167"/>
                </a:lnTo>
                <a:lnTo>
                  <a:pt x="279" y="166"/>
                </a:lnTo>
                <a:lnTo>
                  <a:pt x="277" y="166"/>
                </a:lnTo>
                <a:lnTo>
                  <a:pt x="275" y="167"/>
                </a:lnTo>
                <a:lnTo>
                  <a:pt x="273" y="167"/>
                </a:lnTo>
                <a:lnTo>
                  <a:pt x="271" y="167"/>
                </a:lnTo>
                <a:lnTo>
                  <a:pt x="269" y="167"/>
                </a:lnTo>
                <a:lnTo>
                  <a:pt x="267" y="167"/>
                </a:lnTo>
                <a:lnTo>
                  <a:pt x="267" y="169"/>
                </a:lnTo>
                <a:lnTo>
                  <a:pt x="269" y="171"/>
                </a:lnTo>
                <a:lnTo>
                  <a:pt x="267" y="173"/>
                </a:lnTo>
                <a:lnTo>
                  <a:pt x="267" y="175"/>
                </a:lnTo>
                <a:lnTo>
                  <a:pt x="269" y="177"/>
                </a:lnTo>
                <a:lnTo>
                  <a:pt x="269" y="179"/>
                </a:lnTo>
                <a:lnTo>
                  <a:pt x="267" y="181"/>
                </a:lnTo>
                <a:lnTo>
                  <a:pt x="265" y="179"/>
                </a:lnTo>
                <a:lnTo>
                  <a:pt x="263" y="179"/>
                </a:lnTo>
                <a:lnTo>
                  <a:pt x="261" y="181"/>
                </a:lnTo>
                <a:lnTo>
                  <a:pt x="259" y="181"/>
                </a:lnTo>
                <a:lnTo>
                  <a:pt x="257" y="181"/>
                </a:lnTo>
                <a:lnTo>
                  <a:pt x="255" y="181"/>
                </a:lnTo>
                <a:lnTo>
                  <a:pt x="253" y="181"/>
                </a:lnTo>
                <a:lnTo>
                  <a:pt x="251" y="183"/>
                </a:lnTo>
                <a:lnTo>
                  <a:pt x="253" y="181"/>
                </a:lnTo>
                <a:lnTo>
                  <a:pt x="251" y="181"/>
                </a:lnTo>
                <a:lnTo>
                  <a:pt x="249" y="181"/>
                </a:lnTo>
                <a:lnTo>
                  <a:pt x="247" y="181"/>
                </a:lnTo>
                <a:lnTo>
                  <a:pt x="245" y="181"/>
                </a:lnTo>
                <a:lnTo>
                  <a:pt x="243" y="181"/>
                </a:lnTo>
                <a:lnTo>
                  <a:pt x="241" y="177"/>
                </a:lnTo>
                <a:lnTo>
                  <a:pt x="239" y="175"/>
                </a:lnTo>
                <a:lnTo>
                  <a:pt x="237" y="175"/>
                </a:lnTo>
                <a:lnTo>
                  <a:pt x="235" y="175"/>
                </a:lnTo>
                <a:lnTo>
                  <a:pt x="233" y="173"/>
                </a:lnTo>
                <a:lnTo>
                  <a:pt x="229" y="173"/>
                </a:lnTo>
                <a:lnTo>
                  <a:pt x="227" y="171"/>
                </a:lnTo>
                <a:lnTo>
                  <a:pt x="229" y="169"/>
                </a:lnTo>
                <a:lnTo>
                  <a:pt x="231" y="167"/>
                </a:lnTo>
                <a:lnTo>
                  <a:pt x="233" y="167"/>
                </a:lnTo>
                <a:lnTo>
                  <a:pt x="231" y="166"/>
                </a:lnTo>
                <a:lnTo>
                  <a:pt x="233" y="166"/>
                </a:lnTo>
                <a:lnTo>
                  <a:pt x="235" y="166"/>
                </a:lnTo>
                <a:lnTo>
                  <a:pt x="237" y="166"/>
                </a:lnTo>
                <a:lnTo>
                  <a:pt x="239" y="166"/>
                </a:lnTo>
                <a:lnTo>
                  <a:pt x="243" y="166"/>
                </a:lnTo>
                <a:lnTo>
                  <a:pt x="245" y="164"/>
                </a:lnTo>
                <a:lnTo>
                  <a:pt x="247" y="164"/>
                </a:lnTo>
                <a:lnTo>
                  <a:pt x="249" y="164"/>
                </a:lnTo>
                <a:lnTo>
                  <a:pt x="249" y="162"/>
                </a:lnTo>
                <a:lnTo>
                  <a:pt x="247" y="162"/>
                </a:lnTo>
                <a:lnTo>
                  <a:pt x="245" y="160"/>
                </a:lnTo>
                <a:lnTo>
                  <a:pt x="245" y="158"/>
                </a:lnTo>
                <a:lnTo>
                  <a:pt x="243" y="158"/>
                </a:lnTo>
                <a:lnTo>
                  <a:pt x="241" y="158"/>
                </a:lnTo>
                <a:lnTo>
                  <a:pt x="239" y="156"/>
                </a:lnTo>
                <a:lnTo>
                  <a:pt x="237" y="154"/>
                </a:lnTo>
                <a:lnTo>
                  <a:pt x="235" y="152"/>
                </a:lnTo>
                <a:lnTo>
                  <a:pt x="233" y="152"/>
                </a:lnTo>
                <a:lnTo>
                  <a:pt x="231" y="152"/>
                </a:lnTo>
                <a:lnTo>
                  <a:pt x="229" y="152"/>
                </a:lnTo>
                <a:lnTo>
                  <a:pt x="227" y="152"/>
                </a:lnTo>
                <a:lnTo>
                  <a:pt x="225" y="152"/>
                </a:lnTo>
                <a:lnTo>
                  <a:pt x="221" y="152"/>
                </a:lnTo>
                <a:lnTo>
                  <a:pt x="219" y="152"/>
                </a:lnTo>
                <a:lnTo>
                  <a:pt x="217" y="152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09" y="152"/>
                </a:lnTo>
                <a:lnTo>
                  <a:pt x="207" y="152"/>
                </a:lnTo>
                <a:lnTo>
                  <a:pt x="205" y="150"/>
                </a:lnTo>
                <a:lnTo>
                  <a:pt x="203" y="150"/>
                </a:lnTo>
                <a:lnTo>
                  <a:pt x="201" y="150"/>
                </a:lnTo>
                <a:lnTo>
                  <a:pt x="203" y="152"/>
                </a:lnTo>
                <a:lnTo>
                  <a:pt x="205" y="152"/>
                </a:lnTo>
                <a:lnTo>
                  <a:pt x="207" y="154"/>
                </a:lnTo>
                <a:lnTo>
                  <a:pt x="209" y="154"/>
                </a:lnTo>
                <a:lnTo>
                  <a:pt x="211" y="154"/>
                </a:lnTo>
                <a:lnTo>
                  <a:pt x="213" y="156"/>
                </a:lnTo>
                <a:lnTo>
                  <a:pt x="215" y="156"/>
                </a:lnTo>
                <a:lnTo>
                  <a:pt x="215" y="158"/>
                </a:lnTo>
                <a:lnTo>
                  <a:pt x="215" y="160"/>
                </a:lnTo>
                <a:lnTo>
                  <a:pt x="217" y="160"/>
                </a:lnTo>
                <a:lnTo>
                  <a:pt x="215" y="162"/>
                </a:lnTo>
                <a:lnTo>
                  <a:pt x="215" y="164"/>
                </a:lnTo>
                <a:lnTo>
                  <a:pt x="215" y="166"/>
                </a:lnTo>
                <a:lnTo>
                  <a:pt x="215" y="167"/>
                </a:lnTo>
                <a:lnTo>
                  <a:pt x="213" y="167"/>
                </a:lnTo>
                <a:lnTo>
                  <a:pt x="213" y="169"/>
                </a:lnTo>
                <a:lnTo>
                  <a:pt x="213" y="171"/>
                </a:lnTo>
                <a:lnTo>
                  <a:pt x="213" y="173"/>
                </a:lnTo>
                <a:lnTo>
                  <a:pt x="215" y="175"/>
                </a:lnTo>
                <a:lnTo>
                  <a:pt x="217" y="175"/>
                </a:lnTo>
                <a:lnTo>
                  <a:pt x="219" y="177"/>
                </a:lnTo>
                <a:lnTo>
                  <a:pt x="221" y="177"/>
                </a:lnTo>
                <a:lnTo>
                  <a:pt x="223" y="179"/>
                </a:lnTo>
                <a:lnTo>
                  <a:pt x="225" y="179"/>
                </a:lnTo>
                <a:lnTo>
                  <a:pt x="225" y="181"/>
                </a:lnTo>
                <a:lnTo>
                  <a:pt x="225" y="183"/>
                </a:lnTo>
                <a:lnTo>
                  <a:pt x="227" y="185"/>
                </a:lnTo>
                <a:lnTo>
                  <a:pt x="225" y="185"/>
                </a:lnTo>
                <a:lnTo>
                  <a:pt x="225" y="187"/>
                </a:lnTo>
                <a:lnTo>
                  <a:pt x="223" y="189"/>
                </a:lnTo>
                <a:lnTo>
                  <a:pt x="223" y="191"/>
                </a:lnTo>
                <a:lnTo>
                  <a:pt x="223" y="193"/>
                </a:lnTo>
                <a:lnTo>
                  <a:pt x="225" y="195"/>
                </a:lnTo>
                <a:lnTo>
                  <a:pt x="225" y="197"/>
                </a:lnTo>
                <a:lnTo>
                  <a:pt x="225" y="199"/>
                </a:lnTo>
                <a:lnTo>
                  <a:pt x="223" y="197"/>
                </a:lnTo>
                <a:lnTo>
                  <a:pt x="223" y="195"/>
                </a:lnTo>
                <a:lnTo>
                  <a:pt x="221" y="193"/>
                </a:lnTo>
                <a:lnTo>
                  <a:pt x="219" y="193"/>
                </a:lnTo>
                <a:lnTo>
                  <a:pt x="217" y="193"/>
                </a:lnTo>
                <a:lnTo>
                  <a:pt x="215" y="193"/>
                </a:lnTo>
                <a:lnTo>
                  <a:pt x="215" y="195"/>
                </a:lnTo>
                <a:lnTo>
                  <a:pt x="213" y="195"/>
                </a:lnTo>
                <a:lnTo>
                  <a:pt x="215" y="193"/>
                </a:lnTo>
                <a:lnTo>
                  <a:pt x="217" y="193"/>
                </a:lnTo>
                <a:lnTo>
                  <a:pt x="215" y="191"/>
                </a:lnTo>
                <a:lnTo>
                  <a:pt x="213" y="191"/>
                </a:lnTo>
                <a:lnTo>
                  <a:pt x="213" y="189"/>
                </a:lnTo>
                <a:lnTo>
                  <a:pt x="211" y="189"/>
                </a:lnTo>
                <a:lnTo>
                  <a:pt x="209" y="189"/>
                </a:lnTo>
                <a:lnTo>
                  <a:pt x="203" y="189"/>
                </a:lnTo>
                <a:lnTo>
                  <a:pt x="201" y="189"/>
                </a:lnTo>
                <a:lnTo>
                  <a:pt x="199" y="187"/>
                </a:lnTo>
                <a:lnTo>
                  <a:pt x="197" y="187"/>
                </a:lnTo>
                <a:lnTo>
                  <a:pt x="195" y="187"/>
                </a:lnTo>
                <a:lnTo>
                  <a:pt x="193" y="189"/>
                </a:lnTo>
                <a:lnTo>
                  <a:pt x="193" y="191"/>
                </a:lnTo>
                <a:lnTo>
                  <a:pt x="191" y="191"/>
                </a:lnTo>
                <a:lnTo>
                  <a:pt x="189" y="193"/>
                </a:lnTo>
                <a:lnTo>
                  <a:pt x="187" y="195"/>
                </a:lnTo>
                <a:lnTo>
                  <a:pt x="185" y="195"/>
                </a:lnTo>
                <a:lnTo>
                  <a:pt x="183" y="195"/>
                </a:lnTo>
                <a:lnTo>
                  <a:pt x="181" y="197"/>
                </a:lnTo>
                <a:lnTo>
                  <a:pt x="179" y="197"/>
                </a:lnTo>
                <a:lnTo>
                  <a:pt x="177" y="197"/>
                </a:lnTo>
                <a:lnTo>
                  <a:pt x="175" y="199"/>
                </a:lnTo>
                <a:lnTo>
                  <a:pt x="175" y="201"/>
                </a:lnTo>
                <a:lnTo>
                  <a:pt x="173" y="201"/>
                </a:lnTo>
                <a:lnTo>
                  <a:pt x="171" y="203"/>
                </a:lnTo>
                <a:lnTo>
                  <a:pt x="169" y="203"/>
                </a:lnTo>
                <a:lnTo>
                  <a:pt x="167" y="203"/>
                </a:lnTo>
                <a:lnTo>
                  <a:pt x="165" y="205"/>
                </a:lnTo>
                <a:lnTo>
                  <a:pt x="165" y="207"/>
                </a:lnTo>
                <a:lnTo>
                  <a:pt x="167" y="209"/>
                </a:lnTo>
                <a:lnTo>
                  <a:pt x="169" y="209"/>
                </a:lnTo>
                <a:lnTo>
                  <a:pt x="171" y="211"/>
                </a:lnTo>
                <a:lnTo>
                  <a:pt x="171" y="213"/>
                </a:lnTo>
                <a:lnTo>
                  <a:pt x="173" y="213"/>
                </a:lnTo>
                <a:lnTo>
                  <a:pt x="175" y="215"/>
                </a:lnTo>
                <a:lnTo>
                  <a:pt x="177" y="215"/>
                </a:lnTo>
                <a:lnTo>
                  <a:pt x="179" y="217"/>
                </a:lnTo>
                <a:lnTo>
                  <a:pt x="179" y="219"/>
                </a:lnTo>
                <a:lnTo>
                  <a:pt x="179" y="221"/>
                </a:lnTo>
                <a:lnTo>
                  <a:pt x="181" y="223"/>
                </a:lnTo>
                <a:lnTo>
                  <a:pt x="179" y="223"/>
                </a:lnTo>
                <a:lnTo>
                  <a:pt x="177" y="223"/>
                </a:lnTo>
                <a:lnTo>
                  <a:pt x="175" y="221"/>
                </a:lnTo>
                <a:lnTo>
                  <a:pt x="173" y="221"/>
                </a:lnTo>
                <a:lnTo>
                  <a:pt x="171" y="223"/>
                </a:lnTo>
                <a:lnTo>
                  <a:pt x="169" y="223"/>
                </a:lnTo>
                <a:lnTo>
                  <a:pt x="167" y="223"/>
                </a:lnTo>
                <a:lnTo>
                  <a:pt x="165" y="221"/>
                </a:lnTo>
                <a:lnTo>
                  <a:pt x="163" y="221"/>
                </a:lnTo>
                <a:lnTo>
                  <a:pt x="161" y="221"/>
                </a:lnTo>
                <a:lnTo>
                  <a:pt x="159" y="219"/>
                </a:lnTo>
                <a:lnTo>
                  <a:pt x="157" y="219"/>
                </a:lnTo>
                <a:lnTo>
                  <a:pt x="155" y="219"/>
                </a:lnTo>
                <a:lnTo>
                  <a:pt x="153" y="219"/>
                </a:lnTo>
                <a:lnTo>
                  <a:pt x="151" y="219"/>
                </a:lnTo>
                <a:lnTo>
                  <a:pt x="149" y="219"/>
                </a:lnTo>
                <a:lnTo>
                  <a:pt x="147" y="221"/>
                </a:lnTo>
                <a:lnTo>
                  <a:pt x="145" y="219"/>
                </a:lnTo>
                <a:lnTo>
                  <a:pt x="147" y="219"/>
                </a:lnTo>
                <a:lnTo>
                  <a:pt x="149" y="217"/>
                </a:lnTo>
                <a:lnTo>
                  <a:pt x="147" y="217"/>
                </a:lnTo>
                <a:lnTo>
                  <a:pt x="145" y="217"/>
                </a:lnTo>
                <a:lnTo>
                  <a:pt x="143" y="215"/>
                </a:lnTo>
                <a:lnTo>
                  <a:pt x="141" y="215"/>
                </a:lnTo>
                <a:lnTo>
                  <a:pt x="139" y="213"/>
                </a:lnTo>
                <a:lnTo>
                  <a:pt x="137" y="213"/>
                </a:lnTo>
                <a:lnTo>
                  <a:pt x="135" y="211"/>
                </a:lnTo>
                <a:lnTo>
                  <a:pt x="133" y="211"/>
                </a:lnTo>
                <a:lnTo>
                  <a:pt x="131" y="211"/>
                </a:lnTo>
                <a:lnTo>
                  <a:pt x="129" y="211"/>
                </a:lnTo>
                <a:lnTo>
                  <a:pt x="127" y="213"/>
                </a:lnTo>
                <a:lnTo>
                  <a:pt x="127" y="215"/>
                </a:lnTo>
                <a:lnTo>
                  <a:pt x="125" y="215"/>
                </a:lnTo>
                <a:lnTo>
                  <a:pt x="123" y="215"/>
                </a:lnTo>
                <a:lnTo>
                  <a:pt x="123" y="217"/>
                </a:lnTo>
                <a:lnTo>
                  <a:pt x="125" y="219"/>
                </a:lnTo>
                <a:lnTo>
                  <a:pt x="127" y="219"/>
                </a:lnTo>
                <a:lnTo>
                  <a:pt x="129" y="221"/>
                </a:lnTo>
                <a:lnTo>
                  <a:pt x="131" y="223"/>
                </a:lnTo>
                <a:lnTo>
                  <a:pt x="133" y="223"/>
                </a:lnTo>
                <a:lnTo>
                  <a:pt x="135" y="225"/>
                </a:lnTo>
                <a:lnTo>
                  <a:pt x="137" y="225"/>
                </a:lnTo>
                <a:lnTo>
                  <a:pt x="139" y="227"/>
                </a:lnTo>
                <a:lnTo>
                  <a:pt x="139" y="225"/>
                </a:lnTo>
                <a:lnTo>
                  <a:pt x="141" y="225"/>
                </a:lnTo>
                <a:lnTo>
                  <a:pt x="143" y="225"/>
                </a:lnTo>
                <a:lnTo>
                  <a:pt x="145" y="227"/>
                </a:lnTo>
                <a:lnTo>
                  <a:pt x="147" y="227"/>
                </a:lnTo>
                <a:lnTo>
                  <a:pt x="147" y="229"/>
                </a:lnTo>
                <a:lnTo>
                  <a:pt x="149" y="231"/>
                </a:lnTo>
                <a:lnTo>
                  <a:pt x="149" y="233"/>
                </a:lnTo>
                <a:lnTo>
                  <a:pt x="147" y="235"/>
                </a:lnTo>
                <a:lnTo>
                  <a:pt x="145" y="235"/>
                </a:lnTo>
                <a:lnTo>
                  <a:pt x="143" y="235"/>
                </a:lnTo>
                <a:lnTo>
                  <a:pt x="141" y="237"/>
                </a:lnTo>
                <a:lnTo>
                  <a:pt x="139" y="237"/>
                </a:lnTo>
                <a:lnTo>
                  <a:pt x="139" y="235"/>
                </a:lnTo>
                <a:lnTo>
                  <a:pt x="137" y="235"/>
                </a:lnTo>
                <a:lnTo>
                  <a:pt x="135" y="235"/>
                </a:lnTo>
                <a:lnTo>
                  <a:pt x="131" y="233"/>
                </a:lnTo>
                <a:lnTo>
                  <a:pt x="129" y="233"/>
                </a:lnTo>
                <a:lnTo>
                  <a:pt x="127" y="233"/>
                </a:lnTo>
                <a:lnTo>
                  <a:pt x="125" y="233"/>
                </a:lnTo>
                <a:lnTo>
                  <a:pt x="123" y="231"/>
                </a:lnTo>
                <a:lnTo>
                  <a:pt x="123" y="229"/>
                </a:lnTo>
                <a:lnTo>
                  <a:pt x="121" y="229"/>
                </a:lnTo>
                <a:lnTo>
                  <a:pt x="119" y="229"/>
                </a:lnTo>
                <a:lnTo>
                  <a:pt x="117" y="227"/>
                </a:lnTo>
                <a:lnTo>
                  <a:pt x="115" y="227"/>
                </a:lnTo>
                <a:lnTo>
                  <a:pt x="113" y="225"/>
                </a:lnTo>
                <a:lnTo>
                  <a:pt x="111" y="227"/>
                </a:lnTo>
                <a:lnTo>
                  <a:pt x="109" y="227"/>
                </a:lnTo>
                <a:lnTo>
                  <a:pt x="107" y="225"/>
                </a:lnTo>
                <a:lnTo>
                  <a:pt x="105" y="225"/>
                </a:lnTo>
                <a:lnTo>
                  <a:pt x="103" y="223"/>
                </a:lnTo>
                <a:lnTo>
                  <a:pt x="101" y="223"/>
                </a:lnTo>
                <a:lnTo>
                  <a:pt x="103" y="221"/>
                </a:lnTo>
                <a:lnTo>
                  <a:pt x="101" y="219"/>
                </a:lnTo>
                <a:lnTo>
                  <a:pt x="103" y="219"/>
                </a:lnTo>
                <a:lnTo>
                  <a:pt x="101" y="219"/>
                </a:lnTo>
                <a:lnTo>
                  <a:pt x="101" y="217"/>
                </a:lnTo>
                <a:lnTo>
                  <a:pt x="99" y="215"/>
                </a:lnTo>
                <a:lnTo>
                  <a:pt x="97" y="215"/>
                </a:lnTo>
                <a:lnTo>
                  <a:pt x="99" y="215"/>
                </a:lnTo>
                <a:lnTo>
                  <a:pt x="99" y="213"/>
                </a:lnTo>
                <a:lnTo>
                  <a:pt x="97" y="211"/>
                </a:lnTo>
                <a:lnTo>
                  <a:pt x="95" y="209"/>
                </a:lnTo>
                <a:lnTo>
                  <a:pt x="93" y="209"/>
                </a:lnTo>
                <a:lnTo>
                  <a:pt x="93" y="207"/>
                </a:lnTo>
                <a:lnTo>
                  <a:pt x="95" y="207"/>
                </a:lnTo>
                <a:lnTo>
                  <a:pt x="97" y="205"/>
                </a:lnTo>
                <a:lnTo>
                  <a:pt x="97" y="203"/>
                </a:lnTo>
                <a:lnTo>
                  <a:pt x="97" y="201"/>
                </a:lnTo>
                <a:lnTo>
                  <a:pt x="97" y="199"/>
                </a:lnTo>
                <a:lnTo>
                  <a:pt x="95" y="199"/>
                </a:lnTo>
                <a:lnTo>
                  <a:pt x="95" y="197"/>
                </a:lnTo>
                <a:lnTo>
                  <a:pt x="93" y="195"/>
                </a:lnTo>
                <a:lnTo>
                  <a:pt x="91" y="195"/>
                </a:lnTo>
                <a:lnTo>
                  <a:pt x="89" y="193"/>
                </a:lnTo>
                <a:lnTo>
                  <a:pt x="87" y="193"/>
                </a:lnTo>
                <a:lnTo>
                  <a:pt x="85" y="191"/>
                </a:lnTo>
                <a:lnTo>
                  <a:pt x="83" y="191"/>
                </a:lnTo>
                <a:lnTo>
                  <a:pt x="81" y="191"/>
                </a:lnTo>
                <a:lnTo>
                  <a:pt x="79" y="191"/>
                </a:lnTo>
                <a:lnTo>
                  <a:pt x="77" y="191"/>
                </a:lnTo>
                <a:lnTo>
                  <a:pt x="75" y="191"/>
                </a:lnTo>
                <a:lnTo>
                  <a:pt x="73" y="191"/>
                </a:lnTo>
                <a:lnTo>
                  <a:pt x="75" y="191"/>
                </a:lnTo>
                <a:lnTo>
                  <a:pt x="77" y="189"/>
                </a:lnTo>
                <a:lnTo>
                  <a:pt x="77" y="187"/>
                </a:lnTo>
                <a:lnTo>
                  <a:pt x="75" y="187"/>
                </a:lnTo>
                <a:lnTo>
                  <a:pt x="73" y="187"/>
                </a:lnTo>
                <a:lnTo>
                  <a:pt x="71" y="187"/>
                </a:lnTo>
                <a:lnTo>
                  <a:pt x="69" y="187"/>
                </a:lnTo>
                <a:lnTo>
                  <a:pt x="71" y="187"/>
                </a:lnTo>
                <a:lnTo>
                  <a:pt x="73" y="187"/>
                </a:lnTo>
                <a:lnTo>
                  <a:pt x="75" y="187"/>
                </a:lnTo>
                <a:lnTo>
                  <a:pt x="73" y="185"/>
                </a:lnTo>
                <a:lnTo>
                  <a:pt x="71" y="185"/>
                </a:lnTo>
                <a:lnTo>
                  <a:pt x="69" y="185"/>
                </a:lnTo>
                <a:lnTo>
                  <a:pt x="67" y="185"/>
                </a:lnTo>
                <a:lnTo>
                  <a:pt x="69" y="185"/>
                </a:lnTo>
                <a:lnTo>
                  <a:pt x="71" y="185"/>
                </a:lnTo>
                <a:lnTo>
                  <a:pt x="73" y="185"/>
                </a:lnTo>
                <a:lnTo>
                  <a:pt x="71" y="183"/>
                </a:lnTo>
                <a:lnTo>
                  <a:pt x="69" y="183"/>
                </a:lnTo>
                <a:lnTo>
                  <a:pt x="67" y="183"/>
                </a:lnTo>
                <a:lnTo>
                  <a:pt x="65" y="183"/>
                </a:lnTo>
                <a:lnTo>
                  <a:pt x="67" y="183"/>
                </a:lnTo>
                <a:lnTo>
                  <a:pt x="65" y="181"/>
                </a:lnTo>
                <a:lnTo>
                  <a:pt x="63" y="181"/>
                </a:lnTo>
                <a:lnTo>
                  <a:pt x="61" y="181"/>
                </a:lnTo>
                <a:lnTo>
                  <a:pt x="59" y="181"/>
                </a:lnTo>
                <a:lnTo>
                  <a:pt x="61" y="179"/>
                </a:lnTo>
                <a:lnTo>
                  <a:pt x="59" y="177"/>
                </a:lnTo>
                <a:lnTo>
                  <a:pt x="57" y="177"/>
                </a:lnTo>
                <a:lnTo>
                  <a:pt x="57" y="175"/>
                </a:lnTo>
                <a:lnTo>
                  <a:pt x="55" y="175"/>
                </a:lnTo>
                <a:lnTo>
                  <a:pt x="53" y="177"/>
                </a:lnTo>
                <a:lnTo>
                  <a:pt x="51" y="175"/>
                </a:lnTo>
                <a:lnTo>
                  <a:pt x="53" y="175"/>
                </a:lnTo>
                <a:lnTo>
                  <a:pt x="55" y="175"/>
                </a:lnTo>
                <a:lnTo>
                  <a:pt x="57" y="175"/>
                </a:lnTo>
                <a:lnTo>
                  <a:pt x="59" y="175"/>
                </a:lnTo>
                <a:lnTo>
                  <a:pt x="61" y="175"/>
                </a:lnTo>
                <a:lnTo>
                  <a:pt x="65" y="177"/>
                </a:lnTo>
                <a:lnTo>
                  <a:pt x="67" y="177"/>
                </a:lnTo>
                <a:lnTo>
                  <a:pt x="65" y="177"/>
                </a:lnTo>
                <a:lnTo>
                  <a:pt x="65" y="179"/>
                </a:lnTo>
                <a:lnTo>
                  <a:pt x="67" y="179"/>
                </a:lnTo>
                <a:lnTo>
                  <a:pt x="69" y="181"/>
                </a:lnTo>
                <a:lnTo>
                  <a:pt x="71" y="181"/>
                </a:lnTo>
                <a:lnTo>
                  <a:pt x="73" y="183"/>
                </a:lnTo>
                <a:lnTo>
                  <a:pt x="75" y="183"/>
                </a:lnTo>
                <a:lnTo>
                  <a:pt x="77" y="183"/>
                </a:lnTo>
                <a:lnTo>
                  <a:pt x="79" y="183"/>
                </a:lnTo>
                <a:lnTo>
                  <a:pt x="81" y="183"/>
                </a:lnTo>
                <a:lnTo>
                  <a:pt x="83" y="183"/>
                </a:lnTo>
                <a:lnTo>
                  <a:pt x="83" y="185"/>
                </a:lnTo>
                <a:lnTo>
                  <a:pt x="85" y="185"/>
                </a:lnTo>
                <a:lnTo>
                  <a:pt x="87" y="185"/>
                </a:lnTo>
                <a:lnTo>
                  <a:pt x="89" y="185"/>
                </a:lnTo>
                <a:lnTo>
                  <a:pt x="89" y="187"/>
                </a:lnTo>
                <a:lnTo>
                  <a:pt x="91" y="187"/>
                </a:lnTo>
                <a:lnTo>
                  <a:pt x="93" y="185"/>
                </a:lnTo>
                <a:lnTo>
                  <a:pt x="95" y="185"/>
                </a:lnTo>
                <a:lnTo>
                  <a:pt x="97" y="187"/>
                </a:lnTo>
                <a:lnTo>
                  <a:pt x="99" y="187"/>
                </a:lnTo>
                <a:lnTo>
                  <a:pt x="101" y="187"/>
                </a:lnTo>
                <a:lnTo>
                  <a:pt x="101" y="189"/>
                </a:lnTo>
                <a:lnTo>
                  <a:pt x="103" y="189"/>
                </a:lnTo>
                <a:lnTo>
                  <a:pt x="105" y="189"/>
                </a:lnTo>
                <a:lnTo>
                  <a:pt x="107" y="189"/>
                </a:lnTo>
                <a:lnTo>
                  <a:pt x="109" y="189"/>
                </a:lnTo>
                <a:lnTo>
                  <a:pt x="111" y="191"/>
                </a:lnTo>
                <a:lnTo>
                  <a:pt x="113" y="191"/>
                </a:lnTo>
                <a:lnTo>
                  <a:pt x="115" y="191"/>
                </a:lnTo>
                <a:lnTo>
                  <a:pt x="117" y="191"/>
                </a:lnTo>
                <a:lnTo>
                  <a:pt x="121" y="191"/>
                </a:lnTo>
                <a:lnTo>
                  <a:pt x="123" y="191"/>
                </a:lnTo>
                <a:lnTo>
                  <a:pt x="125" y="191"/>
                </a:lnTo>
                <a:lnTo>
                  <a:pt x="127" y="191"/>
                </a:lnTo>
                <a:lnTo>
                  <a:pt x="129" y="193"/>
                </a:lnTo>
                <a:lnTo>
                  <a:pt x="131" y="193"/>
                </a:lnTo>
                <a:lnTo>
                  <a:pt x="133" y="193"/>
                </a:lnTo>
                <a:lnTo>
                  <a:pt x="135" y="195"/>
                </a:lnTo>
                <a:lnTo>
                  <a:pt x="137" y="195"/>
                </a:lnTo>
                <a:lnTo>
                  <a:pt x="139" y="195"/>
                </a:lnTo>
                <a:lnTo>
                  <a:pt x="141" y="195"/>
                </a:lnTo>
                <a:lnTo>
                  <a:pt x="145" y="195"/>
                </a:lnTo>
                <a:lnTo>
                  <a:pt x="147" y="195"/>
                </a:lnTo>
                <a:lnTo>
                  <a:pt x="151" y="195"/>
                </a:lnTo>
                <a:lnTo>
                  <a:pt x="153" y="195"/>
                </a:lnTo>
                <a:lnTo>
                  <a:pt x="155" y="195"/>
                </a:lnTo>
                <a:lnTo>
                  <a:pt x="157" y="195"/>
                </a:lnTo>
                <a:lnTo>
                  <a:pt x="157" y="193"/>
                </a:lnTo>
                <a:lnTo>
                  <a:pt x="159" y="193"/>
                </a:lnTo>
                <a:lnTo>
                  <a:pt x="161" y="193"/>
                </a:lnTo>
                <a:lnTo>
                  <a:pt x="163" y="193"/>
                </a:lnTo>
                <a:lnTo>
                  <a:pt x="165" y="191"/>
                </a:lnTo>
                <a:lnTo>
                  <a:pt x="167" y="191"/>
                </a:lnTo>
                <a:lnTo>
                  <a:pt x="169" y="189"/>
                </a:lnTo>
                <a:lnTo>
                  <a:pt x="171" y="189"/>
                </a:lnTo>
                <a:lnTo>
                  <a:pt x="175" y="185"/>
                </a:lnTo>
                <a:lnTo>
                  <a:pt x="179" y="183"/>
                </a:lnTo>
                <a:lnTo>
                  <a:pt x="181" y="181"/>
                </a:lnTo>
                <a:lnTo>
                  <a:pt x="181" y="179"/>
                </a:lnTo>
                <a:lnTo>
                  <a:pt x="181" y="177"/>
                </a:lnTo>
                <a:lnTo>
                  <a:pt x="181" y="175"/>
                </a:lnTo>
                <a:lnTo>
                  <a:pt x="179" y="175"/>
                </a:lnTo>
                <a:lnTo>
                  <a:pt x="177" y="173"/>
                </a:lnTo>
                <a:lnTo>
                  <a:pt x="177" y="171"/>
                </a:lnTo>
                <a:lnTo>
                  <a:pt x="175" y="171"/>
                </a:lnTo>
                <a:lnTo>
                  <a:pt x="175" y="169"/>
                </a:lnTo>
                <a:lnTo>
                  <a:pt x="175" y="167"/>
                </a:lnTo>
                <a:lnTo>
                  <a:pt x="173" y="166"/>
                </a:lnTo>
                <a:lnTo>
                  <a:pt x="171" y="166"/>
                </a:lnTo>
                <a:lnTo>
                  <a:pt x="169" y="166"/>
                </a:lnTo>
                <a:lnTo>
                  <a:pt x="167" y="164"/>
                </a:lnTo>
                <a:lnTo>
                  <a:pt x="165" y="166"/>
                </a:lnTo>
                <a:lnTo>
                  <a:pt x="163" y="164"/>
                </a:lnTo>
                <a:lnTo>
                  <a:pt x="161" y="162"/>
                </a:lnTo>
                <a:lnTo>
                  <a:pt x="159" y="162"/>
                </a:lnTo>
                <a:lnTo>
                  <a:pt x="157" y="160"/>
                </a:lnTo>
                <a:lnTo>
                  <a:pt x="155" y="158"/>
                </a:lnTo>
                <a:lnTo>
                  <a:pt x="155" y="160"/>
                </a:lnTo>
                <a:lnTo>
                  <a:pt x="153" y="160"/>
                </a:lnTo>
                <a:lnTo>
                  <a:pt x="151" y="160"/>
                </a:lnTo>
                <a:lnTo>
                  <a:pt x="149" y="160"/>
                </a:lnTo>
                <a:lnTo>
                  <a:pt x="145" y="158"/>
                </a:lnTo>
                <a:lnTo>
                  <a:pt x="143" y="156"/>
                </a:lnTo>
                <a:lnTo>
                  <a:pt x="141" y="156"/>
                </a:lnTo>
                <a:lnTo>
                  <a:pt x="139" y="154"/>
                </a:lnTo>
                <a:lnTo>
                  <a:pt x="141" y="156"/>
                </a:lnTo>
                <a:lnTo>
                  <a:pt x="139" y="156"/>
                </a:lnTo>
                <a:lnTo>
                  <a:pt x="137" y="156"/>
                </a:lnTo>
                <a:lnTo>
                  <a:pt x="135" y="154"/>
                </a:lnTo>
                <a:lnTo>
                  <a:pt x="133" y="154"/>
                </a:lnTo>
                <a:lnTo>
                  <a:pt x="131" y="152"/>
                </a:lnTo>
                <a:lnTo>
                  <a:pt x="129" y="152"/>
                </a:lnTo>
                <a:lnTo>
                  <a:pt x="125" y="150"/>
                </a:lnTo>
                <a:lnTo>
                  <a:pt x="123" y="148"/>
                </a:lnTo>
                <a:lnTo>
                  <a:pt x="121" y="148"/>
                </a:lnTo>
                <a:lnTo>
                  <a:pt x="119" y="148"/>
                </a:lnTo>
                <a:lnTo>
                  <a:pt x="117" y="146"/>
                </a:lnTo>
                <a:lnTo>
                  <a:pt x="115" y="146"/>
                </a:lnTo>
                <a:lnTo>
                  <a:pt x="113" y="146"/>
                </a:lnTo>
                <a:lnTo>
                  <a:pt x="111" y="144"/>
                </a:lnTo>
                <a:lnTo>
                  <a:pt x="109" y="144"/>
                </a:lnTo>
                <a:lnTo>
                  <a:pt x="107" y="144"/>
                </a:lnTo>
                <a:lnTo>
                  <a:pt x="105" y="144"/>
                </a:lnTo>
                <a:lnTo>
                  <a:pt x="103" y="142"/>
                </a:lnTo>
                <a:lnTo>
                  <a:pt x="101" y="142"/>
                </a:lnTo>
                <a:lnTo>
                  <a:pt x="99" y="142"/>
                </a:lnTo>
                <a:lnTo>
                  <a:pt x="99" y="140"/>
                </a:lnTo>
                <a:lnTo>
                  <a:pt x="97" y="140"/>
                </a:lnTo>
                <a:lnTo>
                  <a:pt x="95" y="140"/>
                </a:lnTo>
                <a:lnTo>
                  <a:pt x="93" y="140"/>
                </a:lnTo>
                <a:lnTo>
                  <a:pt x="91" y="140"/>
                </a:lnTo>
                <a:lnTo>
                  <a:pt x="89" y="140"/>
                </a:lnTo>
                <a:lnTo>
                  <a:pt x="87" y="140"/>
                </a:lnTo>
                <a:lnTo>
                  <a:pt x="85" y="140"/>
                </a:lnTo>
                <a:lnTo>
                  <a:pt x="83" y="140"/>
                </a:lnTo>
                <a:lnTo>
                  <a:pt x="81" y="140"/>
                </a:lnTo>
                <a:lnTo>
                  <a:pt x="79" y="138"/>
                </a:lnTo>
                <a:lnTo>
                  <a:pt x="77" y="138"/>
                </a:lnTo>
                <a:lnTo>
                  <a:pt x="75" y="138"/>
                </a:lnTo>
                <a:lnTo>
                  <a:pt x="73" y="138"/>
                </a:lnTo>
                <a:lnTo>
                  <a:pt x="71" y="138"/>
                </a:lnTo>
                <a:lnTo>
                  <a:pt x="69" y="138"/>
                </a:lnTo>
                <a:lnTo>
                  <a:pt x="67" y="138"/>
                </a:lnTo>
                <a:lnTo>
                  <a:pt x="67" y="140"/>
                </a:lnTo>
                <a:lnTo>
                  <a:pt x="67" y="142"/>
                </a:lnTo>
                <a:lnTo>
                  <a:pt x="65" y="142"/>
                </a:lnTo>
                <a:lnTo>
                  <a:pt x="63" y="142"/>
                </a:lnTo>
                <a:lnTo>
                  <a:pt x="61" y="144"/>
                </a:lnTo>
                <a:lnTo>
                  <a:pt x="61" y="142"/>
                </a:lnTo>
                <a:lnTo>
                  <a:pt x="63" y="142"/>
                </a:lnTo>
                <a:lnTo>
                  <a:pt x="65" y="140"/>
                </a:lnTo>
                <a:lnTo>
                  <a:pt x="63" y="140"/>
                </a:lnTo>
                <a:lnTo>
                  <a:pt x="65" y="140"/>
                </a:lnTo>
                <a:lnTo>
                  <a:pt x="63" y="138"/>
                </a:lnTo>
                <a:lnTo>
                  <a:pt x="65" y="138"/>
                </a:lnTo>
                <a:lnTo>
                  <a:pt x="63" y="136"/>
                </a:lnTo>
                <a:lnTo>
                  <a:pt x="61" y="136"/>
                </a:lnTo>
                <a:lnTo>
                  <a:pt x="59" y="136"/>
                </a:lnTo>
                <a:lnTo>
                  <a:pt x="59" y="138"/>
                </a:lnTo>
                <a:lnTo>
                  <a:pt x="59" y="136"/>
                </a:lnTo>
                <a:lnTo>
                  <a:pt x="57" y="136"/>
                </a:lnTo>
                <a:lnTo>
                  <a:pt x="55" y="136"/>
                </a:lnTo>
                <a:lnTo>
                  <a:pt x="53" y="136"/>
                </a:lnTo>
                <a:lnTo>
                  <a:pt x="51" y="136"/>
                </a:lnTo>
                <a:lnTo>
                  <a:pt x="49" y="136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7" y="134"/>
                </a:lnTo>
                <a:lnTo>
                  <a:pt x="45" y="132"/>
                </a:lnTo>
                <a:lnTo>
                  <a:pt x="45" y="130"/>
                </a:lnTo>
                <a:lnTo>
                  <a:pt x="47" y="132"/>
                </a:lnTo>
                <a:lnTo>
                  <a:pt x="49" y="132"/>
                </a:lnTo>
                <a:lnTo>
                  <a:pt x="51" y="132"/>
                </a:lnTo>
                <a:lnTo>
                  <a:pt x="53" y="134"/>
                </a:lnTo>
                <a:lnTo>
                  <a:pt x="55" y="134"/>
                </a:lnTo>
                <a:lnTo>
                  <a:pt x="57" y="134"/>
                </a:lnTo>
                <a:lnTo>
                  <a:pt x="59" y="132"/>
                </a:lnTo>
                <a:lnTo>
                  <a:pt x="57" y="130"/>
                </a:lnTo>
                <a:lnTo>
                  <a:pt x="55" y="130"/>
                </a:lnTo>
                <a:lnTo>
                  <a:pt x="53" y="130"/>
                </a:lnTo>
                <a:lnTo>
                  <a:pt x="51" y="128"/>
                </a:lnTo>
                <a:lnTo>
                  <a:pt x="47" y="128"/>
                </a:lnTo>
                <a:lnTo>
                  <a:pt x="45" y="126"/>
                </a:lnTo>
                <a:lnTo>
                  <a:pt x="43" y="128"/>
                </a:lnTo>
                <a:lnTo>
                  <a:pt x="45" y="128"/>
                </a:lnTo>
                <a:lnTo>
                  <a:pt x="43" y="130"/>
                </a:lnTo>
                <a:lnTo>
                  <a:pt x="41" y="130"/>
                </a:lnTo>
                <a:lnTo>
                  <a:pt x="39" y="132"/>
                </a:lnTo>
                <a:lnTo>
                  <a:pt x="37" y="132"/>
                </a:lnTo>
                <a:lnTo>
                  <a:pt x="36" y="130"/>
                </a:lnTo>
                <a:lnTo>
                  <a:pt x="34" y="130"/>
                </a:lnTo>
                <a:lnTo>
                  <a:pt x="32" y="130"/>
                </a:lnTo>
                <a:lnTo>
                  <a:pt x="30" y="130"/>
                </a:lnTo>
                <a:lnTo>
                  <a:pt x="32" y="132"/>
                </a:lnTo>
                <a:lnTo>
                  <a:pt x="32" y="134"/>
                </a:lnTo>
                <a:lnTo>
                  <a:pt x="30" y="134"/>
                </a:ln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4" y="132"/>
                </a:lnTo>
                <a:lnTo>
                  <a:pt x="22" y="132"/>
                </a:lnTo>
                <a:lnTo>
                  <a:pt x="22" y="134"/>
                </a:lnTo>
                <a:lnTo>
                  <a:pt x="20" y="136"/>
                </a:lnTo>
                <a:lnTo>
                  <a:pt x="18" y="138"/>
                </a:lnTo>
                <a:lnTo>
                  <a:pt x="16" y="138"/>
                </a:lnTo>
                <a:lnTo>
                  <a:pt x="14" y="138"/>
                </a:lnTo>
                <a:lnTo>
                  <a:pt x="12" y="138"/>
                </a:lnTo>
                <a:lnTo>
                  <a:pt x="12" y="140"/>
                </a:lnTo>
                <a:lnTo>
                  <a:pt x="12" y="142"/>
                </a:lnTo>
                <a:lnTo>
                  <a:pt x="10" y="144"/>
                </a:lnTo>
                <a:lnTo>
                  <a:pt x="8" y="144"/>
                </a:lnTo>
                <a:lnTo>
                  <a:pt x="6" y="144"/>
                </a:lnTo>
                <a:lnTo>
                  <a:pt x="4" y="144"/>
                </a:lnTo>
                <a:lnTo>
                  <a:pt x="2" y="146"/>
                </a:lnTo>
                <a:lnTo>
                  <a:pt x="0" y="146"/>
                </a:lnTo>
                <a:lnTo>
                  <a:pt x="2" y="146"/>
                </a:lnTo>
                <a:lnTo>
                  <a:pt x="4" y="146"/>
                </a:lnTo>
                <a:lnTo>
                  <a:pt x="6" y="148"/>
                </a:lnTo>
                <a:lnTo>
                  <a:pt x="4" y="150"/>
                </a:lnTo>
                <a:lnTo>
                  <a:pt x="2" y="152"/>
                </a:lnTo>
                <a:lnTo>
                  <a:pt x="4" y="154"/>
                </a:lnTo>
                <a:lnTo>
                  <a:pt x="6" y="156"/>
                </a:lnTo>
                <a:lnTo>
                  <a:pt x="8" y="158"/>
                </a:lnTo>
                <a:lnTo>
                  <a:pt x="12" y="160"/>
                </a:lnTo>
                <a:lnTo>
                  <a:pt x="14" y="160"/>
                </a:lnTo>
                <a:lnTo>
                  <a:pt x="16" y="160"/>
                </a:lnTo>
                <a:lnTo>
                  <a:pt x="18" y="162"/>
                </a:lnTo>
                <a:lnTo>
                  <a:pt x="20" y="164"/>
                </a:lnTo>
                <a:lnTo>
                  <a:pt x="22" y="166"/>
                </a:lnTo>
                <a:lnTo>
                  <a:pt x="24" y="166"/>
                </a:lnTo>
                <a:lnTo>
                  <a:pt x="26" y="166"/>
                </a:lnTo>
                <a:lnTo>
                  <a:pt x="26" y="167"/>
                </a:lnTo>
                <a:lnTo>
                  <a:pt x="24" y="169"/>
                </a:lnTo>
                <a:lnTo>
                  <a:pt x="22" y="171"/>
                </a:lnTo>
                <a:lnTo>
                  <a:pt x="20" y="173"/>
                </a:lnTo>
                <a:lnTo>
                  <a:pt x="18" y="175"/>
                </a:lnTo>
                <a:lnTo>
                  <a:pt x="18" y="177"/>
                </a:lnTo>
                <a:lnTo>
                  <a:pt x="16" y="177"/>
                </a:lnTo>
                <a:lnTo>
                  <a:pt x="16" y="179"/>
                </a:lnTo>
                <a:lnTo>
                  <a:pt x="16" y="181"/>
                </a:lnTo>
                <a:lnTo>
                  <a:pt x="18" y="183"/>
                </a:lnTo>
                <a:lnTo>
                  <a:pt x="20" y="185"/>
                </a:lnTo>
                <a:lnTo>
                  <a:pt x="22" y="187"/>
                </a:lnTo>
                <a:lnTo>
                  <a:pt x="24" y="189"/>
                </a:lnTo>
                <a:lnTo>
                  <a:pt x="26" y="191"/>
                </a:lnTo>
                <a:lnTo>
                  <a:pt x="28" y="193"/>
                </a:lnTo>
                <a:lnTo>
                  <a:pt x="30" y="195"/>
                </a:lnTo>
                <a:lnTo>
                  <a:pt x="30" y="197"/>
                </a:lnTo>
                <a:lnTo>
                  <a:pt x="32" y="199"/>
                </a:lnTo>
                <a:lnTo>
                  <a:pt x="34" y="201"/>
                </a:lnTo>
                <a:lnTo>
                  <a:pt x="32" y="201"/>
                </a:lnTo>
                <a:lnTo>
                  <a:pt x="30" y="203"/>
                </a:lnTo>
                <a:lnTo>
                  <a:pt x="28" y="203"/>
                </a:lnTo>
                <a:lnTo>
                  <a:pt x="30" y="203"/>
                </a:lnTo>
                <a:lnTo>
                  <a:pt x="28" y="205"/>
                </a:lnTo>
                <a:lnTo>
                  <a:pt x="28" y="207"/>
                </a:lnTo>
                <a:lnTo>
                  <a:pt x="28" y="209"/>
                </a:lnTo>
                <a:lnTo>
                  <a:pt x="28" y="211"/>
                </a:lnTo>
                <a:lnTo>
                  <a:pt x="30" y="211"/>
                </a:lnTo>
                <a:lnTo>
                  <a:pt x="32" y="213"/>
                </a:lnTo>
                <a:lnTo>
                  <a:pt x="30" y="213"/>
                </a:lnTo>
                <a:lnTo>
                  <a:pt x="28" y="215"/>
                </a:lnTo>
                <a:lnTo>
                  <a:pt x="28" y="217"/>
                </a:lnTo>
                <a:lnTo>
                  <a:pt x="30" y="217"/>
                </a:lnTo>
                <a:lnTo>
                  <a:pt x="32" y="219"/>
                </a:lnTo>
                <a:lnTo>
                  <a:pt x="34" y="219"/>
                </a:lnTo>
                <a:lnTo>
                  <a:pt x="36" y="219"/>
                </a:lnTo>
                <a:lnTo>
                  <a:pt x="37" y="221"/>
                </a:lnTo>
                <a:lnTo>
                  <a:pt x="36" y="221"/>
                </a:lnTo>
                <a:lnTo>
                  <a:pt x="34" y="221"/>
                </a:lnTo>
                <a:lnTo>
                  <a:pt x="34" y="223"/>
                </a:lnTo>
                <a:lnTo>
                  <a:pt x="36" y="223"/>
                </a:lnTo>
                <a:lnTo>
                  <a:pt x="36" y="225"/>
                </a:lnTo>
                <a:lnTo>
                  <a:pt x="37" y="227"/>
                </a:lnTo>
                <a:lnTo>
                  <a:pt x="39" y="227"/>
                </a:lnTo>
                <a:lnTo>
                  <a:pt x="41" y="227"/>
                </a:lnTo>
                <a:lnTo>
                  <a:pt x="43" y="229"/>
                </a:lnTo>
                <a:lnTo>
                  <a:pt x="43" y="231"/>
                </a:lnTo>
                <a:lnTo>
                  <a:pt x="43" y="233"/>
                </a:lnTo>
                <a:lnTo>
                  <a:pt x="41" y="235"/>
                </a:lnTo>
                <a:lnTo>
                  <a:pt x="39" y="237"/>
                </a:lnTo>
                <a:lnTo>
                  <a:pt x="37" y="237"/>
                </a:lnTo>
                <a:lnTo>
                  <a:pt x="36" y="237"/>
                </a:lnTo>
                <a:lnTo>
                  <a:pt x="37" y="237"/>
                </a:lnTo>
                <a:lnTo>
                  <a:pt x="39" y="241"/>
                </a:lnTo>
                <a:lnTo>
                  <a:pt x="41" y="241"/>
                </a:lnTo>
                <a:lnTo>
                  <a:pt x="43" y="241"/>
                </a:lnTo>
                <a:lnTo>
                  <a:pt x="45" y="243"/>
                </a:lnTo>
                <a:lnTo>
                  <a:pt x="47" y="243"/>
                </a:lnTo>
                <a:lnTo>
                  <a:pt x="49" y="245"/>
                </a:lnTo>
                <a:lnTo>
                  <a:pt x="51" y="245"/>
                </a:lnTo>
                <a:lnTo>
                  <a:pt x="53" y="247"/>
                </a:lnTo>
                <a:lnTo>
                  <a:pt x="55" y="247"/>
                </a:lnTo>
                <a:lnTo>
                  <a:pt x="55" y="249"/>
                </a:lnTo>
                <a:lnTo>
                  <a:pt x="57" y="251"/>
                </a:lnTo>
                <a:lnTo>
                  <a:pt x="59" y="251"/>
                </a:lnTo>
                <a:lnTo>
                  <a:pt x="61" y="253"/>
                </a:lnTo>
                <a:lnTo>
                  <a:pt x="59" y="255"/>
                </a:lnTo>
                <a:lnTo>
                  <a:pt x="59" y="257"/>
                </a:lnTo>
                <a:lnTo>
                  <a:pt x="59" y="259"/>
                </a:lnTo>
                <a:lnTo>
                  <a:pt x="57" y="259"/>
                </a:lnTo>
                <a:lnTo>
                  <a:pt x="57" y="261"/>
                </a:lnTo>
                <a:lnTo>
                  <a:pt x="55" y="263"/>
                </a:lnTo>
                <a:lnTo>
                  <a:pt x="53" y="265"/>
                </a:lnTo>
                <a:lnTo>
                  <a:pt x="51" y="265"/>
                </a:lnTo>
                <a:lnTo>
                  <a:pt x="49" y="267"/>
                </a:lnTo>
                <a:lnTo>
                  <a:pt x="47" y="269"/>
                </a:lnTo>
                <a:lnTo>
                  <a:pt x="47" y="271"/>
                </a:lnTo>
                <a:lnTo>
                  <a:pt x="45" y="271"/>
                </a:lnTo>
                <a:lnTo>
                  <a:pt x="43" y="273"/>
                </a:lnTo>
                <a:lnTo>
                  <a:pt x="43" y="275"/>
                </a:lnTo>
                <a:lnTo>
                  <a:pt x="41" y="275"/>
                </a:lnTo>
                <a:lnTo>
                  <a:pt x="41" y="277"/>
                </a:lnTo>
                <a:lnTo>
                  <a:pt x="39" y="277"/>
                </a:lnTo>
                <a:lnTo>
                  <a:pt x="37" y="279"/>
                </a:lnTo>
                <a:lnTo>
                  <a:pt x="36" y="279"/>
                </a:lnTo>
                <a:lnTo>
                  <a:pt x="36" y="281"/>
                </a:lnTo>
                <a:lnTo>
                  <a:pt x="34" y="281"/>
                </a:lnTo>
                <a:lnTo>
                  <a:pt x="34" y="283"/>
                </a:lnTo>
                <a:lnTo>
                  <a:pt x="32" y="285"/>
                </a:lnTo>
                <a:lnTo>
                  <a:pt x="30" y="285"/>
                </a:lnTo>
                <a:lnTo>
                  <a:pt x="28" y="287"/>
                </a:lnTo>
                <a:lnTo>
                  <a:pt x="26" y="287"/>
                </a:lnTo>
                <a:lnTo>
                  <a:pt x="24" y="289"/>
                </a:lnTo>
                <a:lnTo>
                  <a:pt x="22" y="291"/>
                </a:lnTo>
                <a:lnTo>
                  <a:pt x="20" y="293"/>
                </a:lnTo>
                <a:lnTo>
                  <a:pt x="18" y="293"/>
                </a:lnTo>
                <a:lnTo>
                  <a:pt x="16" y="295"/>
                </a:lnTo>
                <a:lnTo>
                  <a:pt x="16" y="297"/>
                </a:lnTo>
                <a:lnTo>
                  <a:pt x="14" y="297"/>
                </a:lnTo>
                <a:lnTo>
                  <a:pt x="16" y="297"/>
                </a:lnTo>
                <a:lnTo>
                  <a:pt x="18" y="297"/>
                </a:lnTo>
                <a:lnTo>
                  <a:pt x="20" y="297"/>
                </a:lnTo>
                <a:lnTo>
                  <a:pt x="22" y="295"/>
                </a:lnTo>
                <a:lnTo>
                  <a:pt x="24" y="295"/>
                </a:lnTo>
                <a:lnTo>
                  <a:pt x="26" y="293"/>
                </a:lnTo>
                <a:lnTo>
                  <a:pt x="28" y="295"/>
                </a:lnTo>
                <a:lnTo>
                  <a:pt x="26" y="295"/>
                </a:lnTo>
                <a:lnTo>
                  <a:pt x="26" y="297"/>
                </a:lnTo>
                <a:lnTo>
                  <a:pt x="28" y="299"/>
                </a:lnTo>
                <a:lnTo>
                  <a:pt x="26" y="299"/>
                </a:lnTo>
                <a:lnTo>
                  <a:pt x="24" y="297"/>
                </a:lnTo>
                <a:lnTo>
                  <a:pt x="26" y="301"/>
                </a:lnTo>
                <a:lnTo>
                  <a:pt x="28" y="301"/>
                </a:lnTo>
                <a:lnTo>
                  <a:pt x="30" y="301"/>
                </a:lnTo>
                <a:lnTo>
                  <a:pt x="32" y="305"/>
                </a:lnTo>
                <a:lnTo>
                  <a:pt x="34" y="305"/>
                </a:lnTo>
                <a:lnTo>
                  <a:pt x="36" y="305"/>
                </a:lnTo>
                <a:lnTo>
                  <a:pt x="37" y="305"/>
                </a:lnTo>
                <a:lnTo>
                  <a:pt x="39" y="303"/>
                </a:lnTo>
                <a:lnTo>
                  <a:pt x="41" y="303"/>
                </a:lnTo>
                <a:lnTo>
                  <a:pt x="43" y="305"/>
                </a:lnTo>
                <a:lnTo>
                  <a:pt x="45" y="307"/>
                </a:lnTo>
                <a:lnTo>
                  <a:pt x="47" y="307"/>
                </a:lnTo>
                <a:lnTo>
                  <a:pt x="49" y="307"/>
                </a:lnTo>
                <a:lnTo>
                  <a:pt x="51" y="309"/>
                </a:lnTo>
                <a:lnTo>
                  <a:pt x="49" y="311"/>
                </a:lnTo>
                <a:lnTo>
                  <a:pt x="47" y="309"/>
                </a:lnTo>
                <a:lnTo>
                  <a:pt x="45" y="309"/>
                </a:lnTo>
                <a:lnTo>
                  <a:pt x="43" y="309"/>
                </a:lnTo>
                <a:lnTo>
                  <a:pt x="41" y="309"/>
                </a:lnTo>
                <a:lnTo>
                  <a:pt x="39" y="309"/>
                </a:lnTo>
                <a:lnTo>
                  <a:pt x="37" y="307"/>
                </a:lnTo>
                <a:lnTo>
                  <a:pt x="36" y="307"/>
                </a:lnTo>
                <a:lnTo>
                  <a:pt x="34" y="309"/>
                </a:lnTo>
                <a:lnTo>
                  <a:pt x="34" y="311"/>
                </a:lnTo>
                <a:lnTo>
                  <a:pt x="32" y="311"/>
                </a:lnTo>
                <a:lnTo>
                  <a:pt x="30" y="311"/>
                </a:lnTo>
                <a:lnTo>
                  <a:pt x="28" y="311"/>
                </a:lnTo>
                <a:lnTo>
                  <a:pt x="26" y="311"/>
                </a:lnTo>
                <a:lnTo>
                  <a:pt x="26" y="313"/>
                </a:lnTo>
                <a:lnTo>
                  <a:pt x="24" y="313"/>
                </a:lnTo>
                <a:lnTo>
                  <a:pt x="22" y="313"/>
                </a:lnTo>
                <a:lnTo>
                  <a:pt x="20" y="311"/>
                </a:lnTo>
                <a:lnTo>
                  <a:pt x="20" y="313"/>
                </a:lnTo>
                <a:lnTo>
                  <a:pt x="20" y="315"/>
                </a:lnTo>
                <a:lnTo>
                  <a:pt x="20" y="317"/>
                </a:lnTo>
                <a:lnTo>
                  <a:pt x="22" y="319"/>
                </a:lnTo>
                <a:lnTo>
                  <a:pt x="22" y="321"/>
                </a:lnTo>
                <a:lnTo>
                  <a:pt x="20" y="321"/>
                </a:lnTo>
                <a:lnTo>
                  <a:pt x="18" y="321"/>
                </a:lnTo>
                <a:lnTo>
                  <a:pt x="18" y="323"/>
                </a:lnTo>
                <a:lnTo>
                  <a:pt x="18" y="325"/>
                </a:lnTo>
                <a:lnTo>
                  <a:pt x="16" y="327"/>
                </a:lnTo>
                <a:lnTo>
                  <a:pt x="14" y="329"/>
                </a:lnTo>
                <a:lnTo>
                  <a:pt x="12" y="331"/>
                </a:lnTo>
                <a:lnTo>
                  <a:pt x="14" y="333"/>
                </a:lnTo>
                <a:lnTo>
                  <a:pt x="14" y="335"/>
                </a:lnTo>
                <a:lnTo>
                  <a:pt x="14" y="337"/>
                </a:lnTo>
                <a:lnTo>
                  <a:pt x="16" y="339"/>
                </a:lnTo>
                <a:lnTo>
                  <a:pt x="14" y="341"/>
                </a:lnTo>
                <a:lnTo>
                  <a:pt x="16" y="343"/>
                </a:lnTo>
                <a:lnTo>
                  <a:pt x="18" y="345"/>
                </a:lnTo>
                <a:lnTo>
                  <a:pt x="18" y="347"/>
                </a:lnTo>
                <a:lnTo>
                  <a:pt x="20" y="349"/>
                </a:lnTo>
                <a:lnTo>
                  <a:pt x="18" y="349"/>
                </a:lnTo>
                <a:lnTo>
                  <a:pt x="16" y="351"/>
                </a:lnTo>
                <a:lnTo>
                  <a:pt x="16" y="353"/>
                </a:lnTo>
                <a:lnTo>
                  <a:pt x="14" y="355"/>
                </a:lnTo>
                <a:lnTo>
                  <a:pt x="16" y="355"/>
                </a:lnTo>
                <a:lnTo>
                  <a:pt x="18" y="357"/>
                </a:lnTo>
                <a:lnTo>
                  <a:pt x="20" y="357"/>
                </a:lnTo>
                <a:lnTo>
                  <a:pt x="22" y="359"/>
                </a:lnTo>
                <a:lnTo>
                  <a:pt x="22" y="361"/>
                </a:lnTo>
                <a:lnTo>
                  <a:pt x="22" y="363"/>
                </a:lnTo>
                <a:lnTo>
                  <a:pt x="22" y="365"/>
                </a:lnTo>
                <a:lnTo>
                  <a:pt x="22" y="367"/>
                </a:lnTo>
                <a:lnTo>
                  <a:pt x="20" y="367"/>
                </a:lnTo>
                <a:lnTo>
                  <a:pt x="22" y="367"/>
                </a:lnTo>
                <a:lnTo>
                  <a:pt x="24" y="367"/>
                </a:lnTo>
                <a:lnTo>
                  <a:pt x="26" y="369"/>
                </a:lnTo>
                <a:lnTo>
                  <a:pt x="24" y="371"/>
                </a:lnTo>
                <a:lnTo>
                  <a:pt x="26" y="371"/>
                </a:lnTo>
                <a:lnTo>
                  <a:pt x="26" y="373"/>
                </a:lnTo>
                <a:lnTo>
                  <a:pt x="28" y="373"/>
                </a:lnTo>
                <a:lnTo>
                  <a:pt x="30" y="375"/>
                </a:lnTo>
                <a:lnTo>
                  <a:pt x="30" y="377"/>
                </a:lnTo>
                <a:lnTo>
                  <a:pt x="30" y="379"/>
                </a:lnTo>
                <a:lnTo>
                  <a:pt x="30" y="381"/>
                </a:lnTo>
                <a:lnTo>
                  <a:pt x="30" y="383"/>
                </a:lnTo>
                <a:lnTo>
                  <a:pt x="32" y="383"/>
                </a:lnTo>
                <a:lnTo>
                  <a:pt x="34" y="383"/>
                </a:lnTo>
                <a:lnTo>
                  <a:pt x="36" y="383"/>
                </a:lnTo>
                <a:lnTo>
                  <a:pt x="37" y="383"/>
                </a:lnTo>
                <a:lnTo>
                  <a:pt x="37" y="385"/>
                </a:lnTo>
                <a:lnTo>
                  <a:pt x="39" y="385"/>
                </a:lnTo>
                <a:lnTo>
                  <a:pt x="41" y="385"/>
                </a:lnTo>
                <a:lnTo>
                  <a:pt x="43" y="385"/>
                </a:lnTo>
                <a:lnTo>
                  <a:pt x="45" y="385"/>
                </a:lnTo>
                <a:lnTo>
                  <a:pt x="47" y="385"/>
                </a:lnTo>
                <a:lnTo>
                  <a:pt x="49" y="385"/>
                </a:lnTo>
                <a:lnTo>
                  <a:pt x="49" y="387"/>
                </a:lnTo>
                <a:lnTo>
                  <a:pt x="49" y="389"/>
                </a:lnTo>
                <a:lnTo>
                  <a:pt x="51" y="391"/>
                </a:lnTo>
                <a:lnTo>
                  <a:pt x="51" y="389"/>
                </a:lnTo>
                <a:lnTo>
                  <a:pt x="53" y="389"/>
                </a:lnTo>
                <a:lnTo>
                  <a:pt x="55" y="389"/>
                </a:lnTo>
                <a:lnTo>
                  <a:pt x="57" y="387"/>
                </a:lnTo>
                <a:lnTo>
                  <a:pt x="59" y="387"/>
                </a:lnTo>
                <a:lnTo>
                  <a:pt x="61" y="387"/>
                </a:lnTo>
                <a:lnTo>
                  <a:pt x="63" y="389"/>
                </a:lnTo>
                <a:lnTo>
                  <a:pt x="65" y="389"/>
                </a:lnTo>
                <a:lnTo>
                  <a:pt x="67" y="389"/>
                </a:lnTo>
                <a:lnTo>
                  <a:pt x="67" y="391"/>
                </a:lnTo>
                <a:lnTo>
                  <a:pt x="69" y="391"/>
                </a:lnTo>
                <a:lnTo>
                  <a:pt x="71" y="393"/>
                </a:lnTo>
                <a:lnTo>
                  <a:pt x="73" y="393"/>
                </a:lnTo>
                <a:lnTo>
                  <a:pt x="73" y="395"/>
                </a:lnTo>
                <a:lnTo>
                  <a:pt x="73" y="397"/>
                </a:lnTo>
                <a:lnTo>
                  <a:pt x="73" y="399"/>
                </a:lnTo>
                <a:lnTo>
                  <a:pt x="75" y="401"/>
                </a:lnTo>
                <a:lnTo>
                  <a:pt x="75" y="403"/>
                </a:lnTo>
                <a:lnTo>
                  <a:pt x="75" y="405"/>
                </a:lnTo>
                <a:lnTo>
                  <a:pt x="73" y="405"/>
                </a:lnTo>
                <a:lnTo>
                  <a:pt x="73" y="407"/>
                </a:lnTo>
                <a:lnTo>
                  <a:pt x="75" y="409"/>
                </a:lnTo>
                <a:lnTo>
                  <a:pt x="77" y="411"/>
                </a:lnTo>
                <a:lnTo>
                  <a:pt x="79" y="411"/>
                </a:lnTo>
                <a:lnTo>
                  <a:pt x="79" y="413"/>
                </a:lnTo>
                <a:lnTo>
                  <a:pt x="79" y="415"/>
                </a:lnTo>
                <a:lnTo>
                  <a:pt x="81" y="417"/>
                </a:lnTo>
                <a:lnTo>
                  <a:pt x="81" y="419"/>
                </a:lnTo>
                <a:lnTo>
                  <a:pt x="83" y="419"/>
                </a:lnTo>
                <a:lnTo>
                  <a:pt x="85" y="421"/>
                </a:lnTo>
                <a:lnTo>
                  <a:pt x="87" y="421"/>
                </a:lnTo>
                <a:lnTo>
                  <a:pt x="89" y="421"/>
                </a:lnTo>
                <a:lnTo>
                  <a:pt x="89" y="423"/>
                </a:lnTo>
                <a:lnTo>
                  <a:pt x="91" y="423"/>
                </a:lnTo>
                <a:lnTo>
                  <a:pt x="91" y="425"/>
                </a:lnTo>
                <a:lnTo>
                  <a:pt x="91" y="427"/>
                </a:lnTo>
                <a:lnTo>
                  <a:pt x="93" y="429"/>
                </a:lnTo>
                <a:lnTo>
                  <a:pt x="93" y="427"/>
                </a:lnTo>
                <a:lnTo>
                  <a:pt x="95" y="427"/>
                </a:lnTo>
                <a:lnTo>
                  <a:pt x="97" y="429"/>
                </a:lnTo>
                <a:lnTo>
                  <a:pt x="99" y="429"/>
                </a:lnTo>
                <a:lnTo>
                  <a:pt x="101" y="429"/>
                </a:lnTo>
                <a:lnTo>
                  <a:pt x="101" y="431"/>
                </a:lnTo>
                <a:lnTo>
                  <a:pt x="103" y="433"/>
                </a:lnTo>
                <a:lnTo>
                  <a:pt x="105" y="433"/>
                </a:lnTo>
                <a:lnTo>
                  <a:pt x="107" y="435"/>
                </a:lnTo>
                <a:lnTo>
                  <a:pt x="107" y="437"/>
                </a:lnTo>
                <a:lnTo>
                  <a:pt x="105" y="437"/>
                </a:lnTo>
                <a:lnTo>
                  <a:pt x="103" y="437"/>
                </a:lnTo>
                <a:lnTo>
                  <a:pt x="103" y="439"/>
                </a:lnTo>
                <a:lnTo>
                  <a:pt x="101" y="441"/>
                </a:lnTo>
                <a:lnTo>
                  <a:pt x="99" y="441"/>
                </a:lnTo>
                <a:lnTo>
                  <a:pt x="97" y="443"/>
                </a:lnTo>
                <a:lnTo>
                  <a:pt x="95" y="441"/>
                </a:lnTo>
                <a:lnTo>
                  <a:pt x="93" y="441"/>
                </a:lnTo>
                <a:lnTo>
                  <a:pt x="91" y="439"/>
                </a:lnTo>
                <a:lnTo>
                  <a:pt x="89" y="439"/>
                </a:lnTo>
                <a:lnTo>
                  <a:pt x="87" y="439"/>
                </a:lnTo>
                <a:lnTo>
                  <a:pt x="87" y="441"/>
                </a:lnTo>
                <a:lnTo>
                  <a:pt x="85" y="443"/>
                </a:lnTo>
                <a:lnTo>
                  <a:pt x="87" y="445"/>
                </a:lnTo>
                <a:lnTo>
                  <a:pt x="89" y="447"/>
                </a:lnTo>
                <a:lnTo>
                  <a:pt x="91" y="447"/>
                </a:lnTo>
                <a:lnTo>
                  <a:pt x="91" y="449"/>
                </a:lnTo>
                <a:lnTo>
                  <a:pt x="91" y="451"/>
                </a:lnTo>
                <a:lnTo>
                  <a:pt x="91" y="453"/>
                </a:lnTo>
                <a:lnTo>
                  <a:pt x="91" y="455"/>
                </a:lnTo>
                <a:lnTo>
                  <a:pt x="93" y="457"/>
                </a:lnTo>
                <a:lnTo>
                  <a:pt x="93" y="459"/>
                </a:lnTo>
                <a:lnTo>
                  <a:pt x="95" y="459"/>
                </a:lnTo>
                <a:lnTo>
                  <a:pt x="95" y="461"/>
                </a:lnTo>
                <a:lnTo>
                  <a:pt x="97" y="461"/>
                </a:lnTo>
                <a:lnTo>
                  <a:pt x="99" y="463"/>
                </a:lnTo>
                <a:lnTo>
                  <a:pt x="101" y="463"/>
                </a:lnTo>
                <a:lnTo>
                  <a:pt x="103" y="463"/>
                </a:lnTo>
                <a:lnTo>
                  <a:pt x="103" y="461"/>
                </a:lnTo>
                <a:lnTo>
                  <a:pt x="103" y="459"/>
                </a:lnTo>
                <a:lnTo>
                  <a:pt x="105" y="459"/>
                </a:lnTo>
                <a:lnTo>
                  <a:pt x="103" y="457"/>
                </a:lnTo>
                <a:lnTo>
                  <a:pt x="105" y="457"/>
                </a:lnTo>
                <a:lnTo>
                  <a:pt x="107" y="457"/>
                </a:lnTo>
                <a:lnTo>
                  <a:pt x="109" y="459"/>
                </a:lnTo>
                <a:lnTo>
                  <a:pt x="111" y="459"/>
                </a:lnTo>
                <a:lnTo>
                  <a:pt x="113" y="459"/>
                </a:lnTo>
                <a:lnTo>
                  <a:pt x="115" y="457"/>
                </a:lnTo>
                <a:lnTo>
                  <a:pt x="117" y="457"/>
                </a:lnTo>
                <a:lnTo>
                  <a:pt x="119" y="457"/>
                </a:lnTo>
                <a:lnTo>
                  <a:pt x="121" y="457"/>
                </a:lnTo>
                <a:lnTo>
                  <a:pt x="123" y="457"/>
                </a:lnTo>
                <a:lnTo>
                  <a:pt x="125" y="457"/>
                </a:lnTo>
                <a:lnTo>
                  <a:pt x="127" y="457"/>
                </a:lnTo>
                <a:lnTo>
                  <a:pt x="129" y="459"/>
                </a:lnTo>
                <a:lnTo>
                  <a:pt x="131" y="459"/>
                </a:lnTo>
                <a:lnTo>
                  <a:pt x="131" y="461"/>
                </a:lnTo>
                <a:lnTo>
                  <a:pt x="131" y="463"/>
                </a:lnTo>
                <a:lnTo>
                  <a:pt x="133" y="465"/>
                </a:lnTo>
                <a:lnTo>
                  <a:pt x="135" y="465"/>
                </a:lnTo>
                <a:lnTo>
                  <a:pt x="135" y="467"/>
                </a:lnTo>
                <a:lnTo>
                  <a:pt x="137" y="467"/>
                </a:lnTo>
                <a:lnTo>
                  <a:pt x="137" y="469"/>
                </a:lnTo>
                <a:lnTo>
                  <a:pt x="135" y="469"/>
                </a:lnTo>
                <a:lnTo>
                  <a:pt x="133" y="469"/>
                </a:lnTo>
                <a:lnTo>
                  <a:pt x="133" y="471"/>
                </a:lnTo>
                <a:lnTo>
                  <a:pt x="135" y="473"/>
                </a:lnTo>
                <a:lnTo>
                  <a:pt x="135" y="475"/>
                </a:lnTo>
                <a:lnTo>
                  <a:pt x="137" y="477"/>
                </a:lnTo>
                <a:lnTo>
                  <a:pt x="137" y="479"/>
                </a:lnTo>
                <a:lnTo>
                  <a:pt x="135" y="479"/>
                </a:lnTo>
                <a:lnTo>
                  <a:pt x="137" y="479"/>
                </a:lnTo>
                <a:lnTo>
                  <a:pt x="139" y="479"/>
                </a:lnTo>
                <a:lnTo>
                  <a:pt x="141" y="479"/>
                </a:lnTo>
                <a:lnTo>
                  <a:pt x="143" y="481"/>
                </a:lnTo>
                <a:lnTo>
                  <a:pt x="145" y="481"/>
                </a:lnTo>
                <a:lnTo>
                  <a:pt x="147" y="479"/>
                </a:lnTo>
                <a:lnTo>
                  <a:pt x="149" y="479"/>
                </a:lnTo>
                <a:lnTo>
                  <a:pt x="151" y="481"/>
                </a:lnTo>
                <a:lnTo>
                  <a:pt x="153" y="483"/>
                </a:lnTo>
                <a:lnTo>
                  <a:pt x="155" y="483"/>
                </a:lnTo>
                <a:lnTo>
                  <a:pt x="153" y="485"/>
                </a:lnTo>
                <a:lnTo>
                  <a:pt x="155" y="485"/>
                </a:lnTo>
                <a:lnTo>
                  <a:pt x="155" y="487"/>
                </a:lnTo>
                <a:lnTo>
                  <a:pt x="157" y="489"/>
                </a:lnTo>
                <a:lnTo>
                  <a:pt x="157" y="491"/>
                </a:lnTo>
                <a:lnTo>
                  <a:pt x="157" y="493"/>
                </a:lnTo>
                <a:lnTo>
                  <a:pt x="157" y="495"/>
                </a:lnTo>
                <a:lnTo>
                  <a:pt x="159" y="495"/>
                </a:lnTo>
                <a:lnTo>
                  <a:pt x="161" y="495"/>
                </a:lnTo>
                <a:lnTo>
                  <a:pt x="161" y="497"/>
                </a:lnTo>
                <a:lnTo>
                  <a:pt x="163" y="497"/>
                </a:lnTo>
                <a:lnTo>
                  <a:pt x="163" y="495"/>
                </a:lnTo>
                <a:lnTo>
                  <a:pt x="165" y="495"/>
                </a:lnTo>
                <a:lnTo>
                  <a:pt x="167" y="495"/>
                </a:lnTo>
                <a:lnTo>
                  <a:pt x="169" y="495"/>
                </a:lnTo>
                <a:lnTo>
                  <a:pt x="171" y="497"/>
                </a:lnTo>
                <a:lnTo>
                  <a:pt x="173" y="497"/>
                </a:lnTo>
                <a:lnTo>
                  <a:pt x="175" y="497"/>
                </a:lnTo>
                <a:lnTo>
                  <a:pt x="177" y="499"/>
                </a:lnTo>
                <a:lnTo>
                  <a:pt x="179" y="497"/>
                </a:lnTo>
                <a:lnTo>
                  <a:pt x="181" y="497"/>
                </a:lnTo>
                <a:lnTo>
                  <a:pt x="185" y="497"/>
                </a:lnTo>
                <a:lnTo>
                  <a:pt x="187" y="497"/>
                </a:lnTo>
                <a:lnTo>
                  <a:pt x="187" y="495"/>
                </a:lnTo>
                <a:lnTo>
                  <a:pt x="189" y="495"/>
                </a:lnTo>
                <a:lnTo>
                  <a:pt x="191" y="497"/>
                </a:lnTo>
                <a:lnTo>
                  <a:pt x="193" y="499"/>
                </a:lnTo>
                <a:lnTo>
                  <a:pt x="195" y="501"/>
                </a:lnTo>
                <a:lnTo>
                  <a:pt x="199" y="503"/>
                </a:lnTo>
                <a:lnTo>
                  <a:pt x="201" y="505"/>
                </a:lnTo>
                <a:lnTo>
                  <a:pt x="203" y="503"/>
                </a:lnTo>
                <a:lnTo>
                  <a:pt x="205" y="503"/>
                </a:lnTo>
                <a:lnTo>
                  <a:pt x="207" y="503"/>
                </a:lnTo>
                <a:lnTo>
                  <a:pt x="207" y="505"/>
                </a:lnTo>
                <a:lnTo>
                  <a:pt x="209" y="505"/>
                </a:lnTo>
                <a:lnTo>
                  <a:pt x="211" y="505"/>
                </a:lnTo>
                <a:lnTo>
                  <a:pt x="213" y="505"/>
                </a:lnTo>
                <a:lnTo>
                  <a:pt x="215" y="507"/>
                </a:lnTo>
                <a:lnTo>
                  <a:pt x="217" y="507"/>
                </a:lnTo>
                <a:lnTo>
                  <a:pt x="219" y="505"/>
                </a:lnTo>
                <a:lnTo>
                  <a:pt x="219" y="507"/>
                </a:lnTo>
                <a:lnTo>
                  <a:pt x="221" y="509"/>
                </a:lnTo>
                <a:lnTo>
                  <a:pt x="223" y="509"/>
                </a:lnTo>
                <a:lnTo>
                  <a:pt x="225" y="509"/>
                </a:lnTo>
                <a:lnTo>
                  <a:pt x="227" y="511"/>
                </a:lnTo>
                <a:lnTo>
                  <a:pt x="229" y="513"/>
                </a:lnTo>
                <a:lnTo>
                  <a:pt x="231" y="513"/>
                </a:lnTo>
                <a:lnTo>
                  <a:pt x="233" y="511"/>
                </a:lnTo>
                <a:lnTo>
                  <a:pt x="235" y="511"/>
                </a:lnTo>
                <a:lnTo>
                  <a:pt x="233" y="513"/>
                </a:lnTo>
                <a:lnTo>
                  <a:pt x="235" y="515"/>
                </a:lnTo>
                <a:lnTo>
                  <a:pt x="237" y="517"/>
                </a:lnTo>
                <a:lnTo>
                  <a:pt x="235" y="519"/>
                </a:lnTo>
                <a:lnTo>
                  <a:pt x="233" y="521"/>
                </a:lnTo>
                <a:lnTo>
                  <a:pt x="233" y="523"/>
                </a:lnTo>
                <a:lnTo>
                  <a:pt x="231" y="523"/>
                </a:lnTo>
                <a:lnTo>
                  <a:pt x="231" y="525"/>
                </a:lnTo>
                <a:lnTo>
                  <a:pt x="233" y="527"/>
                </a:lnTo>
                <a:lnTo>
                  <a:pt x="235" y="527"/>
                </a:lnTo>
                <a:lnTo>
                  <a:pt x="233" y="527"/>
                </a:lnTo>
                <a:lnTo>
                  <a:pt x="231" y="527"/>
                </a:lnTo>
                <a:lnTo>
                  <a:pt x="231" y="529"/>
                </a:lnTo>
                <a:lnTo>
                  <a:pt x="231" y="531"/>
                </a:lnTo>
                <a:lnTo>
                  <a:pt x="231" y="533"/>
                </a:lnTo>
                <a:lnTo>
                  <a:pt x="233" y="533"/>
                </a:lnTo>
                <a:lnTo>
                  <a:pt x="235" y="535"/>
                </a:lnTo>
                <a:lnTo>
                  <a:pt x="235" y="537"/>
                </a:lnTo>
                <a:lnTo>
                  <a:pt x="235" y="539"/>
                </a:lnTo>
                <a:lnTo>
                  <a:pt x="237" y="537"/>
                </a:lnTo>
                <a:lnTo>
                  <a:pt x="237" y="539"/>
                </a:lnTo>
                <a:lnTo>
                  <a:pt x="235" y="541"/>
                </a:lnTo>
                <a:lnTo>
                  <a:pt x="235" y="543"/>
                </a:lnTo>
                <a:lnTo>
                  <a:pt x="235" y="545"/>
                </a:lnTo>
                <a:lnTo>
                  <a:pt x="235" y="547"/>
                </a:lnTo>
                <a:lnTo>
                  <a:pt x="233" y="547"/>
                </a:lnTo>
                <a:lnTo>
                  <a:pt x="231" y="547"/>
                </a:lnTo>
                <a:lnTo>
                  <a:pt x="229" y="547"/>
                </a:lnTo>
                <a:lnTo>
                  <a:pt x="227" y="547"/>
                </a:lnTo>
                <a:lnTo>
                  <a:pt x="225" y="547"/>
                </a:lnTo>
                <a:lnTo>
                  <a:pt x="223" y="547"/>
                </a:lnTo>
                <a:lnTo>
                  <a:pt x="221" y="547"/>
                </a:lnTo>
                <a:lnTo>
                  <a:pt x="219" y="547"/>
                </a:lnTo>
                <a:lnTo>
                  <a:pt x="219" y="549"/>
                </a:lnTo>
                <a:lnTo>
                  <a:pt x="217" y="551"/>
                </a:lnTo>
                <a:lnTo>
                  <a:pt x="215" y="551"/>
                </a:lnTo>
                <a:lnTo>
                  <a:pt x="213" y="551"/>
                </a:lnTo>
                <a:lnTo>
                  <a:pt x="211" y="553"/>
                </a:lnTo>
                <a:lnTo>
                  <a:pt x="211" y="555"/>
                </a:lnTo>
                <a:lnTo>
                  <a:pt x="211" y="557"/>
                </a:lnTo>
                <a:lnTo>
                  <a:pt x="213" y="559"/>
                </a:lnTo>
                <a:lnTo>
                  <a:pt x="211" y="561"/>
                </a:lnTo>
                <a:lnTo>
                  <a:pt x="213" y="561"/>
                </a:lnTo>
                <a:lnTo>
                  <a:pt x="215" y="561"/>
                </a:lnTo>
                <a:lnTo>
                  <a:pt x="217" y="561"/>
                </a:lnTo>
                <a:lnTo>
                  <a:pt x="217" y="559"/>
                </a:lnTo>
                <a:lnTo>
                  <a:pt x="219" y="559"/>
                </a:lnTo>
                <a:lnTo>
                  <a:pt x="221" y="559"/>
                </a:lnTo>
                <a:lnTo>
                  <a:pt x="219" y="559"/>
                </a:lnTo>
                <a:lnTo>
                  <a:pt x="217" y="561"/>
                </a:lnTo>
                <a:lnTo>
                  <a:pt x="215" y="561"/>
                </a:lnTo>
                <a:lnTo>
                  <a:pt x="217" y="561"/>
                </a:lnTo>
                <a:lnTo>
                  <a:pt x="219" y="561"/>
                </a:lnTo>
                <a:lnTo>
                  <a:pt x="221" y="561"/>
                </a:lnTo>
                <a:lnTo>
                  <a:pt x="223" y="561"/>
                </a:lnTo>
                <a:lnTo>
                  <a:pt x="225" y="559"/>
                </a:lnTo>
                <a:lnTo>
                  <a:pt x="227" y="559"/>
                </a:lnTo>
                <a:lnTo>
                  <a:pt x="229" y="559"/>
                </a:lnTo>
                <a:lnTo>
                  <a:pt x="229" y="561"/>
                </a:lnTo>
                <a:lnTo>
                  <a:pt x="229" y="563"/>
                </a:lnTo>
                <a:lnTo>
                  <a:pt x="231" y="561"/>
                </a:lnTo>
                <a:lnTo>
                  <a:pt x="231" y="563"/>
                </a:lnTo>
                <a:lnTo>
                  <a:pt x="229" y="563"/>
                </a:lnTo>
                <a:lnTo>
                  <a:pt x="229" y="565"/>
                </a:lnTo>
                <a:lnTo>
                  <a:pt x="227" y="563"/>
                </a:lnTo>
                <a:lnTo>
                  <a:pt x="225" y="565"/>
                </a:lnTo>
                <a:lnTo>
                  <a:pt x="223" y="565"/>
                </a:lnTo>
                <a:lnTo>
                  <a:pt x="221" y="567"/>
                </a:lnTo>
                <a:lnTo>
                  <a:pt x="219" y="567"/>
                </a:lnTo>
                <a:lnTo>
                  <a:pt x="217" y="567"/>
                </a:lnTo>
                <a:lnTo>
                  <a:pt x="215" y="567"/>
                </a:lnTo>
                <a:lnTo>
                  <a:pt x="215" y="569"/>
                </a:lnTo>
                <a:lnTo>
                  <a:pt x="217" y="569"/>
                </a:lnTo>
                <a:lnTo>
                  <a:pt x="217" y="571"/>
                </a:lnTo>
                <a:lnTo>
                  <a:pt x="215" y="571"/>
                </a:lnTo>
                <a:lnTo>
                  <a:pt x="213" y="571"/>
                </a:lnTo>
                <a:lnTo>
                  <a:pt x="211" y="571"/>
                </a:lnTo>
                <a:lnTo>
                  <a:pt x="209" y="571"/>
                </a:lnTo>
                <a:lnTo>
                  <a:pt x="207" y="571"/>
                </a:lnTo>
                <a:lnTo>
                  <a:pt x="205" y="571"/>
                </a:lnTo>
                <a:lnTo>
                  <a:pt x="207" y="573"/>
                </a:lnTo>
                <a:lnTo>
                  <a:pt x="207" y="575"/>
                </a:lnTo>
                <a:lnTo>
                  <a:pt x="209" y="577"/>
                </a:lnTo>
                <a:lnTo>
                  <a:pt x="211" y="577"/>
                </a:lnTo>
                <a:lnTo>
                  <a:pt x="213" y="577"/>
                </a:lnTo>
                <a:lnTo>
                  <a:pt x="215" y="579"/>
                </a:lnTo>
                <a:lnTo>
                  <a:pt x="217" y="581"/>
                </a:lnTo>
                <a:lnTo>
                  <a:pt x="219" y="583"/>
                </a:lnTo>
                <a:lnTo>
                  <a:pt x="217" y="583"/>
                </a:lnTo>
                <a:lnTo>
                  <a:pt x="215" y="581"/>
                </a:lnTo>
                <a:lnTo>
                  <a:pt x="213" y="583"/>
                </a:lnTo>
                <a:lnTo>
                  <a:pt x="213" y="585"/>
                </a:lnTo>
                <a:lnTo>
                  <a:pt x="213" y="587"/>
                </a:lnTo>
                <a:lnTo>
                  <a:pt x="211" y="585"/>
                </a:lnTo>
                <a:lnTo>
                  <a:pt x="211" y="583"/>
                </a:lnTo>
                <a:lnTo>
                  <a:pt x="209" y="585"/>
                </a:lnTo>
                <a:lnTo>
                  <a:pt x="209" y="587"/>
                </a:lnTo>
                <a:lnTo>
                  <a:pt x="209" y="589"/>
                </a:lnTo>
                <a:lnTo>
                  <a:pt x="207" y="591"/>
                </a:lnTo>
                <a:lnTo>
                  <a:pt x="207" y="593"/>
                </a:lnTo>
                <a:lnTo>
                  <a:pt x="205" y="591"/>
                </a:lnTo>
                <a:lnTo>
                  <a:pt x="205" y="593"/>
                </a:lnTo>
                <a:lnTo>
                  <a:pt x="207" y="595"/>
                </a:lnTo>
                <a:lnTo>
                  <a:pt x="207" y="593"/>
                </a:lnTo>
                <a:lnTo>
                  <a:pt x="207" y="595"/>
                </a:lnTo>
                <a:lnTo>
                  <a:pt x="209" y="597"/>
                </a:lnTo>
                <a:lnTo>
                  <a:pt x="209" y="599"/>
                </a:lnTo>
                <a:lnTo>
                  <a:pt x="205" y="597"/>
                </a:lnTo>
                <a:lnTo>
                  <a:pt x="203" y="599"/>
                </a:lnTo>
                <a:lnTo>
                  <a:pt x="201" y="599"/>
                </a:lnTo>
                <a:lnTo>
                  <a:pt x="199" y="599"/>
                </a:lnTo>
                <a:lnTo>
                  <a:pt x="201" y="599"/>
                </a:lnTo>
                <a:lnTo>
                  <a:pt x="199" y="599"/>
                </a:lnTo>
                <a:lnTo>
                  <a:pt x="199" y="597"/>
                </a:lnTo>
                <a:lnTo>
                  <a:pt x="195" y="597"/>
                </a:lnTo>
                <a:lnTo>
                  <a:pt x="193" y="597"/>
                </a:lnTo>
                <a:lnTo>
                  <a:pt x="191" y="599"/>
                </a:lnTo>
                <a:lnTo>
                  <a:pt x="193" y="597"/>
                </a:lnTo>
                <a:lnTo>
                  <a:pt x="193" y="599"/>
                </a:lnTo>
                <a:lnTo>
                  <a:pt x="195" y="599"/>
                </a:lnTo>
                <a:lnTo>
                  <a:pt x="193" y="601"/>
                </a:lnTo>
                <a:lnTo>
                  <a:pt x="191" y="603"/>
                </a:lnTo>
                <a:lnTo>
                  <a:pt x="193" y="603"/>
                </a:lnTo>
                <a:lnTo>
                  <a:pt x="195" y="603"/>
                </a:lnTo>
                <a:lnTo>
                  <a:pt x="197" y="603"/>
                </a:lnTo>
                <a:lnTo>
                  <a:pt x="199" y="605"/>
                </a:lnTo>
                <a:lnTo>
                  <a:pt x="201" y="605"/>
                </a:lnTo>
                <a:lnTo>
                  <a:pt x="203" y="607"/>
                </a:lnTo>
                <a:lnTo>
                  <a:pt x="203" y="609"/>
                </a:lnTo>
                <a:lnTo>
                  <a:pt x="205" y="611"/>
                </a:lnTo>
                <a:lnTo>
                  <a:pt x="207" y="611"/>
                </a:lnTo>
                <a:lnTo>
                  <a:pt x="209" y="611"/>
                </a:lnTo>
                <a:lnTo>
                  <a:pt x="211" y="613"/>
                </a:lnTo>
                <a:lnTo>
                  <a:pt x="213" y="613"/>
                </a:lnTo>
                <a:lnTo>
                  <a:pt x="211" y="611"/>
                </a:lnTo>
                <a:lnTo>
                  <a:pt x="213" y="611"/>
                </a:lnTo>
                <a:lnTo>
                  <a:pt x="213" y="613"/>
                </a:lnTo>
                <a:lnTo>
                  <a:pt x="215" y="613"/>
                </a:lnTo>
                <a:lnTo>
                  <a:pt x="217" y="615"/>
                </a:lnTo>
                <a:lnTo>
                  <a:pt x="219" y="617"/>
                </a:lnTo>
                <a:lnTo>
                  <a:pt x="221" y="617"/>
                </a:lnTo>
                <a:lnTo>
                  <a:pt x="223" y="619"/>
                </a:lnTo>
                <a:lnTo>
                  <a:pt x="225" y="619"/>
                </a:lnTo>
                <a:lnTo>
                  <a:pt x="227" y="619"/>
                </a:lnTo>
                <a:lnTo>
                  <a:pt x="229" y="620"/>
                </a:lnTo>
                <a:lnTo>
                  <a:pt x="231" y="620"/>
                </a:lnTo>
                <a:lnTo>
                  <a:pt x="233" y="622"/>
                </a:lnTo>
                <a:lnTo>
                  <a:pt x="235" y="624"/>
                </a:lnTo>
                <a:lnTo>
                  <a:pt x="237" y="624"/>
                </a:lnTo>
                <a:lnTo>
                  <a:pt x="239" y="626"/>
                </a:lnTo>
                <a:lnTo>
                  <a:pt x="239" y="628"/>
                </a:lnTo>
                <a:lnTo>
                  <a:pt x="241" y="630"/>
                </a:lnTo>
                <a:lnTo>
                  <a:pt x="243" y="630"/>
                </a:lnTo>
                <a:lnTo>
                  <a:pt x="245" y="632"/>
                </a:lnTo>
                <a:lnTo>
                  <a:pt x="247" y="634"/>
                </a:lnTo>
                <a:lnTo>
                  <a:pt x="249" y="634"/>
                </a:lnTo>
                <a:lnTo>
                  <a:pt x="249" y="636"/>
                </a:lnTo>
                <a:lnTo>
                  <a:pt x="251" y="636"/>
                </a:lnTo>
                <a:lnTo>
                  <a:pt x="251" y="638"/>
                </a:lnTo>
                <a:lnTo>
                  <a:pt x="251" y="636"/>
                </a:lnTo>
                <a:lnTo>
                  <a:pt x="253" y="634"/>
                </a:lnTo>
                <a:lnTo>
                  <a:pt x="255" y="634"/>
                </a:lnTo>
                <a:lnTo>
                  <a:pt x="257" y="634"/>
                </a:lnTo>
                <a:lnTo>
                  <a:pt x="259" y="634"/>
                </a:lnTo>
                <a:lnTo>
                  <a:pt x="261" y="634"/>
                </a:lnTo>
                <a:lnTo>
                  <a:pt x="263" y="634"/>
                </a:lnTo>
                <a:lnTo>
                  <a:pt x="265" y="634"/>
                </a:lnTo>
                <a:lnTo>
                  <a:pt x="267" y="636"/>
                </a:lnTo>
                <a:lnTo>
                  <a:pt x="269" y="636"/>
                </a:lnTo>
                <a:lnTo>
                  <a:pt x="269" y="638"/>
                </a:lnTo>
                <a:lnTo>
                  <a:pt x="271" y="636"/>
                </a:lnTo>
                <a:lnTo>
                  <a:pt x="273" y="638"/>
                </a:lnTo>
                <a:lnTo>
                  <a:pt x="275" y="638"/>
                </a:lnTo>
                <a:lnTo>
                  <a:pt x="277" y="640"/>
                </a:lnTo>
                <a:lnTo>
                  <a:pt x="279" y="640"/>
                </a:lnTo>
                <a:lnTo>
                  <a:pt x="281" y="640"/>
                </a:lnTo>
                <a:lnTo>
                  <a:pt x="283" y="640"/>
                </a:lnTo>
                <a:lnTo>
                  <a:pt x="285" y="640"/>
                </a:lnTo>
                <a:lnTo>
                  <a:pt x="287" y="640"/>
                </a:lnTo>
                <a:lnTo>
                  <a:pt x="289" y="640"/>
                </a:lnTo>
                <a:lnTo>
                  <a:pt x="291" y="640"/>
                </a:lnTo>
                <a:lnTo>
                  <a:pt x="293" y="640"/>
                </a:lnTo>
                <a:lnTo>
                  <a:pt x="295" y="642"/>
                </a:lnTo>
                <a:lnTo>
                  <a:pt x="297" y="642"/>
                </a:lnTo>
                <a:lnTo>
                  <a:pt x="299" y="642"/>
                </a:lnTo>
                <a:lnTo>
                  <a:pt x="301" y="642"/>
                </a:lnTo>
                <a:lnTo>
                  <a:pt x="303" y="642"/>
                </a:lnTo>
                <a:lnTo>
                  <a:pt x="303" y="644"/>
                </a:lnTo>
                <a:lnTo>
                  <a:pt x="305" y="646"/>
                </a:lnTo>
                <a:lnTo>
                  <a:pt x="307" y="646"/>
                </a:lnTo>
                <a:lnTo>
                  <a:pt x="309" y="646"/>
                </a:lnTo>
                <a:lnTo>
                  <a:pt x="311" y="648"/>
                </a:lnTo>
                <a:lnTo>
                  <a:pt x="313" y="648"/>
                </a:lnTo>
                <a:lnTo>
                  <a:pt x="315" y="650"/>
                </a:lnTo>
                <a:lnTo>
                  <a:pt x="317" y="650"/>
                </a:lnTo>
                <a:lnTo>
                  <a:pt x="317" y="652"/>
                </a:lnTo>
                <a:lnTo>
                  <a:pt x="317" y="654"/>
                </a:lnTo>
                <a:lnTo>
                  <a:pt x="319" y="654"/>
                </a:lnTo>
                <a:lnTo>
                  <a:pt x="321" y="652"/>
                </a:lnTo>
                <a:lnTo>
                  <a:pt x="323" y="652"/>
                </a:lnTo>
                <a:lnTo>
                  <a:pt x="325" y="652"/>
                </a:lnTo>
                <a:lnTo>
                  <a:pt x="327" y="650"/>
                </a:lnTo>
                <a:lnTo>
                  <a:pt x="329" y="650"/>
                </a:lnTo>
                <a:lnTo>
                  <a:pt x="331" y="650"/>
                </a:lnTo>
                <a:lnTo>
                  <a:pt x="333" y="650"/>
                </a:lnTo>
                <a:lnTo>
                  <a:pt x="333" y="652"/>
                </a:lnTo>
                <a:lnTo>
                  <a:pt x="335" y="650"/>
                </a:lnTo>
                <a:lnTo>
                  <a:pt x="337" y="650"/>
                </a:lnTo>
                <a:lnTo>
                  <a:pt x="339" y="652"/>
                </a:lnTo>
                <a:lnTo>
                  <a:pt x="341" y="652"/>
                </a:lnTo>
                <a:lnTo>
                  <a:pt x="343" y="654"/>
                </a:lnTo>
                <a:lnTo>
                  <a:pt x="345" y="654"/>
                </a:lnTo>
                <a:lnTo>
                  <a:pt x="347" y="654"/>
                </a:lnTo>
                <a:lnTo>
                  <a:pt x="349" y="654"/>
                </a:lnTo>
                <a:lnTo>
                  <a:pt x="351" y="656"/>
                </a:lnTo>
                <a:lnTo>
                  <a:pt x="349" y="658"/>
                </a:lnTo>
                <a:lnTo>
                  <a:pt x="349" y="660"/>
                </a:lnTo>
                <a:lnTo>
                  <a:pt x="349" y="662"/>
                </a:lnTo>
                <a:lnTo>
                  <a:pt x="351" y="662"/>
                </a:lnTo>
                <a:lnTo>
                  <a:pt x="353" y="664"/>
                </a:lnTo>
                <a:lnTo>
                  <a:pt x="355" y="664"/>
                </a:lnTo>
                <a:lnTo>
                  <a:pt x="357" y="664"/>
                </a:lnTo>
                <a:lnTo>
                  <a:pt x="359" y="666"/>
                </a:lnTo>
                <a:lnTo>
                  <a:pt x="361" y="666"/>
                </a:lnTo>
                <a:lnTo>
                  <a:pt x="363" y="666"/>
                </a:lnTo>
                <a:lnTo>
                  <a:pt x="363" y="668"/>
                </a:lnTo>
                <a:lnTo>
                  <a:pt x="365" y="668"/>
                </a:lnTo>
                <a:lnTo>
                  <a:pt x="367" y="668"/>
                </a:lnTo>
                <a:lnTo>
                  <a:pt x="369" y="668"/>
                </a:lnTo>
                <a:lnTo>
                  <a:pt x="371" y="670"/>
                </a:lnTo>
                <a:lnTo>
                  <a:pt x="373" y="672"/>
                </a:lnTo>
                <a:lnTo>
                  <a:pt x="375" y="674"/>
                </a:lnTo>
                <a:lnTo>
                  <a:pt x="377" y="674"/>
                </a:lnTo>
                <a:lnTo>
                  <a:pt x="379" y="676"/>
                </a:lnTo>
                <a:lnTo>
                  <a:pt x="379" y="678"/>
                </a:lnTo>
                <a:lnTo>
                  <a:pt x="381" y="680"/>
                </a:lnTo>
                <a:lnTo>
                  <a:pt x="383" y="680"/>
                </a:lnTo>
                <a:lnTo>
                  <a:pt x="385" y="682"/>
                </a:lnTo>
                <a:lnTo>
                  <a:pt x="387" y="682"/>
                </a:lnTo>
                <a:lnTo>
                  <a:pt x="389" y="682"/>
                </a:lnTo>
                <a:lnTo>
                  <a:pt x="391" y="680"/>
                </a:lnTo>
                <a:lnTo>
                  <a:pt x="391" y="678"/>
                </a:lnTo>
                <a:lnTo>
                  <a:pt x="393" y="676"/>
                </a:lnTo>
                <a:lnTo>
                  <a:pt x="395" y="676"/>
                </a:lnTo>
                <a:lnTo>
                  <a:pt x="397" y="674"/>
                </a:lnTo>
                <a:lnTo>
                  <a:pt x="399" y="672"/>
                </a:lnTo>
                <a:lnTo>
                  <a:pt x="399" y="670"/>
                </a:lnTo>
                <a:lnTo>
                  <a:pt x="399" y="668"/>
                </a:lnTo>
                <a:lnTo>
                  <a:pt x="397" y="668"/>
                </a:lnTo>
                <a:lnTo>
                  <a:pt x="395" y="666"/>
                </a:lnTo>
                <a:lnTo>
                  <a:pt x="395" y="664"/>
                </a:lnTo>
                <a:lnTo>
                  <a:pt x="393" y="662"/>
                </a:lnTo>
                <a:lnTo>
                  <a:pt x="391" y="660"/>
                </a:lnTo>
                <a:lnTo>
                  <a:pt x="389" y="658"/>
                </a:lnTo>
                <a:lnTo>
                  <a:pt x="387" y="656"/>
                </a:lnTo>
                <a:lnTo>
                  <a:pt x="385" y="654"/>
                </a:lnTo>
                <a:lnTo>
                  <a:pt x="383" y="652"/>
                </a:lnTo>
                <a:lnTo>
                  <a:pt x="383" y="650"/>
                </a:lnTo>
                <a:lnTo>
                  <a:pt x="381" y="650"/>
                </a:lnTo>
                <a:lnTo>
                  <a:pt x="381" y="648"/>
                </a:lnTo>
                <a:lnTo>
                  <a:pt x="379" y="646"/>
                </a:lnTo>
                <a:lnTo>
                  <a:pt x="377" y="644"/>
                </a:lnTo>
                <a:lnTo>
                  <a:pt x="377" y="642"/>
                </a:lnTo>
                <a:lnTo>
                  <a:pt x="377" y="640"/>
                </a:lnTo>
                <a:lnTo>
                  <a:pt x="377" y="638"/>
                </a:lnTo>
                <a:lnTo>
                  <a:pt x="375" y="636"/>
                </a:lnTo>
                <a:lnTo>
                  <a:pt x="377" y="634"/>
                </a:lnTo>
                <a:lnTo>
                  <a:pt x="377" y="632"/>
                </a:lnTo>
                <a:lnTo>
                  <a:pt x="377" y="630"/>
                </a:lnTo>
                <a:lnTo>
                  <a:pt x="377" y="628"/>
                </a:lnTo>
                <a:lnTo>
                  <a:pt x="377" y="626"/>
                </a:lnTo>
                <a:lnTo>
                  <a:pt x="375" y="626"/>
                </a:lnTo>
                <a:lnTo>
                  <a:pt x="375" y="628"/>
                </a:lnTo>
                <a:lnTo>
                  <a:pt x="375" y="630"/>
                </a:lnTo>
                <a:lnTo>
                  <a:pt x="375" y="632"/>
                </a:lnTo>
                <a:lnTo>
                  <a:pt x="375" y="634"/>
                </a:lnTo>
                <a:lnTo>
                  <a:pt x="373" y="632"/>
                </a:lnTo>
                <a:lnTo>
                  <a:pt x="373" y="630"/>
                </a:lnTo>
                <a:lnTo>
                  <a:pt x="375" y="628"/>
                </a:lnTo>
                <a:lnTo>
                  <a:pt x="373" y="626"/>
                </a:lnTo>
                <a:lnTo>
                  <a:pt x="371" y="624"/>
                </a:lnTo>
                <a:lnTo>
                  <a:pt x="369" y="622"/>
                </a:lnTo>
                <a:lnTo>
                  <a:pt x="369" y="620"/>
                </a:lnTo>
                <a:lnTo>
                  <a:pt x="367" y="620"/>
                </a:lnTo>
                <a:lnTo>
                  <a:pt x="365" y="619"/>
                </a:lnTo>
                <a:lnTo>
                  <a:pt x="363" y="617"/>
                </a:lnTo>
                <a:lnTo>
                  <a:pt x="361" y="617"/>
                </a:lnTo>
                <a:lnTo>
                  <a:pt x="359" y="615"/>
                </a:lnTo>
                <a:lnTo>
                  <a:pt x="359" y="613"/>
                </a:lnTo>
                <a:lnTo>
                  <a:pt x="359" y="611"/>
                </a:lnTo>
                <a:lnTo>
                  <a:pt x="361" y="611"/>
                </a:lnTo>
                <a:lnTo>
                  <a:pt x="361" y="609"/>
                </a:lnTo>
                <a:lnTo>
                  <a:pt x="363" y="609"/>
                </a:lnTo>
                <a:lnTo>
                  <a:pt x="363" y="607"/>
                </a:lnTo>
                <a:lnTo>
                  <a:pt x="363" y="609"/>
                </a:lnTo>
                <a:lnTo>
                  <a:pt x="365" y="607"/>
                </a:lnTo>
                <a:lnTo>
                  <a:pt x="365" y="605"/>
                </a:lnTo>
                <a:lnTo>
                  <a:pt x="365" y="603"/>
                </a:lnTo>
                <a:lnTo>
                  <a:pt x="367" y="601"/>
                </a:lnTo>
                <a:lnTo>
                  <a:pt x="367" y="599"/>
                </a:lnTo>
                <a:lnTo>
                  <a:pt x="367" y="597"/>
                </a:lnTo>
                <a:lnTo>
                  <a:pt x="369" y="595"/>
                </a:lnTo>
                <a:lnTo>
                  <a:pt x="367" y="593"/>
                </a:lnTo>
                <a:lnTo>
                  <a:pt x="367" y="591"/>
                </a:lnTo>
                <a:lnTo>
                  <a:pt x="365" y="589"/>
                </a:lnTo>
                <a:lnTo>
                  <a:pt x="367" y="591"/>
                </a:lnTo>
                <a:lnTo>
                  <a:pt x="369" y="591"/>
                </a:lnTo>
                <a:lnTo>
                  <a:pt x="369" y="593"/>
                </a:lnTo>
                <a:lnTo>
                  <a:pt x="369" y="591"/>
                </a:lnTo>
                <a:lnTo>
                  <a:pt x="369" y="589"/>
                </a:lnTo>
                <a:lnTo>
                  <a:pt x="371" y="591"/>
                </a:lnTo>
                <a:lnTo>
                  <a:pt x="373" y="593"/>
                </a:lnTo>
                <a:lnTo>
                  <a:pt x="373" y="591"/>
                </a:lnTo>
                <a:lnTo>
                  <a:pt x="375" y="591"/>
                </a:lnTo>
                <a:lnTo>
                  <a:pt x="377" y="589"/>
                </a:lnTo>
                <a:lnTo>
                  <a:pt x="379" y="589"/>
                </a:lnTo>
                <a:lnTo>
                  <a:pt x="381" y="589"/>
                </a:lnTo>
                <a:lnTo>
                  <a:pt x="381" y="587"/>
                </a:lnTo>
                <a:lnTo>
                  <a:pt x="383" y="585"/>
                </a:lnTo>
                <a:lnTo>
                  <a:pt x="385" y="587"/>
                </a:lnTo>
                <a:lnTo>
                  <a:pt x="387" y="587"/>
                </a:lnTo>
                <a:lnTo>
                  <a:pt x="387" y="585"/>
                </a:lnTo>
                <a:lnTo>
                  <a:pt x="385" y="585"/>
                </a:lnTo>
                <a:lnTo>
                  <a:pt x="387" y="583"/>
                </a:lnTo>
                <a:lnTo>
                  <a:pt x="385" y="583"/>
                </a:lnTo>
                <a:lnTo>
                  <a:pt x="387" y="583"/>
                </a:lnTo>
                <a:lnTo>
                  <a:pt x="389" y="583"/>
                </a:lnTo>
                <a:lnTo>
                  <a:pt x="389" y="581"/>
                </a:lnTo>
                <a:lnTo>
                  <a:pt x="391" y="581"/>
                </a:lnTo>
                <a:lnTo>
                  <a:pt x="393" y="581"/>
                </a:lnTo>
                <a:lnTo>
                  <a:pt x="391" y="579"/>
                </a:lnTo>
                <a:lnTo>
                  <a:pt x="393" y="579"/>
                </a:lnTo>
                <a:lnTo>
                  <a:pt x="393" y="577"/>
                </a:lnTo>
                <a:lnTo>
                  <a:pt x="391" y="577"/>
                </a:lnTo>
                <a:lnTo>
                  <a:pt x="389" y="575"/>
                </a:lnTo>
                <a:lnTo>
                  <a:pt x="387" y="575"/>
                </a:lnTo>
                <a:lnTo>
                  <a:pt x="385" y="573"/>
                </a:lnTo>
                <a:lnTo>
                  <a:pt x="383" y="573"/>
                </a:lnTo>
                <a:lnTo>
                  <a:pt x="381" y="573"/>
                </a:lnTo>
                <a:lnTo>
                  <a:pt x="379" y="571"/>
                </a:lnTo>
                <a:lnTo>
                  <a:pt x="381" y="569"/>
                </a:lnTo>
                <a:lnTo>
                  <a:pt x="383" y="569"/>
                </a:lnTo>
                <a:lnTo>
                  <a:pt x="385" y="571"/>
                </a:lnTo>
                <a:lnTo>
                  <a:pt x="387" y="571"/>
                </a:lnTo>
                <a:lnTo>
                  <a:pt x="387" y="569"/>
                </a:lnTo>
                <a:lnTo>
                  <a:pt x="387" y="567"/>
                </a:lnTo>
                <a:lnTo>
                  <a:pt x="385" y="565"/>
                </a:lnTo>
                <a:lnTo>
                  <a:pt x="383" y="563"/>
                </a:lnTo>
                <a:lnTo>
                  <a:pt x="381" y="561"/>
                </a:lnTo>
                <a:lnTo>
                  <a:pt x="381" y="559"/>
                </a:lnTo>
                <a:lnTo>
                  <a:pt x="379" y="557"/>
                </a:lnTo>
                <a:lnTo>
                  <a:pt x="377" y="555"/>
                </a:lnTo>
                <a:lnTo>
                  <a:pt x="375" y="555"/>
                </a:lnTo>
                <a:lnTo>
                  <a:pt x="373" y="553"/>
                </a:lnTo>
                <a:lnTo>
                  <a:pt x="373" y="551"/>
                </a:lnTo>
                <a:lnTo>
                  <a:pt x="371" y="549"/>
                </a:lnTo>
                <a:lnTo>
                  <a:pt x="369" y="549"/>
                </a:lnTo>
                <a:lnTo>
                  <a:pt x="367" y="549"/>
                </a:lnTo>
                <a:lnTo>
                  <a:pt x="365" y="549"/>
                </a:lnTo>
                <a:lnTo>
                  <a:pt x="363" y="549"/>
                </a:lnTo>
                <a:lnTo>
                  <a:pt x="361" y="549"/>
                </a:lnTo>
                <a:lnTo>
                  <a:pt x="359" y="547"/>
                </a:lnTo>
                <a:lnTo>
                  <a:pt x="357" y="549"/>
                </a:lnTo>
                <a:lnTo>
                  <a:pt x="355" y="549"/>
                </a:lnTo>
                <a:lnTo>
                  <a:pt x="353" y="547"/>
                </a:lnTo>
                <a:lnTo>
                  <a:pt x="353" y="545"/>
                </a:lnTo>
                <a:lnTo>
                  <a:pt x="353" y="543"/>
                </a:lnTo>
                <a:lnTo>
                  <a:pt x="353" y="541"/>
                </a:lnTo>
                <a:lnTo>
                  <a:pt x="351" y="539"/>
                </a:lnTo>
                <a:lnTo>
                  <a:pt x="349" y="537"/>
                </a:lnTo>
                <a:lnTo>
                  <a:pt x="347" y="537"/>
                </a:lnTo>
                <a:lnTo>
                  <a:pt x="345" y="537"/>
                </a:lnTo>
                <a:lnTo>
                  <a:pt x="343" y="537"/>
                </a:lnTo>
                <a:lnTo>
                  <a:pt x="341" y="535"/>
                </a:lnTo>
                <a:lnTo>
                  <a:pt x="341" y="533"/>
                </a:lnTo>
                <a:lnTo>
                  <a:pt x="343" y="531"/>
                </a:lnTo>
                <a:lnTo>
                  <a:pt x="343" y="529"/>
                </a:lnTo>
                <a:lnTo>
                  <a:pt x="343" y="527"/>
                </a:lnTo>
                <a:lnTo>
                  <a:pt x="343" y="525"/>
                </a:lnTo>
                <a:lnTo>
                  <a:pt x="345" y="525"/>
                </a:lnTo>
                <a:lnTo>
                  <a:pt x="347" y="523"/>
                </a:lnTo>
                <a:lnTo>
                  <a:pt x="347" y="521"/>
                </a:lnTo>
                <a:lnTo>
                  <a:pt x="347" y="519"/>
                </a:lnTo>
                <a:lnTo>
                  <a:pt x="345" y="519"/>
                </a:lnTo>
                <a:lnTo>
                  <a:pt x="343" y="517"/>
                </a:lnTo>
                <a:lnTo>
                  <a:pt x="343" y="515"/>
                </a:lnTo>
                <a:lnTo>
                  <a:pt x="343" y="507"/>
                </a:lnTo>
                <a:lnTo>
                  <a:pt x="343" y="505"/>
                </a:lnTo>
                <a:lnTo>
                  <a:pt x="345" y="505"/>
                </a:lnTo>
                <a:lnTo>
                  <a:pt x="347" y="503"/>
                </a:lnTo>
                <a:lnTo>
                  <a:pt x="347" y="501"/>
                </a:lnTo>
                <a:lnTo>
                  <a:pt x="347" y="499"/>
                </a:lnTo>
                <a:lnTo>
                  <a:pt x="347" y="497"/>
                </a:lnTo>
                <a:lnTo>
                  <a:pt x="349" y="495"/>
                </a:lnTo>
                <a:lnTo>
                  <a:pt x="351" y="495"/>
                </a:lnTo>
                <a:lnTo>
                  <a:pt x="353" y="497"/>
                </a:lnTo>
                <a:lnTo>
                  <a:pt x="355" y="497"/>
                </a:lnTo>
                <a:lnTo>
                  <a:pt x="357" y="499"/>
                </a:lnTo>
                <a:lnTo>
                  <a:pt x="359" y="501"/>
                </a:lnTo>
                <a:lnTo>
                  <a:pt x="361" y="501"/>
                </a:lnTo>
                <a:lnTo>
                  <a:pt x="361" y="503"/>
                </a:lnTo>
                <a:lnTo>
                  <a:pt x="363" y="505"/>
                </a:lnTo>
                <a:lnTo>
                  <a:pt x="365" y="507"/>
                </a:lnTo>
                <a:lnTo>
                  <a:pt x="367" y="507"/>
                </a:lnTo>
                <a:lnTo>
                  <a:pt x="369" y="505"/>
                </a:lnTo>
                <a:lnTo>
                  <a:pt x="371" y="505"/>
                </a:lnTo>
                <a:lnTo>
                  <a:pt x="373" y="503"/>
                </a:lnTo>
                <a:lnTo>
                  <a:pt x="373" y="501"/>
                </a:lnTo>
                <a:lnTo>
                  <a:pt x="371" y="501"/>
                </a:lnTo>
                <a:lnTo>
                  <a:pt x="369" y="499"/>
                </a:lnTo>
                <a:lnTo>
                  <a:pt x="369" y="497"/>
                </a:lnTo>
                <a:lnTo>
                  <a:pt x="369" y="495"/>
                </a:lnTo>
                <a:lnTo>
                  <a:pt x="367" y="493"/>
                </a:lnTo>
                <a:lnTo>
                  <a:pt x="367" y="491"/>
                </a:lnTo>
                <a:lnTo>
                  <a:pt x="365" y="491"/>
                </a:lnTo>
                <a:lnTo>
                  <a:pt x="367" y="491"/>
                </a:lnTo>
                <a:lnTo>
                  <a:pt x="369" y="491"/>
                </a:lnTo>
                <a:lnTo>
                  <a:pt x="371" y="491"/>
                </a:lnTo>
                <a:lnTo>
                  <a:pt x="373" y="489"/>
                </a:lnTo>
                <a:lnTo>
                  <a:pt x="375" y="487"/>
                </a:lnTo>
                <a:lnTo>
                  <a:pt x="377" y="487"/>
                </a:lnTo>
                <a:lnTo>
                  <a:pt x="377" y="485"/>
                </a:lnTo>
                <a:lnTo>
                  <a:pt x="377" y="483"/>
                </a:lnTo>
                <a:lnTo>
                  <a:pt x="377" y="481"/>
                </a:lnTo>
                <a:lnTo>
                  <a:pt x="379" y="481"/>
                </a:lnTo>
                <a:lnTo>
                  <a:pt x="381" y="481"/>
                </a:lnTo>
                <a:lnTo>
                  <a:pt x="383" y="479"/>
                </a:lnTo>
                <a:lnTo>
                  <a:pt x="385" y="479"/>
                </a:lnTo>
                <a:lnTo>
                  <a:pt x="389" y="479"/>
                </a:lnTo>
                <a:lnTo>
                  <a:pt x="391" y="477"/>
                </a:lnTo>
                <a:lnTo>
                  <a:pt x="391" y="475"/>
                </a:lnTo>
                <a:lnTo>
                  <a:pt x="393" y="475"/>
                </a:lnTo>
                <a:lnTo>
                  <a:pt x="391" y="473"/>
                </a:lnTo>
                <a:lnTo>
                  <a:pt x="393" y="471"/>
                </a:lnTo>
                <a:lnTo>
                  <a:pt x="395" y="471"/>
                </a:lnTo>
                <a:lnTo>
                  <a:pt x="395" y="469"/>
                </a:lnTo>
                <a:lnTo>
                  <a:pt x="397" y="469"/>
                </a:lnTo>
                <a:lnTo>
                  <a:pt x="399" y="469"/>
                </a:lnTo>
                <a:lnTo>
                  <a:pt x="401" y="469"/>
                </a:lnTo>
                <a:lnTo>
                  <a:pt x="403" y="469"/>
                </a:lnTo>
                <a:lnTo>
                  <a:pt x="405" y="471"/>
                </a:lnTo>
                <a:lnTo>
                  <a:pt x="405" y="473"/>
                </a:lnTo>
                <a:lnTo>
                  <a:pt x="405" y="475"/>
                </a:lnTo>
                <a:lnTo>
                  <a:pt x="407" y="473"/>
                </a:lnTo>
                <a:lnTo>
                  <a:pt x="409" y="473"/>
                </a:lnTo>
                <a:lnTo>
                  <a:pt x="411" y="475"/>
                </a:lnTo>
                <a:lnTo>
                  <a:pt x="411" y="473"/>
                </a:lnTo>
                <a:lnTo>
                  <a:pt x="411" y="471"/>
                </a:lnTo>
                <a:lnTo>
                  <a:pt x="413" y="471"/>
                </a:lnTo>
                <a:lnTo>
                  <a:pt x="415" y="471"/>
                </a:lnTo>
                <a:lnTo>
                  <a:pt x="417" y="469"/>
                </a:lnTo>
                <a:lnTo>
                  <a:pt x="419" y="467"/>
                </a:lnTo>
                <a:lnTo>
                  <a:pt x="421" y="469"/>
                </a:lnTo>
                <a:lnTo>
                  <a:pt x="421" y="471"/>
                </a:lnTo>
                <a:lnTo>
                  <a:pt x="423" y="473"/>
                </a:lnTo>
                <a:lnTo>
                  <a:pt x="425" y="475"/>
                </a:lnTo>
                <a:lnTo>
                  <a:pt x="427" y="475"/>
                </a:lnTo>
                <a:lnTo>
                  <a:pt x="429" y="473"/>
                </a:lnTo>
                <a:lnTo>
                  <a:pt x="429" y="475"/>
                </a:lnTo>
                <a:lnTo>
                  <a:pt x="431" y="475"/>
                </a:lnTo>
                <a:lnTo>
                  <a:pt x="433" y="475"/>
                </a:lnTo>
                <a:lnTo>
                  <a:pt x="435" y="473"/>
                </a:lnTo>
                <a:lnTo>
                  <a:pt x="437" y="473"/>
                </a:lnTo>
                <a:lnTo>
                  <a:pt x="439" y="475"/>
                </a:lnTo>
                <a:lnTo>
                  <a:pt x="441" y="475"/>
                </a:lnTo>
                <a:lnTo>
                  <a:pt x="441" y="477"/>
                </a:lnTo>
                <a:lnTo>
                  <a:pt x="443" y="479"/>
                </a:lnTo>
                <a:lnTo>
                  <a:pt x="445" y="479"/>
                </a:lnTo>
                <a:lnTo>
                  <a:pt x="447" y="479"/>
                </a:lnTo>
                <a:lnTo>
                  <a:pt x="449" y="481"/>
                </a:lnTo>
                <a:lnTo>
                  <a:pt x="451" y="483"/>
                </a:lnTo>
                <a:lnTo>
                  <a:pt x="453" y="485"/>
                </a:lnTo>
                <a:lnTo>
                  <a:pt x="455" y="485"/>
                </a:lnTo>
                <a:lnTo>
                  <a:pt x="457" y="485"/>
                </a:lnTo>
                <a:lnTo>
                  <a:pt x="457" y="487"/>
                </a:lnTo>
                <a:lnTo>
                  <a:pt x="457" y="489"/>
                </a:lnTo>
                <a:lnTo>
                  <a:pt x="457" y="491"/>
                </a:lnTo>
                <a:lnTo>
                  <a:pt x="459" y="493"/>
                </a:lnTo>
                <a:lnTo>
                  <a:pt x="461" y="493"/>
                </a:lnTo>
                <a:lnTo>
                  <a:pt x="461" y="491"/>
                </a:lnTo>
                <a:lnTo>
                  <a:pt x="461" y="489"/>
                </a:lnTo>
                <a:lnTo>
                  <a:pt x="461" y="487"/>
                </a:lnTo>
                <a:lnTo>
                  <a:pt x="459" y="485"/>
                </a:lnTo>
                <a:lnTo>
                  <a:pt x="457" y="483"/>
                </a:lnTo>
                <a:lnTo>
                  <a:pt x="459" y="483"/>
                </a:lnTo>
                <a:lnTo>
                  <a:pt x="461" y="483"/>
                </a:lnTo>
                <a:lnTo>
                  <a:pt x="463" y="485"/>
                </a:lnTo>
                <a:lnTo>
                  <a:pt x="465" y="485"/>
                </a:lnTo>
                <a:lnTo>
                  <a:pt x="467" y="487"/>
                </a:lnTo>
                <a:lnTo>
                  <a:pt x="469" y="489"/>
                </a:lnTo>
                <a:lnTo>
                  <a:pt x="471" y="489"/>
                </a:lnTo>
                <a:lnTo>
                  <a:pt x="473" y="491"/>
                </a:lnTo>
                <a:lnTo>
                  <a:pt x="475" y="491"/>
                </a:lnTo>
                <a:lnTo>
                  <a:pt x="477" y="491"/>
                </a:lnTo>
                <a:lnTo>
                  <a:pt x="479" y="493"/>
                </a:lnTo>
                <a:lnTo>
                  <a:pt x="479" y="491"/>
                </a:lnTo>
                <a:lnTo>
                  <a:pt x="481" y="491"/>
                </a:lnTo>
                <a:lnTo>
                  <a:pt x="483" y="489"/>
                </a:lnTo>
                <a:lnTo>
                  <a:pt x="483" y="487"/>
                </a:lnTo>
                <a:lnTo>
                  <a:pt x="487" y="485"/>
                </a:lnTo>
                <a:lnTo>
                  <a:pt x="487" y="483"/>
                </a:lnTo>
                <a:lnTo>
                  <a:pt x="489" y="483"/>
                </a:lnTo>
                <a:lnTo>
                  <a:pt x="491" y="483"/>
                </a:lnTo>
                <a:lnTo>
                  <a:pt x="493" y="483"/>
                </a:lnTo>
                <a:lnTo>
                  <a:pt x="495" y="483"/>
                </a:lnTo>
                <a:lnTo>
                  <a:pt x="497" y="483"/>
                </a:lnTo>
                <a:lnTo>
                  <a:pt x="499" y="481"/>
                </a:lnTo>
                <a:lnTo>
                  <a:pt x="499" y="483"/>
                </a:lnTo>
                <a:lnTo>
                  <a:pt x="501" y="485"/>
                </a:lnTo>
                <a:lnTo>
                  <a:pt x="503" y="485"/>
                </a:lnTo>
                <a:lnTo>
                  <a:pt x="505" y="487"/>
                </a:lnTo>
                <a:lnTo>
                  <a:pt x="507" y="485"/>
                </a:lnTo>
                <a:lnTo>
                  <a:pt x="509" y="485"/>
                </a:lnTo>
                <a:lnTo>
                  <a:pt x="509" y="483"/>
                </a:lnTo>
                <a:lnTo>
                  <a:pt x="509" y="481"/>
                </a:lnTo>
                <a:lnTo>
                  <a:pt x="512" y="483"/>
                </a:lnTo>
                <a:lnTo>
                  <a:pt x="514" y="481"/>
                </a:lnTo>
                <a:lnTo>
                  <a:pt x="516" y="481"/>
                </a:lnTo>
                <a:lnTo>
                  <a:pt x="518" y="483"/>
                </a:lnTo>
                <a:lnTo>
                  <a:pt x="520" y="483"/>
                </a:lnTo>
                <a:lnTo>
                  <a:pt x="522" y="485"/>
                </a:lnTo>
                <a:lnTo>
                  <a:pt x="522" y="487"/>
                </a:lnTo>
                <a:lnTo>
                  <a:pt x="524" y="487"/>
                </a:lnTo>
                <a:lnTo>
                  <a:pt x="526" y="487"/>
                </a:lnTo>
                <a:lnTo>
                  <a:pt x="526" y="489"/>
                </a:lnTo>
                <a:lnTo>
                  <a:pt x="528" y="489"/>
                </a:lnTo>
                <a:lnTo>
                  <a:pt x="530" y="489"/>
                </a:lnTo>
                <a:lnTo>
                  <a:pt x="532" y="491"/>
                </a:lnTo>
                <a:lnTo>
                  <a:pt x="534" y="491"/>
                </a:lnTo>
                <a:lnTo>
                  <a:pt x="536" y="491"/>
                </a:lnTo>
                <a:lnTo>
                  <a:pt x="538" y="491"/>
                </a:lnTo>
                <a:lnTo>
                  <a:pt x="538" y="493"/>
                </a:lnTo>
                <a:lnTo>
                  <a:pt x="540" y="493"/>
                </a:lnTo>
                <a:lnTo>
                  <a:pt x="542" y="493"/>
                </a:lnTo>
                <a:lnTo>
                  <a:pt x="544" y="491"/>
                </a:lnTo>
                <a:lnTo>
                  <a:pt x="544" y="489"/>
                </a:lnTo>
                <a:lnTo>
                  <a:pt x="544" y="487"/>
                </a:lnTo>
                <a:lnTo>
                  <a:pt x="546" y="487"/>
                </a:lnTo>
                <a:lnTo>
                  <a:pt x="548" y="489"/>
                </a:lnTo>
                <a:lnTo>
                  <a:pt x="550" y="489"/>
                </a:lnTo>
                <a:lnTo>
                  <a:pt x="552" y="491"/>
                </a:lnTo>
                <a:lnTo>
                  <a:pt x="554" y="491"/>
                </a:lnTo>
                <a:lnTo>
                  <a:pt x="556" y="491"/>
                </a:lnTo>
                <a:lnTo>
                  <a:pt x="558" y="491"/>
                </a:lnTo>
                <a:lnTo>
                  <a:pt x="560" y="489"/>
                </a:lnTo>
                <a:lnTo>
                  <a:pt x="562" y="489"/>
                </a:lnTo>
                <a:lnTo>
                  <a:pt x="564" y="489"/>
                </a:lnTo>
                <a:lnTo>
                  <a:pt x="566" y="489"/>
                </a:lnTo>
                <a:lnTo>
                  <a:pt x="566" y="487"/>
                </a:lnTo>
                <a:lnTo>
                  <a:pt x="566" y="485"/>
                </a:lnTo>
                <a:lnTo>
                  <a:pt x="566" y="483"/>
                </a:lnTo>
                <a:lnTo>
                  <a:pt x="566" y="481"/>
                </a:lnTo>
                <a:lnTo>
                  <a:pt x="566" y="479"/>
                </a:lnTo>
                <a:lnTo>
                  <a:pt x="568" y="479"/>
                </a:lnTo>
                <a:lnTo>
                  <a:pt x="566" y="477"/>
                </a:lnTo>
                <a:lnTo>
                  <a:pt x="564" y="475"/>
                </a:lnTo>
                <a:lnTo>
                  <a:pt x="562" y="475"/>
                </a:lnTo>
                <a:lnTo>
                  <a:pt x="560" y="475"/>
                </a:lnTo>
                <a:lnTo>
                  <a:pt x="558" y="475"/>
                </a:lnTo>
                <a:lnTo>
                  <a:pt x="556" y="475"/>
                </a:lnTo>
                <a:lnTo>
                  <a:pt x="556" y="473"/>
                </a:lnTo>
                <a:lnTo>
                  <a:pt x="554" y="471"/>
                </a:lnTo>
                <a:lnTo>
                  <a:pt x="552" y="471"/>
                </a:lnTo>
                <a:lnTo>
                  <a:pt x="548" y="471"/>
                </a:lnTo>
                <a:lnTo>
                  <a:pt x="546" y="469"/>
                </a:lnTo>
                <a:lnTo>
                  <a:pt x="544" y="467"/>
                </a:lnTo>
                <a:lnTo>
                  <a:pt x="542" y="467"/>
                </a:lnTo>
                <a:lnTo>
                  <a:pt x="540" y="467"/>
                </a:lnTo>
                <a:lnTo>
                  <a:pt x="538" y="465"/>
                </a:lnTo>
                <a:lnTo>
                  <a:pt x="538" y="463"/>
                </a:lnTo>
                <a:lnTo>
                  <a:pt x="540" y="463"/>
                </a:lnTo>
                <a:lnTo>
                  <a:pt x="542" y="463"/>
                </a:lnTo>
                <a:lnTo>
                  <a:pt x="544" y="461"/>
                </a:lnTo>
                <a:lnTo>
                  <a:pt x="548" y="461"/>
                </a:lnTo>
                <a:lnTo>
                  <a:pt x="550" y="459"/>
                </a:lnTo>
                <a:lnTo>
                  <a:pt x="550" y="457"/>
                </a:lnTo>
                <a:lnTo>
                  <a:pt x="552" y="457"/>
                </a:lnTo>
                <a:lnTo>
                  <a:pt x="550" y="455"/>
                </a:lnTo>
                <a:lnTo>
                  <a:pt x="550" y="453"/>
                </a:lnTo>
                <a:lnTo>
                  <a:pt x="546" y="453"/>
                </a:lnTo>
                <a:lnTo>
                  <a:pt x="546" y="451"/>
                </a:lnTo>
                <a:lnTo>
                  <a:pt x="544" y="451"/>
                </a:lnTo>
                <a:lnTo>
                  <a:pt x="544" y="449"/>
                </a:lnTo>
                <a:lnTo>
                  <a:pt x="546" y="447"/>
                </a:lnTo>
                <a:lnTo>
                  <a:pt x="548" y="447"/>
                </a:lnTo>
                <a:lnTo>
                  <a:pt x="546" y="445"/>
                </a:lnTo>
                <a:lnTo>
                  <a:pt x="548" y="443"/>
                </a:lnTo>
                <a:lnTo>
                  <a:pt x="550" y="443"/>
                </a:lnTo>
                <a:lnTo>
                  <a:pt x="552" y="443"/>
                </a:lnTo>
                <a:lnTo>
                  <a:pt x="554" y="443"/>
                </a:lnTo>
                <a:lnTo>
                  <a:pt x="556" y="443"/>
                </a:lnTo>
                <a:lnTo>
                  <a:pt x="556" y="445"/>
                </a:lnTo>
                <a:lnTo>
                  <a:pt x="558" y="445"/>
                </a:lnTo>
                <a:lnTo>
                  <a:pt x="560" y="445"/>
                </a:lnTo>
                <a:lnTo>
                  <a:pt x="562" y="445"/>
                </a:lnTo>
                <a:lnTo>
                  <a:pt x="564" y="443"/>
                </a:lnTo>
                <a:lnTo>
                  <a:pt x="564" y="441"/>
                </a:lnTo>
                <a:lnTo>
                  <a:pt x="562" y="441"/>
                </a:lnTo>
                <a:lnTo>
                  <a:pt x="560" y="441"/>
                </a:lnTo>
                <a:lnTo>
                  <a:pt x="558" y="441"/>
                </a:lnTo>
                <a:lnTo>
                  <a:pt x="556" y="439"/>
                </a:lnTo>
                <a:lnTo>
                  <a:pt x="554" y="439"/>
                </a:lnTo>
                <a:lnTo>
                  <a:pt x="552" y="439"/>
                </a:lnTo>
                <a:lnTo>
                  <a:pt x="550" y="439"/>
                </a:lnTo>
                <a:lnTo>
                  <a:pt x="548" y="439"/>
                </a:lnTo>
                <a:lnTo>
                  <a:pt x="546" y="437"/>
                </a:lnTo>
                <a:lnTo>
                  <a:pt x="548" y="435"/>
                </a:lnTo>
                <a:lnTo>
                  <a:pt x="550" y="435"/>
                </a:lnTo>
                <a:lnTo>
                  <a:pt x="552" y="433"/>
                </a:lnTo>
                <a:lnTo>
                  <a:pt x="550" y="433"/>
                </a:lnTo>
                <a:lnTo>
                  <a:pt x="548" y="433"/>
                </a:lnTo>
                <a:lnTo>
                  <a:pt x="546" y="433"/>
                </a:lnTo>
                <a:lnTo>
                  <a:pt x="544" y="431"/>
                </a:lnTo>
                <a:lnTo>
                  <a:pt x="542" y="431"/>
                </a:lnTo>
                <a:lnTo>
                  <a:pt x="544" y="431"/>
                </a:lnTo>
                <a:lnTo>
                  <a:pt x="544" y="429"/>
                </a:lnTo>
                <a:lnTo>
                  <a:pt x="544" y="427"/>
                </a:lnTo>
                <a:lnTo>
                  <a:pt x="542" y="427"/>
                </a:lnTo>
                <a:lnTo>
                  <a:pt x="542" y="425"/>
                </a:lnTo>
                <a:lnTo>
                  <a:pt x="544" y="425"/>
                </a:lnTo>
                <a:lnTo>
                  <a:pt x="544" y="423"/>
                </a:lnTo>
                <a:lnTo>
                  <a:pt x="546" y="423"/>
                </a:lnTo>
                <a:lnTo>
                  <a:pt x="548" y="423"/>
                </a:lnTo>
                <a:lnTo>
                  <a:pt x="550" y="425"/>
                </a:lnTo>
                <a:lnTo>
                  <a:pt x="550" y="423"/>
                </a:lnTo>
                <a:lnTo>
                  <a:pt x="552" y="423"/>
                </a:lnTo>
                <a:lnTo>
                  <a:pt x="554" y="425"/>
                </a:lnTo>
                <a:lnTo>
                  <a:pt x="556" y="425"/>
                </a:lnTo>
                <a:lnTo>
                  <a:pt x="558" y="423"/>
                </a:lnTo>
                <a:lnTo>
                  <a:pt x="560" y="423"/>
                </a:lnTo>
                <a:lnTo>
                  <a:pt x="562" y="423"/>
                </a:lnTo>
                <a:lnTo>
                  <a:pt x="564" y="425"/>
                </a:lnTo>
                <a:lnTo>
                  <a:pt x="566" y="425"/>
                </a:lnTo>
                <a:lnTo>
                  <a:pt x="566" y="423"/>
                </a:lnTo>
                <a:lnTo>
                  <a:pt x="568" y="423"/>
                </a:lnTo>
                <a:lnTo>
                  <a:pt x="570" y="421"/>
                </a:lnTo>
                <a:lnTo>
                  <a:pt x="572" y="421"/>
                </a:lnTo>
                <a:lnTo>
                  <a:pt x="574" y="421"/>
                </a:lnTo>
                <a:lnTo>
                  <a:pt x="576" y="421"/>
                </a:lnTo>
                <a:lnTo>
                  <a:pt x="578" y="419"/>
                </a:lnTo>
                <a:lnTo>
                  <a:pt x="580" y="419"/>
                </a:lnTo>
                <a:lnTo>
                  <a:pt x="582" y="419"/>
                </a:lnTo>
                <a:lnTo>
                  <a:pt x="584" y="419"/>
                </a:lnTo>
                <a:lnTo>
                  <a:pt x="584" y="421"/>
                </a:lnTo>
                <a:lnTo>
                  <a:pt x="586" y="419"/>
                </a:lnTo>
                <a:lnTo>
                  <a:pt x="586" y="417"/>
                </a:lnTo>
                <a:lnTo>
                  <a:pt x="588" y="417"/>
                </a:lnTo>
                <a:lnTo>
                  <a:pt x="590" y="417"/>
                </a:lnTo>
                <a:lnTo>
                  <a:pt x="592" y="417"/>
                </a:lnTo>
                <a:lnTo>
                  <a:pt x="594" y="417"/>
                </a:lnTo>
                <a:lnTo>
                  <a:pt x="596" y="417"/>
                </a:lnTo>
                <a:lnTo>
                  <a:pt x="598" y="417"/>
                </a:lnTo>
                <a:lnTo>
                  <a:pt x="600" y="417"/>
                </a:lnTo>
                <a:lnTo>
                  <a:pt x="602" y="417"/>
                </a:lnTo>
                <a:lnTo>
                  <a:pt x="602" y="415"/>
                </a:lnTo>
                <a:lnTo>
                  <a:pt x="604" y="413"/>
                </a:lnTo>
                <a:lnTo>
                  <a:pt x="606" y="411"/>
                </a:lnTo>
                <a:lnTo>
                  <a:pt x="608" y="411"/>
                </a:lnTo>
                <a:lnTo>
                  <a:pt x="610" y="411"/>
                </a:lnTo>
                <a:lnTo>
                  <a:pt x="612" y="409"/>
                </a:lnTo>
                <a:lnTo>
                  <a:pt x="614" y="411"/>
                </a:lnTo>
                <a:lnTo>
                  <a:pt x="616" y="411"/>
                </a:lnTo>
                <a:lnTo>
                  <a:pt x="618" y="411"/>
                </a:lnTo>
                <a:lnTo>
                  <a:pt x="620" y="409"/>
                </a:lnTo>
                <a:lnTo>
                  <a:pt x="622" y="409"/>
                </a:lnTo>
                <a:lnTo>
                  <a:pt x="624" y="409"/>
                </a:lnTo>
                <a:lnTo>
                  <a:pt x="626" y="409"/>
                </a:lnTo>
                <a:lnTo>
                  <a:pt x="628" y="409"/>
                </a:lnTo>
                <a:lnTo>
                  <a:pt x="630" y="409"/>
                </a:lnTo>
                <a:lnTo>
                  <a:pt x="632" y="407"/>
                </a:lnTo>
                <a:lnTo>
                  <a:pt x="634" y="407"/>
                </a:lnTo>
                <a:lnTo>
                  <a:pt x="636" y="407"/>
                </a:lnTo>
                <a:lnTo>
                  <a:pt x="638" y="407"/>
                </a:lnTo>
                <a:lnTo>
                  <a:pt x="640" y="405"/>
                </a:lnTo>
                <a:lnTo>
                  <a:pt x="642" y="405"/>
                </a:lnTo>
                <a:lnTo>
                  <a:pt x="644" y="405"/>
                </a:lnTo>
                <a:lnTo>
                  <a:pt x="644" y="403"/>
                </a:lnTo>
                <a:lnTo>
                  <a:pt x="646" y="403"/>
                </a:lnTo>
                <a:lnTo>
                  <a:pt x="644" y="403"/>
                </a:lnTo>
                <a:lnTo>
                  <a:pt x="644" y="401"/>
                </a:lnTo>
                <a:lnTo>
                  <a:pt x="646" y="401"/>
                </a:lnTo>
                <a:lnTo>
                  <a:pt x="648" y="401"/>
                </a:lnTo>
                <a:lnTo>
                  <a:pt x="650" y="399"/>
                </a:lnTo>
                <a:lnTo>
                  <a:pt x="650" y="397"/>
                </a:lnTo>
                <a:lnTo>
                  <a:pt x="652" y="397"/>
                </a:lnTo>
                <a:lnTo>
                  <a:pt x="654" y="397"/>
                </a:lnTo>
                <a:lnTo>
                  <a:pt x="652" y="395"/>
                </a:lnTo>
                <a:lnTo>
                  <a:pt x="654" y="395"/>
                </a:lnTo>
                <a:lnTo>
                  <a:pt x="656" y="397"/>
                </a:lnTo>
                <a:lnTo>
                  <a:pt x="658" y="397"/>
                </a:lnTo>
                <a:lnTo>
                  <a:pt x="660" y="397"/>
                </a:lnTo>
                <a:lnTo>
                  <a:pt x="662" y="397"/>
                </a:lnTo>
                <a:lnTo>
                  <a:pt x="664" y="397"/>
                </a:lnTo>
                <a:lnTo>
                  <a:pt x="666" y="399"/>
                </a:lnTo>
                <a:lnTo>
                  <a:pt x="668" y="399"/>
                </a:lnTo>
                <a:lnTo>
                  <a:pt x="670" y="401"/>
                </a:lnTo>
                <a:lnTo>
                  <a:pt x="672" y="401"/>
                </a:lnTo>
                <a:lnTo>
                  <a:pt x="674" y="401"/>
                </a:lnTo>
                <a:lnTo>
                  <a:pt x="676" y="401"/>
                </a:lnTo>
                <a:lnTo>
                  <a:pt x="676" y="399"/>
                </a:lnTo>
                <a:lnTo>
                  <a:pt x="678" y="399"/>
                </a:lnTo>
                <a:lnTo>
                  <a:pt x="680" y="399"/>
                </a:lnTo>
                <a:lnTo>
                  <a:pt x="682" y="399"/>
                </a:lnTo>
                <a:lnTo>
                  <a:pt x="684" y="401"/>
                </a:lnTo>
                <a:lnTo>
                  <a:pt x="686" y="403"/>
                </a:lnTo>
                <a:lnTo>
                  <a:pt x="686" y="405"/>
                </a:lnTo>
                <a:lnTo>
                  <a:pt x="688" y="405"/>
                </a:lnTo>
                <a:lnTo>
                  <a:pt x="688" y="407"/>
                </a:lnTo>
                <a:lnTo>
                  <a:pt x="690" y="409"/>
                </a:lnTo>
                <a:lnTo>
                  <a:pt x="692" y="409"/>
                </a:lnTo>
                <a:lnTo>
                  <a:pt x="694" y="411"/>
                </a:lnTo>
                <a:lnTo>
                  <a:pt x="692" y="413"/>
                </a:lnTo>
                <a:lnTo>
                  <a:pt x="694" y="415"/>
                </a:lnTo>
                <a:lnTo>
                  <a:pt x="696" y="415"/>
                </a:lnTo>
                <a:lnTo>
                  <a:pt x="694" y="417"/>
                </a:lnTo>
                <a:lnTo>
                  <a:pt x="692" y="419"/>
                </a:lnTo>
                <a:lnTo>
                  <a:pt x="694" y="421"/>
                </a:lnTo>
                <a:lnTo>
                  <a:pt x="696" y="421"/>
                </a:lnTo>
                <a:lnTo>
                  <a:pt x="698" y="421"/>
                </a:lnTo>
                <a:lnTo>
                  <a:pt x="700" y="421"/>
                </a:lnTo>
                <a:lnTo>
                  <a:pt x="702" y="421"/>
                </a:lnTo>
                <a:lnTo>
                  <a:pt x="704" y="421"/>
                </a:lnTo>
                <a:lnTo>
                  <a:pt x="706" y="421"/>
                </a:lnTo>
                <a:lnTo>
                  <a:pt x="706" y="419"/>
                </a:lnTo>
                <a:lnTo>
                  <a:pt x="708" y="419"/>
                </a:lnTo>
                <a:lnTo>
                  <a:pt x="710" y="419"/>
                </a:lnTo>
                <a:lnTo>
                  <a:pt x="712" y="419"/>
                </a:lnTo>
                <a:lnTo>
                  <a:pt x="710" y="419"/>
                </a:lnTo>
                <a:lnTo>
                  <a:pt x="710" y="417"/>
                </a:lnTo>
                <a:lnTo>
                  <a:pt x="712" y="417"/>
                </a:lnTo>
                <a:lnTo>
                  <a:pt x="714" y="419"/>
                </a:lnTo>
                <a:lnTo>
                  <a:pt x="714" y="421"/>
                </a:lnTo>
                <a:lnTo>
                  <a:pt x="716" y="421"/>
                </a:lnTo>
                <a:lnTo>
                  <a:pt x="716" y="423"/>
                </a:lnTo>
                <a:lnTo>
                  <a:pt x="718" y="425"/>
                </a:lnTo>
                <a:lnTo>
                  <a:pt x="720" y="425"/>
                </a:lnTo>
                <a:lnTo>
                  <a:pt x="722" y="425"/>
                </a:lnTo>
                <a:lnTo>
                  <a:pt x="720" y="423"/>
                </a:lnTo>
                <a:lnTo>
                  <a:pt x="718" y="423"/>
                </a:lnTo>
                <a:lnTo>
                  <a:pt x="720" y="421"/>
                </a:lnTo>
                <a:lnTo>
                  <a:pt x="722" y="421"/>
                </a:lnTo>
                <a:lnTo>
                  <a:pt x="724" y="421"/>
                </a:lnTo>
                <a:lnTo>
                  <a:pt x="726" y="423"/>
                </a:lnTo>
                <a:lnTo>
                  <a:pt x="728" y="425"/>
                </a:lnTo>
                <a:lnTo>
                  <a:pt x="730" y="425"/>
                </a:lnTo>
                <a:lnTo>
                  <a:pt x="732" y="425"/>
                </a:lnTo>
                <a:lnTo>
                  <a:pt x="734" y="425"/>
                </a:lnTo>
                <a:lnTo>
                  <a:pt x="736" y="423"/>
                </a:lnTo>
                <a:lnTo>
                  <a:pt x="738" y="425"/>
                </a:lnTo>
                <a:lnTo>
                  <a:pt x="738" y="427"/>
                </a:lnTo>
                <a:lnTo>
                  <a:pt x="736" y="427"/>
                </a:lnTo>
                <a:lnTo>
                  <a:pt x="734" y="427"/>
                </a:lnTo>
                <a:lnTo>
                  <a:pt x="734" y="429"/>
                </a:lnTo>
                <a:lnTo>
                  <a:pt x="732" y="431"/>
                </a:lnTo>
                <a:lnTo>
                  <a:pt x="734" y="433"/>
                </a:lnTo>
                <a:lnTo>
                  <a:pt x="736" y="433"/>
                </a:lnTo>
                <a:lnTo>
                  <a:pt x="736" y="435"/>
                </a:lnTo>
                <a:lnTo>
                  <a:pt x="738" y="435"/>
                </a:lnTo>
                <a:lnTo>
                  <a:pt x="738" y="433"/>
                </a:lnTo>
                <a:lnTo>
                  <a:pt x="740" y="431"/>
                </a:lnTo>
                <a:lnTo>
                  <a:pt x="742" y="431"/>
                </a:lnTo>
                <a:lnTo>
                  <a:pt x="744" y="431"/>
                </a:lnTo>
                <a:lnTo>
                  <a:pt x="746" y="433"/>
                </a:lnTo>
                <a:lnTo>
                  <a:pt x="748" y="431"/>
                </a:lnTo>
                <a:lnTo>
                  <a:pt x="750" y="433"/>
                </a:lnTo>
                <a:lnTo>
                  <a:pt x="752" y="435"/>
                </a:lnTo>
                <a:lnTo>
                  <a:pt x="752" y="433"/>
                </a:lnTo>
                <a:lnTo>
                  <a:pt x="752" y="431"/>
                </a:lnTo>
                <a:lnTo>
                  <a:pt x="754" y="429"/>
                </a:lnTo>
                <a:lnTo>
                  <a:pt x="756" y="427"/>
                </a:lnTo>
                <a:lnTo>
                  <a:pt x="758" y="427"/>
                </a:lnTo>
                <a:lnTo>
                  <a:pt x="760" y="427"/>
                </a:lnTo>
                <a:lnTo>
                  <a:pt x="762" y="425"/>
                </a:lnTo>
                <a:lnTo>
                  <a:pt x="764" y="425"/>
                </a:lnTo>
                <a:lnTo>
                  <a:pt x="762" y="423"/>
                </a:lnTo>
                <a:lnTo>
                  <a:pt x="764" y="421"/>
                </a:lnTo>
                <a:lnTo>
                  <a:pt x="766" y="421"/>
                </a:lnTo>
                <a:lnTo>
                  <a:pt x="768" y="421"/>
                </a:lnTo>
                <a:lnTo>
                  <a:pt x="770" y="421"/>
                </a:lnTo>
                <a:lnTo>
                  <a:pt x="770" y="419"/>
                </a:lnTo>
                <a:lnTo>
                  <a:pt x="772" y="419"/>
                </a:lnTo>
                <a:lnTo>
                  <a:pt x="774" y="417"/>
                </a:lnTo>
                <a:lnTo>
                  <a:pt x="776" y="417"/>
                </a:lnTo>
                <a:lnTo>
                  <a:pt x="778" y="417"/>
                </a:lnTo>
                <a:lnTo>
                  <a:pt x="778" y="415"/>
                </a:lnTo>
                <a:lnTo>
                  <a:pt x="780" y="415"/>
                </a:lnTo>
                <a:lnTo>
                  <a:pt x="782" y="415"/>
                </a:lnTo>
                <a:lnTo>
                  <a:pt x="780" y="417"/>
                </a:lnTo>
                <a:lnTo>
                  <a:pt x="782" y="417"/>
                </a:lnTo>
                <a:lnTo>
                  <a:pt x="782" y="419"/>
                </a:lnTo>
                <a:lnTo>
                  <a:pt x="782" y="421"/>
                </a:lnTo>
                <a:lnTo>
                  <a:pt x="780" y="421"/>
                </a:lnTo>
                <a:lnTo>
                  <a:pt x="778" y="421"/>
                </a:lnTo>
                <a:lnTo>
                  <a:pt x="780" y="423"/>
                </a:lnTo>
                <a:lnTo>
                  <a:pt x="782" y="425"/>
                </a:lnTo>
                <a:lnTo>
                  <a:pt x="784" y="427"/>
                </a:lnTo>
                <a:lnTo>
                  <a:pt x="786" y="427"/>
                </a:lnTo>
                <a:lnTo>
                  <a:pt x="788" y="427"/>
                </a:lnTo>
                <a:lnTo>
                  <a:pt x="790" y="429"/>
                </a:lnTo>
                <a:lnTo>
                  <a:pt x="792" y="431"/>
                </a:lnTo>
                <a:lnTo>
                  <a:pt x="794" y="431"/>
                </a:lnTo>
                <a:lnTo>
                  <a:pt x="796" y="433"/>
                </a:lnTo>
                <a:lnTo>
                  <a:pt x="798" y="433"/>
                </a:lnTo>
                <a:lnTo>
                  <a:pt x="800" y="433"/>
                </a:lnTo>
                <a:lnTo>
                  <a:pt x="802" y="435"/>
                </a:lnTo>
                <a:lnTo>
                  <a:pt x="804" y="435"/>
                </a:lnTo>
                <a:lnTo>
                  <a:pt x="806" y="437"/>
                </a:lnTo>
                <a:lnTo>
                  <a:pt x="808" y="439"/>
                </a:lnTo>
                <a:lnTo>
                  <a:pt x="810" y="439"/>
                </a:lnTo>
                <a:lnTo>
                  <a:pt x="812" y="441"/>
                </a:lnTo>
                <a:lnTo>
                  <a:pt x="814" y="443"/>
                </a:lnTo>
                <a:lnTo>
                  <a:pt x="816" y="445"/>
                </a:lnTo>
                <a:lnTo>
                  <a:pt x="818" y="447"/>
                </a:lnTo>
                <a:lnTo>
                  <a:pt x="820" y="449"/>
                </a:lnTo>
                <a:lnTo>
                  <a:pt x="822" y="451"/>
                </a:lnTo>
                <a:lnTo>
                  <a:pt x="824" y="453"/>
                </a:lnTo>
                <a:lnTo>
                  <a:pt x="826" y="455"/>
                </a:lnTo>
                <a:lnTo>
                  <a:pt x="828" y="457"/>
                </a:lnTo>
                <a:lnTo>
                  <a:pt x="830" y="459"/>
                </a:lnTo>
                <a:lnTo>
                  <a:pt x="832" y="461"/>
                </a:lnTo>
                <a:lnTo>
                  <a:pt x="834" y="461"/>
                </a:lnTo>
                <a:lnTo>
                  <a:pt x="836" y="463"/>
                </a:lnTo>
                <a:lnTo>
                  <a:pt x="838" y="465"/>
                </a:lnTo>
                <a:lnTo>
                  <a:pt x="840" y="467"/>
                </a:lnTo>
                <a:lnTo>
                  <a:pt x="842" y="469"/>
                </a:lnTo>
                <a:lnTo>
                  <a:pt x="844" y="471"/>
                </a:lnTo>
                <a:lnTo>
                  <a:pt x="846" y="471"/>
                </a:lnTo>
                <a:lnTo>
                  <a:pt x="848" y="473"/>
                </a:lnTo>
                <a:lnTo>
                  <a:pt x="850" y="475"/>
                </a:lnTo>
                <a:lnTo>
                  <a:pt x="850" y="477"/>
                </a:lnTo>
                <a:lnTo>
                  <a:pt x="858" y="485"/>
                </a:lnTo>
                <a:lnTo>
                  <a:pt x="860" y="487"/>
                </a:lnTo>
                <a:lnTo>
                  <a:pt x="862" y="489"/>
                </a:lnTo>
                <a:lnTo>
                  <a:pt x="862" y="487"/>
                </a:lnTo>
                <a:lnTo>
                  <a:pt x="864" y="487"/>
                </a:lnTo>
                <a:lnTo>
                  <a:pt x="864" y="485"/>
                </a:lnTo>
                <a:lnTo>
                  <a:pt x="866" y="485"/>
                </a:lnTo>
                <a:lnTo>
                  <a:pt x="866" y="483"/>
                </a:lnTo>
                <a:lnTo>
                  <a:pt x="864" y="481"/>
                </a:lnTo>
                <a:lnTo>
                  <a:pt x="866" y="479"/>
                </a:lnTo>
                <a:lnTo>
                  <a:pt x="868" y="479"/>
                </a:lnTo>
                <a:lnTo>
                  <a:pt x="868" y="477"/>
                </a:lnTo>
                <a:lnTo>
                  <a:pt x="870" y="477"/>
                </a:lnTo>
                <a:lnTo>
                  <a:pt x="872" y="477"/>
                </a:lnTo>
                <a:lnTo>
                  <a:pt x="874" y="479"/>
                </a:lnTo>
                <a:lnTo>
                  <a:pt x="876" y="479"/>
                </a:lnTo>
                <a:lnTo>
                  <a:pt x="876" y="481"/>
                </a:lnTo>
                <a:lnTo>
                  <a:pt x="876" y="483"/>
                </a:lnTo>
                <a:lnTo>
                  <a:pt x="878" y="485"/>
                </a:lnTo>
                <a:lnTo>
                  <a:pt x="880" y="485"/>
                </a:lnTo>
                <a:lnTo>
                  <a:pt x="882" y="485"/>
                </a:lnTo>
                <a:lnTo>
                  <a:pt x="884" y="487"/>
                </a:lnTo>
                <a:lnTo>
                  <a:pt x="884" y="489"/>
                </a:lnTo>
                <a:lnTo>
                  <a:pt x="886" y="489"/>
                </a:lnTo>
                <a:lnTo>
                  <a:pt x="888" y="489"/>
                </a:lnTo>
                <a:lnTo>
                  <a:pt x="890" y="489"/>
                </a:lnTo>
                <a:lnTo>
                  <a:pt x="892" y="489"/>
                </a:lnTo>
                <a:lnTo>
                  <a:pt x="894" y="489"/>
                </a:lnTo>
                <a:lnTo>
                  <a:pt x="896" y="489"/>
                </a:lnTo>
                <a:lnTo>
                  <a:pt x="898" y="489"/>
                </a:lnTo>
                <a:lnTo>
                  <a:pt x="900" y="489"/>
                </a:lnTo>
                <a:lnTo>
                  <a:pt x="902" y="489"/>
                </a:lnTo>
                <a:lnTo>
                  <a:pt x="904" y="487"/>
                </a:lnTo>
                <a:lnTo>
                  <a:pt x="904" y="485"/>
                </a:lnTo>
                <a:lnTo>
                  <a:pt x="906" y="485"/>
                </a:lnTo>
                <a:lnTo>
                  <a:pt x="908" y="485"/>
                </a:lnTo>
                <a:lnTo>
                  <a:pt x="908" y="483"/>
                </a:lnTo>
                <a:lnTo>
                  <a:pt x="912" y="483"/>
                </a:lnTo>
                <a:lnTo>
                  <a:pt x="914" y="485"/>
                </a:lnTo>
                <a:lnTo>
                  <a:pt x="916" y="485"/>
                </a:lnTo>
                <a:lnTo>
                  <a:pt x="918" y="485"/>
                </a:lnTo>
                <a:lnTo>
                  <a:pt x="920" y="485"/>
                </a:lnTo>
                <a:lnTo>
                  <a:pt x="922" y="487"/>
                </a:lnTo>
                <a:lnTo>
                  <a:pt x="924" y="489"/>
                </a:lnTo>
                <a:lnTo>
                  <a:pt x="926" y="489"/>
                </a:lnTo>
                <a:lnTo>
                  <a:pt x="928" y="491"/>
                </a:lnTo>
                <a:lnTo>
                  <a:pt x="930" y="493"/>
                </a:lnTo>
                <a:lnTo>
                  <a:pt x="930" y="495"/>
                </a:lnTo>
                <a:lnTo>
                  <a:pt x="932" y="497"/>
                </a:lnTo>
                <a:lnTo>
                  <a:pt x="934" y="499"/>
                </a:lnTo>
                <a:lnTo>
                  <a:pt x="936" y="499"/>
                </a:lnTo>
                <a:lnTo>
                  <a:pt x="938" y="499"/>
                </a:lnTo>
                <a:lnTo>
                  <a:pt x="940" y="501"/>
                </a:lnTo>
                <a:lnTo>
                  <a:pt x="942" y="501"/>
                </a:lnTo>
                <a:lnTo>
                  <a:pt x="944" y="501"/>
                </a:lnTo>
                <a:lnTo>
                  <a:pt x="946" y="501"/>
                </a:lnTo>
                <a:lnTo>
                  <a:pt x="946" y="503"/>
                </a:lnTo>
                <a:lnTo>
                  <a:pt x="948" y="505"/>
                </a:lnTo>
                <a:lnTo>
                  <a:pt x="950" y="507"/>
                </a:lnTo>
                <a:lnTo>
                  <a:pt x="952" y="509"/>
                </a:lnTo>
                <a:lnTo>
                  <a:pt x="952" y="511"/>
                </a:lnTo>
                <a:lnTo>
                  <a:pt x="954" y="513"/>
                </a:lnTo>
                <a:lnTo>
                  <a:pt x="956" y="511"/>
                </a:lnTo>
                <a:lnTo>
                  <a:pt x="958" y="511"/>
                </a:lnTo>
                <a:lnTo>
                  <a:pt x="960" y="511"/>
                </a:lnTo>
                <a:lnTo>
                  <a:pt x="962" y="513"/>
                </a:lnTo>
                <a:lnTo>
                  <a:pt x="964" y="513"/>
                </a:lnTo>
                <a:lnTo>
                  <a:pt x="966" y="513"/>
                </a:lnTo>
                <a:lnTo>
                  <a:pt x="968" y="513"/>
                </a:lnTo>
                <a:lnTo>
                  <a:pt x="970" y="513"/>
                </a:lnTo>
                <a:lnTo>
                  <a:pt x="972" y="511"/>
                </a:lnTo>
                <a:lnTo>
                  <a:pt x="974" y="509"/>
                </a:lnTo>
                <a:lnTo>
                  <a:pt x="972" y="509"/>
                </a:lnTo>
                <a:lnTo>
                  <a:pt x="974" y="509"/>
                </a:lnTo>
                <a:lnTo>
                  <a:pt x="976" y="507"/>
                </a:lnTo>
                <a:lnTo>
                  <a:pt x="976" y="509"/>
                </a:lnTo>
                <a:lnTo>
                  <a:pt x="976" y="511"/>
                </a:lnTo>
                <a:lnTo>
                  <a:pt x="976" y="513"/>
                </a:lnTo>
                <a:lnTo>
                  <a:pt x="978" y="513"/>
                </a:lnTo>
                <a:lnTo>
                  <a:pt x="980" y="513"/>
                </a:lnTo>
                <a:lnTo>
                  <a:pt x="980" y="515"/>
                </a:lnTo>
                <a:lnTo>
                  <a:pt x="982" y="515"/>
                </a:lnTo>
                <a:lnTo>
                  <a:pt x="984" y="517"/>
                </a:lnTo>
                <a:lnTo>
                  <a:pt x="986" y="519"/>
                </a:lnTo>
                <a:lnTo>
                  <a:pt x="987" y="519"/>
                </a:lnTo>
                <a:lnTo>
                  <a:pt x="989" y="519"/>
                </a:lnTo>
                <a:lnTo>
                  <a:pt x="989" y="521"/>
                </a:lnTo>
                <a:lnTo>
                  <a:pt x="991" y="521"/>
                </a:lnTo>
                <a:lnTo>
                  <a:pt x="993" y="523"/>
                </a:lnTo>
                <a:lnTo>
                  <a:pt x="995" y="521"/>
                </a:lnTo>
                <a:lnTo>
                  <a:pt x="997" y="521"/>
                </a:lnTo>
                <a:lnTo>
                  <a:pt x="999" y="521"/>
                </a:lnTo>
                <a:lnTo>
                  <a:pt x="1001" y="519"/>
                </a:lnTo>
                <a:lnTo>
                  <a:pt x="1001" y="517"/>
                </a:lnTo>
                <a:lnTo>
                  <a:pt x="1001" y="515"/>
                </a:lnTo>
                <a:lnTo>
                  <a:pt x="1003" y="515"/>
                </a:lnTo>
                <a:lnTo>
                  <a:pt x="1005" y="515"/>
                </a:lnTo>
                <a:lnTo>
                  <a:pt x="1007" y="515"/>
                </a:lnTo>
                <a:lnTo>
                  <a:pt x="1009" y="513"/>
                </a:lnTo>
                <a:lnTo>
                  <a:pt x="1009" y="515"/>
                </a:lnTo>
                <a:lnTo>
                  <a:pt x="1011" y="515"/>
                </a:lnTo>
                <a:lnTo>
                  <a:pt x="1011" y="513"/>
                </a:lnTo>
                <a:lnTo>
                  <a:pt x="1013" y="513"/>
                </a:lnTo>
                <a:lnTo>
                  <a:pt x="1015" y="515"/>
                </a:lnTo>
                <a:lnTo>
                  <a:pt x="1017" y="513"/>
                </a:lnTo>
                <a:lnTo>
                  <a:pt x="1015" y="511"/>
                </a:lnTo>
                <a:lnTo>
                  <a:pt x="1017" y="511"/>
                </a:lnTo>
                <a:lnTo>
                  <a:pt x="1019" y="511"/>
                </a:lnTo>
                <a:lnTo>
                  <a:pt x="1021" y="509"/>
                </a:lnTo>
                <a:lnTo>
                  <a:pt x="1023" y="509"/>
                </a:lnTo>
                <a:lnTo>
                  <a:pt x="1021" y="507"/>
                </a:lnTo>
                <a:lnTo>
                  <a:pt x="1021" y="505"/>
                </a:lnTo>
                <a:lnTo>
                  <a:pt x="1023" y="505"/>
                </a:lnTo>
                <a:lnTo>
                  <a:pt x="1025" y="505"/>
                </a:lnTo>
                <a:lnTo>
                  <a:pt x="1025" y="503"/>
                </a:lnTo>
                <a:lnTo>
                  <a:pt x="1025" y="501"/>
                </a:lnTo>
                <a:lnTo>
                  <a:pt x="1027" y="501"/>
                </a:lnTo>
                <a:lnTo>
                  <a:pt x="1029" y="501"/>
                </a:lnTo>
                <a:lnTo>
                  <a:pt x="1031" y="499"/>
                </a:lnTo>
                <a:lnTo>
                  <a:pt x="1033" y="499"/>
                </a:lnTo>
                <a:lnTo>
                  <a:pt x="1035" y="499"/>
                </a:lnTo>
                <a:lnTo>
                  <a:pt x="1035" y="497"/>
                </a:lnTo>
                <a:lnTo>
                  <a:pt x="1037" y="497"/>
                </a:lnTo>
                <a:lnTo>
                  <a:pt x="1039" y="495"/>
                </a:lnTo>
                <a:lnTo>
                  <a:pt x="1041" y="495"/>
                </a:lnTo>
                <a:lnTo>
                  <a:pt x="1043" y="495"/>
                </a:lnTo>
                <a:lnTo>
                  <a:pt x="1045" y="493"/>
                </a:lnTo>
                <a:lnTo>
                  <a:pt x="1045" y="491"/>
                </a:lnTo>
                <a:lnTo>
                  <a:pt x="1047" y="489"/>
                </a:lnTo>
                <a:lnTo>
                  <a:pt x="1049" y="489"/>
                </a:lnTo>
                <a:lnTo>
                  <a:pt x="1051" y="489"/>
                </a:lnTo>
                <a:lnTo>
                  <a:pt x="1053" y="489"/>
                </a:lnTo>
                <a:lnTo>
                  <a:pt x="1055" y="489"/>
                </a:lnTo>
                <a:lnTo>
                  <a:pt x="1055" y="487"/>
                </a:lnTo>
                <a:lnTo>
                  <a:pt x="1057" y="487"/>
                </a:lnTo>
                <a:lnTo>
                  <a:pt x="1059" y="489"/>
                </a:lnTo>
                <a:lnTo>
                  <a:pt x="1061" y="489"/>
                </a:lnTo>
                <a:lnTo>
                  <a:pt x="1063" y="489"/>
                </a:lnTo>
                <a:lnTo>
                  <a:pt x="1065" y="487"/>
                </a:lnTo>
                <a:lnTo>
                  <a:pt x="1067" y="489"/>
                </a:lnTo>
                <a:lnTo>
                  <a:pt x="1067" y="491"/>
                </a:lnTo>
                <a:lnTo>
                  <a:pt x="1069" y="491"/>
                </a:lnTo>
                <a:lnTo>
                  <a:pt x="1071" y="491"/>
                </a:lnTo>
                <a:lnTo>
                  <a:pt x="1073" y="491"/>
                </a:lnTo>
                <a:lnTo>
                  <a:pt x="1075" y="491"/>
                </a:lnTo>
                <a:lnTo>
                  <a:pt x="1077" y="491"/>
                </a:lnTo>
                <a:lnTo>
                  <a:pt x="1079" y="491"/>
                </a:lnTo>
                <a:lnTo>
                  <a:pt x="1081" y="491"/>
                </a:lnTo>
                <a:lnTo>
                  <a:pt x="1083" y="491"/>
                </a:lnTo>
                <a:lnTo>
                  <a:pt x="1087" y="491"/>
                </a:lnTo>
                <a:lnTo>
                  <a:pt x="1089" y="493"/>
                </a:lnTo>
                <a:lnTo>
                  <a:pt x="1091" y="495"/>
                </a:lnTo>
                <a:lnTo>
                  <a:pt x="1091" y="497"/>
                </a:lnTo>
                <a:lnTo>
                  <a:pt x="1093" y="499"/>
                </a:lnTo>
                <a:lnTo>
                  <a:pt x="1095" y="499"/>
                </a:lnTo>
                <a:lnTo>
                  <a:pt x="1095" y="501"/>
                </a:lnTo>
                <a:lnTo>
                  <a:pt x="1097" y="503"/>
                </a:lnTo>
                <a:lnTo>
                  <a:pt x="1099" y="503"/>
                </a:lnTo>
                <a:lnTo>
                  <a:pt x="1101" y="503"/>
                </a:lnTo>
                <a:lnTo>
                  <a:pt x="1103" y="503"/>
                </a:lnTo>
                <a:lnTo>
                  <a:pt x="1105" y="503"/>
                </a:lnTo>
                <a:lnTo>
                  <a:pt x="1107" y="505"/>
                </a:lnTo>
                <a:lnTo>
                  <a:pt x="1111" y="505"/>
                </a:lnTo>
                <a:lnTo>
                  <a:pt x="1113" y="505"/>
                </a:lnTo>
                <a:lnTo>
                  <a:pt x="1115" y="505"/>
                </a:lnTo>
                <a:lnTo>
                  <a:pt x="1117" y="505"/>
                </a:lnTo>
                <a:lnTo>
                  <a:pt x="1117" y="503"/>
                </a:lnTo>
                <a:lnTo>
                  <a:pt x="1119" y="503"/>
                </a:lnTo>
                <a:lnTo>
                  <a:pt x="1121" y="505"/>
                </a:lnTo>
                <a:lnTo>
                  <a:pt x="1121" y="503"/>
                </a:lnTo>
                <a:lnTo>
                  <a:pt x="1123" y="503"/>
                </a:lnTo>
                <a:lnTo>
                  <a:pt x="1125" y="505"/>
                </a:lnTo>
                <a:lnTo>
                  <a:pt x="1127" y="505"/>
                </a:lnTo>
                <a:lnTo>
                  <a:pt x="1131" y="505"/>
                </a:lnTo>
                <a:lnTo>
                  <a:pt x="1131" y="507"/>
                </a:lnTo>
                <a:lnTo>
                  <a:pt x="1133" y="505"/>
                </a:lnTo>
                <a:lnTo>
                  <a:pt x="1135" y="505"/>
                </a:lnTo>
                <a:lnTo>
                  <a:pt x="1137" y="505"/>
                </a:lnTo>
                <a:lnTo>
                  <a:pt x="1139" y="507"/>
                </a:lnTo>
                <a:lnTo>
                  <a:pt x="1141" y="507"/>
                </a:lnTo>
                <a:lnTo>
                  <a:pt x="1143" y="509"/>
                </a:lnTo>
                <a:lnTo>
                  <a:pt x="1145" y="509"/>
                </a:lnTo>
                <a:lnTo>
                  <a:pt x="1147" y="509"/>
                </a:lnTo>
                <a:lnTo>
                  <a:pt x="1147" y="507"/>
                </a:lnTo>
                <a:lnTo>
                  <a:pt x="1149" y="505"/>
                </a:lnTo>
                <a:lnTo>
                  <a:pt x="1151" y="505"/>
                </a:lnTo>
                <a:lnTo>
                  <a:pt x="1153" y="503"/>
                </a:lnTo>
                <a:lnTo>
                  <a:pt x="1155" y="501"/>
                </a:lnTo>
                <a:lnTo>
                  <a:pt x="1155" y="499"/>
                </a:lnTo>
                <a:lnTo>
                  <a:pt x="1155" y="497"/>
                </a:lnTo>
                <a:lnTo>
                  <a:pt x="1153" y="495"/>
                </a:lnTo>
                <a:lnTo>
                  <a:pt x="1151" y="493"/>
                </a:lnTo>
                <a:lnTo>
                  <a:pt x="1149" y="493"/>
                </a:lnTo>
                <a:lnTo>
                  <a:pt x="1147" y="491"/>
                </a:lnTo>
                <a:lnTo>
                  <a:pt x="1147" y="489"/>
                </a:lnTo>
                <a:lnTo>
                  <a:pt x="1145" y="489"/>
                </a:lnTo>
                <a:lnTo>
                  <a:pt x="1145" y="487"/>
                </a:lnTo>
                <a:lnTo>
                  <a:pt x="1143" y="485"/>
                </a:lnTo>
                <a:lnTo>
                  <a:pt x="1141" y="485"/>
                </a:lnTo>
                <a:lnTo>
                  <a:pt x="1141" y="483"/>
                </a:lnTo>
                <a:lnTo>
                  <a:pt x="1139" y="481"/>
                </a:lnTo>
                <a:lnTo>
                  <a:pt x="1139" y="479"/>
                </a:lnTo>
                <a:lnTo>
                  <a:pt x="1139" y="477"/>
                </a:lnTo>
                <a:lnTo>
                  <a:pt x="1139" y="475"/>
                </a:lnTo>
                <a:lnTo>
                  <a:pt x="1141" y="475"/>
                </a:lnTo>
                <a:lnTo>
                  <a:pt x="1141" y="473"/>
                </a:lnTo>
                <a:lnTo>
                  <a:pt x="1141" y="471"/>
                </a:lnTo>
                <a:lnTo>
                  <a:pt x="1141" y="469"/>
                </a:lnTo>
                <a:lnTo>
                  <a:pt x="1145" y="467"/>
                </a:lnTo>
                <a:lnTo>
                  <a:pt x="1145" y="463"/>
                </a:lnTo>
                <a:lnTo>
                  <a:pt x="1145" y="461"/>
                </a:lnTo>
                <a:lnTo>
                  <a:pt x="1147" y="463"/>
                </a:lnTo>
                <a:lnTo>
                  <a:pt x="1151" y="463"/>
                </a:lnTo>
                <a:lnTo>
                  <a:pt x="1153" y="463"/>
                </a:lnTo>
                <a:lnTo>
                  <a:pt x="1155" y="465"/>
                </a:lnTo>
                <a:lnTo>
                  <a:pt x="1157" y="465"/>
                </a:lnTo>
                <a:lnTo>
                  <a:pt x="1159" y="465"/>
                </a:lnTo>
                <a:lnTo>
                  <a:pt x="1161" y="467"/>
                </a:lnTo>
                <a:lnTo>
                  <a:pt x="1163" y="467"/>
                </a:lnTo>
                <a:lnTo>
                  <a:pt x="1165" y="469"/>
                </a:lnTo>
                <a:lnTo>
                  <a:pt x="1167" y="469"/>
                </a:lnTo>
                <a:lnTo>
                  <a:pt x="1169" y="469"/>
                </a:lnTo>
                <a:lnTo>
                  <a:pt x="1171" y="469"/>
                </a:lnTo>
                <a:lnTo>
                  <a:pt x="1175" y="469"/>
                </a:lnTo>
                <a:lnTo>
                  <a:pt x="1177" y="469"/>
                </a:lnTo>
                <a:lnTo>
                  <a:pt x="1179" y="471"/>
                </a:lnTo>
                <a:lnTo>
                  <a:pt x="1181" y="471"/>
                </a:lnTo>
                <a:lnTo>
                  <a:pt x="1183" y="471"/>
                </a:lnTo>
                <a:lnTo>
                  <a:pt x="1185" y="473"/>
                </a:lnTo>
                <a:lnTo>
                  <a:pt x="1187" y="473"/>
                </a:lnTo>
                <a:lnTo>
                  <a:pt x="1189" y="473"/>
                </a:lnTo>
                <a:lnTo>
                  <a:pt x="1191" y="475"/>
                </a:lnTo>
                <a:lnTo>
                  <a:pt x="1193" y="475"/>
                </a:lnTo>
                <a:lnTo>
                  <a:pt x="1193" y="473"/>
                </a:lnTo>
                <a:lnTo>
                  <a:pt x="1195" y="475"/>
                </a:lnTo>
                <a:lnTo>
                  <a:pt x="1197" y="475"/>
                </a:lnTo>
                <a:lnTo>
                  <a:pt x="1199" y="475"/>
                </a:lnTo>
                <a:lnTo>
                  <a:pt x="1201" y="475"/>
                </a:lnTo>
                <a:lnTo>
                  <a:pt x="1203" y="475"/>
                </a:lnTo>
                <a:lnTo>
                  <a:pt x="1205" y="477"/>
                </a:lnTo>
                <a:lnTo>
                  <a:pt x="1205" y="479"/>
                </a:lnTo>
                <a:lnTo>
                  <a:pt x="1207" y="481"/>
                </a:lnTo>
                <a:lnTo>
                  <a:pt x="1209" y="483"/>
                </a:lnTo>
                <a:lnTo>
                  <a:pt x="1211" y="485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91"/>
                </a:lnTo>
                <a:lnTo>
                  <a:pt x="1217" y="493"/>
                </a:lnTo>
                <a:lnTo>
                  <a:pt x="1219" y="493"/>
                </a:lnTo>
                <a:lnTo>
                  <a:pt x="1223" y="495"/>
                </a:lnTo>
                <a:lnTo>
                  <a:pt x="1225" y="495"/>
                </a:lnTo>
                <a:lnTo>
                  <a:pt x="1225" y="497"/>
                </a:lnTo>
                <a:lnTo>
                  <a:pt x="1227" y="497"/>
                </a:lnTo>
                <a:lnTo>
                  <a:pt x="1229" y="497"/>
                </a:lnTo>
                <a:lnTo>
                  <a:pt x="1231" y="497"/>
                </a:lnTo>
                <a:lnTo>
                  <a:pt x="1233" y="497"/>
                </a:lnTo>
                <a:lnTo>
                  <a:pt x="1235" y="499"/>
                </a:lnTo>
                <a:lnTo>
                  <a:pt x="1237" y="499"/>
                </a:lnTo>
                <a:lnTo>
                  <a:pt x="1239" y="499"/>
                </a:lnTo>
                <a:lnTo>
                  <a:pt x="1241" y="501"/>
                </a:lnTo>
                <a:lnTo>
                  <a:pt x="1243" y="499"/>
                </a:lnTo>
                <a:lnTo>
                  <a:pt x="1245" y="501"/>
                </a:lnTo>
                <a:lnTo>
                  <a:pt x="1247" y="501"/>
                </a:lnTo>
                <a:lnTo>
                  <a:pt x="1249" y="501"/>
                </a:lnTo>
                <a:lnTo>
                  <a:pt x="1251" y="499"/>
                </a:lnTo>
                <a:lnTo>
                  <a:pt x="1253" y="497"/>
                </a:lnTo>
                <a:lnTo>
                  <a:pt x="1255" y="497"/>
                </a:lnTo>
                <a:lnTo>
                  <a:pt x="1257" y="497"/>
                </a:lnTo>
                <a:lnTo>
                  <a:pt x="1259" y="495"/>
                </a:lnTo>
                <a:lnTo>
                  <a:pt x="1261" y="495"/>
                </a:lnTo>
                <a:lnTo>
                  <a:pt x="1263" y="495"/>
                </a:lnTo>
                <a:lnTo>
                  <a:pt x="1265" y="493"/>
                </a:lnTo>
                <a:lnTo>
                  <a:pt x="1267" y="495"/>
                </a:lnTo>
                <a:lnTo>
                  <a:pt x="1269" y="495"/>
                </a:lnTo>
                <a:lnTo>
                  <a:pt x="1271" y="495"/>
                </a:lnTo>
                <a:lnTo>
                  <a:pt x="1275" y="495"/>
                </a:lnTo>
                <a:lnTo>
                  <a:pt x="1277" y="495"/>
                </a:lnTo>
                <a:lnTo>
                  <a:pt x="1277" y="497"/>
                </a:lnTo>
                <a:lnTo>
                  <a:pt x="1279" y="497"/>
                </a:lnTo>
                <a:lnTo>
                  <a:pt x="1281" y="497"/>
                </a:lnTo>
                <a:lnTo>
                  <a:pt x="1283" y="497"/>
                </a:lnTo>
                <a:lnTo>
                  <a:pt x="1285" y="497"/>
                </a:lnTo>
                <a:lnTo>
                  <a:pt x="1289" y="497"/>
                </a:lnTo>
                <a:lnTo>
                  <a:pt x="1291" y="497"/>
                </a:lnTo>
                <a:lnTo>
                  <a:pt x="1291" y="499"/>
                </a:lnTo>
                <a:lnTo>
                  <a:pt x="1293" y="499"/>
                </a:lnTo>
                <a:lnTo>
                  <a:pt x="1295" y="501"/>
                </a:lnTo>
                <a:lnTo>
                  <a:pt x="1297" y="501"/>
                </a:lnTo>
                <a:lnTo>
                  <a:pt x="1299" y="503"/>
                </a:lnTo>
                <a:lnTo>
                  <a:pt x="1301" y="503"/>
                </a:lnTo>
                <a:lnTo>
                  <a:pt x="1303" y="505"/>
                </a:lnTo>
                <a:lnTo>
                  <a:pt x="1309" y="505"/>
                </a:lnTo>
                <a:lnTo>
                  <a:pt x="1311" y="505"/>
                </a:lnTo>
                <a:lnTo>
                  <a:pt x="1313" y="505"/>
                </a:lnTo>
                <a:lnTo>
                  <a:pt x="1313" y="507"/>
                </a:lnTo>
                <a:lnTo>
                  <a:pt x="1315" y="509"/>
                </a:lnTo>
                <a:lnTo>
                  <a:pt x="1315" y="511"/>
                </a:lnTo>
                <a:lnTo>
                  <a:pt x="1319" y="513"/>
                </a:lnTo>
                <a:lnTo>
                  <a:pt x="1321" y="513"/>
                </a:lnTo>
                <a:lnTo>
                  <a:pt x="1323" y="513"/>
                </a:lnTo>
                <a:lnTo>
                  <a:pt x="1323" y="515"/>
                </a:lnTo>
                <a:lnTo>
                  <a:pt x="1325" y="515"/>
                </a:lnTo>
                <a:lnTo>
                  <a:pt x="1327" y="517"/>
                </a:lnTo>
                <a:lnTo>
                  <a:pt x="1329" y="517"/>
                </a:lnTo>
                <a:lnTo>
                  <a:pt x="1331" y="517"/>
                </a:lnTo>
                <a:lnTo>
                  <a:pt x="1333" y="517"/>
                </a:lnTo>
                <a:lnTo>
                  <a:pt x="1335" y="517"/>
                </a:lnTo>
                <a:lnTo>
                  <a:pt x="1337" y="517"/>
                </a:lnTo>
                <a:lnTo>
                  <a:pt x="1339" y="517"/>
                </a:lnTo>
                <a:lnTo>
                  <a:pt x="1341" y="517"/>
                </a:lnTo>
                <a:lnTo>
                  <a:pt x="1343" y="519"/>
                </a:lnTo>
                <a:lnTo>
                  <a:pt x="1345" y="519"/>
                </a:lnTo>
                <a:lnTo>
                  <a:pt x="1347" y="519"/>
                </a:lnTo>
                <a:lnTo>
                  <a:pt x="1349" y="519"/>
                </a:lnTo>
                <a:lnTo>
                  <a:pt x="1351" y="519"/>
                </a:lnTo>
                <a:lnTo>
                  <a:pt x="1353" y="519"/>
                </a:lnTo>
                <a:lnTo>
                  <a:pt x="1355" y="519"/>
                </a:lnTo>
                <a:lnTo>
                  <a:pt x="1357" y="521"/>
                </a:lnTo>
                <a:lnTo>
                  <a:pt x="1359" y="519"/>
                </a:lnTo>
                <a:lnTo>
                  <a:pt x="1361" y="519"/>
                </a:lnTo>
                <a:lnTo>
                  <a:pt x="1363" y="521"/>
                </a:lnTo>
                <a:lnTo>
                  <a:pt x="1365" y="521"/>
                </a:lnTo>
                <a:lnTo>
                  <a:pt x="1367" y="521"/>
                </a:lnTo>
                <a:lnTo>
                  <a:pt x="1369" y="519"/>
                </a:lnTo>
                <a:lnTo>
                  <a:pt x="1373" y="517"/>
                </a:lnTo>
                <a:lnTo>
                  <a:pt x="1375" y="517"/>
                </a:lnTo>
                <a:lnTo>
                  <a:pt x="1377" y="515"/>
                </a:lnTo>
                <a:lnTo>
                  <a:pt x="1379" y="515"/>
                </a:lnTo>
                <a:lnTo>
                  <a:pt x="1381" y="515"/>
                </a:lnTo>
                <a:lnTo>
                  <a:pt x="1383" y="515"/>
                </a:lnTo>
                <a:lnTo>
                  <a:pt x="1385" y="515"/>
                </a:lnTo>
                <a:lnTo>
                  <a:pt x="1387" y="513"/>
                </a:lnTo>
                <a:lnTo>
                  <a:pt x="1389" y="513"/>
                </a:lnTo>
                <a:lnTo>
                  <a:pt x="1391" y="513"/>
                </a:lnTo>
                <a:lnTo>
                  <a:pt x="1393" y="513"/>
                </a:lnTo>
                <a:lnTo>
                  <a:pt x="1395" y="513"/>
                </a:lnTo>
                <a:lnTo>
                  <a:pt x="1397" y="511"/>
                </a:lnTo>
                <a:lnTo>
                  <a:pt x="1397" y="509"/>
                </a:lnTo>
                <a:lnTo>
                  <a:pt x="1397" y="507"/>
                </a:lnTo>
                <a:lnTo>
                  <a:pt x="1399" y="505"/>
                </a:lnTo>
                <a:lnTo>
                  <a:pt x="1401" y="503"/>
                </a:lnTo>
                <a:lnTo>
                  <a:pt x="1403" y="501"/>
                </a:lnTo>
                <a:lnTo>
                  <a:pt x="1405" y="501"/>
                </a:lnTo>
                <a:lnTo>
                  <a:pt x="1407" y="499"/>
                </a:lnTo>
                <a:lnTo>
                  <a:pt x="1409" y="499"/>
                </a:lnTo>
                <a:lnTo>
                  <a:pt x="1411" y="499"/>
                </a:lnTo>
                <a:lnTo>
                  <a:pt x="1413" y="499"/>
                </a:lnTo>
                <a:lnTo>
                  <a:pt x="1415" y="499"/>
                </a:lnTo>
                <a:lnTo>
                  <a:pt x="1417" y="499"/>
                </a:lnTo>
                <a:lnTo>
                  <a:pt x="1421" y="501"/>
                </a:lnTo>
                <a:lnTo>
                  <a:pt x="1423" y="501"/>
                </a:lnTo>
                <a:lnTo>
                  <a:pt x="1425" y="503"/>
                </a:lnTo>
                <a:lnTo>
                  <a:pt x="1427" y="503"/>
                </a:lnTo>
                <a:lnTo>
                  <a:pt x="1429" y="505"/>
                </a:lnTo>
                <a:lnTo>
                  <a:pt x="1431" y="505"/>
                </a:lnTo>
                <a:lnTo>
                  <a:pt x="1433" y="505"/>
                </a:lnTo>
                <a:lnTo>
                  <a:pt x="1435" y="505"/>
                </a:lnTo>
                <a:lnTo>
                  <a:pt x="1437" y="505"/>
                </a:lnTo>
                <a:lnTo>
                  <a:pt x="1439" y="503"/>
                </a:lnTo>
                <a:lnTo>
                  <a:pt x="1441" y="503"/>
                </a:lnTo>
                <a:lnTo>
                  <a:pt x="1443" y="503"/>
                </a:lnTo>
                <a:lnTo>
                  <a:pt x="1445" y="503"/>
                </a:lnTo>
                <a:lnTo>
                  <a:pt x="1447" y="505"/>
                </a:lnTo>
                <a:lnTo>
                  <a:pt x="1449" y="505"/>
                </a:lnTo>
                <a:lnTo>
                  <a:pt x="1451" y="507"/>
                </a:lnTo>
                <a:lnTo>
                  <a:pt x="1453" y="507"/>
                </a:lnTo>
                <a:lnTo>
                  <a:pt x="1455" y="507"/>
                </a:lnTo>
                <a:lnTo>
                  <a:pt x="1457" y="509"/>
                </a:lnTo>
                <a:lnTo>
                  <a:pt x="1461" y="511"/>
                </a:lnTo>
                <a:lnTo>
                  <a:pt x="1463" y="511"/>
                </a:lnTo>
                <a:lnTo>
                  <a:pt x="1464" y="511"/>
                </a:lnTo>
                <a:lnTo>
                  <a:pt x="1466" y="511"/>
                </a:lnTo>
                <a:lnTo>
                  <a:pt x="1468" y="511"/>
                </a:lnTo>
                <a:lnTo>
                  <a:pt x="1470" y="513"/>
                </a:lnTo>
                <a:lnTo>
                  <a:pt x="1472" y="513"/>
                </a:lnTo>
                <a:lnTo>
                  <a:pt x="1474" y="513"/>
                </a:lnTo>
                <a:lnTo>
                  <a:pt x="1476" y="511"/>
                </a:lnTo>
                <a:lnTo>
                  <a:pt x="1478" y="509"/>
                </a:lnTo>
                <a:lnTo>
                  <a:pt x="1478" y="507"/>
                </a:lnTo>
                <a:lnTo>
                  <a:pt x="1480" y="505"/>
                </a:lnTo>
                <a:lnTo>
                  <a:pt x="1482" y="505"/>
                </a:lnTo>
                <a:lnTo>
                  <a:pt x="1484" y="505"/>
                </a:lnTo>
                <a:lnTo>
                  <a:pt x="1486" y="505"/>
                </a:lnTo>
                <a:lnTo>
                  <a:pt x="1488" y="503"/>
                </a:lnTo>
                <a:lnTo>
                  <a:pt x="1490" y="501"/>
                </a:lnTo>
                <a:lnTo>
                  <a:pt x="1490" y="499"/>
                </a:lnTo>
                <a:lnTo>
                  <a:pt x="1488" y="497"/>
                </a:lnTo>
                <a:lnTo>
                  <a:pt x="1486" y="497"/>
                </a:lnTo>
                <a:lnTo>
                  <a:pt x="1484" y="497"/>
                </a:lnTo>
                <a:lnTo>
                  <a:pt x="1484" y="495"/>
                </a:lnTo>
                <a:lnTo>
                  <a:pt x="1484" y="493"/>
                </a:lnTo>
                <a:lnTo>
                  <a:pt x="1484" y="491"/>
                </a:lnTo>
                <a:lnTo>
                  <a:pt x="1484" y="489"/>
                </a:lnTo>
                <a:lnTo>
                  <a:pt x="1484" y="487"/>
                </a:lnTo>
                <a:lnTo>
                  <a:pt x="1484" y="485"/>
                </a:lnTo>
                <a:lnTo>
                  <a:pt x="1484" y="483"/>
                </a:lnTo>
                <a:lnTo>
                  <a:pt x="1484" y="481"/>
                </a:lnTo>
                <a:lnTo>
                  <a:pt x="1484" y="479"/>
                </a:lnTo>
                <a:lnTo>
                  <a:pt x="1484" y="477"/>
                </a:lnTo>
                <a:lnTo>
                  <a:pt x="1484" y="475"/>
                </a:lnTo>
                <a:lnTo>
                  <a:pt x="1482" y="473"/>
                </a:lnTo>
                <a:lnTo>
                  <a:pt x="1482" y="471"/>
                </a:lnTo>
                <a:lnTo>
                  <a:pt x="1484" y="471"/>
                </a:lnTo>
                <a:lnTo>
                  <a:pt x="1484" y="469"/>
                </a:lnTo>
                <a:lnTo>
                  <a:pt x="1486" y="467"/>
                </a:lnTo>
                <a:lnTo>
                  <a:pt x="1488" y="465"/>
                </a:lnTo>
                <a:lnTo>
                  <a:pt x="1488" y="463"/>
                </a:lnTo>
                <a:lnTo>
                  <a:pt x="1486" y="463"/>
                </a:lnTo>
                <a:lnTo>
                  <a:pt x="1488" y="461"/>
                </a:lnTo>
                <a:lnTo>
                  <a:pt x="1486" y="459"/>
                </a:lnTo>
                <a:lnTo>
                  <a:pt x="1484" y="459"/>
                </a:lnTo>
                <a:lnTo>
                  <a:pt x="1482" y="457"/>
                </a:lnTo>
                <a:lnTo>
                  <a:pt x="1482" y="455"/>
                </a:lnTo>
                <a:lnTo>
                  <a:pt x="1480" y="453"/>
                </a:lnTo>
                <a:lnTo>
                  <a:pt x="1478" y="453"/>
                </a:lnTo>
                <a:lnTo>
                  <a:pt x="1478" y="451"/>
                </a:lnTo>
                <a:lnTo>
                  <a:pt x="1476" y="451"/>
                </a:lnTo>
                <a:lnTo>
                  <a:pt x="1474" y="451"/>
                </a:lnTo>
                <a:lnTo>
                  <a:pt x="1472" y="453"/>
                </a:lnTo>
                <a:lnTo>
                  <a:pt x="1470" y="451"/>
                </a:lnTo>
                <a:lnTo>
                  <a:pt x="1466" y="449"/>
                </a:lnTo>
                <a:lnTo>
                  <a:pt x="1468" y="447"/>
                </a:lnTo>
                <a:lnTo>
                  <a:pt x="1470" y="445"/>
                </a:lnTo>
                <a:lnTo>
                  <a:pt x="1470" y="443"/>
                </a:lnTo>
                <a:lnTo>
                  <a:pt x="1472" y="441"/>
                </a:lnTo>
                <a:lnTo>
                  <a:pt x="1472" y="439"/>
                </a:lnTo>
                <a:lnTo>
                  <a:pt x="1474" y="439"/>
                </a:lnTo>
                <a:lnTo>
                  <a:pt x="1476" y="439"/>
                </a:lnTo>
                <a:lnTo>
                  <a:pt x="1478" y="439"/>
                </a:lnTo>
                <a:lnTo>
                  <a:pt x="1480" y="439"/>
                </a:lnTo>
                <a:lnTo>
                  <a:pt x="1480" y="437"/>
                </a:lnTo>
                <a:lnTo>
                  <a:pt x="1482" y="437"/>
                </a:lnTo>
                <a:lnTo>
                  <a:pt x="1484" y="437"/>
                </a:lnTo>
                <a:lnTo>
                  <a:pt x="1486" y="435"/>
                </a:lnTo>
                <a:lnTo>
                  <a:pt x="1488" y="435"/>
                </a:lnTo>
                <a:lnTo>
                  <a:pt x="1490" y="435"/>
                </a:lnTo>
                <a:lnTo>
                  <a:pt x="1492" y="435"/>
                </a:lnTo>
                <a:lnTo>
                  <a:pt x="1494" y="435"/>
                </a:lnTo>
                <a:lnTo>
                  <a:pt x="1496" y="435"/>
                </a:lnTo>
                <a:lnTo>
                  <a:pt x="1498" y="435"/>
                </a:lnTo>
                <a:lnTo>
                  <a:pt x="1500" y="435"/>
                </a:lnTo>
                <a:lnTo>
                  <a:pt x="1502" y="435"/>
                </a:lnTo>
                <a:lnTo>
                  <a:pt x="1504" y="433"/>
                </a:lnTo>
                <a:lnTo>
                  <a:pt x="1506" y="433"/>
                </a:lnTo>
                <a:lnTo>
                  <a:pt x="1508" y="433"/>
                </a:lnTo>
                <a:lnTo>
                  <a:pt x="1510" y="433"/>
                </a:lnTo>
                <a:lnTo>
                  <a:pt x="1512" y="433"/>
                </a:lnTo>
                <a:lnTo>
                  <a:pt x="1514" y="433"/>
                </a:lnTo>
                <a:lnTo>
                  <a:pt x="1514" y="435"/>
                </a:lnTo>
                <a:lnTo>
                  <a:pt x="1516" y="435"/>
                </a:lnTo>
                <a:lnTo>
                  <a:pt x="1518" y="435"/>
                </a:lnTo>
                <a:lnTo>
                  <a:pt x="1520" y="435"/>
                </a:lnTo>
                <a:lnTo>
                  <a:pt x="1522" y="437"/>
                </a:lnTo>
                <a:lnTo>
                  <a:pt x="1524" y="437"/>
                </a:lnTo>
                <a:lnTo>
                  <a:pt x="1526" y="437"/>
                </a:lnTo>
                <a:lnTo>
                  <a:pt x="1528" y="439"/>
                </a:lnTo>
                <a:lnTo>
                  <a:pt x="1530" y="439"/>
                </a:lnTo>
                <a:lnTo>
                  <a:pt x="1532" y="439"/>
                </a:lnTo>
                <a:lnTo>
                  <a:pt x="1534" y="441"/>
                </a:lnTo>
                <a:lnTo>
                  <a:pt x="1536" y="441"/>
                </a:lnTo>
                <a:lnTo>
                  <a:pt x="1538" y="441"/>
                </a:lnTo>
                <a:lnTo>
                  <a:pt x="1538" y="439"/>
                </a:lnTo>
                <a:lnTo>
                  <a:pt x="1540" y="439"/>
                </a:lnTo>
                <a:lnTo>
                  <a:pt x="1542" y="441"/>
                </a:lnTo>
                <a:lnTo>
                  <a:pt x="1544" y="441"/>
                </a:lnTo>
                <a:lnTo>
                  <a:pt x="1546" y="443"/>
                </a:lnTo>
                <a:lnTo>
                  <a:pt x="1548" y="443"/>
                </a:lnTo>
                <a:lnTo>
                  <a:pt x="1550" y="443"/>
                </a:lnTo>
                <a:lnTo>
                  <a:pt x="1552" y="443"/>
                </a:lnTo>
                <a:lnTo>
                  <a:pt x="1552" y="445"/>
                </a:lnTo>
                <a:lnTo>
                  <a:pt x="1554" y="447"/>
                </a:lnTo>
                <a:lnTo>
                  <a:pt x="1556" y="445"/>
                </a:lnTo>
                <a:lnTo>
                  <a:pt x="1558" y="447"/>
                </a:lnTo>
                <a:lnTo>
                  <a:pt x="1560" y="449"/>
                </a:lnTo>
                <a:lnTo>
                  <a:pt x="1562" y="449"/>
                </a:lnTo>
                <a:lnTo>
                  <a:pt x="1562" y="451"/>
                </a:lnTo>
                <a:lnTo>
                  <a:pt x="1564" y="453"/>
                </a:lnTo>
                <a:lnTo>
                  <a:pt x="1566" y="453"/>
                </a:lnTo>
                <a:lnTo>
                  <a:pt x="1568" y="455"/>
                </a:lnTo>
                <a:lnTo>
                  <a:pt x="1570" y="455"/>
                </a:lnTo>
                <a:lnTo>
                  <a:pt x="1572" y="457"/>
                </a:lnTo>
                <a:lnTo>
                  <a:pt x="1574" y="459"/>
                </a:lnTo>
                <a:lnTo>
                  <a:pt x="1574" y="461"/>
                </a:lnTo>
                <a:lnTo>
                  <a:pt x="1576" y="461"/>
                </a:lnTo>
                <a:lnTo>
                  <a:pt x="1578" y="461"/>
                </a:lnTo>
                <a:lnTo>
                  <a:pt x="1578" y="463"/>
                </a:lnTo>
                <a:lnTo>
                  <a:pt x="1578" y="465"/>
                </a:lnTo>
                <a:lnTo>
                  <a:pt x="1580" y="467"/>
                </a:lnTo>
                <a:lnTo>
                  <a:pt x="1582" y="467"/>
                </a:lnTo>
                <a:lnTo>
                  <a:pt x="1584" y="469"/>
                </a:lnTo>
                <a:lnTo>
                  <a:pt x="1586" y="471"/>
                </a:lnTo>
                <a:lnTo>
                  <a:pt x="1588" y="471"/>
                </a:lnTo>
                <a:lnTo>
                  <a:pt x="1588" y="473"/>
                </a:lnTo>
                <a:lnTo>
                  <a:pt x="1590" y="473"/>
                </a:lnTo>
                <a:lnTo>
                  <a:pt x="1590" y="475"/>
                </a:lnTo>
                <a:lnTo>
                  <a:pt x="1592" y="475"/>
                </a:lnTo>
                <a:lnTo>
                  <a:pt x="1594" y="477"/>
                </a:lnTo>
                <a:lnTo>
                  <a:pt x="1596" y="479"/>
                </a:lnTo>
                <a:lnTo>
                  <a:pt x="1598" y="481"/>
                </a:lnTo>
                <a:lnTo>
                  <a:pt x="1600" y="483"/>
                </a:lnTo>
                <a:lnTo>
                  <a:pt x="1602" y="485"/>
                </a:lnTo>
                <a:lnTo>
                  <a:pt x="1604" y="485"/>
                </a:lnTo>
                <a:lnTo>
                  <a:pt x="1606" y="487"/>
                </a:lnTo>
                <a:lnTo>
                  <a:pt x="1608" y="489"/>
                </a:lnTo>
                <a:lnTo>
                  <a:pt x="1608" y="491"/>
                </a:lnTo>
                <a:lnTo>
                  <a:pt x="1610" y="491"/>
                </a:lnTo>
                <a:lnTo>
                  <a:pt x="1612" y="493"/>
                </a:lnTo>
                <a:lnTo>
                  <a:pt x="1612" y="495"/>
                </a:lnTo>
                <a:lnTo>
                  <a:pt x="1614" y="497"/>
                </a:lnTo>
                <a:lnTo>
                  <a:pt x="1616" y="499"/>
                </a:lnTo>
                <a:lnTo>
                  <a:pt x="1618" y="499"/>
                </a:lnTo>
                <a:lnTo>
                  <a:pt x="1620" y="499"/>
                </a:lnTo>
                <a:lnTo>
                  <a:pt x="1620" y="501"/>
                </a:lnTo>
                <a:lnTo>
                  <a:pt x="1622" y="503"/>
                </a:lnTo>
                <a:lnTo>
                  <a:pt x="1622" y="505"/>
                </a:lnTo>
                <a:lnTo>
                  <a:pt x="1624" y="507"/>
                </a:lnTo>
                <a:lnTo>
                  <a:pt x="1626" y="509"/>
                </a:lnTo>
                <a:lnTo>
                  <a:pt x="1628" y="509"/>
                </a:lnTo>
                <a:lnTo>
                  <a:pt x="1630" y="511"/>
                </a:lnTo>
                <a:lnTo>
                  <a:pt x="1632" y="511"/>
                </a:lnTo>
                <a:lnTo>
                  <a:pt x="1634" y="511"/>
                </a:lnTo>
                <a:lnTo>
                  <a:pt x="1634" y="513"/>
                </a:lnTo>
                <a:lnTo>
                  <a:pt x="1636" y="513"/>
                </a:lnTo>
                <a:lnTo>
                  <a:pt x="1640" y="513"/>
                </a:lnTo>
                <a:lnTo>
                  <a:pt x="1642" y="513"/>
                </a:lnTo>
                <a:lnTo>
                  <a:pt x="1642" y="511"/>
                </a:lnTo>
                <a:lnTo>
                  <a:pt x="1644" y="513"/>
                </a:lnTo>
                <a:lnTo>
                  <a:pt x="1644" y="511"/>
                </a:lnTo>
                <a:lnTo>
                  <a:pt x="1646" y="511"/>
                </a:lnTo>
                <a:lnTo>
                  <a:pt x="1646" y="513"/>
                </a:lnTo>
                <a:lnTo>
                  <a:pt x="1648" y="513"/>
                </a:lnTo>
                <a:lnTo>
                  <a:pt x="1650" y="515"/>
                </a:lnTo>
                <a:lnTo>
                  <a:pt x="1652" y="515"/>
                </a:lnTo>
                <a:lnTo>
                  <a:pt x="1654" y="517"/>
                </a:lnTo>
                <a:lnTo>
                  <a:pt x="1658" y="517"/>
                </a:lnTo>
                <a:lnTo>
                  <a:pt x="1660" y="517"/>
                </a:lnTo>
                <a:lnTo>
                  <a:pt x="1658" y="515"/>
                </a:lnTo>
                <a:lnTo>
                  <a:pt x="1660" y="515"/>
                </a:lnTo>
                <a:lnTo>
                  <a:pt x="1662" y="515"/>
                </a:lnTo>
                <a:lnTo>
                  <a:pt x="1662" y="517"/>
                </a:lnTo>
                <a:lnTo>
                  <a:pt x="1664" y="519"/>
                </a:lnTo>
                <a:lnTo>
                  <a:pt x="1666" y="519"/>
                </a:lnTo>
                <a:lnTo>
                  <a:pt x="1668" y="521"/>
                </a:lnTo>
                <a:lnTo>
                  <a:pt x="1670" y="521"/>
                </a:lnTo>
                <a:lnTo>
                  <a:pt x="1672" y="523"/>
                </a:lnTo>
                <a:lnTo>
                  <a:pt x="1674" y="523"/>
                </a:lnTo>
                <a:lnTo>
                  <a:pt x="1676" y="525"/>
                </a:lnTo>
                <a:lnTo>
                  <a:pt x="1678" y="527"/>
                </a:lnTo>
                <a:lnTo>
                  <a:pt x="1680" y="527"/>
                </a:lnTo>
                <a:lnTo>
                  <a:pt x="1682" y="525"/>
                </a:lnTo>
                <a:lnTo>
                  <a:pt x="1684" y="527"/>
                </a:lnTo>
                <a:lnTo>
                  <a:pt x="1686" y="527"/>
                </a:lnTo>
                <a:lnTo>
                  <a:pt x="1686" y="529"/>
                </a:lnTo>
                <a:lnTo>
                  <a:pt x="1688" y="531"/>
                </a:lnTo>
                <a:lnTo>
                  <a:pt x="1690" y="533"/>
                </a:lnTo>
                <a:lnTo>
                  <a:pt x="1692" y="535"/>
                </a:lnTo>
                <a:lnTo>
                  <a:pt x="1694" y="535"/>
                </a:lnTo>
                <a:lnTo>
                  <a:pt x="1694" y="537"/>
                </a:lnTo>
                <a:lnTo>
                  <a:pt x="1696" y="537"/>
                </a:lnTo>
                <a:lnTo>
                  <a:pt x="1696" y="539"/>
                </a:lnTo>
                <a:lnTo>
                  <a:pt x="1696" y="541"/>
                </a:lnTo>
                <a:lnTo>
                  <a:pt x="1698" y="543"/>
                </a:lnTo>
                <a:lnTo>
                  <a:pt x="1700" y="545"/>
                </a:lnTo>
                <a:lnTo>
                  <a:pt x="1702" y="545"/>
                </a:lnTo>
                <a:lnTo>
                  <a:pt x="1704" y="547"/>
                </a:lnTo>
                <a:lnTo>
                  <a:pt x="1706" y="549"/>
                </a:lnTo>
                <a:lnTo>
                  <a:pt x="1706" y="551"/>
                </a:lnTo>
                <a:lnTo>
                  <a:pt x="1708" y="551"/>
                </a:lnTo>
                <a:lnTo>
                  <a:pt x="1710" y="549"/>
                </a:lnTo>
                <a:lnTo>
                  <a:pt x="1714" y="549"/>
                </a:lnTo>
                <a:lnTo>
                  <a:pt x="1716" y="551"/>
                </a:lnTo>
                <a:lnTo>
                  <a:pt x="1718" y="551"/>
                </a:lnTo>
                <a:lnTo>
                  <a:pt x="1720" y="551"/>
                </a:lnTo>
                <a:lnTo>
                  <a:pt x="1722" y="551"/>
                </a:lnTo>
                <a:lnTo>
                  <a:pt x="1724" y="551"/>
                </a:lnTo>
                <a:lnTo>
                  <a:pt x="1726" y="551"/>
                </a:lnTo>
                <a:lnTo>
                  <a:pt x="1728" y="549"/>
                </a:lnTo>
                <a:lnTo>
                  <a:pt x="1730" y="549"/>
                </a:lnTo>
                <a:lnTo>
                  <a:pt x="1732" y="549"/>
                </a:lnTo>
                <a:lnTo>
                  <a:pt x="1732" y="547"/>
                </a:lnTo>
                <a:lnTo>
                  <a:pt x="1732" y="545"/>
                </a:lnTo>
                <a:lnTo>
                  <a:pt x="1734" y="543"/>
                </a:lnTo>
                <a:lnTo>
                  <a:pt x="1736" y="541"/>
                </a:lnTo>
                <a:lnTo>
                  <a:pt x="1738" y="541"/>
                </a:lnTo>
                <a:lnTo>
                  <a:pt x="1740" y="541"/>
                </a:lnTo>
                <a:lnTo>
                  <a:pt x="1742" y="543"/>
                </a:lnTo>
                <a:lnTo>
                  <a:pt x="1742" y="541"/>
                </a:lnTo>
                <a:lnTo>
                  <a:pt x="1744" y="539"/>
                </a:lnTo>
                <a:lnTo>
                  <a:pt x="1746" y="539"/>
                </a:lnTo>
                <a:lnTo>
                  <a:pt x="1748" y="537"/>
                </a:lnTo>
                <a:lnTo>
                  <a:pt x="1750" y="537"/>
                </a:lnTo>
                <a:lnTo>
                  <a:pt x="1752" y="537"/>
                </a:lnTo>
                <a:lnTo>
                  <a:pt x="1754" y="537"/>
                </a:lnTo>
                <a:lnTo>
                  <a:pt x="1756" y="537"/>
                </a:lnTo>
                <a:lnTo>
                  <a:pt x="1758" y="539"/>
                </a:lnTo>
                <a:lnTo>
                  <a:pt x="1760" y="539"/>
                </a:lnTo>
                <a:lnTo>
                  <a:pt x="1760" y="541"/>
                </a:lnTo>
                <a:lnTo>
                  <a:pt x="1760" y="543"/>
                </a:lnTo>
                <a:lnTo>
                  <a:pt x="1762" y="545"/>
                </a:lnTo>
                <a:lnTo>
                  <a:pt x="1762" y="547"/>
                </a:lnTo>
                <a:lnTo>
                  <a:pt x="1764" y="547"/>
                </a:lnTo>
                <a:lnTo>
                  <a:pt x="1766" y="549"/>
                </a:lnTo>
                <a:lnTo>
                  <a:pt x="1768" y="549"/>
                </a:lnTo>
                <a:lnTo>
                  <a:pt x="1768" y="551"/>
                </a:lnTo>
                <a:lnTo>
                  <a:pt x="1768" y="553"/>
                </a:lnTo>
                <a:lnTo>
                  <a:pt x="1768" y="555"/>
                </a:lnTo>
                <a:lnTo>
                  <a:pt x="1766" y="555"/>
                </a:lnTo>
                <a:lnTo>
                  <a:pt x="1764" y="557"/>
                </a:lnTo>
                <a:lnTo>
                  <a:pt x="1764" y="559"/>
                </a:lnTo>
                <a:lnTo>
                  <a:pt x="1766" y="561"/>
                </a:lnTo>
                <a:lnTo>
                  <a:pt x="1766" y="563"/>
                </a:lnTo>
                <a:lnTo>
                  <a:pt x="1766" y="565"/>
                </a:lnTo>
                <a:lnTo>
                  <a:pt x="1766" y="567"/>
                </a:lnTo>
                <a:lnTo>
                  <a:pt x="1766" y="569"/>
                </a:lnTo>
                <a:lnTo>
                  <a:pt x="1768" y="569"/>
                </a:lnTo>
                <a:lnTo>
                  <a:pt x="1768" y="571"/>
                </a:lnTo>
                <a:lnTo>
                  <a:pt x="1768" y="573"/>
                </a:lnTo>
                <a:lnTo>
                  <a:pt x="1770" y="575"/>
                </a:lnTo>
                <a:lnTo>
                  <a:pt x="1770" y="577"/>
                </a:lnTo>
                <a:lnTo>
                  <a:pt x="1772" y="579"/>
                </a:lnTo>
                <a:lnTo>
                  <a:pt x="1772" y="581"/>
                </a:lnTo>
                <a:lnTo>
                  <a:pt x="1770" y="581"/>
                </a:lnTo>
                <a:lnTo>
                  <a:pt x="1772" y="583"/>
                </a:lnTo>
                <a:lnTo>
                  <a:pt x="1772" y="585"/>
                </a:lnTo>
                <a:lnTo>
                  <a:pt x="1770" y="587"/>
                </a:lnTo>
                <a:lnTo>
                  <a:pt x="1770" y="589"/>
                </a:lnTo>
                <a:lnTo>
                  <a:pt x="1772" y="589"/>
                </a:lnTo>
                <a:lnTo>
                  <a:pt x="1772" y="591"/>
                </a:lnTo>
                <a:lnTo>
                  <a:pt x="1772" y="593"/>
                </a:lnTo>
                <a:lnTo>
                  <a:pt x="1770" y="595"/>
                </a:lnTo>
                <a:lnTo>
                  <a:pt x="1770" y="597"/>
                </a:lnTo>
                <a:lnTo>
                  <a:pt x="1770" y="599"/>
                </a:lnTo>
                <a:lnTo>
                  <a:pt x="1772" y="599"/>
                </a:lnTo>
                <a:lnTo>
                  <a:pt x="1772" y="601"/>
                </a:lnTo>
                <a:lnTo>
                  <a:pt x="1772" y="603"/>
                </a:lnTo>
                <a:lnTo>
                  <a:pt x="1770" y="605"/>
                </a:lnTo>
                <a:lnTo>
                  <a:pt x="1770" y="603"/>
                </a:lnTo>
                <a:lnTo>
                  <a:pt x="1768" y="603"/>
                </a:lnTo>
                <a:lnTo>
                  <a:pt x="1764" y="603"/>
                </a:lnTo>
                <a:lnTo>
                  <a:pt x="1762" y="603"/>
                </a:lnTo>
                <a:lnTo>
                  <a:pt x="1760" y="601"/>
                </a:lnTo>
                <a:lnTo>
                  <a:pt x="1758" y="601"/>
                </a:lnTo>
                <a:lnTo>
                  <a:pt x="1756" y="601"/>
                </a:lnTo>
                <a:lnTo>
                  <a:pt x="1754" y="599"/>
                </a:lnTo>
                <a:lnTo>
                  <a:pt x="1752" y="599"/>
                </a:lnTo>
                <a:lnTo>
                  <a:pt x="1750" y="599"/>
                </a:lnTo>
                <a:lnTo>
                  <a:pt x="1750" y="601"/>
                </a:lnTo>
                <a:lnTo>
                  <a:pt x="1748" y="603"/>
                </a:lnTo>
                <a:lnTo>
                  <a:pt x="1748" y="605"/>
                </a:lnTo>
                <a:lnTo>
                  <a:pt x="1746" y="605"/>
                </a:lnTo>
                <a:lnTo>
                  <a:pt x="1744" y="607"/>
                </a:lnTo>
                <a:lnTo>
                  <a:pt x="1742" y="607"/>
                </a:lnTo>
                <a:lnTo>
                  <a:pt x="1742" y="609"/>
                </a:lnTo>
                <a:lnTo>
                  <a:pt x="1744" y="611"/>
                </a:lnTo>
                <a:lnTo>
                  <a:pt x="1746" y="613"/>
                </a:lnTo>
                <a:lnTo>
                  <a:pt x="1748" y="613"/>
                </a:lnTo>
                <a:lnTo>
                  <a:pt x="1750" y="615"/>
                </a:lnTo>
                <a:lnTo>
                  <a:pt x="1750" y="617"/>
                </a:lnTo>
                <a:lnTo>
                  <a:pt x="1752" y="619"/>
                </a:lnTo>
                <a:lnTo>
                  <a:pt x="1754" y="620"/>
                </a:lnTo>
                <a:lnTo>
                  <a:pt x="1754" y="622"/>
                </a:lnTo>
                <a:lnTo>
                  <a:pt x="1756" y="624"/>
                </a:lnTo>
                <a:lnTo>
                  <a:pt x="1756" y="626"/>
                </a:lnTo>
                <a:lnTo>
                  <a:pt x="1758" y="628"/>
                </a:lnTo>
                <a:lnTo>
                  <a:pt x="1758" y="630"/>
                </a:lnTo>
                <a:lnTo>
                  <a:pt x="1760" y="632"/>
                </a:lnTo>
                <a:lnTo>
                  <a:pt x="1762" y="634"/>
                </a:lnTo>
                <a:lnTo>
                  <a:pt x="1762" y="636"/>
                </a:lnTo>
                <a:lnTo>
                  <a:pt x="1764" y="636"/>
                </a:lnTo>
                <a:lnTo>
                  <a:pt x="1764" y="638"/>
                </a:lnTo>
                <a:lnTo>
                  <a:pt x="1764" y="640"/>
                </a:lnTo>
                <a:lnTo>
                  <a:pt x="1766" y="642"/>
                </a:lnTo>
                <a:lnTo>
                  <a:pt x="1764" y="644"/>
                </a:lnTo>
                <a:lnTo>
                  <a:pt x="1766" y="646"/>
                </a:lnTo>
                <a:lnTo>
                  <a:pt x="1766" y="648"/>
                </a:lnTo>
                <a:lnTo>
                  <a:pt x="1764" y="648"/>
                </a:lnTo>
                <a:lnTo>
                  <a:pt x="1762" y="648"/>
                </a:lnTo>
                <a:lnTo>
                  <a:pt x="1760" y="648"/>
                </a:lnTo>
                <a:lnTo>
                  <a:pt x="1758" y="650"/>
                </a:lnTo>
                <a:lnTo>
                  <a:pt x="1756" y="650"/>
                </a:lnTo>
                <a:lnTo>
                  <a:pt x="1758" y="652"/>
                </a:lnTo>
                <a:lnTo>
                  <a:pt x="1760" y="652"/>
                </a:lnTo>
                <a:lnTo>
                  <a:pt x="1762" y="654"/>
                </a:lnTo>
                <a:lnTo>
                  <a:pt x="1762" y="656"/>
                </a:lnTo>
                <a:lnTo>
                  <a:pt x="1764" y="656"/>
                </a:lnTo>
                <a:lnTo>
                  <a:pt x="1764" y="658"/>
                </a:lnTo>
                <a:lnTo>
                  <a:pt x="1766" y="660"/>
                </a:lnTo>
                <a:lnTo>
                  <a:pt x="1766" y="658"/>
                </a:lnTo>
                <a:lnTo>
                  <a:pt x="1766" y="656"/>
                </a:lnTo>
                <a:lnTo>
                  <a:pt x="1766" y="654"/>
                </a:lnTo>
                <a:lnTo>
                  <a:pt x="1764" y="654"/>
                </a:lnTo>
                <a:lnTo>
                  <a:pt x="1762" y="652"/>
                </a:lnTo>
                <a:lnTo>
                  <a:pt x="1764" y="652"/>
                </a:lnTo>
                <a:lnTo>
                  <a:pt x="1766" y="652"/>
                </a:lnTo>
                <a:lnTo>
                  <a:pt x="1768" y="652"/>
                </a:lnTo>
                <a:lnTo>
                  <a:pt x="1770" y="652"/>
                </a:lnTo>
                <a:lnTo>
                  <a:pt x="1772" y="654"/>
                </a:lnTo>
                <a:lnTo>
                  <a:pt x="1772" y="652"/>
                </a:lnTo>
                <a:lnTo>
                  <a:pt x="1770" y="650"/>
                </a:lnTo>
                <a:lnTo>
                  <a:pt x="1772" y="648"/>
                </a:lnTo>
                <a:lnTo>
                  <a:pt x="1770" y="646"/>
                </a:lnTo>
                <a:lnTo>
                  <a:pt x="1772" y="646"/>
                </a:lnTo>
                <a:lnTo>
                  <a:pt x="1772" y="644"/>
                </a:lnTo>
                <a:lnTo>
                  <a:pt x="1774" y="642"/>
                </a:lnTo>
                <a:lnTo>
                  <a:pt x="1772" y="640"/>
                </a:lnTo>
                <a:lnTo>
                  <a:pt x="1772" y="638"/>
                </a:lnTo>
                <a:lnTo>
                  <a:pt x="1774" y="638"/>
                </a:lnTo>
                <a:lnTo>
                  <a:pt x="1776" y="638"/>
                </a:lnTo>
                <a:lnTo>
                  <a:pt x="1776" y="640"/>
                </a:lnTo>
                <a:lnTo>
                  <a:pt x="1776" y="642"/>
                </a:lnTo>
                <a:lnTo>
                  <a:pt x="1778" y="644"/>
                </a:lnTo>
                <a:lnTo>
                  <a:pt x="1780" y="642"/>
                </a:lnTo>
                <a:lnTo>
                  <a:pt x="1782" y="640"/>
                </a:lnTo>
                <a:lnTo>
                  <a:pt x="1782" y="638"/>
                </a:lnTo>
                <a:lnTo>
                  <a:pt x="1782" y="640"/>
                </a:lnTo>
                <a:lnTo>
                  <a:pt x="1784" y="642"/>
                </a:lnTo>
                <a:lnTo>
                  <a:pt x="1784" y="644"/>
                </a:lnTo>
                <a:lnTo>
                  <a:pt x="1786" y="646"/>
                </a:lnTo>
                <a:lnTo>
                  <a:pt x="1786" y="648"/>
                </a:lnTo>
                <a:lnTo>
                  <a:pt x="1788" y="646"/>
                </a:lnTo>
                <a:lnTo>
                  <a:pt x="1790" y="648"/>
                </a:lnTo>
                <a:lnTo>
                  <a:pt x="1792" y="648"/>
                </a:lnTo>
                <a:lnTo>
                  <a:pt x="1794" y="648"/>
                </a:lnTo>
                <a:lnTo>
                  <a:pt x="1796" y="650"/>
                </a:lnTo>
                <a:lnTo>
                  <a:pt x="1798" y="648"/>
                </a:lnTo>
                <a:lnTo>
                  <a:pt x="1800" y="650"/>
                </a:lnTo>
                <a:lnTo>
                  <a:pt x="1802" y="652"/>
                </a:lnTo>
                <a:lnTo>
                  <a:pt x="1804" y="650"/>
                </a:lnTo>
                <a:lnTo>
                  <a:pt x="1806" y="650"/>
                </a:lnTo>
                <a:lnTo>
                  <a:pt x="1808" y="648"/>
                </a:lnTo>
                <a:lnTo>
                  <a:pt x="1810" y="648"/>
                </a:lnTo>
                <a:lnTo>
                  <a:pt x="1812" y="648"/>
                </a:lnTo>
                <a:lnTo>
                  <a:pt x="1814" y="646"/>
                </a:lnTo>
                <a:lnTo>
                  <a:pt x="1816" y="644"/>
                </a:lnTo>
                <a:lnTo>
                  <a:pt x="1818" y="642"/>
                </a:lnTo>
                <a:lnTo>
                  <a:pt x="1820" y="642"/>
                </a:lnTo>
                <a:lnTo>
                  <a:pt x="1822" y="640"/>
                </a:lnTo>
                <a:lnTo>
                  <a:pt x="1822" y="638"/>
                </a:lnTo>
                <a:lnTo>
                  <a:pt x="1824" y="636"/>
                </a:lnTo>
                <a:lnTo>
                  <a:pt x="1826" y="634"/>
                </a:lnTo>
                <a:lnTo>
                  <a:pt x="1826" y="632"/>
                </a:lnTo>
                <a:lnTo>
                  <a:pt x="1828" y="630"/>
                </a:lnTo>
                <a:lnTo>
                  <a:pt x="1828" y="628"/>
                </a:lnTo>
                <a:lnTo>
                  <a:pt x="1826" y="626"/>
                </a:lnTo>
                <a:lnTo>
                  <a:pt x="1828" y="624"/>
                </a:lnTo>
                <a:lnTo>
                  <a:pt x="1828" y="622"/>
                </a:lnTo>
                <a:lnTo>
                  <a:pt x="1828" y="620"/>
                </a:lnTo>
                <a:lnTo>
                  <a:pt x="1828" y="619"/>
                </a:lnTo>
                <a:lnTo>
                  <a:pt x="1828" y="617"/>
                </a:lnTo>
                <a:lnTo>
                  <a:pt x="1830" y="617"/>
                </a:lnTo>
                <a:lnTo>
                  <a:pt x="1830" y="615"/>
                </a:lnTo>
                <a:lnTo>
                  <a:pt x="1830" y="613"/>
                </a:lnTo>
                <a:lnTo>
                  <a:pt x="1830" y="611"/>
                </a:lnTo>
                <a:lnTo>
                  <a:pt x="1832" y="609"/>
                </a:lnTo>
                <a:lnTo>
                  <a:pt x="1832" y="607"/>
                </a:lnTo>
                <a:lnTo>
                  <a:pt x="1832" y="605"/>
                </a:lnTo>
                <a:lnTo>
                  <a:pt x="1834" y="603"/>
                </a:lnTo>
                <a:lnTo>
                  <a:pt x="1834" y="601"/>
                </a:lnTo>
                <a:lnTo>
                  <a:pt x="1834" y="599"/>
                </a:lnTo>
                <a:lnTo>
                  <a:pt x="1836" y="597"/>
                </a:lnTo>
                <a:lnTo>
                  <a:pt x="1836" y="595"/>
                </a:lnTo>
                <a:lnTo>
                  <a:pt x="1836" y="593"/>
                </a:lnTo>
                <a:lnTo>
                  <a:pt x="1838" y="591"/>
                </a:lnTo>
                <a:lnTo>
                  <a:pt x="1840" y="589"/>
                </a:lnTo>
                <a:lnTo>
                  <a:pt x="1840" y="587"/>
                </a:lnTo>
                <a:lnTo>
                  <a:pt x="1840" y="585"/>
                </a:lnTo>
                <a:lnTo>
                  <a:pt x="1840" y="583"/>
                </a:lnTo>
                <a:lnTo>
                  <a:pt x="1840" y="581"/>
                </a:lnTo>
                <a:lnTo>
                  <a:pt x="1840" y="579"/>
                </a:lnTo>
                <a:lnTo>
                  <a:pt x="1840" y="577"/>
                </a:lnTo>
                <a:lnTo>
                  <a:pt x="1840" y="575"/>
                </a:lnTo>
                <a:lnTo>
                  <a:pt x="1840" y="573"/>
                </a:lnTo>
                <a:lnTo>
                  <a:pt x="1840" y="571"/>
                </a:lnTo>
                <a:lnTo>
                  <a:pt x="1838" y="569"/>
                </a:lnTo>
                <a:lnTo>
                  <a:pt x="1838" y="567"/>
                </a:lnTo>
                <a:lnTo>
                  <a:pt x="1838" y="565"/>
                </a:lnTo>
                <a:lnTo>
                  <a:pt x="1838" y="563"/>
                </a:lnTo>
                <a:lnTo>
                  <a:pt x="1840" y="561"/>
                </a:lnTo>
                <a:lnTo>
                  <a:pt x="1840" y="559"/>
                </a:lnTo>
                <a:lnTo>
                  <a:pt x="1840" y="557"/>
                </a:lnTo>
                <a:lnTo>
                  <a:pt x="1840" y="555"/>
                </a:lnTo>
                <a:lnTo>
                  <a:pt x="1840" y="553"/>
                </a:lnTo>
                <a:lnTo>
                  <a:pt x="1840" y="551"/>
                </a:lnTo>
                <a:lnTo>
                  <a:pt x="1840" y="549"/>
                </a:lnTo>
                <a:lnTo>
                  <a:pt x="1840" y="547"/>
                </a:lnTo>
                <a:lnTo>
                  <a:pt x="1840" y="545"/>
                </a:lnTo>
                <a:lnTo>
                  <a:pt x="1840" y="543"/>
                </a:lnTo>
                <a:lnTo>
                  <a:pt x="1842" y="543"/>
                </a:lnTo>
                <a:lnTo>
                  <a:pt x="1842" y="541"/>
                </a:lnTo>
                <a:lnTo>
                  <a:pt x="1842" y="539"/>
                </a:lnTo>
                <a:lnTo>
                  <a:pt x="1844" y="537"/>
                </a:lnTo>
                <a:lnTo>
                  <a:pt x="1844" y="535"/>
                </a:lnTo>
                <a:lnTo>
                  <a:pt x="1844" y="533"/>
                </a:lnTo>
                <a:lnTo>
                  <a:pt x="1842" y="531"/>
                </a:lnTo>
                <a:lnTo>
                  <a:pt x="1842" y="529"/>
                </a:lnTo>
                <a:lnTo>
                  <a:pt x="1840" y="527"/>
                </a:lnTo>
                <a:lnTo>
                  <a:pt x="1842" y="525"/>
                </a:lnTo>
                <a:lnTo>
                  <a:pt x="1840" y="523"/>
                </a:lnTo>
                <a:lnTo>
                  <a:pt x="1838" y="523"/>
                </a:lnTo>
                <a:lnTo>
                  <a:pt x="1840" y="523"/>
                </a:lnTo>
                <a:lnTo>
                  <a:pt x="1838" y="521"/>
                </a:lnTo>
                <a:lnTo>
                  <a:pt x="1838" y="519"/>
                </a:lnTo>
                <a:lnTo>
                  <a:pt x="1836" y="519"/>
                </a:lnTo>
                <a:lnTo>
                  <a:pt x="1836" y="517"/>
                </a:lnTo>
                <a:lnTo>
                  <a:pt x="1836" y="515"/>
                </a:lnTo>
                <a:lnTo>
                  <a:pt x="1836" y="513"/>
                </a:lnTo>
                <a:lnTo>
                  <a:pt x="1834" y="511"/>
                </a:lnTo>
                <a:lnTo>
                  <a:pt x="1832" y="509"/>
                </a:lnTo>
                <a:lnTo>
                  <a:pt x="1830" y="507"/>
                </a:lnTo>
                <a:lnTo>
                  <a:pt x="1828" y="505"/>
                </a:lnTo>
                <a:lnTo>
                  <a:pt x="1830" y="503"/>
                </a:lnTo>
                <a:lnTo>
                  <a:pt x="1830" y="501"/>
                </a:lnTo>
                <a:lnTo>
                  <a:pt x="1828" y="501"/>
                </a:lnTo>
                <a:lnTo>
                  <a:pt x="1826" y="501"/>
                </a:lnTo>
                <a:lnTo>
                  <a:pt x="1826" y="499"/>
                </a:lnTo>
                <a:lnTo>
                  <a:pt x="1824" y="497"/>
                </a:lnTo>
                <a:lnTo>
                  <a:pt x="1822" y="495"/>
                </a:lnTo>
                <a:lnTo>
                  <a:pt x="1820" y="493"/>
                </a:lnTo>
                <a:lnTo>
                  <a:pt x="1820" y="491"/>
                </a:lnTo>
                <a:lnTo>
                  <a:pt x="1818" y="491"/>
                </a:lnTo>
                <a:lnTo>
                  <a:pt x="1816" y="489"/>
                </a:lnTo>
                <a:lnTo>
                  <a:pt x="1816" y="487"/>
                </a:lnTo>
                <a:lnTo>
                  <a:pt x="1816" y="485"/>
                </a:lnTo>
                <a:lnTo>
                  <a:pt x="1816" y="483"/>
                </a:lnTo>
                <a:lnTo>
                  <a:pt x="1814" y="481"/>
                </a:lnTo>
                <a:lnTo>
                  <a:pt x="1814" y="479"/>
                </a:lnTo>
                <a:lnTo>
                  <a:pt x="1812" y="477"/>
                </a:lnTo>
                <a:lnTo>
                  <a:pt x="1814" y="477"/>
                </a:lnTo>
                <a:lnTo>
                  <a:pt x="1812" y="475"/>
                </a:lnTo>
                <a:lnTo>
                  <a:pt x="1812" y="473"/>
                </a:lnTo>
                <a:lnTo>
                  <a:pt x="1810" y="471"/>
                </a:lnTo>
                <a:lnTo>
                  <a:pt x="1812" y="471"/>
                </a:lnTo>
                <a:lnTo>
                  <a:pt x="1812" y="469"/>
                </a:lnTo>
                <a:lnTo>
                  <a:pt x="1812" y="467"/>
                </a:lnTo>
                <a:lnTo>
                  <a:pt x="1814" y="465"/>
                </a:lnTo>
                <a:lnTo>
                  <a:pt x="1812" y="463"/>
                </a:lnTo>
                <a:lnTo>
                  <a:pt x="1810" y="463"/>
                </a:lnTo>
                <a:lnTo>
                  <a:pt x="1812" y="461"/>
                </a:lnTo>
                <a:lnTo>
                  <a:pt x="1810" y="459"/>
                </a:lnTo>
                <a:lnTo>
                  <a:pt x="1808" y="459"/>
                </a:lnTo>
                <a:lnTo>
                  <a:pt x="1806" y="457"/>
                </a:lnTo>
                <a:lnTo>
                  <a:pt x="1802" y="455"/>
                </a:lnTo>
                <a:lnTo>
                  <a:pt x="1800" y="453"/>
                </a:lnTo>
                <a:lnTo>
                  <a:pt x="1802" y="453"/>
                </a:lnTo>
                <a:lnTo>
                  <a:pt x="1800" y="451"/>
                </a:lnTo>
                <a:lnTo>
                  <a:pt x="1798" y="449"/>
                </a:lnTo>
                <a:lnTo>
                  <a:pt x="1796" y="447"/>
                </a:lnTo>
                <a:lnTo>
                  <a:pt x="1794" y="447"/>
                </a:lnTo>
                <a:lnTo>
                  <a:pt x="1792" y="445"/>
                </a:lnTo>
                <a:lnTo>
                  <a:pt x="1790" y="445"/>
                </a:lnTo>
                <a:lnTo>
                  <a:pt x="1788" y="443"/>
                </a:lnTo>
                <a:lnTo>
                  <a:pt x="1786" y="443"/>
                </a:lnTo>
                <a:lnTo>
                  <a:pt x="1784" y="441"/>
                </a:lnTo>
                <a:lnTo>
                  <a:pt x="1786" y="441"/>
                </a:lnTo>
                <a:lnTo>
                  <a:pt x="1788" y="443"/>
                </a:lnTo>
                <a:lnTo>
                  <a:pt x="1790" y="443"/>
                </a:lnTo>
                <a:lnTo>
                  <a:pt x="1792" y="443"/>
                </a:lnTo>
                <a:lnTo>
                  <a:pt x="1792" y="445"/>
                </a:lnTo>
                <a:lnTo>
                  <a:pt x="1792" y="443"/>
                </a:lnTo>
                <a:lnTo>
                  <a:pt x="1794" y="443"/>
                </a:lnTo>
                <a:lnTo>
                  <a:pt x="1794" y="441"/>
                </a:lnTo>
                <a:lnTo>
                  <a:pt x="1792" y="439"/>
                </a:lnTo>
                <a:lnTo>
                  <a:pt x="1792" y="437"/>
                </a:lnTo>
                <a:lnTo>
                  <a:pt x="1790" y="437"/>
                </a:lnTo>
                <a:lnTo>
                  <a:pt x="1788" y="437"/>
                </a:lnTo>
                <a:lnTo>
                  <a:pt x="1786" y="437"/>
                </a:lnTo>
                <a:lnTo>
                  <a:pt x="1784" y="435"/>
                </a:lnTo>
                <a:lnTo>
                  <a:pt x="1782" y="435"/>
                </a:lnTo>
                <a:lnTo>
                  <a:pt x="1780" y="433"/>
                </a:lnTo>
                <a:lnTo>
                  <a:pt x="1778" y="433"/>
                </a:lnTo>
                <a:lnTo>
                  <a:pt x="1776" y="433"/>
                </a:lnTo>
                <a:lnTo>
                  <a:pt x="1776" y="431"/>
                </a:lnTo>
                <a:lnTo>
                  <a:pt x="1774" y="431"/>
                </a:lnTo>
                <a:lnTo>
                  <a:pt x="1772" y="429"/>
                </a:lnTo>
                <a:lnTo>
                  <a:pt x="1770" y="429"/>
                </a:lnTo>
                <a:lnTo>
                  <a:pt x="1768" y="429"/>
                </a:lnTo>
                <a:lnTo>
                  <a:pt x="1766" y="427"/>
                </a:lnTo>
                <a:lnTo>
                  <a:pt x="1764" y="427"/>
                </a:lnTo>
                <a:lnTo>
                  <a:pt x="1762" y="425"/>
                </a:lnTo>
                <a:lnTo>
                  <a:pt x="1760" y="423"/>
                </a:lnTo>
                <a:lnTo>
                  <a:pt x="1758" y="421"/>
                </a:lnTo>
                <a:lnTo>
                  <a:pt x="1756" y="421"/>
                </a:lnTo>
                <a:lnTo>
                  <a:pt x="1754" y="421"/>
                </a:lnTo>
                <a:lnTo>
                  <a:pt x="1752" y="419"/>
                </a:lnTo>
                <a:lnTo>
                  <a:pt x="1750" y="419"/>
                </a:lnTo>
                <a:lnTo>
                  <a:pt x="1748" y="419"/>
                </a:lnTo>
                <a:lnTo>
                  <a:pt x="1746" y="421"/>
                </a:lnTo>
                <a:lnTo>
                  <a:pt x="1744" y="421"/>
                </a:lnTo>
                <a:lnTo>
                  <a:pt x="1742" y="419"/>
                </a:lnTo>
                <a:lnTo>
                  <a:pt x="1738" y="419"/>
                </a:lnTo>
                <a:lnTo>
                  <a:pt x="1736" y="419"/>
                </a:lnTo>
                <a:lnTo>
                  <a:pt x="1734" y="419"/>
                </a:lnTo>
                <a:lnTo>
                  <a:pt x="1732" y="419"/>
                </a:lnTo>
                <a:lnTo>
                  <a:pt x="1734" y="419"/>
                </a:lnTo>
                <a:lnTo>
                  <a:pt x="1736" y="421"/>
                </a:lnTo>
                <a:lnTo>
                  <a:pt x="1736" y="423"/>
                </a:lnTo>
                <a:lnTo>
                  <a:pt x="1738" y="423"/>
                </a:lnTo>
                <a:lnTo>
                  <a:pt x="1740" y="425"/>
                </a:lnTo>
                <a:lnTo>
                  <a:pt x="1740" y="427"/>
                </a:lnTo>
                <a:lnTo>
                  <a:pt x="1742" y="429"/>
                </a:lnTo>
                <a:lnTo>
                  <a:pt x="1742" y="431"/>
                </a:lnTo>
                <a:lnTo>
                  <a:pt x="1742" y="433"/>
                </a:lnTo>
                <a:lnTo>
                  <a:pt x="1740" y="433"/>
                </a:lnTo>
                <a:lnTo>
                  <a:pt x="1738" y="433"/>
                </a:lnTo>
                <a:lnTo>
                  <a:pt x="1738" y="431"/>
                </a:lnTo>
                <a:lnTo>
                  <a:pt x="1740" y="429"/>
                </a:lnTo>
                <a:lnTo>
                  <a:pt x="1738" y="427"/>
                </a:lnTo>
                <a:lnTo>
                  <a:pt x="1738" y="425"/>
                </a:lnTo>
                <a:lnTo>
                  <a:pt x="1736" y="425"/>
                </a:lnTo>
                <a:lnTo>
                  <a:pt x="1736" y="427"/>
                </a:lnTo>
                <a:lnTo>
                  <a:pt x="1736" y="429"/>
                </a:lnTo>
                <a:lnTo>
                  <a:pt x="1736" y="431"/>
                </a:lnTo>
                <a:lnTo>
                  <a:pt x="1734" y="431"/>
                </a:lnTo>
                <a:lnTo>
                  <a:pt x="1732" y="433"/>
                </a:lnTo>
                <a:lnTo>
                  <a:pt x="1730" y="433"/>
                </a:lnTo>
                <a:lnTo>
                  <a:pt x="1728" y="433"/>
                </a:lnTo>
                <a:lnTo>
                  <a:pt x="1726" y="433"/>
                </a:lnTo>
                <a:lnTo>
                  <a:pt x="1724" y="433"/>
                </a:lnTo>
                <a:lnTo>
                  <a:pt x="1722" y="433"/>
                </a:lnTo>
                <a:lnTo>
                  <a:pt x="1722" y="431"/>
                </a:lnTo>
                <a:lnTo>
                  <a:pt x="1724" y="431"/>
                </a:lnTo>
                <a:lnTo>
                  <a:pt x="1724" y="429"/>
                </a:lnTo>
                <a:lnTo>
                  <a:pt x="1724" y="427"/>
                </a:lnTo>
                <a:lnTo>
                  <a:pt x="1726" y="425"/>
                </a:lnTo>
                <a:lnTo>
                  <a:pt x="1724" y="425"/>
                </a:lnTo>
                <a:lnTo>
                  <a:pt x="1722" y="425"/>
                </a:lnTo>
                <a:lnTo>
                  <a:pt x="1720" y="425"/>
                </a:lnTo>
                <a:lnTo>
                  <a:pt x="1718" y="423"/>
                </a:lnTo>
                <a:lnTo>
                  <a:pt x="1716" y="423"/>
                </a:lnTo>
                <a:lnTo>
                  <a:pt x="1716" y="421"/>
                </a:lnTo>
                <a:lnTo>
                  <a:pt x="1718" y="421"/>
                </a:lnTo>
                <a:lnTo>
                  <a:pt x="1718" y="419"/>
                </a:lnTo>
                <a:lnTo>
                  <a:pt x="1718" y="417"/>
                </a:lnTo>
                <a:lnTo>
                  <a:pt x="1716" y="419"/>
                </a:lnTo>
                <a:lnTo>
                  <a:pt x="1714" y="417"/>
                </a:lnTo>
                <a:lnTo>
                  <a:pt x="1712" y="419"/>
                </a:lnTo>
                <a:lnTo>
                  <a:pt x="1712" y="421"/>
                </a:lnTo>
                <a:lnTo>
                  <a:pt x="1714" y="423"/>
                </a:lnTo>
                <a:lnTo>
                  <a:pt x="1716" y="423"/>
                </a:lnTo>
                <a:lnTo>
                  <a:pt x="1716" y="425"/>
                </a:lnTo>
                <a:lnTo>
                  <a:pt x="1718" y="427"/>
                </a:lnTo>
                <a:lnTo>
                  <a:pt x="1716" y="427"/>
                </a:lnTo>
                <a:lnTo>
                  <a:pt x="1714" y="427"/>
                </a:lnTo>
                <a:lnTo>
                  <a:pt x="1712" y="429"/>
                </a:lnTo>
                <a:lnTo>
                  <a:pt x="1710" y="429"/>
                </a:lnTo>
                <a:lnTo>
                  <a:pt x="1708" y="427"/>
                </a:lnTo>
                <a:lnTo>
                  <a:pt x="1708" y="425"/>
                </a:lnTo>
                <a:lnTo>
                  <a:pt x="1708" y="423"/>
                </a:lnTo>
                <a:lnTo>
                  <a:pt x="1706" y="421"/>
                </a:lnTo>
                <a:lnTo>
                  <a:pt x="1704" y="419"/>
                </a:lnTo>
                <a:lnTo>
                  <a:pt x="1702" y="417"/>
                </a:lnTo>
                <a:lnTo>
                  <a:pt x="1702" y="415"/>
                </a:lnTo>
                <a:lnTo>
                  <a:pt x="1700" y="413"/>
                </a:lnTo>
                <a:lnTo>
                  <a:pt x="1700" y="411"/>
                </a:lnTo>
                <a:lnTo>
                  <a:pt x="1696" y="413"/>
                </a:lnTo>
                <a:lnTo>
                  <a:pt x="1690" y="411"/>
                </a:lnTo>
                <a:lnTo>
                  <a:pt x="1688" y="413"/>
                </a:lnTo>
                <a:lnTo>
                  <a:pt x="1686" y="413"/>
                </a:lnTo>
                <a:lnTo>
                  <a:pt x="1684" y="413"/>
                </a:lnTo>
                <a:lnTo>
                  <a:pt x="1682" y="413"/>
                </a:lnTo>
                <a:lnTo>
                  <a:pt x="1680" y="411"/>
                </a:lnTo>
                <a:lnTo>
                  <a:pt x="1678" y="411"/>
                </a:lnTo>
                <a:lnTo>
                  <a:pt x="1676" y="409"/>
                </a:lnTo>
                <a:lnTo>
                  <a:pt x="1674" y="411"/>
                </a:lnTo>
                <a:lnTo>
                  <a:pt x="1672" y="409"/>
                </a:lnTo>
                <a:lnTo>
                  <a:pt x="1670" y="407"/>
                </a:lnTo>
                <a:lnTo>
                  <a:pt x="1670" y="405"/>
                </a:lnTo>
                <a:lnTo>
                  <a:pt x="1672" y="403"/>
                </a:lnTo>
                <a:lnTo>
                  <a:pt x="1674" y="401"/>
                </a:lnTo>
                <a:lnTo>
                  <a:pt x="1676" y="401"/>
                </a:lnTo>
                <a:lnTo>
                  <a:pt x="1676" y="399"/>
                </a:lnTo>
                <a:lnTo>
                  <a:pt x="1678" y="397"/>
                </a:lnTo>
                <a:lnTo>
                  <a:pt x="1678" y="395"/>
                </a:lnTo>
                <a:lnTo>
                  <a:pt x="1678" y="393"/>
                </a:lnTo>
                <a:lnTo>
                  <a:pt x="1680" y="393"/>
                </a:lnTo>
                <a:lnTo>
                  <a:pt x="1682" y="391"/>
                </a:lnTo>
                <a:lnTo>
                  <a:pt x="1682" y="389"/>
                </a:lnTo>
                <a:lnTo>
                  <a:pt x="1684" y="389"/>
                </a:lnTo>
                <a:lnTo>
                  <a:pt x="1684" y="387"/>
                </a:lnTo>
                <a:lnTo>
                  <a:pt x="1686" y="385"/>
                </a:lnTo>
                <a:lnTo>
                  <a:pt x="1686" y="383"/>
                </a:lnTo>
                <a:lnTo>
                  <a:pt x="1688" y="383"/>
                </a:lnTo>
                <a:lnTo>
                  <a:pt x="1688" y="381"/>
                </a:lnTo>
                <a:lnTo>
                  <a:pt x="1688" y="379"/>
                </a:lnTo>
                <a:lnTo>
                  <a:pt x="1688" y="377"/>
                </a:lnTo>
                <a:lnTo>
                  <a:pt x="1690" y="377"/>
                </a:lnTo>
                <a:lnTo>
                  <a:pt x="1688" y="375"/>
                </a:lnTo>
                <a:lnTo>
                  <a:pt x="1686" y="373"/>
                </a:lnTo>
                <a:lnTo>
                  <a:pt x="1688" y="371"/>
                </a:lnTo>
                <a:lnTo>
                  <a:pt x="1688" y="369"/>
                </a:lnTo>
                <a:lnTo>
                  <a:pt x="1688" y="367"/>
                </a:lnTo>
                <a:lnTo>
                  <a:pt x="1690" y="365"/>
                </a:lnTo>
                <a:lnTo>
                  <a:pt x="1690" y="363"/>
                </a:lnTo>
                <a:lnTo>
                  <a:pt x="1692" y="361"/>
                </a:lnTo>
                <a:lnTo>
                  <a:pt x="1692" y="359"/>
                </a:lnTo>
                <a:lnTo>
                  <a:pt x="1694" y="359"/>
                </a:lnTo>
                <a:lnTo>
                  <a:pt x="1694" y="357"/>
                </a:lnTo>
                <a:lnTo>
                  <a:pt x="1696" y="355"/>
                </a:lnTo>
                <a:lnTo>
                  <a:pt x="1696" y="353"/>
                </a:lnTo>
                <a:lnTo>
                  <a:pt x="1698" y="351"/>
                </a:lnTo>
                <a:lnTo>
                  <a:pt x="1700" y="351"/>
                </a:lnTo>
                <a:lnTo>
                  <a:pt x="1702" y="349"/>
                </a:lnTo>
                <a:lnTo>
                  <a:pt x="1700" y="347"/>
                </a:lnTo>
                <a:lnTo>
                  <a:pt x="1698" y="345"/>
                </a:lnTo>
                <a:lnTo>
                  <a:pt x="1698" y="343"/>
                </a:lnTo>
                <a:lnTo>
                  <a:pt x="1698" y="341"/>
                </a:lnTo>
                <a:lnTo>
                  <a:pt x="1698" y="339"/>
                </a:lnTo>
                <a:lnTo>
                  <a:pt x="1700" y="337"/>
                </a:lnTo>
                <a:lnTo>
                  <a:pt x="1702" y="337"/>
                </a:lnTo>
                <a:lnTo>
                  <a:pt x="1702" y="335"/>
                </a:lnTo>
                <a:lnTo>
                  <a:pt x="1704" y="333"/>
                </a:lnTo>
                <a:lnTo>
                  <a:pt x="1704" y="331"/>
                </a:lnTo>
                <a:lnTo>
                  <a:pt x="1702" y="327"/>
                </a:lnTo>
                <a:lnTo>
                  <a:pt x="1704" y="325"/>
                </a:lnTo>
                <a:lnTo>
                  <a:pt x="1706" y="323"/>
                </a:lnTo>
                <a:lnTo>
                  <a:pt x="1708" y="321"/>
                </a:lnTo>
                <a:lnTo>
                  <a:pt x="1710" y="321"/>
                </a:lnTo>
                <a:lnTo>
                  <a:pt x="1712" y="321"/>
                </a:lnTo>
                <a:lnTo>
                  <a:pt x="1714" y="319"/>
                </a:lnTo>
                <a:lnTo>
                  <a:pt x="1716" y="319"/>
                </a:lnTo>
                <a:lnTo>
                  <a:pt x="1718" y="321"/>
                </a:lnTo>
                <a:lnTo>
                  <a:pt x="1720" y="321"/>
                </a:lnTo>
                <a:lnTo>
                  <a:pt x="1720" y="319"/>
                </a:lnTo>
                <a:lnTo>
                  <a:pt x="1722" y="319"/>
                </a:lnTo>
                <a:lnTo>
                  <a:pt x="1724" y="319"/>
                </a:lnTo>
                <a:lnTo>
                  <a:pt x="1726" y="319"/>
                </a:lnTo>
                <a:lnTo>
                  <a:pt x="1728" y="319"/>
                </a:lnTo>
                <a:lnTo>
                  <a:pt x="1730" y="319"/>
                </a:lnTo>
                <a:lnTo>
                  <a:pt x="1732" y="319"/>
                </a:lnTo>
                <a:lnTo>
                  <a:pt x="1734" y="319"/>
                </a:lnTo>
                <a:lnTo>
                  <a:pt x="1736" y="319"/>
                </a:lnTo>
                <a:lnTo>
                  <a:pt x="1738" y="319"/>
                </a:lnTo>
                <a:lnTo>
                  <a:pt x="1740" y="319"/>
                </a:lnTo>
                <a:lnTo>
                  <a:pt x="1742" y="319"/>
                </a:lnTo>
                <a:lnTo>
                  <a:pt x="1744" y="319"/>
                </a:lnTo>
                <a:lnTo>
                  <a:pt x="1746" y="319"/>
                </a:lnTo>
                <a:lnTo>
                  <a:pt x="1748" y="319"/>
                </a:lnTo>
                <a:lnTo>
                  <a:pt x="1750" y="319"/>
                </a:lnTo>
                <a:lnTo>
                  <a:pt x="1752" y="319"/>
                </a:lnTo>
                <a:lnTo>
                  <a:pt x="1754" y="319"/>
                </a:lnTo>
                <a:lnTo>
                  <a:pt x="1754" y="321"/>
                </a:lnTo>
                <a:lnTo>
                  <a:pt x="1756" y="323"/>
                </a:lnTo>
                <a:lnTo>
                  <a:pt x="1758" y="323"/>
                </a:lnTo>
                <a:lnTo>
                  <a:pt x="1760" y="323"/>
                </a:lnTo>
                <a:lnTo>
                  <a:pt x="1762" y="323"/>
                </a:lnTo>
                <a:lnTo>
                  <a:pt x="1760" y="319"/>
                </a:lnTo>
                <a:lnTo>
                  <a:pt x="1760" y="317"/>
                </a:lnTo>
                <a:lnTo>
                  <a:pt x="1762" y="319"/>
                </a:lnTo>
                <a:lnTo>
                  <a:pt x="1764" y="319"/>
                </a:lnTo>
                <a:lnTo>
                  <a:pt x="1766" y="319"/>
                </a:lnTo>
                <a:lnTo>
                  <a:pt x="1768" y="319"/>
                </a:lnTo>
                <a:lnTo>
                  <a:pt x="1770" y="319"/>
                </a:lnTo>
                <a:lnTo>
                  <a:pt x="1772" y="321"/>
                </a:lnTo>
                <a:lnTo>
                  <a:pt x="1774" y="321"/>
                </a:lnTo>
                <a:lnTo>
                  <a:pt x="1776" y="321"/>
                </a:lnTo>
                <a:lnTo>
                  <a:pt x="1778" y="321"/>
                </a:lnTo>
                <a:lnTo>
                  <a:pt x="1778" y="323"/>
                </a:lnTo>
                <a:lnTo>
                  <a:pt x="1780" y="321"/>
                </a:lnTo>
                <a:lnTo>
                  <a:pt x="1782" y="321"/>
                </a:lnTo>
                <a:lnTo>
                  <a:pt x="1782" y="319"/>
                </a:lnTo>
                <a:lnTo>
                  <a:pt x="1784" y="319"/>
                </a:lnTo>
                <a:lnTo>
                  <a:pt x="1786" y="319"/>
                </a:lnTo>
                <a:lnTo>
                  <a:pt x="1788" y="319"/>
                </a:lnTo>
                <a:lnTo>
                  <a:pt x="1790" y="319"/>
                </a:lnTo>
                <a:lnTo>
                  <a:pt x="1792" y="321"/>
                </a:lnTo>
                <a:lnTo>
                  <a:pt x="1794" y="321"/>
                </a:lnTo>
                <a:lnTo>
                  <a:pt x="1796" y="321"/>
                </a:lnTo>
                <a:lnTo>
                  <a:pt x="1798" y="321"/>
                </a:lnTo>
                <a:lnTo>
                  <a:pt x="1800" y="323"/>
                </a:lnTo>
                <a:lnTo>
                  <a:pt x="1798" y="321"/>
                </a:lnTo>
                <a:lnTo>
                  <a:pt x="1796" y="319"/>
                </a:lnTo>
                <a:lnTo>
                  <a:pt x="1794" y="319"/>
                </a:lnTo>
                <a:lnTo>
                  <a:pt x="1794" y="317"/>
                </a:lnTo>
                <a:lnTo>
                  <a:pt x="1796" y="317"/>
                </a:lnTo>
                <a:lnTo>
                  <a:pt x="1798" y="317"/>
                </a:lnTo>
                <a:lnTo>
                  <a:pt x="1800" y="317"/>
                </a:lnTo>
                <a:lnTo>
                  <a:pt x="1798" y="317"/>
                </a:lnTo>
                <a:lnTo>
                  <a:pt x="1796" y="317"/>
                </a:lnTo>
                <a:lnTo>
                  <a:pt x="1794" y="315"/>
                </a:lnTo>
                <a:lnTo>
                  <a:pt x="1796" y="313"/>
                </a:lnTo>
                <a:lnTo>
                  <a:pt x="1798" y="313"/>
                </a:lnTo>
                <a:lnTo>
                  <a:pt x="1800" y="313"/>
                </a:lnTo>
                <a:lnTo>
                  <a:pt x="1802" y="313"/>
                </a:lnTo>
                <a:lnTo>
                  <a:pt x="1804" y="313"/>
                </a:lnTo>
                <a:lnTo>
                  <a:pt x="1806" y="313"/>
                </a:lnTo>
                <a:lnTo>
                  <a:pt x="1808" y="313"/>
                </a:lnTo>
                <a:lnTo>
                  <a:pt x="1810" y="315"/>
                </a:lnTo>
                <a:lnTo>
                  <a:pt x="1812" y="315"/>
                </a:lnTo>
                <a:lnTo>
                  <a:pt x="1814" y="315"/>
                </a:lnTo>
                <a:lnTo>
                  <a:pt x="1816" y="315"/>
                </a:lnTo>
                <a:lnTo>
                  <a:pt x="1818" y="317"/>
                </a:lnTo>
                <a:lnTo>
                  <a:pt x="1820" y="317"/>
                </a:lnTo>
                <a:lnTo>
                  <a:pt x="1822" y="317"/>
                </a:lnTo>
                <a:lnTo>
                  <a:pt x="1824" y="319"/>
                </a:lnTo>
                <a:lnTo>
                  <a:pt x="1824" y="317"/>
                </a:lnTo>
                <a:lnTo>
                  <a:pt x="1824" y="315"/>
                </a:lnTo>
                <a:lnTo>
                  <a:pt x="1826" y="315"/>
                </a:lnTo>
                <a:lnTo>
                  <a:pt x="1828" y="315"/>
                </a:lnTo>
                <a:lnTo>
                  <a:pt x="1830" y="315"/>
                </a:lnTo>
                <a:lnTo>
                  <a:pt x="1832" y="317"/>
                </a:lnTo>
                <a:lnTo>
                  <a:pt x="1834" y="317"/>
                </a:lnTo>
                <a:lnTo>
                  <a:pt x="1836" y="317"/>
                </a:lnTo>
                <a:lnTo>
                  <a:pt x="1838" y="319"/>
                </a:lnTo>
                <a:lnTo>
                  <a:pt x="1840" y="321"/>
                </a:lnTo>
                <a:lnTo>
                  <a:pt x="1842" y="321"/>
                </a:lnTo>
                <a:lnTo>
                  <a:pt x="1844" y="321"/>
                </a:lnTo>
                <a:lnTo>
                  <a:pt x="1846" y="321"/>
                </a:lnTo>
                <a:lnTo>
                  <a:pt x="1848" y="321"/>
                </a:lnTo>
                <a:lnTo>
                  <a:pt x="1850" y="323"/>
                </a:lnTo>
                <a:lnTo>
                  <a:pt x="1848" y="323"/>
                </a:lnTo>
                <a:lnTo>
                  <a:pt x="1842" y="323"/>
                </a:lnTo>
                <a:lnTo>
                  <a:pt x="1840" y="323"/>
                </a:lnTo>
                <a:lnTo>
                  <a:pt x="1838" y="325"/>
                </a:lnTo>
                <a:lnTo>
                  <a:pt x="1836" y="325"/>
                </a:lnTo>
                <a:lnTo>
                  <a:pt x="1838" y="327"/>
                </a:lnTo>
                <a:lnTo>
                  <a:pt x="1840" y="329"/>
                </a:lnTo>
                <a:lnTo>
                  <a:pt x="1842" y="329"/>
                </a:lnTo>
                <a:lnTo>
                  <a:pt x="1844" y="329"/>
                </a:lnTo>
                <a:lnTo>
                  <a:pt x="1846" y="329"/>
                </a:lnTo>
                <a:lnTo>
                  <a:pt x="1848" y="329"/>
                </a:lnTo>
                <a:lnTo>
                  <a:pt x="1850" y="329"/>
                </a:lnTo>
                <a:lnTo>
                  <a:pt x="1852" y="329"/>
                </a:lnTo>
                <a:lnTo>
                  <a:pt x="1854" y="329"/>
                </a:lnTo>
                <a:lnTo>
                  <a:pt x="1852" y="327"/>
                </a:lnTo>
                <a:lnTo>
                  <a:pt x="1854" y="327"/>
                </a:lnTo>
                <a:lnTo>
                  <a:pt x="1856" y="327"/>
                </a:lnTo>
                <a:lnTo>
                  <a:pt x="1858" y="327"/>
                </a:lnTo>
                <a:lnTo>
                  <a:pt x="1860" y="327"/>
                </a:lnTo>
                <a:lnTo>
                  <a:pt x="1862" y="329"/>
                </a:lnTo>
                <a:lnTo>
                  <a:pt x="1864" y="327"/>
                </a:lnTo>
                <a:lnTo>
                  <a:pt x="1866" y="329"/>
                </a:lnTo>
                <a:lnTo>
                  <a:pt x="1864" y="327"/>
                </a:lnTo>
                <a:lnTo>
                  <a:pt x="1864" y="325"/>
                </a:lnTo>
                <a:lnTo>
                  <a:pt x="1866" y="325"/>
                </a:lnTo>
                <a:lnTo>
                  <a:pt x="1868" y="323"/>
                </a:lnTo>
                <a:lnTo>
                  <a:pt x="1870" y="323"/>
                </a:lnTo>
                <a:lnTo>
                  <a:pt x="1872" y="323"/>
                </a:lnTo>
                <a:lnTo>
                  <a:pt x="1874" y="323"/>
                </a:lnTo>
                <a:lnTo>
                  <a:pt x="1876" y="325"/>
                </a:lnTo>
                <a:lnTo>
                  <a:pt x="1878" y="325"/>
                </a:lnTo>
                <a:lnTo>
                  <a:pt x="1880" y="325"/>
                </a:lnTo>
                <a:lnTo>
                  <a:pt x="1882" y="325"/>
                </a:lnTo>
                <a:lnTo>
                  <a:pt x="1882" y="323"/>
                </a:lnTo>
                <a:lnTo>
                  <a:pt x="1884" y="323"/>
                </a:lnTo>
                <a:lnTo>
                  <a:pt x="1888" y="325"/>
                </a:lnTo>
                <a:lnTo>
                  <a:pt x="1890" y="323"/>
                </a:lnTo>
                <a:lnTo>
                  <a:pt x="1892" y="323"/>
                </a:lnTo>
                <a:lnTo>
                  <a:pt x="1890" y="321"/>
                </a:lnTo>
                <a:lnTo>
                  <a:pt x="1890" y="319"/>
                </a:lnTo>
                <a:lnTo>
                  <a:pt x="1888" y="319"/>
                </a:lnTo>
                <a:lnTo>
                  <a:pt x="1886" y="319"/>
                </a:lnTo>
                <a:lnTo>
                  <a:pt x="1884" y="317"/>
                </a:lnTo>
                <a:lnTo>
                  <a:pt x="1882" y="317"/>
                </a:lnTo>
                <a:lnTo>
                  <a:pt x="1880" y="317"/>
                </a:lnTo>
                <a:lnTo>
                  <a:pt x="1878" y="317"/>
                </a:lnTo>
                <a:lnTo>
                  <a:pt x="1876" y="317"/>
                </a:lnTo>
                <a:lnTo>
                  <a:pt x="1878" y="319"/>
                </a:lnTo>
                <a:lnTo>
                  <a:pt x="1876" y="319"/>
                </a:lnTo>
                <a:lnTo>
                  <a:pt x="1874" y="319"/>
                </a:lnTo>
                <a:lnTo>
                  <a:pt x="1872" y="317"/>
                </a:lnTo>
                <a:lnTo>
                  <a:pt x="1872" y="315"/>
                </a:lnTo>
                <a:lnTo>
                  <a:pt x="1874" y="315"/>
                </a:lnTo>
                <a:lnTo>
                  <a:pt x="1872" y="315"/>
                </a:lnTo>
                <a:lnTo>
                  <a:pt x="1870" y="313"/>
                </a:lnTo>
                <a:lnTo>
                  <a:pt x="1868" y="311"/>
                </a:lnTo>
                <a:lnTo>
                  <a:pt x="1868" y="309"/>
                </a:lnTo>
                <a:lnTo>
                  <a:pt x="1868" y="307"/>
                </a:lnTo>
                <a:lnTo>
                  <a:pt x="1866" y="305"/>
                </a:lnTo>
                <a:lnTo>
                  <a:pt x="1866" y="303"/>
                </a:lnTo>
                <a:lnTo>
                  <a:pt x="1866" y="301"/>
                </a:lnTo>
                <a:lnTo>
                  <a:pt x="1868" y="299"/>
                </a:lnTo>
                <a:lnTo>
                  <a:pt x="1870" y="297"/>
                </a:lnTo>
                <a:lnTo>
                  <a:pt x="1870" y="295"/>
                </a:lnTo>
                <a:lnTo>
                  <a:pt x="1872" y="295"/>
                </a:lnTo>
                <a:lnTo>
                  <a:pt x="1872" y="293"/>
                </a:lnTo>
                <a:lnTo>
                  <a:pt x="1870" y="291"/>
                </a:lnTo>
                <a:lnTo>
                  <a:pt x="1870" y="289"/>
                </a:lnTo>
                <a:lnTo>
                  <a:pt x="1870" y="287"/>
                </a:lnTo>
                <a:lnTo>
                  <a:pt x="1872" y="285"/>
                </a:lnTo>
                <a:lnTo>
                  <a:pt x="1872" y="283"/>
                </a:lnTo>
                <a:lnTo>
                  <a:pt x="1870" y="281"/>
                </a:lnTo>
                <a:lnTo>
                  <a:pt x="1868" y="279"/>
                </a:lnTo>
                <a:lnTo>
                  <a:pt x="1870" y="279"/>
                </a:lnTo>
                <a:lnTo>
                  <a:pt x="1870" y="277"/>
                </a:lnTo>
                <a:lnTo>
                  <a:pt x="1872" y="275"/>
                </a:lnTo>
                <a:lnTo>
                  <a:pt x="1874" y="275"/>
                </a:lnTo>
                <a:lnTo>
                  <a:pt x="1874" y="273"/>
                </a:lnTo>
                <a:lnTo>
                  <a:pt x="1876" y="273"/>
                </a:lnTo>
                <a:lnTo>
                  <a:pt x="1878" y="273"/>
                </a:lnTo>
                <a:lnTo>
                  <a:pt x="1880" y="273"/>
                </a:lnTo>
                <a:lnTo>
                  <a:pt x="1882" y="275"/>
                </a:lnTo>
                <a:lnTo>
                  <a:pt x="1884" y="275"/>
                </a:lnTo>
                <a:lnTo>
                  <a:pt x="1886" y="273"/>
                </a:lnTo>
                <a:lnTo>
                  <a:pt x="1888" y="273"/>
                </a:lnTo>
                <a:lnTo>
                  <a:pt x="1890" y="273"/>
                </a:lnTo>
                <a:lnTo>
                  <a:pt x="1892" y="273"/>
                </a:lnTo>
                <a:lnTo>
                  <a:pt x="1894" y="271"/>
                </a:lnTo>
                <a:lnTo>
                  <a:pt x="1896" y="271"/>
                </a:lnTo>
                <a:lnTo>
                  <a:pt x="1898" y="271"/>
                </a:lnTo>
                <a:lnTo>
                  <a:pt x="1900" y="273"/>
                </a:lnTo>
                <a:lnTo>
                  <a:pt x="1902" y="273"/>
                </a:lnTo>
                <a:lnTo>
                  <a:pt x="1904" y="273"/>
                </a:lnTo>
                <a:lnTo>
                  <a:pt x="1904" y="275"/>
                </a:lnTo>
                <a:lnTo>
                  <a:pt x="1906" y="277"/>
                </a:lnTo>
                <a:lnTo>
                  <a:pt x="1908" y="275"/>
                </a:lnTo>
                <a:lnTo>
                  <a:pt x="1910" y="273"/>
                </a:lnTo>
                <a:lnTo>
                  <a:pt x="1912" y="271"/>
                </a:lnTo>
                <a:lnTo>
                  <a:pt x="1914" y="271"/>
                </a:lnTo>
                <a:lnTo>
                  <a:pt x="1914" y="273"/>
                </a:lnTo>
                <a:lnTo>
                  <a:pt x="1916" y="275"/>
                </a:lnTo>
                <a:lnTo>
                  <a:pt x="1918" y="277"/>
                </a:lnTo>
                <a:lnTo>
                  <a:pt x="1918" y="279"/>
                </a:lnTo>
                <a:lnTo>
                  <a:pt x="1920" y="281"/>
                </a:lnTo>
                <a:lnTo>
                  <a:pt x="1918" y="281"/>
                </a:lnTo>
                <a:lnTo>
                  <a:pt x="1920" y="283"/>
                </a:lnTo>
                <a:lnTo>
                  <a:pt x="1918" y="283"/>
                </a:lnTo>
                <a:lnTo>
                  <a:pt x="1920" y="283"/>
                </a:lnTo>
                <a:lnTo>
                  <a:pt x="1922" y="285"/>
                </a:lnTo>
                <a:lnTo>
                  <a:pt x="1924" y="287"/>
                </a:lnTo>
                <a:lnTo>
                  <a:pt x="1924" y="289"/>
                </a:lnTo>
                <a:lnTo>
                  <a:pt x="1926" y="289"/>
                </a:lnTo>
                <a:lnTo>
                  <a:pt x="1928" y="289"/>
                </a:lnTo>
                <a:lnTo>
                  <a:pt x="1930" y="287"/>
                </a:lnTo>
                <a:lnTo>
                  <a:pt x="1932" y="289"/>
                </a:lnTo>
                <a:lnTo>
                  <a:pt x="1934" y="291"/>
                </a:lnTo>
                <a:lnTo>
                  <a:pt x="1934" y="293"/>
                </a:lnTo>
                <a:lnTo>
                  <a:pt x="1936" y="293"/>
                </a:lnTo>
                <a:lnTo>
                  <a:pt x="1936" y="295"/>
                </a:lnTo>
                <a:lnTo>
                  <a:pt x="1938" y="297"/>
                </a:lnTo>
                <a:lnTo>
                  <a:pt x="1938" y="295"/>
                </a:lnTo>
                <a:lnTo>
                  <a:pt x="1939" y="293"/>
                </a:lnTo>
                <a:lnTo>
                  <a:pt x="1941" y="293"/>
                </a:lnTo>
                <a:lnTo>
                  <a:pt x="1943" y="293"/>
                </a:lnTo>
                <a:lnTo>
                  <a:pt x="1941" y="291"/>
                </a:lnTo>
                <a:lnTo>
                  <a:pt x="1943" y="289"/>
                </a:lnTo>
                <a:lnTo>
                  <a:pt x="1943" y="287"/>
                </a:lnTo>
                <a:lnTo>
                  <a:pt x="1945" y="285"/>
                </a:lnTo>
                <a:lnTo>
                  <a:pt x="1945" y="283"/>
                </a:lnTo>
                <a:lnTo>
                  <a:pt x="1945" y="281"/>
                </a:lnTo>
                <a:lnTo>
                  <a:pt x="1947" y="279"/>
                </a:lnTo>
                <a:lnTo>
                  <a:pt x="1947" y="277"/>
                </a:lnTo>
                <a:lnTo>
                  <a:pt x="1949" y="277"/>
                </a:lnTo>
                <a:lnTo>
                  <a:pt x="1951" y="277"/>
                </a:lnTo>
                <a:lnTo>
                  <a:pt x="1951" y="275"/>
                </a:lnTo>
                <a:lnTo>
                  <a:pt x="1953" y="275"/>
                </a:lnTo>
                <a:lnTo>
                  <a:pt x="1955" y="277"/>
                </a:lnTo>
                <a:lnTo>
                  <a:pt x="1957" y="279"/>
                </a:lnTo>
                <a:lnTo>
                  <a:pt x="1959" y="279"/>
                </a:lnTo>
                <a:lnTo>
                  <a:pt x="1957" y="277"/>
                </a:lnTo>
                <a:lnTo>
                  <a:pt x="1959" y="277"/>
                </a:lnTo>
                <a:lnTo>
                  <a:pt x="1957" y="275"/>
                </a:lnTo>
                <a:lnTo>
                  <a:pt x="1955" y="275"/>
                </a:lnTo>
                <a:lnTo>
                  <a:pt x="1953" y="275"/>
                </a:lnTo>
                <a:lnTo>
                  <a:pt x="1953" y="273"/>
                </a:lnTo>
                <a:lnTo>
                  <a:pt x="1951" y="273"/>
                </a:lnTo>
                <a:lnTo>
                  <a:pt x="1949" y="271"/>
                </a:lnTo>
                <a:lnTo>
                  <a:pt x="1949" y="269"/>
                </a:lnTo>
                <a:lnTo>
                  <a:pt x="1947" y="269"/>
                </a:lnTo>
                <a:lnTo>
                  <a:pt x="1945" y="267"/>
                </a:lnTo>
                <a:lnTo>
                  <a:pt x="1943" y="265"/>
                </a:lnTo>
                <a:lnTo>
                  <a:pt x="1945" y="263"/>
                </a:lnTo>
                <a:lnTo>
                  <a:pt x="1943" y="263"/>
                </a:lnTo>
                <a:lnTo>
                  <a:pt x="1941" y="261"/>
                </a:lnTo>
                <a:lnTo>
                  <a:pt x="1941" y="259"/>
                </a:lnTo>
                <a:lnTo>
                  <a:pt x="1943" y="259"/>
                </a:lnTo>
                <a:lnTo>
                  <a:pt x="1945" y="259"/>
                </a:lnTo>
                <a:lnTo>
                  <a:pt x="1947" y="259"/>
                </a:lnTo>
                <a:lnTo>
                  <a:pt x="1949" y="257"/>
                </a:lnTo>
                <a:lnTo>
                  <a:pt x="1951" y="257"/>
                </a:lnTo>
                <a:lnTo>
                  <a:pt x="1953" y="257"/>
                </a:lnTo>
                <a:lnTo>
                  <a:pt x="1955" y="257"/>
                </a:lnTo>
                <a:lnTo>
                  <a:pt x="1957" y="257"/>
                </a:lnTo>
                <a:lnTo>
                  <a:pt x="1959" y="259"/>
                </a:lnTo>
                <a:lnTo>
                  <a:pt x="1961" y="259"/>
                </a:lnTo>
                <a:lnTo>
                  <a:pt x="1963" y="259"/>
                </a:lnTo>
                <a:lnTo>
                  <a:pt x="1965" y="259"/>
                </a:lnTo>
                <a:lnTo>
                  <a:pt x="1965" y="261"/>
                </a:lnTo>
                <a:lnTo>
                  <a:pt x="1967" y="261"/>
                </a:lnTo>
                <a:lnTo>
                  <a:pt x="1971" y="261"/>
                </a:lnTo>
                <a:lnTo>
                  <a:pt x="1973" y="261"/>
                </a:lnTo>
                <a:lnTo>
                  <a:pt x="1975" y="261"/>
                </a:lnTo>
                <a:lnTo>
                  <a:pt x="1977" y="261"/>
                </a:lnTo>
                <a:lnTo>
                  <a:pt x="1975" y="261"/>
                </a:lnTo>
                <a:lnTo>
                  <a:pt x="1973" y="261"/>
                </a:lnTo>
                <a:lnTo>
                  <a:pt x="1969" y="261"/>
                </a:lnTo>
                <a:lnTo>
                  <a:pt x="1971" y="263"/>
                </a:lnTo>
                <a:lnTo>
                  <a:pt x="1973" y="263"/>
                </a:lnTo>
                <a:lnTo>
                  <a:pt x="1975" y="263"/>
                </a:lnTo>
                <a:lnTo>
                  <a:pt x="1973" y="263"/>
                </a:lnTo>
                <a:lnTo>
                  <a:pt x="1971" y="263"/>
                </a:lnTo>
                <a:lnTo>
                  <a:pt x="1969" y="261"/>
                </a:lnTo>
                <a:lnTo>
                  <a:pt x="1967" y="263"/>
                </a:lnTo>
                <a:lnTo>
                  <a:pt x="1965" y="261"/>
                </a:lnTo>
                <a:lnTo>
                  <a:pt x="1963" y="261"/>
                </a:lnTo>
                <a:lnTo>
                  <a:pt x="1961" y="261"/>
                </a:lnTo>
                <a:lnTo>
                  <a:pt x="1959" y="263"/>
                </a:lnTo>
                <a:lnTo>
                  <a:pt x="1959" y="265"/>
                </a:lnTo>
                <a:lnTo>
                  <a:pt x="1961" y="267"/>
                </a:lnTo>
                <a:lnTo>
                  <a:pt x="1965" y="271"/>
                </a:lnTo>
                <a:lnTo>
                  <a:pt x="1967" y="273"/>
                </a:lnTo>
                <a:lnTo>
                  <a:pt x="1969" y="273"/>
                </a:lnTo>
                <a:lnTo>
                  <a:pt x="1969" y="275"/>
                </a:lnTo>
                <a:lnTo>
                  <a:pt x="1969" y="277"/>
                </a:lnTo>
                <a:lnTo>
                  <a:pt x="1971" y="279"/>
                </a:lnTo>
                <a:lnTo>
                  <a:pt x="1971" y="281"/>
                </a:lnTo>
                <a:lnTo>
                  <a:pt x="1973" y="281"/>
                </a:lnTo>
                <a:lnTo>
                  <a:pt x="1975" y="281"/>
                </a:lnTo>
                <a:lnTo>
                  <a:pt x="1977" y="283"/>
                </a:lnTo>
                <a:lnTo>
                  <a:pt x="1979" y="285"/>
                </a:lnTo>
                <a:lnTo>
                  <a:pt x="1977" y="285"/>
                </a:lnTo>
                <a:lnTo>
                  <a:pt x="1977" y="287"/>
                </a:lnTo>
                <a:lnTo>
                  <a:pt x="1979" y="289"/>
                </a:lnTo>
                <a:lnTo>
                  <a:pt x="1981" y="289"/>
                </a:lnTo>
                <a:lnTo>
                  <a:pt x="1983" y="291"/>
                </a:lnTo>
                <a:lnTo>
                  <a:pt x="1981" y="291"/>
                </a:lnTo>
                <a:lnTo>
                  <a:pt x="1979" y="293"/>
                </a:lnTo>
                <a:lnTo>
                  <a:pt x="1977" y="293"/>
                </a:lnTo>
                <a:lnTo>
                  <a:pt x="1975" y="293"/>
                </a:lnTo>
                <a:lnTo>
                  <a:pt x="1973" y="293"/>
                </a:lnTo>
                <a:lnTo>
                  <a:pt x="1973" y="295"/>
                </a:lnTo>
                <a:lnTo>
                  <a:pt x="1971" y="297"/>
                </a:lnTo>
                <a:lnTo>
                  <a:pt x="1969" y="297"/>
                </a:lnTo>
                <a:lnTo>
                  <a:pt x="1969" y="299"/>
                </a:lnTo>
                <a:lnTo>
                  <a:pt x="1967" y="299"/>
                </a:lnTo>
                <a:lnTo>
                  <a:pt x="1967" y="301"/>
                </a:lnTo>
                <a:lnTo>
                  <a:pt x="1969" y="303"/>
                </a:lnTo>
                <a:lnTo>
                  <a:pt x="1971" y="305"/>
                </a:lnTo>
                <a:lnTo>
                  <a:pt x="1969" y="305"/>
                </a:lnTo>
                <a:lnTo>
                  <a:pt x="1967" y="307"/>
                </a:lnTo>
                <a:lnTo>
                  <a:pt x="1969" y="309"/>
                </a:lnTo>
                <a:lnTo>
                  <a:pt x="1969" y="311"/>
                </a:lnTo>
                <a:lnTo>
                  <a:pt x="1967" y="313"/>
                </a:lnTo>
                <a:lnTo>
                  <a:pt x="1967" y="315"/>
                </a:lnTo>
                <a:lnTo>
                  <a:pt x="1965" y="315"/>
                </a:lnTo>
                <a:lnTo>
                  <a:pt x="1965" y="317"/>
                </a:lnTo>
                <a:lnTo>
                  <a:pt x="1965" y="319"/>
                </a:lnTo>
                <a:lnTo>
                  <a:pt x="1965" y="321"/>
                </a:lnTo>
                <a:lnTo>
                  <a:pt x="1963" y="323"/>
                </a:lnTo>
                <a:lnTo>
                  <a:pt x="1963" y="325"/>
                </a:lnTo>
                <a:lnTo>
                  <a:pt x="1963" y="327"/>
                </a:lnTo>
                <a:lnTo>
                  <a:pt x="1965" y="327"/>
                </a:lnTo>
                <a:lnTo>
                  <a:pt x="1967" y="329"/>
                </a:lnTo>
                <a:lnTo>
                  <a:pt x="1967" y="331"/>
                </a:lnTo>
                <a:lnTo>
                  <a:pt x="1965" y="333"/>
                </a:lnTo>
                <a:lnTo>
                  <a:pt x="1965" y="335"/>
                </a:lnTo>
                <a:lnTo>
                  <a:pt x="1967" y="337"/>
                </a:lnTo>
                <a:lnTo>
                  <a:pt x="1965" y="337"/>
                </a:lnTo>
                <a:lnTo>
                  <a:pt x="1965" y="339"/>
                </a:lnTo>
                <a:lnTo>
                  <a:pt x="1963" y="341"/>
                </a:lnTo>
                <a:lnTo>
                  <a:pt x="1961" y="343"/>
                </a:lnTo>
                <a:lnTo>
                  <a:pt x="1961" y="345"/>
                </a:lnTo>
                <a:lnTo>
                  <a:pt x="1963" y="347"/>
                </a:lnTo>
                <a:lnTo>
                  <a:pt x="1961" y="345"/>
                </a:lnTo>
                <a:lnTo>
                  <a:pt x="1959" y="347"/>
                </a:lnTo>
                <a:lnTo>
                  <a:pt x="1957" y="347"/>
                </a:lnTo>
                <a:lnTo>
                  <a:pt x="1955" y="347"/>
                </a:lnTo>
                <a:lnTo>
                  <a:pt x="1953" y="345"/>
                </a:lnTo>
                <a:lnTo>
                  <a:pt x="1953" y="347"/>
                </a:lnTo>
                <a:lnTo>
                  <a:pt x="1955" y="349"/>
                </a:lnTo>
                <a:lnTo>
                  <a:pt x="1953" y="351"/>
                </a:lnTo>
                <a:lnTo>
                  <a:pt x="1951" y="351"/>
                </a:lnTo>
                <a:lnTo>
                  <a:pt x="1949" y="349"/>
                </a:lnTo>
                <a:lnTo>
                  <a:pt x="1947" y="349"/>
                </a:lnTo>
                <a:lnTo>
                  <a:pt x="1945" y="349"/>
                </a:lnTo>
                <a:lnTo>
                  <a:pt x="1947" y="351"/>
                </a:lnTo>
                <a:lnTo>
                  <a:pt x="1949" y="353"/>
                </a:lnTo>
                <a:lnTo>
                  <a:pt x="1951" y="353"/>
                </a:lnTo>
                <a:lnTo>
                  <a:pt x="1953" y="355"/>
                </a:lnTo>
                <a:lnTo>
                  <a:pt x="1953" y="357"/>
                </a:lnTo>
                <a:lnTo>
                  <a:pt x="1955" y="359"/>
                </a:lnTo>
                <a:lnTo>
                  <a:pt x="1955" y="361"/>
                </a:lnTo>
                <a:lnTo>
                  <a:pt x="1957" y="361"/>
                </a:lnTo>
                <a:lnTo>
                  <a:pt x="1957" y="363"/>
                </a:lnTo>
                <a:lnTo>
                  <a:pt x="1955" y="363"/>
                </a:lnTo>
                <a:lnTo>
                  <a:pt x="1955" y="365"/>
                </a:lnTo>
                <a:lnTo>
                  <a:pt x="1955" y="367"/>
                </a:lnTo>
                <a:lnTo>
                  <a:pt x="1955" y="369"/>
                </a:lnTo>
                <a:lnTo>
                  <a:pt x="1955" y="371"/>
                </a:lnTo>
                <a:lnTo>
                  <a:pt x="1953" y="369"/>
                </a:lnTo>
                <a:lnTo>
                  <a:pt x="1953" y="371"/>
                </a:lnTo>
                <a:lnTo>
                  <a:pt x="1955" y="373"/>
                </a:lnTo>
                <a:lnTo>
                  <a:pt x="1955" y="375"/>
                </a:lnTo>
                <a:lnTo>
                  <a:pt x="1957" y="377"/>
                </a:lnTo>
                <a:lnTo>
                  <a:pt x="1959" y="379"/>
                </a:lnTo>
                <a:lnTo>
                  <a:pt x="1961" y="381"/>
                </a:lnTo>
                <a:lnTo>
                  <a:pt x="1961" y="383"/>
                </a:lnTo>
                <a:lnTo>
                  <a:pt x="1963" y="385"/>
                </a:lnTo>
                <a:lnTo>
                  <a:pt x="1963" y="387"/>
                </a:lnTo>
                <a:lnTo>
                  <a:pt x="1965" y="389"/>
                </a:lnTo>
                <a:lnTo>
                  <a:pt x="1967" y="391"/>
                </a:lnTo>
                <a:lnTo>
                  <a:pt x="1969" y="393"/>
                </a:lnTo>
                <a:lnTo>
                  <a:pt x="1971" y="395"/>
                </a:lnTo>
                <a:lnTo>
                  <a:pt x="1973" y="397"/>
                </a:lnTo>
                <a:lnTo>
                  <a:pt x="1975" y="399"/>
                </a:lnTo>
                <a:lnTo>
                  <a:pt x="1977" y="401"/>
                </a:lnTo>
                <a:lnTo>
                  <a:pt x="1979" y="403"/>
                </a:lnTo>
                <a:lnTo>
                  <a:pt x="1979" y="405"/>
                </a:lnTo>
                <a:lnTo>
                  <a:pt x="1981" y="407"/>
                </a:lnTo>
                <a:lnTo>
                  <a:pt x="1983" y="407"/>
                </a:lnTo>
                <a:lnTo>
                  <a:pt x="1985" y="409"/>
                </a:lnTo>
                <a:lnTo>
                  <a:pt x="1987" y="411"/>
                </a:lnTo>
                <a:lnTo>
                  <a:pt x="1989" y="413"/>
                </a:lnTo>
                <a:lnTo>
                  <a:pt x="1991" y="415"/>
                </a:lnTo>
                <a:lnTo>
                  <a:pt x="1993" y="415"/>
                </a:lnTo>
                <a:lnTo>
                  <a:pt x="1995" y="417"/>
                </a:lnTo>
                <a:lnTo>
                  <a:pt x="1997" y="421"/>
                </a:lnTo>
                <a:lnTo>
                  <a:pt x="1999" y="421"/>
                </a:lnTo>
                <a:lnTo>
                  <a:pt x="2001" y="423"/>
                </a:lnTo>
                <a:lnTo>
                  <a:pt x="2003" y="425"/>
                </a:lnTo>
                <a:lnTo>
                  <a:pt x="2005" y="425"/>
                </a:lnTo>
                <a:lnTo>
                  <a:pt x="2007" y="427"/>
                </a:lnTo>
                <a:lnTo>
                  <a:pt x="2009" y="429"/>
                </a:lnTo>
                <a:lnTo>
                  <a:pt x="2011" y="431"/>
                </a:lnTo>
                <a:lnTo>
                  <a:pt x="2013" y="433"/>
                </a:lnTo>
                <a:lnTo>
                  <a:pt x="2013" y="435"/>
                </a:lnTo>
                <a:lnTo>
                  <a:pt x="2015" y="435"/>
                </a:lnTo>
                <a:lnTo>
                  <a:pt x="2017" y="437"/>
                </a:lnTo>
                <a:lnTo>
                  <a:pt x="2019" y="439"/>
                </a:lnTo>
                <a:lnTo>
                  <a:pt x="2021" y="441"/>
                </a:lnTo>
                <a:lnTo>
                  <a:pt x="2023" y="443"/>
                </a:lnTo>
                <a:lnTo>
                  <a:pt x="2025" y="445"/>
                </a:lnTo>
                <a:lnTo>
                  <a:pt x="2027" y="447"/>
                </a:lnTo>
                <a:lnTo>
                  <a:pt x="2029" y="447"/>
                </a:lnTo>
                <a:lnTo>
                  <a:pt x="2029" y="449"/>
                </a:lnTo>
                <a:lnTo>
                  <a:pt x="2031" y="449"/>
                </a:lnTo>
                <a:lnTo>
                  <a:pt x="2033" y="451"/>
                </a:lnTo>
                <a:lnTo>
                  <a:pt x="2035" y="453"/>
                </a:lnTo>
                <a:lnTo>
                  <a:pt x="2037" y="453"/>
                </a:lnTo>
                <a:lnTo>
                  <a:pt x="2037" y="455"/>
                </a:lnTo>
                <a:lnTo>
                  <a:pt x="2039" y="457"/>
                </a:lnTo>
                <a:lnTo>
                  <a:pt x="2041" y="459"/>
                </a:lnTo>
                <a:lnTo>
                  <a:pt x="2043" y="459"/>
                </a:lnTo>
                <a:lnTo>
                  <a:pt x="2045" y="461"/>
                </a:lnTo>
                <a:lnTo>
                  <a:pt x="2047" y="463"/>
                </a:lnTo>
                <a:lnTo>
                  <a:pt x="2049" y="465"/>
                </a:lnTo>
                <a:lnTo>
                  <a:pt x="2051" y="467"/>
                </a:lnTo>
                <a:lnTo>
                  <a:pt x="2051" y="469"/>
                </a:lnTo>
                <a:lnTo>
                  <a:pt x="2053" y="469"/>
                </a:lnTo>
                <a:lnTo>
                  <a:pt x="2055" y="471"/>
                </a:lnTo>
                <a:lnTo>
                  <a:pt x="2057" y="473"/>
                </a:lnTo>
                <a:lnTo>
                  <a:pt x="2059" y="475"/>
                </a:lnTo>
                <a:lnTo>
                  <a:pt x="2059" y="477"/>
                </a:lnTo>
                <a:lnTo>
                  <a:pt x="2061" y="479"/>
                </a:lnTo>
                <a:lnTo>
                  <a:pt x="2063" y="479"/>
                </a:lnTo>
                <a:lnTo>
                  <a:pt x="2065" y="479"/>
                </a:lnTo>
                <a:lnTo>
                  <a:pt x="2067" y="481"/>
                </a:lnTo>
                <a:lnTo>
                  <a:pt x="2069" y="483"/>
                </a:lnTo>
                <a:lnTo>
                  <a:pt x="2069" y="485"/>
                </a:lnTo>
                <a:lnTo>
                  <a:pt x="2071" y="483"/>
                </a:lnTo>
                <a:lnTo>
                  <a:pt x="2071" y="481"/>
                </a:lnTo>
                <a:lnTo>
                  <a:pt x="2073" y="479"/>
                </a:lnTo>
                <a:lnTo>
                  <a:pt x="2073" y="477"/>
                </a:lnTo>
                <a:lnTo>
                  <a:pt x="2075" y="475"/>
                </a:lnTo>
                <a:lnTo>
                  <a:pt x="2073" y="475"/>
                </a:lnTo>
                <a:lnTo>
                  <a:pt x="2075" y="473"/>
                </a:lnTo>
                <a:lnTo>
                  <a:pt x="2077" y="471"/>
                </a:lnTo>
                <a:lnTo>
                  <a:pt x="2077" y="469"/>
                </a:lnTo>
                <a:lnTo>
                  <a:pt x="2077" y="467"/>
                </a:lnTo>
                <a:lnTo>
                  <a:pt x="2077" y="465"/>
                </a:lnTo>
                <a:lnTo>
                  <a:pt x="2077" y="463"/>
                </a:lnTo>
                <a:lnTo>
                  <a:pt x="2075" y="463"/>
                </a:lnTo>
                <a:lnTo>
                  <a:pt x="2075" y="461"/>
                </a:lnTo>
                <a:lnTo>
                  <a:pt x="2075" y="459"/>
                </a:lnTo>
                <a:lnTo>
                  <a:pt x="2073" y="457"/>
                </a:lnTo>
                <a:lnTo>
                  <a:pt x="2073" y="455"/>
                </a:lnTo>
                <a:lnTo>
                  <a:pt x="2071" y="455"/>
                </a:lnTo>
                <a:lnTo>
                  <a:pt x="2069" y="453"/>
                </a:lnTo>
                <a:lnTo>
                  <a:pt x="2069" y="451"/>
                </a:lnTo>
                <a:lnTo>
                  <a:pt x="2069" y="449"/>
                </a:lnTo>
                <a:lnTo>
                  <a:pt x="2067" y="449"/>
                </a:lnTo>
                <a:lnTo>
                  <a:pt x="2065" y="447"/>
                </a:lnTo>
                <a:lnTo>
                  <a:pt x="2065" y="445"/>
                </a:lnTo>
                <a:lnTo>
                  <a:pt x="2063" y="445"/>
                </a:lnTo>
                <a:lnTo>
                  <a:pt x="2061" y="445"/>
                </a:lnTo>
                <a:lnTo>
                  <a:pt x="2061" y="443"/>
                </a:lnTo>
                <a:lnTo>
                  <a:pt x="2063" y="443"/>
                </a:lnTo>
                <a:lnTo>
                  <a:pt x="2065" y="443"/>
                </a:lnTo>
                <a:lnTo>
                  <a:pt x="2065" y="445"/>
                </a:lnTo>
                <a:lnTo>
                  <a:pt x="2067" y="443"/>
                </a:lnTo>
                <a:lnTo>
                  <a:pt x="2069" y="441"/>
                </a:lnTo>
                <a:lnTo>
                  <a:pt x="2071" y="441"/>
                </a:lnTo>
                <a:lnTo>
                  <a:pt x="2073" y="441"/>
                </a:lnTo>
                <a:lnTo>
                  <a:pt x="2073" y="439"/>
                </a:lnTo>
                <a:lnTo>
                  <a:pt x="2075" y="439"/>
                </a:lnTo>
                <a:lnTo>
                  <a:pt x="2077" y="439"/>
                </a:lnTo>
                <a:lnTo>
                  <a:pt x="2079" y="441"/>
                </a:lnTo>
                <a:lnTo>
                  <a:pt x="2081" y="441"/>
                </a:lnTo>
                <a:lnTo>
                  <a:pt x="2083" y="441"/>
                </a:lnTo>
                <a:lnTo>
                  <a:pt x="2081" y="439"/>
                </a:lnTo>
                <a:lnTo>
                  <a:pt x="2079" y="439"/>
                </a:lnTo>
                <a:lnTo>
                  <a:pt x="2079" y="437"/>
                </a:lnTo>
                <a:lnTo>
                  <a:pt x="2077" y="435"/>
                </a:lnTo>
                <a:lnTo>
                  <a:pt x="2075" y="435"/>
                </a:lnTo>
                <a:lnTo>
                  <a:pt x="2073" y="433"/>
                </a:lnTo>
                <a:lnTo>
                  <a:pt x="2075" y="435"/>
                </a:lnTo>
                <a:lnTo>
                  <a:pt x="2073" y="433"/>
                </a:lnTo>
                <a:lnTo>
                  <a:pt x="2071" y="431"/>
                </a:lnTo>
                <a:lnTo>
                  <a:pt x="2069" y="429"/>
                </a:lnTo>
                <a:lnTo>
                  <a:pt x="2067" y="427"/>
                </a:lnTo>
                <a:lnTo>
                  <a:pt x="2065" y="425"/>
                </a:lnTo>
                <a:lnTo>
                  <a:pt x="2065" y="423"/>
                </a:lnTo>
                <a:lnTo>
                  <a:pt x="2063" y="421"/>
                </a:lnTo>
                <a:lnTo>
                  <a:pt x="2065" y="419"/>
                </a:lnTo>
                <a:lnTo>
                  <a:pt x="2065" y="417"/>
                </a:lnTo>
                <a:lnTo>
                  <a:pt x="2067" y="417"/>
                </a:lnTo>
                <a:lnTo>
                  <a:pt x="2067" y="415"/>
                </a:lnTo>
                <a:lnTo>
                  <a:pt x="2069" y="413"/>
                </a:lnTo>
                <a:lnTo>
                  <a:pt x="2071" y="413"/>
                </a:lnTo>
                <a:lnTo>
                  <a:pt x="2073" y="413"/>
                </a:lnTo>
                <a:lnTo>
                  <a:pt x="2075" y="413"/>
                </a:lnTo>
                <a:lnTo>
                  <a:pt x="2077" y="415"/>
                </a:lnTo>
                <a:lnTo>
                  <a:pt x="2079" y="415"/>
                </a:lnTo>
                <a:lnTo>
                  <a:pt x="2081" y="413"/>
                </a:lnTo>
                <a:lnTo>
                  <a:pt x="2083" y="415"/>
                </a:lnTo>
                <a:lnTo>
                  <a:pt x="2083" y="413"/>
                </a:lnTo>
                <a:lnTo>
                  <a:pt x="2083" y="411"/>
                </a:lnTo>
                <a:lnTo>
                  <a:pt x="2085" y="409"/>
                </a:lnTo>
                <a:lnTo>
                  <a:pt x="2083" y="407"/>
                </a:lnTo>
                <a:lnTo>
                  <a:pt x="2081" y="407"/>
                </a:lnTo>
                <a:lnTo>
                  <a:pt x="2079" y="405"/>
                </a:lnTo>
                <a:lnTo>
                  <a:pt x="2077" y="403"/>
                </a:lnTo>
                <a:lnTo>
                  <a:pt x="2075" y="403"/>
                </a:lnTo>
                <a:lnTo>
                  <a:pt x="2073" y="403"/>
                </a:lnTo>
                <a:lnTo>
                  <a:pt x="2071" y="401"/>
                </a:lnTo>
                <a:lnTo>
                  <a:pt x="2067" y="399"/>
                </a:lnTo>
                <a:lnTo>
                  <a:pt x="2065" y="397"/>
                </a:lnTo>
                <a:lnTo>
                  <a:pt x="2065" y="395"/>
                </a:lnTo>
                <a:lnTo>
                  <a:pt x="2063" y="393"/>
                </a:lnTo>
                <a:lnTo>
                  <a:pt x="2061" y="391"/>
                </a:lnTo>
                <a:lnTo>
                  <a:pt x="2061" y="389"/>
                </a:lnTo>
                <a:lnTo>
                  <a:pt x="2059" y="387"/>
                </a:lnTo>
                <a:lnTo>
                  <a:pt x="2059" y="385"/>
                </a:lnTo>
                <a:lnTo>
                  <a:pt x="2057" y="383"/>
                </a:lnTo>
                <a:lnTo>
                  <a:pt x="2059" y="383"/>
                </a:lnTo>
                <a:lnTo>
                  <a:pt x="2059" y="381"/>
                </a:lnTo>
                <a:lnTo>
                  <a:pt x="2061" y="381"/>
                </a:lnTo>
                <a:lnTo>
                  <a:pt x="2059" y="379"/>
                </a:lnTo>
                <a:lnTo>
                  <a:pt x="2057" y="377"/>
                </a:lnTo>
                <a:lnTo>
                  <a:pt x="2059" y="375"/>
                </a:lnTo>
                <a:lnTo>
                  <a:pt x="2061" y="375"/>
                </a:lnTo>
                <a:lnTo>
                  <a:pt x="2063" y="377"/>
                </a:lnTo>
                <a:lnTo>
                  <a:pt x="2063" y="375"/>
                </a:lnTo>
                <a:lnTo>
                  <a:pt x="2065" y="377"/>
                </a:lnTo>
                <a:lnTo>
                  <a:pt x="2063" y="377"/>
                </a:lnTo>
                <a:lnTo>
                  <a:pt x="2063" y="379"/>
                </a:lnTo>
                <a:lnTo>
                  <a:pt x="2065" y="381"/>
                </a:lnTo>
                <a:lnTo>
                  <a:pt x="2067" y="383"/>
                </a:lnTo>
                <a:lnTo>
                  <a:pt x="2069" y="383"/>
                </a:lnTo>
                <a:lnTo>
                  <a:pt x="2071" y="383"/>
                </a:lnTo>
                <a:lnTo>
                  <a:pt x="2073" y="385"/>
                </a:lnTo>
                <a:lnTo>
                  <a:pt x="2073" y="383"/>
                </a:lnTo>
                <a:lnTo>
                  <a:pt x="2075" y="381"/>
                </a:lnTo>
                <a:lnTo>
                  <a:pt x="2073" y="379"/>
                </a:lnTo>
                <a:lnTo>
                  <a:pt x="2071" y="377"/>
                </a:lnTo>
                <a:lnTo>
                  <a:pt x="2069" y="377"/>
                </a:lnTo>
                <a:lnTo>
                  <a:pt x="2067" y="375"/>
                </a:lnTo>
                <a:lnTo>
                  <a:pt x="2065" y="373"/>
                </a:lnTo>
                <a:lnTo>
                  <a:pt x="2063" y="373"/>
                </a:lnTo>
                <a:lnTo>
                  <a:pt x="2063" y="371"/>
                </a:lnTo>
                <a:lnTo>
                  <a:pt x="2061" y="371"/>
                </a:lnTo>
                <a:lnTo>
                  <a:pt x="2059" y="371"/>
                </a:lnTo>
                <a:lnTo>
                  <a:pt x="2057" y="371"/>
                </a:lnTo>
                <a:lnTo>
                  <a:pt x="2055" y="369"/>
                </a:lnTo>
                <a:lnTo>
                  <a:pt x="2053" y="367"/>
                </a:lnTo>
                <a:lnTo>
                  <a:pt x="2051" y="367"/>
                </a:lnTo>
                <a:lnTo>
                  <a:pt x="2049" y="365"/>
                </a:lnTo>
                <a:lnTo>
                  <a:pt x="2047" y="361"/>
                </a:lnTo>
                <a:lnTo>
                  <a:pt x="2045" y="361"/>
                </a:lnTo>
                <a:lnTo>
                  <a:pt x="2043" y="359"/>
                </a:lnTo>
                <a:lnTo>
                  <a:pt x="2043" y="357"/>
                </a:lnTo>
                <a:lnTo>
                  <a:pt x="2045" y="355"/>
                </a:lnTo>
                <a:lnTo>
                  <a:pt x="2043" y="353"/>
                </a:lnTo>
                <a:lnTo>
                  <a:pt x="2043" y="351"/>
                </a:lnTo>
                <a:lnTo>
                  <a:pt x="2041" y="349"/>
                </a:lnTo>
                <a:lnTo>
                  <a:pt x="2039" y="349"/>
                </a:lnTo>
                <a:lnTo>
                  <a:pt x="2037" y="349"/>
                </a:lnTo>
                <a:lnTo>
                  <a:pt x="2035" y="349"/>
                </a:lnTo>
                <a:lnTo>
                  <a:pt x="2033" y="347"/>
                </a:lnTo>
                <a:lnTo>
                  <a:pt x="2031" y="347"/>
                </a:lnTo>
                <a:lnTo>
                  <a:pt x="2029" y="347"/>
                </a:lnTo>
                <a:lnTo>
                  <a:pt x="2027" y="347"/>
                </a:lnTo>
                <a:lnTo>
                  <a:pt x="2027" y="349"/>
                </a:lnTo>
                <a:lnTo>
                  <a:pt x="2029" y="351"/>
                </a:lnTo>
                <a:lnTo>
                  <a:pt x="2031" y="353"/>
                </a:lnTo>
                <a:lnTo>
                  <a:pt x="2029" y="351"/>
                </a:lnTo>
                <a:lnTo>
                  <a:pt x="2027" y="349"/>
                </a:lnTo>
                <a:lnTo>
                  <a:pt x="2025" y="349"/>
                </a:lnTo>
                <a:lnTo>
                  <a:pt x="2023" y="349"/>
                </a:lnTo>
                <a:lnTo>
                  <a:pt x="2021" y="349"/>
                </a:lnTo>
                <a:lnTo>
                  <a:pt x="2019" y="347"/>
                </a:lnTo>
                <a:lnTo>
                  <a:pt x="2017" y="347"/>
                </a:lnTo>
                <a:lnTo>
                  <a:pt x="2017" y="345"/>
                </a:lnTo>
                <a:lnTo>
                  <a:pt x="2015" y="343"/>
                </a:lnTo>
                <a:lnTo>
                  <a:pt x="2013" y="341"/>
                </a:lnTo>
                <a:lnTo>
                  <a:pt x="2013" y="339"/>
                </a:lnTo>
                <a:lnTo>
                  <a:pt x="2011" y="339"/>
                </a:lnTo>
                <a:lnTo>
                  <a:pt x="2011" y="337"/>
                </a:lnTo>
                <a:lnTo>
                  <a:pt x="2011" y="335"/>
                </a:lnTo>
                <a:lnTo>
                  <a:pt x="2011" y="333"/>
                </a:lnTo>
                <a:lnTo>
                  <a:pt x="2011" y="331"/>
                </a:lnTo>
                <a:lnTo>
                  <a:pt x="2011" y="329"/>
                </a:lnTo>
                <a:lnTo>
                  <a:pt x="2011" y="327"/>
                </a:lnTo>
                <a:lnTo>
                  <a:pt x="2013" y="327"/>
                </a:lnTo>
                <a:lnTo>
                  <a:pt x="2011" y="325"/>
                </a:lnTo>
                <a:lnTo>
                  <a:pt x="2009" y="325"/>
                </a:lnTo>
                <a:lnTo>
                  <a:pt x="2011" y="325"/>
                </a:lnTo>
                <a:lnTo>
                  <a:pt x="2013" y="325"/>
                </a:lnTo>
                <a:lnTo>
                  <a:pt x="2011" y="323"/>
                </a:lnTo>
                <a:lnTo>
                  <a:pt x="2009" y="323"/>
                </a:lnTo>
                <a:lnTo>
                  <a:pt x="2009" y="321"/>
                </a:lnTo>
                <a:lnTo>
                  <a:pt x="2011" y="321"/>
                </a:lnTo>
                <a:lnTo>
                  <a:pt x="2009" y="319"/>
                </a:lnTo>
                <a:lnTo>
                  <a:pt x="2007" y="319"/>
                </a:lnTo>
                <a:lnTo>
                  <a:pt x="2005" y="317"/>
                </a:lnTo>
                <a:lnTo>
                  <a:pt x="2003" y="317"/>
                </a:lnTo>
                <a:lnTo>
                  <a:pt x="2005" y="315"/>
                </a:lnTo>
                <a:lnTo>
                  <a:pt x="2003" y="313"/>
                </a:lnTo>
                <a:lnTo>
                  <a:pt x="2001" y="311"/>
                </a:lnTo>
                <a:lnTo>
                  <a:pt x="2001" y="309"/>
                </a:lnTo>
                <a:lnTo>
                  <a:pt x="2003" y="309"/>
                </a:lnTo>
                <a:lnTo>
                  <a:pt x="2003" y="307"/>
                </a:lnTo>
                <a:lnTo>
                  <a:pt x="2001" y="307"/>
                </a:lnTo>
                <a:lnTo>
                  <a:pt x="2003" y="307"/>
                </a:lnTo>
                <a:lnTo>
                  <a:pt x="2005" y="307"/>
                </a:lnTo>
                <a:lnTo>
                  <a:pt x="2007" y="307"/>
                </a:lnTo>
                <a:lnTo>
                  <a:pt x="2009" y="307"/>
                </a:lnTo>
                <a:lnTo>
                  <a:pt x="2009" y="309"/>
                </a:lnTo>
                <a:lnTo>
                  <a:pt x="2011" y="307"/>
                </a:lnTo>
                <a:lnTo>
                  <a:pt x="2009" y="307"/>
                </a:lnTo>
                <a:lnTo>
                  <a:pt x="2011" y="305"/>
                </a:lnTo>
                <a:lnTo>
                  <a:pt x="2013" y="307"/>
                </a:lnTo>
                <a:lnTo>
                  <a:pt x="2015" y="307"/>
                </a:lnTo>
                <a:lnTo>
                  <a:pt x="2017" y="309"/>
                </a:lnTo>
                <a:lnTo>
                  <a:pt x="2019" y="309"/>
                </a:lnTo>
                <a:lnTo>
                  <a:pt x="2021" y="311"/>
                </a:lnTo>
                <a:lnTo>
                  <a:pt x="2023" y="311"/>
                </a:lnTo>
                <a:lnTo>
                  <a:pt x="2023" y="309"/>
                </a:lnTo>
                <a:lnTo>
                  <a:pt x="2023" y="307"/>
                </a:lnTo>
                <a:lnTo>
                  <a:pt x="2021" y="307"/>
                </a:lnTo>
                <a:lnTo>
                  <a:pt x="2019" y="307"/>
                </a:lnTo>
                <a:lnTo>
                  <a:pt x="2017" y="305"/>
                </a:lnTo>
                <a:lnTo>
                  <a:pt x="2019" y="305"/>
                </a:lnTo>
                <a:lnTo>
                  <a:pt x="2021" y="305"/>
                </a:lnTo>
                <a:lnTo>
                  <a:pt x="2023" y="305"/>
                </a:lnTo>
                <a:lnTo>
                  <a:pt x="2025" y="303"/>
                </a:lnTo>
                <a:lnTo>
                  <a:pt x="2025" y="301"/>
                </a:lnTo>
                <a:lnTo>
                  <a:pt x="2025" y="299"/>
                </a:lnTo>
                <a:lnTo>
                  <a:pt x="2027" y="299"/>
                </a:lnTo>
                <a:lnTo>
                  <a:pt x="2029" y="299"/>
                </a:lnTo>
                <a:lnTo>
                  <a:pt x="2031" y="299"/>
                </a:lnTo>
                <a:lnTo>
                  <a:pt x="2031" y="301"/>
                </a:lnTo>
                <a:lnTo>
                  <a:pt x="2033" y="303"/>
                </a:lnTo>
                <a:lnTo>
                  <a:pt x="2035" y="305"/>
                </a:lnTo>
                <a:lnTo>
                  <a:pt x="2037" y="307"/>
                </a:lnTo>
                <a:lnTo>
                  <a:pt x="2039" y="309"/>
                </a:lnTo>
                <a:lnTo>
                  <a:pt x="2041" y="311"/>
                </a:lnTo>
                <a:lnTo>
                  <a:pt x="2043" y="309"/>
                </a:lnTo>
                <a:lnTo>
                  <a:pt x="2043" y="307"/>
                </a:lnTo>
                <a:lnTo>
                  <a:pt x="2043" y="305"/>
                </a:lnTo>
                <a:lnTo>
                  <a:pt x="2043" y="303"/>
                </a:lnTo>
                <a:lnTo>
                  <a:pt x="2043" y="301"/>
                </a:lnTo>
                <a:lnTo>
                  <a:pt x="2045" y="301"/>
                </a:lnTo>
                <a:lnTo>
                  <a:pt x="2045" y="299"/>
                </a:lnTo>
                <a:lnTo>
                  <a:pt x="2047" y="299"/>
                </a:lnTo>
                <a:lnTo>
                  <a:pt x="2049" y="299"/>
                </a:lnTo>
                <a:lnTo>
                  <a:pt x="2051" y="297"/>
                </a:lnTo>
                <a:lnTo>
                  <a:pt x="2053" y="297"/>
                </a:lnTo>
                <a:lnTo>
                  <a:pt x="2055" y="297"/>
                </a:lnTo>
                <a:lnTo>
                  <a:pt x="2057" y="297"/>
                </a:lnTo>
                <a:lnTo>
                  <a:pt x="2059" y="297"/>
                </a:lnTo>
                <a:lnTo>
                  <a:pt x="2061" y="297"/>
                </a:lnTo>
                <a:lnTo>
                  <a:pt x="2063" y="297"/>
                </a:lnTo>
                <a:lnTo>
                  <a:pt x="2065" y="297"/>
                </a:lnTo>
                <a:lnTo>
                  <a:pt x="2069" y="297"/>
                </a:lnTo>
                <a:lnTo>
                  <a:pt x="2071" y="297"/>
                </a:lnTo>
                <a:lnTo>
                  <a:pt x="2073" y="299"/>
                </a:lnTo>
                <a:lnTo>
                  <a:pt x="2075" y="299"/>
                </a:lnTo>
                <a:lnTo>
                  <a:pt x="2077" y="299"/>
                </a:lnTo>
                <a:lnTo>
                  <a:pt x="2079" y="299"/>
                </a:lnTo>
                <a:lnTo>
                  <a:pt x="2081" y="301"/>
                </a:lnTo>
                <a:lnTo>
                  <a:pt x="2083" y="301"/>
                </a:lnTo>
                <a:lnTo>
                  <a:pt x="2085" y="303"/>
                </a:lnTo>
                <a:lnTo>
                  <a:pt x="2087" y="303"/>
                </a:lnTo>
                <a:lnTo>
                  <a:pt x="2089" y="305"/>
                </a:lnTo>
                <a:lnTo>
                  <a:pt x="2091" y="307"/>
                </a:lnTo>
                <a:lnTo>
                  <a:pt x="2093" y="307"/>
                </a:lnTo>
                <a:lnTo>
                  <a:pt x="2095" y="307"/>
                </a:lnTo>
                <a:lnTo>
                  <a:pt x="2097" y="309"/>
                </a:lnTo>
                <a:lnTo>
                  <a:pt x="2099" y="309"/>
                </a:lnTo>
                <a:lnTo>
                  <a:pt x="2099" y="307"/>
                </a:lnTo>
                <a:lnTo>
                  <a:pt x="2097" y="305"/>
                </a:lnTo>
                <a:lnTo>
                  <a:pt x="2095" y="303"/>
                </a:lnTo>
                <a:lnTo>
                  <a:pt x="2093" y="301"/>
                </a:lnTo>
                <a:lnTo>
                  <a:pt x="2093" y="299"/>
                </a:lnTo>
                <a:lnTo>
                  <a:pt x="2093" y="297"/>
                </a:lnTo>
                <a:lnTo>
                  <a:pt x="2095" y="299"/>
                </a:lnTo>
                <a:lnTo>
                  <a:pt x="2097" y="297"/>
                </a:lnTo>
                <a:lnTo>
                  <a:pt x="2099" y="297"/>
                </a:lnTo>
                <a:lnTo>
                  <a:pt x="2099" y="295"/>
                </a:lnTo>
                <a:lnTo>
                  <a:pt x="2097" y="293"/>
                </a:lnTo>
                <a:lnTo>
                  <a:pt x="2099" y="293"/>
                </a:lnTo>
                <a:lnTo>
                  <a:pt x="2101" y="293"/>
                </a:lnTo>
                <a:lnTo>
                  <a:pt x="2101" y="291"/>
                </a:lnTo>
                <a:lnTo>
                  <a:pt x="2103" y="291"/>
                </a:lnTo>
                <a:lnTo>
                  <a:pt x="2103" y="289"/>
                </a:lnTo>
                <a:lnTo>
                  <a:pt x="2101" y="289"/>
                </a:lnTo>
                <a:lnTo>
                  <a:pt x="2099" y="287"/>
                </a:lnTo>
                <a:lnTo>
                  <a:pt x="2101" y="287"/>
                </a:lnTo>
                <a:lnTo>
                  <a:pt x="2103" y="289"/>
                </a:lnTo>
                <a:lnTo>
                  <a:pt x="2105" y="289"/>
                </a:lnTo>
                <a:lnTo>
                  <a:pt x="2103" y="287"/>
                </a:lnTo>
                <a:lnTo>
                  <a:pt x="2101" y="287"/>
                </a:lnTo>
                <a:lnTo>
                  <a:pt x="2103" y="287"/>
                </a:lnTo>
                <a:lnTo>
                  <a:pt x="2101" y="285"/>
                </a:lnTo>
                <a:lnTo>
                  <a:pt x="2105" y="285"/>
                </a:lnTo>
                <a:lnTo>
                  <a:pt x="2105" y="283"/>
                </a:lnTo>
                <a:lnTo>
                  <a:pt x="2103" y="283"/>
                </a:lnTo>
                <a:lnTo>
                  <a:pt x="2107" y="283"/>
                </a:lnTo>
                <a:lnTo>
                  <a:pt x="2105" y="281"/>
                </a:lnTo>
                <a:lnTo>
                  <a:pt x="2103" y="281"/>
                </a:lnTo>
                <a:lnTo>
                  <a:pt x="2101" y="281"/>
                </a:lnTo>
                <a:lnTo>
                  <a:pt x="2103" y="281"/>
                </a:lnTo>
                <a:lnTo>
                  <a:pt x="2105" y="281"/>
                </a:lnTo>
                <a:lnTo>
                  <a:pt x="2107" y="281"/>
                </a:lnTo>
                <a:lnTo>
                  <a:pt x="2109" y="281"/>
                </a:lnTo>
                <a:lnTo>
                  <a:pt x="2107" y="279"/>
                </a:lnTo>
                <a:lnTo>
                  <a:pt x="2109" y="279"/>
                </a:lnTo>
                <a:lnTo>
                  <a:pt x="2107" y="277"/>
                </a:lnTo>
                <a:lnTo>
                  <a:pt x="2105" y="275"/>
                </a:lnTo>
                <a:lnTo>
                  <a:pt x="2107" y="275"/>
                </a:lnTo>
                <a:lnTo>
                  <a:pt x="2111" y="277"/>
                </a:lnTo>
                <a:lnTo>
                  <a:pt x="2113" y="275"/>
                </a:lnTo>
                <a:lnTo>
                  <a:pt x="2111" y="273"/>
                </a:lnTo>
                <a:lnTo>
                  <a:pt x="2113" y="273"/>
                </a:lnTo>
                <a:lnTo>
                  <a:pt x="2115" y="273"/>
                </a:lnTo>
                <a:lnTo>
                  <a:pt x="2117" y="273"/>
                </a:lnTo>
                <a:lnTo>
                  <a:pt x="2119" y="273"/>
                </a:lnTo>
                <a:lnTo>
                  <a:pt x="2117" y="271"/>
                </a:lnTo>
                <a:lnTo>
                  <a:pt x="2115" y="271"/>
                </a:lnTo>
                <a:lnTo>
                  <a:pt x="2117" y="271"/>
                </a:lnTo>
                <a:lnTo>
                  <a:pt x="2119" y="271"/>
                </a:lnTo>
                <a:lnTo>
                  <a:pt x="2121" y="271"/>
                </a:lnTo>
                <a:lnTo>
                  <a:pt x="2123" y="269"/>
                </a:lnTo>
                <a:lnTo>
                  <a:pt x="2121" y="267"/>
                </a:lnTo>
                <a:lnTo>
                  <a:pt x="2123" y="267"/>
                </a:lnTo>
                <a:lnTo>
                  <a:pt x="2125" y="267"/>
                </a:lnTo>
                <a:lnTo>
                  <a:pt x="2127" y="265"/>
                </a:lnTo>
                <a:lnTo>
                  <a:pt x="2129" y="265"/>
                </a:lnTo>
                <a:lnTo>
                  <a:pt x="2131" y="265"/>
                </a:lnTo>
                <a:lnTo>
                  <a:pt x="2131" y="263"/>
                </a:lnTo>
                <a:lnTo>
                  <a:pt x="2131" y="261"/>
                </a:lnTo>
                <a:lnTo>
                  <a:pt x="2133" y="261"/>
                </a:lnTo>
                <a:lnTo>
                  <a:pt x="2135" y="259"/>
                </a:lnTo>
                <a:lnTo>
                  <a:pt x="2137" y="259"/>
                </a:lnTo>
                <a:lnTo>
                  <a:pt x="2139" y="259"/>
                </a:lnTo>
                <a:lnTo>
                  <a:pt x="2137" y="259"/>
                </a:lnTo>
                <a:lnTo>
                  <a:pt x="2135" y="259"/>
                </a:lnTo>
                <a:lnTo>
                  <a:pt x="2133" y="259"/>
                </a:lnTo>
                <a:lnTo>
                  <a:pt x="2131" y="257"/>
                </a:lnTo>
                <a:lnTo>
                  <a:pt x="2131" y="255"/>
                </a:lnTo>
                <a:lnTo>
                  <a:pt x="2129" y="255"/>
                </a:lnTo>
                <a:lnTo>
                  <a:pt x="2129" y="253"/>
                </a:lnTo>
                <a:lnTo>
                  <a:pt x="2131" y="255"/>
                </a:lnTo>
                <a:lnTo>
                  <a:pt x="2133" y="255"/>
                </a:lnTo>
                <a:lnTo>
                  <a:pt x="2135" y="257"/>
                </a:lnTo>
                <a:lnTo>
                  <a:pt x="2135" y="255"/>
                </a:lnTo>
                <a:lnTo>
                  <a:pt x="2137" y="255"/>
                </a:lnTo>
                <a:lnTo>
                  <a:pt x="2137" y="257"/>
                </a:lnTo>
                <a:lnTo>
                  <a:pt x="2139" y="259"/>
                </a:lnTo>
                <a:lnTo>
                  <a:pt x="2141" y="259"/>
                </a:lnTo>
                <a:lnTo>
                  <a:pt x="2145" y="259"/>
                </a:lnTo>
                <a:lnTo>
                  <a:pt x="2151" y="259"/>
                </a:lnTo>
                <a:lnTo>
                  <a:pt x="2153" y="261"/>
                </a:lnTo>
                <a:lnTo>
                  <a:pt x="2155" y="261"/>
                </a:lnTo>
                <a:lnTo>
                  <a:pt x="2157" y="261"/>
                </a:lnTo>
                <a:lnTo>
                  <a:pt x="2159" y="261"/>
                </a:lnTo>
                <a:lnTo>
                  <a:pt x="2161" y="261"/>
                </a:lnTo>
                <a:lnTo>
                  <a:pt x="2163" y="263"/>
                </a:lnTo>
                <a:lnTo>
                  <a:pt x="2165" y="263"/>
                </a:lnTo>
                <a:lnTo>
                  <a:pt x="2167" y="263"/>
                </a:lnTo>
                <a:lnTo>
                  <a:pt x="2169" y="263"/>
                </a:lnTo>
                <a:lnTo>
                  <a:pt x="2171" y="265"/>
                </a:lnTo>
                <a:lnTo>
                  <a:pt x="2171" y="263"/>
                </a:lnTo>
                <a:lnTo>
                  <a:pt x="2169" y="261"/>
                </a:lnTo>
                <a:lnTo>
                  <a:pt x="2171" y="261"/>
                </a:lnTo>
                <a:lnTo>
                  <a:pt x="2169" y="259"/>
                </a:lnTo>
                <a:lnTo>
                  <a:pt x="2169" y="257"/>
                </a:lnTo>
                <a:lnTo>
                  <a:pt x="2169" y="255"/>
                </a:lnTo>
                <a:lnTo>
                  <a:pt x="2167" y="255"/>
                </a:lnTo>
                <a:lnTo>
                  <a:pt x="2165" y="253"/>
                </a:lnTo>
                <a:lnTo>
                  <a:pt x="2163" y="253"/>
                </a:lnTo>
                <a:lnTo>
                  <a:pt x="2161" y="253"/>
                </a:lnTo>
                <a:lnTo>
                  <a:pt x="2159" y="253"/>
                </a:lnTo>
                <a:lnTo>
                  <a:pt x="2157" y="251"/>
                </a:lnTo>
                <a:lnTo>
                  <a:pt x="2157" y="249"/>
                </a:lnTo>
                <a:lnTo>
                  <a:pt x="2155" y="249"/>
                </a:lnTo>
                <a:lnTo>
                  <a:pt x="2153" y="247"/>
                </a:lnTo>
                <a:lnTo>
                  <a:pt x="2151" y="247"/>
                </a:lnTo>
                <a:lnTo>
                  <a:pt x="2149" y="247"/>
                </a:lnTo>
                <a:lnTo>
                  <a:pt x="2147" y="245"/>
                </a:lnTo>
                <a:lnTo>
                  <a:pt x="2145" y="245"/>
                </a:lnTo>
                <a:lnTo>
                  <a:pt x="2143" y="245"/>
                </a:lnTo>
                <a:lnTo>
                  <a:pt x="2145" y="245"/>
                </a:lnTo>
                <a:lnTo>
                  <a:pt x="2147" y="245"/>
                </a:lnTo>
                <a:lnTo>
                  <a:pt x="2145" y="245"/>
                </a:lnTo>
                <a:lnTo>
                  <a:pt x="2143" y="245"/>
                </a:lnTo>
                <a:lnTo>
                  <a:pt x="2141" y="243"/>
                </a:lnTo>
                <a:lnTo>
                  <a:pt x="2139" y="243"/>
                </a:lnTo>
                <a:lnTo>
                  <a:pt x="2137" y="241"/>
                </a:lnTo>
                <a:lnTo>
                  <a:pt x="2135" y="241"/>
                </a:lnTo>
                <a:lnTo>
                  <a:pt x="2137" y="241"/>
                </a:lnTo>
                <a:lnTo>
                  <a:pt x="2139" y="243"/>
                </a:lnTo>
                <a:lnTo>
                  <a:pt x="2137" y="241"/>
                </a:lnTo>
                <a:lnTo>
                  <a:pt x="2135" y="241"/>
                </a:lnTo>
                <a:lnTo>
                  <a:pt x="2133" y="241"/>
                </a:lnTo>
                <a:lnTo>
                  <a:pt x="2131" y="241"/>
                </a:lnTo>
                <a:lnTo>
                  <a:pt x="2131" y="239"/>
                </a:lnTo>
                <a:lnTo>
                  <a:pt x="2133" y="239"/>
                </a:lnTo>
                <a:lnTo>
                  <a:pt x="2135" y="241"/>
                </a:lnTo>
                <a:lnTo>
                  <a:pt x="2133" y="239"/>
                </a:lnTo>
                <a:lnTo>
                  <a:pt x="2135" y="239"/>
                </a:lnTo>
                <a:lnTo>
                  <a:pt x="2133" y="239"/>
                </a:lnTo>
                <a:lnTo>
                  <a:pt x="2131" y="237"/>
                </a:lnTo>
                <a:lnTo>
                  <a:pt x="2129" y="235"/>
                </a:lnTo>
                <a:lnTo>
                  <a:pt x="2127" y="235"/>
                </a:lnTo>
                <a:lnTo>
                  <a:pt x="2125" y="233"/>
                </a:lnTo>
                <a:lnTo>
                  <a:pt x="2123" y="233"/>
                </a:lnTo>
                <a:lnTo>
                  <a:pt x="2121" y="233"/>
                </a:lnTo>
                <a:lnTo>
                  <a:pt x="2121" y="231"/>
                </a:lnTo>
                <a:lnTo>
                  <a:pt x="2123" y="233"/>
                </a:lnTo>
                <a:lnTo>
                  <a:pt x="2121" y="231"/>
                </a:lnTo>
                <a:lnTo>
                  <a:pt x="2119" y="231"/>
                </a:lnTo>
                <a:lnTo>
                  <a:pt x="2117" y="229"/>
                </a:lnTo>
                <a:lnTo>
                  <a:pt x="2115" y="229"/>
                </a:lnTo>
                <a:lnTo>
                  <a:pt x="2113" y="227"/>
                </a:lnTo>
                <a:lnTo>
                  <a:pt x="2111" y="227"/>
                </a:lnTo>
                <a:lnTo>
                  <a:pt x="2111" y="229"/>
                </a:lnTo>
                <a:lnTo>
                  <a:pt x="2109" y="229"/>
                </a:lnTo>
                <a:lnTo>
                  <a:pt x="2107" y="229"/>
                </a:lnTo>
                <a:lnTo>
                  <a:pt x="2105" y="227"/>
                </a:lnTo>
                <a:lnTo>
                  <a:pt x="2103" y="227"/>
                </a:lnTo>
                <a:lnTo>
                  <a:pt x="2101" y="227"/>
                </a:lnTo>
                <a:lnTo>
                  <a:pt x="2099" y="225"/>
                </a:lnTo>
                <a:lnTo>
                  <a:pt x="2097" y="225"/>
                </a:lnTo>
                <a:lnTo>
                  <a:pt x="2095" y="223"/>
                </a:lnTo>
                <a:lnTo>
                  <a:pt x="2093" y="223"/>
                </a:lnTo>
                <a:lnTo>
                  <a:pt x="2091" y="221"/>
                </a:lnTo>
                <a:lnTo>
                  <a:pt x="2091" y="219"/>
                </a:lnTo>
                <a:lnTo>
                  <a:pt x="2089" y="219"/>
                </a:lnTo>
                <a:lnTo>
                  <a:pt x="2087" y="219"/>
                </a:lnTo>
                <a:lnTo>
                  <a:pt x="2085" y="219"/>
                </a:lnTo>
                <a:lnTo>
                  <a:pt x="2083" y="221"/>
                </a:lnTo>
                <a:lnTo>
                  <a:pt x="2081" y="221"/>
                </a:lnTo>
                <a:lnTo>
                  <a:pt x="2079" y="221"/>
                </a:lnTo>
                <a:lnTo>
                  <a:pt x="2077" y="221"/>
                </a:lnTo>
                <a:lnTo>
                  <a:pt x="2075" y="221"/>
                </a:lnTo>
                <a:lnTo>
                  <a:pt x="2077" y="219"/>
                </a:lnTo>
                <a:lnTo>
                  <a:pt x="2075" y="219"/>
                </a:lnTo>
                <a:lnTo>
                  <a:pt x="2073" y="219"/>
                </a:lnTo>
                <a:lnTo>
                  <a:pt x="2071" y="217"/>
                </a:lnTo>
                <a:lnTo>
                  <a:pt x="2069" y="217"/>
                </a:lnTo>
                <a:lnTo>
                  <a:pt x="2067" y="217"/>
                </a:lnTo>
                <a:lnTo>
                  <a:pt x="2065" y="217"/>
                </a:lnTo>
                <a:lnTo>
                  <a:pt x="2067" y="215"/>
                </a:lnTo>
                <a:lnTo>
                  <a:pt x="2069" y="217"/>
                </a:lnTo>
                <a:lnTo>
                  <a:pt x="2071" y="217"/>
                </a:lnTo>
                <a:lnTo>
                  <a:pt x="2073" y="217"/>
                </a:lnTo>
                <a:lnTo>
                  <a:pt x="2075" y="217"/>
                </a:lnTo>
                <a:lnTo>
                  <a:pt x="2077" y="217"/>
                </a:lnTo>
                <a:lnTo>
                  <a:pt x="2079" y="217"/>
                </a:lnTo>
                <a:lnTo>
                  <a:pt x="2081" y="219"/>
                </a:lnTo>
                <a:lnTo>
                  <a:pt x="2083" y="219"/>
                </a:lnTo>
                <a:lnTo>
                  <a:pt x="2085" y="219"/>
                </a:lnTo>
                <a:lnTo>
                  <a:pt x="2083" y="217"/>
                </a:lnTo>
                <a:lnTo>
                  <a:pt x="2081" y="215"/>
                </a:lnTo>
                <a:lnTo>
                  <a:pt x="2079" y="215"/>
                </a:lnTo>
                <a:lnTo>
                  <a:pt x="2075" y="213"/>
                </a:lnTo>
                <a:lnTo>
                  <a:pt x="2073" y="213"/>
                </a:lnTo>
                <a:lnTo>
                  <a:pt x="2071" y="215"/>
                </a:lnTo>
                <a:lnTo>
                  <a:pt x="2069" y="215"/>
                </a:lnTo>
                <a:lnTo>
                  <a:pt x="2069" y="213"/>
                </a:lnTo>
                <a:lnTo>
                  <a:pt x="2067" y="213"/>
                </a:lnTo>
                <a:lnTo>
                  <a:pt x="2069" y="213"/>
                </a:lnTo>
                <a:lnTo>
                  <a:pt x="2071" y="213"/>
                </a:lnTo>
                <a:lnTo>
                  <a:pt x="2073" y="213"/>
                </a:lnTo>
                <a:lnTo>
                  <a:pt x="2075" y="213"/>
                </a:lnTo>
                <a:lnTo>
                  <a:pt x="2079" y="215"/>
                </a:lnTo>
                <a:lnTo>
                  <a:pt x="2081" y="215"/>
                </a:lnTo>
                <a:lnTo>
                  <a:pt x="2083" y="215"/>
                </a:lnTo>
                <a:lnTo>
                  <a:pt x="2085" y="215"/>
                </a:lnTo>
                <a:lnTo>
                  <a:pt x="2087" y="217"/>
                </a:lnTo>
                <a:lnTo>
                  <a:pt x="2089" y="217"/>
                </a:lnTo>
                <a:lnTo>
                  <a:pt x="2091" y="219"/>
                </a:lnTo>
                <a:lnTo>
                  <a:pt x="2093" y="219"/>
                </a:lnTo>
                <a:lnTo>
                  <a:pt x="2095" y="219"/>
                </a:lnTo>
                <a:lnTo>
                  <a:pt x="2099" y="221"/>
                </a:lnTo>
                <a:lnTo>
                  <a:pt x="2101" y="221"/>
                </a:lnTo>
                <a:lnTo>
                  <a:pt x="2103" y="221"/>
                </a:lnTo>
                <a:lnTo>
                  <a:pt x="2105" y="221"/>
                </a:lnTo>
                <a:lnTo>
                  <a:pt x="2107" y="221"/>
                </a:lnTo>
                <a:lnTo>
                  <a:pt x="2109" y="219"/>
                </a:lnTo>
                <a:lnTo>
                  <a:pt x="2107" y="221"/>
                </a:lnTo>
                <a:lnTo>
                  <a:pt x="2109" y="221"/>
                </a:lnTo>
                <a:lnTo>
                  <a:pt x="2111" y="219"/>
                </a:lnTo>
                <a:lnTo>
                  <a:pt x="2113" y="219"/>
                </a:lnTo>
                <a:lnTo>
                  <a:pt x="2115" y="217"/>
                </a:lnTo>
                <a:lnTo>
                  <a:pt x="2115" y="215"/>
                </a:lnTo>
                <a:lnTo>
                  <a:pt x="2117" y="213"/>
                </a:lnTo>
                <a:lnTo>
                  <a:pt x="2119" y="213"/>
                </a:lnTo>
                <a:lnTo>
                  <a:pt x="2119" y="211"/>
                </a:lnTo>
                <a:lnTo>
                  <a:pt x="2117" y="209"/>
                </a:lnTo>
                <a:lnTo>
                  <a:pt x="2117" y="207"/>
                </a:lnTo>
                <a:lnTo>
                  <a:pt x="2115" y="207"/>
                </a:lnTo>
                <a:lnTo>
                  <a:pt x="2113" y="207"/>
                </a:lnTo>
                <a:lnTo>
                  <a:pt x="2111" y="207"/>
                </a:lnTo>
                <a:lnTo>
                  <a:pt x="2113" y="209"/>
                </a:lnTo>
                <a:lnTo>
                  <a:pt x="2111" y="209"/>
                </a:lnTo>
                <a:lnTo>
                  <a:pt x="2109" y="209"/>
                </a:lnTo>
                <a:lnTo>
                  <a:pt x="2109" y="207"/>
                </a:lnTo>
                <a:lnTo>
                  <a:pt x="2111" y="207"/>
                </a:lnTo>
                <a:lnTo>
                  <a:pt x="2113" y="207"/>
                </a:lnTo>
                <a:lnTo>
                  <a:pt x="2115" y="207"/>
                </a:lnTo>
                <a:lnTo>
                  <a:pt x="2115" y="205"/>
                </a:lnTo>
                <a:lnTo>
                  <a:pt x="2113" y="203"/>
                </a:lnTo>
                <a:lnTo>
                  <a:pt x="2111" y="203"/>
                </a:lnTo>
                <a:lnTo>
                  <a:pt x="2109" y="203"/>
                </a:lnTo>
                <a:lnTo>
                  <a:pt x="2107" y="201"/>
                </a:lnTo>
                <a:lnTo>
                  <a:pt x="2105" y="201"/>
                </a:lnTo>
                <a:lnTo>
                  <a:pt x="2103" y="201"/>
                </a:lnTo>
                <a:lnTo>
                  <a:pt x="2101" y="199"/>
                </a:lnTo>
                <a:lnTo>
                  <a:pt x="2099" y="199"/>
                </a:lnTo>
                <a:lnTo>
                  <a:pt x="2097" y="197"/>
                </a:lnTo>
                <a:lnTo>
                  <a:pt x="2095" y="195"/>
                </a:lnTo>
                <a:lnTo>
                  <a:pt x="2093" y="193"/>
                </a:lnTo>
                <a:lnTo>
                  <a:pt x="2095" y="195"/>
                </a:lnTo>
                <a:lnTo>
                  <a:pt x="2097" y="193"/>
                </a:lnTo>
                <a:lnTo>
                  <a:pt x="2099" y="193"/>
                </a:lnTo>
                <a:lnTo>
                  <a:pt x="2097" y="191"/>
                </a:lnTo>
                <a:lnTo>
                  <a:pt x="2093" y="191"/>
                </a:lnTo>
                <a:lnTo>
                  <a:pt x="2095" y="191"/>
                </a:lnTo>
                <a:lnTo>
                  <a:pt x="2097" y="191"/>
                </a:lnTo>
                <a:lnTo>
                  <a:pt x="2095" y="189"/>
                </a:lnTo>
                <a:lnTo>
                  <a:pt x="2097" y="189"/>
                </a:lnTo>
                <a:lnTo>
                  <a:pt x="2099" y="191"/>
                </a:lnTo>
                <a:lnTo>
                  <a:pt x="2101" y="193"/>
                </a:lnTo>
                <a:lnTo>
                  <a:pt x="2103" y="193"/>
                </a:lnTo>
                <a:lnTo>
                  <a:pt x="2105" y="193"/>
                </a:lnTo>
                <a:lnTo>
                  <a:pt x="2105" y="191"/>
                </a:lnTo>
                <a:lnTo>
                  <a:pt x="2103" y="189"/>
                </a:lnTo>
                <a:lnTo>
                  <a:pt x="2105" y="189"/>
                </a:lnTo>
                <a:lnTo>
                  <a:pt x="2107" y="191"/>
                </a:lnTo>
                <a:lnTo>
                  <a:pt x="2109" y="193"/>
                </a:lnTo>
                <a:lnTo>
                  <a:pt x="2109" y="195"/>
                </a:lnTo>
                <a:lnTo>
                  <a:pt x="2111" y="197"/>
                </a:lnTo>
                <a:lnTo>
                  <a:pt x="2109" y="197"/>
                </a:lnTo>
                <a:lnTo>
                  <a:pt x="2111" y="197"/>
                </a:lnTo>
                <a:lnTo>
                  <a:pt x="2113" y="199"/>
                </a:lnTo>
                <a:lnTo>
                  <a:pt x="2115" y="199"/>
                </a:lnTo>
                <a:lnTo>
                  <a:pt x="2117" y="201"/>
                </a:lnTo>
                <a:lnTo>
                  <a:pt x="2121" y="201"/>
                </a:lnTo>
                <a:lnTo>
                  <a:pt x="2123" y="203"/>
                </a:lnTo>
                <a:lnTo>
                  <a:pt x="2125" y="205"/>
                </a:lnTo>
                <a:lnTo>
                  <a:pt x="2127" y="205"/>
                </a:lnTo>
                <a:lnTo>
                  <a:pt x="2129" y="205"/>
                </a:lnTo>
                <a:lnTo>
                  <a:pt x="2133" y="205"/>
                </a:lnTo>
                <a:lnTo>
                  <a:pt x="2135" y="205"/>
                </a:lnTo>
                <a:lnTo>
                  <a:pt x="2137" y="205"/>
                </a:lnTo>
                <a:lnTo>
                  <a:pt x="2139" y="205"/>
                </a:lnTo>
                <a:lnTo>
                  <a:pt x="2141" y="205"/>
                </a:lnTo>
                <a:lnTo>
                  <a:pt x="2143" y="205"/>
                </a:lnTo>
                <a:lnTo>
                  <a:pt x="2143" y="203"/>
                </a:lnTo>
                <a:lnTo>
                  <a:pt x="2145" y="203"/>
                </a:lnTo>
                <a:lnTo>
                  <a:pt x="2147" y="203"/>
                </a:lnTo>
                <a:lnTo>
                  <a:pt x="2151" y="205"/>
                </a:lnTo>
                <a:lnTo>
                  <a:pt x="2153" y="205"/>
                </a:lnTo>
                <a:lnTo>
                  <a:pt x="2155" y="205"/>
                </a:lnTo>
                <a:lnTo>
                  <a:pt x="2159" y="205"/>
                </a:lnTo>
                <a:lnTo>
                  <a:pt x="2161" y="205"/>
                </a:lnTo>
                <a:lnTo>
                  <a:pt x="2163" y="207"/>
                </a:lnTo>
                <a:lnTo>
                  <a:pt x="2165" y="207"/>
                </a:lnTo>
                <a:lnTo>
                  <a:pt x="2167" y="209"/>
                </a:lnTo>
                <a:lnTo>
                  <a:pt x="2169" y="209"/>
                </a:lnTo>
                <a:lnTo>
                  <a:pt x="2171" y="211"/>
                </a:lnTo>
                <a:lnTo>
                  <a:pt x="2173" y="211"/>
                </a:lnTo>
                <a:lnTo>
                  <a:pt x="2175" y="213"/>
                </a:lnTo>
                <a:lnTo>
                  <a:pt x="2177" y="215"/>
                </a:lnTo>
                <a:lnTo>
                  <a:pt x="2179" y="215"/>
                </a:lnTo>
                <a:lnTo>
                  <a:pt x="2181" y="215"/>
                </a:lnTo>
                <a:lnTo>
                  <a:pt x="2183" y="217"/>
                </a:lnTo>
                <a:lnTo>
                  <a:pt x="2185" y="217"/>
                </a:lnTo>
                <a:lnTo>
                  <a:pt x="2187" y="217"/>
                </a:lnTo>
                <a:lnTo>
                  <a:pt x="2189" y="219"/>
                </a:lnTo>
                <a:lnTo>
                  <a:pt x="2191" y="219"/>
                </a:lnTo>
                <a:lnTo>
                  <a:pt x="2193" y="219"/>
                </a:lnTo>
                <a:lnTo>
                  <a:pt x="2191" y="217"/>
                </a:lnTo>
                <a:lnTo>
                  <a:pt x="2193" y="217"/>
                </a:lnTo>
                <a:lnTo>
                  <a:pt x="2195" y="219"/>
                </a:lnTo>
                <a:lnTo>
                  <a:pt x="2197" y="219"/>
                </a:lnTo>
                <a:lnTo>
                  <a:pt x="2199" y="219"/>
                </a:lnTo>
                <a:lnTo>
                  <a:pt x="2201" y="219"/>
                </a:lnTo>
                <a:lnTo>
                  <a:pt x="2203" y="221"/>
                </a:lnTo>
                <a:lnTo>
                  <a:pt x="2205" y="221"/>
                </a:lnTo>
                <a:lnTo>
                  <a:pt x="2207" y="221"/>
                </a:lnTo>
                <a:lnTo>
                  <a:pt x="2209" y="221"/>
                </a:lnTo>
                <a:lnTo>
                  <a:pt x="2211" y="223"/>
                </a:lnTo>
                <a:lnTo>
                  <a:pt x="2213" y="223"/>
                </a:lnTo>
                <a:lnTo>
                  <a:pt x="2215" y="225"/>
                </a:lnTo>
                <a:lnTo>
                  <a:pt x="2217" y="225"/>
                </a:lnTo>
                <a:lnTo>
                  <a:pt x="2219" y="225"/>
                </a:lnTo>
                <a:lnTo>
                  <a:pt x="2221" y="225"/>
                </a:lnTo>
                <a:lnTo>
                  <a:pt x="2223" y="227"/>
                </a:lnTo>
                <a:lnTo>
                  <a:pt x="2225" y="227"/>
                </a:lnTo>
                <a:lnTo>
                  <a:pt x="2225" y="225"/>
                </a:lnTo>
                <a:lnTo>
                  <a:pt x="2223" y="223"/>
                </a:lnTo>
                <a:lnTo>
                  <a:pt x="2221" y="221"/>
                </a:lnTo>
                <a:lnTo>
                  <a:pt x="2223" y="221"/>
                </a:lnTo>
                <a:lnTo>
                  <a:pt x="2225" y="223"/>
                </a:lnTo>
                <a:lnTo>
                  <a:pt x="2225" y="225"/>
                </a:lnTo>
                <a:lnTo>
                  <a:pt x="2227" y="225"/>
                </a:lnTo>
                <a:lnTo>
                  <a:pt x="2229" y="227"/>
                </a:lnTo>
                <a:lnTo>
                  <a:pt x="2231" y="227"/>
                </a:lnTo>
                <a:lnTo>
                  <a:pt x="2233" y="227"/>
                </a:lnTo>
                <a:lnTo>
                  <a:pt x="2233" y="229"/>
                </a:lnTo>
                <a:lnTo>
                  <a:pt x="2235" y="227"/>
                </a:lnTo>
                <a:lnTo>
                  <a:pt x="2233" y="225"/>
                </a:lnTo>
                <a:lnTo>
                  <a:pt x="2231" y="225"/>
                </a:lnTo>
                <a:lnTo>
                  <a:pt x="2233" y="223"/>
                </a:lnTo>
                <a:lnTo>
                  <a:pt x="2233" y="225"/>
                </a:lnTo>
                <a:lnTo>
                  <a:pt x="2235" y="225"/>
                </a:lnTo>
                <a:lnTo>
                  <a:pt x="2237" y="225"/>
                </a:lnTo>
                <a:lnTo>
                  <a:pt x="2239" y="225"/>
                </a:lnTo>
                <a:lnTo>
                  <a:pt x="2237" y="22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2" name="Freeform 2079"/>
          <p:cNvSpPr>
            <a:spLocks/>
          </p:cNvSpPr>
          <p:nvPr/>
        </p:nvSpPr>
        <p:spPr bwMode="auto">
          <a:xfrm>
            <a:off x="5918200" y="2717801"/>
            <a:ext cx="438150" cy="438151"/>
          </a:xfrm>
          <a:custGeom>
            <a:avLst/>
            <a:gdLst>
              <a:gd name="T0" fmla="*/ 50403125 w 276"/>
              <a:gd name="T1" fmla="*/ 393144375 h 276"/>
              <a:gd name="T2" fmla="*/ 115927188 w 276"/>
              <a:gd name="T3" fmla="*/ 393144375 h 276"/>
              <a:gd name="T4" fmla="*/ 166330313 w 276"/>
              <a:gd name="T5" fmla="*/ 388104063 h 276"/>
              <a:gd name="T6" fmla="*/ 211693125 w 276"/>
              <a:gd name="T7" fmla="*/ 383063750 h 276"/>
              <a:gd name="T8" fmla="*/ 241935000 w 276"/>
              <a:gd name="T9" fmla="*/ 342741250 h 276"/>
              <a:gd name="T10" fmla="*/ 257055938 w 276"/>
              <a:gd name="T11" fmla="*/ 302418750 h 276"/>
              <a:gd name="T12" fmla="*/ 292338125 w 276"/>
              <a:gd name="T13" fmla="*/ 292338125 h 276"/>
              <a:gd name="T14" fmla="*/ 322580000 w 276"/>
              <a:gd name="T15" fmla="*/ 272176875 h 276"/>
              <a:gd name="T16" fmla="*/ 357862188 w 276"/>
              <a:gd name="T17" fmla="*/ 257055938 h 276"/>
              <a:gd name="T18" fmla="*/ 357862188 w 276"/>
              <a:gd name="T19" fmla="*/ 206652813 h 276"/>
              <a:gd name="T20" fmla="*/ 383063750 w 276"/>
              <a:gd name="T21" fmla="*/ 176410938 h 276"/>
              <a:gd name="T22" fmla="*/ 398184688 w 276"/>
              <a:gd name="T23" fmla="*/ 161290000 h 276"/>
              <a:gd name="T24" fmla="*/ 408265313 w 276"/>
              <a:gd name="T25" fmla="*/ 126007813 h 276"/>
              <a:gd name="T26" fmla="*/ 423386250 w 276"/>
              <a:gd name="T27" fmla="*/ 90725625 h 276"/>
              <a:gd name="T28" fmla="*/ 403225000 w 276"/>
              <a:gd name="T29" fmla="*/ 45362813 h 276"/>
              <a:gd name="T30" fmla="*/ 453628125 w 276"/>
              <a:gd name="T31" fmla="*/ 10080625 h 276"/>
              <a:gd name="T32" fmla="*/ 514111875 w 276"/>
              <a:gd name="T33" fmla="*/ 5040313 h 276"/>
              <a:gd name="T34" fmla="*/ 569555313 w 276"/>
              <a:gd name="T35" fmla="*/ 5040313 h 276"/>
              <a:gd name="T36" fmla="*/ 604837500 w 276"/>
              <a:gd name="T37" fmla="*/ 40322500 h 276"/>
              <a:gd name="T38" fmla="*/ 640119688 w 276"/>
              <a:gd name="T39" fmla="*/ 65524063 h 276"/>
              <a:gd name="T40" fmla="*/ 695563125 w 276"/>
              <a:gd name="T41" fmla="*/ 80645000 h 276"/>
              <a:gd name="T42" fmla="*/ 660280938 w 276"/>
              <a:gd name="T43" fmla="*/ 110886875 h 276"/>
              <a:gd name="T44" fmla="*/ 630039063 w 276"/>
              <a:gd name="T45" fmla="*/ 126007813 h 276"/>
              <a:gd name="T46" fmla="*/ 574595625 w 276"/>
              <a:gd name="T47" fmla="*/ 126007813 h 276"/>
              <a:gd name="T48" fmla="*/ 529232813 w 276"/>
              <a:gd name="T49" fmla="*/ 136088438 h 276"/>
              <a:gd name="T50" fmla="*/ 559474688 w 276"/>
              <a:gd name="T51" fmla="*/ 161290000 h 276"/>
              <a:gd name="T52" fmla="*/ 559474688 w 276"/>
              <a:gd name="T53" fmla="*/ 201612500 h 276"/>
              <a:gd name="T54" fmla="*/ 589716563 w 276"/>
              <a:gd name="T55" fmla="*/ 231854375 h 276"/>
              <a:gd name="T56" fmla="*/ 614918125 w 276"/>
              <a:gd name="T57" fmla="*/ 257055938 h 276"/>
              <a:gd name="T58" fmla="*/ 599797188 w 276"/>
              <a:gd name="T59" fmla="*/ 292338125 h 276"/>
              <a:gd name="T60" fmla="*/ 599797188 w 276"/>
              <a:gd name="T61" fmla="*/ 317539688 h 276"/>
              <a:gd name="T62" fmla="*/ 579635938 w 276"/>
              <a:gd name="T63" fmla="*/ 352821875 h 276"/>
              <a:gd name="T64" fmla="*/ 554434375 w 276"/>
              <a:gd name="T65" fmla="*/ 388104063 h 276"/>
              <a:gd name="T66" fmla="*/ 519152188 w 276"/>
              <a:gd name="T67" fmla="*/ 433466875 h 276"/>
              <a:gd name="T68" fmla="*/ 488910313 w 276"/>
              <a:gd name="T69" fmla="*/ 478829688 h 276"/>
              <a:gd name="T70" fmla="*/ 438507188 w 276"/>
              <a:gd name="T71" fmla="*/ 468749063 h 276"/>
              <a:gd name="T72" fmla="*/ 408265313 w 276"/>
              <a:gd name="T73" fmla="*/ 519152188 h 276"/>
              <a:gd name="T74" fmla="*/ 443547500 w 276"/>
              <a:gd name="T75" fmla="*/ 559474688 h 276"/>
              <a:gd name="T76" fmla="*/ 468749063 w 276"/>
              <a:gd name="T77" fmla="*/ 594756875 h 276"/>
              <a:gd name="T78" fmla="*/ 488910313 w 276"/>
              <a:gd name="T79" fmla="*/ 650200313 h 276"/>
              <a:gd name="T80" fmla="*/ 458668438 w 276"/>
              <a:gd name="T81" fmla="*/ 660280938 h 276"/>
              <a:gd name="T82" fmla="*/ 413305625 w 276"/>
              <a:gd name="T83" fmla="*/ 665321250 h 276"/>
              <a:gd name="T84" fmla="*/ 378023438 w 276"/>
              <a:gd name="T85" fmla="*/ 685482500 h 276"/>
              <a:gd name="T86" fmla="*/ 357862188 w 276"/>
              <a:gd name="T87" fmla="*/ 690522813 h 276"/>
              <a:gd name="T88" fmla="*/ 337700938 w 276"/>
              <a:gd name="T89" fmla="*/ 680442188 h 276"/>
              <a:gd name="T90" fmla="*/ 307459063 w 276"/>
              <a:gd name="T91" fmla="*/ 640119688 h 276"/>
              <a:gd name="T92" fmla="*/ 277217188 w 276"/>
              <a:gd name="T93" fmla="*/ 599797188 h 276"/>
              <a:gd name="T94" fmla="*/ 262096250 w 276"/>
              <a:gd name="T95" fmla="*/ 604837500 h 276"/>
              <a:gd name="T96" fmla="*/ 206652813 w 276"/>
              <a:gd name="T97" fmla="*/ 614918125 h 276"/>
              <a:gd name="T98" fmla="*/ 171370625 w 276"/>
              <a:gd name="T99" fmla="*/ 609877813 h 276"/>
              <a:gd name="T100" fmla="*/ 126007813 w 276"/>
              <a:gd name="T101" fmla="*/ 619958438 h 276"/>
              <a:gd name="T102" fmla="*/ 85685313 w 276"/>
              <a:gd name="T103" fmla="*/ 624998750 h 276"/>
              <a:gd name="T104" fmla="*/ 65524063 w 276"/>
              <a:gd name="T105" fmla="*/ 589716563 h 276"/>
              <a:gd name="T106" fmla="*/ 85685313 w 276"/>
              <a:gd name="T107" fmla="*/ 554434375 h 276"/>
              <a:gd name="T108" fmla="*/ 131048125 w 276"/>
              <a:gd name="T109" fmla="*/ 529232813 h 276"/>
              <a:gd name="T110" fmla="*/ 110886875 w 276"/>
              <a:gd name="T111" fmla="*/ 514111875 h 276"/>
              <a:gd name="T112" fmla="*/ 100806250 w 276"/>
              <a:gd name="T113" fmla="*/ 458668438 h 276"/>
              <a:gd name="T114" fmla="*/ 40322500 w 276"/>
              <a:gd name="T115" fmla="*/ 428426563 h 276"/>
              <a:gd name="T116" fmla="*/ 0 w 276"/>
              <a:gd name="T117" fmla="*/ 372983125 h 27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76" h="276">
                <a:moveTo>
                  <a:pt x="0" y="148"/>
                </a:moveTo>
                <a:lnTo>
                  <a:pt x="2" y="150"/>
                </a:lnTo>
                <a:lnTo>
                  <a:pt x="4" y="150"/>
                </a:lnTo>
                <a:lnTo>
                  <a:pt x="6" y="150"/>
                </a:lnTo>
                <a:lnTo>
                  <a:pt x="8" y="152"/>
                </a:lnTo>
                <a:lnTo>
                  <a:pt x="10" y="152"/>
                </a:lnTo>
                <a:lnTo>
                  <a:pt x="12" y="152"/>
                </a:lnTo>
                <a:lnTo>
                  <a:pt x="14" y="152"/>
                </a:lnTo>
                <a:lnTo>
                  <a:pt x="16" y="154"/>
                </a:lnTo>
                <a:lnTo>
                  <a:pt x="18" y="154"/>
                </a:lnTo>
                <a:lnTo>
                  <a:pt x="20" y="154"/>
                </a:lnTo>
                <a:lnTo>
                  <a:pt x="20" y="156"/>
                </a:lnTo>
                <a:lnTo>
                  <a:pt x="24" y="156"/>
                </a:lnTo>
                <a:lnTo>
                  <a:pt x="26" y="156"/>
                </a:lnTo>
                <a:lnTo>
                  <a:pt x="28" y="158"/>
                </a:lnTo>
                <a:lnTo>
                  <a:pt x="30" y="158"/>
                </a:lnTo>
                <a:lnTo>
                  <a:pt x="32" y="158"/>
                </a:lnTo>
                <a:lnTo>
                  <a:pt x="36" y="158"/>
                </a:lnTo>
                <a:lnTo>
                  <a:pt x="38" y="158"/>
                </a:lnTo>
                <a:lnTo>
                  <a:pt x="40" y="158"/>
                </a:lnTo>
                <a:lnTo>
                  <a:pt x="42" y="158"/>
                </a:lnTo>
                <a:lnTo>
                  <a:pt x="42" y="156"/>
                </a:lnTo>
                <a:lnTo>
                  <a:pt x="44" y="156"/>
                </a:lnTo>
                <a:lnTo>
                  <a:pt x="46" y="156"/>
                </a:lnTo>
                <a:lnTo>
                  <a:pt x="48" y="156"/>
                </a:lnTo>
                <a:lnTo>
                  <a:pt x="50" y="156"/>
                </a:lnTo>
                <a:lnTo>
                  <a:pt x="52" y="156"/>
                </a:lnTo>
                <a:lnTo>
                  <a:pt x="54" y="158"/>
                </a:lnTo>
                <a:lnTo>
                  <a:pt x="56" y="158"/>
                </a:lnTo>
                <a:lnTo>
                  <a:pt x="58" y="158"/>
                </a:lnTo>
                <a:lnTo>
                  <a:pt x="60" y="158"/>
                </a:lnTo>
                <a:lnTo>
                  <a:pt x="62" y="156"/>
                </a:lnTo>
                <a:lnTo>
                  <a:pt x="64" y="156"/>
                </a:lnTo>
                <a:lnTo>
                  <a:pt x="64" y="154"/>
                </a:lnTo>
                <a:lnTo>
                  <a:pt x="66" y="154"/>
                </a:lnTo>
                <a:lnTo>
                  <a:pt x="68" y="154"/>
                </a:lnTo>
                <a:lnTo>
                  <a:pt x="70" y="154"/>
                </a:lnTo>
                <a:lnTo>
                  <a:pt x="72" y="154"/>
                </a:lnTo>
                <a:lnTo>
                  <a:pt x="74" y="154"/>
                </a:lnTo>
                <a:lnTo>
                  <a:pt x="74" y="156"/>
                </a:lnTo>
                <a:lnTo>
                  <a:pt x="76" y="154"/>
                </a:lnTo>
                <a:lnTo>
                  <a:pt x="78" y="154"/>
                </a:lnTo>
                <a:lnTo>
                  <a:pt x="80" y="154"/>
                </a:lnTo>
                <a:lnTo>
                  <a:pt x="82" y="154"/>
                </a:lnTo>
                <a:lnTo>
                  <a:pt x="84" y="152"/>
                </a:lnTo>
                <a:lnTo>
                  <a:pt x="86" y="152"/>
                </a:lnTo>
                <a:lnTo>
                  <a:pt x="88" y="152"/>
                </a:lnTo>
                <a:lnTo>
                  <a:pt x="94" y="150"/>
                </a:lnTo>
                <a:lnTo>
                  <a:pt x="96" y="150"/>
                </a:lnTo>
                <a:lnTo>
                  <a:pt x="96" y="148"/>
                </a:lnTo>
                <a:lnTo>
                  <a:pt x="96" y="146"/>
                </a:lnTo>
                <a:lnTo>
                  <a:pt x="94" y="144"/>
                </a:lnTo>
                <a:lnTo>
                  <a:pt x="96" y="142"/>
                </a:lnTo>
                <a:lnTo>
                  <a:pt x="96" y="140"/>
                </a:lnTo>
                <a:lnTo>
                  <a:pt x="96" y="138"/>
                </a:lnTo>
                <a:lnTo>
                  <a:pt x="96" y="136"/>
                </a:lnTo>
                <a:lnTo>
                  <a:pt x="94" y="136"/>
                </a:lnTo>
                <a:lnTo>
                  <a:pt x="94" y="134"/>
                </a:lnTo>
                <a:lnTo>
                  <a:pt x="94" y="132"/>
                </a:lnTo>
                <a:lnTo>
                  <a:pt x="94" y="130"/>
                </a:lnTo>
                <a:lnTo>
                  <a:pt x="94" y="128"/>
                </a:lnTo>
                <a:lnTo>
                  <a:pt x="96" y="126"/>
                </a:lnTo>
                <a:lnTo>
                  <a:pt x="98" y="124"/>
                </a:lnTo>
                <a:lnTo>
                  <a:pt x="100" y="122"/>
                </a:lnTo>
                <a:lnTo>
                  <a:pt x="100" y="120"/>
                </a:lnTo>
                <a:lnTo>
                  <a:pt x="102" y="120"/>
                </a:lnTo>
                <a:lnTo>
                  <a:pt x="104" y="118"/>
                </a:lnTo>
                <a:lnTo>
                  <a:pt x="104" y="120"/>
                </a:lnTo>
                <a:lnTo>
                  <a:pt x="106" y="120"/>
                </a:lnTo>
                <a:lnTo>
                  <a:pt x="108" y="120"/>
                </a:lnTo>
                <a:lnTo>
                  <a:pt x="110" y="120"/>
                </a:lnTo>
                <a:lnTo>
                  <a:pt x="112" y="120"/>
                </a:lnTo>
                <a:lnTo>
                  <a:pt x="114" y="120"/>
                </a:lnTo>
                <a:lnTo>
                  <a:pt x="118" y="118"/>
                </a:lnTo>
                <a:lnTo>
                  <a:pt x="116" y="116"/>
                </a:lnTo>
                <a:lnTo>
                  <a:pt x="114" y="116"/>
                </a:lnTo>
                <a:lnTo>
                  <a:pt x="114" y="114"/>
                </a:lnTo>
                <a:lnTo>
                  <a:pt x="116" y="114"/>
                </a:lnTo>
                <a:lnTo>
                  <a:pt x="118" y="114"/>
                </a:lnTo>
                <a:lnTo>
                  <a:pt x="118" y="112"/>
                </a:lnTo>
                <a:lnTo>
                  <a:pt x="120" y="112"/>
                </a:lnTo>
                <a:lnTo>
                  <a:pt x="122" y="110"/>
                </a:lnTo>
                <a:lnTo>
                  <a:pt x="124" y="108"/>
                </a:lnTo>
                <a:lnTo>
                  <a:pt x="124" y="110"/>
                </a:lnTo>
                <a:lnTo>
                  <a:pt x="126" y="110"/>
                </a:lnTo>
                <a:lnTo>
                  <a:pt x="128" y="110"/>
                </a:lnTo>
                <a:lnTo>
                  <a:pt x="128" y="108"/>
                </a:lnTo>
                <a:lnTo>
                  <a:pt x="130" y="108"/>
                </a:lnTo>
                <a:lnTo>
                  <a:pt x="132" y="110"/>
                </a:lnTo>
                <a:lnTo>
                  <a:pt x="134" y="110"/>
                </a:lnTo>
                <a:lnTo>
                  <a:pt x="134" y="112"/>
                </a:lnTo>
                <a:lnTo>
                  <a:pt x="136" y="112"/>
                </a:lnTo>
                <a:lnTo>
                  <a:pt x="138" y="112"/>
                </a:lnTo>
                <a:lnTo>
                  <a:pt x="140" y="110"/>
                </a:lnTo>
                <a:lnTo>
                  <a:pt x="140" y="108"/>
                </a:lnTo>
                <a:lnTo>
                  <a:pt x="142" y="106"/>
                </a:lnTo>
                <a:lnTo>
                  <a:pt x="142" y="104"/>
                </a:lnTo>
                <a:lnTo>
                  <a:pt x="142" y="102"/>
                </a:lnTo>
                <a:lnTo>
                  <a:pt x="140" y="100"/>
                </a:lnTo>
                <a:lnTo>
                  <a:pt x="140" y="98"/>
                </a:lnTo>
                <a:lnTo>
                  <a:pt x="140" y="96"/>
                </a:lnTo>
                <a:lnTo>
                  <a:pt x="140" y="94"/>
                </a:lnTo>
                <a:lnTo>
                  <a:pt x="140" y="92"/>
                </a:lnTo>
                <a:lnTo>
                  <a:pt x="142" y="92"/>
                </a:lnTo>
                <a:lnTo>
                  <a:pt x="142" y="90"/>
                </a:lnTo>
                <a:lnTo>
                  <a:pt x="142" y="88"/>
                </a:lnTo>
                <a:lnTo>
                  <a:pt x="142" y="86"/>
                </a:lnTo>
                <a:lnTo>
                  <a:pt x="142" y="84"/>
                </a:lnTo>
                <a:lnTo>
                  <a:pt x="142" y="82"/>
                </a:lnTo>
                <a:lnTo>
                  <a:pt x="144" y="82"/>
                </a:lnTo>
                <a:lnTo>
                  <a:pt x="146" y="82"/>
                </a:lnTo>
                <a:lnTo>
                  <a:pt x="148" y="82"/>
                </a:lnTo>
                <a:lnTo>
                  <a:pt x="150" y="80"/>
                </a:lnTo>
                <a:lnTo>
                  <a:pt x="152" y="80"/>
                </a:lnTo>
                <a:lnTo>
                  <a:pt x="154" y="78"/>
                </a:lnTo>
                <a:lnTo>
                  <a:pt x="154" y="76"/>
                </a:lnTo>
                <a:lnTo>
                  <a:pt x="152" y="74"/>
                </a:lnTo>
                <a:lnTo>
                  <a:pt x="152" y="72"/>
                </a:lnTo>
                <a:lnTo>
                  <a:pt x="152" y="70"/>
                </a:lnTo>
                <a:lnTo>
                  <a:pt x="150" y="68"/>
                </a:lnTo>
                <a:lnTo>
                  <a:pt x="148" y="68"/>
                </a:lnTo>
                <a:lnTo>
                  <a:pt x="146" y="66"/>
                </a:lnTo>
                <a:lnTo>
                  <a:pt x="144" y="64"/>
                </a:lnTo>
                <a:lnTo>
                  <a:pt x="144" y="62"/>
                </a:lnTo>
                <a:lnTo>
                  <a:pt x="146" y="62"/>
                </a:lnTo>
                <a:lnTo>
                  <a:pt x="148" y="62"/>
                </a:lnTo>
                <a:lnTo>
                  <a:pt x="150" y="62"/>
                </a:lnTo>
                <a:lnTo>
                  <a:pt x="154" y="64"/>
                </a:lnTo>
                <a:lnTo>
                  <a:pt x="156" y="64"/>
                </a:lnTo>
                <a:lnTo>
                  <a:pt x="158" y="64"/>
                </a:lnTo>
                <a:lnTo>
                  <a:pt x="160" y="64"/>
                </a:lnTo>
                <a:lnTo>
                  <a:pt x="162" y="62"/>
                </a:lnTo>
                <a:lnTo>
                  <a:pt x="164" y="62"/>
                </a:lnTo>
                <a:lnTo>
                  <a:pt x="164" y="60"/>
                </a:lnTo>
                <a:lnTo>
                  <a:pt x="166" y="58"/>
                </a:lnTo>
                <a:lnTo>
                  <a:pt x="164" y="58"/>
                </a:lnTo>
                <a:lnTo>
                  <a:pt x="166" y="56"/>
                </a:lnTo>
                <a:lnTo>
                  <a:pt x="164" y="54"/>
                </a:lnTo>
                <a:lnTo>
                  <a:pt x="162" y="52"/>
                </a:lnTo>
                <a:lnTo>
                  <a:pt x="162" y="50"/>
                </a:lnTo>
                <a:lnTo>
                  <a:pt x="164" y="48"/>
                </a:lnTo>
                <a:lnTo>
                  <a:pt x="166" y="46"/>
                </a:lnTo>
                <a:lnTo>
                  <a:pt x="166" y="44"/>
                </a:lnTo>
                <a:lnTo>
                  <a:pt x="168" y="44"/>
                </a:lnTo>
                <a:lnTo>
                  <a:pt x="168" y="42"/>
                </a:lnTo>
                <a:lnTo>
                  <a:pt x="168" y="40"/>
                </a:lnTo>
                <a:lnTo>
                  <a:pt x="170" y="38"/>
                </a:lnTo>
                <a:lnTo>
                  <a:pt x="168" y="36"/>
                </a:lnTo>
                <a:lnTo>
                  <a:pt x="168" y="34"/>
                </a:lnTo>
                <a:lnTo>
                  <a:pt x="168" y="32"/>
                </a:lnTo>
                <a:lnTo>
                  <a:pt x="168" y="30"/>
                </a:lnTo>
                <a:lnTo>
                  <a:pt x="166" y="30"/>
                </a:lnTo>
                <a:lnTo>
                  <a:pt x="166" y="28"/>
                </a:lnTo>
                <a:lnTo>
                  <a:pt x="164" y="26"/>
                </a:lnTo>
                <a:lnTo>
                  <a:pt x="162" y="24"/>
                </a:lnTo>
                <a:lnTo>
                  <a:pt x="162" y="22"/>
                </a:lnTo>
                <a:lnTo>
                  <a:pt x="160" y="22"/>
                </a:lnTo>
                <a:lnTo>
                  <a:pt x="158" y="20"/>
                </a:lnTo>
                <a:lnTo>
                  <a:pt x="158" y="18"/>
                </a:lnTo>
                <a:lnTo>
                  <a:pt x="160" y="18"/>
                </a:lnTo>
                <a:lnTo>
                  <a:pt x="162" y="16"/>
                </a:lnTo>
                <a:lnTo>
                  <a:pt x="164" y="14"/>
                </a:lnTo>
                <a:lnTo>
                  <a:pt x="164" y="12"/>
                </a:lnTo>
                <a:lnTo>
                  <a:pt x="166" y="12"/>
                </a:lnTo>
                <a:lnTo>
                  <a:pt x="168" y="12"/>
                </a:lnTo>
                <a:lnTo>
                  <a:pt x="172" y="8"/>
                </a:lnTo>
                <a:lnTo>
                  <a:pt x="174" y="6"/>
                </a:lnTo>
                <a:lnTo>
                  <a:pt x="176" y="6"/>
                </a:lnTo>
                <a:lnTo>
                  <a:pt x="178" y="4"/>
                </a:lnTo>
                <a:lnTo>
                  <a:pt x="180" y="4"/>
                </a:lnTo>
                <a:lnTo>
                  <a:pt x="182" y="4"/>
                </a:lnTo>
                <a:lnTo>
                  <a:pt x="184" y="4"/>
                </a:lnTo>
                <a:lnTo>
                  <a:pt x="186" y="4"/>
                </a:lnTo>
                <a:lnTo>
                  <a:pt x="188" y="4"/>
                </a:lnTo>
                <a:lnTo>
                  <a:pt x="190" y="4"/>
                </a:lnTo>
                <a:lnTo>
                  <a:pt x="194" y="4"/>
                </a:lnTo>
                <a:lnTo>
                  <a:pt x="196" y="2"/>
                </a:lnTo>
                <a:lnTo>
                  <a:pt x="198" y="2"/>
                </a:lnTo>
                <a:lnTo>
                  <a:pt x="200" y="2"/>
                </a:lnTo>
                <a:lnTo>
                  <a:pt x="204" y="4"/>
                </a:lnTo>
                <a:lnTo>
                  <a:pt x="204" y="2"/>
                </a:lnTo>
                <a:lnTo>
                  <a:pt x="206" y="2"/>
                </a:lnTo>
                <a:lnTo>
                  <a:pt x="208" y="2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8" y="2"/>
                </a:lnTo>
                <a:lnTo>
                  <a:pt x="220" y="0"/>
                </a:lnTo>
                <a:lnTo>
                  <a:pt x="222" y="2"/>
                </a:lnTo>
                <a:lnTo>
                  <a:pt x="226" y="2"/>
                </a:lnTo>
                <a:lnTo>
                  <a:pt x="228" y="4"/>
                </a:lnTo>
                <a:lnTo>
                  <a:pt x="228" y="6"/>
                </a:lnTo>
                <a:lnTo>
                  <a:pt x="230" y="6"/>
                </a:lnTo>
                <a:lnTo>
                  <a:pt x="232" y="6"/>
                </a:lnTo>
                <a:lnTo>
                  <a:pt x="234" y="6"/>
                </a:lnTo>
                <a:lnTo>
                  <a:pt x="236" y="8"/>
                </a:lnTo>
                <a:lnTo>
                  <a:pt x="238" y="10"/>
                </a:lnTo>
                <a:lnTo>
                  <a:pt x="240" y="12"/>
                </a:lnTo>
                <a:lnTo>
                  <a:pt x="240" y="14"/>
                </a:lnTo>
                <a:lnTo>
                  <a:pt x="240" y="16"/>
                </a:lnTo>
                <a:lnTo>
                  <a:pt x="240" y="18"/>
                </a:lnTo>
                <a:lnTo>
                  <a:pt x="240" y="20"/>
                </a:lnTo>
                <a:lnTo>
                  <a:pt x="242" y="22"/>
                </a:lnTo>
                <a:lnTo>
                  <a:pt x="244" y="22"/>
                </a:lnTo>
                <a:lnTo>
                  <a:pt x="244" y="24"/>
                </a:lnTo>
                <a:lnTo>
                  <a:pt x="246" y="26"/>
                </a:lnTo>
                <a:lnTo>
                  <a:pt x="248" y="26"/>
                </a:lnTo>
                <a:lnTo>
                  <a:pt x="250" y="24"/>
                </a:lnTo>
                <a:lnTo>
                  <a:pt x="252" y="24"/>
                </a:lnTo>
                <a:lnTo>
                  <a:pt x="252" y="26"/>
                </a:lnTo>
                <a:lnTo>
                  <a:pt x="254" y="26"/>
                </a:lnTo>
                <a:lnTo>
                  <a:pt x="256" y="28"/>
                </a:lnTo>
                <a:lnTo>
                  <a:pt x="258" y="28"/>
                </a:lnTo>
                <a:lnTo>
                  <a:pt x="258" y="30"/>
                </a:lnTo>
                <a:lnTo>
                  <a:pt x="262" y="30"/>
                </a:lnTo>
                <a:lnTo>
                  <a:pt x="264" y="32"/>
                </a:lnTo>
                <a:lnTo>
                  <a:pt x="266" y="30"/>
                </a:lnTo>
                <a:lnTo>
                  <a:pt x="268" y="32"/>
                </a:lnTo>
                <a:lnTo>
                  <a:pt x="270" y="32"/>
                </a:lnTo>
                <a:lnTo>
                  <a:pt x="272" y="32"/>
                </a:lnTo>
                <a:lnTo>
                  <a:pt x="274" y="32"/>
                </a:lnTo>
                <a:lnTo>
                  <a:pt x="276" y="32"/>
                </a:lnTo>
                <a:lnTo>
                  <a:pt x="274" y="32"/>
                </a:lnTo>
                <a:lnTo>
                  <a:pt x="272" y="34"/>
                </a:lnTo>
                <a:lnTo>
                  <a:pt x="270" y="36"/>
                </a:lnTo>
                <a:lnTo>
                  <a:pt x="268" y="36"/>
                </a:lnTo>
                <a:lnTo>
                  <a:pt x="266" y="38"/>
                </a:lnTo>
                <a:lnTo>
                  <a:pt x="264" y="40"/>
                </a:lnTo>
                <a:lnTo>
                  <a:pt x="264" y="42"/>
                </a:lnTo>
                <a:lnTo>
                  <a:pt x="262" y="44"/>
                </a:lnTo>
                <a:lnTo>
                  <a:pt x="260" y="44"/>
                </a:lnTo>
                <a:lnTo>
                  <a:pt x="260" y="46"/>
                </a:lnTo>
                <a:lnTo>
                  <a:pt x="260" y="48"/>
                </a:lnTo>
                <a:lnTo>
                  <a:pt x="258" y="48"/>
                </a:lnTo>
                <a:lnTo>
                  <a:pt x="256" y="48"/>
                </a:lnTo>
                <a:lnTo>
                  <a:pt x="254" y="48"/>
                </a:lnTo>
                <a:lnTo>
                  <a:pt x="252" y="48"/>
                </a:lnTo>
                <a:lnTo>
                  <a:pt x="250" y="48"/>
                </a:lnTo>
                <a:lnTo>
                  <a:pt x="250" y="50"/>
                </a:lnTo>
                <a:lnTo>
                  <a:pt x="248" y="50"/>
                </a:lnTo>
                <a:lnTo>
                  <a:pt x="246" y="50"/>
                </a:lnTo>
                <a:lnTo>
                  <a:pt x="244" y="52"/>
                </a:lnTo>
                <a:lnTo>
                  <a:pt x="242" y="52"/>
                </a:lnTo>
                <a:lnTo>
                  <a:pt x="240" y="52"/>
                </a:lnTo>
                <a:lnTo>
                  <a:pt x="238" y="52"/>
                </a:lnTo>
                <a:lnTo>
                  <a:pt x="236" y="50"/>
                </a:lnTo>
                <a:lnTo>
                  <a:pt x="234" y="50"/>
                </a:lnTo>
                <a:lnTo>
                  <a:pt x="232" y="50"/>
                </a:lnTo>
                <a:lnTo>
                  <a:pt x="230" y="50"/>
                </a:lnTo>
                <a:lnTo>
                  <a:pt x="228" y="50"/>
                </a:lnTo>
                <a:lnTo>
                  <a:pt x="224" y="48"/>
                </a:lnTo>
                <a:lnTo>
                  <a:pt x="222" y="48"/>
                </a:lnTo>
                <a:lnTo>
                  <a:pt x="220" y="46"/>
                </a:lnTo>
                <a:lnTo>
                  <a:pt x="218" y="46"/>
                </a:lnTo>
                <a:lnTo>
                  <a:pt x="216" y="48"/>
                </a:lnTo>
                <a:lnTo>
                  <a:pt x="214" y="48"/>
                </a:lnTo>
                <a:lnTo>
                  <a:pt x="212" y="48"/>
                </a:lnTo>
                <a:lnTo>
                  <a:pt x="212" y="50"/>
                </a:lnTo>
                <a:lnTo>
                  <a:pt x="212" y="52"/>
                </a:lnTo>
                <a:lnTo>
                  <a:pt x="210" y="54"/>
                </a:lnTo>
                <a:lnTo>
                  <a:pt x="210" y="56"/>
                </a:lnTo>
                <a:lnTo>
                  <a:pt x="212" y="56"/>
                </a:lnTo>
                <a:lnTo>
                  <a:pt x="214" y="58"/>
                </a:lnTo>
                <a:lnTo>
                  <a:pt x="216" y="58"/>
                </a:lnTo>
                <a:lnTo>
                  <a:pt x="214" y="60"/>
                </a:lnTo>
                <a:lnTo>
                  <a:pt x="216" y="62"/>
                </a:lnTo>
                <a:lnTo>
                  <a:pt x="218" y="62"/>
                </a:lnTo>
                <a:lnTo>
                  <a:pt x="220" y="62"/>
                </a:lnTo>
                <a:lnTo>
                  <a:pt x="222" y="64"/>
                </a:lnTo>
                <a:lnTo>
                  <a:pt x="220" y="66"/>
                </a:lnTo>
                <a:lnTo>
                  <a:pt x="218" y="66"/>
                </a:lnTo>
                <a:lnTo>
                  <a:pt x="216" y="68"/>
                </a:lnTo>
                <a:lnTo>
                  <a:pt x="218" y="70"/>
                </a:lnTo>
                <a:lnTo>
                  <a:pt x="220" y="72"/>
                </a:lnTo>
                <a:lnTo>
                  <a:pt x="222" y="74"/>
                </a:lnTo>
                <a:lnTo>
                  <a:pt x="220" y="76"/>
                </a:lnTo>
                <a:lnTo>
                  <a:pt x="220" y="78"/>
                </a:lnTo>
                <a:lnTo>
                  <a:pt x="220" y="80"/>
                </a:lnTo>
                <a:lnTo>
                  <a:pt x="222" y="80"/>
                </a:lnTo>
                <a:lnTo>
                  <a:pt x="222" y="82"/>
                </a:lnTo>
                <a:lnTo>
                  <a:pt x="224" y="82"/>
                </a:lnTo>
                <a:lnTo>
                  <a:pt x="226" y="84"/>
                </a:lnTo>
                <a:lnTo>
                  <a:pt x="226" y="86"/>
                </a:lnTo>
                <a:lnTo>
                  <a:pt x="226" y="88"/>
                </a:lnTo>
                <a:lnTo>
                  <a:pt x="228" y="88"/>
                </a:lnTo>
                <a:lnTo>
                  <a:pt x="230" y="88"/>
                </a:lnTo>
                <a:lnTo>
                  <a:pt x="232" y="88"/>
                </a:lnTo>
                <a:lnTo>
                  <a:pt x="234" y="90"/>
                </a:lnTo>
                <a:lnTo>
                  <a:pt x="234" y="92"/>
                </a:lnTo>
                <a:lnTo>
                  <a:pt x="234" y="94"/>
                </a:lnTo>
                <a:lnTo>
                  <a:pt x="236" y="94"/>
                </a:lnTo>
                <a:lnTo>
                  <a:pt x="238" y="94"/>
                </a:lnTo>
                <a:lnTo>
                  <a:pt x="240" y="94"/>
                </a:lnTo>
                <a:lnTo>
                  <a:pt x="242" y="96"/>
                </a:lnTo>
                <a:lnTo>
                  <a:pt x="246" y="96"/>
                </a:lnTo>
                <a:lnTo>
                  <a:pt x="246" y="98"/>
                </a:lnTo>
                <a:lnTo>
                  <a:pt x="248" y="98"/>
                </a:lnTo>
                <a:lnTo>
                  <a:pt x="246" y="100"/>
                </a:lnTo>
                <a:lnTo>
                  <a:pt x="244" y="102"/>
                </a:lnTo>
                <a:lnTo>
                  <a:pt x="242" y="102"/>
                </a:lnTo>
                <a:lnTo>
                  <a:pt x="240" y="104"/>
                </a:lnTo>
                <a:lnTo>
                  <a:pt x="238" y="106"/>
                </a:lnTo>
                <a:lnTo>
                  <a:pt x="236" y="106"/>
                </a:lnTo>
                <a:lnTo>
                  <a:pt x="234" y="108"/>
                </a:lnTo>
                <a:lnTo>
                  <a:pt x="234" y="110"/>
                </a:lnTo>
                <a:lnTo>
                  <a:pt x="236" y="112"/>
                </a:lnTo>
                <a:lnTo>
                  <a:pt x="236" y="114"/>
                </a:lnTo>
                <a:lnTo>
                  <a:pt x="238" y="116"/>
                </a:lnTo>
                <a:lnTo>
                  <a:pt x="236" y="118"/>
                </a:lnTo>
                <a:lnTo>
                  <a:pt x="236" y="120"/>
                </a:lnTo>
                <a:lnTo>
                  <a:pt x="236" y="122"/>
                </a:lnTo>
                <a:lnTo>
                  <a:pt x="238" y="122"/>
                </a:lnTo>
                <a:lnTo>
                  <a:pt x="240" y="124"/>
                </a:lnTo>
                <a:lnTo>
                  <a:pt x="238" y="124"/>
                </a:lnTo>
                <a:lnTo>
                  <a:pt x="238" y="126"/>
                </a:lnTo>
                <a:lnTo>
                  <a:pt x="236" y="128"/>
                </a:lnTo>
                <a:lnTo>
                  <a:pt x="234" y="128"/>
                </a:lnTo>
                <a:lnTo>
                  <a:pt x="234" y="130"/>
                </a:lnTo>
                <a:lnTo>
                  <a:pt x="232" y="132"/>
                </a:lnTo>
                <a:lnTo>
                  <a:pt x="230" y="134"/>
                </a:lnTo>
                <a:lnTo>
                  <a:pt x="230" y="136"/>
                </a:lnTo>
                <a:lnTo>
                  <a:pt x="228" y="138"/>
                </a:lnTo>
                <a:lnTo>
                  <a:pt x="230" y="140"/>
                </a:lnTo>
                <a:lnTo>
                  <a:pt x="230" y="142"/>
                </a:lnTo>
                <a:lnTo>
                  <a:pt x="228" y="144"/>
                </a:lnTo>
                <a:lnTo>
                  <a:pt x="226" y="146"/>
                </a:lnTo>
                <a:lnTo>
                  <a:pt x="224" y="146"/>
                </a:lnTo>
                <a:lnTo>
                  <a:pt x="222" y="146"/>
                </a:lnTo>
                <a:lnTo>
                  <a:pt x="222" y="148"/>
                </a:lnTo>
                <a:lnTo>
                  <a:pt x="222" y="150"/>
                </a:lnTo>
                <a:lnTo>
                  <a:pt x="220" y="152"/>
                </a:lnTo>
                <a:lnTo>
                  <a:pt x="220" y="154"/>
                </a:lnTo>
                <a:lnTo>
                  <a:pt x="220" y="156"/>
                </a:lnTo>
                <a:lnTo>
                  <a:pt x="220" y="158"/>
                </a:lnTo>
                <a:lnTo>
                  <a:pt x="218" y="158"/>
                </a:lnTo>
                <a:lnTo>
                  <a:pt x="218" y="160"/>
                </a:lnTo>
                <a:lnTo>
                  <a:pt x="218" y="162"/>
                </a:lnTo>
                <a:lnTo>
                  <a:pt x="216" y="164"/>
                </a:lnTo>
                <a:lnTo>
                  <a:pt x="216" y="166"/>
                </a:lnTo>
                <a:lnTo>
                  <a:pt x="214" y="168"/>
                </a:lnTo>
                <a:lnTo>
                  <a:pt x="212" y="168"/>
                </a:lnTo>
                <a:lnTo>
                  <a:pt x="210" y="170"/>
                </a:lnTo>
                <a:lnTo>
                  <a:pt x="208" y="170"/>
                </a:lnTo>
                <a:lnTo>
                  <a:pt x="206" y="172"/>
                </a:lnTo>
                <a:lnTo>
                  <a:pt x="206" y="174"/>
                </a:lnTo>
                <a:lnTo>
                  <a:pt x="206" y="176"/>
                </a:lnTo>
                <a:lnTo>
                  <a:pt x="206" y="178"/>
                </a:lnTo>
                <a:lnTo>
                  <a:pt x="204" y="180"/>
                </a:lnTo>
                <a:lnTo>
                  <a:pt x="204" y="182"/>
                </a:lnTo>
                <a:lnTo>
                  <a:pt x="202" y="184"/>
                </a:lnTo>
                <a:lnTo>
                  <a:pt x="202" y="186"/>
                </a:lnTo>
                <a:lnTo>
                  <a:pt x="202" y="188"/>
                </a:lnTo>
                <a:lnTo>
                  <a:pt x="200" y="188"/>
                </a:lnTo>
                <a:lnTo>
                  <a:pt x="198" y="190"/>
                </a:lnTo>
                <a:lnTo>
                  <a:pt x="196" y="190"/>
                </a:lnTo>
                <a:lnTo>
                  <a:pt x="194" y="190"/>
                </a:lnTo>
                <a:lnTo>
                  <a:pt x="192" y="190"/>
                </a:lnTo>
                <a:lnTo>
                  <a:pt x="190" y="190"/>
                </a:lnTo>
                <a:lnTo>
                  <a:pt x="188" y="192"/>
                </a:lnTo>
                <a:lnTo>
                  <a:pt x="186" y="192"/>
                </a:lnTo>
                <a:lnTo>
                  <a:pt x="184" y="194"/>
                </a:lnTo>
                <a:lnTo>
                  <a:pt x="182" y="194"/>
                </a:lnTo>
                <a:lnTo>
                  <a:pt x="180" y="192"/>
                </a:lnTo>
                <a:lnTo>
                  <a:pt x="180" y="190"/>
                </a:lnTo>
                <a:lnTo>
                  <a:pt x="178" y="188"/>
                </a:lnTo>
                <a:lnTo>
                  <a:pt x="176" y="186"/>
                </a:lnTo>
                <a:lnTo>
                  <a:pt x="174" y="186"/>
                </a:lnTo>
                <a:lnTo>
                  <a:pt x="174" y="188"/>
                </a:lnTo>
                <a:lnTo>
                  <a:pt x="172" y="190"/>
                </a:lnTo>
                <a:lnTo>
                  <a:pt x="170" y="192"/>
                </a:lnTo>
                <a:lnTo>
                  <a:pt x="170" y="194"/>
                </a:lnTo>
                <a:lnTo>
                  <a:pt x="168" y="196"/>
                </a:lnTo>
                <a:lnTo>
                  <a:pt x="168" y="198"/>
                </a:lnTo>
                <a:lnTo>
                  <a:pt x="166" y="200"/>
                </a:lnTo>
                <a:lnTo>
                  <a:pt x="166" y="202"/>
                </a:lnTo>
                <a:lnTo>
                  <a:pt x="164" y="204"/>
                </a:lnTo>
                <a:lnTo>
                  <a:pt x="162" y="206"/>
                </a:lnTo>
                <a:lnTo>
                  <a:pt x="162" y="208"/>
                </a:lnTo>
                <a:lnTo>
                  <a:pt x="162" y="212"/>
                </a:lnTo>
                <a:lnTo>
                  <a:pt x="164" y="214"/>
                </a:lnTo>
                <a:lnTo>
                  <a:pt x="166" y="214"/>
                </a:lnTo>
                <a:lnTo>
                  <a:pt x="168" y="216"/>
                </a:lnTo>
                <a:lnTo>
                  <a:pt x="170" y="216"/>
                </a:lnTo>
                <a:lnTo>
                  <a:pt x="172" y="216"/>
                </a:lnTo>
                <a:lnTo>
                  <a:pt x="174" y="216"/>
                </a:lnTo>
                <a:lnTo>
                  <a:pt x="176" y="218"/>
                </a:lnTo>
                <a:lnTo>
                  <a:pt x="176" y="222"/>
                </a:lnTo>
                <a:lnTo>
                  <a:pt x="176" y="224"/>
                </a:lnTo>
                <a:lnTo>
                  <a:pt x="176" y="226"/>
                </a:lnTo>
                <a:lnTo>
                  <a:pt x="174" y="228"/>
                </a:lnTo>
                <a:lnTo>
                  <a:pt x="174" y="230"/>
                </a:lnTo>
                <a:lnTo>
                  <a:pt x="176" y="232"/>
                </a:lnTo>
                <a:lnTo>
                  <a:pt x="178" y="232"/>
                </a:lnTo>
                <a:lnTo>
                  <a:pt x="178" y="234"/>
                </a:lnTo>
                <a:lnTo>
                  <a:pt x="180" y="236"/>
                </a:lnTo>
                <a:lnTo>
                  <a:pt x="182" y="236"/>
                </a:lnTo>
                <a:lnTo>
                  <a:pt x="184" y="234"/>
                </a:lnTo>
                <a:lnTo>
                  <a:pt x="186" y="236"/>
                </a:lnTo>
                <a:lnTo>
                  <a:pt x="186" y="238"/>
                </a:lnTo>
                <a:lnTo>
                  <a:pt x="186" y="240"/>
                </a:lnTo>
                <a:lnTo>
                  <a:pt x="188" y="242"/>
                </a:lnTo>
                <a:lnTo>
                  <a:pt x="188" y="244"/>
                </a:lnTo>
                <a:lnTo>
                  <a:pt x="190" y="246"/>
                </a:lnTo>
                <a:lnTo>
                  <a:pt x="192" y="250"/>
                </a:lnTo>
                <a:lnTo>
                  <a:pt x="194" y="252"/>
                </a:lnTo>
                <a:lnTo>
                  <a:pt x="194" y="254"/>
                </a:lnTo>
                <a:lnTo>
                  <a:pt x="196" y="256"/>
                </a:lnTo>
                <a:lnTo>
                  <a:pt x="194" y="258"/>
                </a:lnTo>
                <a:lnTo>
                  <a:pt x="194" y="260"/>
                </a:lnTo>
                <a:lnTo>
                  <a:pt x="194" y="262"/>
                </a:lnTo>
                <a:lnTo>
                  <a:pt x="196" y="262"/>
                </a:lnTo>
                <a:lnTo>
                  <a:pt x="194" y="262"/>
                </a:lnTo>
                <a:lnTo>
                  <a:pt x="192" y="264"/>
                </a:lnTo>
                <a:lnTo>
                  <a:pt x="192" y="266"/>
                </a:lnTo>
                <a:lnTo>
                  <a:pt x="190" y="266"/>
                </a:lnTo>
                <a:lnTo>
                  <a:pt x="188" y="266"/>
                </a:lnTo>
                <a:lnTo>
                  <a:pt x="188" y="264"/>
                </a:lnTo>
                <a:lnTo>
                  <a:pt x="186" y="262"/>
                </a:lnTo>
                <a:lnTo>
                  <a:pt x="184" y="262"/>
                </a:lnTo>
                <a:lnTo>
                  <a:pt x="182" y="262"/>
                </a:lnTo>
                <a:lnTo>
                  <a:pt x="180" y="264"/>
                </a:lnTo>
                <a:lnTo>
                  <a:pt x="178" y="266"/>
                </a:lnTo>
                <a:lnTo>
                  <a:pt x="174" y="266"/>
                </a:lnTo>
                <a:lnTo>
                  <a:pt x="172" y="266"/>
                </a:lnTo>
                <a:lnTo>
                  <a:pt x="170" y="266"/>
                </a:lnTo>
                <a:lnTo>
                  <a:pt x="168" y="264"/>
                </a:lnTo>
                <a:lnTo>
                  <a:pt x="166" y="264"/>
                </a:lnTo>
                <a:lnTo>
                  <a:pt x="164" y="264"/>
                </a:lnTo>
                <a:lnTo>
                  <a:pt x="162" y="266"/>
                </a:lnTo>
                <a:lnTo>
                  <a:pt x="160" y="264"/>
                </a:lnTo>
                <a:lnTo>
                  <a:pt x="158" y="264"/>
                </a:lnTo>
                <a:lnTo>
                  <a:pt x="156" y="264"/>
                </a:lnTo>
                <a:lnTo>
                  <a:pt x="154" y="264"/>
                </a:lnTo>
                <a:lnTo>
                  <a:pt x="154" y="266"/>
                </a:lnTo>
                <a:lnTo>
                  <a:pt x="156" y="268"/>
                </a:lnTo>
                <a:lnTo>
                  <a:pt x="156" y="270"/>
                </a:lnTo>
                <a:lnTo>
                  <a:pt x="154" y="272"/>
                </a:lnTo>
                <a:lnTo>
                  <a:pt x="150" y="272"/>
                </a:lnTo>
                <a:lnTo>
                  <a:pt x="148" y="272"/>
                </a:lnTo>
                <a:lnTo>
                  <a:pt x="146" y="274"/>
                </a:lnTo>
                <a:lnTo>
                  <a:pt x="146" y="276"/>
                </a:lnTo>
                <a:lnTo>
                  <a:pt x="146" y="274"/>
                </a:lnTo>
                <a:lnTo>
                  <a:pt x="146" y="276"/>
                </a:lnTo>
                <a:lnTo>
                  <a:pt x="144" y="274"/>
                </a:lnTo>
                <a:lnTo>
                  <a:pt x="142" y="272"/>
                </a:lnTo>
                <a:lnTo>
                  <a:pt x="142" y="274"/>
                </a:lnTo>
                <a:lnTo>
                  <a:pt x="142" y="276"/>
                </a:lnTo>
                <a:lnTo>
                  <a:pt x="142" y="274"/>
                </a:lnTo>
                <a:lnTo>
                  <a:pt x="140" y="272"/>
                </a:lnTo>
                <a:lnTo>
                  <a:pt x="140" y="274"/>
                </a:lnTo>
                <a:lnTo>
                  <a:pt x="138" y="274"/>
                </a:lnTo>
                <a:lnTo>
                  <a:pt x="136" y="274"/>
                </a:lnTo>
                <a:lnTo>
                  <a:pt x="136" y="272"/>
                </a:lnTo>
                <a:lnTo>
                  <a:pt x="134" y="272"/>
                </a:lnTo>
                <a:lnTo>
                  <a:pt x="132" y="270"/>
                </a:lnTo>
                <a:lnTo>
                  <a:pt x="134" y="270"/>
                </a:lnTo>
                <a:lnTo>
                  <a:pt x="132" y="270"/>
                </a:lnTo>
                <a:lnTo>
                  <a:pt x="130" y="268"/>
                </a:lnTo>
                <a:lnTo>
                  <a:pt x="128" y="266"/>
                </a:lnTo>
                <a:lnTo>
                  <a:pt x="128" y="264"/>
                </a:lnTo>
                <a:lnTo>
                  <a:pt x="130" y="264"/>
                </a:lnTo>
                <a:lnTo>
                  <a:pt x="128" y="262"/>
                </a:lnTo>
                <a:lnTo>
                  <a:pt x="126" y="260"/>
                </a:lnTo>
                <a:lnTo>
                  <a:pt x="128" y="258"/>
                </a:lnTo>
                <a:lnTo>
                  <a:pt x="126" y="256"/>
                </a:lnTo>
                <a:lnTo>
                  <a:pt x="126" y="254"/>
                </a:lnTo>
                <a:lnTo>
                  <a:pt x="124" y="254"/>
                </a:lnTo>
                <a:lnTo>
                  <a:pt x="122" y="254"/>
                </a:lnTo>
                <a:lnTo>
                  <a:pt x="120" y="254"/>
                </a:lnTo>
                <a:lnTo>
                  <a:pt x="118" y="254"/>
                </a:lnTo>
                <a:lnTo>
                  <a:pt x="118" y="252"/>
                </a:lnTo>
                <a:lnTo>
                  <a:pt x="116" y="252"/>
                </a:lnTo>
                <a:lnTo>
                  <a:pt x="116" y="250"/>
                </a:lnTo>
                <a:lnTo>
                  <a:pt x="116" y="248"/>
                </a:lnTo>
                <a:lnTo>
                  <a:pt x="116" y="246"/>
                </a:lnTo>
                <a:lnTo>
                  <a:pt x="116" y="244"/>
                </a:lnTo>
                <a:lnTo>
                  <a:pt x="114" y="242"/>
                </a:lnTo>
                <a:lnTo>
                  <a:pt x="114" y="240"/>
                </a:lnTo>
                <a:lnTo>
                  <a:pt x="112" y="238"/>
                </a:lnTo>
                <a:lnTo>
                  <a:pt x="110" y="238"/>
                </a:lnTo>
                <a:lnTo>
                  <a:pt x="108" y="238"/>
                </a:lnTo>
                <a:lnTo>
                  <a:pt x="106" y="238"/>
                </a:lnTo>
                <a:lnTo>
                  <a:pt x="104" y="240"/>
                </a:lnTo>
                <a:lnTo>
                  <a:pt x="106" y="240"/>
                </a:lnTo>
                <a:lnTo>
                  <a:pt x="108" y="238"/>
                </a:lnTo>
                <a:lnTo>
                  <a:pt x="110" y="240"/>
                </a:lnTo>
                <a:lnTo>
                  <a:pt x="112" y="242"/>
                </a:lnTo>
                <a:lnTo>
                  <a:pt x="110" y="240"/>
                </a:lnTo>
                <a:lnTo>
                  <a:pt x="108" y="240"/>
                </a:lnTo>
                <a:lnTo>
                  <a:pt x="106" y="240"/>
                </a:lnTo>
                <a:lnTo>
                  <a:pt x="104" y="240"/>
                </a:lnTo>
                <a:lnTo>
                  <a:pt x="102" y="242"/>
                </a:lnTo>
                <a:lnTo>
                  <a:pt x="100" y="242"/>
                </a:lnTo>
                <a:lnTo>
                  <a:pt x="98" y="242"/>
                </a:lnTo>
                <a:lnTo>
                  <a:pt x="96" y="242"/>
                </a:lnTo>
                <a:lnTo>
                  <a:pt x="94" y="242"/>
                </a:lnTo>
                <a:lnTo>
                  <a:pt x="92" y="242"/>
                </a:lnTo>
                <a:lnTo>
                  <a:pt x="90" y="242"/>
                </a:lnTo>
                <a:lnTo>
                  <a:pt x="88" y="244"/>
                </a:lnTo>
                <a:lnTo>
                  <a:pt x="86" y="244"/>
                </a:lnTo>
                <a:lnTo>
                  <a:pt x="82" y="244"/>
                </a:lnTo>
                <a:lnTo>
                  <a:pt x="80" y="244"/>
                </a:lnTo>
                <a:lnTo>
                  <a:pt x="80" y="246"/>
                </a:lnTo>
                <a:lnTo>
                  <a:pt x="78" y="246"/>
                </a:lnTo>
                <a:lnTo>
                  <a:pt x="78" y="244"/>
                </a:lnTo>
                <a:lnTo>
                  <a:pt x="76" y="244"/>
                </a:lnTo>
                <a:lnTo>
                  <a:pt x="74" y="244"/>
                </a:lnTo>
                <a:lnTo>
                  <a:pt x="72" y="244"/>
                </a:lnTo>
                <a:lnTo>
                  <a:pt x="70" y="242"/>
                </a:lnTo>
                <a:lnTo>
                  <a:pt x="70" y="240"/>
                </a:lnTo>
                <a:lnTo>
                  <a:pt x="68" y="240"/>
                </a:lnTo>
                <a:lnTo>
                  <a:pt x="68" y="242"/>
                </a:lnTo>
                <a:lnTo>
                  <a:pt x="66" y="242"/>
                </a:lnTo>
                <a:lnTo>
                  <a:pt x="64" y="242"/>
                </a:lnTo>
                <a:lnTo>
                  <a:pt x="62" y="242"/>
                </a:lnTo>
                <a:lnTo>
                  <a:pt x="60" y="242"/>
                </a:lnTo>
                <a:lnTo>
                  <a:pt x="58" y="244"/>
                </a:lnTo>
                <a:lnTo>
                  <a:pt x="58" y="246"/>
                </a:lnTo>
                <a:lnTo>
                  <a:pt x="56" y="246"/>
                </a:lnTo>
                <a:lnTo>
                  <a:pt x="54" y="244"/>
                </a:lnTo>
                <a:lnTo>
                  <a:pt x="52" y="246"/>
                </a:lnTo>
                <a:lnTo>
                  <a:pt x="50" y="246"/>
                </a:lnTo>
                <a:lnTo>
                  <a:pt x="48" y="244"/>
                </a:lnTo>
                <a:lnTo>
                  <a:pt x="46" y="244"/>
                </a:lnTo>
                <a:lnTo>
                  <a:pt x="44" y="244"/>
                </a:lnTo>
                <a:lnTo>
                  <a:pt x="42" y="244"/>
                </a:lnTo>
                <a:lnTo>
                  <a:pt x="40" y="246"/>
                </a:lnTo>
                <a:lnTo>
                  <a:pt x="40" y="248"/>
                </a:lnTo>
                <a:lnTo>
                  <a:pt x="38" y="248"/>
                </a:lnTo>
                <a:lnTo>
                  <a:pt x="38" y="246"/>
                </a:lnTo>
                <a:lnTo>
                  <a:pt x="36" y="246"/>
                </a:lnTo>
                <a:lnTo>
                  <a:pt x="34" y="246"/>
                </a:lnTo>
                <a:lnTo>
                  <a:pt x="34" y="248"/>
                </a:lnTo>
                <a:lnTo>
                  <a:pt x="32" y="248"/>
                </a:lnTo>
                <a:lnTo>
                  <a:pt x="30" y="248"/>
                </a:lnTo>
                <a:lnTo>
                  <a:pt x="28" y="248"/>
                </a:lnTo>
                <a:lnTo>
                  <a:pt x="28" y="246"/>
                </a:lnTo>
                <a:lnTo>
                  <a:pt x="26" y="246"/>
                </a:lnTo>
                <a:lnTo>
                  <a:pt x="26" y="244"/>
                </a:lnTo>
                <a:lnTo>
                  <a:pt x="26" y="242"/>
                </a:lnTo>
                <a:lnTo>
                  <a:pt x="26" y="240"/>
                </a:lnTo>
                <a:lnTo>
                  <a:pt x="26" y="238"/>
                </a:lnTo>
                <a:lnTo>
                  <a:pt x="26" y="236"/>
                </a:lnTo>
                <a:lnTo>
                  <a:pt x="26" y="234"/>
                </a:lnTo>
                <a:lnTo>
                  <a:pt x="28" y="232"/>
                </a:lnTo>
                <a:lnTo>
                  <a:pt x="28" y="230"/>
                </a:lnTo>
                <a:lnTo>
                  <a:pt x="28" y="228"/>
                </a:lnTo>
                <a:lnTo>
                  <a:pt x="28" y="226"/>
                </a:lnTo>
                <a:lnTo>
                  <a:pt x="28" y="224"/>
                </a:lnTo>
                <a:lnTo>
                  <a:pt x="30" y="224"/>
                </a:lnTo>
                <a:lnTo>
                  <a:pt x="32" y="222"/>
                </a:lnTo>
                <a:lnTo>
                  <a:pt x="34" y="222"/>
                </a:lnTo>
                <a:lnTo>
                  <a:pt x="34" y="220"/>
                </a:lnTo>
                <a:lnTo>
                  <a:pt x="36" y="218"/>
                </a:lnTo>
                <a:lnTo>
                  <a:pt x="38" y="218"/>
                </a:lnTo>
                <a:lnTo>
                  <a:pt x="40" y="216"/>
                </a:lnTo>
                <a:lnTo>
                  <a:pt x="42" y="216"/>
                </a:lnTo>
                <a:lnTo>
                  <a:pt x="44" y="216"/>
                </a:lnTo>
                <a:lnTo>
                  <a:pt x="46" y="216"/>
                </a:lnTo>
                <a:lnTo>
                  <a:pt x="48" y="216"/>
                </a:lnTo>
                <a:lnTo>
                  <a:pt x="50" y="216"/>
                </a:lnTo>
                <a:lnTo>
                  <a:pt x="50" y="214"/>
                </a:lnTo>
                <a:lnTo>
                  <a:pt x="50" y="212"/>
                </a:lnTo>
                <a:lnTo>
                  <a:pt x="52" y="210"/>
                </a:lnTo>
                <a:lnTo>
                  <a:pt x="50" y="208"/>
                </a:lnTo>
                <a:lnTo>
                  <a:pt x="50" y="206"/>
                </a:lnTo>
                <a:lnTo>
                  <a:pt x="52" y="206"/>
                </a:lnTo>
                <a:lnTo>
                  <a:pt x="50" y="204"/>
                </a:lnTo>
                <a:lnTo>
                  <a:pt x="48" y="204"/>
                </a:lnTo>
                <a:lnTo>
                  <a:pt x="46" y="204"/>
                </a:lnTo>
                <a:lnTo>
                  <a:pt x="44" y="204"/>
                </a:lnTo>
                <a:lnTo>
                  <a:pt x="42" y="204"/>
                </a:lnTo>
                <a:lnTo>
                  <a:pt x="42" y="202"/>
                </a:lnTo>
                <a:lnTo>
                  <a:pt x="42" y="200"/>
                </a:lnTo>
                <a:lnTo>
                  <a:pt x="42" y="198"/>
                </a:lnTo>
                <a:lnTo>
                  <a:pt x="42" y="196"/>
                </a:lnTo>
                <a:lnTo>
                  <a:pt x="42" y="194"/>
                </a:lnTo>
                <a:lnTo>
                  <a:pt x="42" y="192"/>
                </a:lnTo>
                <a:lnTo>
                  <a:pt x="40" y="190"/>
                </a:lnTo>
                <a:lnTo>
                  <a:pt x="40" y="188"/>
                </a:lnTo>
                <a:lnTo>
                  <a:pt x="40" y="186"/>
                </a:lnTo>
                <a:lnTo>
                  <a:pt x="40" y="184"/>
                </a:lnTo>
                <a:lnTo>
                  <a:pt x="40" y="182"/>
                </a:lnTo>
                <a:lnTo>
                  <a:pt x="38" y="182"/>
                </a:lnTo>
                <a:lnTo>
                  <a:pt x="36" y="182"/>
                </a:lnTo>
                <a:lnTo>
                  <a:pt x="34" y="182"/>
                </a:lnTo>
                <a:lnTo>
                  <a:pt x="32" y="180"/>
                </a:lnTo>
                <a:lnTo>
                  <a:pt x="30" y="178"/>
                </a:lnTo>
                <a:lnTo>
                  <a:pt x="28" y="178"/>
                </a:lnTo>
                <a:lnTo>
                  <a:pt x="26" y="178"/>
                </a:lnTo>
                <a:lnTo>
                  <a:pt x="24" y="176"/>
                </a:lnTo>
                <a:lnTo>
                  <a:pt x="22" y="176"/>
                </a:lnTo>
                <a:lnTo>
                  <a:pt x="18" y="172"/>
                </a:lnTo>
                <a:lnTo>
                  <a:pt x="16" y="170"/>
                </a:lnTo>
                <a:lnTo>
                  <a:pt x="16" y="168"/>
                </a:lnTo>
                <a:lnTo>
                  <a:pt x="16" y="166"/>
                </a:lnTo>
                <a:lnTo>
                  <a:pt x="14" y="166"/>
                </a:lnTo>
                <a:lnTo>
                  <a:pt x="12" y="164"/>
                </a:lnTo>
                <a:lnTo>
                  <a:pt x="12" y="162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6" y="154"/>
                </a:lnTo>
                <a:lnTo>
                  <a:pt x="4" y="152"/>
                </a:lnTo>
                <a:lnTo>
                  <a:pt x="0" y="14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3" name="Freeform 2080"/>
          <p:cNvSpPr>
            <a:spLocks/>
          </p:cNvSpPr>
          <p:nvPr/>
        </p:nvSpPr>
        <p:spPr bwMode="auto">
          <a:xfrm>
            <a:off x="5918200" y="2717801"/>
            <a:ext cx="438150" cy="438151"/>
          </a:xfrm>
          <a:custGeom>
            <a:avLst/>
            <a:gdLst>
              <a:gd name="T0" fmla="*/ 50403125 w 276"/>
              <a:gd name="T1" fmla="*/ 393144375 h 276"/>
              <a:gd name="T2" fmla="*/ 115927188 w 276"/>
              <a:gd name="T3" fmla="*/ 393144375 h 276"/>
              <a:gd name="T4" fmla="*/ 166330313 w 276"/>
              <a:gd name="T5" fmla="*/ 388104063 h 276"/>
              <a:gd name="T6" fmla="*/ 211693125 w 276"/>
              <a:gd name="T7" fmla="*/ 383063750 h 276"/>
              <a:gd name="T8" fmla="*/ 241935000 w 276"/>
              <a:gd name="T9" fmla="*/ 342741250 h 276"/>
              <a:gd name="T10" fmla="*/ 257055938 w 276"/>
              <a:gd name="T11" fmla="*/ 302418750 h 276"/>
              <a:gd name="T12" fmla="*/ 292338125 w 276"/>
              <a:gd name="T13" fmla="*/ 292338125 h 276"/>
              <a:gd name="T14" fmla="*/ 322580000 w 276"/>
              <a:gd name="T15" fmla="*/ 272176875 h 276"/>
              <a:gd name="T16" fmla="*/ 357862188 w 276"/>
              <a:gd name="T17" fmla="*/ 257055938 h 276"/>
              <a:gd name="T18" fmla="*/ 357862188 w 276"/>
              <a:gd name="T19" fmla="*/ 206652813 h 276"/>
              <a:gd name="T20" fmla="*/ 383063750 w 276"/>
              <a:gd name="T21" fmla="*/ 176410938 h 276"/>
              <a:gd name="T22" fmla="*/ 398184688 w 276"/>
              <a:gd name="T23" fmla="*/ 161290000 h 276"/>
              <a:gd name="T24" fmla="*/ 408265313 w 276"/>
              <a:gd name="T25" fmla="*/ 126007813 h 276"/>
              <a:gd name="T26" fmla="*/ 423386250 w 276"/>
              <a:gd name="T27" fmla="*/ 90725625 h 276"/>
              <a:gd name="T28" fmla="*/ 403225000 w 276"/>
              <a:gd name="T29" fmla="*/ 45362813 h 276"/>
              <a:gd name="T30" fmla="*/ 453628125 w 276"/>
              <a:gd name="T31" fmla="*/ 10080625 h 276"/>
              <a:gd name="T32" fmla="*/ 514111875 w 276"/>
              <a:gd name="T33" fmla="*/ 5040313 h 276"/>
              <a:gd name="T34" fmla="*/ 569555313 w 276"/>
              <a:gd name="T35" fmla="*/ 5040313 h 276"/>
              <a:gd name="T36" fmla="*/ 604837500 w 276"/>
              <a:gd name="T37" fmla="*/ 40322500 h 276"/>
              <a:gd name="T38" fmla="*/ 640119688 w 276"/>
              <a:gd name="T39" fmla="*/ 65524063 h 276"/>
              <a:gd name="T40" fmla="*/ 695563125 w 276"/>
              <a:gd name="T41" fmla="*/ 80645000 h 276"/>
              <a:gd name="T42" fmla="*/ 660280938 w 276"/>
              <a:gd name="T43" fmla="*/ 110886875 h 276"/>
              <a:gd name="T44" fmla="*/ 630039063 w 276"/>
              <a:gd name="T45" fmla="*/ 126007813 h 276"/>
              <a:gd name="T46" fmla="*/ 574595625 w 276"/>
              <a:gd name="T47" fmla="*/ 126007813 h 276"/>
              <a:gd name="T48" fmla="*/ 529232813 w 276"/>
              <a:gd name="T49" fmla="*/ 136088438 h 276"/>
              <a:gd name="T50" fmla="*/ 559474688 w 276"/>
              <a:gd name="T51" fmla="*/ 161290000 h 276"/>
              <a:gd name="T52" fmla="*/ 559474688 w 276"/>
              <a:gd name="T53" fmla="*/ 201612500 h 276"/>
              <a:gd name="T54" fmla="*/ 589716563 w 276"/>
              <a:gd name="T55" fmla="*/ 231854375 h 276"/>
              <a:gd name="T56" fmla="*/ 614918125 w 276"/>
              <a:gd name="T57" fmla="*/ 257055938 h 276"/>
              <a:gd name="T58" fmla="*/ 599797188 w 276"/>
              <a:gd name="T59" fmla="*/ 292338125 h 276"/>
              <a:gd name="T60" fmla="*/ 599797188 w 276"/>
              <a:gd name="T61" fmla="*/ 317539688 h 276"/>
              <a:gd name="T62" fmla="*/ 579635938 w 276"/>
              <a:gd name="T63" fmla="*/ 352821875 h 276"/>
              <a:gd name="T64" fmla="*/ 554434375 w 276"/>
              <a:gd name="T65" fmla="*/ 388104063 h 276"/>
              <a:gd name="T66" fmla="*/ 519152188 w 276"/>
              <a:gd name="T67" fmla="*/ 433466875 h 276"/>
              <a:gd name="T68" fmla="*/ 488910313 w 276"/>
              <a:gd name="T69" fmla="*/ 478829688 h 276"/>
              <a:gd name="T70" fmla="*/ 438507188 w 276"/>
              <a:gd name="T71" fmla="*/ 468749063 h 276"/>
              <a:gd name="T72" fmla="*/ 408265313 w 276"/>
              <a:gd name="T73" fmla="*/ 519152188 h 276"/>
              <a:gd name="T74" fmla="*/ 443547500 w 276"/>
              <a:gd name="T75" fmla="*/ 559474688 h 276"/>
              <a:gd name="T76" fmla="*/ 468749063 w 276"/>
              <a:gd name="T77" fmla="*/ 594756875 h 276"/>
              <a:gd name="T78" fmla="*/ 488910313 w 276"/>
              <a:gd name="T79" fmla="*/ 650200313 h 276"/>
              <a:gd name="T80" fmla="*/ 458668438 w 276"/>
              <a:gd name="T81" fmla="*/ 660280938 h 276"/>
              <a:gd name="T82" fmla="*/ 413305625 w 276"/>
              <a:gd name="T83" fmla="*/ 665321250 h 276"/>
              <a:gd name="T84" fmla="*/ 378023438 w 276"/>
              <a:gd name="T85" fmla="*/ 685482500 h 276"/>
              <a:gd name="T86" fmla="*/ 357862188 w 276"/>
              <a:gd name="T87" fmla="*/ 690522813 h 276"/>
              <a:gd name="T88" fmla="*/ 337700938 w 276"/>
              <a:gd name="T89" fmla="*/ 680442188 h 276"/>
              <a:gd name="T90" fmla="*/ 307459063 w 276"/>
              <a:gd name="T91" fmla="*/ 640119688 h 276"/>
              <a:gd name="T92" fmla="*/ 277217188 w 276"/>
              <a:gd name="T93" fmla="*/ 599797188 h 276"/>
              <a:gd name="T94" fmla="*/ 262096250 w 276"/>
              <a:gd name="T95" fmla="*/ 604837500 h 276"/>
              <a:gd name="T96" fmla="*/ 206652813 w 276"/>
              <a:gd name="T97" fmla="*/ 614918125 h 276"/>
              <a:gd name="T98" fmla="*/ 171370625 w 276"/>
              <a:gd name="T99" fmla="*/ 609877813 h 276"/>
              <a:gd name="T100" fmla="*/ 126007813 w 276"/>
              <a:gd name="T101" fmla="*/ 619958438 h 276"/>
              <a:gd name="T102" fmla="*/ 85685313 w 276"/>
              <a:gd name="T103" fmla="*/ 624998750 h 276"/>
              <a:gd name="T104" fmla="*/ 65524063 w 276"/>
              <a:gd name="T105" fmla="*/ 589716563 h 276"/>
              <a:gd name="T106" fmla="*/ 85685313 w 276"/>
              <a:gd name="T107" fmla="*/ 554434375 h 276"/>
              <a:gd name="T108" fmla="*/ 131048125 w 276"/>
              <a:gd name="T109" fmla="*/ 529232813 h 276"/>
              <a:gd name="T110" fmla="*/ 110886875 w 276"/>
              <a:gd name="T111" fmla="*/ 514111875 h 276"/>
              <a:gd name="T112" fmla="*/ 100806250 w 276"/>
              <a:gd name="T113" fmla="*/ 458668438 h 276"/>
              <a:gd name="T114" fmla="*/ 40322500 w 276"/>
              <a:gd name="T115" fmla="*/ 428426563 h 276"/>
              <a:gd name="T116" fmla="*/ 0 w 276"/>
              <a:gd name="T117" fmla="*/ 372983125 h 27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76" h="276">
                <a:moveTo>
                  <a:pt x="0" y="148"/>
                </a:moveTo>
                <a:lnTo>
                  <a:pt x="2" y="150"/>
                </a:lnTo>
                <a:lnTo>
                  <a:pt x="4" y="150"/>
                </a:lnTo>
                <a:lnTo>
                  <a:pt x="6" y="150"/>
                </a:lnTo>
                <a:lnTo>
                  <a:pt x="8" y="152"/>
                </a:lnTo>
                <a:lnTo>
                  <a:pt x="10" y="152"/>
                </a:lnTo>
                <a:lnTo>
                  <a:pt x="12" y="152"/>
                </a:lnTo>
                <a:lnTo>
                  <a:pt x="14" y="152"/>
                </a:lnTo>
                <a:lnTo>
                  <a:pt x="16" y="154"/>
                </a:lnTo>
                <a:lnTo>
                  <a:pt x="18" y="154"/>
                </a:lnTo>
                <a:lnTo>
                  <a:pt x="20" y="154"/>
                </a:lnTo>
                <a:lnTo>
                  <a:pt x="20" y="156"/>
                </a:lnTo>
                <a:lnTo>
                  <a:pt x="24" y="156"/>
                </a:lnTo>
                <a:lnTo>
                  <a:pt x="26" y="156"/>
                </a:lnTo>
                <a:lnTo>
                  <a:pt x="28" y="158"/>
                </a:lnTo>
                <a:lnTo>
                  <a:pt x="30" y="158"/>
                </a:lnTo>
                <a:lnTo>
                  <a:pt x="32" y="158"/>
                </a:lnTo>
                <a:lnTo>
                  <a:pt x="36" y="158"/>
                </a:lnTo>
                <a:lnTo>
                  <a:pt x="38" y="158"/>
                </a:lnTo>
                <a:lnTo>
                  <a:pt x="40" y="158"/>
                </a:lnTo>
                <a:lnTo>
                  <a:pt x="42" y="158"/>
                </a:lnTo>
                <a:lnTo>
                  <a:pt x="42" y="156"/>
                </a:lnTo>
                <a:lnTo>
                  <a:pt x="44" y="156"/>
                </a:lnTo>
                <a:lnTo>
                  <a:pt x="46" y="156"/>
                </a:lnTo>
                <a:lnTo>
                  <a:pt x="48" y="156"/>
                </a:lnTo>
                <a:lnTo>
                  <a:pt x="50" y="156"/>
                </a:lnTo>
                <a:lnTo>
                  <a:pt x="52" y="156"/>
                </a:lnTo>
                <a:lnTo>
                  <a:pt x="54" y="158"/>
                </a:lnTo>
                <a:lnTo>
                  <a:pt x="56" y="158"/>
                </a:lnTo>
                <a:lnTo>
                  <a:pt x="58" y="158"/>
                </a:lnTo>
                <a:lnTo>
                  <a:pt x="60" y="158"/>
                </a:lnTo>
                <a:lnTo>
                  <a:pt x="62" y="156"/>
                </a:lnTo>
                <a:lnTo>
                  <a:pt x="64" y="156"/>
                </a:lnTo>
                <a:lnTo>
                  <a:pt x="64" y="154"/>
                </a:lnTo>
                <a:lnTo>
                  <a:pt x="66" y="154"/>
                </a:lnTo>
                <a:lnTo>
                  <a:pt x="68" y="154"/>
                </a:lnTo>
                <a:lnTo>
                  <a:pt x="70" y="154"/>
                </a:lnTo>
                <a:lnTo>
                  <a:pt x="72" y="154"/>
                </a:lnTo>
                <a:lnTo>
                  <a:pt x="74" y="154"/>
                </a:lnTo>
                <a:lnTo>
                  <a:pt x="74" y="156"/>
                </a:lnTo>
                <a:lnTo>
                  <a:pt x="76" y="154"/>
                </a:lnTo>
                <a:lnTo>
                  <a:pt x="78" y="154"/>
                </a:lnTo>
                <a:lnTo>
                  <a:pt x="80" y="154"/>
                </a:lnTo>
                <a:lnTo>
                  <a:pt x="82" y="154"/>
                </a:lnTo>
                <a:lnTo>
                  <a:pt x="84" y="152"/>
                </a:lnTo>
                <a:lnTo>
                  <a:pt x="86" y="152"/>
                </a:lnTo>
                <a:lnTo>
                  <a:pt x="88" y="152"/>
                </a:lnTo>
                <a:lnTo>
                  <a:pt x="94" y="150"/>
                </a:lnTo>
                <a:lnTo>
                  <a:pt x="96" y="150"/>
                </a:lnTo>
                <a:lnTo>
                  <a:pt x="96" y="148"/>
                </a:lnTo>
                <a:lnTo>
                  <a:pt x="96" y="146"/>
                </a:lnTo>
                <a:lnTo>
                  <a:pt x="94" y="144"/>
                </a:lnTo>
                <a:lnTo>
                  <a:pt x="96" y="142"/>
                </a:lnTo>
                <a:lnTo>
                  <a:pt x="96" y="140"/>
                </a:lnTo>
                <a:lnTo>
                  <a:pt x="96" y="138"/>
                </a:lnTo>
                <a:lnTo>
                  <a:pt x="96" y="136"/>
                </a:lnTo>
                <a:lnTo>
                  <a:pt x="94" y="136"/>
                </a:lnTo>
                <a:lnTo>
                  <a:pt x="94" y="134"/>
                </a:lnTo>
                <a:lnTo>
                  <a:pt x="94" y="132"/>
                </a:lnTo>
                <a:lnTo>
                  <a:pt x="94" y="130"/>
                </a:lnTo>
                <a:lnTo>
                  <a:pt x="94" y="128"/>
                </a:lnTo>
                <a:lnTo>
                  <a:pt x="96" y="126"/>
                </a:lnTo>
                <a:lnTo>
                  <a:pt x="98" y="124"/>
                </a:lnTo>
                <a:lnTo>
                  <a:pt x="100" y="122"/>
                </a:lnTo>
                <a:lnTo>
                  <a:pt x="100" y="120"/>
                </a:lnTo>
                <a:lnTo>
                  <a:pt x="102" y="120"/>
                </a:lnTo>
                <a:lnTo>
                  <a:pt x="104" y="118"/>
                </a:lnTo>
                <a:lnTo>
                  <a:pt x="104" y="120"/>
                </a:lnTo>
                <a:lnTo>
                  <a:pt x="106" y="120"/>
                </a:lnTo>
                <a:lnTo>
                  <a:pt x="108" y="120"/>
                </a:lnTo>
                <a:lnTo>
                  <a:pt x="110" y="120"/>
                </a:lnTo>
                <a:lnTo>
                  <a:pt x="112" y="120"/>
                </a:lnTo>
                <a:lnTo>
                  <a:pt x="114" y="120"/>
                </a:lnTo>
                <a:lnTo>
                  <a:pt x="118" y="118"/>
                </a:lnTo>
                <a:lnTo>
                  <a:pt x="116" y="116"/>
                </a:lnTo>
                <a:lnTo>
                  <a:pt x="114" y="116"/>
                </a:lnTo>
                <a:lnTo>
                  <a:pt x="114" y="114"/>
                </a:lnTo>
                <a:lnTo>
                  <a:pt x="116" y="114"/>
                </a:lnTo>
                <a:lnTo>
                  <a:pt x="118" y="114"/>
                </a:lnTo>
                <a:lnTo>
                  <a:pt x="118" y="112"/>
                </a:lnTo>
                <a:lnTo>
                  <a:pt x="120" y="112"/>
                </a:lnTo>
                <a:lnTo>
                  <a:pt x="122" y="110"/>
                </a:lnTo>
                <a:lnTo>
                  <a:pt x="124" y="108"/>
                </a:lnTo>
                <a:lnTo>
                  <a:pt x="124" y="110"/>
                </a:lnTo>
                <a:lnTo>
                  <a:pt x="126" y="110"/>
                </a:lnTo>
                <a:lnTo>
                  <a:pt x="128" y="110"/>
                </a:lnTo>
                <a:lnTo>
                  <a:pt x="128" y="108"/>
                </a:lnTo>
                <a:lnTo>
                  <a:pt x="130" y="108"/>
                </a:lnTo>
                <a:lnTo>
                  <a:pt x="132" y="110"/>
                </a:lnTo>
                <a:lnTo>
                  <a:pt x="134" y="110"/>
                </a:lnTo>
                <a:lnTo>
                  <a:pt x="134" y="112"/>
                </a:lnTo>
                <a:lnTo>
                  <a:pt x="136" y="112"/>
                </a:lnTo>
                <a:lnTo>
                  <a:pt x="138" y="112"/>
                </a:lnTo>
                <a:lnTo>
                  <a:pt x="140" y="110"/>
                </a:lnTo>
                <a:lnTo>
                  <a:pt x="140" y="108"/>
                </a:lnTo>
                <a:lnTo>
                  <a:pt x="142" y="106"/>
                </a:lnTo>
                <a:lnTo>
                  <a:pt x="142" y="104"/>
                </a:lnTo>
                <a:lnTo>
                  <a:pt x="142" y="102"/>
                </a:lnTo>
                <a:lnTo>
                  <a:pt x="140" y="100"/>
                </a:lnTo>
                <a:lnTo>
                  <a:pt x="140" y="98"/>
                </a:lnTo>
                <a:lnTo>
                  <a:pt x="140" y="96"/>
                </a:lnTo>
                <a:lnTo>
                  <a:pt x="140" y="94"/>
                </a:lnTo>
                <a:lnTo>
                  <a:pt x="140" y="92"/>
                </a:lnTo>
                <a:lnTo>
                  <a:pt x="142" y="92"/>
                </a:lnTo>
                <a:lnTo>
                  <a:pt x="142" y="90"/>
                </a:lnTo>
                <a:lnTo>
                  <a:pt x="142" y="88"/>
                </a:lnTo>
                <a:lnTo>
                  <a:pt x="142" y="86"/>
                </a:lnTo>
                <a:lnTo>
                  <a:pt x="142" y="84"/>
                </a:lnTo>
                <a:lnTo>
                  <a:pt x="142" y="82"/>
                </a:lnTo>
                <a:lnTo>
                  <a:pt x="144" y="82"/>
                </a:lnTo>
                <a:lnTo>
                  <a:pt x="146" y="82"/>
                </a:lnTo>
                <a:lnTo>
                  <a:pt x="148" y="82"/>
                </a:lnTo>
                <a:lnTo>
                  <a:pt x="150" y="80"/>
                </a:lnTo>
                <a:lnTo>
                  <a:pt x="152" y="80"/>
                </a:lnTo>
                <a:lnTo>
                  <a:pt x="154" y="78"/>
                </a:lnTo>
                <a:lnTo>
                  <a:pt x="154" y="76"/>
                </a:lnTo>
                <a:lnTo>
                  <a:pt x="152" y="74"/>
                </a:lnTo>
                <a:lnTo>
                  <a:pt x="152" y="72"/>
                </a:lnTo>
                <a:lnTo>
                  <a:pt x="152" y="70"/>
                </a:lnTo>
                <a:lnTo>
                  <a:pt x="150" y="68"/>
                </a:lnTo>
                <a:lnTo>
                  <a:pt x="148" y="68"/>
                </a:lnTo>
                <a:lnTo>
                  <a:pt x="146" y="66"/>
                </a:lnTo>
                <a:lnTo>
                  <a:pt x="144" y="64"/>
                </a:lnTo>
                <a:lnTo>
                  <a:pt x="144" y="62"/>
                </a:lnTo>
                <a:lnTo>
                  <a:pt x="146" y="62"/>
                </a:lnTo>
                <a:lnTo>
                  <a:pt x="148" y="62"/>
                </a:lnTo>
                <a:lnTo>
                  <a:pt x="150" y="62"/>
                </a:lnTo>
                <a:lnTo>
                  <a:pt x="154" y="64"/>
                </a:lnTo>
                <a:lnTo>
                  <a:pt x="156" y="64"/>
                </a:lnTo>
                <a:lnTo>
                  <a:pt x="158" y="64"/>
                </a:lnTo>
                <a:lnTo>
                  <a:pt x="160" y="64"/>
                </a:lnTo>
                <a:lnTo>
                  <a:pt x="162" y="62"/>
                </a:lnTo>
                <a:lnTo>
                  <a:pt x="164" y="62"/>
                </a:lnTo>
                <a:lnTo>
                  <a:pt x="164" y="60"/>
                </a:lnTo>
                <a:lnTo>
                  <a:pt x="166" y="58"/>
                </a:lnTo>
                <a:lnTo>
                  <a:pt x="164" y="58"/>
                </a:lnTo>
                <a:lnTo>
                  <a:pt x="166" y="56"/>
                </a:lnTo>
                <a:lnTo>
                  <a:pt x="164" y="54"/>
                </a:lnTo>
                <a:lnTo>
                  <a:pt x="162" y="52"/>
                </a:lnTo>
                <a:lnTo>
                  <a:pt x="162" y="50"/>
                </a:lnTo>
                <a:lnTo>
                  <a:pt x="164" y="48"/>
                </a:lnTo>
                <a:lnTo>
                  <a:pt x="166" y="46"/>
                </a:lnTo>
                <a:lnTo>
                  <a:pt x="166" y="44"/>
                </a:lnTo>
                <a:lnTo>
                  <a:pt x="168" y="44"/>
                </a:lnTo>
                <a:lnTo>
                  <a:pt x="168" y="42"/>
                </a:lnTo>
                <a:lnTo>
                  <a:pt x="168" y="40"/>
                </a:lnTo>
                <a:lnTo>
                  <a:pt x="170" y="38"/>
                </a:lnTo>
                <a:lnTo>
                  <a:pt x="168" y="36"/>
                </a:lnTo>
                <a:lnTo>
                  <a:pt x="168" y="34"/>
                </a:lnTo>
                <a:lnTo>
                  <a:pt x="168" y="32"/>
                </a:lnTo>
                <a:lnTo>
                  <a:pt x="168" y="30"/>
                </a:lnTo>
                <a:lnTo>
                  <a:pt x="166" y="30"/>
                </a:lnTo>
                <a:lnTo>
                  <a:pt x="166" y="28"/>
                </a:lnTo>
                <a:lnTo>
                  <a:pt x="164" y="26"/>
                </a:lnTo>
                <a:lnTo>
                  <a:pt x="162" y="24"/>
                </a:lnTo>
                <a:lnTo>
                  <a:pt x="162" y="22"/>
                </a:lnTo>
                <a:lnTo>
                  <a:pt x="160" y="22"/>
                </a:lnTo>
                <a:lnTo>
                  <a:pt x="158" y="20"/>
                </a:lnTo>
                <a:lnTo>
                  <a:pt x="158" y="18"/>
                </a:lnTo>
                <a:lnTo>
                  <a:pt x="160" y="18"/>
                </a:lnTo>
                <a:lnTo>
                  <a:pt x="162" y="16"/>
                </a:lnTo>
                <a:lnTo>
                  <a:pt x="164" y="14"/>
                </a:lnTo>
                <a:lnTo>
                  <a:pt x="164" y="12"/>
                </a:lnTo>
                <a:lnTo>
                  <a:pt x="166" y="12"/>
                </a:lnTo>
                <a:lnTo>
                  <a:pt x="168" y="12"/>
                </a:lnTo>
                <a:lnTo>
                  <a:pt x="172" y="8"/>
                </a:lnTo>
                <a:lnTo>
                  <a:pt x="174" y="6"/>
                </a:lnTo>
                <a:lnTo>
                  <a:pt x="176" y="6"/>
                </a:lnTo>
                <a:lnTo>
                  <a:pt x="178" y="4"/>
                </a:lnTo>
                <a:lnTo>
                  <a:pt x="180" y="4"/>
                </a:lnTo>
                <a:lnTo>
                  <a:pt x="182" y="4"/>
                </a:lnTo>
                <a:lnTo>
                  <a:pt x="184" y="4"/>
                </a:lnTo>
                <a:lnTo>
                  <a:pt x="186" y="4"/>
                </a:lnTo>
                <a:lnTo>
                  <a:pt x="188" y="4"/>
                </a:lnTo>
                <a:lnTo>
                  <a:pt x="190" y="4"/>
                </a:lnTo>
                <a:lnTo>
                  <a:pt x="194" y="4"/>
                </a:lnTo>
                <a:lnTo>
                  <a:pt x="196" y="2"/>
                </a:lnTo>
                <a:lnTo>
                  <a:pt x="198" y="2"/>
                </a:lnTo>
                <a:lnTo>
                  <a:pt x="200" y="2"/>
                </a:lnTo>
                <a:lnTo>
                  <a:pt x="204" y="4"/>
                </a:lnTo>
                <a:lnTo>
                  <a:pt x="204" y="2"/>
                </a:lnTo>
                <a:lnTo>
                  <a:pt x="206" y="2"/>
                </a:lnTo>
                <a:lnTo>
                  <a:pt x="208" y="2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8" y="2"/>
                </a:lnTo>
                <a:lnTo>
                  <a:pt x="220" y="0"/>
                </a:lnTo>
                <a:lnTo>
                  <a:pt x="222" y="2"/>
                </a:lnTo>
                <a:lnTo>
                  <a:pt x="226" y="2"/>
                </a:lnTo>
                <a:lnTo>
                  <a:pt x="228" y="4"/>
                </a:lnTo>
                <a:lnTo>
                  <a:pt x="228" y="6"/>
                </a:lnTo>
                <a:lnTo>
                  <a:pt x="230" y="6"/>
                </a:lnTo>
                <a:lnTo>
                  <a:pt x="232" y="6"/>
                </a:lnTo>
                <a:lnTo>
                  <a:pt x="234" y="6"/>
                </a:lnTo>
                <a:lnTo>
                  <a:pt x="236" y="8"/>
                </a:lnTo>
                <a:lnTo>
                  <a:pt x="238" y="10"/>
                </a:lnTo>
                <a:lnTo>
                  <a:pt x="240" y="12"/>
                </a:lnTo>
                <a:lnTo>
                  <a:pt x="240" y="14"/>
                </a:lnTo>
                <a:lnTo>
                  <a:pt x="240" y="16"/>
                </a:lnTo>
                <a:lnTo>
                  <a:pt x="240" y="18"/>
                </a:lnTo>
                <a:lnTo>
                  <a:pt x="240" y="20"/>
                </a:lnTo>
                <a:lnTo>
                  <a:pt x="242" y="22"/>
                </a:lnTo>
                <a:lnTo>
                  <a:pt x="244" y="22"/>
                </a:lnTo>
                <a:lnTo>
                  <a:pt x="244" y="24"/>
                </a:lnTo>
                <a:lnTo>
                  <a:pt x="246" y="26"/>
                </a:lnTo>
                <a:lnTo>
                  <a:pt x="248" y="26"/>
                </a:lnTo>
                <a:lnTo>
                  <a:pt x="250" y="24"/>
                </a:lnTo>
                <a:lnTo>
                  <a:pt x="252" y="24"/>
                </a:lnTo>
                <a:lnTo>
                  <a:pt x="252" y="26"/>
                </a:lnTo>
                <a:lnTo>
                  <a:pt x="254" y="26"/>
                </a:lnTo>
                <a:lnTo>
                  <a:pt x="256" y="28"/>
                </a:lnTo>
                <a:lnTo>
                  <a:pt x="258" y="28"/>
                </a:lnTo>
                <a:lnTo>
                  <a:pt x="258" y="30"/>
                </a:lnTo>
                <a:lnTo>
                  <a:pt x="262" y="30"/>
                </a:lnTo>
                <a:lnTo>
                  <a:pt x="264" y="32"/>
                </a:lnTo>
                <a:lnTo>
                  <a:pt x="266" y="30"/>
                </a:lnTo>
                <a:lnTo>
                  <a:pt x="268" y="32"/>
                </a:lnTo>
                <a:lnTo>
                  <a:pt x="270" y="32"/>
                </a:lnTo>
                <a:lnTo>
                  <a:pt x="272" y="32"/>
                </a:lnTo>
                <a:lnTo>
                  <a:pt x="274" y="32"/>
                </a:lnTo>
                <a:lnTo>
                  <a:pt x="276" y="32"/>
                </a:lnTo>
                <a:lnTo>
                  <a:pt x="274" y="32"/>
                </a:lnTo>
                <a:lnTo>
                  <a:pt x="272" y="34"/>
                </a:lnTo>
                <a:lnTo>
                  <a:pt x="270" y="36"/>
                </a:lnTo>
                <a:lnTo>
                  <a:pt x="268" y="36"/>
                </a:lnTo>
                <a:lnTo>
                  <a:pt x="266" y="38"/>
                </a:lnTo>
                <a:lnTo>
                  <a:pt x="264" y="40"/>
                </a:lnTo>
                <a:lnTo>
                  <a:pt x="264" y="42"/>
                </a:lnTo>
                <a:lnTo>
                  <a:pt x="262" y="44"/>
                </a:lnTo>
                <a:lnTo>
                  <a:pt x="260" y="44"/>
                </a:lnTo>
                <a:lnTo>
                  <a:pt x="260" y="46"/>
                </a:lnTo>
                <a:lnTo>
                  <a:pt x="260" y="48"/>
                </a:lnTo>
                <a:lnTo>
                  <a:pt x="258" y="48"/>
                </a:lnTo>
                <a:lnTo>
                  <a:pt x="256" y="48"/>
                </a:lnTo>
                <a:lnTo>
                  <a:pt x="254" y="48"/>
                </a:lnTo>
                <a:lnTo>
                  <a:pt x="252" y="48"/>
                </a:lnTo>
                <a:lnTo>
                  <a:pt x="250" y="48"/>
                </a:lnTo>
                <a:lnTo>
                  <a:pt x="250" y="50"/>
                </a:lnTo>
                <a:lnTo>
                  <a:pt x="248" y="50"/>
                </a:lnTo>
                <a:lnTo>
                  <a:pt x="246" y="50"/>
                </a:lnTo>
                <a:lnTo>
                  <a:pt x="244" y="52"/>
                </a:lnTo>
                <a:lnTo>
                  <a:pt x="242" y="52"/>
                </a:lnTo>
                <a:lnTo>
                  <a:pt x="240" y="52"/>
                </a:lnTo>
                <a:lnTo>
                  <a:pt x="238" y="52"/>
                </a:lnTo>
                <a:lnTo>
                  <a:pt x="236" y="50"/>
                </a:lnTo>
                <a:lnTo>
                  <a:pt x="234" y="50"/>
                </a:lnTo>
                <a:lnTo>
                  <a:pt x="232" y="50"/>
                </a:lnTo>
                <a:lnTo>
                  <a:pt x="230" y="50"/>
                </a:lnTo>
                <a:lnTo>
                  <a:pt x="228" y="50"/>
                </a:lnTo>
                <a:lnTo>
                  <a:pt x="224" y="48"/>
                </a:lnTo>
                <a:lnTo>
                  <a:pt x="222" y="48"/>
                </a:lnTo>
                <a:lnTo>
                  <a:pt x="220" y="46"/>
                </a:lnTo>
                <a:lnTo>
                  <a:pt x="218" y="46"/>
                </a:lnTo>
                <a:lnTo>
                  <a:pt x="216" y="48"/>
                </a:lnTo>
                <a:lnTo>
                  <a:pt x="214" y="48"/>
                </a:lnTo>
                <a:lnTo>
                  <a:pt x="212" y="48"/>
                </a:lnTo>
                <a:lnTo>
                  <a:pt x="212" y="50"/>
                </a:lnTo>
                <a:lnTo>
                  <a:pt x="212" y="52"/>
                </a:lnTo>
                <a:lnTo>
                  <a:pt x="210" y="54"/>
                </a:lnTo>
                <a:lnTo>
                  <a:pt x="210" y="56"/>
                </a:lnTo>
                <a:lnTo>
                  <a:pt x="212" y="56"/>
                </a:lnTo>
                <a:lnTo>
                  <a:pt x="214" y="58"/>
                </a:lnTo>
                <a:lnTo>
                  <a:pt x="216" y="58"/>
                </a:lnTo>
                <a:lnTo>
                  <a:pt x="214" y="60"/>
                </a:lnTo>
                <a:lnTo>
                  <a:pt x="216" y="62"/>
                </a:lnTo>
                <a:lnTo>
                  <a:pt x="218" y="62"/>
                </a:lnTo>
                <a:lnTo>
                  <a:pt x="220" y="62"/>
                </a:lnTo>
                <a:lnTo>
                  <a:pt x="222" y="64"/>
                </a:lnTo>
                <a:lnTo>
                  <a:pt x="220" y="66"/>
                </a:lnTo>
                <a:lnTo>
                  <a:pt x="218" y="66"/>
                </a:lnTo>
                <a:lnTo>
                  <a:pt x="216" y="68"/>
                </a:lnTo>
                <a:lnTo>
                  <a:pt x="218" y="70"/>
                </a:lnTo>
                <a:lnTo>
                  <a:pt x="220" y="72"/>
                </a:lnTo>
                <a:lnTo>
                  <a:pt x="222" y="74"/>
                </a:lnTo>
                <a:lnTo>
                  <a:pt x="220" y="76"/>
                </a:lnTo>
                <a:lnTo>
                  <a:pt x="220" y="78"/>
                </a:lnTo>
                <a:lnTo>
                  <a:pt x="220" y="80"/>
                </a:lnTo>
                <a:lnTo>
                  <a:pt x="222" y="80"/>
                </a:lnTo>
                <a:lnTo>
                  <a:pt x="222" y="82"/>
                </a:lnTo>
                <a:lnTo>
                  <a:pt x="224" y="82"/>
                </a:lnTo>
                <a:lnTo>
                  <a:pt x="226" y="84"/>
                </a:lnTo>
                <a:lnTo>
                  <a:pt x="226" y="86"/>
                </a:lnTo>
                <a:lnTo>
                  <a:pt x="226" y="88"/>
                </a:lnTo>
                <a:lnTo>
                  <a:pt x="228" y="88"/>
                </a:lnTo>
                <a:lnTo>
                  <a:pt x="230" y="88"/>
                </a:lnTo>
                <a:lnTo>
                  <a:pt x="232" y="88"/>
                </a:lnTo>
                <a:lnTo>
                  <a:pt x="234" y="90"/>
                </a:lnTo>
                <a:lnTo>
                  <a:pt x="234" y="92"/>
                </a:lnTo>
                <a:lnTo>
                  <a:pt x="234" y="94"/>
                </a:lnTo>
                <a:lnTo>
                  <a:pt x="236" y="94"/>
                </a:lnTo>
                <a:lnTo>
                  <a:pt x="238" y="94"/>
                </a:lnTo>
                <a:lnTo>
                  <a:pt x="240" y="94"/>
                </a:lnTo>
                <a:lnTo>
                  <a:pt x="242" y="96"/>
                </a:lnTo>
                <a:lnTo>
                  <a:pt x="246" y="96"/>
                </a:lnTo>
                <a:lnTo>
                  <a:pt x="246" y="98"/>
                </a:lnTo>
                <a:lnTo>
                  <a:pt x="248" y="98"/>
                </a:lnTo>
                <a:lnTo>
                  <a:pt x="246" y="100"/>
                </a:lnTo>
                <a:lnTo>
                  <a:pt x="244" y="102"/>
                </a:lnTo>
                <a:lnTo>
                  <a:pt x="242" y="102"/>
                </a:lnTo>
                <a:lnTo>
                  <a:pt x="240" y="104"/>
                </a:lnTo>
                <a:lnTo>
                  <a:pt x="238" y="106"/>
                </a:lnTo>
                <a:lnTo>
                  <a:pt x="236" y="106"/>
                </a:lnTo>
                <a:lnTo>
                  <a:pt x="234" y="108"/>
                </a:lnTo>
                <a:lnTo>
                  <a:pt x="234" y="110"/>
                </a:lnTo>
                <a:lnTo>
                  <a:pt x="236" y="112"/>
                </a:lnTo>
                <a:lnTo>
                  <a:pt x="236" y="114"/>
                </a:lnTo>
                <a:lnTo>
                  <a:pt x="238" y="116"/>
                </a:lnTo>
                <a:lnTo>
                  <a:pt x="236" y="118"/>
                </a:lnTo>
                <a:lnTo>
                  <a:pt x="236" y="120"/>
                </a:lnTo>
                <a:lnTo>
                  <a:pt x="236" y="122"/>
                </a:lnTo>
                <a:lnTo>
                  <a:pt x="238" y="122"/>
                </a:lnTo>
                <a:lnTo>
                  <a:pt x="240" y="124"/>
                </a:lnTo>
                <a:lnTo>
                  <a:pt x="238" y="124"/>
                </a:lnTo>
                <a:lnTo>
                  <a:pt x="238" y="126"/>
                </a:lnTo>
                <a:lnTo>
                  <a:pt x="236" y="128"/>
                </a:lnTo>
                <a:lnTo>
                  <a:pt x="234" y="128"/>
                </a:lnTo>
                <a:lnTo>
                  <a:pt x="234" y="130"/>
                </a:lnTo>
                <a:lnTo>
                  <a:pt x="232" y="132"/>
                </a:lnTo>
                <a:lnTo>
                  <a:pt x="230" y="134"/>
                </a:lnTo>
                <a:lnTo>
                  <a:pt x="230" y="136"/>
                </a:lnTo>
                <a:lnTo>
                  <a:pt x="228" y="138"/>
                </a:lnTo>
                <a:lnTo>
                  <a:pt x="230" y="140"/>
                </a:lnTo>
                <a:lnTo>
                  <a:pt x="230" y="142"/>
                </a:lnTo>
                <a:lnTo>
                  <a:pt x="228" y="144"/>
                </a:lnTo>
                <a:lnTo>
                  <a:pt x="226" y="146"/>
                </a:lnTo>
                <a:lnTo>
                  <a:pt x="224" y="146"/>
                </a:lnTo>
                <a:lnTo>
                  <a:pt x="222" y="146"/>
                </a:lnTo>
                <a:lnTo>
                  <a:pt x="222" y="148"/>
                </a:lnTo>
                <a:lnTo>
                  <a:pt x="222" y="150"/>
                </a:lnTo>
                <a:lnTo>
                  <a:pt x="220" y="152"/>
                </a:lnTo>
                <a:lnTo>
                  <a:pt x="220" y="154"/>
                </a:lnTo>
                <a:lnTo>
                  <a:pt x="220" y="156"/>
                </a:lnTo>
                <a:lnTo>
                  <a:pt x="220" y="158"/>
                </a:lnTo>
                <a:lnTo>
                  <a:pt x="218" y="158"/>
                </a:lnTo>
                <a:lnTo>
                  <a:pt x="218" y="160"/>
                </a:lnTo>
                <a:lnTo>
                  <a:pt x="218" y="162"/>
                </a:lnTo>
                <a:lnTo>
                  <a:pt x="216" y="164"/>
                </a:lnTo>
                <a:lnTo>
                  <a:pt x="216" y="166"/>
                </a:lnTo>
                <a:lnTo>
                  <a:pt x="214" y="168"/>
                </a:lnTo>
                <a:lnTo>
                  <a:pt x="212" y="168"/>
                </a:lnTo>
                <a:lnTo>
                  <a:pt x="210" y="170"/>
                </a:lnTo>
                <a:lnTo>
                  <a:pt x="208" y="170"/>
                </a:lnTo>
                <a:lnTo>
                  <a:pt x="206" y="172"/>
                </a:lnTo>
                <a:lnTo>
                  <a:pt x="206" y="174"/>
                </a:lnTo>
                <a:lnTo>
                  <a:pt x="206" y="176"/>
                </a:lnTo>
                <a:lnTo>
                  <a:pt x="206" y="178"/>
                </a:lnTo>
                <a:lnTo>
                  <a:pt x="204" y="180"/>
                </a:lnTo>
                <a:lnTo>
                  <a:pt x="204" y="182"/>
                </a:lnTo>
                <a:lnTo>
                  <a:pt x="202" y="184"/>
                </a:lnTo>
                <a:lnTo>
                  <a:pt x="202" y="186"/>
                </a:lnTo>
                <a:lnTo>
                  <a:pt x="202" y="188"/>
                </a:lnTo>
                <a:lnTo>
                  <a:pt x="200" y="188"/>
                </a:lnTo>
                <a:lnTo>
                  <a:pt x="198" y="190"/>
                </a:lnTo>
                <a:lnTo>
                  <a:pt x="196" y="190"/>
                </a:lnTo>
                <a:lnTo>
                  <a:pt x="194" y="190"/>
                </a:lnTo>
                <a:lnTo>
                  <a:pt x="192" y="190"/>
                </a:lnTo>
                <a:lnTo>
                  <a:pt x="190" y="190"/>
                </a:lnTo>
                <a:lnTo>
                  <a:pt x="188" y="192"/>
                </a:lnTo>
                <a:lnTo>
                  <a:pt x="186" y="192"/>
                </a:lnTo>
                <a:lnTo>
                  <a:pt x="184" y="194"/>
                </a:lnTo>
                <a:lnTo>
                  <a:pt x="182" y="194"/>
                </a:lnTo>
                <a:lnTo>
                  <a:pt x="180" y="192"/>
                </a:lnTo>
                <a:lnTo>
                  <a:pt x="180" y="190"/>
                </a:lnTo>
                <a:lnTo>
                  <a:pt x="178" y="188"/>
                </a:lnTo>
                <a:lnTo>
                  <a:pt x="176" y="186"/>
                </a:lnTo>
                <a:lnTo>
                  <a:pt x="174" y="186"/>
                </a:lnTo>
                <a:lnTo>
                  <a:pt x="174" y="188"/>
                </a:lnTo>
                <a:lnTo>
                  <a:pt x="172" y="190"/>
                </a:lnTo>
                <a:lnTo>
                  <a:pt x="170" y="192"/>
                </a:lnTo>
                <a:lnTo>
                  <a:pt x="170" y="194"/>
                </a:lnTo>
                <a:lnTo>
                  <a:pt x="168" y="196"/>
                </a:lnTo>
                <a:lnTo>
                  <a:pt x="168" y="198"/>
                </a:lnTo>
                <a:lnTo>
                  <a:pt x="166" y="200"/>
                </a:lnTo>
                <a:lnTo>
                  <a:pt x="166" y="202"/>
                </a:lnTo>
                <a:lnTo>
                  <a:pt x="164" y="204"/>
                </a:lnTo>
                <a:lnTo>
                  <a:pt x="162" y="206"/>
                </a:lnTo>
                <a:lnTo>
                  <a:pt x="162" y="208"/>
                </a:lnTo>
                <a:lnTo>
                  <a:pt x="162" y="212"/>
                </a:lnTo>
                <a:lnTo>
                  <a:pt x="164" y="214"/>
                </a:lnTo>
                <a:lnTo>
                  <a:pt x="166" y="214"/>
                </a:lnTo>
                <a:lnTo>
                  <a:pt x="168" y="216"/>
                </a:lnTo>
                <a:lnTo>
                  <a:pt x="170" y="216"/>
                </a:lnTo>
                <a:lnTo>
                  <a:pt x="172" y="216"/>
                </a:lnTo>
                <a:lnTo>
                  <a:pt x="174" y="216"/>
                </a:lnTo>
                <a:lnTo>
                  <a:pt x="176" y="218"/>
                </a:lnTo>
                <a:lnTo>
                  <a:pt x="176" y="222"/>
                </a:lnTo>
                <a:lnTo>
                  <a:pt x="176" y="224"/>
                </a:lnTo>
                <a:lnTo>
                  <a:pt x="176" y="226"/>
                </a:lnTo>
                <a:lnTo>
                  <a:pt x="174" y="228"/>
                </a:lnTo>
                <a:lnTo>
                  <a:pt x="174" y="230"/>
                </a:lnTo>
                <a:lnTo>
                  <a:pt x="176" y="232"/>
                </a:lnTo>
                <a:lnTo>
                  <a:pt x="178" y="232"/>
                </a:lnTo>
                <a:lnTo>
                  <a:pt x="178" y="234"/>
                </a:lnTo>
                <a:lnTo>
                  <a:pt x="180" y="236"/>
                </a:lnTo>
                <a:lnTo>
                  <a:pt x="182" y="236"/>
                </a:lnTo>
                <a:lnTo>
                  <a:pt x="184" y="234"/>
                </a:lnTo>
                <a:lnTo>
                  <a:pt x="186" y="236"/>
                </a:lnTo>
                <a:lnTo>
                  <a:pt x="186" y="238"/>
                </a:lnTo>
                <a:lnTo>
                  <a:pt x="186" y="240"/>
                </a:lnTo>
                <a:lnTo>
                  <a:pt x="188" y="242"/>
                </a:lnTo>
                <a:lnTo>
                  <a:pt x="188" y="244"/>
                </a:lnTo>
                <a:lnTo>
                  <a:pt x="190" y="246"/>
                </a:lnTo>
                <a:lnTo>
                  <a:pt x="192" y="250"/>
                </a:lnTo>
                <a:lnTo>
                  <a:pt x="194" y="252"/>
                </a:lnTo>
                <a:lnTo>
                  <a:pt x="194" y="254"/>
                </a:lnTo>
                <a:lnTo>
                  <a:pt x="196" y="256"/>
                </a:lnTo>
                <a:lnTo>
                  <a:pt x="194" y="258"/>
                </a:lnTo>
                <a:lnTo>
                  <a:pt x="194" y="260"/>
                </a:lnTo>
                <a:lnTo>
                  <a:pt x="194" y="262"/>
                </a:lnTo>
                <a:lnTo>
                  <a:pt x="196" y="262"/>
                </a:lnTo>
                <a:lnTo>
                  <a:pt x="194" y="262"/>
                </a:lnTo>
                <a:lnTo>
                  <a:pt x="192" y="264"/>
                </a:lnTo>
                <a:lnTo>
                  <a:pt x="192" y="266"/>
                </a:lnTo>
                <a:lnTo>
                  <a:pt x="190" y="266"/>
                </a:lnTo>
                <a:lnTo>
                  <a:pt x="188" y="266"/>
                </a:lnTo>
                <a:lnTo>
                  <a:pt x="188" y="264"/>
                </a:lnTo>
                <a:lnTo>
                  <a:pt x="186" y="262"/>
                </a:lnTo>
                <a:lnTo>
                  <a:pt x="184" y="262"/>
                </a:lnTo>
                <a:lnTo>
                  <a:pt x="182" y="262"/>
                </a:lnTo>
                <a:lnTo>
                  <a:pt x="180" y="264"/>
                </a:lnTo>
                <a:lnTo>
                  <a:pt x="178" y="266"/>
                </a:lnTo>
                <a:lnTo>
                  <a:pt x="174" y="266"/>
                </a:lnTo>
                <a:lnTo>
                  <a:pt x="172" y="266"/>
                </a:lnTo>
                <a:lnTo>
                  <a:pt x="170" y="266"/>
                </a:lnTo>
                <a:lnTo>
                  <a:pt x="168" y="264"/>
                </a:lnTo>
                <a:lnTo>
                  <a:pt x="166" y="264"/>
                </a:lnTo>
                <a:lnTo>
                  <a:pt x="164" y="264"/>
                </a:lnTo>
                <a:lnTo>
                  <a:pt x="162" y="266"/>
                </a:lnTo>
                <a:lnTo>
                  <a:pt x="160" y="264"/>
                </a:lnTo>
                <a:lnTo>
                  <a:pt x="158" y="264"/>
                </a:lnTo>
                <a:lnTo>
                  <a:pt x="156" y="264"/>
                </a:lnTo>
                <a:lnTo>
                  <a:pt x="154" y="264"/>
                </a:lnTo>
                <a:lnTo>
                  <a:pt x="154" y="266"/>
                </a:lnTo>
                <a:lnTo>
                  <a:pt x="156" y="268"/>
                </a:lnTo>
                <a:lnTo>
                  <a:pt x="156" y="270"/>
                </a:lnTo>
                <a:lnTo>
                  <a:pt x="154" y="272"/>
                </a:lnTo>
                <a:lnTo>
                  <a:pt x="150" y="272"/>
                </a:lnTo>
                <a:lnTo>
                  <a:pt x="148" y="272"/>
                </a:lnTo>
                <a:lnTo>
                  <a:pt x="146" y="274"/>
                </a:lnTo>
                <a:lnTo>
                  <a:pt x="146" y="276"/>
                </a:lnTo>
                <a:lnTo>
                  <a:pt x="146" y="274"/>
                </a:lnTo>
                <a:lnTo>
                  <a:pt x="146" y="276"/>
                </a:lnTo>
                <a:lnTo>
                  <a:pt x="144" y="274"/>
                </a:lnTo>
                <a:lnTo>
                  <a:pt x="142" y="272"/>
                </a:lnTo>
                <a:lnTo>
                  <a:pt x="142" y="274"/>
                </a:lnTo>
                <a:lnTo>
                  <a:pt x="142" y="276"/>
                </a:lnTo>
                <a:lnTo>
                  <a:pt x="142" y="274"/>
                </a:lnTo>
                <a:lnTo>
                  <a:pt x="140" y="272"/>
                </a:lnTo>
                <a:lnTo>
                  <a:pt x="140" y="274"/>
                </a:lnTo>
                <a:lnTo>
                  <a:pt x="138" y="274"/>
                </a:lnTo>
                <a:lnTo>
                  <a:pt x="136" y="274"/>
                </a:lnTo>
                <a:lnTo>
                  <a:pt x="136" y="272"/>
                </a:lnTo>
                <a:lnTo>
                  <a:pt x="134" y="272"/>
                </a:lnTo>
                <a:lnTo>
                  <a:pt x="132" y="270"/>
                </a:lnTo>
                <a:lnTo>
                  <a:pt x="134" y="270"/>
                </a:lnTo>
                <a:lnTo>
                  <a:pt x="132" y="270"/>
                </a:lnTo>
                <a:lnTo>
                  <a:pt x="130" y="268"/>
                </a:lnTo>
                <a:lnTo>
                  <a:pt x="128" y="266"/>
                </a:lnTo>
                <a:lnTo>
                  <a:pt x="128" y="264"/>
                </a:lnTo>
                <a:lnTo>
                  <a:pt x="130" y="264"/>
                </a:lnTo>
                <a:lnTo>
                  <a:pt x="128" y="262"/>
                </a:lnTo>
                <a:lnTo>
                  <a:pt x="126" y="260"/>
                </a:lnTo>
                <a:lnTo>
                  <a:pt x="128" y="258"/>
                </a:lnTo>
                <a:lnTo>
                  <a:pt x="126" y="256"/>
                </a:lnTo>
                <a:lnTo>
                  <a:pt x="126" y="254"/>
                </a:lnTo>
                <a:lnTo>
                  <a:pt x="124" y="254"/>
                </a:lnTo>
                <a:lnTo>
                  <a:pt x="122" y="254"/>
                </a:lnTo>
                <a:lnTo>
                  <a:pt x="120" y="254"/>
                </a:lnTo>
                <a:lnTo>
                  <a:pt x="118" y="254"/>
                </a:lnTo>
                <a:lnTo>
                  <a:pt x="118" y="252"/>
                </a:lnTo>
                <a:lnTo>
                  <a:pt x="116" y="252"/>
                </a:lnTo>
                <a:lnTo>
                  <a:pt x="116" y="250"/>
                </a:lnTo>
                <a:lnTo>
                  <a:pt x="116" y="248"/>
                </a:lnTo>
                <a:lnTo>
                  <a:pt x="116" y="246"/>
                </a:lnTo>
                <a:lnTo>
                  <a:pt x="116" y="244"/>
                </a:lnTo>
                <a:lnTo>
                  <a:pt x="114" y="242"/>
                </a:lnTo>
                <a:lnTo>
                  <a:pt x="114" y="240"/>
                </a:lnTo>
                <a:lnTo>
                  <a:pt x="112" y="238"/>
                </a:lnTo>
                <a:lnTo>
                  <a:pt x="110" y="238"/>
                </a:lnTo>
                <a:lnTo>
                  <a:pt x="108" y="238"/>
                </a:lnTo>
                <a:lnTo>
                  <a:pt x="106" y="238"/>
                </a:lnTo>
                <a:lnTo>
                  <a:pt x="104" y="240"/>
                </a:lnTo>
                <a:lnTo>
                  <a:pt x="106" y="240"/>
                </a:lnTo>
                <a:lnTo>
                  <a:pt x="108" y="238"/>
                </a:lnTo>
                <a:lnTo>
                  <a:pt x="110" y="240"/>
                </a:lnTo>
                <a:lnTo>
                  <a:pt x="112" y="242"/>
                </a:lnTo>
                <a:lnTo>
                  <a:pt x="110" y="240"/>
                </a:lnTo>
                <a:lnTo>
                  <a:pt x="108" y="240"/>
                </a:lnTo>
                <a:lnTo>
                  <a:pt x="106" y="240"/>
                </a:lnTo>
                <a:lnTo>
                  <a:pt x="104" y="240"/>
                </a:lnTo>
                <a:lnTo>
                  <a:pt x="102" y="242"/>
                </a:lnTo>
                <a:lnTo>
                  <a:pt x="100" y="242"/>
                </a:lnTo>
                <a:lnTo>
                  <a:pt x="98" y="242"/>
                </a:lnTo>
                <a:lnTo>
                  <a:pt x="96" y="242"/>
                </a:lnTo>
                <a:lnTo>
                  <a:pt x="94" y="242"/>
                </a:lnTo>
                <a:lnTo>
                  <a:pt x="92" y="242"/>
                </a:lnTo>
                <a:lnTo>
                  <a:pt x="90" y="242"/>
                </a:lnTo>
                <a:lnTo>
                  <a:pt x="88" y="244"/>
                </a:lnTo>
                <a:lnTo>
                  <a:pt x="86" y="244"/>
                </a:lnTo>
                <a:lnTo>
                  <a:pt x="82" y="244"/>
                </a:lnTo>
                <a:lnTo>
                  <a:pt x="80" y="244"/>
                </a:lnTo>
                <a:lnTo>
                  <a:pt x="80" y="246"/>
                </a:lnTo>
                <a:lnTo>
                  <a:pt x="78" y="246"/>
                </a:lnTo>
                <a:lnTo>
                  <a:pt x="78" y="244"/>
                </a:lnTo>
                <a:lnTo>
                  <a:pt x="76" y="244"/>
                </a:lnTo>
                <a:lnTo>
                  <a:pt x="74" y="244"/>
                </a:lnTo>
                <a:lnTo>
                  <a:pt x="72" y="244"/>
                </a:lnTo>
                <a:lnTo>
                  <a:pt x="70" y="242"/>
                </a:lnTo>
                <a:lnTo>
                  <a:pt x="70" y="240"/>
                </a:lnTo>
                <a:lnTo>
                  <a:pt x="68" y="240"/>
                </a:lnTo>
                <a:lnTo>
                  <a:pt x="68" y="242"/>
                </a:lnTo>
                <a:lnTo>
                  <a:pt x="66" y="242"/>
                </a:lnTo>
                <a:lnTo>
                  <a:pt x="64" y="242"/>
                </a:lnTo>
                <a:lnTo>
                  <a:pt x="62" y="242"/>
                </a:lnTo>
                <a:lnTo>
                  <a:pt x="60" y="242"/>
                </a:lnTo>
                <a:lnTo>
                  <a:pt x="58" y="244"/>
                </a:lnTo>
                <a:lnTo>
                  <a:pt x="58" y="246"/>
                </a:lnTo>
                <a:lnTo>
                  <a:pt x="56" y="246"/>
                </a:lnTo>
                <a:lnTo>
                  <a:pt x="54" y="244"/>
                </a:lnTo>
                <a:lnTo>
                  <a:pt x="52" y="246"/>
                </a:lnTo>
                <a:lnTo>
                  <a:pt x="50" y="246"/>
                </a:lnTo>
                <a:lnTo>
                  <a:pt x="48" y="244"/>
                </a:lnTo>
                <a:lnTo>
                  <a:pt x="46" y="244"/>
                </a:lnTo>
                <a:lnTo>
                  <a:pt x="44" y="244"/>
                </a:lnTo>
                <a:lnTo>
                  <a:pt x="42" y="244"/>
                </a:lnTo>
                <a:lnTo>
                  <a:pt x="40" y="246"/>
                </a:lnTo>
                <a:lnTo>
                  <a:pt x="40" y="248"/>
                </a:lnTo>
                <a:lnTo>
                  <a:pt x="38" y="248"/>
                </a:lnTo>
                <a:lnTo>
                  <a:pt x="38" y="246"/>
                </a:lnTo>
                <a:lnTo>
                  <a:pt x="36" y="246"/>
                </a:lnTo>
                <a:lnTo>
                  <a:pt x="34" y="246"/>
                </a:lnTo>
                <a:lnTo>
                  <a:pt x="34" y="248"/>
                </a:lnTo>
                <a:lnTo>
                  <a:pt x="32" y="248"/>
                </a:lnTo>
                <a:lnTo>
                  <a:pt x="30" y="248"/>
                </a:lnTo>
                <a:lnTo>
                  <a:pt x="28" y="248"/>
                </a:lnTo>
                <a:lnTo>
                  <a:pt x="28" y="246"/>
                </a:lnTo>
                <a:lnTo>
                  <a:pt x="26" y="246"/>
                </a:lnTo>
                <a:lnTo>
                  <a:pt x="26" y="244"/>
                </a:lnTo>
                <a:lnTo>
                  <a:pt x="26" y="242"/>
                </a:lnTo>
                <a:lnTo>
                  <a:pt x="26" y="240"/>
                </a:lnTo>
                <a:lnTo>
                  <a:pt x="26" y="238"/>
                </a:lnTo>
                <a:lnTo>
                  <a:pt x="26" y="236"/>
                </a:lnTo>
                <a:lnTo>
                  <a:pt x="26" y="234"/>
                </a:lnTo>
                <a:lnTo>
                  <a:pt x="28" y="232"/>
                </a:lnTo>
                <a:lnTo>
                  <a:pt x="28" y="230"/>
                </a:lnTo>
                <a:lnTo>
                  <a:pt x="28" y="228"/>
                </a:lnTo>
                <a:lnTo>
                  <a:pt x="28" y="226"/>
                </a:lnTo>
                <a:lnTo>
                  <a:pt x="28" y="224"/>
                </a:lnTo>
                <a:lnTo>
                  <a:pt x="30" y="224"/>
                </a:lnTo>
                <a:lnTo>
                  <a:pt x="32" y="222"/>
                </a:lnTo>
                <a:lnTo>
                  <a:pt x="34" y="222"/>
                </a:lnTo>
                <a:lnTo>
                  <a:pt x="34" y="220"/>
                </a:lnTo>
                <a:lnTo>
                  <a:pt x="36" y="218"/>
                </a:lnTo>
                <a:lnTo>
                  <a:pt x="38" y="218"/>
                </a:lnTo>
                <a:lnTo>
                  <a:pt x="40" y="216"/>
                </a:lnTo>
                <a:lnTo>
                  <a:pt x="42" y="216"/>
                </a:lnTo>
                <a:lnTo>
                  <a:pt x="44" y="216"/>
                </a:lnTo>
                <a:lnTo>
                  <a:pt x="46" y="216"/>
                </a:lnTo>
                <a:lnTo>
                  <a:pt x="48" y="216"/>
                </a:lnTo>
                <a:lnTo>
                  <a:pt x="50" y="216"/>
                </a:lnTo>
                <a:lnTo>
                  <a:pt x="50" y="214"/>
                </a:lnTo>
                <a:lnTo>
                  <a:pt x="50" y="212"/>
                </a:lnTo>
                <a:lnTo>
                  <a:pt x="52" y="210"/>
                </a:lnTo>
                <a:lnTo>
                  <a:pt x="50" y="208"/>
                </a:lnTo>
                <a:lnTo>
                  <a:pt x="50" y="206"/>
                </a:lnTo>
                <a:lnTo>
                  <a:pt x="52" y="206"/>
                </a:lnTo>
                <a:lnTo>
                  <a:pt x="50" y="204"/>
                </a:lnTo>
                <a:lnTo>
                  <a:pt x="48" y="204"/>
                </a:lnTo>
                <a:lnTo>
                  <a:pt x="46" y="204"/>
                </a:lnTo>
                <a:lnTo>
                  <a:pt x="44" y="204"/>
                </a:lnTo>
                <a:lnTo>
                  <a:pt x="42" y="204"/>
                </a:lnTo>
                <a:lnTo>
                  <a:pt x="42" y="202"/>
                </a:lnTo>
                <a:lnTo>
                  <a:pt x="42" y="200"/>
                </a:lnTo>
                <a:lnTo>
                  <a:pt x="42" y="198"/>
                </a:lnTo>
                <a:lnTo>
                  <a:pt x="42" y="196"/>
                </a:lnTo>
                <a:lnTo>
                  <a:pt x="42" y="194"/>
                </a:lnTo>
                <a:lnTo>
                  <a:pt x="42" y="192"/>
                </a:lnTo>
                <a:lnTo>
                  <a:pt x="40" y="190"/>
                </a:lnTo>
                <a:lnTo>
                  <a:pt x="40" y="188"/>
                </a:lnTo>
                <a:lnTo>
                  <a:pt x="40" y="186"/>
                </a:lnTo>
                <a:lnTo>
                  <a:pt x="40" y="184"/>
                </a:lnTo>
                <a:lnTo>
                  <a:pt x="40" y="182"/>
                </a:lnTo>
                <a:lnTo>
                  <a:pt x="38" y="182"/>
                </a:lnTo>
                <a:lnTo>
                  <a:pt x="36" y="182"/>
                </a:lnTo>
                <a:lnTo>
                  <a:pt x="34" y="182"/>
                </a:lnTo>
                <a:lnTo>
                  <a:pt x="32" y="180"/>
                </a:lnTo>
                <a:lnTo>
                  <a:pt x="30" y="178"/>
                </a:lnTo>
                <a:lnTo>
                  <a:pt x="28" y="178"/>
                </a:lnTo>
                <a:lnTo>
                  <a:pt x="26" y="178"/>
                </a:lnTo>
                <a:lnTo>
                  <a:pt x="24" y="176"/>
                </a:lnTo>
                <a:lnTo>
                  <a:pt x="22" y="176"/>
                </a:lnTo>
                <a:lnTo>
                  <a:pt x="18" y="172"/>
                </a:lnTo>
                <a:lnTo>
                  <a:pt x="16" y="170"/>
                </a:lnTo>
                <a:lnTo>
                  <a:pt x="16" y="168"/>
                </a:lnTo>
                <a:lnTo>
                  <a:pt x="16" y="166"/>
                </a:lnTo>
                <a:lnTo>
                  <a:pt x="14" y="166"/>
                </a:lnTo>
                <a:lnTo>
                  <a:pt x="12" y="164"/>
                </a:lnTo>
                <a:lnTo>
                  <a:pt x="12" y="162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6" y="154"/>
                </a:lnTo>
                <a:lnTo>
                  <a:pt x="4" y="152"/>
                </a:lnTo>
                <a:lnTo>
                  <a:pt x="0" y="14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4" name="Freeform 2081"/>
          <p:cNvSpPr>
            <a:spLocks/>
          </p:cNvSpPr>
          <p:nvPr/>
        </p:nvSpPr>
        <p:spPr bwMode="auto">
          <a:xfrm>
            <a:off x="6210300" y="2185989"/>
            <a:ext cx="1492250" cy="1082675"/>
          </a:xfrm>
          <a:custGeom>
            <a:avLst/>
            <a:gdLst>
              <a:gd name="T0" fmla="*/ 120967500 w 940"/>
              <a:gd name="T1" fmla="*/ 637600325 h 682"/>
              <a:gd name="T2" fmla="*/ 236894688 w 940"/>
              <a:gd name="T3" fmla="*/ 526713450 h 682"/>
              <a:gd name="T4" fmla="*/ 246975313 w 940"/>
              <a:gd name="T5" fmla="*/ 413305625 h 682"/>
              <a:gd name="T6" fmla="*/ 322580000 w 940"/>
              <a:gd name="T7" fmla="*/ 332660625 h 682"/>
              <a:gd name="T8" fmla="*/ 415826575 w 940"/>
              <a:gd name="T9" fmla="*/ 221773750 h 682"/>
              <a:gd name="T10" fmla="*/ 592237513 w 940"/>
              <a:gd name="T11" fmla="*/ 337700938 h 682"/>
              <a:gd name="T12" fmla="*/ 738406575 w 940"/>
              <a:gd name="T13" fmla="*/ 433466875 h 682"/>
              <a:gd name="T14" fmla="*/ 940019075 w 940"/>
              <a:gd name="T15" fmla="*/ 546874700 h 682"/>
              <a:gd name="T16" fmla="*/ 1242437825 w 940"/>
              <a:gd name="T17" fmla="*/ 597277825 h 682"/>
              <a:gd name="T18" fmla="*/ 1469251888 w 940"/>
              <a:gd name="T19" fmla="*/ 556955325 h 682"/>
              <a:gd name="T20" fmla="*/ 1529735638 w 940"/>
              <a:gd name="T21" fmla="*/ 438507188 h 682"/>
              <a:gd name="T22" fmla="*/ 1683464375 w 940"/>
              <a:gd name="T23" fmla="*/ 352821875 h 682"/>
              <a:gd name="T24" fmla="*/ 1673383750 w 940"/>
              <a:gd name="T25" fmla="*/ 277217188 h 682"/>
              <a:gd name="T26" fmla="*/ 1570058138 w 940"/>
              <a:gd name="T27" fmla="*/ 186491563 h 682"/>
              <a:gd name="T28" fmla="*/ 1643141875 w 940"/>
              <a:gd name="T29" fmla="*/ 90725625 h 682"/>
              <a:gd name="T30" fmla="*/ 1708665938 w 940"/>
              <a:gd name="T31" fmla="*/ 0 h 682"/>
              <a:gd name="T32" fmla="*/ 1885076875 w 940"/>
              <a:gd name="T33" fmla="*/ 85685313 h 682"/>
              <a:gd name="T34" fmla="*/ 2051407188 w 940"/>
              <a:gd name="T35" fmla="*/ 196572188 h 682"/>
              <a:gd name="T36" fmla="*/ 2147483647 w 940"/>
              <a:gd name="T37" fmla="*/ 297378438 h 682"/>
              <a:gd name="T38" fmla="*/ 2147483647 w 940"/>
              <a:gd name="T39" fmla="*/ 292338125 h 682"/>
              <a:gd name="T40" fmla="*/ 2147483647 w 940"/>
              <a:gd name="T41" fmla="*/ 418345938 h 682"/>
              <a:gd name="T42" fmla="*/ 2147483647 w 940"/>
              <a:gd name="T43" fmla="*/ 561995638 h 682"/>
              <a:gd name="T44" fmla="*/ 2147483647 w 940"/>
              <a:gd name="T45" fmla="*/ 602318138 h 682"/>
              <a:gd name="T46" fmla="*/ 2147483647 w 940"/>
              <a:gd name="T47" fmla="*/ 662801888 h 682"/>
              <a:gd name="T48" fmla="*/ 2036286250 w 940"/>
              <a:gd name="T49" fmla="*/ 748487200 h 682"/>
              <a:gd name="T50" fmla="*/ 1995963750 w 940"/>
              <a:gd name="T51" fmla="*/ 642640638 h 682"/>
              <a:gd name="T52" fmla="*/ 1885076875 w 940"/>
              <a:gd name="T53" fmla="*/ 753527513 h 682"/>
              <a:gd name="T54" fmla="*/ 2026205625 w 940"/>
              <a:gd name="T55" fmla="*/ 814011263 h 682"/>
              <a:gd name="T56" fmla="*/ 2116931250 w 940"/>
              <a:gd name="T57" fmla="*/ 849293450 h 682"/>
              <a:gd name="T58" fmla="*/ 2046366875 w 940"/>
              <a:gd name="T59" fmla="*/ 919857825 h 682"/>
              <a:gd name="T60" fmla="*/ 2147173125 w 940"/>
              <a:gd name="T61" fmla="*/ 1071067200 h 682"/>
              <a:gd name="T62" fmla="*/ 2101810313 w 940"/>
              <a:gd name="T63" fmla="*/ 1096268763 h 682"/>
              <a:gd name="T64" fmla="*/ 2147483647 w 940"/>
              <a:gd name="T65" fmla="*/ 1166833138 h 682"/>
              <a:gd name="T66" fmla="*/ 2147483647 w 940"/>
              <a:gd name="T67" fmla="*/ 1222276575 h 682"/>
              <a:gd name="T68" fmla="*/ 2147483647 w 940"/>
              <a:gd name="T69" fmla="*/ 1277720013 h 682"/>
              <a:gd name="T70" fmla="*/ 2147483647 w 940"/>
              <a:gd name="T71" fmla="*/ 1363405325 h 682"/>
              <a:gd name="T72" fmla="*/ 2147483647 w 940"/>
              <a:gd name="T73" fmla="*/ 1423889075 h 682"/>
              <a:gd name="T74" fmla="*/ 2147483647 w 940"/>
              <a:gd name="T75" fmla="*/ 1489413138 h 682"/>
              <a:gd name="T76" fmla="*/ 2091729688 w 940"/>
              <a:gd name="T77" fmla="*/ 1565017825 h 682"/>
              <a:gd name="T78" fmla="*/ 2006044375 w 940"/>
              <a:gd name="T79" fmla="*/ 1595259700 h 682"/>
              <a:gd name="T80" fmla="*/ 1950600938 w 940"/>
              <a:gd name="T81" fmla="*/ 1575098450 h 682"/>
              <a:gd name="T82" fmla="*/ 1920359063 w 940"/>
              <a:gd name="T83" fmla="*/ 1638101563 h 682"/>
              <a:gd name="T84" fmla="*/ 1824593125 w 940"/>
              <a:gd name="T85" fmla="*/ 1668343438 h 682"/>
              <a:gd name="T86" fmla="*/ 1794351250 w 940"/>
              <a:gd name="T87" fmla="*/ 1668343438 h 682"/>
              <a:gd name="T88" fmla="*/ 1733867500 w 940"/>
              <a:gd name="T89" fmla="*/ 1643141875 h 682"/>
              <a:gd name="T90" fmla="*/ 1638101563 w 940"/>
              <a:gd name="T91" fmla="*/ 1585179075 h 682"/>
              <a:gd name="T92" fmla="*/ 1524695325 w 940"/>
              <a:gd name="T93" fmla="*/ 1605340325 h 682"/>
              <a:gd name="T94" fmla="*/ 1433969700 w 940"/>
              <a:gd name="T95" fmla="*/ 1643141875 h 682"/>
              <a:gd name="T96" fmla="*/ 1343244075 w 940"/>
              <a:gd name="T97" fmla="*/ 1622980625 h 682"/>
              <a:gd name="T98" fmla="*/ 1267639388 w 940"/>
              <a:gd name="T99" fmla="*/ 1519655013 h 682"/>
              <a:gd name="T100" fmla="*/ 1257558763 w 940"/>
              <a:gd name="T101" fmla="*/ 1428929388 h 682"/>
              <a:gd name="T102" fmla="*/ 1176913763 w 940"/>
              <a:gd name="T103" fmla="*/ 1302921575 h 682"/>
              <a:gd name="T104" fmla="*/ 1066026888 w 940"/>
              <a:gd name="T105" fmla="*/ 1257558763 h 682"/>
              <a:gd name="T106" fmla="*/ 924898138 w 940"/>
              <a:gd name="T107" fmla="*/ 1323082825 h 682"/>
              <a:gd name="T108" fmla="*/ 798890325 w 940"/>
              <a:gd name="T109" fmla="*/ 1328123138 h 682"/>
              <a:gd name="T110" fmla="*/ 642640638 w 940"/>
              <a:gd name="T111" fmla="*/ 1302921575 h 682"/>
              <a:gd name="T112" fmla="*/ 466229700 w 940"/>
              <a:gd name="T113" fmla="*/ 1192034700 h 682"/>
              <a:gd name="T114" fmla="*/ 317539688 w 940"/>
              <a:gd name="T115" fmla="*/ 1136591263 h 682"/>
              <a:gd name="T116" fmla="*/ 307459063 w 940"/>
              <a:gd name="T117" fmla="*/ 1035785013 h 682"/>
              <a:gd name="T118" fmla="*/ 332660625 w 940"/>
              <a:gd name="T119" fmla="*/ 924898138 h 682"/>
              <a:gd name="T120" fmla="*/ 161290000 w 940"/>
              <a:gd name="T121" fmla="*/ 909777200 h 682"/>
              <a:gd name="T122" fmla="*/ 70564375 w 940"/>
              <a:gd name="T123" fmla="*/ 793850013 h 68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40" h="682">
                <a:moveTo>
                  <a:pt x="0" y="285"/>
                </a:moveTo>
                <a:lnTo>
                  <a:pt x="2" y="285"/>
                </a:lnTo>
                <a:lnTo>
                  <a:pt x="4" y="283"/>
                </a:lnTo>
                <a:lnTo>
                  <a:pt x="4" y="281"/>
                </a:lnTo>
                <a:lnTo>
                  <a:pt x="2" y="279"/>
                </a:lnTo>
                <a:lnTo>
                  <a:pt x="0" y="277"/>
                </a:lnTo>
                <a:lnTo>
                  <a:pt x="2" y="275"/>
                </a:lnTo>
                <a:lnTo>
                  <a:pt x="2" y="273"/>
                </a:lnTo>
                <a:lnTo>
                  <a:pt x="4" y="273"/>
                </a:lnTo>
                <a:lnTo>
                  <a:pt x="6" y="271"/>
                </a:lnTo>
                <a:lnTo>
                  <a:pt x="8" y="271"/>
                </a:lnTo>
                <a:lnTo>
                  <a:pt x="10" y="271"/>
                </a:lnTo>
                <a:lnTo>
                  <a:pt x="10" y="269"/>
                </a:lnTo>
                <a:lnTo>
                  <a:pt x="12" y="267"/>
                </a:lnTo>
                <a:lnTo>
                  <a:pt x="14" y="267"/>
                </a:lnTo>
                <a:lnTo>
                  <a:pt x="14" y="265"/>
                </a:lnTo>
                <a:lnTo>
                  <a:pt x="14" y="263"/>
                </a:lnTo>
                <a:lnTo>
                  <a:pt x="16" y="263"/>
                </a:lnTo>
                <a:lnTo>
                  <a:pt x="18" y="263"/>
                </a:lnTo>
                <a:lnTo>
                  <a:pt x="18" y="265"/>
                </a:lnTo>
                <a:lnTo>
                  <a:pt x="20" y="265"/>
                </a:lnTo>
                <a:lnTo>
                  <a:pt x="22" y="263"/>
                </a:lnTo>
                <a:lnTo>
                  <a:pt x="24" y="263"/>
                </a:lnTo>
                <a:lnTo>
                  <a:pt x="24" y="261"/>
                </a:lnTo>
                <a:lnTo>
                  <a:pt x="26" y="261"/>
                </a:lnTo>
                <a:lnTo>
                  <a:pt x="28" y="263"/>
                </a:lnTo>
                <a:lnTo>
                  <a:pt x="28" y="265"/>
                </a:lnTo>
                <a:lnTo>
                  <a:pt x="30" y="267"/>
                </a:lnTo>
                <a:lnTo>
                  <a:pt x="32" y="267"/>
                </a:lnTo>
                <a:lnTo>
                  <a:pt x="34" y="265"/>
                </a:lnTo>
                <a:lnTo>
                  <a:pt x="38" y="265"/>
                </a:lnTo>
                <a:lnTo>
                  <a:pt x="40" y="265"/>
                </a:lnTo>
                <a:lnTo>
                  <a:pt x="42" y="265"/>
                </a:lnTo>
                <a:lnTo>
                  <a:pt x="42" y="263"/>
                </a:lnTo>
                <a:lnTo>
                  <a:pt x="42" y="261"/>
                </a:lnTo>
                <a:lnTo>
                  <a:pt x="44" y="261"/>
                </a:lnTo>
                <a:lnTo>
                  <a:pt x="44" y="259"/>
                </a:lnTo>
                <a:lnTo>
                  <a:pt x="44" y="257"/>
                </a:lnTo>
                <a:lnTo>
                  <a:pt x="44" y="255"/>
                </a:lnTo>
                <a:lnTo>
                  <a:pt x="44" y="253"/>
                </a:lnTo>
                <a:lnTo>
                  <a:pt x="46" y="253"/>
                </a:lnTo>
                <a:lnTo>
                  <a:pt x="48" y="253"/>
                </a:lnTo>
                <a:lnTo>
                  <a:pt x="50" y="253"/>
                </a:lnTo>
                <a:lnTo>
                  <a:pt x="52" y="253"/>
                </a:lnTo>
                <a:lnTo>
                  <a:pt x="54" y="253"/>
                </a:lnTo>
                <a:lnTo>
                  <a:pt x="56" y="253"/>
                </a:lnTo>
                <a:lnTo>
                  <a:pt x="58" y="253"/>
                </a:lnTo>
                <a:lnTo>
                  <a:pt x="60" y="253"/>
                </a:lnTo>
                <a:lnTo>
                  <a:pt x="62" y="251"/>
                </a:lnTo>
                <a:lnTo>
                  <a:pt x="66" y="251"/>
                </a:lnTo>
                <a:lnTo>
                  <a:pt x="68" y="251"/>
                </a:lnTo>
                <a:lnTo>
                  <a:pt x="68" y="249"/>
                </a:lnTo>
                <a:lnTo>
                  <a:pt x="68" y="247"/>
                </a:lnTo>
                <a:lnTo>
                  <a:pt x="68" y="245"/>
                </a:lnTo>
                <a:lnTo>
                  <a:pt x="70" y="243"/>
                </a:lnTo>
                <a:lnTo>
                  <a:pt x="72" y="243"/>
                </a:lnTo>
                <a:lnTo>
                  <a:pt x="74" y="241"/>
                </a:lnTo>
                <a:lnTo>
                  <a:pt x="78" y="239"/>
                </a:lnTo>
                <a:lnTo>
                  <a:pt x="80" y="237"/>
                </a:lnTo>
                <a:lnTo>
                  <a:pt x="82" y="237"/>
                </a:lnTo>
                <a:lnTo>
                  <a:pt x="84" y="237"/>
                </a:lnTo>
                <a:lnTo>
                  <a:pt x="86" y="235"/>
                </a:lnTo>
                <a:lnTo>
                  <a:pt x="88" y="235"/>
                </a:lnTo>
                <a:lnTo>
                  <a:pt x="88" y="233"/>
                </a:lnTo>
                <a:lnTo>
                  <a:pt x="90" y="231"/>
                </a:lnTo>
                <a:lnTo>
                  <a:pt x="92" y="231"/>
                </a:lnTo>
                <a:lnTo>
                  <a:pt x="94" y="231"/>
                </a:lnTo>
                <a:lnTo>
                  <a:pt x="96" y="231"/>
                </a:lnTo>
                <a:lnTo>
                  <a:pt x="96" y="229"/>
                </a:lnTo>
                <a:lnTo>
                  <a:pt x="94" y="229"/>
                </a:lnTo>
                <a:lnTo>
                  <a:pt x="94" y="227"/>
                </a:lnTo>
                <a:lnTo>
                  <a:pt x="94" y="225"/>
                </a:lnTo>
                <a:lnTo>
                  <a:pt x="92" y="223"/>
                </a:lnTo>
                <a:lnTo>
                  <a:pt x="92" y="221"/>
                </a:lnTo>
                <a:lnTo>
                  <a:pt x="90" y="219"/>
                </a:lnTo>
                <a:lnTo>
                  <a:pt x="90" y="217"/>
                </a:lnTo>
                <a:lnTo>
                  <a:pt x="90" y="215"/>
                </a:lnTo>
                <a:lnTo>
                  <a:pt x="92" y="215"/>
                </a:lnTo>
                <a:lnTo>
                  <a:pt x="94" y="215"/>
                </a:lnTo>
                <a:lnTo>
                  <a:pt x="96" y="215"/>
                </a:lnTo>
                <a:lnTo>
                  <a:pt x="94" y="213"/>
                </a:lnTo>
                <a:lnTo>
                  <a:pt x="92" y="213"/>
                </a:lnTo>
                <a:lnTo>
                  <a:pt x="94" y="211"/>
                </a:lnTo>
                <a:lnTo>
                  <a:pt x="94" y="209"/>
                </a:lnTo>
                <a:lnTo>
                  <a:pt x="96" y="209"/>
                </a:lnTo>
                <a:lnTo>
                  <a:pt x="98" y="207"/>
                </a:lnTo>
                <a:lnTo>
                  <a:pt x="96" y="207"/>
                </a:lnTo>
                <a:lnTo>
                  <a:pt x="94" y="205"/>
                </a:lnTo>
                <a:lnTo>
                  <a:pt x="94" y="203"/>
                </a:lnTo>
                <a:lnTo>
                  <a:pt x="94" y="201"/>
                </a:lnTo>
                <a:lnTo>
                  <a:pt x="92" y="201"/>
                </a:lnTo>
                <a:lnTo>
                  <a:pt x="90" y="199"/>
                </a:lnTo>
                <a:lnTo>
                  <a:pt x="90" y="197"/>
                </a:lnTo>
                <a:lnTo>
                  <a:pt x="88" y="195"/>
                </a:lnTo>
                <a:lnTo>
                  <a:pt x="88" y="193"/>
                </a:lnTo>
                <a:lnTo>
                  <a:pt x="86" y="191"/>
                </a:lnTo>
                <a:lnTo>
                  <a:pt x="84" y="189"/>
                </a:lnTo>
                <a:lnTo>
                  <a:pt x="84" y="187"/>
                </a:lnTo>
                <a:lnTo>
                  <a:pt x="84" y="186"/>
                </a:lnTo>
                <a:lnTo>
                  <a:pt x="82" y="186"/>
                </a:lnTo>
                <a:lnTo>
                  <a:pt x="82" y="184"/>
                </a:lnTo>
                <a:lnTo>
                  <a:pt x="80" y="182"/>
                </a:lnTo>
                <a:lnTo>
                  <a:pt x="80" y="180"/>
                </a:lnTo>
                <a:lnTo>
                  <a:pt x="82" y="178"/>
                </a:lnTo>
                <a:lnTo>
                  <a:pt x="80" y="176"/>
                </a:lnTo>
                <a:lnTo>
                  <a:pt x="78" y="176"/>
                </a:lnTo>
                <a:lnTo>
                  <a:pt x="76" y="176"/>
                </a:lnTo>
                <a:lnTo>
                  <a:pt x="74" y="176"/>
                </a:lnTo>
                <a:lnTo>
                  <a:pt x="72" y="176"/>
                </a:lnTo>
                <a:lnTo>
                  <a:pt x="70" y="174"/>
                </a:lnTo>
                <a:lnTo>
                  <a:pt x="72" y="172"/>
                </a:lnTo>
                <a:lnTo>
                  <a:pt x="74" y="172"/>
                </a:lnTo>
                <a:lnTo>
                  <a:pt x="76" y="170"/>
                </a:lnTo>
                <a:lnTo>
                  <a:pt x="78" y="170"/>
                </a:lnTo>
                <a:lnTo>
                  <a:pt x="80" y="170"/>
                </a:lnTo>
                <a:lnTo>
                  <a:pt x="82" y="170"/>
                </a:lnTo>
                <a:lnTo>
                  <a:pt x="82" y="168"/>
                </a:lnTo>
                <a:lnTo>
                  <a:pt x="84" y="170"/>
                </a:lnTo>
                <a:lnTo>
                  <a:pt x="86" y="168"/>
                </a:lnTo>
                <a:lnTo>
                  <a:pt x="88" y="168"/>
                </a:lnTo>
                <a:lnTo>
                  <a:pt x="90" y="168"/>
                </a:lnTo>
                <a:lnTo>
                  <a:pt x="92" y="166"/>
                </a:lnTo>
                <a:lnTo>
                  <a:pt x="94" y="166"/>
                </a:lnTo>
                <a:lnTo>
                  <a:pt x="96" y="166"/>
                </a:lnTo>
                <a:lnTo>
                  <a:pt x="98" y="164"/>
                </a:lnTo>
                <a:lnTo>
                  <a:pt x="98" y="166"/>
                </a:lnTo>
                <a:lnTo>
                  <a:pt x="100" y="168"/>
                </a:lnTo>
                <a:lnTo>
                  <a:pt x="102" y="168"/>
                </a:lnTo>
                <a:lnTo>
                  <a:pt x="104" y="168"/>
                </a:lnTo>
                <a:lnTo>
                  <a:pt x="106" y="168"/>
                </a:lnTo>
                <a:lnTo>
                  <a:pt x="108" y="168"/>
                </a:lnTo>
                <a:lnTo>
                  <a:pt x="110" y="168"/>
                </a:lnTo>
                <a:lnTo>
                  <a:pt x="112" y="170"/>
                </a:lnTo>
                <a:lnTo>
                  <a:pt x="112" y="168"/>
                </a:lnTo>
                <a:lnTo>
                  <a:pt x="114" y="168"/>
                </a:lnTo>
                <a:lnTo>
                  <a:pt x="112" y="166"/>
                </a:lnTo>
                <a:lnTo>
                  <a:pt x="112" y="164"/>
                </a:lnTo>
                <a:lnTo>
                  <a:pt x="110" y="162"/>
                </a:lnTo>
                <a:lnTo>
                  <a:pt x="108" y="162"/>
                </a:lnTo>
                <a:lnTo>
                  <a:pt x="106" y="160"/>
                </a:lnTo>
                <a:lnTo>
                  <a:pt x="106" y="158"/>
                </a:lnTo>
                <a:lnTo>
                  <a:pt x="106" y="156"/>
                </a:lnTo>
                <a:lnTo>
                  <a:pt x="106" y="154"/>
                </a:lnTo>
                <a:lnTo>
                  <a:pt x="106" y="152"/>
                </a:lnTo>
                <a:lnTo>
                  <a:pt x="106" y="150"/>
                </a:lnTo>
                <a:lnTo>
                  <a:pt x="106" y="148"/>
                </a:lnTo>
                <a:lnTo>
                  <a:pt x="106" y="146"/>
                </a:lnTo>
                <a:lnTo>
                  <a:pt x="106" y="144"/>
                </a:lnTo>
                <a:lnTo>
                  <a:pt x="106" y="142"/>
                </a:lnTo>
                <a:lnTo>
                  <a:pt x="106" y="140"/>
                </a:lnTo>
                <a:lnTo>
                  <a:pt x="106" y="136"/>
                </a:lnTo>
                <a:lnTo>
                  <a:pt x="106" y="134"/>
                </a:lnTo>
                <a:lnTo>
                  <a:pt x="106" y="132"/>
                </a:lnTo>
                <a:lnTo>
                  <a:pt x="106" y="130"/>
                </a:lnTo>
                <a:lnTo>
                  <a:pt x="106" y="128"/>
                </a:lnTo>
                <a:lnTo>
                  <a:pt x="108" y="126"/>
                </a:lnTo>
                <a:lnTo>
                  <a:pt x="110" y="128"/>
                </a:lnTo>
                <a:lnTo>
                  <a:pt x="112" y="128"/>
                </a:lnTo>
                <a:lnTo>
                  <a:pt x="114" y="130"/>
                </a:lnTo>
                <a:lnTo>
                  <a:pt x="116" y="130"/>
                </a:lnTo>
                <a:lnTo>
                  <a:pt x="118" y="130"/>
                </a:lnTo>
                <a:lnTo>
                  <a:pt x="120" y="132"/>
                </a:lnTo>
                <a:lnTo>
                  <a:pt x="122" y="132"/>
                </a:lnTo>
                <a:lnTo>
                  <a:pt x="124" y="132"/>
                </a:lnTo>
                <a:lnTo>
                  <a:pt x="126" y="132"/>
                </a:lnTo>
                <a:lnTo>
                  <a:pt x="128" y="132"/>
                </a:lnTo>
                <a:lnTo>
                  <a:pt x="130" y="132"/>
                </a:lnTo>
                <a:lnTo>
                  <a:pt x="132" y="132"/>
                </a:lnTo>
                <a:lnTo>
                  <a:pt x="134" y="132"/>
                </a:lnTo>
                <a:lnTo>
                  <a:pt x="136" y="134"/>
                </a:lnTo>
                <a:lnTo>
                  <a:pt x="138" y="134"/>
                </a:lnTo>
                <a:lnTo>
                  <a:pt x="140" y="134"/>
                </a:lnTo>
                <a:lnTo>
                  <a:pt x="142" y="132"/>
                </a:lnTo>
                <a:lnTo>
                  <a:pt x="142" y="130"/>
                </a:lnTo>
                <a:lnTo>
                  <a:pt x="144" y="130"/>
                </a:lnTo>
                <a:lnTo>
                  <a:pt x="146" y="130"/>
                </a:lnTo>
                <a:lnTo>
                  <a:pt x="146" y="128"/>
                </a:lnTo>
                <a:lnTo>
                  <a:pt x="148" y="126"/>
                </a:lnTo>
                <a:lnTo>
                  <a:pt x="146" y="124"/>
                </a:lnTo>
                <a:lnTo>
                  <a:pt x="146" y="122"/>
                </a:lnTo>
                <a:lnTo>
                  <a:pt x="144" y="122"/>
                </a:lnTo>
                <a:lnTo>
                  <a:pt x="144" y="120"/>
                </a:lnTo>
                <a:lnTo>
                  <a:pt x="144" y="118"/>
                </a:lnTo>
                <a:lnTo>
                  <a:pt x="142" y="116"/>
                </a:lnTo>
                <a:lnTo>
                  <a:pt x="140" y="114"/>
                </a:lnTo>
                <a:lnTo>
                  <a:pt x="140" y="112"/>
                </a:lnTo>
                <a:lnTo>
                  <a:pt x="140" y="110"/>
                </a:lnTo>
                <a:lnTo>
                  <a:pt x="140" y="108"/>
                </a:lnTo>
                <a:lnTo>
                  <a:pt x="140" y="106"/>
                </a:lnTo>
                <a:lnTo>
                  <a:pt x="140" y="104"/>
                </a:lnTo>
                <a:lnTo>
                  <a:pt x="142" y="102"/>
                </a:lnTo>
                <a:lnTo>
                  <a:pt x="144" y="102"/>
                </a:lnTo>
                <a:lnTo>
                  <a:pt x="146" y="102"/>
                </a:lnTo>
                <a:lnTo>
                  <a:pt x="148" y="102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2" y="98"/>
                </a:lnTo>
                <a:lnTo>
                  <a:pt x="154" y="96"/>
                </a:lnTo>
                <a:lnTo>
                  <a:pt x="154" y="94"/>
                </a:lnTo>
                <a:lnTo>
                  <a:pt x="152" y="92"/>
                </a:lnTo>
                <a:lnTo>
                  <a:pt x="150" y="90"/>
                </a:lnTo>
                <a:lnTo>
                  <a:pt x="152" y="88"/>
                </a:lnTo>
                <a:lnTo>
                  <a:pt x="154" y="88"/>
                </a:lnTo>
                <a:lnTo>
                  <a:pt x="155" y="88"/>
                </a:lnTo>
                <a:lnTo>
                  <a:pt x="157" y="88"/>
                </a:lnTo>
                <a:lnTo>
                  <a:pt x="161" y="90"/>
                </a:lnTo>
                <a:lnTo>
                  <a:pt x="163" y="88"/>
                </a:lnTo>
                <a:lnTo>
                  <a:pt x="165" y="88"/>
                </a:lnTo>
                <a:lnTo>
                  <a:pt x="167" y="90"/>
                </a:lnTo>
                <a:lnTo>
                  <a:pt x="169" y="90"/>
                </a:lnTo>
                <a:lnTo>
                  <a:pt x="167" y="92"/>
                </a:lnTo>
                <a:lnTo>
                  <a:pt x="169" y="94"/>
                </a:lnTo>
                <a:lnTo>
                  <a:pt x="171" y="96"/>
                </a:lnTo>
                <a:lnTo>
                  <a:pt x="173" y="96"/>
                </a:lnTo>
                <a:lnTo>
                  <a:pt x="173" y="98"/>
                </a:lnTo>
                <a:lnTo>
                  <a:pt x="175" y="100"/>
                </a:lnTo>
                <a:lnTo>
                  <a:pt x="177" y="100"/>
                </a:lnTo>
                <a:lnTo>
                  <a:pt x="179" y="100"/>
                </a:lnTo>
                <a:lnTo>
                  <a:pt x="179" y="102"/>
                </a:lnTo>
                <a:lnTo>
                  <a:pt x="181" y="102"/>
                </a:lnTo>
                <a:lnTo>
                  <a:pt x="183" y="102"/>
                </a:lnTo>
                <a:lnTo>
                  <a:pt x="185" y="104"/>
                </a:lnTo>
                <a:lnTo>
                  <a:pt x="187" y="106"/>
                </a:lnTo>
                <a:lnTo>
                  <a:pt x="187" y="108"/>
                </a:lnTo>
                <a:lnTo>
                  <a:pt x="189" y="108"/>
                </a:lnTo>
                <a:lnTo>
                  <a:pt x="191" y="108"/>
                </a:lnTo>
                <a:lnTo>
                  <a:pt x="193" y="110"/>
                </a:lnTo>
                <a:lnTo>
                  <a:pt x="195" y="110"/>
                </a:lnTo>
                <a:lnTo>
                  <a:pt x="197" y="112"/>
                </a:lnTo>
                <a:lnTo>
                  <a:pt x="199" y="112"/>
                </a:lnTo>
                <a:lnTo>
                  <a:pt x="201" y="110"/>
                </a:lnTo>
                <a:lnTo>
                  <a:pt x="203" y="110"/>
                </a:lnTo>
                <a:lnTo>
                  <a:pt x="205" y="112"/>
                </a:lnTo>
                <a:lnTo>
                  <a:pt x="207" y="114"/>
                </a:lnTo>
                <a:lnTo>
                  <a:pt x="209" y="114"/>
                </a:lnTo>
                <a:lnTo>
                  <a:pt x="211" y="114"/>
                </a:lnTo>
                <a:lnTo>
                  <a:pt x="213" y="114"/>
                </a:lnTo>
                <a:lnTo>
                  <a:pt x="215" y="116"/>
                </a:lnTo>
                <a:lnTo>
                  <a:pt x="217" y="118"/>
                </a:lnTo>
                <a:lnTo>
                  <a:pt x="219" y="118"/>
                </a:lnTo>
                <a:lnTo>
                  <a:pt x="221" y="120"/>
                </a:lnTo>
                <a:lnTo>
                  <a:pt x="223" y="122"/>
                </a:lnTo>
                <a:lnTo>
                  <a:pt x="223" y="124"/>
                </a:lnTo>
                <a:lnTo>
                  <a:pt x="225" y="124"/>
                </a:lnTo>
                <a:lnTo>
                  <a:pt x="225" y="126"/>
                </a:lnTo>
                <a:lnTo>
                  <a:pt x="229" y="130"/>
                </a:lnTo>
                <a:lnTo>
                  <a:pt x="231" y="132"/>
                </a:lnTo>
                <a:lnTo>
                  <a:pt x="233" y="132"/>
                </a:lnTo>
                <a:lnTo>
                  <a:pt x="235" y="134"/>
                </a:lnTo>
                <a:lnTo>
                  <a:pt x="235" y="136"/>
                </a:lnTo>
                <a:lnTo>
                  <a:pt x="237" y="136"/>
                </a:lnTo>
                <a:lnTo>
                  <a:pt x="239" y="138"/>
                </a:lnTo>
                <a:lnTo>
                  <a:pt x="239" y="140"/>
                </a:lnTo>
                <a:lnTo>
                  <a:pt x="239" y="144"/>
                </a:lnTo>
                <a:lnTo>
                  <a:pt x="239" y="146"/>
                </a:lnTo>
                <a:lnTo>
                  <a:pt x="241" y="146"/>
                </a:lnTo>
                <a:lnTo>
                  <a:pt x="243" y="148"/>
                </a:lnTo>
                <a:lnTo>
                  <a:pt x="243" y="150"/>
                </a:lnTo>
                <a:lnTo>
                  <a:pt x="243" y="152"/>
                </a:lnTo>
                <a:lnTo>
                  <a:pt x="243" y="154"/>
                </a:lnTo>
                <a:lnTo>
                  <a:pt x="241" y="154"/>
                </a:lnTo>
                <a:lnTo>
                  <a:pt x="241" y="156"/>
                </a:lnTo>
                <a:lnTo>
                  <a:pt x="241" y="158"/>
                </a:lnTo>
                <a:lnTo>
                  <a:pt x="241" y="160"/>
                </a:lnTo>
                <a:lnTo>
                  <a:pt x="243" y="162"/>
                </a:lnTo>
                <a:lnTo>
                  <a:pt x="245" y="164"/>
                </a:lnTo>
                <a:lnTo>
                  <a:pt x="249" y="168"/>
                </a:lnTo>
                <a:lnTo>
                  <a:pt x="251" y="168"/>
                </a:lnTo>
                <a:lnTo>
                  <a:pt x="253" y="168"/>
                </a:lnTo>
                <a:lnTo>
                  <a:pt x="255" y="170"/>
                </a:lnTo>
                <a:lnTo>
                  <a:pt x="257" y="170"/>
                </a:lnTo>
                <a:lnTo>
                  <a:pt x="257" y="168"/>
                </a:lnTo>
                <a:lnTo>
                  <a:pt x="259" y="170"/>
                </a:lnTo>
                <a:lnTo>
                  <a:pt x="261" y="170"/>
                </a:lnTo>
                <a:lnTo>
                  <a:pt x="263" y="170"/>
                </a:lnTo>
                <a:lnTo>
                  <a:pt x="265" y="170"/>
                </a:lnTo>
                <a:lnTo>
                  <a:pt x="267" y="170"/>
                </a:lnTo>
                <a:lnTo>
                  <a:pt x="269" y="170"/>
                </a:lnTo>
                <a:lnTo>
                  <a:pt x="271" y="170"/>
                </a:lnTo>
                <a:lnTo>
                  <a:pt x="271" y="172"/>
                </a:lnTo>
                <a:lnTo>
                  <a:pt x="275" y="172"/>
                </a:lnTo>
                <a:lnTo>
                  <a:pt x="277" y="172"/>
                </a:lnTo>
                <a:lnTo>
                  <a:pt x="279" y="172"/>
                </a:lnTo>
                <a:lnTo>
                  <a:pt x="281" y="172"/>
                </a:lnTo>
                <a:lnTo>
                  <a:pt x="283" y="172"/>
                </a:lnTo>
                <a:lnTo>
                  <a:pt x="285" y="172"/>
                </a:lnTo>
                <a:lnTo>
                  <a:pt x="287" y="172"/>
                </a:lnTo>
                <a:lnTo>
                  <a:pt x="289" y="172"/>
                </a:lnTo>
                <a:lnTo>
                  <a:pt x="291" y="172"/>
                </a:lnTo>
                <a:lnTo>
                  <a:pt x="293" y="172"/>
                </a:lnTo>
                <a:lnTo>
                  <a:pt x="295" y="174"/>
                </a:lnTo>
                <a:lnTo>
                  <a:pt x="297" y="174"/>
                </a:lnTo>
                <a:lnTo>
                  <a:pt x="299" y="176"/>
                </a:lnTo>
                <a:lnTo>
                  <a:pt x="301" y="176"/>
                </a:lnTo>
                <a:lnTo>
                  <a:pt x="303" y="178"/>
                </a:lnTo>
                <a:lnTo>
                  <a:pt x="305" y="178"/>
                </a:lnTo>
                <a:lnTo>
                  <a:pt x="307" y="178"/>
                </a:lnTo>
                <a:lnTo>
                  <a:pt x="309" y="180"/>
                </a:lnTo>
                <a:lnTo>
                  <a:pt x="311" y="182"/>
                </a:lnTo>
                <a:lnTo>
                  <a:pt x="313" y="182"/>
                </a:lnTo>
                <a:lnTo>
                  <a:pt x="315" y="184"/>
                </a:lnTo>
                <a:lnTo>
                  <a:pt x="317" y="186"/>
                </a:lnTo>
                <a:lnTo>
                  <a:pt x="319" y="186"/>
                </a:lnTo>
                <a:lnTo>
                  <a:pt x="321" y="186"/>
                </a:lnTo>
                <a:lnTo>
                  <a:pt x="323" y="186"/>
                </a:lnTo>
                <a:lnTo>
                  <a:pt x="325" y="187"/>
                </a:lnTo>
                <a:lnTo>
                  <a:pt x="327" y="186"/>
                </a:lnTo>
                <a:lnTo>
                  <a:pt x="329" y="186"/>
                </a:lnTo>
                <a:lnTo>
                  <a:pt x="331" y="186"/>
                </a:lnTo>
                <a:lnTo>
                  <a:pt x="329" y="187"/>
                </a:lnTo>
                <a:lnTo>
                  <a:pt x="331" y="189"/>
                </a:lnTo>
                <a:lnTo>
                  <a:pt x="331" y="191"/>
                </a:lnTo>
                <a:lnTo>
                  <a:pt x="333" y="191"/>
                </a:lnTo>
                <a:lnTo>
                  <a:pt x="335" y="191"/>
                </a:lnTo>
                <a:lnTo>
                  <a:pt x="337" y="193"/>
                </a:lnTo>
                <a:lnTo>
                  <a:pt x="337" y="195"/>
                </a:lnTo>
                <a:lnTo>
                  <a:pt x="341" y="199"/>
                </a:lnTo>
                <a:lnTo>
                  <a:pt x="343" y="201"/>
                </a:lnTo>
                <a:lnTo>
                  <a:pt x="343" y="203"/>
                </a:lnTo>
                <a:lnTo>
                  <a:pt x="345" y="205"/>
                </a:lnTo>
                <a:lnTo>
                  <a:pt x="347" y="207"/>
                </a:lnTo>
                <a:lnTo>
                  <a:pt x="349" y="209"/>
                </a:lnTo>
                <a:lnTo>
                  <a:pt x="355" y="213"/>
                </a:lnTo>
                <a:lnTo>
                  <a:pt x="357" y="213"/>
                </a:lnTo>
                <a:lnTo>
                  <a:pt x="357" y="215"/>
                </a:lnTo>
                <a:lnTo>
                  <a:pt x="359" y="217"/>
                </a:lnTo>
                <a:lnTo>
                  <a:pt x="361" y="217"/>
                </a:lnTo>
                <a:lnTo>
                  <a:pt x="363" y="217"/>
                </a:lnTo>
                <a:lnTo>
                  <a:pt x="365" y="217"/>
                </a:lnTo>
                <a:lnTo>
                  <a:pt x="367" y="217"/>
                </a:lnTo>
                <a:lnTo>
                  <a:pt x="369" y="217"/>
                </a:lnTo>
                <a:lnTo>
                  <a:pt x="371" y="217"/>
                </a:lnTo>
                <a:lnTo>
                  <a:pt x="373" y="217"/>
                </a:lnTo>
                <a:lnTo>
                  <a:pt x="375" y="217"/>
                </a:lnTo>
                <a:lnTo>
                  <a:pt x="377" y="217"/>
                </a:lnTo>
                <a:lnTo>
                  <a:pt x="379" y="217"/>
                </a:lnTo>
                <a:lnTo>
                  <a:pt x="383" y="217"/>
                </a:lnTo>
                <a:lnTo>
                  <a:pt x="389" y="219"/>
                </a:lnTo>
                <a:lnTo>
                  <a:pt x="393" y="219"/>
                </a:lnTo>
                <a:lnTo>
                  <a:pt x="395" y="219"/>
                </a:lnTo>
                <a:lnTo>
                  <a:pt x="397" y="219"/>
                </a:lnTo>
                <a:lnTo>
                  <a:pt x="401" y="219"/>
                </a:lnTo>
                <a:lnTo>
                  <a:pt x="403" y="219"/>
                </a:lnTo>
                <a:lnTo>
                  <a:pt x="405" y="221"/>
                </a:lnTo>
                <a:lnTo>
                  <a:pt x="413" y="221"/>
                </a:lnTo>
                <a:lnTo>
                  <a:pt x="417" y="219"/>
                </a:lnTo>
                <a:lnTo>
                  <a:pt x="419" y="219"/>
                </a:lnTo>
                <a:lnTo>
                  <a:pt x="421" y="219"/>
                </a:lnTo>
                <a:lnTo>
                  <a:pt x="423" y="219"/>
                </a:lnTo>
                <a:lnTo>
                  <a:pt x="427" y="219"/>
                </a:lnTo>
                <a:lnTo>
                  <a:pt x="429" y="219"/>
                </a:lnTo>
                <a:lnTo>
                  <a:pt x="431" y="219"/>
                </a:lnTo>
                <a:lnTo>
                  <a:pt x="433" y="221"/>
                </a:lnTo>
                <a:lnTo>
                  <a:pt x="437" y="221"/>
                </a:lnTo>
                <a:lnTo>
                  <a:pt x="439" y="221"/>
                </a:lnTo>
                <a:lnTo>
                  <a:pt x="441" y="221"/>
                </a:lnTo>
                <a:lnTo>
                  <a:pt x="443" y="221"/>
                </a:lnTo>
                <a:lnTo>
                  <a:pt x="445" y="221"/>
                </a:lnTo>
                <a:lnTo>
                  <a:pt x="447" y="221"/>
                </a:lnTo>
                <a:lnTo>
                  <a:pt x="449" y="221"/>
                </a:lnTo>
                <a:lnTo>
                  <a:pt x="453" y="225"/>
                </a:lnTo>
                <a:lnTo>
                  <a:pt x="457" y="229"/>
                </a:lnTo>
                <a:lnTo>
                  <a:pt x="459" y="229"/>
                </a:lnTo>
                <a:lnTo>
                  <a:pt x="461" y="229"/>
                </a:lnTo>
                <a:lnTo>
                  <a:pt x="465" y="231"/>
                </a:lnTo>
                <a:lnTo>
                  <a:pt x="467" y="231"/>
                </a:lnTo>
                <a:lnTo>
                  <a:pt x="469" y="231"/>
                </a:lnTo>
                <a:lnTo>
                  <a:pt x="473" y="231"/>
                </a:lnTo>
                <a:lnTo>
                  <a:pt x="475" y="231"/>
                </a:lnTo>
                <a:lnTo>
                  <a:pt x="479" y="233"/>
                </a:lnTo>
                <a:lnTo>
                  <a:pt x="481" y="233"/>
                </a:lnTo>
                <a:lnTo>
                  <a:pt x="483" y="235"/>
                </a:lnTo>
                <a:lnTo>
                  <a:pt x="485" y="235"/>
                </a:lnTo>
                <a:lnTo>
                  <a:pt x="489" y="237"/>
                </a:lnTo>
                <a:lnTo>
                  <a:pt x="491" y="237"/>
                </a:lnTo>
                <a:lnTo>
                  <a:pt x="493" y="237"/>
                </a:lnTo>
                <a:lnTo>
                  <a:pt x="495" y="237"/>
                </a:lnTo>
                <a:lnTo>
                  <a:pt x="497" y="235"/>
                </a:lnTo>
                <a:lnTo>
                  <a:pt x="499" y="235"/>
                </a:lnTo>
                <a:lnTo>
                  <a:pt x="501" y="235"/>
                </a:lnTo>
                <a:lnTo>
                  <a:pt x="503" y="237"/>
                </a:lnTo>
                <a:lnTo>
                  <a:pt x="503" y="239"/>
                </a:lnTo>
                <a:lnTo>
                  <a:pt x="505" y="239"/>
                </a:lnTo>
                <a:lnTo>
                  <a:pt x="507" y="239"/>
                </a:lnTo>
                <a:lnTo>
                  <a:pt x="511" y="239"/>
                </a:lnTo>
                <a:lnTo>
                  <a:pt x="513" y="241"/>
                </a:lnTo>
                <a:lnTo>
                  <a:pt x="513" y="239"/>
                </a:lnTo>
                <a:lnTo>
                  <a:pt x="515" y="237"/>
                </a:lnTo>
                <a:lnTo>
                  <a:pt x="519" y="235"/>
                </a:lnTo>
                <a:lnTo>
                  <a:pt x="521" y="233"/>
                </a:lnTo>
                <a:lnTo>
                  <a:pt x="523" y="233"/>
                </a:lnTo>
                <a:lnTo>
                  <a:pt x="525" y="231"/>
                </a:lnTo>
                <a:lnTo>
                  <a:pt x="527" y="231"/>
                </a:lnTo>
                <a:lnTo>
                  <a:pt x="531" y="229"/>
                </a:lnTo>
                <a:lnTo>
                  <a:pt x="533" y="229"/>
                </a:lnTo>
                <a:lnTo>
                  <a:pt x="535" y="227"/>
                </a:lnTo>
                <a:lnTo>
                  <a:pt x="539" y="225"/>
                </a:lnTo>
                <a:lnTo>
                  <a:pt x="541" y="225"/>
                </a:lnTo>
                <a:lnTo>
                  <a:pt x="543" y="225"/>
                </a:lnTo>
                <a:lnTo>
                  <a:pt x="547" y="225"/>
                </a:lnTo>
                <a:lnTo>
                  <a:pt x="549" y="223"/>
                </a:lnTo>
                <a:lnTo>
                  <a:pt x="551" y="223"/>
                </a:lnTo>
                <a:lnTo>
                  <a:pt x="553" y="225"/>
                </a:lnTo>
                <a:lnTo>
                  <a:pt x="555" y="223"/>
                </a:lnTo>
                <a:lnTo>
                  <a:pt x="557" y="223"/>
                </a:lnTo>
                <a:lnTo>
                  <a:pt x="559" y="223"/>
                </a:lnTo>
                <a:lnTo>
                  <a:pt x="561" y="223"/>
                </a:lnTo>
                <a:lnTo>
                  <a:pt x="563" y="223"/>
                </a:lnTo>
                <a:lnTo>
                  <a:pt x="565" y="223"/>
                </a:lnTo>
                <a:lnTo>
                  <a:pt x="567" y="223"/>
                </a:lnTo>
                <a:lnTo>
                  <a:pt x="569" y="225"/>
                </a:lnTo>
                <a:lnTo>
                  <a:pt x="571" y="223"/>
                </a:lnTo>
                <a:lnTo>
                  <a:pt x="573" y="223"/>
                </a:lnTo>
                <a:lnTo>
                  <a:pt x="575" y="223"/>
                </a:lnTo>
                <a:lnTo>
                  <a:pt x="577" y="223"/>
                </a:lnTo>
                <a:lnTo>
                  <a:pt x="579" y="223"/>
                </a:lnTo>
                <a:lnTo>
                  <a:pt x="581" y="223"/>
                </a:lnTo>
                <a:lnTo>
                  <a:pt x="583" y="221"/>
                </a:lnTo>
                <a:lnTo>
                  <a:pt x="585" y="219"/>
                </a:lnTo>
                <a:lnTo>
                  <a:pt x="587" y="219"/>
                </a:lnTo>
                <a:lnTo>
                  <a:pt x="589" y="219"/>
                </a:lnTo>
                <a:lnTo>
                  <a:pt x="591" y="217"/>
                </a:lnTo>
                <a:lnTo>
                  <a:pt x="593" y="215"/>
                </a:lnTo>
                <a:lnTo>
                  <a:pt x="595" y="213"/>
                </a:lnTo>
                <a:lnTo>
                  <a:pt x="595" y="211"/>
                </a:lnTo>
                <a:lnTo>
                  <a:pt x="595" y="209"/>
                </a:lnTo>
                <a:lnTo>
                  <a:pt x="595" y="207"/>
                </a:lnTo>
                <a:lnTo>
                  <a:pt x="597" y="205"/>
                </a:lnTo>
                <a:lnTo>
                  <a:pt x="599" y="205"/>
                </a:lnTo>
                <a:lnTo>
                  <a:pt x="601" y="203"/>
                </a:lnTo>
                <a:lnTo>
                  <a:pt x="603" y="201"/>
                </a:lnTo>
                <a:lnTo>
                  <a:pt x="605" y="201"/>
                </a:lnTo>
                <a:lnTo>
                  <a:pt x="607" y="199"/>
                </a:lnTo>
                <a:lnTo>
                  <a:pt x="609" y="199"/>
                </a:lnTo>
                <a:lnTo>
                  <a:pt x="609" y="197"/>
                </a:lnTo>
                <a:lnTo>
                  <a:pt x="609" y="195"/>
                </a:lnTo>
                <a:lnTo>
                  <a:pt x="607" y="193"/>
                </a:lnTo>
                <a:lnTo>
                  <a:pt x="605" y="193"/>
                </a:lnTo>
                <a:lnTo>
                  <a:pt x="603" y="191"/>
                </a:lnTo>
                <a:lnTo>
                  <a:pt x="601" y="191"/>
                </a:lnTo>
                <a:lnTo>
                  <a:pt x="599" y="189"/>
                </a:lnTo>
                <a:lnTo>
                  <a:pt x="597" y="187"/>
                </a:lnTo>
                <a:lnTo>
                  <a:pt x="597" y="186"/>
                </a:lnTo>
                <a:lnTo>
                  <a:pt x="595" y="186"/>
                </a:lnTo>
                <a:lnTo>
                  <a:pt x="593" y="184"/>
                </a:lnTo>
                <a:lnTo>
                  <a:pt x="593" y="182"/>
                </a:lnTo>
                <a:lnTo>
                  <a:pt x="593" y="180"/>
                </a:lnTo>
                <a:lnTo>
                  <a:pt x="593" y="178"/>
                </a:lnTo>
                <a:lnTo>
                  <a:pt x="593" y="176"/>
                </a:lnTo>
                <a:lnTo>
                  <a:pt x="593" y="174"/>
                </a:lnTo>
                <a:lnTo>
                  <a:pt x="593" y="172"/>
                </a:lnTo>
                <a:lnTo>
                  <a:pt x="595" y="170"/>
                </a:lnTo>
                <a:lnTo>
                  <a:pt x="597" y="170"/>
                </a:lnTo>
                <a:lnTo>
                  <a:pt x="599" y="170"/>
                </a:lnTo>
                <a:lnTo>
                  <a:pt x="601" y="170"/>
                </a:lnTo>
                <a:lnTo>
                  <a:pt x="603" y="170"/>
                </a:lnTo>
                <a:lnTo>
                  <a:pt x="605" y="172"/>
                </a:lnTo>
                <a:lnTo>
                  <a:pt x="607" y="174"/>
                </a:lnTo>
                <a:lnTo>
                  <a:pt x="609" y="174"/>
                </a:lnTo>
                <a:lnTo>
                  <a:pt x="611" y="174"/>
                </a:lnTo>
                <a:lnTo>
                  <a:pt x="615" y="176"/>
                </a:lnTo>
                <a:lnTo>
                  <a:pt x="617" y="176"/>
                </a:lnTo>
                <a:lnTo>
                  <a:pt x="619" y="176"/>
                </a:lnTo>
                <a:lnTo>
                  <a:pt x="621" y="176"/>
                </a:lnTo>
                <a:lnTo>
                  <a:pt x="623" y="176"/>
                </a:lnTo>
                <a:lnTo>
                  <a:pt x="625" y="176"/>
                </a:lnTo>
                <a:lnTo>
                  <a:pt x="627" y="176"/>
                </a:lnTo>
                <a:lnTo>
                  <a:pt x="629" y="174"/>
                </a:lnTo>
                <a:lnTo>
                  <a:pt x="631" y="174"/>
                </a:lnTo>
                <a:lnTo>
                  <a:pt x="631" y="172"/>
                </a:lnTo>
                <a:lnTo>
                  <a:pt x="632" y="170"/>
                </a:lnTo>
                <a:lnTo>
                  <a:pt x="634" y="168"/>
                </a:lnTo>
                <a:lnTo>
                  <a:pt x="634" y="166"/>
                </a:lnTo>
                <a:lnTo>
                  <a:pt x="634" y="164"/>
                </a:lnTo>
                <a:lnTo>
                  <a:pt x="636" y="164"/>
                </a:lnTo>
                <a:lnTo>
                  <a:pt x="638" y="164"/>
                </a:lnTo>
                <a:lnTo>
                  <a:pt x="640" y="164"/>
                </a:lnTo>
                <a:lnTo>
                  <a:pt x="642" y="164"/>
                </a:lnTo>
                <a:lnTo>
                  <a:pt x="646" y="164"/>
                </a:lnTo>
                <a:lnTo>
                  <a:pt x="648" y="164"/>
                </a:lnTo>
                <a:lnTo>
                  <a:pt x="650" y="164"/>
                </a:lnTo>
                <a:lnTo>
                  <a:pt x="652" y="162"/>
                </a:lnTo>
                <a:lnTo>
                  <a:pt x="652" y="160"/>
                </a:lnTo>
                <a:lnTo>
                  <a:pt x="654" y="158"/>
                </a:lnTo>
                <a:lnTo>
                  <a:pt x="656" y="158"/>
                </a:lnTo>
                <a:lnTo>
                  <a:pt x="658" y="156"/>
                </a:lnTo>
                <a:lnTo>
                  <a:pt x="656" y="154"/>
                </a:lnTo>
                <a:lnTo>
                  <a:pt x="656" y="152"/>
                </a:lnTo>
                <a:lnTo>
                  <a:pt x="656" y="150"/>
                </a:lnTo>
                <a:lnTo>
                  <a:pt x="656" y="148"/>
                </a:lnTo>
                <a:lnTo>
                  <a:pt x="658" y="146"/>
                </a:lnTo>
                <a:lnTo>
                  <a:pt x="658" y="144"/>
                </a:lnTo>
                <a:lnTo>
                  <a:pt x="660" y="144"/>
                </a:lnTo>
                <a:lnTo>
                  <a:pt x="662" y="144"/>
                </a:lnTo>
                <a:lnTo>
                  <a:pt x="664" y="144"/>
                </a:lnTo>
                <a:lnTo>
                  <a:pt x="666" y="144"/>
                </a:lnTo>
                <a:lnTo>
                  <a:pt x="668" y="144"/>
                </a:lnTo>
                <a:lnTo>
                  <a:pt x="668" y="142"/>
                </a:lnTo>
                <a:lnTo>
                  <a:pt x="668" y="140"/>
                </a:lnTo>
                <a:lnTo>
                  <a:pt x="670" y="140"/>
                </a:lnTo>
                <a:lnTo>
                  <a:pt x="672" y="140"/>
                </a:lnTo>
                <a:lnTo>
                  <a:pt x="674" y="140"/>
                </a:lnTo>
                <a:lnTo>
                  <a:pt x="676" y="140"/>
                </a:lnTo>
                <a:lnTo>
                  <a:pt x="678" y="138"/>
                </a:lnTo>
                <a:lnTo>
                  <a:pt x="680" y="136"/>
                </a:lnTo>
                <a:lnTo>
                  <a:pt x="682" y="138"/>
                </a:lnTo>
                <a:lnTo>
                  <a:pt x="684" y="138"/>
                </a:lnTo>
                <a:lnTo>
                  <a:pt x="686" y="138"/>
                </a:lnTo>
                <a:lnTo>
                  <a:pt x="688" y="138"/>
                </a:lnTo>
                <a:lnTo>
                  <a:pt x="688" y="136"/>
                </a:lnTo>
                <a:lnTo>
                  <a:pt x="690" y="136"/>
                </a:lnTo>
                <a:lnTo>
                  <a:pt x="692" y="138"/>
                </a:lnTo>
                <a:lnTo>
                  <a:pt x="694" y="138"/>
                </a:lnTo>
                <a:lnTo>
                  <a:pt x="696" y="138"/>
                </a:lnTo>
                <a:lnTo>
                  <a:pt x="698" y="138"/>
                </a:lnTo>
                <a:lnTo>
                  <a:pt x="700" y="138"/>
                </a:lnTo>
                <a:lnTo>
                  <a:pt x="702" y="138"/>
                </a:lnTo>
                <a:lnTo>
                  <a:pt x="704" y="138"/>
                </a:lnTo>
                <a:lnTo>
                  <a:pt x="706" y="140"/>
                </a:lnTo>
                <a:lnTo>
                  <a:pt x="706" y="138"/>
                </a:lnTo>
                <a:lnTo>
                  <a:pt x="706" y="136"/>
                </a:lnTo>
                <a:lnTo>
                  <a:pt x="706" y="134"/>
                </a:lnTo>
                <a:lnTo>
                  <a:pt x="704" y="132"/>
                </a:lnTo>
                <a:lnTo>
                  <a:pt x="702" y="132"/>
                </a:lnTo>
                <a:lnTo>
                  <a:pt x="700" y="130"/>
                </a:lnTo>
                <a:lnTo>
                  <a:pt x="698" y="128"/>
                </a:lnTo>
                <a:lnTo>
                  <a:pt x="698" y="126"/>
                </a:lnTo>
                <a:lnTo>
                  <a:pt x="696" y="126"/>
                </a:lnTo>
                <a:lnTo>
                  <a:pt x="692" y="124"/>
                </a:lnTo>
                <a:lnTo>
                  <a:pt x="690" y="124"/>
                </a:lnTo>
                <a:lnTo>
                  <a:pt x="690" y="122"/>
                </a:lnTo>
                <a:lnTo>
                  <a:pt x="688" y="122"/>
                </a:lnTo>
                <a:lnTo>
                  <a:pt x="686" y="120"/>
                </a:lnTo>
                <a:lnTo>
                  <a:pt x="684" y="118"/>
                </a:lnTo>
                <a:lnTo>
                  <a:pt x="682" y="118"/>
                </a:lnTo>
                <a:lnTo>
                  <a:pt x="680" y="116"/>
                </a:lnTo>
                <a:lnTo>
                  <a:pt x="678" y="116"/>
                </a:lnTo>
                <a:lnTo>
                  <a:pt x="676" y="116"/>
                </a:lnTo>
                <a:lnTo>
                  <a:pt x="674" y="114"/>
                </a:lnTo>
                <a:lnTo>
                  <a:pt x="670" y="112"/>
                </a:lnTo>
                <a:lnTo>
                  <a:pt x="668" y="110"/>
                </a:lnTo>
                <a:lnTo>
                  <a:pt x="666" y="110"/>
                </a:lnTo>
                <a:lnTo>
                  <a:pt x="664" y="110"/>
                </a:lnTo>
                <a:lnTo>
                  <a:pt x="662" y="110"/>
                </a:lnTo>
                <a:lnTo>
                  <a:pt x="660" y="110"/>
                </a:lnTo>
                <a:lnTo>
                  <a:pt x="658" y="112"/>
                </a:lnTo>
                <a:lnTo>
                  <a:pt x="656" y="114"/>
                </a:lnTo>
                <a:lnTo>
                  <a:pt x="656" y="116"/>
                </a:lnTo>
                <a:lnTo>
                  <a:pt x="654" y="118"/>
                </a:lnTo>
                <a:lnTo>
                  <a:pt x="652" y="116"/>
                </a:lnTo>
                <a:lnTo>
                  <a:pt x="650" y="116"/>
                </a:lnTo>
                <a:lnTo>
                  <a:pt x="648" y="114"/>
                </a:lnTo>
                <a:lnTo>
                  <a:pt x="646" y="114"/>
                </a:lnTo>
                <a:lnTo>
                  <a:pt x="644" y="114"/>
                </a:lnTo>
                <a:lnTo>
                  <a:pt x="642" y="114"/>
                </a:lnTo>
                <a:lnTo>
                  <a:pt x="638" y="114"/>
                </a:lnTo>
                <a:lnTo>
                  <a:pt x="636" y="114"/>
                </a:lnTo>
                <a:lnTo>
                  <a:pt x="634" y="114"/>
                </a:lnTo>
                <a:lnTo>
                  <a:pt x="632" y="116"/>
                </a:lnTo>
                <a:lnTo>
                  <a:pt x="631" y="116"/>
                </a:lnTo>
                <a:lnTo>
                  <a:pt x="629" y="116"/>
                </a:lnTo>
                <a:lnTo>
                  <a:pt x="629" y="114"/>
                </a:lnTo>
                <a:lnTo>
                  <a:pt x="625" y="112"/>
                </a:lnTo>
                <a:lnTo>
                  <a:pt x="623" y="110"/>
                </a:lnTo>
                <a:lnTo>
                  <a:pt x="621" y="110"/>
                </a:lnTo>
                <a:lnTo>
                  <a:pt x="623" y="108"/>
                </a:lnTo>
                <a:lnTo>
                  <a:pt x="625" y="106"/>
                </a:lnTo>
                <a:lnTo>
                  <a:pt x="623" y="104"/>
                </a:lnTo>
                <a:lnTo>
                  <a:pt x="623" y="102"/>
                </a:lnTo>
                <a:lnTo>
                  <a:pt x="621" y="100"/>
                </a:lnTo>
                <a:lnTo>
                  <a:pt x="621" y="98"/>
                </a:lnTo>
                <a:lnTo>
                  <a:pt x="621" y="96"/>
                </a:lnTo>
                <a:lnTo>
                  <a:pt x="623" y="96"/>
                </a:lnTo>
                <a:lnTo>
                  <a:pt x="621" y="94"/>
                </a:lnTo>
                <a:lnTo>
                  <a:pt x="621" y="92"/>
                </a:lnTo>
                <a:lnTo>
                  <a:pt x="621" y="88"/>
                </a:lnTo>
                <a:lnTo>
                  <a:pt x="621" y="86"/>
                </a:lnTo>
                <a:lnTo>
                  <a:pt x="621" y="82"/>
                </a:lnTo>
                <a:lnTo>
                  <a:pt x="621" y="80"/>
                </a:lnTo>
                <a:lnTo>
                  <a:pt x="621" y="76"/>
                </a:lnTo>
                <a:lnTo>
                  <a:pt x="621" y="74"/>
                </a:lnTo>
                <a:lnTo>
                  <a:pt x="623" y="74"/>
                </a:lnTo>
                <a:lnTo>
                  <a:pt x="625" y="76"/>
                </a:lnTo>
                <a:lnTo>
                  <a:pt x="629" y="78"/>
                </a:lnTo>
                <a:lnTo>
                  <a:pt x="631" y="78"/>
                </a:lnTo>
                <a:lnTo>
                  <a:pt x="632" y="78"/>
                </a:lnTo>
                <a:lnTo>
                  <a:pt x="634" y="78"/>
                </a:lnTo>
                <a:lnTo>
                  <a:pt x="636" y="78"/>
                </a:lnTo>
                <a:lnTo>
                  <a:pt x="638" y="80"/>
                </a:lnTo>
                <a:lnTo>
                  <a:pt x="640" y="80"/>
                </a:lnTo>
                <a:lnTo>
                  <a:pt x="642" y="80"/>
                </a:lnTo>
                <a:lnTo>
                  <a:pt x="644" y="78"/>
                </a:lnTo>
                <a:lnTo>
                  <a:pt x="646" y="76"/>
                </a:lnTo>
                <a:lnTo>
                  <a:pt x="646" y="74"/>
                </a:lnTo>
                <a:lnTo>
                  <a:pt x="648" y="72"/>
                </a:lnTo>
                <a:lnTo>
                  <a:pt x="650" y="72"/>
                </a:lnTo>
                <a:lnTo>
                  <a:pt x="652" y="72"/>
                </a:lnTo>
                <a:lnTo>
                  <a:pt x="654" y="72"/>
                </a:lnTo>
                <a:lnTo>
                  <a:pt x="656" y="70"/>
                </a:lnTo>
                <a:lnTo>
                  <a:pt x="658" y="68"/>
                </a:lnTo>
                <a:lnTo>
                  <a:pt x="658" y="66"/>
                </a:lnTo>
                <a:lnTo>
                  <a:pt x="656" y="64"/>
                </a:lnTo>
                <a:lnTo>
                  <a:pt x="654" y="64"/>
                </a:lnTo>
                <a:lnTo>
                  <a:pt x="652" y="64"/>
                </a:lnTo>
                <a:lnTo>
                  <a:pt x="652" y="62"/>
                </a:lnTo>
                <a:lnTo>
                  <a:pt x="652" y="60"/>
                </a:lnTo>
                <a:lnTo>
                  <a:pt x="652" y="58"/>
                </a:lnTo>
                <a:lnTo>
                  <a:pt x="652" y="56"/>
                </a:lnTo>
                <a:lnTo>
                  <a:pt x="652" y="54"/>
                </a:lnTo>
                <a:lnTo>
                  <a:pt x="652" y="52"/>
                </a:lnTo>
                <a:lnTo>
                  <a:pt x="652" y="50"/>
                </a:lnTo>
                <a:lnTo>
                  <a:pt x="652" y="48"/>
                </a:lnTo>
                <a:lnTo>
                  <a:pt x="652" y="46"/>
                </a:lnTo>
                <a:lnTo>
                  <a:pt x="652" y="44"/>
                </a:lnTo>
                <a:lnTo>
                  <a:pt x="652" y="42"/>
                </a:lnTo>
                <a:lnTo>
                  <a:pt x="650" y="40"/>
                </a:lnTo>
                <a:lnTo>
                  <a:pt x="650" y="38"/>
                </a:lnTo>
                <a:lnTo>
                  <a:pt x="652" y="38"/>
                </a:lnTo>
                <a:lnTo>
                  <a:pt x="652" y="36"/>
                </a:lnTo>
                <a:lnTo>
                  <a:pt x="654" y="34"/>
                </a:lnTo>
                <a:lnTo>
                  <a:pt x="656" y="32"/>
                </a:lnTo>
                <a:lnTo>
                  <a:pt x="656" y="30"/>
                </a:lnTo>
                <a:lnTo>
                  <a:pt x="654" y="30"/>
                </a:lnTo>
                <a:lnTo>
                  <a:pt x="656" y="28"/>
                </a:lnTo>
                <a:lnTo>
                  <a:pt x="654" y="26"/>
                </a:lnTo>
                <a:lnTo>
                  <a:pt x="652" y="26"/>
                </a:lnTo>
                <a:lnTo>
                  <a:pt x="650" y="24"/>
                </a:lnTo>
                <a:lnTo>
                  <a:pt x="650" y="22"/>
                </a:lnTo>
                <a:lnTo>
                  <a:pt x="648" y="20"/>
                </a:lnTo>
                <a:lnTo>
                  <a:pt x="646" y="20"/>
                </a:lnTo>
                <a:lnTo>
                  <a:pt x="646" y="18"/>
                </a:lnTo>
                <a:lnTo>
                  <a:pt x="644" y="18"/>
                </a:lnTo>
                <a:lnTo>
                  <a:pt x="642" y="18"/>
                </a:lnTo>
                <a:lnTo>
                  <a:pt x="640" y="20"/>
                </a:lnTo>
                <a:lnTo>
                  <a:pt x="638" y="18"/>
                </a:lnTo>
                <a:lnTo>
                  <a:pt x="634" y="16"/>
                </a:lnTo>
                <a:lnTo>
                  <a:pt x="636" y="14"/>
                </a:lnTo>
                <a:lnTo>
                  <a:pt x="638" y="12"/>
                </a:lnTo>
                <a:lnTo>
                  <a:pt x="638" y="10"/>
                </a:lnTo>
                <a:lnTo>
                  <a:pt x="640" y="8"/>
                </a:lnTo>
                <a:lnTo>
                  <a:pt x="640" y="6"/>
                </a:lnTo>
                <a:lnTo>
                  <a:pt x="642" y="6"/>
                </a:lnTo>
                <a:lnTo>
                  <a:pt x="644" y="6"/>
                </a:lnTo>
                <a:lnTo>
                  <a:pt x="646" y="6"/>
                </a:lnTo>
                <a:lnTo>
                  <a:pt x="648" y="6"/>
                </a:lnTo>
                <a:lnTo>
                  <a:pt x="648" y="4"/>
                </a:lnTo>
                <a:lnTo>
                  <a:pt x="650" y="4"/>
                </a:lnTo>
                <a:lnTo>
                  <a:pt x="652" y="4"/>
                </a:lnTo>
                <a:lnTo>
                  <a:pt x="654" y="2"/>
                </a:lnTo>
                <a:lnTo>
                  <a:pt x="656" y="2"/>
                </a:lnTo>
                <a:lnTo>
                  <a:pt x="658" y="2"/>
                </a:lnTo>
                <a:lnTo>
                  <a:pt x="660" y="2"/>
                </a:lnTo>
                <a:lnTo>
                  <a:pt x="662" y="2"/>
                </a:lnTo>
                <a:lnTo>
                  <a:pt x="664" y="2"/>
                </a:lnTo>
                <a:lnTo>
                  <a:pt x="666" y="2"/>
                </a:lnTo>
                <a:lnTo>
                  <a:pt x="668" y="2"/>
                </a:lnTo>
                <a:lnTo>
                  <a:pt x="670" y="2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78" y="0"/>
                </a:lnTo>
                <a:lnTo>
                  <a:pt x="680" y="0"/>
                </a:lnTo>
                <a:lnTo>
                  <a:pt x="682" y="0"/>
                </a:lnTo>
                <a:lnTo>
                  <a:pt x="682" y="2"/>
                </a:lnTo>
                <a:lnTo>
                  <a:pt x="684" y="2"/>
                </a:lnTo>
                <a:lnTo>
                  <a:pt x="686" y="2"/>
                </a:lnTo>
                <a:lnTo>
                  <a:pt x="688" y="2"/>
                </a:lnTo>
                <a:lnTo>
                  <a:pt x="690" y="4"/>
                </a:lnTo>
                <a:lnTo>
                  <a:pt x="692" y="4"/>
                </a:lnTo>
                <a:lnTo>
                  <a:pt x="694" y="4"/>
                </a:lnTo>
                <a:lnTo>
                  <a:pt x="696" y="6"/>
                </a:lnTo>
                <a:lnTo>
                  <a:pt x="698" y="6"/>
                </a:lnTo>
                <a:lnTo>
                  <a:pt x="700" y="6"/>
                </a:lnTo>
                <a:lnTo>
                  <a:pt x="702" y="8"/>
                </a:lnTo>
                <a:lnTo>
                  <a:pt x="704" y="8"/>
                </a:lnTo>
                <a:lnTo>
                  <a:pt x="706" y="8"/>
                </a:lnTo>
                <a:lnTo>
                  <a:pt x="706" y="6"/>
                </a:lnTo>
                <a:lnTo>
                  <a:pt x="708" y="6"/>
                </a:lnTo>
                <a:lnTo>
                  <a:pt x="710" y="8"/>
                </a:lnTo>
                <a:lnTo>
                  <a:pt x="712" y="8"/>
                </a:lnTo>
                <a:lnTo>
                  <a:pt x="714" y="10"/>
                </a:lnTo>
                <a:lnTo>
                  <a:pt x="716" y="10"/>
                </a:lnTo>
                <a:lnTo>
                  <a:pt x="718" y="10"/>
                </a:lnTo>
                <a:lnTo>
                  <a:pt x="720" y="10"/>
                </a:lnTo>
                <a:lnTo>
                  <a:pt x="720" y="12"/>
                </a:lnTo>
                <a:lnTo>
                  <a:pt x="722" y="14"/>
                </a:lnTo>
                <a:lnTo>
                  <a:pt x="724" y="12"/>
                </a:lnTo>
                <a:lnTo>
                  <a:pt x="726" y="14"/>
                </a:lnTo>
                <a:lnTo>
                  <a:pt x="728" y="16"/>
                </a:lnTo>
                <a:lnTo>
                  <a:pt x="730" y="16"/>
                </a:lnTo>
                <a:lnTo>
                  <a:pt x="730" y="18"/>
                </a:lnTo>
                <a:lnTo>
                  <a:pt x="732" y="20"/>
                </a:lnTo>
                <a:lnTo>
                  <a:pt x="734" y="20"/>
                </a:lnTo>
                <a:lnTo>
                  <a:pt x="736" y="22"/>
                </a:lnTo>
                <a:lnTo>
                  <a:pt x="738" y="22"/>
                </a:lnTo>
                <a:lnTo>
                  <a:pt x="740" y="24"/>
                </a:lnTo>
                <a:lnTo>
                  <a:pt x="742" y="26"/>
                </a:lnTo>
                <a:lnTo>
                  <a:pt x="742" y="28"/>
                </a:lnTo>
                <a:lnTo>
                  <a:pt x="744" y="28"/>
                </a:lnTo>
                <a:lnTo>
                  <a:pt x="746" y="28"/>
                </a:lnTo>
                <a:lnTo>
                  <a:pt x="746" y="30"/>
                </a:lnTo>
                <a:lnTo>
                  <a:pt x="746" y="32"/>
                </a:lnTo>
                <a:lnTo>
                  <a:pt x="748" y="34"/>
                </a:lnTo>
                <a:lnTo>
                  <a:pt x="750" y="34"/>
                </a:lnTo>
                <a:lnTo>
                  <a:pt x="752" y="36"/>
                </a:lnTo>
                <a:lnTo>
                  <a:pt x="754" y="38"/>
                </a:lnTo>
                <a:lnTo>
                  <a:pt x="756" y="38"/>
                </a:lnTo>
                <a:lnTo>
                  <a:pt x="756" y="40"/>
                </a:lnTo>
                <a:lnTo>
                  <a:pt x="758" y="40"/>
                </a:lnTo>
                <a:lnTo>
                  <a:pt x="758" y="42"/>
                </a:lnTo>
                <a:lnTo>
                  <a:pt x="760" y="42"/>
                </a:lnTo>
                <a:lnTo>
                  <a:pt x="762" y="44"/>
                </a:lnTo>
                <a:lnTo>
                  <a:pt x="764" y="46"/>
                </a:lnTo>
                <a:lnTo>
                  <a:pt x="766" y="48"/>
                </a:lnTo>
                <a:lnTo>
                  <a:pt x="768" y="50"/>
                </a:lnTo>
                <a:lnTo>
                  <a:pt x="770" y="52"/>
                </a:lnTo>
                <a:lnTo>
                  <a:pt x="772" y="52"/>
                </a:lnTo>
                <a:lnTo>
                  <a:pt x="774" y="54"/>
                </a:lnTo>
                <a:lnTo>
                  <a:pt x="776" y="56"/>
                </a:lnTo>
                <a:lnTo>
                  <a:pt x="776" y="58"/>
                </a:lnTo>
                <a:lnTo>
                  <a:pt x="778" y="58"/>
                </a:lnTo>
                <a:lnTo>
                  <a:pt x="780" y="60"/>
                </a:lnTo>
                <a:lnTo>
                  <a:pt x="780" y="62"/>
                </a:lnTo>
                <a:lnTo>
                  <a:pt x="782" y="64"/>
                </a:lnTo>
                <a:lnTo>
                  <a:pt x="784" y="66"/>
                </a:lnTo>
                <a:lnTo>
                  <a:pt x="786" y="66"/>
                </a:lnTo>
                <a:lnTo>
                  <a:pt x="788" y="66"/>
                </a:lnTo>
                <a:lnTo>
                  <a:pt x="788" y="68"/>
                </a:lnTo>
                <a:lnTo>
                  <a:pt x="790" y="70"/>
                </a:lnTo>
                <a:lnTo>
                  <a:pt x="790" y="72"/>
                </a:lnTo>
                <a:lnTo>
                  <a:pt x="792" y="74"/>
                </a:lnTo>
                <a:lnTo>
                  <a:pt x="794" y="76"/>
                </a:lnTo>
                <a:lnTo>
                  <a:pt x="796" y="76"/>
                </a:lnTo>
                <a:lnTo>
                  <a:pt x="798" y="78"/>
                </a:lnTo>
                <a:lnTo>
                  <a:pt x="800" y="78"/>
                </a:lnTo>
                <a:lnTo>
                  <a:pt x="802" y="78"/>
                </a:lnTo>
                <a:lnTo>
                  <a:pt x="802" y="80"/>
                </a:lnTo>
                <a:lnTo>
                  <a:pt x="804" y="80"/>
                </a:lnTo>
                <a:lnTo>
                  <a:pt x="808" y="80"/>
                </a:lnTo>
                <a:lnTo>
                  <a:pt x="810" y="80"/>
                </a:lnTo>
                <a:lnTo>
                  <a:pt x="810" y="78"/>
                </a:lnTo>
                <a:lnTo>
                  <a:pt x="812" y="80"/>
                </a:lnTo>
                <a:lnTo>
                  <a:pt x="812" y="78"/>
                </a:lnTo>
                <a:lnTo>
                  <a:pt x="814" y="78"/>
                </a:lnTo>
                <a:lnTo>
                  <a:pt x="814" y="80"/>
                </a:lnTo>
                <a:lnTo>
                  <a:pt x="816" y="80"/>
                </a:lnTo>
                <a:lnTo>
                  <a:pt x="818" y="82"/>
                </a:lnTo>
                <a:lnTo>
                  <a:pt x="820" y="82"/>
                </a:lnTo>
                <a:lnTo>
                  <a:pt x="822" y="84"/>
                </a:lnTo>
                <a:lnTo>
                  <a:pt x="826" y="84"/>
                </a:lnTo>
                <a:lnTo>
                  <a:pt x="828" y="84"/>
                </a:lnTo>
                <a:lnTo>
                  <a:pt x="826" y="82"/>
                </a:lnTo>
                <a:lnTo>
                  <a:pt x="828" y="82"/>
                </a:lnTo>
                <a:lnTo>
                  <a:pt x="830" y="82"/>
                </a:lnTo>
                <a:lnTo>
                  <a:pt x="830" y="84"/>
                </a:lnTo>
                <a:lnTo>
                  <a:pt x="832" y="86"/>
                </a:lnTo>
                <a:lnTo>
                  <a:pt x="834" y="86"/>
                </a:lnTo>
                <a:lnTo>
                  <a:pt x="836" y="88"/>
                </a:lnTo>
                <a:lnTo>
                  <a:pt x="838" y="88"/>
                </a:lnTo>
                <a:lnTo>
                  <a:pt x="840" y="90"/>
                </a:lnTo>
                <a:lnTo>
                  <a:pt x="842" y="90"/>
                </a:lnTo>
                <a:lnTo>
                  <a:pt x="844" y="92"/>
                </a:lnTo>
                <a:lnTo>
                  <a:pt x="846" y="94"/>
                </a:lnTo>
                <a:lnTo>
                  <a:pt x="848" y="94"/>
                </a:lnTo>
                <a:lnTo>
                  <a:pt x="850" y="92"/>
                </a:lnTo>
                <a:lnTo>
                  <a:pt x="852" y="94"/>
                </a:lnTo>
                <a:lnTo>
                  <a:pt x="854" y="94"/>
                </a:lnTo>
                <a:lnTo>
                  <a:pt x="854" y="96"/>
                </a:lnTo>
                <a:lnTo>
                  <a:pt x="856" y="98"/>
                </a:lnTo>
                <a:lnTo>
                  <a:pt x="858" y="100"/>
                </a:lnTo>
                <a:lnTo>
                  <a:pt x="860" y="102"/>
                </a:lnTo>
                <a:lnTo>
                  <a:pt x="862" y="102"/>
                </a:lnTo>
                <a:lnTo>
                  <a:pt x="862" y="104"/>
                </a:lnTo>
                <a:lnTo>
                  <a:pt x="864" y="104"/>
                </a:lnTo>
                <a:lnTo>
                  <a:pt x="864" y="106"/>
                </a:lnTo>
                <a:lnTo>
                  <a:pt x="864" y="108"/>
                </a:lnTo>
                <a:lnTo>
                  <a:pt x="866" y="110"/>
                </a:lnTo>
                <a:lnTo>
                  <a:pt x="868" y="112"/>
                </a:lnTo>
                <a:lnTo>
                  <a:pt x="870" y="112"/>
                </a:lnTo>
                <a:lnTo>
                  <a:pt x="872" y="114"/>
                </a:lnTo>
                <a:lnTo>
                  <a:pt x="874" y="116"/>
                </a:lnTo>
                <a:lnTo>
                  <a:pt x="874" y="118"/>
                </a:lnTo>
                <a:lnTo>
                  <a:pt x="876" y="118"/>
                </a:lnTo>
                <a:lnTo>
                  <a:pt x="878" y="116"/>
                </a:lnTo>
                <a:lnTo>
                  <a:pt x="882" y="116"/>
                </a:lnTo>
                <a:lnTo>
                  <a:pt x="884" y="118"/>
                </a:lnTo>
                <a:lnTo>
                  <a:pt x="886" y="118"/>
                </a:lnTo>
                <a:lnTo>
                  <a:pt x="888" y="118"/>
                </a:lnTo>
                <a:lnTo>
                  <a:pt x="890" y="118"/>
                </a:lnTo>
                <a:lnTo>
                  <a:pt x="892" y="118"/>
                </a:lnTo>
                <a:lnTo>
                  <a:pt x="894" y="118"/>
                </a:lnTo>
                <a:lnTo>
                  <a:pt x="896" y="116"/>
                </a:lnTo>
                <a:lnTo>
                  <a:pt x="898" y="116"/>
                </a:lnTo>
                <a:lnTo>
                  <a:pt x="900" y="116"/>
                </a:lnTo>
                <a:lnTo>
                  <a:pt x="900" y="114"/>
                </a:lnTo>
                <a:lnTo>
                  <a:pt x="900" y="112"/>
                </a:lnTo>
                <a:lnTo>
                  <a:pt x="902" y="110"/>
                </a:lnTo>
                <a:lnTo>
                  <a:pt x="904" y="108"/>
                </a:lnTo>
                <a:lnTo>
                  <a:pt x="906" y="108"/>
                </a:lnTo>
                <a:lnTo>
                  <a:pt x="908" y="108"/>
                </a:lnTo>
                <a:lnTo>
                  <a:pt x="910" y="110"/>
                </a:lnTo>
                <a:lnTo>
                  <a:pt x="910" y="108"/>
                </a:lnTo>
                <a:lnTo>
                  <a:pt x="912" y="106"/>
                </a:lnTo>
                <a:lnTo>
                  <a:pt x="914" y="106"/>
                </a:lnTo>
                <a:lnTo>
                  <a:pt x="916" y="104"/>
                </a:lnTo>
                <a:lnTo>
                  <a:pt x="918" y="104"/>
                </a:lnTo>
                <a:lnTo>
                  <a:pt x="920" y="104"/>
                </a:lnTo>
                <a:lnTo>
                  <a:pt x="922" y="104"/>
                </a:lnTo>
                <a:lnTo>
                  <a:pt x="924" y="104"/>
                </a:lnTo>
                <a:lnTo>
                  <a:pt x="926" y="106"/>
                </a:lnTo>
                <a:lnTo>
                  <a:pt x="928" y="106"/>
                </a:lnTo>
                <a:lnTo>
                  <a:pt x="928" y="108"/>
                </a:lnTo>
                <a:lnTo>
                  <a:pt x="928" y="110"/>
                </a:lnTo>
                <a:lnTo>
                  <a:pt x="930" y="112"/>
                </a:lnTo>
                <a:lnTo>
                  <a:pt x="930" y="114"/>
                </a:lnTo>
                <a:lnTo>
                  <a:pt x="932" y="114"/>
                </a:lnTo>
                <a:lnTo>
                  <a:pt x="934" y="116"/>
                </a:lnTo>
                <a:lnTo>
                  <a:pt x="936" y="116"/>
                </a:lnTo>
                <a:lnTo>
                  <a:pt x="936" y="118"/>
                </a:lnTo>
                <a:lnTo>
                  <a:pt x="936" y="120"/>
                </a:lnTo>
                <a:lnTo>
                  <a:pt x="936" y="122"/>
                </a:lnTo>
                <a:lnTo>
                  <a:pt x="934" y="122"/>
                </a:lnTo>
                <a:lnTo>
                  <a:pt x="932" y="124"/>
                </a:lnTo>
                <a:lnTo>
                  <a:pt x="932" y="126"/>
                </a:lnTo>
                <a:lnTo>
                  <a:pt x="934" y="128"/>
                </a:lnTo>
                <a:lnTo>
                  <a:pt x="934" y="130"/>
                </a:lnTo>
                <a:lnTo>
                  <a:pt x="934" y="132"/>
                </a:lnTo>
                <a:lnTo>
                  <a:pt x="934" y="134"/>
                </a:lnTo>
                <a:lnTo>
                  <a:pt x="934" y="136"/>
                </a:lnTo>
                <a:lnTo>
                  <a:pt x="936" y="136"/>
                </a:lnTo>
                <a:lnTo>
                  <a:pt x="936" y="138"/>
                </a:lnTo>
                <a:lnTo>
                  <a:pt x="936" y="140"/>
                </a:lnTo>
                <a:lnTo>
                  <a:pt x="938" y="142"/>
                </a:lnTo>
                <a:lnTo>
                  <a:pt x="938" y="144"/>
                </a:lnTo>
                <a:lnTo>
                  <a:pt x="940" y="146"/>
                </a:lnTo>
                <a:lnTo>
                  <a:pt x="940" y="148"/>
                </a:lnTo>
                <a:lnTo>
                  <a:pt x="938" y="148"/>
                </a:lnTo>
                <a:lnTo>
                  <a:pt x="940" y="150"/>
                </a:lnTo>
                <a:lnTo>
                  <a:pt x="940" y="152"/>
                </a:lnTo>
                <a:lnTo>
                  <a:pt x="938" y="154"/>
                </a:lnTo>
                <a:lnTo>
                  <a:pt x="938" y="156"/>
                </a:lnTo>
                <a:lnTo>
                  <a:pt x="940" y="156"/>
                </a:lnTo>
                <a:lnTo>
                  <a:pt x="940" y="158"/>
                </a:lnTo>
                <a:lnTo>
                  <a:pt x="940" y="160"/>
                </a:lnTo>
                <a:lnTo>
                  <a:pt x="938" y="162"/>
                </a:lnTo>
                <a:lnTo>
                  <a:pt x="938" y="164"/>
                </a:lnTo>
                <a:lnTo>
                  <a:pt x="938" y="166"/>
                </a:lnTo>
                <a:lnTo>
                  <a:pt x="940" y="166"/>
                </a:lnTo>
                <a:lnTo>
                  <a:pt x="940" y="168"/>
                </a:lnTo>
                <a:lnTo>
                  <a:pt x="940" y="170"/>
                </a:lnTo>
                <a:lnTo>
                  <a:pt x="938" y="172"/>
                </a:lnTo>
                <a:lnTo>
                  <a:pt x="938" y="170"/>
                </a:lnTo>
                <a:lnTo>
                  <a:pt x="936" y="170"/>
                </a:lnTo>
                <a:lnTo>
                  <a:pt x="932" y="170"/>
                </a:lnTo>
                <a:lnTo>
                  <a:pt x="930" y="170"/>
                </a:lnTo>
                <a:lnTo>
                  <a:pt x="928" y="168"/>
                </a:lnTo>
                <a:lnTo>
                  <a:pt x="926" y="168"/>
                </a:lnTo>
                <a:lnTo>
                  <a:pt x="924" y="168"/>
                </a:lnTo>
                <a:lnTo>
                  <a:pt x="922" y="166"/>
                </a:lnTo>
                <a:lnTo>
                  <a:pt x="920" y="166"/>
                </a:lnTo>
                <a:lnTo>
                  <a:pt x="918" y="166"/>
                </a:lnTo>
                <a:lnTo>
                  <a:pt x="918" y="168"/>
                </a:lnTo>
                <a:lnTo>
                  <a:pt x="916" y="170"/>
                </a:lnTo>
                <a:lnTo>
                  <a:pt x="916" y="172"/>
                </a:lnTo>
                <a:lnTo>
                  <a:pt x="914" y="172"/>
                </a:lnTo>
                <a:lnTo>
                  <a:pt x="912" y="174"/>
                </a:lnTo>
                <a:lnTo>
                  <a:pt x="910" y="174"/>
                </a:lnTo>
                <a:lnTo>
                  <a:pt x="910" y="176"/>
                </a:lnTo>
                <a:lnTo>
                  <a:pt x="912" y="178"/>
                </a:lnTo>
                <a:lnTo>
                  <a:pt x="914" y="180"/>
                </a:lnTo>
                <a:lnTo>
                  <a:pt x="916" y="180"/>
                </a:lnTo>
                <a:lnTo>
                  <a:pt x="918" y="182"/>
                </a:lnTo>
                <a:lnTo>
                  <a:pt x="918" y="184"/>
                </a:lnTo>
                <a:lnTo>
                  <a:pt x="920" y="186"/>
                </a:lnTo>
                <a:lnTo>
                  <a:pt x="922" y="187"/>
                </a:lnTo>
                <a:lnTo>
                  <a:pt x="922" y="189"/>
                </a:lnTo>
                <a:lnTo>
                  <a:pt x="924" y="191"/>
                </a:lnTo>
                <a:lnTo>
                  <a:pt x="924" y="193"/>
                </a:lnTo>
                <a:lnTo>
                  <a:pt x="926" y="195"/>
                </a:lnTo>
                <a:lnTo>
                  <a:pt x="926" y="197"/>
                </a:lnTo>
                <a:lnTo>
                  <a:pt x="928" y="199"/>
                </a:lnTo>
                <a:lnTo>
                  <a:pt x="930" y="201"/>
                </a:lnTo>
                <a:lnTo>
                  <a:pt x="930" y="203"/>
                </a:lnTo>
                <a:lnTo>
                  <a:pt x="932" y="203"/>
                </a:lnTo>
                <a:lnTo>
                  <a:pt x="932" y="205"/>
                </a:lnTo>
                <a:lnTo>
                  <a:pt x="932" y="207"/>
                </a:lnTo>
                <a:lnTo>
                  <a:pt x="934" y="209"/>
                </a:lnTo>
                <a:lnTo>
                  <a:pt x="932" y="211"/>
                </a:lnTo>
                <a:lnTo>
                  <a:pt x="934" y="213"/>
                </a:lnTo>
                <a:lnTo>
                  <a:pt x="934" y="215"/>
                </a:lnTo>
                <a:lnTo>
                  <a:pt x="932" y="215"/>
                </a:lnTo>
                <a:lnTo>
                  <a:pt x="930" y="215"/>
                </a:lnTo>
                <a:lnTo>
                  <a:pt x="928" y="215"/>
                </a:lnTo>
                <a:lnTo>
                  <a:pt x="926" y="217"/>
                </a:lnTo>
                <a:lnTo>
                  <a:pt x="924" y="217"/>
                </a:lnTo>
                <a:lnTo>
                  <a:pt x="926" y="219"/>
                </a:lnTo>
                <a:lnTo>
                  <a:pt x="928" y="219"/>
                </a:lnTo>
                <a:lnTo>
                  <a:pt x="930" y="221"/>
                </a:lnTo>
                <a:lnTo>
                  <a:pt x="930" y="223"/>
                </a:lnTo>
                <a:lnTo>
                  <a:pt x="932" y="223"/>
                </a:lnTo>
                <a:lnTo>
                  <a:pt x="930" y="223"/>
                </a:lnTo>
                <a:lnTo>
                  <a:pt x="928" y="221"/>
                </a:lnTo>
                <a:lnTo>
                  <a:pt x="926" y="221"/>
                </a:lnTo>
                <a:lnTo>
                  <a:pt x="926" y="219"/>
                </a:lnTo>
                <a:lnTo>
                  <a:pt x="924" y="219"/>
                </a:lnTo>
                <a:lnTo>
                  <a:pt x="922" y="217"/>
                </a:lnTo>
                <a:lnTo>
                  <a:pt x="920" y="215"/>
                </a:lnTo>
                <a:lnTo>
                  <a:pt x="918" y="213"/>
                </a:lnTo>
                <a:lnTo>
                  <a:pt x="916" y="213"/>
                </a:lnTo>
                <a:lnTo>
                  <a:pt x="914" y="213"/>
                </a:lnTo>
                <a:lnTo>
                  <a:pt x="912" y="213"/>
                </a:lnTo>
                <a:lnTo>
                  <a:pt x="914" y="215"/>
                </a:lnTo>
                <a:lnTo>
                  <a:pt x="914" y="217"/>
                </a:lnTo>
                <a:lnTo>
                  <a:pt x="914" y="219"/>
                </a:lnTo>
                <a:lnTo>
                  <a:pt x="916" y="219"/>
                </a:lnTo>
                <a:lnTo>
                  <a:pt x="916" y="221"/>
                </a:lnTo>
                <a:lnTo>
                  <a:pt x="916" y="223"/>
                </a:lnTo>
                <a:lnTo>
                  <a:pt x="914" y="225"/>
                </a:lnTo>
                <a:lnTo>
                  <a:pt x="912" y="223"/>
                </a:lnTo>
                <a:lnTo>
                  <a:pt x="910" y="225"/>
                </a:lnTo>
                <a:lnTo>
                  <a:pt x="910" y="227"/>
                </a:lnTo>
                <a:lnTo>
                  <a:pt x="910" y="229"/>
                </a:lnTo>
                <a:lnTo>
                  <a:pt x="908" y="231"/>
                </a:lnTo>
                <a:lnTo>
                  <a:pt x="906" y="231"/>
                </a:lnTo>
                <a:lnTo>
                  <a:pt x="904" y="231"/>
                </a:lnTo>
                <a:lnTo>
                  <a:pt x="902" y="233"/>
                </a:lnTo>
                <a:lnTo>
                  <a:pt x="900" y="233"/>
                </a:lnTo>
                <a:lnTo>
                  <a:pt x="900" y="231"/>
                </a:lnTo>
                <a:lnTo>
                  <a:pt x="898" y="231"/>
                </a:lnTo>
                <a:lnTo>
                  <a:pt x="896" y="231"/>
                </a:lnTo>
                <a:lnTo>
                  <a:pt x="896" y="233"/>
                </a:lnTo>
                <a:lnTo>
                  <a:pt x="894" y="233"/>
                </a:lnTo>
                <a:lnTo>
                  <a:pt x="896" y="235"/>
                </a:lnTo>
                <a:lnTo>
                  <a:pt x="896" y="237"/>
                </a:lnTo>
                <a:lnTo>
                  <a:pt x="898" y="239"/>
                </a:lnTo>
                <a:lnTo>
                  <a:pt x="900" y="239"/>
                </a:lnTo>
                <a:lnTo>
                  <a:pt x="902" y="241"/>
                </a:lnTo>
                <a:lnTo>
                  <a:pt x="902" y="243"/>
                </a:lnTo>
                <a:lnTo>
                  <a:pt x="902" y="245"/>
                </a:lnTo>
                <a:lnTo>
                  <a:pt x="900" y="245"/>
                </a:lnTo>
                <a:lnTo>
                  <a:pt x="898" y="243"/>
                </a:lnTo>
                <a:lnTo>
                  <a:pt x="898" y="245"/>
                </a:lnTo>
                <a:lnTo>
                  <a:pt x="896" y="245"/>
                </a:lnTo>
                <a:lnTo>
                  <a:pt x="894" y="245"/>
                </a:lnTo>
                <a:lnTo>
                  <a:pt x="892" y="245"/>
                </a:lnTo>
                <a:lnTo>
                  <a:pt x="890" y="243"/>
                </a:lnTo>
                <a:lnTo>
                  <a:pt x="888" y="243"/>
                </a:lnTo>
                <a:lnTo>
                  <a:pt x="886" y="243"/>
                </a:lnTo>
                <a:lnTo>
                  <a:pt x="884" y="243"/>
                </a:lnTo>
                <a:lnTo>
                  <a:pt x="882" y="241"/>
                </a:lnTo>
                <a:lnTo>
                  <a:pt x="880" y="239"/>
                </a:lnTo>
                <a:lnTo>
                  <a:pt x="878" y="237"/>
                </a:lnTo>
                <a:lnTo>
                  <a:pt x="876" y="237"/>
                </a:lnTo>
                <a:lnTo>
                  <a:pt x="876" y="239"/>
                </a:lnTo>
                <a:lnTo>
                  <a:pt x="874" y="239"/>
                </a:lnTo>
                <a:lnTo>
                  <a:pt x="874" y="241"/>
                </a:lnTo>
                <a:lnTo>
                  <a:pt x="874" y="243"/>
                </a:lnTo>
                <a:lnTo>
                  <a:pt x="874" y="245"/>
                </a:lnTo>
                <a:lnTo>
                  <a:pt x="874" y="247"/>
                </a:lnTo>
                <a:lnTo>
                  <a:pt x="874" y="249"/>
                </a:lnTo>
                <a:lnTo>
                  <a:pt x="872" y="249"/>
                </a:lnTo>
                <a:lnTo>
                  <a:pt x="872" y="251"/>
                </a:lnTo>
                <a:lnTo>
                  <a:pt x="870" y="253"/>
                </a:lnTo>
                <a:lnTo>
                  <a:pt x="870" y="255"/>
                </a:lnTo>
                <a:lnTo>
                  <a:pt x="868" y="255"/>
                </a:lnTo>
                <a:lnTo>
                  <a:pt x="866" y="255"/>
                </a:lnTo>
                <a:lnTo>
                  <a:pt x="866" y="257"/>
                </a:lnTo>
                <a:lnTo>
                  <a:pt x="864" y="259"/>
                </a:lnTo>
                <a:lnTo>
                  <a:pt x="864" y="261"/>
                </a:lnTo>
                <a:lnTo>
                  <a:pt x="862" y="261"/>
                </a:lnTo>
                <a:lnTo>
                  <a:pt x="860" y="261"/>
                </a:lnTo>
                <a:lnTo>
                  <a:pt x="858" y="263"/>
                </a:lnTo>
                <a:lnTo>
                  <a:pt x="858" y="265"/>
                </a:lnTo>
                <a:lnTo>
                  <a:pt x="856" y="265"/>
                </a:lnTo>
                <a:lnTo>
                  <a:pt x="854" y="267"/>
                </a:lnTo>
                <a:lnTo>
                  <a:pt x="852" y="271"/>
                </a:lnTo>
                <a:lnTo>
                  <a:pt x="852" y="273"/>
                </a:lnTo>
                <a:lnTo>
                  <a:pt x="850" y="275"/>
                </a:lnTo>
                <a:lnTo>
                  <a:pt x="850" y="277"/>
                </a:lnTo>
                <a:lnTo>
                  <a:pt x="848" y="277"/>
                </a:lnTo>
                <a:lnTo>
                  <a:pt x="846" y="277"/>
                </a:lnTo>
                <a:lnTo>
                  <a:pt x="842" y="277"/>
                </a:lnTo>
                <a:lnTo>
                  <a:pt x="840" y="275"/>
                </a:lnTo>
                <a:lnTo>
                  <a:pt x="840" y="277"/>
                </a:lnTo>
                <a:lnTo>
                  <a:pt x="838" y="279"/>
                </a:lnTo>
                <a:lnTo>
                  <a:pt x="836" y="279"/>
                </a:lnTo>
                <a:lnTo>
                  <a:pt x="834" y="281"/>
                </a:lnTo>
                <a:lnTo>
                  <a:pt x="832" y="281"/>
                </a:lnTo>
                <a:lnTo>
                  <a:pt x="830" y="281"/>
                </a:lnTo>
                <a:lnTo>
                  <a:pt x="830" y="283"/>
                </a:lnTo>
                <a:lnTo>
                  <a:pt x="828" y="283"/>
                </a:lnTo>
                <a:lnTo>
                  <a:pt x="826" y="285"/>
                </a:lnTo>
                <a:lnTo>
                  <a:pt x="824" y="285"/>
                </a:lnTo>
                <a:lnTo>
                  <a:pt x="824" y="287"/>
                </a:lnTo>
                <a:lnTo>
                  <a:pt x="822" y="289"/>
                </a:lnTo>
                <a:lnTo>
                  <a:pt x="822" y="291"/>
                </a:lnTo>
                <a:lnTo>
                  <a:pt x="822" y="293"/>
                </a:lnTo>
                <a:lnTo>
                  <a:pt x="820" y="293"/>
                </a:lnTo>
                <a:lnTo>
                  <a:pt x="820" y="295"/>
                </a:lnTo>
                <a:lnTo>
                  <a:pt x="818" y="295"/>
                </a:lnTo>
                <a:lnTo>
                  <a:pt x="816" y="295"/>
                </a:lnTo>
                <a:lnTo>
                  <a:pt x="814" y="297"/>
                </a:lnTo>
                <a:lnTo>
                  <a:pt x="814" y="299"/>
                </a:lnTo>
                <a:lnTo>
                  <a:pt x="812" y="299"/>
                </a:lnTo>
                <a:lnTo>
                  <a:pt x="810" y="301"/>
                </a:lnTo>
                <a:lnTo>
                  <a:pt x="808" y="299"/>
                </a:lnTo>
                <a:lnTo>
                  <a:pt x="808" y="297"/>
                </a:lnTo>
                <a:lnTo>
                  <a:pt x="810" y="295"/>
                </a:lnTo>
                <a:lnTo>
                  <a:pt x="810" y="293"/>
                </a:lnTo>
                <a:lnTo>
                  <a:pt x="812" y="295"/>
                </a:lnTo>
                <a:lnTo>
                  <a:pt x="814" y="293"/>
                </a:lnTo>
                <a:lnTo>
                  <a:pt x="814" y="291"/>
                </a:lnTo>
                <a:lnTo>
                  <a:pt x="814" y="289"/>
                </a:lnTo>
                <a:lnTo>
                  <a:pt x="814" y="287"/>
                </a:lnTo>
                <a:lnTo>
                  <a:pt x="816" y="287"/>
                </a:lnTo>
                <a:lnTo>
                  <a:pt x="816" y="285"/>
                </a:lnTo>
                <a:lnTo>
                  <a:pt x="814" y="287"/>
                </a:lnTo>
                <a:lnTo>
                  <a:pt x="812" y="285"/>
                </a:lnTo>
                <a:lnTo>
                  <a:pt x="812" y="287"/>
                </a:lnTo>
                <a:lnTo>
                  <a:pt x="810" y="287"/>
                </a:lnTo>
                <a:lnTo>
                  <a:pt x="808" y="285"/>
                </a:lnTo>
                <a:lnTo>
                  <a:pt x="806" y="283"/>
                </a:lnTo>
                <a:lnTo>
                  <a:pt x="804" y="283"/>
                </a:lnTo>
                <a:lnTo>
                  <a:pt x="806" y="281"/>
                </a:lnTo>
                <a:lnTo>
                  <a:pt x="808" y="281"/>
                </a:lnTo>
                <a:lnTo>
                  <a:pt x="806" y="279"/>
                </a:lnTo>
                <a:lnTo>
                  <a:pt x="804" y="277"/>
                </a:lnTo>
                <a:lnTo>
                  <a:pt x="806" y="277"/>
                </a:lnTo>
                <a:lnTo>
                  <a:pt x="808" y="275"/>
                </a:lnTo>
                <a:lnTo>
                  <a:pt x="810" y="273"/>
                </a:lnTo>
                <a:lnTo>
                  <a:pt x="810" y="271"/>
                </a:lnTo>
                <a:lnTo>
                  <a:pt x="810" y="269"/>
                </a:lnTo>
                <a:lnTo>
                  <a:pt x="812" y="267"/>
                </a:lnTo>
                <a:lnTo>
                  <a:pt x="812" y="265"/>
                </a:lnTo>
                <a:lnTo>
                  <a:pt x="812" y="263"/>
                </a:lnTo>
                <a:lnTo>
                  <a:pt x="810" y="261"/>
                </a:lnTo>
                <a:lnTo>
                  <a:pt x="808" y="259"/>
                </a:lnTo>
                <a:lnTo>
                  <a:pt x="806" y="259"/>
                </a:lnTo>
                <a:lnTo>
                  <a:pt x="804" y="257"/>
                </a:lnTo>
                <a:lnTo>
                  <a:pt x="802" y="257"/>
                </a:lnTo>
                <a:lnTo>
                  <a:pt x="800" y="255"/>
                </a:lnTo>
                <a:lnTo>
                  <a:pt x="800" y="253"/>
                </a:lnTo>
                <a:lnTo>
                  <a:pt x="800" y="255"/>
                </a:lnTo>
                <a:lnTo>
                  <a:pt x="798" y="257"/>
                </a:lnTo>
                <a:lnTo>
                  <a:pt x="796" y="257"/>
                </a:lnTo>
                <a:lnTo>
                  <a:pt x="794" y="255"/>
                </a:lnTo>
                <a:lnTo>
                  <a:pt x="792" y="255"/>
                </a:lnTo>
                <a:lnTo>
                  <a:pt x="790" y="255"/>
                </a:lnTo>
                <a:lnTo>
                  <a:pt x="788" y="255"/>
                </a:lnTo>
                <a:lnTo>
                  <a:pt x="788" y="257"/>
                </a:lnTo>
                <a:lnTo>
                  <a:pt x="788" y="259"/>
                </a:lnTo>
                <a:lnTo>
                  <a:pt x="786" y="259"/>
                </a:lnTo>
                <a:lnTo>
                  <a:pt x="786" y="261"/>
                </a:lnTo>
                <a:lnTo>
                  <a:pt x="784" y="263"/>
                </a:lnTo>
                <a:lnTo>
                  <a:pt x="784" y="265"/>
                </a:lnTo>
                <a:lnTo>
                  <a:pt x="784" y="267"/>
                </a:lnTo>
                <a:lnTo>
                  <a:pt x="784" y="269"/>
                </a:lnTo>
                <a:lnTo>
                  <a:pt x="782" y="269"/>
                </a:lnTo>
                <a:lnTo>
                  <a:pt x="780" y="271"/>
                </a:lnTo>
                <a:lnTo>
                  <a:pt x="778" y="271"/>
                </a:lnTo>
                <a:lnTo>
                  <a:pt x="778" y="273"/>
                </a:lnTo>
                <a:lnTo>
                  <a:pt x="776" y="273"/>
                </a:lnTo>
                <a:lnTo>
                  <a:pt x="774" y="275"/>
                </a:lnTo>
                <a:lnTo>
                  <a:pt x="772" y="275"/>
                </a:lnTo>
                <a:lnTo>
                  <a:pt x="772" y="277"/>
                </a:lnTo>
                <a:lnTo>
                  <a:pt x="770" y="279"/>
                </a:lnTo>
                <a:lnTo>
                  <a:pt x="770" y="281"/>
                </a:lnTo>
                <a:lnTo>
                  <a:pt x="768" y="283"/>
                </a:lnTo>
                <a:lnTo>
                  <a:pt x="770" y="285"/>
                </a:lnTo>
                <a:lnTo>
                  <a:pt x="772" y="285"/>
                </a:lnTo>
                <a:lnTo>
                  <a:pt x="770" y="287"/>
                </a:lnTo>
                <a:lnTo>
                  <a:pt x="770" y="289"/>
                </a:lnTo>
                <a:lnTo>
                  <a:pt x="768" y="291"/>
                </a:lnTo>
                <a:lnTo>
                  <a:pt x="766" y="291"/>
                </a:lnTo>
                <a:lnTo>
                  <a:pt x="762" y="291"/>
                </a:lnTo>
                <a:lnTo>
                  <a:pt x="760" y="293"/>
                </a:lnTo>
                <a:lnTo>
                  <a:pt x="758" y="293"/>
                </a:lnTo>
                <a:lnTo>
                  <a:pt x="756" y="293"/>
                </a:lnTo>
                <a:lnTo>
                  <a:pt x="756" y="291"/>
                </a:lnTo>
                <a:lnTo>
                  <a:pt x="754" y="291"/>
                </a:lnTo>
                <a:lnTo>
                  <a:pt x="752" y="289"/>
                </a:lnTo>
                <a:lnTo>
                  <a:pt x="750" y="291"/>
                </a:lnTo>
                <a:lnTo>
                  <a:pt x="748" y="291"/>
                </a:lnTo>
                <a:lnTo>
                  <a:pt x="748" y="293"/>
                </a:lnTo>
                <a:lnTo>
                  <a:pt x="748" y="295"/>
                </a:lnTo>
                <a:lnTo>
                  <a:pt x="748" y="297"/>
                </a:lnTo>
                <a:lnTo>
                  <a:pt x="748" y="299"/>
                </a:lnTo>
                <a:lnTo>
                  <a:pt x="748" y="301"/>
                </a:lnTo>
                <a:lnTo>
                  <a:pt x="750" y="303"/>
                </a:lnTo>
                <a:lnTo>
                  <a:pt x="752" y="305"/>
                </a:lnTo>
                <a:lnTo>
                  <a:pt x="754" y="307"/>
                </a:lnTo>
                <a:lnTo>
                  <a:pt x="756" y="309"/>
                </a:lnTo>
                <a:lnTo>
                  <a:pt x="758" y="309"/>
                </a:lnTo>
                <a:lnTo>
                  <a:pt x="760" y="311"/>
                </a:lnTo>
                <a:lnTo>
                  <a:pt x="762" y="311"/>
                </a:lnTo>
                <a:lnTo>
                  <a:pt x="764" y="311"/>
                </a:lnTo>
                <a:lnTo>
                  <a:pt x="766" y="313"/>
                </a:lnTo>
                <a:lnTo>
                  <a:pt x="768" y="313"/>
                </a:lnTo>
                <a:lnTo>
                  <a:pt x="770" y="313"/>
                </a:lnTo>
                <a:lnTo>
                  <a:pt x="770" y="315"/>
                </a:lnTo>
                <a:lnTo>
                  <a:pt x="772" y="315"/>
                </a:lnTo>
                <a:lnTo>
                  <a:pt x="772" y="313"/>
                </a:lnTo>
                <a:lnTo>
                  <a:pt x="772" y="311"/>
                </a:lnTo>
                <a:lnTo>
                  <a:pt x="776" y="311"/>
                </a:lnTo>
                <a:lnTo>
                  <a:pt x="778" y="313"/>
                </a:lnTo>
                <a:lnTo>
                  <a:pt x="778" y="315"/>
                </a:lnTo>
                <a:lnTo>
                  <a:pt x="780" y="317"/>
                </a:lnTo>
                <a:lnTo>
                  <a:pt x="782" y="319"/>
                </a:lnTo>
                <a:lnTo>
                  <a:pt x="782" y="321"/>
                </a:lnTo>
                <a:lnTo>
                  <a:pt x="782" y="323"/>
                </a:lnTo>
                <a:lnTo>
                  <a:pt x="782" y="325"/>
                </a:lnTo>
                <a:lnTo>
                  <a:pt x="784" y="327"/>
                </a:lnTo>
                <a:lnTo>
                  <a:pt x="784" y="329"/>
                </a:lnTo>
                <a:lnTo>
                  <a:pt x="786" y="329"/>
                </a:lnTo>
                <a:lnTo>
                  <a:pt x="788" y="331"/>
                </a:lnTo>
                <a:lnTo>
                  <a:pt x="790" y="333"/>
                </a:lnTo>
                <a:lnTo>
                  <a:pt x="792" y="333"/>
                </a:lnTo>
                <a:lnTo>
                  <a:pt x="794" y="333"/>
                </a:lnTo>
                <a:lnTo>
                  <a:pt x="796" y="333"/>
                </a:lnTo>
                <a:lnTo>
                  <a:pt x="798" y="333"/>
                </a:lnTo>
                <a:lnTo>
                  <a:pt x="800" y="331"/>
                </a:lnTo>
                <a:lnTo>
                  <a:pt x="800" y="329"/>
                </a:lnTo>
                <a:lnTo>
                  <a:pt x="802" y="327"/>
                </a:lnTo>
                <a:lnTo>
                  <a:pt x="804" y="325"/>
                </a:lnTo>
                <a:lnTo>
                  <a:pt x="804" y="323"/>
                </a:lnTo>
                <a:lnTo>
                  <a:pt x="802" y="321"/>
                </a:lnTo>
                <a:lnTo>
                  <a:pt x="804" y="321"/>
                </a:lnTo>
                <a:lnTo>
                  <a:pt x="806" y="321"/>
                </a:lnTo>
                <a:lnTo>
                  <a:pt x="808" y="319"/>
                </a:lnTo>
                <a:lnTo>
                  <a:pt x="810" y="319"/>
                </a:lnTo>
                <a:lnTo>
                  <a:pt x="812" y="319"/>
                </a:lnTo>
                <a:lnTo>
                  <a:pt x="814" y="319"/>
                </a:lnTo>
                <a:lnTo>
                  <a:pt x="816" y="321"/>
                </a:lnTo>
                <a:lnTo>
                  <a:pt x="818" y="321"/>
                </a:lnTo>
                <a:lnTo>
                  <a:pt x="820" y="323"/>
                </a:lnTo>
                <a:lnTo>
                  <a:pt x="822" y="323"/>
                </a:lnTo>
                <a:lnTo>
                  <a:pt x="824" y="323"/>
                </a:lnTo>
                <a:lnTo>
                  <a:pt x="824" y="325"/>
                </a:lnTo>
                <a:lnTo>
                  <a:pt x="826" y="327"/>
                </a:lnTo>
                <a:lnTo>
                  <a:pt x="828" y="325"/>
                </a:lnTo>
                <a:lnTo>
                  <a:pt x="830" y="327"/>
                </a:lnTo>
                <a:lnTo>
                  <a:pt x="834" y="327"/>
                </a:lnTo>
                <a:lnTo>
                  <a:pt x="836" y="325"/>
                </a:lnTo>
                <a:lnTo>
                  <a:pt x="838" y="325"/>
                </a:lnTo>
                <a:lnTo>
                  <a:pt x="838" y="327"/>
                </a:lnTo>
                <a:lnTo>
                  <a:pt x="840" y="327"/>
                </a:lnTo>
                <a:lnTo>
                  <a:pt x="842" y="327"/>
                </a:lnTo>
                <a:lnTo>
                  <a:pt x="844" y="327"/>
                </a:lnTo>
                <a:lnTo>
                  <a:pt x="846" y="327"/>
                </a:lnTo>
                <a:lnTo>
                  <a:pt x="848" y="327"/>
                </a:lnTo>
                <a:lnTo>
                  <a:pt x="846" y="329"/>
                </a:lnTo>
                <a:lnTo>
                  <a:pt x="848" y="331"/>
                </a:lnTo>
                <a:lnTo>
                  <a:pt x="848" y="333"/>
                </a:lnTo>
                <a:lnTo>
                  <a:pt x="846" y="333"/>
                </a:lnTo>
                <a:lnTo>
                  <a:pt x="846" y="335"/>
                </a:lnTo>
                <a:lnTo>
                  <a:pt x="848" y="335"/>
                </a:lnTo>
                <a:lnTo>
                  <a:pt x="848" y="337"/>
                </a:lnTo>
                <a:lnTo>
                  <a:pt x="848" y="339"/>
                </a:lnTo>
                <a:lnTo>
                  <a:pt x="846" y="339"/>
                </a:lnTo>
                <a:lnTo>
                  <a:pt x="844" y="339"/>
                </a:lnTo>
                <a:lnTo>
                  <a:pt x="842" y="337"/>
                </a:lnTo>
                <a:lnTo>
                  <a:pt x="842" y="335"/>
                </a:lnTo>
                <a:lnTo>
                  <a:pt x="842" y="337"/>
                </a:lnTo>
                <a:lnTo>
                  <a:pt x="840" y="337"/>
                </a:lnTo>
                <a:lnTo>
                  <a:pt x="838" y="335"/>
                </a:lnTo>
                <a:lnTo>
                  <a:pt x="838" y="337"/>
                </a:lnTo>
                <a:lnTo>
                  <a:pt x="836" y="337"/>
                </a:lnTo>
                <a:lnTo>
                  <a:pt x="834" y="339"/>
                </a:lnTo>
                <a:lnTo>
                  <a:pt x="834" y="341"/>
                </a:lnTo>
                <a:lnTo>
                  <a:pt x="832" y="341"/>
                </a:lnTo>
                <a:lnTo>
                  <a:pt x="834" y="339"/>
                </a:lnTo>
                <a:lnTo>
                  <a:pt x="832" y="341"/>
                </a:lnTo>
                <a:lnTo>
                  <a:pt x="830" y="341"/>
                </a:lnTo>
                <a:lnTo>
                  <a:pt x="828" y="343"/>
                </a:lnTo>
                <a:lnTo>
                  <a:pt x="826" y="343"/>
                </a:lnTo>
                <a:lnTo>
                  <a:pt x="824" y="345"/>
                </a:lnTo>
                <a:lnTo>
                  <a:pt x="824" y="343"/>
                </a:lnTo>
                <a:lnTo>
                  <a:pt x="822" y="343"/>
                </a:lnTo>
                <a:lnTo>
                  <a:pt x="822" y="345"/>
                </a:lnTo>
                <a:lnTo>
                  <a:pt x="824" y="345"/>
                </a:lnTo>
                <a:lnTo>
                  <a:pt x="826" y="347"/>
                </a:lnTo>
                <a:lnTo>
                  <a:pt x="824" y="349"/>
                </a:lnTo>
                <a:lnTo>
                  <a:pt x="824" y="347"/>
                </a:lnTo>
                <a:lnTo>
                  <a:pt x="822" y="347"/>
                </a:lnTo>
                <a:lnTo>
                  <a:pt x="822" y="349"/>
                </a:lnTo>
                <a:lnTo>
                  <a:pt x="822" y="351"/>
                </a:lnTo>
                <a:lnTo>
                  <a:pt x="824" y="353"/>
                </a:lnTo>
                <a:lnTo>
                  <a:pt x="822" y="353"/>
                </a:lnTo>
                <a:lnTo>
                  <a:pt x="820" y="355"/>
                </a:lnTo>
                <a:lnTo>
                  <a:pt x="818" y="355"/>
                </a:lnTo>
                <a:lnTo>
                  <a:pt x="818" y="353"/>
                </a:lnTo>
                <a:lnTo>
                  <a:pt x="816" y="351"/>
                </a:lnTo>
                <a:lnTo>
                  <a:pt x="816" y="353"/>
                </a:lnTo>
                <a:lnTo>
                  <a:pt x="814" y="351"/>
                </a:lnTo>
                <a:lnTo>
                  <a:pt x="814" y="353"/>
                </a:lnTo>
                <a:lnTo>
                  <a:pt x="814" y="355"/>
                </a:lnTo>
                <a:lnTo>
                  <a:pt x="816" y="355"/>
                </a:lnTo>
                <a:lnTo>
                  <a:pt x="816" y="357"/>
                </a:lnTo>
                <a:lnTo>
                  <a:pt x="818" y="357"/>
                </a:lnTo>
                <a:lnTo>
                  <a:pt x="816" y="357"/>
                </a:lnTo>
                <a:lnTo>
                  <a:pt x="816" y="359"/>
                </a:lnTo>
                <a:lnTo>
                  <a:pt x="814" y="361"/>
                </a:lnTo>
                <a:lnTo>
                  <a:pt x="816" y="363"/>
                </a:lnTo>
                <a:lnTo>
                  <a:pt x="814" y="363"/>
                </a:lnTo>
                <a:lnTo>
                  <a:pt x="814" y="365"/>
                </a:lnTo>
                <a:lnTo>
                  <a:pt x="812" y="365"/>
                </a:lnTo>
                <a:lnTo>
                  <a:pt x="810" y="365"/>
                </a:lnTo>
                <a:lnTo>
                  <a:pt x="810" y="367"/>
                </a:lnTo>
                <a:lnTo>
                  <a:pt x="810" y="369"/>
                </a:lnTo>
                <a:lnTo>
                  <a:pt x="810" y="371"/>
                </a:lnTo>
                <a:lnTo>
                  <a:pt x="808" y="373"/>
                </a:lnTo>
                <a:lnTo>
                  <a:pt x="808" y="375"/>
                </a:lnTo>
                <a:lnTo>
                  <a:pt x="806" y="377"/>
                </a:lnTo>
                <a:lnTo>
                  <a:pt x="808" y="377"/>
                </a:lnTo>
                <a:lnTo>
                  <a:pt x="808" y="379"/>
                </a:lnTo>
                <a:lnTo>
                  <a:pt x="808" y="381"/>
                </a:lnTo>
                <a:lnTo>
                  <a:pt x="810" y="383"/>
                </a:lnTo>
                <a:lnTo>
                  <a:pt x="812" y="383"/>
                </a:lnTo>
                <a:lnTo>
                  <a:pt x="814" y="383"/>
                </a:lnTo>
                <a:lnTo>
                  <a:pt x="816" y="385"/>
                </a:lnTo>
                <a:lnTo>
                  <a:pt x="818" y="387"/>
                </a:lnTo>
                <a:lnTo>
                  <a:pt x="820" y="387"/>
                </a:lnTo>
                <a:lnTo>
                  <a:pt x="822" y="389"/>
                </a:lnTo>
                <a:lnTo>
                  <a:pt x="824" y="389"/>
                </a:lnTo>
                <a:lnTo>
                  <a:pt x="826" y="389"/>
                </a:lnTo>
                <a:lnTo>
                  <a:pt x="830" y="391"/>
                </a:lnTo>
                <a:lnTo>
                  <a:pt x="832" y="393"/>
                </a:lnTo>
                <a:lnTo>
                  <a:pt x="834" y="395"/>
                </a:lnTo>
                <a:lnTo>
                  <a:pt x="834" y="397"/>
                </a:lnTo>
                <a:lnTo>
                  <a:pt x="836" y="399"/>
                </a:lnTo>
                <a:lnTo>
                  <a:pt x="838" y="401"/>
                </a:lnTo>
                <a:lnTo>
                  <a:pt x="838" y="403"/>
                </a:lnTo>
                <a:lnTo>
                  <a:pt x="840" y="405"/>
                </a:lnTo>
                <a:lnTo>
                  <a:pt x="840" y="407"/>
                </a:lnTo>
                <a:lnTo>
                  <a:pt x="842" y="409"/>
                </a:lnTo>
                <a:lnTo>
                  <a:pt x="844" y="411"/>
                </a:lnTo>
                <a:lnTo>
                  <a:pt x="846" y="413"/>
                </a:lnTo>
                <a:lnTo>
                  <a:pt x="848" y="415"/>
                </a:lnTo>
                <a:lnTo>
                  <a:pt x="848" y="417"/>
                </a:lnTo>
                <a:lnTo>
                  <a:pt x="850" y="417"/>
                </a:lnTo>
                <a:lnTo>
                  <a:pt x="852" y="419"/>
                </a:lnTo>
                <a:lnTo>
                  <a:pt x="852" y="421"/>
                </a:lnTo>
                <a:lnTo>
                  <a:pt x="852" y="423"/>
                </a:lnTo>
                <a:lnTo>
                  <a:pt x="852" y="425"/>
                </a:lnTo>
                <a:lnTo>
                  <a:pt x="854" y="427"/>
                </a:lnTo>
                <a:lnTo>
                  <a:pt x="856" y="427"/>
                </a:lnTo>
                <a:lnTo>
                  <a:pt x="858" y="429"/>
                </a:lnTo>
                <a:lnTo>
                  <a:pt x="860" y="429"/>
                </a:lnTo>
                <a:lnTo>
                  <a:pt x="862" y="431"/>
                </a:lnTo>
                <a:lnTo>
                  <a:pt x="864" y="431"/>
                </a:lnTo>
                <a:lnTo>
                  <a:pt x="866" y="433"/>
                </a:lnTo>
                <a:lnTo>
                  <a:pt x="866" y="435"/>
                </a:lnTo>
                <a:lnTo>
                  <a:pt x="868" y="437"/>
                </a:lnTo>
                <a:lnTo>
                  <a:pt x="870" y="437"/>
                </a:lnTo>
                <a:lnTo>
                  <a:pt x="872" y="439"/>
                </a:lnTo>
                <a:lnTo>
                  <a:pt x="874" y="441"/>
                </a:lnTo>
                <a:lnTo>
                  <a:pt x="876" y="443"/>
                </a:lnTo>
                <a:lnTo>
                  <a:pt x="878" y="445"/>
                </a:lnTo>
                <a:lnTo>
                  <a:pt x="876" y="445"/>
                </a:lnTo>
                <a:lnTo>
                  <a:pt x="874" y="445"/>
                </a:lnTo>
                <a:lnTo>
                  <a:pt x="872" y="443"/>
                </a:lnTo>
                <a:lnTo>
                  <a:pt x="870" y="443"/>
                </a:lnTo>
                <a:lnTo>
                  <a:pt x="868" y="443"/>
                </a:lnTo>
                <a:lnTo>
                  <a:pt x="866" y="441"/>
                </a:lnTo>
                <a:lnTo>
                  <a:pt x="864" y="443"/>
                </a:lnTo>
                <a:lnTo>
                  <a:pt x="862" y="443"/>
                </a:lnTo>
                <a:lnTo>
                  <a:pt x="860" y="443"/>
                </a:lnTo>
                <a:lnTo>
                  <a:pt x="858" y="441"/>
                </a:lnTo>
                <a:lnTo>
                  <a:pt x="858" y="439"/>
                </a:lnTo>
                <a:lnTo>
                  <a:pt x="856" y="439"/>
                </a:lnTo>
                <a:lnTo>
                  <a:pt x="854" y="437"/>
                </a:lnTo>
                <a:lnTo>
                  <a:pt x="852" y="437"/>
                </a:lnTo>
                <a:lnTo>
                  <a:pt x="850" y="437"/>
                </a:lnTo>
                <a:lnTo>
                  <a:pt x="848" y="439"/>
                </a:lnTo>
                <a:lnTo>
                  <a:pt x="848" y="441"/>
                </a:lnTo>
                <a:lnTo>
                  <a:pt x="846" y="441"/>
                </a:lnTo>
                <a:lnTo>
                  <a:pt x="844" y="441"/>
                </a:lnTo>
                <a:lnTo>
                  <a:pt x="842" y="439"/>
                </a:lnTo>
                <a:lnTo>
                  <a:pt x="842" y="437"/>
                </a:lnTo>
                <a:lnTo>
                  <a:pt x="840" y="435"/>
                </a:lnTo>
                <a:lnTo>
                  <a:pt x="838" y="435"/>
                </a:lnTo>
                <a:lnTo>
                  <a:pt x="838" y="433"/>
                </a:lnTo>
                <a:lnTo>
                  <a:pt x="836" y="433"/>
                </a:lnTo>
                <a:lnTo>
                  <a:pt x="834" y="433"/>
                </a:lnTo>
                <a:lnTo>
                  <a:pt x="836" y="433"/>
                </a:lnTo>
                <a:lnTo>
                  <a:pt x="834" y="435"/>
                </a:lnTo>
                <a:lnTo>
                  <a:pt x="836" y="435"/>
                </a:lnTo>
                <a:lnTo>
                  <a:pt x="838" y="435"/>
                </a:lnTo>
                <a:lnTo>
                  <a:pt x="836" y="433"/>
                </a:lnTo>
                <a:lnTo>
                  <a:pt x="838" y="433"/>
                </a:lnTo>
                <a:lnTo>
                  <a:pt x="838" y="435"/>
                </a:lnTo>
                <a:lnTo>
                  <a:pt x="840" y="437"/>
                </a:lnTo>
                <a:lnTo>
                  <a:pt x="838" y="437"/>
                </a:lnTo>
                <a:lnTo>
                  <a:pt x="840" y="439"/>
                </a:lnTo>
                <a:lnTo>
                  <a:pt x="842" y="439"/>
                </a:lnTo>
                <a:lnTo>
                  <a:pt x="844" y="441"/>
                </a:lnTo>
                <a:lnTo>
                  <a:pt x="846" y="441"/>
                </a:lnTo>
                <a:lnTo>
                  <a:pt x="848" y="441"/>
                </a:lnTo>
                <a:lnTo>
                  <a:pt x="850" y="441"/>
                </a:lnTo>
                <a:lnTo>
                  <a:pt x="850" y="439"/>
                </a:lnTo>
                <a:lnTo>
                  <a:pt x="852" y="439"/>
                </a:lnTo>
                <a:lnTo>
                  <a:pt x="854" y="439"/>
                </a:lnTo>
                <a:lnTo>
                  <a:pt x="856" y="439"/>
                </a:lnTo>
                <a:lnTo>
                  <a:pt x="858" y="441"/>
                </a:lnTo>
                <a:lnTo>
                  <a:pt x="858" y="443"/>
                </a:lnTo>
                <a:lnTo>
                  <a:pt x="858" y="445"/>
                </a:lnTo>
                <a:lnTo>
                  <a:pt x="860" y="445"/>
                </a:lnTo>
                <a:lnTo>
                  <a:pt x="862" y="445"/>
                </a:lnTo>
                <a:lnTo>
                  <a:pt x="864" y="445"/>
                </a:lnTo>
                <a:lnTo>
                  <a:pt x="866" y="447"/>
                </a:lnTo>
                <a:lnTo>
                  <a:pt x="868" y="449"/>
                </a:lnTo>
                <a:lnTo>
                  <a:pt x="870" y="449"/>
                </a:lnTo>
                <a:lnTo>
                  <a:pt x="870" y="451"/>
                </a:lnTo>
                <a:lnTo>
                  <a:pt x="872" y="451"/>
                </a:lnTo>
                <a:lnTo>
                  <a:pt x="874" y="453"/>
                </a:lnTo>
                <a:lnTo>
                  <a:pt x="876" y="453"/>
                </a:lnTo>
                <a:lnTo>
                  <a:pt x="878" y="455"/>
                </a:lnTo>
                <a:lnTo>
                  <a:pt x="880" y="457"/>
                </a:lnTo>
                <a:lnTo>
                  <a:pt x="882" y="459"/>
                </a:lnTo>
                <a:lnTo>
                  <a:pt x="882" y="461"/>
                </a:lnTo>
                <a:lnTo>
                  <a:pt x="882" y="463"/>
                </a:lnTo>
                <a:lnTo>
                  <a:pt x="880" y="463"/>
                </a:lnTo>
                <a:lnTo>
                  <a:pt x="878" y="463"/>
                </a:lnTo>
                <a:lnTo>
                  <a:pt x="876" y="465"/>
                </a:lnTo>
                <a:lnTo>
                  <a:pt x="874" y="467"/>
                </a:lnTo>
                <a:lnTo>
                  <a:pt x="872" y="467"/>
                </a:lnTo>
                <a:lnTo>
                  <a:pt x="870" y="469"/>
                </a:lnTo>
                <a:lnTo>
                  <a:pt x="870" y="471"/>
                </a:lnTo>
                <a:lnTo>
                  <a:pt x="868" y="473"/>
                </a:lnTo>
                <a:lnTo>
                  <a:pt x="866" y="473"/>
                </a:lnTo>
                <a:lnTo>
                  <a:pt x="864" y="473"/>
                </a:lnTo>
                <a:lnTo>
                  <a:pt x="862" y="473"/>
                </a:lnTo>
                <a:lnTo>
                  <a:pt x="860" y="473"/>
                </a:lnTo>
                <a:lnTo>
                  <a:pt x="860" y="475"/>
                </a:lnTo>
                <a:lnTo>
                  <a:pt x="858" y="477"/>
                </a:lnTo>
                <a:lnTo>
                  <a:pt x="860" y="475"/>
                </a:lnTo>
                <a:lnTo>
                  <a:pt x="862" y="475"/>
                </a:lnTo>
                <a:lnTo>
                  <a:pt x="864" y="473"/>
                </a:lnTo>
                <a:lnTo>
                  <a:pt x="864" y="475"/>
                </a:lnTo>
                <a:lnTo>
                  <a:pt x="866" y="477"/>
                </a:lnTo>
                <a:lnTo>
                  <a:pt x="866" y="479"/>
                </a:lnTo>
                <a:lnTo>
                  <a:pt x="868" y="479"/>
                </a:lnTo>
                <a:lnTo>
                  <a:pt x="870" y="479"/>
                </a:lnTo>
                <a:lnTo>
                  <a:pt x="868" y="479"/>
                </a:lnTo>
                <a:lnTo>
                  <a:pt x="870" y="477"/>
                </a:lnTo>
                <a:lnTo>
                  <a:pt x="872" y="477"/>
                </a:lnTo>
                <a:lnTo>
                  <a:pt x="874" y="475"/>
                </a:lnTo>
                <a:lnTo>
                  <a:pt x="876" y="475"/>
                </a:lnTo>
                <a:lnTo>
                  <a:pt x="878" y="475"/>
                </a:lnTo>
                <a:lnTo>
                  <a:pt x="880" y="477"/>
                </a:lnTo>
                <a:lnTo>
                  <a:pt x="882" y="479"/>
                </a:lnTo>
                <a:lnTo>
                  <a:pt x="884" y="481"/>
                </a:lnTo>
                <a:lnTo>
                  <a:pt x="886" y="481"/>
                </a:lnTo>
                <a:lnTo>
                  <a:pt x="890" y="483"/>
                </a:lnTo>
                <a:lnTo>
                  <a:pt x="892" y="483"/>
                </a:lnTo>
                <a:lnTo>
                  <a:pt x="894" y="483"/>
                </a:lnTo>
                <a:lnTo>
                  <a:pt x="892" y="485"/>
                </a:lnTo>
                <a:lnTo>
                  <a:pt x="890" y="485"/>
                </a:lnTo>
                <a:lnTo>
                  <a:pt x="890" y="487"/>
                </a:lnTo>
                <a:lnTo>
                  <a:pt x="888" y="489"/>
                </a:lnTo>
                <a:lnTo>
                  <a:pt x="888" y="491"/>
                </a:lnTo>
                <a:lnTo>
                  <a:pt x="886" y="491"/>
                </a:lnTo>
                <a:lnTo>
                  <a:pt x="884" y="491"/>
                </a:lnTo>
                <a:lnTo>
                  <a:pt x="886" y="493"/>
                </a:lnTo>
                <a:lnTo>
                  <a:pt x="888" y="491"/>
                </a:lnTo>
                <a:lnTo>
                  <a:pt x="890" y="491"/>
                </a:lnTo>
                <a:lnTo>
                  <a:pt x="890" y="489"/>
                </a:lnTo>
                <a:lnTo>
                  <a:pt x="892" y="489"/>
                </a:lnTo>
                <a:lnTo>
                  <a:pt x="894" y="489"/>
                </a:lnTo>
                <a:lnTo>
                  <a:pt x="892" y="491"/>
                </a:lnTo>
                <a:lnTo>
                  <a:pt x="892" y="493"/>
                </a:lnTo>
                <a:lnTo>
                  <a:pt x="894" y="495"/>
                </a:lnTo>
                <a:lnTo>
                  <a:pt x="894" y="497"/>
                </a:lnTo>
                <a:lnTo>
                  <a:pt x="894" y="499"/>
                </a:lnTo>
                <a:lnTo>
                  <a:pt x="892" y="497"/>
                </a:lnTo>
                <a:lnTo>
                  <a:pt x="892" y="495"/>
                </a:lnTo>
                <a:lnTo>
                  <a:pt x="890" y="495"/>
                </a:lnTo>
                <a:lnTo>
                  <a:pt x="892" y="495"/>
                </a:lnTo>
                <a:lnTo>
                  <a:pt x="892" y="497"/>
                </a:lnTo>
                <a:lnTo>
                  <a:pt x="890" y="497"/>
                </a:lnTo>
                <a:lnTo>
                  <a:pt x="888" y="495"/>
                </a:lnTo>
                <a:lnTo>
                  <a:pt x="888" y="497"/>
                </a:lnTo>
                <a:lnTo>
                  <a:pt x="888" y="495"/>
                </a:lnTo>
                <a:lnTo>
                  <a:pt x="886" y="497"/>
                </a:lnTo>
                <a:lnTo>
                  <a:pt x="886" y="499"/>
                </a:lnTo>
                <a:lnTo>
                  <a:pt x="888" y="499"/>
                </a:lnTo>
                <a:lnTo>
                  <a:pt x="890" y="501"/>
                </a:lnTo>
                <a:lnTo>
                  <a:pt x="892" y="503"/>
                </a:lnTo>
                <a:lnTo>
                  <a:pt x="890" y="503"/>
                </a:lnTo>
                <a:lnTo>
                  <a:pt x="892" y="505"/>
                </a:lnTo>
                <a:lnTo>
                  <a:pt x="892" y="507"/>
                </a:lnTo>
                <a:lnTo>
                  <a:pt x="890" y="507"/>
                </a:lnTo>
                <a:lnTo>
                  <a:pt x="888" y="507"/>
                </a:lnTo>
                <a:lnTo>
                  <a:pt x="886" y="507"/>
                </a:lnTo>
                <a:lnTo>
                  <a:pt x="884" y="505"/>
                </a:lnTo>
                <a:lnTo>
                  <a:pt x="882" y="505"/>
                </a:lnTo>
                <a:lnTo>
                  <a:pt x="884" y="507"/>
                </a:lnTo>
                <a:lnTo>
                  <a:pt x="886" y="509"/>
                </a:lnTo>
                <a:lnTo>
                  <a:pt x="888" y="509"/>
                </a:lnTo>
                <a:lnTo>
                  <a:pt x="890" y="509"/>
                </a:lnTo>
                <a:lnTo>
                  <a:pt x="890" y="511"/>
                </a:lnTo>
                <a:lnTo>
                  <a:pt x="892" y="513"/>
                </a:lnTo>
                <a:lnTo>
                  <a:pt x="894" y="515"/>
                </a:lnTo>
                <a:lnTo>
                  <a:pt x="892" y="515"/>
                </a:lnTo>
                <a:lnTo>
                  <a:pt x="890" y="517"/>
                </a:lnTo>
                <a:lnTo>
                  <a:pt x="890" y="519"/>
                </a:lnTo>
                <a:lnTo>
                  <a:pt x="888" y="519"/>
                </a:lnTo>
                <a:lnTo>
                  <a:pt x="888" y="517"/>
                </a:lnTo>
                <a:lnTo>
                  <a:pt x="886" y="515"/>
                </a:lnTo>
                <a:lnTo>
                  <a:pt x="884" y="517"/>
                </a:lnTo>
                <a:lnTo>
                  <a:pt x="886" y="517"/>
                </a:lnTo>
                <a:lnTo>
                  <a:pt x="886" y="519"/>
                </a:lnTo>
                <a:lnTo>
                  <a:pt x="884" y="521"/>
                </a:lnTo>
                <a:lnTo>
                  <a:pt x="882" y="523"/>
                </a:lnTo>
                <a:lnTo>
                  <a:pt x="880" y="521"/>
                </a:lnTo>
                <a:lnTo>
                  <a:pt x="878" y="521"/>
                </a:lnTo>
                <a:lnTo>
                  <a:pt x="876" y="521"/>
                </a:lnTo>
                <a:lnTo>
                  <a:pt x="878" y="521"/>
                </a:lnTo>
                <a:lnTo>
                  <a:pt x="880" y="523"/>
                </a:lnTo>
                <a:lnTo>
                  <a:pt x="882" y="525"/>
                </a:lnTo>
                <a:lnTo>
                  <a:pt x="882" y="527"/>
                </a:lnTo>
                <a:lnTo>
                  <a:pt x="880" y="529"/>
                </a:lnTo>
                <a:lnTo>
                  <a:pt x="880" y="531"/>
                </a:lnTo>
                <a:lnTo>
                  <a:pt x="880" y="533"/>
                </a:lnTo>
                <a:lnTo>
                  <a:pt x="882" y="533"/>
                </a:lnTo>
                <a:lnTo>
                  <a:pt x="880" y="535"/>
                </a:lnTo>
                <a:lnTo>
                  <a:pt x="880" y="537"/>
                </a:lnTo>
                <a:lnTo>
                  <a:pt x="880" y="539"/>
                </a:lnTo>
                <a:lnTo>
                  <a:pt x="878" y="539"/>
                </a:lnTo>
                <a:lnTo>
                  <a:pt x="880" y="539"/>
                </a:lnTo>
                <a:lnTo>
                  <a:pt x="878" y="539"/>
                </a:lnTo>
                <a:lnTo>
                  <a:pt x="876" y="537"/>
                </a:lnTo>
                <a:lnTo>
                  <a:pt x="876" y="539"/>
                </a:lnTo>
                <a:lnTo>
                  <a:pt x="878" y="539"/>
                </a:lnTo>
                <a:lnTo>
                  <a:pt x="880" y="541"/>
                </a:lnTo>
                <a:lnTo>
                  <a:pt x="878" y="541"/>
                </a:lnTo>
                <a:lnTo>
                  <a:pt x="876" y="541"/>
                </a:lnTo>
                <a:lnTo>
                  <a:pt x="876" y="543"/>
                </a:lnTo>
                <a:lnTo>
                  <a:pt x="876" y="545"/>
                </a:lnTo>
                <a:lnTo>
                  <a:pt x="874" y="545"/>
                </a:lnTo>
                <a:lnTo>
                  <a:pt x="876" y="547"/>
                </a:lnTo>
                <a:lnTo>
                  <a:pt x="876" y="549"/>
                </a:lnTo>
                <a:lnTo>
                  <a:pt x="876" y="551"/>
                </a:lnTo>
                <a:lnTo>
                  <a:pt x="874" y="551"/>
                </a:lnTo>
                <a:lnTo>
                  <a:pt x="874" y="553"/>
                </a:lnTo>
                <a:lnTo>
                  <a:pt x="872" y="553"/>
                </a:lnTo>
                <a:lnTo>
                  <a:pt x="874" y="551"/>
                </a:lnTo>
                <a:lnTo>
                  <a:pt x="874" y="549"/>
                </a:lnTo>
                <a:lnTo>
                  <a:pt x="874" y="547"/>
                </a:lnTo>
                <a:lnTo>
                  <a:pt x="872" y="549"/>
                </a:lnTo>
                <a:lnTo>
                  <a:pt x="872" y="551"/>
                </a:lnTo>
                <a:lnTo>
                  <a:pt x="870" y="549"/>
                </a:lnTo>
                <a:lnTo>
                  <a:pt x="870" y="547"/>
                </a:lnTo>
                <a:lnTo>
                  <a:pt x="868" y="549"/>
                </a:lnTo>
                <a:lnTo>
                  <a:pt x="866" y="549"/>
                </a:lnTo>
                <a:lnTo>
                  <a:pt x="866" y="551"/>
                </a:lnTo>
                <a:lnTo>
                  <a:pt x="868" y="551"/>
                </a:lnTo>
                <a:lnTo>
                  <a:pt x="870" y="553"/>
                </a:lnTo>
                <a:lnTo>
                  <a:pt x="870" y="555"/>
                </a:lnTo>
                <a:lnTo>
                  <a:pt x="868" y="555"/>
                </a:lnTo>
                <a:lnTo>
                  <a:pt x="870" y="557"/>
                </a:lnTo>
                <a:lnTo>
                  <a:pt x="872" y="557"/>
                </a:lnTo>
                <a:lnTo>
                  <a:pt x="872" y="555"/>
                </a:lnTo>
                <a:lnTo>
                  <a:pt x="874" y="557"/>
                </a:lnTo>
                <a:lnTo>
                  <a:pt x="872" y="559"/>
                </a:lnTo>
                <a:lnTo>
                  <a:pt x="870" y="559"/>
                </a:lnTo>
                <a:lnTo>
                  <a:pt x="868" y="561"/>
                </a:lnTo>
                <a:lnTo>
                  <a:pt x="868" y="563"/>
                </a:lnTo>
                <a:lnTo>
                  <a:pt x="868" y="565"/>
                </a:lnTo>
                <a:lnTo>
                  <a:pt x="866" y="563"/>
                </a:lnTo>
                <a:lnTo>
                  <a:pt x="864" y="563"/>
                </a:lnTo>
                <a:lnTo>
                  <a:pt x="862" y="561"/>
                </a:lnTo>
                <a:lnTo>
                  <a:pt x="860" y="561"/>
                </a:lnTo>
                <a:lnTo>
                  <a:pt x="862" y="561"/>
                </a:lnTo>
                <a:lnTo>
                  <a:pt x="862" y="563"/>
                </a:lnTo>
                <a:lnTo>
                  <a:pt x="864" y="565"/>
                </a:lnTo>
                <a:lnTo>
                  <a:pt x="866" y="565"/>
                </a:lnTo>
                <a:lnTo>
                  <a:pt x="868" y="565"/>
                </a:lnTo>
                <a:lnTo>
                  <a:pt x="868" y="563"/>
                </a:lnTo>
                <a:lnTo>
                  <a:pt x="870" y="563"/>
                </a:lnTo>
                <a:lnTo>
                  <a:pt x="872" y="565"/>
                </a:lnTo>
                <a:lnTo>
                  <a:pt x="870" y="567"/>
                </a:lnTo>
                <a:lnTo>
                  <a:pt x="872" y="569"/>
                </a:lnTo>
                <a:lnTo>
                  <a:pt x="870" y="571"/>
                </a:lnTo>
                <a:lnTo>
                  <a:pt x="870" y="573"/>
                </a:lnTo>
                <a:lnTo>
                  <a:pt x="872" y="573"/>
                </a:lnTo>
                <a:lnTo>
                  <a:pt x="874" y="575"/>
                </a:lnTo>
                <a:lnTo>
                  <a:pt x="872" y="577"/>
                </a:lnTo>
                <a:lnTo>
                  <a:pt x="872" y="575"/>
                </a:lnTo>
                <a:lnTo>
                  <a:pt x="872" y="577"/>
                </a:lnTo>
                <a:lnTo>
                  <a:pt x="870" y="575"/>
                </a:lnTo>
                <a:lnTo>
                  <a:pt x="868" y="573"/>
                </a:lnTo>
                <a:lnTo>
                  <a:pt x="866" y="573"/>
                </a:lnTo>
                <a:lnTo>
                  <a:pt x="866" y="575"/>
                </a:lnTo>
                <a:lnTo>
                  <a:pt x="864" y="577"/>
                </a:lnTo>
                <a:lnTo>
                  <a:pt x="866" y="577"/>
                </a:lnTo>
                <a:lnTo>
                  <a:pt x="868" y="579"/>
                </a:lnTo>
                <a:lnTo>
                  <a:pt x="866" y="581"/>
                </a:lnTo>
                <a:lnTo>
                  <a:pt x="866" y="583"/>
                </a:lnTo>
                <a:lnTo>
                  <a:pt x="864" y="581"/>
                </a:lnTo>
                <a:lnTo>
                  <a:pt x="862" y="579"/>
                </a:lnTo>
                <a:lnTo>
                  <a:pt x="862" y="581"/>
                </a:lnTo>
                <a:lnTo>
                  <a:pt x="862" y="583"/>
                </a:lnTo>
                <a:lnTo>
                  <a:pt x="862" y="585"/>
                </a:lnTo>
                <a:lnTo>
                  <a:pt x="864" y="585"/>
                </a:lnTo>
                <a:lnTo>
                  <a:pt x="864" y="587"/>
                </a:lnTo>
                <a:lnTo>
                  <a:pt x="862" y="587"/>
                </a:lnTo>
                <a:lnTo>
                  <a:pt x="860" y="587"/>
                </a:lnTo>
                <a:lnTo>
                  <a:pt x="858" y="589"/>
                </a:lnTo>
                <a:lnTo>
                  <a:pt x="860" y="589"/>
                </a:lnTo>
                <a:lnTo>
                  <a:pt x="860" y="591"/>
                </a:lnTo>
                <a:lnTo>
                  <a:pt x="860" y="593"/>
                </a:lnTo>
                <a:lnTo>
                  <a:pt x="858" y="595"/>
                </a:lnTo>
                <a:lnTo>
                  <a:pt x="858" y="593"/>
                </a:lnTo>
                <a:lnTo>
                  <a:pt x="856" y="591"/>
                </a:lnTo>
                <a:lnTo>
                  <a:pt x="856" y="593"/>
                </a:lnTo>
                <a:lnTo>
                  <a:pt x="854" y="593"/>
                </a:lnTo>
                <a:lnTo>
                  <a:pt x="852" y="595"/>
                </a:lnTo>
                <a:lnTo>
                  <a:pt x="852" y="593"/>
                </a:lnTo>
                <a:lnTo>
                  <a:pt x="850" y="595"/>
                </a:lnTo>
                <a:lnTo>
                  <a:pt x="848" y="595"/>
                </a:lnTo>
                <a:lnTo>
                  <a:pt x="848" y="597"/>
                </a:lnTo>
                <a:lnTo>
                  <a:pt x="846" y="595"/>
                </a:lnTo>
                <a:lnTo>
                  <a:pt x="844" y="595"/>
                </a:lnTo>
                <a:lnTo>
                  <a:pt x="846" y="597"/>
                </a:lnTo>
                <a:lnTo>
                  <a:pt x="848" y="597"/>
                </a:lnTo>
                <a:lnTo>
                  <a:pt x="850" y="597"/>
                </a:lnTo>
                <a:lnTo>
                  <a:pt x="850" y="599"/>
                </a:lnTo>
                <a:lnTo>
                  <a:pt x="852" y="599"/>
                </a:lnTo>
                <a:lnTo>
                  <a:pt x="850" y="601"/>
                </a:lnTo>
                <a:lnTo>
                  <a:pt x="848" y="601"/>
                </a:lnTo>
                <a:lnTo>
                  <a:pt x="848" y="603"/>
                </a:lnTo>
                <a:lnTo>
                  <a:pt x="848" y="605"/>
                </a:lnTo>
                <a:lnTo>
                  <a:pt x="846" y="607"/>
                </a:lnTo>
                <a:lnTo>
                  <a:pt x="846" y="605"/>
                </a:lnTo>
                <a:lnTo>
                  <a:pt x="844" y="605"/>
                </a:lnTo>
                <a:lnTo>
                  <a:pt x="844" y="607"/>
                </a:lnTo>
                <a:lnTo>
                  <a:pt x="844" y="609"/>
                </a:lnTo>
                <a:lnTo>
                  <a:pt x="842" y="609"/>
                </a:lnTo>
                <a:lnTo>
                  <a:pt x="840" y="609"/>
                </a:lnTo>
                <a:lnTo>
                  <a:pt x="838" y="609"/>
                </a:lnTo>
                <a:lnTo>
                  <a:pt x="838" y="611"/>
                </a:lnTo>
                <a:lnTo>
                  <a:pt x="836" y="613"/>
                </a:lnTo>
                <a:lnTo>
                  <a:pt x="836" y="615"/>
                </a:lnTo>
                <a:lnTo>
                  <a:pt x="834" y="613"/>
                </a:lnTo>
                <a:lnTo>
                  <a:pt x="832" y="613"/>
                </a:lnTo>
                <a:lnTo>
                  <a:pt x="832" y="615"/>
                </a:lnTo>
                <a:lnTo>
                  <a:pt x="832" y="617"/>
                </a:lnTo>
                <a:lnTo>
                  <a:pt x="830" y="619"/>
                </a:lnTo>
                <a:lnTo>
                  <a:pt x="828" y="619"/>
                </a:lnTo>
                <a:lnTo>
                  <a:pt x="826" y="619"/>
                </a:lnTo>
                <a:lnTo>
                  <a:pt x="828" y="619"/>
                </a:lnTo>
                <a:lnTo>
                  <a:pt x="830" y="621"/>
                </a:lnTo>
                <a:lnTo>
                  <a:pt x="832" y="621"/>
                </a:lnTo>
                <a:lnTo>
                  <a:pt x="830" y="621"/>
                </a:lnTo>
                <a:lnTo>
                  <a:pt x="828" y="623"/>
                </a:lnTo>
                <a:lnTo>
                  <a:pt x="828" y="621"/>
                </a:lnTo>
                <a:lnTo>
                  <a:pt x="828" y="623"/>
                </a:lnTo>
                <a:lnTo>
                  <a:pt x="828" y="625"/>
                </a:lnTo>
                <a:lnTo>
                  <a:pt x="828" y="627"/>
                </a:lnTo>
                <a:lnTo>
                  <a:pt x="826" y="627"/>
                </a:lnTo>
                <a:lnTo>
                  <a:pt x="824" y="627"/>
                </a:lnTo>
                <a:lnTo>
                  <a:pt x="822" y="627"/>
                </a:lnTo>
                <a:lnTo>
                  <a:pt x="820" y="629"/>
                </a:lnTo>
                <a:lnTo>
                  <a:pt x="818" y="627"/>
                </a:lnTo>
                <a:lnTo>
                  <a:pt x="820" y="629"/>
                </a:lnTo>
                <a:lnTo>
                  <a:pt x="818" y="629"/>
                </a:lnTo>
                <a:lnTo>
                  <a:pt x="818" y="631"/>
                </a:lnTo>
                <a:lnTo>
                  <a:pt x="816" y="631"/>
                </a:lnTo>
                <a:lnTo>
                  <a:pt x="816" y="629"/>
                </a:lnTo>
                <a:lnTo>
                  <a:pt x="814" y="629"/>
                </a:lnTo>
                <a:lnTo>
                  <a:pt x="814" y="627"/>
                </a:lnTo>
                <a:lnTo>
                  <a:pt x="812" y="629"/>
                </a:lnTo>
                <a:lnTo>
                  <a:pt x="810" y="629"/>
                </a:lnTo>
                <a:lnTo>
                  <a:pt x="808" y="627"/>
                </a:lnTo>
                <a:lnTo>
                  <a:pt x="810" y="629"/>
                </a:lnTo>
                <a:lnTo>
                  <a:pt x="812" y="631"/>
                </a:lnTo>
                <a:lnTo>
                  <a:pt x="812" y="633"/>
                </a:lnTo>
                <a:lnTo>
                  <a:pt x="810" y="633"/>
                </a:lnTo>
                <a:lnTo>
                  <a:pt x="808" y="631"/>
                </a:lnTo>
                <a:lnTo>
                  <a:pt x="806" y="631"/>
                </a:lnTo>
                <a:lnTo>
                  <a:pt x="806" y="629"/>
                </a:lnTo>
                <a:lnTo>
                  <a:pt x="804" y="631"/>
                </a:lnTo>
                <a:lnTo>
                  <a:pt x="802" y="631"/>
                </a:lnTo>
                <a:lnTo>
                  <a:pt x="802" y="633"/>
                </a:lnTo>
                <a:lnTo>
                  <a:pt x="800" y="633"/>
                </a:lnTo>
                <a:lnTo>
                  <a:pt x="798" y="633"/>
                </a:lnTo>
                <a:lnTo>
                  <a:pt x="800" y="633"/>
                </a:lnTo>
                <a:lnTo>
                  <a:pt x="800" y="635"/>
                </a:lnTo>
                <a:lnTo>
                  <a:pt x="798" y="635"/>
                </a:lnTo>
                <a:lnTo>
                  <a:pt x="796" y="635"/>
                </a:lnTo>
                <a:lnTo>
                  <a:pt x="796" y="633"/>
                </a:lnTo>
                <a:lnTo>
                  <a:pt x="798" y="631"/>
                </a:lnTo>
                <a:lnTo>
                  <a:pt x="796" y="631"/>
                </a:lnTo>
                <a:lnTo>
                  <a:pt x="794" y="631"/>
                </a:lnTo>
                <a:lnTo>
                  <a:pt x="792" y="633"/>
                </a:lnTo>
                <a:lnTo>
                  <a:pt x="794" y="633"/>
                </a:lnTo>
                <a:lnTo>
                  <a:pt x="794" y="635"/>
                </a:lnTo>
                <a:lnTo>
                  <a:pt x="794" y="637"/>
                </a:lnTo>
                <a:lnTo>
                  <a:pt x="792" y="635"/>
                </a:lnTo>
                <a:lnTo>
                  <a:pt x="790" y="635"/>
                </a:lnTo>
                <a:lnTo>
                  <a:pt x="788" y="635"/>
                </a:lnTo>
                <a:lnTo>
                  <a:pt x="786" y="635"/>
                </a:lnTo>
                <a:lnTo>
                  <a:pt x="786" y="637"/>
                </a:lnTo>
                <a:lnTo>
                  <a:pt x="784" y="637"/>
                </a:lnTo>
                <a:lnTo>
                  <a:pt x="782" y="637"/>
                </a:lnTo>
                <a:lnTo>
                  <a:pt x="780" y="635"/>
                </a:lnTo>
                <a:lnTo>
                  <a:pt x="780" y="633"/>
                </a:lnTo>
                <a:lnTo>
                  <a:pt x="778" y="631"/>
                </a:lnTo>
                <a:lnTo>
                  <a:pt x="776" y="631"/>
                </a:lnTo>
                <a:lnTo>
                  <a:pt x="776" y="629"/>
                </a:lnTo>
                <a:lnTo>
                  <a:pt x="776" y="627"/>
                </a:lnTo>
                <a:lnTo>
                  <a:pt x="776" y="625"/>
                </a:lnTo>
                <a:lnTo>
                  <a:pt x="776" y="627"/>
                </a:lnTo>
                <a:lnTo>
                  <a:pt x="774" y="625"/>
                </a:lnTo>
                <a:lnTo>
                  <a:pt x="776" y="625"/>
                </a:lnTo>
                <a:lnTo>
                  <a:pt x="776" y="623"/>
                </a:lnTo>
                <a:lnTo>
                  <a:pt x="778" y="623"/>
                </a:lnTo>
                <a:lnTo>
                  <a:pt x="776" y="623"/>
                </a:lnTo>
                <a:lnTo>
                  <a:pt x="774" y="623"/>
                </a:lnTo>
                <a:lnTo>
                  <a:pt x="772" y="625"/>
                </a:lnTo>
                <a:lnTo>
                  <a:pt x="774" y="625"/>
                </a:lnTo>
                <a:lnTo>
                  <a:pt x="772" y="627"/>
                </a:lnTo>
                <a:lnTo>
                  <a:pt x="770" y="629"/>
                </a:lnTo>
                <a:lnTo>
                  <a:pt x="768" y="629"/>
                </a:lnTo>
                <a:lnTo>
                  <a:pt x="770" y="629"/>
                </a:lnTo>
                <a:lnTo>
                  <a:pt x="772" y="629"/>
                </a:lnTo>
                <a:lnTo>
                  <a:pt x="774" y="631"/>
                </a:lnTo>
                <a:lnTo>
                  <a:pt x="772" y="631"/>
                </a:lnTo>
                <a:lnTo>
                  <a:pt x="774" y="633"/>
                </a:lnTo>
                <a:lnTo>
                  <a:pt x="776" y="635"/>
                </a:lnTo>
                <a:lnTo>
                  <a:pt x="776" y="637"/>
                </a:lnTo>
                <a:lnTo>
                  <a:pt x="776" y="639"/>
                </a:lnTo>
                <a:lnTo>
                  <a:pt x="778" y="641"/>
                </a:lnTo>
                <a:lnTo>
                  <a:pt x="778" y="642"/>
                </a:lnTo>
                <a:lnTo>
                  <a:pt x="776" y="642"/>
                </a:lnTo>
                <a:lnTo>
                  <a:pt x="774" y="642"/>
                </a:lnTo>
                <a:lnTo>
                  <a:pt x="774" y="641"/>
                </a:lnTo>
                <a:lnTo>
                  <a:pt x="772" y="639"/>
                </a:lnTo>
                <a:lnTo>
                  <a:pt x="770" y="639"/>
                </a:lnTo>
                <a:lnTo>
                  <a:pt x="770" y="637"/>
                </a:lnTo>
                <a:lnTo>
                  <a:pt x="768" y="635"/>
                </a:lnTo>
                <a:lnTo>
                  <a:pt x="768" y="637"/>
                </a:lnTo>
                <a:lnTo>
                  <a:pt x="770" y="639"/>
                </a:lnTo>
                <a:lnTo>
                  <a:pt x="772" y="639"/>
                </a:lnTo>
                <a:lnTo>
                  <a:pt x="772" y="641"/>
                </a:lnTo>
                <a:lnTo>
                  <a:pt x="774" y="642"/>
                </a:lnTo>
                <a:lnTo>
                  <a:pt x="772" y="644"/>
                </a:lnTo>
                <a:lnTo>
                  <a:pt x="772" y="646"/>
                </a:lnTo>
                <a:lnTo>
                  <a:pt x="770" y="644"/>
                </a:lnTo>
                <a:lnTo>
                  <a:pt x="770" y="642"/>
                </a:lnTo>
                <a:lnTo>
                  <a:pt x="768" y="642"/>
                </a:lnTo>
                <a:lnTo>
                  <a:pt x="768" y="644"/>
                </a:lnTo>
                <a:lnTo>
                  <a:pt x="768" y="646"/>
                </a:lnTo>
                <a:lnTo>
                  <a:pt x="768" y="648"/>
                </a:lnTo>
                <a:lnTo>
                  <a:pt x="766" y="648"/>
                </a:lnTo>
                <a:lnTo>
                  <a:pt x="764" y="648"/>
                </a:lnTo>
                <a:lnTo>
                  <a:pt x="762" y="650"/>
                </a:lnTo>
                <a:lnTo>
                  <a:pt x="760" y="650"/>
                </a:lnTo>
                <a:lnTo>
                  <a:pt x="758" y="648"/>
                </a:lnTo>
                <a:lnTo>
                  <a:pt x="758" y="646"/>
                </a:lnTo>
                <a:lnTo>
                  <a:pt x="756" y="646"/>
                </a:lnTo>
                <a:lnTo>
                  <a:pt x="758" y="648"/>
                </a:lnTo>
                <a:lnTo>
                  <a:pt x="758" y="650"/>
                </a:lnTo>
                <a:lnTo>
                  <a:pt x="756" y="652"/>
                </a:lnTo>
                <a:lnTo>
                  <a:pt x="754" y="652"/>
                </a:lnTo>
                <a:lnTo>
                  <a:pt x="752" y="650"/>
                </a:lnTo>
                <a:lnTo>
                  <a:pt x="750" y="650"/>
                </a:lnTo>
                <a:lnTo>
                  <a:pt x="750" y="648"/>
                </a:lnTo>
                <a:lnTo>
                  <a:pt x="748" y="648"/>
                </a:lnTo>
                <a:lnTo>
                  <a:pt x="750" y="650"/>
                </a:lnTo>
                <a:lnTo>
                  <a:pt x="750" y="652"/>
                </a:lnTo>
                <a:lnTo>
                  <a:pt x="748" y="652"/>
                </a:lnTo>
                <a:lnTo>
                  <a:pt x="746" y="652"/>
                </a:lnTo>
                <a:lnTo>
                  <a:pt x="746" y="650"/>
                </a:lnTo>
                <a:lnTo>
                  <a:pt x="746" y="652"/>
                </a:lnTo>
                <a:lnTo>
                  <a:pt x="746" y="654"/>
                </a:lnTo>
                <a:lnTo>
                  <a:pt x="744" y="656"/>
                </a:lnTo>
                <a:lnTo>
                  <a:pt x="742" y="656"/>
                </a:lnTo>
                <a:lnTo>
                  <a:pt x="740" y="654"/>
                </a:lnTo>
                <a:lnTo>
                  <a:pt x="740" y="656"/>
                </a:lnTo>
                <a:lnTo>
                  <a:pt x="738" y="658"/>
                </a:lnTo>
                <a:lnTo>
                  <a:pt x="738" y="656"/>
                </a:lnTo>
                <a:lnTo>
                  <a:pt x="736" y="656"/>
                </a:lnTo>
                <a:lnTo>
                  <a:pt x="734" y="658"/>
                </a:lnTo>
                <a:lnTo>
                  <a:pt x="732" y="658"/>
                </a:lnTo>
                <a:lnTo>
                  <a:pt x="730" y="658"/>
                </a:lnTo>
                <a:lnTo>
                  <a:pt x="728" y="660"/>
                </a:lnTo>
                <a:lnTo>
                  <a:pt x="728" y="658"/>
                </a:lnTo>
                <a:lnTo>
                  <a:pt x="730" y="658"/>
                </a:lnTo>
                <a:lnTo>
                  <a:pt x="728" y="658"/>
                </a:lnTo>
                <a:lnTo>
                  <a:pt x="728" y="660"/>
                </a:lnTo>
                <a:lnTo>
                  <a:pt x="728" y="662"/>
                </a:lnTo>
                <a:lnTo>
                  <a:pt x="726" y="662"/>
                </a:lnTo>
                <a:lnTo>
                  <a:pt x="724" y="662"/>
                </a:lnTo>
                <a:lnTo>
                  <a:pt x="724" y="660"/>
                </a:lnTo>
                <a:lnTo>
                  <a:pt x="724" y="658"/>
                </a:lnTo>
                <a:lnTo>
                  <a:pt x="722" y="660"/>
                </a:lnTo>
                <a:lnTo>
                  <a:pt x="724" y="662"/>
                </a:lnTo>
                <a:lnTo>
                  <a:pt x="722" y="664"/>
                </a:lnTo>
                <a:lnTo>
                  <a:pt x="720" y="666"/>
                </a:lnTo>
                <a:lnTo>
                  <a:pt x="720" y="668"/>
                </a:lnTo>
                <a:lnTo>
                  <a:pt x="722" y="670"/>
                </a:lnTo>
                <a:lnTo>
                  <a:pt x="724" y="670"/>
                </a:lnTo>
                <a:lnTo>
                  <a:pt x="726" y="672"/>
                </a:lnTo>
                <a:lnTo>
                  <a:pt x="724" y="672"/>
                </a:lnTo>
                <a:lnTo>
                  <a:pt x="724" y="670"/>
                </a:lnTo>
                <a:lnTo>
                  <a:pt x="724" y="672"/>
                </a:lnTo>
                <a:lnTo>
                  <a:pt x="726" y="674"/>
                </a:lnTo>
                <a:lnTo>
                  <a:pt x="726" y="676"/>
                </a:lnTo>
                <a:lnTo>
                  <a:pt x="728" y="678"/>
                </a:lnTo>
                <a:lnTo>
                  <a:pt x="728" y="680"/>
                </a:lnTo>
                <a:lnTo>
                  <a:pt x="726" y="680"/>
                </a:lnTo>
                <a:lnTo>
                  <a:pt x="726" y="682"/>
                </a:lnTo>
                <a:lnTo>
                  <a:pt x="724" y="682"/>
                </a:lnTo>
                <a:lnTo>
                  <a:pt x="722" y="682"/>
                </a:lnTo>
                <a:lnTo>
                  <a:pt x="720" y="682"/>
                </a:lnTo>
                <a:lnTo>
                  <a:pt x="718" y="682"/>
                </a:lnTo>
                <a:lnTo>
                  <a:pt x="718" y="680"/>
                </a:lnTo>
                <a:lnTo>
                  <a:pt x="718" y="678"/>
                </a:lnTo>
                <a:lnTo>
                  <a:pt x="720" y="680"/>
                </a:lnTo>
                <a:lnTo>
                  <a:pt x="720" y="678"/>
                </a:lnTo>
                <a:lnTo>
                  <a:pt x="718" y="678"/>
                </a:lnTo>
                <a:lnTo>
                  <a:pt x="716" y="676"/>
                </a:lnTo>
                <a:lnTo>
                  <a:pt x="714" y="674"/>
                </a:lnTo>
                <a:lnTo>
                  <a:pt x="716" y="674"/>
                </a:lnTo>
                <a:lnTo>
                  <a:pt x="714" y="674"/>
                </a:lnTo>
                <a:lnTo>
                  <a:pt x="714" y="672"/>
                </a:lnTo>
                <a:lnTo>
                  <a:pt x="714" y="670"/>
                </a:lnTo>
                <a:lnTo>
                  <a:pt x="712" y="670"/>
                </a:lnTo>
                <a:lnTo>
                  <a:pt x="712" y="668"/>
                </a:lnTo>
                <a:lnTo>
                  <a:pt x="712" y="666"/>
                </a:lnTo>
                <a:lnTo>
                  <a:pt x="710" y="664"/>
                </a:lnTo>
                <a:lnTo>
                  <a:pt x="712" y="662"/>
                </a:lnTo>
                <a:lnTo>
                  <a:pt x="712" y="660"/>
                </a:lnTo>
                <a:lnTo>
                  <a:pt x="714" y="660"/>
                </a:lnTo>
                <a:lnTo>
                  <a:pt x="714" y="658"/>
                </a:lnTo>
                <a:lnTo>
                  <a:pt x="714" y="656"/>
                </a:lnTo>
                <a:lnTo>
                  <a:pt x="712" y="656"/>
                </a:lnTo>
                <a:lnTo>
                  <a:pt x="712" y="654"/>
                </a:lnTo>
                <a:lnTo>
                  <a:pt x="710" y="654"/>
                </a:lnTo>
                <a:lnTo>
                  <a:pt x="712" y="656"/>
                </a:lnTo>
                <a:lnTo>
                  <a:pt x="710" y="656"/>
                </a:lnTo>
                <a:lnTo>
                  <a:pt x="708" y="656"/>
                </a:lnTo>
                <a:lnTo>
                  <a:pt x="708" y="654"/>
                </a:lnTo>
                <a:lnTo>
                  <a:pt x="706" y="652"/>
                </a:lnTo>
                <a:lnTo>
                  <a:pt x="706" y="654"/>
                </a:lnTo>
                <a:lnTo>
                  <a:pt x="708" y="656"/>
                </a:lnTo>
                <a:lnTo>
                  <a:pt x="706" y="656"/>
                </a:lnTo>
                <a:lnTo>
                  <a:pt x="704" y="658"/>
                </a:lnTo>
                <a:lnTo>
                  <a:pt x="702" y="658"/>
                </a:lnTo>
                <a:lnTo>
                  <a:pt x="702" y="656"/>
                </a:lnTo>
                <a:lnTo>
                  <a:pt x="700" y="658"/>
                </a:lnTo>
                <a:lnTo>
                  <a:pt x="698" y="656"/>
                </a:lnTo>
                <a:lnTo>
                  <a:pt x="700" y="656"/>
                </a:lnTo>
                <a:lnTo>
                  <a:pt x="698" y="654"/>
                </a:lnTo>
                <a:lnTo>
                  <a:pt x="696" y="654"/>
                </a:lnTo>
                <a:lnTo>
                  <a:pt x="694" y="652"/>
                </a:lnTo>
                <a:lnTo>
                  <a:pt x="696" y="650"/>
                </a:lnTo>
                <a:lnTo>
                  <a:pt x="694" y="652"/>
                </a:lnTo>
                <a:lnTo>
                  <a:pt x="694" y="650"/>
                </a:lnTo>
                <a:lnTo>
                  <a:pt x="694" y="652"/>
                </a:lnTo>
                <a:lnTo>
                  <a:pt x="694" y="654"/>
                </a:lnTo>
                <a:lnTo>
                  <a:pt x="692" y="654"/>
                </a:lnTo>
                <a:lnTo>
                  <a:pt x="692" y="652"/>
                </a:lnTo>
                <a:lnTo>
                  <a:pt x="690" y="652"/>
                </a:lnTo>
                <a:lnTo>
                  <a:pt x="690" y="650"/>
                </a:lnTo>
                <a:lnTo>
                  <a:pt x="688" y="650"/>
                </a:lnTo>
                <a:lnTo>
                  <a:pt x="690" y="648"/>
                </a:lnTo>
                <a:lnTo>
                  <a:pt x="688" y="648"/>
                </a:lnTo>
                <a:lnTo>
                  <a:pt x="686" y="650"/>
                </a:lnTo>
                <a:lnTo>
                  <a:pt x="686" y="648"/>
                </a:lnTo>
                <a:lnTo>
                  <a:pt x="686" y="650"/>
                </a:lnTo>
                <a:lnTo>
                  <a:pt x="688" y="652"/>
                </a:lnTo>
                <a:lnTo>
                  <a:pt x="688" y="654"/>
                </a:lnTo>
                <a:lnTo>
                  <a:pt x="686" y="652"/>
                </a:lnTo>
                <a:lnTo>
                  <a:pt x="684" y="652"/>
                </a:lnTo>
                <a:lnTo>
                  <a:pt x="684" y="654"/>
                </a:lnTo>
                <a:lnTo>
                  <a:pt x="684" y="656"/>
                </a:lnTo>
                <a:lnTo>
                  <a:pt x="682" y="654"/>
                </a:lnTo>
                <a:lnTo>
                  <a:pt x="680" y="656"/>
                </a:lnTo>
                <a:lnTo>
                  <a:pt x="678" y="654"/>
                </a:lnTo>
                <a:lnTo>
                  <a:pt x="676" y="654"/>
                </a:lnTo>
                <a:lnTo>
                  <a:pt x="676" y="652"/>
                </a:lnTo>
                <a:lnTo>
                  <a:pt x="674" y="654"/>
                </a:lnTo>
                <a:lnTo>
                  <a:pt x="672" y="654"/>
                </a:lnTo>
                <a:lnTo>
                  <a:pt x="670" y="654"/>
                </a:lnTo>
                <a:lnTo>
                  <a:pt x="668" y="654"/>
                </a:lnTo>
                <a:lnTo>
                  <a:pt x="666" y="652"/>
                </a:lnTo>
                <a:lnTo>
                  <a:pt x="664" y="652"/>
                </a:lnTo>
                <a:lnTo>
                  <a:pt x="662" y="650"/>
                </a:lnTo>
                <a:lnTo>
                  <a:pt x="662" y="648"/>
                </a:lnTo>
                <a:lnTo>
                  <a:pt x="660" y="648"/>
                </a:lnTo>
                <a:lnTo>
                  <a:pt x="658" y="646"/>
                </a:lnTo>
                <a:lnTo>
                  <a:pt x="656" y="646"/>
                </a:lnTo>
                <a:lnTo>
                  <a:pt x="654" y="646"/>
                </a:lnTo>
                <a:lnTo>
                  <a:pt x="654" y="644"/>
                </a:lnTo>
                <a:lnTo>
                  <a:pt x="654" y="642"/>
                </a:lnTo>
                <a:lnTo>
                  <a:pt x="654" y="641"/>
                </a:lnTo>
                <a:lnTo>
                  <a:pt x="652" y="639"/>
                </a:lnTo>
                <a:lnTo>
                  <a:pt x="650" y="639"/>
                </a:lnTo>
                <a:lnTo>
                  <a:pt x="650" y="637"/>
                </a:lnTo>
                <a:lnTo>
                  <a:pt x="650" y="635"/>
                </a:lnTo>
                <a:lnTo>
                  <a:pt x="652" y="635"/>
                </a:lnTo>
                <a:lnTo>
                  <a:pt x="654" y="633"/>
                </a:lnTo>
                <a:lnTo>
                  <a:pt x="654" y="631"/>
                </a:lnTo>
                <a:lnTo>
                  <a:pt x="652" y="629"/>
                </a:lnTo>
                <a:lnTo>
                  <a:pt x="650" y="629"/>
                </a:lnTo>
                <a:lnTo>
                  <a:pt x="648" y="627"/>
                </a:lnTo>
                <a:lnTo>
                  <a:pt x="648" y="629"/>
                </a:lnTo>
                <a:lnTo>
                  <a:pt x="646" y="629"/>
                </a:lnTo>
                <a:lnTo>
                  <a:pt x="644" y="629"/>
                </a:lnTo>
                <a:lnTo>
                  <a:pt x="644" y="627"/>
                </a:lnTo>
                <a:lnTo>
                  <a:pt x="642" y="627"/>
                </a:lnTo>
                <a:lnTo>
                  <a:pt x="640" y="627"/>
                </a:lnTo>
                <a:lnTo>
                  <a:pt x="638" y="627"/>
                </a:lnTo>
                <a:lnTo>
                  <a:pt x="636" y="627"/>
                </a:lnTo>
                <a:lnTo>
                  <a:pt x="634" y="625"/>
                </a:lnTo>
                <a:lnTo>
                  <a:pt x="632" y="625"/>
                </a:lnTo>
                <a:lnTo>
                  <a:pt x="631" y="625"/>
                </a:lnTo>
                <a:lnTo>
                  <a:pt x="631" y="623"/>
                </a:lnTo>
                <a:lnTo>
                  <a:pt x="629" y="621"/>
                </a:lnTo>
                <a:lnTo>
                  <a:pt x="627" y="619"/>
                </a:lnTo>
                <a:lnTo>
                  <a:pt x="625" y="621"/>
                </a:lnTo>
                <a:lnTo>
                  <a:pt x="623" y="621"/>
                </a:lnTo>
                <a:lnTo>
                  <a:pt x="621" y="623"/>
                </a:lnTo>
                <a:lnTo>
                  <a:pt x="619" y="623"/>
                </a:lnTo>
                <a:lnTo>
                  <a:pt x="619" y="625"/>
                </a:lnTo>
                <a:lnTo>
                  <a:pt x="619" y="627"/>
                </a:lnTo>
                <a:lnTo>
                  <a:pt x="619" y="629"/>
                </a:lnTo>
                <a:lnTo>
                  <a:pt x="617" y="629"/>
                </a:lnTo>
                <a:lnTo>
                  <a:pt x="615" y="629"/>
                </a:lnTo>
                <a:lnTo>
                  <a:pt x="613" y="631"/>
                </a:lnTo>
                <a:lnTo>
                  <a:pt x="611" y="633"/>
                </a:lnTo>
                <a:lnTo>
                  <a:pt x="609" y="631"/>
                </a:lnTo>
                <a:lnTo>
                  <a:pt x="609" y="629"/>
                </a:lnTo>
                <a:lnTo>
                  <a:pt x="607" y="631"/>
                </a:lnTo>
                <a:lnTo>
                  <a:pt x="605" y="633"/>
                </a:lnTo>
                <a:lnTo>
                  <a:pt x="605" y="635"/>
                </a:lnTo>
                <a:lnTo>
                  <a:pt x="605" y="637"/>
                </a:lnTo>
                <a:lnTo>
                  <a:pt x="603" y="635"/>
                </a:lnTo>
                <a:lnTo>
                  <a:pt x="601" y="635"/>
                </a:lnTo>
                <a:lnTo>
                  <a:pt x="601" y="633"/>
                </a:lnTo>
                <a:lnTo>
                  <a:pt x="599" y="631"/>
                </a:lnTo>
                <a:lnTo>
                  <a:pt x="597" y="631"/>
                </a:lnTo>
                <a:lnTo>
                  <a:pt x="597" y="633"/>
                </a:lnTo>
                <a:lnTo>
                  <a:pt x="597" y="635"/>
                </a:lnTo>
                <a:lnTo>
                  <a:pt x="595" y="633"/>
                </a:lnTo>
                <a:lnTo>
                  <a:pt x="595" y="631"/>
                </a:lnTo>
                <a:lnTo>
                  <a:pt x="593" y="631"/>
                </a:lnTo>
                <a:lnTo>
                  <a:pt x="593" y="633"/>
                </a:lnTo>
                <a:lnTo>
                  <a:pt x="591" y="635"/>
                </a:lnTo>
                <a:lnTo>
                  <a:pt x="589" y="637"/>
                </a:lnTo>
                <a:lnTo>
                  <a:pt x="587" y="637"/>
                </a:lnTo>
                <a:lnTo>
                  <a:pt x="585" y="635"/>
                </a:lnTo>
                <a:lnTo>
                  <a:pt x="583" y="635"/>
                </a:lnTo>
                <a:lnTo>
                  <a:pt x="583" y="633"/>
                </a:lnTo>
                <a:lnTo>
                  <a:pt x="581" y="633"/>
                </a:lnTo>
                <a:lnTo>
                  <a:pt x="579" y="631"/>
                </a:lnTo>
                <a:lnTo>
                  <a:pt x="577" y="631"/>
                </a:lnTo>
                <a:lnTo>
                  <a:pt x="577" y="633"/>
                </a:lnTo>
                <a:lnTo>
                  <a:pt x="575" y="635"/>
                </a:lnTo>
                <a:lnTo>
                  <a:pt x="575" y="637"/>
                </a:lnTo>
                <a:lnTo>
                  <a:pt x="575" y="639"/>
                </a:lnTo>
                <a:lnTo>
                  <a:pt x="573" y="639"/>
                </a:lnTo>
                <a:lnTo>
                  <a:pt x="571" y="637"/>
                </a:lnTo>
                <a:lnTo>
                  <a:pt x="569" y="637"/>
                </a:lnTo>
                <a:lnTo>
                  <a:pt x="567" y="639"/>
                </a:lnTo>
                <a:lnTo>
                  <a:pt x="567" y="637"/>
                </a:lnTo>
                <a:lnTo>
                  <a:pt x="565" y="637"/>
                </a:lnTo>
                <a:lnTo>
                  <a:pt x="563" y="639"/>
                </a:lnTo>
                <a:lnTo>
                  <a:pt x="563" y="641"/>
                </a:lnTo>
                <a:lnTo>
                  <a:pt x="563" y="642"/>
                </a:lnTo>
                <a:lnTo>
                  <a:pt x="563" y="644"/>
                </a:lnTo>
                <a:lnTo>
                  <a:pt x="565" y="646"/>
                </a:lnTo>
                <a:lnTo>
                  <a:pt x="565" y="648"/>
                </a:lnTo>
                <a:lnTo>
                  <a:pt x="567" y="650"/>
                </a:lnTo>
                <a:lnTo>
                  <a:pt x="569" y="652"/>
                </a:lnTo>
                <a:lnTo>
                  <a:pt x="569" y="654"/>
                </a:lnTo>
                <a:lnTo>
                  <a:pt x="569" y="656"/>
                </a:lnTo>
                <a:lnTo>
                  <a:pt x="569" y="658"/>
                </a:lnTo>
                <a:lnTo>
                  <a:pt x="569" y="660"/>
                </a:lnTo>
                <a:lnTo>
                  <a:pt x="571" y="662"/>
                </a:lnTo>
                <a:lnTo>
                  <a:pt x="571" y="664"/>
                </a:lnTo>
                <a:lnTo>
                  <a:pt x="569" y="664"/>
                </a:lnTo>
                <a:lnTo>
                  <a:pt x="569" y="662"/>
                </a:lnTo>
                <a:lnTo>
                  <a:pt x="567" y="662"/>
                </a:lnTo>
                <a:lnTo>
                  <a:pt x="565" y="662"/>
                </a:lnTo>
                <a:lnTo>
                  <a:pt x="563" y="662"/>
                </a:lnTo>
                <a:lnTo>
                  <a:pt x="561" y="662"/>
                </a:lnTo>
                <a:lnTo>
                  <a:pt x="559" y="660"/>
                </a:lnTo>
                <a:lnTo>
                  <a:pt x="559" y="658"/>
                </a:lnTo>
                <a:lnTo>
                  <a:pt x="559" y="656"/>
                </a:lnTo>
                <a:lnTo>
                  <a:pt x="557" y="656"/>
                </a:lnTo>
                <a:lnTo>
                  <a:pt x="557" y="654"/>
                </a:lnTo>
                <a:lnTo>
                  <a:pt x="557" y="652"/>
                </a:lnTo>
                <a:lnTo>
                  <a:pt x="557" y="650"/>
                </a:lnTo>
                <a:lnTo>
                  <a:pt x="555" y="650"/>
                </a:lnTo>
                <a:lnTo>
                  <a:pt x="555" y="652"/>
                </a:lnTo>
                <a:lnTo>
                  <a:pt x="553" y="652"/>
                </a:lnTo>
                <a:lnTo>
                  <a:pt x="553" y="654"/>
                </a:lnTo>
                <a:lnTo>
                  <a:pt x="551" y="654"/>
                </a:lnTo>
                <a:lnTo>
                  <a:pt x="551" y="656"/>
                </a:lnTo>
                <a:lnTo>
                  <a:pt x="549" y="656"/>
                </a:lnTo>
                <a:lnTo>
                  <a:pt x="547" y="658"/>
                </a:lnTo>
                <a:lnTo>
                  <a:pt x="545" y="656"/>
                </a:lnTo>
                <a:lnTo>
                  <a:pt x="543" y="656"/>
                </a:lnTo>
                <a:lnTo>
                  <a:pt x="541" y="658"/>
                </a:lnTo>
                <a:lnTo>
                  <a:pt x="539" y="656"/>
                </a:lnTo>
                <a:lnTo>
                  <a:pt x="539" y="654"/>
                </a:lnTo>
                <a:lnTo>
                  <a:pt x="539" y="652"/>
                </a:lnTo>
                <a:lnTo>
                  <a:pt x="537" y="652"/>
                </a:lnTo>
                <a:lnTo>
                  <a:pt x="535" y="650"/>
                </a:lnTo>
                <a:lnTo>
                  <a:pt x="535" y="648"/>
                </a:lnTo>
                <a:lnTo>
                  <a:pt x="535" y="646"/>
                </a:lnTo>
                <a:lnTo>
                  <a:pt x="533" y="644"/>
                </a:lnTo>
                <a:lnTo>
                  <a:pt x="531" y="644"/>
                </a:lnTo>
                <a:lnTo>
                  <a:pt x="529" y="644"/>
                </a:lnTo>
                <a:lnTo>
                  <a:pt x="527" y="644"/>
                </a:lnTo>
                <a:lnTo>
                  <a:pt x="525" y="644"/>
                </a:lnTo>
                <a:lnTo>
                  <a:pt x="523" y="644"/>
                </a:lnTo>
                <a:lnTo>
                  <a:pt x="521" y="644"/>
                </a:lnTo>
                <a:lnTo>
                  <a:pt x="521" y="642"/>
                </a:lnTo>
                <a:lnTo>
                  <a:pt x="521" y="641"/>
                </a:lnTo>
                <a:lnTo>
                  <a:pt x="521" y="639"/>
                </a:lnTo>
                <a:lnTo>
                  <a:pt x="523" y="637"/>
                </a:lnTo>
                <a:lnTo>
                  <a:pt x="523" y="635"/>
                </a:lnTo>
                <a:lnTo>
                  <a:pt x="521" y="633"/>
                </a:lnTo>
                <a:lnTo>
                  <a:pt x="521" y="631"/>
                </a:lnTo>
                <a:lnTo>
                  <a:pt x="523" y="631"/>
                </a:lnTo>
                <a:lnTo>
                  <a:pt x="523" y="629"/>
                </a:lnTo>
                <a:lnTo>
                  <a:pt x="525" y="629"/>
                </a:lnTo>
                <a:lnTo>
                  <a:pt x="523" y="627"/>
                </a:lnTo>
                <a:lnTo>
                  <a:pt x="523" y="625"/>
                </a:lnTo>
                <a:lnTo>
                  <a:pt x="521" y="625"/>
                </a:lnTo>
                <a:lnTo>
                  <a:pt x="519" y="625"/>
                </a:lnTo>
                <a:lnTo>
                  <a:pt x="517" y="625"/>
                </a:lnTo>
                <a:lnTo>
                  <a:pt x="515" y="623"/>
                </a:lnTo>
                <a:lnTo>
                  <a:pt x="513" y="623"/>
                </a:lnTo>
                <a:lnTo>
                  <a:pt x="513" y="621"/>
                </a:lnTo>
                <a:lnTo>
                  <a:pt x="511" y="619"/>
                </a:lnTo>
                <a:lnTo>
                  <a:pt x="511" y="617"/>
                </a:lnTo>
                <a:lnTo>
                  <a:pt x="509" y="615"/>
                </a:lnTo>
                <a:lnTo>
                  <a:pt x="511" y="613"/>
                </a:lnTo>
                <a:lnTo>
                  <a:pt x="509" y="611"/>
                </a:lnTo>
                <a:lnTo>
                  <a:pt x="507" y="611"/>
                </a:lnTo>
                <a:lnTo>
                  <a:pt x="507" y="609"/>
                </a:lnTo>
                <a:lnTo>
                  <a:pt x="507" y="607"/>
                </a:lnTo>
                <a:lnTo>
                  <a:pt x="507" y="605"/>
                </a:lnTo>
                <a:lnTo>
                  <a:pt x="509" y="603"/>
                </a:lnTo>
                <a:lnTo>
                  <a:pt x="507" y="603"/>
                </a:lnTo>
                <a:lnTo>
                  <a:pt x="505" y="603"/>
                </a:lnTo>
                <a:lnTo>
                  <a:pt x="503" y="603"/>
                </a:lnTo>
                <a:lnTo>
                  <a:pt x="501" y="603"/>
                </a:lnTo>
                <a:lnTo>
                  <a:pt x="499" y="603"/>
                </a:lnTo>
                <a:lnTo>
                  <a:pt x="497" y="603"/>
                </a:lnTo>
                <a:lnTo>
                  <a:pt x="495" y="603"/>
                </a:lnTo>
                <a:lnTo>
                  <a:pt x="493" y="603"/>
                </a:lnTo>
                <a:lnTo>
                  <a:pt x="493" y="605"/>
                </a:lnTo>
                <a:lnTo>
                  <a:pt x="491" y="605"/>
                </a:lnTo>
                <a:lnTo>
                  <a:pt x="491" y="607"/>
                </a:lnTo>
                <a:lnTo>
                  <a:pt x="489" y="607"/>
                </a:lnTo>
                <a:lnTo>
                  <a:pt x="487" y="609"/>
                </a:lnTo>
                <a:lnTo>
                  <a:pt x="485" y="607"/>
                </a:lnTo>
                <a:lnTo>
                  <a:pt x="487" y="605"/>
                </a:lnTo>
                <a:lnTo>
                  <a:pt x="487" y="603"/>
                </a:lnTo>
                <a:lnTo>
                  <a:pt x="489" y="601"/>
                </a:lnTo>
                <a:lnTo>
                  <a:pt x="487" y="601"/>
                </a:lnTo>
                <a:lnTo>
                  <a:pt x="487" y="599"/>
                </a:lnTo>
                <a:lnTo>
                  <a:pt x="487" y="597"/>
                </a:lnTo>
                <a:lnTo>
                  <a:pt x="485" y="597"/>
                </a:lnTo>
                <a:lnTo>
                  <a:pt x="483" y="595"/>
                </a:lnTo>
                <a:lnTo>
                  <a:pt x="483" y="593"/>
                </a:lnTo>
                <a:lnTo>
                  <a:pt x="483" y="591"/>
                </a:lnTo>
                <a:lnTo>
                  <a:pt x="485" y="589"/>
                </a:lnTo>
                <a:lnTo>
                  <a:pt x="487" y="589"/>
                </a:lnTo>
                <a:lnTo>
                  <a:pt x="485" y="587"/>
                </a:lnTo>
                <a:lnTo>
                  <a:pt x="485" y="585"/>
                </a:lnTo>
                <a:lnTo>
                  <a:pt x="485" y="583"/>
                </a:lnTo>
                <a:lnTo>
                  <a:pt x="487" y="581"/>
                </a:lnTo>
                <a:lnTo>
                  <a:pt x="487" y="579"/>
                </a:lnTo>
                <a:lnTo>
                  <a:pt x="489" y="581"/>
                </a:lnTo>
                <a:lnTo>
                  <a:pt x="489" y="579"/>
                </a:lnTo>
                <a:lnTo>
                  <a:pt x="491" y="579"/>
                </a:lnTo>
                <a:lnTo>
                  <a:pt x="491" y="577"/>
                </a:lnTo>
                <a:lnTo>
                  <a:pt x="491" y="575"/>
                </a:lnTo>
                <a:lnTo>
                  <a:pt x="491" y="573"/>
                </a:lnTo>
                <a:lnTo>
                  <a:pt x="493" y="573"/>
                </a:lnTo>
                <a:lnTo>
                  <a:pt x="495" y="573"/>
                </a:lnTo>
                <a:lnTo>
                  <a:pt x="495" y="571"/>
                </a:lnTo>
                <a:lnTo>
                  <a:pt x="495" y="569"/>
                </a:lnTo>
                <a:lnTo>
                  <a:pt x="497" y="567"/>
                </a:lnTo>
                <a:lnTo>
                  <a:pt x="499" y="567"/>
                </a:lnTo>
                <a:lnTo>
                  <a:pt x="499" y="565"/>
                </a:lnTo>
                <a:lnTo>
                  <a:pt x="497" y="563"/>
                </a:lnTo>
                <a:lnTo>
                  <a:pt x="497" y="561"/>
                </a:lnTo>
                <a:lnTo>
                  <a:pt x="499" y="561"/>
                </a:lnTo>
                <a:lnTo>
                  <a:pt x="499" y="559"/>
                </a:lnTo>
                <a:lnTo>
                  <a:pt x="497" y="559"/>
                </a:lnTo>
                <a:lnTo>
                  <a:pt x="499" y="557"/>
                </a:lnTo>
                <a:lnTo>
                  <a:pt x="499" y="555"/>
                </a:lnTo>
                <a:lnTo>
                  <a:pt x="497" y="553"/>
                </a:lnTo>
                <a:lnTo>
                  <a:pt x="497" y="551"/>
                </a:lnTo>
                <a:lnTo>
                  <a:pt x="497" y="549"/>
                </a:lnTo>
                <a:lnTo>
                  <a:pt x="497" y="547"/>
                </a:lnTo>
                <a:lnTo>
                  <a:pt x="497" y="545"/>
                </a:lnTo>
                <a:lnTo>
                  <a:pt x="497" y="543"/>
                </a:lnTo>
                <a:lnTo>
                  <a:pt x="497" y="541"/>
                </a:lnTo>
                <a:lnTo>
                  <a:pt x="495" y="541"/>
                </a:lnTo>
                <a:lnTo>
                  <a:pt x="493" y="539"/>
                </a:lnTo>
                <a:lnTo>
                  <a:pt x="495" y="537"/>
                </a:lnTo>
                <a:lnTo>
                  <a:pt x="493" y="535"/>
                </a:lnTo>
                <a:lnTo>
                  <a:pt x="493" y="533"/>
                </a:lnTo>
                <a:lnTo>
                  <a:pt x="493" y="531"/>
                </a:lnTo>
                <a:lnTo>
                  <a:pt x="491" y="531"/>
                </a:lnTo>
                <a:lnTo>
                  <a:pt x="489" y="529"/>
                </a:lnTo>
                <a:lnTo>
                  <a:pt x="487" y="529"/>
                </a:lnTo>
                <a:lnTo>
                  <a:pt x="487" y="531"/>
                </a:lnTo>
                <a:lnTo>
                  <a:pt x="485" y="531"/>
                </a:lnTo>
                <a:lnTo>
                  <a:pt x="485" y="529"/>
                </a:lnTo>
                <a:lnTo>
                  <a:pt x="483" y="527"/>
                </a:lnTo>
                <a:lnTo>
                  <a:pt x="483" y="525"/>
                </a:lnTo>
                <a:lnTo>
                  <a:pt x="481" y="523"/>
                </a:lnTo>
                <a:lnTo>
                  <a:pt x="481" y="521"/>
                </a:lnTo>
                <a:lnTo>
                  <a:pt x="481" y="519"/>
                </a:lnTo>
                <a:lnTo>
                  <a:pt x="479" y="519"/>
                </a:lnTo>
                <a:lnTo>
                  <a:pt x="477" y="517"/>
                </a:lnTo>
                <a:lnTo>
                  <a:pt x="477" y="515"/>
                </a:lnTo>
                <a:lnTo>
                  <a:pt x="475" y="515"/>
                </a:lnTo>
                <a:lnTo>
                  <a:pt x="473" y="515"/>
                </a:lnTo>
                <a:lnTo>
                  <a:pt x="471" y="513"/>
                </a:lnTo>
                <a:lnTo>
                  <a:pt x="469" y="513"/>
                </a:lnTo>
                <a:lnTo>
                  <a:pt x="469" y="511"/>
                </a:lnTo>
                <a:lnTo>
                  <a:pt x="469" y="513"/>
                </a:lnTo>
                <a:lnTo>
                  <a:pt x="467" y="515"/>
                </a:lnTo>
                <a:lnTo>
                  <a:pt x="467" y="517"/>
                </a:lnTo>
                <a:lnTo>
                  <a:pt x="465" y="517"/>
                </a:lnTo>
                <a:lnTo>
                  <a:pt x="463" y="515"/>
                </a:lnTo>
                <a:lnTo>
                  <a:pt x="461" y="515"/>
                </a:lnTo>
                <a:lnTo>
                  <a:pt x="459" y="515"/>
                </a:lnTo>
                <a:lnTo>
                  <a:pt x="457" y="515"/>
                </a:lnTo>
                <a:lnTo>
                  <a:pt x="455" y="515"/>
                </a:lnTo>
                <a:lnTo>
                  <a:pt x="453" y="513"/>
                </a:lnTo>
                <a:lnTo>
                  <a:pt x="451" y="513"/>
                </a:lnTo>
                <a:lnTo>
                  <a:pt x="449" y="515"/>
                </a:lnTo>
                <a:lnTo>
                  <a:pt x="447" y="515"/>
                </a:lnTo>
                <a:lnTo>
                  <a:pt x="447" y="513"/>
                </a:lnTo>
                <a:lnTo>
                  <a:pt x="447" y="511"/>
                </a:lnTo>
                <a:lnTo>
                  <a:pt x="449" y="509"/>
                </a:lnTo>
                <a:lnTo>
                  <a:pt x="449" y="507"/>
                </a:lnTo>
                <a:lnTo>
                  <a:pt x="451" y="505"/>
                </a:lnTo>
                <a:lnTo>
                  <a:pt x="447" y="503"/>
                </a:lnTo>
                <a:lnTo>
                  <a:pt x="447" y="501"/>
                </a:lnTo>
                <a:lnTo>
                  <a:pt x="445" y="501"/>
                </a:lnTo>
                <a:lnTo>
                  <a:pt x="443" y="503"/>
                </a:lnTo>
                <a:lnTo>
                  <a:pt x="441" y="503"/>
                </a:lnTo>
                <a:lnTo>
                  <a:pt x="441" y="501"/>
                </a:lnTo>
                <a:lnTo>
                  <a:pt x="441" y="499"/>
                </a:lnTo>
                <a:lnTo>
                  <a:pt x="443" y="499"/>
                </a:lnTo>
                <a:lnTo>
                  <a:pt x="445" y="497"/>
                </a:lnTo>
                <a:lnTo>
                  <a:pt x="443" y="497"/>
                </a:lnTo>
                <a:lnTo>
                  <a:pt x="441" y="497"/>
                </a:lnTo>
                <a:lnTo>
                  <a:pt x="441" y="495"/>
                </a:lnTo>
                <a:lnTo>
                  <a:pt x="439" y="493"/>
                </a:lnTo>
                <a:lnTo>
                  <a:pt x="437" y="493"/>
                </a:lnTo>
                <a:lnTo>
                  <a:pt x="435" y="493"/>
                </a:lnTo>
                <a:lnTo>
                  <a:pt x="433" y="495"/>
                </a:lnTo>
                <a:lnTo>
                  <a:pt x="431" y="495"/>
                </a:lnTo>
                <a:lnTo>
                  <a:pt x="431" y="497"/>
                </a:lnTo>
                <a:lnTo>
                  <a:pt x="431" y="499"/>
                </a:lnTo>
                <a:lnTo>
                  <a:pt x="429" y="501"/>
                </a:lnTo>
                <a:lnTo>
                  <a:pt x="427" y="501"/>
                </a:lnTo>
                <a:lnTo>
                  <a:pt x="425" y="501"/>
                </a:lnTo>
                <a:lnTo>
                  <a:pt x="423" y="499"/>
                </a:lnTo>
                <a:lnTo>
                  <a:pt x="421" y="499"/>
                </a:lnTo>
                <a:lnTo>
                  <a:pt x="419" y="499"/>
                </a:lnTo>
                <a:lnTo>
                  <a:pt x="421" y="499"/>
                </a:lnTo>
                <a:lnTo>
                  <a:pt x="419" y="497"/>
                </a:lnTo>
                <a:lnTo>
                  <a:pt x="417" y="497"/>
                </a:lnTo>
                <a:lnTo>
                  <a:pt x="415" y="495"/>
                </a:lnTo>
                <a:lnTo>
                  <a:pt x="413" y="495"/>
                </a:lnTo>
                <a:lnTo>
                  <a:pt x="413" y="497"/>
                </a:lnTo>
                <a:lnTo>
                  <a:pt x="411" y="497"/>
                </a:lnTo>
                <a:lnTo>
                  <a:pt x="409" y="499"/>
                </a:lnTo>
                <a:lnTo>
                  <a:pt x="407" y="501"/>
                </a:lnTo>
                <a:lnTo>
                  <a:pt x="407" y="503"/>
                </a:lnTo>
                <a:lnTo>
                  <a:pt x="405" y="503"/>
                </a:lnTo>
                <a:lnTo>
                  <a:pt x="403" y="505"/>
                </a:lnTo>
                <a:lnTo>
                  <a:pt x="401" y="507"/>
                </a:lnTo>
                <a:lnTo>
                  <a:pt x="397" y="509"/>
                </a:lnTo>
                <a:lnTo>
                  <a:pt x="395" y="509"/>
                </a:lnTo>
                <a:lnTo>
                  <a:pt x="393" y="509"/>
                </a:lnTo>
                <a:lnTo>
                  <a:pt x="391" y="511"/>
                </a:lnTo>
                <a:lnTo>
                  <a:pt x="391" y="513"/>
                </a:lnTo>
                <a:lnTo>
                  <a:pt x="391" y="515"/>
                </a:lnTo>
                <a:lnTo>
                  <a:pt x="389" y="515"/>
                </a:lnTo>
                <a:lnTo>
                  <a:pt x="387" y="517"/>
                </a:lnTo>
                <a:lnTo>
                  <a:pt x="387" y="519"/>
                </a:lnTo>
                <a:lnTo>
                  <a:pt x="385" y="519"/>
                </a:lnTo>
                <a:lnTo>
                  <a:pt x="383" y="521"/>
                </a:lnTo>
                <a:lnTo>
                  <a:pt x="385" y="523"/>
                </a:lnTo>
                <a:lnTo>
                  <a:pt x="383" y="525"/>
                </a:lnTo>
                <a:lnTo>
                  <a:pt x="379" y="527"/>
                </a:lnTo>
                <a:lnTo>
                  <a:pt x="377" y="527"/>
                </a:lnTo>
                <a:lnTo>
                  <a:pt x="375" y="527"/>
                </a:lnTo>
                <a:lnTo>
                  <a:pt x="373" y="527"/>
                </a:lnTo>
                <a:lnTo>
                  <a:pt x="371" y="527"/>
                </a:lnTo>
                <a:lnTo>
                  <a:pt x="369" y="527"/>
                </a:lnTo>
                <a:lnTo>
                  <a:pt x="367" y="527"/>
                </a:lnTo>
                <a:lnTo>
                  <a:pt x="367" y="525"/>
                </a:lnTo>
                <a:lnTo>
                  <a:pt x="367" y="523"/>
                </a:lnTo>
                <a:lnTo>
                  <a:pt x="365" y="523"/>
                </a:lnTo>
                <a:lnTo>
                  <a:pt x="363" y="523"/>
                </a:lnTo>
                <a:lnTo>
                  <a:pt x="361" y="521"/>
                </a:lnTo>
                <a:lnTo>
                  <a:pt x="359" y="521"/>
                </a:lnTo>
                <a:lnTo>
                  <a:pt x="357" y="521"/>
                </a:lnTo>
                <a:lnTo>
                  <a:pt x="357" y="523"/>
                </a:lnTo>
                <a:lnTo>
                  <a:pt x="355" y="523"/>
                </a:lnTo>
                <a:lnTo>
                  <a:pt x="353" y="521"/>
                </a:lnTo>
                <a:lnTo>
                  <a:pt x="351" y="521"/>
                </a:lnTo>
                <a:lnTo>
                  <a:pt x="349" y="521"/>
                </a:lnTo>
                <a:lnTo>
                  <a:pt x="347" y="521"/>
                </a:lnTo>
                <a:lnTo>
                  <a:pt x="345" y="521"/>
                </a:lnTo>
                <a:lnTo>
                  <a:pt x="343" y="521"/>
                </a:lnTo>
                <a:lnTo>
                  <a:pt x="343" y="519"/>
                </a:lnTo>
                <a:lnTo>
                  <a:pt x="343" y="517"/>
                </a:lnTo>
                <a:lnTo>
                  <a:pt x="341" y="517"/>
                </a:lnTo>
                <a:lnTo>
                  <a:pt x="339" y="517"/>
                </a:lnTo>
                <a:lnTo>
                  <a:pt x="337" y="515"/>
                </a:lnTo>
                <a:lnTo>
                  <a:pt x="335" y="515"/>
                </a:lnTo>
                <a:lnTo>
                  <a:pt x="335" y="517"/>
                </a:lnTo>
                <a:lnTo>
                  <a:pt x="333" y="517"/>
                </a:lnTo>
                <a:lnTo>
                  <a:pt x="331" y="519"/>
                </a:lnTo>
                <a:lnTo>
                  <a:pt x="329" y="519"/>
                </a:lnTo>
                <a:lnTo>
                  <a:pt x="329" y="521"/>
                </a:lnTo>
                <a:lnTo>
                  <a:pt x="327" y="521"/>
                </a:lnTo>
                <a:lnTo>
                  <a:pt x="327" y="523"/>
                </a:lnTo>
                <a:lnTo>
                  <a:pt x="325" y="525"/>
                </a:lnTo>
                <a:lnTo>
                  <a:pt x="323" y="527"/>
                </a:lnTo>
                <a:lnTo>
                  <a:pt x="323" y="529"/>
                </a:lnTo>
                <a:lnTo>
                  <a:pt x="323" y="531"/>
                </a:lnTo>
                <a:lnTo>
                  <a:pt x="321" y="533"/>
                </a:lnTo>
                <a:lnTo>
                  <a:pt x="321" y="535"/>
                </a:lnTo>
                <a:lnTo>
                  <a:pt x="321" y="537"/>
                </a:lnTo>
                <a:lnTo>
                  <a:pt x="319" y="535"/>
                </a:lnTo>
                <a:lnTo>
                  <a:pt x="317" y="533"/>
                </a:lnTo>
                <a:lnTo>
                  <a:pt x="317" y="531"/>
                </a:lnTo>
                <a:lnTo>
                  <a:pt x="317" y="529"/>
                </a:lnTo>
                <a:lnTo>
                  <a:pt x="317" y="527"/>
                </a:lnTo>
                <a:lnTo>
                  <a:pt x="317" y="525"/>
                </a:lnTo>
                <a:lnTo>
                  <a:pt x="317" y="523"/>
                </a:lnTo>
                <a:lnTo>
                  <a:pt x="315" y="521"/>
                </a:lnTo>
                <a:lnTo>
                  <a:pt x="313" y="521"/>
                </a:lnTo>
                <a:lnTo>
                  <a:pt x="311" y="521"/>
                </a:lnTo>
                <a:lnTo>
                  <a:pt x="309" y="523"/>
                </a:lnTo>
                <a:lnTo>
                  <a:pt x="307" y="523"/>
                </a:lnTo>
                <a:lnTo>
                  <a:pt x="305" y="523"/>
                </a:lnTo>
                <a:lnTo>
                  <a:pt x="305" y="525"/>
                </a:lnTo>
                <a:lnTo>
                  <a:pt x="303" y="525"/>
                </a:lnTo>
                <a:lnTo>
                  <a:pt x="301" y="525"/>
                </a:lnTo>
                <a:lnTo>
                  <a:pt x="299" y="525"/>
                </a:lnTo>
                <a:lnTo>
                  <a:pt x="297" y="527"/>
                </a:lnTo>
                <a:lnTo>
                  <a:pt x="295" y="525"/>
                </a:lnTo>
                <a:lnTo>
                  <a:pt x="293" y="525"/>
                </a:lnTo>
                <a:lnTo>
                  <a:pt x="291" y="527"/>
                </a:lnTo>
                <a:lnTo>
                  <a:pt x="291" y="525"/>
                </a:lnTo>
                <a:lnTo>
                  <a:pt x="289" y="525"/>
                </a:lnTo>
                <a:lnTo>
                  <a:pt x="287" y="525"/>
                </a:lnTo>
                <a:lnTo>
                  <a:pt x="285" y="523"/>
                </a:lnTo>
                <a:lnTo>
                  <a:pt x="283" y="523"/>
                </a:lnTo>
                <a:lnTo>
                  <a:pt x="281" y="523"/>
                </a:lnTo>
                <a:lnTo>
                  <a:pt x="279" y="521"/>
                </a:lnTo>
                <a:lnTo>
                  <a:pt x="277" y="521"/>
                </a:lnTo>
                <a:lnTo>
                  <a:pt x="275" y="521"/>
                </a:lnTo>
                <a:lnTo>
                  <a:pt x="275" y="523"/>
                </a:lnTo>
                <a:lnTo>
                  <a:pt x="273" y="523"/>
                </a:lnTo>
                <a:lnTo>
                  <a:pt x="271" y="523"/>
                </a:lnTo>
                <a:lnTo>
                  <a:pt x="269" y="521"/>
                </a:lnTo>
                <a:lnTo>
                  <a:pt x="269" y="519"/>
                </a:lnTo>
                <a:lnTo>
                  <a:pt x="267" y="521"/>
                </a:lnTo>
                <a:lnTo>
                  <a:pt x="269" y="523"/>
                </a:lnTo>
                <a:lnTo>
                  <a:pt x="267" y="525"/>
                </a:lnTo>
                <a:lnTo>
                  <a:pt x="265" y="525"/>
                </a:lnTo>
                <a:lnTo>
                  <a:pt x="265" y="523"/>
                </a:lnTo>
                <a:lnTo>
                  <a:pt x="265" y="521"/>
                </a:lnTo>
                <a:lnTo>
                  <a:pt x="263" y="519"/>
                </a:lnTo>
                <a:lnTo>
                  <a:pt x="261" y="517"/>
                </a:lnTo>
                <a:lnTo>
                  <a:pt x="259" y="515"/>
                </a:lnTo>
                <a:lnTo>
                  <a:pt x="259" y="517"/>
                </a:lnTo>
                <a:lnTo>
                  <a:pt x="257" y="517"/>
                </a:lnTo>
                <a:lnTo>
                  <a:pt x="255" y="517"/>
                </a:lnTo>
                <a:lnTo>
                  <a:pt x="253" y="517"/>
                </a:lnTo>
                <a:lnTo>
                  <a:pt x="251" y="515"/>
                </a:lnTo>
                <a:lnTo>
                  <a:pt x="249" y="515"/>
                </a:lnTo>
                <a:lnTo>
                  <a:pt x="249" y="513"/>
                </a:lnTo>
                <a:lnTo>
                  <a:pt x="249" y="511"/>
                </a:lnTo>
                <a:lnTo>
                  <a:pt x="247" y="509"/>
                </a:lnTo>
                <a:lnTo>
                  <a:pt x="247" y="511"/>
                </a:lnTo>
                <a:lnTo>
                  <a:pt x="245" y="511"/>
                </a:lnTo>
                <a:lnTo>
                  <a:pt x="243" y="511"/>
                </a:lnTo>
                <a:lnTo>
                  <a:pt x="241" y="509"/>
                </a:lnTo>
                <a:lnTo>
                  <a:pt x="239" y="507"/>
                </a:lnTo>
                <a:lnTo>
                  <a:pt x="237" y="507"/>
                </a:lnTo>
                <a:lnTo>
                  <a:pt x="235" y="505"/>
                </a:lnTo>
                <a:lnTo>
                  <a:pt x="231" y="503"/>
                </a:lnTo>
                <a:lnTo>
                  <a:pt x="231" y="501"/>
                </a:lnTo>
                <a:lnTo>
                  <a:pt x="229" y="499"/>
                </a:lnTo>
                <a:lnTo>
                  <a:pt x="229" y="497"/>
                </a:lnTo>
                <a:lnTo>
                  <a:pt x="227" y="497"/>
                </a:lnTo>
                <a:lnTo>
                  <a:pt x="225" y="495"/>
                </a:lnTo>
                <a:lnTo>
                  <a:pt x="223" y="497"/>
                </a:lnTo>
                <a:lnTo>
                  <a:pt x="221" y="497"/>
                </a:lnTo>
                <a:lnTo>
                  <a:pt x="221" y="499"/>
                </a:lnTo>
                <a:lnTo>
                  <a:pt x="219" y="499"/>
                </a:lnTo>
                <a:lnTo>
                  <a:pt x="217" y="497"/>
                </a:lnTo>
                <a:lnTo>
                  <a:pt x="215" y="495"/>
                </a:lnTo>
                <a:lnTo>
                  <a:pt x="215" y="493"/>
                </a:lnTo>
                <a:lnTo>
                  <a:pt x="213" y="491"/>
                </a:lnTo>
                <a:lnTo>
                  <a:pt x="211" y="489"/>
                </a:lnTo>
                <a:lnTo>
                  <a:pt x="209" y="489"/>
                </a:lnTo>
                <a:lnTo>
                  <a:pt x="207" y="487"/>
                </a:lnTo>
                <a:lnTo>
                  <a:pt x="205" y="487"/>
                </a:lnTo>
                <a:lnTo>
                  <a:pt x="203" y="487"/>
                </a:lnTo>
                <a:lnTo>
                  <a:pt x="201" y="485"/>
                </a:lnTo>
                <a:lnTo>
                  <a:pt x="199" y="483"/>
                </a:lnTo>
                <a:lnTo>
                  <a:pt x="197" y="483"/>
                </a:lnTo>
                <a:lnTo>
                  <a:pt x="195" y="481"/>
                </a:lnTo>
                <a:lnTo>
                  <a:pt x="193" y="481"/>
                </a:lnTo>
                <a:lnTo>
                  <a:pt x="191" y="479"/>
                </a:lnTo>
                <a:lnTo>
                  <a:pt x="189" y="477"/>
                </a:lnTo>
                <a:lnTo>
                  <a:pt x="187" y="473"/>
                </a:lnTo>
                <a:lnTo>
                  <a:pt x="185" y="473"/>
                </a:lnTo>
                <a:lnTo>
                  <a:pt x="183" y="473"/>
                </a:lnTo>
                <a:lnTo>
                  <a:pt x="181" y="473"/>
                </a:lnTo>
                <a:lnTo>
                  <a:pt x="179" y="473"/>
                </a:lnTo>
                <a:lnTo>
                  <a:pt x="175" y="473"/>
                </a:lnTo>
                <a:lnTo>
                  <a:pt x="177" y="475"/>
                </a:lnTo>
                <a:lnTo>
                  <a:pt x="175" y="477"/>
                </a:lnTo>
                <a:lnTo>
                  <a:pt x="175" y="479"/>
                </a:lnTo>
                <a:lnTo>
                  <a:pt x="173" y="481"/>
                </a:lnTo>
                <a:lnTo>
                  <a:pt x="171" y="481"/>
                </a:lnTo>
                <a:lnTo>
                  <a:pt x="171" y="479"/>
                </a:lnTo>
                <a:lnTo>
                  <a:pt x="169" y="477"/>
                </a:lnTo>
                <a:lnTo>
                  <a:pt x="167" y="475"/>
                </a:lnTo>
                <a:lnTo>
                  <a:pt x="165" y="473"/>
                </a:lnTo>
                <a:lnTo>
                  <a:pt x="163" y="471"/>
                </a:lnTo>
                <a:lnTo>
                  <a:pt x="161" y="471"/>
                </a:lnTo>
                <a:lnTo>
                  <a:pt x="159" y="471"/>
                </a:lnTo>
                <a:lnTo>
                  <a:pt x="157" y="469"/>
                </a:lnTo>
                <a:lnTo>
                  <a:pt x="155" y="469"/>
                </a:lnTo>
                <a:lnTo>
                  <a:pt x="154" y="469"/>
                </a:lnTo>
                <a:lnTo>
                  <a:pt x="154" y="467"/>
                </a:lnTo>
                <a:lnTo>
                  <a:pt x="154" y="465"/>
                </a:lnTo>
                <a:lnTo>
                  <a:pt x="152" y="465"/>
                </a:lnTo>
                <a:lnTo>
                  <a:pt x="150" y="463"/>
                </a:lnTo>
                <a:lnTo>
                  <a:pt x="148" y="463"/>
                </a:lnTo>
                <a:lnTo>
                  <a:pt x="148" y="461"/>
                </a:lnTo>
                <a:lnTo>
                  <a:pt x="146" y="461"/>
                </a:lnTo>
                <a:lnTo>
                  <a:pt x="144" y="461"/>
                </a:lnTo>
                <a:lnTo>
                  <a:pt x="142" y="461"/>
                </a:lnTo>
                <a:lnTo>
                  <a:pt x="140" y="459"/>
                </a:lnTo>
                <a:lnTo>
                  <a:pt x="138" y="459"/>
                </a:lnTo>
                <a:lnTo>
                  <a:pt x="136" y="457"/>
                </a:lnTo>
                <a:lnTo>
                  <a:pt x="136" y="455"/>
                </a:lnTo>
                <a:lnTo>
                  <a:pt x="134" y="453"/>
                </a:lnTo>
                <a:lnTo>
                  <a:pt x="132" y="451"/>
                </a:lnTo>
                <a:lnTo>
                  <a:pt x="130" y="451"/>
                </a:lnTo>
                <a:lnTo>
                  <a:pt x="130" y="453"/>
                </a:lnTo>
                <a:lnTo>
                  <a:pt x="128" y="455"/>
                </a:lnTo>
                <a:lnTo>
                  <a:pt x="126" y="453"/>
                </a:lnTo>
                <a:lnTo>
                  <a:pt x="126" y="451"/>
                </a:lnTo>
                <a:lnTo>
                  <a:pt x="126" y="449"/>
                </a:lnTo>
                <a:lnTo>
                  <a:pt x="126" y="447"/>
                </a:lnTo>
                <a:lnTo>
                  <a:pt x="124" y="445"/>
                </a:lnTo>
                <a:lnTo>
                  <a:pt x="124" y="443"/>
                </a:lnTo>
                <a:lnTo>
                  <a:pt x="124" y="441"/>
                </a:lnTo>
                <a:lnTo>
                  <a:pt x="124" y="439"/>
                </a:lnTo>
                <a:lnTo>
                  <a:pt x="122" y="439"/>
                </a:lnTo>
                <a:lnTo>
                  <a:pt x="122" y="437"/>
                </a:lnTo>
                <a:lnTo>
                  <a:pt x="120" y="437"/>
                </a:lnTo>
                <a:lnTo>
                  <a:pt x="118" y="435"/>
                </a:lnTo>
                <a:lnTo>
                  <a:pt x="116" y="433"/>
                </a:lnTo>
                <a:lnTo>
                  <a:pt x="116" y="431"/>
                </a:lnTo>
                <a:lnTo>
                  <a:pt x="116" y="429"/>
                </a:lnTo>
                <a:lnTo>
                  <a:pt x="114" y="429"/>
                </a:lnTo>
                <a:lnTo>
                  <a:pt x="116" y="427"/>
                </a:lnTo>
                <a:lnTo>
                  <a:pt x="118" y="427"/>
                </a:lnTo>
                <a:lnTo>
                  <a:pt x="120" y="427"/>
                </a:lnTo>
                <a:lnTo>
                  <a:pt x="122" y="427"/>
                </a:lnTo>
                <a:lnTo>
                  <a:pt x="122" y="429"/>
                </a:lnTo>
                <a:lnTo>
                  <a:pt x="122" y="431"/>
                </a:lnTo>
                <a:lnTo>
                  <a:pt x="124" y="431"/>
                </a:lnTo>
                <a:lnTo>
                  <a:pt x="126" y="431"/>
                </a:lnTo>
                <a:lnTo>
                  <a:pt x="128" y="431"/>
                </a:lnTo>
                <a:lnTo>
                  <a:pt x="128" y="429"/>
                </a:lnTo>
                <a:lnTo>
                  <a:pt x="130" y="429"/>
                </a:lnTo>
                <a:lnTo>
                  <a:pt x="132" y="429"/>
                </a:lnTo>
                <a:lnTo>
                  <a:pt x="132" y="427"/>
                </a:lnTo>
                <a:lnTo>
                  <a:pt x="134" y="425"/>
                </a:lnTo>
                <a:lnTo>
                  <a:pt x="134" y="423"/>
                </a:lnTo>
                <a:lnTo>
                  <a:pt x="132" y="421"/>
                </a:lnTo>
                <a:lnTo>
                  <a:pt x="130" y="421"/>
                </a:lnTo>
                <a:lnTo>
                  <a:pt x="130" y="419"/>
                </a:lnTo>
                <a:lnTo>
                  <a:pt x="130" y="417"/>
                </a:lnTo>
                <a:lnTo>
                  <a:pt x="130" y="415"/>
                </a:lnTo>
                <a:lnTo>
                  <a:pt x="128" y="415"/>
                </a:lnTo>
                <a:lnTo>
                  <a:pt x="126" y="413"/>
                </a:lnTo>
                <a:lnTo>
                  <a:pt x="124" y="413"/>
                </a:lnTo>
                <a:lnTo>
                  <a:pt x="122" y="411"/>
                </a:lnTo>
                <a:lnTo>
                  <a:pt x="120" y="411"/>
                </a:lnTo>
                <a:lnTo>
                  <a:pt x="120" y="409"/>
                </a:lnTo>
                <a:lnTo>
                  <a:pt x="120" y="407"/>
                </a:lnTo>
                <a:lnTo>
                  <a:pt x="118" y="405"/>
                </a:lnTo>
                <a:lnTo>
                  <a:pt x="120" y="405"/>
                </a:lnTo>
                <a:lnTo>
                  <a:pt x="120" y="403"/>
                </a:lnTo>
                <a:lnTo>
                  <a:pt x="118" y="401"/>
                </a:lnTo>
                <a:lnTo>
                  <a:pt x="118" y="399"/>
                </a:lnTo>
                <a:lnTo>
                  <a:pt x="118" y="397"/>
                </a:lnTo>
                <a:lnTo>
                  <a:pt x="120" y="397"/>
                </a:lnTo>
                <a:lnTo>
                  <a:pt x="122" y="397"/>
                </a:lnTo>
                <a:lnTo>
                  <a:pt x="124" y="397"/>
                </a:lnTo>
                <a:lnTo>
                  <a:pt x="126" y="397"/>
                </a:lnTo>
                <a:lnTo>
                  <a:pt x="126" y="395"/>
                </a:lnTo>
                <a:lnTo>
                  <a:pt x="128" y="393"/>
                </a:lnTo>
                <a:lnTo>
                  <a:pt x="126" y="391"/>
                </a:lnTo>
                <a:lnTo>
                  <a:pt x="126" y="389"/>
                </a:lnTo>
                <a:lnTo>
                  <a:pt x="128" y="389"/>
                </a:lnTo>
                <a:lnTo>
                  <a:pt x="130" y="389"/>
                </a:lnTo>
                <a:lnTo>
                  <a:pt x="128" y="387"/>
                </a:lnTo>
                <a:lnTo>
                  <a:pt x="130" y="385"/>
                </a:lnTo>
                <a:lnTo>
                  <a:pt x="132" y="385"/>
                </a:lnTo>
                <a:lnTo>
                  <a:pt x="134" y="383"/>
                </a:lnTo>
                <a:lnTo>
                  <a:pt x="134" y="381"/>
                </a:lnTo>
                <a:lnTo>
                  <a:pt x="136" y="381"/>
                </a:lnTo>
                <a:lnTo>
                  <a:pt x="136" y="379"/>
                </a:lnTo>
                <a:lnTo>
                  <a:pt x="134" y="379"/>
                </a:lnTo>
                <a:lnTo>
                  <a:pt x="134" y="377"/>
                </a:lnTo>
                <a:lnTo>
                  <a:pt x="134" y="375"/>
                </a:lnTo>
                <a:lnTo>
                  <a:pt x="136" y="373"/>
                </a:lnTo>
                <a:lnTo>
                  <a:pt x="134" y="371"/>
                </a:lnTo>
                <a:lnTo>
                  <a:pt x="134" y="369"/>
                </a:lnTo>
                <a:lnTo>
                  <a:pt x="136" y="367"/>
                </a:lnTo>
                <a:lnTo>
                  <a:pt x="134" y="367"/>
                </a:lnTo>
                <a:lnTo>
                  <a:pt x="132" y="367"/>
                </a:lnTo>
                <a:lnTo>
                  <a:pt x="130" y="369"/>
                </a:lnTo>
                <a:lnTo>
                  <a:pt x="128" y="367"/>
                </a:lnTo>
                <a:lnTo>
                  <a:pt x="128" y="365"/>
                </a:lnTo>
                <a:lnTo>
                  <a:pt x="126" y="365"/>
                </a:lnTo>
                <a:lnTo>
                  <a:pt x="124" y="363"/>
                </a:lnTo>
                <a:lnTo>
                  <a:pt x="122" y="363"/>
                </a:lnTo>
                <a:lnTo>
                  <a:pt x="122" y="361"/>
                </a:lnTo>
                <a:lnTo>
                  <a:pt x="120" y="359"/>
                </a:lnTo>
                <a:lnTo>
                  <a:pt x="118" y="359"/>
                </a:lnTo>
                <a:lnTo>
                  <a:pt x="116" y="357"/>
                </a:lnTo>
                <a:lnTo>
                  <a:pt x="114" y="357"/>
                </a:lnTo>
                <a:lnTo>
                  <a:pt x="112" y="357"/>
                </a:lnTo>
                <a:lnTo>
                  <a:pt x="110" y="357"/>
                </a:lnTo>
                <a:lnTo>
                  <a:pt x="108" y="359"/>
                </a:lnTo>
                <a:lnTo>
                  <a:pt x="106" y="357"/>
                </a:lnTo>
                <a:lnTo>
                  <a:pt x="104" y="359"/>
                </a:lnTo>
                <a:lnTo>
                  <a:pt x="102" y="361"/>
                </a:lnTo>
                <a:lnTo>
                  <a:pt x="100" y="361"/>
                </a:lnTo>
                <a:lnTo>
                  <a:pt x="100" y="363"/>
                </a:lnTo>
                <a:lnTo>
                  <a:pt x="98" y="363"/>
                </a:lnTo>
                <a:lnTo>
                  <a:pt x="96" y="365"/>
                </a:lnTo>
                <a:lnTo>
                  <a:pt x="94" y="365"/>
                </a:lnTo>
                <a:lnTo>
                  <a:pt x="92" y="367"/>
                </a:lnTo>
                <a:lnTo>
                  <a:pt x="90" y="367"/>
                </a:lnTo>
                <a:lnTo>
                  <a:pt x="88" y="367"/>
                </a:lnTo>
                <a:lnTo>
                  <a:pt x="86" y="367"/>
                </a:lnTo>
                <a:lnTo>
                  <a:pt x="84" y="367"/>
                </a:lnTo>
                <a:lnTo>
                  <a:pt x="82" y="365"/>
                </a:lnTo>
                <a:lnTo>
                  <a:pt x="80" y="367"/>
                </a:lnTo>
                <a:lnTo>
                  <a:pt x="78" y="365"/>
                </a:lnTo>
                <a:lnTo>
                  <a:pt x="74" y="365"/>
                </a:lnTo>
                <a:lnTo>
                  <a:pt x="74" y="363"/>
                </a:lnTo>
                <a:lnTo>
                  <a:pt x="72" y="363"/>
                </a:lnTo>
                <a:lnTo>
                  <a:pt x="70" y="361"/>
                </a:lnTo>
                <a:lnTo>
                  <a:pt x="68" y="361"/>
                </a:lnTo>
                <a:lnTo>
                  <a:pt x="68" y="359"/>
                </a:lnTo>
                <a:lnTo>
                  <a:pt x="66" y="359"/>
                </a:lnTo>
                <a:lnTo>
                  <a:pt x="64" y="361"/>
                </a:lnTo>
                <a:lnTo>
                  <a:pt x="62" y="361"/>
                </a:lnTo>
                <a:lnTo>
                  <a:pt x="60" y="359"/>
                </a:lnTo>
                <a:lnTo>
                  <a:pt x="60" y="357"/>
                </a:lnTo>
                <a:lnTo>
                  <a:pt x="58" y="357"/>
                </a:lnTo>
                <a:lnTo>
                  <a:pt x="56" y="355"/>
                </a:lnTo>
                <a:lnTo>
                  <a:pt x="56" y="353"/>
                </a:lnTo>
                <a:lnTo>
                  <a:pt x="56" y="351"/>
                </a:lnTo>
                <a:lnTo>
                  <a:pt x="56" y="349"/>
                </a:lnTo>
                <a:lnTo>
                  <a:pt x="56" y="347"/>
                </a:lnTo>
                <a:lnTo>
                  <a:pt x="54" y="345"/>
                </a:lnTo>
                <a:lnTo>
                  <a:pt x="52" y="343"/>
                </a:lnTo>
                <a:lnTo>
                  <a:pt x="50" y="341"/>
                </a:lnTo>
                <a:lnTo>
                  <a:pt x="48" y="341"/>
                </a:lnTo>
                <a:lnTo>
                  <a:pt x="46" y="341"/>
                </a:lnTo>
                <a:lnTo>
                  <a:pt x="44" y="341"/>
                </a:lnTo>
                <a:lnTo>
                  <a:pt x="44" y="339"/>
                </a:lnTo>
                <a:lnTo>
                  <a:pt x="42" y="337"/>
                </a:lnTo>
                <a:lnTo>
                  <a:pt x="38" y="337"/>
                </a:lnTo>
                <a:lnTo>
                  <a:pt x="36" y="335"/>
                </a:lnTo>
                <a:lnTo>
                  <a:pt x="34" y="337"/>
                </a:lnTo>
                <a:lnTo>
                  <a:pt x="32" y="335"/>
                </a:lnTo>
                <a:lnTo>
                  <a:pt x="30" y="335"/>
                </a:lnTo>
                <a:lnTo>
                  <a:pt x="28" y="335"/>
                </a:lnTo>
                <a:lnTo>
                  <a:pt x="26" y="333"/>
                </a:lnTo>
                <a:lnTo>
                  <a:pt x="26" y="331"/>
                </a:lnTo>
                <a:lnTo>
                  <a:pt x="28" y="331"/>
                </a:lnTo>
                <a:lnTo>
                  <a:pt x="28" y="329"/>
                </a:lnTo>
                <a:lnTo>
                  <a:pt x="30" y="331"/>
                </a:lnTo>
                <a:lnTo>
                  <a:pt x="32" y="331"/>
                </a:lnTo>
                <a:lnTo>
                  <a:pt x="34" y="329"/>
                </a:lnTo>
                <a:lnTo>
                  <a:pt x="36" y="327"/>
                </a:lnTo>
                <a:lnTo>
                  <a:pt x="34" y="327"/>
                </a:lnTo>
                <a:lnTo>
                  <a:pt x="34" y="325"/>
                </a:lnTo>
                <a:lnTo>
                  <a:pt x="32" y="325"/>
                </a:lnTo>
                <a:lnTo>
                  <a:pt x="30" y="323"/>
                </a:lnTo>
                <a:lnTo>
                  <a:pt x="30" y="321"/>
                </a:lnTo>
                <a:lnTo>
                  <a:pt x="32" y="319"/>
                </a:lnTo>
                <a:lnTo>
                  <a:pt x="30" y="319"/>
                </a:lnTo>
                <a:lnTo>
                  <a:pt x="30" y="317"/>
                </a:lnTo>
                <a:lnTo>
                  <a:pt x="28" y="315"/>
                </a:lnTo>
                <a:lnTo>
                  <a:pt x="26" y="313"/>
                </a:lnTo>
                <a:lnTo>
                  <a:pt x="26" y="311"/>
                </a:lnTo>
                <a:lnTo>
                  <a:pt x="26" y="309"/>
                </a:lnTo>
                <a:lnTo>
                  <a:pt x="26" y="307"/>
                </a:lnTo>
                <a:lnTo>
                  <a:pt x="26" y="305"/>
                </a:lnTo>
                <a:lnTo>
                  <a:pt x="24" y="303"/>
                </a:lnTo>
                <a:lnTo>
                  <a:pt x="22" y="303"/>
                </a:lnTo>
                <a:lnTo>
                  <a:pt x="20" y="303"/>
                </a:lnTo>
                <a:lnTo>
                  <a:pt x="18" y="301"/>
                </a:lnTo>
                <a:lnTo>
                  <a:pt x="16" y="301"/>
                </a:lnTo>
                <a:lnTo>
                  <a:pt x="14" y="301"/>
                </a:lnTo>
                <a:lnTo>
                  <a:pt x="12" y="301"/>
                </a:lnTo>
                <a:lnTo>
                  <a:pt x="12" y="303"/>
                </a:lnTo>
                <a:lnTo>
                  <a:pt x="10" y="303"/>
                </a:lnTo>
                <a:lnTo>
                  <a:pt x="8" y="303"/>
                </a:lnTo>
                <a:lnTo>
                  <a:pt x="6" y="301"/>
                </a:lnTo>
                <a:lnTo>
                  <a:pt x="6" y="299"/>
                </a:lnTo>
                <a:lnTo>
                  <a:pt x="4" y="297"/>
                </a:lnTo>
                <a:lnTo>
                  <a:pt x="4" y="295"/>
                </a:lnTo>
                <a:lnTo>
                  <a:pt x="6" y="295"/>
                </a:lnTo>
                <a:lnTo>
                  <a:pt x="4" y="293"/>
                </a:lnTo>
                <a:lnTo>
                  <a:pt x="2" y="291"/>
                </a:lnTo>
                <a:lnTo>
                  <a:pt x="0" y="291"/>
                </a:lnTo>
                <a:lnTo>
                  <a:pt x="0" y="289"/>
                </a:lnTo>
                <a:lnTo>
                  <a:pt x="0" y="287"/>
                </a:lnTo>
                <a:lnTo>
                  <a:pt x="0" y="28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5" name="Freeform 2082"/>
          <p:cNvSpPr>
            <a:spLocks/>
          </p:cNvSpPr>
          <p:nvPr/>
        </p:nvSpPr>
        <p:spPr bwMode="auto">
          <a:xfrm>
            <a:off x="6210300" y="2185989"/>
            <a:ext cx="1492250" cy="1082675"/>
          </a:xfrm>
          <a:custGeom>
            <a:avLst/>
            <a:gdLst>
              <a:gd name="T0" fmla="*/ 120967500 w 940"/>
              <a:gd name="T1" fmla="*/ 637600325 h 682"/>
              <a:gd name="T2" fmla="*/ 236894688 w 940"/>
              <a:gd name="T3" fmla="*/ 526713450 h 682"/>
              <a:gd name="T4" fmla="*/ 246975313 w 940"/>
              <a:gd name="T5" fmla="*/ 413305625 h 682"/>
              <a:gd name="T6" fmla="*/ 322580000 w 940"/>
              <a:gd name="T7" fmla="*/ 332660625 h 682"/>
              <a:gd name="T8" fmla="*/ 415826575 w 940"/>
              <a:gd name="T9" fmla="*/ 221773750 h 682"/>
              <a:gd name="T10" fmla="*/ 592237513 w 940"/>
              <a:gd name="T11" fmla="*/ 337700938 h 682"/>
              <a:gd name="T12" fmla="*/ 738406575 w 940"/>
              <a:gd name="T13" fmla="*/ 433466875 h 682"/>
              <a:gd name="T14" fmla="*/ 940019075 w 940"/>
              <a:gd name="T15" fmla="*/ 546874700 h 682"/>
              <a:gd name="T16" fmla="*/ 1242437825 w 940"/>
              <a:gd name="T17" fmla="*/ 597277825 h 682"/>
              <a:gd name="T18" fmla="*/ 1469251888 w 940"/>
              <a:gd name="T19" fmla="*/ 556955325 h 682"/>
              <a:gd name="T20" fmla="*/ 1529735638 w 940"/>
              <a:gd name="T21" fmla="*/ 438507188 h 682"/>
              <a:gd name="T22" fmla="*/ 1683464375 w 940"/>
              <a:gd name="T23" fmla="*/ 352821875 h 682"/>
              <a:gd name="T24" fmla="*/ 1673383750 w 940"/>
              <a:gd name="T25" fmla="*/ 277217188 h 682"/>
              <a:gd name="T26" fmla="*/ 1570058138 w 940"/>
              <a:gd name="T27" fmla="*/ 186491563 h 682"/>
              <a:gd name="T28" fmla="*/ 1643141875 w 940"/>
              <a:gd name="T29" fmla="*/ 90725625 h 682"/>
              <a:gd name="T30" fmla="*/ 1708665938 w 940"/>
              <a:gd name="T31" fmla="*/ 0 h 682"/>
              <a:gd name="T32" fmla="*/ 1885076875 w 940"/>
              <a:gd name="T33" fmla="*/ 85685313 h 682"/>
              <a:gd name="T34" fmla="*/ 2051407188 w 940"/>
              <a:gd name="T35" fmla="*/ 196572188 h 682"/>
              <a:gd name="T36" fmla="*/ 2147483647 w 940"/>
              <a:gd name="T37" fmla="*/ 297378438 h 682"/>
              <a:gd name="T38" fmla="*/ 2147483647 w 940"/>
              <a:gd name="T39" fmla="*/ 292338125 h 682"/>
              <a:gd name="T40" fmla="*/ 2147483647 w 940"/>
              <a:gd name="T41" fmla="*/ 418345938 h 682"/>
              <a:gd name="T42" fmla="*/ 2147483647 w 940"/>
              <a:gd name="T43" fmla="*/ 561995638 h 682"/>
              <a:gd name="T44" fmla="*/ 2147483647 w 940"/>
              <a:gd name="T45" fmla="*/ 602318138 h 682"/>
              <a:gd name="T46" fmla="*/ 2147483647 w 940"/>
              <a:gd name="T47" fmla="*/ 662801888 h 682"/>
              <a:gd name="T48" fmla="*/ 2036286250 w 940"/>
              <a:gd name="T49" fmla="*/ 748487200 h 682"/>
              <a:gd name="T50" fmla="*/ 1995963750 w 940"/>
              <a:gd name="T51" fmla="*/ 642640638 h 682"/>
              <a:gd name="T52" fmla="*/ 1885076875 w 940"/>
              <a:gd name="T53" fmla="*/ 753527513 h 682"/>
              <a:gd name="T54" fmla="*/ 2026205625 w 940"/>
              <a:gd name="T55" fmla="*/ 814011263 h 682"/>
              <a:gd name="T56" fmla="*/ 2116931250 w 940"/>
              <a:gd name="T57" fmla="*/ 849293450 h 682"/>
              <a:gd name="T58" fmla="*/ 2046366875 w 940"/>
              <a:gd name="T59" fmla="*/ 919857825 h 682"/>
              <a:gd name="T60" fmla="*/ 2147173125 w 940"/>
              <a:gd name="T61" fmla="*/ 1071067200 h 682"/>
              <a:gd name="T62" fmla="*/ 2101810313 w 940"/>
              <a:gd name="T63" fmla="*/ 1096268763 h 682"/>
              <a:gd name="T64" fmla="*/ 2147483647 w 940"/>
              <a:gd name="T65" fmla="*/ 1166833138 h 682"/>
              <a:gd name="T66" fmla="*/ 2147483647 w 940"/>
              <a:gd name="T67" fmla="*/ 1222276575 h 682"/>
              <a:gd name="T68" fmla="*/ 2147483647 w 940"/>
              <a:gd name="T69" fmla="*/ 1277720013 h 682"/>
              <a:gd name="T70" fmla="*/ 2147483647 w 940"/>
              <a:gd name="T71" fmla="*/ 1363405325 h 682"/>
              <a:gd name="T72" fmla="*/ 2147483647 w 940"/>
              <a:gd name="T73" fmla="*/ 1423889075 h 682"/>
              <a:gd name="T74" fmla="*/ 2147483647 w 940"/>
              <a:gd name="T75" fmla="*/ 1489413138 h 682"/>
              <a:gd name="T76" fmla="*/ 2091729688 w 940"/>
              <a:gd name="T77" fmla="*/ 1565017825 h 682"/>
              <a:gd name="T78" fmla="*/ 2006044375 w 940"/>
              <a:gd name="T79" fmla="*/ 1595259700 h 682"/>
              <a:gd name="T80" fmla="*/ 1950600938 w 940"/>
              <a:gd name="T81" fmla="*/ 1575098450 h 682"/>
              <a:gd name="T82" fmla="*/ 1920359063 w 940"/>
              <a:gd name="T83" fmla="*/ 1638101563 h 682"/>
              <a:gd name="T84" fmla="*/ 1824593125 w 940"/>
              <a:gd name="T85" fmla="*/ 1668343438 h 682"/>
              <a:gd name="T86" fmla="*/ 1794351250 w 940"/>
              <a:gd name="T87" fmla="*/ 1668343438 h 682"/>
              <a:gd name="T88" fmla="*/ 1733867500 w 940"/>
              <a:gd name="T89" fmla="*/ 1643141875 h 682"/>
              <a:gd name="T90" fmla="*/ 1638101563 w 940"/>
              <a:gd name="T91" fmla="*/ 1585179075 h 682"/>
              <a:gd name="T92" fmla="*/ 1524695325 w 940"/>
              <a:gd name="T93" fmla="*/ 1605340325 h 682"/>
              <a:gd name="T94" fmla="*/ 1433969700 w 940"/>
              <a:gd name="T95" fmla="*/ 1643141875 h 682"/>
              <a:gd name="T96" fmla="*/ 1343244075 w 940"/>
              <a:gd name="T97" fmla="*/ 1622980625 h 682"/>
              <a:gd name="T98" fmla="*/ 1267639388 w 940"/>
              <a:gd name="T99" fmla="*/ 1519655013 h 682"/>
              <a:gd name="T100" fmla="*/ 1257558763 w 940"/>
              <a:gd name="T101" fmla="*/ 1428929388 h 682"/>
              <a:gd name="T102" fmla="*/ 1176913763 w 940"/>
              <a:gd name="T103" fmla="*/ 1302921575 h 682"/>
              <a:gd name="T104" fmla="*/ 1066026888 w 940"/>
              <a:gd name="T105" fmla="*/ 1257558763 h 682"/>
              <a:gd name="T106" fmla="*/ 924898138 w 940"/>
              <a:gd name="T107" fmla="*/ 1323082825 h 682"/>
              <a:gd name="T108" fmla="*/ 798890325 w 940"/>
              <a:gd name="T109" fmla="*/ 1328123138 h 682"/>
              <a:gd name="T110" fmla="*/ 642640638 w 940"/>
              <a:gd name="T111" fmla="*/ 1302921575 h 682"/>
              <a:gd name="T112" fmla="*/ 466229700 w 940"/>
              <a:gd name="T113" fmla="*/ 1192034700 h 682"/>
              <a:gd name="T114" fmla="*/ 317539688 w 940"/>
              <a:gd name="T115" fmla="*/ 1136591263 h 682"/>
              <a:gd name="T116" fmla="*/ 307459063 w 940"/>
              <a:gd name="T117" fmla="*/ 1035785013 h 682"/>
              <a:gd name="T118" fmla="*/ 332660625 w 940"/>
              <a:gd name="T119" fmla="*/ 924898138 h 682"/>
              <a:gd name="T120" fmla="*/ 161290000 w 940"/>
              <a:gd name="T121" fmla="*/ 909777200 h 682"/>
              <a:gd name="T122" fmla="*/ 70564375 w 940"/>
              <a:gd name="T123" fmla="*/ 793850013 h 68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40" h="682">
                <a:moveTo>
                  <a:pt x="0" y="285"/>
                </a:moveTo>
                <a:lnTo>
                  <a:pt x="2" y="285"/>
                </a:lnTo>
                <a:lnTo>
                  <a:pt x="4" y="283"/>
                </a:lnTo>
                <a:lnTo>
                  <a:pt x="4" y="281"/>
                </a:lnTo>
                <a:lnTo>
                  <a:pt x="2" y="279"/>
                </a:lnTo>
                <a:lnTo>
                  <a:pt x="0" y="277"/>
                </a:lnTo>
                <a:lnTo>
                  <a:pt x="2" y="275"/>
                </a:lnTo>
                <a:lnTo>
                  <a:pt x="2" y="273"/>
                </a:lnTo>
                <a:lnTo>
                  <a:pt x="4" y="273"/>
                </a:lnTo>
                <a:lnTo>
                  <a:pt x="6" y="271"/>
                </a:lnTo>
                <a:lnTo>
                  <a:pt x="8" y="271"/>
                </a:lnTo>
                <a:lnTo>
                  <a:pt x="10" y="271"/>
                </a:lnTo>
                <a:lnTo>
                  <a:pt x="10" y="269"/>
                </a:lnTo>
                <a:lnTo>
                  <a:pt x="12" y="267"/>
                </a:lnTo>
                <a:lnTo>
                  <a:pt x="14" y="267"/>
                </a:lnTo>
                <a:lnTo>
                  <a:pt x="14" y="265"/>
                </a:lnTo>
                <a:lnTo>
                  <a:pt x="14" y="263"/>
                </a:lnTo>
                <a:lnTo>
                  <a:pt x="16" y="263"/>
                </a:lnTo>
                <a:lnTo>
                  <a:pt x="18" y="263"/>
                </a:lnTo>
                <a:lnTo>
                  <a:pt x="18" y="265"/>
                </a:lnTo>
                <a:lnTo>
                  <a:pt x="20" y="265"/>
                </a:lnTo>
                <a:lnTo>
                  <a:pt x="22" y="263"/>
                </a:lnTo>
                <a:lnTo>
                  <a:pt x="24" y="263"/>
                </a:lnTo>
                <a:lnTo>
                  <a:pt x="24" y="261"/>
                </a:lnTo>
                <a:lnTo>
                  <a:pt x="26" y="261"/>
                </a:lnTo>
                <a:lnTo>
                  <a:pt x="28" y="263"/>
                </a:lnTo>
                <a:lnTo>
                  <a:pt x="28" y="265"/>
                </a:lnTo>
                <a:lnTo>
                  <a:pt x="30" y="267"/>
                </a:lnTo>
                <a:lnTo>
                  <a:pt x="32" y="267"/>
                </a:lnTo>
                <a:lnTo>
                  <a:pt x="34" y="265"/>
                </a:lnTo>
                <a:lnTo>
                  <a:pt x="38" y="265"/>
                </a:lnTo>
                <a:lnTo>
                  <a:pt x="40" y="265"/>
                </a:lnTo>
                <a:lnTo>
                  <a:pt x="42" y="265"/>
                </a:lnTo>
                <a:lnTo>
                  <a:pt x="42" y="263"/>
                </a:lnTo>
                <a:lnTo>
                  <a:pt x="42" y="261"/>
                </a:lnTo>
                <a:lnTo>
                  <a:pt x="44" y="261"/>
                </a:lnTo>
                <a:lnTo>
                  <a:pt x="44" y="259"/>
                </a:lnTo>
                <a:lnTo>
                  <a:pt x="44" y="257"/>
                </a:lnTo>
                <a:lnTo>
                  <a:pt x="44" y="255"/>
                </a:lnTo>
                <a:lnTo>
                  <a:pt x="44" y="253"/>
                </a:lnTo>
                <a:lnTo>
                  <a:pt x="46" y="253"/>
                </a:lnTo>
                <a:lnTo>
                  <a:pt x="48" y="253"/>
                </a:lnTo>
                <a:lnTo>
                  <a:pt x="50" y="253"/>
                </a:lnTo>
                <a:lnTo>
                  <a:pt x="52" y="253"/>
                </a:lnTo>
                <a:lnTo>
                  <a:pt x="54" y="253"/>
                </a:lnTo>
                <a:lnTo>
                  <a:pt x="56" y="253"/>
                </a:lnTo>
                <a:lnTo>
                  <a:pt x="58" y="253"/>
                </a:lnTo>
                <a:lnTo>
                  <a:pt x="60" y="253"/>
                </a:lnTo>
                <a:lnTo>
                  <a:pt x="62" y="251"/>
                </a:lnTo>
                <a:lnTo>
                  <a:pt x="66" y="251"/>
                </a:lnTo>
                <a:lnTo>
                  <a:pt x="68" y="251"/>
                </a:lnTo>
                <a:lnTo>
                  <a:pt x="68" y="249"/>
                </a:lnTo>
                <a:lnTo>
                  <a:pt x="68" y="247"/>
                </a:lnTo>
                <a:lnTo>
                  <a:pt x="68" y="245"/>
                </a:lnTo>
                <a:lnTo>
                  <a:pt x="70" y="243"/>
                </a:lnTo>
                <a:lnTo>
                  <a:pt x="72" y="243"/>
                </a:lnTo>
                <a:lnTo>
                  <a:pt x="74" y="241"/>
                </a:lnTo>
                <a:lnTo>
                  <a:pt x="78" y="239"/>
                </a:lnTo>
                <a:lnTo>
                  <a:pt x="80" y="237"/>
                </a:lnTo>
                <a:lnTo>
                  <a:pt x="82" y="237"/>
                </a:lnTo>
                <a:lnTo>
                  <a:pt x="84" y="237"/>
                </a:lnTo>
                <a:lnTo>
                  <a:pt x="86" y="235"/>
                </a:lnTo>
                <a:lnTo>
                  <a:pt x="88" y="235"/>
                </a:lnTo>
                <a:lnTo>
                  <a:pt x="88" y="233"/>
                </a:lnTo>
                <a:lnTo>
                  <a:pt x="90" y="231"/>
                </a:lnTo>
                <a:lnTo>
                  <a:pt x="92" y="231"/>
                </a:lnTo>
                <a:lnTo>
                  <a:pt x="94" y="231"/>
                </a:lnTo>
                <a:lnTo>
                  <a:pt x="96" y="231"/>
                </a:lnTo>
                <a:lnTo>
                  <a:pt x="96" y="229"/>
                </a:lnTo>
                <a:lnTo>
                  <a:pt x="94" y="229"/>
                </a:lnTo>
                <a:lnTo>
                  <a:pt x="94" y="227"/>
                </a:lnTo>
                <a:lnTo>
                  <a:pt x="94" y="225"/>
                </a:lnTo>
                <a:lnTo>
                  <a:pt x="92" y="223"/>
                </a:lnTo>
                <a:lnTo>
                  <a:pt x="92" y="221"/>
                </a:lnTo>
                <a:lnTo>
                  <a:pt x="90" y="219"/>
                </a:lnTo>
                <a:lnTo>
                  <a:pt x="90" y="217"/>
                </a:lnTo>
                <a:lnTo>
                  <a:pt x="90" y="215"/>
                </a:lnTo>
                <a:lnTo>
                  <a:pt x="92" y="215"/>
                </a:lnTo>
                <a:lnTo>
                  <a:pt x="94" y="215"/>
                </a:lnTo>
                <a:lnTo>
                  <a:pt x="96" y="215"/>
                </a:lnTo>
                <a:lnTo>
                  <a:pt x="94" y="213"/>
                </a:lnTo>
                <a:lnTo>
                  <a:pt x="92" y="213"/>
                </a:lnTo>
                <a:lnTo>
                  <a:pt x="94" y="211"/>
                </a:lnTo>
                <a:lnTo>
                  <a:pt x="94" y="209"/>
                </a:lnTo>
                <a:lnTo>
                  <a:pt x="96" y="209"/>
                </a:lnTo>
                <a:lnTo>
                  <a:pt x="98" y="207"/>
                </a:lnTo>
                <a:lnTo>
                  <a:pt x="96" y="207"/>
                </a:lnTo>
                <a:lnTo>
                  <a:pt x="94" y="205"/>
                </a:lnTo>
                <a:lnTo>
                  <a:pt x="94" y="203"/>
                </a:lnTo>
                <a:lnTo>
                  <a:pt x="94" y="201"/>
                </a:lnTo>
                <a:lnTo>
                  <a:pt x="92" y="201"/>
                </a:lnTo>
                <a:lnTo>
                  <a:pt x="90" y="199"/>
                </a:lnTo>
                <a:lnTo>
                  <a:pt x="90" y="197"/>
                </a:lnTo>
                <a:lnTo>
                  <a:pt x="88" y="195"/>
                </a:lnTo>
                <a:lnTo>
                  <a:pt x="88" y="193"/>
                </a:lnTo>
                <a:lnTo>
                  <a:pt x="86" y="191"/>
                </a:lnTo>
                <a:lnTo>
                  <a:pt x="84" y="189"/>
                </a:lnTo>
                <a:lnTo>
                  <a:pt x="84" y="187"/>
                </a:lnTo>
                <a:lnTo>
                  <a:pt x="84" y="186"/>
                </a:lnTo>
                <a:lnTo>
                  <a:pt x="82" y="186"/>
                </a:lnTo>
                <a:lnTo>
                  <a:pt x="82" y="184"/>
                </a:lnTo>
                <a:lnTo>
                  <a:pt x="80" y="182"/>
                </a:lnTo>
                <a:lnTo>
                  <a:pt x="80" y="180"/>
                </a:lnTo>
                <a:lnTo>
                  <a:pt x="82" y="178"/>
                </a:lnTo>
                <a:lnTo>
                  <a:pt x="80" y="176"/>
                </a:lnTo>
                <a:lnTo>
                  <a:pt x="78" y="176"/>
                </a:lnTo>
                <a:lnTo>
                  <a:pt x="76" y="176"/>
                </a:lnTo>
                <a:lnTo>
                  <a:pt x="74" y="176"/>
                </a:lnTo>
                <a:lnTo>
                  <a:pt x="72" y="176"/>
                </a:lnTo>
                <a:lnTo>
                  <a:pt x="70" y="174"/>
                </a:lnTo>
                <a:lnTo>
                  <a:pt x="72" y="172"/>
                </a:lnTo>
                <a:lnTo>
                  <a:pt x="74" y="172"/>
                </a:lnTo>
                <a:lnTo>
                  <a:pt x="76" y="170"/>
                </a:lnTo>
                <a:lnTo>
                  <a:pt x="78" y="170"/>
                </a:lnTo>
                <a:lnTo>
                  <a:pt x="80" y="170"/>
                </a:lnTo>
                <a:lnTo>
                  <a:pt x="82" y="170"/>
                </a:lnTo>
                <a:lnTo>
                  <a:pt x="82" y="168"/>
                </a:lnTo>
                <a:lnTo>
                  <a:pt x="84" y="170"/>
                </a:lnTo>
                <a:lnTo>
                  <a:pt x="86" y="168"/>
                </a:lnTo>
                <a:lnTo>
                  <a:pt x="88" y="168"/>
                </a:lnTo>
                <a:lnTo>
                  <a:pt x="90" y="168"/>
                </a:lnTo>
                <a:lnTo>
                  <a:pt x="92" y="166"/>
                </a:lnTo>
                <a:lnTo>
                  <a:pt x="94" y="166"/>
                </a:lnTo>
                <a:lnTo>
                  <a:pt x="96" y="166"/>
                </a:lnTo>
                <a:lnTo>
                  <a:pt x="98" y="164"/>
                </a:lnTo>
                <a:lnTo>
                  <a:pt x="98" y="166"/>
                </a:lnTo>
                <a:lnTo>
                  <a:pt x="100" y="168"/>
                </a:lnTo>
                <a:lnTo>
                  <a:pt x="102" y="168"/>
                </a:lnTo>
                <a:lnTo>
                  <a:pt x="104" y="168"/>
                </a:lnTo>
                <a:lnTo>
                  <a:pt x="106" y="168"/>
                </a:lnTo>
                <a:lnTo>
                  <a:pt x="108" y="168"/>
                </a:lnTo>
                <a:lnTo>
                  <a:pt x="110" y="168"/>
                </a:lnTo>
                <a:lnTo>
                  <a:pt x="112" y="170"/>
                </a:lnTo>
                <a:lnTo>
                  <a:pt x="112" y="168"/>
                </a:lnTo>
                <a:lnTo>
                  <a:pt x="114" y="168"/>
                </a:lnTo>
                <a:lnTo>
                  <a:pt x="112" y="166"/>
                </a:lnTo>
                <a:lnTo>
                  <a:pt x="112" y="164"/>
                </a:lnTo>
                <a:lnTo>
                  <a:pt x="110" y="162"/>
                </a:lnTo>
                <a:lnTo>
                  <a:pt x="108" y="162"/>
                </a:lnTo>
                <a:lnTo>
                  <a:pt x="106" y="160"/>
                </a:lnTo>
                <a:lnTo>
                  <a:pt x="106" y="158"/>
                </a:lnTo>
                <a:lnTo>
                  <a:pt x="106" y="156"/>
                </a:lnTo>
                <a:lnTo>
                  <a:pt x="106" y="154"/>
                </a:lnTo>
                <a:lnTo>
                  <a:pt x="106" y="152"/>
                </a:lnTo>
                <a:lnTo>
                  <a:pt x="106" y="150"/>
                </a:lnTo>
                <a:lnTo>
                  <a:pt x="106" y="148"/>
                </a:lnTo>
                <a:lnTo>
                  <a:pt x="106" y="146"/>
                </a:lnTo>
                <a:lnTo>
                  <a:pt x="106" y="144"/>
                </a:lnTo>
                <a:lnTo>
                  <a:pt x="106" y="142"/>
                </a:lnTo>
                <a:lnTo>
                  <a:pt x="106" y="140"/>
                </a:lnTo>
                <a:lnTo>
                  <a:pt x="106" y="136"/>
                </a:lnTo>
                <a:lnTo>
                  <a:pt x="106" y="134"/>
                </a:lnTo>
                <a:lnTo>
                  <a:pt x="106" y="132"/>
                </a:lnTo>
                <a:lnTo>
                  <a:pt x="106" y="130"/>
                </a:lnTo>
                <a:lnTo>
                  <a:pt x="106" y="128"/>
                </a:lnTo>
                <a:lnTo>
                  <a:pt x="108" y="126"/>
                </a:lnTo>
                <a:lnTo>
                  <a:pt x="110" y="128"/>
                </a:lnTo>
                <a:lnTo>
                  <a:pt x="112" y="128"/>
                </a:lnTo>
                <a:lnTo>
                  <a:pt x="114" y="130"/>
                </a:lnTo>
                <a:lnTo>
                  <a:pt x="116" y="130"/>
                </a:lnTo>
                <a:lnTo>
                  <a:pt x="118" y="130"/>
                </a:lnTo>
                <a:lnTo>
                  <a:pt x="120" y="132"/>
                </a:lnTo>
                <a:lnTo>
                  <a:pt x="122" y="132"/>
                </a:lnTo>
                <a:lnTo>
                  <a:pt x="124" y="132"/>
                </a:lnTo>
                <a:lnTo>
                  <a:pt x="126" y="132"/>
                </a:lnTo>
                <a:lnTo>
                  <a:pt x="128" y="132"/>
                </a:lnTo>
                <a:lnTo>
                  <a:pt x="130" y="132"/>
                </a:lnTo>
                <a:lnTo>
                  <a:pt x="132" y="132"/>
                </a:lnTo>
                <a:lnTo>
                  <a:pt x="134" y="132"/>
                </a:lnTo>
                <a:lnTo>
                  <a:pt x="136" y="134"/>
                </a:lnTo>
                <a:lnTo>
                  <a:pt x="138" y="134"/>
                </a:lnTo>
                <a:lnTo>
                  <a:pt x="140" y="134"/>
                </a:lnTo>
                <a:lnTo>
                  <a:pt x="142" y="132"/>
                </a:lnTo>
                <a:lnTo>
                  <a:pt x="142" y="130"/>
                </a:lnTo>
                <a:lnTo>
                  <a:pt x="144" y="130"/>
                </a:lnTo>
                <a:lnTo>
                  <a:pt x="146" y="130"/>
                </a:lnTo>
                <a:lnTo>
                  <a:pt x="146" y="128"/>
                </a:lnTo>
                <a:lnTo>
                  <a:pt x="148" y="126"/>
                </a:lnTo>
                <a:lnTo>
                  <a:pt x="146" y="124"/>
                </a:lnTo>
                <a:lnTo>
                  <a:pt x="146" y="122"/>
                </a:lnTo>
                <a:lnTo>
                  <a:pt x="144" y="122"/>
                </a:lnTo>
                <a:lnTo>
                  <a:pt x="144" y="120"/>
                </a:lnTo>
                <a:lnTo>
                  <a:pt x="144" y="118"/>
                </a:lnTo>
                <a:lnTo>
                  <a:pt x="142" y="116"/>
                </a:lnTo>
                <a:lnTo>
                  <a:pt x="140" y="114"/>
                </a:lnTo>
                <a:lnTo>
                  <a:pt x="140" y="112"/>
                </a:lnTo>
                <a:lnTo>
                  <a:pt x="140" y="110"/>
                </a:lnTo>
                <a:lnTo>
                  <a:pt x="140" y="108"/>
                </a:lnTo>
                <a:lnTo>
                  <a:pt x="140" y="106"/>
                </a:lnTo>
                <a:lnTo>
                  <a:pt x="140" y="104"/>
                </a:lnTo>
                <a:lnTo>
                  <a:pt x="142" y="102"/>
                </a:lnTo>
                <a:lnTo>
                  <a:pt x="144" y="102"/>
                </a:lnTo>
                <a:lnTo>
                  <a:pt x="146" y="102"/>
                </a:lnTo>
                <a:lnTo>
                  <a:pt x="148" y="102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2" y="98"/>
                </a:lnTo>
                <a:lnTo>
                  <a:pt x="154" y="96"/>
                </a:lnTo>
                <a:lnTo>
                  <a:pt x="154" y="94"/>
                </a:lnTo>
                <a:lnTo>
                  <a:pt x="152" y="92"/>
                </a:lnTo>
                <a:lnTo>
                  <a:pt x="150" y="90"/>
                </a:lnTo>
                <a:lnTo>
                  <a:pt x="152" y="88"/>
                </a:lnTo>
                <a:lnTo>
                  <a:pt x="154" y="88"/>
                </a:lnTo>
                <a:lnTo>
                  <a:pt x="155" y="88"/>
                </a:lnTo>
                <a:lnTo>
                  <a:pt x="157" y="88"/>
                </a:lnTo>
                <a:lnTo>
                  <a:pt x="161" y="90"/>
                </a:lnTo>
                <a:lnTo>
                  <a:pt x="163" y="88"/>
                </a:lnTo>
                <a:lnTo>
                  <a:pt x="165" y="88"/>
                </a:lnTo>
                <a:lnTo>
                  <a:pt x="167" y="90"/>
                </a:lnTo>
                <a:lnTo>
                  <a:pt x="169" y="90"/>
                </a:lnTo>
                <a:lnTo>
                  <a:pt x="167" y="92"/>
                </a:lnTo>
                <a:lnTo>
                  <a:pt x="169" y="94"/>
                </a:lnTo>
                <a:lnTo>
                  <a:pt x="171" y="96"/>
                </a:lnTo>
                <a:lnTo>
                  <a:pt x="173" y="96"/>
                </a:lnTo>
                <a:lnTo>
                  <a:pt x="173" y="98"/>
                </a:lnTo>
                <a:lnTo>
                  <a:pt x="175" y="100"/>
                </a:lnTo>
                <a:lnTo>
                  <a:pt x="177" y="100"/>
                </a:lnTo>
                <a:lnTo>
                  <a:pt x="179" y="100"/>
                </a:lnTo>
                <a:lnTo>
                  <a:pt x="179" y="102"/>
                </a:lnTo>
                <a:lnTo>
                  <a:pt x="181" y="102"/>
                </a:lnTo>
                <a:lnTo>
                  <a:pt x="183" y="102"/>
                </a:lnTo>
                <a:lnTo>
                  <a:pt x="185" y="104"/>
                </a:lnTo>
                <a:lnTo>
                  <a:pt x="187" y="106"/>
                </a:lnTo>
                <a:lnTo>
                  <a:pt x="187" y="108"/>
                </a:lnTo>
                <a:lnTo>
                  <a:pt x="189" y="108"/>
                </a:lnTo>
                <a:lnTo>
                  <a:pt x="191" y="108"/>
                </a:lnTo>
                <a:lnTo>
                  <a:pt x="193" y="110"/>
                </a:lnTo>
                <a:lnTo>
                  <a:pt x="195" y="110"/>
                </a:lnTo>
                <a:lnTo>
                  <a:pt x="197" y="112"/>
                </a:lnTo>
                <a:lnTo>
                  <a:pt x="199" y="112"/>
                </a:lnTo>
                <a:lnTo>
                  <a:pt x="201" y="110"/>
                </a:lnTo>
                <a:lnTo>
                  <a:pt x="203" y="110"/>
                </a:lnTo>
                <a:lnTo>
                  <a:pt x="205" y="112"/>
                </a:lnTo>
                <a:lnTo>
                  <a:pt x="207" y="114"/>
                </a:lnTo>
                <a:lnTo>
                  <a:pt x="209" y="114"/>
                </a:lnTo>
                <a:lnTo>
                  <a:pt x="211" y="114"/>
                </a:lnTo>
                <a:lnTo>
                  <a:pt x="213" y="114"/>
                </a:lnTo>
                <a:lnTo>
                  <a:pt x="215" y="116"/>
                </a:lnTo>
                <a:lnTo>
                  <a:pt x="217" y="118"/>
                </a:lnTo>
                <a:lnTo>
                  <a:pt x="219" y="118"/>
                </a:lnTo>
                <a:lnTo>
                  <a:pt x="221" y="120"/>
                </a:lnTo>
                <a:lnTo>
                  <a:pt x="223" y="122"/>
                </a:lnTo>
                <a:lnTo>
                  <a:pt x="223" y="124"/>
                </a:lnTo>
                <a:lnTo>
                  <a:pt x="225" y="124"/>
                </a:lnTo>
                <a:lnTo>
                  <a:pt x="225" y="126"/>
                </a:lnTo>
                <a:lnTo>
                  <a:pt x="229" y="130"/>
                </a:lnTo>
                <a:lnTo>
                  <a:pt x="231" y="132"/>
                </a:lnTo>
                <a:lnTo>
                  <a:pt x="233" y="132"/>
                </a:lnTo>
                <a:lnTo>
                  <a:pt x="235" y="134"/>
                </a:lnTo>
                <a:lnTo>
                  <a:pt x="235" y="136"/>
                </a:lnTo>
                <a:lnTo>
                  <a:pt x="237" y="136"/>
                </a:lnTo>
                <a:lnTo>
                  <a:pt x="239" y="138"/>
                </a:lnTo>
                <a:lnTo>
                  <a:pt x="239" y="140"/>
                </a:lnTo>
                <a:lnTo>
                  <a:pt x="239" y="144"/>
                </a:lnTo>
                <a:lnTo>
                  <a:pt x="239" y="146"/>
                </a:lnTo>
                <a:lnTo>
                  <a:pt x="241" y="146"/>
                </a:lnTo>
                <a:lnTo>
                  <a:pt x="243" y="148"/>
                </a:lnTo>
                <a:lnTo>
                  <a:pt x="243" y="150"/>
                </a:lnTo>
                <a:lnTo>
                  <a:pt x="243" y="152"/>
                </a:lnTo>
                <a:lnTo>
                  <a:pt x="243" y="154"/>
                </a:lnTo>
                <a:lnTo>
                  <a:pt x="241" y="154"/>
                </a:lnTo>
                <a:lnTo>
                  <a:pt x="241" y="156"/>
                </a:lnTo>
                <a:lnTo>
                  <a:pt x="241" y="158"/>
                </a:lnTo>
                <a:lnTo>
                  <a:pt x="241" y="160"/>
                </a:lnTo>
                <a:lnTo>
                  <a:pt x="243" y="162"/>
                </a:lnTo>
                <a:lnTo>
                  <a:pt x="245" y="164"/>
                </a:lnTo>
                <a:lnTo>
                  <a:pt x="249" y="168"/>
                </a:lnTo>
                <a:lnTo>
                  <a:pt x="251" y="168"/>
                </a:lnTo>
                <a:lnTo>
                  <a:pt x="253" y="168"/>
                </a:lnTo>
                <a:lnTo>
                  <a:pt x="255" y="170"/>
                </a:lnTo>
                <a:lnTo>
                  <a:pt x="257" y="170"/>
                </a:lnTo>
                <a:lnTo>
                  <a:pt x="257" y="168"/>
                </a:lnTo>
                <a:lnTo>
                  <a:pt x="259" y="170"/>
                </a:lnTo>
                <a:lnTo>
                  <a:pt x="261" y="170"/>
                </a:lnTo>
                <a:lnTo>
                  <a:pt x="263" y="170"/>
                </a:lnTo>
                <a:lnTo>
                  <a:pt x="265" y="170"/>
                </a:lnTo>
                <a:lnTo>
                  <a:pt x="267" y="170"/>
                </a:lnTo>
                <a:lnTo>
                  <a:pt x="269" y="170"/>
                </a:lnTo>
                <a:lnTo>
                  <a:pt x="271" y="170"/>
                </a:lnTo>
                <a:lnTo>
                  <a:pt x="271" y="172"/>
                </a:lnTo>
                <a:lnTo>
                  <a:pt x="275" y="172"/>
                </a:lnTo>
                <a:lnTo>
                  <a:pt x="277" y="172"/>
                </a:lnTo>
                <a:lnTo>
                  <a:pt x="279" y="172"/>
                </a:lnTo>
                <a:lnTo>
                  <a:pt x="281" y="172"/>
                </a:lnTo>
                <a:lnTo>
                  <a:pt x="283" y="172"/>
                </a:lnTo>
                <a:lnTo>
                  <a:pt x="285" y="172"/>
                </a:lnTo>
                <a:lnTo>
                  <a:pt x="287" y="172"/>
                </a:lnTo>
                <a:lnTo>
                  <a:pt x="289" y="172"/>
                </a:lnTo>
                <a:lnTo>
                  <a:pt x="291" y="172"/>
                </a:lnTo>
                <a:lnTo>
                  <a:pt x="293" y="172"/>
                </a:lnTo>
                <a:lnTo>
                  <a:pt x="295" y="174"/>
                </a:lnTo>
                <a:lnTo>
                  <a:pt x="297" y="174"/>
                </a:lnTo>
                <a:lnTo>
                  <a:pt x="299" y="176"/>
                </a:lnTo>
                <a:lnTo>
                  <a:pt x="301" y="176"/>
                </a:lnTo>
                <a:lnTo>
                  <a:pt x="303" y="178"/>
                </a:lnTo>
                <a:lnTo>
                  <a:pt x="305" y="178"/>
                </a:lnTo>
                <a:lnTo>
                  <a:pt x="307" y="178"/>
                </a:lnTo>
                <a:lnTo>
                  <a:pt x="309" y="180"/>
                </a:lnTo>
                <a:lnTo>
                  <a:pt x="311" y="182"/>
                </a:lnTo>
                <a:lnTo>
                  <a:pt x="313" y="182"/>
                </a:lnTo>
                <a:lnTo>
                  <a:pt x="315" y="184"/>
                </a:lnTo>
                <a:lnTo>
                  <a:pt x="317" y="186"/>
                </a:lnTo>
                <a:lnTo>
                  <a:pt x="319" y="186"/>
                </a:lnTo>
                <a:lnTo>
                  <a:pt x="321" y="186"/>
                </a:lnTo>
                <a:lnTo>
                  <a:pt x="323" y="186"/>
                </a:lnTo>
                <a:lnTo>
                  <a:pt x="325" y="187"/>
                </a:lnTo>
                <a:lnTo>
                  <a:pt x="327" y="186"/>
                </a:lnTo>
                <a:lnTo>
                  <a:pt x="329" y="186"/>
                </a:lnTo>
                <a:lnTo>
                  <a:pt x="331" y="186"/>
                </a:lnTo>
                <a:lnTo>
                  <a:pt x="329" y="187"/>
                </a:lnTo>
                <a:lnTo>
                  <a:pt x="331" y="189"/>
                </a:lnTo>
                <a:lnTo>
                  <a:pt x="331" y="191"/>
                </a:lnTo>
                <a:lnTo>
                  <a:pt x="333" y="191"/>
                </a:lnTo>
                <a:lnTo>
                  <a:pt x="335" y="191"/>
                </a:lnTo>
                <a:lnTo>
                  <a:pt x="337" y="193"/>
                </a:lnTo>
                <a:lnTo>
                  <a:pt x="337" y="195"/>
                </a:lnTo>
                <a:lnTo>
                  <a:pt x="341" y="199"/>
                </a:lnTo>
                <a:lnTo>
                  <a:pt x="343" y="201"/>
                </a:lnTo>
                <a:lnTo>
                  <a:pt x="343" y="203"/>
                </a:lnTo>
                <a:lnTo>
                  <a:pt x="345" y="205"/>
                </a:lnTo>
                <a:lnTo>
                  <a:pt x="347" y="207"/>
                </a:lnTo>
                <a:lnTo>
                  <a:pt x="349" y="209"/>
                </a:lnTo>
                <a:lnTo>
                  <a:pt x="355" y="213"/>
                </a:lnTo>
                <a:lnTo>
                  <a:pt x="357" y="213"/>
                </a:lnTo>
                <a:lnTo>
                  <a:pt x="357" y="215"/>
                </a:lnTo>
                <a:lnTo>
                  <a:pt x="359" y="217"/>
                </a:lnTo>
                <a:lnTo>
                  <a:pt x="361" y="217"/>
                </a:lnTo>
                <a:lnTo>
                  <a:pt x="363" y="217"/>
                </a:lnTo>
                <a:lnTo>
                  <a:pt x="365" y="217"/>
                </a:lnTo>
                <a:lnTo>
                  <a:pt x="367" y="217"/>
                </a:lnTo>
                <a:lnTo>
                  <a:pt x="369" y="217"/>
                </a:lnTo>
                <a:lnTo>
                  <a:pt x="371" y="217"/>
                </a:lnTo>
                <a:lnTo>
                  <a:pt x="373" y="217"/>
                </a:lnTo>
                <a:lnTo>
                  <a:pt x="375" y="217"/>
                </a:lnTo>
                <a:lnTo>
                  <a:pt x="377" y="217"/>
                </a:lnTo>
                <a:lnTo>
                  <a:pt x="379" y="217"/>
                </a:lnTo>
                <a:lnTo>
                  <a:pt x="383" y="217"/>
                </a:lnTo>
                <a:lnTo>
                  <a:pt x="389" y="219"/>
                </a:lnTo>
                <a:lnTo>
                  <a:pt x="393" y="219"/>
                </a:lnTo>
                <a:lnTo>
                  <a:pt x="395" y="219"/>
                </a:lnTo>
                <a:lnTo>
                  <a:pt x="397" y="219"/>
                </a:lnTo>
                <a:lnTo>
                  <a:pt x="401" y="219"/>
                </a:lnTo>
                <a:lnTo>
                  <a:pt x="403" y="219"/>
                </a:lnTo>
                <a:lnTo>
                  <a:pt x="405" y="221"/>
                </a:lnTo>
                <a:lnTo>
                  <a:pt x="413" y="221"/>
                </a:lnTo>
                <a:lnTo>
                  <a:pt x="417" y="219"/>
                </a:lnTo>
                <a:lnTo>
                  <a:pt x="419" y="219"/>
                </a:lnTo>
                <a:lnTo>
                  <a:pt x="421" y="219"/>
                </a:lnTo>
                <a:lnTo>
                  <a:pt x="423" y="219"/>
                </a:lnTo>
                <a:lnTo>
                  <a:pt x="427" y="219"/>
                </a:lnTo>
                <a:lnTo>
                  <a:pt x="429" y="219"/>
                </a:lnTo>
                <a:lnTo>
                  <a:pt x="431" y="219"/>
                </a:lnTo>
                <a:lnTo>
                  <a:pt x="433" y="221"/>
                </a:lnTo>
                <a:lnTo>
                  <a:pt x="437" y="221"/>
                </a:lnTo>
                <a:lnTo>
                  <a:pt x="439" y="221"/>
                </a:lnTo>
                <a:lnTo>
                  <a:pt x="441" y="221"/>
                </a:lnTo>
                <a:lnTo>
                  <a:pt x="443" y="221"/>
                </a:lnTo>
                <a:lnTo>
                  <a:pt x="445" y="221"/>
                </a:lnTo>
                <a:lnTo>
                  <a:pt x="447" y="221"/>
                </a:lnTo>
                <a:lnTo>
                  <a:pt x="449" y="221"/>
                </a:lnTo>
                <a:lnTo>
                  <a:pt x="453" y="225"/>
                </a:lnTo>
                <a:lnTo>
                  <a:pt x="457" y="229"/>
                </a:lnTo>
                <a:lnTo>
                  <a:pt x="459" y="229"/>
                </a:lnTo>
                <a:lnTo>
                  <a:pt x="461" y="229"/>
                </a:lnTo>
                <a:lnTo>
                  <a:pt x="465" y="231"/>
                </a:lnTo>
                <a:lnTo>
                  <a:pt x="467" y="231"/>
                </a:lnTo>
                <a:lnTo>
                  <a:pt x="469" y="231"/>
                </a:lnTo>
                <a:lnTo>
                  <a:pt x="473" y="231"/>
                </a:lnTo>
                <a:lnTo>
                  <a:pt x="475" y="231"/>
                </a:lnTo>
                <a:lnTo>
                  <a:pt x="479" y="233"/>
                </a:lnTo>
                <a:lnTo>
                  <a:pt x="481" y="233"/>
                </a:lnTo>
                <a:lnTo>
                  <a:pt x="483" y="235"/>
                </a:lnTo>
                <a:lnTo>
                  <a:pt x="485" y="235"/>
                </a:lnTo>
                <a:lnTo>
                  <a:pt x="489" y="237"/>
                </a:lnTo>
                <a:lnTo>
                  <a:pt x="491" y="237"/>
                </a:lnTo>
                <a:lnTo>
                  <a:pt x="493" y="237"/>
                </a:lnTo>
                <a:lnTo>
                  <a:pt x="495" y="237"/>
                </a:lnTo>
                <a:lnTo>
                  <a:pt x="497" y="235"/>
                </a:lnTo>
                <a:lnTo>
                  <a:pt x="499" y="235"/>
                </a:lnTo>
                <a:lnTo>
                  <a:pt x="501" y="235"/>
                </a:lnTo>
                <a:lnTo>
                  <a:pt x="503" y="237"/>
                </a:lnTo>
                <a:lnTo>
                  <a:pt x="503" y="239"/>
                </a:lnTo>
                <a:lnTo>
                  <a:pt x="505" y="239"/>
                </a:lnTo>
                <a:lnTo>
                  <a:pt x="507" y="239"/>
                </a:lnTo>
                <a:lnTo>
                  <a:pt x="511" y="239"/>
                </a:lnTo>
                <a:lnTo>
                  <a:pt x="513" y="241"/>
                </a:lnTo>
                <a:lnTo>
                  <a:pt x="513" y="239"/>
                </a:lnTo>
                <a:lnTo>
                  <a:pt x="515" y="237"/>
                </a:lnTo>
                <a:lnTo>
                  <a:pt x="519" y="235"/>
                </a:lnTo>
                <a:lnTo>
                  <a:pt x="521" y="233"/>
                </a:lnTo>
                <a:lnTo>
                  <a:pt x="523" y="233"/>
                </a:lnTo>
                <a:lnTo>
                  <a:pt x="525" y="231"/>
                </a:lnTo>
                <a:lnTo>
                  <a:pt x="527" y="231"/>
                </a:lnTo>
                <a:lnTo>
                  <a:pt x="531" y="229"/>
                </a:lnTo>
                <a:lnTo>
                  <a:pt x="533" y="229"/>
                </a:lnTo>
                <a:lnTo>
                  <a:pt x="535" y="227"/>
                </a:lnTo>
                <a:lnTo>
                  <a:pt x="539" y="225"/>
                </a:lnTo>
                <a:lnTo>
                  <a:pt x="541" y="225"/>
                </a:lnTo>
                <a:lnTo>
                  <a:pt x="543" y="225"/>
                </a:lnTo>
                <a:lnTo>
                  <a:pt x="547" y="225"/>
                </a:lnTo>
                <a:lnTo>
                  <a:pt x="549" y="223"/>
                </a:lnTo>
                <a:lnTo>
                  <a:pt x="551" y="223"/>
                </a:lnTo>
                <a:lnTo>
                  <a:pt x="553" y="225"/>
                </a:lnTo>
                <a:lnTo>
                  <a:pt x="555" y="223"/>
                </a:lnTo>
                <a:lnTo>
                  <a:pt x="557" y="223"/>
                </a:lnTo>
                <a:lnTo>
                  <a:pt x="559" y="223"/>
                </a:lnTo>
                <a:lnTo>
                  <a:pt x="561" y="223"/>
                </a:lnTo>
                <a:lnTo>
                  <a:pt x="563" y="223"/>
                </a:lnTo>
                <a:lnTo>
                  <a:pt x="565" y="223"/>
                </a:lnTo>
                <a:lnTo>
                  <a:pt x="567" y="223"/>
                </a:lnTo>
                <a:lnTo>
                  <a:pt x="569" y="225"/>
                </a:lnTo>
                <a:lnTo>
                  <a:pt x="571" y="223"/>
                </a:lnTo>
                <a:lnTo>
                  <a:pt x="573" y="223"/>
                </a:lnTo>
                <a:lnTo>
                  <a:pt x="575" y="223"/>
                </a:lnTo>
                <a:lnTo>
                  <a:pt x="577" y="223"/>
                </a:lnTo>
                <a:lnTo>
                  <a:pt x="579" y="223"/>
                </a:lnTo>
                <a:lnTo>
                  <a:pt x="581" y="223"/>
                </a:lnTo>
                <a:lnTo>
                  <a:pt x="583" y="221"/>
                </a:lnTo>
                <a:lnTo>
                  <a:pt x="585" y="219"/>
                </a:lnTo>
                <a:lnTo>
                  <a:pt x="587" y="219"/>
                </a:lnTo>
                <a:lnTo>
                  <a:pt x="589" y="219"/>
                </a:lnTo>
                <a:lnTo>
                  <a:pt x="591" y="217"/>
                </a:lnTo>
                <a:lnTo>
                  <a:pt x="593" y="215"/>
                </a:lnTo>
                <a:lnTo>
                  <a:pt x="595" y="213"/>
                </a:lnTo>
                <a:lnTo>
                  <a:pt x="595" y="211"/>
                </a:lnTo>
                <a:lnTo>
                  <a:pt x="595" y="209"/>
                </a:lnTo>
                <a:lnTo>
                  <a:pt x="595" y="207"/>
                </a:lnTo>
                <a:lnTo>
                  <a:pt x="597" y="205"/>
                </a:lnTo>
                <a:lnTo>
                  <a:pt x="599" y="205"/>
                </a:lnTo>
                <a:lnTo>
                  <a:pt x="601" y="203"/>
                </a:lnTo>
                <a:lnTo>
                  <a:pt x="603" y="201"/>
                </a:lnTo>
                <a:lnTo>
                  <a:pt x="605" y="201"/>
                </a:lnTo>
                <a:lnTo>
                  <a:pt x="607" y="199"/>
                </a:lnTo>
                <a:lnTo>
                  <a:pt x="609" y="199"/>
                </a:lnTo>
                <a:lnTo>
                  <a:pt x="609" y="197"/>
                </a:lnTo>
                <a:lnTo>
                  <a:pt x="609" y="195"/>
                </a:lnTo>
                <a:lnTo>
                  <a:pt x="607" y="193"/>
                </a:lnTo>
                <a:lnTo>
                  <a:pt x="605" y="193"/>
                </a:lnTo>
                <a:lnTo>
                  <a:pt x="603" y="191"/>
                </a:lnTo>
                <a:lnTo>
                  <a:pt x="601" y="191"/>
                </a:lnTo>
                <a:lnTo>
                  <a:pt x="599" y="189"/>
                </a:lnTo>
                <a:lnTo>
                  <a:pt x="597" y="187"/>
                </a:lnTo>
                <a:lnTo>
                  <a:pt x="597" y="186"/>
                </a:lnTo>
                <a:lnTo>
                  <a:pt x="595" y="186"/>
                </a:lnTo>
                <a:lnTo>
                  <a:pt x="593" y="184"/>
                </a:lnTo>
                <a:lnTo>
                  <a:pt x="593" y="182"/>
                </a:lnTo>
                <a:lnTo>
                  <a:pt x="593" y="180"/>
                </a:lnTo>
                <a:lnTo>
                  <a:pt x="593" y="178"/>
                </a:lnTo>
                <a:lnTo>
                  <a:pt x="593" y="176"/>
                </a:lnTo>
                <a:lnTo>
                  <a:pt x="593" y="174"/>
                </a:lnTo>
                <a:lnTo>
                  <a:pt x="593" y="172"/>
                </a:lnTo>
                <a:lnTo>
                  <a:pt x="595" y="170"/>
                </a:lnTo>
                <a:lnTo>
                  <a:pt x="597" y="170"/>
                </a:lnTo>
                <a:lnTo>
                  <a:pt x="599" y="170"/>
                </a:lnTo>
                <a:lnTo>
                  <a:pt x="601" y="170"/>
                </a:lnTo>
                <a:lnTo>
                  <a:pt x="603" y="170"/>
                </a:lnTo>
                <a:lnTo>
                  <a:pt x="605" y="172"/>
                </a:lnTo>
                <a:lnTo>
                  <a:pt x="607" y="174"/>
                </a:lnTo>
                <a:lnTo>
                  <a:pt x="609" y="174"/>
                </a:lnTo>
                <a:lnTo>
                  <a:pt x="611" y="174"/>
                </a:lnTo>
                <a:lnTo>
                  <a:pt x="615" y="176"/>
                </a:lnTo>
                <a:lnTo>
                  <a:pt x="617" y="176"/>
                </a:lnTo>
                <a:lnTo>
                  <a:pt x="619" y="176"/>
                </a:lnTo>
                <a:lnTo>
                  <a:pt x="621" y="176"/>
                </a:lnTo>
                <a:lnTo>
                  <a:pt x="623" y="176"/>
                </a:lnTo>
                <a:lnTo>
                  <a:pt x="625" y="176"/>
                </a:lnTo>
                <a:lnTo>
                  <a:pt x="627" y="176"/>
                </a:lnTo>
                <a:lnTo>
                  <a:pt x="629" y="174"/>
                </a:lnTo>
                <a:lnTo>
                  <a:pt x="631" y="174"/>
                </a:lnTo>
                <a:lnTo>
                  <a:pt x="631" y="172"/>
                </a:lnTo>
                <a:lnTo>
                  <a:pt x="632" y="170"/>
                </a:lnTo>
                <a:lnTo>
                  <a:pt x="634" y="168"/>
                </a:lnTo>
                <a:lnTo>
                  <a:pt x="634" y="166"/>
                </a:lnTo>
                <a:lnTo>
                  <a:pt x="634" y="164"/>
                </a:lnTo>
                <a:lnTo>
                  <a:pt x="636" y="164"/>
                </a:lnTo>
                <a:lnTo>
                  <a:pt x="638" y="164"/>
                </a:lnTo>
                <a:lnTo>
                  <a:pt x="640" y="164"/>
                </a:lnTo>
                <a:lnTo>
                  <a:pt x="642" y="164"/>
                </a:lnTo>
                <a:lnTo>
                  <a:pt x="646" y="164"/>
                </a:lnTo>
                <a:lnTo>
                  <a:pt x="648" y="164"/>
                </a:lnTo>
                <a:lnTo>
                  <a:pt x="650" y="164"/>
                </a:lnTo>
                <a:lnTo>
                  <a:pt x="652" y="162"/>
                </a:lnTo>
                <a:lnTo>
                  <a:pt x="652" y="160"/>
                </a:lnTo>
                <a:lnTo>
                  <a:pt x="654" y="158"/>
                </a:lnTo>
                <a:lnTo>
                  <a:pt x="656" y="158"/>
                </a:lnTo>
                <a:lnTo>
                  <a:pt x="658" y="156"/>
                </a:lnTo>
                <a:lnTo>
                  <a:pt x="656" y="154"/>
                </a:lnTo>
                <a:lnTo>
                  <a:pt x="656" y="152"/>
                </a:lnTo>
                <a:lnTo>
                  <a:pt x="656" y="150"/>
                </a:lnTo>
                <a:lnTo>
                  <a:pt x="656" y="148"/>
                </a:lnTo>
                <a:lnTo>
                  <a:pt x="658" y="146"/>
                </a:lnTo>
                <a:lnTo>
                  <a:pt x="658" y="144"/>
                </a:lnTo>
                <a:lnTo>
                  <a:pt x="660" y="144"/>
                </a:lnTo>
                <a:lnTo>
                  <a:pt x="662" y="144"/>
                </a:lnTo>
                <a:lnTo>
                  <a:pt x="664" y="144"/>
                </a:lnTo>
                <a:lnTo>
                  <a:pt x="666" y="144"/>
                </a:lnTo>
                <a:lnTo>
                  <a:pt x="668" y="144"/>
                </a:lnTo>
                <a:lnTo>
                  <a:pt x="668" y="142"/>
                </a:lnTo>
                <a:lnTo>
                  <a:pt x="668" y="140"/>
                </a:lnTo>
                <a:lnTo>
                  <a:pt x="670" y="140"/>
                </a:lnTo>
                <a:lnTo>
                  <a:pt x="672" y="140"/>
                </a:lnTo>
                <a:lnTo>
                  <a:pt x="674" y="140"/>
                </a:lnTo>
                <a:lnTo>
                  <a:pt x="676" y="140"/>
                </a:lnTo>
                <a:lnTo>
                  <a:pt x="678" y="138"/>
                </a:lnTo>
                <a:lnTo>
                  <a:pt x="680" y="136"/>
                </a:lnTo>
                <a:lnTo>
                  <a:pt x="682" y="138"/>
                </a:lnTo>
                <a:lnTo>
                  <a:pt x="684" y="138"/>
                </a:lnTo>
                <a:lnTo>
                  <a:pt x="686" y="138"/>
                </a:lnTo>
                <a:lnTo>
                  <a:pt x="688" y="138"/>
                </a:lnTo>
                <a:lnTo>
                  <a:pt x="688" y="136"/>
                </a:lnTo>
                <a:lnTo>
                  <a:pt x="690" y="136"/>
                </a:lnTo>
                <a:lnTo>
                  <a:pt x="692" y="138"/>
                </a:lnTo>
                <a:lnTo>
                  <a:pt x="694" y="138"/>
                </a:lnTo>
                <a:lnTo>
                  <a:pt x="696" y="138"/>
                </a:lnTo>
                <a:lnTo>
                  <a:pt x="698" y="138"/>
                </a:lnTo>
                <a:lnTo>
                  <a:pt x="700" y="138"/>
                </a:lnTo>
                <a:lnTo>
                  <a:pt x="702" y="138"/>
                </a:lnTo>
                <a:lnTo>
                  <a:pt x="704" y="138"/>
                </a:lnTo>
                <a:lnTo>
                  <a:pt x="706" y="140"/>
                </a:lnTo>
                <a:lnTo>
                  <a:pt x="706" y="138"/>
                </a:lnTo>
                <a:lnTo>
                  <a:pt x="706" y="136"/>
                </a:lnTo>
                <a:lnTo>
                  <a:pt x="706" y="134"/>
                </a:lnTo>
                <a:lnTo>
                  <a:pt x="704" y="132"/>
                </a:lnTo>
                <a:lnTo>
                  <a:pt x="702" y="132"/>
                </a:lnTo>
                <a:lnTo>
                  <a:pt x="700" y="130"/>
                </a:lnTo>
                <a:lnTo>
                  <a:pt x="698" y="128"/>
                </a:lnTo>
                <a:lnTo>
                  <a:pt x="698" y="126"/>
                </a:lnTo>
                <a:lnTo>
                  <a:pt x="696" y="126"/>
                </a:lnTo>
                <a:lnTo>
                  <a:pt x="692" y="124"/>
                </a:lnTo>
                <a:lnTo>
                  <a:pt x="690" y="124"/>
                </a:lnTo>
                <a:lnTo>
                  <a:pt x="690" y="122"/>
                </a:lnTo>
                <a:lnTo>
                  <a:pt x="688" y="122"/>
                </a:lnTo>
                <a:lnTo>
                  <a:pt x="686" y="120"/>
                </a:lnTo>
                <a:lnTo>
                  <a:pt x="684" y="118"/>
                </a:lnTo>
                <a:lnTo>
                  <a:pt x="682" y="118"/>
                </a:lnTo>
                <a:lnTo>
                  <a:pt x="680" y="116"/>
                </a:lnTo>
                <a:lnTo>
                  <a:pt x="678" y="116"/>
                </a:lnTo>
                <a:lnTo>
                  <a:pt x="676" y="116"/>
                </a:lnTo>
                <a:lnTo>
                  <a:pt x="674" y="114"/>
                </a:lnTo>
                <a:lnTo>
                  <a:pt x="670" y="112"/>
                </a:lnTo>
                <a:lnTo>
                  <a:pt x="668" y="110"/>
                </a:lnTo>
                <a:lnTo>
                  <a:pt x="666" y="110"/>
                </a:lnTo>
                <a:lnTo>
                  <a:pt x="664" y="110"/>
                </a:lnTo>
                <a:lnTo>
                  <a:pt x="662" y="110"/>
                </a:lnTo>
                <a:lnTo>
                  <a:pt x="660" y="110"/>
                </a:lnTo>
                <a:lnTo>
                  <a:pt x="658" y="112"/>
                </a:lnTo>
                <a:lnTo>
                  <a:pt x="656" y="114"/>
                </a:lnTo>
                <a:lnTo>
                  <a:pt x="656" y="116"/>
                </a:lnTo>
                <a:lnTo>
                  <a:pt x="654" y="118"/>
                </a:lnTo>
                <a:lnTo>
                  <a:pt x="652" y="116"/>
                </a:lnTo>
                <a:lnTo>
                  <a:pt x="650" y="116"/>
                </a:lnTo>
                <a:lnTo>
                  <a:pt x="648" y="114"/>
                </a:lnTo>
                <a:lnTo>
                  <a:pt x="646" y="114"/>
                </a:lnTo>
                <a:lnTo>
                  <a:pt x="644" y="114"/>
                </a:lnTo>
                <a:lnTo>
                  <a:pt x="642" y="114"/>
                </a:lnTo>
                <a:lnTo>
                  <a:pt x="638" y="114"/>
                </a:lnTo>
                <a:lnTo>
                  <a:pt x="636" y="114"/>
                </a:lnTo>
                <a:lnTo>
                  <a:pt x="634" y="114"/>
                </a:lnTo>
                <a:lnTo>
                  <a:pt x="632" y="116"/>
                </a:lnTo>
                <a:lnTo>
                  <a:pt x="631" y="116"/>
                </a:lnTo>
                <a:lnTo>
                  <a:pt x="629" y="116"/>
                </a:lnTo>
                <a:lnTo>
                  <a:pt x="629" y="114"/>
                </a:lnTo>
                <a:lnTo>
                  <a:pt x="625" y="112"/>
                </a:lnTo>
                <a:lnTo>
                  <a:pt x="623" y="110"/>
                </a:lnTo>
                <a:lnTo>
                  <a:pt x="621" y="110"/>
                </a:lnTo>
                <a:lnTo>
                  <a:pt x="623" y="108"/>
                </a:lnTo>
                <a:lnTo>
                  <a:pt x="625" y="106"/>
                </a:lnTo>
                <a:lnTo>
                  <a:pt x="623" y="104"/>
                </a:lnTo>
                <a:lnTo>
                  <a:pt x="623" y="102"/>
                </a:lnTo>
                <a:lnTo>
                  <a:pt x="621" y="100"/>
                </a:lnTo>
                <a:lnTo>
                  <a:pt x="621" y="98"/>
                </a:lnTo>
                <a:lnTo>
                  <a:pt x="621" y="96"/>
                </a:lnTo>
                <a:lnTo>
                  <a:pt x="623" y="96"/>
                </a:lnTo>
                <a:lnTo>
                  <a:pt x="621" y="94"/>
                </a:lnTo>
                <a:lnTo>
                  <a:pt x="621" y="92"/>
                </a:lnTo>
                <a:lnTo>
                  <a:pt x="621" y="88"/>
                </a:lnTo>
                <a:lnTo>
                  <a:pt x="621" y="86"/>
                </a:lnTo>
                <a:lnTo>
                  <a:pt x="621" y="82"/>
                </a:lnTo>
                <a:lnTo>
                  <a:pt x="621" y="80"/>
                </a:lnTo>
                <a:lnTo>
                  <a:pt x="621" y="76"/>
                </a:lnTo>
                <a:lnTo>
                  <a:pt x="621" y="74"/>
                </a:lnTo>
                <a:lnTo>
                  <a:pt x="623" y="74"/>
                </a:lnTo>
                <a:lnTo>
                  <a:pt x="625" y="76"/>
                </a:lnTo>
                <a:lnTo>
                  <a:pt x="629" y="78"/>
                </a:lnTo>
                <a:lnTo>
                  <a:pt x="631" y="78"/>
                </a:lnTo>
                <a:lnTo>
                  <a:pt x="632" y="78"/>
                </a:lnTo>
                <a:lnTo>
                  <a:pt x="634" y="78"/>
                </a:lnTo>
                <a:lnTo>
                  <a:pt x="636" y="78"/>
                </a:lnTo>
                <a:lnTo>
                  <a:pt x="638" y="80"/>
                </a:lnTo>
                <a:lnTo>
                  <a:pt x="640" y="80"/>
                </a:lnTo>
                <a:lnTo>
                  <a:pt x="642" y="80"/>
                </a:lnTo>
                <a:lnTo>
                  <a:pt x="644" y="78"/>
                </a:lnTo>
                <a:lnTo>
                  <a:pt x="646" y="76"/>
                </a:lnTo>
                <a:lnTo>
                  <a:pt x="646" y="74"/>
                </a:lnTo>
                <a:lnTo>
                  <a:pt x="648" y="72"/>
                </a:lnTo>
                <a:lnTo>
                  <a:pt x="650" y="72"/>
                </a:lnTo>
                <a:lnTo>
                  <a:pt x="652" y="72"/>
                </a:lnTo>
                <a:lnTo>
                  <a:pt x="654" y="72"/>
                </a:lnTo>
                <a:lnTo>
                  <a:pt x="656" y="70"/>
                </a:lnTo>
                <a:lnTo>
                  <a:pt x="658" y="68"/>
                </a:lnTo>
                <a:lnTo>
                  <a:pt x="658" y="66"/>
                </a:lnTo>
                <a:lnTo>
                  <a:pt x="656" y="64"/>
                </a:lnTo>
                <a:lnTo>
                  <a:pt x="654" y="64"/>
                </a:lnTo>
                <a:lnTo>
                  <a:pt x="652" y="64"/>
                </a:lnTo>
                <a:lnTo>
                  <a:pt x="652" y="62"/>
                </a:lnTo>
                <a:lnTo>
                  <a:pt x="652" y="60"/>
                </a:lnTo>
                <a:lnTo>
                  <a:pt x="652" y="58"/>
                </a:lnTo>
                <a:lnTo>
                  <a:pt x="652" y="56"/>
                </a:lnTo>
                <a:lnTo>
                  <a:pt x="652" y="54"/>
                </a:lnTo>
                <a:lnTo>
                  <a:pt x="652" y="52"/>
                </a:lnTo>
                <a:lnTo>
                  <a:pt x="652" y="50"/>
                </a:lnTo>
                <a:lnTo>
                  <a:pt x="652" y="48"/>
                </a:lnTo>
                <a:lnTo>
                  <a:pt x="652" y="46"/>
                </a:lnTo>
                <a:lnTo>
                  <a:pt x="652" y="44"/>
                </a:lnTo>
                <a:lnTo>
                  <a:pt x="652" y="42"/>
                </a:lnTo>
                <a:lnTo>
                  <a:pt x="650" y="40"/>
                </a:lnTo>
                <a:lnTo>
                  <a:pt x="650" y="38"/>
                </a:lnTo>
                <a:lnTo>
                  <a:pt x="652" y="38"/>
                </a:lnTo>
                <a:lnTo>
                  <a:pt x="652" y="36"/>
                </a:lnTo>
                <a:lnTo>
                  <a:pt x="654" y="34"/>
                </a:lnTo>
                <a:lnTo>
                  <a:pt x="656" y="32"/>
                </a:lnTo>
                <a:lnTo>
                  <a:pt x="656" y="30"/>
                </a:lnTo>
                <a:lnTo>
                  <a:pt x="654" y="30"/>
                </a:lnTo>
                <a:lnTo>
                  <a:pt x="656" y="28"/>
                </a:lnTo>
                <a:lnTo>
                  <a:pt x="654" y="26"/>
                </a:lnTo>
                <a:lnTo>
                  <a:pt x="652" y="26"/>
                </a:lnTo>
                <a:lnTo>
                  <a:pt x="650" y="24"/>
                </a:lnTo>
                <a:lnTo>
                  <a:pt x="650" y="22"/>
                </a:lnTo>
                <a:lnTo>
                  <a:pt x="648" y="20"/>
                </a:lnTo>
                <a:lnTo>
                  <a:pt x="646" y="20"/>
                </a:lnTo>
                <a:lnTo>
                  <a:pt x="646" y="18"/>
                </a:lnTo>
                <a:lnTo>
                  <a:pt x="644" y="18"/>
                </a:lnTo>
                <a:lnTo>
                  <a:pt x="642" y="18"/>
                </a:lnTo>
                <a:lnTo>
                  <a:pt x="640" y="20"/>
                </a:lnTo>
                <a:lnTo>
                  <a:pt x="638" y="18"/>
                </a:lnTo>
                <a:lnTo>
                  <a:pt x="634" y="16"/>
                </a:lnTo>
                <a:lnTo>
                  <a:pt x="636" y="14"/>
                </a:lnTo>
                <a:lnTo>
                  <a:pt x="638" y="12"/>
                </a:lnTo>
                <a:lnTo>
                  <a:pt x="638" y="10"/>
                </a:lnTo>
                <a:lnTo>
                  <a:pt x="640" y="8"/>
                </a:lnTo>
                <a:lnTo>
                  <a:pt x="640" y="6"/>
                </a:lnTo>
                <a:lnTo>
                  <a:pt x="642" y="6"/>
                </a:lnTo>
                <a:lnTo>
                  <a:pt x="644" y="6"/>
                </a:lnTo>
                <a:lnTo>
                  <a:pt x="646" y="6"/>
                </a:lnTo>
                <a:lnTo>
                  <a:pt x="648" y="6"/>
                </a:lnTo>
                <a:lnTo>
                  <a:pt x="648" y="4"/>
                </a:lnTo>
                <a:lnTo>
                  <a:pt x="650" y="4"/>
                </a:lnTo>
                <a:lnTo>
                  <a:pt x="652" y="4"/>
                </a:lnTo>
                <a:lnTo>
                  <a:pt x="654" y="2"/>
                </a:lnTo>
                <a:lnTo>
                  <a:pt x="656" y="2"/>
                </a:lnTo>
                <a:lnTo>
                  <a:pt x="658" y="2"/>
                </a:lnTo>
                <a:lnTo>
                  <a:pt x="660" y="2"/>
                </a:lnTo>
                <a:lnTo>
                  <a:pt x="662" y="2"/>
                </a:lnTo>
                <a:lnTo>
                  <a:pt x="664" y="2"/>
                </a:lnTo>
                <a:lnTo>
                  <a:pt x="666" y="2"/>
                </a:lnTo>
                <a:lnTo>
                  <a:pt x="668" y="2"/>
                </a:lnTo>
                <a:lnTo>
                  <a:pt x="670" y="2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78" y="0"/>
                </a:lnTo>
                <a:lnTo>
                  <a:pt x="680" y="0"/>
                </a:lnTo>
                <a:lnTo>
                  <a:pt x="682" y="0"/>
                </a:lnTo>
                <a:lnTo>
                  <a:pt x="682" y="2"/>
                </a:lnTo>
                <a:lnTo>
                  <a:pt x="684" y="2"/>
                </a:lnTo>
                <a:lnTo>
                  <a:pt x="686" y="2"/>
                </a:lnTo>
                <a:lnTo>
                  <a:pt x="688" y="2"/>
                </a:lnTo>
                <a:lnTo>
                  <a:pt x="690" y="4"/>
                </a:lnTo>
                <a:lnTo>
                  <a:pt x="692" y="4"/>
                </a:lnTo>
                <a:lnTo>
                  <a:pt x="694" y="4"/>
                </a:lnTo>
                <a:lnTo>
                  <a:pt x="696" y="6"/>
                </a:lnTo>
                <a:lnTo>
                  <a:pt x="698" y="6"/>
                </a:lnTo>
                <a:lnTo>
                  <a:pt x="700" y="6"/>
                </a:lnTo>
                <a:lnTo>
                  <a:pt x="702" y="8"/>
                </a:lnTo>
                <a:lnTo>
                  <a:pt x="704" y="8"/>
                </a:lnTo>
                <a:lnTo>
                  <a:pt x="706" y="8"/>
                </a:lnTo>
                <a:lnTo>
                  <a:pt x="706" y="6"/>
                </a:lnTo>
                <a:lnTo>
                  <a:pt x="708" y="6"/>
                </a:lnTo>
                <a:lnTo>
                  <a:pt x="710" y="8"/>
                </a:lnTo>
                <a:lnTo>
                  <a:pt x="712" y="8"/>
                </a:lnTo>
                <a:lnTo>
                  <a:pt x="714" y="10"/>
                </a:lnTo>
                <a:lnTo>
                  <a:pt x="716" y="10"/>
                </a:lnTo>
                <a:lnTo>
                  <a:pt x="718" y="10"/>
                </a:lnTo>
                <a:lnTo>
                  <a:pt x="720" y="10"/>
                </a:lnTo>
                <a:lnTo>
                  <a:pt x="720" y="12"/>
                </a:lnTo>
                <a:lnTo>
                  <a:pt x="722" y="14"/>
                </a:lnTo>
                <a:lnTo>
                  <a:pt x="724" y="12"/>
                </a:lnTo>
                <a:lnTo>
                  <a:pt x="726" y="14"/>
                </a:lnTo>
                <a:lnTo>
                  <a:pt x="728" y="16"/>
                </a:lnTo>
                <a:lnTo>
                  <a:pt x="730" y="16"/>
                </a:lnTo>
                <a:lnTo>
                  <a:pt x="730" y="18"/>
                </a:lnTo>
                <a:lnTo>
                  <a:pt x="732" y="20"/>
                </a:lnTo>
                <a:lnTo>
                  <a:pt x="734" y="20"/>
                </a:lnTo>
                <a:lnTo>
                  <a:pt x="736" y="22"/>
                </a:lnTo>
                <a:lnTo>
                  <a:pt x="738" y="22"/>
                </a:lnTo>
                <a:lnTo>
                  <a:pt x="740" y="24"/>
                </a:lnTo>
                <a:lnTo>
                  <a:pt x="742" y="26"/>
                </a:lnTo>
                <a:lnTo>
                  <a:pt x="742" y="28"/>
                </a:lnTo>
                <a:lnTo>
                  <a:pt x="744" y="28"/>
                </a:lnTo>
                <a:lnTo>
                  <a:pt x="746" y="28"/>
                </a:lnTo>
                <a:lnTo>
                  <a:pt x="746" y="30"/>
                </a:lnTo>
                <a:lnTo>
                  <a:pt x="746" y="32"/>
                </a:lnTo>
                <a:lnTo>
                  <a:pt x="748" y="34"/>
                </a:lnTo>
                <a:lnTo>
                  <a:pt x="750" y="34"/>
                </a:lnTo>
                <a:lnTo>
                  <a:pt x="752" y="36"/>
                </a:lnTo>
                <a:lnTo>
                  <a:pt x="754" y="38"/>
                </a:lnTo>
                <a:lnTo>
                  <a:pt x="756" y="38"/>
                </a:lnTo>
                <a:lnTo>
                  <a:pt x="756" y="40"/>
                </a:lnTo>
                <a:lnTo>
                  <a:pt x="758" y="40"/>
                </a:lnTo>
                <a:lnTo>
                  <a:pt x="758" y="42"/>
                </a:lnTo>
                <a:lnTo>
                  <a:pt x="760" y="42"/>
                </a:lnTo>
                <a:lnTo>
                  <a:pt x="762" y="44"/>
                </a:lnTo>
                <a:lnTo>
                  <a:pt x="764" y="46"/>
                </a:lnTo>
                <a:lnTo>
                  <a:pt x="766" y="48"/>
                </a:lnTo>
                <a:lnTo>
                  <a:pt x="768" y="50"/>
                </a:lnTo>
                <a:lnTo>
                  <a:pt x="770" y="52"/>
                </a:lnTo>
                <a:lnTo>
                  <a:pt x="772" y="52"/>
                </a:lnTo>
                <a:lnTo>
                  <a:pt x="774" y="54"/>
                </a:lnTo>
                <a:lnTo>
                  <a:pt x="776" y="56"/>
                </a:lnTo>
                <a:lnTo>
                  <a:pt x="776" y="58"/>
                </a:lnTo>
                <a:lnTo>
                  <a:pt x="778" y="58"/>
                </a:lnTo>
                <a:lnTo>
                  <a:pt x="780" y="60"/>
                </a:lnTo>
                <a:lnTo>
                  <a:pt x="780" y="62"/>
                </a:lnTo>
                <a:lnTo>
                  <a:pt x="782" y="64"/>
                </a:lnTo>
                <a:lnTo>
                  <a:pt x="784" y="66"/>
                </a:lnTo>
                <a:lnTo>
                  <a:pt x="786" y="66"/>
                </a:lnTo>
                <a:lnTo>
                  <a:pt x="788" y="66"/>
                </a:lnTo>
                <a:lnTo>
                  <a:pt x="788" y="68"/>
                </a:lnTo>
                <a:lnTo>
                  <a:pt x="790" y="70"/>
                </a:lnTo>
                <a:lnTo>
                  <a:pt x="790" y="72"/>
                </a:lnTo>
                <a:lnTo>
                  <a:pt x="792" y="74"/>
                </a:lnTo>
                <a:lnTo>
                  <a:pt x="794" y="76"/>
                </a:lnTo>
                <a:lnTo>
                  <a:pt x="796" y="76"/>
                </a:lnTo>
                <a:lnTo>
                  <a:pt x="798" y="78"/>
                </a:lnTo>
                <a:lnTo>
                  <a:pt x="800" y="78"/>
                </a:lnTo>
                <a:lnTo>
                  <a:pt x="802" y="78"/>
                </a:lnTo>
                <a:lnTo>
                  <a:pt x="802" y="80"/>
                </a:lnTo>
                <a:lnTo>
                  <a:pt x="804" y="80"/>
                </a:lnTo>
                <a:lnTo>
                  <a:pt x="808" y="80"/>
                </a:lnTo>
                <a:lnTo>
                  <a:pt x="810" y="80"/>
                </a:lnTo>
                <a:lnTo>
                  <a:pt x="810" y="78"/>
                </a:lnTo>
                <a:lnTo>
                  <a:pt x="812" y="80"/>
                </a:lnTo>
                <a:lnTo>
                  <a:pt x="812" y="78"/>
                </a:lnTo>
                <a:lnTo>
                  <a:pt x="814" y="78"/>
                </a:lnTo>
                <a:lnTo>
                  <a:pt x="814" y="80"/>
                </a:lnTo>
                <a:lnTo>
                  <a:pt x="816" y="80"/>
                </a:lnTo>
                <a:lnTo>
                  <a:pt x="818" y="82"/>
                </a:lnTo>
                <a:lnTo>
                  <a:pt x="820" y="82"/>
                </a:lnTo>
                <a:lnTo>
                  <a:pt x="822" y="84"/>
                </a:lnTo>
                <a:lnTo>
                  <a:pt x="826" y="84"/>
                </a:lnTo>
                <a:lnTo>
                  <a:pt x="828" y="84"/>
                </a:lnTo>
                <a:lnTo>
                  <a:pt x="826" y="82"/>
                </a:lnTo>
                <a:lnTo>
                  <a:pt x="828" y="82"/>
                </a:lnTo>
                <a:lnTo>
                  <a:pt x="830" y="82"/>
                </a:lnTo>
                <a:lnTo>
                  <a:pt x="830" y="84"/>
                </a:lnTo>
                <a:lnTo>
                  <a:pt x="832" y="86"/>
                </a:lnTo>
                <a:lnTo>
                  <a:pt x="834" y="86"/>
                </a:lnTo>
                <a:lnTo>
                  <a:pt x="836" y="88"/>
                </a:lnTo>
                <a:lnTo>
                  <a:pt x="838" y="88"/>
                </a:lnTo>
                <a:lnTo>
                  <a:pt x="840" y="90"/>
                </a:lnTo>
                <a:lnTo>
                  <a:pt x="842" y="90"/>
                </a:lnTo>
                <a:lnTo>
                  <a:pt x="844" y="92"/>
                </a:lnTo>
                <a:lnTo>
                  <a:pt x="846" y="94"/>
                </a:lnTo>
                <a:lnTo>
                  <a:pt x="848" y="94"/>
                </a:lnTo>
                <a:lnTo>
                  <a:pt x="850" y="92"/>
                </a:lnTo>
                <a:lnTo>
                  <a:pt x="852" y="94"/>
                </a:lnTo>
                <a:lnTo>
                  <a:pt x="854" y="94"/>
                </a:lnTo>
                <a:lnTo>
                  <a:pt x="854" y="96"/>
                </a:lnTo>
                <a:lnTo>
                  <a:pt x="856" y="98"/>
                </a:lnTo>
                <a:lnTo>
                  <a:pt x="858" y="100"/>
                </a:lnTo>
                <a:lnTo>
                  <a:pt x="860" y="102"/>
                </a:lnTo>
                <a:lnTo>
                  <a:pt x="862" y="102"/>
                </a:lnTo>
                <a:lnTo>
                  <a:pt x="862" y="104"/>
                </a:lnTo>
                <a:lnTo>
                  <a:pt x="864" y="104"/>
                </a:lnTo>
                <a:lnTo>
                  <a:pt x="864" y="106"/>
                </a:lnTo>
                <a:lnTo>
                  <a:pt x="864" y="108"/>
                </a:lnTo>
                <a:lnTo>
                  <a:pt x="866" y="110"/>
                </a:lnTo>
                <a:lnTo>
                  <a:pt x="868" y="112"/>
                </a:lnTo>
                <a:lnTo>
                  <a:pt x="870" y="112"/>
                </a:lnTo>
                <a:lnTo>
                  <a:pt x="872" y="114"/>
                </a:lnTo>
                <a:lnTo>
                  <a:pt x="874" y="116"/>
                </a:lnTo>
                <a:lnTo>
                  <a:pt x="874" y="118"/>
                </a:lnTo>
                <a:lnTo>
                  <a:pt x="876" y="118"/>
                </a:lnTo>
                <a:lnTo>
                  <a:pt x="878" y="116"/>
                </a:lnTo>
                <a:lnTo>
                  <a:pt x="882" y="116"/>
                </a:lnTo>
                <a:lnTo>
                  <a:pt x="884" y="118"/>
                </a:lnTo>
                <a:lnTo>
                  <a:pt x="886" y="118"/>
                </a:lnTo>
                <a:lnTo>
                  <a:pt x="888" y="118"/>
                </a:lnTo>
                <a:lnTo>
                  <a:pt x="890" y="118"/>
                </a:lnTo>
                <a:lnTo>
                  <a:pt x="892" y="118"/>
                </a:lnTo>
                <a:lnTo>
                  <a:pt x="894" y="118"/>
                </a:lnTo>
                <a:lnTo>
                  <a:pt x="896" y="116"/>
                </a:lnTo>
                <a:lnTo>
                  <a:pt x="898" y="116"/>
                </a:lnTo>
                <a:lnTo>
                  <a:pt x="900" y="116"/>
                </a:lnTo>
                <a:lnTo>
                  <a:pt x="900" y="114"/>
                </a:lnTo>
                <a:lnTo>
                  <a:pt x="900" y="112"/>
                </a:lnTo>
                <a:lnTo>
                  <a:pt x="902" y="110"/>
                </a:lnTo>
                <a:lnTo>
                  <a:pt x="904" y="108"/>
                </a:lnTo>
                <a:lnTo>
                  <a:pt x="906" y="108"/>
                </a:lnTo>
                <a:lnTo>
                  <a:pt x="908" y="108"/>
                </a:lnTo>
                <a:lnTo>
                  <a:pt x="910" y="110"/>
                </a:lnTo>
                <a:lnTo>
                  <a:pt x="910" y="108"/>
                </a:lnTo>
                <a:lnTo>
                  <a:pt x="912" y="106"/>
                </a:lnTo>
                <a:lnTo>
                  <a:pt x="914" y="106"/>
                </a:lnTo>
                <a:lnTo>
                  <a:pt x="916" y="104"/>
                </a:lnTo>
                <a:lnTo>
                  <a:pt x="918" y="104"/>
                </a:lnTo>
                <a:lnTo>
                  <a:pt x="920" y="104"/>
                </a:lnTo>
                <a:lnTo>
                  <a:pt x="922" y="104"/>
                </a:lnTo>
                <a:lnTo>
                  <a:pt x="924" y="104"/>
                </a:lnTo>
                <a:lnTo>
                  <a:pt x="926" y="106"/>
                </a:lnTo>
                <a:lnTo>
                  <a:pt x="928" y="106"/>
                </a:lnTo>
                <a:lnTo>
                  <a:pt x="928" y="108"/>
                </a:lnTo>
                <a:lnTo>
                  <a:pt x="928" y="110"/>
                </a:lnTo>
                <a:lnTo>
                  <a:pt x="930" y="112"/>
                </a:lnTo>
                <a:lnTo>
                  <a:pt x="930" y="114"/>
                </a:lnTo>
                <a:lnTo>
                  <a:pt x="932" y="114"/>
                </a:lnTo>
                <a:lnTo>
                  <a:pt x="934" y="116"/>
                </a:lnTo>
                <a:lnTo>
                  <a:pt x="936" y="116"/>
                </a:lnTo>
                <a:lnTo>
                  <a:pt x="936" y="118"/>
                </a:lnTo>
                <a:lnTo>
                  <a:pt x="936" y="120"/>
                </a:lnTo>
                <a:lnTo>
                  <a:pt x="936" y="122"/>
                </a:lnTo>
                <a:lnTo>
                  <a:pt x="934" y="122"/>
                </a:lnTo>
                <a:lnTo>
                  <a:pt x="932" y="124"/>
                </a:lnTo>
                <a:lnTo>
                  <a:pt x="932" y="126"/>
                </a:lnTo>
                <a:lnTo>
                  <a:pt x="934" y="128"/>
                </a:lnTo>
                <a:lnTo>
                  <a:pt x="934" y="130"/>
                </a:lnTo>
                <a:lnTo>
                  <a:pt x="934" y="132"/>
                </a:lnTo>
                <a:lnTo>
                  <a:pt x="934" y="134"/>
                </a:lnTo>
                <a:lnTo>
                  <a:pt x="934" y="136"/>
                </a:lnTo>
                <a:lnTo>
                  <a:pt x="936" y="136"/>
                </a:lnTo>
                <a:lnTo>
                  <a:pt x="936" y="138"/>
                </a:lnTo>
                <a:lnTo>
                  <a:pt x="936" y="140"/>
                </a:lnTo>
                <a:lnTo>
                  <a:pt x="938" y="142"/>
                </a:lnTo>
                <a:lnTo>
                  <a:pt x="938" y="144"/>
                </a:lnTo>
                <a:lnTo>
                  <a:pt x="940" y="146"/>
                </a:lnTo>
                <a:lnTo>
                  <a:pt x="940" y="148"/>
                </a:lnTo>
                <a:lnTo>
                  <a:pt x="938" y="148"/>
                </a:lnTo>
                <a:lnTo>
                  <a:pt x="940" y="150"/>
                </a:lnTo>
                <a:lnTo>
                  <a:pt x="940" y="152"/>
                </a:lnTo>
                <a:lnTo>
                  <a:pt x="938" y="154"/>
                </a:lnTo>
                <a:lnTo>
                  <a:pt x="938" y="156"/>
                </a:lnTo>
                <a:lnTo>
                  <a:pt x="940" y="156"/>
                </a:lnTo>
                <a:lnTo>
                  <a:pt x="940" y="158"/>
                </a:lnTo>
                <a:lnTo>
                  <a:pt x="940" y="160"/>
                </a:lnTo>
                <a:lnTo>
                  <a:pt x="938" y="162"/>
                </a:lnTo>
                <a:lnTo>
                  <a:pt x="938" y="164"/>
                </a:lnTo>
                <a:lnTo>
                  <a:pt x="938" y="166"/>
                </a:lnTo>
                <a:lnTo>
                  <a:pt x="940" y="166"/>
                </a:lnTo>
                <a:lnTo>
                  <a:pt x="940" y="168"/>
                </a:lnTo>
                <a:lnTo>
                  <a:pt x="940" y="170"/>
                </a:lnTo>
                <a:lnTo>
                  <a:pt x="938" y="172"/>
                </a:lnTo>
                <a:lnTo>
                  <a:pt x="938" y="170"/>
                </a:lnTo>
                <a:lnTo>
                  <a:pt x="936" y="170"/>
                </a:lnTo>
                <a:lnTo>
                  <a:pt x="932" y="170"/>
                </a:lnTo>
                <a:lnTo>
                  <a:pt x="930" y="170"/>
                </a:lnTo>
                <a:lnTo>
                  <a:pt x="928" y="168"/>
                </a:lnTo>
                <a:lnTo>
                  <a:pt x="926" y="168"/>
                </a:lnTo>
                <a:lnTo>
                  <a:pt x="924" y="168"/>
                </a:lnTo>
                <a:lnTo>
                  <a:pt x="922" y="166"/>
                </a:lnTo>
                <a:lnTo>
                  <a:pt x="920" y="166"/>
                </a:lnTo>
                <a:lnTo>
                  <a:pt x="918" y="166"/>
                </a:lnTo>
                <a:lnTo>
                  <a:pt x="918" y="168"/>
                </a:lnTo>
                <a:lnTo>
                  <a:pt x="916" y="170"/>
                </a:lnTo>
                <a:lnTo>
                  <a:pt x="916" y="172"/>
                </a:lnTo>
                <a:lnTo>
                  <a:pt x="914" y="172"/>
                </a:lnTo>
                <a:lnTo>
                  <a:pt x="912" y="174"/>
                </a:lnTo>
                <a:lnTo>
                  <a:pt x="910" y="174"/>
                </a:lnTo>
                <a:lnTo>
                  <a:pt x="910" y="176"/>
                </a:lnTo>
                <a:lnTo>
                  <a:pt x="912" y="178"/>
                </a:lnTo>
                <a:lnTo>
                  <a:pt x="914" y="180"/>
                </a:lnTo>
                <a:lnTo>
                  <a:pt x="916" y="180"/>
                </a:lnTo>
                <a:lnTo>
                  <a:pt x="918" y="182"/>
                </a:lnTo>
                <a:lnTo>
                  <a:pt x="918" y="184"/>
                </a:lnTo>
                <a:lnTo>
                  <a:pt x="920" y="186"/>
                </a:lnTo>
                <a:lnTo>
                  <a:pt x="922" y="187"/>
                </a:lnTo>
                <a:lnTo>
                  <a:pt x="922" y="189"/>
                </a:lnTo>
                <a:lnTo>
                  <a:pt x="924" y="191"/>
                </a:lnTo>
                <a:lnTo>
                  <a:pt x="924" y="193"/>
                </a:lnTo>
                <a:lnTo>
                  <a:pt x="926" y="195"/>
                </a:lnTo>
                <a:lnTo>
                  <a:pt x="926" y="197"/>
                </a:lnTo>
                <a:lnTo>
                  <a:pt x="928" y="199"/>
                </a:lnTo>
                <a:lnTo>
                  <a:pt x="930" y="201"/>
                </a:lnTo>
                <a:lnTo>
                  <a:pt x="930" y="203"/>
                </a:lnTo>
                <a:lnTo>
                  <a:pt x="932" y="203"/>
                </a:lnTo>
                <a:lnTo>
                  <a:pt x="932" y="205"/>
                </a:lnTo>
                <a:lnTo>
                  <a:pt x="932" y="207"/>
                </a:lnTo>
                <a:lnTo>
                  <a:pt x="934" y="209"/>
                </a:lnTo>
                <a:lnTo>
                  <a:pt x="932" y="211"/>
                </a:lnTo>
                <a:lnTo>
                  <a:pt x="934" y="213"/>
                </a:lnTo>
                <a:lnTo>
                  <a:pt x="934" y="215"/>
                </a:lnTo>
                <a:lnTo>
                  <a:pt x="932" y="215"/>
                </a:lnTo>
                <a:lnTo>
                  <a:pt x="930" y="215"/>
                </a:lnTo>
                <a:lnTo>
                  <a:pt x="928" y="215"/>
                </a:lnTo>
                <a:lnTo>
                  <a:pt x="926" y="217"/>
                </a:lnTo>
                <a:lnTo>
                  <a:pt x="924" y="217"/>
                </a:lnTo>
                <a:lnTo>
                  <a:pt x="926" y="219"/>
                </a:lnTo>
                <a:lnTo>
                  <a:pt x="928" y="219"/>
                </a:lnTo>
                <a:lnTo>
                  <a:pt x="930" y="221"/>
                </a:lnTo>
                <a:lnTo>
                  <a:pt x="930" y="223"/>
                </a:lnTo>
                <a:lnTo>
                  <a:pt x="932" y="223"/>
                </a:lnTo>
                <a:lnTo>
                  <a:pt x="930" y="223"/>
                </a:lnTo>
                <a:lnTo>
                  <a:pt x="928" y="221"/>
                </a:lnTo>
                <a:lnTo>
                  <a:pt x="926" y="221"/>
                </a:lnTo>
                <a:lnTo>
                  <a:pt x="926" y="219"/>
                </a:lnTo>
                <a:lnTo>
                  <a:pt x="924" y="219"/>
                </a:lnTo>
                <a:lnTo>
                  <a:pt x="922" y="217"/>
                </a:lnTo>
                <a:lnTo>
                  <a:pt x="920" y="215"/>
                </a:lnTo>
                <a:lnTo>
                  <a:pt x="918" y="213"/>
                </a:lnTo>
                <a:lnTo>
                  <a:pt x="916" y="213"/>
                </a:lnTo>
                <a:lnTo>
                  <a:pt x="914" y="213"/>
                </a:lnTo>
                <a:lnTo>
                  <a:pt x="912" y="213"/>
                </a:lnTo>
                <a:lnTo>
                  <a:pt x="914" y="215"/>
                </a:lnTo>
                <a:lnTo>
                  <a:pt x="914" y="217"/>
                </a:lnTo>
                <a:lnTo>
                  <a:pt x="914" y="219"/>
                </a:lnTo>
                <a:lnTo>
                  <a:pt x="916" y="219"/>
                </a:lnTo>
                <a:lnTo>
                  <a:pt x="916" y="221"/>
                </a:lnTo>
                <a:lnTo>
                  <a:pt x="916" y="223"/>
                </a:lnTo>
                <a:lnTo>
                  <a:pt x="914" y="225"/>
                </a:lnTo>
                <a:lnTo>
                  <a:pt x="912" y="223"/>
                </a:lnTo>
                <a:lnTo>
                  <a:pt x="910" y="225"/>
                </a:lnTo>
                <a:lnTo>
                  <a:pt x="910" y="227"/>
                </a:lnTo>
                <a:lnTo>
                  <a:pt x="910" y="229"/>
                </a:lnTo>
                <a:lnTo>
                  <a:pt x="908" y="231"/>
                </a:lnTo>
                <a:lnTo>
                  <a:pt x="906" y="231"/>
                </a:lnTo>
                <a:lnTo>
                  <a:pt x="904" y="231"/>
                </a:lnTo>
                <a:lnTo>
                  <a:pt x="902" y="233"/>
                </a:lnTo>
                <a:lnTo>
                  <a:pt x="900" y="233"/>
                </a:lnTo>
                <a:lnTo>
                  <a:pt x="900" y="231"/>
                </a:lnTo>
                <a:lnTo>
                  <a:pt x="898" y="231"/>
                </a:lnTo>
                <a:lnTo>
                  <a:pt x="896" y="231"/>
                </a:lnTo>
                <a:lnTo>
                  <a:pt x="896" y="233"/>
                </a:lnTo>
                <a:lnTo>
                  <a:pt x="894" y="233"/>
                </a:lnTo>
                <a:lnTo>
                  <a:pt x="896" y="235"/>
                </a:lnTo>
                <a:lnTo>
                  <a:pt x="896" y="237"/>
                </a:lnTo>
                <a:lnTo>
                  <a:pt x="898" y="239"/>
                </a:lnTo>
                <a:lnTo>
                  <a:pt x="900" y="239"/>
                </a:lnTo>
                <a:lnTo>
                  <a:pt x="902" y="241"/>
                </a:lnTo>
                <a:lnTo>
                  <a:pt x="902" y="243"/>
                </a:lnTo>
                <a:lnTo>
                  <a:pt x="902" y="245"/>
                </a:lnTo>
                <a:lnTo>
                  <a:pt x="900" y="245"/>
                </a:lnTo>
                <a:lnTo>
                  <a:pt x="898" y="243"/>
                </a:lnTo>
                <a:lnTo>
                  <a:pt x="898" y="245"/>
                </a:lnTo>
                <a:lnTo>
                  <a:pt x="896" y="245"/>
                </a:lnTo>
                <a:lnTo>
                  <a:pt x="894" y="245"/>
                </a:lnTo>
                <a:lnTo>
                  <a:pt x="892" y="245"/>
                </a:lnTo>
                <a:lnTo>
                  <a:pt x="890" y="243"/>
                </a:lnTo>
                <a:lnTo>
                  <a:pt x="888" y="243"/>
                </a:lnTo>
                <a:lnTo>
                  <a:pt x="886" y="243"/>
                </a:lnTo>
                <a:lnTo>
                  <a:pt x="884" y="243"/>
                </a:lnTo>
                <a:lnTo>
                  <a:pt x="882" y="241"/>
                </a:lnTo>
                <a:lnTo>
                  <a:pt x="880" y="239"/>
                </a:lnTo>
                <a:lnTo>
                  <a:pt x="878" y="237"/>
                </a:lnTo>
                <a:lnTo>
                  <a:pt x="876" y="237"/>
                </a:lnTo>
                <a:lnTo>
                  <a:pt x="876" y="239"/>
                </a:lnTo>
                <a:lnTo>
                  <a:pt x="874" y="239"/>
                </a:lnTo>
                <a:lnTo>
                  <a:pt x="874" y="241"/>
                </a:lnTo>
                <a:lnTo>
                  <a:pt x="874" y="243"/>
                </a:lnTo>
                <a:lnTo>
                  <a:pt x="874" y="245"/>
                </a:lnTo>
                <a:lnTo>
                  <a:pt x="874" y="247"/>
                </a:lnTo>
                <a:lnTo>
                  <a:pt x="874" y="249"/>
                </a:lnTo>
                <a:lnTo>
                  <a:pt x="872" y="249"/>
                </a:lnTo>
                <a:lnTo>
                  <a:pt x="872" y="251"/>
                </a:lnTo>
                <a:lnTo>
                  <a:pt x="870" y="253"/>
                </a:lnTo>
                <a:lnTo>
                  <a:pt x="870" y="255"/>
                </a:lnTo>
                <a:lnTo>
                  <a:pt x="868" y="255"/>
                </a:lnTo>
                <a:lnTo>
                  <a:pt x="866" y="255"/>
                </a:lnTo>
                <a:lnTo>
                  <a:pt x="866" y="257"/>
                </a:lnTo>
                <a:lnTo>
                  <a:pt x="864" y="259"/>
                </a:lnTo>
                <a:lnTo>
                  <a:pt x="864" y="261"/>
                </a:lnTo>
                <a:lnTo>
                  <a:pt x="862" y="261"/>
                </a:lnTo>
                <a:lnTo>
                  <a:pt x="860" y="261"/>
                </a:lnTo>
                <a:lnTo>
                  <a:pt x="858" y="263"/>
                </a:lnTo>
                <a:lnTo>
                  <a:pt x="858" y="265"/>
                </a:lnTo>
                <a:lnTo>
                  <a:pt x="856" y="265"/>
                </a:lnTo>
                <a:lnTo>
                  <a:pt x="854" y="267"/>
                </a:lnTo>
                <a:lnTo>
                  <a:pt x="852" y="271"/>
                </a:lnTo>
                <a:lnTo>
                  <a:pt x="852" y="273"/>
                </a:lnTo>
                <a:lnTo>
                  <a:pt x="850" y="275"/>
                </a:lnTo>
                <a:lnTo>
                  <a:pt x="850" y="277"/>
                </a:lnTo>
                <a:lnTo>
                  <a:pt x="848" y="277"/>
                </a:lnTo>
                <a:lnTo>
                  <a:pt x="846" y="277"/>
                </a:lnTo>
                <a:lnTo>
                  <a:pt x="842" y="277"/>
                </a:lnTo>
                <a:lnTo>
                  <a:pt x="840" y="275"/>
                </a:lnTo>
                <a:lnTo>
                  <a:pt x="840" y="277"/>
                </a:lnTo>
                <a:lnTo>
                  <a:pt x="838" y="279"/>
                </a:lnTo>
                <a:lnTo>
                  <a:pt x="836" y="279"/>
                </a:lnTo>
                <a:lnTo>
                  <a:pt x="834" y="281"/>
                </a:lnTo>
                <a:lnTo>
                  <a:pt x="832" y="281"/>
                </a:lnTo>
                <a:lnTo>
                  <a:pt x="830" y="281"/>
                </a:lnTo>
                <a:lnTo>
                  <a:pt x="830" y="283"/>
                </a:lnTo>
                <a:lnTo>
                  <a:pt x="828" y="283"/>
                </a:lnTo>
                <a:lnTo>
                  <a:pt x="826" y="285"/>
                </a:lnTo>
                <a:lnTo>
                  <a:pt x="824" y="285"/>
                </a:lnTo>
                <a:lnTo>
                  <a:pt x="824" y="287"/>
                </a:lnTo>
                <a:lnTo>
                  <a:pt x="822" y="289"/>
                </a:lnTo>
                <a:lnTo>
                  <a:pt x="822" y="291"/>
                </a:lnTo>
                <a:lnTo>
                  <a:pt x="822" y="293"/>
                </a:lnTo>
                <a:lnTo>
                  <a:pt x="820" y="293"/>
                </a:lnTo>
                <a:lnTo>
                  <a:pt x="820" y="295"/>
                </a:lnTo>
                <a:lnTo>
                  <a:pt x="818" y="295"/>
                </a:lnTo>
                <a:lnTo>
                  <a:pt x="816" y="295"/>
                </a:lnTo>
                <a:lnTo>
                  <a:pt x="814" y="297"/>
                </a:lnTo>
                <a:lnTo>
                  <a:pt x="814" y="299"/>
                </a:lnTo>
                <a:lnTo>
                  <a:pt x="812" y="299"/>
                </a:lnTo>
                <a:lnTo>
                  <a:pt x="810" y="301"/>
                </a:lnTo>
                <a:lnTo>
                  <a:pt x="808" y="299"/>
                </a:lnTo>
                <a:lnTo>
                  <a:pt x="808" y="297"/>
                </a:lnTo>
                <a:lnTo>
                  <a:pt x="810" y="295"/>
                </a:lnTo>
                <a:lnTo>
                  <a:pt x="810" y="293"/>
                </a:lnTo>
                <a:lnTo>
                  <a:pt x="812" y="295"/>
                </a:lnTo>
                <a:lnTo>
                  <a:pt x="814" y="293"/>
                </a:lnTo>
                <a:lnTo>
                  <a:pt x="814" y="291"/>
                </a:lnTo>
                <a:lnTo>
                  <a:pt x="814" y="289"/>
                </a:lnTo>
                <a:lnTo>
                  <a:pt x="814" y="287"/>
                </a:lnTo>
                <a:lnTo>
                  <a:pt x="816" y="287"/>
                </a:lnTo>
                <a:lnTo>
                  <a:pt x="816" y="285"/>
                </a:lnTo>
                <a:lnTo>
                  <a:pt x="814" y="287"/>
                </a:lnTo>
                <a:lnTo>
                  <a:pt x="812" y="285"/>
                </a:lnTo>
                <a:lnTo>
                  <a:pt x="812" y="287"/>
                </a:lnTo>
                <a:lnTo>
                  <a:pt x="810" y="287"/>
                </a:lnTo>
                <a:lnTo>
                  <a:pt x="808" y="285"/>
                </a:lnTo>
                <a:lnTo>
                  <a:pt x="806" y="283"/>
                </a:lnTo>
                <a:lnTo>
                  <a:pt x="804" y="283"/>
                </a:lnTo>
                <a:lnTo>
                  <a:pt x="806" y="281"/>
                </a:lnTo>
                <a:lnTo>
                  <a:pt x="808" y="281"/>
                </a:lnTo>
                <a:lnTo>
                  <a:pt x="806" y="279"/>
                </a:lnTo>
                <a:lnTo>
                  <a:pt x="804" y="277"/>
                </a:lnTo>
                <a:lnTo>
                  <a:pt x="806" y="277"/>
                </a:lnTo>
                <a:lnTo>
                  <a:pt x="808" y="275"/>
                </a:lnTo>
                <a:lnTo>
                  <a:pt x="810" y="273"/>
                </a:lnTo>
                <a:lnTo>
                  <a:pt x="810" y="271"/>
                </a:lnTo>
                <a:lnTo>
                  <a:pt x="810" y="269"/>
                </a:lnTo>
                <a:lnTo>
                  <a:pt x="812" y="267"/>
                </a:lnTo>
                <a:lnTo>
                  <a:pt x="812" y="265"/>
                </a:lnTo>
                <a:lnTo>
                  <a:pt x="812" y="263"/>
                </a:lnTo>
                <a:lnTo>
                  <a:pt x="810" y="261"/>
                </a:lnTo>
                <a:lnTo>
                  <a:pt x="808" y="259"/>
                </a:lnTo>
                <a:lnTo>
                  <a:pt x="806" y="259"/>
                </a:lnTo>
                <a:lnTo>
                  <a:pt x="804" y="257"/>
                </a:lnTo>
                <a:lnTo>
                  <a:pt x="802" y="257"/>
                </a:lnTo>
                <a:lnTo>
                  <a:pt x="800" y="255"/>
                </a:lnTo>
                <a:lnTo>
                  <a:pt x="800" y="253"/>
                </a:lnTo>
                <a:lnTo>
                  <a:pt x="800" y="255"/>
                </a:lnTo>
                <a:lnTo>
                  <a:pt x="798" y="257"/>
                </a:lnTo>
                <a:lnTo>
                  <a:pt x="796" y="257"/>
                </a:lnTo>
                <a:lnTo>
                  <a:pt x="794" y="255"/>
                </a:lnTo>
                <a:lnTo>
                  <a:pt x="792" y="255"/>
                </a:lnTo>
                <a:lnTo>
                  <a:pt x="790" y="255"/>
                </a:lnTo>
                <a:lnTo>
                  <a:pt x="788" y="255"/>
                </a:lnTo>
                <a:lnTo>
                  <a:pt x="788" y="257"/>
                </a:lnTo>
                <a:lnTo>
                  <a:pt x="788" y="259"/>
                </a:lnTo>
                <a:lnTo>
                  <a:pt x="786" y="259"/>
                </a:lnTo>
                <a:lnTo>
                  <a:pt x="786" y="261"/>
                </a:lnTo>
                <a:lnTo>
                  <a:pt x="784" y="263"/>
                </a:lnTo>
                <a:lnTo>
                  <a:pt x="784" y="265"/>
                </a:lnTo>
                <a:lnTo>
                  <a:pt x="784" y="267"/>
                </a:lnTo>
                <a:lnTo>
                  <a:pt x="784" y="269"/>
                </a:lnTo>
                <a:lnTo>
                  <a:pt x="782" y="269"/>
                </a:lnTo>
                <a:lnTo>
                  <a:pt x="780" y="271"/>
                </a:lnTo>
                <a:lnTo>
                  <a:pt x="778" y="271"/>
                </a:lnTo>
                <a:lnTo>
                  <a:pt x="778" y="273"/>
                </a:lnTo>
                <a:lnTo>
                  <a:pt x="776" y="273"/>
                </a:lnTo>
                <a:lnTo>
                  <a:pt x="774" y="275"/>
                </a:lnTo>
                <a:lnTo>
                  <a:pt x="772" y="275"/>
                </a:lnTo>
                <a:lnTo>
                  <a:pt x="772" y="277"/>
                </a:lnTo>
                <a:lnTo>
                  <a:pt x="770" y="279"/>
                </a:lnTo>
                <a:lnTo>
                  <a:pt x="770" y="281"/>
                </a:lnTo>
                <a:lnTo>
                  <a:pt x="768" y="283"/>
                </a:lnTo>
                <a:lnTo>
                  <a:pt x="770" y="285"/>
                </a:lnTo>
                <a:lnTo>
                  <a:pt x="772" y="285"/>
                </a:lnTo>
                <a:lnTo>
                  <a:pt x="770" y="287"/>
                </a:lnTo>
                <a:lnTo>
                  <a:pt x="770" y="289"/>
                </a:lnTo>
                <a:lnTo>
                  <a:pt x="768" y="291"/>
                </a:lnTo>
                <a:lnTo>
                  <a:pt x="766" y="291"/>
                </a:lnTo>
                <a:lnTo>
                  <a:pt x="762" y="291"/>
                </a:lnTo>
                <a:lnTo>
                  <a:pt x="760" y="293"/>
                </a:lnTo>
                <a:lnTo>
                  <a:pt x="758" y="293"/>
                </a:lnTo>
                <a:lnTo>
                  <a:pt x="756" y="293"/>
                </a:lnTo>
                <a:lnTo>
                  <a:pt x="756" y="291"/>
                </a:lnTo>
                <a:lnTo>
                  <a:pt x="754" y="291"/>
                </a:lnTo>
                <a:lnTo>
                  <a:pt x="752" y="289"/>
                </a:lnTo>
                <a:lnTo>
                  <a:pt x="750" y="291"/>
                </a:lnTo>
                <a:lnTo>
                  <a:pt x="748" y="291"/>
                </a:lnTo>
                <a:lnTo>
                  <a:pt x="748" y="293"/>
                </a:lnTo>
                <a:lnTo>
                  <a:pt x="748" y="295"/>
                </a:lnTo>
                <a:lnTo>
                  <a:pt x="748" y="297"/>
                </a:lnTo>
                <a:lnTo>
                  <a:pt x="748" y="299"/>
                </a:lnTo>
                <a:lnTo>
                  <a:pt x="748" y="301"/>
                </a:lnTo>
                <a:lnTo>
                  <a:pt x="750" y="303"/>
                </a:lnTo>
                <a:lnTo>
                  <a:pt x="752" y="305"/>
                </a:lnTo>
                <a:lnTo>
                  <a:pt x="754" y="307"/>
                </a:lnTo>
                <a:lnTo>
                  <a:pt x="756" y="309"/>
                </a:lnTo>
                <a:lnTo>
                  <a:pt x="758" y="309"/>
                </a:lnTo>
                <a:lnTo>
                  <a:pt x="760" y="311"/>
                </a:lnTo>
                <a:lnTo>
                  <a:pt x="762" y="311"/>
                </a:lnTo>
                <a:lnTo>
                  <a:pt x="764" y="311"/>
                </a:lnTo>
                <a:lnTo>
                  <a:pt x="766" y="313"/>
                </a:lnTo>
                <a:lnTo>
                  <a:pt x="768" y="313"/>
                </a:lnTo>
                <a:lnTo>
                  <a:pt x="770" y="313"/>
                </a:lnTo>
                <a:lnTo>
                  <a:pt x="770" y="315"/>
                </a:lnTo>
                <a:lnTo>
                  <a:pt x="772" y="315"/>
                </a:lnTo>
                <a:lnTo>
                  <a:pt x="772" y="313"/>
                </a:lnTo>
                <a:lnTo>
                  <a:pt x="772" y="311"/>
                </a:lnTo>
                <a:lnTo>
                  <a:pt x="776" y="311"/>
                </a:lnTo>
                <a:lnTo>
                  <a:pt x="778" y="313"/>
                </a:lnTo>
                <a:lnTo>
                  <a:pt x="778" y="315"/>
                </a:lnTo>
                <a:lnTo>
                  <a:pt x="780" y="317"/>
                </a:lnTo>
                <a:lnTo>
                  <a:pt x="782" y="319"/>
                </a:lnTo>
                <a:lnTo>
                  <a:pt x="782" y="321"/>
                </a:lnTo>
                <a:lnTo>
                  <a:pt x="782" y="323"/>
                </a:lnTo>
                <a:lnTo>
                  <a:pt x="782" y="325"/>
                </a:lnTo>
                <a:lnTo>
                  <a:pt x="784" y="327"/>
                </a:lnTo>
                <a:lnTo>
                  <a:pt x="784" y="329"/>
                </a:lnTo>
                <a:lnTo>
                  <a:pt x="786" y="329"/>
                </a:lnTo>
                <a:lnTo>
                  <a:pt x="788" y="331"/>
                </a:lnTo>
                <a:lnTo>
                  <a:pt x="790" y="333"/>
                </a:lnTo>
                <a:lnTo>
                  <a:pt x="792" y="333"/>
                </a:lnTo>
                <a:lnTo>
                  <a:pt x="794" y="333"/>
                </a:lnTo>
                <a:lnTo>
                  <a:pt x="796" y="333"/>
                </a:lnTo>
                <a:lnTo>
                  <a:pt x="798" y="333"/>
                </a:lnTo>
                <a:lnTo>
                  <a:pt x="800" y="331"/>
                </a:lnTo>
                <a:lnTo>
                  <a:pt x="800" y="329"/>
                </a:lnTo>
                <a:lnTo>
                  <a:pt x="802" y="327"/>
                </a:lnTo>
                <a:lnTo>
                  <a:pt x="804" y="325"/>
                </a:lnTo>
                <a:lnTo>
                  <a:pt x="804" y="323"/>
                </a:lnTo>
                <a:lnTo>
                  <a:pt x="802" y="321"/>
                </a:lnTo>
                <a:lnTo>
                  <a:pt x="804" y="321"/>
                </a:lnTo>
                <a:lnTo>
                  <a:pt x="806" y="321"/>
                </a:lnTo>
                <a:lnTo>
                  <a:pt x="808" y="319"/>
                </a:lnTo>
                <a:lnTo>
                  <a:pt x="810" y="319"/>
                </a:lnTo>
                <a:lnTo>
                  <a:pt x="812" y="319"/>
                </a:lnTo>
                <a:lnTo>
                  <a:pt x="814" y="319"/>
                </a:lnTo>
                <a:lnTo>
                  <a:pt x="816" y="321"/>
                </a:lnTo>
                <a:lnTo>
                  <a:pt x="818" y="321"/>
                </a:lnTo>
                <a:lnTo>
                  <a:pt x="820" y="323"/>
                </a:lnTo>
                <a:lnTo>
                  <a:pt x="822" y="323"/>
                </a:lnTo>
                <a:lnTo>
                  <a:pt x="824" y="323"/>
                </a:lnTo>
                <a:lnTo>
                  <a:pt x="824" y="325"/>
                </a:lnTo>
                <a:lnTo>
                  <a:pt x="826" y="327"/>
                </a:lnTo>
                <a:lnTo>
                  <a:pt x="828" y="325"/>
                </a:lnTo>
                <a:lnTo>
                  <a:pt x="830" y="327"/>
                </a:lnTo>
                <a:lnTo>
                  <a:pt x="834" y="327"/>
                </a:lnTo>
                <a:lnTo>
                  <a:pt x="836" y="325"/>
                </a:lnTo>
                <a:lnTo>
                  <a:pt x="838" y="325"/>
                </a:lnTo>
                <a:lnTo>
                  <a:pt x="838" y="327"/>
                </a:lnTo>
                <a:lnTo>
                  <a:pt x="840" y="327"/>
                </a:lnTo>
                <a:lnTo>
                  <a:pt x="842" y="327"/>
                </a:lnTo>
                <a:lnTo>
                  <a:pt x="844" y="327"/>
                </a:lnTo>
                <a:lnTo>
                  <a:pt x="846" y="327"/>
                </a:lnTo>
                <a:lnTo>
                  <a:pt x="848" y="327"/>
                </a:lnTo>
                <a:lnTo>
                  <a:pt x="846" y="329"/>
                </a:lnTo>
                <a:lnTo>
                  <a:pt x="848" y="331"/>
                </a:lnTo>
                <a:lnTo>
                  <a:pt x="848" y="333"/>
                </a:lnTo>
                <a:lnTo>
                  <a:pt x="846" y="333"/>
                </a:lnTo>
                <a:lnTo>
                  <a:pt x="846" y="335"/>
                </a:lnTo>
                <a:lnTo>
                  <a:pt x="848" y="335"/>
                </a:lnTo>
                <a:lnTo>
                  <a:pt x="848" y="337"/>
                </a:lnTo>
                <a:lnTo>
                  <a:pt x="848" y="339"/>
                </a:lnTo>
                <a:lnTo>
                  <a:pt x="846" y="339"/>
                </a:lnTo>
                <a:lnTo>
                  <a:pt x="844" y="339"/>
                </a:lnTo>
                <a:lnTo>
                  <a:pt x="842" y="337"/>
                </a:lnTo>
                <a:lnTo>
                  <a:pt x="842" y="335"/>
                </a:lnTo>
                <a:lnTo>
                  <a:pt x="842" y="337"/>
                </a:lnTo>
                <a:lnTo>
                  <a:pt x="840" y="337"/>
                </a:lnTo>
                <a:lnTo>
                  <a:pt x="838" y="335"/>
                </a:lnTo>
                <a:lnTo>
                  <a:pt x="838" y="337"/>
                </a:lnTo>
                <a:lnTo>
                  <a:pt x="836" y="337"/>
                </a:lnTo>
                <a:lnTo>
                  <a:pt x="834" y="339"/>
                </a:lnTo>
                <a:lnTo>
                  <a:pt x="834" y="341"/>
                </a:lnTo>
                <a:lnTo>
                  <a:pt x="832" y="341"/>
                </a:lnTo>
                <a:lnTo>
                  <a:pt x="834" y="339"/>
                </a:lnTo>
                <a:lnTo>
                  <a:pt x="832" y="341"/>
                </a:lnTo>
                <a:lnTo>
                  <a:pt x="830" y="341"/>
                </a:lnTo>
                <a:lnTo>
                  <a:pt x="828" y="343"/>
                </a:lnTo>
                <a:lnTo>
                  <a:pt x="826" y="343"/>
                </a:lnTo>
                <a:lnTo>
                  <a:pt x="824" y="345"/>
                </a:lnTo>
                <a:lnTo>
                  <a:pt x="824" y="343"/>
                </a:lnTo>
                <a:lnTo>
                  <a:pt x="822" y="343"/>
                </a:lnTo>
                <a:lnTo>
                  <a:pt x="822" y="345"/>
                </a:lnTo>
                <a:lnTo>
                  <a:pt x="824" y="345"/>
                </a:lnTo>
                <a:lnTo>
                  <a:pt x="826" y="347"/>
                </a:lnTo>
                <a:lnTo>
                  <a:pt x="824" y="349"/>
                </a:lnTo>
                <a:lnTo>
                  <a:pt x="824" y="347"/>
                </a:lnTo>
                <a:lnTo>
                  <a:pt x="822" y="347"/>
                </a:lnTo>
                <a:lnTo>
                  <a:pt x="822" y="349"/>
                </a:lnTo>
                <a:lnTo>
                  <a:pt x="822" y="351"/>
                </a:lnTo>
                <a:lnTo>
                  <a:pt x="824" y="353"/>
                </a:lnTo>
                <a:lnTo>
                  <a:pt x="822" y="353"/>
                </a:lnTo>
                <a:lnTo>
                  <a:pt x="820" y="355"/>
                </a:lnTo>
                <a:lnTo>
                  <a:pt x="818" y="355"/>
                </a:lnTo>
                <a:lnTo>
                  <a:pt x="818" y="353"/>
                </a:lnTo>
                <a:lnTo>
                  <a:pt x="816" y="351"/>
                </a:lnTo>
                <a:lnTo>
                  <a:pt x="816" y="353"/>
                </a:lnTo>
                <a:lnTo>
                  <a:pt x="814" y="351"/>
                </a:lnTo>
                <a:lnTo>
                  <a:pt x="814" y="353"/>
                </a:lnTo>
                <a:lnTo>
                  <a:pt x="814" y="355"/>
                </a:lnTo>
                <a:lnTo>
                  <a:pt x="816" y="355"/>
                </a:lnTo>
                <a:lnTo>
                  <a:pt x="816" y="357"/>
                </a:lnTo>
                <a:lnTo>
                  <a:pt x="818" y="357"/>
                </a:lnTo>
                <a:lnTo>
                  <a:pt x="816" y="357"/>
                </a:lnTo>
                <a:lnTo>
                  <a:pt x="816" y="359"/>
                </a:lnTo>
                <a:lnTo>
                  <a:pt x="814" y="361"/>
                </a:lnTo>
                <a:lnTo>
                  <a:pt x="816" y="363"/>
                </a:lnTo>
                <a:lnTo>
                  <a:pt x="814" y="363"/>
                </a:lnTo>
                <a:lnTo>
                  <a:pt x="814" y="365"/>
                </a:lnTo>
                <a:lnTo>
                  <a:pt x="812" y="365"/>
                </a:lnTo>
                <a:lnTo>
                  <a:pt x="810" y="365"/>
                </a:lnTo>
                <a:lnTo>
                  <a:pt x="810" y="367"/>
                </a:lnTo>
                <a:lnTo>
                  <a:pt x="810" y="369"/>
                </a:lnTo>
                <a:lnTo>
                  <a:pt x="810" y="371"/>
                </a:lnTo>
                <a:lnTo>
                  <a:pt x="808" y="373"/>
                </a:lnTo>
                <a:lnTo>
                  <a:pt x="808" y="375"/>
                </a:lnTo>
                <a:lnTo>
                  <a:pt x="806" y="377"/>
                </a:lnTo>
                <a:lnTo>
                  <a:pt x="808" y="377"/>
                </a:lnTo>
                <a:lnTo>
                  <a:pt x="808" y="379"/>
                </a:lnTo>
                <a:lnTo>
                  <a:pt x="808" y="381"/>
                </a:lnTo>
                <a:lnTo>
                  <a:pt x="810" y="383"/>
                </a:lnTo>
                <a:lnTo>
                  <a:pt x="812" y="383"/>
                </a:lnTo>
                <a:lnTo>
                  <a:pt x="814" y="383"/>
                </a:lnTo>
                <a:lnTo>
                  <a:pt x="816" y="385"/>
                </a:lnTo>
                <a:lnTo>
                  <a:pt x="818" y="387"/>
                </a:lnTo>
                <a:lnTo>
                  <a:pt x="820" y="387"/>
                </a:lnTo>
                <a:lnTo>
                  <a:pt x="822" y="389"/>
                </a:lnTo>
                <a:lnTo>
                  <a:pt x="824" y="389"/>
                </a:lnTo>
                <a:lnTo>
                  <a:pt x="826" y="389"/>
                </a:lnTo>
                <a:lnTo>
                  <a:pt x="830" y="391"/>
                </a:lnTo>
                <a:lnTo>
                  <a:pt x="832" y="393"/>
                </a:lnTo>
                <a:lnTo>
                  <a:pt x="834" y="395"/>
                </a:lnTo>
                <a:lnTo>
                  <a:pt x="834" y="397"/>
                </a:lnTo>
                <a:lnTo>
                  <a:pt x="836" y="399"/>
                </a:lnTo>
                <a:lnTo>
                  <a:pt x="838" y="401"/>
                </a:lnTo>
                <a:lnTo>
                  <a:pt x="838" y="403"/>
                </a:lnTo>
                <a:lnTo>
                  <a:pt x="840" y="405"/>
                </a:lnTo>
                <a:lnTo>
                  <a:pt x="840" y="407"/>
                </a:lnTo>
                <a:lnTo>
                  <a:pt x="842" y="409"/>
                </a:lnTo>
                <a:lnTo>
                  <a:pt x="844" y="411"/>
                </a:lnTo>
                <a:lnTo>
                  <a:pt x="846" y="413"/>
                </a:lnTo>
                <a:lnTo>
                  <a:pt x="848" y="415"/>
                </a:lnTo>
                <a:lnTo>
                  <a:pt x="848" y="417"/>
                </a:lnTo>
                <a:lnTo>
                  <a:pt x="850" y="417"/>
                </a:lnTo>
                <a:lnTo>
                  <a:pt x="852" y="419"/>
                </a:lnTo>
                <a:lnTo>
                  <a:pt x="852" y="421"/>
                </a:lnTo>
                <a:lnTo>
                  <a:pt x="852" y="423"/>
                </a:lnTo>
                <a:lnTo>
                  <a:pt x="852" y="425"/>
                </a:lnTo>
                <a:lnTo>
                  <a:pt x="854" y="427"/>
                </a:lnTo>
                <a:lnTo>
                  <a:pt x="856" y="427"/>
                </a:lnTo>
                <a:lnTo>
                  <a:pt x="858" y="429"/>
                </a:lnTo>
                <a:lnTo>
                  <a:pt x="860" y="429"/>
                </a:lnTo>
                <a:lnTo>
                  <a:pt x="862" y="431"/>
                </a:lnTo>
                <a:lnTo>
                  <a:pt x="864" y="431"/>
                </a:lnTo>
                <a:lnTo>
                  <a:pt x="866" y="433"/>
                </a:lnTo>
                <a:lnTo>
                  <a:pt x="866" y="435"/>
                </a:lnTo>
                <a:lnTo>
                  <a:pt x="868" y="437"/>
                </a:lnTo>
                <a:lnTo>
                  <a:pt x="870" y="437"/>
                </a:lnTo>
                <a:lnTo>
                  <a:pt x="872" y="439"/>
                </a:lnTo>
                <a:lnTo>
                  <a:pt x="874" y="441"/>
                </a:lnTo>
                <a:lnTo>
                  <a:pt x="876" y="443"/>
                </a:lnTo>
                <a:lnTo>
                  <a:pt x="878" y="445"/>
                </a:lnTo>
                <a:lnTo>
                  <a:pt x="876" y="445"/>
                </a:lnTo>
                <a:lnTo>
                  <a:pt x="874" y="445"/>
                </a:lnTo>
                <a:lnTo>
                  <a:pt x="872" y="443"/>
                </a:lnTo>
                <a:lnTo>
                  <a:pt x="870" y="443"/>
                </a:lnTo>
                <a:lnTo>
                  <a:pt x="868" y="443"/>
                </a:lnTo>
                <a:lnTo>
                  <a:pt x="866" y="441"/>
                </a:lnTo>
                <a:lnTo>
                  <a:pt x="864" y="443"/>
                </a:lnTo>
                <a:lnTo>
                  <a:pt x="862" y="443"/>
                </a:lnTo>
                <a:lnTo>
                  <a:pt x="860" y="443"/>
                </a:lnTo>
                <a:lnTo>
                  <a:pt x="858" y="441"/>
                </a:lnTo>
                <a:lnTo>
                  <a:pt x="858" y="439"/>
                </a:lnTo>
                <a:lnTo>
                  <a:pt x="856" y="439"/>
                </a:lnTo>
                <a:lnTo>
                  <a:pt x="854" y="437"/>
                </a:lnTo>
                <a:lnTo>
                  <a:pt x="852" y="437"/>
                </a:lnTo>
                <a:lnTo>
                  <a:pt x="850" y="437"/>
                </a:lnTo>
                <a:lnTo>
                  <a:pt x="848" y="439"/>
                </a:lnTo>
                <a:lnTo>
                  <a:pt x="848" y="441"/>
                </a:lnTo>
                <a:lnTo>
                  <a:pt x="846" y="441"/>
                </a:lnTo>
                <a:lnTo>
                  <a:pt x="844" y="441"/>
                </a:lnTo>
                <a:lnTo>
                  <a:pt x="842" y="439"/>
                </a:lnTo>
                <a:lnTo>
                  <a:pt x="842" y="437"/>
                </a:lnTo>
                <a:lnTo>
                  <a:pt x="840" y="435"/>
                </a:lnTo>
                <a:lnTo>
                  <a:pt x="838" y="435"/>
                </a:lnTo>
                <a:lnTo>
                  <a:pt x="838" y="433"/>
                </a:lnTo>
                <a:lnTo>
                  <a:pt x="836" y="433"/>
                </a:lnTo>
                <a:lnTo>
                  <a:pt x="834" y="433"/>
                </a:lnTo>
                <a:lnTo>
                  <a:pt x="836" y="433"/>
                </a:lnTo>
                <a:lnTo>
                  <a:pt x="834" y="435"/>
                </a:lnTo>
                <a:lnTo>
                  <a:pt x="836" y="435"/>
                </a:lnTo>
                <a:lnTo>
                  <a:pt x="838" y="435"/>
                </a:lnTo>
                <a:lnTo>
                  <a:pt x="836" y="433"/>
                </a:lnTo>
                <a:lnTo>
                  <a:pt x="838" y="433"/>
                </a:lnTo>
                <a:lnTo>
                  <a:pt x="838" y="435"/>
                </a:lnTo>
                <a:lnTo>
                  <a:pt x="840" y="437"/>
                </a:lnTo>
                <a:lnTo>
                  <a:pt x="838" y="437"/>
                </a:lnTo>
                <a:lnTo>
                  <a:pt x="840" y="439"/>
                </a:lnTo>
                <a:lnTo>
                  <a:pt x="842" y="439"/>
                </a:lnTo>
                <a:lnTo>
                  <a:pt x="844" y="441"/>
                </a:lnTo>
                <a:lnTo>
                  <a:pt x="846" y="441"/>
                </a:lnTo>
                <a:lnTo>
                  <a:pt x="848" y="441"/>
                </a:lnTo>
                <a:lnTo>
                  <a:pt x="850" y="441"/>
                </a:lnTo>
                <a:lnTo>
                  <a:pt x="850" y="439"/>
                </a:lnTo>
                <a:lnTo>
                  <a:pt x="852" y="439"/>
                </a:lnTo>
                <a:lnTo>
                  <a:pt x="854" y="439"/>
                </a:lnTo>
                <a:lnTo>
                  <a:pt x="856" y="439"/>
                </a:lnTo>
                <a:lnTo>
                  <a:pt x="858" y="441"/>
                </a:lnTo>
                <a:lnTo>
                  <a:pt x="858" y="443"/>
                </a:lnTo>
                <a:lnTo>
                  <a:pt x="858" y="445"/>
                </a:lnTo>
                <a:lnTo>
                  <a:pt x="860" y="445"/>
                </a:lnTo>
                <a:lnTo>
                  <a:pt x="862" y="445"/>
                </a:lnTo>
                <a:lnTo>
                  <a:pt x="864" y="445"/>
                </a:lnTo>
                <a:lnTo>
                  <a:pt x="866" y="447"/>
                </a:lnTo>
                <a:lnTo>
                  <a:pt x="868" y="449"/>
                </a:lnTo>
                <a:lnTo>
                  <a:pt x="870" y="449"/>
                </a:lnTo>
                <a:lnTo>
                  <a:pt x="870" y="451"/>
                </a:lnTo>
                <a:lnTo>
                  <a:pt x="872" y="451"/>
                </a:lnTo>
                <a:lnTo>
                  <a:pt x="874" y="453"/>
                </a:lnTo>
                <a:lnTo>
                  <a:pt x="876" y="453"/>
                </a:lnTo>
                <a:lnTo>
                  <a:pt x="878" y="455"/>
                </a:lnTo>
                <a:lnTo>
                  <a:pt x="880" y="457"/>
                </a:lnTo>
                <a:lnTo>
                  <a:pt x="882" y="459"/>
                </a:lnTo>
                <a:lnTo>
                  <a:pt x="882" y="461"/>
                </a:lnTo>
                <a:lnTo>
                  <a:pt x="882" y="463"/>
                </a:lnTo>
                <a:lnTo>
                  <a:pt x="880" y="463"/>
                </a:lnTo>
                <a:lnTo>
                  <a:pt x="878" y="463"/>
                </a:lnTo>
                <a:lnTo>
                  <a:pt x="876" y="465"/>
                </a:lnTo>
                <a:lnTo>
                  <a:pt x="874" y="467"/>
                </a:lnTo>
                <a:lnTo>
                  <a:pt x="872" y="467"/>
                </a:lnTo>
                <a:lnTo>
                  <a:pt x="870" y="469"/>
                </a:lnTo>
                <a:lnTo>
                  <a:pt x="870" y="471"/>
                </a:lnTo>
                <a:lnTo>
                  <a:pt x="868" y="473"/>
                </a:lnTo>
                <a:lnTo>
                  <a:pt x="866" y="473"/>
                </a:lnTo>
                <a:lnTo>
                  <a:pt x="864" y="473"/>
                </a:lnTo>
                <a:lnTo>
                  <a:pt x="862" y="473"/>
                </a:lnTo>
                <a:lnTo>
                  <a:pt x="860" y="473"/>
                </a:lnTo>
                <a:lnTo>
                  <a:pt x="860" y="475"/>
                </a:lnTo>
                <a:lnTo>
                  <a:pt x="858" y="477"/>
                </a:lnTo>
                <a:lnTo>
                  <a:pt x="860" y="475"/>
                </a:lnTo>
                <a:lnTo>
                  <a:pt x="862" y="475"/>
                </a:lnTo>
                <a:lnTo>
                  <a:pt x="864" y="473"/>
                </a:lnTo>
                <a:lnTo>
                  <a:pt x="864" y="475"/>
                </a:lnTo>
                <a:lnTo>
                  <a:pt x="866" y="477"/>
                </a:lnTo>
                <a:lnTo>
                  <a:pt x="866" y="479"/>
                </a:lnTo>
                <a:lnTo>
                  <a:pt x="868" y="479"/>
                </a:lnTo>
                <a:lnTo>
                  <a:pt x="870" y="479"/>
                </a:lnTo>
                <a:lnTo>
                  <a:pt x="868" y="479"/>
                </a:lnTo>
                <a:lnTo>
                  <a:pt x="870" y="477"/>
                </a:lnTo>
                <a:lnTo>
                  <a:pt x="872" y="477"/>
                </a:lnTo>
                <a:lnTo>
                  <a:pt x="874" y="475"/>
                </a:lnTo>
                <a:lnTo>
                  <a:pt x="876" y="475"/>
                </a:lnTo>
                <a:lnTo>
                  <a:pt x="878" y="475"/>
                </a:lnTo>
                <a:lnTo>
                  <a:pt x="880" y="477"/>
                </a:lnTo>
                <a:lnTo>
                  <a:pt x="882" y="479"/>
                </a:lnTo>
                <a:lnTo>
                  <a:pt x="884" y="481"/>
                </a:lnTo>
                <a:lnTo>
                  <a:pt x="886" y="481"/>
                </a:lnTo>
                <a:lnTo>
                  <a:pt x="890" y="483"/>
                </a:lnTo>
                <a:lnTo>
                  <a:pt x="892" y="483"/>
                </a:lnTo>
                <a:lnTo>
                  <a:pt x="894" y="483"/>
                </a:lnTo>
                <a:lnTo>
                  <a:pt x="892" y="485"/>
                </a:lnTo>
                <a:lnTo>
                  <a:pt x="890" y="485"/>
                </a:lnTo>
                <a:lnTo>
                  <a:pt x="890" y="487"/>
                </a:lnTo>
                <a:lnTo>
                  <a:pt x="888" y="489"/>
                </a:lnTo>
                <a:lnTo>
                  <a:pt x="888" y="491"/>
                </a:lnTo>
                <a:lnTo>
                  <a:pt x="886" y="491"/>
                </a:lnTo>
                <a:lnTo>
                  <a:pt x="884" y="491"/>
                </a:lnTo>
                <a:lnTo>
                  <a:pt x="886" y="493"/>
                </a:lnTo>
                <a:lnTo>
                  <a:pt x="888" y="491"/>
                </a:lnTo>
                <a:lnTo>
                  <a:pt x="890" y="491"/>
                </a:lnTo>
                <a:lnTo>
                  <a:pt x="890" y="489"/>
                </a:lnTo>
                <a:lnTo>
                  <a:pt x="892" y="489"/>
                </a:lnTo>
                <a:lnTo>
                  <a:pt x="894" y="489"/>
                </a:lnTo>
                <a:lnTo>
                  <a:pt x="892" y="491"/>
                </a:lnTo>
                <a:lnTo>
                  <a:pt x="892" y="493"/>
                </a:lnTo>
                <a:lnTo>
                  <a:pt x="894" y="495"/>
                </a:lnTo>
                <a:lnTo>
                  <a:pt x="894" y="497"/>
                </a:lnTo>
                <a:lnTo>
                  <a:pt x="894" y="499"/>
                </a:lnTo>
                <a:lnTo>
                  <a:pt x="892" y="497"/>
                </a:lnTo>
                <a:lnTo>
                  <a:pt x="892" y="495"/>
                </a:lnTo>
                <a:lnTo>
                  <a:pt x="890" y="495"/>
                </a:lnTo>
                <a:lnTo>
                  <a:pt x="892" y="495"/>
                </a:lnTo>
                <a:lnTo>
                  <a:pt x="892" y="497"/>
                </a:lnTo>
                <a:lnTo>
                  <a:pt x="890" y="497"/>
                </a:lnTo>
                <a:lnTo>
                  <a:pt x="888" y="495"/>
                </a:lnTo>
                <a:lnTo>
                  <a:pt x="888" y="497"/>
                </a:lnTo>
                <a:lnTo>
                  <a:pt x="888" y="495"/>
                </a:lnTo>
                <a:lnTo>
                  <a:pt x="886" y="497"/>
                </a:lnTo>
                <a:lnTo>
                  <a:pt x="886" y="499"/>
                </a:lnTo>
                <a:lnTo>
                  <a:pt x="888" y="499"/>
                </a:lnTo>
                <a:lnTo>
                  <a:pt x="890" y="501"/>
                </a:lnTo>
                <a:lnTo>
                  <a:pt x="892" y="503"/>
                </a:lnTo>
                <a:lnTo>
                  <a:pt x="890" y="503"/>
                </a:lnTo>
                <a:lnTo>
                  <a:pt x="892" y="505"/>
                </a:lnTo>
                <a:lnTo>
                  <a:pt x="892" y="507"/>
                </a:lnTo>
                <a:lnTo>
                  <a:pt x="890" y="507"/>
                </a:lnTo>
                <a:lnTo>
                  <a:pt x="888" y="507"/>
                </a:lnTo>
                <a:lnTo>
                  <a:pt x="886" y="507"/>
                </a:lnTo>
                <a:lnTo>
                  <a:pt x="884" y="505"/>
                </a:lnTo>
                <a:lnTo>
                  <a:pt x="882" y="505"/>
                </a:lnTo>
                <a:lnTo>
                  <a:pt x="884" y="507"/>
                </a:lnTo>
                <a:lnTo>
                  <a:pt x="886" y="509"/>
                </a:lnTo>
                <a:lnTo>
                  <a:pt x="888" y="509"/>
                </a:lnTo>
                <a:lnTo>
                  <a:pt x="890" y="509"/>
                </a:lnTo>
                <a:lnTo>
                  <a:pt x="890" y="511"/>
                </a:lnTo>
                <a:lnTo>
                  <a:pt x="892" y="513"/>
                </a:lnTo>
                <a:lnTo>
                  <a:pt x="894" y="515"/>
                </a:lnTo>
                <a:lnTo>
                  <a:pt x="892" y="515"/>
                </a:lnTo>
                <a:lnTo>
                  <a:pt x="890" y="517"/>
                </a:lnTo>
                <a:lnTo>
                  <a:pt x="890" y="519"/>
                </a:lnTo>
                <a:lnTo>
                  <a:pt x="888" y="519"/>
                </a:lnTo>
                <a:lnTo>
                  <a:pt x="888" y="517"/>
                </a:lnTo>
                <a:lnTo>
                  <a:pt x="886" y="515"/>
                </a:lnTo>
                <a:lnTo>
                  <a:pt x="884" y="517"/>
                </a:lnTo>
                <a:lnTo>
                  <a:pt x="886" y="517"/>
                </a:lnTo>
                <a:lnTo>
                  <a:pt x="886" y="519"/>
                </a:lnTo>
                <a:lnTo>
                  <a:pt x="884" y="521"/>
                </a:lnTo>
                <a:lnTo>
                  <a:pt x="882" y="523"/>
                </a:lnTo>
                <a:lnTo>
                  <a:pt x="880" y="521"/>
                </a:lnTo>
                <a:lnTo>
                  <a:pt x="878" y="521"/>
                </a:lnTo>
                <a:lnTo>
                  <a:pt x="876" y="521"/>
                </a:lnTo>
                <a:lnTo>
                  <a:pt x="878" y="521"/>
                </a:lnTo>
                <a:lnTo>
                  <a:pt x="880" y="523"/>
                </a:lnTo>
                <a:lnTo>
                  <a:pt x="882" y="525"/>
                </a:lnTo>
                <a:lnTo>
                  <a:pt x="882" y="527"/>
                </a:lnTo>
                <a:lnTo>
                  <a:pt x="880" y="529"/>
                </a:lnTo>
                <a:lnTo>
                  <a:pt x="880" y="531"/>
                </a:lnTo>
                <a:lnTo>
                  <a:pt x="880" y="533"/>
                </a:lnTo>
                <a:lnTo>
                  <a:pt x="882" y="533"/>
                </a:lnTo>
                <a:lnTo>
                  <a:pt x="880" y="535"/>
                </a:lnTo>
                <a:lnTo>
                  <a:pt x="880" y="537"/>
                </a:lnTo>
                <a:lnTo>
                  <a:pt x="880" y="539"/>
                </a:lnTo>
                <a:lnTo>
                  <a:pt x="878" y="539"/>
                </a:lnTo>
                <a:lnTo>
                  <a:pt x="880" y="539"/>
                </a:lnTo>
                <a:lnTo>
                  <a:pt x="878" y="539"/>
                </a:lnTo>
                <a:lnTo>
                  <a:pt x="876" y="537"/>
                </a:lnTo>
                <a:lnTo>
                  <a:pt x="876" y="539"/>
                </a:lnTo>
                <a:lnTo>
                  <a:pt x="878" y="539"/>
                </a:lnTo>
                <a:lnTo>
                  <a:pt x="880" y="541"/>
                </a:lnTo>
                <a:lnTo>
                  <a:pt x="878" y="541"/>
                </a:lnTo>
                <a:lnTo>
                  <a:pt x="876" y="541"/>
                </a:lnTo>
                <a:lnTo>
                  <a:pt x="876" y="543"/>
                </a:lnTo>
                <a:lnTo>
                  <a:pt x="876" y="545"/>
                </a:lnTo>
                <a:lnTo>
                  <a:pt x="874" y="545"/>
                </a:lnTo>
                <a:lnTo>
                  <a:pt x="876" y="547"/>
                </a:lnTo>
                <a:lnTo>
                  <a:pt x="876" y="549"/>
                </a:lnTo>
                <a:lnTo>
                  <a:pt x="876" y="551"/>
                </a:lnTo>
                <a:lnTo>
                  <a:pt x="874" y="551"/>
                </a:lnTo>
                <a:lnTo>
                  <a:pt x="874" y="553"/>
                </a:lnTo>
                <a:lnTo>
                  <a:pt x="872" y="553"/>
                </a:lnTo>
                <a:lnTo>
                  <a:pt x="874" y="551"/>
                </a:lnTo>
                <a:lnTo>
                  <a:pt x="874" y="549"/>
                </a:lnTo>
                <a:lnTo>
                  <a:pt x="874" y="547"/>
                </a:lnTo>
                <a:lnTo>
                  <a:pt x="872" y="549"/>
                </a:lnTo>
                <a:lnTo>
                  <a:pt x="872" y="551"/>
                </a:lnTo>
                <a:lnTo>
                  <a:pt x="870" y="549"/>
                </a:lnTo>
                <a:lnTo>
                  <a:pt x="870" y="547"/>
                </a:lnTo>
                <a:lnTo>
                  <a:pt x="868" y="549"/>
                </a:lnTo>
                <a:lnTo>
                  <a:pt x="866" y="549"/>
                </a:lnTo>
                <a:lnTo>
                  <a:pt x="866" y="551"/>
                </a:lnTo>
                <a:lnTo>
                  <a:pt x="868" y="551"/>
                </a:lnTo>
                <a:lnTo>
                  <a:pt x="870" y="553"/>
                </a:lnTo>
                <a:lnTo>
                  <a:pt x="870" y="555"/>
                </a:lnTo>
                <a:lnTo>
                  <a:pt x="868" y="555"/>
                </a:lnTo>
                <a:lnTo>
                  <a:pt x="870" y="557"/>
                </a:lnTo>
                <a:lnTo>
                  <a:pt x="872" y="557"/>
                </a:lnTo>
                <a:lnTo>
                  <a:pt x="872" y="555"/>
                </a:lnTo>
                <a:lnTo>
                  <a:pt x="874" y="557"/>
                </a:lnTo>
                <a:lnTo>
                  <a:pt x="872" y="559"/>
                </a:lnTo>
                <a:lnTo>
                  <a:pt x="870" y="559"/>
                </a:lnTo>
                <a:lnTo>
                  <a:pt x="868" y="561"/>
                </a:lnTo>
                <a:lnTo>
                  <a:pt x="868" y="563"/>
                </a:lnTo>
                <a:lnTo>
                  <a:pt x="868" y="565"/>
                </a:lnTo>
                <a:lnTo>
                  <a:pt x="866" y="563"/>
                </a:lnTo>
                <a:lnTo>
                  <a:pt x="864" y="563"/>
                </a:lnTo>
                <a:lnTo>
                  <a:pt x="862" y="561"/>
                </a:lnTo>
                <a:lnTo>
                  <a:pt x="860" y="561"/>
                </a:lnTo>
                <a:lnTo>
                  <a:pt x="862" y="561"/>
                </a:lnTo>
                <a:lnTo>
                  <a:pt x="862" y="563"/>
                </a:lnTo>
                <a:lnTo>
                  <a:pt x="864" y="565"/>
                </a:lnTo>
                <a:lnTo>
                  <a:pt x="866" y="565"/>
                </a:lnTo>
                <a:lnTo>
                  <a:pt x="868" y="565"/>
                </a:lnTo>
                <a:lnTo>
                  <a:pt x="868" y="563"/>
                </a:lnTo>
                <a:lnTo>
                  <a:pt x="870" y="563"/>
                </a:lnTo>
                <a:lnTo>
                  <a:pt x="872" y="565"/>
                </a:lnTo>
                <a:lnTo>
                  <a:pt x="870" y="567"/>
                </a:lnTo>
                <a:lnTo>
                  <a:pt x="872" y="569"/>
                </a:lnTo>
                <a:lnTo>
                  <a:pt x="870" y="571"/>
                </a:lnTo>
                <a:lnTo>
                  <a:pt x="870" y="573"/>
                </a:lnTo>
                <a:lnTo>
                  <a:pt x="872" y="573"/>
                </a:lnTo>
                <a:lnTo>
                  <a:pt x="874" y="575"/>
                </a:lnTo>
                <a:lnTo>
                  <a:pt x="872" y="577"/>
                </a:lnTo>
                <a:lnTo>
                  <a:pt x="872" y="575"/>
                </a:lnTo>
                <a:lnTo>
                  <a:pt x="872" y="577"/>
                </a:lnTo>
                <a:lnTo>
                  <a:pt x="870" y="575"/>
                </a:lnTo>
                <a:lnTo>
                  <a:pt x="868" y="573"/>
                </a:lnTo>
                <a:lnTo>
                  <a:pt x="866" y="573"/>
                </a:lnTo>
                <a:lnTo>
                  <a:pt x="866" y="575"/>
                </a:lnTo>
                <a:lnTo>
                  <a:pt x="864" y="577"/>
                </a:lnTo>
                <a:lnTo>
                  <a:pt x="866" y="577"/>
                </a:lnTo>
                <a:lnTo>
                  <a:pt x="868" y="579"/>
                </a:lnTo>
                <a:lnTo>
                  <a:pt x="866" y="581"/>
                </a:lnTo>
                <a:lnTo>
                  <a:pt x="866" y="583"/>
                </a:lnTo>
                <a:lnTo>
                  <a:pt x="864" y="581"/>
                </a:lnTo>
                <a:lnTo>
                  <a:pt x="862" y="579"/>
                </a:lnTo>
                <a:lnTo>
                  <a:pt x="862" y="581"/>
                </a:lnTo>
                <a:lnTo>
                  <a:pt x="862" y="583"/>
                </a:lnTo>
                <a:lnTo>
                  <a:pt x="862" y="585"/>
                </a:lnTo>
                <a:lnTo>
                  <a:pt x="864" y="585"/>
                </a:lnTo>
                <a:lnTo>
                  <a:pt x="864" y="587"/>
                </a:lnTo>
                <a:lnTo>
                  <a:pt x="862" y="587"/>
                </a:lnTo>
                <a:lnTo>
                  <a:pt x="860" y="587"/>
                </a:lnTo>
                <a:lnTo>
                  <a:pt x="858" y="589"/>
                </a:lnTo>
                <a:lnTo>
                  <a:pt x="860" y="589"/>
                </a:lnTo>
                <a:lnTo>
                  <a:pt x="860" y="591"/>
                </a:lnTo>
                <a:lnTo>
                  <a:pt x="860" y="593"/>
                </a:lnTo>
                <a:lnTo>
                  <a:pt x="858" y="595"/>
                </a:lnTo>
                <a:lnTo>
                  <a:pt x="858" y="593"/>
                </a:lnTo>
                <a:lnTo>
                  <a:pt x="856" y="591"/>
                </a:lnTo>
                <a:lnTo>
                  <a:pt x="856" y="593"/>
                </a:lnTo>
                <a:lnTo>
                  <a:pt x="854" y="593"/>
                </a:lnTo>
                <a:lnTo>
                  <a:pt x="852" y="595"/>
                </a:lnTo>
                <a:lnTo>
                  <a:pt x="852" y="593"/>
                </a:lnTo>
                <a:lnTo>
                  <a:pt x="850" y="595"/>
                </a:lnTo>
                <a:lnTo>
                  <a:pt x="848" y="595"/>
                </a:lnTo>
                <a:lnTo>
                  <a:pt x="848" y="597"/>
                </a:lnTo>
                <a:lnTo>
                  <a:pt x="846" y="595"/>
                </a:lnTo>
                <a:lnTo>
                  <a:pt x="844" y="595"/>
                </a:lnTo>
                <a:lnTo>
                  <a:pt x="846" y="597"/>
                </a:lnTo>
                <a:lnTo>
                  <a:pt x="848" y="597"/>
                </a:lnTo>
                <a:lnTo>
                  <a:pt x="850" y="597"/>
                </a:lnTo>
                <a:lnTo>
                  <a:pt x="850" y="599"/>
                </a:lnTo>
                <a:lnTo>
                  <a:pt x="852" y="599"/>
                </a:lnTo>
                <a:lnTo>
                  <a:pt x="850" y="601"/>
                </a:lnTo>
                <a:lnTo>
                  <a:pt x="848" y="601"/>
                </a:lnTo>
                <a:lnTo>
                  <a:pt x="848" y="603"/>
                </a:lnTo>
                <a:lnTo>
                  <a:pt x="848" y="605"/>
                </a:lnTo>
                <a:lnTo>
                  <a:pt x="846" y="607"/>
                </a:lnTo>
                <a:lnTo>
                  <a:pt x="846" y="605"/>
                </a:lnTo>
                <a:lnTo>
                  <a:pt x="844" y="605"/>
                </a:lnTo>
                <a:lnTo>
                  <a:pt x="844" y="607"/>
                </a:lnTo>
                <a:lnTo>
                  <a:pt x="844" y="609"/>
                </a:lnTo>
                <a:lnTo>
                  <a:pt x="842" y="609"/>
                </a:lnTo>
                <a:lnTo>
                  <a:pt x="840" y="609"/>
                </a:lnTo>
                <a:lnTo>
                  <a:pt x="838" y="609"/>
                </a:lnTo>
                <a:lnTo>
                  <a:pt x="838" y="611"/>
                </a:lnTo>
                <a:lnTo>
                  <a:pt x="836" y="613"/>
                </a:lnTo>
                <a:lnTo>
                  <a:pt x="836" y="615"/>
                </a:lnTo>
                <a:lnTo>
                  <a:pt x="834" y="613"/>
                </a:lnTo>
                <a:lnTo>
                  <a:pt x="832" y="613"/>
                </a:lnTo>
                <a:lnTo>
                  <a:pt x="832" y="615"/>
                </a:lnTo>
                <a:lnTo>
                  <a:pt x="832" y="617"/>
                </a:lnTo>
                <a:lnTo>
                  <a:pt x="830" y="619"/>
                </a:lnTo>
                <a:lnTo>
                  <a:pt x="828" y="619"/>
                </a:lnTo>
                <a:lnTo>
                  <a:pt x="826" y="619"/>
                </a:lnTo>
                <a:lnTo>
                  <a:pt x="828" y="619"/>
                </a:lnTo>
                <a:lnTo>
                  <a:pt x="830" y="621"/>
                </a:lnTo>
                <a:lnTo>
                  <a:pt x="832" y="621"/>
                </a:lnTo>
                <a:lnTo>
                  <a:pt x="830" y="621"/>
                </a:lnTo>
                <a:lnTo>
                  <a:pt x="828" y="623"/>
                </a:lnTo>
                <a:lnTo>
                  <a:pt x="828" y="621"/>
                </a:lnTo>
                <a:lnTo>
                  <a:pt x="828" y="623"/>
                </a:lnTo>
                <a:lnTo>
                  <a:pt x="828" y="625"/>
                </a:lnTo>
                <a:lnTo>
                  <a:pt x="828" y="627"/>
                </a:lnTo>
                <a:lnTo>
                  <a:pt x="826" y="627"/>
                </a:lnTo>
                <a:lnTo>
                  <a:pt x="824" y="627"/>
                </a:lnTo>
                <a:lnTo>
                  <a:pt x="822" y="627"/>
                </a:lnTo>
                <a:lnTo>
                  <a:pt x="820" y="629"/>
                </a:lnTo>
                <a:lnTo>
                  <a:pt x="818" y="627"/>
                </a:lnTo>
                <a:lnTo>
                  <a:pt x="820" y="629"/>
                </a:lnTo>
                <a:lnTo>
                  <a:pt x="818" y="629"/>
                </a:lnTo>
                <a:lnTo>
                  <a:pt x="818" y="631"/>
                </a:lnTo>
                <a:lnTo>
                  <a:pt x="816" y="631"/>
                </a:lnTo>
                <a:lnTo>
                  <a:pt x="816" y="629"/>
                </a:lnTo>
                <a:lnTo>
                  <a:pt x="814" y="629"/>
                </a:lnTo>
                <a:lnTo>
                  <a:pt x="814" y="627"/>
                </a:lnTo>
                <a:lnTo>
                  <a:pt x="812" y="629"/>
                </a:lnTo>
                <a:lnTo>
                  <a:pt x="810" y="629"/>
                </a:lnTo>
                <a:lnTo>
                  <a:pt x="808" y="627"/>
                </a:lnTo>
                <a:lnTo>
                  <a:pt x="810" y="629"/>
                </a:lnTo>
                <a:lnTo>
                  <a:pt x="812" y="631"/>
                </a:lnTo>
                <a:lnTo>
                  <a:pt x="812" y="633"/>
                </a:lnTo>
                <a:lnTo>
                  <a:pt x="810" y="633"/>
                </a:lnTo>
                <a:lnTo>
                  <a:pt x="808" y="631"/>
                </a:lnTo>
                <a:lnTo>
                  <a:pt x="806" y="631"/>
                </a:lnTo>
                <a:lnTo>
                  <a:pt x="806" y="629"/>
                </a:lnTo>
                <a:lnTo>
                  <a:pt x="804" y="631"/>
                </a:lnTo>
                <a:lnTo>
                  <a:pt x="802" y="631"/>
                </a:lnTo>
                <a:lnTo>
                  <a:pt x="802" y="633"/>
                </a:lnTo>
                <a:lnTo>
                  <a:pt x="800" y="633"/>
                </a:lnTo>
                <a:lnTo>
                  <a:pt x="798" y="633"/>
                </a:lnTo>
                <a:lnTo>
                  <a:pt x="800" y="633"/>
                </a:lnTo>
                <a:lnTo>
                  <a:pt x="800" y="635"/>
                </a:lnTo>
                <a:lnTo>
                  <a:pt x="798" y="635"/>
                </a:lnTo>
                <a:lnTo>
                  <a:pt x="796" y="635"/>
                </a:lnTo>
                <a:lnTo>
                  <a:pt x="796" y="633"/>
                </a:lnTo>
                <a:lnTo>
                  <a:pt x="798" y="631"/>
                </a:lnTo>
                <a:lnTo>
                  <a:pt x="796" y="631"/>
                </a:lnTo>
                <a:lnTo>
                  <a:pt x="794" y="631"/>
                </a:lnTo>
                <a:lnTo>
                  <a:pt x="792" y="633"/>
                </a:lnTo>
                <a:lnTo>
                  <a:pt x="794" y="633"/>
                </a:lnTo>
                <a:lnTo>
                  <a:pt x="794" y="635"/>
                </a:lnTo>
                <a:lnTo>
                  <a:pt x="794" y="637"/>
                </a:lnTo>
                <a:lnTo>
                  <a:pt x="792" y="635"/>
                </a:lnTo>
                <a:lnTo>
                  <a:pt x="790" y="635"/>
                </a:lnTo>
                <a:lnTo>
                  <a:pt x="788" y="635"/>
                </a:lnTo>
                <a:lnTo>
                  <a:pt x="786" y="635"/>
                </a:lnTo>
                <a:lnTo>
                  <a:pt x="786" y="637"/>
                </a:lnTo>
                <a:lnTo>
                  <a:pt x="784" y="637"/>
                </a:lnTo>
                <a:lnTo>
                  <a:pt x="782" y="637"/>
                </a:lnTo>
                <a:lnTo>
                  <a:pt x="780" y="635"/>
                </a:lnTo>
                <a:lnTo>
                  <a:pt x="780" y="633"/>
                </a:lnTo>
                <a:lnTo>
                  <a:pt x="778" y="631"/>
                </a:lnTo>
                <a:lnTo>
                  <a:pt x="776" y="631"/>
                </a:lnTo>
                <a:lnTo>
                  <a:pt x="776" y="629"/>
                </a:lnTo>
                <a:lnTo>
                  <a:pt x="776" y="627"/>
                </a:lnTo>
                <a:lnTo>
                  <a:pt x="776" y="625"/>
                </a:lnTo>
                <a:lnTo>
                  <a:pt x="776" y="627"/>
                </a:lnTo>
                <a:lnTo>
                  <a:pt x="774" y="625"/>
                </a:lnTo>
                <a:lnTo>
                  <a:pt x="776" y="625"/>
                </a:lnTo>
                <a:lnTo>
                  <a:pt x="776" y="623"/>
                </a:lnTo>
                <a:lnTo>
                  <a:pt x="778" y="623"/>
                </a:lnTo>
                <a:lnTo>
                  <a:pt x="776" y="623"/>
                </a:lnTo>
                <a:lnTo>
                  <a:pt x="774" y="623"/>
                </a:lnTo>
                <a:lnTo>
                  <a:pt x="772" y="625"/>
                </a:lnTo>
                <a:lnTo>
                  <a:pt x="774" y="625"/>
                </a:lnTo>
                <a:lnTo>
                  <a:pt x="772" y="627"/>
                </a:lnTo>
                <a:lnTo>
                  <a:pt x="770" y="629"/>
                </a:lnTo>
                <a:lnTo>
                  <a:pt x="768" y="629"/>
                </a:lnTo>
                <a:lnTo>
                  <a:pt x="770" y="629"/>
                </a:lnTo>
                <a:lnTo>
                  <a:pt x="772" y="629"/>
                </a:lnTo>
                <a:lnTo>
                  <a:pt x="774" y="631"/>
                </a:lnTo>
                <a:lnTo>
                  <a:pt x="772" y="631"/>
                </a:lnTo>
                <a:lnTo>
                  <a:pt x="774" y="633"/>
                </a:lnTo>
                <a:lnTo>
                  <a:pt x="776" y="635"/>
                </a:lnTo>
                <a:lnTo>
                  <a:pt x="776" y="637"/>
                </a:lnTo>
                <a:lnTo>
                  <a:pt x="776" y="639"/>
                </a:lnTo>
                <a:lnTo>
                  <a:pt x="778" y="641"/>
                </a:lnTo>
                <a:lnTo>
                  <a:pt x="778" y="642"/>
                </a:lnTo>
                <a:lnTo>
                  <a:pt x="776" y="642"/>
                </a:lnTo>
                <a:lnTo>
                  <a:pt x="774" y="642"/>
                </a:lnTo>
                <a:lnTo>
                  <a:pt x="774" y="641"/>
                </a:lnTo>
                <a:lnTo>
                  <a:pt x="772" y="639"/>
                </a:lnTo>
                <a:lnTo>
                  <a:pt x="770" y="639"/>
                </a:lnTo>
                <a:lnTo>
                  <a:pt x="770" y="637"/>
                </a:lnTo>
                <a:lnTo>
                  <a:pt x="768" y="635"/>
                </a:lnTo>
                <a:lnTo>
                  <a:pt x="768" y="637"/>
                </a:lnTo>
                <a:lnTo>
                  <a:pt x="770" y="639"/>
                </a:lnTo>
                <a:lnTo>
                  <a:pt x="772" y="639"/>
                </a:lnTo>
                <a:lnTo>
                  <a:pt x="772" y="641"/>
                </a:lnTo>
                <a:lnTo>
                  <a:pt x="774" y="642"/>
                </a:lnTo>
                <a:lnTo>
                  <a:pt x="772" y="644"/>
                </a:lnTo>
                <a:lnTo>
                  <a:pt x="772" y="646"/>
                </a:lnTo>
                <a:lnTo>
                  <a:pt x="770" y="644"/>
                </a:lnTo>
                <a:lnTo>
                  <a:pt x="770" y="642"/>
                </a:lnTo>
                <a:lnTo>
                  <a:pt x="768" y="642"/>
                </a:lnTo>
                <a:lnTo>
                  <a:pt x="768" y="644"/>
                </a:lnTo>
                <a:lnTo>
                  <a:pt x="768" y="646"/>
                </a:lnTo>
                <a:lnTo>
                  <a:pt x="768" y="648"/>
                </a:lnTo>
                <a:lnTo>
                  <a:pt x="766" y="648"/>
                </a:lnTo>
                <a:lnTo>
                  <a:pt x="764" y="648"/>
                </a:lnTo>
                <a:lnTo>
                  <a:pt x="762" y="650"/>
                </a:lnTo>
                <a:lnTo>
                  <a:pt x="760" y="650"/>
                </a:lnTo>
                <a:lnTo>
                  <a:pt x="758" y="648"/>
                </a:lnTo>
                <a:lnTo>
                  <a:pt x="758" y="646"/>
                </a:lnTo>
                <a:lnTo>
                  <a:pt x="756" y="646"/>
                </a:lnTo>
                <a:lnTo>
                  <a:pt x="758" y="648"/>
                </a:lnTo>
                <a:lnTo>
                  <a:pt x="758" y="650"/>
                </a:lnTo>
                <a:lnTo>
                  <a:pt x="756" y="652"/>
                </a:lnTo>
                <a:lnTo>
                  <a:pt x="754" y="652"/>
                </a:lnTo>
                <a:lnTo>
                  <a:pt x="752" y="650"/>
                </a:lnTo>
                <a:lnTo>
                  <a:pt x="750" y="650"/>
                </a:lnTo>
                <a:lnTo>
                  <a:pt x="750" y="648"/>
                </a:lnTo>
                <a:lnTo>
                  <a:pt x="748" y="648"/>
                </a:lnTo>
                <a:lnTo>
                  <a:pt x="750" y="650"/>
                </a:lnTo>
                <a:lnTo>
                  <a:pt x="750" y="652"/>
                </a:lnTo>
                <a:lnTo>
                  <a:pt x="748" y="652"/>
                </a:lnTo>
                <a:lnTo>
                  <a:pt x="746" y="652"/>
                </a:lnTo>
                <a:lnTo>
                  <a:pt x="746" y="650"/>
                </a:lnTo>
                <a:lnTo>
                  <a:pt x="746" y="652"/>
                </a:lnTo>
                <a:lnTo>
                  <a:pt x="746" y="654"/>
                </a:lnTo>
                <a:lnTo>
                  <a:pt x="744" y="656"/>
                </a:lnTo>
                <a:lnTo>
                  <a:pt x="742" y="656"/>
                </a:lnTo>
                <a:lnTo>
                  <a:pt x="740" y="654"/>
                </a:lnTo>
                <a:lnTo>
                  <a:pt x="740" y="656"/>
                </a:lnTo>
                <a:lnTo>
                  <a:pt x="738" y="658"/>
                </a:lnTo>
                <a:lnTo>
                  <a:pt x="738" y="656"/>
                </a:lnTo>
                <a:lnTo>
                  <a:pt x="736" y="656"/>
                </a:lnTo>
                <a:lnTo>
                  <a:pt x="734" y="658"/>
                </a:lnTo>
                <a:lnTo>
                  <a:pt x="732" y="658"/>
                </a:lnTo>
                <a:lnTo>
                  <a:pt x="730" y="658"/>
                </a:lnTo>
                <a:lnTo>
                  <a:pt x="728" y="660"/>
                </a:lnTo>
                <a:lnTo>
                  <a:pt x="728" y="658"/>
                </a:lnTo>
                <a:lnTo>
                  <a:pt x="730" y="658"/>
                </a:lnTo>
                <a:lnTo>
                  <a:pt x="728" y="658"/>
                </a:lnTo>
                <a:lnTo>
                  <a:pt x="728" y="660"/>
                </a:lnTo>
                <a:lnTo>
                  <a:pt x="728" y="662"/>
                </a:lnTo>
                <a:lnTo>
                  <a:pt x="726" y="662"/>
                </a:lnTo>
                <a:lnTo>
                  <a:pt x="724" y="662"/>
                </a:lnTo>
                <a:lnTo>
                  <a:pt x="724" y="660"/>
                </a:lnTo>
                <a:lnTo>
                  <a:pt x="724" y="658"/>
                </a:lnTo>
                <a:lnTo>
                  <a:pt x="722" y="660"/>
                </a:lnTo>
                <a:lnTo>
                  <a:pt x="724" y="662"/>
                </a:lnTo>
                <a:lnTo>
                  <a:pt x="722" y="664"/>
                </a:lnTo>
                <a:lnTo>
                  <a:pt x="720" y="666"/>
                </a:lnTo>
                <a:lnTo>
                  <a:pt x="720" y="668"/>
                </a:lnTo>
                <a:lnTo>
                  <a:pt x="722" y="670"/>
                </a:lnTo>
                <a:lnTo>
                  <a:pt x="724" y="670"/>
                </a:lnTo>
                <a:lnTo>
                  <a:pt x="726" y="672"/>
                </a:lnTo>
                <a:lnTo>
                  <a:pt x="724" y="672"/>
                </a:lnTo>
                <a:lnTo>
                  <a:pt x="724" y="670"/>
                </a:lnTo>
                <a:lnTo>
                  <a:pt x="724" y="672"/>
                </a:lnTo>
                <a:lnTo>
                  <a:pt x="726" y="674"/>
                </a:lnTo>
                <a:lnTo>
                  <a:pt x="726" y="676"/>
                </a:lnTo>
                <a:lnTo>
                  <a:pt x="728" y="678"/>
                </a:lnTo>
                <a:lnTo>
                  <a:pt x="728" y="680"/>
                </a:lnTo>
                <a:lnTo>
                  <a:pt x="726" y="680"/>
                </a:lnTo>
                <a:lnTo>
                  <a:pt x="726" y="682"/>
                </a:lnTo>
                <a:lnTo>
                  <a:pt x="724" y="682"/>
                </a:lnTo>
                <a:lnTo>
                  <a:pt x="722" y="682"/>
                </a:lnTo>
                <a:lnTo>
                  <a:pt x="720" y="682"/>
                </a:lnTo>
                <a:lnTo>
                  <a:pt x="718" y="682"/>
                </a:lnTo>
                <a:lnTo>
                  <a:pt x="718" y="680"/>
                </a:lnTo>
                <a:lnTo>
                  <a:pt x="718" y="678"/>
                </a:lnTo>
                <a:lnTo>
                  <a:pt x="720" y="680"/>
                </a:lnTo>
                <a:lnTo>
                  <a:pt x="720" y="678"/>
                </a:lnTo>
                <a:lnTo>
                  <a:pt x="718" y="678"/>
                </a:lnTo>
                <a:lnTo>
                  <a:pt x="716" y="676"/>
                </a:lnTo>
                <a:lnTo>
                  <a:pt x="714" y="674"/>
                </a:lnTo>
                <a:lnTo>
                  <a:pt x="716" y="674"/>
                </a:lnTo>
                <a:lnTo>
                  <a:pt x="714" y="674"/>
                </a:lnTo>
                <a:lnTo>
                  <a:pt x="714" y="672"/>
                </a:lnTo>
                <a:lnTo>
                  <a:pt x="714" y="670"/>
                </a:lnTo>
                <a:lnTo>
                  <a:pt x="712" y="670"/>
                </a:lnTo>
                <a:lnTo>
                  <a:pt x="712" y="668"/>
                </a:lnTo>
                <a:lnTo>
                  <a:pt x="712" y="666"/>
                </a:lnTo>
                <a:lnTo>
                  <a:pt x="710" y="664"/>
                </a:lnTo>
                <a:lnTo>
                  <a:pt x="712" y="662"/>
                </a:lnTo>
                <a:lnTo>
                  <a:pt x="712" y="660"/>
                </a:lnTo>
                <a:lnTo>
                  <a:pt x="714" y="660"/>
                </a:lnTo>
                <a:lnTo>
                  <a:pt x="714" y="658"/>
                </a:lnTo>
                <a:lnTo>
                  <a:pt x="714" y="656"/>
                </a:lnTo>
                <a:lnTo>
                  <a:pt x="712" y="656"/>
                </a:lnTo>
                <a:lnTo>
                  <a:pt x="712" y="654"/>
                </a:lnTo>
                <a:lnTo>
                  <a:pt x="710" y="654"/>
                </a:lnTo>
                <a:lnTo>
                  <a:pt x="712" y="656"/>
                </a:lnTo>
                <a:lnTo>
                  <a:pt x="710" y="656"/>
                </a:lnTo>
                <a:lnTo>
                  <a:pt x="708" y="656"/>
                </a:lnTo>
                <a:lnTo>
                  <a:pt x="708" y="654"/>
                </a:lnTo>
                <a:lnTo>
                  <a:pt x="706" y="652"/>
                </a:lnTo>
                <a:lnTo>
                  <a:pt x="706" y="654"/>
                </a:lnTo>
                <a:lnTo>
                  <a:pt x="708" y="656"/>
                </a:lnTo>
                <a:lnTo>
                  <a:pt x="706" y="656"/>
                </a:lnTo>
                <a:lnTo>
                  <a:pt x="704" y="658"/>
                </a:lnTo>
                <a:lnTo>
                  <a:pt x="702" y="658"/>
                </a:lnTo>
                <a:lnTo>
                  <a:pt x="702" y="656"/>
                </a:lnTo>
                <a:lnTo>
                  <a:pt x="700" y="658"/>
                </a:lnTo>
                <a:lnTo>
                  <a:pt x="698" y="656"/>
                </a:lnTo>
                <a:lnTo>
                  <a:pt x="700" y="656"/>
                </a:lnTo>
                <a:lnTo>
                  <a:pt x="698" y="654"/>
                </a:lnTo>
                <a:lnTo>
                  <a:pt x="696" y="654"/>
                </a:lnTo>
                <a:lnTo>
                  <a:pt x="694" y="652"/>
                </a:lnTo>
                <a:lnTo>
                  <a:pt x="696" y="650"/>
                </a:lnTo>
                <a:lnTo>
                  <a:pt x="694" y="652"/>
                </a:lnTo>
                <a:lnTo>
                  <a:pt x="694" y="650"/>
                </a:lnTo>
                <a:lnTo>
                  <a:pt x="694" y="652"/>
                </a:lnTo>
                <a:lnTo>
                  <a:pt x="694" y="654"/>
                </a:lnTo>
                <a:lnTo>
                  <a:pt x="692" y="654"/>
                </a:lnTo>
                <a:lnTo>
                  <a:pt x="692" y="652"/>
                </a:lnTo>
                <a:lnTo>
                  <a:pt x="690" y="652"/>
                </a:lnTo>
                <a:lnTo>
                  <a:pt x="690" y="650"/>
                </a:lnTo>
                <a:lnTo>
                  <a:pt x="688" y="650"/>
                </a:lnTo>
                <a:lnTo>
                  <a:pt x="690" y="648"/>
                </a:lnTo>
                <a:lnTo>
                  <a:pt x="688" y="648"/>
                </a:lnTo>
                <a:lnTo>
                  <a:pt x="686" y="650"/>
                </a:lnTo>
                <a:lnTo>
                  <a:pt x="686" y="648"/>
                </a:lnTo>
                <a:lnTo>
                  <a:pt x="686" y="650"/>
                </a:lnTo>
                <a:lnTo>
                  <a:pt x="688" y="652"/>
                </a:lnTo>
                <a:lnTo>
                  <a:pt x="688" y="654"/>
                </a:lnTo>
                <a:lnTo>
                  <a:pt x="686" y="652"/>
                </a:lnTo>
                <a:lnTo>
                  <a:pt x="684" y="652"/>
                </a:lnTo>
                <a:lnTo>
                  <a:pt x="684" y="654"/>
                </a:lnTo>
                <a:lnTo>
                  <a:pt x="684" y="656"/>
                </a:lnTo>
                <a:lnTo>
                  <a:pt x="682" y="654"/>
                </a:lnTo>
                <a:lnTo>
                  <a:pt x="680" y="656"/>
                </a:lnTo>
                <a:lnTo>
                  <a:pt x="678" y="654"/>
                </a:lnTo>
                <a:lnTo>
                  <a:pt x="676" y="654"/>
                </a:lnTo>
                <a:lnTo>
                  <a:pt x="676" y="652"/>
                </a:lnTo>
                <a:lnTo>
                  <a:pt x="674" y="654"/>
                </a:lnTo>
                <a:lnTo>
                  <a:pt x="672" y="654"/>
                </a:lnTo>
                <a:lnTo>
                  <a:pt x="670" y="654"/>
                </a:lnTo>
                <a:lnTo>
                  <a:pt x="668" y="654"/>
                </a:lnTo>
                <a:lnTo>
                  <a:pt x="666" y="652"/>
                </a:lnTo>
                <a:lnTo>
                  <a:pt x="664" y="652"/>
                </a:lnTo>
                <a:lnTo>
                  <a:pt x="662" y="650"/>
                </a:lnTo>
                <a:lnTo>
                  <a:pt x="662" y="648"/>
                </a:lnTo>
                <a:lnTo>
                  <a:pt x="660" y="648"/>
                </a:lnTo>
                <a:lnTo>
                  <a:pt x="658" y="646"/>
                </a:lnTo>
                <a:lnTo>
                  <a:pt x="656" y="646"/>
                </a:lnTo>
                <a:lnTo>
                  <a:pt x="654" y="646"/>
                </a:lnTo>
                <a:lnTo>
                  <a:pt x="654" y="644"/>
                </a:lnTo>
                <a:lnTo>
                  <a:pt x="654" y="642"/>
                </a:lnTo>
                <a:lnTo>
                  <a:pt x="654" y="641"/>
                </a:lnTo>
                <a:lnTo>
                  <a:pt x="652" y="639"/>
                </a:lnTo>
                <a:lnTo>
                  <a:pt x="650" y="639"/>
                </a:lnTo>
                <a:lnTo>
                  <a:pt x="650" y="637"/>
                </a:lnTo>
                <a:lnTo>
                  <a:pt x="650" y="635"/>
                </a:lnTo>
                <a:lnTo>
                  <a:pt x="652" y="635"/>
                </a:lnTo>
                <a:lnTo>
                  <a:pt x="654" y="633"/>
                </a:lnTo>
                <a:lnTo>
                  <a:pt x="654" y="631"/>
                </a:lnTo>
                <a:lnTo>
                  <a:pt x="652" y="629"/>
                </a:lnTo>
                <a:lnTo>
                  <a:pt x="650" y="629"/>
                </a:lnTo>
                <a:lnTo>
                  <a:pt x="648" y="627"/>
                </a:lnTo>
                <a:lnTo>
                  <a:pt x="648" y="629"/>
                </a:lnTo>
                <a:lnTo>
                  <a:pt x="646" y="629"/>
                </a:lnTo>
                <a:lnTo>
                  <a:pt x="644" y="629"/>
                </a:lnTo>
                <a:lnTo>
                  <a:pt x="644" y="627"/>
                </a:lnTo>
                <a:lnTo>
                  <a:pt x="642" y="627"/>
                </a:lnTo>
                <a:lnTo>
                  <a:pt x="640" y="627"/>
                </a:lnTo>
                <a:lnTo>
                  <a:pt x="638" y="627"/>
                </a:lnTo>
                <a:lnTo>
                  <a:pt x="636" y="627"/>
                </a:lnTo>
                <a:lnTo>
                  <a:pt x="634" y="625"/>
                </a:lnTo>
                <a:lnTo>
                  <a:pt x="632" y="625"/>
                </a:lnTo>
                <a:lnTo>
                  <a:pt x="631" y="625"/>
                </a:lnTo>
                <a:lnTo>
                  <a:pt x="631" y="623"/>
                </a:lnTo>
                <a:lnTo>
                  <a:pt x="629" y="621"/>
                </a:lnTo>
                <a:lnTo>
                  <a:pt x="627" y="619"/>
                </a:lnTo>
                <a:lnTo>
                  <a:pt x="625" y="621"/>
                </a:lnTo>
                <a:lnTo>
                  <a:pt x="623" y="621"/>
                </a:lnTo>
                <a:lnTo>
                  <a:pt x="621" y="623"/>
                </a:lnTo>
                <a:lnTo>
                  <a:pt x="619" y="623"/>
                </a:lnTo>
                <a:lnTo>
                  <a:pt x="619" y="625"/>
                </a:lnTo>
                <a:lnTo>
                  <a:pt x="619" y="627"/>
                </a:lnTo>
                <a:lnTo>
                  <a:pt x="619" y="629"/>
                </a:lnTo>
                <a:lnTo>
                  <a:pt x="617" y="629"/>
                </a:lnTo>
                <a:lnTo>
                  <a:pt x="615" y="629"/>
                </a:lnTo>
                <a:lnTo>
                  <a:pt x="613" y="631"/>
                </a:lnTo>
                <a:lnTo>
                  <a:pt x="611" y="633"/>
                </a:lnTo>
                <a:lnTo>
                  <a:pt x="609" y="631"/>
                </a:lnTo>
                <a:lnTo>
                  <a:pt x="609" y="629"/>
                </a:lnTo>
                <a:lnTo>
                  <a:pt x="607" y="631"/>
                </a:lnTo>
                <a:lnTo>
                  <a:pt x="605" y="633"/>
                </a:lnTo>
                <a:lnTo>
                  <a:pt x="605" y="635"/>
                </a:lnTo>
                <a:lnTo>
                  <a:pt x="605" y="637"/>
                </a:lnTo>
                <a:lnTo>
                  <a:pt x="603" y="635"/>
                </a:lnTo>
                <a:lnTo>
                  <a:pt x="601" y="635"/>
                </a:lnTo>
                <a:lnTo>
                  <a:pt x="601" y="633"/>
                </a:lnTo>
                <a:lnTo>
                  <a:pt x="599" y="631"/>
                </a:lnTo>
                <a:lnTo>
                  <a:pt x="597" y="631"/>
                </a:lnTo>
                <a:lnTo>
                  <a:pt x="597" y="633"/>
                </a:lnTo>
                <a:lnTo>
                  <a:pt x="597" y="635"/>
                </a:lnTo>
                <a:lnTo>
                  <a:pt x="595" y="633"/>
                </a:lnTo>
                <a:lnTo>
                  <a:pt x="595" y="631"/>
                </a:lnTo>
                <a:lnTo>
                  <a:pt x="593" y="631"/>
                </a:lnTo>
                <a:lnTo>
                  <a:pt x="593" y="633"/>
                </a:lnTo>
                <a:lnTo>
                  <a:pt x="591" y="635"/>
                </a:lnTo>
                <a:lnTo>
                  <a:pt x="589" y="637"/>
                </a:lnTo>
                <a:lnTo>
                  <a:pt x="587" y="637"/>
                </a:lnTo>
                <a:lnTo>
                  <a:pt x="585" y="635"/>
                </a:lnTo>
                <a:lnTo>
                  <a:pt x="583" y="635"/>
                </a:lnTo>
                <a:lnTo>
                  <a:pt x="583" y="633"/>
                </a:lnTo>
                <a:lnTo>
                  <a:pt x="581" y="633"/>
                </a:lnTo>
                <a:lnTo>
                  <a:pt x="579" y="631"/>
                </a:lnTo>
                <a:lnTo>
                  <a:pt x="577" y="631"/>
                </a:lnTo>
                <a:lnTo>
                  <a:pt x="577" y="633"/>
                </a:lnTo>
                <a:lnTo>
                  <a:pt x="575" y="635"/>
                </a:lnTo>
                <a:lnTo>
                  <a:pt x="575" y="637"/>
                </a:lnTo>
                <a:lnTo>
                  <a:pt x="575" y="639"/>
                </a:lnTo>
                <a:lnTo>
                  <a:pt x="573" y="639"/>
                </a:lnTo>
                <a:lnTo>
                  <a:pt x="571" y="637"/>
                </a:lnTo>
                <a:lnTo>
                  <a:pt x="569" y="637"/>
                </a:lnTo>
                <a:lnTo>
                  <a:pt x="567" y="639"/>
                </a:lnTo>
                <a:lnTo>
                  <a:pt x="567" y="637"/>
                </a:lnTo>
                <a:lnTo>
                  <a:pt x="565" y="637"/>
                </a:lnTo>
                <a:lnTo>
                  <a:pt x="563" y="639"/>
                </a:lnTo>
                <a:lnTo>
                  <a:pt x="563" y="641"/>
                </a:lnTo>
                <a:lnTo>
                  <a:pt x="563" y="642"/>
                </a:lnTo>
                <a:lnTo>
                  <a:pt x="563" y="644"/>
                </a:lnTo>
                <a:lnTo>
                  <a:pt x="565" y="646"/>
                </a:lnTo>
                <a:lnTo>
                  <a:pt x="565" y="648"/>
                </a:lnTo>
                <a:lnTo>
                  <a:pt x="567" y="650"/>
                </a:lnTo>
                <a:lnTo>
                  <a:pt x="569" y="652"/>
                </a:lnTo>
                <a:lnTo>
                  <a:pt x="569" y="654"/>
                </a:lnTo>
                <a:lnTo>
                  <a:pt x="569" y="656"/>
                </a:lnTo>
                <a:lnTo>
                  <a:pt x="569" y="658"/>
                </a:lnTo>
                <a:lnTo>
                  <a:pt x="569" y="660"/>
                </a:lnTo>
                <a:lnTo>
                  <a:pt x="571" y="662"/>
                </a:lnTo>
                <a:lnTo>
                  <a:pt x="571" y="664"/>
                </a:lnTo>
                <a:lnTo>
                  <a:pt x="569" y="664"/>
                </a:lnTo>
                <a:lnTo>
                  <a:pt x="569" y="662"/>
                </a:lnTo>
                <a:lnTo>
                  <a:pt x="567" y="662"/>
                </a:lnTo>
                <a:lnTo>
                  <a:pt x="565" y="662"/>
                </a:lnTo>
                <a:lnTo>
                  <a:pt x="563" y="662"/>
                </a:lnTo>
                <a:lnTo>
                  <a:pt x="561" y="662"/>
                </a:lnTo>
                <a:lnTo>
                  <a:pt x="559" y="660"/>
                </a:lnTo>
                <a:lnTo>
                  <a:pt x="559" y="658"/>
                </a:lnTo>
                <a:lnTo>
                  <a:pt x="559" y="656"/>
                </a:lnTo>
                <a:lnTo>
                  <a:pt x="557" y="656"/>
                </a:lnTo>
                <a:lnTo>
                  <a:pt x="557" y="654"/>
                </a:lnTo>
                <a:lnTo>
                  <a:pt x="557" y="652"/>
                </a:lnTo>
                <a:lnTo>
                  <a:pt x="557" y="650"/>
                </a:lnTo>
                <a:lnTo>
                  <a:pt x="555" y="650"/>
                </a:lnTo>
                <a:lnTo>
                  <a:pt x="555" y="652"/>
                </a:lnTo>
                <a:lnTo>
                  <a:pt x="553" y="652"/>
                </a:lnTo>
                <a:lnTo>
                  <a:pt x="553" y="654"/>
                </a:lnTo>
                <a:lnTo>
                  <a:pt x="551" y="654"/>
                </a:lnTo>
                <a:lnTo>
                  <a:pt x="551" y="656"/>
                </a:lnTo>
                <a:lnTo>
                  <a:pt x="549" y="656"/>
                </a:lnTo>
                <a:lnTo>
                  <a:pt x="547" y="658"/>
                </a:lnTo>
                <a:lnTo>
                  <a:pt x="545" y="656"/>
                </a:lnTo>
                <a:lnTo>
                  <a:pt x="543" y="656"/>
                </a:lnTo>
                <a:lnTo>
                  <a:pt x="541" y="658"/>
                </a:lnTo>
                <a:lnTo>
                  <a:pt x="539" y="656"/>
                </a:lnTo>
                <a:lnTo>
                  <a:pt x="539" y="654"/>
                </a:lnTo>
                <a:lnTo>
                  <a:pt x="539" y="652"/>
                </a:lnTo>
                <a:lnTo>
                  <a:pt x="537" y="652"/>
                </a:lnTo>
                <a:lnTo>
                  <a:pt x="535" y="650"/>
                </a:lnTo>
                <a:lnTo>
                  <a:pt x="535" y="648"/>
                </a:lnTo>
                <a:lnTo>
                  <a:pt x="535" y="646"/>
                </a:lnTo>
                <a:lnTo>
                  <a:pt x="533" y="644"/>
                </a:lnTo>
                <a:lnTo>
                  <a:pt x="531" y="644"/>
                </a:lnTo>
                <a:lnTo>
                  <a:pt x="529" y="644"/>
                </a:lnTo>
                <a:lnTo>
                  <a:pt x="527" y="644"/>
                </a:lnTo>
                <a:lnTo>
                  <a:pt x="525" y="644"/>
                </a:lnTo>
                <a:lnTo>
                  <a:pt x="523" y="644"/>
                </a:lnTo>
                <a:lnTo>
                  <a:pt x="521" y="644"/>
                </a:lnTo>
                <a:lnTo>
                  <a:pt x="521" y="642"/>
                </a:lnTo>
                <a:lnTo>
                  <a:pt x="521" y="641"/>
                </a:lnTo>
                <a:lnTo>
                  <a:pt x="521" y="639"/>
                </a:lnTo>
                <a:lnTo>
                  <a:pt x="523" y="637"/>
                </a:lnTo>
                <a:lnTo>
                  <a:pt x="523" y="635"/>
                </a:lnTo>
                <a:lnTo>
                  <a:pt x="521" y="633"/>
                </a:lnTo>
                <a:lnTo>
                  <a:pt x="521" y="631"/>
                </a:lnTo>
                <a:lnTo>
                  <a:pt x="523" y="631"/>
                </a:lnTo>
                <a:lnTo>
                  <a:pt x="523" y="629"/>
                </a:lnTo>
                <a:lnTo>
                  <a:pt x="525" y="629"/>
                </a:lnTo>
                <a:lnTo>
                  <a:pt x="523" y="627"/>
                </a:lnTo>
                <a:lnTo>
                  <a:pt x="523" y="625"/>
                </a:lnTo>
                <a:lnTo>
                  <a:pt x="521" y="625"/>
                </a:lnTo>
                <a:lnTo>
                  <a:pt x="519" y="625"/>
                </a:lnTo>
                <a:lnTo>
                  <a:pt x="517" y="625"/>
                </a:lnTo>
                <a:lnTo>
                  <a:pt x="515" y="623"/>
                </a:lnTo>
                <a:lnTo>
                  <a:pt x="513" y="623"/>
                </a:lnTo>
                <a:lnTo>
                  <a:pt x="513" y="621"/>
                </a:lnTo>
                <a:lnTo>
                  <a:pt x="511" y="619"/>
                </a:lnTo>
                <a:lnTo>
                  <a:pt x="511" y="617"/>
                </a:lnTo>
                <a:lnTo>
                  <a:pt x="509" y="615"/>
                </a:lnTo>
                <a:lnTo>
                  <a:pt x="511" y="613"/>
                </a:lnTo>
                <a:lnTo>
                  <a:pt x="509" y="611"/>
                </a:lnTo>
                <a:lnTo>
                  <a:pt x="507" y="611"/>
                </a:lnTo>
                <a:lnTo>
                  <a:pt x="507" y="609"/>
                </a:lnTo>
                <a:lnTo>
                  <a:pt x="507" y="607"/>
                </a:lnTo>
                <a:lnTo>
                  <a:pt x="507" y="605"/>
                </a:lnTo>
                <a:lnTo>
                  <a:pt x="509" y="603"/>
                </a:lnTo>
                <a:lnTo>
                  <a:pt x="507" y="603"/>
                </a:lnTo>
                <a:lnTo>
                  <a:pt x="505" y="603"/>
                </a:lnTo>
                <a:lnTo>
                  <a:pt x="503" y="603"/>
                </a:lnTo>
                <a:lnTo>
                  <a:pt x="501" y="603"/>
                </a:lnTo>
                <a:lnTo>
                  <a:pt x="499" y="603"/>
                </a:lnTo>
                <a:lnTo>
                  <a:pt x="497" y="603"/>
                </a:lnTo>
                <a:lnTo>
                  <a:pt x="495" y="603"/>
                </a:lnTo>
                <a:lnTo>
                  <a:pt x="493" y="603"/>
                </a:lnTo>
                <a:lnTo>
                  <a:pt x="493" y="605"/>
                </a:lnTo>
                <a:lnTo>
                  <a:pt x="491" y="605"/>
                </a:lnTo>
                <a:lnTo>
                  <a:pt x="491" y="607"/>
                </a:lnTo>
                <a:lnTo>
                  <a:pt x="489" y="607"/>
                </a:lnTo>
                <a:lnTo>
                  <a:pt x="487" y="609"/>
                </a:lnTo>
                <a:lnTo>
                  <a:pt x="485" y="607"/>
                </a:lnTo>
                <a:lnTo>
                  <a:pt x="487" y="605"/>
                </a:lnTo>
                <a:lnTo>
                  <a:pt x="487" y="603"/>
                </a:lnTo>
                <a:lnTo>
                  <a:pt x="489" y="601"/>
                </a:lnTo>
                <a:lnTo>
                  <a:pt x="487" y="601"/>
                </a:lnTo>
                <a:lnTo>
                  <a:pt x="487" y="599"/>
                </a:lnTo>
                <a:lnTo>
                  <a:pt x="487" y="597"/>
                </a:lnTo>
                <a:lnTo>
                  <a:pt x="485" y="597"/>
                </a:lnTo>
                <a:lnTo>
                  <a:pt x="483" y="595"/>
                </a:lnTo>
                <a:lnTo>
                  <a:pt x="483" y="593"/>
                </a:lnTo>
                <a:lnTo>
                  <a:pt x="483" y="591"/>
                </a:lnTo>
                <a:lnTo>
                  <a:pt x="485" y="589"/>
                </a:lnTo>
                <a:lnTo>
                  <a:pt x="487" y="589"/>
                </a:lnTo>
                <a:lnTo>
                  <a:pt x="485" y="587"/>
                </a:lnTo>
                <a:lnTo>
                  <a:pt x="485" y="585"/>
                </a:lnTo>
                <a:lnTo>
                  <a:pt x="485" y="583"/>
                </a:lnTo>
                <a:lnTo>
                  <a:pt x="487" y="581"/>
                </a:lnTo>
                <a:lnTo>
                  <a:pt x="487" y="579"/>
                </a:lnTo>
                <a:lnTo>
                  <a:pt x="489" y="581"/>
                </a:lnTo>
                <a:lnTo>
                  <a:pt x="489" y="579"/>
                </a:lnTo>
                <a:lnTo>
                  <a:pt x="491" y="579"/>
                </a:lnTo>
                <a:lnTo>
                  <a:pt x="491" y="577"/>
                </a:lnTo>
                <a:lnTo>
                  <a:pt x="491" y="575"/>
                </a:lnTo>
                <a:lnTo>
                  <a:pt x="491" y="573"/>
                </a:lnTo>
                <a:lnTo>
                  <a:pt x="493" y="573"/>
                </a:lnTo>
                <a:lnTo>
                  <a:pt x="495" y="573"/>
                </a:lnTo>
                <a:lnTo>
                  <a:pt x="495" y="571"/>
                </a:lnTo>
                <a:lnTo>
                  <a:pt x="495" y="569"/>
                </a:lnTo>
                <a:lnTo>
                  <a:pt x="497" y="567"/>
                </a:lnTo>
                <a:lnTo>
                  <a:pt x="499" y="567"/>
                </a:lnTo>
                <a:lnTo>
                  <a:pt x="499" y="565"/>
                </a:lnTo>
                <a:lnTo>
                  <a:pt x="497" y="563"/>
                </a:lnTo>
                <a:lnTo>
                  <a:pt x="497" y="561"/>
                </a:lnTo>
                <a:lnTo>
                  <a:pt x="499" y="561"/>
                </a:lnTo>
                <a:lnTo>
                  <a:pt x="499" y="559"/>
                </a:lnTo>
                <a:lnTo>
                  <a:pt x="497" y="559"/>
                </a:lnTo>
                <a:lnTo>
                  <a:pt x="499" y="557"/>
                </a:lnTo>
                <a:lnTo>
                  <a:pt x="499" y="555"/>
                </a:lnTo>
                <a:lnTo>
                  <a:pt x="497" y="553"/>
                </a:lnTo>
                <a:lnTo>
                  <a:pt x="497" y="551"/>
                </a:lnTo>
                <a:lnTo>
                  <a:pt x="497" y="549"/>
                </a:lnTo>
                <a:lnTo>
                  <a:pt x="497" y="547"/>
                </a:lnTo>
                <a:lnTo>
                  <a:pt x="497" y="545"/>
                </a:lnTo>
                <a:lnTo>
                  <a:pt x="497" y="543"/>
                </a:lnTo>
                <a:lnTo>
                  <a:pt x="497" y="541"/>
                </a:lnTo>
                <a:lnTo>
                  <a:pt x="495" y="541"/>
                </a:lnTo>
                <a:lnTo>
                  <a:pt x="493" y="539"/>
                </a:lnTo>
                <a:lnTo>
                  <a:pt x="495" y="537"/>
                </a:lnTo>
                <a:lnTo>
                  <a:pt x="493" y="535"/>
                </a:lnTo>
                <a:lnTo>
                  <a:pt x="493" y="533"/>
                </a:lnTo>
                <a:lnTo>
                  <a:pt x="493" y="531"/>
                </a:lnTo>
                <a:lnTo>
                  <a:pt x="491" y="531"/>
                </a:lnTo>
                <a:lnTo>
                  <a:pt x="489" y="529"/>
                </a:lnTo>
                <a:lnTo>
                  <a:pt x="487" y="529"/>
                </a:lnTo>
                <a:lnTo>
                  <a:pt x="487" y="531"/>
                </a:lnTo>
                <a:lnTo>
                  <a:pt x="485" y="531"/>
                </a:lnTo>
                <a:lnTo>
                  <a:pt x="485" y="529"/>
                </a:lnTo>
                <a:lnTo>
                  <a:pt x="483" y="527"/>
                </a:lnTo>
                <a:lnTo>
                  <a:pt x="483" y="525"/>
                </a:lnTo>
                <a:lnTo>
                  <a:pt x="481" y="523"/>
                </a:lnTo>
                <a:lnTo>
                  <a:pt x="481" y="521"/>
                </a:lnTo>
                <a:lnTo>
                  <a:pt x="481" y="519"/>
                </a:lnTo>
                <a:lnTo>
                  <a:pt x="479" y="519"/>
                </a:lnTo>
                <a:lnTo>
                  <a:pt x="477" y="517"/>
                </a:lnTo>
                <a:lnTo>
                  <a:pt x="477" y="515"/>
                </a:lnTo>
                <a:lnTo>
                  <a:pt x="475" y="515"/>
                </a:lnTo>
                <a:lnTo>
                  <a:pt x="473" y="515"/>
                </a:lnTo>
                <a:lnTo>
                  <a:pt x="471" y="513"/>
                </a:lnTo>
                <a:lnTo>
                  <a:pt x="469" y="513"/>
                </a:lnTo>
                <a:lnTo>
                  <a:pt x="469" y="511"/>
                </a:lnTo>
                <a:lnTo>
                  <a:pt x="469" y="513"/>
                </a:lnTo>
                <a:lnTo>
                  <a:pt x="467" y="515"/>
                </a:lnTo>
                <a:lnTo>
                  <a:pt x="467" y="517"/>
                </a:lnTo>
                <a:lnTo>
                  <a:pt x="465" y="517"/>
                </a:lnTo>
                <a:lnTo>
                  <a:pt x="463" y="515"/>
                </a:lnTo>
                <a:lnTo>
                  <a:pt x="461" y="515"/>
                </a:lnTo>
                <a:lnTo>
                  <a:pt x="459" y="515"/>
                </a:lnTo>
                <a:lnTo>
                  <a:pt x="457" y="515"/>
                </a:lnTo>
                <a:lnTo>
                  <a:pt x="455" y="515"/>
                </a:lnTo>
                <a:lnTo>
                  <a:pt x="453" y="513"/>
                </a:lnTo>
                <a:lnTo>
                  <a:pt x="451" y="513"/>
                </a:lnTo>
                <a:lnTo>
                  <a:pt x="449" y="515"/>
                </a:lnTo>
                <a:lnTo>
                  <a:pt x="447" y="515"/>
                </a:lnTo>
                <a:lnTo>
                  <a:pt x="447" y="513"/>
                </a:lnTo>
                <a:lnTo>
                  <a:pt x="447" y="511"/>
                </a:lnTo>
                <a:lnTo>
                  <a:pt x="449" y="509"/>
                </a:lnTo>
                <a:lnTo>
                  <a:pt x="449" y="507"/>
                </a:lnTo>
                <a:lnTo>
                  <a:pt x="451" y="505"/>
                </a:lnTo>
                <a:lnTo>
                  <a:pt x="447" y="503"/>
                </a:lnTo>
                <a:lnTo>
                  <a:pt x="447" y="501"/>
                </a:lnTo>
                <a:lnTo>
                  <a:pt x="445" y="501"/>
                </a:lnTo>
                <a:lnTo>
                  <a:pt x="443" y="503"/>
                </a:lnTo>
                <a:lnTo>
                  <a:pt x="441" y="503"/>
                </a:lnTo>
                <a:lnTo>
                  <a:pt x="441" y="501"/>
                </a:lnTo>
                <a:lnTo>
                  <a:pt x="441" y="499"/>
                </a:lnTo>
                <a:lnTo>
                  <a:pt x="443" y="499"/>
                </a:lnTo>
                <a:lnTo>
                  <a:pt x="445" y="497"/>
                </a:lnTo>
                <a:lnTo>
                  <a:pt x="443" y="497"/>
                </a:lnTo>
                <a:lnTo>
                  <a:pt x="441" y="497"/>
                </a:lnTo>
                <a:lnTo>
                  <a:pt x="441" y="495"/>
                </a:lnTo>
                <a:lnTo>
                  <a:pt x="439" y="493"/>
                </a:lnTo>
                <a:lnTo>
                  <a:pt x="437" y="493"/>
                </a:lnTo>
                <a:lnTo>
                  <a:pt x="435" y="493"/>
                </a:lnTo>
                <a:lnTo>
                  <a:pt x="433" y="495"/>
                </a:lnTo>
                <a:lnTo>
                  <a:pt x="431" y="495"/>
                </a:lnTo>
                <a:lnTo>
                  <a:pt x="431" y="497"/>
                </a:lnTo>
                <a:lnTo>
                  <a:pt x="431" y="499"/>
                </a:lnTo>
                <a:lnTo>
                  <a:pt x="429" y="501"/>
                </a:lnTo>
                <a:lnTo>
                  <a:pt x="427" y="501"/>
                </a:lnTo>
                <a:lnTo>
                  <a:pt x="425" y="501"/>
                </a:lnTo>
                <a:lnTo>
                  <a:pt x="423" y="499"/>
                </a:lnTo>
                <a:lnTo>
                  <a:pt x="421" y="499"/>
                </a:lnTo>
                <a:lnTo>
                  <a:pt x="419" y="499"/>
                </a:lnTo>
                <a:lnTo>
                  <a:pt x="421" y="499"/>
                </a:lnTo>
                <a:lnTo>
                  <a:pt x="419" y="497"/>
                </a:lnTo>
                <a:lnTo>
                  <a:pt x="417" y="497"/>
                </a:lnTo>
                <a:lnTo>
                  <a:pt x="415" y="495"/>
                </a:lnTo>
                <a:lnTo>
                  <a:pt x="413" y="495"/>
                </a:lnTo>
                <a:lnTo>
                  <a:pt x="413" y="497"/>
                </a:lnTo>
                <a:lnTo>
                  <a:pt x="411" y="497"/>
                </a:lnTo>
                <a:lnTo>
                  <a:pt x="409" y="499"/>
                </a:lnTo>
                <a:lnTo>
                  <a:pt x="407" y="501"/>
                </a:lnTo>
                <a:lnTo>
                  <a:pt x="407" y="503"/>
                </a:lnTo>
                <a:lnTo>
                  <a:pt x="405" y="503"/>
                </a:lnTo>
                <a:lnTo>
                  <a:pt x="403" y="505"/>
                </a:lnTo>
                <a:lnTo>
                  <a:pt x="401" y="507"/>
                </a:lnTo>
                <a:lnTo>
                  <a:pt x="397" y="509"/>
                </a:lnTo>
                <a:lnTo>
                  <a:pt x="395" y="509"/>
                </a:lnTo>
                <a:lnTo>
                  <a:pt x="393" y="509"/>
                </a:lnTo>
                <a:lnTo>
                  <a:pt x="391" y="511"/>
                </a:lnTo>
                <a:lnTo>
                  <a:pt x="391" y="513"/>
                </a:lnTo>
                <a:lnTo>
                  <a:pt x="391" y="515"/>
                </a:lnTo>
                <a:lnTo>
                  <a:pt x="389" y="515"/>
                </a:lnTo>
                <a:lnTo>
                  <a:pt x="387" y="517"/>
                </a:lnTo>
                <a:lnTo>
                  <a:pt x="387" y="519"/>
                </a:lnTo>
                <a:lnTo>
                  <a:pt x="385" y="519"/>
                </a:lnTo>
                <a:lnTo>
                  <a:pt x="383" y="521"/>
                </a:lnTo>
                <a:lnTo>
                  <a:pt x="385" y="523"/>
                </a:lnTo>
                <a:lnTo>
                  <a:pt x="383" y="525"/>
                </a:lnTo>
                <a:lnTo>
                  <a:pt x="379" y="527"/>
                </a:lnTo>
                <a:lnTo>
                  <a:pt x="377" y="527"/>
                </a:lnTo>
                <a:lnTo>
                  <a:pt x="375" y="527"/>
                </a:lnTo>
                <a:lnTo>
                  <a:pt x="373" y="527"/>
                </a:lnTo>
                <a:lnTo>
                  <a:pt x="371" y="527"/>
                </a:lnTo>
                <a:lnTo>
                  <a:pt x="369" y="527"/>
                </a:lnTo>
                <a:lnTo>
                  <a:pt x="367" y="527"/>
                </a:lnTo>
                <a:lnTo>
                  <a:pt x="367" y="525"/>
                </a:lnTo>
                <a:lnTo>
                  <a:pt x="367" y="523"/>
                </a:lnTo>
                <a:lnTo>
                  <a:pt x="365" y="523"/>
                </a:lnTo>
                <a:lnTo>
                  <a:pt x="363" y="523"/>
                </a:lnTo>
                <a:lnTo>
                  <a:pt x="361" y="521"/>
                </a:lnTo>
                <a:lnTo>
                  <a:pt x="359" y="521"/>
                </a:lnTo>
                <a:lnTo>
                  <a:pt x="357" y="521"/>
                </a:lnTo>
                <a:lnTo>
                  <a:pt x="357" y="523"/>
                </a:lnTo>
                <a:lnTo>
                  <a:pt x="355" y="523"/>
                </a:lnTo>
                <a:lnTo>
                  <a:pt x="353" y="521"/>
                </a:lnTo>
                <a:lnTo>
                  <a:pt x="351" y="521"/>
                </a:lnTo>
                <a:lnTo>
                  <a:pt x="349" y="521"/>
                </a:lnTo>
                <a:lnTo>
                  <a:pt x="347" y="521"/>
                </a:lnTo>
                <a:lnTo>
                  <a:pt x="345" y="521"/>
                </a:lnTo>
                <a:lnTo>
                  <a:pt x="343" y="521"/>
                </a:lnTo>
                <a:lnTo>
                  <a:pt x="343" y="519"/>
                </a:lnTo>
                <a:lnTo>
                  <a:pt x="343" y="517"/>
                </a:lnTo>
                <a:lnTo>
                  <a:pt x="341" y="517"/>
                </a:lnTo>
                <a:lnTo>
                  <a:pt x="339" y="517"/>
                </a:lnTo>
                <a:lnTo>
                  <a:pt x="337" y="515"/>
                </a:lnTo>
                <a:lnTo>
                  <a:pt x="335" y="515"/>
                </a:lnTo>
                <a:lnTo>
                  <a:pt x="335" y="517"/>
                </a:lnTo>
                <a:lnTo>
                  <a:pt x="333" y="517"/>
                </a:lnTo>
                <a:lnTo>
                  <a:pt x="331" y="519"/>
                </a:lnTo>
                <a:lnTo>
                  <a:pt x="329" y="519"/>
                </a:lnTo>
                <a:lnTo>
                  <a:pt x="329" y="521"/>
                </a:lnTo>
                <a:lnTo>
                  <a:pt x="327" y="521"/>
                </a:lnTo>
                <a:lnTo>
                  <a:pt x="327" y="523"/>
                </a:lnTo>
                <a:lnTo>
                  <a:pt x="325" y="525"/>
                </a:lnTo>
                <a:lnTo>
                  <a:pt x="323" y="527"/>
                </a:lnTo>
                <a:lnTo>
                  <a:pt x="323" y="529"/>
                </a:lnTo>
                <a:lnTo>
                  <a:pt x="323" y="531"/>
                </a:lnTo>
                <a:lnTo>
                  <a:pt x="321" y="533"/>
                </a:lnTo>
                <a:lnTo>
                  <a:pt x="321" y="535"/>
                </a:lnTo>
                <a:lnTo>
                  <a:pt x="321" y="537"/>
                </a:lnTo>
                <a:lnTo>
                  <a:pt x="319" y="535"/>
                </a:lnTo>
                <a:lnTo>
                  <a:pt x="317" y="533"/>
                </a:lnTo>
                <a:lnTo>
                  <a:pt x="317" y="531"/>
                </a:lnTo>
                <a:lnTo>
                  <a:pt x="317" y="529"/>
                </a:lnTo>
                <a:lnTo>
                  <a:pt x="317" y="527"/>
                </a:lnTo>
                <a:lnTo>
                  <a:pt x="317" y="525"/>
                </a:lnTo>
                <a:lnTo>
                  <a:pt x="317" y="523"/>
                </a:lnTo>
                <a:lnTo>
                  <a:pt x="315" y="521"/>
                </a:lnTo>
                <a:lnTo>
                  <a:pt x="313" y="521"/>
                </a:lnTo>
                <a:lnTo>
                  <a:pt x="311" y="521"/>
                </a:lnTo>
                <a:lnTo>
                  <a:pt x="309" y="523"/>
                </a:lnTo>
                <a:lnTo>
                  <a:pt x="307" y="523"/>
                </a:lnTo>
                <a:lnTo>
                  <a:pt x="305" y="523"/>
                </a:lnTo>
                <a:lnTo>
                  <a:pt x="305" y="525"/>
                </a:lnTo>
                <a:lnTo>
                  <a:pt x="303" y="525"/>
                </a:lnTo>
                <a:lnTo>
                  <a:pt x="301" y="525"/>
                </a:lnTo>
                <a:lnTo>
                  <a:pt x="299" y="525"/>
                </a:lnTo>
                <a:lnTo>
                  <a:pt x="297" y="527"/>
                </a:lnTo>
                <a:lnTo>
                  <a:pt x="295" y="525"/>
                </a:lnTo>
                <a:lnTo>
                  <a:pt x="293" y="525"/>
                </a:lnTo>
                <a:lnTo>
                  <a:pt x="291" y="527"/>
                </a:lnTo>
                <a:lnTo>
                  <a:pt x="291" y="525"/>
                </a:lnTo>
                <a:lnTo>
                  <a:pt x="289" y="525"/>
                </a:lnTo>
                <a:lnTo>
                  <a:pt x="287" y="525"/>
                </a:lnTo>
                <a:lnTo>
                  <a:pt x="285" y="523"/>
                </a:lnTo>
                <a:lnTo>
                  <a:pt x="283" y="523"/>
                </a:lnTo>
                <a:lnTo>
                  <a:pt x="281" y="523"/>
                </a:lnTo>
                <a:lnTo>
                  <a:pt x="279" y="521"/>
                </a:lnTo>
                <a:lnTo>
                  <a:pt x="277" y="521"/>
                </a:lnTo>
                <a:lnTo>
                  <a:pt x="275" y="521"/>
                </a:lnTo>
                <a:lnTo>
                  <a:pt x="275" y="523"/>
                </a:lnTo>
                <a:lnTo>
                  <a:pt x="273" y="523"/>
                </a:lnTo>
                <a:lnTo>
                  <a:pt x="271" y="523"/>
                </a:lnTo>
                <a:lnTo>
                  <a:pt x="269" y="521"/>
                </a:lnTo>
                <a:lnTo>
                  <a:pt x="269" y="519"/>
                </a:lnTo>
                <a:lnTo>
                  <a:pt x="267" y="521"/>
                </a:lnTo>
                <a:lnTo>
                  <a:pt x="269" y="523"/>
                </a:lnTo>
                <a:lnTo>
                  <a:pt x="267" y="525"/>
                </a:lnTo>
                <a:lnTo>
                  <a:pt x="265" y="525"/>
                </a:lnTo>
                <a:lnTo>
                  <a:pt x="265" y="523"/>
                </a:lnTo>
                <a:lnTo>
                  <a:pt x="265" y="521"/>
                </a:lnTo>
                <a:lnTo>
                  <a:pt x="263" y="519"/>
                </a:lnTo>
                <a:lnTo>
                  <a:pt x="261" y="517"/>
                </a:lnTo>
                <a:lnTo>
                  <a:pt x="259" y="515"/>
                </a:lnTo>
                <a:lnTo>
                  <a:pt x="259" y="517"/>
                </a:lnTo>
                <a:lnTo>
                  <a:pt x="257" y="517"/>
                </a:lnTo>
                <a:lnTo>
                  <a:pt x="255" y="517"/>
                </a:lnTo>
                <a:lnTo>
                  <a:pt x="253" y="517"/>
                </a:lnTo>
                <a:lnTo>
                  <a:pt x="251" y="515"/>
                </a:lnTo>
                <a:lnTo>
                  <a:pt x="249" y="515"/>
                </a:lnTo>
                <a:lnTo>
                  <a:pt x="249" y="513"/>
                </a:lnTo>
                <a:lnTo>
                  <a:pt x="249" y="511"/>
                </a:lnTo>
                <a:lnTo>
                  <a:pt x="247" y="509"/>
                </a:lnTo>
                <a:lnTo>
                  <a:pt x="247" y="511"/>
                </a:lnTo>
                <a:lnTo>
                  <a:pt x="245" y="511"/>
                </a:lnTo>
                <a:lnTo>
                  <a:pt x="243" y="511"/>
                </a:lnTo>
                <a:lnTo>
                  <a:pt x="241" y="509"/>
                </a:lnTo>
                <a:lnTo>
                  <a:pt x="239" y="507"/>
                </a:lnTo>
                <a:lnTo>
                  <a:pt x="237" y="507"/>
                </a:lnTo>
                <a:lnTo>
                  <a:pt x="235" y="505"/>
                </a:lnTo>
                <a:lnTo>
                  <a:pt x="231" y="503"/>
                </a:lnTo>
                <a:lnTo>
                  <a:pt x="231" y="501"/>
                </a:lnTo>
                <a:lnTo>
                  <a:pt x="229" y="499"/>
                </a:lnTo>
                <a:lnTo>
                  <a:pt x="229" y="497"/>
                </a:lnTo>
                <a:lnTo>
                  <a:pt x="227" y="497"/>
                </a:lnTo>
                <a:lnTo>
                  <a:pt x="225" y="495"/>
                </a:lnTo>
                <a:lnTo>
                  <a:pt x="223" y="497"/>
                </a:lnTo>
                <a:lnTo>
                  <a:pt x="221" y="497"/>
                </a:lnTo>
                <a:lnTo>
                  <a:pt x="221" y="499"/>
                </a:lnTo>
                <a:lnTo>
                  <a:pt x="219" y="499"/>
                </a:lnTo>
                <a:lnTo>
                  <a:pt x="217" y="497"/>
                </a:lnTo>
                <a:lnTo>
                  <a:pt x="215" y="495"/>
                </a:lnTo>
                <a:lnTo>
                  <a:pt x="215" y="493"/>
                </a:lnTo>
                <a:lnTo>
                  <a:pt x="213" y="491"/>
                </a:lnTo>
                <a:lnTo>
                  <a:pt x="211" y="489"/>
                </a:lnTo>
                <a:lnTo>
                  <a:pt x="209" y="489"/>
                </a:lnTo>
                <a:lnTo>
                  <a:pt x="207" y="487"/>
                </a:lnTo>
                <a:lnTo>
                  <a:pt x="205" y="487"/>
                </a:lnTo>
                <a:lnTo>
                  <a:pt x="203" y="487"/>
                </a:lnTo>
                <a:lnTo>
                  <a:pt x="201" y="485"/>
                </a:lnTo>
                <a:lnTo>
                  <a:pt x="199" y="483"/>
                </a:lnTo>
                <a:lnTo>
                  <a:pt x="197" y="483"/>
                </a:lnTo>
                <a:lnTo>
                  <a:pt x="195" y="481"/>
                </a:lnTo>
                <a:lnTo>
                  <a:pt x="193" y="481"/>
                </a:lnTo>
                <a:lnTo>
                  <a:pt x="191" y="479"/>
                </a:lnTo>
                <a:lnTo>
                  <a:pt x="189" y="477"/>
                </a:lnTo>
                <a:lnTo>
                  <a:pt x="187" y="473"/>
                </a:lnTo>
                <a:lnTo>
                  <a:pt x="185" y="473"/>
                </a:lnTo>
                <a:lnTo>
                  <a:pt x="183" y="473"/>
                </a:lnTo>
                <a:lnTo>
                  <a:pt x="181" y="473"/>
                </a:lnTo>
                <a:lnTo>
                  <a:pt x="179" y="473"/>
                </a:lnTo>
                <a:lnTo>
                  <a:pt x="175" y="473"/>
                </a:lnTo>
                <a:lnTo>
                  <a:pt x="177" y="475"/>
                </a:lnTo>
                <a:lnTo>
                  <a:pt x="175" y="477"/>
                </a:lnTo>
                <a:lnTo>
                  <a:pt x="175" y="479"/>
                </a:lnTo>
                <a:lnTo>
                  <a:pt x="173" y="481"/>
                </a:lnTo>
                <a:lnTo>
                  <a:pt x="171" y="481"/>
                </a:lnTo>
                <a:lnTo>
                  <a:pt x="171" y="479"/>
                </a:lnTo>
                <a:lnTo>
                  <a:pt x="169" y="477"/>
                </a:lnTo>
                <a:lnTo>
                  <a:pt x="167" y="475"/>
                </a:lnTo>
                <a:lnTo>
                  <a:pt x="165" y="473"/>
                </a:lnTo>
                <a:lnTo>
                  <a:pt x="163" y="471"/>
                </a:lnTo>
                <a:lnTo>
                  <a:pt x="161" y="471"/>
                </a:lnTo>
                <a:lnTo>
                  <a:pt x="159" y="471"/>
                </a:lnTo>
                <a:lnTo>
                  <a:pt x="157" y="469"/>
                </a:lnTo>
                <a:lnTo>
                  <a:pt x="155" y="469"/>
                </a:lnTo>
                <a:lnTo>
                  <a:pt x="154" y="469"/>
                </a:lnTo>
                <a:lnTo>
                  <a:pt x="154" y="467"/>
                </a:lnTo>
                <a:lnTo>
                  <a:pt x="154" y="465"/>
                </a:lnTo>
                <a:lnTo>
                  <a:pt x="152" y="465"/>
                </a:lnTo>
                <a:lnTo>
                  <a:pt x="150" y="463"/>
                </a:lnTo>
                <a:lnTo>
                  <a:pt x="148" y="463"/>
                </a:lnTo>
                <a:lnTo>
                  <a:pt x="148" y="461"/>
                </a:lnTo>
                <a:lnTo>
                  <a:pt x="146" y="461"/>
                </a:lnTo>
                <a:lnTo>
                  <a:pt x="144" y="461"/>
                </a:lnTo>
                <a:lnTo>
                  <a:pt x="142" y="461"/>
                </a:lnTo>
                <a:lnTo>
                  <a:pt x="140" y="459"/>
                </a:lnTo>
                <a:lnTo>
                  <a:pt x="138" y="459"/>
                </a:lnTo>
                <a:lnTo>
                  <a:pt x="136" y="457"/>
                </a:lnTo>
                <a:lnTo>
                  <a:pt x="136" y="455"/>
                </a:lnTo>
                <a:lnTo>
                  <a:pt x="134" y="453"/>
                </a:lnTo>
                <a:lnTo>
                  <a:pt x="132" y="451"/>
                </a:lnTo>
                <a:lnTo>
                  <a:pt x="130" y="451"/>
                </a:lnTo>
                <a:lnTo>
                  <a:pt x="130" y="453"/>
                </a:lnTo>
                <a:lnTo>
                  <a:pt x="128" y="455"/>
                </a:lnTo>
                <a:lnTo>
                  <a:pt x="126" y="453"/>
                </a:lnTo>
                <a:lnTo>
                  <a:pt x="126" y="451"/>
                </a:lnTo>
                <a:lnTo>
                  <a:pt x="126" y="449"/>
                </a:lnTo>
                <a:lnTo>
                  <a:pt x="126" y="447"/>
                </a:lnTo>
                <a:lnTo>
                  <a:pt x="124" y="445"/>
                </a:lnTo>
                <a:lnTo>
                  <a:pt x="124" y="443"/>
                </a:lnTo>
                <a:lnTo>
                  <a:pt x="124" y="441"/>
                </a:lnTo>
                <a:lnTo>
                  <a:pt x="124" y="439"/>
                </a:lnTo>
                <a:lnTo>
                  <a:pt x="122" y="439"/>
                </a:lnTo>
                <a:lnTo>
                  <a:pt x="122" y="437"/>
                </a:lnTo>
                <a:lnTo>
                  <a:pt x="120" y="437"/>
                </a:lnTo>
                <a:lnTo>
                  <a:pt x="118" y="435"/>
                </a:lnTo>
                <a:lnTo>
                  <a:pt x="116" y="433"/>
                </a:lnTo>
                <a:lnTo>
                  <a:pt x="116" y="431"/>
                </a:lnTo>
                <a:lnTo>
                  <a:pt x="116" y="429"/>
                </a:lnTo>
                <a:lnTo>
                  <a:pt x="114" y="429"/>
                </a:lnTo>
                <a:lnTo>
                  <a:pt x="116" y="427"/>
                </a:lnTo>
                <a:lnTo>
                  <a:pt x="118" y="427"/>
                </a:lnTo>
                <a:lnTo>
                  <a:pt x="120" y="427"/>
                </a:lnTo>
                <a:lnTo>
                  <a:pt x="122" y="427"/>
                </a:lnTo>
                <a:lnTo>
                  <a:pt x="122" y="429"/>
                </a:lnTo>
                <a:lnTo>
                  <a:pt x="122" y="431"/>
                </a:lnTo>
                <a:lnTo>
                  <a:pt x="124" y="431"/>
                </a:lnTo>
                <a:lnTo>
                  <a:pt x="126" y="431"/>
                </a:lnTo>
                <a:lnTo>
                  <a:pt x="128" y="431"/>
                </a:lnTo>
                <a:lnTo>
                  <a:pt x="128" y="429"/>
                </a:lnTo>
                <a:lnTo>
                  <a:pt x="130" y="429"/>
                </a:lnTo>
                <a:lnTo>
                  <a:pt x="132" y="429"/>
                </a:lnTo>
                <a:lnTo>
                  <a:pt x="132" y="427"/>
                </a:lnTo>
                <a:lnTo>
                  <a:pt x="134" y="425"/>
                </a:lnTo>
                <a:lnTo>
                  <a:pt x="134" y="423"/>
                </a:lnTo>
                <a:lnTo>
                  <a:pt x="132" y="421"/>
                </a:lnTo>
                <a:lnTo>
                  <a:pt x="130" y="421"/>
                </a:lnTo>
                <a:lnTo>
                  <a:pt x="130" y="419"/>
                </a:lnTo>
                <a:lnTo>
                  <a:pt x="130" y="417"/>
                </a:lnTo>
                <a:lnTo>
                  <a:pt x="130" y="415"/>
                </a:lnTo>
                <a:lnTo>
                  <a:pt x="128" y="415"/>
                </a:lnTo>
                <a:lnTo>
                  <a:pt x="126" y="413"/>
                </a:lnTo>
                <a:lnTo>
                  <a:pt x="124" y="413"/>
                </a:lnTo>
                <a:lnTo>
                  <a:pt x="122" y="411"/>
                </a:lnTo>
                <a:lnTo>
                  <a:pt x="120" y="411"/>
                </a:lnTo>
                <a:lnTo>
                  <a:pt x="120" y="409"/>
                </a:lnTo>
                <a:lnTo>
                  <a:pt x="120" y="407"/>
                </a:lnTo>
                <a:lnTo>
                  <a:pt x="118" y="405"/>
                </a:lnTo>
                <a:lnTo>
                  <a:pt x="120" y="405"/>
                </a:lnTo>
                <a:lnTo>
                  <a:pt x="120" y="403"/>
                </a:lnTo>
                <a:lnTo>
                  <a:pt x="118" y="401"/>
                </a:lnTo>
                <a:lnTo>
                  <a:pt x="118" y="399"/>
                </a:lnTo>
                <a:lnTo>
                  <a:pt x="118" y="397"/>
                </a:lnTo>
                <a:lnTo>
                  <a:pt x="120" y="397"/>
                </a:lnTo>
                <a:lnTo>
                  <a:pt x="122" y="397"/>
                </a:lnTo>
                <a:lnTo>
                  <a:pt x="124" y="397"/>
                </a:lnTo>
                <a:lnTo>
                  <a:pt x="126" y="397"/>
                </a:lnTo>
                <a:lnTo>
                  <a:pt x="126" y="395"/>
                </a:lnTo>
                <a:lnTo>
                  <a:pt x="128" y="393"/>
                </a:lnTo>
                <a:lnTo>
                  <a:pt x="126" y="391"/>
                </a:lnTo>
                <a:lnTo>
                  <a:pt x="126" y="389"/>
                </a:lnTo>
                <a:lnTo>
                  <a:pt x="128" y="389"/>
                </a:lnTo>
                <a:lnTo>
                  <a:pt x="130" y="389"/>
                </a:lnTo>
                <a:lnTo>
                  <a:pt x="128" y="387"/>
                </a:lnTo>
                <a:lnTo>
                  <a:pt x="130" y="385"/>
                </a:lnTo>
                <a:lnTo>
                  <a:pt x="132" y="385"/>
                </a:lnTo>
                <a:lnTo>
                  <a:pt x="134" y="383"/>
                </a:lnTo>
                <a:lnTo>
                  <a:pt x="134" y="381"/>
                </a:lnTo>
                <a:lnTo>
                  <a:pt x="136" y="381"/>
                </a:lnTo>
                <a:lnTo>
                  <a:pt x="136" y="379"/>
                </a:lnTo>
                <a:lnTo>
                  <a:pt x="134" y="379"/>
                </a:lnTo>
                <a:lnTo>
                  <a:pt x="134" y="377"/>
                </a:lnTo>
                <a:lnTo>
                  <a:pt x="134" y="375"/>
                </a:lnTo>
                <a:lnTo>
                  <a:pt x="136" y="373"/>
                </a:lnTo>
                <a:lnTo>
                  <a:pt x="134" y="371"/>
                </a:lnTo>
                <a:lnTo>
                  <a:pt x="134" y="369"/>
                </a:lnTo>
                <a:lnTo>
                  <a:pt x="136" y="367"/>
                </a:lnTo>
                <a:lnTo>
                  <a:pt x="134" y="367"/>
                </a:lnTo>
                <a:lnTo>
                  <a:pt x="132" y="367"/>
                </a:lnTo>
                <a:lnTo>
                  <a:pt x="130" y="369"/>
                </a:lnTo>
                <a:lnTo>
                  <a:pt x="128" y="367"/>
                </a:lnTo>
                <a:lnTo>
                  <a:pt x="128" y="365"/>
                </a:lnTo>
                <a:lnTo>
                  <a:pt x="126" y="365"/>
                </a:lnTo>
                <a:lnTo>
                  <a:pt x="124" y="363"/>
                </a:lnTo>
                <a:lnTo>
                  <a:pt x="122" y="363"/>
                </a:lnTo>
                <a:lnTo>
                  <a:pt x="122" y="361"/>
                </a:lnTo>
                <a:lnTo>
                  <a:pt x="120" y="359"/>
                </a:lnTo>
                <a:lnTo>
                  <a:pt x="118" y="359"/>
                </a:lnTo>
                <a:lnTo>
                  <a:pt x="116" y="357"/>
                </a:lnTo>
                <a:lnTo>
                  <a:pt x="114" y="357"/>
                </a:lnTo>
                <a:lnTo>
                  <a:pt x="112" y="357"/>
                </a:lnTo>
                <a:lnTo>
                  <a:pt x="110" y="357"/>
                </a:lnTo>
                <a:lnTo>
                  <a:pt x="108" y="359"/>
                </a:lnTo>
                <a:lnTo>
                  <a:pt x="106" y="357"/>
                </a:lnTo>
                <a:lnTo>
                  <a:pt x="104" y="359"/>
                </a:lnTo>
                <a:lnTo>
                  <a:pt x="102" y="361"/>
                </a:lnTo>
                <a:lnTo>
                  <a:pt x="100" y="361"/>
                </a:lnTo>
                <a:lnTo>
                  <a:pt x="100" y="363"/>
                </a:lnTo>
                <a:lnTo>
                  <a:pt x="98" y="363"/>
                </a:lnTo>
                <a:lnTo>
                  <a:pt x="96" y="365"/>
                </a:lnTo>
                <a:lnTo>
                  <a:pt x="94" y="365"/>
                </a:lnTo>
                <a:lnTo>
                  <a:pt x="92" y="367"/>
                </a:lnTo>
                <a:lnTo>
                  <a:pt x="90" y="367"/>
                </a:lnTo>
                <a:lnTo>
                  <a:pt x="88" y="367"/>
                </a:lnTo>
                <a:lnTo>
                  <a:pt x="86" y="367"/>
                </a:lnTo>
                <a:lnTo>
                  <a:pt x="84" y="367"/>
                </a:lnTo>
                <a:lnTo>
                  <a:pt x="82" y="365"/>
                </a:lnTo>
                <a:lnTo>
                  <a:pt x="80" y="367"/>
                </a:lnTo>
                <a:lnTo>
                  <a:pt x="78" y="365"/>
                </a:lnTo>
                <a:lnTo>
                  <a:pt x="74" y="365"/>
                </a:lnTo>
                <a:lnTo>
                  <a:pt x="74" y="363"/>
                </a:lnTo>
                <a:lnTo>
                  <a:pt x="72" y="363"/>
                </a:lnTo>
                <a:lnTo>
                  <a:pt x="70" y="361"/>
                </a:lnTo>
                <a:lnTo>
                  <a:pt x="68" y="361"/>
                </a:lnTo>
                <a:lnTo>
                  <a:pt x="68" y="359"/>
                </a:lnTo>
                <a:lnTo>
                  <a:pt x="66" y="359"/>
                </a:lnTo>
                <a:lnTo>
                  <a:pt x="64" y="361"/>
                </a:lnTo>
                <a:lnTo>
                  <a:pt x="62" y="361"/>
                </a:lnTo>
                <a:lnTo>
                  <a:pt x="60" y="359"/>
                </a:lnTo>
                <a:lnTo>
                  <a:pt x="60" y="357"/>
                </a:lnTo>
                <a:lnTo>
                  <a:pt x="58" y="357"/>
                </a:lnTo>
                <a:lnTo>
                  <a:pt x="56" y="355"/>
                </a:lnTo>
                <a:lnTo>
                  <a:pt x="56" y="353"/>
                </a:lnTo>
                <a:lnTo>
                  <a:pt x="56" y="351"/>
                </a:lnTo>
                <a:lnTo>
                  <a:pt x="56" y="349"/>
                </a:lnTo>
                <a:lnTo>
                  <a:pt x="56" y="347"/>
                </a:lnTo>
                <a:lnTo>
                  <a:pt x="54" y="345"/>
                </a:lnTo>
                <a:lnTo>
                  <a:pt x="52" y="343"/>
                </a:lnTo>
                <a:lnTo>
                  <a:pt x="50" y="341"/>
                </a:lnTo>
                <a:lnTo>
                  <a:pt x="48" y="341"/>
                </a:lnTo>
                <a:lnTo>
                  <a:pt x="46" y="341"/>
                </a:lnTo>
                <a:lnTo>
                  <a:pt x="44" y="341"/>
                </a:lnTo>
                <a:lnTo>
                  <a:pt x="44" y="339"/>
                </a:lnTo>
                <a:lnTo>
                  <a:pt x="42" y="337"/>
                </a:lnTo>
                <a:lnTo>
                  <a:pt x="38" y="337"/>
                </a:lnTo>
                <a:lnTo>
                  <a:pt x="36" y="335"/>
                </a:lnTo>
                <a:lnTo>
                  <a:pt x="34" y="337"/>
                </a:lnTo>
                <a:lnTo>
                  <a:pt x="32" y="335"/>
                </a:lnTo>
                <a:lnTo>
                  <a:pt x="30" y="335"/>
                </a:lnTo>
                <a:lnTo>
                  <a:pt x="28" y="335"/>
                </a:lnTo>
                <a:lnTo>
                  <a:pt x="26" y="333"/>
                </a:lnTo>
                <a:lnTo>
                  <a:pt x="26" y="331"/>
                </a:lnTo>
                <a:lnTo>
                  <a:pt x="28" y="331"/>
                </a:lnTo>
                <a:lnTo>
                  <a:pt x="28" y="329"/>
                </a:lnTo>
                <a:lnTo>
                  <a:pt x="30" y="331"/>
                </a:lnTo>
                <a:lnTo>
                  <a:pt x="32" y="331"/>
                </a:lnTo>
                <a:lnTo>
                  <a:pt x="34" y="329"/>
                </a:lnTo>
                <a:lnTo>
                  <a:pt x="36" y="327"/>
                </a:lnTo>
                <a:lnTo>
                  <a:pt x="34" y="327"/>
                </a:lnTo>
                <a:lnTo>
                  <a:pt x="34" y="325"/>
                </a:lnTo>
                <a:lnTo>
                  <a:pt x="32" y="325"/>
                </a:lnTo>
                <a:lnTo>
                  <a:pt x="30" y="323"/>
                </a:lnTo>
                <a:lnTo>
                  <a:pt x="30" y="321"/>
                </a:lnTo>
                <a:lnTo>
                  <a:pt x="32" y="319"/>
                </a:lnTo>
                <a:lnTo>
                  <a:pt x="30" y="319"/>
                </a:lnTo>
                <a:lnTo>
                  <a:pt x="30" y="317"/>
                </a:lnTo>
                <a:lnTo>
                  <a:pt x="28" y="315"/>
                </a:lnTo>
                <a:lnTo>
                  <a:pt x="26" y="313"/>
                </a:lnTo>
                <a:lnTo>
                  <a:pt x="26" y="311"/>
                </a:lnTo>
                <a:lnTo>
                  <a:pt x="26" y="309"/>
                </a:lnTo>
                <a:lnTo>
                  <a:pt x="26" y="307"/>
                </a:lnTo>
                <a:lnTo>
                  <a:pt x="26" y="305"/>
                </a:lnTo>
                <a:lnTo>
                  <a:pt x="24" y="303"/>
                </a:lnTo>
                <a:lnTo>
                  <a:pt x="22" y="303"/>
                </a:lnTo>
                <a:lnTo>
                  <a:pt x="20" y="303"/>
                </a:lnTo>
                <a:lnTo>
                  <a:pt x="18" y="301"/>
                </a:lnTo>
                <a:lnTo>
                  <a:pt x="16" y="301"/>
                </a:lnTo>
                <a:lnTo>
                  <a:pt x="14" y="301"/>
                </a:lnTo>
                <a:lnTo>
                  <a:pt x="12" y="301"/>
                </a:lnTo>
                <a:lnTo>
                  <a:pt x="12" y="303"/>
                </a:lnTo>
                <a:lnTo>
                  <a:pt x="10" y="303"/>
                </a:lnTo>
                <a:lnTo>
                  <a:pt x="8" y="303"/>
                </a:lnTo>
                <a:lnTo>
                  <a:pt x="6" y="301"/>
                </a:lnTo>
                <a:lnTo>
                  <a:pt x="6" y="299"/>
                </a:lnTo>
                <a:lnTo>
                  <a:pt x="4" y="297"/>
                </a:lnTo>
                <a:lnTo>
                  <a:pt x="4" y="295"/>
                </a:lnTo>
                <a:lnTo>
                  <a:pt x="6" y="295"/>
                </a:lnTo>
                <a:lnTo>
                  <a:pt x="4" y="293"/>
                </a:lnTo>
                <a:lnTo>
                  <a:pt x="2" y="291"/>
                </a:lnTo>
                <a:lnTo>
                  <a:pt x="0" y="291"/>
                </a:lnTo>
                <a:lnTo>
                  <a:pt x="0" y="289"/>
                </a:lnTo>
                <a:lnTo>
                  <a:pt x="0" y="287"/>
                </a:lnTo>
                <a:lnTo>
                  <a:pt x="0" y="28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6" name="Freeform 2083"/>
          <p:cNvSpPr>
            <a:spLocks/>
          </p:cNvSpPr>
          <p:nvPr/>
        </p:nvSpPr>
        <p:spPr bwMode="auto">
          <a:xfrm>
            <a:off x="7318378" y="3275014"/>
            <a:ext cx="66675" cy="60325"/>
          </a:xfrm>
          <a:custGeom>
            <a:avLst/>
            <a:gdLst>
              <a:gd name="T0" fmla="*/ 0 w 42"/>
              <a:gd name="T1" fmla="*/ 40322500 h 38"/>
              <a:gd name="T2" fmla="*/ 5040313 w 42"/>
              <a:gd name="T3" fmla="*/ 45362813 h 38"/>
              <a:gd name="T4" fmla="*/ 0 w 42"/>
              <a:gd name="T5" fmla="*/ 55443438 h 38"/>
              <a:gd name="T6" fmla="*/ 5040313 w 42"/>
              <a:gd name="T7" fmla="*/ 65524063 h 38"/>
              <a:gd name="T8" fmla="*/ 5040313 w 42"/>
              <a:gd name="T9" fmla="*/ 70564375 h 38"/>
              <a:gd name="T10" fmla="*/ 10080625 w 42"/>
              <a:gd name="T11" fmla="*/ 80645000 h 38"/>
              <a:gd name="T12" fmla="*/ 15120938 w 42"/>
              <a:gd name="T13" fmla="*/ 85685313 h 38"/>
              <a:gd name="T14" fmla="*/ 25201563 w 42"/>
              <a:gd name="T15" fmla="*/ 90725625 h 38"/>
              <a:gd name="T16" fmla="*/ 30241875 w 42"/>
              <a:gd name="T17" fmla="*/ 90725625 h 38"/>
              <a:gd name="T18" fmla="*/ 40322500 w 42"/>
              <a:gd name="T19" fmla="*/ 90725625 h 38"/>
              <a:gd name="T20" fmla="*/ 45362813 w 42"/>
              <a:gd name="T21" fmla="*/ 95765938 h 38"/>
              <a:gd name="T22" fmla="*/ 55443438 w 42"/>
              <a:gd name="T23" fmla="*/ 95765938 h 38"/>
              <a:gd name="T24" fmla="*/ 55443438 w 42"/>
              <a:gd name="T25" fmla="*/ 90725625 h 38"/>
              <a:gd name="T26" fmla="*/ 60483750 w 42"/>
              <a:gd name="T27" fmla="*/ 85685313 h 38"/>
              <a:gd name="T28" fmla="*/ 70564375 w 42"/>
              <a:gd name="T29" fmla="*/ 85685313 h 38"/>
              <a:gd name="T30" fmla="*/ 70564375 w 42"/>
              <a:gd name="T31" fmla="*/ 90725625 h 38"/>
              <a:gd name="T32" fmla="*/ 70564375 w 42"/>
              <a:gd name="T33" fmla="*/ 85685313 h 38"/>
              <a:gd name="T34" fmla="*/ 75604688 w 42"/>
              <a:gd name="T35" fmla="*/ 75604688 h 38"/>
              <a:gd name="T36" fmla="*/ 85685313 w 42"/>
              <a:gd name="T37" fmla="*/ 70564375 h 38"/>
              <a:gd name="T38" fmla="*/ 85685313 w 42"/>
              <a:gd name="T39" fmla="*/ 60483750 h 38"/>
              <a:gd name="T40" fmla="*/ 90725625 w 42"/>
              <a:gd name="T41" fmla="*/ 55443438 h 38"/>
              <a:gd name="T42" fmla="*/ 85685313 w 42"/>
              <a:gd name="T43" fmla="*/ 45362813 h 38"/>
              <a:gd name="T44" fmla="*/ 90725625 w 42"/>
              <a:gd name="T45" fmla="*/ 40322500 h 38"/>
              <a:gd name="T46" fmla="*/ 95765938 w 42"/>
              <a:gd name="T47" fmla="*/ 30241875 h 38"/>
              <a:gd name="T48" fmla="*/ 100806250 w 42"/>
              <a:gd name="T49" fmla="*/ 25201563 h 38"/>
              <a:gd name="T50" fmla="*/ 105846563 w 42"/>
              <a:gd name="T51" fmla="*/ 15120938 h 38"/>
              <a:gd name="T52" fmla="*/ 100806250 w 42"/>
              <a:gd name="T53" fmla="*/ 10080625 h 38"/>
              <a:gd name="T54" fmla="*/ 95765938 w 42"/>
              <a:gd name="T55" fmla="*/ 5040313 h 38"/>
              <a:gd name="T56" fmla="*/ 85685313 w 42"/>
              <a:gd name="T57" fmla="*/ 0 h 38"/>
              <a:gd name="T58" fmla="*/ 80645000 w 42"/>
              <a:gd name="T59" fmla="*/ 5040313 h 38"/>
              <a:gd name="T60" fmla="*/ 85685313 w 42"/>
              <a:gd name="T61" fmla="*/ 10080625 h 38"/>
              <a:gd name="T62" fmla="*/ 80645000 w 42"/>
              <a:gd name="T63" fmla="*/ 5040313 h 38"/>
              <a:gd name="T64" fmla="*/ 75604688 w 42"/>
              <a:gd name="T65" fmla="*/ 5040313 h 38"/>
              <a:gd name="T66" fmla="*/ 75604688 w 42"/>
              <a:gd name="T67" fmla="*/ 5040313 h 38"/>
              <a:gd name="T68" fmla="*/ 70564375 w 42"/>
              <a:gd name="T69" fmla="*/ 5040313 h 38"/>
              <a:gd name="T70" fmla="*/ 65524063 w 42"/>
              <a:gd name="T71" fmla="*/ 0 h 38"/>
              <a:gd name="T72" fmla="*/ 60483750 w 42"/>
              <a:gd name="T73" fmla="*/ 5040313 h 38"/>
              <a:gd name="T74" fmla="*/ 60483750 w 42"/>
              <a:gd name="T75" fmla="*/ 5040313 h 38"/>
              <a:gd name="T76" fmla="*/ 55443438 w 42"/>
              <a:gd name="T77" fmla="*/ 10080625 h 38"/>
              <a:gd name="T78" fmla="*/ 55443438 w 42"/>
              <a:gd name="T79" fmla="*/ 10080625 h 38"/>
              <a:gd name="T80" fmla="*/ 50403125 w 42"/>
              <a:gd name="T81" fmla="*/ 5040313 h 38"/>
              <a:gd name="T82" fmla="*/ 40322500 w 42"/>
              <a:gd name="T83" fmla="*/ 5040313 h 38"/>
              <a:gd name="T84" fmla="*/ 35282188 w 42"/>
              <a:gd name="T85" fmla="*/ 5040313 h 38"/>
              <a:gd name="T86" fmla="*/ 35282188 w 42"/>
              <a:gd name="T87" fmla="*/ 10080625 h 38"/>
              <a:gd name="T88" fmla="*/ 20161250 w 42"/>
              <a:gd name="T89" fmla="*/ 10080625 h 38"/>
              <a:gd name="T90" fmla="*/ 25201563 w 42"/>
              <a:gd name="T91" fmla="*/ 20161250 h 38"/>
              <a:gd name="T92" fmla="*/ 20161250 w 42"/>
              <a:gd name="T93" fmla="*/ 25201563 h 38"/>
              <a:gd name="T94" fmla="*/ 10080625 w 42"/>
              <a:gd name="T95" fmla="*/ 30241875 h 38"/>
              <a:gd name="T96" fmla="*/ 0 w 42"/>
              <a:gd name="T97" fmla="*/ 40322500 h 3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2" h="38">
                <a:moveTo>
                  <a:pt x="0" y="16"/>
                </a:moveTo>
                <a:lnTo>
                  <a:pt x="0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30"/>
                </a:lnTo>
                <a:lnTo>
                  <a:pt x="4" y="32"/>
                </a:lnTo>
                <a:lnTo>
                  <a:pt x="6" y="34"/>
                </a:lnTo>
                <a:lnTo>
                  <a:pt x="8" y="34"/>
                </a:lnTo>
                <a:lnTo>
                  <a:pt x="10" y="36"/>
                </a:lnTo>
                <a:lnTo>
                  <a:pt x="12" y="36"/>
                </a:lnTo>
                <a:lnTo>
                  <a:pt x="14" y="36"/>
                </a:lnTo>
                <a:lnTo>
                  <a:pt x="16" y="36"/>
                </a:lnTo>
                <a:lnTo>
                  <a:pt x="18" y="38"/>
                </a:lnTo>
                <a:lnTo>
                  <a:pt x="20" y="38"/>
                </a:lnTo>
                <a:lnTo>
                  <a:pt x="22" y="38"/>
                </a:lnTo>
                <a:lnTo>
                  <a:pt x="24" y="38"/>
                </a:lnTo>
                <a:lnTo>
                  <a:pt x="22" y="36"/>
                </a:lnTo>
                <a:lnTo>
                  <a:pt x="24" y="34"/>
                </a:lnTo>
                <a:lnTo>
                  <a:pt x="26" y="34"/>
                </a:lnTo>
                <a:lnTo>
                  <a:pt x="28" y="34"/>
                </a:lnTo>
                <a:lnTo>
                  <a:pt x="28" y="36"/>
                </a:lnTo>
                <a:lnTo>
                  <a:pt x="28" y="34"/>
                </a:lnTo>
                <a:lnTo>
                  <a:pt x="30" y="32"/>
                </a:lnTo>
                <a:lnTo>
                  <a:pt x="30" y="30"/>
                </a:lnTo>
                <a:lnTo>
                  <a:pt x="32" y="30"/>
                </a:lnTo>
                <a:lnTo>
                  <a:pt x="34" y="28"/>
                </a:lnTo>
                <a:lnTo>
                  <a:pt x="34" y="26"/>
                </a:lnTo>
                <a:lnTo>
                  <a:pt x="34" y="24"/>
                </a:lnTo>
                <a:lnTo>
                  <a:pt x="34" y="22"/>
                </a:lnTo>
                <a:lnTo>
                  <a:pt x="36" y="22"/>
                </a:lnTo>
                <a:lnTo>
                  <a:pt x="36" y="20"/>
                </a:lnTo>
                <a:lnTo>
                  <a:pt x="34" y="18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40" y="10"/>
                </a:lnTo>
                <a:lnTo>
                  <a:pt x="42" y="8"/>
                </a:lnTo>
                <a:lnTo>
                  <a:pt x="42" y="6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4" y="2"/>
                </a:lnTo>
                <a:lnTo>
                  <a:pt x="34" y="4"/>
                </a:lnTo>
                <a:lnTo>
                  <a:pt x="32" y="2"/>
                </a:lnTo>
                <a:lnTo>
                  <a:pt x="30" y="2"/>
                </a:lnTo>
                <a:lnTo>
                  <a:pt x="30" y="4"/>
                </a:lnTo>
                <a:lnTo>
                  <a:pt x="30" y="2"/>
                </a:lnTo>
                <a:lnTo>
                  <a:pt x="28" y="2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2" y="4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6" y="4"/>
                </a:lnTo>
                <a:lnTo>
                  <a:pt x="14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7" name="Freeform 2084"/>
          <p:cNvSpPr>
            <a:spLocks/>
          </p:cNvSpPr>
          <p:nvPr/>
        </p:nvSpPr>
        <p:spPr bwMode="auto">
          <a:xfrm>
            <a:off x="7318378" y="3275014"/>
            <a:ext cx="66675" cy="60325"/>
          </a:xfrm>
          <a:custGeom>
            <a:avLst/>
            <a:gdLst>
              <a:gd name="T0" fmla="*/ 0 w 42"/>
              <a:gd name="T1" fmla="*/ 40322500 h 38"/>
              <a:gd name="T2" fmla="*/ 5040313 w 42"/>
              <a:gd name="T3" fmla="*/ 45362813 h 38"/>
              <a:gd name="T4" fmla="*/ 0 w 42"/>
              <a:gd name="T5" fmla="*/ 55443438 h 38"/>
              <a:gd name="T6" fmla="*/ 5040313 w 42"/>
              <a:gd name="T7" fmla="*/ 65524063 h 38"/>
              <a:gd name="T8" fmla="*/ 5040313 w 42"/>
              <a:gd name="T9" fmla="*/ 70564375 h 38"/>
              <a:gd name="T10" fmla="*/ 10080625 w 42"/>
              <a:gd name="T11" fmla="*/ 80645000 h 38"/>
              <a:gd name="T12" fmla="*/ 15120938 w 42"/>
              <a:gd name="T13" fmla="*/ 85685313 h 38"/>
              <a:gd name="T14" fmla="*/ 25201563 w 42"/>
              <a:gd name="T15" fmla="*/ 90725625 h 38"/>
              <a:gd name="T16" fmla="*/ 30241875 w 42"/>
              <a:gd name="T17" fmla="*/ 90725625 h 38"/>
              <a:gd name="T18" fmla="*/ 40322500 w 42"/>
              <a:gd name="T19" fmla="*/ 90725625 h 38"/>
              <a:gd name="T20" fmla="*/ 45362813 w 42"/>
              <a:gd name="T21" fmla="*/ 95765938 h 38"/>
              <a:gd name="T22" fmla="*/ 55443438 w 42"/>
              <a:gd name="T23" fmla="*/ 95765938 h 38"/>
              <a:gd name="T24" fmla="*/ 55443438 w 42"/>
              <a:gd name="T25" fmla="*/ 90725625 h 38"/>
              <a:gd name="T26" fmla="*/ 60483750 w 42"/>
              <a:gd name="T27" fmla="*/ 85685313 h 38"/>
              <a:gd name="T28" fmla="*/ 70564375 w 42"/>
              <a:gd name="T29" fmla="*/ 85685313 h 38"/>
              <a:gd name="T30" fmla="*/ 70564375 w 42"/>
              <a:gd name="T31" fmla="*/ 90725625 h 38"/>
              <a:gd name="T32" fmla="*/ 70564375 w 42"/>
              <a:gd name="T33" fmla="*/ 85685313 h 38"/>
              <a:gd name="T34" fmla="*/ 75604688 w 42"/>
              <a:gd name="T35" fmla="*/ 75604688 h 38"/>
              <a:gd name="T36" fmla="*/ 85685313 w 42"/>
              <a:gd name="T37" fmla="*/ 70564375 h 38"/>
              <a:gd name="T38" fmla="*/ 85685313 w 42"/>
              <a:gd name="T39" fmla="*/ 60483750 h 38"/>
              <a:gd name="T40" fmla="*/ 90725625 w 42"/>
              <a:gd name="T41" fmla="*/ 55443438 h 38"/>
              <a:gd name="T42" fmla="*/ 85685313 w 42"/>
              <a:gd name="T43" fmla="*/ 45362813 h 38"/>
              <a:gd name="T44" fmla="*/ 90725625 w 42"/>
              <a:gd name="T45" fmla="*/ 40322500 h 38"/>
              <a:gd name="T46" fmla="*/ 95765938 w 42"/>
              <a:gd name="T47" fmla="*/ 30241875 h 38"/>
              <a:gd name="T48" fmla="*/ 100806250 w 42"/>
              <a:gd name="T49" fmla="*/ 25201563 h 38"/>
              <a:gd name="T50" fmla="*/ 105846563 w 42"/>
              <a:gd name="T51" fmla="*/ 15120938 h 38"/>
              <a:gd name="T52" fmla="*/ 100806250 w 42"/>
              <a:gd name="T53" fmla="*/ 10080625 h 38"/>
              <a:gd name="T54" fmla="*/ 95765938 w 42"/>
              <a:gd name="T55" fmla="*/ 5040313 h 38"/>
              <a:gd name="T56" fmla="*/ 85685313 w 42"/>
              <a:gd name="T57" fmla="*/ 0 h 38"/>
              <a:gd name="T58" fmla="*/ 80645000 w 42"/>
              <a:gd name="T59" fmla="*/ 5040313 h 38"/>
              <a:gd name="T60" fmla="*/ 85685313 w 42"/>
              <a:gd name="T61" fmla="*/ 10080625 h 38"/>
              <a:gd name="T62" fmla="*/ 80645000 w 42"/>
              <a:gd name="T63" fmla="*/ 5040313 h 38"/>
              <a:gd name="T64" fmla="*/ 75604688 w 42"/>
              <a:gd name="T65" fmla="*/ 5040313 h 38"/>
              <a:gd name="T66" fmla="*/ 75604688 w 42"/>
              <a:gd name="T67" fmla="*/ 5040313 h 38"/>
              <a:gd name="T68" fmla="*/ 70564375 w 42"/>
              <a:gd name="T69" fmla="*/ 5040313 h 38"/>
              <a:gd name="T70" fmla="*/ 65524063 w 42"/>
              <a:gd name="T71" fmla="*/ 0 h 38"/>
              <a:gd name="T72" fmla="*/ 60483750 w 42"/>
              <a:gd name="T73" fmla="*/ 5040313 h 38"/>
              <a:gd name="T74" fmla="*/ 60483750 w 42"/>
              <a:gd name="T75" fmla="*/ 5040313 h 38"/>
              <a:gd name="T76" fmla="*/ 55443438 w 42"/>
              <a:gd name="T77" fmla="*/ 10080625 h 38"/>
              <a:gd name="T78" fmla="*/ 55443438 w 42"/>
              <a:gd name="T79" fmla="*/ 10080625 h 38"/>
              <a:gd name="T80" fmla="*/ 50403125 w 42"/>
              <a:gd name="T81" fmla="*/ 5040313 h 38"/>
              <a:gd name="T82" fmla="*/ 40322500 w 42"/>
              <a:gd name="T83" fmla="*/ 5040313 h 38"/>
              <a:gd name="T84" fmla="*/ 35282188 w 42"/>
              <a:gd name="T85" fmla="*/ 5040313 h 38"/>
              <a:gd name="T86" fmla="*/ 35282188 w 42"/>
              <a:gd name="T87" fmla="*/ 10080625 h 38"/>
              <a:gd name="T88" fmla="*/ 20161250 w 42"/>
              <a:gd name="T89" fmla="*/ 10080625 h 38"/>
              <a:gd name="T90" fmla="*/ 25201563 w 42"/>
              <a:gd name="T91" fmla="*/ 20161250 h 38"/>
              <a:gd name="T92" fmla="*/ 20161250 w 42"/>
              <a:gd name="T93" fmla="*/ 25201563 h 38"/>
              <a:gd name="T94" fmla="*/ 10080625 w 42"/>
              <a:gd name="T95" fmla="*/ 30241875 h 38"/>
              <a:gd name="T96" fmla="*/ 0 w 42"/>
              <a:gd name="T97" fmla="*/ 40322500 h 3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2" h="38">
                <a:moveTo>
                  <a:pt x="0" y="16"/>
                </a:moveTo>
                <a:lnTo>
                  <a:pt x="0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30"/>
                </a:lnTo>
                <a:lnTo>
                  <a:pt x="4" y="32"/>
                </a:lnTo>
                <a:lnTo>
                  <a:pt x="6" y="34"/>
                </a:lnTo>
                <a:lnTo>
                  <a:pt x="8" y="34"/>
                </a:lnTo>
                <a:lnTo>
                  <a:pt x="10" y="36"/>
                </a:lnTo>
                <a:lnTo>
                  <a:pt x="12" y="36"/>
                </a:lnTo>
                <a:lnTo>
                  <a:pt x="14" y="36"/>
                </a:lnTo>
                <a:lnTo>
                  <a:pt x="16" y="36"/>
                </a:lnTo>
                <a:lnTo>
                  <a:pt x="18" y="38"/>
                </a:lnTo>
                <a:lnTo>
                  <a:pt x="20" y="38"/>
                </a:lnTo>
                <a:lnTo>
                  <a:pt x="22" y="38"/>
                </a:lnTo>
                <a:lnTo>
                  <a:pt x="24" y="38"/>
                </a:lnTo>
                <a:lnTo>
                  <a:pt x="22" y="36"/>
                </a:lnTo>
                <a:lnTo>
                  <a:pt x="24" y="34"/>
                </a:lnTo>
                <a:lnTo>
                  <a:pt x="26" y="34"/>
                </a:lnTo>
                <a:lnTo>
                  <a:pt x="28" y="34"/>
                </a:lnTo>
                <a:lnTo>
                  <a:pt x="28" y="36"/>
                </a:lnTo>
                <a:lnTo>
                  <a:pt x="28" y="34"/>
                </a:lnTo>
                <a:lnTo>
                  <a:pt x="30" y="32"/>
                </a:lnTo>
                <a:lnTo>
                  <a:pt x="30" y="30"/>
                </a:lnTo>
                <a:lnTo>
                  <a:pt x="32" y="30"/>
                </a:lnTo>
                <a:lnTo>
                  <a:pt x="34" y="28"/>
                </a:lnTo>
                <a:lnTo>
                  <a:pt x="34" y="26"/>
                </a:lnTo>
                <a:lnTo>
                  <a:pt x="34" y="24"/>
                </a:lnTo>
                <a:lnTo>
                  <a:pt x="34" y="22"/>
                </a:lnTo>
                <a:lnTo>
                  <a:pt x="36" y="22"/>
                </a:lnTo>
                <a:lnTo>
                  <a:pt x="36" y="20"/>
                </a:lnTo>
                <a:lnTo>
                  <a:pt x="34" y="18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40" y="10"/>
                </a:lnTo>
                <a:lnTo>
                  <a:pt x="42" y="8"/>
                </a:lnTo>
                <a:lnTo>
                  <a:pt x="42" y="6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4" y="2"/>
                </a:lnTo>
                <a:lnTo>
                  <a:pt x="34" y="4"/>
                </a:lnTo>
                <a:lnTo>
                  <a:pt x="32" y="2"/>
                </a:lnTo>
                <a:lnTo>
                  <a:pt x="30" y="2"/>
                </a:lnTo>
                <a:lnTo>
                  <a:pt x="30" y="4"/>
                </a:lnTo>
                <a:lnTo>
                  <a:pt x="30" y="2"/>
                </a:lnTo>
                <a:lnTo>
                  <a:pt x="28" y="2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2" y="4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6" y="4"/>
                </a:lnTo>
                <a:lnTo>
                  <a:pt x="14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8" name="Freeform 2085"/>
          <p:cNvSpPr>
            <a:spLocks/>
          </p:cNvSpPr>
          <p:nvPr/>
        </p:nvSpPr>
        <p:spPr bwMode="auto">
          <a:xfrm>
            <a:off x="7623177" y="3105149"/>
            <a:ext cx="41275" cy="109539"/>
          </a:xfrm>
          <a:custGeom>
            <a:avLst/>
            <a:gdLst>
              <a:gd name="T0" fmla="*/ 0 w 26"/>
              <a:gd name="T1" fmla="*/ 95766375 h 69"/>
              <a:gd name="T2" fmla="*/ 0 w 26"/>
              <a:gd name="T3" fmla="*/ 100806710 h 69"/>
              <a:gd name="T4" fmla="*/ 0 w 26"/>
              <a:gd name="T5" fmla="*/ 110887381 h 69"/>
              <a:gd name="T6" fmla="*/ 5040313 w 26"/>
              <a:gd name="T7" fmla="*/ 115927717 h 69"/>
              <a:gd name="T8" fmla="*/ 10080625 w 26"/>
              <a:gd name="T9" fmla="*/ 126008388 h 69"/>
              <a:gd name="T10" fmla="*/ 10080625 w 26"/>
              <a:gd name="T11" fmla="*/ 131048723 h 69"/>
              <a:gd name="T12" fmla="*/ 15120938 w 26"/>
              <a:gd name="T13" fmla="*/ 141129394 h 69"/>
              <a:gd name="T14" fmla="*/ 20161250 w 26"/>
              <a:gd name="T15" fmla="*/ 146169730 h 69"/>
              <a:gd name="T16" fmla="*/ 25201563 w 26"/>
              <a:gd name="T17" fmla="*/ 151210065 h 69"/>
              <a:gd name="T18" fmla="*/ 35282188 w 26"/>
              <a:gd name="T19" fmla="*/ 156250401 h 69"/>
              <a:gd name="T20" fmla="*/ 40322500 w 26"/>
              <a:gd name="T21" fmla="*/ 163811698 h 69"/>
              <a:gd name="T22" fmla="*/ 45362813 w 26"/>
              <a:gd name="T23" fmla="*/ 173892369 h 69"/>
              <a:gd name="T24" fmla="*/ 45362813 w 26"/>
              <a:gd name="T25" fmla="*/ 163811698 h 69"/>
              <a:gd name="T26" fmla="*/ 45362813 w 26"/>
              <a:gd name="T27" fmla="*/ 158771362 h 69"/>
              <a:gd name="T28" fmla="*/ 45362813 w 26"/>
              <a:gd name="T29" fmla="*/ 151210065 h 69"/>
              <a:gd name="T30" fmla="*/ 45362813 w 26"/>
              <a:gd name="T31" fmla="*/ 141129394 h 69"/>
              <a:gd name="T32" fmla="*/ 55443438 w 26"/>
              <a:gd name="T33" fmla="*/ 131048723 h 69"/>
              <a:gd name="T34" fmla="*/ 55443438 w 26"/>
              <a:gd name="T35" fmla="*/ 126008388 h 69"/>
              <a:gd name="T36" fmla="*/ 60483750 w 26"/>
              <a:gd name="T37" fmla="*/ 115927717 h 69"/>
              <a:gd name="T38" fmla="*/ 60483750 w 26"/>
              <a:gd name="T39" fmla="*/ 110887381 h 69"/>
              <a:gd name="T40" fmla="*/ 60483750 w 26"/>
              <a:gd name="T41" fmla="*/ 100806710 h 69"/>
              <a:gd name="T42" fmla="*/ 60483750 w 26"/>
              <a:gd name="T43" fmla="*/ 75605033 h 69"/>
              <a:gd name="T44" fmla="*/ 60483750 w 26"/>
              <a:gd name="T45" fmla="*/ 65524362 h 69"/>
              <a:gd name="T46" fmla="*/ 60483750 w 26"/>
              <a:gd name="T47" fmla="*/ 55443691 h 69"/>
              <a:gd name="T48" fmla="*/ 65524063 w 26"/>
              <a:gd name="T49" fmla="*/ 50403355 h 69"/>
              <a:gd name="T50" fmla="*/ 65524063 w 26"/>
              <a:gd name="T51" fmla="*/ 40322684 h 69"/>
              <a:gd name="T52" fmla="*/ 65524063 w 26"/>
              <a:gd name="T53" fmla="*/ 35282349 h 69"/>
              <a:gd name="T54" fmla="*/ 65524063 w 26"/>
              <a:gd name="T55" fmla="*/ 25201678 h 69"/>
              <a:gd name="T56" fmla="*/ 65524063 w 26"/>
              <a:gd name="T57" fmla="*/ 15121007 h 69"/>
              <a:gd name="T58" fmla="*/ 65524063 w 26"/>
              <a:gd name="T59" fmla="*/ 10080671 h 69"/>
              <a:gd name="T60" fmla="*/ 60483750 w 26"/>
              <a:gd name="T61" fmla="*/ 10080671 h 69"/>
              <a:gd name="T62" fmla="*/ 55443438 w 26"/>
              <a:gd name="T63" fmla="*/ 5040336 h 69"/>
              <a:gd name="T64" fmla="*/ 45362813 w 26"/>
              <a:gd name="T65" fmla="*/ 0 h 69"/>
              <a:gd name="T66" fmla="*/ 35282188 w 26"/>
              <a:gd name="T67" fmla="*/ 10080671 h 69"/>
              <a:gd name="T68" fmla="*/ 30241875 w 26"/>
              <a:gd name="T69" fmla="*/ 10080671 h 69"/>
              <a:gd name="T70" fmla="*/ 25201563 w 26"/>
              <a:gd name="T71" fmla="*/ 15121007 h 69"/>
              <a:gd name="T72" fmla="*/ 25201563 w 26"/>
              <a:gd name="T73" fmla="*/ 20161342 h 69"/>
              <a:gd name="T74" fmla="*/ 20161250 w 26"/>
              <a:gd name="T75" fmla="*/ 25201678 h 69"/>
              <a:gd name="T76" fmla="*/ 20161250 w 26"/>
              <a:gd name="T77" fmla="*/ 30242013 h 69"/>
              <a:gd name="T78" fmla="*/ 15120938 w 26"/>
              <a:gd name="T79" fmla="*/ 40322684 h 69"/>
              <a:gd name="T80" fmla="*/ 10080625 w 26"/>
              <a:gd name="T81" fmla="*/ 45363020 h 69"/>
              <a:gd name="T82" fmla="*/ 10080625 w 26"/>
              <a:gd name="T83" fmla="*/ 55443691 h 69"/>
              <a:gd name="T84" fmla="*/ 5040313 w 26"/>
              <a:gd name="T85" fmla="*/ 60484026 h 69"/>
              <a:gd name="T86" fmla="*/ 5040313 w 26"/>
              <a:gd name="T87" fmla="*/ 70564697 h 69"/>
              <a:gd name="T88" fmla="*/ 0 w 26"/>
              <a:gd name="T89" fmla="*/ 75605033 h 69"/>
              <a:gd name="T90" fmla="*/ 0 w 26"/>
              <a:gd name="T91" fmla="*/ 85685704 h 69"/>
              <a:gd name="T92" fmla="*/ 0 w 26"/>
              <a:gd name="T93" fmla="*/ 90726039 h 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6" h="69">
                <a:moveTo>
                  <a:pt x="0" y="36"/>
                </a:move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2" y="46"/>
                </a:ln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6" y="54"/>
                </a:lnTo>
                <a:lnTo>
                  <a:pt x="6" y="56"/>
                </a:lnTo>
                <a:lnTo>
                  <a:pt x="8" y="56"/>
                </a:lnTo>
                <a:lnTo>
                  <a:pt x="8" y="58"/>
                </a:lnTo>
                <a:lnTo>
                  <a:pt x="10" y="58"/>
                </a:lnTo>
                <a:lnTo>
                  <a:pt x="10" y="60"/>
                </a:lnTo>
                <a:lnTo>
                  <a:pt x="12" y="60"/>
                </a:lnTo>
                <a:lnTo>
                  <a:pt x="14" y="62"/>
                </a:lnTo>
                <a:lnTo>
                  <a:pt x="14" y="63"/>
                </a:lnTo>
                <a:lnTo>
                  <a:pt x="16" y="65"/>
                </a:lnTo>
                <a:lnTo>
                  <a:pt x="16" y="67"/>
                </a:lnTo>
                <a:lnTo>
                  <a:pt x="18" y="69"/>
                </a:lnTo>
                <a:lnTo>
                  <a:pt x="20" y="67"/>
                </a:lnTo>
                <a:lnTo>
                  <a:pt x="18" y="65"/>
                </a:lnTo>
                <a:lnTo>
                  <a:pt x="18" y="63"/>
                </a:lnTo>
                <a:lnTo>
                  <a:pt x="18" y="62"/>
                </a:lnTo>
                <a:lnTo>
                  <a:pt x="18" y="60"/>
                </a:lnTo>
                <a:lnTo>
                  <a:pt x="18" y="58"/>
                </a:lnTo>
                <a:lnTo>
                  <a:pt x="18" y="56"/>
                </a:lnTo>
                <a:lnTo>
                  <a:pt x="20" y="54"/>
                </a:lnTo>
                <a:lnTo>
                  <a:pt x="22" y="52"/>
                </a:lnTo>
                <a:lnTo>
                  <a:pt x="22" y="50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4" y="42"/>
                </a:lnTo>
                <a:lnTo>
                  <a:pt x="24" y="40"/>
                </a:lnTo>
                <a:lnTo>
                  <a:pt x="24" y="32"/>
                </a:lnTo>
                <a:lnTo>
                  <a:pt x="24" y="30"/>
                </a:lnTo>
                <a:lnTo>
                  <a:pt x="24" y="28"/>
                </a:lnTo>
                <a:lnTo>
                  <a:pt x="24" y="26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0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6" y="4"/>
                </a:lnTo>
                <a:lnTo>
                  <a:pt x="24" y="4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6" y="14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79" name="Freeform 2086"/>
          <p:cNvSpPr>
            <a:spLocks/>
          </p:cNvSpPr>
          <p:nvPr/>
        </p:nvSpPr>
        <p:spPr bwMode="auto">
          <a:xfrm>
            <a:off x="7623177" y="3105149"/>
            <a:ext cx="41275" cy="109539"/>
          </a:xfrm>
          <a:custGeom>
            <a:avLst/>
            <a:gdLst>
              <a:gd name="T0" fmla="*/ 0 w 26"/>
              <a:gd name="T1" fmla="*/ 95766375 h 69"/>
              <a:gd name="T2" fmla="*/ 0 w 26"/>
              <a:gd name="T3" fmla="*/ 100806710 h 69"/>
              <a:gd name="T4" fmla="*/ 0 w 26"/>
              <a:gd name="T5" fmla="*/ 110887381 h 69"/>
              <a:gd name="T6" fmla="*/ 5040313 w 26"/>
              <a:gd name="T7" fmla="*/ 115927717 h 69"/>
              <a:gd name="T8" fmla="*/ 10080625 w 26"/>
              <a:gd name="T9" fmla="*/ 126008388 h 69"/>
              <a:gd name="T10" fmla="*/ 10080625 w 26"/>
              <a:gd name="T11" fmla="*/ 131048723 h 69"/>
              <a:gd name="T12" fmla="*/ 15120938 w 26"/>
              <a:gd name="T13" fmla="*/ 141129394 h 69"/>
              <a:gd name="T14" fmla="*/ 20161250 w 26"/>
              <a:gd name="T15" fmla="*/ 146169730 h 69"/>
              <a:gd name="T16" fmla="*/ 25201563 w 26"/>
              <a:gd name="T17" fmla="*/ 151210065 h 69"/>
              <a:gd name="T18" fmla="*/ 35282188 w 26"/>
              <a:gd name="T19" fmla="*/ 156250401 h 69"/>
              <a:gd name="T20" fmla="*/ 40322500 w 26"/>
              <a:gd name="T21" fmla="*/ 163811698 h 69"/>
              <a:gd name="T22" fmla="*/ 45362813 w 26"/>
              <a:gd name="T23" fmla="*/ 173892369 h 69"/>
              <a:gd name="T24" fmla="*/ 45362813 w 26"/>
              <a:gd name="T25" fmla="*/ 163811698 h 69"/>
              <a:gd name="T26" fmla="*/ 45362813 w 26"/>
              <a:gd name="T27" fmla="*/ 158771362 h 69"/>
              <a:gd name="T28" fmla="*/ 45362813 w 26"/>
              <a:gd name="T29" fmla="*/ 151210065 h 69"/>
              <a:gd name="T30" fmla="*/ 45362813 w 26"/>
              <a:gd name="T31" fmla="*/ 141129394 h 69"/>
              <a:gd name="T32" fmla="*/ 55443438 w 26"/>
              <a:gd name="T33" fmla="*/ 131048723 h 69"/>
              <a:gd name="T34" fmla="*/ 55443438 w 26"/>
              <a:gd name="T35" fmla="*/ 126008388 h 69"/>
              <a:gd name="T36" fmla="*/ 60483750 w 26"/>
              <a:gd name="T37" fmla="*/ 115927717 h 69"/>
              <a:gd name="T38" fmla="*/ 60483750 w 26"/>
              <a:gd name="T39" fmla="*/ 110887381 h 69"/>
              <a:gd name="T40" fmla="*/ 60483750 w 26"/>
              <a:gd name="T41" fmla="*/ 100806710 h 69"/>
              <a:gd name="T42" fmla="*/ 60483750 w 26"/>
              <a:gd name="T43" fmla="*/ 75605033 h 69"/>
              <a:gd name="T44" fmla="*/ 60483750 w 26"/>
              <a:gd name="T45" fmla="*/ 65524362 h 69"/>
              <a:gd name="T46" fmla="*/ 60483750 w 26"/>
              <a:gd name="T47" fmla="*/ 55443691 h 69"/>
              <a:gd name="T48" fmla="*/ 65524063 w 26"/>
              <a:gd name="T49" fmla="*/ 50403355 h 69"/>
              <a:gd name="T50" fmla="*/ 65524063 w 26"/>
              <a:gd name="T51" fmla="*/ 40322684 h 69"/>
              <a:gd name="T52" fmla="*/ 65524063 w 26"/>
              <a:gd name="T53" fmla="*/ 35282349 h 69"/>
              <a:gd name="T54" fmla="*/ 65524063 w 26"/>
              <a:gd name="T55" fmla="*/ 25201678 h 69"/>
              <a:gd name="T56" fmla="*/ 65524063 w 26"/>
              <a:gd name="T57" fmla="*/ 15121007 h 69"/>
              <a:gd name="T58" fmla="*/ 65524063 w 26"/>
              <a:gd name="T59" fmla="*/ 10080671 h 69"/>
              <a:gd name="T60" fmla="*/ 60483750 w 26"/>
              <a:gd name="T61" fmla="*/ 10080671 h 69"/>
              <a:gd name="T62" fmla="*/ 55443438 w 26"/>
              <a:gd name="T63" fmla="*/ 5040336 h 69"/>
              <a:gd name="T64" fmla="*/ 45362813 w 26"/>
              <a:gd name="T65" fmla="*/ 0 h 69"/>
              <a:gd name="T66" fmla="*/ 35282188 w 26"/>
              <a:gd name="T67" fmla="*/ 10080671 h 69"/>
              <a:gd name="T68" fmla="*/ 30241875 w 26"/>
              <a:gd name="T69" fmla="*/ 10080671 h 69"/>
              <a:gd name="T70" fmla="*/ 25201563 w 26"/>
              <a:gd name="T71" fmla="*/ 15121007 h 69"/>
              <a:gd name="T72" fmla="*/ 25201563 w 26"/>
              <a:gd name="T73" fmla="*/ 20161342 h 69"/>
              <a:gd name="T74" fmla="*/ 20161250 w 26"/>
              <a:gd name="T75" fmla="*/ 25201678 h 69"/>
              <a:gd name="T76" fmla="*/ 20161250 w 26"/>
              <a:gd name="T77" fmla="*/ 30242013 h 69"/>
              <a:gd name="T78" fmla="*/ 15120938 w 26"/>
              <a:gd name="T79" fmla="*/ 40322684 h 69"/>
              <a:gd name="T80" fmla="*/ 10080625 w 26"/>
              <a:gd name="T81" fmla="*/ 45363020 h 69"/>
              <a:gd name="T82" fmla="*/ 10080625 w 26"/>
              <a:gd name="T83" fmla="*/ 55443691 h 69"/>
              <a:gd name="T84" fmla="*/ 5040313 w 26"/>
              <a:gd name="T85" fmla="*/ 60484026 h 69"/>
              <a:gd name="T86" fmla="*/ 5040313 w 26"/>
              <a:gd name="T87" fmla="*/ 70564697 h 69"/>
              <a:gd name="T88" fmla="*/ 0 w 26"/>
              <a:gd name="T89" fmla="*/ 75605033 h 69"/>
              <a:gd name="T90" fmla="*/ 0 w 26"/>
              <a:gd name="T91" fmla="*/ 85685704 h 69"/>
              <a:gd name="T92" fmla="*/ 0 w 26"/>
              <a:gd name="T93" fmla="*/ 90726039 h 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6" h="69">
                <a:moveTo>
                  <a:pt x="0" y="36"/>
                </a:move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2" y="46"/>
                </a:ln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6" y="54"/>
                </a:lnTo>
                <a:lnTo>
                  <a:pt x="6" y="56"/>
                </a:lnTo>
                <a:lnTo>
                  <a:pt x="8" y="56"/>
                </a:lnTo>
                <a:lnTo>
                  <a:pt x="8" y="58"/>
                </a:lnTo>
                <a:lnTo>
                  <a:pt x="10" y="58"/>
                </a:lnTo>
                <a:lnTo>
                  <a:pt x="10" y="60"/>
                </a:lnTo>
                <a:lnTo>
                  <a:pt x="12" y="60"/>
                </a:lnTo>
                <a:lnTo>
                  <a:pt x="14" y="62"/>
                </a:lnTo>
                <a:lnTo>
                  <a:pt x="14" y="63"/>
                </a:lnTo>
                <a:lnTo>
                  <a:pt x="16" y="65"/>
                </a:lnTo>
                <a:lnTo>
                  <a:pt x="16" y="67"/>
                </a:lnTo>
                <a:lnTo>
                  <a:pt x="18" y="69"/>
                </a:lnTo>
                <a:lnTo>
                  <a:pt x="20" y="67"/>
                </a:lnTo>
                <a:lnTo>
                  <a:pt x="18" y="65"/>
                </a:lnTo>
                <a:lnTo>
                  <a:pt x="18" y="63"/>
                </a:lnTo>
                <a:lnTo>
                  <a:pt x="18" y="62"/>
                </a:lnTo>
                <a:lnTo>
                  <a:pt x="18" y="60"/>
                </a:lnTo>
                <a:lnTo>
                  <a:pt x="18" y="58"/>
                </a:lnTo>
                <a:lnTo>
                  <a:pt x="18" y="56"/>
                </a:lnTo>
                <a:lnTo>
                  <a:pt x="20" y="54"/>
                </a:lnTo>
                <a:lnTo>
                  <a:pt x="22" y="52"/>
                </a:lnTo>
                <a:lnTo>
                  <a:pt x="22" y="50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4" y="42"/>
                </a:lnTo>
                <a:lnTo>
                  <a:pt x="24" y="40"/>
                </a:lnTo>
                <a:lnTo>
                  <a:pt x="24" y="32"/>
                </a:lnTo>
                <a:lnTo>
                  <a:pt x="24" y="30"/>
                </a:lnTo>
                <a:lnTo>
                  <a:pt x="24" y="28"/>
                </a:lnTo>
                <a:lnTo>
                  <a:pt x="24" y="26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0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6" y="4"/>
                </a:lnTo>
                <a:lnTo>
                  <a:pt x="24" y="4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6" y="14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0" name="Freeform 2087"/>
          <p:cNvSpPr>
            <a:spLocks/>
          </p:cNvSpPr>
          <p:nvPr/>
        </p:nvSpPr>
        <p:spPr bwMode="auto">
          <a:xfrm>
            <a:off x="5889627" y="2670175"/>
            <a:ext cx="371475" cy="298451"/>
          </a:xfrm>
          <a:custGeom>
            <a:avLst/>
            <a:gdLst>
              <a:gd name="T0" fmla="*/ 10080625 w 234"/>
              <a:gd name="T1" fmla="*/ 201612500 h 188"/>
              <a:gd name="T2" fmla="*/ 15120938 w 234"/>
              <a:gd name="T3" fmla="*/ 171370625 h 188"/>
              <a:gd name="T4" fmla="*/ 30241875 w 234"/>
              <a:gd name="T5" fmla="*/ 156249688 h 188"/>
              <a:gd name="T6" fmla="*/ 65524063 w 234"/>
              <a:gd name="T7" fmla="*/ 166330313 h 188"/>
              <a:gd name="T8" fmla="*/ 85685313 w 234"/>
              <a:gd name="T9" fmla="*/ 166330313 h 188"/>
              <a:gd name="T10" fmla="*/ 95765938 w 234"/>
              <a:gd name="T11" fmla="*/ 136088438 h 188"/>
              <a:gd name="T12" fmla="*/ 126007813 w 234"/>
              <a:gd name="T13" fmla="*/ 126007813 h 188"/>
              <a:gd name="T14" fmla="*/ 156249688 w 234"/>
              <a:gd name="T15" fmla="*/ 100806250 h 188"/>
              <a:gd name="T16" fmla="*/ 161290000 w 234"/>
              <a:gd name="T17" fmla="*/ 70564375 h 188"/>
              <a:gd name="T18" fmla="*/ 186491563 w 234"/>
              <a:gd name="T19" fmla="*/ 50403125 h 188"/>
              <a:gd name="T20" fmla="*/ 221773750 w 234"/>
              <a:gd name="T21" fmla="*/ 60483750 h 188"/>
              <a:gd name="T22" fmla="*/ 252015625 w 234"/>
              <a:gd name="T23" fmla="*/ 60483750 h 188"/>
              <a:gd name="T24" fmla="*/ 277217188 w 234"/>
              <a:gd name="T25" fmla="*/ 65524063 h 188"/>
              <a:gd name="T26" fmla="*/ 297378438 w 234"/>
              <a:gd name="T27" fmla="*/ 80645000 h 188"/>
              <a:gd name="T28" fmla="*/ 322580000 w 234"/>
              <a:gd name="T29" fmla="*/ 60483750 h 188"/>
              <a:gd name="T30" fmla="*/ 352821875 w 234"/>
              <a:gd name="T31" fmla="*/ 70564375 h 188"/>
              <a:gd name="T32" fmla="*/ 362902500 w 234"/>
              <a:gd name="T33" fmla="*/ 45362813 h 188"/>
              <a:gd name="T34" fmla="*/ 388104063 w 234"/>
              <a:gd name="T35" fmla="*/ 40322500 h 188"/>
              <a:gd name="T36" fmla="*/ 393144375 w 234"/>
              <a:gd name="T37" fmla="*/ 10080625 h 188"/>
              <a:gd name="T38" fmla="*/ 423386250 w 234"/>
              <a:gd name="T39" fmla="*/ 10080625 h 188"/>
              <a:gd name="T40" fmla="*/ 438507188 w 234"/>
              <a:gd name="T41" fmla="*/ 35282188 h 188"/>
              <a:gd name="T42" fmla="*/ 443547500 w 234"/>
              <a:gd name="T43" fmla="*/ 75604688 h 188"/>
              <a:gd name="T44" fmla="*/ 468749063 w 234"/>
              <a:gd name="T45" fmla="*/ 85685313 h 188"/>
              <a:gd name="T46" fmla="*/ 498990938 w 234"/>
              <a:gd name="T47" fmla="*/ 70564375 h 188"/>
              <a:gd name="T48" fmla="*/ 529232813 w 234"/>
              <a:gd name="T49" fmla="*/ 55443438 h 188"/>
              <a:gd name="T50" fmla="*/ 554434375 w 234"/>
              <a:gd name="T51" fmla="*/ 60483750 h 188"/>
              <a:gd name="T52" fmla="*/ 584676250 w 234"/>
              <a:gd name="T53" fmla="*/ 60483750 h 188"/>
              <a:gd name="T54" fmla="*/ 579635938 w 234"/>
              <a:gd name="T55" fmla="*/ 75604688 h 188"/>
              <a:gd name="T56" fmla="*/ 539313438 w 234"/>
              <a:gd name="T57" fmla="*/ 80645000 h 188"/>
              <a:gd name="T58" fmla="*/ 498990938 w 234"/>
              <a:gd name="T59" fmla="*/ 85685313 h 188"/>
              <a:gd name="T60" fmla="*/ 463708750 w 234"/>
              <a:gd name="T61" fmla="*/ 105846563 h 188"/>
              <a:gd name="T62" fmla="*/ 453628125 w 234"/>
              <a:gd name="T63" fmla="*/ 131048125 h 188"/>
              <a:gd name="T64" fmla="*/ 468749063 w 234"/>
              <a:gd name="T65" fmla="*/ 166330313 h 188"/>
              <a:gd name="T66" fmla="*/ 468749063 w 234"/>
              <a:gd name="T67" fmla="*/ 186491563 h 188"/>
              <a:gd name="T68" fmla="*/ 458668438 w 234"/>
              <a:gd name="T69" fmla="*/ 211693125 h 188"/>
              <a:gd name="T70" fmla="*/ 443547500 w 234"/>
              <a:gd name="T71" fmla="*/ 236894688 h 188"/>
              <a:gd name="T72" fmla="*/ 408265313 w 234"/>
              <a:gd name="T73" fmla="*/ 236894688 h 188"/>
              <a:gd name="T74" fmla="*/ 433466875 w 234"/>
              <a:gd name="T75" fmla="*/ 267136563 h 188"/>
              <a:gd name="T76" fmla="*/ 403225000 w 234"/>
              <a:gd name="T77" fmla="*/ 282257500 h 188"/>
              <a:gd name="T78" fmla="*/ 398184688 w 234"/>
              <a:gd name="T79" fmla="*/ 312499375 h 188"/>
              <a:gd name="T80" fmla="*/ 398184688 w 234"/>
              <a:gd name="T81" fmla="*/ 347781563 h 188"/>
              <a:gd name="T82" fmla="*/ 367942813 w 234"/>
              <a:gd name="T83" fmla="*/ 347781563 h 188"/>
              <a:gd name="T84" fmla="*/ 342741250 w 234"/>
              <a:gd name="T85" fmla="*/ 362902500 h 188"/>
              <a:gd name="T86" fmla="*/ 327620313 w 234"/>
              <a:gd name="T87" fmla="*/ 378023438 h 188"/>
              <a:gd name="T88" fmla="*/ 302418750 w 234"/>
              <a:gd name="T89" fmla="*/ 378023438 h 188"/>
              <a:gd name="T90" fmla="*/ 282257500 w 234"/>
              <a:gd name="T91" fmla="*/ 403225000 h 188"/>
              <a:gd name="T92" fmla="*/ 282257500 w 234"/>
              <a:gd name="T93" fmla="*/ 438507188 h 188"/>
              <a:gd name="T94" fmla="*/ 257055938 w 234"/>
              <a:gd name="T95" fmla="*/ 458668438 h 188"/>
              <a:gd name="T96" fmla="*/ 226814063 w 234"/>
              <a:gd name="T97" fmla="*/ 463708750 h 188"/>
              <a:gd name="T98" fmla="*/ 196572188 w 234"/>
              <a:gd name="T99" fmla="*/ 473789375 h 188"/>
              <a:gd name="T100" fmla="*/ 161290000 w 234"/>
              <a:gd name="T101" fmla="*/ 468749063 h 188"/>
              <a:gd name="T102" fmla="*/ 120967500 w 234"/>
              <a:gd name="T103" fmla="*/ 473789375 h 188"/>
              <a:gd name="T104" fmla="*/ 80645000 w 234"/>
              <a:gd name="T105" fmla="*/ 458668438 h 188"/>
              <a:gd name="T106" fmla="*/ 50403125 w 234"/>
              <a:gd name="T107" fmla="*/ 448587813 h 188"/>
              <a:gd name="T108" fmla="*/ 70564375 w 234"/>
              <a:gd name="T109" fmla="*/ 418345938 h 188"/>
              <a:gd name="T110" fmla="*/ 80645000 w 234"/>
              <a:gd name="T111" fmla="*/ 393144375 h 188"/>
              <a:gd name="T112" fmla="*/ 70564375 w 234"/>
              <a:gd name="T113" fmla="*/ 367942813 h 188"/>
              <a:gd name="T114" fmla="*/ 40322500 w 234"/>
              <a:gd name="T115" fmla="*/ 367942813 h 188"/>
              <a:gd name="T116" fmla="*/ 30241875 w 234"/>
              <a:gd name="T117" fmla="*/ 332660625 h 188"/>
              <a:gd name="T118" fmla="*/ 15120938 w 234"/>
              <a:gd name="T119" fmla="*/ 297378438 h 188"/>
              <a:gd name="T120" fmla="*/ 20161250 w 234"/>
              <a:gd name="T121" fmla="*/ 262096250 h 188"/>
              <a:gd name="T122" fmla="*/ 0 w 234"/>
              <a:gd name="T123" fmla="*/ 241935000 h 18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4" h="188">
                <a:moveTo>
                  <a:pt x="0" y="92"/>
                </a:move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4" y="84"/>
                </a:lnTo>
                <a:lnTo>
                  <a:pt x="2" y="82"/>
                </a:lnTo>
                <a:lnTo>
                  <a:pt x="4" y="80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8" y="62"/>
                </a:lnTo>
                <a:lnTo>
                  <a:pt x="8" y="60"/>
                </a:lnTo>
                <a:lnTo>
                  <a:pt x="10" y="60"/>
                </a:lnTo>
                <a:lnTo>
                  <a:pt x="12" y="62"/>
                </a:lnTo>
                <a:lnTo>
                  <a:pt x="14" y="62"/>
                </a:lnTo>
                <a:lnTo>
                  <a:pt x="16" y="64"/>
                </a:lnTo>
                <a:lnTo>
                  <a:pt x="18" y="64"/>
                </a:lnTo>
                <a:lnTo>
                  <a:pt x="18" y="62"/>
                </a:lnTo>
                <a:lnTo>
                  <a:pt x="20" y="62"/>
                </a:lnTo>
                <a:lnTo>
                  <a:pt x="22" y="64"/>
                </a:lnTo>
                <a:lnTo>
                  <a:pt x="24" y="66"/>
                </a:lnTo>
                <a:lnTo>
                  <a:pt x="26" y="66"/>
                </a:lnTo>
                <a:lnTo>
                  <a:pt x="26" y="68"/>
                </a:lnTo>
                <a:lnTo>
                  <a:pt x="26" y="70"/>
                </a:lnTo>
                <a:lnTo>
                  <a:pt x="28" y="68"/>
                </a:lnTo>
                <a:lnTo>
                  <a:pt x="30" y="66"/>
                </a:lnTo>
                <a:lnTo>
                  <a:pt x="32" y="68"/>
                </a:lnTo>
                <a:lnTo>
                  <a:pt x="34" y="66"/>
                </a:lnTo>
                <a:lnTo>
                  <a:pt x="36" y="64"/>
                </a:lnTo>
                <a:lnTo>
                  <a:pt x="38" y="64"/>
                </a:lnTo>
                <a:lnTo>
                  <a:pt x="40" y="62"/>
                </a:lnTo>
                <a:lnTo>
                  <a:pt x="38" y="60"/>
                </a:lnTo>
                <a:lnTo>
                  <a:pt x="40" y="58"/>
                </a:lnTo>
                <a:lnTo>
                  <a:pt x="38" y="56"/>
                </a:lnTo>
                <a:lnTo>
                  <a:pt x="38" y="54"/>
                </a:lnTo>
                <a:lnTo>
                  <a:pt x="40" y="54"/>
                </a:lnTo>
                <a:lnTo>
                  <a:pt x="42" y="54"/>
                </a:lnTo>
                <a:lnTo>
                  <a:pt x="44" y="54"/>
                </a:lnTo>
                <a:lnTo>
                  <a:pt x="46" y="54"/>
                </a:lnTo>
                <a:lnTo>
                  <a:pt x="46" y="52"/>
                </a:lnTo>
                <a:lnTo>
                  <a:pt x="48" y="52"/>
                </a:lnTo>
                <a:lnTo>
                  <a:pt x="50" y="50"/>
                </a:lnTo>
                <a:lnTo>
                  <a:pt x="52" y="50"/>
                </a:lnTo>
                <a:lnTo>
                  <a:pt x="54" y="48"/>
                </a:lnTo>
                <a:lnTo>
                  <a:pt x="56" y="48"/>
                </a:lnTo>
                <a:lnTo>
                  <a:pt x="58" y="46"/>
                </a:lnTo>
                <a:lnTo>
                  <a:pt x="60" y="46"/>
                </a:lnTo>
                <a:lnTo>
                  <a:pt x="60" y="44"/>
                </a:lnTo>
                <a:lnTo>
                  <a:pt x="62" y="42"/>
                </a:lnTo>
                <a:lnTo>
                  <a:pt x="62" y="40"/>
                </a:lnTo>
                <a:lnTo>
                  <a:pt x="60" y="40"/>
                </a:lnTo>
                <a:lnTo>
                  <a:pt x="60" y="38"/>
                </a:lnTo>
                <a:lnTo>
                  <a:pt x="62" y="36"/>
                </a:lnTo>
                <a:lnTo>
                  <a:pt x="62" y="34"/>
                </a:lnTo>
                <a:lnTo>
                  <a:pt x="62" y="32"/>
                </a:lnTo>
                <a:lnTo>
                  <a:pt x="62" y="30"/>
                </a:lnTo>
                <a:lnTo>
                  <a:pt x="62" y="28"/>
                </a:lnTo>
                <a:lnTo>
                  <a:pt x="64" y="28"/>
                </a:lnTo>
                <a:lnTo>
                  <a:pt x="64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4" y="26"/>
                </a:lnTo>
                <a:lnTo>
                  <a:pt x="74" y="24"/>
                </a:lnTo>
                <a:lnTo>
                  <a:pt x="76" y="22"/>
                </a:lnTo>
                <a:lnTo>
                  <a:pt x="74" y="20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80" y="22"/>
                </a:lnTo>
                <a:lnTo>
                  <a:pt x="82" y="22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4"/>
                </a:lnTo>
                <a:lnTo>
                  <a:pt x="94" y="24"/>
                </a:lnTo>
                <a:lnTo>
                  <a:pt x="96" y="22"/>
                </a:lnTo>
                <a:lnTo>
                  <a:pt x="98" y="22"/>
                </a:lnTo>
                <a:lnTo>
                  <a:pt x="100" y="24"/>
                </a:lnTo>
                <a:lnTo>
                  <a:pt x="102" y="26"/>
                </a:lnTo>
                <a:lnTo>
                  <a:pt x="104" y="26"/>
                </a:lnTo>
                <a:lnTo>
                  <a:pt x="106" y="26"/>
                </a:lnTo>
                <a:lnTo>
                  <a:pt x="108" y="26"/>
                </a:lnTo>
                <a:lnTo>
                  <a:pt x="110" y="26"/>
                </a:lnTo>
                <a:lnTo>
                  <a:pt x="112" y="26"/>
                </a:lnTo>
                <a:lnTo>
                  <a:pt x="112" y="28"/>
                </a:lnTo>
                <a:lnTo>
                  <a:pt x="114" y="30"/>
                </a:lnTo>
                <a:lnTo>
                  <a:pt x="116" y="30"/>
                </a:lnTo>
                <a:lnTo>
                  <a:pt x="118" y="32"/>
                </a:lnTo>
                <a:lnTo>
                  <a:pt x="120" y="30"/>
                </a:lnTo>
                <a:lnTo>
                  <a:pt x="122" y="30"/>
                </a:lnTo>
                <a:lnTo>
                  <a:pt x="122" y="28"/>
                </a:lnTo>
                <a:lnTo>
                  <a:pt x="124" y="28"/>
                </a:lnTo>
                <a:lnTo>
                  <a:pt x="126" y="28"/>
                </a:lnTo>
                <a:lnTo>
                  <a:pt x="126" y="26"/>
                </a:lnTo>
                <a:lnTo>
                  <a:pt x="128" y="24"/>
                </a:lnTo>
                <a:lnTo>
                  <a:pt x="130" y="26"/>
                </a:lnTo>
                <a:lnTo>
                  <a:pt x="130" y="24"/>
                </a:lnTo>
                <a:lnTo>
                  <a:pt x="132" y="24"/>
                </a:lnTo>
                <a:lnTo>
                  <a:pt x="134" y="26"/>
                </a:lnTo>
                <a:lnTo>
                  <a:pt x="136" y="28"/>
                </a:lnTo>
                <a:lnTo>
                  <a:pt x="138" y="28"/>
                </a:lnTo>
                <a:lnTo>
                  <a:pt x="140" y="28"/>
                </a:lnTo>
                <a:lnTo>
                  <a:pt x="140" y="26"/>
                </a:lnTo>
                <a:lnTo>
                  <a:pt x="140" y="24"/>
                </a:lnTo>
                <a:lnTo>
                  <a:pt x="138" y="22"/>
                </a:lnTo>
                <a:lnTo>
                  <a:pt x="140" y="20"/>
                </a:lnTo>
                <a:lnTo>
                  <a:pt x="142" y="18"/>
                </a:lnTo>
                <a:lnTo>
                  <a:pt x="144" y="18"/>
                </a:lnTo>
                <a:lnTo>
                  <a:pt x="146" y="18"/>
                </a:lnTo>
                <a:lnTo>
                  <a:pt x="148" y="18"/>
                </a:lnTo>
                <a:lnTo>
                  <a:pt x="148" y="20"/>
                </a:lnTo>
                <a:lnTo>
                  <a:pt x="150" y="20"/>
                </a:lnTo>
                <a:lnTo>
                  <a:pt x="152" y="20"/>
                </a:lnTo>
                <a:lnTo>
                  <a:pt x="154" y="18"/>
                </a:lnTo>
                <a:lnTo>
                  <a:pt x="154" y="16"/>
                </a:lnTo>
                <a:lnTo>
                  <a:pt x="152" y="14"/>
                </a:lnTo>
                <a:lnTo>
                  <a:pt x="150" y="14"/>
                </a:lnTo>
                <a:lnTo>
                  <a:pt x="150" y="12"/>
                </a:lnTo>
                <a:lnTo>
                  <a:pt x="152" y="10"/>
                </a:lnTo>
                <a:lnTo>
                  <a:pt x="154" y="8"/>
                </a:lnTo>
                <a:lnTo>
                  <a:pt x="154" y="6"/>
                </a:lnTo>
                <a:lnTo>
                  <a:pt x="156" y="4"/>
                </a:lnTo>
                <a:lnTo>
                  <a:pt x="156" y="2"/>
                </a:lnTo>
                <a:lnTo>
                  <a:pt x="158" y="0"/>
                </a:lnTo>
                <a:lnTo>
                  <a:pt x="160" y="0"/>
                </a:lnTo>
                <a:lnTo>
                  <a:pt x="162" y="0"/>
                </a:lnTo>
                <a:lnTo>
                  <a:pt x="164" y="2"/>
                </a:lnTo>
                <a:lnTo>
                  <a:pt x="166" y="2"/>
                </a:lnTo>
                <a:lnTo>
                  <a:pt x="166" y="4"/>
                </a:lnTo>
                <a:lnTo>
                  <a:pt x="168" y="4"/>
                </a:lnTo>
                <a:lnTo>
                  <a:pt x="170" y="6"/>
                </a:lnTo>
                <a:lnTo>
                  <a:pt x="168" y="8"/>
                </a:lnTo>
                <a:lnTo>
                  <a:pt x="168" y="10"/>
                </a:lnTo>
                <a:lnTo>
                  <a:pt x="168" y="12"/>
                </a:lnTo>
                <a:lnTo>
                  <a:pt x="170" y="12"/>
                </a:lnTo>
                <a:lnTo>
                  <a:pt x="172" y="12"/>
                </a:lnTo>
                <a:lnTo>
                  <a:pt x="174" y="12"/>
                </a:lnTo>
                <a:lnTo>
                  <a:pt x="174" y="14"/>
                </a:lnTo>
                <a:lnTo>
                  <a:pt x="174" y="16"/>
                </a:lnTo>
                <a:lnTo>
                  <a:pt x="174" y="18"/>
                </a:lnTo>
                <a:lnTo>
                  <a:pt x="174" y="20"/>
                </a:lnTo>
                <a:lnTo>
                  <a:pt x="174" y="22"/>
                </a:lnTo>
                <a:lnTo>
                  <a:pt x="176" y="24"/>
                </a:lnTo>
                <a:lnTo>
                  <a:pt x="176" y="28"/>
                </a:lnTo>
                <a:lnTo>
                  <a:pt x="176" y="30"/>
                </a:lnTo>
                <a:lnTo>
                  <a:pt x="176" y="32"/>
                </a:lnTo>
                <a:lnTo>
                  <a:pt x="178" y="32"/>
                </a:lnTo>
                <a:lnTo>
                  <a:pt x="178" y="34"/>
                </a:lnTo>
                <a:lnTo>
                  <a:pt x="180" y="36"/>
                </a:lnTo>
                <a:lnTo>
                  <a:pt x="182" y="38"/>
                </a:lnTo>
                <a:lnTo>
                  <a:pt x="184" y="38"/>
                </a:lnTo>
                <a:lnTo>
                  <a:pt x="184" y="36"/>
                </a:lnTo>
                <a:lnTo>
                  <a:pt x="186" y="34"/>
                </a:lnTo>
                <a:lnTo>
                  <a:pt x="188" y="34"/>
                </a:lnTo>
                <a:lnTo>
                  <a:pt x="190" y="32"/>
                </a:lnTo>
                <a:lnTo>
                  <a:pt x="192" y="30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198" y="28"/>
                </a:lnTo>
                <a:lnTo>
                  <a:pt x="198" y="26"/>
                </a:lnTo>
                <a:lnTo>
                  <a:pt x="200" y="24"/>
                </a:lnTo>
                <a:lnTo>
                  <a:pt x="202" y="24"/>
                </a:lnTo>
                <a:lnTo>
                  <a:pt x="204" y="22"/>
                </a:lnTo>
                <a:lnTo>
                  <a:pt x="206" y="22"/>
                </a:lnTo>
                <a:lnTo>
                  <a:pt x="208" y="20"/>
                </a:lnTo>
                <a:lnTo>
                  <a:pt x="210" y="22"/>
                </a:lnTo>
                <a:lnTo>
                  <a:pt x="212" y="22"/>
                </a:lnTo>
                <a:lnTo>
                  <a:pt x="214" y="22"/>
                </a:lnTo>
                <a:lnTo>
                  <a:pt x="214" y="24"/>
                </a:lnTo>
                <a:lnTo>
                  <a:pt x="214" y="26"/>
                </a:lnTo>
                <a:lnTo>
                  <a:pt x="216" y="26"/>
                </a:lnTo>
                <a:lnTo>
                  <a:pt x="216" y="24"/>
                </a:lnTo>
                <a:lnTo>
                  <a:pt x="220" y="24"/>
                </a:lnTo>
                <a:lnTo>
                  <a:pt x="222" y="24"/>
                </a:lnTo>
                <a:lnTo>
                  <a:pt x="224" y="22"/>
                </a:lnTo>
                <a:lnTo>
                  <a:pt x="226" y="22"/>
                </a:lnTo>
                <a:lnTo>
                  <a:pt x="228" y="22"/>
                </a:lnTo>
                <a:lnTo>
                  <a:pt x="230" y="22"/>
                </a:lnTo>
                <a:lnTo>
                  <a:pt x="230" y="24"/>
                </a:lnTo>
                <a:lnTo>
                  <a:pt x="232" y="24"/>
                </a:lnTo>
                <a:lnTo>
                  <a:pt x="234" y="26"/>
                </a:lnTo>
                <a:lnTo>
                  <a:pt x="232" y="26"/>
                </a:lnTo>
                <a:lnTo>
                  <a:pt x="230" y="24"/>
                </a:lnTo>
                <a:lnTo>
                  <a:pt x="230" y="26"/>
                </a:lnTo>
                <a:lnTo>
                  <a:pt x="228" y="26"/>
                </a:lnTo>
                <a:lnTo>
                  <a:pt x="228" y="28"/>
                </a:lnTo>
                <a:lnTo>
                  <a:pt x="230" y="30"/>
                </a:lnTo>
                <a:lnTo>
                  <a:pt x="228" y="30"/>
                </a:lnTo>
                <a:lnTo>
                  <a:pt x="226" y="32"/>
                </a:lnTo>
                <a:lnTo>
                  <a:pt x="224" y="32"/>
                </a:lnTo>
                <a:lnTo>
                  <a:pt x="222" y="32"/>
                </a:lnTo>
                <a:lnTo>
                  <a:pt x="222" y="34"/>
                </a:lnTo>
                <a:lnTo>
                  <a:pt x="218" y="32"/>
                </a:lnTo>
                <a:lnTo>
                  <a:pt x="216" y="32"/>
                </a:lnTo>
                <a:lnTo>
                  <a:pt x="214" y="32"/>
                </a:lnTo>
                <a:lnTo>
                  <a:pt x="212" y="34"/>
                </a:lnTo>
                <a:lnTo>
                  <a:pt x="208" y="34"/>
                </a:lnTo>
                <a:lnTo>
                  <a:pt x="206" y="34"/>
                </a:lnTo>
                <a:lnTo>
                  <a:pt x="204" y="34"/>
                </a:lnTo>
                <a:lnTo>
                  <a:pt x="202" y="34"/>
                </a:lnTo>
                <a:lnTo>
                  <a:pt x="200" y="34"/>
                </a:lnTo>
                <a:lnTo>
                  <a:pt x="198" y="34"/>
                </a:lnTo>
                <a:lnTo>
                  <a:pt x="196" y="34"/>
                </a:lnTo>
                <a:lnTo>
                  <a:pt x="194" y="36"/>
                </a:lnTo>
                <a:lnTo>
                  <a:pt x="192" y="36"/>
                </a:lnTo>
                <a:lnTo>
                  <a:pt x="190" y="38"/>
                </a:lnTo>
                <a:lnTo>
                  <a:pt x="186" y="42"/>
                </a:lnTo>
                <a:lnTo>
                  <a:pt x="184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6"/>
                </a:lnTo>
                <a:lnTo>
                  <a:pt x="178" y="48"/>
                </a:lnTo>
                <a:lnTo>
                  <a:pt x="176" y="48"/>
                </a:lnTo>
                <a:lnTo>
                  <a:pt x="176" y="50"/>
                </a:lnTo>
                <a:lnTo>
                  <a:pt x="178" y="52"/>
                </a:lnTo>
                <a:lnTo>
                  <a:pt x="180" y="52"/>
                </a:lnTo>
                <a:lnTo>
                  <a:pt x="180" y="54"/>
                </a:lnTo>
                <a:lnTo>
                  <a:pt x="182" y="56"/>
                </a:lnTo>
                <a:lnTo>
                  <a:pt x="184" y="58"/>
                </a:lnTo>
                <a:lnTo>
                  <a:pt x="184" y="60"/>
                </a:lnTo>
                <a:lnTo>
                  <a:pt x="186" y="60"/>
                </a:lnTo>
                <a:lnTo>
                  <a:pt x="186" y="62"/>
                </a:lnTo>
                <a:lnTo>
                  <a:pt x="186" y="64"/>
                </a:lnTo>
                <a:lnTo>
                  <a:pt x="186" y="66"/>
                </a:lnTo>
                <a:lnTo>
                  <a:pt x="188" y="68"/>
                </a:lnTo>
                <a:lnTo>
                  <a:pt x="186" y="70"/>
                </a:lnTo>
                <a:lnTo>
                  <a:pt x="186" y="72"/>
                </a:lnTo>
                <a:lnTo>
                  <a:pt x="186" y="74"/>
                </a:lnTo>
                <a:lnTo>
                  <a:pt x="184" y="74"/>
                </a:lnTo>
                <a:lnTo>
                  <a:pt x="184" y="76"/>
                </a:lnTo>
                <a:lnTo>
                  <a:pt x="182" y="78"/>
                </a:lnTo>
                <a:lnTo>
                  <a:pt x="180" y="80"/>
                </a:lnTo>
                <a:lnTo>
                  <a:pt x="180" y="82"/>
                </a:lnTo>
                <a:lnTo>
                  <a:pt x="182" y="84"/>
                </a:lnTo>
                <a:lnTo>
                  <a:pt x="184" y="86"/>
                </a:lnTo>
                <a:lnTo>
                  <a:pt x="182" y="88"/>
                </a:lnTo>
                <a:lnTo>
                  <a:pt x="184" y="88"/>
                </a:lnTo>
                <a:lnTo>
                  <a:pt x="182" y="90"/>
                </a:lnTo>
                <a:lnTo>
                  <a:pt x="182" y="92"/>
                </a:lnTo>
                <a:lnTo>
                  <a:pt x="180" y="92"/>
                </a:lnTo>
                <a:lnTo>
                  <a:pt x="178" y="94"/>
                </a:lnTo>
                <a:lnTo>
                  <a:pt x="176" y="94"/>
                </a:lnTo>
                <a:lnTo>
                  <a:pt x="174" y="94"/>
                </a:lnTo>
                <a:lnTo>
                  <a:pt x="172" y="94"/>
                </a:lnTo>
                <a:lnTo>
                  <a:pt x="168" y="92"/>
                </a:lnTo>
                <a:lnTo>
                  <a:pt x="166" y="92"/>
                </a:lnTo>
                <a:lnTo>
                  <a:pt x="164" y="92"/>
                </a:lnTo>
                <a:lnTo>
                  <a:pt x="162" y="92"/>
                </a:lnTo>
                <a:lnTo>
                  <a:pt x="162" y="94"/>
                </a:lnTo>
                <a:lnTo>
                  <a:pt x="164" y="96"/>
                </a:lnTo>
                <a:lnTo>
                  <a:pt x="166" y="98"/>
                </a:lnTo>
                <a:lnTo>
                  <a:pt x="168" y="98"/>
                </a:lnTo>
                <a:lnTo>
                  <a:pt x="170" y="100"/>
                </a:lnTo>
                <a:lnTo>
                  <a:pt x="170" y="102"/>
                </a:lnTo>
                <a:lnTo>
                  <a:pt x="170" y="104"/>
                </a:lnTo>
                <a:lnTo>
                  <a:pt x="172" y="106"/>
                </a:lnTo>
                <a:lnTo>
                  <a:pt x="172" y="108"/>
                </a:lnTo>
                <a:lnTo>
                  <a:pt x="170" y="110"/>
                </a:lnTo>
                <a:lnTo>
                  <a:pt x="168" y="110"/>
                </a:lnTo>
                <a:lnTo>
                  <a:pt x="166" y="112"/>
                </a:lnTo>
                <a:lnTo>
                  <a:pt x="164" y="112"/>
                </a:lnTo>
                <a:lnTo>
                  <a:pt x="162" y="112"/>
                </a:lnTo>
                <a:lnTo>
                  <a:pt x="160" y="112"/>
                </a:lnTo>
                <a:lnTo>
                  <a:pt x="160" y="114"/>
                </a:lnTo>
                <a:lnTo>
                  <a:pt x="160" y="116"/>
                </a:lnTo>
                <a:lnTo>
                  <a:pt x="160" y="118"/>
                </a:lnTo>
                <a:lnTo>
                  <a:pt x="160" y="120"/>
                </a:lnTo>
                <a:lnTo>
                  <a:pt x="160" y="122"/>
                </a:lnTo>
                <a:lnTo>
                  <a:pt x="158" y="122"/>
                </a:lnTo>
                <a:lnTo>
                  <a:pt x="158" y="124"/>
                </a:lnTo>
                <a:lnTo>
                  <a:pt x="158" y="126"/>
                </a:lnTo>
                <a:lnTo>
                  <a:pt x="158" y="128"/>
                </a:lnTo>
                <a:lnTo>
                  <a:pt x="158" y="130"/>
                </a:lnTo>
                <a:lnTo>
                  <a:pt x="160" y="132"/>
                </a:lnTo>
                <a:lnTo>
                  <a:pt x="160" y="134"/>
                </a:lnTo>
                <a:lnTo>
                  <a:pt x="160" y="136"/>
                </a:lnTo>
                <a:lnTo>
                  <a:pt x="158" y="138"/>
                </a:lnTo>
                <a:lnTo>
                  <a:pt x="158" y="140"/>
                </a:lnTo>
                <a:lnTo>
                  <a:pt x="156" y="142"/>
                </a:lnTo>
                <a:lnTo>
                  <a:pt x="154" y="142"/>
                </a:lnTo>
                <a:lnTo>
                  <a:pt x="152" y="142"/>
                </a:lnTo>
                <a:lnTo>
                  <a:pt x="152" y="140"/>
                </a:lnTo>
                <a:lnTo>
                  <a:pt x="150" y="140"/>
                </a:lnTo>
                <a:lnTo>
                  <a:pt x="148" y="138"/>
                </a:lnTo>
                <a:lnTo>
                  <a:pt x="146" y="138"/>
                </a:lnTo>
                <a:lnTo>
                  <a:pt x="146" y="140"/>
                </a:lnTo>
                <a:lnTo>
                  <a:pt x="144" y="140"/>
                </a:lnTo>
                <a:lnTo>
                  <a:pt x="142" y="140"/>
                </a:lnTo>
                <a:lnTo>
                  <a:pt x="142" y="138"/>
                </a:lnTo>
                <a:lnTo>
                  <a:pt x="140" y="140"/>
                </a:lnTo>
                <a:lnTo>
                  <a:pt x="138" y="142"/>
                </a:lnTo>
                <a:lnTo>
                  <a:pt x="136" y="142"/>
                </a:lnTo>
                <a:lnTo>
                  <a:pt x="136" y="144"/>
                </a:lnTo>
                <a:lnTo>
                  <a:pt x="134" y="144"/>
                </a:lnTo>
                <a:lnTo>
                  <a:pt x="132" y="144"/>
                </a:lnTo>
                <a:lnTo>
                  <a:pt x="132" y="146"/>
                </a:lnTo>
                <a:lnTo>
                  <a:pt x="134" y="146"/>
                </a:lnTo>
                <a:lnTo>
                  <a:pt x="136" y="148"/>
                </a:lnTo>
                <a:lnTo>
                  <a:pt x="132" y="150"/>
                </a:lnTo>
                <a:lnTo>
                  <a:pt x="130" y="150"/>
                </a:lnTo>
                <a:lnTo>
                  <a:pt x="128" y="150"/>
                </a:lnTo>
                <a:lnTo>
                  <a:pt x="126" y="150"/>
                </a:lnTo>
                <a:lnTo>
                  <a:pt x="124" y="150"/>
                </a:lnTo>
                <a:lnTo>
                  <a:pt x="122" y="150"/>
                </a:lnTo>
                <a:lnTo>
                  <a:pt x="122" y="148"/>
                </a:lnTo>
                <a:lnTo>
                  <a:pt x="120" y="150"/>
                </a:lnTo>
                <a:lnTo>
                  <a:pt x="118" y="150"/>
                </a:lnTo>
                <a:lnTo>
                  <a:pt x="118" y="152"/>
                </a:lnTo>
                <a:lnTo>
                  <a:pt x="116" y="154"/>
                </a:lnTo>
                <a:lnTo>
                  <a:pt x="114" y="156"/>
                </a:lnTo>
                <a:lnTo>
                  <a:pt x="112" y="158"/>
                </a:lnTo>
                <a:lnTo>
                  <a:pt x="112" y="160"/>
                </a:lnTo>
                <a:lnTo>
                  <a:pt x="112" y="162"/>
                </a:lnTo>
                <a:lnTo>
                  <a:pt x="112" y="164"/>
                </a:lnTo>
                <a:lnTo>
                  <a:pt x="112" y="166"/>
                </a:lnTo>
                <a:lnTo>
                  <a:pt x="114" y="166"/>
                </a:lnTo>
                <a:lnTo>
                  <a:pt x="114" y="168"/>
                </a:lnTo>
                <a:lnTo>
                  <a:pt x="114" y="170"/>
                </a:lnTo>
                <a:lnTo>
                  <a:pt x="114" y="172"/>
                </a:lnTo>
                <a:lnTo>
                  <a:pt x="112" y="174"/>
                </a:lnTo>
                <a:lnTo>
                  <a:pt x="114" y="176"/>
                </a:lnTo>
                <a:lnTo>
                  <a:pt x="114" y="178"/>
                </a:lnTo>
                <a:lnTo>
                  <a:pt x="114" y="180"/>
                </a:lnTo>
                <a:lnTo>
                  <a:pt x="112" y="180"/>
                </a:lnTo>
                <a:lnTo>
                  <a:pt x="106" y="182"/>
                </a:lnTo>
                <a:lnTo>
                  <a:pt x="104" y="182"/>
                </a:lnTo>
                <a:lnTo>
                  <a:pt x="102" y="182"/>
                </a:lnTo>
                <a:lnTo>
                  <a:pt x="100" y="184"/>
                </a:lnTo>
                <a:lnTo>
                  <a:pt x="98" y="184"/>
                </a:lnTo>
                <a:lnTo>
                  <a:pt x="96" y="184"/>
                </a:lnTo>
                <a:lnTo>
                  <a:pt x="94" y="184"/>
                </a:lnTo>
                <a:lnTo>
                  <a:pt x="92" y="186"/>
                </a:lnTo>
                <a:lnTo>
                  <a:pt x="92" y="184"/>
                </a:lnTo>
                <a:lnTo>
                  <a:pt x="90" y="184"/>
                </a:lnTo>
                <a:lnTo>
                  <a:pt x="88" y="184"/>
                </a:lnTo>
                <a:lnTo>
                  <a:pt x="86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6"/>
                </a:lnTo>
                <a:lnTo>
                  <a:pt x="80" y="186"/>
                </a:lnTo>
                <a:lnTo>
                  <a:pt x="78" y="188"/>
                </a:lnTo>
                <a:lnTo>
                  <a:pt x="76" y="188"/>
                </a:lnTo>
                <a:lnTo>
                  <a:pt x="74" y="188"/>
                </a:lnTo>
                <a:lnTo>
                  <a:pt x="72" y="188"/>
                </a:lnTo>
                <a:lnTo>
                  <a:pt x="70" y="186"/>
                </a:lnTo>
                <a:lnTo>
                  <a:pt x="68" y="186"/>
                </a:lnTo>
                <a:lnTo>
                  <a:pt x="66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60" y="188"/>
                </a:lnTo>
                <a:lnTo>
                  <a:pt x="58" y="188"/>
                </a:lnTo>
                <a:lnTo>
                  <a:pt x="56" y="188"/>
                </a:lnTo>
                <a:lnTo>
                  <a:pt x="54" y="188"/>
                </a:lnTo>
                <a:lnTo>
                  <a:pt x="50" y="188"/>
                </a:lnTo>
                <a:lnTo>
                  <a:pt x="48" y="188"/>
                </a:lnTo>
                <a:lnTo>
                  <a:pt x="46" y="188"/>
                </a:lnTo>
                <a:lnTo>
                  <a:pt x="44" y="186"/>
                </a:lnTo>
                <a:lnTo>
                  <a:pt x="42" y="186"/>
                </a:lnTo>
                <a:lnTo>
                  <a:pt x="38" y="186"/>
                </a:lnTo>
                <a:lnTo>
                  <a:pt x="38" y="184"/>
                </a:lnTo>
                <a:lnTo>
                  <a:pt x="36" y="184"/>
                </a:lnTo>
                <a:lnTo>
                  <a:pt x="34" y="184"/>
                </a:lnTo>
                <a:lnTo>
                  <a:pt x="32" y="182"/>
                </a:lnTo>
                <a:lnTo>
                  <a:pt x="30" y="182"/>
                </a:lnTo>
                <a:lnTo>
                  <a:pt x="28" y="182"/>
                </a:lnTo>
                <a:lnTo>
                  <a:pt x="26" y="182"/>
                </a:lnTo>
                <a:lnTo>
                  <a:pt x="24" y="180"/>
                </a:lnTo>
                <a:lnTo>
                  <a:pt x="22" y="180"/>
                </a:lnTo>
                <a:lnTo>
                  <a:pt x="20" y="180"/>
                </a:lnTo>
                <a:lnTo>
                  <a:pt x="18" y="178"/>
                </a:lnTo>
                <a:lnTo>
                  <a:pt x="20" y="178"/>
                </a:lnTo>
                <a:lnTo>
                  <a:pt x="20" y="176"/>
                </a:lnTo>
                <a:lnTo>
                  <a:pt x="22" y="174"/>
                </a:lnTo>
                <a:lnTo>
                  <a:pt x="24" y="172"/>
                </a:lnTo>
                <a:lnTo>
                  <a:pt x="24" y="170"/>
                </a:lnTo>
                <a:lnTo>
                  <a:pt x="26" y="168"/>
                </a:lnTo>
                <a:lnTo>
                  <a:pt x="28" y="166"/>
                </a:lnTo>
                <a:lnTo>
                  <a:pt x="28" y="164"/>
                </a:lnTo>
                <a:lnTo>
                  <a:pt x="30" y="162"/>
                </a:lnTo>
                <a:lnTo>
                  <a:pt x="30" y="160"/>
                </a:lnTo>
                <a:lnTo>
                  <a:pt x="32" y="158"/>
                </a:lnTo>
                <a:lnTo>
                  <a:pt x="32" y="156"/>
                </a:lnTo>
                <a:lnTo>
                  <a:pt x="32" y="154"/>
                </a:lnTo>
                <a:lnTo>
                  <a:pt x="32" y="152"/>
                </a:lnTo>
                <a:lnTo>
                  <a:pt x="30" y="150"/>
                </a:lnTo>
                <a:lnTo>
                  <a:pt x="30" y="148"/>
                </a:lnTo>
                <a:lnTo>
                  <a:pt x="28" y="148"/>
                </a:lnTo>
                <a:lnTo>
                  <a:pt x="28" y="146"/>
                </a:lnTo>
                <a:lnTo>
                  <a:pt x="26" y="146"/>
                </a:lnTo>
                <a:lnTo>
                  <a:pt x="24" y="146"/>
                </a:lnTo>
                <a:lnTo>
                  <a:pt x="22" y="146"/>
                </a:lnTo>
                <a:lnTo>
                  <a:pt x="20" y="146"/>
                </a:lnTo>
                <a:lnTo>
                  <a:pt x="18" y="146"/>
                </a:lnTo>
                <a:lnTo>
                  <a:pt x="16" y="146"/>
                </a:lnTo>
                <a:lnTo>
                  <a:pt x="14" y="144"/>
                </a:lnTo>
                <a:lnTo>
                  <a:pt x="12" y="142"/>
                </a:lnTo>
                <a:lnTo>
                  <a:pt x="12" y="140"/>
                </a:lnTo>
                <a:lnTo>
                  <a:pt x="12" y="138"/>
                </a:lnTo>
                <a:lnTo>
                  <a:pt x="12" y="136"/>
                </a:lnTo>
                <a:lnTo>
                  <a:pt x="12" y="134"/>
                </a:lnTo>
                <a:lnTo>
                  <a:pt x="12" y="132"/>
                </a:lnTo>
                <a:lnTo>
                  <a:pt x="12" y="130"/>
                </a:lnTo>
                <a:lnTo>
                  <a:pt x="10" y="128"/>
                </a:lnTo>
                <a:lnTo>
                  <a:pt x="10" y="126"/>
                </a:lnTo>
                <a:lnTo>
                  <a:pt x="10" y="124"/>
                </a:lnTo>
                <a:lnTo>
                  <a:pt x="8" y="122"/>
                </a:lnTo>
                <a:lnTo>
                  <a:pt x="6" y="120"/>
                </a:lnTo>
                <a:lnTo>
                  <a:pt x="6" y="118"/>
                </a:lnTo>
                <a:lnTo>
                  <a:pt x="6" y="116"/>
                </a:lnTo>
                <a:lnTo>
                  <a:pt x="4" y="114"/>
                </a:lnTo>
                <a:lnTo>
                  <a:pt x="4" y="112"/>
                </a:lnTo>
                <a:lnTo>
                  <a:pt x="4" y="110"/>
                </a:lnTo>
                <a:lnTo>
                  <a:pt x="4" y="108"/>
                </a:lnTo>
                <a:lnTo>
                  <a:pt x="6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2"/>
                </a:lnTo>
                <a:lnTo>
                  <a:pt x="4" y="102"/>
                </a:lnTo>
                <a:lnTo>
                  <a:pt x="2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1" name="Freeform 2088"/>
          <p:cNvSpPr>
            <a:spLocks/>
          </p:cNvSpPr>
          <p:nvPr/>
        </p:nvSpPr>
        <p:spPr bwMode="auto">
          <a:xfrm>
            <a:off x="5889627" y="2670175"/>
            <a:ext cx="371475" cy="298451"/>
          </a:xfrm>
          <a:custGeom>
            <a:avLst/>
            <a:gdLst>
              <a:gd name="T0" fmla="*/ 10080625 w 234"/>
              <a:gd name="T1" fmla="*/ 201612500 h 188"/>
              <a:gd name="T2" fmla="*/ 15120938 w 234"/>
              <a:gd name="T3" fmla="*/ 171370625 h 188"/>
              <a:gd name="T4" fmla="*/ 30241875 w 234"/>
              <a:gd name="T5" fmla="*/ 156249688 h 188"/>
              <a:gd name="T6" fmla="*/ 65524063 w 234"/>
              <a:gd name="T7" fmla="*/ 166330313 h 188"/>
              <a:gd name="T8" fmla="*/ 85685313 w 234"/>
              <a:gd name="T9" fmla="*/ 166330313 h 188"/>
              <a:gd name="T10" fmla="*/ 95765938 w 234"/>
              <a:gd name="T11" fmla="*/ 136088438 h 188"/>
              <a:gd name="T12" fmla="*/ 126007813 w 234"/>
              <a:gd name="T13" fmla="*/ 126007813 h 188"/>
              <a:gd name="T14" fmla="*/ 156249688 w 234"/>
              <a:gd name="T15" fmla="*/ 100806250 h 188"/>
              <a:gd name="T16" fmla="*/ 161290000 w 234"/>
              <a:gd name="T17" fmla="*/ 70564375 h 188"/>
              <a:gd name="T18" fmla="*/ 186491563 w 234"/>
              <a:gd name="T19" fmla="*/ 50403125 h 188"/>
              <a:gd name="T20" fmla="*/ 221773750 w 234"/>
              <a:gd name="T21" fmla="*/ 60483750 h 188"/>
              <a:gd name="T22" fmla="*/ 252015625 w 234"/>
              <a:gd name="T23" fmla="*/ 60483750 h 188"/>
              <a:gd name="T24" fmla="*/ 277217188 w 234"/>
              <a:gd name="T25" fmla="*/ 65524063 h 188"/>
              <a:gd name="T26" fmla="*/ 297378438 w 234"/>
              <a:gd name="T27" fmla="*/ 80645000 h 188"/>
              <a:gd name="T28" fmla="*/ 322580000 w 234"/>
              <a:gd name="T29" fmla="*/ 60483750 h 188"/>
              <a:gd name="T30" fmla="*/ 352821875 w 234"/>
              <a:gd name="T31" fmla="*/ 70564375 h 188"/>
              <a:gd name="T32" fmla="*/ 362902500 w 234"/>
              <a:gd name="T33" fmla="*/ 45362813 h 188"/>
              <a:gd name="T34" fmla="*/ 388104063 w 234"/>
              <a:gd name="T35" fmla="*/ 40322500 h 188"/>
              <a:gd name="T36" fmla="*/ 393144375 w 234"/>
              <a:gd name="T37" fmla="*/ 10080625 h 188"/>
              <a:gd name="T38" fmla="*/ 423386250 w 234"/>
              <a:gd name="T39" fmla="*/ 10080625 h 188"/>
              <a:gd name="T40" fmla="*/ 438507188 w 234"/>
              <a:gd name="T41" fmla="*/ 35282188 h 188"/>
              <a:gd name="T42" fmla="*/ 443547500 w 234"/>
              <a:gd name="T43" fmla="*/ 75604688 h 188"/>
              <a:gd name="T44" fmla="*/ 468749063 w 234"/>
              <a:gd name="T45" fmla="*/ 85685313 h 188"/>
              <a:gd name="T46" fmla="*/ 498990938 w 234"/>
              <a:gd name="T47" fmla="*/ 70564375 h 188"/>
              <a:gd name="T48" fmla="*/ 529232813 w 234"/>
              <a:gd name="T49" fmla="*/ 55443438 h 188"/>
              <a:gd name="T50" fmla="*/ 554434375 w 234"/>
              <a:gd name="T51" fmla="*/ 60483750 h 188"/>
              <a:gd name="T52" fmla="*/ 584676250 w 234"/>
              <a:gd name="T53" fmla="*/ 60483750 h 188"/>
              <a:gd name="T54" fmla="*/ 579635938 w 234"/>
              <a:gd name="T55" fmla="*/ 75604688 h 188"/>
              <a:gd name="T56" fmla="*/ 539313438 w 234"/>
              <a:gd name="T57" fmla="*/ 80645000 h 188"/>
              <a:gd name="T58" fmla="*/ 498990938 w 234"/>
              <a:gd name="T59" fmla="*/ 85685313 h 188"/>
              <a:gd name="T60" fmla="*/ 463708750 w 234"/>
              <a:gd name="T61" fmla="*/ 105846563 h 188"/>
              <a:gd name="T62" fmla="*/ 453628125 w 234"/>
              <a:gd name="T63" fmla="*/ 131048125 h 188"/>
              <a:gd name="T64" fmla="*/ 468749063 w 234"/>
              <a:gd name="T65" fmla="*/ 166330313 h 188"/>
              <a:gd name="T66" fmla="*/ 468749063 w 234"/>
              <a:gd name="T67" fmla="*/ 186491563 h 188"/>
              <a:gd name="T68" fmla="*/ 458668438 w 234"/>
              <a:gd name="T69" fmla="*/ 211693125 h 188"/>
              <a:gd name="T70" fmla="*/ 443547500 w 234"/>
              <a:gd name="T71" fmla="*/ 236894688 h 188"/>
              <a:gd name="T72" fmla="*/ 408265313 w 234"/>
              <a:gd name="T73" fmla="*/ 236894688 h 188"/>
              <a:gd name="T74" fmla="*/ 433466875 w 234"/>
              <a:gd name="T75" fmla="*/ 267136563 h 188"/>
              <a:gd name="T76" fmla="*/ 403225000 w 234"/>
              <a:gd name="T77" fmla="*/ 282257500 h 188"/>
              <a:gd name="T78" fmla="*/ 398184688 w 234"/>
              <a:gd name="T79" fmla="*/ 312499375 h 188"/>
              <a:gd name="T80" fmla="*/ 398184688 w 234"/>
              <a:gd name="T81" fmla="*/ 347781563 h 188"/>
              <a:gd name="T82" fmla="*/ 367942813 w 234"/>
              <a:gd name="T83" fmla="*/ 347781563 h 188"/>
              <a:gd name="T84" fmla="*/ 342741250 w 234"/>
              <a:gd name="T85" fmla="*/ 362902500 h 188"/>
              <a:gd name="T86" fmla="*/ 327620313 w 234"/>
              <a:gd name="T87" fmla="*/ 378023438 h 188"/>
              <a:gd name="T88" fmla="*/ 302418750 w 234"/>
              <a:gd name="T89" fmla="*/ 378023438 h 188"/>
              <a:gd name="T90" fmla="*/ 282257500 w 234"/>
              <a:gd name="T91" fmla="*/ 403225000 h 188"/>
              <a:gd name="T92" fmla="*/ 282257500 w 234"/>
              <a:gd name="T93" fmla="*/ 438507188 h 188"/>
              <a:gd name="T94" fmla="*/ 257055938 w 234"/>
              <a:gd name="T95" fmla="*/ 458668438 h 188"/>
              <a:gd name="T96" fmla="*/ 226814063 w 234"/>
              <a:gd name="T97" fmla="*/ 463708750 h 188"/>
              <a:gd name="T98" fmla="*/ 196572188 w 234"/>
              <a:gd name="T99" fmla="*/ 473789375 h 188"/>
              <a:gd name="T100" fmla="*/ 161290000 w 234"/>
              <a:gd name="T101" fmla="*/ 468749063 h 188"/>
              <a:gd name="T102" fmla="*/ 120967500 w 234"/>
              <a:gd name="T103" fmla="*/ 473789375 h 188"/>
              <a:gd name="T104" fmla="*/ 80645000 w 234"/>
              <a:gd name="T105" fmla="*/ 458668438 h 188"/>
              <a:gd name="T106" fmla="*/ 50403125 w 234"/>
              <a:gd name="T107" fmla="*/ 448587813 h 188"/>
              <a:gd name="T108" fmla="*/ 70564375 w 234"/>
              <a:gd name="T109" fmla="*/ 418345938 h 188"/>
              <a:gd name="T110" fmla="*/ 80645000 w 234"/>
              <a:gd name="T111" fmla="*/ 393144375 h 188"/>
              <a:gd name="T112" fmla="*/ 70564375 w 234"/>
              <a:gd name="T113" fmla="*/ 367942813 h 188"/>
              <a:gd name="T114" fmla="*/ 40322500 w 234"/>
              <a:gd name="T115" fmla="*/ 367942813 h 188"/>
              <a:gd name="T116" fmla="*/ 30241875 w 234"/>
              <a:gd name="T117" fmla="*/ 332660625 h 188"/>
              <a:gd name="T118" fmla="*/ 15120938 w 234"/>
              <a:gd name="T119" fmla="*/ 297378438 h 188"/>
              <a:gd name="T120" fmla="*/ 20161250 w 234"/>
              <a:gd name="T121" fmla="*/ 262096250 h 188"/>
              <a:gd name="T122" fmla="*/ 0 w 234"/>
              <a:gd name="T123" fmla="*/ 241935000 h 18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4" h="188">
                <a:moveTo>
                  <a:pt x="0" y="92"/>
                </a:move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4" y="84"/>
                </a:lnTo>
                <a:lnTo>
                  <a:pt x="2" y="82"/>
                </a:lnTo>
                <a:lnTo>
                  <a:pt x="4" y="80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8" y="62"/>
                </a:lnTo>
                <a:lnTo>
                  <a:pt x="8" y="60"/>
                </a:lnTo>
                <a:lnTo>
                  <a:pt x="10" y="60"/>
                </a:lnTo>
                <a:lnTo>
                  <a:pt x="12" y="62"/>
                </a:lnTo>
                <a:lnTo>
                  <a:pt x="14" y="62"/>
                </a:lnTo>
                <a:lnTo>
                  <a:pt x="16" y="64"/>
                </a:lnTo>
                <a:lnTo>
                  <a:pt x="18" y="64"/>
                </a:lnTo>
                <a:lnTo>
                  <a:pt x="18" y="62"/>
                </a:lnTo>
                <a:lnTo>
                  <a:pt x="20" y="62"/>
                </a:lnTo>
                <a:lnTo>
                  <a:pt x="22" y="64"/>
                </a:lnTo>
                <a:lnTo>
                  <a:pt x="24" y="66"/>
                </a:lnTo>
                <a:lnTo>
                  <a:pt x="26" y="66"/>
                </a:lnTo>
                <a:lnTo>
                  <a:pt x="26" y="68"/>
                </a:lnTo>
                <a:lnTo>
                  <a:pt x="26" y="70"/>
                </a:lnTo>
                <a:lnTo>
                  <a:pt x="28" y="68"/>
                </a:lnTo>
                <a:lnTo>
                  <a:pt x="30" y="66"/>
                </a:lnTo>
                <a:lnTo>
                  <a:pt x="32" y="68"/>
                </a:lnTo>
                <a:lnTo>
                  <a:pt x="34" y="66"/>
                </a:lnTo>
                <a:lnTo>
                  <a:pt x="36" y="64"/>
                </a:lnTo>
                <a:lnTo>
                  <a:pt x="38" y="64"/>
                </a:lnTo>
                <a:lnTo>
                  <a:pt x="40" y="62"/>
                </a:lnTo>
                <a:lnTo>
                  <a:pt x="38" y="60"/>
                </a:lnTo>
                <a:lnTo>
                  <a:pt x="40" y="58"/>
                </a:lnTo>
                <a:lnTo>
                  <a:pt x="38" y="56"/>
                </a:lnTo>
                <a:lnTo>
                  <a:pt x="38" y="54"/>
                </a:lnTo>
                <a:lnTo>
                  <a:pt x="40" y="54"/>
                </a:lnTo>
                <a:lnTo>
                  <a:pt x="42" y="54"/>
                </a:lnTo>
                <a:lnTo>
                  <a:pt x="44" y="54"/>
                </a:lnTo>
                <a:lnTo>
                  <a:pt x="46" y="54"/>
                </a:lnTo>
                <a:lnTo>
                  <a:pt x="46" y="52"/>
                </a:lnTo>
                <a:lnTo>
                  <a:pt x="48" y="52"/>
                </a:lnTo>
                <a:lnTo>
                  <a:pt x="50" y="50"/>
                </a:lnTo>
                <a:lnTo>
                  <a:pt x="52" y="50"/>
                </a:lnTo>
                <a:lnTo>
                  <a:pt x="54" y="48"/>
                </a:lnTo>
                <a:lnTo>
                  <a:pt x="56" y="48"/>
                </a:lnTo>
                <a:lnTo>
                  <a:pt x="58" y="46"/>
                </a:lnTo>
                <a:lnTo>
                  <a:pt x="60" y="46"/>
                </a:lnTo>
                <a:lnTo>
                  <a:pt x="60" y="44"/>
                </a:lnTo>
                <a:lnTo>
                  <a:pt x="62" y="42"/>
                </a:lnTo>
                <a:lnTo>
                  <a:pt x="62" y="40"/>
                </a:lnTo>
                <a:lnTo>
                  <a:pt x="60" y="40"/>
                </a:lnTo>
                <a:lnTo>
                  <a:pt x="60" y="38"/>
                </a:lnTo>
                <a:lnTo>
                  <a:pt x="62" y="36"/>
                </a:lnTo>
                <a:lnTo>
                  <a:pt x="62" y="34"/>
                </a:lnTo>
                <a:lnTo>
                  <a:pt x="62" y="32"/>
                </a:lnTo>
                <a:lnTo>
                  <a:pt x="62" y="30"/>
                </a:lnTo>
                <a:lnTo>
                  <a:pt x="62" y="28"/>
                </a:lnTo>
                <a:lnTo>
                  <a:pt x="64" y="28"/>
                </a:lnTo>
                <a:lnTo>
                  <a:pt x="64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4" y="26"/>
                </a:lnTo>
                <a:lnTo>
                  <a:pt x="74" y="24"/>
                </a:lnTo>
                <a:lnTo>
                  <a:pt x="76" y="22"/>
                </a:lnTo>
                <a:lnTo>
                  <a:pt x="74" y="20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80" y="22"/>
                </a:lnTo>
                <a:lnTo>
                  <a:pt x="82" y="22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4"/>
                </a:lnTo>
                <a:lnTo>
                  <a:pt x="94" y="24"/>
                </a:lnTo>
                <a:lnTo>
                  <a:pt x="96" y="22"/>
                </a:lnTo>
                <a:lnTo>
                  <a:pt x="98" y="22"/>
                </a:lnTo>
                <a:lnTo>
                  <a:pt x="100" y="24"/>
                </a:lnTo>
                <a:lnTo>
                  <a:pt x="102" y="26"/>
                </a:lnTo>
                <a:lnTo>
                  <a:pt x="104" y="26"/>
                </a:lnTo>
                <a:lnTo>
                  <a:pt x="106" y="26"/>
                </a:lnTo>
                <a:lnTo>
                  <a:pt x="108" y="26"/>
                </a:lnTo>
                <a:lnTo>
                  <a:pt x="110" y="26"/>
                </a:lnTo>
                <a:lnTo>
                  <a:pt x="112" y="26"/>
                </a:lnTo>
                <a:lnTo>
                  <a:pt x="112" y="28"/>
                </a:lnTo>
                <a:lnTo>
                  <a:pt x="114" y="30"/>
                </a:lnTo>
                <a:lnTo>
                  <a:pt x="116" y="30"/>
                </a:lnTo>
                <a:lnTo>
                  <a:pt x="118" y="32"/>
                </a:lnTo>
                <a:lnTo>
                  <a:pt x="120" y="30"/>
                </a:lnTo>
                <a:lnTo>
                  <a:pt x="122" y="30"/>
                </a:lnTo>
                <a:lnTo>
                  <a:pt x="122" y="28"/>
                </a:lnTo>
                <a:lnTo>
                  <a:pt x="124" y="28"/>
                </a:lnTo>
                <a:lnTo>
                  <a:pt x="126" y="28"/>
                </a:lnTo>
                <a:lnTo>
                  <a:pt x="126" y="26"/>
                </a:lnTo>
                <a:lnTo>
                  <a:pt x="128" y="24"/>
                </a:lnTo>
                <a:lnTo>
                  <a:pt x="130" y="26"/>
                </a:lnTo>
                <a:lnTo>
                  <a:pt x="130" y="24"/>
                </a:lnTo>
                <a:lnTo>
                  <a:pt x="132" y="24"/>
                </a:lnTo>
                <a:lnTo>
                  <a:pt x="134" y="26"/>
                </a:lnTo>
                <a:lnTo>
                  <a:pt x="136" y="28"/>
                </a:lnTo>
                <a:lnTo>
                  <a:pt x="138" y="28"/>
                </a:lnTo>
                <a:lnTo>
                  <a:pt x="140" y="28"/>
                </a:lnTo>
                <a:lnTo>
                  <a:pt x="140" y="26"/>
                </a:lnTo>
                <a:lnTo>
                  <a:pt x="140" y="24"/>
                </a:lnTo>
                <a:lnTo>
                  <a:pt x="138" y="22"/>
                </a:lnTo>
                <a:lnTo>
                  <a:pt x="140" y="20"/>
                </a:lnTo>
                <a:lnTo>
                  <a:pt x="142" y="18"/>
                </a:lnTo>
                <a:lnTo>
                  <a:pt x="144" y="18"/>
                </a:lnTo>
                <a:lnTo>
                  <a:pt x="146" y="18"/>
                </a:lnTo>
                <a:lnTo>
                  <a:pt x="148" y="18"/>
                </a:lnTo>
                <a:lnTo>
                  <a:pt x="148" y="20"/>
                </a:lnTo>
                <a:lnTo>
                  <a:pt x="150" y="20"/>
                </a:lnTo>
                <a:lnTo>
                  <a:pt x="152" y="20"/>
                </a:lnTo>
                <a:lnTo>
                  <a:pt x="154" y="18"/>
                </a:lnTo>
                <a:lnTo>
                  <a:pt x="154" y="16"/>
                </a:lnTo>
                <a:lnTo>
                  <a:pt x="152" y="14"/>
                </a:lnTo>
                <a:lnTo>
                  <a:pt x="150" y="14"/>
                </a:lnTo>
                <a:lnTo>
                  <a:pt x="150" y="12"/>
                </a:lnTo>
                <a:lnTo>
                  <a:pt x="152" y="10"/>
                </a:lnTo>
                <a:lnTo>
                  <a:pt x="154" y="8"/>
                </a:lnTo>
                <a:lnTo>
                  <a:pt x="154" y="6"/>
                </a:lnTo>
                <a:lnTo>
                  <a:pt x="156" y="4"/>
                </a:lnTo>
                <a:lnTo>
                  <a:pt x="156" y="2"/>
                </a:lnTo>
                <a:lnTo>
                  <a:pt x="158" y="0"/>
                </a:lnTo>
                <a:lnTo>
                  <a:pt x="160" y="0"/>
                </a:lnTo>
                <a:lnTo>
                  <a:pt x="162" y="0"/>
                </a:lnTo>
                <a:lnTo>
                  <a:pt x="164" y="2"/>
                </a:lnTo>
                <a:lnTo>
                  <a:pt x="166" y="2"/>
                </a:lnTo>
                <a:lnTo>
                  <a:pt x="166" y="4"/>
                </a:lnTo>
                <a:lnTo>
                  <a:pt x="168" y="4"/>
                </a:lnTo>
                <a:lnTo>
                  <a:pt x="170" y="6"/>
                </a:lnTo>
                <a:lnTo>
                  <a:pt x="168" y="8"/>
                </a:lnTo>
                <a:lnTo>
                  <a:pt x="168" y="10"/>
                </a:lnTo>
                <a:lnTo>
                  <a:pt x="168" y="12"/>
                </a:lnTo>
                <a:lnTo>
                  <a:pt x="170" y="12"/>
                </a:lnTo>
                <a:lnTo>
                  <a:pt x="172" y="12"/>
                </a:lnTo>
                <a:lnTo>
                  <a:pt x="174" y="12"/>
                </a:lnTo>
                <a:lnTo>
                  <a:pt x="174" y="14"/>
                </a:lnTo>
                <a:lnTo>
                  <a:pt x="174" y="16"/>
                </a:lnTo>
                <a:lnTo>
                  <a:pt x="174" y="18"/>
                </a:lnTo>
                <a:lnTo>
                  <a:pt x="174" y="20"/>
                </a:lnTo>
                <a:lnTo>
                  <a:pt x="174" y="22"/>
                </a:lnTo>
                <a:lnTo>
                  <a:pt x="176" y="24"/>
                </a:lnTo>
                <a:lnTo>
                  <a:pt x="176" y="28"/>
                </a:lnTo>
                <a:lnTo>
                  <a:pt x="176" y="30"/>
                </a:lnTo>
                <a:lnTo>
                  <a:pt x="176" y="32"/>
                </a:lnTo>
                <a:lnTo>
                  <a:pt x="178" y="32"/>
                </a:lnTo>
                <a:lnTo>
                  <a:pt x="178" y="34"/>
                </a:lnTo>
                <a:lnTo>
                  <a:pt x="180" y="36"/>
                </a:lnTo>
                <a:lnTo>
                  <a:pt x="182" y="38"/>
                </a:lnTo>
                <a:lnTo>
                  <a:pt x="184" y="38"/>
                </a:lnTo>
                <a:lnTo>
                  <a:pt x="184" y="36"/>
                </a:lnTo>
                <a:lnTo>
                  <a:pt x="186" y="34"/>
                </a:lnTo>
                <a:lnTo>
                  <a:pt x="188" y="34"/>
                </a:lnTo>
                <a:lnTo>
                  <a:pt x="190" y="32"/>
                </a:lnTo>
                <a:lnTo>
                  <a:pt x="192" y="30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198" y="28"/>
                </a:lnTo>
                <a:lnTo>
                  <a:pt x="198" y="26"/>
                </a:lnTo>
                <a:lnTo>
                  <a:pt x="200" y="24"/>
                </a:lnTo>
                <a:lnTo>
                  <a:pt x="202" y="24"/>
                </a:lnTo>
                <a:lnTo>
                  <a:pt x="204" y="22"/>
                </a:lnTo>
                <a:lnTo>
                  <a:pt x="206" y="22"/>
                </a:lnTo>
                <a:lnTo>
                  <a:pt x="208" y="20"/>
                </a:lnTo>
                <a:lnTo>
                  <a:pt x="210" y="22"/>
                </a:lnTo>
                <a:lnTo>
                  <a:pt x="212" y="22"/>
                </a:lnTo>
                <a:lnTo>
                  <a:pt x="214" y="22"/>
                </a:lnTo>
                <a:lnTo>
                  <a:pt x="214" y="24"/>
                </a:lnTo>
                <a:lnTo>
                  <a:pt x="214" y="26"/>
                </a:lnTo>
                <a:lnTo>
                  <a:pt x="216" y="26"/>
                </a:lnTo>
                <a:lnTo>
                  <a:pt x="216" y="24"/>
                </a:lnTo>
                <a:lnTo>
                  <a:pt x="220" y="24"/>
                </a:lnTo>
                <a:lnTo>
                  <a:pt x="222" y="24"/>
                </a:lnTo>
                <a:lnTo>
                  <a:pt x="224" y="22"/>
                </a:lnTo>
                <a:lnTo>
                  <a:pt x="226" y="22"/>
                </a:lnTo>
                <a:lnTo>
                  <a:pt x="228" y="22"/>
                </a:lnTo>
                <a:lnTo>
                  <a:pt x="230" y="22"/>
                </a:lnTo>
                <a:lnTo>
                  <a:pt x="230" y="24"/>
                </a:lnTo>
                <a:lnTo>
                  <a:pt x="232" y="24"/>
                </a:lnTo>
                <a:lnTo>
                  <a:pt x="234" y="26"/>
                </a:lnTo>
                <a:lnTo>
                  <a:pt x="232" y="26"/>
                </a:lnTo>
                <a:lnTo>
                  <a:pt x="230" y="24"/>
                </a:lnTo>
                <a:lnTo>
                  <a:pt x="230" y="26"/>
                </a:lnTo>
                <a:lnTo>
                  <a:pt x="228" y="26"/>
                </a:lnTo>
                <a:lnTo>
                  <a:pt x="228" y="28"/>
                </a:lnTo>
                <a:lnTo>
                  <a:pt x="230" y="30"/>
                </a:lnTo>
                <a:lnTo>
                  <a:pt x="228" y="30"/>
                </a:lnTo>
                <a:lnTo>
                  <a:pt x="226" y="32"/>
                </a:lnTo>
                <a:lnTo>
                  <a:pt x="224" y="32"/>
                </a:lnTo>
                <a:lnTo>
                  <a:pt x="222" y="32"/>
                </a:lnTo>
                <a:lnTo>
                  <a:pt x="222" y="34"/>
                </a:lnTo>
                <a:lnTo>
                  <a:pt x="218" y="32"/>
                </a:lnTo>
                <a:lnTo>
                  <a:pt x="216" y="32"/>
                </a:lnTo>
                <a:lnTo>
                  <a:pt x="214" y="32"/>
                </a:lnTo>
                <a:lnTo>
                  <a:pt x="212" y="34"/>
                </a:lnTo>
                <a:lnTo>
                  <a:pt x="208" y="34"/>
                </a:lnTo>
                <a:lnTo>
                  <a:pt x="206" y="34"/>
                </a:lnTo>
                <a:lnTo>
                  <a:pt x="204" y="34"/>
                </a:lnTo>
                <a:lnTo>
                  <a:pt x="202" y="34"/>
                </a:lnTo>
                <a:lnTo>
                  <a:pt x="200" y="34"/>
                </a:lnTo>
                <a:lnTo>
                  <a:pt x="198" y="34"/>
                </a:lnTo>
                <a:lnTo>
                  <a:pt x="196" y="34"/>
                </a:lnTo>
                <a:lnTo>
                  <a:pt x="194" y="36"/>
                </a:lnTo>
                <a:lnTo>
                  <a:pt x="192" y="36"/>
                </a:lnTo>
                <a:lnTo>
                  <a:pt x="190" y="38"/>
                </a:lnTo>
                <a:lnTo>
                  <a:pt x="186" y="42"/>
                </a:lnTo>
                <a:lnTo>
                  <a:pt x="184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6"/>
                </a:lnTo>
                <a:lnTo>
                  <a:pt x="178" y="48"/>
                </a:lnTo>
                <a:lnTo>
                  <a:pt x="176" y="48"/>
                </a:lnTo>
                <a:lnTo>
                  <a:pt x="176" y="50"/>
                </a:lnTo>
                <a:lnTo>
                  <a:pt x="178" y="52"/>
                </a:lnTo>
                <a:lnTo>
                  <a:pt x="180" y="52"/>
                </a:lnTo>
                <a:lnTo>
                  <a:pt x="180" y="54"/>
                </a:lnTo>
                <a:lnTo>
                  <a:pt x="182" y="56"/>
                </a:lnTo>
                <a:lnTo>
                  <a:pt x="184" y="58"/>
                </a:lnTo>
                <a:lnTo>
                  <a:pt x="184" y="60"/>
                </a:lnTo>
                <a:lnTo>
                  <a:pt x="186" y="60"/>
                </a:lnTo>
                <a:lnTo>
                  <a:pt x="186" y="62"/>
                </a:lnTo>
                <a:lnTo>
                  <a:pt x="186" y="64"/>
                </a:lnTo>
                <a:lnTo>
                  <a:pt x="186" y="66"/>
                </a:lnTo>
                <a:lnTo>
                  <a:pt x="188" y="68"/>
                </a:lnTo>
                <a:lnTo>
                  <a:pt x="186" y="70"/>
                </a:lnTo>
                <a:lnTo>
                  <a:pt x="186" y="72"/>
                </a:lnTo>
                <a:lnTo>
                  <a:pt x="186" y="74"/>
                </a:lnTo>
                <a:lnTo>
                  <a:pt x="184" y="74"/>
                </a:lnTo>
                <a:lnTo>
                  <a:pt x="184" y="76"/>
                </a:lnTo>
                <a:lnTo>
                  <a:pt x="182" y="78"/>
                </a:lnTo>
                <a:lnTo>
                  <a:pt x="180" y="80"/>
                </a:lnTo>
                <a:lnTo>
                  <a:pt x="180" y="82"/>
                </a:lnTo>
                <a:lnTo>
                  <a:pt x="182" y="84"/>
                </a:lnTo>
                <a:lnTo>
                  <a:pt x="184" y="86"/>
                </a:lnTo>
                <a:lnTo>
                  <a:pt x="182" y="88"/>
                </a:lnTo>
                <a:lnTo>
                  <a:pt x="184" y="88"/>
                </a:lnTo>
                <a:lnTo>
                  <a:pt x="182" y="90"/>
                </a:lnTo>
                <a:lnTo>
                  <a:pt x="182" y="92"/>
                </a:lnTo>
                <a:lnTo>
                  <a:pt x="180" y="92"/>
                </a:lnTo>
                <a:lnTo>
                  <a:pt x="178" y="94"/>
                </a:lnTo>
                <a:lnTo>
                  <a:pt x="176" y="94"/>
                </a:lnTo>
                <a:lnTo>
                  <a:pt x="174" y="94"/>
                </a:lnTo>
                <a:lnTo>
                  <a:pt x="172" y="94"/>
                </a:lnTo>
                <a:lnTo>
                  <a:pt x="168" y="92"/>
                </a:lnTo>
                <a:lnTo>
                  <a:pt x="166" y="92"/>
                </a:lnTo>
                <a:lnTo>
                  <a:pt x="164" y="92"/>
                </a:lnTo>
                <a:lnTo>
                  <a:pt x="162" y="92"/>
                </a:lnTo>
                <a:lnTo>
                  <a:pt x="162" y="94"/>
                </a:lnTo>
                <a:lnTo>
                  <a:pt x="164" y="96"/>
                </a:lnTo>
                <a:lnTo>
                  <a:pt x="166" y="98"/>
                </a:lnTo>
                <a:lnTo>
                  <a:pt x="168" y="98"/>
                </a:lnTo>
                <a:lnTo>
                  <a:pt x="170" y="100"/>
                </a:lnTo>
                <a:lnTo>
                  <a:pt x="170" y="102"/>
                </a:lnTo>
                <a:lnTo>
                  <a:pt x="170" y="104"/>
                </a:lnTo>
                <a:lnTo>
                  <a:pt x="172" y="106"/>
                </a:lnTo>
                <a:lnTo>
                  <a:pt x="172" y="108"/>
                </a:lnTo>
                <a:lnTo>
                  <a:pt x="170" y="110"/>
                </a:lnTo>
                <a:lnTo>
                  <a:pt x="168" y="110"/>
                </a:lnTo>
                <a:lnTo>
                  <a:pt x="166" y="112"/>
                </a:lnTo>
                <a:lnTo>
                  <a:pt x="164" y="112"/>
                </a:lnTo>
                <a:lnTo>
                  <a:pt x="162" y="112"/>
                </a:lnTo>
                <a:lnTo>
                  <a:pt x="160" y="112"/>
                </a:lnTo>
                <a:lnTo>
                  <a:pt x="160" y="114"/>
                </a:lnTo>
                <a:lnTo>
                  <a:pt x="160" y="116"/>
                </a:lnTo>
                <a:lnTo>
                  <a:pt x="160" y="118"/>
                </a:lnTo>
                <a:lnTo>
                  <a:pt x="160" y="120"/>
                </a:lnTo>
                <a:lnTo>
                  <a:pt x="160" y="122"/>
                </a:lnTo>
                <a:lnTo>
                  <a:pt x="158" y="122"/>
                </a:lnTo>
                <a:lnTo>
                  <a:pt x="158" y="124"/>
                </a:lnTo>
                <a:lnTo>
                  <a:pt x="158" y="126"/>
                </a:lnTo>
                <a:lnTo>
                  <a:pt x="158" y="128"/>
                </a:lnTo>
                <a:lnTo>
                  <a:pt x="158" y="130"/>
                </a:lnTo>
                <a:lnTo>
                  <a:pt x="160" y="132"/>
                </a:lnTo>
                <a:lnTo>
                  <a:pt x="160" y="134"/>
                </a:lnTo>
                <a:lnTo>
                  <a:pt x="160" y="136"/>
                </a:lnTo>
                <a:lnTo>
                  <a:pt x="158" y="138"/>
                </a:lnTo>
                <a:lnTo>
                  <a:pt x="158" y="140"/>
                </a:lnTo>
                <a:lnTo>
                  <a:pt x="156" y="142"/>
                </a:lnTo>
                <a:lnTo>
                  <a:pt x="154" y="142"/>
                </a:lnTo>
                <a:lnTo>
                  <a:pt x="152" y="142"/>
                </a:lnTo>
                <a:lnTo>
                  <a:pt x="152" y="140"/>
                </a:lnTo>
                <a:lnTo>
                  <a:pt x="150" y="140"/>
                </a:lnTo>
                <a:lnTo>
                  <a:pt x="148" y="138"/>
                </a:lnTo>
                <a:lnTo>
                  <a:pt x="146" y="138"/>
                </a:lnTo>
                <a:lnTo>
                  <a:pt x="146" y="140"/>
                </a:lnTo>
                <a:lnTo>
                  <a:pt x="144" y="140"/>
                </a:lnTo>
                <a:lnTo>
                  <a:pt x="142" y="140"/>
                </a:lnTo>
                <a:lnTo>
                  <a:pt x="142" y="138"/>
                </a:lnTo>
                <a:lnTo>
                  <a:pt x="140" y="140"/>
                </a:lnTo>
                <a:lnTo>
                  <a:pt x="138" y="142"/>
                </a:lnTo>
                <a:lnTo>
                  <a:pt x="136" y="142"/>
                </a:lnTo>
                <a:lnTo>
                  <a:pt x="136" y="144"/>
                </a:lnTo>
                <a:lnTo>
                  <a:pt x="134" y="144"/>
                </a:lnTo>
                <a:lnTo>
                  <a:pt x="132" y="144"/>
                </a:lnTo>
                <a:lnTo>
                  <a:pt x="132" y="146"/>
                </a:lnTo>
                <a:lnTo>
                  <a:pt x="134" y="146"/>
                </a:lnTo>
                <a:lnTo>
                  <a:pt x="136" y="148"/>
                </a:lnTo>
                <a:lnTo>
                  <a:pt x="132" y="150"/>
                </a:lnTo>
                <a:lnTo>
                  <a:pt x="130" y="150"/>
                </a:lnTo>
                <a:lnTo>
                  <a:pt x="128" y="150"/>
                </a:lnTo>
                <a:lnTo>
                  <a:pt x="126" y="150"/>
                </a:lnTo>
                <a:lnTo>
                  <a:pt x="124" y="150"/>
                </a:lnTo>
                <a:lnTo>
                  <a:pt x="122" y="150"/>
                </a:lnTo>
                <a:lnTo>
                  <a:pt x="122" y="148"/>
                </a:lnTo>
                <a:lnTo>
                  <a:pt x="120" y="150"/>
                </a:lnTo>
                <a:lnTo>
                  <a:pt x="118" y="150"/>
                </a:lnTo>
                <a:lnTo>
                  <a:pt x="118" y="152"/>
                </a:lnTo>
                <a:lnTo>
                  <a:pt x="116" y="154"/>
                </a:lnTo>
                <a:lnTo>
                  <a:pt x="114" y="156"/>
                </a:lnTo>
                <a:lnTo>
                  <a:pt x="112" y="158"/>
                </a:lnTo>
                <a:lnTo>
                  <a:pt x="112" y="160"/>
                </a:lnTo>
                <a:lnTo>
                  <a:pt x="112" y="162"/>
                </a:lnTo>
                <a:lnTo>
                  <a:pt x="112" y="164"/>
                </a:lnTo>
                <a:lnTo>
                  <a:pt x="112" y="166"/>
                </a:lnTo>
                <a:lnTo>
                  <a:pt x="114" y="166"/>
                </a:lnTo>
                <a:lnTo>
                  <a:pt x="114" y="168"/>
                </a:lnTo>
                <a:lnTo>
                  <a:pt x="114" y="170"/>
                </a:lnTo>
                <a:lnTo>
                  <a:pt x="114" y="172"/>
                </a:lnTo>
                <a:lnTo>
                  <a:pt x="112" y="174"/>
                </a:lnTo>
                <a:lnTo>
                  <a:pt x="114" y="176"/>
                </a:lnTo>
                <a:lnTo>
                  <a:pt x="114" y="178"/>
                </a:lnTo>
                <a:lnTo>
                  <a:pt x="114" y="180"/>
                </a:lnTo>
                <a:lnTo>
                  <a:pt x="112" y="180"/>
                </a:lnTo>
                <a:lnTo>
                  <a:pt x="106" y="182"/>
                </a:lnTo>
                <a:lnTo>
                  <a:pt x="104" y="182"/>
                </a:lnTo>
                <a:lnTo>
                  <a:pt x="102" y="182"/>
                </a:lnTo>
                <a:lnTo>
                  <a:pt x="100" y="184"/>
                </a:lnTo>
                <a:lnTo>
                  <a:pt x="98" y="184"/>
                </a:lnTo>
                <a:lnTo>
                  <a:pt x="96" y="184"/>
                </a:lnTo>
                <a:lnTo>
                  <a:pt x="94" y="184"/>
                </a:lnTo>
                <a:lnTo>
                  <a:pt x="92" y="186"/>
                </a:lnTo>
                <a:lnTo>
                  <a:pt x="92" y="184"/>
                </a:lnTo>
                <a:lnTo>
                  <a:pt x="90" y="184"/>
                </a:lnTo>
                <a:lnTo>
                  <a:pt x="88" y="184"/>
                </a:lnTo>
                <a:lnTo>
                  <a:pt x="86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6"/>
                </a:lnTo>
                <a:lnTo>
                  <a:pt x="80" y="186"/>
                </a:lnTo>
                <a:lnTo>
                  <a:pt x="78" y="188"/>
                </a:lnTo>
                <a:lnTo>
                  <a:pt x="76" y="188"/>
                </a:lnTo>
                <a:lnTo>
                  <a:pt x="74" y="188"/>
                </a:lnTo>
                <a:lnTo>
                  <a:pt x="72" y="188"/>
                </a:lnTo>
                <a:lnTo>
                  <a:pt x="70" y="186"/>
                </a:lnTo>
                <a:lnTo>
                  <a:pt x="68" y="186"/>
                </a:lnTo>
                <a:lnTo>
                  <a:pt x="66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60" y="188"/>
                </a:lnTo>
                <a:lnTo>
                  <a:pt x="58" y="188"/>
                </a:lnTo>
                <a:lnTo>
                  <a:pt x="56" y="188"/>
                </a:lnTo>
                <a:lnTo>
                  <a:pt x="54" y="188"/>
                </a:lnTo>
                <a:lnTo>
                  <a:pt x="50" y="188"/>
                </a:lnTo>
                <a:lnTo>
                  <a:pt x="48" y="188"/>
                </a:lnTo>
                <a:lnTo>
                  <a:pt x="46" y="188"/>
                </a:lnTo>
                <a:lnTo>
                  <a:pt x="44" y="186"/>
                </a:lnTo>
                <a:lnTo>
                  <a:pt x="42" y="186"/>
                </a:lnTo>
                <a:lnTo>
                  <a:pt x="38" y="186"/>
                </a:lnTo>
                <a:lnTo>
                  <a:pt x="38" y="184"/>
                </a:lnTo>
                <a:lnTo>
                  <a:pt x="36" y="184"/>
                </a:lnTo>
                <a:lnTo>
                  <a:pt x="34" y="184"/>
                </a:lnTo>
                <a:lnTo>
                  <a:pt x="32" y="182"/>
                </a:lnTo>
                <a:lnTo>
                  <a:pt x="30" y="182"/>
                </a:lnTo>
                <a:lnTo>
                  <a:pt x="28" y="182"/>
                </a:lnTo>
                <a:lnTo>
                  <a:pt x="26" y="182"/>
                </a:lnTo>
                <a:lnTo>
                  <a:pt x="24" y="180"/>
                </a:lnTo>
                <a:lnTo>
                  <a:pt x="22" y="180"/>
                </a:lnTo>
                <a:lnTo>
                  <a:pt x="20" y="180"/>
                </a:lnTo>
                <a:lnTo>
                  <a:pt x="18" y="178"/>
                </a:lnTo>
                <a:lnTo>
                  <a:pt x="20" y="178"/>
                </a:lnTo>
                <a:lnTo>
                  <a:pt x="20" y="176"/>
                </a:lnTo>
                <a:lnTo>
                  <a:pt x="22" y="174"/>
                </a:lnTo>
                <a:lnTo>
                  <a:pt x="24" y="172"/>
                </a:lnTo>
                <a:lnTo>
                  <a:pt x="24" y="170"/>
                </a:lnTo>
                <a:lnTo>
                  <a:pt x="26" y="168"/>
                </a:lnTo>
                <a:lnTo>
                  <a:pt x="28" y="166"/>
                </a:lnTo>
                <a:lnTo>
                  <a:pt x="28" y="164"/>
                </a:lnTo>
                <a:lnTo>
                  <a:pt x="30" y="162"/>
                </a:lnTo>
                <a:lnTo>
                  <a:pt x="30" y="160"/>
                </a:lnTo>
                <a:lnTo>
                  <a:pt x="32" y="158"/>
                </a:lnTo>
                <a:lnTo>
                  <a:pt x="32" y="156"/>
                </a:lnTo>
                <a:lnTo>
                  <a:pt x="32" y="154"/>
                </a:lnTo>
                <a:lnTo>
                  <a:pt x="32" y="152"/>
                </a:lnTo>
                <a:lnTo>
                  <a:pt x="30" y="150"/>
                </a:lnTo>
                <a:lnTo>
                  <a:pt x="30" y="148"/>
                </a:lnTo>
                <a:lnTo>
                  <a:pt x="28" y="148"/>
                </a:lnTo>
                <a:lnTo>
                  <a:pt x="28" y="146"/>
                </a:lnTo>
                <a:lnTo>
                  <a:pt x="26" y="146"/>
                </a:lnTo>
                <a:lnTo>
                  <a:pt x="24" y="146"/>
                </a:lnTo>
                <a:lnTo>
                  <a:pt x="22" y="146"/>
                </a:lnTo>
                <a:lnTo>
                  <a:pt x="20" y="146"/>
                </a:lnTo>
                <a:lnTo>
                  <a:pt x="18" y="146"/>
                </a:lnTo>
                <a:lnTo>
                  <a:pt x="16" y="146"/>
                </a:lnTo>
                <a:lnTo>
                  <a:pt x="14" y="144"/>
                </a:lnTo>
                <a:lnTo>
                  <a:pt x="12" y="142"/>
                </a:lnTo>
                <a:lnTo>
                  <a:pt x="12" y="140"/>
                </a:lnTo>
                <a:lnTo>
                  <a:pt x="12" y="138"/>
                </a:lnTo>
                <a:lnTo>
                  <a:pt x="12" y="136"/>
                </a:lnTo>
                <a:lnTo>
                  <a:pt x="12" y="134"/>
                </a:lnTo>
                <a:lnTo>
                  <a:pt x="12" y="132"/>
                </a:lnTo>
                <a:lnTo>
                  <a:pt x="12" y="130"/>
                </a:lnTo>
                <a:lnTo>
                  <a:pt x="10" y="128"/>
                </a:lnTo>
                <a:lnTo>
                  <a:pt x="10" y="126"/>
                </a:lnTo>
                <a:lnTo>
                  <a:pt x="10" y="124"/>
                </a:lnTo>
                <a:lnTo>
                  <a:pt x="8" y="122"/>
                </a:lnTo>
                <a:lnTo>
                  <a:pt x="6" y="120"/>
                </a:lnTo>
                <a:lnTo>
                  <a:pt x="6" y="118"/>
                </a:lnTo>
                <a:lnTo>
                  <a:pt x="6" y="116"/>
                </a:lnTo>
                <a:lnTo>
                  <a:pt x="4" y="114"/>
                </a:lnTo>
                <a:lnTo>
                  <a:pt x="4" y="112"/>
                </a:lnTo>
                <a:lnTo>
                  <a:pt x="4" y="110"/>
                </a:lnTo>
                <a:lnTo>
                  <a:pt x="4" y="108"/>
                </a:lnTo>
                <a:lnTo>
                  <a:pt x="6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2"/>
                </a:lnTo>
                <a:lnTo>
                  <a:pt x="4" y="102"/>
                </a:lnTo>
                <a:lnTo>
                  <a:pt x="2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2" name="Freeform 2089"/>
          <p:cNvSpPr>
            <a:spLocks/>
          </p:cNvSpPr>
          <p:nvPr/>
        </p:nvSpPr>
        <p:spPr bwMode="auto">
          <a:xfrm>
            <a:off x="7731125" y="2157413"/>
            <a:ext cx="222250" cy="273051"/>
          </a:xfrm>
          <a:custGeom>
            <a:avLst/>
            <a:gdLst>
              <a:gd name="T0" fmla="*/ 40322500 w 140"/>
              <a:gd name="T1" fmla="*/ 35282188 h 172"/>
              <a:gd name="T2" fmla="*/ 40322500 w 140"/>
              <a:gd name="T3" fmla="*/ 45362813 h 172"/>
              <a:gd name="T4" fmla="*/ 30241875 w 140"/>
              <a:gd name="T5" fmla="*/ 50403125 h 172"/>
              <a:gd name="T6" fmla="*/ 25201563 w 140"/>
              <a:gd name="T7" fmla="*/ 60483750 h 172"/>
              <a:gd name="T8" fmla="*/ 40322500 w 140"/>
              <a:gd name="T9" fmla="*/ 80645000 h 172"/>
              <a:gd name="T10" fmla="*/ 50403125 w 140"/>
              <a:gd name="T11" fmla="*/ 100806250 h 172"/>
              <a:gd name="T12" fmla="*/ 70564375 w 140"/>
              <a:gd name="T13" fmla="*/ 126007813 h 172"/>
              <a:gd name="T14" fmla="*/ 85685313 w 140"/>
              <a:gd name="T15" fmla="*/ 141128750 h 172"/>
              <a:gd name="T16" fmla="*/ 110886875 w 140"/>
              <a:gd name="T17" fmla="*/ 156249688 h 172"/>
              <a:gd name="T18" fmla="*/ 126007813 w 140"/>
              <a:gd name="T19" fmla="*/ 176410938 h 172"/>
              <a:gd name="T20" fmla="*/ 141128750 w 140"/>
              <a:gd name="T21" fmla="*/ 201612500 h 172"/>
              <a:gd name="T22" fmla="*/ 161290000 w 140"/>
              <a:gd name="T23" fmla="*/ 221773750 h 172"/>
              <a:gd name="T24" fmla="*/ 176410938 w 140"/>
              <a:gd name="T25" fmla="*/ 241935000 h 172"/>
              <a:gd name="T26" fmla="*/ 186491563 w 140"/>
              <a:gd name="T27" fmla="*/ 262096250 h 172"/>
              <a:gd name="T28" fmla="*/ 196572188 w 140"/>
              <a:gd name="T29" fmla="*/ 282257500 h 172"/>
              <a:gd name="T30" fmla="*/ 216733438 w 140"/>
              <a:gd name="T31" fmla="*/ 302418750 h 172"/>
              <a:gd name="T32" fmla="*/ 231854375 w 140"/>
              <a:gd name="T33" fmla="*/ 322580000 h 172"/>
              <a:gd name="T34" fmla="*/ 241935000 w 140"/>
              <a:gd name="T35" fmla="*/ 347781563 h 172"/>
              <a:gd name="T36" fmla="*/ 257055938 w 140"/>
              <a:gd name="T37" fmla="*/ 367942813 h 172"/>
              <a:gd name="T38" fmla="*/ 267136563 w 140"/>
              <a:gd name="T39" fmla="*/ 393144375 h 172"/>
              <a:gd name="T40" fmla="*/ 287297813 w 140"/>
              <a:gd name="T41" fmla="*/ 418345938 h 172"/>
              <a:gd name="T42" fmla="*/ 302418750 w 140"/>
              <a:gd name="T43" fmla="*/ 433466875 h 172"/>
              <a:gd name="T44" fmla="*/ 297378438 w 140"/>
              <a:gd name="T45" fmla="*/ 408265313 h 172"/>
              <a:gd name="T46" fmla="*/ 297378438 w 140"/>
              <a:gd name="T47" fmla="*/ 388104063 h 172"/>
              <a:gd name="T48" fmla="*/ 332660625 w 140"/>
              <a:gd name="T49" fmla="*/ 398184688 h 172"/>
              <a:gd name="T50" fmla="*/ 347781563 w 140"/>
              <a:gd name="T51" fmla="*/ 418345938 h 172"/>
              <a:gd name="T52" fmla="*/ 347781563 w 140"/>
              <a:gd name="T53" fmla="*/ 403225000 h 172"/>
              <a:gd name="T54" fmla="*/ 327620313 w 140"/>
              <a:gd name="T55" fmla="*/ 383063750 h 172"/>
              <a:gd name="T56" fmla="*/ 322580000 w 140"/>
              <a:gd name="T57" fmla="*/ 393144375 h 172"/>
              <a:gd name="T58" fmla="*/ 302418750 w 140"/>
              <a:gd name="T59" fmla="*/ 372983125 h 172"/>
              <a:gd name="T60" fmla="*/ 282257500 w 140"/>
              <a:gd name="T61" fmla="*/ 357862188 h 172"/>
              <a:gd name="T62" fmla="*/ 262096250 w 140"/>
              <a:gd name="T63" fmla="*/ 342741250 h 172"/>
              <a:gd name="T64" fmla="*/ 246975313 w 140"/>
              <a:gd name="T65" fmla="*/ 317539688 h 172"/>
              <a:gd name="T66" fmla="*/ 241935000 w 140"/>
              <a:gd name="T67" fmla="*/ 297378438 h 172"/>
              <a:gd name="T68" fmla="*/ 231854375 w 140"/>
              <a:gd name="T69" fmla="*/ 272176875 h 172"/>
              <a:gd name="T70" fmla="*/ 241935000 w 140"/>
              <a:gd name="T71" fmla="*/ 257055938 h 172"/>
              <a:gd name="T72" fmla="*/ 236894688 w 140"/>
              <a:gd name="T73" fmla="*/ 257055938 h 172"/>
              <a:gd name="T74" fmla="*/ 246975313 w 140"/>
              <a:gd name="T75" fmla="*/ 257055938 h 172"/>
              <a:gd name="T76" fmla="*/ 272176875 w 140"/>
              <a:gd name="T77" fmla="*/ 262096250 h 172"/>
              <a:gd name="T78" fmla="*/ 292338125 w 140"/>
              <a:gd name="T79" fmla="*/ 277217188 h 172"/>
              <a:gd name="T80" fmla="*/ 317539688 w 140"/>
              <a:gd name="T81" fmla="*/ 292338125 h 172"/>
              <a:gd name="T82" fmla="*/ 297378438 w 140"/>
              <a:gd name="T83" fmla="*/ 277217188 h 172"/>
              <a:gd name="T84" fmla="*/ 272176875 w 140"/>
              <a:gd name="T85" fmla="*/ 257055938 h 172"/>
              <a:gd name="T86" fmla="*/ 252015625 w 140"/>
              <a:gd name="T87" fmla="*/ 236894688 h 172"/>
              <a:gd name="T88" fmla="*/ 231854375 w 140"/>
              <a:gd name="T89" fmla="*/ 221773750 h 172"/>
              <a:gd name="T90" fmla="*/ 196572188 w 140"/>
              <a:gd name="T91" fmla="*/ 186491563 h 172"/>
              <a:gd name="T92" fmla="*/ 166330313 w 140"/>
              <a:gd name="T93" fmla="*/ 156249688 h 172"/>
              <a:gd name="T94" fmla="*/ 156249688 w 140"/>
              <a:gd name="T95" fmla="*/ 146169063 h 172"/>
              <a:gd name="T96" fmla="*/ 141128750 w 140"/>
              <a:gd name="T97" fmla="*/ 136088438 h 172"/>
              <a:gd name="T98" fmla="*/ 126007813 w 140"/>
              <a:gd name="T99" fmla="*/ 120967500 h 172"/>
              <a:gd name="T100" fmla="*/ 110886875 w 140"/>
              <a:gd name="T101" fmla="*/ 100806250 h 172"/>
              <a:gd name="T102" fmla="*/ 110886875 w 140"/>
              <a:gd name="T103" fmla="*/ 95765938 h 172"/>
              <a:gd name="T104" fmla="*/ 90725625 w 140"/>
              <a:gd name="T105" fmla="*/ 75604688 h 172"/>
              <a:gd name="T106" fmla="*/ 70564375 w 140"/>
              <a:gd name="T107" fmla="*/ 60483750 h 172"/>
              <a:gd name="T108" fmla="*/ 85685313 w 140"/>
              <a:gd name="T109" fmla="*/ 65524063 h 172"/>
              <a:gd name="T110" fmla="*/ 85685313 w 140"/>
              <a:gd name="T111" fmla="*/ 65524063 h 172"/>
              <a:gd name="T112" fmla="*/ 65524063 w 140"/>
              <a:gd name="T113" fmla="*/ 45362813 h 172"/>
              <a:gd name="T114" fmla="*/ 40322500 w 140"/>
              <a:gd name="T115" fmla="*/ 30241875 h 172"/>
              <a:gd name="T116" fmla="*/ 35282188 w 140"/>
              <a:gd name="T117" fmla="*/ 30241875 h 172"/>
              <a:gd name="T118" fmla="*/ 15120938 w 140"/>
              <a:gd name="T119" fmla="*/ 5040313 h 172"/>
              <a:gd name="T120" fmla="*/ 5040313 w 140"/>
              <a:gd name="T121" fmla="*/ 10080625 h 172"/>
              <a:gd name="T122" fmla="*/ 25201563 w 140"/>
              <a:gd name="T123" fmla="*/ 25201563 h 1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0" h="172">
                <a:moveTo>
                  <a:pt x="10" y="10"/>
                </a:moveTo>
                <a:lnTo>
                  <a:pt x="12" y="10"/>
                </a:lnTo>
                <a:lnTo>
                  <a:pt x="12" y="12"/>
                </a:lnTo>
                <a:lnTo>
                  <a:pt x="14" y="14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8"/>
                </a:lnTo>
                <a:lnTo>
                  <a:pt x="16" y="20"/>
                </a:lnTo>
                <a:lnTo>
                  <a:pt x="16" y="22"/>
                </a:lnTo>
                <a:lnTo>
                  <a:pt x="14" y="22"/>
                </a:lnTo>
                <a:lnTo>
                  <a:pt x="12" y="20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lnTo>
                  <a:pt x="8" y="22"/>
                </a:lnTo>
                <a:lnTo>
                  <a:pt x="10" y="24"/>
                </a:lnTo>
                <a:lnTo>
                  <a:pt x="10" y="26"/>
                </a:lnTo>
                <a:lnTo>
                  <a:pt x="12" y="26"/>
                </a:lnTo>
                <a:lnTo>
                  <a:pt x="14" y="28"/>
                </a:lnTo>
                <a:lnTo>
                  <a:pt x="16" y="30"/>
                </a:lnTo>
                <a:lnTo>
                  <a:pt x="16" y="32"/>
                </a:lnTo>
                <a:lnTo>
                  <a:pt x="18" y="34"/>
                </a:lnTo>
                <a:lnTo>
                  <a:pt x="18" y="36"/>
                </a:lnTo>
                <a:lnTo>
                  <a:pt x="20" y="38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6"/>
                </a:lnTo>
                <a:lnTo>
                  <a:pt x="26" y="48"/>
                </a:lnTo>
                <a:lnTo>
                  <a:pt x="28" y="50"/>
                </a:lnTo>
                <a:lnTo>
                  <a:pt x="28" y="52"/>
                </a:lnTo>
                <a:lnTo>
                  <a:pt x="30" y="52"/>
                </a:lnTo>
                <a:lnTo>
                  <a:pt x="32" y="52"/>
                </a:lnTo>
                <a:lnTo>
                  <a:pt x="32" y="54"/>
                </a:lnTo>
                <a:lnTo>
                  <a:pt x="34" y="56"/>
                </a:lnTo>
                <a:lnTo>
                  <a:pt x="38" y="58"/>
                </a:lnTo>
                <a:lnTo>
                  <a:pt x="40" y="58"/>
                </a:lnTo>
                <a:lnTo>
                  <a:pt x="42" y="60"/>
                </a:lnTo>
                <a:lnTo>
                  <a:pt x="44" y="62"/>
                </a:lnTo>
                <a:lnTo>
                  <a:pt x="46" y="64"/>
                </a:lnTo>
                <a:lnTo>
                  <a:pt x="48" y="66"/>
                </a:lnTo>
                <a:lnTo>
                  <a:pt x="50" y="68"/>
                </a:lnTo>
                <a:lnTo>
                  <a:pt x="50" y="70"/>
                </a:lnTo>
                <a:lnTo>
                  <a:pt x="52" y="72"/>
                </a:lnTo>
                <a:lnTo>
                  <a:pt x="52" y="74"/>
                </a:lnTo>
                <a:lnTo>
                  <a:pt x="54" y="76"/>
                </a:lnTo>
                <a:lnTo>
                  <a:pt x="54" y="78"/>
                </a:lnTo>
                <a:lnTo>
                  <a:pt x="56" y="80"/>
                </a:lnTo>
                <a:lnTo>
                  <a:pt x="58" y="80"/>
                </a:lnTo>
                <a:lnTo>
                  <a:pt x="60" y="82"/>
                </a:lnTo>
                <a:lnTo>
                  <a:pt x="62" y="84"/>
                </a:lnTo>
                <a:lnTo>
                  <a:pt x="64" y="86"/>
                </a:lnTo>
                <a:lnTo>
                  <a:pt x="64" y="88"/>
                </a:lnTo>
                <a:lnTo>
                  <a:pt x="66" y="90"/>
                </a:lnTo>
                <a:lnTo>
                  <a:pt x="68" y="92"/>
                </a:lnTo>
                <a:lnTo>
                  <a:pt x="68" y="94"/>
                </a:lnTo>
                <a:lnTo>
                  <a:pt x="70" y="96"/>
                </a:lnTo>
                <a:lnTo>
                  <a:pt x="70" y="98"/>
                </a:lnTo>
                <a:lnTo>
                  <a:pt x="72" y="100"/>
                </a:lnTo>
                <a:lnTo>
                  <a:pt x="74" y="102"/>
                </a:lnTo>
                <a:lnTo>
                  <a:pt x="74" y="104"/>
                </a:lnTo>
                <a:lnTo>
                  <a:pt x="74" y="106"/>
                </a:lnTo>
                <a:lnTo>
                  <a:pt x="76" y="108"/>
                </a:lnTo>
                <a:lnTo>
                  <a:pt x="78" y="110"/>
                </a:lnTo>
                <a:lnTo>
                  <a:pt x="78" y="112"/>
                </a:lnTo>
                <a:lnTo>
                  <a:pt x="78" y="114"/>
                </a:lnTo>
                <a:lnTo>
                  <a:pt x="80" y="116"/>
                </a:lnTo>
                <a:lnTo>
                  <a:pt x="82" y="118"/>
                </a:lnTo>
                <a:lnTo>
                  <a:pt x="84" y="118"/>
                </a:lnTo>
                <a:lnTo>
                  <a:pt x="86" y="120"/>
                </a:lnTo>
                <a:lnTo>
                  <a:pt x="86" y="122"/>
                </a:lnTo>
                <a:lnTo>
                  <a:pt x="88" y="124"/>
                </a:lnTo>
                <a:lnTo>
                  <a:pt x="90" y="126"/>
                </a:lnTo>
                <a:lnTo>
                  <a:pt x="92" y="126"/>
                </a:lnTo>
                <a:lnTo>
                  <a:pt x="92" y="128"/>
                </a:lnTo>
                <a:lnTo>
                  <a:pt x="94" y="130"/>
                </a:lnTo>
                <a:lnTo>
                  <a:pt x="94" y="132"/>
                </a:lnTo>
                <a:lnTo>
                  <a:pt x="94" y="134"/>
                </a:lnTo>
                <a:lnTo>
                  <a:pt x="94" y="136"/>
                </a:lnTo>
                <a:lnTo>
                  <a:pt x="96" y="138"/>
                </a:lnTo>
                <a:lnTo>
                  <a:pt x="96" y="140"/>
                </a:lnTo>
                <a:lnTo>
                  <a:pt x="98" y="140"/>
                </a:lnTo>
                <a:lnTo>
                  <a:pt x="100" y="142"/>
                </a:lnTo>
                <a:lnTo>
                  <a:pt x="102" y="144"/>
                </a:lnTo>
                <a:lnTo>
                  <a:pt x="102" y="146"/>
                </a:lnTo>
                <a:lnTo>
                  <a:pt x="104" y="148"/>
                </a:lnTo>
                <a:lnTo>
                  <a:pt x="104" y="150"/>
                </a:lnTo>
                <a:lnTo>
                  <a:pt x="106" y="152"/>
                </a:lnTo>
                <a:lnTo>
                  <a:pt x="106" y="154"/>
                </a:lnTo>
                <a:lnTo>
                  <a:pt x="106" y="156"/>
                </a:lnTo>
                <a:lnTo>
                  <a:pt x="108" y="158"/>
                </a:lnTo>
                <a:lnTo>
                  <a:pt x="108" y="160"/>
                </a:lnTo>
                <a:lnTo>
                  <a:pt x="112" y="164"/>
                </a:lnTo>
                <a:lnTo>
                  <a:pt x="114" y="166"/>
                </a:lnTo>
                <a:lnTo>
                  <a:pt x="116" y="168"/>
                </a:lnTo>
                <a:lnTo>
                  <a:pt x="116" y="170"/>
                </a:lnTo>
                <a:lnTo>
                  <a:pt x="118" y="170"/>
                </a:lnTo>
                <a:lnTo>
                  <a:pt x="120" y="172"/>
                </a:lnTo>
                <a:lnTo>
                  <a:pt x="120" y="170"/>
                </a:lnTo>
                <a:lnTo>
                  <a:pt x="120" y="168"/>
                </a:lnTo>
                <a:lnTo>
                  <a:pt x="120" y="166"/>
                </a:lnTo>
                <a:lnTo>
                  <a:pt x="118" y="164"/>
                </a:lnTo>
                <a:lnTo>
                  <a:pt x="118" y="162"/>
                </a:lnTo>
                <a:lnTo>
                  <a:pt x="118" y="160"/>
                </a:lnTo>
                <a:lnTo>
                  <a:pt x="116" y="158"/>
                </a:lnTo>
                <a:lnTo>
                  <a:pt x="116" y="156"/>
                </a:lnTo>
                <a:lnTo>
                  <a:pt x="118" y="154"/>
                </a:lnTo>
                <a:lnTo>
                  <a:pt x="120" y="156"/>
                </a:lnTo>
                <a:lnTo>
                  <a:pt x="122" y="158"/>
                </a:lnTo>
                <a:lnTo>
                  <a:pt x="124" y="158"/>
                </a:lnTo>
                <a:lnTo>
                  <a:pt x="130" y="158"/>
                </a:lnTo>
                <a:lnTo>
                  <a:pt x="132" y="158"/>
                </a:lnTo>
                <a:lnTo>
                  <a:pt x="134" y="158"/>
                </a:lnTo>
                <a:lnTo>
                  <a:pt x="134" y="160"/>
                </a:lnTo>
                <a:lnTo>
                  <a:pt x="136" y="162"/>
                </a:lnTo>
                <a:lnTo>
                  <a:pt x="136" y="164"/>
                </a:lnTo>
                <a:lnTo>
                  <a:pt x="138" y="166"/>
                </a:lnTo>
                <a:lnTo>
                  <a:pt x="140" y="168"/>
                </a:lnTo>
                <a:lnTo>
                  <a:pt x="140" y="166"/>
                </a:lnTo>
                <a:lnTo>
                  <a:pt x="140" y="164"/>
                </a:lnTo>
                <a:lnTo>
                  <a:pt x="138" y="162"/>
                </a:lnTo>
                <a:lnTo>
                  <a:pt x="138" y="160"/>
                </a:lnTo>
                <a:lnTo>
                  <a:pt x="136" y="158"/>
                </a:lnTo>
                <a:lnTo>
                  <a:pt x="134" y="158"/>
                </a:lnTo>
                <a:lnTo>
                  <a:pt x="134" y="156"/>
                </a:lnTo>
                <a:lnTo>
                  <a:pt x="132" y="154"/>
                </a:lnTo>
                <a:lnTo>
                  <a:pt x="130" y="152"/>
                </a:lnTo>
                <a:lnTo>
                  <a:pt x="128" y="154"/>
                </a:lnTo>
                <a:lnTo>
                  <a:pt x="126" y="152"/>
                </a:lnTo>
                <a:lnTo>
                  <a:pt x="128" y="154"/>
                </a:lnTo>
                <a:lnTo>
                  <a:pt x="130" y="154"/>
                </a:lnTo>
                <a:lnTo>
                  <a:pt x="128" y="156"/>
                </a:lnTo>
                <a:lnTo>
                  <a:pt x="126" y="154"/>
                </a:lnTo>
                <a:lnTo>
                  <a:pt x="124" y="154"/>
                </a:lnTo>
                <a:lnTo>
                  <a:pt x="124" y="152"/>
                </a:lnTo>
                <a:lnTo>
                  <a:pt x="122" y="150"/>
                </a:lnTo>
                <a:lnTo>
                  <a:pt x="120" y="148"/>
                </a:lnTo>
                <a:lnTo>
                  <a:pt x="118" y="146"/>
                </a:lnTo>
                <a:lnTo>
                  <a:pt x="118" y="144"/>
                </a:lnTo>
                <a:lnTo>
                  <a:pt x="116" y="144"/>
                </a:lnTo>
                <a:lnTo>
                  <a:pt x="114" y="142"/>
                </a:lnTo>
                <a:lnTo>
                  <a:pt x="112" y="142"/>
                </a:lnTo>
                <a:lnTo>
                  <a:pt x="112" y="140"/>
                </a:lnTo>
                <a:lnTo>
                  <a:pt x="110" y="140"/>
                </a:lnTo>
                <a:lnTo>
                  <a:pt x="108" y="138"/>
                </a:lnTo>
                <a:lnTo>
                  <a:pt x="106" y="136"/>
                </a:lnTo>
                <a:lnTo>
                  <a:pt x="104" y="136"/>
                </a:lnTo>
                <a:lnTo>
                  <a:pt x="102" y="134"/>
                </a:lnTo>
                <a:lnTo>
                  <a:pt x="102" y="132"/>
                </a:lnTo>
                <a:lnTo>
                  <a:pt x="100" y="130"/>
                </a:lnTo>
                <a:lnTo>
                  <a:pt x="98" y="128"/>
                </a:lnTo>
                <a:lnTo>
                  <a:pt x="98" y="126"/>
                </a:lnTo>
                <a:lnTo>
                  <a:pt x="98" y="124"/>
                </a:lnTo>
                <a:lnTo>
                  <a:pt x="96" y="122"/>
                </a:lnTo>
                <a:lnTo>
                  <a:pt x="96" y="120"/>
                </a:lnTo>
                <a:lnTo>
                  <a:pt x="96" y="118"/>
                </a:lnTo>
                <a:lnTo>
                  <a:pt x="94" y="116"/>
                </a:lnTo>
                <a:lnTo>
                  <a:pt x="94" y="114"/>
                </a:lnTo>
                <a:lnTo>
                  <a:pt x="94" y="112"/>
                </a:lnTo>
                <a:lnTo>
                  <a:pt x="94" y="110"/>
                </a:lnTo>
                <a:lnTo>
                  <a:pt x="92" y="108"/>
                </a:lnTo>
                <a:lnTo>
                  <a:pt x="90" y="106"/>
                </a:lnTo>
                <a:lnTo>
                  <a:pt x="92" y="104"/>
                </a:lnTo>
                <a:lnTo>
                  <a:pt x="94" y="104"/>
                </a:lnTo>
                <a:lnTo>
                  <a:pt x="96" y="102"/>
                </a:lnTo>
                <a:lnTo>
                  <a:pt x="98" y="102"/>
                </a:lnTo>
                <a:lnTo>
                  <a:pt x="96" y="102"/>
                </a:lnTo>
                <a:lnTo>
                  <a:pt x="94" y="102"/>
                </a:lnTo>
                <a:lnTo>
                  <a:pt x="92" y="102"/>
                </a:lnTo>
                <a:lnTo>
                  <a:pt x="94" y="100"/>
                </a:lnTo>
                <a:lnTo>
                  <a:pt x="96" y="102"/>
                </a:lnTo>
                <a:lnTo>
                  <a:pt x="98" y="102"/>
                </a:lnTo>
                <a:lnTo>
                  <a:pt x="100" y="102"/>
                </a:lnTo>
                <a:lnTo>
                  <a:pt x="102" y="104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6"/>
                </a:lnTo>
                <a:lnTo>
                  <a:pt x="112" y="106"/>
                </a:lnTo>
                <a:lnTo>
                  <a:pt x="114" y="108"/>
                </a:lnTo>
                <a:lnTo>
                  <a:pt x="116" y="110"/>
                </a:lnTo>
                <a:lnTo>
                  <a:pt x="118" y="110"/>
                </a:lnTo>
                <a:lnTo>
                  <a:pt x="120" y="112"/>
                </a:lnTo>
                <a:lnTo>
                  <a:pt x="122" y="114"/>
                </a:lnTo>
                <a:lnTo>
                  <a:pt x="124" y="116"/>
                </a:lnTo>
                <a:lnTo>
                  <a:pt x="126" y="116"/>
                </a:lnTo>
                <a:lnTo>
                  <a:pt x="124" y="114"/>
                </a:lnTo>
                <a:lnTo>
                  <a:pt x="122" y="112"/>
                </a:lnTo>
                <a:lnTo>
                  <a:pt x="120" y="112"/>
                </a:lnTo>
                <a:lnTo>
                  <a:pt x="120" y="110"/>
                </a:lnTo>
                <a:lnTo>
                  <a:pt x="118" y="110"/>
                </a:lnTo>
                <a:lnTo>
                  <a:pt x="116" y="108"/>
                </a:lnTo>
                <a:lnTo>
                  <a:pt x="114" y="108"/>
                </a:lnTo>
                <a:lnTo>
                  <a:pt x="112" y="106"/>
                </a:lnTo>
                <a:lnTo>
                  <a:pt x="110" y="104"/>
                </a:lnTo>
                <a:lnTo>
                  <a:pt x="108" y="102"/>
                </a:lnTo>
                <a:lnTo>
                  <a:pt x="106" y="100"/>
                </a:lnTo>
                <a:lnTo>
                  <a:pt x="104" y="98"/>
                </a:lnTo>
                <a:lnTo>
                  <a:pt x="102" y="96"/>
                </a:lnTo>
                <a:lnTo>
                  <a:pt x="100" y="94"/>
                </a:lnTo>
                <a:lnTo>
                  <a:pt x="98" y="92"/>
                </a:lnTo>
                <a:lnTo>
                  <a:pt x="96" y="90"/>
                </a:lnTo>
                <a:lnTo>
                  <a:pt x="94" y="90"/>
                </a:lnTo>
                <a:lnTo>
                  <a:pt x="94" y="88"/>
                </a:lnTo>
                <a:lnTo>
                  <a:pt x="92" y="88"/>
                </a:lnTo>
                <a:lnTo>
                  <a:pt x="90" y="86"/>
                </a:lnTo>
                <a:lnTo>
                  <a:pt x="88" y="84"/>
                </a:lnTo>
                <a:lnTo>
                  <a:pt x="86" y="84"/>
                </a:lnTo>
                <a:lnTo>
                  <a:pt x="80" y="76"/>
                </a:lnTo>
                <a:lnTo>
                  <a:pt x="78" y="74"/>
                </a:lnTo>
                <a:lnTo>
                  <a:pt x="76" y="72"/>
                </a:lnTo>
                <a:lnTo>
                  <a:pt x="74" y="72"/>
                </a:lnTo>
                <a:lnTo>
                  <a:pt x="74" y="70"/>
                </a:lnTo>
                <a:lnTo>
                  <a:pt x="72" y="68"/>
                </a:lnTo>
                <a:lnTo>
                  <a:pt x="66" y="62"/>
                </a:lnTo>
                <a:lnTo>
                  <a:pt x="68" y="64"/>
                </a:lnTo>
                <a:lnTo>
                  <a:pt x="66" y="62"/>
                </a:lnTo>
                <a:lnTo>
                  <a:pt x="64" y="62"/>
                </a:lnTo>
                <a:lnTo>
                  <a:pt x="64" y="60"/>
                </a:lnTo>
                <a:lnTo>
                  <a:pt x="62" y="58"/>
                </a:lnTo>
                <a:lnTo>
                  <a:pt x="58" y="56"/>
                </a:lnTo>
                <a:lnTo>
                  <a:pt x="60" y="58"/>
                </a:lnTo>
                <a:lnTo>
                  <a:pt x="58" y="58"/>
                </a:lnTo>
                <a:lnTo>
                  <a:pt x="56" y="56"/>
                </a:lnTo>
                <a:lnTo>
                  <a:pt x="56" y="54"/>
                </a:lnTo>
                <a:lnTo>
                  <a:pt x="54" y="52"/>
                </a:lnTo>
                <a:lnTo>
                  <a:pt x="52" y="52"/>
                </a:lnTo>
                <a:lnTo>
                  <a:pt x="50" y="50"/>
                </a:lnTo>
                <a:lnTo>
                  <a:pt x="50" y="48"/>
                </a:lnTo>
                <a:lnTo>
                  <a:pt x="48" y="46"/>
                </a:lnTo>
                <a:lnTo>
                  <a:pt x="46" y="46"/>
                </a:lnTo>
                <a:lnTo>
                  <a:pt x="46" y="44"/>
                </a:lnTo>
                <a:lnTo>
                  <a:pt x="44" y="42"/>
                </a:lnTo>
                <a:lnTo>
                  <a:pt x="44" y="40"/>
                </a:lnTo>
                <a:lnTo>
                  <a:pt x="42" y="38"/>
                </a:lnTo>
                <a:lnTo>
                  <a:pt x="44" y="40"/>
                </a:lnTo>
                <a:lnTo>
                  <a:pt x="46" y="42"/>
                </a:lnTo>
                <a:lnTo>
                  <a:pt x="44" y="40"/>
                </a:lnTo>
                <a:lnTo>
                  <a:pt x="44" y="38"/>
                </a:lnTo>
                <a:lnTo>
                  <a:pt x="42" y="36"/>
                </a:lnTo>
                <a:lnTo>
                  <a:pt x="42" y="34"/>
                </a:lnTo>
                <a:lnTo>
                  <a:pt x="40" y="34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28"/>
                </a:lnTo>
                <a:lnTo>
                  <a:pt x="30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30" y="24"/>
                </a:lnTo>
                <a:lnTo>
                  <a:pt x="32" y="24"/>
                </a:lnTo>
                <a:lnTo>
                  <a:pt x="34" y="26"/>
                </a:lnTo>
                <a:lnTo>
                  <a:pt x="36" y="28"/>
                </a:lnTo>
                <a:lnTo>
                  <a:pt x="38" y="32"/>
                </a:lnTo>
                <a:lnTo>
                  <a:pt x="36" y="30"/>
                </a:lnTo>
                <a:lnTo>
                  <a:pt x="36" y="28"/>
                </a:lnTo>
                <a:lnTo>
                  <a:pt x="34" y="26"/>
                </a:lnTo>
                <a:lnTo>
                  <a:pt x="32" y="24"/>
                </a:lnTo>
                <a:lnTo>
                  <a:pt x="30" y="22"/>
                </a:lnTo>
                <a:lnTo>
                  <a:pt x="28" y="22"/>
                </a:lnTo>
                <a:lnTo>
                  <a:pt x="26" y="20"/>
                </a:lnTo>
                <a:lnTo>
                  <a:pt x="26" y="18"/>
                </a:lnTo>
                <a:lnTo>
                  <a:pt x="24" y="18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4" y="12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3" name="Freeform 2090"/>
          <p:cNvSpPr>
            <a:spLocks/>
          </p:cNvSpPr>
          <p:nvPr/>
        </p:nvSpPr>
        <p:spPr bwMode="auto">
          <a:xfrm>
            <a:off x="7731125" y="2157413"/>
            <a:ext cx="222250" cy="273051"/>
          </a:xfrm>
          <a:custGeom>
            <a:avLst/>
            <a:gdLst>
              <a:gd name="T0" fmla="*/ 40322500 w 140"/>
              <a:gd name="T1" fmla="*/ 35282188 h 172"/>
              <a:gd name="T2" fmla="*/ 40322500 w 140"/>
              <a:gd name="T3" fmla="*/ 45362813 h 172"/>
              <a:gd name="T4" fmla="*/ 30241875 w 140"/>
              <a:gd name="T5" fmla="*/ 50403125 h 172"/>
              <a:gd name="T6" fmla="*/ 25201563 w 140"/>
              <a:gd name="T7" fmla="*/ 60483750 h 172"/>
              <a:gd name="T8" fmla="*/ 40322500 w 140"/>
              <a:gd name="T9" fmla="*/ 80645000 h 172"/>
              <a:gd name="T10" fmla="*/ 50403125 w 140"/>
              <a:gd name="T11" fmla="*/ 100806250 h 172"/>
              <a:gd name="T12" fmla="*/ 70564375 w 140"/>
              <a:gd name="T13" fmla="*/ 126007813 h 172"/>
              <a:gd name="T14" fmla="*/ 85685313 w 140"/>
              <a:gd name="T15" fmla="*/ 141128750 h 172"/>
              <a:gd name="T16" fmla="*/ 110886875 w 140"/>
              <a:gd name="T17" fmla="*/ 156249688 h 172"/>
              <a:gd name="T18" fmla="*/ 126007813 w 140"/>
              <a:gd name="T19" fmla="*/ 176410938 h 172"/>
              <a:gd name="T20" fmla="*/ 141128750 w 140"/>
              <a:gd name="T21" fmla="*/ 201612500 h 172"/>
              <a:gd name="T22" fmla="*/ 161290000 w 140"/>
              <a:gd name="T23" fmla="*/ 221773750 h 172"/>
              <a:gd name="T24" fmla="*/ 176410938 w 140"/>
              <a:gd name="T25" fmla="*/ 241935000 h 172"/>
              <a:gd name="T26" fmla="*/ 186491563 w 140"/>
              <a:gd name="T27" fmla="*/ 262096250 h 172"/>
              <a:gd name="T28" fmla="*/ 196572188 w 140"/>
              <a:gd name="T29" fmla="*/ 282257500 h 172"/>
              <a:gd name="T30" fmla="*/ 216733438 w 140"/>
              <a:gd name="T31" fmla="*/ 302418750 h 172"/>
              <a:gd name="T32" fmla="*/ 231854375 w 140"/>
              <a:gd name="T33" fmla="*/ 322580000 h 172"/>
              <a:gd name="T34" fmla="*/ 241935000 w 140"/>
              <a:gd name="T35" fmla="*/ 347781563 h 172"/>
              <a:gd name="T36" fmla="*/ 257055938 w 140"/>
              <a:gd name="T37" fmla="*/ 367942813 h 172"/>
              <a:gd name="T38" fmla="*/ 267136563 w 140"/>
              <a:gd name="T39" fmla="*/ 393144375 h 172"/>
              <a:gd name="T40" fmla="*/ 287297813 w 140"/>
              <a:gd name="T41" fmla="*/ 418345938 h 172"/>
              <a:gd name="T42" fmla="*/ 302418750 w 140"/>
              <a:gd name="T43" fmla="*/ 433466875 h 172"/>
              <a:gd name="T44" fmla="*/ 297378438 w 140"/>
              <a:gd name="T45" fmla="*/ 408265313 h 172"/>
              <a:gd name="T46" fmla="*/ 297378438 w 140"/>
              <a:gd name="T47" fmla="*/ 388104063 h 172"/>
              <a:gd name="T48" fmla="*/ 332660625 w 140"/>
              <a:gd name="T49" fmla="*/ 398184688 h 172"/>
              <a:gd name="T50" fmla="*/ 347781563 w 140"/>
              <a:gd name="T51" fmla="*/ 418345938 h 172"/>
              <a:gd name="T52" fmla="*/ 347781563 w 140"/>
              <a:gd name="T53" fmla="*/ 403225000 h 172"/>
              <a:gd name="T54" fmla="*/ 327620313 w 140"/>
              <a:gd name="T55" fmla="*/ 383063750 h 172"/>
              <a:gd name="T56" fmla="*/ 322580000 w 140"/>
              <a:gd name="T57" fmla="*/ 393144375 h 172"/>
              <a:gd name="T58" fmla="*/ 302418750 w 140"/>
              <a:gd name="T59" fmla="*/ 372983125 h 172"/>
              <a:gd name="T60" fmla="*/ 282257500 w 140"/>
              <a:gd name="T61" fmla="*/ 357862188 h 172"/>
              <a:gd name="T62" fmla="*/ 262096250 w 140"/>
              <a:gd name="T63" fmla="*/ 342741250 h 172"/>
              <a:gd name="T64" fmla="*/ 246975313 w 140"/>
              <a:gd name="T65" fmla="*/ 317539688 h 172"/>
              <a:gd name="T66" fmla="*/ 241935000 w 140"/>
              <a:gd name="T67" fmla="*/ 297378438 h 172"/>
              <a:gd name="T68" fmla="*/ 231854375 w 140"/>
              <a:gd name="T69" fmla="*/ 272176875 h 172"/>
              <a:gd name="T70" fmla="*/ 241935000 w 140"/>
              <a:gd name="T71" fmla="*/ 257055938 h 172"/>
              <a:gd name="T72" fmla="*/ 236894688 w 140"/>
              <a:gd name="T73" fmla="*/ 257055938 h 172"/>
              <a:gd name="T74" fmla="*/ 246975313 w 140"/>
              <a:gd name="T75" fmla="*/ 257055938 h 172"/>
              <a:gd name="T76" fmla="*/ 272176875 w 140"/>
              <a:gd name="T77" fmla="*/ 262096250 h 172"/>
              <a:gd name="T78" fmla="*/ 292338125 w 140"/>
              <a:gd name="T79" fmla="*/ 277217188 h 172"/>
              <a:gd name="T80" fmla="*/ 317539688 w 140"/>
              <a:gd name="T81" fmla="*/ 292338125 h 172"/>
              <a:gd name="T82" fmla="*/ 297378438 w 140"/>
              <a:gd name="T83" fmla="*/ 277217188 h 172"/>
              <a:gd name="T84" fmla="*/ 272176875 w 140"/>
              <a:gd name="T85" fmla="*/ 257055938 h 172"/>
              <a:gd name="T86" fmla="*/ 252015625 w 140"/>
              <a:gd name="T87" fmla="*/ 236894688 h 172"/>
              <a:gd name="T88" fmla="*/ 231854375 w 140"/>
              <a:gd name="T89" fmla="*/ 221773750 h 172"/>
              <a:gd name="T90" fmla="*/ 196572188 w 140"/>
              <a:gd name="T91" fmla="*/ 186491563 h 172"/>
              <a:gd name="T92" fmla="*/ 166330313 w 140"/>
              <a:gd name="T93" fmla="*/ 156249688 h 172"/>
              <a:gd name="T94" fmla="*/ 156249688 w 140"/>
              <a:gd name="T95" fmla="*/ 146169063 h 172"/>
              <a:gd name="T96" fmla="*/ 141128750 w 140"/>
              <a:gd name="T97" fmla="*/ 136088438 h 172"/>
              <a:gd name="T98" fmla="*/ 126007813 w 140"/>
              <a:gd name="T99" fmla="*/ 120967500 h 172"/>
              <a:gd name="T100" fmla="*/ 110886875 w 140"/>
              <a:gd name="T101" fmla="*/ 100806250 h 172"/>
              <a:gd name="T102" fmla="*/ 110886875 w 140"/>
              <a:gd name="T103" fmla="*/ 95765938 h 172"/>
              <a:gd name="T104" fmla="*/ 90725625 w 140"/>
              <a:gd name="T105" fmla="*/ 75604688 h 172"/>
              <a:gd name="T106" fmla="*/ 70564375 w 140"/>
              <a:gd name="T107" fmla="*/ 60483750 h 172"/>
              <a:gd name="T108" fmla="*/ 85685313 w 140"/>
              <a:gd name="T109" fmla="*/ 65524063 h 172"/>
              <a:gd name="T110" fmla="*/ 85685313 w 140"/>
              <a:gd name="T111" fmla="*/ 65524063 h 172"/>
              <a:gd name="T112" fmla="*/ 65524063 w 140"/>
              <a:gd name="T113" fmla="*/ 45362813 h 172"/>
              <a:gd name="T114" fmla="*/ 40322500 w 140"/>
              <a:gd name="T115" fmla="*/ 30241875 h 172"/>
              <a:gd name="T116" fmla="*/ 35282188 w 140"/>
              <a:gd name="T117" fmla="*/ 30241875 h 172"/>
              <a:gd name="T118" fmla="*/ 15120938 w 140"/>
              <a:gd name="T119" fmla="*/ 5040313 h 172"/>
              <a:gd name="T120" fmla="*/ 5040313 w 140"/>
              <a:gd name="T121" fmla="*/ 10080625 h 172"/>
              <a:gd name="T122" fmla="*/ 25201563 w 140"/>
              <a:gd name="T123" fmla="*/ 25201563 h 1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0" h="172">
                <a:moveTo>
                  <a:pt x="10" y="10"/>
                </a:moveTo>
                <a:lnTo>
                  <a:pt x="12" y="10"/>
                </a:lnTo>
                <a:lnTo>
                  <a:pt x="12" y="12"/>
                </a:lnTo>
                <a:lnTo>
                  <a:pt x="14" y="14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8"/>
                </a:lnTo>
                <a:lnTo>
                  <a:pt x="16" y="20"/>
                </a:lnTo>
                <a:lnTo>
                  <a:pt x="16" y="22"/>
                </a:lnTo>
                <a:lnTo>
                  <a:pt x="14" y="22"/>
                </a:lnTo>
                <a:lnTo>
                  <a:pt x="12" y="20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lnTo>
                  <a:pt x="8" y="22"/>
                </a:lnTo>
                <a:lnTo>
                  <a:pt x="10" y="24"/>
                </a:lnTo>
                <a:lnTo>
                  <a:pt x="10" y="26"/>
                </a:lnTo>
                <a:lnTo>
                  <a:pt x="12" y="26"/>
                </a:lnTo>
                <a:lnTo>
                  <a:pt x="14" y="28"/>
                </a:lnTo>
                <a:lnTo>
                  <a:pt x="16" y="30"/>
                </a:lnTo>
                <a:lnTo>
                  <a:pt x="16" y="32"/>
                </a:lnTo>
                <a:lnTo>
                  <a:pt x="18" y="34"/>
                </a:lnTo>
                <a:lnTo>
                  <a:pt x="18" y="36"/>
                </a:lnTo>
                <a:lnTo>
                  <a:pt x="20" y="38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6"/>
                </a:lnTo>
                <a:lnTo>
                  <a:pt x="26" y="48"/>
                </a:lnTo>
                <a:lnTo>
                  <a:pt x="28" y="50"/>
                </a:lnTo>
                <a:lnTo>
                  <a:pt x="28" y="52"/>
                </a:lnTo>
                <a:lnTo>
                  <a:pt x="30" y="52"/>
                </a:lnTo>
                <a:lnTo>
                  <a:pt x="32" y="52"/>
                </a:lnTo>
                <a:lnTo>
                  <a:pt x="32" y="54"/>
                </a:lnTo>
                <a:lnTo>
                  <a:pt x="34" y="56"/>
                </a:lnTo>
                <a:lnTo>
                  <a:pt x="38" y="58"/>
                </a:lnTo>
                <a:lnTo>
                  <a:pt x="40" y="58"/>
                </a:lnTo>
                <a:lnTo>
                  <a:pt x="42" y="60"/>
                </a:lnTo>
                <a:lnTo>
                  <a:pt x="44" y="62"/>
                </a:lnTo>
                <a:lnTo>
                  <a:pt x="46" y="64"/>
                </a:lnTo>
                <a:lnTo>
                  <a:pt x="48" y="66"/>
                </a:lnTo>
                <a:lnTo>
                  <a:pt x="50" y="68"/>
                </a:lnTo>
                <a:lnTo>
                  <a:pt x="50" y="70"/>
                </a:lnTo>
                <a:lnTo>
                  <a:pt x="52" y="72"/>
                </a:lnTo>
                <a:lnTo>
                  <a:pt x="52" y="74"/>
                </a:lnTo>
                <a:lnTo>
                  <a:pt x="54" y="76"/>
                </a:lnTo>
                <a:lnTo>
                  <a:pt x="54" y="78"/>
                </a:lnTo>
                <a:lnTo>
                  <a:pt x="56" y="80"/>
                </a:lnTo>
                <a:lnTo>
                  <a:pt x="58" y="80"/>
                </a:lnTo>
                <a:lnTo>
                  <a:pt x="60" y="82"/>
                </a:lnTo>
                <a:lnTo>
                  <a:pt x="62" y="84"/>
                </a:lnTo>
                <a:lnTo>
                  <a:pt x="64" y="86"/>
                </a:lnTo>
                <a:lnTo>
                  <a:pt x="64" y="88"/>
                </a:lnTo>
                <a:lnTo>
                  <a:pt x="66" y="90"/>
                </a:lnTo>
                <a:lnTo>
                  <a:pt x="68" y="92"/>
                </a:lnTo>
                <a:lnTo>
                  <a:pt x="68" y="94"/>
                </a:lnTo>
                <a:lnTo>
                  <a:pt x="70" y="96"/>
                </a:lnTo>
                <a:lnTo>
                  <a:pt x="70" y="98"/>
                </a:lnTo>
                <a:lnTo>
                  <a:pt x="72" y="100"/>
                </a:lnTo>
                <a:lnTo>
                  <a:pt x="74" y="102"/>
                </a:lnTo>
                <a:lnTo>
                  <a:pt x="74" y="104"/>
                </a:lnTo>
                <a:lnTo>
                  <a:pt x="74" y="106"/>
                </a:lnTo>
                <a:lnTo>
                  <a:pt x="76" y="108"/>
                </a:lnTo>
                <a:lnTo>
                  <a:pt x="78" y="110"/>
                </a:lnTo>
                <a:lnTo>
                  <a:pt x="78" y="112"/>
                </a:lnTo>
                <a:lnTo>
                  <a:pt x="78" y="114"/>
                </a:lnTo>
                <a:lnTo>
                  <a:pt x="80" y="116"/>
                </a:lnTo>
                <a:lnTo>
                  <a:pt x="82" y="118"/>
                </a:lnTo>
                <a:lnTo>
                  <a:pt x="84" y="118"/>
                </a:lnTo>
                <a:lnTo>
                  <a:pt x="86" y="120"/>
                </a:lnTo>
                <a:lnTo>
                  <a:pt x="86" y="122"/>
                </a:lnTo>
                <a:lnTo>
                  <a:pt x="88" y="124"/>
                </a:lnTo>
                <a:lnTo>
                  <a:pt x="90" y="126"/>
                </a:lnTo>
                <a:lnTo>
                  <a:pt x="92" y="126"/>
                </a:lnTo>
                <a:lnTo>
                  <a:pt x="92" y="128"/>
                </a:lnTo>
                <a:lnTo>
                  <a:pt x="94" y="130"/>
                </a:lnTo>
                <a:lnTo>
                  <a:pt x="94" y="132"/>
                </a:lnTo>
                <a:lnTo>
                  <a:pt x="94" y="134"/>
                </a:lnTo>
                <a:lnTo>
                  <a:pt x="94" y="136"/>
                </a:lnTo>
                <a:lnTo>
                  <a:pt x="96" y="138"/>
                </a:lnTo>
                <a:lnTo>
                  <a:pt x="96" y="140"/>
                </a:lnTo>
                <a:lnTo>
                  <a:pt x="98" y="140"/>
                </a:lnTo>
                <a:lnTo>
                  <a:pt x="100" y="142"/>
                </a:lnTo>
                <a:lnTo>
                  <a:pt x="102" y="144"/>
                </a:lnTo>
                <a:lnTo>
                  <a:pt x="102" y="146"/>
                </a:lnTo>
                <a:lnTo>
                  <a:pt x="104" y="148"/>
                </a:lnTo>
                <a:lnTo>
                  <a:pt x="104" y="150"/>
                </a:lnTo>
                <a:lnTo>
                  <a:pt x="106" y="152"/>
                </a:lnTo>
                <a:lnTo>
                  <a:pt x="106" y="154"/>
                </a:lnTo>
                <a:lnTo>
                  <a:pt x="106" y="156"/>
                </a:lnTo>
                <a:lnTo>
                  <a:pt x="108" y="158"/>
                </a:lnTo>
                <a:lnTo>
                  <a:pt x="108" y="160"/>
                </a:lnTo>
                <a:lnTo>
                  <a:pt x="112" y="164"/>
                </a:lnTo>
                <a:lnTo>
                  <a:pt x="114" y="166"/>
                </a:lnTo>
                <a:lnTo>
                  <a:pt x="116" y="168"/>
                </a:lnTo>
                <a:lnTo>
                  <a:pt x="116" y="170"/>
                </a:lnTo>
                <a:lnTo>
                  <a:pt x="118" y="170"/>
                </a:lnTo>
                <a:lnTo>
                  <a:pt x="120" y="172"/>
                </a:lnTo>
                <a:lnTo>
                  <a:pt x="120" y="170"/>
                </a:lnTo>
                <a:lnTo>
                  <a:pt x="120" y="168"/>
                </a:lnTo>
                <a:lnTo>
                  <a:pt x="120" y="166"/>
                </a:lnTo>
                <a:lnTo>
                  <a:pt x="118" y="164"/>
                </a:lnTo>
                <a:lnTo>
                  <a:pt x="118" y="162"/>
                </a:lnTo>
                <a:lnTo>
                  <a:pt x="118" y="160"/>
                </a:lnTo>
                <a:lnTo>
                  <a:pt x="116" y="158"/>
                </a:lnTo>
                <a:lnTo>
                  <a:pt x="116" y="156"/>
                </a:lnTo>
                <a:lnTo>
                  <a:pt x="118" y="154"/>
                </a:lnTo>
                <a:lnTo>
                  <a:pt x="120" y="156"/>
                </a:lnTo>
                <a:lnTo>
                  <a:pt x="122" y="158"/>
                </a:lnTo>
                <a:lnTo>
                  <a:pt x="124" y="158"/>
                </a:lnTo>
                <a:lnTo>
                  <a:pt x="130" y="158"/>
                </a:lnTo>
                <a:lnTo>
                  <a:pt x="132" y="158"/>
                </a:lnTo>
                <a:lnTo>
                  <a:pt x="134" y="158"/>
                </a:lnTo>
                <a:lnTo>
                  <a:pt x="134" y="160"/>
                </a:lnTo>
                <a:lnTo>
                  <a:pt x="136" y="162"/>
                </a:lnTo>
                <a:lnTo>
                  <a:pt x="136" y="164"/>
                </a:lnTo>
                <a:lnTo>
                  <a:pt x="138" y="166"/>
                </a:lnTo>
                <a:lnTo>
                  <a:pt x="140" y="168"/>
                </a:lnTo>
                <a:lnTo>
                  <a:pt x="140" y="166"/>
                </a:lnTo>
                <a:lnTo>
                  <a:pt x="140" y="164"/>
                </a:lnTo>
                <a:lnTo>
                  <a:pt x="138" y="162"/>
                </a:lnTo>
                <a:lnTo>
                  <a:pt x="138" y="160"/>
                </a:lnTo>
                <a:lnTo>
                  <a:pt x="136" y="158"/>
                </a:lnTo>
                <a:lnTo>
                  <a:pt x="134" y="158"/>
                </a:lnTo>
                <a:lnTo>
                  <a:pt x="134" y="156"/>
                </a:lnTo>
                <a:lnTo>
                  <a:pt x="132" y="154"/>
                </a:lnTo>
                <a:lnTo>
                  <a:pt x="130" y="152"/>
                </a:lnTo>
                <a:lnTo>
                  <a:pt x="128" y="154"/>
                </a:lnTo>
                <a:lnTo>
                  <a:pt x="126" y="152"/>
                </a:lnTo>
                <a:lnTo>
                  <a:pt x="128" y="154"/>
                </a:lnTo>
                <a:lnTo>
                  <a:pt x="130" y="154"/>
                </a:lnTo>
                <a:lnTo>
                  <a:pt x="128" y="156"/>
                </a:lnTo>
                <a:lnTo>
                  <a:pt x="126" y="154"/>
                </a:lnTo>
                <a:lnTo>
                  <a:pt x="124" y="154"/>
                </a:lnTo>
                <a:lnTo>
                  <a:pt x="124" y="152"/>
                </a:lnTo>
                <a:lnTo>
                  <a:pt x="122" y="150"/>
                </a:lnTo>
                <a:lnTo>
                  <a:pt x="120" y="148"/>
                </a:lnTo>
                <a:lnTo>
                  <a:pt x="118" y="146"/>
                </a:lnTo>
                <a:lnTo>
                  <a:pt x="118" y="144"/>
                </a:lnTo>
                <a:lnTo>
                  <a:pt x="116" y="144"/>
                </a:lnTo>
                <a:lnTo>
                  <a:pt x="114" y="142"/>
                </a:lnTo>
                <a:lnTo>
                  <a:pt x="112" y="142"/>
                </a:lnTo>
                <a:lnTo>
                  <a:pt x="112" y="140"/>
                </a:lnTo>
                <a:lnTo>
                  <a:pt x="110" y="140"/>
                </a:lnTo>
                <a:lnTo>
                  <a:pt x="108" y="138"/>
                </a:lnTo>
                <a:lnTo>
                  <a:pt x="106" y="136"/>
                </a:lnTo>
                <a:lnTo>
                  <a:pt x="104" y="136"/>
                </a:lnTo>
                <a:lnTo>
                  <a:pt x="102" y="134"/>
                </a:lnTo>
                <a:lnTo>
                  <a:pt x="102" y="132"/>
                </a:lnTo>
                <a:lnTo>
                  <a:pt x="100" y="130"/>
                </a:lnTo>
                <a:lnTo>
                  <a:pt x="98" y="128"/>
                </a:lnTo>
                <a:lnTo>
                  <a:pt x="98" y="126"/>
                </a:lnTo>
                <a:lnTo>
                  <a:pt x="98" y="124"/>
                </a:lnTo>
                <a:lnTo>
                  <a:pt x="96" y="122"/>
                </a:lnTo>
                <a:lnTo>
                  <a:pt x="96" y="120"/>
                </a:lnTo>
                <a:lnTo>
                  <a:pt x="96" y="118"/>
                </a:lnTo>
                <a:lnTo>
                  <a:pt x="94" y="116"/>
                </a:lnTo>
                <a:lnTo>
                  <a:pt x="94" y="114"/>
                </a:lnTo>
                <a:lnTo>
                  <a:pt x="94" y="112"/>
                </a:lnTo>
                <a:lnTo>
                  <a:pt x="94" y="110"/>
                </a:lnTo>
                <a:lnTo>
                  <a:pt x="92" y="108"/>
                </a:lnTo>
                <a:lnTo>
                  <a:pt x="90" y="106"/>
                </a:lnTo>
                <a:lnTo>
                  <a:pt x="92" y="104"/>
                </a:lnTo>
                <a:lnTo>
                  <a:pt x="94" y="104"/>
                </a:lnTo>
                <a:lnTo>
                  <a:pt x="96" y="102"/>
                </a:lnTo>
                <a:lnTo>
                  <a:pt x="98" y="102"/>
                </a:lnTo>
                <a:lnTo>
                  <a:pt x="96" y="102"/>
                </a:lnTo>
                <a:lnTo>
                  <a:pt x="94" y="102"/>
                </a:lnTo>
                <a:lnTo>
                  <a:pt x="92" y="102"/>
                </a:lnTo>
                <a:lnTo>
                  <a:pt x="94" y="100"/>
                </a:lnTo>
                <a:lnTo>
                  <a:pt x="96" y="102"/>
                </a:lnTo>
                <a:lnTo>
                  <a:pt x="98" y="102"/>
                </a:lnTo>
                <a:lnTo>
                  <a:pt x="100" y="102"/>
                </a:lnTo>
                <a:lnTo>
                  <a:pt x="102" y="104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6"/>
                </a:lnTo>
                <a:lnTo>
                  <a:pt x="112" y="106"/>
                </a:lnTo>
                <a:lnTo>
                  <a:pt x="114" y="108"/>
                </a:lnTo>
                <a:lnTo>
                  <a:pt x="116" y="110"/>
                </a:lnTo>
                <a:lnTo>
                  <a:pt x="118" y="110"/>
                </a:lnTo>
                <a:lnTo>
                  <a:pt x="120" y="112"/>
                </a:lnTo>
                <a:lnTo>
                  <a:pt x="122" y="114"/>
                </a:lnTo>
                <a:lnTo>
                  <a:pt x="124" y="116"/>
                </a:lnTo>
                <a:lnTo>
                  <a:pt x="126" y="116"/>
                </a:lnTo>
                <a:lnTo>
                  <a:pt x="124" y="114"/>
                </a:lnTo>
                <a:lnTo>
                  <a:pt x="122" y="112"/>
                </a:lnTo>
                <a:lnTo>
                  <a:pt x="120" y="112"/>
                </a:lnTo>
                <a:lnTo>
                  <a:pt x="120" y="110"/>
                </a:lnTo>
                <a:lnTo>
                  <a:pt x="118" y="110"/>
                </a:lnTo>
                <a:lnTo>
                  <a:pt x="116" y="108"/>
                </a:lnTo>
                <a:lnTo>
                  <a:pt x="114" y="108"/>
                </a:lnTo>
                <a:lnTo>
                  <a:pt x="112" y="106"/>
                </a:lnTo>
                <a:lnTo>
                  <a:pt x="110" y="104"/>
                </a:lnTo>
                <a:lnTo>
                  <a:pt x="108" y="102"/>
                </a:lnTo>
                <a:lnTo>
                  <a:pt x="106" y="100"/>
                </a:lnTo>
                <a:lnTo>
                  <a:pt x="104" y="98"/>
                </a:lnTo>
                <a:lnTo>
                  <a:pt x="102" y="96"/>
                </a:lnTo>
                <a:lnTo>
                  <a:pt x="100" y="94"/>
                </a:lnTo>
                <a:lnTo>
                  <a:pt x="98" y="92"/>
                </a:lnTo>
                <a:lnTo>
                  <a:pt x="96" y="90"/>
                </a:lnTo>
                <a:lnTo>
                  <a:pt x="94" y="90"/>
                </a:lnTo>
                <a:lnTo>
                  <a:pt x="94" y="88"/>
                </a:lnTo>
                <a:lnTo>
                  <a:pt x="92" y="88"/>
                </a:lnTo>
                <a:lnTo>
                  <a:pt x="90" y="86"/>
                </a:lnTo>
                <a:lnTo>
                  <a:pt x="88" y="84"/>
                </a:lnTo>
                <a:lnTo>
                  <a:pt x="86" y="84"/>
                </a:lnTo>
                <a:lnTo>
                  <a:pt x="80" y="76"/>
                </a:lnTo>
                <a:lnTo>
                  <a:pt x="78" y="74"/>
                </a:lnTo>
                <a:lnTo>
                  <a:pt x="76" y="72"/>
                </a:lnTo>
                <a:lnTo>
                  <a:pt x="74" y="72"/>
                </a:lnTo>
                <a:lnTo>
                  <a:pt x="74" y="70"/>
                </a:lnTo>
                <a:lnTo>
                  <a:pt x="72" y="68"/>
                </a:lnTo>
                <a:lnTo>
                  <a:pt x="66" y="62"/>
                </a:lnTo>
                <a:lnTo>
                  <a:pt x="68" y="64"/>
                </a:lnTo>
                <a:lnTo>
                  <a:pt x="66" y="62"/>
                </a:lnTo>
                <a:lnTo>
                  <a:pt x="64" y="62"/>
                </a:lnTo>
                <a:lnTo>
                  <a:pt x="64" y="60"/>
                </a:lnTo>
                <a:lnTo>
                  <a:pt x="62" y="58"/>
                </a:lnTo>
                <a:lnTo>
                  <a:pt x="58" y="56"/>
                </a:lnTo>
                <a:lnTo>
                  <a:pt x="60" y="58"/>
                </a:lnTo>
                <a:lnTo>
                  <a:pt x="58" y="58"/>
                </a:lnTo>
                <a:lnTo>
                  <a:pt x="56" y="56"/>
                </a:lnTo>
                <a:lnTo>
                  <a:pt x="56" y="54"/>
                </a:lnTo>
                <a:lnTo>
                  <a:pt x="54" y="52"/>
                </a:lnTo>
                <a:lnTo>
                  <a:pt x="52" y="52"/>
                </a:lnTo>
                <a:lnTo>
                  <a:pt x="50" y="50"/>
                </a:lnTo>
                <a:lnTo>
                  <a:pt x="50" y="48"/>
                </a:lnTo>
                <a:lnTo>
                  <a:pt x="48" y="46"/>
                </a:lnTo>
                <a:lnTo>
                  <a:pt x="46" y="46"/>
                </a:lnTo>
                <a:lnTo>
                  <a:pt x="46" y="44"/>
                </a:lnTo>
                <a:lnTo>
                  <a:pt x="44" y="42"/>
                </a:lnTo>
                <a:lnTo>
                  <a:pt x="44" y="40"/>
                </a:lnTo>
                <a:lnTo>
                  <a:pt x="42" y="38"/>
                </a:lnTo>
                <a:lnTo>
                  <a:pt x="44" y="40"/>
                </a:lnTo>
                <a:lnTo>
                  <a:pt x="46" y="42"/>
                </a:lnTo>
                <a:lnTo>
                  <a:pt x="44" y="40"/>
                </a:lnTo>
                <a:lnTo>
                  <a:pt x="44" y="38"/>
                </a:lnTo>
                <a:lnTo>
                  <a:pt x="42" y="36"/>
                </a:lnTo>
                <a:lnTo>
                  <a:pt x="42" y="34"/>
                </a:lnTo>
                <a:lnTo>
                  <a:pt x="40" y="34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28"/>
                </a:lnTo>
                <a:lnTo>
                  <a:pt x="30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30" y="24"/>
                </a:lnTo>
                <a:lnTo>
                  <a:pt x="32" y="24"/>
                </a:lnTo>
                <a:lnTo>
                  <a:pt x="34" y="26"/>
                </a:lnTo>
                <a:lnTo>
                  <a:pt x="36" y="28"/>
                </a:lnTo>
                <a:lnTo>
                  <a:pt x="38" y="32"/>
                </a:lnTo>
                <a:lnTo>
                  <a:pt x="36" y="30"/>
                </a:lnTo>
                <a:lnTo>
                  <a:pt x="36" y="28"/>
                </a:lnTo>
                <a:lnTo>
                  <a:pt x="34" y="26"/>
                </a:lnTo>
                <a:lnTo>
                  <a:pt x="32" y="24"/>
                </a:lnTo>
                <a:lnTo>
                  <a:pt x="30" y="22"/>
                </a:lnTo>
                <a:lnTo>
                  <a:pt x="28" y="22"/>
                </a:lnTo>
                <a:lnTo>
                  <a:pt x="26" y="20"/>
                </a:lnTo>
                <a:lnTo>
                  <a:pt x="26" y="18"/>
                </a:lnTo>
                <a:lnTo>
                  <a:pt x="24" y="18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lnTo>
                  <a:pt x="16" y="12"/>
                </a:lnTo>
                <a:lnTo>
                  <a:pt x="18" y="14"/>
                </a:lnTo>
                <a:lnTo>
                  <a:pt x="20" y="14"/>
                </a:lnTo>
                <a:lnTo>
                  <a:pt x="18" y="14"/>
                </a:lnTo>
                <a:lnTo>
                  <a:pt x="16" y="12"/>
                </a:lnTo>
                <a:lnTo>
                  <a:pt x="14" y="12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4" name="Freeform 2091"/>
          <p:cNvSpPr>
            <a:spLocks/>
          </p:cNvSpPr>
          <p:nvPr/>
        </p:nvSpPr>
        <p:spPr bwMode="auto">
          <a:xfrm>
            <a:off x="6704016" y="3060699"/>
            <a:ext cx="149225" cy="192088"/>
          </a:xfrm>
          <a:custGeom>
            <a:avLst/>
            <a:gdLst>
              <a:gd name="T0" fmla="*/ 20161250 w 94"/>
              <a:gd name="T1" fmla="*/ 10080651 h 121"/>
              <a:gd name="T2" fmla="*/ 35282188 w 94"/>
              <a:gd name="T3" fmla="*/ 15120977 h 121"/>
              <a:gd name="T4" fmla="*/ 55443438 w 94"/>
              <a:gd name="T5" fmla="*/ 30241954 h 121"/>
              <a:gd name="T6" fmla="*/ 70564375 w 94"/>
              <a:gd name="T7" fmla="*/ 25201628 h 121"/>
              <a:gd name="T8" fmla="*/ 75604688 w 94"/>
              <a:gd name="T9" fmla="*/ 40322605 h 121"/>
              <a:gd name="T10" fmla="*/ 80645000 w 94"/>
              <a:gd name="T11" fmla="*/ 65524233 h 121"/>
              <a:gd name="T12" fmla="*/ 100806250 w 94"/>
              <a:gd name="T13" fmla="*/ 75604884 h 121"/>
              <a:gd name="T14" fmla="*/ 136088438 w 94"/>
              <a:gd name="T15" fmla="*/ 75604884 h 121"/>
              <a:gd name="T16" fmla="*/ 176410938 w 94"/>
              <a:gd name="T17" fmla="*/ 75604884 h 121"/>
              <a:gd name="T18" fmla="*/ 201612500 w 94"/>
              <a:gd name="T19" fmla="*/ 85685536 h 121"/>
              <a:gd name="T20" fmla="*/ 196572188 w 94"/>
              <a:gd name="T21" fmla="*/ 95766187 h 121"/>
              <a:gd name="T22" fmla="*/ 181451250 w 94"/>
              <a:gd name="T23" fmla="*/ 126008140 h 121"/>
              <a:gd name="T24" fmla="*/ 161290000 w 94"/>
              <a:gd name="T25" fmla="*/ 136088792 h 121"/>
              <a:gd name="T26" fmla="*/ 156249688 w 94"/>
              <a:gd name="T27" fmla="*/ 156250094 h 121"/>
              <a:gd name="T28" fmla="*/ 166330313 w 94"/>
              <a:gd name="T29" fmla="*/ 186492048 h 121"/>
              <a:gd name="T30" fmla="*/ 181451250 w 94"/>
              <a:gd name="T31" fmla="*/ 191532374 h 121"/>
              <a:gd name="T32" fmla="*/ 191531875 w 94"/>
              <a:gd name="T33" fmla="*/ 161290420 h 121"/>
              <a:gd name="T34" fmla="*/ 206652813 w 94"/>
              <a:gd name="T35" fmla="*/ 151209769 h 121"/>
              <a:gd name="T36" fmla="*/ 211693125 w 94"/>
              <a:gd name="T37" fmla="*/ 186492048 h 121"/>
              <a:gd name="T38" fmla="*/ 226814063 w 94"/>
              <a:gd name="T39" fmla="*/ 221774327 h 121"/>
              <a:gd name="T40" fmla="*/ 231854375 w 94"/>
              <a:gd name="T41" fmla="*/ 254537238 h 121"/>
              <a:gd name="T42" fmla="*/ 226814063 w 94"/>
              <a:gd name="T43" fmla="*/ 274698540 h 121"/>
              <a:gd name="T44" fmla="*/ 221773750 w 94"/>
              <a:gd name="T45" fmla="*/ 289819517 h 121"/>
              <a:gd name="T46" fmla="*/ 211693125 w 94"/>
              <a:gd name="T47" fmla="*/ 284779191 h 121"/>
              <a:gd name="T48" fmla="*/ 201612500 w 94"/>
              <a:gd name="T49" fmla="*/ 249496912 h 121"/>
              <a:gd name="T50" fmla="*/ 196572188 w 94"/>
              <a:gd name="T51" fmla="*/ 221774327 h 121"/>
              <a:gd name="T52" fmla="*/ 181451250 w 94"/>
              <a:gd name="T53" fmla="*/ 211693676 h 121"/>
              <a:gd name="T54" fmla="*/ 166330313 w 94"/>
              <a:gd name="T55" fmla="*/ 206653350 h 121"/>
              <a:gd name="T56" fmla="*/ 146169063 w 94"/>
              <a:gd name="T57" fmla="*/ 206653350 h 121"/>
              <a:gd name="T58" fmla="*/ 136088438 w 94"/>
              <a:gd name="T59" fmla="*/ 171371071 h 121"/>
              <a:gd name="T60" fmla="*/ 136088438 w 94"/>
              <a:gd name="T61" fmla="*/ 161290420 h 121"/>
              <a:gd name="T62" fmla="*/ 126007813 w 94"/>
              <a:gd name="T63" fmla="*/ 166330745 h 121"/>
              <a:gd name="T64" fmla="*/ 120967500 w 94"/>
              <a:gd name="T65" fmla="*/ 171371071 h 121"/>
              <a:gd name="T66" fmla="*/ 131048125 w 94"/>
              <a:gd name="T67" fmla="*/ 191532374 h 121"/>
              <a:gd name="T68" fmla="*/ 131048125 w 94"/>
              <a:gd name="T69" fmla="*/ 216734002 h 121"/>
              <a:gd name="T70" fmla="*/ 131048125 w 94"/>
              <a:gd name="T71" fmla="*/ 229335609 h 121"/>
              <a:gd name="T72" fmla="*/ 120967500 w 94"/>
              <a:gd name="T73" fmla="*/ 249496912 h 121"/>
              <a:gd name="T74" fmla="*/ 120967500 w 94"/>
              <a:gd name="T75" fmla="*/ 229335609 h 121"/>
              <a:gd name="T76" fmla="*/ 110886875 w 94"/>
              <a:gd name="T77" fmla="*/ 234375935 h 121"/>
              <a:gd name="T78" fmla="*/ 110886875 w 94"/>
              <a:gd name="T79" fmla="*/ 216734002 h 121"/>
              <a:gd name="T80" fmla="*/ 105846563 w 94"/>
              <a:gd name="T81" fmla="*/ 239416261 h 121"/>
              <a:gd name="T82" fmla="*/ 95765938 w 94"/>
              <a:gd name="T83" fmla="*/ 249496912 h 121"/>
              <a:gd name="T84" fmla="*/ 90725625 w 94"/>
              <a:gd name="T85" fmla="*/ 229335609 h 121"/>
              <a:gd name="T86" fmla="*/ 85685313 w 94"/>
              <a:gd name="T87" fmla="*/ 229335609 h 121"/>
              <a:gd name="T88" fmla="*/ 85685313 w 94"/>
              <a:gd name="T89" fmla="*/ 249496912 h 121"/>
              <a:gd name="T90" fmla="*/ 75604688 w 94"/>
              <a:gd name="T91" fmla="*/ 249496912 h 121"/>
              <a:gd name="T92" fmla="*/ 65524063 w 94"/>
              <a:gd name="T93" fmla="*/ 226814653 h 121"/>
              <a:gd name="T94" fmla="*/ 55443438 w 94"/>
              <a:gd name="T95" fmla="*/ 196572699 h 121"/>
              <a:gd name="T96" fmla="*/ 45362813 w 94"/>
              <a:gd name="T97" fmla="*/ 171371071 h 121"/>
              <a:gd name="T98" fmla="*/ 35282188 w 94"/>
              <a:gd name="T99" fmla="*/ 146169443 h 121"/>
              <a:gd name="T100" fmla="*/ 40322500 w 94"/>
              <a:gd name="T101" fmla="*/ 126008140 h 121"/>
              <a:gd name="T102" fmla="*/ 25201563 w 94"/>
              <a:gd name="T103" fmla="*/ 115927489 h 121"/>
              <a:gd name="T104" fmla="*/ 5040313 w 94"/>
              <a:gd name="T105" fmla="*/ 100806512 h 121"/>
              <a:gd name="T106" fmla="*/ 20161250 w 94"/>
              <a:gd name="T107" fmla="*/ 85685536 h 121"/>
              <a:gd name="T108" fmla="*/ 40322500 w 94"/>
              <a:gd name="T109" fmla="*/ 75604884 h 121"/>
              <a:gd name="T110" fmla="*/ 30241875 w 94"/>
              <a:gd name="T111" fmla="*/ 60483907 h 121"/>
              <a:gd name="T112" fmla="*/ 0 w 94"/>
              <a:gd name="T113" fmla="*/ 40322605 h 121"/>
              <a:gd name="T114" fmla="*/ 10080625 w 94"/>
              <a:gd name="T115" fmla="*/ 15120977 h 12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4" h="1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4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30" y="18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8" y="30"/>
                </a:lnTo>
                <a:lnTo>
                  <a:pt x="40" y="30"/>
                </a:lnTo>
                <a:lnTo>
                  <a:pt x="44" y="30"/>
                </a:lnTo>
                <a:lnTo>
                  <a:pt x="46" y="30"/>
                </a:lnTo>
                <a:lnTo>
                  <a:pt x="48" y="30"/>
                </a:lnTo>
                <a:lnTo>
                  <a:pt x="50" y="30"/>
                </a:lnTo>
                <a:lnTo>
                  <a:pt x="52" y="30"/>
                </a:lnTo>
                <a:lnTo>
                  <a:pt x="54" y="30"/>
                </a:lnTo>
                <a:lnTo>
                  <a:pt x="58" y="30"/>
                </a:lnTo>
                <a:lnTo>
                  <a:pt x="60" y="30"/>
                </a:lnTo>
                <a:lnTo>
                  <a:pt x="62" y="30"/>
                </a:lnTo>
                <a:lnTo>
                  <a:pt x="64" y="30"/>
                </a:lnTo>
                <a:lnTo>
                  <a:pt x="66" y="30"/>
                </a:lnTo>
                <a:lnTo>
                  <a:pt x="70" y="30"/>
                </a:lnTo>
                <a:lnTo>
                  <a:pt x="72" y="30"/>
                </a:lnTo>
                <a:lnTo>
                  <a:pt x="74" y="30"/>
                </a:lnTo>
                <a:lnTo>
                  <a:pt x="76" y="32"/>
                </a:lnTo>
                <a:lnTo>
                  <a:pt x="78" y="32"/>
                </a:lnTo>
                <a:lnTo>
                  <a:pt x="80" y="34"/>
                </a:lnTo>
                <a:lnTo>
                  <a:pt x="82" y="36"/>
                </a:lnTo>
                <a:lnTo>
                  <a:pt x="80" y="36"/>
                </a:lnTo>
                <a:lnTo>
                  <a:pt x="78" y="36"/>
                </a:lnTo>
                <a:lnTo>
                  <a:pt x="78" y="38"/>
                </a:lnTo>
                <a:lnTo>
                  <a:pt x="78" y="40"/>
                </a:lnTo>
                <a:lnTo>
                  <a:pt x="76" y="42"/>
                </a:lnTo>
                <a:lnTo>
                  <a:pt x="76" y="44"/>
                </a:lnTo>
                <a:lnTo>
                  <a:pt x="74" y="46"/>
                </a:lnTo>
                <a:lnTo>
                  <a:pt x="74" y="48"/>
                </a:lnTo>
                <a:lnTo>
                  <a:pt x="74" y="50"/>
                </a:lnTo>
                <a:lnTo>
                  <a:pt x="72" y="50"/>
                </a:lnTo>
                <a:lnTo>
                  <a:pt x="70" y="52"/>
                </a:lnTo>
                <a:lnTo>
                  <a:pt x="68" y="50"/>
                </a:lnTo>
                <a:lnTo>
                  <a:pt x="68" y="52"/>
                </a:lnTo>
                <a:lnTo>
                  <a:pt x="66" y="52"/>
                </a:lnTo>
                <a:lnTo>
                  <a:pt x="64" y="52"/>
                </a:lnTo>
                <a:lnTo>
                  <a:pt x="64" y="54"/>
                </a:lnTo>
                <a:lnTo>
                  <a:pt x="62" y="54"/>
                </a:lnTo>
                <a:lnTo>
                  <a:pt x="62" y="56"/>
                </a:lnTo>
                <a:lnTo>
                  <a:pt x="62" y="58"/>
                </a:lnTo>
                <a:lnTo>
                  <a:pt x="62" y="60"/>
                </a:lnTo>
                <a:lnTo>
                  <a:pt x="62" y="62"/>
                </a:lnTo>
                <a:lnTo>
                  <a:pt x="62" y="64"/>
                </a:lnTo>
                <a:lnTo>
                  <a:pt x="64" y="66"/>
                </a:lnTo>
                <a:lnTo>
                  <a:pt x="64" y="68"/>
                </a:lnTo>
                <a:lnTo>
                  <a:pt x="64" y="70"/>
                </a:lnTo>
                <a:lnTo>
                  <a:pt x="66" y="70"/>
                </a:lnTo>
                <a:lnTo>
                  <a:pt x="66" y="72"/>
                </a:lnTo>
                <a:lnTo>
                  <a:pt x="66" y="74"/>
                </a:lnTo>
                <a:lnTo>
                  <a:pt x="66" y="72"/>
                </a:lnTo>
                <a:lnTo>
                  <a:pt x="66" y="70"/>
                </a:lnTo>
                <a:lnTo>
                  <a:pt x="68" y="72"/>
                </a:lnTo>
                <a:lnTo>
                  <a:pt x="70" y="74"/>
                </a:lnTo>
                <a:lnTo>
                  <a:pt x="70" y="76"/>
                </a:lnTo>
                <a:lnTo>
                  <a:pt x="72" y="76"/>
                </a:lnTo>
                <a:lnTo>
                  <a:pt x="74" y="74"/>
                </a:lnTo>
                <a:lnTo>
                  <a:pt x="74" y="72"/>
                </a:lnTo>
                <a:lnTo>
                  <a:pt x="74" y="70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6" y="64"/>
                </a:lnTo>
                <a:lnTo>
                  <a:pt x="76" y="62"/>
                </a:lnTo>
                <a:lnTo>
                  <a:pt x="74" y="60"/>
                </a:lnTo>
                <a:lnTo>
                  <a:pt x="76" y="62"/>
                </a:lnTo>
                <a:lnTo>
                  <a:pt x="78" y="62"/>
                </a:lnTo>
                <a:lnTo>
                  <a:pt x="78" y="60"/>
                </a:lnTo>
                <a:lnTo>
                  <a:pt x="80" y="60"/>
                </a:lnTo>
                <a:lnTo>
                  <a:pt x="82" y="60"/>
                </a:lnTo>
                <a:lnTo>
                  <a:pt x="82" y="62"/>
                </a:lnTo>
                <a:lnTo>
                  <a:pt x="82" y="64"/>
                </a:lnTo>
                <a:lnTo>
                  <a:pt x="82" y="66"/>
                </a:lnTo>
                <a:lnTo>
                  <a:pt x="84" y="68"/>
                </a:lnTo>
                <a:lnTo>
                  <a:pt x="84" y="70"/>
                </a:lnTo>
                <a:lnTo>
                  <a:pt x="84" y="72"/>
                </a:lnTo>
                <a:lnTo>
                  <a:pt x="84" y="74"/>
                </a:lnTo>
                <a:lnTo>
                  <a:pt x="84" y="76"/>
                </a:lnTo>
                <a:lnTo>
                  <a:pt x="86" y="78"/>
                </a:lnTo>
                <a:lnTo>
                  <a:pt x="88" y="80"/>
                </a:lnTo>
                <a:lnTo>
                  <a:pt x="88" y="82"/>
                </a:lnTo>
                <a:lnTo>
                  <a:pt x="88" y="84"/>
                </a:lnTo>
                <a:lnTo>
                  <a:pt x="90" y="86"/>
                </a:lnTo>
                <a:lnTo>
                  <a:pt x="90" y="88"/>
                </a:lnTo>
                <a:lnTo>
                  <a:pt x="90" y="90"/>
                </a:lnTo>
                <a:lnTo>
                  <a:pt x="90" y="91"/>
                </a:lnTo>
                <a:lnTo>
                  <a:pt x="92" y="91"/>
                </a:lnTo>
                <a:lnTo>
                  <a:pt x="92" y="93"/>
                </a:lnTo>
                <a:lnTo>
                  <a:pt x="92" y="95"/>
                </a:lnTo>
                <a:lnTo>
                  <a:pt x="92" y="97"/>
                </a:lnTo>
                <a:lnTo>
                  <a:pt x="92" y="99"/>
                </a:lnTo>
                <a:lnTo>
                  <a:pt x="92" y="101"/>
                </a:lnTo>
                <a:lnTo>
                  <a:pt x="92" y="103"/>
                </a:lnTo>
                <a:lnTo>
                  <a:pt x="92" y="105"/>
                </a:lnTo>
                <a:lnTo>
                  <a:pt x="94" y="105"/>
                </a:lnTo>
                <a:lnTo>
                  <a:pt x="94" y="107"/>
                </a:lnTo>
                <a:lnTo>
                  <a:pt x="94" y="109"/>
                </a:lnTo>
                <a:lnTo>
                  <a:pt x="92" y="107"/>
                </a:lnTo>
                <a:lnTo>
                  <a:pt x="90" y="109"/>
                </a:lnTo>
                <a:lnTo>
                  <a:pt x="90" y="107"/>
                </a:lnTo>
                <a:lnTo>
                  <a:pt x="88" y="107"/>
                </a:lnTo>
                <a:lnTo>
                  <a:pt x="86" y="109"/>
                </a:lnTo>
                <a:lnTo>
                  <a:pt x="86" y="111"/>
                </a:lnTo>
                <a:lnTo>
                  <a:pt x="86" y="113"/>
                </a:lnTo>
                <a:lnTo>
                  <a:pt x="88" y="115"/>
                </a:lnTo>
                <a:lnTo>
                  <a:pt x="88" y="117"/>
                </a:lnTo>
                <a:lnTo>
                  <a:pt x="88" y="119"/>
                </a:lnTo>
                <a:lnTo>
                  <a:pt x="90" y="121"/>
                </a:lnTo>
                <a:lnTo>
                  <a:pt x="88" y="119"/>
                </a:lnTo>
                <a:lnTo>
                  <a:pt x="88" y="117"/>
                </a:lnTo>
                <a:lnTo>
                  <a:pt x="86" y="115"/>
                </a:lnTo>
                <a:lnTo>
                  <a:pt x="84" y="113"/>
                </a:lnTo>
                <a:lnTo>
                  <a:pt x="84" y="111"/>
                </a:lnTo>
                <a:lnTo>
                  <a:pt x="82" y="109"/>
                </a:lnTo>
                <a:lnTo>
                  <a:pt x="82" y="107"/>
                </a:lnTo>
                <a:lnTo>
                  <a:pt x="82" y="105"/>
                </a:lnTo>
                <a:lnTo>
                  <a:pt x="82" y="103"/>
                </a:lnTo>
                <a:lnTo>
                  <a:pt x="82" y="101"/>
                </a:lnTo>
                <a:lnTo>
                  <a:pt x="80" y="101"/>
                </a:lnTo>
                <a:lnTo>
                  <a:pt x="80" y="99"/>
                </a:lnTo>
                <a:lnTo>
                  <a:pt x="80" y="97"/>
                </a:lnTo>
                <a:lnTo>
                  <a:pt x="78" y="95"/>
                </a:lnTo>
                <a:lnTo>
                  <a:pt x="78" y="93"/>
                </a:lnTo>
                <a:lnTo>
                  <a:pt x="78" y="91"/>
                </a:lnTo>
                <a:lnTo>
                  <a:pt x="78" y="90"/>
                </a:lnTo>
                <a:lnTo>
                  <a:pt x="78" y="88"/>
                </a:lnTo>
                <a:lnTo>
                  <a:pt x="76" y="90"/>
                </a:lnTo>
                <a:lnTo>
                  <a:pt x="76" y="91"/>
                </a:lnTo>
                <a:lnTo>
                  <a:pt x="76" y="90"/>
                </a:lnTo>
                <a:lnTo>
                  <a:pt x="74" y="88"/>
                </a:lnTo>
                <a:lnTo>
                  <a:pt x="74" y="86"/>
                </a:lnTo>
                <a:lnTo>
                  <a:pt x="72" y="84"/>
                </a:lnTo>
                <a:lnTo>
                  <a:pt x="72" y="82"/>
                </a:lnTo>
                <a:lnTo>
                  <a:pt x="70" y="80"/>
                </a:lnTo>
                <a:lnTo>
                  <a:pt x="70" y="78"/>
                </a:lnTo>
                <a:lnTo>
                  <a:pt x="68" y="78"/>
                </a:lnTo>
                <a:lnTo>
                  <a:pt x="68" y="80"/>
                </a:lnTo>
                <a:lnTo>
                  <a:pt x="66" y="80"/>
                </a:lnTo>
                <a:lnTo>
                  <a:pt x="66" y="82"/>
                </a:lnTo>
                <a:lnTo>
                  <a:pt x="64" y="82"/>
                </a:lnTo>
                <a:lnTo>
                  <a:pt x="64" y="84"/>
                </a:lnTo>
                <a:lnTo>
                  <a:pt x="62" y="84"/>
                </a:lnTo>
                <a:lnTo>
                  <a:pt x="62" y="82"/>
                </a:lnTo>
                <a:lnTo>
                  <a:pt x="62" y="84"/>
                </a:lnTo>
                <a:lnTo>
                  <a:pt x="60" y="84"/>
                </a:lnTo>
                <a:lnTo>
                  <a:pt x="58" y="82"/>
                </a:lnTo>
                <a:lnTo>
                  <a:pt x="56" y="80"/>
                </a:lnTo>
                <a:lnTo>
                  <a:pt x="56" y="78"/>
                </a:lnTo>
                <a:lnTo>
                  <a:pt x="54" y="76"/>
                </a:lnTo>
                <a:lnTo>
                  <a:pt x="54" y="74"/>
                </a:lnTo>
                <a:lnTo>
                  <a:pt x="54" y="72"/>
                </a:lnTo>
                <a:lnTo>
                  <a:pt x="54" y="70"/>
                </a:lnTo>
                <a:lnTo>
                  <a:pt x="54" y="68"/>
                </a:lnTo>
                <a:lnTo>
                  <a:pt x="52" y="68"/>
                </a:lnTo>
                <a:lnTo>
                  <a:pt x="52" y="66"/>
                </a:lnTo>
                <a:lnTo>
                  <a:pt x="54" y="66"/>
                </a:lnTo>
                <a:lnTo>
                  <a:pt x="54" y="64"/>
                </a:lnTo>
                <a:lnTo>
                  <a:pt x="52" y="64"/>
                </a:lnTo>
                <a:lnTo>
                  <a:pt x="52" y="62"/>
                </a:lnTo>
                <a:lnTo>
                  <a:pt x="50" y="64"/>
                </a:lnTo>
                <a:lnTo>
                  <a:pt x="52" y="66"/>
                </a:lnTo>
                <a:lnTo>
                  <a:pt x="50" y="66"/>
                </a:lnTo>
                <a:lnTo>
                  <a:pt x="50" y="68"/>
                </a:lnTo>
                <a:lnTo>
                  <a:pt x="48" y="66"/>
                </a:lnTo>
                <a:lnTo>
                  <a:pt x="46" y="66"/>
                </a:lnTo>
                <a:lnTo>
                  <a:pt x="48" y="68"/>
                </a:lnTo>
                <a:lnTo>
                  <a:pt x="50" y="68"/>
                </a:lnTo>
                <a:lnTo>
                  <a:pt x="50" y="70"/>
                </a:lnTo>
                <a:lnTo>
                  <a:pt x="52" y="70"/>
                </a:lnTo>
                <a:lnTo>
                  <a:pt x="52" y="72"/>
                </a:lnTo>
                <a:lnTo>
                  <a:pt x="52" y="74"/>
                </a:lnTo>
                <a:lnTo>
                  <a:pt x="50" y="74"/>
                </a:lnTo>
                <a:lnTo>
                  <a:pt x="52" y="76"/>
                </a:lnTo>
                <a:lnTo>
                  <a:pt x="50" y="78"/>
                </a:lnTo>
                <a:lnTo>
                  <a:pt x="50" y="80"/>
                </a:lnTo>
                <a:lnTo>
                  <a:pt x="52" y="82"/>
                </a:lnTo>
                <a:lnTo>
                  <a:pt x="52" y="84"/>
                </a:lnTo>
                <a:lnTo>
                  <a:pt x="52" y="86"/>
                </a:lnTo>
                <a:lnTo>
                  <a:pt x="52" y="84"/>
                </a:lnTo>
                <a:lnTo>
                  <a:pt x="54" y="86"/>
                </a:lnTo>
                <a:lnTo>
                  <a:pt x="54" y="88"/>
                </a:lnTo>
                <a:lnTo>
                  <a:pt x="56" y="90"/>
                </a:lnTo>
                <a:lnTo>
                  <a:pt x="54" y="91"/>
                </a:lnTo>
                <a:lnTo>
                  <a:pt x="52" y="93"/>
                </a:lnTo>
                <a:lnTo>
                  <a:pt x="52" y="91"/>
                </a:lnTo>
                <a:lnTo>
                  <a:pt x="52" y="90"/>
                </a:lnTo>
                <a:lnTo>
                  <a:pt x="52" y="91"/>
                </a:lnTo>
                <a:lnTo>
                  <a:pt x="52" y="93"/>
                </a:lnTo>
                <a:lnTo>
                  <a:pt x="50" y="95"/>
                </a:lnTo>
                <a:lnTo>
                  <a:pt x="50" y="97"/>
                </a:lnTo>
                <a:lnTo>
                  <a:pt x="48" y="99"/>
                </a:lnTo>
                <a:lnTo>
                  <a:pt x="46" y="99"/>
                </a:lnTo>
                <a:lnTo>
                  <a:pt x="48" y="97"/>
                </a:lnTo>
                <a:lnTo>
                  <a:pt x="46" y="99"/>
                </a:lnTo>
                <a:lnTo>
                  <a:pt x="46" y="97"/>
                </a:lnTo>
                <a:lnTo>
                  <a:pt x="46" y="95"/>
                </a:lnTo>
                <a:lnTo>
                  <a:pt x="48" y="93"/>
                </a:lnTo>
                <a:lnTo>
                  <a:pt x="48" y="91"/>
                </a:lnTo>
                <a:lnTo>
                  <a:pt x="46" y="93"/>
                </a:lnTo>
                <a:lnTo>
                  <a:pt x="44" y="95"/>
                </a:lnTo>
                <a:lnTo>
                  <a:pt x="46" y="93"/>
                </a:lnTo>
                <a:lnTo>
                  <a:pt x="46" y="91"/>
                </a:lnTo>
                <a:lnTo>
                  <a:pt x="46" y="93"/>
                </a:lnTo>
                <a:lnTo>
                  <a:pt x="44" y="93"/>
                </a:lnTo>
                <a:lnTo>
                  <a:pt x="44" y="95"/>
                </a:lnTo>
                <a:lnTo>
                  <a:pt x="44" y="93"/>
                </a:lnTo>
                <a:lnTo>
                  <a:pt x="42" y="91"/>
                </a:lnTo>
                <a:lnTo>
                  <a:pt x="42" y="90"/>
                </a:lnTo>
                <a:lnTo>
                  <a:pt x="42" y="88"/>
                </a:lnTo>
                <a:lnTo>
                  <a:pt x="44" y="86"/>
                </a:lnTo>
                <a:lnTo>
                  <a:pt x="42" y="88"/>
                </a:lnTo>
                <a:lnTo>
                  <a:pt x="42" y="90"/>
                </a:lnTo>
                <a:lnTo>
                  <a:pt x="42" y="91"/>
                </a:lnTo>
                <a:lnTo>
                  <a:pt x="42" y="93"/>
                </a:lnTo>
                <a:lnTo>
                  <a:pt x="40" y="93"/>
                </a:lnTo>
                <a:lnTo>
                  <a:pt x="42" y="95"/>
                </a:lnTo>
                <a:lnTo>
                  <a:pt x="42" y="97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9"/>
                </a:lnTo>
                <a:lnTo>
                  <a:pt x="38" y="97"/>
                </a:lnTo>
                <a:lnTo>
                  <a:pt x="36" y="95"/>
                </a:lnTo>
                <a:lnTo>
                  <a:pt x="38" y="93"/>
                </a:lnTo>
                <a:lnTo>
                  <a:pt x="38" y="91"/>
                </a:lnTo>
                <a:lnTo>
                  <a:pt x="38" y="90"/>
                </a:lnTo>
                <a:lnTo>
                  <a:pt x="36" y="90"/>
                </a:lnTo>
                <a:lnTo>
                  <a:pt x="36" y="91"/>
                </a:lnTo>
                <a:lnTo>
                  <a:pt x="36" y="93"/>
                </a:lnTo>
                <a:lnTo>
                  <a:pt x="36" y="95"/>
                </a:lnTo>
                <a:lnTo>
                  <a:pt x="36" y="93"/>
                </a:lnTo>
                <a:lnTo>
                  <a:pt x="36" y="91"/>
                </a:lnTo>
                <a:lnTo>
                  <a:pt x="34" y="90"/>
                </a:lnTo>
                <a:lnTo>
                  <a:pt x="34" y="91"/>
                </a:lnTo>
                <a:lnTo>
                  <a:pt x="36" y="93"/>
                </a:lnTo>
                <a:lnTo>
                  <a:pt x="36" y="95"/>
                </a:lnTo>
                <a:lnTo>
                  <a:pt x="36" y="97"/>
                </a:lnTo>
                <a:lnTo>
                  <a:pt x="36" y="99"/>
                </a:lnTo>
                <a:lnTo>
                  <a:pt x="34" y="101"/>
                </a:lnTo>
                <a:lnTo>
                  <a:pt x="34" y="99"/>
                </a:lnTo>
                <a:lnTo>
                  <a:pt x="34" y="97"/>
                </a:lnTo>
                <a:lnTo>
                  <a:pt x="34" y="95"/>
                </a:lnTo>
                <a:lnTo>
                  <a:pt x="34" y="97"/>
                </a:lnTo>
                <a:lnTo>
                  <a:pt x="32" y="99"/>
                </a:lnTo>
                <a:lnTo>
                  <a:pt x="32" y="101"/>
                </a:lnTo>
                <a:lnTo>
                  <a:pt x="32" y="103"/>
                </a:lnTo>
                <a:lnTo>
                  <a:pt x="32" y="101"/>
                </a:lnTo>
                <a:lnTo>
                  <a:pt x="30" y="99"/>
                </a:lnTo>
                <a:lnTo>
                  <a:pt x="30" y="97"/>
                </a:lnTo>
                <a:lnTo>
                  <a:pt x="28" y="97"/>
                </a:lnTo>
                <a:lnTo>
                  <a:pt x="28" y="95"/>
                </a:lnTo>
                <a:lnTo>
                  <a:pt x="28" y="93"/>
                </a:lnTo>
                <a:lnTo>
                  <a:pt x="28" y="91"/>
                </a:lnTo>
                <a:lnTo>
                  <a:pt x="26" y="90"/>
                </a:lnTo>
                <a:lnTo>
                  <a:pt x="26" y="88"/>
                </a:lnTo>
                <a:lnTo>
                  <a:pt x="26" y="86"/>
                </a:lnTo>
                <a:lnTo>
                  <a:pt x="24" y="84"/>
                </a:lnTo>
                <a:lnTo>
                  <a:pt x="24" y="82"/>
                </a:lnTo>
                <a:lnTo>
                  <a:pt x="24" y="80"/>
                </a:lnTo>
                <a:lnTo>
                  <a:pt x="22" y="78"/>
                </a:lnTo>
                <a:lnTo>
                  <a:pt x="22" y="76"/>
                </a:lnTo>
                <a:lnTo>
                  <a:pt x="22" y="74"/>
                </a:lnTo>
                <a:lnTo>
                  <a:pt x="22" y="72"/>
                </a:lnTo>
                <a:lnTo>
                  <a:pt x="22" y="70"/>
                </a:lnTo>
                <a:lnTo>
                  <a:pt x="20" y="70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18" y="64"/>
                </a:lnTo>
                <a:lnTo>
                  <a:pt x="16" y="62"/>
                </a:lnTo>
                <a:lnTo>
                  <a:pt x="14" y="62"/>
                </a:lnTo>
                <a:lnTo>
                  <a:pt x="14" y="58"/>
                </a:lnTo>
                <a:lnTo>
                  <a:pt x="16" y="58"/>
                </a:lnTo>
                <a:lnTo>
                  <a:pt x="16" y="56"/>
                </a:lnTo>
                <a:lnTo>
                  <a:pt x="16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4" y="48"/>
                </a:lnTo>
                <a:lnTo>
                  <a:pt x="12" y="48"/>
                </a:lnTo>
                <a:lnTo>
                  <a:pt x="10" y="48"/>
                </a:lnTo>
                <a:lnTo>
                  <a:pt x="10" y="46"/>
                </a:lnTo>
                <a:lnTo>
                  <a:pt x="8" y="46"/>
                </a:lnTo>
                <a:lnTo>
                  <a:pt x="6" y="44"/>
                </a:ln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6" y="36"/>
                </a:lnTo>
                <a:lnTo>
                  <a:pt x="8" y="36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8" y="28"/>
                </a:lnTo>
                <a:lnTo>
                  <a:pt x="16" y="28"/>
                </a:lnTo>
                <a:lnTo>
                  <a:pt x="14" y="26"/>
                </a:lnTo>
                <a:lnTo>
                  <a:pt x="14" y="24"/>
                </a:lnTo>
                <a:lnTo>
                  <a:pt x="12" y="22"/>
                </a:lnTo>
                <a:lnTo>
                  <a:pt x="12" y="24"/>
                </a:lnTo>
                <a:lnTo>
                  <a:pt x="10" y="24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5" name="Freeform 2092"/>
          <p:cNvSpPr>
            <a:spLocks/>
          </p:cNvSpPr>
          <p:nvPr/>
        </p:nvSpPr>
        <p:spPr bwMode="auto">
          <a:xfrm>
            <a:off x="6704016" y="3060699"/>
            <a:ext cx="149225" cy="192088"/>
          </a:xfrm>
          <a:custGeom>
            <a:avLst/>
            <a:gdLst>
              <a:gd name="T0" fmla="*/ 20161250 w 94"/>
              <a:gd name="T1" fmla="*/ 10080651 h 121"/>
              <a:gd name="T2" fmla="*/ 35282188 w 94"/>
              <a:gd name="T3" fmla="*/ 15120977 h 121"/>
              <a:gd name="T4" fmla="*/ 55443438 w 94"/>
              <a:gd name="T5" fmla="*/ 30241954 h 121"/>
              <a:gd name="T6" fmla="*/ 70564375 w 94"/>
              <a:gd name="T7" fmla="*/ 25201628 h 121"/>
              <a:gd name="T8" fmla="*/ 75604688 w 94"/>
              <a:gd name="T9" fmla="*/ 40322605 h 121"/>
              <a:gd name="T10" fmla="*/ 80645000 w 94"/>
              <a:gd name="T11" fmla="*/ 65524233 h 121"/>
              <a:gd name="T12" fmla="*/ 100806250 w 94"/>
              <a:gd name="T13" fmla="*/ 75604884 h 121"/>
              <a:gd name="T14" fmla="*/ 136088438 w 94"/>
              <a:gd name="T15" fmla="*/ 75604884 h 121"/>
              <a:gd name="T16" fmla="*/ 176410938 w 94"/>
              <a:gd name="T17" fmla="*/ 75604884 h 121"/>
              <a:gd name="T18" fmla="*/ 201612500 w 94"/>
              <a:gd name="T19" fmla="*/ 85685536 h 121"/>
              <a:gd name="T20" fmla="*/ 196572188 w 94"/>
              <a:gd name="T21" fmla="*/ 95766187 h 121"/>
              <a:gd name="T22" fmla="*/ 181451250 w 94"/>
              <a:gd name="T23" fmla="*/ 126008140 h 121"/>
              <a:gd name="T24" fmla="*/ 161290000 w 94"/>
              <a:gd name="T25" fmla="*/ 136088792 h 121"/>
              <a:gd name="T26" fmla="*/ 156249688 w 94"/>
              <a:gd name="T27" fmla="*/ 156250094 h 121"/>
              <a:gd name="T28" fmla="*/ 166330313 w 94"/>
              <a:gd name="T29" fmla="*/ 186492048 h 121"/>
              <a:gd name="T30" fmla="*/ 181451250 w 94"/>
              <a:gd name="T31" fmla="*/ 191532374 h 121"/>
              <a:gd name="T32" fmla="*/ 191531875 w 94"/>
              <a:gd name="T33" fmla="*/ 161290420 h 121"/>
              <a:gd name="T34" fmla="*/ 206652813 w 94"/>
              <a:gd name="T35" fmla="*/ 151209769 h 121"/>
              <a:gd name="T36" fmla="*/ 211693125 w 94"/>
              <a:gd name="T37" fmla="*/ 186492048 h 121"/>
              <a:gd name="T38" fmla="*/ 226814063 w 94"/>
              <a:gd name="T39" fmla="*/ 221774327 h 121"/>
              <a:gd name="T40" fmla="*/ 231854375 w 94"/>
              <a:gd name="T41" fmla="*/ 254537238 h 121"/>
              <a:gd name="T42" fmla="*/ 226814063 w 94"/>
              <a:gd name="T43" fmla="*/ 274698540 h 121"/>
              <a:gd name="T44" fmla="*/ 221773750 w 94"/>
              <a:gd name="T45" fmla="*/ 289819517 h 121"/>
              <a:gd name="T46" fmla="*/ 211693125 w 94"/>
              <a:gd name="T47" fmla="*/ 284779191 h 121"/>
              <a:gd name="T48" fmla="*/ 201612500 w 94"/>
              <a:gd name="T49" fmla="*/ 249496912 h 121"/>
              <a:gd name="T50" fmla="*/ 196572188 w 94"/>
              <a:gd name="T51" fmla="*/ 221774327 h 121"/>
              <a:gd name="T52" fmla="*/ 181451250 w 94"/>
              <a:gd name="T53" fmla="*/ 211693676 h 121"/>
              <a:gd name="T54" fmla="*/ 166330313 w 94"/>
              <a:gd name="T55" fmla="*/ 206653350 h 121"/>
              <a:gd name="T56" fmla="*/ 146169063 w 94"/>
              <a:gd name="T57" fmla="*/ 206653350 h 121"/>
              <a:gd name="T58" fmla="*/ 136088438 w 94"/>
              <a:gd name="T59" fmla="*/ 171371071 h 121"/>
              <a:gd name="T60" fmla="*/ 136088438 w 94"/>
              <a:gd name="T61" fmla="*/ 161290420 h 121"/>
              <a:gd name="T62" fmla="*/ 126007813 w 94"/>
              <a:gd name="T63" fmla="*/ 166330745 h 121"/>
              <a:gd name="T64" fmla="*/ 120967500 w 94"/>
              <a:gd name="T65" fmla="*/ 171371071 h 121"/>
              <a:gd name="T66" fmla="*/ 131048125 w 94"/>
              <a:gd name="T67" fmla="*/ 191532374 h 121"/>
              <a:gd name="T68" fmla="*/ 131048125 w 94"/>
              <a:gd name="T69" fmla="*/ 216734002 h 121"/>
              <a:gd name="T70" fmla="*/ 131048125 w 94"/>
              <a:gd name="T71" fmla="*/ 229335609 h 121"/>
              <a:gd name="T72" fmla="*/ 120967500 w 94"/>
              <a:gd name="T73" fmla="*/ 249496912 h 121"/>
              <a:gd name="T74" fmla="*/ 120967500 w 94"/>
              <a:gd name="T75" fmla="*/ 229335609 h 121"/>
              <a:gd name="T76" fmla="*/ 110886875 w 94"/>
              <a:gd name="T77" fmla="*/ 234375935 h 121"/>
              <a:gd name="T78" fmla="*/ 110886875 w 94"/>
              <a:gd name="T79" fmla="*/ 216734002 h 121"/>
              <a:gd name="T80" fmla="*/ 105846563 w 94"/>
              <a:gd name="T81" fmla="*/ 239416261 h 121"/>
              <a:gd name="T82" fmla="*/ 95765938 w 94"/>
              <a:gd name="T83" fmla="*/ 249496912 h 121"/>
              <a:gd name="T84" fmla="*/ 90725625 w 94"/>
              <a:gd name="T85" fmla="*/ 229335609 h 121"/>
              <a:gd name="T86" fmla="*/ 85685313 w 94"/>
              <a:gd name="T87" fmla="*/ 229335609 h 121"/>
              <a:gd name="T88" fmla="*/ 85685313 w 94"/>
              <a:gd name="T89" fmla="*/ 249496912 h 121"/>
              <a:gd name="T90" fmla="*/ 75604688 w 94"/>
              <a:gd name="T91" fmla="*/ 249496912 h 121"/>
              <a:gd name="T92" fmla="*/ 65524063 w 94"/>
              <a:gd name="T93" fmla="*/ 226814653 h 121"/>
              <a:gd name="T94" fmla="*/ 55443438 w 94"/>
              <a:gd name="T95" fmla="*/ 196572699 h 121"/>
              <a:gd name="T96" fmla="*/ 45362813 w 94"/>
              <a:gd name="T97" fmla="*/ 171371071 h 121"/>
              <a:gd name="T98" fmla="*/ 35282188 w 94"/>
              <a:gd name="T99" fmla="*/ 146169443 h 121"/>
              <a:gd name="T100" fmla="*/ 40322500 w 94"/>
              <a:gd name="T101" fmla="*/ 126008140 h 121"/>
              <a:gd name="T102" fmla="*/ 25201563 w 94"/>
              <a:gd name="T103" fmla="*/ 115927489 h 121"/>
              <a:gd name="T104" fmla="*/ 5040313 w 94"/>
              <a:gd name="T105" fmla="*/ 100806512 h 121"/>
              <a:gd name="T106" fmla="*/ 20161250 w 94"/>
              <a:gd name="T107" fmla="*/ 85685536 h 121"/>
              <a:gd name="T108" fmla="*/ 40322500 w 94"/>
              <a:gd name="T109" fmla="*/ 75604884 h 121"/>
              <a:gd name="T110" fmla="*/ 30241875 w 94"/>
              <a:gd name="T111" fmla="*/ 60483907 h 121"/>
              <a:gd name="T112" fmla="*/ 0 w 94"/>
              <a:gd name="T113" fmla="*/ 40322605 h 121"/>
              <a:gd name="T114" fmla="*/ 10080625 w 94"/>
              <a:gd name="T115" fmla="*/ 15120977 h 12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4" h="1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4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30" y="18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8" y="30"/>
                </a:lnTo>
                <a:lnTo>
                  <a:pt x="40" y="30"/>
                </a:lnTo>
                <a:lnTo>
                  <a:pt x="44" y="30"/>
                </a:lnTo>
                <a:lnTo>
                  <a:pt x="46" y="30"/>
                </a:lnTo>
                <a:lnTo>
                  <a:pt x="48" y="30"/>
                </a:lnTo>
                <a:lnTo>
                  <a:pt x="50" y="30"/>
                </a:lnTo>
                <a:lnTo>
                  <a:pt x="52" y="30"/>
                </a:lnTo>
                <a:lnTo>
                  <a:pt x="54" y="30"/>
                </a:lnTo>
                <a:lnTo>
                  <a:pt x="58" y="30"/>
                </a:lnTo>
                <a:lnTo>
                  <a:pt x="60" y="30"/>
                </a:lnTo>
                <a:lnTo>
                  <a:pt x="62" y="30"/>
                </a:lnTo>
                <a:lnTo>
                  <a:pt x="64" y="30"/>
                </a:lnTo>
                <a:lnTo>
                  <a:pt x="66" y="30"/>
                </a:lnTo>
                <a:lnTo>
                  <a:pt x="70" y="30"/>
                </a:lnTo>
                <a:lnTo>
                  <a:pt x="72" y="30"/>
                </a:lnTo>
                <a:lnTo>
                  <a:pt x="74" y="30"/>
                </a:lnTo>
                <a:lnTo>
                  <a:pt x="76" y="32"/>
                </a:lnTo>
                <a:lnTo>
                  <a:pt x="78" y="32"/>
                </a:lnTo>
                <a:lnTo>
                  <a:pt x="80" y="34"/>
                </a:lnTo>
                <a:lnTo>
                  <a:pt x="82" y="36"/>
                </a:lnTo>
                <a:lnTo>
                  <a:pt x="80" y="36"/>
                </a:lnTo>
                <a:lnTo>
                  <a:pt x="78" y="36"/>
                </a:lnTo>
                <a:lnTo>
                  <a:pt x="78" y="38"/>
                </a:lnTo>
                <a:lnTo>
                  <a:pt x="78" y="40"/>
                </a:lnTo>
                <a:lnTo>
                  <a:pt x="76" y="42"/>
                </a:lnTo>
                <a:lnTo>
                  <a:pt x="76" y="44"/>
                </a:lnTo>
                <a:lnTo>
                  <a:pt x="74" y="46"/>
                </a:lnTo>
                <a:lnTo>
                  <a:pt x="74" y="48"/>
                </a:lnTo>
                <a:lnTo>
                  <a:pt x="74" y="50"/>
                </a:lnTo>
                <a:lnTo>
                  <a:pt x="72" y="50"/>
                </a:lnTo>
                <a:lnTo>
                  <a:pt x="70" y="52"/>
                </a:lnTo>
                <a:lnTo>
                  <a:pt x="68" y="50"/>
                </a:lnTo>
                <a:lnTo>
                  <a:pt x="68" y="52"/>
                </a:lnTo>
                <a:lnTo>
                  <a:pt x="66" y="52"/>
                </a:lnTo>
                <a:lnTo>
                  <a:pt x="64" y="52"/>
                </a:lnTo>
                <a:lnTo>
                  <a:pt x="64" y="54"/>
                </a:lnTo>
                <a:lnTo>
                  <a:pt x="62" y="54"/>
                </a:lnTo>
                <a:lnTo>
                  <a:pt x="62" y="56"/>
                </a:lnTo>
                <a:lnTo>
                  <a:pt x="62" y="58"/>
                </a:lnTo>
                <a:lnTo>
                  <a:pt x="62" y="60"/>
                </a:lnTo>
                <a:lnTo>
                  <a:pt x="62" y="62"/>
                </a:lnTo>
                <a:lnTo>
                  <a:pt x="62" y="64"/>
                </a:lnTo>
                <a:lnTo>
                  <a:pt x="64" y="66"/>
                </a:lnTo>
                <a:lnTo>
                  <a:pt x="64" y="68"/>
                </a:lnTo>
                <a:lnTo>
                  <a:pt x="64" y="70"/>
                </a:lnTo>
                <a:lnTo>
                  <a:pt x="66" y="70"/>
                </a:lnTo>
                <a:lnTo>
                  <a:pt x="66" y="72"/>
                </a:lnTo>
                <a:lnTo>
                  <a:pt x="66" y="74"/>
                </a:lnTo>
                <a:lnTo>
                  <a:pt x="66" y="72"/>
                </a:lnTo>
                <a:lnTo>
                  <a:pt x="66" y="70"/>
                </a:lnTo>
                <a:lnTo>
                  <a:pt x="68" y="72"/>
                </a:lnTo>
                <a:lnTo>
                  <a:pt x="70" y="74"/>
                </a:lnTo>
                <a:lnTo>
                  <a:pt x="70" y="76"/>
                </a:lnTo>
                <a:lnTo>
                  <a:pt x="72" y="76"/>
                </a:lnTo>
                <a:lnTo>
                  <a:pt x="74" y="74"/>
                </a:lnTo>
                <a:lnTo>
                  <a:pt x="74" y="72"/>
                </a:lnTo>
                <a:lnTo>
                  <a:pt x="74" y="70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6" y="64"/>
                </a:lnTo>
                <a:lnTo>
                  <a:pt x="76" y="62"/>
                </a:lnTo>
                <a:lnTo>
                  <a:pt x="74" y="60"/>
                </a:lnTo>
                <a:lnTo>
                  <a:pt x="76" y="62"/>
                </a:lnTo>
                <a:lnTo>
                  <a:pt x="78" y="62"/>
                </a:lnTo>
                <a:lnTo>
                  <a:pt x="78" y="60"/>
                </a:lnTo>
                <a:lnTo>
                  <a:pt x="80" y="60"/>
                </a:lnTo>
                <a:lnTo>
                  <a:pt x="82" y="60"/>
                </a:lnTo>
                <a:lnTo>
                  <a:pt x="82" y="62"/>
                </a:lnTo>
                <a:lnTo>
                  <a:pt x="82" y="64"/>
                </a:lnTo>
                <a:lnTo>
                  <a:pt x="82" y="66"/>
                </a:lnTo>
                <a:lnTo>
                  <a:pt x="84" y="68"/>
                </a:lnTo>
                <a:lnTo>
                  <a:pt x="84" y="70"/>
                </a:lnTo>
                <a:lnTo>
                  <a:pt x="84" y="72"/>
                </a:lnTo>
                <a:lnTo>
                  <a:pt x="84" y="74"/>
                </a:lnTo>
                <a:lnTo>
                  <a:pt x="84" y="76"/>
                </a:lnTo>
                <a:lnTo>
                  <a:pt x="86" y="78"/>
                </a:lnTo>
                <a:lnTo>
                  <a:pt x="88" y="80"/>
                </a:lnTo>
                <a:lnTo>
                  <a:pt x="88" y="82"/>
                </a:lnTo>
                <a:lnTo>
                  <a:pt x="88" y="84"/>
                </a:lnTo>
                <a:lnTo>
                  <a:pt x="90" y="86"/>
                </a:lnTo>
                <a:lnTo>
                  <a:pt x="90" y="88"/>
                </a:lnTo>
                <a:lnTo>
                  <a:pt x="90" y="90"/>
                </a:lnTo>
                <a:lnTo>
                  <a:pt x="90" y="91"/>
                </a:lnTo>
                <a:lnTo>
                  <a:pt x="92" y="91"/>
                </a:lnTo>
                <a:lnTo>
                  <a:pt x="92" y="93"/>
                </a:lnTo>
                <a:lnTo>
                  <a:pt x="92" y="95"/>
                </a:lnTo>
                <a:lnTo>
                  <a:pt x="92" y="97"/>
                </a:lnTo>
                <a:lnTo>
                  <a:pt x="92" y="99"/>
                </a:lnTo>
                <a:lnTo>
                  <a:pt x="92" y="101"/>
                </a:lnTo>
                <a:lnTo>
                  <a:pt x="92" y="103"/>
                </a:lnTo>
                <a:lnTo>
                  <a:pt x="92" y="105"/>
                </a:lnTo>
                <a:lnTo>
                  <a:pt x="94" y="105"/>
                </a:lnTo>
                <a:lnTo>
                  <a:pt x="94" y="107"/>
                </a:lnTo>
                <a:lnTo>
                  <a:pt x="94" y="109"/>
                </a:lnTo>
                <a:lnTo>
                  <a:pt x="92" y="107"/>
                </a:lnTo>
                <a:lnTo>
                  <a:pt x="90" y="109"/>
                </a:lnTo>
                <a:lnTo>
                  <a:pt x="90" y="107"/>
                </a:lnTo>
                <a:lnTo>
                  <a:pt x="88" y="107"/>
                </a:lnTo>
                <a:lnTo>
                  <a:pt x="86" y="109"/>
                </a:lnTo>
                <a:lnTo>
                  <a:pt x="86" y="111"/>
                </a:lnTo>
                <a:lnTo>
                  <a:pt x="86" y="113"/>
                </a:lnTo>
                <a:lnTo>
                  <a:pt x="88" y="115"/>
                </a:lnTo>
                <a:lnTo>
                  <a:pt x="88" y="117"/>
                </a:lnTo>
                <a:lnTo>
                  <a:pt x="88" y="119"/>
                </a:lnTo>
                <a:lnTo>
                  <a:pt x="90" y="121"/>
                </a:lnTo>
                <a:lnTo>
                  <a:pt x="88" y="119"/>
                </a:lnTo>
                <a:lnTo>
                  <a:pt x="88" y="117"/>
                </a:lnTo>
                <a:lnTo>
                  <a:pt x="86" y="115"/>
                </a:lnTo>
                <a:lnTo>
                  <a:pt x="84" y="113"/>
                </a:lnTo>
                <a:lnTo>
                  <a:pt x="84" y="111"/>
                </a:lnTo>
                <a:lnTo>
                  <a:pt x="82" y="109"/>
                </a:lnTo>
                <a:lnTo>
                  <a:pt x="82" y="107"/>
                </a:lnTo>
                <a:lnTo>
                  <a:pt x="82" y="105"/>
                </a:lnTo>
                <a:lnTo>
                  <a:pt x="82" y="103"/>
                </a:lnTo>
                <a:lnTo>
                  <a:pt x="82" y="101"/>
                </a:lnTo>
                <a:lnTo>
                  <a:pt x="80" y="101"/>
                </a:lnTo>
                <a:lnTo>
                  <a:pt x="80" y="99"/>
                </a:lnTo>
                <a:lnTo>
                  <a:pt x="80" y="97"/>
                </a:lnTo>
                <a:lnTo>
                  <a:pt x="78" y="95"/>
                </a:lnTo>
                <a:lnTo>
                  <a:pt x="78" y="93"/>
                </a:lnTo>
                <a:lnTo>
                  <a:pt x="78" y="91"/>
                </a:lnTo>
                <a:lnTo>
                  <a:pt x="78" y="90"/>
                </a:lnTo>
                <a:lnTo>
                  <a:pt x="78" y="88"/>
                </a:lnTo>
                <a:lnTo>
                  <a:pt x="76" y="90"/>
                </a:lnTo>
                <a:lnTo>
                  <a:pt x="76" y="91"/>
                </a:lnTo>
                <a:lnTo>
                  <a:pt x="76" y="90"/>
                </a:lnTo>
                <a:lnTo>
                  <a:pt x="74" y="88"/>
                </a:lnTo>
                <a:lnTo>
                  <a:pt x="74" y="86"/>
                </a:lnTo>
                <a:lnTo>
                  <a:pt x="72" y="84"/>
                </a:lnTo>
                <a:lnTo>
                  <a:pt x="72" y="82"/>
                </a:lnTo>
                <a:lnTo>
                  <a:pt x="70" y="80"/>
                </a:lnTo>
                <a:lnTo>
                  <a:pt x="70" y="78"/>
                </a:lnTo>
                <a:lnTo>
                  <a:pt x="68" y="78"/>
                </a:lnTo>
                <a:lnTo>
                  <a:pt x="68" y="80"/>
                </a:lnTo>
                <a:lnTo>
                  <a:pt x="66" y="80"/>
                </a:lnTo>
                <a:lnTo>
                  <a:pt x="66" y="82"/>
                </a:lnTo>
                <a:lnTo>
                  <a:pt x="64" y="82"/>
                </a:lnTo>
                <a:lnTo>
                  <a:pt x="64" y="84"/>
                </a:lnTo>
                <a:lnTo>
                  <a:pt x="62" y="84"/>
                </a:lnTo>
                <a:lnTo>
                  <a:pt x="62" y="82"/>
                </a:lnTo>
                <a:lnTo>
                  <a:pt x="62" y="84"/>
                </a:lnTo>
                <a:lnTo>
                  <a:pt x="60" y="84"/>
                </a:lnTo>
                <a:lnTo>
                  <a:pt x="58" y="82"/>
                </a:lnTo>
                <a:lnTo>
                  <a:pt x="56" y="80"/>
                </a:lnTo>
                <a:lnTo>
                  <a:pt x="56" y="78"/>
                </a:lnTo>
                <a:lnTo>
                  <a:pt x="54" y="76"/>
                </a:lnTo>
                <a:lnTo>
                  <a:pt x="54" y="74"/>
                </a:lnTo>
                <a:lnTo>
                  <a:pt x="54" y="72"/>
                </a:lnTo>
                <a:lnTo>
                  <a:pt x="54" y="70"/>
                </a:lnTo>
                <a:lnTo>
                  <a:pt x="54" y="68"/>
                </a:lnTo>
                <a:lnTo>
                  <a:pt x="52" y="68"/>
                </a:lnTo>
                <a:lnTo>
                  <a:pt x="52" y="66"/>
                </a:lnTo>
                <a:lnTo>
                  <a:pt x="54" y="66"/>
                </a:lnTo>
                <a:lnTo>
                  <a:pt x="54" y="64"/>
                </a:lnTo>
                <a:lnTo>
                  <a:pt x="52" y="64"/>
                </a:lnTo>
                <a:lnTo>
                  <a:pt x="52" y="62"/>
                </a:lnTo>
                <a:lnTo>
                  <a:pt x="50" y="64"/>
                </a:lnTo>
                <a:lnTo>
                  <a:pt x="52" y="66"/>
                </a:lnTo>
                <a:lnTo>
                  <a:pt x="50" y="66"/>
                </a:lnTo>
                <a:lnTo>
                  <a:pt x="50" y="68"/>
                </a:lnTo>
                <a:lnTo>
                  <a:pt x="48" y="66"/>
                </a:lnTo>
                <a:lnTo>
                  <a:pt x="46" y="66"/>
                </a:lnTo>
                <a:lnTo>
                  <a:pt x="48" y="68"/>
                </a:lnTo>
                <a:lnTo>
                  <a:pt x="50" y="68"/>
                </a:lnTo>
                <a:lnTo>
                  <a:pt x="50" y="70"/>
                </a:lnTo>
                <a:lnTo>
                  <a:pt x="52" y="70"/>
                </a:lnTo>
                <a:lnTo>
                  <a:pt x="52" y="72"/>
                </a:lnTo>
                <a:lnTo>
                  <a:pt x="52" y="74"/>
                </a:lnTo>
                <a:lnTo>
                  <a:pt x="50" y="74"/>
                </a:lnTo>
                <a:lnTo>
                  <a:pt x="52" y="76"/>
                </a:lnTo>
                <a:lnTo>
                  <a:pt x="50" y="78"/>
                </a:lnTo>
                <a:lnTo>
                  <a:pt x="50" y="80"/>
                </a:lnTo>
                <a:lnTo>
                  <a:pt x="52" y="82"/>
                </a:lnTo>
                <a:lnTo>
                  <a:pt x="52" y="84"/>
                </a:lnTo>
                <a:lnTo>
                  <a:pt x="52" y="86"/>
                </a:lnTo>
                <a:lnTo>
                  <a:pt x="52" y="84"/>
                </a:lnTo>
                <a:lnTo>
                  <a:pt x="54" y="86"/>
                </a:lnTo>
                <a:lnTo>
                  <a:pt x="54" y="88"/>
                </a:lnTo>
                <a:lnTo>
                  <a:pt x="56" y="90"/>
                </a:lnTo>
                <a:lnTo>
                  <a:pt x="54" y="91"/>
                </a:lnTo>
                <a:lnTo>
                  <a:pt x="52" y="93"/>
                </a:lnTo>
                <a:lnTo>
                  <a:pt x="52" y="91"/>
                </a:lnTo>
                <a:lnTo>
                  <a:pt x="52" y="90"/>
                </a:lnTo>
                <a:lnTo>
                  <a:pt x="52" y="91"/>
                </a:lnTo>
                <a:lnTo>
                  <a:pt x="52" y="93"/>
                </a:lnTo>
                <a:lnTo>
                  <a:pt x="50" y="95"/>
                </a:lnTo>
                <a:lnTo>
                  <a:pt x="50" y="97"/>
                </a:lnTo>
                <a:lnTo>
                  <a:pt x="48" y="99"/>
                </a:lnTo>
                <a:lnTo>
                  <a:pt x="46" y="99"/>
                </a:lnTo>
                <a:lnTo>
                  <a:pt x="48" y="97"/>
                </a:lnTo>
                <a:lnTo>
                  <a:pt x="46" y="99"/>
                </a:lnTo>
                <a:lnTo>
                  <a:pt x="46" y="97"/>
                </a:lnTo>
                <a:lnTo>
                  <a:pt x="46" y="95"/>
                </a:lnTo>
                <a:lnTo>
                  <a:pt x="48" y="93"/>
                </a:lnTo>
                <a:lnTo>
                  <a:pt x="48" y="91"/>
                </a:lnTo>
                <a:lnTo>
                  <a:pt x="46" y="93"/>
                </a:lnTo>
                <a:lnTo>
                  <a:pt x="44" y="95"/>
                </a:lnTo>
                <a:lnTo>
                  <a:pt x="46" y="93"/>
                </a:lnTo>
                <a:lnTo>
                  <a:pt x="46" y="91"/>
                </a:lnTo>
                <a:lnTo>
                  <a:pt x="46" y="93"/>
                </a:lnTo>
                <a:lnTo>
                  <a:pt x="44" y="93"/>
                </a:lnTo>
                <a:lnTo>
                  <a:pt x="44" y="95"/>
                </a:lnTo>
                <a:lnTo>
                  <a:pt x="44" y="93"/>
                </a:lnTo>
                <a:lnTo>
                  <a:pt x="42" y="91"/>
                </a:lnTo>
                <a:lnTo>
                  <a:pt x="42" y="90"/>
                </a:lnTo>
                <a:lnTo>
                  <a:pt x="42" y="88"/>
                </a:lnTo>
                <a:lnTo>
                  <a:pt x="44" y="86"/>
                </a:lnTo>
                <a:lnTo>
                  <a:pt x="42" y="88"/>
                </a:lnTo>
                <a:lnTo>
                  <a:pt x="42" y="90"/>
                </a:lnTo>
                <a:lnTo>
                  <a:pt x="42" y="91"/>
                </a:lnTo>
                <a:lnTo>
                  <a:pt x="42" y="93"/>
                </a:lnTo>
                <a:lnTo>
                  <a:pt x="40" y="93"/>
                </a:lnTo>
                <a:lnTo>
                  <a:pt x="42" y="95"/>
                </a:lnTo>
                <a:lnTo>
                  <a:pt x="42" y="97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9"/>
                </a:lnTo>
                <a:lnTo>
                  <a:pt x="38" y="97"/>
                </a:lnTo>
                <a:lnTo>
                  <a:pt x="36" y="95"/>
                </a:lnTo>
                <a:lnTo>
                  <a:pt x="38" y="93"/>
                </a:lnTo>
                <a:lnTo>
                  <a:pt x="38" y="91"/>
                </a:lnTo>
                <a:lnTo>
                  <a:pt x="38" y="90"/>
                </a:lnTo>
                <a:lnTo>
                  <a:pt x="36" y="90"/>
                </a:lnTo>
                <a:lnTo>
                  <a:pt x="36" y="91"/>
                </a:lnTo>
                <a:lnTo>
                  <a:pt x="36" y="93"/>
                </a:lnTo>
                <a:lnTo>
                  <a:pt x="36" y="95"/>
                </a:lnTo>
                <a:lnTo>
                  <a:pt x="36" y="93"/>
                </a:lnTo>
                <a:lnTo>
                  <a:pt x="36" y="91"/>
                </a:lnTo>
                <a:lnTo>
                  <a:pt x="34" y="90"/>
                </a:lnTo>
                <a:lnTo>
                  <a:pt x="34" y="91"/>
                </a:lnTo>
                <a:lnTo>
                  <a:pt x="36" y="93"/>
                </a:lnTo>
                <a:lnTo>
                  <a:pt x="36" y="95"/>
                </a:lnTo>
                <a:lnTo>
                  <a:pt x="36" y="97"/>
                </a:lnTo>
                <a:lnTo>
                  <a:pt x="36" y="99"/>
                </a:lnTo>
                <a:lnTo>
                  <a:pt x="34" y="101"/>
                </a:lnTo>
                <a:lnTo>
                  <a:pt x="34" y="99"/>
                </a:lnTo>
                <a:lnTo>
                  <a:pt x="34" y="97"/>
                </a:lnTo>
                <a:lnTo>
                  <a:pt x="34" y="95"/>
                </a:lnTo>
                <a:lnTo>
                  <a:pt x="34" y="97"/>
                </a:lnTo>
                <a:lnTo>
                  <a:pt x="32" y="99"/>
                </a:lnTo>
                <a:lnTo>
                  <a:pt x="32" y="101"/>
                </a:lnTo>
                <a:lnTo>
                  <a:pt x="32" y="103"/>
                </a:lnTo>
                <a:lnTo>
                  <a:pt x="32" y="101"/>
                </a:lnTo>
                <a:lnTo>
                  <a:pt x="30" y="99"/>
                </a:lnTo>
                <a:lnTo>
                  <a:pt x="30" y="97"/>
                </a:lnTo>
                <a:lnTo>
                  <a:pt x="28" y="97"/>
                </a:lnTo>
                <a:lnTo>
                  <a:pt x="28" y="95"/>
                </a:lnTo>
                <a:lnTo>
                  <a:pt x="28" y="93"/>
                </a:lnTo>
                <a:lnTo>
                  <a:pt x="28" y="91"/>
                </a:lnTo>
                <a:lnTo>
                  <a:pt x="26" y="90"/>
                </a:lnTo>
                <a:lnTo>
                  <a:pt x="26" y="88"/>
                </a:lnTo>
                <a:lnTo>
                  <a:pt x="26" y="86"/>
                </a:lnTo>
                <a:lnTo>
                  <a:pt x="24" y="84"/>
                </a:lnTo>
                <a:lnTo>
                  <a:pt x="24" y="82"/>
                </a:lnTo>
                <a:lnTo>
                  <a:pt x="24" y="80"/>
                </a:lnTo>
                <a:lnTo>
                  <a:pt x="22" y="78"/>
                </a:lnTo>
                <a:lnTo>
                  <a:pt x="22" y="76"/>
                </a:lnTo>
                <a:lnTo>
                  <a:pt x="22" y="74"/>
                </a:lnTo>
                <a:lnTo>
                  <a:pt x="22" y="72"/>
                </a:lnTo>
                <a:lnTo>
                  <a:pt x="22" y="70"/>
                </a:lnTo>
                <a:lnTo>
                  <a:pt x="20" y="70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18" y="64"/>
                </a:lnTo>
                <a:lnTo>
                  <a:pt x="16" y="62"/>
                </a:lnTo>
                <a:lnTo>
                  <a:pt x="14" y="62"/>
                </a:lnTo>
                <a:lnTo>
                  <a:pt x="14" y="58"/>
                </a:lnTo>
                <a:lnTo>
                  <a:pt x="16" y="58"/>
                </a:lnTo>
                <a:lnTo>
                  <a:pt x="16" y="56"/>
                </a:lnTo>
                <a:lnTo>
                  <a:pt x="16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4" y="48"/>
                </a:lnTo>
                <a:lnTo>
                  <a:pt x="12" y="48"/>
                </a:lnTo>
                <a:lnTo>
                  <a:pt x="10" y="48"/>
                </a:lnTo>
                <a:lnTo>
                  <a:pt x="10" y="46"/>
                </a:lnTo>
                <a:lnTo>
                  <a:pt x="8" y="46"/>
                </a:lnTo>
                <a:lnTo>
                  <a:pt x="6" y="44"/>
                </a:ln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6" y="36"/>
                </a:lnTo>
                <a:lnTo>
                  <a:pt x="8" y="36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18" y="28"/>
                </a:lnTo>
                <a:lnTo>
                  <a:pt x="16" y="28"/>
                </a:lnTo>
                <a:lnTo>
                  <a:pt x="14" y="26"/>
                </a:lnTo>
                <a:lnTo>
                  <a:pt x="14" y="24"/>
                </a:lnTo>
                <a:lnTo>
                  <a:pt x="12" y="22"/>
                </a:lnTo>
                <a:lnTo>
                  <a:pt x="12" y="24"/>
                </a:lnTo>
                <a:lnTo>
                  <a:pt x="10" y="24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6" name="Freeform 2093"/>
          <p:cNvSpPr>
            <a:spLocks/>
          </p:cNvSpPr>
          <p:nvPr/>
        </p:nvSpPr>
        <p:spPr bwMode="auto">
          <a:xfrm>
            <a:off x="5189539" y="2879726"/>
            <a:ext cx="608012" cy="519113"/>
          </a:xfrm>
          <a:custGeom>
            <a:avLst/>
            <a:gdLst>
              <a:gd name="T0" fmla="*/ 388103743 w 383"/>
              <a:gd name="T1" fmla="*/ 788810460 h 327"/>
              <a:gd name="T2" fmla="*/ 378023127 w 383"/>
              <a:gd name="T3" fmla="*/ 768649190 h 327"/>
              <a:gd name="T4" fmla="*/ 347781277 w 383"/>
              <a:gd name="T5" fmla="*/ 738407286 h 327"/>
              <a:gd name="T6" fmla="*/ 332660351 w 383"/>
              <a:gd name="T7" fmla="*/ 703125065 h 327"/>
              <a:gd name="T8" fmla="*/ 317539426 w 383"/>
              <a:gd name="T9" fmla="*/ 672883161 h 327"/>
              <a:gd name="T10" fmla="*/ 297378193 w 383"/>
              <a:gd name="T11" fmla="*/ 642641256 h 327"/>
              <a:gd name="T12" fmla="*/ 267136343 w 383"/>
              <a:gd name="T13" fmla="*/ 617439670 h 327"/>
              <a:gd name="T14" fmla="*/ 236894493 w 383"/>
              <a:gd name="T15" fmla="*/ 592238083 h 327"/>
              <a:gd name="T16" fmla="*/ 226813876 w 383"/>
              <a:gd name="T17" fmla="*/ 556955861 h 327"/>
              <a:gd name="T18" fmla="*/ 216733259 w 383"/>
              <a:gd name="T19" fmla="*/ 521673640 h 327"/>
              <a:gd name="T20" fmla="*/ 211692951 w 383"/>
              <a:gd name="T21" fmla="*/ 488910783 h 327"/>
              <a:gd name="T22" fmla="*/ 201612334 w 383"/>
              <a:gd name="T23" fmla="*/ 463709197 h 327"/>
              <a:gd name="T24" fmla="*/ 171370484 w 383"/>
              <a:gd name="T25" fmla="*/ 423386658 h 327"/>
              <a:gd name="T26" fmla="*/ 146168942 w 383"/>
              <a:gd name="T27" fmla="*/ 408265706 h 327"/>
              <a:gd name="T28" fmla="*/ 126007709 w 383"/>
              <a:gd name="T29" fmla="*/ 378023802 h 327"/>
              <a:gd name="T30" fmla="*/ 115927092 w 383"/>
              <a:gd name="T31" fmla="*/ 347781897 h 327"/>
              <a:gd name="T32" fmla="*/ 95765859 w 383"/>
              <a:gd name="T33" fmla="*/ 317539993 h 327"/>
              <a:gd name="T34" fmla="*/ 70564317 w 383"/>
              <a:gd name="T35" fmla="*/ 277217455 h 327"/>
              <a:gd name="T36" fmla="*/ 45362775 w 383"/>
              <a:gd name="T37" fmla="*/ 241935233 h 327"/>
              <a:gd name="T38" fmla="*/ 30241850 w 383"/>
              <a:gd name="T39" fmla="*/ 211693329 h 327"/>
              <a:gd name="T40" fmla="*/ 0 w 383"/>
              <a:gd name="T41" fmla="*/ 211693329 h 327"/>
              <a:gd name="T42" fmla="*/ 10080617 w 383"/>
              <a:gd name="T43" fmla="*/ 176411107 h 327"/>
              <a:gd name="T44" fmla="*/ 15120925 w 383"/>
              <a:gd name="T45" fmla="*/ 146169203 h 327"/>
              <a:gd name="T46" fmla="*/ 50403084 w 383"/>
              <a:gd name="T47" fmla="*/ 151209521 h 327"/>
              <a:gd name="T48" fmla="*/ 80644934 w 383"/>
              <a:gd name="T49" fmla="*/ 136088569 h 327"/>
              <a:gd name="T50" fmla="*/ 105846475 w 383"/>
              <a:gd name="T51" fmla="*/ 115927299 h 327"/>
              <a:gd name="T52" fmla="*/ 120967401 w 383"/>
              <a:gd name="T53" fmla="*/ 55443491 h 327"/>
              <a:gd name="T54" fmla="*/ 156249559 w 383"/>
              <a:gd name="T55" fmla="*/ 15120952 h 327"/>
              <a:gd name="T56" fmla="*/ 186491409 w 383"/>
              <a:gd name="T57" fmla="*/ 5040317 h 327"/>
              <a:gd name="T58" fmla="*/ 226813876 w 383"/>
              <a:gd name="T59" fmla="*/ 5040317 h 327"/>
              <a:gd name="T60" fmla="*/ 282257268 w 383"/>
              <a:gd name="T61" fmla="*/ 35282221 h 327"/>
              <a:gd name="T62" fmla="*/ 322579735 w 383"/>
              <a:gd name="T63" fmla="*/ 50403174 h 327"/>
              <a:gd name="T64" fmla="*/ 372982818 w 383"/>
              <a:gd name="T65" fmla="*/ 95766030 h 327"/>
              <a:gd name="T66" fmla="*/ 403224668 w 383"/>
              <a:gd name="T67" fmla="*/ 115927299 h 327"/>
              <a:gd name="T68" fmla="*/ 453627752 w 383"/>
              <a:gd name="T69" fmla="*/ 151209521 h 327"/>
              <a:gd name="T70" fmla="*/ 504030836 w 383"/>
              <a:gd name="T71" fmla="*/ 156249838 h 327"/>
              <a:gd name="T72" fmla="*/ 539312994 w 383"/>
              <a:gd name="T73" fmla="*/ 156249838 h 327"/>
              <a:gd name="T74" fmla="*/ 574595152 w 383"/>
              <a:gd name="T75" fmla="*/ 166330473 h 327"/>
              <a:gd name="T76" fmla="*/ 614917619 w 383"/>
              <a:gd name="T77" fmla="*/ 186491742 h 327"/>
              <a:gd name="T78" fmla="*/ 635078853 w 383"/>
              <a:gd name="T79" fmla="*/ 216733646 h 327"/>
              <a:gd name="T80" fmla="*/ 635078853 w 383"/>
              <a:gd name="T81" fmla="*/ 226814281 h 327"/>
              <a:gd name="T82" fmla="*/ 640119161 w 383"/>
              <a:gd name="T83" fmla="*/ 236894916 h 327"/>
              <a:gd name="T84" fmla="*/ 650199778 w 383"/>
              <a:gd name="T85" fmla="*/ 236894916 h 327"/>
              <a:gd name="T86" fmla="*/ 660280395 w 383"/>
              <a:gd name="T87" fmla="*/ 257056185 h 327"/>
              <a:gd name="T88" fmla="*/ 675401320 w 383"/>
              <a:gd name="T89" fmla="*/ 267136820 h 327"/>
              <a:gd name="T90" fmla="*/ 690522245 w 383"/>
              <a:gd name="T91" fmla="*/ 277217455 h 327"/>
              <a:gd name="T92" fmla="*/ 695562553 w 383"/>
              <a:gd name="T93" fmla="*/ 282257772 h 327"/>
              <a:gd name="T94" fmla="*/ 700602861 w 383"/>
              <a:gd name="T95" fmla="*/ 297378724 h 327"/>
              <a:gd name="T96" fmla="*/ 700602861 w 383"/>
              <a:gd name="T97" fmla="*/ 312499676 h 327"/>
              <a:gd name="T98" fmla="*/ 705643170 w 383"/>
              <a:gd name="T99" fmla="*/ 327620628 h 327"/>
              <a:gd name="T100" fmla="*/ 725804403 w 383"/>
              <a:gd name="T101" fmla="*/ 352822215 h 327"/>
              <a:gd name="T102" fmla="*/ 740925328 w 383"/>
              <a:gd name="T103" fmla="*/ 383064119 h 327"/>
              <a:gd name="T104" fmla="*/ 761086562 w 383"/>
              <a:gd name="T105" fmla="*/ 393144754 h 327"/>
              <a:gd name="T106" fmla="*/ 771167178 w 383"/>
              <a:gd name="T107" fmla="*/ 408265706 h 327"/>
              <a:gd name="T108" fmla="*/ 811489645 w 383"/>
              <a:gd name="T109" fmla="*/ 458668879 h 327"/>
              <a:gd name="T110" fmla="*/ 894653939 w 383"/>
              <a:gd name="T111" fmla="*/ 488910783 h 327"/>
              <a:gd name="T112" fmla="*/ 945057023 w 383"/>
              <a:gd name="T113" fmla="*/ 632560622 h 327"/>
              <a:gd name="T114" fmla="*/ 599796694 w 383"/>
              <a:gd name="T115" fmla="*/ 788810460 h 327"/>
              <a:gd name="T116" fmla="*/ 478829294 w 383"/>
              <a:gd name="T117" fmla="*/ 763608873 h 327"/>
              <a:gd name="T118" fmla="*/ 443547135 w 383"/>
              <a:gd name="T119" fmla="*/ 768649190 h 327"/>
              <a:gd name="T120" fmla="*/ 418345593 w 383"/>
              <a:gd name="T121" fmla="*/ 778729825 h 327"/>
              <a:gd name="T122" fmla="*/ 418345593 w 383"/>
              <a:gd name="T123" fmla="*/ 808971729 h 3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83" h="327">
                <a:moveTo>
                  <a:pt x="160" y="325"/>
                </a:moveTo>
                <a:lnTo>
                  <a:pt x="160" y="323"/>
                </a:lnTo>
                <a:lnTo>
                  <a:pt x="158" y="321"/>
                </a:lnTo>
                <a:lnTo>
                  <a:pt x="158" y="319"/>
                </a:lnTo>
                <a:lnTo>
                  <a:pt x="156" y="317"/>
                </a:lnTo>
                <a:lnTo>
                  <a:pt x="154" y="315"/>
                </a:lnTo>
                <a:lnTo>
                  <a:pt x="154" y="313"/>
                </a:lnTo>
                <a:lnTo>
                  <a:pt x="152" y="311"/>
                </a:lnTo>
                <a:lnTo>
                  <a:pt x="150" y="309"/>
                </a:lnTo>
                <a:lnTo>
                  <a:pt x="150" y="311"/>
                </a:lnTo>
                <a:lnTo>
                  <a:pt x="150" y="309"/>
                </a:lnTo>
                <a:lnTo>
                  <a:pt x="150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6" y="301"/>
                </a:lnTo>
                <a:lnTo>
                  <a:pt x="144" y="299"/>
                </a:lnTo>
                <a:lnTo>
                  <a:pt x="144" y="297"/>
                </a:lnTo>
                <a:lnTo>
                  <a:pt x="142" y="295"/>
                </a:lnTo>
                <a:lnTo>
                  <a:pt x="140" y="295"/>
                </a:lnTo>
                <a:lnTo>
                  <a:pt x="138" y="293"/>
                </a:lnTo>
                <a:lnTo>
                  <a:pt x="138" y="291"/>
                </a:lnTo>
                <a:lnTo>
                  <a:pt x="136" y="289"/>
                </a:lnTo>
                <a:lnTo>
                  <a:pt x="134" y="287"/>
                </a:lnTo>
                <a:lnTo>
                  <a:pt x="134" y="285"/>
                </a:lnTo>
                <a:lnTo>
                  <a:pt x="134" y="283"/>
                </a:lnTo>
                <a:lnTo>
                  <a:pt x="132" y="281"/>
                </a:lnTo>
                <a:lnTo>
                  <a:pt x="132" y="279"/>
                </a:lnTo>
                <a:lnTo>
                  <a:pt x="130" y="279"/>
                </a:lnTo>
                <a:lnTo>
                  <a:pt x="130" y="277"/>
                </a:lnTo>
                <a:lnTo>
                  <a:pt x="128" y="275"/>
                </a:lnTo>
                <a:lnTo>
                  <a:pt x="130" y="275"/>
                </a:lnTo>
                <a:lnTo>
                  <a:pt x="128" y="273"/>
                </a:lnTo>
                <a:lnTo>
                  <a:pt x="128" y="271"/>
                </a:lnTo>
                <a:lnTo>
                  <a:pt x="126" y="269"/>
                </a:lnTo>
                <a:lnTo>
                  <a:pt x="126" y="267"/>
                </a:lnTo>
                <a:lnTo>
                  <a:pt x="124" y="265"/>
                </a:lnTo>
                <a:lnTo>
                  <a:pt x="124" y="263"/>
                </a:lnTo>
                <a:lnTo>
                  <a:pt x="122" y="261"/>
                </a:lnTo>
                <a:lnTo>
                  <a:pt x="120" y="259"/>
                </a:lnTo>
                <a:lnTo>
                  <a:pt x="120" y="257"/>
                </a:lnTo>
                <a:lnTo>
                  <a:pt x="118" y="255"/>
                </a:lnTo>
                <a:lnTo>
                  <a:pt x="116" y="253"/>
                </a:lnTo>
                <a:lnTo>
                  <a:pt x="116" y="251"/>
                </a:lnTo>
                <a:lnTo>
                  <a:pt x="114" y="251"/>
                </a:lnTo>
                <a:lnTo>
                  <a:pt x="112" y="249"/>
                </a:lnTo>
                <a:lnTo>
                  <a:pt x="110" y="247"/>
                </a:lnTo>
                <a:lnTo>
                  <a:pt x="108" y="247"/>
                </a:lnTo>
                <a:lnTo>
                  <a:pt x="106" y="245"/>
                </a:lnTo>
                <a:lnTo>
                  <a:pt x="104" y="245"/>
                </a:lnTo>
                <a:lnTo>
                  <a:pt x="102" y="243"/>
                </a:lnTo>
                <a:lnTo>
                  <a:pt x="100" y="243"/>
                </a:lnTo>
                <a:lnTo>
                  <a:pt x="100" y="241"/>
                </a:lnTo>
                <a:lnTo>
                  <a:pt x="98" y="239"/>
                </a:lnTo>
                <a:lnTo>
                  <a:pt x="96" y="237"/>
                </a:lnTo>
                <a:lnTo>
                  <a:pt x="96" y="235"/>
                </a:lnTo>
                <a:lnTo>
                  <a:pt x="94" y="235"/>
                </a:lnTo>
                <a:lnTo>
                  <a:pt x="94" y="233"/>
                </a:lnTo>
                <a:lnTo>
                  <a:pt x="94" y="231"/>
                </a:lnTo>
                <a:lnTo>
                  <a:pt x="92" y="229"/>
                </a:lnTo>
                <a:lnTo>
                  <a:pt x="90" y="227"/>
                </a:lnTo>
                <a:lnTo>
                  <a:pt x="90" y="225"/>
                </a:lnTo>
                <a:lnTo>
                  <a:pt x="88" y="223"/>
                </a:lnTo>
                <a:lnTo>
                  <a:pt x="90" y="221"/>
                </a:lnTo>
                <a:lnTo>
                  <a:pt x="88" y="219"/>
                </a:lnTo>
                <a:lnTo>
                  <a:pt x="88" y="217"/>
                </a:lnTo>
                <a:lnTo>
                  <a:pt x="88" y="215"/>
                </a:lnTo>
                <a:lnTo>
                  <a:pt x="86" y="213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6" y="205"/>
                </a:lnTo>
                <a:lnTo>
                  <a:pt x="86" y="204"/>
                </a:lnTo>
                <a:lnTo>
                  <a:pt x="86" y="202"/>
                </a:lnTo>
                <a:lnTo>
                  <a:pt x="86" y="200"/>
                </a:lnTo>
                <a:lnTo>
                  <a:pt x="86" y="198"/>
                </a:lnTo>
                <a:lnTo>
                  <a:pt x="86" y="196"/>
                </a:lnTo>
                <a:lnTo>
                  <a:pt x="84" y="194"/>
                </a:lnTo>
                <a:lnTo>
                  <a:pt x="84" y="192"/>
                </a:lnTo>
                <a:lnTo>
                  <a:pt x="82" y="190"/>
                </a:lnTo>
                <a:lnTo>
                  <a:pt x="84" y="192"/>
                </a:lnTo>
                <a:lnTo>
                  <a:pt x="82" y="190"/>
                </a:lnTo>
                <a:lnTo>
                  <a:pt x="82" y="188"/>
                </a:lnTo>
                <a:lnTo>
                  <a:pt x="80" y="186"/>
                </a:lnTo>
                <a:lnTo>
                  <a:pt x="80" y="184"/>
                </a:lnTo>
                <a:lnTo>
                  <a:pt x="78" y="182"/>
                </a:lnTo>
                <a:lnTo>
                  <a:pt x="78" y="180"/>
                </a:lnTo>
                <a:lnTo>
                  <a:pt x="78" y="178"/>
                </a:lnTo>
                <a:lnTo>
                  <a:pt x="76" y="176"/>
                </a:lnTo>
                <a:lnTo>
                  <a:pt x="74" y="174"/>
                </a:lnTo>
                <a:lnTo>
                  <a:pt x="72" y="172"/>
                </a:lnTo>
                <a:lnTo>
                  <a:pt x="70" y="170"/>
                </a:lnTo>
                <a:lnTo>
                  <a:pt x="68" y="168"/>
                </a:lnTo>
                <a:lnTo>
                  <a:pt x="66" y="166"/>
                </a:lnTo>
                <a:lnTo>
                  <a:pt x="64" y="164"/>
                </a:lnTo>
                <a:lnTo>
                  <a:pt x="62" y="164"/>
                </a:lnTo>
                <a:lnTo>
                  <a:pt x="60" y="162"/>
                </a:lnTo>
                <a:lnTo>
                  <a:pt x="58" y="162"/>
                </a:lnTo>
                <a:lnTo>
                  <a:pt x="56" y="162"/>
                </a:lnTo>
                <a:lnTo>
                  <a:pt x="56" y="160"/>
                </a:lnTo>
                <a:lnTo>
                  <a:pt x="56" y="158"/>
                </a:lnTo>
                <a:lnTo>
                  <a:pt x="54" y="158"/>
                </a:lnTo>
                <a:lnTo>
                  <a:pt x="54" y="156"/>
                </a:lnTo>
                <a:lnTo>
                  <a:pt x="52" y="154"/>
                </a:lnTo>
                <a:lnTo>
                  <a:pt x="52" y="152"/>
                </a:lnTo>
                <a:lnTo>
                  <a:pt x="50" y="150"/>
                </a:lnTo>
                <a:lnTo>
                  <a:pt x="52" y="150"/>
                </a:lnTo>
                <a:lnTo>
                  <a:pt x="52" y="148"/>
                </a:lnTo>
                <a:lnTo>
                  <a:pt x="52" y="146"/>
                </a:lnTo>
                <a:lnTo>
                  <a:pt x="52" y="144"/>
                </a:lnTo>
                <a:lnTo>
                  <a:pt x="50" y="142"/>
                </a:lnTo>
                <a:lnTo>
                  <a:pt x="48" y="142"/>
                </a:lnTo>
                <a:lnTo>
                  <a:pt x="48" y="140"/>
                </a:lnTo>
                <a:lnTo>
                  <a:pt x="46" y="138"/>
                </a:lnTo>
                <a:lnTo>
                  <a:pt x="46" y="136"/>
                </a:lnTo>
                <a:lnTo>
                  <a:pt x="44" y="134"/>
                </a:lnTo>
                <a:lnTo>
                  <a:pt x="42" y="132"/>
                </a:lnTo>
                <a:lnTo>
                  <a:pt x="40" y="130"/>
                </a:lnTo>
                <a:lnTo>
                  <a:pt x="40" y="128"/>
                </a:lnTo>
                <a:lnTo>
                  <a:pt x="40" y="126"/>
                </a:lnTo>
                <a:lnTo>
                  <a:pt x="38" y="126"/>
                </a:lnTo>
                <a:lnTo>
                  <a:pt x="36" y="124"/>
                </a:lnTo>
                <a:lnTo>
                  <a:pt x="36" y="122"/>
                </a:lnTo>
                <a:lnTo>
                  <a:pt x="34" y="120"/>
                </a:lnTo>
                <a:lnTo>
                  <a:pt x="34" y="118"/>
                </a:lnTo>
                <a:lnTo>
                  <a:pt x="32" y="116"/>
                </a:lnTo>
                <a:lnTo>
                  <a:pt x="32" y="114"/>
                </a:lnTo>
                <a:lnTo>
                  <a:pt x="30" y="112"/>
                </a:lnTo>
                <a:lnTo>
                  <a:pt x="28" y="110"/>
                </a:lnTo>
                <a:lnTo>
                  <a:pt x="28" y="108"/>
                </a:lnTo>
                <a:lnTo>
                  <a:pt x="26" y="108"/>
                </a:lnTo>
                <a:lnTo>
                  <a:pt x="24" y="106"/>
                </a:lnTo>
                <a:lnTo>
                  <a:pt x="24" y="104"/>
                </a:lnTo>
                <a:lnTo>
                  <a:pt x="24" y="102"/>
                </a:lnTo>
                <a:lnTo>
                  <a:pt x="22" y="100"/>
                </a:lnTo>
                <a:lnTo>
                  <a:pt x="20" y="98"/>
                </a:lnTo>
                <a:lnTo>
                  <a:pt x="18" y="96"/>
                </a:lnTo>
                <a:lnTo>
                  <a:pt x="18" y="94"/>
                </a:lnTo>
                <a:lnTo>
                  <a:pt x="16" y="92"/>
                </a:lnTo>
                <a:lnTo>
                  <a:pt x="14" y="90"/>
                </a:lnTo>
                <a:lnTo>
                  <a:pt x="14" y="88"/>
                </a:lnTo>
                <a:lnTo>
                  <a:pt x="12" y="86"/>
                </a:lnTo>
                <a:lnTo>
                  <a:pt x="12" y="84"/>
                </a:lnTo>
                <a:lnTo>
                  <a:pt x="10" y="84"/>
                </a:lnTo>
                <a:lnTo>
                  <a:pt x="8" y="82"/>
                </a:lnTo>
                <a:lnTo>
                  <a:pt x="8" y="84"/>
                </a:lnTo>
                <a:lnTo>
                  <a:pt x="6" y="82"/>
                </a:lnTo>
                <a:lnTo>
                  <a:pt x="4" y="84"/>
                </a:lnTo>
                <a:lnTo>
                  <a:pt x="2" y="84"/>
                </a:lnTo>
                <a:lnTo>
                  <a:pt x="0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6" y="58"/>
                </a:lnTo>
                <a:lnTo>
                  <a:pt x="8" y="58"/>
                </a:lnTo>
                <a:lnTo>
                  <a:pt x="10" y="58"/>
                </a:lnTo>
                <a:lnTo>
                  <a:pt x="12" y="58"/>
                </a:lnTo>
                <a:lnTo>
                  <a:pt x="14" y="58"/>
                </a:lnTo>
                <a:lnTo>
                  <a:pt x="16" y="60"/>
                </a:lnTo>
                <a:lnTo>
                  <a:pt x="18" y="60"/>
                </a:lnTo>
                <a:lnTo>
                  <a:pt x="20" y="60"/>
                </a:lnTo>
                <a:lnTo>
                  <a:pt x="22" y="60"/>
                </a:lnTo>
                <a:lnTo>
                  <a:pt x="24" y="60"/>
                </a:lnTo>
                <a:lnTo>
                  <a:pt x="26" y="60"/>
                </a:lnTo>
                <a:lnTo>
                  <a:pt x="28" y="60"/>
                </a:lnTo>
                <a:lnTo>
                  <a:pt x="28" y="58"/>
                </a:lnTo>
                <a:lnTo>
                  <a:pt x="30" y="56"/>
                </a:lnTo>
                <a:lnTo>
                  <a:pt x="32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6" y="48"/>
                </a:lnTo>
                <a:lnTo>
                  <a:pt x="38" y="46"/>
                </a:lnTo>
                <a:lnTo>
                  <a:pt x="40" y="46"/>
                </a:lnTo>
                <a:lnTo>
                  <a:pt x="42" y="46"/>
                </a:lnTo>
                <a:lnTo>
                  <a:pt x="46" y="44"/>
                </a:lnTo>
                <a:lnTo>
                  <a:pt x="48" y="44"/>
                </a:lnTo>
                <a:lnTo>
                  <a:pt x="50" y="42"/>
                </a:lnTo>
                <a:lnTo>
                  <a:pt x="52" y="36"/>
                </a:lnTo>
                <a:lnTo>
                  <a:pt x="56" y="34"/>
                </a:lnTo>
                <a:lnTo>
                  <a:pt x="48" y="24"/>
                </a:lnTo>
                <a:lnTo>
                  <a:pt x="50" y="24"/>
                </a:lnTo>
                <a:lnTo>
                  <a:pt x="48" y="22"/>
                </a:lnTo>
                <a:lnTo>
                  <a:pt x="46" y="22"/>
                </a:lnTo>
                <a:lnTo>
                  <a:pt x="44" y="20"/>
                </a:lnTo>
                <a:lnTo>
                  <a:pt x="38" y="12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0"/>
                </a:lnTo>
                <a:lnTo>
                  <a:pt x="78" y="0"/>
                </a:lnTo>
                <a:lnTo>
                  <a:pt x="80" y="0"/>
                </a:lnTo>
                <a:lnTo>
                  <a:pt x="82" y="2"/>
                </a:lnTo>
                <a:lnTo>
                  <a:pt x="84" y="2"/>
                </a:lnTo>
                <a:lnTo>
                  <a:pt x="86" y="2"/>
                </a:lnTo>
                <a:lnTo>
                  <a:pt x="90" y="2"/>
                </a:lnTo>
                <a:lnTo>
                  <a:pt x="92" y="2"/>
                </a:lnTo>
                <a:lnTo>
                  <a:pt x="98" y="4"/>
                </a:lnTo>
                <a:lnTo>
                  <a:pt x="100" y="6"/>
                </a:lnTo>
                <a:lnTo>
                  <a:pt x="104" y="8"/>
                </a:lnTo>
                <a:lnTo>
                  <a:pt x="106" y="10"/>
                </a:lnTo>
                <a:lnTo>
                  <a:pt x="108" y="10"/>
                </a:lnTo>
                <a:lnTo>
                  <a:pt x="112" y="14"/>
                </a:lnTo>
                <a:lnTo>
                  <a:pt x="116" y="16"/>
                </a:lnTo>
                <a:lnTo>
                  <a:pt x="118" y="16"/>
                </a:lnTo>
                <a:lnTo>
                  <a:pt x="120" y="18"/>
                </a:lnTo>
                <a:lnTo>
                  <a:pt x="124" y="20"/>
                </a:lnTo>
                <a:lnTo>
                  <a:pt x="126" y="20"/>
                </a:lnTo>
                <a:lnTo>
                  <a:pt x="128" y="20"/>
                </a:lnTo>
                <a:lnTo>
                  <a:pt x="130" y="24"/>
                </a:lnTo>
                <a:lnTo>
                  <a:pt x="134" y="26"/>
                </a:lnTo>
                <a:lnTo>
                  <a:pt x="136" y="28"/>
                </a:lnTo>
                <a:lnTo>
                  <a:pt x="138" y="30"/>
                </a:lnTo>
                <a:lnTo>
                  <a:pt x="142" y="32"/>
                </a:lnTo>
                <a:lnTo>
                  <a:pt x="144" y="34"/>
                </a:lnTo>
                <a:lnTo>
                  <a:pt x="146" y="36"/>
                </a:lnTo>
                <a:lnTo>
                  <a:pt x="148" y="38"/>
                </a:lnTo>
                <a:lnTo>
                  <a:pt x="150" y="38"/>
                </a:lnTo>
                <a:lnTo>
                  <a:pt x="152" y="40"/>
                </a:lnTo>
                <a:lnTo>
                  <a:pt x="154" y="42"/>
                </a:lnTo>
                <a:lnTo>
                  <a:pt x="156" y="44"/>
                </a:lnTo>
                <a:lnTo>
                  <a:pt x="158" y="46"/>
                </a:lnTo>
                <a:lnTo>
                  <a:pt x="160" y="46"/>
                </a:lnTo>
                <a:lnTo>
                  <a:pt x="162" y="48"/>
                </a:lnTo>
                <a:lnTo>
                  <a:pt x="166" y="50"/>
                </a:lnTo>
                <a:lnTo>
                  <a:pt x="168" y="54"/>
                </a:lnTo>
                <a:lnTo>
                  <a:pt x="172" y="56"/>
                </a:lnTo>
                <a:lnTo>
                  <a:pt x="174" y="58"/>
                </a:lnTo>
                <a:lnTo>
                  <a:pt x="176" y="58"/>
                </a:lnTo>
                <a:lnTo>
                  <a:pt x="178" y="60"/>
                </a:lnTo>
                <a:lnTo>
                  <a:pt x="180" y="60"/>
                </a:lnTo>
                <a:lnTo>
                  <a:pt x="182" y="60"/>
                </a:lnTo>
                <a:lnTo>
                  <a:pt x="184" y="62"/>
                </a:lnTo>
                <a:lnTo>
                  <a:pt x="188" y="62"/>
                </a:lnTo>
                <a:lnTo>
                  <a:pt x="190" y="62"/>
                </a:lnTo>
                <a:lnTo>
                  <a:pt x="194" y="62"/>
                </a:lnTo>
                <a:lnTo>
                  <a:pt x="196" y="62"/>
                </a:lnTo>
                <a:lnTo>
                  <a:pt x="200" y="62"/>
                </a:lnTo>
                <a:lnTo>
                  <a:pt x="202" y="62"/>
                </a:lnTo>
                <a:lnTo>
                  <a:pt x="206" y="64"/>
                </a:lnTo>
                <a:lnTo>
                  <a:pt x="208" y="64"/>
                </a:lnTo>
                <a:lnTo>
                  <a:pt x="210" y="62"/>
                </a:lnTo>
                <a:lnTo>
                  <a:pt x="214" y="62"/>
                </a:lnTo>
                <a:lnTo>
                  <a:pt x="216" y="64"/>
                </a:lnTo>
                <a:lnTo>
                  <a:pt x="218" y="64"/>
                </a:lnTo>
                <a:lnTo>
                  <a:pt x="220" y="64"/>
                </a:lnTo>
                <a:lnTo>
                  <a:pt x="222" y="64"/>
                </a:lnTo>
                <a:lnTo>
                  <a:pt x="224" y="64"/>
                </a:lnTo>
                <a:lnTo>
                  <a:pt x="226" y="64"/>
                </a:lnTo>
                <a:lnTo>
                  <a:pt x="228" y="66"/>
                </a:lnTo>
                <a:lnTo>
                  <a:pt x="228" y="68"/>
                </a:lnTo>
                <a:lnTo>
                  <a:pt x="228" y="70"/>
                </a:lnTo>
                <a:lnTo>
                  <a:pt x="230" y="72"/>
                </a:lnTo>
                <a:lnTo>
                  <a:pt x="232" y="74"/>
                </a:lnTo>
                <a:lnTo>
                  <a:pt x="236" y="74"/>
                </a:lnTo>
                <a:lnTo>
                  <a:pt x="238" y="74"/>
                </a:lnTo>
                <a:lnTo>
                  <a:pt x="244" y="74"/>
                </a:lnTo>
                <a:lnTo>
                  <a:pt x="246" y="76"/>
                </a:lnTo>
                <a:lnTo>
                  <a:pt x="246" y="78"/>
                </a:lnTo>
                <a:lnTo>
                  <a:pt x="248" y="80"/>
                </a:lnTo>
                <a:lnTo>
                  <a:pt x="248" y="82"/>
                </a:lnTo>
                <a:lnTo>
                  <a:pt x="248" y="84"/>
                </a:lnTo>
                <a:lnTo>
                  <a:pt x="250" y="84"/>
                </a:lnTo>
                <a:lnTo>
                  <a:pt x="252" y="86"/>
                </a:lnTo>
                <a:lnTo>
                  <a:pt x="254" y="88"/>
                </a:lnTo>
                <a:lnTo>
                  <a:pt x="254" y="90"/>
                </a:lnTo>
                <a:lnTo>
                  <a:pt x="252" y="88"/>
                </a:lnTo>
                <a:lnTo>
                  <a:pt x="252" y="90"/>
                </a:lnTo>
                <a:lnTo>
                  <a:pt x="252" y="92"/>
                </a:lnTo>
                <a:lnTo>
                  <a:pt x="254" y="92"/>
                </a:lnTo>
                <a:lnTo>
                  <a:pt x="254" y="94"/>
                </a:lnTo>
                <a:lnTo>
                  <a:pt x="256" y="94"/>
                </a:lnTo>
                <a:lnTo>
                  <a:pt x="258" y="94"/>
                </a:lnTo>
                <a:lnTo>
                  <a:pt x="258" y="96"/>
                </a:lnTo>
                <a:lnTo>
                  <a:pt x="258" y="94"/>
                </a:lnTo>
                <a:lnTo>
                  <a:pt x="260" y="94"/>
                </a:lnTo>
                <a:lnTo>
                  <a:pt x="262" y="96"/>
                </a:lnTo>
                <a:lnTo>
                  <a:pt x="260" y="98"/>
                </a:lnTo>
                <a:lnTo>
                  <a:pt x="262" y="98"/>
                </a:lnTo>
                <a:lnTo>
                  <a:pt x="262" y="100"/>
                </a:lnTo>
                <a:lnTo>
                  <a:pt x="262" y="102"/>
                </a:lnTo>
                <a:lnTo>
                  <a:pt x="264" y="102"/>
                </a:lnTo>
                <a:lnTo>
                  <a:pt x="264" y="104"/>
                </a:lnTo>
                <a:lnTo>
                  <a:pt x="266" y="104"/>
                </a:lnTo>
                <a:lnTo>
                  <a:pt x="268" y="102"/>
                </a:lnTo>
                <a:lnTo>
                  <a:pt x="266" y="102"/>
                </a:lnTo>
                <a:lnTo>
                  <a:pt x="268" y="104"/>
                </a:lnTo>
                <a:lnTo>
                  <a:pt x="268" y="106"/>
                </a:lnTo>
                <a:lnTo>
                  <a:pt x="270" y="106"/>
                </a:lnTo>
                <a:lnTo>
                  <a:pt x="270" y="108"/>
                </a:lnTo>
                <a:lnTo>
                  <a:pt x="272" y="108"/>
                </a:lnTo>
                <a:lnTo>
                  <a:pt x="274" y="108"/>
                </a:lnTo>
                <a:lnTo>
                  <a:pt x="274" y="110"/>
                </a:lnTo>
                <a:lnTo>
                  <a:pt x="276" y="110"/>
                </a:lnTo>
                <a:lnTo>
                  <a:pt x="278" y="112"/>
                </a:lnTo>
                <a:lnTo>
                  <a:pt x="278" y="114"/>
                </a:lnTo>
                <a:lnTo>
                  <a:pt x="276" y="112"/>
                </a:lnTo>
                <a:lnTo>
                  <a:pt x="276" y="114"/>
                </a:lnTo>
                <a:lnTo>
                  <a:pt x="276" y="116"/>
                </a:lnTo>
                <a:lnTo>
                  <a:pt x="278" y="118"/>
                </a:lnTo>
                <a:lnTo>
                  <a:pt x="280" y="118"/>
                </a:lnTo>
                <a:lnTo>
                  <a:pt x="280" y="120"/>
                </a:lnTo>
                <a:lnTo>
                  <a:pt x="280" y="122"/>
                </a:lnTo>
                <a:lnTo>
                  <a:pt x="280" y="124"/>
                </a:lnTo>
                <a:lnTo>
                  <a:pt x="278" y="124"/>
                </a:lnTo>
                <a:lnTo>
                  <a:pt x="276" y="124"/>
                </a:lnTo>
                <a:lnTo>
                  <a:pt x="276" y="126"/>
                </a:lnTo>
                <a:lnTo>
                  <a:pt x="278" y="126"/>
                </a:lnTo>
                <a:lnTo>
                  <a:pt x="278" y="128"/>
                </a:lnTo>
                <a:lnTo>
                  <a:pt x="280" y="130"/>
                </a:lnTo>
                <a:lnTo>
                  <a:pt x="282" y="132"/>
                </a:lnTo>
                <a:lnTo>
                  <a:pt x="282" y="134"/>
                </a:lnTo>
                <a:lnTo>
                  <a:pt x="280" y="132"/>
                </a:lnTo>
                <a:lnTo>
                  <a:pt x="282" y="134"/>
                </a:lnTo>
                <a:lnTo>
                  <a:pt x="282" y="136"/>
                </a:lnTo>
                <a:lnTo>
                  <a:pt x="284" y="138"/>
                </a:lnTo>
                <a:lnTo>
                  <a:pt x="286" y="138"/>
                </a:lnTo>
                <a:lnTo>
                  <a:pt x="288" y="140"/>
                </a:lnTo>
                <a:lnTo>
                  <a:pt x="288" y="142"/>
                </a:lnTo>
                <a:lnTo>
                  <a:pt x="288" y="144"/>
                </a:lnTo>
                <a:lnTo>
                  <a:pt x="288" y="146"/>
                </a:lnTo>
                <a:lnTo>
                  <a:pt x="290" y="148"/>
                </a:lnTo>
                <a:lnTo>
                  <a:pt x="292" y="150"/>
                </a:lnTo>
                <a:lnTo>
                  <a:pt x="292" y="152"/>
                </a:lnTo>
                <a:lnTo>
                  <a:pt x="294" y="152"/>
                </a:lnTo>
                <a:lnTo>
                  <a:pt x="294" y="154"/>
                </a:lnTo>
                <a:lnTo>
                  <a:pt x="296" y="156"/>
                </a:lnTo>
                <a:lnTo>
                  <a:pt x="298" y="156"/>
                </a:lnTo>
                <a:lnTo>
                  <a:pt x="300" y="156"/>
                </a:lnTo>
                <a:lnTo>
                  <a:pt x="302" y="156"/>
                </a:lnTo>
                <a:lnTo>
                  <a:pt x="302" y="158"/>
                </a:lnTo>
                <a:lnTo>
                  <a:pt x="304" y="156"/>
                </a:lnTo>
                <a:lnTo>
                  <a:pt x="306" y="156"/>
                </a:lnTo>
                <a:lnTo>
                  <a:pt x="304" y="158"/>
                </a:lnTo>
                <a:lnTo>
                  <a:pt x="302" y="160"/>
                </a:lnTo>
                <a:lnTo>
                  <a:pt x="304" y="162"/>
                </a:lnTo>
                <a:lnTo>
                  <a:pt x="306" y="162"/>
                </a:lnTo>
                <a:lnTo>
                  <a:pt x="308" y="162"/>
                </a:lnTo>
                <a:lnTo>
                  <a:pt x="308" y="164"/>
                </a:lnTo>
                <a:lnTo>
                  <a:pt x="308" y="166"/>
                </a:lnTo>
                <a:lnTo>
                  <a:pt x="310" y="168"/>
                </a:lnTo>
                <a:lnTo>
                  <a:pt x="314" y="172"/>
                </a:lnTo>
                <a:lnTo>
                  <a:pt x="314" y="174"/>
                </a:lnTo>
                <a:lnTo>
                  <a:pt x="316" y="176"/>
                </a:lnTo>
                <a:lnTo>
                  <a:pt x="322" y="182"/>
                </a:lnTo>
                <a:lnTo>
                  <a:pt x="322" y="184"/>
                </a:lnTo>
                <a:lnTo>
                  <a:pt x="325" y="188"/>
                </a:lnTo>
                <a:lnTo>
                  <a:pt x="327" y="190"/>
                </a:lnTo>
                <a:lnTo>
                  <a:pt x="333" y="190"/>
                </a:lnTo>
                <a:lnTo>
                  <a:pt x="341" y="192"/>
                </a:lnTo>
                <a:lnTo>
                  <a:pt x="345" y="192"/>
                </a:lnTo>
                <a:lnTo>
                  <a:pt x="351" y="194"/>
                </a:lnTo>
                <a:lnTo>
                  <a:pt x="355" y="194"/>
                </a:lnTo>
                <a:lnTo>
                  <a:pt x="357" y="194"/>
                </a:lnTo>
                <a:lnTo>
                  <a:pt x="361" y="194"/>
                </a:lnTo>
                <a:lnTo>
                  <a:pt x="369" y="196"/>
                </a:lnTo>
                <a:lnTo>
                  <a:pt x="371" y="196"/>
                </a:lnTo>
                <a:lnTo>
                  <a:pt x="373" y="196"/>
                </a:lnTo>
                <a:lnTo>
                  <a:pt x="383" y="209"/>
                </a:lnTo>
                <a:lnTo>
                  <a:pt x="375" y="251"/>
                </a:lnTo>
                <a:lnTo>
                  <a:pt x="323" y="271"/>
                </a:lnTo>
                <a:lnTo>
                  <a:pt x="302" y="275"/>
                </a:lnTo>
                <a:lnTo>
                  <a:pt x="272" y="279"/>
                </a:lnTo>
                <a:lnTo>
                  <a:pt x="256" y="287"/>
                </a:lnTo>
                <a:lnTo>
                  <a:pt x="246" y="303"/>
                </a:lnTo>
                <a:lnTo>
                  <a:pt x="244" y="309"/>
                </a:lnTo>
                <a:lnTo>
                  <a:pt x="238" y="313"/>
                </a:lnTo>
                <a:lnTo>
                  <a:pt x="236" y="313"/>
                </a:lnTo>
                <a:lnTo>
                  <a:pt x="230" y="307"/>
                </a:lnTo>
                <a:lnTo>
                  <a:pt x="224" y="307"/>
                </a:lnTo>
                <a:lnTo>
                  <a:pt x="218" y="307"/>
                </a:lnTo>
                <a:lnTo>
                  <a:pt x="206" y="305"/>
                </a:lnTo>
                <a:lnTo>
                  <a:pt x="202" y="303"/>
                </a:lnTo>
                <a:lnTo>
                  <a:pt x="192" y="303"/>
                </a:lnTo>
                <a:lnTo>
                  <a:pt x="190" y="303"/>
                </a:lnTo>
                <a:lnTo>
                  <a:pt x="184" y="305"/>
                </a:lnTo>
                <a:lnTo>
                  <a:pt x="184" y="307"/>
                </a:lnTo>
                <a:lnTo>
                  <a:pt x="182" y="305"/>
                </a:lnTo>
                <a:lnTo>
                  <a:pt x="180" y="305"/>
                </a:lnTo>
                <a:lnTo>
                  <a:pt x="178" y="307"/>
                </a:lnTo>
                <a:lnTo>
                  <a:pt x="176" y="305"/>
                </a:lnTo>
                <a:lnTo>
                  <a:pt x="174" y="303"/>
                </a:lnTo>
                <a:lnTo>
                  <a:pt x="172" y="303"/>
                </a:lnTo>
                <a:lnTo>
                  <a:pt x="170" y="303"/>
                </a:lnTo>
                <a:lnTo>
                  <a:pt x="168" y="305"/>
                </a:lnTo>
                <a:lnTo>
                  <a:pt x="168" y="307"/>
                </a:lnTo>
                <a:lnTo>
                  <a:pt x="166" y="309"/>
                </a:lnTo>
                <a:lnTo>
                  <a:pt x="166" y="311"/>
                </a:lnTo>
                <a:lnTo>
                  <a:pt x="166" y="313"/>
                </a:lnTo>
                <a:lnTo>
                  <a:pt x="166" y="315"/>
                </a:lnTo>
                <a:lnTo>
                  <a:pt x="168" y="317"/>
                </a:lnTo>
                <a:lnTo>
                  <a:pt x="168" y="319"/>
                </a:lnTo>
                <a:lnTo>
                  <a:pt x="166" y="321"/>
                </a:lnTo>
                <a:lnTo>
                  <a:pt x="166" y="323"/>
                </a:lnTo>
                <a:lnTo>
                  <a:pt x="164" y="323"/>
                </a:lnTo>
                <a:lnTo>
                  <a:pt x="162" y="325"/>
                </a:lnTo>
                <a:lnTo>
                  <a:pt x="160" y="327"/>
                </a:lnTo>
                <a:lnTo>
                  <a:pt x="160" y="32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7" name="Freeform 2094"/>
          <p:cNvSpPr>
            <a:spLocks/>
          </p:cNvSpPr>
          <p:nvPr/>
        </p:nvSpPr>
        <p:spPr bwMode="auto">
          <a:xfrm>
            <a:off x="5189539" y="2879726"/>
            <a:ext cx="608012" cy="519113"/>
          </a:xfrm>
          <a:custGeom>
            <a:avLst/>
            <a:gdLst>
              <a:gd name="T0" fmla="*/ 388103743 w 383"/>
              <a:gd name="T1" fmla="*/ 788810460 h 327"/>
              <a:gd name="T2" fmla="*/ 378023127 w 383"/>
              <a:gd name="T3" fmla="*/ 768649190 h 327"/>
              <a:gd name="T4" fmla="*/ 347781277 w 383"/>
              <a:gd name="T5" fmla="*/ 738407286 h 327"/>
              <a:gd name="T6" fmla="*/ 332660351 w 383"/>
              <a:gd name="T7" fmla="*/ 703125065 h 327"/>
              <a:gd name="T8" fmla="*/ 317539426 w 383"/>
              <a:gd name="T9" fmla="*/ 672883161 h 327"/>
              <a:gd name="T10" fmla="*/ 297378193 w 383"/>
              <a:gd name="T11" fmla="*/ 642641256 h 327"/>
              <a:gd name="T12" fmla="*/ 267136343 w 383"/>
              <a:gd name="T13" fmla="*/ 617439670 h 327"/>
              <a:gd name="T14" fmla="*/ 236894493 w 383"/>
              <a:gd name="T15" fmla="*/ 592238083 h 327"/>
              <a:gd name="T16" fmla="*/ 226813876 w 383"/>
              <a:gd name="T17" fmla="*/ 556955861 h 327"/>
              <a:gd name="T18" fmla="*/ 216733259 w 383"/>
              <a:gd name="T19" fmla="*/ 521673640 h 327"/>
              <a:gd name="T20" fmla="*/ 211692951 w 383"/>
              <a:gd name="T21" fmla="*/ 488910783 h 327"/>
              <a:gd name="T22" fmla="*/ 201612334 w 383"/>
              <a:gd name="T23" fmla="*/ 463709197 h 327"/>
              <a:gd name="T24" fmla="*/ 171370484 w 383"/>
              <a:gd name="T25" fmla="*/ 423386658 h 327"/>
              <a:gd name="T26" fmla="*/ 146168942 w 383"/>
              <a:gd name="T27" fmla="*/ 408265706 h 327"/>
              <a:gd name="T28" fmla="*/ 126007709 w 383"/>
              <a:gd name="T29" fmla="*/ 378023802 h 327"/>
              <a:gd name="T30" fmla="*/ 115927092 w 383"/>
              <a:gd name="T31" fmla="*/ 347781897 h 327"/>
              <a:gd name="T32" fmla="*/ 95765859 w 383"/>
              <a:gd name="T33" fmla="*/ 317539993 h 327"/>
              <a:gd name="T34" fmla="*/ 70564317 w 383"/>
              <a:gd name="T35" fmla="*/ 277217455 h 327"/>
              <a:gd name="T36" fmla="*/ 45362775 w 383"/>
              <a:gd name="T37" fmla="*/ 241935233 h 327"/>
              <a:gd name="T38" fmla="*/ 30241850 w 383"/>
              <a:gd name="T39" fmla="*/ 211693329 h 327"/>
              <a:gd name="T40" fmla="*/ 0 w 383"/>
              <a:gd name="T41" fmla="*/ 211693329 h 327"/>
              <a:gd name="T42" fmla="*/ 10080617 w 383"/>
              <a:gd name="T43" fmla="*/ 176411107 h 327"/>
              <a:gd name="T44" fmla="*/ 15120925 w 383"/>
              <a:gd name="T45" fmla="*/ 146169203 h 327"/>
              <a:gd name="T46" fmla="*/ 50403084 w 383"/>
              <a:gd name="T47" fmla="*/ 151209521 h 327"/>
              <a:gd name="T48" fmla="*/ 80644934 w 383"/>
              <a:gd name="T49" fmla="*/ 136088569 h 327"/>
              <a:gd name="T50" fmla="*/ 105846475 w 383"/>
              <a:gd name="T51" fmla="*/ 115927299 h 327"/>
              <a:gd name="T52" fmla="*/ 120967401 w 383"/>
              <a:gd name="T53" fmla="*/ 55443491 h 327"/>
              <a:gd name="T54" fmla="*/ 156249559 w 383"/>
              <a:gd name="T55" fmla="*/ 15120952 h 327"/>
              <a:gd name="T56" fmla="*/ 186491409 w 383"/>
              <a:gd name="T57" fmla="*/ 5040317 h 327"/>
              <a:gd name="T58" fmla="*/ 226813876 w 383"/>
              <a:gd name="T59" fmla="*/ 5040317 h 327"/>
              <a:gd name="T60" fmla="*/ 282257268 w 383"/>
              <a:gd name="T61" fmla="*/ 35282221 h 327"/>
              <a:gd name="T62" fmla="*/ 322579735 w 383"/>
              <a:gd name="T63" fmla="*/ 50403174 h 327"/>
              <a:gd name="T64" fmla="*/ 372982818 w 383"/>
              <a:gd name="T65" fmla="*/ 95766030 h 327"/>
              <a:gd name="T66" fmla="*/ 403224668 w 383"/>
              <a:gd name="T67" fmla="*/ 115927299 h 327"/>
              <a:gd name="T68" fmla="*/ 453627752 w 383"/>
              <a:gd name="T69" fmla="*/ 151209521 h 327"/>
              <a:gd name="T70" fmla="*/ 504030836 w 383"/>
              <a:gd name="T71" fmla="*/ 156249838 h 327"/>
              <a:gd name="T72" fmla="*/ 539312994 w 383"/>
              <a:gd name="T73" fmla="*/ 156249838 h 327"/>
              <a:gd name="T74" fmla="*/ 574595152 w 383"/>
              <a:gd name="T75" fmla="*/ 166330473 h 327"/>
              <a:gd name="T76" fmla="*/ 614917619 w 383"/>
              <a:gd name="T77" fmla="*/ 186491742 h 327"/>
              <a:gd name="T78" fmla="*/ 635078853 w 383"/>
              <a:gd name="T79" fmla="*/ 216733646 h 327"/>
              <a:gd name="T80" fmla="*/ 635078853 w 383"/>
              <a:gd name="T81" fmla="*/ 226814281 h 327"/>
              <a:gd name="T82" fmla="*/ 640119161 w 383"/>
              <a:gd name="T83" fmla="*/ 236894916 h 327"/>
              <a:gd name="T84" fmla="*/ 650199778 w 383"/>
              <a:gd name="T85" fmla="*/ 236894916 h 327"/>
              <a:gd name="T86" fmla="*/ 660280395 w 383"/>
              <a:gd name="T87" fmla="*/ 257056185 h 327"/>
              <a:gd name="T88" fmla="*/ 675401320 w 383"/>
              <a:gd name="T89" fmla="*/ 267136820 h 327"/>
              <a:gd name="T90" fmla="*/ 690522245 w 383"/>
              <a:gd name="T91" fmla="*/ 277217455 h 327"/>
              <a:gd name="T92" fmla="*/ 695562553 w 383"/>
              <a:gd name="T93" fmla="*/ 282257772 h 327"/>
              <a:gd name="T94" fmla="*/ 700602861 w 383"/>
              <a:gd name="T95" fmla="*/ 297378724 h 327"/>
              <a:gd name="T96" fmla="*/ 700602861 w 383"/>
              <a:gd name="T97" fmla="*/ 312499676 h 327"/>
              <a:gd name="T98" fmla="*/ 705643170 w 383"/>
              <a:gd name="T99" fmla="*/ 327620628 h 327"/>
              <a:gd name="T100" fmla="*/ 725804403 w 383"/>
              <a:gd name="T101" fmla="*/ 352822215 h 327"/>
              <a:gd name="T102" fmla="*/ 740925328 w 383"/>
              <a:gd name="T103" fmla="*/ 383064119 h 327"/>
              <a:gd name="T104" fmla="*/ 761086562 w 383"/>
              <a:gd name="T105" fmla="*/ 393144754 h 327"/>
              <a:gd name="T106" fmla="*/ 771167178 w 383"/>
              <a:gd name="T107" fmla="*/ 408265706 h 327"/>
              <a:gd name="T108" fmla="*/ 811489645 w 383"/>
              <a:gd name="T109" fmla="*/ 458668879 h 327"/>
              <a:gd name="T110" fmla="*/ 894653939 w 383"/>
              <a:gd name="T111" fmla="*/ 488910783 h 327"/>
              <a:gd name="T112" fmla="*/ 945057023 w 383"/>
              <a:gd name="T113" fmla="*/ 632560622 h 327"/>
              <a:gd name="T114" fmla="*/ 599796694 w 383"/>
              <a:gd name="T115" fmla="*/ 788810460 h 327"/>
              <a:gd name="T116" fmla="*/ 478829294 w 383"/>
              <a:gd name="T117" fmla="*/ 763608873 h 327"/>
              <a:gd name="T118" fmla="*/ 443547135 w 383"/>
              <a:gd name="T119" fmla="*/ 768649190 h 327"/>
              <a:gd name="T120" fmla="*/ 418345593 w 383"/>
              <a:gd name="T121" fmla="*/ 778729825 h 327"/>
              <a:gd name="T122" fmla="*/ 418345593 w 383"/>
              <a:gd name="T123" fmla="*/ 808971729 h 3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83" h="327">
                <a:moveTo>
                  <a:pt x="160" y="325"/>
                </a:moveTo>
                <a:lnTo>
                  <a:pt x="160" y="323"/>
                </a:lnTo>
                <a:lnTo>
                  <a:pt x="158" y="321"/>
                </a:lnTo>
                <a:lnTo>
                  <a:pt x="158" y="319"/>
                </a:lnTo>
                <a:lnTo>
                  <a:pt x="156" y="317"/>
                </a:lnTo>
                <a:lnTo>
                  <a:pt x="154" y="315"/>
                </a:lnTo>
                <a:lnTo>
                  <a:pt x="154" y="313"/>
                </a:lnTo>
                <a:lnTo>
                  <a:pt x="152" y="311"/>
                </a:lnTo>
                <a:lnTo>
                  <a:pt x="150" y="309"/>
                </a:lnTo>
                <a:lnTo>
                  <a:pt x="150" y="311"/>
                </a:lnTo>
                <a:lnTo>
                  <a:pt x="150" y="309"/>
                </a:lnTo>
                <a:lnTo>
                  <a:pt x="150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6" y="301"/>
                </a:lnTo>
                <a:lnTo>
                  <a:pt x="144" y="299"/>
                </a:lnTo>
                <a:lnTo>
                  <a:pt x="144" y="297"/>
                </a:lnTo>
                <a:lnTo>
                  <a:pt x="142" y="295"/>
                </a:lnTo>
                <a:lnTo>
                  <a:pt x="140" y="295"/>
                </a:lnTo>
                <a:lnTo>
                  <a:pt x="138" y="293"/>
                </a:lnTo>
                <a:lnTo>
                  <a:pt x="138" y="291"/>
                </a:lnTo>
                <a:lnTo>
                  <a:pt x="136" y="289"/>
                </a:lnTo>
                <a:lnTo>
                  <a:pt x="134" y="287"/>
                </a:lnTo>
                <a:lnTo>
                  <a:pt x="134" y="285"/>
                </a:lnTo>
                <a:lnTo>
                  <a:pt x="134" y="283"/>
                </a:lnTo>
                <a:lnTo>
                  <a:pt x="132" y="281"/>
                </a:lnTo>
                <a:lnTo>
                  <a:pt x="132" y="279"/>
                </a:lnTo>
                <a:lnTo>
                  <a:pt x="130" y="279"/>
                </a:lnTo>
                <a:lnTo>
                  <a:pt x="130" y="277"/>
                </a:lnTo>
                <a:lnTo>
                  <a:pt x="128" y="275"/>
                </a:lnTo>
                <a:lnTo>
                  <a:pt x="130" y="275"/>
                </a:lnTo>
                <a:lnTo>
                  <a:pt x="128" y="273"/>
                </a:lnTo>
                <a:lnTo>
                  <a:pt x="128" y="271"/>
                </a:lnTo>
                <a:lnTo>
                  <a:pt x="126" y="269"/>
                </a:lnTo>
                <a:lnTo>
                  <a:pt x="126" y="267"/>
                </a:lnTo>
                <a:lnTo>
                  <a:pt x="124" y="265"/>
                </a:lnTo>
                <a:lnTo>
                  <a:pt x="124" y="263"/>
                </a:lnTo>
                <a:lnTo>
                  <a:pt x="122" y="261"/>
                </a:lnTo>
                <a:lnTo>
                  <a:pt x="120" y="259"/>
                </a:lnTo>
                <a:lnTo>
                  <a:pt x="120" y="257"/>
                </a:lnTo>
                <a:lnTo>
                  <a:pt x="118" y="255"/>
                </a:lnTo>
                <a:lnTo>
                  <a:pt x="116" y="253"/>
                </a:lnTo>
                <a:lnTo>
                  <a:pt x="116" y="251"/>
                </a:lnTo>
                <a:lnTo>
                  <a:pt x="114" y="251"/>
                </a:lnTo>
                <a:lnTo>
                  <a:pt x="112" y="249"/>
                </a:lnTo>
                <a:lnTo>
                  <a:pt x="110" y="247"/>
                </a:lnTo>
                <a:lnTo>
                  <a:pt x="108" y="247"/>
                </a:lnTo>
                <a:lnTo>
                  <a:pt x="106" y="245"/>
                </a:lnTo>
                <a:lnTo>
                  <a:pt x="104" y="245"/>
                </a:lnTo>
                <a:lnTo>
                  <a:pt x="102" y="243"/>
                </a:lnTo>
                <a:lnTo>
                  <a:pt x="100" y="243"/>
                </a:lnTo>
                <a:lnTo>
                  <a:pt x="100" y="241"/>
                </a:lnTo>
                <a:lnTo>
                  <a:pt x="98" y="239"/>
                </a:lnTo>
                <a:lnTo>
                  <a:pt x="96" y="237"/>
                </a:lnTo>
                <a:lnTo>
                  <a:pt x="96" y="235"/>
                </a:lnTo>
                <a:lnTo>
                  <a:pt x="94" y="235"/>
                </a:lnTo>
                <a:lnTo>
                  <a:pt x="94" y="233"/>
                </a:lnTo>
                <a:lnTo>
                  <a:pt x="94" y="231"/>
                </a:lnTo>
                <a:lnTo>
                  <a:pt x="92" y="229"/>
                </a:lnTo>
                <a:lnTo>
                  <a:pt x="90" y="227"/>
                </a:lnTo>
                <a:lnTo>
                  <a:pt x="90" y="225"/>
                </a:lnTo>
                <a:lnTo>
                  <a:pt x="88" y="223"/>
                </a:lnTo>
                <a:lnTo>
                  <a:pt x="90" y="221"/>
                </a:lnTo>
                <a:lnTo>
                  <a:pt x="88" y="219"/>
                </a:lnTo>
                <a:lnTo>
                  <a:pt x="88" y="217"/>
                </a:lnTo>
                <a:lnTo>
                  <a:pt x="88" y="215"/>
                </a:lnTo>
                <a:lnTo>
                  <a:pt x="86" y="213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6" y="205"/>
                </a:lnTo>
                <a:lnTo>
                  <a:pt x="86" y="204"/>
                </a:lnTo>
                <a:lnTo>
                  <a:pt x="86" y="202"/>
                </a:lnTo>
                <a:lnTo>
                  <a:pt x="86" y="200"/>
                </a:lnTo>
                <a:lnTo>
                  <a:pt x="86" y="198"/>
                </a:lnTo>
                <a:lnTo>
                  <a:pt x="86" y="196"/>
                </a:lnTo>
                <a:lnTo>
                  <a:pt x="84" y="194"/>
                </a:lnTo>
                <a:lnTo>
                  <a:pt x="84" y="192"/>
                </a:lnTo>
                <a:lnTo>
                  <a:pt x="82" y="190"/>
                </a:lnTo>
                <a:lnTo>
                  <a:pt x="84" y="192"/>
                </a:lnTo>
                <a:lnTo>
                  <a:pt x="82" y="190"/>
                </a:lnTo>
                <a:lnTo>
                  <a:pt x="82" y="188"/>
                </a:lnTo>
                <a:lnTo>
                  <a:pt x="80" y="186"/>
                </a:lnTo>
                <a:lnTo>
                  <a:pt x="80" y="184"/>
                </a:lnTo>
                <a:lnTo>
                  <a:pt x="78" y="182"/>
                </a:lnTo>
                <a:lnTo>
                  <a:pt x="78" y="180"/>
                </a:lnTo>
                <a:lnTo>
                  <a:pt x="78" y="178"/>
                </a:lnTo>
                <a:lnTo>
                  <a:pt x="76" y="176"/>
                </a:lnTo>
                <a:lnTo>
                  <a:pt x="74" y="174"/>
                </a:lnTo>
                <a:lnTo>
                  <a:pt x="72" y="172"/>
                </a:lnTo>
                <a:lnTo>
                  <a:pt x="70" y="170"/>
                </a:lnTo>
                <a:lnTo>
                  <a:pt x="68" y="168"/>
                </a:lnTo>
                <a:lnTo>
                  <a:pt x="66" y="166"/>
                </a:lnTo>
                <a:lnTo>
                  <a:pt x="64" y="164"/>
                </a:lnTo>
                <a:lnTo>
                  <a:pt x="62" y="164"/>
                </a:lnTo>
                <a:lnTo>
                  <a:pt x="60" y="162"/>
                </a:lnTo>
                <a:lnTo>
                  <a:pt x="58" y="162"/>
                </a:lnTo>
                <a:lnTo>
                  <a:pt x="56" y="162"/>
                </a:lnTo>
                <a:lnTo>
                  <a:pt x="56" y="160"/>
                </a:lnTo>
                <a:lnTo>
                  <a:pt x="56" y="158"/>
                </a:lnTo>
                <a:lnTo>
                  <a:pt x="54" y="158"/>
                </a:lnTo>
                <a:lnTo>
                  <a:pt x="54" y="156"/>
                </a:lnTo>
                <a:lnTo>
                  <a:pt x="52" y="154"/>
                </a:lnTo>
                <a:lnTo>
                  <a:pt x="52" y="152"/>
                </a:lnTo>
                <a:lnTo>
                  <a:pt x="50" y="150"/>
                </a:lnTo>
                <a:lnTo>
                  <a:pt x="52" y="150"/>
                </a:lnTo>
                <a:lnTo>
                  <a:pt x="52" y="148"/>
                </a:lnTo>
                <a:lnTo>
                  <a:pt x="52" y="146"/>
                </a:lnTo>
                <a:lnTo>
                  <a:pt x="52" y="144"/>
                </a:lnTo>
                <a:lnTo>
                  <a:pt x="50" y="142"/>
                </a:lnTo>
                <a:lnTo>
                  <a:pt x="48" y="142"/>
                </a:lnTo>
                <a:lnTo>
                  <a:pt x="48" y="140"/>
                </a:lnTo>
                <a:lnTo>
                  <a:pt x="46" y="138"/>
                </a:lnTo>
                <a:lnTo>
                  <a:pt x="46" y="136"/>
                </a:lnTo>
                <a:lnTo>
                  <a:pt x="44" y="134"/>
                </a:lnTo>
                <a:lnTo>
                  <a:pt x="42" y="132"/>
                </a:lnTo>
                <a:lnTo>
                  <a:pt x="40" y="130"/>
                </a:lnTo>
                <a:lnTo>
                  <a:pt x="40" y="128"/>
                </a:lnTo>
                <a:lnTo>
                  <a:pt x="40" y="126"/>
                </a:lnTo>
                <a:lnTo>
                  <a:pt x="38" y="126"/>
                </a:lnTo>
                <a:lnTo>
                  <a:pt x="36" y="124"/>
                </a:lnTo>
                <a:lnTo>
                  <a:pt x="36" y="122"/>
                </a:lnTo>
                <a:lnTo>
                  <a:pt x="34" y="120"/>
                </a:lnTo>
                <a:lnTo>
                  <a:pt x="34" y="118"/>
                </a:lnTo>
                <a:lnTo>
                  <a:pt x="32" y="116"/>
                </a:lnTo>
                <a:lnTo>
                  <a:pt x="32" y="114"/>
                </a:lnTo>
                <a:lnTo>
                  <a:pt x="30" y="112"/>
                </a:lnTo>
                <a:lnTo>
                  <a:pt x="28" y="110"/>
                </a:lnTo>
                <a:lnTo>
                  <a:pt x="28" y="108"/>
                </a:lnTo>
                <a:lnTo>
                  <a:pt x="26" y="108"/>
                </a:lnTo>
                <a:lnTo>
                  <a:pt x="24" y="106"/>
                </a:lnTo>
                <a:lnTo>
                  <a:pt x="24" y="104"/>
                </a:lnTo>
                <a:lnTo>
                  <a:pt x="24" y="102"/>
                </a:lnTo>
                <a:lnTo>
                  <a:pt x="22" y="100"/>
                </a:lnTo>
                <a:lnTo>
                  <a:pt x="20" y="98"/>
                </a:lnTo>
                <a:lnTo>
                  <a:pt x="18" y="96"/>
                </a:lnTo>
                <a:lnTo>
                  <a:pt x="18" y="94"/>
                </a:lnTo>
                <a:lnTo>
                  <a:pt x="16" y="92"/>
                </a:lnTo>
                <a:lnTo>
                  <a:pt x="14" y="90"/>
                </a:lnTo>
                <a:lnTo>
                  <a:pt x="14" y="88"/>
                </a:lnTo>
                <a:lnTo>
                  <a:pt x="12" y="86"/>
                </a:lnTo>
                <a:lnTo>
                  <a:pt x="12" y="84"/>
                </a:lnTo>
                <a:lnTo>
                  <a:pt x="10" y="84"/>
                </a:lnTo>
                <a:lnTo>
                  <a:pt x="8" y="82"/>
                </a:lnTo>
                <a:lnTo>
                  <a:pt x="8" y="84"/>
                </a:lnTo>
                <a:lnTo>
                  <a:pt x="6" y="82"/>
                </a:lnTo>
                <a:lnTo>
                  <a:pt x="4" y="84"/>
                </a:lnTo>
                <a:lnTo>
                  <a:pt x="2" y="84"/>
                </a:lnTo>
                <a:lnTo>
                  <a:pt x="0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6" y="58"/>
                </a:lnTo>
                <a:lnTo>
                  <a:pt x="8" y="58"/>
                </a:lnTo>
                <a:lnTo>
                  <a:pt x="10" y="58"/>
                </a:lnTo>
                <a:lnTo>
                  <a:pt x="12" y="58"/>
                </a:lnTo>
                <a:lnTo>
                  <a:pt x="14" y="58"/>
                </a:lnTo>
                <a:lnTo>
                  <a:pt x="16" y="60"/>
                </a:lnTo>
                <a:lnTo>
                  <a:pt x="18" y="60"/>
                </a:lnTo>
                <a:lnTo>
                  <a:pt x="20" y="60"/>
                </a:lnTo>
                <a:lnTo>
                  <a:pt x="22" y="60"/>
                </a:lnTo>
                <a:lnTo>
                  <a:pt x="24" y="60"/>
                </a:lnTo>
                <a:lnTo>
                  <a:pt x="26" y="60"/>
                </a:lnTo>
                <a:lnTo>
                  <a:pt x="28" y="60"/>
                </a:lnTo>
                <a:lnTo>
                  <a:pt x="28" y="58"/>
                </a:lnTo>
                <a:lnTo>
                  <a:pt x="30" y="56"/>
                </a:lnTo>
                <a:lnTo>
                  <a:pt x="32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6" y="48"/>
                </a:lnTo>
                <a:lnTo>
                  <a:pt x="38" y="46"/>
                </a:lnTo>
                <a:lnTo>
                  <a:pt x="40" y="46"/>
                </a:lnTo>
                <a:lnTo>
                  <a:pt x="42" y="46"/>
                </a:lnTo>
                <a:lnTo>
                  <a:pt x="46" y="44"/>
                </a:lnTo>
                <a:lnTo>
                  <a:pt x="48" y="44"/>
                </a:lnTo>
                <a:lnTo>
                  <a:pt x="50" y="42"/>
                </a:lnTo>
                <a:lnTo>
                  <a:pt x="52" y="36"/>
                </a:lnTo>
                <a:lnTo>
                  <a:pt x="56" y="34"/>
                </a:lnTo>
                <a:lnTo>
                  <a:pt x="48" y="24"/>
                </a:lnTo>
                <a:lnTo>
                  <a:pt x="50" y="24"/>
                </a:lnTo>
                <a:lnTo>
                  <a:pt x="48" y="22"/>
                </a:lnTo>
                <a:lnTo>
                  <a:pt x="46" y="22"/>
                </a:lnTo>
                <a:lnTo>
                  <a:pt x="44" y="20"/>
                </a:lnTo>
                <a:lnTo>
                  <a:pt x="38" y="12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0"/>
                </a:lnTo>
                <a:lnTo>
                  <a:pt x="78" y="0"/>
                </a:lnTo>
                <a:lnTo>
                  <a:pt x="80" y="0"/>
                </a:lnTo>
                <a:lnTo>
                  <a:pt x="82" y="2"/>
                </a:lnTo>
                <a:lnTo>
                  <a:pt x="84" y="2"/>
                </a:lnTo>
                <a:lnTo>
                  <a:pt x="86" y="2"/>
                </a:lnTo>
                <a:lnTo>
                  <a:pt x="90" y="2"/>
                </a:lnTo>
                <a:lnTo>
                  <a:pt x="92" y="2"/>
                </a:lnTo>
                <a:lnTo>
                  <a:pt x="98" y="4"/>
                </a:lnTo>
                <a:lnTo>
                  <a:pt x="100" y="6"/>
                </a:lnTo>
                <a:lnTo>
                  <a:pt x="104" y="8"/>
                </a:lnTo>
                <a:lnTo>
                  <a:pt x="106" y="10"/>
                </a:lnTo>
                <a:lnTo>
                  <a:pt x="108" y="10"/>
                </a:lnTo>
                <a:lnTo>
                  <a:pt x="112" y="14"/>
                </a:lnTo>
                <a:lnTo>
                  <a:pt x="116" y="16"/>
                </a:lnTo>
                <a:lnTo>
                  <a:pt x="118" y="16"/>
                </a:lnTo>
                <a:lnTo>
                  <a:pt x="120" y="18"/>
                </a:lnTo>
                <a:lnTo>
                  <a:pt x="124" y="20"/>
                </a:lnTo>
                <a:lnTo>
                  <a:pt x="126" y="20"/>
                </a:lnTo>
                <a:lnTo>
                  <a:pt x="128" y="20"/>
                </a:lnTo>
                <a:lnTo>
                  <a:pt x="130" y="24"/>
                </a:lnTo>
                <a:lnTo>
                  <a:pt x="134" y="26"/>
                </a:lnTo>
                <a:lnTo>
                  <a:pt x="136" y="28"/>
                </a:lnTo>
                <a:lnTo>
                  <a:pt x="138" y="30"/>
                </a:lnTo>
                <a:lnTo>
                  <a:pt x="142" y="32"/>
                </a:lnTo>
                <a:lnTo>
                  <a:pt x="144" y="34"/>
                </a:lnTo>
                <a:lnTo>
                  <a:pt x="146" y="36"/>
                </a:lnTo>
                <a:lnTo>
                  <a:pt x="148" y="38"/>
                </a:lnTo>
                <a:lnTo>
                  <a:pt x="150" y="38"/>
                </a:lnTo>
                <a:lnTo>
                  <a:pt x="152" y="40"/>
                </a:lnTo>
                <a:lnTo>
                  <a:pt x="154" y="42"/>
                </a:lnTo>
                <a:lnTo>
                  <a:pt x="156" y="44"/>
                </a:lnTo>
                <a:lnTo>
                  <a:pt x="158" y="46"/>
                </a:lnTo>
                <a:lnTo>
                  <a:pt x="160" y="46"/>
                </a:lnTo>
                <a:lnTo>
                  <a:pt x="162" y="48"/>
                </a:lnTo>
                <a:lnTo>
                  <a:pt x="166" y="50"/>
                </a:lnTo>
                <a:lnTo>
                  <a:pt x="168" y="54"/>
                </a:lnTo>
                <a:lnTo>
                  <a:pt x="172" y="56"/>
                </a:lnTo>
                <a:lnTo>
                  <a:pt x="174" y="58"/>
                </a:lnTo>
                <a:lnTo>
                  <a:pt x="176" y="58"/>
                </a:lnTo>
                <a:lnTo>
                  <a:pt x="178" y="60"/>
                </a:lnTo>
                <a:lnTo>
                  <a:pt x="180" y="60"/>
                </a:lnTo>
                <a:lnTo>
                  <a:pt x="182" y="60"/>
                </a:lnTo>
                <a:lnTo>
                  <a:pt x="184" y="62"/>
                </a:lnTo>
                <a:lnTo>
                  <a:pt x="188" y="62"/>
                </a:lnTo>
                <a:lnTo>
                  <a:pt x="190" y="62"/>
                </a:lnTo>
                <a:lnTo>
                  <a:pt x="194" y="62"/>
                </a:lnTo>
                <a:lnTo>
                  <a:pt x="196" y="62"/>
                </a:lnTo>
                <a:lnTo>
                  <a:pt x="200" y="62"/>
                </a:lnTo>
                <a:lnTo>
                  <a:pt x="202" y="62"/>
                </a:lnTo>
                <a:lnTo>
                  <a:pt x="206" y="64"/>
                </a:lnTo>
                <a:lnTo>
                  <a:pt x="208" y="64"/>
                </a:lnTo>
                <a:lnTo>
                  <a:pt x="210" y="62"/>
                </a:lnTo>
                <a:lnTo>
                  <a:pt x="214" y="62"/>
                </a:lnTo>
                <a:lnTo>
                  <a:pt x="216" y="64"/>
                </a:lnTo>
                <a:lnTo>
                  <a:pt x="218" y="64"/>
                </a:lnTo>
                <a:lnTo>
                  <a:pt x="220" y="64"/>
                </a:lnTo>
                <a:lnTo>
                  <a:pt x="222" y="64"/>
                </a:lnTo>
                <a:lnTo>
                  <a:pt x="224" y="64"/>
                </a:lnTo>
                <a:lnTo>
                  <a:pt x="226" y="64"/>
                </a:lnTo>
                <a:lnTo>
                  <a:pt x="228" y="66"/>
                </a:lnTo>
                <a:lnTo>
                  <a:pt x="228" y="68"/>
                </a:lnTo>
                <a:lnTo>
                  <a:pt x="228" y="70"/>
                </a:lnTo>
                <a:lnTo>
                  <a:pt x="230" y="72"/>
                </a:lnTo>
                <a:lnTo>
                  <a:pt x="232" y="74"/>
                </a:lnTo>
                <a:lnTo>
                  <a:pt x="236" y="74"/>
                </a:lnTo>
                <a:lnTo>
                  <a:pt x="238" y="74"/>
                </a:lnTo>
                <a:lnTo>
                  <a:pt x="244" y="74"/>
                </a:lnTo>
                <a:lnTo>
                  <a:pt x="246" y="76"/>
                </a:lnTo>
                <a:lnTo>
                  <a:pt x="246" y="78"/>
                </a:lnTo>
                <a:lnTo>
                  <a:pt x="248" y="80"/>
                </a:lnTo>
                <a:lnTo>
                  <a:pt x="248" y="82"/>
                </a:lnTo>
                <a:lnTo>
                  <a:pt x="248" y="84"/>
                </a:lnTo>
                <a:lnTo>
                  <a:pt x="250" y="84"/>
                </a:lnTo>
                <a:lnTo>
                  <a:pt x="252" y="86"/>
                </a:lnTo>
                <a:lnTo>
                  <a:pt x="254" y="88"/>
                </a:lnTo>
                <a:lnTo>
                  <a:pt x="254" y="90"/>
                </a:lnTo>
                <a:lnTo>
                  <a:pt x="252" y="88"/>
                </a:lnTo>
                <a:lnTo>
                  <a:pt x="252" y="90"/>
                </a:lnTo>
                <a:lnTo>
                  <a:pt x="252" y="92"/>
                </a:lnTo>
                <a:lnTo>
                  <a:pt x="254" y="92"/>
                </a:lnTo>
                <a:lnTo>
                  <a:pt x="254" y="94"/>
                </a:lnTo>
                <a:lnTo>
                  <a:pt x="256" y="94"/>
                </a:lnTo>
                <a:lnTo>
                  <a:pt x="258" y="94"/>
                </a:lnTo>
                <a:lnTo>
                  <a:pt x="258" y="96"/>
                </a:lnTo>
                <a:lnTo>
                  <a:pt x="258" y="94"/>
                </a:lnTo>
                <a:lnTo>
                  <a:pt x="260" y="94"/>
                </a:lnTo>
                <a:lnTo>
                  <a:pt x="262" y="96"/>
                </a:lnTo>
                <a:lnTo>
                  <a:pt x="260" y="98"/>
                </a:lnTo>
                <a:lnTo>
                  <a:pt x="262" y="98"/>
                </a:lnTo>
                <a:lnTo>
                  <a:pt x="262" y="100"/>
                </a:lnTo>
                <a:lnTo>
                  <a:pt x="262" y="102"/>
                </a:lnTo>
                <a:lnTo>
                  <a:pt x="264" y="102"/>
                </a:lnTo>
                <a:lnTo>
                  <a:pt x="264" y="104"/>
                </a:lnTo>
                <a:lnTo>
                  <a:pt x="266" y="104"/>
                </a:lnTo>
                <a:lnTo>
                  <a:pt x="268" y="102"/>
                </a:lnTo>
                <a:lnTo>
                  <a:pt x="266" y="102"/>
                </a:lnTo>
                <a:lnTo>
                  <a:pt x="268" y="104"/>
                </a:lnTo>
                <a:lnTo>
                  <a:pt x="268" y="106"/>
                </a:lnTo>
                <a:lnTo>
                  <a:pt x="270" y="106"/>
                </a:lnTo>
                <a:lnTo>
                  <a:pt x="270" y="108"/>
                </a:lnTo>
                <a:lnTo>
                  <a:pt x="272" y="108"/>
                </a:lnTo>
                <a:lnTo>
                  <a:pt x="274" y="108"/>
                </a:lnTo>
                <a:lnTo>
                  <a:pt x="274" y="110"/>
                </a:lnTo>
                <a:lnTo>
                  <a:pt x="276" y="110"/>
                </a:lnTo>
                <a:lnTo>
                  <a:pt x="278" y="112"/>
                </a:lnTo>
                <a:lnTo>
                  <a:pt x="278" y="114"/>
                </a:lnTo>
                <a:lnTo>
                  <a:pt x="276" y="112"/>
                </a:lnTo>
                <a:lnTo>
                  <a:pt x="276" y="114"/>
                </a:lnTo>
                <a:lnTo>
                  <a:pt x="276" y="116"/>
                </a:lnTo>
                <a:lnTo>
                  <a:pt x="278" y="118"/>
                </a:lnTo>
                <a:lnTo>
                  <a:pt x="280" y="118"/>
                </a:lnTo>
                <a:lnTo>
                  <a:pt x="280" y="120"/>
                </a:lnTo>
                <a:lnTo>
                  <a:pt x="280" y="122"/>
                </a:lnTo>
                <a:lnTo>
                  <a:pt x="280" y="124"/>
                </a:lnTo>
                <a:lnTo>
                  <a:pt x="278" y="124"/>
                </a:lnTo>
                <a:lnTo>
                  <a:pt x="276" y="124"/>
                </a:lnTo>
                <a:lnTo>
                  <a:pt x="276" y="126"/>
                </a:lnTo>
                <a:lnTo>
                  <a:pt x="278" y="126"/>
                </a:lnTo>
                <a:lnTo>
                  <a:pt x="278" y="128"/>
                </a:lnTo>
                <a:lnTo>
                  <a:pt x="280" y="130"/>
                </a:lnTo>
                <a:lnTo>
                  <a:pt x="282" y="132"/>
                </a:lnTo>
                <a:lnTo>
                  <a:pt x="282" y="134"/>
                </a:lnTo>
                <a:lnTo>
                  <a:pt x="280" y="132"/>
                </a:lnTo>
                <a:lnTo>
                  <a:pt x="282" y="134"/>
                </a:lnTo>
                <a:lnTo>
                  <a:pt x="282" y="136"/>
                </a:lnTo>
                <a:lnTo>
                  <a:pt x="284" y="138"/>
                </a:lnTo>
                <a:lnTo>
                  <a:pt x="286" y="138"/>
                </a:lnTo>
                <a:lnTo>
                  <a:pt x="288" y="140"/>
                </a:lnTo>
                <a:lnTo>
                  <a:pt x="288" y="142"/>
                </a:lnTo>
                <a:lnTo>
                  <a:pt x="288" y="144"/>
                </a:lnTo>
                <a:lnTo>
                  <a:pt x="288" y="146"/>
                </a:lnTo>
                <a:lnTo>
                  <a:pt x="290" y="148"/>
                </a:lnTo>
                <a:lnTo>
                  <a:pt x="292" y="150"/>
                </a:lnTo>
                <a:lnTo>
                  <a:pt x="292" y="152"/>
                </a:lnTo>
                <a:lnTo>
                  <a:pt x="294" y="152"/>
                </a:lnTo>
                <a:lnTo>
                  <a:pt x="294" y="154"/>
                </a:lnTo>
                <a:lnTo>
                  <a:pt x="296" y="156"/>
                </a:lnTo>
                <a:lnTo>
                  <a:pt x="298" y="156"/>
                </a:lnTo>
                <a:lnTo>
                  <a:pt x="300" y="156"/>
                </a:lnTo>
                <a:lnTo>
                  <a:pt x="302" y="156"/>
                </a:lnTo>
                <a:lnTo>
                  <a:pt x="302" y="158"/>
                </a:lnTo>
                <a:lnTo>
                  <a:pt x="304" y="156"/>
                </a:lnTo>
                <a:lnTo>
                  <a:pt x="306" y="156"/>
                </a:lnTo>
                <a:lnTo>
                  <a:pt x="304" y="158"/>
                </a:lnTo>
                <a:lnTo>
                  <a:pt x="302" y="160"/>
                </a:lnTo>
                <a:lnTo>
                  <a:pt x="304" y="162"/>
                </a:lnTo>
                <a:lnTo>
                  <a:pt x="306" y="162"/>
                </a:lnTo>
                <a:lnTo>
                  <a:pt x="308" y="162"/>
                </a:lnTo>
                <a:lnTo>
                  <a:pt x="308" y="164"/>
                </a:lnTo>
                <a:lnTo>
                  <a:pt x="308" y="166"/>
                </a:lnTo>
                <a:lnTo>
                  <a:pt x="310" y="168"/>
                </a:lnTo>
                <a:lnTo>
                  <a:pt x="314" y="172"/>
                </a:lnTo>
                <a:lnTo>
                  <a:pt x="314" y="174"/>
                </a:lnTo>
                <a:lnTo>
                  <a:pt x="316" y="176"/>
                </a:lnTo>
                <a:lnTo>
                  <a:pt x="322" y="182"/>
                </a:lnTo>
                <a:lnTo>
                  <a:pt x="322" y="184"/>
                </a:lnTo>
                <a:lnTo>
                  <a:pt x="325" y="188"/>
                </a:lnTo>
                <a:lnTo>
                  <a:pt x="327" y="190"/>
                </a:lnTo>
                <a:lnTo>
                  <a:pt x="333" y="190"/>
                </a:lnTo>
                <a:lnTo>
                  <a:pt x="341" y="192"/>
                </a:lnTo>
                <a:lnTo>
                  <a:pt x="345" y="192"/>
                </a:lnTo>
                <a:lnTo>
                  <a:pt x="351" y="194"/>
                </a:lnTo>
                <a:lnTo>
                  <a:pt x="355" y="194"/>
                </a:lnTo>
                <a:lnTo>
                  <a:pt x="357" y="194"/>
                </a:lnTo>
                <a:lnTo>
                  <a:pt x="361" y="194"/>
                </a:lnTo>
                <a:lnTo>
                  <a:pt x="369" y="196"/>
                </a:lnTo>
                <a:lnTo>
                  <a:pt x="371" y="196"/>
                </a:lnTo>
                <a:lnTo>
                  <a:pt x="373" y="196"/>
                </a:lnTo>
                <a:lnTo>
                  <a:pt x="383" y="209"/>
                </a:lnTo>
                <a:lnTo>
                  <a:pt x="375" y="251"/>
                </a:lnTo>
                <a:lnTo>
                  <a:pt x="323" y="271"/>
                </a:lnTo>
                <a:lnTo>
                  <a:pt x="302" y="275"/>
                </a:lnTo>
                <a:lnTo>
                  <a:pt x="272" y="279"/>
                </a:lnTo>
                <a:lnTo>
                  <a:pt x="256" y="287"/>
                </a:lnTo>
                <a:lnTo>
                  <a:pt x="246" y="303"/>
                </a:lnTo>
                <a:lnTo>
                  <a:pt x="244" y="309"/>
                </a:lnTo>
                <a:lnTo>
                  <a:pt x="238" y="313"/>
                </a:lnTo>
                <a:lnTo>
                  <a:pt x="236" y="313"/>
                </a:lnTo>
                <a:lnTo>
                  <a:pt x="230" y="307"/>
                </a:lnTo>
                <a:lnTo>
                  <a:pt x="224" y="307"/>
                </a:lnTo>
                <a:lnTo>
                  <a:pt x="218" y="307"/>
                </a:lnTo>
                <a:lnTo>
                  <a:pt x="206" y="305"/>
                </a:lnTo>
                <a:lnTo>
                  <a:pt x="202" y="303"/>
                </a:lnTo>
                <a:lnTo>
                  <a:pt x="192" y="303"/>
                </a:lnTo>
                <a:lnTo>
                  <a:pt x="190" y="303"/>
                </a:lnTo>
                <a:lnTo>
                  <a:pt x="184" y="305"/>
                </a:lnTo>
                <a:lnTo>
                  <a:pt x="184" y="307"/>
                </a:lnTo>
                <a:lnTo>
                  <a:pt x="182" y="305"/>
                </a:lnTo>
                <a:lnTo>
                  <a:pt x="180" y="305"/>
                </a:lnTo>
                <a:lnTo>
                  <a:pt x="178" y="307"/>
                </a:lnTo>
                <a:lnTo>
                  <a:pt x="176" y="305"/>
                </a:lnTo>
                <a:lnTo>
                  <a:pt x="174" y="303"/>
                </a:lnTo>
                <a:lnTo>
                  <a:pt x="172" y="303"/>
                </a:lnTo>
                <a:lnTo>
                  <a:pt x="170" y="303"/>
                </a:lnTo>
                <a:lnTo>
                  <a:pt x="168" y="305"/>
                </a:lnTo>
                <a:lnTo>
                  <a:pt x="168" y="307"/>
                </a:lnTo>
                <a:lnTo>
                  <a:pt x="166" y="309"/>
                </a:lnTo>
                <a:lnTo>
                  <a:pt x="166" y="311"/>
                </a:lnTo>
                <a:lnTo>
                  <a:pt x="166" y="313"/>
                </a:lnTo>
                <a:lnTo>
                  <a:pt x="166" y="315"/>
                </a:lnTo>
                <a:lnTo>
                  <a:pt x="168" y="317"/>
                </a:lnTo>
                <a:lnTo>
                  <a:pt x="168" y="319"/>
                </a:lnTo>
                <a:lnTo>
                  <a:pt x="166" y="321"/>
                </a:lnTo>
                <a:lnTo>
                  <a:pt x="166" y="323"/>
                </a:lnTo>
                <a:lnTo>
                  <a:pt x="164" y="323"/>
                </a:lnTo>
                <a:lnTo>
                  <a:pt x="162" y="325"/>
                </a:lnTo>
                <a:lnTo>
                  <a:pt x="160" y="327"/>
                </a:lnTo>
                <a:lnTo>
                  <a:pt x="160" y="32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8" name="Freeform 2095"/>
          <p:cNvSpPr>
            <a:spLocks/>
          </p:cNvSpPr>
          <p:nvPr/>
        </p:nvSpPr>
        <p:spPr bwMode="auto">
          <a:xfrm>
            <a:off x="4933950" y="2552701"/>
            <a:ext cx="509588" cy="206375"/>
          </a:xfrm>
          <a:custGeom>
            <a:avLst/>
            <a:gdLst>
              <a:gd name="T0" fmla="*/ 10080635 w 321"/>
              <a:gd name="T1" fmla="*/ 100806250 h 130"/>
              <a:gd name="T2" fmla="*/ 47883809 w 321"/>
              <a:gd name="T3" fmla="*/ 90725625 h 130"/>
              <a:gd name="T4" fmla="*/ 73085397 w 321"/>
              <a:gd name="T5" fmla="*/ 90725625 h 130"/>
              <a:gd name="T6" fmla="*/ 118448254 w 321"/>
              <a:gd name="T7" fmla="*/ 90725625 h 130"/>
              <a:gd name="T8" fmla="*/ 133569206 w 321"/>
              <a:gd name="T9" fmla="*/ 70564375 h 130"/>
              <a:gd name="T10" fmla="*/ 123488571 w 321"/>
              <a:gd name="T11" fmla="*/ 60483750 h 130"/>
              <a:gd name="T12" fmla="*/ 143649841 w 321"/>
              <a:gd name="T13" fmla="*/ 45362813 h 130"/>
              <a:gd name="T14" fmla="*/ 189012698 w 321"/>
              <a:gd name="T15" fmla="*/ 50403125 h 130"/>
              <a:gd name="T16" fmla="*/ 229335238 w 321"/>
              <a:gd name="T17" fmla="*/ 35282188 h 130"/>
              <a:gd name="T18" fmla="*/ 269657777 w 321"/>
              <a:gd name="T19" fmla="*/ 10080625 h 130"/>
              <a:gd name="T20" fmla="*/ 330141586 w 321"/>
              <a:gd name="T21" fmla="*/ 5040313 h 130"/>
              <a:gd name="T22" fmla="*/ 365423809 w 321"/>
              <a:gd name="T23" fmla="*/ 5040313 h 130"/>
              <a:gd name="T24" fmla="*/ 405746348 w 321"/>
              <a:gd name="T25" fmla="*/ 20161250 h 130"/>
              <a:gd name="T26" fmla="*/ 441028570 w 321"/>
              <a:gd name="T27" fmla="*/ 35282188 h 130"/>
              <a:gd name="T28" fmla="*/ 491431745 w 321"/>
              <a:gd name="T29" fmla="*/ 55443438 h 130"/>
              <a:gd name="T30" fmla="*/ 541834919 w 321"/>
              <a:gd name="T31" fmla="*/ 55443438 h 130"/>
              <a:gd name="T32" fmla="*/ 582157459 w 321"/>
              <a:gd name="T33" fmla="*/ 55443438 h 130"/>
              <a:gd name="T34" fmla="*/ 627520316 w 321"/>
              <a:gd name="T35" fmla="*/ 40322500 h 130"/>
              <a:gd name="T36" fmla="*/ 672883173 w 321"/>
              <a:gd name="T37" fmla="*/ 30241875 h 130"/>
              <a:gd name="T38" fmla="*/ 698084760 w 321"/>
              <a:gd name="T39" fmla="*/ 30241875 h 130"/>
              <a:gd name="T40" fmla="*/ 733366982 w 321"/>
              <a:gd name="T41" fmla="*/ 55443438 h 130"/>
              <a:gd name="T42" fmla="*/ 743447617 w 321"/>
              <a:gd name="T43" fmla="*/ 95765938 h 130"/>
              <a:gd name="T44" fmla="*/ 773689522 w 321"/>
              <a:gd name="T45" fmla="*/ 105846563 h 130"/>
              <a:gd name="T46" fmla="*/ 778729839 w 321"/>
              <a:gd name="T47" fmla="*/ 126007813 h 130"/>
              <a:gd name="T48" fmla="*/ 773689522 w 321"/>
              <a:gd name="T49" fmla="*/ 156249688 h 130"/>
              <a:gd name="T50" fmla="*/ 788810474 w 321"/>
              <a:gd name="T51" fmla="*/ 196572188 h 130"/>
              <a:gd name="T52" fmla="*/ 798891109 w 321"/>
              <a:gd name="T53" fmla="*/ 226814063 h 130"/>
              <a:gd name="T54" fmla="*/ 793850791 w 321"/>
              <a:gd name="T55" fmla="*/ 262096250 h 130"/>
              <a:gd name="T56" fmla="*/ 758568569 w 321"/>
              <a:gd name="T57" fmla="*/ 252015625 h 130"/>
              <a:gd name="T58" fmla="*/ 713205712 w 321"/>
              <a:gd name="T59" fmla="*/ 257055938 h 130"/>
              <a:gd name="T60" fmla="*/ 677923490 w 321"/>
              <a:gd name="T61" fmla="*/ 257055938 h 130"/>
              <a:gd name="T62" fmla="*/ 642641268 w 321"/>
              <a:gd name="T63" fmla="*/ 257055938 h 130"/>
              <a:gd name="T64" fmla="*/ 607359046 w 321"/>
              <a:gd name="T65" fmla="*/ 272176875 h 130"/>
              <a:gd name="T66" fmla="*/ 551915554 w 321"/>
              <a:gd name="T67" fmla="*/ 277217188 h 130"/>
              <a:gd name="T68" fmla="*/ 506552697 w 321"/>
              <a:gd name="T69" fmla="*/ 277217188 h 130"/>
              <a:gd name="T70" fmla="*/ 471270475 w 321"/>
              <a:gd name="T71" fmla="*/ 272176875 h 130"/>
              <a:gd name="T72" fmla="*/ 466230157 w 321"/>
              <a:gd name="T73" fmla="*/ 297378438 h 130"/>
              <a:gd name="T74" fmla="*/ 451109205 w 321"/>
              <a:gd name="T75" fmla="*/ 317539688 h 130"/>
              <a:gd name="T76" fmla="*/ 430947935 w 321"/>
              <a:gd name="T77" fmla="*/ 297378438 h 130"/>
              <a:gd name="T78" fmla="*/ 415826983 w 321"/>
              <a:gd name="T79" fmla="*/ 277217188 h 130"/>
              <a:gd name="T80" fmla="*/ 385585078 w 321"/>
              <a:gd name="T81" fmla="*/ 277217188 h 130"/>
              <a:gd name="T82" fmla="*/ 350302856 w 321"/>
              <a:gd name="T83" fmla="*/ 297378438 h 130"/>
              <a:gd name="T84" fmla="*/ 309980317 w 321"/>
              <a:gd name="T85" fmla="*/ 312499375 h 130"/>
              <a:gd name="T86" fmla="*/ 269657777 w 321"/>
              <a:gd name="T87" fmla="*/ 292338125 h 130"/>
              <a:gd name="T88" fmla="*/ 224294920 w 321"/>
              <a:gd name="T89" fmla="*/ 272176875 h 130"/>
              <a:gd name="T90" fmla="*/ 194053015 w 321"/>
              <a:gd name="T91" fmla="*/ 292338125 h 130"/>
              <a:gd name="T92" fmla="*/ 163811111 w 321"/>
              <a:gd name="T93" fmla="*/ 307459063 h 130"/>
              <a:gd name="T94" fmla="*/ 133569206 w 321"/>
              <a:gd name="T95" fmla="*/ 277217188 h 130"/>
              <a:gd name="T96" fmla="*/ 98286984 w 321"/>
              <a:gd name="T97" fmla="*/ 272176875 h 130"/>
              <a:gd name="T98" fmla="*/ 73085397 w 321"/>
              <a:gd name="T99" fmla="*/ 277217188 h 130"/>
              <a:gd name="T100" fmla="*/ 88206349 w 321"/>
              <a:gd name="T101" fmla="*/ 272176875 h 130"/>
              <a:gd name="T102" fmla="*/ 57964444 w 321"/>
              <a:gd name="T103" fmla="*/ 267136563 h 130"/>
              <a:gd name="T104" fmla="*/ 57964444 w 321"/>
              <a:gd name="T105" fmla="*/ 241935000 h 130"/>
              <a:gd name="T106" fmla="*/ 52924127 w 321"/>
              <a:gd name="T107" fmla="*/ 216733438 h 130"/>
              <a:gd name="T108" fmla="*/ 10080635 w 321"/>
              <a:gd name="T109" fmla="*/ 201612500 h 130"/>
              <a:gd name="T110" fmla="*/ 22682222 w 321"/>
              <a:gd name="T111" fmla="*/ 191531875 h 130"/>
              <a:gd name="T112" fmla="*/ 32762857 w 321"/>
              <a:gd name="T113" fmla="*/ 181451250 h 130"/>
              <a:gd name="T114" fmla="*/ 27722540 w 321"/>
              <a:gd name="T115" fmla="*/ 151209375 h 130"/>
              <a:gd name="T116" fmla="*/ 10080635 w 321"/>
              <a:gd name="T117" fmla="*/ 136088438 h 1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21" h="130">
                <a:moveTo>
                  <a:pt x="0" y="54"/>
                </a:move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0" y="42"/>
                </a:lnTo>
                <a:lnTo>
                  <a:pt x="2" y="42"/>
                </a:lnTo>
                <a:lnTo>
                  <a:pt x="4" y="40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9" y="34"/>
                </a:lnTo>
                <a:lnTo>
                  <a:pt x="11" y="34"/>
                </a:lnTo>
                <a:lnTo>
                  <a:pt x="13" y="34"/>
                </a:lnTo>
                <a:lnTo>
                  <a:pt x="15" y="34"/>
                </a:lnTo>
                <a:lnTo>
                  <a:pt x="17" y="34"/>
                </a:lnTo>
                <a:lnTo>
                  <a:pt x="19" y="36"/>
                </a:lnTo>
                <a:lnTo>
                  <a:pt x="21" y="36"/>
                </a:lnTo>
                <a:lnTo>
                  <a:pt x="23" y="36"/>
                </a:lnTo>
                <a:lnTo>
                  <a:pt x="25" y="36"/>
                </a:lnTo>
                <a:lnTo>
                  <a:pt x="25" y="34"/>
                </a:lnTo>
                <a:lnTo>
                  <a:pt x="25" y="32"/>
                </a:lnTo>
                <a:lnTo>
                  <a:pt x="27" y="32"/>
                </a:lnTo>
                <a:lnTo>
                  <a:pt x="29" y="32"/>
                </a:lnTo>
                <a:lnTo>
                  <a:pt x="27" y="34"/>
                </a:lnTo>
                <a:lnTo>
                  <a:pt x="29" y="36"/>
                </a:lnTo>
                <a:lnTo>
                  <a:pt x="31" y="34"/>
                </a:lnTo>
                <a:lnTo>
                  <a:pt x="33" y="34"/>
                </a:lnTo>
                <a:lnTo>
                  <a:pt x="35" y="34"/>
                </a:lnTo>
                <a:lnTo>
                  <a:pt x="37" y="34"/>
                </a:lnTo>
                <a:lnTo>
                  <a:pt x="39" y="34"/>
                </a:lnTo>
                <a:lnTo>
                  <a:pt x="41" y="34"/>
                </a:lnTo>
                <a:lnTo>
                  <a:pt x="43" y="34"/>
                </a:lnTo>
                <a:lnTo>
                  <a:pt x="45" y="36"/>
                </a:lnTo>
                <a:lnTo>
                  <a:pt x="47" y="36"/>
                </a:lnTo>
                <a:lnTo>
                  <a:pt x="49" y="34"/>
                </a:lnTo>
                <a:lnTo>
                  <a:pt x="47" y="32"/>
                </a:lnTo>
                <a:lnTo>
                  <a:pt x="45" y="32"/>
                </a:lnTo>
                <a:lnTo>
                  <a:pt x="43" y="32"/>
                </a:lnTo>
                <a:lnTo>
                  <a:pt x="45" y="30"/>
                </a:lnTo>
                <a:lnTo>
                  <a:pt x="47" y="30"/>
                </a:lnTo>
                <a:lnTo>
                  <a:pt x="49" y="28"/>
                </a:lnTo>
                <a:lnTo>
                  <a:pt x="51" y="28"/>
                </a:lnTo>
                <a:lnTo>
                  <a:pt x="53" y="28"/>
                </a:lnTo>
                <a:lnTo>
                  <a:pt x="55" y="28"/>
                </a:lnTo>
                <a:lnTo>
                  <a:pt x="57" y="28"/>
                </a:lnTo>
                <a:lnTo>
                  <a:pt x="59" y="28"/>
                </a:lnTo>
                <a:lnTo>
                  <a:pt x="59" y="26"/>
                </a:lnTo>
                <a:lnTo>
                  <a:pt x="57" y="26"/>
                </a:lnTo>
                <a:lnTo>
                  <a:pt x="55" y="26"/>
                </a:lnTo>
                <a:lnTo>
                  <a:pt x="51" y="26"/>
                </a:lnTo>
                <a:lnTo>
                  <a:pt x="49" y="24"/>
                </a:lnTo>
                <a:lnTo>
                  <a:pt x="47" y="22"/>
                </a:lnTo>
                <a:lnTo>
                  <a:pt x="45" y="20"/>
                </a:lnTo>
                <a:lnTo>
                  <a:pt x="47" y="20"/>
                </a:lnTo>
                <a:lnTo>
                  <a:pt x="47" y="18"/>
                </a:lnTo>
                <a:lnTo>
                  <a:pt x="49" y="18"/>
                </a:lnTo>
                <a:lnTo>
                  <a:pt x="51" y="18"/>
                </a:lnTo>
                <a:lnTo>
                  <a:pt x="53" y="18"/>
                </a:lnTo>
                <a:lnTo>
                  <a:pt x="55" y="18"/>
                </a:lnTo>
                <a:lnTo>
                  <a:pt x="57" y="18"/>
                </a:lnTo>
                <a:lnTo>
                  <a:pt x="59" y="18"/>
                </a:lnTo>
                <a:lnTo>
                  <a:pt x="61" y="18"/>
                </a:lnTo>
                <a:lnTo>
                  <a:pt x="61" y="20"/>
                </a:lnTo>
                <a:lnTo>
                  <a:pt x="63" y="20"/>
                </a:lnTo>
                <a:lnTo>
                  <a:pt x="65" y="18"/>
                </a:lnTo>
                <a:lnTo>
                  <a:pt x="67" y="18"/>
                </a:lnTo>
                <a:lnTo>
                  <a:pt x="69" y="18"/>
                </a:lnTo>
                <a:lnTo>
                  <a:pt x="73" y="20"/>
                </a:lnTo>
                <a:lnTo>
                  <a:pt x="75" y="20"/>
                </a:lnTo>
                <a:lnTo>
                  <a:pt x="77" y="20"/>
                </a:lnTo>
                <a:lnTo>
                  <a:pt x="79" y="20"/>
                </a:lnTo>
                <a:lnTo>
                  <a:pt x="81" y="20"/>
                </a:lnTo>
                <a:lnTo>
                  <a:pt x="83" y="20"/>
                </a:lnTo>
                <a:lnTo>
                  <a:pt x="85" y="18"/>
                </a:lnTo>
                <a:lnTo>
                  <a:pt x="85" y="16"/>
                </a:lnTo>
                <a:lnTo>
                  <a:pt x="87" y="14"/>
                </a:lnTo>
                <a:lnTo>
                  <a:pt x="89" y="14"/>
                </a:lnTo>
                <a:lnTo>
                  <a:pt x="91" y="14"/>
                </a:lnTo>
                <a:lnTo>
                  <a:pt x="93" y="12"/>
                </a:lnTo>
                <a:lnTo>
                  <a:pt x="95" y="10"/>
                </a:lnTo>
                <a:lnTo>
                  <a:pt x="97" y="10"/>
                </a:lnTo>
                <a:lnTo>
                  <a:pt x="97" y="8"/>
                </a:lnTo>
                <a:lnTo>
                  <a:pt x="99" y="8"/>
                </a:lnTo>
                <a:lnTo>
                  <a:pt x="101" y="6"/>
                </a:lnTo>
                <a:lnTo>
                  <a:pt x="103" y="6"/>
                </a:lnTo>
                <a:lnTo>
                  <a:pt x="105" y="4"/>
                </a:lnTo>
                <a:lnTo>
                  <a:pt x="107" y="4"/>
                </a:lnTo>
                <a:lnTo>
                  <a:pt x="109" y="4"/>
                </a:lnTo>
                <a:lnTo>
                  <a:pt x="111" y="4"/>
                </a:lnTo>
                <a:lnTo>
                  <a:pt x="113" y="2"/>
                </a:lnTo>
                <a:lnTo>
                  <a:pt x="115" y="2"/>
                </a:lnTo>
                <a:lnTo>
                  <a:pt x="117" y="0"/>
                </a:lnTo>
                <a:lnTo>
                  <a:pt x="119" y="2"/>
                </a:lnTo>
                <a:lnTo>
                  <a:pt x="121" y="2"/>
                </a:lnTo>
                <a:lnTo>
                  <a:pt x="123" y="2"/>
                </a:lnTo>
                <a:lnTo>
                  <a:pt x="129" y="2"/>
                </a:lnTo>
                <a:lnTo>
                  <a:pt x="131" y="2"/>
                </a:lnTo>
                <a:lnTo>
                  <a:pt x="133" y="2"/>
                </a:lnTo>
                <a:lnTo>
                  <a:pt x="135" y="2"/>
                </a:lnTo>
                <a:lnTo>
                  <a:pt x="137" y="2"/>
                </a:lnTo>
                <a:lnTo>
                  <a:pt x="139" y="2"/>
                </a:lnTo>
                <a:lnTo>
                  <a:pt x="141" y="2"/>
                </a:lnTo>
                <a:lnTo>
                  <a:pt x="143" y="0"/>
                </a:lnTo>
                <a:lnTo>
                  <a:pt x="145" y="0"/>
                </a:lnTo>
                <a:lnTo>
                  <a:pt x="147" y="0"/>
                </a:lnTo>
                <a:lnTo>
                  <a:pt x="145" y="2"/>
                </a:lnTo>
                <a:lnTo>
                  <a:pt x="147" y="4"/>
                </a:lnTo>
                <a:lnTo>
                  <a:pt x="147" y="6"/>
                </a:lnTo>
                <a:lnTo>
                  <a:pt x="149" y="8"/>
                </a:lnTo>
                <a:lnTo>
                  <a:pt x="151" y="8"/>
                </a:lnTo>
                <a:lnTo>
                  <a:pt x="153" y="8"/>
                </a:lnTo>
                <a:lnTo>
                  <a:pt x="155" y="8"/>
                </a:lnTo>
                <a:lnTo>
                  <a:pt x="157" y="8"/>
                </a:lnTo>
                <a:lnTo>
                  <a:pt x="159" y="8"/>
                </a:lnTo>
                <a:lnTo>
                  <a:pt x="161" y="8"/>
                </a:lnTo>
                <a:lnTo>
                  <a:pt x="163" y="8"/>
                </a:lnTo>
                <a:lnTo>
                  <a:pt x="163" y="10"/>
                </a:lnTo>
                <a:lnTo>
                  <a:pt x="163" y="12"/>
                </a:lnTo>
                <a:lnTo>
                  <a:pt x="165" y="14"/>
                </a:lnTo>
                <a:lnTo>
                  <a:pt x="167" y="16"/>
                </a:lnTo>
                <a:lnTo>
                  <a:pt x="169" y="16"/>
                </a:lnTo>
                <a:lnTo>
                  <a:pt x="171" y="16"/>
                </a:lnTo>
                <a:lnTo>
                  <a:pt x="173" y="14"/>
                </a:lnTo>
                <a:lnTo>
                  <a:pt x="175" y="14"/>
                </a:lnTo>
                <a:lnTo>
                  <a:pt x="177" y="14"/>
                </a:lnTo>
                <a:lnTo>
                  <a:pt x="179" y="16"/>
                </a:lnTo>
                <a:lnTo>
                  <a:pt x="179" y="18"/>
                </a:lnTo>
                <a:lnTo>
                  <a:pt x="181" y="18"/>
                </a:lnTo>
                <a:lnTo>
                  <a:pt x="183" y="18"/>
                </a:lnTo>
                <a:lnTo>
                  <a:pt x="185" y="20"/>
                </a:lnTo>
                <a:lnTo>
                  <a:pt x="189" y="22"/>
                </a:lnTo>
                <a:lnTo>
                  <a:pt x="191" y="20"/>
                </a:lnTo>
                <a:lnTo>
                  <a:pt x="193" y="20"/>
                </a:lnTo>
                <a:lnTo>
                  <a:pt x="193" y="22"/>
                </a:lnTo>
                <a:lnTo>
                  <a:pt x="195" y="22"/>
                </a:lnTo>
                <a:lnTo>
                  <a:pt x="197" y="22"/>
                </a:lnTo>
                <a:lnTo>
                  <a:pt x="199" y="22"/>
                </a:lnTo>
                <a:lnTo>
                  <a:pt x="203" y="24"/>
                </a:lnTo>
                <a:lnTo>
                  <a:pt x="205" y="24"/>
                </a:lnTo>
                <a:lnTo>
                  <a:pt x="207" y="22"/>
                </a:lnTo>
                <a:lnTo>
                  <a:pt x="209" y="22"/>
                </a:lnTo>
                <a:lnTo>
                  <a:pt x="211" y="22"/>
                </a:lnTo>
                <a:lnTo>
                  <a:pt x="213" y="22"/>
                </a:lnTo>
                <a:lnTo>
                  <a:pt x="215" y="22"/>
                </a:lnTo>
                <a:lnTo>
                  <a:pt x="215" y="20"/>
                </a:lnTo>
                <a:lnTo>
                  <a:pt x="217" y="20"/>
                </a:lnTo>
                <a:lnTo>
                  <a:pt x="219" y="20"/>
                </a:lnTo>
                <a:lnTo>
                  <a:pt x="221" y="20"/>
                </a:lnTo>
                <a:lnTo>
                  <a:pt x="223" y="22"/>
                </a:lnTo>
                <a:lnTo>
                  <a:pt x="225" y="22"/>
                </a:lnTo>
                <a:lnTo>
                  <a:pt x="227" y="22"/>
                </a:lnTo>
                <a:lnTo>
                  <a:pt x="229" y="22"/>
                </a:lnTo>
                <a:lnTo>
                  <a:pt x="231" y="22"/>
                </a:lnTo>
                <a:lnTo>
                  <a:pt x="233" y="24"/>
                </a:lnTo>
                <a:lnTo>
                  <a:pt x="235" y="24"/>
                </a:lnTo>
                <a:lnTo>
                  <a:pt x="237" y="22"/>
                </a:lnTo>
                <a:lnTo>
                  <a:pt x="239" y="22"/>
                </a:lnTo>
                <a:lnTo>
                  <a:pt x="241" y="20"/>
                </a:lnTo>
                <a:lnTo>
                  <a:pt x="243" y="18"/>
                </a:lnTo>
                <a:lnTo>
                  <a:pt x="247" y="18"/>
                </a:lnTo>
                <a:lnTo>
                  <a:pt x="247" y="16"/>
                </a:lnTo>
                <a:lnTo>
                  <a:pt x="249" y="16"/>
                </a:lnTo>
                <a:lnTo>
                  <a:pt x="251" y="14"/>
                </a:lnTo>
                <a:lnTo>
                  <a:pt x="253" y="12"/>
                </a:lnTo>
                <a:lnTo>
                  <a:pt x="255" y="12"/>
                </a:lnTo>
                <a:lnTo>
                  <a:pt x="257" y="12"/>
                </a:lnTo>
                <a:lnTo>
                  <a:pt x="259" y="14"/>
                </a:lnTo>
                <a:lnTo>
                  <a:pt x="261" y="12"/>
                </a:lnTo>
                <a:lnTo>
                  <a:pt x="263" y="12"/>
                </a:lnTo>
                <a:lnTo>
                  <a:pt x="265" y="12"/>
                </a:lnTo>
                <a:lnTo>
                  <a:pt x="267" y="12"/>
                </a:lnTo>
                <a:lnTo>
                  <a:pt x="269" y="12"/>
                </a:lnTo>
                <a:lnTo>
                  <a:pt x="271" y="14"/>
                </a:lnTo>
                <a:lnTo>
                  <a:pt x="271" y="12"/>
                </a:lnTo>
                <a:lnTo>
                  <a:pt x="273" y="10"/>
                </a:lnTo>
                <a:lnTo>
                  <a:pt x="275" y="10"/>
                </a:lnTo>
                <a:lnTo>
                  <a:pt x="277" y="10"/>
                </a:lnTo>
                <a:lnTo>
                  <a:pt x="275" y="12"/>
                </a:lnTo>
                <a:lnTo>
                  <a:pt x="277" y="12"/>
                </a:lnTo>
                <a:lnTo>
                  <a:pt x="279" y="14"/>
                </a:lnTo>
                <a:lnTo>
                  <a:pt x="281" y="14"/>
                </a:lnTo>
                <a:lnTo>
                  <a:pt x="283" y="16"/>
                </a:lnTo>
                <a:lnTo>
                  <a:pt x="285" y="18"/>
                </a:lnTo>
                <a:lnTo>
                  <a:pt x="287" y="18"/>
                </a:lnTo>
                <a:lnTo>
                  <a:pt x="289" y="20"/>
                </a:lnTo>
                <a:lnTo>
                  <a:pt x="289" y="22"/>
                </a:lnTo>
                <a:lnTo>
                  <a:pt x="291" y="22"/>
                </a:lnTo>
                <a:lnTo>
                  <a:pt x="293" y="24"/>
                </a:lnTo>
                <a:lnTo>
                  <a:pt x="293" y="26"/>
                </a:lnTo>
                <a:lnTo>
                  <a:pt x="295" y="28"/>
                </a:lnTo>
                <a:lnTo>
                  <a:pt x="293" y="30"/>
                </a:lnTo>
                <a:lnTo>
                  <a:pt x="293" y="32"/>
                </a:lnTo>
                <a:lnTo>
                  <a:pt x="293" y="34"/>
                </a:lnTo>
                <a:lnTo>
                  <a:pt x="293" y="36"/>
                </a:lnTo>
                <a:lnTo>
                  <a:pt x="295" y="38"/>
                </a:lnTo>
                <a:lnTo>
                  <a:pt x="295" y="40"/>
                </a:lnTo>
                <a:lnTo>
                  <a:pt x="297" y="40"/>
                </a:lnTo>
                <a:lnTo>
                  <a:pt x="297" y="42"/>
                </a:lnTo>
                <a:lnTo>
                  <a:pt x="299" y="42"/>
                </a:lnTo>
                <a:lnTo>
                  <a:pt x="301" y="42"/>
                </a:lnTo>
                <a:lnTo>
                  <a:pt x="303" y="42"/>
                </a:lnTo>
                <a:lnTo>
                  <a:pt x="305" y="42"/>
                </a:lnTo>
                <a:lnTo>
                  <a:pt x="307" y="42"/>
                </a:lnTo>
                <a:lnTo>
                  <a:pt x="309" y="44"/>
                </a:lnTo>
                <a:lnTo>
                  <a:pt x="311" y="46"/>
                </a:lnTo>
                <a:lnTo>
                  <a:pt x="313" y="46"/>
                </a:lnTo>
                <a:lnTo>
                  <a:pt x="315" y="48"/>
                </a:lnTo>
                <a:lnTo>
                  <a:pt x="315" y="50"/>
                </a:lnTo>
                <a:lnTo>
                  <a:pt x="313" y="48"/>
                </a:lnTo>
                <a:lnTo>
                  <a:pt x="311" y="48"/>
                </a:lnTo>
                <a:lnTo>
                  <a:pt x="309" y="48"/>
                </a:lnTo>
                <a:lnTo>
                  <a:pt x="309" y="50"/>
                </a:lnTo>
                <a:lnTo>
                  <a:pt x="309" y="52"/>
                </a:lnTo>
                <a:lnTo>
                  <a:pt x="309" y="54"/>
                </a:lnTo>
                <a:lnTo>
                  <a:pt x="305" y="54"/>
                </a:lnTo>
                <a:lnTo>
                  <a:pt x="303" y="56"/>
                </a:lnTo>
                <a:lnTo>
                  <a:pt x="305" y="58"/>
                </a:lnTo>
                <a:lnTo>
                  <a:pt x="305" y="60"/>
                </a:lnTo>
                <a:lnTo>
                  <a:pt x="307" y="60"/>
                </a:lnTo>
                <a:lnTo>
                  <a:pt x="307" y="62"/>
                </a:lnTo>
                <a:lnTo>
                  <a:pt x="307" y="64"/>
                </a:lnTo>
                <a:lnTo>
                  <a:pt x="307" y="66"/>
                </a:lnTo>
                <a:lnTo>
                  <a:pt x="309" y="66"/>
                </a:lnTo>
                <a:lnTo>
                  <a:pt x="309" y="68"/>
                </a:lnTo>
                <a:lnTo>
                  <a:pt x="309" y="70"/>
                </a:lnTo>
                <a:lnTo>
                  <a:pt x="309" y="72"/>
                </a:lnTo>
                <a:lnTo>
                  <a:pt x="311" y="74"/>
                </a:lnTo>
                <a:lnTo>
                  <a:pt x="309" y="74"/>
                </a:lnTo>
                <a:lnTo>
                  <a:pt x="311" y="76"/>
                </a:lnTo>
                <a:lnTo>
                  <a:pt x="313" y="78"/>
                </a:lnTo>
                <a:lnTo>
                  <a:pt x="313" y="80"/>
                </a:lnTo>
                <a:lnTo>
                  <a:pt x="311" y="82"/>
                </a:lnTo>
                <a:lnTo>
                  <a:pt x="311" y="84"/>
                </a:lnTo>
                <a:lnTo>
                  <a:pt x="311" y="86"/>
                </a:lnTo>
                <a:lnTo>
                  <a:pt x="313" y="88"/>
                </a:lnTo>
                <a:lnTo>
                  <a:pt x="315" y="88"/>
                </a:lnTo>
                <a:lnTo>
                  <a:pt x="317" y="90"/>
                </a:lnTo>
                <a:lnTo>
                  <a:pt x="317" y="92"/>
                </a:lnTo>
                <a:lnTo>
                  <a:pt x="317" y="94"/>
                </a:lnTo>
                <a:lnTo>
                  <a:pt x="317" y="96"/>
                </a:lnTo>
                <a:lnTo>
                  <a:pt x="319" y="96"/>
                </a:lnTo>
                <a:lnTo>
                  <a:pt x="321" y="98"/>
                </a:lnTo>
                <a:lnTo>
                  <a:pt x="321" y="100"/>
                </a:lnTo>
                <a:lnTo>
                  <a:pt x="321" y="102"/>
                </a:lnTo>
                <a:lnTo>
                  <a:pt x="319" y="100"/>
                </a:lnTo>
                <a:lnTo>
                  <a:pt x="317" y="102"/>
                </a:lnTo>
                <a:lnTo>
                  <a:pt x="315" y="104"/>
                </a:lnTo>
                <a:lnTo>
                  <a:pt x="315" y="106"/>
                </a:lnTo>
                <a:lnTo>
                  <a:pt x="313" y="104"/>
                </a:lnTo>
                <a:lnTo>
                  <a:pt x="311" y="102"/>
                </a:lnTo>
                <a:lnTo>
                  <a:pt x="313" y="100"/>
                </a:lnTo>
                <a:lnTo>
                  <a:pt x="311" y="98"/>
                </a:lnTo>
                <a:lnTo>
                  <a:pt x="309" y="98"/>
                </a:lnTo>
                <a:lnTo>
                  <a:pt x="307" y="98"/>
                </a:lnTo>
                <a:lnTo>
                  <a:pt x="305" y="100"/>
                </a:lnTo>
                <a:lnTo>
                  <a:pt x="303" y="100"/>
                </a:lnTo>
                <a:lnTo>
                  <a:pt x="301" y="100"/>
                </a:lnTo>
                <a:lnTo>
                  <a:pt x="299" y="100"/>
                </a:lnTo>
                <a:lnTo>
                  <a:pt x="297" y="98"/>
                </a:lnTo>
                <a:lnTo>
                  <a:pt x="295" y="98"/>
                </a:lnTo>
                <a:lnTo>
                  <a:pt x="293" y="98"/>
                </a:lnTo>
                <a:lnTo>
                  <a:pt x="291" y="98"/>
                </a:lnTo>
                <a:lnTo>
                  <a:pt x="289" y="98"/>
                </a:lnTo>
                <a:lnTo>
                  <a:pt x="287" y="96"/>
                </a:lnTo>
                <a:lnTo>
                  <a:pt x="285" y="98"/>
                </a:lnTo>
                <a:lnTo>
                  <a:pt x="285" y="100"/>
                </a:lnTo>
                <a:lnTo>
                  <a:pt x="283" y="102"/>
                </a:lnTo>
                <a:lnTo>
                  <a:pt x="281" y="102"/>
                </a:lnTo>
                <a:lnTo>
                  <a:pt x="279" y="102"/>
                </a:lnTo>
                <a:lnTo>
                  <a:pt x="279" y="100"/>
                </a:lnTo>
                <a:lnTo>
                  <a:pt x="277" y="98"/>
                </a:lnTo>
                <a:lnTo>
                  <a:pt x="275" y="100"/>
                </a:lnTo>
                <a:lnTo>
                  <a:pt x="273" y="102"/>
                </a:lnTo>
                <a:lnTo>
                  <a:pt x="271" y="102"/>
                </a:lnTo>
                <a:lnTo>
                  <a:pt x="269" y="102"/>
                </a:lnTo>
                <a:lnTo>
                  <a:pt x="267" y="102"/>
                </a:lnTo>
                <a:lnTo>
                  <a:pt x="265" y="102"/>
                </a:lnTo>
                <a:lnTo>
                  <a:pt x="263" y="104"/>
                </a:lnTo>
                <a:lnTo>
                  <a:pt x="261" y="104"/>
                </a:lnTo>
                <a:lnTo>
                  <a:pt x="259" y="102"/>
                </a:lnTo>
                <a:lnTo>
                  <a:pt x="257" y="102"/>
                </a:lnTo>
                <a:lnTo>
                  <a:pt x="255" y="102"/>
                </a:lnTo>
                <a:lnTo>
                  <a:pt x="253" y="102"/>
                </a:lnTo>
                <a:lnTo>
                  <a:pt x="251" y="102"/>
                </a:lnTo>
                <a:lnTo>
                  <a:pt x="249" y="104"/>
                </a:lnTo>
                <a:lnTo>
                  <a:pt x="247" y="104"/>
                </a:lnTo>
                <a:lnTo>
                  <a:pt x="245" y="106"/>
                </a:lnTo>
                <a:lnTo>
                  <a:pt x="243" y="108"/>
                </a:lnTo>
                <a:lnTo>
                  <a:pt x="241" y="108"/>
                </a:lnTo>
                <a:lnTo>
                  <a:pt x="239" y="110"/>
                </a:lnTo>
                <a:lnTo>
                  <a:pt x="237" y="110"/>
                </a:lnTo>
                <a:lnTo>
                  <a:pt x="235" y="110"/>
                </a:lnTo>
                <a:lnTo>
                  <a:pt x="231" y="110"/>
                </a:lnTo>
                <a:lnTo>
                  <a:pt x="227" y="112"/>
                </a:lnTo>
                <a:lnTo>
                  <a:pt x="225" y="112"/>
                </a:lnTo>
                <a:lnTo>
                  <a:pt x="225" y="110"/>
                </a:lnTo>
                <a:lnTo>
                  <a:pt x="223" y="110"/>
                </a:lnTo>
                <a:lnTo>
                  <a:pt x="219" y="110"/>
                </a:lnTo>
                <a:lnTo>
                  <a:pt x="217" y="110"/>
                </a:lnTo>
                <a:lnTo>
                  <a:pt x="215" y="108"/>
                </a:lnTo>
                <a:lnTo>
                  <a:pt x="213" y="108"/>
                </a:lnTo>
                <a:lnTo>
                  <a:pt x="211" y="106"/>
                </a:lnTo>
                <a:lnTo>
                  <a:pt x="209" y="106"/>
                </a:lnTo>
                <a:lnTo>
                  <a:pt x="209" y="108"/>
                </a:lnTo>
                <a:lnTo>
                  <a:pt x="207" y="108"/>
                </a:lnTo>
                <a:lnTo>
                  <a:pt x="203" y="110"/>
                </a:lnTo>
                <a:lnTo>
                  <a:pt x="201" y="110"/>
                </a:lnTo>
                <a:lnTo>
                  <a:pt x="199" y="110"/>
                </a:lnTo>
                <a:lnTo>
                  <a:pt x="199" y="112"/>
                </a:lnTo>
                <a:lnTo>
                  <a:pt x="197" y="112"/>
                </a:lnTo>
                <a:lnTo>
                  <a:pt x="195" y="112"/>
                </a:lnTo>
                <a:lnTo>
                  <a:pt x="193" y="112"/>
                </a:lnTo>
                <a:lnTo>
                  <a:pt x="191" y="112"/>
                </a:lnTo>
                <a:lnTo>
                  <a:pt x="189" y="110"/>
                </a:lnTo>
                <a:lnTo>
                  <a:pt x="187" y="110"/>
                </a:lnTo>
                <a:lnTo>
                  <a:pt x="187" y="108"/>
                </a:lnTo>
                <a:lnTo>
                  <a:pt x="185" y="108"/>
                </a:lnTo>
                <a:lnTo>
                  <a:pt x="183" y="108"/>
                </a:lnTo>
                <a:lnTo>
                  <a:pt x="183" y="110"/>
                </a:lnTo>
                <a:lnTo>
                  <a:pt x="183" y="112"/>
                </a:lnTo>
                <a:lnTo>
                  <a:pt x="183" y="114"/>
                </a:lnTo>
                <a:lnTo>
                  <a:pt x="181" y="116"/>
                </a:lnTo>
                <a:lnTo>
                  <a:pt x="183" y="116"/>
                </a:lnTo>
                <a:lnTo>
                  <a:pt x="183" y="118"/>
                </a:lnTo>
                <a:lnTo>
                  <a:pt x="185" y="118"/>
                </a:lnTo>
                <a:lnTo>
                  <a:pt x="185" y="120"/>
                </a:lnTo>
                <a:lnTo>
                  <a:pt x="183" y="120"/>
                </a:lnTo>
                <a:lnTo>
                  <a:pt x="181" y="120"/>
                </a:lnTo>
                <a:lnTo>
                  <a:pt x="179" y="120"/>
                </a:lnTo>
                <a:lnTo>
                  <a:pt x="179" y="122"/>
                </a:lnTo>
                <a:lnTo>
                  <a:pt x="179" y="124"/>
                </a:lnTo>
                <a:lnTo>
                  <a:pt x="179" y="126"/>
                </a:lnTo>
                <a:lnTo>
                  <a:pt x="177" y="128"/>
                </a:lnTo>
                <a:lnTo>
                  <a:pt x="177" y="130"/>
                </a:lnTo>
                <a:lnTo>
                  <a:pt x="175" y="128"/>
                </a:lnTo>
                <a:lnTo>
                  <a:pt x="173" y="128"/>
                </a:lnTo>
                <a:lnTo>
                  <a:pt x="173" y="126"/>
                </a:lnTo>
                <a:lnTo>
                  <a:pt x="173" y="124"/>
                </a:lnTo>
                <a:lnTo>
                  <a:pt x="171" y="122"/>
                </a:lnTo>
                <a:lnTo>
                  <a:pt x="171" y="120"/>
                </a:lnTo>
                <a:lnTo>
                  <a:pt x="169" y="120"/>
                </a:lnTo>
                <a:lnTo>
                  <a:pt x="171" y="118"/>
                </a:lnTo>
                <a:lnTo>
                  <a:pt x="173" y="116"/>
                </a:lnTo>
                <a:lnTo>
                  <a:pt x="173" y="114"/>
                </a:lnTo>
                <a:lnTo>
                  <a:pt x="175" y="112"/>
                </a:lnTo>
                <a:lnTo>
                  <a:pt x="175" y="110"/>
                </a:lnTo>
                <a:lnTo>
                  <a:pt x="175" y="108"/>
                </a:lnTo>
                <a:lnTo>
                  <a:pt x="173" y="106"/>
                </a:lnTo>
                <a:lnTo>
                  <a:pt x="171" y="106"/>
                </a:lnTo>
                <a:lnTo>
                  <a:pt x="171" y="108"/>
                </a:lnTo>
                <a:lnTo>
                  <a:pt x="169" y="108"/>
                </a:lnTo>
                <a:lnTo>
                  <a:pt x="167" y="110"/>
                </a:lnTo>
                <a:lnTo>
                  <a:pt x="165" y="110"/>
                </a:lnTo>
                <a:lnTo>
                  <a:pt x="167" y="110"/>
                </a:lnTo>
                <a:lnTo>
                  <a:pt x="165" y="112"/>
                </a:lnTo>
                <a:lnTo>
                  <a:pt x="165" y="114"/>
                </a:lnTo>
                <a:lnTo>
                  <a:pt x="163" y="114"/>
                </a:lnTo>
                <a:lnTo>
                  <a:pt x="161" y="114"/>
                </a:lnTo>
                <a:lnTo>
                  <a:pt x="157" y="112"/>
                </a:lnTo>
                <a:lnTo>
                  <a:pt x="155" y="110"/>
                </a:lnTo>
                <a:lnTo>
                  <a:pt x="153" y="110"/>
                </a:lnTo>
                <a:lnTo>
                  <a:pt x="151" y="108"/>
                </a:lnTo>
                <a:lnTo>
                  <a:pt x="149" y="108"/>
                </a:lnTo>
                <a:lnTo>
                  <a:pt x="147" y="110"/>
                </a:lnTo>
                <a:lnTo>
                  <a:pt x="145" y="112"/>
                </a:lnTo>
                <a:lnTo>
                  <a:pt x="143" y="114"/>
                </a:lnTo>
                <a:lnTo>
                  <a:pt x="141" y="114"/>
                </a:lnTo>
                <a:lnTo>
                  <a:pt x="139" y="116"/>
                </a:lnTo>
                <a:lnTo>
                  <a:pt x="139" y="118"/>
                </a:lnTo>
                <a:lnTo>
                  <a:pt x="139" y="120"/>
                </a:lnTo>
                <a:lnTo>
                  <a:pt x="137" y="120"/>
                </a:lnTo>
                <a:lnTo>
                  <a:pt x="135" y="120"/>
                </a:lnTo>
                <a:lnTo>
                  <a:pt x="133" y="122"/>
                </a:lnTo>
                <a:lnTo>
                  <a:pt x="131" y="122"/>
                </a:lnTo>
                <a:lnTo>
                  <a:pt x="129" y="122"/>
                </a:lnTo>
                <a:lnTo>
                  <a:pt x="127" y="122"/>
                </a:lnTo>
                <a:lnTo>
                  <a:pt x="125" y="122"/>
                </a:lnTo>
                <a:lnTo>
                  <a:pt x="123" y="124"/>
                </a:lnTo>
                <a:lnTo>
                  <a:pt x="121" y="124"/>
                </a:lnTo>
                <a:lnTo>
                  <a:pt x="119" y="124"/>
                </a:lnTo>
                <a:lnTo>
                  <a:pt x="117" y="124"/>
                </a:lnTo>
                <a:lnTo>
                  <a:pt x="115" y="124"/>
                </a:lnTo>
                <a:lnTo>
                  <a:pt x="113" y="122"/>
                </a:lnTo>
                <a:lnTo>
                  <a:pt x="111" y="122"/>
                </a:lnTo>
                <a:lnTo>
                  <a:pt x="109" y="120"/>
                </a:lnTo>
                <a:lnTo>
                  <a:pt x="107" y="118"/>
                </a:lnTo>
                <a:lnTo>
                  <a:pt x="107" y="116"/>
                </a:lnTo>
                <a:lnTo>
                  <a:pt x="105" y="116"/>
                </a:lnTo>
                <a:lnTo>
                  <a:pt x="103" y="114"/>
                </a:lnTo>
                <a:lnTo>
                  <a:pt x="101" y="114"/>
                </a:lnTo>
                <a:lnTo>
                  <a:pt x="99" y="112"/>
                </a:lnTo>
                <a:lnTo>
                  <a:pt x="97" y="112"/>
                </a:lnTo>
                <a:lnTo>
                  <a:pt x="95" y="110"/>
                </a:lnTo>
                <a:lnTo>
                  <a:pt x="93" y="110"/>
                </a:lnTo>
                <a:lnTo>
                  <a:pt x="93" y="108"/>
                </a:lnTo>
                <a:lnTo>
                  <a:pt x="91" y="108"/>
                </a:lnTo>
                <a:lnTo>
                  <a:pt x="89" y="108"/>
                </a:lnTo>
                <a:lnTo>
                  <a:pt x="87" y="108"/>
                </a:lnTo>
                <a:lnTo>
                  <a:pt x="85" y="108"/>
                </a:lnTo>
                <a:lnTo>
                  <a:pt x="83" y="108"/>
                </a:lnTo>
                <a:lnTo>
                  <a:pt x="81" y="108"/>
                </a:lnTo>
                <a:lnTo>
                  <a:pt x="79" y="108"/>
                </a:lnTo>
                <a:lnTo>
                  <a:pt x="79" y="110"/>
                </a:lnTo>
                <a:lnTo>
                  <a:pt x="79" y="112"/>
                </a:lnTo>
                <a:lnTo>
                  <a:pt x="79" y="114"/>
                </a:lnTo>
                <a:lnTo>
                  <a:pt x="79" y="116"/>
                </a:lnTo>
                <a:lnTo>
                  <a:pt x="77" y="116"/>
                </a:lnTo>
                <a:lnTo>
                  <a:pt x="79" y="118"/>
                </a:lnTo>
                <a:lnTo>
                  <a:pt x="77" y="120"/>
                </a:lnTo>
                <a:lnTo>
                  <a:pt x="77" y="122"/>
                </a:lnTo>
                <a:lnTo>
                  <a:pt x="75" y="120"/>
                </a:lnTo>
                <a:lnTo>
                  <a:pt x="73" y="120"/>
                </a:lnTo>
                <a:lnTo>
                  <a:pt x="71" y="120"/>
                </a:lnTo>
                <a:lnTo>
                  <a:pt x="69" y="120"/>
                </a:lnTo>
                <a:lnTo>
                  <a:pt x="69" y="122"/>
                </a:lnTo>
                <a:lnTo>
                  <a:pt x="67" y="122"/>
                </a:lnTo>
                <a:lnTo>
                  <a:pt x="65" y="122"/>
                </a:lnTo>
                <a:lnTo>
                  <a:pt x="63" y="122"/>
                </a:lnTo>
                <a:lnTo>
                  <a:pt x="61" y="122"/>
                </a:lnTo>
                <a:lnTo>
                  <a:pt x="59" y="120"/>
                </a:lnTo>
                <a:lnTo>
                  <a:pt x="57" y="120"/>
                </a:lnTo>
                <a:lnTo>
                  <a:pt x="55" y="118"/>
                </a:lnTo>
                <a:lnTo>
                  <a:pt x="55" y="116"/>
                </a:lnTo>
                <a:lnTo>
                  <a:pt x="55" y="114"/>
                </a:lnTo>
                <a:lnTo>
                  <a:pt x="53" y="114"/>
                </a:lnTo>
                <a:lnTo>
                  <a:pt x="53" y="112"/>
                </a:lnTo>
                <a:lnTo>
                  <a:pt x="53" y="110"/>
                </a:lnTo>
                <a:lnTo>
                  <a:pt x="51" y="110"/>
                </a:lnTo>
                <a:lnTo>
                  <a:pt x="49" y="112"/>
                </a:lnTo>
                <a:lnTo>
                  <a:pt x="47" y="112"/>
                </a:lnTo>
                <a:lnTo>
                  <a:pt x="47" y="110"/>
                </a:lnTo>
                <a:lnTo>
                  <a:pt x="45" y="110"/>
                </a:lnTo>
                <a:lnTo>
                  <a:pt x="45" y="108"/>
                </a:lnTo>
                <a:lnTo>
                  <a:pt x="43" y="108"/>
                </a:lnTo>
                <a:lnTo>
                  <a:pt x="41" y="108"/>
                </a:lnTo>
                <a:lnTo>
                  <a:pt x="39" y="108"/>
                </a:lnTo>
                <a:lnTo>
                  <a:pt x="39" y="110"/>
                </a:lnTo>
                <a:lnTo>
                  <a:pt x="37" y="112"/>
                </a:lnTo>
                <a:lnTo>
                  <a:pt x="35" y="114"/>
                </a:lnTo>
                <a:lnTo>
                  <a:pt x="35" y="112"/>
                </a:lnTo>
                <a:lnTo>
                  <a:pt x="35" y="110"/>
                </a:lnTo>
                <a:lnTo>
                  <a:pt x="37" y="108"/>
                </a:lnTo>
                <a:lnTo>
                  <a:pt x="35" y="110"/>
                </a:lnTo>
                <a:lnTo>
                  <a:pt x="33" y="110"/>
                </a:lnTo>
                <a:lnTo>
                  <a:pt x="31" y="110"/>
                </a:lnTo>
                <a:lnTo>
                  <a:pt x="29" y="110"/>
                </a:lnTo>
                <a:lnTo>
                  <a:pt x="27" y="112"/>
                </a:lnTo>
                <a:lnTo>
                  <a:pt x="25" y="112"/>
                </a:lnTo>
                <a:lnTo>
                  <a:pt x="25" y="110"/>
                </a:lnTo>
                <a:lnTo>
                  <a:pt x="27" y="110"/>
                </a:lnTo>
                <a:lnTo>
                  <a:pt x="29" y="110"/>
                </a:lnTo>
                <a:lnTo>
                  <a:pt x="31" y="108"/>
                </a:lnTo>
                <a:lnTo>
                  <a:pt x="33" y="108"/>
                </a:lnTo>
                <a:lnTo>
                  <a:pt x="35" y="110"/>
                </a:lnTo>
                <a:lnTo>
                  <a:pt x="35" y="108"/>
                </a:lnTo>
                <a:lnTo>
                  <a:pt x="37" y="106"/>
                </a:lnTo>
                <a:lnTo>
                  <a:pt x="39" y="104"/>
                </a:lnTo>
                <a:lnTo>
                  <a:pt x="37" y="104"/>
                </a:lnTo>
                <a:lnTo>
                  <a:pt x="33" y="104"/>
                </a:lnTo>
                <a:lnTo>
                  <a:pt x="31" y="104"/>
                </a:lnTo>
                <a:lnTo>
                  <a:pt x="29" y="104"/>
                </a:lnTo>
                <a:lnTo>
                  <a:pt x="27" y="104"/>
                </a:lnTo>
                <a:lnTo>
                  <a:pt x="25" y="106"/>
                </a:lnTo>
                <a:lnTo>
                  <a:pt x="25" y="104"/>
                </a:lnTo>
                <a:lnTo>
                  <a:pt x="23" y="106"/>
                </a:lnTo>
                <a:lnTo>
                  <a:pt x="21" y="106"/>
                </a:lnTo>
                <a:lnTo>
                  <a:pt x="21" y="104"/>
                </a:lnTo>
                <a:lnTo>
                  <a:pt x="21" y="102"/>
                </a:lnTo>
                <a:lnTo>
                  <a:pt x="23" y="102"/>
                </a:lnTo>
                <a:lnTo>
                  <a:pt x="25" y="102"/>
                </a:lnTo>
                <a:lnTo>
                  <a:pt x="27" y="102"/>
                </a:lnTo>
                <a:lnTo>
                  <a:pt x="27" y="100"/>
                </a:lnTo>
                <a:lnTo>
                  <a:pt x="25" y="100"/>
                </a:lnTo>
                <a:lnTo>
                  <a:pt x="25" y="98"/>
                </a:lnTo>
                <a:lnTo>
                  <a:pt x="23" y="98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6"/>
                </a:lnTo>
                <a:lnTo>
                  <a:pt x="19" y="94"/>
                </a:lnTo>
                <a:lnTo>
                  <a:pt x="19" y="92"/>
                </a:lnTo>
                <a:lnTo>
                  <a:pt x="17" y="92"/>
                </a:lnTo>
                <a:lnTo>
                  <a:pt x="19" y="90"/>
                </a:lnTo>
                <a:lnTo>
                  <a:pt x="21" y="90"/>
                </a:lnTo>
                <a:lnTo>
                  <a:pt x="21" y="88"/>
                </a:lnTo>
                <a:lnTo>
                  <a:pt x="21" y="86"/>
                </a:lnTo>
                <a:lnTo>
                  <a:pt x="21" y="84"/>
                </a:lnTo>
                <a:lnTo>
                  <a:pt x="19" y="84"/>
                </a:lnTo>
                <a:lnTo>
                  <a:pt x="17" y="84"/>
                </a:lnTo>
                <a:lnTo>
                  <a:pt x="15" y="82"/>
                </a:lnTo>
                <a:lnTo>
                  <a:pt x="13" y="84"/>
                </a:lnTo>
                <a:lnTo>
                  <a:pt x="13" y="82"/>
                </a:lnTo>
                <a:lnTo>
                  <a:pt x="11" y="80"/>
                </a:lnTo>
                <a:lnTo>
                  <a:pt x="9" y="80"/>
                </a:lnTo>
                <a:lnTo>
                  <a:pt x="9" y="82"/>
                </a:lnTo>
                <a:lnTo>
                  <a:pt x="6" y="80"/>
                </a:lnTo>
                <a:lnTo>
                  <a:pt x="4" y="80"/>
                </a:lnTo>
                <a:lnTo>
                  <a:pt x="4" y="78"/>
                </a:lnTo>
                <a:lnTo>
                  <a:pt x="6" y="78"/>
                </a:lnTo>
                <a:lnTo>
                  <a:pt x="8" y="76"/>
                </a:lnTo>
                <a:lnTo>
                  <a:pt x="6" y="74"/>
                </a:lnTo>
                <a:lnTo>
                  <a:pt x="6" y="72"/>
                </a:lnTo>
                <a:lnTo>
                  <a:pt x="4" y="70"/>
                </a:lnTo>
                <a:lnTo>
                  <a:pt x="6" y="70"/>
                </a:lnTo>
                <a:lnTo>
                  <a:pt x="8" y="72"/>
                </a:lnTo>
                <a:lnTo>
                  <a:pt x="9" y="74"/>
                </a:lnTo>
                <a:lnTo>
                  <a:pt x="9" y="76"/>
                </a:lnTo>
                <a:lnTo>
                  <a:pt x="11" y="78"/>
                </a:lnTo>
                <a:lnTo>
                  <a:pt x="9" y="76"/>
                </a:lnTo>
                <a:lnTo>
                  <a:pt x="11" y="76"/>
                </a:lnTo>
                <a:lnTo>
                  <a:pt x="13" y="76"/>
                </a:lnTo>
                <a:lnTo>
                  <a:pt x="15" y="76"/>
                </a:lnTo>
                <a:lnTo>
                  <a:pt x="17" y="76"/>
                </a:lnTo>
                <a:lnTo>
                  <a:pt x="17" y="74"/>
                </a:lnTo>
                <a:lnTo>
                  <a:pt x="15" y="74"/>
                </a:lnTo>
                <a:lnTo>
                  <a:pt x="13" y="74"/>
                </a:lnTo>
                <a:lnTo>
                  <a:pt x="13" y="72"/>
                </a:lnTo>
                <a:lnTo>
                  <a:pt x="11" y="72"/>
                </a:lnTo>
                <a:lnTo>
                  <a:pt x="11" y="70"/>
                </a:lnTo>
                <a:lnTo>
                  <a:pt x="13" y="68"/>
                </a:lnTo>
                <a:lnTo>
                  <a:pt x="13" y="66"/>
                </a:lnTo>
                <a:lnTo>
                  <a:pt x="15" y="66"/>
                </a:lnTo>
                <a:lnTo>
                  <a:pt x="15" y="64"/>
                </a:lnTo>
                <a:lnTo>
                  <a:pt x="13" y="66"/>
                </a:lnTo>
                <a:lnTo>
                  <a:pt x="11" y="64"/>
                </a:lnTo>
                <a:lnTo>
                  <a:pt x="11" y="62"/>
                </a:lnTo>
                <a:lnTo>
                  <a:pt x="11" y="60"/>
                </a:lnTo>
                <a:lnTo>
                  <a:pt x="9" y="60"/>
                </a:lnTo>
                <a:lnTo>
                  <a:pt x="8" y="58"/>
                </a:lnTo>
                <a:lnTo>
                  <a:pt x="9" y="56"/>
                </a:lnTo>
                <a:lnTo>
                  <a:pt x="11" y="54"/>
                </a:lnTo>
                <a:lnTo>
                  <a:pt x="13" y="52"/>
                </a:lnTo>
                <a:lnTo>
                  <a:pt x="11" y="52"/>
                </a:lnTo>
                <a:lnTo>
                  <a:pt x="9" y="52"/>
                </a:lnTo>
                <a:lnTo>
                  <a:pt x="8" y="52"/>
                </a:lnTo>
                <a:lnTo>
                  <a:pt x="6" y="52"/>
                </a:lnTo>
                <a:lnTo>
                  <a:pt x="4" y="54"/>
                </a:lnTo>
                <a:lnTo>
                  <a:pt x="2" y="54"/>
                </a:lnTo>
                <a:lnTo>
                  <a:pt x="0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89" name="Freeform 2096"/>
          <p:cNvSpPr>
            <a:spLocks/>
          </p:cNvSpPr>
          <p:nvPr/>
        </p:nvSpPr>
        <p:spPr bwMode="auto">
          <a:xfrm>
            <a:off x="4933950" y="2552701"/>
            <a:ext cx="509588" cy="206375"/>
          </a:xfrm>
          <a:custGeom>
            <a:avLst/>
            <a:gdLst>
              <a:gd name="T0" fmla="*/ 10080635 w 321"/>
              <a:gd name="T1" fmla="*/ 100806250 h 130"/>
              <a:gd name="T2" fmla="*/ 47883809 w 321"/>
              <a:gd name="T3" fmla="*/ 90725625 h 130"/>
              <a:gd name="T4" fmla="*/ 73085397 w 321"/>
              <a:gd name="T5" fmla="*/ 90725625 h 130"/>
              <a:gd name="T6" fmla="*/ 118448254 w 321"/>
              <a:gd name="T7" fmla="*/ 90725625 h 130"/>
              <a:gd name="T8" fmla="*/ 133569206 w 321"/>
              <a:gd name="T9" fmla="*/ 70564375 h 130"/>
              <a:gd name="T10" fmla="*/ 123488571 w 321"/>
              <a:gd name="T11" fmla="*/ 60483750 h 130"/>
              <a:gd name="T12" fmla="*/ 143649841 w 321"/>
              <a:gd name="T13" fmla="*/ 45362813 h 130"/>
              <a:gd name="T14" fmla="*/ 189012698 w 321"/>
              <a:gd name="T15" fmla="*/ 50403125 h 130"/>
              <a:gd name="T16" fmla="*/ 229335238 w 321"/>
              <a:gd name="T17" fmla="*/ 35282188 h 130"/>
              <a:gd name="T18" fmla="*/ 269657777 w 321"/>
              <a:gd name="T19" fmla="*/ 10080625 h 130"/>
              <a:gd name="T20" fmla="*/ 330141586 w 321"/>
              <a:gd name="T21" fmla="*/ 5040313 h 130"/>
              <a:gd name="T22" fmla="*/ 365423809 w 321"/>
              <a:gd name="T23" fmla="*/ 5040313 h 130"/>
              <a:gd name="T24" fmla="*/ 405746348 w 321"/>
              <a:gd name="T25" fmla="*/ 20161250 h 130"/>
              <a:gd name="T26" fmla="*/ 441028570 w 321"/>
              <a:gd name="T27" fmla="*/ 35282188 h 130"/>
              <a:gd name="T28" fmla="*/ 491431745 w 321"/>
              <a:gd name="T29" fmla="*/ 55443438 h 130"/>
              <a:gd name="T30" fmla="*/ 541834919 w 321"/>
              <a:gd name="T31" fmla="*/ 55443438 h 130"/>
              <a:gd name="T32" fmla="*/ 582157459 w 321"/>
              <a:gd name="T33" fmla="*/ 55443438 h 130"/>
              <a:gd name="T34" fmla="*/ 627520316 w 321"/>
              <a:gd name="T35" fmla="*/ 40322500 h 130"/>
              <a:gd name="T36" fmla="*/ 672883173 w 321"/>
              <a:gd name="T37" fmla="*/ 30241875 h 130"/>
              <a:gd name="T38" fmla="*/ 698084760 w 321"/>
              <a:gd name="T39" fmla="*/ 30241875 h 130"/>
              <a:gd name="T40" fmla="*/ 733366982 w 321"/>
              <a:gd name="T41" fmla="*/ 55443438 h 130"/>
              <a:gd name="T42" fmla="*/ 743447617 w 321"/>
              <a:gd name="T43" fmla="*/ 95765938 h 130"/>
              <a:gd name="T44" fmla="*/ 773689522 w 321"/>
              <a:gd name="T45" fmla="*/ 105846563 h 130"/>
              <a:gd name="T46" fmla="*/ 778729839 w 321"/>
              <a:gd name="T47" fmla="*/ 126007813 h 130"/>
              <a:gd name="T48" fmla="*/ 773689522 w 321"/>
              <a:gd name="T49" fmla="*/ 156249688 h 130"/>
              <a:gd name="T50" fmla="*/ 788810474 w 321"/>
              <a:gd name="T51" fmla="*/ 196572188 h 130"/>
              <a:gd name="T52" fmla="*/ 798891109 w 321"/>
              <a:gd name="T53" fmla="*/ 226814063 h 130"/>
              <a:gd name="T54" fmla="*/ 793850791 w 321"/>
              <a:gd name="T55" fmla="*/ 262096250 h 130"/>
              <a:gd name="T56" fmla="*/ 758568569 w 321"/>
              <a:gd name="T57" fmla="*/ 252015625 h 130"/>
              <a:gd name="T58" fmla="*/ 713205712 w 321"/>
              <a:gd name="T59" fmla="*/ 257055938 h 130"/>
              <a:gd name="T60" fmla="*/ 677923490 w 321"/>
              <a:gd name="T61" fmla="*/ 257055938 h 130"/>
              <a:gd name="T62" fmla="*/ 642641268 w 321"/>
              <a:gd name="T63" fmla="*/ 257055938 h 130"/>
              <a:gd name="T64" fmla="*/ 607359046 w 321"/>
              <a:gd name="T65" fmla="*/ 272176875 h 130"/>
              <a:gd name="T66" fmla="*/ 551915554 w 321"/>
              <a:gd name="T67" fmla="*/ 277217188 h 130"/>
              <a:gd name="T68" fmla="*/ 506552697 w 321"/>
              <a:gd name="T69" fmla="*/ 277217188 h 130"/>
              <a:gd name="T70" fmla="*/ 471270475 w 321"/>
              <a:gd name="T71" fmla="*/ 272176875 h 130"/>
              <a:gd name="T72" fmla="*/ 466230157 w 321"/>
              <a:gd name="T73" fmla="*/ 297378438 h 130"/>
              <a:gd name="T74" fmla="*/ 451109205 w 321"/>
              <a:gd name="T75" fmla="*/ 317539688 h 130"/>
              <a:gd name="T76" fmla="*/ 430947935 w 321"/>
              <a:gd name="T77" fmla="*/ 297378438 h 130"/>
              <a:gd name="T78" fmla="*/ 415826983 w 321"/>
              <a:gd name="T79" fmla="*/ 277217188 h 130"/>
              <a:gd name="T80" fmla="*/ 385585078 w 321"/>
              <a:gd name="T81" fmla="*/ 277217188 h 130"/>
              <a:gd name="T82" fmla="*/ 350302856 w 321"/>
              <a:gd name="T83" fmla="*/ 297378438 h 130"/>
              <a:gd name="T84" fmla="*/ 309980317 w 321"/>
              <a:gd name="T85" fmla="*/ 312499375 h 130"/>
              <a:gd name="T86" fmla="*/ 269657777 w 321"/>
              <a:gd name="T87" fmla="*/ 292338125 h 130"/>
              <a:gd name="T88" fmla="*/ 224294920 w 321"/>
              <a:gd name="T89" fmla="*/ 272176875 h 130"/>
              <a:gd name="T90" fmla="*/ 194053015 w 321"/>
              <a:gd name="T91" fmla="*/ 292338125 h 130"/>
              <a:gd name="T92" fmla="*/ 163811111 w 321"/>
              <a:gd name="T93" fmla="*/ 307459063 h 130"/>
              <a:gd name="T94" fmla="*/ 133569206 w 321"/>
              <a:gd name="T95" fmla="*/ 277217188 h 130"/>
              <a:gd name="T96" fmla="*/ 98286984 w 321"/>
              <a:gd name="T97" fmla="*/ 272176875 h 130"/>
              <a:gd name="T98" fmla="*/ 73085397 w 321"/>
              <a:gd name="T99" fmla="*/ 277217188 h 130"/>
              <a:gd name="T100" fmla="*/ 88206349 w 321"/>
              <a:gd name="T101" fmla="*/ 272176875 h 130"/>
              <a:gd name="T102" fmla="*/ 57964444 w 321"/>
              <a:gd name="T103" fmla="*/ 267136563 h 130"/>
              <a:gd name="T104" fmla="*/ 57964444 w 321"/>
              <a:gd name="T105" fmla="*/ 241935000 h 130"/>
              <a:gd name="T106" fmla="*/ 52924127 w 321"/>
              <a:gd name="T107" fmla="*/ 216733438 h 130"/>
              <a:gd name="T108" fmla="*/ 10080635 w 321"/>
              <a:gd name="T109" fmla="*/ 201612500 h 130"/>
              <a:gd name="T110" fmla="*/ 22682222 w 321"/>
              <a:gd name="T111" fmla="*/ 191531875 h 130"/>
              <a:gd name="T112" fmla="*/ 32762857 w 321"/>
              <a:gd name="T113" fmla="*/ 181451250 h 130"/>
              <a:gd name="T114" fmla="*/ 27722540 w 321"/>
              <a:gd name="T115" fmla="*/ 151209375 h 130"/>
              <a:gd name="T116" fmla="*/ 10080635 w 321"/>
              <a:gd name="T117" fmla="*/ 136088438 h 1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21" h="130">
                <a:moveTo>
                  <a:pt x="0" y="54"/>
                </a:move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0" y="42"/>
                </a:lnTo>
                <a:lnTo>
                  <a:pt x="2" y="42"/>
                </a:lnTo>
                <a:lnTo>
                  <a:pt x="4" y="40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9" y="34"/>
                </a:lnTo>
                <a:lnTo>
                  <a:pt x="11" y="34"/>
                </a:lnTo>
                <a:lnTo>
                  <a:pt x="13" y="34"/>
                </a:lnTo>
                <a:lnTo>
                  <a:pt x="15" y="34"/>
                </a:lnTo>
                <a:lnTo>
                  <a:pt x="17" y="34"/>
                </a:lnTo>
                <a:lnTo>
                  <a:pt x="19" y="36"/>
                </a:lnTo>
                <a:lnTo>
                  <a:pt x="21" y="36"/>
                </a:lnTo>
                <a:lnTo>
                  <a:pt x="23" y="36"/>
                </a:lnTo>
                <a:lnTo>
                  <a:pt x="25" y="36"/>
                </a:lnTo>
                <a:lnTo>
                  <a:pt x="25" y="34"/>
                </a:lnTo>
                <a:lnTo>
                  <a:pt x="25" y="32"/>
                </a:lnTo>
                <a:lnTo>
                  <a:pt x="27" y="32"/>
                </a:lnTo>
                <a:lnTo>
                  <a:pt x="29" y="32"/>
                </a:lnTo>
                <a:lnTo>
                  <a:pt x="27" y="34"/>
                </a:lnTo>
                <a:lnTo>
                  <a:pt x="29" y="36"/>
                </a:lnTo>
                <a:lnTo>
                  <a:pt x="31" y="34"/>
                </a:lnTo>
                <a:lnTo>
                  <a:pt x="33" y="34"/>
                </a:lnTo>
                <a:lnTo>
                  <a:pt x="35" y="34"/>
                </a:lnTo>
                <a:lnTo>
                  <a:pt x="37" y="34"/>
                </a:lnTo>
                <a:lnTo>
                  <a:pt x="39" y="34"/>
                </a:lnTo>
                <a:lnTo>
                  <a:pt x="41" y="34"/>
                </a:lnTo>
                <a:lnTo>
                  <a:pt x="43" y="34"/>
                </a:lnTo>
                <a:lnTo>
                  <a:pt x="45" y="36"/>
                </a:lnTo>
                <a:lnTo>
                  <a:pt x="47" y="36"/>
                </a:lnTo>
                <a:lnTo>
                  <a:pt x="49" y="34"/>
                </a:lnTo>
                <a:lnTo>
                  <a:pt x="47" y="32"/>
                </a:lnTo>
                <a:lnTo>
                  <a:pt x="45" y="32"/>
                </a:lnTo>
                <a:lnTo>
                  <a:pt x="43" y="32"/>
                </a:lnTo>
                <a:lnTo>
                  <a:pt x="45" y="30"/>
                </a:lnTo>
                <a:lnTo>
                  <a:pt x="47" y="30"/>
                </a:lnTo>
                <a:lnTo>
                  <a:pt x="49" y="28"/>
                </a:lnTo>
                <a:lnTo>
                  <a:pt x="51" y="28"/>
                </a:lnTo>
                <a:lnTo>
                  <a:pt x="53" y="28"/>
                </a:lnTo>
                <a:lnTo>
                  <a:pt x="55" y="28"/>
                </a:lnTo>
                <a:lnTo>
                  <a:pt x="57" y="28"/>
                </a:lnTo>
                <a:lnTo>
                  <a:pt x="59" y="28"/>
                </a:lnTo>
                <a:lnTo>
                  <a:pt x="59" y="26"/>
                </a:lnTo>
                <a:lnTo>
                  <a:pt x="57" y="26"/>
                </a:lnTo>
                <a:lnTo>
                  <a:pt x="55" y="26"/>
                </a:lnTo>
                <a:lnTo>
                  <a:pt x="51" y="26"/>
                </a:lnTo>
                <a:lnTo>
                  <a:pt x="49" y="24"/>
                </a:lnTo>
                <a:lnTo>
                  <a:pt x="47" y="22"/>
                </a:lnTo>
                <a:lnTo>
                  <a:pt x="45" y="20"/>
                </a:lnTo>
                <a:lnTo>
                  <a:pt x="47" y="20"/>
                </a:lnTo>
                <a:lnTo>
                  <a:pt x="47" y="18"/>
                </a:lnTo>
                <a:lnTo>
                  <a:pt x="49" y="18"/>
                </a:lnTo>
                <a:lnTo>
                  <a:pt x="51" y="18"/>
                </a:lnTo>
                <a:lnTo>
                  <a:pt x="53" y="18"/>
                </a:lnTo>
                <a:lnTo>
                  <a:pt x="55" y="18"/>
                </a:lnTo>
                <a:lnTo>
                  <a:pt x="57" y="18"/>
                </a:lnTo>
                <a:lnTo>
                  <a:pt x="59" y="18"/>
                </a:lnTo>
                <a:lnTo>
                  <a:pt x="61" y="18"/>
                </a:lnTo>
                <a:lnTo>
                  <a:pt x="61" y="20"/>
                </a:lnTo>
                <a:lnTo>
                  <a:pt x="63" y="20"/>
                </a:lnTo>
                <a:lnTo>
                  <a:pt x="65" y="18"/>
                </a:lnTo>
                <a:lnTo>
                  <a:pt x="67" y="18"/>
                </a:lnTo>
                <a:lnTo>
                  <a:pt x="69" y="18"/>
                </a:lnTo>
                <a:lnTo>
                  <a:pt x="73" y="20"/>
                </a:lnTo>
                <a:lnTo>
                  <a:pt x="75" y="20"/>
                </a:lnTo>
                <a:lnTo>
                  <a:pt x="77" y="20"/>
                </a:lnTo>
                <a:lnTo>
                  <a:pt x="79" y="20"/>
                </a:lnTo>
                <a:lnTo>
                  <a:pt x="81" y="20"/>
                </a:lnTo>
                <a:lnTo>
                  <a:pt x="83" y="20"/>
                </a:lnTo>
                <a:lnTo>
                  <a:pt x="85" y="18"/>
                </a:lnTo>
                <a:lnTo>
                  <a:pt x="85" y="16"/>
                </a:lnTo>
                <a:lnTo>
                  <a:pt x="87" y="14"/>
                </a:lnTo>
                <a:lnTo>
                  <a:pt x="89" y="14"/>
                </a:lnTo>
                <a:lnTo>
                  <a:pt x="91" y="14"/>
                </a:lnTo>
                <a:lnTo>
                  <a:pt x="93" y="12"/>
                </a:lnTo>
                <a:lnTo>
                  <a:pt x="95" y="10"/>
                </a:lnTo>
                <a:lnTo>
                  <a:pt x="97" y="10"/>
                </a:lnTo>
                <a:lnTo>
                  <a:pt x="97" y="8"/>
                </a:lnTo>
                <a:lnTo>
                  <a:pt x="99" y="8"/>
                </a:lnTo>
                <a:lnTo>
                  <a:pt x="101" y="6"/>
                </a:lnTo>
                <a:lnTo>
                  <a:pt x="103" y="6"/>
                </a:lnTo>
                <a:lnTo>
                  <a:pt x="105" y="4"/>
                </a:lnTo>
                <a:lnTo>
                  <a:pt x="107" y="4"/>
                </a:lnTo>
                <a:lnTo>
                  <a:pt x="109" y="4"/>
                </a:lnTo>
                <a:lnTo>
                  <a:pt x="111" y="4"/>
                </a:lnTo>
                <a:lnTo>
                  <a:pt x="113" y="2"/>
                </a:lnTo>
                <a:lnTo>
                  <a:pt x="115" y="2"/>
                </a:lnTo>
                <a:lnTo>
                  <a:pt x="117" y="0"/>
                </a:lnTo>
                <a:lnTo>
                  <a:pt x="119" y="2"/>
                </a:lnTo>
                <a:lnTo>
                  <a:pt x="121" y="2"/>
                </a:lnTo>
                <a:lnTo>
                  <a:pt x="123" y="2"/>
                </a:lnTo>
                <a:lnTo>
                  <a:pt x="129" y="2"/>
                </a:lnTo>
                <a:lnTo>
                  <a:pt x="131" y="2"/>
                </a:lnTo>
                <a:lnTo>
                  <a:pt x="133" y="2"/>
                </a:lnTo>
                <a:lnTo>
                  <a:pt x="135" y="2"/>
                </a:lnTo>
                <a:lnTo>
                  <a:pt x="137" y="2"/>
                </a:lnTo>
                <a:lnTo>
                  <a:pt x="139" y="2"/>
                </a:lnTo>
                <a:lnTo>
                  <a:pt x="141" y="2"/>
                </a:lnTo>
                <a:lnTo>
                  <a:pt x="143" y="0"/>
                </a:lnTo>
                <a:lnTo>
                  <a:pt x="145" y="0"/>
                </a:lnTo>
                <a:lnTo>
                  <a:pt x="147" y="0"/>
                </a:lnTo>
                <a:lnTo>
                  <a:pt x="145" y="2"/>
                </a:lnTo>
                <a:lnTo>
                  <a:pt x="147" y="4"/>
                </a:lnTo>
                <a:lnTo>
                  <a:pt x="147" y="6"/>
                </a:lnTo>
                <a:lnTo>
                  <a:pt x="149" y="8"/>
                </a:lnTo>
                <a:lnTo>
                  <a:pt x="151" y="8"/>
                </a:lnTo>
                <a:lnTo>
                  <a:pt x="153" y="8"/>
                </a:lnTo>
                <a:lnTo>
                  <a:pt x="155" y="8"/>
                </a:lnTo>
                <a:lnTo>
                  <a:pt x="157" y="8"/>
                </a:lnTo>
                <a:lnTo>
                  <a:pt x="159" y="8"/>
                </a:lnTo>
                <a:lnTo>
                  <a:pt x="161" y="8"/>
                </a:lnTo>
                <a:lnTo>
                  <a:pt x="163" y="8"/>
                </a:lnTo>
                <a:lnTo>
                  <a:pt x="163" y="10"/>
                </a:lnTo>
                <a:lnTo>
                  <a:pt x="163" y="12"/>
                </a:lnTo>
                <a:lnTo>
                  <a:pt x="165" y="14"/>
                </a:lnTo>
                <a:lnTo>
                  <a:pt x="167" y="16"/>
                </a:lnTo>
                <a:lnTo>
                  <a:pt x="169" y="16"/>
                </a:lnTo>
                <a:lnTo>
                  <a:pt x="171" y="16"/>
                </a:lnTo>
                <a:lnTo>
                  <a:pt x="173" y="14"/>
                </a:lnTo>
                <a:lnTo>
                  <a:pt x="175" y="14"/>
                </a:lnTo>
                <a:lnTo>
                  <a:pt x="177" y="14"/>
                </a:lnTo>
                <a:lnTo>
                  <a:pt x="179" y="16"/>
                </a:lnTo>
                <a:lnTo>
                  <a:pt x="179" y="18"/>
                </a:lnTo>
                <a:lnTo>
                  <a:pt x="181" y="18"/>
                </a:lnTo>
                <a:lnTo>
                  <a:pt x="183" y="18"/>
                </a:lnTo>
                <a:lnTo>
                  <a:pt x="185" y="20"/>
                </a:lnTo>
                <a:lnTo>
                  <a:pt x="189" y="22"/>
                </a:lnTo>
                <a:lnTo>
                  <a:pt x="191" y="20"/>
                </a:lnTo>
                <a:lnTo>
                  <a:pt x="193" y="20"/>
                </a:lnTo>
                <a:lnTo>
                  <a:pt x="193" y="22"/>
                </a:lnTo>
                <a:lnTo>
                  <a:pt x="195" y="22"/>
                </a:lnTo>
                <a:lnTo>
                  <a:pt x="197" y="22"/>
                </a:lnTo>
                <a:lnTo>
                  <a:pt x="199" y="22"/>
                </a:lnTo>
                <a:lnTo>
                  <a:pt x="203" y="24"/>
                </a:lnTo>
                <a:lnTo>
                  <a:pt x="205" y="24"/>
                </a:lnTo>
                <a:lnTo>
                  <a:pt x="207" y="22"/>
                </a:lnTo>
                <a:lnTo>
                  <a:pt x="209" y="22"/>
                </a:lnTo>
                <a:lnTo>
                  <a:pt x="211" y="22"/>
                </a:lnTo>
                <a:lnTo>
                  <a:pt x="213" y="22"/>
                </a:lnTo>
                <a:lnTo>
                  <a:pt x="215" y="22"/>
                </a:lnTo>
                <a:lnTo>
                  <a:pt x="215" y="20"/>
                </a:lnTo>
                <a:lnTo>
                  <a:pt x="217" y="20"/>
                </a:lnTo>
                <a:lnTo>
                  <a:pt x="219" y="20"/>
                </a:lnTo>
                <a:lnTo>
                  <a:pt x="221" y="20"/>
                </a:lnTo>
                <a:lnTo>
                  <a:pt x="223" y="22"/>
                </a:lnTo>
                <a:lnTo>
                  <a:pt x="225" y="22"/>
                </a:lnTo>
                <a:lnTo>
                  <a:pt x="227" y="22"/>
                </a:lnTo>
                <a:lnTo>
                  <a:pt x="229" y="22"/>
                </a:lnTo>
                <a:lnTo>
                  <a:pt x="231" y="22"/>
                </a:lnTo>
                <a:lnTo>
                  <a:pt x="233" y="24"/>
                </a:lnTo>
                <a:lnTo>
                  <a:pt x="235" y="24"/>
                </a:lnTo>
                <a:lnTo>
                  <a:pt x="237" y="22"/>
                </a:lnTo>
                <a:lnTo>
                  <a:pt x="239" y="22"/>
                </a:lnTo>
                <a:lnTo>
                  <a:pt x="241" y="20"/>
                </a:lnTo>
                <a:lnTo>
                  <a:pt x="243" y="18"/>
                </a:lnTo>
                <a:lnTo>
                  <a:pt x="247" y="18"/>
                </a:lnTo>
                <a:lnTo>
                  <a:pt x="247" y="16"/>
                </a:lnTo>
                <a:lnTo>
                  <a:pt x="249" y="16"/>
                </a:lnTo>
                <a:lnTo>
                  <a:pt x="251" y="14"/>
                </a:lnTo>
                <a:lnTo>
                  <a:pt x="253" y="12"/>
                </a:lnTo>
                <a:lnTo>
                  <a:pt x="255" y="12"/>
                </a:lnTo>
                <a:lnTo>
                  <a:pt x="257" y="12"/>
                </a:lnTo>
                <a:lnTo>
                  <a:pt x="259" y="14"/>
                </a:lnTo>
                <a:lnTo>
                  <a:pt x="261" y="12"/>
                </a:lnTo>
                <a:lnTo>
                  <a:pt x="263" y="12"/>
                </a:lnTo>
                <a:lnTo>
                  <a:pt x="265" y="12"/>
                </a:lnTo>
                <a:lnTo>
                  <a:pt x="267" y="12"/>
                </a:lnTo>
                <a:lnTo>
                  <a:pt x="269" y="12"/>
                </a:lnTo>
                <a:lnTo>
                  <a:pt x="271" y="14"/>
                </a:lnTo>
                <a:lnTo>
                  <a:pt x="271" y="12"/>
                </a:lnTo>
                <a:lnTo>
                  <a:pt x="273" y="10"/>
                </a:lnTo>
                <a:lnTo>
                  <a:pt x="275" y="10"/>
                </a:lnTo>
                <a:lnTo>
                  <a:pt x="277" y="10"/>
                </a:lnTo>
                <a:lnTo>
                  <a:pt x="275" y="12"/>
                </a:lnTo>
                <a:lnTo>
                  <a:pt x="277" y="12"/>
                </a:lnTo>
                <a:lnTo>
                  <a:pt x="279" y="14"/>
                </a:lnTo>
                <a:lnTo>
                  <a:pt x="281" y="14"/>
                </a:lnTo>
                <a:lnTo>
                  <a:pt x="283" y="16"/>
                </a:lnTo>
                <a:lnTo>
                  <a:pt x="285" y="18"/>
                </a:lnTo>
                <a:lnTo>
                  <a:pt x="287" y="18"/>
                </a:lnTo>
                <a:lnTo>
                  <a:pt x="289" y="20"/>
                </a:lnTo>
                <a:lnTo>
                  <a:pt x="289" y="22"/>
                </a:lnTo>
                <a:lnTo>
                  <a:pt x="291" y="22"/>
                </a:lnTo>
                <a:lnTo>
                  <a:pt x="293" y="24"/>
                </a:lnTo>
                <a:lnTo>
                  <a:pt x="293" y="26"/>
                </a:lnTo>
                <a:lnTo>
                  <a:pt x="295" y="28"/>
                </a:lnTo>
                <a:lnTo>
                  <a:pt x="293" y="30"/>
                </a:lnTo>
                <a:lnTo>
                  <a:pt x="293" y="32"/>
                </a:lnTo>
                <a:lnTo>
                  <a:pt x="293" y="34"/>
                </a:lnTo>
                <a:lnTo>
                  <a:pt x="293" y="36"/>
                </a:lnTo>
                <a:lnTo>
                  <a:pt x="295" y="38"/>
                </a:lnTo>
                <a:lnTo>
                  <a:pt x="295" y="40"/>
                </a:lnTo>
                <a:lnTo>
                  <a:pt x="297" y="40"/>
                </a:lnTo>
                <a:lnTo>
                  <a:pt x="297" y="42"/>
                </a:lnTo>
                <a:lnTo>
                  <a:pt x="299" y="42"/>
                </a:lnTo>
                <a:lnTo>
                  <a:pt x="301" y="42"/>
                </a:lnTo>
                <a:lnTo>
                  <a:pt x="303" y="42"/>
                </a:lnTo>
                <a:lnTo>
                  <a:pt x="305" y="42"/>
                </a:lnTo>
                <a:lnTo>
                  <a:pt x="307" y="42"/>
                </a:lnTo>
                <a:lnTo>
                  <a:pt x="309" y="44"/>
                </a:lnTo>
                <a:lnTo>
                  <a:pt x="311" y="46"/>
                </a:lnTo>
                <a:lnTo>
                  <a:pt x="313" y="46"/>
                </a:lnTo>
                <a:lnTo>
                  <a:pt x="315" y="48"/>
                </a:lnTo>
                <a:lnTo>
                  <a:pt x="315" y="50"/>
                </a:lnTo>
                <a:lnTo>
                  <a:pt x="313" y="48"/>
                </a:lnTo>
                <a:lnTo>
                  <a:pt x="311" y="48"/>
                </a:lnTo>
                <a:lnTo>
                  <a:pt x="309" y="48"/>
                </a:lnTo>
                <a:lnTo>
                  <a:pt x="309" y="50"/>
                </a:lnTo>
                <a:lnTo>
                  <a:pt x="309" y="52"/>
                </a:lnTo>
                <a:lnTo>
                  <a:pt x="309" y="54"/>
                </a:lnTo>
                <a:lnTo>
                  <a:pt x="305" y="54"/>
                </a:lnTo>
                <a:lnTo>
                  <a:pt x="303" y="56"/>
                </a:lnTo>
                <a:lnTo>
                  <a:pt x="305" y="58"/>
                </a:lnTo>
                <a:lnTo>
                  <a:pt x="305" y="60"/>
                </a:lnTo>
                <a:lnTo>
                  <a:pt x="307" y="60"/>
                </a:lnTo>
                <a:lnTo>
                  <a:pt x="307" y="62"/>
                </a:lnTo>
                <a:lnTo>
                  <a:pt x="307" y="64"/>
                </a:lnTo>
                <a:lnTo>
                  <a:pt x="307" y="66"/>
                </a:lnTo>
                <a:lnTo>
                  <a:pt x="309" y="66"/>
                </a:lnTo>
                <a:lnTo>
                  <a:pt x="309" y="68"/>
                </a:lnTo>
                <a:lnTo>
                  <a:pt x="309" y="70"/>
                </a:lnTo>
                <a:lnTo>
                  <a:pt x="309" y="72"/>
                </a:lnTo>
                <a:lnTo>
                  <a:pt x="311" y="74"/>
                </a:lnTo>
                <a:lnTo>
                  <a:pt x="309" y="74"/>
                </a:lnTo>
                <a:lnTo>
                  <a:pt x="311" y="76"/>
                </a:lnTo>
                <a:lnTo>
                  <a:pt x="313" y="78"/>
                </a:lnTo>
                <a:lnTo>
                  <a:pt x="313" y="80"/>
                </a:lnTo>
                <a:lnTo>
                  <a:pt x="311" y="82"/>
                </a:lnTo>
                <a:lnTo>
                  <a:pt x="311" y="84"/>
                </a:lnTo>
                <a:lnTo>
                  <a:pt x="311" y="86"/>
                </a:lnTo>
                <a:lnTo>
                  <a:pt x="313" y="88"/>
                </a:lnTo>
                <a:lnTo>
                  <a:pt x="315" y="88"/>
                </a:lnTo>
                <a:lnTo>
                  <a:pt x="317" y="90"/>
                </a:lnTo>
                <a:lnTo>
                  <a:pt x="317" y="92"/>
                </a:lnTo>
                <a:lnTo>
                  <a:pt x="317" y="94"/>
                </a:lnTo>
                <a:lnTo>
                  <a:pt x="317" y="96"/>
                </a:lnTo>
                <a:lnTo>
                  <a:pt x="319" y="96"/>
                </a:lnTo>
                <a:lnTo>
                  <a:pt x="321" y="98"/>
                </a:lnTo>
                <a:lnTo>
                  <a:pt x="321" y="100"/>
                </a:lnTo>
                <a:lnTo>
                  <a:pt x="321" y="102"/>
                </a:lnTo>
                <a:lnTo>
                  <a:pt x="319" y="100"/>
                </a:lnTo>
                <a:lnTo>
                  <a:pt x="317" y="102"/>
                </a:lnTo>
                <a:lnTo>
                  <a:pt x="315" y="104"/>
                </a:lnTo>
                <a:lnTo>
                  <a:pt x="315" y="106"/>
                </a:lnTo>
                <a:lnTo>
                  <a:pt x="313" y="104"/>
                </a:lnTo>
                <a:lnTo>
                  <a:pt x="311" y="102"/>
                </a:lnTo>
                <a:lnTo>
                  <a:pt x="313" y="100"/>
                </a:lnTo>
                <a:lnTo>
                  <a:pt x="311" y="98"/>
                </a:lnTo>
                <a:lnTo>
                  <a:pt x="309" y="98"/>
                </a:lnTo>
                <a:lnTo>
                  <a:pt x="307" y="98"/>
                </a:lnTo>
                <a:lnTo>
                  <a:pt x="305" y="100"/>
                </a:lnTo>
                <a:lnTo>
                  <a:pt x="303" y="100"/>
                </a:lnTo>
                <a:lnTo>
                  <a:pt x="301" y="100"/>
                </a:lnTo>
                <a:lnTo>
                  <a:pt x="299" y="100"/>
                </a:lnTo>
                <a:lnTo>
                  <a:pt x="297" y="98"/>
                </a:lnTo>
                <a:lnTo>
                  <a:pt x="295" y="98"/>
                </a:lnTo>
                <a:lnTo>
                  <a:pt x="293" y="98"/>
                </a:lnTo>
                <a:lnTo>
                  <a:pt x="291" y="98"/>
                </a:lnTo>
                <a:lnTo>
                  <a:pt x="289" y="98"/>
                </a:lnTo>
                <a:lnTo>
                  <a:pt x="287" y="96"/>
                </a:lnTo>
                <a:lnTo>
                  <a:pt x="285" y="98"/>
                </a:lnTo>
                <a:lnTo>
                  <a:pt x="285" y="100"/>
                </a:lnTo>
                <a:lnTo>
                  <a:pt x="283" y="102"/>
                </a:lnTo>
                <a:lnTo>
                  <a:pt x="281" y="102"/>
                </a:lnTo>
                <a:lnTo>
                  <a:pt x="279" y="102"/>
                </a:lnTo>
                <a:lnTo>
                  <a:pt x="279" y="100"/>
                </a:lnTo>
                <a:lnTo>
                  <a:pt x="277" y="98"/>
                </a:lnTo>
                <a:lnTo>
                  <a:pt x="275" y="100"/>
                </a:lnTo>
                <a:lnTo>
                  <a:pt x="273" y="102"/>
                </a:lnTo>
                <a:lnTo>
                  <a:pt x="271" y="102"/>
                </a:lnTo>
                <a:lnTo>
                  <a:pt x="269" y="102"/>
                </a:lnTo>
                <a:lnTo>
                  <a:pt x="267" y="102"/>
                </a:lnTo>
                <a:lnTo>
                  <a:pt x="265" y="102"/>
                </a:lnTo>
                <a:lnTo>
                  <a:pt x="263" y="104"/>
                </a:lnTo>
                <a:lnTo>
                  <a:pt x="261" y="104"/>
                </a:lnTo>
                <a:lnTo>
                  <a:pt x="259" y="102"/>
                </a:lnTo>
                <a:lnTo>
                  <a:pt x="257" y="102"/>
                </a:lnTo>
                <a:lnTo>
                  <a:pt x="255" y="102"/>
                </a:lnTo>
                <a:lnTo>
                  <a:pt x="253" y="102"/>
                </a:lnTo>
                <a:lnTo>
                  <a:pt x="251" y="102"/>
                </a:lnTo>
                <a:lnTo>
                  <a:pt x="249" y="104"/>
                </a:lnTo>
                <a:lnTo>
                  <a:pt x="247" y="104"/>
                </a:lnTo>
                <a:lnTo>
                  <a:pt x="245" y="106"/>
                </a:lnTo>
                <a:lnTo>
                  <a:pt x="243" y="108"/>
                </a:lnTo>
                <a:lnTo>
                  <a:pt x="241" y="108"/>
                </a:lnTo>
                <a:lnTo>
                  <a:pt x="239" y="110"/>
                </a:lnTo>
                <a:lnTo>
                  <a:pt x="237" y="110"/>
                </a:lnTo>
                <a:lnTo>
                  <a:pt x="235" y="110"/>
                </a:lnTo>
                <a:lnTo>
                  <a:pt x="231" y="110"/>
                </a:lnTo>
                <a:lnTo>
                  <a:pt x="227" y="112"/>
                </a:lnTo>
                <a:lnTo>
                  <a:pt x="225" y="112"/>
                </a:lnTo>
                <a:lnTo>
                  <a:pt x="225" y="110"/>
                </a:lnTo>
                <a:lnTo>
                  <a:pt x="223" y="110"/>
                </a:lnTo>
                <a:lnTo>
                  <a:pt x="219" y="110"/>
                </a:lnTo>
                <a:lnTo>
                  <a:pt x="217" y="110"/>
                </a:lnTo>
                <a:lnTo>
                  <a:pt x="215" y="108"/>
                </a:lnTo>
                <a:lnTo>
                  <a:pt x="213" y="108"/>
                </a:lnTo>
                <a:lnTo>
                  <a:pt x="211" y="106"/>
                </a:lnTo>
                <a:lnTo>
                  <a:pt x="209" y="106"/>
                </a:lnTo>
                <a:lnTo>
                  <a:pt x="209" y="108"/>
                </a:lnTo>
                <a:lnTo>
                  <a:pt x="207" y="108"/>
                </a:lnTo>
                <a:lnTo>
                  <a:pt x="203" y="110"/>
                </a:lnTo>
                <a:lnTo>
                  <a:pt x="201" y="110"/>
                </a:lnTo>
                <a:lnTo>
                  <a:pt x="199" y="110"/>
                </a:lnTo>
                <a:lnTo>
                  <a:pt x="199" y="112"/>
                </a:lnTo>
                <a:lnTo>
                  <a:pt x="197" y="112"/>
                </a:lnTo>
                <a:lnTo>
                  <a:pt x="195" y="112"/>
                </a:lnTo>
                <a:lnTo>
                  <a:pt x="193" y="112"/>
                </a:lnTo>
                <a:lnTo>
                  <a:pt x="191" y="112"/>
                </a:lnTo>
                <a:lnTo>
                  <a:pt x="189" y="110"/>
                </a:lnTo>
                <a:lnTo>
                  <a:pt x="187" y="110"/>
                </a:lnTo>
                <a:lnTo>
                  <a:pt x="187" y="108"/>
                </a:lnTo>
                <a:lnTo>
                  <a:pt x="185" y="108"/>
                </a:lnTo>
                <a:lnTo>
                  <a:pt x="183" y="108"/>
                </a:lnTo>
                <a:lnTo>
                  <a:pt x="183" y="110"/>
                </a:lnTo>
                <a:lnTo>
                  <a:pt x="183" y="112"/>
                </a:lnTo>
                <a:lnTo>
                  <a:pt x="183" y="114"/>
                </a:lnTo>
                <a:lnTo>
                  <a:pt x="181" y="116"/>
                </a:lnTo>
                <a:lnTo>
                  <a:pt x="183" y="116"/>
                </a:lnTo>
                <a:lnTo>
                  <a:pt x="183" y="118"/>
                </a:lnTo>
                <a:lnTo>
                  <a:pt x="185" y="118"/>
                </a:lnTo>
                <a:lnTo>
                  <a:pt x="185" y="120"/>
                </a:lnTo>
                <a:lnTo>
                  <a:pt x="183" y="120"/>
                </a:lnTo>
                <a:lnTo>
                  <a:pt x="181" y="120"/>
                </a:lnTo>
                <a:lnTo>
                  <a:pt x="179" y="120"/>
                </a:lnTo>
                <a:lnTo>
                  <a:pt x="179" y="122"/>
                </a:lnTo>
                <a:lnTo>
                  <a:pt x="179" y="124"/>
                </a:lnTo>
                <a:lnTo>
                  <a:pt x="179" y="126"/>
                </a:lnTo>
                <a:lnTo>
                  <a:pt x="177" y="128"/>
                </a:lnTo>
                <a:lnTo>
                  <a:pt x="177" y="130"/>
                </a:lnTo>
                <a:lnTo>
                  <a:pt x="175" y="128"/>
                </a:lnTo>
                <a:lnTo>
                  <a:pt x="173" y="128"/>
                </a:lnTo>
                <a:lnTo>
                  <a:pt x="173" y="126"/>
                </a:lnTo>
                <a:lnTo>
                  <a:pt x="173" y="124"/>
                </a:lnTo>
                <a:lnTo>
                  <a:pt x="171" y="122"/>
                </a:lnTo>
                <a:lnTo>
                  <a:pt x="171" y="120"/>
                </a:lnTo>
                <a:lnTo>
                  <a:pt x="169" y="120"/>
                </a:lnTo>
                <a:lnTo>
                  <a:pt x="171" y="118"/>
                </a:lnTo>
                <a:lnTo>
                  <a:pt x="173" y="116"/>
                </a:lnTo>
                <a:lnTo>
                  <a:pt x="173" y="114"/>
                </a:lnTo>
                <a:lnTo>
                  <a:pt x="175" y="112"/>
                </a:lnTo>
                <a:lnTo>
                  <a:pt x="175" y="110"/>
                </a:lnTo>
                <a:lnTo>
                  <a:pt x="175" y="108"/>
                </a:lnTo>
                <a:lnTo>
                  <a:pt x="173" y="106"/>
                </a:lnTo>
                <a:lnTo>
                  <a:pt x="171" y="106"/>
                </a:lnTo>
                <a:lnTo>
                  <a:pt x="171" y="108"/>
                </a:lnTo>
                <a:lnTo>
                  <a:pt x="169" y="108"/>
                </a:lnTo>
                <a:lnTo>
                  <a:pt x="167" y="110"/>
                </a:lnTo>
                <a:lnTo>
                  <a:pt x="165" y="110"/>
                </a:lnTo>
                <a:lnTo>
                  <a:pt x="167" y="110"/>
                </a:lnTo>
                <a:lnTo>
                  <a:pt x="165" y="112"/>
                </a:lnTo>
                <a:lnTo>
                  <a:pt x="165" y="114"/>
                </a:lnTo>
                <a:lnTo>
                  <a:pt x="163" y="114"/>
                </a:lnTo>
                <a:lnTo>
                  <a:pt x="161" y="114"/>
                </a:lnTo>
                <a:lnTo>
                  <a:pt x="157" y="112"/>
                </a:lnTo>
                <a:lnTo>
                  <a:pt x="155" y="110"/>
                </a:lnTo>
                <a:lnTo>
                  <a:pt x="153" y="110"/>
                </a:lnTo>
                <a:lnTo>
                  <a:pt x="151" y="108"/>
                </a:lnTo>
                <a:lnTo>
                  <a:pt x="149" y="108"/>
                </a:lnTo>
                <a:lnTo>
                  <a:pt x="147" y="110"/>
                </a:lnTo>
                <a:lnTo>
                  <a:pt x="145" y="112"/>
                </a:lnTo>
                <a:lnTo>
                  <a:pt x="143" y="114"/>
                </a:lnTo>
                <a:lnTo>
                  <a:pt x="141" y="114"/>
                </a:lnTo>
                <a:lnTo>
                  <a:pt x="139" y="116"/>
                </a:lnTo>
                <a:lnTo>
                  <a:pt x="139" y="118"/>
                </a:lnTo>
                <a:lnTo>
                  <a:pt x="139" y="120"/>
                </a:lnTo>
                <a:lnTo>
                  <a:pt x="137" y="120"/>
                </a:lnTo>
                <a:lnTo>
                  <a:pt x="135" y="120"/>
                </a:lnTo>
                <a:lnTo>
                  <a:pt x="133" y="122"/>
                </a:lnTo>
                <a:lnTo>
                  <a:pt x="131" y="122"/>
                </a:lnTo>
                <a:lnTo>
                  <a:pt x="129" y="122"/>
                </a:lnTo>
                <a:lnTo>
                  <a:pt x="127" y="122"/>
                </a:lnTo>
                <a:lnTo>
                  <a:pt x="125" y="122"/>
                </a:lnTo>
                <a:lnTo>
                  <a:pt x="123" y="124"/>
                </a:lnTo>
                <a:lnTo>
                  <a:pt x="121" y="124"/>
                </a:lnTo>
                <a:lnTo>
                  <a:pt x="119" y="124"/>
                </a:lnTo>
                <a:lnTo>
                  <a:pt x="117" y="124"/>
                </a:lnTo>
                <a:lnTo>
                  <a:pt x="115" y="124"/>
                </a:lnTo>
                <a:lnTo>
                  <a:pt x="113" y="122"/>
                </a:lnTo>
                <a:lnTo>
                  <a:pt x="111" y="122"/>
                </a:lnTo>
                <a:lnTo>
                  <a:pt x="109" y="120"/>
                </a:lnTo>
                <a:lnTo>
                  <a:pt x="107" y="118"/>
                </a:lnTo>
                <a:lnTo>
                  <a:pt x="107" y="116"/>
                </a:lnTo>
                <a:lnTo>
                  <a:pt x="105" y="116"/>
                </a:lnTo>
                <a:lnTo>
                  <a:pt x="103" y="114"/>
                </a:lnTo>
                <a:lnTo>
                  <a:pt x="101" y="114"/>
                </a:lnTo>
                <a:lnTo>
                  <a:pt x="99" y="112"/>
                </a:lnTo>
                <a:lnTo>
                  <a:pt x="97" y="112"/>
                </a:lnTo>
                <a:lnTo>
                  <a:pt x="95" y="110"/>
                </a:lnTo>
                <a:lnTo>
                  <a:pt x="93" y="110"/>
                </a:lnTo>
                <a:lnTo>
                  <a:pt x="93" y="108"/>
                </a:lnTo>
                <a:lnTo>
                  <a:pt x="91" y="108"/>
                </a:lnTo>
                <a:lnTo>
                  <a:pt x="89" y="108"/>
                </a:lnTo>
                <a:lnTo>
                  <a:pt x="87" y="108"/>
                </a:lnTo>
                <a:lnTo>
                  <a:pt x="85" y="108"/>
                </a:lnTo>
                <a:lnTo>
                  <a:pt x="83" y="108"/>
                </a:lnTo>
                <a:lnTo>
                  <a:pt x="81" y="108"/>
                </a:lnTo>
                <a:lnTo>
                  <a:pt x="79" y="108"/>
                </a:lnTo>
                <a:lnTo>
                  <a:pt x="79" y="110"/>
                </a:lnTo>
                <a:lnTo>
                  <a:pt x="79" y="112"/>
                </a:lnTo>
                <a:lnTo>
                  <a:pt x="79" y="114"/>
                </a:lnTo>
                <a:lnTo>
                  <a:pt x="79" y="116"/>
                </a:lnTo>
                <a:lnTo>
                  <a:pt x="77" y="116"/>
                </a:lnTo>
                <a:lnTo>
                  <a:pt x="79" y="118"/>
                </a:lnTo>
                <a:lnTo>
                  <a:pt x="77" y="120"/>
                </a:lnTo>
                <a:lnTo>
                  <a:pt x="77" y="122"/>
                </a:lnTo>
                <a:lnTo>
                  <a:pt x="75" y="120"/>
                </a:lnTo>
                <a:lnTo>
                  <a:pt x="73" y="120"/>
                </a:lnTo>
                <a:lnTo>
                  <a:pt x="71" y="120"/>
                </a:lnTo>
                <a:lnTo>
                  <a:pt x="69" y="120"/>
                </a:lnTo>
                <a:lnTo>
                  <a:pt x="69" y="122"/>
                </a:lnTo>
                <a:lnTo>
                  <a:pt x="67" y="122"/>
                </a:lnTo>
                <a:lnTo>
                  <a:pt x="65" y="122"/>
                </a:lnTo>
                <a:lnTo>
                  <a:pt x="63" y="122"/>
                </a:lnTo>
                <a:lnTo>
                  <a:pt x="61" y="122"/>
                </a:lnTo>
                <a:lnTo>
                  <a:pt x="59" y="120"/>
                </a:lnTo>
                <a:lnTo>
                  <a:pt x="57" y="120"/>
                </a:lnTo>
                <a:lnTo>
                  <a:pt x="55" y="118"/>
                </a:lnTo>
                <a:lnTo>
                  <a:pt x="55" y="116"/>
                </a:lnTo>
                <a:lnTo>
                  <a:pt x="55" y="114"/>
                </a:lnTo>
                <a:lnTo>
                  <a:pt x="53" y="114"/>
                </a:lnTo>
                <a:lnTo>
                  <a:pt x="53" y="112"/>
                </a:lnTo>
                <a:lnTo>
                  <a:pt x="53" y="110"/>
                </a:lnTo>
                <a:lnTo>
                  <a:pt x="51" y="110"/>
                </a:lnTo>
                <a:lnTo>
                  <a:pt x="49" y="112"/>
                </a:lnTo>
                <a:lnTo>
                  <a:pt x="47" y="112"/>
                </a:lnTo>
                <a:lnTo>
                  <a:pt x="47" y="110"/>
                </a:lnTo>
                <a:lnTo>
                  <a:pt x="45" y="110"/>
                </a:lnTo>
                <a:lnTo>
                  <a:pt x="45" y="108"/>
                </a:lnTo>
                <a:lnTo>
                  <a:pt x="43" y="108"/>
                </a:lnTo>
                <a:lnTo>
                  <a:pt x="41" y="108"/>
                </a:lnTo>
                <a:lnTo>
                  <a:pt x="39" y="108"/>
                </a:lnTo>
                <a:lnTo>
                  <a:pt x="39" y="110"/>
                </a:lnTo>
                <a:lnTo>
                  <a:pt x="37" y="112"/>
                </a:lnTo>
                <a:lnTo>
                  <a:pt x="35" y="114"/>
                </a:lnTo>
                <a:lnTo>
                  <a:pt x="35" y="112"/>
                </a:lnTo>
                <a:lnTo>
                  <a:pt x="35" y="110"/>
                </a:lnTo>
                <a:lnTo>
                  <a:pt x="37" y="108"/>
                </a:lnTo>
                <a:lnTo>
                  <a:pt x="35" y="110"/>
                </a:lnTo>
                <a:lnTo>
                  <a:pt x="33" y="110"/>
                </a:lnTo>
                <a:lnTo>
                  <a:pt x="31" y="110"/>
                </a:lnTo>
                <a:lnTo>
                  <a:pt x="29" y="110"/>
                </a:lnTo>
                <a:lnTo>
                  <a:pt x="27" y="112"/>
                </a:lnTo>
                <a:lnTo>
                  <a:pt x="25" y="112"/>
                </a:lnTo>
                <a:lnTo>
                  <a:pt x="25" y="110"/>
                </a:lnTo>
                <a:lnTo>
                  <a:pt x="27" y="110"/>
                </a:lnTo>
                <a:lnTo>
                  <a:pt x="29" y="110"/>
                </a:lnTo>
                <a:lnTo>
                  <a:pt x="31" y="108"/>
                </a:lnTo>
                <a:lnTo>
                  <a:pt x="33" y="108"/>
                </a:lnTo>
                <a:lnTo>
                  <a:pt x="35" y="110"/>
                </a:lnTo>
                <a:lnTo>
                  <a:pt x="35" y="108"/>
                </a:lnTo>
                <a:lnTo>
                  <a:pt x="37" y="106"/>
                </a:lnTo>
                <a:lnTo>
                  <a:pt x="39" y="104"/>
                </a:lnTo>
                <a:lnTo>
                  <a:pt x="37" y="104"/>
                </a:lnTo>
                <a:lnTo>
                  <a:pt x="33" y="104"/>
                </a:lnTo>
                <a:lnTo>
                  <a:pt x="31" y="104"/>
                </a:lnTo>
                <a:lnTo>
                  <a:pt x="29" y="104"/>
                </a:lnTo>
                <a:lnTo>
                  <a:pt x="27" y="104"/>
                </a:lnTo>
                <a:lnTo>
                  <a:pt x="25" y="106"/>
                </a:lnTo>
                <a:lnTo>
                  <a:pt x="25" y="104"/>
                </a:lnTo>
                <a:lnTo>
                  <a:pt x="23" y="106"/>
                </a:lnTo>
                <a:lnTo>
                  <a:pt x="21" y="106"/>
                </a:lnTo>
                <a:lnTo>
                  <a:pt x="21" y="104"/>
                </a:lnTo>
                <a:lnTo>
                  <a:pt x="21" y="102"/>
                </a:lnTo>
                <a:lnTo>
                  <a:pt x="23" y="102"/>
                </a:lnTo>
                <a:lnTo>
                  <a:pt x="25" y="102"/>
                </a:lnTo>
                <a:lnTo>
                  <a:pt x="27" y="102"/>
                </a:lnTo>
                <a:lnTo>
                  <a:pt x="27" y="100"/>
                </a:lnTo>
                <a:lnTo>
                  <a:pt x="25" y="100"/>
                </a:lnTo>
                <a:lnTo>
                  <a:pt x="25" y="98"/>
                </a:lnTo>
                <a:lnTo>
                  <a:pt x="23" y="98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6"/>
                </a:lnTo>
                <a:lnTo>
                  <a:pt x="19" y="94"/>
                </a:lnTo>
                <a:lnTo>
                  <a:pt x="19" y="92"/>
                </a:lnTo>
                <a:lnTo>
                  <a:pt x="17" y="92"/>
                </a:lnTo>
                <a:lnTo>
                  <a:pt x="19" y="90"/>
                </a:lnTo>
                <a:lnTo>
                  <a:pt x="21" y="90"/>
                </a:lnTo>
                <a:lnTo>
                  <a:pt x="21" y="88"/>
                </a:lnTo>
                <a:lnTo>
                  <a:pt x="21" y="86"/>
                </a:lnTo>
                <a:lnTo>
                  <a:pt x="21" y="84"/>
                </a:lnTo>
                <a:lnTo>
                  <a:pt x="19" y="84"/>
                </a:lnTo>
                <a:lnTo>
                  <a:pt x="17" y="84"/>
                </a:lnTo>
                <a:lnTo>
                  <a:pt x="15" y="82"/>
                </a:lnTo>
                <a:lnTo>
                  <a:pt x="13" y="84"/>
                </a:lnTo>
                <a:lnTo>
                  <a:pt x="13" y="82"/>
                </a:lnTo>
                <a:lnTo>
                  <a:pt x="11" y="80"/>
                </a:lnTo>
                <a:lnTo>
                  <a:pt x="9" y="80"/>
                </a:lnTo>
                <a:lnTo>
                  <a:pt x="9" y="82"/>
                </a:lnTo>
                <a:lnTo>
                  <a:pt x="6" y="80"/>
                </a:lnTo>
                <a:lnTo>
                  <a:pt x="4" y="80"/>
                </a:lnTo>
                <a:lnTo>
                  <a:pt x="4" y="78"/>
                </a:lnTo>
                <a:lnTo>
                  <a:pt x="6" y="78"/>
                </a:lnTo>
                <a:lnTo>
                  <a:pt x="8" y="76"/>
                </a:lnTo>
                <a:lnTo>
                  <a:pt x="6" y="74"/>
                </a:lnTo>
                <a:lnTo>
                  <a:pt x="6" y="72"/>
                </a:lnTo>
                <a:lnTo>
                  <a:pt x="4" y="70"/>
                </a:lnTo>
                <a:lnTo>
                  <a:pt x="6" y="70"/>
                </a:lnTo>
                <a:lnTo>
                  <a:pt x="8" y="72"/>
                </a:lnTo>
                <a:lnTo>
                  <a:pt x="9" y="74"/>
                </a:lnTo>
                <a:lnTo>
                  <a:pt x="9" y="76"/>
                </a:lnTo>
                <a:lnTo>
                  <a:pt x="11" y="78"/>
                </a:lnTo>
                <a:lnTo>
                  <a:pt x="9" y="76"/>
                </a:lnTo>
                <a:lnTo>
                  <a:pt x="11" y="76"/>
                </a:lnTo>
                <a:lnTo>
                  <a:pt x="13" y="76"/>
                </a:lnTo>
                <a:lnTo>
                  <a:pt x="15" y="76"/>
                </a:lnTo>
                <a:lnTo>
                  <a:pt x="17" y="76"/>
                </a:lnTo>
                <a:lnTo>
                  <a:pt x="17" y="74"/>
                </a:lnTo>
                <a:lnTo>
                  <a:pt x="15" y="74"/>
                </a:lnTo>
                <a:lnTo>
                  <a:pt x="13" y="74"/>
                </a:lnTo>
                <a:lnTo>
                  <a:pt x="13" y="72"/>
                </a:lnTo>
                <a:lnTo>
                  <a:pt x="11" y="72"/>
                </a:lnTo>
                <a:lnTo>
                  <a:pt x="11" y="70"/>
                </a:lnTo>
                <a:lnTo>
                  <a:pt x="13" y="68"/>
                </a:lnTo>
                <a:lnTo>
                  <a:pt x="13" y="66"/>
                </a:lnTo>
                <a:lnTo>
                  <a:pt x="15" y="66"/>
                </a:lnTo>
                <a:lnTo>
                  <a:pt x="15" y="64"/>
                </a:lnTo>
                <a:lnTo>
                  <a:pt x="13" y="66"/>
                </a:lnTo>
                <a:lnTo>
                  <a:pt x="11" y="64"/>
                </a:lnTo>
                <a:lnTo>
                  <a:pt x="11" y="62"/>
                </a:lnTo>
                <a:lnTo>
                  <a:pt x="11" y="60"/>
                </a:lnTo>
                <a:lnTo>
                  <a:pt x="9" y="60"/>
                </a:lnTo>
                <a:lnTo>
                  <a:pt x="8" y="58"/>
                </a:lnTo>
                <a:lnTo>
                  <a:pt x="9" y="56"/>
                </a:lnTo>
                <a:lnTo>
                  <a:pt x="11" y="54"/>
                </a:lnTo>
                <a:lnTo>
                  <a:pt x="13" y="52"/>
                </a:lnTo>
                <a:lnTo>
                  <a:pt x="11" y="52"/>
                </a:lnTo>
                <a:lnTo>
                  <a:pt x="9" y="52"/>
                </a:lnTo>
                <a:lnTo>
                  <a:pt x="8" y="52"/>
                </a:lnTo>
                <a:lnTo>
                  <a:pt x="6" y="52"/>
                </a:lnTo>
                <a:lnTo>
                  <a:pt x="4" y="54"/>
                </a:lnTo>
                <a:lnTo>
                  <a:pt x="2" y="54"/>
                </a:lnTo>
                <a:lnTo>
                  <a:pt x="0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0" name="Freeform 2097"/>
          <p:cNvSpPr>
            <a:spLocks/>
          </p:cNvSpPr>
          <p:nvPr/>
        </p:nvSpPr>
        <p:spPr bwMode="auto">
          <a:xfrm>
            <a:off x="5697538" y="2439989"/>
            <a:ext cx="487362" cy="271463"/>
          </a:xfrm>
          <a:custGeom>
            <a:avLst/>
            <a:gdLst>
              <a:gd name="T0" fmla="*/ 733363923 w 307"/>
              <a:gd name="T1" fmla="*/ 234373306 h 171"/>
              <a:gd name="T2" fmla="*/ 713202693 w 307"/>
              <a:gd name="T3" fmla="*/ 219252396 h 171"/>
              <a:gd name="T4" fmla="*/ 698081771 w 307"/>
              <a:gd name="T5" fmla="*/ 224292699 h 171"/>
              <a:gd name="T6" fmla="*/ 657759313 w 307"/>
              <a:gd name="T7" fmla="*/ 209171790 h 171"/>
              <a:gd name="T8" fmla="*/ 657759313 w 307"/>
              <a:gd name="T9" fmla="*/ 183970274 h 171"/>
              <a:gd name="T10" fmla="*/ 647678698 w 307"/>
              <a:gd name="T11" fmla="*/ 178929970 h 171"/>
              <a:gd name="T12" fmla="*/ 607356239 w 307"/>
              <a:gd name="T13" fmla="*/ 204131487 h 171"/>
              <a:gd name="T14" fmla="*/ 577114395 w 307"/>
              <a:gd name="T15" fmla="*/ 239413609 h 171"/>
              <a:gd name="T16" fmla="*/ 561993473 w 307"/>
              <a:gd name="T17" fmla="*/ 249494215 h 171"/>
              <a:gd name="T18" fmla="*/ 541832244 w 307"/>
              <a:gd name="T19" fmla="*/ 224292699 h 171"/>
              <a:gd name="T20" fmla="*/ 491429171 w 307"/>
              <a:gd name="T21" fmla="*/ 214212093 h 171"/>
              <a:gd name="T22" fmla="*/ 451106712 w 307"/>
              <a:gd name="T23" fmla="*/ 168849364 h 171"/>
              <a:gd name="T24" fmla="*/ 430945483 w 307"/>
              <a:gd name="T25" fmla="*/ 133567241 h 171"/>
              <a:gd name="T26" fmla="*/ 380542410 w 307"/>
              <a:gd name="T27" fmla="*/ 93244816 h 171"/>
              <a:gd name="T28" fmla="*/ 320058722 w 307"/>
              <a:gd name="T29" fmla="*/ 98285119 h 171"/>
              <a:gd name="T30" fmla="*/ 269655648 w 307"/>
              <a:gd name="T31" fmla="*/ 103325422 h 171"/>
              <a:gd name="T32" fmla="*/ 224292882 w 307"/>
              <a:gd name="T33" fmla="*/ 68043300 h 171"/>
              <a:gd name="T34" fmla="*/ 194051038 w 307"/>
              <a:gd name="T35" fmla="*/ 55443335 h 171"/>
              <a:gd name="T36" fmla="*/ 189010731 w 307"/>
              <a:gd name="T37" fmla="*/ 68043300 h 171"/>
              <a:gd name="T38" fmla="*/ 168849502 w 307"/>
              <a:gd name="T39" fmla="*/ 78123906 h 171"/>
              <a:gd name="T40" fmla="*/ 143647965 w 307"/>
              <a:gd name="T41" fmla="*/ 78123906 h 171"/>
              <a:gd name="T42" fmla="*/ 133567350 w 307"/>
              <a:gd name="T43" fmla="*/ 68043300 h 171"/>
              <a:gd name="T44" fmla="*/ 113406121 w 307"/>
              <a:gd name="T45" fmla="*/ 65523942 h 171"/>
              <a:gd name="T46" fmla="*/ 98285199 w 307"/>
              <a:gd name="T47" fmla="*/ 50403032 h 171"/>
              <a:gd name="T48" fmla="*/ 93244892 w 307"/>
              <a:gd name="T49" fmla="*/ 35282123 h 171"/>
              <a:gd name="T50" fmla="*/ 98285199 w 307"/>
              <a:gd name="T51" fmla="*/ 15120910 h 171"/>
              <a:gd name="T52" fmla="*/ 98285199 w 307"/>
              <a:gd name="T53" fmla="*/ 0 h 171"/>
              <a:gd name="T54" fmla="*/ 73083663 w 307"/>
              <a:gd name="T55" fmla="*/ 10080606 h 171"/>
              <a:gd name="T56" fmla="*/ 12599975 w 307"/>
              <a:gd name="T57" fmla="*/ 25201516 h 171"/>
              <a:gd name="T58" fmla="*/ 7559667 w 307"/>
              <a:gd name="T59" fmla="*/ 65523942 h 171"/>
              <a:gd name="T60" fmla="*/ 17640282 w 307"/>
              <a:gd name="T61" fmla="*/ 113406029 h 171"/>
              <a:gd name="T62" fmla="*/ 32761204 w 307"/>
              <a:gd name="T63" fmla="*/ 168849364 h 171"/>
              <a:gd name="T64" fmla="*/ 52922433 w 307"/>
              <a:gd name="T65" fmla="*/ 219252396 h 171"/>
              <a:gd name="T66" fmla="*/ 78123970 w 307"/>
              <a:gd name="T67" fmla="*/ 204131487 h 171"/>
              <a:gd name="T68" fmla="*/ 108365814 w 307"/>
              <a:gd name="T69" fmla="*/ 173889667 h 171"/>
              <a:gd name="T70" fmla="*/ 128527043 w 307"/>
              <a:gd name="T71" fmla="*/ 158768758 h 171"/>
              <a:gd name="T72" fmla="*/ 158768887 w 307"/>
              <a:gd name="T73" fmla="*/ 153728454 h 171"/>
              <a:gd name="T74" fmla="*/ 194051038 w 307"/>
              <a:gd name="T75" fmla="*/ 163809061 h 171"/>
              <a:gd name="T76" fmla="*/ 209171960 w 307"/>
              <a:gd name="T77" fmla="*/ 189010577 h 171"/>
              <a:gd name="T78" fmla="*/ 224292882 w 307"/>
              <a:gd name="T79" fmla="*/ 219252396 h 171"/>
              <a:gd name="T80" fmla="*/ 269655648 w 307"/>
              <a:gd name="T81" fmla="*/ 224292699 h 171"/>
              <a:gd name="T82" fmla="*/ 299897492 w 307"/>
              <a:gd name="T83" fmla="*/ 244453912 h 171"/>
              <a:gd name="T84" fmla="*/ 330139336 w 307"/>
              <a:gd name="T85" fmla="*/ 284776338 h 171"/>
              <a:gd name="T86" fmla="*/ 390623024 w 307"/>
              <a:gd name="T87" fmla="*/ 325098764 h 171"/>
              <a:gd name="T88" fmla="*/ 425905176 w 307"/>
              <a:gd name="T89" fmla="*/ 345259977 h 171"/>
              <a:gd name="T90" fmla="*/ 476308249 w 307"/>
              <a:gd name="T91" fmla="*/ 375501796 h 171"/>
              <a:gd name="T92" fmla="*/ 526711322 w 307"/>
              <a:gd name="T93" fmla="*/ 390622706 h 171"/>
              <a:gd name="T94" fmla="*/ 531751629 w 307"/>
              <a:gd name="T95" fmla="*/ 425904828 h 171"/>
              <a:gd name="T96" fmla="*/ 572074088 w 307"/>
              <a:gd name="T97" fmla="*/ 430945131 h 171"/>
              <a:gd name="T98" fmla="*/ 587195010 w 307"/>
              <a:gd name="T99" fmla="*/ 410783918 h 171"/>
              <a:gd name="T100" fmla="*/ 587195010 w 307"/>
              <a:gd name="T101" fmla="*/ 365421189 h 171"/>
              <a:gd name="T102" fmla="*/ 567033781 w 307"/>
              <a:gd name="T103" fmla="*/ 340219673 h 171"/>
              <a:gd name="T104" fmla="*/ 551912859 w 307"/>
              <a:gd name="T105" fmla="*/ 309977854 h 171"/>
              <a:gd name="T106" fmla="*/ 592235317 w 307"/>
              <a:gd name="T107" fmla="*/ 299897248 h 171"/>
              <a:gd name="T108" fmla="*/ 602315932 w 307"/>
              <a:gd name="T109" fmla="*/ 279736035 h 171"/>
              <a:gd name="T110" fmla="*/ 607356239 w 307"/>
              <a:gd name="T111" fmla="*/ 274695732 h 171"/>
              <a:gd name="T112" fmla="*/ 612396547 w 307"/>
              <a:gd name="T113" fmla="*/ 264615125 h 171"/>
              <a:gd name="T114" fmla="*/ 637598083 w 307"/>
              <a:gd name="T115" fmla="*/ 249494215 h 171"/>
              <a:gd name="T116" fmla="*/ 672880235 w 307"/>
              <a:gd name="T117" fmla="*/ 249494215 h 171"/>
              <a:gd name="T118" fmla="*/ 677920542 w 307"/>
              <a:gd name="T119" fmla="*/ 274695732 h 171"/>
              <a:gd name="T120" fmla="*/ 723283308 w 307"/>
              <a:gd name="T121" fmla="*/ 279736035 h 171"/>
              <a:gd name="T122" fmla="*/ 743444537 w 307"/>
              <a:gd name="T123" fmla="*/ 264615125 h 171"/>
              <a:gd name="T124" fmla="*/ 763605767 w 307"/>
              <a:gd name="T125" fmla="*/ 249494215 h 17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07" h="171">
                <a:moveTo>
                  <a:pt x="305" y="97"/>
                </a:moveTo>
                <a:lnTo>
                  <a:pt x="303" y="95"/>
                </a:lnTo>
                <a:lnTo>
                  <a:pt x="303" y="97"/>
                </a:lnTo>
                <a:lnTo>
                  <a:pt x="301" y="95"/>
                </a:lnTo>
                <a:lnTo>
                  <a:pt x="299" y="95"/>
                </a:lnTo>
                <a:lnTo>
                  <a:pt x="295" y="93"/>
                </a:lnTo>
                <a:lnTo>
                  <a:pt x="293" y="93"/>
                </a:lnTo>
                <a:lnTo>
                  <a:pt x="291" y="93"/>
                </a:lnTo>
                <a:lnTo>
                  <a:pt x="289" y="93"/>
                </a:lnTo>
                <a:lnTo>
                  <a:pt x="289" y="91"/>
                </a:lnTo>
                <a:lnTo>
                  <a:pt x="289" y="89"/>
                </a:lnTo>
                <a:lnTo>
                  <a:pt x="287" y="89"/>
                </a:lnTo>
                <a:lnTo>
                  <a:pt x="285" y="89"/>
                </a:lnTo>
                <a:lnTo>
                  <a:pt x="283" y="87"/>
                </a:lnTo>
                <a:lnTo>
                  <a:pt x="283" y="85"/>
                </a:lnTo>
                <a:lnTo>
                  <a:pt x="281" y="85"/>
                </a:lnTo>
                <a:lnTo>
                  <a:pt x="281" y="83"/>
                </a:lnTo>
                <a:lnTo>
                  <a:pt x="279" y="85"/>
                </a:lnTo>
                <a:lnTo>
                  <a:pt x="279" y="83"/>
                </a:lnTo>
                <a:lnTo>
                  <a:pt x="277" y="81"/>
                </a:lnTo>
                <a:lnTo>
                  <a:pt x="277" y="83"/>
                </a:lnTo>
                <a:lnTo>
                  <a:pt x="279" y="85"/>
                </a:lnTo>
                <a:lnTo>
                  <a:pt x="277" y="87"/>
                </a:lnTo>
                <a:lnTo>
                  <a:pt x="275" y="87"/>
                </a:lnTo>
                <a:lnTo>
                  <a:pt x="277" y="89"/>
                </a:lnTo>
                <a:lnTo>
                  <a:pt x="275" y="91"/>
                </a:lnTo>
                <a:lnTo>
                  <a:pt x="275" y="89"/>
                </a:lnTo>
                <a:lnTo>
                  <a:pt x="273" y="89"/>
                </a:lnTo>
                <a:lnTo>
                  <a:pt x="271" y="89"/>
                </a:lnTo>
                <a:lnTo>
                  <a:pt x="269" y="89"/>
                </a:lnTo>
                <a:lnTo>
                  <a:pt x="267" y="89"/>
                </a:lnTo>
                <a:lnTo>
                  <a:pt x="267" y="87"/>
                </a:lnTo>
                <a:lnTo>
                  <a:pt x="265" y="87"/>
                </a:lnTo>
                <a:lnTo>
                  <a:pt x="263" y="85"/>
                </a:lnTo>
                <a:lnTo>
                  <a:pt x="263" y="83"/>
                </a:lnTo>
                <a:lnTo>
                  <a:pt x="261" y="83"/>
                </a:lnTo>
                <a:lnTo>
                  <a:pt x="259" y="85"/>
                </a:lnTo>
                <a:lnTo>
                  <a:pt x="257" y="83"/>
                </a:lnTo>
                <a:lnTo>
                  <a:pt x="255" y="83"/>
                </a:lnTo>
                <a:lnTo>
                  <a:pt x="253" y="83"/>
                </a:lnTo>
                <a:lnTo>
                  <a:pt x="253" y="81"/>
                </a:lnTo>
                <a:lnTo>
                  <a:pt x="255" y="79"/>
                </a:lnTo>
                <a:lnTo>
                  <a:pt x="257" y="77"/>
                </a:lnTo>
                <a:lnTo>
                  <a:pt x="259" y="75"/>
                </a:lnTo>
                <a:lnTo>
                  <a:pt x="261" y="75"/>
                </a:lnTo>
                <a:lnTo>
                  <a:pt x="261" y="73"/>
                </a:lnTo>
                <a:lnTo>
                  <a:pt x="263" y="71"/>
                </a:lnTo>
                <a:lnTo>
                  <a:pt x="265" y="71"/>
                </a:lnTo>
                <a:lnTo>
                  <a:pt x="265" y="69"/>
                </a:lnTo>
                <a:lnTo>
                  <a:pt x="267" y="69"/>
                </a:lnTo>
                <a:lnTo>
                  <a:pt x="265" y="67"/>
                </a:lnTo>
                <a:lnTo>
                  <a:pt x="263" y="67"/>
                </a:lnTo>
                <a:lnTo>
                  <a:pt x="261" y="69"/>
                </a:lnTo>
                <a:lnTo>
                  <a:pt x="259" y="69"/>
                </a:lnTo>
                <a:lnTo>
                  <a:pt x="257" y="71"/>
                </a:lnTo>
                <a:lnTo>
                  <a:pt x="255" y="71"/>
                </a:lnTo>
                <a:lnTo>
                  <a:pt x="253" y="71"/>
                </a:lnTo>
                <a:lnTo>
                  <a:pt x="251" y="73"/>
                </a:lnTo>
                <a:lnTo>
                  <a:pt x="251" y="75"/>
                </a:lnTo>
                <a:lnTo>
                  <a:pt x="249" y="77"/>
                </a:lnTo>
                <a:lnTo>
                  <a:pt x="247" y="79"/>
                </a:lnTo>
                <a:lnTo>
                  <a:pt x="245" y="79"/>
                </a:lnTo>
                <a:lnTo>
                  <a:pt x="243" y="79"/>
                </a:lnTo>
                <a:lnTo>
                  <a:pt x="243" y="81"/>
                </a:lnTo>
                <a:lnTo>
                  <a:pt x="241" y="81"/>
                </a:lnTo>
                <a:lnTo>
                  <a:pt x="239" y="83"/>
                </a:lnTo>
                <a:lnTo>
                  <a:pt x="237" y="85"/>
                </a:lnTo>
                <a:lnTo>
                  <a:pt x="235" y="85"/>
                </a:lnTo>
                <a:lnTo>
                  <a:pt x="235" y="87"/>
                </a:lnTo>
                <a:lnTo>
                  <a:pt x="235" y="89"/>
                </a:lnTo>
                <a:lnTo>
                  <a:pt x="233" y="89"/>
                </a:lnTo>
                <a:lnTo>
                  <a:pt x="231" y="91"/>
                </a:lnTo>
                <a:lnTo>
                  <a:pt x="231" y="93"/>
                </a:lnTo>
                <a:lnTo>
                  <a:pt x="231" y="95"/>
                </a:lnTo>
                <a:lnTo>
                  <a:pt x="229" y="95"/>
                </a:lnTo>
                <a:lnTo>
                  <a:pt x="229" y="97"/>
                </a:lnTo>
                <a:lnTo>
                  <a:pt x="231" y="99"/>
                </a:lnTo>
                <a:lnTo>
                  <a:pt x="231" y="101"/>
                </a:lnTo>
                <a:lnTo>
                  <a:pt x="229" y="101"/>
                </a:lnTo>
                <a:lnTo>
                  <a:pt x="227" y="101"/>
                </a:lnTo>
                <a:lnTo>
                  <a:pt x="225" y="99"/>
                </a:lnTo>
                <a:lnTo>
                  <a:pt x="223" y="99"/>
                </a:lnTo>
                <a:lnTo>
                  <a:pt x="221" y="97"/>
                </a:lnTo>
                <a:lnTo>
                  <a:pt x="221" y="95"/>
                </a:lnTo>
                <a:lnTo>
                  <a:pt x="221" y="93"/>
                </a:lnTo>
                <a:lnTo>
                  <a:pt x="221" y="91"/>
                </a:lnTo>
                <a:lnTo>
                  <a:pt x="219" y="91"/>
                </a:lnTo>
                <a:lnTo>
                  <a:pt x="217" y="89"/>
                </a:lnTo>
                <a:lnTo>
                  <a:pt x="215" y="89"/>
                </a:lnTo>
                <a:lnTo>
                  <a:pt x="213" y="89"/>
                </a:lnTo>
                <a:lnTo>
                  <a:pt x="211" y="89"/>
                </a:lnTo>
                <a:lnTo>
                  <a:pt x="209" y="89"/>
                </a:lnTo>
                <a:lnTo>
                  <a:pt x="207" y="89"/>
                </a:lnTo>
                <a:lnTo>
                  <a:pt x="201" y="89"/>
                </a:lnTo>
                <a:lnTo>
                  <a:pt x="199" y="89"/>
                </a:lnTo>
                <a:lnTo>
                  <a:pt x="197" y="89"/>
                </a:lnTo>
                <a:lnTo>
                  <a:pt x="195" y="87"/>
                </a:lnTo>
                <a:lnTo>
                  <a:pt x="195" y="85"/>
                </a:lnTo>
                <a:lnTo>
                  <a:pt x="193" y="83"/>
                </a:lnTo>
                <a:lnTo>
                  <a:pt x="193" y="81"/>
                </a:lnTo>
                <a:lnTo>
                  <a:pt x="193" y="79"/>
                </a:lnTo>
                <a:lnTo>
                  <a:pt x="191" y="77"/>
                </a:lnTo>
                <a:lnTo>
                  <a:pt x="189" y="75"/>
                </a:lnTo>
                <a:lnTo>
                  <a:pt x="189" y="73"/>
                </a:lnTo>
                <a:lnTo>
                  <a:pt x="183" y="73"/>
                </a:lnTo>
                <a:lnTo>
                  <a:pt x="181" y="71"/>
                </a:lnTo>
                <a:lnTo>
                  <a:pt x="181" y="69"/>
                </a:lnTo>
                <a:lnTo>
                  <a:pt x="179" y="67"/>
                </a:lnTo>
                <a:lnTo>
                  <a:pt x="179" y="65"/>
                </a:lnTo>
                <a:lnTo>
                  <a:pt x="179" y="63"/>
                </a:lnTo>
                <a:lnTo>
                  <a:pt x="179" y="61"/>
                </a:lnTo>
                <a:lnTo>
                  <a:pt x="179" y="59"/>
                </a:lnTo>
                <a:lnTo>
                  <a:pt x="179" y="57"/>
                </a:lnTo>
                <a:lnTo>
                  <a:pt x="177" y="55"/>
                </a:lnTo>
                <a:lnTo>
                  <a:pt x="177" y="53"/>
                </a:lnTo>
                <a:lnTo>
                  <a:pt x="175" y="53"/>
                </a:lnTo>
                <a:lnTo>
                  <a:pt x="173" y="53"/>
                </a:lnTo>
                <a:lnTo>
                  <a:pt x="171" y="53"/>
                </a:lnTo>
                <a:lnTo>
                  <a:pt x="171" y="51"/>
                </a:lnTo>
                <a:lnTo>
                  <a:pt x="169" y="49"/>
                </a:lnTo>
                <a:lnTo>
                  <a:pt x="167" y="47"/>
                </a:lnTo>
                <a:lnTo>
                  <a:pt x="165" y="45"/>
                </a:lnTo>
                <a:lnTo>
                  <a:pt x="161" y="43"/>
                </a:lnTo>
                <a:lnTo>
                  <a:pt x="159" y="43"/>
                </a:lnTo>
                <a:lnTo>
                  <a:pt x="159" y="41"/>
                </a:lnTo>
                <a:lnTo>
                  <a:pt x="157" y="39"/>
                </a:lnTo>
                <a:lnTo>
                  <a:pt x="155" y="37"/>
                </a:lnTo>
                <a:lnTo>
                  <a:pt x="153" y="37"/>
                </a:lnTo>
                <a:lnTo>
                  <a:pt x="151" y="37"/>
                </a:lnTo>
                <a:lnTo>
                  <a:pt x="149" y="39"/>
                </a:lnTo>
                <a:lnTo>
                  <a:pt x="147" y="41"/>
                </a:lnTo>
                <a:lnTo>
                  <a:pt x="145" y="41"/>
                </a:lnTo>
                <a:lnTo>
                  <a:pt x="143" y="41"/>
                </a:lnTo>
                <a:lnTo>
                  <a:pt x="141" y="41"/>
                </a:lnTo>
                <a:lnTo>
                  <a:pt x="139" y="41"/>
                </a:lnTo>
                <a:lnTo>
                  <a:pt x="137" y="41"/>
                </a:lnTo>
                <a:lnTo>
                  <a:pt x="135" y="39"/>
                </a:lnTo>
                <a:lnTo>
                  <a:pt x="133" y="39"/>
                </a:lnTo>
                <a:lnTo>
                  <a:pt x="129" y="39"/>
                </a:lnTo>
                <a:lnTo>
                  <a:pt x="127" y="39"/>
                </a:lnTo>
                <a:lnTo>
                  <a:pt x="125" y="39"/>
                </a:lnTo>
                <a:lnTo>
                  <a:pt x="123" y="39"/>
                </a:lnTo>
                <a:lnTo>
                  <a:pt x="121" y="39"/>
                </a:lnTo>
                <a:lnTo>
                  <a:pt x="119" y="41"/>
                </a:lnTo>
                <a:lnTo>
                  <a:pt x="117" y="41"/>
                </a:lnTo>
                <a:lnTo>
                  <a:pt x="115" y="41"/>
                </a:lnTo>
                <a:lnTo>
                  <a:pt x="113" y="41"/>
                </a:lnTo>
                <a:lnTo>
                  <a:pt x="111" y="41"/>
                </a:lnTo>
                <a:lnTo>
                  <a:pt x="109" y="41"/>
                </a:lnTo>
                <a:lnTo>
                  <a:pt x="107" y="41"/>
                </a:lnTo>
                <a:lnTo>
                  <a:pt x="105" y="41"/>
                </a:lnTo>
                <a:lnTo>
                  <a:pt x="103" y="39"/>
                </a:lnTo>
                <a:lnTo>
                  <a:pt x="101" y="37"/>
                </a:lnTo>
                <a:lnTo>
                  <a:pt x="99" y="35"/>
                </a:lnTo>
                <a:lnTo>
                  <a:pt x="97" y="35"/>
                </a:lnTo>
                <a:lnTo>
                  <a:pt x="95" y="33"/>
                </a:lnTo>
                <a:lnTo>
                  <a:pt x="93" y="31"/>
                </a:lnTo>
                <a:lnTo>
                  <a:pt x="91" y="29"/>
                </a:lnTo>
                <a:lnTo>
                  <a:pt x="89" y="27"/>
                </a:lnTo>
                <a:lnTo>
                  <a:pt x="87" y="26"/>
                </a:lnTo>
                <a:lnTo>
                  <a:pt x="87" y="24"/>
                </a:lnTo>
                <a:lnTo>
                  <a:pt x="81" y="22"/>
                </a:lnTo>
                <a:lnTo>
                  <a:pt x="79" y="20"/>
                </a:lnTo>
                <a:lnTo>
                  <a:pt x="77" y="20"/>
                </a:lnTo>
                <a:lnTo>
                  <a:pt x="77" y="22"/>
                </a:lnTo>
                <a:lnTo>
                  <a:pt x="77" y="24"/>
                </a:lnTo>
                <a:lnTo>
                  <a:pt x="75" y="26"/>
                </a:lnTo>
                <a:lnTo>
                  <a:pt x="75" y="27"/>
                </a:lnTo>
                <a:lnTo>
                  <a:pt x="73" y="27"/>
                </a:lnTo>
                <a:lnTo>
                  <a:pt x="73" y="29"/>
                </a:lnTo>
                <a:lnTo>
                  <a:pt x="71" y="31"/>
                </a:lnTo>
                <a:lnTo>
                  <a:pt x="69" y="31"/>
                </a:lnTo>
                <a:lnTo>
                  <a:pt x="67" y="31"/>
                </a:lnTo>
                <a:lnTo>
                  <a:pt x="65" y="31"/>
                </a:lnTo>
                <a:lnTo>
                  <a:pt x="63" y="29"/>
                </a:lnTo>
                <a:lnTo>
                  <a:pt x="63" y="31"/>
                </a:lnTo>
                <a:lnTo>
                  <a:pt x="61" y="31"/>
                </a:lnTo>
                <a:lnTo>
                  <a:pt x="59" y="29"/>
                </a:lnTo>
                <a:lnTo>
                  <a:pt x="57" y="29"/>
                </a:lnTo>
                <a:lnTo>
                  <a:pt x="57" y="31"/>
                </a:lnTo>
                <a:lnTo>
                  <a:pt x="57" y="33"/>
                </a:lnTo>
                <a:lnTo>
                  <a:pt x="57" y="31"/>
                </a:lnTo>
                <a:lnTo>
                  <a:pt x="57" y="29"/>
                </a:lnTo>
                <a:lnTo>
                  <a:pt x="55" y="29"/>
                </a:lnTo>
                <a:lnTo>
                  <a:pt x="53" y="27"/>
                </a:lnTo>
                <a:lnTo>
                  <a:pt x="55" y="26"/>
                </a:lnTo>
                <a:lnTo>
                  <a:pt x="53" y="26"/>
                </a:lnTo>
                <a:lnTo>
                  <a:pt x="51" y="26"/>
                </a:lnTo>
                <a:lnTo>
                  <a:pt x="49" y="26"/>
                </a:lnTo>
                <a:lnTo>
                  <a:pt x="47" y="26"/>
                </a:lnTo>
                <a:lnTo>
                  <a:pt x="45" y="26"/>
                </a:lnTo>
                <a:lnTo>
                  <a:pt x="43" y="26"/>
                </a:lnTo>
                <a:lnTo>
                  <a:pt x="41" y="26"/>
                </a:lnTo>
                <a:lnTo>
                  <a:pt x="41" y="24"/>
                </a:lnTo>
                <a:lnTo>
                  <a:pt x="39" y="22"/>
                </a:lnTo>
                <a:lnTo>
                  <a:pt x="39" y="20"/>
                </a:lnTo>
                <a:lnTo>
                  <a:pt x="41" y="20"/>
                </a:lnTo>
                <a:lnTo>
                  <a:pt x="39" y="18"/>
                </a:lnTo>
                <a:lnTo>
                  <a:pt x="39" y="16"/>
                </a:lnTo>
                <a:lnTo>
                  <a:pt x="37" y="16"/>
                </a:lnTo>
                <a:lnTo>
                  <a:pt x="37" y="14"/>
                </a:lnTo>
                <a:lnTo>
                  <a:pt x="37" y="12"/>
                </a:lnTo>
                <a:lnTo>
                  <a:pt x="37" y="10"/>
                </a:lnTo>
                <a:lnTo>
                  <a:pt x="39" y="10"/>
                </a:lnTo>
                <a:lnTo>
                  <a:pt x="39" y="8"/>
                </a:lnTo>
                <a:lnTo>
                  <a:pt x="39" y="6"/>
                </a:lnTo>
                <a:lnTo>
                  <a:pt x="39" y="4"/>
                </a:lnTo>
                <a:lnTo>
                  <a:pt x="39" y="2"/>
                </a:lnTo>
                <a:lnTo>
                  <a:pt x="39" y="0"/>
                </a:lnTo>
                <a:lnTo>
                  <a:pt x="41" y="0"/>
                </a:lnTo>
                <a:lnTo>
                  <a:pt x="39" y="0"/>
                </a:lnTo>
                <a:lnTo>
                  <a:pt x="37" y="2"/>
                </a:lnTo>
                <a:lnTo>
                  <a:pt x="35" y="2"/>
                </a:lnTo>
                <a:lnTo>
                  <a:pt x="33" y="2"/>
                </a:lnTo>
                <a:lnTo>
                  <a:pt x="31" y="2"/>
                </a:lnTo>
                <a:lnTo>
                  <a:pt x="29" y="4"/>
                </a:lnTo>
                <a:lnTo>
                  <a:pt x="27" y="4"/>
                </a:lnTo>
                <a:lnTo>
                  <a:pt x="25" y="4"/>
                </a:lnTo>
                <a:lnTo>
                  <a:pt x="23" y="6"/>
                </a:lnTo>
                <a:lnTo>
                  <a:pt x="21" y="6"/>
                </a:lnTo>
                <a:lnTo>
                  <a:pt x="19" y="6"/>
                </a:lnTo>
                <a:lnTo>
                  <a:pt x="17" y="6"/>
                </a:lnTo>
                <a:lnTo>
                  <a:pt x="15" y="8"/>
                </a:lnTo>
                <a:lnTo>
                  <a:pt x="13" y="8"/>
                </a:lnTo>
                <a:lnTo>
                  <a:pt x="11" y="8"/>
                </a:lnTo>
                <a:lnTo>
                  <a:pt x="7" y="10"/>
                </a:lnTo>
                <a:lnTo>
                  <a:pt x="5" y="10"/>
                </a:lnTo>
                <a:lnTo>
                  <a:pt x="3" y="10"/>
                </a:lnTo>
                <a:lnTo>
                  <a:pt x="2" y="12"/>
                </a:lnTo>
                <a:lnTo>
                  <a:pt x="0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2" y="20"/>
                </a:lnTo>
                <a:lnTo>
                  <a:pt x="3" y="22"/>
                </a:lnTo>
                <a:lnTo>
                  <a:pt x="3" y="24"/>
                </a:lnTo>
                <a:lnTo>
                  <a:pt x="3" y="26"/>
                </a:lnTo>
                <a:lnTo>
                  <a:pt x="3" y="27"/>
                </a:lnTo>
                <a:lnTo>
                  <a:pt x="3" y="29"/>
                </a:lnTo>
                <a:lnTo>
                  <a:pt x="5" y="31"/>
                </a:lnTo>
                <a:lnTo>
                  <a:pt x="5" y="33"/>
                </a:lnTo>
                <a:lnTo>
                  <a:pt x="5" y="35"/>
                </a:lnTo>
                <a:lnTo>
                  <a:pt x="5" y="37"/>
                </a:lnTo>
                <a:lnTo>
                  <a:pt x="5" y="39"/>
                </a:lnTo>
                <a:lnTo>
                  <a:pt x="7" y="41"/>
                </a:lnTo>
                <a:lnTo>
                  <a:pt x="7" y="43"/>
                </a:lnTo>
                <a:lnTo>
                  <a:pt x="7" y="45"/>
                </a:lnTo>
                <a:lnTo>
                  <a:pt x="7" y="47"/>
                </a:lnTo>
                <a:lnTo>
                  <a:pt x="9" y="49"/>
                </a:lnTo>
                <a:lnTo>
                  <a:pt x="9" y="51"/>
                </a:lnTo>
                <a:lnTo>
                  <a:pt x="9" y="53"/>
                </a:lnTo>
                <a:lnTo>
                  <a:pt x="9" y="55"/>
                </a:lnTo>
                <a:lnTo>
                  <a:pt x="9" y="57"/>
                </a:lnTo>
                <a:lnTo>
                  <a:pt x="11" y="59"/>
                </a:lnTo>
                <a:lnTo>
                  <a:pt x="11" y="61"/>
                </a:lnTo>
                <a:lnTo>
                  <a:pt x="11" y="63"/>
                </a:lnTo>
                <a:lnTo>
                  <a:pt x="11" y="65"/>
                </a:lnTo>
                <a:lnTo>
                  <a:pt x="13" y="67"/>
                </a:lnTo>
                <a:lnTo>
                  <a:pt x="13" y="71"/>
                </a:lnTo>
                <a:lnTo>
                  <a:pt x="13" y="73"/>
                </a:lnTo>
                <a:lnTo>
                  <a:pt x="13" y="75"/>
                </a:lnTo>
                <a:lnTo>
                  <a:pt x="13" y="77"/>
                </a:lnTo>
                <a:lnTo>
                  <a:pt x="15" y="79"/>
                </a:lnTo>
                <a:lnTo>
                  <a:pt x="15" y="81"/>
                </a:lnTo>
                <a:lnTo>
                  <a:pt x="15" y="83"/>
                </a:lnTo>
                <a:lnTo>
                  <a:pt x="17" y="87"/>
                </a:lnTo>
                <a:lnTo>
                  <a:pt x="19" y="87"/>
                </a:lnTo>
                <a:lnTo>
                  <a:pt x="21" y="87"/>
                </a:lnTo>
                <a:lnTo>
                  <a:pt x="23" y="87"/>
                </a:lnTo>
                <a:lnTo>
                  <a:pt x="25" y="87"/>
                </a:lnTo>
                <a:lnTo>
                  <a:pt x="27" y="87"/>
                </a:lnTo>
                <a:lnTo>
                  <a:pt x="29" y="87"/>
                </a:lnTo>
                <a:lnTo>
                  <a:pt x="31" y="87"/>
                </a:lnTo>
                <a:lnTo>
                  <a:pt x="33" y="87"/>
                </a:lnTo>
                <a:lnTo>
                  <a:pt x="35" y="85"/>
                </a:lnTo>
                <a:lnTo>
                  <a:pt x="33" y="85"/>
                </a:lnTo>
                <a:lnTo>
                  <a:pt x="33" y="83"/>
                </a:lnTo>
                <a:lnTo>
                  <a:pt x="31" y="81"/>
                </a:lnTo>
                <a:lnTo>
                  <a:pt x="31" y="79"/>
                </a:lnTo>
                <a:lnTo>
                  <a:pt x="31" y="77"/>
                </a:lnTo>
                <a:lnTo>
                  <a:pt x="31" y="75"/>
                </a:lnTo>
                <a:lnTo>
                  <a:pt x="31" y="73"/>
                </a:lnTo>
                <a:lnTo>
                  <a:pt x="33" y="73"/>
                </a:lnTo>
                <a:lnTo>
                  <a:pt x="33" y="71"/>
                </a:lnTo>
                <a:lnTo>
                  <a:pt x="35" y="69"/>
                </a:lnTo>
                <a:lnTo>
                  <a:pt x="37" y="69"/>
                </a:lnTo>
                <a:lnTo>
                  <a:pt x="39" y="69"/>
                </a:lnTo>
                <a:lnTo>
                  <a:pt x="41" y="69"/>
                </a:lnTo>
                <a:lnTo>
                  <a:pt x="43" y="69"/>
                </a:lnTo>
                <a:lnTo>
                  <a:pt x="43" y="67"/>
                </a:lnTo>
                <a:lnTo>
                  <a:pt x="45" y="65"/>
                </a:lnTo>
                <a:lnTo>
                  <a:pt x="43" y="63"/>
                </a:lnTo>
                <a:lnTo>
                  <a:pt x="45" y="61"/>
                </a:lnTo>
                <a:lnTo>
                  <a:pt x="47" y="63"/>
                </a:lnTo>
                <a:lnTo>
                  <a:pt x="49" y="63"/>
                </a:lnTo>
                <a:lnTo>
                  <a:pt x="51" y="63"/>
                </a:lnTo>
                <a:lnTo>
                  <a:pt x="51" y="65"/>
                </a:lnTo>
                <a:lnTo>
                  <a:pt x="53" y="67"/>
                </a:lnTo>
                <a:lnTo>
                  <a:pt x="53" y="65"/>
                </a:lnTo>
                <a:lnTo>
                  <a:pt x="51" y="63"/>
                </a:lnTo>
                <a:lnTo>
                  <a:pt x="49" y="61"/>
                </a:lnTo>
                <a:lnTo>
                  <a:pt x="47" y="61"/>
                </a:lnTo>
                <a:lnTo>
                  <a:pt x="47" y="59"/>
                </a:lnTo>
                <a:lnTo>
                  <a:pt x="49" y="59"/>
                </a:lnTo>
                <a:lnTo>
                  <a:pt x="51" y="59"/>
                </a:lnTo>
                <a:lnTo>
                  <a:pt x="53" y="59"/>
                </a:lnTo>
                <a:lnTo>
                  <a:pt x="53" y="57"/>
                </a:lnTo>
                <a:lnTo>
                  <a:pt x="55" y="57"/>
                </a:lnTo>
                <a:lnTo>
                  <a:pt x="59" y="61"/>
                </a:lnTo>
                <a:lnTo>
                  <a:pt x="61" y="61"/>
                </a:lnTo>
                <a:lnTo>
                  <a:pt x="63" y="61"/>
                </a:lnTo>
                <a:lnTo>
                  <a:pt x="65" y="63"/>
                </a:lnTo>
                <a:lnTo>
                  <a:pt x="67" y="65"/>
                </a:lnTo>
                <a:lnTo>
                  <a:pt x="69" y="65"/>
                </a:lnTo>
                <a:lnTo>
                  <a:pt x="69" y="67"/>
                </a:lnTo>
                <a:lnTo>
                  <a:pt x="71" y="67"/>
                </a:lnTo>
                <a:lnTo>
                  <a:pt x="73" y="65"/>
                </a:lnTo>
                <a:lnTo>
                  <a:pt x="75" y="65"/>
                </a:lnTo>
                <a:lnTo>
                  <a:pt x="77" y="65"/>
                </a:lnTo>
                <a:lnTo>
                  <a:pt x="79" y="67"/>
                </a:lnTo>
                <a:lnTo>
                  <a:pt x="79" y="69"/>
                </a:lnTo>
                <a:lnTo>
                  <a:pt x="79" y="71"/>
                </a:lnTo>
                <a:lnTo>
                  <a:pt x="81" y="73"/>
                </a:lnTo>
                <a:lnTo>
                  <a:pt x="83" y="75"/>
                </a:lnTo>
                <a:lnTo>
                  <a:pt x="85" y="77"/>
                </a:lnTo>
                <a:lnTo>
                  <a:pt x="83" y="77"/>
                </a:lnTo>
                <a:lnTo>
                  <a:pt x="83" y="79"/>
                </a:lnTo>
                <a:lnTo>
                  <a:pt x="85" y="81"/>
                </a:lnTo>
                <a:lnTo>
                  <a:pt x="83" y="83"/>
                </a:lnTo>
                <a:lnTo>
                  <a:pt x="85" y="85"/>
                </a:lnTo>
                <a:lnTo>
                  <a:pt x="87" y="85"/>
                </a:lnTo>
                <a:lnTo>
                  <a:pt x="89" y="87"/>
                </a:lnTo>
                <a:lnTo>
                  <a:pt x="91" y="89"/>
                </a:lnTo>
                <a:lnTo>
                  <a:pt x="93" y="89"/>
                </a:lnTo>
                <a:lnTo>
                  <a:pt x="95" y="87"/>
                </a:lnTo>
                <a:lnTo>
                  <a:pt x="99" y="87"/>
                </a:lnTo>
                <a:lnTo>
                  <a:pt x="101" y="89"/>
                </a:lnTo>
                <a:lnTo>
                  <a:pt x="103" y="89"/>
                </a:lnTo>
                <a:lnTo>
                  <a:pt x="105" y="89"/>
                </a:lnTo>
                <a:lnTo>
                  <a:pt x="107" y="89"/>
                </a:lnTo>
                <a:lnTo>
                  <a:pt x="107" y="87"/>
                </a:lnTo>
                <a:lnTo>
                  <a:pt x="109" y="87"/>
                </a:lnTo>
                <a:lnTo>
                  <a:pt x="111" y="87"/>
                </a:lnTo>
                <a:lnTo>
                  <a:pt x="113" y="89"/>
                </a:lnTo>
                <a:lnTo>
                  <a:pt x="115" y="91"/>
                </a:lnTo>
                <a:lnTo>
                  <a:pt x="117" y="91"/>
                </a:lnTo>
                <a:lnTo>
                  <a:pt x="117" y="93"/>
                </a:lnTo>
                <a:lnTo>
                  <a:pt x="119" y="95"/>
                </a:lnTo>
                <a:lnTo>
                  <a:pt x="119" y="97"/>
                </a:lnTo>
                <a:lnTo>
                  <a:pt x="121" y="99"/>
                </a:lnTo>
                <a:lnTo>
                  <a:pt x="123" y="101"/>
                </a:lnTo>
                <a:lnTo>
                  <a:pt x="123" y="103"/>
                </a:lnTo>
                <a:lnTo>
                  <a:pt x="125" y="105"/>
                </a:lnTo>
                <a:lnTo>
                  <a:pt x="127" y="105"/>
                </a:lnTo>
                <a:lnTo>
                  <a:pt x="129" y="107"/>
                </a:lnTo>
                <a:lnTo>
                  <a:pt x="129" y="109"/>
                </a:lnTo>
                <a:lnTo>
                  <a:pt x="129" y="111"/>
                </a:lnTo>
                <a:lnTo>
                  <a:pt x="131" y="113"/>
                </a:lnTo>
                <a:lnTo>
                  <a:pt x="133" y="115"/>
                </a:lnTo>
                <a:lnTo>
                  <a:pt x="139" y="119"/>
                </a:lnTo>
                <a:lnTo>
                  <a:pt x="141" y="121"/>
                </a:lnTo>
                <a:lnTo>
                  <a:pt x="143" y="121"/>
                </a:lnTo>
                <a:lnTo>
                  <a:pt x="145" y="123"/>
                </a:lnTo>
                <a:lnTo>
                  <a:pt x="147" y="123"/>
                </a:lnTo>
                <a:lnTo>
                  <a:pt x="151" y="125"/>
                </a:lnTo>
                <a:lnTo>
                  <a:pt x="153" y="127"/>
                </a:lnTo>
                <a:lnTo>
                  <a:pt x="155" y="129"/>
                </a:lnTo>
                <a:lnTo>
                  <a:pt x="155" y="131"/>
                </a:lnTo>
                <a:lnTo>
                  <a:pt x="157" y="131"/>
                </a:lnTo>
                <a:lnTo>
                  <a:pt x="159" y="133"/>
                </a:lnTo>
                <a:lnTo>
                  <a:pt x="161" y="133"/>
                </a:lnTo>
                <a:lnTo>
                  <a:pt x="163" y="135"/>
                </a:lnTo>
                <a:lnTo>
                  <a:pt x="165" y="135"/>
                </a:lnTo>
                <a:lnTo>
                  <a:pt x="167" y="135"/>
                </a:lnTo>
                <a:lnTo>
                  <a:pt x="169" y="135"/>
                </a:lnTo>
                <a:lnTo>
                  <a:pt x="169" y="137"/>
                </a:lnTo>
                <a:lnTo>
                  <a:pt x="173" y="139"/>
                </a:lnTo>
                <a:lnTo>
                  <a:pt x="175" y="141"/>
                </a:lnTo>
                <a:lnTo>
                  <a:pt x="177" y="141"/>
                </a:lnTo>
                <a:lnTo>
                  <a:pt x="179" y="141"/>
                </a:lnTo>
                <a:lnTo>
                  <a:pt x="179" y="143"/>
                </a:lnTo>
                <a:lnTo>
                  <a:pt x="181" y="143"/>
                </a:lnTo>
                <a:lnTo>
                  <a:pt x="183" y="145"/>
                </a:lnTo>
                <a:lnTo>
                  <a:pt x="185" y="145"/>
                </a:lnTo>
                <a:lnTo>
                  <a:pt x="187" y="147"/>
                </a:lnTo>
                <a:lnTo>
                  <a:pt x="189" y="149"/>
                </a:lnTo>
                <a:lnTo>
                  <a:pt x="191" y="149"/>
                </a:lnTo>
                <a:lnTo>
                  <a:pt x="193" y="149"/>
                </a:lnTo>
                <a:lnTo>
                  <a:pt x="195" y="151"/>
                </a:lnTo>
                <a:lnTo>
                  <a:pt x="197" y="149"/>
                </a:lnTo>
                <a:lnTo>
                  <a:pt x="199" y="151"/>
                </a:lnTo>
                <a:lnTo>
                  <a:pt x="201" y="151"/>
                </a:lnTo>
                <a:lnTo>
                  <a:pt x="203" y="151"/>
                </a:lnTo>
                <a:lnTo>
                  <a:pt x="205" y="153"/>
                </a:lnTo>
                <a:lnTo>
                  <a:pt x="207" y="155"/>
                </a:lnTo>
                <a:lnTo>
                  <a:pt x="209" y="155"/>
                </a:lnTo>
                <a:lnTo>
                  <a:pt x="211" y="155"/>
                </a:lnTo>
                <a:lnTo>
                  <a:pt x="211" y="157"/>
                </a:lnTo>
                <a:lnTo>
                  <a:pt x="209" y="159"/>
                </a:lnTo>
                <a:lnTo>
                  <a:pt x="209" y="161"/>
                </a:lnTo>
                <a:lnTo>
                  <a:pt x="211" y="163"/>
                </a:lnTo>
                <a:lnTo>
                  <a:pt x="211" y="165"/>
                </a:lnTo>
                <a:lnTo>
                  <a:pt x="211" y="167"/>
                </a:lnTo>
                <a:lnTo>
                  <a:pt x="211" y="169"/>
                </a:lnTo>
                <a:lnTo>
                  <a:pt x="213" y="169"/>
                </a:lnTo>
                <a:lnTo>
                  <a:pt x="215" y="169"/>
                </a:lnTo>
                <a:lnTo>
                  <a:pt x="217" y="167"/>
                </a:lnTo>
                <a:lnTo>
                  <a:pt x="219" y="167"/>
                </a:lnTo>
                <a:lnTo>
                  <a:pt x="221" y="169"/>
                </a:lnTo>
                <a:lnTo>
                  <a:pt x="223" y="171"/>
                </a:lnTo>
                <a:lnTo>
                  <a:pt x="225" y="171"/>
                </a:lnTo>
                <a:lnTo>
                  <a:pt x="227" y="171"/>
                </a:lnTo>
                <a:lnTo>
                  <a:pt x="229" y="171"/>
                </a:lnTo>
                <a:lnTo>
                  <a:pt x="231" y="171"/>
                </a:lnTo>
                <a:lnTo>
                  <a:pt x="233" y="171"/>
                </a:lnTo>
                <a:lnTo>
                  <a:pt x="235" y="171"/>
                </a:lnTo>
                <a:lnTo>
                  <a:pt x="233" y="169"/>
                </a:lnTo>
                <a:lnTo>
                  <a:pt x="233" y="167"/>
                </a:lnTo>
                <a:lnTo>
                  <a:pt x="233" y="165"/>
                </a:lnTo>
                <a:lnTo>
                  <a:pt x="233" y="163"/>
                </a:lnTo>
                <a:lnTo>
                  <a:pt x="235" y="161"/>
                </a:lnTo>
                <a:lnTo>
                  <a:pt x="235" y="159"/>
                </a:lnTo>
                <a:lnTo>
                  <a:pt x="237" y="157"/>
                </a:lnTo>
                <a:lnTo>
                  <a:pt x="239" y="157"/>
                </a:lnTo>
                <a:lnTo>
                  <a:pt x="239" y="155"/>
                </a:lnTo>
                <a:lnTo>
                  <a:pt x="239" y="153"/>
                </a:lnTo>
                <a:lnTo>
                  <a:pt x="239" y="151"/>
                </a:lnTo>
                <a:lnTo>
                  <a:pt x="237" y="149"/>
                </a:lnTo>
                <a:lnTo>
                  <a:pt x="235" y="149"/>
                </a:lnTo>
                <a:lnTo>
                  <a:pt x="235" y="147"/>
                </a:lnTo>
                <a:lnTo>
                  <a:pt x="233" y="145"/>
                </a:lnTo>
                <a:lnTo>
                  <a:pt x="233" y="143"/>
                </a:lnTo>
                <a:lnTo>
                  <a:pt x="233" y="141"/>
                </a:lnTo>
                <a:lnTo>
                  <a:pt x="233" y="139"/>
                </a:lnTo>
                <a:lnTo>
                  <a:pt x="233" y="137"/>
                </a:lnTo>
                <a:lnTo>
                  <a:pt x="233" y="135"/>
                </a:lnTo>
                <a:lnTo>
                  <a:pt x="231" y="135"/>
                </a:lnTo>
                <a:lnTo>
                  <a:pt x="229" y="135"/>
                </a:lnTo>
                <a:lnTo>
                  <a:pt x="227" y="135"/>
                </a:lnTo>
                <a:lnTo>
                  <a:pt x="225" y="135"/>
                </a:lnTo>
                <a:lnTo>
                  <a:pt x="223" y="133"/>
                </a:lnTo>
                <a:lnTo>
                  <a:pt x="221" y="131"/>
                </a:lnTo>
                <a:lnTo>
                  <a:pt x="219" y="131"/>
                </a:lnTo>
                <a:lnTo>
                  <a:pt x="217" y="129"/>
                </a:lnTo>
                <a:lnTo>
                  <a:pt x="217" y="127"/>
                </a:lnTo>
                <a:lnTo>
                  <a:pt x="217" y="125"/>
                </a:lnTo>
                <a:lnTo>
                  <a:pt x="219" y="123"/>
                </a:lnTo>
                <a:lnTo>
                  <a:pt x="221" y="121"/>
                </a:lnTo>
                <a:lnTo>
                  <a:pt x="223" y="121"/>
                </a:lnTo>
                <a:lnTo>
                  <a:pt x="227" y="123"/>
                </a:lnTo>
                <a:lnTo>
                  <a:pt x="229" y="123"/>
                </a:lnTo>
                <a:lnTo>
                  <a:pt x="231" y="123"/>
                </a:lnTo>
                <a:lnTo>
                  <a:pt x="233" y="123"/>
                </a:lnTo>
                <a:lnTo>
                  <a:pt x="235" y="123"/>
                </a:lnTo>
                <a:lnTo>
                  <a:pt x="237" y="121"/>
                </a:lnTo>
                <a:lnTo>
                  <a:pt x="235" y="119"/>
                </a:lnTo>
                <a:lnTo>
                  <a:pt x="235" y="117"/>
                </a:lnTo>
                <a:lnTo>
                  <a:pt x="237" y="117"/>
                </a:lnTo>
                <a:lnTo>
                  <a:pt x="239" y="115"/>
                </a:lnTo>
                <a:lnTo>
                  <a:pt x="237" y="115"/>
                </a:lnTo>
                <a:lnTo>
                  <a:pt x="239" y="115"/>
                </a:lnTo>
                <a:lnTo>
                  <a:pt x="237" y="113"/>
                </a:lnTo>
                <a:lnTo>
                  <a:pt x="237" y="111"/>
                </a:lnTo>
                <a:lnTo>
                  <a:pt x="239" y="111"/>
                </a:lnTo>
                <a:lnTo>
                  <a:pt x="239" y="113"/>
                </a:lnTo>
                <a:lnTo>
                  <a:pt x="239" y="111"/>
                </a:lnTo>
                <a:lnTo>
                  <a:pt x="235" y="111"/>
                </a:lnTo>
                <a:lnTo>
                  <a:pt x="233" y="111"/>
                </a:lnTo>
                <a:lnTo>
                  <a:pt x="235" y="109"/>
                </a:lnTo>
                <a:lnTo>
                  <a:pt x="237" y="109"/>
                </a:lnTo>
                <a:lnTo>
                  <a:pt x="239" y="109"/>
                </a:lnTo>
                <a:lnTo>
                  <a:pt x="241" y="109"/>
                </a:lnTo>
                <a:lnTo>
                  <a:pt x="243" y="109"/>
                </a:lnTo>
                <a:lnTo>
                  <a:pt x="245" y="109"/>
                </a:lnTo>
                <a:lnTo>
                  <a:pt x="245" y="107"/>
                </a:lnTo>
                <a:lnTo>
                  <a:pt x="245" y="105"/>
                </a:lnTo>
                <a:lnTo>
                  <a:pt x="243" y="105"/>
                </a:lnTo>
                <a:lnTo>
                  <a:pt x="243" y="103"/>
                </a:lnTo>
                <a:lnTo>
                  <a:pt x="243" y="101"/>
                </a:lnTo>
                <a:lnTo>
                  <a:pt x="243" y="99"/>
                </a:lnTo>
                <a:lnTo>
                  <a:pt x="243" y="97"/>
                </a:lnTo>
                <a:lnTo>
                  <a:pt x="245" y="97"/>
                </a:lnTo>
                <a:lnTo>
                  <a:pt x="247" y="97"/>
                </a:lnTo>
                <a:lnTo>
                  <a:pt x="247" y="99"/>
                </a:lnTo>
                <a:lnTo>
                  <a:pt x="249" y="99"/>
                </a:lnTo>
                <a:lnTo>
                  <a:pt x="251" y="101"/>
                </a:lnTo>
                <a:lnTo>
                  <a:pt x="253" y="99"/>
                </a:lnTo>
                <a:lnTo>
                  <a:pt x="255" y="99"/>
                </a:lnTo>
                <a:lnTo>
                  <a:pt x="255" y="97"/>
                </a:lnTo>
                <a:lnTo>
                  <a:pt x="257" y="97"/>
                </a:lnTo>
                <a:lnTo>
                  <a:pt x="257" y="95"/>
                </a:lnTo>
                <a:lnTo>
                  <a:pt x="259" y="93"/>
                </a:lnTo>
                <a:lnTo>
                  <a:pt x="261" y="93"/>
                </a:lnTo>
                <a:lnTo>
                  <a:pt x="263" y="95"/>
                </a:lnTo>
                <a:lnTo>
                  <a:pt x="265" y="95"/>
                </a:lnTo>
                <a:lnTo>
                  <a:pt x="265" y="97"/>
                </a:lnTo>
                <a:lnTo>
                  <a:pt x="267" y="99"/>
                </a:lnTo>
                <a:lnTo>
                  <a:pt x="265" y="101"/>
                </a:lnTo>
                <a:lnTo>
                  <a:pt x="265" y="103"/>
                </a:lnTo>
                <a:lnTo>
                  <a:pt x="263" y="103"/>
                </a:lnTo>
                <a:lnTo>
                  <a:pt x="261" y="103"/>
                </a:lnTo>
                <a:lnTo>
                  <a:pt x="261" y="105"/>
                </a:lnTo>
                <a:lnTo>
                  <a:pt x="263" y="105"/>
                </a:lnTo>
                <a:lnTo>
                  <a:pt x="263" y="107"/>
                </a:lnTo>
                <a:lnTo>
                  <a:pt x="265" y="107"/>
                </a:lnTo>
                <a:lnTo>
                  <a:pt x="269" y="109"/>
                </a:lnTo>
                <a:lnTo>
                  <a:pt x="271" y="109"/>
                </a:lnTo>
                <a:lnTo>
                  <a:pt x="273" y="109"/>
                </a:lnTo>
                <a:lnTo>
                  <a:pt x="275" y="107"/>
                </a:lnTo>
                <a:lnTo>
                  <a:pt x="277" y="107"/>
                </a:lnTo>
                <a:lnTo>
                  <a:pt x="279" y="107"/>
                </a:lnTo>
                <a:lnTo>
                  <a:pt x="281" y="107"/>
                </a:lnTo>
                <a:lnTo>
                  <a:pt x="283" y="109"/>
                </a:lnTo>
                <a:lnTo>
                  <a:pt x="285" y="109"/>
                </a:lnTo>
                <a:lnTo>
                  <a:pt x="287" y="111"/>
                </a:lnTo>
                <a:lnTo>
                  <a:pt x="287" y="109"/>
                </a:lnTo>
                <a:lnTo>
                  <a:pt x="289" y="109"/>
                </a:lnTo>
                <a:lnTo>
                  <a:pt x="291" y="109"/>
                </a:lnTo>
                <a:lnTo>
                  <a:pt x="289" y="107"/>
                </a:lnTo>
                <a:lnTo>
                  <a:pt x="291" y="107"/>
                </a:lnTo>
                <a:lnTo>
                  <a:pt x="291" y="105"/>
                </a:lnTo>
                <a:lnTo>
                  <a:pt x="293" y="103"/>
                </a:lnTo>
                <a:lnTo>
                  <a:pt x="293" y="105"/>
                </a:lnTo>
                <a:lnTo>
                  <a:pt x="295" y="105"/>
                </a:lnTo>
                <a:lnTo>
                  <a:pt x="297" y="105"/>
                </a:lnTo>
                <a:lnTo>
                  <a:pt x="297" y="103"/>
                </a:lnTo>
                <a:lnTo>
                  <a:pt x="295" y="103"/>
                </a:lnTo>
                <a:lnTo>
                  <a:pt x="295" y="101"/>
                </a:lnTo>
                <a:lnTo>
                  <a:pt x="297" y="103"/>
                </a:lnTo>
                <a:lnTo>
                  <a:pt x="299" y="103"/>
                </a:lnTo>
                <a:lnTo>
                  <a:pt x="301" y="101"/>
                </a:lnTo>
                <a:lnTo>
                  <a:pt x="303" y="99"/>
                </a:lnTo>
                <a:lnTo>
                  <a:pt x="305" y="99"/>
                </a:lnTo>
                <a:lnTo>
                  <a:pt x="307" y="97"/>
                </a:lnTo>
                <a:lnTo>
                  <a:pt x="305" y="9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1" name="Freeform 2098"/>
          <p:cNvSpPr>
            <a:spLocks/>
          </p:cNvSpPr>
          <p:nvPr/>
        </p:nvSpPr>
        <p:spPr bwMode="auto">
          <a:xfrm>
            <a:off x="7820028" y="2571751"/>
            <a:ext cx="252413" cy="263525"/>
          </a:xfrm>
          <a:custGeom>
            <a:avLst/>
            <a:gdLst>
              <a:gd name="T0" fmla="*/ 35282257 w 159"/>
              <a:gd name="T1" fmla="*/ 388104063 h 166"/>
              <a:gd name="T2" fmla="*/ 65524192 w 159"/>
              <a:gd name="T3" fmla="*/ 393144375 h 166"/>
              <a:gd name="T4" fmla="*/ 75604837 w 159"/>
              <a:gd name="T5" fmla="*/ 378023438 h 166"/>
              <a:gd name="T6" fmla="*/ 100806450 w 159"/>
              <a:gd name="T7" fmla="*/ 367942813 h 166"/>
              <a:gd name="T8" fmla="*/ 131048385 w 159"/>
              <a:gd name="T9" fmla="*/ 362902500 h 166"/>
              <a:gd name="T10" fmla="*/ 141129030 w 159"/>
              <a:gd name="T11" fmla="*/ 352821875 h 166"/>
              <a:gd name="T12" fmla="*/ 171370964 w 159"/>
              <a:gd name="T13" fmla="*/ 357862188 h 166"/>
              <a:gd name="T14" fmla="*/ 196572577 w 159"/>
              <a:gd name="T15" fmla="*/ 367942813 h 166"/>
              <a:gd name="T16" fmla="*/ 196572577 w 159"/>
              <a:gd name="T17" fmla="*/ 398184688 h 166"/>
              <a:gd name="T18" fmla="*/ 234375789 w 159"/>
              <a:gd name="T19" fmla="*/ 418345938 h 166"/>
              <a:gd name="T20" fmla="*/ 239416112 w 159"/>
              <a:gd name="T21" fmla="*/ 388104063 h 166"/>
              <a:gd name="T22" fmla="*/ 259577402 w 159"/>
              <a:gd name="T23" fmla="*/ 372983125 h 166"/>
              <a:gd name="T24" fmla="*/ 239416112 w 159"/>
              <a:gd name="T25" fmla="*/ 347781563 h 166"/>
              <a:gd name="T26" fmla="*/ 249496757 w 159"/>
              <a:gd name="T27" fmla="*/ 352821875 h 166"/>
              <a:gd name="T28" fmla="*/ 269658047 w 159"/>
              <a:gd name="T29" fmla="*/ 352821875 h 166"/>
              <a:gd name="T30" fmla="*/ 284779014 w 159"/>
              <a:gd name="T31" fmla="*/ 357862188 h 166"/>
              <a:gd name="T32" fmla="*/ 309980627 w 159"/>
              <a:gd name="T33" fmla="*/ 352821875 h 166"/>
              <a:gd name="T34" fmla="*/ 335182239 w 159"/>
              <a:gd name="T35" fmla="*/ 337700938 h 166"/>
              <a:gd name="T36" fmla="*/ 345262884 w 159"/>
              <a:gd name="T37" fmla="*/ 347781563 h 166"/>
              <a:gd name="T38" fmla="*/ 350303206 w 159"/>
              <a:gd name="T39" fmla="*/ 322580000 h 166"/>
              <a:gd name="T40" fmla="*/ 360383851 w 159"/>
              <a:gd name="T41" fmla="*/ 312499375 h 166"/>
              <a:gd name="T42" fmla="*/ 370464496 w 159"/>
              <a:gd name="T43" fmla="*/ 317539688 h 166"/>
              <a:gd name="T44" fmla="*/ 380545141 w 159"/>
              <a:gd name="T45" fmla="*/ 337700938 h 166"/>
              <a:gd name="T46" fmla="*/ 390625786 w 159"/>
              <a:gd name="T47" fmla="*/ 307459063 h 166"/>
              <a:gd name="T48" fmla="*/ 385585464 w 159"/>
              <a:gd name="T49" fmla="*/ 282257500 h 166"/>
              <a:gd name="T50" fmla="*/ 370464496 w 159"/>
              <a:gd name="T51" fmla="*/ 246975313 h 166"/>
              <a:gd name="T52" fmla="*/ 370464496 w 159"/>
              <a:gd name="T53" fmla="*/ 211693125 h 166"/>
              <a:gd name="T54" fmla="*/ 350303206 w 159"/>
              <a:gd name="T55" fmla="*/ 181451250 h 166"/>
              <a:gd name="T56" fmla="*/ 360383851 w 159"/>
              <a:gd name="T57" fmla="*/ 161290000 h 166"/>
              <a:gd name="T58" fmla="*/ 355343529 w 159"/>
              <a:gd name="T59" fmla="*/ 141128750 h 166"/>
              <a:gd name="T60" fmla="*/ 355343529 w 159"/>
              <a:gd name="T61" fmla="*/ 110886875 h 166"/>
              <a:gd name="T62" fmla="*/ 335182239 w 159"/>
              <a:gd name="T63" fmla="*/ 75604688 h 166"/>
              <a:gd name="T64" fmla="*/ 309980627 w 159"/>
              <a:gd name="T65" fmla="*/ 50403125 h 166"/>
              <a:gd name="T66" fmla="*/ 279738692 w 159"/>
              <a:gd name="T67" fmla="*/ 20161250 h 166"/>
              <a:gd name="T68" fmla="*/ 254537079 w 159"/>
              <a:gd name="T69" fmla="*/ 0 h 166"/>
              <a:gd name="T70" fmla="*/ 269658047 w 159"/>
              <a:gd name="T71" fmla="*/ 10080625 h 166"/>
              <a:gd name="T72" fmla="*/ 264617724 w 159"/>
              <a:gd name="T73" fmla="*/ 25201563 h 166"/>
              <a:gd name="T74" fmla="*/ 244456434 w 159"/>
              <a:gd name="T75" fmla="*/ 15120938 h 166"/>
              <a:gd name="T76" fmla="*/ 244456434 w 159"/>
              <a:gd name="T77" fmla="*/ 35282188 h 166"/>
              <a:gd name="T78" fmla="*/ 244456434 w 159"/>
              <a:gd name="T79" fmla="*/ 60483750 h 166"/>
              <a:gd name="T80" fmla="*/ 249496757 w 159"/>
              <a:gd name="T81" fmla="*/ 85685313 h 166"/>
              <a:gd name="T82" fmla="*/ 274698369 w 159"/>
              <a:gd name="T83" fmla="*/ 105846563 h 166"/>
              <a:gd name="T84" fmla="*/ 279738692 w 159"/>
              <a:gd name="T85" fmla="*/ 136088438 h 166"/>
              <a:gd name="T86" fmla="*/ 279738692 w 159"/>
              <a:gd name="T87" fmla="*/ 171370625 h 166"/>
              <a:gd name="T88" fmla="*/ 264617724 w 159"/>
              <a:gd name="T89" fmla="*/ 196572188 h 166"/>
              <a:gd name="T90" fmla="*/ 244456434 w 159"/>
              <a:gd name="T91" fmla="*/ 226814063 h 166"/>
              <a:gd name="T92" fmla="*/ 221774189 w 159"/>
              <a:gd name="T93" fmla="*/ 246975313 h 166"/>
              <a:gd name="T94" fmla="*/ 206653222 w 159"/>
              <a:gd name="T95" fmla="*/ 221773750 h 166"/>
              <a:gd name="T96" fmla="*/ 191532254 w 159"/>
              <a:gd name="T97" fmla="*/ 211693125 h 166"/>
              <a:gd name="T98" fmla="*/ 201612899 w 159"/>
              <a:gd name="T99" fmla="*/ 246975313 h 166"/>
              <a:gd name="T100" fmla="*/ 186491932 w 159"/>
              <a:gd name="T101" fmla="*/ 282257500 h 166"/>
              <a:gd name="T102" fmla="*/ 186491932 w 159"/>
              <a:gd name="T103" fmla="*/ 307459063 h 166"/>
              <a:gd name="T104" fmla="*/ 171370964 w 159"/>
              <a:gd name="T105" fmla="*/ 312499375 h 166"/>
              <a:gd name="T106" fmla="*/ 146169352 w 159"/>
              <a:gd name="T107" fmla="*/ 302418750 h 166"/>
              <a:gd name="T108" fmla="*/ 105846772 w 159"/>
              <a:gd name="T109" fmla="*/ 312499375 h 166"/>
              <a:gd name="T110" fmla="*/ 75604837 w 159"/>
              <a:gd name="T111" fmla="*/ 307459063 h 166"/>
              <a:gd name="T112" fmla="*/ 45362902 w 159"/>
              <a:gd name="T113" fmla="*/ 337700938 h 166"/>
              <a:gd name="T114" fmla="*/ 20161290 w 159"/>
              <a:gd name="T115" fmla="*/ 367942813 h 166"/>
              <a:gd name="T116" fmla="*/ 10080645 w 159"/>
              <a:gd name="T117" fmla="*/ 388104063 h 1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9" h="166">
                <a:moveTo>
                  <a:pt x="4" y="156"/>
                </a:moveTo>
                <a:lnTo>
                  <a:pt x="6" y="156"/>
                </a:lnTo>
                <a:lnTo>
                  <a:pt x="6" y="154"/>
                </a:lnTo>
                <a:lnTo>
                  <a:pt x="8" y="154"/>
                </a:lnTo>
                <a:lnTo>
                  <a:pt x="10" y="156"/>
                </a:lnTo>
                <a:lnTo>
                  <a:pt x="12" y="156"/>
                </a:lnTo>
                <a:lnTo>
                  <a:pt x="14" y="154"/>
                </a:lnTo>
                <a:lnTo>
                  <a:pt x="16" y="154"/>
                </a:lnTo>
                <a:lnTo>
                  <a:pt x="18" y="154"/>
                </a:lnTo>
                <a:lnTo>
                  <a:pt x="20" y="156"/>
                </a:lnTo>
                <a:lnTo>
                  <a:pt x="22" y="156"/>
                </a:lnTo>
                <a:lnTo>
                  <a:pt x="24" y="156"/>
                </a:lnTo>
                <a:lnTo>
                  <a:pt x="26" y="158"/>
                </a:lnTo>
                <a:lnTo>
                  <a:pt x="26" y="156"/>
                </a:lnTo>
                <a:lnTo>
                  <a:pt x="26" y="154"/>
                </a:lnTo>
                <a:lnTo>
                  <a:pt x="26" y="152"/>
                </a:lnTo>
                <a:lnTo>
                  <a:pt x="26" y="150"/>
                </a:lnTo>
                <a:lnTo>
                  <a:pt x="24" y="150"/>
                </a:lnTo>
                <a:lnTo>
                  <a:pt x="26" y="148"/>
                </a:lnTo>
                <a:lnTo>
                  <a:pt x="28" y="148"/>
                </a:lnTo>
                <a:lnTo>
                  <a:pt x="30" y="148"/>
                </a:lnTo>
                <a:lnTo>
                  <a:pt x="30" y="150"/>
                </a:lnTo>
                <a:lnTo>
                  <a:pt x="34" y="150"/>
                </a:lnTo>
                <a:lnTo>
                  <a:pt x="34" y="148"/>
                </a:lnTo>
                <a:lnTo>
                  <a:pt x="38" y="148"/>
                </a:lnTo>
                <a:lnTo>
                  <a:pt x="40" y="146"/>
                </a:lnTo>
                <a:lnTo>
                  <a:pt x="40" y="148"/>
                </a:lnTo>
                <a:lnTo>
                  <a:pt x="42" y="148"/>
                </a:lnTo>
                <a:lnTo>
                  <a:pt x="40" y="146"/>
                </a:lnTo>
                <a:lnTo>
                  <a:pt x="42" y="146"/>
                </a:lnTo>
                <a:lnTo>
                  <a:pt x="44" y="146"/>
                </a:lnTo>
                <a:lnTo>
                  <a:pt x="46" y="146"/>
                </a:lnTo>
                <a:lnTo>
                  <a:pt x="48" y="144"/>
                </a:lnTo>
                <a:lnTo>
                  <a:pt x="50" y="144"/>
                </a:lnTo>
                <a:lnTo>
                  <a:pt x="50" y="146"/>
                </a:lnTo>
                <a:lnTo>
                  <a:pt x="52" y="144"/>
                </a:lnTo>
                <a:lnTo>
                  <a:pt x="54" y="142"/>
                </a:lnTo>
                <a:lnTo>
                  <a:pt x="52" y="142"/>
                </a:lnTo>
                <a:lnTo>
                  <a:pt x="54" y="142"/>
                </a:lnTo>
                <a:lnTo>
                  <a:pt x="56" y="140"/>
                </a:lnTo>
                <a:lnTo>
                  <a:pt x="58" y="140"/>
                </a:lnTo>
                <a:lnTo>
                  <a:pt x="60" y="140"/>
                </a:lnTo>
                <a:lnTo>
                  <a:pt x="62" y="138"/>
                </a:lnTo>
                <a:lnTo>
                  <a:pt x="64" y="138"/>
                </a:lnTo>
                <a:lnTo>
                  <a:pt x="66" y="140"/>
                </a:lnTo>
                <a:lnTo>
                  <a:pt x="68" y="140"/>
                </a:lnTo>
                <a:lnTo>
                  <a:pt x="68" y="142"/>
                </a:lnTo>
                <a:lnTo>
                  <a:pt x="70" y="142"/>
                </a:lnTo>
                <a:lnTo>
                  <a:pt x="72" y="140"/>
                </a:lnTo>
                <a:lnTo>
                  <a:pt x="74" y="140"/>
                </a:lnTo>
                <a:lnTo>
                  <a:pt x="76" y="140"/>
                </a:lnTo>
                <a:lnTo>
                  <a:pt x="78" y="142"/>
                </a:lnTo>
                <a:lnTo>
                  <a:pt x="78" y="144"/>
                </a:lnTo>
                <a:lnTo>
                  <a:pt x="78" y="146"/>
                </a:lnTo>
                <a:lnTo>
                  <a:pt x="76" y="148"/>
                </a:lnTo>
                <a:lnTo>
                  <a:pt x="74" y="148"/>
                </a:lnTo>
                <a:lnTo>
                  <a:pt x="76" y="150"/>
                </a:lnTo>
                <a:lnTo>
                  <a:pt x="76" y="152"/>
                </a:lnTo>
                <a:lnTo>
                  <a:pt x="78" y="154"/>
                </a:lnTo>
                <a:lnTo>
                  <a:pt x="76" y="156"/>
                </a:lnTo>
                <a:lnTo>
                  <a:pt x="78" y="158"/>
                </a:lnTo>
                <a:lnTo>
                  <a:pt x="80" y="158"/>
                </a:lnTo>
                <a:lnTo>
                  <a:pt x="84" y="160"/>
                </a:lnTo>
                <a:lnTo>
                  <a:pt x="84" y="162"/>
                </a:lnTo>
                <a:lnTo>
                  <a:pt x="86" y="164"/>
                </a:lnTo>
                <a:lnTo>
                  <a:pt x="88" y="164"/>
                </a:lnTo>
                <a:lnTo>
                  <a:pt x="90" y="166"/>
                </a:lnTo>
                <a:lnTo>
                  <a:pt x="92" y="166"/>
                </a:lnTo>
                <a:lnTo>
                  <a:pt x="93" y="166"/>
                </a:lnTo>
                <a:lnTo>
                  <a:pt x="93" y="164"/>
                </a:lnTo>
                <a:lnTo>
                  <a:pt x="93" y="162"/>
                </a:lnTo>
                <a:lnTo>
                  <a:pt x="95" y="162"/>
                </a:lnTo>
                <a:lnTo>
                  <a:pt x="95" y="160"/>
                </a:lnTo>
                <a:lnTo>
                  <a:pt x="95" y="158"/>
                </a:lnTo>
                <a:lnTo>
                  <a:pt x="95" y="156"/>
                </a:lnTo>
                <a:lnTo>
                  <a:pt x="95" y="154"/>
                </a:lnTo>
                <a:lnTo>
                  <a:pt x="95" y="152"/>
                </a:lnTo>
                <a:lnTo>
                  <a:pt x="95" y="150"/>
                </a:lnTo>
                <a:lnTo>
                  <a:pt x="97" y="150"/>
                </a:lnTo>
                <a:lnTo>
                  <a:pt x="99" y="150"/>
                </a:lnTo>
                <a:lnTo>
                  <a:pt x="101" y="148"/>
                </a:lnTo>
                <a:lnTo>
                  <a:pt x="103" y="150"/>
                </a:lnTo>
                <a:lnTo>
                  <a:pt x="105" y="150"/>
                </a:lnTo>
                <a:lnTo>
                  <a:pt x="103" y="148"/>
                </a:lnTo>
                <a:lnTo>
                  <a:pt x="103" y="146"/>
                </a:lnTo>
                <a:lnTo>
                  <a:pt x="101" y="144"/>
                </a:lnTo>
                <a:lnTo>
                  <a:pt x="99" y="144"/>
                </a:lnTo>
                <a:lnTo>
                  <a:pt x="97" y="142"/>
                </a:lnTo>
                <a:lnTo>
                  <a:pt x="95" y="142"/>
                </a:lnTo>
                <a:lnTo>
                  <a:pt x="95" y="140"/>
                </a:lnTo>
                <a:lnTo>
                  <a:pt x="95" y="138"/>
                </a:lnTo>
                <a:lnTo>
                  <a:pt x="95" y="136"/>
                </a:lnTo>
                <a:lnTo>
                  <a:pt x="95" y="134"/>
                </a:lnTo>
                <a:lnTo>
                  <a:pt x="97" y="132"/>
                </a:lnTo>
                <a:lnTo>
                  <a:pt x="97" y="134"/>
                </a:lnTo>
                <a:lnTo>
                  <a:pt x="97" y="136"/>
                </a:lnTo>
                <a:lnTo>
                  <a:pt x="99" y="138"/>
                </a:lnTo>
                <a:lnTo>
                  <a:pt x="99" y="140"/>
                </a:lnTo>
                <a:lnTo>
                  <a:pt x="101" y="140"/>
                </a:lnTo>
                <a:lnTo>
                  <a:pt x="101" y="138"/>
                </a:lnTo>
                <a:lnTo>
                  <a:pt x="101" y="136"/>
                </a:lnTo>
                <a:lnTo>
                  <a:pt x="101" y="138"/>
                </a:lnTo>
                <a:lnTo>
                  <a:pt x="103" y="138"/>
                </a:lnTo>
                <a:lnTo>
                  <a:pt x="105" y="138"/>
                </a:lnTo>
                <a:lnTo>
                  <a:pt x="107" y="138"/>
                </a:lnTo>
                <a:lnTo>
                  <a:pt x="107" y="140"/>
                </a:lnTo>
                <a:lnTo>
                  <a:pt x="107" y="142"/>
                </a:lnTo>
                <a:lnTo>
                  <a:pt x="105" y="142"/>
                </a:lnTo>
                <a:lnTo>
                  <a:pt x="107" y="142"/>
                </a:lnTo>
                <a:lnTo>
                  <a:pt x="109" y="142"/>
                </a:lnTo>
                <a:lnTo>
                  <a:pt x="111" y="142"/>
                </a:lnTo>
                <a:lnTo>
                  <a:pt x="113" y="140"/>
                </a:lnTo>
                <a:lnTo>
                  <a:pt x="113" y="142"/>
                </a:lnTo>
                <a:lnTo>
                  <a:pt x="115" y="142"/>
                </a:lnTo>
                <a:lnTo>
                  <a:pt x="117" y="142"/>
                </a:lnTo>
                <a:lnTo>
                  <a:pt x="119" y="142"/>
                </a:lnTo>
                <a:lnTo>
                  <a:pt x="121" y="142"/>
                </a:lnTo>
                <a:lnTo>
                  <a:pt x="123" y="142"/>
                </a:lnTo>
                <a:lnTo>
                  <a:pt x="125" y="142"/>
                </a:lnTo>
                <a:lnTo>
                  <a:pt x="123" y="140"/>
                </a:lnTo>
                <a:lnTo>
                  <a:pt x="125" y="140"/>
                </a:lnTo>
                <a:lnTo>
                  <a:pt x="125" y="138"/>
                </a:lnTo>
                <a:lnTo>
                  <a:pt x="125" y="136"/>
                </a:lnTo>
                <a:lnTo>
                  <a:pt x="125" y="134"/>
                </a:lnTo>
                <a:lnTo>
                  <a:pt x="127" y="132"/>
                </a:lnTo>
                <a:lnTo>
                  <a:pt x="129" y="132"/>
                </a:lnTo>
                <a:lnTo>
                  <a:pt x="131" y="132"/>
                </a:lnTo>
                <a:lnTo>
                  <a:pt x="133" y="134"/>
                </a:lnTo>
                <a:lnTo>
                  <a:pt x="131" y="134"/>
                </a:lnTo>
                <a:lnTo>
                  <a:pt x="131" y="136"/>
                </a:lnTo>
                <a:lnTo>
                  <a:pt x="133" y="138"/>
                </a:lnTo>
                <a:lnTo>
                  <a:pt x="133" y="140"/>
                </a:lnTo>
                <a:lnTo>
                  <a:pt x="133" y="142"/>
                </a:lnTo>
                <a:lnTo>
                  <a:pt x="135" y="142"/>
                </a:lnTo>
                <a:lnTo>
                  <a:pt x="137" y="140"/>
                </a:lnTo>
                <a:lnTo>
                  <a:pt x="137" y="138"/>
                </a:lnTo>
                <a:lnTo>
                  <a:pt x="137" y="136"/>
                </a:lnTo>
                <a:lnTo>
                  <a:pt x="137" y="134"/>
                </a:lnTo>
                <a:lnTo>
                  <a:pt x="135" y="132"/>
                </a:lnTo>
                <a:lnTo>
                  <a:pt x="135" y="130"/>
                </a:lnTo>
                <a:lnTo>
                  <a:pt x="135" y="128"/>
                </a:lnTo>
                <a:lnTo>
                  <a:pt x="137" y="128"/>
                </a:lnTo>
                <a:lnTo>
                  <a:pt x="139" y="128"/>
                </a:lnTo>
                <a:lnTo>
                  <a:pt x="141" y="128"/>
                </a:lnTo>
                <a:lnTo>
                  <a:pt x="143" y="130"/>
                </a:lnTo>
                <a:lnTo>
                  <a:pt x="145" y="130"/>
                </a:lnTo>
                <a:lnTo>
                  <a:pt x="145" y="128"/>
                </a:lnTo>
                <a:lnTo>
                  <a:pt x="143" y="128"/>
                </a:lnTo>
                <a:lnTo>
                  <a:pt x="143" y="126"/>
                </a:lnTo>
                <a:lnTo>
                  <a:pt x="141" y="124"/>
                </a:lnTo>
                <a:lnTo>
                  <a:pt x="143" y="124"/>
                </a:lnTo>
                <a:lnTo>
                  <a:pt x="143" y="122"/>
                </a:lnTo>
                <a:lnTo>
                  <a:pt x="143" y="120"/>
                </a:lnTo>
                <a:lnTo>
                  <a:pt x="143" y="122"/>
                </a:lnTo>
                <a:lnTo>
                  <a:pt x="145" y="120"/>
                </a:lnTo>
                <a:lnTo>
                  <a:pt x="147" y="122"/>
                </a:lnTo>
                <a:lnTo>
                  <a:pt x="149" y="122"/>
                </a:lnTo>
                <a:lnTo>
                  <a:pt x="147" y="124"/>
                </a:lnTo>
                <a:lnTo>
                  <a:pt x="147" y="126"/>
                </a:lnTo>
                <a:lnTo>
                  <a:pt x="145" y="128"/>
                </a:lnTo>
                <a:lnTo>
                  <a:pt x="147" y="130"/>
                </a:lnTo>
                <a:lnTo>
                  <a:pt x="147" y="132"/>
                </a:lnTo>
                <a:lnTo>
                  <a:pt x="149" y="134"/>
                </a:lnTo>
                <a:lnTo>
                  <a:pt x="149" y="136"/>
                </a:lnTo>
                <a:lnTo>
                  <a:pt x="151" y="136"/>
                </a:lnTo>
                <a:lnTo>
                  <a:pt x="151" y="134"/>
                </a:lnTo>
                <a:lnTo>
                  <a:pt x="153" y="134"/>
                </a:lnTo>
                <a:lnTo>
                  <a:pt x="153" y="132"/>
                </a:lnTo>
                <a:lnTo>
                  <a:pt x="155" y="132"/>
                </a:lnTo>
                <a:lnTo>
                  <a:pt x="157" y="130"/>
                </a:lnTo>
                <a:lnTo>
                  <a:pt x="157" y="128"/>
                </a:lnTo>
                <a:lnTo>
                  <a:pt x="155" y="126"/>
                </a:lnTo>
                <a:lnTo>
                  <a:pt x="155" y="124"/>
                </a:lnTo>
                <a:lnTo>
                  <a:pt x="155" y="122"/>
                </a:lnTo>
                <a:lnTo>
                  <a:pt x="157" y="120"/>
                </a:lnTo>
                <a:lnTo>
                  <a:pt x="159" y="118"/>
                </a:lnTo>
                <a:lnTo>
                  <a:pt x="157" y="118"/>
                </a:lnTo>
                <a:lnTo>
                  <a:pt x="155" y="116"/>
                </a:lnTo>
                <a:lnTo>
                  <a:pt x="153" y="114"/>
                </a:lnTo>
                <a:lnTo>
                  <a:pt x="153" y="112"/>
                </a:lnTo>
                <a:lnTo>
                  <a:pt x="151" y="110"/>
                </a:lnTo>
                <a:lnTo>
                  <a:pt x="149" y="108"/>
                </a:lnTo>
                <a:lnTo>
                  <a:pt x="149" y="106"/>
                </a:lnTo>
                <a:lnTo>
                  <a:pt x="149" y="104"/>
                </a:lnTo>
                <a:lnTo>
                  <a:pt x="149" y="102"/>
                </a:lnTo>
                <a:lnTo>
                  <a:pt x="149" y="100"/>
                </a:lnTo>
                <a:lnTo>
                  <a:pt x="147" y="98"/>
                </a:lnTo>
                <a:lnTo>
                  <a:pt x="147" y="96"/>
                </a:lnTo>
                <a:lnTo>
                  <a:pt x="147" y="94"/>
                </a:lnTo>
                <a:lnTo>
                  <a:pt x="149" y="94"/>
                </a:lnTo>
                <a:lnTo>
                  <a:pt x="149" y="92"/>
                </a:lnTo>
                <a:lnTo>
                  <a:pt x="149" y="90"/>
                </a:lnTo>
                <a:lnTo>
                  <a:pt x="147" y="88"/>
                </a:lnTo>
                <a:lnTo>
                  <a:pt x="147" y="86"/>
                </a:lnTo>
                <a:lnTo>
                  <a:pt x="147" y="84"/>
                </a:lnTo>
                <a:lnTo>
                  <a:pt x="145" y="82"/>
                </a:lnTo>
                <a:lnTo>
                  <a:pt x="145" y="80"/>
                </a:lnTo>
                <a:lnTo>
                  <a:pt x="143" y="80"/>
                </a:lnTo>
                <a:lnTo>
                  <a:pt x="143" y="78"/>
                </a:lnTo>
                <a:lnTo>
                  <a:pt x="141" y="76"/>
                </a:lnTo>
                <a:lnTo>
                  <a:pt x="139" y="74"/>
                </a:lnTo>
                <a:lnTo>
                  <a:pt x="139" y="72"/>
                </a:lnTo>
                <a:lnTo>
                  <a:pt x="137" y="70"/>
                </a:lnTo>
                <a:lnTo>
                  <a:pt x="137" y="68"/>
                </a:lnTo>
                <a:lnTo>
                  <a:pt x="137" y="66"/>
                </a:lnTo>
                <a:lnTo>
                  <a:pt x="137" y="64"/>
                </a:lnTo>
                <a:lnTo>
                  <a:pt x="139" y="64"/>
                </a:lnTo>
                <a:lnTo>
                  <a:pt x="141" y="64"/>
                </a:lnTo>
                <a:lnTo>
                  <a:pt x="143" y="64"/>
                </a:lnTo>
                <a:lnTo>
                  <a:pt x="143" y="66"/>
                </a:lnTo>
                <a:lnTo>
                  <a:pt x="145" y="66"/>
                </a:lnTo>
                <a:lnTo>
                  <a:pt x="145" y="64"/>
                </a:lnTo>
                <a:lnTo>
                  <a:pt x="143" y="62"/>
                </a:lnTo>
                <a:lnTo>
                  <a:pt x="143" y="60"/>
                </a:lnTo>
                <a:lnTo>
                  <a:pt x="143" y="58"/>
                </a:lnTo>
                <a:lnTo>
                  <a:pt x="141" y="58"/>
                </a:lnTo>
                <a:lnTo>
                  <a:pt x="141" y="56"/>
                </a:lnTo>
                <a:lnTo>
                  <a:pt x="141" y="54"/>
                </a:lnTo>
                <a:lnTo>
                  <a:pt x="141" y="52"/>
                </a:lnTo>
                <a:lnTo>
                  <a:pt x="141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6"/>
                </a:lnTo>
                <a:lnTo>
                  <a:pt x="143" y="44"/>
                </a:lnTo>
                <a:lnTo>
                  <a:pt x="141" y="44"/>
                </a:lnTo>
                <a:lnTo>
                  <a:pt x="141" y="42"/>
                </a:lnTo>
                <a:lnTo>
                  <a:pt x="141" y="40"/>
                </a:lnTo>
                <a:lnTo>
                  <a:pt x="139" y="38"/>
                </a:lnTo>
                <a:lnTo>
                  <a:pt x="139" y="36"/>
                </a:lnTo>
                <a:lnTo>
                  <a:pt x="137" y="34"/>
                </a:lnTo>
                <a:lnTo>
                  <a:pt x="135" y="32"/>
                </a:lnTo>
                <a:lnTo>
                  <a:pt x="135" y="30"/>
                </a:lnTo>
                <a:lnTo>
                  <a:pt x="133" y="30"/>
                </a:lnTo>
                <a:lnTo>
                  <a:pt x="131" y="28"/>
                </a:lnTo>
                <a:lnTo>
                  <a:pt x="129" y="26"/>
                </a:lnTo>
                <a:lnTo>
                  <a:pt x="129" y="24"/>
                </a:lnTo>
                <a:lnTo>
                  <a:pt x="127" y="22"/>
                </a:lnTo>
                <a:lnTo>
                  <a:pt x="125" y="22"/>
                </a:lnTo>
                <a:lnTo>
                  <a:pt x="123" y="20"/>
                </a:lnTo>
                <a:lnTo>
                  <a:pt x="121" y="20"/>
                </a:lnTo>
                <a:lnTo>
                  <a:pt x="119" y="18"/>
                </a:lnTo>
                <a:lnTo>
                  <a:pt x="117" y="16"/>
                </a:lnTo>
                <a:lnTo>
                  <a:pt x="115" y="14"/>
                </a:lnTo>
                <a:lnTo>
                  <a:pt x="115" y="12"/>
                </a:lnTo>
                <a:lnTo>
                  <a:pt x="115" y="10"/>
                </a:lnTo>
                <a:lnTo>
                  <a:pt x="113" y="10"/>
                </a:lnTo>
                <a:lnTo>
                  <a:pt x="111" y="8"/>
                </a:lnTo>
                <a:lnTo>
                  <a:pt x="111" y="6"/>
                </a:lnTo>
                <a:lnTo>
                  <a:pt x="111" y="4"/>
                </a:lnTo>
                <a:lnTo>
                  <a:pt x="111" y="2"/>
                </a:lnTo>
                <a:lnTo>
                  <a:pt x="109" y="2"/>
                </a:lnTo>
                <a:lnTo>
                  <a:pt x="107" y="2"/>
                </a:lnTo>
                <a:lnTo>
                  <a:pt x="105" y="2"/>
                </a:lnTo>
                <a:lnTo>
                  <a:pt x="103" y="0"/>
                </a:lnTo>
                <a:lnTo>
                  <a:pt x="101" y="0"/>
                </a:lnTo>
                <a:lnTo>
                  <a:pt x="99" y="0"/>
                </a:lnTo>
                <a:lnTo>
                  <a:pt x="99" y="2"/>
                </a:lnTo>
                <a:lnTo>
                  <a:pt x="101" y="4"/>
                </a:lnTo>
                <a:lnTo>
                  <a:pt x="101" y="6"/>
                </a:lnTo>
                <a:lnTo>
                  <a:pt x="103" y="8"/>
                </a:lnTo>
                <a:lnTo>
                  <a:pt x="105" y="6"/>
                </a:lnTo>
                <a:lnTo>
                  <a:pt x="107" y="4"/>
                </a:lnTo>
                <a:lnTo>
                  <a:pt x="109" y="6"/>
                </a:lnTo>
                <a:lnTo>
                  <a:pt x="111" y="8"/>
                </a:lnTo>
                <a:lnTo>
                  <a:pt x="111" y="10"/>
                </a:lnTo>
                <a:lnTo>
                  <a:pt x="111" y="12"/>
                </a:lnTo>
                <a:lnTo>
                  <a:pt x="109" y="12"/>
                </a:lnTo>
                <a:lnTo>
                  <a:pt x="107" y="10"/>
                </a:lnTo>
                <a:lnTo>
                  <a:pt x="105" y="10"/>
                </a:lnTo>
                <a:lnTo>
                  <a:pt x="105" y="12"/>
                </a:lnTo>
                <a:lnTo>
                  <a:pt x="105" y="14"/>
                </a:lnTo>
                <a:lnTo>
                  <a:pt x="103" y="14"/>
                </a:lnTo>
                <a:lnTo>
                  <a:pt x="101" y="12"/>
                </a:lnTo>
                <a:lnTo>
                  <a:pt x="101" y="10"/>
                </a:lnTo>
                <a:lnTo>
                  <a:pt x="99" y="8"/>
                </a:lnTo>
                <a:lnTo>
                  <a:pt x="99" y="6"/>
                </a:lnTo>
                <a:lnTo>
                  <a:pt x="97" y="6"/>
                </a:lnTo>
                <a:lnTo>
                  <a:pt x="95" y="6"/>
                </a:lnTo>
                <a:lnTo>
                  <a:pt x="93" y="4"/>
                </a:lnTo>
                <a:lnTo>
                  <a:pt x="93" y="6"/>
                </a:lnTo>
                <a:lnTo>
                  <a:pt x="93" y="8"/>
                </a:lnTo>
                <a:lnTo>
                  <a:pt x="95" y="8"/>
                </a:lnTo>
                <a:lnTo>
                  <a:pt x="95" y="10"/>
                </a:lnTo>
                <a:lnTo>
                  <a:pt x="97" y="12"/>
                </a:lnTo>
                <a:lnTo>
                  <a:pt x="97" y="14"/>
                </a:lnTo>
                <a:lnTo>
                  <a:pt x="95" y="16"/>
                </a:lnTo>
                <a:lnTo>
                  <a:pt x="93" y="16"/>
                </a:lnTo>
                <a:lnTo>
                  <a:pt x="93" y="18"/>
                </a:lnTo>
                <a:lnTo>
                  <a:pt x="95" y="20"/>
                </a:lnTo>
                <a:lnTo>
                  <a:pt x="95" y="22"/>
                </a:lnTo>
                <a:lnTo>
                  <a:pt x="97" y="24"/>
                </a:lnTo>
                <a:lnTo>
                  <a:pt x="99" y="24"/>
                </a:lnTo>
                <a:lnTo>
                  <a:pt x="99" y="26"/>
                </a:lnTo>
                <a:lnTo>
                  <a:pt x="99" y="28"/>
                </a:lnTo>
                <a:lnTo>
                  <a:pt x="99" y="30"/>
                </a:lnTo>
                <a:lnTo>
                  <a:pt x="99" y="32"/>
                </a:lnTo>
                <a:lnTo>
                  <a:pt x="97" y="30"/>
                </a:lnTo>
                <a:lnTo>
                  <a:pt x="97" y="32"/>
                </a:lnTo>
                <a:lnTo>
                  <a:pt x="99" y="34"/>
                </a:lnTo>
                <a:lnTo>
                  <a:pt x="101" y="32"/>
                </a:lnTo>
                <a:lnTo>
                  <a:pt x="103" y="34"/>
                </a:lnTo>
                <a:lnTo>
                  <a:pt x="105" y="36"/>
                </a:lnTo>
                <a:lnTo>
                  <a:pt x="107" y="38"/>
                </a:lnTo>
                <a:lnTo>
                  <a:pt x="107" y="40"/>
                </a:lnTo>
                <a:lnTo>
                  <a:pt x="109" y="42"/>
                </a:lnTo>
                <a:lnTo>
                  <a:pt x="109" y="44"/>
                </a:lnTo>
                <a:lnTo>
                  <a:pt x="109" y="46"/>
                </a:lnTo>
                <a:lnTo>
                  <a:pt x="109" y="48"/>
                </a:lnTo>
                <a:lnTo>
                  <a:pt x="109" y="50"/>
                </a:lnTo>
                <a:lnTo>
                  <a:pt x="109" y="52"/>
                </a:lnTo>
                <a:lnTo>
                  <a:pt x="109" y="54"/>
                </a:lnTo>
                <a:lnTo>
                  <a:pt x="111" y="54"/>
                </a:lnTo>
                <a:lnTo>
                  <a:pt x="111" y="56"/>
                </a:lnTo>
                <a:lnTo>
                  <a:pt x="109" y="58"/>
                </a:lnTo>
                <a:lnTo>
                  <a:pt x="109" y="62"/>
                </a:lnTo>
                <a:lnTo>
                  <a:pt x="109" y="64"/>
                </a:lnTo>
                <a:lnTo>
                  <a:pt x="109" y="66"/>
                </a:lnTo>
                <a:lnTo>
                  <a:pt x="111" y="68"/>
                </a:lnTo>
                <a:lnTo>
                  <a:pt x="111" y="70"/>
                </a:lnTo>
                <a:lnTo>
                  <a:pt x="109" y="72"/>
                </a:lnTo>
                <a:lnTo>
                  <a:pt x="107" y="74"/>
                </a:lnTo>
                <a:lnTo>
                  <a:pt x="105" y="76"/>
                </a:lnTo>
                <a:lnTo>
                  <a:pt x="105" y="78"/>
                </a:lnTo>
                <a:lnTo>
                  <a:pt x="105" y="80"/>
                </a:lnTo>
                <a:lnTo>
                  <a:pt x="105" y="82"/>
                </a:lnTo>
                <a:lnTo>
                  <a:pt x="105" y="84"/>
                </a:lnTo>
                <a:lnTo>
                  <a:pt x="103" y="86"/>
                </a:lnTo>
                <a:lnTo>
                  <a:pt x="103" y="88"/>
                </a:lnTo>
                <a:lnTo>
                  <a:pt x="101" y="90"/>
                </a:lnTo>
                <a:lnTo>
                  <a:pt x="99" y="90"/>
                </a:lnTo>
                <a:lnTo>
                  <a:pt x="97" y="90"/>
                </a:lnTo>
                <a:lnTo>
                  <a:pt x="95" y="92"/>
                </a:lnTo>
                <a:lnTo>
                  <a:pt x="93" y="94"/>
                </a:lnTo>
                <a:lnTo>
                  <a:pt x="92" y="94"/>
                </a:lnTo>
                <a:lnTo>
                  <a:pt x="90" y="96"/>
                </a:lnTo>
                <a:lnTo>
                  <a:pt x="90" y="98"/>
                </a:lnTo>
                <a:lnTo>
                  <a:pt x="88" y="98"/>
                </a:lnTo>
                <a:lnTo>
                  <a:pt x="86" y="96"/>
                </a:lnTo>
                <a:lnTo>
                  <a:pt x="84" y="96"/>
                </a:lnTo>
                <a:lnTo>
                  <a:pt x="84" y="94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80" y="88"/>
                </a:lnTo>
                <a:lnTo>
                  <a:pt x="82" y="88"/>
                </a:lnTo>
                <a:lnTo>
                  <a:pt x="82" y="86"/>
                </a:lnTo>
                <a:lnTo>
                  <a:pt x="84" y="86"/>
                </a:lnTo>
                <a:lnTo>
                  <a:pt x="82" y="84"/>
                </a:lnTo>
                <a:lnTo>
                  <a:pt x="84" y="82"/>
                </a:lnTo>
                <a:lnTo>
                  <a:pt x="82" y="82"/>
                </a:lnTo>
                <a:lnTo>
                  <a:pt x="80" y="82"/>
                </a:lnTo>
                <a:lnTo>
                  <a:pt x="78" y="84"/>
                </a:lnTo>
                <a:lnTo>
                  <a:pt x="76" y="84"/>
                </a:lnTo>
                <a:lnTo>
                  <a:pt x="74" y="86"/>
                </a:lnTo>
                <a:lnTo>
                  <a:pt x="74" y="88"/>
                </a:lnTo>
                <a:lnTo>
                  <a:pt x="76" y="90"/>
                </a:lnTo>
                <a:lnTo>
                  <a:pt x="78" y="92"/>
                </a:lnTo>
                <a:lnTo>
                  <a:pt x="78" y="94"/>
                </a:lnTo>
                <a:lnTo>
                  <a:pt x="80" y="96"/>
                </a:lnTo>
                <a:lnTo>
                  <a:pt x="80" y="98"/>
                </a:lnTo>
                <a:lnTo>
                  <a:pt x="80" y="100"/>
                </a:lnTo>
                <a:lnTo>
                  <a:pt x="78" y="102"/>
                </a:lnTo>
                <a:lnTo>
                  <a:pt x="78" y="104"/>
                </a:lnTo>
                <a:lnTo>
                  <a:pt x="78" y="106"/>
                </a:lnTo>
                <a:lnTo>
                  <a:pt x="76" y="108"/>
                </a:lnTo>
                <a:lnTo>
                  <a:pt x="74" y="108"/>
                </a:lnTo>
                <a:lnTo>
                  <a:pt x="74" y="110"/>
                </a:lnTo>
                <a:lnTo>
                  <a:pt x="74" y="112"/>
                </a:lnTo>
                <a:lnTo>
                  <a:pt x="74" y="114"/>
                </a:lnTo>
                <a:lnTo>
                  <a:pt x="76" y="116"/>
                </a:lnTo>
                <a:lnTo>
                  <a:pt x="78" y="118"/>
                </a:lnTo>
                <a:lnTo>
                  <a:pt x="78" y="120"/>
                </a:lnTo>
                <a:lnTo>
                  <a:pt x="76" y="122"/>
                </a:lnTo>
                <a:lnTo>
                  <a:pt x="74" y="122"/>
                </a:lnTo>
                <a:lnTo>
                  <a:pt x="74" y="124"/>
                </a:lnTo>
                <a:lnTo>
                  <a:pt x="72" y="124"/>
                </a:lnTo>
                <a:lnTo>
                  <a:pt x="70" y="122"/>
                </a:lnTo>
                <a:lnTo>
                  <a:pt x="68" y="122"/>
                </a:lnTo>
                <a:lnTo>
                  <a:pt x="68" y="124"/>
                </a:lnTo>
                <a:lnTo>
                  <a:pt x="66" y="124"/>
                </a:lnTo>
                <a:lnTo>
                  <a:pt x="64" y="122"/>
                </a:lnTo>
                <a:lnTo>
                  <a:pt x="66" y="120"/>
                </a:lnTo>
                <a:lnTo>
                  <a:pt x="64" y="118"/>
                </a:lnTo>
                <a:lnTo>
                  <a:pt x="62" y="118"/>
                </a:lnTo>
                <a:lnTo>
                  <a:pt x="60" y="120"/>
                </a:lnTo>
                <a:lnTo>
                  <a:pt x="58" y="120"/>
                </a:lnTo>
                <a:lnTo>
                  <a:pt x="56" y="120"/>
                </a:lnTo>
                <a:lnTo>
                  <a:pt x="52" y="120"/>
                </a:lnTo>
                <a:lnTo>
                  <a:pt x="50" y="122"/>
                </a:lnTo>
                <a:lnTo>
                  <a:pt x="48" y="124"/>
                </a:lnTo>
                <a:lnTo>
                  <a:pt x="46" y="124"/>
                </a:lnTo>
                <a:lnTo>
                  <a:pt x="44" y="124"/>
                </a:lnTo>
                <a:lnTo>
                  <a:pt x="42" y="124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2"/>
                </a:lnTo>
                <a:lnTo>
                  <a:pt x="30" y="122"/>
                </a:lnTo>
                <a:lnTo>
                  <a:pt x="28" y="124"/>
                </a:lnTo>
                <a:lnTo>
                  <a:pt x="26" y="124"/>
                </a:lnTo>
                <a:lnTo>
                  <a:pt x="22" y="126"/>
                </a:lnTo>
                <a:lnTo>
                  <a:pt x="22" y="128"/>
                </a:lnTo>
                <a:lnTo>
                  <a:pt x="20" y="130"/>
                </a:lnTo>
                <a:lnTo>
                  <a:pt x="20" y="132"/>
                </a:lnTo>
                <a:lnTo>
                  <a:pt x="18" y="134"/>
                </a:lnTo>
                <a:lnTo>
                  <a:pt x="16" y="136"/>
                </a:lnTo>
                <a:lnTo>
                  <a:pt x="16" y="138"/>
                </a:lnTo>
                <a:lnTo>
                  <a:pt x="14" y="140"/>
                </a:lnTo>
                <a:lnTo>
                  <a:pt x="12" y="142"/>
                </a:lnTo>
                <a:lnTo>
                  <a:pt x="10" y="142"/>
                </a:lnTo>
                <a:lnTo>
                  <a:pt x="10" y="144"/>
                </a:lnTo>
                <a:lnTo>
                  <a:pt x="8" y="146"/>
                </a:lnTo>
                <a:lnTo>
                  <a:pt x="6" y="146"/>
                </a:lnTo>
                <a:lnTo>
                  <a:pt x="6" y="148"/>
                </a:lnTo>
                <a:lnTo>
                  <a:pt x="4" y="146"/>
                </a:lnTo>
                <a:lnTo>
                  <a:pt x="2" y="148"/>
                </a:lnTo>
                <a:lnTo>
                  <a:pt x="0" y="150"/>
                </a:lnTo>
                <a:lnTo>
                  <a:pt x="2" y="152"/>
                </a:lnTo>
                <a:lnTo>
                  <a:pt x="4" y="154"/>
                </a:lnTo>
                <a:lnTo>
                  <a:pt x="4" y="15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2" name="Freeform 2099"/>
          <p:cNvSpPr>
            <a:spLocks/>
          </p:cNvSpPr>
          <p:nvPr/>
        </p:nvSpPr>
        <p:spPr bwMode="auto">
          <a:xfrm>
            <a:off x="7820028" y="2571751"/>
            <a:ext cx="252413" cy="263525"/>
          </a:xfrm>
          <a:custGeom>
            <a:avLst/>
            <a:gdLst>
              <a:gd name="T0" fmla="*/ 35282257 w 159"/>
              <a:gd name="T1" fmla="*/ 388104063 h 166"/>
              <a:gd name="T2" fmla="*/ 65524192 w 159"/>
              <a:gd name="T3" fmla="*/ 393144375 h 166"/>
              <a:gd name="T4" fmla="*/ 75604837 w 159"/>
              <a:gd name="T5" fmla="*/ 378023438 h 166"/>
              <a:gd name="T6" fmla="*/ 100806450 w 159"/>
              <a:gd name="T7" fmla="*/ 367942813 h 166"/>
              <a:gd name="T8" fmla="*/ 131048385 w 159"/>
              <a:gd name="T9" fmla="*/ 362902500 h 166"/>
              <a:gd name="T10" fmla="*/ 141129030 w 159"/>
              <a:gd name="T11" fmla="*/ 352821875 h 166"/>
              <a:gd name="T12" fmla="*/ 171370964 w 159"/>
              <a:gd name="T13" fmla="*/ 357862188 h 166"/>
              <a:gd name="T14" fmla="*/ 196572577 w 159"/>
              <a:gd name="T15" fmla="*/ 367942813 h 166"/>
              <a:gd name="T16" fmla="*/ 196572577 w 159"/>
              <a:gd name="T17" fmla="*/ 398184688 h 166"/>
              <a:gd name="T18" fmla="*/ 234375789 w 159"/>
              <a:gd name="T19" fmla="*/ 418345938 h 166"/>
              <a:gd name="T20" fmla="*/ 239416112 w 159"/>
              <a:gd name="T21" fmla="*/ 388104063 h 166"/>
              <a:gd name="T22" fmla="*/ 259577402 w 159"/>
              <a:gd name="T23" fmla="*/ 372983125 h 166"/>
              <a:gd name="T24" fmla="*/ 239416112 w 159"/>
              <a:gd name="T25" fmla="*/ 347781563 h 166"/>
              <a:gd name="T26" fmla="*/ 249496757 w 159"/>
              <a:gd name="T27" fmla="*/ 352821875 h 166"/>
              <a:gd name="T28" fmla="*/ 269658047 w 159"/>
              <a:gd name="T29" fmla="*/ 352821875 h 166"/>
              <a:gd name="T30" fmla="*/ 284779014 w 159"/>
              <a:gd name="T31" fmla="*/ 357862188 h 166"/>
              <a:gd name="T32" fmla="*/ 309980627 w 159"/>
              <a:gd name="T33" fmla="*/ 352821875 h 166"/>
              <a:gd name="T34" fmla="*/ 335182239 w 159"/>
              <a:gd name="T35" fmla="*/ 337700938 h 166"/>
              <a:gd name="T36" fmla="*/ 345262884 w 159"/>
              <a:gd name="T37" fmla="*/ 347781563 h 166"/>
              <a:gd name="T38" fmla="*/ 350303206 w 159"/>
              <a:gd name="T39" fmla="*/ 322580000 h 166"/>
              <a:gd name="T40" fmla="*/ 360383851 w 159"/>
              <a:gd name="T41" fmla="*/ 312499375 h 166"/>
              <a:gd name="T42" fmla="*/ 370464496 w 159"/>
              <a:gd name="T43" fmla="*/ 317539688 h 166"/>
              <a:gd name="T44" fmla="*/ 380545141 w 159"/>
              <a:gd name="T45" fmla="*/ 337700938 h 166"/>
              <a:gd name="T46" fmla="*/ 390625786 w 159"/>
              <a:gd name="T47" fmla="*/ 307459063 h 166"/>
              <a:gd name="T48" fmla="*/ 385585464 w 159"/>
              <a:gd name="T49" fmla="*/ 282257500 h 166"/>
              <a:gd name="T50" fmla="*/ 370464496 w 159"/>
              <a:gd name="T51" fmla="*/ 246975313 h 166"/>
              <a:gd name="T52" fmla="*/ 370464496 w 159"/>
              <a:gd name="T53" fmla="*/ 211693125 h 166"/>
              <a:gd name="T54" fmla="*/ 350303206 w 159"/>
              <a:gd name="T55" fmla="*/ 181451250 h 166"/>
              <a:gd name="T56" fmla="*/ 360383851 w 159"/>
              <a:gd name="T57" fmla="*/ 161290000 h 166"/>
              <a:gd name="T58" fmla="*/ 355343529 w 159"/>
              <a:gd name="T59" fmla="*/ 141128750 h 166"/>
              <a:gd name="T60" fmla="*/ 355343529 w 159"/>
              <a:gd name="T61" fmla="*/ 110886875 h 166"/>
              <a:gd name="T62" fmla="*/ 335182239 w 159"/>
              <a:gd name="T63" fmla="*/ 75604688 h 166"/>
              <a:gd name="T64" fmla="*/ 309980627 w 159"/>
              <a:gd name="T65" fmla="*/ 50403125 h 166"/>
              <a:gd name="T66" fmla="*/ 279738692 w 159"/>
              <a:gd name="T67" fmla="*/ 20161250 h 166"/>
              <a:gd name="T68" fmla="*/ 254537079 w 159"/>
              <a:gd name="T69" fmla="*/ 0 h 166"/>
              <a:gd name="T70" fmla="*/ 269658047 w 159"/>
              <a:gd name="T71" fmla="*/ 10080625 h 166"/>
              <a:gd name="T72" fmla="*/ 264617724 w 159"/>
              <a:gd name="T73" fmla="*/ 25201563 h 166"/>
              <a:gd name="T74" fmla="*/ 244456434 w 159"/>
              <a:gd name="T75" fmla="*/ 15120938 h 166"/>
              <a:gd name="T76" fmla="*/ 244456434 w 159"/>
              <a:gd name="T77" fmla="*/ 35282188 h 166"/>
              <a:gd name="T78" fmla="*/ 244456434 w 159"/>
              <a:gd name="T79" fmla="*/ 60483750 h 166"/>
              <a:gd name="T80" fmla="*/ 249496757 w 159"/>
              <a:gd name="T81" fmla="*/ 85685313 h 166"/>
              <a:gd name="T82" fmla="*/ 274698369 w 159"/>
              <a:gd name="T83" fmla="*/ 105846563 h 166"/>
              <a:gd name="T84" fmla="*/ 279738692 w 159"/>
              <a:gd name="T85" fmla="*/ 136088438 h 166"/>
              <a:gd name="T86" fmla="*/ 279738692 w 159"/>
              <a:gd name="T87" fmla="*/ 171370625 h 166"/>
              <a:gd name="T88" fmla="*/ 264617724 w 159"/>
              <a:gd name="T89" fmla="*/ 196572188 h 166"/>
              <a:gd name="T90" fmla="*/ 244456434 w 159"/>
              <a:gd name="T91" fmla="*/ 226814063 h 166"/>
              <a:gd name="T92" fmla="*/ 221774189 w 159"/>
              <a:gd name="T93" fmla="*/ 246975313 h 166"/>
              <a:gd name="T94" fmla="*/ 206653222 w 159"/>
              <a:gd name="T95" fmla="*/ 221773750 h 166"/>
              <a:gd name="T96" fmla="*/ 191532254 w 159"/>
              <a:gd name="T97" fmla="*/ 211693125 h 166"/>
              <a:gd name="T98" fmla="*/ 201612899 w 159"/>
              <a:gd name="T99" fmla="*/ 246975313 h 166"/>
              <a:gd name="T100" fmla="*/ 186491932 w 159"/>
              <a:gd name="T101" fmla="*/ 282257500 h 166"/>
              <a:gd name="T102" fmla="*/ 186491932 w 159"/>
              <a:gd name="T103" fmla="*/ 307459063 h 166"/>
              <a:gd name="T104" fmla="*/ 171370964 w 159"/>
              <a:gd name="T105" fmla="*/ 312499375 h 166"/>
              <a:gd name="T106" fmla="*/ 146169352 w 159"/>
              <a:gd name="T107" fmla="*/ 302418750 h 166"/>
              <a:gd name="T108" fmla="*/ 105846772 w 159"/>
              <a:gd name="T109" fmla="*/ 312499375 h 166"/>
              <a:gd name="T110" fmla="*/ 75604837 w 159"/>
              <a:gd name="T111" fmla="*/ 307459063 h 166"/>
              <a:gd name="T112" fmla="*/ 45362902 w 159"/>
              <a:gd name="T113" fmla="*/ 337700938 h 166"/>
              <a:gd name="T114" fmla="*/ 20161290 w 159"/>
              <a:gd name="T115" fmla="*/ 367942813 h 166"/>
              <a:gd name="T116" fmla="*/ 10080645 w 159"/>
              <a:gd name="T117" fmla="*/ 388104063 h 1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9" h="166">
                <a:moveTo>
                  <a:pt x="4" y="156"/>
                </a:moveTo>
                <a:lnTo>
                  <a:pt x="6" y="156"/>
                </a:lnTo>
                <a:lnTo>
                  <a:pt x="6" y="154"/>
                </a:lnTo>
                <a:lnTo>
                  <a:pt x="8" y="154"/>
                </a:lnTo>
                <a:lnTo>
                  <a:pt x="10" y="156"/>
                </a:lnTo>
                <a:lnTo>
                  <a:pt x="12" y="156"/>
                </a:lnTo>
                <a:lnTo>
                  <a:pt x="14" y="154"/>
                </a:lnTo>
                <a:lnTo>
                  <a:pt x="16" y="154"/>
                </a:lnTo>
                <a:lnTo>
                  <a:pt x="18" y="154"/>
                </a:lnTo>
                <a:lnTo>
                  <a:pt x="20" y="156"/>
                </a:lnTo>
                <a:lnTo>
                  <a:pt x="22" y="156"/>
                </a:lnTo>
                <a:lnTo>
                  <a:pt x="24" y="156"/>
                </a:lnTo>
                <a:lnTo>
                  <a:pt x="26" y="158"/>
                </a:lnTo>
                <a:lnTo>
                  <a:pt x="26" y="156"/>
                </a:lnTo>
                <a:lnTo>
                  <a:pt x="26" y="154"/>
                </a:lnTo>
                <a:lnTo>
                  <a:pt x="26" y="152"/>
                </a:lnTo>
                <a:lnTo>
                  <a:pt x="26" y="150"/>
                </a:lnTo>
                <a:lnTo>
                  <a:pt x="24" y="150"/>
                </a:lnTo>
                <a:lnTo>
                  <a:pt x="26" y="148"/>
                </a:lnTo>
                <a:lnTo>
                  <a:pt x="28" y="148"/>
                </a:lnTo>
                <a:lnTo>
                  <a:pt x="30" y="148"/>
                </a:lnTo>
                <a:lnTo>
                  <a:pt x="30" y="150"/>
                </a:lnTo>
                <a:lnTo>
                  <a:pt x="34" y="150"/>
                </a:lnTo>
                <a:lnTo>
                  <a:pt x="34" y="148"/>
                </a:lnTo>
                <a:lnTo>
                  <a:pt x="38" y="148"/>
                </a:lnTo>
                <a:lnTo>
                  <a:pt x="40" y="146"/>
                </a:lnTo>
                <a:lnTo>
                  <a:pt x="40" y="148"/>
                </a:lnTo>
                <a:lnTo>
                  <a:pt x="42" y="148"/>
                </a:lnTo>
                <a:lnTo>
                  <a:pt x="40" y="146"/>
                </a:lnTo>
                <a:lnTo>
                  <a:pt x="42" y="146"/>
                </a:lnTo>
                <a:lnTo>
                  <a:pt x="44" y="146"/>
                </a:lnTo>
                <a:lnTo>
                  <a:pt x="46" y="146"/>
                </a:lnTo>
                <a:lnTo>
                  <a:pt x="48" y="144"/>
                </a:lnTo>
                <a:lnTo>
                  <a:pt x="50" y="144"/>
                </a:lnTo>
                <a:lnTo>
                  <a:pt x="50" y="146"/>
                </a:lnTo>
                <a:lnTo>
                  <a:pt x="52" y="144"/>
                </a:lnTo>
                <a:lnTo>
                  <a:pt x="54" y="142"/>
                </a:lnTo>
                <a:lnTo>
                  <a:pt x="52" y="142"/>
                </a:lnTo>
                <a:lnTo>
                  <a:pt x="54" y="142"/>
                </a:lnTo>
                <a:lnTo>
                  <a:pt x="56" y="140"/>
                </a:lnTo>
                <a:lnTo>
                  <a:pt x="58" y="140"/>
                </a:lnTo>
                <a:lnTo>
                  <a:pt x="60" y="140"/>
                </a:lnTo>
                <a:lnTo>
                  <a:pt x="62" y="138"/>
                </a:lnTo>
                <a:lnTo>
                  <a:pt x="64" y="138"/>
                </a:lnTo>
                <a:lnTo>
                  <a:pt x="66" y="140"/>
                </a:lnTo>
                <a:lnTo>
                  <a:pt x="68" y="140"/>
                </a:lnTo>
                <a:lnTo>
                  <a:pt x="68" y="142"/>
                </a:lnTo>
                <a:lnTo>
                  <a:pt x="70" y="142"/>
                </a:lnTo>
                <a:lnTo>
                  <a:pt x="72" y="140"/>
                </a:lnTo>
                <a:lnTo>
                  <a:pt x="74" y="140"/>
                </a:lnTo>
                <a:lnTo>
                  <a:pt x="76" y="140"/>
                </a:lnTo>
                <a:lnTo>
                  <a:pt x="78" y="142"/>
                </a:lnTo>
                <a:lnTo>
                  <a:pt x="78" y="144"/>
                </a:lnTo>
                <a:lnTo>
                  <a:pt x="78" y="146"/>
                </a:lnTo>
                <a:lnTo>
                  <a:pt x="76" y="148"/>
                </a:lnTo>
                <a:lnTo>
                  <a:pt x="74" y="148"/>
                </a:lnTo>
                <a:lnTo>
                  <a:pt x="76" y="150"/>
                </a:lnTo>
                <a:lnTo>
                  <a:pt x="76" y="152"/>
                </a:lnTo>
                <a:lnTo>
                  <a:pt x="78" y="154"/>
                </a:lnTo>
                <a:lnTo>
                  <a:pt x="76" y="156"/>
                </a:lnTo>
                <a:lnTo>
                  <a:pt x="78" y="158"/>
                </a:lnTo>
                <a:lnTo>
                  <a:pt x="80" y="158"/>
                </a:lnTo>
                <a:lnTo>
                  <a:pt x="84" y="160"/>
                </a:lnTo>
                <a:lnTo>
                  <a:pt x="84" y="162"/>
                </a:lnTo>
                <a:lnTo>
                  <a:pt x="86" y="164"/>
                </a:lnTo>
                <a:lnTo>
                  <a:pt x="88" y="164"/>
                </a:lnTo>
                <a:lnTo>
                  <a:pt x="90" y="166"/>
                </a:lnTo>
                <a:lnTo>
                  <a:pt x="92" y="166"/>
                </a:lnTo>
                <a:lnTo>
                  <a:pt x="93" y="166"/>
                </a:lnTo>
                <a:lnTo>
                  <a:pt x="93" y="164"/>
                </a:lnTo>
                <a:lnTo>
                  <a:pt x="93" y="162"/>
                </a:lnTo>
                <a:lnTo>
                  <a:pt x="95" y="162"/>
                </a:lnTo>
                <a:lnTo>
                  <a:pt x="95" y="160"/>
                </a:lnTo>
                <a:lnTo>
                  <a:pt x="95" y="158"/>
                </a:lnTo>
                <a:lnTo>
                  <a:pt x="95" y="156"/>
                </a:lnTo>
                <a:lnTo>
                  <a:pt x="95" y="154"/>
                </a:lnTo>
                <a:lnTo>
                  <a:pt x="95" y="152"/>
                </a:lnTo>
                <a:lnTo>
                  <a:pt x="95" y="150"/>
                </a:lnTo>
                <a:lnTo>
                  <a:pt x="97" y="150"/>
                </a:lnTo>
                <a:lnTo>
                  <a:pt x="99" y="150"/>
                </a:lnTo>
                <a:lnTo>
                  <a:pt x="101" y="148"/>
                </a:lnTo>
                <a:lnTo>
                  <a:pt x="103" y="150"/>
                </a:lnTo>
                <a:lnTo>
                  <a:pt x="105" y="150"/>
                </a:lnTo>
                <a:lnTo>
                  <a:pt x="103" y="148"/>
                </a:lnTo>
                <a:lnTo>
                  <a:pt x="103" y="146"/>
                </a:lnTo>
                <a:lnTo>
                  <a:pt x="101" y="144"/>
                </a:lnTo>
                <a:lnTo>
                  <a:pt x="99" y="144"/>
                </a:lnTo>
                <a:lnTo>
                  <a:pt x="97" y="142"/>
                </a:lnTo>
                <a:lnTo>
                  <a:pt x="95" y="142"/>
                </a:lnTo>
                <a:lnTo>
                  <a:pt x="95" y="140"/>
                </a:lnTo>
                <a:lnTo>
                  <a:pt x="95" y="138"/>
                </a:lnTo>
                <a:lnTo>
                  <a:pt x="95" y="136"/>
                </a:lnTo>
                <a:lnTo>
                  <a:pt x="95" y="134"/>
                </a:lnTo>
                <a:lnTo>
                  <a:pt x="97" y="132"/>
                </a:lnTo>
                <a:lnTo>
                  <a:pt x="97" y="134"/>
                </a:lnTo>
                <a:lnTo>
                  <a:pt x="97" y="136"/>
                </a:lnTo>
                <a:lnTo>
                  <a:pt x="99" y="138"/>
                </a:lnTo>
                <a:lnTo>
                  <a:pt x="99" y="140"/>
                </a:lnTo>
                <a:lnTo>
                  <a:pt x="101" y="140"/>
                </a:lnTo>
                <a:lnTo>
                  <a:pt x="101" y="138"/>
                </a:lnTo>
                <a:lnTo>
                  <a:pt x="101" y="136"/>
                </a:lnTo>
                <a:lnTo>
                  <a:pt x="101" y="138"/>
                </a:lnTo>
                <a:lnTo>
                  <a:pt x="103" y="138"/>
                </a:lnTo>
                <a:lnTo>
                  <a:pt x="105" y="138"/>
                </a:lnTo>
                <a:lnTo>
                  <a:pt x="107" y="138"/>
                </a:lnTo>
                <a:lnTo>
                  <a:pt x="107" y="140"/>
                </a:lnTo>
                <a:lnTo>
                  <a:pt x="107" y="142"/>
                </a:lnTo>
                <a:lnTo>
                  <a:pt x="105" y="142"/>
                </a:lnTo>
                <a:lnTo>
                  <a:pt x="107" y="142"/>
                </a:lnTo>
                <a:lnTo>
                  <a:pt x="109" y="142"/>
                </a:lnTo>
                <a:lnTo>
                  <a:pt x="111" y="142"/>
                </a:lnTo>
                <a:lnTo>
                  <a:pt x="113" y="140"/>
                </a:lnTo>
                <a:lnTo>
                  <a:pt x="113" y="142"/>
                </a:lnTo>
                <a:lnTo>
                  <a:pt x="115" y="142"/>
                </a:lnTo>
                <a:lnTo>
                  <a:pt x="117" y="142"/>
                </a:lnTo>
                <a:lnTo>
                  <a:pt x="119" y="142"/>
                </a:lnTo>
                <a:lnTo>
                  <a:pt x="121" y="142"/>
                </a:lnTo>
                <a:lnTo>
                  <a:pt x="123" y="142"/>
                </a:lnTo>
                <a:lnTo>
                  <a:pt x="125" y="142"/>
                </a:lnTo>
                <a:lnTo>
                  <a:pt x="123" y="140"/>
                </a:lnTo>
                <a:lnTo>
                  <a:pt x="125" y="140"/>
                </a:lnTo>
                <a:lnTo>
                  <a:pt x="125" y="138"/>
                </a:lnTo>
                <a:lnTo>
                  <a:pt x="125" y="136"/>
                </a:lnTo>
                <a:lnTo>
                  <a:pt x="125" y="134"/>
                </a:lnTo>
                <a:lnTo>
                  <a:pt x="127" y="132"/>
                </a:lnTo>
                <a:lnTo>
                  <a:pt x="129" y="132"/>
                </a:lnTo>
                <a:lnTo>
                  <a:pt x="131" y="132"/>
                </a:lnTo>
                <a:lnTo>
                  <a:pt x="133" y="134"/>
                </a:lnTo>
                <a:lnTo>
                  <a:pt x="131" y="134"/>
                </a:lnTo>
                <a:lnTo>
                  <a:pt x="131" y="136"/>
                </a:lnTo>
                <a:lnTo>
                  <a:pt x="133" y="138"/>
                </a:lnTo>
                <a:lnTo>
                  <a:pt x="133" y="140"/>
                </a:lnTo>
                <a:lnTo>
                  <a:pt x="133" y="142"/>
                </a:lnTo>
                <a:lnTo>
                  <a:pt x="135" y="142"/>
                </a:lnTo>
                <a:lnTo>
                  <a:pt x="137" y="140"/>
                </a:lnTo>
                <a:lnTo>
                  <a:pt x="137" y="138"/>
                </a:lnTo>
                <a:lnTo>
                  <a:pt x="137" y="136"/>
                </a:lnTo>
                <a:lnTo>
                  <a:pt x="137" y="134"/>
                </a:lnTo>
                <a:lnTo>
                  <a:pt x="135" y="132"/>
                </a:lnTo>
                <a:lnTo>
                  <a:pt x="135" y="130"/>
                </a:lnTo>
                <a:lnTo>
                  <a:pt x="135" y="128"/>
                </a:lnTo>
                <a:lnTo>
                  <a:pt x="137" y="128"/>
                </a:lnTo>
                <a:lnTo>
                  <a:pt x="139" y="128"/>
                </a:lnTo>
                <a:lnTo>
                  <a:pt x="141" y="128"/>
                </a:lnTo>
                <a:lnTo>
                  <a:pt x="143" y="130"/>
                </a:lnTo>
                <a:lnTo>
                  <a:pt x="145" y="130"/>
                </a:lnTo>
                <a:lnTo>
                  <a:pt x="145" y="128"/>
                </a:lnTo>
                <a:lnTo>
                  <a:pt x="143" y="128"/>
                </a:lnTo>
                <a:lnTo>
                  <a:pt x="143" y="126"/>
                </a:lnTo>
                <a:lnTo>
                  <a:pt x="141" y="124"/>
                </a:lnTo>
                <a:lnTo>
                  <a:pt x="143" y="124"/>
                </a:lnTo>
                <a:lnTo>
                  <a:pt x="143" y="122"/>
                </a:lnTo>
                <a:lnTo>
                  <a:pt x="143" y="120"/>
                </a:lnTo>
                <a:lnTo>
                  <a:pt x="143" y="122"/>
                </a:lnTo>
                <a:lnTo>
                  <a:pt x="145" y="120"/>
                </a:lnTo>
                <a:lnTo>
                  <a:pt x="147" y="122"/>
                </a:lnTo>
                <a:lnTo>
                  <a:pt x="149" y="122"/>
                </a:lnTo>
                <a:lnTo>
                  <a:pt x="147" y="124"/>
                </a:lnTo>
                <a:lnTo>
                  <a:pt x="147" y="126"/>
                </a:lnTo>
                <a:lnTo>
                  <a:pt x="145" y="128"/>
                </a:lnTo>
                <a:lnTo>
                  <a:pt x="147" y="130"/>
                </a:lnTo>
                <a:lnTo>
                  <a:pt x="147" y="132"/>
                </a:lnTo>
                <a:lnTo>
                  <a:pt x="149" y="134"/>
                </a:lnTo>
                <a:lnTo>
                  <a:pt x="149" y="136"/>
                </a:lnTo>
                <a:lnTo>
                  <a:pt x="151" y="136"/>
                </a:lnTo>
                <a:lnTo>
                  <a:pt x="151" y="134"/>
                </a:lnTo>
                <a:lnTo>
                  <a:pt x="153" y="134"/>
                </a:lnTo>
                <a:lnTo>
                  <a:pt x="153" y="132"/>
                </a:lnTo>
                <a:lnTo>
                  <a:pt x="155" y="132"/>
                </a:lnTo>
                <a:lnTo>
                  <a:pt x="157" y="130"/>
                </a:lnTo>
                <a:lnTo>
                  <a:pt x="157" y="128"/>
                </a:lnTo>
                <a:lnTo>
                  <a:pt x="155" y="126"/>
                </a:lnTo>
                <a:lnTo>
                  <a:pt x="155" y="124"/>
                </a:lnTo>
                <a:lnTo>
                  <a:pt x="155" y="122"/>
                </a:lnTo>
                <a:lnTo>
                  <a:pt x="157" y="120"/>
                </a:lnTo>
                <a:lnTo>
                  <a:pt x="159" y="118"/>
                </a:lnTo>
                <a:lnTo>
                  <a:pt x="157" y="118"/>
                </a:lnTo>
                <a:lnTo>
                  <a:pt x="155" y="116"/>
                </a:lnTo>
                <a:lnTo>
                  <a:pt x="153" y="114"/>
                </a:lnTo>
                <a:lnTo>
                  <a:pt x="153" y="112"/>
                </a:lnTo>
                <a:lnTo>
                  <a:pt x="151" y="110"/>
                </a:lnTo>
                <a:lnTo>
                  <a:pt x="149" y="108"/>
                </a:lnTo>
                <a:lnTo>
                  <a:pt x="149" y="106"/>
                </a:lnTo>
                <a:lnTo>
                  <a:pt x="149" y="104"/>
                </a:lnTo>
                <a:lnTo>
                  <a:pt x="149" y="102"/>
                </a:lnTo>
                <a:lnTo>
                  <a:pt x="149" y="100"/>
                </a:lnTo>
                <a:lnTo>
                  <a:pt x="147" y="98"/>
                </a:lnTo>
                <a:lnTo>
                  <a:pt x="147" y="96"/>
                </a:lnTo>
                <a:lnTo>
                  <a:pt x="147" y="94"/>
                </a:lnTo>
                <a:lnTo>
                  <a:pt x="149" y="94"/>
                </a:lnTo>
                <a:lnTo>
                  <a:pt x="149" y="92"/>
                </a:lnTo>
                <a:lnTo>
                  <a:pt x="149" y="90"/>
                </a:lnTo>
                <a:lnTo>
                  <a:pt x="147" y="88"/>
                </a:lnTo>
                <a:lnTo>
                  <a:pt x="147" y="86"/>
                </a:lnTo>
                <a:lnTo>
                  <a:pt x="147" y="84"/>
                </a:lnTo>
                <a:lnTo>
                  <a:pt x="145" y="82"/>
                </a:lnTo>
                <a:lnTo>
                  <a:pt x="145" y="80"/>
                </a:lnTo>
                <a:lnTo>
                  <a:pt x="143" y="80"/>
                </a:lnTo>
                <a:lnTo>
                  <a:pt x="143" y="78"/>
                </a:lnTo>
                <a:lnTo>
                  <a:pt x="141" y="76"/>
                </a:lnTo>
                <a:lnTo>
                  <a:pt x="139" y="74"/>
                </a:lnTo>
                <a:lnTo>
                  <a:pt x="139" y="72"/>
                </a:lnTo>
                <a:lnTo>
                  <a:pt x="137" y="70"/>
                </a:lnTo>
                <a:lnTo>
                  <a:pt x="137" y="68"/>
                </a:lnTo>
                <a:lnTo>
                  <a:pt x="137" y="66"/>
                </a:lnTo>
                <a:lnTo>
                  <a:pt x="137" y="64"/>
                </a:lnTo>
                <a:lnTo>
                  <a:pt x="139" y="64"/>
                </a:lnTo>
                <a:lnTo>
                  <a:pt x="141" y="64"/>
                </a:lnTo>
                <a:lnTo>
                  <a:pt x="143" y="64"/>
                </a:lnTo>
                <a:lnTo>
                  <a:pt x="143" y="66"/>
                </a:lnTo>
                <a:lnTo>
                  <a:pt x="145" y="66"/>
                </a:lnTo>
                <a:lnTo>
                  <a:pt x="145" y="64"/>
                </a:lnTo>
                <a:lnTo>
                  <a:pt x="143" y="62"/>
                </a:lnTo>
                <a:lnTo>
                  <a:pt x="143" y="60"/>
                </a:lnTo>
                <a:lnTo>
                  <a:pt x="143" y="58"/>
                </a:lnTo>
                <a:lnTo>
                  <a:pt x="141" y="58"/>
                </a:lnTo>
                <a:lnTo>
                  <a:pt x="141" y="56"/>
                </a:lnTo>
                <a:lnTo>
                  <a:pt x="141" y="54"/>
                </a:lnTo>
                <a:lnTo>
                  <a:pt x="141" y="52"/>
                </a:lnTo>
                <a:lnTo>
                  <a:pt x="141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6"/>
                </a:lnTo>
                <a:lnTo>
                  <a:pt x="143" y="44"/>
                </a:lnTo>
                <a:lnTo>
                  <a:pt x="141" y="44"/>
                </a:lnTo>
                <a:lnTo>
                  <a:pt x="141" y="42"/>
                </a:lnTo>
                <a:lnTo>
                  <a:pt x="141" y="40"/>
                </a:lnTo>
                <a:lnTo>
                  <a:pt x="139" y="38"/>
                </a:lnTo>
                <a:lnTo>
                  <a:pt x="139" y="36"/>
                </a:lnTo>
                <a:lnTo>
                  <a:pt x="137" y="34"/>
                </a:lnTo>
                <a:lnTo>
                  <a:pt x="135" y="32"/>
                </a:lnTo>
                <a:lnTo>
                  <a:pt x="135" y="30"/>
                </a:lnTo>
                <a:lnTo>
                  <a:pt x="133" y="30"/>
                </a:lnTo>
                <a:lnTo>
                  <a:pt x="131" y="28"/>
                </a:lnTo>
                <a:lnTo>
                  <a:pt x="129" y="26"/>
                </a:lnTo>
                <a:lnTo>
                  <a:pt x="129" y="24"/>
                </a:lnTo>
                <a:lnTo>
                  <a:pt x="127" y="22"/>
                </a:lnTo>
                <a:lnTo>
                  <a:pt x="125" y="22"/>
                </a:lnTo>
                <a:lnTo>
                  <a:pt x="123" y="20"/>
                </a:lnTo>
                <a:lnTo>
                  <a:pt x="121" y="20"/>
                </a:lnTo>
                <a:lnTo>
                  <a:pt x="119" y="18"/>
                </a:lnTo>
                <a:lnTo>
                  <a:pt x="117" y="16"/>
                </a:lnTo>
                <a:lnTo>
                  <a:pt x="115" y="14"/>
                </a:lnTo>
                <a:lnTo>
                  <a:pt x="115" y="12"/>
                </a:lnTo>
                <a:lnTo>
                  <a:pt x="115" y="10"/>
                </a:lnTo>
                <a:lnTo>
                  <a:pt x="113" y="10"/>
                </a:lnTo>
                <a:lnTo>
                  <a:pt x="111" y="8"/>
                </a:lnTo>
                <a:lnTo>
                  <a:pt x="111" y="6"/>
                </a:lnTo>
                <a:lnTo>
                  <a:pt x="111" y="4"/>
                </a:lnTo>
                <a:lnTo>
                  <a:pt x="111" y="2"/>
                </a:lnTo>
                <a:lnTo>
                  <a:pt x="109" y="2"/>
                </a:lnTo>
                <a:lnTo>
                  <a:pt x="107" y="2"/>
                </a:lnTo>
                <a:lnTo>
                  <a:pt x="105" y="2"/>
                </a:lnTo>
                <a:lnTo>
                  <a:pt x="103" y="0"/>
                </a:lnTo>
                <a:lnTo>
                  <a:pt x="101" y="0"/>
                </a:lnTo>
                <a:lnTo>
                  <a:pt x="99" y="0"/>
                </a:lnTo>
                <a:lnTo>
                  <a:pt x="99" y="2"/>
                </a:lnTo>
                <a:lnTo>
                  <a:pt x="101" y="4"/>
                </a:lnTo>
                <a:lnTo>
                  <a:pt x="101" y="6"/>
                </a:lnTo>
                <a:lnTo>
                  <a:pt x="103" y="8"/>
                </a:lnTo>
                <a:lnTo>
                  <a:pt x="105" y="6"/>
                </a:lnTo>
                <a:lnTo>
                  <a:pt x="107" y="4"/>
                </a:lnTo>
                <a:lnTo>
                  <a:pt x="109" y="6"/>
                </a:lnTo>
                <a:lnTo>
                  <a:pt x="111" y="8"/>
                </a:lnTo>
                <a:lnTo>
                  <a:pt x="111" y="10"/>
                </a:lnTo>
                <a:lnTo>
                  <a:pt x="111" y="12"/>
                </a:lnTo>
                <a:lnTo>
                  <a:pt x="109" y="12"/>
                </a:lnTo>
                <a:lnTo>
                  <a:pt x="107" y="10"/>
                </a:lnTo>
                <a:lnTo>
                  <a:pt x="105" y="10"/>
                </a:lnTo>
                <a:lnTo>
                  <a:pt x="105" y="12"/>
                </a:lnTo>
                <a:lnTo>
                  <a:pt x="105" y="14"/>
                </a:lnTo>
                <a:lnTo>
                  <a:pt x="103" y="14"/>
                </a:lnTo>
                <a:lnTo>
                  <a:pt x="101" y="12"/>
                </a:lnTo>
                <a:lnTo>
                  <a:pt x="101" y="10"/>
                </a:lnTo>
                <a:lnTo>
                  <a:pt x="99" y="8"/>
                </a:lnTo>
                <a:lnTo>
                  <a:pt x="99" y="6"/>
                </a:lnTo>
                <a:lnTo>
                  <a:pt x="97" y="6"/>
                </a:lnTo>
                <a:lnTo>
                  <a:pt x="95" y="6"/>
                </a:lnTo>
                <a:lnTo>
                  <a:pt x="93" y="4"/>
                </a:lnTo>
                <a:lnTo>
                  <a:pt x="93" y="6"/>
                </a:lnTo>
                <a:lnTo>
                  <a:pt x="93" y="8"/>
                </a:lnTo>
                <a:lnTo>
                  <a:pt x="95" y="8"/>
                </a:lnTo>
                <a:lnTo>
                  <a:pt x="95" y="10"/>
                </a:lnTo>
                <a:lnTo>
                  <a:pt x="97" y="12"/>
                </a:lnTo>
                <a:lnTo>
                  <a:pt x="97" y="14"/>
                </a:lnTo>
                <a:lnTo>
                  <a:pt x="95" y="16"/>
                </a:lnTo>
                <a:lnTo>
                  <a:pt x="93" y="16"/>
                </a:lnTo>
                <a:lnTo>
                  <a:pt x="93" y="18"/>
                </a:lnTo>
                <a:lnTo>
                  <a:pt x="95" y="20"/>
                </a:lnTo>
                <a:lnTo>
                  <a:pt x="95" y="22"/>
                </a:lnTo>
                <a:lnTo>
                  <a:pt x="97" y="24"/>
                </a:lnTo>
                <a:lnTo>
                  <a:pt x="99" y="24"/>
                </a:lnTo>
                <a:lnTo>
                  <a:pt x="99" y="26"/>
                </a:lnTo>
                <a:lnTo>
                  <a:pt x="99" y="28"/>
                </a:lnTo>
                <a:lnTo>
                  <a:pt x="99" y="30"/>
                </a:lnTo>
                <a:lnTo>
                  <a:pt x="99" y="32"/>
                </a:lnTo>
                <a:lnTo>
                  <a:pt x="97" y="30"/>
                </a:lnTo>
                <a:lnTo>
                  <a:pt x="97" y="32"/>
                </a:lnTo>
                <a:lnTo>
                  <a:pt x="99" y="34"/>
                </a:lnTo>
                <a:lnTo>
                  <a:pt x="101" y="32"/>
                </a:lnTo>
                <a:lnTo>
                  <a:pt x="103" y="34"/>
                </a:lnTo>
                <a:lnTo>
                  <a:pt x="105" y="36"/>
                </a:lnTo>
                <a:lnTo>
                  <a:pt x="107" y="38"/>
                </a:lnTo>
                <a:lnTo>
                  <a:pt x="107" y="40"/>
                </a:lnTo>
                <a:lnTo>
                  <a:pt x="109" y="42"/>
                </a:lnTo>
                <a:lnTo>
                  <a:pt x="109" y="44"/>
                </a:lnTo>
                <a:lnTo>
                  <a:pt x="109" y="46"/>
                </a:lnTo>
                <a:lnTo>
                  <a:pt x="109" y="48"/>
                </a:lnTo>
                <a:lnTo>
                  <a:pt x="109" y="50"/>
                </a:lnTo>
                <a:lnTo>
                  <a:pt x="109" y="52"/>
                </a:lnTo>
                <a:lnTo>
                  <a:pt x="109" y="54"/>
                </a:lnTo>
                <a:lnTo>
                  <a:pt x="111" y="54"/>
                </a:lnTo>
                <a:lnTo>
                  <a:pt x="111" y="56"/>
                </a:lnTo>
                <a:lnTo>
                  <a:pt x="109" y="58"/>
                </a:lnTo>
                <a:lnTo>
                  <a:pt x="109" y="62"/>
                </a:lnTo>
                <a:lnTo>
                  <a:pt x="109" y="64"/>
                </a:lnTo>
                <a:lnTo>
                  <a:pt x="109" y="66"/>
                </a:lnTo>
                <a:lnTo>
                  <a:pt x="111" y="68"/>
                </a:lnTo>
                <a:lnTo>
                  <a:pt x="111" y="70"/>
                </a:lnTo>
                <a:lnTo>
                  <a:pt x="109" y="72"/>
                </a:lnTo>
                <a:lnTo>
                  <a:pt x="107" y="74"/>
                </a:lnTo>
                <a:lnTo>
                  <a:pt x="105" y="76"/>
                </a:lnTo>
                <a:lnTo>
                  <a:pt x="105" y="78"/>
                </a:lnTo>
                <a:lnTo>
                  <a:pt x="105" y="80"/>
                </a:lnTo>
                <a:lnTo>
                  <a:pt x="105" y="82"/>
                </a:lnTo>
                <a:lnTo>
                  <a:pt x="105" y="84"/>
                </a:lnTo>
                <a:lnTo>
                  <a:pt x="103" y="86"/>
                </a:lnTo>
                <a:lnTo>
                  <a:pt x="103" y="88"/>
                </a:lnTo>
                <a:lnTo>
                  <a:pt x="101" y="90"/>
                </a:lnTo>
                <a:lnTo>
                  <a:pt x="99" y="90"/>
                </a:lnTo>
                <a:lnTo>
                  <a:pt x="97" y="90"/>
                </a:lnTo>
                <a:lnTo>
                  <a:pt x="95" y="92"/>
                </a:lnTo>
                <a:lnTo>
                  <a:pt x="93" y="94"/>
                </a:lnTo>
                <a:lnTo>
                  <a:pt x="92" y="94"/>
                </a:lnTo>
                <a:lnTo>
                  <a:pt x="90" y="96"/>
                </a:lnTo>
                <a:lnTo>
                  <a:pt x="90" y="98"/>
                </a:lnTo>
                <a:lnTo>
                  <a:pt x="88" y="98"/>
                </a:lnTo>
                <a:lnTo>
                  <a:pt x="86" y="96"/>
                </a:lnTo>
                <a:lnTo>
                  <a:pt x="84" y="96"/>
                </a:lnTo>
                <a:lnTo>
                  <a:pt x="84" y="94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80" y="88"/>
                </a:lnTo>
                <a:lnTo>
                  <a:pt x="82" y="88"/>
                </a:lnTo>
                <a:lnTo>
                  <a:pt x="82" y="86"/>
                </a:lnTo>
                <a:lnTo>
                  <a:pt x="84" y="86"/>
                </a:lnTo>
                <a:lnTo>
                  <a:pt x="82" y="84"/>
                </a:lnTo>
                <a:lnTo>
                  <a:pt x="84" y="82"/>
                </a:lnTo>
                <a:lnTo>
                  <a:pt x="82" y="82"/>
                </a:lnTo>
                <a:lnTo>
                  <a:pt x="80" y="82"/>
                </a:lnTo>
                <a:lnTo>
                  <a:pt x="78" y="84"/>
                </a:lnTo>
                <a:lnTo>
                  <a:pt x="76" y="84"/>
                </a:lnTo>
                <a:lnTo>
                  <a:pt x="74" y="86"/>
                </a:lnTo>
                <a:lnTo>
                  <a:pt x="74" y="88"/>
                </a:lnTo>
                <a:lnTo>
                  <a:pt x="76" y="90"/>
                </a:lnTo>
                <a:lnTo>
                  <a:pt x="78" y="92"/>
                </a:lnTo>
                <a:lnTo>
                  <a:pt x="78" y="94"/>
                </a:lnTo>
                <a:lnTo>
                  <a:pt x="80" y="96"/>
                </a:lnTo>
                <a:lnTo>
                  <a:pt x="80" y="98"/>
                </a:lnTo>
                <a:lnTo>
                  <a:pt x="80" y="100"/>
                </a:lnTo>
                <a:lnTo>
                  <a:pt x="78" y="102"/>
                </a:lnTo>
                <a:lnTo>
                  <a:pt x="78" y="104"/>
                </a:lnTo>
                <a:lnTo>
                  <a:pt x="78" y="106"/>
                </a:lnTo>
                <a:lnTo>
                  <a:pt x="76" y="108"/>
                </a:lnTo>
                <a:lnTo>
                  <a:pt x="74" y="108"/>
                </a:lnTo>
                <a:lnTo>
                  <a:pt x="74" y="110"/>
                </a:lnTo>
                <a:lnTo>
                  <a:pt x="74" y="112"/>
                </a:lnTo>
                <a:lnTo>
                  <a:pt x="74" y="114"/>
                </a:lnTo>
                <a:lnTo>
                  <a:pt x="76" y="116"/>
                </a:lnTo>
                <a:lnTo>
                  <a:pt x="78" y="118"/>
                </a:lnTo>
                <a:lnTo>
                  <a:pt x="78" y="120"/>
                </a:lnTo>
                <a:lnTo>
                  <a:pt x="76" y="122"/>
                </a:lnTo>
                <a:lnTo>
                  <a:pt x="74" y="122"/>
                </a:lnTo>
                <a:lnTo>
                  <a:pt x="74" y="124"/>
                </a:lnTo>
                <a:lnTo>
                  <a:pt x="72" y="124"/>
                </a:lnTo>
                <a:lnTo>
                  <a:pt x="70" y="122"/>
                </a:lnTo>
                <a:lnTo>
                  <a:pt x="68" y="122"/>
                </a:lnTo>
                <a:lnTo>
                  <a:pt x="68" y="124"/>
                </a:lnTo>
                <a:lnTo>
                  <a:pt x="66" y="124"/>
                </a:lnTo>
                <a:lnTo>
                  <a:pt x="64" y="122"/>
                </a:lnTo>
                <a:lnTo>
                  <a:pt x="66" y="120"/>
                </a:lnTo>
                <a:lnTo>
                  <a:pt x="64" y="118"/>
                </a:lnTo>
                <a:lnTo>
                  <a:pt x="62" y="118"/>
                </a:lnTo>
                <a:lnTo>
                  <a:pt x="60" y="120"/>
                </a:lnTo>
                <a:lnTo>
                  <a:pt x="58" y="120"/>
                </a:lnTo>
                <a:lnTo>
                  <a:pt x="56" y="120"/>
                </a:lnTo>
                <a:lnTo>
                  <a:pt x="52" y="120"/>
                </a:lnTo>
                <a:lnTo>
                  <a:pt x="50" y="122"/>
                </a:lnTo>
                <a:lnTo>
                  <a:pt x="48" y="124"/>
                </a:lnTo>
                <a:lnTo>
                  <a:pt x="46" y="124"/>
                </a:lnTo>
                <a:lnTo>
                  <a:pt x="44" y="124"/>
                </a:lnTo>
                <a:lnTo>
                  <a:pt x="42" y="124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2"/>
                </a:lnTo>
                <a:lnTo>
                  <a:pt x="30" y="122"/>
                </a:lnTo>
                <a:lnTo>
                  <a:pt x="28" y="124"/>
                </a:lnTo>
                <a:lnTo>
                  <a:pt x="26" y="124"/>
                </a:lnTo>
                <a:lnTo>
                  <a:pt x="22" y="126"/>
                </a:lnTo>
                <a:lnTo>
                  <a:pt x="22" y="128"/>
                </a:lnTo>
                <a:lnTo>
                  <a:pt x="20" y="130"/>
                </a:lnTo>
                <a:lnTo>
                  <a:pt x="20" y="132"/>
                </a:lnTo>
                <a:lnTo>
                  <a:pt x="18" y="134"/>
                </a:lnTo>
                <a:lnTo>
                  <a:pt x="16" y="136"/>
                </a:lnTo>
                <a:lnTo>
                  <a:pt x="16" y="138"/>
                </a:lnTo>
                <a:lnTo>
                  <a:pt x="14" y="140"/>
                </a:lnTo>
                <a:lnTo>
                  <a:pt x="12" y="142"/>
                </a:lnTo>
                <a:lnTo>
                  <a:pt x="10" y="142"/>
                </a:lnTo>
                <a:lnTo>
                  <a:pt x="10" y="144"/>
                </a:lnTo>
                <a:lnTo>
                  <a:pt x="8" y="146"/>
                </a:lnTo>
                <a:lnTo>
                  <a:pt x="6" y="146"/>
                </a:lnTo>
                <a:lnTo>
                  <a:pt x="6" y="148"/>
                </a:lnTo>
                <a:lnTo>
                  <a:pt x="4" y="146"/>
                </a:lnTo>
                <a:lnTo>
                  <a:pt x="2" y="148"/>
                </a:lnTo>
                <a:lnTo>
                  <a:pt x="0" y="150"/>
                </a:lnTo>
                <a:lnTo>
                  <a:pt x="2" y="152"/>
                </a:lnTo>
                <a:lnTo>
                  <a:pt x="4" y="154"/>
                </a:lnTo>
                <a:lnTo>
                  <a:pt x="4" y="15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3" name="Freeform 2100"/>
          <p:cNvSpPr>
            <a:spLocks/>
          </p:cNvSpPr>
          <p:nvPr/>
        </p:nvSpPr>
        <p:spPr bwMode="auto">
          <a:xfrm>
            <a:off x="7921625" y="2443163"/>
            <a:ext cx="147638" cy="131763"/>
          </a:xfrm>
          <a:custGeom>
            <a:avLst/>
            <a:gdLst>
              <a:gd name="T0" fmla="*/ 5040330 w 93"/>
              <a:gd name="T1" fmla="*/ 15120880 h 83"/>
              <a:gd name="T2" fmla="*/ 20161318 w 93"/>
              <a:gd name="T3" fmla="*/ 30241760 h 83"/>
              <a:gd name="T4" fmla="*/ 35282307 w 93"/>
              <a:gd name="T5" fmla="*/ 50402934 h 83"/>
              <a:gd name="T6" fmla="*/ 40322637 w 93"/>
              <a:gd name="T7" fmla="*/ 68043167 h 83"/>
              <a:gd name="T8" fmla="*/ 45362966 w 93"/>
              <a:gd name="T9" fmla="*/ 83164047 h 83"/>
              <a:gd name="T10" fmla="*/ 50403296 w 93"/>
              <a:gd name="T11" fmla="*/ 98284927 h 83"/>
              <a:gd name="T12" fmla="*/ 55443625 w 93"/>
              <a:gd name="T13" fmla="*/ 118446101 h 83"/>
              <a:gd name="T14" fmla="*/ 40322637 w 93"/>
              <a:gd name="T15" fmla="*/ 113405807 h 83"/>
              <a:gd name="T16" fmla="*/ 20161318 w 93"/>
              <a:gd name="T17" fmla="*/ 108365514 h 83"/>
              <a:gd name="T18" fmla="*/ 20161318 w 93"/>
              <a:gd name="T19" fmla="*/ 118446101 h 83"/>
              <a:gd name="T20" fmla="*/ 25201648 w 93"/>
              <a:gd name="T21" fmla="*/ 133566981 h 83"/>
              <a:gd name="T22" fmla="*/ 15120989 w 93"/>
              <a:gd name="T23" fmla="*/ 143647567 h 83"/>
              <a:gd name="T24" fmla="*/ 20161318 w 93"/>
              <a:gd name="T25" fmla="*/ 158768448 h 83"/>
              <a:gd name="T26" fmla="*/ 35282307 w 93"/>
              <a:gd name="T27" fmla="*/ 173889328 h 83"/>
              <a:gd name="T28" fmla="*/ 50403296 w 93"/>
              <a:gd name="T29" fmla="*/ 189010208 h 83"/>
              <a:gd name="T30" fmla="*/ 50403296 w 93"/>
              <a:gd name="T31" fmla="*/ 204131088 h 83"/>
              <a:gd name="T32" fmla="*/ 65524284 w 93"/>
              <a:gd name="T33" fmla="*/ 204131088 h 83"/>
              <a:gd name="T34" fmla="*/ 73085573 w 93"/>
              <a:gd name="T35" fmla="*/ 189010208 h 83"/>
              <a:gd name="T36" fmla="*/ 88206561 w 93"/>
              <a:gd name="T37" fmla="*/ 189010208 h 83"/>
              <a:gd name="T38" fmla="*/ 78125902 w 93"/>
              <a:gd name="T39" fmla="*/ 178929621 h 83"/>
              <a:gd name="T40" fmla="*/ 60483955 w 93"/>
              <a:gd name="T41" fmla="*/ 173889328 h 83"/>
              <a:gd name="T42" fmla="*/ 40322637 w 93"/>
              <a:gd name="T43" fmla="*/ 158768448 h 83"/>
              <a:gd name="T44" fmla="*/ 50403296 w 93"/>
              <a:gd name="T45" fmla="*/ 148687861 h 83"/>
              <a:gd name="T46" fmla="*/ 65524284 w 93"/>
              <a:gd name="T47" fmla="*/ 158768448 h 83"/>
              <a:gd name="T48" fmla="*/ 78125902 w 93"/>
              <a:gd name="T49" fmla="*/ 148687861 h 83"/>
              <a:gd name="T50" fmla="*/ 98287220 w 93"/>
              <a:gd name="T51" fmla="*/ 148687861 h 83"/>
              <a:gd name="T52" fmla="*/ 113408209 w 93"/>
              <a:gd name="T53" fmla="*/ 153728154 h 83"/>
              <a:gd name="T54" fmla="*/ 138609857 w 93"/>
              <a:gd name="T55" fmla="*/ 163808741 h 83"/>
              <a:gd name="T56" fmla="*/ 153730846 w 93"/>
              <a:gd name="T57" fmla="*/ 173889328 h 83"/>
              <a:gd name="T58" fmla="*/ 173892164 w 93"/>
              <a:gd name="T59" fmla="*/ 178929621 h 83"/>
              <a:gd name="T60" fmla="*/ 168851834 w 93"/>
              <a:gd name="T61" fmla="*/ 158768448 h 83"/>
              <a:gd name="T62" fmla="*/ 168851834 w 93"/>
              <a:gd name="T63" fmla="*/ 138607274 h 83"/>
              <a:gd name="T64" fmla="*/ 178932493 w 93"/>
              <a:gd name="T65" fmla="*/ 128526687 h 83"/>
              <a:gd name="T66" fmla="*/ 194053482 w 93"/>
              <a:gd name="T67" fmla="*/ 128526687 h 83"/>
              <a:gd name="T68" fmla="*/ 209174471 w 93"/>
              <a:gd name="T69" fmla="*/ 123486394 h 83"/>
              <a:gd name="T70" fmla="*/ 219255130 w 93"/>
              <a:gd name="T71" fmla="*/ 118446101 h 83"/>
              <a:gd name="T72" fmla="*/ 234376119 w 93"/>
              <a:gd name="T73" fmla="*/ 108365514 h 83"/>
              <a:gd name="T74" fmla="*/ 229335789 w 93"/>
              <a:gd name="T75" fmla="*/ 113405807 h 83"/>
              <a:gd name="T76" fmla="*/ 209174471 w 93"/>
              <a:gd name="T77" fmla="*/ 98284927 h 83"/>
              <a:gd name="T78" fmla="*/ 204134141 w 93"/>
              <a:gd name="T79" fmla="*/ 93244634 h 83"/>
              <a:gd name="T80" fmla="*/ 189013153 w 93"/>
              <a:gd name="T81" fmla="*/ 78123754 h 83"/>
              <a:gd name="T82" fmla="*/ 183972823 w 93"/>
              <a:gd name="T83" fmla="*/ 63002873 h 83"/>
              <a:gd name="T84" fmla="*/ 173892164 w 93"/>
              <a:gd name="T85" fmla="*/ 78123754 h 83"/>
              <a:gd name="T86" fmla="*/ 158771175 w 93"/>
              <a:gd name="T87" fmla="*/ 78123754 h 83"/>
              <a:gd name="T88" fmla="*/ 143650186 w 93"/>
              <a:gd name="T89" fmla="*/ 68043167 h 83"/>
              <a:gd name="T90" fmla="*/ 123488868 w 93"/>
              <a:gd name="T91" fmla="*/ 63002873 h 83"/>
              <a:gd name="T92" fmla="*/ 108367880 w 93"/>
              <a:gd name="T93" fmla="*/ 60483520 h 83"/>
              <a:gd name="T94" fmla="*/ 88206561 w 93"/>
              <a:gd name="T95" fmla="*/ 50402934 h 83"/>
              <a:gd name="T96" fmla="*/ 70564614 w 93"/>
              <a:gd name="T97" fmla="*/ 40322347 h 83"/>
              <a:gd name="T98" fmla="*/ 55443625 w 93"/>
              <a:gd name="T99" fmla="*/ 30241760 h 83"/>
              <a:gd name="T100" fmla="*/ 35282307 w 93"/>
              <a:gd name="T101" fmla="*/ 15120880 h 83"/>
              <a:gd name="T102" fmla="*/ 15120989 w 93"/>
              <a:gd name="T103" fmla="*/ 5040293 h 83"/>
              <a:gd name="T104" fmla="*/ 0 w 93"/>
              <a:gd name="T105" fmla="*/ 0 h 8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3" h="83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8" y="12"/>
                </a:lnTo>
                <a:lnTo>
                  <a:pt x="10" y="16"/>
                </a:lnTo>
                <a:lnTo>
                  <a:pt x="12" y="18"/>
                </a:lnTo>
                <a:lnTo>
                  <a:pt x="14" y="20"/>
                </a:lnTo>
                <a:lnTo>
                  <a:pt x="14" y="22"/>
                </a:lnTo>
                <a:lnTo>
                  <a:pt x="14" y="24"/>
                </a:lnTo>
                <a:lnTo>
                  <a:pt x="16" y="25"/>
                </a:lnTo>
                <a:lnTo>
                  <a:pt x="16" y="27"/>
                </a:lnTo>
                <a:lnTo>
                  <a:pt x="18" y="29"/>
                </a:lnTo>
                <a:lnTo>
                  <a:pt x="18" y="31"/>
                </a:lnTo>
                <a:lnTo>
                  <a:pt x="18" y="33"/>
                </a:lnTo>
                <a:lnTo>
                  <a:pt x="16" y="35"/>
                </a:lnTo>
                <a:lnTo>
                  <a:pt x="18" y="37"/>
                </a:lnTo>
                <a:lnTo>
                  <a:pt x="20" y="39"/>
                </a:lnTo>
                <a:lnTo>
                  <a:pt x="22" y="41"/>
                </a:lnTo>
                <a:lnTo>
                  <a:pt x="22" y="43"/>
                </a:lnTo>
                <a:lnTo>
                  <a:pt x="22" y="45"/>
                </a:lnTo>
                <a:lnTo>
                  <a:pt x="22" y="47"/>
                </a:lnTo>
                <a:lnTo>
                  <a:pt x="20" y="47"/>
                </a:lnTo>
                <a:lnTo>
                  <a:pt x="18" y="47"/>
                </a:lnTo>
                <a:lnTo>
                  <a:pt x="16" y="45"/>
                </a:lnTo>
                <a:lnTo>
                  <a:pt x="14" y="47"/>
                </a:lnTo>
                <a:lnTo>
                  <a:pt x="12" y="45"/>
                </a:lnTo>
                <a:lnTo>
                  <a:pt x="10" y="45"/>
                </a:lnTo>
                <a:lnTo>
                  <a:pt x="8" y="43"/>
                </a:lnTo>
                <a:lnTo>
                  <a:pt x="6" y="43"/>
                </a:lnTo>
                <a:lnTo>
                  <a:pt x="6" y="45"/>
                </a:lnTo>
                <a:lnTo>
                  <a:pt x="8" y="47"/>
                </a:lnTo>
                <a:lnTo>
                  <a:pt x="10" y="47"/>
                </a:lnTo>
                <a:lnTo>
                  <a:pt x="12" y="49"/>
                </a:lnTo>
                <a:lnTo>
                  <a:pt x="12" y="51"/>
                </a:lnTo>
                <a:lnTo>
                  <a:pt x="10" y="53"/>
                </a:lnTo>
                <a:lnTo>
                  <a:pt x="10" y="55"/>
                </a:lnTo>
                <a:lnTo>
                  <a:pt x="8" y="55"/>
                </a:lnTo>
                <a:lnTo>
                  <a:pt x="8" y="57"/>
                </a:lnTo>
                <a:lnTo>
                  <a:pt x="6" y="57"/>
                </a:lnTo>
                <a:lnTo>
                  <a:pt x="6" y="59"/>
                </a:lnTo>
                <a:lnTo>
                  <a:pt x="8" y="61"/>
                </a:lnTo>
                <a:lnTo>
                  <a:pt x="8" y="63"/>
                </a:lnTo>
                <a:lnTo>
                  <a:pt x="8" y="65"/>
                </a:lnTo>
                <a:lnTo>
                  <a:pt x="10" y="67"/>
                </a:lnTo>
                <a:lnTo>
                  <a:pt x="12" y="67"/>
                </a:lnTo>
                <a:lnTo>
                  <a:pt x="14" y="69"/>
                </a:lnTo>
                <a:lnTo>
                  <a:pt x="18" y="71"/>
                </a:lnTo>
                <a:lnTo>
                  <a:pt x="20" y="73"/>
                </a:lnTo>
                <a:lnTo>
                  <a:pt x="20" y="75"/>
                </a:lnTo>
                <a:lnTo>
                  <a:pt x="20" y="77"/>
                </a:lnTo>
                <a:lnTo>
                  <a:pt x="20" y="79"/>
                </a:lnTo>
                <a:lnTo>
                  <a:pt x="20" y="81"/>
                </a:lnTo>
                <a:lnTo>
                  <a:pt x="22" y="81"/>
                </a:lnTo>
                <a:lnTo>
                  <a:pt x="24" y="83"/>
                </a:lnTo>
                <a:lnTo>
                  <a:pt x="26" y="81"/>
                </a:lnTo>
                <a:lnTo>
                  <a:pt x="28" y="79"/>
                </a:lnTo>
                <a:lnTo>
                  <a:pt x="28" y="77"/>
                </a:lnTo>
                <a:lnTo>
                  <a:pt x="29" y="75"/>
                </a:lnTo>
                <a:lnTo>
                  <a:pt x="31" y="75"/>
                </a:lnTo>
                <a:lnTo>
                  <a:pt x="33" y="75"/>
                </a:lnTo>
                <a:lnTo>
                  <a:pt x="33" y="77"/>
                </a:lnTo>
                <a:lnTo>
                  <a:pt x="35" y="75"/>
                </a:lnTo>
                <a:lnTo>
                  <a:pt x="35" y="73"/>
                </a:lnTo>
                <a:lnTo>
                  <a:pt x="33" y="73"/>
                </a:lnTo>
                <a:lnTo>
                  <a:pt x="31" y="71"/>
                </a:lnTo>
                <a:lnTo>
                  <a:pt x="29" y="71"/>
                </a:lnTo>
                <a:lnTo>
                  <a:pt x="28" y="69"/>
                </a:lnTo>
                <a:lnTo>
                  <a:pt x="26" y="67"/>
                </a:lnTo>
                <a:lnTo>
                  <a:pt x="24" y="69"/>
                </a:lnTo>
                <a:lnTo>
                  <a:pt x="22" y="67"/>
                </a:lnTo>
                <a:lnTo>
                  <a:pt x="20" y="67"/>
                </a:lnTo>
                <a:lnTo>
                  <a:pt x="18" y="65"/>
                </a:lnTo>
                <a:lnTo>
                  <a:pt x="16" y="63"/>
                </a:lnTo>
                <a:lnTo>
                  <a:pt x="16" y="61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2" y="59"/>
                </a:lnTo>
                <a:lnTo>
                  <a:pt x="24" y="61"/>
                </a:lnTo>
                <a:lnTo>
                  <a:pt x="26" y="63"/>
                </a:lnTo>
                <a:lnTo>
                  <a:pt x="28" y="63"/>
                </a:lnTo>
                <a:lnTo>
                  <a:pt x="29" y="63"/>
                </a:lnTo>
                <a:lnTo>
                  <a:pt x="31" y="61"/>
                </a:lnTo>
                <a:lnTo>
                  <a:pt x="31" y="59"/>
                </a:lnTo>
                <a:lnTo>
                  <a:pt x="33" y="57"/>
                </a:lnTo>
                <a:lnTo>
                  <a:pt x="35" y="57"/>
                </a:lnTo>
                <a:lnTo>
                  <a:pt x="37" y="57"/>
                </a:lnTo>
                <a:lnTo>
                  <a:pt x="39" y="59"/>
                </a:lnTo>
                <a:lnTo>
                  <a:pt x="41" y="59"/>
                </a:lnTo>
                <a:lnTo>
                  <a:pt x="43" y="61"/>
                </a:lnTo>
                <a:lnTo>
                  <a:pt x="45" y="61"/>
                </a:lnTo>
                <a:lnTo>
                  <a:pt x="47" y="63"/>
                </a:lnTo>
                <a:lnTo>
                  <a:pt x="51" y="65"/>
                </a:lnTo>
                <a:lnTo>
                  <a:pt x="53" y="65"/>
                </a:lnTo>
                <a:lnTo>
                  <a:pt x="55" y="65"/>
                </a:lnTo>
                <a:lnTo>
                  <a:pt x="57" y="67"/>
                </a:lnTo>
                <a:lnTo>
                  <a:pt x="59" y="67"/>
                </a:lnTo>
                <a:lnTo>
                  <a:pt x="61" y="67"/>
                </a:lnTo>
                <a:lnTo>
                  <a:pt x="61" y="69"/>
                </a:lnTo>
                <a:lnTo>
                  <a:pt x="63" y="69"/>
                </a:lnTo>
                <a:lnTo>
                  <a:pt x="65" y="69"/>
                </a:lnTo>
                <a:lnTo>
                  <a:pt x="67" y="71"/>
                </a:lnTo>
                <a:lnTo>
                  <a:pt x="69" y="71"/>
                </a:lnTo>
                <a:lnTo>
                  <a:pt x="69" y="69"/>
                </a:lnTo>
                <a:lnTo>
                  <a:pt x="69" y="67"/>
                </a:lnTo>
                <a:lnTo>
                  <a:pt x="67" y="65"/>
                </a:lnTo>
                <a:lnTo>
                  <a:pt x="67" y="63"/>
                </a:lnTo>
                <a:lnTo>
                  <a:pt x="67" y="61"/>
                </a:lnTo>
                <a:lnTo>
                  <a:pt x="67" y="59"/>
                </a:lnTo>
                <a:lnTo>
                  <a:pt x="67" y="57"/>
                </a:lnTo>
                <a:lnTo>
                  <a:pt x="67" y="55"/>
                </a:lnTo>
                <a:lnTo>
                  <a:pt x="69" y="55"/>
                </a:lnTo>
                <a:lnTo>
                  <a:pt x="69" y="53"/>
                </a:lnTo>
                <a:lnTo>
                  <a:pt x="71" y="51"/>
                </a:lnTo>
                <a:lnTo>
                  <a:pt x="73" y="51"/>
                </a:lnTo>
                <a:lnTo>
                  <a:pt x="75" y="49"/>
                </a:lnTo>
                <a:lnTo>
                  <a:pt x="75" y="51"/>
                </a:lnTo>
                <a:lnTo>
                  <a:pt x="77" y="51"/>
                </a:lnTo>
                <a:lnTo>
                  <a:pt x="81" y="51"/>
                </a:lnTo>
                <a:lnTo>
                  <a:pt x="83" y="51"/>
                </a:lnTo>
                <a:lnTo>
                  <a:pt x="81" y="49"/>
                </a:lnTo>
                <a:lnTo>
                  <a:pt x="83" y="49"/>
                </a:lnTo>
                <a:lnTo>
                  <a:pt x="85" y="51"/>
                </a:lnTo>
                <a:lnTo>
                  <a:pt x="87" y="49"/>
                </a:lnTo>
                <a:lnTo>
                  <a:pt x="85" y="47"/>
                </a:lnTo>
                <a:lnTo>
                  <a:pt x="87" y="47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3" y="43"/>
                </a:lnTo>
                <a:lnTo>
                  <a:pt x="91" y="41"/>
                </a:lnTo>
                <a:lnTo>
                  <a:pt x="91" y="43"/>
                </a:lnTo>
                <a:lnTo>
                  <a:pt x="91" y="45"/>
                </a:lnTo>
                <a:lnTo>
                  <a:pt x="89" y="45"/>
                </a:lnTo>
                <a:lnTo>
                  <a:pt x="87" y="43"/>
                </a:lnTo>
                <a:lnTo>
                  <a:pt x="85" y="41"/>
                </a:lnTo>
                <a:lnTo>
                  <a:pt x="83" y="39"/>
                </a:lnTo>
                <a:lnTo>
                  <a:pt x="83" y="37"/>
                </a:lnTo>
                <a:lnTo>
                  <a:pt x="85" y="39"/>
                </a:lnTo>
                <a:lnTo>
                  <a:pt x="83" y="37"/>
                </a:lnTo>
                <a:lnTo>
                  <a:pt x="81" y="37"/>
                </a:lnTo>
                <a:lnTo>
                  <a:pt x="79" y="35"/>
                </a:lnTo>
                <a:lnTo>
                  <a:pt x="77" y="35"/>
                </a:lnTo>
                <a:lnTo>
                  <a:pt x="77" y="33"/>
                </a:lnTo>
                <a:lnTo>
                  <a:pt x="75" y="31"/>
                </a:lnTo>
                <a:lnTo>
                  <a:pt x="75" y="25"/>
                </a:lnTo>
                <a:lnTo>
                  <a:pt x="75" y="24"/>
                </a:lnTo>
                <a:lnTo>
                  <a:pt x="73" y="24"/>
                </a:lnTo>
                <a:lnTo>
                  <a:pt x="73" y="25"/>
                </a:lnTo>
                <a:lnTo>
                  <a:pt x="71" y="27"/>
                </a:lnTo>
                <a:lnTo>
                  <a:pt x="71" y="29"/>
                </a:lnTo>
                <a:lnTo>
                  <a:pt x="69" y="31"/>
                </a:lnTo>
                <a:lnTo>
                  <a:pt x="67" y="31"/>
                </a:lnTo>
                <a:lnTo>
                  <a:pt x="65" y="31"/>
                </a:lnTo>
                <a:lnTo>
                  <a:pt x="63" y="31"/>
                </a:lnTo>
                <a:lnTo>
                  <a:pt x="61" y="29"/>
                </a:lnTo>
                <a:lnTo>
                  <a:pt x="59" y="27"/>
                </a:lnTo>
                <a:lnTo>
                  <a:pt x="57" y="29"/>
                </a:lnTo>
                <a:lnTo>
                  <a:pt x="57" y="27"/>
                </a:lnTo>
                <a:lnTo>
                  <a:pt x="55" y="27"/>
                </a:lnTo>
                <a:lnTo>
                  <a:pt x="53" y="27"/>
                </a:lnTo>
                <a:lnTo>
                  <a:pt x="51" y="27"/>
                </a:lnTo>
                <a:lnTo>
                  <a:pt x="49" y="25"/>
                </a:lnTo>
                <a:lnTo>
                  <a:pt x="47" y="25"/>
                </a:lnTo>
                <a:lnTo>
                  <a:pt x="45" y="24"/>
                </a:lnTo>
                <a:lnTo>
                  <a:pt x="43" y="24"/>
                </a:lnTo>
                <a:lnTo>
                  <a:pt x="41" y="24"/>
                </a:lnTo>
                <a:lnTo>
                  <a:pt x="39" y="22"/>
                </a:lnTo>
                <a:lnTo>
                  <a:pt x="37" y="22"/>
                </a:lnTo>
                <a:lnTo>
                  <a:pt x="35" y="20"/>
                </a:lnTo>
                <a:lnTo>
                  <a:pt x="33" y="20"/>
                </a:lnTo>
                <a:lnTo>
                  <a:pt x="31" y="18"/>
                </a:lnTo>
                <a:lnTo>
                  <a:pt x="29" y="18"/>
                </a:lnTo>
                <a:lnTo>
                  <a:pt x="28" y="16"/>
                </a:lnTo>
                <a:lnTo>
                  <a:pt x="26" y="14"/>
                </a:lnTo>
                <a:lnTo>
                  <a:pt x="24" y="12"/>
                </a:lnTo>
                <a:lnTo>
                  <a:pt x="22" y="12"/>
                </a:lnTo>
                <a:lnTo>
                  <a:pt x="20" y="10"/>
                </a:lnTo>
                <a:lnTo>
                  <a:pt x="18" y="8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4" name="Freeform 2101"/>
          <p:cNvSpPr>
            <a:spLocks/>
          </p:cNvSpPr>
          <p:nvPr/>
        </p:nvSpPr>
        <p:spPr bwMode="auto">
          <a:xfrm>
            <a:off x="7921625" y="2443163"/>
            <a:ext cx="147638" cy="131763"/>
          </a:xfrm>
          <a:custGeom>
            <a:avLst/>
            <a:gdLst>
              <a:gd name="T0" fmla="*/ 5040330 w 93"/>
              <a:gd name="T1" fmla="*/ 15120880 h 83"/>
              <a:gd name="T2" fmla="*/ 20161318 w 93"/>
              <a:gd name="T3" fmla="*/ 30241760 h 83"/>
              <a:gd name="T4" fmla="*/ 35282307 w 93"/>
              <a:gd name="T5" fmla="*/ 50402934 h 83"/>
              <a:gd name="T6" fmla="*/ 40322637 w 93"/>
              <a:gd name="T7" fmla="*/ 68043167 h 83"/>
              <a:gd name="T8" fmla="*/ 45362966 w 93"/>
              <a:gd name="T9" fmla="*/ 83164047 h 83"/>
              <a:gd name="T10" fmla="*/ 50403296 w 93"/>
              <a:gd name="T11" fmla="*/ 98284927 h 83"/>
              <a:gd name="T12" fmla="*/ 55443625 w 93"/>
              <a:gd name="T13" fmla="*/ 118446101 h 83"/>
              <a:gd name="T14" fmla="*/ 40322637 w 93"/>
              <a:gd name="T15" fmla="*/ 113405807 h 83"/>
              <a:gd name="T16" fmla="*/ 20161318 w 93"/>
              <a:gd name="T17" fmla="*/ 108365514 h 83"/>
              <a:gd name="T18" fmla="*/ 20161318 w 93"/>
              <a:gd name="T19" fmla="*/ 118446101 h 83"/>
              <a:gd name="T20" fmla="*/ 25201648 w 93"/>
              <a:gd name="T21" fmla="*/ 133566981 h 83"/>
              <a:gd name="T22" fmla="*/ 15120989 w 93"/>
              <a:gd name="T23" fmla="*/ 143647567 h 83"/>
              <a:gd name="T24" fmla="*/ 20161318 w 93"/>
              <a:gd name="T25" fmla="*/ 158768448 h 83"/>
              <a:gd name="T26" fmla="*/ 35282307 w 93"/>
              <a:gd name="T27" fmla="*/ 173889328 h 83"/>
              <a:gd name="T28" fmla="*/ 50403296 w 93"/>
              <a:gd name="T29" fmla="*/ 189010208 h 83"/>
              <a:gd name="T30" fmla="*/ 50403296 w 93"/>
              <a:gd name="T31" fmla="*/ 204131088 h 83"/>
              <a:gd name="T32" fmla="*/ 65524284 w 93"/>
              <a:gd name="T33" fmla="*/ 204131088 h 83"/>
              <a:gd name="T34" fmla="*/ 73085573 w 93"/>
              <a:gd name="T35" fmla="*/ 189010208 h 83"/>
              <a:gd name="T36" fmla="*/ 88206561 w 93"/>
              <a:gd name="T37" fmla="*/ 189010208 h 83"/>
              <a:gd name="T38" fmla="*/ 78125902 w 93"/>
              <a:gd name="T39" fmla="*/ 178929621 h 83"/>
              <a:gd name="T40" fmla="*/ 60483955 w 93"/>
              <a:gd name="T41" fmla="*/ 173889328 h 83"/>
              <a:gd name="T42" fmla="*/ 40322637 w 93"/>
              <a:gd name="T43" fmla="*/ 158768448 h 83"/>
              <a:gd name="T44" fmla="*/ 50403296 w 93"/>
              <a:gd name="T45" fmla="*/ 148687861 h 83"/>
              <a:gd name="T46" fmla="*/ 65524284 w 93"/>
              <a:gd name="T47" fmla="*/ 158768448 h 83"/>
              <a:gd name="T48" fmla="*/ 78125902 w 93"/>
              <a:gd name="T49" fmla="*/ 148687861 h 83"/>
              <a:gd name="T50" fmla="*/ 98287220 w 93"/>
              <a:gd name="T51" fmla="*/ 148687861 h 83"/>
              <a:gd name="T52" fmla="*/ 113408209 w 93"/>
              <a:gd name="T53" fmla="*/ 153728154 h 83"/>
              <a:gd name="T54" fmla="*/ 138609857 w 93"/>
              <a:gd name="T55" fmla="*/ 163808741 h 83"/>
              <a:gd name="T56" fmla="*/ 153730846 w 93"/>
              <a:gd name="T57" fmla="*/ 173889328 h 83"/>
              <a:gd name="T58" fmla="*/ 173892164 w 93"/>
              <a:gd name="T59" fmla="*/ 178929621 h 83"/>
              <a:gd name="T60" fmla="*/ 168851834 w 93"/>
              <a:gd name="T61" fmla="*/ 158768448 h 83"/>
              <a:gd name="T62" fmla="*/ 168851834 w 93"/>
              <a:gd name="T63" fmla="*/ 138607274 h 83"/>
              <a:gd name="T64" fmla="*/ 178932493 w 93"/>
              <a:gd name="T65" fmla="*/ 128526687 h 83"/>
              <a:gd name="T66" fmla="*/ 194053482 w 93"/>
              <a:gd name="T67" fmla="*/ 128526687 h 83"/>
              <a:gd name="T68" fmla="*/ 209174471 w 93"/>
              <a:gd name="T69" fmla="*/ 123486394 h 83"/>
              <a:gd name="T70" fmla="*/ 219255130 w 93"/>
              <a:gd name="T71" fmla="*/ 118446101 h 83"/>
              <a:gd name="T72" fmla="*/ 234376119 w 93"/>
              <a:gd name="T73" fmla="*/ 108365514 h 83"/>
              <a:gd name="T74" fmla="*/ 229335789 w 93"/>
              <a:gd name="T75" fmla="*/ 113405807 h 83"/>
              <a:gd name="T76" fmla="*/ 209174471 w 93"/>
              <a:gd name="T77" fmla="*/ 98284927 h 83"/>
              <a:gd name="T78" fmla="*/ 204134141 w 93"/>
              <a:gd name="T79" fmla="*/ 93244634 h 83"/>
              <a:gd name="T80" fmla="*/ 189013153 w 93"/>
              <a:gd name="T81" fmla="*/ 78123754 h 83"/>
              <a:gd name="T82" fmla="*/ 183972823 w 93"/>
              <a:gd name="T83" fmla="*/ 63002873 h 83"/>
              <a:gd name="T84" fmla="*/ 173892164 w 93"/>
              <a:gd name="T85" fmla="*/ 78123754 h 83"/>
              <a:gd name="T86" fmla="*/ 158771175 w 93"/>
              <a:gd name="T87" fmla="*/ 78123754 h 83"/>
              <a:gd name="T88" fmla="*/ 143650186 w 93"/>
              <a:gd name="T89" fmla="*/ 68043167 h 83"/>
              <a:gd name="T90" fmla="*/ 123488868 w 93"/>
              <a:gd name="T91" fmla="*/ 63002873 h 83"/>
              <a:gd name="T92" fmla="*/ 108367880 w 93"/>
              <a:gd name="T93" fmla="*/ 60483520 h 83"/>
              <a:gd name="T94" fmla="*/ 88206561 w 93"/>
              <a:gd name="T95" fmla="*/ 50402934 h 83"/>
              <a:gd name="T96" fmla="*/ 70564614 w 93"/>
              <a:gd name="T97" fmla="*/ 40322347 h 83"/>
              <a:gd name="T98" fmla="*/ 55443625 w 93"/>
              <a:gd name="T99" fmla="*/ 30241760 h 83"/>
              <a:gd name="T100" fmla="*/ 35282307 w 93"/>
              <a:gd name="T101" fmla="*/ 15120880 h 83"/>
              <a:gd name="T102" fmla="*/ 15120989 w 93"/>
              <a:gd name="T103" fmla="*/ 5040293 h 83"/>
              <a:gd name="T104" fmla="*/ 0 w 93"/>
              <a:gd name="T105" fmla="*/ 0 h 8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3" h="83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8" y="12"/>
                </a:lnTo>
                <a:lnTo>
                  <a:pt x="10" y="16"/>
                </a:lnTo>
                <a:lnTo>
                  <a:pt x="12" y="18"/>
                </a:lnTo>
                <a:lnTo>
                  <a:pt x="14" y="20"/>
                </a:lnTo>
                <a:lnTo>
                  <a:pt x="14" y="22"/>
                </a:lnTo>
                <a:lnTo>
                  <a:pt x="14" y="24"/>
                </a:lnTo>
                <a:lnTo>
                  <a:pt x="16" y="25"/>
                </a:lnTo>
                <a:lnTo>
                  <a:pt x="16" y="27"/>
                </a:lnTo>
                <a:lnTo>
                  <a:pt x="18" y="29"/>
                </a:lnTo>
                <a:lnTo>
                  <a:pt x="18" y="31"/>
                </a:lnTo>
                <a:lnTo>
                  <a:pt x="18" y="33"/>
                </a:lnTo>
                <a:lnTo>
                  <a:pt x="16" y="35"/>
                </a:lnTo>
                <a:lnTo>
                  <a:pt x="18" y="37"/>
                </a:lnTo>
                <a:lnTo>
                  <a:pt x="20" y="39"/>
                </a:lnTo>
                <a:lnTo>
                  <a:pt x="22" y="41"/>
                </a:lnTo>
                <a:lnTo>
                  <a:pt x="22" y="43"/>
                </a:lnTo>
                <a:lnTo>
                  <a:pt x="22" y="45"/>
                </a:lnTo>
                <a:lnTo>
                  <a:pt x="22" y="47"/>
                </a:lnTo>
                <a:lnTo>
                  <a:pt x="20" y="47"/>
                </a:lnTo>
                <a:lnTo>
                  <a:pt x="18" y="47"/>
                </a:lnTo>
                <a:lnTo>
                  <a:pt x="16" y="45"/>
                </a:lnTo>
                <a:lnTo>
                  <a:pt x="14" y="47"/>
                </a:lnTo>
                <a:lnTo>
                  <a:pt x="12" y="45"/>
                </a:lnTo>
                <a:lnTo>
                  <a:pt x="10" y="45"/>
                </a:lnTo>
                <a:lnTo>
                  <a:pt x="8" y="43"/>
                </a:lnTo>
                <a:lnTo>
                  <a:pt x="6" y="43"/>
                </a:lnTo>
                <a:lnTo>
                  <a:pt x="6" y="45"/>
                </a:lnTo>
                <a:lnTo>
                  <a:pt x="8" y="47"/>
                </a:lnTo>
                <a:lnTo>
                  <a:pt x="10" y="47"/>
                </a:lnTo>
                <a:lnTo>
                  <a:pt x="12" y="49"/>
                </a:lnTo>
                <a:lnTo>
                  <a:pt x="12" y="51"/>
                </a:lnTo>
                <a:lnTo>
                  <a:pt x="10" y="53"/>
                </a:lnTo>
                <a:lnTo>
                  <a:pt x="10" y="55"/>
                </a:lnTo>
                <a:lnTo>
                  <a:pt x="8" y="55"/>
                </a:lnTo>
                <a:lnTo>
                  <a:pt x="8" y="57"/>
                </a:lnTo>
                <a:lnTo>
                  <a:pt x="6" y="57"/>
                </a:lnTo>
                <a:lnTo>
                  <a:pt x="6" y="59"/>
                </a:lnTo>
                <a:lnTo>
                  <a:pt x="8" y="61"/>
                </a:lnTo>
                <a:lnTo>
                  <a:pt x="8" y="63"/>
                </a:lnTo>
                <a:lnTo>
                  <a:pt x="8" y="65"/>
                </a:lnTo>
                <a:lnTo>
                  <a:pt x="10" y="67"/>
                </a:lnTo>
                <a:lnTo>
                  <a:pt x="12" y="67"/>
                </a:lnTo>
                <a:lnTo>
                  <a:pt x="14" y="69"/>
                </a:lnTo>
                <a:lnTo>
                  <a:pt x="18" y="71"/>
                </a:lnTo>
                <a:lnTo>
                  <a:pt x="20" y="73"/>
                </a:lnTo>
                <a:lnTo>
                  <a:pt x="20" y="75"/>
                </a:lnTo>
                <a:lnTo>
                  <a:pt x="20" y="77"/>
                </a:lnTo>
                <a:lnTo>
                  <a:pt x="20" y="79"/>
                </a:lnTo>
                <a:lnTo>
                  <a:pt x="20" y="81"/>
                </a:lnTo>
                <a:lnTo>
                  <a:pt x="22" y="81"/>
                </a:lnTo>
                <a:lnTo>
                  <a:pt x="24" y="83"/>
                </a:lnTo>
                <a:lnTo>
                  <a:pt x="26" y="81"/>
                </a:lnTo>
                <a:lnTo>
                  <a:pt x="28" y="79"/>
                </a:lnTo>
                <a:lnTo>
                  <a:pt x="28" y="77"/>
                </a:lnTo>
                <a:lnTo>
                  <a:pt x="29" y="75"/>
                </a:lnTo>
                <a:lnTo>
                  <a:pt x="31" y="75"/>
                </a:lnTo>
                <a:lnTo>
                  <a:pt x="33" y="75"/>
                </a:lnTo>
                <a:lnTo>
                  <a:pt x="33" y="77"/>
                </a:lnTo>
                <a:lnTo>
                  <a:pt x="35" y="75"/>
                </a:lnTo>
                <a:lnTo>
                  <a:pt x="35" y="73"/>
                </a:lnTo>
                <a:lnTo>
                  <a:pt x="33" y="73"/>
                </a:lnTo>
                <a:lnTo>
                  <a:pt x="31" y="71"/>
                </a:lnTo>
                <a:lnTo>
                  <a:pt x="29" y="71"/>
                </a:lnTo>
                <a:lnTo>
                  <a:pt x="28" y="69"/>
                </a:lnTo>
                <a:lnTo>
                  <a:pt x="26" y="67"/>
                </a:lnTo>
                <a:lnTo>
                  <a:pt x="24" y="69"/>
                </a:lnTo>
                <a:lnTo>
                  <a:pt x="22" y="67"/>
                </a:lnTo>
                <a:lnTo>
                  <a:pt x="20" y="67"/>
                </a:lnTo>
                <a:lnTo>
                  <a:pt x="18" y="65"/>
                </a:lnTo>
                <a:lnTo>
                  <a:pt x="16" y="63"/>
                </a:lnTo>
                <a:lnTo>
                  <a:pt x="16" y="61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2" y="59"/>
                </a:lnTo>
                <a:lnTo>
                  <a:pt x="24" y="61"/>
                </a:lnTo>
                <a:lnTo>
                  <a:pt x="26" y="63"/>
                </a:lnTo>
                <a:lnTo>
                  <a:pt x="28" y="63"/>
                </a:lnTo>
                <a:lnTo>
                  <a:pt x="29" y="63"/>
                </a:lnTo>
                <a:lnTo>
                  <a:pt x="31" y="61"/>
                </a:lnTo>
                <a:lnTo>
                  <a:pt x="31" y="59"/>
                </a:lnTo>
                <a:lnTo>
                  <a:pt x="33" y="57"/>
                </a:lnTo>
                <a:lnTo>
                  <a:pt x="35" y="57"/>
                </a:lnTo>
                <a:lnTo>
                  <a:pt x="37" y="57"/>
                </a:lnTo>
                <a:lnTo>
                  <a:pt x="39" y="59"/>
                </a:lnTo>
                <a:lnTo>
                  <a:pt x="41" y="59"/>
                </a:lnTo>
                <a:lnTo>
                  <a:pt x="43" y="61"/>
                </a:lnTo>
                <a:lnTo>
                  <a:pt x="45" y="61"/>
                </a:lnTo>
                <a:lnTo>
                  <a:pt x="47" y="63"/>
                </a:lnTo>
                <a:lnTo>
                  <a:pt x="51" y="65"/>
                </a:lnTo>
                <a:lnTo>
                  <a:pt x="53" y="65"/>
                </a:lnTo>
                <a:lnTo>
                  <a:pt x="55" y="65"/>
                </a:lnTo>
                <a:lnTo>
                  <a:pt x="57" y="67"/>
                </a:lnTo>
                <a:lnTo>
                  <a:pt x="59" y="67"/>
                </a:lnTo>
                <a:lnTo>
                  <a:pt x="61" y="67"/>
                </a:lnTo>
                <a:lnTo>
                  <a:pt x="61" y="69"/>
                </a:lnTo>
                <a:lnTo>
                  <a:pt x="63" y="69"/>
                </a:lnTo>
                <a:lnTo>
                  <a:pt x="65" y="69"/>
                </a:lnTo>
                <a:lnTo>
                  <a:pt x="67" y="71"/>
                </a:lnTo>
                <a:lnTo>
                  <a:pt x="69" y="71"/>
                </a:lnTo>
                <a:lnTo>
                  <a:pt x="69" y="69"/>
                </a:lnTo>
                <a:lnTo>
                  <a:pt x="69" y="67"/>
                </a:lnTo>
                <a:lnTo>
                  <a:pt x="67" y="65"/>
                </a:lnTo>
                <a:lnTo>
                  <a:pt x="67" y="63"/>
                </a:lnTo>
                <a:lnTo>
                  <a:pt x="67" y="61"/>
                </a:lnTo>
                <a:lnTo>
                  <a:pt x="67" y="59"/>
                </a:lnTo>
                <a:lnTo>
                  <a:pt x="67" y="57"/>
                </a:lnTo>
                <a:lnTo>
                  <a:pt x="67" y="55"/>
                </a:lnTo>
                <a:lnTo>
                  <a:pt x="69" y="55"/>
                </a:lnTo>
                <a:lnTo>
                  <a:pt x="69" y="53"/>
                </a:lnTo>
                <a:lnTo>
                  <a:pt x="71" y="51"/>
                </a:lnTo>
                <a:lnTo>
                  <a:pt x="73" y="51"/>
                </a:lnTo>
                <a:lnTo>
                  <a:pt x="75" y="49"/>
                </a:lnTo>
                <a:lnTo>
                  <a:pt x="75" y="51"/>
                </a:lnTo>
                <a:lnTo>
                  <a:pt x="77" y="51"/>
                </a:lnTo>
                <a:lnTo>
                  <a:pt x="81" y="51"/>
                </a:lnTo>
                <a:lnTo>
                  <a:pt x="83" y="51"/>
                </a:lnTo>
                <a:lnTo>
                  <a:pt x="81" y="49"/>
                </a:lnTo>
                <a:lnTo>
                  <a:pt x="83" y="49"/>
                </a:lnTo>
                <a:lnTo>
                  <a:pt x="85" y="51"/>
                </a:lnTo>
                <a:lnTo>
                  <a:pt x="87" y="49"/>
                </a:lnTo>
                <a:lnTo>
                  <a:pt x="85" y="47"/>
                </a:lnTo>
                <a:lnTo>
                  <a:pt x="87" y="47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3" y="43"/>
                </a:lnTo>
                <a:lnTo>
                  <a:pt x="91" y="41"/>
                </a:lnTo>
                <a:lnTo>
                  <a:pt x="91" y="43"/>
                </a:lnTo>
                <a:lnTo>
                  <a:pt x="91" y="45"/>
                </a:lnTo>
                <a:lnTo>
                  <a:pt x="89" y="45"/>
                </a:lnTo>
                <a:lnTo>
                  <a:pt x="87" y="43"/>
                </a:lnTo>
                <a:lnTo>
                  <a:pt x="85" y="41"/>
                </a:lnTo>
                <a:lnTo>
                  <a:pt x="83" y="39"/>
                </a:lnTo>
                <a:lnTo>
                  <a:pt x="83" y="37"/>
                </a:lnTo>
                <a:lnTo>
                  <a:pt x="85" y="39"/>
                </a:lnTo>
                <a:lnTo>
                  <a:pt x="83" y="37"/>
                </a:lnTo>
                <a:lnTo>
                  <a:pt x="81" y="37"/>
                </a:lnTo>
                <a:lnTo>
                  <a:pt x="79" y="35"/>
                </a:lnTo>
                <a:lnTo>
                  <a:pt x="77" y="35"/>
                </a:lnTo>
                <a:lnTo>
                  <a:pt x="77" y="33"/>
                </a:lnTo>
                <a:lnTo>
                  <a:pt x="75" y="31"/>
                </a:lnTo>
                <a:lnTo>
                  <a:pt x="75" y="25"/>
                </a:lnTo>
                <a:lnTo>
                  <a:pt x="75" y="24"/>
                </a:lnTo>
                <a:lnTo>
                  <a:pt x="73" y="24"/>
                </a:lnTo>
                <a:lnTo>
                  <a:pt x="73" y="25"/>
                </a:lnTo>
                <a:lnTo>
                  <a:pt x="71" y="27"/>
                </a:lnTo>
                <a:lnTo>
                  <a:pt x="71" y="29"/>
                </a:lnTo>
                <a:lnTo>
                  <a:pt x="69" y="31"/>
                </a:lnTo>
                <a:lnTo>
                  <a:pt x="67" y="31"/>
                </a:lnTo>
                <a:lnTo>
                  <a:pt x="65" y="31"/>
                </a:lnTo>
                <a:lnTo>
                  <a:pt x="63" y="31"/>
                </a:lnTo>
                <a:lnTo>
                  <a:pt x="61" y="29"/>
                </a:lnTo>
                <a:lnTo>
                  <a:pt x="59" y="27"/>
                </a:lnTo>
                <a:lnTo>
                  <a:pt x="57" y="29"/>
                </a:lnTo>
                <a:lnTo>
                  <a:pt x="57" y="27"/>
                </a:lnTo>
                <a:lnTo>
                  <a:pt x="55" y="27"/>
                </a:lnTo>
                <a:lnTo>
                  <a:pt x="53" y="27"/>
                </a:lnTo>
                <a:lnTo>
                  <a:pt x="51" y="27"/>
                </a:lnTo>
                <a:lnTo>
                  <a:pt x="49" y="25"/>
                </a:lnTo>
                <a:lnTo>
                  <a:pt x="47" y="25"/>
                </a:lnTo>
                <a:lnTo>
                  <a:pt x="45" y="24"/>
                </a:lnTo>
                <a:lnTo>
                  <a:pt x="43" y="24"/>
                </a:lnTo>
                <a:lnTo>
                  <a:pt x="41" y="24"/>
                </a:lnTo>
                <a:lnTo>
                  <a:pt x="39" y="22"/>
                </a:lnTo>
                <a:lnTo>
                  <a:pt x="37" y="22"/>
                </a:lnTo>
                <a:lnTo>
                  <a:pt x="35" y="20"/>
                </a:lnTo>
                <a:lnTo>
                  <a:pt x="33" y="20"/>
                </a:lnTo>
                <a:lnTo>
                  <a:pt x="31" y="18"/>
                </a:lnTo>
                <a:lnTo>
                  <a:pt x="29" y="18"/>
                </a:lnTo>
                <a:lnTo>
                  <a:pt x="28" y="16"/>
                </a:lnTo>
                <a:lnTo>
                  <a:pt x="26" y="14"/>
                </a:lnTo>
                <a:lnTo>
                  <a:pt x="24" y="12"/>
                </a:lnTo>
                <a:lnTo>
                  <a:pt x="22" y="12"/>
                </a:lnTo>
                <a:lnTo>
                  <a:pt x="20" y="10"/>
                </a:lnTo>
                <a:lnTo>
                  <a:pt x="18" y="8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5" name="Freeform 2102"/>
          <p:cNvSpPr>
            <a:spLocks/>
          </p:cNvSpPr>
          <p:nvPr/>
        </p:nvSpPr>
        <p:spPr bwMode="auto">
          <a:xfrm>
            <a:off x="7119941" y="3168650"/>
            <a:ext cx="249237" cy="487363"/>
          </a:xfrm>
          <a:custGeom>
            <a:avLst/>
            <a:gdLst>
              <a:gd name="T0" fmla="*/ 35282117 w 157"/>
              <a:gd name="T1" fmla="*/ 45362859 h 307"/>
              <a:gd name="T2" fmla="*/ 70564233 w 157"/>
              <a:gd name="T3" fmla="*/ 35282224 h 307"/>
              <a:gd name="T4" fmla="*/ 90725443 w 157"/>
              <a:gd name="T5" fmla="*/ 25201588 h 307"/>
              <a:gd name="T6" fmla="*/ 115926955 w 157"/>
              <a:gd name="T7" fmla="*/ 10080635 h 307"/>
              <a:gd name="T8" fmla="*/ 153728429 w 157"/>
              <a:gd name="T9" fmla="*/ 15120953 h 307"/>
              <a:gd name="T10" fmla="*/ 199091151 w 157"/>
              <a:gd name="T11" fmla="*/ 25201588 h 307"/>
              <a:gd name="T12" fmla="*/ 204131453 w 157"/>
              <a:gd name="T13" fmla="*/ 63004765 h 307"/>
              <a:gd name="T14" fmla="*/ 244453872 w 157"/>
              <a:gd name="T15" fmla="*/ 88206353 h 307"/>
              <a:gd name="T16" fmla="*/ 264615082 w 157"/>
              <a:gd name="T17" fmla="*/ 98286988 h 307"/>
              <a:gd name="T18" fmla="*/ 234373267 w 157"/>
              <a:gd name="T19" fmla="*/ 118448259 h 307"/>
              <a:gd name="T20" fmla="*/ 219252360 w 157"/>
              <a:gd name="T21" fmla="*/ 138609530 h 307"/>
              <a:gd name="T22" fmla="*/ 204131453 w 157"/>
              <a:gd name="T23" fmla="*/ 168851436 h 307"/>
              <a:gd name="T24" fmla="*/ 183970243 w 157"/>
              <a:gd name="T25" fmla="*/ 199093342 h 307"/>
              <a:gd name="T26" fmla="*/ 194050848 w 157"/>
              <a:gd name="T27" fmla="*/ 244456201 h 307"/>
              <a:gd name="T28" fmla="*/ 229332965 w 157"/>
              <a:gd name="T29" fmla="*/ 289819060 h 307"/>
              <a:gd name="T30" fmla="*/ 234373267 w 157"/>
              <a:gd name="T31" fmla="*/ 299899695 h 307"/>
              <a:gd name="T32" fmla="*/ 269655384 w 157"/>
              <a:gd name="T33" fmla="*/ 335181919 h 307"/>
              <a:gd name="T34" fmla="*/ 299897198 w 157"/>
              <a:gd name="T35" fmla="*/ 365423825 h 307"/>
              <a:gd name="T36" fmla="*/ 320058408 w 157"/>
              <a:gd name="T37" fmla="*/ 380544778 h 307"/>
              <a:gd name="T38" fmla="*/ 340219617 w 157"/>
              <a:gd name="T39" fmla="*/ 410786684 h 307"/>
              <a:gd name="T40" fmla="*/ 365421129 w 157"/>
              <a:gd name="T41" fmla="*/ 451109225 h 307"/>
              <a:gd name="T42" fmla="*/ 380542037 w 157"/>
              <a:gd name="T43" fmla="*/ 496472084 h 307"/>
              <a:gd name="T44" fmla="*/ 390622641 w 157"/>
              <a:gd name="T45" fmla="*/ 541834943 h 307"/>
              <a:gd name="T46" fmla="*/ 390622641 w 157"/>
              <a:gd name="T47" fmla="*/ 572076849 h 307"/>
              <a:gd name="T48" fmla="*/ 385582339 w 157"/>
              <a:gd name="T49" fmla="*/ 587197802 h 307"/>
              <a:gd name="T50" fmla="*/ 375501734 w 157"/>
              <a:gd name="T51" fmla="*/ 627520344 h 307"/>
              <a:gd name="T52" fmla="*/ 335179315 w 157"/>
              <a:gd name="T53" fmla="*/ 657762250 h 307"/>
              <a:gd name="T54" fmla="*/ 289816594 w 157"/>
              <a:gd name="T55" fmla="*/ 662802567 h 307"/>
              <a:gd name="T56" fmla="*/ 279735989 w 157"/>
              <a:gd name="T57" fmla="*/ 667842885 h 307"/>
              <a:gd name="T58" fmla="*/ 264615082 w 157"/>
              <a:gd name="T59" fmla="*/ 677923521 h 307"/>
              <a:gd name="T60" fmla="*/ 259574779 w 157"/>
              <a:gd name="T61" fmla="*/ 682963838 h 307"/>
              <a:gd name="T62" fmla="*/ 254534477 w 157"/>
              <a:gd name="T63" fmla="*/ 682963838 h 307"/>
              <a:gd name="T64" fmla="*/ 249494174 w 157"/>
              <a:gd name="T65" fmla="*/ 703125109 h 307"/>
              <a:gd name="T66" fmla="*/ 259574779 w 157"/>
              <a:gd name="T67" fmla="*/ 723286380 h 307"/>
              <a:gd name="T68" fmla="*/ 219252360 w 157"/>
              <a:gd name="T69" fmla="*/ 763608921 h 307"/>
              <a:gd name="T70" fmla="*/ 199091151 w 157"/>
              <a:gd name="T71" fmla="*/ 753528286 h 307"/>
              <a:gd name="T72" fmla="*/ 204131453 w 157"/>
              <a:gd name="T73" fmla="*/ 698084791 h 307"/>
              <a:gd name="T74" fmla="*/ 178929941 w 157"/>
              <a:gd name="T75" fmla="*/ 672883203 h 307"/>
              <a:gd name="T76" fmla="*/ 204131453 w 157"/>
              <a:gd name="T77" fmla="*/ 647681614 h 307"/>
              <a:gd name="T78" fmla="*/ 234373267 w 157"/>
              <a:gd name="T79" fmla="*/ 642641297 h 307"/>
              <a:gd name="T80" fmla="*/ 244453872 w 157"/>
              <a:gd name="T81" fmla="*/ 632560661 h 307"/>
              <a:gd name="T82" fmla="*/ 249494174 w 157"/>
              <a:gd name="T83" fmla="*/ 602318755 h 307"/>
              <a:gd name="T84" fmla="*/ 274695686 w 157"/>
              <a:gd name="T85" fmla="*/ 592238120 h 307"/>
              <a:gd name="T86" fmla="*/ 309977803 w 157"/>
              <a:gd name="T87" fmla="*/ 572076849 h 307"/>
              <a:gd name="T88" fmla="*/ 304937501 w 157"/>
              <a:gd name="T89" fmla="*/ 521673673 h 307"/>
              <a:gd name="T90" fmla="*/ 289816594 w 157"/>
              <a:gd name="T91" fmla="*/ 476310814 h 307"/>
              <a:gd name="T92" fmla="*/ 299897198 w 157"/>
              <a:gd name="T93" fmla="*/ 425907637 h 307"/>
              <a:gd name="T94" fmla="*/ 279735989 w 157"/>
              <a:gd name="T95" fmla="*/ 385585096 h 307"/>
              <a:gd name="T96" fmla="*/ 254534477 w 157"/>
              <a:gd name="T97" fmla="*/ 355343190 h 307"/>
              <a:gd name="T98" fmla="*/ 229332965 w 157"/>
              <a:gd name="T99" fmla="*/ 330141601 h 307"/>
              <a:gd name="T100" fmla="*/ 189010546 w 157"/>
              <a:gd name="T101" fmla="*/ 284778742 h 307"/>
              <a:gd name="T102" fmla="*/ 163809034 w 157"/>
              <a:gd name="T103" fmla="*/ 244456201 h 307"/>
              <a:gd name="T104" fmla="*/ 115926955 w 157"/>
              <a:gd name="T105" fmla="*/ 214214295 h 307"/>
              <a:gd name="T106" fmla="*/ 115926955 w 157"/>
              <a:gd name="T107" fmla="*/ 189012706 h 307"/>
              <a:gd name="T108" fmla="*/ 141128467 w 157"/>
              <a:gd name="T109" fmla="*/ 163811118 h 307"/>
              <a:gd name="T110" fmla="*/ 120967257 w 157"/>
              <a:gd name="T111" fmla="*/ 138609530 h 307"/>
              <a:gd name="T112" fmla="*/ 80644838 w 157"/>
              <a:gd name="T113" fmla="*/ 133569212 h 307"/>
              <a:gd name="T114" fmla="*/ 40322419 w 157"/>
              <a:gd name="T115" fmla="*/ 103327306 h 307"/>
              <a:gd name="T116" fmla="*/ 20161210 w 157"/>
              <a:gd name="T117" fmla="*/ 73085400 h 30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7" h="307">
                <a:moveTo>
                  <a:pt x="0" y="20"/>
                </a:move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4"/>
                </a:lnTo>
                <a:lnTo>
                  <a:pt x="4" y="12"/>
                </a:lnTo>
                <a:lnTo>
                  <a:pt x="6" y="12"/>
                </a:lnTo>
                <a:lnTo>
                  <a:pt x="8" y="14"/>
                </a:lnTo>
                <a:lnTo>
                  <a:pt x="10" y="14"/>
                </a:lnTo>
                <a:lnTo>
                  <a:pt x="10" y="16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22" y="12"/>
                </a:lnTo>
                <a:lnTo>
                  <a:pt x="22" y="14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6" y="12"/>
                </a:lnTo>
                <a:lnTo>
                  <a:pt x="28" y="14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2" y="16"/>
                </a:lnTo>
                <a:lnTo>
                  <a:pt x="32" y="14"/>
                </a:lnTo>
                <a:lnTo>
                  <a:pt x="34" y="12"/>
                </a:lnTo>
                <a:lnTo>
                  <a:pt x="36" y="10"/>
                </a:lnTo>
                <a:lnTo>
                  <a:pt x="36" y="12"/>
                </a:lnTo>
                <a:lnTo>
                  <a:pt x="38" y="14"/>
                </a:lnTo>
                <a:lnTo>
                  <a:pt x="40" y="12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6" y="8"/>
                </a:lnTo>
                <a:lnTo>
                  <a:pt x="46" y="6"/>
                </a:lnTo>
                <a:lnTo>
                  <a:pt x="46" y="4"/>
                </a:lnTo>
                <a:lnTo>
                  <a:pt x="48" y="4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6" y="2"/>
                </a:lnTo>
                <a:lnTo>
                  <a:pt x="58" y="4"/>
                </a:lnTo>
                <a:lnTo>
                  <a:pt x="58" y="6"/>
                </a:lnTo>
                <a:lnTo>
                  <a:pt x="59" y="6"/>
                </a:lnTo>
                <a:lnTo>
                  <a:pt x="61" y="6"/>
                </a:lnTo>
                <a:lnTo>
                  <a:pt x="63" y="8"/>
                </a:lnTo>
                <a:lnTo>
                  <a:pt x="65" y="8"/>
                </a:lnTo>
                <a:lnTo>
                  <a:pt x="67" y="8"/>
                </a:lnTo>
                <a:lnTo>
                  <a:pt x="69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5" y="10"/>
                </a:lnTo>
                <a:lnTo>
                  <a:pt x="75" y="8"/>
                </a:lnTo>
                <a:lnTo>
                  <a:pt x="77" y="10"/>
                </a:lnTo>
                <a:lnTo>
                  <a:pt x="79" y="10"/>
                </a:lnTo>
                <a:lnTo>
                  <a:pt x="81" y="12"/>
                </a:lnTo>
                <a:lnTo>
                  <a:pt x="81" y="14"/>
                </a:lnTo>
                <a:lnTo>
                  <a:pt x="79" y="16"/>
                </a:lnTo>
                <a:lnTo>
                  <a:pt x="77" y="16"/>
                </a:lnTo>
                <a:lnTo>
                  <a:pt x="77" y="18"/>
                </a:lnTo>
                <a:lnTo>
                  <a:pt x="77" y="20"/>
                </a:lnTo>
                <a:lnTo>
                  <a:pt x="79" y="20"/>
                </a:lnTo>
                <a:lnTo>
                  <a:pt x="81" y="22"/>
                </a:lnTo>
                <a:lnTo>
                  <a:pt x="81" y="23"/>
                </a:lnTo>
                <a:lnTo>
                  <a:pt x="81" y="25"/>
                </a:lnTo>
                <a:lnTo>
                  <a:pt x="81" y="27"/>
                </a:lnTo>
                <a:lnTo>
                  <a:pt x="83" y="27"/>
                </a:lnTo>
                <a:lnTo>
                  <a:pt x="85" y="27"/>
                </a:lnTo>
                <a:lnTo>
                  <a:pt x="87" y="29"/>
                </a:lnTo>
                <a:lnTo>
                  <a:pt x="89" y="29"/>
                </a:lnTo>
                <a:lnTo>
                  <a:pt x="89" y="31"/>
                </a:lnTo>
                <a:lnTo>
                  <a:pt x="91" y="33"/>
                </a:lnTo>
                <a:lnTo>
                  <a:pt x="93" y="33"/>
                </a:lnTo>
                <a:lnTo>
                  <a:pt x="95" y="35"/>
                </a:lnTo>
                <a:lnTo>
                  <a:pt x="97" y="35"/>
                </a:lnTo>
                <a:lnTo>
                  <a:pt x="99" y="35"/>
                </a:lnTo>
                <a:lnTo>
                  <a:pt x="101" y="35"/>
                </a:lnTo>
                <a:lnTo>
                  <a:pt x="103" y="33"/>
                </a:lnTo>
                <a:lnTo>
                  <a:pt x="103" y="35"/>
                </a:lnTo>
                <a:lnTo>
                  <a:pt x="105" y="35"/>
                </a:lnTo>
                <a:lnTo>
                  <a:pt x="107" y="37"/>
                </a:lnTo>
                <a:lnTo>
                  <a:pt x="105" y="39"/>
                </a:lnTo>
                <a:lnTo>
                  <a:pt x="105" y="37"/>
                </a:lnTo>
                <a:lnTo>
                  <a:pt x="103" y="37"/>
                </a:lnTo>
                <a:lnTo>
                  <a:pt x="103" y="39"/>
                </a:lnTo>
                <a:lnTo>
                  <a:pt x="101" y="41"/>
                </a:lnTo>
                <a:lnTo>
                  <a:pt x="99" y="41"/>
                </a:lnTo>
                <a:lnTo>
                  <a:pt x="97" y="41"/>
                </a:lnTo>
                <a:lnTo>
                  <a:pt x="97" y="43"/>
                </a:lnTo>
                <a:lnTo>
                  <a:pt x="97" y="45"/>
                </a:lnTo>
                <a:lnTo>
                  <a:pt x="97" y="47"/>
                </a:lnTo>
                <a:lnTo>
                  <a:pt x="95" y="47"/>
                </a:lnTo>
                <a:lnTo>
                  <a:pt x="93" y="49"/>
                </a:lnTo>
                <a:lnTo>
                  <a:pt x="91" y="49"/>
                </a:lnTo>
                <a:lnTo>
                  <a:pt x="93" y="47"/>
                </a:lnTo>
                <a:lnTo>
                  <a:pt x="91" y="47"/>
                </a:lnTo>
                <a:lnTo>
                  <a:pt x="91" y="49"/>
                </a:lnTo>
                <a:lnTo>
                  <a:pt x="89" y="49"/>
                </a:lnTo>
                <a:lnTo>
                  <a:pt x="89" y="51"/>
                </a:lnTo>
                <a:lnTo>
                  <a:pt x="87" y="49"/>
                </a:lnTo>
                <a:lnTo>
                  <a:pt x="85" y="47"/>
                </a:lnTo>
                <a:lnTo>
                  <a:pt x="83" y="47"/>
                </a:lnTo>
                <a:lnTo>
                  <a:pt x="85" y="49"/>
                </a:lnTo>
                <a:lnTo>
                  <a:pt x="87" y="49"/>
                </a:lnTo>
                <a:lnTo>
                  <a:pt x="85" y="51"/>
                </a:lnTo>
                <a:lnTo>
                  <a:pt x="87" y="53"/>
                </a:lnTo>
                <a:lnTo>
                  <a:pt x="87" y="55"/>
                </a:lnTo>
                <a:lnTo>
                  <a:pt x="85" y="55"/>
                </a:lnTo>
                <a:lnTo>
                  <a:pt x="83" y="55"/>
                </a:lnTo>
                <a:lnTo>
                  <a:pt x="85" y="55"/>
                </a:lnTo>
                <a:lnTo>
                  <a:pt x="83" y="57"/>
                </a:lnTo>
                <a:lnTo>
                  <a:pt x="83" y="59"/>
                </a:lnTo>
                <a:lnTo>
                  <a:pt x="85" y="61"/>
                </a:lnTo>
                <a:lnTo>
                  <a:pt x="83" y="63"/>
                </a:lnTo>
                <a:lnTo>
                  <a:pt x="83" y="65"/>
                </a:lnTo>
                <a:lnTo>
                  <a:pt x="81" y="65"/>
                </a:lnTo>
                <a:lnTo>
                  <a:pt x="81" y="67"/>
                </a:lnTo>
                <a:lnTo>
                  <a:pt x="79" y="67"/>
                </a:lnTo>
                <a:lnTo>
                  <a:pt x="79" y="69"/>
                </a:lnTo>
                <a:lnTo>
                  <a:pt x="77" y="69"/>
                </a:lnTo>
                <a:lnTo>
                  <a:pt x="75" y="69"/>
                </a:lnTo>
                <a:lnTo>
                  <a:pt x="75" y="71"/>
                </a:lnTo>
                <a:lnTo>
                  <a:pt x="73" y="73"/>
                </a:lnTo>
                <a:lnTo>
                  <a:pt x="73" y="75"/>
                </a:lnTo>
                <a:lnTo>
                  <a:pt x="73" y="77"/>
                </a:lnTo>
                <a:lnTo>
                  <a:pt x="73" y="79"/>
                </a:lnTo>
                <a:lnTo>
                  <a:pt x="73" y="81"/>
                </a:lnTo>
                <a:lnTo>
                  <a:pt x="75" y="83"/>
                </a:lnTo>
                <a:lnTo>
                  <a:pt x="73" y="85"/>
                </a:lnTo>
                <a:lnTo>
                  <a:pt x="73" y="87"/>
                </a:lnTo>
                <a:lnTo>
                  <a:pt x="71" y="89"/>
                </a:lnTo>
                <a:lnTo>
                  <a:pt x="71" y="91"/>
                </a:lnTo>
                <a:lnTo>
                  <a:pt x="73" y="93"/>
                </a:lnTo>
                <a:lnTo>
                  <a:pt x="75" y="95"/>
                </a:lnTo>
                <a:lnTo>
                  <a:pt x="75" y="97"/>
                </a:lnTo>
                <a:lnTo>
                  <a:pt x="75" y="95"/>
                </a:lnTo>
                <a:lnTo>
                  <a:pt x="77" y="97"/>
                </a:lnTo>
                <a:lnTo>
                  <a:pt x="77" y="99"/>
                </a:lnTo>
                <a:lnTo>
                  <a:pt x="79" y="101"/>
                </a:lnTo>
                <a:lnTo>
                  <a:pt x="81" y="103"/>
                </a:lnTo>
                <a:lnTo>
                  <a:pt x="83" y="105"/>
                </a:lnTo>
                <a:lnTo>
                  <a:pt x="85" y="105"/>
                </a:lnTo>
                <a:lnTo>
                  <a:pt x="87" y="107"/>
                </a:lnTo>
                <a:lnTo>
                  <a:pt x="87" y="109"/>
                </a:lnTo>
                <a:lnTo>
                  <a:pt x="89" y="109"/>
                </a:lnTo>
                <a:lnTo>
                  <a:pt x="91" y="111"/>
                </a:lnTo>
                <a:lnTo>
                  <a:pt x="89" y="113"/>
                </a:lnTo>
                <a:lnTo>
                  <a:pt x="91" y="115"/>
                </a:lnTo>
                <a:lnTo>
                  <a:pt x="91" y="117"/>
                </a:lnTo>
                <a:lnTo>
                  <a:pt x="89" y="115"/>
                </a:lnTo>
                <a:lnTo>
                  <a:pt x="87" y="115"/>
                </a:lnTo>
                <a:lnTo>
                  <a:pt x="89" y="115"/>
                </a:lnTo>
                <a:lnTo>
                  <a:pt x="89" y="117"/>
                </a:lnTo>
                <a:lnTo>
                  <a:pt x="91" y="117"/>
                </a:lnTo>
                <a:lnTo>
                  <a:pt x="93" y="119"/>
                </a:lnTo>
                <a:lnTo>
                  <a:pt x="95" y="121"/>
                </a:lnTo>
                <a:lnTo>
                  <a:pt x="97" y="123"/>
                </a:lnTo>
                <a:lnTo>
                  <a:pt x="99" y="125"/>
                </a:lnTo>
                <a:lnTo>
                  <a:pt x="101" y="127"/>
                </a:lnTo>
                <a:lnTo>
                  <a:pt x="103" y="129"/>
                </a:lnTo>
                <a:lnTo>
                  <a:pt x="105" y="129"/>
                </a:lnTo>
                <a:lnTo>
                  <a:pt x="105" y="131"/>
                </a:lnTo>
                <a:lnTo>
                  <a:pt x="105" y="133"/>
                </a:lnTo>
                <a:lnTo>
                  <a:pt x="107" y="133"/>
                </a:lnTo>
                <a:lnTo>
                  <a:pt x="109" y="135"/>
                </a:lnTo>
                <a:lnTo>
                  <a:pt x="111" y="137"/>
                </a:lnTo>
                <a:lnTo>
                  <a:pt x="113" y="139"/>
                </a:lnTo>
                <a:lnTo>
                  <a:pt x="111" y="139"/>
                </a:lnTo>
                <a:lnTo>
                  <a:pt x="113" y="139"/>
                </a:lnTo>
                <a:lnTo>
                  <a:pt x="115" y="141"/>
                </a:lnTo>
                <a:lnTo>
                  <a:pt x="117" y="141"/>
                </a:lnTo>
                <a:lnTo>
                  <a:pt x="119" y="143"/>
                </a:lnTo>
                <a:lnTo>
                  <a:pt x="119" y="145"/>
                </a:lnTo>
                <a:lnTo>
                  <a:pt x="121" y="145"/>
                </a:lnTo>
                <a:lnTo>
                  <a:pt x="123" y="145"/>
                </a:lnTo>
                <a:lnTo>
                  <a:pt x="123" y="147"/>
                </a:lnTo>
                <a:lnTo>
                  <a:pt x="125" y="147"/>
                </a:lnTo>
                <a:lnTo>
                  <a:pt x="125" y="149"/>
                </a:lnTo>
                <a:lnTo>
                  <a:pt x="127" y="151"/>
                </a:lnTo>
                <a:lnTo>
                  <a:pt x="127" y="149"/>
                </a:lnTo>
                <a:lnTo>
                  <a:pt x="129" y="149"/>
                </a:lnTo>
                <a:lnTo>
                  <a:pt x="127" y="151"/>
                </a:lnTo>
                <a:lnTo>
                  <a:pt x="129" y="153"/>
                </a:lnTo>
                <a:lnTo>
                  <a:pt x="129" y="155"/>
                </a:lnTo>
                <a:lnTo>
                  <a:pt x="131" y="155"/>
                </a:lnTo>
                <a:lnTo>
                  <a:pt x="133" y="157"/>
                </a:lnTo>
                <a:lnTo>
                  <a:pt x="133" y="159"/>
                </a:lnTo>
                <a:lnTo>
                  <a:pt x="135" y="161"/>
                </a:lnTo>
                <a:lnTo>
                  <a:pt x="135" y="163"/>
                </a:lnTo>
                <a:lnTo>
                  <a:pt x="137" y="163"/>
                </a:lnTo>
                <a:lnTo>
                  <a:pt x="139" y="165"/>
                </a:lnTo>
                <a:lnTo>
                  <a:pt x="141" y="165"/>
                </a:lnTo>
                <a:lnTo>
                  <a:pt x="141" y="167"/>
                </a:lnTo>
                <a:lnTo>
                  <a:pt x="141" y="169"/>
                </a:lnTo>
                <a:lnTo>
                  <a:pt x="141" y="171"/>
                </a:lnTo>
                <a:lnTo>
                  <a:pt x="143" y="173"/>
                </a:lnTo>
                <a:lnTo>
                  <a:pt x="143" y="175"/>
                </a:lnTo>
                <a:lnTo>
                  <a:pt x="145" y="177"/>
                </a:lnTo>
                <a:lnTo>
                  <a:pt x="145" y="179"/>
                </a:lnTo>
                <a:lnTo>
                  <a:pt x="145" y="181"/>
                </a:lnTo>
                <a:lnTo>
                  <a:pt x="147" y="181"/>
                </a:lnTo>
                <a:lnTo>
                  <a:pt x="147" y="183"/>
                </a:lnTo>
                <a:lnTo>
                  <a:pt x="147" y="185"/>
                </a:lnTo>
                <a:lnTo>
                  <a:pt x="149" y="187"/>
                </a:lnTo>
                <a:lnTo>
                  <a:pt x="149" y="189"/>
                </a:lnTo>
                <a:lnTo>
                  <a:pt x="149" y="191"/>
                </a:lnTo>
                <a:lnTo>
                  <a:pt x="151" y="193"/>
                </a:lnTo>
                <a:lnTo>
                  <a:pt x="151" y="195"/>
                </a:lnTo>
                <a:lnTo>
                  <a:pt x="151" y="197"/>
                </a:lnTo>
                <a:lnTo>
                  <a:pt x="151" y="195"/>
                </a:lnTo>
                <a:lnTo>
                  <a:pt x="151" y="197"/>
                </a:lnTo>
                <a:lnTo>
                  <a:pt x="151" y="199"/>
                </a:lnTo>
                <a:lnTo>
                  <a:pt x="151" y="201"/>
                </a:lnTo>
                <a:lnTo>
                  <a:pt x="151" y="203"/>
                </a:lnTo>
                <a:lnTo>
                  <a:pt x="151" y="201"/>
                </a:lnTo>
                <a:lnTo>
                  <a:pt x="151" y="203"/>
                </a:lnTo>
                <a:lnTo>
                  <a:pt x="153" y="205"/>
                </a:lnTo>
                <a:lnTo>
                  <a:pt x="151" y="205"/>
                </a:lnTo>
                <a:lnTo>
                  <a:pt x="153" y="207"/>
                </a:lnTo>
                <a:lnTo>
                  <a:pt x="153" y="209"/>
                </a:lnTo>
                <a:lnTo>
                  <a:pt x="153" y="211"/>
                </a:lnTo>
                <a:lnTo>
                  <a:pt x="153" y="213"/>
                </a:lnTo>
                <a:lnTo>
                  <a:pt x="155" y="213"/>
                </a:lnTo>
                <a:lnTo>
                  <a:pt x="155" y="215"/>
                </a:lnTo>
                <a:lnTo>
                  <a:pt x="157" y="217"/>
                </a:lnTo>
                <a:lnTo>
                  <a:pt x="155" y="217"/>
                </a:lnTo>
                <a:lnTo>
                  <a:pt x="155" y="219"/>
                </a:lnTo>
                <a:lnTo>
                  <a:pt x="157" y="221"/>
                </a:lnTo>
                <a:lnTo>
                  <a:pt x="157" y="223"/>
                </a:lnTo>
                <a:lnTo>
                  <a:pt x="155" y="221"/>
                </a:lnTo>
                <a:lnTo>
                  <a:pt x="155" y="219"/>
                </a:lnTo>
                <a:lnTo>
                  <a:pt x="153" y="221"/>
                </a:lnTo>
                <a:lnTo>
                  <a:pt x="153" y="223"/>
                </a:lnTo>
                <a:lnTo>
                  <a:pt x="153" y="225"/>
                </a:lnTo>
                <a:lnTo>
                  <a:pt x="155" y="225"/>
                </a:lnTo>
                <a:lnTo>
                  <a:pt x="155" y="227"/>
                </a:lnTo>
                <a:lnTo>
                  <a:pt x="153" y="227"/>
                </a:lnTo>
                <a:lnTo>
                  <a:pt x="151" y="225"/>
                </a:lnTo>
                <a:lnTo>
                  <a:pt x="153" y="227"/>
                </a:lnTo>
                <a:lnTo>
                  <a:pt x="153" y="229"/>
                </a:lnTo>
                <a:lnTo>
                  <a:pt x="153" y="231"/>
                </a:lnTo>
                <a:lnTo>
                  <a:pt x="153" y="233"/>
                </a:lnTo>
                <a:lnTo>
                  <a:pt x="155" y="235"/>
                </a:lnTo>
                <a:lnTo>
                  <a:pt x="153" y="237"/>
                </a:lnTo>
                <a:lnTo>
                  <a:pt x="153" y="235"/>
                </a:lnTo>
                <a:lnTo>
                  <a:pt x="153" y="233"/>
                </a:lnTo>
                <a:lnTo>
                  <a:pt x="153" y="235"/>
                </a:lnTo>
                <a:lnTo>
                  <a:pt x="153" y="237"/>
                </a:lnTo>
                <a:lnTo>
                  <a:pt x="153" y="239"/>
                </a:lnTo>
                <a:lnTo>
                  <a:pt x="155" y="239"/>
                </a:lnTo>
                <a:lnTo>
                  <a:pt x="153" y="241"/>
                </a:lnTo>
                <a:lnTo>
                  <a:pt x="153" y="243"/>
                </a:lnTo>
                <a:lnTo>
                  <a:pt x="151" y="243"/>
                </a:lnTo>
                <a:lnTo>
                  <a:pt x="151" y="245"/>
                </a:lnTo>
                <a:lnTo>
                  <a:pt x="151" y="247"/>
                </a:lnTo>
                <a:lnTo>
                  <a:pt x="151" y="249"/>
                </a:lnTo>
                <a:lnTo>
                  <a:pt x="149" y="249"/>
                </a:lnTo>
                <a:lnTo>
                  <a:pt x="147" y="249"/>
                </a:lnTo>
                <a:lnTo>
                  <a:pt x="145" y="251"/>
                </a:lnTo>
                <a:lnTo>
                  <a:pt x="143" y="251"/>
                </a:lnTo>
                <a:lnTo>
                  <a:pt x="143" y="253"/>
                </a:lnTo>
                <a:lnTo>
                  <a:pt x="143" y="255"/>
                </a:lnTo>
                <a:lnTo>
                  <a:pt x="141" y="255"/>
                </a:lnTo>
                <a:lnTo>
                  <a:pt x="139" y="257"/>
                </a:lnTo>
                <a:lnTo>
                  <a:pt x="137" y="257"/>
                </a:lnTo>
                <a:lnTo>
                  <a:pt x="135" y="257"/>
                </a:lnTo>
                <a:lnTo>
                  <a:pt x="135" y="259"/>
                </a:lnTo>
                <a:lnTo>
                  <a:pt x="133" y="261"/>
                </a:lnTo>
                <a:lnTo>
                  <a:pt x="131" y="261"/>
                </a:lnTo>
                <a:lnTo>
                  <a:pt x="131" y="263"/>
                </a:lnTo>
                <a:lnTo>
                  <a:pt x="129" y="263"/>
                </a:lnTo>
                <a:lnTo>
                  <a:pt x="127" y="265"/>
                </a:lnTo>
                <a:lnTo>
                  <a:pt x="125" y="265"/>
                </a:lnTo>
                <a:lnTo>
                  <a:pt x="123" y="267"/>
                </a:lnTo>
                <a:lnTo>
                  <a:pt x="121" y="267"/>
                </a:lnTo>
                <a:lnTo>
                  <a:pt x="121" y="269"/>
                </a:lnTo>
                <a:lnTo>
                  <a:pt x="119" y="267"/>
                </a:lnTo>
                <a:lnTo>
                  <a:pt x="117" y="265"/>
                </a:lnTo>
                <a:lnTo>
                  <a:pt x="117" y="263"/>
                </a:lnTo>
                <a:lnTo>
                  <a:pt x="115" y="263"/>
                </a:lnTo>
                <a:lnTo>
                  <a:pt x="115" y="265"/>
                </a:lnTo>
                <a:lnTo>
                  <a:pt x="115" y="267"/>
                </a:lnTo>
                <a:lnTo>
                  <a:pt x="115" y="265"/>
                </a:lnTo>
                <a:lnTo>
                  <a:pt x="115" y="263"/>
                </a:lnTo>
                <a:lnTo>
                  <a:pt x="115" y="265"/>
                </a:lnTo>
                <a:lnTo>
                  <a:pt x="113" y="263"/>
                </a:lnTo>
                <a:lnTo>
                  <a:pt x="111" y="263"/>
                </a:lnTo>
                <a:lnTo>
                  <a:pt x="111" y="265"/>
                </a:lnTo>
                <a:lnTo>
                  <a:pt x="109" y="267"/>
                </a:lnTo>
                <a:lnTo>
                  <a:pt x="111" y="267"/>
                </a:lnTo>
                <a:lnTo>
                  <a:pt x="113" y="269"/>
                </a:lnTo>
                <a:lnTo>
                  <a:pt x="111" y="271"/>
                </a:lnTo>
                <a:lnTo>
                  <a:pt x="109" y="271"/>
                </a:lnTo>
                <a:lnTo>
                  <a:pt x="107" y="269"/>
                </a:lnTo>
                <a:lnTo>
                  <a:pt x="105" y="269"/>
                </a:lnTo>
                <a:lnTo>
                  <a:pt x="107" y="271"/>
                </a:lnTo>
                <a:lnTo>
                  <a:pt x="109" y="271"/>
                </a:lnTo>
                <a:lnTo>
                  <a:pt x="111" y="273"/>
                </a:lnTo>
                <a:lnTo>
                  <a:pt x="113" y="273"/>
                </a:lnTo>
                <a:lnTo>
                  <a:pt x="111" y="275"/>
                </a:lnTo>
                <a:lnTo>
                  <a:pt x="111" y="277"/>
                </a:lnTo>
                <a:lnTo>
                  <a:pt x="109" y="277"/>
                </a:lnTo>
                <a:lnTo>
                  <a:pt x="107" y="275"/>
                </a:lnTo>
                <a:lnTo>
                  <a:pt x="105" y="273"/>
                </a:lnTo>
                <a:lnTo>
                  <a:pt x="105" y="271"/>
                </a:lnTo>
                <a:lnTo>
                  <a:pt x="103" y="271"/>
                </a:lnTo>
                <a:lnTo>
                  <a:pt x="105" y="273"/>
                </a:lnTo>
                <a:lnTo>
                  <a:pt x="107" y="275"/>
                </a:lnTo>
                <a:lnTo>
                  <a:pt x="107" y="277"/>
                </a:lnTo>
                <a:lnTo>
                  <a:pt x="109" y="277"/>
                </a:lnTo>
                <a:lnTo>
                  <a:pt x="111" y="279"/>
                </a:lnTo>
                <a:lnTo>
                  <a:pt x="109" y="279"/>
                </a:lnTo>
                <a:lnTo>
                  <a:pt x="107" y="277"/>
                </a:lnTo>
                <a:lnTo>
                  <a:pt x="105" y="277"/>
                </a:lnTo>
                <a:lnTo>
                  <a:pt x="103" y="275"/>
                </a:lnTo>
                <a:lnTo>
                  <a:pt x="103" y="273"/>
                </a:lnTo>
                <a:lnTo>
                  <a:pt x="101" y="271"/>
                </a:lnTo>
                <a:lnTo>
                  <a:pt x="101" y="273"/>
                </a:lnTo>
                <a:lnTo>
                  <a:pt x="103" y="275"/>
                </a:lnTo>
                <a:lnTo>
                  <a:pt x="107" y="279"/>
                </a:lnTo>
                <a:lnTo>
                  <a:pt x="109" y="281"/>
                </a:lnTo>
                <a:lnTo>
                  <a:pt x="109" y="283"/>
                </a:lnTo>
                <a:lnTo>
                  <a:pt x="109" y="285"/>
                </a:lnTo>
                <a:lnTo>
                  <a:pt x="107" y="285"/>
                </a:lnTo>
                <a:lnTo>
                  <a:pt x="105" y="285"/>
                </a:lnTo>
                <a:lnTo>
                  <a:pt x="103" y="283"/>
                </a:lnTo>
                <a:lnTo>
                  <a:pt x="99" y="281"/>
                </a:lnTo>
                <a:lnTo>
                  <a:pt x="99" y="279"/>
                </a:lnTo>
                <a:lnTo>
                  <a:pt x="97" y="277"/>
                </a:lnTo>
                <a:lnTo>
                  <a:pt x="95" y="277"/>
                </a:lnTo>
                <a:lnTo>
                  <a:pt x="97" y="277"/>
                </a:lnTo>
                <a:lnTo>
                  <a:pt x="99" y="279"/>
                </a:lnTo>
                <a:lnTo>
                  <a:pt x="101" y="281"/>
                </a:lnTo>
                <a:lnTo>
                  <a:pt x="101" y="283"/>
                </a:lnTo>
                <a:lnTo>
                  <a:pt x="103" y="285"/>
                </a:lnTo>
                <a:lnTo>
                  <a:pt x="103" y="287"/>
                </a:lnTo>
                <a:lnTo>
                  <a:pt x="103" y="289"/>
                </a:lnTo>
                <a:lnTo>
                  <a:pt x="101" y="289"/>
                </a:lnTo>
                <a:lnTo>
                  <a:pt x="99" y="291"/>
                </a:lnTo>
                <a:lnTo>
                  <a:pt x="97" y="291"/>
                </a:lnTo>
                <a:lnTo>
                  <a:pt x="95" y="293"/>
                </a:lnTo>
                <a:lnTo>
                  <a:pt x="93" y="293"/>
                </a:lnTo>
                <a:lnTo>
                  <a:pt x="91" y="295"/>
                </a:lnTo>
                <a:lnTo>
                  <a:pt x="89" y="297"/>
                </a:lnTo>
                <a:lnTo>
                  <a:pt x="89" y="299"/>
                </a:lnTo>
                <a:lnTo>
                  <a:pt x="87" y="301"/>
                </a:lnTo>
                <a:lnTo>
                  <a:pt x="87" y="303"/>
                </a:lnTo>
                <a:lnTo>
                  <a:pt x="85" y="305"/>
                </a:lnTo>
                <a:lnTo>
                  <a:pt x="83" y="305"/>
                </a:lnTo>
                <a:lnTo>
                  <a:pt x="81" y="305"/>
                </a:lnTo>
                <a:lnTo>
                  <a:pt x="79" y="307"/>
                </a:lnTo>
                <a:lnTo>
                  <a:pt x="77" y="305"/>
                </a:lnTo>
                <a:lnTo>
                  <a:pt x="79" y="303"/>
                </a:lnTo>
                <a:lnTo>
                  <a:pt x="81" y="303"/>
                </a:lnTo>
                <a:lnTo>
                  <a:pt x="81" y="301"/>
                </a:lnTo>
                <a:lnTo>
                  <a:pt x="79" y="301"/>
                </a:lnTo>
                <a:lnTo>
                  <a:pt x="79" y="299"/>
                </a:lnTo>
                <a:lnTo>
                  <a:pt x="79" y="297"/>
                </a:lnTo>
                <a:lnTo>
                  <a:pt x="79" y="295"/>
                </a:lnTo>
                <a:lnTo>
                  <a:pt x="79" y="287"/>
                </a:lnTo>
                <a:lnTo>
                  <a:pt x="77" y="285"/>
                </a:lnTo>
                <a:lnTo>
                  <a:pt x="79" y="285"/>
                </a:lnTo>
                <a:lnTo>
                  <a:pt x="79" y="283"/>
                </a:lnTo>
                <a:lnTo>
                  <a:pt x="79" y="281"/>
                </a:lnTo>
                <a:lnTo>
                  <a:pt x="81" y="279"/>
                </a:lnTo>
                <a:lnTo>
                  <a:pt x="81" y="277"/>
                </a:lnTo>
                <a:lnTo>
                  <a:pt x="83" y="279"/>
                </a:lnTo>
                <a:lnTo>
                  <a:pt x="83" y="277"/>
                </a:lnTo>
                <a:lnTo>
                  <a:pt x="81" y="277"/>
                </a:lnTo>
                <a:lnTo>
                  <a:pt x="81" y="275"/>
                </a:lnTo>
                <a:lnTo>
                  <a:pt x="79" y="273"/>
                </a:lnTo>
                <a:lnTo>
                  <a:pt x="77" y="273"/>
                </a:lnTo>
                <a:lnTo>
                  <a:pt x="77" y="271"/>
                </a:lnTo>
                <a:lnTo>
                  <a:pt x="75" y="271"/>
                </a:lnTo>
                <a:lnTo>
                  <a:pt x="73" y="271"/>
                </a:lnTo>
                <a:lnTo>
                  <a:pt x="71" y="271"/>
                </a:lnTo>
                <a:lnTo>
                  <a:pt x="71" y="269"/>
                </a:lnTo>
                <a:lnTo>
                  <a:pt x="71" y="267"/>
                </a:lnTo>
                <a:lnTo>
                  <a:pt x="71" y="269"/>
                </a:lnTo>
                <a:lnTo>
                  <a:pt x="69" y="267"/>
                </a:lnTo>
                <a:lnTo>
                  <a:pt x="71" y="267"/>
                </a:lnTo>
                <a:lnTo>
                  <a:pt x="73" y="265"/>
                </a:lnTo>
                <a:lnTo>
                  <a:pt x="75" y="265"/>
                </a:lnTo>
                <a:lnTo>
                  <a:pt x="77" y="265"/>
                </a:lnTo>
                <a:lnTo>
                  <a:pt x="79" y="263"/>
                </a:lnTo>
                <a:lnTo>
                  <a:pt x="81" y="261"/>
                </a:lnTo>
                <a:lnTo>
                  <a:pt x="79" y="259"/>
                </a:lnTo>
                <a:lnTo>
                  <a:pt x="79" y="257"/>
                </a:lnTo>
                <a:lnTo>
                  <a:pt x="81" y="257"/>
                </a:lnTo>
                <a:lnTo>
                  <a:pt x="83" y="257"/>
                </a:lnTo>
                <a:lnTo>
                  <a:pt x="85" y="259"/>
                </a:lnTo>
                <a:lnTo>
                  <a:pt x="87" y="257"/>
                </a:lnTo>
                <a:lnTo>
                  <a:pt x="89" y="257"/>
                </a:lnTo>
                <a:lnTo>
                  <a:pt x="91" y="255"/>
                </a:lnTo>
                <a:lnTo>
                  <a:pt x="93" y="255"/>
                </a:lnTo>
                <a:lnTo>
                  <a:pt x="95" y="257"/>
                </a:lnTo>
                <a:lnTo>
                  <a:pt x="95" y="259"/>
                </a:lnTo>
                <a:lnTo>
                  <a:pt x="97" y="259"/>
                </a:lnTo>
                <a:lnTo>
                  <a:pt x="99" y="259"/>
                </a:lnTo>
                <a:lnTo>
                  <a:pt x="101" y="259"/>
                </a:lnTo>
                <a:lnTo>
                  <a:pt x="101" y="257"/>
                </a:lnTo>
                <a:lnTo>
                  <a:pt x="99" y="257"/>
                </a:lnTo>
                <a:lnTo>
                  <a:pt x="101" y="257"/>
                </a:lnTo>
                <a:lnTo>
                  <a:pt x="101" y="255"/>
                </a:lnTo>
                <a:lnTo>
                  <a:pt x="101" y="253"/>
                </a:lnTo>
                <a:lnTo>
                  <a:pt x="99" y="253"/>
                </a:lnTo>
                <a:lnTo>
                  <a:pt x="97" y="251"/>
                </a:lnTo>
                <a:lnTo>
                  <a:pt x="95" y="251"/>
                </a:lnTo>
                <a:lnTo>
                  <a:pt x="95" y="249"/>
                </a:lnTo>
                <a:lnTo>
                  <a:pt x="95" y="247"/>
                </a:lnTo>
                <a:lnTo>
                  <a:pt x="93" y="245"/>
                </a:lnTo>
                <a:lnTo>
                  <a:pt x="93" y="243"/>
                </a:lnTo>
                <a:lnTo>
                  <a:pt x="95" y="241"/>
                </a:lnTo>
                <a:lnTo>
                  <a:pt x="97" y="239"/>
                </a:lnTo>
                <a:lnTo>
                  <a:pt x="99" y="239"/>
                </a:lnTo>
                <a:lnTo>
                  <a:pt x="101" y="241"/>
                </a:lnTo>
                <a:lnTo>
                  <a:pt x="103" y="241"/>
                </a:lnTo>
                <a:lnTo>
                  <a:pt x="105" y="241"/>
                </a:lnTo>
                <a:lnTo>
                  <a:pt x="103" y="239"/>
                </a:lnTo>
                <a:lnTo>
                  <a:pt x="105" y="237"/>
                </a:lnTo>
                <a:lnTo>
                  <a:pt x="103" y="235"/>
                </a:lnTo>
                <a:lnTo>
                  <a:pt x="105" y="235"/>
                </a:lnTo>
                <a:lnTo>
                  <a:pt x="107" y="235"/>
                </a:lnTo>
                <a:lnTo>
                  <a:pt x="109" y="235"/>
                </a:lnTo>
                <a:lnTo>
                  <a:pt x="109" y="233"/>
                </a:lnTo>
                <a:lnTo>
                  <a:pt x="111" y="233"/>
                </a:lnTo>
                <a:lnTo>
                  <a:pt x="113" y="233"/>
                </a:lnTo>
                <a:lnTo>
                  <a:pt x="115" y="231"/>
                </a:lnTo>
                <a:lnTo>
                  <a:pt x="117" y="229"/>
                </a:lnTo>
                <a:lnTo>
                  <a:pt x="119" y="227"/>
                </a:lnTo>
                <a:lnTo>
                  <a:pt x="119" y="229"/>
                </a:lnTo>
                <a:lnTo>
                  <a:pt x="121" y="229"/>
                </a:lnTo>
                <a:lnTo>
                  <a:pt x="123" y="227"/>
                </a:lnTo>
                <a:lnTo>
                  <a:pt x="123" y="225"/>
                </a:lnTo>
                <a:lnTo>
                  <a:pt x="123" y="223"/>
                </a:lnTo>
                <a:lnTo>
                  <a:pt x="123" y="221"/>
                </a:lnTo>
                <a:lnTo>
                  <a:pt x="123" y="219"/>
                </a:lnTo>
                <a:lnTo>
                  <a:pt x="121" y="217"/>
                </a:lnTo>
                <a:lnTo>
                  <a:pt x="121" y="215"/>
                </a:lnTo>
                <a:lnTo>
                  <a:pt x="121" y="213"/>
                </a:lnTo>
                <a:lnTo>
                  <a:pt x="121" y="211"/>
                </a:lnTo>
                <a:lnTo>
                  <a:pt x="121" y="209"/>
                </a:lnTo>
                <a:lnTo>
                  <a:pt x="121" y="207"/>
                </a:lnTo>
                <a:lnTo>
                  <a:pt x="123" y="205"/>
                </a:lnTo>
                <a:lnTo>
                  <a:pt x="121" y="203"/>
                </a:lnTo>
                <a:lnTo>
                  <a:pt x="121" y="201"/>
                </a:lnTo>
                <a:lnTo>
                  <a:pt x="119" y="199"/>
                </a:lnTo>
                <a:lnTo>
                  <a:pt x="119" y="197"/>
                </a:lnTo>
                <a:lnTo>
                  <a:pt x="119" y="195"/>
                </a:lnTo>
                <a:lnTo>
                  <a:pt x="117" y="193"/>
                </a:lnTo>
                <a:lnTo>
                  <a:pt x="115" y="191"/>
                </a:lnTo>
                <a:lnTo>
                  <a:pt x="115" y="189"/>
                </a:lnTo>
                <a:lnTo>
                  <a:pt x="115" y="187"/>
                </a:lnTo>
                <a:lnTo>
                  <a:pt x="117" y="185"/>
                </a:lnTo>
                <a:lnTo>
                  <a:pt x="117" y="183"/>
                </a:lnTo>
                <a:lnTo>
                  <a:pt x="117" y="181"/>
                </a:lnTo>
                <a:lnTo>
                  <a:pt x="117" y="179"/>
                </a:lnTo>
                <a:lnTo>
                  <a:pt x="117" y="177"/>
                </a:lnTo>
                <a:lnTo>
                  <a:pt x="119" y="175"/>
                </a:lnTo>
                <a:lnTo>
                  <a:pt x="117" y="173"/>
                </a:lnTo>
                <a:lnTo>
                  <a:pt x="115" y="173"/>
                </a:lnTo>
                <a:lnTo>
                  <a:pt x="117" y="171"/>
                </a:lnTo>
                <a:lnTo>
                  <a:pt x="119" y="169"/>
                </a:lnTo>
                <a:lnTo>
                  <a:pt x="119" y="167"/>
                </a:lnTo>
                <a:lnTo>
                  <a:pt x="119" y="165"/>
                </a:lnTo>
                <a:lnTo>
                  <a:pt x="117" y="165"/>
                </a:lnTo>
                <a:lnTo>
                  <a:pt x="115" y="163"/>
                </a:lnTo>
                <a:lnTo>
                  <a:pt x="115" y="161"/>
                </a:lnTo>
                <a:lnTo>
                  <a:pt x="113" y="161"/>
                </a:lnTo>
                <a:lnTo>
                  <a:pt x="111" y="159"/>
                </a:lnTo>
                <a:lnTo>
                  <a:pt x="111" y="157"/>
                </a:lnTo>
                <a:lnTo>
                  <a:pt x="109" y="157"/>
                </a:lnTo>
                <a:lnTo>
                  <a:pt x="111" y="155"/>
                </a:lnTo>
                <a:lnTo>
                  <a:pt x="111" y="153"/>
                </a:lnTo>
                <a:lnTo>
                  <a:pt x="113" y="151"/>
                </a:lnTo>
                <a:lnTo>
                  <a:pt x="111" y="151"/>
                </a:lnTo>
                <a:lnTo>
                  <a:pt x="109" y="149"/>
                </a:lnTo>
                <a:lnTo>
                  <a:pt x="107" y="149"/>
                </a:lnTo>
                <a:lnTo>
                  <a:pt x="107" y="147"/>
                </a:lnTo>
                <a:lnTo>
                  <a:pt x="105" y="145"/>
                </a:lnTo>
                <a:lnTo>
                  <a:pt x="103" y="145"/>
                </a:lnTo>
                <a:lnTo>
                  <a:pt x="103" y="143"/>
                </a:lnTo>
                <a:lnTo>
                  <a:pt x="101" y="141"/>
                </a:lnTo>
                <a:lnTo>
                  <a:pt x="99" y="141"/>
                </a:lnTo>
                <a:lnTo>
                  <a:pt x="99" y="143"/>
                </a:lnTo>
                <a:lnTo>
                  <a:pt x="97" y="143"/>
                </a:lnTo>
                <a:lnTo>
                  <a:pt x="97" y="141"/>
                </a:lnTo>
                <a:lnTo>
                  <a:pt x="95" y="139"/>
                </a:lnTo>
                <a:lnTo>
                  <a:pt x="95" y="137"/>
                </a:lnTo>
                <a:lnTo>
                  <a:pt x="95" y="135"/>
                </a:lnTo>
                <a:lnTo>
                  <a:pt x="95" y="133"/>
                </a:lnTo>
                <a:lnTo>
                  <a:pt x="95" y="131"/>
                </a:lnTo>
                <a:lnTo>
                  <a:pt x="93" y="131"/>
                </a:lnTo>
                <a:lnTo>
                  <a:pt x="91" y="131"/>
                </a:lnTo>
                <a:lnTo>
                  <a:pt x="91" y="129"/>
                </a:lnTo>
                <a:lnTo>
                  <a:pt x="89" y="127"/>
                </a:lnTo>
                <a:lnTo>
                  <a:pt x="89" y="125"/>
                </a:lnTo>
                <a:lnTo>
                  <a:pt x="87" y="125"/>
                </a:lnTo>
                <a:lnTo>
                  <a:pt x="85" y="123"/>
                </a:lnTo>
                <a:lnTo>
                  <a:pt x="83" y="121"/>
                </a:lnTo>
                <a:lnTo>
                  <a:pt x="81" y="121"/>
                </a:lnTo>
                <a:lnTo>
                  <a:pt x="81" y="119"/>
                </a:lnTo>
                <a:lnTo>
                  <a:pt x="79" y="117"/>
                </a:lnTo>
                <a:lnTo>
                  <a:pt x="77" y="117"/>
                </a:lnTo>
                <a:lnTo>
                  <a:pt x="77" y="115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1" y="107"/>
                </a:lnTo>
                <a:lnTo>
                  <a:pt x="69" y="107"/>
                </a:lnTo>
                <a:lnTo>
                  <a:pt x="69" y="105"/>
                </a:lnTo>
                <a:lnTo>
                  <a:pt x="67" y="105"/>
                </a:lnTo>
                <a:lnTo>
                  <a:pt x="65" y="103"/>
                </a:lnTo>
                <a:lnTo>
                  <a:pt x="63" y="101"/>
                </a:lnTo>
                <a:lnTo>
                  <a:pt x="65" y="99"/>
                </a:lnTo>
                <a:lnTo>
                  <a:pt x="65" y="97"/>
                </a:lnTo>
                <a:lnTo>
                  <a:pt x="63" y="95"/>
                </a:lnTo>
                <a:lnTo>
                  <a:pt x="61" y="95"/>
                </a:lnTo>
                <a:lnTo>
                  <a:pt x="59" y="93"/>
                </a:lnTo>
                <a:lnTo>
                  <a:pt x="58" y="93"/>
                </a:lnTo>
                <a:lnTo>
                  <a:pt x="56" y="93"/>
                </a:lnTo>
                <a:lnTo>
                  <a:pt x="54" y="91"/>
                </a:lnTo>
                <a:lnTo>
                  <a:pt x="52" y="89"/>
                </a:lnTo>
                <a:lnTo>
                  <a:pt x="50" y="89"/>
                </a:lnTo>
                <a:lnTo>
                  <a:pt x="48" y="87"/>
                </a:lnTo>
                <a:lnTo>
                  <a:pt x="46" y="87"/>
                </a:lnTo>
                <a:lnTo>
                  <a:pt x="46" y="85"/>
                </a:lnTo>
                <a:lnTo>
                  <a:pt x="44" y="85"/>
                </a:lnTo>
                <a:lnTo>
                  <a:pt x="42" y="85"/>
                </a:lnTo>
                <a:lnTo>
                  <a:pt x="40" y="83"/>
                </a:lnTo>
                <a:lnTo>
                  <a:pt x="42" y="81"/>
                </a:lnTo>
                <a:lnTo>
                  <a:pt x="44" y="81"/>
                </a:lnTo>
                <a:lnTo>
                  <a:pt x="44" y="79"/>
                </a:lnTo>
                <a:lnTo>
                  <a:pt x="42" y="77"/>
                </a:lnTo>
                <a:lnTo>
                  <a:pt x="42" y="75"/>
                </a:lnTo>
                <a:lnTo>
                  <a:pt x="44" y="75"/>
                </a:lnTo>
                <a:lnTo>
                  <a:pt x="46" y="75"/>
                </a:lnTo>
                <a:lnTo>
                  <a:pt x="48" y="75"/>
                </a:lnTo>
                <a:lnTo>
                  <a:pt x="50" y="77"/>
                </a:lnTo>
                <a:lnTo>
                  <a:pt x="52" y="77"/>
                </a:lnTo>
                <a:lnTo>
                  <a:pt x="54" y="75"/>
                </a:lnTo>
                <a:lnTo>
                  <a:pt x="56" y="73"/>
                </a:lnTo>
                <a:lnTo>
                  <a:pt x="56" y="71"/>
                </a:lnTo>
                <a:lnTo>
                  <a:pt x="54" y="71"/>
                </a:lnTo>
                <a:lnTo>
                  <a:pt x="56" y="69"/>
                </a:lnTo>
                <a:lnTo>
                  <a:pt x="58" y="69"/>
                </a:lnTo>
                <a:lnTo>
                  <a:pt x="58" y="67"/>
                </a:lnTo>
                <a:lnTo>
                  <a:pt x="56" y="65"/>
                </a:lnTo>
                <a:lnTo>
                  <a:pt x="54" y="63"/>
                </a:lnTo>
                <a:lnTo>
                  <a:pt x="52" y="65"/>
                </a:lnTo>
                <a:lnTo>
                  <a:pt x="52" y="63"/>
                </a:lnTo>
                <a:lnTo>
                  <a:pt x="50" y="61"/>
                </a:lnTo>
                <a:lnTo>
                  <a:pt x="50" y="59"/>
                </a:lnTo>
                <a:lnTo>
                  <a:pt x="48" y="59"/>
                </a:lnTo>
                <a:lnTo>
                  <a:pt x="46" y="59"/>
                </a:lnTo>
                <a:lnTo>
                  <a:pt x="46" y="57"/>
                </a:lnTo>
                <a:lnTo>
                  <a:pt x="48" y="57"/>
                </a:lnTo>
                <a:lnTo>
                  <a:pt x="50" y="57"/>
                </a:lnTo>
                <a:lnTo>
                  <a:pt x="48" y="55"/>
                </a:lnTo>
                <a:lnTo>
                  <a:pt x="48" y="53"/>
                </a:lnTo>
                <a:lnTo>
                  <a:pt x="46" y="53"/>
                </a:lnTo>
                <a:lnTo>
                  <a:pt x="44" y="51"/>
                </a:lnTo>
                <a:lnTo>
                  <a:pt x="42" y="49"/>
                </a:lnTo>
                <a:lnTo>
                  <a:pt x="40" y="49"/>
                </a:lnTo>
                <a:lnTo>
                  <a:pt x="38" y="49"/>
                </a:lnTo>
                <a:lnTo>
                  <a:pt x="36" y="51"/>
                </a:lnTo>
                <a:lnTo>
                  <a:pt x="34" y="51"/>
                </a:lnTo>
                <a:lnTo>
                  <a:pt x="34" y="53"/>
                </a:lnTo>
                <a:lnTo>
                  <a:pt x="34" y="55"/>
                </a:lnTo>
                <a:lnTo>
                  <a:pt x="32" y="53"/>
                </a:lnTo>
                <a:lnTo>
                  <a:pt x="30" y="53"/>
                </a:lnTo>
                <a:lnTo>
                  <a:pt x="28" y="51"/>
                </a:lnTo>
                <a:lnTo>
                  <a:pt x="26" y="51"/>
                </a:lnTo>
                <a:lnTo>
                  <a:pt x="24" y="51"/>
                </a:lnTo>
                <a:lnTo>
                  <a:pt x="22" y="49"/>
                </a:lnTo>
                <a:lnTo>
                  <a:pt x="20" y="47"/>
                </a:lnTo>
                <a:lnTo>
                  <a:pt x="18" y="47"/>
                </a:lnTo>
                <a:lnTo>
                  <a:pt x="18" y="45"/>
                </a:lnTo>
                <a:lnTo>
                  <a:pt x="18" y="43"/>
                </a:lnTo>
                <a:lnTo>
                  <a:pt x="16" y="43"/>
                </a:lnTo>
                <a:lnTo>
                  <a:pt x="16" y="41"/>
                </a:lnTo>
                <a:lnTo>
                  <a:pt x="16" y="39"/>
                </a:lnTo>
                <a:lnTo>
                  <a:pt x="16" y="37"/>
                </a:lnTo>
                <a:lnTo>
                  <a:pt x="18" y="35"/>
                </a:lnTo>
                <a:lnTo>
                  <a:pt x="16" y="33"/>
                </a:lnTo>
                <a:lnTo>
                  <a:pt x="14" y="33"/>
                </a:lnTo>
                <a:lnTo>
                  <a:pt x="14" y="31"/>
                </a:lnTo>
                <a:lnTo>
                  <a:pt x="14" y="33"/>
                </a:lnTo>
                <a:lnTo>
                  <a:pt x="12" y="33"/>
                </a:lnTo>
                <a:lnTo>
                  <a:pt x="10" y="33"/>
                </a:lnTo>
                <a:lnTo>
                  <a:pt x="10" y="31"/>
                </a:lnTo>
                <a:lnTo>
                  <a:pt x="10" y="29"/>
                </a:lnTo>
                <a:lnTo>
                  <a:pt x="8" y="29"/>
                </a:lnTo>
                <a:lnTo>
                  <a:pt x="8" y="27"/>
                </a:lnTo>
                <a:lnTo>
                  <a:pt x="6" y="25"/>
                </a:lnTo>
                <a:lnTo>
                  <a:pt x="4" y="23"/>
                </a:lnTo>
                <a:lnTo>
                  <a:pt x="2" y="23"/>
                </a:lnTo>
                <a:lnTo>
                  <a:pt x="0" y="22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6" name="Freeform 2103"/>
          <p:cNvSpPr>
            <a:spLocks/>
          </p:cNvSpPr>
          <p:nvPr/>
        </p:nvSpPr>
        <p:spPr bwMode="auto">
          <a:xfrm>
            <a:off x="7119941" y="3168650"/>
            <a:ext cx="249237" cy="487363"/>
          </a:xfrm>
          <a:custGeom>
            <a:avLst/>
            <a:gdLst>
              <a:gd name="T0" fmla="*/ 35282117 w 157"/>
              <a:gd name="T1" fmla="*/ 45362859 h 307"/>
              <a:gd name="T2" fmla="*/ 70564233 w 157"/>
              <a:gd name="T3" fmla="*/ 35282224 h 307"/>
              <a:gd name="T4" fmla="*/ 90725443 w 157"/>
              <a:gd name="T5" fmla="*/ 25201588 h 307"/>
              <a:gd name="T6" fmla="*/ 115926955 w 157"/>
              <a:gd name="T7" fmla="*/ 10080635 h 307"/>
              <a:gd name="T8" fmla="*/ 153728429 w 157"/>
              <a:gd name="T9" fmla="*/ 15120953 h 307"/>
              <a:gd name="T10" fmla="*/ 199091151 w 157"/>
              <a:gd name="T11" fmla="*/ 25201588 h 307"/>
              <a:gd name="T12" fmla="*/ 204131453 w 157"/>
              <a:gd name="T13" fmla="*/ 63004765 h 307"/>
              <a:gd name="T14" fmla="*/ 244453872 w 157"/>
              <a:gd name="T15" fmla="*/ 88206353 h 307"/>
              <a:gd name="T16" fmla="*/ 264615082 w 157"/>
              <a:gd name="T17" fmla="*/ 98286988 h 307"/>
              <a:gd name="T18" fmla="*/ 234373267 w 157"/>
              <a:gd name="T19" fmla="*/ 118448259 h 307"/>
              <a:gd name="T20" fmla="*/ 219252360 w 157"/>
              <a:gd name="T21" fmla="*/ 138609530 h 307"/>
              <a:gd name="T22" fmla="*/ 204131453 w 157"/>
              <a:gd name="T23" fmla="*/ 168851436 h 307"/>
              <a:gd name="T24" fmla="*/ 183970243 w 157"/>
              <a:gd name="T25" fmla="*/ 199093342 h 307"/>
              <a:gd name="T26" fmla="*/ 194050848 w 157"/>
              <a:gd name="T27" fmla="*/ 244456201 h 307"/>
              <a:gd name="T28" fmla="*/ 229332965 w 157"/>
              <a:gd name="T29" fmla="*/ 289819060 h 307"/>
              <a:gd name="T30" fmla="*/ 234373267 w 157"/>
              <a:gd name="T31" fmla="*/ 299899695 h 307"/>
              <a:gd name="T32" fmla="*/ 269655384 w 157"/>
              <a:gd name="T33" fmla="*/ 335181919 h 307"/>
              <a:gd name="T34" fmla="*/ 299897198 w 157"/>
              <a:gd name="T35" fmla="*/ 365423825 h 307"/>
              <a:gd name="T36" fmla="*/ 320058408 w 157"/>
              <a:gd name="T37" fmla="*/ 380544778 h 307"/>
              <a:gd name="T38" fmla="*/ 340219617 w 157"/>
              <a:gd name="T39" fmla="*/ 410786684 h 307"/>
              <a:gd name="T40" fmla="*/ 365421129 w 157"/>
              <a:gd name="T41" fmla="*/ 451109225 h 307"/>
              <a:gd name="T42" fmla="*/ 380542037 w 157"/>
              <a:gd name="T43" fmla="*/ 496472084 h 307"/>
              <a:gd name="T44" fmla="*/ 390622641 w 157"/>
              <a:gd name="T45" fmla="*/ 541834943 h 307"/>
              <a:gd name="T46" fmla="*/ 390622641 w 157"/>
              <a:gd name="T47" fmla="*/ 572076849 h 307"/>
              <a:gd name="T48" fmla="*/ 385582339 w 157"/>
              <a:gd name="T49" fmla="*/ 587197802 h 307"/>
              <a:gd name="T50" fmla="*/ 375501734 w 157"/>
              <a:gd name="T51" fmla="*/ 627520344 h 307"/>
              <a:gd name="T52" fmla="*/ 335179315 w 157"/>
              <a:gd name="T53" fmla="*/ 657762250 h 307"/>
              <a:gd name="T54" fmla="*/ 289816594 w 157"/>
              <a:gd name="T55" fmla="*/ 662802567 h 307"/>
              <a:gd name="T56" fmla="*/ 279735989 w 157"/>
              <a:gd name="T57" fmla="*/ 667842885 h 307"/>
              <a:gd name="T58" fmla="*/ 264615082 w 157"/>
              <a:gd name="T59" fmla="*/ 677923521 h 307"/>
              <a:gd name="T60" fmla="*/ 259574779 w 157"/>
              <a:gd name="T61" fmla="*/ 682963838 h 307"/>
              <a:gd name="T62" fmla="*/ 254534477 w 157"/>
              <a:gd name="T63" fmla="*/ 682963838 h 307"/>
              <a:gd name="T64" fmla="*/ 249494174 w 157"/>
              <a:gd name="T65" fmla="*/ 703125109 h 307"/>
              <a:gd name="T66" fmla="*/ 259574779 w 157"/>
              <a:gd name="T67" fmla="*/ 723286380 h 307"/>
              <a:gd name="T68" fmla="*/ 219252360 w 157"/>
              <a:gd name="T69" fmla="*/ 763608921 h 307"/>
              <a:gd name="T70" fmla="*/ 199091151 w 157"/>
              <a:gd name="T71" fmla="*/ 753528286 h 307"/>
              <a:gd name="T72" fmla="*/ 204131453 w 157"/>
              <a:gd name="T73" fmla="*/ 698084791 h 307"/>
              <a:gd name="T74" fmla="*/ 178929941 w 157"/>
              <a:gd name="T75" fmla="*/ 672883203 h 307"/>
              <a:gd name="T76" fmla="*/ 204131453 w 157"/>
              <a:gd name="T77" fmla="*/ 647681614 h 307"/>
              <a:gd name="T78" fmla="*/ 234373267 w 157"/>
              <a:gd name="T79" fmla="*/ 642641297 h 307"/>
              <a:gd name="T80" fmla="*/ 244453872 w 157"/>
              <a:gd name="T81" fmla="*/ 632560661 h 307"/>
              <a:gd name="T82" fmla="*/ 249494174 w 157"/>
              <a:gd name="T83" fmla="*/ 602318755 h 307"/>
              <a:gd name="T84" fmla="*/ 274695686 w 157"/>
              <a:gd name="T85" fmla="*/ 592238120 h 307"/>
              <a:gd name="T86" fmla="*/ 309977803 w 157"/>
              <a:gd name="T87" fmla="*/ 572076849 h 307"/>
              <a:gd name="T88" fmla="*/ 304937501 w 157"/>
              <a:gd name="T89" fmla="*/ 521673673 h 307"/>
              <a:gd name="T90" fmla="*/ 289816594 w 157"/>
              <a:gd name="T91" fmla="*/ 476310814 h 307"/>
              <a:gd name="T92" fmla="*/ 299897198 w 157"/>
              <a:gd name="T93" fmla="*/ 425907637 h 307"/>
              <a:gd name="T94" fmla="*/ 279735989 w 157"/>
              <a:gd name="T95" fmla="*/ 385585096 h 307"/>
              <a:gd name="T96" fmla="*/ 254534477 w 157"/>
              <a:gd name="T97" fmla="*/ 355343190 h 307"/>
              <a:gd name="T98" fmla="*/ 229332965 w 157"/>
              <a:gd name="T99" fmla="*/ 330141601 h 307"/>
              <a:gd name="T100" fmla="*/ 189010546 w 157"/>
              <a:gd name="T101" fmla="*/ 284778742 h 307"/>
              <a:gd name="T102" fmla="*/ 163809034 w 157"/>
              <a:gd name="T103" fmla="*/ 244456201 h 307"/>
              <a:gd name="T104" fmla="*/ 115926955 w 157"/>
              <a:gd name="T105" fmla="*/ 214214295 h 307"/>
              <a:gd name="T106" fmla="*/ 115926955 w 157"/>
              <a:gd name="T107" fmla="*/ 189012706 h 307"/>
              <a:gd name="T108" fmla="*/ 141128467 w 157"/>
              <a:gd name="T109" fmla="*/ 163811118 h 307"/>
              <a:gd name="T110" fmla="*/ 120967257 w 157"/>
              <a:gd name="T111" fmla="*/ 138609530 h 307"/>
              <a:gd name="T112" fmla="*/ 80644838 w 157"/>
              <a:gd name="T113" fmla="*/ 133569212 h 307"/>
              <a:gd name="T114" fmla="*/ 40322419 w 157"/>
              <a:gd name="T115" fmla="*/ 103327306 h 307"/>
              <a:gd name="T116" fmla="*/ 20161210 w 157"/>
              <a:gd name="T117" fmla="*/ 73085400 h 30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7" h="307">
                <a:moveTo>
                  <a:pt x="0" y="20"/>
                </a:move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4"/>
                </a:lnTo>
                <a:lnTo>
                  <a:pt x="4" y="12"/>
                </a:lnTo>
                <a:lnTo>
                  <a:pt x="6" y="12"/>
                </a:lnTo>
                <a:lnTo>
                  <a:pt x="8" y="14"/>
                </a:lnTo>
                <a:lnTo>
                  <a:pt x="10" y="14"/>
                </a:lnTo>
                <a:lnTo>
                  <a:pt x="10" y="16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22" y="12"/>
                </a:lnTo>
                <a:lnTo>
                  <a:pt x="22" y="14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6" y="12"/>
                </a:lnTo>
                <a:lnTo>
                  <a:pt x="28" y="14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2" y="16"/>
                </a:lnTo>
                <a:lnTo>
                  <a:pt x="32" y="14"/>
                </a:lnTo>
                <a:lnTo>
                  <a:pt x="34" y="12"/>
                </a:lnTo>
                <a:lnTo>
                  <a:pt x="36" y="10"/>
                </a:lnTo>
                <a:lnTo>
                  <a:pt x="36" y="12"/>
                </a:lnTo>
                <a:lnTo>
                  <a:pt x="38" y="14"/>
                </a:lnTo>
                <a:lnTo>
                  <a:pt x="40" y="12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6" y="8"/>
                </a:lnTo>
                <a:lnTo>
                  <a:pt x="46" y="6"/>
                </a:lnTo>
                <a:lnTo>
                  <a:pt x="46" y="4"/>
                </a:lnTo>
                <a:lnTo>
                  <a:pt x="48" y="4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6" y="2"/>
                </a:lnTo>
                <a:lnTo>
                  <a:pt x="58" y="4"/>
                </a:lnTo>
                <a:lnTo>
                  <a:pt x="58" y="6"/>
                </a:lnTo>
                <a:lnTo>
                  <a:pt x="59" y="6"/>
                </a:lnTo>
                <a:lnTo>
                  <a:pt x="61" y="6"/>
                </a:lnTo>
                <a:lnTo>
                  <a:pt x="63" y="8"/>
                </a:lnTo>
                <a:lnTo>
                  <a:pt x="65" y="8"/>
                </a:lnTo>
                <a:lnTo>
                  <a:pt x="67" y="8"/>
                </a:lnTo>
                <a:lnTo>
                  <a:pt x="69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5" y="10"/>
                </a:lnTo>
                <a:lnTo>
                  <a:pt x="75" y="8"/>
                </a:lnTo>
                <a:lnTo>
                  <a:pt x="77" y="10"/>
                </a:lnTo>
                <a:lnTo>
                  <a:pt x="79" y="10"/>
                </a:lnTo>
                <a:lnTo>
                  <a:pt x="81" y="12"/>
                </a:lnTo>
                <a:lnTo>
                  <a:pt x="81" y="14"/>
                </a:lnTo>
                <a:lnTo>
                  <a:pt x="79" y="16"/>
                </a:lnTo>
                <a:lnTo>
                  <a:pt x="77" y="16"/>
                </a:lnTo>
                <a:lnTo>
                  <a:pt x="77" y="18"/>
                </a:lnTo>
                <a:lnTo>
                  <a:pt x="77" y="20"/>
                </a:lnTo>
                <a:lnTo>
                  <a:pt x="79" y="20"/>
                </a:lnTo>
                <a:lnTo>
                  <a:pt x="81" y="22"/>
                </a:lnTo>
                <a:lnTo>
                  <a:pt x="81" y="23"/>
                </a:lnTo>
                <a:lnTo>
                  <a:pt x="81" y="25"/>
                </a:lnTo>
                <a:lnTo>
                  <a:pt x="81" y="27"/>
                </a:lnTo>
                <a:lnTo>
                  <a:pt x="83" y="27"/>
                </a:lnTo>
                <a:lnTo>
                  <a:pt x="85" y="27"/>
                </a:lnTo>
                <a:lnTo>
                  <a:pt x="87" y="29"/>
                </a:lnTo>
                <a:lnTo>
                  <a:pt x="89" y="29"/>
                </a:lnTo>
                <a:lnTo>
                  <a:pt x="89" y="31"/>
                </a:lnTo>
                <a:lnTo>
                  <a:pt x="91" y="33"/>
                </a:lnTo>
                <a:lnTo>
                  <a:pt x="93" y="33"/>
                </a:lnTo>
                <a:lnTo>
                  <a:pt x="95" y="35"/>
                </a:lnTo>
                <a:lnTo>
                  <a:pt x="97" y="35"/>
                </a:lnTo>
                <a:lnTo>
                  <a:pt x="99" y="35"/>
                </a:lnTo>
                <a:lnTo>
                  <a:pt x="101" y="35"/>
                </a:lnTo>
                <a:lnTo>
                  <a:pt x="103" y="33"/>
                </a:lnTo>
                <a:lnTo>
                  <a:pt x="103" y="35"/>
                </a:lnTo>
                <a:lnTo>
                  <a:pt x="105" y="35"/>
                </a:lnTo>
                <a:lnTo>
                  <a:pt x="107" y="37"/>
                </a:lnTo>
                <a:lnTo>
                  <a:pt x="105" y="39"/>
                </a:lnTo>
                <a:lnTo>
                  <a:pt x="105" y="37"/>
                </a:lnTo>
                <a:lnTo>
                  <a:pt x="103" y="37"/>
                </a:lnTo>
                <a:lnTo>
                  <a:pt x="103" y="39"/>
                </a:lnTo>
                <a:lnTo>
                  <a:pt x="101" y="41"/>
                </a:lnTo>
                <a:lnTo>
                  <a:pt x="99" y="41"/>
                </a:lnTo>
                <a:lnTo>
                  <a:pt x="97" y="41"/>
                </a:lnTo>
                <a:lnTo>
                  <a:pt x="97" y="43"/>
                </a:lnTo>
                <a:lnTo>
                  <a:pt x="97" y="45"/>
                </a:lnTo>
                <a:lnTo>
                  <a:pt x="97" y="47"/>
                </a:lnTo>
                <a:lnTo>
                  <a:pt x="95" y="47"/>
                </a:lnTo>
                <a:lnTo>
                  <a:pt x="93" y="49"/>
                </a:lnTo>
                <a:lnTo>
                  <a:pt x="91" y="49"/>
                </a:lnTo>
                <a:lnTo>
                  <a:pt x="93" y="47"/>
                </a:lnTo>
                <a:lnTo>
                  <a:pt x="91" y="47"/>
                </a:lnTo>
                <a:lnTo>
                  <a:pt x="91" y="49"/>
                </a:lnTo>
                <a:lnTo>
                  <a:pt x="89" y="49"/>
                </a:lnTo>
                <a:lnTo>
                  <a:pt x="89" y="51"/>
                </a:lnTo>
                <a:lnTo>
                  <a:pt x="87" y="49"/>
                </a:lnTo>
                <a:lnTo>
                  <a:pt x="85" y="47"/>
                </a:lnTo>
                <a:lnTo>
                  <a:pt x="83" y="47"/>
                </a:lnTo>
                <a:lnTo>
                  <a:pt x="85" y="49"/>
                </a:lnTo>
                <a:lnTo>
                  <a:pt x="87" y="49"/>
                </a:lnTo>
                <a:lnTo>
                  <a:pt x="85" y="51"/>
                </a:lnTo>
                <a:lnTo>
                  <a:pt x="87" y="53"/>
                </a:lnTo>
                <a:lnTo>
                  <a:pt x="87" y="55"/>
                </a:lnTo>
                <a:lnTo>
                  <a:pt x="85" y="55"/>
                </a:lnTo>
                <a:lnTo>
                  <a:pt x="83" y="55"/>
                </a:lnTo>
                <a:lnTo>
                  <a:pt x="85" y="55"/>
                </a:lnTo>
                <a:lnTo>
                  <a:pt x="83" y="57"/>
                </a:lnTo>
                <a:lnTo>
                  <a:pt x="83" y="59"/>
                </a:lnTo>
                <a:lnTo>
                  <a:pt x="85" y="61"/>
                </a:lnTo>
                <a:lnTo>
                  <a:pt x="83" y="63"/>
                </a:lnTo>
                <a:lnTo>
                  <a:pt x="83" y="65"/>
                </a:lnTo>
                <a:lnTo>
                  <a:pt x="81" y="65"/>
                </a:lnTo>
                <a:lnTo>
                  <a:pt x="81" y="67"/>
                </a:lnTo>
                <a:lnTo>
                  <a:pt x="79" y="67"/>
                </a:lnTo>
                <a:lnTo>
                  <a:pt x="79" y="69"/>
                </a:lnTo>
                <a:lnTo>
                  <a:pt x="77" y="69"/>
                </a:lnTo>
                <a:lnTo>
                  <a:pt x="75" y="69"/>
                </a:lnTo>
                <a:lnTo>
                  <a:pt x="75" y="71"/>
                </a:lnTo>
                <a:lnTo>
                  <a:pt x="73" y="73"/>
                </a:lnTo>
                <a:lnTo>
                  <a:pt x="73" y="75"/>
                </a:lnTo>
                <a:lnTo>
                  <a:pt x="73" y="77"/>
                </a:lnTo>
                <a:lnTo>
                  <a:pt x="73" y="79"/>
                </a:lnTo>
                <a:lnTo>
                  <a:pt x="73" y="81"/>
                </a:lnTo>
                <a:lnTo>
                  <a:pt x="75" y="83"/>
                </a:lnTo>
                <a:lnTo>
                  <a:pt x="73" y="85"/>
                </a:lnTo>
                <a:lnTo>
                  <a:pt x="73" y="87"/>
                </a:lnTo>
                <a:lnTo>
                  <a:pt x="71" y="89"/>
                </a:lnTo>
                <a:lnTo>
                  <a:pt x="71" y="91"/>
                </a:lnTo>
                <a:lnTo>
                  <a:pt x="73" y="93"/>
                </a:lnTo>
                <a:lnTo>
                  <a:pt x="75" y="95"/>
                </a:lnTo>
                <a:lnTo>
                  <a:pt x="75" y="97"/>
                </a:lnTo>
                <a:lnTo>
                  <a:pt x="75" y="95"/>
                </a:lnTo>
                <a:lnTo>
                  <a:pt x="77" y="97"/>
                </a:lnTo>
                <a:lnTo>
                  <a:pt x="77" y="99"/>
                </a:lnTo>
                <a:lnTo>
                  <a:pt x="79" y="101"/>
                </a:lnTo>
                <a:lnTo>
                  <a:pt x="81" y="103"/>
                </a:lnTo>
                <a:lnTo>
                  <a:pt x="83" y="105"/>
                </a:lnTo>
                <a:lnTo>
                  <a:pt x="85" y="105"/>
                </a:lnTo>
                <a:lnTo>
                  <a:pt x="87" y="107"/>
                </a:lnTo>
                <a:lnTo>
                  <a:pt x="87" y="109"/>
                </a:lnTo>
                <a:lnTo>
                  <a:pt x="89" y="109"/>
                </a:lnTo>
                <a:lnTo>
                  <a:pt x="91" y="111"/>
                </a:lnTo>
                <a:lnTo>
                  <a:pt x="89" y="113"/>
                </a:lnTo>
                <a:lnTo>
                  <a:pt x="91" y="115"/>
                </a:lnTo>
                <a:lnTo>
                  <a:pt x="91" y="117"/>
                </a:lnTo>
                <a:lnTo>
                  <a:pt x="89" y="115"/>
                </a:lnTo>
                <a:lnTo>
                  <a:pt x="87" y="115"/>
                </a:lnTo>
                <a:lnTo>
                  <a:pt x="89" y="115"/>
                </a:lnTo>
                <a:lnTo>
                  <a:pt x="89" y="117"/>
                </a:lnTo>
                <a:lnTo>
                  <a:pt x="91" y="117"/>
                </a:lnTo>
                <a:lnTo>
                  <a:pt x="93" y="119"/>
                </a:lnTo>
                <a:lnTo>
                  <a:pt x="95" y="121"/>
                </a:lnTo>
                <a:lnTo>
                  <a:pt x="97" y="123"/>
                </a:lnTo>
                <a:lnTo>
                  <a:pt x="99" y="125"/>
                </a:lnTo>
                <a:lnTo>
                  <a:pt x="101" y="127"/>
                </a:lnTo>
                <a:lnTo>
                  <a:pt x="103" y="129"/>
                </a:lnTo>
                <a:lnTo>
                  <a:pt x="105" y="129"/>
                </a:lnTo>
                <a:lnTo>
                  <a:pt x="105" y="131"/>
                </a:lnTo>
                <a:lnTo>
                  <a:pt x="105" y="133"/>
                </a:lnTo>
                <a:lnTo>
                  <a:pt x="107" y="133"/>
                </a:lnTo>
                <a:lnTo>
                  <a:pt x="109" y="135"/>
                </a:lnTo>
                <a:lnTo>
                  <a:pt x="111" y="137"/>
                </a:lnTo>
                <a:lnTo>
                  <a:pt x="113" y="139"/>
                </a:lnTo>
                <a:lnTo>
                  <a:pt x="111" y="139"/>
                </a:lnTo>
                <a:lnTo>
                  <a:pt x="113" y="139"/>
                </a:lnTo>
                <a:lnTo>
                  <a:pt x="115" y="141"/>
                </a:lnTo>
                <a:lnTo>
                  <a:pt x="117" y="141"/>
                </a:lnTo>
                <a:lnTo>
                  <a:pt x="119" y="143"/>
                </a:lnTo>
                <a:lnTo>
                  <a:pt x="119" y="145"/>
                </a:lnTo>
                <a:lnTo>
                  <a:pt x="121" y="145"/>
                </a:lnTo>
                <a:lnTo>
                  <a:pt x="123" y="145"/>
                </a:lnTo>
                <a:lnTo>
                  <a:pt x="123" y="147"/>
                </a:lnTo>
                <a:lnTo>
                  <a:pt x="125" y="147"/>
                </a:lnTo>
                <a:lnTo>
                  <a:pt x="125" y="149"/>
                </a:lnTo>
                <a:lnTo>
                  <a:pt x="127" y="151"/>
                </a:lnTo>
                <a:lnTo>
                  <a:pt x="127" y="149"/>
                </a:lnTo>
                <a:lnTo>
                  <a:pt x="129" y="149"/>
                </a:lnTo>
                <a:lnTo>
                  <a:pt x="127" y="151"/>
                </a:lnTo>
                <a:lnTo>
                  <a:pt x="129" y="153"/>
                </a:lnTo>
                <a:lnTo>
                  <a:pt x="129" y="155"/>
                </a:lnTo>
                <a:lnTo>
                  <a:pt x="131" y="155"/>
                </a:lnTo>
                <a:lnTo>
                  <a:pt x="133" y="157"/>
                </a:lnTo>
                <a:lnTo>
                  <a:pt x="133" y="159"/>
                </a:lnTo>
                <a:lnTo>
                  <a:pt x="135" y="161"/>
                </a:lnTo>
                <a:lnTo>
                  <a:pt x="135" y="163"/>
                </a:lnTo>
                <a:lnTo>
                  <a:pt x="137" y="163"/>
                </a:lnTo>
                <a:lnTo>
                  <a:pt x="139" y="165"/>
                </a:lnTo>
                <a:lnTo>
                  <a:pt x="141" y="165"/>
                </a:lnTo>
                <a:lnTo>
                  <a:pt x="141" y="167"/>
                </a:lnTo>
                <a:lnTo>
                  <a:pt x="141" y="169"/>
                </a:lnTo>
                <a:lnTo>
                  <a:pt x="141" y="171"/>
                </a:lnTo>
                <a:lnTo>
                  <a:pt x="143" y="173"/>
                </a:lnTo>
                <a:lnTo>
                  <a:pt x="143" y="175"/>
                </a:lnTo>
                <a:lnTo>
                  <a:pt x="145" y="177"/>
                </a:lnTo>
                <a:lnTo>
                  <a:pt x="145" y="179"/>
                </a:lnTo>
                <a:lnTo>
                  <a:pt x="145" y="181"/>
                </a:lnTo>
                <a:lnTo>
                  <a:pt x="147" y="181"/>
                </a:lnTo>
                <a:lnTo>
                  <a:pt x="147" y="183"/>
                </a:lnTo>
                <a:lnTo>
                  <a:pt x="147" y="185"/>
                </a:lnTo>
                <a:lnTo>
                  <a:pt x="149" y="187"/>
                </a:lnTo>
                <a:lnTo>
                  <a:pt x="149" y="189"/>
                </a:lnTo>
                <a:lnTo>
                  <a:pt x="149" y="191"/>
                </a:lnTo>
                <a:lnTo>
                  <a:pt x="151" y="193"/>
                </a:lnTo>
                <a:lnTo>
                  <a:pt x="151" y="195"/>
                </a:lnTo>
                <a:lnTo>
                  <a:pt x="151" y="197"/>
                </a:lnTo>
                <a:lnTo>
                  <a:pt x="151" y="195"/>
                </a:lnTo>
                <a:lnTo>
                  <a:pt x="151" y="197"/>
                </a:lnTo>
                <a:lnTo>
                  <a:pt x="151" y="199"/>
                </a:lnTo>
                <a:lnTo>
                  <a:pt x="151" y="201"/>
                </a:lnTo>
                <a:lnTo>
                  <a:pt x="151" y="203"/>
                </a:lnTo>
                <a:lnTo>
                  <a:pt x="151" y="201"/>
                </a:lnTo>
                <a:lnTo>
                  <a:pt x="151" y="203"/>
                </a:lnTo>
                <a:lnTo>
                  <a:pt x="153" y="205"/>
                </a:lnTo>
                <a:lnTo>
                  <a:pt x="151" y="205"/>
                </a:lnTo>
                <a:lnTo>
                  <a:pt x="153" y="207"/>
                </a:lnTo>
                <a:lnTo>
                  <a:pt x="153" y="209"/>
                </a:lnTo>
                <a:lnTo>
                  <a:pt x="153" y="211"/>
                </a:lnTo>
                <a:lnTo>
                  <a:pt x="153" y="213"/>
                </a:lnTo>
                <a:lnTo>
                  <a:pt x="155" y="213"/>
                </a:lnTo>
                <a:lnTo>
                  <a:pt x="155" y="215"/>
                </a:lnTo>
                <a:lnTo>
                  <a:pt x="157" y="217"/>
                </a:lnTo>
                <a:lnTo>
                  <a:pt x="155" y="217"/>
                </a:lnTo>
                <a:lnTo>
                  <a:pt x="155" y="219"/>
                </a:lnTo>
                <a:lnTo>
                  <a:pt x="157" y="221"/>
                </a:lnTo>
                <a:lnTo>
                  <a:pt x="157" y="223"/>
                </a:lnTo>
                <a:lnTo>
                  <a:pt x="155" y="221"/>
                </a:lnTo>
                <a:lnTo>
                  <a:pt x="155" y="219"/>
                </a:lnTo>
                <a:lnTo>
                  <a:pt x="153" y="221"/>
                </a:lnTo>
                <a:lnTo>
                  <a:pt x="153" y="223"/>
                </a:lnTo>
                <a:lnTo>
                  <a:pt x="153" y="225"/>
                </a:lnTo>
                <a:lnTo>
                  <a:pt x="155" y="225"/>
                </a:lnTo>
                <a:lnTo>
                  <a:pt x="155" y="227"/>
                </a:lnTo>
                <a:lnTo>
                  <a:pt x="153" y="227"/>
                </a:lnTo>
                <a:lnTo>
                  <a:pt x="151" y="225"/>
                </a:lnTo>
                <a:lnTo>
                  <a:pt x="153" y="227"/>
                </a:lnTo>
                <a:lnTo>
                  <a:pt x="153" y="229"/>
                </a:lnTo>
                <a:lnTo>
                  <a:pt x="153" y="231"/>
                </a:lnTo>
                <a:lnTo>
                  <a:pt x="153" y="233"/>
                </a:lnTo>
                <a:lnTo>
                  <a:pt x="155" y="235"/>
                </a:lnTo>
                <a:lnTo>
                  <a:pt x="153" y="237"/>
                </a:lnTo>
                <a:lnTo>
                  <a:pt x="153" y="235"/>
                </a:lnTo>
                <a:lnTo>
                  <a:pt x="153" y="233"/>
                </a:lnTo>
                <a:lnTo>
                  <a:pt x="153" y="235"/>
                </a:lnTo>
                <a:lnTo>
                  <a:pt x="153" y="237"/>
                </a:lnTo>
                <a:lnTo>
                  <a:pt x="153" y="239"/>
                </a:lnTo>
                <a:lnTo>
                  <a:pt x="155" y="239"/>
                </a:lnTo>
                <a:lnTo>
                  <a:pt x="153" y="241"/>
                </a:lnTo>
                <a:lnTo>
                  <a:pt x="153" y="243"/>
                </a:lnTo>
                <a:lnTo>
                  <a:pt x="151" y="243"/>
                </a:lnTo>
                <a:lnTo>
                  <a:pt x="151" y="245"/>
                </a:lnTo>
                <a:lnTo>
                  <a:pt x="151" y="247"/>
                </a:lnTo>
                <a:lnTo>
                  <a:pt x="151" y="249"/>
                </a:lnTo>
                <a:lnTo>
                  <a:pt x="149" y="249"/>
                </a:lnTo>
                <a:lnTo>
                  <a:pt x="147" y="249"/>
                </a:lnTo>
                <a:lnTo>
                  <a:pt x="145" y="251"/>
                </a:lnTo>
                <a:lnTo>
                  <a:pt x="143" y="251"/>
                </a:lnTo>
                <a:lnTo>
                  <a:pt x="143" y="253"/>
                </a:lnTo>
                <a:lnTo>
                  <a:pt x="143" y="255"/>
                </a:lnTo>
                <a:lnTo>
                  <a:pt x="141" y="255"/>
                </a:lnTo>
                <a:lnTo>
                  <a:pt x="139" y="257"/>
                </a:lnTo>
                <a:lnTo>
                  <a:pt x="137" y="257"/>
                </a:lnTo>
                <a:lnTo>
                  <a:pt x="135" y="257"/>
                </a:lnTo>
                <a:lnTo>
                  <a:pt x="135" y="259"/>
                </a:lnTo>
                <a:lnTo>
                  <a:pt x="133" y="261"/>
                </a:lnTo>
                <a:lnTo>
                  <a:pt x="131" y="261"/>
                </a:lnTo>
                <a:lnTo>
                  <a:pt x="131" y="263"/>
                </a:lnTo>
                <a:lnTo>
                  <a:pt x="129" y="263"/>
                </a:lnTo>
                <a:lnTo>
                  <a:pt x="127" y="265"/>
                </a:lnTo>
                <a:lnTo>
                  <a:pt x="125" y="265"/>
                </a:lnTo>
                <a:lnTo>
                  <a:pt x="123" y="267"/>
                </a:lnTo>
                <a:lnTo>
                  <a:pt x="121" y="267"/>
                </a:lnTo>
                <a:lnTo>
                  <a:pt x="121" y="269"/>
                </a:lnTo>
                <a:lnTo>
                  <a:pt x="119" y="267"/>
                </a:lnTo>
                <a:lnTo>
                  <a:pt x="117" y="265"/>
                </a:lnTo>
                <a:lnTo>
                  <a:pt x="117" y="263"/>
                </a:lnTo>
                <a:lnTo>
                  <a:pt x="115" y="263"/>
                </a:lnTo>
                <a:lnTo>
                  <a:pt x="115" y="265"/>
                </a:lnTo>
                <a:lnTo>
                  <a:pt x="115" y="267"/>
                </a:lnTo>
                <a:lnTo>
                  <a:pt x="115" y="265"/>
                </a:lnTo>
                <a:lnTo>
                  <a:pt x="115" y="263"/>
                </a:lnTo>
                <a:lnTo>
                  <a:pt x="115" y="265"/>
                </a:lnTo>
                <a:lnTo>
                  <a:pt x="113" y="263"/>
                </a:lnTo>
                <a:lnTo>
                  <a:pt x="111" y="263"/>
                </a:lnTo>
                <a:lnTo>
                  <a:pt x="111" y="265"/>
                </a:lnTo>
                <a:lnTo>
                  <a:pt x="109" y="267"/>
                </a:lnTo>
                <a:lnTo>
                  <a:pt x="111" y="267"/>
                </a:lnTo>
                <a:lnTo>
                  <a:pt x="113" y="269"/>
                </a:lnTo>
                <a:lnTo>
                  <a:pt x="111" y="271"/>
                </a:lnTo>
                <a:lnTo>
                  <a:pt x="109" y="271"/>
                </a:lnTo>
                <a:lnTo>
                  <a:pt x="107" y="269"/>
                </a:lnTo>
                <a:lnTo>
                  <a:pt x="105" y="269"/>
                </a:lnTo>
                <a:lnTo>
                  <a:pt x="107" y="271"/>
                </a:lnTo>
                <a:lnTo>
                  <a:pt x="109" y="271"/>
                </a:lnTo>
                <a:lnTo>
                  <a:pt x="111" y="273"/>
                </a:lnTo>
                <a:lnTo>
                  <a:pt x="113" y="273"/>
                </a:lnTo>
                <a:lnTo>
                  <a:pt x="111" y="275"/>
                </a:lnTo>
                <a:lnTo>
                  <a:pt x="111" y="277"/>
                </a:lnTo>
                <a:lnTo>
                  <a:pt x="109" y="277"/>
                </a:lnTo>
                <a:lnTo>
                  <a:pt x="107" y="275"/>
                </a:lnTo>
                <a:lnTo>
                  <a:pt x="105" y="273"/>
                </a:lnTo>
                <a:lnTo>
                  <a:pt x="105" y="271"/>
                </a:lnTo>
                <a:lnTo>
                  <a:pt x="103" y="271"/>
                </a:lnTo>
                <a:lnTo>
                  <a:pt x="105" y="273"/>
                </a:lnTo>
                <a:lnTo>
                  <a:pt x="107" y="275"/>
                </a:lnTo>
                <a:lnTo>
                  <a:pt x="107" y="277"/>
                </a:lnTo>
                <a:lnTo>
                  <a:pt x="109" y="277"/>
                </a:lnTo>
                <a:lnTo>
                  <a:pt x="111" y="279"/>
                </a:lnTo>
                <a:lnTo>
                  <a:pt x="109" y="279"/>
                </a:lnTo>
                <a:lnTo>
                  <a:pt x="107" y="277"/>
                </a:lnTo>
                <a:lnTo>
                  <a:pt x="105" y="277"/>
                </a:lnTo>
                <a:lnTo>
                  <a:pt x="103" y="275"/>
                </a:lnTo>
                <a:lnTo>
                  <a:pt x="103" y="273"/>
                </a:lnTo>
                <a:lnTo>
                  <a:pt x="101" y="271"/>
                </a:lnTo>
                <a:lnTo>
                  <a:pt x="101" y="273"/>
                </a:lnTo>
                <a:lnTo>
                  <a:pt x="103" y="275"/>
                </a:lnTo>
                <a:lnTo>
                  <a:pt x="107" y="279"/>
                </a:lnTo>
                <a:lnTo>
                  <a:pt x="109" y="281"/>
                </a:lnTo>
                <a:lnTo>
                  <a:pt x="109" y="283"/>
                </a:lnTo>
                <a:lnTo>
                  <a:pt x="109" y="285"/>
                </a:lnTo>
                <a:lnTo>
                  <a:pt x="107" y="285"/>
                </a:lnTo>
                <a:lnTo>
                  <a:pt x="105" y="285"/>
                </a:lnTo>
                <a:lnTo>
                  <a:pt x="103" y="283"/>
                </a:lnTo>
                <a:lnTo>
                  <a:pt x="99" y="281"/>
                </a:lnTo>
                <a:lnTo>
                  <a:pt x="99" y="279"/>
                </a:lnTo>
                <a:lnTo>
                  <a:pt x="97" y="277"/>
                </a:lnTo>
                <a:lnTo>
                  <a:pt x="95" y="277"/>
                </a:lnTo>
                <a:lnTo>
                  <a:pt x="97" y="277"/>
                </a:lnTo>
                <a:lnTo>
                  <a:pt x="99" y="279"/>
                </a:lnTo>
                <a:lnTo>
                  <a:pt x="101" y="281"/>
                </a:lnTo>
                <a:lnTo>
                  <a:pt x="101" y="283"/>
                </a:lnTo>
                <a:lnTo>
                  <a:pt x="103" y="285"/>
                </a:lnTo>
                <a:lnTo>
                  <a:pt x="103" y="287"/>
                </a:lnTo>
                <a:lnTo>
                  <a:pt x="103" y="289"/>
                </a:lnTo>
                <a:lnTo>
                  <a:pt x="101" y="289"/>
                </a:lnTo>
                <a:lnTo>
                  <a:pt x="99" y="291"/>
                </a:lnTo>
                <a:lnTo>
                  <a:pt x="97" y="291"/>
                </a:lnTo>
                <a:lnTo>
                  <a:pt x="95" y="293"/>
                </a:lnTo>
                <a:lnTo>
                  <a:pt x="93" y="293"/>
                </a:lnTo>
                <a:lnTo>
                  <a:pt x="91" y="295"/>
                </a:lnTo>
                <a:lnTo>
                  <a:pt x="89" y="297"/>
                </a:lnTo>
                <a:lnTo>
                  <a:pt x="89" y="299"/>
                </a:lnTo>
                <a:lnTo>
                  <a:pt x="87" y="301"/>
                </a:lnTo>
                <a:lnTo>
                  <a:pt x="87" y="303"/>
                </a:lnTo>
                <a:lnTo>
                  <a:pt x="85" y="305"/>
                </a:lnTo>
                <a:lnTo>
                  <a:pt x="83" y="305"/>
                </a:lnTo>
                <a:lnTo>
                  <a:pt x="81" y="305"/>
                </a:lnTo>
                <a:lnTo>
                  <a:pt x="79" y="307"/>
                </a:lnTo>
                <a:lnTo>
                  <a:pt x="77" y="305"/>
                </a:lnTo>
                <a:lnTo>
                  <a:pt x="79" y="303"/>
                </a:lnTo>
                <a:lnTo>
                  <a:pt x="81" y="303"/>
                </a:lnTo>
                <a:lnTo>
                  <a:pt x="81" y="301"/>
                </a:lnTo>
                <a:lnTo>
                  <a:pt x="79" y="301"/>
                </a:lnTo>
                <a:lnTo>
                  <a:pt x="79" y="299"/>
                </a:lnTo>
                <a:lnTo>
                  <a:pt x="79" y="297"/>
                </a:lnTo>
                <a:lnTo>
                  <a:pt x="79" y="295"/>
                </a:lnTo>
                <a:lnTo>
                  <a:pt x="79" y="287"/>
                </a:lnTo>
                <a:lnTo>
                  <a:pt x="77" y="285"/>
                </a:lnTo>
                <a:lnTo>
                  <a:pt x="79" y="285"/>
                </a:lnTo>
                <a:lnTo>
                  <a:pt x="79" y="283"/>
                </a:lnTo>
                <a:lnTo>
                  <a:pt x="79" y="281"/>
                </a:lnTo>
                <a:lnTo>
                  <a:pt x="81" y="279"/>
                </a:lnTo>
                <a:lnTo>
                  <a:pt x="81" y="277"/>
                </a:lnTo>
                <a:lnTo>
                  <a:pt x="83" y="279"/>
                </a:lnTo>
                <a:lnTo>
                  <a:pt x="83" y="277"/>
                </a:lnTo>
                <a:lnTo>
                  <a:pt x="81" y="277"/>
                </a:lnTo>
                <a:lnTo>
                  <a:pt x="81" y="275"/>
                </a:lnTo>
                <a:lnTo>
                  <a:pt x="79" y="273"/>
                </a:lnTo>
                <a:lnTo>
                  <a:pt x="77" y="273"/>
                </a:lnTo>
                <a:lnTo>
                  <a:pt x="77" y="271"/>
                </a:lnTo>
                <a:lnTo>
                  <a:pt x="75" y="271"/>
                </a:lnTo>
                <a:lnTo>
                  <a:pt x="73" y="271"/>
                </a:lnTo>
                <a:lnTo>
                  <a:pt x="71" y="271"/>
                </a:lnTo>
                <a:lnTo>
                  <a:pt x="71" y="269"/>
                </a:lnTo>
                <a:lnTo>
                  <a:pt x="71" y="267"/>
                </a:lnTo>
                <a:lnTo>
                  <a:pt x="71" y="269"/>
                </a:lnTo>
                <a:lnTo>
                  <a:pt x="69" y="267"/>
                </a:lnTo>
                <a:lnTo>
                  <a:pt x="71" y="267"/>
                </a:lnTo>
                <a:lnTo>
                  <a:pt x="73" y="265"/>
                </a:lnTo>
                <a:lnTo>
                  <a:pt x="75" y="265"/>
                </a:lnTo>
                <a:lnTo>
                  <a:pt x="77" y="265"/>
                </a:lnTo>
                <a:lnTo>
                  <a:pt x="79" y="263"/>
                </a:lnTo>
                <a:lnTo>
                  <a:pt x="81" y="261"/>
                </a:lnTo>
                <a:lnTo>
                  <a:pt x="79" y="259"/>
                </a:lnTo>
                <a:lnTo>
                  <a:pt x="79" y="257"/>
                </a:lnTo>
                <a:lnTo>
                  <a:pt x="81" y="257"/>
                </a:lnTo>
                <a:lnTo>
                  <a:pt x="83" y="257"/>
                </a:lnTo>
                <a:lnTo>
                  <a:pt x="85" y="259"/>
                </a:lnTo>
                <a:lnTo>
                  <a:pt x="87" y="257"/>
                </a:lnTo>
                <a:lnTo>
                  <a:pt x="89" y="257"/>
                </a:lnTo>
                <a:lnTo>
                  <a:pt x="91" y="255"/>
                </a:lnTo>
                <a:lnTo>
                  <a:pt x="93" y="255"/>
                </a:lnTo>
                <a:lnTo>
                  <a:pt x="95" y="257"/>
                </a:lnTo>
                <a:lnTo>
                  <a:pt x="95" y="259"/>
                </a:lnTo>
                <a:lnTo>
                  <a:pt x="97" y="259"/>
                </a:lnTo>
                <a:lnTo>
                  <a:pt x="99" y="259"/>
                </a:lnTo>
                <a:lnTo>
                  <a:pt x="101" y="259"/>
                </a:lnTo>
                <a:lnTo>
                  <a:pt x="101" y="257"/>
                </a:lnTo>
                <a:lnTo>
                  <a:pt x="99" y="257"/>
                </a:lnTo>
                <a:lnTo>
                  <a:pt x="101" y="257"/>
                </a:lnTo>
                <a:lnTo>
                  <a:pt x="101" y="255"/>
                </a:lnTo>
                <a:lnTo>
                  <a:pt x="101" y="253"/>
                </a:lnTo>
                <a:lnTo>
                  <a:pt x="99" y="253"/>
                </a:lnTo>
                <a:lnTo>
                  <a:pt x="97" y="251"/>
                </a:lnTo>
                <a:lnTo>
                  <a:pt x="95" y="251"/>
                </a:lnTo>
                <a:lnTo>
                  <a:pt x="95" y="249"/>
                </a:lnTo>
                <a:lnTo>
                  <a:pt x="95" y="247"/>
                </a:lnTo>
                <a:lnTo>
                  <a:pt x="93" y="245"/>
                </a:lnTo>
                <a:lnTo>
                  <a:pt x="93" y="243"/>
                </a:lnTo>
                <a:lnTo>
                  <a:pt x="95" y="241"/>
                </a:lnTo>
                <a:lnTo>
                  <a:pt x="97" y="239"/>
                </a:lnTo>
                <a:lnTo>
                  <a:pt x="99" y="239"/>
                </a:lnTo>
                <a:lnTo>
                  <a:pt x="101" y="241"/>
                </a:lnTo>
                <a:lnTo>
                  <a:pt x="103" y="241"/>
                </a:lnTo>
                <a:lnTo>
                  <a:pt x="105" y="241"/>
                </a:lnTo>
                <a:lnTo>
                  <a:pt x="103" y="239"/>
                </a:lnTo>
                <a:lnTo>
                  <a:pt x="105" y="237"/>
                </a:lnTo>
                <a:lnTo>
                  <a:pt x="103" y="235"/>
                </a:lnTo>
                <a:lnTo>
                  <a:pt x="105" y="235"/>
                </a:lnTo>
                <a:lnTo>
                  <a:pt x="107" y="235"/>
                </a:lnTo>
                <a:lnTo>
                  <a:pt x="109" y="235"/>
                </a:lnTo>
                <a:lnTo>
                  <a:pt x="109" y="233"/>
                </a:lnTo>
                <a:lnTo>
                  <a:pt x="111" y="233"/>
                </a:lnTo>
                <a:lnTo>
                  <a:pt x="113" y="233"/>
                </a:lnTo>
                <a:lnTo>
                  <a:pt x="115" y="231"/>
                </a:lnTo>
                <a:lnTo>
                  <a:pt x="117" y="229"/>
                </a:lnTo>
                <a:lnTo>
                  <a:pt x="119" y="227"/>
                </a:lnTo>
                <a:lnTo>
                  <a:pt x="119" y="229"/>
                </a:lnTo>
                <a:lnTo>
                  <a:pt x="121" y="229"/>
                </a:lnTo>
                <a:lnTo>
                  <a:pt x="123" y="227"/>
                </a:lnTo>
                <a:lnTo>
                  <a:pt x="123" y="225"/>
                </a:lnTo>
                <a:lnTo>
                  <a:pt x="123" y="223"/>
                </a:lnTo>
                <a:lnTo>
                  <a:pt x="123" y="221"/>
                </a:lnTo>
                <a:lnTo>
                  <a:pt x="123" y="219"/>
                </a:lnTo>
                <a:lnTo>
                  <a:pt x="121" y="217"/>
                </a:lnTo>
                <a:lnTo>
                  <a:pt x="121" y="215"/>
                </a:lnTo>
                <a:lnTo>
                  <a:pt x="121" y="213"/>
                </a:lnTo>
                <a:lnTo>
                  <a:pt x="121" y="211"/>
                </a:lnTo>
                <a:lnTo>
                  <a:pt x="121" y="209"/>
                </a:lnTo>
                <a:lnTo>
                  <a:pt x="121" y="207"/>
                </a:lnTo>
                <a:lnTo>
                  <a:pt x="123" y="205"/>
                </a:lnTo>
                <a:lnTo>
                  <a:pt x="121" y="203"/>
                </a:lnTo>
                <a:lnTo>
                  <a:pt x="121" y="201"/>
                </a:lnTo>
                <a:lnTo>
                  <a:pt x="119" y="199"/>
                </a:lnTo>
                <a:lnTo>
                  <a:pt x="119" y="197"/>
                </a:lnTo>
                <a:lnTo>
                  <a:pt x="119" y="195"/>
                </a:lnTo>
                <a:lnTo>
                  <a:pt x="117" y="193"/>
                </a:lnTo>
                <a:lnTo>
                  <a:pt x="115" y="191"/>
                </a:lnTo>
                <a:lnTo>
                  <a:pt x="115" y="189"/>
                </a:lnTo>
                <a:lnTo>
                  <a:pt x="115" y="187"/>
                </a:lnTo>
                <a:lnTo>
                  <a:pt x="117" y="185"/>
                </a:lnTo>
                <a:lnTo>
                  <a:pt x="117" y="183"/>
                </a:lnTo>
                <a:lnTo>
                  <a:pt x="117" y="181"/>
                </a:lnTo>
                <a:lnTo>
                  <a:pt x="117" y="179"/>
                </a:lnTo>
                <a:lnTo>
                  <a:pt x="117" y="177"/>
                </a:lnTo>
                <a:lnTo>
                  <a:pt x="119" y="175"/>
                </a:lnTo>
                <a:lnTo>
                  <a:pt x="117" y="173"/>
                </a:lnTo>
                <a:lnTo>
                  <a:pt x="115" y="173"/>
                </a:lnTo>
                <a:lnTo>
                  <a:pt x="117" y="171"/>
                </a:lnTo>
                <a:lnTo>
                  <a:pt x="119" y="169"/>
                </a:lnTo>
                <a:lnTo>
                  <a:pt x="119" y="167"/>
                </a:lnTo>
                <a:lnTo>
                  <a:pt x="119" y="165"/>
                </a:lnTo>
                <a:lnTo>
                  <a:pt x="117" y="165"/>
                </a:lnTo>
                <a:lnTo>
                  <a:pt x="115" y="163"/>
                </a:lnTo>
                <a:lnTo>
                  <a:pt x="115" y="161"/>
                </a:lnTo>
                <a:lnTo>
                  <a:pt x="113" y="161"/>
                </a:lnTo>
                <a:lnTo>
                  <a:pt x="111" y="159"/>
                </a:lnTo>
                <a:lnTo>
                  <a:pt x="111" y="157"/>
                </a:lnTo>
                <a:lnTo>
                  <a:pt x="109" y="157"/>
                </a:lnTo>
                <a:lnTo>
                  <a:pt x="111" y="155"/>
                </a:lnTo>
                <a:lnTo>
                  <a:pt x="111" y="153"/>
                </a:lnTo>
                <a:lnTo>
                  <a:pt x="113" y="151"/>
                </a:lnTo>
                <a:lnTo>
                  <a:pt x="111" y="151"/>
                </a:lnTo>
                <a:lnTo>
                  <a:pt x="109" y="149"/>
                </a:lnTo>
                <a:lnTo>
                  <a:pt x="107" y="149"/>
                </a:lnTo>
                <a:lnTo>
                  <a:pt x="107" y="147"/>
                </a:lnTo>
                <a:lnTo>
                  <a:pt x="105" y="145"/>
                </a:lnTo>
                <a:lnTo>
                  <a:pt x="103" y="145"/>
                </a:lnTo>
                <a:lnTo>
                  <a:pt x="103" y="143"/>
                </a:lnTo>
                <a:lnTo>
                  <a:pt x="101" y="141"/>
                </a:lnTo>
                <a:lnTo>
                  <a:pt x="99" y="141"/>
                </a:lnTo>
                <a:lnTo>
                  <a:pt x="99" y="143"/>
                </a:lnTo>
                <a:lnTo>
                  <a:pt x="97" y="143"/>
                </a:lnTo>
                <a:lnTo>
                  <a:pt x="97" y="141"/>
                </a:lnTo>
                <a:lnTo>
                  <a:pt x="95" y="139"/>
                </a:lnTo>
                <a:lnTo>
                  <a:pt x="95" y="137"/>
                </a:lnTo>
                <a:lnTo>
                  <a:pt x="95" y="135"/>
                </a:lnTo>
                <a:lnTo>
                  <a:pt x="95" y="133"/>
                </a:lnTo>
                <a:lnTo>
                  <a:pt x="95" y="131"/>
                </a:lnTo>
                <a:lnTo>
                  <a:pt x="93" y="131"/>
                </a:lnTo>
                <a:lnTo>
                  <a:pt x="91" y="131"/>
                </a:lnTo>
                <a:lnTo>
                  <a:pt x="91" y="129"/>
                </a:lnTo>
                <a:lnTo>
                  <a:pt x="89" y="127"/>
                </a:lnTo>
                <a:lnTo>
                  <a:pt x="89" y="125"/>
                </a:lnTo>
                <a:lnTo>
                  <a:pt x="87" y="125"/>
                </a:lnTo>
                <a:lnTo>
                  <a:pt x="85" y="123"/>
                </a:lnTo>
                <a:lnTo>
                  <a:pt x="83" y="121"/>
                </a:lnTo>
                <a:lnTo>
                  <a:pt x="81" y="121"/>
                </a:lnTo>
                <a:lnTo>
                  <a:pt x="81" y="119"/>
                </a:lnTo>
                <a:lnTo>
                  <a:pt x="79" y="117"/>
                </a:lnTo>
                <a:lnTo>
                  <a:pt x="77" y="117"/>
                </a:lnTo>
                <a:lnTo>
                  <a:pt x="77" y="115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1" y="107"/>
                </a:lnTo>
                <a:lnTo>
                  <a:pt x="69" y="107"/>
                </a:lnTo>
                <a:lnTo>
                  <a:pt x="69" y="105"/>
                </a:lnTo>
                <a:lnTo>
                  <a:pt x="67" y="105"/>
                </a:lnTo>
                <a:lnTo>
                  <a:pt x="65" y="103"/>
                </a:lnTo>
                <a:lnTo>
                  <a:pt x="63" y="101"/>
                </a:lnTo>
                <a:lnTo>
                  <a:pt x="65" y="99"/>
                </a:lnTo>
                <a:lnTo>
                  <a:pt x="65" y="97"/>
                </a:lnTo>
                <a:lnTo>
                  <a:pt x="63" y="95"/>
                </a:lnTo>
                <a:lnTo>
                  <a:pt x="61" y="95"/>
                </a:lnTo>
                <a:lnTo>
                  <a:pt x="59" y="93"/>
                </a:lnTo>
                <a:lnTo>
                  <a:pt x="58" y="93"/>
                </a:lnTo>
                <a:lnTo>
                  <a:pt x="56" y="93"/>
                </a:lnTo>
                <a:lnTo>
                  <a:pt x="54" y="91"/>
                </a:lnTo>
                <a:lnTo>
                  <a:pt x="52" y="89"/>
                </a:lnTo>
                <a:lnTo>
                  <a:pt x="50" y="89"/>
                </a:lnTo>
                <a:lnTo>
                  <a:pt x="48" y="87"/>
                </a:lnTo>
                <a:lnTo>
                  <a:pt x="46" y="87"/>
                </a:lnTo>
                <a:lnTo>
                  <a:pt x="46" y="85"/>
                </a:lnTo>
                <a:lnTo>
                  <a:pt x="44" y="85"/>
                </a:lnTo>
                <a:lnTo>
                  <a:pt x="42" y="85"/>
                </a:lnTo>
                <a:lnTo>
                  <a:pt x="40" y="83"/>
                </a:lnTo>
                <a:lnTo>
                  <a:pt x="42" y="81"/>
                </a:lnTo>
                <a:lnTo>
                  <a:pt x="44" y="81"/>
                </a:lnTo>
                <a:lnTo>
                  <a:pt x="44" y="79"/>
                </a:lnTo>
                <a:lnTo>
                  <a:pt x="42" y="77"/>
                </a:lnTo>
                <a:lnTo>
                  <a:pt x="42" y="75"/>
                </a:lnTo>
                <a:lnTo>
                  <a:pt x="44" y="75"/>
                </a:lnTo>
                <a:lnTo>
                  <a:pt x="46" y="75"/>
                </a:lnTo>
                <a:lnTo>
                  <a:pt x="48" y="75"/>
                </a:lnTo>
                <a:lnTo>
                  <a:pt x="50" y="77"/>
                </a:lnTo>
                <a:lnTo>
                  <a:pt x="52" y="77"/>
                </a:lnTo>
                <a:lnTo>
                  <a:pt x="54" y="75"/>
                </a:lnTo>
                <a:lnTo>
                  <a:pt x="56" y="73"/>
                </a:lnTo>
                <a:lnTo>
                  <a:pt x="56" y="71"/>
                </a:lnTo>
                <a:lnTo>
                  <a:pt x="54" y="71"/>
                </a:lnTo>
                <a:lnTo>
                  <a:pt x="56" y="69"/>
                </a:lnTo>
                <a:lnTo>
                  <a:pt x="58" y="69"/>
                </a:lnTo>
                <a:lnTo>
                  <a:pt x="58" y="67"/>
                </a:lnTo>
                <a:lnTo>
                  <a:pt x="56" y="65"/>
                </a:lnTo>
                <a:lnTo>
                  <a:pt x="54" y="63"/>
                </a:lnTo>
                <a:lnTo>
                  <a:pt x="52" y="65"/>
                </a:lnTo>
                <a:lnTo>
                  <a:pt x="52" y="63"/>
                </a:lnTo>
                <a:lnTo>
                  <a:pt x="50" y="61"/>
                </a:lnTo>
                <a:lnTo>
                  <a:pt x="50" y="59"/>
                </a:lnTo>
                <a:lnTo>
                  <a:pt x="48" y="59"/>
                </a:lnTo>
                <a:lnTo>
                  <a:pt x="46" y="59"/>
                </a:lnTo>
                <a:lnTo>
                  <a:pt x="46" y="57"/>
                </a:lnTo>
                <a:lnTo>
                  <a:pt x="48" y="57"/>
                </a:lnTo>
                <a:lnTo>
                  <a:pt x="50" y="57"/>
                </a:lnTo>
                <a:lnTo>
                  <a:pt x="48" y="55"/>
                </a:lnTo>
                <a:lnTo>
                  <a:pt x="48" y="53"/>
                </a:lnTo>
                <a:lnTo>
                  <a:pt x="46" y="53"/>
                </a:lnTo>
                <a:lnTo>
                  <a:pt x="44" y="51"/>
                </a:lnTo>
                <a:lnTo>
                  <a:pt x="42" y="49"/>
                </a:lnTo>
                <a:lnTo>
                  <a:pt x="40" y="49"/>
                </a:lnTo>
                <a:lnTo>
                  <a:pt x="38" y="49"/>
                </a:lnTo>
                <a:lnTo>
                  <a:pt x="36" y="51"/>
                </a:lnTo>
                <a:lnTo>
                  <a:pt x="34" y="51"/>
                </a:lnTo>
                <a:lnTo>
                  <a:pt x="34" y="53"/>
                </a:lnTo>
                <a:lnTo>
                  <a:pt x="34" y="55"/>
                </a:lnTo>
                <a:lnTo>
                  <a:pt x="32" y="53"/>
                </a:lnTo>
                <a:lnTo>
                  <a:pt x="30" y="53"/>
                </a:lnTo>
                <a:lnTo>
                  <a:pt x="28" y="51"/>
                </a:lnTo>
                <a:lnTo>
                  <a:pt x="26" y="51"/>
                </a:lnTo>
                <a:lnTo>
                  <a:pt x="24" y="51"/>
                </a:lnTo>
                <a:lnTo>
                  <a:pt x="22" y="49"/>
                </a:lnTo>
                <a:lnTo>
                  <a:pt x="20" y="47"/>
                </a:lnTo>
                <a:lnTo>
                  <a:pt x="18" y="47"/>
                </a:lnTo>
                <a:lnTo>
                  <a:pt x="18" y="45"/>
                </a:lnTo>
                <a:lnTo>
                  <a:pt x="18" y="43"/>
                </a:lnTo>
                <a:lnTo>
                  <a:pt x="16" y="43"/>
                </a:lnTo>
                <a:lnTo>
                  <a:pt x="16" y="41"/>
                </a:lnTo>
                <a:lnTo>
                  <a:pt x="16" y="39"/>
                </a:lnTo>
                <a:lnTo>
                  <a:pt x="16" y="37"/>
                </a:lnTo>
                <a:lnTo>
                  <a:pt x="18" y="35"/>
                </a:lnTo>
                <a:lnTo>
                  <a:pt x="16" y="33"/>
                </a:lnTo>
                <a:lnTo>
                  <a:pt x="14" y="33"/>
                </a:lnTo>
                <a:lnTo>
                  <a:pt x="14" y="31"/>
                </a:lnTo>
                <a:lnTo>
                  <a:pt x="14" y="33"/>
                </a:lnTo>
                <a:lnTo>
                  <a:pt x="12" y="33"/>
                </a:lnTo>
                <a:lnTo>
                  <a:pt x="10" y="33"/>
                </a:lnTo>
                <a:lnTo>
                  <a:pt x="10" y="31"/>
                </a:lnTo>
                <a:lnTo>
                  <a:pt x="10" y="29"/>
                </a:lnTo>
                <a:lnTo>
                  <a:pt x="8" y="29"/>
                </a:lnTo>
                <a:lnTo>
                  <a:pt x="8" y="27"/>
                </a:lnTo>
                <a:lnTo>
                  <a:pt x="6" y="25"/>
                </a:lnTo>
                <a:lnTo>
                  <a:pt x="4" y="23"/>
                </a:lnTo>
                <a:lnTo>
                  <a:pt x="2" y="23"/>
                </a:lnTo>
                <a:lnTo>
                  <a:pt x="0" y="22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7" name="Freeform 2104"/>
          <p:cNvSpPr>
            <a:spLocks/>
          </p:cNvSpPr>
          <p:nvPr/>
        </p:nvSpPr>
        <p:spPr bwMode="auto">
          <a:xfrm>
            <a:off x="5430839" y="2125663"/>
            <a:ext cx="1031875" cy="474663"/>
          </a:xfrm>
          <a:custGeom>
            <a:avLst/>
            <a:gdLst>
              <a:gd name="T0" fmla="*/ 1570058138 w 650"/>
              <a:gd name="T1" fmla="*/ 297378124 h 299"/>
              <a:gd name="T2" fmla="*/ 1484372825 w 650"/>
              <a:gd name="T3" fmla="*/ 252015360 h 299"/>
              <a:gd name="T4" fmla="*/ 1388606888 w 650"/>
              <a:gd name="T5" fmla="*/ 236894438 h 299"/>
              <a:gd name="T6" fmla="*/ 1323082825 w 650"/>
              <a:gd name="T7" fmla="*/ 221773516 h 299"/>
              <a:gd name="T8" fmla="*/ 1217236263 w 650"/>
              <a:gd name="T9" fmla="*/ 146168909 h 299"/>
              <a:gd name="T10" fmla="*/ 1116430013 w 650"/>
              <a:gd name="T11" fmla="*/ 80644915 h 299"/>
              <a:gd name="T12" fmla="*/ 1060986575 w 650"/>
              <a:gd name="T13" fmla="*/ 75604608 h 299"/>
              <a:gd name="T14" fmla="*/ 990422200 w 650"/>
              <a:gd name="T15" fmla="*/ 85685222 h 299"/>
              <a:gd name="T16" fmla="*/ 945059388 w 650"/>
              <a:gd name="T17" fmla="*/ 70564301 h 299"/>
              <a:gd name="T18" fmla="*/ 884575638 w 650"/>
              <a:gd name="T19" fmla="*/ 35282150 h 299"/>
              <a:gd name="T20" fmla="*/ 798890325 w 650"/>
              <a:gd name="T21" fmla="*/ 5040307 h 299"/>
              <a:gd name="T22" fmla="*/ 728325950 w 650"/>
              <a:gd name="T23" fmla="*/ 35282150 h 299"/>
              <a:gd name="T24" fmla="*/ 637600325 w 650"/>
              <a:gd name="T25" fmla="*/ 55443379 h 299"/>
              <a:gd name="T26" fmla="*/ 556955325 w 650"/>
              <a:gd name="T27" fmla="*/ 70564301 h 299"/>
              <a:gd name="T28" fmla="*/ 526713450 w 650"/>
              <a:gd name="T29" fmla="*/ 95765837 h 299"/>
              <a:gd name="T30" fmla="*/ 521673138 w 650"/>
              <a:gd name="T31" fmla="*/ 120967373 h 299"/>
              <a:gd name="T32" fmla="*/ 521673138 w 650"/>
              <a:gd name="T33" fmla="*/ 191531673 h 299"/>
              <a:gd name="T34" fmla="*/ 546874700 w 650"/>
              <a:gd name="T35" fmla="*/ 241934745 h 299"/>
              <a:gd name="T36" fmla="*/ 471270013 w 650"/>
              <a:gd name="T37" fmla="*/ 236894438 h 299"/>
              <a:gd name="T38" fmla="*/ 388104063 w 650"/>
              <a:gd name="T39" fmla="*/ 221773516 h 299"/>
              <a:gd name="T40" fmla="*/ 292338125 w 650"/>
              <a:gd name="T41" fmla="*/ 221773516 h 299"/>
              <a:gd name="T42" fmla="*/ 246975313 w 650"/>
              <a:gd name="T43" fmla="*/ 201612288 h 299"/>
              <a:gd name="T44" fmla="*/ 161290000 w 650"/>
              <a:gd name="T45" fmla="*/ 191531673 h 299"/>
              <a:gd name="T46" fmla="*/ 85685313 w 650"/>
              <a:gd name="T47" fmla="*/ 231854131 h 299"/>
              <a:gd name="T48" fmla="*/ 40322500 w 650"/>
              <a:gd name="T49" fmla="*/ 262095974 h 299"/>
              <a:gd name="T50" fmla="*/ 5040313 w 650"/>
              <a:gd name="T51" fmla="*/ 332660275 h 299"/>
              <a:gd name="T52" fmla="*/ 60483750 w 650"/>
              <a:gd name="T53" fmla="*/ 388103654 h 299"/>
              <a:gd name="T54" fmla="*/ 110886875 w 650"/>
              <a:gd name="T55" fmla="*/ 448587340 h 299"/>
              <a:gd name="T56" fmla="*/ 181451250 w 650"/>
              <a:gd name="T57" fmla="*/ 433466418 h 299"/>
              <a:gd name="T58" fmla="*/ 277217188 w 650"/>
              <a:gd name="T59" fmla="*/ 428426111 h 299"/>
              <a:gd name="T60" fmla="*/ 297378438 w 650"/>
              <a:gd name="T61" fmla="*/ 514111333 h 299"/>
              <a:gd name="T62" fmla="*/ 246975313 w 650"/>
              <a:gd name="T63" fmla="*/ 554433791 h 299"/>
              <a:gd name="T64" fmla="*/ 231854375 w 650"/>
              <a:gd name="T65" fmla="*/ 587194994 h 299"/>
              <a:gd name="T66" fmla="*/ 312499375 w 650"/>
              <a:gd name="T67" fmla="*/ 642638373 h 299"/>
              <a:gd name="T68" fmla="*/ 362902500 w 650"/>
              <a:gd name="T69" fmla="*/ 667839909 h 299"/>
              <a:gd name="T70" fmla="*/ 456149075 w 650"/>
              <a:gd name="T71" fmla="*/ 718242981 h 299"/>
              <a:gd name="T72" fmla="*/ 435987825 w 650"/>
              <a:gd name="T73" fmla="*/ 597275608 h 299"/>
              <a:gd name="T74" fmla="*/ 466229700 w 650"/>
              <a:gd name="T75" fmla="*/ 514111333 h 299"/>
              <a:gd name="T76" fmla="*/ 526713450 w 650"/>
              <a:gd name="T77" fmla="*/ 483869490 h 299"/>
              <a:gd name="T78" fmla="*/ 551915013 w 650"/>
              <a:gd name="T79" fmla="*/ 483869490 h 299"/>
              <a:gd name="T80" fmla="*/ 561995638 w 650"/>
              <a:gd name="T81" fmla="*/ 488909797 h 299"/>
              <a:gd name="T82" fmla="*/ 561995638 w 650"/>
              <a:gd name="T83" fmla="*/ 463708262 h 299"/>
              <a:gd name="T84" fmla="*/ 587197200 w 650"/>
              <a:gd name="T85" fmla="*/ 478829183 h 299"/>
              <a:gd name="T86" fmla="*/ 587197200 w 650"/>
              <a:gd name="T87" fmla="*/ 483869490 h 299"/>
              <a:gd name="T88" fmla="*/ 572076263 w 650"/>
              <a:gd name="T89" fmla="*/ 493950105 h 299"/>
              <a:gd name="T90" fmla="*/ 602318138 w 650"/>
              <a:gd name="T91" fmla="*/ 504030719 h 299"/>
              <a:gd name="T92" fmla="*/ 622479388 w 650"/>
              <a:gd name="T93" fmla="*/ 544353177 h 299"/>
              <a:gd name="T94" fmla="*/ 713205013 w 650"/>
              <a:gd name="T95" fmla="*/ 602315916 h 299"/>
              <a:gd name="T96" fmla="*/ 829132200 w 650"/>
              <a:gd name="T97" fmla="*/ 607356223 h 299"/>
              <a:gd name="T98" fmla="*/ 909777200 w 650"/>
              <a:gd name="T99" fmla="*/ 698081752 h 299"/>
              <a:gd name="T100" fmla="*/ 980341575 w 650"/>
              <a:gd name="T101" fmla="*/ 743444517 h 299"/>
              <a:gd name="T102" fmla="*/ 1035785013 w 650"/>
              <a:gd name="T103" fmla="*/ 703122059 h 299"/>
              <a:gd name="T104" fmla="*/ 1091228450 w 650"/>
              <a:gd name="T105" fmla="*/ 642638373 h 299"/>
              <a:gd name="T106" fmla="*/ 1181954075 w 650"/>
              <a:gd name="T107" fmla="*/ 652718987 h 299"/>
              <a:gd name="T108" fmla="*/ 1242437825 w 650"/>
              <a:gd name="T109" fmla="*/ 632557759 h 299"/>
              <a:gd name="T110" fmla="*/ 1343244075 w 650"/>
              <a:gd name="T111" fmla="*/ 632557759 h 299"/>
              <a:gd name="T112" fmla="*/ 1454130950 w 650"/>
              <a:gd name="T113" fmla="*/ 657759295 h 299"/>
              <a:gd name="T114" fmla="*/ 1474292200 w 650"/>
              <a:gd name="T115" fmla="*/ 612396530 h 299"/>
              <a:gd name="T116" fmla="*/ 1418848763 w 650"/>
              <a:gd name="T117" fmla="*/ 539312869 h 299"/>
              <a:gd name="T118" fmla="*/ 1504534075 w 650"/>
              <a:gd name="T119" fmla="*/ 519151641 h 299"/>
              <a:gd name="T120" fmla="*/ 1504534075 w 650"/>
              <a:gd name="T121" fmla="*/ 448587340 h 299"/>
              <a:gd name="T122" fmla="*/ 1595259700 w 650"/>
              <a:gd name="T123" fmla="*/ 423385804 h 299"/>
              <a:gd name="T124" fmla="*/ 1610380638 w 650"/>
              <a:gd name="T125" fmla="*/ 347781196 h 29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50" h="299">
                <a:moveTo>
                  <a:pt x="648" y="126"/>
                </a:moveTo>
                <a:lnTo>
                  <a:pt x="648" y="124"/>
                </a:lnTo>
                <a:lnTo>
                  <a:pt x="646" y="124"/>
                </a:lnTo>
                <a:lnTo>
                  <a:pt x="645" y="124"/>
                </a:lnTo>
                <a:lnTo>
                  <a:pt x="643" y="122"/>
                </a:lnTo>
                <a:lnTo>
                  <a:pt x="641" y="120"/>
                </a:lnTo>
                <a:lnTo>
                  <a:pt x="639" y="120"/>
                </a:lnTo>
                <a:lnTo>
                  <a:pt x="639" y="118"/>
                </a:lnTo>
                <a:lnTo>
                  <a:pt x="637" y="118"/>
                </a:lnTo>
                <a:lnTo>
                  <a:pt x="635" y="118"/>
                </a:lnTo>
                <a:lnTo>
                  <a:pt x="635" y="116"/>
                </a:lnTo>
                <a:lnTo>
                  <a:pt x="635" y="114"/>
                </a:lnTo>
                <a:lnTo>
                  <a:pt x="635" y="112"/>
                </a:lnTo>
                <a:lnTo>
                  <a:pt x="633" y="114"/>
                </a:lnTo>
                <a:lnTo>
                  <a:pt x="631" y="114"/>
                </a:lnTo>
                <a:lnTo>
                  <a:pt x="633" y="114"/>
                </a:lnTo>
                <a:lnTo>
                  <a:pt x="631" y="116"/>
                </a:lnTo>
                <a:lnTo>
                  <a:pt x="629" y="118"/>
                </a:lnTo>
                <a:lnTo>
                  <a:pt x="627" y="118"/>
                </a:lnTo>
                <a:lnTo>
                  <a:pt x="625" y="118"/>
                </a:lnTo>
                <a:lnTo>
                  <a:pt x="623" y="118"/>
                </a:lnTo>
                <a:lnTo>
                  <a:pt x="621" y="118"/>
                </a:lnTo>
                <a:lnTo>
                  <a:pt x="619" y="116"/>
                </a:lnTo>
                <a:lnTo>
                  <a:pt x="617" y="116"/>
                </a:lnTo>
                <a:lnTo>
                  <a:pt x="615" y="116"/>
                </a:lnTo>
                <a:lnTo>
                  <a:pt x="613" y="118"/>
                </a:lnTo>
                <a:lnTo>
                  <a:pt x="611" y="116"/>
                </a:lnTo>
                <a:lnTo>
                  <a:pt x="611" y="114"/>
                </a:lnTo>
                <a:lnTo>
                  <a:pt x="609" y="112"/>
                </a:lnTo>
                <a:lnTo>
                  <a:pt x="607" y="110"/>
                </a:lnTo>
                <a:lnTo>
                  <a:pt x="605" y="108"/>
                </a:lnTo>
                <a:lnTo>
                  <a:pt x="605" y="106"/>
                </a:lnTo>
                <a:lnTo>
                  <a:pt x="603" y="106"/>
                </a:lnTo>
                <a:lnTo>
                  <a:pt x="601" y="106"/>
                </a:lnTo>
                <a:lnTo>
                  <a:pt x="599" y="106"/>
                </a:lnTo>
                <a:lnTo>
                  <a:pt x="597" y="104"/>
                </a:lnTo>
                <a:lnTo>
                  <a:pt x="595" y="104"/>
                </a:lnTo>
                <a:lnTo>
                  <a:pt x="593" y="104"/>
                </a:lnTo>
                <a:lnTo>
                  <a:pt x="591" y="102"/>
                </a:lnTo>
                <a:lnTo>
                  <a:pt x="589" y="100"/>
                </a:lnTo>
                <a:lnTo>
                  <a:pt x="589" y="98"/>
                </a:lnTo>
                <a:lnTo>
                  <a:pt x="587" y="96"/>
                </a:lnTo>
                <a:lnTo>
                  <a:pt x="585" y="94"/>
                </a:lnTo>
                <a:lnTo>
                  <a:pt x="583" y="94"/>
                </a:lnTo>
                <a:lnTo>
                  <a:pt x="581" y="92"/>
                </a:lnTo>
                <a:lnTo>
                  <a:pt x="579" y="90"/>
                </a:lnTo>
                <a:lnTo>
                  <a:pt x="577" y="90"/>
                </a:lnTo>
                <a:lnTo>
                  <a:pt x="575" y="90"/>
                </a:lnTo>
                <a:lnTo>
                  <a:pt x="573" y="90"/>
                </a:lnTo>
                <a:lnTo>
                  <a:pt x="571" y="88"/>
                </a:lnTo>
                <a:lnTo>
                  <a:pt x="567" y="88"/>
                </a:lnTo>
                <a:lnTo>
                  <a:pt x="567" y="90"/>
                </a:lnTo>
                <a:lnTo>
                  <a:pt x="565" y="90"/>
                </a:lnTo>
                <a:lnTo>
                  <a:pt x="563" y="90"/>
                </a:lnTo>
                <a:lnTo>
                  <a:pt x="563" y="92"/>
                </a:lnTo>
                <a:lnTo>
                  <a:pt x="561" y="94"/>
                </a:lnTo>
                <a:lnTo>
                  <a:pt x="559" y="94"/>
                </a:lnTo>
                <a:lnTo>
                  <a:pt x="557" y="94"/>
                </a:lnTo>
                <a:lnTo>
                  <a:pt x="555" y="94"/>
                </a:lnTo>
                <a:lnTo>
                  <a:pt x="553" y="94"/>
                </a:lnTo>
                <a:lnTo>
                  <a:pt x="551" y="94"/>
                </a:lnTo>
                <a:lnTo>
                  <a:pt x="549" y="94"/>
                </a:lnTo>
                <a:lnTo>
                  <a:pt x="547" y="94"/>
                </a:lnTo>
                <a:lnTo>
                  <a:pt x="545" y="94"/>
                </a:lnTo>
                <a:lnTo>
                  <a:pt x="543" y="94"/>
                </a:lnTo>
                <a:lnTo>
                  <a:pt x="543" y="92"/>
                </a:lnTo>
                <a:lnTo>
                  <a:pt x="541" y="90"/>
                </a:lnTo>
                <a:lnTo>
                  <a:pt x="539" y="90"/>
                </a:lnTo>
                <a:lnTo>
                  <a:pt x="537" y="90"/>
                </a:lnTo>
                <a:lnTo>
                  <a:pt x="535" y="88"/>
                </a:lnTo>
                <a:lnTo>
                  <a:pt x="535" y="86"/>
                </a:lnTo>
                <a:lnTo>
                  <a:pt x="535" y="84"/>
                </a:lnTo>
                <a:lnTo>
                  <a:pt x="533" y="84"/>
                </a:lnTo>
                <a:lnTo>
                  <a:pt x="531" y="82"/>
                </a:lnTo>
                <a:lnTo>
                  <a:pt x="529" y="82"/>
                </a:lnTo>
                <a:lnTo>
                  <a:pt x="527" y="82"/>
                </a:lnTo>
                <a:lnTo>
                  <a:pt x="527" y="84"/>
                </a:lnTo>
                <a:lnTo>
                  <a:pt x="525" y="84"/>
                </a:lnTo>
                <a:lnTo>
                  <a:pt x="523" y="86"/>
                </a:lnTo>
                <a:lnTo>
                  <a:pt x="525" y="88"/>
                </a:lnTo>
                <a:lnTo>
                  <a:pt x="525" y="90"/>
                </a:lnTo>
                <a:lnTo>
                  <a:pt x="523" y="90"/>
                </a:lnTo>
                <a:lnTo>
                  <a:pt x="523" y="92"/>
                </a:lnTo>
                <a:lnTo>
                  <a:pt x="521" y="92"/>
                </a:lnTo>
                <a:lnTo>
                  <a:pt x="521" y="94"/>
                </a:lnTo>
                <a:lnTo>
                  <a:pt x="519" y="92"/>
                </a:lnTo>
                <a:lnTo>
                  <a:pt x="517" y="90"/>
                </a:lnTo>
                <a:lnTo>
                  <a:pt x="509" y="82"/>
                </a:lnTo>
                <a:lnTo>
                  <a:pt x="509" y="80"/>
                </a:lnTo>
                <a:lnTo>
                  <a:pt x="507" y="78"/>
                </a:lnTo>
                <a:lnTo>
                  <a:pt x="505" y="76"/>
                </a:lnTo>
                <a:lnTo>
                  <a:pt x="503" y="76"/>
                </a:lnTo>
                <a:lnTo>
                  <a:pt x="501" y="74"/>
                </a:lnTo>
                <a:lnTo>
                  <a:pt x="499" y="72"/>
                </a:lnTo>
                <a:lnTo>
                  <a:pt x="497" y="70"/>
                </a:lnTo>
                <a:lnTo>
                  <a:pt x="495" y="68"/>
                </a:lnTo>
                <a:lnTo>
                  <a:pt x="493" y="66"/>
                </a:lnTo>
                <a:lnTo>
                  <a:pt x="491" y="66"/>
                </a:lnTo>
                <a:lnTo>
                  <a:pt x="489" y="64"/>
                </a:lnTo>
                <a:lnTo>
                  <a:pt x="487" y="62"/>
                </a:lnTo>
                <a:lnTo>
                  <a:pt x="485" y="60"/>
                </a:lnTo>
                <a:lnTo>
                  <a:pt x="483" y="58"/>
                </a:lnTo>
                <a:lnTo>
                  <a:pt x="481" y="56"/>
                </a:lnTo>
                <a:lnTo>
                  <a:pt x="479" y="54"/>
                </a:lnTo>
                <a:lnTo>
                  <a:pt x="477" y="52"/>
                </a:lnTo>
                <a:lnTo>
                  <a:pt x="475" y="50"/>
                </a:lnTo>
                <a:lnTo>
                  <a:pt x="473" y="48"/>
                </a:lnTo>
                <a:lnTo>
                  <a:pt x="471" y="46"/>
                </a:lnTo>
                <a:lnTo>
                  <a:pt x="469" y="44"/>
                </a:lnTo>
                <a:lnTo>
                  <a:pt x="467" y="44"/>
                </a:lnTo>
                <a:lnTo>
                  <a:pt x="465" y="42"/>
                </a:lnTo>
                <a:lnTo>
                  <a:pt x="463" y="40"/>
                </a:lnTo>
                <a:lnTo>
                  <a:pt x="461" y="40"/>
                </a:lnTo>
                <a:lnTo>
                  <a:pt x="459" y="38"/>
                </a:lnTo>
                <a:lnTo>
                  <a:pt x="457" y="38"/>
                </a:lnTo>
                <a:lnTo>
                  <a:pt x="455" y="38"/>
                </a:lnTo>
                <a:lnTo>
                  <a:pt x="453" y="36"/>
                </a:lnTo>
                <a:lnTo>
                  <a:pt x="451" y="36"/>
                </a:lnTo>
                <a:lnTo>
                  <a:pt x="449" y="34"/>
                </a:lnTo>
                <a:lnTo>
                  <a:pt x="447" y="32"/>
                </a:lnTo>
                <a:lnTo>
                  <a:pt x="445" y="32"/>
                </a:lnTo>
                <a:lnTo>
                  <a:pt x="443" y="32"/>
                </a:lnTo>
                <a:lnTo>
                  <a:pt x="441" y="30"/>
                </a:lnTo>
                <a:lnTo>
                  <a:pt x="439" y="28"/>
                </a:lnTo>
                <a:lnTo>
                  <a:pt x="437" y="26"/>
                </a:lnTo>
                <a:lnTo>
                  <a:pt x="439" y="26"/>
                </a:lnTo>
                <a:lnTo>
                  <a:pt x="441" y="26"/>
                </a:lnTo>
                <a:lnTo>
                  <a:pt x="441" y="24"/>
                </a:lnTo>
                <a:lnTo>
                  <a:pt x="441" y="22"/>
                </a:lnTo>
                <a:lnTo>
                  <a:pt x="439" y="22"/>
                </a:lnTo>
                <a:lnTo>
                  <a:pt x="441" y="20"/>
                </a:lnTo>
                <a:lnTo>
                  <a:pt x="439" y="20"/>
                </a:lnTo>
                <a:lnTo>
                  <a:pt x="437" y="20"/>
                </a:lnTo>
                <a:lnTo>
                  <a:pt x="437" y="22"/>
                </a:lnTo>
                <a:lnTo>
                  <a:pt x="435" y="22"/>
                </a:lnTo>
                <a:lnTo>
                  <a:pt x="433" y="22"/>
                </a:lnTo>
                <a:lnTo>
                  <a:pt x="431" y="24"/>
                </a:lnTo>
                <a:lnTo>
                  <a:pt x="429" y="24"/>
                </a:lnTo>
                <a:lnTo>
                  <a:pt x="429" y="26"/>
                </a:lnTo>
                <a:lnTo>
                  <a:pt x="427" y="26"/>
                </a:lnTo>
                <a:lnTo>
                  <a:pt x="425" y="26"/>
                </a:lnTo>
                <a:lnTo>
                  <a:pt x="423" y="26"/>
                </a:lnTo>
                <a:lnTo>
                  <a:pt x="421" y="28"/>
                </a:lnTo>
                <a:lnTo>
                  <a:pt x="423" y="30"/>
                </a:lnTo>
                <a:lnTo>
                  <a:pt x="421" y="30"/>
                </a:lnTo>
                <a:lnTo>
                  <a:pt x="419" y="32"/>
                </a:lnTo>
                <a:lnTo>
                  <a:pt x="417" y="32"/>
                </a:lnTo>
                <a:lnTo>
                  <a:pt x="415" y="32"/>
                </a:lnTo>
                <a:lnTo>
                  <a:pt x="413" y="34"/>
                </a:lnTo>
                <a:lnTo>
                  <a:pt x="411" y="36"/>
                </a:lnTo>
                <a:lnTo>
                  <a:pt x="411" y="38"/>
                </a:lnTo>
                <a:lnTo>
                  <a:pt x="411" y="40"/>
                </a:lnTo>
                <a:lnTo>
                  <a:pt x="409" y="38"/>
                </a:lnTo>
                <a:lnTo>
                  <a:pt x="407" y="36"/>
                </a:lnTo>
                <a:lnTo>
                  <a:pt x="405" y="38"/>
                </a:lnTo>
                <a:lnTo>
                  <a:pt x="403" y="36"/>
                </a:lnTo>
                <a:lnTo>
                  <a:pt x="401" y="36"/>
                </a:lnTo>
                <a:lnTo>
                  <a:pt x="399" y="36"/>
                </a:lnTo>
                <a:lnTo>
                  <a:pt x="397" y="38"/>
                </a:lnTo>
                <a:lnTo>
                  <a:pt x="397" y="40"/>
                </a:lnTo>
                <a:lnTo>
                  <a:pt x="395" y="40"/>
                </a:lnTo>
                <a:lnTo>
                  <a:pt x="395" y="38"/>
                </a:lnTo>
                <a:lnTo>
                  <a:pt x="393" y="38"/>
                </a:lnTo>
                <a:lnTo>
                  <a:pt x="391" y="36"/>
                </a:lnTo>
                <a:lnTo>
                  <a:pt x="393" y="34"/>
                </a:lnTo>
                <a:lnTo>
                  <a:pt x="393" y="32"/>
                </a:lnTo>
                <a:lnTo>
                  <a:pt x="395" y="32"/>
                </a:lnTo>
                <a:lnTo>
                  <a:pt x="397" y="32"/>
                </a:lnTo>
                <a:lnTo>
                  <a:pt x="397" y="30"/>
                </a:lnTo>
                <a:lnTo>
                  <a:pt x="395" y="28"/>
                </a:lnTo>
                <a:lnTo>
                  <a:pt x="393" y="30"/>
                </a:lnTo>
                <a:lnTo>
                  <a:pt x="391" y="30"/>
                </a:lnTo>
                <a:lnTo>
                  <a:pt x="389" y="30"/>
                </a:lnTo>
                <a:lnTo>
                  <a:pt x="387" y="30"/>
                </a:lnTo>
                <a:lnTo>
                  <a:pt x="385" y="28"/>
                </a:lnTo>
                <a:lnTo>
                  <a:pt x="383" y="26"/>
                </a:lnTo>
                <a:lnTo>
                  <a:pt x="381" y="26"/>
                </a:lnTo>
                <a:lnTo>
                  <a:pt x="379" y="26"/>
                </a:lnTo>
                <a:lnTo>
                  <a:pt x="377" y="28"/>
                </a:lnTo>
                <a:lnTo>
                  <a:pt x="379" y="28"/>
                </a:lnTo>
                <a:lnTo>
                  <a:pt x="381" y="30"/>
                </a:lnTo>
                <a:lnTo>
                  <a:pt x="379" y="30"/>
                </a:lnTo>
                <a:lnTo>
                  <a:pt x="377" y="30"/>
                </a:lnTo>
                <a:lnTo>
                  <a:pt x="375" y="28"/>
                </a:lnTo>
                <a:lnTo>
                  <a:pt x="375" y="26"/>
                </a:lnTo>
                <a:lnTo>
                  <a:pt x="373" y="26"/>
                </a:lnTo>
                <a:lnTo>
                  <a:pt x="373" y="24"/>
                </a:lnTo>
                <a:lnTo>
                  <a:pt x="371" y="22"/>
                </a:lnTo>
                <a:lnTo>
                  <a:pt x="369" y="22"/>
                </a:lnTo>
                <a:lnTo>
                  <a:pt x="369" y="24"/>
                </a:lnTo>
                <a:lnTo>
                  <a:pt x="371" y="24"/>
                </a:lnTo>
                <a:lnTo>
                  <a:pt x="369" y="24"/>
                </a:lnTo>
                <a:lnTo>
                  <a:pt x="367" y="24"/>
                </a:lnTo>
                <a:lnTo>
                  <a:pt x="365" y="24"/>
                </a:lnTo>
                <a:lnTo>
                  <a:pt x="365" y="26"/>
                </a:lnTo>
                <a:lnTo>
                  <a:pt x="363" y="26"/>
                </a:lnTo>
                <a:lnTo>
                  <a:pt x="361" y="26"/>
                </a:lnTo>
                <a:lnTo>
                  <a:pt x="359" y="26"/>
                </a:lnTo>
                <a:lnTo>
                  <a:pt x="357" y="26"/>
                </a:lnTo>
                <a:lnTo>
                  <a:pt x="355" y="26"/>
                </a:lnTo>
                <a:lnTo>
                  <a:pt x="353" y="26"/>
                </a:lnTo>
                <a:lnTo>
                  <a:pt x="351" y="24"/>
                </a:lnTo>
                <a:lnTo>
                  <a:pt x="353" y="22"/>
                </a:lnTo>
                <a:lnTo>
                  <a:pt x="355" y="20"/>
                </a:lnTo>
                <a:lnTo>
                  <a:pt x="353" y="20"/>
                </a:lnTo>
                <a:lnTo>
                  <a:pt x="351" y="18"/>
                </a:lnTo>
                <a:lnTo>
                  <a:pt x="353" y="16"/>
                </a:lnTo>
                <a:lnTo>
                  <a:pt x="351" y="14"/>
                </a:lnTo>
                <a:lnTo>
                  <a:pt x="349" y="14"/>
                </a:lnTo>
                <a:lnTo>
                  <a:pt x="347" y="12"/>
                </a:lnTo>
                <a:lnTo>
                  <a:pt x="347" y="10"/>
                </a:lnTo>
                <a:lnTo>
                  <a:pt x="345" y="10"/>
                </a:lnTo>
                <a:lnTo>
                  <a:pt x="345" y="8"/>
                </a:lnTo>
                <a:lnTo>
                  <a:pt x="343" y="6"/>
                </a:lnTo>
                <a:lnTo>
                  <a:pt x="341" y="4"/>
                </a:lnTo>
                <a:lnTo>
                  <a:pt x="339" y="4"/>
                </a:lnTo>
                <a:lnTo>
                  <a:pt x="337" y="4"/>
                </a:lnTo>
                <a:lnTo>
                  <a:pt x="335" y="4"/>
                </a:lnTo>
                <a:lnTo>
                  <a:pt x="335" y="6"/>
                </a:lnTo>
                <a:lnTo>
                  <a:pt x="333" y="6"/>
                </a:lnTo>
                <a:lnTo>
                  <a:pt x="331" y="6"/>
                </a:lnTo>
                <a:lnTo>
                  <a:pt x="329" y="6"/>
                </a:lnTo>
                <a:lnTo>
                  <a:pt x="327" y="4"/>
                </a:lnTo>
                <a:lnTo>
                  <a:pt x="325" y="4"/>
                </a:lnTo>
                <a:lnTo>
                  <a:pt x="323" y="2"/>
                </a:lnTo>
                <a:lnTo>
                  <a:pt x="321" y="2"/>
                </a:lnTo>
                <a:lnTo>
                  <a:pt x="319" y="2"/>
                </a:lnTo>
                <a:lnTo>
                  <a:pt x="317" y="2"/>
                </a:lnTo>
                <a:lnTo>
                  <a:pt x="315" y="2"/>
                </a:lnTo>
                <a:lnTo>
                  <a:pt x="313" y="0"/>
                </a:lnTo>
                <a:lnTo>
                  <a:pt x="311" y="0"/>
                </a:lnTo>
                <a:lnTo>
                  <a:pt x="313" y="2"/>
                </a:lnTo>
                <a:lnTo>
                  <a:pt x="311" y="2"/>
                </a:lnTo>
                <a:lnTo>
                  <a:pt x="309" y="2"/>
                </a:lnTo>
                <a:lnTo>
                  <a:pt x="309" y="4"/>
                </a:lnTo>
                <a:lnTo>
                  <a:pt x="307" y="6"/>
                </a:lnTo>
                <a:lnTo>
                  <a:pt x="305" y="6"/>
                </a:lnTo>
                <a:lnTo>
                  <a:pt x="303" y="6"/>
                </a:lnTo>
                <a:lnTo>
                  <a:pt x="303" y="8"/>
                </a:lnTo>
                <a:lnTo>
                  <a:pt x="305" y="8"/>
                </a:lnTo>
                <a:lnTo>
                  <a:pt x="303" y="8"/>
                </a:lnTo>
                <a:lnTo>
                  <a:pt x="303" y="10"/>
                </a:lnTo>
                <a:lnTo>
                  <a:pt x="301" y="10"/>
                </a:lnTo>
                <a:lnTo>
                  <a:pt x="299" y="10"/>
                </a:lnTo>
                <a:lnTo>
                  <a:pt x="297" y="12"/>
                </a:lnTo>
                <a:lnTo>
                  <a:pt x="295" y="12"/>
                </a:lnTo>
                <a:lnTo>
                  <a:pt x="293" y="12"/>
                </a:lnTo>
                <a:lnTo>
                  <a:pt x="291" y="12"/>
                </a:lnTo>
                <a:lnTo>
                  <a:pt x="289" y="14"/>
                </a:lnTo>
                <a:lnTo>
                  <a:pt x="287" y="14"/>
                </a:lnTo>
                <a:lnTo>
                  <a:pt x="285" y="14"/>
                </a:lnTo>
                <a:lnTo>
                  <a:pt x="283" y="14"/>
                </a:lnTo>
                <a:lnTo>
                  <a:pt x="281" y="14"/>
                </a:lnTo>
                <a:lnTo>
                  <a:pt x="279" y="14"/>
                </a:lnTo>
                <a:lnTo>
                  <a:pt x="277" y="16"/>
                </a:lnTo>
                <a:lnTo>
                  <a:pt x="275" y="16"/>
                </a:lnTo>
                <a:lnTo>
                  <a:pt x="273" y="16"/>
                </a:lnTo>
                <a:lnTo>
                  <a:pt x="271" y="14"/>
                </a:lnTo>
                <a:lnTo>
                  <a:pt x="269" y="16"/>
                </a:lnTo>
                <a:lnTo>
                  <a:pt x="267" y="16"/>
                </a:lnTo>
                <a:lnTo>
                  <a:pt x="265" y="16"/>
                </a:lnTo>
                <a:lnTo>
                  <a:pt x="263" y="18"/>
                </a:lnTo>
                <a:lnTo>
                  <a:pt x="261" y="20"/>
                </a:lnTo>
                <a:lnTo>
                  <a:pt x="261" y="22"/>
                </a:lnTo>
                <a:lnTo>
                  <a:pt x="259" y="22"/>
                </a:lnTo>
                <a:lnTo>
                  <a:pt x="257" y="22"/>
                </a:lnTo>
                <a:lnTo>
                  <a:pt x="255" y="22"/>
                </a:lnTo>
                <a:lnTo>
                  <a:pt x="253" y="22"/>
                </a:lnTo>
                <a:lnTo>
                  <a:pt x="251" y="22"/>
                </a:lnTo>
                <a:lnTo>
                  <a:pt x="249" y="22"/>
                </a:lnTo>
                <a:lnTo>
                  <a:pt x="247" y="22"/>
                </a:lnTo>
                <a:lnTo>
                  <a:pt x="245" y="22"/>
                </a:lnTo>
                <a:lnTo>
                  <a:pt x="245" y="24"/>
                </a:lnTo>
                <a:lnTo>
                  <a:pt x="243" y="26"/>
                </a:lnTo>
                <a:lnTo>
                  <a:pt x="243" y="24"/>
                </a:lnTo>
                <a:lnTo>
                  <a:pt x="241" y="24"/>
                </a:lnTo>
                <a:lnTo>
                  <a:pt x="239" y="24"/>
                </a:lnTo>
                <a:lnTo>
                  <a:pt x="237" y="24"/>
                </a:lnTo>
                <a:lnTo>
                  <a:pt x="235" y="26"/>
                </a:lnTo>
                <a:lnTo>
                  <a:pt x="233" y="26"/>
                </a:lnTo>
                <a:lnTo>
                  <a:pt x="231" y="26"/>
                </a:lnTo>
                <a:lnTo>
                  <a:pt x="229" y="26"/>
                </a:lnTo>
                <a:lnTo>
                  <a:pt x="227" y="28"/>
                </a:lnTo>
                <a:lnTo>
                  <a:pt x="225" y="28"/>
                </a:lnTo>
                <a:lnTo>
                  <a:pt x="225" y="30"/>
                </a:lnTo>
                <a:lnTo>
                  <a:pt x="223" y="30"/>
                </a:lnTo>
                <a:lnTo>
                  <a:pt x="221" y="28"/>
                </a:lnTo>
                <a:lnTo>
                  <a:pt x="219" y="28"/>
                </a:lnTo>
                <a:lnTo>
                  <a:pt x="217" y="28"/>
                </a:lnTo>
                <a:lnTo>
                  <a:pt x="215" y="30"/>
                </a:lnTo>
                <a:lnTo>
                  <a:pt x="213" y="30"/>
                </a:lnTo>
                <a:lnTo>
                  <a:pt x="211" y="28"/>
                </a:lnTo>
                <a:lnTo>
                  <a:pt x="209" y="28"/>
                </a:lnTo>
                <a:lnTo>
                  <a:pt x="209" y="30"/>
                </a:lnTo>
                <a:lnTo>
                  <a:pt x="207" y="28"/>
                </a:lnTo>
                <a:lnTo>
                  <a:pt x="205" y="28"/>
                </a:lnTo>
                <a:lnTo>
                  <a:pt x="203" y="28"/>
                </a:lnTo>
                <a:lnTo>
                  <a:pt x="203" y="30"/>
                </a:lnTo>
                <a:lnTo>
                  <a:pt x="201" y="30"/>
                </a:lnTo>
                <a:lnTo>
                  <a:pt x="201" y="32"/>
                </a:lnTo>
                <a:lnTo>
                  <a:pt x="203" y="32"/>
                </a:lnTo>
                <a:lnTo>
                  <a:pt x="203" y="34"/>
                </a:lnTo>
                <a:lnTo>
                  <a:pt x="203" y="36"/>
                </a:lnTo>
                <a:lnTo>
                  <a:pt x="201" y="36"/>
                </a:lnTo>
                <a:lnTo>
                  <a:pt x="203" y="36"/>
                </a:lnTo>
                <a:lnTo>
                  <a:pt x="205" y="38"/>
                </a:lnTo>
                <a:lnTo>
                  <a:pt x="207" y="38"/>
                </a:lnTo>
                <a:lnTo>
                  <a:pt x="209" y="38"/>
                </a:lnTo>
                <a:lnTo>
                  <a:pt x="211" y="38"/>
                </a:lnTo>
                <a:lnTo>
                  <a:pt x="209" y="40"/>
                </a:lnTo>
                <a:lnTo>
                  <a:pt x="207" y="40"/>
                </a:lnTo>
                <a:lnTo>
                  <a:pt x="205" y="42"/>
                </a:lnTo>
                <a:lnTo>
                  <a:pt x="207" y="44"/>
                </a:lnTo>
                <a:lnTo>
                  <a:pt x="209" y="44"/>
                </a:lnTo>
                <a:lnTo>
                  <a:pt x="211" y="44"/>
                </a:lnTo>
                <a:lnTo>
                  <a:pt x="213" y="44"/>
                </a:lnTo>
                <a:lnTo>
                  <a:pt x="215" y="44"/>
                </a:lnTo>
                <a:lnTo>
                  <a:pt x="217" y="46"/>
                </a:lnTo>
                <a:lnTo>
                  <a:pt x="219" y="46"/>
                </a:lnTo>
                <a:lnTo>
                  <a:pt x="221" y="46"/>
                </a:lnTo>
                <a:lnTo>
                  <a:pt x="223" y="46"/>
                </a:lnTo>
                <a:lnTo>
                  <a:pt x="223" y="48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5" y="50"/>
                </a:lnTo>
                <a:lnTo>
                  <a:pt x="215" y="48"/>
                </a:lnTo>
                <a:lnTo>
                  <a:pt x="213" y="48"/>
                </a:lnTo>
                <a:lnTo>
                  <a:pt x="211" y="48"/>
                </a:lnTo>
                <a:lnTo>
                  <a:pt x="209" y="48"/>
                </a:lnTo>
                <a:lnTo>
                  <a:pt x="207" y="48"/>
                </a:lnTo>
                <a:lnTo>
                  <a:pt x="205" y="50"/>
                </a:lnTo>
                <a:lnTo>
                  <a:pt x="207" y="52"/>
                </a:lnTo>
                <a:lnTo>
                  <a:pt x="205" y="52"/>
                </a:lnTo>
                <a:lnTo>
                  <a:pt x="203" y="54"/>
                </a:lnTo>
                <a:lnTo>
                  <a:pt x="203" y="56"/>
                </a:lnTo>
                <a:lnTo>
                  <a:pt x="205" y="56"/>
                </a:lnTo>
                <a:lnTo>
                  <a:pt x="205" y="58"/>
                </a:lnTo>
                <a:lnTo>
                  <a:pt x="209" y="58"/>
                </a:lnTo>
                <a:lnTo>
                  <a:pt x="209" y="60"/>
                </a:lnTo>
                <a:lnTo>
                  <a:pt x="211" y="62"/>
                </a:lnTo>
                <a:lnTo>
                  <a:pt x="209" y="62"/>
                </a:lnTo>
                <a:lnTo>
                  <a:pt x="209" y="64"/>
                </a:lnTo>
                <a:lnTo>
                  <a:pt x="207" y="66"/>
                </a:lnTo>
                <a:lnTo>
                  <a:pt x="203" y="66"/>
                </a:lnTo>
                <a:lnTo>
                  <a:pt x="201" y="68"/>
                </a:lnTo>
                <a:lnTo>
                  <a:pt x="199" y="68"/>
                </a:lnTo>
                <a:lnTo>
                  <a:pt x="197" y="68"/>
                </a:lnTo>
                <a:lnTo>
                  <a:pt x="197" y="70"/>
                </a:lnTo>
                <a:lnTo>
                  <a:pt x="199" y="72"/>
                </a:lnTo>
                <a:lnTo>
                  <a:pt x="201" y="72"/>
                </a:lnTo>
                <a:lnTo>
                  <a:pt x="203" y="72"/>
                </a:lnTo>
                <a:lnTo>
                  <a:pt x="205" y="74"/>
                </a:lnTo>
                <a:lnTo>
                  <a:pt x="207" y="76"/>
                </a:lnTo>
                <a:lnTo>
                  <a:pt x="211" y="76"/>
                </a:lnTo>
                <a:lnTo>
                  <a:pt x="213" y="76"/>
                </a:lnTo>
                <a:lnTo>
                  <a:pt x="215" y="78"/>
                </a:lnTo>
                <a:lnTo>
                  <a:pt x="215" y="80"/>
                </a:lnTo>
                <a:lnTo>
                  <a:pt x="217" y="80"/>
                </a:lnTo>
                <a:lnTo>
                  <a:pt x="219" y="80"/>
                </a:lnTo>
                <a:lnTo>
                  <a:pt x="221" y="80"/>
                </a:lnTo>
                <a:lnTo>
                  <a:pt x="223" y="80"/>
                </a:lnTo>
                <a:lnTo>
                  <a:pt x="225" y="82"/>
                </a:lnTo>
                <a:lnTo>
                  <a:pt x="227" y="84"/>
                </a:lnTo>
                <a:lnTo>
                  <a:pt x="225" y="84"/>
                </a:lnTo>
                <a:lnTo>
                  <a:pt x="225" y="86"/>
                </a:lnTo>
                <a:lnTo>
                  <a:pt x="225" y="88"/>
                </a:lnTo>
                <a:lnTo>
                  <a:pt x="225" y="90"/>
                </a:lnTo>
                <a:lnTo>
                  <a:pt x="225" y="92"/>
                </a:lnTo>
                <a:lnTo>
                  <a:pt x="225" y="94"/>
                </a:lnTo>
                <a:lnTo>
                  <a:pt x="223" y="94"/>
                </a:lnTo>
                <a:lnTo>
                  <a:pt x="221" y="94"/>
                </a:lnTo>
                <a:lnTo>
                  <a:pt x="219" y="94"/>
                </a:lnTo>
                <a:lnTo>
                  <a:pt x="217" y="96"/>
                </a:lnTo>
                <a:lnTo>
                  <a:pt x="215" y="96"/>
                </a:lnTo>
                <a:lnTo>
                  <a:pt x="213" y="96"/>
                </a:lnTo>
                <a:lnTo>
                  <a:pt x="211" y="96"/>
                </a:lnTo>
                <a:lnTo>
                  <a:pt x="209" y="94"/>
                </a:lnTo>
                <a:lnTo>
                  <a:pt x="207" y="94"/>
                </a:lnTo>
                <a:lnTo>
                  <a:pt x="205" y="92"/>
                </a:lnTo>
                <a:lnTo>
                  <a:pt x="203" y="92"/>
                </a:lnTo>
                <a:lnTo>
                  <a:pt x="203" y="94"/>
                </a:lnTo>
                <a:lnTo>
                  <a:pt x="203" y="96"/>
                </a:lnTo>
                <a:lnTo>
                  <a:pt x="201" y="98"/>
                </a:lnTo>
                <a:lnTo>
                  <a:pt x="199" y="98"/>
                </a:lnTo>
                <a:lnTo>
                  <a:pt x="197" y="98"/>
                </a:lnTo>
                <a:lnTo>
                  <a:pt x="197" y="96"/>
                </a:lnTo>
                <a:lnTo>
                  <a:pt x="195" y="96"/>
                </a:lnTo>
                <a:lnTo>
                  <a:pt x="193" y="96"/>
                </a:lnTo>
                <a:lnTo>
                  <a:pt x="191" y="96"/>
                </a:lnTo>
                <a:lnTo>
                  <a:pt x="189" y="94"/>
                </a:lnTo>
                <a:lnTo>
                  <a:pt x="187" y="94"/>
                </a:lnTo>
                <a:lnTo>
                  <a:pt x="185" y="94"/>
                </a:lnTo>
                <a:lnTo>
                  <a:pt x="185" y="92"/>
                </a:lnTo>
                <a:lnTo>
                  <a:pt x="183" y="92"/>
                </a:lnTo>
                <a:lnTo>
                  <a:pt x="181" y="92"/>
                </a:lnTo>
                <a:lnTo>
                  <a:pt x="181" y="90"/>
                </a:lnTo>
                <a:lnTo>
                  <a:pt x="179" y="88"/>
                </a:lnTo>
                <a:lnTo>
                  <a:pt x="177" y="88"/>
                </a:lnTo>
                <a:lnTo>
                  <a:pt x="175" y="86"/>
                </a:lnTo>
                <a:lnTo>
                  <a:pt x="173" y="86"/>
                </a:lnTo>
                <a:lnTo>
                  <a:pt x="171" y="88"/>
                </a:lnTo>
                <a:lnTo>
                  <a:pt x="168" y="86"/>
                </a:lnTo>
                <a:lnTo>
                  <a:pt x="168" y="88"/>
                </a:lnTo>
                <a:lnTo>
                  <a:pt x="168" y="90"/>
                </a:lnTo>
                <a:lnTo>
                  <a:pt x="166" y="90"/>
                </a:lnTo>
                <a:lnTo>
                  <a:pt x="164" y="92"/>
                </a:lnTo>
                <a:lnTo>
                  <a:pt x="162" y="90"/>
                </a:lnTo>
                <a:lnTo>
                  <a:pt x="160" y="90"/>
                </a:lnTo>
                <a:lnTo>
                  <a:pt x="158" y="88"/>
                </a:lnTo>
                <a:lnTo>
                  <a:pt x="158" y="86"/>
                </a:lnTo>
                <a:lnTo>
                  <a:pt x="156" y="88"/>
                </a:lnTo>
                <a:lnTo>
                  <a:pt x="154" y="88"/>
                </a:lnTo>
                <a:lnTo>
                  <a:pt x="152" y="88"/>
                </a:lnTo>
                <a:lnTo>
                  <a:pt x="150" y="88"/>
                </a:lnTo>
                <a:lnTo>
                  <a:pt x="148" y="88"/>
                </a:lnTo>
                <a:lnTo>
                  <a:pt x="146" y="88"/>
                </a:lnTo>
                <a:lnTo>
                  <a:pt x="146" y="90"/>
                </a:lnTo>
                <a:lnTo>
                  <a:pt x="142" y="92"/>
                </a:lnTo>
                <a:lnTo>
                  <a:pt x="142" y="94"/>
                </a:lnTo>
                <a:lnTo>
                  <a:pt x="140" y="96"/>
                </a:lnTo>
                <a:lnTo>
                  <a:pt x="138" y="96"/>
                </a:lnTo>
                <a:lnTo>
                  <a:pt x="138" y="98"/>
                </a:lnTo>
                <a:lnTo>
                  <a:pt x="136" y="96"/>
                </a:lnTo>
                <a:lnTo>
                  <a:pt x="134" y="96"/>
                </a:lnTo>
                <a:lnTo>
                  <a:pt x="132" y="96"/>
                </a:lnTo>
                <a:lnTo>
                  <a:pt x="130" y="94"/>
                </a:lnTo>
                <a:lnTo>
                  <a:pt x="128" y="94"/>
                </a:lnTo>
                <a:lnTo>
                  <a:pt x="126" y="92"/>
                </a:lnTo>
                <a:lnTo>
                  <a:pt x="124" y="90"/>
                </a:lnTo>
                <a:lnTo>
                  <a:pt x="122" y="90"/>
                </a:lnTo>
                <a:lnTo>
                  <a:pt x="120" y="88"/>
                </a:lnTo>
                <a:lnTo>
                  <a:pt x="118" y="88"/>
                </a:lnTo>
                <a:lnTo>
                  <a:pt x="116" y="88"/>
                </a:lnTo>
                <a:lnTo>
                  <a:pt x="118" y="90"/>
                </a:lnTo>
                <a:lnTo>
                  <a:pt x="120" y="92"/>
                </a:lnTo>
                <a:lnTo>
                  <a:pt x="120" y="94"/>
                </a:lnTo>
                <a:lnTo>
                  <a:pt x="120" y="96"/>
                </a:lnTo>
                <a:lnTo>
                  <a:pt x="120" y="98"/>
                </a:lnTo>
                <a:lnTo>
                  <a:pt x="118" y="98"/>
                </a:lnTo>
                <a:lnTo>
                  <a:pt x="116" y="96"/>
                </a:lnTo>
                <a:lnTo>
                  <a:pt x="116" y="94"/>
                </a:lnTo>
                <a:lnTo>
                  <a:pt x="116" y="92"/>
                </a:lnTo>
                <a:lnTo>
                  <a:pt x="116" y="90"/>
                </a:lnTo>
                <a:lnTo>
                  <a:pt x="114" y="90"/>
                </a:lnTo>
                <a:lnTo>
                  <a:pt x="112" y="90"/>
                </a:lnTo>
                <a:lnTo>
                  <a:pt x="110" y="88"/>
                </a:lnTo>
                <a:lnTo>
                  <a:pt x="108" y="86"/>
                </a:lnTo>
                <a:lnTo>
                  <a:pt x="106" y="84"/>
                </a:lnTo>
                <a:lnTo>
                  <a:pt x="104" y="84"/>
                </a:lnTo>
                <a:lnTo>
                  <a:pt x="102" y="84"/>
                </a:lnTo>
                <a:lnTo>
                  <a:pt x="100" y="82"/>
                </a:lnTo>
                <a:lnTo>
                  <a:pt x="100" y="80"/>
                </a:lnTo>
                <a:lnTo>
                  <a:pt x="98" y="80"/>
                </a:lnTo>
                <a:lnTo>
                  <a:pt x="96" y="78"/>
                </a:lnTo>
                <a:lnTo>
                  <a:pt x="94" y="78"/>
                </a:lnTo>
                <a:lnTo>
                  <a:pt x="92" y="80"/>
                </a:lnTo>
                <a:lnTo>
                  <a:pt x="90" y="80"/>
                </a:lnTo>
                <a:lnTo>
                  <a:pt x="88" y="80"/>
                </a:lnTo>
                <a:lnTo>
                  <a:pt x="88" y="78"/>
                </a:lnTo>
                <a:lnTo>
                  <a:pt x="86" y="80"/>
                </a:lnTo>
                <a:lnTo>
                  <a:pt x="84" y="80"/>
                </a:lnTo>
                <a:lnTo>
                  <a:pt x="82" y="78"/>
                </a:lnTo>
                <a:lnTo>
                  <a:pt x="80" y="76"/>
                </a:lnTo>
                <a:lnTo>
                  <a:pt x="80" y="74"/>
                </a:lnTo>
                <a:lnTo>
                  <a:pt x="78" y="72"/>
                </a:lnTo>
                <a:lnTo>
                  <a:pt x="76" y="74"/>
                </a:lnTo>
                <a:lnTo>
                  <a:pt x="74" y="76"/>
                </a:lnTo>
                <a:lnTo>
                  <a:pt x="72" y="76"/>
                </a:lnTo>
                <a:lnTo>
                  <a:pt x="70" y="76"/>
                </a:lnTo>
                <a:lnTo>
                  <a:pt x="70" y="78"/>
                </a:lnTo>
                <a:lnTo>
                  <a:pt x="70" y="80"/>
                </a:lnTo>
                <a:lnTo>
                  <a:pt x="68" y="78"/>
                </a:lnTo>
                <a:lnTo>
                  <a:pt x="66" y="78"/>
                </a:lnTo>
                <a:lnTo>
                  <a:pt x="64" y="80"/>
                </a:lnTo>
                <a:lnTo>
                  <a:pt x="64" y="78"/>
                </a:lnTo>
                <a:lnTo>
                  <a:pt x="64" y="76"/>
                </a:lnTo>
                <a:lnTo>
                  <a:pt x="62" y="74"/>
                </a:lnTo>
                <a:lnTo>
                  <a:pt x="60" y="74"/>
                </a:lnTo>
                <a:lnTo>
                  <a:pt x="58" y="74"/>
                </a:lnTo>
                <a:lnTo>
                  <a:pt x="56" y="74"/>
                </a:lnTo>
                <a:lnTo>
                  <a:pt x="54" y="74"/>
                </a:lnTo>
                <a:lnTo>
                  <a:pt x="54" y="76"/>
                </a:lnTo>
                <a:lnTo>
                  <a:pt x="52" y="76"/>
                </a:lnTo>
                <a:lnTo>
                  <a:pt x="50" y="78"/>
                </a:lnTo>
                <a:lnTo>
                  <a:pt x="52" y="80"/>
                </a:lnTo>
                <a:lnTo>
                  <a:pt x="50" y="80"/>
                </a:lnTo>
                <a:lnTo>
                  <a:pt x="50" y="82"/>
                </a:lnTo>
                <a:lnTo>
                  <a:pt x="48" y="84"/>
                </a:lnTo>
                <a:lnTo>
                  <a:pt x="44" y="84"/>
                </a:lnTo>
                <a:lnTo>
                  <a:pt x="42" y="84"/>
                </a:lnTo>
                <a:lnTo>
                  <a:pt x="40" y="86"/>
                </a:lnTo>
                <a:lnTo>
                  <a:pt x="38" y="86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6" y="92"/>
                </a:lnTo>
                <a:lnTo>
                  <a:pt x="34" y="92"/>
                </a:lnTo>
                <a:lnTo>
                  <a:pt x="32" y="94"/>
                </a:lnTo>
                <a:lnTo>
                  <a:pt x="30" y="96"/>
                </a:lnTo>
                <a:lnTo>
                  <a:pt x="28" y="96"/>
                </a:lnTo>
                <a:lnTo>
                  <a:pt x="26" y="96"/>
                </a:lnTo>
                <a:lnTo>
                  <a:pt x="24" y="96"/>
                </a:lnTo>
                <a:lnTo>
                  <a:pt x="26" y="96"/>
                </a:lnTo>
                <a:lnTo>
                  <a:pt x="26" y="98"/>
                </a:lnTo>
                <a:lnTo>
                  <a:pt x="28" y="100"/>
                </a:lnTo>
                <a:lnTo>
                  <a:pt x="28" y="102"/>
                </a:lnTo>
                <a:lnTo>
                  <a:pt x="28" y="104"/>
                </a:lnTo>
                <a:lnTo>
                  <a:pt x="30" y="106"/>
                </a:lnTo>
                <a:lnTo>
                  <a:pt x="32" y="106"/>
                </a:lnTo>
                <a:lnTo>
                  <a:pt x="32" y="108"/>
                </a:lnTo>
                <a:lnTo>
                  <a:pt x="30" y="110"/>
                </a:lnTo>
                <a:lnTo>
                  <a:pt x="28" y="110"/>
                </a:lnTo>
                <a:lnTo>
                  <a:pt x="26" y="112"/>
                </a:lnTo>
                <a:lnTo>
                  <a:pt x="24" y="112"/>
                </a:lnTo>
                <a:lnTo>
                  <a:pt x="22" y="110"/>
                </a:lnTo>
                <a:lnTo>
                  <a:pt x="20" y="108"/>
                </a:lnTo>
                <a:lnTo>
                  <a:pt x="20" y="106"/>
                </a:lnTo>
                <a:lnTo>
                  <a:pt x="18" y="106"/>
                </a:lnTo>
                <a:lnTo>
                  <a:pt x="16" y="104"/>
                </a:lnTo>
                <a:lnTo>
                  <a:pt x="14" y="102"/>
                </a:lnTo>
                <a:lnTo>
                  <a:pt x="12" y="102"/>
                </a:lnTo>
                <a:lnTo>
                  <a:pt x="10" y="100"/>
                </a:lnTo>
                <a:lnTo>
                  <a:pt x="8" y="100"/>
                </a:lnTo>
                <a:lnTo>
                  <a:pt x="6" y="102"/>
                </a:lnTo>
                <a:lnTo>
                  <a:pt x="6" y="104"/>
                </a:lnTo>
                <a:lnTo>
                  <a:pt x="6" y="106"/>
                </a:lnTo>
                <a:lnTo>
                  <a:pt x="6" y="108"/>
                </a:lnTo>
                <a:lnTo>
                  <a:pt x="4" y="110"/>
                </a:lnTo>
                <a:lnTo>
                  <a:pt x="2" y="110"/>
                </a:lnTo>
                <a:lnTo>
                  <a:pt x="2" y="112"/>
                </a:lnTo>
                <a:lnTo>
                  <a:pt x="2" y="120"/>
                </a:lnTo>
                <a:lnTo>
                  <a:pt x="2" y="122"/>
                </a:lnTo>
                <a:lnTo>
                  <a:pt x="4" y="124"/>
                </a:lnTo>
                <a:lnTo>
                  <a:pt x="6" y="124"/>
                </a:lnTo>
                <a:lnTo>
                  <a:pt x="6" y="126"/>
                </a:lnTo>
                <a:lnTo>
                  <a:pt x="6" y="128"/>
                </a:lnTo>
                <a:lnTo>
                  <a:pt x="4" y="130"/>
                </a:lnTo>
                <a:lnTo>
                  <a:pt x="2" y="130"/>
                </a:lnTo>
                <a:lnTo>
                  <a:pt x="2" y="132"/>
                </a:lnTo>
                <a:lnTo>
                  <a:pt x="2" y="134"/>
                </a:lnTo>
                <a:lnTo>
                  <a:pt x="2" y="136"/>
                </a:lnTo>
                <a:lnTo>
                  <a:pt x="0" y="138"/>
                </a:lnTo>
                <a:lnTo>
                  <a:pt x="0" y="140"/>
                </a:lnTo>
                <a:lnTo>
                  <a:pt x="2" y="142"/>
                </a:lnTo>
                <a:lnTo>
                  <a:pt x="4" y="142"/>
                </a:lnTo>
                <a:lnTo>
                  <a:pt x="6" y="142"/>
                </a:lnTo>
                <a:lnTo>
                  <a:pt x="8" y="142"/>
                </a:lnTo>
                <a:lnTo>
                  <a:pt x="10" y="144"/>
                </a:lnTo>
                <a:lnTo>
                  <a:pt x="12" y="146"/>
                </a:lnTo>
                <a:lnTo>
                  <a:pt x="12" y="148"/>
                </a:lnTo>
                <a:lnTo>
                  <a:pt x="12" y="150"/>
                </a:lnTo>
                <a:lnTo>
                  <a:pt x="12" y="152"/>
                </a:lnTo>
                <a:lnTo>
                  <a:pt x="14" y="154"/>
                </a:lnTo>
                <a:lnTo>
                  <a:pt x="16" y="154"/>
                </a:lnTo>
                <a:lnTo>
                  <a:pt x="18" y="152"/>
                </a:lnTo>
                <a:lnTo>
                  <a:pt x="20" y="154"/>
                </a:lnTo>
                <a:lnTo>
                  <a:pt x="22" y="154"/>
                </a:lnTo>
                <a:lnTo>
                  <a:pt x="24" y="154"/>
                </a:lnTo>
                <a:lnTo>
                  <a:pt x="26" y="154"/>
                </a:lnTo>
                <a:lnTo>
                  <a:pt x="28" y="154"/>
                </a:lnTo>
                <a:lnTo>
                  <a:pt x="30" y="154"/>
                </a:lnTo>
                <a:lnTo>
                  <a:pt x="32" y="156"/>
                </a:lnTo>
                <a:lnTo>
                  <a:pt x="32" y="158"/>
                </a:lnTo>
                <a:lnTo>
                  <a:pt x="34" y="160"/>
                </a:lnTo>
                <a:lnTo>
                  <a:pt x="36" y="160"/>
                </a:lnTo>
                <a:lnTo>
                  <a:pt x="38" y="162"/>
                </a:lnTo>
                <a:lnTo>
                  <a:pt x="40" y="164"/>
                </a:lnTo>
                <a:lnTo>
                  <a:pt x="40" y="166"/>
                </a:lnTo>
                <a:lnTo>
                  <a:pt x="42" y="168"/>
                </a:lnTo>
                <a:lnTo>
                  <a:pt x="44" y="170"/>
                </a:lnTo>
                <a:lnTo>
                  <a:pt x="46" y="172"/>
                </a:lnTo>
                <a:lnTo>
                  <a:pt x="46" y="174"/>
                </a:lnTo>
                <a:lnTo>
                  <a:pt x="46" y="176"/>
                </a:lnTo>
                <a:lnTo>
                  <a:pt x="44" y="176"/>
                </a:lnTo>
                <a:lnTo>
                  <a:pt x="42" y="174"/>
                </a:lnTo>
                <a:lnTo>
                  <a:pt x="40" y="174"/>
                </a:lnTo>
                <a:lnTo>
                  <a:pt x="38" y="176"/>
                </a:lnTo>
                <a:lnTo>
                  <a:pt x="40" y="178"/>
                </a:lnTo>
                <a:lnTo>
                  <a:pt x="42" y="178"/>
                </a:lnTo>
                <a:lnTo>
                  <a:pt x="44" y="178"/>
                </a:lnTo>
                <a:lnTo>
                  <a:pt x="46" y="180"/>
                </a:lnTo>
                <a:lnTo>
                  <a:pt x="48" y="180"/>
                </a:lnTo>
                <a:lnTo>
                  <a:pt x="50" y="182"/>
                </a:lnTo>
                <a:lnTo>
                  <a:pt x="52" y="182"/>
                </a:lnTo>
                <a:lnTo>
                  <a:pt x="52" y="180"/>
                </a:lnTo>
                <a:lnTo>
                  <a:pt x="54" y="180"/>
                </a:lnTo>
                <a:lnTo>
                  <a:pt x="52" y="178"/>
                </a:lnTo>
                <a:lnTo>
                  <a:pt x="54" y="178"/>
                </a:lnTo>
                <a:lnTo>
                  <a:pt x="56" y="180"/>
                </a:lnTo>
                <a:lnTo>
                  <a:pt x="56" y="178"/>
                </a:lnTo>
                <a:lnTo>
                  <a:pt x="58" y="178"/>
                </a:lnTo>
                <a:lnTo>
                  <a:pt x="60" y="178"/>
                </a:lnTo>
                <a:lnTo>
                  <a:pt x="62" y="178"/>
                </a:lnTo>
                <a:lnTo>
                  <a:pt x="64" y="176"/>
                </a:lnTo>
                <a:lnTo>
                  <a:pt x="66" y="176"/>
                </a:lnTo>
                <a:lnTo>
                  <a:pt x="68" y="174"/>
                </a:lnTo>
                <a:lnTo>
                  <a:pt x="70" y="172"/>
                </a:lnTo>
                <a:lnTo>
                  <a:pt x="72" y="172"/>
                </a:lnTo>
                <a:lnTo>
                  <a:pt x="74" y="170"/>
                </a:lnTo>
                <a:lnTo>
                  <a:pt x="74" y="172"/>
                </a:lnTo>
                <a:lnTo>
                  <a:pt x="76" y="170"/>
                </a:lnTo>
                <a:lnTo>
                  <a:pt x="78" y="168"/>
                </a:lnTo>
                <a:lnTo>
                  <a:pt x="80" y="168"/>
                </a:lnTo>
                <a:lnTo>
                  <a:pt x="80" y="166"/>
                </a:lnTo>
                <a:lnTo>
                  <a:pt x="82" y="168"/>
                </a:lnTo>
                <a:lnTo>
                  <a:pt x="84" y="168"/>
                </a:lnTo>
                <a:lnTo>
                  <a:pt x="86" y="168"/>
                </a:lnTo>
                <a:lnTo>
                  <a:pt x="88" y="170"/>
                </a:lnTo>
                <a:lnTo>
                  <a:pt x="90" y="170"/>
                </a:lnTo>
                <a:lnTo>
                  <a:pt x="92" y="170"/>
                </a:lnTo>
                <a:lnTo>
                  <a:pt x="94" y="172"/>
                </a:lnTo>
                <a:lnTo>
                  <a:pt x="96" y="172"/>
                </a:lnTo>
                <a:lnTo>
                  <a:pt x="98" y="174"/>
                </a:lnTo>
                <a:lnTo>
                  <a:pt x="100" y="174"/>
                </a:lnTo>
                <a:lnTo>
                  <a:pt x="102" y="172"/>
                </a:lnTo>
                <a:lnTo>
                  <a:pt x="102" y="170"/>
                </a:lnTo>
                <a:lnTo>
                  <a:pt x="104" y="170"/>
                </a:lnTo>
                <a:lnTo>
                  <a:pt x="106" y="170"/>
                </a:lnTo>
                <a:lnTo>
                  <a:pt x="108" y="170"/>
                </a:lnTo>
                <a:lnTo>
                  <a:pt x="110" y="170"/>
                </a:lnTo>
                <a:lnTo>
                  <a:pt x="112" y="172"/>
                </a:lnTo>
                <a:lnTo>
                  <a:pt x="114" y="174"/>
                </a:lnTo>
                <a:lnTo>
                  <a:pt x="116" y="174"/>
                </a:lnTo>
                <a:lnTo>
                  <a:pt x="116" y="176"/>
                </a:lnTo>
                <a:lnTo>
                  <a:pt x="114" y="178"/>
                </a:lnTo>
                <a:lnTo>
                  <a:pt x="114" y="180"/>
                </a:lnTo>
                <a:lnTo>
                  <a:pt x="116" y="182"/>
                </a:lnTo>
                <a:lnTo>
                  <a:pt x="116" y="184"/>
                </a:lnTo>
                <a:lnTo>
                  <a:pt x="116" y="186"/>
                </a:lnTo>
                <a:lnTo>
                  <a:pt x="116" y="188"/>
                </a:lnTo>
                <a:lnTo>
                  <a:pt x="116" y="190"/>
                </a:lnTo>
                <a:lnTo>
                  <a:pt x="116" y="192"/>
                </a:lnTo>
                <a:lnTo>
                  <a:pt x="114" y="194"/>
                </a:lnTo>
                <a:lnTo>
                  <a:pt x="114" y="196"/>
                </a:lnTo>
                <a:lnTo>
                  <a:pt x="112" y="198"/>
                </a:lnTo>
                <a:lnTo>
                  <a:pt x="114" y="200"/>
                </a:lnTo>
                <a:lnTo>
                  <a:pt x="116" y="200"/>
                </a:lnTo>
                <a:lnTo>
                  <a:pt x="118" y="202"/>
                </a:lnTo>
                <a:lnTo>
                  <a:pt x="122" y="204"/>
                </a:lnTo>
                <a:lnTo>
                  <a:pt x="120" y="204"/>
                </a:lnTo>
                <a:lnTo>
                  <a:pt x="118" y="204"/>
                </a:lnTo>
                <a:lnTo>
                  <a:pt x="116" y="204"/>
                </a:lnTo>
                <a:lnTo>
                  <a:pt x="114" y="202"/>
                </a:lnTo>
                <a:lnTo>
                  <a:pt x="110" y="202"/>
                </a:lnTo>
                <a:lnTo>
                  <a:pt x="108" y="202"/>
                </a:lnTo>
                <a:lnTo>
                  <a:pt x="104" y="202"/>
                </a:lnTo>
                <a:lnTo>
                  <a:pt x="102" y="202"/>
                </a:lnTo>
                <a:lnTo>
                  <a:pt x="100" y="202"/>
                </a:lnTo>
                <a:lnTo>
                  <a:pt x="98" y="202"/>
                </a:lnTo>
                <a:lnTo>
                  <a:pt x="96" y="202"/>
                </a:lnTo>
                <a:lnTo>
                  <a:pt x="94" y="204"/>
                </a:lnTo>
                <a:lnTo>
                  <a:pt x="92" y="204"/>
                </a:lnTo>
                <a:lnTo>
                  <a:pt x="90" y="206"/>
                </a:lnTo>
                <a:lnTo>
                  <a:pt x="90" y="208"/>
                </a:lnTo>
                <a:lnTo>
                  <a:pt x="88" y="210"/>
                </a:lnTo>
                <a:lnTo>
                  <a:pt x="86" y="212"/>
                </a:lnTo>
                <a:lnTo>
                  <a:pt x="88" y="214"/>
                </a:lnTo>
                <a:lnTo>
                  <a:pt x="90" y="214"/>
                </a:lnTo>
                <a:lnTo>
                  <a:pt x="92" y="216"/>
                </a:lnTo>
                <a:lnTo>
                  <a:pt x="94" y="218"/>
                </a:lnTo>
                <a:lnTo>
                  <a:pt x="96" y="218"/>
                </a:lnTo>
                <a:lnTo>
                  <a:pt x="98" y="220"/>
                </a:lnTo>
                <a:lnTo>
                  <a:pt x="96" y="220"/>
                </a:lnTo>
                <a:lnTo>
                  <a:pt x="94" y="220"/>
                </a:lnTo>
                <a:lnTo>
                  <a:pt x="92" y="220"/>
                </a:lnTo>
                <a:lnTo>
                  <a:pt x="90" y="220"/>
                </a:lnTo>
                <a:lnTo>
                  <a:pt x="88" y="220"/>
                </a:lnTo>
                <a:lnTo>
                  <a:pt x="88" y="218"/>
                </a:lnTo>
                <a:lnTo>
                  <a:pt x="86" y="218"/>
                </a:lnTo>
                <a:lnTo>
                  <a:pt x="84" y="218"/>
                </a:lnTo>
                <a:lnTo>
                  <a:pt x="82" y="218"/>
                </a:lnTo>
                <a:lnTo>
                  <a:pt x="78" y="218"/>
                </a:lnTo>
                <a:lnTo>
                  <a:pt x="76" y="218"/>
                </a:lnTo>
                <a:lnTo>
                  <a:pt x="76" y="220"/>
                </a:lnTo>
                <a:lnTo>
                  <a:pt x="76" y="222"/>
                </a:lnTo>
                <a:lnTo>
                  <a:pt x="76" y="224"/>
                </a:lnTo>
                <a:lnTo>
                  <a:pt x="78" y="224"/>
                </a:lnTo>
                <a:lnTo>
                  <a:pt x="80" y="224"/>
                </a:lnTo>
                <a:lnTo>
                  <a:pt x="82" y="224"/>
                </a:lnTo>
                <a:lnTo>
                  <a:pt x="84" y="224"/>
                </a:lnTo>
                <a:lnTo>
                  <a:pt x="86" y="225"/>
                </a:lnTo>
                <a:lnTo>
                  <a:pt x="88" y="225"/>
                </a:lnTo>
                <a:lnTo>
                  <a:pt x="88" y="227"/>
                </a:lnTo>
                <a:lnTo>
                  <a:pt x="90" y="229"/>
                </a:lnTo>
                <a:lnTo>
                  <a:pt x="92" y="231"/>
                </a:lnTo>
                <a:lnTo>
                  <a:pt x="92" y="233"/>
                </a:lnTo>
                <a:lnTo>
                  <a:pt x="94" y="235"/>
                </a:lnTo>
                <a:lnTo>
                  <a:pt x="94" y="237"/>
                </a:lnTo>
                <a:lnTo>
                  <a:pt x="96" y="237"/>
                </a:lnTo>
                <a:lnTo>
                  <a:pt x="98" y="239"/>
                </a:lnTo>
                <a:lnTo>
                  <a:pt x="98" y="241"/>
                </a:lnTo>
                <a:lnTo>
                  <a:pt x="98" y="243"/>
                </a:lnTo>
                <a:lnTo>
                  <a:pt x="98" y="245"/>
                </a:lnTo>
                <a:lnTo>
                  <a:pt x="100" y="247"/>
                </a:lnTo>
                <a:lnTo>
                  <a:pt x="102" y="247"/>
                </a:lnTo>
                <a:lnTo>
                  <a:pt x="104" y="247"/>
                </a:lnTo>
                <a:lnTo>
                  <a:pt x="106" y="247"/>
                </a:lnTo>
                <a:lnTo>
                  <a:pt x="108" y="249"/>
                </a:lnTo>
                <a:lnTo>
                  <a:pt x="108" y="251"/>
                </a:lnTo>
                <a:lnTo>
                  <a:pt x="110" y="253"/>
                </a:lnTo>
                <a:lnTo>
                  <a:pt x="112" y="253"/>
                </a:lnTo>
                <a:lnTo>
                  <a:pt x="114" y="253"/>
                </a:lnTo>
                <a:lnTo>
                  <a:pt x="116" y="253"/>
                </a:lnTo>
                <a:lnTo>
                  <a:pt x="118" y="253"/>
                </a:lnTo>
                <a:lnTo>
                  <a:pt x="120" y="253"/>
                </a:lnTo>
                <a:lnTo>
                  <a:pt x="122" y="253"/>
                </a:lnTo>
                <a:lnTo>
                  <a:pt x="122" y="255"/>
                </a:lnTo>
                <a:lnTo>
                  <a:pt x="124" y="255"/>
                </a:lnTo>
                <a:lnTo>
                  <a:pt x="124" y="257"/>
                </a:lnTo>
                <a:lnTo>
                  <a:pt x="122" y="257"/>
                </a:lnTo>
                <a:lnTo>
                  <a:pt x="124" y="259"/>
                </a:lnTo>
                <a:lnTo>
                  <a:pt x="124" y="261"/>
                </a:lnTo>
                <a:lnTo>
                  <a:pt x="124" y="263"/>
                </a:lnTo>
                <a:lnTo>
                  <a:pt x="122" y="265"/>
                </a:lnTo>
                <a:lnTo>
                  <a:pt x="122" y="267"/>
                </a:lnTo>
                <a:lnTo>
                  <a:pt x="122" y="269"/>
                </a:lnTo>
                <a:lnTo>
                  <a:pt x="122" y="271"/>
                </a:lnTo>
                <a:lnTo>
                  <a:pt x="124" y="273"/>
                </a:lnTo>
                <a:lnTo>
                  <a:pt x="124" y="275"/>
                </a:lnTo>
                <a:lnTo>
                  <a:pt x="126" y="273"/>
                </a:lnTo>
                <a:lnTo>
                  <a:pt x="130" y="269"/>
                </a:lnTo>
                <a:lnTo>
                  <a:pt x="132" y="267"/>
                </a:lnTo>
                <a:lnTo>
                  <a:pt x="134" y="267"/>
                </a:lnTo>
                <a:lnTo>
                  <a:pt x="136" y="265"/>
                </a:lnTo>
                <a:lnTo>
                  <a:pt x="138" y="265"/>
                </a:lnTo>
                <a:lnTo>
                  <a:pt x="140" y="265"/>
                </a:lnTo>
                <a:lnTo>
                  <a:pt x="142" y="265"/>
                </a:lnTo>
                <a:lnTo>
                  <a:pt x="144" y="265"/>
                </a:lnTo>
                <a:lnTo>
                  <a:pt x="146" y="263"/>
                </a:lnTo>
                <a:lnTo>
                  <a:pt x="148" y="263"/>
                </a:lnTo>
                <a:lnTo>
                  <a:pt x="150" y="263"/>
                </a:lnTo>
                <a:lnTo>
                  <a:pt x="152" y="265"/>
                </a:lnTo>
                <a:lnTo>
                  <a:pt x="154" y="265"/>
                </a:lnTo>
                <a:lnTo>
                  <a:pt x="156" y="267"/>
                </a:lnTo>
                <a:lnTo>
                  <a:pt x="158" y="267"/>
                </a:lnTo>
                <a:lnTo>
                  <a:pt x="160" y="269"/>
                </a:lnTo>
                <a:lnTo>
                  <a:pt x="162" y="271"/>
                </a:lnTo>
                <a:lnTo>
                  <a:pt x="164" y="271"/>
                </a:lnTo>
                <a:lnTo>
                  <a:pt x="166" y="273"/>
                </a:lnTo>
                <a:lnTo>
                  <a:pt x="166" y="275"/>
                </a:lnTo>
                <a:lnTo>
                  <a:pt x="168" y="277"/>
                </a:lnTo>
                <a:lnTo>
                  <a:pt x="170" y="279"/>
                </a:lnTo>
                <a:lnTo>
                  <a:pt x="171" y="281"/>
                </a:lnTo>
                <a:lnTo>
                  <a:pt x="171" y="283"/>
                </a:lnTo>
                <a:lnTo>
                  <a:pt x="173" y="283"/>
                </a:lnTo>
                <a:lnTo>
                  <a:pt x="175" y="285"/>
                </a:lnTo>
                <a:lnTo>
                  <a:pt x="177" y="285"/>
                </a:lnTo>
                <a:lnTo>
                  <a:pt x="179" y="285"/>
                </a:lnTo>
                <a:lnTo>
                  <a:pt x="181" y="285"/>
                </a:lnTo>
                <a:lnTo>
                  <a:pt x="183" y="285"/>
                </a:lnTo>
                <a:lnTo>
                  <a:pt x="185" y="285"/>
                </a:lnTo>
                <a:lnTo>
                  <a:pt x="183" y="281"/>
                </a:lnTo>
                <a:lnTo>
                  <a:pt x="183" y="279"/>
                </a:lnTo>
                <a:lnTo>
                  <a:pt x="183" y="277"/>
                </a:lnTo>
                <a:lnTo>
                  <a:pt x="181" y="275"/>
                </a:lnTo>
                <a:lnTo>
                  <a:pt x="181" y="273"/>
                </a:lnTo>
                <a:lnTo>
                  <a:pt x="181" y="271"/>
                </a:lnTo>
                <a:lnTo>
                  <a:pt x="181" y="269"/>
                </a:lnTo>
                <a:lnTo>
                  <a:pt x="181" y="265"/>
                </a:lnTo>
                <a:lnTo>
                  <a:pt x="179" y="263"/>
                </a:lnTo>
                <a:lnTo>
                  <a:pt x="179" y="261"/>
                </a:lnTo>
                <a:lnTo>
                  <a:pt x="179" y="259"/>
                </a:lnTo>
                <a:lnTo>
                  <a:pt x="179" y="257"/>
                </a:lnTo>
                <a:lnTo>
                  <a:pt x="177" y="255"/>
                </a:lnTo>
                <a:lnTo>
                  <a:pt x="177" y="253"/>
                </a:lnTo>
                <a:lnTo>
                  <a:pt x="177" y="251"/>
                </a:lnTo>
                <a:lnTo>
                  <a:pt x="177" y="249"/>
                </a:lnTo>
                <a:lnTo>
                  <a:pt x="177" y="247"/>
                </a:lnTo>
                <a:lnTo>
                  <a:pt x="175" y="245"/>
                </a:lnTo>
                <a:lnTo>
                  <a:pt x="175" y="243"/>
                </a:lnTo>
                <a:lnTo>
                  <a:pt x="175" y="241"/>
                </a:lnTo>
                <a:lnTo>
                  <a:pt x="175" y="239"/>
                </a:lnTo>
                <a:lnTo>
                  <a:pt x="173" y="237"/>
                </a:lnTo>
                <a:lnTo>
                  <a:pt x="173" y="235"/>
                </a:lnTo>
                <a:lnTo>
                  <a:pt x="173" y="233"/>
                </a:lnTo>
                <a:lnTo>
                  <a:pt x="173" y="231"/>
                </a:lnTo>
                <a:lnTo>
                  <a:pt x="173" y="229"/>
                </a:lnTo>
                <a:lnTo>
                  <a:pt x="171" y="227"/>
                </a:lnTo>
                <a:lnTo>
                  <a:pt x="171" y="225"/>
                </a:lnTo>
                <a:lnTo>
                  <a:pt x="171" y="224"/>
                </a:lnTo>
                <a:lnTo>
                  <a:pt x="171" y="222"/>
                </a:lnTo>
                <a:lnTo>
                  <a:pt x="171" y="220"/>
                </a:lnTo>
                <a:lnTo>
                  <a:pt x="170" y="218"/>
                </a:lnTo>
                <a:lnTo>
                  <a:pt x="170" y="216"/>
                </a:lnTo>
                <a:lnTo>
                  <a:pt x="170" y="214"/>
                </a:lnTo>
                <a:lnTo>
                  <a:pt x="170" y="212"/>
                </a:lnTo>
                <a:lnTo>
                  <a:pt x="168" y="210"/>
                </a:lnTo>
                <a:lnTo>
                  <a:pt x="170" y="210"/>
                </a:lnTo>
                <a:lnTo>
                  <a:pt x="171" y="208"/>
                </a:lnTo>
                <a:lnTo>
                  <a:pt x="173" y="208"/>
                </a:lnTo>
                <a:lnTo>
                  <a:pt x="175" y="208"/>
                </a:lnTo>
                <a:lnTo>
                  <a:pt x="179" y="206"/>
                </a:lnTo>
                <a:lnTo>
                  <a:pt x="181" y="206"/>
                </a:lnTo>
                <a:lnTo>
                  <a:pt x="183" y="206"/>
                </a:lnTo>
                <a:lnTo>
                  <a:pt x="185" y="204"/>
                </a:lnTo>
                <a:lnTo>
                  <a:pt x="187" y="204"/>
                </a:lnTo>
                <a:lnTo>
                  <a:pt x="189" y="204"/>
                </a:lnTo>
                <a:lnTo>
                  <a:pt x="191" y="204"/>
                </a:lnTo>
                <a:lnTo>
                  <a:pt x="193" y="202"/>
                </a:lnTo>
                <a:lnTo>
                  <a:pt x="195" y="202"/>
                </a:lnTo>
                <a:lnTo>
                  <a:pt x="197" y="202"/>
                </a:lnTo>
                <a:lnTo>
                  <a:pt x="199" y="200"/>
                </a:lnTo>
                <a:lnTo>
                  <a:pt x="201" y="200"/>
                </a:lnTo>
                <a:lnTo>
                  <a:pt x="203" y="200"/>
                </a:lnTo>
                <a:lnTo>
                  <a:pt x="205" y="200"/>
                </a:lnTo>
                <a:lnTo>
                  <a:pt x="207" y="198"/>
                </a:lnTo>
                <a:lnTo>
                  <a:pt x="209" y="198"/>
                </a:lnTo>
                <a:lnTo>
                  <a:pt x="209" y="196"/>
                </a:lnTo>
                <a:lnTo>
                  <a:pt x="207" y="194"/>
                </a:lnTo>
                <a:lnTo>
                  <a:pt x="209" y="194"/>
                </a:lnTo>
                <a:lnTo>
                  <a:pt x="209" y="192"/>
                </a:lnTo>
                <a:lnTo>
                  <a:pt x="211" y="192"/>
                </a:lnTo>
                <a:lnTo>
                  <a:pt x="213" y="192"/>
                </a:lnTo>
                <a:lnTo>
                  <a:pt x="213" y="190"/>
                </a:lnTo>
                <a:lnTo>
                  <a:pt x="215" y="190"/>
                </a:lnTo>
                <a:lnTo>
                  <a:pt x="217" y="190"/>
                </a:lnTo>
                <a:lnTo>
                  <a:pt x="219" y="190"/>
                </a:lnTo>
                <a:lnTo>
                  <a:pt x="219" y="192"/>
                </a:lnTo>
                <a:lnTo>
                  <a:pt x="217" y="192"/>
                </a:lnTo>
                <a:lnTo>
                  <a:pt x="217" y="194"/>
                </a:lnTo>
                <a:lnTo>
                  <a:pt x="219" y="194"/>
                </a:lnTo>
                <a:lnTo>
                  <a:pt x="221" y="194"/>
                </a:lnTo>
                <a:lnTo>
                  <a:pt x="221" y="196"/>
                </a:lnTo>
                <a:lnTo>
                  <a:pt x="221" y="194"/>
                </a:lnTo>
                <a:lnTo>
                  <a:pt x="223" y="194"/>
                </a:lnTo>
                <a:lnTo>
                  <a:pt x="223" y="192"/>
                </a:lnTo>
                <a:lnTo>
                  <a:pt x="223" y="190"/>
                </a:lnTo>
                <a:lnTo>
                  <a:pt x="223" y="188"/>
                </a:lnTo>
                <a:lnTo>
                  <a:pt x="221" y="186"/>
                </a:lnTo>
                <a:lnTo>
                  <a:pt x="221" y="184"/>
                </a:lnTo>
                <a:lnTo>
                  <a:pt x="219" y="184"/>
                </a:lnTo>
                <a:lnTo>
                  <a:pt x="221" y="184"/>
                </a:lnTo>
                <a:lnTo>
                  <a:pt x="223" y="184"/>
                </a:lnTo>
                <a:lnTo>
                  <a:pt x="225" y="184"/>
                </a:lnTo>
                <a:lnTo>
                  <a:pt x="225" y="186"/>
                </a:lnTo>
                <a:lnTo>
                  <a:pt x="225" y="188"/>
                </a:lnTo>
                <a:lnTo>
                  <a:pt x="227" y="188"/>
                </a:lnTo>
                <a:lnTo>
                  <a:pt x="229" y="188"/>
                </a:lnTo>
                <a:lnTo>
                  <a:pt x="231" y="188"/>
                </a:lnTo>
                <a:lnTo>
                  <a:pt x="233" y="188"/>
                </a:lnTo>
                <a:lnTo>
                  <a:pt x="233" y="190"/>
                </a:lnTo>
                <a:lnTo>
                  <a:pt x="231" y="190"/>
                </a:lnTo>
                <a:lnTo>
                  <a:pt x="229" y="190"/>
                </a:lnTo>
                <a:lnTo>
                  <a:pt x="231" y="192"/>
                </a:lnTo>
                <a:lnTo>
                  <a:pt x="231" y="190"/>
                </a:lnTo>
                <a:lnTo>
                  <a:pt x="233" y="190"/>
                </a:lnTo>
                <a:lnTo>
                  <a:pt x="235" y="192"/>
                </a:lnTo>
                <a:lnTo>
                  <a:pt x="233" y="192"/>
                </a:lnTo>
                <a:lnTo>
                  <a:pt x="233" y="194"/>
                </a:lnTo>
                <a:lnTo>
                  <a:pt x="235" y="194"/>
                </a:lnTo>
                <a:lnTo>
                  <a:pt x="237" y="196"/>
                </a:lnTo>
                <a:lnTo>
                  <a:pt x="235" y="196"/>
                </a:lnTo>
                <a:lnTo>
                  <a:pt x="233" y="196"/>
                </a:lnTo>
                <a:lnTo>
                  <a:pt x="231" y="196"/>
                </a:lnTo>
                <a:lnTo>
                  <a:pt x="229" y="196"/>
                </a:lnTo>
                <a:lnTo>
                  <a:pt x="227" y="196"/>
                </a:lnTo>
                <a:lnTo>
                  <a:pt x="227" y="198"/>
                </a:lnTo>
                <a:lnTo>
                  <a:pt x="229" y="198"/>
                </a:lnTo>
                <a:lnTo>
                  <a:pt x="231" y="198"/>
                </a:lnTo>
                <a:lnTo>
                  <a:pt x="233" y="198"/>
                </a:lnTo>
                <a:lnTo>
                  <a:pt x="235" y="198"/>
                </a:lnTo>
                <a:lnTo>
                  <a:pt x="237" y="198"/>
                </a:lnTo>
                <a:lnTo>
                  <a:pt x="239" y="198"/>
                </a:lnTo>
                <a:lnTo>
                  <a:pt x="239" y="200"/>
                </a:lnTo>
                <a:lnTo>
                  <a:pt x="237" y="200"/>
                </a:lnTo>
                <a:lnTo>
                  <a:pt x="239" y="200"/>
                </a:lnTo>
                <a:lnTo>
                  <a:pt x="239" y="202"/>
                </a:lnTo>
                <a:lnTo>
                  <a:pt x="241" y="204"/>
                </a:lnTo>
                <a:lnTo>
                  <a:pt x="241" y="206"/>
                </a:lnTo>
                <a:lnTo>
                  <a:pt x="239" y="206"/>
                </a:lnTo>
                <a:lnTo>
                  <a:pt x="239" y="208"/>
                </a:lnTo>
                <a:lnTo>
                  <a:pt x="241" y="208"/>
                </a:lnTo>
                <a:lnTo>
                  <a:pt x="241" y="210"/>
                </a:lnTo>
                <a:lnTo>
                  <a:pt x="243" y="210"/>
                </a:lnTo>
                <a:lnTo>
                  <a:pt x="243" y="212"/>
                </a:lnTo>
                <a:lnTo>
                  <a:pt x="245" y="212"/>
                </a:lnTo>
                <a:lnTo>
                  <a:pt x="245" y="214"/>
                </a:lnTo>
                <a:lnTo>
                  <a:pt x="247" y="214"/>
                </a:lnTo>
                <a:lnTo>
                  <a:pt x="247" y="216"/>
                </a:lnTo>
                <a:lnTo>
                  <a:pt x="247" y="218"/>
                </a:lnTo>
                <a:lnTo>
                  <a:pt x="245" y="218"/>
                </a:lnTo>
                <a:lnTo>
                  <a:pt x="247" y="218"/>
                </a:lnTo>
                <a:lnTo>
                  <a:pt x="249" y="220"/>
                </a:lnTo>
                <a:lnTo>
                  <a:pt x="255" y="222"/>
                </a:lnTo>
                <a:lnTo>
                  <a:pt x="255" y="224"/>
                </a:lnTo>
                <a:lnTo>
                  <a:pt x="257" y="225"/>
                </a:lnTo>
                <a:lnTo>
                  <a:pt x="259" y="227"/>
                </a:lnTo>
                <a:lnTo>
                  <a:pt x="261" y="229"/>
                </a:lnTo>
                <a:lnTo>
                  <a:pt x="263" y="231"/>
                </a:lnTo>
                <a:lnTo>
                  <a:pt x="265" y="233"/>
                </a:lnTo>
                <a:lnTo>
                  <a:pt x="267" y="233"/>
                </a:lnTo>
                <a:lnTo>
                  <a:pt x="269" y="235"/>
                </a:lnTo>
                <a:lnTo>
                  <a:pt x="271" y="237"/>
                </a:lnTo>
                <a:lnTo>
                  <a:pt x="273" y="239"/>
                </a:lnTo>
                <a:lnTo>
                  <a:pt x="275" y="239"/>
                </a:lnTo>
                <a:lnTo>
                  <a:pt x="277" y="239"/>
                </a:lnTo>
                <a:lnTo>
                  <a:pt x="279" y="239"/>
                </a:lnTo>
                <a:lnTo>
                  <a:pt x="281" y="239"/>
                </a:lnTo>
                <a:lnTo>
                  <a:pt x="283" y="239"/>
                </a:lnTo>
                <a:lnTo>
                  <a:pt x="285" y="239"/>
                </a:lnTo>
                <a:lnTo>
                  <a:pt x="287" y="239"/>
                </a:lnTo>
                <a:lnTo>
                  <a:pt x="289" y="237"/>
                </a:lnTo>
                <a:lnTo>
                  <a:pt x="291" y="237"/>
                </a:lnTo>
                <a:lnTo>
                  <a:pt x="293" y="237"/>
                </a:lnTo>
                <a:lnTo>
                  <a:pt x="295" y="237"/>
                </a:lnTo>
                <a:lnTo>
                  <a:pt x="297" y="237"/>
                </a:lnTo>
                <a:lnTo>
                  <a:pt x="301" y="237"/>
                </a:lnTo>
                <a:lnTo>
                  <a:pt x="303" y="237"/>
                </a:lnTo>
                <a:lnTo>
                  <a:pt x="305" y="239"/>
                </a:lnTo>
                <a:lnTo>
                  <a:pt x="307" y="239"/>
                </a:lnTo>
                <a:lnTo>
                  <a:pt x="309" y="239"/>
                </a:lnTo>
                <a:lnTo>
                  <a:pt x="311" y="239"/>
                </a:lnTo>
                <a:lnTo>
                  <a:pt x="313" y="239"/>
                </a:lnTo>
                <a:lnTo>
                  <a:pt x="315" y="239"/>
                </a:lnTo>
                <a:lnTo>
                  <a:pt x="317" y="237"/>
                </a:lnTo>
                <a:lnTo>
                  <a:pt x="319" y="235"/>
                </a:lnTo>
                <a:lnTo>
                  <a:pt x="321" y="235"/>
                </a:lnTo>
                <a:lnTo>
                  <a:pt x="323" y="235"/>
                </a:lnTo>
                <a:lnTo>
                  <a:pt x="325" y="237"/>
                </a:lnTo>
                <a:lnTo>
                  <a:pt x="327" y="239"/>
                </a:lnTo>
                <a:lnTo>
                  <a:pt x="327" y="241"/>
                </a:lnTo>
                <a:lnTo>
                  <a:pt x="329" y="241"/>
                </a:lnTo>
                <a:lnTo>
                  <a:pt x="333" y="243"/>
                </a:lnTo>
                <a:lnTo>
                  <a:pt x="335" y="245"/>
                </a:lnTo>
                <a:lnTo>
                  <a:pt x="337" y="247"/>
                </a:lnTo>
                <a:lnTo>
                  <a:pt x="339" y="249"/>
                </a:lnTo>
                <a:lnTo>
                  <a:pt x="339" y="251"/>
                </a:lnTo>
                <a:lnTo>
                  <a:pt x="341" y="251"/>
                </a:lnTo>
                <a:lnTo>
                  <a:pt x="343" y="251"/>
                </a:lnTo>
                <a:lnTo>
                  <a:pt x="345" y="251"/>
                </a:lnTo>
                <a:lnTo>
                  <a:pt x="345" y="253"/>
                </a:lnTo>
                <a:lnTo>
                  <a:pt x="347" y="255"/>
                </a:lnTo>
                <a:lnTo>
                  <a:pt x="347" y="257"/>
                </a:lnTo>
                <a:lnTo>
                  <a:pt x="347" y="259"/>
                </a:lnTo>
                <a:lnTo>
                  <a:pt x="347" y="261"/>
                </a:lnTo>
                <a:lnTo>
                  <a:pt x="347" y="263"/>
                </a:lnTo>
                <a:lnTo>
                  <a:pt x="347" y="265"/>
                </a:lnTo>
                <a:lnTo>
                  <a:pt x="349" y="267"/>
                </a:lnTo>
                <a:lnTo>
                  <a:pt x="349" y="269"/>
                </a:lnTo>
                <a:lnTo>
                  <a:pt x="351" y="271"/>
                </a:lnTo>
                <a:lnTo>
                  <a:pt x="357" y="271"/>
                </a:lnTo>
                <a:lnTo>
                  <a:pt x="357" y="273"/>
                </a:lnTo>
                <a:lnTo>
                  <a:pt x="359" y="275"/>
                </a:lnTo>
                <a:lnTo>
                  <a:pt x="361" y="277"/>
                </a:lnTo>
                <a:lnTo>
                  <a:pt x="361" y="279"/>
                </a:lnTo>
                <a:lnTo>
                  <a:pt x="361" y="281"/>
                </a:lnTo>
                <a:lnTo>
                  <a:pt x="363" y="283"/>
                </a:lnTo>
                <a:lnTo>
                  <a:pt x="363" y="285"/>
                </a:lnTo>
                <a:lnTo>
                  <a:pt x="365" y="287"/>
                </a:lnTo>
                <a:lnTo>
                  <a:pt x="367" y="287"/>
                </a:lnTo>
                <a:lnTo>
                  <a:pt x="369" y="287"/>
                </a:lnTo>
                <a:lnTo>
                  <a:pt x="375" y="287"/>
                </a:lnTo>
                <a:lnTo>
                  <a:pt x="377" y="287"/>
                </a:lnTo>
                <a:lnTo>
                  <a:pt x="379" y="287"/>
                </a:lnTo>
                <a:lnTo>
                  <a:pt x="381" y="287"/>
                </a:lnTo>
                <a:lnTo>
                  <a:pt x="383" y="287"/>
                </a:lnTo>
                <a:lnTo>
                  <a:pt x="385" y="287"/>
                </a:lnTo>
                <a:lnTo>
                  <a:pt x="387" y="289"/>
                </a:lnTo>
                <a:lnTo>
                  <a:pt x="389" y="289"/>
                </a:lnTo>
                <a:lnTo>
                  <a:pt x="389" y="291"/>
                </a:lnTo>
                <a:lnTo>
                  <a:pt x="389" y="293"/>
                </a:lnTo>
                <a:lnTo>
                  <a:pt x="389" y="295"/>
                </a:lnTo>
                <a:lnTo>
                  <a:pt x="391" y="297"/>
                </a:lnTo>
                <a:lnTo>
                  <a:pt x="393" y="297"/>
                </a:lnTo>
                <a:lnTo>
                  <a:pt x="395" y="299"/>
                </a:lnTo>
                <a:lnTo>
                  <a:pt x="397" y="299"/>
                </a:lnTo>
                <a:lnTo>
                  <a:pt x="399" y="299"/>
                </a:lnTo>
                <a:lnTo>
                  <a:pt x="399" y="297"/>
                </a:lnTo>
                <a:lnTo>
                  <a:pt x="397" y="295"/>
                </a:lnTo>
                <a:lnTo>
                  <a:pt x="397" y="293"/>
                </a:lnTo>
                <a:lnTo>
                  <a:pt x="399" y="293"/>
                </a:lnTo>
                <a:lnTo>
                  <a:pt x="399" y="291"/>
                </a:lnTo>
                <a:lnTo>
                  <a:pt x="399" y="289"/>
                </a:lnTo>
                <a:lnTo>
                  <a:pt x="401" y="287"/>
                </a:lnTo>
                <a:lnTo>
                  <a:pt x="403" y="287"/>
                </a:lnTo>
                <a:lnTo>
                  <a:pt x="403" y="285"/>
                </a:lnTo>
                <a:lnTo>
                  <a:pt x="403" y="283"/>
                </a:lnTo>
                <a:lnTo>
                  <a:pt x="405" y="283"/>
                </a:lnTo>
                <a:lnTo>
                  <a:pt x="407" y="281"/>
                </a:lnTo>
                <a:lnTo>
                  <a:pt x="409" y="279"/>
                </a:lnTo>
                <a:lnTo>
                  <a:pt x="411" y="279"/>
                </a:lnTo>
                <a:lnTo>
                  <a:pt x="411" y="277"/>
                </a:lnTo>
                <a:lnTo>
                  <a:pt x="413" y="277"/>
                </a:lnTo>
                <a:lnTo>
                  <a:pt x="415" y="277"/>
                </a:lnTo>
                <a:lnTo>
                  <a:pt x="417" y="275"/>
                </a:lnTo>
                <a:lnTo>
                  <a:pt x="419" y="273"/>
                </a:lnTo>
                <a:lnTo>
                  <a:pt x="419" y="271"/>
                </a:lnTo>
                <a:lnTo>
                  <a:pt x="421" y="269"/>
                </a:lnTo>
                <a:lnTo>
                  <a:pt x="423" y="269"/>
                </a:lnTo>
                <a:lnTo>
                  <a:pt x="425" y="269"/>
                </a:lnTo>
                <a:lnTo>
                  <a:pt x="427" y="267"/>
                </a:lnTo>
                <a:lnTo>
                  <a:pt x="429" y="267"/>
                </a:lnTo>
                <a:lnTo>
                  <a:pt x="431" y="265"/>
                </a:lnTo>
                <a:lnTo>
                  <a:pt x="429" y="265"/>
                </a:lnTo>
                <a:lnTo>
                  <a:pt x="429" y="263"/>
                </a:lnTo>
                <a:lnTo>
                  <a:pt x="429" y="261"/>
                </a:lnTo>
                <a:lnTo>
                  <a:pt x="431" y="259"/>
                </a:lnTo>
                <a:lnTo>
                  <a:pt x="431" y="257"/>
                </a:lnTo>
                <a:lnTo>
                  <a:pt x="433" y="255"/>
                </a:lnTo>
                <a:lnTo>
                  <a:pt x="435" y="255"/>
                </a:lnTo>
                <a:lnTo>
                  <a:pt x="437" y="255"/>
                </a:lnTo>
                <a:lnTo>
                  <a:pt x="439" y="253"/>
                </a:lnTo>
                <a:lnTo>
                  <a:pt x="441" y="253"/>
                </a:lnTo>
                <a:lnTo>
                  <a:pt x="443" y="253"/>
                </a:lnTo>
                <a:lnTo>
                  <a:pt x="445" y="253"/>
                </a:lnTo>
                <a:lnTo>
                  <a:pt x="447" y="255"/>
                </a:lnTo>
                <a:lnTo>
                  <a:pt x="449" y="255"/>
                </a:lnTo>
                <a:lnTo>
                  <a:pt x="451" y="255"/>
                </a:lnTo>
                <a:lnTo>
                  <a:pt x="453" y="257"/>
                </a:lnTo>
                <a:lnTo>
                  <a:pt x="455" y="257"/>
                </a:lnTo>
                <a:lnTo>
                  <a:pt x="457" y="257"/>
                </a:lnTo>
                <a:lnTo>
                  <a:pt x="459" y="259"/>
                </a:lnTo>
                <a:lnTo>
                  <a:pt x="461" y="259"/>
                </a:lnTo>
                <a:lnTo>
                  <a:pt x="463" y="259"/>
                </a:lnTo>
                <a:lnTo>
                  <a:pt x="465" y="259"/>
                </a:lnTo>
                <a:lnTo>
                  <a:pt x="467" y="259"/>
                </a:lnTo>
                <a:lnTo>
                  <a:pt x="469" y="259"/>
                </a:lnTo>
                <a:lnTo>
                  <a:pt x="469" y="261"/>
                </a:lnTo>
                <a:lnTo>
                  <a:pt x="471" y="261"/>
                </a:lnTo>
                <a:lnTo>
                  <a:pt x="469" y="259"/>
                </a:lnTo>
                <a:lnTo>
                  <a:pt x="469" y="257"/>
                </a:lnTo>
                <a:lnTo>
                  <a:pt x="469" y="255"/>
                </a:lnTo>
                <a:lnTo>
                  <a:pt x="469" y="253"/>
                </a:lnTo>
                <a:lnTo>
                  <a:pt x="469" y="251"/>
                </a:lnTo>
                <a:lnTo>
                  <a:pt x="469" y="249"/>
                </a:lnTo>
                <a:lnTo>
                  <a:pt x="471" y="249"/>
                </a:lnTo>
                <a:lnTo>
                  <a:pt x="473" y="247"/>
                </a:lnTo>
                <a:lnTo>
                  <a:pt x="475" y="247"/>
                </a:lnTo>
                <a:lnTo>
                  <a:pt x="477" y="245"/>
                </a:lnTo>
                <a:lnTo>
                  <a:pt x="479" y="245"/>
                </a:lnTo>
                <a:lnTo>
                  <a:pt x="483" y="247"/>
                </a:lnTo>
                <a:lnTo>
                  <a:pt x="485" y="247"/>
                </a:lnTo>
                <a:lnTo>
                  <a:pt x="487" y="249"/>
                </a:lnTo>
                <a:lnTo>
                  <a:pt x="489" y="249"/>
                </a:lnTo>
                <a:lnTo>
                  <a:pt x="489" y="251"/>
                </a:lnTo>
                <a:lnTo>
                  <a:pt x="491" y="251"/>
                </a:lnTo>
                <a:lnTo>
                  <a:pt x="493" y="251"/>
                </a:lnTo>
                <a:lnTo>
                  <a:pt x="495" y="251"/>
                </a:lnTo>
                <a:lnTo>
                  <a:pt x="497" y="253"/>
                </a:lnTo>
                <a:lnTo>
                  <a:pt x="499" y="253"/>
                </a:lnTo>
                <a:lnTo>
                  <a:pt x="501" y="253"/>
                </a:lnTo>
                <a:lnTo>
                  <a:pt x="503" y="253"/>
                </a:lnTo>
                <a:lnTo>
                  <a:pt x="505" y="253"/>
                </a:lnTo>
                <a:lnTo>
                  <a:pt x="507" y="253"/>
                </a:lnTo>
                <a:lnTo>
                  <a:pt x="507" y="251"/>
                </a:lnTo>
                <a:lnTo>
                  <a:pt x="509" y="251"/>
                </a:lnTo>
                <a:lnTo>
                  <a:pt x="511" y="251"/>
                </a:lnTo>
                <a:lnTo>
                  <a:pt x="513" y="251"/>
                </a:lnTo>
                <a:lnTo>
                  <a:pt x="515" y="251"/>
                </a:lnTo>
                <a:lnTo>
                  <a:pt x="517" y="253"/>
                </a:lnTo>
                <a:lnTo>
                  <a:pt x="519" y="251"/>
                </a:lnTo>
                <a:lnTo>
                  <a:pt x="521" y="251"/>
                </a:lnTo>
                <a:lnTo>
                  <a:pt x="523" y="251"/>
                </a:lnTo>
                <a:lnTo>
                  <a:pt x="525" y="251"/>
                </a:lnTo>
                <a:lnTo>
                  <a:pt x="527" y="251"/>
                </a:lnTo>
                <a:lnTo>
                  <a:pt x="529" y="251"/>
                </a:lnTo>
                <a:lnTo>
                  <a:pt x="531" y="251"/>
                </a:lnTo>
                <a:lnTo>
                  <a:pt x="533" y="251"/>
                </a:lnTo>
                <a:lnTo>
                  <a:pt x="535" y="251"/>
                </a:lnTo>
                <a:lnTo>
                  <a:pt x="537" y="251"/>
                </a:lnTo>
                <a:lnTo>
                  <a:pt x="539" y="251"/>
                </a:lnTo>
                <a:lnTo>
                  <a:pt x="541" y="253"/>
                </a:lnTo>
                <a:lnTo>
                  <a:pt x="543" y="253"/>
                </a:lnTo>
                <a:lnTo>
                  <a:pt x="545" y="253"/>
                </a:lnTo>
                <a:lnTo>
                  <a:pt x="549" y="253"/>
                </a:lnTo>
                <a:lnTo>
                  <a:pt x="551" y="253"/>
                </a:lnTo>
                <a:lnTo>
                  <a:pt x="553" y="253"/>
                </a:lnTo>
                <a:lnTo>
                  <a:pt x="555" y="253"/>
                </a:lnTo>
                <a:lnTo>
                  <a:pt x="557" y="253"/>
                </a:lnTo>
                <a:lnTo>
                  <a:pt x="559" y="255"/>
                </a:lnTo>
                <a:lnTo>
                  <a:pt x="561" y="255"/>
                </a:lnTo>
                <a:lnTo>
                  <a:pt x="563" y="255"/>
                </a:lnTo>
                <a:lnTo>
                  <a:pt x="565" y="255"/>
                </a:lnTo>
                <a:lnTo>
                  <a:pt x="565" y="257"/>
                </a:lnTo>
                <a:lnTo>
                  <a:pt x="567" y="257"/>
                </a:lnTo>
                <a:lnTo>
                  <a:pt x="569" y="259"/>
                </a:lnTo>
                <a:lnTo>
                  <a:pt x="571" y="261"/>
                </a:lnTo>
                <a:lnTo>
                  <a:pt x="573" y="261"/>
                </a:lnTo>
                <a:lnTo>
                  <a:pt x="575" y="261"/>
                </a:lnTo>
                <a:lnTo>
                  <a:pt x="577" y="261"/>
                </a:lnTo>
                <a:lnTo>
                  <a:pt x="579" y="261"/>
                </a:lnTo>
                <a:lnTo>
                  <a:pt x="581" y="263"/>
                </a:lnTo>
                <a:lnTo>
                  <a:pt x="583" y="265"/>
                </a:lnTo>
                <a:lnTo>
                  <a:pt x="585" y="267"/>
                </a:lnTo>
                <a:lnTo>
                  <a:pt x="585" y="265"/>
                </a:lnTo>
                <a:lnTo>
                  <a:pt x="585" y="263"/>
                </a:lnTo>
                <a:lnTo>
                  <a:pt x="583" y="261"/>
                </a:lnTo>
                <a:lnTo>
                  <a:pt x="583" y="259"/>
                </a:lnTo>
                <a:lnTo>
                  <a:pt x="581" y="257"/>
                </a:lnTo>
                <a:lnTo>
                  <a:pt x="581" y="255"/>
                </a:lnTo>
                <a:lnTo>
                  <a:pt x="581" y="253"/>
                </a:lnTo>
                <a:lnTo>
                  <a:pt x="583" y="253"/>
                </a:lnTo>
                <a:lnTo>
                  <a:pt x="585" y="253"/>
                </a:lnTo>
                <a:lnTo>
                  <a:pt x="587" y="253"/>
                </a:lnTo>
                <a:lnTo>
                  <a:pt x="585" y="251"/>
                </a:lnTo>
                <a:lnTo>
                  <a:pt x="583" y="251"/>
                </a:lnTo>
                <a:lnTo>
                  <a:pt x="585" y="249"/>
                </a:lnTo>
                <a:lnTo>
                  <a:pt x="585" y="247"/>
                </a:lnTo>
                <a:lnTo>
                  <a:pt x="587" y="247"/>
                </a:lnTo>
                <a:lnTo>
                  <a:pt x="589" y="245"/>
                </a:lnTo>
                <a:lnTo>
                  <a:pt x="587" y="245"/>
                </a:lnTo>
                <a:lnTo>
                  <a:pt x="585" y="243"/>
                </a:lnTo>
                <a:lnTo>
                  <a:pt x="585" y="241"/>
                </a:lnTo>
                <a:lnTo>
                  <a:pt x="585" y="239"/>
                </a:lnTo>
                <a:lnTo>
                  <a:pt x="583" y="239"/>
                </a:lnTo>
                <a:lnTo>
                  <a:pt x="581" y="237"/>
                </a:lnTo>
                <a:lnTo>
                  <a:pt x="581" y="235"/>
                </a:lnTo>
                <a:lnTo>
                  <a:pt x="579" y="233"/>
                </a:lnTo>
                <a:lnTo>
                  <a:pt x="579" y="231"/>
                </a:lnTo>
                <a:lnTo>
                  <a:pt x="577" y="229"/>
                </a:lnTo>
                <a:lnTo>
                  <a:pt x="575" y="227"/>
                </a:lnTo>
                <a:lnTo>
                  <a:pt x="575" y="225"/>
                </a:lnTo>
                <a:lnTo>
                  <a:pt x="575" y="224"/>
                </a:lnTo>
                <a:lnTo>
                  <a:pt x="573" y="224"/>
                </a:lnTo>
                <a:lnTo>
                  <a:pt x="573" y="222"/>
                </a:lnTo>
                <a:lnTo>
                  <a:pt x="571" y="220"/>
                </a:lnTo>
                <a:lnTo>
                  <a:pt x="571" y="218"/>
                </a:lnTo>
                <a:lnTo>
                  <a:pt x="573" y="216"/>
                </a:lnTo>
                <a:lnTo>
                  <a:pt x="571" y="214"/>
                </a:lnTo>
                <a:lnTo>
                  <a:pt x="569" y="214"/>
                </a:lnTo>
                <a:lnTo>
                  <a:pt x="567" y="214"/>
                </a:lnTo>
                <a:lnTo>
                  <a:pt x="565" y="214"/>
                </a:lnTo>
                <a:lnTo>
                  <a:pt x="563" y="214"/>
                </a:lnTo>
                <a:lnTo>
                  <a:pt x="561" y="212"/>
                </a:lnTo>
                <a:lnTo>
                  <a:pt x="563" y="210"/>
                </a:lnTo>
                <a:lnTo>
                  <a:pt x="565" y="210"/>
                </a:lnTo>
                <a:lnTo>
                  <a:pt x="567" y="208"/>
                </a:lnTo>
                <a:lnTo>
                  <a:pt x="569" y="208"/>
                </a:lnTo>
                <a:lnTo>
                  <a:pt x="571" y="208"/>
                </a:lnTo>
                <a:lnTo>
                  <a:pt x="573" y="208"/>
                </a:lnTo>
                <a:lnTo>
                  <a:pt x="573" y="206"/>
                </a:lnTo>
                <a:lnTo>
                  <a:pt x="575" y="208"/>
                </a:lnTo>
                <a:lnTo>
                  <a:pt x="577" y="206"/>
                </a:lnTo>
                <a:lnTo>
                  <a:pt x="579" y="206"/>
                </a:lnTo>
                <a:lnTo>
                  <a:pt x="581" y="206"/>
                </a:lnTo>
                <a:lnTo>
                  <a:pt x="583" y="204"/>
                </a:lnTo>
                <a:lnTo>
                  <a:pt x="585" y="204"/>
                </a:lnTo>
                <a:lnTo>
                  <a:pt x="587" y="204"/>
                </a:lnTo>
                <a:lnTo>
                  <a:pt x="589" y="202"/>
                </a:lnTo>
                <a:lnTo>
                  <a:pt x="589" y="204"/>
                </a:lnTo>
                <a:lnTo>
                  <a:pt x="591" y="206"/>
                </a:lnTo>
                <a:lnTo>
                  <a:pt x="593" y="206"/>
                </a:lnTo>
                <a:lnTo>
                  <a:pt x="595" y="206"/>
                </a:lnTo>
                <a:lnTo>
                  <a:pt x="597" y="206"/>
                </a:lnTo>
                <a:lnTo>
                  <a:pt x="599" y="206"/>
                </a:lnTo>
                <a:lnTo>
                  <a:pt x="601" y="206"/>
                </a:lnTo>
                <a:lnTo>
                  <a:pt x="603" y="208"/>
                </a:lnTo>
                <a:lnTo>
                  <a:pt x="603" y="206"/>
                </a:lnTo>
                <a:lnTo>
                  <a:pt x="605" y="206"/>
                </a:lnTo>
                <a:lnTo>
                  <a:pt x="603" y="204"/>
                </a:lnTo>
                <a:lnTo>
                  <a:pt x="603" y="202"/>
                </a:lnTo>
                <a:lnTo>
                  <a:pt x="601" y="200"/>
                </a:lnTo>
                <a:lnTo>
                  <a:pt x="599" y="200"/>
                </a:lnTo>
                <a:lnTo>
                  <a:pt x="597" y="198"/>
                </a:lnTo>
                <a:lnTo>
                  <a:pt x="597" y="196"/>
                </a:lnTo>
                <a:lnTo>
                  <a:pt x="597" y="194"/>
                </a:lnTo>
                <a:lnTo>
                  <a:pt x="597" y="192"/>
                </a:lnTo>
                <a:lnTo>
                  <a:pt x="597" y="190"/>
                </a:lnTo>
                <a:lnTo>
                  <a:pt x="597" y="188"/>
                </a:lnTo>
                <a:lnTo>
                  <a:pt x="597" y="186"/>
                </a:lnTo>
                <a:lnTo>
                  <a:pt x="597" y="184"/>
                </a:lnTo>
                <a:lnTo>
                  <a:pt x="597" y="182"/>
                </a:lnTo>
                <a:lnTo>
                  <a:pt x="597" y="180"/>
                </a:lnTo>
                <a:lnTo>
                  <a:pt x="597" y="178"/>
                </a:lnTo>
                <a:lnTo>
                  <a:pt x="597" y="174"/>
                </a:lnTo>
                <a:lnTo>
                  <a:pt x="597" y="172"/>
                </a:lnTo>
                <a:lnTo>
                  <a:pt x="597" y="170"/>
                </a:lnTo>
                <a:lnTo>
                  <a:pt x="597" y="168"/>
                </a:lnTo>
                <a:lnTo>
                  <a:pt x="597" y="166"/>
                </a:lnTo>
                <a:lnTo>
                  <a:pt x="599" y="164"/>
                </a:lnTo>
                <a:lnTo>
                  <a:pt x="601" y="166"/>
                </a:lnTo>
                <a:lnTo>
                  <a:pt x="603" y="166"/>
                </a:lnTo>
                <a:lnTo>
                  <a:pt x="605" y="168"/>
                </a:lnTo>
                <a:lnTo>
                  <a:pt x="607" y="168"/>
                </a:lnTo>
                <a:lnTo>
                  <a:pt x="609" y="168"/>
                </a:lnTo>
                <a:lnTo>
                  <a:pt x="611" y="170"/>
                </a:lnTo>
                <a:lnTo>
                  <a:pt x="613" y="170"/>
                </a:lnTo>
                <a:lnTo>
                  <a:pt x="615" y="170"/>
                </a:lnTo>
                <a:lnTo>
                  <a:pt x="617" y="170"/>
                </a:lnTo>
                <a:lnTo>
                  <a:pt x="619" y="170"/>
                </a:lnTo>
                <a:lnTo>
                  <a:pt x="621" y="170"/>
                </a:lnTo>
                <a:lnTo>
                  <a:pt x="623" y="170"/>
                </a:lnTo>
                <a:lnTo>
                  <a:pt x="625" y="170"/>
                </a:lnTo>
                <a:lnTo>
                  <a:pt x="627" y="172"/>
                </a:lnTo>
                <a:lnTo>
                  <a:pt x="629" y="172"/>
                </a:lnTo>
                <a:lnTo>
                  <a:pt x="631" y="172"/>
                </a:lnTo>
                <a:lnTo>
                  <a:pt x="633" y="170"/>
                </a:lnTo>
                <a:lnTo>
                  <a:pt x="633" y="168"/>
                </a:lnTo>
                <a:lnTo>
                  <a:pt x="635" y="168"/>
                </a:lnTo>
                <a:lnTo>
                  <a:pt x="637" y="168"/>
                </a:lnTo>
                <a:lnTo>
                  <a:pt x="637" y="166"/>
                </a:lnTo>
                <a:lnTo>
                  <a:pt x="639" y="164"/>
                </a:lnTo>
                <a:lnTo>
                  <a:pt x="637" y="162"/>
                </a:lnTo>
                <a:lnTo>
                  <a:pt x="637" y="160"/>
                </a:lnTo>
                <a:lnTo>
                  <a:pt x="635" y="160"/>
                </a:lnTo>
                <a:lnTo>
                  <a:pt x="635" y="158"/>
                </a:lnTo>
                <a:lnTo>
                  <a:pt x="635" y="156"/>
                </a:lnTo>
                <a:lnTo>
                  <a:pt x="633" y="154"/>
                </a:lnTo>
                <a:lnTo>
                  <a:pt x="631" y="152"/>
                </a:lnTo>
                <a:lnTo>
                  <a:pt x="631" y="150"/>
                </a:lnTo>
                <a:lnTo>
                  <a:pt x="631" y="148"/>
                </a:lnTo>
                <a:lnTo>
                  <a:pt x="631" y="146"/>
                </a:lnTo>
                <a:lnTo>
                  <a:pt x="631" y="144"/>
                </a:lnTo>
                <a:lnTo>
                  <a:pt x="631" y="142"/>
                </a:lnTo>
                <a:lnTo>
                  <a:pt x="633" y="140"/>
                </a:lnTo>
                <a:lnTo>
                  <a:pt x="635" y="140"/>
                </a:lnTo>
                <a:lnTo>
                  <a:pt x="637" y="140"/>
                </a:lnTo>
                <a:lnTo>
                  <a:pt x="639" y="140"/>
                </a:lnTo>
                <a:lnTo>
                  <a:pt x="639" y="138"/>
                </a:lnTo>
                <a:lnTo>
                  <a:pt x="641" y="138"/>
                </a:lnTo>
                <a:lnTo>
                  <a:pt x="643" y="138"/>
                </a:lnTo>
                <a:lnTo>
                  <a:pt x="643" y="136"/>
                </a:lnTo>
                <a:lnTo>
                  <a:pt x="645" y="134"/>
                </a:lnTo>
                <a:lnTo>
                  <a:pt x="645" y="132"/>
                </a:lnTo>
                <a:lnTo>
                  <a:pt x="643" y="130"/>
                </a:lnTo>
                <a:lnTo>
                  <a:pt x="641" y="128"/>
                </a:lnTo>
                <a:lnTo>
                  <a:pt x="643" y="126"/>
                </a:lnTo>
                <a:lnTo>
                  <a:pt x="645" y="126"/>
                </a:lnTo>
                <a:lnTo>
                  <a:pt x="646" y="126"/>
                </a:lnTo>
                <a:lnTo>
                  <a:pt x="648" y="126"/>
                </a:lnTo>
                <a:lnTo>
                  <a:pt x="650" y="126"/>
                </a:lnTo>
                <a:lnTo>
                  <a:pt x="648" y="1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8" name="Freeform 2105"/>
          <p:cNvSpPr>
            <a:spLocks/>
          </p:cNvSpPr>
          <p:nvPr/>
        </p:nvSpPr>
        <p:spPr bwMode="auto">
          <a:xfrm>
            <a:off x="6999291" y="3262314"/>
            <a:ext cx="249237" cy="488951"/>
          </a:xfrm>
          <a:custGeom>
            <a:avLst/>
            <a:gdLst>
              <a:gd name="T0" fmla="*/ 15120907 w 157"/>
              <a:gd name="T1" fmla="*/ 75604688 h 308"/>
              <a:gd name="T2" fmla="*/ 30241814 w 157"/>
              <a:gd name="T3" fmla="*/ 35282188 h 308"/>
              <a:gd name="T4" fmla="*/ 70564233 w 157"/>
              <a:gd name="T5" fmla="*/ 30241875 h 308"/>
              <a:gd name="T6" fmla="*/ 90725443 w 157"/>
              <a:gd name="T7" fmla="*/ 5040313 h 308"/>
              <a:gd name="T8" fmla="*/ 120967257 w 157"/>
              <a:gd name="T9" fmla="*/ 5040313 h 308"/>
              <a:gd name="T10" fmla="*/ 131047862 w 157"/>
              <a:gd name="T11" fmla="*/ 35282188 h 308"/>
              <a:gd name="T12" fmla="*/ 166329979 w 157"/>
              <a:gd name="T13" fmla="*/ 45362813 h 308"/>
              <a:gd name="T14" fmla="*/ 176410584 w 157"/>
              <a:gd name="T15" fmla="*/ 90725625 h 308"/>
              <a:gd name="T16" fmla="*/ 176410584 w 157"/>
              <a:gd name="T17" fmla="*/ 131048125 h 308"/>
              <a:gd name="T18" fmla="*/ 186491188 w 157"/>
              <a:gd name="T19" fmla="*/ 151209375 h 308"/>
              <a:gd name="T20" fmla="*/ 216733003 w 157"/>
              <a:gd name="T21" fmla="*/ 120967500 h 308"/>
              <a:gd name="T22" fmla="*/ 257055422 w 157"/>
              <a:gd name="T23" fmla="*/ 131048125 h 308"/>
              <a:gd name="T24" fmla="*/ 277216631 w 157"/>
              <a:gd name="T25" fmla="*/ 105846563 h 308"/>
              <a:gd name="T26" fmla="*/ 317539050 w 157"/>
              <a:gd name="T27" fmla="*/ 126007813 h 308"/>
              <a:gd name="T28" fmla="*/ 345259920 w 157"/>
              <a:gd name="T29" fmla="*/ 166330313 h 308"/>
              <a:gd name="T30" fmla="*/ 360380827 w 157"/>
              <a:gd name="T31" fmla="*/ 216733438 h 308"/>
              <a:gd name="T32" fmla="*/ 385582339 w 157"/>
              <a:gd name="T33" fmla="*/ 246975313 h 308"/>
              <a:gd name="T34" fmla="*/ 390622641 w 157"/>
              <a:gd name="T35" fmla="*/ 277217188 h 308"/>
              <a:gd name="T36" fmla="*/ 385582339 w 157"/>
              <a:gd name="T37" fmla="*/ 317539688 h 308"/>
              <a:gd name="T38" fmla="*/ 355340525 w 157"/>
              <a:gd name="T39" fmla="*/ 317539688 h 308"/>
              <a:gd name="T40" fmla="*/ 317539050 w 157"/>
              <a:gd name="T41" fmla="*/ 312499375 h 308"/>
              <a:gd name="T42" fmla="*/ 282256934 w 157"/>
              <a:gd name="T43" fmla="*/ 337700938 h 308"/>
              <a:gd name="T44" fmla="*/ 257055422 w 157"/>
              <a:gd name="T45" fmla="*/ 362902500 h 308"/>
              <a:gd name="T46" fmla="*/ 272176329 w 157"/>
              <a:gd name="T47" fmla="*/ 403225000 h 308"/>
              <a:gd name="T48" fmla="*/ 292337539 w 157"/>
              <a:gd name="T49" fmla="*/ 453628125 h 308"/>
              <a:gd name="T50" fmla="*/ 277216631 w 157"/>
              <a:gd name="T51" fmla="*/ 433466875 h 308"/>
              <a:gd name="T52" fmla="*/ 252015119 w 157"/>
              <a:gd name="T53" fmla="*/ 423386250 h 308"/>
              <a:gd name="T54" fmla="*/ 221773305 w 157"/>
              <a:gd name="T55" fmla="*/ 408265313 h 308"/>
              <a:gd name="T56" fmla="*/ 196571793 w 157"/>
              <a:gd name="T57" fmla="*/ 388104063 h 308"/>
              <a:gd name="T58" fmla="*/ 176410584 w 157"/>
              <a:gd name="T59" fmla="*/ 357862188 h 308"/>
              <a:gd name="T60" fmla="*/ 151209072 w 157"/>
              <a:gd name="T61" fmla="*/ 378023438 h 308"/>
              <a:gd name="T62" fmla="*/ 156249374 w 157"/>
              <a:gd name="T63" fmla="*/ 423386250 h 308"/>
              <a:gd name="T64" fmla="*/ 146168769 w 157"/>
              <a:gd name="T65" fmla="*/ 468749063 h 308"/>
              <a:gd name="T66" fmla="*/ 131047862 w 157"/>
              <a:gd name="T67" fmla="*/ 514111875 h 308"/>
              <a:gd name="T68" fmla="*/ 126007560 w 157"/>
              <a:gd name="T69" fmla="*/ 559474688 h 308"/>
              <a:gd name="T70" fmla="*/ 151209072 w 157"/>
              <a:gd name="T71" fmla="*/ 584676250 h 308"/>
              <a:gd name="T72" fmla="*/ 171370281 w 157"/>
              <a:gd name="T73" fmla="*/ 624998750 h 308"/>
              <a:gd name="T74" fmla="*/ 191531491 w 157"/>
              <a:gd name="T75" fmla="*/ 660280938 h 308"/>
              <a:gd name="T76" fmla="*/ 191531491 w 157"/>
              <a:gd name="T77" fmla="*/ 675401875 h 308"/>
              <a:gd name="T78" fmla="*/ 191531491 w 157"/>
              <a:gd name="T79" fmla="*/ 690522813 h 308"/>
              <a:gd name="T80" fmla="*/ 236894212 w 157"/>
              <a:gd name="T81" fmla="*/ 705643750 h 308"/>
              <a:gd name="T82" fmla="*/ 272176329 w 157"/>
              <a:gd name="T83" fmla="*/ 745966250 h 308"/>
              <a:gd name="T84" fmla="*/ 257055422 w 157"/>
              <a:gd name="T85" fmla="*/ 766127500 h 308"/>
              <a:gd name="T86" fmla="*/ 226813607 w 157"/>
              <a:gd name="T87" fmla="*/ 761087188 h 308"/>
              <a:gd name="T88" fmla="*/ 206652398 w 157"/>
              <a:gd name="T89" fmla="*/ 730845313 h 308"/>
              <a:gd name="T90" fmla="*/ 186491188 w 157"/>
              <a:gd name="T91" fmla="*/ 730845313 h 308"/>
              <a:gd name="T92" fmla="*/ 161289676 w 157"/>
              <a:gd name="T93" fmla="*/ 695563125 h 308"/>
              <a:gd name="T94" fmla="*/ 141128467 w 157"/>
              <a:gd name="T95" fmla="*/ 675401875 h 308"/>
              <a:gd name="T96" fmla="*/ 115926955 w 157"/>
              <a:gd name="T97" fmla="*/ 645160000 h 308"/>
              <a:gd name="T98" fmla="*/ 90725443 w 157"/>
              <a:gd name="T99" fmla="*/ 630039063 h 308"/>
              <a:gd name="T100" fmla="*/ 95765745 w 157"/>
              <a:gd name="T101" fmla="*/ 579635938 h 308"/>
              <a:gd name="T102" fmla="*/ 105846350 w 157"/>
              <a:gd name="T103" fmla="*/ 534273125 h 308"/>
              <a:gd name="T104" fmla="*/ 120967257 w 157"/>
              <a:gd name="T105" fmla="*/ 493950625 h 308"/>
              <a:gd name="T106" fmla="*/ 141128467 w 157"/>
              <a:gd name="T107" fmla="*/ 448587813 h 308"/>
              <a:gd name="T108" fmla="*/ 120967257 w 157"/>
              <a:gd name="T109" fmla="*/ 398184688 h 308"/>
              <a:gd name="T110" fmla="*/ 110886653 w 157"/>
              <a:gd name="T111" fmla="*/ 357862188 h 308"/>
              <a:gd name="T112" fmla="*/ 80644838 w 157"/>
              <a:gd name="T113" fmla="*/ 312499375 h 308"/>
              <a:gd name="T114" fmla="*/ 65523931 w 157"/>
              <a:gd name="T115" fmla="*/ 272176875 h 308"/>
              <a:gd name="T116" fmla="*/ 75604536 w 157"/>
              <a:gd name="T117" fmla="*/ 236894688 h 308"/>
              <a:gd name="T118" fmla="*/ 75604536 w 157"/>
              <a:gd name="T119" fmla="*/ 211693125 h 308"/>
              <a:gd name="T120" fmla="*/ 50403024 w 157"/>
              <a:gd name="T121" fmla="*/ 171370625 h 308"/>
              <a:gd name="T122" fmla="*/ 25201512 w 157"/>
              <a:gd name="T123" fmla="*/ 131048125 h 3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7" h="308">
                <a:moveTo>
                  <a:pt x="0" y="38"/>
                </a:moveTo>
                <a:lnTo>
                  <a:pt x="0" y="40"/>
                </a:lnTo>
                <a:lnTo>
                  <a:pt x="2" y="40"/>
                </a:lnTo>
                <a:lnTo>
                  <a:pt x="4" y="40"/>
                </a:lnTo>
                <a:lnTo>
                  <a:pt x="6" y="40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6" y="22"/>
                </a:lnTo>
                <a:lnTo>
                  <a:pt x="8" y="20"/>
                </a:lnTo>
                <a:lnTo>
                  <a:pt x="8" y="18"/>
                </a:lnTo>
                <a:lnTo>
                  <a:pt x="10" y="16"/>
                </a:lnTo>
                <a:lnTo>
                  <a:pt x="10" y="14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28" y="10"/>
                </a:lnTo>
                <a:lnTo>
                  <a:pt x="26" y="10"/>
                </a:lnTo>
                <a:lnTo>
                  <a:pt x="28" y="8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6" y="4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0"/>
                </a:lnTo>
                <a:lnTo>
                  <a:pt x="42" y="0"/>
                </a:lnTo>
                <a:lnTo>
                  <a:pt x="44" y="2"/>
                </a:lnTo>
                <a:lnTo>
                  <a:pt x="46" y="4"/>
                </a:lnTo>
                <a:lnTo>
                  <a:pt x="48" y="2"/>
                </a:lnTo>
                <a:lnTo>
                  <a:pt x="50" y="2"/>
                </a:lnTo>
                <a:lnTo>
                  <a:pt x="50" y="4"/>
                </a:lnTo>
                <a:lnTo>
                  <a:pt x="52" y="6"/>
                </a:lnTo>
                <a:lnTo>
                  <a:pt x="54" y="6"/>
                </a:lnTo>
                <a:lnTo>
                  <a:pt x="54" y="8"/>
                </a:lnTo>
                <a:lnTo>
                  <a:pt x="54" y="10"/>
                </a:lnTo>
                <a:lnTo>
                  <a:pt x="54" y="12"/>
                </a:lnTo>
                <a:lnTo>
                  <a:pt x="52" y="12"/>
                </a:lnTo>
                <a:lnTo>
                  <a:pt x="52" y="14"/>
                </a:lnTo>
                <a:lnTo>
                  <a:pt x="54" y="16"/>
                </a:lnTo>
                <a:lnTo>
                  <a:pt x="54" y="18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0" y="18"/>
                </a:lnTo>
                <a:lnTo>
                  <a:pt x="62" y="18"/>
                </a:lnTo>
                <a:lnTo>
                  <a:pt x="64" y="18"/>
                </a:lnTo>
                <a:lnTo>
                  <a:pt x="66" y="18"/>
                </a:lnTo>
                <a:lnTo>
                  <a:pt x="68" y="18"/>
                </a:lnTo>
                <a:lnTo>
                  <a:pt x="68" y="20"/>
                </a:lnTo>
                <a:lnTo>
                  <a:pt x="68" y="22"/>
                </a:lnTo>
                <a:lnTo>
                  <a:pt x="68" y="24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2" y="30"/>
                </a:lnTo>
                <a:lnTo>
                  <a:pt x="70" y="32"/>
                </a:lnTo>
                <a:lnTo>
                  <a:pt x="70" y="34"/>
                </a:lnTo>
                <a:lnTo>
                  <a:pt x="70" y="36"/>
                </a:lnTo>
                <a:lnTo>
                  <a:pt x="70" y="38"/>
                </a:lnTo>
                <a:lnTo>
                  <a:pt x="68" y="40"/>
                </a:lnTo>
                <a:lnTo>
                  <a:pt x="68" y="42"/>
                </a:lnTo>
                <a:lnTo>
                  <a:pt x="68" y="44"/>
                </a:lnTo>
                <a:lnTo>
                  <a:pt x="70" y="44"/>
                </a:lnTo>
                <a:lnTo>
                  <a:pt x="70" y="46"/>
                </a:lnTo>
                <a:lnTo>
                  <a:pt x="70" y="48"/>
                </a:lnTo>
                <a:lnTo>
                  <a:pt x="70" y="50"/>
                </a:lnTo>
                <a:lnTo>
                  <a:pt x="70" y="52"/>
                </a:lnTo>
                <a:lnTo>
                  <a:pt x="68" y="54"/>
                </a:lnTo>
                <a:lnTo>
                  <a:pt x="68" y="56"/>
                </a:lnTo>
                <a:lnTo>
                  <a:pt x="68" y="58"/>
                </a:lnTo>
                <a:lnTo>
                  <a:pt x="68" y="60"/>
                </a:lnTo>
                <a:lnTo>
                  <a:pt x="70" y="60"/>
                </a:lnTo>
                <a:lnTo>
                  <a:pt x="70" y="62"/>
                </a:lnTo>
                <a:lnTo>
                  <a:pt x="72" y="62"/>
                </a:lnTo>
                <a:lnTo>
                  <a:pt x="74" y="60"/>
                </a:lnTo>
                <a:lnTo>
                  <a:pt x="76" y="58"/>
                </a:lnTo>
                <a:lnTo>
                  <a:pt x="78" y="56"/>
                </a:lnTo>
                <a:lnTo>
                  <a:pt x="78" y="54"/>
                </a:lnTo>
                <a:lnTo>
                  <a:pt x="80" y="54"/>
                </a:lnTo>
                <a:lnTo>
                  <a:pt x="82" y="52"/>
                </a:lnTo>
                <a:lnTo>
                  <a:pt x="82" y="50"/>
                </a:lnTo>
                <a:lnTo>
                  <a:pt x="84" y="50"/>
                </a:lnTo>
                <a:lnTo>
                  <a:pt x="86" y="48"/>
                </a:lnTo>
                <a:lnTo>
                  <a:pt x="88" y="46"/>
                </a:lnTo>
                <a:lnTo>
                  <a:pt x="90" y="48"/>
                </a:lnTo>
                <a:lnTo>
                  <a:pt x="90" y="50"/>
                </a:lnTo>
                <a:lnTo>
                  <a:pt x="92" y="50"/>
                </a:lnTo>
                <a:lnTo>
                  <a:pt x="94" y="52"/>
                </a:lnTo>
                <a:lnTo>
                  <a:pt x="96" y="52"/>
                </a:lnTo>
                <a:lnTo>
                  <a:pt x="98" y="54"/>
                </a:lnTo>
                <a:lnTo>
                  <a:pt x="100" y="54"/>
                </a:lnTo>
                <a:lnTo>
                  <a:pt x="102" y="52"/>
                </a:lnTo>
                <a:lnTo>
                  <a:pt x="104" y="50"/>
                </a:lnTo>
                <a:lnTo>
                  <a:pt x="104" y="52"/>
                </a:lnTo>
                <a:lnTo>
                  <a:pt x="106" y="50"/>
                </a:lnTo>
                <a:lnTo>
                  <a:pt x="104" y="48"/>
                </a:lnTo>
                <a:lnTo>
                  <a:pt x="106" y="48"/>
                </a:lnTo>
                <a:lnTo>
                  <a:pt x="106" y="46"/>
                </a:lnTo>
                <a:lnTo>
                  <a:pt x="108" y="46"/>
                </a:lnTo>
                <a:lnTo>
                  <a:pt x="108" y="44"/>
                </a:lnTo>
                <a:lnTo>
                  <a:pt x="110" y="42"/>
                </a:lnTo>
                <a:lnTo>
                  <a:pt x="112" y="42"/>
                </a:lnTo>
                <a:lnTo>
                  <a:pt x="114" y="44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2" y="46"/>
                </a:lnTo>
                <a:lnTo>
                  <a:pt x="124" y="48"/>
                </a:lnTo>
                <a:lnTo>
                  <a:pt x="124" y="50"/>
                </a:lnTo>
                <a:lnTo>
                  <a:pt x="126" y="50"/>
                </a:lnTo>
                <a:lnTo>
                  <a:pt x="126" y="52"/>
                </a:lnTo>
                <a:lnTo>
                  <a:pt x="128" y="54"/>
                </a:lnTo>
                <a:lnTo>
                  <a:pt x="130" y="56"/>
                </a:lnTo>
                <a:lnTo>
                  <a:pt x="130" y="58"/>
                </a:lnTo>
                <a:lnTo>
                  <a:pt x="132" y="58"/>
                </a:lnTo>
                <a:lnTo>
                  <a:pt x="132" y="60"/>
                </a:lnTo>
                <a:lnTo>
                  <a:pt x="134" y="60"/>
                </a:lnTo>
                <a:lnTo>
                  <a:pt x="135" y="62"/>
                </a:lnTo>
                <a:lnTo>
                  <a:pt x="137" y="64"/>
                </a:lnTo>
                <a:lnTo>
                  <a:pt x="137" y="66"/>
                </a:lnTo>
                <a:lnTo>
                  <a:pt x="139" y="68"/>
                </a:lnTo>
                <a:lnTo>
                  <a:pt x="137" y="70"/>
                </a:lnTo>
                <a:lnTo>
                  <a:pt x="137" y="72"/>
                </a:lnTo>
                <a:lnTo>
                  <a:pt x="139" y="74"/>
                </a:lnTo>
                <a:lnTo>
                  <a:pt x="139" y="78"/>
                </a:lnTo>
                <a:lnTo>
                  <a:pt x="139" y="80"/>
                </a:lnTo>
                <a:lnTo>
                  <a:pt x="139" y="82"/>
                </a:lnTo>
                <a:lnTo>
                  <a:pt x="141" y="84"/>
                </a:lnTo>
                <a:lnTo>
                  <a:pt x="143" y="86"/>
                </a:lnTo>
                <a:lnTo>
                  <a:pt x="143" y="88"/>
                </a:lnTo>
                <a:lnTo>
                  <a:pt x="145" y="88"/>
                </a:lnTo>
                <a:lnTo>
                  <a:pt x="145" y="90"/>
                </a:lnTo>
                <a:lnTo>
                  <a:pt x="147" y="92"/>
                </a:lnTo>
                <a:lnTo>
                  <a:pt x="149" y="92"/>
                </a:lnTo>
                <a:lnTo>
                  <a:pt x="151" y="92"/>
                </a:lnTo>
                <a:lnTo>
                  <a:pt x="153" y="92"/>
                </a:lnTo>
                <a:lnTo>
                  <a:pt x="151" y="94"/>
                </a:lnTo>
                <a:lnTo>
                  <a:pt x="151" y="96"/>
                </a:lnTo>
                <a:lnTo>
                  <a:pt x="153" y="98"/>
                </a:lnTo>
                <a:lnTo>
                  <a:pt x="155" y="98"/>
                </a:lnTo>
                <a:lnTo>
                  <a:pt x="157" y="100"/>
                </a:lnTo>
                <a:lnTo>
                  <a:pt x="157" y="102"/>
                </a:lnTo>
                <a:lnTo>
                  <a:pt x="157" y="104"/>
                </a:lnTo>
                <a:lnTo>
                  <a:pt x="155" y="106"/>
                </a:lnTo>
                <a:lnTo>
                  <a:pt x="157" y="106"/>
                </a:lnTo>
                <a:lnTo>
                  <a:pt x="155" y="108"/>
                </a:lnTo>
                <a:lnTo>
                  <a:pt x="155" y="110"/>
                </a:lnTo>
                <a:lnTo>
                  <a:pt x="157" y="112"/>
                </a:lnTo>
                <a:lnTo>
                  <a:pt x="157" y="114"/>
                </a:lnTo>
                <a:lnTo>
                  <a:pt x="157" y="116"/>
                </a:lnTo>
                <a:lnTo>
                  <a:pt x="157" y="118"/>
                </a:lnTo>
                <a:lnTo>
                  <a:pt x="157" y="120"/>
                </a:lnTo>
                <a:lnTo>
                  <a:pt x="157" y="122"/>
                </a:lnTo>
                <a:lnTo>
                  <a:pt x="157" y="124"/>
                </a:lnTo>
                <a:lnTo>
                  <a:pt x="155" y="126"/>
                </a:lnTo>
                <a:lnTo>
                  <a:pt x="153" y="126"/>
                </a:lnTo>
                <a:lnTo>
                  <a:pt x="151" y="128"/>
                </a:lnTo>
                <a:lnTo>
                  <a:pt x="149" y="130"/>
                </a:lnTo>
                <a:lnTo>
                  <a:pt x="149" y="128"/>
                </a:lnTo>
                <a:lnTo>
                  <a:pt x="149" y="126"/>
                </a:lnTo>
                <a:lnTo>
                  <a:pt x="147" y="126"/>
                </a:lnTo>
                <a:lnTo>
                  <a:pt x="145" y="126"/>
                </a:lnTo>
                <a:lnTo>
                  <a:pt x="143" y="126"/>
                </a:lnTo>
                <a:lnTo>
                  <a:pt x="141" y="126"/>
                </a:lnTo>
                <a:lnTo>
                  <a:pt x="139" y="126"/>
                </a:lnTo>
                <a:lnTo>
                  <a:pt x="137" y="126"/>
                </a:lnTo>
                <a:lnTo>
                  <a:pt x="135" y="126"/>
                </a:lnTo>
                <a:lnTo>
                  <a:pt x="134" y="126"/>
                </a:lnTo>
                <a:lnTo>
                  <a:pt x="132" y="126"/>
                </a:lnTo>
                <a:lnTo>
                  <a:pt x="130" y="126"/>
                </a:lnTo>
                <a:lnTo>
                  <a:pt x="128" y="126"/>
                </a:lnTo>
                <a:lnTo>
                  <a:pt x="126" y="124"/>
                </a:lnTo>
                <a:lnTo>
                  <a:pt x="124" y="126"/>
                </a:lnTo>
                <a:lnTo>
                  <a:pt x="122" y="126"/>
                </a:lnTo>
                <a:lnTo>
                  <a:pt x="120" y="126"/>
                </a:lnTo>
                <a:lnTo>
                  <a:pt x="118" y="126"/>
                </a:lnTo>
                <a:lnTo>
                  <a:pt x="118" y="128"/>
                </a:lnTo>
                <a:lnTo>
                  <a:pt x="116" y="128"/>
                </a:lnTo>
                <a:lnTo>
                  <a:pt x="114" y="130"/>
                </a:lnTo>
                <a:lnTo>
                  <a:pt x="112" y="130"/>
                </a:lnTo>
                <a:lnTo>
                  <a:pt x="112" y="132"/>
                </a:lnTo>
                <a:lnTo>
                  <a:pt x="112" y="134"/>
                </a:lnTo>
                <a:lnTo>
                  <a:pt x="110" y="136"/>
                </a:lnTo>
                <a:lnTo>
                  <a:pt x="110" y="138"/>
                </a:lnTo>
                <a:lnTo>
                  <a:pt x="108" y="140"/>
                </a:lnTo>
                <a:lnTo>
                  <a:pt x="106" y="140"/>
                </a:lnTo>
                <a:lnTo>
                  <a:pt x="106" y="142"/>
                </a:lnTo>
                <a:lnTo>
                  <a:pt x="106" y="144"/>
                </a:lnTo>
                <a:lnTo>
                  <a:pt x="104" y="144"/>
                </a:lnTo>
                <a:lnTo>
                  <a:pt x="102" y="144"/>
                </a:lnTo>
                <a:lnTo>
                  <a:pt x="104" y="146"/>
                </a:lnTo>
                <a:lnTo>
                  <a:pt x="104" y="148"/>
                </a:lnTo>
                <a:lnTo>
                  <a:pt x="104" y="150"/>
                </a:lnTo>
                <a:lnTo>
                  <a:pt x="104" y="152"/>
                </a:lnTo>
                <a:lnTo>
                  <a:pt x="106" y="154"/>
                </a:lnTo>
                <a:lnTo>
                  <a:pt x="106" y="156"/>
                </a:lnTo>
                <a:lnTo>
                  <a:pt x="108" y="158"/>
                </a:lnTo>
                <a:lnTo>
                  <a:pt x="108" y="160"/>
                </a:lnTo>
                <a:lnTo>
                  <a:pt x="108" y="162"/>
                </a:lnTo>
                <a:lnTo>
                  <a:pt x="110" y="164"/>
                </a:lnTo>
                <a:lnTo>
                  <a:pt x="112" y="166"/>
                </a:lnTo>
                <a:lnTo>
                  <a:pt x="112" y="168"/>
                </a:lnTo>
                <a:lnTo>
                  <a:pt x="112" y="170"/>
                </a:lnTo>
                <a:lnTo>
                  <a:pt x="112" y="172"/>
                </a:lnTo>
                <a:lnTo>
                  <a:pt x="112" y="174"/>
                </a:lnTo>
                <a:lnTo>
                  <a:pt x="114" y="176"/>
                </a:lnTo>
                <a:lnTo>
                  <a:pt x="114" y="178"/>
                </a:lnTo>
                <a:lnTo>
                  <a:pt x="116" y="180"/>
                </a:lnTo>
                <a:lnTo>
                  <a:pt x="116" y="182"/>
                </a:lnTo>
                <a:lnTo>
                  <a:pt x="116" y="184"/>
                </a:lnTo>
                <a:lnTo>
                  <a:pt x="116" y="182"/>
                </a:lnTo>
                <a:lnTo>
                  <a:pt x="116" y="180"/>
                </a:lnTo>
                <a:lnTo>
                  <a:pt x="114" y="178"/>
                </a:lnTo>
                <a:lnTo>
                  <a:pt x="114" y="176"/>
                </a:lnTo>
                <a:lnTo>
                  <a:pt x="112" y="174"/>
                </a:lnTo>
                <a:lnTo>
                  <a:pt x="110" y="172"/>
                </a:lnTo>
                <a:lnTo>
                  <a:pt x="110" y="174"/>
                </a:lnTo>
                <a:lnTo>
                  <a:pt x="108" y="172"/>
                </a:lnTo>
                <a:lnTo>
                  <a:pt x="106" y="172"/>
                </a:lnTo>
                <a:lnTo>
                  <a:pt x="104" y="172"/>
                </a:lnTo>
                <a:lnTo>
                  <a:pt x="104" y="170"/>
                </a:lnTo>
                <a:lnTo>
                  <a:pt x="106" y="168"/>
                </a:lnTo>
                <a:lnTo>
                  <a:pt x="104" y="168"/>
                </a:lnTo>
                <a:lnTo>
                  <a:pt x="102" y="166"/>
                </a:lnTo>
                <a:lnTo>
                  <a:pt x="102" y="168"/>
                </a:lnTo>
                <a:lnTo>
                  <a:pt x="100" y="168"/>
                </a:lnTo>
                <a:lnTo>
                  <a:pt x="100" y="166"/>
                </a:lnTo>
                <a:lnTo>
                  <a:pt x="98" y="164"/>
                </a:lnTo>
                <a:lnTo>
                  <a:pt x="96" y="162"/>
                </a:lnTo>
                <a:lnTo>
                  <a:pt x="94" y="162"/>
                </a:lnTo>
                <a:lnTo>
                  <a:pt x="94" y="160"/>
                </a:lnTo>
                <a:lnTo>
                  <a:pt x="92" y="162"/>
                </a:lnTo>
                <a:lnTo>
                  <a:pt x="90" y="162"/>
                </a:lnTo>
                <a:lnTo>
                  <a:pt x="88" y="162"/>
                </a:lnTo>
                <a:lnTo>
                  <a:pt x="86" y="162"/>
                </a:lnTo>
                <a:lnTo>
                  <a:pt x="84" y="162"/>
                </a:lnTo>
                <a:lnTo>
                  <a:pt x="82" y="162"/>
                </a:lnTo>
                <a:lnTo>
                  <a:pt x="80" y="162"/>
                </a:lnTo>
                <a:lnTo>
                  <a:pt x="78" y="162"/>
                </a:lnTo>
                <a:lnTo>
                  <a:pt x="76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4"/>
                </a:lnTo>
                <a:lnTo>
                  <a:pt x="78" y="152"/>
                </a:lnTo>
                <a:lnTo>
                  <a:pt x="78" y="150"/>
                </a:lnTo>
                <a:lnTo>
                  <a:pt x="78" y="148"/>
                </a:lnTo>
                <a:lnTo>
                  <a:pt x="78" y="146"/>
                </a:lnTo>
                <a:lnTo>
                  <a:pt x="78" y="144"/>
                </a:lnTo>
                <a:lnTo>
                  <a:pt x="78" y="146"/>
                </a:lnTo>
                <a:lnTo>
                  <a:pt x="76" y="146"/>
                </a:lnTo>
                <a:lnTo>
                  <a:pt x="74" y="144"/>
                </a:lnTo>
                <a:lnTo>
                  <a:pt x="72" y="144"/>
                </a:lnTo>
                <a:lnTo>
                  <a:pt x="70" y="142"/>
                </a:lnTo>
                <a:lnTo>
                  <a:pt x="70" y="144"/>
                </a:lnTo>
                <a:lnTo>
                  <a:pt x="68" y="144"/>
                </a:lnTo>
                <a:lnTo>
                  <a:pt x="66" y="144"/>
                </a:lnTo>
                <a:lnTo>
                  <a:pt x="64" y="146"/>
                </a:lnTo>
                <a:lnTo>
                  <a:pt x="62" y="146"/>
                </a:lnTo>
                <a:lnTo>
                  <a:pt x="60" y="148"/>
                </a:lnTo>
                <a:lnTo>
                  <a:pt x="60" y="150"/>
                </a:lnTo>
                <a:lnTo>
                  <a:pt x="62" y="152"/>
                </a:lnTo>
                <a:lnTo>
                  <a:pt x="62" y="154"/>
                </a:lnTo>
                <a:lnTo>
                  <a:pt x="62" y="156"/>
                </a:lnTo>
                <a:lnTo>
                  <a:pt x="62" y="158"/>
                </a:lnTo>
                <a:lnTo>
                  <a:pt x="60" y="160"/>
                </a:lnTo>
                <a:lnTo>
                  <a:pt x="62" y="162"/>
                </a:lnTo>
                <a:lnTo>
                  <a:pt x="62" y="164"/>
                </a:lnTo>
                <a:lnTo>
                  <a:pt x="62" y="166"/>
                </a:lnTo>
                <a:lnTo>
                  <a:pt x="62" y="168"/>
                </a:lnTo>
                <a:lnTo>
                  <a:pt x="62" y="170"/>
                </a:lnTo>
                <a:lnTo>
                  <a:pt x="62" y="172"/>
                </a:lnTo>
                <a:lnTo>
                  <a:pt x="62" y="174"/>
                </a:lnTo>
                <a:lnTo>
                  <a:pt x="62" y="176"/>
                </a:lnTo>
                <a:lnTo>
                  <a:pt x="60" y="176"/>
                </a:lnTo>
                <a:lnTo>
                  <a:pt x="60" y="178"/>
                </a:lnTo>
                <a:lnTo>
                  <a:pt x="60" y="180"/>
                </a:lnTo>
                <a:lnTo>
                  <a:pt x="58" y="182"/>
                </a:lnTo>
                <a:lnTo>
                  <a:pt x="58" y="184"/>
                </a:lnTo>
                <a:lnTo>
                  <a:pt x="58" y="186"/>
                </a:lnTo>
                <a:lnTo>
                  <a:pt x="56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4"/>
                </a:lnTo>
                <a:lnTo>
                  <a:pt x="56" y="196"/>
                </a:lnTo>
                <a:lnTo>
                  <a:pt x="56" y="198"/>
                </a:lnTo>
                <a:lnTo>
                  <a:pt x="54" y="200"/>
                </a:lnTo>
                <a:lnTo>
                  <a:pt x="54" y="202"/>
                </a:lnTo>
                <a:lnTo>
                  <a:pt x="52" y="204"/>
                </a:lnTo>
                <a:lnTo>
                  <a:pt x="52" y="206"/>
                </a:lnTo>
                <a:lnTo>
                  <a:pt x="52" y="208"/>
                </a:lnTo>
                <a:lnTo>
                  <a:pt x="52" y="210"/>
                </a:lnTo>
                <a:lnTo>
                  <a:pt x="50" y="210"/>
                </a:lnTo>
                <a:lnTo>
                  <a:pt x="52" y="212"/>
                </a:lnTo>
                <a:lnTo>
                  <a:pt x="50" y="214"/>
                </a:lnTo>
                <a:lnTo>
                  <a:pt x="50" y="216"/>
                </a:lnTo>
                <a:lnTo>
                  <a:pt x="50" y="218"/>
                </a:lnTo>
                <a:lnTo>
                  <a:pt x="50" y="220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4" y="228"/>
                </a:lnTo>
                <a:lnTo>
                  <a:pt x="54" y="230"/>
                </a:lnTo>
                <a:lnTo>
                  <a:pt x="52" y="232"/>
                </a:lnTo>
                <a:lnTo>
                  <a:pt x="54" y="234"/>
                </a:lnTo>
                <a:lnTo>
                  <a:pt x="56" y="234"/>
                </a:lnTo>
                <a:lnTo>
                  <a:pt x="58" y="234"/>
                </a:lnTo>
                <a:lnTo>
                  <a:pt x="60" y="232"/>
                </a:lnTo>
                <a:lnTo>
                  <a:pt x="62" y="232"/>
                </a:lnTo>
                <a:lnTo>
                  <a:pt x="64" y="232"/>
                </a:lnTo>
                <a:lnTo>
                  <a:pt x="64" y="234"/>
                </a:lnTo>
                <a:lnTo>
                  <a:pt x="66" y="236"/>
                </a:lnTo>
                <a:lnTo>
                  <a:pt x="66" y="238"/>
                </a:lnTo>
                <a:lnTo>
                  <a:pt x="66" y="240"/>
                </a:lnTo>
                <a:lnTo>
                  <a:pt x="66" y="242"/>
                </a:lnTo>
                <a:lnTo>
                  <a:pt x="66" y="244"/>
                </a:lnTo>
                <a:lnTo>
                  <a:pt x="66" y="246"/>
                </a:lnTo>
                <a:lnTo>
                  <a:pt x="68" y="246"/>
                </a:lnTo>
                <a:lnTo>
                  <a:pt x="68" y="248"/>
                </a:lnTo>
                <a:lnTo>
                  <a:pt x="70" y="250"/>
                </a:lnTo>
                <a:lnTo>
                  <a:pt x="72" y="250"/>
                </a:lnTo>
                <a:lnTo>
                  <a:pt x="72" y="252"/>
                </a:lnTo>
                <a:lnTo>
                  <a:pt x="74" y="254"/>
                </a:lnTo>
                <a:lnTo>
                  <a:pt x="74" y="256"/>
                </a:lnTo>
                <a:lnTo>
                  <a:pt x="74" y="258"/>
                </a:lnTo>
                <a:lnTo>
                  <a:pt x="74" y="260"/>
                </a:lnTo>
                <a:lnTo>
                  <a:pt x="76" y="262"/>
                </a:lnTo>
                <a:lnTo>
                  <a:pt x="76" y="264"/>
                </a:lnTo>
                <a:lnTo>
                  <a:pt x="76" y="266"/>
                </a:lnTo>
                <a:lnTo>
                  <a:pt x="76" y="268"/>
                </a:lnTo>
                <a:lnTo>
                  <a:pt x="76" y="270"/>
                </a:lnTo>
                <a:lnTo>
                  <a:pt x="78" y="272"/>
                </a:lnTo>
                <a:lnTo>
                  <a:pt x="78" y="274"/>
                </a:lnTo>
                <a:lnTo>
                  <a:pt x="76" y="274"/>
                </a:lnTo>
                <a:lnTo>
                  <a:pt x="76" y="272"/>
                </a:lnTo>
                <a:lnTo>
                  <a:pt x="76" y="270"/>
                </a:lnTo>
                <a:lnTo>
                  <a:pt x="76" y="268"/>
                </a:lnTo>
                <a:lnTo>
                  <a:pt x="74" y="266"/>
                </a:lnTo>
                <a:lnTo>
                  <a:pt x="74" y="264"/>
                </a:lnTo>
                <a:lnTo>
                  <a:pt x="72" y="264"/>
                </a:lnTo>
                <a:lnTo>
                  <a:pt x="72" y="266"/>
                </a:lnTo>
                <a:lnTo>
                  <a:pt x="72" y="268"/>
                </a:lnTo>
                <a:lnTo>
                  <a:pt x="74" y="270"/>
                </a:lnTo>
                <a:lnTo>
                  <a:pt x="74" y="272"/>
                </a:lnTo>
                <a:lnTo>
                  <a:pt x="76" y="274"/>
                </a:lnTo>
                <a:lnTo>
                  <a:pt x="78" y="276"/>
                </a:lnTo>
                <a:lnTo>
                  <a:pt x="80" y="276"/>
                </a:lnTo>
                <a:lnTo>
                  <a:pt x="82" y="276"/>
                </a:lnTo>
                <a:lnTo>
                  <a:pt x="82" y="278"/>
                </a:lnTo>
                <a:lnTo>
                  <a:pt x="84" y="280"/>
                </a:lnTo>
                <a:lnTo>
                  <a:pt x="86" y="280"/>
                </a:lnTo>
                <a:lnTo>
                  <a:pt x="88" y="282"/>
                </a:lnTo>
                <a:lnTo>
                  <a:pt x="90" y="282"/>
                </a:lnTo>
                <a:lnTo>
                  <a:pt x="92" y="282"/>
                </a:lnTo>
                <a:lnTo>
                  <a:pt x="94" y="282"/>
                </a:lnTo>
                <a:lnTo>
                  <a:pt x="94" y="280"/>
                </a:lnTo>
                <a:lnTo>
                  <a:pt x="96" y="282"/>
                </a:lnTo>
                <a:lnTo>
                  <a:pt x="98" y="282"/>
                </a:lnTo>
                <a:lnTo>
                  <a:pt x="100" y="284"/>
                </a:lnTo>
                <a:lnTo>
                  <a:pt x="100" y="286"/>
                </a:lnTo>
                <a:lnTo>
                  <a:pt x="102" y="288"/>
                </a:lnTo>
                <a:lnTo>
                  <a:pt x="102" y="290"/>
                </a:lnTo>
                <a:lnTo>
                  <a:pt x="104" y="292"/>
                </a:lnTo>
                <a:lnTo>
                  <a:pt x="106" y="292"/>
                </a:lnTo>
                <a:lnTo>
                  <a:pt x="106" y="294"/>
                </a:lnTo>
                <a:lnTo>
                  <a:pt x="108" y="296"/>
                </a:lnTo>
                <a:lnTo>
                  <a:pt x="108" y="298"/>
                </a:lnTo>
                <a:lnTo>
                  <a:pt x="106" y="300"/>
                </a:lnTo>
                <a:lnTo>
                  <a:pt x="106" y="302"/>
                </a:lnTo>
                <a:lnTo>
                  <a:pt x="106" y="304"/>
                </a:lnTo>
                <a:lnTo>
                  <a:pt x="104" y="306"/>
                </a:lnTo>
                <a:lnTo>
                  <a:pt x="102" y="306"/>
                </a:lnTo>
                <a:lnTo>
                  <a:pt x="102" y="304"/>
                </a:lnTo>
                <a:lnTo>
                  <a:pt x="100" y="302"/>
                </a:lnTo>
                <a:lnTo>
                  <a:pt x="98" y="302"/>
                </a:lnTo>
                <a:lnTo>
                  <a:pt x="98" y="304"/>
                </a:lnTo>
                <a:lnTo>
                  <a:pt x="96" y="304"/>
                </a:lnTo>
                <a:lnTo>
                  <a:pt x="94" y="306"/>
                </a:lnTo>
                <a:lnTo>
                  <a:pt x="92" y="308"/>
                </a:lnTo>
                <a:lnTo>
                  <a:pt x="92" y="306"/>
                </a:lnTo>
                <a:lnTo>
                  <a:pt x="90" y="306"/>
                </a:lnTo>
                <a:lnTo>
                  <a:pt x="88" y="304"/>
                </a:lnTo>
                <a:lnTo>
                  <a:pt x="90" y="302"/>
                </a:lnTo>
                <a:lnTo>
                  <a:pt x="90" y="300"/>
                </a:lnTo>
                <a:lnTo>
                  <a:pt x="90" y="298"/>
                </a:lnTo>
                <a:lnTo>
                  <a:pt x="90" y="296"/>
                </a:lnTo>
                <a:lnTo>
                  <a:pt x="88" y="296"/>
                </a:lnTo>
                <a:lnTo>
                  <a:pt x="86" y="294"/>
                </a:lnTo>
                <a:lnTo>
                  <a:pt x="86" y="292"/>
                </a:lnTo>
                <a:lnTo>
                  <a:pt x="84" y="292"/>
                </a:lnTo>
                <a:lnTo>
                  <a:pt x="84" y="290"/>
                </a:lnTo>
                <a:lnTo>
                  <a:pt x="82" y="290"/>
                </a:lnTo>
                <a:lnTo>
                  <a:pt x="80" y="290"/>
                </a:lnTo>
                <a:lnTo>
                  <a:pt x="78" y="290"/>
                </a:lnTo>
                <a:lnTo>
                  <a:pt x="76" y="288"/>
                </a:lnTo>
                <a:lnTo>
                  <a:pt x="76" y="286"/>
                </a:lnTo>
                <a:lnTo>
                  <a:pt x="74" y="286"/>
                </a:lnTo>
                <a:lnTo>
                  <a:pt x="74" y="288"/>
                </a:lnTo>
                <a:lnTo>
                  <a:pt x="74" y="290"/>
                </a:lnTo>
                <a:lnTo>
                  <a:pt x="72" y="292"/>
                </a:lnTo>
                <a:lnTo>
                  <a:pt x="72" y="290"/>
                </a:lnTo>
                <a:lnTo>
                  <a:pt x="70" y="288"/>
                </a:lnTo>
                <a:lnTo>
                  <a:pt x="70" y="286"/>
                </a:lnTo>
                <a:lnTo>
                  <a:pt x="68" y="284"/>
                </a:lnTo>
                <a:lnTo>
                  <a:pt x="66" y="284"/>
                </a:lnTo>
                <a:lnTo>
                  <a:pt x="64" y="282"/>
                </a:lnTo>
                <a:lnTo>
                  <a:pt x="64" y="280"/>
                </a:lnTo>
                <a:lnTo>
                  <a:pt x="64" y="278"/>
                </a:lnTo>
                <a:lnTo>
                  <a:pt x="64" y="276"/>
                </a:lnTo>
                <a:lnTo>
                  <a:pt x="64" y="278"/>
                </a:lnTo>
                <a:lnTo>
                  <a:pt x="62" y="276"/>
                </a:lnTo>
                <a:lnTo>
                  <a:pt x="60" y="274"/>
                </a:lnTo>
                <a:lnTo>
                  <a:pt x="62" y="274"/>
                </a:lnTo>
                <a:lnTo>
                  <a:pt x="60" y="272"/>
                </a:lnTo>
                <a:lnTo>
                  <a:pt x="60" y="274"/>
                </a:lnTo>
                <a:lnTo>
                  <a:pt x="58" y="274"/>
                </a:lnTo>
                <a:lnTo>
                  <a:pt x="58" y="272"/>
                </a:lnTo>
                <a:lnTo>
                  <a:pt x="56" y="270"/>
                </a:lnTo>
                <a:lnTo>
                  <a:pt x="56" y="268"/>
                </a:lnTo>
                <a:lnTo>
                  <a:pt x="56" y="266"/>
                </a:lnTo>
                <a:lnTo>
                  <a:pt x="54" y="264"/>
                </a:lnTo>
                <a:lnTo>
                  <a:pt x="52" y="264"/>
                </a:lnTo>
                <a:lnTo>
                  <a:pt x="50" y="264"/>
                </a:lnTo>
                <a:lnTo>
                  <a:pt x="52" y="262"/>
                </a:lnTo>
                <a:lnTo>
                  <a:pt x="50" y="260"/>
                </a:lnTo>
                <a:lnTo>
                  <a:pt x="48" y="258"/>
                </a:lnTo>
                <a:lnTo>
                  <a:pt x="46" y="258"/>
                </a:lnTo>
                <a:lnTo>
                  <a:pt x="46" y="256"/>
                </a:lnTo>
                <a:lnTo>
                  <a:pt x="46" y="254"/>
                </a:lnTo>
                <a:lnTo>
                  <a:pt x="44" y="252"/>
                </a:lnTo>
                <a:lnTo>
                  <a:pt x="42" y="252"/>
                </a:lnTo>
                <a:lnTo>
                  <a:pt x="40" y="252"/>
                </a:lnTo>
                <a:lnTo>
                  <a:pt x="40" y="254"/>
                </a:lnTo>
                <a:lnTo>
                  <a:pt x="40" y="256"/>
                </a:lnTo>
                <a:lnTo>
                  <a:pt x="38" y="254"/>
                </a:lnTo>
                <a:lnTo>
                  <a:pt x="36" y="254"/>
                </a:lnTo>
                <a:lnTo>
                  <a:pt x="36" y="252"/>
                </a:lnTo>
                <a:lnTo>
                  <a:pt x="36" y="250"/>
                </a:lnTo>
                <a:lnTo>
                  <a:pt x="34" y="248"/>
                </a:lnTo>
                <a:lnTo>
                  <a:pt x="36" y="246"/>
                </a:lnTo>
                <a:lnTo>
                  <a:pt x="36" y="244"/>
                </a:lnTo>
                <a:lnTo>
                  <a:pt x="36" y="242"/>
                </a:lnTo>
                <a:lnTo>
                  <a:pt x="36" y="240"/>
                </a:lnTo>
                <a:lnTo>
                  <a:pt x="36" y="238"/>
                </a:lnTo>
                <a:lnTo>
                  <a:pt x="36" y="236"/>
                </a:lnTo>
                <a:lnTo>
                  <a:pt x="36" y="234"/>
                </a:lnTo>
                <a:lnTo>
                  <a:pt x="38" y="232"/>
                </a:lnTo>
                <a:lnTo>
                  <a:pt x="38" y="230"/>
                </a:lnTo>
                <a:lnTo>
                  <a:pt x="38" y="228"/>
                </a:lnTo>
                <a:lnTo>
                  <a:pt x="38" y="226"/>
                </a:lnTo>
                <a:lnTo>
                  <a:pt x="40" y="224"/>
                </a:lnTo>
                <a:lnTo>
                  <a:pt x="40" y="222"/>
                </a:lnTo>
                <a:lnTo>
                  <a:pt x="40" y="220"/>
                </a:lnTo>
                <a:lnTo>
                  <a:pt x="40" y="218"/>
                </a:lnTo>
                <a:lnTo>
                  <a:pt x="42" y="216"/>
                </a:lnTo>
                <a:lnTo>
                  <a:pt x="42" y="214"/>
                </a:lnTo>
                <a:lnTo>
                  <a:pt x="42" y="212"/>
                </a:lnTo>
                <a:lnTo>
                  <a:pt x="42" y="210"/>
                </a:lnTo>
                <a:lnTo>
                  <a:pt x="42" y="208"/>
                </a:lnTo>
                <a:lnTo>
                  <a:pt x="44" y="206"/>
                </a:lnTo>
                <a:lnTo>
                  <a:pt x="42" y="204"/>
                </a:lnTo>
                <a:lnTo>
                  <a:pt x="42" y="202"/>
                </a:lnTo>
                <a:lnTo>
                  <a:pt x="44" y="202"/>
                </a:lnTo>
                <a:lnTo>
                  <a:pt x="46" y="200"/>
                </a:lnTo>
                <a:lnTo>
                  <a:pt x="46" y="198"/>
                </a:lnTo>
                <a:lnTo>
                  <a:pt x="48" y="196"/>
                </a:lnTo>
                <a:lnTo>
                  <a:pt x="50" y="194"/>
                </a:lnTo>
                <a:lnTo>
                  <a:pt x="50" y="192"/>
                </a:lnTo>
                <a:lnTo>
                  <a:pt x="52" y="190"/>
                </a:lnTo>
                <a:lnTo>
                  <a:pt x="52" y="188"/>
                </a:lnTo>
                <a:lnTo>
                  <a:pt x="54" y="186"/>
                </a:lnTo>
                <a:lnTo>
                  <a:pt x="54" y="184"/>
                </a:lnTo>
                <a:lnTo>
                  <a:pt x="56" y="184"/>
                </a:lnTo>
                <a:lnTo>
                  <a:pt x="56" y="182"/>
                </a:lnTo>
                <a:lnTo>
                  <a:pt x="56" y="180"/>
                </a:lnTo>
                <a:lnTo>
                  <a:pt x="56" y="178"/>
                </a:lnTo>
                <a:lnTo>
                  <a:pt x="56" y="176"/>
                </a:lnTo>
                <a:lnTo>
                  <a:pt x="54" y="174"/>
                </a:lnTo>
                <a:lnTo>
                  <a:pt x="54" y="172"/>
                </a:lnTo>
                <a:lnTo>
                  <a:pt x="52" y="170"/>
                </a:lnTo>
                <a:lnTo>
                  <a:pt x="52" y="168"/>
                </a:lnTo>
                <a:lnTo>
                  <a:pt x="52" y="166"/>
                </a:lnTo>
                <a:lnTo>
                  <a:pt x="52" y="164"/>
                </a:lnTo>
                <a:lnTo>
                  <a:pt x="50" y="162"/>
                </a:lnTo>
                <a:lnTo>
                  <a:pt x="48" y="160"/>
                </a:lnTo>
                <a:lnTo>
                  <a:pt x="48" y="158"/>
                </a:lnTo>
                <a:lnTo>
                  <a:pt x="46" y="158"/>
                </a:lnTo>
                <a:lnTo>
                  <a:pt x="46" y="156"/>
                </a:lnTo>
                <a:lnTo>
                  <a:pt x="44" y="154"/>
                </a:lnTo>
                <a:lnTo>
                  <a:pt x="46" y="152"/>
                </a:lnTo>
                <a:lnTo>
                  <a:pt x="46" y="150"/>
                </a:lnTo>
                <a:lnTo>
                  <a:pt x="46" y="148"/>
                </a:lnTo>
                <a:lnTo>
                  <a:pt x="46" y="146"/>
                </a:lnTo>
                <a:lnTo>
                  <a:pt x="46" y="144"/>
                </a:lnTo>
                <a:lnTo>
                  <a:pt x="44" y="144"/>
                </a:lnTo>
                <a:lnTo>
                  <a:pt x="44" y="142"/>
                </a:lnTo>
                <a:lnTo>
                  <a:pt x="44" y="140"/>
                </a:lnTo>
                <a:lnTo>
                  <a:pt x="44" y="138"/>
                </a:lnTo>
                <a:lnTo>
                  <a:pt x="42" y="136"/>
                </a:lnTo>
                <a:lnTo>
                  <a:pt x="42" y="134"/>
                </a:lnTo>
                <a:lnTo>
                  <a:pt x="40" y="132"/>
                </a:lnTo>
                <a:lnTo>
                  <a:pt x="38" y="132"/>
                </a:lnTo>
                <a:lnTo>
                  <a:pt x="36" y="130"/>
                </a:lnTo>
                <a:lnTo>
                  <a:pt x="36" y="128"/>
                </a:lnTo>
                <a:lnTo>
                  <a:pt x="34" y="128"/>
                </a:lnTo>
                <a:lnTo>
                  <a:pt x="32" y="126"/>
                </a:lnTo>
                <a:lnTo>
                  <a:pt x="32" y="124"/>
                </a:lnTo>
                <a:lnTo>
                  <a:pt x="30" y="122"/>
                </a:lnTo>
                <a:lnTo>
                  <a:pt x="28" y="120"/>
                </a:lnTo>
                <a:lnTo>
                  <a:pt x="28" y="118"/>
                </a:lnTo>
                <a:lnTo>
                  <a:pt x="26" y="118"/>
                </a:lnTo>
                <a:lnTo>
                  <a:pt x="26" y="116"/>
                </a:lnTo>
                <a:lnTo>
                  <a:pt x="24" y="114"/>
                </a:lnTo>
                <a:lnTo>
                  <a:pt x="24" y="112"/>
                </a:lnTo>
                <a:lnTo>
                  <a:pt x="24" y="110"/>
                </a:lnTo>
                <a:lnTo>
                  <a:pt x="24" y="108"/>
                </a:lnTo>
                <a:lnTo>
                  <a:pt x="26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6"/>
                </a:lnTo>
                <a:lnTo>
                  <a:pt x="30" y="104"/>
                </a:lnTo>
                <a:lnTo>
                  <a:pt x="30" y="102"/>
                </a:lnTo>
                <a:lnTo>
                  <a:pt x="30" y="100"/>
                </a:lnTo>
                <a:lnTo>
                  <a:pt x="30" y="98"/>
                </a:lnTo>
                <a:lnTo>
                  <a:pt x="30" y="96"/>
                </a:lnTo>
                <a:lnTo>
                  <a:pt x="30" y="94"/>
                </a:lnTo>
                <a:lnTo>
                  <a:pt x="30" y="92"/>
                </a:lnTo>
                <a:lnTo>
                  <a:pt x="28" y="92"/>
                </a:lnTo>
                <a:lnTo>
                  <a:pt x="30" y="90"/>
                </a:lnTo>
                <a:lnTo>
                  <a:pt x="32" y="90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4" y="82"/>
                </a:lnTo>
                <a:lnTo>
                  <a:pt x="32" y="84"/>
                </a:lnTo>
                <a:lnTo>
                  <a:pt x="32" y="86"/>
                </a:lnTo>
                <a:lnTo>
                  <a:pt x="30" y="84"/>
                </a:lnTo>
                <a:lnTo>
                  <a:pt x="30" y="82"/>
                </a:lnTo>
                <a:lnTo>
                  <a:pt x="28" y="82"/>
                </a:lnTo>
                <a:lnTo>
                  <a:pt x="26" y="80"/>
                </a:lnTo>
                <a:lnTo>
                  <a:pt x="26" y="78"/>
                </a:lnTo>
                <a:lnTo>
                  <a:pt x="26" y="76"/>
                </a:lnTo>
                <a:lnTo>
                  <a:pt x="26" y="74"/>
                </a:lnTo>
                <a:lnTo>
                  <a:pt x="26" y="72"/>
                </a:lnTo>
                <a:lnTo>
                  <a:pt x="24" y="72"/>
                </a:lnTo>
                <a:lnTo>
                  <a:pt x="22" y="70"/>
                </a:lnTo>
                <a:lnTo>
                  <a:pt x="20" y="68"/>
                </a:lnTo>
                <a:lnTo>
                  <a:pt x="20" y="66"/>
                </a:lnTo>
                <a:lnTo>
                  <a:pt x="18" y="64"/>
                </a:lnTo>
                <a:lnTo>
                  <a:pt x="16" y="64"/>
                </a:lnTo>
                <a:lnTo>
                  <a:pt x="16" y="62"/>
                </a:lnTo>
                <a:lnTo>
                  <a:pt x="14" y="60"/>
                </a:lnTo>
                <a:lnTo>
                  <a:pt x="12" y="58"/>
                </a:lnTo>
                <a:lnTo>
                  <a:pt x="10" y="56"/>
                </a:lnTo>
                <a:lnTo>
                  <a:pt x="8" y="54"/>
                </a:lnTo>
                <a:lnTo>
                  <a:pt x="10" y="52"/>
                </a:lnTo>
                <a:lnTo>
                  <a:pt x="8" y="50"/>
                </a:lnTo>
                <a:lnTo>
                  <a:pt x="8" y="48"/>
                </a:lnTo>
                <a:lnTo>
                  <a:pt x="6" y="46"/>
                </a:lnTo>
                <a:lnTo>
                  <a:pt x="4" y="46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0" y="3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499" name="Freeform 2106"/>
          <p:cNvSpPr>
            <a:spLocks/>
          </p:cNvSpPr>
          <p:nvPr/>
        </p:nvSpPr>
        <p:spPr bwMode="auto">
          <a:xfrm>
            <a:off x="6999291" y="3262314"/>
            <a:ext cx="249237" cy="488951"/>
          </a:xfrm>
          <a:custGeom>
            <a:avLst/>
            <a:gdLst>
              <a:gd name="T0" fmla="*/ 15120907 w 157"/>
              <a:gd name="T1" fmla="*/ 75604688 h 308"/>
              <a:gd name="T2" fmla="*/ 30241814 w 157"/>
              <a:gd name="T3" fmla="*/ 35282188 h 308"/>
              <a:gd name="T4" fmla="*/ 70564233 w 157"/>
              <a:gd name="T5" fmla="*/ 30241875 h 308"/>
              <a:gd name="T6" fmla="*/ 90725443 w 157"/>
              <a:gd name="T7" fmla="*/ 5040313 h 308"/>
              <a:gd name="T8" fmla="*/ 120967257 w 157"/>
              <a:gd name="T9" fmla="*/ 5040313 h 308"/>
              <a:gd name="T10" fmla="*/ 131047862 w 157"/>
              <a:gd name="T11" fmla="*/ 35282188 h 308"/>
              <a:gd name="T12" fmla="*/ 166329979 w 157"/>
              <a:gd name="T13" fmla="*/ 45362813 h 308"/>
              <a:gd name="T14" fmla="*/ 176410584 w 157"/>
              <a:gd name="T15" fmla="*/ 90725625 h 308"/>
              <a:gd name="T16" fmla="*/ 176410584 w 157"/>
              <a:gd name="T17" fmla="*/ 131048125 h 308"/>
              <a:gd name="T18" fmla="*/ 186491188 w 157"/>
              <a:gd name="T19" fmla="*/ 151209375 h 308"/>
              <a:gd name="T20" fmla="*/ 216733003 w 157"/>
              <a:gd name="T21" fmla="*/ 120967500 h 308"/>
              <a:gd name="T22" fmla="*/ 257055422 w 157"/>
              <a:gd name="T23" fmla="*/ 131048125 h 308"/>
              <a:gd name="T24" fmla="*/ 277216631 w 157"/>
              <a:gd name="T25" fmla="*/ 105846563 h 308"/>
              <a:gd name="T26" fmla="*/ 317539050 w 157"/>
              <a:gd name="T27" fmla="*/ 126007813 h 308"/>
              <a:gd name="T28" fmla="*/ 345259920 w 157"/>
              <a:gd name="T29" fmla="*/ 166330313 h 308"/>
              <a:gd name="T30" fmla="*/ 360380827 w 157"/>
              <a:gd name="T31" fmla="*/ 216733438 h 308"/>
              <a:gd name="T32" fmla="*/ 385582339 w 157"/>
              <a:gd name="T33" fmla="*/ 246975313 h 308"/>
              <a:gd name="T34" fmla="*/ 390622641 w 157"/>
              <a:gd name="T35" fmla="*/ 277217188 h 308"/>
              <a:gd name="T36" fmla="*/ 385582339 w 157"/>
              <a:gd name="T37" fmla="*/ 317539688 h 308"/>
              <a:gd name="T38" fmla="*/ 355340525 w 157"/>
              <a:gd name="T39" fmla="*/ 317539688 h 308"/>
              <a:gd name="T40" fmla="*/ 317539050 w 157"/>
              <a:gd name="T41" fmla="*/ 312499375 h 308"/>
              <a:gd name="T42" fmla="*/ 282256934 w 157"/>
              <a:gd name="T43" fmla="*/ 337700938 h 308"/>
              <a:gd name="T44" fmla="*/ 257055422 w 157"/>
              <a:gd name="T45" fmla="*/ 362902500 h 308"/>
              <a:gd name="T46" fmla="*/ 272176329 w 157"/>
              <a:gd name="T47" fmla="*/ 403225000 h 308"/>
              <a:gd name="T48" fmla="*/ 292337539 w 157"/>
              <a:gd name="T49" fmla="*/ 453628125 h 308"/>
              <a:gd name="T50" fmla="*/ 277216631 w 157"/>
              <a:gd name="T51" fmla="*/ 433466875 h 308"/>
              <a:gd name="T52" fmla="*/ 252015119 w 157"/>
              <a:gd name="T53" fmla="*/ 423386250 h 308"/>
              <a:gd name="T54" fmla="*/ 221773305 w 157"/>
              <a:gd name="T55" fmla="*/ 408265313 h 308"/>
              <a:gd name="T56" fmla="*/ 196571793 w 157"/>
              <a:gd name="T57" fmla="*/ 388104063 h 308"/>
              <a:gd name="T58" fmla="*/ 176410584 w 157"/>
              <a:gd name="T59" fmla="*/ 357862188 h 308"/>
              <a:gd name="T60" fmla="*/ 151209072 w 157"/>
              <a:gd name="T61" fmla="*/ 378023438 h 308"/>
              <a:gd name="T62" fmla="*/ 156249374 w 157"/>
              <a:gd name="T63" fmla="*/ 423386250 h 308"/>
              <a:gd name="T64" fmla="*/ 146168769 w 157"/>
              <a:gd name="T65" fmla="*/ 468749063 h 308"/>
              <a:gd name="T66" fmla="*/ 131047862 w 157"/>
              <a:gd name="T67" fmla="*/ 514111875 h 308"/>
              <a:gd name="T68" fmla="*/ 126007560 w 157"/>
              <a:gd name="T69" fmla="*/ 559474688 h 308"/>
              <a:gd name="T70" fmla="*/ 151209072 w 157"/>
              <a:gd name="T71" fmla="*/ 584676250 h 308"/>
              <a:gd name="T72" fmla="*/ 171370281 w 157"/>
              <a:gd name="T73" fmla="*/ 624998750 h 308"/>
              <a:gd name="T74" fmla="*/ 191531491 w 157"/>
              <a:gd name="T75" fmla="*/ 660280938 h 308"/>
              <a:gd name="T76" fmla="*/ 191531491 w 157"/>
              <a:gd name="T77" fmla="*/ 675401875 h 308"/>
              <a:gd name="T78" fmla="*/ 191531491 w 157"/>
              <a:gd name="T79" fmla="*/ 690522813 h 308"/>
              <a:gd name="T80" fmla="*/ 236894212 w 157"/>
              <a:gd name="T81" fmla="*/ 705643750 h 308"/>
              <a:gd name="T82" fmla="*/ 272176329 w 157"/>
              <a:gd name="T83" fmla="*/ 745966250 h 308"/>
              <a:gd name="T84" fmla="*/ 257055422 w 157"/>
              <a:gd name="T85" fmla="*/ 766127500 h 308"/>
              <a:gd name="T86" fmla="*/ 226813607 w 157"/>
              <a:gd name="T87" fmla="*/ 761087188 h 308"/>
              <a:gd name="T88" fmla="*/ 206652398 w 157"/>
              <a:gd name="T89" fmla="*/ 730845313 h 308"/>
              <a:gd name="T90" fmla="*/ 186491188 w 157"/>
              <a:gd name="T91" fmla="*/ 730845313 h 308"/>
              <a:gd name="T92" fmla="*/ 161289676 w 157"/>
              <a:gd name="T93" fmla="*/ 695563125 h 308"/>
              <a:gd name="T94" fmla="*/ 141128467 w 157"/>
              <a:gd name="T95" fmla="*/ 675401875 h 308"/>
              <a:gd name="T96" fmla="*/ 115926955 w 157"/>
              <a:gd name="T97" fmla="*/ 645160000 h 308"/>
              <a:gd name="T98" fmla="*/ 90725443 w 157"/>
              <a:gd name="T99" fmla="*/ 630039063 h 308"/>
              <a:gd name="T100" fmla="*/ 95765745 w 157"/>
              <a:gd name="T101" fmla="*/ 579635938 h 308"/>
              <a:gd name="T102" fmla="*/ 105846350 w 157"/>
              <a:gd name="T103" fmla="*/ 534273125 h 308"/>
              <a:gd name="T104" fmla="*/ 120967257 w 157"/>
              <a:gd name="T105" fmla="*/ 493950625 h 308"/>
              <a:gd name="T106" fmla="*/ 141128467 w 157"/>
              <a:gd name="T107" fmla="*/ 448587813 h 308"/>
              <a:gd name="T108" fmla="*/ 120967257 w 157"/>
              <a:gd name="T109" fmla="*/ 398184688 h 308"/>
              <a:gd name="T110" fmla="*/ 110886653 w 157"/>
              <a:gd name="T111" fmla="*/ 357862188 h 308"/>
              <a:gd name="T112" fmla="*/ 80644838 w 157"/>
              <a:gd name="T113" fmla="*/ 312499375 h 308"/>
              <a:gd name="T114" fmla="*/ 65523931 w 157"/>
              <a:gd name="T115" fmla="*/ 272176875 h 308"/>
              <a:gd name="T116" fmla="*/ 75604536 w 157"/>
              <a:gd name="T117" fmla="*/ 236894688 h 308"/>
              <a:gd name="T118" fmla="*/ 75604536 w 157"/>
              <a:gd name="T119" fmla="*/ 211693125 h 308"/>
              <a:gd name="T120" fmla="*/ 50403024 w 157"/>
              <a:gd name="T121" fmla="*/ 171370625 h 308"/>
              <a:gd name="T122" fmla="*/ 25201512 w 157"/>
              <a:gd name="T123" fmla="*/ 131048125 h 3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7" h="308">
                <a:moveTo>
                  <a:pt x="0" y="38"/>
                </a:moveTo>
                <a:lnTo>
                  <a:pt x="0" y="40"/>
                </a:lnTo>
                <a:lnTo>
                  <a:pt x="2" y="40"/>
                </a:lnTo>
                <a:lnTo>
                  <a:pt x="4" y="40"/>
                </a:lnTo>
                <a:lnTo>
                  <a:pt x="6" y="40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6" y="22"/>
                </a:lnTo>
                <a:lnTo>
                  <a:pt x="8" y="20"/>
                </a:lnTo>
                <a:lnTo>
                  <a:pt x="8" y="18"/>
                </a:lnTo>
                <a:lnTo>
                  <a:pt x="10" y="16"/>
                </a:lnTo>
                <a:lnTo>
                  <a:pt x="10" y="14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28" y="10"/>
                </a:lnTo>
                <a:lnTo>
                  <a:pt x="26" y="10"/>
                </a:lnTo>
                <a:lnTo>
                  <a:pt x="28" y="8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6" y="4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0"/>
                </a:lnTo>
                <a:lnTo>
                  <a:pt x="42" y="0"/>
                </a:lnTo>
                <a:lnTo>
                  <a:pt x="44" y="2"/>
                </a:lnTo>
                <a:lnTo>
                  <a:pt x="46" y="4"/>
                </a:lnTo>
                <a:lnTo>
                  <a:pt x="48" y="2"/>
                </a:lnTo>
                <a:lnTo>
                  <a:pt x="50" y="2"/>
                </a:lnTo>
                <a:lnTo>
                  <a:pt x="50" y="4"/>
                </a:lnTo>
                <a:lnTo>
                  <a:pt x="52" y="6"/>
                </a:lnTo>
                <a:lnTo>
                  <a:pt x="54" y="6"/>
                </a:lnTo>
                <a:lnTo>
                  <a:pt x="54" y="8"/>
                </a:lnTo>
                <a:lnTo>
                  <a:pt x="54" y="10"/>
                </a:lnTo>
                <a:lnTo>
                  <a:pt x="54" y="12"/>
                </a:lnTo>
                <a:lnTo>
                  <a:pt x="52" y="12"/>
                </a:lnTo>
                <a:lnTo>
                  <a:pt x="52" y="14"/>
                </a:lnTo>
                <a:lnTo>
                  <a:pt x="54" y="16"/>
                </a:lnTo>
                <a:lnTo>
                  <a:pt x="54" y="18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0" y="18"/>
                </a:lnTo>
                <a:lnTo>
                  <a:pt x="62" y="18"/>
                </a:lnTo>
                <a:lnTo>
                  <a:pt x="64" y="18"/>
                </a:lnTo>
                <a:lnTo>
                  <a:pt x="66" y="18"/>
                </a:lnTo>
                <a:lnTo>
                  <a:pt x="68" y="18"/>
                </a:lnTo>
                <a:lnTo>
                  <a:pt x="68" y="20"/>
                </a:lnTo>
                <a:lnTo>
                  <a:pt x="68" y="22"/>
                </a:lnTo>
                <a:lnTo>
                  <a:pt x="68" y="24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2" y="30"/>
                </a:lnTo>
                <a:lnTo>
                  <a:pt x="70" y="32"/>
                </a:lnTo>
                <a:lnTo>
                  <a:pt x="70" y="34"/>
                </a:lnTo>
                <a:lnTo>
                  <a:pt x="70" y="36"/>
                </a:lnTo>
                <a:lnTo>
                  <a:pt x="70" y="38"/>
                </a:lnTo>
                <a:lnTo>
                  <a:pt x="68" y="40"/>
                </a:lnTo>
                <a:lnTo>
                  <a:pt x="68" y="42"/>
                </a:lnTo>
                <a:lnTo>
                  <a:pt x="68" y="44"/>
                </a:lnTo>
                <a:lnTo>
                  <a:pt x="70" y="44"/>
                </a:lnTo>
                <a:lnTo>
                  <a:pt x="70" y="46"/>
                </a:lnTo>
                <a:lnTo>
                  <a:pt x="70" y="48"/>
                </a:lnTo>
                <a:lnTo>
                  <a:pt x="70" y="50"/>
                </a:lnTo>
                <a:lnTo>
                  <a:pt x="70" y="52"/>
                </a:lnTo>
                <a:lnTo>
                  <a:pt x="68" y="54"/>
                </a:lnTo>
                <a:lnTo>
                  <a:pt x="68" y="56"/>
                </a:lnTo>
                <a:lnTo>
                  <a:pt x="68" y="58"/>
                </a:lnTo>
                <a:lnTo>
                  <a:pt x="68" y="60"/>
                </a:lnTo>
                <a:lnTo>
                  <a:pt x="70" y="60"/>
                </a:lnTo>
                <a:lnTo>
                  <a:pt x="70" y="62"/>
                </a:lnTo>
                <a:lnTo>
                  <a:pt x="72" y="62"/>
                </a:lnTo>
                <a:lnTo>
                  <a:pt x="74" y="60"/>
                </a:lnTo>
                <a:lnTo>
                  <a:pt x="76" y="58"/>
                </a:lnTo>
                <a:lnTo>
                  <a:pt x="78" y="56"/>
                </a:lnTo>
                <a:lnTo>
                  <a:pt x="78" y="54"/>
                </a:lnTo>
                <a:lnTo>
                  <a:pt x="80" y="54"/>
                </a:lnTo>
                <a:lnTo>
                  <a:pt x="82" y="52"/>
                </a:lnTo>
                <a:lnTo>
                  <a:pt x="82" y="50"/>
                </a:lnTo>
                <a:lnTo>
                  <a:pt x="84" y="50"/>
                </a:lnTo>
                <a:lnTo>
                  <a:pt x="86" y="48"/>
                </a:lnTo>
                <a:lnTo>
                  <a:pt x="88" y="46"/>
                </a:lnTo>
                <a:lnTo>
                  <a:pt x="90" y="48"/>
                </a:lnTo>
                <a:lnTo>
                  <a:pt x="90" y="50"/>
                </a:lnTo>
                <a:lnTo>
                  <a:pt x="92" y="50"/>
                </a:lnTo>
                <a:lnTo>
                  <a:pt x="94" y="52"/>
                </a:lnTo>
                <a:lnTo>
                  <a:pt x="96" y="52"/>
                </a:lnTo>
                <a:lnTo>
                  <a:pt x="98" y="54"/>
                </a:lnTo>
                <a:lnTo>
                  <a:pt x="100" y="54"/>
                </a:lnTo>
                <a:lnTo>
                  <a:pt x="102" y="52"/>
                </a:lnTo>
                <a:lnTo>
                  <a:pt x="104" y="50"/>
                </a:lnTo>
                <a:lnTo>
                  <a:pt x="104" y="52"/>
                </a:lnTo>
                <a:lnTo>
                  <a:pt x="106" y="50"/>
                </a:lnTo>
                <a:lnTo>
                  <a:pt x="104" y="48"/>
                </a:lnTo>
                <a:lnTo>
                  <a:pt x="106" y="48"/>
                </a:lnTo>
                <a:lnTo>
                  <a:pt x="106" y="46"/>
                </a:lnTo>
                <a:lnTo>
                  <a:pt x="108" y="46"/>
                </a:lnTo>
                <a:lnTo>
                  <a:pt x="108" y="44"/>
                </a:lnTo>
                <a:lnTo>
                  <a:pt x="110" y="42"/>
                </a:lnTo>
                <a:lnTo>
                  <a:pt x="112" y="42"/>
                </a:lnTo>
                <a:lnTo>
                  <a:pt x="114" y="44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2" y="46"/>
                </a:lnTo>
                <a:lnTo>
                  <a:pt x="124" y="48"/>
                </a:lnTo>
                <a:lnTo>
                  <a:pt x="124" y="50"/>
                </a:lnTo>
                <a:lnTo>
                  <a:pt x="126" y="50"/>
                </a:lnTo>
                <a:lnTo>
                  <a:pt x="126" y="52"/>
                </a:lnTo>
                <a:lnTo>
                  <a:pt x="128" y="54"/>
                </a:lnTo>
                <a:lnTo>
                  <a:pt x="130" y="56"/>
                </a:lnTo>
                <a:lnTo>
                  <a:pt x="130" y="58"/>
                </a:lnTo>
                <a:lnTo>
                  <a:pt x="132" y="58"/>
                </a:lnTo>
                <a:lnTo>
                  <a:pt x="132" y="60"/>
                </a:lnTo>
                <a:lnTo>
                  <a:pt x="134" y="60"/>
                </a:lnTo>
                <a:lnTo>
                  <a:pt x="135" y="62"/>
                </a:lnTo>
                <a:lnTo>
                  <a:pt x="137" y="64"/>
                </a:lnTo>
                <a:lnTo>
                  <a:pt x="137" y="66"/>
                </a:lnTo>
                <a:lnTo>
                  <a:pt x="139" y="68"/>
                </a:lnTo>
                <a:lnTo>
                  <a:pt x="137" y="70"/>
                </a:lnTo>
                <a:lnTo>
                  <a:pt x="137" y="72"/>
                </a:lnTo>
                <a:lnTo>
                  <a:pt x="139" y="74"/>
                </a:lnTo>
                <a:lnTo>
                  <a:pt x="139" y="78"/>
                </a:lnTo>
                <a:lnTo>
                  <a:pt x="139" y="80"/>
                </a:lnTo>
                <a:lnTo>
                  <a:pt x="139" y="82"/>
                </a:lnTo>
                <a:lnTo>
                  <a:pt x="141" y="84"/>
                </a:lnTo>
                <a:lnTo>
                  <a:pt x="143" y="86"/>
                </a:lnTo>
                <a:lnTo>
                  <a:pt x="143" y="88"/>
                </a:lnTo>
                <a:lnTo>
                  <a:pt x="145" y="88"/>
                </a:lnTo>
                <a:lnTo>
                  <a:pt x="145" y="90"/>
                </a:lnTo>
                <a:lnTo>
                  <a:pt x="147" y="92"/>
                </a:lnTo>
                <a:lnTo>
                  <a:pt x="149" y="92"/>
                </a:lnTo>
                <a:lnTo>
                  <a:pt x="151" y="92"/>
                </a:lnTo>
                <a:lnTo>
                  <a:pt x="153" y="92"/>
                </a:lnTo>
                <a:lnTo>
                  <a:pt x="151" y="94"/>
                </a:lnTo>
                <a:lnTo>
                  <a:pt x="151" y="96"/>
                </a:lnTo>
                <a:lnTo>
                  <a:pt x="153" y="98"/>
                </a:lnTo>
                <a:lnTo>
                  <a:pt x="155" y="98"/>
                </a:lnTo>
                <a:lnTo>
                  <a:pt x="157" y="100"/>
                </a:lnTo>
                <a:lnTo>
                  <a:pt x="157" y="102"/>
                </a:lnTo>
                <a:lnTo>
                  <a:pt x="157" y="104"/>
                </a:lnTo>
                <a:lnTo>
                  <a:pt x="155" y="106"/>
                </a:lnTo>
                <a:lnTo>
                  <a:pt x="157" y="106"/>
                </a:lnTo>
                <a:lnTo>
                  <a:pt x="155" y="108"/>
                </a:lnTo>
                <a:lnTo>
                  <a:pt x="155" y="110"/>
                </a:lnTo>
                <a:lnTo>
                  <a:pt x="157" y="112"/>
                </a:lnTo>
                <a:lnTo>
                  <a:pt x="157" y="114"/>
                </a:lnTo>
                <a:lnTo>
                  <a:pt x="157" y="116"/>
                </a:lnTo>
                <a:lnTo>
                  <a:pt x="157" y="118"/>
                </a:lnTo>
                <a:lnTo>
                  <a:pt x="157" y="120"/>
                </a:lnTo>
                <a:lnTo>
                  <a:pt x="157" y="122"/>
                </a:lnTo>
                <a:lnTo>
                  <a:pt x="157" y="124"/>
                </a:lnTo>
                <a:lnTo>
                  <a:pt x="155" y="126"/>
                </a:lnTo>
                <a:lnTo>
                  <a:pt x="153" y="126"/>
                </a:lnTo>
                <a:lnTo>
                  <a:pt x="151" y="128"/>
                </a:lnTo>
                <a:lnTo>
                  <a:pt x="149" y="130"/>
                </a:lnTo>
                <a:lnTo>
                  <a:pt x="149" y="128"/>
                </a:lnTo>
                <a:lnTo>
                  <a:pt x="149" y="126"/>
                </a:lnTo>
                <a:lnTo>
                  <a:pt x="147" y="126"/>
                </a:lnTo>
                <a:lnTo>
                  <a:pt x="145" y="126"/>
                </a:lnTo>
                <a:lnTo>
                  <a:pt x="143" y="126"/>
                </a:lnTo>
                <a:lnTo>
                  <a:pt x="141" y="126"/>
                </a:lnTo>
                <a:lnTo>
                  <a:pt x="139" y="126"/>
                </a:lnTo>
                <a:lnTo>
                  <a:pt x="137" y="126"/>
                </a:lnTo>
                <a:lnTo>
                  <a:pt x="135" y="126"/>
                </a:lnTo>
                <a:lnTo>
                  <a:pt x="134" y="126"/>
                </a:lnTo>
                <a:lnTo>
                  <a:pt x="132" y="126"/>
                </a:lnTo>
                <a:lnTo>
                  <a:pt x="130" y="126"/>
                </a:lnTo>
                <a:lnTo>
                  <a:pt x="128" y="126"/>
                </a:lnTo>
                <a:lnTo>
                  <a:pt x="126" y="124"/>
                </a:lnTo>
                <a:lnTo>
                  <a:pt x="124" y="126"/>
                </a:lnTo>
                <a:lnTo>
                  <a:pt x="122" y="126"/>
                </a:lnTo>
                <a:lnTo>
                  <a:pt x="120" y="126"/>
                </a:lnTo>
                <a:lnTo>
                  <a:pt x="118" y="126"/>
                </a:lnTo>
                <a:lnTo>
                  <a:pt x="118" y="128"/>
                </a:lnTo>
                <a:lnTo>
                  <a:pt x="116" y="128"/>
                </a:lnTo>
                <a:lnTo>
                  <a:pt x="114" y="130"/>
                </a:lnTo>
                <a:lnTo>
                  <a:pt x="112" y="130"/>
                </a:lnTo>
                <a:lnTo>
                  <a:pt x="112" y="132"/>
                </a:lnTo>
                <a:lnTo>
                  <a:pt x="112" y="134"/>
                </a:lnTo>
                <a:lnTo>
                  <a:pt x="110" y="136"/>
                </a:lnTo>
                <a:lnTo>
                  <a:pt x="110" y="138"/>
                </a:lnTo>
                <a:lnTo>
                  <a:pt x="108" y="140"/>
                </a:lnTo>
                <a:lnTo>
                  <a:pt x="106" y="140"/>
                </a:lnTo>
                <a:lnTo>
                  <a:pt x="106" y="142"/>
                </a:lnTo>
                <a:lnTo>
                  <a:pt x="106" y="144"/>
                </a:lnTo>
                <a:lnTo>
                  <a:pt x="104" y="144"/>
                </a:lnTo>
                <a:lnTo>
                  <a:pt x="102" y="144"/>
                </a:lnTo>
                <a:lnTo>
                  <a:pt x="104" y="146"/>
                </a:lnTo>
                <a:lnTo>
                  <a:pt x="104" y="148"/>
                </a:lnTo>
                <a:lnTo>
                  <a:pt x="104" y="150"/>
                </a:lnTo>
                <a:lnTo>
                  <a:pt x="104" y="152"/>
                </a:lnTo>
                <a:lnTo>
                  <a:pt x="106" y="154"/>
                </a:lnTo>
                <a:lnTo>
                  <a:pt x="106" y="156"/>
                </a:lnTo>
                <a:lnTo>
                  <a:pt x="108" y="158"/>
                </a:lnTo>
                <a:lnTo>
                  <a:pt x="108" y="160"/>
                </a:lnTo>
                <a:lnTo>
                  <a:pt x="108" y="162"/>
                </a:lnTo>
                <a:lnTo>
                  <a:pt x="110" y="164"/>
                </a:lnTo>
                <a:lnTo>
                  <a:pt x="112" y="166"/>
                </a:lnTo>
                <a:lnTo>
                  <a:pt x="112" y="168"/>
                </a:lnTo>
                <a:lnTo>
                  <a:pt x="112" y="170"/>
                </a:lnTo>
                <a:lnTo>
                  <a:pt x="112" y="172"/>
                </a:lnTo>
                <a:lnTo>
                  <a:pt x="112" y="174"/>
                </a:lnTo>
                <a:lnTo>
                  <a:pt x="114" y="176"/>
                </a:lnTo>
                <a:lnTo>
                  <a:pt x="114" y="178"/>
                </a:lnTo>
                <a:lnTo>
                  <a:pt x="116" y="180"/>
                </a:lnTo>
                <a:lnTo>
                  <a:pt x="116" y="182"/>
                </a:lnTo>
                <a:lnTo>
                  <a:pt x="116" y="184"/>
                </a:lnTo>
                <a:lnTo>
                  <a:pt x="116" y="182"/>
                </a:lnTo>
                <a:lnTo>
                  <a:pt x="116" y="180"/>
                </a:lnTo>
                <a:lnTo>
                  <a:pt x="114" y="178"/>
                </a:lnTo>
                <a:lnTo>
                  <a:pt x="114" y="176"/>
                </a:lnTo>
                <a:lnTo>
                  <a:pt x="112" y="174"/>
                </a:lnTo>
                <a:lnTo>
                  <a:pt x="110" y="172"/>
                </a:lnTo>
                <a:lnTo>
                  <a:pt x="110" y="174"/>
                </a:lnTo>
                <a:lnTo>
                  <a:pt x="108" y="172"/>
                </a:lnTo>
                <a:lnTo>
                  <a:pt x="106" y="172"/>
                </a:lnTo>
                <a:lnTo>
                  <a:pt x="104" y="172"/>
                </a:lnTo>
                <a:lnTo>
                  <a:pt x="104" y="170"/>
                </a:lnTo>
                <a:lnTo>
                  <a:pt x="106" y="168"/>
                </a:lnTo>
                <a:lnTo>
                  <a:pt x="104" y="168"/>
                </a:lnTo>
                <a:lnTo>
                  <a:pt x="102" y="166"/>
                </a:lnTo>
                <a:lnTo>
                  <a:pt x="102" y="168"/>
                </a:lnTo>
                <a:lnTo>
                  <a:pt x="100" y="168"/>
                </a:lnTo>
                <a:lnTo>
                  <a:pt x="100" y="166"/>
                </a:lnTo>
                <a:lnTo>
                  <a:pt x="98" y="164"/>
                </a:lnTo>
                <a:lnTo>
                  <a:pt x="96" y="162"/>
                </a:lnTo>
                <a:lnTo>
                  <a:pt x="94" y="162"/>
                </a:lnTo>
                <a:lnTo>
                  <a:pt x="94" y="160"/>
                </a:lnTo>
                <a:lnTo>
                  <a:pt x="92" y="162"/>
                </a:lnTo>
                <a:lnTo>
                  <a:pt x="90" y="162"/>
                </a:lnTo>
                <a:lnTo>
                  <a:pt x="88" y="162"/>
                </a:lnTo>
                <a:lnTo>
                  <a:pt x="86" y="162"/>
                </a:lnTo>
                <a:lnTo>
                  <a:pt x="84" y="162"/>
                </a:lnTo>
                <a:lnTo>
                  <a:pt x="82" y="162"/>
                </a:lnTo>
                <a:lnTo>
                  <a:pt x="80" y="162"/>
                </a:lnTo>
                <a:lnTo>
                  <a:pt x="78" y="162"/>
                </a:lnTo>
                <a:lnTo>
                  <a:pt x="76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4"/>
                </a:lnTo>
                <a:lnTo>
                  <a:pt x="78" y="152"/>
                </a:lnTo>
                <a:lnTo>
                  <a:pt x="78" y="150"/>
                </a:lnTo>
                <a:lnTo>
                  <a:pt x="78" y="148"/>
                </a:lnTo>
                <a:lnTo>
                  <a:pt x="78" y="146"/>
                </a:lnTo>
                <a:lnTo>
                  <a:pt x="78" y="144"/>
                </a:lnTo>
                <a:lnTo>
                  <a:pt x="78" y="146"/>
                </a:lnTo>
                <a:lnTo>
                  <a:pt x="76" y="146"/>
                </a:lnTo>
                <a:lnTo>
                  <a:pt x="74" y="144"/>
                </a:lnTo>
                <a:lnTo>
                  <a:pt x="72" y="144"/>
                </a:lnTo>
                <a:lnTo>
                  <a:pt x="70" y="142"/>
                </a:lnTo>
                <a:lnTo>
                  <a:pt x="70" y="144"/>
                </a:lnTo>
                <a:lnTo>
                  <a:pt x="68" y="144"/>
                </a:lnTo>
                <a:lnTo>
                  <a:pt x="66" y="144"/>
                </a:lnTo>
                <a:lnTo>
                  <a:pt x="64" y="146"/>
                </a:lnTo>
                <a:lnTo>
                  <a:pt x="62" y="146"/>
                </a:lnTo>
                <a:lnTo>
                  <a:pt x="60" y="148"/>
                </a:lnTo>
                <a:lnTo>
                  <a:pt x="60" y="150"/>
                </a:lnTo>
                <a:lnTo>
                  <a:pt x="62" y="152"/>
                </a:lnTo>
                <a:lnTo>
                  <a:pt x="62" y="154"/>
                </a:lnTo>
                <a:lnTo>
                  <a:pt x="62" y="156"/>
                </a:lnTo>
                <a:lnTo>
                  <a:pt x="62" y="158"/>
                </a:lnTo>
                <a:lnTo>
                  <a:pt x="60" y="160"/>
                </a:lnTo>
                <a:lnTo>
                  <a:pt x="62" y="162"/>
                </a:lnTo>
                <a:lnTo>
                  <a:pt x="62" y="164"/>
                </a:lnTo>
                <a:lnTo>
                  <a:pt x="62" y="166"/>
                </a:lnTo>
                <a:lnTo>
                  <a:pt x="62" y="168"/>
                </a:lnTo>
                <a:lnTo>
                  <a:pt x="62" y="170"/>
                </a:lnTo>
                <a:lnTo>
                  <a:pt x="62" y="172"/>
                </a:lnTo>
                <a:lnTo>
                  <a:pt x="62" y="174"/>
                </a:lnTo>
                <a:lnTo>
                  <a:pt x="62" y="176"/>
                </a:lnTo>
                <a:lnTo>
                  <a:pt x="60" y="176"/>
                </a:lnTo>
                <a:lnTo>
                  <a:pt x="60" y="178"/>
                </a:lnTo>
                <a:lnTo>
                  <a:pt x="60" y="180"/>
                </a:lnTo>
                <a:lnTo>
                  <a:pt x="58" y="182"/>
                </a:lnTo>
                <a:lnTo>
                  <a:pt x="58" y="184"/>
                </a:lnTo>
                <a:lnTo>
                  <a:pt x="58" y="186"/>
                </a:lnTo>
                <a:lnTo>
                  <a:pt x="56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4"/>
                </a:lnTo>
                <a:lnTo>
                  <a:pt x="56" y="196"/>
                </a:lnTo>
                <a:lnTo>
                  <a:pt x="56" y="198"/>
                </a:lnTo>
                <a:lnTo>
                  <a:pt x="54" y="200"/>
                </a:lnTo>
                <a:lnTo>
                  <a:pt x="54" y="202"/>
                </a:lnTo>
                <a:lnTo>
                  <a:pt x="52" y="204"/>
                </a:lnTo>
                <a:lnTo>
                  <a:pt x="52" y="206"/>
                </a:lnTo>
                <a:lnTo>
                  <a:pt x="52" y="208"/>
                </a:lnTo>
                <a:lnTo>
                  <a:pt x="52" y="210"/>
                </a:lnTo>
                <a:lnTo>
                  <a:pt x="50" y="210"/>
                </a:lnTo>
                <a:lnTo>
                  <a:pt x="52" y="212"/>
                </a:lnTo>
                <a:lnTo>
                  <a:pt x="50" y="214"/>
                </a:lnTo>
                <a:lnTo>
                  <a:pt x="50" y="216"/>
                </a:lnTo>
                <a:lnTo>
                  <a:pt x="50" y="218"/>
                </a:lnTo>
                <a:lnTo>
                  <a:pt x="50" y="220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4" y="228"/>
                </a:lnTo>
                <a:lnTo>
                  <a:pt x="54" y="230"/>
                </a:lnTo>
                <a:lnTo>
                  <a:pt x="52" y="232"/>
                </a:lnTo>
                <a:lnTo>
                  <a:pt x="54" y="234"/>
                </a:lnTo>
                <a:lnTo>
                  <a:pt x="56" y="234"/>
                </a:lnTo>
                <a:lnTo>
                  <a:pt x="58" y="234"/>
                </a:lnTo>
                <a:lnTo>
                  <a:pt x="60" y="232"/>
                </a:lnTo>
                <a:lnTo>
                  <a:pt x="62" y="232"/>
                </a:lnTo>
                <a:lnTo>
                  <a:pt x="64" y="232"/>
                </a:lnTo>
                <a:lnTo>
                  <a:pt x="64" y="234"/>
                </a:lnTo>
                <a:lnTo>
                  <a:pt x="66" y="236"/>
                </a:lnTo>
                <a:lnTo>
                  <a:pt x="66" y="238"/>
                </a:lnTo>
                <a:lnTo>
                  <a:pt x="66" y="240"/>
                </a:lnTo>
                <a:lnTo>
                  <a:pt x="66" y="242"/>
                </a:lnTo>
                <a:lnTo>
                  <a:pt x="66" y="244"/>
                </a:lnTo>
                <a:lnTo>
                  <a:pt x="66" y="246"/>
                </a:lnTo>
                <a:lnTo>
                  <a:pt x="68" y="246"/>
                </a:lnTo>
                <a:lnTo>
                  <a:pt x="68" y="248"/>
                </a:lnTo>
                <a:lnTo>
                  <a:pt x="70" y="250"/>
                </a:lnTo>
                <a:lnTo>
                  <a:pt x="72" y="250"/>
                </a:lnTo>
                <a:lnTo>
                  <a:pt x="72" y="252"/>
                </a:lnTo>
                <a:lnTo>
                  <a:pt x="74" y="254"/>
                </a:lnTo>
                <a:lnTo>
                  <a:pt x="74" y="256"/>
                </a:lnTo>
                <a:lnTo>
                  <a:pt x="74" y="258"/>
                </a:lnTo>
                <a:lnTo>
                  <a:pt x="74" y="260"/>
                </a:lnTo>
                <a:lnTo>
                  <a:pt x="76" y="262"/>
                </a:lnTo>
                <a:lnTo>
                  <a:pt x="76" y="264"/>
                </a:lnTo>
                <a:lnTo>
                  <a:pt x="76" y="266"/>
                </a:lnTo>
                <a:lnTo>
                  <a:pt x="76" y="268"/>
                </a:lnTo>
                <a:lnTo>
                  <a:pt x="76" y="270"/>
                </a:lnTo>
                <a:lnTo>
                  <a:pt x="78" y="272"/>
                </a:lnTo>
                <a:lnTo>
                  <a:pt x="78" y="274"/>
                </a:lnTo>
                <a:lnTo>
                  <a:pt x="76" y="274"/>
                </a:lnTo>
                <a:lnTo>
                  <a:pt x="76" y="272"/>
                </a:lnTo>
                <a:lnTo>
                  <a:pt x="76" y="270"/>
                </a:lnTo>
                <a:lnTo>
                  <a:pt x="76" y="268"/>
                </a:lnTo>
                <a:lnTo>
                  <a:pt x="74" y="266"/>
                </a:lnTo>
                <a:lnTo>
                  <a:pt x="74" y="264"/>
                </a:lnTo>
                <a:lnTo>
                  <a:pt x="72" y="264"/>
                </a:lnTo>
                <a:lnTo>
                  <a:pt x="72" y="266"/>
                </a:lnTo>
                <a:lnTo>
                  <a:pt x="72" y="268"/>
                </a:lnTo>
                <a:lnTo>
                  <a:pt x="74" y="270"/>
                </a:lnTo>
                <a:lnTo>
                  <a:pt x="74" y="272"/>
                </a:lnTo>
                <a:lnTo>
                  <a:pt x="76" y="274"/>
                </a:lnTo>
                <a:lnTo>
                  <a:pt x="78" y="276"/>
                </a:lnTo>
                <a:lnTo>
                  <a:pt x="80" y="276"/>
                </a:lnTo>
                <a:lnTo>
                  <a:pt x="82" y="276"/>
                </a:lnTo>
                <a:lnTo>
                  <a:pt x="82" y="278"/>
                </a:lnTo>
                <a:lnTo>
                  <a:pt x="84" y="280"/>
                </a:lnTo>
                <a:lnTo>
                  <a:pt x="86" y="280"/>
                </a:lnTo>
                <a:lnTo>
                  <a:pt x="88" y="282"/>
                </a:lnTo>
                <a:lnTo>
                  <a:pt x="90" y="282"/>
                </a:lnTo>
                <a:lnTo>
                  <a:pt x="92" y="282"/>
                </a:lnTo>
                <a:lnTo>
                  <a:pt x="94" y="282"/>
                </a:lnTo>
                <a:lnTo>
                  <a:pt x="94" y="280"/>
                </a:lnTo>
                <a:lnTo>
                  <a:pt x="96" y="282"/>
                </a:lnTo>
                <a:lnTo>
                  <a:pt x="98" y="282"/>
                </a:lnTo>
                <a:lnTo>
                  <a:pt x="100" y="284"/>
                </a:lnTo>
                <a:lnTo>
                  <a:pt x="100" y="286"/>
                </a:lnTo>
                <a:lnTo>
                  <a:pt x="102" y="288"/>
                </a:lnTo>
                <a:lnTo>
                  <a:pt x="102" y="290"/>
                </a:lnTo>
                <a:lnTo>
                  <a:pt x="104" y="292"/>
                </a:lnTo>
                <a:lnTo>
                  <a:pt x="106" y="292"/>
                </a:lnTo>
                <a:lnTo>
                  <a:pt x="106" y="294"/>
                </a:lnTo>
                <a:lnTo>
                  <a:pt x="108" y="296"/>
                </a:lnTo>
                <a:lnTo>
                  <a:pt x="108" y="298"/>
                </a:lnTo>
                <a:lnTo>
                  <a:pt x="106" y="300"/>
                </a:lnTo>
                <a:lnTo>
                  <a:pt x="106" y="302"/>
                </a:lnTo>
                <a:lnTo>
                  <a:pt x="106" y="304"/>
                </a:lnTo>
                <a:lnTo>
                  <a:pt x="104" y="306"/>
                </a:lnTo>
                <a:lnTo>
                  <a:pt x="102" y="306"/>
                </a:lnTo>
                <a:lnTo>
                  <a:pt x="102" y="304"/>
                </a:lnTo>
                <a:lnTo>
                  <a:pt x="100" y="302"/>
                </a:lnTo>
                <a:lnTo>
                  <a:pt x="98" y="302"/>
                </a:lnTo>
                <a:lnTo>
                  <a:pt x="98" y="304"/>
                </a:lnTo>
                <a:lnTo>
                  <a:pt x="96" y="304"/>
                </a:lnTo>
                <a:lnTo>
                  <a:pt x="94" y="306"/>
                </a:lnTo>
                <a:lnTo>
                  <a:pt x="92" y="308"/>
                </a:lnTo>
                <a:lnTo>
                  <a:pt x="92" y="306"/>
                </a:lnTo>
                <a:lnTo>
                  <a:pt x="90" y="306"/>
                </a:lnTo>
                <a:lnTo>
                  <a:pt x="88" y="304"/>
                </a:lnTo>
                <a:lnTo>
                  <a:pt x="90" y="302"/>
                </a:lnTo>
                <a:lnTo>
                  <a:pt x="90" y="300"/>
                </a:lnTo>
                <a:lnTo>
                  <a:pt x="90" y="298"/>
                </a:lnTo>
                <a:lnTo>
                  <a:pt x="90" y="296"/>
                </a:lnTo>
                <a:lnTo>
                  <a:pt x="88" y="296"/>
                </a:lnTo>
                <a:lnTo>
                  <a:pt x="86" y="294"/>
                </a:lnTo>
                <a:lnTo>
                  <a:pt x="86" y="292"/>
                </a:lnTo>
                <a:lnTo>
                  <a:pt x="84" y="292"/>
                </a:lnTo>
                <a:lnTo>
                  <a:pt x="84" y="290"/>
                </a:lnTo>
                <a:lnTo>
                  <a:pt x="82" y="290"/>
                </a:lnTo>
                <a:lnTo>
                  <a:pt x="80" y="290"/>
                </a:lnTo>
                <a:lnTo>
                  <a:pt x="78" y="290"/>
                </a:lnTo>
                <a:lnTo>
                  <a:pt x="76" y="288"/>
                </a:lnTo>
                <a:lnTo>
                  <a:pt x="76" y="286"/>
                </a:lnTo>
                <a:lnTo>
                  <a:pt x="74" y="286"/>
                </a:lnTo>
                <a:lnTo>
                  <a:pt x="74" y="288"/>
                </a:lnTo>
                <a:lnTo>
                  <a:pt x="74" y="290"/>
                </a:lnTo>
                <a:lnTo>
                  <a:pt x="72" y="292"/>
                </a:lnTo>
                <a:lnTo>
                  <a:pt x="72" y="290"/>
                </a:lnTo>
                <a:lnTo>
                  <a:pt x="70" y="288"/>
                </a:lnTo>
                <a:lnTo>
                  <a:pt x="70" y="286"/>
                </a:lnTo>
                <a:lnTo>
                  <a:pt x="68" y="284"/>
                </a:lnTo>
                <a:lnTo>
                  <a:pt x="66" y="284"/>
                </a:lnTo>
                <a:lnTo>
                  <a:pt x="64" y="282"/>
                </a:lnTo>
                <a:lnTo>
                  <a:pt x="64" y="280"/>
                </a:lnTo>
                <a:lnTo>
                  <a:pt x="64" y="278"/>
                </a:lnTo>
                <a:lnTo>
                  <a:pt x="64" y="276"/>
                </a:lnTo>
                <a:lnTo>
                  <a:pt x="64" y="278"/>
                </a:lnTo>
                <a:lnTo>
                  <a:pt x="62" y="276"/>
                </a:lnTo>
                <a:lnTo>
                  <a:pt x="60" y="274"/>
                </a:lnTo>
                <a:lnTo>
                  <a:pt x="62" y="274"/>
                </a:lnTo>
                <a:lnTo>
                  <a:pt x="60" y="272"/>
                </a:lnTo>
                <a:lnTo>
                  <a:pt x="60" y="274"/>
                </a:lnTo>
                <a:lnTo>
                  <a:pt x="58" y="274"/>
                </a:lnTo>
                <a:lnTo>
                  <a:pt x="58" y="272"/>
                </a:lnTo>
                <a:lnTo>
                  <a:pt x="56" y="270"/>
                </a:lnTo>
                <a:lnTo>
                  <a:pt x="56" y="268"/>
                </a:lnTo>
                <a:lnTo>
                  <a:pt x="56" y="266"/>
                </a:lnTo>
                <a:lnTo>
                  <a:pt x="54" y="264"/>
                </a:lnTo>
                <a:lnTo>
                  <a:pt x="52" y="264"/>
                </a:lnTo>
                <a:lnTo>
                  <a:pt x="50" y="264"/>
                </a:lnTo>
                <a:lnTo>
                  <a:pt x="52" y="262"/>
                </a:lnTo>
                <a:lnTo>
                  <a:pt x="50" y="260"/>
                </a:lnTo>
                <a:lnTo>
                  <a:pt x="48" y="258"/>
                </a:lnTo>
                <a:lnTo>
                  <a:pt x="46" y="258"/>
                </a:lnTo>
                <a:lnTo>
                  <a:pt x="46" y="256"/>
                </a:lnTo>
                <a:lnTo>
                  <a:pt x="46" y="254"/>
                </a:lnTo>
                <a:lnTo>
                  <a:pt x="44" y="252"/>
                </a:lnTo>
                <a:lnTo>
                  <a:pt x="42" y="252"/>
                </a:lnTo>
                <a:lnTo>
                  <a:pt x="40" y="252"/>
                </a:lnTo>
                <a:lnTo>
                  <a:pt x="40" y="254"/>
                </a:lnTo>
                <a:lnTo>
                  <a:pt x="40" y="256"/>
                </a:lnTo>
                <a:lnTo>
                  <a:pt x="38" y="254"/>
                </a:lnTo>
                <a:lnTo>
                  <a:pt x="36" y="254"/>
                </a:lnTo>
                <a:lnTo>
                  <a:pt x="36" y="252"/>
                </a:lnTo>
                <a:lnTo>
                  <a:pt x="36" y="250"/>
                </a:lnTo>
                <a:lnTo>
                  <a:pt x="34" y="248"/>
                </a:lnTo>
                <a:lnTo>
                  <a:pt x="36" y="246"/>
                </a:lnTo>
                <a:lnTo>
                  <a:pt x="36" y="244"/>
                </a:lnTo>
                <a:lnTo>
                  <a:pt x="36" y="242"/>
                </a:lnTo>
                <a:lnTo>
                  <a:pt x="36" y="240"/>
                </a:lnTo>
                <a:lnTo>
                  <a:pt x="36" y="238"/>
                </a:lnTo>
                <a:lnTo>
                  <a:pt x="36" y="236"/>
                </a:lnTo>
                <a:lnTo>
                  <a:pt x="36" y="234"/>
                </a:lnTo>
                <a:lnTo>
                  <a:pt x="38" y="232"/>
                </a:lnTo>
                <a:lnTo>
                  <a:pt x="38" y="230"/>
                </a:lnTo>
                <a:lnTo>
                  <a:pt x="38" y="228"/>
                </a:lnTo>
                <a:lnTo>
                  <a:pt x="38" y="226"/>
                </a:lnTo>
                <a:lnTo>
                  <a:pt x="40" y="224"/>
                </a:lnTo>
                <a:lnTo>
                  <a:pt x="40" y="222"/>
                </a:lnTo>
                <a:lnTo>
                  <a:pt x="40" y="220"/>
                </a:lnTo>
                <a:lnTo>
                  <a:pt x="40" y="218"/>
                </a:lnTo>
                <a:lnTo>
                  <a:pt x="42" y="216"/>
                </a:lnTo>
                <a:lnTo>
                  <a:pt x="42" y="214"/>
                </a:lnTo>
                <a:lnTo>
                  <a:pt x="42" y="212"/>
                </a:lnTo>
                <a:lnTo>
                  <a:pt x="42" y="210"/>
                </a:lnTo>
                <a:lnTo>
                  <a:pt x="42" y="208"/>
                </a:lnTo>
                <a:lnTo>
                  <a:pt x="44" y="206"/>
                </a:lnTo>
                <a:lnTo>
                  <a:pt x="42" y="204"/>
                </a:lnTo>
                <a:lnTo>
                  <a:pt x="42" y="202"/>
                </a:lnTo>
                <a:lnTo>
                  <a:pt x="44" y="202"/>
                </a:lnTo>
                <a:lnTo>
                  <a:pt x="46" y="200"/>
                </a:lnTo>
                <a:lnTo>
                  <a:pt x="46" y="198"/>
                </a:lnTo>
                <a:lnTo>
                  <a:pt x="48" y="196"/>
                </a:lnTo>
                <a:lnTo>
                  <a:pt x="50" y="194"/>
                </a:lnTo>
                <a:lnTo>
                  <a:pt x="50" y="192"/>
                </a:lnTo>
                <a:lnTo>
                  <a:pt x="52" y="190"/>
                </a:lnTo>
                <a:lnTo>
                  <a:pt x="52" y="188"/>
                </a:lnTo>
                <a:lnTo>
                  <a:pt x="54" y="186"/>
                </a:lnTo>
                <a:lnTo>
                  <a:pt x="54" y="184"/>
                </a:lnTo>
                <a:lnTo>
                  <a:pt x="56" y="184"/>
                </a:lnTo>
                <a:lnTo>
                  <a:pt x="56" y="182"/>
                </a:lnTo>
                <a:lnTo>
                  <a:pt x="56" y="180"/>
                </a:lnTo>
                <a:lnTo>
                  <a:pt x="56" y="178"/>
                </a:lnTo>
                <a:lnTo>
                  <a:pt x="56" y="176"/>
                </a:lnTo>
                <a:lnTo>
                  <a:pt x="54" y="174"/>
                </a:lnTo>
                <a:lnTo>
                  <a:pt x="54" y="172"/>
                </a:lnTo>
                <a:lnTo>
                  <a:pt x="52" y="170"/>
                </a:lnTo>
                <a:lnTo>
                  <a:pt x="52" y="168"/>
                </a:lnTo>
                <a:lnTo>
                  <a:pt x="52" y="166"/>
                </a:lnTo>
                <a:lnTo>
                  <a:pt x="52" y="164"/>
                </a:lnTo>
                <a:lnTo>
                  <a:pt x="50" y="162"/>
                </a:lnTo>
                <a:lnTo>
                  <a:pt x="48" y="160"/>
                </a:lnTo>
                <a:lnTo>
                  <a:pt x="48" y="158"/>
                </a:lnTo>
                <a:lnTo>
                  <a:pt x="46" y="158"/>
                </a:lnTo>
                <a:lnTo>
                  <a:pt x="46" y="156"/>
                </a:lnTo>
                <a:lnTo>
                  <a:pt x="44" y="154"/>
                </a:lnTo>
                <a:lnTo>
                  <a:pt x="46" y="152"/>
                </a:lnTo>
                <a:lnTo>
                  <a:pt x="46" y="150"/>
                </a:lnTo>
                <a:lnTo>
                  <a:pt x="46" y="148"/>
                </a:lnTo>
                <a:lnTo>
                  <a:pt x="46" y="146"/>
                </a:lnTo>
                <a:lnTo>
                  <a:pt x="46" y="144"/>
                </a:lnTo>
                <a:lnTo>
                  <a:pt x="44" y="144"/>
                </a:lnTo>
                <a:lnTo>
                  <a:pt x="44" y="142"/>
                </a:lnTo>
                <a:lnTo>
                  <a:pt x="44" y="140"/>
                </a:lnTo>
                <a:lnTo>
                  <a:pt x="44" y="138"/>
                </a:lnTo>
                <a:lnTo>
                  <a:pt x="42" y="136"/>
                </a:lnTo>
                <a:lnTo>
                  <a:pt x="42" y="134"/>
                </a:lnTo>
                <a:lnTo>
                  <a:pt x="40" y="132"/>
                </a:lnTo>
                <a:lnTo>
                  <a:pt x="38" y="132"/>
                </a:lnTo>
                <a:lnTo>
                  <a:pt x="36" y="130"/>
                </a:lnTo>
                <a:lnTo>
                  <a:pt x="36" y="128"/>
                </a:lnTo>
                <a:lnTo>
                  <a:pt x="34" y="128"/>
                </a:lnTo>
                <a:lnTo>
                  <a:pt x="32" y="126"/>
                </a:lnTo>
                <a:lnTo>
                  <a:pt x="32" y="124"/>
                </a:lnTo>
                <a:lnTo>
                  <a:pt x="30" y="122"/>
                </a:lnTo>
                <a:lnTo>
                  <a:pt x="28" y="120"/>
                </a:lnTo>
                <a:lnTo>
                  <a:pt x="28" y="118"/>
                </a:lnTo>
                <a:lnTo>
                  <a:pt x="26" y="118"/>
                </a:lnTo>
                <a:lnTo>
                  <a:pt x="26" y="116"/>
                </a:lnTo>
                <a:lnTo>
                  <a:pt x="24" y="114"/>
                </a:lnTo>
                <a:lnTo>
                  <a:pt x="24" y="112"/>
                </a:lnTo>
                <a:lnTo>
                  <a:pt x="24" y="110"/>
                </a:lnTo>
                <a:lnTo>
                  <a:pt x="24" y="108"/>
                </a:lnTo>
                <a:lnTo>
                  <a:pt x="26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6"/>
                </a:lnTo>
                <a:lnTo>
                  <a:pt x="30" y="104"/>
                </a:lnTo>
                <a:lnTo>
                  <a:pt x="30" y="102"/>
                </a:lnTo>
                <a:lnTo>
                  <a:pt x="30" y="100"/>
                </a:lnTo>
                <a:lnTo>
                  <a:pt x="30" y="98"/>
                </a:lnTo>
                <a:lnTo>
                  <a:pt x="30" y="96"/>
                </a:lnTo>
                <a:lnTo>
                  <a:pt x="30" y="94"/>
                </a:lnTo>
                <a:lnTo>
                  <a:pt x="30" y="92"/>
                </a:lnTo>
                <a:lnTo>
                  <a:pt x="28" y="92"/>
                </a:lnTo>
                <a:lnTo>
                  <a:pt x="30" y="90"/>
                </a:lnTo>
                <a:lnTo>
                  <a:pt x="32" y="90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4" y="82"/>
                </a:lnTo>
                <a:lnTo>
                  <a:pt x="32" y="84"/>
                </a:lnTo>
                <a:lnTo>
                  <a:pt x="32" y="86"/>
                </a:lnTo>
                <a:lnTo>
                  <a:pt x="30" y="84"/>
                </a:lnTo>
                <a:lnTo>
                  <a:pt x="30" y="82"/>
                </a:lnTo>
                <a:lnTo>
                  <a:pt x="28" y="82"/>
                </a:lnTo>
                <a:lnTo>
                  <a:pt x="26" y="80"/>
                </a:lnTo>
                <a:lnTo>
                  <a:pt x="26" y="78"/>
                </a:lnTo>
                <a:lnTo>
                  <a:pt x="26" y="76"/>
                </a:lnTo>
                <a:lnTo>
                  <a:pt x="26" y="74"/>
                </a:lnTo>
                <a:lnTo>
                  <a:pt x="26" y="72"/>
                </a:lnTo>
                <a:lnTo>
                  <a:pt x="24" y="72"/>
                </a:lnTo>
                <a:lnTo>
                  <a:pt x="22" y="70"/>
                </a:lnTo>
                <a:lnTo>
                  <a:pt x="20" y="68"/>
                </a:lnTo>
                <a:lnTo>
                  <a:pt x="20" y="66"/>
                </a:lnTo>
                <a:lnTo>
                  <a:pt x="18" y="64"/>
                </a:lnTo>
                <a:lnTo>
                  <a:pt x="16" y="64"/>
                </a:lnTo>
                <a:lnTo>
                  <a:pt x="16" y="62"/>
                </a:lnTo>
                <a:lnTo>
                  <a:pt x="14" y="60"/>
                </a:lnTo>
                <a:lnTo>
                  <a:pt x="12" y="58"/>
                </a:lnTo>
                <a:lnTo>
                  <a:pt x="10" y="56"/>
                </a:lnTo>
                <a:lnTo>
                  <a:pt x="8" y="54"/>
                </a:lnTo>
                <a:lnTo>
                  <a:pt x="10" y="52"/>
                </a:lnTo>
                <a:lnTo>
                  <a:pt x="8" y="50"/>
                </a:lnTo>
                <a:lnTo>
                  <a:pt x="8" y="48"/>
                </a:lnTo>
                <a:lnTo>
                  <a:pt x="6" y="46"/>
                </a:lnTo>
                <a:lnTo>
                  <a:pt x="4" y="46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0" y="3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0" name="Freeform 2107"/>
          <p:cNvSpPr>
            <a:spLocks/>
          </p:cNvSpPr>
          <p:nvPr/>
        </p:nvSpPr>
        <p:spPr bwMode="auto">
          <a:xfrm>
            <a:off x="5414966" y="2628899"/>
            <a:ext cx="585787" cy="482600"/>
          </a:xfrm>
          <a:custGeom>
            <a:avLst/>
            <a:gdLst>
              <a:gd name="T0" fmla="*/ 904734528 w 369"/>
              <a:gd name="T1" fmla="*/ 640119688 h 304"/>
              <a:gd name="T2" fmla="*/ 874492679 w 369"/>
              <a:gd name="T3" fmla="*/ 589716563 h 304"/>
              <a:gd name="T4" fmla="*/ 829129905 w 369"/>
              <a:gd name="T5" fmla="*/ 549394063 h 304"/>
              <a:gd name="T6" fmla="*/ 814008980 w 369"/>
              <a:gd name="T7" fmla="*/ 498990938 h 304"/>
              <a:gd name="T8" fmla="*/ 834170213 w 369"/>
              <a:gd name="T9" fmla="*/ 448587813 h 304"/>
              <a:gd name="T10" fmla="*/ 798888056 w 369"/>
              <a:gd name="T11" fmla="*/ 433466875 h 304"/>
              <a:gd name="T12" fmla="*/ 778726823 w 369"/>
              <a:gd name="T13" fmla="*/ 378023438 h 304"/>
              <a:gd name="T14" fmla="*/ 773686515 w 369"/>
              <a:gd name="T15" fmla="*/ 322580000 h 304"/>
              <a:gd name="T16" fmla="*/ 753525282 w 369"/>
              <a:gd name="T17" fmla="*/ 287297813 h 304"/>
              <a:gd name="T18" fmla="*/ 768646206 w 369"/>
              <a:gd name="T19" fmla="*/ 231854375 h 304"/>
              <a:gd name="T20" fmla="*/ 758565590 w 369"/>
              <a:gd name="T21" fmla="*/ 176410938 h 304"/>
              <a:gd name="T22" fmla="*/ 693041583 w 369"/>
              <a:gd name="T23" fmla="*/ 136088438 h 304"/>
              <a:gd name="T24" fmla="*/ 642638501 w 369"/>
              <a:gd name="T25" fmla="*/ 110886875 h 304"/>
              <a:gd name="T26" fmla="*/ 587195111 w 369"/>
              <a:gd name="T27" fmla="*/ 95765938 h 304"/>
              <a:gd name="T28" fmla="*/ 546872646 w 369"/>
              <a:gd name="T29" fmla="*/ 75604688 h 304"/>
              <a:gd name="T30" fmla="*/ 491429256 w 369"/>
              <a:gd name="T31" fmla="*/ 90725625 h 304"/>
              <a:gd name="T32" fmla="*/ 448587430 w 369"/>
              <a:gd name="T33" fmla="*/ 126007813 h 304"/>
              <a:gd name="T34" fmla="*/ 433466505 w 369"/>
              <a:gd name="T35" fmla="*/ 151209375 h 304"/>
              <a:gd name="T36" fmla="*/ 393144039 w 369"/>
              <a:gd name="T37" fmla="*/ 156249688 h 304"/>
              <a:gd name="T38" fmla="*/ 337700649 w 369"/>
              <a:gd name="T39" fmla="*/ 161290000 h 304"/>
              <a:gd name="T40" fmla="*/ 282257259 w 369"/>
              <a:gd name="T41" fmla="*/ 131048125 h 304"/>
              <a:gd name="T42" fmla="*/ 226813869 w 369"/>
              <a:gd name="T43" fmla="*/ 105846563 h 304"/>
              <a:gd name="T44" fmla="*/ 201612328 w 369"/>
              <a:gd name="T45" fmla="*/ 70564375 h 304"/>
              <a:gd name="T46" fmla="*/ 176410787 w 369"/>
              <a:gd name="T47" fmla="*/ 30241875 h 304"/>
              <a:gd name="T48" fmla="*/ 141128630 w 369"/>
              <a:gd name="T49" fmla="*/ 15120938 h 304"/>
              <a:gd name="T50" fmla="*/ 100806164 w 369"/>
              <a:gd name="T51" fmla="*/ 45362813 h 304"/>
              <a:gd name="T52" fmla="*/ 50403082 w 369"/>
              <a:gd name="T53" fmla="*/ 30241875 h 304"/>
              <a:gd name="T54" fmla="*/ 15120925 w 369"/>
              <a:gd name="T55" fmla="*/ 15120938 h 304"/>
              <a:gd name="T56" fmla="*/ 15120925 w 369"/>
              <a:gd name="T57" fmla="*/ 50403125 h 304"/>
              <a:gd name="T58" fmla="*/ 20161233 w 369"/>
              <a:gd name="T59" fmla="*/ 95765938 h 304"/>
              <a:gd name="T60" fmla="*/ 45362774 w 369"/>
              <a:gd name="T61" fmla="*/ 136088438 h 304"/>
              <a:gd name="T62" fmla="*/ 75604623 w 369"/>
              <a:gd name="T63" fmla="*/ 186491563 h 304"/>
              <a:gd name="T64" fmla="*/ 120967397 w 369"/>
              <a:gd name="T65" fmla="*/ 206652813 h 304"/>
              <a:gd name="T66" fmla="*/ 120967397 w 369"/>
              <a:gd name="T67" fmla="*/ 241935000 h 304"/>
              <a:gd name="T68" fmla="*/ 95765856 w 369"/>
              <a:gd name="T69" fmla="*/ 267136563 h 304"/>
              <a:gd name="T70" fmla="*/ 100806164 w 369"/>
              <a:gd name="T71" fmla="*/ 307459063 h 304"/>
              <a:gd name="T72" fmla="*/ 126007705 w 369"/>
              <a:gd name="T73" fmla="*/ 347781563 h 304"/>
              <a:gd name="T74" fmla="*/ 176410787 w 369"/>
              <a:gd name="T75" fmla="*/ 378023438 h 304"/>
              <a:gd name="T76" fmla="*/ 206652636 w 369"/>
              <a:gd name="T77" fmla="*/ 403225000 h 304"/>
              <a:gd name="T78" fmla="*/ 211692944 w 369"/>
              <a:gd name="T79" fmla="*/ 453628125 h 304"/>
              <a:gd name="T80" fmla="*/ 241934793 w 369"/>
              <a:gd name="T81" fmla="*/ 493950625 h 304"/>
              <a:gd name="T82" fmla="*/ 267136334 w 369"/>
              <a:gd name="T83" fmla="*/ 493950625 h 304"/>
              <a:gd name="T84" fmla="*/ 272176643 w 369"/>
              <a:gd name="T85" fmla="*/ 493950625 h 304"/>
              <a:gd name="T86" fmla="*/ 322579725 w 369"/>
              <a:gd name="T87" fmla="*/ 504031250 h 304"/>
              <a:gd name="T88" fmla="*/ 352821574 w 369"/>
              <a:gd name="T89" fmla="*/ 539313438 h 304"/>
              <a:gd name="T90" fmla="*/ 378023115 w 369"/>
              <a:gd name="T91" fmla="*/ 579635938 h 304"/>
              <a:gd name="T92" fmla="*/ 413305272 w 369"/>
              <a:gd name="T93" fmla="*/ 619958438 h 304"/>
              <a:gd name="T94" fmla="*/ 456147098 w 369"/>
              <a:gd name="T95" fmla="*/ 650200313 h 304"/>
              <a:gd name="T96" fmla="*/ 521671105 w 369"/>
              <a:gd name="T97" fmla="*/ 680442188 h 304"/>
              <a:gd name="T98" fmla="*/ 577114495 w 369"/>
              <a:gd name="T99" fmla="*/ 680442188 h 304"/>
              <a:gd name="T100" fmla="*/ 622477269 w 369"/>
              <a:gd name="T101" fmla="*/ 655240625 h 304"/>
              <a:gd name="T102" fmla="*/ 652719118 w 369"/>
              <a:gd name="T103" fmla="*/ 700603438 h 304"/>
              <a:gd name="T104" fmla="*/ 688001275 w 369"/>
              <a:gd name="T105" fmla="*/ 735885625 h 304"/>
              <a:gd name="T106" fmla="*/ 748484974 w 369"/>
              <a:gd name="T107" fmla="*/ 751006563 h 304"/>
              <a:gd name="T108" fmla="*/ 798888056 w 369"/>
              <a:gd name="T109" fmla="*/ 751006563 h 304"/>
              <a:gd name="T110" fmla="*/ 839210521 w 369"/>
              <a:gd name="T111" fmla="*/ 761087188 h 304"/>
              <a:gd name="T112" fmla="*/ 864412062 w 369"/>
              <a:gd name="T113" fmla="*/ 730845313 h 304"/>
              <a:gd name="T114" fmla="*/ 889613603 w 369"/>
              <a:gd name="T115" fmla="*/ 690522813 h 304"/>
              <a:gd name="T116" fmla="*/ 924895761 w 369"/>
              <a:gd name="T117" fmla="*/ 660280938 h 30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69" h="304">
                <a:moveTo>
                  <a:pt x="369" y="262"/>
                </a:moveTo>
                <a:lnTo>
                  <a:pt x="369" y="262"/>
                </a:lnTo>
                <a:lnTo>
                  <a:pt x="367" y="260"/>
                </a:lnTo>
                <a:lnTo>
                  <a:pt x="365" y="260"/>
                </a:lnTo>
                <a:lnTo>
                  <a:pt x="363" y="260"/>
                </a:lnTo>
                <a:lnTo>
                  <a:pt x="361" y="260"/>
                </a:lnTo>
                <a:lnTo>
                  <a:pt x="359" y="260"/>
                </a:lnTo>
                <a:lnTo>
                  <a:pt x="359" y="258"/>
                </a:lnTo>
                <a:lnTo>
                  <a:pt x="359" y="256"/>
                </a:lnTo>
                <a:lnTo>
                  <a:pt x="359" y="254"/>
                </a:lnTo>
                <a:lnTo>
                  <a:pt x="359" y="252"/>
                </a:lnTo>
                <a:lnTo>
                  <a:pt x="359" y="250"/>
                </a:lnTo>
                <a:lnTo>
                  <a:pt x="359" y="248"/>
                </a:lnTo>
                <a:lnTo>
                  <a:pt x="357" y="246"/>
                </a:lnTo>
                <a:lnTo>
                  <a:pt x="357" y="244"/>
                </a:lnTo>
                <a:lnTo>
                  <a:pt x="357" y="242"/>
                </a:lnTo>
                <a:lnTo>
                  <a:pt x="357" y="240"/>
                </a:lnTo>
                <a:lnTo>
                  <a:pt x="357" y="238"/>
                </a:lnTo>
                <a:lnTo>
                  <a:pt x="355" y="238"/>
                </a:lnTo>
                <a:lnTo>
                  <a:pt x="353" y="238"/>
                </a:lnTo>
                <a:lnTo>
                  <a:pt x="351" y="238"/>
                </a:lnTo>
                <a:lnTo>
                  <a:pt x="349" y="236"/>
                </a:lnTo>
                <a:lnTo>
                  <a:pt x="347" y="234"/>
                </a:lnTo>
                <a:lnTo>
                  <a:pt x="345" y="234"/>
                </a:lnTo>
                <a:lnTo>
                  <a:pt x="343" y="234"/>
                </a:lnTo>
                <a:lnTo>
                  <a:pt x="341" y="232"/>
                </a:lnTo>
                <a:lnTo>
                  <a:pt x="339" y="232"/>
                </a:lnTo>
                <a:lnTo>
                  <a:pt x="335" y="228"/>
                </a:lnTo>
                <a:lnTo>
                  <a:pt x="333" y="226"/>
                </a:lnTo>
                <a:lnTo>
                  <a:pt x="333" y="224"/>
                </a:lnTo>
                <a:lnTo>
                  <a:pt x="333" y="222"/>
                </a:lnTo>
                <a:lnTo>
                  <a:pt x="331" y="222"/>
                </a:lnTo>
                <a:lnTo>
                  <a:pt x="329" y="220"/>
                </a:lnTo>
                <a:lnTo>
                  <a:pt x="329" y="218"/>
                </a:lnTo>
                <a:lnTo>
                  <a:pt x="329" y="216"/>
                </a:lnTo>
                <a:lnTo>
                  <a:pt x="327" y="214"/>
                </a:lnTo>
                <a:lnTo>
                  <a:pt x="325" y="212"/>
                </a:lnTo>
                <a:lnTo>
                  <a:pt x="323" y="210"/>
                </a:lnTo>
                <a:lnTo>
                  <a:pt x="321" y="208"/>
                </a:lnTo>
                <a:lnTo>
                  <a:pt x="317" y="204"/>
                </a:lnTo>
                <a:lnTo>
                  <a:pt x="319" y="204"/>
                </a:lnTo>
                <a:lnTo>
                  <a:pt x="319" y="202"/>
                </a:lnTo>
                <a:lnTo>
                  <a:pt x="321" y="200"/>
                </a:lnTo>
                <a:lnTo>
                  <a:pt x="323" y="198"/>
                </a:lnTo>
                <a:lnTo>
                  <a:pt x="323" y="196"/>
                </a:lnTo>
                <a:lnTo>
                  <a:pt x="325" y="194"/>
                </a:lnTo>
                <a:lnTo>
                  <a:pt x="327" y="192"/>
                </a:lnTo>
                <a:lnTo>
                  <a:pt x="327" y="190"/>
                </a:lnTo>
                <a:lnTo>
                  <a:pt x="329" y="188"/>
                </a:lnTo>
                <a:lnTo>
                  <a:pt x="329" y="186"/>
                </a:lnTo>
                <a:lnTo>
                  <a:pt x="331" y="184"/>
                </a:lnTo>
                <a:lnTo>
                  <a:pt x="331" y="182"/>
                </a:lnTo>
                <a:lnTo>
                  <a:pt x="331" y="180"/>
                </a:lnTo>
                <a:lnTo>
                  <a:pt x="331" y="178"/>
                </a:lnTo>
                <a:lnTo>
                  <a:pt x="329" y="176"/>
                </a:lnTo>
                <a:lnTo>
                  <a:pt x="329" y="174"/>
                </a:lnTo>
                <a:lnTo>
                  <a:pt x="327" y="174"/>
                </a:lnTo>
                <a:lnTo>
                  <a:pt x="327" y="172"/>
                </a:lnTo>
                <a:lnTo>
                  <a:pt x="325" y="172"/>
                </a:lnTo>
                <a:lnTo>
                  <a:pt x="323" y="172"/>
                </a:lnTo>
                <a:lnTo>
                  <a:pt x="321" y="172"/>
                </a:lnTo>
                <a:lnTo>
                  <a:pt x="319" y="172"/>
                </a:lnTo>
                <a:lnTo>
                  <a:pt x="317" y="172"/>
                </a:lnTo>
                <a:lnTo>
                  <a:pt x="315" y="172"/>
                </a:lnTo>
                <a:lnTo>
                  <a:pt x="313" y="170"/>
                </a:lnTo>
                <a:lnTo>
                  <a:pt x="311" y="168"/>
                </a:lnTo>
                <a:lnTo>
                  <a:pt x="311" y="166"/>
                </a:lnTo>
                <a:lnTo>
                  <a:pt x="311" y="164"/>
                </a:lnTo>
                <a:lnTo>
                  <a:pt x="311" y="162"/>
                </a:lnTo>
                <a:lnTo>
                  <a:pt x="311" y="160"/>
                </a:lnTo>
                <a:lnTo>
                  <a:pt x="311" y="158"/>
                </a:lnTo>
                <a:lnTo>
                  <a:pt x="311" y="156"/>
                </a:lnTo>
                <a:lnTo>
                  <a:pt x="309" y="154"/>
                </a:lnTo>
                <a:lnTo>
                  <a:pt x="309" y="152"/>
                </a:lnTo>
                <a:lnTo>
                  <a:pt x="309" y="150"/>
                </a:lnTo>
                <a:lnTo>
                  <a:pt x="307" y="148"/>
                </a:lnTo>
                <a:lnTo>
                  <a:pt x="305" y="146"/>
                </a:lnTo>
                <a:lnTo>
                  <a:pt x="305" y="144"/>
                </a:lnTo>
                <a:lnTo>
                  <a:pt x="305" y="142"/>
                </a:lnTo>
                <a:lnTo>
                  <a:pt x="303" y="140"/>
                </a:lnTo>
                <a:lnTo>
                  <a:pt x="303" y="138"/>
                </a:lnTo>
                <a:lnTo>
                  <a:pt x="303" y="136"/>
                </a:lnTo>
                <a:lnTo>
                  <a:pt x="303" y="134"/>
                </a:lnTo>
                <a:lnTo>
                  <a:pt x="305" y="132"/>
                </a:lnTo>
                <a:lnTo>
                  <a:pt x="307" y="130"/>
                </a:lnTo>
                <a:lnTo>
                  <a:pt x="307" y="128"/>
                </a:lnTo>
                <a:lnTo>
                  <a:pt x="305" y="128"/>
                </a:lnTo>
                <a:lnTo>
                  <a:pt x="303" y="128"/>
                </a:lnTo>
                <a:lnTo>
                  <a:pt x="301" y="128"/>
                </a:lnTo>
                <a:lnTo>
                  <a:pt x="299" y="126"/>
                </a:lnTo>
                <a:lnTo>
                  <a:pt x="299" y="124"/>
                </a:lnTo>
                <a:lnTo>
                  <a:pt x="299" y="122"/>
                </a:lnTo>
                <a:lnTo>
                  <a:pt x="299" y="120"/>
                </a:lnTo>
                <a:lnTo>
                  <a:pt x="299" y="118"/>
                </a:lnTo>
                <a:lnTo>
                  <a:pt x="299" y="116"/>
                </a:lnTo>
                <a:lnTo>
                  <a:pt x="299" y="114"/>
                </a:lnTo>
                <a:lnTo>
                  <a:pt x="301" y="112"/>
                </a:lnTo>
                <a:lnTo>
                  <a:pt x="303" y="110"/>
                </a:lnTo>
                <a:lnTo>
                  <a:pt x="301" y="108"/>
                </a:lnTo>
                <a:lnTo>
                  <a:pt x="303" y="106"/>
                </a:lnTo>
                <a:lnTo>
                  <a:pt x="305" y="106"/>
                </a:lnTo>
                <a:lnTo>
                  <a:pt x="305" y="104"/>
                </a:lnTo>
                <a:lnTo>
                  <a:pt x="305" y="102"/>
                </a:lnTo>
                <a:lnTo>
                  <a:pt x="305" y="100"/>
                </a:lnTo>
                <a:lnTo>
                  <a:pt x="305" y="98"/>
                </a:lnTo>
                <a:lnTo>
                  <a:pt x="305" y="96"/>
                </a:lnTo>
                <a:lnTo>
                  <a:pt x="305" y="94"/>
                </a:lnTo>
                <a:lnTo>
                  <a:pt x="305" y="92"/>
                </a:lnTo>
                <a:lnTo>
                  <a:pt x="305" y="90"/>
                </a:lnTo>
                <a:lnTo>
                  <a:pt x="305" y="88"/>
                </a:lnTo>
                <a:lnTo>
                  <a:pt x="307" y="88"/>
                </a:lnTo>
                <a:lnTo>
                  <a:pt x="307" y="86"/>
                </a:lnTo>
                <a:lnTo>
                  <a:pt x="305" y="84"/>
                </a:lnTo>
                <a:lnTo>
                  <a:pt x="305" y="82"/>
                </a:lnTo>
                <a:lnTo>
                  <a:pt x="305" y="80"/>
                </a:lnTo>
                <a:lnTo>
                  <a:pt x="303" y="78"/>
                </a:lnTo>
                <a:lnTo>
                  <a:pt x="303" y="76"/>
                </a:lnTo>
                <a:lnTo>
                  <a:pt x="303" y="74"/>
                </a:lnTo>
                <a:lnTo>
                  <a:pt x="303" y="72"/>
                </a:lnTo>
                <a:lnTo>
                  <a:pt x="301" y="70"/>
                </a:lnTo>
                <a:lnTo>
                  <a:pt x="301" y="68"/>
                </a:lnTo>
                <a:lnTo>
                  <a:pt x="301" y="66"/>
                </a:lnTo>
                <a:lnTo>
                  <a:pt x="301" y="64"/>
                </a:lnTo>
                <a:lnTo>
                  <a:pt x="287" y="64"/>
                </a:lnTo>
                <a:lnTo>
                  <a:pt x="285" y="62"/>
                </a:lnTo>
                <a:lnTo>
                  <a:pt x="283" y="60"/>
                </a:lnTo>
                <a:lnTo>
                  <a:pt x="281" y="58"/>
                </a:lnTo>
                <a:lnTo>
                  <a:pt x="279" y="56"/>
                </a:lnTo>
                <a:lnTo>
                  <a:pt x="277" y="56"/>
                </a:lnTo>
                <a:lnTo>
                  <a:pt x="275" y="54"/>
                </a:lnTo>
                <a:lnTo>
                  <a:pt x="273" y="54"/>
                </a:lnTo>
                <a:lnTo>
                  <a:pt x="271" y="54"/>
                </a:lnTo>
                <a:lnTo>
                  <a:pt x="269" y="52"/>
                </a:lnTo>
                <a:lnTo>
                  <a:pt x="269" y="50"/>
                </a:lnTo>
                <a:lnTo>
                  <a:pt x="267" y="48"/>
                </a:lnTo>
                <a:lnTo>
                  <a:pt x="265" y="46"/>
                </a:lnTo>
                <a:lnTo>
                  <a:pt x="263" y="46"/>
                </a:lnTo>
                <a:lnTo>
                  <a:pt x="261" y="44"/>
                </a:lnTo>
                <a:lnTo>
                  <a:pt x="259" y="44"/>
                </a:lnTo>
                <a:lnTo>
                  <a:pt x="257" y="42"/>
                </a:lnTo>
                <a:lnTo>
                  <a:pt x="255" y="44"/>
                </a:lnTo>
                <a:lnTo>
                  <a:pt x="253" y="42"/>
                </a:lnTo>
                <a:lnTo>
                  <a:pt x="251" y="44"/>
                </a:lnTo>
                <a:lnTo>
                  <a:pt x="249" y="44"/>
                </a:lnTo>
                <a:lnTo>
                  <a:pt x="247" y="42"/>
                </a:lnTo>
                <a:lnTo>
                  <a:pt x="245" y="42"/>
                </a:lnTo>
                <a:lnTo>
                  <a:pt x="245" y="40"/>
                </a:lnTo>
                <a:lnTo>
                  <a:pt x="243" y="40"/>
                </a:lnTo>
                <a:lnTo>
                  <a:pt x="241" y="40"/>
                </a:lnTo>
                <a:lnTo>
                  <a:pt x="241" y="38"/>
                </a:lnTo>
                <a:lnTo>
                  <a:pt x="239" y="38"/>
                </a:lnTo>
                <a:lnTo>
                  <a:pt x="237" y="38"/>
                </a:lnTo>
                <a:lnTo>
                  <a:pt x="235" y="38"/>
                </a:lnTo>
                <a:lnTo>
                  <a:pt x="233" y="38"/>
                </a:lnTo>
                <a:lnTo>
                  <a:pt x="231" y="38"/>
                </a:lnTo>
                <a:lnTo>
                  <a:pt x="229" y="36"/>
                </a:lnTo>
                <a:lnTo>
                  <a:pt x="229" y="34"/>
                </a:lnTo>
                <a:lnTo>
                  <a:pt x="229" y="32"/>
                </a:lnTo>
                <a:lnTo>
                  <a:pt x="227" y="30"/>
                </a:lnTo>
                <a:lnTo>
                  <a:pt x="225" y="30"/>
                </a:lnTo>
                <a:lnTo>
                  <a:pt x="225" y="32"/>
                </a:lnTo>
                <a:lnTo>
                  <a:pt x="223" y="32"/>
                </a:lnTo>
                <a:lnTo>
                  <a:pt x="221" y="32"/>
                </a:lnTo>
                <a:lnTo>
                  <a:pt x="219" y="30"/>
                </a:lnTo>
                <a:lnTo>
                  <a:pt x="217" y="30"/>
                </a:lnTo>
                <a:lnTo>
                  <a:pt x="215" y="30"/>
                </a:lnTo>
                <a:lnTo>
                  <a:pt x="213" y="30"/>
                </a:lnTo>
                <a:lnTo>
                  <a:pt x="211" y="32"/>
                </a:lnTo>
                <a:lnTo>
                  <a:pt x="213" y="34"/>
                </a:lnTo>
                <a:lnTo>
                  <a:pt x="211" y="34"/>
                </a:lnTo>
                <a:lnTo>
                  <a:pt x="209" y="34"/>
                </a:lnTo>
                <a:lnTo>
                  <a:pt x="207" y="34"/>
                </a:lnTo>
                <a:lnTo>
                  <a:pt x="203" y="34"/>
                </a:lnTo>
                <a:lnTo>
                  <a:pt x="201" y="34"/>
                </a:lnTo>
                <a:lnTo>
                  <a:pt x="199" y="34"/>
                </a:lnTo>
                <a:lnTo>
                  <a:pt x="197" y="36"/>
                </a:lnTo>
                <a:lnTo>
                  <a:pt x="195" y="36"/>
                </a:lnTo>
                <a:lnTo>
                  <a:pt x="193" y="36"/>
                </a:lnTo>
                <a:lnTo>
                  <a:pt x="191" y="38"/>
                </a:lnTo>
                <a:lnTo>
                  <a:pt x="191" y="40"/>
                </a:lnTo>
                <a:lnTo>
                  <a:pt x="189" y="40"/>
                </a:lnTo>
                <a:lnTo>
                  <a:pt x="187" y="42"/>
                </a:lnTo>
                <a:lnTo>
                  <a:pt x="187" y="44"/>
                </a:lnTo>
                <a:lnTo>
                  <a:pt x="187" y="46"/>
                </a:lnTo>
                <a:lnTo>
                  <a:pt x="185" y="48"/>
                </a:lnTo>
                <a:lnTo>
                  <a:pt x="183" y="48"/>
                </a:lnTo>
                <a:lnTo>
                  <a:pt x="181" y="50"/>
                </a:lnTo>
                <a:lnTo>
                  <a:pt x="180" y="50"/>
                </a:lnTo>
                <a:lnTo>
                  <a:pt x="178" y="50"/>
                </a:lnTo>
                <a:lnTo>
                  <a:pt x="176" y="50"/>
                </a:lnTo>
                <a:lnTo>
                  <a:pt x="174" y="50"/>
                </a:lnTo>
                <a:lnTo>
                  <a:pt x="174" y="52"/>
                </a:lnTo>
                <a:lnTo>
                  <a:pt x="176" y="54"/>
                </a:lnTo>
                <a:lnTo>
                  <a:pt x="178" y="56"/>
                </a:lnTo>
                <a:lnTo>
                  <a:pt x="176" y="56"/>
                </a:lnTo>
                <a:lnTo>
                  <a:pt x="178" y="58"/>
                </a:lnTo>
                <a:lnTo>
                  <a:pt x="178" y="60"/>
                </a:lnTo>
                <a:lnTo>
                  <a:pt x="176" y="60"/>
                </a:lnTo>
                <a:lnTo>
                  <a:pt x="172" y="60"/>
                </a:lnTo>
                <a:lnTo>
                  <a:pt x="170" y="60"/>
                </a:lnTo>
                <a:lnTo>
                  <a:pt x="172" y="60"/>
                </a:lnTo>
                <a:lnTo>
                  <a:pt x="174" y="60"/>
                </a:lnTo>
                <a:lnTo>
                  <a:pt x="176" y="58"/>
                </a:lnTo>
                <a:lnTo>
                  <a:pt x="174" y="58"/>
                </a:lnTo>
                <a:lnTo>
                  <a:pt x="172" y="58"/>
                </a:lnTo>
                <a:lnTo>
                  <a:pt x="170" y="58"/>
                </a:lnTo>
                <a:lnTo>
                  <a:pt x="168" y="60"/>
                </a:lnTo>
                <a:lnTo>
                  <a:pt x="164" y="60"/>
                </a:lnTo>
                <a:lnTo>
                  <a:pt x="162" y="60"/>
                </a:lnTo>
                <a:lnTo>
                  <a:pt x="156" y="62"/>
                </a:lnTo>
                <a:lnTo>
                  <a:pt x="154" y="62"/>
                </a:lnTo>
                <a:lnTo>
                  <a:pt x="152" y="64"/>
                </a:lnTo>
                <a:lnTo>
                  <a:pt x="150" y="64"/>
                </a:lnTo>
                <a:lnTo>
                  <a:pt x="148" y="64"/>
                </a:lnTo>
                <a:lnTo>
                  <a:pt x="146" y="64"/>
                </a:lnTo>
                <a:lnTo>
                  <a:pt x="144" y="66"/>
                </a:lnTo>
                <a:lnTo>
                  <a:pt x="142" y="66"/>
                </a:lnTo>
                <a:lnTo>
                  <a:pt x="140" y="64"/>
                </a:lnTo>
                <a:lnTo>
                  <a:pt x="138" y="64"/>
                </a:lnTo>
                <a:lnTo>
                  <a:pt x="136" y="64"/>
                </a:lnTo>
                <a:lnTo>
                  <a:pt x="134" y="64"/>
                </a:lnTo>
                <a:lnTo>
                  <a:pt x="132" y="64"/>
                </a:lnTo>
                <a:lnTo>
                  <a:pt x="130" y="62"/>
                </a:lnTo>
                <a:lnTo>
                  <a:pt x="128" y="62"/>
                </a:lnTo>
                <a:lnTo>
                  <a:pt x="126" y="60"/>
                </a:lnTo>
                <a:lnTo>
                  <a:pt x="124" y="60"/>
                </a:lnTo>
                <a:lnTo>
                  <a:pt x="122" y="58"/>
                </a:lnTo>
                <a:lnTo>
                  <a:pt x="120" y="58"/>
                </a:lnTo>
                <a:lnTo>
                  <a:pt x="118" y="58"/>
                </a:lnTo>
                <a:lnTo>
                  <a:pt x="118" y="56"/>
                </a:lnTo>
                <a:lnTo>
                  <a:pt x="116" y="54"/>
                </a:lnTo>
                <a:lnTo>
                  <a:pt x="114" y="54"/>
                </a:lnTo>
                <a:lnTo>
                  <a:pt x="112" y="52"/>
                </a:lnTo>
                <a:lnTo>
                  <a:pt x="112" y="50"/>
                </a:lnTo>
                <a:lnTo>
                  <a:pt x="110" y="48"/>
                </a:lnTo>
                <a:lnTo>
                  <a:pt x="108" y="48"/>
                </a:lnTo>
                <a:lnTo>
                  <a:pt x="106" y="48"/>
                </a:lnTo>
                <a:lnTo>
                  <a:pt x="104" y="48"/>
                </a:lnTo>
                <a:lnTo>
                  <a:pt x="104" y="46"/>
                </a:lnTo>
                <a:lnTo>
                  <a:pt x="102" y="46"/>
                </a:lnTo>
                <a:lnTo>
                  <a:pt x="100" y="46"/>
                </a:lnTo>
                <a:lnTo>
                  <a:pt x="98" y="46"/>
                </a:lnTo>
                <a:lnTo>
                  <a:pt x="96" y="46"/>
                </a:lnTo>
                <a:lnTo>
                  <a:pt x="92" y="44"/>
                </a:lnTo>
                <a:lnTo>
                  <a:pt x="90" y="42"/>
                </a:lnTo>
                <a:lnTo>
                  <a:pt x="90" y="40"/>
                </a:lnTo>
                <a:lnTo>
                  <a:pt x="88" y="40"/>
                </a:lnTo>
                <a:lnTo>
                  <a:pt x="88" y="38"/>
                </a:lnTo>
                <a:lnTo>
                  <a:pt x="88" y="36"/>
                </a:lnTo>
                <a:lnTo>
                  <a:pt x="86" y="34"/>
                </a:lnTo>
                <a:lnTo>
                  <a:pt x="86" y="32"/>
                </a:lnTo>
                <a:lnTo>
                  <a:pt x="86" y="30"/>
                </a:lnTo>
                <a:lnTo>
                  <a:pt x="86" y="28"/>
                </a:lnTo>
                <a:lnTo>
                  <a:pt x="86" y="26"/>
                </a:lnTo>
                <a:lnTo>
                  <a:pt x="84" y="26"/>
                </a:lnTo>
                <a:lnTo>
                  <a:pt x="82" y="28"/>
                </a:lnTo>
                <a:lnTo>
                  <a:pt x="80" y="28"/>
                </a:lnTo>
                <a:lnTo>
                  <a:pt x="80" y="26"/>
                </a:lnTo>
                <a:lnTo>
                  <a:pt x="78" y="24"/>
                </a:lnTo>
                <a:lnTo>
                  <a:pt x="76" y="24"/>
                </a:lnTo>
                <a:lnTo>
                  <a:pt x="74" y="22"/>
                </a:lnTo>
                <a:lnTo>
                  <a:pt x="72" y="20"/>
                </a:lnTo>
                <a:lnTo>
                  <a:pt x="70" y="20"/>
                </a:lnTo>
                <a:lnTo>
                  <a:pt x="70" y="18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4" y="14"/>
                </a:lnTo>
                <a:lnTo>
                  <a:pt x="72" y="12"/>
                </a:lnTo>
                <a:lnTo>
                  <a:pt x="70" y="12"/>
                </a:lnTo>
                <a:lnTo>
                  <a:pt x="70" y="10"/>
                </a:lnTo>
                <a:lnTo>
                  <a:pt x="72" y="8"/>
                </a:lnTo>
                <a:lnTo>
                  <a:pt x="74" y="8"/>
                </a:lnTo>
                <a:lnTo>
                  <a:pt x="72" y="6"/>
                </a:lnTo>
                <a:lnTo>
                  <a:pt x="70" y="4"/>
                </a:lnTo>
                <a:lnTo>
                  <a:pt x="68" y="2"/>
                </a:lnTo>
                <a:lnTo>
                  <a:pt x="66" y="0"/>
                </a:lnTo>
                <a:lnTo>
                  <a:pt x="64" y="2"/>
                </a:lnTo>
                <a:lnTo>
                  <a:pt x="62" y="2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8"/>
                </a:lnTo>
                <a:lnTo>
                  <a:pt x="52" y="8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4"/>
                </a:lnTo>
                <a:lnTo>
                  <a:pt x="46" y="16"/>
                </a:lnTo>
                <a:lnTo>
                  <a:pt x="44" y="18"/>
                </a:lnTo>
                <a:lnTo>
                  <a:pt x="42" y="18"/>
                </a:lnTo>
                <a:lnTo>
                  <a:pt x="40" y="18"/>
                </a:lnTo>
                <a:lnTo>
                  <a:pt x="38" y="18"/>
                </a:lnTo>
                <a:lnTo>
                  <a:pt x="36" y="18"/>
                </a:lnTo>
                <a:lnTo>
                  <a:pt x="32" y="18"/>
                </a:lnTo>
                <a:lnTo>
                  <a:pt x="30" y="16"/>
                </a:lnTo>
                <a:lnTo>
                  <a:pt x="28" y="16"/>
                </a:lnTo>
                <a:lnTo>
                  <a:pt x="26" y="16"/>
                </a:lnTo>
                <a:lnTo>
                  <a:pt x="24" y="16"/>
                </a:lnTo>
                <a:lnTo>
                  <a:pt x="24" y="14"/>
                </a:lnTo>
                <a:lnTo>
                  <a:pt x="22" y="12"/>
                </a:lnTo>
                <a:lnTo>
                  <a:pt x="20" y="12"/>
                </a:lnTo>
                <a:lnTo>
                  <a:pt x="18" y="10"/>
                </a:lnTo>
                <a:lnTo>
                  <a:pt x="18" y="8"/>
                </a:lnTo>
                <a:lnTo>
                  <a:pt x="16" y="6"/>
                </a:lnTo>
                <a:lnTo>
                  <a:pt x="14" y="6"/>
                </a:lnTo>
                <a:lnTo>
                  <a:pt x="14" y="4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6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  <a:lnTo>
                  <a:pt x="8" y="26"/>
                </a:lnTo>
                <a:lnTo>
                  <a:pt x="6" y="26"/>
                </a:lnTo>
                <a:lnTo>
                  <a:pt x="8" y="28"/>
                </a:lnTo>
                <a:lnTo>
                  <a:pt x="10" y="30"/>
                </a:lnTo>
                <a:lnTo>
                  <a:pt x="10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10" y="40"/>
                </a:lnTo>
                <a:lnTo>
                  <a:pt x="12" y="40"/>
                </a:lnTo>
                <a:lnTo>
                  <a:pt x="14" y="42"/>
                </a:lnTo>
                <a:lnTo>
                  <a:pt x="14" y="44"/>
                </a:lnTo>
                <a:lnTo>
                  <a:pt x="14" y="46"/>
                </a:lnTo>
                <a:lnTo>
                  <a:pt x="14" y="48"/>
                </a:lnTo>
                <a:lnTo>
                  <a:pt x="16" y="48"/>
                </a:lnTo>
                <a:lnTo>
                  <a:pt x="18" y="50"/>
                </a:lnTo>
                <a:lnTo>
                  <a:pt x="18" y="52"/>
                </a:lnTo>
                <a:lnTo>
                  <a:pt x="18" y="54"/>
                </a:lnTo>
                <a:lnTo>
                  <a:pt x="20" y="56"/>
                </a:lnTo>
                <a:lnTo>
                  <a:pt x="22" y="58"/>
                </a:lnTo>
                <a:lnTo>
                  <a:pt x="22" y="60"/>
                </a:lnTo>
                <a:lnTo>
                  <a:pt x="22" y="62"/>
                </a:lnTo>
                <a:lnTo>
                  <a:pt x="24" y="62"/>
                </a:lnTo>
                <a:lnTo>
                  <a:pt x="24" y="64"/>
                </a:lnTo>
                <a:lnTo>
                  <a:pt x="24" y="66"/>
                </a:lnTo>
                <a:lnTo>
                  <a:pt x="26" y="68"/>
                </a:lnTo>
                <a:lnTo>
                  <a:pt x="30" y="70"/>
                </a:lnTo>
                <a:lnTo>
                  <a:pt x="30" y="72"/>
                </a:lnTo>
                <a:lnTo>
                  <a:pt x="30" y="74"/>
                </a:lnTo>
                <a:lnTo>
                  <a:pt x="32" y="76"/>
                </a:lnTo>
                <a:lnTo>
                  <a:pt x="32" y="78"/>
                </a:lnTo>
                <a:lnTo>
                  <a:pt x="34" y="78"/>
                </a:lnTo>
                <a:lnTo>
                  <a:pt x="36" y="78"/>
                </a:lnTo>
                <a:lnTo>
                  <a:pt x="38" y="80"/>
                </a:lnTo>
                <a:lnTo>
                  <a:pt x="40" y="82"/>
                </a:lnTo>
                <a:lnTo>
                  <a:pt x="42" y="80"/>
                </a:lnTo>
                <a:lnTo>
                  <a:pt x="46" y="80"/>
                </a:lnTo>
                <a:lnTo>
                  <a:pt x="48" y="82"/>
                </a:lnTo>
                <a:lnTo>
                  <a:pt x="46" y="84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6" y="90"/>
                </a:lnTo>
                <a:lnTo>
                  <a:pt x="46" y="92"/>
                </a:lnTo>
                <a:lnTo>
                  <a:pt x="48" y="94"/>
                </a:lnTo>
                <a:lnTo>
                  <a:pt x="48" y="96"/>
                </a:lnTo>
                <a:lnTo>
                  <a:pt x="46" y="96"/>
                </a:lnTo>
                <a:lnTo>
                  <a:pt x="44" y="96"/>
                </a:lnTo>
                <a:lnTo>
                  <a:pt x="44" y="98"/>
                </a:lnTo>
                <a:lnTo>
                  <a:pt x="44" y="100"/>
                </a:lnTo>
                <a:lnTo>
                  <a:pt x="42" y="100"/>
                </a:lnTo>
                <a:lnTo>
                  <a:pt x="40" y="102"/>
                </a:lnTo>
                <a:lnTo>
                  <a:pt x="40" y="104"/>
                </a:lnTo>
                <a:lnTo>
                  <a:pt x="42" y="106"/>
                </a:lnTo>
                <a:lnTo>
                  <a:pt x="42" y="108"/>
                </a:lnTo>
                <a:lnTo>
                  <a:pt x="40" y="108"/>
                </a:lnTo>
                <a:lnTo>
                  <a:pt x="38" y="106"/>
                </a:lnTo>
                <a:lnTo>
                  <a:pt x="38" y="108"/>
                </a:lnTo>
                <a:lnTo>
                  <a:pt x="36" y="110"/>
                </a:lnTo>
                <a:lnTo>
                  <a:pt x="38" y="110"/>
                </a:lnTo>
                <a:lnTo>
                  <a:pt x="38" y="112"/>
                </a:lnTo>
                <a:lnTo>
                  <a:pt x="40" y="114"/>
                </a:lnTo>
                <a:lnTo>
                  <a:pt x="40" y="116"/>
                </a:lnTo>
                <a:lnTo>
                  <a:pt x="38" y="116"/>
                </a:lnTo>
                <a:lnTo>
                  <a:pt x="38" y="118"/>
                </a:lnTo>
                <a:lnTo>
                  <a:pt x="38" y="120"/>
                </a:lnTo>
                <a:lnTo>
                  <a:pt x="40" y="122"/>
                </a:lnTo>
                <a:lnTo>
                  <a:pt x="42" y="124"/>
                </a:lnTo>
                <a:lnTo>
                  <a:pt x="44" y="126"/>
                </a:lnTo>
                <a:lnTo>
                  <a:pt x="46" y="126"/>
                </a:lnTo>
                <a:lnTo>
                  <a:pt x="48" y="128"/>
                </a:lnTo>
                <a:lnTo>
                  <a:pt x="48" y="130"/>
                </a:lnTo>
                <a:lnTo>
                  <a:pt x="50" y="130"/>
                </a:lnTo>
                <a:lnTo>
                  <a:pt x="50" y="132"/>
                </a:lnTo>
                <a:lnTo>
                  <a:pt x="52" y="134"/>
                </a:lnTo>
                <a:lnTo>
                  <a:pt x="54" y="136"/>
                </a:lnTo>
                <a:lnTo>
                  <a:pt x="52" y="136"/>
                </a:lnTo>
                <a:lnTo>
                  <a:pt x="50" y="138"/>
                </a:lnTo>
                <a:lnTo>
                  <a:pt x="52" y="138"/>
                </a:lnTo>
                <a:lnTo>
                  <a:pt x="52" y="140"/>
                </a:lnTo>
                <a:lnTo>
                  <a:pt x="54" y="140"/>
                </a:lnTo>
                <a:lnTo>
                  <a:pt x="56" y="140"/>
                </a:lnTo>
                <a:lnTo>
                  <a:pt x="58" y="140"/>
                </a:lnTo>
                <a:lnTo>
                  <a:pt x="60" y="142"/>
                </a:lnTo>
                <a:lnTo>
                  <a:pt x="62" y="144"/>
                </a:lnTo>
                <a:lnTo>
                  <a:pt x="64" y="146"/>
                </a:lnTo>
                <a:lnTo>
                  <a:pt x="66" y="148"/>
                </a:lnTo>
                <a:lnTo>
                  <a:pt x="68" y="148"/>
                </a:lnTo>
                <a:lnTo>
                  <a:pt x="70" y="150"/>
                </a:lnTo>
                <a:lnTo>
                  <a:pt x="72" y="150"/>
                </a:lnTo>
                <a:lnTo>
                  <a:pt x="74" y="150"/>
                </a:lnTo>
                <a:lnTo>
                  <a:pt x="76" y="152"/>
                </a:lnTo>
                <a:lnTo>
                  <a:pt x="76" y="154"/>
                </a:lnTo>
                <a:lnTo>
                  <a:pt x="78" y="154"/>
                </a:lnTo>
                <a:lnTo>
                  <a:pt x="78" y="156"/>
                </a:lnTo>
                <a:lnTo>
                  <a:pt x="80" y="158"/>
                </a:lnTo>
                <a:lnTo>
                  <a:pt x="82" y="160"/>
                </a:lnTo>
                <a:lnTo>
                  <a:pt x="84" y="162"/>
                </a:lnTo>
                <a:lnTo>
                  <a:pt x="86" y="164"/>
                </a:lnTo>
                <a:lnTo>
                  <a:pt x="86" y="166"/>
                </a:lnTo>
                <a:lnTo>
                  <a:pt x="84" y="166"/>
                </a:lnTo>
                <a:lnTo>
                  <a:pt x="84" y="168"/>
                </a:lnTo>
                <a:lnTo>
                  <a:pt x="84" y="170"/>
                </a:lnTo>
                <a:lnTo>
                  <a:pt x="84" y="172"/>
                </a:lnTo>
                <a:lnTo>
                  <a:pt x="84" y="174"/>
                </a:lnTo>
                <a:lnTo>
                  <a:pt x="84" y="178"/>
                </a:lnTo>
                <a:lnTo>
                  <a:pt x="84" y="180"/>
                </a:lnTo>
                <a:lnTo>
                  <a:pt x="84" y="182"/>
                </a:lnTo>
                <a:lnTo>
                  <a:pt x="88" y="182"/>
                </a:lnTo>
                <a:lnTo>
                  <a:pt x="90" y="182"/>
                </a:lnTo>
                <a:lnTo>
                  <a:pt x="90" y="184"/>
                </a:lnTo>
                <a:lnTo>
                  <a:pt x="90" y="186"/>
                </a:lnTo>
                <a:lnTo>
                  <a:pt x="90" y="188"/>
                </a:lnTo>
                <a:lnTo>
                  <a:pt x="92" y="190"/>
                </a:lnTo>
                <a:lnTo>
                  <a:pt x="92" y="192"/>
                </a:lnTo>
                <a:lnTo>
                  <a:pt x="94" y="192"/>
                </a:lnTo>
                <a:lnTo>
                  <a:pt x="94" y="194"/>
                </a:lnTo>
                <a:lnTo>
                  <a:pt x="96" y="196"/>
                </a:lnTo>
                <a:lnTo>
                  <a:pt x="98" y="196"/>
                </a:lnTo>
                <a:lnTo>
                  <a:pt x="98" y="198"/>
                </a:lnTo>
                <a:lnTo>
                  <a:pt x="100" y="200"/>
                </a:lnTo>
                <a:lnTo>
                  <a:pt x="100" y="202"/>
                </a:lnTo>
                <a:lnTo>
                  <a:pt x="102" y="202"/>
                </a:lnTo>
                <a:lnTo>
                  <a:pt x="104" y="202"/>
                </a:lnTo>
                <a:lnTo>
                  <a:pt x="104" y="200"/>
                </a:lnTo>
                <a:lnTo>
                  <a:pt x="104" y="202"/>
                </a:lnTo>
                <a:lnTo>
                  <a:pt x="108" y="202"/>
                </a:lnTo>
                <a:lnTo>
                  <a:pt x="108" y="200"/>
                </a:lnTo>
                <a:lnTo>
                  <a:pt x="108" y="198"/>
                </a:lnTo>
                <a:lnTo>
                  <a:pt x="106" y="196"/>
                </a:lnTo>
                <a:lnTo>
                  <a:pt x="108" y="194"/>
                </a:lnTo>
                <a:lnTo>
                  <a:pt x="108" y="192"/>
                </a:lnTo>
                <a:lnTo>
                  <a:pt x="110" y="192"/>
                </a:lnTo>
                <a:lnTo>
                  <a:pt x="112" y="192"/>
                </a:lnTo>
                <a:lnTo>
                  <a:pt x="112" y="194"/>
                </a:lnTo>
                <a:lnTo>
                  <a:pt x="110" y="194"/>
                </a:lnTo>
                <a:lnTo>
                  <a:pt x="108" y="194"/>
                </a:lnTo>
                <a:lnTo>
                  <a:pt x="108" y="196"/>
                </a:lnTo>
                <a:lnTo>
                  <a:pt x="110" y="196"/>
                </a:lnTo>
                <a:lnTo>
                  <a:pt x="112" y="196"/>
                </a:lnTo>
                <a:lnTo>
                  <a:pt x="114" y="198"/>
                </a:lnTo>
                <a:lnTo>
                  <a:pt x="116" y="198"/>
                </a:lnTo>
                <a:lnTo>
                  <a:pt x="118" y="200"/>
                </a:lnTo>
                <a:lnTo>
                  <a:pt x="120" y="202"/>
                </a:lnTo>
                <a:lnTo>
                  <a:pt x="124" y="198"/>
                </a:lnTo>
                <a:lnTo>
                  <a:pt x="126" y="198"/>
                </a:lnTo>
                <a:lnTo>
                  <a:pt x="128" y="198"/>
                </a:lnTo>
                <a:lnTo>
                  <a:pt x="128" y="200"/>
                </a:lnTo>
                <a:lnTo>
                  <a:pt x="130" y="200"/>
                </a:lnTo>
                <a:lnTo>
                  <a:pt x="130" y="202"/>
                </a:lnTo>
                <a:lnTo>
                  <a:pt x="130" y="204"/>
                </a:lnTo>
                <a:lnTo>
                  <a:pt x="132" y="206"/>
                </a:lnTo>
                <a:lnTo>
                  <a:pt x="134" y="208"/>
                </a:lnTo>
                <a:lnTo>
                  <a:pt x="134" y="210"/>
                </a:lnTo>
                <a:lnTo>
                  <a:pt x="136" y="210"/>
                </a:lnTo>
                <a:lnTo>
                  <a:pt x="138" y="212"/>
                </a:lnTo>
                <a:lnTo>
                  <a:pt x="140" y="214"/>
                </a:lnTo>
                <a:lnTo>
                  <a:pt x="140" y="216"/>
                </a:lnTo>
                <a:lnTo>
                  <a:pt x="140" y="218"/>
                </a:lnTo>
                <a:lnTo>
                  <a:pt x="140" y="220"/>
                </a:lnTo>
                <a:lnTo>
                  <a:pt x="142" y="220"/>
                </a:lnTo>
                <a:lnTo>
                  <a:pt x="144" y="220"/>
                </a:lnTo>
                <a:lnTo>
                  <a:pt x="146" y="222"/>
                </a:lnTo>
                <a:lnTo>
                  <a:pt x="146" y="224"/>
                </a:lnTo>
                <a:lnTo>
                  <a:pt x="144" y="222"/>
                </a:lnTo>
                <a:lnTo>
                  <a:pt x="144" y="224"/>
                </a:lnTo>
                <a:lnTo>
                  <a:pt x="146" y="226"/>
                </a:lnTo>
                <a:lnTo>
                  <a:pt x="148" y="226"/>
                </a:lnTo>
                <a:lnTo>
                  <a:pt x="148" y="228"/>
                </a:lnTo>
                <a:lnTo>
                  <a:pt x="150" y="230"/>
                </a:lnTo>
                <a:lnTo>
                  <a:pt x="150" y="232"/>
                </a:lnTo>
                <a:lnTo>
                  <a:pt x="150" y="234"/>
                </a:lnTo>
                <a:lnTo>
                  <a:pt x="152" y="236"/>
                </a:lnTo>
                <a:lnTo>
                  <a:pt x="154" y="238"/>
                </a:lnTo>
                <a:lnTo>
                  <a:pt x="154" y="240"/>
                </a:lnTo>
                <a:lnTo>
                  <a:pt x="154" y="242"/>
                </a:lnTo>
                <a:lnTo>
                  <a:pt x="156" y="242"/>
                </a:lnTo>
                <a:lnTo>
                  <a:pt x="156" y="244"/>
                </a:lnTo>
                <a:lnTo>
                  <a:pt x="158" y="246"/>
                </a:lnTo>
                <a:lnTo>
                  <a:pt x="160" y="246"/>
                </a:lnTo>
                <a:lnTo>
                  <a:pt x="162" y="246"/>
                </a:lnTo>
                <a:lnTo>
                  <a:pt x="164" y="246"/>
                </a:lnTo>
                <a:lnTo>
                  <a:pt x="166" y="246"/>
                </a:lnTo>
                <a:lnTo>
                  <a:pt x="168" y="246"/>
                </a:lnTo>
                <a:lnTo>
                  <a:pt x="170" y="248"/>
                </a:lnTo>
                <a:lnTo>
                  <a:pt x="170" y="250"/>
                </a:lnTo>
                <a:lnTo>
                  <a:pt x="172" y="250"/>
                </a:lnTo>
                <a:lnTo>
                  <a:pt x="174" y="250"/>
                </a:lnTo>
                <a:lnTo>
                  <a:pt x="176" y="252"/>
                </a:lnTo>
                <a:lnTo>
                  <a:pt x="178" y="254"/>
                </a:lnTo>
                <a:lnTo>
                  <a:pt x="180" y="254"/>
                </a:lnTo>
                <a:lnTo>
                  <a:pt x="178" y="256"/>
                </a:lnTo>
                <a:lnTo>
                  <a:pt x="180" y="258"/>
                </a:lnTo>
                <a:lnTo>
                  <a:pt x="181" y="258"/>
                </a:lnTo>
                <a:lnTo>
                  <a:pt x="183" y="260"/>
                </a:lnTo>
                <a:lnTo>
                  <a:pt x="187" y="262"/>
                </a:lnTo>
                <a:lnTo>
                  <a:pt x="189" y="262"/>
                </a:lnTo>
                <a:lnTo>
                  <a:pt x="193" y="264"/>
                </a:lnTo>
                <a:lnTo>
                  <a:pt x="195" y="266"/>
                </a:lnTo>
                <a:lnTo>
                  <a:pt x="195" y="268"/>
                </a:lnTo>
                <a:lnTo>
                  <a:pt x="197" y="270"/>
                </a:lnTo>
                <a:lnTo>
                  <a:pt x="199" y="270"/>
                </a:lnTo>
                <a:lnTo>
                  <a:pt x="201" y="270"/>
                </a:lnTo>
                <a:lnTo>
                  <a:pt x="203" y="270"/>
                </a:lnTo>
                <a:lnTo>
                  <a:pt x="205" y="270"/>
                </a:lnTo>
                <a:lnTo>
                  <a:pt x="207" y="270"/>
                </a:lnTo>
                <a:lnTo>
                  <a:pt x="209" y="270"/>
                </a:lnTo>
                <a:lnTo>
                  <a:pt x="211" y="272"/>
                </a:lnTo>
                <a:lnTo>
                  <a:pt x="213" y="272"/>
                </a:lnTo>
                <a:lnTo>
                  <a:pt x="215" y="274"/>
                </a:lnTo>
                <a:lnTo>
                  <a:pt x="217" y="274"/>
                </a:lnTo>
                <a:lnTo>
                  <a:pt x="219" y="274"/>
                </a:lnTo>
                <a:lnTo>
                  <a:pt x="221" y="272"/>
                </a:lnTo>
                <a:lnTo>
                  <a:pt x="223" y="270"/>
                </a:lnTo>
                <a:lnTo>
                  <a:pt x="225" y="268"/>
                </a:lnTo>
                <a:lnTo>
                  <a:pt x="227" y="268"/>
                </a:lnTo>
                <a:lnTo>
                  <a:pt x="229" y="270"/>
                </a:lnTo>
                <a:lnTo>
                  <a:pt x="231" y="270"/>
                </a:lnTo>
                <a:lnTo>
                  <a:pt x="233" y="268"/>
                </a:lnTo>
                <a:lnTo>
                  <a:pt x="231" y="266"/>
                </a:lnTo>
                <a:lnTo>
                  <a:pt x="233" y="264"/>
                </a:lnTo>
                <a:lnTo>
                  <a:pt x="235" y="264"/>
                </a:lnTo>
                <a:lnTo>
                  <a:pt x="237" y="264"/>
                </a:lnTo>
                <a:lnTo>
                  <a:pt x="239" y="262"/>
                </a:lnTo>
                <a:lnTo>
                  <a:pt x="241" y="260"/>
                </a:lnTo>
                <a:lnTo>
                  <a:pt x="243" y="260"/>
                </a:lnTo>
                <a:lnTo>
                  <a:pt x="245" y="260"/>
                </a:lnTo>
                <a:lnTo>
                  <a:pt x="247" y="260"/>
                </a:lnTo>
                <a:lnTo>
                  <a:pt x="249" y="262"/>
                </a:lnTo>
                <a:lnTo>
                  <a:pt x="251" y="262"/>
                </a:lnTo>
                <a:lnTo>
                  <a:pt x="253" y="262"/>
                </a:lnTo>
                <a:lnTo>
                  <a:pt x="255" y="264"/>
                </a:lnTo>
                <a:lnTo>
                  <a:pt x="257" y="266"/>
                </a:lnTo>
                <a:lnTo>
                  <a:pt x="257" y="268"/>
                </a:lnTo>
                <a:lnTo>
                  <a:pt x="259" y="270"/>
                </a:lnTo>
                <a:lnTo>
                  <a:pt x="259" y="272"/>
                </a:lnTo>
                <a:lnTo>
                  <a:pt x="259" y="274"/>
                </a:lnTo>
                <a:lnTo>
                  <a:pt x="259" y="276"/>
                </a:lnTo>
                <a:lnTo>
                  <a:pt x="259" y="278"/>
                </a:lnTo>
                <a:lnTo>
                  <a:pt x="261" y="280"/>
                </a:lnTo>
                <a:lnTo>
                  <a:pt x="261" y="282"/>
                </a:lnTo>
                <a:lnTo>
                  <a:pt x="261" y="284"/>
                </a:lnTo>
                <a:lnTo>
                  <a:pt x="263" y="286"/>
                </a:lnTo>
                <a:lnTo>
                  <a:pt x="263" y="288"/>
                </a:lnTo>
                <a:lnTo>
                  <a:pt x="265" y="290"/>
                </a:lnTo>
                <a:lnTo>
                  <a:pt x="267" y="290"/>
                </a:lnTo>
                <a:lnTo>
                  <a:pt x="269" y="290"/>
                </a:lnTo>
                <a:lnTo>
                  <a:pt x="271" y="290"/>
                </a:lnTo>
                <a:lnTo>
                  <a:pt x="273" y="290"/>
                </a:lnTo>
                <a:lnTo>
                  <a:pt x="273" y="292"/>
                </a:lnTo>
                <a:lnTo>
                  <a:pt x="275" y="292"/>
                </a:lnTo>
                <a:lnTo>
                  <a:pt x="277" y="292"/>
                </a:lnTo>
                <a:lnTo>
                  <a:pt x="279" y="294"/>
                </a:lnTo>
                <a:lnTo>
                  <a:pt x="281" y="294"/>
                </a:lnTo>
                <a:lnTo>
                  <a:pt x="283" y="294"/>
                </a:lnTo>
                <a:lnTo>
                  <a:pt x="285" y="294"/>
                </a:lnTo>
                <a:lnTo>
                  <a:pt x="287" y="294"/>
                </a:lnTo>
                <a:lnTo>
                  <a:pt x="289" y="294"/>
                </a:lnTo>
                <a:lnTo>
                  <a:pt x="291" y="294"/>
                </a:lnTo>
                <a:lnTo>
                  <a:pt x="293" y="294"/>
                </a:lnTo>
                <a:lnTo>
                  <a:pt x="295" y="296"/>
                </a:lnTo>
                <a:lnTo>
                  <a:pt x="297" y="298"/>
                </a:lnTo>
                <a:lnTo>
                  <a:pt x="299" y="298"/>
                </a:lnTo>
                <a:lnTo>
                  <a:pt x="299" y="296"/>
                </a:lnTo>
                <a:lnTo>
                  <a:pt x="301" y="296"/>
                </a:lnTo>
                <a:lnTo>
                  <a:pt x="303" y="296"/>
                </a:lnTo>
                <a:lnTo>
                  <a:pt x="305" y="296"/>
                </a:lnTo>
                <a:lnTo>
                  <a:pt x="307" y="298"/>
                </a:lnTo>
                <a:lnTo>
                  <a:pt x="309" y="298"/>
                </a:lnTo>
                <a:lnTo>
                  <a:pt x="311" y="298"/>
                </a:lnTo>
                <a:lnTo>
                  <a:pt x="313" y="298"/>
                </a:lnTo>
                <a:lnTo>
                  <a:pt x="315" y="298"/>
                </a:lnTo>
                <a:lnTo>
                  <a:pt x="317" y="298"/>
                </a:lnTo>
                <a:lnTo>
                  <a:pt x="319" y="298"/>
                </a:lnTo>
                <a:lnTo>
                  <a:pt x="321" y="298"/>
                </a:lnTo>
                <a:lnTo>
                  <a:pt x="323" y="296"/>
                </a:lnTo>
                <a:lnTo>
                  <a:pt x="325" y="298"/>
                </a:lnTo>
                <a:lnTo>
                  <a:pt x="325" y="300"/>
                </a:lnTo>
                <a:lnTo>
                  <a:pt x="327" y="300"/>
                </a:lnTo>
                <a:lnTo>
                  <a:pt x="329" y="300"/>
                </a:lnTo>
                <a:lnTo>
                  <a:pt x="329" y="302"/>
                </a:lnTo>
                <a:lnTo>
                  <a:pt x="331" y="302"/>
                </a:lnTo>
                <a:lnTo>
                  <a:pt x="333" y="302"/>
                </a:lnTo>
                <a:lnTo>
                  <a:pt x="335" y="302"/>
                </a:lnTo>
                <a:lnTo>
                  <a:pt x="337" y="304"/>
                </a:lnTo>
                <a:lnTo>
                  <a:pt x="339" y="304"/>
                </a:lnTo>
                <a:lnTo>
                  <a:pt x="341" y="304"/>
                </a:lnTo>
                <a:lnTo>
                  <a:pt x="341" y="302"/>
                </a:lnTo>
                <a:lnTo>
                  <a:pt x="343" y="302"/>
                </a:lnTo>
                <a:lnTo>
                  <a:pt x="343" y="300"/>
                </a:lnTo>
                <a:lnTo>
                  <a:pt x="343" y="298"/>
                </a:lnTo>
                <a:lnTo>
                  <a:pt x="343" y="296"/>
                </a:lnTo>
                <a:lnTo>
                  <a:pt x="343" y="294"/>
                </a:lnTo>
                <a:lnTo>
                  <a:pt x="343" y="292"/>
                </a:lnTo>
                <a:lnTo>
                  <a:pt x="343" y="290"/>
                </a:lnTo>
                <a:lnTo>
                  <a:pt x="345" y="288"/>
                </a:lnTo>
                <a:lnTo>
                  <a:pt x="345" y="286"/>
                </a:lnTo>
                <a:lnTo>
                  <a:pt x="345" y="284"/>
                </a:lnTo>
                <a:lnTo>
                  <a:pt x="345" y="282"/>
                </a:lnTo>
                <a:lnTo>
                  <a:pt x="345" y="280"/>
                </a:lnTo>
                <a:lnTo>
                  <a:pt x="347" y="280"/>
                </a:lnTo>
                <a:lnTo>
                  <a:pt x="349" y="278"/>
                </a:lnTo>
                <a:lnTo>
                  <a:pt x="351" y="278"/>
                </a:lnTo>
                <a:lnTo>
                  <a:pt x="351" y="276"/>
                </a:lnTo>
                <a:lnTo>
                  <a:pt x="353" y="274"/>
                </a:lnTo>
                <a:lnTo>
                  <a:pt x="355" y="274"/>
                </a:lnTo>
                <a:lnTo>
                  <a:pt x="357" y="272"/>
                </a:lnTo>
                <a:lnTo>
                  <a:pt x="359" y="272"/>
                </a:lnTo>
                <a:lnTo>
                  <a:pt x="361" y="272"/>
                </a:lnTo>
                <a:lnTo>
                  <a:pt x="363" y="272"/>
                </a:lnTo>
                <a:lnTo>
                  <a:pt x="365" y="272"/>
                </a:lnTo>
                <a:lnTo>
                  <a:pt x="367" y="272"/>
                </a:lnTo>
                <a:lnTo>
                  <a:pt x="367" y="270"/>
                </a:lnTo>
                <a:lnTo>
                  <a:pt x="367" y="268"/>
                </a:lnTo>
                <a:lnTo>
                  <a:pt x="369" y="266"/>
                </a:lnTo>
                <a:lnTo>
                  <a:pt x="367" y="264"/>
                </a:lnTo>
                <a:lnTo>
                  <a:pt x="367" y="262"/>
                </a:lnTo>
                <a:lnTo>
                  <a:pt x="369" y="26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1" name="Freeform 2108"/>
          <p:cNvSpPr>
            <a:spLocks/>
          </p:cNvSpPr>
          <p:nvPr/>
        </p:nvSpPr>
        <p:spPr bwMode="auto">
          <a:xfrm>
            <a:off x="6840538" y="2997200"/>
            <a:ext cx="254000" cy="611188"/>
          </a:xfrm>
          <a:custGeom>
            <a:avLst/>
            <a:gdLst>
              <a:gd name="T0" fmla="*/ 15120938 w 160"/>
              <a:gd name="T1" fmla="*/ 355343116 h 385"/>
              <a:gd name="T2" fmla="*/ 40322500 w 160"/>
              <a:gd name="T3" fmla="*/ 327620581 h 385"/>
              <a:gd name="T4" fmla="*/ 40322500 w 160"/>
              <a:gd name="T5" fmla="*/ 277217414 h 385"/>
              <a:gd name="T6" fmla="*/ 45362813 w 160"/>
              <a:gd name="T7" fmla="*/ 236894881 h 385"/>
              <a:gd name="T8" fmla="*/ 75604688 w 160"/>
              <a:gd name="T9" fmla="*/ 211693298 h 385"/>
              <a:gd name="T10" fmla="*/ 85685313 w 160"/>
              <a:gd name="T11" fmla="*/ 161290132 h 385"/>
              <a:gd name="T12" fmla="*/ 90725625 w 160"/>
              <a:gd name="T13" fmla="*/ 105846649 h 385"/>
              <a:gd name="T14" fmla="*/ 136088438 w 160"/>
              <a:gd name="T15" fmla="*/ 65524116 h 385"/>
              <a:gd name="T16" fmla="*/ 161290000 w 160"/>
              <a:gd name="T17" fmla="*/ 55443483 h 385"/>
              <a:gd name="T18" fmla="*/ 181451250 w 160"/>
              <a:gd name="T19" fmla="*/ 5040317 h 385"/>
              <a:gd name="T20" fmla="*/ 221773750 w 160"/>
              <a:gd name="T21" fmla="*/ 50403166 h 385"/>
              <a:gd name="T22" fmla="*/ 252015625 w 160"/>
              <a:gd name="T23" fmla="*/ 85685383 h 385"/>
              <a:gd name="T24" fmla="*/ 257055938 w 160"/>
              <a:gd name="T25" fmla="*/ 141128865 h 385"/>
              <a:gd name="T26" fmla="*/ 231854375 w 160"/>
              <a:gd name="T27" fmla="*/ 176411082 h 385"/>
              <a:gd name="T28" fmla="*/ 226814063 w 160"/>
              <a:gd name="T29" fmla="*/ 221773931 h 385"/>
              <a:gd name="T30" fmla="*/ 252015625 w 160"/>
              <a:gd name="T31" fmla="*/ 231854565 h 385"/>
              <a:gd name="T32" fmla="*/ 282257500 w 160"/>
              <a:gd name="T33" fmla="*/ 252015831 h 385"/>
              <a:gd name="T34" fmla="*/ 317539688 w 160"/>
              <a:gd name="T35" fmla="*/ 287298048 h 385"/>
              <a:gd name="T36" fmla="*/ 312499375 w 160"/>
              <a:gd name="T37" fmla="*/ 335181849 h 385"/>
              <a:gd name="T38" fmla="*/ 352821875 w 160"/>
              <a:gd name="T39" fmla="*/ 355343116 h 385"/>
              <a:gd name="T40" fmla="*/ 393144375 w 160"/>
              <a:gd name="T41" fmla="*/ 355343116 h 385"/>
              <a:gd name="T42" fmla="*/ 383063750 w 160"/>
              <a:gd name="T43" fmla="*/ 390625332 h 385"/>
              <a:gd name="T44" fmla="*/ 362902500 w 160"/>
              <a:gd name="T45" fmla="*/ 425907548 h 385"/>
              <a:gd name="T46" fmla="*/ 327620313 w 160"/>
              <a:gd name="T47" fmla="*/ 441028498 h 385"/>
              <a:gd name="T48" fmla="*/ 287297813 w 160"/>
              <a:gd name="T49" fmla="*/ 461189765 h 385"/>
              <a:gd name="T50" fmla="*/ 267136563 w 160"/>
              <a:gd name="T51" fmla="*/ 501512298 h 385"/>
              <a:gd name="T52" fmla="*/ 267136563 w 160"/>
              <a:gd name="T53" fmla="*/ 536794514 h 385"/>
              <a:gd name="T54" fmla="*/ 302418750 w 160"/>
              <a:gd name="T55" fmla="*/ 587197680 h 385"/>
              <a:gd name="T56" fmla="*/ 332660625 w 160"/>
              <a:gd name="T57" fmla="*/ 632560530 h 385"/>
              <a:gd name="T58" fmla="*/ 327620313 w 160"/>
              <a:gd name="T59" fmla="*/ 677923380 h 385"/>
              <a:gd name="T60" fmla="*/ 322580000 w 160"/>
              <a:gd name="T61" fmla="*/ 718245913 h 385"/>
              <a:gd name="T62" fmla="*/ 362902500 w 160"/>
              <a:gd name="T63" fmla="*/ 778729712 h 385"/>
              <a:gd name="T64" fmla="*/ 383063750 w 160"/>
              <a:gd name="T65" fmla="*/ 834173195 h 385"/>
              <a:gd name="T66" fmla="*/ 383063750 w 160"/>
              <a:gd name="T67" fmla="*/ 894656994 h 385"/>
              <a:gd name="T68" fmla="*/ 357862188 w 160"/>
              <a:gd name="T69" fmla="*/ 950100477 h 385"/>
              <a:gd name="T70" fmla="*/ 347781563 w 160"/>
              <a:gd name="T71" fmla="*/ 940019844 h 385"/>
              <a:gd name="T72" fmla="*/ 352821875 w 160"/>
              <a:gd name="T73" fmla="*/ 884576361 h 385"/>
              <a:gd name="T74" fmla="*/ 347781563 w 160"/>
              <a:gd name="T75" fmla="*/ 854334461 h 385"/>
              <a:gd name="T76" fmla="*/ 337700938 w 160"/>
              <a:gd name="T77" fmla="*/ 803931295 h 385"/>
              <a:gd name="T78" fmla="*/ 317539688 w 160"/>
              <a:gd name="T79" fmla="*/ 758568446 h 385"/>
              <a:gd name="T80" fmla="*/ 307459063 w 160"/>
              <a:gd name="T81" fmla="*/ 743447496 h 385"/>
              <a:gd name="T82" fmla="*/ 292338125 w 160"/>
              <a:gd name="T83" fmla="*/ 698084646 h 385"/>
              <a:gd name="T84" fmla="*/ 282257500 w 160"/>
              <a:gd name="T85" fmla="*/ 637600847 h 385"/>
              <a:gd name="T86" fmla="*/ 257055938 w 160"/>
              <a:gd name="T87" fmla="*/ 607358947 h 385"/>
              <a:gd name="T88" fmla="*/ 241935000 w 160"/>
              <a:gd name="T89" fmla="*/ 597278314 h 385"/>
              <a:gd name="T90" fmla="*/ 216733438 w 160"/>
              <a:gd name="T91" fmla="*/ 612399263 h 385"/>
              <a:gd name="T92" fmla="*/ 206652813 w 160"/>
              <a:gd name="T93" fmla="*/ 642641163 h 385"/>
              <a:gd name="T94" fmla="*/ 176410938 w 160"/>
              <a:gd name="T95" fmla="*/ 657762113 h 385"/>
              <a:gd name="T96" fmla="*/ 166330313 w 160"/>
              <a:gd name="T97" fmla="*/ 652721796 h 385"/>
              <a:gd name="T98" fmla="*/ 156249688 w 160"/>
              <a:gd name="T99" fmla="*/ 647681480 h 385"/>
              <a:gd name="T100" fmla="*/ 151209375 w 160"/>
              <a:gd name="T101" fmla="*/ 647681480 h 385"/>
              <a:gd name="T102" fmla="*/ 146169063 w 160"/>
              <a:gd name="T103" fmla="*/ 627520213 h 385"/>
              <a:gd name="T104" fmla="*/ 131048125 w 160"/>
              <a:gd name="T105" fmla="*/ 617439580 h 385"/>
              <a:gd name="T106" fmla="*/ 131048125 w 160"/>
              <a:gd name="T107" fmla="*/ 561996097 h 385"/>
              <a:gd name="T108" fmla="*/ 105846563 w 160"/>
              <a:gd name="T109" fmla="*/ 506552614 h 385"/>
              <a:gd name="T110" fmla="*/ 95765938 w 160"/>
              <a:gd name="T111" fmla="*/ 501512298 h 385"/>
              <a:gd name="T112" fmla="*/ 90725625 w 160"/>
              <a:gd name="T113" fmla="*/ 481351031 h 385"/>
              <a:gd name="T114" fmla="*/ 65524063 w 160"/>
              <a:gd name="T115" fmla="*/ 446068815 h 385"/>
              <a:gd name="T116" fmla="*/ 55443438 w 160"/>
              <a:gd name="T117" fmla="*/ 451109132 h 385"/>
              <a:gd name="T118" fmla="*/ 45362813 w 160"/>
              <a:gd name="T119" fmla="*/ 415826915 h 385"/>
              <a:gd name="T120" fmla="*/ 30241875 w 160"/>
              <a:gd name="T121" fmla="*/ 420867232 h 3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385">
                <a:moveTo>
                  <a:pt x="0" y="151"/>
                </a:moveTo>
                <a:lnTo>
                  <a:pt x="0" y="151"/>
                </a:lnTo>
                <a:lnTo>
                  <a:pt x="0" y="149"/>
                </a:lnTo>
                <a:lnTo>
                  <a:pt x="2" y="147"/>
                </a:lnTo>
                <a:lnTo>
                  <a:pt x="4" y="147"/>
                </a:lnTo>
                <a:lnTo>
                  <a:pt x="4" y="149"/>
                </a:lnTo>
                <a:lnTo>
                  <a:pt x="6" y="147"/>
                </a:lnTo>
                <a:lnTo>
                  <a:pt x="8" y="149"/>
                </a:lnTo>
                <a:lnTo>
                  <a:pt x="8" y="147"/>
                </a:lnTo>
                <a:lnTo>
                  <a:pt x="8" y="145"/>
                </a:lnTo>
                <a:lnTo>
                  <a:pt x="6" y="145"/>
                </a:lnTo>
                <a:lnTo>
                  <a:pt x="6" y="143"/>
                </a:lnTo>
                <a:lnTo>
                  <a:pt x="6" y="141"/>
                </a:lnTo>
                <a:lnTo>
                  <a:pt x="6" y="139"/>
                </a:lnTo>
                <a:lnTo>
                  <a:pt x="6" y="137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8" y="133"/>
                </a:lnTo>
                <a:lnTo>
                  <a:pt x="10" y="133"/>
                </a:lnTo>
                <a:lnTo>
                  <a:pt x="10" y="135"/>
                </a:lnTo>
                <a:lnTo>
                  <a:pt x="12" y="135"/>
                </a:lnTo>
                <a:lnTo>
                  <a:pt x="12" y="133"/>
                </a:lnTo>
                <a:lnTo>
                  <a:pt x="12" y="131"/>
                </a:lnTo>
                <a:lnTo>
                  <a:pt x="14" y="131"/>
                </a:lnTo>
                <a:lnTo>
                  <a:pt x="16" y="131"/>
                </a:lnTo>
                <a:lnTo>
                  <a:pt x="16" y="130"/>
                </a:lnTo>
                <a:lnTo>
                  <a:pt x="16" y="128"/>
                </a:lnTo>
                <a:lnTo>
                  <a:pt x="14" y="126"/>
                </a:lnTo>
                <a:lnTo>
                  <a:pt x="14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8"/>
                </a:lnTo>
                <a:lnTo>
                  <a:pt x="12" y="116"/>
                </a:lnTo>
                <a:lnTo>
                  <a:pt x="12" y="114"/>
                </a:lnTo>
                <a:lnTo>
                  <a:pt x="14" y="114"/>
                </a:lnTo>
                <a:lnTo>
                  <a:pt x="16" y="114"/>
                </a:lnTo>
                <a:lnTo>
                  <a:pt x="16" y="112"/>
                </a:lnTo>
                <a:lnTo>
                  <a:pt x="16" y="110"/>
                </a:lnTo>
                <a:lnTo>
                  <a:pt x="16" y="108"/>
                </a:lnTo>
                <a:lnTo>
                  <a:pt x="16" y="106"/>
                </a:lnTo>
                <a:lnTo>
                  <a:pt x="16" y="102"/>
                </a:lnTo>
                <a:lnTo>
                  <a:pt x="16" y="100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2" y="94"/>
                </a:lnTo>
                <a:lnTo>
                  <a:pt x="14" y="94"/>
                </a:lnTo>
                <a:lnTo>
                  <a:pt x="16" y="96"/>
                </a:lnTo>
                <a:lnTo>
                  <a:pt x="18" y="94"/>
                </a:lnTo>
                <a:lnTo>
                  <a:pt x="20" y="94"/>
                </a:lnTo>
                <a:lnTo>
                  <a:pt x="22" y="96"/>
                </a:lnTo>
                <a:lnTo>
                  <a:pt x="24" y="96"/>
                </a:lnTo>
                <a:lnTo>
                  <a:pt x="26" y="96"/>
                </a:lnTo>
                <a:lnTo>
                  <a:pt x="28" y="98"/>
                </a:lnTo>
                <a:lnTo>
                  <a:pt x="28" y="96"/>
                </a:lnTo>
                <a:lnTo>
                  <a:pt x="28" y="94"/>
                </a:lnTo>
                <a:lnTo>
                  <a:pt x="28" y="92"/>
                </a:lnTo>
                <a:lnTo>
                  <a:pt x="30" y="90"/>
                </a:lnTo>
                <a:lnTo>
                  <a:pt x="30" y="88"/>
                </a:lnTo>
                <a:lnTo>
                  <a:pt x="30" y="86"/>
                </a:lnTo>
                <a:lnTo>
                  <a:pt x="30" y="84"/>
                </a:lnTo>
                <a:lnTo>
                  <a:pt x="32" y="82"/>
                </a:lnTo>
                <a:lnTo>
                  <a:pt x="32" y="80"/>
                </a:lnTo>
                <a:lnTo>
                  <a:pt x="34" y="80"/>
                </a:lnTo>
                <a:lnTo>
                  <a:pt x="34" y="78"/>
                </a:lnTo>
                <a:lnTo>
                  <a:pt x="34" y="76"/>
                </a:lnTo>
                <a:lnTo>
                  <a:pt x="34" y="74"/>
                </a:lnTo>
                <a:lnTo>
                  <a:pt x="34" y="72"/>
                </a:lnTo>
                <a:lnTo>
                  <a:pt x="32" y="68"/>
                </a:lnTo>
                <a:lnTo>
                  <a:pt x="32" y="66"/>
                </a:lnTo>
                <a:lnTo>
                  <a:pt x="32" y="64"/>
                </a:lnTo>
                <a:lnTo>
                  <a:pt x="34" y="64"/>
                </a:lnTo>
                <a:lnTo>
                  <a:pt x="36" y="62"/>
                </a:lnTo>
                <a:lnTo>
                  <a:pt x="36" y="60"/>
                </a:lnTo>
                <a:lnTo>
                  <a:pt x="38" y="58"/>
                </a:lnTo>
                <a:lnTo>
                  <a:pt x="38" y="56"/>
                </a:lnTo>
                <a:lnTo>
                  <a:pt x="36" y="54"/>
                </a:lnTo>
                <a:lnTo>
                  <a:pt x="38" y="52"/>
                </a:lnTo>
                <a:lnTo>
                  <a:pt x="38" y="50"/>
                </a:lnTo>
                <a:lnTo>
                  <a:pt x="36" y="48"/>
                </a:lnTo>
                <a:lnTo>
                  <a:pt x="36" y="46"/>
                </a:lnTo>
                <a:lnTo>
                  <a:pt x="36" y="44"/>
                </a:lnTo>
                <a:lnTo>
                  <a:pt x="36" y="42"/>
                </a:lnTo>
                <a:lnTo>
                  <a:pt x="36" y="40"/>
                </a:lnTo>
                <a:lnTo>
                  <a:pt x="38" y="38"/>
                </a:lnTo>
                <a:lnTo>
                  <a:pt x="40" y="38"/>
                </a:lnTo>
                <a:lnTo>
                  <a:pt x="42" y="38"/>
                </a:lnTo>
                <a:lnTo>
                  <a:pt x="42" y="36"/>
                </a:lnTo>
                <a:lnTo>
                  <a:pt x="44" y="36"/>
                </a:lnTo>
                <a:lnTo>
                  <a:pt x="46" y="34"/>
                </a:lnTo>
                <a:lnTo>
                  <a:pt x="46" y="32"/>
                </a:lnTo>
                <a:lnTo>
                  <a:pt x="48" y="32"/>
                </a:lnTo>
                <a:lnTo>
                  <a:pt x="50" y="30"/>
                </a:lnTo>
                <a:lnTo>
                  <a:pt x="50" y="28"/>
                </a:lnTo>
                <a:lnTo>
                  <a:pt x="52" y="28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6" y="30"/>
                </a:lnTo>
                <a:lnTo>
                  <a:pt x="68" y="30"/>
                </a:lnTo>
                <a:lnTo>
                  <a:pt x="70" y="30"/>
                </a:lnTo>
                <a:lnTo>
                  <a:pt x="70" y="28"/>
                </a:lnTo>
                <a:lnTo>
                  <a:pt x="66" y="24"/>
                </a:lnTo>
                <a:lnTo>
                  <a:pt x="64" y="22"/>
                </a:lnTo>
                <a:lnTo>
                  <a:pt x="64" y="20"/>
                </a:lnTo>
                <a:lnTo>
                  <a:pt x="64" y="18"/>
                </a:lnTo>
                <a:lnTo>
                  <a:pt x="66" y="16"/>
                </a:lnTo>
                <a:lnTo>
                  <a:pt x="68" y="14"/>
                </a:lnTo>
                <a:lnTo>
                  <a:pt x="70" y="12"/>
                </a:lnTo>
                <a:lnTo>
                  <a:pt x="68" y="10"/>
                </a:lnTo>
                <a:lnTo>
                  <a:pt x="68" y="6"/>
                </a:lnTo>
                <a:lnTo>
                  <a:pt x="70" y="6"/>
                </a:lnTo>
                <a:lnTo>
                  <a:pt x="70" y="4"/>
                </a:lnTo>
                <a:lnTo>
                  <a:pt x="72" y="2"/>
                </a:lnTo>
                <a:lnTo>
                  <a:pt x="72" y="0"/>
                </a:lnTo>
                <a:lnTo>
                  <a:pt x="72" y="2"/>
                </a:lnTo>
                <a:lnTo>
                  <a:pt x="74" y="2"/>
                </a:lnTo>
                <a:lnTo>
                  <a:pt x="76" y="4"/>
                </a:lnTo>
                <a:lnTo>
                  <a:pt x="78" y="4"/>
                </a:lnTo>
                <a:lnTo>
                  <a:pt x="80" y="4"/>
                </a:lnTo>
                <a:lnTo>
                  <a:pt x="80" y="6"/>
                </a:lnTo>
                <a:lnTo>
                  <a:pt x="82" y="8"/>
                </a:lnTo>
                <a:lnTo>
                  <a:pt x="84" y="8"/>
                </a:lnTo>
                <a:lnTo>
                  <a:pt x="84" y="10"/>
                </a:lnTo>
                <a:lnTo>
                  <a:pt x="84" y="12"/>
                </a:lnTo>
                <a:lnTo>
                  <a:pt x="86" y="14"/>
                </a:lnTo>
                <a:lnTo>
                  <a:pt x="86" y="16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0" y="18"/>
                </a:lnTo>
                <a:lnTo>
                  <a:pt x="92" y="18"/>
                </a:lnTo>
                <a:lnTo>
                  <a:pt x="94" y="20"/>
                </a:lnTo>
                <a:lnTo>
                  <a:pt x="96" y="20"/>
                </a:lnTo>
                <a:lnTo>
                  <a:pt x="96" y="22"/>
                </a:lnTo>
                <a:lnTo>
                  <a:pt x="96" y="24"/>
                </a:lnTo>
                <a:lnTo>
                  <a:pt x="98" y="26"/>
                </a:lnTo>
                <a:lnTo>
                  <a:pt x="96" y="28"/>
                </a:lnTo>
                <a:lnTo>
                  <a:pt x="98" y="30"/>
                </a:lnTo>
                <a:lnTo>
                  <a:pt x="100" y="30"/>
                </a:lnTo>
                <a:lnTo>
                  <a:pt x="100" y="32"/>
                </a:lnTo>
                <a:lnTo>
                  <a:pt x="100" y="34"/>
                </a:lnTo>
                <a:lnTo>
                  <a:pt x="100" y="36"/>
                </a:lnTo>
                <a:lnTo>
                  <a:pt x="100" y="38"/>
                </a:lnTo>
                <a:lnTo>
                  <a:pt x="100" y="40"/>
                </a:lnTo>
                <a:lnTo>
                  <a:pt x="100" y="42"/>
                </a:lnTo>
                <a:lnTo>
                  <a:pt x="102" y="44"/>
                </a:lnTo>
                <a:lnTo>
                  <a:pt x="102" y="46"/>
                </a:lnTo>
                <a:lnTo>
                  <a:pt x="100" y="48"/>
                </a:lnTo>
                <a:lnTo>
                  <a:pt x="102" y="48"/>
                </a:lnTo>
                <a:lnTo>
                  <a:pt x="102" y="50"/>
                </a:lnTo>
                <a:lnTo>
                  <a:pt x="100" y="50"/>
                </a:lnTo>
                <a:lnTo>
                  <a:pt x="100" y="52"/>
                </a:lnTo>
                <a:lnTo>
                  <a:pt x="102" y="54"/>
                </a:lnTo>
                <a:lnTo>
                  <a:pt x="102" y="56"/>
                </a:lnTo>
                <a:lnTo>
                  <a:pt x="100" y="56"/>
                </a:lnTo>
                <a:lnTo>
                  <a:pt x="98" y="58"/>
                </a:lnTo>
                <a:lnTo>
                  <a:pt x="98" y="60"/>
                </a:lnTo>
                <a:lnTo>
                  <a:pt x="98" y="62"/>
                </a:lnTo>
                <a:lnTo>
                  <a:pt x="96" y="62"/>
                </a:lnTo>
                <a:lnTo>
                  <a:pt x="94" y="62"/>
                </a:lnTo>
                <a:lnTo>
                  <a:pt x="94" y="64"/>
                </a:lnTo>
                <a:lnTo>
                  <a:pt x="94" y="66"/>
                </a:lnTo>
                <a:lnTo>
                  <a:pt x="94" y="68"/>
                </a:lnTo>
                <a:lnTo>
                  <a:pt x="92" y="68"/>
                </a:lnTo>
                <a:lnTo>
                  <a:pt x="92" y="70"/>
                </a:lnTo>
                <a:lnTo>
                  <a:pt x="90" y="68"/>
                </a:lnTo>
                <a:lnTo>
                  <a:pt x="90" y="70"/>
                </a:lnTo>
                <a:lnTo>
                  <a:pt x="88" y="72"/>
                </a:lnTo>
                <a:lnTo>
                  <a:pt x="88" y="74"/>
                </a:lnTo>
                <a:lnTo>
                  <a:pt x="88" y="76"/>
                </a:lnTo>
                <a:lnTo>
                  <a:pt x="90" y="78"/>
                </a:lnTo>
                <a:lnTo>
                  <a:pt x="88" y="78"/>
                </a:lnTo>
                <a:lnTo>
                  <a:pt x="86" y="80"/>
                </a:lnTo>
                <a:lnTo>
                  <a:pt x="86" y="82"/>
                </a:lnTo>
                <a:lnTo>
                  <a:pt x="86" y="84"/>
                </a:lnTo>
                <a:lnTo>
                  <a:pt x="88" y="86"/>
                </a:lnTo>
                <a:lnTo>
                  <a:pt x="90" y="86"/>
                </a:lnTo>
                <a:lnTo>
                  <a:pt x="90" y="88"/>
                </a:lnTo>
                <a:lnTo>
                  <a:pt x="90" y="90"/>
                </a:lnTo>
                <a:lnTo>
                  <a:pt x="92" y="90"/>
                </a:lnTo>
                <a:lnTo>
                  <a:pt x="90" y="92"/>
                </a:lnTo>
                <a:lnTo>
                  <a:pt x="90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6"/>
                </a:lnTo>
                <a:lnTo>
                  <a:pt x="94" y="94"/>
                </a:lnTo>
                <a:lnTo>
                  <a:pt x="96" y="94"/>
                </a:lnTo>
                <a:lnTo>
                  <a:pt x="96" y="92"/>
                </a:lnTo>
                <a:lnTo>
                  <a:pt x="98" y="92"/>
                </a:lnTo>
                <a:lnTo>
                  <a:pt x="100" y="92"/>
                </a:lnTo>
                <a:lnTo>
                  <a:pt x="102" y="92"/>
                </a:lnTo>
                <a:lnTo>
                  <a:pt x="104" y="92"/>
                </a:lnTo>
                <a:lnTo>
                  <a:pt x="106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2"/>
                </a:lnTo>
                <a:lnTo>
                  <a:pt x="110" y="94"/>
                </a:lnTo>
                <a:lnTo>
                  <a:pt x="110" y="96"/>
                </a:lnTo>
                <a:lnTo>
                  <a:pt x="110" y="98"/>
                </a:lnTo>
                <a:lnTo>
                  <a:pt x="110" y="100"/>
                </a:lnTo>
                <a:lnTo>
                  <a:pt x="112" y="100"/>
                </a:lnTo>
                <a:lnTo>
                  <a:pt x="114" y="102"/>
                </a:lnTo>
                <a:lnTo>
                  <a:pt x="112" y="104"/>
                </a:lnTo>
                <a:lnTo>
                  <a:pt x="114" y="106"/>
                </a:lnTo>
                <a:lnTo>
                  <a:pt x="114" y="108"/>
                </a:lnTo>
                <a:lnTo>
                  <a:pt x="116" y="110"/>
                </a:lnTo>
                <a:lnTo>
                  <a:pt x="116" y="112"/>
                </a:lnTo>
                <a:lnTo>
                  <a:pt x="118" y="112"/>
                </a:lnTo>
                <a:lnTo>
                  <a:pt x="120" y="114"/>
                </a:lnTo>
                <a:lnTo>
                  <a:pt x="122" y="114"/>
                </a:lnTo>
                <a:lnTo>
                  <a:pt x="124" y="114"/>
                </a:lnTo>
                <a:lnTo>
                  <a:pt x="126" y="114"/>
                </a:lnTo>
                <a:lnTo>
                  <a:pt x="126" y="116"/>
                </a:lnTo>
                <a:lnTo>
                  <a:pt x="128" y="118"/>
                </a:lnTo>
                <a:lnTo>
                  <a:pt x="126" y="118"/>
                </a:lnTo>
                <a:lnTo>
                  <a:pt x="126" y="120"/>
                </a:lnTo>
                <a:lnTo>
                  <a:pt x="124" y="120"/>
                </a:lnTo>
                <a:lnTo>
                  <a:pt x="124" y="122"/>
                </a:lnTo>
                <a:lnTo>
                  <a:pt x="126" y="124"/>
                </a:lnTo>
                <a:lnTo>
                  <a:pt x="126" y="126"/>
                </a:lnTo>
                <a:lnTo>
                  <a:pt x="124" y="128"/>
                </a:lnTo>
                <a:lnTo>
                  <a:pt x="124" y="130"/>
                </a:lnTo>
                <a:lnTo>
                  <a:pt x="124" y="131"/>
                </a:lnTo>
                <a:lnTo>
                  <a:pt x="124" y="133"/>
                </a:lnTo>
                <a:lnTo>
                  <a:pt x="126" y="133"/>
                </a:lnTo>
                <a:lnTo>
                  <a:pt x="128" y="133"/>
                </a:lnTo>
                <a:lnTo>
                  <a:pt x="130" y="133"/>
                </a:lnTo>
                <a:lnTo>
                  <a:pt x="132" y="133"/>
                </a:lnTo>
                <a:lnTo>
                  <a:pt x="134" y="133"/>
                </a:lnTo>
                <a:lnTo>
                  <a:pt x="136" y="133"/>
                </a:lnTo>
                <a:lnTo>
                  <a:pt x="138" y="135"/>
                </a:lnTo>
                <a:lnTo>
                  <a:pt x="138" y="137"/>
                </a:lnTo>
                <a:lnTo>
                  <a:pt x="138" y="139"/>
                </a:lnTo>
                <a:lnTo>
                  <a:pt x="140" y="141"/>
                </a:lnTo>
                <a:lnTo>
                  <a:pt x="142" y="141"/>
                </a:lnTo>
                <a:lnTo>
                  <a:pt x="142" y="143"/>
                </a:lnTo>
                <a:lnTo>
                  <a:pt x="142" y="145"/>
                </a:lnTo>
                <a:lnTo>
                  <a:pt x="144" y="147"/>
                </a:lnTo>
                <a:lnTo>
                  <a:pt x="146" y="145"/>
                </a:lnTo>
                <a:lnTo>
                  <a:pt x="148" y="145"/>
                </a:lnTo>
                <a:lnTo>
                  <a:pt x="150" y="147"/>
                </a:lnTo>
                <a:lnTo>
                  <a:pt x="152" y="145"/>
                </a:lnTo>
                <a:lnTo>
                  <a:pt x="154" y="145"/>
                </a:lnTo>
                <a:lnTo>
                  <a:pt x="154" y="143"/>
                </a:lnTo>
                <a:lnTo>
                  <a:pt x="156" y="143"/>
                </a:lnTo>
                <a:lnTo>
                  <a:pt x="156" y="141"/>
                </a:lnTo>
                <a:lnTo>
                  <a:pt x="158" y="141"/>
                </a:lnTo>
                <a:lnTo>
                  <a:pt x="158" y="139"/>
                </a:lnTo>
                <a:lnTo>
                  <a:pt x="160" y="139"/>
                </a:lnTo>
                <a:lnTo>
                  <a:pt x="160" y="141"/>
                </a:lnTo>
                <a:lnTo>
                  <a:pt x="160" y="143"/>
                </a:lnTo>
                <a:lnTo>
                  <a:pt x="160" y="145"/>
                </a:lnTo>
                <a:lnTo>
                  <a:pt x="158" y="147"/>
                </a:lnTo>
                <a:lnTo>
                  <a:pt x="158" y="149"/>
                </a:lnTo>
                <a:lnTo>
                  <a:pt x="156" y="149"/>
                </a:lnTo>
                <a:lnTo>
                  <a:pt x="154" y="149"/>
                </a:lnTo>
                <a:lnTo>
                  <a:pt x="154" y="151"/>
                </a:lnTo>
                <a:lnTo>
                  <a:pt x="154" y="153"/>
                </a:lnTo>
                <a:lnTo>
                  <a:pt x="152" y="155"/>
                </a:lnTo>
                <a:lnTo>
                  <a:pt x="152" y="157"/>
                </a:lnTo>
                <a:lnTo>
                  <a:pt x="150" y="157"/>
                </a:lnTo>
                <a:lnTo>
                  <a:pt x="152" y="159"/>
                </a:lnTo>
                <a:lnTo>
                  <a:pt x="154" y="159"/>
                </a:lnTo>
                <a:lnTo>
                  <a:pt x="152" y="159"/>
                </a:lnTo>
                <a:lnTo>
                  <a:pt x="150" y="159"/>
                </a:lnTo>
                <a:lnTo>
                  <a:pt x="148" y="159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6" y="167"/>
                </a:lnTo>
                <a:lnTo>
                  <a:pt x="144" y="169"/>
                </a:lnTo>
                <a:lnTo>
                  <a:pt x="142" y="167"/>
                </a:lnTo>
                <a:lnTo>
                  <a:pt x="140" y="167"/>
                </a:lnTo>
                <a:lnTo>
                  <a:pt x="138" y="169"/>
                </a:lnTo>
                <a:lnTo>
                  <a:pt x="136" y="169"/>
                </a:lnTo>
                <a:lnTo>
                  <a:pt x="134" y="169"/>
                </a:lnTo>
                <a:lnTo>
                  <a:pt x="136" y="171"/>
                </a:lnTo>
                <a:lnTo>
                  <a:pt x="134" y="173"/>
                </a:lnTo>
                <a:lnTo>
                  <a:pt x="134" y="175"/>
                </a:lnTo>
                <a:lnTo>
                  <a:pt x="132" y="175"/>
                </a:lnTo>
                <a:lnTo>
                  <a:pt x="130" y="175"/>
                </a:lnTo>
                <a:lnTo>
                  <a:pt x="128" y="173"/>
                </a:lnTo>
                <a:lnTo>
                  <a:pt x="128" y="175"/>
                </a:lnTo>
                <a:lnTo>
                  <a:pt x="126" y="177"/>
                </a:lnTo>
                <a:lnTo>
                  <a:pt x="128" y="177"/>
                </a:lnTo>
                <a:lnTo>
                  <a:pt x="128" y="179"/>
                </a:lnTo>
                <a:lnTo>
                  <a:pt x="126" y="181"/>
                </a:lnTo>
                <a:lnTo>
                  <a:pt x="124" y="181"/>
                </a:lnTo>
                <a:lnTo>
                  <a:pt x="122" y="181"/>
                </a:lnTo>
                <a:lnTo>
                  <a:pt x="120" y="183"/>
                </a:lnTo>
                <a:lnTo>
                  <a:pt x="118" y="183"/>
                </a:lnTo>
                <a:lnTo>
                  <a:pt x="116" y="183"/>
                </a:lnTo>
                <a:lnTo>
                  <a:pt x="114" y="183"/>
                </a:lnTo>
                <a:lnTo>
                  <a:pt x="112" y="181"/>
                </a:lnTo>
                <a:lnTo>
                  <a:pt x="110" y="181"/>
                </a:lnTo>
                <a:lnTo>
                  <a:pt x="110" y="183"/>
                </a:lnTo>
                <a:lnTo>
                  <a:pt x="108" y="185"/>
                </a:lnTo>
                <a:lnTo>
                  <a:pt x="108" y="187"/>
                </a:lnTo>
                <a:lnTo>
                  <a:pt x="106" y="189"/>
                </a:lnTo>
                <a:lnTo>
                  <a:pt x="108" y="191"/>
                </a:lnTo>
                <a:lnTo>
                  <a:pt x="108" y="193"/>
                </a:lnTo>
                <a:lnTo>
                  <a:pt x="108" y="195"/>
                </a:lnTo>
                <a:lnTo>
                  <a:pt x="106" y="197"/>
                </a:lnTo>
                <a:lnTo>
                  <a:pt x="106" y="199"/>
                </a:lnTo>
                <a:lnTo>
                  <a:pt x="106" y="201"/>
                </a:lnTo>
                <a:lnTo>
                  <a:pt x="108" y="203"/>
                </a:lnTo>
                <a:lnTo>
                  <a:pt x="108" y="205"/>
                </a:lnTo>
                <a:lnTo>
                  <a:pt x="108" y="207"/>
                </a:lnTo>
                <a:lnTo>
                  <a:pt x="106" y="207"/>
                </a:lnTo>
                <a:lnTo>
                  <a:pt x="104" y="207"/>
                </a:lnTo>
                <a:lnTo>
                  <a:pt x="102" y="207"/>
                </a:lnTo>
                <a:lnTo>
                  <a:pt x="100" y="207"/>
                </a:lnTo>
                <a:lnTo>
                  <a:pt x="100" y="205"/>
                </a:lnTo>
                <a:lnTo>
                  <a:pt x="102" y="207"/>
                </a:lnTo>
                <a:lnTo>
                  <a:pt x="102" y="209"/>
                </a:lnTo>
                <a:lnTo>
                  <a:pt x="102" y="211"/>
                </a:lnTo>
                <a:lnTo>
                  <a:pt x="104" y="213"/>
                </a:lnTo>
                <a:lnTo>
                  <a:pt x="106" y="213"/>
                </a:lnTo>
                <a:lnTo>
                  <a:pt x="108" y="215"/>
                </a:lnTo>
                <a:lnTo>
                  <a:pt x="108" y="217"/>
                </a:lnTo>
                <a:lnTo>
                  <a:pt x="110" y="219"/>
                </a:lnTo>
                <a:lnTo>
                  <a:pt x="108" y="221"/>
                </a:lnTo>
                <a:lnTo>
                  <a:pt x="110" y="223"/>
                </a:lnTo>
                <a:lnTo>
                  <a:pt x="112" y="225"/>
                </a:lnTo>
                <a:lnTo>
                  <a:pt x="114" y="227"/>
                </a:lnTo>
                <a:lnTo>
                  <a:pt x="116" y="229"/>
                </a:lnTo>
                <a:lnTo>
                  <a:pt x="116" y="231"/>
                </a:lnTo>
                <a:lnTo>
                  <a:pt x="118" y="231"/>
                </a:lnTo>
                <a:lnTo>
                  <a:pt x="120" y="233"/>
                </a:lnTo>
                <a:lnTo>
                  <a:pt x="120" y="235"/>
                </a:lnTo>
                <a:lnTo>
                  <a:pt x="122" y="237"/>
                </a:lnTo>
                <a:lnTo>
                  <a:pt x="124" y="239"/>
                </a:lnTo>
                <a:lnTo>
                  <a:pt x="126" y="239"/>
                </a:lnTo>
                <a:lnTo>
                  <a:pt x="126" y="241"/>
                </a:lnTo>
                <a:lnTo>
                  <a:pt x="126" y="243"/>
                </a:lnTo>
                <a:lnTo>
                  <a:pt x="126" y="245"/>
                </a:lnTo>
                <a:lnTo>
                  <a:pt x="126" y="247"/>
                </a:lnTo>
                <a:lnTo>
                  <a:pt x="128" y="249"/>
                </a:lnTo>
                <a:lnTo>
                  <a:pt x="130" y="249"/>
                </a:lnTo>
                <a:lnTo>
                  <a:pt x="130" y="251"/>
                </a:lnTo>
                <a:lnTo>
                  <a:pt x="132" y="253"/>
                </a:lnTo>
                <a:lnTo>
                  <a:pt x="132" y="251"/>
                </a:lnTo>
                <a:lnTo>
                  <a:pt x="134" y="249"/>
                </a:lnTo>
                <a:lnTo>
                  <a:pt x="134" y="251"/>
                </a:lnTo>
                <a:lnTo>
                  <a:pt x="134" y="253"/>
                </a:lnTo>
                <a:lnTo>
                  <a:pt x="134" y="255"/>
                </a:lnTo>
                <a:lnTo>
                  <a:pt x="132" y="257"/>
                </a:lnTo>
                <a:lnTo>
                  <a:pt x="130" y="257"/>
                </a:lnTo>
                <a:lnTo>
                  <a:pt x="128" y="259"/>
                </a:lnTo>
                <a:lnTo>
                  <a:pt x="130" y="259"/>
                </a:lnTo>
                <a:lnTo>
                  <a:pt x="130" y="261"/>
                </a:lnTo>
                <a:lnTo>
                  <a:pt x="130" y="263"/>
                </a:lnTo>
                <a:lnTo>
                  <a:pt x="130" y="265"/>
                </a:lnTo>
                <a:lnTo>
                  <a:pt x="130" y="267"/>
                </a:lnTo>
                <a:lnTo>
                  <a:pt x="130" y="269"/>
                </a:lnTo>
                <a:lnTo>
                  <a:pt x="130" y="271"/>
                </a:lnTo>
                <a:lnTo>
                  <a:pt x="130" y="273"/>
                </a:lnTo>
                <a:lnTo>
                  <a:pt x="128" y="273"/>
                </a:lnTo>
                <a:lnTo>
                  <a:pt x="128" y="275"/>
                </a:lnTo>
                <a:lnTo>
                  <a:pt x="126" y="275"/>
                </a:lnTo>
                <a:lnTo>
                  <a:pt x="124" y="275"/>
                </a:lnTo>
                <a:lnTo>
                  <a:pt x="124" y="277"/>
                </a:lnTo>
                <a:lnTo>
                  <a:pt x="124" y="279"/>
                </a:lnTo>
                <a:lnTo>
                  <a:pt x="124" y="281"/>
                </a:lnTo>
                <a:lnTo>
                  <a:pt x="126" y="283"/>
                </a:lnTo>
                <a:lnTo>
                  <a:pt x="126" y="285"/>
                </a:lnTo>
                <a:lnTo>
                  <a:pt x="128" y="285"/>
                </a:lnTo>
                <a:lnTo>
                  <a:pt x="128" y="287"/>
                </a:lnTo>
                <a:lnTo>
                  <a:pt x="130" y="289"/>
                </a:lnTo>
                <a:lnTo>
                  <a:pt x="132" y="291"/>
                </a:lnTo>
                <a:lnTo>
                  <a:pt x="132" y="293"/>
                </a:lnTo>
                <a:lnTo>
                  <a:pt x="134" y="295"/>
                </a:lnTo>
                <a:lnTo>
                  <a:pt x="136" y="295"/>
                </a:lnTo>
                <a:lnTo>
                  <a:pt x="136" y="297"/>
                </a:lnTo>
                <a:lnTo>
                  <a:pt x="138" y="299"/>
                </a:lnTo>
                <a:lnTo>
                  <a:pt x="140" y="299"/>
                </a:lnTo>
                <a:lnTo>
                  <a:pt x="142" y="301"/>
                </a:lnTo>
                <a:lnTo>
                  <a:pt x="142" y="303"/>
                </a:lnTo>
                <a:lnTo>
                  <a:pt x="144" y="305"/>
                </a:lnTo>
                <a:lnTo>
                  <a:pt x="144" y="307"/>
                </a:lnTo>
                <a:lnTo>
                  <a:pt x="144" y="309"/>
                </a:lnTo>
                <a:lnTo>
                  <a:pt x="144" y="311"/>
                </a:lnTo>
                <a:lnTo>
                  <a:pt x="146" y="311"/>
                </a:lnTo>
                <a:lnTo>
                  <a:pt x="146" y="313"/>
                </a:lnTo>
                <a:lnTo>
                  <a:pt x="146" y="315"/>
                </a:lnTo>
                <a:lnTo>
                  <a:pt x="146" y="317"/>
                </a:lnTo>
                <a:lnTo>
                  <a:pt x="146" y="319"/>
                </a:lnTo>
                <a:lnTo>
                  <a:pt x="144" y="321"/>
                </a:lnTo>
                <a:lnTo>
                  <a:pt x="146" y="323"/>
                </a:lnTo>
                <a:lnTo>
                  <a:pt x="146" y="325"/>
                </a:lnTo>
                <a:lnTo>
                  <a:pt x="148" y="325"/>
                </a:lnTo>
                <a:lnTo>
                  <a:pt x="148" y="327"/>
                </a:lnTo>
                <a:lnTo>
                  <a:pt x="150" y="329"/>
                </a:lnTo>
                <a:lnTo>
                  <a:pt x="152" y="331"/>
                </a:lnTo>
                <a:lnTo>
                  <a:pt x="152" y="333"/>
                </a:lnTo>
                <a:lnTo>
                  <a:pt x="152" y="335"/>
                </a:lnTo>
                <a:lnTo>
                  <a:pt x="152" y="337"/>
                </a:lnTo>
                <a:lnTo>
                  <a:pt x="154" y="339"/>
                </a:lnTo>
                <a:lnTo>
                  <a:pt x="154" y="341"/>
                </a:lnTo>
                <a:lnTo>
                  <a:pt x="156" y="343"/>
                </a:lnTo>
                <a:lnTo>
                  <a:pt x="156" y="345"/>
                </a:lnTo>
                <a:lnTo>
                  <a:pt x="156" y="347"/>
                </a:lnTo>
                <a:lnTo>
                  <a:pt x="156" y="349"/>
                </a:lnTo>
                <a:lnTo>
                  <a:pt x="156" y="351"/>
                </a:lnTo>
                <a:lnTo>
                  <a:pt x="154" y="351"/>
                </a:lnTo>
                <a:lnTo>
                  <a:pt x="154" y="353"/>
                </a:lnTo>
                <a:lnTo>
                  <a:pt x="152" y="355"/>
                </a:lnTo>
                <a:lnTo>
                  <a:pt x="152" y="357"/>
                </a:lnTo>
                <a:lnTo>
                  <a:pt x="150" y="359"/>
                </a:lnTo>
                <a:lnTo>
                  <a:pt x="150" y="361"/>
                </a:lnTo>
                <a:lnTo>
                  <a:pt x="148" y="363"/>
                </a:lnTo>
                <a:lnTo>
                  <a:pt x="146" y="365"/>
                </a:lnTo>
                <a:lnTo>
                  <a:pt x="146" y="367"/>
                </a:lnTo>
                <a:lnTo>
                  <a:pt x="144" y="369"/>
                </a:lnTo>
                <a:lnTo>
                  <a:pt x="142" y="369"/>
                </a:lnTo>
                <a:lnTo>
                  <a:pt x="142" y="371"/>
                </a:lnTo>
                <a:lnTo>
                  <a:pt x="144" y="373"/>
                </a:lnTo>
                <a:lnTo>
                  <a:pt x="142" y="375"/>
                </a:lnTo>
                <a:lnTo>
                  <a:pt x="142" y="377"/>
                </a:lnTo>
                <a:lnTo>
                  <a:pt x="142" y="379"/>
                </a:lnTo>
                <a:lnTo>
                  <a:pt x="142" y="381"/>
                </a:lnTo>
                <a:lnTo>
                  <a:pt x="140" y="383"/>
                </a:lnTo>
                <a:lnTo>
                  <a:pt x="140" y="385"/>
                </a:lnTo>
                <a:lnTo>
                  <a:pt x="138" y="383"/>
                </a:lnTo>
                <a:lnTo>
                  <a:pt x="138" y="381"/>
                </a:lnTo>
                <a:lnTo>
                  <a:pt x="138" y="379"/>
                </a:lnTo>
                <a:lnTo>
                  <a:pt x="138" y="377"/>
                </a:lnTo>
                <a:lnTo>
                  <a:pt x="138" y="375"/>
                </a:lnTo>
                <a:lnTo>
                  <a:pt x="138" y="373"/>
                </a:lnTo>
                <a:lnTo>
                  <a:pt x="138" y="371"/>
                </a:lnTo>
                <a:lnTo>
                  <a:pt x="136" y="369"/>
                </a:lnTo>
                <a:lnTo>
                  <a:pt x="138" y="369"/>
                </a:lnTo>
                <a:lnTo>
                  <a:pt x="140" y="367"/>
                </a:lnTo>
                <a:lnTo>
                  <a:pt x="138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2" y="361"/>
                </a:lnTo>
                <a:lnTo>
                  <a:pt x="142" y="359"/>
                </a:lnTo>
                <a:lnTo>
                  <a:pt x="140" y="357"/>
                </a:lnTo>
                <a:lnTo>
                  <a:pt x="140" y="355"/>
                </a:lnTo>
                <a:lnTo>
                  <a:pt x="142" y="353"/>
                </a:lnTo>
                <a:lnTo>
                  <a:pt x="140" y="351"/>
                </a:lnTo>
                <a:lnTo>
                  <a:pt x="140" y="349"/>
                </a:lnTo>
                <a:lnTo>
                  <a:pt x="142" y="349"/>
                </a:lnTo>
                <a:lnTo>
                  <a:pt x="142" y="347"/>
                </a:lnTo>
                <a:lnTo>
                  <a:pt x="140" y="347"/>
                </a:lnTo>
                <a:lnTo>
                  <a:pt x="138" y="349"/>
                </a:lnTo>
                <a:lnTo>
                  <a:pt x="138" y="347"/>
                </a:lnTo>
                <a:lnTo>
                  <a:pt x="140" y="345"/>
                </a:lnTo>
                <a:lnTo>
                  <a:pt x="138" y="345"/>
                </a:lnTo>
                <a:lnTo>
                  <a:pt x="140" y="343"/>
                </a:lnTo>
                <a:lnTo>
                  <a:pt x="140" y="341"/>
                </a:lnTo>
                <a:lnTo>
                  <a:pt x="138" y="339"/>
                </a:lnTo>
                <a:lnTo>
                  <a:pt x="140" y="339"/>
                </a:lnTo>
                <a:lnTo>
                  <a:pt x="138" y="339"/>
                </a:lnTo>
                <a:lnTo>
                  <a:pt x="136" y="337"/>
                </a:lnTo>
                <a:lnTo>
                  <a:pt x="138" y="337"/>
                </a:lnTo>
                <a:lnTo>
                  <a:pt x="138" y="335"/>
                </a:lnTo>
                <a:lnTo>
                  <a:pt x="136" y="335"/>
                </a:lnTo>
                <a:lnTo>
                  <a:pt x="136" y="333"/>
                </a:lnTo>
                <a:lnTo>
                  <a:pt x="138" y="333"/>
                </a:lnTo>
                <a:lnTo>
                  <a:pt x="136" y="331"/>
                </a:lnTo>
                <a:lnTo>
                  <a:pt x="138" y="329"/>
                </a:lnTo>
                <a:lnTo>
                  <a:pt x="138" y="327"/>
                </a:lnTo>
                <a:lnTo>
                  <a:pt x="136" y="327"/>
                </a:lnTo>
                <a:lnTo>
                  <a:pt x="136" y="325"/>
                </a:lnTo>
                <a:lnTo>
                  <a:pt x="136" y="323"/>
                </a:lnTo>
                <a:lnTo>
                  <a:pt x="136" y="321"/>
                </a:lnTo>
                <a:lnTo>
                  <a:pt x="134" y="319"/>
                </a:lnTo>
                <a:lnTo>
                  <a:pt x="134" y="317"/>
                </a:lnTo>
                <a:lnTo>
                  <a:pt x="134" y="315"/>
                </a:lnTo>
                <a:lnTo>
                  <a:pt x="132" y="315"/>
                </a:lnTo>
                <a:lnTo>
                  <a:pt x="132" y="313"/>
                </a:lnTo>
                <a:lnTo>
                  <a:pt x="132" y="311"/>
                </a:lnTo>
                <a:lnTo>
                  <a:pt x="130" y="309"/>
                </a:lnTo>
                <a:lnTo>
                  <a:pt x="128" y="307"/>
                </a:lnTo>
                <a:lnTo>
                  <a:pt x="128" y="305"/>
                </a:lnTo>
                <a:lnTo>
                  <a:pt x="128" y="303"/>
                </a:lnTo>
                <a:lnTo>
                  <a:pt x="126" y="301"/>
                </a:lnTo>
                <a:lnTo>
                  <a:pt x="126" y="299"/>
                </a:lnTo>
                <a:lnTo>
                  <a:pt x="126" y="301"/>
                </a:lnTo>
                <a:lnTo>
                  <a:pt x="126" y="303"/>
                </a:lnTo>
                <a:lnTo>
                  <a:pt x="126" y="305"/>
                </a:lnTo>
                <a:lnTo>
                  <a:pt x="126" y="307"/>
                </a:lnTo>
                <a:lnTo>
                  <a:pt x="128" y="309"/>
                </a:lnTo>
                <a:lnTo>
                  <a:pt x="126" y="311"/>
                </a:lnTo>
                <a:lnTo>
                  <a:pt x="126" y="309"/>
                </a:lnTo>
                <a:lnTo>
                  <a:pt x="124" y="307"/>
                </a:lnTo>
                <a:lnTo>
                  <a:pt x="124" y="305"/>
                </a:lnTo>
                <a:lnTo>
                  <a:pt x="124" y="303"/>
                </a:lnTo>
                <a:lnTo>
                  <a:pt x="124" y="301"/>
                </a:lnTo>
                <a:lnTo>
                  <a:pt x="124" y="299"/>
                </a:lnTo>
                <a:lnTo>
                  <a:pt x="124" y="297"/>
                </a:lnTo>
                <a:lnTo>
                  <a:pt x="122" y="295"/>
                </a:lnTo>
                <a:lnTo>
                  <a:pt x="122" y="293"/>
                </a:lnTo>
                <a:lnTo>
                  <a:pt x="122" y="291"/>
                </a:lnTo>
                <a:lnTo>
                  <a:pt x="120" y="291"/>
                </a:lnTo>
                <a:lnTo>
                  <a:pt x="120" y="289"/>
                </a:lnTo>
                <a:lnTo>
                  <a:pt x="120" y="287"/>
                </a:lnTo>
                <a:lnTo>
                  <a:pt x="122" y="287"/>
                </a:lnTo>
                <a:lnTo>
                  <a:pt x="120" y="285"/>
                </a:lnTo>
                <a:lnTo>
                  <a:pt x="118" y="287"/>
                </a:lnTo>
                <a:lnTo>
                  <a:pt x="118" y="285"/>
                </a:lnTo>
                <a:lnTo>
                  <a:pt x="118" y="283"/>
                </a:lnTo>
                <a:lnTo>
                  <a:pt x="118" y="279"/>
                </a:lnTo>
                <a:lnTo>
                  <a:pt x="118" y="277"/>
                </a:lnTo>
                <a:lnTo>
                  <a:pt x="116" y="277"/>
                </a:lnTo>
                <a:lnTo>
                  <a:pt x="116" y="275"/>
                </a:lnTo>
                <a:lnTo>
                  <a:pt x="116" y="273"/>
                </a:lnTo>
                <a:lnTo>
                  <a:pt x="116" y="271"/>
                </a:lnTo>
                <a:lnTo>
                  <a:pt x="116" y="269"/>
                </a:lnTo>
                <a:lnTo>
                  <a:pt x="114" y="267"/>
                </a:lnTo>
                <a:lnTo>
                  <a:pt x="114" y="265"/>
                </a:lnTo>
                <a:lnTo>
                  <a:pt x="114" y="263"/>
                </a:lnTo>
                <a:lnTo>
                  <a:pt x="112" y="261"/>
                </a:lnTo>
                <a:lnTo>
                  <a:pt x="110" y="259"/>
                </a:lnTo>
                <a:lnTo>
                  <a:pt x="112" y="257"/>
                </a:lnTo>
                <a:lnTo>
                  <a:pt x="112" y="255"/>
                </a:lnTo>
                <a:lnTo>
                  <a:pt x="112" y="253"/>
                </a:lnTo>
                <a:lnTo>
                  <a:pt x="110" y="251"/>
                </a:lnTo>
                <a:lnTo>
                  <a:pt x="110" y="249"/>
                </a:lnTo>
                <a:lnTo>
                  <a:pt x="112" y="249"/>
                </a:lnTo>
                <a:lnTo>
                  <a:pt x="112" y="247"/>
                </a:lnTo>
                <a:lnTo>
                  <a:pt x="110" y="249"/>
                </a:lnTo>
                <a:lnTo>
                  <a:pt x="108" y="249"/>
                </a:lnTo>
                <a:lnTo>
                  <a:pt x="106" y="249"/>
                </a:lnTo>
                <a:lnTo>
                  <a:pt x="106" y="247"/>
                </a:lnTo>
                <a:lnTo>
                  <a:pt x="104" y="245"/>
                </a:lnTo>
                <a:lnTo>
                  <a:pt x="104" y="243"/>
                </a:lnTo>
                <a:lnTo>
                  <a:pt x="102" y="241"/>
                </a:lnTo>
                <a:lnTo>
                  <a:pt x="102" y="239"/>
                </a:lnTo>
                <a:lnTo>
                  <a:pt x="102" y="237"/>
                </a:lnTo>
                <a:lnTo>
                  <a:pt x="100" y="237"/>
                </a:lnTo>
                <a:lnTo>
                  <a:pt x="100" y="235"/>
                </a:lnTo>
                <a:lnTo>
                  <a:pt x="98" y="233"/>
                </a:lnTo>
                <a:lnTo>
                  <a:pt x="96" y="231"/>
                </a:lnTo>
                <a:lnTo>
                  <a:pt x="94" y="229"/>
                </a:lnTo>
                <a:lnTo>
                  <a:pt x="94" y="231"/>
                </a:lnTo>
                <a:lnTo>
                  <a:pt x="96" y="233"/>
                </a:lnTo>
                <a:lnTo>
                  <a:pt x="94" y="235"/>
                </a:lnTo>
                <a:lnTo>
                  <a:pt x="96" y="235"/>
                </a:lnTo>
                <a:lnTo>
                  <a:pt x="96" y="237"/>
                </a:lnTo>
                <a:lnTo>
                  <a:pt x="96" y="239"/>
                </a:lnTo>
                <a:lnTo>
                  <a:pt x="94" y="241"/>
                </a:lnTo>
                <a:lnTo>
                  <a:pt x="96" y="241"/>
                </a:lnTo>
                <a:lnTo>
                  <a:pt x="96" y="243"/>
                </a:lnTo>
                <a:lnTo>
                  <a:pt x="94" y="245"/>
                </a:lnTo>
                <a:lnTo>
                  <a:pt x="92" y="247"/>
                </a:lnTo>
                <a:lnTo>
                  <a:pt x="92" y="249"/>
                </a:lnTo>
                <a:lnTo>
                  <a:pt x="90" y="249"/>
                </a:lnTo>
                <a:lnTo>
                  <a:pt x="88" y="249"/>
                </a:lnTo>
                <a:lnTo>
                  <a:pt x="86" y="247"/>
                </a:lnTo>
                <a:lnTo>
                  <a:pt x="84" y="245"/>
                </a:lnTo>
                <a:lnTo>
                  <a:pt x="86" y="243"/>
                </a:lnTo>
                <a:lnTo>
                  <a:pt x="84" y="243"/>
                </a:lnTo>
                <a:lnTo>
                  <a:pt x="84" y="245"/>
                </a:lnTo>
                <a:lnTo>
                  <a:pt x="86" y="247"/>
                </a:lnTo>
                <a:lnTo>
                  <a:pt x="86" y="249"/>
                </a:lnTo>
                <a:lnTo>
                  <a:pt x="86" y="251"/>
                </a:lnTo>
                <a:lnTo>
                  <a:pt x="86" y="253"/>
                </a:lnTo>
                <a:lnTo>
                  <a:pt x="84" y="253"/>
                </a:lnTo>
                <a:lnTo>
                  <a:pt x="82" y="251"/>
                </a:lnTo>
                <a:lnTo>
                  <a:pt x="82" y="253"/>
                </a:lnTo>
                <a:lnTo>
                  <a:pt x="82" y="255"/>
                </a:lnTo>
                <a:lnTo>
                  <a:pt x="80" y="255"/>
                </a:lnTo>
                <a:lnTo>
                  <a:pt x="78" y="257"/>
                </a:lnTo>
                <a:lnTo>
                  <a:pt x="76" y="255"/>
                </a:lnTo>
                <a:lnTo>
                  <a:pt x="78" y="257"/>
                </a:lnTo>
                <a:lnTo>
                  <a:pt x="76" y="259"/>
                </a:lnTo>
                <a:lnTo>
                  <a:pt x="76" y="261"/>
                </a:lnTo>
                <a:lnTo>
                  <a:pt x="74" y="263"/>
                </a:lnTo>
                <a:lnTo>
                  <a:pt x="74" y="265"/>
                </a:lnTo>
                <a:lnTo>
                  <a:pt x="72" y="265"/>
                </a:lnTo>
                <a:lnTo>
                  <a:pt x="70" y="263"/>
                </a:lnTo>
                <a:lnTo>
                  <a:pt x="70" y="261"/>
                </a:lnTo>
                <a:lnTo>
                  <a:pt x="70" y="259"/>
                </a:lnTo>
                <a:lnTo>
                  <a:pt x="70" y="257"/>
                </a:lnTo>
                <a:lnTo>
                  <a:pt x="70" y="259"/>
                </a:lnTo>
                <a:lnTo>
                  <a:pt x="68" y="261"/>
                </a:lnTo>
                <a:lnTo>
                  <a:pt x="70" y="259"/>
                </a:lnTo>
                <a:lnTo>
                  <a:pt x="68" y="261"/>
                </a:lnTo>
                <a:lnTo>
                  <a:pt x="68" y="263"/>
                </a:lnTo>
                <a:lnTo>
                  <a:pt x="68" y="265"/>
                </a:lnTo>
                <a:lnTo>
                  <a:pt x="66" y="263"/>
                </a:lnTo>
                <a:lnTo>
                  <a:pt x="66" y="259"/>
                </a:lnTo>
                <a:lnTo>
                  <a:pt x="68" y="257"/>
                </a:lnTo>
                <a:lnTo>
                  <a:pt x="66" y="257"/>
                </a:lnTo>
                <a:lnTo>
                  <a:pt x="66" y="259"/>
                </a:lnTo>
                <a:lnTo>
                  <a:pt x="66" y="261"/>
                </a:lnTo>
                <a:lnTo>
                  <a:pt x="66" y="263"/>
                </a:lnTo>
                <a:lnTo>
                  <a:pt x="64" y="263"/>
                </a:lnTo>
                <a:lnTo>
                  <a:pt x="64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1"/>
                </a:lnTo>
                <a:lnTo>
                  <a:pt x="62" y="259"/>
                </a:lnTo>
                <a:lnTo>
                  <a:pt x="62" y="257"/>
                </a:lnTo>
                <a:lnTo>
                  <a:pt x="62" y="255"/>
                </a:lnTo>
                <a:lnTo>
                  <a:pt x="64" y="255"/>
                </a:lnTo>
                <a:lnTo>
                  <a:pt x="62" y="255"/>
                </a:lnTo>
                <a:lnTo>
                  <a:pt x="62" y="257"/>
                </a:lnTo>
                <a:lnTo>
                  <a:pt x="62" y="259"/>
                </a:lnTo>
                <a:lnTo>
                  <a:pt x="60" y="261"/>
                </a:lnTo>
                <a:lnTo>
                  <a:pt x="58" y="263"/>
                </a:lnTo>
                <a:lnTo>
                  <a:pt x="58" y="261"/>
                </a:lnTo>
                <a:lnTo>
                  <a:pt x="58" y="259"/>
                </a:lnTo>
                <a:lnTo>
                  <a:pt x="60" y="259"/>
                </a:lnTo>
                <a:lnTo>
                  <a:pt x="60" y="257"/>
                </a:lnTo>
                <a:lnTo>
                  <a:pt x="58" y="259"/>
                </a:lnTo>
                <a:lnTo>
                  <a:pt x="56" y="261"/>
                </a:lnTo>
                <a:lnTo>
                  <a:pt x="58" y="259"/>
                </a:lnTo>
                <a:lnTo>
                  <a:pt x="58" y="257"/>
                </a:lnTo>
                <a:lnTo>
                  <a:pt x="58" y="255"/>
                </a:lnTo>
                <a:lnTo>
                  <a:pt x="58" y="253"/>
                </a:lnTo>
                <a:lnTo>
                  <a:pt x="58" y="251"/>
                </a:lnTo>
                <a:lnTo>
                  <a:pt x="58" y="249"/>
                </a:lnTo>
                <a:lnTo>
                  <a:pt x="58" y="251"/>
                </a:lnTo>
                <a:lnTo>
                  <a:pt x="54" y="255"/>
                </a:lnTo>
                <a:lnTo>
                  <a:pt x="54" y="257"/>
                </a:lnTo>
                <a:lnTo>
                  <a:pt x="54" y="259"/>
                </a:lnTo>
                <a:lnTo>
                  <a:pt x="52" y="259"/>
                </a:lnTo>
                <a:lnTo>
                  <a:pt x="50" y="259"/>
                </a:lnTo>
                <a:lnTo>
                  <a:pt x="50" y="257"/>
                </a:lnTo>
                <a:lnTo>
                  <a:pt x="50" y="255"/>
                </a:lnTo>
                <a:lnTo>
                  <a:pt x="50" y="253"/>
                </a:lnTo>
                <a:lnTo>
                  <a:pt x="50" y="251"/>
                </a:lnTo>
                <a:lnTo>
                  <a:pt x="50" y="249"/>
                </a:lnTo>
                <a:lnTo>
                  <a:pt x="52" y="247"/>
                </a:lnTo>
                <a:lnTo>
                  <a:pt x="52" y="245"/>
                </a:lnTo>
                <a:lnTo>
                  <a:pt x="52" y="243"/>
                </a:lnTo>
                <a:lnTo>
                  <a:pt x="52" y="241"/>
                </a:lnTo>
                <a:lnTo>
                  <a:pt x="52" y="239"/>
                </a:lnTo>
                <a:lnTo>
                  <a:pt x="52" y="237"/>
                </a:lnTo>
                <a:lnTo>
                  <a:pt x="52" y="235"/>
                </a:lnTo>
                <a:lnTo>
                  <a:pt x="54" y="233"/>
                </a:lnTo>
                <a:lnTo>
                  <a:pt x="54" y="231"/>
                </a:lnTo>
                <a:lnTo>
                  <a:pt x="52" y="229"/>
                </a:lnTo>
                <a:lnTo>
                  <a:pt x="54" y="227"/>
                </a:lnTo>
                <a:lnTo>
                  <a:pt x="52" y="225"/>
                </a:lnTo>
                <a:lnTo>
                  <a:pt x="52" y="223"/>
                </a:lnTo>
                <a:lnTo>
                  <a:pt x="50" y="221"/>
                </a:lnTo>
                <a:lnTo>
                  <a:pt x="50" y="219"/>
                </a:lnTo>
                <a:lnTo>
                  <a:pt x="50" y="217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6" y="209"/>
                </a:lnTo>
                <a:lnTo>
                  <a:pt x="44" y="207"/>
                </a:lnTo>
                <a:lnTo>
                  <a:pt x="44" y="205"/>
                </a:lnTo>
                <a:lnTo>
                  <a:pt x="42" y="203"/>
                </a:lnTo>
                <a:lnTo>
                  <a:pt x="44" y="203"/>
                </a:lnTo>
                <a:lnTo>
                  <a:pt x="42" y="201"/>
                </a:lnTo>
                <a:lnTo>
                  <a:pt x="40" y="201"/>
                </a:lnTo>
                <a:lnTo>
                  <a:pt x="40" y="199"/>
                </a:lnTo>
                <a:lnTo>
                  <a:pt x="40" y="197"/>
                </a:lnTo>
                <a:lnTo>
                  <a:pt x="40" y="195"/>
                </a:lnTo>
                <a:lnTo>
                  <a:pt x="38" y="193"/>
                </a:lnTo>
                <a:lnTo>
                  <a:pt x="38" y="191"/>
                </a:lnTo>
                <a:lnTo>
                  <a:pt x="38" y="193"/>
                </a:lnTo>
                <a:lnTo>
                  <a:pt x="36" y="193"/>
                </a:lnTo>
                <a:lnTo>
                  <a:pt x="38" y="195"/>
                </a:lnTo>
                <a:lnTo>
                  <a:pt x="38" y="197"/>
                </a:lnTo>
                <a:lnTo>
                  <a:pt x="38" y="199"/>
                </a:lnTo>
                <a:lnTo>
                  <a:pt x="38" y="201"/>
                </a:lnTo>
                <a:lnTo>
                  <a:pt x="36" y="199"/>
                </a:lnTo>
                <a:lnTo>
                  <a:pt x="34" y="197"/>
                </a:lnTo>
                <a:lnTo>
                  <a:pt x="32" y="197"/>
                </a:lnTo>
                <a:lnTo>
                  <a:pt x="32" y="195"/>
                </a:lnTo>
                <a:lnTo>
                  <a:pt x="30" y="193"/>
                </a:lnTo>
                <a:lnTo>
                  <a:pt x="30" y="191"/>
                </a:lnTo>
                <a:lnTo>
                  <a:pt x="28" y="191"/>
                </a:lnTo>
                <a:lnTo>
                  <a:pt x="30" y="189"/>
                </a:lnTo>
                <a:lnTo>
                  <a:pt x="32" y="191"/>
                </a:lnTo>
                <a:lnTo>
                  <a:pt x="34" y="193"/>
                </a:lnTo>
                <a:lnTo>
                  <a:pt x="36" y="193"/>
                </a:lnTo>
                <a:lnTo>
                  <a:pt x="36" y="191"/>
                </a:lnTo>
                <a:lnTo>
                  <a:pt x="38" y="189"/>
                </a:lnTo>
                <a:lnTo>
                  <a:pt x="36" y="187"/>
                </a:lnTo>
                <a:lnTo>
                  <a:pt x="34" y="185"/>
                </a:lnTo>
                <a:lnTo>
                  <a:pt x="32" y="185"/>
                </a:lnTo>
                <a:lnTo>
                  <a:pt x="34" y="183"/>
                </a:lnTo>
                <a:lnTo>
                  <a:pt x="32" y="183"/>
                </a:lnTo>
                <a:lnTo>
                  <a:pt x="30" y="183"/>
                </a:lnTo>
                <a:lnTo>
                  <a:pt x="30" y="181"/>
                </a:lnTo>
                <a:lnTo>
                  <a:pt x="30" y="179"/>
                </a:lnTo>
                <a:lnTo>
                  <a:pt x="28" y="179"/>
                </a:lnTo>
                <a:lnTo>
                  <a:pt x="26" y="177"/>
                </a:lnTo>
                <a:lnTo>
                  <a:pt x="24" y="175"/>
                </a:lnTo>
                <a:lnTo>
                  <a:pt x="22" y="175"/>
                </a:lnTo>
                <a:lnTo>
                  <a:pt x="20" y="175"/>
                </a:lnTo>
                <a:lnTo>
                  <a:pt x="20" y="177"/>
                </a:lnTo>
                <a:lnTo>
                  <a:pt x="22" y="179"/>
                </a:lnTo>
                <a:lnTo>
                  <a:pt x="22" y="181"/>
                </a:lnTo>
                <a:lnTo>
                  <a:pt x="22" y="179"/>
                </a:lnTo>
                <a:lnTo>
                  <a:pt x="20" y="177"/>
                </a:lnTo>
                <a:lnTo>
                  <a:pt x="20" y="179"/>
                </a:lnTo>
                <a:lnTo>
                  <a:pt x="22" y="179"/>
                </a:lnTo>
                <a:lnTo>
                  <a:pt x="20" y="179"/>
                </a:lnTo>
                <a:lnTo>
                  <a:pt x="18" y="177"/>
                </a:lnTo>
                <a:lnTo>
                  <a:pt x="18" y="175"/>
                </a:lnTo>
                <a:lnTo>
                  <a:pt x="18" y="173"/>
                </a:lnTo>
                <a:lnTo>
                  <a:pt x="20" y="173"/>
                </a:lnTo>
                <a:lnTo>
                  <a:pt x="18" y="173"/>
                </a:lnTo>
                <a:lnTo>
                  <a:pt x="18" y="171"/>
                </a:lnTo>
                <a:lnTo>
                  <a:pt x="18" y="169"/>
                </a:lnTo>
                <a:lnTo>
                  <a:pt x="18" y="167"/>
                </a:lnTo>
                <a:lnTo>
                  <a:pt x="18" y="165"/>
                </a:lnTo>
                <a:lnTo>
                  <a:pt x="18" y="167"/>
                </a:lnTo>
                <a:lnTo>
                  <a:pt x="18" y="169"/>
                </a:lnTo>
                <a:lnTo>
                  <a:pt x="16" y="171"/>
                </a:lnTo>
                <a:lnTo>
                  <a:pt x="16" y="173"/>
                </a:lnTo>
                <a:lnTo>
                  <a:pt x="16" y="175"/>
                </a:lnTo>
                <a:lnTo>
                  <a:pt x="14" y="173"/>
                </a:lnTo>
                <a:lnTo>
                  <a:pt x="14" y="171"/>
                </a:lnTo>
                <a:lnTo>
                  <a:pt x="14" y="169"/>
                </a:lnTo>
                <a:lnTo>
                  <a:pt x="14" y="167"/>
                </a:lnTo>
                <a:lnTo>
                  <a:pt x="12" y="165"/>
                </a:lnTo>
                <a:lnTo>
                  <a:pt x="12" y="167"/>
                </a:lnTo>
                <a:lnTo>
                  <a:pt x="12" y="169"/>
                </a:lnTo>
                <a:lnTo>
                  <a:pt x="10" y="169"/>
                </a:lnTo>
                <a:lnTo>
                  <a:pt x="10" y="167"/>
                </a:lnTo>
                <a:lnTo>
                  <a:pt x="8" y="165"/>
                </a:lnTo>
                <a:lnTo>
                  <a:pt x="6" y="163"/>
                </a:lnTo>
                <a:lnTo>
                  <a:pt x="6" y="161"/>
                </a:lnTo>
                <a:lnTo>
                  <a:pt x="4" y="161"/>
                </a:lnTo>
                <a:lnTo>
                  <a:pt x="4" y="159"/>
                </a:lnTo>
                <a:lnTo>
                  <a:pt x="2" y="157"/>
                </a:lnTo>
                <a:lnTo>
                  <a:pt x="2" y="155"/>
                </a:lnTo>
                <a:lnTo>
                  <a:pt x="0" y="153"/>
                </a:lnTo>
                <a:lnTo>
                  <a:pt x="0" y="15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2" name="Freeform 2109"/>
          <p:cNvSpPr>
            <a:spLocks/>
          </p:cNvSpPr>
          <p:nvPr/>
        </p:nvSpPr>
        <p:spPr bwMode="auto">
          <a:xfrm>
            <a:off x="6840538" y="2997200"/>
            <a:ext cx="254000" cy="611188"/>
          </a:xfrm>
          <a:custGeom>
            <a:avLst/>
            <a:gdLst>
              <a:gd name="T0" fmla="*/ 15120938 w 160"/>
              <a:gd name="T1" fmla="*/ 355343116 h 385"/>
              <a:gd name="T2" fmla="*/ 40322500 w 160"/>
              <a:gd name="T3" fmla="*/ 327620581 h 385"/>
              <a:gd name="T4" fmla="*/ 40322500 w 160"/>
              <a:gd name="T5" fmla="*/ 277217414 h 385"/>
              <a:gd name="T6" fmla="*/ 45362813 w 160"/>
              <a:gd name="T7" fmla="*/ 236894881 h 385"/>
              <a:gd name="T8" fmla="*/ 75604688 w 160"/>
              <a:gd name="T9" fmla="*/ 211693298 h 385"/>
              <a:gd name="T10" fmla="*/ 85685313 w 160"/>
              <a:gd name="T11" fmla="*/ 161290132 h 385"/>
              <a:gd name="T12" fmla="*/ 90725625 w 160"/>
              <a:gd name="T13" fmla="*/ 105846649 h 385"/>
              <a:gd name="T14" fmla="*/ 136088438 w 160"/>
              <a:gd name="T15" fmla="*/ 65524116 h 385"/>
              <a:gd name="T16" fmla="*/ 161290000 w 160"/>
              <a:gd name="T17" fmla="*/ 55443483 h 385"/>
              <a:gd name="T18" fmla="*/ 181451250 w 160"/>
              <a:gd name="T19" fmla="*/ 5040317 h 385"/>
              <a:gd name="T20" fmla="*/ 221773750 w 160"/>
              <a:gd name="T21" fmla="*/ 50403166 h 385"/>
              <a:gd name="T22" fmla="*/ 252015625 w 160"/>
              <a:gd name="T23" fmla="*/ 85685383 h 385"/>
              <a:gd name="T24" fmla="*/ 257055938 w 160"/>
              <a:gd name="T25" fmla="*/ 141128865 h 385"/>
              <a:gd name="T26" fmla="*/ 231854375 w 160"/>
              <a:gd name="T27" fmla="*/ 176411082 h 385"/>
              <a:gd name="T28" fmla="*/ 226814063 w 160"/>
              <a:gd name="T29" fmla="*/ 221773931 h 385"/>
              <a:gd name="T30" fmla="*/ 252015625 w 160"/>
              <a:gd name="T31" fmla="*/ 231854565 h 385"/>
              <a:gd name="T32" fmla="*/ 282257500 w 160"/>
              <a:gd name="T33" fmla="*/ 252015831 h 385"/>
              <a:gd name="T34" fmla="*/ 317539688 w 160"/>
              <a:gd name="T35" fmla="*/ 287298048 h 385"/>
              <a:gd name="T36" fmla="*/ 312499375 w 160"/>
              <a:gd name="T37" fmla="*/ 335181849 h 385"/>
              <a:gd name="T38" fmla="*/ 352821875 w 160"/>
              <a:gd name="T39" fmla="*/ 355343116 h 385"/>
              <a:gd name="T40" fmla="*/ 393144375 w 160"/>
              <a:gd name="T41" fmla="*/ 355343116 h 385"/>
              <a:gd name="T42" fmla="*/ 383063750 w 160"/>
              <a:gd name="T43" fmla="*/ 390625332 h 385"/>
              <a:gd name="T44" fmla="*/ 362902500 w 160"/>
              <a:gd name="T45" fmla="*/ 425907548 h 385"/>
              <a:gd name="T46" fmla="*/ 327620313 w 160"/>
              <a:gd name="T47" fmla="*/ 441028498 h 385"/>
              <a:gd name="T48" fmla="*/ 287297813 w 160"/>
              <a:gd name="T49" fmla="*/ 461189765 h 385"/>
              <a:gd name="T50" fmla="*/ 267136563 w 160"/>
              <a:gd name="T51" fmla="*/ 501512298 h 385"/>
              <a:gd name="T52" fmla="*/ 267136563 w 160"/>
              <a:gd name="T53" fmla="*/ 536794514 h 385"/>
              <a:gd name="T54" fmla="*/ 302418750 w 160"/>
              <a:gd name="T55" fmla="*/ 587197680 h 385"/>
              <a:gd name="T56" fmla="*/ 332660625 w 160"/>
              <a:gd name="T57" fmla="*/ 632560530 h 385"/>
              <a:gd name="T58" fmla="*/ 327620313 w 160"/>
              <a:gd name="T59" fmla="*/ 677923380 h 385"/>
              <a:gd name="T60" fmla="*/ 322580000 w 160"/>
              <a:gd name="T61" fmla="*/ 718245913 h 385"/>
              <a:gd name="T62" fmla="*/ 362902500 w 160"/>
              <a:gd name="T63" fmla="*/ 778729712 h 385"/>
              <a:gd name="T64" fmla="*/ 383063750 w 160"/>
              <a:gd name="T65" fmla="*/ 834173195 h 385"/>
              <a:gd name="T66" fmla="*/ 383063750 w 160"/>
              <a:gd name="T67" fmla="*/ 894656994 h 385"/>
              <a:gd name="T68" fmla="*/ 357862188 w 160"/>
              <a:gd name="T69" fmla="*/ 950100477 h 385"/>
              <a:gd name="T70" fmla="*/ 347781563 w 160"/>
              <a:gd name="T71" fmla="*/ 940019844 h 385"/>
              <a:gd name="T72" fmla="*/ 352821875 w 160"/>
              <a:gd name="T73" fmla="*/ 884576361 h 385"/>
              <a:gd name="T74" fmla="*/ 347781563 w 160"/>
              <a:gd name="T75" fmla="*/ 854334461 h 385"/>
              <a:gd name="T76" fmla="*/ 337700938 w 160"/>
              <a:gd name="T77" fmla="*/ 803931295 h 385"/>
              <a:gd name="T78" fmla="*/ 317539688 w 160"/>
              <a:gd name="T79" fmla="*/ 758568446 h 385"/>
              <a:gd name="T80" fmla="*/ 307459063 w 160"/>
              <a:gd name="T81" fmla="*/ 743447496 h 385"/>
              <a:gd name="T82" fmla="*/ 292338125 w 160"/>
              <a:gd name="T83" fmla="*/ 698084646 h 385"/>
              <a:gd name="T84" fmla="*/ 282257500 w 160"/>
              <a:gd name="T85" fmla="*/ 637600847 h 385"/>
              <a:gd name="T86" fmla="*/ 257055938 w 160"/>
              <a:gd name="T87" fmla="*/ 607358947 h 385"/>
              <a:gd name="T88" fmla="*/ 241935000 w 160"/>
              <a:gd name="T89" fmla="*/ 597278314 h 385"/>
              <a:gd name="T90" fmla="*/ 216733438 w 160"/>
              <a:gd name="T91" fmla="*/ 612399263 h 385"/>
              <a:gd name="T92" fmla="*/ 206652813 w 160"/>
              <a:gd name="T93" fmla="*/ 642641163 h 385"/>
              <a:gd name="T94" fmla="*/ 176410938 w 160"/>
              <a:gd name="T95" fmla="*/ 657762113 h 385"/>
              <a:gd name="T96" fmla="*/ 166330313 w 160"/>
              <a:gd name="T97" fmla="*/ 652721796 h 385"/>
              <a:gd name="T98" fmla="*/ 156249688 w 160"/>
              <a:gd name="T99" fmla="*/ 647681480 h 385"/>
              <a:gd name="T100" fmla="*/ 151209375 w 160"/>
              <a:gd name="T101" fmla="*/ 647681480 h 385"/>
              <a:gd name="T102" fmla="*/ 146169063 w 160"/>
              <a:gd name="T103" fmla="*/ 627520213 h 385"/>
              <a:gd name="T104" fmla="*/ 131048125 w 160"/>
              <a:gd name="T105" fmla="*/ 617439580 h 385"/>
              <a:gd name="T106" fmla="*/ 131048125 w 160"/>
              <a:gd name="T107" fmla="*/ 561996097 h 385"/>
              <a:gd name="T108" fmla="*/ 105846563 w 160"/>
              <a:gd name="T109" fmla="*/ 506552614 h 385"/>
              <a:gd name="T110" fmla="*/ 95765938 w 160"/>
              <a:gd name="T111" fmla="*/ 501512298 h 385"/>
              <a:gd name="T112" fmla="*/ 90725625 w 160"/>
              <a:gd name="T113" fmla="*/ 481351031 h 385"/>
              <a:gd name="T114" fmla="*/ 65524063 w 160"/>
              <a:gd name="T115" fmla="*/ 446068815 h 385"/>
              <a:gd name="T116" fmla="*/ 55443438 w 160"/>
              <a:gd name="T117" fmla="*/ 451109132 h 385"/>
              <a:gd name="T118" fmla="*/ 45362813 w 160"/>
              <a:gd name="T119" fmla="*/ 415826915 h 385"/>
              <a:gd name="T120" fmla="*/ 30241875 w 160"/>
              <a:gd name="T121" fmla="*/ 420867232 h 3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385">
                <a:moveTo>
                  <a:pt x="0" y="151"/>
                </a:moveTo>
                <a:lnTo>
                  <a:pt x="0" y="151"/>
                </a:lnTo>
                <a:lnTo>
                  <a:pt x="0" y="149"/>
                </a:lnTo>
                <a:lnTo>
                  <a:pt x="2" y="147"/>
                </a:lnTo>
                <a:lnTo>
                  <a:pt x="4" y="147"/>
                </a:lnTo>
                <a:lnTo>
                  <a:pt x="4" y="149"/>
                </a:lnTo>
                <a:lnTo>
                  <a:pt x="6" y="147"/>
                </a:lnTo>
                <a:lnTo>
                  <a:pt x="8" y="149"/>
                </a:lnTo>
                <a:lnTo>
                  <a:pt x="8" y="147"/>
                </a:lnTo>
                <a:lnTo>
                  <a:pt x="8" y="145"/>
                </a:lnTo>
                <a:lnTo>
                  <a:pt x="6" y="145"/>
                </a:lnTo>
                <a:lnTo>
                  <a:pt x="6" y="143"/>
                </a:lnTo>
                <a:lnTo>
                  <a:pt x="6" y="141"/>
                </a:lnTo>
                <a:lnTo>
                  <a:pt x="6" y="139"/>
                </a:lnTo>
                <a:lnTo>
                  <a:pt x="6" y="137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8" y="133"/>
                </a:lnTo>
                <a:lnTo>
                  <a:pt x="10" y="133"/>
                </a:lnTo>
                <a:lnTo>
                  <a:pt x="10" y="135"/>
                </a:lnTo>
                <a:lnTo>
                  <a:pt x="12" y="135"/>
                </a:lnTo>
                <a:lnTo>
                  <a:pt x="12" y="133"/>
                </a:lnTo>
                <a:lnTo>
                  <a:pt x="12" y="131"/>
                </a:lnTo>
                <a:lnTo>
                  <a:pt x="14" y="131"/>
                </a:lnTo>
                <a:lnTo>
                  <a:pt x="16" y="131"/>
                </a:lnTo>
                <a:lnTo>
                  <a:pt x="16" y="130"/>
                </a:lnTo>
                <a:lnTo>
                  <a:pt x="16" y="128"/>
                </a:lnTo>
                <a:lnTo>
                  <a:pt x="14" y="126"/>
                </a:lnTo>
                <a:lnTo>
                  <a:pt x="14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8"/>
                </a:lnTo>
                <a:lnTo>
                  <a:pt x="12" y="116"/>
                </a:lnTo>
                <a:lnTo>
                  <a:pt x="12" y="114"/>
                </a:lnTo>
                <a:lnTo>
                  <a:pt x="14" y="114"/>
                </a:lnTo>
                <a:lnTo>
                  <a:pt x="16" y="114"/>
                </a:lnTo>
                <a:lnTo>
                  <a:pt x="16" y="112"/>
                </a:lnTo>
                <a:lnTo>
                  <a:pt x="16" y="110"/>
                </a:lnTo>
                <a:lnTo>
                  <a:pt x="16" y="108"/>
                </a:lnTo>
                <a:lnTo>
                  <a:pt x="16" y="106"/>
                </a:lnTo>
                <a:lnTo>
                  <a:pt x="16" y="102"/>
                </a:lnTo>
                <a:lnTo>
                  <a:pt x="16" y="100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2" y="94"/>
                </a:lnTo>
                <a:lnTo>
                  <a:pt x="14" y="94"/>
                </a:lnTo>
                <a:lnTo>
                  <a:pt x="16" y="96"/>
                </a:lnTo>
                <a:lnTo>
                  <a:pt x="18" y="94"/>
                </a:lnTo>
                <a:lnTo>
                  <a:pt x="20" y="94"/>
                </a:lnTo>
                <a:lnTo>
                  <a:pt x="22" y="96"/>
                </a:lnTo>
                <a:lnTo>
                  <a:pt x="24" y="96"/>
                </a:lnTo>
                <a:lnTo>
                  <a:pt x="26" y="96"/>
                </a:lnTo>
                <a:lnTo>
                  <a:pt x="28" y="98"/>
                </a:lnTo>
                <a:lnTo>
                  <a:pt x="28" y="96"/>
                </a:lnTo>
                <a:lnTo>
                  <a:pt x="28" y="94"/>
                </a:lnTo>
                <a:lnTo>
                  <a:pt x="28" y="92"/>
                </a:lnTo>
                <a:lnTo>
                  <a:pt x="30" y="90"/>
                </a:lnTo>
                <a:lnTo>
                  <a:pt x="30" y="88"/>
                </a:lnTo>
                <a:lnTo>
                  <a:pt x="30" y="86"/>
                </a:lnTo>
                <a:lnTo>
                  <a:pt x="30" y="84"/>
                </a:lnTo>
                <a:lnTo>
                  <a:pt x="32" y="82"/>
                </a:lnTo>
                <a:lnTo>
                  <a:pt x="32" y="80"/>
                </a:lnTo>
                <a:lnTo>
                  <a:pt x="34" y="80"/>
                </a:lnTo>
                <a:lnTo>
                  <a:pt x="34" y="78"/>
                </a:lnTo>
                <a:lnTo>
                  <a:pt x="34" y="76"/>
                </a:lnTo>
                <a:lnTo>
                  <a:pt x="34" y="74"/>
                </a:lnTo>
                <a:lnTo>
                  <a:pt x="34" y="72"/>
                </a:lnTo>
                <a:lnTo>
                  <a:pt x="32" y="68"/>
                </a:lnTo>
                <a:lnTo>
                  <a:pt x="32" y="66"/>
                </a:lnTo>
                <a:lnTo>
                  <a:pt x="32" y="64"/>
                </a:lnTo>
                <a:lnTo>
                  <a:pt x="34" y="64"/>
                </a:lnTo>
                <a:lnTo>
                  <a:pt x="36" y="62"/>
                </a:lnTo>
                <a:lnTo>
                  <a:pt x="36" y="60"/>
                </a:lnTo>
                <a:lnTo>
                  <a:pt x="38" y="58"/>
                </a:lnTo>
                <a:lnTo>
                  <a:pt x="38" y="56"/>
                </a:lnTo>
                <a:lnTo>
                  <a:pt x="36" y="54"/>
                </a:lnTo>
                <a:lnTo>
                  <a:pt x="38" y="52"/>
                </a:lnTo>
                <a:lnTo>
                  <a:pt x="38" y="50"/>
                </a:lnTo>
                <a:lnTo>
                  <a:pt x="36" y="48"/>
                </a:lnTo>
                <a:lnTo>
                  <a:pt x="36" y="46"/>
                </a:lnTo>
                <a:lnTo>
                  <a:pt x="36" y="44"/>
                </a:lnTo>
                <a:lnTo>
                  <a:pt x="36" y="42"/>
                </a:lnTo>
                <a:lnTo>
                  <a:pt x="36" y="40"/>
                </a:lnTo>
                <a:lnTo>
                  <a:pt x="38" y="38"/>
                </a:lnTo>
                <a:lnTo>
                  <a:pt x="40" y="38"/>
                </a:lnTo>
                <a:lnTo>
                  <a:pt x="42" y="38"/>
                </a:lnTo>
                <a:lnTo>
                  <a:pt x="42" y="36"/>
                </a:lnTo>
                <a:lnTo>
                  <a:pt x="44" y="36"/>
                </a:lnTo>
                <a:lnTo>
                  <a:pt x="46" y="34"/>
                </a:lnTo>
                <a:lnTo>
                  <a:pt x="46" y="32"/>
                </a:lnTo>
                <a:lnTo>
                  <a:pt x="48" y="32"/>
                </a:lnTo>
                <a:lnTo>
                  <a:pt x="50" y="30"/>
                </a:lnTo>
                <a:lnTo>
                  <a:pt x="50" y="28"/>
                </a:lnTo>
                <a:lnTo>
                  <a:pt x="52" y="28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6" y="30"/>
                </a:lnTo>
                <a:lnTo>
                  <a:pt x="68" y="30"/>
                </a:lnTo>
                <a:lnTo>
                  <a:pt x="70" y="30"/>
                </a:lnTo>
                <a:lnTo>
                  <a:pt x="70" y="28"/>
                </a:lnTo>
                <a:lnTo>
                  <a:pt x="66" y="24"/>
                </a:lnTo>
                <a:lnTo>
                  <a:pt x="64" y="22"/>
                </a:lnTo>
                <a:lnTo>
                  <a:pt x="64" y="20"/>
                </a:lnTo>
                <a:lnTo>
                  <a:pt x="64" y="18"/>
                </a:lnTo>
                <a:lnTo>
                  <a:pt x="66" y="16"/>
                </a:lnTo>
                <a:lnTo>
                  <a:pt x="68" y="14"/>
                </a:lnTo>
                <a:lnTo>
                  <a:pt x="70" y="12"/>
                </a:lnTo>
                <a:lnTo>
                  <a:pt x="68" y="10"/>
                </a:lnTo>
                <a:lnTo>
                  <a:pt x="68" y="6"/>
                </a:lnTo>
                <a:lnTo>
                  <a:pt x="70" y="6"/>
                </a:lnTo>
                <a:lnTo>
                  <a:pt x="70" y="4"/>
                </a:lnTo>
                <a:lnTo>
                  <a:pt x="72" y="2"/>
                </a:lnTo>
                <a:lnTo>
                  <a:pt x="72" y="0"/>
                </a:lnTo>
                <a:lnTo>
                  <a:pt x="72" y="2"/>
                </a:lnTo>
                <a:lnTo>
                  <a:pt x="74" y="2"/>
                </a:lnTo>
                <a:lnTo>
                  <a:pt x="76" y="4"/>
                </a:lnTo>
                <a:lnTo>
                  <a:pt x="78" y="4"/>
                </a:lnTo>
                <a:lnTo>
                  <a:pt x="80" y="4"/>
                </a:lnTo>
                <a:lnTo>
                  <a:pt x="80" y="6"/>
                </a:lnTo>
                <a:lnTo>
                  <a:pt x="82" y="8"/>
                </a:lnTo>
                <a:lnTo>
                  <a:pt x="84" y="8"/>
                </a:lnTo>
                <a:lnTo>
                  <a:pt x="84" y="10"/>
                </a:lnTo>
                <a:lnTo>
                  <a:pt x="84" y="12"/>
                </a:lnTo>
                <a:lnTo>
                  <a:pt x="86" y="14"/>
                </a:lnTo>
                <a:lnTo>
                  <a:pt x="86" y="16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0" y="18"/>
                </a:lnTo>
                <a:lnTo>
                  <a:pt x="92" y="18"/>
                </a:lnTo>
                <a:lnTo>
                  <a:pt x="94" y="20"/>
                </a:lnTo>
                <a:lnTo>
                  <a:pt x="96" y="20"/>
                </a:lnTo>
                <a:lnTo>
                  <a:pt x="96" y="22"/>
                </a:lnTo>
                <a:lnTo>
                  <a:pt x="96" y="24"/>
                </a:lnTo>
                <a:lnTo>
                  <a:pt x="98" y="26"/>
                </a:lnTo>
                <a:lnTo>
                  <a:pt x="96" y="28"/>
                </a:lnTo>
                <a:lnTo>
                  <a:pt x="98" y="30"/>
                </a:lnTo>
                <a:lnTo>
                  <a:pt x="100" y="30"/>
                </a:lnTo>
                <a:lnTo>
                  <a:pt x="100" y="32"/>
                </a:lnTo>
                <a:lnTo>
                  <a:pt x="100" y="34"/>
                </a:lnTo>
                <a:lnTo>
                  <a:pt x="100" y="36"/>
                </a:lnTo>
                <a:lnTo>
                  <a:pt x="100" y="38"/>
                </a:lnTo>
                <a:lnTo>
                  <a:pt x="100" y="40"/>
                </a:lnTo>
                <a:lnTo>
                  <a:pt x="100" y="42"/>
                </a:lnTo>
                <a:lnTo>
                  <a:pt x="102" y="44"/>
                </a:lnTo>
                <a:lnTo>
                  <a:pt x="102" y="46"/>
                </a:lnTo>
                <a:lnTo>
                  <a:pt x="100" y="48"/>
                </a:lnTo>
                <a:lnTo>
                  <a:pt x="102" y="48"/>
                </a:lnTo>
                <a:lnTo>
                  <a:pt x="102" y="50"/>
                </a:lnTo>
                <a:lnTo>
                  <a:pt x="100" y="50"/>
                </a:lnTo>
                <a:lnTo>
                  <a:pt x="100" y="52"/>
                </a:lnTo>
                <a:lnTo>
                  <a:pt x="102" y="54"/>
                </a:lnTo>
                <a:lnTo>
                  <a:pt x="102" y="56"/>
                </a:lnTo>
                <a:lnTo>
                  <a:pt x="100" y="56"/>
                </a:lnTo>
                <a:lnTo>
                  <a:pt x="98" y="58"/>
                </a:lnTo>
                <a:lnTo>
                  <a:pt x="98" y="60"/>
                </a:lnTo>
                <a:lnTo>
                  <a:pt x="98" y="62"/>
                </a:lnTo>
                <a:lnTo>
                  <a:pt x="96" y="62"/>
                </a:lnTo>
                <a:lnTo>
                  <a:pt x="94" y="62"/>
                </a:lnTo>
                <a:lnTo>
                  <a:pt x="94" y="64"/>
                </a:lnTo>
                <a:lnTo>
                  <a:pt x="94" y="66"/>
                </a:lnTo>
                <a:lnTo>
                  <a:pt x="94" y="68"/>
                </a:lnTo>
                <a:lnTo>
                  <a:pt x="92" y="68"/>
                </a:lnTo>
                <a:lnTo>
                  <a:pt x="92" y="70"/>
                </a:lnTo>
                <a:lnTo>
                  <a:pt x="90" y="68"/>
                </a:lnTo>
                <a:lnTo>
                  <a:pt x="90" y="70"/>
                </a:lnTo>
                <a:lnTo>
                  <a:pt x="88" y="72"/>
                </a:lnTo>
                <a:lnTo>
                  <a:pt x="88" y="74"/>
                </a:lnTo>
                <a:lnTo>
                  <a:pt x="88" y="76"/>
                </a:lnTo>
                <a:lnTo>
                  <a:pt x="90" y="78"/>
                </a:lnTo>
                <a:lnTo>
                  <a:pt x="88" y="78"/>
                </a:lnTo>
                <a:lnTo>
                  <a:pt x="86" y="80"/>
                </a:lnTo>
                <a:lnTo>
                  <a:pt x="86" y="82"/>
                </a:lnTo>
                <a:lnTo>
                  <a:pt x="86" y="84"/>
                </a:lnTo>
                <a:lnTo>
                  <a:pt x="88" y="86"/>
                </a:lnTo>
                <a:lnTo>
                  <a:pt x="90" y="86"/>
                </a:lnTo>
                <a:lnTo>
                  <a:pt x="90" y="88"/>
                </a:lnTo>
                <a:lnTo>
                  <a:pt x="90" y="90"/>
                </a:lnTo>
                <a:lnTo>
                  <a:pt x="92" y="90"/>
                </a:lnTo>
                <a:lnTo>
                  <a:pt x="90" y="92"/>
                </a:lnTo>
                <a:lnTo>
                  <a:pt x="90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6"/>
                </a:lnTo>
                <a:lnTo>
                  <a:pt x="94" y="94"/>
                </a:lnTo>
                <a:lnTo>
                  <a:pt x="96" y="94"/>
                </a:lnTo>
                <a:lnTo>
                  <a:pt x="96" y="92"/>
                </a:lnTo>
                <a:lnTo>
                  <a:pt x="98" y="92"/>
                </a:lnTo>
                <a:lnTo>
                  <a:pt x="100" y="92"/>
                </a:lnTo>
                <a:lnTo>
                  <a:pt x="102" y="92"/>
                </a:lnTo>
                <a:lnTo>
                  <a:pt x="104" y="92"/>
                </a:lnTo>
                <a:lnTo>
                  <a:pt x="106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2"/>
                </a:lnTo>
                <a:lnTo>
                  <a:pt x="110" y="94"/>
                </a:lnTo>
                <a:lnTo>
                  <a:pt x="110" y="96"/>
                </a:lnTo>
                <a:lnTo>
                  <a:pt x="110" y="98"/>
                </a:lnTo>
                <a:lnTo>
                  <a:pt x="110" y="100"/>
                </a:lnTo>
                <a:lnTo>
                  <a:pt x="112" y="100"/>
                </a:lnTo>
                <a:lnTo>
                  <a:pt x="114" y="102"/>
                </a:lnTo>
                <a:lnTo>
                  <a:pt x="112" y="104"/>
                </a:lnTo>
                <a:lnTo>
                  <a:pt x="114" y="106"/>
                </a:lnTo>
                <a:lnTo>
                  <a:pt x="114" y="108"/>
                </a:lnTo>
                <a:lnTo>
                  <a:pt x="116" y="110"/>
                </a:lnTo>
                <a:lnTo>
                  <a:pt x="116" y="112"/>
                </a:lnTo>
                <a:lnTo>
                  <a:pt x="118" y="112"/>
                </a:lnTo>
                <a:lnTo>
                  <a:pt x="120" y="114"/>
                </a:lnTo>
                <a:lnTo>
                  <a:pt x="122" y="114"/>
                </a:lnTo>
                <a:lnTo>
                  <a:pt x="124" y="114"/>
                </a:lnTo>
                <a:lnTo>
                  <a:pt x="126" y="114"/>
                </a:lnTo>
                <a:lnTo>
                  <a:pt x="126" y="116"/>
                </a:lnTo>
                <a:lnTo>
                  <a:pt x="128" y="118"/>
                </a:lnTo>
                <a:lnTo>
                  <a:pt x="126" y="118"/>
                </a:lnTo>
                <a:lnTo>
                  <a:pt x="126" y="120"/>
                </a:lnTo>
                <a:lnTo>
                  <a:pt x="124" y="120"/>
                </a:lnTo>
                <a:lnTo>
                  <a:pt x="124" y="122"/>
                </a:lnTo>
                <a:lnTo>
                  <a:pt x="126" y="124"/>
                </a:lnTo>
                <a:lnTo>
                  <a:pt x="126" y="126"/>
                </a:lnTo>
                <a:lnTo>
                  <a:pt x="124" y="128"/>
                </a:lnTo>
                <a:lnTo>
                  <a:pt x="124" y="130"/>
                </a:lnTo>
                <a:lnTo>
                  <a:pt x="124" y="131"/>
                </a:lnTo>
                <a:lnTo>
                  <a:pt x="124" y="133"/>
                </a:lnTo>
                <a:lnTo>
                  <a:pt x="126" y="133"/>
                </a:lnTo>
                <a:lnTo>
                  <a:pt x="128" y="133"/>
                </a:lnTo>
                <a:lnTo>
                  <a:pt x="130" y="133"/>
                </a:lnTo>
                <a:lnTo>
                  <a:pt x="132" y="133"/>
                </a:lnTo>
                <a:lnTo>
                  <a:pt x="134" y="133"/>
                </a:lnTo>
                <a:lnTo>
                  <a:pt x="136" y="133"/>
                </a:lnTo>
                <a:lnTo>
                  <a:pt x="138" y="135"/>
                </a:lnTo>
                <a:lnTo>
                  <a:pt x="138" y="137"/>
                </a:lnTo>
                <a:lnTo>
                  <a:pt x="138" y="139"/>
                </a:lnTo>
                <a:lnTo>
                  <a:pt x="140" y="141"/>
                </a:lnTo>
                <a:lnTo>
                  <a:pt x="142" y="141"/>
                </a:lnTo>
                <a:lnTo>
                  <a:pt x="142" y="143"/>
                </a:lnTo>
                <a:lnTo>
                  <a:pt x="142" y="145"/>
                </a:lnTo>
                <a:lnTo>
                  <a:pt x="144" y="147"/>
                </a:lnTo>
                <a:lnTo>
                  <a:pt x="146" y="145"/>
                </a:lnTo>
                <a:lnTo>
                  <a:pt x="148" y="145"/>
                </a:lnTo>
                <a:lnTo>
                  <a:pt x="150" y="147"/>
                </a:lnTo>
                <a:lnTo>
                  <a:pt x="152" y="145"/>
                </a:lnTo>
                <a:lnTo>
                  <a:pt x="154" y="145"/>
                </a:lnTo>
                <a:lnTo>
                  <a:pt x="154" y="143"/>
                </a:lnTo>
                <a:lnTo>
                  <a:pt x="156" y="143"/>
                </a:lnTo>
                <a:lnTo>
                  <a:pt x="156" y="141"/>
                </a:lnTo>
                <a:lnTo>
                  <a:pt x="158" y="141"/>
                </a:lnTo>
                <a:lnTo>
                  <a:pt x="158" y="139"/>
                </a:lnTo>
                <a:lnTo>
                  <a:pt x="160" y="139"/>
                </a:lnTo>
                <a:lnTo>
                  <a:pt x="160" y="141"/>
                </a:lnTo>
                <a:lnTo>
                  <a:pt x="160" y="143"/>
                </a:lnTo>
                <a:lnTo>
                  <a:pt x="160" y="145"/>
                </a:lnTo>
                <a:lnTo>
                  <a:pt x="158" y="147"/>
                </a:lnTo>
                <a:lnTo>
                  <a:pt x="158" y="149"/>
                </a:lnTo>
                <a:lnTo>
                  <a:pt x="156" y="149"/>
                </a:lnTo>
                <a:lnTo>
                  <a:pt x="154" y="149"/>
                </a:lnTo>
                <a:lnTo>
                  <a:pt x="154" y="151"/>
                </a:lnTo>
                <a:lnTo>
                  <a:pt x="154" y="153"/>
                </a:lnTo>
                <a:lnTo>
                  <a:pt x="152" y="155"/>
                </a:lnTo>
                <a:lnTo>
                  <a:pt x="152" y="157"/>
                </a:lnTo>
                <a:lnTo>
                  <a:pt x="150" y="157"/>
                </a:lnTo>
                <a:lnTo>
                  <a:pt x="152" y="159"/>
                </a:lnTo>
                <a:lnTo>
                  <a:pt x="154" y="159"/>
                </a:lnTo>
                <a:lnTo>
                  <a:pt x="152" y="159"/>
                </a:lnTo>
                <a:lnTo>
                  <a:pt x="150" y="159"/>
                </a:lnTo>
                <a:lnTo>
                  <a:pt x="148" y="159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6" y="167"/>
                </a:lnTo>
                <a:lnTo>
                  <a:pt x="144" y="169"/>
                </a:lnTo>
                <a:lnTo>
                  <a:pt x="142" y="167"/>
                </a:lnTo>
                <a:lnTo>
                  <a:pt x="140" y="167"/>
                </a:lnTo>
                <a:lnTo>
                  <a:pt x="138" y="169"/>
                </a:lnTo>
                <a:lnTo>
                  <a:pt x="136" y="169"/>
                </a:lnTo>
                <a:lnTo>
                  <a:pt x="134" y="169"/>
                </a:lnTo>
                <a:lnTo>
                  <a:pt x="136" y="171"/>
                </a:lnTo>
                <a:lnTo>
                  <a:pt x="134" y="173"/>
                </a:lnTo>
                <a:lnTo>
                  <a:pt x="134" y="175"/>
                </a:lnTo>
                <a:lnTo>
                  <a:pt x="132" y="175"/>
                </a:lnTo>
                <a:lnTo>
                  <a:pt x="130" y="175"/>
                </a:lnTo>
                <a:lnTo>
                  <a:pt x="128" y="173"/>
                </a:lnTo>
                <a:lnTo>
                  <a:pt x="128" y="175"/>
                </a:lnTo>
                <a:lnTo>
                  <a:pt x="126" y="177"/>
                </a:lnTo>
                <a:lnTo>
                  <a:pt x="128" y="177"/>
                </a:lnTo>
                <a:lnTo>
                  <a:pt x="128" y="179"/>
                </a:lnTo>
                <a:lnTo>
                  <a:pt x="126" y="181"/>
                </a:lnTo>
                <a:lnTo>
                  <a:pt x="124" y="181"/>
                </a:lnTo>
                <a:lnTo>
                  <a:pt x="122" y="181"/>
                </a:lnTo>
                <a:lnTo>
                  <a:pt x="120" y="183"/>
                </a:lnTo>
                <a:lnTo>
                  <a:pt x="118" y="183"/>
                </a:lnTo>
                <a:lnTo>
                  <a:pt x="116" y="183"/>
                </a:lnTo>
                <a:lnTo>
                  <a:pt x="114" y="183"/>
                </a:lnTo>
                <a:lnTo>
                  <a:pt x="112" y="181"/>
                </a:lnTo>
                <a:lnTo>
                  <a:pt x="110" y="181"/>
                </a:lnTo>
                <a:lnTo>
                  <a:pt x="110" y="183"/>
                </a:lnTo>
                <a:lnTo>
                  <a:pt x="108" y="185"/>
                </a:lnTo>
                <a:lnTo>
                  <a:pt x="108" y="187"/>
                </a:lnTo>
                <a:lnTo>
                  <a:pt x="106" y="189"/>
                </a:lnTo>
                <a:lnTo>
                  <a:pt x="108" y="191"/>
                </a:lnTo>
                <a:lnTo>
                  <a:pt x="108" y="193"/>
                </a:lnTo>
                <a:lnTo>
                  <a:pt x="108" y="195"/>
                </a:lnTo>
                <a:lnTo>
                  <a:pt x="106" y="197"/>
                </a:lnTo>
                <a:lnTo>
                  <a:pt x="106" y="199"/>
                </a:lnTo>
                <a:lnTo>
                  <a:pt x="106" y="201"/>
                </a:lnTo>
                <a:lnTo>
                  <a:pt x="108" y="203"/>
                </a:lnTo>
                <a:lnTo>
                  <a:pt x="108" y="205"/>
                </a:lnTo>
                <a:lnTo>
                  <a:pt x="108" y="207"/>
                </a:lnTo>
                <a:lnTo>
                  <a:pt x="106" y="207"/>
                </a:lnTo>
                <a:lnTo>
                  <a:pt x="104" y="207"/>
                </a:lnTo>
                <a:lnTo>
                  <a:pt x="102" y="207"/>
                </a:lnTo>
                <a:lnTo>
                  <a:pt x="100" y="207"/>
                </a:lnTo>
                <a:lnTo>
                  <a:pt x="100" y="205"/>
                </a:lnTo>
                <a:lnTo>
                  <a:pt x="102" y="207"/>
                </a:lnTo>
                <a:lnTo>
                  <a:pt x="102" y="209"/>
                </a:lnTo>
                <a:lnTo>
                  <a:pt x="102" y="211"/>
                </a:lnTo>
                <a:lnTo>
                  <a:pt x="104" y="213"/>
                </a:lnTo>
                <a:lnTo>
                  <a:pt x="106" y="213"/>
                </a:lnTo>
                <a:lnTo>
                  <a:pt x="108" y="215"/>
                </a:lnTo>
                <a:lnTo>
                  <a:pt x="108" y="217"/>
                </a:lnTo>
                <a:lnTo>
                  <a:pt x="110" y="219"/>
                </a:lnTo>
                <a:lnTo>
                  <a:pt x="108" y="221"/>
                </a:lnTo>
                <a:lnTo>
                  <a:pt x="110" y="223"/>
                </a:lnTo>
                <a:lnTo>
                  <a:pt x="112" y="225"/>
                </a:lnTo>
                <a:lnTo>
                  <a:pt x="114" y="227"/>
                </a:lnTo>
                <a:lnTo>
                  <a:pt x="116" y="229"/>
                </a:lnTo>
                <a:lnTo>
                  <a:pt x="116" y="231"/>
                </a:lnTo>
                <a:lnTo>
                  <a:pt x="118" y="231"/>
                </a:lnTo>
                <a:lnTo>
                  <a:pt x="120" y="233"/>
                </a:lnTo>
                <a:lnTo>
                  <a:pt x="120" y="235"/>
                </a:lnTo>
                <a:lnTo>
                  <a:pt x="122" y="237"/>
                </a:lnTo>
                <a:lnTo>
                  <a:pt x="124" y="239"/>
                </a:lnTo>
                <a:lnTo>
                  <a:pt x="126" y="239"/>
                </a:lnTo>
                <a:lnTo>
                  <a:pt x="126" y="241"/>
                </a:lnTo>
                <a:lnTo>
                  <a:pt x="126" y="243"/>
                </a:lnTo>
                <a:lnTo>
                  <a:pt x="126" y="245"/>
                </a:lnTo>
                <a:lnTo>
                  <a:pt x="126" y="247"/>
                </a:lnTo>
                <a:lnTo>
                  <a:pt x="128" y="249"/>
                </a:lnTo>
                <a:lnTo>
                  <a:pt x="130" y="249"/>
                </a:lnTo>
                <a:lnTo>
                  <a:pt x="130" y="251"/>
                </a:lnTo>
                <a:lnTo>
                  <a:pt x="132" y="253"/>
                </a:lnTo>
                <a:lnTo>
                  <a:pt x="132" y="251"/>
                </a:lnTo>
                <a:lnTo>
                  <a:pt x="134" y="249"/>
                </a:lnTo>
                <a:lnTo>
                  <a:pt x="134" y="251"/>
                </a:lnTo>
                <a:lnTo>
                  <a:pt x="134" y="253"/>
                </a:lnTo>
                <a:lnTo>
                  <a:pt x="134" y="255"/>
                </a:lnTo>
                <a:lnTo>
                  <a:pt x="132" y="257"/>
                </a:lnTo>
                <a:lnTo>
                  <a:pt x="130" y="257"/>
                </a:lnTo>
                <a:lnTo>
                  <a:pt x="128" y="259"/>
                </a:lnTo>
                <a:lnTo>
                  <a:pt x="130" y="259"/>
                </a:lnTo>
                <a:lnTo>
                  <a:pt x="130" y="261"/>
                </a:lnTo>
                <a:lnTo>
                  <a:pt x="130" y="263"/>
                </a:lnTo>
                <a:lnTo>
                  <a:pt x="130" y="265"/>
                </a:lnTo>
                <a:lnTo>
                  <a:pt x="130" y="267"/>
                </a:lnTo>
                <a:lnTo>
                  <a:pt x="130" y="269"/>
                </a:lnTo>
                <a:lnTo>
                  <a:pt x="130" y="271"/>
                </a:lnTo>
                <a:lnTo>
                  <a:pt x="130" y="273"/>
                </a:lnTo>
                <a:lnTo>
                  <a:pt x="128" y="273"/>
                </a:lnTo>
                <a:lnTo>
                  <a:pt x="128" y="275"/>
                </a:lnTo>
                <a:lnTo>
                  <a:pt x="126" y="275"/>
                </a:lnTo>
                <a:lnTo>
                  <a:pt x="124" y="275"/>
                </a:lnTo>
                <a:lnTo>
                  <a:pt x="124" y="277"/>
                </a:lnTo>
                <a:lnTo>
                  <a:pt x="124" y="279"/>
                </a:lnTo>
                <a:lnTo>
                  <a:pt x="124" y="281"/>
                </a:lnTo>
                <a:lnTo>
                  <a:pt x="126" y="283"/>
                </a:lnTo>
                <a:lnTo>
                  <a:pt x="126" y="285"/>
                </a:lnTo>
                <a:lnTo>
                  <a:pt x="128" y="285"/>
                </a:lnTo>
                <a:lnTo>
                  <a:pt x="128" y="287"/>
                </a:lnTo>
                <a:lnTo>
                  <a:pt x="130" y="289"/>
                </a:lnTo>
                <a:lnTo>
                  <a:pt x="132" y="291"/>
                </a:lnTo>
                <a:lnTo>
                  <a:pt x="132" y="293"/>
                </a:lnTo>
                <a:lnTo>
                  <a:pt x="134" y="295"/>
                </a:lnTo>
                <a:lnTo>
                  <a:pt x="136" y="295"/>
                </a:lnTo>
                <a:lnTo>
                  <a:pt x="136" y="297"/>
                </a:lnTo>
                <a:lnTo>
                  <a:pt x="138" y="299"/>
                </a:lnTo>
                <a:lnTo>
                  <a:pt x="140" y="299"/>
                </a:lnTo>
                <a:lnTo>
                  <a:pt x="142" y="301"/>
                </a:lnTo>
                <a:lnTo>
                  <a:pt x="142" y="303"/>
                </a:lnTo>
                <a:lnTo>
                  <a:pt x="144" y="305"/>
                </a:lnTo>
                <a:lnTo>
                  <a:pt x="144" y="307"/>
                </a:lnTo>
                <a:lnTo>
                  <a:pt x="144" y="309"/>
                </a:lnTo>
                <a:lnTo>
                  <a:pt x="144" y="311"/>
                </a:lnTo>
                <a:lnTo>
                  <a:pt x="146" y="311"/>
                </a:lnTo>
                <a:lnTo>
                  <a:pt x="146" y="313"/>
                </a:lnTo>
                <a:lnTo>
                  <a:pt x="146" y="315"/>
                </a:lnTo>
                <a:lnTo>
                  <a:pt x="146" y="317"/>
                </a:lnTo>
                <a:lnTo>
                  <a:pt x="146" y="319"/>
                </a:lnTo>
                <a:lnTo>
                  <a:pt x="144" y="321"/>
                </a:lnTo>
                <a:lnTo>
                  <a:pt x="146" y="323"/>
                </a:lnTo>
                <a:lnTo>
                  <a:pt x="146" y="325"/>
                </a:lnTo>
                <a:lnTo>
                  <a:pt x="148" y="325"/>
                </a:lnTo>
                <a:lnTo>
                  <a:pt x="148" y="327"/>
                </a:lnTo>
                <a:lnTo>
                  <a:pt x="150" y="329"/>
                </a:lnTo>
                <a:lnTo>
                  <a:pt x="152" y="331"/>
                </a:lnTo>
                <a:lnTo>
                  <a:pt x="152" y="333"/>
                </a:lnTo>
                <a:lnTo>
                  <a:pt x="152" y="335"/>
                </a:lnTo>
                <a:lnTo>
                  <a:pt x="152" y="337"/>
                </a:lnTo>
                <a:lnTo>
                  <a:pt x="154" y="339"/>
                </a:lnTo>
                <a:lnTo>
                  <a:pt x="154" y="341"/>
                </a:lnTo>
                <a:lnTo>
                  <a:pt x="156" y="343"/>
                </a:lnTo>
                <a:lnTo>
                  <a:pt x="156" y="345"/>
                </a:lnTo>
                <a:lnTo>
                  <a:pt x="156" y="347"/>
                </a:lnTo>
                <a:lnTo>
                  <a:pt x="156" y="349"/>
                </a:lnTo>
                <a:lnTo>
                  <a:pt x="156" y="351"/>
                </a:lnTo>
                <a:lnTo>
                  <a:pt x="154" y="351"/>
                </a:lnTo>
                <a:lnTo>
                  <a:pt x="154" y="353"/>
                </a:lnTo>
                <a:lnTo>
                  <a:pt x="152" y="355"/>
                </a:lnTo>
                <a:lnTo>
                  <a:pt x="152" y="357"/>
                </a:lnTo>
                <a:lnTo>
                  <a:pt x="150" y="359"/>
                </a:lnTo>
                <a:lnTo>
                  <a:pt x="150" y="361"/>
                </a:lnTo>
                <a:lnTo>
                  <a:pt x="148" y="363"/>
                </a:lnTo>
                <a:lnTo>
                  <a:pt x="146" y="365"/>
                </a:lnTo>
                <a:lnTo>
                  <a:pt x="146" y="367"/>
                </a:lnTo>
                <a:lnTo>
                  <a:pt x="144" y="369"/>
                </a:lnTo>
                <a:lnTo>
                  <a:pt x="142" y="369"/>
                </a:lnTo>
                <a:lnTo>
                  <a:pt x="142" y="371"/>
                </a:lnTo>
                <a:lnTo>
                  <a:pt x="144" y="373"/>
                </a:lnTo>
                <a:lnTo>
                  <a:pt x="142" y="375"/>
                </a:lnTo>
                <a:lnTo>
                  <a:pt x="142" y="377"/>
                </a:lnTo>
                <a:lnTo>
                  <a:pt x="142" y="379"/>
                </a:lnTo>
                <a:lnTo>
                  <a:pt x="142" y="381"/>
                </a:lnTo>
                <a:lnTo>
                  <a:pt x="140" y="383"/>
                </a:lnTo>
                <a:lnTo>
                  <a:pt x="140" y="385"/>
                </a:lnTo>
                <a:lnTo>
                  <a:pt x="138" y="383"/>
                </a:lnTo>
                <a:lnTo>
                  <a:pt x="138" y="381"/>
                </a:lnTo>
                <a:lnTo>
                  <a:pt x="138" y="379"/>
                </a:lnTo>
                <a:lnTo>
                  <a:pt x="138" y="377"/>
                </a:lnTo>
                <a:lnTo>
                  <a:pt x="138" y="375"/>
                </a:lnTo>
                <a:lnTo>
                  <a:pt x="138" y="373"/>
                </a:lnTo>
                <a:lnTo>
                  <a:pt x="138" y="371"/>
                </a:lnTo>
                <a:lnTo>
                  <a:pt x="136" y="369"/>
                </a:lnTo>
                <a:lnTo>
                  <a:pt x="138" y="369"/>
                </a:lnTo>
                <a:lnTo>
                  <a:pt x="140" y="367"/>
                </a:lnTo>
                <a:lnTo>
                  <a:pt x="138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2" y="361"/>
                </a:lnTo>
                <a:lnTo>
                  <a:pt x="142" y="359"/>
                </a:lnTo>
                <a:lnTo>
                  <a:pt x="140" y="357"/>
                </a:lnTo>
                <a:lnTo>
                  <a:pt x="140" y="355"/>
                </a:lnTo>
                <a:lnTo>
                  <a:pt x="142" y="353"/>
                </a:lnTo>
                <a:lnTo>
                  <a:pt x="140" y="351"/>
                </a:lnTo>
                <a:lnTo>
                  <a:pt x="140" y="349"/>
                </a:lnTo>
                <a:lnTo>
                  <a:pt x="142" y="349"/>
                </a:lnTo>
                <a:lnTo>
                  <a:pt x="142" y="347"/>
                </a:lnTo>
                <a:lnTo>
                  <a:pt x="140" y="347"/>
                </a:lnTo>
                <a:lnTo>
                  <a:pt x="138" y="349"/>
                </a:lnTo>
                <a:lnTo>
                  <a:pt x="138" y="347"/>
                </a:lnTo>
                <a:lnTo>
                  <a:pt x="140" y="345"/>
                </a:lnTo>
                <a:lnTo>
                  <a:pt x="138" y="345"/>
                </a:lnTo>
                <a:lnTo>
                  <a:pt x="140" y="343"/>
                </a:lnTo>
                <a:lnTo>
                  <a:pt x="140" y="341"/>
                </a:lnTo>
                <a:lnTo>
                  <a:pt x="138" y="339"/>
                </a:lnTo>
                <a:lnTo>
                  <a:pt x="140" y="339"/>
                </a:lnTo>
                <a:lnTo>
                  <a:pt x="138" y="339"/>
                </a:lnTo>
                <a:lnTo>
                  <a:pt x="136" y="337"/>
                </a:lnTo>
                <a:lnTo>
                  <a:pt x="138" y="337"/>
                </a:lnTo>
                <a:lnTo>
                  <a:pt x="138" y="335"/>
                </a:lnTo>
                <a:lnTo>
                  <a:pt x="136" y="335"/>
                </a:lnTo>
                <a:lnTo>
                  <a:pt x="136" y="333"/>
                </a:lnTo>
                <a:lnTo>
                  <a:pt x="138" y="333"/>
                </a:lnTo>
                <a:lnTo>
                  <a:pt x="136" y="331"/>
                </a:lnTo>
                <a:lnTo>
                  <a:pt x="138" y="329"/>
                </a:lnTo>
                <a:lnTo>
                  <a:pt x="138" y="327"/>
                </a:lnTo>
                <a:lnTo>
                  <a:pt x="136" y="327"/>
                </a:lnTo>
                <a:lnTo>
                  <a:pt x="136" y="325"/>
                </a:lnTo>
                <a:lnTo>
                  <a:pt x="136" y="323"/>
                </a:lnTo>
                <a:lnTo>
                  <a:pt x="136" y="321"/>
                </a:lnTo>
                <a:lnTo>
                  <a:pt x="134" y="319"/>
                </a:lnTo>
                <a:lnTo>
                  <a:pt x="134" y="317"/>
                </a:lnTo>
                <a:lnTo>
                  <a:pt x="134" y="315"/>
                </a:lnTo>
                <a:lnTo>
                  <a:pt x="132" y="315"/>
                </a:lnTo>
                <a:lnTo>
                  <a:pt x="132" y="313"/>
                </a:lnTo>
                <a:lnTo>
                  <a:pt x="132" y="311"/>
                </a:lnTo>
                <a:lnTo>
                  <a:pt x="130" y="309"/>
                </a:lnTo>
                <a:lnTo>
                  <a:pt x="128" y="307"/>
                </a:lnTo>
                <a:lnTo>
                  <a:pt x="128" y="305"/>
                </a:lnTo>
                <a:lnTo>
                  <a:pt x="128" y="303"/>
                </a:lnTo>
                <a:lnTo>
                  <a:pt x="126" y="301"/>
                </a:lnTo>
                <a:lnTo>
                  <a:pt x="126" y="299"/>
                </a:lnTo>
                <a:lnTo>
                  <a:pt x="126" y="301"/>
                </a:lnTo>
                <a:lnTo>
                  <a:pt x="126" y="303"/>
                </a:lnTo>
                <a:lnTo>
                  <a:pt x="126" y="305"/>
                </a:lnTo>
                <a:lnTo>
                  <a:pt x="126" y="307"/>
                </a:lnTo>
                <a:lnTo>
                  <a:pt x="128" y="309"/>
                </a:lnTo>
                <a:lnTo>
                  <a:pt x="126" y="311"/>
                </a:lnTo>
                <a:lnTo>
                  <a:pt x="126" y="309"/>
                </a:lnTo>
                <a:lnTo>
                  <a:pt x="124" y="307"/>
                </a:lnTo>
                <a:lnTo>
                  <a:pt x="124" y="305"/>
                </a:lnTo>
                <a:lnTo>
                  <a:pt x="124" y="303"/>
                </a:lnTo>
                <a:lnTo>
                  <a:pt x="124" y="301"/>
                </a:lnTo>
                <a:lnTo>
                  <a:pt x="124" y="299"/>
                </a:lnTo>
                <a:lnTo>
                  <a:pt x="124" y="297"/>
                </a:lnTo>
                <a:lnTo>
                  <a:pt x="122" y="295"/>
                </a:lnTo>
                <a:lnTo>
                  <a:pt x="122" y="293"/>
                </a:lnTo>
                <a:lnTo>
                  <a:pt x="122" y="291"/>
                </a:lnTo>
                <a:lnTo>
                  <a:pt x="120" y="291"/>
                </a:lnTo>
                <a:lnTo>
                  <a:pt x="120" y="289"/>
                </a:lnTo>
                <a:lnTo>
                  <a:pt x="120" y="287"/>
                </a:lnTo>
                <a:lnTo>
                  <a:pt x="122" y="287"/>
                </a:lnTo>
                <a:lnTo>
                  <a:pt x="120" y="285"/>
                </a:lnTo>
                <a:lnTo>
                  <a:pt x="118" y="287"/>
                </a:lnTo>
                <a:lnTo>
                  <a:pt x="118" y="285"/>
                </a:lnTo>
                <a:lnTo>
                  <a:pt x="118" y="283"/>
                </a:lnTo>
                <a:lnTo>
                  <a:pt x="118" y="279"/>
                </a:lnTo>
                <a:lnTo>
                  <a:pt x="118" y="277"/>
                </a:lnTo>
                <a:lnTo>
                  <a:pt x="116" y="277"/>
                </a:lnTo>
                <a:lnTo>
                  <a:pt x="116" y="275"/>
                </a:lnTo>
                <a:lnTo>
                  <a:pt x="116" y="273"/>
                </a:lnTo>
                <a:lnTo>
                  <a:pt x="116" y="271"/>
                </a:lnTo>
                <a:lnTo>
                  <a:pt x="116" y="269"/>
                </a:lnTo>
                <a:lnTo>
                  <a:pt x="114" y="267"/>
                </a:lnTo>
                <a:lnTo>
                  <a:pt x="114" y="265"/>
                </a:lnTo>
                <a:lnTo>
                  <a:pt x="114" y="263"/>
                </a:lnTo>
                <a:lnTo>
                  <a:pt x="112" y="261"/>
                </a:lnTo>
                <a:lnTo>
                  <a:pt x="110" y="259"/>
                </a:lnTo>
                <a:lnTo>
                  <a:pt x="112" y="257"/>
                </a:lnTo>
                <a:lnTo>
                  <a:pt x="112" y="255"/>
                </a:lnTo>
                <a:lnTo>
                  <a:pt x="112" y="253"/>
                </a:lnTo>
                <a:lnTo>
                  <a:pt x="110" y="251"/>
                </a:lnTo>
                <a:lnTo>
                  <a:pt x="110" y="249"/>
                </a:lnTo>
                <a:lnTo>
                  <a:pt x="112" y="249"/>
                </a:lnTo>
                <a:lnTo>
                  <a:pt x="112" y="247"/>
                </a:lnTo>
                <a:lnTo>
                  <a:pt x="110" y="249"/>
                </a:lnTo>
                <a:lnTo>
                  <a:pt x="108" y="249"/>
                </a:lnTo>
                <a:lnTo>
                  <a:pt x="106" y="249"/>
                </a:lnTo>
                <a:lnTo>
                  <a:pt x="106" y="247"/>
                </a:lnTo>
                <a:lnTo>
                  <a:pt x="104" y="245"/>
                </a:lnTo>
                <a:lnTo>
                  <a:pt x="104" y="243"/>
                </a:lnTo>
                <a:lnTo>
                  <a:pt x="102" y="241"/>
                </a:lnTo>
                <a:lnTo>
                  <a:pt x="102" y="239"/>
                </a:lnTo>
                <a:lnTo>
                  <a:pt x="102" y="237"/>
                </a:lnTo>
                <a:lnTo>
                  <a:pt x="100" y="237"/>
                </a:lnTo>
                <a:lnTo>
                  <a:pt x="100" y="235"/>
                </a:lnTo>
                <a:lnTo>
                  <a:pt x="98" y="233"/>
                </a:lnTo>
                <a:lnTo>
                  <a:pt x="96" y="231"/>
                </a:lnTo>
                <a:lnTo>
                  <a:pt x="94" y="229"/>
                </a:lnTo>
                <a:lnTo>
                  <a:pt x="94" y="231"/>
                </a:lnTo>
                <a:lnTo>
                  <a:pt x="96" y="233"/>
                </a:lnTo>
                <a:lnTo>
                  <a:pt x="94" y="235"/>
                </a:lnTo>
                <a:lnTo>
                  <a:pt x="96" y="235"/>
                </a:lnTo>
                <a:lnTo>
                  <a:pt x="96" y="237"/>
                </a:lnTo>
                <a:lnTo>
                  <a:pt x="96" y="239"/>
                </a:lnTo>
                <a:lnTo>
                  <a:pt x="94" y="241"/>
                </a:lnTo>
                <a:lnTo>
                  <a:pt x="96" y="241"/>
                </a:lnTo>
                <a:lnTo>
                  <a:pt x="96" y="243"/>
                </a:lnTo>
                <a:lnTo>
                  <a:pt x="94" y="245"/>
                </a:lnTo>
                <a:lnTo>
                  <a:pt x="92" y="247"/>
                </a:lnTo>
                <a:lnTo>
                  <a:pt x="92" y="249"/>
                </a:lnTo>
                <a:lnTo>
                  <a:pt x="90" y="249"/>
                </a:lnTo>
                <a:lnTo>
                  <a:pt x="88" y="249"/>
                </a:lnTo>
                <a:lnTo>
                  <a:pt x="86" y="247"/>
                </a:lnTo>
                <a:lnTo>
                  <a:pt x="84" y="245"/>
                </a:lnTo>
                <a:lnTo>
                  <a:pt x="86" y="243"/>
                </a:lnTo>
                <a:lnTo>
                  <a:pt x="84" y="243"/>
                </a:lnTo>
                <a:lnTo>
                  <a:pt x="84" y="245"/>
                </a:lnTo>
                <a:lnTo>
                  <a:pt x="86" y="247"/>
                </a:lnTo>
                <a:lnTo>
                  <a:pt x="86" y="249"/>
                </a:lnTo>
                <a:lnTo>
                  <a:pt x="86" y="251"/>
                </a:lnTo>
                <a:lnTo>
                  <a:pt x="86" y="253"/>
                </a:lnTo>
                <a:lnTo>
                  <a:pt x="84" y="253"/>
                </a:lnTo>
                <a:lnTo>
                  <a:pt x="82" y="251"/>
                </a:lnTo>
                <a:lnTo>
                  <a:pt x="82" y="253"/>
                </a:lnTo>
                <a:lnTo>
                  <a:pt x="82" y="255"/>
                </a:lnTo>
                <a:lnTo>
                  <a:pt x="80" y="255"/>
                </a:lnTo>
                <a:lnTo>
                  <a:pt x="78" y="257"/>
                </a:lnTo>
                <a:lnTo>
                  <a:pt x="76" y="255"/>
                </a:lnTo>
                <a:lnTo>
                  <a:pt x="78" y="257"/>
                </a:lnTo>
                <a:lnTo>
                  <a:pt x="76" y="259"/>
                </a:lnTo>
                <a:lnTo>
                  <a:pt x="76" y="261"/>
                </a:lnTo>
                <a:lnTo>
                  <a:pt x="74" y="263"/>
                </a:lnTo>
                <a:lnTo>
                  <a:pt x="74" y="265"/>
                </a:lnTo>
                <a:lnTo>
                  <a:pt x="72" y="265"/>
                </a:lnTo>
                <a:lnTo>
                  <a:pt x="70" y="263"/>
                </a:lnTo>
                <a:lnTo>
                  <a:pt x="70" y="261"/>
                </a:lnTo>
                <a:lnTo>
                  <a:pt x="70" y="259"/>
                </a:lnTo>
                <a:lnTo>
                  <a:pt x="70" y="257"/>
                </a:lnTo>
                <a:lnTo>
                  <a:pt x="70" y="259"/>
                </a:lnTo>
                <a:lnTo>
                  <a:pt x="68" y="261"/>
                </a:lnTo>
                <a:lnTo>
                  <a:pt x="70" y="259"/>
                </a:lnTo>
                <a:lnTo>
                  <a:pt x="68" y="261"/>
                </a:lnTo>
                <a:lnTo>
                  <a:pt x="68" y="263"/>
                </a:lnTo>
                <a:lnTo>
                  <a:pt x="68" y="265"/>
                </a:lnTo>
                <a:lnTo>
                  <a:pt x="66" y="263"/>
                </a:lnTo>
                <a:lnTo>
                  <a:pt x="66" y="259"/>
                </a:lnTo>
                <a:lnTo>
                  <a:pt x="68" y="257"/>
                </a:lnTo>
                <a:lnTo>
                  <a:pt x="66" y="257"/>
                </a:lnTo>
                <a:lnTo>
                  <a:pt x="66" y="259"/>
                </a:lnTo>
                <a:lnTo>
                  <a:pt x="66" y="261"/>
                </a:lnTo>
                <a:lnTo>
                  <a:pt x="66" y="263"/>
                </a:lnTo>
                <a:lnTo>
                  <a:pt x="64" y="263"/>
                </a:lnTo>
                <a:lnTo>
                  <a:pt x="64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1"/>
                </a:lnTo>
                <a:lnTo>
                  <a:pt x="62" y="259"/>
                </a:lnTo>
                <a:lnTo>
                  <a:pt x="62" y="257"/>
                </a:lnTo>
                <a:lnTo>
                  <a:pt x="62" y="255"/>
                </a:lnTo>
                <a:lnTo>
                  <a:pt x="64" y="255"/>
                </a:lnTo>
                <a:lnTo>
                  <a:pt x="62" y="255"/>
                </a:lnTo>
                <a:lnTo>
                  <a:pt x="62" y="257"/>
                </a:lnTo>
                <a:lnTo>
                  <a:pt x="62" y="259"/>
                </a:lnTo>
                <a:lnTo>
                  <a:pt x="60" y="261"/>
                </a:lnTo>
                <a:lnTo>
                  <a:pt x="58" y="263"/>
                </a:lnTo>
                <a:lnTo>
                  <a:pt x="58" y="261"/>
                </a:lnTo>
                <a:lnTo>
                  <a:pt x="58" y="259"/>
                </a:lnTo>
                <a:lnTo>
                  <a:pt x="60" y="259"/>
                </a:lnTo>
                <a:lnTo>
                  <a:pt x="60" y="257"/>
                </a:lnTo>
                <a:lnTo>
                  <a:pt x="58" y="259"/>
                </a:lnTo>
                <a:lnTo>
                  <a:pt x="56" y="261"/>
                </a:lnTo>
                <a:lnTo>
                  <a:pt x="58" y="259"/>
                </a:lnTo>
                <a:lnTo>
                  <a:pt x="58" y="257"/>
                </a:lnTo>
                <a:lnTo>
                  <a:pt x="58" y="255"/>
                </a:lnTo>
                <a:lnTo>
                  <a:pt x="58" y="253"/>
                </a:lnTo>
                <a:lnTo>
                  <a:pt x="58" y="251"/>
                </a:lnTo>
                <a:lnTo>
                  <a:pt x="58" y="249"/>
                </a:lnTo>
                <a:lnTo>
                  <a:pt x="58" y="251"/>
                </a:lnTo>
                <a:lnTo>
                  <a:pt x="54" y="255"/>
                </a:lnTo>
                <a:lnTo>
                  <a:pt x="54" y="257"/>
                </a:lnTo>
                <a:lnTo>
                  <a:pt x="54" y="259"/>
                </a:lnTo>
                <a:lnTo>
                  <a:pt x="52" y="259"/>
                </a:lnTo>
                <a:lnTo>
                  <a:pt x="50" y="259"/>
                </a:lnTo>
                <a:lnTo>
                  <a:pt x="50" y="257"/>
                </a:lnTo>
                <a:lnTo>
                  <a:pt x="50" y="255"/>
                </a:lnTo>
                <a:lnTo>
                  <a:pt x="50" y="253"/>
                </a:lnTo>
                <a:lnTo>
                  <a:pt x="50" y="251"/>
                </a:lnTo>
                <a:lnTo>
                  <a:pt x="50" y="249"/>
                </a:lnTo>
                <a:lnTo>
                  <a:pt x="52" y="247"/>
                </a:lnTo>
                <a:lnTo>
                  <a:pt x="52" y="245"/>
                </a:lnTo>
                <a:lnTo>
                  <a:pt x="52" y="243"/>
                </a:lnTo>
                <a:lnTo>
                  <a:pt x="52" y="241"/>
                </a:lnTo>
                <a:lnTo>
                  <a:pt x="52" y="239"/>
                </a:lnTo>
                <a:lnTo>
                  <a:pt x="52" y="237"/>
                </a:lnTo>
                <a:lnTo>
                  <a:pt x="52" y="235"/>
                </a:lnTo>
                <a:lnTo>
                  <a:pt x="54" y="233"/>
                </a:lnTo>
                <a:lnTo>
                  <a:pt x="54" y="231"/>
                </a:lnTo>
                <a:lnTo>
                  <a:pt x="52" y="229"/>
                </a:lnTo>
                <a:lnTo>
                  <a:pt x="54" y="227"/>
                </a:lnTo>
                <a:lnTo>
                  <a:pt x="52" y="225"/>
                </a:lnTo>
                <a:lnTo>
                  <a:pt x="52" y="223"/>
                </a:lnTo>
                <a:lnTo>
                  <a:pt x="50" y="221"/>
                </a:lnTo>
                <a:lnTo>
                  <a:pt x="50" y="219"/>
                </a:lnTo>
                <a:lnTo>
                  <a:pt x="50" y="217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6" y="209"/>
                </a:lnTo>
                <a:lnTo>
                  <a:pt x="44" y="207"/>
                </a:lnTo>
                <a:lnTo>
                  <a:pt x="44" y="205"/>
                </a:lnTo>
                <a:lnTo>
                  <a:pt x="42" y="203"/>
                </a:lnTo>
                <a:lnTo>
                  <a:pt x="44" y="203"/>
                </a:lnTo>
                <a:lnTo>
                  <a:pt x="42" y="201"/>
                </a:lnTo>
                <a:lnTo>
                  <a:pt x="40" y="201"/>
                </a:lnTo>
                <a:lnTo>
                  <a:pt x="40" y="199"/>
                </a:lnTo>
                <a:lnTo>
                  <a:pt x="40" y="197"/>
                </a:lnTo>
                <a:lnTo>
                  <a:pt x="40" y="195"/>
                </a:lnTo>
                <a:lnTo>
                  <a:pt x="38" y="193"/>
                </a:lnTo>
                <a:lnTo>
                  <a:pt x="38" y="191"/>
                </a:lnTo>
                <a:lnTo>
                  <a:pt x="38" y="193"/>
                </a:lnTo>
                <a:lnTo>
                  <a:pt x="36" y="193"/>
                </a:lnTo>
                <a:lnTo>
                  <a:pt x="38" y="195"/>
                </a:lnTo>
                <a:lnTo>
                  <a:pt x="38" y="197"/>
                </a:lnTo>
                <a:lnTo>
                  <a:pt x="38" y="199"/>
                </a:lnTo>
                <a:lnTo>
                  <a:pt x="38" y="201"/>
                </a:lnTo>
                <a:lnTo>
                  <a:pt x="36" y="199"/>
                </a:lnTo>
                <a:lnTo>
                  <a:pt x="34" y="197"/>
                </a:lnTo>
                <a:lnTo>
                  <a:pt x="32" y="197"/>
                </a:lnTo>
                <a:lnTo>
                  <a:pt x="32" y="195"/>
                </a:lnTo>
                <a:lnTo>
                  <a:pt x="30" y="193"/>
                </a:lnTo>
                <a:lnTo>
                  <a:pt x="30" y="191"/>
                </a:lnTo>
                <a:lnTo>
                  <a:pt x="28" y="191"/>
                </a:lnTo>
                <a:lnTo>
                  <a:pt x="30" y="189"/>
                </a:lnTo>
                <a:lnTo>
                  <a:pt x="32" y="191"/>
                </a:lnTo>
                <a:lnTo>
                  <a:pt x="34" y="193"/>
                </a:lnTo>
                <a:lnTo>
                  <a:pt x="36" y="193"/>
                </a:lnTo>
                <a:lnTo>
                  <a:pt x="36" y="191"/>
                </a:lnTo>
                <a:lnTo>
                  <a:pt x="38" y="189"/>
                </a:lnTo>
                <a:lnTo>
                  <a:pt x="36" y="187"/>
                </a:lnTo>
                <a:lnTo>
                  <a:pt x="34" y="185"/>
                </a:lnTo>
                <a:lnTo>
                  <a:pt x="32" y="185"/>
                </a:lnTo>
                <a:lnTo>
                  <a:pt x="34" y="183"/>
                </a:lnTo>
                <a:lnTo>
                  <a:pt x="32" y="183"/>
                </a:lnTo>
                <a:lnTo>
                  <a:pt x="30" y="183"/>
                </a:lnTo>
                <a:lnTo>
                  <a:pt x="30" y="181"/>
                </a:lnTo>
                <a:lnTo>
                  <a:pt x="30" y="179"/>
                </a:lnTo>
                <a:lnTo>
                  <a:pt x="28" y="179"/>
                </a:lnTo>
                <a:lnTo>
                  <a:pt x="26" y="177"/>
                </a:lnTo>
                <a:lnTo>
                  <a:pt x="24" y="175"/>
                </a:lnTo>
                <a:lnTo>
                  <a:pt x="22" y="175"/>
                </a:lnTo>
                <a:lnTo>
                  <a:pt x="20" y="175"/>
                </a:lnTo>
                <a:lnTo>
                  <a:pt x="20" y="177"/>
                </a:lnTo>
                <a:lnTo>
                  <a:pt x="22" y="179"/>
                </a:lnTo>
                <a:lnTo>
                  <a:pt x="22" y="181"/>
                </a:lnTo>
                <a:lnTo>
                  <a:pt x="22" y="179"/>
                </a:lnTo>
                <a:lnTo>
                  <a:pt x="20" y="177"/>
                </a:lnTo>
                <a:lnTo>
                  <a:pt x="20" y="179"/>
                </a:lnTo>
                <a:lnTo>
                  <a:pt x="22" y="179"/>
                </a:lnTo>
                <a:lnTo>
                  <a:pt x="20" y="179"/>
                </a:lnTo>
                <a:lnTo>
                  <a:pt x="18" y="177"/>
                </a:lnTo>
                <a:lnTo>
                  <a:pt x="18" y="175"/>
                </a:lnTo>
                <a:lnTo>
                  <a:pt x="18" y="173"/>
                </a:lnTo>
                <a:lnTo>
                  <a:pt x="20" y="173"/>
                </a:lnTo>
                <a:lnTo>
                  <a:pt x="18" y="173"/>
                </a:lnTo>
                <a:lnTo>
                  <a:pt x="18" y="171"/>
                </a:lnTo>
                <a:lnTo>
                  <a:pt x="18" y="169"/>
                </a:lnTo>
                <a:lnTo>
                  <a:pt x="18" y="167"/>
                </a:lnTo>
                <a:lnTo>
                  <a:pt x="18" y="165"/>
                </a:lnTo>
                <a:lnTo>
                  <a:pt x="18" y="167"/>
                </a:lnTo>
                <a:lnTo>
                  <a:pt x="18" y="169"/>
                </a:lnTo>
                <a:lnTo>
                  <a:pt x="16" y="171"/>
                </a:lnTo>
                <a:lnTo>
                  <a:pt x="16" y="173"/>
                </a:lnTo>
                <a:lnTo>
                  <a:pt x="16" y="175"/>
                </a:lnTo>
                <a:lnTo>
                  <a:pt x="14" y="173"/>
                </a:lnTo>
                <a:lnTo>
                  <a:pt x="14" y="171"/>
                </a:lnTo>
                <a:lnTo>
                  <a:pt x="14" y="169"/>
                </a:lnTo>
                <a:lnTo>
                  <a:pt x="14" y="167"/>
                </a:lnTo>
                <a:lnTo>
                  <a:pt x="12" y="165"/>
                </a:lnTo>
                <a:lnTo>
                  <a:pt x="12" y="167"/>
                </a:lnTo>
                <a:lnTo>
                  <a:pt x="12" y="169"/>
                </a:lnTo>
                <a:lnTo>
                  <a:pt x="10" y="169"/>
                </a:lnTo>
                <a:lnTo>
                  <a:pt x="10" y="167"/>
                </a:lnTo>
                <a:lnTo>
                  <a:pt x="8" y="165"/>
                </a:lnTo>
                <a:lnTo>
                  <a:pt x="6" y="163"/>
                </a:lnTo>
                <a:lnTo>
                  <a:pt x="6" y="161"/>
                </a:lnTo>
                <a:lnTo>
                  <a:pt x="4" y="161"/>
                </a:lnTo>
                <a:lnTo>
                  <a:pt x="4" y="159"/>
                </a:lnTo>
                <a:lnTo>
                  <a:pt x="2" y="157"/>
                </a:lnTo>
                <a:lnTo>
                  <a:pt x="2" y="155"/>
                </a:lnTo>
                <a:lnTo>
                  <a:pt x="0" y="153"/>
                </a:lnTo>
                <a:lnTo>
                  <a:pt x="0" y="15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3" name="Freeform 2110"/>
          <p:cNvSpPr>
            <a:spLocks/>
          </p:cNvSpPr>
          <p:nvPr/>
        </p:nvSpPr>
        <p:spPr bwMode="auto">
          <a:xfrm>
            <a:off x="6089650" y="2514601"/>
            <a:ext cx="273050" cy="133351"/>
          </a:xfrm>
          <a:custGeom>
            <a:avLst/>
            <a:gdLst>
              <a:gd name="T0" fmla="*/ 25201563 w 172"/>
              <a:gd name="T1" fmla="*/ 156249688 h 84"/>
              <a:gd name="T2" fmla="*/ 45362813 w 172"/>
              <a:gd name="T3" fmla="*/ 166330313 h 84"/>
              <a:gd name="T4" fmla="*/ 55443438 w 172"/>
              <a:gd name="T5" fmla="*/ 166330313 h 84"/>
              <a:gd name="T6" fmla="*/ 75604688 w 172"/>
              <a:gd name="T7" fmla="*/ 151209375 h 84"/>
              <a:gd name="T8" fmla="*/ 100806250 w 172"/>
              <a:gd name="T9" fmla="*/ 161290000 h 84"/>
              <a:gd name="T10" fmla="*/ 105846563 w 172"/>
              <a:gd name="T11" fmla="*/ 151209375 h 84"/>
              <a:gd name="T12" fmla="*/ 126007813 w 172"/>
              <a:gd name="T13" fmla="*/ 146169063 h 84"/>
              <a:gd name="T14" fmla="*/ 136088438 w 172"/>
              <a:gd name="T15" fmla="*/ 136088438 h 84"/>
              <a:gd name="T16" fmla="*/ 151209375 w 172"/>
              <a:gd name="T17" fmla="*/ 126007813 h 84"/>
              <a:gd name="T18" fmla="*/ 136088438 w 172"/>
              <a:gd name="T19" fmla="*/ 120967500 h 84"/>
              <a:gd name="T20" fmla="*/ 110886875 w 172"/>
              <a:gd name="T21" fmla="*/ 115927188 h 84"/>
              <a:gd name="T22" fmla="*/ 100806250 w 172"/>
              <a:gd name="T23" fmla="*/ 105846563 h 84"/>
              <a:gd name="T24" fmla="*/ 85685313 w 172"/>
              <a:gd name="T25" fmla="*/ 95765938 h 84"/>
              <a:gd name="T26" fmla="*/ 80645000 w 172"/>
              <a:gd name="T27" fmla="*/ 95765938 h 84"/>
              <a:gd name="T28" fmla="*/ 65524063 w 172"/>
              <a:gd name="T29" fmla="*/ 105846563 h 84"/>
              <a:gd name="T30" fmla="*/ 40322500 w 172"/>
              <a:gd name="T31" fmla="*/ 95765938 h 84"/>
              <a:gd name="T32" fmla="*/ 15120938 w 172"/>
              <a:gd name="T33" fmla="*/ 90725625 h 84"/>
              <a:gd name="T34" fmla="*/ 35282188 w 172"/>
              <a:gd name="T35" fmla="*/ 70564375 h 84"/>
              <a:gd name="T36" fmla="*/ 45362813 w 172"/>
              <a:gd name="T37" fmla="*/ 50403125 h 84"/>
              <a:gd name="T38" fmla="*/ 35282188 w 172"/>
              <a:gd name="T39" fmla="*/ 40322500 h 84"/>
              <a:gd name="T40" fmla="*/ 45362813 w 172"/>
              <a:gd name="T41" fmla="*/ 25201563 h 84"/>
              <a:gd name="T42" fmla="*/ 70564375 w 172"/>
              <a:gd name="T43" fmla="*/ 20161250 h 84"/>
              <a:gd name="T44" fmla="*/ 95765938 w 172"/>
              <a:gd name="T45" fmla="*/ 30241875 h 84"/>
              <a:gd name="T46" fmla="*/ 126007813 w 172"/>
              <a:gd name="T47" fmla="*/ 35282188 h 84"/>
              <a:gd name="T48" fmla="*/ 136088438 w 172"/>
              <a:gd name="T49" fmla="*/ 35282188 h 84"/>
              <a:gd name="T50" fmla="*/ 136088438 w 172"/>
              <a:gd name="T51" fmla="*/ 15120938 h 84"/>
              <a:gd name="T52" fmla="*/ 156249688 w 172"/>
              <a:gd name="T53" fmla="*/ 0 h 84"/>
              <a:gd name="T54" fmla="*/ 176410938 w 172"/>
              <a:gd name="T55" fmla="*/ 5040313 h 84"/>
              <a:gd name="T56" fmla="*/ 196572188 w 172"/>
              <a:gd name="T57" fmla="*/ 15120938 h 84"/>
              <a:gd name="T58" fmla="*/ 226814063 w 172"/>
              <a:gd name="T59" fmla="*/ 20161250 h 84"/>
              <a:gd name="T60" fmla="*/ 246975313 w 172"/>
              <a:gd name="T61" fmla="*/ 15120938 h 84"/>
              <a:gd name="T62" fmla="*/ 272176875 w 172"/>
              <a:gd name="T63" fmla="*/ 15120938 h 84"/>
              <a:gd name="T64" fmla="*/ 297378438 w 172"/>
              <a:gd name="T65" fmla="*/ 15120938 h 84"/>
              <a:gd name="T66" fmla="*/ 322580000 w 172"/>
              <a:gd name="T67" fmla="*/ 20161250 h 84"/>
              <a:gd name="T68" fmla="*/ 357862188 w 172"/>
              <a:gd name="T69" fmla="*/ 20161250 h 84"/>
              <a:gd name="T70" fmla="*/ 378023438 w 172"/>
              <a:gd name="T71" fmla="*/ 30241875 h 84"/>
              <a:gd name="T72" fmla="*/ 408265313 w 172"/>
              <a:gd name="T73" fmla="*/ 40322500 h 84"/>
              <a:gd name="T74" fmla="*/ 433466875 w 172"/>
              <a:gd name="T75" fmla="*/ 55443438 h 84"/>
              <a:gd name="T76" fmla="*/ 413305625 w 172"/>
              <a:gd name="T77" fmla="*/ 70564375 h 84"/>
              <a:gd name="T78" fmla="*/ 388104063 w 172"/>
              <a:gd name="T79" fmla="*/ 80645000 h 84"/>
              <a:gd name="T80" fmla="*/ 362902500 w 172"/>
              <a:gd name="T81" fmla="*/ 100806250 h 84"/>
              <a:gd name="T82" fmla="*/ 337700938 w 172"/>
              <a:gd name="T83" fmla="*/ 115927188 h 84"/>
              <a:gd name="T84" fmla="*/ 312499375 w 172"/>
              <a:gd name="T85" fmla="*/ 115927188 h 84"/>
              <a:gd name="T86" fmla="*/ 302418750 w 172"/>
              <a:gd name="T87" fmla="*/ 131048125 h 84"/>
              <a:gd name="T88" fmla="*/ 287297813 w 172"/>
              <a:gd name="T89" fmla="*/ 146169063 h 84"/>
              <a:gd name="T90" fmla="*/ 262096250 w 172"/>
              <a:gd name="T91" fmla="*/ 141128750 h 84"/>
              <a:gd name="T92" fmla="*/ 236894688 w 172"/>
              <a:gd name="T93" fmla="*/ 146169063 h 84"/>
              <a:gd name="T94" fmla="*/ 221773750 w 172"/>
              <a:gd name="T95" fmla="*/ 151209375 h 84"/>
              <a:gd name="T96" fmla="*/ 196572188 w 172"/>
              <a:gd name="T97" fmla="*/ 166330313 h 84"/>
              <a:gd name="T98" fmla="*/ 201612500 w 172"/>
              <a:gd name="T99" fmla="*/ 186491563 h 84"/>
              <a:gd name="T100" fmla="*/ 181451250 w 172"/>
              <a:gd name="T101" fmla="*/ 196572188 h 84"/>
              <a:gd name="T102" fmla="*/ 156249688 w 172"/>
              <a:gd name="T103" fmla="*/ 201612500 h 84"/>
              <a:gd name="T104" fmla="*/ 136088438 w 172"/>
              <a:gd name="T105" fmla="*/ 211693125 h 84"/>
              <a:gd name="T106" fmla="*/ 110886875 w 172"/>
              <a:gd name="T107" fmla="*/ 201612500 h 84"/>
              <a:gd name="T108" fmla="*/ 95765938 w 172"/>
              <a:gd name="T109" fmla="*/ 186491563 h 84"/>
              <a:gd name="T110" fmla="*/ 70564375 w 172"/>
              <a:gd name="T111" fmla="*/ 201612500 h 84"/>
              <a:gd name="T112" fmla="*/ 45362813 w 172"/>
              <a:gd name="T113" fmla="*/ 191531875 h 84"/>
              <a:gd name="T114" fmla="*/ 25201563 w 172"/>
              <a:gd name="T115" fmla="*/ 191531875 h 84"/>
              <a:gd name="T116" fmla="*/ 0 w 172"/>
              <a:gd name="T117" fmla="*/ 181451250 h 84"/>
              <a:gd name="T118" fmla="*/ 5040313 w 172"/>
              <a:gd name="T119" fmla="*/ 161290000 h 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72" h="84">
                <a:moveTo>
                  <a:pt x="2" y="64"/>
                </a:moveTo>
                <a:lnTo>
                  <a:pt x="2" y="64"/>
                </a:lnTo>
                <a:lnTo>
                  <a:pt x="4" y="64"/>
                </a:lnTo>
                <a:lnTo>
                  <a:pt x="6" y="64"/>
                </a:lnTo>
                <a:lnTo>
                  <a:pt x="10" y="62"/>
                </a:lnTo>
                <a:lnTo>
                  <a:pt x="12" y="62"/>
                </a:lnTo>
                <a:lnTo>
                  <a:pt x="12" y="64"/>
                </a:lnTo>
                <a:lnTo>
                  <a:pt x="14" y="64"/>
                </a:lnTo>
                <a:lnTo>
                  <a:pt x="16" y="64"/>
                </a:lnTo>
                <a:lnTo>
                  <a:pt x="18" y="66"/>
                </a:lnTo>
                <a:lnTo>
                  <a:pt x="20" y="66"/>
                </a:lnTo>
                <a:lnTo>
                  <a:pt x="20" y="68"/>
                </a:lnTo>
                <a:lnTo>
                  <a:pt x="22" y="66"/>
                </a:lnTo>
                <a:lnTo>
                  <a:pt x="22" y="64"/>
                </a:lnTo>
                <a:lnTo>
                  <a:pt x="24" y="64"/>
                </a:lnTo>
                <a:lnTo>
                  <a:pt x="26" y="62"/>
                </a:lnTo>
                <a:lnTo>
                  <a:pt x="28" y="60"/>
                </a:lnTo>
                <a:lnTo>
                  <a:pt x="30" y="60"/>
                </a:lnTo>
                <a:lnTo>
                  <a:pt x="32" y="60"/>
                </a:lnTo>
                <a:lnTo>
                  <a:pt x="34" y="60"/>
                </a:lnTo>
                <a:lnTo>
                  <a:pt x="36" y="62"/>
                </a:lnTo>
                <a:lnTo>
                  <a:pt x="38" y="62"/>
                </a:lnTo>
                <a:lnTo>
                  <a:pt x="40" y="64"/>
                </a:lnTo>
                <a:lnTo>
                  <a:pt x="40" y="62"/>
                </a:lnTo>
                <a:lnTo>
                  <a:pt x="42" y="62"/>
                </a:lnTo>
                <a:lnTo>
                  <a:pt x="44" y="62"/>
                </a:lnTo>
                <a:lnTo>
                  <a:pt x="42" y="60"/>
                </a:lnTo>
                <a:lnTo>
                  <a:pt x="44" y="60"/>
                </a:lnTo>
                <a:lnTo>
                  <a:pt x="44" y="58"/>
                </a:lnTo>
                <a:lnTo>
                  <a:pt x="46" y="56"/>
                </a:lnTo>
                <a:lnTo>
                  <a:pt x="46" y="58"/>
                </a:lnTo>
                <a:lnTo>
                  <a:pt x="48" y="58"/>
                </a:lnTo>
                <a:lnTo>
                  <a:pt x="50" y="58"/>
                </a:lnTo>
                <a:lnTo>
                  <a:pt x="50" y="56"/>
                </a:lnTo>
                <a:lnTo>
                  <a:pt x="48" y="56"/>
                </a:lnTo>
                <a:lnTo>
                  <a:pt x="48" y="54"/>
                </a:lnTo>
                <a:lnTo>
                  <a:pt x="50" y="56"/>
                </a:lnTo>
                <a:lnTo>
                  <a:pt x="52" y="56"/>
                </a:lnTo>
                <a:lnTo>
                  <a:pt x="54" y="54"/>
                </a:lnTo>
                <a:lnTo>
                  <a:pt x="56" y="52"/>
                </a:lnTo>
                <a:lnTo>
                  <a:pt x="58" y="52"/>
                </a:lnTo>
                <a:lnTo>
                  <a:pt x="60" y="50"/>
                </a:lnTo>
                <a:lnTo>
                  <a:pt x="58" y="50"/>
                </a:lnTo>
                <a:lnTo>
                  <a:pt x="56" y="48"/>
                </a:lnTo>
                <a:lnTo>
                  <a:pt x="56" y="50"/>
                </a:lnTo>
                <a:lnTo>
                  <a:pt x="54" y="48"/>
                </a:lnTo>
                <a:lnTo>
                  <a:pt x="52" y="48"/>
                </a:lnTo>
                <a:lnTo>
                  <a:pt x="48" y="46"/>
                </a:lnTo>
                <a:lnTo>
                  <a:pt x="46" y="46"/>
                </a:lnTo>
                <a:lnTo>
                  <a:pt x="44" y="46"/>
                </a:lnTo>
                <a:lnTo>
                  <a:pt x="42" y="46"/>
                </a:lnTo>
                <a:lnTo>
                  <a:pt x="42" y="44"/>
                </a:lnTo>
                <a:lnTo>
                  <a:pt x="42" y="42"/>
                </a:lnTo>
                <a:lnTo>
                  <a:pt x="40" y="42"/>
                </a:lnTo>
                <a:lnTo>
                  <a:pt x="38" y="42"/>
                </a:lnTo>
                <a:lnTo>
                  <a:pt x="36" y="40"/>
                </a:lnTo>
                <a:lnTo>
                  <a:pt x="36" y="38"/>
                </a:lnTo>
                <a:lnTo>
                  <a:pt x="34" y="38"/>
                </a:lnTo>
                <a:lnTo>
                  <a:pt x="34" y="36"/>
                </a:lnTo>
                <a:lnTo>
                  <a:pt x="32" y="38"/>
                </a:lnTo>
                <a:lnTo>
                  <a:pt x="32" y="36"/>
                </a:lnTo>
                <a:lnTo>
                  <a:pt x="30" y="34"/>
                </a:lnTo>
                <a:lnTo>
                  <a:pt x="30" y="36"/>
                </a:lnTo>
                <a:lnTo>
                  <a:pt x="32" y="38"/>
                </a:lnTo>
                <a:lnTo>
                  <a:pt x="30" y="40"/>
                </a:lnTo>
                <a:lnTo>
                  <a:pt x="28" y="40"/>
                </a:lnTo>
                <a:lnTo>
                  <a:pt x="30" y="42"/>
                </a:lnTo>
                <a:lnTo>
                  <a:pt x="28" y="44"/>
                </a:lnTo>
                <a:lnTo>
                  <a:pt x="28" y="42"/>
                </a:lnTo>
                <a:lnTo>
                  <a:pt x="26" y="42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6" y="38"/>
                </a:lnTo>
                <a:lnTo>
                  <a:pt x="16" y="36"/>
                </a:lnTo>
                <a:lnTo>
                  <a:pt x="14" y="36"/>
                </a:lnTo>
                <a:lnTo>
                  <a:pt x="12" y="38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6" y="34"/>
                </a:lnTo>
                <a:lnTo>
                  <a:pt x="8" y="32"/>
                </a:lnTo>
                <a:lnTo>
                  <a:pt x="10" y="30"/>
                </a:lnTo>
                <a:lnTo>
                  <a:pt x="12" y="28"/>
                </a:lnTo>
                <a:lnTo>
                  <a:pt x="14" y="28"/>
                </a:lnTo>
                <a:lnTo>
                  <a:pt x="14" y="26"/>
                </a:lnTo>
                <a:lnTo>
                  <a:pt x="16" y="24"/>
                </a:lnTo>
                <a:lnTo>
                  <a:pt x="18" y="24"/>
                </a:lnTo>
                <a:lnTo>
                  <a:pt x="18" y="22"/>
                </a:lnTo>
                <a:lnTo>
                  <a:pt x="20" y="22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4" y="14"/>
                </a:lnTo>
                <a:lnTo>
                  <a:pt x="54" y="12"/>
                </a:lnTo>
                <a:lnTo>
                  <a:pt x="54" y="10"/>
                </a:lnTo>
                <a:lnTo>
                  <a:pt x="54" y="8"/>
                </a:lnTo>
                <a:lnTo>
                  <a:pt x="54" y="6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0"/>
                </a:lnTo>
                <a:lnTo>
                  <a:pt x="64" y="0"/>
                </a:lnTo>
                <a:lnTo>
                  <a:pt x="68" y="2"/>
                </a:lnTo>
                <a:lnTo>
                  <a:pt x="70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6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8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8"/>
                </a:lnTo>
                <a:lnTo>
                  <a:pt x="92" y="6"/>
                </a:lnTo>
                <a:lnTo>
                  <a:pt x="94" y="6"/>
                </a:lnTo>
                <a:lnTo>
                  <a:pt x="96" y="6"/>
                </a:lnTo>
                <a:lnTo>
                  <a:pt x="98" y="6"/>
                </a:lnTo>
                <a:lnTo>
                  <a:pt x="100" y="6"/>
                </a:lnTo>
                <a:lnTo>
                  <a:pt x="102" y="8"/>
                </a:lnTo>
                <a:lnTo>
                  <a:pt x="104" y="6"/>
                </a:lnTo>
                <a:lnTo>
                  <a:pt x="106" y="6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4" y="6"/>
                </a:lnTo>
                <a:lnTo>
                  <a:pt x="116" y="6"/>
                </a:lnTo>
                <a:lnTo>
                  <a:pt x="118" y="6"/>
                </a:lnTo>
                <a:lnTo>
                  <a:pt x="120" y="6"/>
                </a:lnTo>
                <a:lnTo>
                  <a:pt x="122" y="6"/>
                </a:lnTo>
                <a:lnTo>
                  <a:pt x="124" y="6"/>
                </a:lnTo>
                <a:lnTo>
                  <a:pt x="126" y="8"/>
                </a:lnTo>
                <a:lnTo>
                  <a:pt x="128" y="8"/>
                </a:lnTo>
                <a:lnTo>
                  <a:pt x="130" y="8"/>
                </a:lnTo>
                <a:lnTo>
                  <a:pt x="134" y="8"/>
                </a:lnTo>
                <a:lnTo>
                  <a:pt x="136" y="8"/>
                </a:lnTo>
                <a:lnTo>
                  <a:pt x="138" y="8"/>
                </a:lnTo>
                <a:lnTo>
                  <a:pt x="140" y="8"/>
                </a:lnTo>
                <a:lnTo>
                  <a:pt x="142" y="8"/>
                </a:lnTo>
                <a:lnTo>
                  <a:pt x="144" y="10"/>
                </a:lnTo>
                <a:lnTo>
                  <a:pt x="146" y="10"/>
                </a:lnTo>
                <a:lnTo>
                  <a:pt x="148" y="10"/>
                </a:lnTo>
                <a:lnTo>
                  <a:pt x="150" y="10"/>
                </a:lnTo>
                <a:lnTo>
                  <a:pt x="150" y="12"/>
                </a:lnTo>
                <a:lnTo>
                  <a:pt x="152" y="12"/>
                </a:lnTo>
                <a:lnTo>
                  <a:pt x="154" y="14"/>
                </a:lnTo>
                <a:lnTo>
                  <a:pt x="156" y="16"/>
                </a:lnTo>
                <a:lnTo>
                  <a:pt x="158" y="16"/>
                </a:lnTo>
                <a:lnTo>
                  <a:pt x="160" y="16"/>
                </a:lnTo>
                <a:lnTo>
                  <a:pt x="162" y="16"/>
                </a:lnTo>
                <a:lnTo>
                  <a:pt x="164" y="16"/>
                </a:lnTo>
                <a:lnTo>
                  <a:pt x="166" y="18"/>
                </a:lnTo>
                <a:lnTo>
                  <a:pt x="168" y="20"/>
                </a:lnTo>
                <a:lnTo>
                  <a:pt x="170" y="22"/>
                </a:lnTo>
                <a:lnTo>
                  <a:pt x="172" y="22"/>
                </a:lnTo>
                <a:lnTo>
                  <a:pt x="172" y="24"/>
                </a:lnTo>
                <a:lnTo>
                  <a:pt x="170" y="24"/>
                </a:lnTo>
                <a:lnTo>
                  <a:pt x="168" y="24"/>
                </a:lnTo>
                <a:lnTo>
                  <a:pt x="166" y="24"/>
                </a:lnTo>
                <a:lnTo>
                  <a:pt x="164" y="26"/>
                </a:lnTo>
                <a:lnTo>
                  <a:pt x="164" y="28"/>
                </a:lnTo>
                <a:lnTo>
                  <a:pt x="162" y="28"/>
                </a:lnTo>
                <a:lnTo>
                  <a:pt x="160" y="30"/>
                </a:lnTo>
                <a:lnTo>
                  <a:pt x="158" y="30"/>
                </a:lnTo>
                <a:lnTo>
                  <a:pt x="156" y="30"/>
                </a:lnTo>
                <a:lnTo>
                  <a:pt x="154" y="32"/>
                </a:lnTo>
                <a:lnTo>
                  <a:pt x="150" y="34"/>
                </a:lnTo>
                <a:lnTo>
                  <a:pt x="148" y="36"/>
                </a:lnTo>
                <a:lnTo>
                  <a:pt x="146" y="36"/>
                </a:lnTo>
                <a:lnTo>
                  <a:pt x="144" y="38"/>
                </a:lnTo>
                <a:lnTo>
                  <a:pt x="144" y="40"/>
                </a:lnTo>
                <a:lnTo>
                  <a:pt x="144" y="42"/>
                </a:lnTo>
                <a:lnTo>
                  <a:pt x="144" y="44"/>
                </a:lnTo>
                <a:lnTo>
                  <a:pt x="142" y="44"/>
                </a:lnTo>
                <a:lnTo>
                  <a:pt x="138" y="44"/>
                </a:lnTo>
                <a:lnTo>
                  <a:pt x="136" y="46"/>
                </a:lnTo>
                <a:lnTo>
                  <a:pt x="134" y="46"/>
                </a:lnTo>
                <a:lnTo>
                  <a:pt x="132" y="46"/>
                </a:lnTo>
                <a:lnTo>
                  <a:pt x="130" y="46"/>
                </a:lnTo>
                <a:lnTo>
                  <a:pt x="128" y="46"/>
                </a:lnTo>
                <a:lnTo>
                  <a:pt x="126" y="46"/>
                </a:lnTo>
                <a:lnTo>
                  <a:pt x="124" y="46"/>
                </a:lnTo>
                <a:lnTo>
                  <a:pt x="122" y="46"/>
                </a:lnTo>
                <a:lnTo>
                  <a:pt x="120" y="46"/>
                </a:lnTo>
                <a:lnTo>
                  <a:pt x="120" y="48"/>
                </a:lnTo>
                <a:lnTo>
                  <a:pt x="120" y="50"/>
                </a:lnTo>
                <a:lnTo>
                  <a:pt x="120" y="52"/>
                </a:lnTo>
                <a:lnTo>
                  <a:pt x="120" y="54"/>
                </a:lnTo>
                <a:lnTo>
                  <a:pt x="118" y="54"/>
                </a:lnTo>
                <a:lnTo>
                  <a:pt x="118" y="56"/>
                </a:lnTo>
                <a:lnTo>
                  <a:pt x="118" y="58"/>
                </a:lnTo>
                <a:lnTo>
                  <a:pt x="116" y="58"/>
                </a:lnTo>
                <a:lnTo>
                  <a:pt x="114" y="58"/>
                </a:lnTo>
                <a:lnTo>
                  <a:pt x="110" y="58"/>
                </a:lnTo>
                <a:lnTo>
                  <a:pt x="108" y="60"/>
                </a:lnTo>
                <a:lnTo>
                  <a:pt x="106" y="60"/>
                </a:lnTo>
                <a:lnTo>
                  <a:pt x="104" y="58"/>
                </a:lnTo>
                <a:lnTo>
                  <a:pt x="104" y="56"/>
                </a:lnTo>
                <a:lnTo>
                  <a:pt x="102" y="54"/>
                </a:lnTo>
                <a:lnTo>
                  <a:pt x="100" y="54"/>
                </a:lnTo>
                <a:lnTo>
                  <a:pt x="100" y="56"/>
                </a:lnTo>
                <a:lnTo>
                  <a:pt x="98" y="56"/>
                </a:lnTo>
                <a:lnTo>
                  <a:pt x="96" y="58"/>
                </a:lnTo>
                <a:lnTo>
                  <a:pt x="94" y="58"/>
                </a:lnTo>
                <a:lnTo>
                  <a:pt x="94" y="56"/>
                </a:lnTo>
                <a:lnTo>
                  <a:pt x="92" y="56"/>
                </a:lnTo>
                <a:lnTo>
                  <a:pt x="90" y="56"/>
                </a:lnTo>
                <a:lnTo>
                  <a:pt x="90" y="58"/>
                </a:lnTo>
                <a:lnTo>
                  <a:pt x="90" y="60"/>
                </a:lnTo>
                <a:lnTo>
                  <a:pt x="88" y="60"/>
                </a:lnTo>
                <a:lnTo>
                  <a:pt x="86" y="62"/>
                </a:lnTo>
                <a:lnTo>
                  <a:pt x="86" y="64"/>
                </a:lnTo>
                <a:lnTo>
                  <a:pt x="84" y="64"/>
                </a:lnTo>
                <a:lnTo>
                  <a:pt x="82" y="64"/>
                </a:lnTo>
                <a:lnTo>
                  <a:pt x="80" y="66"/>
                </a:lnTo>
                <a:lnTo>
                  <a:pt x="78" y="66"/>
                </a:lnTo>
                <a:lnTo>
                  <a:pt x="78" y="68"/>
                </a:lnTo>
                <a:lnTo>
                  <a:pt x="76" y="70"/>
                </a:lnTo>
                <a:lnTo>
                  <a:pt x="78" y="72"/>
                </a:lnTo>
                <a:lnTo>
                  <a:pt x="80" y="74"/>
                </a:lnTo>
                <a:lnTo>
                  <a:pt x="80" y="76"/>
                </a:lnTo>
                <a:lnTo>
                  <a:pt x="78" y="78"/>
                </a:lnTo>
                <a:lnTo>
                  <a:pt x="76" y="78"/>
                </a:lnTo>
                <a:lnTo>
                  <a:pt x="74" y="78"/>
                </a:lnTo>
                <a:lnTo>
                  <a:pt x="72" y="78"/>
                </a:lnTo>
                <a:lnTo>
                  <a:pt x="70" y="80"/>
                </a:lnTo>
                <a:lnTo>
                  <a:pt x="68" y="80"/>
                </a:lnTo>
                <a:lnTo>
                  <a:pt x="66" y="80"/>
                </a:lnTo>
                <a:lnTo>
                  <a:pt x="64" y="80"/>
                </a:lnTo>
                <a:lnTo>
                  <a:pt x="62" y="80"/>
                </a:lnTo>
                <a:lnTo>
                  <a:pt x="60" y="78"/>
                </a:lnTo>
                <a:lnTo>
                  <a:pt x="58" y="80"/>
                </a:lnTo>
                <a:lnTo>
                  <a:pt x="56" y="80"/>
                </a:lnTo>
                <a:lnTo>
                  <a:pt x="54" y="82"/>
                </a:lnTo>
                <a:lnTo>
                  <a:pt x="54" y="84"/>
                </a:lnTo>
                <a:lnTo>
                  <a:pt x="52" y="82"/>
                </a:lnTo>
                <a:lnTo>
                  <a:pt x="50" y="80"/>
                </a:lnTo>
                <a:lnTo>
                  <a:pt x="48" y="80"/>
                </a:lnTo>
                <a:lnTo>
                  <a:pt x="46" y="80"/>
                </a:lnTo>
                <a:lnTo>
                  <a:pt x="44" y="82"/>
                </a:lnTo>
                <a:lnTo>
                  <a:pt x="44" y="80"/>
                </a:lnTo>
                <a:lnTo>
                  <a:pt x="44" y="78"/>
                </a:lnTo>
                <a:lnTo>
                  <a:pt x="42" y="78"/>
                </a:lnTo>
                <a:lnTo>
                  <a:pt x="40" y="76"/>
                </a:lnTo>
                <a:lnTo>
                  <a:pt x="38" y="76"/>
                </a:lnTo>
                <a:lnTo>
                  <a:pt x="38" y="74"/>
                </a:lnTo>
                <a:lnTo>
                  <a:pt x="36" y="76"/>
                </a:lnTo>
                <a:lnTo>
                  <a:pt x="34" y="76"/>
                </a:lnTo>
                <a:lnTo>
                  <a:pt x="32" y="76"/>
                </a:lnTo>
                <a:lnTo>
                  <a:pt x="32" y="78"/>
                </a:lnTo>
                <a:lnTo>
                  <a:pt x="30" y="78"/>
                </a:lnTo>
                <a:lnTo>
                  <a:pt x="28" y="80"/>
                </a:lnTo>
                <a:lnTo>
                  <a:pt x="26" y="78"/>
                </a:lnTo>
                <a:lnTo>
                  <a:pt x="24" y="76"/>
                </a:lnTo>
                <a:lnTo>
                  <a:pt x="22" y="76"/>
                </a:lnTo>
                <a:lnTo>
                  <a:pt x="20" y="74"/>
                </a:lnTo>
                <a:lnTo>
                  <a:pt x="18" y="76"/>
                </a:lnTo>
                <a:lnTo>
                  <a:pt x="16" y="74"/>
                </a:lnTo>
                <a:lnTo>
                  <a:pt x="16" y="76"/>
                </a:lnTo>
                <a:lnTo>
                  <a:pt x="14" y="76"/>
                </a:lnTo>
                <a:lnTo>
                  <a:pt x="12" y="76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2" y="76"/>
                </a:lnTo>
                <a:lnTo>
                  <a:pt x="2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4" name="Freeform 2111"/>
          <p:cNvSpPr>
            <a:spLocks/>
          </p:cNvSpPr>
          <p:nvPr/>
        </p:nvSpPr>
        <p:spPr bwMode="auto">
          <a:xfrm>
            <a:off x="6089650" y="2514601"/>
            <a:ext cx="273050" cy="133351"/>
          </a:xfrm>
          <a:custGeom>
            <a:avLst/>
            <a:gdLst>
              <a:gd name="T0" fmla="*/ 25201563 w 172"/>
              <a:gd name="T1" fmla="*/ 156249688 h 84"/>
              <a:gd name="T2" fmla="*/ 45362813 w 172"/>
              <a:gd name="T3" fmla="*/ 166330313 h 84"/>
              <a:gd name="T4" fmla="*/ 55443438 w 172"/>
              <a:gd name="T5" fmla="*/ 166330313 h 84"/>
              <a:gd name="T6" fmla="*/ 75604688 w 172"/>
              <a:gd name="T7" fmla="*/ 151209375 h 84"/>
              <a:gd name="T8" fmla="*/ 100806250 w 172"/>
              <a:gd name="T9" fmla="*/ 161290000 h 84"/>
              <a:gd name="T10" fmla="*/ 105846563 w 172"/>
              <a:gd name="T11" fmla="*/ 151209375 h 84"/>
              <a:gd name="T12" fmla="*/ 126007813 w 172"/>
              <a:gd name="T13" fmla="*/ 146169063 h 84"/>
              <a:gd name="T14" fmla="*/ 136088438 w 172"/>
              <a:gd name="T15" fmla="*/ 136088438 h 84"/>
              <a:gd name="T16" fmla="*/ 151209375 w 172"/>
              <a:gd name="T17" fmla="*/ 126007813 h 84"/>
              <a:gd name="T18" fmla="*/ 136088438 w 172"/>
              <a:gd name="T19" fmla="*/ 120967500 h 84"/>
              <a:gd name="T20" fmla="*/ 110886875 w 172"/>
              <a:gd name="T21" fmla="*/ 115927188 h 84"/>
              <a:gd name="T22" fmla="*/ 100806250 w 172"/>
              <a:gd name="T23" fmla="*/ 105846563 h 84"/>
              <a:gd name="T24" fmla="*/ 85685313 w 172"/>
              <a:gd name="T25" fmla="*/ 95765938 h 84"/>
              <a:gd name="T26" fmla="*/ 80645000 w 172"/>
              <a:gd name="T27" fmla="*/ 95765938 h 84"/>
              <a:gd name="T28" fmla="*/ 65524063 w 172"/>
              <a:gd name="T29" fmla="*/ 105846563 h 84"/>
              <a:gd name="T30" fmla="*/ 40322500 w 172"/>
              <a:gd name="T31" fmla="*/ 95765938 h 84"/>
              <a:gd name="T32" fmla="*/ 15120938 w 172"/>
              <a:gd name="T33" fmla="*/ 90725625 h 84"/>
              <a:gd name="T34" fmla="*/ 35282188 w 172"/>
              <a:gd name="T35" fmla="*/ 70564375 h 84"/>
              <a:gd name="T36" fmla="*/ 45362813 w 172"/>
              <a:gd name="T37" fmla="*/ 50403125 h 84"/>
              <a:gd name="T38" fmla="*/ 35282188 w 172"/>
              <a:gd name="T39" fmla="*/ 40322500 h 84"/>
              <a:gd name="T40" fmla="*/ 45362813 w 172"/>
              <a:gd name="T41" fmla="*/ 25201563 h 84"/>
              <a:gd name="T42" fmla="*/ 70564375 w 172"/>
              <a:gd name="T43" fmla="*/ 20161250 h 84"/>
              <a:gd name="T44" fmla="*/ 95765938 w 172"/>
              <a:gd name="T45" fmla="*/ 30241875 h 84"/>
              <a:gd name="T46" fmla="*/ 126007813 w 172"/>
              <a:gd name="T47" fmla="*/ 35282188 h 84"/>
              <a:gd name="T48" fmla="*/ 136088438 w 172"/>
              <a:gd name="T49" fmla="*/ 35282188 h 84"/>
              <a:gd name="T50" fmla="*/ 136088438 w 172"/>
              <a:gd name="T51" fmla="*/ 15120938 h 84"/>
              <a:gd name="T52" fmla="*/ 156249688 w 172"/>
              <a:gd name="T53" fmla="*/ 0 h 84"/>
              <a:gd name="T54" fmla="*/ 176410938 w 172"/>
              <a:gd name="T55" fmla="*/ 5040313 h 84"/>
              <a:gd name="T56" fmla="*/ 196572188 w 172"/>
              <a:gd name="T57" fmla="*/ 15120938 h 84"/>
              <a:gd name="T58" fmla="*/ 226814063 w 172"/>
              <a:gd name="T59" fmla="*/ 20161250 h 84"/>
              <a:gd name="T60" fmla="*/ 246975313 w 172"/>
              <a:gd name="T61" fmla="*/ 15120938 h 84"/>
              <a:gd name="T62" fmla="*/ 272176875 w 172"/>
              <a:gd name="T63" fmla="*/ 15120938 h 84"/>
              <a:gd name="T64" fmla="*/ 297378438 w 172"/>
              <a:gd name="T65" fmla="*/ 15120938 h 84"/>
              <a:gd name="T66" fmla="*/ 322580000 w 172"/>
              <a:gd name="T67" fmla="*/ 20161250 h 84"/>
              <a:gd name="T68" fmla="*/ 357862188 w 172"/>
              <a:gd name="T69" fmla="*/ 20161250 h 84"/>
              <a:gd name="T70" fmla="*/ 378023438 w 172"/>
              <a:gd name="T71" fmla="*/ 30241875 h 84"/>
              <a:gd name="T72" fmla="*/ 408265313 w 172"/>
              <a:gd name="T73" fmla="*/ 40322500 h 84"/>
              <a:gd name="T74" fmla="*/ 433466875 w 172"/>
              <a:gd name="T75" fmla="*/ 55443438 h 84"/>
              <a:gd name="T76" fmla="*/ 413305625 w 172"/>
              <a:gd name="T77" fmla="*/ 70564375 h 84"/>
              <a:gd name="T78" fmla="*/ 388104063 w 172"/>
              <a:gd name="T79" fmla="*/ 80645000 h 84"/>
              <a:gd name="T80" fmla="*/ 362902500 w 172"/>
              <a:gd name="T81" fmla="*/ 100806250 h 84"/>
              <a:gd name="T82" fmla="*/ 337700938 w 172"/>
              <a:gd name="T83" fmla="*/ 115927188 h 84"/>
              <a:gd name="T84" fmla="*/ 312499375 w 172"/>
              <a:gd name="T85" fmla="*/ 115927188 h 84"/>
              <a:gd name="T86" fmla="*/ 302418750 w 172"/>
              <a:gd name="T87" fmla="*/ 131048125 h 84"/>
              <a:gd name="T88" fmla="*/ 287297813 w 172"/>
              <a:gd name="T89" fmla="*/ 146169063 h 84"/>
              <a:gd name="T90" fmla="*/ 262096250 w 172"/>
              <a:gd name="T91" fmla="*/ 141128750 h 84"/>
              <a:gd name="T92" fmla="*/ 236894688 w 172"/>
              <a:gd name="T93" fmla="*/ 146169063 h 84"/>
              <a:gd name="T94" fmla="*/ 221773750 w 172"/>
              <a:gd name="T95" fmla="*/ 151209375 h 84"/>
              <a:gd name="T96" fmla="*/ 196572188 w 172"/>
              <a:gd name="T97" fmla="*/ 166330313 h 84"/>
              <a:gd name="T98" fmla="*/ 201612500 w 172"/>
              <a:gd name="T99" fmla="*/ 186491563 h 84"/>
              <a:gd name="T100" fmla="*/ 181451250 w 172"/>
              <a:gd name="T101" fmla="*/ 196572188 h 84"/>
              <a:gd name="T102" fmla="*/ 156249688 w 172"/>
              <a:gd name="T103" fmla="*/ 201612500 h 84"/>
              <a:gd name="T104" fmla="*/ 136088438 w 172"/>
              <a:gd name="T105" fmla="*/ 211693125 h 84"/>
              <a:gd name="T106" fmla="*/ 110886875 w 172"/>
              <a:gd name="T107" fmla="*/ 201612500 h 84"/>
              <a:gd name="T108" fmla="*/ 95765938 w 172"/>
              <a:gd name="T109" fmla="*/ 186491563 h 84"/>
              <a:gd name="T110" fmla="*/ 70564375 w 172"/>
              <a:gd name="T111" fmla="*/ 201612500 h 84"/>
              <a:gd name="T112" fmla="*/ 45362813 w 172"/>
              <a:gd name="T113" fmla="*/ 191531875 h 84"/>
              <a:gd name="T114" fmla="*/ 25201563 w 172"/>
              <a:gd name="T115" fmla="*/ 191531875 h 84"/>
              <a:gd name="T116" fmla="*/ 0 w 172"/>
              <a:gd name="T117" fmla="*/ 181451250 h 84"/>
              <a:gd name="T118" fmla="*/ 5040313 w 172"/>
              <a:gd name="T119" fmla="*/ 161290000 h 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72" h="84">
                <a:moveTo>
                  <a:pt x="2" y="64"/>
                </a:moveTo>
                <a:lnTo>
                  <a:pt x="2" y="64"/>
                </a:lnTo>
                <a:lnTo>
                  <a:pt x="4" y="64"/>
                </a:lnTo>
                <a:lnTo>
                  <a:pt x="6" y="64"/>
                </a:lnTo>
                <a:lnTo>
                  <a:pt x="10" y="62"/>
                </a:lnTo>
                <a:lnTo>
                  <a:pt x="12" y="62"/>
                </a:lnTo>
                <a:lnTo>
                  <a:pt x="12" y="64"/>
                </a:lnTo>
                <a:lnTo>
                  <a:pt x="14" y="64"/>
                </a:lnTo>
                <a:lnTo>
                  <a:pt x="16" y="64"/>
                </a:lnTo>
                <a:lnTo>
                  <a:pt x="18" y="66"/>
                </a:lnTo>
                <a:lnTo>
                  <a:pt x="20" y="66"/>
                </a:lnTo>
                <a:lnTo>
                  <a:pt x="20" y="68"/>
                </a:lnTo>
                <a:lnTo>
                  <a:pt x="22" y="66"/>
                </a:lnTo>
                <a:lnTo>
                  <a:pt x="22" y="64"/>
                </a:lnTo>
                <a:lnTo>
                  <a:pt x="24" y="64"/>
                </a:lnTo>
                <a:lnTo>
                  <a:pt x="26" y="62"/>
                </a:lnTo>
                <a:lnTo>
                  <a:pt x="28" y="60"/>
                </a:lnTo>
                <a:lnTo>
                  <a:pt x="30" y="60"/>
                </a:lnTo>
                <a:lnTo>
                  <a:pt x="32" y="60"/>
                </a:lnTo>
                <a:lnTo>
                  <a:pt x="34" y="60"/>
                </a:lnTo>
                <a:lnTo>
                  <a:pt x="36" y="62"/>
                </a:lnTo>
                <a:lnTo>
                  <a:pt x="38" y="62"/>
                </a:lnTo>
                <a:lnTo>
                  <a:pt x="40" y="64"/>
                </a:lnTo>
                <a:lnTo>
                  <a:pt x="40" y="62"/>
                </a:lnTo>
                <a:lnTo>
                  <a:pt x="42" y="62"/>
                </a:lnTo>
                <a:lnTo>
                  <a:pt x="44" y="62"/>
                </a:lnTo>
                <a:lnTo>
                  <a:pt x="42" y="60"/>
                </a:lnTo>
                <a:lnTo>
                  <a:pt x="44" y="60"/>
                </a:lnTo>
                <a:lnTo>
                  <a:pt x="44" y="58"/>
                </a:lnTo>
                <a:lnTo>
                  <a:pt x="46" y="56"/>
                </a:lnTo>
                <a:lnTo>
                  <a:pt x="46" y="58"/>
                </a:lnTo>
                <a:lnTo>
                  <a:pt x="48" y="58"/>
                </a:lnTo>
                <a:lnTo>
                  <a:pt x="50" y="58"/>
                </a:lnTo>
                <a:lnTo>
                  <a:pt x="50" y="56"/>
                </a:lnTo>
                <a:lnTo>
                  <a:pt x="48" y="56"/>
                </a:lnTo>
                <a:lnTo>
                  <a:pt x="48" y="54"/>
                </a:lnTo>
                <a:lnTo>
                  <a:pt x="50" y="56"/>
                </a:lnTo>
                <a:lnTo>
                  <a:pt x="52" y="56"/>
                </a:lnTo>
                <a:lnTo>
                  <a:pt x="54" y="54"/>
                </a:lnTo>
                <a:lnTo>
                  <a:pt x="56" y="52"/>
                </a:lnTo>
                <a:lnTo>
                  <a:pt x="58" y="52"/>
                </a:lnTo>
                <a:lnTo>
                  <a:pt x="60" y="50"/>
                </a:lnTo>
                <a:lnTo>
                  <a:pt x="58" y="50"/>
                </a:lnTo>
                <a:lnTo>
                  <a:pt x="56" y="48"/>
                </a:lnTo>
                <a:lnTo>
                  <a:pt x="56" y="50"/>
                </a:lnTo>
                <a:lnTo>
                  <a:pt x="54" y="48"/>
                </a:lnTo>
                <a:lnTo>
                  <a:pt x="52" y="48"/>
                </a:lnTo>
                <a:lnTo>
                  <a:pt x="48" y="46"/>
                </a:lnTo>
                <a:lnTo>
                  <a:pt x="46" y="46"/>
                </a:lnTo>
                <a:lnTo>
                  <a:pt x="44" y="46"/>
                </a:lnTo>
                <a:lnTo>
                  <a:pt x="42" y="46"/>
                </a:lnTo>
                <a:lnTo>
                  <a:pt x="42" y="44"/>
                </a:lnTo>
                <a:lnTo>
                  <a:pt x="42" y="42"/>
                </a:lnTo>
                <a:lnTo>
                  <a:pt x="40" y="42"/>
                </a:lnTo>
                <a:lnTo>
                  <a:pt x="38" y="42"/>
                </a:lnTo>
                <a:lnTo>
                  <a:pt x="36" y="40"/>
                </a:lnTo>
                <a:lnTo>
                  <a:pt x="36" y="38"/>
                </a:lnTo>
                <a:lnTo>
                  <a:pt x="34" y="38"/>
                </a:lnTo>
                <a:lnTo>
                  <a:pt x="34" y="36"/>
                </a:lnTo>
                <a:lnTo>
                  <a:pt x="32" y="38"/>
                </a:lnTo>
                <a:lnTo>
                  <a:pt x="32" y="36"/>
                </a:lnTo>
                <a:lnTo>
                  <a:pt x="30" y="34"/>
                </a:lnTo>
                <a:lnTo>
                  <a:pt x="30" y="36"/>
                </a:lnTo>
                <a:lnTo>
                  <a:pt x="32" y="38"/>
                </a:lnTo>
                <a:lnTo>
                  <a:pt x="30" y="40"/>
                </a:lnTo>
                <a:lnTo>
                  <a:pt x="28" y="40"/>
                </a:lnTo>
                <a:lnTo>
                  <a:pt x="30" y="42"/>
                </a:lnTo>
                <a:lnTo>
                  <a:pt x="28" y="44"/>
                </a:lnTo>
                <a:lnTo>
                  <a:pt x="28" y="42"/>
                </a:lnTo>
                <a:lnTo>
                  <a:pt x="26" y="42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6" y="38"/>
                </a:lnTo>
                <a:lnTo>
                  <a:pt x="16" y="36"/>
                </a:lnTo>
                <a:lnTo>
                  <a:pt x="14" y="36"/>
                </a:lnTo>
                <a:lnTo>
                  <a:pt x="12" y="38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6" y="34"/>
                </a:lnTo>
                <a:lnTo>
                  <a:pt x="8" y="32"/>
                </a:lnTo>
                <a:lnTo>
                  <a:pt x="10" y="30"/>
                </a:lnTo>
                <a:lnTo>
                  <a:pt x="12" y="28"/>
                </a:lnTo>
                <a:lnTo>
                  <a:pt x="14" y="28"/>
                </a:lnTo>
                <a:lnTo>
                  <a:pt x="14" y="26"/>
                </a:lnTo>
                <a:lnTo>
                  <a:pt x="16" y="24"/>
                </a:lnTo>
                <a:lnTo>
                  <a:pt x="18" y="24"/>
                </a:lnTo>
                <a:lnTo>
                  <a:pt x="18" y="22"/>
                </a:lnTo>
                <a:lnTo>
                  <a:pt x="20" y="22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4" y="14"/>
                </a:lnTo>
                <a:lnTo>
                  <a:pt x="54" y="12"/>
                </a:lnTo>
                <a:lnTo>
                  <a:pt x="54" y="10"/>
                </a:lnTo>
                <a:lnTo>
                  <a:pt x="54" y="8"/>
                </a:lnTo>
                <a:lnTo>
                  <a:pt x="54" y="6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0"/>
                </a:lnTo>
                <a:lnTo>
                  <a:pt x="64" y="0"/>
                </a:lnTo>
                <a:lnTo>
                  <a:pt x="68" y="2"/>
                </a:lnTo>
                <a:lnTo>
                  <a:pt x="70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6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8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8"/>
                </a:lnTo>
                <a:lnTo>
                  <a:pt x="92" y="6"/>
                </a:lnTo>
                <a:lnTo>
                  <a:pt x="94" y="6"/>
                </a:lnTo>
                <a:lnTo>
                  <a:pt x="96" y="6"/>
                </a:lnTo>
                <a:lnTo>
                  <a:pt x="98" y="6"/>
                </a:lnTo>
                <a:lnTo>
                  <a:pt x="100" y="6"/>
                </a:lnTo>
                <a:lnTo>
                  <a:pt x="102" y="8"/>
                </a:lnTo>
                <a:lnTo>
                  <a:pt x="104" y="6"/>
                </a:lnTo>
                <a:lnTo>
                  <a:pt x="106" y="6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4" y="6"/>
                </a:lnTo>
                <a:lnTo>
                  <a:pt x="116" y="6"/>
                </a:lnTo>
                <a:lnTo>
                  <a:pt x="118" y="6"/>
                </a:lnTo>
                <a:lnTo>
                  <a:pt x="120" y="6"/>
                </a:lnTo>
                <a:lnTo>
                  <a:pt x="122" y="6"/>
                </a:lnTo>
                <a:lnTo>
                  <a:pt x="124" y="6"/>
                </a:lnTo>
                <a:lnTo>
                  <a:pt x="126" y="8"/>
                </a:lnTo>
                <a:lnTo>
                  <a:pt x="128" y="8"/>
                </a:lnTo>
                <a:lnTo>
                  <a:pt x="130" y="8"/>
                </a:lnTo>
                <a:lnTo>
                  <a:pt x="134" y="8"/>
                </a:lnTo>
                <a:lnTo>
                  <a:pt x="136" y="8"/>
                </a:lnTo>
                <a:lnTo>
                  <a:pt x="138" y="8"/>
                </a:lnTo>
                <a:lnTo>
                  <a:pt x="140" y="8"/>
                </a:lnTo>
                <a:lnTo>
                  <a:pt x="142" y="8"/>
                </a:lnTo>
                <a:lnTo>
                  <a:pt x="144" y="10"/>
                </a:lnTo>
                <a:lnTo>
                  <a:pt x="146" y="10"/>
                </a:lnTo>
                <a:lnTo>
                  <a:pt x="148" y="10"/>
                </a:lnTo>
                <a:lnTo>
                  <a:pt x="150" y="10"/>
                </a:lnTo>
                <a:lnTo>
                  <a:pt x="150" y="12"/>
                </a:lnTo>
                <a:lnTo>
                  <a:pt x="152" y="12"/>
                </a:lnTo>
                <a:lnTo>
                  <a:pt x="154" y="14"/>
                </a:lnTo>
                <a:lnTo>
                  <a:pt x="156" y="16"/>
                </a:lnTo>
                <a:lnTo>
                  <a:pt x="158" y="16"/>
                </a:lnTo>
                <a:lnTo>
                  <a:pt x="160" y="16"/>
                </a:lnTo>
                <a:lnTo>
                  <a:pt x="162" y="16"/>
                </a:lnTo>
                <a:lnTo>
                  <a:pt x="164" y="16"/>
                </a:lnTo>
                <a:lnTo>
                  <a:pt x="166" y="18"/>
                </a:lnTo>
                <a:lnTo>
                  <a:pt x="168" y="20"/>
                </a:lnTo>
                <a:lnTo>
                  <a:pt x="170" y="22"/>
                </a:lnTo>
                <a:lnTo>
                  <a:pt x="172" y="22"/>
                </a:lnTo>
                <a:lnTo>
                  <a:pt x="172" y="24"/>
                </a:lnTo>
                <a:lnTo>
                  <a:pt x="170" y="24"/>
                </a:lnTo>
                <a:lnTo>
                  <a:pt x="168" y="24"/>
                </a:lnTo>
                <a:lnTo>
                  <a:pt x="166" y="24"/>
                </a:lnTo>
                <a:lnTo>
                  <a:pt x="164" y="26"/>
                </a:lnTo>
                <a:lnTo>
                  <a:pt x="164" y="28"/>
                </a:lnTo>
                <a:lnTo>
                  <a:pt x="162" y="28"/>
                </a:lnTo>
                <a:lnTo>
                  <a:pt x="160" y="30"/>
                </a:lnTo>
                <a:lnTo>
                  <a:pt x="158" y="30"/>
                </a:lnTo>
                <a:lnTo>
                  <a:pt x="156" y="30"/>
                </a:lnTo>
                <a:lnTo>
                  <a:pt x="154" y="32"/>
                </a:lnTo>
                <a:lnTo>
                  <a:pt x="150" y="34"/>
                </a:lnTo>
                <a:lnTo>
                  <a:pt x="148" y="36"/>
                </a:lnTo>
                <a:lnTo>
                  <a:pt x="146" y="36"/>
                </a:lnTo>
                <a:lnTo>
                  <a:pt x="144" y="38"/>
                </a:lnTo>
                <a:lnTo>
                  <a:pt x="144" y="40"/>
                </a:lnTo>
                <a:lnTo>
                  <a:pt x="144" y="42"/>
                </a:lnTo>
                <a:lnTo>
                  <a:pt x="144" y="44"/>
                </a:lnTo>
                <a:lnTo>
                  <a:pt x="142" y="44"/>
                </a:lnTo>
                <a:lnTo>
                  <a:pt x="138" y="44"/>
                </a:lnTo>
                <a:lnTo>
                  <a:pt x="136" y="46"/>
                </a:lnTo>
                <a:lnTo>
                  <a:pt x="134" y="46"/>
                </a:lnTo>
                <a:lnTo>
                  <a:pt x="132" y="46"/>
                </a:lnTo>
                <a:lnTo>
                  <a:pt x="130" y="46"/>
                </a:lnTo>
                <a:lnTo>
                  <a:pt x="128" y="46"/>
                </a:lnTo>
                <a:lnTo>
                  <a:pt x="126" y="46"/>
                </a:lnTo>
                <a:lnTo>
                  <a:pt x="124" y="46"/>
                </a:lnTo>
                <a:lnTo>
                  <a:pt x="122" y="46"/>
                </a:lnTo>
                <a:lnTo>
                  <a:pt x="120" y="46"/>
                </a:lnTo>
                <a:lnTo>
                  <a:pt x="120" y="48"/>
                </a:lnTo>
                <a:lnTo>
                  <a:pt x="120" y="50"/>
                </a:lnTo>
                <a:lnTo>
                  <a:pt x="120" y="52"/>
                </a:lnTo>
                <a:lnTo>
                  <a:pt x="120" y="54"/>
                </a:lnTo>
                <a:lnTo>
                  <a:pt x="118" y="54"/>
                </a:lnTo>
                <a:lnTo>
                  <a:pt x="118" y="56"/>
                </a:lnTo>
                <a:lnTo>
                  <a:pt x="118" y="58"/>
                </a:lnTo>
                <a:lnTo>
                  <a:pt x="116" y="58"/>
                </a:lnTo>
                <a:lnTo>
                  <a:pt x="114" y="58"/>
                </a:lnTo>
                <a:lnTo>
                  <a:pt x="110" y="58"/>
                </a:lnTo>
                <a:lnTo>
                  <a:pt x="108" y="60"/>
                </a:lnTo>
                <a:lnTo>
                  <a:pt x="106" y="60"/>
                </a:lnTo>
                <a:lnTo>
                  <a:pt x="104" y="58"/>
                </a:lnTo>
                <a:lnTo>
                  <a:pt x="104" y="56"/>
                </a:lnTo>
                <a:lnTo>
                  <a:pt x="102" y="54"/>
                </a:lnTo>
                <a:lnTo>
                  <a:pt x="100" y="54"/>
                </a:lnTo>
                <a:lnTo>
                  <a:pt x="100" y="56"/>
                </a:lnTo>
                <a:lnTo>
                  <a:pt x="98" y="56"/>
                </a:lnTo>
                <a:lnTo>
                  <a:pt x="96" y="58"/>
                </a:lnTo>
                <a:lnTo>
                  <a:pt x="94" y="58"/>
                </a:lnTo>
                <a:lnTo>
                  <a:pt x="94" y="56"/>
                </a:lnTo>
                <a:lnTo>
                  <a:pt x="92" y="56"/>
                </a:lnTo>
                <a:lnTo>
                  <a:pt x="90" y="56"/>
                </a:lnTo>
                <a:lnTo>
                  <a:pt x="90" y="58"/>
                </a:lnTo>
                <a:lnTo>
                  <a:pt x="90" y="60"/>
                </a:lnTo>
                <a:lnTo>
                  <a:pt x="88" y="60"/>
                </a:lnTo>
                <a:lnTo>
                  <a:pt x="86" y="62"/>
                </a:lnTo>
                <a:lnTo>
                  <a:pt x="86" y="64"/>
                </a:lnTo>
                <a:lnTo>
                  <a:pt x="84" y="64"/>
                </a:lnTo>
                <a:lnTo>
                  <a:pt x="82" y="64"/>
                </a:lnTo>
                <a:lnTo>
                  <a:pt x="80" y="66"/>
                </a:lnTo>
                <a:lnTo>
                  <a:pt x="78" y="66"/>
                </a:lnTo>
                <a:lnTo>
                  <a:pt x="78" y="68"/>
                </a:lnTo>
                <a:lnTo>
                  <a:pt x="76" y="70"/>
                </a:lnTo>
                <a:lnTo>
                  <a:pt x="78" y="72"/>
                </a:lnTo>
                <a:lnTo>
                  <a:pt x="80" y="74"/>
                </a:lnTo>
                <a:lnTo>
                  <a:pt x="80" y="76"/>
                </a:lnTo>
                <a:lnTo>
                  <a:pt x="78" y="78"/>
                </a:lnTo>
                <a:lnTo>
                  <a:pt x="76" y="78"/>
                </a:lnTo>
                <a:lnTo>
                  <a:pt x="74" y="78"/>
                </a:lnTo>
                <a:lnTo>
                  <a:pt x="72" y="78"/>
                </a:lnTo>
                <a:lnTo>
                  <a:pt x="70" y="80"/>
                </a:lnTo>
                <a:lnTo>
                  <a:pt x="68" y="80"/>
                </a:lnTo>
                <a:lnTo>
                  <a:pt x="66" y="80"/>
                </a:lnTo>
                <a:lnTo>
                  <a:pt x="64" y="80"/>
                </a:lnTo>
                <a:lnTo>
                  <a:pt x="62" y="80"/>
                </a:lnTo>
                <a:lnTo>
                  <a:pt x="60" y="78"/>
                </a:lnTo>
                <a:lnTo>
                  <a:pt x="58" y="80"/>
                </a:lnTo>
                <a:lnTo>
                  <a:pt x="56" y="80"/>
                </a:lnTo>
                <a:lnTo>
                  <a:pt x="54" y="82"/>
                </a:lnTo>
                <a:lnTo>
                  <a:pt x="54" y="84"/>
                </a:lnTo>
                <a:lnTo>
                  <a:pt x="52" y="82"/>
                </a:lnTo>
                <a:lnTo>
                  <a:pt x="50" y="80"/>
                </a:lnTo>
                <a:lnTo>
                  <a:pt x="48" y="80"/>
                </a:lnTo>
                <a:lnTo>
                  <a:pt x="46" y="80"/>
                </a:lnTo>
                <a:lnTo>
                  <a:pt x="44" y="82"/>
                </a:lnTo>
                <a:lnTo>
                  <a:pt x="44" y="80"/>
                </a:lnTo>
                <a:lnTo>
                  <a:pt x="44" y="78"/>
                </a:lnTo>
                <a:lnTo>
                  <a:pt x="42" y="78"/>
                </a:lnTo>
                <a:lnTo>
                  <a:pt x="40" y="76"/>
                </a:lnTo>
                <a:lnTo>
                  <a:pt x="38" y="76"/>
                </a:lnTo>
                <a:lnTo>
                  <a:pt x="38" y="74"/>
                </a:lnTo>
                <a:lnTo>
                  <a:pt x="36" y="76"/>
                </a:lnTo>
                <a:lnTo>
                  <a:pt x="34" y="76"/>
                </a:lnTo>
                <a:lnTo>
                  <a:pt x="32" y="76"/>
                </a:lnTo>
                <a:lnTo>
                  <a:pt x="32" y="78"/>
                </a:lnTo>
                <a:lnTo>
                  <a:pt x="30" y="78"/>
                </a:lnTo>
                <a:lnTo>
                  <a:pt x="28" y="80"/>
                </a:lnTo>
                <a:lnTo>
                  <a:pt x="26" y="78"/>
                </a:lnTo>
                <a:lnTo>
                  <a:pt x="24" y="76"/>
                </a:lnTo>
                <a:lnTo>
                  <a:pt x="22" y="76"/>
                </a:lnTo>
                <a:lnTo>
                  <a:pt x="20" y="74"/>
                </a:lnTo>
                <a:lnTo>
                  <a:pt x="18" y="76"/>
                </a:lnTo>
                <a:lnTo>
                  <a:pt x="16" y="74"/>
                </a:lnTo>
                <a:lnTo>
                  <a:pt x="16" y="76"/>
                </a:lnTo>
                <a:lnTo>
                  <a:pt x="14" y="76"/>
                </a:lnTo>
                <a:lnTo>
                  <a:pt x="12" y="76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2" y="76"/>
                </a:lnTo>
                <a:lnTo>
                  <a:pt x="2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5" name="Freeform 2112"/>
          <p:cNvSpPr>
            <a:spLocks/>
          </p:cNvSpPr>
          <p:nvPr/>
        </p:nvSpPr>
        <p:spPr bwMode="auto">
          <a:xfrm>
            <a:off x="6472240" y="2230439"/>
            <a:ext cx="858837" cy="338137"/>
          </a:xfrm>
          <a:custGeom>
            <a:avLst/>
            <a:gdLst>
              <a:gd name="T0" fmla="*/ 35282167 w 541"/>
              <a:gd name="T1" fmla="*/ 131047931 h 213"/>
              <a:gd name="T2" fmla="*/ 60483715 w 541"/>
              <a:gd name="T3" fmla="*/ 110886711 h 213"/>
              <a:gd name="T4" fmla="*/ 95765882 w 541"/>
              <a:gd name="T5" fmla="*/ 90725491 h 213"/>
              <a:gd name="T6" fmla="*/ 141128668 w 541"/>
              <a:gd name="T7" fmla="*/ 70564271 h 213"/>
              <a:gd name="T8" fmla="*/ 181451144 w 541"/>
              <a:gd name="T9" fmla="*/ 75604576 h 213"/>
              <a:gd name="T10" fmla="*/ 236894550 w 541"/>
              <a:gd name="T11" fmla="*/ 90725491 h 213"/>
              <a:gd name="T12" fmla="*/ 277217026 w 541"/>
              <a:gd name="T13" fmla="*/ 110886711 h 213"/>
              <a:gd name="T14" fmla="*/ 322579812 w 541"/>
              <a:gd name="T15" fmla="*/ 110886711 h 213"/>
              <a:gd name="T16" fmla="*/ 378023217 w 541"/>
              <a:gd name="T17" fmla="*/ 120967321 h 213"/>
              <a:gd name="T18" fmla="*/ 383063527 w 541"/>
              <a:gd name="T19" fmla="*/ 80644881 h 213"/>
              <a:gd name="T20" fmla="*/ 357861979 w 541"/>
              <a:gd name="T21" fmla="*/ 35282135 h 213"/>
              <a:gd name="T22" fmla="*/ 388103837 w 541"/>
              <a:gd name="T23" fmla="*/ 5040305 h 213"/>
              <a:gd name="T24" fmla="*/ 448587551 w 541"/>
              <a:gd name="T25" fmla="*/ 20161220 h 213"/>
              <a:gd name="T26" fmla="*/ 498990647 w 541"/>
              <a:gd name="T27" fmla="*/ 35282135 h 213"/>
              <a:gd name="T28" fmla="*/ 544353433 w 541"/>
              <a:gd name="T29" fmla="*/ 70564271 h 213"/>
              <a:gd name="T30" fmla="*/ 599796838 w 541"/>
              <a:gd name="T31" fmla="*/ 95765796 h 213"/>
              <a:gd name="T32" fmla="*/ 655240244 w 541"/>
              <a:gd name="T33" fmla="*/ 90725491 h 213"/>
              <a:gd name="T34" fmla="*/ 705643339 w 541"/>
              <a:gd name="T35" fmla="*/ 90725491 h 213"/>
              <a:gd name="T36" fmla="*/ 756046435 w 541"/>
              <a:gd name="T37" fmla="*/ 100806101 h 213"/>
              <a:gd name="T38" fmla="*/ 801409221 w 541"/>
              <a:gd name="T39" fmla="*/ 126007626 h 213"/>
              <a:gd name="T40" fmla="*/ 856852626 w 541"/>
              <a:gd name="T41" fmla="*/ 141128541 h 213"/>
              <a:gd name="T42" fmla="*/ 912296031 w 541"/>
              <a:gd name="T43" fmla="*/ 146168846 h 213"/>
              <a:gd name="T44" fmla="*/ 972779746 w 541"/>
              <a:gd name="T45" fmla="*/ 136088236 h 213"/>
              <a:gd name="T46" fmla="*/ 1013102223 w 541"/>
              <a:gd name="T47" fmla="*/ 110886711 h 213"/>
              <a:gd name="T48" fmla="*/ 1068545628 w 541"/>
              <a:gd name="T49" fmla="*/ 100806101 h 213"/>
              <a:gd name="T50" fmla="*/ 1118948724 w 541"/>
              <a:gd name="T51" fmla="*/ 105846406 h 213"/>
              <a:gd name="T52" fmla="*/ 1149190581 w 541"/>
              <a:gd name="T53" fmla="*/ 146168846 h 213"/>
              <a:gd name="T54" fmla="*/ 1149190581 w 541"/>
              <a:gd name="T55" fmla="*/ 206652507 h 213"/>
              <a:gd name="T56" fmla="*/ 1202113038 w 541"/>
              <a:gd name="T57" fmla="*/ 216733117 h 213"/>
              <a:gd name="T58" fmla="*/ 1247475824 w 541"/>
              <a:gd name="T59" fmla="*/ 206652507 h 213"/>
              <a:gd name="T60" fmla="*/ 1302919229 w 541"/>
              <a:gd name="T61" fmla="*/ 226813727 h 213"/>
              <a:gd name="T62" fmla="*/ 1353322325 w 541"/>
              <a:gd name="T63" fmla="*/ 262095862 h 213"/>
              <a:gd name="T64" fmla="*/ 1328120777 w 541"/>
              <a:gd name="T65" fmla="*/ 277216778 h 213"/>
              <a:gd name="T66" fmla="*/ 1277717681 w 541"/>
              <a:gd name="T67" fmla="*/ 282257083 h 213"/>
              <a:gd name="T68" fmla="*/ 1237395205 w 541"/>
              <a:gd name="T69" fmla="*/ 302418303 h 213"/>
              <a:gd name="T70" fmla="*/ 1217233966 w 541"/>
              <a:gd name="T71" fmla="*/ 342740743 h 213"/>
              <a:gd name="T72" fmla="*/ 1174392129 w 541"/>
              <a:gd name="T73" fmla="*/ 367942268 h 213"/>
              <a:gd name="T74" fmla="*/ 1113908414 w 541"/>
              <a:gd name="T75" fmla="*/ 367942268 h 213"/>
              <a:gd name="T76" fmla="*/ 1078626247 w 541"/>
              <a:gd name="T77" fmla="*/ 378022879 h 213"/>
              <a:gd name="T78" fmla="*/ 1118948724 w 541"/>
              <a:gd name="T79" fmla="*/ 420864678 h 213"/>
              <a:gd name="T80" fmla="*/ 1083666557 w 541"/>
              <a:gd name="T81" fmla="*/ 451106508 h 213"/>
              <a:gd name="T82" fmla="*/ 1043344080 w 541"/>
              <a:gd name="T83" fmla="*/ 491428948 h 213"/>
              <a:gd name="T84" fmla="*/ 992940984 w 541"/>
              <a:gd name="T85" fmla="*/ 491428948 h 213"/>
              <a:gd name="T86" fmla="*/ 927416960 w 541"/>
              <a:gd name="T87" fmla="*/ 506549863 h 213"/>
              <a:gd name="T88" fmla="*/ 861892936 w 541"/>
              <a:gd name="T89" fmla="*/ 531751389 h 213"/>
              <a:gd name="T90" fmla="*/ 801409221 w 541"/>
              <a:gd name="T91" fmla="*/ 521670779 h 213"/>
              <a:gd name="T92" fmla="*/ 725804577 w 541"/>
              <a:gd name="T93" fmla="*/ 496469253 h 213"/>
              <a:gd name="T94" fmla="*/ 650199934 w 541"/>
              <a:gd name="T95" fmla="*/ 481348338 h 213"/>
              <a:gd name="T96" fmla="*/ 564514671 w 541"/>
              <a:gd name="T97" fmla="*/ 481348338 h 213"/>
              <a:gd name="T98" fmla="*/ 498990647 w 541"/>
              <a:gd name="T99" fmla="*/ 476308033 h 213"/>
              <a:gd name="T100" fmla="*/ 443547242 w 541"/>
              <a:gd name="T101" fmla="*/ 430945288 h 213"/>
              <a:gd name="T102" fmla="*/ 398184456 w 541"/>
              <a:gd name="T103" fmla="*/ 398184099 h 213"/>
              <a:gd name="T104" fmla="*/ 342741050 w 541"/>
              <a:gd name="T105" fmla="*/ 372982573 h 213"/>
              <a:gd name="T106" fmla="*/ 292337955 w 541"/>
              <a:gd name="T107" fmla="*/ 362901963 h 213"/>
              <a:gd name="T108" fmla="*/ 231854240 w 541"/>
              <a:gd name="T109" fmla="*/ 352821353 h 213"/>
              <a:gd name="T110" fmla="*/ 191531763 w 541"/>
              <a:gd name="T111" fmla="*/ 322579523 h 213"/>
              <a:gd name="T112" fmla="*/ 181451144 w 541"/>
              <a:gd name="T113" fmla="*/ 272176473 h 213"/>
              <a:gd name="T114" fmla="*/ 131048049 w 541"/>
              <a:gd name="T115" fmla="*/ 226813727 h 213"/>
              <a:gd name="T116" fmla="*/ 85685263 w 541"/>
              <a:gd name="T117" fmla="*/ 211692812 h 213"/>
              <a:gd name="T118" fmla="*/ 35282167 w 541"/>
              <a:gd name="T119" fmla="*/ 181450982 h 21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1" h="213">
                <a:moveTo>
                  <a:pt x="0" y="60"/>
                </a:moveTo>
                <a:lnTo>
                  <a:pt x="2" y="60"/>
                </a:lnTo>
                <a:lnTo>
                  <a:pt x="4" y="58"/>
                </a:lnTo>
                <a:lnTo>
                  <a:pt x="4" y="56"/>
                </a:lnTo>
                <a:lnTo>
                  <a:pt x="4" y="54"/>
                </a:lnTo>
                <a:lnTo>
                  <a:pt x="6" y="54"/>
                </a:lnTo>
                <a:lnTo>
                  <a:pt x="8" y="54"/>
                </a:lnTo>
                <a:lnTo>
                  <a:pt x="10" y="54"/>
                </a:lnTo>
                <a:lnTo>
                  <a:pt x="12" y="52"/>
                </a:lnTo>
                <a:lnTo>
                  <a:pt x="12" y="54"/>
                </a:lnTo>
                <a:lnTo>
                  <a:pt x="14" y="54"/>
                </a:lnTo>
                <a:lnTo>
                  <a:pt x="14" y="52"/>
                </a:lnTo>
                <a:lnTo>
                  <a:pt x="16" y="52"/>
                </a:lnTo>
                <a:lnTo>
                  <a:pt x="18" y="54"/>
                </a:lnTo>
                <a:lnTo>
                  <a:pt x="20" y="52"/>
                </a:lnTo>
                <a:lnTo>
                  <a:pt x="18" y="50"/>
                </a:lnTo>
                <a:lnTo>
                  <a:pt x="20" y="50"/>
                </a:lnTo>
                <a:lnTo>
                  <a:pt x="22" y="50"/>
                </a:lnTo>
                <a:lnTo>
                  <a:pt x="24" y="48"/>
                </a:lnTo>
                <a:lnTo>
                  <a:pt x="26" y="48"/>
                </a:lnTo>
                <a:lnTo>
                  <a:pt x="24" y="46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28" y="42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38" y="36"/>
                </a:lnTo>
                <a:lnTo>
                  <a:pt x="40" y="36"/>
                </a:lnTo>
                <a:lnTo>
                  <a:pt x="42" y="34"/>
                </a:lnTo>
                <a:lnTo>
                  <a:pt x="44" y="34"/>
                </a:lnTo>
                <a:lnTo>
                  <a:pt x="46" y="34"/>
                </a:lnTo>
                <a:lnTo>
                  <a:pt x="48" y="32"/>
                </a:lnTo>
                <a:lnTo>
                  <a:pt x="48" y="30"/>
                </a:lnTo>
                <a:lnTo>
                  <a:pt x="50" y="28"/>
                </a:lnTo>
                <a:lnTo>
                  <a:pt x="52" y="28"/>
                </a:lnTo>
                <a:lnTo>
                  <a:pt x="54" y="28"/>
                </a:lnTo>
                <a:lnTo>
                  <a:pt x="56" y="28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8" y="26"/>
                </a:lnTo>
                <a:lnTo>
                  <a:pt x="70" y="28"/>
                </a:lnTo>
                <a:lnTo>
                  <a:pt x="70" y="30"/>
                </a:lnTo>
                <a:lnTo>
                  <a:pt x="72" y="30"/>
                </a:lnTo>
                <a:lnTo>
                  <a:pt x="74" y="30"/>
                </a:lnTo>
                <a:lnTo>
                  <a:pt x="76" y="30"/>
                </a:lnTo>
                <a:lnTo>
                  <a:pt x="78" y="30"/>
                </a:lnTo>
                <a:lnTo>
                  <a:pt x="80" y="30"/>
                </a:lnTo>
                <a:lnTo>
                  <a:pt x="82" y="30"/>
                </a:lnTo>
                <a:lnTo>
                  <a:pt x="84" y="30"/>
                </a:lnTo>
                <a:lnTo>
                  <a:pt x="86" y="30"/>
                </a:lnTo>
                <a:lnTo>
                  <a:pt x="90" y="30"/>
                </a:lnTo>
                <a:lnTo>
                  <a:pt x="92" y="32"/>
                </a:lnTo>
                <a:lnTo>
                  <a:pt x="94" y="34"/>
                </a:lnTo>
                <a:lnTo>
                  <a:pt x="94" y="36"/>
                </a:lnTo>
                <a:lnTo>
                  <a:pt x="96" y="38"/>
                </a:lnTo>
                <a:lnTo>
                  <a:pt x="98" y="38"/>
                </a:lnTo>
                <a:lnTo>
                  <a:pt x="98" y="40"/>
                </a:lnTo>
                <a:lnTo>
                  <a:pt x="100" y="42"/>
                </a:lnTo>
                <a:lnTo>
                  <a:pt x="102" y="42"/>
                </a:lnTo>
                <a:lnTo>
                  <a:pt x="104" y="42"/>
                </a:lnTo>
                <a:lnTo>
                  <a:pt x="106" y="42"/>
                </a:lnTo>
                <a:lnTo>
                  <a:pt x="108" y="42"/>
                </a:lnTo>
                <a:lnTo>
                  <a:pt x="110" y="44"/>
                </a:lnTo>
                <a:lnTo>
                  <a:pt x="114" y="44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0" y="42"/>
                </a:lnTo>
                <a:lnTo>
                  <a:pt x="122" y="42"/>
                </a:lnTo>
                <a:lnTo>
                  <a:pt x="124" y="44"/>
                </a:lnTo>
                <a:lnTo>
                  <a:pt x="124" y="42"/>
                </a:lnTo>
                <a:lnTo>
                  <a:pt x="126" y="42"/>
                </a:lnTo>
                <a:lnTo>
                  <a:pt x="128" y="44"/>
                </a:lnTo>
                <a:lnTo>
                  <a:pt x="130" y="44"/>
                </a:lnTo>
                <a:lnTo>
                  <a:pt x="134" y="44"/>
                </a:lnTo>
                <a:lnTo>
                  <a:pt x="134" y="46"/>
                </a:lnTo>
                <a:lnTo>
                  <a:pt x="136" y="44"/>
                </a:lnTo>
                <a:lnTo>
                  <a:pt x="138" y="44"/>
                </a:lnTo>
                <a:lnTo>
                  <a:pt x="140" y="44"/>
                </a:lnTo>
                <a:lnTo>
                  <a:pt x="142" y="46"/>
                </a:lnTo>
                <a:lnTo>
                  <a:pt x="144" y="46"/>
                </a:lnTo>
                <a:lnTo>
                  <a:pt x="146" y="48"/>
                </a:lnTo>
                <a:lnTo>
                  <a:pt x="148" y="48"/>
                </a:lnTo>
                <a:lnTo>
                  <a:pt x="150" y="48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6" y="42"/>
                </a:lnTo>
                <a:lnTo>
                  <a:pt x="158" y="40"/>
                </a:lnTo>
                <a:lnTo>
                  <a:pt x="158" y="38"/>
                </a:lnTo>
                <a:lnTo>
                  <a:pt x="158" y="36"/>
                </a:lnTo>
                <a:lnTo>
                  <a:pt x="156" y="34"/>
                </a:lnTo>
                <a:lnTo>
                  <a:pt x="154" y="32"/>
                </a:lnTo>
                <a:lnTo>
                  <a:pt x="152" y="32"/>
                </a:lnTo>
                <a:lnTo>
                  <a:pt x="150" y="30"/>
                </a:lnTo>
                <a:lnTo>
                  <a:pt x="150" y="28"/>
                </a:lnTo>
                <a:lnTo>
                  <a:pt x="148" y="28"/>
                </a:lnTo>
                <a:lnTo>
                  <a:pt x="148" y="26"/>
                </a:lnTo>
                <a:lnTo>
                  <a:pt x="146" y="24"/>
                </a:lnTo>
                <a:lnTo>
                  <a:pt x="144" y="24"/>
                </a:lnTo>
                <a:lnTo>
                  <a:pt x="144" y="22"/>
                </a:lnTo>
                <a:lnTo>
                  <a:pt x="142" y="20"/>
                </a:lnTo>
                <a:lnTo>
                  <a:pt x="142" y="18"/>
                </a:lnTo>
                <a:lnTo>
                  <a:pt x="142" y="16"/>
                </a:lnTo>
                <a:lnTo>
                  <a:pt x="142" y="14"/>
                </a:lnTo>
                <a:lnTo>
                  <a:pt x="144" y="14"/>
                </a:lnTo>
                <a:lnTo>
                  <a:pt x="144" y="12"/>
                </a:lnTo>
                <a:lnTo>
                  <a:pt x="144" y="10"/>
                </a:lnTo>
                <a:lnTo>
                  <a:pt x="144" y="8"/>
                </a:lnTo>
                <a:lnTo>
                  <a:pt x="148" y="6"/>
                </a:lnTo>
                <a:lnTo>
                  <a:pt x="148" y="2"/>
                </a:lnTo>
                <a:lnTo>
                  <a:pt x="148" y="0"/>
                </a:lnTo>
                <a:lnTo>
                  <a:pt x="150" y="2"/>
                </a:lnTo>
                <a:lnTo>
                  <a:pt x="154" y="2"/>
                </a:lnTo>
                <a:lnTo>
                  <a:pt x="156" y="2"/>
                </a:lnTo>
                <a:lnTo>
                  <a:pt x="158" y="4"/>
                </a:lnTo>
                <a:lnTo>
                  <a:pt x="160" y="4"/>
                </a:lnTo>
                <a:lnTo>
                  <a:pt x="162" y="4"/>
                </a:lnTo>
                <a:lnTo>
                  <a:pt x="164" y="6"/>
                </a:lnTo>
                <a:lnTo>
                  <a:pt x="166" y="6"/>
                </a:lnTo>
                <a:lnTo>
                  <a:pt x="168" y="8"/>
                </a:lnTo>
                <a:lnTo>
                  <a:pt x="170" y="8"/>
                </a:lnTo>
                <a:lnTo>
                  <a:pt x="172" y="8"/>
                </a:lnTo>
                <a:lnTo>
                  <a:pt x="174" y="8"/>
                </a:lnTo>
                <a:lnTo>
                  <a:pt x="178" y="8"/>
                </a:lnTo>
                <a:lnTo>
                  <a:pt x="180" y="8"/>
                </a:lnTo>
                <a:lnTo>
                  <a:pt x="182" y="10"/>
                </a:lnTo>
                <a:lnTo>
                  <a:pt x="184" y="10"/>
                </a:lnTo>
                <a:lnTo>
                  <a:pt x="186" y="10"/>
                </a:lnTo>
                <a:lnTo>
                  <a:pt x="188" y="12"/>
                </a:lnTo>
                <a:lnTo>
                  <a:pt x="190" y="12"/>
                </a:lnTo>
                <a:lnTo>
                  <a:pt x="192" y="12"/>
                </a:lnTo>
                <a:lnTo>
                  <a:pt x="194" y="14"/>
                </a:lnTo>
                <a:lnTo>
                  <a:pt x="196" y="14"/>
                </a:lnTo>
                <a:lnTo>
                  <a:pt x="196" y="12"/>
                </a:lnTo>
                <a:lnTo>
                  <a:pt x="198" y="14"/>
                </a:lnTo>
                <a:lnTo>
                  <a:pt x="200" y="14"/>
                </a:lnTo>
                <a:lnTo>
                  <a:pt x="202" y="14"/>
                </a:lnTo>
                <a:lnTo>
                  <a:pt x="204" y="14"/>
                </a:lnTo>
                <a:lnTo>
                  <a:pt x="206" y="14"/>
                </a:lnTo>
                <a:lnTo>
                  <a:pt x="208" y="16"/>
                </a:lnTo>
                <a:lnTo>
                  <a:pt x="208" y="18"/>
                </a:lnTo>
                <a:lnTo>
                  <a:pt x="210" y="20"/>
                </a:lnTo>
                <a:lnTo>
                  <a:pt x="212" y="22"/>
                </a:lnTo>
                <a:lnTo>
                  <a:pt x="214" y="24"/>
                </a:lnTo>
                <a:lnTo>
                  <a:pt x="214" y="26"/>
                </a:lnTo>
                <a:lnTo>
                  <a:pt x="216" y="28"/>
                </a:lnTo>
                <a:lnTo>
                  <a:pt x="218" y="30"/>
                </a:lnTo>
                <a:lnTo>
                  <a:pt x="220" y="32"/>
                </a:lnTo>
                <a:lnTo>
                  <a:pt x="222" y="32"/>
                </a:lnTo>
                <a:lnTo>
                  <a:pt x="226" y="34"/>
                </a:lnTo>
                <a:lnTo>
                  <a:pt x="228" y="34"/>
                </a:lnTo>
                <a:lnTo>
                  <a:pt x="228" y="36"/>
                </a:lnTo>
                <a:lnTo>
                  <a:pt x="230" y="36"/>
                </a:lnTo>
                <a:lnTo>
                  <a:pt x="232" y="36"/>
                </a:lnTo>
                <a:lnTo>
                  <a:pt x="234" y="36"/>
                </a:lnTo>
                <a:lnTo>
                  <a:pt x="236" y="36"/>
                </a:lnTo>
                <a:lnTo>
                  <a:pt x="238" y="38"/>
                </a:lnTo>
                <a:lnTo>
                  <a:pt x="240" y="38"/>
                </a:lnTo>
                <a:lnTo>
                  <a:pt x="242" y="38"/>
                </a:lnTo>
                <a:lnTo>
                  <a:pt x="244" y="40"/>
                </a:lnTo>
                <a:lnTo>
                  <a:pt x="246" y="38"/>
                </a:lnTo>
                <a:lnTo>
                  <a:pt x="248" y="40"/>
                </a:lnTo>
                <a:lnTo>
                  <a:pt x="250" y="40"/>
                </a:lnTo>
                <a:lnTo>
                  <a:pt x="252" y="40"/>
                </a:lnTo>
                <a:lnTo>
                  <a:pt x="254" y="38"/>
                </a:lnTo>
                <a:lnTo>
                  <a:pt x="256" y="36"/>
                </a:lnTo>
                <a:lnTo>
                  <a:pt x="258" y="36"/>
                </a:lnTo>
                <a:lnTo>
                  <a:pt x="260" y="36"/>
                </a:lnTo>
                <a:lnTo>
                  <a:pt x="262" y="34"/>
                </a:lnTo>
                <a:lnTo>
                  <a:pt x="264" y="34"/>
                </a:lnTo>
                <a:lnTo>
                  <a:pt x="266" y="34"/>
                </a:lnTo>
                <a:lnTo>
                  <a:pt x="268" y="32"/>
                </a:lnTo>
                <a:lnTo>
                  <a:pt x="270" y="34"/>
                </a:lnTo>
                <a:lnTo>
                  <a:pt x="272" y="34"/>
                </a:lnTo>
                <a:lnTo>
                  <a:pt x="274" y="34"/>
                </a:lnTo>
                <a:lnTo>
                  <a:pt x="278" y="34"/>
                </a:lnTo>
                <a:lnTo>
                  <a:pt x="280" y="34"/>
                </a:lnTo>
                <a:lnTo>
                  <a:pt x="280" y="36"/>
                </a:lnTo>
                <a:lnTo>
                  <a:pt x="282" y="36"/>
                </a:lnTo>
                <a:lnTo>
                  <a:pt x="284" y="36"/>
                </a:lnTo>
                <a:lnTo>
                  <a:pt x="286" y="36"/>
                </a:lnTo>
                <a:lnTo>
                  <a:pt x="288" y="36"/>
                </a:lnTo>
                <a:lnTo>
                  <a:pt x="292" y="36"/>
                </a:lnTo>
                <a:lnTo>
                  <a:pt x="294" y="36"/>
                </a:lnTo>
                <a:lnTo>
                  <a:pt x="294" y="38"/>
                </a:lnTo>
                <a:lnTo>
                  <a:pt x="296" y="38"/>
                </a:lnTo>
                <a:lnTo>
                  <a:pt x="298" y="40"/>
                </a:lnTo>
                <a:lnTo>
                  <a:pt x="300" y="40"/>
                </a:lnTo>
                <a:lnTo>
                  <a:pt x="302" y="42"/>
                </a:lnTo>
                <a:lnTo>
                  <a:pt x="304" y="42"/>
                </a:lnTo>
                <a:lnTo>
                  <a:pt x="306" y="44"/>
                </a:lnTo>
                <a:lnTo>
                  <a:pt x="312" y="44"/>
                </a:lnTo>
                <a:lnTo>
                  <a:pt x="314" y="44"/>
                </a:lnTo>
                <a:lnTo>
                  <a:pt x="316" y="44"/>
                </a:lnTo>
                <a:lnTo>
                  <a:pt x="316" y="46"/>
                </a:lnTo>
                <a:lnTo>
                  <a:pt x="318" y="48"/>
                </a:lnTo>
                <a:lnTo>
                  <a:pt x="318" y="50"/>
                </a:lnTo>
                <a:lnTo>
                  <a:pt x="322" y="52"/>
                </a:lnTo>
                <a:lnTo>
                  <a:pt x="324" y="52"/>
                </a:lnTo>
                <a:lnTo>
                  <a:pt x="326" y="52"/>
                </a:lnTo>
                <a:lnTo>
                  <a:pt x="326" y="54"/>
                </a:lnTo>
                <a:lnTo>
                  <a:pt x="328" y="54"/>
                </a:lnTo>
                <a:lnTo>
                  <a:pt x="330" y="56"/>
                </a:lnTo>
                <a:lnTo>
                  <a:pt x="332" y="56"/>
                </a:lnTo>
                <a:lnTo>
                  <a:pt x="334" y="56"/>
                </a:lnTo>
                <a:lnTo>
                  <a:pt x="336" y="56"/>
                </a:lnTo>
                <a:lnTo>
                  <a:pt x="338" y="56"/>
                </a:lnTo>
                <a:lnTo>
                  <a:pt x="340" y="56"/>
                </a:lnTo>
                <a:lnTo>
                  <a:pt x="342" y="56"/>
                </a:lnTo>
                <a:lnTo>
                  <a:pt x="344" y="56"/>
                </a:lnTo>
                <a:lnTo>
                  <a:pt x="346" y="58"/>
                </a:lnTo>
                <a:lnTo>
                  <a:pt x="348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6" y="58"/>
                </a:lnTo>
                <a:lnTo>
                  <a:pt x="358" y="58"/>
                </a:lnTo>
                <a:lnTo>
                  <a:pt x="360" y="60"/>
                </a:lnTo>
                <a:lnTo>
                  <a:pt x="362" y="58"/>
                </a:lnTo>
                <a:lnTo>
                  <a:pt x="364" y="58"/>
                </a:lnTo>
                <a:lnTo>
                  <a:pt x="366" y="60"/>
                </a:lnTo>
                <a:lnTo>
                  <a:pt x="368" y="60"/>
                </a:lnTo>
                <a:lnTo>
                  <a:pt x="370" y="60"/>
                </a:lnTo>
                <a:lnTo>
                  <a:pt x="372" y="58"/>
                </a:lnTo>
                <a:lnTo>
                  <a:pt x="376" y="56"/>
                </a:lnTo>
                <a:lnTo>
                  <a:pt x="378" y="56"/>
                </a:lnTo>
                <a:lnTo>
                  <a:pt x="380" y="54"/>
                </a:lnTo>
                <a:lnTo>
                  <a:pt x="382" y="54"/>
                </a:lnTo>
                <a:lnTo>
                  <a:pt x="384" y="54"/>
                </a:lnTo>
                <a:lnTo>
                  <a:pt x="386" y="54"/>
                </a:lnTo>
                <a:lnTo>
                  <a:pt x="388" y="54"/>
                </a:lnTo>
                <a:lnTo>
                  <a:pt x="390" y="52"/>
                </a:lnTo>
                <a:lnTo>
                  <a:pt x="392" y="52"/>
                </a:lnTo>
                <a:lnTo>
                  <a:pt x="394" y="52"/>
                </a:lnTo>
                <a:lnTo>
                  <a:pt x="396" y="52"/>
                </a:lnTo>
                <a:lnTo>
                  <a:pt x="398" y="52"/>
                </a:lnTo>
                <a:lnTo>
                  <a:pt x="400" y="50"/>
                </a:lnTo>
                <a:lnTo>
                  <a:pt x="400" y="48"/>
                </a:lnTo>
                <a:lnTo>
                  <a:pt x="400" y="46"/>
                </a:lnTo>
                <a:lnTo>
                  <a:pt x="402" y="44"/>
                </a:lnTo>
                <a:lnTo>
                  <a:pt x="404" y="42"/>
                </a:lnTo>
                <a:lnTo>
                  <a:pt x="406" y="40"/>
                </a:lnTo>
                <a:lnTo>
                  <a:pt x="408" y="40"/>
                </a:lnTo>
                <a:lnTo>
                  <a:pt x="410" y="38"/>
                </a:lnTo>
                <a:lnTo>
                  <a:pt x="412" y="38"/>
                </a:lnTo>
                <a:lnTo>
                  <a:pt x="414" y="38"/>
                </a:lnTo>
                <a:lnTo>
                  <a:pt x="416" y="38"/>
                </a:lnTo>
                <a:lnTo>
                  <a:pt x="418" y="38"/>
                </a:lnTo>
                <a:lnTo>
                  <a:pt x="420" y="38"/>
                </a:lnTo>
                <a:lnTo>
                  <a:pt x="424" y="40"/>
                </a:lnTo>
                <a:lnTo>
                  <a:pt x="426" y="40"/>
                </a:lnTo>
                <a:lnTo>
                  <a:pt x="428" y="42"/>
                </a:lnTo>
                <a:lnTo>
                  <a:pt x="430" y="42"/>
                </a:lnTo>
                <a:lnTo>
                  <a:pt x="432" y="44"/>
                </a:lnTo>
                <a:lnTo>
                  <a:pt x="434" y="44"/>
                </a:lnTo>
                <a:lnTo>
                  <a:pt x="436" y="44"/>
                </a:lnTo>
                <a:lnTo>
                  <a:pt x="438" y="44"/>
                </a:lnTo>
                <a:lnTo>
                  <a:pt x="440" y="44"/>
                </a:lnTo>
                <a:lnTo>
                  <a:pt x="442" y="42"/>
                </a:lnTo>
                <a:lnTo>
                  <a:pt x="444" y="42"/>
                </a:lnTo>
                <a:lnTo>
                  <a:pt x="446" y="42"/>
                </a:lnTo>
                <a:lnTo>
                  <a:pt x="448" y="42"/>
                </a:lnTo>
                <a:lnTo>
                  <a:pt x="450" y="44"/>
                </a:lnTo>
                <a:lnTo>
                  <a:pt x="452" y="44"/>
                </a:lnTo>
                <a:lnTo>
                  <a:pt x="454" y="46"/>
                </a:lnTo>
                <a:lnTo>
                  <a:pt x="456" y="46"/>
                </a:lnTo>
                <a:lnTo>
                  <a:pt x="456" y="48"/>
                </a:lnTo>
                <a:lnTo>
                  <a:pt x="456" y="52"/>
                </a:lnTo>
                <a:lnTo>
                  <a:pt x="456" y="54"/>
                </a:lnTo>
                <a:lnTo>
                  <a:pt x="456" y="58"/>
                </a:lnTo>
                <a:lnTo>
                  <a:pt x="456" y="60"/>
                </a:lnTo>
                <a:lnTo>
                  <a:pt x="456" y="64"/>
                </a:lnTo>
                <a:lnTo>
                  <a:pt x="456" y="66"/>
                </a:lnTo>
                <a:lnTo>
                  <a:pt x="458" y="68"/>
                </a:lnTo>
                <a:lnTo>
                  <a:pt x="456" y="68"/>
                </a:lnTo>
                <a:lnTo>
                  <a:pt x="456" y="70"/>
                </a:lnTo>
                <a:lnTo>
                  <a:pt x="456" y="72"/>
                </a:lnTo>
                <a:lnTo>
                  <a:pt x="458" y="74"/>
                </a:lnTo>
                <a:lnTo>
                  <a:pt x="458" y="76"/>
                </a:lnTo>
                <a:lnTo>
                  <a:pt x="460" y="78"/>
                </a:lnTo>
                <a:lnTo>
                  <a:pt x="458" y="80"/>
                </a:lnTo>
                <a:lnTo>
                  <a:pt x="456" y="82"/>
                </a:lnTo>
                <a:lnTo>
                  <a:pt x="458" y="82"/>
                </a:lnTo>
                <a:lnTo>
                  <a:pt x="460" y="84"/>
                </a:lnTo>
                <a:lnTo>
                  <a:pt x="464" y="86"/>
                </a:lnTo>
                <a:lnTo>
                  <a:pt x="464" y="88"/>
                </a:lnTo>
                <a:lnTo>
                  <a:pt x="466" y="88"/>
                </a:lnTo>
                <a:lnTo>
                  <a:pt x="467" y="88"/>
                </a:lnTo>
                <a:lnTo>
                  <a:pt x="469" y="86"/>
                </a:lnTo>
                <a:lnTo>
                  <a:pt x="471" y="86"/>
                </a:lnTo>
                <a:lnTo>
                  <a:pt x="473" y="86"/>
                </a:lnTo>
                <a:lnTo>
                  <a:pt x="477" y="86"/>
                </a:lnTo>
                <a:lnTo>
                  <a:pt x="479" y="86"/>
                </a:lnTo>
                <a:lnTo>
                  <a:pt x="481" y="86"/>
                </a:lnTo>
                <a:lnTo>
                  <a:pt x="483" y="86"/>
                </a:lnTo>
                <a:lnTo>
                  <a:pt x="485" y="88"/>
                </a:lnTo>
                <a:lnTo>
                  <a:pt x="487" y="88"/>
                </a:lnTo>
                <a:lnTo>
                  <a:pt x="489" y="90"/>
                </a:lnTo>
                <a:lnTo>
                  <a:pt x="491" y="88"/>
                </a:lnTo>
                <a:lnTo>
                  <a:pt x="491" y="86"/>
                </a:lnTo>
                <a:lnTo>
                  <a:pt x="493" y="84"/>
                </a:lnTo>
                <a:lnTo>
                  <a:pt x="495" y="82"/>
                </a:lnTo>
                <a:lnTo>
                  <a:pt x="497" y="82"/>
                </a:lnTo>
                <a:lnTo>
                  <a:pt x="499" y="82"/>
                </a:lnTo>
                <a:lnTo>
                  <a:pt x="501" y="82"/>
                </a:lnTo>
                <a:lnTo>
                  <a:pt x="503" y="82"/>
                </a:lnTo>
                <a:lnTo>
                  <a:pt x="505" y="84"/>
                </a:lnTo>
                <a:lnTo>
                  <a:pt x="509" y="86"/>
                </a:lnTo>
                <a:lnTo>
                  <a:pt x="511" y="88"/>
                </a:lnTo>
                <a:lnTo>
                  <a:pt x="513" y="88"/>
                </a:lnTo>
                <a:lnTo>
                  <a:pt x="515" y="88"/>
                </a:lnTo>
                <a:lnTo>
                  <a:pt x="517" y="90"/>
                </a:lnTo>
                <a:lnTo>
                  <a:pt x="519" y="90"/>
                </a:lnTo>
                <a:lnTo>
                  <a:pt x="521" y="92"/>
                </a:lnTo>
                <a:lnTo>
                  <a:pt x="523" y="94"/>
                </a:lnTo>
                <a:lnTo>
                  <a:pt x="525" y="94"/>
                </a:lnTo>
                <a:lnTo>
                  <a:pt x="525" y="96"/>
                </a:lnTo>
                <a:lnTo>
                  <a:pt x="527" y="96"/>
                </a:lnTo>
                <a:lnTo>
                  <a:pt x="531" y="98"/>
                </a:lnTo>
                <a:lnTo>
                  <a:pt x="533" y="98"/>
                </a:lnTo>
                <a:lnTo>
                  <a:pt x="533" y="100"/>
                </a:lnTo>
                <a:lnTo>
                  <a:pt x="535" y="102"/>
                </a:lnTo>
                <a:lnTo>
                  <a:pt x="537" y="104"/>
                </a:lnTo>
                <a:lnTo>
                  <a:pt x="539" y="104"/>
                </a:lnTo>
                <a:lnTo>
                  <a:pt x="541" y="106"/>
                </a:lnTo>
                <a:lnTo>
                  <a:pt x="541" y="108"/>
                </a:lnTo>
                <a:lnTo>
                  <a:pt x="541" y="110"/>
                </a:lnTo>
                <a:lnTo>
                  <a:pt x="541" y="112"/>
                </a:lnTo>
                <a:lnTo>
                  <a:pt x="539" y="110"/>
                </a:lnTo>
                <a:lnTo>
                  <a:pt x="537" y="110"/>
                </a:lnTo>
                <a:lnTo>
                  <a:pt x="535" y="110"/>
                </a:lnTo>
                <a:lnTo>
                  <a:pt x="533" y="110"/>
                </a:lnTo>
                <a:lnTo>
                  <a:pt x="531" y="110"/>
                </a:lnTo>
                <a:lnTo>
                  <a:pt x="529" y="110"/>
                </a:lnTo>
                <a:lnTo>
                  <a:pt x="527" y="110"/>
                </a:lnTo>
                <a:lnTo>
                  <a:pt x="525" y="108"/>
                </a:lnTo>
                <a:lnTo>
                  <a:pt x="523" y="108"/>
                </a:lnTo>
                <a:lnTo>
                  <a:pt x="523" y="110"/>
                </a:lnTo>
                <a:lnTo>
                  <a:pt x="521" y="110"/>
                </a:lnTo>
                <a:lnTo>
                  <a:pt x="519" y="110"/>
                </a:lnTo>
                <a:lnTo>
                  <a:pt x="517" y="110"/>
                </a:lnTo>
                <a:lnTo>
                  <a:pt x="515" y="108"/>
                </a:lnTo>
                <a:lnTo>
                  <a:pt x="513" y="110"/>
                </a:lnTo>
                <a:lnTo>
                  <a:pt x="511" y="112"/>
                </a:lnTo>
                <a:lnTo>
                  <a:pt x="509" y="112"/>
                </a:lnTo>
                <a:lnTo>
                  <a:pt x="507" y="112"/>
                </a:lnTo>
                <a:lnTo>
                  <a:pt x="505" y="112"/>
                </a:lnTo>
                <a:lnTo>
                  <a:pt x="503" y="112"/>
                </a:lnTo>
                <a:lnTo>
                  <a:pt x="503" y="114"/>
                </a:lnTo>
                <a:lnTo>
                  <a:pt x="503" y="116"/>
                </a:lnTo>
                <a:lnTo>
                  <a:pt x="501" y="116"/>
                </a:lnTo>
                <a:lnTo>
                  <a:pt x="499" y="116"/>
                </a:lnTo>
                <a:lnTo>
                  <a:pt x="497" y="116"/>
                </a:lnTo>
                <a:lnTo>
                  <a:pt x="495" y="116"/>
                </a:lnTo>
                <a:lnTo>
                  <a:pt x="493" y="116"/>
                </a:lnTo>
                <a:lnTo>
                  <a:pt x="493" y="118"/>
                </a:lnTo>
                <a:lnTo>
                  <a:pt x="491" y="120"/>
                </a:lnTo>
                <a:lnTo>
                  <a:pt x="491" y="122"/>
                </a:lnTo>
                <a:lnTo>
                  <a:pt x="491" y="124"/>
                </a:lnTo>
                <a:lnTo>
                  <a:pt x="491" y="126"/>
                </a:lnTo>
                <a:lnTo>
                  <a:pt x="493" y="128"/>
                </a:lnTo>
                <a:lnTo>
                  <a:pt x="491" y="130"/>
                </a:lnTo>
                <a:lnTo>
                  <a:pt x="489" y="130"/>
                </a:lnTo>
                <a:lnTo>
                  <a:pt x="487" y="132"/>
                </a:lnTo>
                <a:lnTo>
                  <a:pt x="487" y="134"/>
                </a:lnTo>
                <a:lnTo>
                  <a:pt x="485" y="136"/>
                </a:lnTo>
                <a:lnTo>
                  <a:pt x="483" y="136"/>
                </a:lnTo>
                <a:lnTo>
                  <a:pt x="481" y="136"/>
                </a:lnTo>
                <a:lnTo>
                  <a:pt x="477" y="136"/>
                </a:lnTo>
                <a:lnTo>
                  <a:pt x="475" y="136"/>
                </a:lnTo>
                <a:lnTo>
                  <a:pt x="473" y="136"/>
                </a:lnTo>
                <a:lnTo>
                  <a:pt x="471" y="136"/>
                </a:lnTo>
                <a:lnTo>
                  <a:pt x="469" y="136"/>
                </a:lnTo>
                <a:lnTo>
                  <a:pt x="469" y="138"/>
                </a:lnTo>
                <a:lnTo>
                  <a:pt x="469" y="140"/>
                </a:lnTo>
                <a:lnTo>
                  <a:pt x="467" y="142"/>
                </a:lnTo>
                <a:lnTo>
                  <a:pt x="466" y="144"/>
                </a:lnTo>
                <a:lnTo>
                  <a:pt x="466" y="146"/>
                </a:lnTo>
                <a:lnTo>
                  <a:pt x="464" y="146"/>
                </a:lnTo>
                <a:lnTo>
                  <a:pt x="462" y="148"/>
                </a:lnTo>
                <a:lnTo>
                  <a:pt x="460" y="148"/>
                </a:lnTo>
                <a:lnTo>
                  <a:pt x="458" y="148"/>
                </a:lnTo>
                <a:lnTo>
                  <a:pt x="456" y="148"/>
                </a:lnTo>
                <a:lnTo>
                  <a:pt x="454" y="148"/>
                </a:lnTo>
                <a:lnTo>
                  <a:pt x="452" y="148"/>
                </a:lnTo>
                <a:lnTo>
                  <a:pt x="450" y="148"/>
                </a:lnTo>
                <a:lnTo>
                  <a:pt x="446" y="146"/>
                </a:lnTo>
                <a:lnTo>
                  <a:pt x="444" y="146"/>
                </a:lnTo>
                <a:lnTo>
                  <a:pt x="442" y="146"/>
                </a:lnTo>
                <a:lnTo>
                  <a:pt x="440" y="144"/>
                </a:lnTo>
                <a:lnTo>
                  <a:pt x="438" y="142"/>
                </a:lnTo>
                <a:lnTo>
                  <a:pt x="436" y="142"/>
                </a:lnTo>
                <a:lnTo>
                  <a:pt x="434" y="142"/>
                </a:lnTo>
                <a:lnTo>
                  <a:pt x="432" y="142"/>
                </a:lnTo>
                <a:lnTo>
                  <a:pt x="430" y="142"/>
                </a:lnTo>
                <a:lnTo>
                  <a:pt x="428" y="144"/>
                </a:lnTo>
                <a:lnTo>
                  <a:pt x="428" y="146"/>
                </a:lnTo>
                <a:lnTo>
                  <a:pt x="428" y="148"/>
                </a:lnTo>
                <a:lnTo>
                  <a:pt x="428" y="150"/>
                </a:lnTo>
                <a:lnTo>
                  <a:pt x="428" y="152"/>
                </a:lnTo>
                <a:lnTo>
                  <a:pt x="428" y="154"/>
                </a:lnTo>
                <a:lnTo>
                  <a:pt x="428" y="156"/>
                </a:lnTo>
                <a:lnTo>
                  <a:pt x="430" y="158"/>
                </a:lnTo>
                <a:lnTo>
                  <a:pt x="432" y="158"/>
                </a:lnTo>
                <a:lnTo>
                  <a:pt x="432" y="159"/>
                </a:lnTo>
                <a:lnTo>
                  <a:pt x="434" y="161"/>
                </a:lnTo>
                <a:lnTo>
                  <a:pt x="436" y="163"/>
                </a:lnTo>
                <a:lnTo>
                  <a:pt x="438" y="163"/>
                </a:lnTo>
                <a:lnTo>
                  <a:pt x="440" y="165"/>
                </a:lnTo>
                <a:lnTo>
                  <a:pt x="442" y="165"/>
                </a:lnTo>
                <a:lnTo>
                  <a:pt x="444" y="167"/>
                </a:lnTo>
                <a:lnTo>
                  <a:pt x="444" y="169"/>
                </a:lnTo>
                <a:lnTo>
                  <a:pt x="444" y="171"/>
                </a:lnTo>
                <a:lnTo>
                  <a:pt x="442" y="171"/>
                </a:lnTo>
                <a:lnTo>
                  <a:pt x="440" y="173"/>
                </a:lnTo>
                <a:lnTo>
                  <a:pt x="438" y="173"/>
                </a:lnTo>
                <a:lnTo>
                  <a:pt x="436" y="175"/>
                </a:lnTo>
                <a:lnTo>
                  <a:pt x="434" y="177"/>
                </a:lnTo>
                <a:lnTo>
                  <a:pt x="432" y="177"/>
                </a:lnTo>
                <a:lnTo>
                  <a:pt x="430" y="179"/>
                </a:lnTo>
                <a:lnTo>
                  <a:pt x="430" y="181"/>
                </a:lnTo>
                <a:lnTo>
                  <a:pt x="430" y="183"/>
                </a:lnTo>
                <a:lnTo>
                  <a:pt x="430" y="185"/>
                </a:lnTo>
                <a:lnTo>
                  <a:pt x="428" y="187"/>
                </a:lnTo>
                <a:lnTo>
                  <a:pt x="426" y="189"/>
                </a:lnTo>
                <a:lnTo>
                  <a:pt x="424" y="191"/>
                </a:lnTo>
                <a:lnTo>
                  <a:pt x="422" y="191"/>
                </a:lnTo>
                <a:lnTo>
                  <a:pt x="420" y="191"/>
                </a:lnTo>
                <a:lnTo>
                  <a:pt x="418" y="193"/>
                </a:lnTo>
                <a:lnTo>
                  <a:pt x="416" y="195"/>
                </a:lnTo>
                <a:lnTo>
                  <a:pt x="414" y="195"/>
                </a:lnTo>
                <a:lnTo>
                  <a:pt x="412" y="195"/>
                </a:lnTo>
                <a:lnTo>
                  <a:pt x="410" y="195"/>
                </a:lnTo>
                <a:lnTo>
                  <a:pt x="408" y="195"/>
                </a:lnTo>
                <a:lnTo>
                  <a:pt x="406" y="195"/>
                </a:lnTo>
                <a:lnTo>
                  <a:pt x="404" y="197"/>
                </a:lnTo>
                <a:lnTo>
                  <a:pt x="402" y="195"/>
                </a:lnTo>
                <a:lnTo>
                  <a:pt x="400" y="195"/>
                </a:lnTo>
                <a:lnTo>
                  <a:pt x="398" y="195"/>
                </a:lnTo>
                <a:lnTo>
                  <a:pt x="396" y="195"/>
                </a:lnTo>
                <a:lnTo>
                  <a:pt x="394" y="195"/>
                </a:lnTo>
                <a:lnTo>
                  <a:pt x="392" y="195"/>
                </a:lnTo>
                <a:lnTo>
                  <a:pt x="390" y="195"/>
                </a:lnTo>
                <a:lnTo>
                  <a:pt x="388" y="197"/>
                </a:lnTo>
                <a:lnTo>
                  <a:pt x="386" y="195"/>
                </a:lnTo>
                <a:lnTo>
                  <a:pt x="384" y="195"/>
                </a:lnTo>
                <a:lnTo>
                  <a:pt x="382" y="197"/>
                </a:lnTo>
                <a:lnTo>
                  <a:pt x="378" y="197"/>
                </a:lnTo>
                <a:lnTo>
                  <a:pt x="376" y="197"/>
                </a:lnTo>
                <a:lnTo>
                  <a:pt x="374" y="197"/>
                </a:lnTo>
                <a:lnTo>
                  <a:pt x="370" y="199"/>
                </a:lnTo>
                <a:lnTo>
                  <a:pt x="368" y="201"/>
                </a:lnTo>
                <a:lnTo>
                  <a:pt x="366" y="201"/>
                </a:lnTo>
                <a:lnTo>
                  <a:pt x="362" y="203"/>
                </a:lnTo>
                <a:lnTo>
                  <a:pt x="360" y="203"/>
                </a:lnTo>
                <a:lnTo>
                  <a:pt x="358" y="205"/>
                </a:lnTo>
                <a:lnTo>
                  <a:pt x="356" y="205"/>
                </a:lnTo>
                <a:lnTo>
                  <a:pt x="354" y="207"/>
                </a:lnTo>
                <a:lnTo>
                  <a:pt x="350" y="209"/>
                </a:lnTo>
                <a:lnTo>
                  <a:pt x="348" y="211"/>
                </a:lnTo>
                <a:lnTo>
                  <a:pt x="348" y="213"/>
                </a:lnTo>
                <a:lnTo>
                  <a:pt x="346" y="211"/>
                </a:lnTo>
                <a:lnTo>
                  <a:pt x="342" y="211"/>
                </a:lnTo>
                <a:lnTo>
                  <a:pt x="340" y="211"/>
                </a:lnTo>
                <a:lnTo>
                  <a:pt x="338" y="211"/>
                </a:lnTo>
                <a:lnTo>
                  <a:pt x="338" y="209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9"/>
                </a:lnTo>
                <a:lnTo>
                  <a:pt x="328" y="209"/>
                </a:lnTo>
                <a:lnTo>
                  <a:pt x="326" y="209"/>
                </a:lnTo>
                <a:lnTo>
                  <a:pt x="324" y="209"/>
                </a:lnTo>
                <a:lnTo>
                  <a:pt x="320" y="207"/>
                </a:lnTo>
                <a:lnTo>
                  <a:pt x="318" y="207"/>
                </a:lnTo>
                <a:lnTo>
                  <a:pt x="316" y="205"/>
                </a:lnTo>
                <a:lnTo>
                  <a:pt x="314" y="205"/>
                </a:lnTo>
                <a:lnTo>
                  <a:pt x="310" y="203"/>
                </a:lnTo>
                <a:lnTo>
                  <a:pt x="308" y="203"/>
                </a:lnTo>
                <a:lnTo>
                  <a:pt x="304" y="203"/>
                </a:lnTo>
                <a:lnTo>
                  <a:pt x="302" y="203"/>
                </a:lnTo>
                <a:lnTo>
                  <a:pt x="300" y="203"/>
                </a:lnTo>
                <a:lnTo>
                  <a:pt x="296" y="201"/>
                </a:lnTo>
                <a:lnTo>
                  <a:pt x="294" y="201"/>
                </a:lnTo>
                <a:lnTo>
                  <a:pt x="292" y="201"/>
                </a:lnTo>
                <a:lnTo>
                  <a:pt x="288" y="197"/>
                </a:lnTo>
                <a:lnTo>
                  <a:pt x="284" y="193"/>
                </a:lnTo>
                <a:lnTo>
                  <a:pt x="282" y="193"/>
                </a:lnTo>
                <a:lnTo>
                  <a:pt x="280" y="193"/>
                </a:lnTo>
                <a:lnTo>
                  <a:pt x="278" y="193"/>
                </a:lnTo>
                <a:lnTo>
                  <a:pt x="276" y="193"/>
                </a:lnTo>
                <a:lnTo>
                  <a:pt x="274" y="193"/>
                </a:lnTo>
                <a:lnTo>
                  <a:pt x="272" y="193"/>
                </a:lnTo>
                <a:lnTo>
                  <a:pt x="268" y="193"/>
                </a:lnTo>
                <a:lnTo>
                  <a:pt x="266" y="191"/>
                </a:lnTo>
                <a:lnTo>
                  <a:pt x="264" y="191"/>
                </a:lnTo>
                <a:lnTo>
                  <a:pt x="262" y="191"/>
                </a:lnTo>
                <a:lnTo>
                  <a:pt x="258" y="191"/>
                </a:lnTo>
                <a:lnTo>
                  <a:pt x="256" y="191"/>
                </a:lnTo>
                <a:lnTo>
                  <a:pt x="254" y="191"/>
                </a:lnTo>
                <a:lnTo>
                  <a:pt x="252" y="191"/>
                </a:lnTo>
                <a:lnTo>
                  <a:pt x="248" y="193"/>
                </a:lnTo>
                <a:lnTo>
                  <a:pt x="240" y="193"/>
                </a:lnTo>
                <a:lnTo>
                  <a:pt x="238" y="191"/>
                </a:lnTo>
                <a:lnTo>
                  <a:pt x="236" y="191"/>
                </a:lnTo>
                <a:lnTo>
                  <a:pt x="232" y="191"/>
                </a:lnTo>
                <a:lnTo>
                  <a:pt x="230" y="191"/>
                </a:lnTo>
                <a:lnTo>
                  <a:pt x="228" y="191"/>
                </a:lnTo>
                <a:lnTo>
                  <a:pt x="224" y="191"/>
                </a:lnTo>
                <a:lnTo>
                  <a:pt x="218" y="189"/>
                </a:lnTo>
                <a:lnTo>
                  <a:pt x="214" y="189"/>
                </a:lnTo>
                <a:lnTo>
                  <a:pt x="212" y="189"/>
                </a:lnTo>
                <a:lnTo>
                  <a:pt x="210" y="189"/>
                </a:lnTo>
                <a:lnTo>
                  <a:pt x="208" y="189"/>
                </a:lnTo>
                <a:lnTo>
                  <a:pt x="206" y="189"/>
                </a:lnTo>
                <a:lnTo>
                  <a:pt x="204" y="189"/>
                </a:lnTo>
                <a:lnTo>
                  <a:pt x="202" y="189"/>
                </a:lnTo>
                <a:lnTo>
                  <a:pt x="200" y="189"/>
                </a:lnTo>
                <a:lnTo>
                  <a:pt x="198" y="189"/>
                </a:lnTo>
                <a:lnTo>
                  <a:pt x="196" y="189"/>
                </a:lnTo>
                <a:lnTo>
                  <a:pt x="194" y="189"/>
                </a:lnTo>
                <a:lnTo>
                  <a:pt x="192" y="187"/>
                </a:lnTo>
                <a:lnTo>
                  <a:pt x="192" y="185"/>
                </a:lnTo>
                <a:lnTo>
                  <a:pt x="190" y="185"/>
                </a:lnTo>
                <a:lnTo>
                  <a:pt x="184" y="181"/>
                </a:lnTo>
                <a:lnTo>
                  <a:pt x="182" y="179"/>
                </a:lnTo>
                <a:lnTo>
                  <a:pt x="180" y="177"/>
                </a:lnTo>
                <a:lnTo>
                  <a:pt x="178" y="175"/>
                </a:lnTo>
                <a:lnTo>
                  <a:pt x="178" y="173"/>
                </a:lnTo>
                <a:lnTo>
                  <a:pt x="176" y="171"/>
                </a:lnTo>
                <a:lnTo>
                  <a:pt x="172" y="167"/>
                </a:lnTo>
                <a:lnTo>
                  <a:pt x="172" y="165"/>
                </a:lnTo>
                <a:lnTo>
                  <a:pt x="170" y="163"/>
                </a:lnTo>
                <a:lnTo>
                  <a:pt x="168" y="163"/>
                </a:lnTo>
                <a:lnTo>
                  <a:pt x="166" y="163"/>
                </a:lnTo>
                <a:lnTo>
                  <a:pt x="166" y="161"/>
                </a:lnTo>
                <a:lnTo>
                  <a:pt x="164" y="159"/>
                </a:lnTo>
                <a:lnTo>
                  <a:pt x="166" y="158"/>
                </a:lnTo>
                <a:lnTo>
                  <a:pt x="164" y="158"/>
                </a:lnTo>
                <a:lnTo>
                  <a:pt x="162" y="158"/>
                </a:lnTo>
                <a:lnTo>
                  <a:pt x="160" y="159"/>
                </a:lnTo>
                <a:lnTo>
                  <a:pt x="158" y="158"/>
                </a:lnTo>
                <a:lnTo>
                  <a:pt x="156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6" y="154"/>
                </a:lnTo>
                <a:lnTo>
                  <a:pt x="144" y="152"/>
                </a:lnTo>
                <a:lnTo>
                  <a:pt x="142" y="150"/>
                </a:lnTo>
                <a:lnTo>
                  <a:pt x="140" y="150"/>
                </a:lnTo>
                <a:lnTo>
                  <a:pt x="138" y="150"/>
                </a:lnTo>
                <a:lnTo>
                  <a:pt x="136" y="148"/>
                </a:lnTo>
                <a:lnTo>
                  <a:pt x="134" y="148"/>
                </a:lnTo>
                <a:lnTo>
                  <a:pt x="132" y="146"/>
                </a:lnTo>
                <a:lnTo>
                  <a:pt x="130" y="146"/>
                </a:lnTo>
                <a:lnTo>
                  <a:pt x="128" y="144"/>
                </a:lnTo>
                <a:lnTo>
                  <a:pt x="126" y="144"/>
                </a:lnTo>
                <a:lnTo>
                  <a:pt x="124" y="144"/>
                </a:lnTo>
                <a:lnTo>
                  <a:pt x="122" y="144"/>
                </a:lnTo>
                <a:lnTo>
                  <a:pt x="120" y="144"/>
                </a:lnTo>
                <a:lnTo>
                  <a:pt x="118" y="144"/>
                </a:lnTo>
                <a:lnTo>
                  <a:pt x="116" y="144"/>
                </a:lnTo>
                <a:lnTo>
                  <a:pt x="114" y="144"/>
                </a:lnTo>
                <a:lnTo>
                  <a:pt x="112" y="144"/>
                </a:lnTo>
                <a:lnTo>
                  <a:pt x="110" y="144"/>
                </a:lnTo>
                <a:lnTo>
                  <a:pt x="106" y="144"/>
                </a:lnTo>
                <a:lnTo>
                  <a:pt x="106" y="142"/>
                </a:lnTo>
                <a:lnTo>
                  <a:pt x="104" y="142"/>
                </a:lnTo>
                <a:lnTo>
                  <a:pt x="102" y="142"/>
                </a:lnTo>
                <a:lnTo>
                  <a:pt x="100" y="142"/>
                </a:lnTo>
                <a:lnTo>
                  <a:pt x="98" y="142"/>
                </a:lnTo>
                <a:lnTo>
                  <a:pt x="96" y="142"/>
                </a:lnTo>
                <a:lnTo>
                  <a:pt x="94" y="142"/>
                </a:lnTo>
                <a:lnTo>
                  <a:pt x="92" y="140"/>
                </a:lnTo>
                <a:lnTo>
                  <a:pt x="92" y="142"/>
                </a:lnTo>
                <a:lnTo>
                  <a:pt x="90" y="142"/>
                </a:lnTo>
                <a:lnTo>
                  <a:pt x="88" y="140"/>
                </a:lnTo>
                <a:lnTo>
                  <a:pt x="86" y="140"/>
                </a:lnTo>
                <a:lnTo>
                  <a:pt x="84" y="140"/>
                </a:lnTo>
                <a:lnTo>
                  <a:pt x="80" y="136"/>
                </a:lnTo>
                <a:lnTo>
                  <a:pt x="78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6" y="126"/>
                </a:lnTo>
                <a:lnTo>
                  <a:pt x="78" y="126"/>
                </a:lnTo>
                <a:lnTo>
                  <a:pt x="78" y="124"/>
                </a:lnTo>
                <a:lnTo>
                  <a:pt x="78" y="122"/>
                </a:lnTo>
                <a:lnTo>
                  <a:pt x="78" y="120"/>
                </a:lnTo>
                <a:lnTo>
                  <a:pt x="76" y="118"/>
                </a:lnTo>
                <a:lnTo>
                  <a:pt x="74" y="118"/>
                </a:lnTo>
                <a:lnTo>
                  <a:pt x="74" y="116"/>
                </a:lnTo>
                <a:lnTo>
                  <a:pt x="74" y="112"/>
                </a:lnTo>
                <a:lnTo>
                  <a:pt x="74" y="110"/>
                </a:lnTo>
                <a:lnTo>
                  <a:pt x="72" y="108"/>
                </a:lnTo>
                <a:lnTo>
                  <a:pt x="70" y="108"/>
                </a:lnTo>
                <a:lnTo>
                  <a:pt x="70" y="106"/>
                </a:lnTo>
                <a:lnTo>
                  <a:pt x="68" y="104"/>
                </a:lnTo>
                <a:lnTo>
                  <a:pt x="66" y="104"/>
                </a:lnTo>
                <a:lnTo>
                  <a:pt x="64" y="102"/>
                </a:lnTo>
                <a:lnTo>
                  <a:pt x="60" y="98"/>
                </a:lnTo>
                <a:lnTo>
                  <a:pt x="60" y="96"/>
                </a:lnTo>
                <a:lnTo>
                  <a:pt x="58" y="96"/>
                </a:lnTo>
                <a:lnTo>
                  <a:pt x="58" y="94"/>
                </a:lnTo>
                <a:lnTo>
                  <a:pt x="56" y="92"/>
                </a:lnTo>
                <a:lnTo>
                  <a:pt x="54" y="90"/>
                </a:lnTo>
                <a:lnTo>
                  <a:pt x="52" y="90"/>
                </a:lnTo>
                <a:lnTo>
                  <a:pt x="50" y="88"/>
                </a:lnTo>
                <a:lnTo>
                  <a:pt x="48" y="86"/>
                </a:lnTo>
                <a:lnTo>
                  <a:pt x="46" y="86"/>
                </a:lnTo>
                <a:lnTo>
                  <a:pt x="44" y="86"/>
                </a:lnTo>
                <a:lnTo>
                  <a:pt x="42" y="86"/>
                </a:lnTo>
                <a:lnTo>
                  <a:pt x="40" y="84"/>
                </a:lnTo>
                <a:lnTo>
                  <a:pt x="38" y="82"/>
                </a:lnTo>
                <a:lnTo>
                  <a:pt x="36" y="82"/>
                </a:lnTo>
                <a:lnTo>
                  <a:pt x="34" y="84"/>
                </a:lnTo>
                <a:lnTo>
                  <a:pt x="32" y="84"/>
                </a:lnTo>
                <a:lnTo>
                  <a:pt x="30" y="82"/>
                </a:lnTo>
                <a:lnTo>
                  <a:pt x="28" y="82"/>
                </a:lnTo>
                <a:lnTo>
                  <a:pt x="26" y="80"/>
                </a:lnTo>
                <a:lnTo>
                  <a:pt x="24" y="80"/>
                </a:lnTo>
                <a:lnTo>
                  <a:pt x="22" y="80"/>
                </a:lnTo>
                <a:lnTo>
                  <a:pt x="22" y="78"/>
                </a:lnTo>
                <a:lnTo>
                  <a:pt x="20" y="76"/>
                </a:lnTo>
                <a:lnTo>
                  <a:pt x="18" y="74"/>
                </a:lnTo>
                <a:lnTo>
                  <a:pt x="16" y="74"/>
                </a:lnTo>
                <a:lnTo>
                  <a:pt x="14" y="74"/>
                </a:lnTo>
                <a:lnTo>
                  <a:pt x="14" y="72"/>
                </a:lnTo>
                <a:lnTo>
                  <a:pt x="12" y="72"/>
                </a:lnTo>
                <a:lnTo>
                  <a:pt x="10" y="72"/>
                </a:lnTo>
                <a:lnTo>
                  <a:pt x="8" y="70"/>
                </a:lnTo>
                <a:lnTo>
                  <a:pt x="8" y="68"/>
                </a:lnTo>
                <a:lnTo>
                  <a:pt x="6" y="68"/>
                </a:lnTo>
                <a:lnTo>
                  <a:pt x="4" y="66"/>
                </a:lnTo>
                <a:lnTo>
                  <a:pt x="2" y="64"/>
                </a:lnTo>
                <a:lnTo>
                  <a:pt x="4" y="62"/>
                </a:lnTo>
                <a:lnTo>
                  <a:pt x="2" y="62"/>
                </a:lnTo>
                <a:lnTo>
                  <a:pt x="0" y="6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6" name="Freeform 2113"/>
          <p:cNvSpPr>
            <a:spLocks/>
          </p:cNvSpPr>
          <p:nvPr/>
        </p:nvSpPr>
        <p:spPr bwMode="auto">
          <a:xfrm>
            <a:off x="6472240" y="2230439"/>
            <a:ext cx="858837" cy="338137"/>
          </a:xfrm>
          <a:custGeom>
            <a:avLst/>
            <a:gdLst>
              <a:gd name="T0" fmla="*/ 35282167 w 541"/>
              <a:gd name="T1" fmla="*/ 131047931 h 213"/>
              <a:gd name="T2" fmla="*/ 60483715 w 541"/>
              <a:gd name="T3" fmla="*/ 110886711 h 213"/>
              <a:gd name="T4" fmla="*/ 95765882 w 541"/>
              <a:gd name="T5" fmla="*/ 90725491 h 213"/>
              <a:gd name="T6" fmla="*/ 141128668 w 541"/>
              <a:gd name="T7" fmla="*/ 70564271 h 213"/>
              <a:gd name="T8" fmla="*/ 181451144 w 541"/>
              <a:gd name="T9" fmla="*/ 75604576 h 213"/>
              <a:gd name="T10" fmla="*/ 236894550 w 541"/>
              <a:gd name="T11" fmla="*/ 90725491 h 213"/>
              <a:gd name="T12" fmla="*/ 277217026 w 541"/>
              <a:gd name="T13" fmla="*/ 110886711 h 213"/>
              <a:gd name="T14" fmla="*/ 322579812 w 541"/>
              <a:gd name="T15" fmla="*/ 110886711 h 213"/>
              <a:gd name="T16" fmla="*/ 378023217 w 541"/>
              <a:gd name="T17" fmla="*/ 120967321 h 213"/>
              <a:gd name="T18" fmla="*/ 383063527 w 541"/>
              <a:gd name="T19" fmla="*/ 80644881 h 213"/>
              <a:gd name="T20" fmla="*/ 357861979 w 541"/>
              <a:gd name="T21" fmla="*/ 35282135 h 213"/>
              <a:gd name="T22" fmla="*/ 388103837 w 541"/>
              <a:gd name="T23" fmla="*/ 5040305 h 213"/>
              <a:gd name="T24" fmla="*/ 448587551 w 541"/>
              <a:gd name="T25" fmla="*/ 20161220 h 213"/>
              <a:gd name="T26" fmla="*/ 498990647 w 541"/>
              <a:gd name="T27" fmla="*/ 35282135 h 213"/>
              <a:gd name="T28" fmla="*/ 544353433 w 541"/>
              <a:gd name="T29" fmla="*/ 70564271 h 213"/>
              <a:gd name="T30" fmla="*/ 599796838 w 541"/>
              <a:gd name="T31" fmla="*/ 95765796 h 213"/>
              <a:gd name="T32" fmla="*/ 655240244 w 541"/>
              <a:gd name="T33" fmla="*/ 90725491 h 213"/>
              <a:gd name="T34" fmla="*/ 705643339 w 541"/>
              <a:gd name="T35" fmla="*/ 90725491 h 213"/>
              <a:gd name="T36" fmla="*/ 756046435 w 541"/>
              <a:gd name="T37" fmla="*/ 100806101 h 213"/>
              <a:gd name="T38" fmla="*/ 801409221 w 541"/>
              <a:gd name="T39" fmla="*/ 126007626 h 213"/>
              <a:gd name="T40" fmla="*/ 856852626 w 541"/>
              <a:gd name="T41" fmla="*/ 141128541 h 213"/>
              <a:gd name="T42" fmla="*/ 912296031 w 541"/>
              <a:gd name="T43" fmla="*/ 146168846 h 213"/>
              <a:gd name="T44" fmla="*/ 972779746 w 541"/>
              <a:gd name="T45" fmla="*/ 136088236 h 213"/>
              <a:gd name="T46" fmla="*/ 1013102223 w 541"/>
              <a:gd name="T47" fmla="*/ 110886711 h 213"/>
              <a:gd name="T48" fmla="*/ 1068545628 w 541"/>
              <a:gd name="T49" fmla="*/ 100806101 h 213"/>
              <a:gd name="T50" fmla="*/ 1118948724 w 541"/>
              <a:gd name="T51" fmla="*/ 105846406 h 213"/>
              <a:gd name="T52" fmla="*/ 1149190581 w 541"/>
              <a:gd name="T53" fmla="*/ 146168846 h 213"/>
              <a:gd name="T54" fmla="*/ 1149190581 w 541"/>
              <a:gd name="T55" fmla="*/ 206652507 h 213"/>
              <a:gd name="T56" fmla="*/ 1202113038 w 541"/>
              <a:gd name="T57" fmla="*/ 216733117 h 213"/>
              <a:gd name="T58" fmla="*/ 1247475824 w 541"/>
              <a:gd name="T59" fmla="*/ 206652507 h 213"/>
              <a:gd name="T60" fmla="*/ 1302919229 w 541"/>
              <a:gd name="T61" fmla="*/ 226813727 h 213"/>
              <a:gd name="T62" fmla="*/ 1353322325 w 541"/>
              <a:gd name="T63" fmla="*/ 262095862 h 213"/>
              <a:gd name="T64" fmla="*/ 1328120777 w 541"/>
              <a:gd name="T65" fmla="*/ 277216778 h 213"/>
              <a:gd name="T66" fmla="*/ 1277717681 w 541"/>
              <a:gd name="T67" fmla="*/ 282257083 h 213"/>
              <a:gd name="T68" fmla="*/ 1237395205 w 541"/>
              <a:gd name="T69" fmla="*/ 302418303 h 213"/>
              <a:gd name="T70" fmla="*/ 1217233966 w 541"/>
              <a:gd name="T71" fmla="*/ 342740743 h 213"/>
              <a:gd name="T72" fmla="*/ 1174392129 w 541"/>
              <a:gd name="T73" fmla="*/ 367942268 h 213"/>
              <a:gd name="T74" fmla="*/ 1113908414 w 541"/>
              <a:gd name="T75" fmla="*/ 367942268 h 213"/>
              <a:gd name="T76" fmla="*/ 1078626247 w 541"/>
              <a:gd name="T77" fmla="*/ 378022879 h 213"/>
              <a:gd name="T78" fmla="*/ 1118948724 w 541"/>
              <a:gd name="T79" fmla="*/ 420864678 h 213"/>
              <a:gd name="T80" fmla="*/ 1083666557 w 541"/>
              <a:gd name="T81" fmla="*/ 451106508 h 213"/>
              <a:gd name="T82" fmla="*/ 1043344080 w 541"/>
              <a:gd name="T83" fmla="*/ 491428948 h 213"/>
              <a:gd name="T84" fmla="*/ 992940984 w 541"/>
              <a:gd name="T85" fmla="*/ 491428948 h 213"/>
              <a:gd name="T86" fmla="*/ 927416960 w 541"/>
              <a:gd name="T87" fmla="*/ 506549863 h 213"/>
              <a:gd name="T88" fmla="*/ 861892936 w 541"/>
              <a:gd name="T89" fmla="*/ 531751389 h 213"/>
              <a:gd name="T90" fmla="*/ 801409221 w 541"/>
              <a:gd name="T91" fmla="*/ 521670779 h 213"/>
              <a:gd name="T92" fmla="*/ 725804577 w 541"/>
              <a:gd name="T93" fmla="*/ 496469253 h 213"/>
              <a:gd name="T94" fmla="*/ 650199934 w 541"/>
              <a:gd name="T95" fmla="*/ 481348338 h 213"/>
              <a:gd name="T96" fmla="*/ 564514671 w 541"/>
              <a:gd name="T97" fmla="*/ 481348338 h 213"/>
              <a:gd name="T98" fmla="*/ 498990647 w 541"/>
              <a:gd name="T99" fmla="*/ 476308033 h 213"/>
              <a:gd name="T100" fmla="*/ 443547242 w 541"/>
              <a:gd name="T101" fmla="*/ 430945288 h 213"/>
              <a:gd name="T102" fmla="*/ 398184456 w 541"/>
              <a:gd name="T103" fmla="*/ 398184099 h 213"/>
              <a:gd name="T104" fmla="*/ 342741050 w 541"/>
              <a:gd name="T105" fmla="*/ 372982573 h 213"/>
              <a:gd name="T106" fmla="*/ 292337955 w 541"/>
              <a:gd name="T107" fmla="*/ 362901963 h 213"/>
              <a:gd name="T108" fmla="*/ 231854240 w 541"/>
              <a:gd name="T109" fmla="*/ 352821353 h 213"/>
              <a:gd name="T110" fmla="*/ 191531763 w 541"/>
              <a:gd name="T111" fmla="*/ 322579523 h 213"/>
              <a:gd name="T112" fmla="*/ 181451144 w 541"/>
              <a:gd name="T113" fmla="*/ 272176473 h 213"/>
              <a:gd name="T114" fmla="*/ 131048049 w 541"/>
              <a:gd name="T115" fmla="*/ 226813727 h 213"/>
              <a:gd name="T116" fmla="*/ 85685263 w 541"/>
              <a:gd name="T117" fmla="*/ 211692812 h 213"/>
              <a:gd name="T118" fmla="*/ 35282167 w 541"/>
              <a:gd name="T119" fmla="*/ 181450982 h 21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1" h="213">
                <a:moveTo>
                  <a:pt x="0" y="60"/>
                </a:moveTo>
                <a:lnTo>
                  <a:pt x="2" y="60"/>
                </a:lnTo>
                <a:lnTo>
                  <a:pt x="4" y="58"/>
                </a:lnTo>
                <a:lnTo>
                  <a:pt x="4" y="56"/>
                </a:lnTo>
                <a:lnTo>
                  <a:pt x="4" y="54"/>
                </a:lnTo>
                <a:lnTo>
                  <a:pt x="6" y="54"/>
                </a:lnTo>
                <a:lnTo>
                  <a:pt x="8" y="54"/>
                </a:lnTo>
                <a:lnTo>
                  <a:pt x="10" y="54"/>
                </a:lnTo>
                <a:lnTo>
                  <a:pt x="12" y="52"/>
                </a:lnTo>
                <a:lnTo>
                  <a:pt x="12" y="54"/>
                </a:lnTo>
                <a:lnTo>
                  <a:pt x="14" y="54"/>
                </a:lnTo>
                <a:lnTo>
                  <a:pt x="14" y="52"/>
                </a:lnTo>
                <a:lnTo>
                  <a:pt x="16" y="52"/>
                </a:lnTo>
                <a:lnTo>
                  <a:pt x="18" y="54"/>
                </a:lnTo>
                <a:lnTo>
                  <a:pt x="20" y="52"/>
                </a:lnTo>
                <a:lnTo>
                  <a:pt x="18" y="50"/>
                </a:lnTo>
                <a:lnTo>
                  <a:pt x="20" y="50"/>
                </a:lnTo>
                <a:lnTo>
                  <a:pt x="22" y="50"/>
                </a:lnTo>
                <a:lnTo>
                  <a:pt x="24" y="48"/>
                </a:lnTo>
                <a:lnTo>
                  <a:pt x="26" y="48"/>
                </a:lnTo>
                <a:lnTo>
                  <a:pt x="24" y="46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28" y="42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38" y="36"/>
                </a:lnTo>
                <a:lnTo>
                  <a:pt x="40" y="36"/>
                </a:lnTo>
                <a:lnTo>
                  <a:pt x="42" y="34"/>
                </a:lnTo>
                <a:lnTo>
                  <a:pt x="44" y="34"/>
                </a:lnTo>
                <a:lnTo>
                  <a:pt x="46" y="34"/>
                </a:lnTo>
                <a:lnTo>
                  <a:pt x="48" y="32"/>
                </a:lnTo>
                <a:lnTo>
                  <a:pt x="48" y="30"/>
                </a:lnTo>
                <a:lnTo>
                  <a:pt x="50" y="28"/>
                </a:lnTo>
                <a:lnTo>
                  <a:pt x="52" y="28"/>
                </a:lnTo>
                <a:lnTo>
                  <a:pt x="54" y="28"/>
                </a:lnTo>
                <a:lnTo>
                  <a:pt x="56" y="28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8" y="26"/>
                </a:lnTo>
                <a:lnTo>
                  <a:pt x="70" y="28"/>
                </a:lnTo>
                <a:lnTo>
                  <a:pt x="70" y="30"/>
                </a:lnTo>
                <a:lnTo>
                  <a:pt x="72" y="30"/>
                </a:lnTo>
                <a:lnTo>
                  <a:pt x="74" y="30"/>
                </a:lnTo>
                <a:lnTo>
                  <a:pt x="76" y="30"/>
                </a:lnTo>
                <a:lnTo>
                  <a:pt x="78" y="30"/>
                </a:lnTo>
                <a:lnTo>
                  <a:pt x="80" y="30"/>
                </a:lnTo>
                <a:lnTo>
                  <a:pt x="82" y="30"/>
                </a:lnTo>
                <a:lnTo>
                  <a:pt x="84" y="30"/>
                </a:lnTo>
                <a:lnTo>
                  <a:pt x="86" y="30"/>
                </a:lnTo>
                <a:lnTo>
                  <a:pt x="90" y="30"/>
                </a:lnTo>
                <a:lnTo>
                  <a:pt x="92" y="32"/>
                </a:lnTo>
                <a:lnTo>
                  <a:pt x="94" y="34"/>
                </a:lnTo>
                <a:lnTo>
                  <a:pt x="94" y="36"/>
                </a:lnTo>
                <a:lnTo>
                  <a:pt x="96" y="38"/>
                </a:lnTo>
                <a:lnTo>
                  <a:pt x="98" y="38"/>
                </a:lnTo>
                <a:lnTo>
                  <a:pt x="98" y="40"/>
                </a:lnTo>
                <a:lnTo>
                  <a:pt x="100" y="42"/>
                </a:lnTo>
                <a:lnTo>
                  <a:pt x="102" y="42"/>
                </a:lnTo>
                <a:lnTo>
                  <a:pt x="104" y="42"/>
                </a:lnTo>
                <a:lnTo>
                  <a:pt x="106" y="42"/>
                </a:lnTo>
                <a:lnTo>
                  <a:pt x="108" y="42"/>
                </a:lnTo>
                <a:lnTo>
                  <a:pt x="110" y="44"/>
                </a:lnTo>
                <a:lnTo>
                  <a:pt x="114" y="44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0" y="42"/>
                </a:lnTo>
                <a:lnTo>
                  <a:pt x="122" y="42"/>
                </a:lnTo>
                <a:lnTo>
                  <a:pt x="124" y="44"/>
                </a:lnTo>
                <a:lnTo>
                  <a:pt x="124" y="42"/>
                </a:lnTo>
                <a:lnTo>
                  <a:pt x="126" y="42"/>
                </a:lnTo>
                <a:lnTo>
                  <a:pt x="128" y="44"/>
                </a:lnTo>
                <a:lnTo>
                  <a:pt x="130" y="44"/>
                </a:lnTo>
                <a:lnTo>
                  <a:pt x="134" y="44"/>
                </a:lnTo>
                <a:lnTo>
                  <a:pt x="134" y="46"/>
                </a:lnTo>
                <a:lnTo>
                  <a:pt x="136" y="44"/>
                </a:lnTo>
                <a:lnTo>
                  <a:pt x="138" y="44"/>
                </a:lnTo>
                <a:lnTo>
                  <a:pt x="140" y="44"/>
                </a:lnTo>
                <a:lnTo>
                  <a:pt x="142" y="46"/>
                </a:lnTo>
                <a:lnTo>
                  <a:pt x="144" y="46"/>
                </a:lnTo>
                <a:lnTo>
                  <a:pt x="146" y="48"/>
                </a:lnTo>
                <a:lnTo>
                  <a:pt x="148" y="48"/>
                </a:lnTo>
                <a:lnTo>
                  <a:pt x="150" y="48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6" y="42"/>
                </a:lnTo>
                <a:lnTo>
                  <a:pt x="158" y="40"/>
                </a:lnTo>
                <a:lnTo>
                  <a:pt x="158" y="38"/>
                </a:lnTo>
                <a:lnTo>
                  <a:pt x="158" y="36"/>
                </a:lnTo>
                <a:lnTo>
                  <a:pt x="156" y="34"/>
                </a:lnTo>
                <a:lnTo>
                  <a:pt x="154" y="32"/>
                </a:lnTo>
                <a:lnTo>
                  <a:pt x="152" y="32"/>
                </a:lnTo>
                <a:lnTo>
                  <a:pt x="150" y="30"/>
                </a:lnTo>
                <a:lnTo>
                  <a:pt x="150" y="28"/>
                </a:lnTo>
                <a:lnTo>
                  <a:pt x="148" y="28"/>
                </a:lnTo>
                <a:lnTo>
                  <a:pt x="148" y="26"/>
                </a:lnTo>
                <a:lnTo>
                  <a:pt x="146" y="24"/>
                </a:lnTo>
                <a:lnTo>
                  <a:pt x="144" y="24"/>
                </a:lnTo>
                <a:lnTo>
                  <a:pt x="144" y="22"/>
                </a:lnTo>
                <a:lnTo>
                  <a:pt x="142" y="20"/>
                </a:lnTo>
                <a:lnTo>
                  <a:pt x="142" y="18"/>
                </a:lnTo>
                <a:lnTo>
                  <a:pt x="142" y="16"/>
                </a:lnTo>
                <a:lnTo>
                  <a:pt x="142" y="14"/>
                </a:lnTo>
                <a:lnTo>
                  <a:pt x="144" y="14"/>
                </a:lnTo>
                <a:lnTo>
                  <a:pt x="144" y="12"/>
                </a:lnTo>
                <a:lnTo>
                  <a:pt x="144" y="10"/>
                </a:lnTo>
                <a:lnTo>
                  <a:pt x="144" y="8"/>
                </a:lnTo>
                <a:lnTo>
                  <a:pt x="148" y="6"/>
                </a:lnTo>
                <a:lnTo>
                  <a:pt x="148" y="2"/>
                </a:lnTo>
                <a:lnTo>
                  <a:pt x="148" y="0"/>
                </a:lnTo>
                <a:lnTo>
                  <a:pt x="150" y="2"/>
                </a:lnTo>
                <a:lnTo>
                  <a:pt x="154" y="2"/>
                </a:lnTo>
                <a:lnTo>
                  <a:pt x="156" y="2"/>
                </a:lnTo>
                <a:lnTo>
                  <a:pt x="158" y="4"/>
                </a:lnTo>
                <a:lnTo>
                  <a:pt x="160" y="4"/>
                </a:lnTo>
                <a:lnTo>
                  <a:pt x="162" y="4"/>
                </a:lnTo>
                <a:lnTo>
                  <a:pt x="164" y="6"/>
                </a:lnTo>
                <a:lnTo>
                  <a:pt x="166" y="6"/>
                </a:lnTo>
                <a:lnTo>
                  <a:pt x="168" y="8"/>
                </a:lnTo>
                <a:lnTo>
                  <a:pt x="170" y="8"/>
                </a:lnTo>
                <a:lnTo>
                  <a:pt x="172" y="8"/>
                </a:lnTo>
                <a:lnTo>
                  <a:pt x="174" y="8"/>
                </a:lnTo>
                <a:lnTo>
                  <a:pt x="178" y="8"/>
                </a:lnTo>
                <a:lnTo>
                  <a:pt x="180" y="8"/>
                </a:lnTo>
                <a:lnTo>
                  <a:pt x="182" y="10"/>
                </a:lnTo>
                <a:lnTo>
                  <a:pt x="184" y="10"/>
                </a:lnTo>
                <a:lnTo>
                  <a:pt x="186" y="10"/>
                </a:lnTo>
                <a:lnTo>
                  <a:pt x="188" y="12"/>
                </a:lnTo>
                <a:lnTo>
                  <a:pt x="190" y="12"/>
                </a:lnTo>
                <a:lnTo>
                  <a:pt x="192" y="12"/>
                </a:lnTo>
                <a:lnTo>
                  <a:pt x="194" y="14"/>
                </a:lnTo>
                <a:lnTo>
                  <a:pt x="196" y="14"/>
                </a:lnTo>
                <a:lnTo>
                  <a:pt x="196" y="12"/>
                </a:lnTo>
                <a:lnTo>
                  <a:pt x="198" y="14"/>
                </a:lnTo>
                <a:lnTo>
                  <a:pt x="200" y="14"/>
                </a:lnTo>
                <a:lnTo>
                  <a:pt x="202" y="14"/>
                </a:lnTo>
                <a:lnTo>
                  <a:pt x="204" y="14"/>
                </a:lnTo>
                <a:lnTo>
                  <a:pt x="206" y="14"/>
                </a:lnTo>
                <a:lnTo>
                  <a:pt x="208" y="16"/>
                </a:lnTo>
                <a:lnTo>
                  <a:pt x="208" y="18"/>
                </a:lnTo>
                <a:lnTo>
                  <a:pt x="210" y="20"/>
                </a:lnTo>
                <a:lnTo>
                  <a:pt x="212" y="22"/>
                </a:lnTo>
                <a:lnTo>
                  <a:pt x="214" y="24"/>
                </a:lnTo>
                <a:lnTo>
                  <a:pt x="214" y="26"/>
                </a:lnTo>
                <a:lnTo>
                  <a:pt x="216" y="28"/>
                </a:lnTo>
                <a:lnTo>
                  <a:pt x="218" y="30"/>
                </a:lnTo>
                <a:lnTo>
                  <a:pt x="220" y="32"/>
                </a:lnTo>
                <a:lnTo>
                  <a:pt x="222" y="32"/>
                </a:lnTo>
                <a:lnTo>
                  <a:pt x="226" y="34"/>
                </a:lnTo>
                <a:lnTo>
                  <a:pt x="228" y="34"/>
                </a:lnTo>
                <a:lnTo>
                  <a:pt x="228" y="36"/>
                </a:lnTo>
                <a:lnTo>
                  <a:pt x="230" y="36"/>
                </a:lnTo>
                <a:lnTo>
                  <a:pt x="232" y="36"/>
                </a:lnTo>
                <a:lnTo>
                  <a:pt x="234" y="36"/>
                </a:lnTo>
                <a:lnTo>
                  <a:pt x="236" y="36"/>
                </a:lnTo>
                <a:lnTo>
                  <a:pt x="238" y="38"/>
                </a:lnTo>
                <a:lnTo>
                  <a:pt x="240" y="38"/>
                </a:lnTo>
                <a:lnTo>
                  <a:pt x="242" y="38"/>
                </a:lnTo>
                <a:lnTo>
                  <a:pt x="244" y="40"/>
                </a:lnTo>
                <a:lnTo>
                  <a:pt x="246" y="38"/>
                </a:lnTo>
                <a:lnTo>
                  <a:pt x="248" y="40"/>
                </a:lnTo>
                <a:lnTo>
                  <a:pt x="250" y="40"/>
                </a:lnTo>
                <a:lnTo>
                  <a:pt x="252" y="40"/>
                </a:lnTo>
                <a:lnTo>
                  <a:pt x="254" y="38"/>
                </a:lnTo>
                <a:lnTo>
                  <a:pt x="256" y="36"/>
                </a:lnTo>
                <a:lnTo>
                  <a:pt x="258" y="36"/>
                </a:lnTo>
                <a:lnTo>
                  <a:pt x="260" y="36"/>
                </a:lnTo>
                <a:lnTo>
                  <a:pt x="262" y="34"/>
                </a:lnTo>
                <a:lnTo>
                  <a:pt x="264" y="34"/>
                </a:lnTo>
                <a:lnTo>
                  <a:pt x="266" y="34"/>
                </a:lnTo>
                <a:lnTo>
                  <a:pt x="268" y="32"/>
                </a:lnTo>
                <a:lnTo>
                  <a:pt x="270" y="34"/>
                </a:lnTo>
                <a:lnTo>
                  <a:pt x="272" y="34"/>
                </a:lnTo>
                <a:lnTo>
                  <a:pt x="274" y="34"/>
                </a:lnTo>
                <a:lnTo>
                  <a:pt x="278" y="34"/>
                </a:lnTo>
                <a:lnTo>
                  <a:pt x="280" y="34"/>
                </a:lnTo>
                <a:lnTo>
                  <a:pt x="280" y="36"/>
                </a:lnTo>
                <a:lnTo>
                  <a:pt x="282" y="36"/>
                </a:lnTo>
                <a:lnTo>
                  <a:pt x="284" y="36"/>
                </a:lnTo>
                <a:lnTo>
                  <a:pt x="286" y="36"/>
                </a:lnTo>
                <a:lnTo>
                  <a:pt x="288" y="36"/>
                </a:lnTo>
                <a:lnTo>
                  <a:pt x="292" y="36"/>
                </a:lnTo>
                <a:lnTo>
                  <a:pt x="294" y="36"/>
                </a:lnTo>
                <a:lnTo>
                  <a:pt x="294" y="38"/>
                </a:lnTo>
                <a:lnTo>
                  <a:pt x="296" y="38"/>
                </a:lnTo>
                <a:lnTo>
                  <a:pt x="298" y="40"/>
                </a:lnTo>
                <a:lnTo>
                  <a:pt x="300" y="40"/>
                </a:lnTo>
                <a:lnTo>
                  <a:pt x="302" y="42"/>
                </a:lnTo>
                <a:lnTo>
                  <a:pt x="304" y="42"/>
                </a:lnTo>
                <a:lnTo>
                  <a:pt x="306" y="44"/>
                </a:lnTo>
                <a:lnTo>
                  <a:pt x="312" y="44"/>
                </a:lnTo>
                <a:lnTo>
                  <a:pt x="314" y="44"/>
                </a:lnTo>
                <a:lnTo>
                  <a:pt x="316" y="44"/>
                </a:lnTo>
                <a:lnTo>
                  <a:pt x="316" y="46"/>
                </a:lnTo>
                <a:lnTo>
                  <a:pt x="318" y="48"/>
                </a:lnTo>
                <a:lnTo>
                  <a:pt x="318" y="50"/>
                </a:lnTo>
                <a:lnTo>
                  <a:pt x="322" y="52"/>
                </a:lnTo>
                <a:lnTo>
                  <a:pt x="324" y="52"/>
                </a:lnTo>
                <a:lnTo>
                  <a:pt x="326" y="52"/>
                </a:lnTo>
                <a:lnTo>
                  <a:pt x="326" y="54"/>
                </a:lnTo>
                <a:lnTo>
                  <a:pt x="328" y="54"/>
                </a:lnTo>
                <a:lnTo>
                  <a:pt x="330" y="56"/>
                </a:lnTo>
                <a:lnTo>
                  <a:pt x="332" y="56"/>
                </a:lnTo>
                <a:lnTo>
                  <a:pt x="334" y="56"/>
                </a:lnTo>
                <a:lnTo>
                  <a:pt x="336" y="56"/>
                </a:lnTo>
                <a:lnTo>
                  <a:pt x="338" y="56"/>
                </a:lnTo>
                <a:lnTo>
                  <a:pt x="340" y="56"/>
                </a:lnTo>
                <a:lnTo>
                  <a:pt x="342" y="56"/>
                </a:lnTo>
                <a:lnTo>
                  <a:pt x="344" y="56"/>
                </a:lnTo>
                <a:lnTo>
                  <a:pt x="346" y="58"/>
                </a:lnTo>
                <a:lnTo>
                  <a:pt x="348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6" y="58"/>
                </a:lnTo>
                <a:lnTo>
                  <a:pt x="358" y="58"/>
                </a:lnTo>
                <a:lnTo>
                  <a:pt x="360" y="60"/>
                </a:lnTo>
                <a:lnTo>
                  <a:pt x="362" y="58"/>
                </a:lnTo>
                <a:lnTo>
                  <a:pt x="364" y="58"/>
                </a:lnTo>
                <a:lnTo>
                  <a:pt x="366" y="60"/>
                </a:lnTo>
                <a:lnTo>
                  <a:pt x="368" y="60"/>
                </a:lnTo>
                <a:lnTo>
                  <a:pt x="370" y="60"/>
                </a:lnTo>
                <a:lnTo>
                  <a:pt x="372" y="58"/>
                </a:lnTo>
                <a:lnTo>
                  <a:pt x="376" y="56"/>
                </a:lnTo>
                <a:lnTo>
                  <a:pt x="378" y="56"/>
                </a:lnTo>
                <a:lnTo>
                  <a:pt x="380" y="54"/>
                </a:lnTo>
                <a:lnTo>
                  <a:pt x="382" y="54"/>
                </a:lnTo>
                <a:lnTo>
                  <a:pt x="384" y="54"/>
                </a:lnTo>
                <a:lnTo>
                  <a:pt x="386" y="54"/>
                </a:lnTo>
                <a:lnTo>
                  <a:pt x="388" y="54"/>
                </a:lnTo>
                <a:lnTo>
                  <a:pt x="390" y="52"/>
                </a:lnTo>
                <a:lnTo>
                  <a:pt x="392" y="52"/>
                </a:lnTo>
                <a:lnTo>
                  <a:pt x="394" y="52"/>
                </a:lnTo>
                <a:lnTo>
                  <a:pt x="396" y="52"/>
                </a:lnTo>
                <a:lnTo>
                  <a:pt x="398" y="52"/>
                </a:lnTo>
                <a:lnTo>
                  <a:pt x="400" y="50"/>
                </a:lnTo>
                <a:lnTo>
                  <a:pt x="400" y="48"/>
                </a:lnTo>
                <a:lnTo>
                  <a:pt x="400" y="46"/>
                </a:lnTo>
                <a:lnTo>
                  <a:pt x="402" y="44"/>
                </a:lnTo>
                <a:lnTo>
                  <a:pt x="404" y="42"/>
                </a:lnTo>
                <a:lnTo>
                  <a:pt x="406" y="40"/>
                </a:lnTo>
                <a:lnTo>
                  <a:pt x="408" y="40"/>
                </a:lnTo>
                <a:lnTo>
                  <a:pt x="410" y="38"/>
                </a:lnTo>
                <a:lnTo>
                  <a:pt x="412" y="38"/>
                </a:lnTo>
                <a:lnTo>
                  <a:pt x="414" y="38"/>
                </a:lnTo>
                <a:lnTo>
                  <a:pt x="416" y="38"/>
                </a:lnTo>
                <a:lnTo>
                  <a:pt x="418" y="38"/>
                </a:lnTo>
                <a:lnTo>
                  <a:pt x="420" y="38"/>
                </a:lnTo>
                <a:lnTo>
                  <a:pt x="424" y="40"/>
                </a:lnTo>
                <a:lnTo>
                  <a:pt x="426" y="40"/>
                </a:lnTo>
                <a:lnTo>
                  <a:pt x="428" y="42"/>
                </a:lnTo>
                <a:lnTo>
                  <a:pt x="430" y="42"/>
                </a:lnTo>
                <a:lnTo>
                  <a:pt x="432" y="44"/>
                </a:lnTo>
                <a:lnTo>
                  <a:pt x="434" y="44"/>
                </a:lnTo>
                <a:lnTo>
                  <a:pt x="436" y="44"/>
                </a:lnTo>
                <a:lnTo>
                  <a:pt x="438" y="44"/>
                </a:lnTo>
                <a:lnTo>
                  <a:pt x="440" y="44"/>
                </a:lnTo>
                <a:lnTo>
                  <a:pt x="442" y="42"/>
                </a:lnTo>
                <a:lnTo>
                  <a:pt x="444" y="42"/>
                </a:lnTo>
                <a:lnTo>
                  <a:pt x="446" y="42"/>
                </a:lnTo>
                <a:lnTo>
                  <a:pt x="448" y="42"/>
                </a:lnTo>
                <a:lnTo>
                  <a:pt x="450" y="44"/>
                </a:lnTo>
                <a:lnTo>
                  <a:pt x="452" y="44"/>
                </a:lnTo>
                <a:lnTo>
                  <a:pt x="454" y="46"/>
                </a:lnTo>
                <a:lnTo>
                  <a:pt x="456" y="46"/>
                </a:lnTo>
                <a:lnTo>
                  <a:pt x="456" y="48"/>
                </a:lnTo>
                <a:lnTo>
                  <a:pt x="456" y="52"/>
                </a:lnTo>
                <a:lnTo>
                  <a:pt x="456" y="54"/>
                </a:lnTo>
                <a:lnTo>
                  <a:pt x="456" y="58"/>
                </a:lnTo>
                <a:lnTo>
                  <a:pt x="456" y="60"/>
                </a:lnTo>
                <a:lnTo>
                  <a:pt x="456" y="64"/>
                </a:lnTo>
                <a:lnTo>
                  <a:pt x="456" y="66"/>
                </a:lnTo>
                <a:lnTo>
                  <a:pt x="458" y="68"/>
                </a:lnTo>
                <a:lnTo>
                  <a:pt x="456" y="68"/>
                </a:lnTo>
                <a:lnTo>
                  <a:pt x="456" y="70"/>
                </a:lnTo>
                <a:lnTo>
                  <a:pt x="456" y="72"/>
                </a:lnTo>
                <a:lnTo>
                  <a:pt x="458" y="74"/>
                </a:lnTo>
                <a:lnTo>
                  <a:pt x="458" y="76"/>
                </a:lnTo>
                <a:lnTo>
                  <a:pt x="460" y="78"/>
                </a:lnTo>
                <a:lnTo>
                  <a:pt x="458" y="80"/>
                </a:lnTo>
                <a:lnTo>
                  <a:pt x="456" y="82"/>
                </a:lnTo>
                <a:lnTo>
                  <a:pt x="458" y="82"/>
                </a:lnTo>
                <a:lnTo>
                  <a:pt x="460" y="84"/>
                </a:lnTo>
                <a:lnTo>
                  <a:pt x="464" y="86"/>
                </a:lnTo>
                <a:lnTo>
                  <a:pt x="464" y="88"/>
                </a:lnTo>
                <a:lnTo>
                  <a:pt x="466" y="88"/>
                </a:lnTo>
                <a:lnTo>
                  <a:pt x="467" y="88"/>
                </a:lnTo>
                <a:lnTo>
                  <a:pt x="469" y="86"/>
                </a:lnTo>
                <a:lnTo>
                  <a:pt x="471" y="86"/>
                </a:lnTo>
                <a:lnTo>
                  <a:pt x="473" y="86"/>
                </a:lnTo>
                <a:lnTo>
                  <a:pt x="477" y="86"/>
                </a:lnTo>
                <a:lnTo>
                  <a:pt x="479" y="86"/>
                </a:lnTo>
                <a:lnTo>
                  <a:pt x="481" y="86"/>
                </a:lnTo>
                <a:lnTo>
                  <a:pt x="483" y="86"/>
                </a:lnTo>
                <a:lnTo>
                  <a:pt x="485" y="88"/>
                </a:lnTo>
                <a:lnTo>
                  <a:pt x="487" y="88"/>
                </a:lnTo>
                <a:lnTo>
                  <a:pt x="489" y="90"/>
                </a:lnTo>
                <a:lnTo>
                  <a:pt x="491" y="88"/>
                </a:lnTo>
                <a:lnTo>
                  <a:pt x="491" y="86"/>
                </a:lnTo>
                <a:lnTo>
                  <a:pt x="493" y="84"/>
                </a:lnTo>
                <a:lnTo>
                  <a:pt x="495" y="82"/>
                </a:lnTo>
                <a:lnTo>
                  <a:pt x="497" y="82"/>
                </a:lnTo>
                <a:lnTo>
                  <a:pt x="499" y="82"/>
                </a:lnTo>
                <a:lnTo>
                  <a:pt x="501" y="82"/>
                </a:lnTo>
                <a:lnTo>
                  <a:pt x="503" y="82"/>
                </a:lnTo>
                <a:lnTo>
                  <a:pt x="505" y="84"/>
                </a:lnTo>
                <a:lnTo>
                  <a:pt x="509" y="86"/>
                </a:lnTo>
                <a:lnTo>
                  <a:pt x="511" y="88"/>
                </a:lnTo>
                <a:lnTo>
                  <a:pt x="513" y="88"/>
                </a:lnTo>
                <a:lnTo>
                  <a:pt x="515" y="88"/>
                </a:lnTo>
                <a:lnTo>
                  <a:pt x="517" y="90"/>
                </a:lnTo>
                <a:lnTo>
                  <a:pt x="519" y="90"/>
                </a:lnTo>
                <a:lnTo>
                  <a:pt x="521" y="92"/>
                </a:lnTo>
                <a:lnTo>
                  <a:pt x="523" y="94"/>
                </a:lnTo>
                <a:lnTo>
                  <a:pt x="525" y="94"/>
                </a:lnTo>
                <a:lnTo>
                  <a:pt x="525" y="96"/>
                </a:lnTo>
                <a:lnTo>
                  <a:pt x="527" y="96"/>
                </a:lnTo>
                <a:lnTo>
                  <a:pt x="531" y="98"/>
                </a:lnTo>
                <a:lnTo>
                  <a:pt x="533" y="98"/>
                </a:lnTo>
                <a:lnTo>
                  <a:pt x="533" y="100"/>
                </a:lnTo>
                <a:lnTo>
                  <a:pt x="535" y="102"/>
                </a:lnTo>
                <a:lnTo>
                  <a:pt x="537" y="104"/>
                </a:lnTo>
                <a:lnTo>
                  <a:pt x="539" y="104"/>
                </a:lnTo>
                <a:lnTo>
                  <a:pt x="541" y="106"/>
                </a:lnTo>
                <a:lnTo>
                  <a:pt x="541" y="108"/>
                </a:lnTo>
                <a:lnTo>
                  <a:pt x="541" y="110"/>
                </a:lnTo>
                <a:lnTo>
                  <a:pt x="541" y="112"/>
                </a:lnTo>
                <a:lnTo>
                  <a:pt x="539" y="110"/>
                </a:lnTo>
                <a:lnTo>
                  <a:pt x="537" y="110"/>
                </a:lnTo>
                <a:lnTo>
                  <a:pt x="535" y="110"/>
                </a:lnTo>
                <a:lnTo>
                  <a:pt x="533" y="110"/>
                </a:lnTo>
                <a:lnTo>
                  <a:pt x="531" y="110"/>
                </a:lnTo>
                <a:lnTo>
                  <a:pt x="529" y="110"/>
                </a:lnTo>
                <a:lnTo>
                  <a:pt x="527" y="110"/>
                </a:lnTo>
                <a:lnTo>
                  <a:pt x="525" y="108"/>
                </a:lnTo>
                <a:lnTo>
                  <a:pt x="523" y="108"/>
                </a:lnTo>
                <a:lnTo>
                  <a:pt x="523" y="110"/>
                </a:lnTo>
                <a:lnTo>
                  <a:pt x="521" y="110"/>
                </a:lnTo>
                <a:lnTo>
                  <a:pt x="519" y="110"/>
                </a:lnTo>
                <a:lnTo>
                  <a:pt x="517" y="110"/>
                </a:lnTo>
                <a:lnTo>
                  <a:pt x="515" y="108"/>
                </a:lnTo>
                <a:lnTo>
                  <a:pt x="513" y="110"/>
                </a:lnTo>
                <a:lnTo>
                  <a:pt x="511" y="112"/>
                </a:lnTo>
                <a:lnTo>
                  <a:pt x="509" y="112"/>
                </a:lnTo>
                <a:lnTo>
                  <a:pt x="507" y="112"/>
                </a:lnTo>
                <a:lnTo>
                  <a:pt x="505" y="112"/>
                </a:lnTo>
                <a:lnTo>
                  <a:pt x="503" y="112"/>
                </a:lnTo>
                <a:lnTo>
                  <a:pt x="503" y="114"/>
                </a:lnTo>
                <a:lnTo>
                  <a:pt x="503" y="116"/>
                </a:lnTo>
                <a:lnTo>
                  <a:pt x="501" y="116"/>
                </a:lnTo>
                <a:lnTo>
                  <a:pt x="499" y="116"/>
                </a:lnTo>
                <a:lnTo>
                  <a:pt x="497" y="116"/>
                </a:lnTo>
                <a:lnTo>
                  <a:pt x="495" y="116"/>
                </a:lnTo>
                <a:lnTo>
                  <a:pt x="493" y="116"/>
                </a:lnTo>
                <a:lnTo>
                  <a:pt x="493" y="118"/>
                </a:lnTo>
                <a:lnTo>
                  <a:pt x="491" y="120"/>
                </a:lnTo>
                <a:lnTo>
                  <a:pt x="491" y="122"/>
                </a:lnTo>
                <a:lnTo>
                  <a:pt x="491" y="124"/>
                </a:lnTo>
                <a:lnTo>
                  <a:pt x="491" y="126"/>
                </a:lnTo>
                <a:lnTo>
                  <a:pt x="493" y="128"/>
                </a:lnTo>
                <a:lnTo>
                  <a:pt x="491" y="130"/>
                </a:lnTo>
                <a:lnTo>
                  <a:pt x="489" y="130"/>
                </a:lnTo>
                <a:lnTo>
                  <a:pt x="487" y="132"/>
                </a:lnTo>
                <a:lnTo>
                  <a:pt x="487" y="134"/>
                </a:lnTo>
                <a:lnTo>
                  <a:pt x="485" y="136"/>
                </a:lnTo>
                <a:lnTo>
                  <a:pt x="483" y="136"/>
                </a:lnTo>
                <a:lnTo>
                  <a:pt x="481" y="136"/>
                </a:lnTo>
                <a:lnTo>
                  <a:pt x="477" y="136"/>
                </a:lnTo>
                <a:lnTo>
                  <a:pt x="475" y="136"/>
                </a:lnTo>
                <a:lnTo>
                  <a:pt x="473" y="136"/>
                </a:lnTo>
                <a:lnTo>
                  <a:pt x="471" y="136"/>
                </a:lnTo>
                <a:lnTo>
                  <a:pt x="469" y="136"/>
                </a:lnTo>
                <a:lnTo>
                  <a:pt x="469" y="138"/>
                </a:lnTo>
                <a:lnTo>
                  <a:pt x="469" y="140"/>
                </a:lnTo>
                <a:lnTo>
                  <a:pt x="467" y="142"/>
                </a:lnTo>
                <a:lnTo>
                  <a:pt x="466" y="144"/>
                </a:lnTo>
                <a:lnTo>
                  <a:pt x="466" y="146"/>
                </a:lnTo>
                <a:lnTo>
                  <a:pt x="464" y="146"/>
                </a:lnTo>
                <a:lnTo>
                  <a:pt x="462" y="148"/>
                </a:lnTo>
                <a:lnTo>
                  <a:pt x="460" y="148"/>
                </a:lnTo>
                <a:lnTo>
                  <a:pt x="458" y="148"/>
                </a:lnTo>
                <a:lnTo>
                  <a:pt x="456" y="148"/>
                </a:lnTo>
                <a:lnTo>
                  <a:pt x="454" y="148"/>
                </a:lnTo>
                <a:lnTo>
                  <a:pt x="452" y="148"/>
                </a:lnTo>
                <a:lnTo>
                  <a:pt x="450" y="148"/>
                </a:lnTo>
                <a:lnTo>
                  <a:pt x="446" y="146"/>
                </a:lnTo>
                <a:lnTo>
                  <a:pt x="444" y="146"/>
                </a:lnTo>
                <a:lnTo>
                  <a:pt x="442" y="146"/>
                </a:lnTo>
                <a:lnTo>
                  <a:pt x="440" y="144"/>
                </a:lnTo>
                <a:lnTo>
                  <a:pt x="438" y="142"/>
                </a:lnTo>
                <a:lnTo>
                  <a:pt x="436" y="142"/>
                </a:lnTo>
                <a:lnTo>
                  <a:pt x="434" y="142"/>
                </a:lnTo>
                <a:lnTo>
                  <a:pt x="432" y="142"/>
                </a:lnTo>
                <a:lnTo>
                  <a:pt x="430" y="142"/>
                </a:lnTo>
                <a:lnTo>
                  <a:pt x="428" y="144"/>
                </a:lnTo>
                <a:lnTo>
                  <a:pt x="428" y="146"/>
                </a:lnTo>
                <a:lnTo>
                  <a:pt x="428" y="148"/>
                </a:lnTo>
                <a:lnTo>
                  <a:pt x="428" y="150"/>
                </a:lnTo>
                <a:lnTo>
                  <a:pt x="428" y="152"/>
                </a:lnTo>
                <a:lnTo>
                  <a:pt x="428" y="154"/>
                </a:lnTo>
                <a:lnTo>
                  <a:pt x="428" y="156"/>
                </a:lnTo>
                <a:lnTo>
                  <a:pt x="430" y="158"/>
                </a:lnTo>
                <a:lnTo>
                  <a:pt x="432" y="158"/>
                </a:lnTo>
                <a:lnTo>
                  <a:pt x="432" y="159"/>
                </a:lnTo>
                <a:lnTo>
                  <a:pt x="434" y="161"/>
                </a:lnTo>
                <a:lnTo>
                  <a:pt x="436" y="163"/>
                </a:lnTo>
                <a:lnTo>
                  <a:pt x="438" y="163"/>
                </a:lnTo>
                <a:lnTo>
                  <a:pt x="440" y="165"/>
                </a:lnTo>
                <a:lnTo>
                  <a:pt x="442" y="165"/>
                </a:lnTo>
                <a:lnTo>
                  <a:pt x="444" y="167"/>
                </a:lnTo>
                <a:lnTo>
                  <a:pt x="444" y="169"/>
                </a:lnTo>
                <a:lnTo>
                  <a:pt x="444" y="171"/>
                </a:lnTo>
                <a:lnTo>
                  <a:pt x="442" y="171"/>
                </a:lnTo>
                <a:lnTo>
                  <a:pt x="440" y="173"/>
                </a:lnTo>
                <a:lnTo>
                  <a:pt x="438" y="173"/>
                </a:lnTo>
                <a:lnTo>
                  <a:pt x="436" y="175"/>
                </a:lnTo>
                <a:lnTo>
                  <a:pt x="434" y="177"/>
                </a:lnTo>
                <a:lnTo>
                  <a:pt x="432" y="177"/>
                </a:lnTo>
                <a:lnTo>
                  <a:pt x="430" y="179"/>
                </a:lnTo>
                <a:lnTo>
                  <a:pt x="430" y="181"/>
                </a:lnTo>
                <a:lnTo>
                  <a:pt x="430" y="183"/>
                </a:lnTo>
                <a:lnTo>
                  <a:pt x="430" y="185"/>
                </a:lnTo>
                <a:lnTo>
                  <a:pt x="428" y="187"/>
                </a:lnTo>
                <a:lnTo>
                  <a:pt x="426" y="189"/>
                </a:lnTo>
                <a:lnTo>
                  <a:pt x="424" y="191"/>
                </a:lnTo>
                <a:lnTo>
                  <a:pt x="422" y="191"/>
                </a:lnTo>
                <a:lnTo>
                  <a:pt x="420" y="191"/>
                </a:lnTo>
                <a:lnTo>
                  <a:pt x="418" y="193"/>
                </a:lnTo>
                <a:lnTo>
                  <a:pt x="416" y="195"/>
                </a:lnTo>
                <a:lnTo>
                  <a:pt x="414" y="195"/>
                </a:lnTo>
                <a:lnTo>
                  <a:pt x="412" y="195"/>
                </a:lnTo>
                <a:lnTo>
                  <a:pt x="410" y="195"/>
                </a:lnTo>
                <a:lnTo>
                  <a:pt x="408" y="195"/>
                </a:lnTo>
                <a:lnTo>
                  <a:pt x="406" y="195"/>
                </a:lnTo>
                <a:lnTo>
                  <a:pt x="404" y="197"/>
                </a:lnTo>
                <a:lnTo>
                  <a:pt x="402" y="195"/>
                </a:lnTo>
                <a:lnTo>
                  <a:pt x="400" y="195"/>
                </a:lnTo>
                <a:lnTo>
                  <a:pt x="398" y="195"/>
                </a:lnTo>
                <a:lnTo>
                  <a:pt x="396" y="195"/>
                </a:lnTo>
                <a:lnTo>
                  <a:pt x="394" y="195"/>
                </a:lnTo>
                <a:lnTo>
                  <a:pt x="392" y="195"/>
                </a:lnTo>
                <a:lnTo>
                  <a:pt x="390" y="195"/>
                </a:lnTo>
                <a:lnTo>
                  <a:pt x="388" y="197"/>
                </a:lnTo>
                <a:lnTo>
                  <a:pt x="386" y="195"/>
                </a:lnTo>
                <a:lnTo>
                  <a:pt x="384" y="195"/>
                </a:lnTo>
                <a:lnTo>
                  <a:pt x="382" y="197"/>
                </a:lnTo>
                <a:lnTo>
                  <a:pt x="378" y="197"/>
                </a:lnTo>
                <a:lnTo>
                  <a:pt x="376" y="197"/>
                </a:lnTo>
                <a:lnTo>
                  <a:pt x="374" y="197"/>
                </a:lnTo>
                <a:lnTo>
                  <a:pt x="370" y="199"/>
                </a:lnTo>
                <a:lnTo>
                  <a:pt x="368" y="201"/>
                </a:lnTo>
                <a:lnTo>
                  <a:pt x="366" y="201"/>
                </a:lnTo>
                <a:lnTo>
                  <a:pt x="362" y="203"/>
                </a:lnTo>
                <a:lnTo>
                  <a:pt x="360" y="203"/>
                </a:lnTo>
                <a:lnTo>
                  <a:pt x="358" y="205"/>
                </a:lnTo>
                <a:lnTo>
                  <a:pt x="356" y="205"/>
                </a:lnTo>
                <a:lnTo>
                  <a:pt x="354" y="207"/>
                </a:lnTo>
                <a:lnTo>
                  <a:pt x="350" y="209"/>
                </a:lnTo>
                <a:lnTo>
                  <a:pt x="348" y="211"/>
                </a:lnTo>
                <a:lnTo>
                  <a:pt x="348" y="213"/>
                </a:lnTo>
                <a:lnTo>
                  <a:pt x="346" y="211"/>
                </a:lnTo>
                <a:lnTo>
                  <a:pt x="342" y="211"/>
                </a:lnTo>
                <a:lnTo>
                  <a:pt x="340" y="211"/>
                </a:lnTo>
                <a:lnTo>
                  <a:pt x="338" y="211"/>
                </a:lnTo>
                <a:lnTo>
                  <a:pt x="338" y="209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9"/>
                </a:lnTo>
                <a:lnTo>
                  <a:pt x="328" y="209"/>
                </a:lnTo>
                <a:lnTo>
                  <a:pt x="326" y="209"/>
                </a:lnTo>
                <a:lnTo>
                  <a:pt x="324" y="209"/>
                </a:lnTo>
                <a:lnTo>
                  <a:pt x="320" y="207"/>
                </a:lnTo>
                <a:lnTo>
                  <a:pt x="318" y="207"/>
                </a:lnTo>
                <a:lnTo>
                  <a:pt x="316" y="205"/>
                </a:lnTo>
                <a:lnTo>
                  <a:pt x="314" y="205"/>
                </a:lnTo>
                <a:lnTo>
                  <a:pt x="310" y="203"/>
                </a:lnTo>
                <a:lnTo>
                  <a:pt x="308" y="203"/>
                </a:lnTo>
                <a:lnTo>
                  <a:pt x="304" y="203"/>
                </a:lnTo>
                <a:lnTo>
                  <a:pt x="302" y="203"/>
                </a:lnTo>
                <a:lnTo>
                  <a:pt x="300" y="203"/>
                </a:lnTo>
                <a:lnTo>
                  <a:pt x="296" y="201"/>
                </a:lnTo>
                <a:lnTo>
                  <a:pt x="294" y="201"/>
                </a:lnTo>
                <a:lnTo>
                  <a:pt x="292" y="201"/>
                </a:lnTo>
                <a:lnTo>
                  <a:pt x="288" y="197"/>
                </a:lnTo>
                <a:lnTo>
                  <a:pt x="284" y="193"/>
                </a:lnTo>
                <a:lnTo>
                  <a:pt x="282" y="193"/>
                </a:lnTo>
                <a:lnTo>
                  <a:pt x="280" y="193"/>
                </a:lnTo>
                <a:lnTo>
                  <a:pt x="278" y="193"/>
                </a:lnTo>
                <a:lnTo>
                  <a:pt x="276" y="193"/>
                </a:lnTo>
                <a:lnTo>
                  <a:pt x="274" y="193"/>
                </a:lnTo>
                <a:lnTo>
                  <a:pt x="272" y="193"/>
                </a:lnTo>
                <a:lnTo>
                  <a:pt x="268" y="193"/>
                </a:lnTo>
                <a:lnTo>
                  <a:pt x="266" y="191"/>
                </a:lnTo>
                <a:lnTo>
                  <a:pt x="264" y="191"/>
                </a:lnTo>
                <a:lnTo>
                  <a:pt x="262" y="191"/>
                </a:lnTo>
                <a:lnTo>
                  <a:pt x="258" y="191"/>
                </a:lnTo>
                <a:lnTo>
                  <a:pt x="256" y="191"/>
                </a:lnTo>
                <a:lnTo>
                  <a:pt x="254" y="191"/>
                </a:lnTo>
                <a:lnTo>
                  <a:pt x="252" y="191"/>
                </a:lnTo>
                <a:lnTo>
                  <a:pt x="248" y="193"/>
                </a:lnTo>
                <a:lnTo>
                  <a:pt x="240" y="193"/>
                </a:lnTo>
                <a:lnTo>
                  <a:pt x="238" y="191"/>
                </a:lnTo>
                <a:lnTo>
                  <a:pt x="236" y="191"/>
                </a:lnTo>
                <a:lnTo>
                  <a:pt x="232" y="191"/>
                </a:lnTo>
                <a:lnTo>
                  <a:pt x="230" y="191"/>
                </a:lnTo>
                <a:lnTo>
                  <a:pt x="228" y="191"/>
                </a:lnTo>
                <a:lnTo>
                  <a:pt x="224" y="191"/>
                </a:lnTo>
                <a:lnTo>
                  <a:pt x="218" y="189"/>
                </a:lnTo>
                <a:lnTo>
                  <a:pt x="214" y="189"/>
                </a:lnTo>
                <a:lnTo>
                  <a:pt x="212" y="189"/>
                </a:lnTo>
                <a:lnTo>
                  <a:pt x="210" y="189"/>
                </a:lnTo>
                <a:lnTo>
                  <a:pt x="208" y="189"/>
                </a:lnTo>
                <a:lnTo>
                  <a:pt x="206" y="189"/>
                </a:lnTo>
                <a:lnTo>
                  <a:pt x="204" y="189"/>
                </a:lnTo>
                <a:lnTo>
                  <a:pt x="202" y="189"/>
                </a:lnTo>
                <a:lnTo>
                  <a:pt x="200" y="189"/>
                </a:lnTo>
                <a:lnTo>
                  <a:pt x="198" y="189"/>
                </a:lnTo>
                <a:lnTo>
                  <a:pt x="196" y="189"/>
                </a:lnTo>
                <a:lnTo>
                  <a:pt x="194" y="189"/>
                </a:lnTo>
                <a:lnTo>
                  <a:pt x="192" y="187"/>
                </a:lnTo>
                <a:lnTo>
                  <a:pt x="192" y="185"/>
                </a:lnTo>
                <a:lnTo>
                  <a:pt x="190" y="185"/>
                </a:lnTo>
                <a:lnTo>
                  <a:pt x="184" y="181"/>
                </a:lnTo>
                <a:lnTo>
                  <a:pt x="182" y="179"/>
                </a:lnTo>
                <a:lnTo>
                  <a:pt x="180" y="177"/>
                </a:lnTo>
                <a:lnTo>
                  <a:pt x="178" y="175"/>
                </a:lnTo>
                <a:lnTo>
                  <a:pt x="178" y="173"/>
                </a:lnTo>
                <a:lnTo>
                  <a:pt x="176" y="171"/>
                </a:lnTo>
                <a:lnTo>
                  <a:pt x="172" y="167"/>
                </a:lnTo>
                <a:lnTo>
                  <a:pt x="172" y="165"/>
                </a:lnTo>
                <a:lnTo>
                  <a:pt x="170" y="163"/>
                </a:lnTo>
                <a:lnTo>
                  <a:pt x="168" y="163"/>
                </a:lnTo>
                <a:lnTo>
                  <a:pt x="166" y="163"/>
                </a:lnTo>
                <a:lnTo>
                  <a:pt x="166" y="161"/>
                </a:lnTo>
                <a:lnTo>
                  <a:pt x="164" y="159"/>
                </a:lnTo>
                <a:lnTo>
                  <a:pt x="166" y="158"/>
                </a:lnTo>
                <a:lnTo>
                  <a:pt x="164" y="158"/>
                </a:lnTo>
                <a:lnTo>
                  <a:pt x="162" y="158"/>
                </a:lnTo>
                <a:lnTo>
                  <a:pt x="160" y="159"/>
                </a:lnTo>
                <a:lnTo>
                  <a:pt x="158" y="158"/>
                </a:lnTo>
                <a:lnTo>
                  <a:pt x="156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6" y="154"/>
                </a:lnTo>
                <a:lnTo>
                  <a:pt x="144" y="152"/>
                </a:lnTo>
                <a:lnTo>
                  <a:pt x="142" y="150"/>
                </a:lnTo>
                <a:lnTo>
                  <a:pt x="140" y="150"/>
                </a:lnTo>
                <a:lnTo>
                  <a:pt x="138" y="150"/>
                </a:lnTo>
                <a:lnTo>
                  <a:pt x="136" y="148"/>
                </a:lnTo>
                <a:lnTo>
                  <a:pt x="134" y="148"/>
                </a:lnTo>
                <a:lnTo>
                  <a:pt x="132" y="146"/>
                </a:lnTo>
                <a:lnTo>
                  <a:pt x="130" y="146"/>
                </a:lnTo>
                <a:lnTo>
                  <a:pt x="128" y="144"/>
                </a:lnTo>
                <a:lnTo>
                  <a:pt x="126" y="144"/>
                </a:lnTo>
                <a:lnTo>
                  <a:pt x="124" y="144"/>
                </a:lnTo>
                <a:lnTo>
                  <a:pt x="122" y="144"/>
                </a:lnTo>
                <a:lnTo>
                  <a:pt x="120" y="144"/>
                </a:lnTo>
                <a:lnTo>
                  <a:pt x="118" y="144"/>
                </a:lnTo>
                <a:lnTo>
                  <a:pt x="116" y="144"/>
                </a:lnTo>
                <a:lnTo>
                  <a:pt x="114" y="144"/>
                </a:lnTo>
                <a:lnTo>
                  <a:pt x="112" y="144"/>
                </a:lnTo>
                <a:lnTo>
                  <a:pt x="110" y="144"/>
                </a:lnTo>
                <a:lnTo>
                  <a:pt x="106" y="144"/>
                </a:lnTo>
                <a:lnTo>
                  <a:pt x="106" y="142"/>
                </a:lnTo>
                <a:lnTo>
                  <a:pt x="104" y="142"/>
                </a:lnTo>
                <a:lnTo>
                  <a:pt x="102" y="142"/>
                </a:lnTo>
                <a:lnTo>
                  <a:pt x="100" y="142"/>
                </a:lnTo>
                <a:lnTo>
                  <a:pt x="98" y="142"/>
                </a:lnTo>
                <a:lnTo>
                  <a:pt x="96" y="142"/>
                </a:lnTo>
                <a:lnTo>
                  <a:pt x="94" y="142"/>
                </a:lnTo>
                <a:lnTo>
                  <a:pt x="92" y="140"/>
                </a:lnTo>
                <a:lnTo>
                  <a:pt x="92" y="142"/>
                </a:lnTo>
                <a:lnTo>
                  <a:pt x="90" y="142"/>
                </a:lnTo>
                <a:lnTo>
                  <a:pt x="88" y="140"/>
                </a:lnTo>
                <a:lnTo>
                  <a:pt x="86" y="140"/>
                </a:lnTo>
                <a:lnTo>
                  <a:pt x="84" y="140"/>
                </a:lnTo>
                <a:lnTo>
                  <a:pt x="80" y="136"/>
                </a:lnTo>
                <a:lnTo>
                  <a:pt x="78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6" y="126"/>
                </a:lnTo>
                <a:lnTo>
                  <a:pt x="78" y="126"/>
                </a:lnTo>
                <a:lnTo>
                  <a:pt x="78" y="124"/>
                </a:lnTo>
                <a:lnTo>
                  <a:pt x="78" y="122"/>
                </a:lnTo>
                <a:lnTo>
                  <a:pt x="78" y="120"/>
                </a:lnTo>
                <a:lnTo>
                  <a:pt x="76" y="118"/>
                </a:lnTo>
                <a:lnTo>
                  <a:pt x="74" y="118"/>
                </a:lnTo>
                <a:lnTo>
                  <a:pt x="74" y="116"/>
                </a:lnTo>
                <a:lnTo>
                  <a:pt x="74" y="112"/>
                </a:lnTo>
                <a:lnTo>
                  <a:pt x="74" y="110"/>
                </a:lnTo>
                <a:lnTo>
                  <a:pt x="72" y="108"/>
                </a:lnTo>
                <a:lnTo>
                  <a:pt x="70" y="108"/>
                </a:lnTo>
                <a:lnTo>
                  <a:pt x="70" y="106"/>
                </a:lnTo>
                <a:lnTo>
                  <a:pt x="68" y="104"/>
                </a:lnTo>
                <a:lnTo>
                  <a:pt x="66" y="104"/>
                </a:lnTo>
                <a:lnTo>
                  <a:pt x="64" y="102"/>
                </a:lnTo>
                <a:lnTo>
                  <a:pt x="60" y="98"/>
                </a:lnTo>
                <a:lnTo>
                  <a:pt x="60" y="96"/>
                </a:lnTo>
                <a:lnTo>
                  <a:pt x="58" y="96"/>
                </a:lnTo>
                <a:lnTo>
                  <a:pt x="58" y="94"/>
                </a:lnTo>
                <a:lnTo>
                  <a:pt x="56" y="92"/>
                </a:lnTo>
                <a:lnTo>
                  <a:pt x="54" y="90"/>
                </a:lnTo>
                <a:lnTo>
                  <a:pt x="52" y="90"/>
                </a:lnTo>
                <a:lnTo>
                  <a:pt x="50" y="88"/>
                </a:lnTo>
                <a:lnTo>
                  <a:pt x="48" y="86"/>
                </a:lnTo>
                <a:lnTo>
                  <a:pt x="46" y="86"/>
                </a:lnTo>
                <a:lnTo>
                  <a:pt x="44" y="86"/>
                </a:lnTo>
                <a:lnTo>
                  <a:pt x="42" y="86"/>
                </a:lnTo>
                <a:lnTo>
                  <a:pt x="40" y="84"/>
                </a:lnTo>
                <a:lnTo>
                  <a:pt x="38" y="82"/>
                </a:lnTo>
                <a:lnTo>
                  <a:pt x="36" y="82"/>
                </a:lnTo>
                <a:lnTo>
                  <a:pt x="34" y="84"/>
                </a:lnTo>
                <a:lnTo>
                  <a:pt x="32" y="84"/>
                </a:lnTo>
                <a:lnTo>
                  <a:pt x="30" y="82"/>
                </a:lnTo>
                <a:lnTo>
                  <a:pt x="28" y="82"/>
                </a:lnTo>
                <a:lnTo>
                  <a:pt x="26" y="80"/>
                </a:lnTo>
                <a:lnTo>
                  <a:pt x="24" y="80"/>
                </a:lnTo>
                <a:lnTo>
                  <a:pt x="22" y="80"/>
                </a:lnTo>
                <a:lnTo>
                  <a:pt x="22" y="78"/>
                </a:lnTo>
                <a:lnTo>
                  <a:pt x="20" y="76"/>
                </a:lnTo>
                <a:lnTo>
                  <a:pt x="18" y="74"/>
                </a:lnTo>
                <a:lnTo>
                  <a:pt x="16" y="74"/>
                </a:lnTo>
                <a:lnTo>
                  <a:pt x="14" y="74"/>
                </a:lnTo>
                <a:lnTo>
                  <a:pt x="14" y="72"/>
                </a:lnTo>
                <a:lnTo>
                  <a:pt x="12" y="72"/>
                </a:lnTo>
                <a:lnTo>
                  <a:pt x="10" y="72"/>
                </a:lnTo>
                <a:lnTo>
                  <a:pt x="8" y="70"/>
                </a:lnTo>
                <a:lnTo>
                  <a:pt x="8" y="68"/>
                </a:lnTo>
                <a:lnTo>
                  <a:pt x="6" y="68"/>
                </a:lnTo>
                <a:lnTo>
                  <a:pt x="4" y="66"/>
                </a:lnTo>
                <a:lnTo>
                  <a:pt x="2" y="64"/>
                </a:lnTo>
                <a:lnTo>
                  <a:pt x="4" y="62"/>
                </a:lnTo>
                <a:lnTo>
                  <a:pt x="2" y="62"/>
                </a:lnTo>
                <a:lnTo>
                  <a:pt x="0" y="6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7" name="Freeform 2114"/>
          <p:cNvSpPr>
            <a:spLocks/>
          </p:cNvSpPr>
          <p:nvPr/>
        </p:nvSpPr>
        <p:spPr bwMode="auto">
          <a:xfrm>
            <a:off x="6149975" y="2768600"/>
            <a:ext cx="801688" cy="900113"/>
          </a:xfrm>
          <a:custGeom>
            <a:avLst/>
            <a:gdLst>
              <a:gd name="T0" fmla="*/ 90725682 w 505"/>
              <a:gd name="T1" fmla="*/ 579636259 h 567"/>
              <a:gd name="T2" fmla="*/ 80645050 w 505"/>
              <a:gd name="T3" fmla="*/ 509071845 h 567"/>
              <a:gd name="T4" fmla="*/ 65524103 w 505"/>
              <a:gd name="T5" fmla="*/ 398184909 h 567"/>
              <a:gd name="T6" fmla="*/ 166330416 w 505"/>
              <a:gd name="T7" fmla="*/ 342741440 h 567"/>
              <a:gd name="T8" fmla="*/ 216733573 w 505"/>
              <a:gd name="T9" fmla="*/ 252015765 h 567"/>
              <a:gd name="T10" fmla="*/ 252015782 w 505"/>
              <a:gd name="T11" fmla="*/ 171370720 h 567"/>
              <a:gd name="T12" fmla="*/ 181451363 w 505"/>
              <a:gd name="T13" fmla="*/ 95765991 h 567"/>
              <a:gd name="T14" fmla="*/ 206652941 w 505"/>
              <a:gd name="T15" fmla="*/ 45362838 h 567"/>
              <a:gd name="T16" fmla="*/ 297378623 w 505"/>
              <a:gd name="T17" fmla="*/ 25201576 h 567"/>
              <a:gd name="T18" fmla="*/ 383063989 w 505"/>
              <a:gd name="T19" fmla="*/ 55443468 h 567"/>
              <a:gd name="T20" fmla="*/ 423386514 w 505"/>
              <a:gd name="T21" fmla="*/ 136088513 h 567"/>
              <a:gd name="T22" fmla="*/ 408265567 w 505"/>
              <a:gd name="T23" fmla="*/ 181451351 h 567"/>
              <a:gd name="T24" fmla="*/ 478829986 w 505"/>
              <a:gd name="T25" fmla="*/ 246975450 h 567"/>
              <a:gd name="T26" fmla="*/ 501512200 w 505"/>
              <a:gd name="T27" fmla="*/ 332660810 h 567"/>
              <a:gd name="T28" fmla="*/ 577116935 w 505"/>
              <a:gd name="T29" fmla="*/ 393144593 h 567"/>
              <a:gd name="T30" fmla="*/ 688003879 w 505"/>
              <a:gd name="T31" fmla="*/ 418346170 h 567"/>
              <a:gd name="T32" fmla="*/ 798890823 w 505"/>
              <a:gd name="T33" fmla="*/ 468749323 h 567"/>
              <a:gd name="T34" fmla="*/ 864414927 w 505"/>
              <a:gd name="T35" fmla="*/ 423386485 h 567"/>
              <a:gd name="T36" fmla="*/ 909777767 w 505"/>
              <a:gd name="T37" fmla="*/ 448588062 h 567"/>
              <a:gd name="T38" fmla="*/ 1020664712 w 505"/>
              <a:gd name="T39" fmla="*/ 448588062 h 567"/>
              <a:gd name="T40" fmla="*/ 1060987237 w 505"/>
              <a:gd name="T41" fmla="*/ 398184909 h 567"/>
              <a:gd name="T42" fmla="*/ 1146672603 w 505"/>
              <a:gd name="T43" fmla="*/ 327620494 h 567"/>
              <a:gd name="T44" fmla="*/ 1212196706 w 505"/>
              <a:gd name="T45" fmla="*/ 342741440 h 567"/>
              <a:gd name="T46" fmla="*/ 1262599862 w 505"/>
              <a:gd name="T47" fmla="*/ 403225224 h 567"/>
              <a:gd name="T48" fmla="*/ 1197075759 w 505"/>
              <a:gd name="T49" fmla="*/ 458668692 h 567"/>
              <a:gd name="T50" fmla="*/ 1176914497 w 505"/>
              <a:gd name="T51" fmla="*/ 564515314 h 567"/>
              <a:gd name="T52" fmla="*/ 1136591971 w 505"/>
              <a:gd name="T53" fmla="*/ 635079728 h 567"/>
              <a:gd name="T54" fmla="*/ 1106350078 w 505"/>
              <a:gd name="T55" fmla="*/ 693044147 h 567"/>
              <a:gd name="T56" fmla="*/ 1066027552 w 505"/>
              <a:gd name="T57" fmla="*/ 635079728 h 567"/>
              <a:gd name="T58" fmla="*/ 1040825974 w 505"/>
              <a:gd name="T59" fmla="*/ 599797521 h 567"/>
              <a:gd name="T60" fmla="*/ 1066027552 w 505"/>
              <a:gd name="T61" fmla="*/ 539313737 h 567"/>
              <a:gd name="T62" fmla="*/ 960180924 w 505"/>
              <a:gd name="T63" fmla="*/ 519152476 h 567"/>
              <a:gd name="T64" fmla="*/ 909777767 w 505"/>
              <a:gd name="T65" fmla="*/ 473789638 h 567"/>
              <a:gd name="T66" fmla="*/ 884576189 w 505"/>
              <a:gd name="T67" fmla="*/ 509071845 h 567"/>
              <a:gd name="T68" fmla="*/ 889616505 w 505"/>
              <a:gd name="T69" fmla="*/ 554434683 h 567"/>
              <a:gd name="T70" fmla="*/ 924898714 w 505"/>
              <a:gd name="T71" fmla="*/ 624999097 h 567"/>
              <a:gd name="T72" fmla="*/ 950100293 w 505"/>
              <a:gd name="T73" fmla="*/ 703124778 h 567"/>
              <a:gd name="T74" fmla="*/ 929939030 w 505"/>
              <a:gd name="T75" fmla="*/ 693044147 h 567"/>
              <a:gd name="T76" fmla="*/ 914818083 w 505"/>
              <a:gd name="T77" fmla="*/ 723286039 h 567"/>
              <a:gd name="T78" fmla="*/ 859374611 w 505"/>
              <a:gd name="T79" fmla="*/ 738406985 h 567"/>
              <a:gd name="T80" fmla="*/ 829132717 w 505"/>
              <a:gd name="T81" fmla="*/ 814011715 h 567"/>
              <a:gd name="T82" fmla="*/ 773689245 w 505"/>
              <a:gd name="T83" fmla="*/ 859374552 h 567"/>
              <a:gd name="T84" fmla="*/ 672882932 w 505"/>
              <a:gd name="T85" fmla="*/ 965221174 h 567"/>
              <a:gd name="T86" fmla="*/ 612399144 w 505"/>
              <a:gd name="T87" fmla="*/ 1020664642 h 567"/>
              <a:gd name="T88" fmla="*/ 587197566 w 505"/>
              <a:gd name="T89" fmla="*/ 1121470948 h 567"/>
              <a:gd name="T90" fmla="*/ 592237882 w 505"/>
              <a:gd name="T91" fmla="*/ 1202115993 h 567"/>
              <a:gd name="T92" fmla="*/ 587197566 w 505"/>
              <a:gd name="T93" fmla="*/ 1292841668 h 567"/>
              <a:gd name="T94" fmla="*/ 567036304 w 505"/>
              <a:gd name="T95" fmla="*/ 1373486713 h 567"/>
              <a:gd name="T96" fmla="*/ 478829986 w 505"/>
              <a:gd name="T97" fmla="*/ 1428930181 h 567"/>
              <a:gd name="T98" fmla="*/ 428426830 w 505"/>
              <a:gd name="T99" fmla="*/ 1338204506 h 567"/>
              <a:gd name="T100" fmla="*/ 408265567 w 505"/>
              <a:gd name="T101" fmla="*/ 1287801353 h 567"/>
              <a:gd name="T102" fmla="*/ 352822095 w 505"/>
              <a:gd name="T103" fmla="*/ 1181954732 h 567"/>
              <a:gd name="T104" fmla="*/ 312499570 w 505"/>
              <a:gd name="T105" fmla="*/ 1086188741 h 567"/>
              <a:gd name="T106" fmla="*/ 267136729 w 505"/>
              <a:gd name="T107" fmla="*/ 985382435 h 567"/>
              <a:gd name="T108" fmla="*/ 241935151 w 505"/>
              <a:gd name="T109" fmla="*/ 869455183 h 567"/>
              <a:gd name="T110" fmla="*/ 221773888 w 505"/>
              <a:gd name="T111" fmla="*/ 814011715 h 567"/>
              <a:gd name="T112" fmla="*/ 231854520 w 505"/>
              <a:gd name="T113" fmla="*/ 718245724 h 567"/>
              <a:gd name="T114" fmla="*/ 191531994 w 505"/>
              <a:gd name="T115" fmla="*/ 690523196 h 567"/>
              <a:gd name="T116" fmla="*/ 136088522 w 505"/>
              <a:gd name="T117" fmla="*/ 768648877 h 567"/>
              <a:gd name="T118" fmla="*/ 45362841 w 505"/>
              <a:gd name="T119" fmla="*/ 680442565 h 567"/>
              <a:gd name="T120" fmla="*/ 75604735 w 505"/>
              <a:gd name="T121" fmla="*/ 660281304 h 567"/>
              <a:gd name="T122" fmla="*/ 0 w 505"/>
              <a:gd name="T123" fmla="*/ 619958782 h 56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05" h="567">
                <a:moveTo>
                  <a:pt x="0" y="244"/>
                </a:moveTo>
                <a:lnTo>
                  <a:pt x="0" y="242"/>
                </a:lnTo>
                <a:lnTo>
                  <a:pt x="2" y="240"/>
                </a:lnTo>
                <a:lnTo>
                  <a:pt x="4" y="240"/>
                </a:lnTo>
                <a:lnTo>
                  <a:pt x="8" y="240"/>
                </a:lnTo>
                <a:lnTo>
                  <a:pt x="10" y="238"/>
                </a:lnTo>
                <a:lnTo>
                  <a:pt x="10" y="236"/>
                </a:lnTo>
                <a:lnTo>
                  <a:pt x="8" y="234"/>
                </a:lnTo>
                <a:lnTo>
                  <a:pt x="8" y="232"/>
                </a:lnTo>
                <a:lnTo>
                  <a:pt x="10" y="232"/>
                </a:lnTo>
                <a:lnTo>
                  <a:pt x="12" y="232"/>
                </a:lnTo>
                <a:lnTo>
                  <a:pt x="14" y="232"/>
                </a:lnTo>
                <a:lnTo>
                  <a:pt x="16" y="234"/>
                </a:lnTo>
                <a:lnTo>
                  <a:pt x="18" y="232"/>
                </a:lnTo>
                <a:lnTo>
                  <a:pt x="20" y="232"/>
                </a:lnTo>
                <a:lnTo>
                  <a:pt x="22" y="232"/>
                </a:lnTo>
                <a:lnTo>
                  <a:pt x="24" y="234"/>
                </a:lnTo>
                <a:lnTo>
                  <a:pt x="26" y="234"/>
                </a:lnTo>
                <a:lnTo>
                  <a:pt x="28" y="234"/>
                </a:lnTo>
                <a:lnTo>
                  <a:pt x="32" y="234"/>
                </a:lnTo>
                <a:lnTo>
                  <a:pt x="34" y="232"/>
                </a:lnTo>
                <a:lnTo>
                  <a:pt x="36" y="230"/>
                </a:lnTo>
                <a:lnTo>
                  <a:pt x="38" y="230"/>
                </a:lnTo>
                <a:lnTo>
                  <a:pt x="40" y="230"/>
                </a:lnTo>
                <a:lnTo>
                  <a:pt x="42" y="232"/>
                </a:lnTo>
                <a:lnTo>
                  <a:pt x="42" y="234"/>
                </a:lnTo>
                <a:lnTo>
                  <a:pt x="44" y="234"/>
                </a:lnTo>
                <a:lnTo>
                  <a:pt x="46" y="234"/>
                </a:lnTo>
                <a:lnTo>
                  <a:pt x="46" y="232"/>
                </a:lnTo>
                <a:lnTo>
                  <a:pt x="48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28"/>
                </a:lnTo>
                <a:lnTo>
                  <a:pt x="48" y="226"/>
                </a:lnTo>
                <a:lnTo>
                  <a:pt x="50" y="224"/>
                </a:lnTo>
                <a:lnTo>
                  <a:pt x="48" y="222"/>
                </a:lnTo>
                <a:lnTo>
                  <a:pt x="48" y="220"/>
                </a:lnTo>
                <a:lnTo>
                  <a:pt x="46" y="218"/>
                </a:lnTo>
                <a:lnTo>
                  <a:pt x="44" y="214"/>
                </a:lnTo>
                <a:lnTo>
                  <a:pt x="42" y="212"/>
                </a:lnTo>
                <a:lnTo>
                  <a:pt x="42" y="210"/>
                </a:lnTo>
                <a:lnTo>
                  <a:pt x="40" y="208"/>
                </a:lnTo>
                <a:lnTo>
                  <a:pt x="40" y="206"/>
                </a:lnTo>
                <a:lnTo>
                  <a:pt x="40" y="204"/>
                </a:lnTo>
                <a:lnTo>
                  <a:pt x="38" y="202"/>
                </a:lnTo>
                <a:lnTo>
                  <a:pt x="36" y="204"/>
                </a:lnTo>
                <a:lnTo>
                  <a:pt x="34" y="204"/>
                </a:lnTo>
                <a:lnTo>
                  <a:pt x="32" y="202"/>
                </a:lnTo>
                <a:lnTo>
                  <a:pt x="32" y="200"/>
                </a:lnTo>
                <a:lnTo>
                  <a:pt x="30" y="200"/>
                </a:lnTo>
                <a:lnTo>
                  <a:pt x="28" y="198"/>
                </a:lnTo>
                <a:lnTo>
                  <a:pt x="28" y="196"/>
                </a:lnTo>
                <a:lnTo>
                  <a:pt x="30" y="194"/>
                </a:lnTo>
                <a:lnTo>
                  <a:pt x="30" y="192"/>
                </a:lnTo>
                <a:lnTo>
                  <a:pt x="30" y="190"/>
                </a:lnTo>
                <a:lnTo>
                  <a:pt x="30" y="186"/>
                </a:lnTo>
                <a:lnTo>
                  <a:pt x="28" y="184"/>
                </a:lnTo>
                <a:lnTo>
                  <a:pt x="26" y="184"/>
                </a:lnTo>
                <a:lnTo>
                  <a:pt x="24" y="184"/>
                </a:lnTo>
                <a:lnTo>
                  <a:pt x="22" y="184"/>
                </a:lnTo>
                <a:lnTo>
                  <a:pt x="20" y="182"/>
                </a:lnTo>
                <a:lnTo>
                  <a:pt x="18" y="182"/>
                </a:lnTo>
                <a:lnTo>
                  <a:pt x="16" y="180"/>
                </a:lnTo>
                <a:lnTo>
                  <a:pt x="16" y="176"/>
                </a:lnTo>
                <a:lnTo>
                  <a:pt x="16" y="174"/>
                </a:lnTo>
                <a:lnTo>
                  <a:pt x="18" y="172"/>
                </a:lnTo>
                <a:lnTo>
                  <a:pt x="20" y="170"/>
                </a:lnTo>
                <a:lnTo>
                  <a:pt x="20" y="168"/>
                </a:lnTo>
                <a:lnTo>
                  <a:pt x="22" y="166"/>
                </a:lnTo>
                <a:lnTo>
                  <a:pt x="22" y="164"/>
                </a:lnTo>
                <a:lnTo>
                  <a:pt x="24" y="162"/>
                </a:lnTo>
                <a:lnTo>
                  <a:pt x="24" y="160"/>
                </a:lnTo>
                <a:lnTo>
                  <a:pt x="26" y="158"/>
                </a:lnTo>
                <a:lnTo>
                  <a:pt x="28" y="156"/>
                </a:lnTo>
                <a:lnTo>
                  <a:pt x="28" y="154"/>
                </a:lnTo>
                <a:lnTo>
                  <a:pt x="30" y="154"/>
                </a:lnTo>
                <a:lnTo>
                  <a:pt x="32" y="156"/>
                </a:lnTo>
                <a:lnTo>
                  <a:pt x="34" y="158"/>
                </a:lnTo>
                <a:lnTo>
                  <a:pt x="34" y="160"/>
                </a:lnTo>
                <a:lnTo>
                  <a:pt x="36" y="162"/>
                </a:lnTo>
                <a:lnTo>
                  <a:pt x="38" y="162"/>
                </a:lnTo>
                <a:lnTo>
                  <a:pt x="40" y="160"/>
                </a:lnTo>
                <a:lnTo>
                  <a:pt x="42" y="160"/>
                </a:lnTo>
                <a:lnTo>
                  <a:pt x="44" y="158"/>
                </a:lnTo>
                <a:lnTo>
                  <a:pt x="46" y="158"/>
                </a:lnTo>
                <a:lnTo>
                  <a:pt x="48" y="158"/>
                </a:lnTo>
                <a:lnTo>
                  <a:pt x="50" y="158"/>
                </a:lnTo>
                <a:lnTo>
                  <a:pt x="52" y="158"/>
                </a:lnTo>
                <a:lnTo>
                  <a:pt x="54" y="156"/>
                </a:lnTo>
                <a:lnTo>
                  <a:pt x="56" y="156"/>
                </a:lnTo>
                <a:lnTo>
                  <a:pt x="56" y="154"/>
                </a:lnTo>
                <a:lnTo>
                  <a:pt x="56" y="152"/>
                </a:lnTo>
                <a:lnTo>
                  <a:pt x="58" y="150"/>
                </a:lnTo>
                <a:lnTo>
                  <a:pt x="58" y="148"/>
                </a:lnTo>
                <a:lnTo>
                  <a:pt x="60" y="146"/>
                </a:lnTo>
                <a:lnTo>
                  <a:pt x="60" y="144"/>
                </a:lnTo>
                <a:lnTo>
                  <a:pt x="60" y="142"/>
                </a:lnTo>
                <a:lnTo>
                  <a:pt x="60" y="140"/>
                </a:lnTo>
                <a:lnTo>
                  <a:pt x="62" y="138"/>
                </a:lnTo>
                <a:lnTo>
                  <a:pt x="64" y="138"/>
                </a:lnTo>
                <a:lnTo>
                  <a:pt x="66" y="136"/>
                </a:lnTo>
                <a:lnTo>
                  <a:pt x="68" y="136"/>
                </a:lnTo>
                <a:lnTo>
                  <a:pt x="70" y="134"/>
                </a:lnTo>
                <a:lnTo>
                  <a:pt x="70" y="132"/>
                </a:lnTo>
                <a:lnTo>
                  <a:pt x="72" y="130"/>
                </a:lnTo>
                <a:lnTo>
                  <a:pt x="72" y="128"/>
                </a:lnTo>
                <a:lnTo>
                  <a:pt x="72" y="126"/>
                </a:lnTo>
                <a:lnTo>
                  <a:pt x="74" y="126"/>
                </a:lnTo>
                <a:lnTo>
                  <a:pt x="74" y="124"/>
                </a:lnTo>
                <a:lnTo>
                  <a:pt x="74" y="122"/>
                </a:lnTo>
                <a:lnTo>
                  <a:pt x="74" y="120"/>
                </a:lnTo>
                <a:lnTo>
                  <a:pt x="76" y="118"/>
                </a:lnTo>
                <a:lnTo>
                  <a:pt x="76" y="116"/>
                </a:lnTo>
                <a:lnTo>
                  <a:pt x="76" y="114"/>
                </a:lnTo>
                <a:lnTo>
                  <a:pt x="78" y="114"/>
                </a:lnTo>
                <a:lnTo>
                  <a:pt x="80" y="114"/>
                </a:lnTo>
                <a:lnTo>
                  <a:pt x="82" y="112"/>
                </a:lnTo>
                <a:lnTo>
                  <a:pt x="84" y="110"/>
                </a:lnTo>
                <a:lnTo>
                  <a:pt x="84" y="108"/>
                </a:lnTo>
                <a:lnTo>
                  <a:pt x="82" y="106"/>
                </a:lnTo>
                <a:lnTo>
                  <a:pt x="84" y="104"/>
                </a:lnTo>
                <a:lnTo>
                  <a:pt x="84" y="102"/>
                </a:lnTo>
                <a:lnTo>
                  <a:pt x="86" y="100"/>
                </a:lnTo>
                <a:lnTo>
                  <a:pt x="88" y="98"/>
                </a:lnTo>
                <a:lnTo>
                  <a:pt x="88" y="96"/>
                </a:lnTo>
                <a:lnTo>
                  <a:pt x="90" y="96"/>
                </a:lnTo>
                <a:lnTo>
                  <a:pt x="92" y="94"/>
                </a:lnTo>
                <a:lnTo>
                  <a:pt x="92" y="92"/>
                </a:lnTo>
                <a:lnTo>
                  <a:pt x="94" y="92"/>
                </a:lnTo>
                <a:lnTo>
                  <a:pt x="92" y="90"/>
                </a:lnTo>
                <a:lnTo>
                  <a:pt x="90" y="90"/>
                </a:lnTo>
                <a:lnTo>
                  <a:pt x="90" y="88"/>
                </a:lnTo>
                <a:lnTo>
                  <a:pt x="90" y="86"/>
                </a:lnTo>
                <a:lnTo>
                  <a:pt x="92" y="84"/>
                </a:lnTo>
                <a:lnTo>
                  <a:pt x="90" y="82"/>
                </a:lnTo>
                <a:lnTo>
                  <a:pt x="90" y="80"/>
                </a:lnTo>
                <a:lnTo>
                  <a:pt x="88" y="78"/>
                </a:lnTo>
                <a:lnTo>
                  <a:pt x="88" y="76"/>
                </a:lnTo>
                <a:lnTo>
                  <a:pt x="90" y="74"/>
                </a:lnTo>
                <a:lnTo>
                  <a:pt x="92" y="74"/>
                </a:lnTo>
                <a:lnTo>
                  <a:pt x="94" y="72"/>
                </a:lnTo>
                <a:lnTo>
                  <a:pt x="96" y="70"/>
                </a:lnTo>
                <a:lnTo>
                  <a:pt x="98" y="70"/>
                </a:lnTo>
                <a:lnTo>
                  <a:pt x="100" y="68"/>
                </a:lnTo>
                <a:lnTo>
                  <a:pt x="102" y="66"/>
                </a:lnTo>
                <a:lnTo>
                  <a:pt x="100" y="66"/>
                </a:lnTo>
                <a:lnTo>
                  <a:pt x="100" y="64"/>
                </a:lnTo>
                <a:lnTo>
                  <a:pt x="96" y="64"/>
                </a:lnTo>
                <a:lnTo>
                  <a:pt x="94" y="62"/>
                </a:lnTo>
                <a:lnTo>
                  <a:pt x="92" y="62"/>
                </a:lnTo>
                <a:lnTo>
                  <a:pt x="90" y="62"/>
                </a:lnTo>
                <a:lnTo>
                  <a:pt x="88" y="62"/>
                </a:lnTo>
                <a:lnTo>
                  <a:pt x="88" y="60"/>
                </a:lnTo>
                <a:lnTo>
                  <a:pt x="88" y="58"/>
                </a:lnTo>
                <a:lnTo>
                  <a:pt x="86" y="56"/>
                </a:lnTo>
                <a:lnTo>
                  <a:pt x="84" y="56"/>
                </a:lnTo>
                <a:lnTo>
                  <a:pt x="82" y="56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78" y="50"/>
                </a:lnTo>
                <a:lnTo>
                  <a:pt x="76" y="50"/>
                </a:lnTo>
                <a:lnTo>
                  <a:pt x="76" y="48"/>
                </a:lnTo>
                <a:lnTo>
                  <a:pt x="74" y="48"/>
                </a:lnTo>
                <a:lnTo>
                  <a:pt x="74" y="46"/>
                </a:lnTo>
                <a:lnTo>
                  <a:pt x="74" y="44"/>
                </a:lnTo>
                <a:lnTo>
                  <a:pt x="76" y="42"/>
                </a:lnTo>
                <a:lnTo>
                  <a:pt x="74" y="40"/>
                </a:lnTo>
                <a:lnTo>
                  <a:pt x="72" y="38"/>
                </a:lnTo>
                <a:lnTo>
                  <a:pt x="70" y="36"/>
                </a:lnTo>
                <a:lnTo>
                  <a:pt x="72" y="34"/>
                </a:lnTo>
                <a:lnTo>
                  <a:pt x="74" y="34"/>
                </a:lnTo>
                <a:lnTo>
                  <a:pt x="76" y="32"/>
                </a:lnTo>
                <a:lnTo>
                  <a:pt x="74" y="30"/>
                </a:lnTo>
                <a:lnTo>
                  <a:pt x="72" y="30"/>
                </a:lnTo>
                <a:lnTo>
                  <a:pt x="70" y="30"/>
                </a:lnTo>
                <a:lnTo>
                  <a:pt x="68" y="28"/>
                </a:lnTo>
                <a:lnTo>
                  <a:pt x="70" y="26"/>
                </a:lnTo>
                <a:lnTo>
                  <a:pt x="68" y="26"/>
                </a:lnTo>
                <a:lnTo>
                  <a:pt x="66" y="24"/>
                </a:lnTo>
                <a:lnTo>
                  <a:pt x="64" y="24"/>
                </a:lnTo>
                <a:lnTo>
                  <a:pt x="64" y="22"/>
                </a:lnTo>
                <a:lnTo>
                  <a:pt x="66" y="20"/>
                </a:lnTo>
                <a:lnTo>
                  <a:pt x="66" y="18"/>
                </a:lnTo>
                <a:lnTo>
                  <a:pt x="66" y="16"/>
                </a:lnTo>
                <a:lnTo>
                  <a:pt x="68" y="16"/>
                </a:lnTo>
                <a:lnTo>
                  <a:pt x="70" y="16"/>
                </a:lnTo>
                <a:lnTo>
                  <a:pt x="72" y="14"/>
                </a:lnTo>
                <a:lnTo>
                  <a:pt x="74" y="14"/>
                </a:lnTo>
                <a:lnTo>
                  <a:pt x="76" y="16"/>
                </a:lnTo>
                <a:lnTo>
                  <a:pt x="78" y="16"/>
                </a:lnTo>
                <a:lnTo>
                  <a:pt x="82" y="18"/>
                </a:lnTo>
                <a:lnTo>
                  <a:pt x="84" y="18"/>
                </a:lnTo>
                <a:lnTo>
                  <a:pt x="86" y="18"/>
                </a:lnTo>
                <a:lnTo>
                  <a:pt x="88" y="18"/>
                </a:lnTo>
                <a:lnTo>
                  <a:pt x="90" y="18"/>
                </a:lnTo>
                <a:lnTo>
                  <a:pt x="92" y="20"/>
                </a:lnTo>
                <a:lnTo>
                  <a:pt x="94" y="20"/>
                </a:lnTo>
                <a:lnTo>
                  <a:pt x="96" y="20"/>
                </a:lnTo>
                <a:lnTo>
                  <a:pt x="98" y="20"/>
                </a:lnTo>
                <a:lnTo>
                  <a:pt x="100" y="18"/>
                </a:lnTo>
                <a:lnTo>
                  <a:pt x="102" y="18"/>
                </a:lnTo>
                <a:lnTo>
                  <a:pt x="104" y="16"/>
                </a:lnTo>
                <a:lnTo>
                  <a:pt x="104" y="18"/>
                </a:lnTo>
                <a:lnTo>
                  <a:pt x="106" y="16"/>
                </a:lnTo>
                <a:lnTo>
                  <a:pt x="108" y="16"/>
                </a:lnTo>
                <a:lnTo>
                  <a:pt x="110" y="16"/>
                </a:lnTo>
                <a:lnTo>
                  <a:pt x="112" y="16"/>
                </a:lnTo>
                <a:lnTo>
                  <a:pt x="114" y="16"/>
                </a:lnTo>
                <a:lnTo>
                  <a:pt x="114" y="14"/>
                </a:lnTo>
                <a:lnTo>
                  <a:pt x="116" y="12"/>
                </a:lnTo>
                <a:lnTo>
                  <a:pt x="118" y="10"/>
                </a:lnTo>
                <a:lnTo>
                  <a:pt x="118" y="8"/>
                </a:lnTo>
                <a:lnTo>
                  <a:pt x="120" y="6"/>
                </a:lnTo>
                <a:lnTo>
                  <a:pt x="122" y="4"/>
                </a:lnTo>
                <a:lnTo>
                  <a:pt x="124" y="4"/>
                </a:lnTo>
                <a:lnTo>
                  <a:pt x="126" y="2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4" y="0"/>
                </a:lnTo>
                <a:lnTo>
                  <a:pt x="134" y="2"/>
                </a:lnTo>
                <a:lnTo>
                  <a:pt x="134" y="4"/>
                </a:lnTo>
                <a:lnTo>
                  <a:pt x="136" y="6"/>
                </a:lnTo>
                <a:lnTo>
                  <a:pt x="136" y="8"/>
                </a:lnTo>
                <a:lnTo>
                  <a:pt x="138" y="10"/>
                </a:lnTo>
                <a:lnTo>
                  <a:pt x="138" y="12"/>
                </a:lnTo>
                <a:lnTo>
                  <a:pt x="140" y="12"/>
                </a:lnTo>
                <a:lnTo>
                  <a:pt x="140" y="16"/>
                </a:lnTo>
                <a:lnTo>
                  <a:pt x="142" y="18"/>
                </a:lnTo>
                <a:lnTo>
                  <a:pt x="144" y="18"/>
                </a:lnTo>
                <a:lnTo>
                  <a:pt x="146" y="20"/>
                </a:lnTo>
                <a:lnTo>
                  <a:pt x="148" y="20"/>
                </a:lnTo>
                <a:lnTo>
                  <a:pt x="150" y="20"/>
                </a:lnTo>
                <a:lnTo>
                  <a:pt x="152" y="22"/>
                </a:lnTo>
                <a:lnTo>
                  <a:pt x="154" y="24"/>
                </a:lnTo>
                <a:lnTo>
                  <a:pt x="156" y="24"/>
                </a:lnTo>
                <a:lnTo>
                  <a:pt x="156" y="26"/>
                </a:lnTo>
                <a:lnTo>
                  <a:pt x="154" y="28"/>
                </a:lnTo>
                <a:lnTo>
                  <a:pt x="152" y="30"/>
                </a:lnTo>
                <a:lnTo>
                  <a:pt x="154" y="32"/>
                </a:lnTo>
                <a:lnTo>
                  <a:pt x="154" y="34"/>
                </a:lnTo>
                <a:lnTo>
                  <a:pt x="154" y="36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6" y="42"/>
                </a:lnTo>
                <a:lnTo>
                  <a:pt x="158" y="44"/>
                </a:lnTo>
                <a:lnTo>
                  <a:pt x="160" y="44"/>
                </a:lnTo>
                <a:lnTo>
                  <a:pt x="162" y="46"/>
                </a:lnTo>
                <a:lnTo>
                  <a:pt x="164" y="46"/>
                </a:lnTo>
                <a:lnTo>
                  <a:pt x="166" y="48"/>
                </a:lnTo>
                <a:lnTo>
                  <a:pt x="168" y="48"/>
                </a:lnTo>
                <a:lnTo>
                  <a:pt x="168" y="50"/>
                </a:lnTo>
                <a:lnTo>
                  <a:pt x="168" y="52"/>
                </a:lnTo>
                <a:lnTo>
                  <a:pt x="168" y="54"/>
                </a:lnTo>
                <a:lnTo>
                  <a:pt x="170" y="54"/>
                </a:lnTo>
                <a:lnTo>
                  <a:pt x="172" y="56"/>
                </a:lnTo>
                <a:lnTo>
                  <a:pt x="172" y="58"/>
                </a:lnTo>
                <a:lnTo>
                  <a:pt x="170" y="60"/>
                </a:lnTo>
                <a:lnTo>
                  <a:pt x="170" y="62"/>
                </a:lnTo>
                <a:lnTo>
                  <a:pt x="168" y="62"/>
                </a:lnTo>
                <a:lnTo>
                  <a:pt x="166" y="62"/>
                </a:lnTo>
                <a:lnTo>
                  <a:pt x="166" y="64"/>
                </a:lnTo>
                <a:lnTo>
                  <a:pt x="164" y="64"/>
                </a:lnTo>
                <a:lnTo>
                  <a:pt x="162" y="64"/>
                </a:lnTo>
                <a:lnTo>
                  <a:pt x="160" y="64"/>
                </a:lnTo>
                <a:lnTo>
                  <a:pt x="160" y="62"/>
                </a:lnTo>
                <a:lnTo>
                  <a:pt x="160" y="60"/>
                </a:lnTo>
                <a:lnTo>
                  <a:pt x="158" y="60"/>
                </a:lnTo>
                <a:lnTo>
                  <a:pt x="156" y="60"/>
                </a:lnTo>
                <a:lnTo>
                  <a:pt x="154" y="60"/>
                </a:lnTo>
                <a:lnTo>
                  <a:pt x="152" y="62"/>
                </a:lnTo>
                <a:lnTo>
                  <a:pt x="154" y="62"/>
                </a:lnTo>
                <a:lnTo>
                  <a:pt x="154" y="64"/>
                </a:lnTo>
                <a:lnTo>
                  <a:pt x="154" y="66"/>
                </a:lnTo>
                <a:lnTo>
                  <a:pt x="156" y="68"/>
                </a:lnTo>
                <a:lnTo>
                  <a:pt x="158" y="70"/>
                </a:lnTo>
                <a:lnTo>
                  <a:pt x="160" y="70"/>
                </a:lnTo>
                <a:lnTo>
                  <a:pt x="160" y="72"/>
                </a:lnTo>
                <a:lnTo>
                  <a:pt x="162" y="72"/>
                </a:lnTo>
                <a:lnTo>
                  <a:pt x="162" y="74"/>
                </a:lnTo>
                <a:lnTo>
                  <a:pt x="162" y="76"/>
                </a:lnTo>
                <a:lnTo>
                  <a:pt x="162" y="78"/>
                </a:lnTo>
                <a:lnTo>
                  <a:pt x="164" y="80"/>
                </a:lnTo>
                <a:lnTo>
                  <a:pt x="164" y="82"/>
                </a:lnTo>
                <a:lnTo>
                  <a:pt x="164" y="84"/>
                </a:lnTo>
                <a:lnTo>
                  <a:pt x="164" y="86"/>
                </a:lnTo>
                <a:lnTo>
                  <a:pt x="166" y="88"/>
                </a:lnTo>
                <a:lnTo>
                  <a:pt x="168" y="86"/>
                </a:lnTo>
                <a:lnTo>
                  <a:pt x="168" y="84"/>
                </a:lnTo>
                <a:lnTo>
                  <a:pt x="170" y="84"/>
                </a:lnTo>
                <a:lnTo>
                  <a:pt x="172" y="86"/>
                </a:lnTo>
                <a:lnTo>
                  <a:pt x="174" y="88"/>
                </a:lnTo>
                <a:lnTo>
                  <a:pt x="174" y="90"/>
                </a:lnTo>
                <a:lnTo>
                  <a:pt x="176" y="92"/>
                </a:lnTo>
                <a:lnTo>
                  <a:pt x="178" y="92"/>
                </a:lnTo>
                <a:lnTo>
                  <a:pt x="180" y="94"/>
                </a:lnTo>
                <a:lnTo>
                  <a:pt x="182" y="94"/>
                </a:lnTo>
                <a:lnTo>
                  <a:pt x="184" y="94"/>
                </a:lnTo>
                <a:lnTo>
                  <a:pt x="186" y="94"/>
                </a:lnTo>
                <a:lnTo>
                  <a:pt x="186" y="96"/>
                </a:lnTo>
                <a:lnTo>
                  <a:pt x="188" y="96"/>
                </a:lnTo>
                <a:lnTo>
                  <a:pt x="190" y="98"/>
                </a:lnTo>
                <a:lnTo>
                  <a:pt x="192" y="98"/>
                </a:lnTo>
                <a:lnTo>
                  <a:pt x="192" y="100"/>
                </a:lnTo>
                <a:lnTo>
                  <a:pt x="192" y="102"/>
                </a:lnTo>
                <a:lnTo>
                  <a:pt x="193" y="102"/>
                </a:lnTo>
                <a:lnTo>
                  <a:pt x="195" y="102"/>
                </a:lnTo>
                <a:lnTo>
                  <a:pt x="197" y="104"/>
                </a:lnTo>
                <a:lnTo>
                  <a:pt x="199" y="104"/>
                </a:lnTo>
                <a:lnTo>
                  <a:pt x="201" y="104"/>
                </a:lnTo>
                <a:lnTo>
                  <a:pt x="203" y="106"/>
                </a:lnTo>
                <a:lnTo>
                  <a:pt x="205" y="108"/>
                </a:lnTo>
                <a:lnTo>
                  <a:pt x="207" y="110"/>
                </a:lnTo>
                <a:lnTo>
                  <a:pt x="205" y="110"/>
                </a:lnTo>
                <a:lnTo>
                  <a:pt x="205" y="112"/>
                </a:lnTo>
                <a:lnTo>
                  <a:pt x="203" y="114"/>
                </a:lnTo>
                <a:lnTo>
                  <a:pt x="201" y="116"/>
                </a:lnTo>
                <a:lnTo>
                  <a:pt x="199" y="118"/>
                </a:lnTo>
                <a:lnTo>
                  <a:pt x="197" y="120"/>
                </a:lnTo>
                <a:lnTo>
                  <a:pt x="199" y="122"/>
                </a:lnTo>
                <a:lnTo>
                  <a:pt x="197" y="124"/>
                </a:lnTo>
                <a:lnTo>
                  <a:pt x="197" y="126"/>
                </a:lnTo>
                <a:lnTo>
                  <a:pt x="199" y="128"/>
                </a:lnTo>
                <a:lnTo>
                  <a:pt x="199" y="130"/>
                </a:lnTo>
                <a:lnTo>
                  <a:pt x="199" y="132"/>
                </a:lnTo>
                <a:lnTo>
                  <a:pt x="197" y="132"/>
                </a:lnTo>
                <a:lnTo>
                  <a:pt x="197" y="134"/>
                </a:lnTo>
                <a:lnTo>
                  <a:pt x="197" y="136"/>
                </a:lnTo>
                <a:lnTo>
                  <a:pt x="195" y="136"/>
                </a:lnTo>
                <a:lnTo>
                  <a:pt x="197" y="138"/>
                </a:lnTo>
                <a:lnTo>
                  <a:pt x="197" y="140"/>
                </a:lnTo>
                <a:lnTo>
                  <a:pt x="199" y="140"/>
                </a:lnTo>
                <a:lnTo>
                  <a:pt x="201" y="142"/>
                </a:lnTo>
                <a:lnTo>
                  <a:pt x="203" y="142"/>
                </a:lnTo>
                <a:lnTo>
                  <a:pt x="205" y="144"/>
                </a:lnTo>
                <a:lnTo>
                  <a:pt x="205" y="142"/>
                </a:lnTo>
                <a:lnTo>
                  <a:pt x="207" y="142"/>
                </a:lnTo>
                <a:lnTo>
                  <a:pt x="209" y="144"/>
                </a:lnTo>
                <a:lnTo>
                  <a:pt x="211" y="144"/>
                </a:lnTo>
                <a:lnTo>
                  <a:pt x="213" y="146"/>
                </a:lnTo>
                <a:lnTo>
                  <a:pt x="215" y="146"/>
                </a:lnTo>
                <a:lnTo>
                  <a:pt x="215" y="148"/>
                </a:lnTo>
                <a:lnTo>
                  <a:pt x="217" y="148"/>
                </a:lnTo>
                <a:lnTo>
                  <a:pt x="219" y="150"/>
                </a:lnTo>
                <a:lnTo>
                  <a:pt x="221" y="152"/>
                </a:lnTo>
                <a:lnTo>
                  <a:pt x="223" y="152"/>
                </a:lnTo>
                <a:lnTo>
                  <a:pt x="225" y="154"/>
                </a:lnTo>
                <a:lnTo>
                  <a:pt x="227" y="156"/>
                </a:lnTo>
                <a:lnTo>
                  <a:pt x="229" y="156"/>
                </a:lnTo>
                <a:lnTo>
                  <a:pt x="231" y="158"/>
                </a:lnTo>
                <a:lnTo>
                  <a:pt x="233" y="158"/>
                </a:lnTo>
                <a:lnTo>
                  <a:pt x="235" y="158"/>
                </a:lnTo>
                <a:lnTo>
                  <a:pt x="237" y="158"/>
                </a:lnTo>
                <a:lnTo>
                  <a:pt x="239" y="160"/>
                </a:lnTo>
                <a:lnTo>
                  <a:pt x="243" y="162"/>
                </a:lnTo>
                <a:lnTo>
                  <a:pt x="245" y="162"/>
                </a:lnTo>
                <a:lnTo>
                  <a:pt x="247" y="162"/>
                </a:lnTo>
                <a:lnTo>
                  <a:pt x="247" y="164"/>
                </a:lnTo>
                <a:lnTo>
                  <a:pt x="249" y="166"/>
                </a:lnTo>
                <a:lnTo>
                  <a:pt x="251" y="166"/>
                </a:lnTo>
                <a:lnTo>
                  <a:pt x="253" y="166"/>
                </a:lnTo>
                <a:lnTo>
                  <a:pt x="255" y="166"/>
                </a:lnTo>
                <a:lnTo>
                  <a:pt x="257" y="168"/>
                </a:lnTo>
                <a:lnTo>
                  <a:pt x="257" y="170"/>
                </a:lnTo>
                <a:lnTo>
                  <a:pt x="259" y="168"/>
                </a:lnTo>
                <a:lnTo>
                  <a:pt x="261" y="166"/>
                </a:lnTo>
                <a:lnTo>
                  <a:pt x="263" y="166"/>
                </a:lnTo>
                <a:lnTo>
                  <a:pt x="265" y="168"/>
                </a:lnTo>
                <a:lnTo>
                  <a:pt x="267" y="168"/>
                </a:lnTo>
                <a:lnTo>
                  <a:pt x="269" y="168"/>
                </a:lnTo>
                <a:lnTo>
                  <a:pt x="269" y="166"/>
                </a:lnTo>
                <a:lnTo>
                  <a:pt x="271" y="166"/>
                </a:lnTo>
                <a:lnTo>
                  <a:pt x="273" y="166"/>
                </a:lnTo>
                <a:lnTo>
                  <a:pt x="275" y="168"/>
                </a:lnTo>
                <a:lnTo>
                  <a:pt x="277" y="168"/>
                </a:lnTo>
                <a:lnTo>
                  <a:pt x="281" y="170"/>
                </a:lnTo>
                <a:lnTo>
                  <a:pt x="283" y="170"/>
                </a:lnTo>
                <a:lnTo>
                  <a:pt x="283" y="172"/>
                </a:lnTo>
                <a:lnTo>
                  <a:pt x="283" y="174"/>
                </a:lnTo>
                <a:lnTo>
                  <a:pt x="285" y="176"/>
                </a:lnTo>
                <a:lnTo>
                  <a:pt x="287" y="176"/>
                </a:lnTo>
                <a:lnTo>
                  <a:pt x="289" y="176"/>
                </a:lnTo>
                <a:lnTo>
                  <a:pt x="291" y="178"/>
                </a:lnTo>
                <a:lnTo>
                  <a:pt x="293" y="180"/>
                </a:lnTo>
                <a:lnTo>
                  <a:pt x="295" y="182"/>
                </a:lnTo>
                <a:lnTo>
                  <a:pt x="297" y="182"/>
                </a:lnTo>
                <a:lnTo>
                  <a:pt x="299" y="180"/>
                </a:lnTo>
                <a:lnTo>
                  <a:pt x="301" y="180"/>
                </a:lnTo>
                <a:lnTo>
                  <a:pt x="303" y="182"/>
                </a:lnTo>
                <a:lnTo>
                  <a:pt x="305" y="184"/>
                </a:lnTo>
                <a:lnTo>
                  <a:pt x="307" y="184"/>
                </a:lnTo>
                <a:lnTo>
                  <a:pt x="309" y="184"/>
                </a:lnTo>
                <a:lnTo>
                  <a:pt x="311" y="184"/>
                </a:lnTo>
                <a:lnTo>
                  <a:pt x="313" y="184"/>
                </a:lnTo>
                <a:lnTo>
                  <a:pt x="315" y="184"/>
                </a:lnTo>
                <a:lnTo>
                  <a:pt x="317" y="186"/>
                </a:lnTo>
                <a:lnTo>
                  <a:pt x="319" y="186"/>
                </a:lnTo>
                <a:lnTo>
                  <a:pt x="323" y="188"/>
                </a:lnTo>
                <a:lnTo>
                  <a:pt x="325" y="188"/>
                </a:lnTo>
                <a:lnTo>
                  <a:pt x="325" y="186"/>
                </a:lnTo>
                <a:lnTo>
                  <a:pt x="327" y="186"/>
                </a:lnTo>
                <a:lnTo>
                  <a:pt x="329" y="186"/>
                </a:lnTo>
                <a:lnTo>
                  <a:pt x="329" y="188"/>
                </a:lnTo>
                <a:lnTo>
                  <a:pt x="331" y="188"/>
                </a:lnTo>
                <a:lnTo>
                  <a:pt x="333" y="190"/>
                </a:lnTo>
                <a:lnTo>
                  <a:pt x="335" y="188"/>
                </a:lnTo>
                <a:lnTo>
                  <a:pt x="337" y="188"/>
                </a:lnTo>
                <a:lnTo>
                  <a:pt x="339" y="188"/>
                </a:lnTo>
                <a:lnTo>
                  <a:pt x="341" y="188"/>
                </a:lnTo>
                <a:lnTo>
                  <a:pt x="343" y="188"/>
                </a:lnTo>
                <a:lnTo>
                  <a:pt x="345" y="188"/>
                </a:lnTo>
                <a:lnTo>
                  <a:pt x="347" y="188"/>
                </a:lnTo>
                <a:lnTo>
                  <a:pt x="347" y="186"/>
                </a:lnTo>
                <a:lnTo>
                  <a:pt x="347" y="184"/>
                </a:lnTo>
                <a:lnTo>
                  <a:pt x="347" y="182"/>
                </a:lnTo>
                <a:lnTo>
                  <a:pt x="347" y="180"/>
                </a:lnTo>
                <a:lnTo>
                  <a:pt x="347" y="178"/>
                </a:lnTo>
                <a:lnTo>
                  <a:pt x="345" y="178"/>
                </a:lnTo>
                <a:lnTo>
                  <a:pt x="343" y="176"/>
                </a:lnTo>
                <a:lnTo>
                  <a:pt x="343" y="174"/>
                </a:lnTo>
                <a:lnTo>
                  <a:pt x="343" y="168"/>
                </a:lnTo>
                <a:lnTo>
                  <a:pt x="343" y="166"/>
                </a:lnTo>
                <a:lnTo>
                  <a:pt x="343" y="164"/>
                </a:lnTo>
                <a:lnTo>
                  <a:pt x="343" y="162"/>
                </a:lnTo>
                <a:lnTo>
                  <a:pt x="343" y="160"/>
                </a:lnTo>
                <a:lnTo>
                  <a:pt x="343" y="158"/>
                </a:lnTo>
                <a:lnTo>
                  <a:pt x="343" y="156"/>
                </a:lnTo>
                <a:lnTo>
                  <a:pt x="345" y="156"/>
                </a:lnTo>
                <a:lnTo>
                  <a:pt x="347" y="156"/>
                </a:lnTo>
                <a:lnTo>
                  <a:pt x="349" y="154"/>
                </a:lnTo>
                <a:lnTo>
                  <a:pt x="351" y="154"/>
                </a:lnTo>
                <a:lnTo>
                  <a:pt x="353" y="154"/>
                </a:lnTo>
                <a:lnTo>
                  <a:pt x="355" y="156"/>
                </a:lnTo>
                <a:lnTo>
                  <a:pt x="355" y="158"/>
                </a:lnTo>
                <a:lnTo>
                  <a:pt x="355" y="160"/>
                </a:lnTo>
                <a:lnTo>
                  <a:pt x="355" y="162"/>
                </a:lnTo>
                <a:lnTo>
                  <a:pt x="355" y="164"/>
                </a:lnTo>
                <a:lnTo>
                  <a:pt x="355" y="166"/>
                </a:lnTo>
                <a:lnTo>
                  <a:pt x="357" y="168"/>
                </a:lnTo>
                <a:lnTo>
                  <a:pt x="359" y="170"/>
                </a:lnTo>
                <a:lnTo>
                  <a:pt x="357" y="170"/>
                </a:lnTo>
                <a:lnTo>
                  <a:pt x="357" y="172"/>
                </a:lnTo>
                <a:lnTo>
                  <a:pt x="355" y="172"/>
                </a:lnTo>
                <a:lnTo>
                  <a:pt x="357" y="174"/>
                </a:lnTo>
                <a:lnTo>
                  <a:pt x="359" y="174"/>
                </a:lnTo>
                <a:lnTo>
                  <a:pt x="359" y="176"/>
                </a:lnTo>
                <a:lnTo>
                  <a:pt x="361" y="178"/>
                </a:lnTo>
                <a:lnTo>
                  <a:pt x="363" y="178"/>
                </a:lnTo>
                <a:lnTo>
                  <a:pt x="365" y="180"/>
                </a:lnTo>
                <a:lnTo>
                  <a:pt x="367" y="180"/>
                </a:lnTo>
                <a:lnTo>
                  <a:pt x="369" y="180"/>
                </a:lnTo>
                <a:lnTo>
                  <a:pt x="371" y="180"/>
                </a:lnTo>
                <a:lnTo>
                  <a:pt x="373" y="182"/>
                </a:lnTo>
                <a:lnTo>
                  <a:pt x="375" y="182"/>
                </a:lnTo>
                <a:lnTo>
                  <a:pt x="377" y="182"/>
                </a:lnTo>
                <a:lnTo>
                  <a:pt x="379" y="182"/>
                </a:lnTo>
                <a:lnTo>
                  <a:pt x="381" y="182"/>
                </a:lnTo>
                <a:lnTo>
                  <a:pt x="383" y="180"/>
                </a:lnTo>
                <a:lnTo>
                  <a:pt x="385" y="180"/>
                </a:lnTo>
                <a:lnTo>
                  <a:pt x="387" y="178"/>
                </a:lnTo>
                <a:lnTo>
                  <a:pt x="387" y="180"/>
                </a:lnTo>
                <a:lnTo>
                  <a:pt x="389" y="180"/>
                </a:lnTo>
                <a:lnTo>
                  <a:pt x="391" y="180"/>
                </a:lnTo>
                <a:lnTo>
                  <a:pt x="393" y="180"/>
                </a:lnTo>
                <a:lnTo>
                  <a:pt x="395" y="180"/>
                </a:lnTo>
                <a:lnTo>
                  <a:pt x="397" y="180"/>
                </a:lnTo>
                <a:lnTo>
                  <a:pt x="399" y="180"/>
                </a:lnTo>
                <a:lnTo>
                  <a:pt x="401" y="180"/>
                </a:lnTo>
                <a:lnTo>
                  <a:pt x="403" y="180"/>
                </a:lnTo>
                <a:lnTo>
                  <a:pt x="405" y="178"/>
                </a:lnTo>
                <a:lnTo>
                  <a:pt x="407" y="180"/>
                </a:lnTo>
                <a:lnTo>
                  <a:pt x="409" y="180"/>
                </a:lnTo>
                <a:lnTo>
                  <a:pt x="411" y="180"/>
                </a:lnTo>
                <a:lnTo>
                  <a:pt x="413" y="180"/>
                </a:lnTo>
                <a:lnTo>
                  <a:pt x="417" y="178"/>
                </a:lnTo>
                <a:lnTo>
                  <a:pt x="415" y="176"/>
                </a:lnTo>
                <a:lnTo>
                  <a:pt x="413" y="174"/>
                </a:lnTo>
                <a:lnTo>
                  <a:pt x="413" y="172"/>
                </a:lnTo>
                <a:lnTo>
                  <a:pt x="415" y="172"/>
                </a:lnTo>
                <a:lnTo>
                  <a:pt x="415" y="170"/>
                </a:lnTo>
                <a:lnTo>
                  <a:pt x="413" y="168"/>
                </a:lnTo>
                <a:lnTo>
                  <a:pt x="411" y="166"/>
                </a:lnTo>
                <a:lnTo>
                  <a:pt x="409" y="168"/>
                </a:lnTo>
                <a:lnTo>
                  <a:pt x="407" y="166"/>
                </a:lnTo>
                <a:lnTo>
                  <a:pt x="405" y="164"/>
                </a:lnTo>
                <a:lnTo>
                  <a:pt x="405" y="162"/>
                </a:lnTo>
                <a:lnTo>
                  <a:pt x="405" y="160"/>
                </a:lnTo>
                <a:lnTo>
                  <a:pt x="407" y="160"/>
                </a:lnTo>
                <a:lnTo>
                  <a:pt x="409" y="160"/>
                </a:lnTo>
                <a:lnTo>
                  <a:pt x="411" y="160"/>
                </a:lnTo>
                <a:lnTo>
                  <a:pt x="413" y="160"/>
                </a:lnTo>
                <a:lnTo>
                  <a:pt x="415" y="160"/>
                </a:lnTo>
                <a:lnTo>
                  <a:pt x="417" y="160"/>
                </a:lnTo>
                <a:lnTo>
                  <a:pt x="421" y="158"/>
                </a:lnTo>
                <a:lnTo>
                  <a:pt x="423" y="156"/>
                </a:lnTo>
                <a:lnTo>
                  <a:pt x="421" y="154"/>
                </a:lnTo>
                <a:lnTo>
                  <a:pt x="423" y="152"/>
                </a:lnTo>
                <a:lnTo>
                  <a:pt x="425" y="152"/>
                </a:lnTo>
                <a:lnTo>
                  <a:pt x="425" y="150"/>
                </a:lnTo>
                <a:lnTo>
                  <a:pt x="427" y="148"/>
                </a:lnTo>
                <a:lnTo>
                  <a:pt x="429" y="148"/>
                </a:lnTo>
                <a:lnTo>
                  <a:pt x="429" y="146"/>
                </a:lnTo>
                <a:lnTo>
                  <a:pt x="429" y="144"/>
                </a:lnTo>
                <a:lnTo>
                  <a:pt x="431" y="142"/>
                </a:lnTo>
                <a:lnTo>
                  <a:pt x="433" y="142"/>
                </a:lnTo>
                <a:lnTo>
                  <a:pt x="435" y="142"/>
                </a:lnTo>
                <a:lnTo>
                  <a:pt x="439" y="140"/>
                </a:lnTo>
                <a:lnTo>
                  <a:pt x="441" y="138"/>
                </a:lnTo>
                <a:lnTo>
                  <a:pt x="443" y="136"/>
                </a:lnTo>
                <a:lnTo>
                  <a:pt x="445" y="136"/>
                </a:lnTo>
                <a:lnTo>
                  <a:pt x="445" y="134"/>
                </a:lnTo>
                <a:lnTo>
                  <a:pt x="447" y="132"/>
                </a:lnTo>
                <a:lnTo>
                  <a:pt x="449" y="130"/>
                </a:lnTo>
                <a:lnTo>
                  <a:pt x="451" y="130"/>
                </a:lnTo>
                <a:lnTo>
                  <a:pt x="451" y="128"/>
                </a:lnTo>
                <a:lnTo>
                  <a:pt x="453" y="128"/>
                </a:lnTo>
                <a:lnTo>
                  <a:pt x="455" y="130"/>
                </a:lnTo>
                <a:lnTo>
                  <a:pt x="457" y="130"/>
                </a:lnTo>
                <a:lnTo>
                  <a:pt x="459" y="132"/>
                </a:lnTo>
                <a:lnTo>
                  <a:pt x="457" y="132"/>
                </a:lnTo>
                <a:lnTo>
                  <a:pt x="459" y="132"/>
                </a:lnTo>
                <a:lnTo>
                  <a:pt x="461" y="132"/>
                </a:lnTo>
                <a:lnTo>
                  <a:pt x="463" y="134"/>
                </a:lnTo>
                <a:lnTo>
                  <a:pt x="465" y="134"/>
                </a:lnTo>
                <a:lnTo>
                  <a:pt x="467" y="134"/>
                </a:lnTo>
                <a:lnTo>
                  <a:pt x="469" y="132"/>
                </a:lnTo>
                <a:lnTo>
                  <a:pt x="469" y="130"/>
                </a:lnTo>
                <a:lnTo>
                  <a:pt x="469" y="128"/>
                </a:lnTo>
                <a:lnTo>
                  <a:pt x="471" y="128"/>
                </a:lnTo>
                <a:lnTo>
                  <a:pt x="473" y="126"/>
                </a:lnTo>
                <a:lnTo>
                  <a:pt x="475" y="126"/>
                </a:lnTo>
                <a:lnTo>
                  <a:pt x="477" y="126"/>
                </a:lnTo>
                <a:lnTo>
                  <a:pt x="479" y="128"/>
                </a:lnTo>
                <a:lnTo>
                  <a:pt x="479" y="130"/>
                </a:lnTo>
                <a:lnTo>
                  <a:pt x="481" y="130"/>
                </a:lnTo>
                <a:lnTo>
                  <a:pt x="483" y="130"/>
                </a:lnTo>
                <a:lnTo>
                  <a:pt x="481" y="132"/>
                </a:lnTo>
                <a:lnTo>
                  <a:pt x="479" y="132"/>
                </a:lnTo>
                <a:lnTo>
                  <a:pt x="479" y="134"/>
                </a:lnTo>
                <a:lnTo>
                  <a:pt x="479" y="136"/>
                </a:lnTo>
                <a:lnTo>
                  <a:pt x="481" y="136"/>
                </a:lnTo>
                <a:lnTo>
                  <a:pt x="483" y="134"/>
                </a:lnTo>
                <a:lnTo>
                  <a:pt x="485" y="134"/>
                </a:lnTo>
                <a:lnTo>
                  <a:pt x="485" y="136"/>
                </a:lnTo>
                <a:lnTo>
                  <a:pt x="489" y="138"/>
                </a:lnTo>
                <a:lnTo>
                  <a:pt x="487" y="140"/>
                </a:lnTo>
                <a:lnTo>
                  <a:pt x="487" y="142"/>
                </a:lnTo>
                <a:lnTo>
                  <a:pt x="485" y="144"/>
                </a:lnTo>
                <a:lnTo>
                  <a:pt x="485" y="146"/>
                </a:lnTo>
                <a:lnTo>
                  <a:pt x="485" y="148"/>
                </a:lnTo>
                <a:lnTo>
                  <a:pt x="487" y="148"/>
                </a:lnTo>
                <a:lnTo>
                  <a:pt x="489" y="146"/>
                </a:lnTo>
                <a:lnTo>
                  <a:pt x="491" y="146"/>
                </a:lnTo>
                <a:lnTo>
                  <a:pt x="493" y="148"/>
                </a:lnTo>
                <a:lnTo>
                  <a:pt x="495" y="148"/>
                </a:lnTo>
                <a:lnTo>
                  <a:pt x="497" y="148"/>
                </a:lnTo>
                <a:lnTo>
                  <a:pt x="499" y="148"/>
                </a:lnTo>
                <a:lnTo>
                  <a:pt x="501" y="148"/>
                </a:lnTo>
                <a:lnTo>
                  <a:pt x="503" y="150"/>
                </a:lnTo>
                <a:lnTo>
                  <a:pt x="503" y="154"/>
                </a:lnTo>
                <a:lnTo>
                  <a:pt x="505" y="156"/>
                </a:lnTo>
                <a:lnTo>
                  <a:pt x="503" y="158"/>
                </a:lnTo>
                <a:lnTo>
                  <a:pt x="501" y="160"/>
                </a:lnTo>
                <a:lnTo>
                  <a:pt x="499" y="162"/>
                </a:lnTo>
                <a:lnTo>
                  <a:pt x="499" y="164"/>
                </a:lnTo>
                <a:lnTo>
                  <a:pt x="499" y="166"/>
                </a:lnTo>
                <a:lnTo>
                  <a:pt x="501" y="168"/>
                </a:lnTo>
                <a:lnTo>
                  <a:pt x="505" y="172"/>
                </a:lnTo>
                <a:lnTo>
                  <a:pt x="505" y="174"/>
                </a:lnTo>
                <a:lnTo>
                  <a:pt x="503" y="174"/>
                </a:lnTo>
                <a:lnTo>
                  <a:pt x="501" y="174"/>
                </a:lnTo>
                <a:lnTo>
                  <a:pt x="501" y="172"/>
                </a:lnTo>
                <a:lnTo>
                  <a:pt x="499" y="170"/>
                </a:lnTo>
                <a:lnTo>
                  <a:pt x="497" y="168"/>
                </a:lnTo>
                <a:lnTo>
                  <a:pt x="495" y="170"/>
                </a:lnTo>
                <a:lnTo>
                  <a:pt x="493" y="170"/>
                </a:lnTo>
                <a:lnTo>
                  <a:pt x="491" y="170"/>
                </a:lnTo>
                <a:lnTo>
                  <a:pt x="489" y="170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3" y="176"/>
                </a:lnTo>
                <a:lnTo>
                  <a:pt x="481" y="176"/>
                </a:lnTo>
                <a:lnTo>
                  <a:pt x="481" y="178"/>
                </a:lnTo>
                <a:lnTo>
                  <a:pt x="479" y="180"/>
                </a:lnTo>
                <a:lnTo>
                  <a:pt x="477" y="180"/>
                </a:lnTo>
                <a:lnTo>
                  <a:pt x="477" y="182"/>
                </a:lnTo>
                <a:lnTo>
                  <a:pt x="475" y="182"/>
                </a:lnTo>
                <a:lnTo>
                  <a:pt x="473" y="182"/>
                </a:lnTo>
                <a:lnTo>
                  <a:pt x="471" y="184"/>
                </a:lnTo>
                <a:lnTo>
                  <a:pt x="471" y="186"/>
                </a:lnTo>
                <a:lnTo>
                  <a:pt x="471" y="188"/>
                </a:lnTo>
                <a:lnTo>
                  <a:pt x="471" y="190"/>
                </a:lnTo>
                <a:lnTo>
                  <a:pt x="471" y="192"/>
                </a:lnTo>
                <a:lnTo>
                  <a:pt x="473" y="194"/>
                </a:lnTo>
                <a:lnTo>
                  <a:pt x="473" y="196"/>
                </a:lnTo>
                <a:lnTo>
                  <a:pt x="471" y="198"/>
                </a:lnTo>
                <a:lnTo>
                  <a:pt x="473" y="200"/>
                </a:lnTo>
                <a:lnTo>
                  <a:pt x="473" y="202"/>
                </a:lnTo>
                <a:lnTo>
                  <a:pt x="471" y="204"/>
                </a:lnTo>
                <a:lnTo>
                  <a:pt x="471" y="206"/>
                </a:lnTo>
                <a:lnTo>
                  <a:pt x="469" y="208"/>
                </a:lnTo>
                <a:lnTo>
                  <a:pt x="467" y="208"/>
                </a:lnTo>
                <a:lnTo>
                  <a:pt x="467" y="210"/>
                </a:lnTo>
                <a:lnTo>
                  <a:pt x="467" y="212"/>
                </a:lnTo>
                <a:lnTo>
                  <a:pt x="469" y="216"/>
                </a:lnTo>
                <a:lnTo>
                  <a:pt x="469" y="218"/>
                </a:lnTo>
                <a:lnTo>
                  <a:pt x="469" y="220"/>
                </a:lnTo>
                <a:lnTo>
                  <a:pt x="469" y="222"/>
                </a:lnTo>
                <a:lnTo>
                  <a:pt x="469" y="224"/>
                </a:lnTo>
                <a:lnTo>
                  <a:pt x="467" y="224"/>
                </a:lnTo>
                <a:lnTo>
                  <a:pt x="467" y="226"/>
                </a:lnTo>
                <a:lnTo>
                  <a:pt x="465" y="228"/>
                </a:lnTo>
                <a:lnTo>
                  <a:pt x="465" y="230"/>
                </a:lnTo>
                <a:lnTo>
                  <a:pt x="465" y="232"/>
                </a:lnTo>
                <a:lnTo>
                  <a:pt x="465" y="234"/>
                </a:lnTo>
                <a:lnTo>
                  <a:pt x="463" y="236"/>
                </a:lnTo>
                <a:lnTo>
                  <a:pt x="463" y="238"/>
                </a:lnTo>
                <a:lnTo>
                  <a:pt x="463" y="240"/>
                </a:lnTo>
                <a:lnTo>
                  <a:pt x="463" y="242"/>
                </a:lnTo>
                <a:lnTo>
                  <a:pt x="461" y="240"/>
                </a:lnTo>
                <a:lnTo>
                  <a:pt x="459" y="240"/>
                </a:lnTo>
                <a:lnTo>
                  <a:pt x="457" y="240"/>
                </a:lnTo>
                <a:lnTo>
                  <a:pt x="455" y="238"/>
                </a:lnTo>
                <a:lnTo>
                  <a:pt x="453" y="238"/>
                </a:lnTo>
                <a:lnTo>
                  <a:pt x="451" y="240"/>
                </a:lnTo>
                <a:lnTo>
                  <a:pt x="449" y="238"/>
                </a:lnTo>
                <a:lnTo>
                  <a:pt x="447" y="238"/>
                </a:lnTo>
                <a:lnTo>
                  <a:pt x="449" y="240"/>
                </a:lnTo>
                <a:lnTo>
                  <a:pt x="449" y="242"/>
                </a:lnTo>
                <a:lnTo>
                  <a:pt x="449" y="244"/>
                </a:lnTo>
                <a:lnTo>
                  <a:pt x="451" y="244"/>
                </a:lnTo>
                <a:lnTo>
                  <a:pt x="451" y="246"/>
                </a:lnTo>
                <a:lnTo>
                  <a:pt x="451" y="250"/>
                </a:lnTo>
                <a:lnTo>
                  <a:pt x="451" y="252"/>
                </a:lnTo>
                <a:lnTo>
                  <a:pt x="451" y="254"/>
                </a:lnTo>
                <a:lnTo>
                  <a:pt x="451" y="256"/>
                </a:lnTo>
                <a:lnTo>
                  <a:pt x="451" y="258"/>
                </a:lnTo>
                <a:lnTo>
                  <a:pt x="449" y="258"/>
                </a:lnTo>
                <a:lnTo>
                  <a:pt x="447" y="258"/>
                </a:lnTo>
                <a:lnTo>
                  <a:pt x="447" y="260"/>
                </a:lnTo>
                <a:lnTo>
                  <a:pt x="447" y="262"/>
                </a:lnTo>
                <a:lnTo>
                  <a:pt x="447" y="264"/>
                </a:lnTo>
                <a:lnTo>
                  <a:pt x="447" y="266"/>
                </a:lnTo>
                <a:lnTo>
                  <a:pt x="449" y="268"/>
                </a:lnTo>
                <a:lnTo>
                  <a:pt x="449" y="270"/>
                </a:lnTo>
                <a:lnTo>
                  <a:pt x="451" y="272"/>
                </a:lnTo>
                <a:lnTo>
                  <a:pt x="451" y="274"/>
                </a:lnTo>
                <a:lnTo>
                  <a:pt x="451" y="275"/>
                </a:lnTo>
                <a:lnTo>
                  <a:pt x="449" y="275"/>
                </a:lnTo>
                <a:lnTo>
                  <a:pt x="447" y="275"/>
                </a:lnTo>
                <a:lnTo>
                  <a:pt x="447" y="277"/>
                </a:lnTo>
                <a:lnTo>
                  <a:pt x="447" y="279"/>
                </a:lnTo>
                <a:lnTo>
                  <a:pt x="445" y="279"/>
                </a:lnTo>
                <a:lnTo>
                  <a:pt x="445" y="277"/>
                </a:lnTo>
                <a:lnTo>
                  <a:pt x="443" y="277"/>
                </a:lnTo>
                <a:lnTo>
                  <a:pt x="441" y="275"/>
                </a:lnTo>
                <a:lnTo>
                  <a:pt x="441" y="277"/>
                </a:lnTo>
                <a:lnTo>
                  <a:pt x="441" y="279"/>
                </a:lnTo>
                <a:lnTo>
                  <a:pt x="441" y="277"/>
                </a:lnTo>
                <a:lnTo>
                  <a:pt x="441" y="275"/>
                </a:lnTo>
                <a:lnTo>
                  <a:pt x="439" y="275"/>
                </a:lnTo>
                <a:lnTo>
                  <a:pt x="439" y="274"/>
                </a:lnTo>
                <a:lnTo>
                  <a:pt x="439" y="272"/>
                </a:lnTo>
                <a:lnTo>
                  <a:pt x="439" y="270"/>
                </a:lnTo>
                <a:lnTo>
                  <a:pt x="437" y="268"/>
                </a:lnTo>
                <a:lnTo>
                  <a:pt x="437" y="266"/>
                </a:lnTo>
                <a:lnTo>
                  <a:pt x="437" y="264"/>
                </a:lnTo>
                <a:lnTo>
                  <a:pt x="435" y="262"/>
                </a:lnTo>
                <a:lnTo>
                  <a:pt x="433" y="260"/>
                </a:lnTo>
                <a:lnTo>
                  <a:pt x="433" y="258"/>
                </a:lnTo>
                <a:lnTo>
                  <a:pt x="433" y="256"/>
                </a:lnTo>
                <a:lnTo>
                  <a:pt x="433" y="254"/>
                </a:lnTo>
                <a:lnTo>
                  <a:pt x="433" y="252"/>
                </a:lnTo>
                <a:lnTo>
                  <a:pt x="431" y="250"/>
                </a:lnTo>
                <a:lnTo>
                  <a:pt x="431" y="248"/>
                </a:lnTo>
                <a:lnTo>
                  <a:pt x="431" y="246"/>
                </a:lnTo>
                <a:lnTo>
                  <a:pt x="431" y="244"/>
                </a:lnTo>
                <a:lnTo>
                  <a:pt x="429" y="244"/>
                </a:lnTo>
                <a:lnTo>
                  <a:pt x="427" y="244"/>
                </a:lnTo>
                <a:lnTo>
                  <a:pt x="427" y="246"/>
                </a:lnTo>
                <a:lnTo>
                  <a:pt x="425" y="246"/>
                </a:lnTo>
                <a:lnTo>
                  <a:pt x="423" y="244"/>
                </a:lnTo>
                <a:lnTo>
                  <a:pt x="425" y="246"/>
                </a:lnTo>
                <a:lnTo>
                  <a:pt x="425" y="248"/>
                </a:lnTo>
                <a:lnTo>
                  <a:pt x="425" y="250"/>
                </a:lnTo>
                <a:lnTo>
                  <a:pt x="423" y="250"/>
                </a:lnTo>
                <a:lnTo>
                  <a:pt x="423" y="252"/>
                </a:lnTo>
                <a:lnTo>
                  <a:pt x="423" y="254"/>
                </a:lnTo>
                <a:lnTo>
                  <a:pt x="423" y="256"/>
                </a:lnTo>
                <a:lnTo>
                  <a:pt x="423" y="258"/>
                </a:lnTo>
                <a:lnTo>
                  <a:pt x="421" y="260"/>
                </a:lnTo>
                <a:lnTo>
                  <a:pt x="419" y="260"/>
                </a:lnTo>
                <a:lnTo>
                  <a:pt x="419" y="258"/>
                </a:lnTo>
                <a:lnTo>
                  <a:pt x="417" y="256"/>
                </a:lnTo>
                <a:lnTo>
                  <a:pt x="415" y="254"/>
                </a:lnTo>
                <a:lnTo>
                  <a:pt x="415" y="256"/>
                </a:lnTo>
                <a:lnTo>
                  <a:pt x="415" y="258"/>
                </a:lnTo>
                <a:lnTo>
                  <a:pt x="415" y="256"/>
                </a:lnTo>
                <a:lnTo>
                  <a:pt x="415" y="254"/>
                </a:lnTo>
                <a:lnTo>
                  <a:pt x="413" y="254"/>
                </a:lnTo>
                <a:lnTo>
                  <a:pt x="413" y="252"/>
                </a:lnTo>
                <a:lnTo>
                  <a:pt x="413" y="250"/>
                </a:lnTo>
                <a:lnTo>
                  <a:pt x="411" y="248"/>
                </a:lnTo>
                <a:lnTo>
                  <a:pt x="411" y="246"/>
                </a:lnTo>
                <a:lnTo>
                  <a:pt x="411" y="244"/>
                </a:lnTo>
                <a:lnTo>
                  <a:pt x="411" y="242"/>
                </a:lnTo>
                <a:lnTo>
                  <a:pt x="411" y="240"/>
                </a:lnTo>
                <a:lnTo>
                  <a:pt x="411" y="238"/>
                </a:lnTo>
                <a:lnTo>
                  <a:pt x="413" y="238"/>
                </a:lnTo>
                <a:lnTo>
                  <a:pt x="413" y="236"/>
                </a:lnTo>
                <a:lnTo>
                  <a:pt x="415" y="236"/>
                </a:lnTo>
                <a:lnTo>
                  <a:pt x="417" y="236"/>
                </a:lnTo>
                <a:lnTo>
                  <a:pt x="417" y="234"/>
                </a:lnTo>
                <a:lnTo>
                  <a:pt x="419" y="236"/>
                </a:lnTo>
                <a:lnTo>
                  <a:pt x="421" y="234"/>
                </a:lnTo>
                <a:lnTo>
                  <a:pt x="423" y="234"/>
                </a:lnTo>
                <a:lnTo>
                  <a:pt x="423" y="232"/>
                </a:lnTo>
                <a:lnTo>
                  <a:pt x="423" y="230"/>
                </a:lnTo>
                <a:lnTo>
                  <a:pt x="425" y="228"/>
                </a:lnTo>
                <a:lnTo>
                  <a:pt x="425" y="226"/>
                </a:lnTo>
                <a:lnTo>
                  <a:pt x="427" y="224"/>
                </a:lnTo>
                <a:lnTo>
                  <a:pt x="427" y="222"/>
                </a:lnTo>
                <a:lnTo>
                  <a:pt x="427" y="220"/>
                </a:lnTo>
                <a:lnTo>
                  <a:pt x="429" y="220"/>
                </a:lnTo>
                <a:lnTo>
                  <a:pt x="431" y="220"/>
                </a:lnTo>
                <a:lnTo>
                  <a:pt x="429" y="218"/>
                </a:lnTo>
                <a:lnTo>
                  <a:pt x="427" y="216"/>
                </a:lnTo>
                <a:lnTo>
                  <a:pt x="425" y="216"/>
                </a:lnTo>
                <a:lnTo>
                  <a:pt x="423" y="214"/>
                </a:lnTo>
                <a:lnTo>
                  <a:pt x="421" y="214"/>
                </a:lnTo>
                <a:lnTo>
                  <a:pt x="419" y="214"/>
                </a:lnTo>
                <a:lnTo>
                  <a:pt x="415" y="214"/>
                </a:lnTo>
                <a:lnTo>
                  <a:pt x="413" y="214"/>
                </a:lnTo>
                <a:lnTo>
                  <a:pt x="411" y="214"/>
                </a:lnTo>
                <a:lnTo>
                  <a:pt x="409" y="214"/>
                </a:lnTo>
                <a:lnTo>
                  <a:pt x="407" y="214"/>
                </a:lnTo>
                <a:lnTo>
                  <a:pt x="403" y="214"/>
                </a:lnTo>
                <a:lnTo>
                  <a:pt x="401" y="214"/>
                </a:lnTo>
                <a:lnTo>
                  <a:pt x="399" y="214"/>
                </a:lnTo>
                <a:lnTo>
                  <a:pt x="397" y="214"/>
                </a:lnTo>
                <a:lnTo>
                  <a:pt x="395" y="214"/>
                </a:lnTo>
                <a:lnTo>
                  <a:pt x="393" y="214"/>
                </a:lnTo>
                <a:lnTo>
                  <a:pt x="389" y="214"/>
                </a:lnTo>
                <a:lnTo>
                  <a:pt x="387" y="214"/>
                </a:lnTo>
                <a:lnTo>
                  <a:pt x="385" y="212"/>
                </a:lnTo>
                <a:lnTo>
                  <a:pt x="383" y="212"/>
                </a:lnTo>
                <a:lnTo>
                  <a:pt x="381" y="212"/>
                </a:lnTo>
                <a:lnTo>
                  <a:pt x="381" y="210"/>
                </a:lnTo>
                <a:lnTo>
                  <a:pt x="381" y="208"/>
                </a:lnTo>
                <a:lnTo>
                  <a:pt x="381" y="206"/>
                </a:lnTo>
                <a:lnTo>
                  <a:pt x="381" y="204"/>
                </a:lnTo>
                <a:lnTo>
                  <a:pt x="381" y="202"/>
                </a:lnTo>
                <a:lnTo>
                  <a:pt x="379" y="202"/>
                </a:lnTo>
                <a:lnTo>
                  <a:pt x="379" y="200"/>
                </a:lnTo>
                <a:lnTo>
                  <a:pt x="379" y="198"/>
                </a:lnTo>
                <a:lnTo>
                  <a:pt x="379" y="196"/>
                </a:lnTo>
                <a:lnTo>
                  <a:pt x="377" y="194"/>
                </a:lnTo>
                <a:lnTo>
                  <a:pt x="375" y="194"/>
                </a:lnTo>
                <a:lnTo>
                  <a:pt x="375" y="196"/>
                </a:lnTo>
                <a:lnTo>
                  <a:pt x="375" y="198"/>
                </a:lnTo>
                <a:lnTo>
                  <a:pt x="373" y="196"/>
                </a:lnTo>
                <a:lnTo>
                  <a:pt x="371" y="196"/>
                </a:lnTo>
                <a:lnTo>
                  <a:pt x="369" y="196"/>
                </a:lnTo>
                <a:lnTo>
                  <a:pt x="367" y="194"/>
                </a:lnTo>
                <a:lnTo>
                  <a:pt x="365" y="192"/>
                </a:lnTo>
                <a:lnTo>
                  <a:pt x="365" y="190"/>
                </a:lnTo>
                <a:lnTo>
                  <a:pt x="363" y="188"/>
                </a:lnTo>
                <a:lnTo>
                  <a:pt x="361" y="188"/>
                </a:lnTo>
                <a:lnTo>
                  <a:pt x="363" y="190"/>
                </a:lnTo>
                <a:lnTo>
                  <a:pt x="365" y="192"/>
                </a:lnTo>
                <a:lnTo>
                  <a:pt x="363" y="192"/>
                </a:lnTo>
                <a:lnTo>
                  <a:pt x="361" y="192"/>
                </a:lnTo>
                <a:lnTo>
                  <a:pt x="359" y="190"/>
                </a:lnTo>
                <a:lnTo>
                  <a:pt x="357" y="188"/>
                </a:lnTo>
                <a:lnTo>
                  <a:pt x="355" y="188"/>
                </a:lnTo>
                <a:lnTo>
                  <a:pt x="353" y="186"/>
                </a:lnTo>
                <a:lnTo>
                  <a:pt x="351" y="184"/>
                </a:lnTo>
                <a:lnTo>
                  <a:pt x="351" y="186"/>
                </a:lnTo>
                <a:lnTo>
                  <a:pt x="353" y="188"/>
                </a:lnTo>
                <a:lnTo>
                  <a:pt x="355" y="190"/>
                </a:lnTo>
                <a:lnTo>
                  <a:pt x="353" y="190"/>
                </a:lnTo>
                <a:lnTo>
                  <a:pt x="351" y="192"/>
                </a:lnTo>
                <a:lnTo>
                  <a:pt x="351" y="194"/>
                </a:lnTo>
                <a:lnTo>
                  <a:pt x="349" y="196"/>
                </a:lnTo>
                <a:lnTo>
                  <a:pt x="349" y="198"/>
                </a:lnTo>
                <a:lnTo>
                  <a:pt x="349" y="200"/>
                </a:lnTo>
                <a:lnTo>
                  <a:pt x="351" y="202"/>
                </a:lnTo>
                <a:lnTo>
                  <a:pt x="353" y="202"/>
                </a:lnTo>
                <a:lnTo>
                  <a:pt x="355" y="204"/>
                </a:lnTo>
                <a:lnTo>
                  <a:pt x="357" y="206"/>
                </a:lnTo>
                <a:lnTo>
                  <a:pt x="359" y="208"/>
                </a:lnTo>
                <a:lnTo>
                  <a:pt x="361" y="208"/>
                </a:lnTo>
                <a:lnTo>
                  <a:pt x="361" y="206"/>
                </a:lnTo>
                <a:lnTo>
                  <a:pt x="363" y="208"/>
                </a:lnTo>
                <a:lnTo>
                  <a:pt x="363" y="210"/>
                </a:lnTo>
                <a:lnTo>
                  <a:pt x="365" y="212"/>
                </a:lnTo>
                <a:lnTo>
                  <a:pt x="367" y="212"/>
                </a:lnTo>
                <a:lnTo>
                  <a:pt x="367" y="214"/>
                </a:lnTo>
                <a:lnTo>
                  <a:pt x="365" y="214"/>
                </a:lnTo>
                <a:lnTo>
                  <a:pt x="363" y="214"/>
                </a:lnTo>
                <a:lnTo>
                  <a:pt x="361" y="214"/>
                </a:lnTo>
                <a:lnTo>
                  <a:pt x="359" y="214"/>
                </a:lnTo>
                <a:lnTo>
                  <a:pt x="357" y="214"/>
                </a:lnTo>
                <a:lnTo>
                  <a:pt x="357" y="216"/>
                </a:lnTo>
                <a:lnTo>
                  <a:pt x="357" y="218"/>
                </a:lnTo>
                <a:lnTo>
                  <a:pt x="357" y="220"/>
                </a:lnTo>
                <a:lnTo>
                  <a:pt x="355" y="220"/>
                </a:lnTo>
                <a:lnTo>
                  <a:pt x="353" y="218"/>
                </a:lnTo>
                <a:lnTo>
                  <a:pt x="353" y="220"/>
                </a:lnTo>
                <a:lnTo>
                  <a:pt x="351" y="222"/>
                </a:lnTo>
                <a:lnTo>
                  <a:pt x="351" y="224"/>
                </a:lnTo>
                <a:lnTo>
                  <a:pt x="353" y="226"/>
                </a:lnTo>
                <a:lnTo>
                  <a:pt x="353" y="228"/>
                </a:lnTo>
                <a:lnTo>
                  <a:pt x="355" y="228"/>
                </a:lnTo>
                <a:lnTo>
                  <a:pt x="357" y="230"/>
                </a:lnTo>
                <a:lnTo>
                  <a:pt x="359" y="230"/>
                </a:lnTo>
                <a:lnTo>
                  <a:pt x="359" y="232"/>
                </a:lnTo>
                <a:lnTo>
                  <a:pt x="361" y="232"/>
                </a:lnTo>
                <a:lnTo>
                  <a:pt x="363" y="232"/>
                </a:lnTo>
                <a:lnTo>
                  <a:pt x="365" y="232"/>
                </a:lnTo>
                <a:lnTo>
                  <a:pt x="365" y="234"/>
                </a:lnTo>
                <a:lnTo>
                  <a:pt x="365" y="236"/>
                </a:lnTo>
                <a:lnTo>
                  <a:pt x="365" y="238"/>
                </a:lnTo>
                <a:lnTo>
                  <a:pt x="365" y="240"/>
                </a:lnTo>
                <a:lnTo>
                  <a:pt x="365" y="242"/>
                </a:lnTo>
                <a:lnTo>
                  <a:pt x="363" y="242"/>
                </a:lnTo>
                <a:lnTo>
                  <a:pt x="363" y="246"/>
                </a:lnTo>
                <a:lnTo>
                  <a:pt x="365" y="246"/>
                </a:lnTo>
                <a:lnTo>
                  <a:pt x="367" y="248"/>
                </a:lnTo>
                <a:lnTo>
                  <a:pt x="369" y="250"/>
                </a:lnTo>
                <a:lnTo>
                  <a:pt x="367" y="252"/>
                </a:lnTo>
                <a:lnTo>
                  <a:pt x="367" y="254"/>
                </a:lnTo>
                <a:lnTo>
                  <a:pt x="369" y="254"/>
                </a:lnTo>
                <a:lnTo>
                  <a:pt x="371" y="254"/>
                </a:lnTo>
                <a:lnTo>
                  <a:pt x="371" y="256"/>
                </a:lnTo>
                <a:lnTo>
                  <a:pt x="371" y="258"/>
                </a:lnTo>
                <a:lnTo>
                  <a:pt x="371" y="260"/>
                </a:lnTo>
                <a:lnTo>
                  <a:pt x="371" y="262"/>
                </a:lnTo>
                <a:lnTo>
                  <a:pt x="373" y="264"/>
                </a:lnTo>
                <a:lnTo>
                  <a:pt x="373" y="266"/>
                </a:lnTo>
                <a:lnTo>
                  <a:pt x="373" y="268"/>
                </a:lnTo>
                <a:lnTo>
                  <a:pt x="375" y="270"/>
                </a:lnTo>
                <a:lnTo>
                  <a:pt x="375" y="272"/>
                </a:lnTo>
                <a:lnTo>
                  <a:pt x="375" y="274"/>
                </a:lnTo>
                <a:lnTo>
                  <a:pt x="377" y="275"/>
                </a:lnTo>
                <a:lnTo>
                  <a:pt x="377" y="277"/>
                </a:lnTo>
                <a:lnTo>
                  <a:pt x="377" y="279"/>
                </a:lnTo>
                <a:lnTo>
                  <a:pt x="377" y="281"/>
                </a:lnTo>
                <a:lnTo>
                  <a:pt x="375" y="279"/>
                </a:lnTo>
                <a:lnTo>
                  <a:pt x="375" y="281"/>
                </a:lnTo>
                <a:lnTo>
                  <a:pt x="377" y="281"/>
                </a:lnTo>
                <a:lnTo>
                  <a:pt x="377" y="283"/>
                </a:lnTo>
                <a:lnTo>
                  <a:pt x="377" y="285"/>
                </a:lnTo>
                <a:lnTo>
                  <a:pt x="377" y="287"/>
                </a:lnTo>
                <a:lnTo>
                  <a:pt x="375" y="287"/>
                </a:lnTo>
                <a:lnTo>
                  <a:pt x="375" y="285"/>
                </a:lnTo>
                <a:lnTo>
                  <a:pt x="375" y="283"/>
                </a:lnTo>
                <a:lnTo>
                  <a:pt x="373" y="285"/>
                </a:lnTo>
                <a:lnTo>
                  <a:pt x="373" y="287"/>
                </a:lnTo>
                <a:lnTo>
                  <a:pt x="371" y="287"/>
                </a:lnTo>
                <a:lnTo>
                  <a:pt x="371" y="285"/>
                </a:lnTo>
                <a:lnTo>
                  <a:pt x="371" y="283"/>
                </a:lnTo>
                <a:lnTo>
                  <a:pt x="371" y="281"/>
                </a:lnTo>
                <a:lnTo>
                  <a:pt x="371" y="279"/>
                </a:lnTo>
                <a:lnTo>
                  <a:pt x="371" y="277"/>
                </a:lnTo>
                <a:lnTo>
                  <a:pt x="371" y="279"/>
                </a:lnTo>
                <a:lnTo>
                  <a:pt x="369" y="281"/>
                </a:lnTo>
                <a:lnTo>
                  <a:pt x="369" y="279"/>
                </a:lnTo>
                <a:lnTo>
                  <a:pt x="369" y="277"/>
                </a:lnTo>
                <a:lnTo>
                  <a:pt x="369" y="275"/>
                </a:lnTo>
                <a:lnTo>
                  <a:pt x="369" y="277"/>
                </a:lnTo>
                <a:lnTo>
                  <a:pt x="369" y="279"/>
                </a:lnTo>
                <a:lnTo>
                  <a:pt x="369" y="281"/>
                </a:lnTo>
                <a:lnTo>
                  <a:pt x="369" y="283"/>
                </a:lnTo>
                <a:lnTo>
                  <a:pt x="369" y="285"/>
                </a:lnTo>
                <a:lnTo>
                  <a:pt x="369" y="287"/>
                </a:lnTo>
                <a:lnTo>
                  <a:pt x="369" y="289"/>
                </a:lnTo>
                <a:lnTo>
                  <a:pt x="369" y="287"/>
                </a:lnTo>
                <a:lnTo>
                  <a:pt x="367" y="285"/>
                </a:lnTo>
                <a:lnTo>
                  <a:pt x="369" y="283"/>
                </a:lnTo>
                <a:lnTo>
                  <a:pt x="367" y="281"/>
                </a:lnTo>
                <a:lnTo>
                  <a:pt x="367" y="283"/>
                </a:lnTo>
                <a:lnTo>
                  <a:pt x="367" y="285"/>
                </a:lnTo>
                <a:lnTo>
                  <a:pt x="367" y="287"/>
                </a:lnTo>
                <a:lnTo>
                  <a:pt x="365" y="287"/>
                </a:lnTo>
                <a:lnTo>
                  <a:pt x="365" y="285"/>
                </a:lnTo>
                <a:lnTo>
                  <a:pt x="365" y="287"/>
                </a:lnTo>
                <a:lnTo>
                  <a:pt x="363" y="285"/>
                </a:lnTo>
                <a:lnTo>
                  <a:pt x="365" y="287"/>
                </a:lnTo>
                <a:lnTo>
                  <a:pt x="363" y="289"/>
                </a:lnTo>
                <a:lnTo>
                  <a:pt x="363" y="287"/>
                </a:lnTo>
                <a:lnTo>
                  <a:pt x="363" y="285"/>
                </a:lnTo>
                <a:lnTo>
                  <a:pt x="361" y="283"/>
                </a:lnTo>
                <a:lnTo>
                  <a:pt x="361" y="281"/>
                </a:lnTo>
                <a:lnTo>
                  <a:pt x="361" y="279"/>
                </a:lnTo>
                <a:lnTo>
                  <a:pt x="361" y="277"/>
                </a:lnTo>
                <a:lnTo>
                  <a:pt x="361" y="275"/>
                </a:lnTo>
                <a:lnTo>
                  <a:pt x="359" y="275"/>
                </a:lnTo>
                <a:lnTo>
                  <a:pt x="357" y="274"/>
                </a:lnTo>
                <a:lnTo>
                  <a:pt x="355" y="272"/>
                </a:lnTo>
                <a:lnTo>
                  <a:pt x="357" y="274"/>
                </a:lnTo>
                <a:lnTo>
                  <a:pt x="357" y="275"/>
                </a:lnTo>
                <a:lnTo>
                  <a:pt x="359" y="275"/>
                </a:lnTo>
                <a:lnTo>
                  <a:pt x="361" y="277"/>
                </a:lnTo>
                <a:lnTo>
                  <a:pt x="359" y="279"/>
                </a:lnTo>
                <a:lnTo>
                  <a:pt x="359" y="281"/>
                </a:lnTo>
                <a:lnTo>
                  <a:pt x="357" y="283"/>
                </a:lnTo>
                <a:lnTo>
                  <a:pt x="355" y="285"/>
                </a:lnTo>
                <a:lnTo>
                  <a:pt x="353" y="287"/>
                </a:lnTo>
                <a:lnTo>
                  <a:pt x="349" y="287"/>
                </a:lnTo>
                <a:lnTo>
                  <a:pt x="347" y="289"/>
                </a:lnTo>
                <a:lnTo>
                  <a:pt x="345" y="289"/>
                </a:lnTo>
                <a:lnTo>
                  <a:pt x="343" y="289"/>
                </a:lnTo>
                <a:lnTo>
                  <a:pt x="343" y="291"/>
                </a:lnTo>
                <a:lnTo>
                  <a:pt x="341" y="293"/>
                </a:lnTo>
                <a:lnTo>
                  <a:pt x="339" y="293"/>
                </a:lnTo>
                <a:lnTo>
                  <a:pt x="339" y="295"/>
                </a:lnTo>
                <a:lnTo>
                  <a:pt x="339" y="297"/>
                </a:lnTo>
                <a:lnTo>
                  <a:pt x="339" y="299"/>
                </a:lnTo>
                <a:lnTo>
                  <a:pt x="341" y="301"/>
                </a:lnTo>
                <a:lnTo>
                  <a:pt x="341" y="303"/>
                </a:lnTo>
                <a:lnTo>
                  <a:pt x="341" y="305"/>
                </a:lnTo>
                <a:lnTo>
                  <a:pt x="343" y="307"/>
                </a:lnTo>
                <a:lnTo>
                  <a:pt x="341" y="309"/>
                </a:lnTo>
                <a:lnTo>
                  <a:pt x="339" y="311"/>
                </a:lnTo>
                <a:lnTo>
                  <a:pt x="341" y="313"/>
                </a:lnTo>
                <a:lnTo>
                  <a:pt x="339" y="315"/>
                </a:lnTo>
                <a:lnTo>
                  <a:pt x="337" y="317"/>
                </a:lnTo>
                <a:lnTo>
                  <a:pt x="335" y="317"/>
                </a:lnTo>
                <a:lnTo>
                  <a:pt x="335" y="319"/>
                </a:lnTo>
                <a:lnTo>
                  <a:pt x="335" y="321"/>
                </a:lnTo>
                <a:lnTo>
                  <a:pt x="333" y="321"/>
                </a:lnTo>
                <a:lnTo>
                  <a:pt x="331" y="319"/>
                </a:lnTo>
                <a:lnTo>
                  <a:pt x="329" y="317"/>
                </a:lnTo>
                <a:lnTo>
                  <a:pt x="331" y="319"/>
                </a:lnTo>
                <a:lnTo>
                  <a:pt x="333" y="321"/>
                </a:lnTo>
                <a:lnTo>
                  <a:pt x="331" y="323"/>
                </a:lnTo>
                <a:lnTo>
                  <a:pt x="329" y="323"/>
                </a:lnTo>
                <a:lnTo>
                  <a:pt x="327" y="325"/>
                </a:lnTo>
                <a:lnTo>
                  <a:pt x="325" y="325"/>
                </a:lnTo>
                <a:lnTo>
                  <a:pt x="323" y="325"/>
                </a:lnTo>
                <a:lnTo>
                  <a:pt x="321" y="327"/>
                </a:lnTo>
                <a:lnTo>
                  <a:pt x="319" y="327"/>
                </a:lnTo>
                <a:lnTo>
                  <a:pt x="317" y="327"/>
                </a:lnTo>
                <a:lnTo>
                  <a:pt x="319" y="327"/>
                </a:lnTo>
                <a:lnTo>
                  <a:pt x="319" y="325"/>
                </a:lnTo>
                <a:lnTo>
                  <a:pt x="319" y="323"/>
                </a:lnTo>
                <a:lnTo>
                  <a:pt x="317" y="323"/>
                </a:lnTo>
                <a:lnTo>
                  <a:pt x="315" y="325"/>
                </a:lnTo>
                <a:lnTo>
                  <a:pt x="313" y="325"/>
                </a:lnTo>
                <a:lnTo>
                  <a:pt x="313" y="327"/>
                </a:lnTo>
                <a:lnTo>
                  <a:pt x="313" y="329"/>
                </a:lnTo>
                <a:lnTo>
                  <a:pt x="313" y="331"/>
                </a:lnTo>
                <a:lnTo>
                  <a:pt x="313" y="329"/>
                </a:lnTo>
                <a:lnTo>
                  <a:pt x="315" y="327"/>
                </a:lnTo>
                <a:lnTo>
                  <a:pt x="317" y="327"/>
                </a:lnTo>
                <a:lnTo>
                  <a:pt x="317" y="329"/>
                </a:lnTo>
                <a:lnTo>
                  <a:pt x="315" y="329"/>
                </a:lnTo>
                <a:lnTo>
                  <a:pt x="317" y="329"/>
                </a:lnTo>
                <a:lnTo>
                  <a:pt x="315" y="331"/>
                </a:lnTo>
                <a:lnTo>
                  <a:pt x="313" y="333"/>
                </a:lnTo>
                <a:lnTo>
                  <a:pt x="311" y="333"/>
                </a:lnTo>
                <a:lnTo>
                  <a:pt x="309" y="335"/>
                </a:lnTo>
                <a:lnTo>
                  <a:pt x="309" y="337"/>
                </a:lnTo>
                <a:lnTo>
                  <a:pt x="307" y="339"/>
                </a:lnTo>
                <a:lnTo>
                  <a:pt x="307" y="341"/>
                </a:lnTo>
                <a:lnTo>
                  <a:pt x="305" y="343"/>
                </a:lnTo>
                <a:lnTo>
                  <a:pt x="305" y="345"/>
                </a:lnTo>
                <a:lnTo>
                  <a:pt x="303" y="347"/>
                </a:lnTo>
                <a:lnTo>
                  <a:pt x="303" y="349"/>
                </a:lnTo>
                <a:lnTo>
                  <a:pt x="301" y="349"/>
                </a:lnTo>
                <a:lnTo>
                  <a:pt x="299" y="351"/>
                </a:lnTo>
                <a:lnTo>
                  <a:pt x="299" y="353"/>
                </a:lnTo>
                <a:lnTo>
                  <a:pt x="297" y="355"/>
                </a:lnTo>
                <a:lnTo>
                  <a:pt x="297" y="357"/>
                </a:lnTo>
                <a:lnTo>
                  <a:pt x="295" y="357"/>
                </a:lnTo>
                <a:lnTo>
                  <a:pt x="293" y="359"/>
                </a:lnTo>
                <a:lnTo>
                  <a:pt x="291" y="359"/>
                </a:lnTo>
                <a:lnTo>
                  <a:pt x="289" y="361"/>
                </a:lnTo>
                <a:lnTo>
                  <a:pt x="287" y="361"/>
                </a:lnTo>
                <a:lnTo>
                  <a:pt x="287" y="363"/>
                </a:lnTo>
                <a:lnTo>
                  <a:pt x="285" y="365"/>
                </a:lnTo>
                <a:lnTo>
                  <a:pt x="285" y="367"/>
                </a:lnTo>
                <a:lnTo>
                  <a:pt x="283" y="369"/>
                </a:lnTo>
                <a:lnTo>
                  <a:pt x="283" y="371"/>
                </a:lnTo>
                <a:lnTo>
                  <a:pt x="281" y="371"/>
                </a:lnTo>
                <a:lnTo>
                  <a:pt x="279" y="373"/>
                </a:lnTo>
                <a:lnTo>
                  <a:pt x="277" y="375"/>
                </a:lnTo>
                <a:lnTo>
                  <a:pt x="275" y="375"/>
                </a:lnTo>
                <a:lnTo>
                  <a:pt x="273" y="377"/>
                </a:lnTo>
                <a:lnTo>
                  <a:pt x="271" y="377"/>
                </a:lnTo>
                <a:lnTo>
                  <a:pt x="269" y="379"/>
                </a:lnTo>
                <a:lnTo>
                  <a:pt x="267" y="383"/>
                </a:lnTo>
                <a:lnTo>
                  <a:pt x="267" y="385"/>
                </a:lnTo>
                <a:lnTo>
                  <a:pt x="269" y="387"/>
                </a:lnTo>
                <a:lnTo>
                  <a:pt x="269" y="389"/>
                </a:lnTo>
                <a:lnTo>
                  <a:pt x="267" y="391"/>
                </a:lnTo>
                <a:lnTo>
                  <a:pt x="265" y="393"/>
                </a:lnTo>
                <a:lnTo>
                  <a:pt x="263" y="395"/>
                </a:lnTo>
                <a:lnTo>
                  <a:pt x="261" y="395"/>
                </a:lnTo>
                <a:lnTo>
                  <a:pt x="259" y="397"/>
                </a:lnTo>
                <a:lnTo>
                  <a:pt x="257" y="397"/>
                </a:lnTo>
                <a:lnTo>
                  <a:pt x="255" y="397"/>
                </a:lnTo>
                <a:lnTo>
                  <a:pt x="253" y="397"/>
                </a:lnTo>
                <a:lnTo>
                  <a:pt x="251" y="395"/>
                </a:lnTo>
                <a:lnTo>
                  <a:pt x="249" y="397"/>
                </a:lnTo>
                <a:lnTo>
                  <a:pt x="249" y="399"/>
                </a:lnTo>
                <a:lnTo>
                  <a:pt x="249" y="401"/>
                </a:lnTo>
                <a:lnTo>
                  <a:pt x="249" y="403"/>
                </a:lnTo>
                <a:lnTo>
                  <a:pt x="247" y="405"/>
                </a:lnTo>
                <a:lnTo>
                  <a:pt x="245" y="407"/>
                </a:lnTo>
                <a:lnTo>
                  <a:pt x="245" y="409"/>
                </a:lnTo>
                <a:lnTo>
                  <a:pt x="245" y="407"/>
                </a:lnTo>
                <a:lnTo>
                  <a:pt x="243" y="405"/>
                </a:lnTo>
                <a:lnTo>
                  <a:pt x="243" y="403"/>
                </a:lnTo>
                <a:lnTo>
                  <a:pt x="243" y="405"/>
                </a:lnTo>
                <a:lnTo>
                  <a:pt x="243" y="407"/>
                </a:lnTo>
                <a:lnTo>
                  <a:pt x="243" y="409"/>
                </a:lnTo>
                <a:lnTo>
                  <a:pt x="243" y="407"/>
                </a:lnTo>
                <a:lnTo>
                  <a:pt x="241" y="405"/>
                </a:lnTo>
                <a:lnTo>
                  <a:pt x="239" y="407"/>
                </a:lnTo>
                <a:lnTo>
                  <a:pt x="237" y="407"/>
                </a:lnTo>
                <a:lnTo>
                  <a:pt x="235" y="407"/>
                </a:lnTo>
                <a:lnTo>
                  <a:pt x="233" y="409"/>
                </a:lnTo>
                <a:lnTo>
                  <a:pt x="233" y="411"/>
                </a:lnTo>
                <a:lnTo>
                  <a:pt x="231" y="413"/>
                </a:lnTo>
                <a:lnTo>
                  <a:pt x="231" y="415"/>
                </a:lnTo>
                <a:lnTo>
                  <a:pt x="231" y="417"/>
                </a:lnTo>
                <a:lnTo>
                  <a:pt x="231" y="419"/>
                </a:lnTo>
                <a:lnTo>
                  <a:pt x="229" y="421"/>
                </a:lnTo>
                <a:lnTo>
                  <a:pt x="229" y="423"/>
                </a:lnTo>
                <a:lnTo>
                  <a:pt x="231" y="425"/>
                </a:lnTo>
                <a:lnTo>
                  <a:pt x="231" y="427"/>
                </a:lnTo>
                <a:lnTo>
                  <a:pt x="231" y="429"/>
                </a:lnTo>
                <a:lnTo>
                  <a:pt x="231" y="431"/>
                </a:lnTo>
                <a:lnTo>
                  <a:pt x="233" y="433"/>
                </a:lnTo>
                <a:lnTo>
                  <a:pt x="233" y="435"/>
                </a:lnTo>
                <a:lnTo>
                  <a:pt x="233" y="437"/>
                </a:lnTo>
                <a:lnTo>
                  <a:pt x="233" y="439"/>
                </a:lnTo>
                <a:lnTo>
                  <a:pt x="233" y="441"/>
                </a:lnTo>
                <a:lnTo>
                  <a:pt x="233" y="443"/>
                </a:lnTo>
                <a:lnTo>
                  <a:pt x="233" y="445"/>
                </a:lnTo>
                <a:lnTo>
                  <a:pt x="235" y="447"/>
                </a:lnTo>
                <a:lnTo>
                  <a:pt x="235" y="449"/>
                </a:lnTo>
                <a:lnTo>
                  <a:pt x="235" y="451"/>
                </a:lnTo>
                <a:lnTo>
                  <a:pt x="235" y="453"/>
                </a:lnTo>
                <a:lnTo>
                  <a:pt x="237" y="455"/>
                </a:lnTo>
                <a:lnTo>
                  <a:pt x="235" y="453"/>
                </a:lnTo>
                <a:lnTo>
                  <a:pt x="233" y="451"/>
                </a:lnTo>
                <a:lnTo>
                  <a:pt x="233" y="453"/>
                </a:lnTo>
                <a:lnTo>
                  <a:pt x="233" y="451"/>
                </a:lnTo>
                <a:lnTo>
                  <a:pt x="233" y="453"/>
                </a:lnTo>
                <a:lnTo>
                  <a:pt x="233" y="455"/>
                </a:lnTo>
                <a:lnTo>
                  <a:pt x="235" y="455"/>
                </a:lnTo>
                <a:lnTo>
                  <a:pt x="235" y="457"/>
                </a:lnTo>
                <a:lnTo>
                  <a:pt x="237" y="457"/>
                </a:lnTo>
                <a:lnTo>
                  <a:pt x="237" y="459"/>
                </a:lnTo>
                <a:lnTo>
                  <a:pt x="237" y="461"/>
                </a:lnTo>
                <a:lnTo>
                  <a:pt x="237" y="463"/>
                </a:lnTo>
                <a:lnTo>
                  <a:pt x="237" y="465"/>
                </a:lnTo>
                <a:lnTo>
                  <a:pt x="237" y="467"/>
                </a:lnTo>
                <a:lnTo>
                  <a:pt x="237" y="469"/>
                </a:lnTo>
                <a:lnTo>
                  <a:pt x="237" y="471"/>
                </a:lnTo>
                <a:lnTo>
                  <a:pt x="237" y="473"/>
                </a:lnTo>
                <a:lnTo>
                  <a:pt x="235" y="475"/>
                </a:lnTo>
                <a:lnTo>
                  <a:pt x="235" y="477"/>
                </a:lnTo>
                <a:lnTo>
                  <a:pt x="235" y="479"/>
                </a:lnTo>
                <a:lnTo>
                  <a:pt x="233" y="481"/>
                </a:lnTo>
                <a:lnTo>
                  <a:pt x="233" y="483"/>
                </a:lnTo>
                <a:lnTo>
                  <a:pt x="231" y="483"/>
                </a:lnTo>
                <a:lnTo>
                  <a:pt x="231" y="485"/>
                </a:lnTo>
                <a:lnTo>
                  <a:pt x="231" y="487"/>
                </a:lnTo>
                <a:lnTo>
                  <a:pt x="231" y="489"/>
                </a:lnTo>
                <a:lnTo>
                  <a:pt x="231" y="491"/>
                </a:lnTo>
                <a:lnTo>
                  <a:pt x="229" y="491"/>
                </a:lnTo>
                <a:lnTo>
                  <a:pt x="229" y="493"/>
                </a:lnTo>
                <a:lnTo>
                  <a:pt x="229" y="495"/>
                </a:lnTo>
                <a:lnTo>
                  <a:pt x="229" y="497"/>
                </a:lnTo>
                <a:lnTo>
                  <a:pt x="231" y="499"/>
                </a:lnTo>
                <a:lnTo>
                  <a:pt x="229" y="499"/>
                </a:lnTo>
                <a:lnTo>
                  <a:pt x="229" y="501"/>
                </a:lnTo>
                <a:lnTo>
                  <a:pt x="231" y="499"/>
                </a:lnTo>
                <a:lnTo>
                  <a:pt x="231" y="501"/>
                </a:lnTo>
                <a:lnTo>
                  <a:pt x="231" y="503"/>
                </a:lnTo>
                <a:lnTo>
                  <a:pt x="231" y="505"/>
                </a:lnTo>
                <a:lnTo>
                  <a:pt x="231" y="507"/>
                </a:lnTo>
                <a:lnTo>
                  <a:pt x="231" y="509"/>
                </a:lnTo>
                <a:lnTo>
                  <a:pt x="231" y="511"/>
                </a:lnTo>
                <a:lnTo>
                  <a:pt x="233" y="513"/>
                </a:lnTo>
                <a:lnTo>
                  <a:pt x="233" y="515"/>
                </a:lnTo>
                <a:lnTo>
                  <a:pt x="233" y="517"/>
                </a:lnTo>
                <a:lnTo>
                  <a:pt x="233" y="519"/>
                </a:lnTo>
                <a:lnTo>
                  <a:pt x="233" y="521"/>
                </a:lnTo>
                <a:lnTo>
                  <a:pt x="233" y="523"/>
                </a:lnTo>
                <a:lnTo>
                  <a:pt x="231" y="521"/>
                </a:lnTo>
                <a:lnTo>
                  <a:pt x="229" y="521"/>
                </a:lnTo>
                <a:lnTo>
                  <a:pt x="231" y="523"/>
                </a:lnTo>
                <a:lnTo>
                  <a:pt x="229" y="523"/>
                </a:lnTo>
                <a:lnTo>
                  <a:pt x="227" y="523"/>
                </a:lnTo>
                <a:lnTo>
                  <a:pt x="227" y="521"/>
                </a:lnTo>
                <a:lnTo>
                  <a:pt x="225" y="521"/>
                </a:lnTo>
                <a:lnTo>
                  <a:pt x="223" y="523"/>
                </a:lnTo>
                <a:lnTo>
                  <a:pt x="223" y="525"/>
                </a:lnTo>
                <a:lnTo>
                  <a:pt x="221" y="525"/>
                </a:lnTo>
                <a:lnTo>
                  <a:pt x="223" y="527"/>
                </a:lnTo>
                <a:lnTo>
                  <a:pt x="221" y="529"/>
                </a:lnTo>
                <a:lnTo>
                  <a:pt x="219" y="531"/>
                </a:lnTo>
                <a:lnTo>
                  <a:pt x="219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39"/>
                </a:lnTo>
                <a:lnTo>
                  <a:pt x="217" y="541"/>
                </a:lnTo>
                <a:lnTo>
                  <a:pt x="219" y="543"/>
                </a:lnTo>
                <a:lnTo>
                  <a:pt x="221" y="543"/>
                </a:lnTo>
                <a:lnTo>
                  <a:pt x="223" y="543"/>
                </a:lnTo>
                <a:lnTo>
                  <a:pt x="225" y="545"/>
                </a:lnTo>
                <a:lnTo>
                  <a:pt x="227" y="545"/>
                </a:lnTo>
                <a:lnTo>
                  <a:pt x="225" y="545"/>
                </a:lnTo>
                <a:lnTo>
                  <a:pt x="223" y="543"/>
                </a:lnTo>
                <a:lnTo>
                  <a:pt x="221" y="543"/>
                </a:lnTo>
                <a:lnTo>
                  <a:pt x="219" y="543"/>
                </a:lnTo>
                <a:lnTo>
                  <a:pt x="217" y="543"/>
                </a:lnTo>
                <a:lnTo>
                  <a:pt x="215" y="543"/>
                </a:lnTo>
                <a:lnTo>
                  <a:pt x="215" y="545"/>
                </a:lnTo>
                <a:lnTo>
                  <a:pt x="213" y="545"/>
                </a:lnTo>
                <a:lnTo>
                  <a:pt x="211" y="547"/>
                </a:lnTo>
                <a:lnTo>
                  <a:pt x="209" y="547"/>
                </a:lnTo>
                <a:lnTo>
                  <a:pt x="207" y="547"/>
                </a:lnTo>
                <a:lnTo>
                  <a:pt x="205" y="549"/>
                </a:lnTo>
                <a:lnTo>
                  <a:pt x="205" y="551"/>
                </a:lnTo>
                <a:lnTo>
                  <a:pt x="203" y="553"/>
                </a:lnTo>
                <a:lnTo>
                  <a:pt x="203" y="555"/>
                </a:lnTo>
                <a:lnTo>
                  <a:pt x="203" y="557"/>
                </a:lnTo>
                <a:lnTo>
                  <a:pt x="203" y="559"/>
                </a:lnTo>
                <a:lnTo>
                  <a:pt x="201" y="561"/>
                </a:lnTo>
                <a:lnTo>
                  <a:pt x="201" y="563"/>
                </a:lnTo>
                <a:lnTo>
                  <a:pt x="199" y="565"/>
                </a:lnTo>
                <a:lnTo>
                  <a:pt x="197" y="567"/>
                </a:lnTo>
                <a:lnTo>
                  <a:pt x="195" y="567"/>
                </a:lnTo>
                <a:lnTo>
                  <a:pt x="193" y="567"/>
                </a:lnTo>
                <a:lnTo>
                  <a:pt x="192" y="567"/>
                </a:lnTo>
                <a:lnTo>
                  <a:pt x="190" y="567"/>
                </a:lnTo>
                <a:lnTo>
                  <a:pt x="188" y="567"/>
                </a:lnTo>
                <a:lnTo>
                  <a:pt x="188" y="565"/>
                </a:lnTo>
                <a:lnTo>
                  <a:pt x="186" y="563"/>
                </a:lnTo>
                <a:lnTo>
                  <a:pt x="184" y="563"/>
                </a:lnTo>
                <a:lnTo>
                  <a:pt x="182" y="561"/>
                </a:lnTo>
                <a:lnTo>
                  <a:pt x="180" y="559"/>
                </a:lnTo>
                <a:lnTo>
                  <a:pt x="180" y="557"/>
                </a:lnTo>
                <a:lnTo>
                  <a:pt x="178" y="555"/>
                </a:lnTo>
                <a:lnTo>
                  <a:pt x="178" y="553"/>
                </a:lnTo>
                <a:lnTo>
                  <a:pt x="176" y="551"/>
                </a:lnTo>
                <a:lnTo>
                  <a:pt x="174" y="551"/>
                </a:lnTo>
                <a:lnTo>
                  <a:pt x="176" y="549"/>
                </a:lnTo>
                <a:lnTo>
                  <a:pt x="174" y="549"/>
                </a:lnTo>
                <a:lnTo>
                  <a:pt x="174" y="551"/>
                </a:lnTo>
                <a:lnTo>
                  <a:pt x="174" y="549"/>
                </a:lnTo>
                <a:lnTo>
                  <a:pt x="174" y="547"/>
                </a:lnTo>
                <a:lnTo>
                  <a:pt x="172" y="545"/>
                </a:lnTo>
                <a:lnTo>
                  <a:pt x="172" y="543"/>
                </a:lnTo>
                <a:lnTo>
                  <a:pt x="170" y="541"/>
                </a:lnTo>
                <a:lnTo>
                  <a:pt x="170" y="539"/>
                </a:lnTo>
                <a:lnTo>
                  <a:pt x="170" y="537"/>
                </a:lnTo>
                <a:lnTo>
                  <a:pt x="170" y="535"/>
                </a:lnTo>
                <a:lnTo>
                  <a:pt x="170" y="533"/>
                </a:lnTo>
                <a:lnTo>
                  <a:pt x="168" y="531"/>
                </a:lnTo>
                <a:lnTo>
                  <a:pt x="168" y="529"/>
                </a:lnTo>
                <a:lnTo>
                  <a:pt x="170" y="531"/>
                </a:lnTo>
                <a:lnTo>
                  <a:pt x="170" y="533"/>
                </a:lnTo>
                <a:lnTo>
                  <a:pt x="170" y="535"/>
                </a:lnTo>
                <a:lnTo>
                  <a:pt x="170" y="533"/>
                </a:lnTo>
                <a:lnTo>
                  <a:pt x="170" y="535"/>
                </a:lnTo>
                <a:lnTo>
                  <a:pt x="170" y="537"/>
                </a:lnTo>
                <a:lnTo>
                  <a:pt x="172" y="539"/>
                </a:lnTo>
                <a:lnTo>
                  <a:pt x="172" y="537"/>
                </a:lnTo>
                <a:lnTo>
                  <a:pt x="172" y="535"/>
                </a:lnTo>
                <a:lnTo>
                  <a:pt x="172" y="533"/>
                </a:lnTo>
                <a:lnTo>
                  <a:pt x="172" y="531"/>
                </a:lnTo>
                <a:lnTo>
                  <a:pt x="170" y="529"/>
                </a:lnTo>
                <a:lnTo>
                  <a:pt x="168" y="529"/>
                </a:lnTo>
                <a:lnTo>
                  <a:pt x="168" y="527"/>
                </a:lnTo>
                <a:lnTo>
                  <a:pt x="168" y="529"/>
                </a:lnTo>
                <a:lnTo>
                  <a:pt x="166" y="527"/>
                </a:lnTo>
                <a:lnTo>
                  <a:pt x="166" y="525"/>
                </a:lnTo>
                <a:lnTo>
                  <a:pt x="168" y="525"/>
                </a:lnTo>
                <a:lnTo>
                  <a:pt x="166" y="523"/>
                </a:lnTo>
                <a:lnTo>
                  <a:pt x="166" y="521"/>
                </a:lnTo>
                <a:lnTo>
                  <a:pt x="164" y="519"/>
                </a:lnTo>
                <a:lnTo>
                  <a:pt x="164" y="517"/>
                </a:lnTo>
                <a:lnTo>
                  <a:pt x="164" y="515"/>
                </a:lnTo>
                <a:lnTo>
                  <a:pt x="162" y="513"/>
                </a:lnTo>
                <a:lnTo>
                  <a:pt x="162" y="511"/>
                </a:lnTo>
                <a:lnTo>
                  <a:pt x="160" y="511"/>
                </a:lnTo>
                <a:lnTo>
                  <a:pt x="160" y="509"/>
                </a:lnTo>
                <a:lnTo>
                  <a:pt x="160" y="505"/>
                </a:lnTo>
                <a:lnTo>
                  <a:pt x="158" y="503"/>
                </a:lnTo>
                <a:lnTo>
                  <a:pt x="158" y="501"/>
                </a:lnTo>
                <a:lnTo>
                  <a:pt x="156" y="499"/>
                </a:lnTo>
                <a:lnTo>
                  <a:pt x="156" y="497"/>
                </a:lnTo>
                <a:lnTo>
                  <a:pt x="154" y="495"/>
                </a:lnTo>
                <a:lnTo>
                  <a:pt x="152" y="493"/>
                </a:lnTo>
                <a:lnTo>
                  <a:pt x="152" y="491"/>
                </a:lnTo>
                <a:lnTo>
                  <a:pt x="150" y="489"/>
                </a:lnTo>
                <a:lnTo>
                  <a:pt x="150" y="487"/>
                </a:lnTo>
                <a:lnTo>
                  <a:pt x="148" y="487"/>
                </a:lnTo>
                <a:lnTo>
                  <a:pt x="146" y="485"/>
                </a:lnTo>
                <a:lnTo>
                  <a:pt x="146" y="483"/>
                </a:lnTo>
                <a:lnTo>
                  <a:pt x="144" y="481"/>
                </a:lnTo>
                <a:lnTo>
                  <a:pt x="144" y="479"/>
                </a:lnTo>
                <a:lnTo>
                  <a:pt x="142" y="477"/>
                </a:lnTo>
                <a:lnTo>
                  <a:pt x="142" y="475"/>
                </a:lnTo>
                <a:lnTo>
                  <a:pt x="140" y="473"/>
                </a:lnTo>
                <a:lnTo>
                  <a:pt x="140" y="471"/>
                </a:lnTo>
                <a:lnTo>
                  <a:pt x="140" y="469"/>
                </a:lnTo>
                <a:lnTo>
                  <a:pt x="138" y="467"/>
                </a:lnTo>
                <a:lnTo>
                  <a:pt x="138" y="465"/>
                </a:lnTo>
                <a:lnTo>
                  <a:pt x="138" y="463"/>
                </a:lnTo>
                <a:lnTo>
                  <a:pt x="136" y="461"/>
                </a:lnTo>
                <a:lnTo>
                  <a:pt x="136" y="459"/>
                </a:lnTo>
                <a:lnTo>
                  <a:pt x="136" y="457"/>
                </a:lnTo>
                <a:lnTo>
                  <a:pt x="136" y="455"/>
                </a:lnTo>
                <a:lnTo>
                  <a:pt x="136" y="453"/>
                </a:lnTo>
                <a:lnTo>
                  <a:pt x="134" y="453"/>
                </a:lnTo>
                <a:lnTo>
                  <a:pt x="134" y="451"/>
                </a:lnTo>
                <a:lnTo>
                  <a:pt x="134" y="449"/>
                </a:lnTo>
                <a:lnTo>
                  <a:pt x="132" y="447"/>
                </a:lnTo>
                <a:lnTo>
                  <a:pt x="132" y="445"/>
                </a:lnTo>
                <a:lnTo>
                  <a:pt x="132" y="443"/>
                </a:lnTo>
                <a:lnTo>
                  <a:pt x="130" y="441"/>
                </a:lnTo>
                <a:lnTo>
                  <a:pt x="130" y="439"/>
                </a:lnTo>
                <a:lnTo>
                  <a:pt x="132" y="441"/>
                </a:lnTo>
                <a:lnTo>
                  <a:pt x="130" y="439"/>
                </a:lnTo>
                <a:lnTo>
                  <a:pt x="130" y="437"/>
                </a:lnTo>
                <a:lnTo>
                  <a:pt x="128" y="435"/>
                </a:lnTo>
                <a:lnTo>
                  <a:pt x="128" y="433"/>
                </a:lnTo>
                <a:lnTo>
                  <a:pt x="126" y="431"/>
                </a:lnTo>
                <a:lnTo>
                  <a:pt x="124" y="431"/>
                </a:lnTo>
                <a:lnTo>
                  <a:pt x="124" y="429"/>
                </a:lnTo>
                <a:lnTo>
                  <a:pt x="124" y="427"/>
                </a:lnTo>
                <a:lnTo>
                  <a:pt x="126" y="427"/>
                </a:lnTo>
                <a:lnTo>
                  <a:pt x="124" y="427"/>
                </a:lnTo>
                <a:lnTo>
                  <a:pt x="122" y="427"/>
                </a:lnTo>
                <a:lnTo>
                  <a:pt x="122" y="425"/>
                </a:lnTo>
                <a:lnTo>
                  <a:pt x="120" y="423"/>
                </a:lnTo>
                <a:lnTo>
                  <a:pt x="120" y="421"/>
                </a:lnTo>
                <a:lnTo>
                  <a:pt x="120" y="419"/>
                </a:lnTo>
                <a:lnTo>
                  <a:pt x="118" y="417"/>
                </a:lnTo>
                <a:lnTo>
                  <a:pt x="116" y="417"/>
                </a:lnTo>
                <a:lnTo>
                  <a:pt x="118" y="417"/>
                </a:lnTo>
                <a:lnTo>
                  <a:pt x="116" y="415"/>
                </a:lnTo>
                <a:lnTo>
                  <a:pt x="118" y="415"/>
                </a:lnTo>
                <a:lnTo>
                  <a:pt x="118" y="413"/>
                </a:lnTo>
                <a:lnTo>
                  <a:pt x="116" y="413"/>
                </a:lnTo>
                <a:lnTo>
                  <a:pt x="116" y="411"/>
                </a:lnTo>
                <a:lnTo>
                  <a:pt x="114" y="411"/>
                </a:lnTo>
                <a:lnTo>
                  <a:pt x="114" y="409"/>
                </a:lnTo>
                <a:lnTo>
                  <a:pt x="114" y="407"/>
                </a:lnTo>
                <a:lnTo>
                  <a:pt x="112" y="405"/>
                </a:lnTo>
                <a:lnTo>
                  <a:pt x="110" y="403"/>
                </a:lnTo>
                <a:lnTo>
                  <a:pt x="110" y="401"/>
                </a:lnTo>
                <a:lnTo>
                  <a:pt x="108" y="399"/>
                </a:lnTo>
                <a:lnTo>
                  <a:pt x="108" y="397"/>
                </a:lnTo>
                <a:lnTo>
                  <a:pt x="106" y="395"/>
                </a:lnTo>
                <a:lnTo>
                  <a:pt x="106" y="393"/>
                </a:lnTo>
                <a:lnTo>
                  <a:pt x="106" y="391"/>
                </a:lnTo>
                <a:lnTo>
                  <a:pt x="106" y="389"/>
                </a:lnTo>
                <a:lnTo>
                  <a:pt x="106" y="387"/>
                </a:lnTo>
                <a:lnTo>
                  <a:pt x="104" y="387"/>
                </a:lnTo>
                <a:lnTo>
                  <a:pt x="104" y="383"/>
                </a:lnTo>
                <a:lnTo>
                  <a:pt x="104" y="381"/>
                </a:lnTo>
                <a:lnTo>
                  <a:pt x="104" y="379"/>
                </a:lnTo>
                <a:lnTo>
                  <a:pt x="104" y="377"/>
                </a:lnTo>
                <a:lnTo>
                  <a:pt x="102" y="377"/>
                </a:lnTo>
                <a:lnTo>
                  <a:pt x="102" y="375"/>
                </a:lnTo>
                <a:lnTo>
                  <a:pt x="102" y="373"/>
                </a:lnTo>
                <a:lnTo>
                  <a:pt x="102" y="371"/>
                </a:lnTo>
                <a:lnTo>
                  <a:pt x="100" y="369"/>
                </a:lnTo>
                <a:lnTo>
                  <a:pt x="100" y="367"/>
                </a:lnTo>
                <a:lnTo>
                  <a:pt x="100" y="365"/>
                </a:lnTo>
                <a:lnTo>
                  <a:pt x="98" y="363"/>
                </a:lnTo>
                <a:lnTo>
                  <a:pt x="98" y="361"/>
                </a:lnTo>
                <a:lnTo>
                  <a:pt x="96" y="359"/>
                </a:lnTo>
                <a:lnTo>
                  <a:pt x="96" y="357"/>
                </a:lnTo>
                <a:lnTo>
                  <a:pt x="98" y="357"/>
                </a:lnTo>
                <a:lnTo>
                  <a:pt x="96" y="353"/>
                </a:lnTo>
                <a:lnTo>
                  <a:pt x="94" y="351"/>
                </a:lnTo>
                <a:lnTo>
                  <a:pt x="96" y="353"/>
                </a:lnTo>
                <a:lnTo>
                  <a:pt x="96" y="351"/>
                </a:lnTo>
                <a:lnTo>
                  <a:pt x="94" y="349"/>
                </a:lnTo>
                <a:lnTo>
                  <a:pt x="94" y="347"/>
                </a:lnTo>
                <a:lnTo>
                  <a:pt x="94" y="345"/>
                </a:lnTo>
                <a:lnTo>
                  <a:pt x="96" y="347"/>
                </a:lnTo>
                <a:lnTo>
                  <a:pt x="96" y="345"/>
                </a:lnTo>
                <a:lnTo>
                  <a:pt x="94" y="343"/>
                </a:lnTo>
                <a:lnTo>
                  <a:pt x="96" y="341"/>
                </a:lnTo>
                <a:lnTo>
                  <a:pt x="96" y="339"/>
                </a:lnTo>
                <a:lnTo>
                  <a:pt x="94" y="337"/>
                </a:lnTo>
                <a:lnTo>
                  <a:pt x="94" y="339"/>
                </a:lnTo>
                <a:lnTo>
                  <a:pt x="94" y="341"/>
                </a:lnTo>
                <a:lnTo>
                  <a:pt x="92" y="341"/>
                </a:lnTo>
                <a:lnTo>
                  <a:pt x="92" y="339"/>
                </a:lnTo>
                <a:lnTo>
                  <a:pt x="92" y="335"/>
                </a:lnTo>
                <a:lnTo>
                  <a:pt x="94" y="335"/>
                </a:lnTo>
                <a:lnTo>
                  <a:pt x="96" y="337"/>
                </a:lnTo>
                <a:lnTo>
                  <a:pt x="96" y="335"/>
                </a:lnTo>
                <a:lnTo>
                  <a:pt x="94" y="335"/>
                </a:lnTo>
                <a:lnTo>
                  <a:pt x="92" y="335"/>
                </a:lnTo>
                <a:lnTo>
                  <a:pt x="90" y="333"/>
                </a:lnTo>
                <a:lnTo>
                  <a:pt x="92" y="331"/>
                </a:lnTo>
                <a:lnTo>
                  <a:pt x="90" y="329"/>
                </a:lnTo>
                <a:lnTo>
                  <a:pt x="90" y="327"/>
                </a:lnTo>
                <a:lnTo>
                  <a:pt x="90" y="325"/>
                </a:lnTo>
                <a:lnTo>
                  <a:pt x="88" y="325"/>
                </a:lnTo>
                <a:lnTo>
                  <a:pt x="88" y="323"/>
                </a:lnTo>
                <a:lnTo>
                  <a:pt x="88" y="321"/>
                </a:lnTo>
                <a:lnTo>
                  <a:pt x="88" y="319"/>
                </a:lnTo>
                <a:lnTo>
                  <a:pt x="88" y="317"/>
                </a:lnTo>
                <a:lnTo>
                  <a:pt x="88" y="315"/>
                </a:lnTo>
                <a:lnTo>
                  <a:pt x="90" y="313"/>
                </a:lnTo>
                <a:lnTo>
                  <a:pt x="90" y="311"/>
                </a:lnTo>
                <a:lnTo>
                  <a:pt x="90" y="309"/>
                </a:lnTo>
                <a:lnTo>
                  <a:pt x="90" y="305"/>
                </a:lnTo>
                <a:lnTo>
                  <a:pt x="90" y="303"/>
                </a:lnTo>
                <a:lnTo>
                  <a:pt x="90" y="301"/>
                </a:lnTo>
                <a:lnTo>
                  <a:pt x="88" y="299"/>
                </a:lnTo>
                <a:lnTo>
                  <a:pt x="88" y="297"/>
                </a:lnTo>
                <a:lnTo>
                  <a:pt x="86" y="297"/>
                </a:lnTo>
                <a:lnTo>
                  <a:pt x="86" y="299"/>
                </a:lnTo>
                <a:lnTo>
                  <a:pt x="86" y="297"/>
                </a:lnTo>
                <a:lnTo>
                  <a:pt x="84" y="299"/>
                </a:lnTo>
                <a:lnTo>
                  <a:pt x="86" y="297"/>
                </a:lnTo>
                <a:lnTo>
                  <a:pt x="84" y="295"/>
                </a:lnTo>
                <a:lnTo>
                  <a:pt x="84" y="293"/>
                </a:lnTo>
                <a:lnTo>
                  <a:pt x="86" y="291"/>
                </a:lnTo>
                <a:lnTo>
                  <a:pt x="84" y="289"/>
                </a:lnTo>
                <a:lnTo>
                  <a:pt x="86" y="289"/>
                </a:lnTo>
                <a:lnTo>
                  <a:pt x="88" y="287"/>
                </a:lnTo>
                <a:lnTo>
                  <a:pt x="90" y="285"/>
                </a:lnTo>
                <a:lnTo>
                  <a:pt x="92" y="285"/>
                </a:lnTo>
                <a:lnTo>
                  <a:pt x="92" y="283"/>
                </a:lnTo>
                <a:lnTo>
                  <a:pt x="90" y="285"/>
                </a:lnTo>
                <a:lnTo>
                  <a:pt x="88" y="285"/>
                </a:lnTo>
                <a:lnTo>
                  <a:pt x="86" y="285"/>
                </a:lnTo>
                <a:lnTo>
                  <a:pt x="84" y="285"/>
                </a:lnTo>
                <a:lnTo>
                  <a:pt x="82" y="285"/>
                </a:lnTo>
                <a:lnTo>
                  <a:pt x="82" y="283"/>
                </a:lnTo>
                <a:lnTo>
                  <a:pt x="82" y="281"/>
                </a:lnTo>
                <a:lnTo>
                  <a:pt x="84" y="279"/>
                </a:lnTo>
                <a:lnTo>
                  <a:pt x="82" y="281"/>
                </a:lnTo>
                <a:lnTo>
                  <a:pt x="80" y="279"/>
                </a:lnTo>
                <a:lnTo>
                  <a:pt x="82" y="277"/>
                </a:lnTo>
                <a:lnTo>
                  <a:pt x="82" y="275"/>
                </a:lnTo>
                <a:lnTo>
                  <a:pt x="84" y="275"/>
                </a:lnTo>
                <a:lnTo>
                  <a:pt x="86" y="275"/>
                </a:lnTo>
                <a:lnTo>
                  <a:pt x="84" y="275"/>
                </a:lnTo>
                <a:lnTo>
                  <a:pt x="82" y="274"/>
                </a:lnTo>
                <a:lnTo>
                  <a:pt x="80" y="274"/>
                </a:lnTo>
                <a:lnTo>
                  <a:pt x="78" y="272"/>
                </a:lnTo>
                <a:lnTo>
                  <a:pt x="78" y="274"/>
                </a:lnTo>
                <a:lnTo>
                  <a:pt x="76" y="274"/>
                </a:lnTo>
                <a:lnTo>
                  <a:pt x="76" y="275"/>
                </a:lnTo>
                <a:lnTo>
                  <a:pt x="78" y="277"/>
                </a:lnTo>
                <a:lnTo>
                  <a:pt x="76" y="279"/>
                </a:lnTo>
                <a:lnTo>
                  <a:pt x="74" y="279"/>
                </a:lnTo>
                <a:lnTo>
                  <a:pt x="74" y="281"/>
                </a:lnTo>
                <a:lnTo>
                  <a:pt x="72" y="281"/>
                </a:lnTo>
                <a:lnTo>
                  <a:pt x="72" y="283"/>
                </a:lnTo>
                <a:lnTo>
                  <a:pt x="74" y="283"/>
                </a:lnTo>
                <a:lnTo>
                  <a:pt x="76" y="285"/>
                </a:lnTo>
                <a:lnTo>
                  <a:pt x="78" y="285"/>
                </a:lnTo>
                <a:lnTo>
                  <a:pt x="78" y="287"/>
                </a:lnTo>
                <a:lnTo>
                  <a:pt x="78" y="289"/>
                </a:lnTo>
                <a:lnTo>
                  <a:pt x="76" y="291"/>
                </a:lnTo>
                <a:lnTo>
                  <a:pt x="76" y="293"/>
                </a:lnTo>
                <a:lnTo>
                  <a:pt x="76" y="295"/>
                </a:lnTo>
                <a:lnTo>
                  <a:pt x="74" y="297"/>
                </a:lnTo>
                <a:lnTo>
                  <a:pt x="72" y="297"/>
                </a:lnTo>
                <a:lnTo>
                  <a:pt x="70" y="299"/>
                </a:lnTo>
                <a:lnTo>
                  <a:pt x="68" y="299"/>
                </a:lnTo>
                <a:lnTo>
                  <a:pt x="66" y="301"/>
                </a:lnTo>
                <a:lnTo>
                  <a:pt x="64" y="303"/>
                </a:lnTo>
                <a:lnTo>
                  <a:pt x="62" y="303"/>
                </a:lnTo>
                <a:lnTo>
                  <a:pt x="58" y="305"/>
                </a:lnTo>
                <a:lnTo>
                  <a:pt x="56" y="305"/>
                </a:lnTo>
                <a:lnTo>
                  <a:pt x="54" y="305"/>
                </a:lnTo>
                <a:lnTo>
                  <a:pt x="52" y="305"/>
                </a:lnTo>
                <a:lnTo>
                  <a:pt x="50" y="305"/>
                </a:lnTo>
                <a:lnTo>
                  <a:pt x="48" y="303"/>
                </a:lnTo>
                <a:lnTo>
                  <a:pt x="46" y="303"/>
                </a:lnTo>
                <a:lnTo>
                  <a:pt x="44" y="301"/>
                </a:lnTo>
                <a:lnTo>
                  <a:pt x="42" y="301"/>
                </a:lnTo>
                <a:lnTo>
                  <a:pt x="42" y="299"/>
                </a:lnTo>
                <a:lnTo>
                  <a:pt x="40" y="297"/>
                </a:lnTo>
                <a:lnTo>
                  <a:pt x="38" y="295"/>
                </a:lnTo>
                <a:lnTo>
                  <a:pt x="36" y="293"/>
                </a:lnTo>
                <a:lnTo>
                  <a:pt x="34" y="293"/>
                </a:lnTo>
                <a:lnTo>
                  <a:pt x="34" y="291"/>
                </a:lnTo>
                <a:lnTo>
                  <a:pt x="32" y="289"/>
                </a:lnTo>
                <a:lnTo>
                  <a:pt x="30" y="287"/>
                </a:lnTo>
                <a:lnTo>
                  <a:pt x="28" y="285"/>
                </a:lnTo>
                <a:lnTo>
                  <a:pt x="26" y="283"/>
                </a:lnTo>
                <a:lnTo>
                  <a:pt x="26" y="281"/>
                </a:lnTo>
                <a:lnTo>
                  <a:pt x="24" y="281"/>
                </a:lnTo>
                <a:lnTo>
                  <a:pt x="22" y="279"/>
                </a:lnTo>
                <a:lnTo>
                  <a:pt x="20" y="277"/>
                </a:lnTo>
                <a:lnTo>
                  <a:pt x="18" y="275"/>
                </a:lnTo>
                <a:lnTo>
                  <a:pt x="16" y="275"/>
                </a:lnTo>
                <a:lnTo>
                  <a:pt x="16" y="274"/>
                </a:lnTo>
                <a:lnTo>
                  <a:pt x="16" y="272"/>
                </a:lnTo>
                <a:lnTo>
                  <a:pt x="18" y="270"/>
                </a:lnTo>
                <a:lnTo>
                  <a:pt x="20" y="272"/>
                </a:lnTo>
                <a:lnTo>
                  <a:pt x="20" y="274"/>
                </a:lnTo>
                <a:lnTo>
                  <a:pt x="22" y="274"/>
                </a:lnTo>
                <a:lnTo>
                  <a:pt x="24" y="274"/>
                </a:lnTo>
                <a:lnTo>
                  <a:pt x="26" y="272"/>
                </a:lnTo>
                <a:lnTo>
                  <a:pt x="28" y="272"/>
                </a:lnTo>
                <a:lnTo>
                  <a:pt x="30" y="270"/>
                </a:lnTo>
                <a:lnTo>
                  <a:pt x="32" y="272"/>
                </a:lnTo>
                <a:lnTo>
                  <a:pt x="34" y="270"/>
                </a:lnTo>
                <a:lnTo>
                  <a:pt x="34" y="268"/>
                </a:lnTo>
                <a:lnTo>
                  <a:pt x="36" y="268"/>
                </a:lnTo>
                <a:lnTo>
                  <a:pt x="38" y="268"/>
                </a:lnTo>
                <a:lnTo>
                  <a:pt x="40" y="266"/>
                </a:lnTo>
                <a:lnTo>
                  <a:pt x="40" y="264"/>
                </a:lnTo>
                <a:lnTo>
                  <a:pt x="40" y="262"/>
                </a:lnTo>
                <a:lnTo>
                  <a:pt x="42" y="260"/>
                </a:lnTo>
                <a:lnTo>
                  <a:pt x="44" y="260"/>
                </a:lnTo>
                <a:lnTo>
                  <a:pt x="44" y="258"/>
                </a:lnTo>
                <a:lnTo>
                  <a:pt x="42" y="256"/>
                </a:lnTo>
                <a:lnTo>
                  <a:pt x="40" y="258"/>
                </a:lnTo>
                <a:lnTo>
                  <a:pt x="42" y="260"/>
                </a:lnTo>
                <a:lnTo>
                  <a:pt x="40" y="260"/>
                </a:lnTo>
                <a:lnTo>
                  <a:pt x="38" y="260"/>
                </a:lnTo>
                <a:lnTo>
                  <a:pt x="36" y="262"/>
                </a:lnTo>
                <a:lnTo>
                  <a:pt x="34" y="262"/>
                </a:lnTo>
                <a:lnTo>
                  <a:pt x="32" y="262"/>
                </a:lnTo>
                <a:lnTo>
                  <a:pt x="30" y="262"/>
                </a:lnTo>
                <a:lnTo>
                  <a:pt x="30" y="264"/>
                </a:lnTo>
                <a:lnTo>
                  <a:pt x="28" y="264"/>
                </a:lnTo>
                <a:lnTo>
                  <a:pt x="26" y="264"/>
                </a:lnTo>
                <a:lnTo>
                  <a:pt x="24" y="264"/>
                </a:lnTo>
                <a:lnTo>
                  <a:pt x="22" y="262"/>
                </a:lnTo>
                <a:lnTo>
                  <a:pt x="20" y="262"/>
                </a:lnTo>
                <a:lnTo>
                  <a:pt x="18" y="262"/>
                </a:lnTo>
                <a:lnTo>
                  <a:pt x="16" y="260"/>
                </a:lnTo>
                <a:lnTo>
                  <a:pt x="14" y="260"/>
                </a:lnTo>
                <a:lnTo>
                  <a:pt x="14" y="258"/>
                </a:lnTo>
                <a:lnTo>
                  <a:pt x="12" y="258"/>
                </a:lnTo>
                <a:lnTo>
                  <a:pt x="10" y="256"/>
                </a:lnTo>
                <a:lnTo>
                  <a:pt x="8" y="254"/>
                </a:lnTo>
                <a:lnTo>
                  <a:pt x="8" y="252"/>
                </a:lnTo>
                <a:lnTo>
                  <a:pt x="6" y="252"/>
                </a:lnTo>
                <a:lnTo>
                  <a:pt x="4" y="250"/>
                </a:lnTo>
                <a:lnTo>
                  <a:pt x="4" y="248"/>
                </a:lnTo>
                <a:lnTo>
                  <a:pt x="4" y="246"/>
                </a:lnTo>
                <a:lnTo>
                  <a:pt x="6" y="246"/>
                </a:lnTo>
                <a:lnTo>
                  <a:pt x="10" y="242"/>
                </a:lnTo>
                <a:lnTo>
                  <a:pt x="8" y="242"/>
                </a:lnTo>
                <a:lnTo>
                  <a:pt x="6" y="244"/>
                </a:lnTo>
                <a:lnTo>
                  <a:pt x="4" y="244"/>
                </a:lnTo>
                <a:lnTo>
                  <a:pt x="4" y="246"/>
                </a:lnTo>
                <a:lnTo>
                  <a:pt x="2" y="248"/>
                </a:lnTo>
                <a:lnTo>
                  <a:pt x="0" y="246"/>
                </a:lnTo>
                <a:lnTo>
                  <a:pt x="0" y="2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8" name="Freeform 2115"/>
          <p:cNvSpPr>
            <a:spLocks/>
          </p:cNvSpPr>
          <p:nvPr/>
        </p:nvSpPr>
        <p:spPr bwMode="auto">
          <a:xfrm>
            <a:off x="6149975" y="2768600"/>
            <a:ext cx="801688" cy="900113"/>
          </a:xfrm>
          <a:custGeom>
            <a:avLst/>
            <a:gdLst>
              <a:gd name="T0" fmla="*/ 90725682 w 505"/>
              <a:gd name="T1" fmla="*/ 579636259 h 567"/>
              <a:gd name="T2" fmla="*/ 80645050 w 505"/>
              <a:gd name="T3" fmla="*/ 509071845 h 567"/>
              <a:gd name="T4" fmla="*/ 65524103 w 505"/>
              <a:gd name="T5" fmla="*/ 398184909 h 567"/>
              <a:gd name="T6" fmla="*/ 166330416 w 505"/>
              <a:gd name="T7" fmla="*/ 342741440 h 567"/>
              <a:gd name="T8" fmla="*/ 216733573 w 505"/>
              <a:gd name="T9" fmla="*/ 252015765 h 567"/>
              <a:gd name="T10" fmla="*/ 252015782 w 505"/>
              <a:gd name="T11" fmla="*/ 171370720 h 567"/>
              <a:gd name="T12" fmla="*/ 181451363 w 505"/>
              <a:gd name="T13" fmla="*/ 95765991 h 567"/>
              <a:gd name="T14" fmla="*/ 206652941 w 505"/>
              <a:gd name="T15" fmla="*/ 45362838 h 567"/>
              <a:gd name="T16" fmla="*/ 297378623 w 505"/>
              <a:gd name="T17" fmla="*/ 25201576 h 567"/>
              <a:gd name="T18" fmla="*/ 383063989 w 505"/>
              <a:gd name="T19" fmla="*/ 55443468 h 567"/>
              <a:gd name="T20" fmla="*/ 423386514 w 505"/>
              <a:gd name="T21" fmla="*/ 136088513 h 567"/>
              <a:gd name="T22" fmla="*/ 408265567 w 505"/>
              <a:gd name="T23" fmla="*/ 181451351 h 567"/>
              <a:gd name="T24" fmla="*/ 478829986 w 505"/>
              <a:gd name="T25" fmla="*/ 246975450 h 567"/>
              <a:gd name="T26" fmla="*/ 501512200 w 505"/>
              <a:gd name="T27" fmla="*/ 332660810 h 567"/>
              <a:gd name="T28" fmla="*/ 577116935 w 505"/>
              <a:gd name="T29" fmla="*/ 393144593 h 567"/>
              <a:gd name="T30" fmla="*/ 688003879 w 505"/>
              <a:gd name="T31" fmla="*/ 418346170 h 567"/>
              <a:gd name="T32" fmla="*/ 798890823 w 505"/>
              <a:gd name="T33" fmla="*/ 468749323 h 567"/>
              <a:gd name="T34" fmla="*/ 864414927 w 505"/>
              <a:gd name="T35" fmla="*/ 423386485 h 567"/>
              <a:gd name="T36" fmla="*/ 909777767 w 505"/>
              <a:gd name="T37" fmla="*/ 448588062 h 567"/>
              <a:gd name="T38" fmla="*/ 1020664712 w 505"/>
              <a:gd name="T39" fmla="*/ 448588062 h 567"/>
              <a:gd name="T40" fmla="*/ 1060987237 w 505"/>
              <a:gd name="T41" fmla="*/ 398184909 h 567"/>
              <a:gd name="T42" fmla="*/ 1146672603 w 505"/>
              <a:gd name="T43" fmla="*/ 327620494 h 567"/>
              <a:gd name="T44" fmla="*/ 1212196706 w 505"/>
              <a:gd name="T45" fmla="*/ 342741440 h 567"/>
              <a:gd name="T46" fmla="*/ 1262599862 w 505"/>
              <a:gd name="T47" fmla="*/ 403225224 h 567"/>
              <a:gd name="T48" fmla="*/ 1197075759 w 505"/>
              <a:gd name="T49" fmla="*/ 458668692 h 567"/>
              <a:gd name="T50" fmla="*/ 1176914497 w 505"/>
              <a:gd name="T51" fmla="*/ 564515314 h 567"/>
              <a:gd name="T52" fmla="*/ 1136591971 w 505"/>
              <a:gd name="T53" fmla="*/ 635079728 h 567"/>
              <a:gd name="T54" fmla="*/ 1106350078 w 505"/>
              <a:gd name="T55" fmla="*/ 693044147 h 567"/>
              <a:gd name="T56" fmla="*/ 1066027552 w 505"/>
              <a:gd name="T57" fmla="*/ 635079728 h 567"/>
              <a:gd name="T58" fmla="*/ 1040825974 w 505"/>
              <a:gd name="T59" fmla="*/ 599797521 h 567"/>
              <a:gd name="T60" fmla="*/ 1066027552 w 505"/>
              <a:gd name="T61" fmla="*/ 539313737 h 567"/>
              <a:gd name="T62" fmla="*/ 960180924 w 505"/>
              <a:gd name="T63" fmla="*/ 519152476 h 567"/>
              <a:gd name="T64" fmla="*/ 909777767 w 505"/>
              <a:gd name="T65" fmla="*/ 473789638 h 567"/>
              <a:gd name="T66" fmla="*/ 884576189 w 505"/>
              <a:gd name="T67" fmla="*/ 509071845 h 567"/>
              <a:gd name="T68" fmla="*/ 889616505 w 505"/>
              <a:gd name="T69" fmla="*/ 554434683 h 567"/>
              <a:gd name="T70" fmla="*/ 924898714 w 505"/>
              <a:gd name="T71" fmla="*/ 624999097 h 567"/>
              <a:gd name="T72" fmla="*/ 950100293 w 505"/>
              <a:gd name="T73" fmla="*/ 703124778 h 567"/>
              <a:gd name="T74" fmla="*/ 929939030 w 505"/>
              <a:gd name="T75" fmla="*/ 693044147 h 567"/>
              <a:gd name="T76" fmla="*/ 914818083 w 505"/>
              <a:gd name="T77" fmla="*/ 723286039 h 567"/>
              <a:gd name="T78" fmla="*/ 859374611 w 505"/>
              <a:gd name="T79" fmla="*/ 738406985 h 567"/>
              <a:gd name="T80" fmla="*/ 829132717 w 505"/>
              <a:gd name="T81" fmla="*/ 814011715 h 567"/>
              <a:gd name="T82" fmla="*/ 773689245 w 505"/>
              <a:gd name="T83" fmla="*/ 859374552 h 567"/>
              <a:gd name="T84" fmla="*/ 672882932 w 505"/>
              <a:gd name="T85" fmla="*/ 965221174 h 567"/>
              <a:gd name="T86" fmla="*/ 612399144 w 505"/>
              <a:gd name="T87" fmla="*/ 1020664642 h 567"/>
              <a:gd name="T88" fmla="*/ 587197566 w 505"/>
              <a:gd name="T89" fmla="*/ 1121470948 h 567"/>
              <a:gd name="T90" fmla="*/ 592237882 w 505"/>
              <a:gd name="T91" fmla="*/ 1202115993 h 567"/>
              <a:gd name="T92" fmla="*/ 587197566 w 505"/>
              <a:gd name="T93" fmla="*/ 1292841668 h 567"/>
              <a:gd name="T94" fmla="*/ 567036304 w 505"/>
              <a:gd name="T95" fmla="*/ 1373486713 h 567"/>
              <a:gd name="T96" fmla="*/ 478829986 w 505"/>
              <a:gd name="T97" fmla="*/ 1428930181 h 567"/>
              <a:gd name="T98" fmla="*/ 428426830 w 505"/>
              <a:gd name="T99" fmla="*/ 1338204506 h 567"/>
              <a:gd name="T100" fmla="*/ 408265567 w 505"/>
              <a:gd name="T101" fmla="*/ 1287801353 h 567"/>
              <a:gd name="T102" fmla="*/ 352822095 w 505"/>
              <a:gd name="T103" fmla="*/ 1181954732 h 567"/>
              <a:gd name="T104" fmla="*/ 312499570 w 505"/>
              <a:gd name="T105" fmla="*/ 1086188741 h 567"/>
              <a:gd name="T106" fmla="*/ 267136729 w 505"/>
              <a:gd name="T107" fmla="*/ 985382435 h 567"/>
              <a:gd name="T108" fmla="*/ 241935151 w 505"/>
              <a:gd name="T109" fmla="*/ 869455183 h 567"/>
              <a:gd name="T110" fmla="*/ 221773888 w 505"/>
              <a:gd name="T111" fmla="*/ 814011715 h 567"/>
              <a:gd name="T112" fmla="*/ 231854520 w 505"/>
              <a:gd name="T113" fmla="*/ 718245724 h 567"/>
              <a:gd name="T114" fmla="*/ 191531994 w 505"/>
              <a:gd name="T115" fmla="*/ 690523196 h 567"/>
              <a:gd name="T116" fmla="*/ 136088522 w 505"/>
              <a:gd name="T117" fmla="*/ 768648877 h 567"/>
              <a:gd name="T118" fmla="*/ 45362841 w 505"/>
              <a:gd name="T119" fmla="*/ 680442565 h 567"/>
              <a:gd name="T120" fmla="*/ 75604735 w 505"/>
              <a:gd name="T121" fmla="*/ 660281304 h 567"/>
              <a:gd name="T122" fmla="*/ 0 w 505"/>
              <a:gd name="T123" fmla="*/ 619958782 h 56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05" h="567">
                <a:moveTo>
                  <a:pt x="0" y="244"/>
                </a:moveTo>
                <a:lnTo>
                  <a:pt x="0" y="242"/>
                </a:lnTo>
                <a:lnTo>
                  <a:pt x="2" y="240"/>
                </a:lnTo>
                <a:lnTo>
                  <a:pt x="4" y="240"/>
                </a:lnTo>
                <a:lnTo>
                  <a:pt x="8" y="240"/>
                </a:lnTo>
                <a:lnTo>
                  <a:pt x="10" y="238"/>
                </a:lnTo>
                <a:lnTo>
                  <a:pt x="10" y="236"/>
                </a:lnTo>
                <a:lnTo>
                  <a:pt x="8" y="234"/>
                </a:lnTo>
                <a:lnTo>
                  <a:pt x="8" y="232"/>
                </a:lnTo>
                <a:lnTo>
                  <a:pt x="10" y="232"/>
                </a:lnTo>
                <a:lnTo>
                  <a:pt x="12" y="232"/>
                </a:lnTo>
                <a:lnTo>
                  <a:pt x="14" y="232"/>
                </a:lnTo>
                <a:lnTo>
                  <a:pt x="16" y="234"/>
                </a:lnTo>
                <a:lnTo>
                  <a:pt x="18" y="232"/>
                </a:lnTo>
                <a:lnTo>
                  <a:pt x="20" y="232"/>
                </a:lnTo>
                <a:lnTo>
                  <a:pt x="22" y="232"/>
                </a:lnTo>
                <a:lnTo>
                  <a:pt x="24" y="234"/>
                </a:lnTo>
                <a:lnTo>
                  <a:pt x="26" y="234"/>
                </a:lnTo>
                <a:lnTo>
                  <a:pt x="28" y="234"/>
                </a:lnTo>
                <a:lnTo>
                  <a:pt x="32" y="234"/>
                </a:lnTo>
                <a:lnTo>
                  <a:pt x="34" y="232"/>
                </a:lnTo>
                <a:lnTo>
                  <a:pt x="36" y="230"/>
                </a:lnTo>
                <a:lnTo>
                  <a:pt x="38" y="230"/>
                </a:lnTo>
                <a:lnTo>
                  <a:pt x="40" y="230"/>
                </a:lnTo>
                <a:lnTo>
                  <a:pt x="42" y="232"/>
                </a:lnTo>
                <a:lnTo>
                  <a:pt x="42" y="234"/>
                </a:lnTo>
                <a:lnTo>
                  <a:pt x="44" y="234"/>
                </a:lnTo>
                <a:lnTo>
                  <a:pt x="46" y="234"/>
                </a:lnTo>
                <a:lnTo>
                  <a:pt x="46" y="232"/>
                </a:lnTo>
                <a:lnTo>
                  <a:pt x="48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28"/>
                </a:lnTo>
                <a:lnTo>
                  <a:pt x="48" y="226"/>
                </a:lnTo>
                <a:lnTo>
                  <a:pt x="50" y="224"/>
                </a:lnTo>
                <a:lnTo>
                  <a:pt x="48" y="222"/>
                </a:lnTo>
                <a:lnTo>
                  <a:pt x="48" y="220"/>
                </a:lnTo>
                <a:lnTo>
                  <a:pt x="46" y="218"/>
                </a:lnTo>
                <a:lnTo>
                  <a:pt x="44" y="214"/>
                </a:lnTo>
                <a:lnTo>
                  <a:pt x="42" y="212"/>
                </a:lnTo>
                <a:lnTo>
                  <a:pt x="42" y="210"/>
                </a:lnTo>
                <a:lnTo>
                  <a:pt x="40" y="208"/>
                </a:lnTo>
                <a:lnTo>
                  <a:pt x="40" y="206"/>
                </a:lnTo>
                <a:lnTo>
                  <a:pt x="40" y="204"/>
                </a:lnTo>
                <a:lnTo>
                  <a:pt x="38" y="202"/>
                </a:lnTo>
                <a:lnTo>
                  <a:pt x="36" y="204"/>
                </a:lnTo>
                <a:lnTo>
                  <a:pt x="34" y="204"/>
                </a:lnTo>
                <a:lnTo>
                  <a:pt x="32" y="202"/>
                </a:lnTo>
                <a:lnTo>
                  <a:pt x="32" y="200"/>
                </a:lnTo>
                <a:lnTo>
                  <a:pt x="30" y="200"/>
                </a:lnTo>
                <a:lnTo>
                  <a:pt x="28" y="198"/>
                </a:lnTo>
                <a:lnTo>
                  <a:pt x="28" y="196"/>
                </a:lnTo>
                <a:lnTo>
                  <a:pt x="30" y="194"/>
                </a:lnTo>
                <a:lnTo>
                  <a:pt x="30" y="192"/>
                </a:lnTo>
                <a:lnTo>
                  <a:pt x="30" y="190"/>
                </a:lnTo>
                <a:lnTo>
                  <a:pt x="30" y="186"/>
                </a:lnTo>
                <a:lnTo>
                  <a:pt x="28" y="184"/>
                </a:lnTo>
                <a:lnTo>
                  <a:pt x="26" y="184"/>
                </a:lnTo>
                <a:lnTo>
                  <a:pt x="24" y="184"/>
                </a:lnTo>
                <a:lnTo>
                  <a:pt x="22" y="184"/>
                </a:lnTo>
                <a:lnTo>
                  <a:pt x="20" y="182"/>
                </a:lnTo>
                <a:lnTo>
                  <a:pt x="18" y="182"/>
                </a:lnTo>
                <a:lnTo>
                  <a:pt x="16" y="180"/>
                </a:lnTo>
                <a:lnTo>
                  <a:pt x="16" y="176"/>
                </a:lnTo>
                <a:lnTo>
                  <a:pt x="16" y="174"/>
                </a:lnTo>
                <a:lnTo>
                  <a:pt x="18" y="172"/>
                </a:lnTo>
                <a:lnTo>
                  <a:pt x="20" y="170"/>
                </a:lnTo>
                <a:lnTo>
                  <a:pt x="20" y="168"/>
                </a:lnTo>
                <a:lnTo>
                  <a:pt x="22" y="166"/>
                </a:lnTo>
                <a:lnTo>
                  <a:pt x="22" y="164"/>
                </a:lnTo>
                <a:lnTo>
                  <a:pt x="24" y="162"/>
                </a:lnTo>
                <a:lnTo>
                  <a:pt x="24" y="160"/>
                </a:lnTo>
                <a:lnTo>
                  <a:pt x="26" y="158"/>
                </a:lnTo>
                <a:lnTo>
                  <a:pt x="28" y="156"/>
                </a:lnTo>
                <a:lnTo>
                  <a:pt x="28" y="154"/>
                </a:lnTo>
                <a:lnTo>
                  <a:pt x="30" y="154"/>
                </a:lnTo>
                <a:lnTo>
                  <a:pt x="32" y="156"/>
                </a:lnTo>
                <a:lnTo>
                  <a:pt x="34" y="158"/>
                </a:lnTo>
                <a:lnTo>
                  <a:pt x="34" y="160"/>
                </a:lnTo>
                <a:lnTo>
                  <a:pt x="36" y="162"/>
                </a:lnTo>
                <a:lnTo>
                  <a:pt x="38" y="162"/>
                </a:lnTo>
                <a:lnTo>
                  <a:pt x="40" y="160"/>
                </a:lnTo>
                <a:lnTo>
                  <a:pt x="42" y="160"/>
                </a:lnTo>
                <a:lnTo>
                  <a:pt x="44" y="158"/>
                </a:lnTo>
                <a:lnTo>
                  <a:pt x="46" y="158"/>
                </a:lnTo>
                <a:lnTo>
                  <a:pt x="48" y="158"/>
                </a:lnTo>
                <a:lnTo>
                  <a:pt x="50" y="158"/>
                </a:lnTo>
                <a:lnTo>
                  <a:pt x="52" y="158"/>
                </a:lnTo>
                <a:lnTo>
                  <a:pt x="54" y="156"/>
                </a:lnTo>
                <a:lnTo>
                  <a:pt x="56" y="156"/>
                </a:lnTo>
                <a:lnTo>
                  <a:pt x="56" y="154"/>
                </a:lnTo>
                <a:lnTo>
                  <a:pt x="56" y="152"/>
                </a:lnTo>
                <a:lnTo>
                  <a:pt x="58" y="150"/>
                </a:lnTo>
                <a:lnTo>
                  <a:pt x="58" y="148"/>
                </a:lnTo>
                <a:lnTo>
                  <a:pt x="60" y="146"/>
                </a:lnTo>
                <a:lnTo>
                  <a:pt x="60" y="144"/>
                </a:lnTo>
                <a:lnTo>
                  <a:pt x="60" y="142"/>
                </a:lnTo>
                <a:lnTo>
                  <a:pt x="60" y="140"/>
                </a:lnTo>
                <a:lnTo>
                  <a:pt x="62" y="138"/>
                </a:lnTo>
                <a:lnTo>
                  <a:pt x="64" y="138"/>
                </a:lnTo>
                <a:lnTo>
                  <a:pt x="66" y="136"/>
                </a:lnTo>
                <a:lnTo>
                  <a:pt x="68" y="136"/>
                </a:lnTo>
                <a:lnTo>
                  <a:pt x="70" y="134"/>
                </a:lnTo>
                <a:lnTo>
                  <a:pt x="70" y="132"/>
                </a:lnTo>
                <a:lnTo>
                  <a:pt x="72" y="130"/>
                </a:lnTo>
                <a:lnTo>
                  <a:pt x="72" y="128"/>
                </a:lnTo>
                <a:lnTo>
                  <a:pt x="72" y="126"/>
                </a:lnTo>
                <a:lnTo>
                  <a:pt x="74" y="126"/>
                </a:lnTo>
                <a:lnTo>
                  <a:pt x="74" y="124"/>
                </a:lnTo>
                <a:lnTo>
                  <a:pt x="74" y="122"/>
                </a:lnTo>
                <a:lnTo>
                  <a:pt x="74" y="120"/>
                </a:lnTo>
                <a:lnTo>
                  <a:pt x="76" y="118"/>
                </a:lnTo>
                <a:lnTo>
                  <a:pt x="76" y="116"/>
                </a:lnTo>
                <a:lnTo>
                  <a:pt x="76" y="114"/>
                </a:lnTo>
                <a:lnTo>
                  <a:pt x="78" y="114"/>
                </a:lnTo>
                <a:lnTo>
                  <a:pt x="80" y="114"/>
                </a:lnTo>
                <a:lnTo>
                  <a:pt x="82" y="112"/>
                </a:lnTo>
                <a:lnTo>
                  <a:pt x="84" y="110"/>
                </a:lnTo>
                <a:lnTo>
                  <a:pt x="84" y="108"/>
                </a:lnTo>
                <a:lnTo>
                  <a:pt x="82" y="106"/>
                </a:lnTo>
                <a:lnTo>
                  <a:pt x="84" y="104"/>
                </a:lnTo>
                <a:lnTo>
                  <a:pt x="84" y="102"/>
                </a:lnTo>
                <a:lnTo>
                  <a:pt x="86" y="100"/>
                </a:lnTo>
                <a:lnTo>
                  <a:pt x="88" y="98"/>
                </a:lnTo>
                <a:lnTo>
                  <a:pt x="88" y="96"/>
                </a:lnTo>
                <a:lnTo>
                  <a:pt x="90" y="96"/>
                </a:lnTo>
                <a:lnTo>
                  <a:pt x="92" y="94"/>
                </a:lnTo>
                <a:lnTo>
                  <a:pt x="92" y="92"/>
                </a:lnTo>
                <a:lnTo>
                  <a:pt x="94" y="92"/>
                </a:lnTo>
                <a:lnTo>
                  <a:pt x="92" y="90"/>
                </a:lnTo>
                <a:lnTo>
                  <a:pt x="90" y="90"/>
                </a:lnTo>
                <a:lnTo>
                  <a:pt x="90" y="88"/>
                </a:lnTo>
                <a:lnTo>
                  <a:pt x="90" y="86"/>
                </a:lnTo>
                <a:lnTo>
                  <a:pt x="92" y="84"/>
                </a:lnTo>
                <a:lnTo>
                  <a:pt x="90" y="82"/>
                </a:lnTo>
                <a:lnTo>
                  <a:pt x="90" y="80"/>
                </a:lnTo>
                <a:lnTo>
                  <a:pt x="88" y="78"/>
                </a:lnTo>
                <a:lnTo>
                  <a:pt x="88" y="76"/>
                </a:lnTo>
                <a:lnTo>
                  <a:pt x="90" y="74"/>
                </a:lnTo>
                <a:lnTo>
                  <a:pt x="92" y="74"/>
                </a:lnTo>
                <a:lnTo>
                  <a:pt x="94" y="72"/>
                </a:lnTo>
                <a:lnTo>
                  <a:pt x="96" y="70"/>
                </a:lnTo>
                <a:lnTo>
                  <a:pt x="98" y="70"/>
                </a:lnTo>
                <a:lnTo>
                  <a:pt x="100" y="68"/>
                </a:lnTo>
                <a:lnTo>
                  <a:pt x="102" y="66"/>
                </a:lnTo>
                <a:lnTo>
                  <a:pt x="100" y="66"/>
                </a:lnTo>
                <a:lnTo>
                  <a:pt x="100" y="64"/>
                </a:lnTo>
                <a:lnTo>
                  <a:pt x="96" y="64"/>
                </a:lnTo>
                <a:lnTo>
                  <a:pt x="94" y="62"/>
                </a:lnTo>
                <a:lnTo>
                  <a:pt x="92" y="62"/>
                </a:lnTo>
                <a:lnTo>
                  <a:pt x="90" y="62"/>
                </a:lnTo>
                <a:lnTo>
                  <a:pt x="88" y="62"/>
                </a:lnTo>
                <a:lnTo>
                  <a:pt x="88" y="60"/>
                </a:lnTo>
                <a:lnTo>
                  <a:pt x="88" y="58"/>
                </a:lnTo>
                <a:lnTo>
                  <a:pt x="86" y="56"/>
                </a:lnTo>
                <a:lnTo>
                  <a:pt x="84" y="56"/>
                </a:lnTo>
                <a:lnTo>
                  <a:pt x="82" y="56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78" y="50"/>
                </a:lnTo>
                <a:lnTo>
                  <a:pt x="76" y="50"/>
                </a:lnTo>
                <a:lnTo>
                  <a:pt x="76" y="48"/>
                </a:lnTo>
                <a:lnTo>
                  <a:pt x="74" y="48"/>
                </a:lnTo>
                <a:lnTo>
                  <a:pt x="74" y="46"/>
                </a:lnTo>
                <a:lnTo>
                  <a:pt x="74" y="44"/>
                </a:lnTo>
                <a:lnTo>
                  <a:pt x="76" y="42"/>
                </a:lnTo>
                <a:lnTo>
                  <a:pt x="74" y="40"/>
                </a:lnTo>
                <a:lnTo>
                  <a:pt x="72" y="38"/>
                </a:lnTo>
                <a:lnTo>
                  <a:pt x="70" y="36"/>
                </a:lnTo>
                <a:lnTo>
                  <a:pt x="72" y="34"/>
                </a:lnTo>
                <a:lnTo>
                  <a:pt x="74" y="34"/>
                </a:lnTo>
                <a:lnTo>
                  <a:pt x="76" y="32"/>
                </a:lnTo>
                <a:lnTo>
                  <a:pt x="74" y="30"/>
                </a:lnTo>
                <a:lnTo>
                  <a:pt x="72" y="30"/>
                </a:lnTo>
                <a:lnTo>
                  <a:pt x="70" y="30"/>
                </a:lnTo>
                <a:lnTo>
                  <a:pt x="68" y="28"/>
                </a:lnTo>
                <a:lnTo>
                  <a:pt x="70" y="26"/>
                </a:lnTo>
                <a:lnTo>
                  <a:pt x="68" y="26"/>
                </a:lnTo>
                <a:lnTo>
                  <a:pt x="66" y="24"/>
                </a:lnTo>
                <a:lnTo>
                  <a:pt x="64" y="24"/>
                </a:lnTo>
                <a:lnTo>
                  <a:pt x="64" y="22"/>
                </a:lnTo>
                <a:lnTo>
                  <a:pt x="66" y="20"/>
                </a:lnTo>
                <a:lnTo>
                  <a:pt x="66" y="18"/>
                </a:lnTo>
                <a:lnTo>
                  <a:pt x="66" y="16"/>
                </a:lnTo>
                <a:lnTo>
                  <a:pt x="68" y="16"/>
                </a:lnTo>
                <a:lnTo>
                  <a:pt x="70" y="16"/>
                </a:lnTo>
                <a:lnTo>
                  <a:pt x="72" y="14"/>
                </a:lnTo>
                <a:lnTo>
                  <a:pt x="74" y="14"/>
                </a:lnTo>
                <a:lnTo>
                  <a:pt x="76" y="16"/>
                </a:lnTo>
                <a:lnTo>
                  <a:pt x="78" y="16"/>
                </a:lnTo>
                <a:lnTo>
                  <a:pt x="82" y="18"/>
                </a:lnTo>
                <a:lnTo>
                  <a:pt x="84" y="18"/>
                </a:lnTo>
                <a:lnTo>
                  <a:pt x="86" y="18"/>
                </a:lnTo>
                <a:lnTo>
                  <a:pt x="88" y="18"/>
                </a:lnTo>
                <a:lnTo>
                  <a:pt x="90" y="18"/>
                </a:lnTo>
                <a:lnTo>
                  <a:pt x="92" y="20"/>
                </a:lnTo>
                <a:lnTo>
                  <a:pt x="94" y="20"/>
                </a:lnTo>
                <a:lnTo>
                  <a:pt x="96" y="20"/>
                </a:lnTo>
                <a:lnTo>
                  <a:pt x="98" y="20"/>
                </a:lnTo>
                <a:lnTo>
                  <a:pt x="100" y="18"/>
                </a:lnTo>
                <a:lnTo>
                  <a:pt x="102" y="18"/>
                </a:lnTo>
                <a:lnTo>
                  <a:pt x="104" y="16"/>
                </a:lnTo>
                <a:lnTo>
                  <a:pt x="104" y="18"/>
                </a:lnTo>
                <a:lnTo>
                  <a:pt x="106" y="16"/>
                </a:lnTo>
                <a:lnTo>
                  <a:pt x="108" y="16"/>
                </a:lnTo>
                <a:lnTo>
                  <a:pt x="110" y="16"/>
                </a:lnTo>
                <a:lnTo>
                  <a:pt x="112" y="16"/>
                </a:lnTo>
                <a:lnTo>
                  <a:pt x="114" y="16"/>
                </a:lnTo>
                <a:lnTo>
                  <a:pt x="114" y="14"/>
                </a:lnTo>
                <a:lnTo>
                  <a:pt x="116" y="12"/>
                </a:lnTo>
                <a:lnTo>
                  <a:pt x="118" y="10"/>
                </a:lnTo>
                <a:lnTo>
                  <a:pt x="118" y="8"/>
                </a:lnTo>
                <a:lnTo>
                  <a:pt x="120" y="6"/>
                </a:lnTo>
                <a:lnTo>
                  <a:pt x="122" y="4"/>
                </a:lnTo>
                <a:lnTo>
                  <a:pt x="124" y="4"/>
                </a:lnTo>
                <a:lnTo>
                  <a:pt x="126" y="2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4" y="0"/>
                </a:lnTo>
                <a:lnTo>
                  <a:pt x="134" y="2"/>
                </a:lnTo>
                <a:lnTo>
                  <a:pt x="134" y="4"/>
                </a:lnTo>
                <a:lnTo>
                  <a:pt x="136" y="6"/>
                </a:lnTo>
                <a:lnTo>
                  <a:pt x="136" y="8"/>
                </a:lnTo>
                <a:lnTo>
                  <a:pt x="138" y="10"/>
                </a:lnTo>
                <a:lnTo>
                  <a:pt x="138" y="12"/>
                </a:lnTo>
                <a:lnTo>
                  <a:pt x="140" y="12"/>
                </a:lnTo>
                <a:lnTo>
                  <a:pt x="140" y="16"/>
                </a:lnTo>
                <a:lnTo>
                  <a:pt x="142" y="18"/>
                </a:lnTo>
                <a:lnTo>
                  <a:pt x="144" y="18"/>
                </a:lnTo>
                <a:lnTo>
                  <a:pt x="146" y="20"/>
                </a:lnTo>
                <a:lnTo>
                  <a:pt x="148" y="20"/>
                </a:lnTo>
                <a:lnTo>
                  <a:pt x="150" y="20"/>
                </a:lnTo>
                <a:lnTo>
                  <a:pt x="152" y="22"/>
                </a:lnTo>
                <a:lnTo>
                  <a:pt x="154" y="24"/>
                </a:lnTo>
                <a:lnTo>
                  <a:pt x="156" y="24"/>
                </a:lnTo>
                <a:lnTo>
                  <a:pt x="156" y="26"/>
                </a:lnTo>
                <a:lnTo>
                  <a:pt x="154" y="28"/>
                </a:lnTo>
                <a:lnTo>
                  <a:pt x="152" y="30"/>
                </a:lnTo>
                <a:lnTo>
                  <a:pt x="154" y="32"/>
                </a:lnTo>
                <a:lnTo>
                  <a:pt x="154" y="34"/>
                </a:lnTo>
                <a:lnTo>
                  <a:pt x="154" y="36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6" y="42"/>
                </a:lnTo>
                <a:lnTo>
                  <a:pt x="158" y="44"/>
                </a:lnTo>
                <a:lnTo>
                  <a:pt x="160" y="44"/>
                </a:lnTo>
                <a:lnTo>
                  <a:pt x="162" y="46"/>
                </a:lnTo>
                <a:lnTo>
                  <a:pt x="164" y="46"/>
                </a:lnTo>
                <a:lnTo>
                  <a:pt x="166" y="48"/>
                </a:lnTo>
                <a:lnTo>
                  <a:pt x="168" y="48"/>
                </a:lnTo>
                <a:lnTo>
                  <a:pt x="168" y="50"/>
                </a:lnTo>
                <a:lnTo>
                  <a:pt x="168" y="52"/>
                </a:lnTo>
                <a:lnTo>
                  <a:pt x="168" y="54"/>
                </a:lnTo>
                <a:lnTo>
                  <a:pt x="170" y="54"/>
                </a:lnTo>
                <a:lnTo>
                  <a:pt x="172" y="56"/>
                </a:lnTo>
                <a:lnTo>
                  <a:pt x="172" y="58"/>
                </a:lnTo>
                <a:lnTo>
                  <a:pt x="170" y="60"/>
                </a:lnTo>
                <a:lnTo>
                  <a:pt x="170" y="62"/>
                </a:lnTo>
                <a:lnTo>
                  <a:pt x="168" y="62"/>
                </a:lnTo>
                <a:lnTo>
                  <a:pt x="166" y="62"/>
                </a:lnTo>
                <a:lnTo>
                  <a:pt x="166" y="64"/>
                </a:lnTo>
                <a:lnTo>
                  <a:pt x="164" y="64"/>
                </a:lnTo>
                <a:lnTo>
                  <a:pt x="162" y="64"/>
                </a:lnTo>
                <a:lnTo>
                  <a:pt x="160" y="64"/>
                </a:lnTo>
                <a:lnTo>
                  <a:pt x="160" y="62"/>
                </a:lnTo>
                <a:lnTo>
                  <a:pt x="160" y="60"/>
                </a:lnTo>
                <a:lnTo>
                  <a:pt x="158" y="60"/>
                </a:lnTo>
                <a:lnTo>
                  <a:pt x="156" y="60"/>
                </a:lnTo>
                <a:lnTo>
                  <a:pt x="154" y="60"/>
                </a:lnTo>
                <a:lnTo>
                  <a:pt x="152" y="62"/>
                </a:lnTo>
                <a:lnTo>
                  <a:pt x="154" y="62"/>
                </a:lnTo>
                <a:lnTo>
                  <a:pt x="154" y="64"/>
                </a:lnTo>
                <a:lnTo>
                  <a:pt x="154" y="66"/>
                </a:lnTo>
                <a:lnTo>
                  <a:pt x="156" y="68"/>
                </a:lnTo>
                <a:lnTo>
                  <a:pt x="158" y="70"/>
                </a:lnTo>
                <a:lnTo>
                  <a:pt x="160" y="70"/>
                </a:lnTo>
                <a:lnTo>
                  <a:pt x="160" y="72"/>
                </a:lnTo>
                <a:lnTo>
                  <a:pt x="162" y="72"/>
                </a:lnTo>
                <a:lnTo>
                  <a:pt x="162" y="74"/>
                </a:lnTo>
                <a:lnTo>
                  <a:pt x="162" y="76"/>
                </a:lnTo>
                <a:lnTo>
                  <a:pt x="162" y="78"/>
                </a:lnTo>
                <a:lnTo>
                  <a:pt x="164" y="80"/>
                </a:lnTo>
                <a:lnTo>
                  <a:pt x="164" y="82"/>
                </a:lnTo>
                <a:lnTo>
                  <a:pt x="164" y="84"/>
                </a:lnTo>
                <a:lnTo>
                  <a:pt x="164" y="86"/>
                </a:lnTo>
                <a:lnTo>
                  <a:pt x="166" y="88"/>
                </a:lnTo>
                <a:lnTo>
                  <a:pt x="168" y="86"/>
                </a:lnTo>
                <a:lnTo>
                  <a:pt x="168" y="84"/>
                </a:lnTo>
                <a:lnTo>
                  <a:pt x="170" y="84"/>
                </a:lnTo>
                <a:lnTo>
                  <a:pt x="172" y="86"/>
                </a:lnTo>
                <a:lnTo>
                  <a:pt x="174" y="88"/>
                </a:lnTo>
                <a:lnTo>
                  <a:pt x="174" y="90"/>
                </a:lnTo>
                <a:lnTo>
                  <a:pt x="176" y="92"/>
                </a:lnTo>
                <a:lnTo>
                  <a:pt x="178" y="92"/>
                </a:lnTo>
                <a:lnTo>
                  <a:pt x="180" y="94"/>
                </a:lnTo>
                <a:lnTo>
                  <a:pt x="182" y="94"/>
                </a:lnTo>
                <a:lnTo>
                  <a:pt x="184" y="94"/>
                </a:lnTo>
                <a:lnTo>
                  <a:pt x="186" y="94"/>
                </a:lnTo>
                <a:lnTo>
                  <a:pt x="186" y="96"/>
                </a:lnTo>
                <a:lnTo>
                  <a:pt x="188" y="96"/>
                </a:lnTo>
                <a:lnTo>
                  <a:pt x="190" y="98"/>
                </a:lnTo>
                <a:lnTo>
                  <a:pt x="192" y="98"/>
                </a:lnTo>
                <a:lnTo>
                  <a:pt x="192" y="100"/>
                </a:lnTo>
                <a:lnTo>
                  <a:pt x="192" y="102"/>
                </a:lnTo>
                <a:lnTo>
                  <a:pt x="193" y="102"/>
                </a:lnTo>
                <a:lnTo>
                  <a:pt x="195" y="102"/>
                </a:lnTo>
                <a:lnTo>
                  <a:pt x="197" y="104"/>
                </a:lnTo>
                <a:lnTo>
                  <a:pt x="199" y="104"/>
                </a:lnTo>
                <a:lnTo>
                  <a:pt x="201" y="104"/>
                </a:lnTo>
                <a:lnTo>
                  <a:pt x="203" y="106"/>
                </a:lnTo>
                <a:lnTo>
                  <a:pt x="205" y="108"/>
                </a:lnTo>
                <a:lnTo>
                  <a:pt x="207" y="110"/>
                </a:lnTo>
                <a:lnTo>
                  <a:pt x="205" y="110"/>
                </a:lnTo>
                <a:lnTo>
                  <a:pt x="205" y="112"/>
                </a:lnTo>
                <a:lnTo>
                  <a:pt x="203" y="114"/>
                </a:lnTo>
                <a:lnTo>
                  <a:pt x="201" y="116"/>
                </a:lnTo>
                <a:lnTo>
                  <a:pt x="199" y="118"/>
                </a:lnTo>
                <a:lnTo>
                  <a:pt x="197" y="120"/>
                </a:lnTo>
                <a:lnTo>
                  <a:pt x="199" y="122"/>
                </a:lnTo>
                <a:lnTo>
                  <a:pt x="197" y="124"/>
                </a:lnTo>
                <a:lnTo>
                  <a:pt x="197" y="126"/>
                </a:lnTo>
                <a:lnTo>
                  <a:pt x="199" y="128"/>
                </a:lnTo>
                <a:lnTo>
                  <a:pt x="199" y="130"/>
                </a:lnTo>
                <a:lnTo>
                  <a:pt x="199" y="132"/>
                </a:lnTo>
                <a:lnTo>
                  <a:pt x="197" y="132"/>
                </a:lnTo>
                <a:lnTo>
                  <a:pt x="197" y="134"/>
                </a:lnTo>
                <a:lnTo>
                  <a:pt x="197" y="136"/>
                </a:lnTo>
                <a:lnTo>
                  <a:pt x="195" y="136"/>
                </a:lnTo>
                <a:lnTo>
                  <a:pt x="197" y="138"/>
                </a:lnTo>
                <a:lnTo>
                  <a:pt x="197" y="140"/>
                </a:lnTo>
                <a:lnTo>
                  <a:pt x="199" y="140"/>
                </a:lnTo>
                <a:lnTo>
                  <a:pt x="201" y="142"/>
                </a:lnTo>
                <a:lnTo>
                  <a:pt x="203" y="142"/>
                </a:lnTo>
                <a:lnTo>
                  <a:pt x="205" y="144"/>
                </a:lnTo>
                <a:lnTo>
                  <a:pt x="205" y="142"/>
                </a:lnTo>
                <a:lnTo>
                  <a:pt x="207" y="142"/>
                </a:lnTo>
                <a:lnTo>
                  <a:pt x="209" y="144"/>
                </a:lnTo>
                <a:lnTo>
                  <a:pt x="211" y="144"/>
                </a:lnTo>
                <a:lnTo>
                  <a:pt x="213" y="146"/>
                </a:lnTo>
                <a:lnTo>
                  <a:pt x="215" y="146"/>
                </a:lnTo>
                <a:lnTo>
                  <a:pt x="215" y="148"/>
                </a:lnTo>
                <a:lnTo>
                  <a:pt x="217" y="148"/>
                </a:lnTo>
                <a:lnTo>
                  <a:pt x="219" y="150"/>
                </a:lnTo>
                <a:lnTo>
                  <a:pt x="221" y="152"/>
                </a:lnTo>
                <a:lnTo>
                  <a:pt x="223" y="152"/>
                </a:lnTo>
                <a:lnTo>
                  <a:pt x="225" y="154"/>
                </a:lnTo>
                <a:lnTo>
                  <a:pt x="227" y="156"/>
                </a:lnTo>
                <a:lnTo>
                  <a:pt x="229" y="156"/>
                </a:lnTo>
                <a:lnTo>
                  <a:pt x="231" y="158"/>
                </a:lnTo>
                <a:lnTo>
                  <a:pt x="233" y="158"/>
                </a:lnTo>
                <a:lnTo>
                  <a:pt x="235" y="158"/>
                </a:lnTo>
                <a:lnTo>
                  <a:pt x="237" y="158"/>
                </a:lnTo>
                <a:lnTo>
                  <a:pt x="239" y="160"/>
                </a:lnTo>
                <a:lnTo>
                  <a:pt x="243" y="162"/>
                </a:lnTo>
                <a:lnTo>
                  <a:pt x="245" y="162"/>
                </a:lnTo>
                <a:lnTo>
                  <a:pt x="247" y="162"/>
                </a:lnTo>
                <a:lnTo>
                  <a:pt x="247" y="164"/>
                </a:lnTo>
                <a:lnTo>
                  <a:pt x="249" y="166"/>
                </a:lnTo>
                <a:lnTo>
                  <a:pt x="251" y="166"/>
                </a:lnTo>
                <a:lnTo>
                  <a:pt x="253" y="166"/>
                </a:lnTo>
                <a:lnTo>
                  <a:pt x="255" y="166"/>
                </a:lnTo>
                <a:lnTo>
                  <a:pt x="257" y="168"/>
                </a:lnTo>
                <a:lnTo>
                  <a:pt x="257" y="170"/>
                </a:lnTo>
                <a:lnTo>
                  <a:pt x="259" y="168"/>
                </a:lnTo>
                <a:lnTo>
                  <a:pt x="261" y="166"/>
                </a:lnTo>
                <a:lnTo>
                  <a:pt x="263" y="166"/>
                </a:lnTo>
                <a:lnTo>
                  <a:pt x="265" y="168"/>
                </a:lnTo>
                <a:lnTo>
                  <a:pt x="267" y="168"/>
                </a:lnTo>
                <a:lnTo>
                  <a:pt x="269" y="168"/>
                </a:lnTo>
                <a:lnTo>
                  <a:pt x="269" y="166"/>
                </a:lnTo>
                <a:lnTo>
                  <a:pt x="271" y="166"/>
                </a:lnTo>
                <a:lnTo>
                  <a:pt x="273" y="166"/>
                </a:lnTo>
                <a:lnTo>
                  <a:pt x="275" y="168"/>
                </a:lnTo>
                <a:lnTo>
                  <a:pt x="277" y="168"/>
                </a:lnTo>
                <a:lnTo>
                  <a:pt x="281" y="170"/>
                </a:lnTo>
                <a:lnTo>
                  <a:pt x="283" y="170"/>
                </a:lnTo>
                <a:lnTo>
                  <a:pt x="283" y="172"/>
                </a:lnTo>
                <a:lnTo>
                  <a:pt x="283" y="174"/>
                </a:lnTo>
                <a:lnTo>
                  <a:pt x="285" y="176"/>
                </a:lnTo>
                <a:lnTo>
                  <a:pt x="287" y="176"/>
                </a:lnTo>
                <a:lnTo>
                  <a:pt x="289" y="176"/>
                </a:lnTo>
                <a:lnTo>
                  <a:pt x="291" y="178"/>
                </a:lnTo>
                <a:lnTo>
                  <a:pt x="293" y="180"/>
                </a:lnTo>
                <a:lnTo>
                  <a:pt x="295" y="182"/>
                </a:lnTo>
                <a:lnTo>
                  <a:pt x="297" y="182"/>
                </a:lnTo>
                <a:lnTo>
                  <a:pt x="299" y="180"/>
                </a:lnTo>
                <a:lnTo>
                  <a:pt x="301" y="180"/>
                </a:lnTo>
                <a:lnTo>
                  <a:pt x="303" y="182"/>
                </a:lnTo>
                <a:lnTo>
                  <a:pt x="305" y="184"/>
                </a:lnTo>
                <a:lnTo>
                  <a:pt x="307" y="184"/>
                </a:lnTo>
                <a:lnTo>
                  <a:pt x="309" y="184"/>
                </a:lnTo>
                <a:lnTo>
                  <a:pt x="311" y="184"/>
                </a:lnTo>
                <a:lnTo>
                  <a:pt x="313" y="184"/>
                </a:lnTo>
                <a:lnTo>
                  <a:pt x="315" y="184"/>
                </a:lnTo>
                <a:lnTo>
                  <a:pt x="317" y="186"/>
                </a:lnTo>
                <a:lnTo>
                  <a:pt x="319" y="186"/>
                </a:lnTo>
                <a:lnTo>
                  <a:pt x="323" y="188"/>
                </a:lnTo>
                <a:lnTo>
                  <a:pt x="325" y="188"/>
                </a:lnTo>
                <a:lnTo>
                  <a:pt x="325" y="186"/>
                </a:lnTo>
                <a:lnTo>
                  <a:pt x="327" y="186"/>
                </a:lnTo>
                <a:lnTo>
                  <a:pt x="329" y="186"/>
                </a:lnTo>
                <a:lnTo>
                  <a:pt x="329" y="188"/>
                </a:lnTo>
                <a:lnTo>
                  <a:pt x="331" y="188"/>
                </a:lnTo>
                <a:lnTo>
                  <a:pt x="333" y="190"/>
                </a:lnTo>
                <a:lnTo>
                  <a:pt x="335" y="188"/>
                </a:lnTo>
                <a:lnTo>
                  <a:pt x="337" y="188"/>
                </a:lnTo>
                <a:lnTo>
                  <a:pt x="339" y="188"/>
                </a:lnTo>
                <a:lnTo>
                  <a:pt x="341" y="188"/>
                </a:lnTo>
                <a:lnTo>
                  <a:pt x="343" y="188"/>
                </a:lnTo>
                <a:lnTo>
                  <a:pt x="345" y="188"/>
                </a:lnTo>
                <a:lnTo>
                  <a:pt x="347" y="188"/>
                </a:lnTo>
                <a:lnTo>
                  <a:pt x="347" y="186"/>
                </a:lnTo>
                <a:lnTo>
                  <a:pt x="347" y="184"/>
                </a:lnTo>
                <a:lnTo>
                  <a:pt x="347" y="182"/>
                </a:lnTo>
                <a:lnTo>
                  <a:pt x="347" y="180"/>
                </a:lnTo>
                <a:lnTo>
                  <a:pt x="347" y="178"/>
                </a:lnTo>
                <a:lnTo>
                  <a:pt x="345" y="178"/>
                </a:lnTo>
                <a:lnTo>
                  <a:pt x="343" y="176"/>
                </a:lnTo>
                <a:lnTo>
                  <a:pt x="343" y="174"/>
                </a:lnTo>
                <a:lnTo>
                  <a:pt x="343" y="168"/>
                </a:lnTo>
                <a:lnTo>
                  <a:pt x="343" y="166"/>
                </a:lnTo>
                <a:lnTo>
                  <a:pt x="343" y="164"/>
                </a:lnTo>
                <a:lnTo>
                  <a:pt x="343" y="162"/>
                </a:lnTo>
                <a:lnTo>
                  <a:pt x="343" y="160"/>
                </a:lnTo>
                <a:lnTo>
                  <a:pt x="343" y="158"/>
                </a:lnTo>
                <a:lnTo>
                  <a:pt x="343" y="156"/>
                </a:lnTo>
                <a:lnTo>
                  <a:pt x="345" y="156"/>
                </a:lnTo>
                <a:lnTo>
                  <a:pt x="347" y="156"/>
                </a:lnTo>
                <a:lnTo>
                  <a:pt x="349" y="154"/>
                </a:lnTo>
                <a:lnTo>
                  <a:pt x="351" y="154"/>
                </a:lnTo>
                <a:lnTo>
                  <a:pt x="353" y="154"/>
                </a:lnTo>
                <a:lnTo>
                  <a:pt x="355" y="156"/>
                </a:lnTo>
                <a:lnTo>
                  <a:pt x="355" y="158"/>
                </a:lnTo>
                <a:lnTo>
                  <a:pt x="355" y="160"/>
                </a:lnTo>
                <a:lnTo>
                  <a:pt x="355" y="162"/>
                </a:lnTo>
                <a:lnTo>
                  <a:pt x="355" y="164"/>
                </a:lnTo>
                <a:lnTo>
                  <a:pt x="355" y="166"/>
                </a:lnTo>
                <a:lnTo>
                  <a:pt x="357" y="168"/>
                </a:lnTo>
                <a:lnTo>
                  <a:pt x="359" y="170"/>
                </a:lnTo>
                <a:lnTo>
                  <a:pt x="357" y="170"/>
                </a:lnTo>
                <a:lnTo>
                  <a:pt x="357" y="172"/>
                </a:lnTo>
                <a:lnTo>
                  <a:pt x="355" y="172"/>
                </a:lnTo>
                <a:lnTo>
                  <a:pt x="357" y="174"/>
                </a:lnTo>
                <a:lnTo>
                  <a:pt x="359" y="174"/>
                </a:lnTo>
                <a:lnTo>
                  <a:pt x="359" y="176"/>
                </a:lnTo>
                <a:lnTo>
                  <a:pt x="361" y="178"/>
                </a:lnTo>
                <a:lnTo>
                  <a:pt x="363" y="178"/>
                </a:lnTo>
                <a:lnTo>
                  <a:pt x="365" y="180"/>
                </a:lnTo>
                <a:lnTo>
                  <a:pt x="367" y="180"/>
                </a:lnTo>
                <a:lnTo>
                  <a:pt x="369" y="180"/>
                </a:lnTo>
                <a:lnTo>
                  <a:pt x="371" y="180"/>
                </a:lnTo>
                <a:lnTo>
                  <a:pt x="373" y="182"/>
                </a:lnTo>
                <a:lnTo>
                  <a:pt x="375" y="182"/>
                </a:lnTo>
                <a:lnTo>
                  <a:pt x="377" y="182"/>
                </a:lnTo>
                <a:lnTo>
                  <a:pt x="379" y="182"/>
                </a:lnTo>
                <a:lnTo>
                  <a:pt x="381" y="182"/>
                </a:lnTo>
                <a:lnTo>
                  <a:pt x="383" y="180"/>
                </a:lnTo>
                <a:lnTo>
                  <a:pt x="385" y="180"/>
                </a:lnTo>
                <a:lnTo>
                  <a:pt x="387" y="178"/>
                </a:lnTo>
                <a:lnTo>
                  <a:pt x="387" y="180"/>
                </a:lnTo>
                <a:lnTo>
                  <a:pt x="389" y="180"/>
                </a:lnTo>
                <a:lnTo>
                  <a:pt x="391" y="180"/>
                </a:lnTo>
                <a:lnTo>
                  <a:pt x="393" y="180"/>
                </a:lnTo>
                <a:lnTo>
                  <a:pt x="395" y="180"/>
                </a:lnTo>
                <a:lnTo>
                  <a:pt x="397" y="180"/>
                </a:lnTo>
                <a:lnTo>
                  <a:pt x="399" y="180"/>
                </a:lnTo>
                <a:lnTo>
                  <a:pt x="401" y="180"/>
                </a:lnTo>
                <a:lnTo>
                  <a:pt x="403" y="180"/>
                </a:lnTo>
                <a:lnTo>
                  <a:pt x="405" y="178"/>
                </a:lnTo>
                <a:lnTo>
                  <a:pt x="407" y="180"/>
                </a:lnTo>
                <a:lnTo>
                  <a:pt x="409" y="180"/>
                </a:lnTo>
                <a:lnTo>
                  <a:pt x="411" y="180"/>
                </a:lnTo>
                <a:lnTo>
                  <a:pt x="413" y="180"/>
                </a:lnTo>
                <a:lnTo>
                  <a:pt x="417" y="178"/>
                </a:lnTo>
                <a:lnTo>
                  <a:pt x="415" y="176"/>
                </a:lnTo>
                <a:lnTo>
                  <a:pt x="413" y="174"/>
                </a:lnTo>
                <a:lnTo>
                  <a:pt x="413" y="172"/>
                </a:lnTo>
                <a:lnTo>
                  <a:pt x="415" y="172"/>
                </a:lnTo>
                <a:lnTo>
                  <a:pt x="415" y="170"/>
                </a:lnTo>
                <a:lnTo>
                  <a:pt x="413" y="168"/>
                </a:lnTo>
                <a:lnTo>
                  <a:pt x="411" y="166"/>
                </a:lnTo>
                <a:lnTo>
                  <a:pt x="409" y="168"/>
                </a:lnTo>
                <a:lnTo>
                  <a:pt x="407" y="166"/>
                </a:lnTo>
                <a:lnTo>
                  <a:pt x="405" y="164"/>
                </a:lnTo>
                <a:lnTo>
                  <a:pt x="405" y="162"/>
                </a:lnTo>
                <a:lnTo>
                  <a:pt x="405" y="160"/>
                </a:lnTo>
                <a:lnTo>
                  <a:pt x="407" y="160"/>
                </a:lnTo>
                <a:lnTo>
                  <a:pt x="409" y="160"/>
                </a:lnTo>
                <a:lnTo>
                  <a:pt x="411" y="160"/>
                </a:lnTo>
                <a:lnTo>
                  <a:pt x="413" y="160"/>
                </a:lnTo>
                <a:lnTo>
                  <a:pt x="415" y="160"/>
                </a:lnTo>
                <a:lnTo>
                  <a:pt x="417" y="160"/>
                </a:lnTo>
                <a:lnTo>
                  <a:pt x="421" y="158"/>
                </a:lnTo>
                <a:lnTo>
                  <a:pt x="423" y="156"/>
                </a:lnTo>
                <a:lnTo>
                  <a:pt x="421" y="154"/>
                </a:lnTo>
                <a:lnTo>
                  <a:pt x="423" y="152"/>
                </a:lnTo>
                <a:lnTo>
                  <a:pt x="425" y="152"/>
                </a:lnTo>
                <a:lnTo>
                  <a:pt x="425" y="150"/>
                </a:lnTo>
                <a:lnTo>
                  <a:pt x="427" y="148"/>
                </a:lnTo>
                <a:lnTo>
                  <a:pt x="429" y="148"/>
                </a:lnTo>
                <a:lnTo>
                  <a:pt x="429" y="146"/>
                </a:lnTo>
                <a:lnTo>
                  <a:pt x="429" y="144"/>
                </a:lnTo>
                <a:lnTo>
                  <a:pt x="431" y="142"/>
                </a:lnTo>
                <a:lnTo>
                  <a:pt x="433" y="142"/>
                </a:lnTo>
                <a:lnTo>
                  <a:pt x="435" y="142"/>
                </a:lnTo>
                <a:lnTo>
                  <a:pt x="439" y="140"/>
                </a:lnTo>
                <a:lnTo>
                  <a:pt x="441" y="138"/>
                </a:lnTo>
                <a:lnTo>
                  <a:pt x="443" y="136"/>
                </a:lnTo>
                <a:lnTo>
                  <a:pt x="445" y="136"/>
                </a:lnTo>
                <a:lnTo>
                  <a:pt x="445" y="134"/>
                </a:lnTo>
                <a:lnTo>
                  <a:pt x="447" y="132"/>
                </a:lnTo>
                <a:lnTo>
                  <a:pt x="449" y="130"/>
                </a:lnTo>
                <a:lnTo>
                  <a:pt x="451" y="130"/>
                </a:lnTo>
                <a:lnTo>
                  <a:pt x="451" y="128"/>
                </a:lnTo>
                <a:lnTo>
                  <a:pt x="453" y="128"/>
                </a:lnTo>
                <a:lnTo>
                  <a:pt x="455" y="130"/>
                </a:lnTo>
                <a:lnTo>
                  <a:pt x="457" y="130"/>
                </a:lnTo>
                <a:lnTo>
                  <a:pt x="459" y="132"/>
                </a:lnTo>
                <a:lnTo>
                  <a:pt x="457" y="132"/>
                </a:lnTo>
                <a:lnTo>
                  <a:pt x="459" y="132"/>
                </a:lnTo>
                <a:lnTo>
                  <a:pt x="461" y="132"/>
                </a:lnTo>
                <a:lnTo>
                  <a:pt x="463" y="134"/>
                </a:lnTo>
                <a:lnTo>
                  <a:pt x="465" y="134"/>
                </a:lnTo>
                <a:lnTo>
                  <a:pt x="467" y="134"/>
                </a:lnTo>
                <a:lnTo>
                  <a:pt x="469" y="132"/>
                </a:lnTo>
                <a:lnTo>
                  <a:pt x="469" y="130"/>
                </a:lnTo>
                <a:lnTo>
                  <a:pt x="469" y="128"/>
                </a:lnTo>
                <a:lnTo>
                  <a:pt x="471" y="128"/>
                </a:lnTo>
                <a:lnTo>
                  <a:pt x="473" y="126"/>
                </a:lnTo>
                <a:lnTo>
                  <a:pt x="475" y="126"/>
                </a:lnTo>
                <a:lnTo>
                  <a:pt x="477" y="126"/>
                </a:lnTo>
                <a:lnTo>
                  <a:pt x="479" y="128"/>
                </a:lnTo>
                <a:lnTo>
                  <a:pt x="479" y="130"/>
                </a:lnTo>
                <a:lnTo>
                  <a:pt x="481" y="130"/>
                </a:lnTo>
                <a:lnTo>
                  <a:pt x="483" y="130"/>
                </a:lnTo>
                <a:lnTo>
                  <a:pt x="481" y="132"/>
                </a:lnTo>
                <a:lnTo>
                  <a:pt x="479" y="132"/>
                </a:lnTo>
                <a:lnTo>
                  <a:pt x="479" y="134"/>
                </a:lnTo>
                <a:lnTo>
                  <a:pt x="479" y="136"/>
                </a:lnTo>
                <a:lnTo>
                  <a:pt x="481" y="136"/>
                </a:lnTo>
                <a:lnTo>
                  <a:pt x="483" y="134"/>
                </a:lnTo>
                <a:lnTo>
                  <a:pt x="485" y="134"/>
                </a:lnTo>
                <a:lnTo>
                  <a:pt x="485" y="136"/>
                </a:lnTo>
                <a:lnTo>
                  <a:pt x="489" y="138"/>
                </a:lnTo>
                <a:lnTo>
                  <a:pt x="487" y="140"/>
                </a:lnTo>
                <a:lnTo>
                  <a:pt x="487" y="142"/>
                </a:lnTo>
                <a:lnTo>
                  <a:pt x="485" y="144"/>
                </a:lnTo>
                <a:lnTo>
                  <a:pt x="485" y="146"/>
                </a:lnTo>
                <a:lnTo>
                  <a:pt x="485" y="148"/>
                </a:lnTo>
                <a:lnTo>
                  <a:pt x="487" y="148"/>
                </a:lnTo>
                <a:lnTo>
                  <a:pt x="489" y="146"/>
                </a:lnTo>
                <a:lnTo>
                  <a:pt x="491" y="146"/>
                </a:lnTo>
                <a:lnTo>
                  <a:pt x="493" y="148"/>
                </a:lnTo>
                <a:lnTo>
                  <a:pt x="495" y="148"/>
                </a:lnTo>
                <a:lnTo>
                  <a:pt x="497" y="148"/>
                </a:lnTo>
                <a:lnTo>
                  <a:pt x="499" y="148"/>
                </a:lnTo>
                <a:lnTo>
                  <a:pt x="501" y="148"/>
                </a:lnTo>
                <a:lnTo>
                  <a:pt x="503" y="150"/>
                </a:lnTo>
                <a:lnTo>
                  <a:pt x="503" y="154"/>
                </a:lnTo>
                <a:lnTo>
                  <a:pt x="505" y="156"/>
                </a:lnTo>
                <a:lnTo>
                  <a:pt x="503" y="158"/>
                </a:lnTo>
                <a:lnTo>
                  <a:pt x="501" y="160"/>
                </a:lnTo>
                <a:lnTo>
                  <a:pt x="499" y="162"/>
                </a:lnTo>
                <a:lnTo>
                  <a:pt x="499" y="164"/>
                </a:lnTo>
                <a:lnTo>
                  <a:pt x="499" y="166"/>
                </a:lnTo>
                <a:lnTo>
                  <a:pt x="501" y="168"/>
                </a:lnTo>
                <a:lnTo>
                  <a:pt x="505" y="172"/>
                </a:lnTo>
                <a:lnTo>
                  <a:pt x="505" y="174"/>
                </a:lnTo>
                <a:lnTo>
                  <a:pt x="503" y="174"/>
                </a:lnTo>
                <a:lnTo>
                  <a:pt x="501" y="174"/>
                </a:lnTo>
                <a:lnTo>
                  <a:pt x="501" y="172"/>
                </a:lnTo>
                <a:lnTo>
                  <a:pt x="499" y="170"/>
                </a:lnTo>
                <a:lnTo>
                  <a:pt x="497" y="168"/>
                </a:lnTo>
                <a:lnTo>
                  <a:pt x="495" y="170"/>
                </a:lnTo>
                <a:lnTo>
                  <a:pt x="493" y="170"/>
                </a:lnTo>
                <a:lnTo>
                  <a:pt x="491" y="170"/>
                </a:lnTo>
                <a:lnTo>
                  <a:pt x="489" y="170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3" y="176"/>
                </a:lnTo>
                <a:lnTo>
                  <a:pt x="481" y="176"/>
                </a:lnTo>
                <a:lnTo>
                  <a:pt x="481" y="178"/>
                </a:lnTo>
                <a:lnTo>
                  <a:pt x="479" y="180"/>
                </a:lnTo>
                <a:lnTo>
                  <a:pt x="477" y="180"/>
                </a:lnTo>
                <a:lnTo>
                  <a:pt x="477" y="182"/>
                </a:lnTo>
                <a:lnTo>
                  <a:pt x="475" y="182"/>
                </a:lnTo>
                <a:lnTo>
                  <a:pt x="473" y="182"/>
                </a:lnTo>
                <a:lnTo>
                  <a:pt x="471" y="184"/>
                </a:lnTo>
                <a:lnTo>
                  <a:pt x="471" y="186"/>
                </a:lnTo>
                <a:lnTo>
                  <a:pt x="471" y="188"/>
                </a:lnTo>
                <a:lnTo>
                  <a:pt x="471" y="190"/>
                </a:lnTo>
                <a:lnTo>
                  <a:pt x="471" y="192"/>
                </a:lnTo>
                <a:lnTo>
                  <a:pt x="473" y="194"/>
                </a:lnTo>
                <a:lnTo>
                  <a:pt x="473" y="196"/>
                </a:lnTo>
                <a:lnTo>
                  <a:pt x="471" y="198"/>
                </a:lnTo>
                <a:lnTo>
                  <a:pt x="473" y="200"/>
                </a:lnTo>
                <a:lnTo>
                  <a:pt x="473" y="202"/>
                </a:lnTo>
                <a:lnTo>
                  <a:pt x="471" y="204"/>
                </a:lnTo>
                <a:lnTo>
                  <a:pt x="471" y="206"/>
                </a:lnTo>
                <a:lnTo>
                  <a:pt x="469" y="208"/>
                </a:lnTo>
                <a:lnTo>
                  <a:pt x="467" y="208"/>
                </a:lnTo>
                <a:lnTo>
                  <a:pt x="467" y="210"/>
                </a:lnTo>
                <a:lnTo>
                  <a:pt x="467" y="212"/>
                </a:lnTo>
                <a:lnTo>
                  <a:pt x="469" y="216"/>
                </a:lnTo>
                <a:lnTo>
                  <a:pt x="469" y="218"/>
                </a:lnTo>
                <a:lnTo>
                  <a:pt x="469" y="220"/>
                </a:lnTo>
                <a:lnTo>
                  <a:pt x="469" y="222"/>
                </a:lnTo>
                <a:lnTo>
                  <a:pt x="469" y="224"/>
                </a:lnTo>
                <a:lnTo>
                  <a:pt x="467" y="224"/>
                </a:lnTo>
                <a:lnTo>
                  <a:pt x="467" y="226"/>
                </a:lnTo>
                <a:lnTo>
                  <a:pt x="465" y="228"/>
                </a:lnTo>
                <a:lnTo>
                  <a:pt x="465" y="230"/>
                </a:lnTo>
                <a:lnTo>
                  <a:pt x="465" y="232"/>
                </a:lnTo>
                <a:lnTo>
                  <a:pt x="465" y="234"/>
                </a:lnTo>
                <a:lnTo>
                  <a:pt x="463" y="236"/>
                </a:lnTo>
                <a:lnTo>
                  <a:pt x="463" y="238"/>
                </a:lnTo>
                <a:lnTo>
                  <a:pt x="463" y="240"/>
                </a:lnTo>
                <a:lnTo>
                  <a:pt x="463" y="242"/>
                </a:lnTo>
                <a:lnTo>
                  <a:pt x="461" y="240"/>
                </a:lnTo>
                <a:lnTo>
                  <a:pt x="459" y="240"/>
                </a:lnTo>
                <a:lnTo>
                  <a:pt x="457" y="240"/>
                </a:lnTo>
                <a:lnTo>
                  <a:pt x="455" y="238"/>
                </a:lnTo>
                <a:lnTo>
                  <a:pt x="453" y="238"/>
                </a:lnTo>
                <a:lnTo>
                  <a:pt x="451" y="240"/>
                </a:lnTo>
                <a:lnTo>
                  <a:pt x="449" y="238"/>
                </a:lnTo>
                <a:lnTo>
                  <a:pt x="447" y="238"/>
                </a:lnTo>
                <a:lnTo>
                  <a:pt x="449" y="240"/>
                </a:lnTo>
                <a:lnTo>
                  <a:pt x="449" y="242"/>
                </a:lnTo>
                <a:lnTo>
                  <a:pt x="449" y="244"/>
                </a:lnTo>
                <a:lnTo>
                  <a:pt x="451" y="244"/>
                </a:lnTo>
                <a:lnTo>
                  <a:pt x="451" y="246"/>
                </a:lnTo>
                <a:lnTo>
                  <a:pt x="451" y="250"/>
                </a:lnTo>
                <a:lnTo>
                  <a:pt x="451" y="252"/>
                </a:lnTo>
                <a:lnTo>
                  <a:pt x="451" y="254"/>
                </a:lnTo>
                <a:lnTo>
                  <a:pt x="451" y="256"/>
                </a:lnTo>
                <a:lnTo>
                  <a:pt x="451" y="258"/>
                </a:lnTo>
                <a:lnTo>
                  <a:pt x="449" y="258"/>
                </a:lnTo>
                <a:lnTo>
                  <a:pt x="447" y="258"/>
                </a:lnTo>
                <a:lnTo>
                  <a:pt x="447" y="260"/>
                </a:lnTo>
                <a:lnTo>
                  <a:pt x="447" y="262"/>
                </a:lnTo>
                <a:lnTo>
                  <a:pt x="447" y="264"/>
                </a:lnTo>
                <a:lnTo>
                  <a:pt x="447" y="266"/>
                </a:lnTo>
                <a:lnTo>
                  <a:pt x="449" y="268"/>
                </a:lnTo>
                <a:lnTo>
                  <a:pt x="449" y="270"/>
                </a:lnTo>
                <a:lnTo>
                  <a:pt x="451" y="272"/>
                </a:lnTo>
                <a:lnTo>
                  <a:pt x="451" y="274"/>
                </a:lnTo>
                <a:lnTo>
                  <a:pt x="451" y="275"/>
                </a:lnTo>
                <a:lnTo>
                  <a:pt x="449" y="275"/>
                </a:lnTo>
                <a:lnTo>
                  <a:pt x="447" y="275"/>
                </a:lnTo>
                <a:lnTo>
                  <a:pt x="447" y="277"/>
                </a:lnTo>
                <a:lnTo>
                  <a:pt x="447" y="279"/>
                </a:lnTo>
                <a:lnTo>
                  <a:pt x="445" y="279"/>
                </a:lnTo>
                <a:lnTo>
                  <a:pt x="445" y="277"/>
                </a:lnTo>
                <a:lnTo>
                  <a:pt x="443" y="277"/>
                </a:lnTo>
                <a:lnTo>
                  <a:pt x="441" y="275"/>
                </a:lnTo>
                <a:lnTo>
                  <a:pt x="441" y="277"/>
                </a:lnTo>
                <a:lnTo>
                  <a:pt x="441" y="279"/>
                </a:lnTo>
                <a:lnTo>
                  <a:pt x="441" y="277"/>
                </a:lnTo>
                <a:lnTo>
                  <a:pt x="441" y="275"/>
                </a:lnTo>
                <a:lnTo>
                  <a:pt x="439" y="275"/>
                </a:lnTo>
                <a:lnTo>
                  <a:pt x="439" y="274"/>
                </a:lnTo>
                <a:lnTo>
                  <a:pt x="439" y="272"/>
                </a:lnTo>
                <a:lnTo>
                  <a:pt x="439" y="270"/>
                </a:lnTo>
                <a:lnTo>
                  <a:pt x="437" y="268"/>
                </a:lnTo>
                <a:lnTo>
                  <a:pt x="437" y="266"/>
                </a:lnTo>
                <a:lnTo>
                  <a:pt x="437" y="264"/>
                </a:lnTo>
                <a:lnTo>
                  <a:pt x="435" y="262"/>
                </a:lnTo>
                <a:lnTo>
                  <a:pt x="433" y="260"/>
                </a:lnTo>
                <a:lnTo>
                  <a:pt x="433" y="258"/>
                </a:lnTo>
                <a:lnTo>
                  <a:pt x="433" y="256"/>
                </a:lnTo>
                <a:lnTo>
                  <a:pt x="433" y="254"/>
                </a:lnTo>
                <a:lnTo>
                  <a:pt x="433" y="252"/>
                </a:lnTo>
                <a:lnTo>
                  <a:pt x="431" y="250"/>
                </a:lnTo>
                <a:lnTo>
                  <a:pt x="431" y="248"/>
                </a:lnTo>
                <a:lnTo>
                  <a:pt x="431" y="246"/>
                </a:lnTo>
                <a:lnTo>
                  <a:pt x="431" y="244"/>
                </a:lnTo>
                <a:lnTo>
                  <a:pt x="429" y="244"/>
                </a:lnTo>
                <a:lnTo>
                  <a:pt x="427" y="244"/>
                </a:lnTo>
                <a:lnTo>
                  <a:pt x="427" y="246"/>
                </a:lnTo>
                <a:lnTo>
                  <a:pt x="425" y="246"/>
                </a:lnTo>
                <a:lnTo>
                  <a:pt x="423" y="244"/>
                </a:lnTo>
                <a:lnTo>
                  <a:pt x="425" y="246"/>
                </a:lnTo>
                <a:lnTo>
                  <a:pt x="425" y="248"/>
                </a:lnTo>
                <a:lnTo>
                  <a:pt x="425" y="250"/>
                </a:lnTo>
                <a:lnTo>
                  <a:pt x="423" y="250"/>
                </a:lnTo>
                <a:lnTo>
                  <a:pt x="423" y="252"/>
                </a:lnTo>
                <a:lnTo>
                  <a:pt x="423" y="254"/>
                </a:lnTo>
                <a:lnTo>
                  <a:pt x="423" y="256"/>
                </a:lnTo>
                <a:lnTo>
                  <a:pt x="423" y="258"/>
                </a:lnTo>
                <a:lnTo>
                  <a:pt x="421" y="260"/>
                </a:lnTo>
                <a:lnTo>
                  <a:pt x="419" y="260"/>
                </a:lnTo>
                <a:lnTo>
                  <a:pt x="419" y="258"/>
                </a:lnTo>
                <a:lnTo>
                  <a:pt x="417" y="256"/>
                </a:lnTo>
                <a:lnTo>
                  <a:pt x="415" y="254"/>
                </a:lnTo>
                <a:lnTo>
                  <a:pt x="415" y="256"/>
                </a:lnTo>
                <a:lnTo>
                  <a:pt x="415" y="258"/>
                </a:lnTo>
                <a:lnTo>
                  <a:pt x="415" y="256"/>
                </a:lnTo>
                <a:lnTo>
                  <a:pt x="415" y="254"/>
                </a:lnTo>
                <a:lnTo>
                  <a:pt x="413" y="254"/>
                </a:lnTo>
                <a:lnTo>
                  <a:pt x="413" y="252"/>
                </a:lnTo>
                <a:lnTo>
                  <a:pt x="413" y="250"/>
                </a:lnTo>
                <a:lnTo>
                  <a:pt x="411" y="248"/>
                </a:lnTo>
                <a:lnTo>
                  <a:pt x="411" y="246"/>
                </a:lnTo>
                <a:lnTo>
                  <a:pt x="411" y="244"/>
                </a:lnTo>
                <a:lnTo>
                  <a:pt x="411" y="242"/>
                </a:lnTo>
                <a:lnTo>
                  <a:pt x="411" y="240"/>
                </a:lnTo>
                <a:lnTo>
                  <a:pt x="411" y="238"/>
                </a:lnTo>
                <a:lnTo>
                  <a:pt x="413" y="238"/>
                </a:lnTo>
                <a:lnTo>
                  <a:pt x="413" y="236"/>
                </a:lnTo>
                <a:lnTo>
                  <a:pt x="415" y="236"/>
                </a:lnTo>
                <a:lnTo>
                  <a:pt x="417" y="236"/>
                </a:lnTo>
                <a:lnTo>
                  <a:pt x="417" y="234"/>
                </a:lnTo>
                <a:lnTo>
                  <a:pt x="419" y="236"/>
                </a:lnTo>
                <a:lnTo>
                  <a:pt x="421" y="234"/>
                </a:lnTo>
                <a:lnTo>
                  <a:pt x="423" y="234"/>
                </a:lnTo>
                <a:lnTo>
                  <a:pt x="423" y="232"/>
                </a:lnTo>
                <a:lnTo>
                  <a:pt x="423" y="230"/>
                </a:lnTo>
                <a:lnTo>
                  <a:pt x="425" y="228"/>
                </a:lnTo>
                <a:lnTo>
                  <a:pt x="425" y="226"/>
                </a:lnTo>
                <a:lnTo>
                  <a:pt x="427" y="224"/>
                </a:lnTo>
                <a:lnTo>
                  <a:pt x="427" y="222"/>
                </a:lnTo>
                <a:lnTo>
                  <a:pt x="427" y="220"/>
                </a:lnTo>
                <a:lnTo>
                  <a:pt x="429" y="220"/>
                </a:lnTo>
                <a:lnTo>
                  <a:pt x="431" y="220"/>
                </a:lnTo>
                <a:lnTo>
                  <a:pt x="429" y="218"/>
                </a:lnTo>
                <a:lnTo>
                  <a:pt x="427" y="216"/>
                </a:lnTo>
                <a:lnTo>
                  <a:pt x="425" y="216"/>
                </a:lnTo>
                <a:lnTo>
                  <a:pt x="423" y="214"/>
                </a:lnTo>
                <a:lnTo>
                  <a:pt x="421" y="214"/>
                </a:lnTo>
                <a:lnTo>
                  <a:pt x="419" y="214"/>
                </a:lnTo>
                <a:lnTo>
                  <a:pt x="415" y="214"/>
                </a:lnTo>
                <a:lnTo>
                  <a:pt x="413" y="214"/>
                </a:lnTo>
                <a:lnTo>
                  <a:pt x="411" y="214"/>
                </a:lnTo>
                <a:lnTo>
                  <a:pt x="409" y="214"/>
                </a:lnTo>
                <a:lnTo>
                  <a:pt x="407" y="214"/>
                </a:lnTo>
                <a:lnTo>
                  <a:pt x="403" y="214"/>
                </a:lnTo>
                <a:lnTo>
                  <a:pt x="401" y="214"/>
                </a:lnTo>
                <a:lnTo>
                  <a:pt x="399" y="214"/>
                </a:lnTo>
                <a:lnTo>
                  <a:pt x="397" y="214"/>
                </a:lnTo>
                <a:lnTo>
                  <a:pt x="395" y="214"/>
                </a:lnTo>
                <a:lnTo>
                  <a:pt x="393" y="214"/>
                </a:lnTo>
                <a:lnTo>
                  <a:pt x="389" y="214"/>
                </a:lnTo>
                <a:lnTo>
                  <a:pt x="387" y="214"/>
                </a:lnTo>
                <a:lnTo>
                  <a:pt x="385" y="212"/>
                </a:lnTo>
                <a:lnTo>
                  <a:pt x="383" y="212"/>
                </a:lnTo>
                <a:lnTo>
                  <a:pt x="381" y="212"/>
                </a:lnTo>
                <a:lnTo>
                  <a:pt x="381" y="210"/>
                </a:lnTo>
                <a:lnTo>
                  <a:pt x="381" y="208"/>
                </a:lnTo>
                <a:lnTo>
                  <a:pt x="381" y="206"/>
                </a:lnTo>
                <a:lnTo>
                  <a:pt x="381" y="204"/>
                </a:lnTo>
                <a:lnTo>
                  <a:pt x="381" y="202"/>
                </a:lnTo>
                <a:lnTo>
                  <a:pt x="379" y="202"/>
                </a:lnTo>
                <a:lnTo>
                  <a:pt x="379" y="200"/>
                </a:lnTo>
                <a:lnTo>
                  <a:pt x="379" y="198"/>
                </a:lnTo>
                <a:lnTo>
                  <a:pt x="379" y="196"/>
                </a:lnTo>
                <a:lnTo>
                  <a:pt x="377" y="194"/>
                </a:lnTo>
                <a:lnTo>
                  <a:pt x="375" y="194"/>
                </a:lnTo>
                <a:lnTo>
                  <a:pt x="375" y="196"/>
                </a:lnTo>
                <a:lnTo>
                  <a:pt x="375" y="198"/>
                </a:lnTo>
                <a:lnTo>
                  <a:pt x="373" y="196"/>
                </a:lnTo>
                <a:lnTo>
                  <a:pt x="371" y="196"/>
                </a:lnTo>
                <a:lnTo>
                  <a:pt x="369" y="196"/>
                </a:lnTo>
                <a:lnTo>
                  <a:pt x="367" y="194"/>
                </a:lnTo>
                <a:lnTo>
                  <a:pt x="365" y="192"/>
                </a:lnTo>
                <a:lnTo>
                  <a:pt x="365" y="190"/>
                </a:lnTo>
                <a:lnTo>
                  <a:pt x="363" y="188"/>
                </a:lnTo>
                <a:lnTo>
                  <a:pt x="361" y="188"/>
                </a:lnTo>
                <a:lnTo>
                  <a:pt x="363" y="190"/>
                </a:lnTo>
                <a:lnTo>
                  <a:pt x="365" y="192"/>
                </a:lnTo>
                <a:lnTo>
                  <a:pt x="363" y="192"/>
                </a:lnTo>
                <a:lnTo>
                  <a:pt x="361" y="192"/>
                </a:lnTo>
                <a:lnTo>
                  <a:pt x="359" y="190"/>
                </a:lnTo>
                <a:lnTo>
                  <a:pt x="357" y="188"/>
                </a:lnTo>
                <a:lnTo>
                  <a:pt x="355" y="188"/>
                </a:lnTo>
                <a:lnTo>
                  <a:pt x="353" y="186"/>
                </a:lnTo>
                <a:lnTo>
                  <a:pt x="351" y="184"/>
                </a:lnTo>
                <a:lnTo>
                  <a:pt x="351" y="186"/>
                </a:lnTo>
                <a:lnTo>
                  <a:pt x="353" y="188"/>
                </a:lnTo>
                <a:lnTo>
                  <a:pt x="355" y="190"/>
                </a:lnTo>
                <a:lnTo>
                  <a:pt x="353" y="190"/>
                </a:lnTo>
                <a:lnTo>
                  <a:pt x="351" y="192"/>
                </a:lnTo>
                <a:lnTo>
                  <a:pt x="351" y="194"/>
                </a:lnTo>
                <a:lnTo>
                  <a:pt x="349" y="196"/>
                </a:lnTo>
                <a:lnTo>
                  <a:pt x="349" y="198"/>
                </a:lnTo>
                <a:lnTo>
                  <a:pt x="349" y="200"/>
                </a:lnTo>
                <a:lnTo>
                  <a:pt x="351" y="202"/>
                </a:lnTo>
                <a:lnTo>
                  <a:pt x="353" y="202"/>
                </a:lnTo>
                <a:lnTo>
                  <a:pt x="355" y="204"/>
                </a:lnTo>
                <a:lnTo>
                  <a:pt x="357" y="206"/>
                </a:lnTo>
                <a:lnTo>
                  <a:pt x="359" y="208"/>
                </a:lnTo>
                <a:lnTo>
                  <a:pt x="361" y="208"/>
                </a:lnTo>
                <a:lnTo>
                  <a:pt x="361" y="206"/>
                </a:lnTo>
                <a:lnTo>
                  <a:pt x="363" y="208"/>
                </a:lnTo>
                <a:lnTo>
                  <a:pt x="363" y="210"/>
                </a:lnTo>
                <a:lnTo>
                  <a:pt x="365" y="212"/>
                </a:lnTo>
                <a:lnTo>
                  <a:pt x="367" y="212"/>
                </a:lnTo>
                <a:lnTo>
                  <a:pt x="367" y="214"/>
                </a:lnTo>
                <a:lnTo>
                  <a:pt x="365" y="214"/>
                </a:lnTo>
                <a:lnTo>
                  <a:pt x="363" y="214"/>
                </a:lnTo>
                <a:lnTo>
                  <a:pt x="361" y="214"/>
                </a:lnTo>
                <a:lnTo>
                  <a:pt x="359" y="214"/>
                </a:lnTo>
                <a:lnTo>
                  <a:pt x="357" y="214"/>
                </a:lnTo>
                <a:lnTo>
                  <a:pt x="357" y="216"/>
                </a:lnTo>
                <a:lnTo>
                  <a:pt x="357" y="218"/>
                </a:lnTo>
                <a:lnTo>
                  <a:pt x="357" y="220"/>
                </a:lnTo>
                <a:lnTo>
                  <a:pt x="355" y="220"/>
                </a:lnTo>
                <a:lnTo>
                  <a:pt x="353" y="218"/>
                </a:lnTo>
                <a:lnTo>
                  <a:pt x="353" y="220"/>
                </a:lnTo>
                <a:lnTo>
                  <a:pt x="351" y="222"/>
                </a:lnTo>
                <a:lnTo>
                  <a:pt x="351" y="224"/>
                </a:lnTo>
                <a:lnTo>
                  <a:pt x="353" y="226"/>
                </a:lnTo>
                <a:lnTo>
                  <a:pt x="353" y="228"/>
                </a:lnTo>
                <a:lnTo>
                  <a:pt x="355" y="228"/>
                </a:lnTo>
                <a:lnTo>
                  <a:pt x="357" y="230"/>
                </a:lnTo>
                <a:lnTo>
                  <a:pt x="359" y="230"/>
                </a:lnTo>
                <a:lnTo>
                  <a:pt x="359" y="232"/>
                </a:lnTo>
                <a:lnTo>
                  <a:pt x="361" y="232"/>
                </a:lnTo>
                <a:lnTo>
                  <a:pt x="363" y="232"/>
                </a:lnTo>
                <a:lnTo>
                  <a:pt x="365" y="232"/>
                </a:lnTo>
                <a:lnTo>
                  <a:pt x="365" y="234"/>
                </a:lnTo>
                <a:lnTo>
                  <a:pt x="365" y="236"/>
                </a:lnTo>
                <a:lnTo>
                  <a:pt x="365" y="238"/>
                </a:lnTo>
                <a:lnTo>
                  <a:pt x="365" y="240"/>
                </a:lnTo>
                <a:lnTo>
                  <a:pt x="365" y="242"/>
                </a:lnTo>
                <a:lnTo>
                  <a:pt x="363" y="242"/>
                </a:lnTo>
                <a:lnTo>
                  <a:pt x="363" y="246"/>
                </a:lnTo>
                <a:lnTo>
                  <a:pt x="365" y="246"/>
                </a:lnTo>
                <a:lnTo>
                  <a:pt x="367" y="248"/>
                </a:lnTo>
                <a:lnTo>
                  <a:pt x="369" y="250"/>
                </a:lnTo>
                <a:lnTo>
                  <a:pt x="367" y="252"/>
                </a:lnTo>
                <a:lnTo>
                  <a:pt x="367" y="254"/>
                </a:lnTo>
                <a:lnTo>
                  <a:pt x="369" y="254"/>
                </a:lnTo>
                <a:lnTo>
                  <a:pt x="371" y="254"/>
                </a:lnTo>
                <a:lnTo>
                  <a:pt x="371" y="256"/>
                </a:lnTo>
                <a:lnTo>
                  <a:pt x="371" y="258"/>
                </a:lnTo>
                <a:lnTo>
                  <a:pt x="371" y="260"/>
                </a:lnTo>
                <a:lnTo>
                  <a:pt x="371" y="262"/>
                </a:lnTo>
                <a:lnTo>
                  <a:pt x="373" y="264"/>
                </a:lnTo>
                <a:lnTo>
                  <a:pt x="373" y="266"/>
                </a:lnTo>
                <a:lnTo>
                  <a:pt x="373" y="268"/>
                </a:lnTo>
                <a:lnTo>
                  <a:pt x="375" y="270"/>
                </a:lnTo>
                <a:lnTo>
                  <a:pt x="375" y="272"/>
                </a:lnTo>
                <a:lnTo>
                  <a:pt x="375" y="274"/>
                </a:lnTo>
                <a:lnTo>
                  <a:pt x="377" y="275"/>
                </a:lnTo>
                <a:lnTo>
                  <a:pt x="377" y="277"/>
                </a:lnTo>
                <a:lnTo>
                  <a:pt x="377" y="279"/>
                </a:lnTo>
                <a:lnTo>
                  <a:pt x="377" y="281"/>
                </a:lnTo>
                <a:lnTo>
                  <a:pt x="375" y="279"/>
                </a:lnTo>
                <a:lnTo>
                  <a:pt x="375" y="281"/>
                </a:lnTo>
                <a:lnTo>
                  <a:pt x="377" y="281"/>
                </a:lnTo>
                <a:lnTo>
                  <a:pt x="377" y="283"/>
                </a:lnTo>
                <a:lnTo>
                  <a:pt x="377" y="285"/>
                </a:lnTo>
                <a:lnTo>
                  <a:pt x="377" y="287"/>
                </a:lnTo>
                <a:lnTo>
                  <a:pt x="375" y="287"/>
                </a:lnTo>
                <a:lnTo>
                  <a:pt x="375" y="285"/>
                </a:lnTo>
                <a:lnTo>
                  <a:pt x="375" y="283"/>
                </a:lnTo>
                <a:lnTo>
                  <a:pt x="373" y="285"/>
                </a:lnTo>
                <a:lnTo>
                  <a:pt x="373" y="287"/>
                </a:lnTo>
                <a:lnTo>
                  <a:pt x="371" y="287"/>
                </a:lnTo>
                <a:lnTo>
                  <a:pt x="371" y="285"/>
                </a:lnTo>
                <a:lnTo>
                  <a:pt x="371" y="283"/>
                </a:lnTo>
                <a:lnTo>
                  <a:pt x="371" y="281"/>
                </a:lnTo>
                <a:lnTo>
                  <a:pt x="371" y="279"/>
                </a:lnTo>
                <a:lnTo>
                  <a:pt x="371" y="277"/>
                </a:lnTo>
                <a:lnTo>
                  <a:pt x="371" y="279"/>
                </a:lnTo>
                <a:lnTo>
                  <a:pt x="369" y="281"/>
                </a:lnTo>
                <a:lnTo>
                  <a:pt x="369" y="279"/>
                </a:lnTo>
                <a:lnTo>
                  <a:pt x="369" y="277"/>
                </a:lnTo>
                <a:lnTo>
                  <a:pt x="369" y="275"/>
                </a:lnTo>
                <a:lnTo>
                  <a:pt x="369" y="277"/>
                </a:lnTo>
                <a:lnTo>
                  <a:pt x="369" y="279"/>
                </a:lnTo>
                <a:lnTo>
                  <a:pt x="369" y="281"/>
                </a:lnTo>
                <a:lnTo>
                  <a:pt x="369" y="283"/>
                </a:lnTo>
                <a:lnTo>
                  <a:pt x="369" y="285"/>
                </a:lnTo>
                <a:lnTo>
                  <a:pt x="369" y="287"/>
                </a:lnTo>
                <a:lnTo>
                  <a:pt x="369" y="289"/>
                </a:lnTo>
                <a:lnTo>
                  <a:pt x="369" y="287"/>
                </a:lnTo>
                <a:lnTo>
                  <a:pt x="367" y="285"/>
                </a:lnTo>
                <a:lnTo>
                  <a:pt x="369" y="283"/>
                </a:lnTo>
                <a:lnTo>
                  <a:pt x="367" y="281"/>
                </a:lnTo>
                <a:lnTo>
                  <a:pt x="367" y="283"/>
                </a:lnTo>
                <a:lnTo>
                  <a:pt x="367" y="285"/>
                </a:lnTo>
                <a:lnTo>
                  <a:pt x="367" y="287"/>
                </a:lnTo>
                <a:lnTo>
                  <a:pt x="365" y="287"/>
                </a:lnTo>
                <a:lnTo>
                  <a:pt x="365" y="285"/>
                </a:lnTo>
                <a:lnTo>
                  <a:pt x="365" y="287"/>
                </a:lnTo>
                <a:lnTo>
                  <a:pt x="363" y="285"/>
                </a:lnTo>
                <a:lnTo>
                  <a:pt x="365" y="287"/>
                </a:lnTo>
                <a:lnTo>
                  <a:pt x="363" y="289"/>
                </a:lnTo>
                <a:lnTo>
                  <a:pt x="363" y="287"/>
                </a:lnTo>
                <a:lnTo>
                  <a:pt x="363" y="285"/>
                </a:lnTo>
                <a:lnTo>
                  <a:pt x="361" y="283"/>
                </a:lnTo>
                <a:lnTo>
                  <a:pt x="361" y="281"/>
                </a:lnTo>
                <a:lnTo>
                  <a:pt x="361" y="279"/>
                </a:lnTo>
                <a:lnTo>
                  <a:pt x="361" y="277"/>
                </a:lnTo>
                <a:lnTo>
                  <a:pt x="361" y="275"/>
                </a:lnTo>
                <a:lnTo>
                  <a:pt x="359" y="275"/>
                </a:lnTo>
                <a:lnTo>
                  <a:pt x="357" y="274"/>
                </a:lnTo>
                <a:lnTo>
                  <a:pt x="355" y="272"/>
                </a:lnTo>
                <a:lnTo>
                  <a:pt x="357" y="274"/>
                </a:lnTo>
                <a:lnTo>
                  <a:pt x="357" y="275"/>
                </a:lnTo>
                <a:lnTo>
                  <a:pt x="359" y="275"/>
                </a:lnTo>
                <a:lnTo>
                  <a:pt x="361" y="277"/>
                </a:lnTo>
                <a:lnTo>
                  <a:pt x="359" y="279"/>
                </a:lnTo>
                <a:lnTo>
                  <a:pt x="359" y="281"/>
                </a:lnTo>
                <a:lnTo>
                  <a:pt x="357" y="283"/>
                </a:lnTo>
                <a:lnTo>
                  <a:pt x="355" y="285"/>
                </a:lnTo>
                <a:lnTo>
                  <a:pt x="353" y="287"/>
                </a:lnTo>
                <a:lnTo>
                  <a:pt x="349" y="287"/>
                </a:lnTo>
                <a:lnTo>
                  <a:pt x="347" y="289"/>
                </a:lnTo>
                <a:lnTo>
                  <a:pt x="345" y="289"/>
                </a:lnTo>
                <a:lnTo>
                  <a:pt x="343" y="289"/>
                </a:lnTo>
                <a:lnTo>
                  <a:pt x="343" y="291"/>
                </a:lnTo>
                <a:lnTo>
                  <a:pt x="341" y="293"/>
                </a:lnTo>
                <a:lnTo>
                  <a:pt x="339" y="293"/>
                </a:lnTo>
                <a:lnTo>
                  <a:pt x="339" y="295"/>
                </a:lnTo>
                <a:lnTo>
                  <a:pt x="339" y="297"/>
                </a:lnTo>
                <a:lnTo>
                  <a:pt x="339" y="299"/>
                </a:lnTo>
                <a:lnTo>
                  <a:pt x="341" y="301"/>
                </a:lnTo>
                <a:lnTo>
                  <a:pt x="341" y="303"/>
                </a:lnTo>
                <a:lnTo>
                  <a:pt x="341" y="305"/>
                </a:lnTo>
                <a:lnTo>
                  <a:pt x="343" y="307"/>
                </a:lnTo>
                <a:lnTo>
                  <a:pt x="341" y="309"/>
                </a:lnTo>
                <a:lnTo>
                  <a:pt x="339" y="311"/>
                </a:lnTo>
                <a:lnTo>
                  <a:pt x="341" y="313"/>
                </a:lnTo>
                <a:lnTo>
                  <a:pt x="339" y="315"/>
                </a:lnTo>
                <a:lnTo>
                  <a:pt x="337" y="317"/>
                </a:lnTo>
                <a:lnTo>
                  <a:pt x="335" y="317"/>
                </a:lnTo>
                <a:lnTo>
                  <a:pt x="335" y="319"/>
                </a:lnTo>
                <a:lnTo>
                  <a:pt x="335" y="321"/>
                </a:lnTo>
                <a:lnTo>
                  <a:pt x="333" y="321"/>
                </a:lnTo>
                <a:lnTo>
                  <a:pt x="331" y="319"/>
                </a:lnTo>
                <a:lnTo>
                  <a:pt x="329" y="317"/>
                </a:lnTo>
                <a:lnTo>
                  <a:pt x="331" y="319"/>
                </a:lnTo>
                <a:lnTo>
                  <a:pt x="333" y="321"/>
                </a:lnTo>
                <a:lnTo>
                  <a:pt x="331" y="323"/>
                </a:lnTo>
                <a:lnTo>
                  <a:pt x="329" y="323"/>
                </a:lnTo>
                <a:lnTo>
                  <a:pt x="327" y="325"/>
                </a:lnTo>
                <a:lnTo>
                  <a:pt x="325" y="325"/>
                </a:lnTo>
                <a:lnTo>
                  <a:pt x="323" y="325"/>
                </a:lnTo>
                <a:lnTo>
                  <a:pt x="321" y="327"/>
                </a:lnTo>
                <a:lnTo>
                  <a:pt x="319" y="327"/>
                </a:lnTo>
                <a:lnTo>
                  <a:pt x="317" y="327"/>
                </a:lnTo>
                <a:lnTo>
                  <a:pt x="319" y="327"/>
                </a:lnTo>
                <a:lnTo>
                  <a:pt x="319" y="325"/>
                </a:lnTo>
                <a:lnTo>
                  <a:pt x="319" y="323"/>
                </a:lnTo>
                <a:lnTo>
                  <a:pt x="317" y="323"/>
                </a:lnTo>
                <a:lnTo>
                  <a:pt x="315" y="325"/>
                </a:lnTo>
                <a:lnTo>
                  <a:pt x="313" y="325"/>
                </a:lnTo>
                <a:lnTo>
                  <a:pt x="313" y="327"/>
                </a:lnTo>
                <a:lnTo>
                  <a:pt x="313" y="329"/>
                </a:lnTo>
                <a:lnTo>
                  <a:pt x="313" y="331"/>
                </a:lnTo>
                <a:lnTo>
                  <a:pt x="313" y="329"/>
                </a:lnTo>
                <a:lnTo>
                  <a:pt x="315" y="327"/>
                </a:lnTo>
                <a:lnTo>
                  <a:pt x="317" y="327"/>
                </a:lnTo>
                <a:lnTo>
                  <a:pt x="317" y="329"/>
                </a:lnTo>
                <a:lnTo>
                  <a:pt x="315" y="329"/>
                </a:lnTo>
                <a:lnTo>
                  <a:pt x="317" y="329"/>
                </a:lnTo>
                <a:lnTo>
                  <a:pt x="315" y="331"/>
                </a:lnTo>
                <a:lnTo>
                  <a:pt x="313" y="333"/>
                </a:lnTo>
                <a:lnTo>
                  <a:pt x="311" y="333"/>
                </a:lnTo>
                <a:lnTo>
                  <a:pt x="309" y="335"/>
                </a:lnTo>
                <a:lnTo>
                  <a:pt x="309" y="337"/>
                </a:lnTo>
                <a:lnTo>
                  <a:pt x="307" y="339"/>
                </a:lnTo>
                <a:lnTo>
                  <a:pt x="307" y="341"/>
                </a:lnTo>
                <a:lnTo>
                  <a:pt x="305" y="343"/>
                </a:lnTo>
                <a:lnTo>
                  <a:pt x="305" y="345"/>
                </a:lnTo>
                <a:lnTo>
                  <a:pt x="303" y="347"/>
                </a:lnTo>
                <a:lnTo>
                  <a:pt x="303" y="349"/>
                </a:lnTo>
                <a:lnTo>
                  <a:pt x="301" y="349"/>
                </a:lnTo>
                <a:lnTo>
                  <a:pt x="299" y="351"/>
                </a:lnTo>
                <a:lnTo>
                  <a:pt x="299" y="353"/>
                </a:lnTo>
                <a:lnTo>
                  <a:pt x="297" y="355"/>
                </a:lnTo>
                <a:lnTo>
                  <a:pt x="297" y="357"/>
                </a:lnTo>
                <a:lnTo>
                  <a:pt x="295" y="357"/>
                </a:lnTo>
                <a:lnTo>
                  <a:pt x="293" y="359"/>
                </a:lnTo>
                <a:lnTo>
                  <a:pt x="291" y="359"/>
                </a:lnTo>
                <a:lnTo>
                  <a:pt x="289" y="361"/>
                </a:lnTo>
                <a:lnTo>
                  <a:pt x="287" y="361"/>
                </a:lnTo>
                <a:lnTo>
                  <a:pt x="287" y="363"/>
                </a:lnTo>
                <a:lnTo>
                  <a:pt x="285" y="365"/>
                </a:lnTo>
                <a:lnTo>
                  <a:pt x="285" y="367"/>
                </a:lnTo>
                <a:lnTo>
                  <a:pt x="283" y="369"/>
                </a:lnTo>
                <a:lnTo>
                  <a:pt x="283" y="371"/>
                </a:lnTo>
                <a:lnTo>
                  <a:pt x="281" y="371"/>
                </a:lnTo>
                <a:lnTo>
                  <a:pt x="279" y="373"/>
                </a:lnTo>
                <a:lnTo>
                  <a:pt x="277" y="375"/>
                </a:lnTo>
                <a:lnTo>
                  <a:pt x="275" y="375"/>
                </a:lnTo>
                <a:lnTo>
                  <a:pt x="273" y="377"/>
                </a:lnTo>
                <a:lnTo>
                  <a:pt x="271" y="377"/>
                </a:lnTo>
                <a:lnTo>
                  <a:pt x="269" y="379"/>
                </a:lnTo>
                <a:lnTo>
                  <a:pt x="267" y="383"/>
                </a:lnTo>
                <a:lnTo>
                  <a:pt x="267" y="385"/>
                </a:lnTo>
                <a:lnTo>
                  <a:pt x="269" y="387"/>
                </a:lnTo>
                <a:lnTo>
                  <a:pt x="269" y="389"/>
                </a:lnTo>
                <a:lnTo>
                  <a:pt x="267" y="391"/>
                </a:lnTo>
                <a:lnTo>
                  <a:pt x="265" y="393"/>
                </a:lnTo>
                <a:lnTo>
                  <a:pt x="263" y="395"/>
                </a:lnTo>
                <a:lnTo>
                  <a:pt x="261" y="395"/>
                </a:lnTo>
                <a:lnTo>
                  <a:pt x="259" y="397"/>
                </a:lnTo>
                <a:lnTo>
                  <a:pt x="257" y="397"/>
                </a:lnTo>
                <a:lnTo>
                  <a:pt x="255" y="397"/>
                </a:lnTo>
                <a:lnTo>
                  <a:pt x="253" y="397"/>
                </a:lnTo>
                <a:lnTo>
                  <a:pt x="251" y="395"/>
                </a:lnTo>
                <a:lnTo>
                  <a:pt x="249" y="397"/>
                </a:lnTo>
                <a:lnTo>
                  <a:pt x="249" y="399"/>
                </a:lnTo>
                <a:lnTo>
                  <a:pt x="249" y="401"/>
                </a:lnTo>
                <a:lnTo>
                  <a:pt x="249" y="403"/>
                </a:lnTo>
                <a:lnTo>
                  <a:pt x="247" y="405"/>
                </a:lnTo>
                <a:lnTo>
                  <a:pt x="245" y="407"/>
                </a:lnTo>
                <a:lnTo>
                  <a:pt x="245" y="409"/>
                </a:lnTo>
                <a:lnTo>
                  <a:pt x="245" y="407"/>
                </a:lnTo>
                <a:lnTo>
                  <a:pt x="243" y="405"/>
                </a:lnTo>
                <a:lnTo>
                  <a:pt x="243" y="403"/>
                </a:lnTo>
                <a:lnTo>
                  <a:pt x="243" y="405"/>
                </a:lnTo>
                <a:lnTo>
                  <a:pt x="243" y="407"/>
                </a:lnTo>
                <a:lnTo>
                  <a:pt x="243" y="409"/>
                </a:lnTo>
                <a:lnTo>
                  <a:pt x="243" y="407"/>
                </a:lnTo>
                <a:lnTo>
                  <a:pt x="241" y="405"/>
                </a:lnTo>
                <a:lnTo>
                  <a:pt x="239" y="407"/>
                </a:lnTo>
                <a:lnTo>
                  <a:pt x="237" y="407"/>
                </a:lnTo>
                <a:lnTo>
                  <a:pt x="235" y="407"/>
                </a:lnTo>
                <a:lnTo>
                  <a:pt x="233" y="409"/>
                </a:lnTo>
                <a:lnTo>
                  <a:pt x="233" y="411"/>
                </a:lnTo>
                <a:lnTo>
                  <a:pt x="231" y="413"/>
                </a:lnTo>
                <a:lnTo>
                  <a:pt x="231" y="415"/>
                </a:lnTo>
                <a:lnTo>
                  <a:pt x="231" y="417"/>
                </a:lnTo>
                <a:lnTo>
                  <a:pt x="231" y="419"/>
                </a:lnTo>
                <a:lnTo>
                  <a:pt x="229" y="421"/>
                </a:lnTo>
                <a:lnTo>
                  <a:pt x="229" y="423"/>
                </a:lnTo>
                <a:lnTo>
                  <a:pt x="231" y="425"/>
                </a:lnTo>
                <a:lnTo>
                  <a:pt x="231" y="427"/>
                </a:lnTo>
                <a:lnTo>
                  <a:pt x="231" y="429"/>
                </a:lnTo>
                <a:lnTo>
                  <a:pt x="231" y="431"/>
                </a:lnTo>
                <a:lnTo>
                  <a:pt x="233" y="433"/>
                </a:lnTo>
                <a:lnTo>
                  <a:pt x="233" y="435"/>
                </a:lnTo>
                <a:lnTo>
                  <a:pt x="233" y="437"/>
                </a:lnTo>
                <a:lnTo>
                  <a:pt x="233" y="439"/>
                </a:lnTo>
                <a:lnTo>
                  <a:pt x="233" y="441"/>
                </a:lnTo>
                <a:lnTo>
                  <a:pt x="233" y="443"/>
                </a:lnTo>
                <a:lnTo>
                  <a:pt x="233" y="445"/>
                </a:lnTo>
                <a:lnTo>
                  <a:pt x="235" y="447"/>
                </a:lnTo>
                <a:lnTo>
                  <a:pt x="235" y="449"/>
                </a:lnTo>
                <a:lnTo>
                  <a:pt x="235" y="451"/>
                </a:lnTo>
                <a:lnTo>
                  <a:pt x="235" y="453"/>
                </a:lnTo>
                <a:lnTo>
                  <a:pt x="237" y="455"/>
                </a:lnTo>
                <a:lnTo>
                  <a:pt x="235" y="453"/>
                </a:lnTo>
                <a:lnTo>
                  <a:pt x="233" y="451"/>
                </a:lnTo>
                <a:lnTo>
                  <a:pt x="233" y="453"/>
                </a:lnTo>
                <a:lnTo>
                  <a:pt x="233" y="451"/>
                </a:lnTo>
                <a:lnTo>
                  <a:pt x="233" y="453"/>
                </a:lnTo>
                <a:lnTo>
                  <a:pt x="233" y="455"/>
                </a:lnTo>
                <a:lnTo>
                  <a:pt x="235" y="455"/>
                </a:lnTo>
                <a:lnTo>
                  <a:pt x="235" y="457"/>
                </a:lnTo>
                <a:lnTo>
                  <a:pt x="237" y="457"/>
                </a:lnTo>
                <a:lnTo>
                  <a:pt x="237" y="459"/>
                </a:lnTo>
                <a:lnTo>
                  <a:pt x="237" y="461"/>
                </a:lnTo>
                <a:lnTo>
                  <a:pt x="237" y="463"/>
                </a:lnTo>
                <a:lnTo>
                  <a:pt x="237" y="465"/>
                </a:lnTo>
                <a:lnTo>
                  <a:pt x="237" y="467"/>
                </a:lnTo>
                <a:lnTo>
                  <a:pt x="237" y="469"/>
                </a:lnTo>
                <a:lnTo>
                  <a:pt x="237" y="471"/>
                </a:lnTo>
                <a:lnTo>
                  <a:pt x="237" y="473"/>
                </a:lnTo>
                <a:lnTo>
                  <a:pt x="235" y="475"/>
                </a:lnTo>
                <a:lnTo>
                  <a:pt x="235" y="477"/>
                </a:lnTo>
                <a:lnTo>
                  <a:pt x="235" y="479"/>
                </a:lnTo>
                <a:lnTo>
                  <a:pt x="233" y="481"/>
                </a:lnTo>
                <a:lnTo>
                  <a:pt x="233" y="483"/>
                </a:lnTo>
                <a:lnTo>
                  <a:pt x="231" y="483"/>
                </a:lnTo>
                <a:lnTo>
                  <a:pt x="231" y="485"/>
                </a:lnTo>
                <a:lnTo>
                  <a:pt x="231" y="487"/>
                </a:lnTo>
                <a:lnTo>
                  <a:pt x="231" y="489"/>
                </a:lnTo>
                <a:lnTo>
                  <a:pt x="231" y="491"/>
                </a:lnTo>
                <a:lnTo>
                  <a:pt x="229" y="491"/>
                </a:lnTo>
                <a:lnTo>
                  <a:pt x="229" y="493"/>
                </a:lnTo>
                <a:lnTo>
                  <a:pt x="229" y="495"/>
                </a:lnTo>
                <a:lnTo>
                  <a:pt x="229" y="497"/>
                </a:lnTo>
                <a:lnTo>
                  <a:pt x="231" y="499"/>
                </a:lnTo>
                <a:lnTo>
                  <a:pt x="229" y="499"/>
                </a:lnTo>
                <a:lnTo>
                  <a:pt x="229" y="501"/>
                </a:lnTo>
                <a:lnTo>
                  <a:pt x="231" y="499"/>
                </a:lnTo>
                <a:lnTo>
                  <a:pt x="231" y="501"/>
                </a:lnTo>
                <a:lnTo>
                  <a:pt x="231" y="503"/>
                </a:lnTo>
                <a:lnTo>
                  <a:pt x="231" y="505"/>
                </a:lnTo>
                <a:lnTo>
                  <a:pt x="231" y="507"/>
                </a:lnTo>
                <a:lnTo>
                  <a:pt x="231" y="509"/>
                </a:lnTo>
                <a:lnTo>
                  <a:pt x="231" y="511"/>
                </a:lnTo>
                <a:lnTo>
                  <a:pt x="233" y="513"/>
                </a:lnTo>
                <a:lnTo>
                  <a:pt x="233" y="515"/>
                </a:lnTo>
                <a:lnTo>
                  <a:pt x="233" y="517"/>
                </a:lnTo>
                <a:lnTo>
                  <a:pt x="233" y="519"/>
                </a:lnTo>
                <a:lnTo>
                  <a:pt x="233" y="521"/>
                </a:lnTo>
                <a:lnTo>
                  <a:pt x="233" y="523"/>
                </a:lnTo>
                <a:lnTo>
                  <a:pt x="231" y="521"/>
                </a:lnTo>
                <a:lnTo>
                  <a:pt x="229" y="521"/>
                </a:lnTo>
                <a:lnTo>
                  <a:pt x="231" y="523"/>
                </a:lnTo>
                <a:lnTo>
                  <a:pt x="229" y="523"/>
                </a:lnTo>
                <a:lnTo>
                  <a:pt x="227" y="523"/>
                </a:lnTo>
                <a:lnTo>
                  <a:pt x="227" y="521"/>
                </a:lnTo>
                <a:lnTo>
                  <a:pt x="225" y="521"/>
                </a:lnTo>
                <a:lnTo>
                  <a:pt x="223" y="523"/>
                </a:lnTo>
                <a:lnTo>
                  <a:pt x="223" y="525"/>
                </a:lnTo>
                <a:lnTo>
                  <a:pt x="221" y="525"/>
                </a:lnTo>
                <a:lnTo>
                  <a:pt x="223" y="527"/>
                </a:lnTo>
                <a:lnTo>
                  <a:pt x="221" y="529"/>
                </a:lnTo>
                <a:lnTo>
                  <a:pt x="219" y="531"/>
                </a:lnTo>
                <a:lnTo>
                  <a:pt x="219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39"/>
                </a:lnTo>
                <a:lnTo>
                  <a:pt x="217" y="541"/>
                </a:lnTo>
                <a:lnTo>
                  <a:pt x="219" y="543"/>
                </a:lnTo>
                <a:lnTo>
                  <a:pt x="221" y="543"/>
                </a:lnTo>
                <a:lnTo>
                  <a:pt x="223" y="543"/>
                </a:lnTo>
                <a:lnTo>
                  <a:pt x="225" y="545"/>
                </a:lnTo>
                <a:lnTo>
                  <a:pt x="227" y="545"/>
                </a:lnTo>
                <a:lnTo>
                  <a:pt x="225" y="545"/>
                </a:lnTo>
                <a:lnTo>
                  <a:pt x="223" y="543"/>
                </a:lnTo>
                <a:lnTo>
                  <a:pt x="221" y="543"/>
                </a:lnTo>
                <a:lnTo>
                  <a:pt x="219" y="543"/>
                </a:lnTo>
                <a:lnTo>
                  <a:pt x="217" y="543"/>
                </a:lnTo>
                <a:lnTo>
                  <a:pt x="215" y="543"/>
                </a:lnTo>
                <a:lnTo>
                  <a:pt x="215" y="545"/>
                </a:lnTo>
                <a:lnTo>
                  <a:pt x="213" y="545"/>
                </a:lnTo>
                <a:lnTo>
                  <a:pt x="211" y="547"/>
                </a:lnTo>
                <a:lnTo>
                  <a:pt x="209" y="547"/>
                </a:lnTo>
                <a:lnTo>
                  <a:pt x="207" y="547"/>
                </a:lnTo>
                <a:lnTo>
                  <a:pt x="205" y="549"/>
                </a:lnTo>
                <a:lnTo>
                  <a:pt x="205" y="551"/>
                </a:lnTo>
                <a:lnTo>
                  <a:pt x="203" y="553"/>
                </a:lnTo>
                <a:lnTo>
                  <a:pt x="203" y="555"/>
                </a:lnTo>
                <a:lnTo>
                  <a:pt x="203" y="557"/>
                </a:lnTo>
                <a:lnTo>
                  <a:pt x="203" y="559"/>
                </a:lnTo>
                <a:lnTo>
                  <a:pt x="201" y="561"/>
                </a:lnTo>
                <a:lnTo>
                  <a:pt x="201" y="563"/>
                </a:lnTo>
                <a:lnTo>
                  <a:pt x="199" y="565"/>
                </a:lnTo>
                <a:lnTo>
                  <a:pt x="197" y="567"/>
                </a:lnTo>
                <a:lnTo>
                  <a:pt x="195" y="567"/>
                </a:lnTo>
                <a:lnTo>
                  <a:pt x="193" y="567"/>
                </a:lnTo>
                <a:lnTo>
                  <a:pt x="192" y="567"/>
                </a:lnTo>
                <a:lnTo>
                  <a:pt x="190" y="567"/>
                </a:lnTo>
                <a:lnTo>
                  <a:pt x="188" y="567"/>
                </a:lnTo>
                <a:lnTo>
                  <a:pt x="188" y="565"/>
                </a:lnTo>
                <a:lnTo>
                  <a:pt x="186" y="563"/>
                </a:lnTo>
                <a:lnTo>
                  <a:pt x="184" y="563"/>
                </a:lnTo>
                <a:lnTo>
                  <a:pt x="182" y="561"/>
                </a:lnTo>
                <a:lnTo>
                  <a:pt x="180" y="559"/>
                </a:lnTo>
                <a:lnTo>
                  <a:pt x="180" y="557"/>
                </a:lnTo>
                <a:lnTo>
                  <a:pt x="178" y="555"/>
                </a:lnTo>
                <a:lnTo>
                  <a:pt x="178" y="553"/>
                </a:lnTo>
                <a:lnTo>
                  <a:pt x="176" y="551"/>
                </a:lnTo>
                <a:lnTo>
                  <a:pt x="174" y="551"/>
                </a:lnTo>
                <a:lnTo>
                  <a:pt x="176" y="549"/>
                </a:lnTo>
                <a:lnTo>
                  <a:pt x="174" y="549"/>
                </a:lnTo>
                <a:lnTo>
                  <a:pt x="174" y="551"/>
                </a:lnTo>
                <a:lnTo>
                  <a:pt x="174" y="549"/>
                </a:lnTo>
                <a:lnTo>
                  <a:pt x="174" y="547"/>
                </a:lnTo>
                <a:lnTo>
                  <a:pt x="172" y="545"/>
                </a:lnTo>
                <a:lnTo>
                  <a:pt x="172" y="543"/>
                </a:lnTo>
                <a:lnTo>
                  <a:pt x="170" y="541"/>
                </a:lnTo>
                <a:lnTo>
                  <a:pt x="170" y="539"/>
                </a:lnTo>
                <a:lnTo>
                  <a:pt x="170" y="537"/>
                </a:lnTo>
                <a:lnTo>
                  <a:pt x="170" y="535"/>
                </a:lnTo>
                <a:lnTo>
                  <a:pt x="170" y="533"/>
                </a:lnTo>
                <a:lnTo>
                  <a:pt x="168" y="531"/>
                </a:lnTo>
                <a:lnTo>
                  <a:pt x="168" y="529"/>
                </a:lnTo>
                <a:lnTo>
                  <a:pt x="170" y="531"/>
                </a:lnTo>
                <a:lnTo>
                  <a:pt x="170" y="533"/>
                </a:lnTo>
                <a:lnTo>
                  <a:pt x="170" y="535"/>
                </a:lnTo>
                <a:lnTo>
                  <a:pt x="170" y="533"/>
                </a:lnTo>
                <a:lnTo>
                  <a:pt x="170" y="535"/>
                </a:lnTo>
                <a:lnTo>
                  <a:pt x="170" y="537"/>
                </a:lnTo>
                <a:lnTo>
                  <a:pt x="172" y="539"/>
                </a:lnTo>
                <a:lnTo>
                  <a:pt x="172" y="537"/>
                </a:lnTo>
                <a:lnTo>
                  <a:pt x="172" y="535"/>
                </a:lnTo>
                <a:lnTo>
                  <a:pt x="172" y="533"/>
                </a:lnTo>
                <a:lnTo>
                  <a:pt x="172" y="531"/>
                </a:lnTo>
                <a:lnTo>
                  <a:pt x="170" y="529"/>
                </a:lnTo>
                <a:lnTo>
                  <a:pt x="168" y="529"/>
                </a:lnTo>
                <a:lnTo>
                  <a:pt x="168" y="527"/>
                </a:lnTo>
                <a:lnTo>
                  <a:pt x="168" y="529"/>
                </a:lnTo>
                <a:lnTo>
                  <a:pt x="166" y="527"/>
                </a:lnTo>
                <a:lnTo>
                  <a:pt x="166" y="525"/>
                </a:lnTo>
                <a:lnTo>
                  <a:pt x="168" y="525"/>
                </a:lnTo>
                <a:lnTo>
                  <a:pt x="166" y="523"/>
                </a:lnTo>
                <a:lnTo>
                  <a:pt x="166" y="521"/>
                </a:lnTo>
                <a:lnTo>
                  <a:pt x="164" y="519"/>
                </a:lnTo>
                <a:lnTo>
                  <a:pt x="164" y="517"/>
                </a:lnTo>
                <a:lnTo>
                  <a:pt x="164" y="515"/>
                </a:lnTo>
                <a:lnTo>
                  <a:pt x="162" y="513"/>
                </a:lnTo>
                <a:lnTo>
                  <a:pt x="162" y="511"/>
                </a:lnTo>
                <a:lnTo>
                  <a:pt x="160" y="511"/>
                </a:lnTo>
                <a:lnTo>
                  <a:pt x="160" y="509"/>
                </a:lnTo>
                <a:lnTo>
                  <a:pt x="160" y="505"/>
                </a:lnTo>
                <a:lnTo>
                  <a:pt x="158" y="503"/>
                </a:lnTo>
                <a:lnTo>
                  <a:pt x="158" y="501"/>
                </a:lnTo>
                <a:lnTo>
                  <a:pt x="156" y="499"/>
                </a:lnTo>
                <a:lnTo>
                  <a:pt x="156" y="497"/>
                </a:lnTo>
                <a:lnTo>
                  <a:pt x="154" y="495"/>
                </a:lnTo>
                <a:lnTo>
                  <a:pt x="152" y="493"/>
                </a:lnTo>
                <a:lnTo>
                  <a:pt x="152" y="491"/>
                </a:lnTo>
                <a:lnTo>
                  <a:pt x="150" y="489"/>
                </a:lnTo>
                <a:lnTo>
                  <a:pt x="150" y="487"/>
                </a:lnTo>
                <a:lnTo>
                  <a:pt x="148" y="487"/>
                </a:lnTo>
                <a:lnTo>
                  <a:pt x="146" y="485"/>
                </a:lnTo>
                <a:lnTo>
                  <a:pt x="146" y="483"/>
                </a:lnTo>
                <a:lnTo>
                  <a:pt x="144" y="481"/>
                </a:lnTo>
                <a:lnTo>
                  <a:pt x="144" y="479"/>
                </a:lnTo>
                <a:lnTo>
                  <a:pt x="142" y="477"/>
                </a:lnTo>
                <a:lnTo>
                  <a:pt x="142" y="475"/>
                </a:lnTo>
                <a:lnTo>
                  <a:pt x="140" y="473"/>
                </a:lnTo>
                <a:lnTo>
                  <a:pt x="140" y="471"/>
                </a:lnTo>
                <a:lnTo>
                  <a:pt x="140" y="469"/>
                </a:lnTo>
                <a:lnTo>
                  <a:pt x="138" y="467"/>
                </a:lnTo>
                <a:lnTo>
                  <a:pt x="138" y="465"/>
                </a:lnTo>
                <a:lnTo>
                  <a:pt x="138" y="463"/>
                </a:lnTo>
                <a:lnTo>
                  <a:pt x="136" y="461"/>
                </a:lnTo>
                <a:lnTo>
                  <a:pt x="136" y="459"/>
                </a:lnTo>
                <a:lnTo>
                  <a:pt x="136" y="457"/>
                </a:lnTo>
                <a:lnTo>
                  <a:pt x="136" y="455"/>
                </a:lnTo>
                <a:lnTo>
                  <a:pt x="136" y="453"/>
                </a:lnTo>
                <a:lnTo>
                  <a:pt x="134" y="453"/>
                </a:lnTo>
                <a:lnTo>
                  <a:pt x="134" y="451"/>
                </a:lnTo>
                <a:lnTo>
                  <a:pt x="134" y="449"/>
                </a:lnTo>
                <a:lnTo>
                  <a:pt x="132" y="447"/>
                </a:lnTo>
                <a:lnTo>
                  <a:pt x="132" y="445"/>
                </a:lnTo>
                <a:lnTo>
                  <a:pt x="132" y="443"/>
                </a:lnTo>
                <a:lnTo>
                  <a:pt x="130" y="441"/>
                </a:lnTo>
                <a:lnTo>
                  <a:pt x="130" y="439"/>
                </a:lnTo>
                <a:lnTo>
                  <a:pt x="132" y="441"/>
                </a:lnTo>
                <a:lnTo>
                  <a:pt x="130" y="439"/>
                </a:lnTo>
                <a:lnTo>
                  <a:pt x="130" y="437"/>
                </a:lnTo>
                <a:lnTo>
                  <a:pt x="128" y="435"/>
                </a:lnTo>
                <a:lnTo>
                  <a:pt x="128" y="433"/>
                </a:lnTo>
                <a:lnTo>
                  <a:pt x="126" y="431"/>
                </a:lnTo>
                <a:lnTo>
                  <a:pt x="124" y="431"/>
                </a:lnTo>
                <a:lnTo>
                  <a:pt x="124" y="429"/>
                </a:lnTo>
                <a:lnTo>
                  <a:pt x="124" y="427"/>
                </a:lnTo>
                <a:lnTo>
                  <a:pt x="126" y="427"/>
                </a:lnTo>
                <a:lnTo>
                  <a:pt x="124" y="427"/>
                </a:lnTo>
                <a:lnTo>
                  <a:pt x="122" y="427"/>
                </a:lnTo>
                <a:lnTo>
                  <a:pt x="122" y="425"/>
                </a:lnTo>
                <a:lnTo>
                  <a:pt x="120" y="423"/>
                </a:lnTo>
                <a:lnTo>
                  <a:pt x="120" y="421"/>
                </a:lnTo>
                <a:lnTo>
                  <a:pt x="120" y="419"/>
                </a:lnTo>
                <a:lnTo>
                  <a:pt x="118" y="417"/>
                </a:lnTo>
                <a:lnTo>
                  <a:pt x="116" y="417"/>
                </a:lnTo>
                <a:lnTo>
                  <a:pt x="118" y="417"/>
                </a:lnTo>
                <a:lnTo>
                  <a:pt x="116" y="415"/>
                </a:lnTo>
                <a:lnTo>
                  <a:pt x="118" y="415"/>
                </a:lnTo>
                <a:lnTo>
                  <a:pt x="118" y="413"/>
                </a:lnTo>
                <a:lnTo>
                  <a:pt x="116" y="413"/>
                </a:lnTo>
                <a:lnTo>
                  <a:pt x="116" y="411"/>
                </a:lnTo>
                <a:lnTo>
                  <a:pt x="114" y="411"/>
                </a:lnTo>
                <a:lnTo>
                  <a:pt x="114" y="409"/>
                </a:lnTo>
                <a:lnTo>
                  <a:pt x="114" y="407"/>
                </a:lnTo>
                <a:lnTo>
                  <a:pt x="112" y="405"/>
                </a:lnTo>
                <a:lnTo>
                  <a:pt x="110" y="403"/>
                </a:lnTo>
                <a:lnTo>
                  <a:pt x="110" y="401"/>
                </a:lnTo>
                <a:lnTo>
                  <a:pt x="108" y="399"/>
                </a:lnTo>
                <a:lnTo>
                  <a:pt x="108" y="397"/>
                </a:lnTo>
                <a:lnTo>
                  <a:pt x="106" y="395"/>
                </a:lnTo>
                <a:lnTo>
                  <a:pt x="106" y="393"/>
                </a:lnTo>
                <a:lnTo>
                  <a:pt x="106" y="391"/>
                </a:lnTo>
                <a:lnTo>
                  <a:pt x="106" y="389"/>
                </a:lnTo>
                <a:lnTo>
                  <a:pt x="106" y="387"/>
                </a:lnTo>
                <a:lnTo>
                  <a:pt x="104" y="387"/>
                </a:lnTo>
                <a:lnTo>
                  <a:pt x="104" y="383"/>
                </a:lnTo>
                <a:lnTo>
                  <a:pt x="104" y="381"/>
                </a:lnTo>
                <a:lnTo>
                  <a:pt x="104" y="379"/>
                </a:lnTo>
                <a:lnTo>
                  <a:pt x="104" y="377"/>
                </a:lnTo>
                <a:lnTo>
                  <a:pt x="102" y="377"/>
                </a:lnTo>
                <a:lnTo>
                  <a:pt x="102" y="375"/>
                </a:lnTo>
                <a:lnTo>
                  <a:pt x="102" y="373"/>
                </a:lnTo>
                <a:lnTo>
                  <a:pt x="102" y="371"/>
                </a:lnTo>
                <a:lnTo>
                  <a:pt x="100" y="369"/>
                </a:lnTo>
                <a:lnTo>
                  <a:pt x="100" y="367"/>
                </a:lnTo>
                <a:lnTo>
                  <a:pt x="100" y="365"/>
                </a:lnTo>
                <a:lnTo>
                  <a:pt x="98" y="363"/>
                </a:lnTo>
                <a:lnTo>
                  <a:pt x="98" y="361"/>
                </a:lnTo>
                <a:lnTo>
                  <a:pt x="96" y="359"/>
                </a:lnTo>
                <a:lnTo>
                  <a:pt x="96" y="357"/>
                </a:lnTo>
                <a:lnTo>
                  <a:pt x="98" y="357"/>
                </a:lnTo>
                <a:lnTo>
                  <a:pt x="96" y="353"/>
                </a:lnTo>
                <a:lnTo>
                  <a:pt x="94" y="351"/>
                </a:lnTo>
                <a:lnTo>
                  <a:pt x="96" y="353"/>
                </a:lnTo>
                <a:lnTo>
                  <a:pt x="96" y="351"/>
                </a:lnTo>
                <a:lnTo>
                  <a:pt x="94" y="349"/>
                </a:lnTo>
                <a:lnTo>
                  <a:pt x="94" y="347"/>
                </a:lnTo>
                <a:lnTo>
                  <a:pt x="94" y="345"/>
                </a:lnTo>
                <a:lnTo>
                  <a:pt x="96" y="347"/>
                </a:lnTo>
                <a:lnTo>
                  <a:pt x="96" y="345"/>
                </a:lnTo>
                <a:lnTo>
                  <a:pt x="94" y="343"/>
                </a:lnTo>
                <a:lnTo>
                  <a:pt x="96" y="341"/>
                </a:lnTo>
                <a:lnTo>
                  <a:pt x="96" y="339"/>
                </a:lnTo>
                <a:lnTo>
                  <a:pt x="94" y="337"/>
                </a:lnTo>
                <a:lnTo>
                  <a:pt x="94" y="339"/>
                </a:lnTo>
                <a:lnTo>
                  <a:pt x="94" y="341"/>
                </a:lnTo>
                <a:lnTo>
                  <a:pt x="92" y="341"/>
                </a:lnTo>
                <a:lnTo>
                  <a:pt x="92" y="339"/>
                </a:lnTo>
                <a:lnTo>
                  <a:pt x="92" y="335"/>
                </a:lnTo>
                <a:lnTo>
                  <a:pt x="94" y="335"/>
                </a:lnTo>
                <a:lnTo>
                  <a:pt x="96" y="337"/>
                </a:lnTo>
                <a:lnTo>
                  <a:pt x="96" y="335"/>
                </a:lnTo>
                <a:lnTo>
                  <a:pt x="94" y="335"/>
                </a:lnTo>
                <a:lnTo>
                  <a:pt x="92" y="335"/>
                </a:lnTo>
                <a:lnTo>
                  <a:pt x="90" y="333"/>
                </a:lnTo>
                <a:lnTo>
                  <a:pt x="92" y="331"/>
                </a:lnTo>
                <a:lnTo>
                  <a:pt x="90" y="329"/>
                </a:lnTo>
                <a:lnTo>
                  <a:pt x="90" y="327"/>
                </a:lnTo>
                <a:lnTo>
                  <a:pt x="90" y="325"/>
                </a:lnTo>
                <a:lnTo>
                  <a:pt x="88" y="325"/>
                </a:lnTo>
                <a:lnTo>
                  <a:pt x="88" y="323"/>
                </a:lnTo>
                <a:lnTo>
                  <a:pt x="88" y="321"/>
                </a:lnTo>
                <a:lnTo>
                  <a:pt x="88" y="319"/>
                </a:lnTo>
                <a:lnTo>
                  <a:pt x="88" y="317"/>
                </a:lnTo>
                <a:lnTo>
                  <a:pt x="88" y="315"/>
                </a:lnTo>
                <a:lnTo>
                  <a:pt x="90" y="313"/>
                </a:lnTo>
                <a:lnTo>
                  <a:pt x="90" y="311"/>
                </a:lnTo>
                <a:lnTo>
                  <a:pt x="90" y="309"/>
                </a:lnTo>
                <a:lnTo>
                  <a:pt x="90" y="305"/>
                </a:lnTo>
                <a:lnTo>
                  <a:pt x="90" y="303"/>
                </a:lnTo>
                <a:lnTo>
                  <a:pt x="90" y="301"/>
                </a:lnTo>
                <a:lnTo>
                  <a:pt x="88" y="299"/>
                </a:lnTo>
                <a:lnTo>
                  <a:pt x="88" y="297"/>
                </a:lnTo>
                <a:lnTo>
                  <a:pt x="86" y="297"/>
                </a:lnTo>
                <a:lnTo>
                  <a:pt x="86" y="299"/>
                </a:lnTo>
                <a:lnTo>
                  <a:pt x="86" y="297"/>
                </a:lnTo>
                <a:lnTo>
                  <a:pt x="84" y="299"/>
                </a:lnTo>
                <a:lnTo>
                  <a:pt x="86" y="297"/>
                </a:lnTo>
                <a:lnTo>
                  <a:pt x="84" y="295"/>
                </a:lnTo>
                <a:lnTo>
                  <a:pt x="84" y="293"/>
                </a:lnTo>
                <a:lnTo>
                  <a:pt x="86" y="291"/>
                </a:lnTo>
                <a:lnTo>
                  <a:pt x="84" y="289"/>
                </a:lnTo>
                <a:lnTo>
                  <a:pt x="86" y="289"/>
                </a:lnTo>
                <a:lnTo>
                  <a:pt x="88" y="287"/>
                </a:lnTo>
                <a:lnTo>
                  <a:pt x="90" y="285"/>
                </a:lnTo>
                <a:lnTo>
                  <a:pt x="92" y="285"/>
                </a:lnTo>
                <a:lnTo>
                  <a:pt x="92" y="283"/>
                </a:lnTo>
                <a:lnTo>
                  <a:pt x="90" y="285"/>
                </a:lnTo>
                <a:lnTo>
                  <a:pt x="88" y="285"/>
                </a:lnTo>
                <a:lnTo>
                  <a:pt x="86" y="285"/>
                </a:lnTo>
                <a:lnTo>
                  <a:pt x="84" y="285"/>
                </a:lnTo>
                <a:lnTo>
                  <a:pt x="82" y="285"/>
                </a:lnTo>
                <a:lnTo>
                  <a:pt x="82" y="283"/>
                </a:lnTo>
                <a:lnTo>
                  <a:pt x="82" y="281"/>
                </a:lnTo>
                <a:lnTo>
                  <a:pt x="84" y="279"/>
                </a:lnTo>
                <a:lnTo>
                  <a:pt x="82" y="281"/>
                </a:lnTo>
                <a:lnTo>
                  <a:pt x="80" y="279"/>
                </a:lnTo>
                <a:lnTo>
                  <a:pt x="82" y="277"/>
                </a:lnTo>
                <a:lnTo>
                  <a:pt x="82" y="275"/>
                </a:lnTo>
                <a:lnTo>
                  <a:pt x="84" y="275"/>
                </a:lnTo>
                <a:lnTo>
                  <a:pt x="86" y="275"/>
                </a:lnTo>
                <a:lnTo>
                  <a:pt x="84" y="275"/>
                </a:lnTo>
                <a:lnTo>
                  <a:pt x="82" y="274"/>
                </a:lnTo>
                <a:lnTo>
                  <a:pt x="80" y="274"/>
                </a:lnTo>
                <a:lnTo>
                  <a:pt x="78" y="272"/>
                </a:lnTo>
                <a:lnTo>
                  <a:pt x="78" y="274"/>
                </a:lnTo>
                <a:lnTo>
                  <a:pt x="76" y="274"/>
                </a:lnTo>
                <a:lnTo>
                  <a:pt x="76" y="275"/>
                </a:lnTo>
                <a:lnTo>
                  <a:pt x="78" y="277"/>
                </a:lnTo>
                <a:lnTo>
                  <a:pt x="76" y="279"/>
                </a:lnTo>
                <a:lnTo>
                  <a:pt x="74" y="279"/>
                </a:lnTo>
                <a:lnTo>
                  <a:pt x="74" y="281"/>
                </a:lnTo>
                <a:lnTo>
                  <a:pt x="72" y="281"/>
                </a:lnTo>
                <a:lnTo>
                  <a:pt x="72" y="283"/>
                </a:lnTo>
                <a:lnTo>
                  <a:pt x="74" y="283"/>
                </a:lnTo>
                <a:lnTo>
                  <a:pt x="76" y="285"/>
                </a:lnTo>
                <a:lnTo>
                  <a:pt x="78" y="285"/>
                </a:lnTo>
                <a:lnTo>
                  <a:pt x="78" y="287"/>
                </a:lnTo>
                <a:lnTo>
                  <a:pt x="78" y="289"/>
                </a:lnTo>
                <a:lnTo>
                  <a:pt x="76" y="291"/>
                </a:lnTo>
                <a:lnTo>
                  <a:pt x="76" y="293"/>
                </a:lnTo>
                <a:lnTo>
                  <a:pt x="76" y="295"/>
                </a:lnTo>
                <a:lnTo>
                  <a:pt x="74" y="297"/>
                </a:lnTo>
                <a:lnTo>
                  <a:pt x="72" y="297"/>
                </a:lnTo>
                <a:lnTo>
                  <a:pt x="70" y="299"/>
                </a:lnTo>
                <a:lnTo>
                  <a:pt x="68" y="299"/>
                </a:lnTo>
                <a:lnTo>
                  <a:pt x="66" y="301"/>
                </a:lnTo>
                <a:lnTo>
                  <a:pt x="64" y="303"/>
                </a:lnTo>
                <a:lnTo>
                  <a:pt x="62" y="303"/>
                </a:lnTo>
                <a:lnTo>
                  <a:pt x="58" y="305"/>
                </a:lnTo>
                <a:lnTo>
                  <a:pt x="56" y="305"/>
                </a:lnTo>
                <a:lnTo>
                  <a:pt x="54" y="305"/>
                </a:lnTo>
                <a:lnTo>
                  <a:pt x="52" y="305"/>
                </a:lnTo>
                <a:lnTo>
                  <a:pt x="50" y="305"/>
                </a:lnTo>
                <a:lnTo>
                  <a:pt x="48" y="303"/>
                </a:lnTo>
                <a:lnTo>
                  <a:pt x="46" y="303"/>
                </a:lnTo>
                <a:lnTo>
                  <a:pt x="44" y="301"/>
                </a:lnTo>
                <a:lnTo>
                  <a:pt x="42" y="301"/>
                </a:lnTo>
                <a:lnTo>
                  <a:pt x="42" y="299"/>
                </a:lnTo>
                <a:lnTo>
                  <a:pt x="40" y="297"/>
                </a:lnTo>
                <a:lnTo>
                  <a:pt x="38" y="295"/>
                </a:lnTo>
                <a:lnTo>
                  <a:pt x="36" y="293"/>
                </a:lnTo>
                <a:lnTo>
                  <a:pt x="34" y="293"/>
                </a:lnTo>
                <a:lnTo>
                  <a:pt x="34" y="291"/>
                </a:lnTo>
                <a:lnTo>
                  <a:pt x="32" y="289"/>
                </a:lnTo>
                <a:lnTo>
                  <a:pt x="30" y="287"/>
                </a:lnTo>
                <a:lnTo>
                  <a:pt x="28" y="285"/>
                </a:lnTo>
                <a:lnTo>
                  <a:pt x="26" y="283"/>
                </a:lnTo>
                <a:lnTo>
                  <a:pt x="26" y="281"/>
                </a:lnTo>
                <a:lnTo>
                  <a:pt x="24" y="281"/>
                </a:lnTo>
                <a:lnTo>
                  <a:pt x="22" y="279"/>
                </a:lnTo>
                <a:lnTo>
                  <a:pt x="20" y="277"/>
                </a:lnTo>
                <a:lnTo>
                  <a:pt x="18" y="275"/>
                </a:lnTo>
                <a:lnTo>
                  <a:pt x="16" y="275"/>
                </a:lnTo>
                <a:lnTo>
                  <a:pt x="16" y="274"/>
                </a:lnTo>
                <a:lnTo>
                  <a:pt x="16" y="272"/>
                </a:lnTo>
                <a:lnTo>
                  <a:pt x="18" y="270"/>
                </a:lnTo>
                <a:lnTo>
                  <a:pt x="20" y="272"/>
                </a:lnTo>
                <a:lnTo>
                  <a:pt x="20" y="274"/>
                </a:lnTo>
                <a:lnTo>
                  <a:pt x="22" y="274"/>
                </a:lnTo>
                <a:lnTo>
                  <a:pt x="24" y="274"/>
                </a:lnTo>
                <a:lnTo>
                  <a:pt x="26" y="272"/>
                </a:lnTo>
                <a:lnTo>
                  <a:pt x="28" y="272"/>
                </a:lnTo>
                <a:lnTo>
                  <a:pt x="30" y="270"/>
                </a:lnTo>
                <a:lnTo>
                  <a:pt x="32" y="272"/>
                </a:lnTo>
                <a:lnTo>
                  <a:pt x="34" y="270"/>
                </a:lnTo>
                <a:lnTo>
                  <a:pt x="34" y="268"/>
                </a:lnTo>
                <a:lnTo>
                  <a:pt x="36" y="268"/>
                </a:lnTo>
                <a:lnTo>
                  <a:pt x="38" y="268"/>
                </a:lnTo>
                <a:lnTo>
                  <a:pt x="40" y="266"/>
                </a:lnTo>
                <a:lnTo>
                  <a:pt x="40" y="264"/>
                </a:lnTo>
                <a:lnTo>
                  <a:pt x="40" y="262"/>
                </a:lnTo>
                <a:lnTo>
                  <a:pt x="42" y="260"/>
                </a:lnTo>
                <a:lnTo>
                  <a:pt x="44" y="260"/>
                </a:lnTo>
                <a:lnTo>
                  <a:pt x="44" y="258"/>
                </a:lnTo>
                <a:lnTo>
                  <a:pt x="42" y="256"/>
                </a:lnTo>
                <a:lnTo>
                  <a:pt x="40" y="258"/>
                </a:lnTo>
                <a:lnTo>
                  <a:pt x="42" y="260"/>
                </a:lnTo>
                <a:lnTo>
                  <a:pt x="40" y="260"/>
                </a:lnTo>
                <a:lnTo>
                  <a:pt x="38" y="260"/>
                </a:lnTo>
                <a:lnTo>
                  <a:pt x="36" y="262"/>
                </a:lnTo>
                <a:lnTo>
                  <a:pt x="34" y="262"/>
                </a:lnTo>
                <a:lnTo>
                  <a:pt x="32" y="262"/>
                </a:lnTo>
                <a:lnTo>
                  <a:pt x="30" y="262"/>
                </a:lnTo>
                <a:lnTo>
                  <a:pt x="30" y="264"/>
                </a:lnTo>
                <a:lnTo>
                  <a:pt x="28" y="264"/>
                </a:lnTo>
                <a:lnTo>
                  <a:pt x="26" y="264"/>
                </a:lnTo>
                <a:lnTo>
                  <a:pt x="24" y="264"/>
                </a:lnTo>
                <a:lnTo>
                  <a:pt x="22" y="262"/>
                </a:lnTo>
                <a:lnTo>
                  <a:pt x="20" y="262"/>
                </a:lnTo>
                <a:lnTo>
                  <a:pt x="18" y="262"/>
                </a:lnTo>
                <a:lnTo>
                  <a:pt x="16" y="260"/>
                </a:lnTo>
                <a:lnTo>
                  <a:pt x="14" y="260"/>
                </a:lnTo>
                <a:lnTo>
                  <a:pt x="14" y="258"/>
                </a:lnTo>
                <a:lnTo>
                  <a:pt x="12" y="258"/>
                </a:lnTo>
                <a:lnTo>
                  <a:pt x="10" y="256"/>
                </a:lnTo>
                <a:lnTo>
                  <a:pt x="8" y="254"/>
                </a:lnTo>
                <a:lnTo>
                  <a:pt x="8" y="252"/>
                </a:lnTo>
                <a:lnTo>
                  <a:pt x="6" y="252"/>
                </a:lnTo>
                <a:lnTo>
                  <a:pt x="4" y="250"/>
                </a:lnTo>
                <a:lnTo>
                  <a:pt x="4" y="248"/>
                </a:lnTo>
                <a:lnTo>
                  <a:pt x="4" y="246"/>
                </a:lnTo>
                <a:lnTo>
                  <a:pt x="6" y="246"/>
                </a:lnTo>
                <a:lnTo>
                  <a:pt x="10" y="242"/>
                </a:lnTo>
                <a:lnTo>
                  <a:pt x="8" y="242"/>
                </a:lnTo>
                <a:lnTo>
                  <a:pt x="6" y="244"/>
                </a:lnTo>
                <a:lnTo>
                  <a:pt x="4" y="244"/>
                </a:lnTo>
                <a:lnTo>
                  <a:pt x="4" y="246"/>
                </a:lnTo>
                <a:lnTo>
                  <a:pt x="2" y="248"/>
                </a:lnTo>
                <a:lnTo>
                  <a:pt x="0" y="246"/>
                </a:lnTo>
                <a:lnTo>
                  <a:pt x="0" y="24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09" name="Freeform 2116"/>
          <p:cNvSpPr>
            <a:spLocks/>
          </p:cNvSpPr>
          <p:nvPr/>
        </p:nvSpPr>
        <p:spPr bwMode="auto">
          <a:xfrm>
            <a:off x="5430841" y="2559050"/>
            <a:ext cx="149225" cy="114300"/>
          </a:xfrm>
          <a:custGeom>
            <a:avLst/>
            <a:gdLst>
              <a:gd name="T0" fmla="*/ 186491563 w 94"/>
              <a:gd name="T1" fmla="*/ 156249688 h 72"/>
              <a:gd name="T2" fmla="*/ 191531875 w 94"/>
              <a:gd name="T3" fmla="*/ 141128750 h 72"/>
              <a:gd name="T4" fmla="*/ 196572188 w 94"/>
              <a:gd name="T5" fmla="*/ 146169063 h 72"/>
              <a:gd name="T6" fmla="*/ 201612500 w 94"/>
              <a:gd name="T7" fmla="*/ 131048125 h 72"/>
              <a:gd name="T8" fmla="*/ 196572188 w 94"/>
              <a:gd name="T9" fmla="*/ 115927188 h 72"/>
              <a:gd name="T10" fmla="*/ 201612500 w 94"/>
              <a:gd name="T11" fmla="*/ 100806250 h 72"/>
              <a:gd name="T12" fmla="*/ 206652813 w 94"/>
              <a:gd name="T13" fmla="*/ 85685313 h 72"/>
              <a:gd name="T14" fmla="*/ 221773750 w 94"/>
              <a:gd name="T15" fmla="*/ 80645000 h 72"/>
              <a:gd name="T16" fmla="*/ 236894688 w 94"/>
              <a:gd name="T17" fmla="*/ 85685313 h 72"/>
              <a:gd name="T18" fmla="*/ 231854375 w 94"/>
              <a:gd name="T19" fmla="*/ 75604688 h 72"/>
              <a:gd name="T20" fmla="*/ 211693125 w 94"/>
              <a:gd name="T21" fmla="*/ 65524063 h 72"/>
              <a:gd name="T22" fmla="*/ 196572188 w 94"/>
              <a:gd name="T23" fmla="*/ 55443438 h 72"/>
              <a:gd name="T24" fmla="*/ 181451250 w 94"/>
              <a:gd name="T25" fmla="*/ 40322500 h 72"/>
              <a:gd name="T26" fmla="*/ 171370625 w 94"/>
              <a:gd name="T27" fmla="*/ 25201563 h 72"/>
              <a:gd name="T28" fmla="*/ 151209375 w 94"/>
              <a:gd name="T29" fmla="*/ 5040313 h 72"/>
              <a:gd name="T30" fmla="*/ 146169063 w 94"/>
              <a:gd name="T31" fmla="*/ 10080625 h 72"/>
              <a:gd name="T32" fmla="*/ 131048125 w 94"/>
              <a:gd name="T33" fmla="*/ 20161250 h 72"/>
              <a:gd name="T34" fmla="*/ 115927188 w 94"/>
              <a:gd name="T35" fmla="*/ 35282188 h 72"/>
              <a:gd name="T36" fmla="*/ 95765938 w 94"/>
              <a:gd name="T37" fmla="*/ 25201563 h 72"/>
              <a:gd name="T38" fmla="*/ 80645000 w 94"/>
              <a:gd name="T39" fmla="*/ 10080625 h 72"/>
              <a:gd name="T40" fmla="*/ 65524063 w 94"/>
              <a:gd name="T41" fmla="*/ 0 h 72"/>
              <a:gd name="T42" fmla="*/ 55443438 w 94"/>
              <a:gd name="T43" fmla="*/ 5040313 h 72"/>
              <a:gd name="T44" fmla="*/ 50403125 w 94"/>
              <a:gd name="T45" fmla="*/ 15120938 h 72"/>
              <a:gd name="T46" fmla="*/ 65524063 w 94"/>
              <a:gd name="T47" fmla="*/ 25201563 h 72"/>
              <a:gd name="T48" fmla="*/ 70564375 w 94"/>
              <a:gd name="T49" fmla="*/ 40322500 h 72"/>
              <a:gd name="T50" fmla="*/ 50403125 w 94"/>
              <a:gd name="T51" fmla="*/ 35282188 h 72"/>
              <a:gd name="T52" fmla="*/ 30241875 w 94"/>
              <a:gd name="T53" fmla="*/ 30241875 h 72"/>
              <a:gd name="T54" fmla="*/ 20161250 w 94"/>
              <a:gd name="T55" fmla="*/ 20161250 h 72"/>
              <a:gd name="T56" fmla="*/ 5040313 w 94"/>
              <a:gd name="T57" fmla="*/ 25201563 h 72"/>
              <a:gd name="T58" fmla="*/ 10080625 w 94"/>
              <a:gd name="T59" fmla="*/ 35282188 h 72"/>
              <a:gd name="T60" fmla="*/ 15120938 w 94"/>
              <a:gd name="T61" fmla="*/ 45362813 h 72"/>
              <a:gd name="T62" fmla="*/ 30241875 w 94"/>
              <a:gd name="T63" fmla="*/ 50403125 h 72"/>
              <a:gd name="T64" fmla="*/ 25201563 w 94"/>
              <a:gd name="T65" fmla="*/ 65524063 h 72"/>
              <a:gd name="T66" fmla="*/ 40322500 w 94"/>
              <a:gd name="T67" fmla="*/ 80645000 h 72"/>
              <a:gd name="T68" fmla="*/ 50403125 w 94"/>
              <a:gd name="T69" fmla="*/ 95765938 h 72"/>
              <a:gd name="T70" fmla="*/ 40322500 w 94"/>
              <a:gd name="T71" fmla="*/ 100806250 h 72"/>
              <a:gd name="T72" fmla="*/ 55443438 w 94"/>
              <a:gd name="T73" fmla="*/ 110886875 h 72"/>
              <a:gd name="T74" fmla="*/ 75604688 w 94"/>
              <a:gd name="T75" fmla="*/ 120967500 h 72"/>
              <a:gd name="T76" fmla="*/ 75604688 w 94"/>
              <a:gd name="T77" fmla="*/ 131048125 h 72"/>
              <a:gd name="T78" fmla="*/ 80645000 w 94"/>
              <a:gd name="T79" fmla="*/ 141128750 h 72"/>
              <a:gd name="T80" fmla="*/ 85685313 w 94"/>
              <a:gd name="T81" fmla="*/ 156249688 h 72"/>
              <a:gd name="T82" fmla="*/ 100806250 w 94"/>
              <a:gd name="T83" fmla="*/ 141128750 h 72"/>
              <a:gd name="T84" fmla="*/ 110886875 w 94"/>
              <a:gd name="T85" fmla="*/ 131048125 h 72"/>
              <a:gd name="T86" fmla="*/ 126007813 w 94"/>
              <a:gd name="T87" fmla="*/ 120967500 h 72"/>
              <a:gd name="T88" fmla="*/ 141128750 w 94"/>
              <a:gd name="T89" fmla="*/ 110886875 h 72"/>
              <a:gd name="T90" fmla="*/ 161290000 w 94"/>
              <a:gd name="T91" fmla="*/ 131048125 h 72"/>
              <a:gd name="T92" fmla="*/ 156249688 w 94"/>
              <a:gd name="T93" fmla="*/ 141128750 h 72"/>
              <a:gd name="T94" fmla="*/ 151209375 w 94"/>
              <a:gd name="T95" fmla="*/ 151209375 h 72"/>
              <a:gd name="T96" fmla="*/ 161290000 w 94"/>
              <a:gd name="T97" fmla="*/ 166330313 h 72"/>
              <a:gd name="T98" fmla="*/ 176410938 w 94"/>
              <a:gd name="T99" fmla="*/ 181451250 h 72"/>
              <a:gd name="T100" fmla="*/ 191531875 w 94"/>
              <a:gd name="T101" fmla="*/ 176410938 h 7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4" h="72">
                <a:moveTo>
                  <a:pt x="74" y="68"/>
                </a:moveTo>
                <a:lnTo>
                  <a:pt x="74" y="66"/>
                </a:lnTo>
                <a:lnTo>
                  <a:pt x="74" y="64"/>
                </a:lnTo>
                <a:lnTo>
                  <a:pt x="74" y="62"/>
                </a:lnTo>
                <a:lnTo>
                  <a:pt x="74" y="60"/>
                </a:lnTo>
                <a:lnTo>
                  <a:pt x="74" y="58"/>
                </a:lnTo>
                <a:lnTo>
                  <a:pt x="74" y="56"/>
                </a:lnTo>
                <a:lnTo>
                  <a:pt x="76" y="56"/>
                </a:lnTo>
                <a:lnTo>
                  <a:pt x="78" y="58"/>
                </a:lnTo>
                <a:lnTo>
                  <a:pt x="76" y="60"/>
                </a:lnTo>
                <a:lnTo>
                  <a:pt x="78" y="60"/>
                </a:lnTo>
                <a:lnTo>
                  <a:pt x="78" y="58"/>
                </a:lnTo>
                <a:lnTo>
                  <a:pt x="78" y="56"/>
                </a:lnTo>
                <a:lnTo>
                  <a:pt x="78" y="54"/>
                </a:lnTo>
                <a:lnTo>
                  <a:pt x="80" y="52"/>
                </a:lnTo>
                <a:lnTo>
                  <a:pt x="80" y="50"/>
                </a:lnTo>
                <a:lnTo>
                  <a:pt x="78" y="48"/>
                </a:lnTo>
                <a:lnTo>
                  <a:pt x="78" y="46"/>
                </a:lnTo>
                <a:lnTo>
                  <a:pt x="80" y="46"/>
                </a:lnTo>
                <a:lnTo>
                  <a:pt x="80" y="44"/>
                </a:lnTo>
                <a:lnTo>
                  <a:pt x="80" y="42"/>
                </a:lnTo>
                <a:lnTo>
                  <a:pt x="80" y="40"/>
                </a:lnTo>
                <a:lnTo>
                  <a:pt x="80" y="38"/>
                </a:lnTo>
                <a:lnTo>
                  <a:pt x="80" y="36"/>
                </a:lnTo>
                <a:lnTo>
                  <a:pt x="82" y="34"/>
                </a:lnTo>
                <a:lnTo>
                  <a:pt x="84" y="34"/>
                </a:lnTo>
                <a:lnTo>
                  <a:pt x="86" y="32"/>
                </a:lnTo>
                <a:lnTo>
                  <a:pt x="88" y="32"/>
                </a:lnTo>
                <a:lnTo>
                  <a:pt x="90" y="32"/>
                </a:lnTo>
                <a:lnTo>
                  <a:pt x="92" y="32"/>
                </a:lnTo>
                <a:lnTo>
                  <a:pt x="94" y="34"/>
                </a:lnTo>
                <a:lnTo>
                  <a:pt x="94" y="32"/>
                </a:lnTo>
                <a:lnTo>
                  <a:pt x="94" y="30"/>
                </a:lnTo>
                <a:lnTo>
                  <a:pt x="92" y="30"/>
                </a:lnTo>
                <a:lnTo>
                  <a:pt x="90" y="28"/>
                </a:lnTo>
                <a:lnTo>
                  <a:pt x="88" y="28"/>
                </a:lnTo>
                <a:lnTo>
                  <a:pt x="86" y="26"/>
                </a:lnTo>
                <a:lnTo>
                  <a:pt x="84" y="26"/>
                </a:lnTo>
                <a:lnTo>
                  <a:pt x="82" y="26"/>
                </a:lnTo>
                <a:lnTo>
                  <a:pt x="80" y="26"/>
                </a:lnTo>
                <a:lnTo>
                  <a:pt x="78" y="24"/>
                </a:lnTo>
                <a:lnTo>
                  <a:pt x="78" y="22"/>
                </a:lnTo>
                <a:lnTo>
                  <a:pt x="76" y="22"/>
                </a:lnTo>
                <a:lnTo>
                  <a:pt x="74" y="20"/>
                </a:lnTo>
                <a:lnTo>
                  <a:pt x="72" y="18"/>
                </a:lnTo>
                <a:lnTo>
                  <a:pt x="72" y="16"/>
                </a:lnTo>
                <a:lnTo>
                  <a:pt x="70" y="14"/>
                </a:lnTo>
                <a:lnTo>
                  <a:pt x="70" y="12"/>
                </a:lnTo>
                <a:lnTo>
                  <a:pt x="68" y="10"/>
                </a:lnTo>
                <a:lnTo>
                  <a:pt x="66" y="8"/>
                </a:lnTo>
                <a:lnTo>
                  <a:pt x="64" y="6"/>
                </a:lnTo>
                <a:lnTo>
                  <a:pt x="62" y="4"/>
                </a:lnTo>
                <a:lnTo>
                  <a:pt x="60" y="2"/>
                </a:lnTo>
                <a:lnTo>
                  <a:pt x="60" y="0"/>
                </a:lnTo>
                <a:lnTo>
                  <a:pt x="58" y="0"/>
                </a:lnTo>
                <a:lnTo>
                  <a:pt x="58" y="2"/>
                </a:lnTo>
                <a:lnTo>
                  <a:pt x="58" y="4"/>
                </a:lnTo>
                <a:lnTo>
                  <a:pt x="56" y="6"/>
                </a:lnTo>
                <a:lnTo>
                  <a:pt x="54" y="8"/>
                </a:lnTo>
                <a:lnTo>
                  <a:pt x="52" y="8"/>
                </a:lnTo>
                <a:lnTo>
                  <a:pt x="50" y="10"/>
                </a:lnTo>
                <a:lnTo>
                  <a:pt x="50" y="12"/>
                </a:lnTo>
                <a:lnTo>
                  <a:pt x="48" y="14"/>
                </a:lnTo>
                <a:lnTo>
                  <a:pt x="46" y="14"/>
                </a:lnTo>
                <a:lnTo>
                  <a:pt x="44" y="14"/>
                </a:lnTo>
                <a:lnTo>
                  <a:pt x="42" y="12"/>
                </a:lnTo>
                <a:lnTo>
                  <a:pt x="40" y="12"/>
                </a:lnTo>
                <a:lnTo>
                  <a:pt x="38" y="10"/>
                </a:lnTo>
                <a:lnTo>
                  <a:pt x="38" y="8"/>
                </a:lnTo>
                <a:lnTo>
                  <a:pt x="36" y="6"/>
                </a:lnTo>
                <a:lnTo>
                  <a:pt x="34" y="6"/>
                </a:lnTo>
                <a:lnTo>
                  <a:pt x="32" y="4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2" y="2"/>
                </a:lnTo>
                <a:lnTo>
                  <a:pt x="20" y="2"/>
                </a:lnTo>
                <a:lnTo>
                  <a:pt x="20" y="4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6" y="10"/>
                </a:lnTo>
                <a:lnTo>
                  <a:pt x="28" y="10"/>
                </a:lnTo>
                <a:lnTo>
                  <a:pt x="30" y="12"/>
                </a:lnTo>
                <a:lnTo>
                  <a:pt x="28" y="14"/>
                </a:lnTo>
                <a:lnTo>
                  <a:pt x="28" y="16"/>
                </a:lnTo>
                <a:lnTo>
                  <a:pt x="26" y="16"/>
                </a:lnTo>
                <a:lnTo>
                  <a:pt x="24" y="16"/>
                </a:lnTo>
                <a:lnTo>
                  <a:pt x="22" y="14"/>
                </a:lnTo>
                <a:lnTo>
                  <a:pt x="20" y="14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2"/>
                </a:lnTo>
                <a:lnTo>
                  <a:pt x="12" y="10"/>
                </a:lnTo>
                <a:lnTo>
                  <a:pt x="10" y="10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0" y="12"/>
                </a:lnTo>
                <a:lnTo>
                  <a:pt x="2" y="14"/>
                </a:lnTo>
                <a:lnTo>
                  <a:pt x="4" y="14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2" y="20"/>
                </a:lnTo>
                <a:lnTo>
                  <a:pt x="12" y="22"/>
                </a:lnTo>
                <a:lnTo>
                  <a:pt x="10" y="24"/>
                </a:lnTo>
                <a:lnTo>
                  <a:pt x="8" y="24"/>
                </a:lnTo>
                <a:lnTo>
                  <a:pt x="10" y="26"/>
                </a:lnTo>
                <a:lnTo>
                  <a:pt x="12" y="28"/>
                </a:lnTo>
                <a:lnTo>
                  <a:pt x="14" y="30"/>
                </a:lnTo>
                <a:lnTo>
                  <a:pt x="16" y="32"/>
                </a:lnTo>
                <a:lnTo>
                  <a:pt x="18" y="34"/>
                </a:lnTo>
                <a:lnTo>
                  <a:pt x="20" y="34"/>
                </a:lnTo>
                <a:lnTo>
                  <a:pt x="20" y="36"/>
                </a:lnTo>
                <a:lnTo>
                  <a:pt x="20" y="38"/>
                </a:lnTo>
                <a:lnTo>
                  <a:pt x="18" y="38"/>
                </a:lnTo>
                <a:lnTo>
                  <a:pt x="16" y="38"/>
                </a:lnTo>
                <a:lnTo>
                  <a:pt x="14" y="38"/>
                </a:lnTo>
                <a:lnTo>
                  <a:pt x="16" y="40"/>
                </a:lnTo>
                <a:lnTo>
                  <a:pt x="18" y="40"/>
                </a:lnTo>
                <a:lnTo>
                  <a:pt x="20" y="42"/>
                </a:lnTo>
                <a:lnTo>
                  <a:pt x="22" y="44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30" y="48"/>
                </a:lnTo>
                <a:lnTo>
                  <a:pt x="32" y="48"/>
                </a:lnTo>
                <a:lnTo>
                  <a:pt x="30" y="50"/>
                </a:lnTo>
                <a:lnTo>
                  <a:pt x="30" y="52"/>
                </a:lnTo>
                <a:lnTo>
                  <a:pt x="32" y="52"/>
                </a:lnTo>
                <a:lnTo>
                  <a:pt x="34" y="54"/>
                </a:lnTo>
                <a:lnTo>
                  <a:pt x="32" y="56"/>
                </a:lnTo>
                <a:lnTo>
                  <a:pt x="32" y="58"/>
                </a:lnTo>
                <a:lnTo>
                  <a:pt x="32" y="60"/>
                </a:lnTo>
                <a:lnTo>
                  <a:pt x="34" y="62"/>
                </a:lnTo>
                <a:lnTo>
                  <a:pt x="36" y="60"/>
                </a:lnTo>
                <a:lnTo>
                  <a:pt x="36" y="58"/>
                </a:lnTo>
                <a:lnTo>
                  <a:pt x="38" y="56"/>
                </a:lnTo>
                <a:lnTo>
                  <a:pt x="40" y="56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4" y="52"/>
                </a:lnTo>
                <a:lnTo>
                  <a:pt x="46" y="50"/>
                </a:lnTo>
                <a:lnTo>
                  <a:pt x="48" y="48"/>
                </a:lnTo>
                <a:lnTo>
                  <a:pt x="50" y="48"/>
                </a:lnTo>
                <a:lnTo>
                  <a:pt x="52" y="46"/>
                </a:lnTo>
                <a:lnTo>
                  <a:pt x="54" y="46"/>
                </a:lnTo>
                <a:lnTo>
                  <a:pt x="56" y="44"/>
                </a:lnTo>
                <a:lnTo>
                  <a:pt x="58" y="46"/>
                </a:lnTo>
                <a:lnTo>
                  <a:pt x="60" y="48"/>
                </a:lnTo>
                <a:lnTo>
                  <a:pt x="62" y="50"/>
                </a:lnTo>
                <a:lnTo>
                  <a:pt x="64" y="52"/>
                </a:lnTo>
                <a:lnTo>
                  <a:pt x="62" y="52"/>
                </a:lnTo>
                <a:lnTo>
                  <a:pt x="60" y="54"/>
                </a:lnTo>
                <a:lnTo>
                  <a:pt x="60" y="56"/>
                </a:lnTo>
                <a:lnTo>
                  <a:pt x="62" y="56"/>
                </a:lnTo>
                <a:lnTo>
                  <a:pt x="64" y="58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60" y="62"/>
                </a:lnTo>
                <a:lnTo>
                  <a:pt x="60" y="64"/>
                </a:lnTo>
                <a:lnTo>
                  <a:pt x="62" y="64"/>
                </a:lnTo>
                <a:lnTo>
                  <a:pt x="64" y="66"/>
                </a:lnTo>
                <a:lnTo>
                  <a:pt x="66" y="68"/>
                </a:lnTo>
                <a:lnTo>
                  <a:pt x="68" y="68"/>
                </a:lnTo>
                <a:lnTo>
                  <a:pt x="70" y="70"/>
                </a:lnTo>
                <a:lnTo>
                  <a:pt x="70" y="72"/>
                </a:lnTo>
                <a:lnTo>
                  <a:pt x="72" y="72"/>
                </a:lnTo>
                <a:lnTo>
                  <a:pt x="74" y="70"/>
                </a:lnTo>
                <a:lnTo>
                  <a:pt x="76" y="70"/>
                </a:lnTo>
                <a:lnTo>
                  <a:pt x="74" y="70"/>
                </a:lnTo>
                <a:lnTo>
                  <a:pt x="74" y="6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0" name="Freeform 2117"/>
          <p:cNvSpPr>
            <a:spLocks/>
          </p:cNvSpPr>
          <p:nvPr/>
        </p:nvSpPr>
        <p:spPr bwMode="auto">
          <a:xfrm>
            <a:off x="7651753" y="3322639"/>
            <a:ext cx="142875" cy="200025"/>
          </a:xfrm>
          <a:custGeom>
            <a:avLst/>
            <a:gdLst>
              <a:gd name="T0" fmla="*/ 10080625 w 90"/>
              <a:gd name="T1" fmla="*/ 141128750 h 126"/>
              <a:gd name="T2" fmla="*/ 15120938 w 90"/>
              <a:gd name="T3" fmla="*/ 171370625 h 126"/>
              <a:gd name="T4" fmla="*/ 25201563 w 90"/>
              <a:gd name="T5" fmla="*/ 191531875 h 126"/>
              <a:gd name="T6" fmla="*/ 35282188 w 90"/>
              <a:gd name="T7" fmla="*/ 201612500 h 126"/>
              <a:gd name="T8" fmla="*/ 50403125 w 90"/>
              <a:gd name="T9" fmla="*/ 216733438 h 126"/>
              <a:gd name="T10" fmla="*/ 50403125 w 90"/>
              <a:gd name="T11" fmla="*/ 201612500 h 126"/>
              <a:gd name="T12" fmla="*/ 65524063 w 90"/>
              <a:gd name="T13" fmla="*/ 206652813 h 126"/>
              <a:gd name="T14" fmla="*/ 60483750 w 90"/>
              <a:gd name="T15" fmla="*/ 226814063 h 126"/>
              <a:gd name="T16" fmla="*/ 55443438 w 90"/>
              <a:gd name="T17" fmla="*/ 246975313 h 126"/>
              <a:gd name="T18" fmla="*/ 70564375 w 90"/>
              <a:gd name="T19" fmla="*/ 246975313 h 126"/>
              <a:gd name="T20" fmla="*/ 80645000 w 90"/>
              <a:gd name="T21" fmla="*/ 262096250 h 126"/>
              <a:gd name="T22" fmla="*/ 100806250 w 90"/>
              <a:gd name="T23" fmla="*/ 246975313 h 126"/>
              <a:gd name="T24" fmla="*/ 131048125 w 90"/>
              <a:gd name="T25" fmla="*/ 257055938 h 126"/>
              <a:gd name="T26" fmla="*/ 146169063 w 90"/>
              <a:gd name="T27" fmla="*/ 277217188 h 126"/>
              <a:gd name="T28" fmla="*/ 151209375 w 90"/>
              <a:gd name="T29" fmla="*/ 272176875 h 126"/>
              <a:gd name="T30" fmla="*/ 141128750 w 90"/>
              <a:gd name="T31" fmla="*/ 252015625 h 126"/>
              <a:gd name="T32" fmla="*/ 156249688 w 90"/>
              <a:gd name="T33" fmla="*/ 252015625 h 126"/>
              <a:gd name="T34" fmla="*/ 171370625 w 90"/>
              <a:gd name="T35" fmla="*/ 267136563 h 126"/>
              <a:gd name="T36" fmla="*/ 181451250 w 90"/>
              <a:gd name="T37" fmla="*/ 287297813 h 126"/>
              <a:gd name="T38" fmla="*/ 211693125 w 90"/>
              <a:gd name="T39" fmla="*/ 302418750 h 126"/>
              <a:gd name="T40" fmla="*/ 211693125 w 90"/>
              <a:gd name="T41" fmla="*/ 307459063 h 126"/>
              <a:gd name="T42" fmla="*/ 226814063 w 90"/>
              <a:gd name="T43" fmla="*/ 302418750 h 126"/>
              <a:gd name="T44" fmla="*/ 211693125 w 90"/>
              <a:gd name="T45" fmla="*/ 287297813 h 126"/>
              <a:gd name="T46" fmla="*/ 196572188 w 90"/>
              <a:gd name="T47" fmla="*/ 267136563 h 126"/>
              <a:gd name="T48" fmla="*/ 206652813 w 90"/>
              <a:gd name="T49" fmla="*/ 257055938 h 126"/>
              <a:gd name="T50" fmla="*/ 191531875 w 90"/>
              <a:gd name="T51" fmla="*/ 246975313 h 126"/>
              <a:gd name="T52" fmla="*/ 176410938 w 90"/>
              <a:gd name="T53" fmla="*/ 241935000 h 126"/>
              <a:gd name="T54" fmla="*/ 171370625 w 90"/>
              <a:gd name="T55" fmla="*/ 257055938 h 126"/>
              <a:gd name="T56" fmla="*/ 166330313 w 90"/>
              <a:gd name="T57" fmla="*/ 236894688 h 126"/>
              <a:gd name="T58" fmla="*/ 146169063 w 90"/>
              <a:gd name="T59" fmla="*/ 226814063 h 126"/>
              <a:gd name="T60" fmla="*/ 131048125 w 90"/>
              <a:gd name="T61" fmla="*/ 231854375 h 126"/>
              <a:gd name="T62" fmla="*/ 120967500 w 90"/>
              <a:gd name="T63" fmla="*/ 241935000 h 126"/>
              <a:gd name="T64" fmla="*/ 100806250 w 90"/>
              <a:gd name="T65" fmla="*/ 221773750 h 126"/>
              <a:gd name="T66" fmla="*/ 95765938 w 90"/>
              <a:gd name="T67" fmla="*/ 201612500 h 126"/>
              <a:gd name="T68" fmla="*/ 85685313 w 90"/>
              <a:gd name="T69" fmla="*/ 176410938 h 126"/>
              <a:gd name="T70" fmla="*/ 85685313 w 90"/>
              <a:gd name="T71" fmla="*/ 151209375 h 126"/>
              <a:gd name="T72" fmla="*/ 105846563 w 90"/>
              <a:gd name="T73" fmla="*/ 131048125 h 126"/>
              <a:gd name="T74" fmla="*/ 115927188 w 90"/>
              <a:gd name="T75" fmla="*/ 120967500 h 126"/>
              <a:gd name="T76" fmla="*/ 115927188 w 90"/>
              <a:gd name="T77" fmla="*/ 100806250 h 126"/>
              <a:gd name="T78" fmla="*/ 120967500 w 90"/>
              <a:gd name="T79" fmla="*/ 85685313 h 126"/>
              <a:gd name="T80" fmla="*/ 115927188 w 90"/>
              <a:gd name="T81" fmla="*/ 75604688 h 126"/>
              <a:gd name="T82" fmla="*/ 100806250 w 90"/>
              <a:gd name="T83" fmla="*/ 55443438 h 126"/>
              <a:gd name="T84" fmla="*/ 95765938 w 90"/>
              <a:gd name="T85" fmla="*/ 25201563 h 126"/>
              <a:gd name="T86" fmla="*/ 90725625 w 90"/>
              <a:gd name="T87" fmla="*/ 10080625 h 126"/>
              <a:gd name="T88" fmla="*/ 70564375 w 90"/>
              <a:gd name="T89" fmla="*/ 15120938 h 126"/>
              <a:gd name="T90" fmla="*/ 55443438 w 90"/>
              <a:gd name="T91" fmla="*/ 5040313 h 126"/>
              <a:gd name="T92" fmla="*/ 35282188 w 90"/>
              <a:gd name="T93" fmla="*/ 0 h 126"/>
              <a:gd name="T94" fmla="*/ 25201563 w 90"/>
              <a:gd name="T95" fmla="*/ 15120938 h 126"/>
              <a:gd name="T96" fmla="*/ 20161250 w 90"/>
              <a:gd name="T97" fmla="*/ 40322500 h 126"/>
              <a:gd name="T98" fmla="*/ 25201563 w 90"/>
              <a:gd name="T99" fmla="*/ 60483750 h 126"/>
              <a:gd name="T100" fmla="*/ 25201563 w 90"/>
              <a:gd name="T101" fmla="*/ 90725625 h 126"/>
              <a:gd name="T102" fmla="*/ 25201563 w 90"/>
              <a:gd name="T103" fmla="*/ 110886875 h 126"/>
              <a:gd name="T104" fmla="*/ 25201563 w 90"/>
              <a:gd name="T105" fmla="*/ 136088438 h 126"/>
              <a:gd name="T106" fmla="*/ 10080625 w 90"/>
              <a:gd name="T107" fmla="*/ 126007813 h 126"/>
              <a:gd name="T108" fmla="*/ 5040313 w 90"/>
              <a:gd name="T109" fmla="*/ 131048125 h 12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" h="126">
                <a:moveTo>
                  <a:pt x="2" y="52"/>
                </a:moveTo>
                <a:lnTo>
                  <a:pt x="2" y="52"/>
                </a:lnTo>
                <a:lnTo>
                  <a:pt x="2" y="54"/>
                </a:lnTo>
                <a:lnTo>
                  <a:pt x="2" y="56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6" y="62"/>
                </a:lnTo>
                <a:lnTo>
                  <a:pt x="6" y="64"/>
                </a:lnTo>
                <a:lnTo>
                  <a:pt x="6" y="66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10" y="74"/>
                </a:lnTo>
                <a:lnTo>
                  <a:pt x="10" y="76"/>
                </a:lnTo>
                <a:lnTo>
                  <a:pt x="10" y="78"/>
                </a:lnTo>
                <a:lnTo>
                  <a:pt x="10" y="80"/>
                </a:lnTo>
                <a:lnTo>
                  <a:pt x="12" y="80"/>
                </a:lnTo>
                <a:lnTo>
                  <a:pt x="12" y="78"/>
                </a:lnTo>
                <a:lnTo>
                  <a:pt x="14" y="80"/>
                </a:lnTo>
                <a:lnTo>
                  <a:pt x="14" y="82"/>
                </a:lnTo>
                <a:lnTo>
                  <a:pt x="16" y="82"/>
                </a:lnTo>
                <a:lnTo>
                  <a:pt x="16" y="84"/>
                </a:lnTo>
                <a:lnTo>
                  <a:pt x="16" y="86"/>
                </a:lnTo>
                <a:lnTo>
                  <a:pt x="18" y="88"/>
                </a:lnTo>
                <a:lnTo>
                  <a:pt x="20" y="86"/>
                </a:lnTo>
                <a:lnTo>
                  <a:pt x="20" y="84"/>
                </a:lnTo>
                <a:lnTo>
                  <a:pt x="18" y="82"/>
                </a:lnTo>
                <a:lnTo>
                  <a:pt x="18" y="80"/>
                </a:lnTo>
                <a:lnTo>
                  <a:pt x="20" y="80"/>
                </a:lnTo>
                <a:lnTo>
                  <a:pt x="22" y="80"/>
                </a:lnTo>
                <a:lnTo>
                  <a:pt x="24" y="80"/>
                </a:lnTo>
                <a:lnTo>
                  <a:pt x="26" y="82"/>
                </a:lnTo>
                <a:lnTo>
                  <a:pt x="26" y="84"/>
                </a:lnTo>
                <a:lnTo>
                  <a:pt x="28" y="84"/>
                </a:lnTo>
                <a:lnTo>
                  <a:pt x="28" y="86"/>
                </a:lnTo>
                <a:lnTo>
                  <a:pt x="26" y="86"/>
                </a:ln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22" y="94"/>
                </a:lnTo>
                <a:lnTo>
                  <a:pt x="22" y="96"/>
                </a:lnTo>
                <a:lnTo>
                  <a:pt x="22" y="98"/>
                </a:lnTo>
                <a:lnTo>
                  <a:pt x="22" y="100"/>
                </a:lnTo>
                <a:lnTo>
                  <a:pt x="24" y="100"/>
                </a:lnTo>
                <a:lnTo>
                  <a:pt x="24" y="98"/>
                </a:lnTo>
                <a:lnTo>
                  <a:pt x="26" y="98"/>
                </a:lnTo>
                <a:lnTo>
                  <a:pt x="28" y="98"/>
                </a:lnTo>
                <a:lnTo>
                  <a:pt x="28" y="100"/>
                </a:lnTo>
                <a:lnTo>
                  <a:pt x="28" y="102"/>
                </a:lnTo>
                <a:lnTo>
                  <a:pt x="30" y="100"/>
                </a:lnTo>
                <a:lnTo>
                  <a:pt x="30" y="102"/>
                </a:lnTo>
                <a:lnTo>
                  <a:pt x="30" y="104"/>
                </a:lnTo>
                <a:lnTo>
                  <a:pt x="32" y="104"/>
                </a:lnTo>
                <a:lnTo>
                  <a:pt x="34" y="104"/>
                </a:lnTo>
                <a:lnTo>
                  <a:pt x="36" y="104"/>
                </a:lnTo>
                <a:lnTo>
                  <a:pt x="38" y="102"/>
                </a:lnTo>
                <a:lnTo>
                  <a:pt x="38" y="100"/>
                </a:lnTo>
                <a:lnTo>
                  <a:pt x="40" y="98"/>
                </a:lnTo>
                <a:lnTo>
                  <a:pt x="42" y="96"/>
                </a:lnTo>
                <a:lnTo>
                  <a:pt x="44" y="98"/>
                </a:lnTo>
                <a:lnTo>
                  <a:pt x="46" y="100"/>
                </a:lnTo>
                <a:lnTo>
                  <a:pt x="48" y="100"/>
                </a:lnTo>
                <a:lnTo>
                  <a:pt x="50" y="100"/>
                </a:lnTo>
                <a:lnTo>
                  <a:pt x="52" y="102"/>
                </a:lnTo>
                <a:lnTo>
                  <a:pt x="52" y="104"/>
                </a:lnTo>
                <a:lnTo>
                  <a:pt x="54" y="104"/>
                </a:lnTo>
                <a:lnTo>
                  <a:pt x="54" y="106"/>
                </a:lnTo>
                <a:lnTo>
                  <a:pt x="56" y="108"/>
                </a:lnTo>
                <a:lnTo>
                  <a:pt x="58" y="108"/>
                </a:lnTo>
                <a:lnTo>
                  <a:pt x="58" y="110"/>
                </a:lnTo>
                <a:lnTo>
                  <a:pt x="58" y="112"/>
                </a:lnTo>
                <a:lnTo>
                  <a:pt x="60" y="114"/>
                </a:lnTo>
                <a:lnTo>
                  <a:pt x="62" y="112"/>
                </a:lnTo>
                <a:lnTo>
                  <a:pt x="62" y="110"/>
                </a:lnTo>
                <a:lnTo>
                  <a:pt x="60" y="108"/>
                </a:lnTo>
                <a:lnTo>
                  <a:pt x="58" y="106"/>
                </a:lnTo>
                <a:lnTo>
                  <a:pt x="60" y="106"/>
                </a:lnTo>
                <a:lnTo>
                  <a:pt x="58" y="104"/>
                </a:lnTo>
                <a:lnTo>
                  <a:pt x="58" y="102"/>
                </a:lnTo>
                <a:lnTo>
                  <a:pt x="58" y="100"/>
                </a:lnTo>
                <a:lnTo>
                  <a:pt x="56" y="100"/>
                </a:lnTo>
                <a:lnTo>
                  <a:pt x="56" y="98"/>
                </a:lnTo>
                <a:lnTo>
                  <a:pt x="58" y="98"/>
                </a:lnTo>
                <a:lnTo>
                  <a:pt x="60" y="100"/>
                </a:lnTo>
                <a:lnTo>
                  <a:pt x="62" y="100"/>
                </a:lnTo>
                <a:lnTo>
                  <a:pt x="64" y="102"/>
                </a:lnTo>
                <a:lnTo>
                  <a:pt x="64" y="104"/>
                </a:lnTo>
                <a:lnTo>
                  <a:pt x="66" y="106"/>
                </a:lnTo>
                <a:lnTo>
                  <a:pt x="68" y="106"/>
                </a:lnTo>
                <a:lnTo>
                  <a:pt x="68" y="108"/>
                </a:lnTo>
                <a:lnTo>
                  <a:pt x="70" y="108"/>
                </a:lnTo>
                <a:lnTo>
                  <a:pt x="72" y="110"/>
                </a:lnTo>
                <a:lnTo>
                  <a:pt x="72" y="112"/>
                </a:lnTo>
                <a:lnTo>
                  <a:pt x="74" y="112"/>
                </a:lnTo>
                <a:lnTo>
                  <a:pt x="72" y="114"/>
                </a:lnTo>
                <a:lnTo>
                  <a:pt x="74" y="116"/>
                </a:lnTo>
                <a:lnTo>
                  <a:pt x="76" y="116"/>
                </a:lnTo>
                <a:lnTo>
                  <a:pt x="78" y="118"/>
                </a:lnTo>
                <a:lnTo>
                  <a:pt x="80" y="118"/>
                </a:lnTo>
                <a:lnTo>
                  <a:pt x="82" y="120"/>
                </a:lnTo>
                <a:lnTo>
                  <a:pt x="84" y="120"/>
                </a:lnTo>
                <a:lnTo>
                  <a:pt x="84" y="118"/>
                </a:lnTo>
                <a:lnTo>
                  <a:pt x="86" y="118"/>
                </a:lnTo>
                <a:lnTo>
                  <a:pt x="86" y="120"/>
                </a:lnTo>
                <a:lnTo>
                  <a:pt x="84" y="120"/>
                </a:lnTo>
                <a:lnTo>
                  <a:pt x="84" y="122"/>
                </a:lnTo>
                <a:lnTo>
                  <a:pt x="86" y="124"/>
                </a:lnTo>
                <a:lnTo>
                  <a:pt x="86" y="126"/>
                </a:lnTo>
                <a:lnTo>
                  <a:pt x="88" y="126"/>
                </a:lnTo>
                <a:lnTo>
                  <a:pt x="88" y="124"/>
                </a:lnTo>
                <a:lnTo>
                  <a:pt x="90" y="122"/>
                </a:lnTo>
                <a:lnTo>
                  <a:pt x="90" y="120"/>
                </a:lnTo>
                <a:lnTo>
                  <a:pt x="88" y="120"/>
                </a:lnTo>
                <a:lnTo>
                  <a:pt x="88" y="118"/>
                </a:lnTo>
                <a:lnTo>
                  <a:pt x="88" y="116"/>
                </a:lnTo>
                <a:lnTo>
                  <a:pt x="86" y="116"/>
                </a:lnTo>
                <a:lnTo>
                  <a:pt x="84" y="114"/>
                </a:lnTo>
                <a:lnTo>
                  <a:pt x="82" y="114"/>
                </a:lnTo>
                <a:lnTo>
                  <a:pt x="82" y="112"/>
                </a:lnTo>
                <a:lnTo>
                  <a:pt x="82" y="110"/>
                </a:lnTo>
                <a:lnTo>
                  <a:pt x="80" y="110"/>
                </a:lnTo>
                <a:lnTo>
                  <a:pt x="80" y="108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6" y="102"/>
                </a:lnTo>
                <a:lnTo>
                  <a:pt x="78" y="102"/>
                </a:lnTo>
                <a:lnTo>
                  <a:pt x="80" y="102"/>
                </a:lnTo>
                <a:lnTo>
                  <a:pt x="82" y="102"/>
                </a:lnTo>
                <a:lnTo>
                  <a:pt x="84" y="102"/>
                </a:lnTo>
                <a:lnTo>
                  <a:pt x="82" y="100"/>
                </a:lnTo>
                <a:lnTo>
                  <a:pt x="80" y="100"/>
                </a:lnTo>
                <a:lnTo>
                  <a:pt x="78" y="98"/>
                </a:lnTo>
                <a:lnTo>
                  <a:pt x="76" y="98"/>
                </a:lnTo>
                <a:lnTo>
                  <a:pt x="74" y="98"/>
                </a:lnTo>
                <a:lnTo>
                  <a:pt x="72" y="98"/>
                </a:lnTo>
                <a:lnTo>
                  <a:pt x="72" y="96"/>
                </a:lnTo>
                <a:lnTo>
                  <a:pt x="70" y="94"/>
                </a:lnTo>
                <a:lnTo>
                  <a:pt x="70" y="96"/>
                </a:lnTo>
                <a:lnTo>
                  <a:pt x="70" y="98"/>
                </a:lnTo>
                <a:lnTo>
                  <a:pt x="72" y="100"/>
                </a:lnTo>
                <a:lnTo>
                  <a:pt x="70" y="102"/>
                </a:lnTo>
                <a:lnTo>
                  <a:pt x="68" y="102"/>
                </a:lnTo>
                <a:lnTo>
                  <a:pt x="66" y="100"/>
                </a:lnTo>
                <a:lnTo>
                  <a:pt x="68" y="98"/>
                </a:lnTo>
                <a:lnTo>
                  <a:pt x="68" y="96"/>
                </a:lnTo>
                <a:lnTo>
                  <a:pt x="66" y="96"/>
                </a:lnTo>
                <a:lnTo>
                  <a:pt x="66" y="94"/>
                </a:lnTo>
                <a:lnTo>
                  <a:pt x="64" y="92"/>
                </a:lnTo>
                <a:lnTo>
                  <a:pt x="62" y="90"/>
                </a:lnTo>
                <a:lnTo>
                  <a:pt x="60" y="90"/>
                </a:lnTo>
                <a:lnTo>
                  <a:pt x="58" y="90"/>
                </a:lnTo>
                <a:lnTo>
                  <a:pt x="56" y="90"/>
                </a:lnTo>
                <a:lnTo>
                  <a:pt x="54" y="90"/>
                </a:lnTo>
                <a:lnTo>
                  <a:pt x="52" y="92"/>
                </a:lnTo>
                <a:lnTo>
                  <a:pt x="52" y="94"/>
                </a:lnTo>
                <a:lnTo>
                  <a:pt x="52" y="92"/>
                </a:lnTo>
                <a:lnTo>
                  <a:pt x="50" y="94"/>
                </a:lnTo>
                <a:lnTo>
                  <a:pt x="52" y="96"/>
                </a:lnTo>
                <a:lnTo>
                  <a:pt x="50" y="98"/>
                </a:lnTo>
                <a:lnTo>
                  <a:pt x="48" y="96"/>
                </a:lnTo>
                <a:lnTo>
                  <a:pt x="46" y="96"/>
                </a:lnTo>
                <a:lnTo>
                  <a:pt x="44" y="94"/>
                </a:lnTo>
                <a:lnTo>
                  <a:pt x="42" y="92"/>
                </a:lnTo>
                <a:lnTo>
                  <a:pt x="42" y="90"/>
                </a:lnTo>
                <a:lnTo>
                  <a:pt x="40" y="90"/>
                </a:lnTo>
                <a:lnTo>
                  <a:pt x="40" y="88"/>
                </a:lnTo>
                <a:lnTo>
                  <a:pt x="40" y="86"/>
                </a:lnTo>
                <a:lnTo>
                  <a:pt x="38" y="84"/>
                </a:lnTo>
                <a:lnTo>
                  <a:pt x="38" y="82"/>
                </a:lnTo>
                <a:lnTo>
                  <a:pt x="40" y="82"/>
                </a:lnTo>
                <a:lnTo>
                  <a:pt x="38" y="80"/>
                </a:lnTo>
                <a:lnTo>
                  <a:pt x="38" y="78"/>
                </a:lnTo>
                <a:lnTo>
                  <a:pt x="36" y="76"/>
                </a:lnTo>
                <a:lnTo>
                  <a:pt x="36" y="74"/>
                </a:lnTo>
                <a:lnTo>
                  <a:pt x="36" y="72"/>
                </a:lnTo>
                <a:lnTo>
                  <a:pt x="34" y="72"/>
                </a:lnTo>
                <a:lnTo>
                  <a:pt x="34" y="70"/>
                </a:lnTo>
                <a:lnTo>
                  <a:pt x="32" y="68"/>
                </a:lnTo>
                <a:lnTo>
                  <a:pt x="34" y="68"/>
                </a:lnTo>
                <a:lnTo>
                  <a:pt x="34" y="66"/>
                </a:lnTo>
                <a:lnTo>
                  <a:pt x="34" y="64"/>
                </a:lnTo>
                <a:lnTo>
                  <a:pt x="36" y="62"/>
                </a:lnTo>
                <a:lnTo>
                  <a:pt x="34" y="60"/>
                </a:lnTo>
                <a:lnTo>
                  <a:pt x="34" y="58"/>
                </a:lnTo>
                <a:lnTo>
                  <a:pt x="34" y="56"/>
                </a:lnTo>
                <a:lnTo>
                  <a:pt x="36" y="54"/>
                </a:lnTo>
                <a:lnTo>
                  <a:pt x="38" y="52"/>
                </a:lnTo>
                <a:lnTo>
                  <a:pt x="40" y="52"/>
                </a:lnTo>
                <a:lnTo>
                  <a:pt x="42" y="52"/>
                </a:lnTo>
                <a:lnTo>
                  <a:pt x="44" y="50"/>
                </a:lnTo>
                <a:lnTo>
                  <a:pt x="44" y="52"/>
                </a:lnTo>
                <a:lnTo>
                  <a:pt x="42" y="52"/>
                </a:lnTo>
                <a:lnTo>
                  <a:pt x="44" y="50"/>
                </a:lnTo>
                <a:lnTo>
                  <a:pt x="46" y="48"/>
                </a:lnTo>
                <a:lnTo>
                  <a:pt x="44" y="48"/>
                </a:lnTo>
                <a:lnTo>
                  <a:pt x="44" y="46"/>
                </a:lnTo>
                <a:lnTo>
                  <a:pt x="44" y="44"/>
                </a:lnTo>
                <a:lnTo>
                  <a:pt x="46" y="42"/>
                </a:lnTo>
                <a:lnTo>
                  <a:pt x="46" y="40"/>
                </a:lnTo>
                <a:lnTo>
                  <a:pt x="48" y="38"/>
                </a:lnTo>
                <a:lnTo>
                  <a:pt x="48" y="36"/>
                </a:lnTo>
                <a:lnTo>
                  <a:pt x="48" y="34"/>
                </a:lnTo>
                <a:lnTo>
                  <a:pt x="48" y="32"/>
                </a:lnTo>
                <a:lnTo>
                  <a:pt x="48" y="30"/>
                </a:lnTo>
                <a:lnTo>
                  <a:pt x="46" y="32"/>
                </a:lnTo>
                <a:lnTo>
                  <a:pt x="46" y="30"/>
                </a:lnTo>
                <a:lnTo>
                  <a:pt x="46" y="28"/>
                </a:lnTo>
                <a:lnTo>
                  <a:pt x="44" y="26"/>
                </a:lnTo>
                <a:lnTo>
                  <a:pt x="42" y="26"/>
                </a:lnTo>
                <a:lnTo>
                  <a:pt x="42" y="24"/>
                </a:lnTo>
                <a:lnTo>
                  <a:pt x="40" y="22"/>
                </a:lnTo>
                <a:lnTo>
                  <a:pt x="40" y="20"/>
                </a:lnTo>
                <a:lnTo>
                  <a:pt x="38" y="18"/>
                </a:lnTo>
                <a:lnTo>
                  <a:pt x="40" y="16"/>
                </a:lnTo>
                <a:lnTo>
                  <a:pt x="40" y="14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38" y="2"/>
                </a:lnTo>
                <a:lnTo>
                  <a:pt x="36" y="4"/>
                </a:lnTo>
                <a:lnTo>
                  <a:pt x="36" y="6"/>
                </a:lnTo>
                <a:lnTo>
                  <a:pt x="34" y="8"/>
                </a:lnTo>
                <a:lnTo>
                  <a:pt x="32" y="8"/>
                </a:lnTo>
                <a:lnTo>
                  <a:pt x="30" y="6"/>
                </a:lnTo>
                <a:lnTo>
                  <a:pt x="28" y="6"/>
                </a:lnTo>
                <a:lnTo>
                  <a:pt x="28" y="8"/>
                </a:lnTo>
                <a:lnTo>
                  <a:pt x="28" y="6"/>
                </a:lnTo>
                <a:lnTo>
                  <a:pt x="26" y="4"/>
                </a:lnTo>
                <a:lnTo>
                  <a:pt x="24" y="4"/>
                </a:lnTo>
                <a:lnTo>
                  <a:pt x="22" y="2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8" y="16"/>
                </a:lnTo>
                <a:lnTo>
                  <a:pt x="8" y="18"/>
                </a:lnTo>
                <a:lnTo>
                  <a:pt x="8" y="20"/>
                </a:lnTo>
                <a:lnTo>
                  <a:pt x="8" y="24"/>
                </a:lnTo>
                <a:lnTo>
                  <a:pt x="10" y="24"/>
                </a:lnTo>
                <a:lnTo>
                  <a:pt x="10" y="26"/>
                </a:lnTo>
                <a:lnTo>
                  <a:pt x="10" y="28"/>
                </a:lnTo>
                <a:lnTo>
                  <a:pt x="10" y="30"/>
                </a:lnTo>
                <a:lnTo>
                  <a:pt x="10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10" y="40"/>
                </a:lnTo>
                <a:lnTo>
                  <a:pt x="10" y="42"/>
                </a:lnTo>
                <a:lnTo>
                  <a:pt x="10" y="44"/>
                </a:lnTo>
                <a:lnTo>
                  <a:pt x="10" y="46"/>
                </a:lnTo>
                <a:lnTo>
                  <a:pt x="10" y="48"/>
                </a:lnTo>
                <a:lnTo>
                  <a:pt x="12" y="50"/>
                </a:lnTo>
                <a:lnTo>
                  <a:pt x="12" y="52"/>
                </a:lnTo>
                <a:lnTo>
                  <a:pt x="12" y="54"/>
                </a:lnTo>
                <a:lnTo>
                  <a:pt x="10" y="54"/>
                </a:lnTo>
                <a:lnTo>
                  <a:pt x="8" y="54"/>
                </a:lnTo>
                <a:lnTo>
                  <a:pt x="8" y="52"/>
                </a:lnTo>
                <a:lnTo>
                  <a:pt x="6" y="52"/>
                </a:ln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0" y="48"/>
                </a:lnTo>
                <a:lnTo>
                  <a:pt x="0" y="50"/>
                </a:lnTo>
                <a:lnTo>
                  <a:pt x="2" y="5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1" name="Freeform 2118"/>
          <p:cNvSpPr>
            <a:spLocks/>
          </p:cNvSpPr>
          <p:nvPr/>
        </p:nvSpPr>
        <p:spPr bwMode="auto">
          <a:xfrm>
            <a:off x="7651753" y="3322639"/>
            <a:ext cx="142875" cy="200025"/>
          </a:xfrm>
          <a:custGeom>
            <a:avLst/>
            <a:gdLst>
              <a:gd name="T0" fmla="*/ 10080625 w 90"/>
              <a:gd name="T1" fmla="*/ 141128750 h 126"/>
              <a:gd name="T2" fmla="*/ 15120938 w 90"/>
              <a:gd name="T3" fmla="*/ 171370625 h 126"/>
              <a:gd name="T4" fmla="*/ 25201563 w 90"/>
              <a:gd name="T5" fmla="*/ 191531875 h 126"/>
              <a:gd name="T6" fmla="*/ 35282188 w 90"/>
              <a:gd name="T7" fmla="*/ 201612500 h 126"/>
              <a:gd name="T8" fmla="*/ 50403125 w 90"/>
              <a:gd name="T9" fmla="*/ 216733438 h 126"/>
              <a:gd name="T10" fmla="*/ 50403125 w 90"/>
              <a:gd name="T11" fmla="*/ 201612500 h 126"/>
              <a:gd name="T12" fmla="*/ 65524063 w 90"/>
              <a:gd name="T13" fmla="*/ 206652813 h 126"/>
              <a:gd name="T14" fmla="*/ 60483750 w 90"/>
              <a:gd name="T15" fmla="*/ 226814063 h 126"/>
              <a:gd name="T16" fmla="*/ 55443438 w 90"/>
              <a:gd name="T17" fmla="*/ 246975313 h 126"/>
              <a:gd name="T18" fmla="*/ 70564375 w 90"/>
              <a:gd name="T19" fmla="*/ 246975313 h 126"/>
              <a:gd name="T20" fmla="*/ 80645000 w 90"/>
              <a:gd name="T21" fmla="*/ 262096250 h 126"/>
              <a:gd name="T22" fmla="*/ 100806250 w 90"/>
              <a:gd name="T23" fmla="*/ 246975313 h 126"/>
              <a:gd name="T24" fmla="*/ 131048125 w 90"/>
              <a:gd name="T25" fmla="*/ 257055938 h 126"/>
              <a:gd name="T26" fmla="*/ 146169063 w 90"/>
              <a:gd name="T27" fmla="*/ 277217188 h 126"/>
              <a:gd name="T28" fmla="*/ 151209375 w 90"/>
              <a:gd name="T29" fmla="*/ 272176875 h 126"/>
              <a:gd name="T30" fmla="*/ 141128750 w 90"/>
              <a:gd name="T31" fmla="*/ 252015625 h 126"/>
              <a:gd name="T32" fmla="*/ 156249688 w 90"/>
              <a:gd name="T33" fmla="*/ 252015625 h 126"/>
              <a:gd name="T34" fmla="*/ 171370625 w 90"/>
              <a:gd name="T35" fmla="*/ 267136563 h 126"/>
              <a:gd name="T36" fmla="*/ 181451250 w 90"/>
              <a:gd name="T37" fmla="*/ 287297813 h 126"/>
              <a:gd name="T38" fmla="*/ 211693125 w 90"/>
              <a:gd name="T39" fmla="*/ 302418750 h 126"/>
              <a:gd name="T40" fmla="*/ 211693125 w 90"/>
              <a:gd name="T41" fmla="*/ 307459063 h 126"/>
              <a:gd name="T42" fmla="*/ 226814063 w 90"/>
              <a:gd name="T43" fmla="*/ 302418750 h 126"/>
              <a:gd name="T44" fmla="*/ 211693125 w 90"/>
              <a:gd name="T45" fmla="*/ 287297813 h 126"/>
              <a:gd name="T46" fmla="*/ 196572188 w 90"/>
              <a:gd name="T47" fmla="*/ 267136563 h 126"/>
              <a:gd name="T48" fmla="*/ 206652813 w 90"/>
              <a:gd name="T49" fmla="*/ 257055938 h 126"/>
              <a:gd name="T50" fmla="*/ 191531875 w 90"/>
              <a:gd name="T51" fmla="*/ 246975313 h 126"/>
              <a:gd name="T52" fmla="*/ 176410938 w 90"/>
              <a:gd name="T53" fmla="*/ 241935000 h 126"/>
              <a:gd name="T54" fmla="*/ 171370625 w 90"/>
              <a:gd name="T55" fmla="*/ 257055938 h 126"/>
              <a:gd name="T56" fmla="*/ 166330313 w 90"/>
              <a:gd name="T57" fmla="*/ 236894688 h 126"/>
              <a:gd name="T58" fmla="*/ 146169063 w 90"/>
              <a:gd name="T59" fmla="*/ 226814063 h 126"/>
              <a:gd name="T60" fmla="*/ 131048125 w 90"/>
              <a:gd name="T61" fmla="*/ 231854375 h 126"/>
              <a:gd name="T62" fmla="*/ 120967500 w 90"/>
              <a:gd name="T63" fmla="*/ 241935000 h 126"/>
              <a:gd name="T64" fmla="*/ 100806250 w 90"/>
              <a:gd name="T65" fmla="*/ 221773750 h 126"/>
              <a:gd name="T66" fmla="*/ 95765938 w 90"/>
              <a:gd name="T67" fmla="*/ 201612500 h 126"/>
              <a:gd name="T68" fmla="*/ 85685313 w 90"/>
              <a:gd name="T69" fmla="*/ 176410938 h 126"/>
              <a:gd name="T70" fmla="*/ 85685313 w 90"/>
              <a:gd name="T71" fmla="*/ 151209375 h 126"/>
              <a:gd name="T72" fmla="*/ 105846563 w 90"/>
              <a:gd name="T73" fmla="*/ 131048125 h 126"/>
              <a:gd name="T74" fmla="*/ 115927188 w 90"/>
              <a:gd name="T75" fmla="*/ 120967500 h 126"/>
              <a:gd name="T76" fmla="*/ 115927188 w 90"/>
              <a:gd name="T77" fmla="*/ 100806250 h 126"/>
              <a:gd name="T78" fmla="*/ 120967500 w 90"/>
              <a:gd name="T79" fmla="*/ 85685313 h 126"/>
              <a:gd name="T80" fmla="*/ 115927188 w 90"/>
              <a:gd name="T81" fmla="*/ 75604688 h 126"/>
              <a:gd name="T82" fmla="*/ 100806250 w 90"/>
              <a:gd name="T83" fmla="*/ 55443438 h 126"/>
              <a:gd name="T84" fmla="*/ 95765938 w 90"/>
              <a:gd name="T85" fmla="*/ 25201563 h 126"/>
              <a:gd name="T86" fmla="*/ 90725625 w 90"/>
              <a:gd name="T87" fmla="*/ 10080625 h 126"/>
              <a:gd name="T88" fmla="*/ 70564375 w 90"/>
              <a:gd name="T89" fmla="*/ 15120938 h 126"/>
              <a:gd name="T90" fmla="*/ 55443438 w 90"/>
              <a:gd name="T91" fmla="*/ 5040313 h 126"/>
              <a:gd name="T92" fmla="*/ 35282188 w 90"/>
              <a:gd name="T93" fmla="*/ 0 h 126"/>
              <a:gd name="T94" fmla="*/ 25201563 w 90"/>
              <a:gd name="T95" fmla="*/ 15120938 h 126"/>
              <a:gd name="T96" fmla="*/ 20161250 w 90"/>
              <a:gd name="T97" fmla="*/ 40322500 h 126"/>
              <a:gd name="T98" fmla="*/ 25201563 w 90"/>
              <a:gd name="T99" fmla="*/ 60483750 h 126"/>
              <a:gd name="T100" fmla="*/ 25201563 w 90"/>
              <a:gd name="T101" fmla="*/ 90725625 h 126"/>
              <a:gd name="T102" fmla="*/ 25201563 w 90"/>
              <a:gd name="T103" fmla="*/ 110886875 h 126"/>
              <a:gd name="T104" fmla="*/ 25201563 w 90"/>
              <a:gd name="T105" fmla="*/ 136088438 h 126"/>
              <a:gd name="T106" fmla="*/ 10080625 w 90"/>
              <a:gd name="T107" fmla="*/ 126007813 h 126"/>
              <a:gd name="T108" fmla="*/ 5040313 w 90"/>
              <a:gd name="T109" fmla="*/ 131048125 h 12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" h="126">
                <a:moveTo>
                  <a:pt x="2" y="52"/>
                </a:moveTo>
                <a:lnTo>
                  <a:pt x="2" y="52"/>
                </a:lnTo>
                <a:lnTo>
                  <a:pt x="2" y="54"/>
                </a:lnTo>
                <a:lnTo>
                  <a:pt x="2" y="56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6" y="62"/>
                </a:lnTo>
                <a:lnTo>
                  <a:pt x="6" y="64"/>
                </a:lnTo>
                <a:lnTo>
                  <a:pt x="6" y="66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10" y="74"/>
                </a:lnTo>
                <a:lnTo>
                  <a:pt x="10" y="76"/>
                </a:lnTo>
                <a:lnTo>
                  <a:pt x="10" y="78"/>
                </a:lnTo>
                <a:lnTo>
                  <a:pt x="10" y="80"/>
                </a:lnTo>
                <a:lnTo>
                  <a:pt x="12" y="80"/>
                </a:lnTo>
                <a:lnTo>
                  <a:pt x="12" y="78"/>
                </a:lnTo>
                <a:lnTo>
                  <a:pt x="14" y="80"/>
                </a:lnTo>
                <a:lnTo>
                  <a:pt x="14" y="82"/>
                </a:lnTo>
                <a:lnTo>
                  <a:pt x="16" y="82"/>
                </a:lnTo>
                <a:lnTo>
                  <a:pt x="16" y="84"/>
                </a:lnTo>
                <a:lnTo>
                  <a:pt x="16" y="86"/>
                </a:lnTo>
                <a:lnTo>
                  <a:pt x="18" y="88"/>
                </a:lnTo>
                <a:lnTo>
                  <a:pt x="20" y="86"/>
                </a:lnTo>
                <a:lnTo>
                  <a:pt x="20" y="84"/>
                </a:lnTo>
                <a:lnTo>
                  <a:pt x="18" y="82"/>
                </a:lnTo>
                <a:lnTo>
                  <a:pt x="18" y="80"/>
                </a:lnTo>
                <a:lnTo>
                  <a:pt x="20" y="80"/>
                </a:lnTo>
                <a:lnTo>
                  <a:pt x="22" y="80"/>
                </a:lnTo>
                <a:lnTo>
                  <a:pt x="24" y="80"/>
                </a:lnTo>
                <a:lnTo>
                  <a:pt x="26" y="82"/>
                </a:lnTo>
                <a:lnTo>
                  <a:pt x="26" y="84"/>
                </a:lnTo>
                <a:lnTo>
                  <a:pt x="28" y="84"/>
                </a:lnTo>
                <a:lnTo>
                  <a:pt x="28" y="86"/>
                </a:lnTo>
                <a:lnTo>
                  <a:pt x="26" y="86"/>
                </a:ln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22" y="94"/>
                </a:lnTo>
                <a:lnTo>
                  <a:pt x="22" y="96"/>
                </a:lnTo>
                <a:lnTo>
                  <a:pt x="22" y="98"/>
                </a:lnTo>
                <a:lnTo>
                  <a:pt x="22" y="100"/>
                </a:lnTo>
                <a:lnTo>
                  <a:pt x="24" y="100"/>
                </a:lnTo>
                <a:lnTo>
                  <a:pt x="24" y="98"/>
                </a:lnTo>
                <a:lnTo>
                  <a:pt x="26" y="98"/>
                </a:lnTo>
                <a:lnTo>
                  <a:pt x="28" y="98"/>
                </a:lnTo>
                <a:lnTo>
                  <a:pt x="28" y="100"/>
                </a:lnTo>
                <a:lnTo>
                  <a:pt x="28" y="102"/>
                </a:lnTo>
                <a:lnTo>
                  <a:pt x="30" y="100"/>
                </a:lnTo>
                <a:lnTo>
                  <a:pt x="30" y="102"/>
                </a:lnTo>
                <a:lnTo>
                  <a:pt x="30" y="104"/>
                </a:lnTo>
                <a:lnTo>
                  <a:pt x="32" y="104"/>
                </a:lnTo>
                <a:lnTo>
                  <a:pt x="34" y="104"/>
                </a:lnTo>
                <a:lnTo>
                  <a:pt x="36" y="104"/>
                </a:lnTo>
                <a:lnTo>
                  <a:pt x="38" y="102"/>
                </a:lnTo>
                <a:lnTo>
                  <a:pt x="38" y="100"/>
                </a:lnTo>
                <a:lnTo>
                  <a:pt x="40" y="98"/>
                </a:lnTo>
                <a:lnTo>
                  <a:pt x="42" y="96"/>
                </a:lnTo>
                <a:lnTo>
                  <a:pt x="44" y="98"/>
                </a:lnTo>
                <a:lnTo>
                  <a:pt x="46" y="100"/>
                </a:lnTo>
                <a:lnTo>
                  <a:pt x="48" y="100"/>
                </a:lnTo>
                <a:lnTo>
                  <a:pt x="50" y="100"/>
                </a:lnTo>
                <a:lnTo>
                  <a:pt x="52" y="102"/>
                </a:lnTo>
                <a:lnTo>
                  <a:pt x="52" y="104"/>
                </a:lnTo>
                <a:lnTo>
                  <a:pt x="54" y="104"/>
                </a:lnTo>
                <a:lnTo>
                  <a:pt x="54" y="106"/>
                </a:lnTo>
                <a:lnTo>
                  <a:pt x="56" y="108"/>
                </a:lnTo>
                <a:lnTo>
                  <a:pt x="58" y="108"/>
                </a:lnTo>
                <a:lnTo>
                  <a:pt x="58" y="110"/>
                </a:lnTo>
                <a:lnTo>
                  <a:pt x="58" y="112"/>
                </a:lnTo>
                <a:lnTo>
                  <a:pt x="60" y="114"/>
                </a:lnTo>
                <a:lnTo>
                  <a:pt x="62" y="112"/>
                </a:lnTo>
                <a:lnTo>
                  <a:pt x="62" y="110"/>
                </a:lnTo>
                <a:lnTo>
                  <a:pt x="60" y="108"/>
                </a:lnTo>
                <a:lnTo>
                  <a:pt x="58" y="106"/>
                </a:lnTo>
                <a:lnTo>
                  <a:pt x="60" y="106"/>
                </a:lnTo>
                <a:lnTo>
                  <a:pt x="58" y="104"/>
                </a:lnTo>
                <a:lnTo>
                  <a:pt x="58" y="102"/>
                </a:lnTo>
                <a:lnTo>
                  <a:pt x="58" y="100"/>
                </a:lnTo>
                <a:lnTo>
                  <a:pt x="56" y="100"/>
                </a:lnTo>
                <a:lnTo>
                  <a:pt x="56" y="98"/>
                </a:lnTo>
                <a:lnTo>
                  <a:pt x="58" y="98"/>
                </a:lnTo>
                <a:lnTo>
                  <a:pt x="60" y="100"/>
                </a:lnTo>
                <a:lnTo>
                  <a:pt x="62" y="100"/>
                </a:lnTo>
                <a:lnTo>
                  <a:pt x="64" y="102"/>
                </a:lnTo>
                <a:lnTo>
                  <a:pt x="64" y="104"/>
                </a:lnTo>
                <a:lnTo>
                  <a:pt x="66" y="106"/>
                </a:lnTo>
                <a:lnTo>
                  <a:pt x="68" y="106"/>
                </a:lnTo>
                <a:lnTo>
                  <a:pt x="68" y="108"/>
                </a:lnTo>
                <a:lnTo>
                  <a:pt x="70" y="108"/>
                </a:lnTo>
                <a:lnTo>
                  <a:pt x="72" y="110"/>
                </a:lnTo>
                <a:lnTo>
                  <a:pt x="72" y="112"/>
                </a:lnTo>
                <a:lnTo>
                  <a:pt x="74" y="112"/>
                </a:lnTo>
                <a:lnTo>
                  <a:pt x="72" y="114"/>
                </a:lnTo>
                <a:lnTo>
                  <a:pt x="74" y="116"/>
                </a:lnTo>
                <a:lnTo>
                  <a:pt x="76" y="116"/>
                </a:lnTo>
                <a:lnTo>
                  <a:pt x="78" y="118"/>
                </a:lnTo>
                <a:lnTo>
                  <a:pt x="80" y="118"/>
                </a:lnTo>
                <a:lnTo>
                  <a:pt x="82" y="120"/>
                </a:lnTo>
                <a:lnTo>
                  <a:pt x="84" y="120"/>
                </a:lnTo>
                <a:lnTo>
                  <a:pt x="84" y="118"/>
                </a:lnTo>
                <a:lnTo>
                  <a:pt x="86" y="118"/>
                </a:lnTo>
                <a:lnTo>
                  <a:pt x="86" y="120"/>
                </a:lnTo>
                <a:lnTo>
                  <a:pt x="84" y="120"/>
                </a:lnTo>
                <a:lnTo>
                  <a:pt x="84" y="122"/>
                </a:lnTo>
                <a:lnTo>
                  <a:pt x="86" y="124"/>
                </a:lnTo>
                <a:lnTo>
                  <a:pt x="86" y="126"/>
                </a:lnTo>
                <a:lnTo>
                  <a:pt x="88" y="126"/>
                </a:lnTo>
                <a:lnTo>
                  <a:pt x="88" y="124"/>
                </a:lnTo>
                <a:lnTo>
                  <a:pt x="90" y="122"/>
                </a:lnTo>
                <a:lnTo>
                  <a:pt x="90" y="120"/>
                </a:lnTo>
                <a:lnTo>
                  <a:pt x="88" y="120"/>
                </a:lnTo>
                <a:lnTo>
                  <a:pt x="88" y="118"/>
                </a:lnTo>
                <a:lnTo>
                  <a:pt x="88" y="116"/>
                </a:lnTo>
                <a:lnTo>
                  <a:pt x="86" y="116"/>
                </a:lnTo>
                <a:lnTo>
                  <a:pt x="84" y="114"/>
                </a:lnTo>
                <a:lnTo>
                  <a:pt x="82" y="114"/>
                </a:lnTo>
                <a:lnTo>
                  <a:pt x="82" y="112"/>
                </a:lnTo>
                <a:lnTo>
                  <a:pt x="82" y="110"/>
                </a:lnTo>
                <a:lnTo>
                  <a:pt x="80" y="110"/>
                </a:lnTo>
                <a:lnTo>
                  <a:pt x="80" y="108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6" y="102"/>
                </a:lnTo>
                <a:lnTo>
                  <a:pt x="78" y="102"/>
                </a:lnTo>
                <a:lnTo>
                  <a:pt x="80" y="102"/>
                </a:lnTo>
                <a:lnTo>
                  <a:pt x="82" y="102"/>
                </a:lnTo>
                <a:lnTo>
                  <a:pt x="84" y="102"/>
                </a:lnTo>
                <a:lnTo>
                  <a:pt x="82" y="100"/>
                </a:lnTo>
                <a:lnTo>
                  <a:pt x="80" y="100"/>
                </a:lnTo>
                <a:lnTo>
                  <a:pt x="78" y="98"/>
                </a:lnTo>
                <a:lnTo>
                  <a:pt x="76" y="98"/>
                </a:lnTo>
                <a:lnTo>
                  <a:pt x="74" y="98"/>
                </a:lnTo>
                <a:lnTo>
                  <a:pt x="72" y="98"/>
                </a:lnTo>
                <a:lnTo>
                  <a:pt x="72" y="96"/>
                </a:lnTo>
                <a:lnTo>
                  <a:pt x="70" y="94"/>
                </a:lnTo>
                <a:lnTo>
                  <a:pt x="70" y="96"/>
                </a:lnTo>
                <a:lnTo>
                  <a:pt x="70" y="98"/>
                </a:lnTo>
                <a:lnTo>
                  <a:pt x="72" y="100"/>
                </a:lnTo>
                <a:lnTo>
                  <a:pt x="70" y="102"/>
                </a:lnTo>
                <a:lnTo>
                  <a:pt x="68" y="102"/>
                </a:lnTo>
                <a:lnTo>
                  <a:pt x="66" y="100"/>
                </a:lnTo>
                <a:lnTo>
                  <a:pt x="68" y="98"/>
                </a:lnTo>
                <a:lnTo>
                  <a:pt x="68" y="96"/>
                </a:lnTo>
                <a:lnTo>
                  <a:pt x="66" y="96"/>
                </a:lnTo>
                <a:lnTo>
                  <a:pt x="66" y="94"/>
                </a:lnTo>
                <a:lnTo>
                  <a:pt x="64" y="92"/>
                </a:lnTo>
                <a:lnTo>
                  <a:pt x="62" y="90"/>
                </a:lnTo>
                <a:lnTo>
                  <a:pt x="60" y="90"/>
                </a:lnTo>
                <a:lnTo>
                  <a:pt x="58" y="90"/>
                </a:lnTo>
                <a:lnTo>
                  <a:pt x="56" y="90"/>
                </a:lnTo>
                <a:lnTo>
                  <a:pt x="54" y="90"/>
                </a:lnTo>
                <a:lnTo>
                  <a:pt x="52" y="92"/>
                </a:lnTo>
                <a:lnTo>
                  <a:pt x="52" y="94"/>
                </a:lnTo>
                <a:lnTo>
                  <a:pt x="52" y="92"/>
                </a:lnTo>
                <a:lnTo>
                  <a:pt x="50" y="94"/>
                </a:lnTo>
                <a:lnTo>
                  <a:pt x="52" y="96"/>
                </a:lnTo>
                <a:lnTo>
                  <a:pt x="50" y="98"/>
                </a:lnTo>
                <a:lnTo>
                  <a:pt x="48" y="96"/>
                </a:lnTo>
                <a:lnTo>
                  <a:pt x="46" y="96"/>
                </a:lnTo>
                <a:lnTo>
                  <a:pt x="44" y="94"/>
                </a:lnTo>
                <a:lnTo>
                  <a:pt x="42" y="92"/>
                </a:lnTo>
                <a:lnTo>
                  <a:pt x="42" y="90"/>
                </a:lnTo>
                <a:lnTo>
                  <a:pt x="40" y="90"/>
                </a:lnTo>
                <a:lnTo>
                  <a:pt x="40" y="88"/>
                </a:lnTo>
                <a:lnTo>
                  <a:pt x="40" y="86"/>
                </a:lnTo>
                <a:lnTo>
                  <a:pt x="38" y="84"/>
                </a:lnTo>
                <a:lnTo>
                  <a:pt x="38" y="82"/>
                </a:lnTo>
                <a:lnTo>
                  <a:pt x="40" y="82"/>
                </a:lnTo>
                <a:lnTo>
                  <a:pt x="38" y="80"/>
                </a:lnTo>
                <a:lnTo>
                  <a:pt x="38" y="78"/>
                </a:lnTo>
                <a:lnTo>
                  <a:pt x="36" y="76"/>
                </a:lnTo>
                <a:lnTo>
                  <a:pt x="36" y="74"/>
                </a:lnTo>
                <a:lnTo>
                  <a:pt x="36" y="72"/>
                </a:lnTo>
                <a:lnTo>
                  <a:pt x="34" y="72"/>
                </a:lnTo>
                <a:lnTo>
                  <a:pt x="34" y="70"/>
                </a:lnTo>
                <a:lnTo>
                  <a:pt x="32" y="68"/>
                </a:lnTo>
                <a:lnTo>
                  <a:pt x="34" y="68"/>
                </a:lnTo>
                <a:lnTo>
                  <a:pt x="34" y="66"/>
                </a:lnTo>
                <a:lnTo>
                  <a:pt x="34" y="64"/>
                </a:lnTo>
                <a:lnTo>
                  <a:pt x="36" y="62"/>
                </a:lnTo>
                <a:lnTo>
                  <a:pt x="34" y="60"/>
                </a:lnTo>
                <a:lnTo>
                  <a:pt x="34" y="58"/>
                </a:lnTo>
                <a:lnTo>
                  <a:pt x="34" y="56"/>
                </a:lnTo>
                <a:lnTo>
                  <a:pt x="36" y="54"/>
                </a:lnTo>
                <a:lnTo>
                  <a:pt x="38" y="52"/>
                </a:lnTo>
                <a:lnTo>
                  <a:pt x="40" y="52"/>
                </a:lnTo>
                <a:lnTo>
                  <a:pt x="42" y="52"/>
                </a:lnTo>
                <a:lnTo>
                  <a:pt x="44" y="50"/>
                </a:lnTo>
                <a:lnTo>
                  <a:pt x="44" y="52"/>
                </a:lnTo>
                <a:lnTo>
                  <a:pt x="42" y="52"/>
                </a:lnTo>
                <a:lnTo>
                  <a:pt x="44" y="50"/>
                </a:lnTo>
                <a:lnTo>
                  <a:pt x="46" y="48"/>
                </a:lnTo>
                <a:lnTo>
                  <a:pt x="44" y="48"/>
                </a:lnTo>
                <a:lnTo>
                  <a:pt x="44" y="46"/>
                </a:lnTo>
                <a:lnTo>
                  <a:pt x="44" y="44"/>
                </a:lnTo>
                <a:lnTo>
                  <a:pt x="46" y="42"/>
                </a:lnTo>
                <a:lnTo>
                  <a:pt x="46" y="40"/>
                </a:lnTo>
                <a:lnTo>
                  <a:pt x="48" y="38"/>
                </a:lnTo>
                <a:lnTo>
                  <a:pt x="48" y="36"/>
                </a:lnTo>
                <a:lnTo>
                  <a:pt x="48" y="34"/>
                </a:lnTo>
                <a:lnTo>
                  <a:pt x="48" y="32"/>
                </a:lnTo>
                <a:lnTo>
                  <a:pt x="48" y="30"/>
                </a:lnTo>
                <a:lnTo>
                  <a:pt x="46" y="32"/>
                </a:lnTo>
                <a:lnTo>
                  <a:pt x="46" y="30"/>
                </a:lnTo>
                <a:lnTo>
                  <a:pt x="46" y="28"/>
                </a:lnTo>
                <a:lnTo>
                  <a:pt x="44" y="26"/>
                </a:lnTo>
                <a:lnTo>
                  <a:pt x="42" y="26"/>
                </a:lnTo>
                <a:lnTo>
                  <a:pt x="42" y="24"/>
                </a:lnTo>
                <a:lnTo>
                  <a:pt x="40" y="22"/>
                </a:lnTo>
                <a:lnTo>
                  <a:pt x="40" y="20"/>
                </a:lnTo>
                <a:lnTo>
                  <a:pt x="38" y="18"/>
                </a:lnTo>
                <a:lnTo>
                  <a:pt x="40" y="16"/>
                </a:lnTo>
                <a:lnTo>
                  <a:pt x="40" y="14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38" y="2"/>
                </a:lnTo>
                <a:lnTo>
                  <a:pt x="36" y="4"/>
                </a:lnTo>
                <a:lnTo>
                  <a:pt x="36" y="6"/>
                </a:lnTo>
                <a:lnTo>
                  <a:pt x="34" y="8"/>
                </a:lnTo>
                <a:lnTo>
                  <a:pt x="32" y="8"/>
                </a:lnTo>
                <a:lnTo>
                  <a:pt x="30" y="6"/>
                </a:lnTo>
                <a:lnTo>
                  <a:pt x="28" y="6"/>
                </a:lnTo>
                <a:lnTo>
                  <a:pt x="28" y="8"/>
                </a:lnTo>
                <a:lnTo>
                  <a:pt x="28" y="6"/>
                </a:lnTo>
                <a:lnTo>
                  <a:pt x="26" y="4"/>
                </a:lnTo>
                <a:lnTo>
                  <a:pt x="24" y="4"/>
                </a:lnTo>
                <a:lnTo>
                  <a:pt x="22" y="2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8" y="16"/>
                </a:lnTo>
                <a:lnTo>
                  <a:pt x="8" y="18"/>
                </a:lnTo>
                <a:lnTo>
                  <a:pt x="8" y="20"/>
                </a:lnTo>
                <a:lnTo>
                  <a:pt x="8" y="24"/>
                </a:lnTo>
                <a:lnTo>
                  <a:pt x="10" y="24"/>
                </a:lnTo>
                <a:lnTo>
                  <a:pt x="10" y="26"/>
                </a:lnTo>
                <a:lnTo>
                  <a:pt x="10" y="28"/>
                </a:lnTo>
                <a:lnTo>
                  <a:pt x="10" y="30"/>
                </a:lnTo>
                <a:lnTo>
                  <a:pt x="10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10" y="40"/>
                </a:lnTo>
                <a:lnTo>
                  <a:pt x="10" y="42"/>
                </a:lnTo>
                <a:lnTo>
                  <a:pt x="10" y="44"/>
                </a:lnTo>
                <a:lnTo>
                  <a:pt x="10" y="46"/>
                </a:lnTo>
                <a:lnTo>
                  <a:pt x="10" y="48"/>
                </a:lnTo>
                <a:lnTo>
                  <a:pt x="12" y="50"/>
                </a:lnTo>
                <a:lnTo>
                  <a:pt x="12" y="52"/>
                </a:lnTo>
                <a:lnTo>
                  <a:pt x="12" y="54"/>
                </a:lnTo>
                <a:lnTo>
                  <a:pt x="10" y="54"/>
                </a:lnTo>
                <a:lnTo>
                  <a:pt x="8" y="54"/>
                </a:lnTo>
                <a:lnTo>
                  <a:pt x="8" y="52"/>
                </a:lnTo>
                <a:lnTo>
                  <a:pt x="6" y="52"/>
                </a:ln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0" y="48"/>
                </a:lnTo>
                <a:lnTo>
                  <a:pt x="0" y="50"/>
                </a:lnTo>
                <a:lnTo>
                  <a:pt x="2" y="5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2" name="Freeform 2119"/>
          <p:cNvSpPr>
            <a:spLocks/>
          </p:cNvSpPr>
          <p:nvPr/>
        </p:nvSpPr>
        <p:spPr bwMode="auto">
          <a:xfrm>
            <a:off x="6042027" y="2587624"/>
            <a:ext cx="225425" cy="142875"/>
          </a:xfrm>
          <a:custGeom>
            <a:avLst/>
            <a:gdLst>
              <a:gd name="T0" fmla="*/ 5040313 w 142"/>
              <a:gd name="T1" fmla="*/ 75604688 h 90"/>
              <a:gd name="T2" fmla="*/ 30241875 w 142"/>
              <a:gd name="T3" fmla="*/ 75604688 h 90"/>
              <a:gd name="T4" fmla="*/ 45362813 w 142"/>
              <a:gd name="T5" fmla="*/ 60483750 h 90"/>
              <a:gd name="T6" fmla="*/ 50403125 w 142"/>
              <a:gd name="T7" fmla="*/ 45362813 h 90"/>
              <a:gd name="T8" fmla="*/ 45362813 w 142"/>
              <a:gd name="T9" fmla="*/ 45362813 h 90"/>
              <a:gd name="T10" fmla="*/ 55443438 w 142"/>
              <a:gd name="T11" fmla="*/ 40322500 h 90"/>
              <a:gd name="T12" fmla="*/ 70564375 w 142"/>
              <a:gd name="T13" fmla="*/ 40322500 h 90"/>
              <a:gd name="T14" fmla="*/ 70564375 w 142"/>
              <a:gd name="T15" fmla="*/ 35282188 h 90"/>
              <a:gd name="T16" fmla="*/ 65524063 w 142"/>
              <a:gd name="T17" fmla="*/ 10080625 h 90"/>
              <a:gd name="T18" fmla="*/ 90725625 w 142"/>
              <a:gd name="T19" fmla="*/ 15120938 h 90"/>
              <a:gd name="T20" fmla="*/ 105846563 w 142"/>
              <a:gd name="T21" fmla="*/ 0 h 90"/>
              <a:gd name="T22" fmla="*/ 126007813 w 142"/>
              <a:gd name="T23" fmla="*/ 15120938 h 90"/>
              <a:gd name="T24" fmla="*/ 110886875 w 142"/>
              <a:gd name="T25" fmla="*/ 30241875 h 90"/>
              <a:gd name="T26" fmla="*/ 131048125 w 142"/>
              <a:gd name="T27" fmla="*/ 40322500 h 90"/>
              <a:gd name="T28" fmla="*/ 131048125 w 142"/>
              <a:gd name="T29" fmla="*/ 50403125 h 90"/>
              <a:gd name="T30" fmla="*/ 120967500 w 142"/>
              <a:gd name="T31" fmla="*/ 50403125 h 90"/>
              <a:gd name="T32" fmla="*/ 100806250 w 142"/>
              <a:gd name="T33" fmla="*/ 40322500 h 90"/>
              <a:gd name="T34" fmla="*/ 80645000 w 142"/>
              <a:gd name="T35" fmla="*/ 50403125 h 90"/>
              <a:gd name="T36" fmla="*/ 80645000 w 142"/>
              <a:gd name="T37" fmla="*/ 70564375 h 90"/>
              <a:gd name="T38" fmla="*/ 105846563 w 142"/>
              <a:gd name="T39" fmla="*/ 75604688 h 90"/>
              <a:gd name="T40" fmla="*/ 126007813 w 142"/>
              <a:gd name="T41" fmla="*/ 70564375 h 90"/>
              <a:gd name="T42" fmla="*/ 151209375 w 142"/>
              <a:gd name="T43" fmla="*/ 80645000 h 90"/>
              <a:gd name="T44" fmla="*/ 171370625 w 142"/>
              <a:gd name="T45" fmla="*/ 75604688 h 90"/>
              <a:gd name="T46" fmla="*/ 186491563 w 142"/>
              <a:gd name="T47" fmla="*/ 90725625 h 90"/>
              <a:gd name="T48" fmla="*/ 211693125 w 142"/>
              <a:gd name="T49" fmla="*/ 90725625 h 90"/>
              <a:gd name="T50" fmla="*/ 236894688 w 142"/>
              <a:gd name="T51" fmla="*/ 85685313 h 90"/>
              <a:gd name="T52" fmla="*/ 262096250 w 142"/>
              <a:gd name="T53" fmla="*/ 80645000 h 90"/>
              <a:gd name="T54" fmla="*/ 272176875 w 142"/>
              <a:gd name="T55" fmla="*/ 95765938 h 90"/>
              <a:gd name="T56" fmla="*/ 282257500 w 142"/>
              <a:gd name="T57" fmla="*/ 120967500 h 90"/>
              <a:gd name="T58" fmla="*/ 302418750 w 142"/>
              <a:gd name="T59" fmla="*/ 120967500 h 90"/>
              <a:gd name="T60" fmla="*/ 332660625 w 142"/>
              <a:gd name="T61" fmla="*/ 131048125 h 90"/>
              <a:gd name="T62" fmla="*/ 337700938 w 142"/>
              <a:gd name="T63" fmla="*/ 156249688 h 90"/>
              <a:gd name="T64" fmla="*/ 347781563 w 142"/>
              <a:gd name="T65" fmla="*/ 181451250 h 90"/>
              <a:gd name="T66" fmla="*/ 342741250 w 142"/>
              <a:gd name="T67" fmla="*/ 191531875 h 90"/>
              <a:gd name="T68" fmla="*/ 322580000 w 142"/>
              <a:gd name="T69" fmla="*/ 186491563 h 90"/>
              <a:gd name="T70" fmla="*/ 297378438 w 142"/>
              <a:gd name="T71" fmla="*/ 191531875 h 90"/>
              <a:gd name="T72" fmla="*/ 277217188 w 142"/>
              <a:gd name="T73" fmla="*/ 186491563 h 90"/>
              <a:gd name="T74" fmla="*/ 257055938 w 142"/>
              <a:gd name="T75" fmla="*/ 201612500 h 90"/>
              <a:gd name="T76" fmla="*/ 236894688 w 142"/>
              <a:gd name="T77" fmla="*/ 211693125 h 90"/>
              <a:gd name="T78" fmla="*/ 211693125 w 142"/>
              <a:gd name="T79" fmla="*/ 221773750 h 90"/>
              <a:gd name="T80" fmla="*/ 201612500 w 142"/>
              <a:gd name="T81" fmla="*/ 191531875 h 90"/>
              <a:gd name="T82" fmla="*/ 196572188 w 142"/>
              <a:gd name="T83" fmla="*/ 166330313 h 90"/>
              <a:gd name="T84" fmla="*/ 181451250 w 142"/>
              <a:gd name="T85" fmla="*/ 151209375 h 90"/>
              <a:gd name="T86" fmla="*/ 166330313 w 142"/>
              <a:gd name="T87" fmla="*/ 131048125 h 90"/>
              <a:gd name="T88" fmla="*/ 146169063 w 142"/>
              <a:gd name="T89" fmla="*/ 146169063 h 90"/>
              <a:gd name="T90" fmla="*/ 146169063 w 142"/>
              <a:gd name="T91" fmla="*/ 171370625 h 90"/>
              <a:gd name="T92" fmla="*/ 126007813 w 142"/>
              <a:gd name="T93" fmla="*/ 176410938 h 90"/>
              <a:gd name="T94" fmla="*/ 110886875 w 142"/>
              <a:gd name="T95" fmla="*/ 191531875 h 90"/>
              <a:gd name="T96" fmla="*/ 100806250 w 142"/>
              <a:gd name="T97" fmla="*/ 201612500 h 90"/>
              <a:gd name="T98" fmla="*/ 80645000 w 142"/>
              <a:gd name="T99" fmla="*/ 191531875 h 90"/>
              <a:gd name="T100" fmla="*/ 65524063 w 142"/>
              <a:gd name="T101" fmla="*/ 206652813 h 90"/>
              <a:gd name="T102" fmla="*/ 45362813 w 142"/>
              <a:gd name="T103" fmla="*/ 206652813 h 90"/>
              <a:gd name="T104" fmla="*/ 40322500 w 142"/>
              <a:gd name="T105" fmla="*/ 191531875 h 90"/>
              <a:gd name="T106" fmla="*/ 50403125 w 142"/>
              <a:gd name="T107" fmla="*/ 161290000 h 90"/>
              <a:gd name="T108" fmla="*/ 45362813 w 142"/>
              <a:gd name="T109" fmla="*/ 141128750 h 90"/>
              <a:gd name="T110" fmla="*/ 40322500 w 142"/>
              <a:gd name="T111" fmla="*/ 115927188 h 90"/>
              <a:gd name="T112" fmla="*/ 25201563 w 142"/>
              <a:gd name="T113" fmla="*/ 105846563 h 90"/>
              <a:gd name="T114" fmla="*/ 5040313 w 142"/>
              <a:gd name="T115" fmla="*/ 95765938 h 9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2" h="90">
                <a:moveTo>
                  <a:pt x="0" y="36"/>
                </a:moveTo>
                <a:lnTo>
                  <a:pt x="0" y="34"/>
                </a:lnTo>
                <a:lnTo>
                  <a:pt x="0" y="32"/>
                </a:lnTo>
                <a:lnTo>
                  <a:pt x="2" y="30"/>
                </a:lnTo>
                <a:lnTo>
                  <a:pt x="4" y="28"/>
                </a:lnTo>
                <a:lnTo>
                  <a:pt x="6" y="28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20" y="28"/>
                </a:lnTo>
                <a:lnTo>
                  <a:pt x="18" y="26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0" y="22"/>
                </a:lnTo>
                <a:lnTo>
                  <a:pt x="22" y="22"/>
                </a:lnTo>
                <a:lnTo>
                  <a:pt x="20" y="20"/>
                </a:lnTo>
                <a:lnTo>
                  <a:pt x="20" y="18"/>
                </a:lnTo>
                <a:lnTo>
                  <a:pt x="22" y="18"/>
                </a:lnTo>
                <a:lnTo>
                  <a:pt x="22" y="20"/>
                </a:lnTo>
                <a:lnTo>
                  <a:pt x="22" y="18"/>
                </a:lnTo>
                <a:lnTo>
                  <a:pt x="18" y="18"/>
                </a:lnTo>
                <a:lnTo>
                  <a:pt x="16" y="18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28" y="14"/>
                </a:lnTo>
                <a:lnTo>
                  <a:pt x="28" y="12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0" y="6"/>
                </a:lnTo>
                <a:lnTo>
                  <a:pt x="32" y="6"/>
                </a:lnTo>
                <a:lnTo>
                  <a:pt x="34" y="8"/>
                </a:lnTo>
                <a:lnTo>
                  <a:pt x="36" y="6"/>
                </a:lnTo>
                <a:lnTo>
                  <a:pt x="38" y="6"/>
                </a:lnTo>
                <a:lnTo>
                  <a:pt x="38" y="4"/>
                </a:lnTo>
                <a:lnTo>
                  <a:pt x="40" y="4"/>
                </a:lnTo>
                <a:lnTo>
                  <a:pt x="40" y="2"/>
                </a:lnTo>
                <a:lnTo>
                  <a:pt x="42" y="0"/>
                </a:lnTo>
                <a:lnTo>
                  <a:pt x="44" y="0"/>
                </a:lnTo>
                <a:lnTo>
                  <a:pt x="46" y="2"/>
                </a:lnTo>
                <a:lnTo>
                  <a:pt x="48" y="2"/>
                </a:lnTo>
                <a:lnTo>
                  <a:pt x="48" y="4"/>
                </a:lnTo>
                <a:lnTo>
                  <a:pt x="50" y="6"/>
                </a:lnTo>
                <a:lnTo>
                  <a:pt x="48" y="8"/>
                </a:lnTo>
                <a:lnTo>
                  <a:pt x="48" y="10"/>
                </a:lnTo>
                <a:lnTo>
                  <a:pt x="46" y="10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4"/>
                </a:lnTo>
                <a:lnTo>
                  <a:pt x="48" y="14"/>
                </a:lnTo>
                <a:lnTo>
                  <a:pt x="52" y="16"/>
                </a:lnTo>
                <a:lnTo>
                  <a:pt x="54" y="16"/>
                </a:lnTo>
                <a:lnTo>
                  <a:pt x="56" y="16"/>
                </a:lnTo>
                <a:lnTo>
                  <a:pt x="54" y="18"/>
                </a:lnTo>
                <a:lnTo>
                  <a:pt x="52" y="18"/>
                </a:lnTo>
                <a:lnTo>
                  <a:pt x="52" y="20"/>
                </a:lnTo>
                <a:lnTo>
                  <a:pt x="50" y="22"/>
                </a:lnTo>
                <a:lnTo>
                  <a:pt x="50" y="20"/>
                </a:lnTo>
                <a:lnTo>
                  <a:pt x="48" y="20"/>
                </a:lnTo>
                <a:lnTo>
                  <a:pt x="46" y="18"/>
                </a:lnTo>
                <a:lnTo>
                  <a:pt x="44" y="18"/>
                </a:lnTo>
                <a:lnTo>
                  <a:pt x="42" y="18"/>
                </a:lnTo>
                <a:lnTo>
                  <a:pt x="42" y="16"/>
                </a:lnTo>
                <a:lnTo>
                  <a:pt x="40" y="16"/>
                </a:lnTo>
                <a:lnTo>
                  <a:pt x="36" y="18"/>
                </a:lnTo>
                <a:lnTo>
                  <a:pt x="34" y="18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30" y="24"/>
                </a:lnTo>
                <a:lnTo>
                  <a:pt x="30" y="26"/>
                </a:lnTo>
                <a:lnTo>
                  <a:pt x="32" y="28"/>
                </a:lnTo>
                <a:lnTo>
                  <a:pt x="32" y="30"/>
                </a:lnTo>
                <a:lnTo>
                  <a:pt x="36" y="30"/>
                </a:lnTo>
                <a:lnTo>
                  <a:pt x="38" y="30"/>
                </a:lnTo>
                <a:lnTo>
                  <a:pt x="40" y="30"/>
                </a:lnTo>
                <a:lnTo>
                  <a:pt x="42" y="30"/>
                </a:lnTo>
                <a:lnTo>
                  <a:pt x="44" y="30"/>
                </a:lnTo>
                <a:lnTo>
                  <a:pt x="46" y="30"/>
                </a:lnTo>
                <a:lnTo>
                  <a:pt x="46" y="28"/>
                </a:lnTo>
                <a:lnTo>
                  <a:pt x="48" y="30"/>
                </a:lnTo>
                <a:lnTo>
                  <a:pt x="50" y="28"/>
                </a:lnTo>
                <a:lnTo>
                  <a:pt x="52" y="30"/>
                </a:lnTo>
                <a:lnTo>
                  <a:pt x="54" y="30"/>
                </a:lnTo>
                <a:lnTo>
                  <a:pt x="56" y="32"/>
                </a:lnTo>
                <a:lnTo>
                  <a:pt x="58" y="34"/>
                </a:lnTo>
                <a:lnTo>
                  <a:pt x="60" y="32"/>
                </a:lnTo>
                <a:lnTo>
                  <a:pt x="62" y="32"/>
                </a:lnTo>
                <a:lnTo>
                  <a:pt x="62" y="30"/>
                </a:lnTo>
                <a:lnTo>
                  <a:pt x="64" y="30"/>
                </a:lnTo>
                <a:lnTo>
                  <a:pt x="66" y="30"/>
                </a:lnTo>
                <a:lnTo>
                  <a:pt x="68" y="28"/>
                </a:lnTo>
                <a:lnTo>
                  <a:pt x="68" y="30"/>
                </a:lnTo>
                <a:lnTo>
                  <a:pt x="70" y="30"/>
                </a:lnTo>
                <a:lnTo>
                  <a:pt x="72" y="32"/>
                </a:lnTo>
                <a:lnTo>
                  <a:pt x="74" y="32"/>
                </a:lnTo>
                <a:lnTo>
                  <a:pt x="74" y="34"/>
                </a:lnTo>
                <a:lnTo>
                  <a:pt x="74" y="36"/>
                </a:lnTo>
                <a:lnTo>
                  <a:pt x="76" y="34"/>
                </a:lnTo>
                <a:lnTo>
                  <a:pt x="78" y="34"/>
                </a:lnTo>
                <a:lnTo>
                  <a:pt x="80" y="34"/>
                </a:lnTo>
                <a:lnTo>
                  <a:pt x="82" y="36"/>
                </a:lnTo>
                <a:lnTo>
                  <a:pt x="84" y="38"/>
                </a:lnTo>
                <a:lnTo>
                  <a:pt x="84" y="36"/>
                </a:lnTo>
                <a:lnTo>
                  <a:pt x="86" y="34"/>
                </a:lnTo>
                <a:lnTo>
                  <a:pt x="88" y="34"/>
                </a:lnTo>
                <a:lnTo>
                  <a:pt x="90" y="32"/>
                </a:lnTo>
                <a:lnTo>
                  <a:pt x="92" y="34"/>
                </a:lnTo>
                <a:lnTo>
                  <a:pt x="94" y="34"/>
                </a:lnTo>
                <a:lnTo>
                  <a:pt x="96" y="34"/>
                </a:lnTo>
                <a:lnTo>
                  <a:pt x="98" y="34"/>
                </a:lnTo>
                <a:lnTo>
                  <a:pt x="100" y="34"/>
                </a:lnTo>
                <a:lnTo>
                  <a:pt x="102" y="32"/>
                </a:lnTo>
                <a:lnTo>
                  <a:pt x="104" y="32"/>
                </a:lnTo>
                <a:lnTo>
                  <a:pt x="106" y="32"/>
                </a:lnTo>
                <a:lnTo>
                  <a:pt x="106" y="34"/>
                </a:lnTo>
                <a:lnTo>
                  <a:pt x="106" y="36"/>
                </a:lnTo>
                <a:lnTo>
                  <a:pt x="106" y="38"/>
                </a:lnTo>
                <a:lnTo>
                  <a:pt x="108" y="38"/>
                </a:lnTo>
                <a:lnTo>
                  <a:pt x="110" y="40"/>
                </a:lnTo>
                <a:lnTo>
                  <a:pt x="112" y="42"/>
                </a:lnTo>
                <a:lnTo>
                  <a:pt x="110" y="42"/>
                </a:lnTo>
                <a:lnTo>
                  <a:pt x="110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8"/>
                </a:lnTo>
                <a:lnTo>
                  <a:pt x="122" y="48"/>
                </a:lnTo>
                <a:lnTo>
                  <a:pt x="124" y="48"/>
                </a:lnTo>
                <a:lnTo>
                  <a:pt x="126" y="50"/>
                </a:lnTo>
                <a:lnTo>
                  <a:pt x="128" y="50"/>
                </a:lnTo>
                <a:lnTo>
                  <a:pt x="130" y="50"/>
                </a:lnTo>
                <a:lnTo>
                  <a:pt x="132" y="52"/>
                </a:lnTo>
                <a:lnTo>
                  <a:pt x="132" y="54"/>
                </a:lnTo>
                <a:lnTo>
                  <a:pt x="132" y="56"/>
                </a:lnTo>
                <a:lnTo>
                  <a:pt x="132" y="58"/>
                </a:lnTo>
                <a:lnTo>
                  <a:pt x="132" y="60"/>
                </a:lnTo>
                <a:lnTo>
                  <a:pt x="134" y="62"/>
                </a:lnTo>
                <a:lnTo>
                  <a:pt x="136" y="64"/>
                </a:lnTo>
                <a:lnTo>
                  <a:pt x="136" y="66"/>
                </a:lnTo>
                <a:lnTo>
                  <a:pt x="138" y="66"/>
                </a:lnTo>
                <a:lnTo>
                  <a:pt x="136" y="68"/>
                </a:lnTo>
                <a:lnTo>
                  <a:pt x="136" y="70"/>
                </a:lnTo>
                <a:lnTo>
                  <a:pt x="138" y="72"/>
                </a:lnTo>
                <a:lnTo>
                  <a:pt x="140" y="72"/>
                </a:lnTo>
                <a:lnTo>
                  <a:pt x="140" y="74"/>
                </a:lnTo>
                <a:lnTo>
                  <a:pt x="142" y="74"/>
                </a:lnTo>
                <a:lnTo>
                  <a:pt x="140" y="76"/>
                </a:lnTo>
                <a:lnTo>
                  <a:pt x="138" y="78"/>
                </a:lnTo>
                <a:lnTo>
                  <a:pt x="136" y="76"/>
                </a:lnTo>
                <a:lnTo>
                  <a:pt x="134" y="76"/>
                </a:lnTo>
                <a:lnTo>
                  <a:pt x="134" y="74"/>
                </a:lnTo>
                <a:lnTo>
                  <a:pt x="132" y="74"/>
                </a:lnTo>
                <a:lnTo>
                  <a:pt x="130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0" y="76"/>
                </a:lnTo>
                <a:lnTo>
                  <a:pt x="120" y="78"/>
                </a:lnTo>
                <a:lnTo>
                  <a:pt x="118" y="78"/>
                </a:lnTo>
                <a:lnTo>
                  <a:pt x="118" y="76"/>
                </a:lnTo>
                <a:lnTo>
                  <a:pt x="118" y="74"/>
                </a:lnTo>
                <a:lnTo>
                  <a:pt x="116" y="74"/>
                </a:lnTo>
                <a:lnTo>
                  <a:pt x="114" y="74"/>
                </a:lnTo>
                <a:lnTo>
                  <a:pt x="112" y="72"/>
                </a:lnTo>
                <a:lnTo>
                  <a:pt x="110" y="74"/>
                </a:lnTo>
                <a:lnTo>
                  <a:pt x="108" y="74"/>
                </a:lnTo>
                <a:lnTo>
                  <a:pt x="106" y="76"/>
                </a:lnTo>
                <a:lnTo>
                  <a:pt x="104" y="76"/>
                </a:lnTo>
                <a:lnTo>
                  <a:pt x="102" y="78"/>
                </a:lnTo>
                <a:lnTo>
                  <a:pt x="102" y="80"/>
                </a:lnTo>
                <a:lnTo>
                  <a:pt x="102" y="82"/>
                </a:lnTo>
                <a:lnTo>
                  <a:pt x="100" y="82"/>
                </a:lnTo>
                <a:lnTo>
                  <a:pt x="98" y="82"/>
                </a:lnTo>
                <a:lnTo>
                  <a:pt x="96" y="82"/>
                </a:lnTo>
                <a:lnTo>
                  <a:pt x="94" y="84"/>
                </a:lnTo>
                <a:lnTo>
                  <a:pt x="92" y="86"/>
                </a:lnTo>
                <a:lnTo>
                  <a:pt x="90" y="86"/>
                </a:lnTo>
                <a:lnTo>
                  <a:pt x="88" y="88"/>
                </a:lnTo>
                <a:lnTo>
                  <a:pt x="88" y="90"/>
                </a:lnTo>
                <a:lnTo>
                  <a:pt x="86" y="90"/>
                </a:lnTo>
                <a:lnTo>
                  <a:pt x="84" y="88"/>
                </a:lnTo>
                <a:lnTo>
                  <a:pt x="82" y="86"/>
                </a:lnTo>
                <a:lnTo>
                  <a:pt x="82" y="84"/>
                </a:lnTo>
                <a:lnTo>
                  <a:pt x="80" y="84"/>
                </a:lnTo>
                <a:lnTo>
                  <a:pt x="80" y="82"/>
                </a:lnTo>
                <a:lnTo>
                  <a:pt x="80" y="80"/>
                </a:lnTo>
                <a:lnTo>
                  <a:pt x="80" y="76"/>
                </a:lnTo>
                <a:lnTo>
                  <a:pt x="78" y="74"/>
                </a:lnTo>
                <a:lnTo>
                  <a:pt x="78" y="72"/>
                </a:lnTo>
                <a:lnTo>
                  <a:pt x="78" y="70"/>
                </a:lnTo>
                <a:lnTo>
                  <a:pt x="78" y="68"/>
                </a:lnTo>
                <a:lnTo>
                  <a:pt x="78" y="66"/>
                </a:lnTo>
                <a:lnTo>
                  <a:pt x="78" y="64"/>
                </a:lnTo>
                <a:lnTo>
                  <a:pt x="76" y="64"/>
                </a:lnTo>
                <a:lnTo>
                  <a:pt x="74" y="64"/>
                </a:lnTo>
                <a:lnTo>
                  <a:pt x="72" y="64"/>
                </a:lnTo>
                <a:lnTo>
                  <a:pt x="72" y="62"/>
                </a:lnTo>
                <a:lnTo>
                  <a:pt x="72" y="60"/>
                </a:lnTo>
                <a:lnTo>
                  <a:pt x="74" y="58"/>
                </a:lnTo>
                <a:lnTo>
                  <a:pt x="72" y="56"/>
                </a:lnTo>
                <a:lnTo>
                  <a:pt x="70" y="56"/>
                </a:lnTo>
                <a:lnTo>
                  <a:pt x="70" y="54"/>
                </a:lnTo>
                <a:lnTo>
                  <a:pt x="68" y="54"/>
                </a:lnTo>
                <a:lnTo>
                  <a:pt x="66" y="52"/>
                </a:lnTo>
                <a:lnTo>
                  <a:pt x="64" y="52"/>
                </a:lnTo>
                <a:lnTo>
                  <a:pt x="62" y="52"/>
                </a:lnTo>
                <a:lnTo>
                  <a:pt x="60" y="54"/>
                </a:lnTo>
                <a:lnTo>
                  <a:pt x="60" y="56"/>
                </a:lnTo>
                <a:lnTo>
                  <a:pt x="58" y="58"/>
                </a:lnTo>
                <a:lnTo>
                  <a:pt x="58" y="60"/>
                </a:lnTo>
                <a:lnTo>
                  <a:pt x="56" y="62"/>
                </a:lnTo>
                <a:lnTo>
                  <a:pt x="54" y="64"/>
                </a:lnTo>
                <a:lnTo>
                  <a:pt x="54" y="66"/>
                </a:lnTo>
                <a:lnTo>
                  <a:pt x="56" y="66"/>
                </a:lnTo>
                <a:lnTo>
                  <a:pt x="58" y="68"/>
                </a:lnTo>
                <a:lnTo>
                  <a:pt x="58" y="70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0"/>
                </a:lnTo>
                <a:lnTo>
                  <a:pt x="50" y="70"/>
                </a:lnTo>
                <a:lnTo>
                  <a:pt x="48" y="70"/>
                </a:lnTo>
                <a:lnTo>
                  <a:pt x="46" y="70"/>
                </a:lnTo>
                <a:lnTo>
                  <a:pt x="44" y="72"/>
                </a:lnTo>
                <a:lnTo>
                  <a:pt x="42" y="74"/>
                </a:lnTo>
                <a:lnTo>
                  <a:pt x="44" y="76"/>
                </a:lnTo>
                <a:lnTo>
                  <a:pt x="44" y="78"/>
                </a:lnTo>
                <a:lnTo>
                  <a:pt x="44" y="80"/>
                </a:lnTo>
                <a:lnTo>
                  <a:pt x="42" y="80"/>
                </a:lnTo>
                <a:lnTo>
                  <a:pt x="40" y="80"/>
                </a:lnTo>
                <a:lnTo>
                  <a:pt x="38" y="78"/>
                </a:lnTo>
                <a:lnTo>
                  <a:pt x="36" y="76"/>
                </a:lnTo>
                <a:lnTo>
                  <a:pt x="34" y="76"/>
                </a:lnTo>
                <a:lnTo>
                  <a:pt x="34" y="78"/>
                </a:lnTo>
                <a:lnTo>
                  <a:pt x="32" y="76"/>
                </a:lnTo>
                <a:lnTo>
                  <a:pt x="30" y="78"/>
                </a:lnTo>
                <a:lnTo>
                  <a:pt x="30" y="80"/>
                </a:lnTo>
                <a:lnTo>
                  <a:pt x="28" y="80"/>
                </a:lnTo>
                <a:lnTo>
                  <a:pt x="26" y="80"/>
                </a:lnTo>
                <a:lnTo>
                  <a:pt x="26" y="82"/>
                </a:lnTo>
                <a:lnTo>
                  <a:pt x="24" y="82"/>
                </a:lnTo>
                <a:lnTo>
                  <a:pt x="22" y="84"/>
                </a:lnTo>
                <a:lnTo>
                  <a:pt x="20" y="82"/>
                </a:lnTo>
                <a:lnTo>
                  <a:pt x="18" y="82"/>
                </a:lnTo>
                <a:lnTo>
                  <a:pt x="16" y="80"/>
                </a:lnTo>
                <a:lnTo>
                  <a:pt x="16" y="78"/>
                </a:lnTo>
                <a:lnTo>
                  <a:pt x="18" y="78"/>
                </a:lnTo>
                <a:lnTo>
                  <a:pt x="16" y="76"/>
                </a:lnTo>
                <a:lnTo>
                  <a:pt x="16" y="74"/>
                </a:lnTo>
                <a:lnTo>
                  <a:pt x="16" y="72"/>
                </a:lnTo>
                <a:lnTo>
                  <a:pt x="16" y="70"/>
                </a:lnTo>
                <a:lnTo>
                  <a:pt x="18" y="68"/>
                </a:lnTo>
                <a:lnTo>
                  <a:pt x="18" y="66"/>
                </a:lnTo>
                <a:lnTo>
                  <a:pt x="20" y="64"/>
                </a:lnTo>
                <a:lnTo>
                  <a:pt x="22" y="64"/>
                </a:lnTo>
                <a:lnTo>
                  <a:pt x="22" y="62"/>
                </a:lnTo>
                <a:lnTo>
                  <a:pt x="22" y="60"/>
                </a:lnTo>
                <a:lnTo>
                  <a:pt x="22" y="58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6" y="46"/>
                </a:lnTo>
                <a:lnTo>
                  <a:pt x="16" y="44"/>
                </a:lnTo>
                <a:lnTo>
                  <a:pt x="16" y="42"/>
                </a:lnTo>
                <a:lnTo>
                  <a:pt x="14" y="42"/>
                </a:lnTo>
                <a:lnTo>
                  <a:pt x="12" y="42"/>
                </a:lnTo>
                <a:lnTo>
                  <a:pt x="10" y="42"/>
                </a:lnTo>
                <a:lnTo>
                  <a:pt x="8" y="42"/>
                </a:lnTo>
                <a:lnTo>
                  <a:pt x="6" y="40"/>
                </a:lnTo>
                <a:lnTo>
                  <a:pt x="4" y="38"/>
                </a:lnTo>
                <a:lnTo>
                  <a:pt x="2" y="38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3" name="Freeform 2120"/>
          <p:cNvSpPr>
            <a:spLocks/>
          </p:cNvSpPr>
          <p:nvPr/>
        </p:nvSpPr>
        <p:spPr bwMode="auto">
          <a:xfrm>
            <a:off x="6042027" y="2587624"/>
            <a:ext cx="225425" cy="142875"/>
          </a:xfrm>
          <a:custGeom>
            <a:avLst/>
            <a:gdLst>
              <a:gd name="T0" fmla="*/ 5040313 w 142"/>
              <a:gd name="T1" fmla="*/ 75604688 h 90"/>
              <a:gd name="T2" fmla="*/ 30241875 w 142"/>
              <a:gd name="T3" fmla="*/ 75604688 h 90"/>
              <a:gd name="T4" fmla="*/ 45362813 w 142"/>
              <a:gd name="T5" fmla="*/ 60483750 h 90"/>
              <a:gd name="T6" fmla="*/ 50403125 w 142"/>
              <a:gd name="T7" fmla="*/ 45362813 h 90"/>
              <a:gd name="T8" fmla="*/ 45362813 w 142"/>
              <a:gd name="T9" fmla="*/ 45362813 h 90"/>
              <a:gd name="T10" fmla="*/ 55443438 w 142"/>
              <a:gd name="T11" fmla="*/ 40322500 h 90"/>
              <a:gd name="T12" fmla="*/ 70564375 w 142"/>
              <a:gd name="T13" fmla="*/ 40322500 h 90"/>
              <a:gd name="T14" fmla="*/ 70564375 w 142"/>
              <a:gd name="T15" fmla="*/ 35282188 h 90"/>
              <a:gd name="T16" fmla="*/ 65524063 w 142"/>
              <a:gd name="T17" fmla="*/ 10080625 h 90"/>
              <a:gd name="T18" fmla="*/ 90725625 w 142"/>
              <a:gd name="T19" fmla="*/ 15120938 h 90"/>
              <a:gd name="T20" fmla="*/ 105846563 w 142"/>
              <a:gd name="T21" fmla="*/ 0 h 90"/>
              <a:gd name="T22" fmla="*/ 126007813 w 142"/>
              <a:gd name="T23" fmla="*/ 15120938 h 90"/>
              <a:gd name="T24" fmla="*/ 110886875 w 142"/>
              <a:gd name="T25" fmla="*/ 30241875 h 90"/>
              <a:gd name="T26" fmla="*/ 131048125 w 142"/>
              <a:gd name="T27" fmla="*/ 40322500 h 90"/>
              <a:gd name="T28" fmla="*/ 131048125 w 142"/>
              <a:gd name="T29" fmla="*/ 50403125 h 90"/>
              <a:gd name="T30" fmla="*/ 120967500 w 142"/>
              <a:gd name="T31" fmla="*/ 50403125 h 90"/>
              <a:gd name="T32" fmla="*/ 100806250 w 142"/>
              <a:gd name="T33" fmla="*/ 40322500 h 90"/>
              <a:gd name="T34" fmla="*/ 80645000 w 142"/>
              <a:gd name="T35" fmla="*/ 50403125 h 90"/>
              <a:gd name="T36" fmla="*/ 80645000 w 142"/>
              <a:gd name="T37" fmla="*/ 70564375 h 90"/>
              <a:gd name="T38" fmla="*/ 105846563 w 142"/>
              <a:gd name="T39" fmla="*/ 75604688 h 90"/>
              <a:gd name="T40" fmla="*/ 126007813 w 142"/>
              <a:gd name="T41" fmla="*/ 70564375 h 90"/>
              <a:gd name="T42" fmla="*/ 151209375 w 142"/>
              <a:gd name="T43" fmla="*/ 80645000 h 90"/>
              <a:gd name="T44" fmla="*/ 171370625 w 142"/>
              <a:gd name="T45" fmla="*/ 75604688 h 90"/>
              <a:gd name="T46" fmla="*/ 186491563 w 142"/>
              <a:gd name="T47" fmla="*/ 90725625 h 90"/>
              <a:gd name="T48" fmla="*/ 211693125 w 142"/>
              <a:gd name="T49" fmla="*/ 90725625 h 90"/>
              <a:gd name="T50" fmla="*/ 236894688 w 142"/>
              <a:gd name="T51" fmla="*/ 85685313 h 90"/>
              <a:gd name="T52" fmla="*/ 262096250 w 142"/>
              <a:gd name="T53" fmla="*/ 80645000 h 90"/>
              <a:gd name="T54" fmla="*/ 272176875 w 142"/>
              <a:gd name="T55" fmla="*/ 95765938 h 90"/>
              <a:gd name="T56" fmla="*/ 282257500 w 142"/>
              <a:gd name="T57" fmla="*/ 120967500 h 90"/>
              <a:gd name="T58" fmla="*/ 302418750 w 142"/>
              <a:gd name="T59" fmla="*/ 120967500 h 90"/>
              <a:gd name="T60" fmla="*/ 332660625 w 142"/>
              <a:gd name="T61" fmla="*/ 131048125 h 90"/>
              <a:gd name="T62" fmla="*/ 337700938 w 142"/>
              <a:gd name="T63" fmla="*/ 156249688 h 90"/>
              <a:gd name="T64" fmla="*/ 347781563 w 142"/>
              <a:gd name="T65" fmla="*/ 181451250 h 90"/>
              <a:gd name="T66" fmla="*/ 342741250 w 142"/>
              <a:gd name="T67" fmla="*/ 191531875 h 90"/>
              <a:gd name="T68" fmla="*/ 322580000 w 142"/>
              <a:gd name="T69" fmla="*/ 186491563 h 90"/>
              <a:gd name="T70" fmla="*/ 297378438 w 142"/>
              <a:gd name="T71" fmla="*/ 191531875 h 90"/>
              <a:gd name="T72" fmla="*/ 277217188 w 142"/>
              <a:gd name="T73" fmla="*/ 186491563 h 90"/>
              <a:gd name="T74" fmla="*/ 257055938 w 142"/>
              <a:gd name="T75" fmla="*/ 201612500 h 90"/>
              <a:gd name="T76" fmla="*/ 236894688 w 142"/>
              <a:gd name="T77" fmla="*/ 211693125 h 90"/>
              <a:gd name="T78" fmla="*/ 211693125 w 142"/>
              <a:gd name="T79" fmla="*/ 221773750 h 90"/>
              <a:gd name="T80" fmla="*/ 201612500 w 142"/>
              <a:gd name="T81" fmla="*/ 191531875 h 90"/>
              <a:gd name="T82" fmla="*/ 196572188 w 142"/>
              <a:gd name="T83" fmla="*/ 166330313 h 90"/>
              <a:gd name="T84" fmla="*/ 181451250 w 142"/>
              <a:gd name="T85" fmla="*/ 151209375 h 90"/>
              <a:gd name="T86" fmla="*/ 166330313 w 142"/>
              <a:gd name="T87" fmla="*/ 131048125 h 90"/>
              <a:gd name="T88" fmla="*/ 146169063 w 142"/>
              <a:gd name="T89" fmla="*/ 146169063 h 90"/>
              <a:gd name="T90" fmla="*/ 146169063 w 142"/>
              <a:gd name="T91" fmla="*/ 171370625 h 90"/>
              <a:gd name="T92" fmla="*/ 126007813 w 142"/>
              <a:gd name="T93" fmla="*/ 176410938 h 90"/>
              <a:gd name="T94" fmla="*/ 110886875 w 142"/>
              <a:gd name="T95" fmla="*/ 191531875 h 90"/>
              <a:gd name="T96" fmla="*/ 100806250 w 142"/>
              <a:gd name="T97" fmla="*/ 201612500 h 90"/>
              <a:gd name="T98" fmla="*/ 80645000 w 142"/>
              <a:gd name="T99" fmla="*/ 191531875 h 90"/>
              <a:gd name="T100" fmla="*/ 65524063 w 142"/>
              <a:gd name="T101" fmla="*/ 206652813 h 90"/>
              <a:gd name="T102" fmla="*/ 45362813 w 142"/>
              <a:gd name="T103" fmla="*/ 206652813 h 90"/>
              <a:gd name="T104" fmla="*/ 40322500 w 142"/>
              <a:gd name="T105" fmla="*/ 191531875 h 90"/>
              <a:gd name="T106" fmla="*/ 50403125 w 142"/>
              <a:gd name="T107" fmla="*/ 161290000 h 90"/>
              <a:gd name="T108" fmla="*/ 45362813 w 142"/>
              <a:gd name="T109" fmla="*/ 141128750 h 90"/>
              <a:gd name="T110" fmla="*/ 40322500 w 142"/>
              <a:gd name="T111" fmla="*/ 115927188 h 90"/>
              <a:gd name="T112" fmla="*/ 25201563 w 142"/>
              <a:gd name="T113" fmla="*/ 105846563 h 90"/>
              <a:gd name="T114" fmla="*/ 5040313 w 142"/>
              <a:gd name="T115" fmla="*/ 95765938 h 9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2" h="90">
                <a:moveTo>
                  <a:pt x="0" y="36"/>
                </a:moveTo>
                <a:lnTo>
                  <a:pt x="0" y="34"/>
                </a:lnTo>
                <a:lnTo>
                  <a:pt x="0" y="32"/>
                </a:lnTo>
                <a:lnTo>
                  <a:pt x="2" y="30"/>
                </a:lnTo>
                <a:lnTo>
                  <a:pt x="4" y="28"/>
                </a:lnTo>
                <a:lnTo>
                  <a:pt x="6" y="28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20" y="28"/>
                </a:lnTo>
                <a:lnTo>
                  <a:pt x="18" y="26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0" y="22"/>
                </a:lnTo>
                <a:lnTo>
                  <a:pt x="22" y="22"/>
                </a:lnTo>
                <a:lnTo>
                  <a:pt x="20" y="20"/>
                </a:lnTo>
                <a:lnTo>
                  <a:pt x="20" y="18"/>
                </a:lnTo>
                <a:lnTo>
                  <a:pt x="22" y="18"/>
                </a:lnTo>
                <a:lnTo>
                  <a:pt x="22" y="20"/>
                </a:lnTo>
                <a:lnTo>
                  <a:pt x="22" y="18"/>
                </a:lnTo>
                <a:lnTo>
                  <a:pt x="18" y="18"/>
                </a:lnTo>
                <a:lnTo>
                  <a:pt x="16" y="18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28" y="14"/>
                </a:lnTo>
                <a:lnTo>
                  <a:pt x="28" y="12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0" y="6"/>
                </a:lnTo>
                <a:lnTo>
                  <a:pt x="32" y="6"/>
                </a:lnTo>
                <a:lnTo>
                  <a:pt x="34" y="8"/>
                </a:lnTo>
                <a:lnTo>
                  <a:pt x="36" y="6"/>
                </a:lnTo>
                <a:lnTo>
                  <a:pt x="38" y="6"/>
                </a:lnTo>
                <a:lnTo>
                  <a:pt x="38" y="4"/>
                </a:lnTo>
                <a:lnTo>
                  <a:pt x="40" y="4"/>
                </a:lnTo>
                <a:lnTo>
                  <a:pt x="40" y="2"/>
                </a:lnTo>
                <a:lnTo>
                  <a:pt x="42" y="0"/>
                </a:lnTo>
                <a:lnTo>
                  <a:pt x="44" y="0"/>
                </a:lnTo>
                <a:lnTo>
                  <a:pt x="46" y="2"/>
                </a:lnTo>
                <a:lnTo>
                  <a:pt x="48" y="2"/>
                </a:lnTo>
                <a:lnTo>
                  <a:pt x="48" y="4"/>
                </a:lnTo>
                <a:lnTo>
                  <a:pt x="50" y="6"/>
                </a:lnTo>
                <a:lnTo>
                  <a:pt x="48" y="8"/>
                </a:lnTo>
                <a:lnTo>
                  <a:pt x="48" y="10"/>
                </a:lnTo>
                <a:lnTo>
                  <a:pt x="46" y="10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4"/>
                </a:lnTo>
                <a:lnTo>
                  <a:pt x="48" y="14"/>
                </a:lnTo>
                <a:lnTo>
                  <a:pt x="52" y="16"/>
                </a:lnTo>
                <a:lnTo>
                  <a:pt x="54" y="16"/>
                </a:lnTo>
                <a:lnTo>
                  <a:pt x="56" y="16"/>
                </a:lnTo>
                <a:lnTo>
                  <a:pt x="54" y="18"/>
                </a:lnTo>
                <a:lnTo>
                  <a:pt x="52" y="18"/>
                </a:lnTo>
                <a:lnTo>
                  <a:pt x="52" y="20"/>
                </a:lnTo>
                <a:lnTo>
                  <a:pt x="50" y="22"/>
                </a:lnTo>
                <a:lnTo>
                  <a:pt x="50" y="20"/>
                </a:lnTo>
                <a:lnTo>
                  <a:pt x="48" y="20"/>
                </a:lnTo>
                <a:lnTo>
                  <a:pt x="46" y="18"/>
                </a:lnTo>
                <a:lnTo>
                  <a:pt x="44" y="18"/>
                </a:lnTo>
                <a:lnTo>
                  <a:pt x="42" y="18"/>
                </a:lnTo>
                <a:lnTo>
                  <a:pt x="42" y="16"/>
                </a:lnTo>
                <a:lnTo>
                  <a:pt x="40" y="16"/>
                </a:lnTo>
                <a:lnTo>
                  <a:pt x="36" y="18"/>
                </a:lnTo>
                <a:lnTo>
                  <a:pt x="34" y="18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30" y="24"/>
                </a:lnTo>
                <a:lnTo>
                  <a:pt x="30" y="26"/>
                </a:lnTo>
                <a:lnTo>
                  <a:pt x="32" y="28"/>
                </a:lnTo>
                <a:lnTo>
                  <a:pt x="32" y="30"/>
                </a:lnTo>
                <a:lnTo>
                  <a:pt x="36" y="30"/>
                </a:lnTo>
                <a:lnTo>
                  <a:pt x="38" y="30"/>
                </a:lnTo>
                <a:lnTo>
                  <a:pt x="40" y="30"/>
                </a:lnTo>
                <a:lnTo>
                  <a:pt x="42" y="30"/>
                </a:lnTo>
                <a:lnTo>
                  <a:pt x="44" y="30"/>
                </a:lnTo>
                <a:lnTo>
                  <a:pt x="46" y="30"/>
                </a:lnTo>
                <a:lnTo>
                  <a:pt x="46" y="28"/>
                </a:lnTo>
                <a:lnTo>
                  <a:pt x="48" y="30"/>
                </a:lnTo>
                <a:lnTo>
                  <a:pt x="50" y="28"/>
                </a:lnTo>
                <a:lnTo>
                  <a:pt x="52" y="30"/>
                </a:lnTo>
                <a:lnTo>
                  <a:pt x="54" y="30"/>
                </a:lnTo>
                <a:lnTo>
                  <a:pt x="56" y="32"/>
                </a:lnTo>
                <a:lnTo>
                  <a:pt x="58" y="34"/>
                </a:lnTo>
                <a:lnTo>
                  <a:pt x="60" y="32"/>
                </a:lnTo>
                <a:lnTo>
                  <a:pt x="62" y="32"/>
                </a:lnTo>
                <a:lnTo>
                  <a:pt x="62" y="30"/>
                </a:lnTo>
                <a:lnTo>
                  <a:pt x="64" y="30"/>
                </a:lnTo>
                <a:lnTo>
                  <a:pt x="66" y="30"/>
                </a:lnTo>
                <a:lnTo>
                  <a:pt x="68" y="28"/>
                </a:lnTo>
                <a:lnTo>
                  <a:pt x="68" y="30"/>
                </a:lnTo>
                <a:lnTo>
                  <a:pt x="70" y="30"/>
                </a:lnTo>
                <a:lnTo>
                  <a:pt x="72" y="32"/>
                </a:lnTo>
                <a:lnTo>
                  <a:pt x="74" y="32"/>
                </a:lnTo>
                <a:lnTo>
                  <a:pt x="74" y="34"/>
                </a:lnTo>
                <a:lnTo>
                  <a:pt x="74" y="36"/>
                </a:lnTo>
                <a:lnTo>
                  <a:pt x="76" y="34"/>
                </a:lnTo>
                <a:lnTo>
                  <a:pt x="78" y="34"/>
                </a:lnTo>
                <a:lnTo>
                  <a:pt x="80" y="34"/>
                </a:lnTo>
                <a:lnTo>
                  <a:pt x="82" y="36"/>
                </a:lnTo>
                <a:lnTo>
                  <a:pt x="84" y="38"/>
                </a:lnTo>
                <a:lnTo>
                  <a:pt x="84" y="36"/>
                </a:lnTo>
                <a:lnTo>
                  <a:pt x="86" y="34"/>
                </a:lnTo>
                <a:lnTo>
                  <a:pt x="88" y="34"/>
                </a:lnTo>
                <a:lnTo>
                  <a:pt x="90" y="32"/>
                </a:lnTo>
                <a:lnTo>
                  <a:pt x="92" y="34"/>
                </a:lnTo>
                <a:lnTo>
                  <a:pt x="94" y="34"/>
                </a:lnTo>
                <a:lnTo>
                  <a:pt x="96" y="34"/>
                </a:lnTo>
                <a:lnTo>
                  <a:pt x="98" y="34"/>
                </a:lnTo>
                <a:lnTo>
                  <a:pt x="100" y="34"/>
                </a:lnTo>
                <a:lnTo>
                  <a:pt x="102" y="32"/>
                </a:lnTo>
                <a:lnTo>
                  <a:pt x="104" y="32"/>
                </a:lnTo>
                <a:lnTo>
                  <a:pt x="106" y="32"/>
                </a:lnTo>
                <a:lnTo>
                  <a:pt x="106" y="34"/>
                </a:lnTo>
                <a:lnTo>
                  <a:pt x="106" y="36"/>
                </a:lnTo>
                <a:lnTo>
                  <a:pt x="106" y="38"/>
                </a:lnTo>
                <a:lnTo>
                  <a:pt x="108" y="38"/>
                </a:lnTo>
                <a:lnTo>
                  <a:pt x="110" y="40"/>
                </a:lnTo>
                <a:lnTo>
                  <a:pt x="112" y="42"/>
                </a:lnTo>
                <a:lnTo>
                  <a:pt x="110" y="42"/>
                </a:lnTo>
                <a:lnTo>
                  <a:pt x="110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8"/>
                </a:lnTo>
                <a:lnTo>
                  <a:pt x="122" y="48"/>
                </a:lnTo>
                <a:lnTo>
                  <a:pt x="124" y="48"/>
                </a:lnTo>
                <a:lnTo>
                  <a:pt x="126" y="50"/>
                </a:lnTo>
                <a:lnTo>
                  <a:pt x="128" y="50"/>
                </a:lnTo>
                <a:lnTo>
                  <a:pt x="130" y="50"/>
                </a:lnTo>
                <a:lnTo>
                  <a:pt x="132" y="52"/>
                </a:lnTo>
                <a:lnTo>
                  <a:pt x="132" y="54"/>
                </a:lnTo>
                <a:lnTo>
                  <a:pt x="132" y="56"/>
                </a:lnTo>
                <a:lnTo>
                  <a:pt x="132" y="58"/>
                </a:lnTo>
                <a:lnTo>
                  <a:pt x="132" y="60"/>
                </a:lnTo>
                <a:lnTo>
                  <a:pt x="134" y="62"/>
                </a:lnTo>
                <a:lnTo>
                  <a:pt x="136" y="64"/>
                </a:lnTo>
                <a:lnTo>
                  <a:pt x="136" y="66"/>
                </a:lnTo>
                <a:lnTo>
                  <a:pt x="138" y="66"/>
                </a:lnTo>
                <a:lnTo>
                  <a:pt x="136" y="68"/>
                </a:lnTo>
                <a:lnTo>
                  <a:pt x="136" y="70"/>
                </a:lnTo>
                <a:lnTo>
                  <a:pt x="138" y="72"/>
                </a:lnTo>
                <a:lnTo>
                  <a:pt x="140" y="72"/>
                </a:lnTo>
                <a:lnTo>
                  <a:pt x="140" y="74"/>
                </a:lnTo>
                <a:lnTo>
                  <a:pt x="142" y="74"/>
                </a:lnTo>
                <a:lnTo>
                  <a:pt x="140" y="76"/>
                </a:lnTo>
                <a:lnTo>
                  <a:pt x="138" y="78"/>
                </a:lnTo>
                <a:lnTo>
                  <a:pt x="136" y="76"/>
                </a:lnTo>
                <a:lnTo>
                  <a:pt x="134" y="76"/>
                </a:lnTo>
                <a:lnTo>
                  <a:pt x="134" y="74"/>
                </a:lnTo>
                <a:lnTo>
                  <a:pt x="132" y="74"/>
                </a:lnTo>
                <a:lnTo>
                  <a:pt x="130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0" y="76"/>
                </a:lnTo>
                <a:lnTo>
                  <a:pt x="120" y="78"/>
                </a:lnTo>
                <a:lnTo>
                  <a:pt x="118" y="78"/>
                </a:lnTo>
                <a:lnTo>
                  <a:pt x="118" y="76"/>
                </a:lnTo>
                <a:lnTo>
                  <a:pt x="118" y="74"/>
                </a:lnTo>
                <a:lnTo>
                  <a:pt x="116" y="74"/>
                </a:lnTo>
                <a:lnTo>
                  <a:pt x="114" y="74"/>
                </a:lnTo>
                <a:lnTo>
                  <a:pt x="112" y="72"/>
                </a:lnTo>
                <a:lnTo>
                  <a:pt x="110" y="74"/>
                </a:lnTo>
                <a:lnTo>
                  <a:pt x="108" y="74"/>
                </a:lnTo>
                <a:lnTo>
                  <a:pt x="106" y="76"/>
                </a:lnTo>
                <a:lnTo>
                  <a:pt x="104" y="76"/>
                </a:lnTo>
                <a:lnTo>
                  <a:pt x="102" y="78"/>
                </a:lnTo>
                <a:lnTo>
                  <a:pt x="102" y="80"/>
                </a:lnTo>
                <a:lnTo>
                  <a:pt x="102" y="82"/>
                </a:lnTo>
                <a:lnTo>
                  <a:pt x="100" y="82"/>
                </a:lnTo>
                <a:lnTo>
                  <a:pt x="98" y="82"/>
                </a:lnTo>
                <a:lnTo>
                  <a:pt x="96" y="82"/>
                </a:lnTo>
                <a:lnTo>
                  <a:pt x="94" y="84"/>
                </a:lnTo>
                <a:lnTo>
                  <a:pt x="92" y="86"/>
                </a:lnTo>
                <a:lnTo>
                  <a:pt x="90" y="86"/>
                </a:lnTo>
                <a:lnTo>
                  <a:pt x="88" y="88"/>
                </a:lnTo>
                <a:lnTo>
                  <a:pt x="88" y="90"/>
                </a:lnTo>
                <a:lnTo>
                  <a:pt x="86" y="90"/>
                </a:lnTo>
                <a:lnTo>
                  <a:pt x="84" y="88"/>
                </a:lnTo>
                <a:lnTo>
                  <a:pt x="82" y="86"/>
                </a:lnTo>
                <a:lnTo>
                  <a:pt x="82" y="84"/>
                </a:lnTo>
                <a:lnTo>
                  <a:pt x="80" y="84"/>
                </a:lnTo>
                <a:lnTo>
                  <a:pt x="80" y="82"/>
                </a:lnTo>
                <a:lnTo>
                  <a:pt x="80" y="80"/>
                </a:lnTo>
                <a:lnTo>
                  <a:pt x="80" y="76"/>
                </a:lnTo>
                <a:lnTo>
                  <a:pt x="78" y="74"/>
                </a:lnTo>
                <a:lnTo>
                  <a:pt x="78" y="72"/>
                </a:lnTo>
                <a:lnTo>
                  <a:pt x="78" y="70"/>
                </a:lnTo>
                <a:lnTo>
                  <a:pt x="78" y="68"/>
                </a:lnTo>
                <a:lnTo>
                  <a:pt x="78" y="66"/>
                </a:lnTo>
                <a:lnTo>
                  <a:pt x="78" y="64"/>
                </a:lnTo>
                <a:lnTo>
                  <a:pt x="76" y="64"/>
                </a:lnTo>
                <a:lnTo>
                  <a:pt x="74" y="64"/>
                </a:lnTo>
                <a:lnTo>
                  <a:pt x="72" y="64"/>
                </a:lnTo>
                <a:lnTo>
                  <a:pt x="72" y="62"/>
                </a:lnTo>
                <a:lnTo>
                  <a:pt x="72" y="60"/>
                </a:lnTo>
                <a:lnTo>
                  <a:pt x="74" y="58"/>
                </a:lnTo>
                <a:lnTo>
                  <a:pt x="72" y="56"/>
                </a:lnTo>
                <a:lnTo>
                  <a:pt x="70" y="56"/>
                </a:lnTo>
                <a:lnTo>
                  <a:pt x="70" y="54"/>
                </a:lnTo>
                <a:lnTo>
                  <a:pt x="68" y="54"/>
                </a:lnTo>
                <a:lnTo>
                  <a:pt x="66" y="52"/>
                </a:lnTo>
                <a:lnTo>
                  <a:pt x="64" y="52"/>
                </a:lnTo>
                <a:lnTo>
                  <a:pt x="62" y="52"/>
                </a:lnTo>
                <a:lnTo>
                  <a:pt x="60" y="54"/>
                </a:lnTo>
                <a:lnTo>
                  <a:pt x="60" y="56"/>
                </a:lnTo>
                <a:lnTo>
                  <a:pt x="58" y="58"/>
                </a:lnTo>
                <a:lnTo>
                  <a:pt x="58" y="60"/>
                </a:lnTo>
                <a:lnTo>
                  <a:pt x="56" y="62"/>
                </a:lnTo>
                <a:lnTo>
                  <a:pt x="54" y="64"/>
                </a:lnTo>
                <a:lnTo>
                  <a:pt x="54" y="66"/>
                </a:lnTo>
                <a:lnTo>
                  <a:pt x="56" y="66"/>
                </a:lnTo>
                <a:lnTo>
                  <a:pt x="58" y="68"/>
                </a:lnTo>
                <a:lnTo>
                  <a:pt x="58" y="70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0"/>
                </a:lnTo>
                <a:lnTo>
                  <a:pt x="50" y="70"/>
                </a:lnTo>
                <a:lnTo>
                  <a:pt x="48" y="70"/>
                </a:lnTo>
                <a:lnTo>
                  <a:pt x="46" y="70"/>
                </a:lnTo>
                <a:lnTo>
                  <a:pt x="44" y="72"/>
                </a:lnTo>
                <a:lnTo>
                  <a:pt x="42" y="74"/>
                </a:lnTo>
                <a:lnTo>
                  <a:pt x="44" y="76"/>
                </a:lnTo>
                <a:lnTo>
                  <a:pt x="44" y="78"/>
                </a:lnTo>
                <a:lnTo>
                  <a:pt x="44" y="80"/>
                </a:lnTo>
                <a:lnTo>
                  <a:pt x="42" y="80"/>
                </a:lnTo>
                <a:lnTo>
                  <a:pt x="40" y="80"/>
                </a:lnTo>
                <a:lnTo>
                  <a:pt x="38" y="78"/>
                </a:lnTo>
                <a:lnTo>
                  <a:pt x="36" y="76"/>
                </a:lnTo>
                <a:lnTo>
                  <a:pt x="34" y="76"/>
                </a:lnTo>
                <a:lnTo>
                  <a:pt x="34" y="78"/>
                </a:lnTo>
                <a:lnTo>
                  <a:pt x="32" y="76"/>
                </a:lnTo>
                <a:lnTo>
                  <a:pt x="30" y="78"/>
                </a:lnTo>
                <a:lnTo>
                  <a:pt x="30" y="80"/>
                </a:lnTo>
                <a:lnTo>
                  <a:pt x="28" y="80"/>
                </a:lnTo>
                <a:lnTo>
                  <a:pt x="26" y="80"/>
                </a:lnTo>
                <a:lnTo>
                  <a:pt x="26" y="82"/>
                </a:lnTo>
                <a:lnTo>
                  <a:pt x="24" y="82"/>
                </a:lnTo>
                <a:lnTo>
                  <a:pt x="22" y="84"/>
                </a:lnTo>
                <a:lnTo>
                  <a:pt x="20" y="82"/>
                </a:lnTo>
                <a:lnTo>
                  <a:pt x="18" y="82"/>
                </a:lnTo>
                <a:lnTo>
                  <a:pt x="16" y="80"/>
                </a:lnTo>
                <a:lnTo>
                  <a:pt x="16" y="78"/>
                </a:lnTo>
                <a:lnTo>
                  <a:pt x="18" y="78"/>
                </a:lnTo>
                <a:lnTo>
                  <a:pt x="16" y="76"/>
                </a:lnTo>
                <a:lnTo>
                  <a:pt x="16" y="74"/>
                </a:lnTo>
                <a:lnTo>
                  <a:pt x="16" y="72"/>
                </a:lnTo>
                <a:lnTo>
                  <a:pt x="16" y="70"/>
                </a:lnTo>
                <a:lnTo>
                  <a:pt x="18" y="68"/>
                </a:lnTo>
                <a:lnTo>
                  <a:pt x="18" y="66"/>
                </a:lnTo>
                <a:lnTo>
                  <a:pt x="20" y="64"/>
                </a:lnTo>
                <a:lnTo>
                  <a:pt x="22" y="64"/>
                </a:lnTo>
                <a:lnTo>
                  <a:pt x="22" y="62"/>
                </a:lnTo>
                <a:lnTo>
                  <a:pt x="22" y="60"/>
                </a:lnTo>
                <a:lnTo>
                  <a:pt x="22" y="58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6" y="46"/>
                </a:lnTo>
                <a:lnTo>
                  <a:pt x="16" y="44"/>
                </a:lnTo>
                <a:lnTo>
                  <a:pt x="16" y="42"/>
                </a:lnTo>
                <a:lnTo>
                  <a:pt x="14" y="42"/>
                </a:lnTo>
                <a:lnTo>
                  <a:pt x="12" y="42"/>
                </a:lnTo>
                <a:lnTo>
                  <a:pt x="10" y="42"/>
                </a:lnTo>
                <a:lnTo>
                  <a:pt x="8" y="42"/>
                </a:lnTo>
                <a:lnTo>
                  <a:pt x="6" y="40"/>
                </a:lnTo>
                <a:lnTo>
                  <a:pt x="4" y="38"/>
                </a:lnTo>
                <a:lnTo>
                  <a:pt x="2" y="38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4" name="Freeform 2121"/>
          <p:cNvSpPr>
            <a:spLocks/>
          </p:cNvSpPr>
          <p:nvPr/>
        </p:nvSpPr>
        <p:spPr bwMode="auto">
          <a:xfrm>
            <a:off x="7161216" y="3452813"/>
            <a:ext cx="153987" cy="139700"/>
          </a:xfrm>
          <a:custGeom>
            <a:avLst/>
            <a:gdLst>
              <a:gd name="T0" fmla="*/ 5040296 w 97"/>
              <a:gd name="T1" fmla="*/ 60483750 h 88"/>
              <a:gd name="T2" fmla="*/ 20161185 w 97"/>
              <a:gd name="T3" fmla="*/ 45362813 h 88"/>
              <a:gd name="T4" fmla="*/ 25201481 w 97"/>
              <a:gd name="T5" fmla="*/ 35282188 h 88"/>
              <a:gd name="T6" fmla="*/ 35282073 w 97"/>
              <a:gd name="T7" fmla="*/ 20161250 h 88"/>
              <a:gd name="T8" fmla="*/ 55443257 w 97"/>
              <a:gd name="T9" fmla="*/ 15120938 h 88"/>
              <a:gd name="T10" fmla="*/ 75604442 w 97"/>
              <a:gd name="T11" fmla="*/ 15120938 h 88"/>
              <a:gd name="T12" fmla="*/ 93244685 w 97"/>
              <a:gd name="T13" fmla="*/ 15120938 h 88"/>
              <a:gd name="T14" fmla="*/ 108365573 w 97"/>
              <a:gd name="T15" fmla="*/ 15120938 h 88"/>
              <a:gd name="T16" fmla="*/ 118446165 w 97"/>
              <a:gd name="T17" fmla="*/ 20161250 h 88"/>
              <a:gd name="T18" fmla="*/ 128526758 w 97"/>
              <a:gd name="T19" fmla="*/ 25201563 h 88"/>
              <a:gd name="T20" fmla="*/ 143647646 w 97"/>
              <a:gd name="T21" fmla="*/ 30241875 h 88"/>
              <a:gd name="T22" fmla="*/ 158768534 w 97"/>
              <a:gd name="T23" fmla="*/ 35282188 h 88"/>
              <a:gd name="T24" fmla="*/ 163808831 w 97"/>
              <a:gd name="T25" fmla="*/ 40322500 h 88"/>
              <a:gd name="T26" fmla="*/ 163808831 w 97"/>
              <a:gd name="T27" fmla="*/ 25201563 h 88"/>
              <a:gd name="T28" fmla="*/ 178929719 w 97"/>
              <a:gd name="T29" fmla="*/ 10080625 h 88"/>
              <a:gd name="T30" fmla="*/ 183970015 w 97"/>
              <a:gd name="T31" fmla="*/ 5040313 h 88"/>
              <a:gd name="T32" fmla="*/ 199090904 w 97"/>
              <a:gd name="T33" fmla="*/ 15120938 h 88"/>
              <a:gd name="T34" fmla="*/ 224292384 w 97"/>
              <a:gd name="T35" fmla="*/ 5040313 h 88"/>
              <a:gd name="T36" fmla="*/ 229332680 w 97"/>
              <a:gd name="T37" fmla="*/ 5040313 h 88"/>
              <a:gd name="T38" fmla="*/ 224292384 w 97"/>
              <a:gd name="T39" fmla="*/ 25201563 h 88"/>
              <a:gd name="T40" fmla="*/ 234372976 w 97"/>
              <a:gd name="T41" fmla="*/ 45362813 h 88"/>
              <a:gd name="T42" fmla="*/ 239413273 w 97"/>
              <a:gd name="T43" fmla="*/ 60483750 h 88"/>
              <a:gd name="T44" fmla="*/ 239413273 w 97"/>
              <a:gd name="T45" fmla="*/ 75604688 h 88"/>
              <a:gd name="T46" fmla="*/ 239413273 w 97"/>
              <a:gd name="T47" fmla="*/ 95765938 h 88"/>
              <a:gd name="T48" fmla="*/ 244453569 w 97"/>
              <a:gd name="T49" fmla="*/ 115927188 h 88"/>
              <a:gd name="T50" fmla="*/ 234372976 w 97"/>
              <a:gd name="T51" fmla="*/ 120967500 h 88"/>
              <a:gd name="T52" fmla="*/ 219252088 w 97"/>
              <a:gd name="T53" fmla="*/ 136088438 h 88"/>
              <a:gd name="T54" fmla="*/ 204131200 w 97"/>
              <a:gd name="T55" fmla="*/ 141128750 h 88"/>
              <a:gd name="T56" fmla="*/ 199090904 w 97"/>
              <a:gd name="T57" fmla="*/ 146169063 h 88"/>
              <a:gd name="T58" fmla="*/ 194050607 w 97"/>
              <a:gd name="T59" fmla="*/ 156249688 h 88"/>
              <a:gd name="T60" fmla="*/ 173889423 w 97"/>
              <a:gd name="T61" fmla="*/ 156249688 h 88"/>
              <a:gd name="T62" fmla="*/ 168849127 w 97"/>
              <a:gd name="T63" fmla="*/ 166330313 h 88"/>
              <a:gd name="T64" fmla="*/ 178929719 w 97"/>
              <a:gd name="T65" fmla="*/ 181451250 h 88"/>
              <a:gd name="T66" fmla="*/ 183970015 w 97"/>
              <a:gd name="T67" fmla="*/ 196572188 h 88"/>
              <a:gd name="T68" fmla="*/ 173889423 w 97"/>
              <a:gd name="T69" fmla="*/ 201612500 h 88"/>
              <a:gd name="T70" fmla="*/ 158768534 w 97"/>
              <a:gd name="T71" fmla="*/ 196572188 h 88"/>
              <a:gd name="T72" fmla="*/ 143647646 w 97"/>
              <a:gd name="T73" fmla="*/ 196572188 h 88"/>
              <a:gd name="T74" fmla="*/ 138607350 w 97"/>
              <a:gd name="T75" fmla="*/ 196572188 h 88"/>
              <a:gd name="T76" fmla="*/ 133567054 w 97"/>
              <a:gd name="T77" fmla="*/ 196572188 h 88"/>
              <a:gd name="T78" fmla="*/ 128526758 w 97"/>
              <a:gd name="T79" fmla="*/ 216733438 h 88"/>
              <a:gd name="T80" fmla="*/ 108365573 w 97"/>
              <a:gd name="T81" fmla="*/ 221773750 h 88"/>
              <a:gd name="T82" fmla="*/ 93244685 w 97"/>
              <a:gd name="T83" fmla="*/ 216733438 h 88"/>
              <a:gd name="T84" fmla="*/ 80644738 w 97"/>
              <a:gd name="T85" fmla="*/ 216733438 h 88"/>
              <a:gd name="T86" fmla="*/ 75604442 w 97"/>
              <a:gd name="T87" fmla="*/ 206652813 h 88"/>
              <a:gd name="T88" fmla="*/ 70564146 w 97"/>
              <a:gd name="T89" fmla="*/ 186491563 h 88"/>
              <a:gd name="T90" fmla="*/ 55443257 w 97"/>
              <a:gd name="T91" fmla="*/ 196572188 h 88"/>
              <a:gd name="T92" fmla="*/ 45362665 w 97"/>
              <a:gd name="T93" fmla="*/ 181451250 h 88"/>
              <a:gd name="T94" fmla="*/ 40322369 w 97"/>
              <a:gd name="T95" fmla="*/ 161290000 h 88"/>
              <a:gd name="T96" fmla="*/ 40322369 w 97"/>
              <a:gd name="T97" fmla="*/ 156249688 h 88"/>
              <a:gd name="T98" fmla="*/ 30241777 w 97"/>
              <a:gd name="T99" fmla="*/ 141128750 h 88"/>
              <a:gd name="T100" fmla="*/ 25201481 w 97"/>
              <a:gd name="T101" fmla="*/ 115927188 h 88"/>
              <a:gd name="T102" fmla="*/ 15120888 w 97"/>
              <a:gd name="T103" fmla="*/ 100806250 h 88"/>
              <a:gd name="T104" fmla="*/ 5040296 w 97"/>
              <a:gd name="T105" fmla="*/ 80645000 h 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7" h="88">
                <a:moveTo>
                  <a:pt x="2" y="28"/>
                </a:moveTo>
                <a:lnTo>
                  <a:pt x="2" y="26"/>
                </a:lnTo>
                <a:lnTo>
                  <a:pt x="0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8" y="16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3" y="6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1" y="6"/>
                </a:lnTo>
                <a:lnTo>
                  <a:pt x="43" y="6"/>
                </a:lnTo>
                <a:lnTo>
                  <a:pt x="45" y="6"/>
                </a:lnTo>
                <a:lnTo>
                  <a:pt x="47" y="6"/>
                </a:lnTo>
                <a:lnTo>
                  <a:pt x="47" y="8"/>
                </a:lnTo>
                <a:lnTo>
                  <a:pt x="47" y="10"/>
                </a:lnTo>
                <a:lnTo>
                  <a:pt x="49" y="8"/>
                </a:lnTo>
                <a:lnTo>
                  <a:pt x="51" y="6"/>
                </a:lnTo>
                <a:lnTo>
                  <a:pt x="51" y="8"/>
                </a:lnTo>
                <a:lnTo>
                  <a:pt x="51" y="10"/>
                </a:lnTo>
                <a:lnTo>
                  <a:pt x="53" y="12"/>
                </a:lnTo>
                <a:lnTo>
                  <a:pt x="55" y="12"/>
                </a:lnTo>
                <a:lnTo>
                  <a:pt x="57" y="10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4"/>
                </a:lnTo>
                <a:lnTo>
                  <a:pt x="63" y="16"/>
                </a:lnTo>
                <a:lnTo>
                  <a:pt x="65" y="16"/>
                </a:lnTo>
                <a:lnTo>
                  <a:pt x="67" y="16"/>
                </a:lnTo>
                <a:lnTo>
                  <a:pt x="67" y="14"/>
                </a:lnTo>
                <a:lnTo>
                  <a:pt x="69" y="12"/>
                </a:lnTo>
                <a:lnTo>
                  <a:pt x="67" y="10"/>
                </a:lnTo>
                <a:lnTo>
                  <a:pt x="65" y="10"/>
                </a:lnTo>
                <a:lnTo>
                  <a:pt x="65" y="8"/>
                </a:lnTo>
                <a:lnTo>
                  <a:pt x="67" y="6"/>
                </a:lnTo>
                <a:lnTo>
                  <a:pt x="69" y="4"/>
                </a:lnTo>
                <a:lnTo>
                  <a:pt x="71" y="4"/>
                </a:lnTo>
                <a:lnTo>
                  <a:pt x="73" y="4"/>
                </a:lnTo>
                <a:lnTo>
                  <a:pt x="73" y="2"/>
                </a:lnTo>
                <a:lnTo>
                  <a:pt x="75" y="4"/>
                </a:lnTo>
                <a:lnTo>
                  <a:pt x="77" y="6"/>
                </a:lnTo>
                <a:lnTo>
                  <a:pt x="79" y="6"/>
                </a:lnTo>
                <a:lnTo>
                  <a:pt x="81" y="8"/>
                </a:lnTo>
                <a:lnTo>
                  <a:pt x="85" y="6"/>
                </a:lnTo>
                <a:lnTo>
                  <a:pt x="85" y="4"/>
                </a:lnTo>
                <a:lnTo>
                  <a:pt x="87" y="2"/>
                </a:lnTo>
                <a:lnTo>
                  <a:pt x="89" y="2"/>
                </a:lnTo>
                <a:lnTo>
                  <a:pt x="91" y="2"/>
                </a:lnTo>
                <a:lnTo>
                  <a:pt x="91" y="0"/>
                </a:lnTo>
                <a:lnTo>
                  <a:pt x="91" y="2"/>
                </a:lnTo>
                <a:lnTo>
                  <a:pt x="91" y="4"/>
                </a:lnTo>
                <a:lnTo>
                  <a:pt x="91" y="6"/>
                </a:lnTo>
                <a:lnTo>
                  <a:pt x="89" y="8"/>
                </a:lnTo>
                <a:lnTo>
                  <a:pt x="89" y="10"/>
                </a:lnTo>
                <a:lnTo>
                  <a:pt x="89" y="12"/>
                </a:lnTo>
                <a:lnTo>
                  <a:pt x="91" y="14"/>
                </a:lnTo>
                <a:lnTo>
                  <a:pt x="93" y="16"/>
                </a:lnTo>
                <a:lnTo>
                  <a:pt x="93" y="18"/>
                </a:lnTo>
                <a:lnTo>
                  <a:pt x="93" y="20"/>
                </a:lnTo>
                <a:lnTo>
                  <a:pt x="95" y="22"/>
                </a:lnTo>
                <a:lnTo>
                  <a:pt x="95" y="24"/>
                </a:lnTo>
                <a:lnTo>
                  <a:pt x="97" y="26"/>
                </a:lnTo>
                <a:lnTo>
                  <a:pt x="95" y="28"/>
                </a:lnTo>
                <a:lnTo>
                  <a:pt x="95" y="30"/>
                </a:lnTo>
                <a:lnTo>
                  <a:pt x="95" y="32"/>
                </a:lnTo>
                <a:lnTo>
                  <a:pt x="95" y="34"/>
                </a:lnTo>
                <a:lnTo>
                  <a:pt x="95" y="36"/>
                </a:lnTo>
                <a:lnTo>
                  <a:pt x="95" y="38"/>
                </a:lnTo>
                <a:lnTo>
                  <a:pt x="97" y="40"/>
                </a:lnTo>
                <a:lnTo>
                  <a:pt x="97" y="42"/>
                </a:lnTo>
                <a:lnTo>
                  <a:pt x="97" y="44"/>
                </a:lnTo>
                <a:lnTo>
                  <a:pt x="97" y="46"/>
                </a:lnTo>
                <a:lnTo>
                  <a:pt x="97" y="48"/>
                </a:lnTo>
                <a:lnTo>
                  <a:pt x="95" y="50"/>
                </a:lnTo>
                <a:lnTo>
                  <a:pt x="93" y="50"/>
                </a:lnTo>
                <a:lnTo>
                  <a:pt x="93" y="48"/>
                </a:lnTo>
                <a:lnTo>
                  <a:pt x="91" y="50"/>
                </a:lnTo>
                <a:lnTo>
                  <a:pt x="89" y="52"/>
                </a:lnTo>
                <a:lnTo>
                  <a:pt x="87" y="54"/>
                </a:lnTo>
                <a:lnTo>
                  <a:pt x="85" y="54"/>
                </a:lnTo>
                <a:lnTo>
                  <a:pt x="83" y="54"/>
                </a:lnTo>
                <a:lnTo>
                  <a:pt x="83" y="56"/>
                </a:lnTo>
                <a:lnTo>
                  <a:pt x="81" y="56"/>
                </a:lnTo>
                <a:lnTo>
                  <a:pt x="79" y="56"/>
                </a:lnTo>
                <a:lnTo>
                  <a:pt x="77" y="56"/>
                </a:lnTo>
                <a:lnTo>
                  <a:pt x="79" y="58"/>
                </a:lnTo>
                <a:lnTo>
                  <a:pt x="77" y="60"/>
                </a:lnTo>
                <a:lnTo>
                  <a:pt x="79" y="62"/>
                </a:lnTo>
                <a:lnTo>
                  <a:pt x="77" y="62"/>
                </a:lnTo>
                <a:lnTo>
                  <a:pt x="75" y="62"/>
                </a:lnTo>
                <a:lnTo>
                  <a:pt x="73" y="60"/>
                </a:lnTo>
                <a:lnTo>
                  <a:pt x="71" y="60"/>
                </a:lnTo>
                <a:lnTo>
                  <a:pt x="69" y="62"/>
                </a:lnTo>
                <a:lnTo>
                  <a:pt x="67" y="64"/>
                </a:lnTo>
                <a:lnTo>
                  <a:pt x="67" y="66"/>
                </a:lnTo>
                <a:lnTo>
                  <a:pt x="69" y="68"/>
                </a:lnTo>
                <a:lnTo>
                  <a:pt x="69" y="70"/>
                </a:lnTo>
                <a:lnTo>
                  <a:pt x="69" y="72"/>
                </a:lnTo>
                <a:lnTo>
                  <a:pt x="71" y="72"/>
                </a:lnTo>
                <a:lnTo>
                  <a:pt x="73" y="74"/>
                </a:lnTo>
                <a:lnTo>
                  <a:pt x="75" y="74"/>
                </a:lnTo>
                <a:lnTo>
                  <a:pt x="75" y="76"/>
                </a:lnTo>
                <a:lnTo>
                  <a:pt x="75" y="78"/>
                </a:lnTo>
                <a:lnTo>
                  <a:pt x="73" y="78"/>
                </a:lnTo>
                <a:lnTo>
                  <a:pt x="75" y="78"/>
                </a:lnTo>
                <a:lnTo>
                  <a:pt x="75" y="80"/>
                </a:lnTo>
                <a:lnTo>
                  <a:pt x="73" y="80"/>
                </a:lnTo>
                <a:lnTo>
                  <a:pt x="71" y="80"/>
                </a:lnTo>
                <a:lnTo>
                  <a:pt x="69" y="80"/>
                </a:lnTo>
                <a:lnTo>
                  <a:pt x="69" y="78"/>
                </a:lnTo>
                <a:lnTo>
                  <a:pt x="67" y="76"/>
                </a:lnTo>
                <a:lnTo>
                  <a:pt x="65" y="76"/>
                </a:lnTo>
                <a:lnTo>
                  <a:pt x="63" y="78"/>
                </a:lnTo>
                <a:lnTo>
                  <a:pt x="61" y="78"/>
                </a:lnTo>
                <a:lnTo>
                  <a:pt x="59" y="80"/>
                </a:lnTo>
                <a:lnTo>
                  <a:pt x="57" y="78"/>
                </a:lnTo>
                <a:lnTo>
                  <a:pt x="55" y="78"/>
                </a:lnTo>
                <a:lnTo>
                  <a:pt x="53" y="78"/>
                </a:lnTo>
                <a:lnTo>
                  <a:pt x="53" y="80"/>
                </a:lnTo>
                <a:lnTo>
                  <a:pt x="55" y="82"/>
                </a:lnTo>
                <a:lnTo>
                  <a:pt x="53" y="84"/>
                </a:lnTo>
                <a:lnTo>
                  <a:pt x="51" y="86"/>
                </a:lnTo>
                <a:lnTo>
                  <a:pt x="49" y="86"/>
                </a:lnTo>
                <a:lnTo>
                  <a:pt x="47" y="86"/>
                </a:lnTo>
                <a:lnTo>
                  <a:pt x="45" y="88"/>
                </a:lnTo>
                <a:lnTo>
                  <a:pt x="43" y="88"/>
                </a:lnTo>
                <a:lnTo>
                  <a:pt x="41" y="88"/>
                </a:lnTo>
                <a:lnTo>
                  <a:pt x="39" y="86"/>
                </a:lnTo>
                <a:lnTo>
                  <a:pt x="37" y="86"/>
                </a:lnTo>
                <a:lnTo>
                  <a:pt x="35" y="86"/>
                </a:lnTo>
                <a:lnTo>
                  <a:pt x="33" y="84"/>
                </a:lnTo>
                <a:lnTo>
                  <a:pt x="32" y="86"/>
                </a:lnTo>
                <a:lnTo>
                  <a:pt x="30" y="88"/>
                </a:lnTo>
                <a:lnTo>
                  <a:pt x="28" y="86"/>
                </a:lnTo>
                <a:lnTo>
                  <a:pt x="28" y="84"/>
                </a:lnTo>
                <a:lnTo>
                  <a:pt x="28" y="82"/>
                </a:lnTo>
                <a:lnTo>
                  <a:pt x="30" y="82"/>
                </a:lnTo>
                <a:lnTo>
                  <a:pt x="30" y="80"/>
                </a:lnTo>
                <a:lnTo>
                  <a:pt x="30" y="78"/>
                </a:lnTo>
                <a:lnTo>
                  <a:pt x="30" y="76"/>
                </a:lnTo>
                <a:lnTo>
                  <a:pt x="30" y="74"/>
                </a:lnTo>
                <a:lnTo>
                  <a:pt x="28" y="74"/>
                </a:lnTo>
                <a:lnTo>
                  <a:pt x="26" y="74"/>
                </a:lnTo>
                <a:lnTo>
                  <a:pt x="26" y="76"/>
                </a:lnTo>
                <a:lnTo>
                  <a:pt x="24" y="78"/>
                </a:lnTo>
                <a:lnTo>
                  <a:pt x="22" y="78"/>
                </a:lnTo>
                <a:lnTo>
                  <a:pt x="20" y="80"/>
                </a:lnTo>
                <a:lnTo>
                  <a:pt x="20" y="78"/>
                </a:lnTo>
                <a:lnTo>
                  <a:pt x="20" y="76"/>
                </a:lnTo>
                <a:lnTo>
                  <a:pt x="20" y="74"/>
                </a:lnTo>
                <a:lnTo>
                  <a:pt x="18" y="72"/>
                </a:lnTo>
                <a:lnTo>
                  <a:pt x="18" y="70"/>
                </a:lnTo>
                <a:lnTo>
                  <a:pt x="18" y="68"/>
                </a:lnTo>
                <a:lnTo>
                  <a:pt x="20" y="68"/>
                </a:lnTo>
                <a:lnTo>
                  <a:pt x="18" y="66"/>
                </a:lnTo>
                <a:lnTo>
                  <a:pt x="16" y="64"/>
                </a:lnTo>
                <a:lnTo>
                  <a:pt x="16" y="62"/>
                </a:lnTo>
                <a:lnTo>
                  <a:pt x="18" y="62"/>
                </a:lnTo>
                <a:lnTo>
                  <a:pt x="16" y="62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2" y="58"/>
                </a:lnTo>
                <a:lnTo>
                  <a:pt x="12" y="56"/>
                </a:lnTo>
                <a:lnTo>
                  <a:pt x="10" y="54"/>
                </a:lnTo>
                <a:lnTo>
                  <a:pt x="10" y="52"/>
                </a:lnTo>
                <a:lnTo>
                  <a:pt x="10" y="50"/>
                </a:lnTo>
                <a:lnTo>
                  <a:pt x="10" y="48"/>
                </a:lnTo>
                <a:lnTo>
                  <a:pt x="10" y="46"/>
                </a:lnTo>
                <a:lnTo>
                  <a:pt x="8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5" name="Freeform 2122"/>
          <p:cNvSpPr>
            <a:spLocks/>
          </p:cNvSpPr>
          <p:nvPr/>
        </p:nvSpPr>
        <p:spPr bwMode="auto">
          <a:xfrm>
            <a:off x="7161216" y="3452813"/>
            <a:ext cx="153987" cy="139700"/>
          </a:xfrm>
          <a:custGeom>
            <a:avLst/>
            <a:gdLst>
              <a:gd name="T0" fmla="*/ 5040296 w 97"/>
              <a:gd name="T1" fmla="*/ 60483750 h 88"/>
              <a:gd name="T2" fmla="*/ 20161185 w 97"/>
              <a:gd name="T3" fmla="*/ 45362813 h 88"/>
              <a:gd name="T4" fmla="*/ 25201481 w 97"/>
              <a:gd name="T5" fmla="*/ 35282188 h 88"/>
              <a:gd name="T6" fmla="*/ 35282073 w 97"/>
              <a:gd name="T7" fmla="*/ 20161250 h 88"/>
              <a:gd name="T8" fmla="*/ 55443257 w 97"/>
              <a:gd name="T9" fmla="*/ 15120938 h 88"/>
              <a:gd name="T10" fmla="*/ 75604442 w 97"/>
              <a:gd name="T11" fmla="*/ 15120938 h 88"/>
              <a:gd name="T12" fmla="*/ 93244685 w 97"/>
              <a:gd name="T13" fmla="*/ 15120938 h 88"/>
              <a:gd name="T14" fmla="*/ 108365573 w 97"/>
              <a:gd name="T15" fmla="*/ 15120938 h 88"/>
              <a:gd name="T16" fmla="*/ 118446165 w 97"/>
              <a:gd name="T17" fmla="*/ 20161250 h 88"/>
              <a:gd name="T18" fmla="*/ 128526758 w 97"/>
              <a:gd name="T19" fmla="*/ 25201563 h 88"/>
              <a:gd name="T20" fmla="*/ 143647646 w 97"/>
              <a:gd name="T21" fmla="*/ 30241875 h 88"/>
              <a:gd name="T22" fmla="*/ 158768534 w 97"/>
              <a:gd name="T23" fmla="*/ 35282188 h 88"/>
              <a:gd name="T24" fmla="*/ 163808831 w 97"/>
              <a:gd name="T25" fmla="*/ 40322500 h 88"/>
              <a:gd name="T26" fmla="*/ 163808831 w 97"/>
              <a:gd name="T27" fmla="*/ 25201563 h 88"/>
              <a:gd name="T28" fmla="*/ 178929719 w 97"/>
              <a:gd name="T29" fmla="*/ 10080625 h 88"/>
              <a:gd name="T30" fmla="*/ 183970015 w 97"/>
              <a:gd name="T31" fmla="*/ 5040313 h 88"/>
              <a:gd name="T32" fmla="*/ 199090904 w 97"/>
              <a:gd name="T33" fmla="*/ 15120938 h 88"/>
              <a:gd name="T34" fmla="*/ 224292384 w 97"/>
              <a:gd name="T35" fmla="*/ 5040313 h 88"/>
              <a:gd name="T36" fmla="*/ 229332680 w 97"/>
              <a:gd name="T37" fmla="*/ 5040313 h 88"/>
              <a:gd name="T38" fmla="*/ 224292384 w 97"/>
              <a:gd name="T39" fmla="*/ 25201563 h 88"/>
              <a:gd name="T40" fmla="*/ 234372976 w 97"/>
              <a:gd name="T41" fmla="*/ 45362813 h 88"/>
              <a:gd name="T42" fmla="*/ 239413273 w 97"/>
              <a:gd name="T43" fmla="*/ 60483750 h 88"/>
              <a:gd name="T44" fmla="*/ 239413273 w 97"/>
              <a:gd name="T45" fmla="*/ 75604688 h 88"/>
              <a:gd name="T46" fmla="*/ 239413273 w 97"/>
              <a:gd name="T47" fmla="*/ 95765938 h 88"/>
              <a:gd name="T48" fmla="*/ 244453569 w 97"/>
              <a:gd name="T49" fmla="*/ 115927188 h 88"/>
              <a:gd name="T50" fmla="*/ 234372976 w 97"/>
              <a:gd name="T51" fmla="*/ 120967500 h 88"/>
              <a:gd name="T52" fmla="*/ 219252088 w 97"/>
              <a:gd name="T53" fmla="*/ 136088438 h 88"/>
              <a:gd name="T54" fmla="*/ 204131200 w 97"/>
              <a:gd name="T55" fmla="*/ 141128750 h 88"/>
              <a:gd name="T56" fmla="*/ 199090904 w 97"/>
              <a:gd name="T57" fmla="*/ 146169063 h 88"/>
              <a:gd name="T58" fmla="*/ 194050607 w 97"/>
              <a:gd name="T59" fmla="*/ 156249688 h 88"/>
              <a:gd name="T60" fmla="*/ 173889423 w 97"/>
              <a:gd name="T61" fmla="*/ 156249688 h 88"/>
              <a:gd name="T62" fmla="*/ 168849127 w 97"/>
              <a:gd name="T63" fmla="*/ 166330313 h 88"/>
              <a:gd name="T64" fmla="*/ 178929719 w 97"/>
              <a:gd name="T65" fmla="*/ 181451250 h 88"/>
              <a:gd name="T66" fmla="*/ 183970015 w 97"/>
              <a:gd name="T67" fmla="*/ 196572188 h 88"/>
              <a:gd name="T68" fmla="*/ 173889423 w 97"/>
              <a:gd name="T69" fmla="*/ 201612500 h 88"/>
              <a:gd name="T70" fmla="*/ 158768534 w 97"/>
              <a:gd name="T71" fmla="*/ 196572188 h 88"/>
              <a:gd name="T72" fmla="*/ 143647646 w 97"/>
              <a:gd name="T73" fmla="*/ 196572188 h 88"/>
              <a:gd name="T74" fmla="*/ 138607350 w 97"/>
              <a:gd name="T75" fmla="*/ 196572188 h 88"/>
              <a:gd name="T76" fmla="*/ 133567054 w 97"/>
              <a:gd name="T77" fmla="*/ 196572188 h 88"/>
              <a:gd name="T78" fmla="*/ 128526758 w 97"/>
              <a:gd name="T79" fmla="*/ 216733438 h 88"/>
              <a:gd name="T80" fmla="*/ 108365573 w 97"/>
              <a:gd name="T81" fmla="*/ 221773750 h 88"/>
              <a:gd name="T82" fmla="*/ 93244685 w 97"/>
              <a:gd name="T83" fmla="*/ 216733438 h 88"/>
              <a:gd name="T84" fmla="*/ 80644738 w 97"/>
              <a:gd name="T85" fmla="*/ 216733438 h 88"/>
              <a:gd name="T86" fmla="*/ 75604442 w 97"/>
              <a:gd name="T87" fmla="*/ 206652813 h 88"/>
              <a:gd name="T88" fmla="*/ 70564146 w 97"/>
              <a:gd name="T89" fmla="*/ 186491563 h 88"/>
              <a:gd name="T90" fmla="*/ 55443257 w 97"/>
              <a:gd name="T91" fmla="*/ 196572188 h 88"/>
              <a:gd name="T92" fmla="*/ 45362665 w 97"/>
              <a:gd name="T93" fmla="*/ 181451250 h 88"/>
              <a:gd name="T94" fmla="*/ 40322369 w 97"/>
              <a:gd name="T95" fmla="*/ 161290000 h 88"/>
              <a:gd name="T96" fmla="*/ 40322369 w 97"/>
              <a:gd name="T97" fmla="*/ 156249688 h 88"/>
              <a:gd name="T98" fmla="*/ 30241777 w 97"/>
              <a:gd name="T99" fmla="*/ 141128750 h 88"/>
              <a:gd name="T100" fmla="*/ 25201481 w 97"/>
              <a:gd name="T101" fmla="*/ 115927188 h 88"/>
              <a:gd name="T102" fmla="*/ 15120888 w 97"/>
              <a:gd name="T103" fmla="*/ 100806250 h 88"/>
              <a:gd name="T104" fmla="*/ 5040296 w 97"/>
              <a:gd name="T105" fmla="*/ 80645000 h 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7" h="88">
                <a:moveTo>
                  <a:pt x="2" y="28"/>
                </a:moveTo>
                <a:lnTo>
                  <a:pt x="2" y="26"/>
                </a:lnTo>
                <a:lnTo>
                  <a:pt x="0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8" y="16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3" y="6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1" y="6"/>
                </a:lnTo>
                <a:lnTo>
                  <a:pt x="43" y="6"/>
                </a:lnTo>
                <a:lnTo>
                  <a:pt x="45" y="6"/>
                </a:lnTo>
                <a:lnTo>
                  <a:pt x="47" y="6"/>
                </a:lnTo>
                <a:lnTo>
                  <a:pt x="47" y="8"/>
                </a:lnTo>
                <a:lnTo>
                  <a:pt x="47" y="10"/>
                </a:lnTo>
                <a:lnTo>
                  <a:pt x="49" y="8"/>
                </a:lnTo>
                <a:lnTo>
                  <a:pt x="51" y="6"/>
                </a:lnTo>
                <a:lnTo>
                  <a:pt x="51" y="8"/>
                </a:lnTo>
                <a:lnTo>
                  <a:pt x="51" y="10"/>
                </a:lnTo>
                <a:lnTo>
                  <a:pt x="53" y="12"/>
                </a:lnTo>
                <a:lnTo>
                  <a:pt x="55" y="12"/>
                </a:lnTo>
                <a:lnTo>
                  <a:pt x="57" y="10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4"/>
                </a:lnTo>
                <a:lnTo>
                  <a:pt x="63" y="16"/>
                </a:lnTo>
                <a:lnTo>
                  <a:pt x="65" y="16"/>
                </a:lnTo>
                <a:lnTo>
                  <a:pt x="67" y="16"/>
                </a:lnTo>
                <a:lnTo>
                  <a:pt x="67" y="14"/>
                </a:lnTo>
                <a:lnTo>
                  <a:pt x="69" y="12"/>
                </a:lnTo>
                <a:lnTo>
                  <a:pt x="67" y="10"/>
                </a:lnTo>
                <a:lnTo>
                  <a:pt x="65" y="10"/>
                </a:lnTo>
                <a:lnTo>
                  <a:pt x="65" y="8"/>
                </a:lnTo>
                <a:lnTo>
                  <a:pt x="67" y="6"/>
                </a:lnTo>
                <a:lnTo>
                  <a:pt x="69" y="4"/>
                </a:lnTo>
                <a:lnTo>
                  <a:pt x="71" y="4"/>
                </a:lnTo>
                <a:lnTo>
                  <a:pt x="73" y="4"/>
                </a:lnTo>
                <a:lnTo>
                  <a:pt x="73" y="2"/>
                </a:lnTo>
                <a:lnTo>
                  <a:pt x="75" y="4"/>
                </a:lnTo>
                <a:lnTo>
                  <a:pt x="77" y="6"/>
                </a:lnTo>
                <a:lnTo>
                  <a:pt x="79" y="6"/>
                </a:lnTo>
                <a:lnTo>
                  <a:pt x="81" y="8"/>
                </a:lnTo>
                <a:lnTo>
                  <a:pt x="85" y="6"/>
                </a:lnTo>
                <a:lnTo>
                  <a:pt x="85" y="4"/>
                </a:lnTo>
                <a:lnTo>
                  <a:pt x="87" y="2"/>
                </a:lnTo>
                <a:lnTo>
                  <a:pt x="89" y="2"/>
                </a:lnTo>
                <a:lnTo>
                  <a:pt x="91" y="2"/>
                </a:lnTo>
                <a:lnTo>
                  <a:pt x="91" y="0"/>
                </a:lnTo>
                <a:lnTo>
                  <a:pt x="91" y="2"/>
                </a:lnTo>
                <a:lnTo>
                  <a:pt x="91" y="4"/>
                </a:lnTo>
                <a:lnTo>
                  <a:pt x="91" y="6"/>
                </a:lnTo>
                <a:lnTo>
                  <a:pt x="89" y="8"/>
                </a:lnTo>
                <a:lnTo>
                  <a:pt x="89" y="10"/>
                </a:lnTo>
                <a:lnTo>
                  <a:pt x="89" y="12"/>
                </a:lnTo>
                <a:lnTo>
                  <a:pt x="91" y="14"/>
                </a:lnTo>
                <a:lnTo>
                  <a:pt x="93" y="16"/>
                </a:lnTo>
                <a:lnTo>
                  <a:pt x="93" y="18"/>
                </a:lnTo>
                <a:lnTo>
                  <a:pt x="93" y="20"/>
                </a:lnTo>
                <a:lnTo>
                  <a:pt x="95" y="22"/>
                </a:lnTo>
                <a:lnTo>
                  <a:pt x="95" y="24"/>
                </a:lnTo>
                <a:lnTo>
                  <a:pt x="97" y="26"/>
                </a:lnTo>
                <a:lnTo>
                  <a:pt x="95" y="28"/>
                </a:lnTo>
                <a:lnTo>
                  <a:pt x="95" y="30"/>
                </a:lnTo>
                <a:lnTo>
                  <a:pt x="95" y="32"/>
                </a:lnTo>
                <a:lnTo>
                  <a:pt x="95" y="34"/>
                </a:lnTo>
                <a:lnTo>
                  <a:pt x="95" y="36"/>
                </a:lnTo>
                <a:lnTo>
                  <a:pt x="95" y="38"/>
                </a:lnTo>
                <a:lnTo>
                  <a:pt x="97" y="40"/>
                </a:lnTo>
                <a:lnTo>
                  <a:pt x="97" y="42"/>
                </a:lnTo>
                <a:lnTo>
                  <a:pt x="97" y="44"/>
                </a:lnTo>
                <a:lnTo>
                  <a:pt x="97" y="46"/>
                </a:lnTo>
                <a:lnTo>
                  <a:pt x="97" y="48"/>
                </a:lnTo>
                <a:lnTo>
                  <a:pt x="95" y="50"/>
                </a:lnTo>
                <a:lnTo>
                  <a:pt x="93" y="50"/>
                </a:lnTo>
                <a:lnTo>
                  <a:pt x="93" y="48"/>
                </a:lnTo>
                <a:lnTo>
                  <a:pt x="91" y="50"/>
                </a:lnTo>
                <a:lnTo>
                  <a:pt x="89" y="52"/>
                </a:lnTo>
                <a:lnTo>
                  <a:pt x="87" y="54"/>
                </a:lnTo>
                <a:lnTo>
                  <a:pt x="85" y="54"/>
                </a:lnTo>
                <a:lnTo>
                  <a:pt x="83" y="54"/>
                </a:lnTo>
                <a:lnTo>
                  <a:pt x="83" y="56"/>
                </a:lnTo>
                <a:lnTo>
                  <a:pt x="81" y="56"/>
                </a:lnTo>
                <a:lnTo>
                  <a:pt x="79" y="56"/>
                </a:lnTo>
                <a:lnTo>
                  <a:pt x="77" y="56"/>
                </a:lnTo>
                <a:lnTo>
                  <a:pt x="79" y="58"/>
                </a:lnTo>
                <a:lnTo>
                  <a:pt x="77" y="60"/>
                </a:lnTo>
                <a:lnTo>
                  <a:pt x="79" y="62"/>
                </a:lnTo>
                <a:lnTo>
                  <a:pt x="77" y="62"/>
                </a:lnTo>
                <a:lnTo>
                  <a:pt x="75" y="62"/>
                </a:lnTo>
                <a:lnTo>
                  <a:pt x="73" y="60"/>
                </a:lnTo>
                <a:lnTo>
                  <a:pt x="71" y="60"/>
                </a:lnTo>
                <a:lnTo>
                  <a:pt x="69" y="62"/>
                </a:lnTo>
                <a:lnTo>
                  <a:pt x="67" y="64"/>
                </a:lnTo>
                <a:lnTo>
                  <a:pt x="67" y="66"/>
                </a:lnTo>
                <a:lnTo>
                  <a:pt x="69" y="68"/>
                </a:lnTo>
                <a:lnTo>
                  <a:pt x="69" y="70"/>
                </a:lnTo>
                <a:lnTo>
                  <a:pt x="69" y="72"/>
                </a:lnTo>
                <a:lnTo>
                  <a:pt x="71" y="72"/>
                </a:lnTo>
                <a:lnTo>
                  <a:pt x="73" y="74"/>
                </a:lnTo>
                <a:lnTo>
                  <a:pt x="75" y="74"/>
                </a:lnTo>
                <a:lnTo>
                  <a:pt x="75" y="76"/>
                </a:lnTo>
                <a:lnTo>
                  <a:pt x="75" y="78"/>
                </a:lnTo>
                <a:lnTo>
                  <a:pt x="73" y="78"/>
                </a:lnTo>
                <a:lnTo>
                  <a:pt x="75" y="78"/>
                </a:lnTo>
                <a:lnTo>
                  <a:pt x="75" y="80"/>
                </a:lnTo>
                <a:lnTo>
                  <a:pt x="73" y="80"/>
                </a:lnTo>
                <a:lnTo>
                  <a:pt x="71" y="80"/>
                </a:lnTo>
                <a:lnTo>
                  <a:pt x="69" y="80"/>
                </a:lnTo>
                <a:lnTo>
                  <a:pt x="69" y="78"/>
                </a:lnTo>
                <a:lnTo>
                  <a:pt x="67" y="76"/>
                </a:lnTo>
                <a:lnTo>
                  <a:pt x="65" y="76"/>
                </a:lnTo>
                <a:lnTo>
                  <a:pt x="63" y="78"/>
                </a:lnTo>
                <a:lnTo>
                  <a:pt x="61" y="78"/>
                </a:lnTo>
                <a:lnTo>
                  <a:pt x="59" y="80"/>
                </a:lnTo>
                <a:lnTo>
                  <a:pt x="57" y="78"/>
                </a:lnTo>
                <a:lnTo>
                  <a:pt x="55" y="78"/>
                </a:lnTo>
                <a:lnTo>
                  <a:pt x="53" y="78"/>
                </a:lnTo>
                <a:lnTo>
                  <a:pt x="53" y="80"/>
                </a:lnTo>
                <a:lnTo>
                  <a:pt x="55" y="82"/>
                </a:lnTo>
                <a:lnTo>
                  <a:pt x="53" y="84"/>
                </a:lnTo>
                <a:lnTo>
                  <a:pt x="51" y="86"/>
                </a:lnTo>
                <a:lnTo>
                  <a:pt x="49" y="86"/>
                </a:lnTo>
                <a:lnTo>
                  <a:pt x="47" y="86"/>
                </a:lnTo>
                <a:lnTo>
                  <a:pt x="45" y="88"/>
                </a:lnTo>
                <a:lnTo>
                  <a:pt x="43" y="88"/>
                </a:lnTo>
                <a:lnTo>
                  <a:pt x="41" y="88"/>
                </a:lnTo>
                <a:lnTo>
                  <a:pt x="39" y="86"/>
                </a:lnTo>
                <a:lnTo>
                  <a:pt x="37" y="86"/>
                </a:lnTo>
                <a:lnTo>
                  <a:pt x="35" y="86"/>
                </a:lnTo>
                <a:lnTo>
                  <a:pt x="33" y="84"/>
                </a:lnTo>
                <a:lnTo>
                  <a:pt x="32" y="86"/>
                </a:lnTo>
                <a:lnTo>
                  <a:pt x="30" y="88"/>
                </a:lnTo>
                <a:lnTo>
                  <a:pt x="28" y="86"/>
                </a:lnTo>
                <a:lnTo>
                  <a:pt x="28" y="84"/>
                </a:lnTo>
                <a:lnTo>
                  <a:pt x="28" y="82"/>
                </a:lnTo>
                <a:lnTo>
                  <a:pt x="30" y="82"/>
                </a:lnTo>
                <a:lnTo>
                  <a:pt x="30" y="80"/>
                </a:lnTo>
                <a:lnTo>
                  <a:pt x="30" y="78"/>
                </a:lnTo>
                <a:lnTo>
                  <a:pt x="30" y="76"/>
                </a:lnTo>
                <a:lnTo>
                  <a:pt x="30" y="74"/>
                </a:lnTo>
                <a:lnTo>
                  <a:pt x="28" y="74"/>
                </a:lnTo>
                <a:lnTo>
                  <a:pt x="26" y="74"/>
                </a:lnTo>
                <a:lnTo>
                  <a:pt x="26" y="76"/>
                </a:lnTo>
                <a:lnTo>
                  <a:pt x="24" y="78"/>
                </a:lnTo>
                <a:lnTo>
                  <a:pt x="22" y="78"/>
                </a:lnTo>
                <a:lnTo>
                  <a:pt x="20" y="80"/>
                </a:lnTo>
                <a:lnTo>
                  <a:pt x="20" y="78"/>
                </a:lnTo>
                <a:lnTo>
                  <a:pt x="20" y="76"/>
                </a:lnTo>
                <a:lnTo>
                  <a:pt x="20" y="74"/>
                </a:lnTo>
                <a:lnTo>
                  <a:pt x="18" y="72"/>
                </a:lnTo>
                <a:lnTo>
                  <a:pt x="18" y="70"/>
                </a:lnTo>
                <a:lnTo>
                  <a:pt x="18" y="68"/>
                </a:lnTo>
                <a:lnTo>
                  <a:pt x="20" y="68"/>
                </a:lnTo>
                <a:lnTo>
                  <a:pt x="18" y="66"/>
                </a:lnTo>
                <a:lnTo>
                  <a:pt x="16" y="64"/>
                </a:lnTo>
                <a:lnTo>
                  <a:pt x="16" y="62"/>
                </a:lnTo>
                <a:lnTo>
                  <a:pt x="18" y="62"/>
                </a:lnTo>
                <a:lnTo>
                  <a:pt x="16" y="62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2" y="58"/>
                </a:lnTo>
                <a:lnTo>
                  <a:pt x="12" y="56"/>
                </a:lnTo>
                <a:lnTo>
                  <a:pt x="10" y="54"/>
                </a:lnTo>
                <a:lnTo>
                  <a:pt x="10" y="52"/>
                </a:lnTo>
                <a:lnTo>
                  <a:pt x="10" y="50"/>
                </a:lnTo>
                <a:lnTo>
                  <a:pt x="10" y="48"/>
                </a:lnTo>
                <a:lnTo>
                  <a:pt x="10" y="46"/>
                </a:lnTo>
                <a:lnTo>
                  <a:pt x="8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6" name="Freeform 2123"/>
          <p:cNvSpPr>
            <a:spLocks/>
          </p:cNvSpPr>
          <p:nvPr/>
        </p:nvSpPr>
        <p:spPr bwMode="auto">
          <a:xfrm>
            <a:off x="7654928" y="2667000"/>
            <a:ext cx="111125" cy="139700"/>
          </a:xfrm>
          <a:custGeom>
            <a:avLst/>
            <a:gdLst>
              <a:gd name="T0" fmla="*/ 10080625 w 70"/>
              <a:gd name="T1" fmla="*/ 45362813 h 88"/>
              <a:gd name="T2" fmla="*/ 5040313 w 70"/>
              <a:gd name="T3" fmla="*/ 40322500 h 88"/>
              <a:gd name="T4" fmla="*/ 5040313 w 70"/>
              <a:gd name="T5" fmla="*/ 30241875 h 88"/>
              <a:gd name="T6" fmla="*/ 15120938 w 70"/>
              <a:gd name="T7" fmla="*/ 15120938 h 88"/>
              <a:gd name="T8" fmla="*/ 30241875 w 70"/>
              <a:gd name="T9" fmla="*/ 15120938 h 88"/>
              <a:gd name="T10" fmla="*/ 40322500 w 70"/>
              <a:gd name="T11" fmla="*/ 15120938 h 88"/>
              <a:gd name="T12" fmla="*/ 60483750 w 70"/>
              <a:gd name="T13" fmla="*/ 10080625 h 88"/>
              <a:gd name="T14" fmla="*/ 60483750 w 70"/>
              <a:gd name="T15" fmla="*/ 0 h 88"/>
              <a:gd name="T16" fmla="*/ 75604688 w 70"/>
              <a:gd name="T17" fmla="*/ 15120938 h 88"/>
              <a:gd name="T18" fmla="*/ 90725625 w 70"/>
              <a:gd name="T19" fmla="*/ 30241875 h 88"/>
              <a:gd name="T20" fmla="*/ 110886875 w 70"/>
              <a:gd name="T21" fmla="*/ 45362813 h 88"/>
              <a:gd name="T22" fmla="*/ 126007813 w 70"/>
              <a:gd name="T23" fmla="*/ 60483750 h 88"/>
              <a:gd name="T24" fmla="*/ 136088438 w 70"/>
              <a:gd name="T25" fmla="*/ 75604688 h 88"/>
              <a:gd name="T26" fmla="*/ 146169063 w 70"/>
              <a:gd name="T27" fmla="*/ 90725625 h 88"/>
              <a:gd name="T28" fmla="*/ 156249688 w 70"/>
              <a:gd name="T29" fmla="*/ 110886875 h 88"/>
              <a:gd name="T30" fmla="*/ 161290000 w 70"/>
              <a:gd name="T31" fmla="*/ 126007813 h 88"/>
              <a:gd name="T32" fmla="*/ 171370625 w 70"/>
              <a:gd name="T33" fmla="*/ 136088438 h 88"/>
              <a:gd name="T34" fmla="*/ 176410938 w 70"/>
              <a:gd name="T35" fmla="*/ 151209375 h 88"/>
              <a:gd name="T36" fmla="*/ 171370625 w 70"/>
              <a:gd name="T37" fmla="*/ 161290000 h 88"/>
              <a:gd name="T38" fmla="*/ 171370625 w 70"/>
              <a:gd name="T39" fmla="*/ 181451250 h 88"/>
              <a:gd name="T40" fmla="*/ 161290000 w 70"/>
              <a:gd name="T41" fmla="*/ 181451250 h 88"/>
              <a:gd name="T42" fmla="*/ 146169063 w 70"/>
              <a:gd name="T43" fmla="*/ 176410938 h 88"/>
              <a:gd name="T44" fmla="*/ 146169063 w 70"/>
              <a:gd name="T45" fmla="*/ 186491563 h 88"/>
              <a:gd name="T46" fmla="*/ 146169063 w 70"/>
              <a:gd name="T47" fmla="*/ 191531875 h 88"/>
              <a:gd name="T48" fmla="*/ 126007813 w 70"/>
              <a:gd name="T49" fmla="*/ 186491563 h 88"/>
              <a:gd name="T50" fmla="*/ 115927188 w 70"/>
              <a:gd name="T51" fmla="*/ 186491563 h 88"/>
              <a:gd name="T52" fmla="*/ 115927188 w 70"/>
              <a:gd name="T53" fmla="*/ 196572188 h 88"/>
              <a:gd name="T54" fmla="*/ 110886875 w 70"/>
              <a:gd name="T55" fmla="*/ 201612500 h 88"/>
              <a:gd name="T56" fmla="*/ 100806250 w 70"/>
              <a:gd name="T57" fmla="*/ 201612500 h 88"/>
              <a:gd name="T58" fmla="*/ 105846563 w 70"/>
              <a:gd name="T59" fmla="*/ 206652813 h 88"/>
              <a:gd name="T60" fmla="*/ 95765938 w 70"/>
              <a:gd name="T61" fmla="*/ 206652813 h 88"/>
              <a:gd name="T62" fmla="*/ 95765938 w 70"/>
              <a:gd name="T63" fmla="*/ 201612500 h 88"/>
              <a:gd name="T64" fmla="*/ 85685313 w 70"/>
              <a:gd name="T65" fmla="*/ 216733438 h 88"/>
              <a:gd name="T66" fmla="*/ 75604688 w 70"/>
              <a:gd name="T67" fmla="*/ 221773750 h 88"/>
              <a:gd name="T68" fmla="*/ 70564375 w 70"/>
              <a:gd name="T69" fmla="*/ 211693125 h 88"/>
              <a:gd name="T70" fmla="*/ 55443438 w 70"/>
              <a:gd name="T71" fmla="*/ 201612500 h 88"/>
              <a:gd name="T72" fmla="*/ 65524063 w 70"/>
              <a:gd name="T73" fmla="*/ 201612500 h 88"/>
              <a:gd name="T74" fmla="*/ 65524063 w 70"/>
              <a:gd name="T75" fmla="*/ 196572188 h 88"/>
              <a:gd name="T76" fmla="*/ 55443438 w 70"/>
              <a:gd name="T77" fmla="*/ 191531875 h 88"/>
              <a:gd name="T78" fmla="*/ 50403125 w 70"/>
              <a:gd name="T79" fmla="*/ 181451250 h 88"/>
              <a:gd name="T80" fmla="*/ 50403125 w 70"/>
              <a:gd name="T81" fmla="*/ 166330313 h 88"/>
              <a:gd name="T82" fmla="*/ 55443438 w 70"/>
              <a:gd name="T83" fmla="*/ 156249688 h 88"/>
              <a:gd name="T84" fmla="*/ 50403125 w 70"/>
              <a:gd name="T85" fmla="*/ 146169063 h 88"/>
              <a:gd name="T86" fmla="*/ 45362813 w 70"/>
              <a:gd name="T87" fmla="*/ 141128750 h 88"/>
              <a:gd name="T88" fmla="*/ 45362813 w 70"/>
              <a:gd name="T89" fmla="*/ 131048125 h 88"/>
              <a:gd name="T90" fmla="*/ 30241875 w 70"/>
              <a:gd name="T91" fmla="*/ 115927188 h 88"/>
              <a:gd name="T92" fmla="*/ 25201563 w 70"/>
              <a:gd name="T93" fmla="*/ 110886875 h 88"/>
              <a:gd name="T94" fmla="*/ 15120938 w 70"/>
              <a:gd name="T95" fmla="*/ 95765938 h 88"/>
              <a:gd name="T96" fmla="*/ 10080625 w 70"/>
              <a:gd name="T97" fmla="*/ 95765938 h 88"/>
              <a:gd name="T98" fmla="*/ 5040313 w 70"/>
              <a:gd name="T99" fmla="*/ 85685313 h 88"/>
              <a:gd name="T100" fmla="*/ 15120938 w 70"/>
              <a:gd name="T101" fmla="*/ 90725625 h 88"/>
              <a:gd name="T102" fmla="*/ 25201563 w 70"/>
              <a:gd name="T103" fmla="*/ 85685313 h 88"/>
              <a:gd name="T104" fmla="*/ 35282188 w 70"/>
              <a:gd name="T105" fmla="*/ 90725625 h 88"/>
              <a:gd name="T106" fmla="*/ 30241875 w 70"/>
              <a:gd name="T107" fmla="*/ 80645000 h 88"/>
              <a:gd name="T108" fmla="*/ 20161250 w 70"/>
              <a:gd name="T109" fmla="*/ 75604688 h 88"/>
              <a:gd name="T110" fmla="*/ 20161250 w 70"/>
              <a:gd name="T111" fmla="*/ 65524063 h 88"/>
              <a:gd name="T112" fmla="*/ 10080625 w 70"/>
              <a:gd name="T113" fmla="*/ 50403125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0" h="88">
                <a:moveTo>
                  <a:pt x="0" y="18"/>
                </a:moveTo>
                <a:lnTo>
                  <a:pt x="0" y="16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4"/>
                </a:lnTo>
                <a:lnTo>
                  <a:pt x="24" y="4"/>
                </a:lnTo>
                <a:lnTo>
                  <a:pt x="24" y="2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4"/>
                </a:lnTo>
                <a:lnTo>
                  <a:pt x="30" y="6"/>
                </a:lnTo>
                <a:lnTo>
                  <a:pt x="32" y="8"/>
                </a:lnTo>
                <a:lnTo>
                  <a:pt x="32" y="10"/>
                </a:lnTo>
                <a:lnTo>
                  <a:pt x="34" y="12"/>
                </a:lnTo>
                <a:lnTo>
                  <a:pt x="36" y="12"/>
                </a:lnTo>
                <a:lnTo>
                  <a:pt x="38" y="14"/>
                </a:lnTo>
                <a:lnTo>
                  <a:pt x="40" y="16"/>
                </a:lnTo>
                <a:lnTo>
                  <a:pt x="42" y="18"/>
                </a:lnTo>
                <a:lnTo>
                  <a:pt x="44" y="18"/>
                </a:lnTo>
                <a:lnTo>
                  <a:pt x="46" y="20"/>
                </a:lnTo>
                <a:lnTo>
                  <a:pt x="46" y="22"/>
                </a:lnTo>
                <a:lnTo>
                  <a:pt x="48" y="24"/>
                </a:lnTo>
                <a:lnTo>
                  <a:pt x="50" y="24"/>
                </a:lnTo>
                <a:lnTo>
                  <a:pt x="52" y="26"/>
                </a:lnTo>
                <a:lnTo>
                  <a:pt x="52" y="28"/>
                </a:lnTo>
                <a:lnTo>
                  <a:pt x="54" y="30"/>
                </a:lnTo>
                <a:lnTo>
                  <a:pt x="56" y="32"/>
                </a:lnTo>
                <a:lnTo>
                  <a:pt x="56" y="34"/>
                </a:lnTo>
                <a:lnTo>
                  <a:pt x="58" y="34"/>
                </a:lnTo>
                <a:lnTo>
                  <a:pt x="58" y="36"/>
                </a:lnTo>
                <a:lnTo>
                  <a:pt x="60" y="38"/>
                </a:lnTo>
                <a:lnTo>
                  <a:pt x="60" y="40"/>
                </a:lnTo>
                <a:lnTo>
                  <a:pt x="60" y="42"/>
                </a:lnTo>
                <a:lnTo>
                  <a:pt x="62" y="44"/>
                </a:lnTo>
                <a:lnTo>
                  <a:pt x="62" y="46"/>
                </a:lnTo>
                <a:lnTo>
                  <a:pt x="62" y="48"/>
                </a:lnTo>
                <a:lnTo>
                  <a:pt x="64" y="50"/>
                </a:lnTo>
                <a:lnTo>
                  <a:pt x="64" y="52"/>
                </a:lnTo>
                <a:lnTo>
                  <a:pt x="66" y="54"/>
                </a:lnTo>
                <a:lnTo>
                  <a:pt x="66" y="52"/>
                </a:lnTo>
                <a:lnTo>
                  <a:pt x="68" y="54"/>
                </a:lnTo>
                <a:lnTo>
                  <a:pt x="68" y="56"/>
                </a:lnTo>
                <a:lnTo>
                  <a:pt x="68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68" y="62"/>
                </a:lnTo>
                <a:lnTo>
                  <a:pt x="68" y="64"/>
                </a:lnTo>
                <a:lnTo>
                  <a:pt x="70" y="66"/>
                </a:lnTo>
                <a:lnTo>
                  <a:pt x="68" y="68"/>
                </a:lnTo>
                <a:lnTo>
                  <a:pt x="68" y="70"/>
                </a:lnTo>
                <a:lnTo>
                  <a:pt x="68" y="72"/>
                </a:lnTo>
                <a:lnTo>
                  <a:pt x="66" y="74"/>
                </a:lnTo>
                <a:lnTo>
                  <a:pt x="64" y="72"/>
                </a:lnTo>
                <a:lnTo>
                  <a:pt x="62" y="72"/>
                </a:lnTo>
                <a:lnTo>
                  <a:pt x="60" y="72"/>
                </a:lnTo>
                <a:lnTo>
                  <a:pt x="58" y="70"/>
                </a:lnTo>
                <a:lnTo>
                  <a:pt x="58" y="72"/>
                </a:lnTo>
                <a:lnTo>
                  <a:pt x="56" y="72"/>
                </a:lnTo>
                <a:lnTo>
                  <a:pt x="56" y="74"/>
                </a:lnTo>
                <a:lnTo>
                  <a:pt x="58" y="74"/>
                </a:lnTo>
                <a:lnTo>
                  <a:pt x="58" y="76"/>
                </a:lnTo>
                <a:lnTo>
                  <a:pt x="58" y="78"/>
                </a:lnTo>
                <a:lnTo>
                  <a:pt x="58" y="76"/>
                </a:lnTo>
                <a:lnTo>
                  <a:pt x="56" y="76"/>
                </a:lnTo>
                <a:lnTo>
                  <a:pt x="54" y="76"/>
                </a:lnTo>
                <a:lnTo>
                  <a:pt x="52" y="76"/>
                </a:lnTo>
                <a:lnTo>
                  <a:pt x="50" y="74"/>
                </a:lnTo>
                <a:lnTo>
                  <a:pt x="50" y="72"/>
                </a:lnTo>
                <a:lnTo>
                  <a:pt x="50" y="74"/>
                </a:lnTo>
                <a:lnTo>
                  <a:pt x="48" y="76"/>
                </a:lnTo>
                <a:lnTo>
                  <a:pt x="46" y="74"/>
                </a:lnTo>
                <a:lnTo>
                  <a:pt x="44" y="76"/>
                </a:lnTo>
                <a:lnTo>
                  <a:pt x="46" y="78"/>
                </a:lnTo>
                <a:lnTo>
                  <a:pt x="46" y="80"/>
                </a:lnTo>
                <a:lnTo>
                  <a:pt x="46" y="82"/>
                </a:lnTo>
                <a:lnTo>
                  <a:pt x="44" y="80"/>
                </a:lnTo>
                <a:lnTo>
                  <a:pt x="44" y="78"/>
                </a:lnTo>
                <a:lnTo>
                  <a:pt x="42" y="76"/>
                </a:lnTo>
                <a:lnTo>
                  <a:pt x="42" y="78"/>
                </a:lnTo>
                <a:lnTo>
                  <a:pt x="40" y="80"/>
                </a:lnTo>
                <a:lnTo>
                  <a:pt x="42" y="80"/>
                </a:lnTo>
                <a:lnTo>
                  <a:pt x="44" y="82"/>
                </a:lnTo>
                <a:lnTo>
                  <a:pt x="42" y="82"/>
                </a:lnTo>
                <a:lnTo>
                  <a:pt x="44" y="84"/>
                </a:lnTo>
                <a:lnTo>
                  <a:pt x="42" y="86"/>
                </a:lnTo>
                <a:lnTo>
                  <a:pt x="40" y="84"/>
                </a:lnTo>
                <a:lnTo>
                  <a:pt x="38" y="82"/>
                </a:lnTo>
                <a:lnTo>
                  <a:pt x="40" y="82"/>
                </a:lnTo>
                <a:lnTo>
                  <a:pt x="40" y="80"/>
                </a:lnTo>
                <a:lnTo>
                  <a:pt x="38" y="80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4" y="86"/>
                </a:lnTo>
                <a:lnTo>
                  <a:pt x="32" y="84"/>
                </a:lnTo>
                <a:lnTo>
                  <a:pt x="32" y="86"/>
                </a:lnTo>
                <a:lnTo>
                  <a:pt x="30" y="88"/>
                </a:lnTo>
                <a:lnTo>
                  <a:pt x="28" y="88"/>
                </a:lnTo>
                <a:lnTo>
                  <a:pt x="28" y="86"/>
                </a:lnTo>
                <a:lnTo>
                  <a:pt x="28" y="84"/>
                </a:lnTo>
                <a:lnTo>
                  <a:pt x="26" y="84"/>
                </a:lnTo>
                <a:lnTo>
                  <a:pt x="24" y="82"/>
                </a:lnTo>
                <a:lnTo>
                  <a:pt x="22" y="82"/>
                </a:lnTo>
                <a:lnTo>
                  <a:pt x="22" y="80"/>
                </a:lnTo>
                <a:lnTo>
                  <a:pt x="24" y="82"/>
                </a:lnTo>
                <a:lnTo>
                  <a:pt x="26" y="82"/>
                </a:lnTo>
                <a:lnTo>
                  <a:pt x="26" y="80"/>
                </a:lnTo>
                <a:lnTo>
                  <a:pt x="24" y="80"/>
                </a:lnTo>
                <a:lnTo>
                  <a:pt x="26" y="80"/>
                </a:lnTo>
                <a:lnTo>
                  <a:pt x="26" y="78"/>
                </a:lnTo>
                <a:lnTo>
                  <a:pt x="24" y="76"/>
                </a:lnTo>
                <a:lnTo>
                  <a:pt x="24" y="78"/>
                </a:lnTo>
                <a:lnTo>
                  <a:pt x="22" y="78"/>
                </a:lnTo>
                <a:lnTo>
                  <a:pt x="22" y="76"/>
                </a:lnTo>
                <a:lnTo>
                  <a:pt x="20" y="74"/>
                </a:lnTo>
                <a:lnTo>
                  <a:pt x="20" y="72"/>
                </a:lnTo>
                <a:lnTo>
                  <a:pt x="18" y="72"/>
                </a:lnTo>
                <a:lnTo>
                  <a:pt x="20" y="72"/>
                </a:lnTo>
                <a:lnTo>
                  <a:pt x="22" y="72"/>
                </a:lnTo>
                <a:lnTo>
                  <a:pt x="20" y="70"/>
                </a:lnTo>
                <a:lnTo>
                  <a:pt x="18" y="68"/>
                </a:lnTo>
                <a:lnTo>
                  <a:pt x="20" y="66"/>
                </a:lnTo>
                <a:lnTo>
                  <a:pt x="18" y="66"/>
                </a:lnTo>
                <a:lnTo>
                  <a:pt x="18" y="64"/>
                </a:lnTo>
                <a:lnTo>
                  <a:pt x="20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8" y="60"/>
                </a:lnTo>
                <a:lnTo>
                  <a:pt x="20" y="58"/>
                </a:lnTo>
                <a:lnTo>
                  <a:pt x="22" y="56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20" y="52"/>
                </a:lnTo>
                <a:lnTo>
                  <a:pt x="20" y="54"/>
                </a:lnTo>
                <a:lnTo>
                  <a:pt x="18" y="52"/>
                </a:lnTo>
                <a:lnTo>
                  <a:pt x="16" y="50"/>
                </a:lnTo>
                <a:lnTo>
                  <a:pt x="14" y="50"/>
                </a:lnTo>
                <a:lnTo>
                  <a:pt x="14" y="48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38"/>
                </a:lnTo>
                <a:lnTo>
                  <a:pt x="2" y="38"/>
                </a:lnTo>
                <a:lnTo>
                  <a:pt x="2" y="36"/>
                </a:lnTo>
                <a:lnTo>
                  <a:pt x="4" y="36"/>
                </a:lnTo>
                <a:lnTo>
                  <a:pt x="2" y="34"/>
                </a:lnTo>
                <a:lnTo>
                  <a:pt x="4" y="36"/>
                </a:lnTo>
                <a:lnTo>
                  <a:pt x="4" y="34"/>
                </a:lnTo>
                <a:lnTo>
                  <a:pt x="6" y="34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4" y="38"/>
                </a:lnTo>
                <a:lnTo>
                  <a:pt x="14" y="36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8" y="28"/>
                </a:lnTo>
                <a:lnTo>
                  <a:pt x="10" y="28"/>
                </a:lnTo>
                <a:lnTo>
                  <a:pt x="8" y="26"/>
                </a:lnTo>
                <a:lnTo>
                  <a:pt x="6" y="24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7" name="Freeform 2124"/>
          <p:cNvSpPr>
            <a:spLocks/>
          </p:cNvSpPr>
          <p:nvPr/>
        </p:nvSpPr>
        <p:spPr bwMode="auto">
          <a:xfrm>
            <a:off x="7654928" y="2667000"/>
            <a:ext cx="111125" cy="139700"/>
          </a:xfrm>
          <a:custGeom>
            <a:avLst/>
            <a:gdLst>
              <a:gd name="T0" fmla="*/ 10080625 w 70"/>
              <a:gd name="T1" fmla="*/ 45362813 h 88"/>
              <a:gd name="T2" fmla="*/ 5040313 w 70"/>
              <a:gd name="T3" fmla="*/ 40322500 h 88"/>
              <a:gd name="T4" fmla="*/ 5040313 w 70"/>
              <a:gd name="T5" fmla="*/ 30241875 h 88"/>
              <a:gd name="T6" fmla="*/ 15120938 w 70"/>
              <a:gd name="T7" fmla="*/ 15120938 h 88"/>
              <a:gd name="T8" fmla="*/ 30241875 w 70"/>
              <a:gd name="T9" fmla="*/ 15120938 h 88"/>
              <a:gd name="T10" fmla="*/ 40322500 w 70"/>
              <a:gd name="T11" fmla="*/ 15120938 h 88"/>
              <a:gd name="T12" fmla="*/ 60483750 w 70"/>
              <a:gd name="T13" fmla="*/ 10080625 h 88"/>
              <a:gd name="T14" fmla="*/ 60483750 w 70"/>
              <a:gd name="T15" fmla="*/ 0 h 88"/>
              <a:gd name="T16" fmla="*/ 75604688 w 70"/>
              <a:gd name="T17" fmla="*/ 15120938 h 88"/>
              <a:gd name="T18" fmla="*/ 90725625 w 70"/>
              <a:gd name="T19" fmla="*/ 30241875 h 88"/>
              <a:gd name="T20" fmla="*/ 110886875 w 70"/>
              <a:gd name="T21" fmla="*/ 45362813 h 88"/>
              <a:gd name="T22" fmla="*/ 126007813 w 70"/>
              <a:gd name="T23" fmla="*/ 60483750 h 88"/>
              <a:gd name="T24" fmla="*/ 136088438 w 70"/>
              <a:gd name="T25" fmla="*/ 75604688 h 88"/>
              <a:gd name="T26" fmla="*/ 146169063 w 70"/>
              <a:gd name="T27" fmla="*/ 90725625 h 88"/>
              <a:gd name="T28" fmla="*/ 156249688 w 70"/>
              <a:gd name="T29" fmla="*/ 110886875 h 88"/>
              <a:gd name="T30" fmla="*/ 161290000 w 70"/>
              <a:gd name="T31" fmla="*/ 126007813 h 88"/>
              <a:gd name="T32" fmla="*/ 171370625 w 70"/>
              <a:gd name="T33" fmla="*/ 136088438 h 88"/>
              <a:gd name="T34" fmla="*/ 176410938 w 70"/>
              <a:gd name="T35" fmla="*/ 151209375 h 88"/>
              <a:gd name="T36" fmla="*/ 171370625 w 70"/>
              <a:gd name="T37" fmla="*/ 161290000 h 88"/>
              <a:gd name="T38" fmla="*/ 171370625 w 70"/>
              <a:gd name="T39" fmla="*/ 181451250 h 88"/>
              <a:gd name="T40" fmla="*/ 161290000 w 70"/>
              <a:gd name="T41" fmla="*/ 181451250 h 88"/>
              <a:gd name="T42" fmla="*/ 146169063 w 70"/>
              <a:gd name="T43" fmla="*/ 176410938 h 88"/>
              <a:gd name="T44" fmla="*/ 146169063 w 70"/>
              <a:gd name="T45" fmla="*/ 186491563 h 88"/>
              <a:gd name="T46" fmla="*/ 146169063 w 70"/>
              <a:gd name="T47" fmla="*/ 191531875 h 88"/>
              <a:gd name="T48" fmla="*/ 126007813 w 70"/>
              <a:gd name="T49" fmla="*/ 186491563 h 88"/>
              <a:gd name="T50" fmla="*/ 115927188 w 70"/>
              <a:gd name="T51" fmla="*/ 186491563 h 88"/>
              <a:gd name="T52" fmla="*/ 115927188 w 70"/>
              <a:gd name="T53" fmla="*/ 196572188 h 88"/>
              <a:gd name="T54" fmla="*/ 110886875 w 70"/>
              <a:gd name="T55" fmla="*/ 201612500 h 88"/>
              <a:gd name="T56" fmla="*/ 100806250 w 70"/>
              <a:gd name="T57" fmla="*/ 201612500 h 88"/>
              <a:gd name="T58" fmla="*/ 105846563 w 70"/>
              <a:gd name="T59" fmla="*/ 206652813 h 88"/>
              <a:gd name="T60" fmla="*/ 95765938 w 70"/>
              <a:gd name="T61" fmla="*/ 206652813 h 88"/>
              <a:gd name="T62" fmla="*/ 95765938 w 70"/>
              <a:gd name="T63" fmla="*/ 201612500 h 88"/>
              <a:gd name="T64" fmla="*/ 85685313 w 70"/>
              <a:gd name="T65" fmla="*/ 216733438 h 88"/>
              <a:gd name="T66" fmla="*/ 75604688 w 70"/>
              <a:gd name="T67" fmla="*/ 221773750 h 88"/>
              <a:gd name="T68" fmla="*/ 70564375 w 70"/>
              <a:gd name="T69" fmla="*/ 211693125 h 88"/>
              <a:gd name="T70" fmla="*/ 55443438 w 70"/>
              <a:gd name="T71" fmla="*/ 201612500 h 88"/>
              <a:gd name="T72" fmla="*/ 65524063 w 70"/>
              <a:gd name="T73" fmla="*/ 201612500 h 88"/>
              <a:gd name="T74" fmla="*/ 65524063 w 70"/>
              <a:gd name="T75" fmla="*/ 196572188 h 88"/>
              <a:gd name="T76" fmla="*/ 55443438 w 70"/>
              <a:gd name="T77" fmla="*/ 191531875 h 88"/>
              <a:gd name="T78" fmla="*/ 50403125 w 70"/>
              <a:gd name="T79" fmla="*/ 181451250 h 88"/>
              <a:gd name="T80" fmla="*/ 50403125 w 70"/>
              <a:gd name="T81" fmla="*/ 166330313 h 88"/>
              <a:gd name="T82" fmla="*/ 55443438 w 70"/>
              <a:gd name="T83" fmla="*/ 156249688 h 88"/>
              <a:gd name="T84" fmla="*/ 50403125 w 70"/>
              <a:gd name="T85" fmla="*/ 146169063 h 88"/>
              <a:gd name="T86" fmla="*/ 45362813 w 70"/>
              <a:gd name="T87" fmla="*/ 141128750 h 88"/>
              <a:gd name="T88" fmla="*/ 45362813 w 70"/>
              <a:gd name="T89" fmla="*/ 131048125 h 88"/>
              <a:gd name="T90" fmla="*/ 30241875 w 70"/>
              <a:gd name="T91" fmla="*/ 115927188 h 88"/>
              <a:gd name="T92" fmla="*/ 25201563 w 70"/>
              <a:gd name="T93" fmla="*/ 110886875 h 88"/>
              <a:gd name="T94" fmla="*/ 15120938 w 70"/>
              <a:gd name="T95" fmla="*/ 95765938 h 88"/>
              <a:gd name="T96" fmla="*/ 10080625 w 70"/>
              <a:gd name="T97" fmla="*/ 95765938 h 88"/>
              <a:gd name="T98" fmla="*/ 5040313 w 70"/>
              <a:gd name="T99" fmla="*/ 85685313 h 88"/>
              <a:gd name="T100" fmla="*/ 15120938 w 70"/>
              <a:gd name="T101" fmla="*/ 90725625 h 88"/>
              <a:gd name="T102" fmla="*/ 25201563 w 70"/>
              <a:gd name="T103" fmla="*/ 85685313 h 88"/>
              <a:gd name="T104" fmla="*/ 35282188 w 70"/>
              <a:gd name="T105" fmla="*/ 90725625 h 88"/>
              <a:gd name="T106" fmla="*/ 30241875 w 70"/>
              <a:gd name="T107" fmla="*/ 80645000 h 88"/>
              <a:gd name="T108" fmla="*/ 20161250 w 70"/>
              <a:gd name="T109" fmla="*/ 75604688 h 88"/>
              <a:gd name="T110" fmla="*/ 20161250 w 70"/>
              <a:gd name="T111" fmla="*/ 65524063 h 88"/>
              <a:gd name="T112" fmla="*/ 10080625 w 70"/>
              <a:gd name="T113" fmla="*/ 50403125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0" h="88">
                <a:moveTo>
                  <a:pt x="0" y="18"/>
                </a:moveTo>
                <a:lnTo>
                  <a:pt x="0" y="16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4"/>
                </a:lnTo>
                <a:lnTo>
                  <a:pt x="24" y="4"/>
                </a:lnTo>
                <a:lnTo>
                  <a:pt x="24" y="2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4"/>
                </a:lnTo>
                <a:lnTo>
                  <a:pt x="30" y="6"/>
                </a:lnTo>
                <a:lnTo>
                  <a:pt x="32" y="8"/>
                </a:lnTo>
                <a:lnTo>
                  <a:pt x="32" y="10"/>
                </a:lnTo>
                <a:lnTo>
                  <a:pt x="34" y="12"/>
                </a:lnTo>
                <a:lnTo>
                  <a:pt x="36" y="12"/>
                </a:lnTo>
                <a:lnTo>
                  <a:pt x="38" y="14"/>
                </a:lnTo>
                <a:lnTo>
                  <a:pt x="40" y="16"/>
                </a:lnTo>
                <a:lnTo>
                  <a:pt x="42" y="18"/>
                </a:lnTo>
                <a:lnTo>
                  <a:pt x="44" y="18"/>
                </a:lnTo>
                <a:lnTo>
                  <a:pt x="46" y="20"/>
                </a:lnTo>
                <a:lnTo>
                  <a:pt x="46" y="22"/>
                </a:lnTo>
                <a:lnTo>
                  <a:pt x="48" y="24"/>
                </a:lnTo>
                <a:lnTo>
                  <a:pt x="50" y="24"/>
                </a:lnTo>
                <a:lnTo>
                  <a:pt x="52" y="26"/>
                </a:lnTo>
                <a:lnTo>
                  <a:pt x="52" y="28"/>
                </a:lnTo>
                <a:lnTo>
                  <a:pt x="54" y="30"/>
                </a:lnTo>
                <a:lnTo>
                  <a:pt x="56" y="32"/>
                </a:lnTo>
                <a:lnTo>
                  <a:pt x="56" y="34"/>
                </a:lnTo>
                <a:lnTo>
                  <a:pt x="58" y="34"/>
                </a:lnTo>
                <a:lnTo>
                  <a:pt x="58" y="36"/>
                </a:lnTo>
                <a:lnTo>
                  <a:pt x="60" y="38"/>
                </a:lnTo>
                <a:lnTo>
                  <a:pt x="60" y="40"/>
                </a:lnTo>
                <a:lnTo>
                  <a:pt x="60" y="42"/>
                </a:lnTo>
                <a:lnTo>
                  <a:pt x="62" y="44"/>
                </a:lnTo>
                <a:lnTo>
                  <a:pt x="62" y="46"/>
                </a:lnTo>
                <a:lnTo>
                  <a:pt x="62" y="48"/>
                </a:lnTo>
                <a:lnTo>
                  <a:pt x="64" y="50"/>
                </a:lnTo>
                <a:lnTo>
                  <a:pt x="64" y="52"/>
                </a:lnTo>
                <a:lnTo>
                  <a:pt x="66" y="54"/>
                </a:lnTo>
                <a:lnTo>
                  <a:pt x="66" y="52"/>
                </a:lnTo>
                <a:lnTo>
                  <a:pt x="68" y="54"/>
                </a:lnTo>
                <a:lnTo>
                  <a:pt x="68" y="56"/>
                </a:lnTo>
                <a:lnTo>
                  <a:pt x="68" y="58"/>
                </a:lnTo>
                <a:lnTo>
                  <a:pt x="70" y="60"/>
                </a:lnTo>
                <a:lnTo>
                  <a:pt x="70" y="62"/>
                </a:lnTo>
                <a:lnTo>
                  <a:pt x="70" y="64"/>
                </a:lnTo>
                <a:lnTo>
                  <a:pt x="68" y="62"/>
                </a:lnTo>
                <a:lnTo>
                  <a:pt x="68" y="64"/>
                </a:lnTo>
                <a:lnTo>
                  <a:pt x="70" y="66"/>
                </a:lnTo>
                <a:lnTo>
                  <a:pt x="68" y="68"/>
                </a:lnTo>
                <a:lnTo>
                  <a:pt x="68" y="70"/>
                </a:lnTo>
                <a:lnTo>
                  <a:pt x="68" y="72"/>
                </a:lnTo>
                <a:lnTo>
                  <a:pt x="66" y="74"/>
                </a:lnTo>
                <a:lnTo>
                  <a:pt x="64" y="72"/>
                </a:lnTo>
                <a:lnTo>
                  <a:pt x="62" y="72"/>
                </a:lnTo>
                <a:lnTo>
                  <a:pt x="60" y="72"/>
                </a:lnTo>
                <a:lnTo>
                  <a:pt x="58" y="70"/>
                </a:lnTo>
                <a:lnTo>
                  <a:pt x="58" y="72"/>
                </a:lnTo>
                <a:lnTo>
                  <a:pt x="56" y="72"/>
                </a:lnTo>
                <a:lnTo>
                  <a:pt x="56" y="74"/>
                </a:lnTo>
                <a:lnTo>
                  <a:pt x="58" y="74"/>
                </a:lnTo>
                <a:lnTo>
                  <a:pt x="58" y="76"/>
                </a:lnTo>
                <a:lnTo>
                  <a:pt x="58" y="78"/>
                </a:lnTo>
                <a:lnTo>
                  <a:pt x="58" y="76"/>
                </a:lnTo>
                <a:lnTo>
                  <a:pt x="56" y="76"/>
                </a:lnTo>
                <a:lnTo>
                  <a:pt x="54" y="76"/>
                </a:lnTo>
                <a:lnTo>
                  <a:pt x="52" y="76"/>
                </a:lnTo>
                <a:lnTo>
                  <a:pt x="50" y="74"/>
                </a:lnTo>
                <a:lnTo>
                  <a:pt x="50" y="72"/>
                </a:lnTo>
                <a:lnTo>
                  <a:pt x="50" y="74"/>
                </a:lnTo>
                <a:lnTo>
                  <a:pt x="48" y="76"/>
                </a:lnTo>
                <a:lnTo>
                  <a:pt x="46" y="74"/>
                </a:lnTo>
                <a:lnTo>
                  <a:pt x="44" y="76"/>
                </a:lnTo>
                <a:lnTo>
                  <a:pt x="46" y="78"/>
                </a:lnTo>
                <a:lnTo>
                  <a:pt x="46" y="80"/>
                </a:lnTo>
                <a:lnTo>
                  <a:pt x="46" y="82"/>
                </a:lnTo>
                <a:lnTo>
                  <a:pt x="44" y="80"/>
                </a:lnTo>
                <a:lnTo>
                  <a:pt x="44" y="78"/>
                </a:lnTo>
                <a:lnTo>
                  <a:pt x="42" y="76"/>
                </a:lnTo>
                <a:lnTo>
                  <a:pt x="42" y="78"/>
                </a:lnTo>
                <a:lnTo>
                  <a:pt x="40" y="80"/>
                </a:lnTo>
                <a:lnTo>
                  <a:pt x="42" y="80"/>
                </a:lnTo>
                <a:lnTo>
                  <a:pt x="44" y="82"/>
                </a:lnTo>
                <a:lnTo>
                  <a:pt x="42" y="82"/>
                </a:lnTo>
                <a:lnTo>
                  <a:pt x="44" y="84"/>
                </a:lnTo>
                <a:lnTo>
                  <a:pt x="42" y="86"/>
                </a:lnTo>
                <a:lnTo>
                  <a:pt x="40" y="84"/>
                </a:lnTo>
                <a:lnTo>
                  <a:pt x="38" y="82"/>
                </a:lnTo>
                <a:lnTo>
                  <a:pt x="40" y="82"/>
                </a:lnTo>
                <a:lnTo>
                  <a:pt x="40" y="80"/>
                </a:lnTo>
                <a:lnTo>
                  <a:pt x="38" y="80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4" y="86"/>
                </a:lnTo>
                <a:lnTo>
                  <a:pt x="32" y="84"/>
                </a:lnTo>
                <a:lnTo>
                  <a:pt x="32" y="86"/>
                </a:lnTo>
                <a:lnTo>
                  <a:pt x="30" y="88"/>
                </a:lnTo>
                <a:lnTo>
                  <a:pt x="28" y="88"/>
                </a:lnTo>
                <a:lnTo>
                  <a:pt x="28" y="86"/>
                </a:lnTo>
                <a:lnTo>
                  <a:pt x="28" y="84"/>
                </a:lnTo>
                <a:lnTo>
                  <a:pt x="26" y="84"/>
                </a:lnTo>
                <a:lnTo>
                  <a:pt x="24" y="82"/>
                </a:lnTo>
                <a:lnTo>
                  <a:pt x="22" y="82"/>
                </a:lnTo>
                <a:lnTo>
                  <a:pt x="22" y="80"/>
                </a:lnTo>
                <a:lnTo>
                  <a:pt x="24" y="82"/>
                </a:lnTo>
                <a:lnTo>
                  <a:pt x="26" y="82"/>
                </a:lnTo>
                <a:lnTo>
                  <a:pt x="26" y="80"/>
                </a:lnTo>
                <a:lnTo>
                  <a:pt x="24" y="80"/>
                </a:lnTo>
                <a:lnTo>
                  <a:pt x="26" y="80"/>
                </a:lnTo>
                <a:lnTo>
                  <a:pt x="26" y="78"/>
                </a:lnTo>
                <a:lnTo>
                  <a:pt x="24" y="76"/>
                </a:lnTo>
                <a:lnTo>
                  <a:pt x="24" y="78"/>
                </a:lnTo>
                <a:lnTo>
                  <a:pt x="22" y="78"/>
                </a:lnTo>
                <a:lnTo>
                  <a:pt x="22" y="76"/>
                </a:lnTo>
                <a:lnTo>
                  <a:pt x="20" y="74"/>
                </a:lnTo>
                <a:lnTo>
                  <a:pt x="20" y="72"/>
                </a:lnTo>
                <a:lnTo>
                  <a:pt x="18" y="72"/>
                </a:lnTo>
                <a:lnTo>
                  <a:pt x="20" y="72"/>
                </a:lnTo>
                <a:lnTo>
                  <a:pt x="22" y="72"/>
                </a:lnTo>
                <a:lnTo>
                  <a:pt x="20" y="70"/>
                </a:lnTo>
                <a:lnTo>
                  <a:pt x="18" y="68"/>
                </a:lnTo>
                <a:lnTo>
                  <a:pt x="20" y="66"/>
                </a:lnTo>
                <a:lnTo>
                  <a:pt x="18" y="66"/>
                </a:lnTo>
                <a:lnTo>
                  <a:pt x="18" y="64"/>
                </a:lnTo>
                <a:lnTo>
                  <a:pt x="20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8" y="60"/>
                </a:lnTo>
                <a:lnTo>
                  <a:pt x="20" y="58"/>
                </a:lnTo>
                <a:lnTo>
                  <a:pt x="22" y="56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20" y="52"/>
                </a:lnTo>
                <a:lnTo>
                  <a:pt x="20" y="54"/>
                </a:lnTo>
                <a:lnTo>
                  <a:pt x="18" y="52"/>
                </a:lnTo>
                <a:lnTo>
                  <a:pt x="16" y="50"/>
                </a:lnTo>
                <a:lnTo>
                  <a:pt x="14" y="50"/>
                </a:lnTo>
                <a:lnTo>
                  <a:pt x="14" y="48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38"/>
                </a:lnTo>
                <a:lnTo>
                  <a:pt x="2" y="38"/>
                </a:lnTo>
                <a:lnTo>
                  <a:pt x="2" y="36"/>
                </a:lnTo>
                <a:lnTo>
                  <a:pt x="4" y="36"/>
                </a:lnTo>
                <a:lnTo>
                  <a:pt x="2" y="34"/>
                </a:lnTo>
                <a:lnTo>
                  <a:pt x="4" y="36"/>
                </a:lnTo>
                <a:lnTo>
                  <a:pt x="4" y="34"/>
                </a:lnTo>
                <a:lnTo>
                  <a:pt x="6" y="34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4" y="38"/>
                </a:lnTo>
                <a:lnTo>
                  <a:pt x="14" y="36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8" y="28"/>
                </a:lnTo>
                <a:lnTo>
                  <a:pt x="10" y="28"/>
                </a:lnTo>
                <a:lnTo>
                  <a:pt x="8" y="26"/>
                </a:lnTo>
                <a:lnTo>
                  <a:pt x="6" y="24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8" name="Freeform 2125"/>
          <p:cNvSpPr>
            <a:spLocks/>
          </p:cNvSpPr>
          <p:nvPr/>
        </p:nvSpPr>
        <p:spPr bwMode="auto">
          <a:xfrm>
            <a:off x="7069138" y="3197226"/>
            <a:ext cx="239712" cy="280988"/>
          </a:xfrm>
          <a:custGeom>
            <a:avLst/>
            <a:gdLst>
              <a:gd name="T0" fmla="*/ 10080604 w 151"/>
              <a:gd name="T1" fmla="*/ 83166098 h 177"/>
              <a:gd name="T2" fmla="*/ 20161208 w 151"/>
              <a:gd name="T3" fmla="*/ 78125777 h 177"/>
              <a:gd name="T4" fmla="*/ 35282114 w 151"/>
              <a:gd name="T5" fmla="*/ 52924169 h 177"/>
              <a:gd name="T6" fmla="*/ 50403020 w 151"/>
              <a:gd name="T7" fmla="*/ 63004812 h 177"/>
              <a:gd name="T8" fmla="*/ 70564228 w 151"/>
              <a:gd name="T9" fmla="*/ 68045134 h 177"/>
              <a:gd name="T10" fmla="*/ 70564228 w 151"/>
              <a:gd name="T11" fmla="*/ 42843526 h 177"/>
              <a:gd name="T12" fmla="*/ 55443322 w 151"/>
              <a:gd name="T13" fmla="*/ 17641919 h 177"/>
              <a:gd name="T14" fmla="*/ 65523926 w 151"/>
              <a:gd name="T15" fmla="*/ 0 h 177"/>
              <a:gd name="T16" fmla="*/ 85685134 w 151"/>
              <a:gd name="T17" fmla="*/ 12601597 h 177"/>
              <a:gd name="T18" fmla="*/ 105846342 w 151"/>
              <a:gd name="T19" fmla="*/ 37803205 h 177"/>
              <a:gd name="T20" fmla="*/ 126007550 w 151"/>
              <a:gd name="T21" fmla="*/ 42843526 h 177"/>
              <a:gd name="T22" fmla="*/ 126007550 w 151"/>
              <a:gd name="T23" fmla="*/ 73085455 h 177"/>
              <a:gd name="T24" fmla="*/ 151209060 w 151"/>
              <a:gd name="T25" fmla="*/ 83166098 h 177"/>
              <a:gd name="T26" fmla="*/ 176410570 w 151"/>
              <a:gd name="T27" fmla="*/ 78125777 h 177"/>
              <a:gd name="T28" fmla="*/ 201612079 w 151"/>
              <a:gd name="T29" fmla="*/ 88206419 h 177"/>
              <a:gd name="T30" fmla="*/ 201612079 w 151"/>
              <a:gd name="T31" fmla="*/ 103327384 h 177"/>
              <a:gd name="T32" fmla="*/ 221773287 w 151"/>
              <a:gd name="T33" fmla="*/ 118448348 h 177"/>
              <a:gd name="T34" fmla="*/ 221773287 w 151"/>
              <a:gd name="T35" fmla="*/ 138609634 h 177"/>
              <a:gd name="T36" fmla="*/ 191531475 w 151"/>
              <a:gd name="T37" fmla="*/ 143649956 h 177"/>
              <a:gd name="T38" fmla="*/ 191531475 w 151"/>
              <a:gd name="T39" fmla="*/ 158770920 h 177"/>
              <a:gd name="T40" fmla="*/ 201612079 w 151"/>
              <a:gd name="T41" fmla="*/ 173891884 h 177"/>
              <a:gd name="T42" fmla="*/ 229332947 w 151"/>
              <a:gd name="T43" fmla="*/ 189012849 h 177"/>
              <a:gd name="T44" fmla="*/ 244453853 w 151"/>
              <a:gd name="T45" fmla="*/ 214214456 h 177"/>
              <a:gd name="T46" fmla="*/ 264615061 w 151"/>
              <a:gd name="T47" fmla="*/ 229335421 h 177"/>
              <a:gd name="T48" fmla="*/ 284776269 w 151"/>
              <a:gd name="T49" fmla="*/ 254537028 h 177"/>
              <a:gd name="T50" fmla="*/ 304937476 w 151"/>
              <a:gd name="T51" fmla="*/ 274698314 h 177"/>
              <a:gd name="T52" fmla="*/ 320058382 w 151"/>
              <a:gd name="T53" fmla="*/ 294859600 h 177"/>
              <a:gd name="T54" fmla="*/ 330138986 w 151"/>
              <a:gd name="T55" fmla="*/ 309980564 h 177"/>
              <a:gd name="T56" fmla="*/ 350300194 w 151"/>
              <a:gd name="T57" fmla="*/ 325101528 h 177"/>
              <a:gd name="T58" fmla="*/ 360380798 w 151"/>
              <a:gd name="T59" fmla="*/ 340222493 h 177"/>
              <a:gd name="T60" fmla="*/ 370461402 w 151"/>
              <a:gd name="T61" fmla="*/ 365424100 h 177"/>
              <a:gd name="T62" fmla="*/ 375501704 w 151"/>
              <a:gd name="T63" fmla="*/ 385585386 h 177"/>
              <a:gd name="T64" fmla="*/ 375501704 w 151"/>
              <a:gd name="T65" fmla="*/ 410786993 h 177"/>
              <a:gd name="T66" fmla="*/ 340219590 w 151"/>
              <a:gd name="T67" fmla="*/ 420867636 h 177"/>
              <a:gd name="T68" fmla="*/ 330138986 w 151"/>
              <a:gd name="T69" fmla="*/ 410786993 h 177"/>
              <a:gd name="T70" fmla="*/ 309977778 w 151"/>
              <a:gd name="T71" fmla="*/ 430948279 h 177"/>
              <a:gd name="T72" fmla="*/ 309977778 w 151"/>
              <a:gd name="T73" fmla="*/ 446069244 h 177"/>
              <a:gd name="T74" fmla="*/ 294856872 w 151"/>
              <a:gd name="T75" fmla="*/ 435988601 h 177"/>
              <a:gd name="T76" fmla="*/ 274695665 w 151"/>
              <a:gd name="T77" fmla="*/ 425907958 h 177"/>
              <a:gd name="T78" fmla="*/ 284776269 w 151"/>
              <a:gd name="T79" fmla="*/ 400706351 h 177"/>
              <a:gd name="T80" fmla="*/ 279735967 w 151"/>
              <a:gd name="T81" fmla="*/ 375504743 h 177"/>
              <a:gd name="T82" fmla="*/ 284776269 w 151"/>
              <a:gd name="T83" fmla="*/ 355343457 h 177"/>
              <a:gd name="T84" fmla="*/ 264615061 w 151"/>
              <a:gd name="T85" fmla="*/ 335182171 h 177"/>
              <a:gd name="T86" fmla="*/ 244453853 w 151"/>
              <a:gd name="T87" fmla="*/ 315020886 h 177"/>
              <a:gd name="T88" fmla="*/ 234373249 w 151"/>
              <a:gd name="T89" fmla="*/ 279738635 h 177"/>
              <a:gd name="T90" fmla="*/ 226813589 w 151"/>
              <a:gd name="T91" fmla="*/ 254537028 h 177"/>
              <a:gd name="T92" fmla="*/ 206652381 w 151"/>
              <a:gd name="T93" fmla="*/ 229335421 h 177"/>
              <a:gd name="T94" fmla="*/ 181450872 w 151"/>
              <a:gd name="T95" fmla="*/ 214214456 h 177"/>
              <a:gd name="T96" fmla="*/ 161289664 w 151"/>
              <a:gd name="T97" fmla="*/ 219254778 h 177"/>
              <a:gd name="T98" fmla="*/ 151209060 w 151"/>
              <a:gd name="T99" fmla="*/ 229335421 h 177"/>
              <a:gd name="T100" fmla="*/ 120967248 w 151"/>
              <a:gd name="T101" fmla="*/ 229335421 h 177"/>
              <a:gd name="T102" fmla="*/ 100806040 w 151"/>
              <a:gd name="T103" fmla="*/ 229335421 h 177"/>
              <a:gd name="T104" fmla="*/ 80644832 w 151"/>
              <a:gd name="T105" fmla="*/ 249496706 h 177"/>
              <a:gd name="T106" fmla="*/ 65523926 w 151"/>
              <a:gd name="T107" fmla="*/ 254537028 h 177"/>
              <a:gd name="T108" fmla="*/ 65523926 w 151"/>
              <a:gd name="T109" fmla="*/ 229335421 h 177"/>
              <a:gd name="T110" fmla="*/ 60483624 w 151"/>
              <a:gd name="T111" fmla="*/ 204133813 h 177"/>
              <a:gd name="T112" fmla="*/ 65523926 w 151"/>
              <a:gd name="T113" fmla="*/ 173891884 h 177"/>
              <a:gd name="T114" fmla="*/ 55443322 w 151"/>
              <a:gd name="T115" fmla="*/ 148690277 h 177"/>
              <a:gd name="T116" fmla="*/ 30241812 w 151"/>
              <a:gd name="T117" fmla="*/ 153730599 h 177"/>
              <a:gd name="T118" fmla="*/ 25201510 w 151"/>
              <a:gd name="T119" fmla="*/ 128528991 h 177"/>
              <a:gd name="T120" fmla="*/ 15120906 w 151"/>
              <a:gd name="T121" fmla="*/ 108367705 h 17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1" h="177">
                <a:moveTo>
                  <a:pt x="0" y="43"/>
                </a:moveTo>
                <a:lnTo>
                  <a:pt x="2" y="41"/>
                </a:lnTo>
                <a:lnTo>
                  <a:pt x="2" y="39"/>
                </a:lnTo>
                <a:lnTo>
                  <a:pt x="2" y="37"/>
                </a:lnTo>
                <a:lnTo>
                  <a:pt x="4" y="35"/>
                </a:lnTo>
                <a:lnTo>
                  <a:pt x="4" y="33"/>
                </a:lnTo>
                <a:lnTo>
                  <a:pt x="6" y="33"/>
                </a:lnTo>
                <a:lnTo>
                  <a:pt x="8" y="33"/>
                </a:lnTo>
                <a:lnTo>
                  <a:pt x="10" y="33"/>
                </a:lnTo>
                <a:lnTo>
                  <a:pt x="8" y="33"/>
                </a:lnTo>
                <a:lnTo>
                  <a:pt x="6" y="31"/>
                </a:lnTo>
                <a:lnTo>
                  <a:pt x="8" y="31"/>
                </a:lnTo>
                <a:lnTo>
                  <a:pt x="8" y="29"/>
                </a:lnTo>
                <a:lnTo>
                  <a:pt x="10" y="27"/>
                </a:lnTo>
                <a:lnTo>
                  <a:pt x="10" y="25"/>
                </a:lnTo>
                <a:lnTo>
                  <a:pt x="10" y="23"/>
                </a:lnTo>
                <a:lnTo>
                  <a:pt x="12" y="23"/>
                </a:lnTo>
                <a:lnTo>
                  <a:pt x="14" y="23"/>
                </a:lnTo>
                <a:lnTo>
                  <a:pt x="14" y="21"/>
                </a:lnTo>
                <a:lnTo>
                  <a:pt x="16" y="19"/>
                </a:lnTo>
                <a:lnTo>
                  <a:pt x="16" y="17"/>
                </a:lnTo>
                <a:lnTo>
                  <a:pt x="16" y="19"/>
                </a:lnTo>
                <a:lnTo>
                  <a:pt x="18" y="19"/>
                </a:lnTo>
                <a:lnTo>
                  <a:pt x="18" y="21"/>
                </a:lnTo>
                <a:lnTo>
                  <a:pt x="18" y="23"/>
                </a:lnTo>
                <a:lnTo>
                  <a:pt x="20" y="25"/>
                </a:lnTo>
                <a:lnTo>
                  <a:pt x="22" y="25"/>
                </a:lnTo>
                <a:lnTo>
                  <a:pt x="24" y="25"/>
                </a:lnTo>
                <a:lnTo>
                  <a:pt x="26" y="25"/>
                </a:lnTo>
                <a:lnTo>
                  <a:pt x="28" y="25"/>
                </a:lnTo>
                <a:lnTo>
                  <a:pt x="28" y="27"/>
                </a:lnTo>
                <a:lnTo>
                  <a:pt x="30" y="27"/>
                </a:lnTo>
                <a:lnTo>
                  <a:pt x="30" y="25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6" y="13"/>
                </a:lnTo>
                <a:lnTo>
                  <a:pt x="24" y="11"/>
                </a:lnTo>
                <a:lnTo>
                  <a:pt x="24" y="9"/>
                </a:lnTo>
                <a:lnTo>
                  <a:pt x="22" y="7"/>
                </a:lnTo>
                <a:lnTo>
                  <a:pt x="22" y="5"/>
                </a:lnTo>
                <a:lnTo>
                  <a:pt x="22" y="4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2"/>
                </a:lnTo>
                <a:lnTo>
                  <a:pt x="32" y="4"/>
                </a:lnTo>
                <a:lnTo>
                  <a:pt x="34" y="5"/>
                </a:lnTo>
                <a:lnTo>
                  <a:pt x="36" y="5"/>
                </a:lnTo>
                <a:lnTo>
                  <a:pt x="38" y="7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2" y="13"/>
                </a:lnTo>
                <a:lnTo>
                  <a:pt x="42" y="15"/>
                </a:lnTo>
                <a:lnTo>
                  <a:pt x="44" y="15"/>
                </a:lnTo>
                <a:lnTo>
                  <a:pt x="46" y="15"/>
                </a:lnTo>
                <a:lnTo>
                  <a:pt x="46" y="13"/>
                </a:lnTo>
                <a:lnTo>
                  <a:pt x="46" y="15"/>
                </a:lnTo>
                <a:lnTo>
                  <a:pt x="48" y="15"/>
                </a:lnTo>
                <a:lnTo>
                  <a:pt x="50" y="17"/>
                </a:lnTo>
                <a:lnTo>
                  <a:pt x="48" y="19"/>
                </a:lnTo>
                <a:lnTo>
                  <a:pt x="48" y="21"/>
                </a:lnTo>
                <a:lnTo>
                  <a:pt x="48" y="23"/>
                </a:lnTo>
                <a:lnTo>
                  <a:pt x="48" y="25"/>
                </a:lnTo>
                <a:lnTo>
                  <a:pt x="50" y="25"/>
                </a:lnTo>
                <a:lnTo>
                  <a:pt x="50" y="27"/>
                </a:lnTo>
                <a:lnTo>
                  <a:pt x="50" y="29"/>
                </a:lnTo>
                <a:lnTo>
                  <a:pt x="52" y="29"/>
                </a:lnTo>
                <a:lnTo>
                  <a:pt x="54" y="31"/>
                </a:lnTo>
                <a:lnTo>
                  <a:pt x="56" y="33"/>
                </a:lnTo>
                <a:lnTo>
                  <a:pt x="58" y="33"/>
                </a:lnTo>
                <a:lnTo>
                  <a:pt x="60" y="33"/>
                </a:lnTo>
                <a:lnTo>
                  <a:pt x="62" y="35"/>
                </a:lnTo>
                <a:lnTo>
                  <a:pt x="64" y="35"/>
                </a:lnTo>
                <a:lnTo>
                  <a:pt x="66" y="37"/>
                </a:lnTo>
                <a:lnTo>
                  <a:pt x="66" y="35"/>
                </a:lnTo>
                <a:lnTo>
                  <a:pt x="66" y="33"/>
                </a:lnTo>
                <a:lnTo>
                  <a:pt x="68" y="33"/>
                </a:lnTo>
                <a:lnTo>
                  <a:pt x="70" y="31"/>
                </a:lnTo>
                <a:lnTo>
                  <a:pt x="72" y="31"/>
                </a:lnTo>
                <a:lnTo>
                  <a:pt x="74" y="31"/>
                </a:lnTo>
                <a:lnTo>
                  <a:pt x="76" y="33"/>
                </a:lnTo>
                <a:lnTo>
                  <a:pt x="78" y="35"/>
                </a:lnTo>
                <a:lnTo>
                  <a:pt x="80" y="35"/>
                </a:lnTo>
                <a:lnTo>
                  <a:pt x="80" y="37"/>
                </a:lnTo>
                <a:lnTo>
                  <a:pt x="82" y="39"/>
                </a:lnTo>
                <a:lnTo>
                  <a:pt x="80" y="39"/>
                </a:lnTo>
                <a:lnTo>
                  <a:pt x="78" y="39"/>
                </a:lnTo>
                <a:lnTo>
                  <a:pt x="78" y="41"/>
                </a:lnTo>
                <a:lnTo>
                  <a:pt x="80" y="41"/>
                </a:lnTo>
                <a:lnTo>
                  <a:pt x="82" y="41"/>
                </a:lnTo>
                <a:lnTo>
                  <a:pt x="82" y="43"/>
                </a:lnTo>
                <a:lnTo>
                  <a:pt x="84" y="45"/>
                </a:lnTo>
                <a:lnTo>
                  <a:pt x="84" y="47"/>
                </a:lnTo>
                <a:lnTo>
                  <a:pt x="86" y="45"/>
                </a:lnTo>
                <a:lnTo>
                  <a:pt x="88" y="47"/>
                </a:lnTo>
                <a:lnTo>
                  <a:pt x="90" y="49"/>
                </a:lnTo>
                <a:lnTo>
                  <a:pt x="90" y="51"/>
                </a:lnTo>
                <a:lnTo>
                  <a:pt x="88" y="51"/>
                </a:lnTo>
                <a:lnTo>
                  <a:pt x="86" y="53"/>
                </a:lnTo>
                <a:lnTo>
                  <a:pt x="88" y="53"/>
                </a:lnTo>
                <a:lnTo>
                  <a:pt x="88" y="55"/>
                </a:lnTo>
                <a:lnTo>
                  <a:pt x="86" y="57"/>
                </a:lnTo>
                <a:lnTo>
                  <a:pt x="84" y="59"/>
                </a:lnTo>
                <a:lnTo>
                  <a:pt x="82" y="59"/>
                </a:lnTo>
                <a:lnTo>
                  <a:pt x="80" y="57"/>
                </a:lnTo>
                <a:lnTo>
                  <a:pt x="78" y="57"/>
                </a:lnTo>
                <a:lnTo>
                  <a:pt x="76" y="57"/>
                </a:lnTo>
                <a:lnTo>
                  <a:pt x="74" y="57"/>
                </a:lnTo>
                <a:lnTo>
                  <a:pt x="74" y="59"/>
                </a:lnTo>
                <a:lnTo>
                  <a:pt x="76" y="61"/>
                </a:lnTo>
                <a:lnTo>
                  <a:pt x="76" y="63"/>
                </a:lnTo>
                <a:lnTo>
                  <a:pt x="74" y="63"/>
                </a:lnTo>
                <a:lnTo>
                  <a:pt x="72" y="65"/>
                </a:lnTo>
                <a:lnTo>
                  <a:pt x="74" y="67"/>
                </a:lnTo>
                <a:lnTo>
                  <a:pt x="76" y="67"/>
                </a:lnTo>
                <a:lnTo>
                  <a:pt x="78" y="67"/>
                </a:lnTo>
                <a:lnTo>
                  <a:pt x="78" y="69"/>
                </a:lnTo>
                <a:lnTo>
                  <a:pt x="80" y="69"/>
                </a:lnTo>
                <a:lnTo>
                  <a:pt x="82" y="71"/>
                </a:lnTo>
                <a:lnTo>
                  <a:pt x="84" y="71"/>
                </a:lnTo>
                <a:lnTo>
                  <a:pt x="86" y="73"/>
                </a:lnTo>
                <a:lnTo>
                  <a:pt x="88" y="75"/>
                </a:lnTo>
                <a:lnTo>
                  <a:pt x="90" y="75"/>
                </a:lnTo>
                <a:lnTo>
                  <a:pt x="91" y="75"/>
                </a:lnTo>
                <a:lnTo>
                  <a:pt x="93" y="77"/>
                </a:lnTo>
                <a:lnTo>
                  <a:pt x="95" y="77"/>
                </a:lnTo>
                <a:lnTo>
                  <a:pt x="97" y="79"/>
                </a:lnTo>
                <a:lnTo>
                  <a:pt x="97" y="81"/>
                </a:lnTo>
                <a:lnTo>
                  <a:pt x="95" y="83"/>
                </a:lnTo>
                <a:lnTo>
                  <a:pt x="97" y="85"/>
                </a:lnTo>
                <a:lnTo>
                  <a:pt x="99" y="87"/>
                </a:lnTo>
                <a:lnTo>
                  <a:pt x="101" y="87"/>
                </a:lnTo>
                <a:lnTo>
                  <a:pt x="101" y="89"/>
                </a:lnTo>
                <a:lnTo>
                  <a:pt x="103" y="89"/>
                </a:lnTo>
                <a:lnTo>
                  <a:pt x="105" y="91"/>
                </a:lnTo>
                <a:lnTo>
                  <a:pt x="107" y="93"/>
                </a:lnTo>
                <a:lnTo>
                  <a:pt x="107" y="95"/>
                </a:lnTo>
                <a:lnTo>
                  <a:pt x="109" y="97"/>
                </a:lnTo>
                <a:lnTo>
                  <a:pt x="109" y="99"/>
                </a:lnTo>
                <a:lnTo>
                  <a:pt x="111" y="99"/>
                </a:lnTo>
                <a:lnTo>
                  <a:pt x="113" y="101"/>
                </a:lnTo>
                <a:lnTo>
                  <a:pt x="113" y="103"/>
                </a:lnTo>
                <a:lnTo>
                  <a:pt x="115" y="103"/>
                </a:lnTo>
                <a:lnTo>
                  <a:pt x="117" y="105"/>
                </a:lnTo>
                <a:lnTo>
                  <a:pt x="119" y="107"/>
                </a:lnTo>
                <a:lnTo>
                  <a:pt x="121" y="107"/>
                </a:lnTo>
                <a:lnTo>
                  <a:pt x="121" y="109"/>
                </a:lnTo>
                <a:lnTo>
                  <a:pt x="123" y="111"/>
                </a:lnTo>
                <a:lnTo>
                  <a:pt x="123" y="113"/>
                </a:lnTo>
                <a:lnTo>
                  <a:pt x="125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7"/>
                </a:lnTo>
                <a:lnTo>
                  <a:pt x="127" y="119"/>
                </a:lnTo>
                <a:lnTo>
                  <a:pt x="127" y="121"/>
                </a:lnTo>
                <a:lnTo>
                  <a:pt x="129" y="123"/>
                </a:lnTo>
                <a:lnTo>
                  <a:pt x="129" y="125"/>
                </a:lnTo>
                <a:lnTo>
                  <a:pt x="131" y="125"/>
                </a:lnTo>
                <a:lnTo>
                  <a:pt x="131" y="123"/>
                </a:lnTo>
                <a:lnTo>
                  <a:pt x="133" y="123"/>
                </a:lnTo>
                <a:lnTo>
                  <a:pt x="135" y="125"/>
                </a:lnTo>
                <a:lnTo>
                  <a:pt x="135" y="127"/>
                </a:lnTo>
                <a:lnTo>
                  <a:pt x="137" y="127"/>
                </a:lnTo>
                <a:lnTo>
                  <a:pt x="139" y="129"/>
                </a:lnTo>
                <a:lnTo>
                  <a:pt x="139" y="131"/>
                </a:lnTo>
                <a:lnTo>
                  <a:pt x="141" y="131"/>
                </a:lnTo>
                <a:lnTo>
                  <a:pt x="143" y="133"/>
                </a:lnTo>
                <a:lnTo>
                  <a:pt x="145" y="133"/>
                </a:lnTo>
                <a:lnTo>
                  <a:pt x="143" y="135"/>
                </a:lnTo>
                <a:lnTo>
                  <a:pt x="143" y="137"/>
                </a:lnTo>
                <a:lnTo>
                  <a:pt x="141" y="139"/>
                </a:lnTo>
                <a:lnTo>
                  <a:pt x="143" y="139"/>
                </a:lnTo>
                <a:lnTo>
                  <a:pt x="143" y="141"/>
                </a:lnTo>
                <a:lnTo>
                  <a:pt x="145" y="143"/>
                </a:lnTo>
                <a:lnTo>
                  <a:pt x="147" y="143"/>
                </a:lnTo>
                <a:lnTo>
                  <a:pt x="147" y="145"/>
                </a:lnTo>
                <a:lnTo>
                  <a:pt x="149" y="147"/>
                </a:lnTo>
                <a:lnTo>
                  <a:pt x="151" y="147"/>
                </a:lnTo>
                <a:lnTo>
                  <a:pt x="151" y="149"/>
                </a:lnTo>
                <a:lnTo>
                  <a:pt x="151" y="151"/>
                </a:lnTo>
                <a:lnTo>
                  <a:pt x="149" y="153"/>
                </a:lnTo>
                <a:lnTo>
                  <a:pt x="147" y="155"/>
                </a:lnTo>
                <a:lnTo>
                  <a:pt x="149" y="155"/>
                </a:lnTo>
                <a:lnTo>
                  <a:pt x="151" y="157"/>
                </a:lnTo>
                <a:lnTo>
                  <a:pt x="149" y="159"/>
                </a:lnTo>
                <a:lnTo>
                  <a:pt x="149" y="161"/>
                </a:lnTo>
                <a:lnTo>
                  <a:pt x="149" y="163"/>
                </a:lnTo>
                <a:lnTo>
                  <a:pt x="147" y="163"/>
                </a:lnTo>
                <a:lnTo>
                  <a:pt x="145" y="163"/>
                </a:lnTo>
                <a:lnTo>
                  <a:pt x="143" y="165"/>
                </a:lnTo>
                <a:lnTo>
                  <a:pt x="143" y="167"/>
                </a:lnTo>
                <a:lnTo>
                  <a:pt x="139" y="169"/>
                </a:lnTo>
                <a:lnTo>
                  <a:pt x="137" y="167"/>
                </a:lnTo>
                <a:lnTo>
                  <a:pt x="135" y="167"/>
                </a:lnTo>
                <a:lnTo>
                  <a:pt x="133" y="165"/>
                </a:lnTo>
                <a:lnTo>
                  <a:pt x="131" y="163"/>
                </a:lnTo>
                <a:lnTo>
                  <a:pt x="131" y="165"/>
                </a:lnTo>
                <a:lnTo>
                  <a:pt x="129" y="165"/>
                </a:lnTo>
                <a:lnTo>
                  <a:pt x="127" y="165"/>
                </a:lnTo>
                <a:lnTo>
                  <a:pt x="125" y="167"/>
                </a:lnTo>
                <a:lnTo>
                  <a:pt x="123" y="169"/>
                </a:lnTo>
                <a:lnTo>
                  <a:pt x="123" y="171"/>
                </a:lnTo>
                <a:lnTo>
                  <a:pt x="125" y="171"/>
                </a:lnTo>
                <a:lnTo>
                  <a:pt x="127" y="173"/>
                </a:lnTo>
                <a:lnTo>
                  <a:pt x="125" y="175"/>
                </a:lnTo>
                <a:lnTo>
                  <a:pt x="125" y="177"/>
                </a:lnTo>
                <a:lnTo>
                  <a:pt x="123" y="177"/>
                </a:lnTo>
                <a:lnTo>
                  <a:pt x="121" y="177"/>
                </a:lnTo>
                <a:lnTo>
                  <a:pt x="121" y="175"/>
                </a:lnTo>
                <a:lnTo>
                  <a:pt x="119" y="173"/>
                </a:lnTo>
                <a:lnTo>
                  <a:pt x="117" y="173"/>
                </a:lnTo>
                <a:lnTo>
                  <a:pt x="115" y="173"/>
                </a:lnTo>
                <a:lnTo>
                  <a:pt x="115" y="171"/>
                </a:lnTo>
                <a:lnTo>
                  <a:pt x="113" y="173"/>
                </a:lnTo>
                <a:lnTo>
                  <a:pt x="111" y="173"/>
                </a:lnTo>
                <a:lnTo>
                  <a:pt x="109" y="171"/>
                </a:lnTo>
                <a:lnTo>
                  <a:pt x="109" y="169"/>
                </a:lnTo>
                <a:lnTo>
                  <a:pt x="109" y="167"/>
                </a:lnTo>
                <a:lnTo>
                  <a:pt x="111" y="167"/>
                </a:lnTo>
                <a:lnTo>
                  <a:pt x="113" y="165"/>
                </a:lnTo>
                <a:lnTo>
                  <a:pt x="113" y="163"/>
                </a:lnTo>
                <a:lnTo>
                  <a:pt x="113" y="161"/>
                </a:lnTo>
                <a:lnTo>
                  <a:pt x="113" y="159"/>
                </a:lnTo>
                <a:lnTo>
                  <a:pt x="113" y="157"/>
                </a:lnTo>
                <a:lnTo>
                  <a:pt x="113" y="155"/>
                </a:lnTo>
                <a:lnTo>
                  <a:pt x="113" y="153"/>
                </a:lnTo>
                <a:lnTo>
                  <a:pt x="111" y="151"/>
                </a:lnTo>
                <a:lnTo>
                  <a:pt x="111" y="149"/>
                </a:lnTo>
                <a:lnTo>
                  <a:pt x="113" y="147"/>
                </a:lnTo>
                <a:lnTo>
                  <a:pt x="111" y="147"/>
                </a:lnTo>
                <a:lnTo>
                  <a:pt x="113" y="145"/>
                </a:lnTo>
                <a:lnTo>
                  <a:pt x="113" y="143"/>
                </a:lnTo>
                <a:lnTo>
                  <a:pt x="113" y="141"/>
                </a:lnTo>
                <a:lnTo>
                  <a:pt x="111" y="139"/>
                </a:lnTo>
                <a:lnTo>
                  <a:pt x="109" y="139"/>
                </a:lnTo>
                <a:lnTo>
                  <a:pt x="107" y="137"/>
                </a:lnTo>
                <a:lnTo>
                  <a:pt x="107" y="135"/>
                </a:lnTo>
                <a:lnTo>
                  <a:pt x="109" y="133"/>
                </a:lnTo>
                <a:lnTo>
                  <a:pt x="107" y="133"/>
                </a:lnTo>
                <a:lnTo>
                  <a:pt x="105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29"/>
                </a:lnTo>
                <a:lnTo>
                  <a:pt x="99" y="129"/>
                </a:lnTo>
                <a:lnTo>
                  <a:pt x="99" y="127"/>
                </a:lnTo>
                <a:lnTo>
                  <a:pt x="97" y="125"/>
                </a:lnTo>
                <a:lnTo>
                  <a:pt x="95" y="123"/>
                </a:lnTo>
                <a:lnTo>
                  <a:pt x="95" y="121"/>
                </a:lnTo>
                <a:lnTo>
                  <a:pt x="95" y="119"/>
                </a:lnTo>
                <a:lnTo>
                  <a:pt x="95" y="115"/>
                </a:lnTo>
                <a:lnTo>
                  <a:pt x="93" y="113"/>
                </a:lnTo>
                <a:lnTo>
                  <a:pt x="93" y="111"/>
                </a:lnTo>
                <a:lnTo>
                  <a:pt x="95" y="109"/>
                </a:lnTo>
                <a:lnTo>
                  <a:pt x="93" y="107"/>
                </a:lnTo>
                <a:lnTo>
                  <a:pt x="93" y="105"/>
                </a:lnTo>
                <a:lnTo>
                  <a:pt x="91" y="103"/>
                </a:lnTo>
                <a:lnTo>
                  <a:pt x="90" y="101"/>
                </a:lnTo>
                <a:lnTo>
                  <a:pt x="88" y="101"/>
                </a:lnTo>
                <a:lnTo>
                  <a:pt x="88" y="99"/>
                </a:lnTo>
                <a:lnTo>
                  <a:pt x="86" y="99"/>
                </a:lnTo>
                <a:lnTo>
                  <a:pt x="86" y="97"/>
                </a:lnTo>
                <a:lnTo>
                  <a:pt x="84" y="95"/>
                </a:lnTo>
                <a:lnTo>
                  <a:pt x="82" y="93"/>
                </a:lnTo>
                <a:lnTo>
                  <a:pt x="82" y="91"/>
                </a:lnTo>
                <a:lnTo>
                  <a:pt x="80" y="91"/>
                </a:lnTo>
                <a:lnTo>
                  <a:pt x="80" y="89"/>
                </a:lnTo>
                <a:lnTo>
                  <a:pt x="78" y="87"/>
                </a:lnTo>
                <a:lnTo>
                  <a:pt x="78" y="85"/>
                </a:lnTo>
                <a:lnTo>
                  <a:pt x="76" y="85"/>
                </a:lnTo>
                <a:lnTo>
                  <a:pt x="74" y="85"/>
                </a:lnTo>
                <a:lnTo>
                  <a:pt x="72" y="85"/>
                </a:lnTo>
                <a:lnTo>
                  <a:pt x="70" y="85"/>
                </a:lnTo>
                <a:lnTo>
                  <a:pt x="68" y="83"/>
                </a:lnTo>
                <a:lnTo>
                  <a:pt x="66" y="83"/>
                </a:lnTo>
                <a:lnTo>
                  <a:pt x="64" y="85"/>
                </a:lnTo>
                <a:lnTo>
                  <a:pt x="64" y="87"/>
                </a:lnTo>
                <a:lnTo>
                  <a:pt x="62" y="87"/>
                </a:lnTo>
                <a:lnTo>
                  <a:pt x="62" y="89"/>
                </a:lnTo>
                <a:lnTo>
                  <a:pt x="60" y="89"/>
                </a:lnTo>
                <a:lnTo>
                  <a:pt x="62" y="91"/>
                </a:lnTo>
                <a:lnTo>
                  <a:pt x="60" y="93"/>
                </a:lnTo>
                <a:lnTo>
                  <a:pt x="60" y="91"/>
                </a:lnTo>
                <a:lnTo>
                  <a:pt x="58" y="93"/>
                </a:lnTo>
                <a:lnTo>
                  <a:pt x="56" y="95"/>
                </a:lnTo>
                <a:lnTo>
                  <a:pt x="54" y="95"/>
                </a:lnTo>
                <a:lnTo>
                  <a:pt x="52" y="93"/>
                </a:lnTo>
                <a:lnTo>
                  <a:pt x="50" y="93"/>
                </a:lnTo>
                <a:lnTo>
                  <a:pt x="48" y="91"/>
                </a:lnTo>
                <a:lnTo>
                  <a:pt x="46" y="91"/>
                </a:lnTo>
                <a:lnTo>
                  <a:pt x="46" y="89"/>
                </a:lnTo>
                <a:lnTo>
                  <a:pt x="44" y="87"/>
                </a:lnTo>
                <a:lnTo>
                  <a:pt x="42" y="89"/>
                </a:lnTo>
                <a:lnTo>
                  <a:pt x="40" y="91"/>
                </a:lnTo>
                <a:lnTo>
                  <a:pt x="38" y="91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7"/>
                </a:lnTo>
                <a:lnTo>
                  <a:pt x="32" y="99"/>
                </a:lnTo>
                <a:lnTo>
                  <a:pt x="30" y="101"/>
                </a:lnTo>
                <a:lnTo>
                  <a:pt x="28" y="103"/>
                </a:lnTo>
                <a:lnTo>
                  <a:pt x="26" y="103"/>
                </a:lnTo>
                <a:lnTo>
                  <a:pt x="26" y="101"/>
                </a:lnTo>
                <a:lnTo>
                  <a:pt x="24" y="101"/>
                </a:lnTo>
                <a:lnTo>
                  <a:pt x="24" y="99"/>
                </a:lnTo>
                <a:lnTo>
                  <a:pt x="24" y="97"/>
                </a:lnTo>
                <a:lnTo>
                  <a:pt x="24" y="95"/>
                </a:lnTo>
                <a:lnTo>
                  <a:pt x="26" y="93"/>
                </a:lnTo>
                <a:lnTo>
                  <a:pt x="26" y="91"/>
                </a:lnTo>
                <a:lnTo>
                  <a:pt x="26" y="89"/>
                </a:lnTo>
                <a:lnTo>
                  <a:pt x="26" y="87"/>
                </a:lnTo>
                <a:lnTo>
                  <a:pt x="26" y="85"/>
                </a:lnTo>
                <a:lnTo>
                  <a:pt x="24" y="85"/>
                </a:lnTo>
                <a:lnTo>
                  <a:pt x="24" y="83"/>
                </a:lnTo>
                <a:lnTo>
                  <a:pt x="24" y="81"/>
                </a:lnTo>
                <a:lnTo>
                  <a:pt x="26" y="79"/>
                </a:lnTo>
                <a:lnTo>
                  <a:pt x="26" y="77"/>
                </a:lnTo>
                <a:lnTo>
                  <a:pt x="26" y="75"/>
                </a:lnTo>
                <a:lnTo>
                  <a:pt x="26" y="73"/>
                </a:lnTo>
                <a:lnTo>
                  <a:pt x="28" y="71"/>
                </a:lnTo>
                <a:lnTo>
                  <a:pt x="26" y="69"/>
                </a:lnTo>
                <a:lnTo>
                  <a:pt x="26" y="67"/>
                </a:lnTo>
                <a:lnTo>
                  <a:pt x="24" y="67"/>
                </a:lnTo>
                <a:lnTo>
                  <a:pt x="24" y="65"/>
                </a:lnTo>
                <a:lnTo>
                  <a:pt x="24" y="63"/>
                </a:lnTo>
                <a:lnTo>
                  <a:pt x="24" y="61"/>
                </a:lnTo>
                <a:lnTo>
                  <a:pt x="24" y="59"/>
                </a:lnTo>
                <a:lnTo>
                  <a:pt x="22" y="59"/>
                </a:lnTo>
                <a:lnTo>
                  <a:pt x="20" y="59"/>
                </a:lnTo>
                <a:lnTo>
                  <a:pt x="18" y="59"/>
                </a:lnTo>
                <a:lnTo>
                  <a:pt x="16" y="59"/>
                </a:lnTo>
                <a:lnTo>
                  <a:pt x="16" y="61"/>
                </a:lnTo>
                <a:lnTo>
                  <a:pt x="14" y="61"/>
                </a:lnTo>
                <a:lnTo>
                  <a:pt x="12" y="61"/>
                </a:lnTo>
                <a:lnTo>
                  <a:pt x="10" y="59"/>
                </a:lnTo>
                <a:lnTo>
                  <a:pt x="10" y="57"/>
                </a:lnTo>
                <a:lnTo>
                  <a:pt x="8" y="55"/>
                </a:lnTo>
                <a:lnTo>
                  <a:pt x="8" y="53"/>
                </a:lnTo>
                <a:lnTo>
                  <a:pt x="10" y="53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8" y="47"/>
                </a:lnTo>
                <a:lnTo>
                  <a:pt x="6" y="45"/>
                </a:lnTo>
                <a:lnTo>
                  <a:pt x="6" y="43"/>
                </a:lnTo>
                <a:lnTo>
                  <a:pt x="4" y="43"/>
                </a:lnTo>
                <a:lnTo>
                  <a:pt x="2" y="45"/>
                </a:lnTo>
                <a:lnTo>
                  <a:pt x="0" y="4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19" name="Freeform 2126"/>
          <p:cNvSpPr>
            <a:spLocks/>
          </p:cNvSpPr>
          <p:nvPr/>
        </p:nvSpPr>
        <p:spPr bwMode="auto">
          <a:xfrm>
            <a:off x="7069138" y="3197226"/>
            <a:ext cx="239712" cy="280988"/>
          </a:xfrm>
          <a:custGeom>
            <a:avLst/>
            <a:gdLst>
              <a:gd name="T0" fmla="*/ 10080604 w 151"/>
              <a:gd name="T1" fmla="*/ 83166098 h 177"/>
              <a:gd name="T2" fmla="*/ 20161208 w 151"/>
              <a:gd name="T3" fmla="*/ 78125777 h 177"/>
              <a:gd name="T4" fmla="*/ 35282114 w 151"/>
              <a:gd name="T5" fmla="*/ 52924169 h 177"/>
              <a:gd name="T6" fmla="*/ 50403020 w 151"/>
              <a:gd name="T7" fmla="*/ 63004812 h 177"/>
              <a:gd name="T8" fmla="*/ 70564228 w 151"/>
              <a:gd name="T9" fmla="*/ 68045134 h 177"/>
              <a:gd name="T10" fmla="*/ 70564228 w 151"/>
              <a:gd name="T11" fmla="*/ 42843526 h 177"/>
              <a:gd name="T12" fmla="*/ 55443322 w 151"/>
              <a:gd name="T13" fmla="*/ 17641919 h 177"/>
              <a:gd name="T14" fmla="*/ 65523926 w 151"/>
              <a:gd name="T15" fmla="*/ 0 h 177"/>
              <a:gd name="T16" fmla="*/ 85685134 w 151"/>
              <a:gd name="T17" fmla="*/ 12601597 h 177"/>
              <a:gd name="T18" fmla="*/ 105846342 w 151"/>
              <a:gd name="T19" fmla="*/ 37803205 h 177"/>
              <a:gd name="T20" fmla="*/ 126007550 w 151"/>
              <a:gd name="T21" fmla="*/ 42843526 h 177"/>
              <a:gd name="T22" fmla="*/ 126007550 w 151"/>
              <a:gd name="T23" fmla="*/ 73085455 h 177"/>
              <a:gd name="T24" fmla="*/ 151209060 w 151"/>
              <a:gd name="T25" fmla="*/ 83166098 h 177"/>
              <a:gd name="T26" fmla="*/ 176410570 w 151"/>
              <a:gd name="T27" fmla="*/ 78125777 h 177"/>
              <a:gd name="T28" fmla="*/ 201612079 w 151"/>
              <a:gd name="T29" fmla="*/ 88206419 h 177"/>
              <a:gd name="T30" fmla="*/ 201612079 w 151"/>
              <a:gd name="T31" fmla="*/ 103327384 h 177"/>
              <a:gd name="T32" fmla="*/ 221773287 w 151"/>
              <a:gd name="T33" fmla="*/ 118448348 h 177"/>
              <a:gd name="T34" fmla="*/ 221773287 w 151"/>
              <a:gd name="T35" fmla="*/ 138609634 h 177"/>
              <a:gd name="T36" fmla="*/ 191531475 w 151"/>
              <a:gd name="T37" fmla="*/ 143649956 h 177"/>
              <a:gd name="T38" fmla="*/ 191531475 w 151"/>
              <a:gd name="T39" fmla="*/ 158770920 h 177"/>
              <a:gd name="T40" fmla="*/ 201612079 w 151"/>
              <a:gd name="T41" fmla="*/ 173891884 h 177"/>
              <a:gd name="T42" fmla="*/ 229332947 w 151"/>
              <a:gd name="T43" fmla="*/ 189012849 h 177"/>
              <a:gd name="T44" fmla="*/ 244453853 w 151"/>
              <a:gd name="T45" fmla="*/ 214214456 h 177"/>
              <a:gd name="T46" fmla="*/ 264615061 w 151"/>
              <a:gd name="T47" fmla="*/ 229335421 h 177"/>
              <a:gd name="T48" fmla="*/ 284776269 w 151"/>
              <a:gd name="T49" fmla="*/ 254537028 h 177"/>
              <a:gd name="T50" fmla="*/ 304937476 w 151"/>
              <a:gd name="T51" fmla="*/ 274698314 h 177"/>
              <a:gd name="T52" fmla="*/ 320058382 w 151"/>
              <a:gd name="T53" fmla="*/ 294859600 h 177"/>
              <a:gd name="T54" fmla="*/ 330138986 w 151"/>
              <a:gd name="T55" fmla="*/ 309980564 h 177"/>
              <a:gd name="T56" fmla="*/ 350300194 w 151"/>
              <a:gd name="T57" fmla="*/ 325101528 h 177"/>
              <a:gd name="T58" fmla="*/ 360380798 w 151"/>
              <a:gd name="T59" fmla="*/ 340222493 h 177"/>
              <a:gd name="T60" fmla="*/ 370461402 w 151"/>
              <a:gd name="T61" fmla="*/ 365424100 h 177"/>
              <a:gd name="T62" fmla="*/ 375501704 w 151"/>
              <a:gd name="T63" fmla="*/ 385585386 h 177"/>
              <a:gd name="T64" fmla="*/ 375501704 w 151"/>
              <a:gd name="T65" fmla="*/ 410786993 h 177"/>
              <a:gd name="T66" fmla="*/ 340219590 w 151"/>
              <a:gd name="T67" fmla="*/ 420867636 h 177"/>
              <a:gd name="T68" fmla="*/ 330138986 w 151"/>
              <a:gd name="T69" fmla="*/ 410786993 h 177"/>
              <a:gd name="T70" fmla="*/ 309977778 w 151"/>
              <a:gd name="T71" fmla="*/ 430948279 h 177"/>
              <a:gd name="T72" fmla="*/ 309977778 w 151"/>
              <a:gd name="T73" fmla="*/ 446069244 h 177"/>
              <a:gd name="T74" fmla="*/ 294856872 w 151"/>
              <a:gd name="T75" fmla="*/ 435988601 h 177"/>
              <a:gd name="T76" fmla="*/ 274695665 w 151"/>
              <a:gd name="T77" fmla="*/ 425907958 h 177"/>
              <a:gd name="T78" fmla="*/ 284776269 w 151"/>
              <a:gd name="T79" fmla="*/ 400706351 h 177"/>
              <a:gd name="T80" fmla="*/ 279735967 w 151"/>
              <a:gd name="T81" fmla="*/ 375504743 h 177"/>
              <a:gd name="T82" fmla="*/ 284776269 w 151"/>
              <a:gd name="T83" fmla="*/ 355343457 h 177"/>
              <a:gd name="T84" fmla="*/ 264615061 w 151"/>
              <a:gd name="T85" fmla="*/ 335182171 h 177"/>
              <a:gd name="T86" fmla="*/ 244453853 w 151"/>
              <a:gd name="T87" fmla="*/ 315020886 h 177"/>
              <a:gd name="T88" fmla="*/ 234373249 w 151"/>
              <a:gd name="T89" fmla="*/ 279738635 h 177"/>
              <a:gd name="T90" fmla="*/ 226813589 w 151"/>
              <a:gd name="T91" fmla="*/ 254537028 h 177"/>
              <a:gd name="T92" fmla="*/ 206652381 w 151"/>
              <a:gd name="T93" fmla="*/ 229335421 h 177"/>
              <a:gd name="T94" fmla="*/ 181450872 w 151"/>
              <a:gd name="T95" fmla="*/ 214214456 h 177"/>
              <a:gd name="T96" fmla="*/ 161289664 w 151"/>
              <a:gd name="T97" fmla="*/ 219254778 h 177"/>
              <a:gd name="T98" fmla="*/ 151209060 w 151"/>
              <a:gd name="T99" fmla="*/ 229335421 h 177"/>
              <a:gd name="T100" fmla="*/ 120967248 w 151"/>
              <a:gd name="T101" fmla="*/ 229335421 h 177"/>
              <a:gd name="T102" fmla="*/ 100806040 w 151"/>
              <a:gd name="T103" fmla="*/ 229335421 h 177"/>
              <a:gd name="T104" fmla="*/ 80644832 w 151"/>
              <a:gd name="T105" fmla="*/ 249496706 h 177"/>
              <a:gd name="T106" fmla="*/ 65523926 w 151"/>
              <a:gd name="T107" fmla="*/ 254537028 h 177"/>
              <a:gd name="T108" fmla="*/ 65523926 w 151"/>
              <a:gd name="T109" fmla="*/ 229335421 h 177"/>
              <a:gd name="T110" fmla="*/ 60483624 w 151"/>
              <a:gd name="T111" fmla="*/ 204133813 h 177"/>
              <a:gd name="T112" fmla="*/ 65523926 w 151"/>
              <a:gd name="T113" fmla="*/ 173891884 h 177"/>
              <a:gd name="T114" fmla="*/ 55443322 w 151"/>
              <a:gd name="T115" fmla="*/ 148690277 h 177"/>
              <a:gd name="T116" fmla="*/ 30241812 w 151"/>
              <a:gd name="T117" fmla="*/ 153730599 h 177"/>
              <a:gd name="T118" fmla="*/ 25201510 w 151"/>
              <a:gd name="T119" fmla="*/ 128528991 h 177"/>
              <a:gd name="T120" fmla="*/ 15120906 w 151"/>
              <a:gd name="T121" fmla="*/ 108367705 h 17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1" h="177">
                <a:moveTo>
                  <a:pt x="0" y="43"/>
                </a:moveTo>
                <a:lnTo>
                  <a:pt x="2" y="41"/>
                </a:lnTo>
                <a:lnTo>
                  <a:pt x="2" y="39"/>
                </a:lnTo>
                <a:lnTo>
                  <a:pt x="2" y="37"/>
                </a:lnTo>
                <a:lnTo>
                  <a:pt x="4" y="35"/>
                </a:lnTo>
                <a:lnTo>
                  <a:pt x="4" y="33"/>
                </a:lnTo>
                <a:lnTo>
                  <a:pt x="6" y="33"/>
                </a:lnTo>
                <a:lnTo>
                  <a:pt x="8" y="33"/>
                </a:lnTo>
                <a:lnTo>
                  <a:pt x="10" y="33"/>
                </a:lnTo>
                <a:lnTo>
                  <a:pt x="8" y="33"/>
                </a:lnTo>
                <a:lnTo>
                  <a:pt x="6" y="31"/>
                </a:lnTo>
                <a:lnTo>
                  <a:pt x="8" y="31"/>
                </a:lnTo>
                <a:lnTo>
                  <a:pt x="8" y="29"/>
                </a:lnTo>
                <a:lnTo>
                  <a:pt x="10" y="27"/>
                </a:lnTo>
                <a:lnTo>
                  <a:pt x="10" y="25"/>
                </a:lnTo>
                <a:lnTo>
                  <a:pt x="10" y="23"/>
                </a:lnTo>
                <a:lnTo>
                  <a:pt x="12" y="23"/>
                </a:lnTo>
                <a:lnTo>
                  <a:pt x="14" y="23"/>
                </a:lnTo>
                <a:lnTo>
                  <a:pt x="14" y="21"/>
                </a:lnTo>
                <a:lnTo>
                  <a:pt x="16" y="19"/>
                </a:lnTo>
                <a:lnTo>
                  <a:pt x="16" y="17"/>
                </a:lnTo>
                <a:lnTo>
                  <a:pt x="16" y="19"/>
                </a:lnTo>
                <a:lnTo>
                  <a:pt x="18" y="19"/>
                </a:lnTo>
                <a:lnTo>
                  <a:pt x="18" y="21"/>
                </a:lnTo>
                <a:lnTo>
                  <a:pt x="18" y="23"/>
                </a:lnTo>
                <a:lnTo>
                  <a:pt x="20" y="25"/>
                </a:lnTo>
                <a:lnTo>
                  <a:pt x="22" y="25"/>
                </a:lnTo>
                <a:lnTo>
                  <a:pt x="24" y="25"/>
                </a:lnTo>
                <a:lnTo>
                  <a:pt x="26" y="25"/>
                </a:lnTo>
                <a:lnTo>
                  <a:pt x="28" y="25"/>
                </a:lnTo>
                <a:lnTo>
                  <a:pt x="28" y="27"/>
                </a:lnTo>
                <a:lnTo>
                  <a:pt x="30" y="27"/>
                </a:lnTo>
                <a:lnTo>
                  <a:pt x="30" y="25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6" y="13"/>
                </a:lnTo>
                <a:lnTo>
                  <a:pt x="24" y="11"/>
                </a:lnTo>
                <a:lnTo>
                  <a:pt x="24" y="9"/>
                </a:lnTo>
                <a:lnTo>
                  <a:pt x="22" y="7"/>
                </a:lnTo>
                <a:lnTo>
                  <a:pt x="22" y="5"/>
                </a:lnTo>
                <a:lnTo>
                  <a:pt x="22" y="4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2"/>
                </a:lnTo>
                <a:lnTo>
                  <a:pt x="32" y="4"/>
                </a:lnTo>
                <a:lnTo>
                  <a:pt x="34" y="5"/>
                </a:lnTo>
                <a:lnTo>
                  <a:pt x="36" y="5"/>
                </a:lnTo>
                <a:lnTo>
                  <a:pt x="38" y="7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2" y="13"/>
                </a:lnTo>
                <a:lnTo>
                  <a:pt x="42" y="15"/>
                </a:lnTo>
                <a:lnTo>
                  <a:pt x="44" y="15"/>
                </a:lnTo>
                <a:lnTo>
                  <a:pt x="46" y="15"/>
                </a:lnTo>
                <a:lnTo>
                  <a:pt x="46" y="13"/>
                </a:lnTo>
                <a:lnTo>
                  <a:pt x="46" y="15"/>
                </a:lnTo>
                <a:lnTo>
                  <a:pt x="48" y="15"/>
                </a:lnTo>
                <a:lnTo>
                  <a:pt x="50" y="17"/>
                </a:lnTo>
                <a:lnTo>
                  <a:pt x="48" y="19"/>
                </a:lnTo>
                <a:lnTo>
                  <a:pt x="48" y="21"/>
                </a:lnTo>
                <a:lnTo>
                  <a:pt x="48" y="23"/>
                </a:lnTo>
                <a:lnTo>
                  <a:pt x="48" y="25"/>
                </a:lnTo>
                <a:lnTo>
                  <a:pt x="50" y="25"/>
                </a:lnTo>
                <a:lnTo>
                  <a:pt x="50" y="27"/>
                </a:lnTo>
                <a:lnTo>
                  <a:pt x="50" y="29"/>
                </a:lnTo>
                <a:lnTo>
                  <a:pt x="52" y="29"/>
                </a:lnTo>
                <a:lnTo>
                  <a:pt x="54" y="31"/>
                </a:lnTo>
                <a:lnTo>
                  <a:pt x="56" y="33"/>
                </a:lnTo>
                <a:lnTo>
                  <a:pt x="58" y="33"/>
                </a:lnTo>
                <a:lnTo>
                  <a:pt x="60" y="33"/>
                </a:lnTo>
                <a:lnTo>
                  <a:pt x="62" y="35"/>
                </a:lnTo>
                <a:lnTo>
                  <a:pt x="64" y="35"/>
                </a:lnTo>
                <a:lnTo>
                  <a:pt x="66" y="37"/>
                </a:lnTo>
                <a:lnTo>
                  <a:pt x="66" y="35"/>
                </a:lnTo>
                <a:lnTo>
                  <a:pt x="66" y="33"/>
                </a:lnTo>
                <a:lnTo>
                  <a:pt x="68" y="33"/>
                </a:lnTo>
                <a:lnTo>
                  <a:pt x="70" y="31"/>
                </a:lnTo>
                <a:lnTo>
                  <a:pt x="72" y="31"/>
                </a:lnTo>
                <a:lnTo>
                  <a:pt x="74" y="31"/>
                </a:lnTo>
                <a:lnTo>
                  <a:pt x="76" y="33"/>
                </a:lnTo>
                <a:lnTo>
                  <a:pt x="78" y="35"/>
                </a:lnTo>
                <a:lnTo>
                  <a:pt x="80" y="35"/>
                </a:lnTo>
                <a:lnTo>
                  <a:pt x="80" y="37"/>
                </a:lnTo>
                <a:lnTo>
                  <a:pt x="82" y="39"/>
                </a:lnTo>
                <a:lnTo>
                  <a:pt x="80" y="39"/>
                </a:lnTo>
                <a:lnTo>
                  <a:pt x="78" y="39"/>
                </a:lnTo>
                <a:lnTo>
                  <a:pt x="78" y="41"/>
                </a:lnTo>
                <a:lnTo>
                  <a:pt x="80" y="41"/>
                </a:lnTo>
                <a:lnTo>
                  <a:pt x="82" y="41"/>
                </a:lnTo>
                <a:lnTo>
                  <a:pt x="82" y="43"/>
                </a:lnTo>
                <a:lnTo>
                  <a:pt x="84" y="45"/>
                </a:lnTo>
                <a:lnTo>
                  <a:pt x="84" y="47"/>
                </a:lnTo>
                <a:lnTo>
                  <a:pt x="86" y="45"/>
                </a:lnTo>
                <a:lnTo>
                  <a:pt x="88" y="47"/>
                </a:lnTo>
                <a:lnTo>
                  <a:pt x="90" y="49"/>
                </a:lnTo>
                <a:lnTo>
                  <a:pt x="90" y="51"/>
                </a:lnTo>
                <a:lnTo>
                  <a:pt x="88" y="51"/>
                </a:lnTo>
                <a:lnTo>
                  <a:pt x="86" y="53"/>
                </a:lnTo>
                <a:lnTo>
                  <a:pt x="88" y="53"/>
                </a:lnTo>
                <a:lnTo>
                  <a:pt x="88" y="55"/>
                </a:lnTo>
                <a:lnTo>
                  <a:pt x="86" y="57"/>
                </a:lnTo>
                <a:lnTo>
                  <a:pt x="84" y="59"/>
                </a:lnTo>
                <a:lnTo>
                  <a:pt x="82" y="59"/>
                </a:lnTo>
                <a:lnTo>
                  <a:pt x="80" y="57"/>
                </a:lnTo>
                <a:lnTo>
                  <a:pt x="78" y="57"/>
                </a:lnTo>
                <a:lnTo>
                  <a:pt x="76" y="57"/>
                </a:lnTo>
                <a:lnTo>
                  <a:pt x="74" y="57"/>
                </a:lnTo>
                <a:lnTo>
                  <a:pt x="74" y="59"/>
                </a:lnTo>
                <a:lnTo>
                  <a:pt x="76" y="61"/>
                </a:lnTo>
                <a:lnTo>
                  <a:pt x="76" y="63"/>
                </a:lnTo>
                <a:lnTo>
                  <a:pt x="74" y="63"/>
                </a:lnTo>
                <a:lnTo>
                  <a:pt x="72" y="65"/>
                </a:lnTo>
                <a:lnTo>
                  <a:pt x="74" y="67"/>
                </a:lnTo>
                <a:lnTo>
                  <a:pt x="76" y="67"/>
                </a:lnTo>
                <a:lnTo>
                  <a:pt x="78" y="67"/>
                </a:lnTo>
                <a:lnTo>
                  <a:pt x="78" y="69"/>
                </a:lnTo>
                <a:lnTo>
                  <a:pt x="80" y="69"/>
                </a:lnTo>
                <a:lnTo>
                  <a:pt x="82" y="71"/>
                </a:lnTo>
                <a:lnTo>
                  <a:pt x="84" y="71"/>
                </a:lnTo>
                <a:lnTo>
                  <a:pt x="86" y="73"/>
                </a:lnTo>
                <a:lnTo>
                  <a:pt x="88" y="75"/>
                </a:lnTo>
                <a:lnTo>
                  <a:pt x="90" y="75"/>
                </a:lnTo>
                <a:lnTo>
                  <a:pt x="91" y="75"/>
                </a:lnTo>
                <a:lnTo>
                  <a:pt x="93" y="77"/>
                </a:lnTo>
                <a:lnTo>
                  <a:pt x="95" y="77"/>
                </a:lnTo>
                <a:lnTo>
                  <a:pt x="97" y="79"/>
                </a:lnTo>
                <a:lnTo>
                  <a:pt x="97" y="81"/>
                </a:lnTo>
                <a:lnTo>
                  <a:pt x="95" y="83"/>
                </a:lnTo>
                <a:lnTo>
                  <a:pt x="97" y="85"/>
                </a:lnTo>
                <a:lnTo>
                  <a:pt x="99" y="87"/>
                </a:lnTo>
                <a:lnTo>
                  <a:pt x="101" y="87"/>
                </a:lnTo>
                <a:lnTo>
                  <a:pt x="101" y="89"/>
                </a:lnTo>
                <a:lnTo>
                  <a:pt x="103" y="89"/>
                </a:lnTo>
                <a:lnTo>
                  <a:pt x="105" y="91"/>
                </a:lnTo>
                <a:lnTo>
                  <a:pt x="107" y="93"/>
                </a:lnTo>
                <a:lnTo>
                  <a:pt x="107" y="95"/>
                </a:lnTo>
                <a:lnTo>
                  <a:pt x="109" y="97"/>
                </a:lnTo>
                <a:lnTo>
                  <a:pt x="109" y="99"/>
                </a:lnTo>
                <a:lnTo>
                  <a:pt x="111" y="99"/>
                </a:lnTo>
                <a:lnTo>
                  <a:pt x="113" y="101"/>
                </a:lnTo>
                <a:lnTo>
                  <a:pt x="113" y="103"/>
                </a:lnTo>
                <a:lnTo>
                  <a:pt x="115" y="103"/>
                </a:lnTo>
                <a:lnTo>
                  <a:pt x="117" y="105"/>
                </a:lnTo>
                <a:lnTo>
                  <a:pt x="119" y="107"/>
                </a:lnTo>
                <a:lnTo>
                  <a:pt x="121" y="107"/>
                </a:lnTo>
                <a:lnTo>
                  <a:pt x="121" y="109"/>
                </a:lnTo>
                <a:lnTo>
                  <a:pt x="123" y="111"/>
                </a:lnTo>
                <a:lnTo>
                  <a:pt x="123" y="113"/>
                </a:lnTo>
                <a:lnTo>
                  <a:pt x="125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7"/>
                </a:lnTo>
                <a:lnTo>
                  <a:pt x="127" y="119"/>
                </a:lnTo>
                <a:lnTo>
                  <a:pt x="127" y="121"/>
                </a:lnTo>
                <a:lnTo>
                  <a:pt x="129" y="123"/>
                </a:lnTo>
                <a:lnTo>
                  <a:pt x="129" y="125"/>
                </a:lnTo>
                <a:lnTo>
                  <a:pt x="131" y="125"/>
                </a:lnTo>
                <a:lnTo>
                  <a:pt x="131" y="123"/>
                </a:lnTo>
                <a:lnTo>
                  <a:pt x="133" y="123"/>
                </a:lnTo>
                <a:lnTo>
                  <a:pt x="135" y="125"/>
                </a:lnTo>
                <a:lnTo>
                  <a:pt x="135" y="127"/>
                </a:lnTo>
                <a:lnTo>
                  <a:pt x="137" y="127"/>
                </a:lnTo>
                <a:lnTo>
                  <a:pt x="139" y="129"/>
                </a:lnTo>
                <a:lnTo>
                  <a:pt x="139" y="131"/>
                </a:lnTo>
                <a:lnTo>
                  <a:pt x="141" y="131"/>
                </a:lnTo>
                <a:lnTo>
                  <a:pt x="143" y="133"/>
                </a:lnTo>
                <a:lnTo>
                  <a:pt x="145" y="133"/>
                </a:lnTo>
                <a:lnTo>
                  <a:pt x="143" y="135"/>
                </a:lnTo>
                <a:lnTo>
                  <a:pt x="143" y="137"/>
                </a:lnTo>
                <a:lnTo>
                  <a:pt x="141" y="139"/>
                </a:lnTo>
                <a:lnTo>
                  <a:pt x="143" y="139"/>
                </a:lnTo>
                <a:lnTo>
                  <a:pt x="143" y="141"/>
                </a:lnTo>
                <a:lnTo>
                  <a:pt x="145" y="143"/>
                </a:lnTo>
                <a:lnTo>
                  <a:pt x="147" y="143"/>
                </a:lnTo>
                <a:lnTo>
                  <a:pt x="147" y="145"/>
                </a:lnTo>
                <a:lnTo>
                  <a:pt x="149" y="147"/>
                </a:lnTo>
                <a:lnTo>
                  <a:pt x="151" y="147"/>
                </a:lnTo>
                <a:lnTo>
                  <a:pt x="151" y="149"/>
                </a:lnTo>
                <a:lnTo>
                  <a:pt x="151" y="151"/>
                </a:lnTo>
                <a:lnTo>
                  <a:pt x="149" y="153"/>
                </a:lnTo>
                <a:lnTo>
                  <a:pt x="147" y="155"/>
                </a:lnTo>
                <a:lnTo>
                  <a:pt x="149" y="155"/>
                </a:lnTo>
                <a:lnTo>
                  <a:pt x="151" y="157"/>
                </a:lnTo>
                <a:lnTo>
                  <a:pt x="149" y="159"/>
                </a:lnTo>
                <a:lnTo>
                  <a:pt x="149" y="161"/>
                </a:lnTo>
                <a:lnTo>
                  <a:pt x="149" y="163"/>
                </a:lnTo>
                <a:lnTo>
                  <a:pt x="147" y="163"/>
                </a:lnTo>
                <a:lnTo>
                  <a:pt x="145" y="163"/>
                </a:lnTo>
                <a:lnTo>
                  <a:pt x="143" y="165"/>
                </a:lnTo>
                <a:lnTo>
                  <a:pt x="143" y="167"/>
                </a:lnTo>
                <a:lnTo>
                  <a:pt x="139" y="169"/>
                </a:lnTo>
                <a:lnTo>
                  <a:pt x="137" y="167"/>
                </a:lnTo>
                <a:lnTo>
                  <a:pt x="135" y="167"/>
                </a:lnTo>
                <a:lnTo>
                  <a:pt x="133" y="165"/>
                </a:lnTo>
                <a:lnTo>
                  <a:pt x="131" y="163"/>
                </a:lnTo>
                <a:lnTo>
                  <a:pt x="131" y="165"/>
                </a:lnTo>
                <a:lnTo>
                  <a:pt x="129" y="165"/>
                </a:lnTo>
                <a:lnTo>
                  <a:pt x="127" y="165"/>
                </a:lnTo>
                <a:lnTo>
                  <a:pt x="125" y="167"/>
                </a:lnTo>
                <a:lnTo>
                  <a:pt x="123" y="169"/>
                </a:lnTo>
                <a:lnTo>
                  <a:pt x="123" y="171"/>
                </a:lnTo>
                <a:lnTo>
                  <a:pt x="125" y="171"/>
                </a:lnTo>
                <a:lnTo>
                  <a:pt x="127" y="173"/>
                </a:lnTo>
                <a:lnTo>
                  <a:pt x="125" y="175"/>
                </a:lnTo>
                <a:lnTo>
                  <a:pt x="125" y="177"/>
                </a:lnTo>
                <a:lnTo>
                  <a:pt x="123" y="177"/>
                </a:lnTo>
                <a:lnTo>
                  <a:pt x="121" y="177"/>
                </a:lnTo>
                <a:lnTo>
                  <a:pt x="121" y="175"/>
                </a:lnTo>
                <a:lnTo>
                  <a:pt x="119" y="173"/>
                </a:lnTo>
                <a:lnTo>
                  <a:pt x="117" y="173"/>
                </a:lnTo>
                <a:lnTo>
                  <a:pt x="115" y="173"/>
                </a:lnTo>
                <a:lnTo>
                  <a:pt x="115" y="171"/>
                </a:lnTo>
                <a:lnTo>
                  <a:pt x="113" y="173"/>
                </a:lnTo>
                <a:lnTo>
                  <a:pt x="111" y="173"/>
                </a:lnTo>
                <a:lnTo>
                  <a:pt x="109" y="171"/>
                </a:lnTo>
                <a:lnTo>
                  <a:pt x="109" y="169"/>
                </a:lnTo>
                <a:lnTo>
                  <a:pt x="109" y="167"/>
                </a:lnTo>
                <a:lnTo>
                  <a:pt x="111" y="167"/>
                </a:lnTo>
                <a:lnTo>
                  <a:pt x="113" y="165"/>
                </a:lnTo>
                <a:lnTo>
                  <a:pt x="113" y="163"/>
                </a:lnTo>
                <a:lnTo>
                  <a:pt x="113" y="161"/>
                </a:lnTo>
                <a:lnTo>
                  <a:pt x="113" y="159"/>
                </a:lnTo>
                <a:lnTo>
                  <a:pt x="113" y="157"/>
                </a:lnTo>
                <a:lnTo>
                  <a:pt x="113" y="155"/>
                </a:lnTo>
                <a:lnTo>
                  <a:pt x="113" y="153"/>
                </a:lnTo>
                <a:lnTo>
                  <a:pt x="111" y="151"/>
                </a:lnTo>
                <a:lnTo>
                  <a:pt x="111" y="149"/>
                </a:lnTo>
                <a:lnTo>
                  <a:pt x="113" y="147"/>
                </a:lnTo>
                <a:lnTo>
                  <a:pt x="111" y="147"/>
                </a:lnTo>
                <a:lnTo>
                  <a:pt x="113" y="145"/>
                </a:lnTo>
                <a:lnTo>
                  <a:pt x="113" y="143"/>
                </a:lnTo>
                <a:lnTo>
                  <a:pt x="113" y="141"/>
                </a:lnTo>
                <a:lnTo>
                  <a:pt x="111" y="139"/>
                </a:lnTo>
                <a:lnTo>
                  <a:pt x="109" y="139"/>
                </a:lnTo>
                <a:lnTo>
                  <a:pt x="107" y="137"/>
                </a:lnTo>
                <a:lnTo>
                  <a:pt x="107" y="135"/>
                </a:lnTo>
                <a:lnTo>
                  <a:pt x="109" y="133"/>
                </a:lnTo>
                <a:lnTo>
                  <a:pt x="107" y="133"/>
                </a:lnTo>
                <a:lnTo>
                  <a:pt x="105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29"/>
                </a:lnTo>
                <a:lnTo>
                  <a:pt x="99" y="129"/>
                </a:lnTo>
                <a:lnTo>
                  <a:pt x="99" y="127"/>
                </a:lnTo>
                <a:lnTo>
                  <a:pt x="97" y="125"/>
                </a:lnTo>
                <a:lnTo>
                  <a:pt x="95" y="123"/>
                </a:lnTo>
                <a:lnTo>
                  <a:pt x="95" y="121"/>
                </a:lnTo>
                <a:lnTo>
                  <a:pt x="95" y="119"/>
                </a:lnTo>
                <a:lnTo>
                  <a:pt x="95" y="115"/>
                </a:lnTo>
                <a:lnTo>
                  <a:pt x="93" y="113"/>
                </a:lnTo>
                <a:lnTo>
                  <a:pt x="93" y="111"/>
                </a:lnTo>
                <a:lnTo>
                  <a:pt x="95" y="109"/>
                </a:lnTo>
                <a:lnTo>
                  <a:pt x="93" y="107"/>
                </a:lnTo>
                <a:lnTo>
                  <a:pt x="93" y="105"/>
                </a:lnTo>
                <a:lnTo>
                  <a:pt x="91" y="103"/>
                </a:lnTo>
                <a:lnTo>
                  <a:pt x="90" y="101"/>
                </a:lnTo>
                <a:lnTo>
                  <a:pt x="88" y="101"/>
                </a:lnTo>
                <a:lnTo>
                  <a:pt x="88" y="99"/>
                </a:lnTo>
                <a:lnTo>
                  <a:pt x="86" y="99"/>
                </a:lnTo>
                <a:lnTo>
                  <a:pt x="86" y="97"/>
                </a:lnTo>
                <a:lnTo>
                  <a:pt x="84" y="95"/>
                </a:lnTo>
                <a:lnTo>
                  <a:pt x="82" y="93"/>
                </a:lnTo>
                <a:lnTo>
                  <a:pt x="82" y="91"/>
                </a:lnTo>
                <a:lnTo>
                  <a:pt x="80" y="91"/>
                </a:lnTo>
                <a:lnTo>
                  <a:pt x="80" y="89"/>
                </a:lnTo>
                <a:lnTo>
                  <a:pt x="78" y="87"/>
                </a:lnTo>
                <a:lnTo>
                  <a:pt x="78" y="85"/>
                </a:lnTo>
                <a:lnTo>
                  <a:pt x="76" y="85"/>
                </a:lnTo>
                <a:lnTo>
                  <a:pt x="74" y="85"/>
                </a:lnTo>
                <a:lnTo>
                  <a:pt x="72" y="85"/>
                </a:lnTo>
                <a:lnTo>
                  <a:pt x="70" y="85"/>
                </a:lnTo>
                <a:lnTo>
                  <a:pt x="68" y="83"/>
                </a:lnTo>
                <a:lnTo>
                  <a:pt x="66" y="83"/>
                </a:lnTo>
                <a:lnTo>
                  <a:pt x="64" y="85"/>
                </a:lnTo>
                <a:lnTo>
                  <a:pt x="64" y="87"/>
                </a:lnTo>
                <a:lnTo>
                  <a:pt x="62" y="87"/>
                </a:lnTo>
                <a:lnTo>
                  <a:pt x="62" y="89"/>
                </a:lnTo>
                <a:lnTo>
                  <a:pt x="60" y="89"/>
                </a:lnTo>
                <a:lnTo>
                  <a:pt x="62" y="91"/>
                </a:lnTo>
                <a:lnTo>
                  <a:pt x="60" y="93"/>
                </a:lnTo>
                <a:lnTo>
                  <a:pt x="60" y="91"/>
                </a:lnTo>
                <a:lnTo>
                  <a:pt x="58" y="93"/>
                </a:lnTo>
                <a:lnTo>
                  <a:pt x="56" y="95"/>
                </a:lnTo>
                <a:lnTo>
                  <a:pt x="54" y="95"/>
                </a:lnTo>
                <a:lnTo>
                  <a:pt x="52" y="93"/>
                </a:lnTo>
                <a:lnTo>
                  <a:pt x="50" y="93"/>
                </a:lnTo>
                <a:lnTo>
                  <a:pt x="48" y="91"/>
                </a:lnTo>
                <a:lnTo>
                  <a:pt x="46" y="91"/>
                </a:lnTo>
                <a:lnTo>
                  <a:pt x="46" y="89"/>
                </a:lnTo>
                <a:lnTo>
                  <a:pt x="44" y="87"/>
                </a:lnTo>
                <a:lnTo>
                  <a:pt x="42" y="89"/>
                </a:lnTo>
                <a:lnTo>
                  <a:pt x="40" y="91"/>
                </a:lnTo>
                <a:lnTo>
                  <a:pt x="38" y="91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7"/>
                </a:lnTo>
                <a:lnTo>
                  <a:pt x="32" y="99"/>
                </a:lnTo>
                <a:lnTo>
                  <a:pt x="30" y="101"/>
                </a:lnTo>
                <a:lnTo>
                  <a:pt x="28" y="103"/>
                </a:lnTo>
                <a:lnTo>
                  <a:pt x="26" y="103"/>
                </a:lnTo>
                <a:lnTo>
                  <a:pt x="26" y="101"/>
                </a:lnTo>
                <a:lnTo>
                  <a:pt x="24" y="101"/>
                </a:lnTo>
                <a:lnTo>
                  <a:pt x="24" y="99"/>
                </a:lnTo>
                <a:lnTo>
                  <a:pt x="24" y="97"/>
                </a:lnTo>
                <a:lnTo>
                  <a:pt x="24" y="95"/>
                </a:lnTo>
                <a:lnTo>
                  <a:pt x="26" y="93"/>
                </a:lnTo>
                <a:lnTo>
                  <a:pt x="26" y="91"/>
                </a:lnTo>
                <a:lnTo>
                  <a:pt x="26" y="89"/>
                </a:lnTo>
                <a:lnTo>
                  <a:pt x="26" y="87"/>
                </a:lnTo>
                <a:lnTo>
                  <a:pt x="26" y="85"/>
                </a:lnTo>
                <a:lnTo>
                  <a:pt x="24" y="85"/>
                </a:lnTo>
                <a:lnTo>
                  <a:pt x="24" y="83"/>
                </a:lnTo>
                <a:lnTo>
                  <a:pt x="24" y="81"/>
                </a:lnTo>
                <a:lnTo>
                  <a:pt x="26" y="79"/>
                </a:lnTo>
                <a:lnTo>
                  <a:pt x="26" y="77"/>
                </a:lnTo>
                <a:lnTo>
                  <a:pt x="26" y="75"/>
                </a:lnTo>
                <a:lnTo>
                  <a:pt x="26" y="73"/>
                </a:lnTo>
                <a:lnTo>
                  <a:pt x="28" y="71"/>
                </a:lnTo>
                <a:lnTo>
                  <a:pt x="26" y="69"/>
                </a:lnTo>
                <a:lnTo>
                  <a:pt x="26" y="67"/>
                </a:lnTo>
                <a:lnTo>
                  <a:pt x="24" y="67"/>
                </a:lnTo>
                <a:lnTo>
                  <a:pt x="24" y="65"/>
                </a:lnTo>
                <a:lnTo>
                  <a:pt x="24" y="63"/>
                </a:lnTo>
                <a:lnTo>
                  <a:pt x="24" y="61"/>
                </a:lnTo>
                <a:lnTo>
                  <a:pt x="24" y="59"/>
                </a:lnTo>
                <a:lnTo>
                  <a:pt x="22" y="59"/>
                </a:lnTo>
                <a:lnTo>
                  <a:pt x="20" y="59"/>
                </a:lnTo>
                <a:lnTo>
                  <a:pt x="18" y="59"/>
                </a:lnTo>
                <a:lnTo>
                  <a:pt x="16" y="59"/>
                </a:lnTo>
                <a:lnTo>
                  <a:pt x="16" y="61"/>
                </a:lnTo>
                <a:lnTo>
                  <a:pt x="14" y="61"/>
                </a:lnTo>
                <a:lnTo>
                  <a:pt x="12" y="61"/>
                </a:lnTo>
                <a:lnTo>
                  <a:pt x="10" y="59"/>
                </a:lnTo>
                <a:lnTo>
                  <a:pt x="10" y="57"/>
                </a:lnTo>
                <a:lnTo>
                  <a:pt x="8" y="55"/>
                </a:lnTo>
                <a:lnTo>
                  <a:pt x="8" y="53"/>
                </a:lnTo>
                <a:lnTo>
                  <a:pt x="10" y="53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8" y="47"/>
                </a:lnTo>
                <a:lnTo>
                  <a:pt x="6" y="45"/>
                </a:lnTo>
                <a:lnTo>
                  <a:pt x="6" y="43"/>
                </a:lnTo>
                <a:lnTo>
                  <a:pt x="4" y="43"/>
                </a:lnTo>
                <a:lnTo>
                  <a:pt x="2" y="45"/>
                </a:lnTo>
                <a:lnTo>
                  <a:pt x="0" y="4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0" name="Freeform 2127"/>
          <p:cNvSpPr>
            <a:spLocks/>
          </p:cNvSpPr>
          <p:nvPr/>
        </p:nvSpPr>
        <p:spPr bwMode="auto">
          <a:xfrm>
            <a:off x="7562853" y="2524125"/>
            <a:ext cx="130175" cy="171451"/>
          </a:xfrm>
          <a:custGeom>
            <a:avLst/>
            <a:gdLst>
              <a:gd name="T0" fmla="*/ 10080625 w 82"/>
              <a:gd name="T1" fmla="*/ 131048125 h 108"/>
              <a:gd name="T2" fmla="*/ 20161250 w 82"/>
              <a:gd name="T3" fmla="*/ 120967500 h 108"/>
              <a:gd name="T4" fmla="*/ 35282188 w 82"/>
              <a:gd name="T5" fmla="*/ 110886875 h 108"/>
              <a:gd name="T6" fmla="*/ 45362813 w 82"/>
              <a:gd name="T7" fmla="*/ 100806250 h 108"/>
              <a:gd name="T8" fmla="*/ 55443438 w 82"/>
              <a:gd name="T9" fmla="*/ 85685313 h 108"/>
              <a:gd name="T10" fmla="*/ 55443438 w 82"/>
              <a:gd name="T11" fmla="*/ 65524063 h 108"/>
              <a:gd name="T12" fmla="*/ 70564375 w 82"/>
              <a:gd name="T13" fmla="*/ 65524063 h 108"/>
              <a:gd name="T14" fmla="*/ 90725625 w 82"/>
              <a:gd name="T15" fmla="*/ 75604688 h 108"/>
              <a:gd name="T16" fmla="*/ 110886875 w 82"/>
              <a:gd name="T17" fmla="*/ 80645000 h 108"/>
              <a:gd name="T18" fmla="*/ 126007813 w 82"/>
              <a:gd name="T19" fmla="*/ 75604688 h 108"/>
              <a:gd name="T20" fmla="*/ 115927188 w 82"/>
              <a:gd name="T21" fmla="*/ 65524063 h 108"/>
              <a:gd name="T22" fmla="*/ 110886875 w 82"/>
              <a:gd name="T23" fmla="*/ 50403125 h 108"/>
              <a:gd name="T24" fmla="*/ 126007813 w 82"/>
              <a:gd name="T25" fmla="*/ 50403125 h 108"/>
              <a:gd name="T26" fmla="*/ 146169063 w 82"/>
              <a:gd name="T27" fmla="*/ 40322500 h 108"/>
              <a:gd name="T28" fmla="*/ 156249688 w 82"/>
              <a:gd name="T29" fmla="*/ 30241875 h 108"/>
              <a:gd name="T30" fmla="*/ 161290000 w 82"/>
              <a:gd name="T31" fmla="*/ 15120938 h 108"/>
              <a:gd name="T32" fmla="*/ 151209375 w 82"/>
              <a:gd name="T33" fmla="*/ 0 h 108"/>
              <a:gd name="T34" fmla="*/ 166330313 w 82"/>
              <a:gd name="T35" fmla="*/ 0 h 108"/>
              <a:gd name="T36" fmla="*/ 181451250 w 82"/>
              <a:gd name="T37" fmla="*/ 15120938 h 108"/>
              <a:gd name="T38" fmla="*/ 196572188 w 82"/>
              <a:gd name="T39" fmla="*/ 25201563 h 108"/>
              <a:gd name="T40" fmla="*/ 201612500 w 82"/>
              <a:gd name="T41" fmla="*/ 30241875 h 108"/>
              <a:gd name="T42" fmla="*/ 186491563 w 82"/>
              <a:gd name="T43" fmla="*/ 50403125 h 108"/>
              <a:gd name="T44" fmla="*/ 186491563 w 82"/>
              <a:gd name="T45" fmla="*/ 60483750 h 108"/>
              <a:gd name="T46" fmla="*/ 196572188 w 82"/>
              <a:gd name="T47" fmla="*/ 80645000 h 108"/>
              <a:gd name="T48" fmla="*/ 201612500 w 82"/>
              <a:gd name="T49" fmla="*/ 100806250 h 108"/>
              <a:gd name="T50" fmla="*/ 191531875 w 82"/>
              <a:gd name="T51" fmla="*/ 120967500 h 108"/>
              <a:gd name="T52" fmla="*/ 176410938 w 82"/>
              <a:gd name="T53" fmla="*/ 141128750 h 108"/>
              <a:gd name="T54" fmla="*/ 156249688 w 82"/>
              <a:gd name="T55" fmla="*/ 151209375 h 108"/>
              <a:gd name="T56" fmla="*/ 141128750 w 82"/>
              <a:gd name="T57" fmla="*/ 166330313 h 108"/>
              <a:gd name="T58" fmla="*/ 151209375 w 82"/>
              <a:gd name="T59" fmla="*/ 186491563 h 108"/>
              <a:gd name="T60" fmla="*/ 151209375 w 82"/>
              <a:gd name="T61" fmla="*/ 196572188 h 108"/>
              <a:gd name="T62" fmla="*/ 171370625 w 82"/>
              <a:gd name="T63" fmla="*/ 201612500 h 108"/>
              <a:gd name="T64" fmla="*/ 191531875 w 82"/>
              <a:gd name="T65" fmla="*/ 216733438 h 108"/>
              <a:gd name="T66" fmla="*/ 206652813 w 82"/>
              <a:gd name="T67" fmla="*/ 231854375 h 108"/>
              <a:gd name="T68" fmla="*/ 186491563 w 82"/>
              <a:gd name="T69" fmla="*/ 241935000 h 108"/>
              <a:gd name="T70" fmla="*/ 171370625 w 82"/>
              <a:gd name="T71" fmla="*/ 241935000 h 108"/>
              <a:gd name="T72" fmla="*/ 156249688 w 82"/>
              <a:gd name="T73" fmla="*/ 246975313 h 108"/>
              <a:gd name="T74" fmla="*/ 151209375 w 82"/>
              <a:gd name="T75" fmla="*/ 267136563 h 108"/>
              <a:gd name="T76" fmla="*/ 131048125 w 82"/>
              <a:gd name="T77" fmla="*/ 267136563 h 108"/>
              <a:gd name="T78" fmla="*/ 110886875 w 82"/>
              <a:gd name="T79" fmla="*/ 262096250 h 108"/>
              <a:gd name="T80" fmla="*/ 105846563 w 82"/>
              <a:gd name="T81" fmla="*/ 262096250 h 108"/>
              <a:gd name="T82" fmla="*/ 95765938 w 82"/>
              <a:gd name="T83" fmla="*/ 267136563 h 108"/>
              <a:gd name="T84" fmla="*/ 90725625 w 82"/>
              <a:gd name="T85" fmla="*/ 262096250 h 108"/>
              <a:gd name="T86" fmla="*/ 80645000 w 82"/>
              <a:gd name="T87" fmla="*/ 257055938 h 108"/>
              <a:gd name="T88" fmla="*/ 70564375 w 82"/>
              <a:gd name="T89" fmla="*/ 252015625 h 108"/>
              <a:gd name="T90" fmla="*/ 65524063 w 82"/>
              <a:gd name="T91" fmla="*/ 246975313 h 108"/>
              <a:gd name="T92" fmla="*/ 60483750 w 82"/>
              <a:gd name="T93" fmla="*/ 226814063 h 108"/>
              <a:gd name="T94" fmla="*/ 75604688 w 82"/>
              <a:gd name="T95" fmla="*/ 221773750 h 108"/>
              <a:gd name="T96" fmla="*/ 85685313 w 82"/>
              <a:gd name="T97" fmla="*/ 221773750 h 108"/>
              <a:gd name="T98" fmla="*/ 70564375 w 82"/>
              <a:gd name="T99" fmla="*/ 216733438 h 108"/>
              <a:gd name="T100" fmla="*/ 60483750 w 82"/>
              <a:gd name="T101" fmla="*/ 196572188 h 108"/>
              <a:gd name="T102" fmla="*/ 55443438 w 82"/>
              <a:gd name="T103" fmla="*/ 181451250 h 108"/>
              <a:gd name="T104" fmla="*/ 40322500 w 82"/>
              <a:gd name="T105" fmla="*/ 171370625 h 108"/>
              <a:gd name="T106" fmla="*/ 25201563 w 82"/>
              <a:gd name="T107" fmla="*/ 171370625 h 108"/>
              <a:gd name="T108" fmla="*/ 5040313 w 82"/>
              <a:gd name="T109" fmla="*/ 161290000 h 108"/>
              <a:gd name="T110" fmla="*/ 5040313 w 82"/>
              <a:gd name="T111" fmla="*/ 151209375 h 10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108">
                <a:moveTo>
                  <a:pt x="0" y="58"/>
                </a:moveTo>
                <a:lnTo>
                  <a:pt x="0" y="58"/>
                </a:lnTo>
                <a:lnTo>
                  <a:pt x="2" y="54"/>
                </a:lnTo>
                <a:lnTo>
                  <a:pt x="4" y="52"/>
                </a:lnTo>
                <a:lnTo>
                  <a:pt x="6" y="52"/>
                </a:lnTo>
                <a:lnTo>
                  <a:pt x="6" y="50"/>
                </a:lnTo>
                <a:lnTo>
                  <a:pt x="8" y="48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4" y="44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8" y="40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2" y="28"/>
                </a:lnTo>
                <a:lnTo>
                  <a:pt x="22" y="26"/>
                </a:lnTo>
                <a:lnTo>
                  <a:pt x="24" y="26"/>
                </a:lnTo>
                <a:lnTo>
                  <a:pt x="24" y="24"/>
                </a:lnTo>
                <a:lnTo>
                  <a:pt x="26" y="24"/>
                </a:lnTo>
                <a:lnTo>
                  <a:pt x="28" y="26"/>
                </a:lnTo>
                <a:lnTo>
                  <a:pt x="30" y="28"/>
                </a:lnTo>
                <a:lnTo>
                  <a:pt x="32" y="30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40" y="32"/>
                </a:lnTo>
                <a:lnTo>
                  <a:pt x="42" y="32"/>
                </a:lnTo>
                <a:lnTo>
                  <a:pt x="44" y="32"/>
                </a:lnTo>
                <a:lnTo>
                  <a:pt x="46" y="32"/>
                </a:lnTo>
                <a:lnTo>
                  <a:pt x="46" y="30"/>
                </a:lnTo>
                <a:lnTo>
                  <a:pt x="48" y="32"/>
                </a:lnTo>
                <a:lnTo>
                  <a:pt x="50" y="32"/>
                </a:lnTo>
                <a:lnTo>
                  <a:pt x="50" y="30"/>
                </a:lnTo>
                <a:lnTo>
                  <a:pt x="50" y="28"/>
                </a:lnTo>
                <a:lnTo>
                  <a:pt x="48" y="26"/>
                </a:lnTo>
                <a:lnTo>
                  <a:pt x="46" y="26"/>
                </a:lnTo>
                <a:lnTo>
                  <a:pt x="44" y="24"/>
                </a:lnTo>
                <a:lnTo>
                  <a:pt x="44" y="22"/>
                </a:lnTo>
                <a:lnTo>
                  <a:pt x="42" y="20"/>
                </a:lnTo>
                <a:lnTo>
                  <a:pt x="44" y="20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8" y="20"/>
                </a:lnTo>
                <a:lnTo>
                  <a:pt x="50" y="20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8" y="16"/>
                </a:lnTo>
                <a:lnTo>
                  <a:pt x="58" y="14"/>
                </a:lnTo>
                <a:lnTo>
                  <a:pt x="58" y="12"/>
                </a:lnTo>
                <a:lnTo>
                  <a:pt x="60" y="10"/>
                </a:lnTo>
                <a:lnTo>
                  <a:pt x="62" y="12"/>
                </a:lnTo>
                <a:lnTo>
                  <a:pt x="64" y="10"/>
                </a:lnTo>
                <a:lnTo>
                  <a:pt x="64" y="8"/>
                </a:lnTo>
                <a:lnTo>
                  <a:pt x="64" y="6"/>
                </a:lnTo>
                <a:lnTo>
                  <a:pt x="62" y="6"/>
                </a:lnTo>
                <a:lnTo>
                  <a:pt x="62" y="4"/>
                </a:lnTo>
                <a:lnTo>
                  <a:pt x="62" y="2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2"/>
                </a:lnTo>
                <a:lnTo>
                  <a:pt x="70" y="4"/>
                </a:lnTo>
                <a:lnTo>
                  <a:pt x="72" y="6"/>
                </a:lnTo>
                <a:lnTo>
                  <a:pt x="74" y="6"/>
                </a:lnTo>
                <a:lnTo>
                  <a:pt x="74" y="8"/>
                </a:lnTo>
                <a:lnTo>
                  <a:pt x="76" y="8"/>
                </a:lnTo>
                <a:lnTo>
                  <a:pt x="78" y="10"/>
                </a:lnTo>
                <a:lnTo>
                  <a:pt x="80" y="10"/>
                </a:lnTo>
                <a:lnTo>
                  <a:pt x="80" y="12"/>
                </a:lnTo>
                <a:lnTo>
                  <a:pt x="82" y="14"/>
                </a:lnTo>
                <a:lnTo>
                  <a:pt x="80" y="12"/>
                </a:lnTo>
                <a:lnTo>
                  <a:pt x="78" y="14"/>
                </a:lnTo>
                <a:lnTo>
                  <a:pt x="78" y="16"/>
                </a:lnTo>
                <a:lnTo>
                  <a:pt x="76" y="16"/>
                </a:lnTo>
                <a:lnTo>
                  <a:pt x="76" y="18"/>
                </a:lnTo>
                <a:lnTo>
                  <a:pt x="74" y="20"/>
                </a:lnTo>
                <a:lnTo>
                  <a:pt x="74" y="22"/>
                </a:lnTo>
                <a:lnTo>
                  <a:pt x="74" y="24"/>
                </a:lnTo>
                <a:lnTo>
                  <a:pt x="74" y="26"/>
                </a:lnTo>
                <a:lnTo>
                  <a:pt x="74" y="28"/>
                </a:lnTo>
                <a:lnTo>
                  <a:pt x="74" y="30"/>
                </a:lnTo>
                <a:lnTo>
                  <a:pt x="76" y="32"/>
                </a:lnTo>
                <a:lnTo>
                  <a:pt x="78" y="32"/>
                </a:lnTo>
                <a:lnTo>
                  <a:pt x="78" y="34"/>
                </a:lnTo>
                <a:lnTo>
                  <a:pt x="78" y="36"/>
                </a:lnTo>
                <a:lnTo>
                  <a:pt x="80" y="38"/>
                </a:lnTo>
                <a:lnTo>
                  <a:pt x="80" y="40"/>
                </a:lnTo>
                <a:lnTo>
                  <a:pt x="82" y="42"/>
                </a:lnTo>
                <a:lnTo>
                  <a:pt x="80" y="44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4" y="52"/>
                </a:lnTo>
                <a:lnTo>
                  <a:pt x="72" y="52"/>
                </a:lnTo>
                <a:lnTo>
                  <a:pt x="72" y="54"/>
                </a:lnTo>
                <a:lnTo>
                  <a:pt x="70" y="56"/>
                </a:lnTo>
                <a:lnTo>
                  <a:pt x="70" y="58"/>
                </a:lnTo>
                <a:lnTo>
                  <a:pt x="68" y="58"/>
                </a:lnTo>
                <a:lnTo>
                  <a:pt x="66" y="60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60" y="62"/>
                </a:lnTo>
                <a:lnTo>
                  <a:pt x="60" y="64"/>
                </a:lnTo>
                <a:lnTo>
                  <a:pt x="58" y="64"/>
                </a:lnTo>
                <a:lnTo>
                  <a:pt x="56" y="66"/>
                </a:lnTo>
                <a:lnTo>
                  <a:pt x="56" y="68"/>
                </a:lnTo>
                <a:lnTo>
                  <a:pt x="58" y="68"/>
                </a:lnTo>
                <a:lnTo>
                  <a:pt x="58" y="70"/>
                </a:lnTo>
                <a:lnTo>
                  <a:pt x="60" y="72"/>
                </a:lnTo>
                <a:lnTo>
                  <a:pt x="60" y="74"/>
                </a:lnTo>
                <a:lnTo>
                  <a:pt x="58" y="72"/>
                </a:lnTo>
                <a:lnTo>
                  <a:pt x="58" y="74"/>
                </a:lnTo>
                <a:lnTo>
                  <a:pt x="58" y="76"/>
                </a:lnTo>
                <a:lnTo>
                  <a:pt x="60" y="78"/>
                </a:lnTo>
                <a:lnTo>
                  <a:pt x="62" y="78"/>
                </a:lnTo>
                <a:lnTo>
                  <a:pt x="64" y="78"/>
                </a:lnTo>
                <a:lnTo>
                  <a:pt x="66" y="78"/>
                </a:lnTo>
                <a:lnTo>
                  <a:pt x="68" y="80"/>
                </a:lnTo>
                <a:lnTo>
                  <a:pt x="70" y="82"/>
                </a:lnTo>
                <a:lnTo>
                  <a:pt x="72" y="84"/>
                </a:lnTo>
                <a:lnTo>
                  <a:pt x="74" y="84"/>
                </a:lnTo>
                <a:lnTo>
                  <a:pt x="76" y="86"/>
                </a:lnTo>
                <a:lnTo>
                  <a:pt x="78" y="86"/>
                </a:lnTo>
                <a:lnTo>
                  <a:pt x="80" y="88"/>
                </a:lnTo>
                <a:lnTo>
                  <a:pt x="82" y="90"/>
                </a:lnTo>
                <a:lnTo>
                  <a:pt x="80" y="90"/>
                </a:lnTo>
                <a:lnTo>
                  <a:pt x="82" y="92"/>
                </a:lnTo>
                <a:lnTo>
                  <a:pt x="82" y="94"/>
                </a:lnTo>
                <a:lnTo>
                  <a:pt x="80" y="94"/>
                </a:lnTo>
                <a:lnTo>
                  <a:pt x="78" y="96"/>
                </a:lnTo>
                <a:lnTo>
                  <a:pt x="76" y="96"/>
                </a:lnTo>
                <a:lnTo>
                  <a:pt x="74" y="96"/>
                </a:lnTo>
                <a:lnTo>
                  <a:pt x="72" y="96"/>
                </a:lnTo>
                <a:lnTo>
                  <a:pt x="70" y="96"/>
                </a:lnTo>
                <a:lnTo>
                  <a:pt x="68" y="96"/>
                </a:lnTo>
                <a:lnTo>
                  <a:pt x="66" y="96"/>
                </a:lnTo>
                <a:lnTo>
                  <a:pt x="64" y="96"/>
                </a:lnTo>
                <a:lnTo>
                  <a:pt x="62" y="98"/>
                </a:lnTo>
                <a:lnTo>
                  <a:pt x="62" y="100"/>
                </a:lnTo>
                <a:lnTo>
                  <a:pt x="60" y="102"/>
                </a:lnTo>
                <a:lnTo>
                  <a:pt x="58" y="104"/>
                </a:lnTo>
                <a:lnTo>
                  <a:pt x="60" y="104"/>
                </a:lnTo>
                <a:lnTo>
                  <a:pt x="60" y="106"/>
                </a:lnTo>
                <a:lnTo>
                  <a:pt x="58" y="106"/>
                </a:lnTo>
                <a:lnTo>
                  <a:pt x="56" y="106"/>
                </a:lnTo>
                <a:lnTo>
                  <a:pt x="54" y="104"/>
                </a:lnTo>
                <a:lnTo>
                  <a:pt x="52" y="106"/>
                </a:lnTo>
                <a:lnTo>
                  <a:pt x="52" y="108"/>
                </a:lnTo>
                <a:lnTo>
                  <a:pt x="50" y="106"/>
                </a:lnTo>
                <a:lnTo>
                  <a:pt x="48" y="104"/>
                </a:lnTo>
                <a:lnTo>
                  <a:pt x="46" y="106"/>
                </a:lnTo>
                <a:lnTo>
                  <a:pt x="44" y="104"/>
                </a:lnTo>
                <a:lnTo>
                  <a:pt x="42" y="102"/>
                </a:lnTo>
                <a:lnTo>
                  <a:pt x="40" y="102"/>
                </a:lnTo>
                <a:lnTo>
                  <a:pt x="42" y="102"/>
                </a:lnTo>
                <a:lnTo>
                  <a:pt x="42" y="104"/>
                </a:lnTo>
                <a:lnTo>
                  <a:pt x="42" y="106"/>
                </a:lnTo>
                <a:lnTo>
                  <a:pt x="40" y="108"/>
                </a:lnTo>
                <a:lnTo>
                  <a:pt x="38" y="108"/>
                </a:lnTo>
                <a:lnTo>
                  <a:pt x="38" y="106"/>
                </a:lnTo>
                <a:lnTo>
                  <a:pt x="40" y="106"/>
                </a:lnTo>
                <a:lnTo>
                  <a:pt x="38" y="104"/>
                </a:lnTo>
                <a:lnTo>
                  <a:pt x="36" y="106"/>
                </a:lnTo>
                <a:lnTo>
                  <a:pt x="36" y="104"/>
                </a:lnTo>
                <a:lnTo>
                  <a:pt x="34" y="104"/>
                </a:lnTo>
                <a:lnTo>
                  <a:pt x="32" y="104"/>
                </a:lnTo>
                <a:lnTo>
                  <a:pt x="30" y="104"/>
                </a:lnTo>
                <a:lnTo>
                  <a:pt x="30" y="102"/>
                </a:lnTo>
                <a:lnTo>
                  <a:pt x="32" y="102"/>
                </a:lnTo>
                <a:lnTo>
                  <a:pt x="34" y="102"/>
                </a:lnTo>
                <a:lnTo>
                  <a:pt x="32" y="100"/>
                </a:lnTo>
                <a:lnTo>
                  <a:pt x="30" y="100"/>
                </a:lnTo>
                <a:lnTo>
                  <a:pt x="28" y="100"/>
                </a:lnTo>
                <a:lnTo>
                  <a:pt x="26" y="100"/>
                </a:lnTo>
                <a:lnTo>
                  <a:pt x="24" y="100"/>
                </a:lnTo>
                <a:lnTo>
                  <a:pt x="24" y="98"/>
                </a:lnTo>
                <a:lnTo>
                  <a:pt x="26" y="98"/>
                </a:lnTo>
                <a:lnTo>
                  <a:pt x="24" y="96"/>
                </a:lnTo>
                <a:lnTo>
                  <a:pt x="24" y="94"/>
                </a:lnTo>
                <a:lnTo>
                  <a:pt x="24" y="92"/>
                </a:lnTo>
                <a:lnTo>
                  <a:pt x="26" y="92"/>
                </a:lnTo>
                <a:lnTo>
                  <a:pt x="24" y="90"/>
                </a:lnTo>
                <a:lnTo>
                  <a:pt x="26" y="90"/>
                </a:lnTo>
                <a:lnTo>
                  <a:pt x="26" y="88"/>
                </a:lnTo>
                <a:lnTo>
                  <a:pt x="28" y="88"/>
                </a:lnTo>
                <a:lnTo>
                  <a:pt x="30" y="88"/>
                </a:lnTo>
                <a:lnTo>
                  <a:pt x="32" y="88"/>
                </a:lnTo>
                <a:lnTo>
                  <a:pt x="34" y="90"/>
                </a:lnTo>
                <a:lnTo>
                  <a:pt x="34" y="88"/>
                </a:lnTo>
                <a:lnTo>
                  <a:pt x="32" y="88"/>
                </a:lnTo>
                <a:lnTo>
                  <a:pt x="30" y="86"/>
                </a:lnTo>
                <a:lnTo>
                  <a:pt x="28" y="86"/>
                </a:lnTo>
                <a:lnTo>
                  <a:pt x="28" y="88"/>
                </a:lnTo>
                <a:lnTo>
                  <a:pt x="28" y="86"/>
                </a:lnTo>
                <a:lnTo>
                  <a:pt x="26" y="86"/>
                </a:lnTo>
                <a:lnTo>
                  <a:pt x="24" y="84"/>
                </a:lnTo>
                <a:lnTo>
                  <a:pt x="24" y="82"/>
                </a:lnTo>
                <a:lnTo>
                  <a:pt x="24" y="80"/>
                </a:lnTo>
                <a:lnTo>
                  <a:pt x="24" y="78"/>
                </a:lnTo>
                <a:lnTo>
                  <a:pt x="24" y="76"/>
                </a:lnTo>
                <a:lnTo>
                  <a:pt x="24" y="74"/>
                </a:lnTo>
                <a:lnTo>
                  <a:pt x="22" y="72"/>
                </a:lnTo>
                <a:lnTo>
                  <a:pt x="22" y="70"/>
                </a:lnTo>
                <a:lnTo>
                  <a:pt x="20" y="70"/>
                </a:lnTo>
                <a:lnTo>
                  <a:pt x="18" y="70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6"/>
                </a:lnTo>
                <a:lnTo>
                  <a:pt x="10" y="68"/>
                </a:lnTo>
                <a:lnTo>
                  <a:pt x="8" y="68"/>
                </a:lnTo>
                <a:lnTo>
                  <a:pt x="6" y="66"/>
                </a:lnTo>
                <a:lnTo>
                  <a:pt x="4" y="64"/>
                </a:lnTo>
                <a:lnTo>
                  <a:pt x="2" y="64"/>
                </a:lnTo>
                <a:lnTo>
                  <a:pt x="0" y="62"/>
                </a:lnTo>
                <a:lnTo>
                  <a:pt x="0" y="60"/>
                </a:lnTo>
                <a:lnTo>
                  <a:pt x="2" y="60"/>
                </a:lnTo>
                <a:lnTo>
                  <a:pt x="0" y="5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1" name="Freeform 2128"/>
          <p:cNvSpPr>
            <a:spLocks/>
          </p:cNvSpPr>
          <p:nvPr/>
        </p:nvSpPr>
        <p:spPr bwMode="auto">
          <a:xfrm>
            <a:off x="7562853" y="2524125"/>
            <a:ext cx="130175" cy="171451"/>
          </a:xfrm>
          <a:custGeom>
            <a:avLst/>
            <a:gdLst>
              <a:gd name="T0" fmla="*/ 10080625 w 82"/>
              <a:gd name="T1" fmla="*/ 131048125 h 108"/>
              <a:gd name="T2" fmla="*/ 20161250 w 82"/>
              <a:gd name="T3" fmla="*/ 120967500 h 108"/>
              <a:gd name="T4" fmla="*/ 35282188 w 82"/>
              <a:gd name="T5" fmla="*/ 110886875 h 108"/>
              <a:gd name="T6" fmla="*/ 45362813 w 82"/>
              <a:gd name="T7" fmla="*/ 100806250 h 108"/>
              <a:gd name="T8" fmla="*/ 55443438 w 82"/>
              <a:gd name="T9" fmla="*/ 85685313 h 108"/>
              <a:gd name="T10" fmla="*/ 55443438 w 82"/>
              <a:gd name="T11" fmla="*/ 65524063 h 108"/>
              <a:gd name="T12" fmla="*/ 70564375 w 82"/>
              <a:gd name="T13" fmla="*/ 65524063 h 108"/>
              <a:gd name="T14" fmla="*/ 90725625 w 82"/>
              <a:gd name="T15" fmla="*/ 75604688 h 108"/>
              <a:gd name="T16" fmla="*/ 110886875 w 82"/>
              <a:gd name="T17" fmla="*/ 80645000 h 108"/>
              <a:gd name="T18" fmla="*/ 126007813 w 82"/>
              <a:gd name="T19" fmla="*/ 75604688 h 108"/>
              <a:gd name="T20" fmla="*/ 115927188 w 82"/>
              <a:gd name="T21" fmla="*/ 65524063 h 108"/>
              <a:gd name="T22" fmla="*/ 110886875 w 82"/>
              <a:gd name="T23" fmla="*/ 50403125 h 108"/>
              <a:gd name="T24" fmla="*/ 126007813 w 82"/>
              <a:gd name="T25" fmla="*/ 50403125 h 108"/>
              <a:gd name="T26" fmla="*/ 146169063 w 82"/>
              <a:gd name="T27" fmla="*/ 40322500 h 108"/>
              <a:gd name="T28" fmla="*/ 156249688 w 82"/>
              <a:gd name="T29" fmla="*/ 30241875 h 108"/>
              <a:gd name="T30" fmla="*/ 161290000 w 82"/>
              <a:gd name="T31" fmla="*/ 15120938 h 108"/>
              <a:gd name="T32" fmla="*/ 151209375 w 82"/>
              <a:gd name="T33" fmla="*/ 0 h 108"/>
              <a:gd name="T34" fmla="*/ 166330313 w 82"/>
              <a:gd name="T35" fmla="*/ 0 h 108"/>
              <a:gd name="T36" fmla="*/ 181451250 w 82"/>
              <a:gd name="T37" fmla="*/ 15120938 h 108"/>
              <a:gd name="T38" fmla="*/ 196572188 w 82"/>
              <a:gd name="T39" fmla="*/ 25201563 h 108"/>
              <a:gd name="T40" fmla="*/ 201612500 w 82"/>
              <a:gd name="T41" fmla="*/ 30241875 h 108"/>
              <a:gd name="T42" fmla="*/ 186491563 w 82"/>
              <a:gd name="T43" fmla="*/ 50403125 h 108"/>
              <a:gd name="T44" fmla="*/ 186491563 w 82"/>
              <a:gd name="T45" fmla="*/ 60483750 h 108"/>
              <a:gd name="T46" fmla="*/ 196572188 w 82"/>
              <a:gd name="T47" fmla="*/ 80645000 h 108"/>
              <a:gd name="T48" fmla="*/ 201612500 w 82"/>
              <a:gd name="T49" fmla="*/ 100806250 h 108"/>
              <a:gd name="T50" fmla="*/ 191531875 w 82"/>
              <a:gd name="T51" fmla="*/ 120967500 h 108"/>
              <a:gd name="T52" fmla="*/ 176410938 w 82"/>
              <a:gd name="T53" fmla="*/ 141128750 h 108"/>
              <a:gd name="T54" fmla="*/ 156249688 w 82"/>
              <a:gd name="T55" fmla="*/ 151209375 h 108"/>
              <a:gd name="T56" fmla="*/ 141128750 w 82"/>
              <a:gd name="T57" fmla="*/ 166330313 h 108"/>
              <a:gd name="T58" fmla="*/ 151209375 w 82"/>
              <a:gd name="T59" fmla="*/ 186491563 h 108"/>
              <a:gd name="T60" fmla="*/ 151209375 w 82"/>
              <a:gd name="T61" fmla="*/ 196572188 h 108"/>
              <a:gd name="T62" fmla="*/ 171370625 w 82"/>
              <a:gd name="T63" fmla="*/ 201612500 h 108"/>
              <a:gd name="T64" fmla="*/ 191531875 w 82"/>
              <a:gd name="T65" fmla="*/ 216733438 h 108"/>
              <a:gd name="T66" fmla="*/ 206652813 w 82"/>
              <a:gd name="T67" fmla="*/ 231854375 h 108"/>
              <a:gd name="T68" fmla="*/ 186491563 w 82"/>
              <a:gd name="T69" fmla="*/ 241935000 h 108"/>
              <a:gd name="T70" fmla="*/ 171370625 w 82"/>
              <a:gd name="T71" fmla="*/ 241935000 h 108"/>
              <a:gd name="T72" fmla="*/ 156249688 w 82"/>
              <a:gd name="T73" fmla="*/ 246975313 h 108"/>
              <a:gd name="T74" fmla="*/ 151209375 w 82"/>
              <a:gd name="T75" fmla="*/ 267136563 h 108"/>
              <a:gd name="T76" fmla="*/ 131048125 w 82"/>
              <a:gd name="T77" fmla="*/ 267136563 h 108"/>
              <a:gd name="T78" fmla="*/ 110886875 w 82"/>
              <a:gd name="T79" fmla="*/ 262096250 h 108"/>
              <a:gd name="T80" fmla="*/ 105846563 w 82"/>
              <a:gd name="T81" fmla="*/ 262096250 h 108"/>
              <a:gd name="T82" fmla="*/ 95765938 w 82"/>
              <a:gd name="T83" fmla="*/ 267136563 h 108"/>
              <a:gd name="T84" fmla="*/ 90725625 w 82"/>
              <a:gd name="T85" fmla="*/ 262096250 h 108"/>
              <a:gd name="T86" fmla="*/ 80645000 w 82"/>
              <a:gd name="T87" fmla="*/ 257055938 h 108"/>
              <a:gd name="T88" fmla="*/ 70564375 w 82"/>
              <a:gd name="T89" fmla="*/ 252015625 h 108"/>
              <a:gd name="T90" fmla="*/ 65524063 w 82"/>
              <a:gd name="T91" fmla="*/ 246975313 h 108"/>
              <a:gd name="T92" fmla="*/ 60483750 w 82"/>
              <a:gd name="T93" fmla="*/ 226814063 h 108"/>
              <a:gd name="T94" fmla="*/ 75604688 w 82"/>
              <a:gd name="T95" fmla="*/ 221773750 h 108"/>
              <a:gd name="T96" fmla="*/ 85685313 w 82"/>
              <a:gd name="T97" fmla="*/ 221773750 h 108"/>
              <a:gd name="T98" fmla="*/ 70564375 w 82"/>
              <a:gd name="T99" fmla="*/ 216733438 h 108"/>
              <a:gd name="T100" fmla="*/ 60483750 w 82"/>
              <a:gd name="T101" fmla="*/ 196572188 h 108"/>
              <a:gd name="T102" fmla="*/ 55443438 w 82"/>
              <a:gd name="T103" fmla="*/ 181451250 h 108"/>
              <a:gd name="T104" fmla="*/ 40322500 w 82"/>
              <a:gd name="T105" fmla="*/ 171370625 h 108"/>
              <a:gd name="T106" fmla="*/ 25201563 w 82"/>
              <a:gd name="T107" fmla="*/ 171370625 h 108"/>
              <a:gd name="T108" fmla="*/ 5040313 w 82"/>
              <a:gd name="T109" fmla="*/ 161290000 h 108"/>
              <a:gd name="T110" fmla="*/ 5040313 w 82"/>
              <a:gd name="T111" fmla="*/ 151209375 h 10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108">
                <a:moveTo>
                  <a:pt x="0" y="58"/>
                </a:moveTo>
                <a:lnTo>
                  <a:pt x="0" y="58"/>
                </a:lnTo>
                <a:lnTo>
                  <a:pt x="2" y="54"/>
                </a:lnTo>
                <a:lnTo>
                  <a:pt x="4" y="52"/>
                </a:lnTo>
                <a:lnTo>
                  <a:pt x="6" y="52"/>
                </a:lnTo>
                <a:lnTo>
                  <a:pt x="6" y="50"/>
                </a:lnTo>
                <a:lnTo>
                  <a:pt x="8" y="48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4" y="44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8" y="40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2" y="28"/>
                </a:lnTo>
                <a:lnTo>
                  <a:pt x="22" y="26"/>
                </a:lnTo>
                <a:lnTo>
                  <a:pt x="24" y="26"/>
                </a:lnTo>
                <a:lnTo>
                  <a:pt x="24" y="24"/>
                </a:lnTo>
                <a:lnTo>
                  <a:pt x="26" y="24"/>
                </a:lnTo>
                <a:lnTo>
                  <a:pt x="28" y="26"/>
                </a:lnTo>
                <a:lnTo>
                  <a:pt x="30" y="28"/>
                </a:lnTo>
                <a:lnTo>
                  <a:pt x="32" y="30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40" y="32"/>
                </a:lnTo>
                <a:lnTo>
                  <a:pt x="42" y="32"/>
                </a:lnTo>
                <a:lnTo>
                  <a:pt x="44" y="32"/>
                </a:lnTo>
                <a:lnTo>
                  <a:pt x="46" y="32"/>
                </a:lnTo>
                <a:lnTo>
                  <a:pt x="46" y="30"/>
                </a:lnTo>
                <a:lnTo>
                  <a:pt x="48" y="32"/>
                </a:lnTo>
                <a:lnTo>
                  <a:pt x="50" y="32"/>
                </a:lnTo>
                <a:lnTo>
                  <a:pt x="50" y="30"/>
                </a:lnTo>
                <a:lnTo>
                  <a:pt x="50" y="28"/>
                </a:lnTo>
                <a:lnTo>
                  <a:pt x="48" y="26"/>
                </a:lnTo>
                <a:lnTo>
                  <a:pt x="46" y="26"/>
                </a:lnTo>
                <a:lnTo>
                  <a:pt x="44" y="24"/>
                </a:lnTo>
                <a:lnTo>
                  <a:pt x="44" y="22"/>
                </a:lnTo>
                <a:lnTo>
                  <a:pt x="42" y="20"/>
                </a:lnTo>
                <a:lnTo>
                  <a:pt x="44" y="20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8" y="20"/>
                </a:lnTo>
                <a:lnTo>
                  <a:pt x="50" y="20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8" y="16"/>
                </a:lnTo>
                <a:lnTo>
                  <a:pt x="58" y="14"/>
                </a:lnTo>
                <a:lnTo>
                  <a:pt x="58" y="12"/>
                </a:lnTo>
                <a:lnTo>
                  <a:pt x="60" y="10"/>
                </a:lnTo>
                <a:lnTo>
                  <a:pt x="62" y="12"/>
                </a:lnTo>
                <a:lnTo>
                  <a:pt x="64" y="10"/>
                </a:lnTo>
                <a:lnTo>
                  <a:pt x="64" y="8"/>
                </a:lnTo>
                <a:lnTo>
                  <a:pt x="64" y="6"/>
                </a:lnTo>
                <a:lnTo>
                  <a:pt x="62" y="6"/>
                </a:lnTo>
                <a:lnTo>
                  <a:pt x="62" y="4"/>
                </a:lnTo>
                <a:lnTo>
                  <a:pt x="62" y="2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2"/>
                </a:lnTo>
                <a:lnTo>
                  <a:pt x="70" y="4"/>
                </a:lnTo>
                <a:lnTo>
                  <a:pt x="72" y="6"/>
                </a:lnTo>
                <a:lnTo>
                  <a:pt x="74" y="6"/>
                </a:lnTo>
                <a:lnTo>
                  <a:pt x="74" y="8"/>
                </a:lnTo>
                <a:lnTo>
                  <a:pt x="76" y="8"/>
                </a:lnTo>
                <a:lnTo>
                  <a:pt x="78" y="10"/>
                </a:lnTo>
                <a:lnTo>
                  <a:pt x="80" y="10"/>
                </a:lnTo>
                <a:lnTo>
                  <a:pt x="80" y="12"/>
                </a:lnTo>
                <a:lnTo>
                  <a:pt x="82" y="14"/>
                </a:lnTo>
                <a:lnTo>
                  <a:pt x="80" y="12"/>
                </a:lnTo>
                <a:lnTo>
                  <a:pt x="78" y="14"/>
                </a:lnTo>
                <a:lnTo>
                  <a:pt x="78" y="16"/>
                </a:lnTo>
                <a:lnTo>
                  <a:pt x="76" y="16"/>
                </a:lnTo>
                <a:lnTo>
                  <a:pt x="76" y="18"/>
                </a:lnTo>
                <a:lnTo>
                  <a:pt x="74" y="20"/>
                </a:lnTo>
                <a:lnTo>
                  <a:pt x="74" y="22"/>
                </a:lnTo>
                <a:lnTo>
                  <a:pt x="74" y="24"/>
                </a:lnTo>
                <a:lnTo>
                  <a:pt x="74" y="26"/>
                </a:lnTo>
                <a:lnTo>
                  <a:pt x="74" y="28"/>
                </a:lnTo>
                <a:lnTo>
                  <a:pt x="74" y="30"/>
                </a:lnTo>
                <a:lnTo>
                  <a:pt x="76" y="32"/>
                </a:lnTo>
                <a:lnTo>
                  <a:pt x="78" y="32"/>
                </a:lnTo>
                <a:lnTo>
                  <a:pt x="78" y="34"/>
                </a:lnTo>
                <a:lnTo>
                  <a:pt x="78" y="36"/>
                </a:lnTo>
                <a:lnTo>
                  <a:pt x="80" y="38"/>
                </a:lnTo>
                <a:lnTo>
                  <a:pt x="80" y="40"/>
                </a:lnTo>
                <a:lnTo>
                  <a:pt x="82" y="42"/>
                </a:lnTo>
                <a:lnTo>
                  <a:pt x="80" y="44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4" y="52"/>
                </a:lnTo>
                <a:lnTo>
                  <a:pt x="72" y="52"/>
                </a:lnTo>
                <a:lnTo>
                  <a:pt x="72" y="54"/>
                </a:lnTo>
                <a:lnTo>
                  <a:pt x="70" y="56"/>
                </a:lnTo>
                <a:lnTo>
                  <a:pt x="70" y="58"/>
                </a:lnTo>
                <a:lnTo>
                  <a:pt x="68" y="58"/>
                </a:lnTo>
                <a:lnTo>
                  <a:pt x="66" y="60"/>
                </a:lnTo>
                <a:lnTo>
                  <a:pt x="64" y="60"/>
                </a:lnTo>
                <a:lnTo>
                  <a:pt x="62" y="60"/>
                </a:lnTo>
                <a:lnTo>
                  <a:pt x="60" y="60"/>
                </a:lnTo>
                <a:lnTo>
                  <a:pt x="60" y="62"/>
                </a:lnTo>
                <a:lnTo>
                  <a:pt x="60" y="64"/>
                </a:lnTo>
                <a:lnTo>
                  <a:pt x="58" y="64"/>
                </a:lnTo>
                <a:lnTo>
                  <a:pt x="56" y="66"/>
                </a:lnTo>
                <a:lnTo>
                  <a:pt x="56" y="68"/>
                </a:lnTo>
                <a:lnTo>
                  <a:pt x="58" y="68"/>
                </a:lnTo>
                <a:lnTo>
                  <a:pt x="58" y="70"/>
                </a:lnTo>
                <a:lnTo>
                  <a:pt x="60" y="72"/>
                </a:lnTo>
                <a:lnTo>
                  <a:pt x="60" y="74"/>
                </a:lnTo>
                <a:lnTo>
                  <a:pt x="58" y="72"/>
                </a:lnTo>
                <a:lnTo>
                  <a:pt x="58" y="74"/>
                </a:lnTo>
                <a:lnTo>
                  <a:pt x="58" y="76"/>
                </a:lnTo>
                <a:lnTo>
                  <a:pt x="60" y="78"/>
                </a:lnTo>
                <a:lnTo>
                  <a:pt x="62" y="78"/>
                </a:lnTo>
                <a:lnTo>
                  <a:pt x="64" y="78"/>
                </a:lnTo>
                <a:lnTo>
                  <a:pt x="66" y="78"/>
                </a:lnTo>
                <a:lnTo>
                  <a:pt x="68" y="80"/>
                </a:lnTo>
                <a:lnTo>
                  <a:pt x="70" y="82"/>
                </a:lnTo>
                <a:lnTo>
                  <a:pt x="72" y="84"/>
                </a:lnTo>
                <a:lnTo>
                  <a:pt x="74" y="84"/>
                </a:lnTo>
                <a:lnTo>
                  <a:pt x="76" y="86"/>
                </a:lnTo>
                <a:lnTo>
                  <a:pt x="78" y="86"/>
                </a:lnTo>
                <a:lnTo>
                  <a:pt x="80" y="88"/>
                </a:lnTo>
                <a:lnTo>
                  <a:pt x="82" y="90"/>
                </a:lnTo>
                <a:lnTo>
                  <a:pt x="80" y="90"/>
                </a:lnTo>
                <a:lnTo>
                  <a:pt x="82" y="92"/>
                </a:lnTo>
                <a:lnTo>
                  <a:pt x="82" y="94"/>
                </a:lnTo>
                <a:lnTo>
                  <a:pt x="80" y="94"/>
                </a:lnTo>
                <a:lnTo>
                  <a:pt x="78" y="96"/>
                </a:lnTo>
                <a:lnTo>
                  <a:pt x="76" y="96"/>
                </a:lnTo>
                <a:lnTo>
                  <a:pt x="74" y="96"/>
                </a:lnTo>
                <a:lnTo>
                  <a:pt x="72" y="96"/>
                </a:lnTo>
                <a:lnTo>
                  <a:pt x="70" y="96"/>
                </a:lnTo>
                <a:lnTo>
                  <a:pt x="68" y="96"/>
                </a:lnTo>
                <a:lnTo>
                  <a:pt x="66" y="96"/>
                </a:lnTo>
                <a:lnTo>
                  <a:pt x="64" y="96"/>
                </a:lnTo>
                <a:lnTo>
                  <a:pt x="62" y="98"/>
                </a:lnTo>
                <a:lnTo>
                  <a:pt x="62" y="100"/>
                </a:lnTo>
                <a:lnTo>
                  <a:pt x="60" y="102"/>
                </a:lnTo>
                <a:lnTo>
                  <a:pt x="58" y="104"/>
                </a:lnTo>
                <a:lnTo>
                  <a:pt x="60" y="104"/>
                </a:lnTo>
                <a:lnTo>
                  <a:pt x="60" y="106"/>
                </a:lnTo>
                <a:lnTo>
                  <a:pt x="58" y="106"/>
                </a:lnTo>
                <a:lnTo>
                  <a:pt x="56" y="106"/>
                </a:lnTo>
                <a:lnTo>
                  <a:pt x="54" y="104"/>
                </a:lnTo>
                <a:lnTo>
                  <a:pt x="52" y="106"/>
                </a:lnTo>
                <a:lnTo>
                  <a:pt x="52" y="108"/>
                </a:lnTo>
                <a:lnTo>
                  <a:pt x="50" y="106"/>
                </a:lnTo>
                <a:lnTo>
                  <a:pt x="48" y="104"/>
                </a:lnTo>
                <a:lnTo>
                  <a:pt x="46" y="106"/>
                </a:lnTo>
                <a:lnTo>
                  <a:pt x="44" y="104"/>
                </a:lnTo>
                <a:lnTo>
                  <a:pt x="42" y="102"/>
                </a:lnTo>
                <a:lnTo>
                  <a:pt x="40" y="102"/>
                </a:lnTo>
                <a:lnTo>
                  <a:pt x="42" y="102"/>
                </a:lnTo>
                <a:lnTo>
                  <a:pt x="42" y="104"/>
                </a:lnTo>
                <a:lnTo>
                  <a:pt x="42" y="106"/>
                </a:lnTo>
                <a:lnTo>
                  <a:pt x="40" y="108"/>
                </a:lnTo>
                <a:lnTo>
                  <a:pt x="38" y="108"/>
                </a:lnTo>
                <a:lnTo>
                  <a:pt x="38" y="106"/>
                </a:lnTo>
                <a:lnTo>
                  <a:pt x="40" y="106"/>
                </a:lnTo>
                <a:lnTo>
                  <a:pt x="38" y="104"/>
                </a:lnTo>
                <a:lnTo>
                  <a:pt x="36" y="106"/>
                </a:lnTo>
                <a:lnTo>
                  <a:pt x="36" y="104"/>
                </a:lnTo>
                <a:lnTo>
                  <a:pt x="34" y="104"/>
                </a:lnTo>
                <a:lnTo>
                  <a:pt x="32" y="104"/>
                </a:lnTo>
                <a:lnTo>
                  <a:pt x="30" y="104"/>
                </a:lnTo>
                <a:lnTo>
                  <a:pt x="30" y="102"/>
                </a:lnTo>
                <a:lnTo>
                  <a:pt x="32" y="102"/>
                </a:lnTo>
                <a:lnTo>
                  <a:pt x="34" y="102"/>
                </a:lnTo>
                <a:lnTo>
                  <a:pt x="32" y="100"/>
                </a:lnTo>
                <a:lnTo>
                  <a:pt x="30" y="100"/>
                </a:lnTo>
                <a:lnTo>
                  <a:pt x="28" y="100"/>
                </a:lnTo>
                <a:lnTo>
                  <a:pt x="26" y="100"/>
                </a:lnTo>
                <a:lnTo>
                  <a:pt x="24" y="100"/>
                </a:lnTo>
                <a:lnTo>
                  <a:pt x="24" y="98"/>
                </a:lnTo>
                <a:lnTo>
                  <a:pt x="26" y="98"/>
                </a:lnTo>
                <a:lnTo>
                  <a:pt x="24" y="96"/>
                </a:lnTo>
                <a:lnTo>
                  <a:pt x="24" y="94"/>
                </a:lnTo>
                <a:lnTo>
                  <a:pt x="24" y="92"/>
                </a:lnTo>
                <a:lnTo>
                  <a:pt x="26" y="92"/>
                </a:lnTo>
                <a:lnTo>
                  <a:pt x="24" y="90"/>
                </a:lnTo>
                <a:lnTo>
                  <a:pt x="26" y="90"/>
                </a:lnTo>
                <a:lnTo>
                  <a:pt x="26" y="88"/>
                </a:lnTo>
                <a:lnTo>
                  <a:pt x="28" y="88"/>
                </a:lnTo>
                <a:lnTo>
                  <a:pt x="30" y="88"/>
                </a:lnTo>
                <a:lnTo>
                  <a:pt x="32" y="88"/>
                </a:lnTo>
                <a:lnTo>
                  <a:pt x="34" y="90"/>
                </a:lnTo>
                <a:lnTo>
                  <a:pt x="34" y="88"/>
                </a:lnTo>
                <a:lnTo>
                  <a:pt x="32" y="88"/>
                </a:lnTo>
                <a:lnTo>
                  <a:pt x="30" y="86"/>
                </a:lnTo>
                <a:lnTo>
                  <a:pt x="28" y="86"/>
                </a:lnTo>
                <a:lnTo>
                  <a:pt x="28" y="88"/>
                </a:lnTo>
                <a:lnTo>
                  <a:pt x="28" y="86"/>
                </a:lnTo>
                <a:lnTo>
                  <a:pt x="26" y="86"/>
                </a:lnTo>
                <a:lnTo>
                  <a:pt x="24" y="84"/>
                </a:lnTo>
                <a:lnTo>
                  <a:pt x="24" y="82"/>
                </a:lnTo>
                <a:lnTo>
                  <a:pt x="24" y="80"/>
                </a:lnTo>
                <a:lnTo>
                  <a:pt x="24" y="78"/>
                </a:lnTo>
                <a:lnTo>
                  <a:pt x="24" y="76"/>
                </a:lnTo>
                <a:lnTo>
                  <a:pt x="24" y="74"/>
                </a:lnTo>
                <a:lnTo>
                  <a:pt x="22" y="72"/>
                </a:lnTo>
                <a:lnTo>
                  <a:pt x="22" y="70"/>
                </a:lnTo>
                <a:lnTo>
                  <a:pt x="20" y="70"/>
                </a:lnTo>
                <a:lnTo>
                  <a:pt x="18" y="70"/>
                </a:lnTo>
                <a:lnTo>
                  <a:pt x="16" y="68"/>
                </a:lnTo>
                <a:lnTo>
                  <a:pt x="14" y="68"/>
                </a:lnTo>
                <a:lnTo>
                  <a:pt x="12" y="68"/>
                </a:lnTo>
                <a:lnTo>
                  <a:pt x="10" y="66"/>
                </a:lnTo>
                <a:lnTo>
                  <a:pt x="10" y="68"/>
                </a:lnTo>
                <a:lnTo>
                  <a:pt x="8" y="68"/>
                </a:lnTo>
                <a:lnTo>
                  <a:pt x="6" y="66"/>
                </a:lnTo>
                <a:lnTo>
                  <a:pt x="4" y="64"/>
                </a:lnTo>
                <a:lnTo>
                  <a:pt x="2" y="64"/>
                </a:lnTo>
                <a:lnTo>
                  <a:pt x="0" y="62"/>
                </a:lnTo>
                <a:lnTo>
                  <a:pt x="0" y="60"/>
                </a:lnTo>
                <a:lnTo>
                  <a:pt x="2" y="60"/>
                </a:lnTo>
                <a:lnTo>
                  <a:pt x="0" y="5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2" name="Freeform 2129"/>
          <p:cNvSpPr>
            <a:spLocks/>
          </p:cNvSpPr>
          <p:nvPr/>
        </p:nvSpPr>
        <p:spPr bwMode="auto">
          <a:xfrm>
            <a:off x="5627688" y="2530477"/>
            <a:ext cx="404812" cy="250825"/>
          </a:xfrm>
          <a:custGeom>
            <a:avLst/>
            <a:gdLst>
              <a:gd name="T0" fmla="*/ 642638256 w 255"/>
              <a:gd name="T1" fmla="*/ 246975313 h 158"/>
              <a:gd name="T2" fmla="*/ 612396419 w 255"/>
              <a:gd name="T3" fmla="*/ 236894688 h 158"/>
              <a:gd name="T4" fmla="*/ 587194887 w 255"/>
              <a:gd name="T5" fmla="*/ 231854375 h 158"/>
              <a:gd name="T6" fmla="*/ 556953050 w 255"/>
              <a:gd name="T7" fmla="*/ 211693125 h 158"/>
              <a:gd name="T8" fmla="*/ 526711212 w 255"/>
              <a:gd name="T9" fmla="*/ 196572188 h 158"/>
              <a:gd name="T10" fmla="*/ 501509681 w 255"/>
              <a:gd name="T11" fmla="*/ 181451250 h 158"/>
              <a:gd name="T12" fmla="*/ 466227537 w 255"/>
              <a:gd name="T13" fmla="*/ 161290000 h 158"/>
              <a:gd name="T14" fmla="*/ 435985699 w 255"/>
              <a:gd name="T15" fmla="*/ 131048125 h 158"/>
              <a:gd name="T16" fmla="*/ 415824474 w 255"/>
              <a:gd name="T17" fmla="*/ 105846563 h 158"/>
              <a:gd name="T18" fmla="*/ 395663249 w 255"/>
              <a:gd name="T19" fmla="*/ 80645000 h 158"/>
              <a:gd name="T20" fmla="*/ 375502024 w 255"/>
              <a:gd name="T21" fmla="*/ 80645000 h 158"/>
              <a:gd name="T22" fmla="*/ 340219880 w 255"/>
              <a:gd name="T23" fmla="*/ 80645000 h 158"/>
              <a:gd name="T24" fmla="*/ 320058655 w 255"/>
              <a:gd name="T25" fmla="*/ 55443438 h 158"/>
              <a:gd name="T26" fmla="*/ 315018348 w 255"/>
              <a:gd name="T27" fmla="*/ 40322500 h 158"/>
              <a:gd name="T28" fmla="*/ 309978042 w 255"/>
              <a:gd name="T29" fmla="*/ 30241875 h 158"/>
              <a:gd name="T30" fmla="*/ 289816817 w 255"/>
              <a:gd name="T31" fmla="*/ 25201563 h 158"/>
              <a:gd name="T32" fmla="*/ 269655592 w 255"/>
              <a:gd name="T33" fmla="*/ 10080625 h 158"/>
              <a:gd name="T34" fmla="*/ 234373448 w 255"/>
              <a:gd name="T35" fmla="*/ 5040313 h 158"/>
              <a:gd name="T36" fmla="*/ 239413754 w 255"/>
              <a:gd name="T37" fmla="*/ 20161250 h 158"/>
              <a:gd name="T38" fmla="*/ 219252529 w 255"/>
              <a:gd name="T39" fmla="*/ 25201563 h 158"/>
              <a:gd name="T40" fmla="*/ 194050998 w 255"/>
              <a:gd name="T41" fmla="*/ 40322500 h 158"/>
              <a:gd name="T42" fmla="*/ 194050998 w 255"/>
              <a:gd name="T43" fmla="*/ 70564375 h 158"/>
              <a:gd name="T44" fmla="*/ 173889773 w 255"/>
              <a:gd name="T45" fmla="*/ 75604688 h 158"/>
              <a:gd name="T46" fmla="*/ 143647935 w 255"/>
              <a:gd name="T47" fmla="*/ 75604688 h 158"/>
              <a:gd name="T48" fmla="*/ 118446404 w 255"/>
              <a:gd name="T49" fmla="*/ 65524063 h 158"/>
              <a:gd name="T50" fmla="*/ 90725513 w 255"/>
              <a:gd name="T51" fmla="*/ 35282188 h 158"/>
              <a:gd name="T52" fmla="*/ 60483675 w 255"/>
              <a:gd name="T53" fmla="*/ 20161250 h 158"/>
              <a:gd name="T54" fmla="*/ 30241838 w 255"/>
              <a:gd name="T55" fmla="*/ 25201563 h 158"/>
              <a:gd name="T56" fmla="*/ 0 w 255"/>
              <a:gd name="T57" fmla="*/ 50403125 h 158"/>
              <a:gd name="T58" fmla="*/ 20161225 w 255"/>
              <a:gd name="T59" fmla="*/ 80645000 h 158"/>
              <a:gd name="T60" fmla="*/ 25201531 w 255"/>
              <a:gd name="T61" fmla="*/ 105846563 h 158"/>
              <a:gd name="T62" fmla="*/ 30241838 w 255"/>
              <a:gd name="T63" fmla="*/ 141128750 h 158"/>
              <a:gd name="T64" fmla="*/ 45362756 w 255"/>
              <a:gd name="T65" fmla="*/ 141128750 h 158"/>
              <a:gd name="T66" fmla="*/ 65523982 w 255"/>
              <a:gd name="T67" fmla="*/ 161290000 h 158"/>
              <a:gd name="T68" fmla="*/ 55443369 w 255"/>
              <a:gd name="T69" fmla="*/ 161290000 h 158"/>
              <a:gd name="T70" fmla="*/ 65523982 w 255"/>
              <a:gd name="T71" fmla="*/ 176410938 h 158"/>
              <a:gd name="T72" fmla="*/ 85685207 w 255"/>
              <a:gd name="T73" fmla="*/ 196572188 h 158"/>
              <a:gd name="T74" fmla="*/ 90725513 w 255"/>
              <a:gd name="T75" fmla="*/ 221773750 h 158"/>
              <a:gd name="T76" fmla="*/ 95765819 w 255"/>
              <a:gd name="T77" fmla="*/ 257055938 h 158"/>
              <a:gd name="T78" fmla="*/ 100806125 w 255"/>
              <a:gd name="T79" fmla="*/ 282257500 h 158"/>
              <a:gd name="T80" fmla="*/ 133567323 w 255"/>
              <a:gd name="T81" fmla="*/ 272176875 h 158"/>
              <a:gd name="T82" fmla="*/ 148688241 w 255"/>
              <a:gd name="T83" fmla="*/ 246975313 h 158"/>
              <a:gd name="T84" fmla="*/ 183970385 w 255"/>
              <a:gd name="T85" fmla="*/ 241935000 h 158"/>
              <a:gd name="T86" fmla="*/ 209171917 w 255"/>
              <a:gd name="T87" fmla="*/ 231854375 h 158"/>
              <a:gd name="T88" fmla="*/ 229333142 w 255"/>
              <a:gd name="T89" fmla="*/ 231854375 h 158"/>
              <a:gd name="T90" fmla="*/ 254534673 w 255"/>
              <a:gd name="T91" fmla="*/ 252015625 h 158"/>
              <a:gd name="T92" fmla="*/ 279736204 w 255"/>
              <a:gd name="T93" fmla="*/ 262096250 h 158"/>
              <a:gd name="T94" fmla="*/ 309978042 w 255"/>
              <a:gd name="T95" fmla="*/ 262096250 h 158"/>
              <a:gd name="T96" fmla="*/ 340219880 w 255"/>
              <a:gd name="T97" fmla="*/ 282257500 h 158"/>
              <a:gd name="T98" fmla="*/ 365421411 w 255"/>
              <a:gd name="T99" fmla="*/ 297378438 h 158"/>
              <a:gd name="T100" fmla="*/ 420864780 w 255"/>
              <a:gd name="T101" fmla="*/ 322580000 h 158"/>
              <a:gd name="T102" fmla="*/ 425905086 w 255"/>
              <a:gd name="T103" fmla="*/ 352821875 h 158"/>
              <a:gd name="T104" fmla="*/ 441026005 w 255"/>
              <a:gd name="T105" fmla="*/ 372983125 h 158"/>
              <a:gd name="T106" fmla="*/ 471267843 w 255"/>
              <a:gd name="T107" fmla="*/ 383063750 h 158"/>
              <a:gd name="T108" fmla="*/ 491429068 w 255"/>
              <a:gd name="T109" fmla="*/ 388104063 h 158"/>
              <a:gd name="T110" fmla="*/ 511590293 w 255"/>
              <a:gd name="T111" fmla="*/ 372983125 h 158"/>
              <a:gd name="T112" fmla="*/ 521670906 w 255"/>
              <a:gd name="T113" fmla="*/ 357862188 h 158"/>
              <a:gd name="T114" fmla="*/ 551912743 w 255"/>
              <a:gd name="T115" fmla="*/ 342741250 h 158"/>
              <a:gd name="T116" fmla="*/ 567033662 w 255"/>
              <a:gd name="T117" fmla="*/ 322580000 h 158"/>
              <a:gd name="T118" fmla="*/ 577114275 w 255"/>
              <a:gd name="T119" fmla="*/ 292338125 h 158"/>
              <a:gd name="T120" fmla="*/ 607356112 w 255"/>
              <a:gd name="T121" fmla="*/ 277217188 h 158"/>
              <a:gd name="T122" fmla="*/ 627517337 w 255"/>
              <a:gd name="T123" fmla="*/ 282257500 h 158"/>
              <a:gd name="T124" fmla="*/ 642638256 w 255"/>
              <a:gd name="T125" fmla="*/ 272176875 h 15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5" h="158">
                <a:moveTo>
                  <a:pt x="255" y="108"/>
                </a:moveTo>
                <a:lnTo>
                  <a:pt x="255" y="108"/>
                </a:lnTo>
                <a:lnTo>
                  <a:pt x="255" y="106"/>
                </a:lnTo>
                <a:lnTo>
                  <a:pt x="253" y="104"/>
                </a:lnTo>
                <a:lnTo>
                  <a:pt x="253" y="102"/>
                </a:lnTo>
                <a:lnTo>
                  <a:pt x="255" y="100"/>
                </a:lnTo>
                <a:lnTo>
                  <a:pt x="255" y="98"/>
                </a:lnTo>
                <a:lnTo>
                  <a:pt x="253" y="98"/>
                </a:lnTo>
                <a:lnTo>
                  <a:pt x="251" y="98"/>
                </a:lnTo>
                <a:lnTo>
                  <a:pt x="249" y="96"/>
                </a:lnTo>
                <a:lnTo>
                  <a:pt x="247" y="94"/>
                </a:lnTo>
                <a:lnTo>
                  <a:pt x="245" y="94"/>
                </a:lnTo>
                <a:lnTo>
                  <a:pt x="243" y="94"/>
                </a:lnTo>
                <a:lnTo>
                  <a:pt x="241" y="92"/>
                </a:lnTo>
                <a:lnTo>
                  <a:pt x="239" y="94"/>
                </a:lnTo>
                <a:lnTo>
                  <a:pt x="237" y="92"/>
                </a:lnTo>
                <a:lnTo>
                  <a:pt x="235" y="92"/>
                </a:lnTo>
                <a:lnTo>
                  <a:pt x="233" y="92"/>
                </a:lnTo>
                <a:lnTo>
                  <a:pt x="231" y="90"/>
                </a:lnTo>
                <a:lnTo>
                  <a:pt x="229" y="88"/>
                </a:lnTo>
                <a:lnTo>
                  <a:pt x="227" y="88"/>
                </a:lnTo>
                <a:lnTo>
                  <a:pt x="225" y="86"/>
                </a:lnTo>
                <a:lnTo>
                  <a:pt x="223" y="86"/>
                </a:lnTo>
                <a:lnTo>
                  <a:pt x="223" y="84"/>
                </a:lnTo>
                <a:lnTo>
                  <a:pt x="221" y="84"/>
                </a:lnTo>
                <a:lnTo>
                  <a:pt x="219" y="84"/>
                </a:lnTo>
                <a:lnTo>
                  <a:pt x="217" y="82"/>
                </a:lnTo>
                <a:lnTo>
                  <a:pt x="213" y="80"/>
                </a:lnTo>
                <a:lnTo>
                  <a:pt x="213" y="78"/>
                </a:lnTo>
                <a:lnTo>
                  <a:pt x="211" y="78"/>
                </a:lnTo>
                <a:lnTo>
                  <a:pt x="209" y="78"/>
                </a:lnTo>
                <a:lnTo>
                  <a:pt x="207" y="78"/>
                </a:lnTo>
                <a:lnTo>
                  <a:pt x="205" y="76"/>
                </a:lnTo>
                <a:lnTo>
                  <a:pt x="203" y="76"/>
                </a:lnTo>
                <a:lnTo>
                  <a:pt x="201" y="74"/>
                </a:lnTo>
                <a:lnTo>
                  <a:pt x="199" y="74"/>
                </a:lnTo>
                <a:lnTo>
                  <a:pt x="199" y="72"/>
                </a:lnTo>
                <a:lnTo>
                  <a:pt x="197" y="70"/>
                </a:lnTo>
                <a:lnTo>
                  <a:pt x="195" y="68"/>
                </a:lnTo>
                <a:lnTo>
                  <a:pt x="191" y="66"/>
                </a:lnTo>
                <a:lnTo>
                  <a:pt x="189" y="66"/>
                </a:lnTo>
                <a:lnTo>
                  <a:pt x="187" y="64"/>
                </a:lnTo>
                <a:lnTo>
                  <a:pt x="185" y="64"/>
                </a:lnTo>
                <a:lnTo>
                  <a:pt x="183" y="62"/>
                </a:lnTo>
                <a:lnTo>
                  <a:pt x="177" y="58"/>
                </a:lnTo>
                <a:lnTo>
                  <a:pt x="175" y="56"/>
                </a:lnTo>
                <a:lnTo>
                  <a:pt x="173" y="54"/>
                </a:lnTo>
                <a:lnTo>
                  <a:pt x="173" y="52"/>
                </a:lnTo>
                <a:lnTo>
                  <a:pt x="173" y="50"/>
                </a:lnTo>
                <a:lnTo>
                  <a:pt x="171" y="48"/>
                </a:lnTo>
                <a:lnTo>
                  <a:pt x="169" y="48"/>
                </a:lnTo>
                <a:lnTo>
                  <a:pt x="167" y="46"/>
                </a:lnTo>
                <a:lnTo>
                  <a:pt x="167" y="44"/>
                </a:lnTo>
                <a:lnTo>
                  <a:pt x="165" y="42"/>
                </a:lnTo>
                <a:lnTo>
                  <a:pt x="163" y="40"/>
                </a:lnTo>
                <a:lnTo>
                  <a:pt x="163" y="38"/>
                </a:lnTo>
                <a:lnTo>
                  <a:pt x="161" y="36"/>
                </a:lnTo>
                <a:lnTo>
                  <a:pt x="161" y="34"/>
                </a:lnTo>
                <a:lnTo>
                  <a:pt x="159" y="34"/>
                </a:lnTo>
                <a:lnTo>
                  <a:pt x="157" y="32"/>
                </a:lnTo>
                <a:lnTo>
                  <a:pt x="155" y="30"/>
                </a:lnTo>
                <a:lnTo>
                  <a:pt x="153" y="30"/>
                </a:lnTo>
                <a:lnTo>
                  <a:pt x="151" y="30"/>
                </a:lnTo>
                <a:lnTo>
                  <a:pt x="151" y="32"/>
                </a:lnTo>
                <a:lnTo>
                  <a:pt x="149" y="32"/>
                </a:lnTo>
                <a:lnTo>
                  <a:pt x="147" y="32"/>
                </a:lnTo>
                <a:lnTo>
                  <a:pt x="145" y="32"/>
                </a:lnTo>
                <a:lnTo>
                  <a:pt x="143" y="30"/>
                </a:lnTo>
                <a:lnTo>
                  <a:pt x="139" y="30"/>
                </a:lnTo>
                <a:lnTo>
                  <a:pt x="137" y="32"/>
                </a:lnTo>
                <a:lnTo>
                  <a:pt x="135" y="32"/>
                </a:lnTo>
                <a:lnTo>
                  <a:pt x="133" y="30"/>
                </a:lnTo>
                <a:lnTo>
                  <a:pt x="131" y="28"/>
                </a:lnTo>
                <a:lnTo>
                  <a:pt x="129" y="28"/>
                </a:lnTo>
                <a:lnTo>
                  <a:pt x="127" y="26"/>
                </a:lnTo>
                <a:lnTo>
                  <a:pt x="129" y="24"/>
                </a:lnTo>
                <a:lnTo>
                  <a:pt x="127" y="22"/>
                </a:lnTo>
                <a:lnTo>
                  <a:pt x="127" y="20"/>
                </a:lnTo>
                <a:lnTo>
                  <a:pt x="129" y="20"/>
                </a:lnTo>
                <a:lnTo>
                  <a:pt x="127" y="18"/>
                </a:lnTo>
                <a:lnTo>
                  <a:pt x="125" y="16"/>
                </a:lnTo>
                <a:lnTo>
                  <a:pt x="123" y="14"/>
                </a:lnTo>
                <a:lnTo>
                  <a:pt x="123" y="12"/>
                </a:lnTo>
                <a:lnTo>
                  <a:pt x="123" y="10"/>
                </a:lnTo>
                <a:lnTo>
                  <a:pt x="121" y="8"/>
                </a:lnTo>
                <a:lnTo>
                  <a:pt x="119" y="8"/>
                </a:lnTo>
                <a:lnTo>
                  <a:pt x="117" y="8"/>
                </a:lnTo>
                <a:lnTo>
                  <a:pt x="115" y="10"/>
                </a:lnTo>
                <a:lnTo>
                  <a:pt x="113" y="10"/>
                </a:lnTo>
                <a:lnTo>
                  <a:pt x="113" y="8"/>
                </a:lnTo>
                <a:lnTo>
                  <a:pt x="111" y="8"/>
                </a:lnTo>
                <a:lnTo>
                  <a:pt x="109" y="6"/>
                </a:lnTo>
                <a:lnTo>
                  <a:pt x="107" y="4"/>
                </a:lnTo>
                <a:lnTo>
                  <a:pt x="105" y="4"/>
                </a:lnTo>
                <a:lnTo>
                  <a:pt x="103" y="4"/>
                </a:lnTo>
                <a:lnTo>
                  <a:pt x="99" y="0"/>
                </a:lnTo>
                <a:lnTo>
                  <a:pt x="97" y="0"/>
                </a:lnTo>
                <a:lnTo>
                  <a:pt x="97" y="2"/>
                </a:lnTo>
                <a:lnTo>
                  <a:pt x="95" y="2"/>
                </a:lnTo>
                <a:lnTo>
                  <a:pt x="93" y="2"/>
                </a:lnTo>
                <a:lnTo>
                  <a:pt x="91" y="2"/>
                </a:lnTo>
                <a:lnTo>
                  <a:pt x="91" y="4"/>
                </a:lnTo>
                <a:lnTo>
                  <a:pt x="93" y="4"/>
                </a:lnTo>
                <a:lnTo>
                  <a:pt x="95" y="6"/>
                </a:lnTo>
                <a:lnTo>
                  <a:pt x="97" y="8"/>
                </a:lnTo>
                <a:lnTo>
                  <a:pt x="97" y="10"/>
                </a:lnTo>
                <a:lnTo>
                  <a:pt x="95" y="8"/>
                </a:lnTo>
                <a:lnTo>
                  <a:pt x="95" y="6"/>
                </a:lnTo>
                <a:lnTo>
                  <a:pt x="93" y="6"/>
                </a:lnTo>
                <a:lnTo>
                  <a:pt x="91" y="6"/>
                </a:lnTo>
                <a:lnTo>
                  <a:pt x="89" y="4"/>
                </a:lnTo>
                <a:lnTo>
                  <a:pt x="87" y="6"/>
                </a:lnTo>
                <a:lnTo>
                  <a:pt x="89" y="8"/>
                </a:lnTo>
                <a:lnTo>
                  <a:pt x="87" y="10"/>
                </a:lnTo>
                <a:lnTo>
                  <a:pt x="87" y="12"/>
                </a:lnTo>
                <a:lnTo>
                  <a:pt x="85" y="12"/>
                </a:lnTo>
                <a:lnTo>
                  <a:pt x="83" y="12"/>
                </a:lnTo>
                <a:lnTo>
                  <a:pt x="81" y="12"/>
                </a:lnTo>
                <a:lnTo>
                  <a:pt x="79" y="12"/>
                </a:lnTo>
                <a:lnTo>
                  <a:pt x="77" y="14"/>
                </a:lnTo>
                <a:lnTo>
                  <a:pt x="77" y="16"/>
                </a:lnTo>
                <a:lnTo>
                  <a:pt x="75" y="16"/>
                </a:lnTo>
                <a:lnTo>
                  <a:pt x="75" y="18"/>
                </a:lnTo>
                <a:lnTo>
                  <a:pt x="75" y="20"/>
                </a:lnTo>
                <a:lnTo>
                  <a:pt x="75" y="22"/>
                </a:lnTo>
                <a:lnTo>
                  <a:pt x="75" y="24"/>
                </a:lnTo>
                <a:lnTo>
                  <a:pt x="77" y="26"/>
                </a:lnTo>
                <a:lnTo>
                  <a:pt x="77" y="28"/>
                </a:lnTo>
                <a:lnTo>
                  <a:pt x="79" y="28"/>
                </a:lnTo>
                <a:lnTo>
                  <a:pt x="77" y="30"/>
                </a:lnTo>
                <a:lnTo>
                  <a:pt x="75" y="30"/>
                </a:lnTo>
                <a:lnTo>
                  <a:pt x="73" y="30"/>
                </a:lnTo>
                <a:lnTo>
                  <a:pt x="71" y="30"/>
                </a:lnTo>
                <a:lnTo>
                  <a:pt x="69" y="30"/>
                </a:lnTo>
                <a:lnTo>
                  <a:pt x="67" y="30"/>
                </a:lnTo>
                <a:lnTo>
                  <a:pt x="65" y="30"/>
                </a:lnTo>
                <a:lnTo>
                  <a:pt x="63" y="30"/>
                </a:lnTo>
                <a:lnTo>
                  <a:pt x="61" y="30"/>
                </a:lnTo>
                <a:lnTo>
                  <a:pt x="59" y="30"/>
                </a:lnTo>
                <a:lnTo>
                  <a:pt x="57" y="30"/>
                </a:lnTo>
                <a:lnTo>
                  <a:pt x="55" y="30"/>
                </a:lnTo>
                <a:lnTo>
                  <a:pt x="53" y="30"/>
                </a:lnTo>
                <a:lnTo>
                  <a:pt x="51" y="30"/>
                </a:lnTo>
                <a:lnTo>
                  <a:pt x="49" y="28"/>
                </a:lnTo>
                <a:lnTo>
                  <a:pt x="47" y="28"/>
                </a:lnTo>
                <a:lnTo>
                  <a:pt x="47" y="26"/>
                </a:lnTo>
                <a:lnTo>
                  <a:pt x="46" y="24"/>
                </a:lnTo>
                <a:lnTo>
                  <a:pt x="44" y="22"/>
                </a:lnTo>
                <a:lnTo>
                  <a:pt x="42" y="20"/>
                </a:lnTo>
                <a:lnTo>
                  <a:pt x="42" y="18"/>
                </a:lnTo>
                <a:lnTo>
                  <a:pt x="40" y="16"/>
                </a:lnTo>
                <a:lnTo>
                  <a:pt x="38" y="16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10"/>
                </a:lnTo>
                <a:lnTo>
                  <a:pt x="18" y="10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2"/>
                </a:lnTo>
                <a:lnTo>
                  <a:pt x="8" y="12"/>
                </a:lnTo>
                <a:lnTo>
                  <a:pt x="6" y="14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2" y="24"/>
                </a:lnTo>
                <a:lnTo>
                  <a:pt x="4" y="26"/>
                </a:lnTo>
                <a:lnTo>
                  <a:pt x="6" y="28"/>
                </a:lnTo>
                <a:lnTo>
                  <a:pt x="8" y="30"/>
                </a:lnTo>
                <a:lnTo>
                  <a:pt x="8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10" y="40"/>
                </a:lnTo>
                <a:lnTo>
                  <a:pt x="10" y="42"/>
                </a:lnTo>
                <a:lnTo>
                  <a:pt x="10" y="44"/>
                </a:lnTo>
                <a:lnTo>
                  <a:pt x="10" y="46"/>
                </a:lnTo>
                <a:lnTo>
                  <a:pt x="10" y="50"/>
                </a:lnTo>
                <a:lnTo>
                  <a:pt x="10" y="52"/>
                </a:lnTo>
                <a:lnTo>
                  <a:pt x="10" y="54"/>
                </a:lnTo>
                <a:lnTo>
                  <a:pt x="12" y="56"/>
                </a:lnTo>
                <a:lnTo>
                  <a:pt x="14" y="58"/>
                </a:lnTo>
                <a:lnTo>
                  <a:pt x="14" y="56"/>
                </a:lnTo>
                <a:lnTo>
                  <a:pt x="16" y="56"/>
                </a:lnTo>
                <a:lnTo>
                  <a:pt x="18" y="56"/>
                </a:lnTo>
                <a:lnTo>
                  <a:pt x="20" y="58"/>
                </a:lnTo>
                <a:lnTo>
                  <a:pt x="22" y="58"/>
                </a:lnTo>
                <a:lnTo>
                  <a:pt x="24" y="58"/>
                </a:lnTo>
                <a:lnTo>
                  <a:pt x="24" y="60"/>
                </a:lnTo>
                <a:lnTo>
                  <a:pt x="24" y="62"/>
                </a:lnTo>
                <a:lnTo>
                  <a:pt x="24" y="64"/>
                </a:lnTo>
                <a:lnTo>
                  <a:pt x="26" y="64"/>
                </a:lnTo>
                <a:lnTo>
                  <a:pt x="26" y="66"/>
                </a:lnTo>
                <a:lnTo>
                  <a:pt x="28" y="66"/>
                </a:lnTo>
                <a:lnTo>
                  <a:pt x="26" y="66"/>
                </a:lnTo>
                <a:lnTo>
                  <a:pt x="24" y="66"/>
                </a:lnTo>
                <a:lnTo>
                  <a:pt x="22" y="64"/>
                </a:lnTo>
                <a:lnTo>
                  <a:pt x="22" y="62"/>
                </a:lnTo>
                <a:lnTo>
                  <a:pt x="22" y="64"/>
                </a:lnTo>
                <a:lnTo>
                  <a:pt x="20" y="66"/>
                </a:lnTo>
                <a:lnTo>
                  <a:pt x="20" y="68"/>
                </a:lnTo>
                <a:lnTo>
                  <a:pt x="20" y="70"/>
                </a:lnTo>
                <a:lnTo>
                  <a:pt x="22" y="72"/>
                </a:lnTo>
                <a:lnTo>
                  <a:pt x="22" y="70"/>
                </a:lnTo>
                <a:lnTo>
                  <a:pt x="24" y="70"/>
                </a:lnTo>
                <a:lnTo>
                  <a:pt x="26" y="70"/>
                </a:lnTo>
                <a:lnTo>
                  <a:pt x="28" y="72"/>
                </a:lnTo>
                <a:lnTo>
                  <a:pt x="30" y="74"/>
                </a:lnTo>
                <a:lnTo>
                  <a:pt x="30" y="76"/>
                </a:lnTo>
                <a:lnTo>
                  <a:pt x="30" y="74"/>
                </a:lnTo>
                <a:lnTo>
                  <a:pt x="30" y="76"/>
                </a:lnTo>
                <a:lnTo>
                  <a:pt x="32" y="76"/>
                </a:lnTo>
                <a:lnTo>
                  <a:pt x="34" y="78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4" y="86"/>
                </a:lnTo>
                <a:lnTo>
                  <a:pt x="34" y="88"/>
                </a:lnTo>
                <a:lnTo>
                  <a:pt x="36" y="88"/>
                </a:lnTo>
                <a:lnTo>
                  <a:pt x="36" y="90"/>
                </a:lnTo>
                <a:lnTo>
                  <a:pt x="36" y="92"/>
                </a:lnTo>
                <a:lnTo>
                  <a:pt x="36" y="94"/>
                </a:lnTo>
                <a:lnTo>
                  <a:pt x="36" y="96"/>
                </a:lnTo>
                <a:lnTo>
                  <a:pt x="36" y="98"/>
                </a:lnTo>
                <a:lnTo>
                  <a:pt x="36" y="100"/>
                </a:lnTo>
                <a:lnTo>
                  <a:pt x="38" y="102"/>
                </a:lnTo>
                <a:lnTo>
                  <a:pt x="38" y="104"/>
                </a:lnTo>
                <a:lnTo>
                  <a:pt x="38" y="106"/>
                </a:lnTo>
                <a:lnTo>
                  <a:pt x="40" y="108"/>
                </a:lnTo>
                <a:lnTo>
                  <a:pt x="40" y="110"/>
                </a:lnTo>
                <a:lnTo>
                  <a:pt x="40" y="112"/>
                </a:lnTo>
                <a:lnTo>
                  <a:pt x="42" y="112"/>
                </a:lnTo>
                <a:lnTo>
                  <a:pt x="44" y="112"/>
                </a:lnTo>
                <a:lnTo>
                  <a:pt x="46" y="112"/>
                </a:lnTo>
                <a:lnTo>
                  <a:pt x="47" y="112"/>
                </a:lnTo>
                <a:lnTo>
                  <a:pt x="49" y="110"/>
                </a:lnTo>
                <a:lnTo>
                  <a:pt x="51" y="110"/>
                </a:lnTo>
                <a:lnTo>
                  <a:pt x="53" y="108"/>
                </a:lnTo>
                <a:lnTo>
                  <a:pt x="53" y="106"/>
                </a:lnTo>
                <a:lnTo>
                  <a:pt x="53" y="104"/>
                </a:lnTo>
                <a:lnTo>
                  <a:pt x="55" y="102"/>
                </a:lnTo>
                <a:lnTo>
                  <a:pt x="57" y="102"/>
                </a:lnTo>
                <a:lnTo>
                  <a:pt x="57" y="100"/>
                </a:lnTo>
                <a:lnTo>
                  <a:pt x="59" y="98"/>
                </a:lnTo>
                <a:lnTo>
                  <a:pt x="61" y="98"/>
                </a:lnTo>
                <a:lnTo>
                  <a:pt x="63" y="98"/>
                </a:lnTo>
                <a:lnTo>
                  <a:pt x="65" y="96"/>
                </a:lnTo>
                <a:lnTo>
                  <a:pt x="67" y="96"/>
                </a:lnTo>
                <a:lnTo>
                  <a:pt x="69" y="96"/>
                </a:lnTo>
                <a:lnTo>
                  <a:pt x="73" y="96"/>
                </a:lnTo>
                <a:lnTo>
                  <a:pt x="75" y="96"/>
                </a:lnTo>
                <a:lnTo>
                  <a:pt x="77" y="96"/>
                </a:lnTo>
                <a:lnTo>
                  <a:pt x="79" y="96"/>
                </a:lnTo>
                <a:lnTo>
                  <a:pt x="77" y="94"/>
                </a:lnTo>
                <a:lnTo>
                  <a:pt x="79" y="92"/>
                </a:lnTo>
                <a:lnTo>
                  <a:pt x="81" y="92"/>
                </a:lnTo>
                <a:lnTo>
                  <a:pt x="83" y="92"/>
                </a:lnTo>
                <a:lnTo>
                  <a:pt x="85" y="92"/>
                </a:lnTo>
                <a:lnTo>
                  <a:pt x="87" y="94"/>
                </a:lnTo>
                <a:lnTo>
                  <a:pt x="89" y="94"/>
                </a:lnTo>
                <a:lnTo>
                  <a:pt x="91" y="94"/>
                </a:lnTo>
                <a:lnTo>
                  <a:pt x="91" y="92"/>
                </a:lnTo>
                <a:lnTo>
                  <a:pt x="93" y="92"/>
                </a:lnTo>
                <a:lnTo>
                  <a:pt x="95" y="94"/>
                </a:lnTo>
                <a:lnTo>
                  <a:pt x="95" y="96"/>
                </a:lnTo>
                <a:lnTo>
                  <a:pt x="95" y="98"/>
                </a:lnTo>
                <a:lnTo>
                  <a:pt x="97" y="100"/>
                </a:lnTo>
                <a:lnTo>
                  <a:pt x="99" y="100"/>
                </a:lnTo>
                <a:lnTo>
                  <a:pt x="101" y="100"/>
                </a:lnTo>
                <a:lnTo>
                  <a:pt x="103" y="100"/>
                </a:lnTo>
                <a:lnTo>
                  <a:pt x="105" y="100"/>
                </a:lnTo>
                <a:lnTo>
                  <a:pt x="107" y="100"/>
                </a:lnTo>
                <a:lnTo>
                  <a:pt x="107" y="102"/>
                </a:lnTo>
                <a:lnTo>
                  <a:pt x="109" y="102"/>
                </a:lnTo>
                <a:lnTo>
                  <a:pt x="111" y="102"/>
                </a:lnTo>
                <a:lnTo>
                  <a:pt x="111" y="104"/>
                </a:lnTo>
                <a:lnTo>
                  <a:pt x="113" y="104"/>
                </a:lnTo>
                <a:lnTo>
                  <a:pt x="115" y="106"/>
                </a:lnTo>
                <a:lnTo>
                  <a:pt x="117" y="106"/>
                </a:lnTo>
                <a:lnTo>
                  <a:pt x="119" y="104"/>
                </a:lnTo>
                <a:lnTo>
                  <a:pt x="121" y="106"/>
                </a:lnTo>
                <a:lnTo>
                  <a:pt x="123" y="104"/>
                </a:lnTo>
                <a:lnTo>
                  <a:pt x="125" y="106"/>
                </a:lnTo>
                <a:lnTo>
                  <a:pt x="127" y="106"/>
                </a:lnTo>
                <a:lnTo>
                  <a:pt x="129" y="108"/>
                </a:lnTo>
                <a:lnTo>
                  <a:pt x="131" y="108"/>
                </a:lnTo>
                <a:lnTo>
                  <a:pt x="133" y="110"/>
                </a:lnTo>
                <a:lnTo>
                  <a:pt x="135" y="112"/>
                </a:lnTo>
                <a:lnTo>
                  <a:pt x="135" y="114"/>
                </a:lnTo>
                <a:lnTo>
                  <a:pt x="137" y="116"/>
                </a:lnTo>
                <a:lnTo>
                  <a:pt x="139" y="116"/>
                </a:lnTo>
                <a:lnTo>
                  <a:pt x="141" y="116"/>
                </a:lnTo>
                <a:lnTo>
                  <a:pt x="143" y="118"/>
                </a:lnTo>
                <a:lnTo>
                  <a:pt x="145" y="118"/>
                </a:lnTo>
                <a:lnTo>
                  <a:pt x="147" y="120"/>
                </a:lnTo>
                <a:lnTo>
                  <a:pt x="149" y="122"/>
                </a:lnTo>
                <a:lnTo>
                  <a:pt x="151" y="124"/>
                </a:lnTo>
                <a:lnTo>
                  <a:pt x="153" y="126"/>
                </a:lnTo>
                <a:lnTo>
                  <a:pt x="167" y="126"/>
                </a:lnTo>
                <a:lnTo>
                  <a:pt x="167" y="128"/>
                </a:lnTo>
                <a:lnTo>
                  <a:pt x="167" y="130"/>
                </a:lnTo>
                <a:lnTo>
                  <a:pt x="167" y="132"/>
                </a:lnTo>
                <a:lnTo>
                  <a:pt x="169" y="134"/>
                </a:lnTo>
                <a:lnTo>
                  <a:pt x="169" y="136"/>
                </a:lnTo>
                <a:lnTo>
                  <a:pt x="169" y="138"/>
                </a:lnTo>
                <a:lnTo>
                  <a:pt x="169" y="140"/>
                </a:lnTo>
                <a:lnTo>
                  <a:pt x="171" y="142"/>
                </a:lnTo>
                <a:lnTo>
                  <a:pt x="171" y="144"/>
                </a:lnTo>
                <a:lnTo>
                  <a:pt x="171" y="146"/>
                </a:lnTo>
                <a:lnTo>
                  <a:pt x="173" y="148"/>
                </a:lnTo>
                <a:lnTo>
                  <a:pt x="175" y="148"/>
                </a:lnTo>
                <a:lnTo>
                  <a:pt x="177" y="150"/>
                </a:lnTo>
                <a:lnTo>
                  <a:pt x="179" y="150"/>
                </a:lnTo>
                <a:lnTo>
                  <a:pt x="181" y="152"/>
                </a:lnTo>
                <a:lnTo>
                  <a:pt x="183" y="152"/>
                </a:lnTo>
                <a:lnTo>
                  <a:pt x="183" y="150"/>
                </a:lnTo>
                <a:lnTo>
                  <a:pt x="185" y="150"/>
                </a:lnTo>
                <a:lnTo>
                  <a:pt x="187" y="152"/>
                </a:lnTo>
                <a:lnTo>
                  <a:pt x="189" y="154"/>
                </a:lnTo>
                <a:lnTo>
                  <a:pt x="191" y="154"/>
                </a:lnTo>
                <a:lnTo>
                  <a:pt x="191" y="156"/>
                </a:lnTo>
                <a:lnTo>
                  <a:pt x="191" y="158"/>
                </a:lnTo>
                <a:lnTo>
                  <a:pt x="193" y="156"/>
                </a:lnTo>
                <a:lnTo>
                  <a:pt x="195" y="154"/>
                </a:lnTo>
                <a:lnTo>
                  <a:pt x="197" y="156"/>
                </a:lnTo>
                <a:lnTo>
                  <a:pt x="199" y="154"/>
                </a:lnTo>
                <a:lnTo>
                  <a:pt x="201" y="152"/>
                </a:lnTo>
                <a:lnTo>
                  <a:pt x="203" y="152"/>
                </a:lnTo>
                <a:lnTo>
                  <a:pt x="205" y="150"/>
                </a:lnTo>
                <a:lnTo>
                  <a:pt x="203" y="148"/>
                </a:lnTo>
                <a:lnTo>
                  <a:pt x="205" y="146"/>
                </a:lnTo>
                <a:lnTo>
                  <a:pt x="203" y="144"/>
                </a:lnTo>
                <a:lnTo>
                  <a:pt x="203" y="142"/>
                </a:lnTo>
                <a:lnTo>
                  <a:pt x="205" y="142"/>
                </a:lnTo>
                <a:lnTo>
                  <a:pt x="207" y="142"/>
                </a:lnTo>
                <a:lnTo>
                  <a:pt x="209" y="142"/>
                </a:lnTo>
                <a:lnTo>
                  <a:pt x="211" y="142"/>
                </a:lnTo>
                <a:lnTo>
                  <a:pt x="211" y="140"/>
                </a:lnTo>
                <a:lnTo>
                  <a:pt x="213" y="140"/>
                </a:lnTo>
                <a:lnTo>
                  <a:pt x="215" y="138"/>
                </a:lnTo>
                <a:lnTo>
                  <a:pt x="217" y="138"/>
                </a:lnTo>
                <a:lnTo>
                  <a:pt x="219" y="136"/>
                </a:lnTo>
                <a:lnTo>
                  <a:pt x="221" y="136"/>
                </a:lnTo>
                <a:lnTo>
                  <a:pt x="223" y="134"/>
                </a:lnTo>
                <a:lnTo>
                  <a:pt x="225" y="134"/>
                </a:lnTo>
                <a:lnTo>
                  <a:pt x="225" y="132"/>
                </a:lnTo>
                <a:lnTo>
                  <a:pt x="227" y="130"/>
                </a:lnTo>
                <a:lnTo>
                  <a:pt x="227" y="128"/>
                </a:lnTo>
                <a:lnTo>
                  <a:pt x="225" y="128"/>
                </a:lnTo>
                <a:lnTo>
                  <a:pt x="225" y="126"/>
                </a:lnTo>
                <a:lnTo>
                  <a:pt x="227" y="124"/>
                </a:lnTo>
                <a:lnTo>
                  <a:pt x="227" y="122"/>
                </a:lnTo>
                <a:lnTo>
                  <a:pt x="227" y="120"/>
                </a:lnTo>
                <a:lnTo>
                  <a:pt x="227" y="118"/>
                </a:lnTo>
                <a:lnTo>
                  <a:pt x="227" y="116"/>
                </a:lnTo>
                <a:lnTo>
                  <a:pt x="229" y="116"/>
                </a:lnTo>
                <a:lnTo>
                  <a:pt x="229" y="114"/>
                </a:lnTo>
                <a:lnTo>
                  <a:pt x="231" y="114"/>
                </a:lnTo>
                <a:lnTo>
                  <a:pt x="233" y="114"/>
                </a:lnTo>
                <a:lnTo>
                  <a:pt x="235" y="114"/>
                </a:lnTo>
                <a:lnTo>
                  <a:pt x="239" y="114"/>
                </a:lnTo>
                <a:lnTo>
                  <a:pt x="239" y="112"/>
                </a:lnTo>
                <a:lnTo>
                  <a:pt x="241" y="110"/>
                </a:lnTo>
                <a:lnTo>
                  <a:pt x="239" y="108"/>
                </a:lnTo>
                <a:lnTo>
                  <a:pt x="241" y="106"/>
                </a:lnTo>
                <a:lnTo>
                  <a:pt x="243" y="108"/>
                </a:lnTo>
                <a:lnTo>
                  <a:pt x="245" y="108"/>
                </a:lnTo>
                <a:lnTo>
                  <a:pt x="245" y="110"/>
                </a:lnTo>
                <a:lnTo>
                  <a:pt x="247" y="110"/>
                </a:lnTo>
                <a:lnTo>
                  <a:pt x="249" y="112"/>
                </a:lnTo>
                <a:lnTo>
                  <a:pt x="251" y="112"/>
                </a:lnTo>
                <a:lnTo>
                  <a:pt x="253" y="112"/>
                </a:lnTo>
                <a:lnTo>
                  <a:pt x="255" y="112"/>
                </a:lnTo>
                <a:lnTo>
                  <a:pt x="255" y="110"/>
                </a:lnTo>
                <a:lnTo>
                  <a:pt x="255" y="10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3" name="Freeform 2130"/>
          <p:cNvSpPr>
            <a:spLocks/>
          </p:cNvSpPr>
          <p:nvPr/>
        </p:nvSpPr>
        <p:spPr bwMode="auto">
          <a:xfrm>
            <a:off x="8196263" y="4178300"/>
            <a:ext cx="44450" cy="34925"/>
          </a:xfrm>
          <a:custGeom>
            <a:avLst/>
            <a:gdLst>
              <a:gd name="T0" fmla="*/ 0 w 28"/>
              <a:gd name="T1" fmla="*/ 50403125 h 22"/>
              <a:gd name="T2" fmla="*/ 0 w 28"/>
              <a:gd name="T3" fmla="*/ 55443438 h 22"/>
              <a:gd name="T4" fmla="*/ 5040313 w 28"/>
              <a:gd name="T5" fmla="*/ 55443438 h 22"/>
              <a:gd name="T6" fmla="*/ 10080625 w 28"/>
              <a:gd name="T7" fmla="*/ 50403125 h 22"/>
              <a:gd name="T8" fmla="*/ 15120938 w 28"/>
              <a:gd name="T9" fmla="*/ 50403125 h 22"/>
              <a:gd name="T10" fmla="*/ 20161250 w 28"/>
              <a:gd name="T11" fmla="*/ 50403125 h 22"/>
              <a:gd name="T12" fmla="*/ 20161250 w 28"/>
              <a:gd name="T13" fmla="*/ 55443438 h 22"/>
              <a:gd name="T14" fmla="*/ 25201563 w 28"/>
              <a:gd name="T15" fmla="*/ 55443438 h 22"/>
              <a:gd name="T16" fmla="*/ 30241875 w 28"/>
              <a:gd name="T17" fmla="*/ 55443438 h 22"/>
              <a:gd name="T18" fmla="*/ 35282188 w 28"/>
              <a:gd name="T19" fmla="*/ 55443438 h 22"/>
              <a:gd name="T20" fmla="*/ 40322500 w 28"/>
              <a:gd name="T21" fmla="*/ 50403125 h 22"/>
              <a:gd name="T22" fmla="*/ 45362813 w 28"/>
              <a:gd name="T23" fmla="*/ 45362813 h 22"/>
              <a:gd name="T24" fmla="*/ 50403125 w 28"/>
              <a:gd name="T25" fmla="*/ 40322500 h 22"/>
              <a:gd name="T26" fmla="*/ 50403125 w 28"/>
              <a:gd name="T27" fmla="*/ 40322500 h 22"/>
              <a:gd name="T28" fmla="*/ 55443438 w 28"/>
              <a:gd name="T29" fmla="*/ 35282188 h 22"/>
              <a:gd name="T30" fmla="*/ 60483750 w 28"/>
              <a:gd name="T31" fmla="*/ 30241875 h 22"/>
              <a:gd name="T32" fmla="*/ 60483750 w 28"/>
              <a:gd name="T33" fmla="*/ 30241875 h 22"/>
              <a:gd name="T34" fmla="*/ 65524063 w 28"/>
              <a:gd name="T35" fmla="*/ 25201563 h 22"/>
              <a:gd name="T36" fmla="*/ 65524063 w 28"/>
              <a:gd name="T37" fmla="*/ 20161250 h 22"/>
              <a:gd name="T38" fmla="*/ 65524063 w 28"/>
              <a:gd name="T39" fmla="*/ 15120938 h 22"/>
              <a:gd name="T40" fmla="*/ 70564375 w 28"/>
              <a:gd name="T41" fmla="*/ 10080625 h 22"/>
              <a:gd name="T42" fmla="*/ 65524063 w 28"/>
              <a:gd name="T43" fmla="*/ 10080625 h 22"/>
              <a:gd name="T44" fmla="*/ 60483750 w 28"/>
              <a:gd name="T45" fmla="*/ 5040313 h 22"/>
              <a:gd name="T46" fmla="*/ 60483750 w 28"/>
              <a:gd name="T47" fmla="*/ 0 h 22"/>
              <a:gd name="T48" fmla="*/ 55443438 w 28"/>
              <a:gd name="T49" fmla="*/ 0 h 22"/>
              <a:gd name="T50" fmla="*/ 50403125 w 28"/>
              <a:gd name="T51" fmla="*/ 0 h 22"/>
              <a:gd name="T52" fmla="*/ 45362813 w 28"/>
              <a:gd name="T53" fmla="*/ 0 h 22"/>
              <a:gd name="T54" fmla="*/ 40322500 w 28"/>
              <a:gd name="T55" fmla="*/ 0 h 22"/>
              <a:gd name="T56" fmla="*/ 35282188 w 28"/>
              <a:gd name="T57" fmla="*/ 0 h 22"/>
              <a:gd name="T58" fmla="*/ 30241875 w 28"/>
              <a:gd name="T59" fmla="*/ 5040313 h 22"/>
              <a:gd name="T60" fmla="*/ 30241875 w 28"/>
              <a:gd name="T61" fmla="*/ 5040313 h 22"/>
              <a:gd name="T62" fmla="*/ 25201563 w 28"/>
              <a:gd name="T63" fmla="*/ 10080625 h 22"/>
              <a:gd name="T64" fmla="*/ 20161250 w 28"/>
              <a:gd name="T65" fmla="*/ 15120938 h 22"/>
              <a:gd name="T66" fmla="*/ 20161250 w 28"/>
              <a:gd name="T67" fmla="*/ 20161250 h 22"/>
              <a:gd name="T68" fmla="*/ 15120938 w 28"/>
              <a:gd name="T69" fmla="*/ 25201563 h 22"/>
              <a:gd name="T70" fmla="*/ 10080625 w 28"/>
              <a:gd name="T71" fmla="*/ 25201563 h 22"/>
              <a:gd name="T72" fmla="*/ 10080625 w 28"/>
              <a:gd name="T73" fmla="*/ 30241875 h 22"/>
              <a:gd name="T74" fmla="*/ 5040313 w 28"/>
              <a:gd name="T75" fmla="*/ 35282188 h 22"/>
              <a:gd name="T76" fmla="*/ 5040313 w 28"/>
              <a:gd name="T77" fmla="*/ 40322500 h 22"/>
              <a:gd name="T78" fmla="*/ 5040313 w 28"/>
              <a:gd name="T79" fmla="*/ 45362813 h 22"/>
              <a:gd name="T80" fmla="*/ 0 w 28"/>
              <a:gd name="T81" fmla="*/ 50403125 h 22"/>
              <a:gd name="T82" fmla="*/ 0 w 28"/>
              <a:gd name="T83" fmla="*/ 50403125 h 2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" h="22">
                <a:moveTo>
                  <a:pt x="0" y="20"/>
                </a:moveTo>
                <a:lnTo>
                  <a:pt x="0" y="22"/>
                </a:lnTo>
                <a:lnTo>
                  <a:pt x="2" y="22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8" y="18"/>
                </a:lnTo>
                <a:lnTo>
                  <a:pt x="20" y="16"/>
                </a:lnTo>
                <a:lnTo>
                  <a:pt x="22" y="14"/>
                </a:lnTo>
                <a:lnTo>
                  <a:pt x="24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8" y="4"/>
                </a:lnTo>
                <a:lnTo>
                  <a:pt x="26" y="4"/>
                </a:lnTo>
                <a:lnTo>
                  <a:pt x="24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4" name="Freeform 2131"/>
          <p:cNvSpPr>
            <a:spLocks/>
          </p:cNvSpPr>
          <p:nvPr/>
        </p:nvSpPr>
        <p:spPr bwMode="auto">
          <a:xfrm>
            <a:off x="8196263" y="4178300"/>
            <a:ext cx="44450" cy="34925"/>
          </a:xfrm>
          <a:custGeom>
            <a:avLst/>
            <a:gdLst>
              <a:gd name="T0" fmla="*/ 0 w 28"/>
              <a:gd name="T1" fmla="*/ 50403125 h 22"/>
              <a:gd name="T2" fmla="*/ 0 w 28"/>
              <a:gd name="T3" fmla="*/ 55443438 h 22"/>
              <a:gd name="T4" fmla="*/ 5040313 w 28"/>
              <a:gd name="T5" fmla="*/ 55443438 h 22"/>
              <a:gd name="T6" fmla="*/ 10080625 w 28"/>
              <a:gd name="T7" fmla="*/ 50403125 h 22"/>
              <a:gd name="T8" fmla="*/ 15120938 w 28"/>
              <a:gd name="T9" fmla="*/ 50403125 h 22"/>
              <a:gd name="T10" fmla="*/ 20161250 w 28"/>
              <a:gd name="T11" fmla="*/ 50403125 h 22"/>
              <a:gd name="T12" fmla="*/ 20161250 w 28"/>
              <a:gd name="T13" fmla="*/ 55443438 h 22"/>
              <a:gd name="T14" fmla="*/ 25201563 w 28"/>
              <a:gd name="T15" fmla="*/ 55443438 h 22"/>
              <a:gd name="T16" fmla="*/ 30241875 w 28"/>
              <a:gd name="T17" fmla="*/ 55443438 h 22"/>
              <a:gd name="T18" fmla="*/ 35282188 w 28"/>
              <a:gd name="T19" fmla="*/ 55443438 h 22"/>
              <a:gd name="T20" fmla="*/ 40322500 w 28"/>
              <a:gd name="T21" fmla="*/ 50403125 h 22"/>
              <a:gd name="T22" fmla="*/ 45362813 w 28"/>
              <a:gd name="T23" fmla="*/ 45362813 h 22"/>
              <a:gd name="T24" fmla="*/ 50403125 w 28"/>
              <a:gd name="T25" fmla="*/ 40322500 h 22"/>
              <a:gd name="T26" fmla="*/ 50403125 w 28"/>
              <a:gd name="T27" fmla="*/ 40322500 h 22"/>
              <a:gd name="T28" fmla="*/ 55443438 w 28"/>
              <a:gd name="T29" fmla="*/ 35282188 h 22"/>
              <a:gd name="T30" fmla="*/ 60483750 w 28"/>
              <a:gd name="T31" fmla="*/ 30241875 h 22"/>
              <a:gd name="T32" fmla="*/ 60483750 w 28"/>
              <a:gd name="T33" fmla="*/ 30241875 h 22"/>
              <a:gd name="T34" fmla="*/ 65524063 w 28"/>
              <a:gd name="T35" fmla="*/ 25201563 h 22"/>
              <a:gd name="T36" fmla="*/ 65524063 w 28"/>
              <a:gd name="T37" fmla="*/ 20161250 h 22"/>
              <a:gd name="T38" fmla="*/ 65524063 w 28"/>
              <a:gd name="T39" fmla="*/ 15120938 h 22"/>
              <a:gd name="T40" fmla="*/ 70564375 w 28"/>
              <a:gd name="T41" fmla="*/ 10080625 h 22"/>
              <a:gd name="T42" fmla="*/ 65524063 w 28"/>
              <a:gd name="T43" fmla="*/ 10080625 h 22"/>
              <a:gd name="T44" fmla="*/ 60483750 w 28"/>
              <a:gd name="T45" fmla="*/ 5040313 h 22"/>
              <a:gd name="T46" fmla="*/ 60483750 w 28"/>
              <a:gd name="T47" fmla="*/ 0 h 22"/>
              <a:gd name="T48" fmla="*/ 55443438 w 28"/>
              <a:gd name="T49" fmla="*/ 0 h 22"/>
              <a:gd name="T50" fmla="*/ 50403125 w 28"/>
              <a:gd name="T51" fmla="*/ 0 h 22"/>
              <a:gd name="T52" fmla="*/ 45362813 w 28"/>
              <a:gd name="T53" fmla="*/ 0 h 22"/>
              <a:gd name="T54" fmla="*/ 40322500 w 28"/>
              <a:gd name="T55" fmla="*/ 0 h 22"/>
              <a:gd name="T56" fmla="*/ 35282188 w 28"/>
              <a:gd name="T57" fmla="*/ 0 h 22"/>
              <a:gd name="T58" fmla="*/ 30241875 w 28"/>
              <a:gd name="T59" fmla="*/ 5040313 h 22"/>
              <a:gd name="T60" fmla="*/ 30241875 w 28"/>
              <a:gd name="T61" fmla="*/ 5040313 h 22"/>
              <a:gd name="T62" fmla="*/ 25201563 w 28"/>
              <a:gd name="T63" fmla="*/ 10080625 h 22"/>
              <a:gd name="T64" fmla="*/ 20161250 w 28"/>
              <a:gd name="T65" fmla="*/ 15120938 h 22"/>
              <a:gd name="T66" fmla="*/ 20161250 w 28"/>
              <a:gd name="T67" fmla="*/ 20161250 h 22"/>
              <a:gd name="T68" fmla="*/ 15120938 w 28"/>
              <a:gd name="T69" fmla="*/ 25201563 h 22"/>
              <a:gd name="T70" fmla="*/ 10080625 w 28"/>
              <a:gd name="T71" fmla="*/ 25201563 h 22"/>
              <a:gd name="T72" fmla="*/ 10080625 w 28"/>
              <a:gd name="T73" fmla="*/ 30241875 h 22"/>
              <a:gd name="T74" fmla="*/ 5040313 w 28"/>
              <a:gd name="T75" fmla="*/ 35282188 h 22"/>
              <a:gd name="T76" fmla="*/ 5040313 w 28"/>
              <a:gd name="T77" fmla="*/ 40322500 h 22"/>
              <a:gd name="T78" fmla="*/ 5040313 w 28"/>
              <a:gd name="T79" fmla="*/ 45362813 h 22"/>
              <a:gd name="T80" fmla="*/ 0 w 28"/>
              <a:gd name="T81" fmla="*/ 50403125 h 22"/>
              <a:gd name="T82" fmla="*/ 0 w 28"/>
              <a:gd name="T83" fmla="*/ 50403125 h 2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" h="22">
                <a:moveTo>
                  <a:pt x="0" y="20"/>
                </a:moveTo>
                <a:lnTo>
                  <a:pt x="0" y="22"/>
                </a:lnTo>
                <a:lnTo>
                  <a:pt x="2" y="22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8" y="18"/>
                </a:lnTo>
                <a:lnTo>
                  <a:pt x="20" y="16"/>
                </a:lnTo>
                <a:lnTo>
                  <a:pt x="22" y="14"/>
                </a:lnTo>
                <a:lnTo>
                  <a:pt x="24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8" y="4"/>
                </a:lnTo>
                <a:lnTo>
                  <a:pt x="26" y="4"/>
                </a:lnTo>
                <a:lnTo>
                  <a:pt x="24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5" name="Freeform 2132"/>
          <p:cNvSpPr>
            <a:spLocks/>
          </p:cNvSpPr>
          <p:nvPr/>
        </p:nvSpPr>
        <p:spPr bwMode="auto">
          <a:xfrm>
            <a:off x="8015291" y="3946525"/>
            <a:ext cx="288925" cy="288925"/>
          </a:xfrm>
          <a:custGeom>
            <a:avLst/>
            <a:gdLst>
              <a:gd name="T0" fmla="*/ 35282188 w 182"/>
              <a:gd name="T1" fmla="*/ 20161250 h 182"/>
              <a:gd name="T2" fmla="*/ 70564375 w 182"/>
              <a:gd name="T3" fmla="*/ 0 h 182"/>
              <a:gd name="T4" fmla="*/ 105846563 w 182"/>
              <a:gd name="T5" fmla="*/ 15120938 h 182"/>
              <a:gd name="T6" fmla="*/ 136088438 w 182"/>
              <a:gd name="T7" fmla="*/ 20161250 h 182"/>
              <a:gd name="T8" fmla="*/ 151209375 w 182"/>
              <a:gd name="T9" fmla="*/ 55443438 h 182"/>
              <a:gd name="T10" fmla="*/ 146169063 w 182"/>
              <a:gd name="T11" fmla="*/ 90725625 h 182"/>
              <a:gd name="T12" fmla="*/ 156249688 w 182"/>
              <a:gd name="T13" fmla="*/ 126007813 h 182"/>
              <a:gd name="T14" fmla="*/ 166330313 w 182"/>
              <a:gd name="T15" fmla="*/ 120967500 h 182"/>
              <a:gd name="T16" fmla="*/ 181451250 w 182"/>
              <a:gd name="T17" fmla="*/ 156249688 h 182"/>
              <a:gd name="T18" fmla="*/ 211693125 w 182"/>
              <a:gd name="T19" fmla="*/ 146169063 h 182"/>
              <a:gd name="T20" fmla="*/ 231854375 w 182"/>
              <a:gd name="T21" fmla="*/ 120967500 h 182"/>
              <a:gd name="T22" fmla="*/ 257055938 w 182"/>
              <a:gd name="T23" fmla="*/ 100806250 h 182"/>
              <a:gd name="T24" fmla="*/ 287297813 w 182"/>
              <a:gd name="T25" fmla="*/ 85685313 h 182"/>
              <a:gd name="T26" fmla="*/ 307459063 w 182"/>
              <a:gd name="T27" fmla="*/ 60483750 h 182"/>
              <a:gd name="T28" fmla="*/ 342741250 w 182"/>
              <a:gd name="T29" fmla="*/ 70564375 h 182"/>
              <a:gd name="T30" fmla="*/ 383063750 w 182"/>
              <a:gd name="T31" fmla="*/ 90725625 h 182"/>
              <a:gd name="T32" fmla="*/ 413305625 w 182"/>
              <a:gd name="T33" fmla="*/ 105846563 h 182"/>
              <a:gd name="T34" fmla="*/ 443547500 w 182"/>
              <a:gd name="T35" fmla="*/ 110886875 h 182"/>
              <a:gd name="T36" fmla="*/ 453628125 w 182"/>
              <a:gd name="T37" fmla="*/ 221773750 h 182"/>
              <a:gd name="T38" fmla="*/ 453628125 w 182"/>
              <a:gd name="T39" fmla="*/ 272176875 h 182"/>
              <a:gd name="T40" fmla="*/ 448587813 w 182"/>
              <a:gd name="T41" fmla="*/ 307459063 h 182"/>
              <a:gd name="T42" fmla="*/ 443547500 w 182"/>
              <a:gd name="T43" fmla="*/ 342741250 h 182"/>
              <a:gd name="T44" fmla="*/ 448587813 w 182"/>
              <a:gd name="T45" fmla="*/ 372983125 h 182"/>
              <a:gd name="T46" fmla="*/ 443547500 w 182"/>
              <a:gd name="T47" fmla="*/ 408265313 h 182"/>
              <a:gd name="T48" fmla="*/ 438507188 w 182"/>
              <a:gd name="T49" fmla="*/ 443547500 h 182"/>
              <a:gd name="T50" fmla="*/ 418345938 w 182"/>
              <a:gd name="T51" fmla="*/ 433466875 h 182"/>
              <a:gd name="T52" fmla="*/ 398184688 w 182"/>
              <a:gd name="T53" fmla="*/ 408265313 h 182"/>
              <a:gd name="T54" fmla="*/ 372983125 w 182"/>
              <a:gd name="T55" fmla="*/ 413305625 h 182"/>
              <a:gd name="T56" fmla="*/ 342741250 w 182"/>
              <a:gd name="T57" fmla="*/ 408265313 h 182"/>
              <a:gd name="T58" fmla="*/ 352821875 w 182"/>
              <a:gd name="T59" fmla="*/ 372983125 h 182"/>
              <a:gd name="T60" fmla="*/ 362902500 w 182"/>
              <a:gd name="T61" fmla="*/ 362902500 h 182"/>
              <a:gd name="T62" fmla="*/ 337700938 w 182"/>
              <a:gd name="T63" fmla="*/ 342741250 h 182"/>
              <a:gd name="T64" fmla="*/ 357862188 w 182"/>
              <a:gd name="T65" fmla="*/ 342741250 h 182"/>
              <a:gd name="T66" fmla="*/ 332660625 w 182"/>
              <a:gd name="T67" fmla="*/ 312499375 h 182"/>
              <a:gd name="T68" fmla="*/ 332660625 w 182"/>
              <a:gd name="T69" fmla="*/ 287297813 h 182"/>
              <a:gd name="T70" fmla="*/ 317539688 w 182"/>
              <a:gd name="T71" fmla="*/ 282257500 h 182"/>
              <a:gd name="T72" fmla="*/ 307459063 w 182"/>
              <a:gd name="T73" fmla="*/ 262096250 h 182"/>
              <a:gd name="T74" fmla="*/ 282257500 w 182"/>
              <a:gd name="T75" fmla="*/ 241935000 h 182"/>
              <a:gd name="T76" fmla="*/ 257055938 w 182"/>
              <a:gd name="T77" fmla="*/ 236894688 h 182"/>
              <a:gd name="T78" fmla="*/ 221773750 w 182"/>
              <a:gd name="T79" fmla="*/ 216733438 h 182"/>
              <a:gd name="T80" fmla="*/ 186491563 w 182"/>
              <a:gd name="T81" fmla="*/ 211693125 h 182"/>
              <a:gd name="T82" fmla="*/ 171370625 w 182"/>
              <a:gd name="T83" fmla="*/ 186491563 h 182"/>
              <a:gd name="T84" fmla="*/ 156249688 w 182"/>
              <a:gd name="T85" fmla="*/ 191531875 h 182"/>
              <a:gd name="T86" fmla="*/ 136088438 w 182"/>
              <a:gd name="T87" fmla="*/ 181451250 h 182"/>
              <a:gd name="T88" fmla="*/ 120967500 w 182"/>
              <a:gd name="T89" fmla="*/ 161290000 h 182"/>
              <a:gd name="T90" fmla="*/ 120967500 w 182"/>
              <a:gd name="T91" fmla="*/ 141128750 h 182"/>
              <a:gd name="T92" fmla="*/ 105846563 w 182"/>
              <a:gd name="T93" fmla="*/ 176410938 h 182"/>
              <a:gd name="T94" fmla="*/ 80645000 w 182"/>
              <a:gd name="T95" fmla="*/ 191531875 h 182"/>
              <a:gd name="T96" fmla="*/ 80645000 w 182"/>
              <a:gd name="T97" fmla="*/ 161290000 h 182"/>
              <a:gd name="T98" fmla="*/ 55443438 w 182"/>
              <a:gd name="T99" fmla="*/ 136088438 h 182"/>
              <a:gd name="T100" fmla="*/ 60483750 w 182"/>
              <a:gd name="T101" fmla="*/ 120967500 h 182"/>
              <a:gd name="T102" fmla="*/ 95765938 w 182"/>
              <a:gd name="T103" fmla="*/ 110886875 h 182"/>
              <a:gd name="T104" fmla="*/ 110886875 w 182"/>
              <a:gd name="T105" fmla="*/ 115927188 h 182"/>
              <a:gd name="T106" fmla="*/ 126007813 w 182"/>
              <a:gd name="T107" fmla="*/ 110886875 h 182"/>
              <a:gd name="T108" fmla="*/ 131048125 w 182"/>
              <a:gd name="T109" fmla="*/ 90725625 h 182"/>
              <a:gd name="T110" fmla="*/ 95765938 w 182"/>
              <a:gd name="T111" fmla="*/ 100806250 h 182"/>
              <a:gd name="T112" fmla="*/ 70564375 w 182"/>
              <a:gd name="T113" fmla="*/ 95765938 h 182"/>
              <a:gd name="T114" fmla="*/ 45362813 w 182"/>
              <a:gd name="T115" fmla="*/ 80645000 h 182"/>
              <a:gd name="T116" fmla="*/ 35282188 w 182"/>
              <a:gd name="T117" fmla="*/ 65524063 h 182"/>
              <a:gd name="T118" fmla="*/ 5040313 w 182"/>
              <a:gd name="T119" fmla="*/ 60483750 h 18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" h="182">
                <a:moveTo>
                  <a:pt x="6" y="14"/>
                </a:moveTo>
                <a:lnTo>
                  <a:pt x="6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20" y="2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10"/>
                </a:lnTo>
                <a:lnTo>
                  <a:pt x="58" y="10"/>
                </a:lnTo>
                <a:lnTo>
                  <a:pt x="56" y="12"/>
                </a:lnTo>
                <a:lnTo>
                  <a:pt x="56" y="14"/>
                </a:lnTo>
                <a:lnTo>
                  <a:pt x="58" y="16"/>
                </a:lnTo>
                <a:lnTo>
                  <a:pt x="58" y="18"/>
                </a:lnTo>
                <a:lnTo>
                  <a:pt x="60" y="20"/>
                </a:lnTo>
                <a:lnTo>
                  <a:pt x="60" y="22"/>
                </a:lnTo>
                <a:lnTo>
                  <a:pt x="60" y="24"/>
                </a:lnTo>
                <a:lnTo>
                  <a:pt x="58" y="26"/>
                </a:lnTo>
                <a:lnTo>
                  <a:pt x="56" y="28"/>
                </a:lnTo>
                <a:lnTo>
                  <a:pt x="56" y="30"/>
                </a:lnTo>
                <a:lnTo>
                  <a:pt x="58" y="32"/>
                </a:lnTo>
                <a:lnTo>
                  <a:pt x="58" y="34"/>
                </a:lnTo>
                <a:lnTo>
                  <a:pt x="58" y="36"/>
                </a:lnTo>
                <a:lnTo>
                  <a:pt x="56" y="38"/>
                </a:lnTo>
                <a:lnTo>
                  <a:pt x="58" y="40"/>
                </a:lnTo>
                <a:lnTo>
                  <a:pt x="58" y="42"/>
                </a:lnTo>
                <a:lnTo>
                  <a:pt x="60" y="44"/>
                </a:lnTo>
                <a:lnTo>
                  <a:pt x="60" y="46"/>
                </a:lnTo>
                <a:lnTo>
                  <a:pt x="62" y="48"/>
                </a:lnTo>
                <a:lnTo>
                  <a:pt x="62" y="50"/>
                </a:lnTo>
                <a:lnTo>
                  <a:pt x="62" y="52"/>
                </a:lnTo>
                <a:lnTo>
                  <a:pt x="64" y="50"/>
                </a:lnTo>
                <a:lnTo>
                  <a:pt x="64" y="48"/>
                </a:lnTo>
                <a:lnTo>
                  <a:pt x="64" y="46"/>
                </a:lnTo>
                <a:lnTo>
                  <a:pt x="64" y="44"/>
                </a:lnTo>
                <a:lnTo>
                  <a:pt x="66" y="46"/>
                </a:lnTo>
                <a:lnTo>
                  <a:pt x="66" y="48"/>
                </a:lnTo>
                <a:lnTo>
                  <a:pt x="66" y="50"/>
                </a:lnTo>
                <a:lnTo>
                  <a:pt x="66" y="52"/>
                </a:lnTo>
                <a:lnTo>
                  <a:pt x="66" y="54"/>
                </a:lnTo>
                <a:lnTo>
                  <a:pt x="68" y="54"/>
                </a:lnTo>
                <a:lnTo>
                  <a:pt x="70" y="56"/>
                </a:lnTo>
                <a:lnTo>
                  <a:pt x="68" y="58"/>
                </a:lnTo>
                <a:lnTo>
                  <a:pt x="70" y="60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8" y="64"/>
                </a:lnTo>
                <a:lnTo>
                  <a:pt x="80" y="62"/>
                </a:lnTo>
                <a:lnTo>
                  <a:pt x="82" y="62"/>
                </a:lnTo>
                <a:lnTo>
                  <a:pt x="82" y="60"/>
                </a:lnTo>
                <a:lnTo>
                  <a:pt x="84" y="58"/>
                </a:lnTo>
                <a:lnTo>
                  <a:pt x="86" y="58"/>
                </a:lnTo>
                <a:lnTo>
                  <a:pt x="86" y="56"/>
                </a:lnTo>
                <a:lnTo>
                  <a:pt x="88" y="56"/>
                </a:lnTo>
                <a:lnTo>
                  <a:pt x="90" y="54"/>
                </a:lnTo>
                <a:lnTo>
                  <a:pt x="90" y="52"/>
                </a:lnTo>
                <a:lnTo>
                  <a:pt x="90" y="50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6" y="42"/>
                </a:lnTo>
                <a:lnTo>
                  <a:pt x="98" y="40"/>
                </a:lnTo>
                <a:lnTo>
                  <a:pt x="100" y="38"/>
                </a:lnTo>
                <a:lnTo>
                  <a:pt x="102" y="40"/>
                </a:lnTo>
                <a:lnTo>
                  <a:pt x="104" y="40"/>
                </a:lnTo>
                <a:lnTo>
                  <a:pt x="106" y="40"/>
                </a:lnTo>
                <a:lnTo>
                  <a:pt x="108" y="38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4" y="34"/>
                </a:lnTo>
                <a:lnTo>
                  <a:pt x="112" y="32"/>
                </a:lnTo>
                <a:lnTo>
                  <a:pt x="112" y="30"/>
                </a:lnTo>
                <a:lnTo>
                  <a:pt x="114" y="30"/>
                </a:lnTo>
                <a:lnTo>
                  <a:pt x="116" y="28"/>
                </a:lnTo>
                <a:lnTo>
                  <a:pt x="118" y="28"/>
                </a:lnTo>
                <a:lnTo>
                  <a:pt x="120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8" y="26"/>
                </a:lnTo>
                <a:lnTo>
                  <a:pt x="130" y="26"/>
                </a:lnTo>
                <a:lnTo>
                  <a:pt x="132" y="26"/>
                </a:lnTo>
                <a:lnTo>
                  <a:pt x="134" y="28"/>
                </a:lnTo>
                <a:lnTo>
                  <a:pt x="136" y="28"/>
                </a:lnTo>
                <a:lnTo>
                  <a:pt x="138" y="30"/>
                </a:lnTo>
                <a:lnTo>
                  <a:pt x="140" y="30"/>
                </a:lnTo>
                <a:lnTo>
                  <a:pt x="142" y="32"/>
                </a:lnTo>
                <a:lnTo>
                  <a:pt x="144" y="34"/>
                </a:lnTo>
                <a:lnTo>
                  <a:pt x="146" y="34"/>
                </a:lnTo>
                <a:lnTo>
                  <a:pt x="148" y="34"/>
                </a:lnTo>
                <a:lnTo>
                  <a:pt x="150" y="36"/>
                </a:lnTo>
                <a:lnTo>
                  <a:pt x="152" y="36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8" y="40"/>
                </a:lnTo>
                <a:lnTo>
                  <a:pt x="160" y="42"/>
                </a:lnTo>
                <a:lnTo>
                  <a:pt x="162" y="42"/>
                </a:lnTo>
                <a:lnTo>
                  <a:pt x="164" y="42"/>
                </a:lnTo>
                <a:lnTo>
                  <a:pt x="166" y="42"/>
                </a:lnTo>
                <a:lnTo>
                  <a:pt x="168" y="42"/>
                </a:lnTo>
                <a:lnTo>
                  <a:pt x="170" y="44"/>
                </a:lnTo>
                <a:lnTo>
                  <a:pt x="172" y="42"/>
                </a:lnTo>
                <a:lnTo>
                  <a:pt x="174" y="44"/>
                </a:lnTo>
                <a:lnTo>
                  <a:pt x="176" y="44"/>
                </a:lnTo>
                <a:lnTo>
                  <a:pt x="178" y="46"/>
                </a:lnTo>
                <a:lnTo>
                  <a:pt x="180" y="48"/>
                </a:lnTo>
                <a:lnTo>
                  <a:pt x="182" y="48"/>
                </a:lnTo>
                <a:lnTo>
                  <a:pt x="182" y="56"/>
                </a:lnTo>
                <a:lnTo>
                  <a:pt x="182" y="60"/>
                </a:lnTo>
                <a:lnTo>
                  <a:pt x="182" y="76"/>
                </a:lnTo>
                <a:lnTo>
                  <a:pt x="182" y="80"/>
                </a:lnTo>
                <a:lnTo>
                  <a:pt x="180" y="88"/>
                </a:lnTo>
                <a:lnTo>
                  <a:pt x="180" y="96"/>
                </a:lnTo>
                <a:lnTo>
                  <a:pt x="180" y="98"/>
                </a:lnTo>
                <a:lnTo>
                  <a:pt x="180" y="100"/>
                </a:lnTo>
                <a:lnTo>
                  <a:pt x="180" y="102"/>
                </a:lnTo>
                <a:lnTo>
                  <a:pt x="180" y="104"/>
                </a:lnTo>
                <a:lnTo>
                  <a:pt x="180" y="106"/>
                </a:lnTo>
                <a:lnTo>
                  <a:pt x="180" y="108"/>
                </a:lnTo>
                <a:lnTo>
                  <a:pt x="180" y="110"/>
                </a:lnTo>
                <a:lnTo>
                  <a:pt x="180" y="112"/>
                </a:lnTo>
                <a:lnTo>
                  <a:pt x="180" y="114"/>
                </a:lnTo>
                <a:lnTo>
                  <a:pt x="180" y="116"/>
                </a:lnTo>
                <a:lnTo>
                  <a:pt x="180" y="118"/>
                </a:lnTo>
                <a:lnTo>
                  <a:pt x="180" y="120"/>
                </a:lnTo>
                <a:lnTo>
                  <a:pt x="178" y="122"/>
                </a:lnTo>
                <a:lnTo>
                  <a:pt x="178" y="124"/>
                </a:lnTo>
                <a:lnTo>
                  <a:pt x="176" y="126"/>
                </a:lnTo>
                <a:lnTo>
                  <a:pt x="176" y="128"/>
                </a:lnTo>
                <a:lnTo>
                  <a:pt x="176" y="130"/>
                </a:lnTo>
                <a:lnTo>
                  <a:pt x="176" y="132"/>
                </a:lnTo>
                <a:lnTo>
                  <a:pt x="176" y="134"/>
                </a:lnTo>
                <a:lnTo>
                  <a:pt x="176" y="136"/>
                </a:lnTo>
                <a:lnTo>
                  <a:pt x="178" y="136"/>
                </a:lnTo>
                <a:lnTo>
                  <a:pt x="178" y="138"/>
                </a:lnTo>
                <a:lnTo>
                  <a:pt x="178" y="140"/>
                </a:lnTo>
                <a:lnTo>
                  <a:pt x="178" y="142"/>
                </a:lnTo>
                <a:lnTo>
                  <a:pt x="178" y="144"/>
                </a:lnTo>
                <a:lnTo>
                  <a:pt x="178" y="146"/>
                </a:lnTo>
                <a:lnTo>
                  <a:pt x="178" y="148"/>
                </a:lnTo>
                <a:lnTo>
                  <a:pt x="176" y="150"/>
                </a:lnTo>
                <a:lnTo>
                  <a:pt x="176" y="152"/>
                </a:lnTo>
                <a:lnTo>
                  <a:pt x="176" y="154"/>
                </a:lnTo>
                <a:lnTo>
                  <a:pt x="176" y="156"/>
                </a:lnTo>
                <a:lnTo>
                  <a:pt x="176" y="158"/>
                </a:lnTo>
                <a:lnTo>
                  <a:pt x="176" y="160"/>
                </a:lnTo>
                <a:lnTo>
                  <a:pt x="176" y="162"/>
                </a:lnTo>
                <a:lnTo>
                  <a:pt x="176" y="164"/>
                </a:lnTo>
                <a:lnTo>
                  <a:pt x="176" y="166"/>
                </a:lnTo>
                <a:lnTo>
                  <a:pt x="176" y="168"/>
                </a:lnTo>
                <a:lnTo>
                  <a:pt x="176" y="170"/>
                </a:lnTo>
                <a:lnTo>
                  <a:pt x="176" y="172"/>
                </a:lnTo>
                <a:lnTo>
                  <a:pt x="176" y="174"/>
                </a:lnTo>
                <a:lnTo>
                  <a:pt x="176" y="176"/>
                </a:lnTo>
                <a:lnTo>
                  <a:pt x="174" y="176"/>
                </a:lnTo>
                <a:lnTo>
                  <a:pt x="174" y="178"/>
                </a:lnTo>
                <a:lnTo>
                  <a:pt x="174" y="180"/>
                </a:lnTo>
                <a:lnTo>
                  <a:pt x="174" y="182"/>
                </a:lnTo>
                <a:lnTo>
                  <a:pt x="172" y="182"/>
                </a:lnTo>
                <a:lnTo>
                  <a:pt x="170" y="180"/>
                </a:lnTo>
                <a:lnTo>
                  <a:pt x="170" y="178"/>
                </a:lnTo>
                <a:lnTo>
                  <a:pt x="168" y="176"/>
                </a:lnTo>
                <a:lnTo>
                  <a:pt x="166" y="172"/>
                </a:lnTo>
                <a:lnTo>
                  <a:pt x="164" y="170"/>
                </a:lnTo>
                <a:lnTo>
                  <a:pt x="162" y="168"/>
                </a:lnTo>
                <a:lnTo>
                  <a:pt x="160" y="166"/>
                </a:lnTo>
                <a:lnTo>
                  <a:pt x="158" y="164"/>
                </a:lnTo>
                <a:lnTo>
                  <a:pt x="158" y="162"/>
                </a:lnTo>
                <a:lnTo>
                  <a:pt x="158" y="160"/>
                </a:lnTo>
                <a:lnTo>
                  <a:pt x="156" y="162"/>
                </a:lnTo>
                <a:lnTo>
                  <a:pt x="154" y="162"/>
                </a:lnTo>
                <a:lnTo>
                  <a:pt x="150" y="162"/>
                </a:lnTo>
                <a:lnTo>
                  <a:pt x="148" y="162"/>
                </a:lnTo>
                <a:lnTo>
                  <a:pt x="148" y="164"/>
                </a:lnTo>
                <a:lnTo>
                  <a:pt x="146" y="164"/>
                </a:lnTo>
                <a:lnTo>
                  <a:pt x="144" y="162"/>
                </a:lnTo>
                <a:lnTo>
                  <a:pt x="144" y="160"/>
                </a:lnTo>
                <a:lnTo>
                  <a:pt x="142" y="162"/>
                </a:lnTo>
                <a:lnTo>
                  <a:pt x="140" y="162"/>
                </a:lnTo>
                <a:lnTo>
                  <a:pt x="138" y="164"/>
                </a:lnTo>
                <a:lnTo>
                  <a:pt x="136" y="162"/>
                </a:lnTo>
                <a:lnTo>
                  <a:pt x="138" y="160"/>
                </a:lnTo>
                <a:lnTo>
                  <a:pt x="138" y="158"/>
                </a:lnTo>
                <a:lnTo>
                  <a:pt x="140" y="156"/>
                </a:lnTo>
                <a:lnTo>
                  <a:pt x="140" y="154"/>
                </a:lnTo>
                <a:lnTo>
                  <a:pt x="140" y="152"/>
                </a:lnTo>
                <a:lnTo>
                  <a:pt x="142" y="152"/>
                </a:lnTo>
                <a:lnTo>
                  <a:pt x="142" y="150"/>
                </a:lnTo>
                <a:lnTo>
                  <a:pt x="140" y="148"/>
                </a:lnTo>
                <a:lnTo>
                  <a:pt x="138" y="146"/>
                </a:lnTo>
                <a:lnTo>
                  <a:pt x="136" y="144"/>
                </a:lnTo>
                <a:lnTo>
                  <a:pt x="138" y="142"/>
                </a:lnTo>
                <a:lnTo>
                  <a:pt x="140" y="142"/>
                </a:lnTo>
                <a:lnTo>
                  <a:pt x="142" y="144"/>
                </a:lnTo>
                <a:lnTo>
                  <a:pt x="144" y="144"/>
                </a:lnTo>
                <a:lnTo>
                  <a:pt x="146" y="142"/>
                </a:lnTo>
                <a:lnTo>
                  <a:pt x="144" y="142"/>
                </a:lnTo>
                <a:lnTo>
                  <a:pt x="142" y="142"/>
                </a:lnTo>
                <a:lnTo>
                  <a:pt x="140" y="142"/>
                </a:lnTo>
                <a:lnTo>
                  <a:pt x="138" y="142"/>
                </a:lnTo>
                <a:lnTo>
                  <a:pt x="136" y="140"/>
                </a:lnTo>
                <a:lnTo>
                  <a:pt x="134" y="138"/>
                </a:lnTo>
                <a:lnTo>
                  <a:pt x="134" y="136"/>
                </a:lnTo>
                <a:lnTo>
                  <a:pt x="136" y="136"/>
                </a:lnTo>
                <a:lnTo>
                  <a:pt x="138" y="136"/>
                </a:lnTo>
                <a:lnTo>
                  <a:pt x="140" y="136"/>
                </a:lnTo>
                <a:lnTo>
                  <a:pt x="142" y="136"/>
                </a:lnTo>
                <a:lnTo>
                  <a:pt x="144" y="138"/>
                </a:lnTo>
                <a:lnTo>
                  <a:pt x="142" y="136"/>
                </a:lnTo>
                <a:lnTo>
                  <a:pt x="140" y="134"/>
                </a:lnTo>
                <a:lnTo>
                  <a:pt x="136" y="132"/>
                </a:lnTo>
                <a:lnTo>
                  <a:pt x="138" y="132"/>
                </a:lnTo>
                <a:lnTo>
                  <a:pt x="136" y="130"/>
                </a:lnTo>
                <a:lnTo>
                  <a:pt x="134" y="128"/>
                </a:lnTo>
                <a:lnTo>
                  <a:pt x="132" y="126"/>
                </a:lnTo>
                <a:lnTo>
                  <a:pt x="132" y="124"/>
                </a:lnTo>
                <a:lnTo>
                  <a:pt x="132" y="122"/>
                </a:lnTo>
                <a:lnTo>
                  <a:pt x="130" y="120"/>
                </a:lnTo>
                <a:lnTo>
                  <a:pt x="130" y="118"/>
                </a:lnTo>
                <a:lnTo>
                  <a:pt x="128" y="116"/>
                </a:lnTo>
                <a:lnTo>
                  <a:pt x="130" y="114"/>
                </a:lnTo>
                <a:lnTo>
                  <a:pt x="132" y="114"/>
                </a:lnTo>
                <a:lnTo>
                  <a:pt x="130" y="114"/>
                </a:lnTo>
                <a:lnTo>
                  <a:pt x="128" y="114"/>
                </a:lnTo>
                <a:lnTo>
                  <a:pt x="128" y="112"/>
                </a:lnTo>
                <a:lnTo>
                  <a:pt x="130" y="112"/>
                </a:lnTo>
                <a:lnTo>
                  <a:pt x="132" y="110"/>
                </a:lnTo>
                <a:lnTo>
                  <a:pt x="130" y="110"/>
                </a:lnTo>
                <a:lnTo>
                  <a:pt x="128" y="112"/>
                </a:lnTo>
                <a:lnTo>
                  <a:pt x="126" y="112"/>
                </a:lnTo>
                <a:lnTo>
                  <a:pt x="126" y="110"/>
                </a:lnTo>
                <a:lnTo>
                  <a:pt x="126" y="108"/>
                </a:lnTo>
                <a:lnTo>
                  <a:pt x="126" y="106"/>
                </a:lnTo>
                <a:lnTo>
                  <a:pt x="124" y="106"/>
                </a:lnTo>
                <a:lnTo>
                  <a:pt x="122" y="104"/>
                </a:lnTo>
                <a:lnTo>
                  <a:pt x="122" y="102"/>
                </a:lnTo>
                <a:lnTo>
                  <a:pt x="120" y="102"/>
                </a:lnTo>
                <a:lnTo>
                  <a:pt x="118" y="100"/>
                </a:lnTo>
                <a:lnTo>
                  <a:pt x="116" y="100"/>
                </a:lnTo>
                <a:lnTo>
                  <a:pt x="116" y="98"/>
                </a:lnTo>
                <a:lnTo>
                  <a:pt x="114" y="98"/>
                </a:lnTo>
                <a:lnTo>
                  <a:pt x="112" y="96"/>
                </a:lnTo>
                <a:lnTo>
                  <a:pt x="110" y="96"/>
                </a:lnTo>
                <a:lnTo>
                  <a:pt x="110" y="94"/>
                </a:lnTo>
                <a:lnTo>
                  <a:pt x="108" y="96"/>
                </a:lnTo>
                <a:lnTo>
                  <a:pt x="106" y="94"/>
                </a:lnTo>
                <a:lnTo>
                  <a:pt x="104" y="96"/>
                </a:lnTo>
                <a:lnTo>
                  <a:pt x="104" y="94"/>
                </a:lnTo>
                <a:lnTo>
                  <a:pt x="102" y="94"/>
                </a:lnTo>
                <a:lnTo>
                  <a:pt x="100" y="94"/>
                </a:lnTo>
                <a:lnTo>
                  <a:pt x="98" y="92"/>
                </a:lnTo>
                <a:lnTo>
                  <a:pt x="96" y="90"/>
                </a:lnTo>
                <a:lnTo>
                  <a:pt x="94" y="90"/>
                </a:lnTo>
                <a:lnTo>
                  <a:pt x="92" y="88"/>
                </a:lnTo>
                <a:lnTo>
                  <a:pt x="90" y="88"/>
                </a:lnTo>
                <a:lnTo>
                  <a:pt x="88" y="86"/>
                </a:lnTo>
                <a:lnTo>
                  <a:pt x="86" y="86"/>
                </a:lnTo>
                <a:lnTo>
                  <a:pt x="84" y="86"/>
                </a:lnTo>
                <a:lnTo>
                  <a:pt x="82" y="86"/>
                </a:lnTo>
                <a:lnTo>
                  <a:pt x="78" y="86"/>
                </a:lnTo>
                <a:lnTo>
                  <a:pt x="76" y="86"/>
                </a:lnTo>
                <a:lnTo>
                  <a:pt x="74" y="84"/>
                </a:lnTo>
                <a:lnTo>
                  <a:pt x="72" y="84"/>
                </a:lnTo>
                <a:lnTo>
                  <a:pt x="70" y="82"/>
                </a:lnTo>
                <a:lnTo>
                  <a:pt x="68" y="82"/>
                </a:lnTo>
                <a:lnTo>
                  <a:pt x="66" y="80"/>
                </a:lnTo>
                <a:lnTo>
                  <a:pt x="66" y="78"/>
                </a:lnTo>
                <a:lnTo>
                  <a:pt x="66" y="76"/>
                </a:lnTo>
                <a:lnTo>
                  <a:pt x="68" y="74"/>
                </a:lnTo>
                <a:lnTo>
                  <a:pt x="70" y="76"/>
                </a:lnTo>
                <a:lnTo>
                  <a:pt x="72" y="76"/>
                </a:lnTo>
                <a:lnTo>
                  <a:pt x="70" y="74"/>
                </a:lnTo>
                <a:lnTo>
                  <a:pt x="68" y="74"/>
                </a:lnTo>
                <a:lnTo>
                  <a:pt x="66" y="74"/>
                </a:lnTo>
                <a:lnTo>
                  <a:pt x="64" y="76"/>
                </a:lnTo>
                <a:lnTo>
                  <a:pt x="62" y="76"/>
                </a:lnTo>
                <a:lnTo>
                  <a:pt x="62" y="74"/>
                </a:lnTo>
                <a:lnTo>
                  <a:pt x="60" y="74"/>
                </a:lnTo>
                <a:lnTo>
                  <a:pt x="60" y="76"/>
                </a:lnTo>
                <a:lnTo>
                  <a:pt x="58" y="76"/>
                </a:lnTo>
                <a:lnTo>
                  <a:pt x="56" y="74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0"/>
                </a:lnTo>
                <a:lnTo>
                  <a:pt x="50" y="68"/>
                </a:lnTo>
                <a:lnTo>
                  <a:pt x="50" y="70"/>
                </a:lnTo>
                <a:lnTo>
                  <a:pt x="48" y="70"/>
                </a:lnTo>
                <a:lnTo>
                  <a:pt x="48" y="68"/>
                </a:lnTo>
                <a:lnTo>
                  <a:pt x="48" y="66"/>
                </a:lnTo>
                <a:lnTo>
                  <a:pt x="48" y="64"/>
                </a:lnTo>
                <a:lnTo>
                  <a:pt x="48" y="62"/>
                </a:lnTo>
                <a:lnTo>
                  <a:pt x="48" y="60"/>
                </a:lnTo>
                <a:lnTo>
                  <a:pt x="50" y="60"/>
                </a:lnTo>
                <a:lnTo>
                  <a:pt x="52" y="58"/>
                </a:lnTo>
                <a:lnTo>
                  <a:pt x="52" y="56"/>
                </a:lnTo>
                <a:lnTo>
                  <a:pt x="52" y="54"/>
                </a:lnTo>
                <a:lnTo>
                  <a:pt x="50" y="56"/>
                </a:lnTo>
                <a:lnTo>
                  <a:pt x="48" y="56"/>
                </a:lnTo>
                <a:lnTo>
                  <a:pt x="48" y="58"/>
                </a:lnTo>
                <a:lnTo>
                  <a:pt x="48" y="62"/>
                </a:lnTo>
                <a:lnTo>
                  <a:pt x="46" y="64"/>
                </a:lnTo>
                <a:lnTo>
                  <a:pt x="44" y="64"/>
                </a:lnTo>
                <a:lnTo>
                  <a:pt x="46" y="66"/>
                </a:lnTo>
                <a:lnTo>
                  <a:pt x="44" y="68"/>
                </a:lnTo>
                <a:lnTo>
                  <a:pt x="42" y="70"/>
                </a:lnTo>
                <a:lnTo>
                  <a:pt x="42" y="72"/>
                </a:lnTo>
                <a:lnTo>
                  <a:pt x="42" y="74"/>
                </a:lnTo>
                <a:lnTo>
                  <a:pt x="42" y="76"/>
                </a:lnTo>
                <a:lnTo>
                  <a:pt x="40" y="78"/>
                </a:lnTo>
                <a:lnTo>
                  <a:pt x="38" y="78"/>
                </a:lnTo>
                <a:lnTo>
                  <a:pt x="36" y="78"/>
                </a:lnTo>
                <a:lnTo>
                  <a:pt x="34" y="78"/>
                </a:lnTo>
                <a:lnTo>
                  <a:pt x="32" y="76"/>
                </a:lnTo>
                <a:lnTo>
                  <a:pt x="32" y="74"/>
                </a:lnTo>
                <a:lnTo>
                  <a:pt x="32" y="72"/>
                </a:lnTo>
                <a:lnTo>
                  <a:pt x="30" y="72"/>
                </a:lnTo>
                <a:lnTo>
                  <a:pt x="30" y="70"/>
                </a:lnTo>
                <a:lnTo>
                  <a:pt x="32" y="68"/>
                </a:lnTo>
                <a:lnTo>
                  <a:pt x="34" y="68"/>
                </a:lnTo>
                <a:lnTo>
                  <a:pt x="34" y="66"/>
                </a:lnTo>
                <a:lnTo>
                  <a:pt x="32" y="64"/>
                </a:lnTo>
                <a:lnTo>
                  <a:pt x="32" y="62"/>
                </a:lnTo>
                <a:lnTo>
                  <a:pt x="30" y="62"/>
                </a:lnTo>
                <a:lnTo>
                  <a:pt x="28" y="60"/>
                </a:lnTo>
                <a:lnTo>
                  <a:pt x="28" y="58"/>
                </a:lnTo>
                <a:lnTo>
                  <a:pt x="26" y="56"/>
                </a:lnTo>
                <a:lnTo>
                  <a:pt x="24" y="54"/>
                </a:lnTo>
                <a:lnTo>
                  <a:pt x="22" y="54"/>
                </a:lnTo>
                <a:lnTo>
                  <a:pt x="20" y="54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20" y="50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8" y="50"/>
                </a:lnTo>
                <a:lnTo>
                  <a:pt x="30" y="50"/>
                </a:lnTo>
                <a:lnTo>
                  <a:pt x="32" y="50"/>
                </a:lnTo>
                <a:lnTo>
                  <a:pt x="34" y="50"/>
                </a:lnTo>
                <a:lnTo>
                  <a:pt x="34" y="48"/>
                </a:lnTo>
                <a:lnTo>
                  <a:pt x="36" y="46"/>
                </a:lnTo>
                <a:lnTo>
                  <a:pt x="38" y="44"/>
                </a:lnTo>
                <a:lnTo>
                  <a:pt x="40" y="44"/>
                </a:lnTo>
                <a:lnTo>
                  <a:pt x="42" y="44"/>
                </a:lnTo>
                <a:lnTo>
                  <a:pt x="44" y="46"/>
                </a:lnTo>
                <a:lnTo>
                  <a:pt x="42" y="48"/>
                </a:lnTo>
                <a:lnTo>
                  <a:pt x="44" y="46"/>
                </a:lnTo>
                <a:lnTo>
                  <a:pt x="44" y="44"/>
                </a:lnTo>
                <a:lnTo>
                  <a:pt x="44" y="46"/>
                </a:lnTo>
                <a:lnTo>
                  <a:pt x="46" y="46"/>
                </a:lnTo>
                <a:lnTo>
                  <a:pt x="48" y="46"/>
                </a:lnTo>
                <a:lnTo>
                  <a:pt x="48" y="48"/>
                </a:lnTo>
                <a:lnTo>
                  <a:pt x="50" y="46"/>
                </a:lnTo>
                <a:lnTo>
                  <a:pt x="50" y="48"/>
                </a:lnTo>
                <a:lnTo>
                  <a:pt x="52" y="46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2"/>
                </a:lnTo>
                <a:lnTo>
                  <a:pt x="52" y="42"/>
                </a:lnTo>
                <a:lnTo>
                  <a:pt x="54" y="40"/>
                </a:lnTo>
                <a:lnTo>
                  <a:pt x="52" y="40"/>
                </a:lnTo>
                <a:lnTo>
                  <a:pt x="52" y="38"/>
                </a:lnTo>
                <a:lnTo>
                  <a:pt x="54" y="36"/>
                </a:lnTo>
                <a:lnTo>
                  <a:pt x="52" y="36"/>
                </a:lnTo>
                <a:lnTo>
                  <a:pt x="50" y="38"/>
                </a:lnTo>
                <a:lnTo>
                  <a:pt x="48" y="38"/>
                </a:lnTo>
                <a:lnTo>
                  <a:pt x="46" y="40"/>
                </a:lnTo>
                <a:lnTo>
                  <a:pt x="44" y="38"/>
                </a:lnTo>
                <a:lnTo>
                  <a:pt x="42" y="38"/>
                </a:lnTo>
                <a:lnTo>
                  <a:pt x="40" y="38"/>
                </a:lnTo>
                <a:lnTo>
                  <a:pt x="38" y="40"/>
                </a:lnTo>
                <a:lnTo>
                  <a:pt x="36" y="40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6" y="40"/>
                </a:lnTo>
                <a:lnTo>
                  <a:pt x="24" y="40"/>
                </a:lnTo>
                <a:lnTo>
                  <a:pt x="22" y="38"/>
                </a:lnTo>
                <a:lnTo>
                  <a:pt x="20" y="38"/>
                </a:lnTo>
                <a:lnTo>
                  <a:pt x="18" y="36"/>
                </a:lnTo>
                <a:lnTo>
                  <a:pt x="20" y="34"/>
                </a:lnTo>
                <a:lnTo>
                  <a:pt x="18" y="34"/>
                </a:lnTo>
                <a:lnTo>
                  <a:pt x="18" y="32"/>
                </a:lnTo>
                <a:lnTo>
                  <a:pt x="16" y="30"/>
                </a:lnTo>
                <a:lnTo>
                  <a:pt x="18" y="28"/>
                </a:lnTo>
                <a:lnTo>
                  <a:pt x="16" y="28"/>
                </a:lnTo>
                <a:lnTo>
                  <a:pt x="16" y="26"/>
                </a:lnTo>
                <a:lnTo>
                  <a:pt x="14" y="24"/>
                </a:lnTo>
                <a:lnTo>
                  <a:pt x="14" y="26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6" y="24"/>
                </a:lnTo>
                <a:lnTo>
                  <a:pt x="4" y="24"/>
                </a:lnTo>
                <a:lnTo>
                  <a:pt x="2" y="24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2" y="18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6" name="Freeform 2133"/>
          <p:cNvSpPr>
            <a:spLocks/>
          </p:cNvSpPr>
          <p:nvPr/>
        </p:nvSpPr>
        <p:spPr bwMode="auto">
          <a:xfrm>
            <a:off x="8015291" y="3946525"/>
            <a:ext cx="288925" cy="288925"/>
          </a:xfrm>
          <a:custGeom>
            <a:avLst/>
            <a:gdLst>
              <a:gd name="T0" fmla="*/ 35282188 w 182"/>
              <a:gd name="T1" fmla="*/ 20161250 h 182"/>
              <a:gd name="T2" fmla="*/ 70564375 w 182"/>
              <a:gd name="T3" fmla="*/ 0 h 182"/>
              <a:gd name="T4" fmla="*/ 105846563 w 182"/>
              <a:gd name="T5" fmla="*/ 15120938 h 182"/>
              <a:gd name="T6" fmla="*/ 136088438 w 182"/>
              <a:gd name="T7" fmla="*/ 20161250 h 182"/>
              <a:gd name="T8" fmla="*/ 151209375 w 182"/>
              <a:gd name="T9" fmla="*/ 55443438 h 182"/>
              <a:gd name="T10" fmla="*/ 146169063 w 182"/>
              <a:gd name="T11" fmla="*/ 90725625 h 182"/>
              <a:gd name="T12" fmla="*/ 156249688 w 182"/>
              <a:gd name="T13" fmla="*/ 126007813 h 182"/>
              <a:gd name="T14" fmla="*/ 166330313 w 182"/>
              <a:gd name="T15" fmla="*/ 120967500 h 182"/>
              <a:gd name="T16" fmla="*/ 181451250 w 182"/>
              <a:gd name="T17" fmla="*/ 156249688 h 182"/>
              <a:gd name="T18" fmla="*/ 211693125 w 182"/>
              <a:gd name="T19" fmla="*/ 146169063 h 182"/>
              <a:gd name="T20" fmla="*/ 231854375 w 182"/>
              <a:gd name="T21" fmla="*/ 120967500 h 182"/>
              <a:gd name="T22" fmla="*/ 257055938 w 182"/>
              <a:gd name="T23" fmla="*/ 100806250 h 182"/>
              <a:gd name="T24" fmla="*/ 287297813 w 182"/>
              <a:gd name="T25" fmla="*/ 85685313 h 182"/>
              <a:gd name="T26" fmla="*/ 307459063 w 182"/>
              <a:gd name="T27" fmla="*/ 60483750 h 182"/>
              <a:gd name="T28" fmla="*/ 342741250 w 182"/>
              <a:gd name="T29" fmla="*/ 70564375 h 182"/>
              <a:gd name="T30" fmla="*/ 383063750 w 182"/>
              <a:gd name="T31" fmla="*/ 90725625 h 182"/>
              <a:gd name="T32" fmla="*/ 413305625 w 182"/>
              <a:gd name="T33" fmla="*/ 105846563 h 182"/>
              <a:gd name="T34" fmla="*/ 443547500 w 182"/>
              <a:gd name="T35" fmla="*/ 110886875 h 182"/>
              <a:gd name="T36" fmla="*/ 453628125 w 182"/>
              <a:gd name="T37" fmla="*/ 221773750 h 182"/>
              <a:gd name="T38" fmla="*/ 453628125 w 182"/>
              <a:gd name="T39" fmla="*/ 272176875 h 182"/>
              <a:gd name="T40" fmla="*/ 448587813 w 182"/>
              <a:gd name="T41" fmla="*/ 307459063 h 182"/>
              <a:gd name="T42" fmla="*/ 443547500 w 182"/>
              <a:gd name="T43" fmla="*/ 342741250 h 182"/>
              <a:gd name="T44" fmla="*/ 448587813 w 182"/>
              <a:gd name="T45" fmla="*/ 372983125 h 182"/>
              <a:gd name="T46" fmla="*/ 443547500 w 182"/>
              <a:gd name="T47" fmla="*/ 408265313 h 182"/>
              <a:gd name="T48" fmla="*/ 438507188 w 182"/>
              <a:gd name="T49" fmla="*/ 443547500 h 182"/>
              <a:gd name="T50" fmla="*/ 418345938 w 182"/>
              <a:gd name="T51" fmla="*/ 433466875 h 182"/>
              <a:gd name="T52" fmla="*/ 398184688 w 182"/>
              <a:gd name="T53" fmla="*/ 408265313 h 182"/>
              <a:gd name="T54" fmla="*/ 372983125 w 182"/>
              <a:gd name="T55" fmla="*/ 413305625 h 182"/>
              <a:gd name="T56" fmla="*/ 342741250 w 182"/>
              <a:gd name="T57" fmla="*/ 408265313 h 182"/>
              <a:gd name="T58" fmla="*/ 352821875 w 182"/>
              <a:gd name="T59" fmla="*/ 372983125 h 182"/>
              <a:gd name="T60" fmla="*/ 362902500 w 182"/>
              <a:gd name="T61" fmla="*/ 362902500 h 182"/>
              <a:gd name="T62" fmla="*/ 337700938 w 182"/>
              <a:gd name="T63" fmla="*/ 342741250 h 182"/>
              <a:gd name="T64" fmla="*/ 357862188 w 182"/>
              <a:gd name="T65" fmla="*/ 342741250 h 182"/>
              <a:gd name="T66" fmla="*/ 332660625 w 182"/>
              <a:gd name="T67" fmla="*/ 312499375 h 182"/>
              <a:gd name="T68" fmla="*/ 332660625 w 182"/>
              <a:gd name="T69" fmla="*/ 287297813 h 182"/>
              <a:gd name="T70" fmla="*/ 317539688 w 182"/>
              <a:gd name="T71" fmla="*/ 282257500 h 182"/>
              <a:gd name="T72" fmla="*/ 307459063 w 182"/>
              <a:gd name="T73" fmla="*/ 262096250 h 182"/>
              <a:gd name="T74" fmla="*/ 282257500 w 182"/>
              <a:gd name="T75" fmla="*/ 241935000 h 182"/>
              <a:gd name="T76" fmla="*/ 257055938 w 182"/>
              <a:gd name="T77" fmla="*/ 236894688 h 182"/>
              <a:gd name="T78" fmla="*/ 221773750 w 182"/>
              <a:gd name="T79" fmla="*/ 216733438 h 182"/>
              <a:gd name="T80" fmla="*/ 186491563 w 182"/>
              <a:gd name="T81" fmla="*/ 211693125 h 182"/>
              <a:gd name="T82" fmla="*/ 171370625 w 182"/>
              <a:gd name="T83" fmla="*/ 186491563 h 182"/>
              <a:gd name="T84" fmla="*/ 156249688 w 182"/>
              <a:gd name="T85" fmla="*/ 191531875 h 182"/>
              <a:gd name="T86" fmla="*/ 136088438 w 182"/>
              <a:gd name="T87" fmla="*/ 181451250 h 182"/>
              <a:gd name="T88" fmla="*/ 120967500 w 182"/>
              <a:gd name="T89" fmla="*/ 161290000 h 182"/>
              <a:gd name="T90" fmla="*/ 120967500 w 182"/>
              <a:gd name="T91" fmla="*/ 141128750 h 182"/>
              <a:gd name="T92" fmla="*/ 105846563 w 182"/>
              <a:gd name="T93" fmla="*/ 176410938 h 182"/>
              <a:gd name="T94" fmla="*/ 80645000 w 182"/>
              <a:gd name="T95" fmla="*/ 191531875 h 182"/>
              <a:gd name="T96" fmla="*/ 80645000 w 182"/>
              <a:gd name="T97" fmla="*/ 161290000 h 182"/>
              <a:gd name="T98" fmla="*/ 55443438 w 182"/>
              <a:gd name="T99" fmla="*/ 136088438 h 182"/>
              <a:gd name="T100" fmla="*/ 60483750 w 182"/>
              <a:gd name="T101" fmla="*/ 120967500 h 182"/>
              <a:gd name="T102" fmla="*/ 95765938 w 182"/>
              <a:gd name="T103" fmla="*/ 110886875 h 182"/>
              <a:gd name="T104" fmla="*/ 110886875 w 182"/>
              <a:gd name="T105" fmla="*/ 115927188 h 182"/>
              <a:gd name="T106" fmla="*/ 126007813 w 182"/>
              <a:gd name="T107" fmla="*/ 110886875 h 182"/>
              <a:gd name="T108" fmla="*/ 131048125 w 182"/>
              <a:gd name="T109" fmla="*/ 90725625 h 182"/>
              <a:gd name="T110" fmla="*/ 95765938 w 182"/>
              <a:gd name="T111" fmla="*/ 100806250 h 182"/>
              <a:gd name="T112" fmla="*/ 70564375 w 182"/>
              <a:gd name="T113" fmla="*/ 95765938 h 182"/>
              <a:gd name="T114" fmla="*/ 45362813 w 182"/>
              <a:gd name="T115" fmla="*/ 80645000 h 182"/>
              <a:gd name="T116" fmla="*/ 35282188 w 182"/>
              <a:gd name="T117" fmla="*/ 65524063 h 182"/>
              <a:gd name="T118" fmla="*/ 5040313 w 182"/>
              <a:gd name="T119" fmla="*/ 60483750 h 18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" h="182">
                <a:moveTo>
                  <a:pt x="6" y="14"/>
                </a:moveTo>
                <a:lnTo>
                  <a:pt x="6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20" y="2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10"/>
                </a:lnTo>
                <a:lnTo>
                  <a:pt x="58" y="10"/>
                </a:lnTo>
                <a:lnTo>
                  <a:pt x="56" y="12"/>
                </a:lnTo>
                <a:lnTo>
                  <a:pt x="56" y="14"/>
                </a:lnTo>
                <a:lnTo>
                  <a:pt x="58" y="16"/>
                </a:lnTo>
                <a:lnTo>
                  <a:pt x="58" y="18"/>
                </a:lnTo>
                <a:lnTo>
                  <a:pt x="60" y="20"/>
                </a:lnTo>
                <a:lnTo>
                  <a:pt x="60" y="22"/>
                </a:lnTo>
                <a:lnTo>
                  <a:pt x="60" y="24"/>
                </a:lnTo>
                <a:lnTo>
                  <a:pt x="58" y="26"/>
                </a:lnTo>
                <a:lnTo>
                  <a:pt x="56" y="28"/>
                </a:lnTo>
                <a:lnTo>
                  <a:pt x="56" y="30"/>
                </a:lnTo>
                <a:lnTo>
                  <a:pt x="58" y="32"/>
                </a:lnTo>
                <a:lnTo>
                  <a:pt x="58" y="34"/>
                </a:lnTo>
                <a:lnTo>
                  <a:pt x="58" y="36"/>
                </a:lnTo>
                <a:lnTo>
                  <a:pt x="56" y="38"/>
                </a:lnTo>
                <a:lnTo>
                  <a:pt x="58" y="40"/>
                </a:lnTo>
                <a:lnTo>
                  <a:pt x="58" y="42"/>
                </a:lnTo>
                <a:lnTo>
                  <a:pt x="60" y="44"/>
                </a:lnTo>
                <a:lnTo>
                  <a:pt x="60" y="46"/>
                </a:lnTo>
                <a:lnTo>
                  <a:pt x="62" y="48"/>
                </a:lnTo>
                <a:lnTo>
                  <a:pt x="62" y="50"/>
                </a:lnTo>
                <a:lnTo>
                  <a:pt x="62" y="52"/>
                </a:lnTo>
                <a:lnTo>
                  <a:pt x="64" y="50"/>
                </a:lnTo>
                <a:lnTo>
                  <a:pt x="64" y="48"/>
                </a:lnTo>
                <a:lnTo>
                  <a:pt x="64" y="46"/>
                </a:lnTo>
                <a:lnTo>
                  <a:pt x="64" y="44"/>
                </a:lnTo>
                <a:lnTo>
                  <a:pt x="66" y="46"/>
                </a:lnTo>
                <a:lnTo>
                  <a:pt x="66" y="48"/>
                </a:lnTo>
                <a:lnTo>
                  <a:pt x="66" y="50"/>
                </a:lnTo>
                <a:lnTo>
                  <a:pt x="66" y="52"/>
                </a:lnTo>
                <a:lnTo>
                  <a:pt x="66" y="54"/>
                </a:lnTo>
                <a:lnTo>
                  <a:pt x="68" y="54"/>
                </a:lnTo>
                <a:lnTo>
                  <a:pt x="70" y="56"/>
                </a:lnTo>
                <a:lnTo>
                  <a:pt x="68" y="58"/>
                </a:lnTo>
                <a:lnTo>
                  <a:pt x="70" y="60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8" y="64"/>
                </a:lnTo>
                <a:lnTo>
                  <a:pt x="80" y="62"/>
                </a:lnTo>
                <a:lnTo>
                  <a:pt x="82" y="62"/>
                </a:lnTo>
                <a:lnTo>
                  <a:pt x="82" y="60"/>
                </a:lnTo>
                <a:lnTo>
                  <a:pt x="84" y="58"/>
                </a:lnTo>
                <a:lnTo>
                  <a:pt x="86" y="58"/>
                </a:lnTo>
                <a:lnTo>
                  <a:pt x="86" y="56"/>
                </a:lnTo>
                <a:lnTo>
                  <a:pt x="88" y="56"/>
                </a:lnTo>
                <a:lnTo>
                  <a:pt x="90" y="54"/>
                </a:lnTo>
                <a:lnTo>
                  <a:pt x="90" y="52"/>
                </a:lnTo>
                <a:lnTo>
                  <a:pt x="90" y="50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6" y="42"/>
                </a:lnTo>
                <a:lnTo>
                  <a:pt x="98" y="40"/>
                </a:lnTo>
                <a:lnTo>
                  <a:pt x="100" y="38"/>
                </a:lnTo>
                <a:lnTo>
                  <a:pt x="102" y="40"/>
                </a:lnTo>
                <a:lnTo>
                  <a:pt x="104" y="40"/>
                </a:lnTo>
                <a:lnTo>
                  <a:pt x="106" y="40"/>
                </a:lnTo>
                <a:lnTo>
                  <a:pt x="108" y="38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4" y="34"/>
                </a:lnTo>
                <a:lnTo>
                  <a:pt x="112" y="32"/>
                </a:lnTo>
                <a:lnTo>
                  <a:pt x="112" y="30"/>
                </a:lnTo>
                <a:lnTo>
                  <a:pt x="114" y="30"/>
                </a:lnTo>
                <a:lnTo>
                  <a:pt x="116" y="28"/>
                </a:lnTo>
                <a:lnTo>
                  <a:pt x="118" y="28"/>
                </a:lnTo>
                <a:lnTo>
                  <a:pt x="120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8" y="26"/>
                </a:lnTo>
                <a:lnTo>
                  <a:pt x="130" y="26"/>
                </a:lnTo>
                <a:lnTo>
                  <a:pt x="132" y="26"/>
                </a:lnTo>
                <a:lnTo>
                  <a:pt x="134" y="28"/>
                </a:lnTo>
                <a:lnTo>
                  <a:pt x="136" y="28"/>
                </a:lnTo>
                <a:lnTo>
                  <a:pt x="138" y="30"/>
                </a:lnTo>
                <a:lnTo>
                  <a:pt x="140" y="30"/>
                </a:lnTo>
                <a:lnTo>
                  <a:pt x="142" y="32"/>
                </a:lnTo>
                <a:lnTo>
                  <a:pt x="144" y="34"/>
                </a:lnTo>
                <a:lnTo>
                  <a:pt x="146" y="34"/>
                </a:lnTo>
                <a:lnTo>
                  <a:pt x="148" y="34"/>
                </a:lnTo>
                <a:lnTo>
                  <a:pt x="150" y="36"/>
                </a:lnTo>
                <a:lnTo>
                  <a:pt x="152" y="36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8" y="40"/>
                </a:lnTo>
                <a:lnTo>
                  <a:pt x="160" y="42"/>
                </a:lnTo>
                <a:lnTo>
                  <a:pt x="162" y="42"/>
                </a:lnTo>
                <a:lnTo>
                  <a:pt x="164" y="42"/>
                </a:lnTo>
                <a:lnTo>
                  <a:pt x="166" y="42"/>
                </a:lnTo>
                <a:lnTo>
                  <a:pt x="168" y="42"/>
                </a:lnTo>
                <a:lnTo>
                  <a:pt x="170" y="44"/>
                </a:lnTo>
                <a:lnTo>
                  <a:pt x="172" y="42"/>
                </a:lnTo>
                <a:lnTo>
                  <a:pt x="174" y="44"/>
                </a:lnTo>
                <a:lnTo>
                  <a:pt x="176" y="44"/>
                </a:lnTo>
                <a:lnTo>
                  <a:pt x="178" y="46"/>
                </a:lnTo>
                <a:lnTo>
                  <a:pt x="180" y="48"/>
                </a:lnTo>
                <a:lnTo>
                  <a:pt x="182" y="48"/>
                </a:lnTo>
                <a:lnTo>
                  <a:pt x="182" y="56"/>
                </a:lnTo>
                <a:lnTo>
                  <a:pt x="182" y="60"/>
                </a:lnTo>
                <a:lnTo>
                  <a:pt x="182" y="76"/>
                </a:lnTo>
                <a:lnTo>
                  <a:pt x="182" y="80"/>
                </a:lnTo>
                <a:lnTo>
                  <a:pt x="180" y="88"/>
                </a:lnTo>
                <a:lnTo>
                  <a:pt x="180" y="96"/>
                </a:lnTo>
                <a:lnTo>
                  <a:pt x="180" y="98"/>
                </a:lnTo>
                <a:lnTo>
                  <a:pt x="180" y="100"/>
                </a:lnTo>
                <a:lnTo>
                  <a:pt x="180" y="102"/>
                </a:lnTo>
                <a:lnTo>
                  <a:pt x="180" y="104"/>
                </a:lnTo>
                <a:lnTo>
                  <a:pt x="180" y="106"/>
                </a:lnTo>
                <a:lnTo>
                  <a:pt x="180" y="108"/>
                </a:lnTo>
                <a:lnTo>
                  <a:pt x="180" y="110"/>
                </a:lnTo>
                <a:lnTo>
                  <a:pt x="180" y="112"/>
                </a:lnTo>
                <a:lnTo>
                  <a:pt x="180" y="114"/>
                </a:lnTo>
                <a:lnTo>
                  <a:pt x="180" y="116"/>
                </a:lnTo>
                <a:lnTo>
                  <a:pt x="180" y="118"/>
                </a:lnTo>
                <a:lnTo>
                  <a:pt x="180" y="120"/>
                </a:lnTo>
                <a:lnTo>
                  <a:pt x="178" y="122"/>
                </a:lnTo>
                <a:lnTo>
                  <a:pt x="178" y="124"/>
                </a:lnTo>
                <a:lnTo>
                  <a:pt x="176" y="126"/>
                </a:lnTo>
                <a:lnTo>
                  <a:pt x="176" y="128"/>
                </a:lnTo>
                <a:lnTo>
                  <a:pt x="176" y="130"/>
                </a:lnTo>
                <a:lnTo>
                  <a:pt x="176" y="132"/>
                </a:lnTo>
                <a:lnTo>
                  <a:pt x="176" y="134"/>
                </a:lnTo>
                <a:lnTo>
                  <a:pt x="176" y="136"/>
                </a:lnTo>
                <a:lnTo>
                  <a:pt x="178" y="136"/>
                </a:lnTo>
                <a:lnTo>
                  <a:pt x="178" y="138"/>
                </a:lnTo>
                <a:lnTo>
                  <a:pt x="178" y="140"/>
                </a:lnTo>
                <a:lnTo>
                  <a:pt x="178" y="142"/>
                </a:lnTo>
                <a:lnTo>
                  <a:pt x="178" y="144"/>
                </a:lnTo>
                <a:lnTo>
                  <a:pt x="178" y="146"/>
                </a:lnTo>
                <a:lnTo>
                  <a:pt x="178" y="148"/>
                </a:lnTo>
                <a:lnTo>
                  <a:pt x="176" y="150"/>
                </a:lnTo>
                <a:lnTo>
                  <a:pt x="176" y="152"/>
                </a:lnTo>
                <a:lnTo>
                  <a:pt x="176" y="154"/>
                </a:lnTo>
                <a:lnTo>
                  <a:pt x="176" y="156"/>
                </a:lnTo>
                <a:lnTo>
                  <a:pt x="176" y="158"/>
                </a:lnTo>
                <a:lnTo>
                  <a:pt x="176" y="160"/>
                </a:lnTo>
                <a:lnTo>
                  <a:pt x="176" y="162"/>
                </a:lnTo>
                <a:lnTo>
                  <a:pt x="176" y="164"/>
                </a:lnTo>
                <a:lnTo>
                  <a:pt x="176" y="166"/>
                </a:lnTo>
                <a:lnTo>
                  <a:pt x="176" y="168"/>
                </a:lnTo>
                <a:lnTo>
                  <a:pt x="176" y="170"/>
                </a:lnTo>
                <a:lnTo>
                  <a:pt x="176" y="172"/>
                </a:lnTo>
                <a:lnTo>
                  <a:pt x="176" y="174"/>
                </a:lnTo>
                <a:lnTo>
                  <a:pt x="176" y="176"/>
                </a:lnTo>
                <a:lnTo>
                  <a:pt x="174" y="176"/>
                </a:lnTo>
                <a:lnTo>
                  <a:pt x="174" y="178"/>
                </a:lnTo>
                <a:lnTo>
                  <a:pt x="174" y="180"/>
                </a:lnTo>
                <a:lnTo>
                  <a:pt x="174" y="182"/>
                </a:lnTo>
                <a:lnTo>
                  <a:pt x="172" y="182"/>
                </a:lnTo>
                <a:lnTo>
                  <a:pt x="170" y="180"/>
                </a:lnTo>
                <a:lnTo>
                  <a:pt x="170" y="178"/>
                </a:lnTo>
                <a:lnTo>
                  <a:pt x="168" y="176"/>
                </a:lnTo>
                <a:lnTo>
                  <a:pt x="166" y="172"/>
                </a:lnTo>
                <a:lnTo>
                  <a:pt x="164" y="170"/>
                </a:lnTo>
                <a:lnTo>
                  <a:pt x="162" y="168"/>
                </a:lnTo>
                <a:lnTo>
                  <a:pt x="160" y="166"/>
                </a:lnTo>
                <a:lnTo>
                  <a:pt x="158" y="164"/>
                </a:lnTo>
                <a:lnTo>
                  <a:pt x="158" y="162"/>
                </a:lnTo>
                <a:lnTo>
                  <a:pt x="158" y="160"/>
                </a:lnTo>
                <a:lnTo>
                  <a:pt x="156" y="162"/>
                </a:lnTo>
                <a:lnTo>
                  <a:pt x="154" y="162"/>
                </a:lnTo>
                <a:lnTo>
                  <a:pt x="150" y="162"/>
                </a:lnTo>
                <a:lnTo>
                  <a:pt x="148" y="162"/>
                </a:lnTo>
                <a:lnTo>
                  <a:pt x="148" y="164"/>
                </a:lnTo>
                <a:lnTo>
                  <a:pt x="146" y="164"/>
                </a:lnTo>
                <a:lnTo>
                  <a:pt x="144" y="162"/>
                </a:lnTo>
                <a:lnTo>
                  <a:pt x="144" y="160"/>
                </a:lnTo>
                <a:lnTo>
                  <a:pt x="142" y="162"/>
                </a:lnTo>
                <a:lnTo>
                  <a:pt x="140" y="162"/>
                </a:lnTo>
                <a:lnTo>
                  <a:pt x="138" y="164"/>
                </a:lnTo>
                <a:lnTo>
                  <a:pt x="136" y="162"/>
                </a:lnTo>
                <a:lnTo>
                  <a:pt x="138" y="160"/>
                </a:lnTo>
                <a:lnTo>
                  <a:pt x="138" y="158"/>
                </a:lnTo>
                <a:lnTo>
                  <a:pt x="140" y="156"/>
                </a:lnTo>
                <a:lnTo>
                  <a:pt x="140" y="154"/>
                </a:lnTo>
                <a:lnTo>
                  <a:pt x="140" y="152"/>
                </a:lnTo>
                <a:lnTo>
                  <a:pt x="142" y="152"/>
                </a:lnTo>
                <a:lnTo>
                  <a:pt x="142" y="150"/>
                </a:lnTo>
                <a:lnTo>
                  <a:pt x="140" y="148"/>
                </a:lnTo>
                <a:lnTo>
                  <a:pt x="138" y="146"/>
                </a:lnTo>
                <a:lnTo>
                  <a:pt x="136" y="144"/>
                </a:lnTo>
                <a:lnTo>
                  <a:pt x="138" y="142"/>
                </a:lnTo>
                <a:lnTo>
                  <a:pt x="140" y="142"/>
                </a:lnTo>
                <a:lnTo>
                  <a:pt x="142" y="144"/>
                </a:lnTo>
                <a:lnTo>
                  <a:pt x="144" y="144"/>
                </a:lnTo>
                <a:lnTo>
                  <a:pt x="146" y="142"/>
                </a:lnTo>
                <a:lnTo>
                  <a:pt x="144" y="142"/>
                </a:lnTo>
                <a:lnTo>
                  <a:pt x="142" y="142"/>
                </a:lnTo>
                <a:lnTo>
                  <a:pt x="140" y="142"/>
                </a:lnTo>
                <a:lnTo>
                  <a:pt x="138" y="142"/>
                </a:lnTo>
                <a:lnTo>
                  <a:pt x="136" y="140"/>
                </a:lnTo>
                <a:lnTo>
                  <a:pt x="134" y="138"/>
                </a:lnTo>
                <a:lnTo>
                  <a:pt x="134" y="136"/>
                </a:lnTo>
                <a:lnTo>
                  <a:pt x="136" y="136"/>
                </a:lnTo>
                <a:lnTo>
                  <a:pt x="138" y="136"/>
                </a:lnTo>
                <a:lnTo>
                  <a:pt x="140" y="136"/>
                </a:lnTo>
                <a:lnTo>
                  <a:pt x="142" y="136"/>
                </a:lnTo>
                <a:lnTo>
                  <a:pt x="144" y="138"/>
                </a:lnTo>
                <a:lnTo>
                  <a:pt x="142" y="136"/>
                </a:lnTo>
                <a:lnTo>
                  <a:pt x="140" y="134"/>
                </a:lnTo>
                <a:lnTo>
                  <a:pt x="136" y="132"/>
                </a:lnTo>
                <a:lnTo>
                  <a:pt x="138" y="132"/>
                </a:lnTo>
                <a:lnTo>
                  <a:pt x="136" y="130"/>
                </a:lnTo>
                <a:lnTo>
                  <a:pt x="134" y="128"/>
                </a:lnTo>
                <a:lnTo>
                  <a:pt x="132" y="126"/>
                </a:lnTo>
                <a:lnTo>
                  <a:pt x="132" y="124"/>
                </a:lnTo>
                <a:lnTo>
                  <a:pt x="132" y="122"/>
                </a:lnTo>
                <a:lnTo>
                  <a:pt x="130" y="120"/>
                </a:lnTo>
                <a:lnTo>
                  <a:pt x="130" y="118"/>
                </a:lnTo>
                <a:lnTo>
                  <a:pt x="128" y="116"/>
                </a:lnTo>
                <a:lnTo>
                  <a:pt x="130" y="114"/>
                </a:lnTo>
                <a:lnTo>
                  <a:pt x="132" y="114"/>
                </a:lnTo>
                <a:lnTo>
                  <a:pt x="130" y="114"/>
                </a:lnTo>
                <a:lnTo>
                  <a:pt x="128" y="114"/>
                </a:lnTo>
                <a:lnTo>
                  <a:pt x="128" y="112"/>
                </a:lnTo>
                <a:lnTo>
                  <a:pt x="130" y="112"/>
                </a:lnTo>
                <a:lnTo>
                  <a:pt x="132" y="110"/>
                </a:lnTo>
                <a:lnTo>
                  <a:pt x="130" y="110"/>
                </a:lnTo>
                <a:lnTo>
                  <a:pt x="128" y="112"/>
                </a:lnTo>
                <a:lnTo>
                  <a:pt x="126" y="112"/>
                </a:lnTo>
                <a:lnTo>
                  <a:pt x="126" y="110"/>
                </a:lnTo>
                <a:lnTo>
                  <a:pt x="126" y="108"/>
                </a:lnTo>
                <a:lnTo>
                  <a:pt x="126" y="106"/>
                </a:lnTo>
                <a:lnTo>
                  <a:pt x="124" y="106"/>
                </a:lnTo>
                <a:lnTo>
                  <a:pt x="122" y="104"/>
                </a:lnTo>
                <a:lnTo>
                  <a:pt x="122" y="102"/>
                </a:lnTo>
                <a:lnTo>
                  <a:pt x="120" y="102"/>
                </a:lnTo>
                <a:lnTo>
                  <a:pt x="118" y="100"/>
                </a:lnTo>
                <a:lnTo>
                  <a:pt x="116" y="100"/>
                </a:lnTo>
                <a:lnTo>
                  <a:pt x="116" y="98"/>
                </a:lnTo>
                <a:lnTo>
                  <a:pt x="114" y="98"/>
                </a:lnTo>
                <a:lnTo>
                  <a:pt x="112" y="96"/>
                </a:lnTo>
                <a:lnTo>
                  <a:pt x="110" y="96"/>
                </a:lnTo>
                <a:lnTo>
                  <a:pt x="110" y="94"/>
                </a:lnTo>
                <a:lnTo>
                  <a:pt x="108" y="96"/>
                </a:lnTo>
                <a:lnTo>
                  <a:pt x="106" y="94"/>
                </a:lnTo>
                <a:lnTo>
                  <a:pt x="104" y="96"/>
                </a:lnTo>
                <a:lnTo>
                  <a:pt x="104" y="94"/>
                </a:lnTo>
                <a:lnTo>
                  <a:pt x="102" y="94"/>
                </a:lnTo>
                <a:lnTo>
                  <a:pt x="100" y="94"/>
                </a:lnTo>
                <a:lnTo>
                  <a:pt x="98" y="92"/>
                </a:lnTo>
                <a:lnTo>
                  <a:pt x="96" y="90"/>
                </a:lnTo>
                <a:lnTo>
                  <a:pt x="94" y="90"/>
                </a:lnTo>
                <a:lnTo>
                  <a:pt x="92" y="88"/>
                </a:lnTo>
                <a:lnTo>
                  <a:pt x="90" y="88"/>
                </a:lnTo>
                <a:lnTo>
                  <a:pt x="88" y="86"/>
                </a:lnTo>
                <a:lnTo>
                  <a:pt x="86" y="86"/>
                </a:lnTo>
                <a:lnTo>
                  <a:pt x="84" y="86"/>
                </a:lnTo>
                <a:lnTo>
                  <a:pt x="82" y="86"/>
                </a:lnTo>
                <a:lnTo>
                  <a:pt x="78" y="86"/>
                </a:lnTo>
                <a:lnTo>
                  <a:pt x="76" y="86"/>
                </a:lnTo>
                <a:lnTo>
                  <a:pt x="74" y="84"/>
                </a:lnTo>
                <a:lnTo>
                  <a:pt x="72" y="84"/>
                </a:lnTo>
                <a:lnTo>
                  <a:pt x="70" y="82"/>
                </a:lnTo>
                <a:lnTo>
                  <a:pt x="68" y="82"/>
                </a:lnTo>
                <a:lnTo>
                  <a:pt x="66" y="80"/>
                </a:lnTo>
                <a:lnTo>
                  <a:pt x="66" y="78"/>
                </a:lnTo>
                <a:lnTo>
                  <a:pt x="66" y="76"/>
                </a:lnTo>
                <a:lnTo>
                  <a:pt x="68" y="74"/>
                </a:lnTo>
                <a:lnTo>
                  <a:pt x="70" y="76"/>
                </a:lnTo>
                <a:lnTo>
                  <a:pt x="72" y="76"/>
                </a:lnTo>
                <a:lnTo>
                  <a:pt x="70" y="74"/>
                </a:lnTo>
                <a:lnTo>
                  <a:pt x="68" y="74"/>
                </a:lnTo>
                <a:lnTo>
                  <a:pt x="66" y="74"/>
                </a:lnTo>
                <a:lnTo>
                  <a:pt x="64" y="76"/>
                </a:lnTo>
                <a:lnTo>
                  <a:pt x="62" y="76"/>
                </a:lnTo>
                <a:lnTo>
                  <a:pt x="62" y="74"/>
                </a:lnTo>
                <a:lnTo>
                  <a:pt x="60" y="74"/>
                </a:lnTo>
                <a:lnTo>
                  <a:pt x="60" y="76"/>
                </a:lnTo>
                <a:lnTo>
                  <a:pt x="58" y="76"/>
                </a:lnTo>
                <a:lnTo>
                  <a:pt x="56" y="74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0"/>
                </a:lnTo>
                <a:lnTo>
                  <a:pt x="50" y="68"/>
                </a:lnTo>
                <a:lnTo>
                  <a:pt x="50" y="70"/>
                </a:lnTo>
                <a:lnTo>
                  <a:pt x="48" y="70"/>
                </a:lnTo>
                <a:lnTo>
                  <a:pt x="48" y="68"/>
                </a:lnTo>
                <a:lnTo>
                  <a:pt x="48" y="66"/>
                </a:lnTo>
                <a:lnTo>
                  <a:pt x="48" y="64"/>
                </a:lnTo>
                <a:lnTo>
                  <a:pt x="48" y="62"/>
                </a:lnTo>
                <a:lnTo>
                  <a:pt x="48" y="60"/>
                </a:lnTo>
                <a:lnTo>
                  <a:pt x="50" y="60"/>
                </a:lnTo>
                <a:lnTo>
                  <a:pt x="52" y="58"/>
                </a:lnTo>
                <a:lnTo>
                  <a:pt x="52" y="56"/>
                </a:lnTo>
                <a:lnTo>
                  <a:pt x="52" y="54"/>
                </a:lnTo>
                <a:lnTo>
                  <a:pt x="50" y="56"/>
                </a:lnTo>
                <a:lnTo>
                  <a:pt x="48" y="56"/>
                </a:lnTo>
                <a:lnTo>
                  <a:pt x="48" y="58"/>
                </a:lnTo>
                <a:lnTo>
                  <a:pt x="48" y="62"/>
                </a:lnTo>
                <a:lnTo>
                  <a:pt x="46" y="64"/>
                </a:lnTo>
                <a:lnTo>
                  <a:pt x="44" y="64"/>
                </a:lnTo>
                <a:lnTo>
                  <a:pt x="46" y="66"/>
                </a:lnTo>
                <a:lnTo>
                  <a:pt x="44" y="68"/>
                </a:lnTo>
                <a:lnTo>
                  <a:pt x="42" y="70"/>
                </a:lnTo>
                <a:lnTo>
                  <a:pt x="42" y="72"/>
                </a:lnTo>
                <a:lnTo>
                  <a:pt x="42" y="74"/>
                </a:lnTo>
                <a:lnTo>
                  <a:pt x="42" y="76"/>
                </a:lnTo>
                <a:lnTo>
                  <a:pt x="40" y="78"/>
                </a:lnTo>
                <a:lnTo>
                  <a:pt x="38" y="78"/>
                </a:lnTo>
                <a:lnTo>
                  <a:pt x="36" y="78"/>
                </a:lnTo>
                <a:lnTo>
                  <a:pt x="34" y="78"/>
                </a:lnTo>
                <a:lnTo>
                  <a:pt x="32" y="76"/>
                </a:lnTo>
                <a:lnTo>
                  <a:pt x="32" y="74"/>
                </a:lnTo>
                <a:lnTo>
                  <a:pt x="32" y="72"/>
                </a:lnTo>
                <a:lnTo>
                  <a:pt x="30" y="72"/>
                </a:lnTo>
                <a:lnTo>
                  <a:pt x="30" y="70"/>
                </a:lnTo>
                <a:lnTo>
                  <a:pt x="32" y="68"/>
                </a:lnTo>
                <a:lnTo>
                  <a:pt x="34" y="68"/>
                </a:lnTo>
                <a:lnTo>
                  <a:pt x="34" y="66"/>
                </a:lnTo>
                <a:lnTo>
                  <a:pt x="32" y="64"/>
                </a:lnTo>
                <a:lnTo>
                  <a:pt x="32" y="62"/>
                </a:lnTo>
                <a:lnTo>
                  <a:pt x="30" y="62"/>
                </a:lnTo>
                <a:lnTo>
                  <a:pt x="28" y="60"/>
                </a:lnTo>
                <a:lnTo>
                  <a:pt x="28" y="58"/>
                </a:lnTo>
                <a:lnTo>
                  <a:pt x="26" y="56"/>
                </a:lnTo>
                <a:lnTo>
                  <a:pt x="24" y="54"/>
                </a:lnTo>
                <a:lnTo>
                  <a:pt x="22" y="54"/>
                </a:lnTo>
                <a:lnTo>
                  <a:pt x="20" y="54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20" y="50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8" y="50"/>
                </a:lnTo>
                <a:lnTo>
                  <a:pt x="30" y="50"/>
                </a:lnTo>
                <a:lnTo>
                  <a:pt x="32" y="50"/>
                </a:lnTo>
                <a:lnTo>
                  <a:pt x="34" y="50"/>
                </a:lnTo>
                <a:lnTo>
                  <a:pt x="34" y="48"/>
                </a:lnTo>
                <a:lnTo>
                  <a:pt x="36" y="46"/>
                </a:lnTo>
                <a:lnTo>
                  <a:pt x="38" y="44"/>
                </a:lnTo>
                <a:lnTo>
                  <a:pt x="40" y="44"/>
                </a:lnTo>
                <a:lnTo>
                  <a:pt x="42" y="44"/>
                </a:lnTo>
                <a:lnTo>
                  <a:pt x="44" y="46"/>
                </a:lnTo>
                <a:lnTo>
                  <a:pt x="42" y="48"/>
                </a:lnTo>
                <a:lnTo>
                  <a:pt x="44" y="46"/>
                </a:lnTo>
                <a:lnTo>
                  <a:pt x="44" y="44"/>
                </a:lnTo>
                <a:lnTo>
                  <a:pt x="44" y="46"/>
                </a:lnTo>
                <a:lnTo>
                  <a:pt x="46" y="46"/>
                </a:lnTo>
                <a:lnTo>
                  <a:pt x="48" y="46"/>
                </a:lnTo>
                <a:lnTo>
                  <a:pt x="48" y="48"/>
                </a:lnTo>
                <a:lnTo>
                  <a:pt x="50" y="46"/>
                </a:lnTo>
                <a:lnTo>
                  <a:pt x="50" y="48"/>
                </a:lnTo>
                <a:lnTo>
                  <a:pt x="52" y="46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2"/>
                </a:lnTo>
                <a:lnTo>
                  <a:pt x="52" y="42"/>
                </a:lnTo>
                <a:lnTo>
                  <a:pt x="54" y="40"/>
                </a:lnTo>
                <a:lnTo>
                  <a:pt x="52" y="40"/>
                </a:lnTo>
                <a:lnTo>
                  <a:pt x="52" y="38"/>
                </a:lnTo>
                <a:lnTo>
                  <a:pt x="54" y="36"/>
                </a:lnTo>
                <a:lnTo>
                  <a:pt x="52" y="36"/>
                </a:lnTo>
                <a:lnTo>
                  <a:pt x="50" y="38"/>
                </a:lnTo>
                <a:lnTo>
                  <a:pt x="48" y="38"/>
                </a:lnTo>
                <a:lnTo>
                  <a:pt x="46" y="40"/>
                </a:lnTo>
                <a:lnTo>
                  <a:pt x="44" y="38"/>
                </a:lnTo>
                <a:lnTo>
                  <a:pt x="42" y="38"/>
                </a:lnTo>
                <a:lnTo>
                  <a:pt x="40" y="38"/>
                </a:lnTo>
                <a:lnTo>
                  <a:pt x="38" y="40"/>
                </a:lnTo>
                <a:lnTo>
                  <a:pt x="36" y="40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6" y="40"/>
                </a:lnTo>
                <a:lnTo>
                  <a:pt x="24" y="40"/>
                </a:lnTo>
                <a:lnTo>
                  <a:pt x="22" y="38"/>
                </a:lnTo>
                <a:lnTo>
                  <a:pt x="20" y="38"/>
                </a:lnTo>
                <a:lnTo>
                  <a:pt x="18" y="36"/>
                </a:lnTo>
                <a:lnTo>
                  <a:pt x="20" y="34"/>
                </a:lnTo>
                <a:lnTo>
                  <a:pt x="18" y="34"/>
                </a:lnTo>
                <a:lnTo>
                  <a:pt x="18" y="32"/>
                </a:lnTo>
                <a:lnTo>
                  <a:pt x="16" y="30"/>
                </a:lnTo>
                <a:lnTo>
                  <a:pt x="18" y="28"/>
                </a:lnTo>
                <a:lnTo>
                  <a:pt x="16" y="28"/>
                </a:lnTo>
                <a:lnTo>
                  <a:pt x="16" y="26"/>
                </a:lnTo>
                <a:lnTo>
                  <a:pt x="14" y="24"/>
                </a:lnTo>
                <a:lnTo>
                  <a:pt x="14" y="26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6" y="24"/>
                </a:lnTo>
                <a:lnTo>
                  <a:pt x="4" y="24"/>
                </a:lnTo>
                <a:lnTo>
                  <a:pt x="2" y="24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2" y="18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7" name="Freeform 2134"/>
          <p:cNvSpPr>
            <a:spLocks/>
          </p:cNvSpPr>
          <p:nvPr/>
        </p:nvSpPr>
        <p:spPr bwMode="auto">
          <a:xfrm>
            <a:off x="7385052" y="4289426"/>
            <a:ext cx="1154113" cy="935039"/>
          </a:xfrm>
          <a:custGeom>
            <a:avLst/>
            <a:gdLst>
              <a:gd name="T0" fmla="*/ 70564406 w 727"/>
              <a:gd name="T1" fmla="*/ 1086188718 h 589"/>
              <a:gd name="T2" fmla="*/ 70564406 w 727"/>
              <a:gd name="T3" fmla="*/ 940019578 h 589"/>
              <a:gd name="T4" fmla="*/ 45362832 w 727"/>
              <a:gd name="T5" fmla="*/ 808971383 h 589"/>
              <a:gd name="T6" fmla="*/ 65524091 w 727"/>
              <a:gd name="T7" fmla="*/ 783769807 h 589"/>
              <a:gd name="T8" fmla="*/ 70564406 w 727"/>
              <a:gd name="T9" fmla="*/ 733366655 h 589"/>
              <a:gd name="T10" fmla="*/ 110886923 w 727"/>
              <a:gd name="T11" fmla="*/ 592237829 h 589"/>
              <a:gd name="T12" fmla="*/ 186491643 w 727"/>
              <a:gd name="T13" fmla="*/ 561995938 h 589"/>
              <a:gd name="T14" fmla="*/ 312499510 w 727"/>
              <a:gd name="T15" fmla="*/ 509071835 h 589"/>
              <a:gd name="T16" fmla="*/ 433467063 w 727"/>
              <a:gd name="T17" fmla="*/ 473789628 h 589"/>
              <a:gd name="T18" fmla="*/ 524192727 w 727"/>
              <a:gd name="T19" fmla="*/ 357862379 h 589"/>
              <a:gd name="T20" fmla="*/ 584676503 w 727"/>
              <a:gd name="T21" fmla="*/ 347781748 h 589"/>
              <a:gd name="T22" fmla="*/ 604837762 w 727"/>
              <a:gd name="T23" fmla="*/ 282257651 h 589"/>
              <a:gd name="T24" fmla="*/ 640119965 w 727"/>
              <a:gd name="T25" fmla="*/ 262096390 h 589"/>
              <a:gd name="T26" fmla="*/ 690523112 w 727"/>
              <a:gd name="T27" fmla="*/ 226814184 h 589"/>
              <a:gd name="T28" fmla="*/ 730845629 w 727"/>
              <a:gd name="T29" fmla="*/ 176411032 h 589"/>
              <a:gd name="T30" fmla="*/ 796369720 w 727"/>
              <a:gd name="T31" fmla="*/ 176411032 h 589"/>
              <a:gd name="T32" fmla="*/ 831651923 w 727"/>
              <a:gd name="T33" fmla="*/ 221773869 h 589"/>
              <a:gd name="T34" fmla="*/ 892135699 w 727"/>
              <a:gd name="T35" fmla="*/ 211693238 h 589"/>
              <a:gd name="T36" fmla="*/ 922377587 w 727"/>
              <a:gd name="T37" fmla="*/ 115927249 h 589"/>
              <a:gd name="T38" fmla="*/ 995462944 w 727"/>
              <a:gd name="T39" fmla="*/ 80645043 h 589"/>
              <a:gd name="T40" fmla="*/ 1005543573 w 727"/>
              <a:gd name="T41" fmla="*/ 25201576 h 589"/>
              <a:gd name="T42" fmla="*/ 1101309552 w 727"/>
              <a:gd name="T43" fmla="*/ 50403152 h 589"/>
              <a:gd name="T44" fmla="*/ 1186994902 w 727"/>
              <a:gd name="T45" fmla="*/ 60483782 h 589"/>
              <a:gd name="T46" fmla="*/ 1232357734 w 727"/>
              <a:gd name="T47" fmla="*/ 80645043 h 589"/>
              <a:gd name="T48" fmla="*/ 1186994902 w 727"/>
              <a:gd name="T49" fmla="*/ 151209456 h 589"/>
              <a:gd name="T50" fmla="*/ 1202115846 w 727"/>
              <a:gd name="T51" fmla="*/ 272177021 h 589"/>
              <a:gd name="T52" fmla="*/ 1318043084 w 727"/>
              <a:gd name="T53" fmla="*/ 352822064 h 589"/>
              <a:gd name="T54" fmla="*/ 1413809063 w 727"/>
              <a:gd name="T55" fmla="*/ 267136705 h 589"/>
              <a:gd name="T56" fmla="*/ 1444050951 w 727"/>
              <a:gd name="T57" fmla="*/ 126007880 h 589"/>
              <a:gd name="T58" fmla="*/ 1479333153 w 727"/>
              <a:gd name="T59" fmla="*/ 40322522 h 589"/>
              <a:gd name="T60" fmla="*/ 1519655671 w 727"/>
              <a:gd name="T61" fmla="*/ 75604728 h 589"/>
              <a:gd name="T62" fmla="*/ 1554937874 w 727"/>
              <a:gd name="T63" fmla="*/ 186491662 h 589"/>
              <a:gd name="T64" fmla="*/ 1595260391 w 727"/>
              <a:gd name="T65" fmla="*/ 292338281 h 589"/>
              <a:gd name="T66" fmla="*/ 1610381335 w 727"/>
              <a:gd name="T67" fmla="*/ 413305846 h 589"/>
              <a:gd name="T68" fmla="*/ 1685986055 w 727"/>
              <a:gd name="T69" fmla="*/ 483870259 h 589"/>
              <a:gd name="T70" fmla="*/ 1721268258 w 727"/>
              <a:gd name="T71" fmla="*/ 572076568 h 589"/>
              <a:gd name="T72" fmla="*/ 1766631090 w 727"/>
              <a:gd name="T73" fmla="*/ 617439405 h 589"/>
              <a:gd name="T74" fmla="*/ 1791832664 w 727"/>
              <a:gd name="T75" fmla="*/ 688003818 h 589"/>
              <a:gd name="T76" fmla="*/ 1827114867 w 727"/>
              <a:gd name="T77" fmla="*/ 803931067 h 589"/>
              <a:gd name="T78" fmla="*/ 1801913293 w 727"/>
              <a:gd name="T79" fmla="*/ 945059893 h 589"/>
              <a:gd name="T80" fmla="*/ 1721268258 w 727"/>
              <a:gd name="T81" fmla="*/ 1081148403 h 589"/>
              <a:gd name="T82" fmla="*/ 1605341020 w 727"/>
              <a:gd name="T83" fmla="*/ 1192035337 h 589"/>
              <a:gd name="T84" fmla="*/ 1514615356 w 727"/>
              <a:gd name="T85" fmla="*/ 1292841641 h 589"/>
              <a:gd name="T86" fmla="*/ 1423889692 w 727"/>
              <a:gd name="T87" fmla="*/ 1408768891 h 589"/>
              <a:gd name="T88" fmla="*/ 1272680251 w 727"/>
              <a:gd name="T89" fmla="*/ 1459172043 h 589"/>
              <a:gd name="T90" fmla="*/ 1227317419 w 727"/>
              <a:gd name="T91" fmla="*/ 1433970467 h 589"/>
              <a:gd name="T92" fmla="*/ 1176914272 w 727"/>
              <a:gd name="T93" fmla="*/ 1439010782 h 589"/>
              <a:gd name="T94" fmla="*/ 1050906405 w 727"/>
              <a:gd name="T95" fmla="*/ 1439010782 h 589"/>
              <a:gd name="T96" fmla="*/ 1025704832 w 727"/>
              <a:gd name="T97" fmla="*/ 1318043217 h 589"/>
              <a:gd name="T98" fmla="*/ 1025704832 w 727"/>
              <a:gd name="T99" fmla="*/ 1287801326 h 589"/>
              <a:gd name="T100" fmla="*/ 1010583888 w 727"/>
              <a:gd name="T101" fmla="*/ 1232357859 h 589"/>
              <a:gd name="T102" fmla="*/ 960180741 w 727"/>
              <a:gd name="T103" fmla="*/ 1262599750 h 589"/>
              <a:gd name="T104" fmla="*/ 1025704832 w 727"/>
              <a:gd name="T105" fmla="*/ 1141632185 h 589"/>
              <a:gd name="T106" fmla="*/ 902216328 w 727"/>
              <a:gd name="T107" fmla="*/ 1247478805 h 589"/>
              <a:gd name="T108" fmla="*/ 882055070 w 727"/>
              <a:gd name="T109" fmla="*/ 1186995022 h 589"/>
              <a:gd name="T110" fmla="*/ 846772867 w 727"/>
              <a:gd name="T111" fmla="*/ 1121470925 h 589"/>
              <a:gd name="T112" fmla="*/ 705644056 w 727"/>
              <a:gd name="T113" fmla="*/ 1086188718 h 589"/>
              <a:gd name="T114" fmla="*/ 564515245 w 727"/>
              <a:gd name="T115" fmla="*/ 1126511240 h 589"/>
              <a:gd name="T116" fmla="*/ 418346119 w 727"/>
              <a:gd name="T117" fmla="*/ 1171874077 h 589"/>
              <a:gd name="T118" fmla="*/ 287297937 w 727"/>
              <a:gd name="T119" fmla="*/ 1207156283 h 589"/>
              <a:gd name="T120" fmla="*/ 156249755 w 727"/>
              <a:gd name="T121" fmla="*/ 1242438489 h 589"/>
              <a:gd name="T122" fmla="*/ 40322517 w 727"/>
              <a:gd name="T123" fmla="*/ 1257559435 h 58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27" h="589">
                <a:moveTo>
                  <a:pt x="8" y="475"/>
                </a:moveTo>
                <a:lnTo>
                  <a:pt x="10" y="475"/>
                </a:lnTo>
                <a:lnTo>
                  <a:pt x="12" y="473"/>
                </a:lnTo>
                <a:lnTo>
                  <a:pt x="14" y="473"/>
                </a:lnTo>
                <a:lnTo>
                  <a:pt x="16" y="471"/>
                </a:lnTo>
                <a:lnTo>
                  <a:pt x="16" y="469"/>
                </a:lnTo>
                <a:lnTo>
                  <a:pt x="18" y="467"/>
                </a:lnTo>
                <a:lnTo>
                  <a:pt x="20" y="465"/>
                </a:lnTo>
                <a:lnTo>
                  <a:pt x="20" y="463"/>
                </a:lnTo>
                <a:lnTo>
                  <a:pt x="20" y="461"/>
                </a:lnTo>
                <a:lnTo>
                  <a:pt x="20" y="457"/>
                </a:lnTo>
                <a:lnTo>
                  <a:pt x="22" y="455"/>
                </a:lnTo>
                <a:lnTo>
                  <a:pt x="22" y="453"/>
                </a:lnTo>
                <a:lnTo>
                  <a:pt x="24" y="451"/>
                </a:lnTo>
                <a:lnTo>
                  <a:pt x="22" y="453"/>
                </a:lnTo>
                <a:lnTo>
                  <a:pt x="22" y="455"/>
                </a:lnTo>
                <a:lnTo>
                  <a:pt x="22" y="453"/>
                </a:lnTo>
                <a:lnTo>
                  <a:pt x="24" y="453"/>
                </a:lnTo>
                <a:lnTo>
                  <a:pt x="24" y="451"/>
                </a:lnTo>
                <a:lnTo>
                  <a:pt x="26" y="449"/>
                </a:lnTo>
                <a:lnTo>
                  <a:pt x="26" y="447"/>
                </a:lnTo>
                <a:lnTo>
                  <a:pt x="28" y="445"/>
                </a:lnTo>
                <a:lnTo>
                  <a:pt x="28" y="443"/>
                </a:lnTo>
                <a:lnTo>
                  <a:pt x="28" y="441"/>
                </a:lnTo>
                <a:lnTo>
                  <a:pt x="28" y="439"/>
                </a:lnTo>
                <a:lnTo>
                  <a:pt x="30" y="437"/>
                </a:lnTo>
                <a:lnTo>
                  <a:pt x="30" y="435"/>
                </a:lnTo>
                <a:lnTo>
                  <a:pt x="30" y="433"/>
                </a:lnTo>
                <a:lnTo>
                  <a:pt x="28" y="431"/>
                </a:lnTo>
                <a:lnTo>
                  <a:pt x="28" y="429"/>
                </a:lnTo>
                <a:lnTo>
                  <a:pt x="28" y="427"/>
                </a:lnTo>
                <a:lnTo>
                  <a:pt x="28" y="425"/>
                </a:lnTo>
                <a:lnTo>
                  <a:pt x="28" y="423"/>
                </a:lnTo>
                <a:lnTo>
                  <a:pt x="28" y="421"/>
                </a:lnTo>
                <a:lnTo>
                  <a:pt x="28" y="419"/>
                </a:lnTo>
                <a:lnTo>
                  <a:pt x="26" y="417"/>
                </a:lnTo>
                <a:lnTo>
                  <a:pt x="26" y="415"/>
                </a:lnTo>
                <a:lnTo>
                  <a:pt x="26" y="413"/>
                </a:lnTo>
                <a:lnTo>
                  <a:pt x="26" y="411"/>
                </a:lnTo>
                <a:lnTo>
                  <a:pt x="26" y="409"/>
                </a:lnTo>
                <a:lnTo>
                  <a:pt x="26" y="407"/>
                </a:lnTo>
                <a:lnTo>
                  <a:pt x="26" y="403"/>
                </a:lnTo>
                <a:lnTo>
                  <a:pt x="26" y="401"/>
                </a:lnTo>
                <a:lnTo>
                  <a:pt x="26" y="399"/>
                </a:lnTo>
                <a:lnTo>
                  <a:pt x="28" y="397"/>
                </a:lnTo>
                <a:lnTo>
                  <a:pt x="28" y="395"/>
                </a:lnTo>
                <a:lnTo>
                  <a:pt x="28" y="393"/>
                </a:lnTo>
                <a:lnTo>
                  <a:pt x="28" y="391"/>
                </a:lnTo>
                <a:lnTo>
                  <a:pt x="30" y="389"/>
                </a:lnTo>
                <a:lnTo>
                  <a:pt x="30" y="387"/>
                </a:lnTo>
                <a:lnTo>
                  <a:pt x="30" y="385"/>
                </a:lnTo>
                <a:lnTo>
                  <a:pt x="30" y="383"/>
                </a:lnTo>
                <a:lnTo>
                  <a:pt x="30" y="381"/>
                </a:lnTo>
                <a:lnTo>
                  <a:pt x="30" y="379"/>
                </a:lnTo>
                <a:lnTo>
                  <a:pt x="28" y="377"/>
                </a:lnTo>
                <a:lnTo>
                  <a:pt x="28" y="375"/>
                </a:lnTo>
                <a:lnTo>
                  <a:pt x="28" y="373"/>
                </a:lnTo>
                <a:lnTo>
                  <a:pt x="28" y="371"/>
                </a:lnTo>
                <a:lnTo>
                  <a:pt x="28" y="369"/>
                </a:lnTo>
                <a:lnTo>
                  <a:pt x="26" y="367"/>
                </a:lnTo>
                <a:lnTo>
                  <a:pt x="26" y="365"/>
                </a:lnTo>
                <a:lnTo>
                  <a:pt x="26" y="363"/>
                </a:lnTo>
                <a:lnTo>
                  <a:pt x="24" y="361"/>
                </a:lnTo>
                <a:lnTo>
                  <a:pt x="24" y="359"/>
                </a:lnTo>
                <a:lnTo>
                  <a:pt x="24" y="355"/>
                </a:lnTo>
                <a:lnTo>
                  <a:pt x="24" y="353"/>
                </a:lnTo>
                <a:lnTo>
                  <a:pt x="24" y="351"/>
                </a:lnTo>
                <a:lnTo>
                  <a:pt x="24" y="347"/>
                </a:lnTo>
                <a:lnTo>
                  <a:pt x="24" y="345"/>
                </a:lnTo>
                <a:lnTo>
                  <a:pt x="24" y="343"/>
                </a:lnTo>
                <a:lnTo>
                  <a:pt x="24" y="341"/>
                </a:lnTo>
                <a:lnTo>
                  <a:pt x="24" y="339"/>
                </a:lnTo>
                <a:lnTo>
                  <a:pt x="22" y="337"/>
                </a:lnTo>
                <a:lnTo>
                  <a:pt x="22" y="335"/>
                </a:lnTo>
                <a:lnTo>
                  <a:pt x="22" y="333"/>
                </a:lnTo>
                <a:lnTo>
                  <a:pt x="20" y="331"/>
                </a:lnTo>
                <a:lnTo>
                  <a:pt x="20" y="329"/>
                </a:lnTo>
                <a:lnTo>
                  <a:pt x="18" y="329"/>
                </a:lnTo>
                <a:lnTo>
                  <a:pt x="18" y="327"/>
                </a:lnTo>
                <a:lnTo>
                  <a:pt x="18" y="325"/>
                </a:lnTo>
                <a:lnTo>
                  <a:pt x="16" y="323"/>
                </a:lnTo>
                <a:lnTo>
                  <a:pt x="16" y="321"/>
                </a:lnTo>
                <a:lnTo>
                  <a:pt x="18" y="319"/>
                </a:lnTo>
                <a:lnTo>
                  <a:pt x="18" y="317"/>
                </a:lnTo>
                <a:lnTo>
                  <a:pt x="18" y="319"/>
                </a:lnTo>
                <a:lnTo>
                  <a:pt x="18" y="321"/>
                </a:lnTo>
                <a:lnTo>
                  <a:pt x="16" y="321"/>
                </a:lnTo>
                <a:lnTo>
                  <a:pt x="18" y="321"/>
                </a:lnTo>
                <a:lnTo>
                  <a:pt x="18" y="319"/>
                </a:lnTo>
                <a:lnTo>
                  <a:pt x="18" y="317"/>
                </a:lnTo>
                <a:lnTo>
                  <a:pt x="18" y="319"/>
                </a:lnTo>
                <a:lnTo>
                  <a:pt x="20" y="321"/>
                </a:lnTo>
                <a:lnTo>
                  <a:pt x="20" y="323"/>
                </a:lnTo>
                <a:lnTo>
                  <a:pt x="20" y="321"/>
                </a:lnTo>
                <a:lnTo>
                  <a:pt x="20" y="323"/>
                </a:lnTo>
                <a:lnTo>
                  <a:pt x="20" y="325"/>
                </a:lnTo>
                <a:lnTo>
                  <a:pt x="20" y="327"/>
                </a:lnTo>
                <a:lnTo>
                  <a:pt x="22" y="325"/>
                </a:lnTo>
                <a:lnTo>
                  <a:pt x="20" y="327"/>
                </a:lnTo>
                <a:lnTo>
                  <a:pt x="22" y="329"/>
                </a:lnTo>
                <a:lnTo>
                  <a:pt x="24" y="327"/>
                </a:lnTo>
                <a:lnTo>
                  <a:pt x="26" y="325"/>
                </a:lnTo>
                <a:lnTo>
                  <a:pt x="26" y="323"/>
                </a:lnTo>
                <a:lnTo>
                  <a:pt x="26" y="321"/>
                </a:lnTo>
                <a:lnTo>
                  <a:pt x="24" y="319"/>
                </a:lnTo>
                <a:lnTo>
                  <a:pt x="22" y="317"/>
                </a:lnTo>
                <a:lnTo>
                  <a:pt x="22" y="315"/>
                </a:lnTo>
                <a:lnTo>
                  <a:pt x="22" y="313"/>
                </a:lnTo>
                <a:lnTo>
                  <a:pt x="22" y="311"/>
                </a:lnTo>
                <a:lnTo>
                  <a:pt x="20" y="309"/>
                </a:lnTo>
                <a:lnTo>
                  <a:pt x="22" y="309"/>
                </a:lnTo>
                <a:lnTo>
                  <a:pt x="22" y="307"/>
                </a:lnTo>
                <a:lnTo>
                  <a:pt x="24" y="309"/>
                </a:lnTo>
                <a:lnTo>
                  <a:pt x="26" y="311"/>
                </a:lnTo>
                <a:lnTo>
                  <a:pt x="26" y="313"/>
                </a:lnTo>
                <a:lnTo>
                  <a:pt x="26" y="315"/>
                </a:lnTo>
                <a:lnTo>
                  <a:pt x="24" y="317"/>
                </a:lnTo>
                <a:lnTo>
                  <a:pt x="24" y="319"/>
                </a:lnTo>
                <a:lnTo>
                  <a:pt x="26" y="319"/>
                </a:lnTo>
                <a:lnTo>
                  <a:pt x="28" y="317"/>
                </a:lnTo>
                <a:lnTo>
                  <a:pt x="28" y="315"/>
                </a:lnTo>
                <a:lnTo>
                  <a:pt x="28" y="317"/>
                </a:lnTo>
                <a:lnTo>
                  <a:pt x="28" y="323"/>
                </a:lnTo>
                <a:lnTo>
                  <a:pt x="30" y="325"/>
                </a:lnTo>
                <a:lnTo>
                  <a:pt x="32" y="323"/>
                </a:lnTo>
                <a:lnTo>
                  <a:pt x="32" y="321"/>
                </a:lnTo>
                <a:lnTo>
                  <a:pt x="34" y="319"/>
                </a:lnTo>
                <a:lnTo>
                  <a:pt x="34" y="317"/>
                </a:lnTo>
                <a:lnTo>
                  <a:pt x="36" y="315"/>
                </a:lnTo>
                <a:lnTo>
                  <a:pt x="36" y="313"/>
                </a:lnTo>
                <a:lnTo>
                  <a:pt x="34" y="311"/>
                </a:lnTo>
                <a:lnTo>
                  <a:pt x="34" y="309"/>
                </a:lnTo>
                <a:lnTo>
                  <a:pt x="32" y="307"/>
                </a:lnTo>
                <a:lnTo>
                  <a:pt x="32" y="305"/>
                </a:lnTo>
                <a:lnTo>
                  <a:pt x="32" y="303"/>
                </a:lnTo>
                <a:lnTo>
                  <a:pt x="32" y="301"/>
                </a:lnTo>
                <a:lnTo>
                  <a:pt x="30" y="299"/>
                </a:lnTo>
                <a:lnTo>
                  <a:pt x="28" y="297"/>
                </a:lnTo>
                <a:lnTo>
                  <a:pt x="28" y="295"/>
                </a:lnTo>
                <a:lnTo>
                  <a:pt x="30" y="293"/>
                </a:lnTo>
                <a:lnTo>
                  <a:pt x="28" y="293"/>
                </a:lnTo>
                <a:lnTo>
                  <a:pt x="28" y="291"/>
                </a:lnTo>
                <a:lnTo>
                  <a:pt x="28" y="289"/>
                </a:lnTo>
                <a:lnTo>
                  <a:pt x="28" y="287"/>
                </a:lnTo>
                <a:lnTo>
                  <a:pt x="26" y="285"/>
                </a:lnTo>
                <a:lnTo>
                  <a:pt x="26" y="283"/>
                </a:lnTo>
                <a:lnTo>
                  <a:pt x="26" y="281"/>
                </a:lnTo>
                <a:lnTo>
                  <a:pt x="28" y="279"/>
                </a:lnTo>
                <a:lnTo>
                  <a:pt x="28" y="277"/>
                </a:lnTo>
                <a:lnTo>
                  <a:pt x="28" y="275"/>
                </a:lnTo>
                <a:lnTo>
                  <a:pt x="30" y="273"/>
                </a:lnTo>
                <a:lnTo>
                  <a:pt x="30" y="271"/>
                </a:lnTo>
                <a:lnTo>
                  <a:pt x="30" y="269"/>
                </a:lnTo>
                <a:lnTo>
                  <a:pt x="32" y="267"/>
                </a:lnTo>
                <a:lnTo>
                  <a:pt x="34" y="267"/>
                </a:lnTo>
                <a:lnTo>
                  <a:pt x="36" y="265"/>
                </a:lnTo>
                <a:lnTo>
                  <a:pt x="36" y="263"/>
                </a:lnTo>
                <a:lnTo>
                  <a:pt x="36" y="261"/>
                </a:lnTo>
                <a:lnTo>
                  <a:pt x="38" y="259"/>
                </a:lnTo>
                <a:lnTo>
                  <a:pt x="38" y="257"/>
                </a:lnTo>
                <a:lnTo>
                  <a:pt x="38" y="255"/>
                </a:lnTo>
                <a:lnTo>
                  <a:pt x="38" y="253"/>
                </a:lnTo>
                <a:lnTo>
                  <a:pt x="38" y="251"/>
                </a:lnTo>
                <a:lnTo>
                  <a:pt x="38" y="249"/>
                </a:lnTo>
                <a:lnTo>
                  <a:pt x="38" y="247"/>
                </a:lnTo>
                <a:lnTo>
                  <a:pt x="38" y="245"/>
                </a:lnTo>
                <a:lnTo>
                  <a:pt x="38" y="243"/>
                </a:lnTo>
                <a:lnTo>
                  <a:pt x="40" y="243"/>
                </a:lnTo>
                <a:lnTo>
                  <a:pt x="40" y="241"/>
                </a:lnTo>
                <a:lnTo>
                  <a:pt x="42" y="239"/>
                </a:lnTo>
                <a:lnTo>
                  <a:pt x="42" y="237"/>
                </a:lnTo>
                <a:lnTo>
                  <a:pt x="44" y="235"/>
                </a:lnTo>
                <a:lnTo>
                  <a:pt x="44" y="233"/>
                </a:lnTo>
                <a:lnTo>
                  <a:pt x="46" y="231"/>
                </a:lnTo>
                <a:lnTo>
                  <a:pt x="46" y="229"/>
                </a:lnTo>
                <a:lnTo>
                  <a:pt x="48" y="229"/>
                </a:lnTo>
                <a:lnTo>
                  <a:pt x="48" y="231"/>
                </a:lnTo>
                <a:lnTo>
                  <a:pt x="48" y="233"/>
                </a:lnTo>
                <a:lnTo>
                  <a:pt x="48" y="235"/>
                </a:lnTo>
                <a:lnTo>
                  <a:pt x="46" y="235"/>
                </a:lnTo>
                <a:lnTo>
                  <a:pt x="46" y="237"/>
                </a:lnTo>
                <a:lnTo>
                  <a:pt x="46" y="239"/>
                </a:lnTo>
                <a:lnTo>
                  <a:pt x="46" y="241"/>
                </a:lnTo>
                <a:lnTo>
                  <a:pt x="46" y="243"/>
                </a:lnTo>
                <a:lnTo>
                  <a:pt x="48" y="243"/>
                </a:lnTo>
                <a:lnTo>
                  <a:pt x="50" y="243"/>
                </a:lnTo>
                <a:lnTo>
                  <a:pt x="52" y="241"/>
                </a:lnTo>
                <a:lnTo>
                  <a:pt x="52" y="239"/>
                </a:lnTo>
                <a:lnTo>
                  <a:pt x="54" y="237"/>
                </a:lnTo>
                <a:lnTo>
                  <a:pt x="54" y="235"/>
                </a:lnTo>
                <a:lnTo>
                  <a:pt x="54" y="233"/>
                </a:lnTo>
                <a:lnTo>
                  <a:pt x="56" y="233"/>
                </a:lnTo>
                <a:lnTo>
                  <a:pt x="56" y="231"/>
                </a:lnTo>
                <a:lnTo>
                  <a:pt x="58" y="231"/>
                </a:lnTo>
                <a:lnTo>
                  <a:pt x="60" y="229"/>
                </a:lnTo>
                <a:lnTo>
                  <a:pt x="62" y="227"/>
                </a:lnTo>
                <a:lnTo>
                  <a:pt x="64" y="227"/>
                </a:lnTo>
                <a:lnTo>
                  <a:pt x="66" y="227"/>
                </a:lnTo>
                <a:lnTo>
                  <a:pt x="66" y="225"/>
                </a:lnTo>
                <a:lnTo>
                  <a:pt x="68" y="225"/>
                </a:lnTo>
                <a:lnTo>
                  <a:pt x="70" y="225"/>
                </a:lnTo>
                <a:lnTo>
                  <a:pt x="72" y="223"/>
                </a:lnTo>
                <a:lnTo>
                  <a:pt x="74" y="223"/>
                </a:lnTo>
                <a:lnTo>
                  <a:pt x="76" y="222"/>
                </a:lnTo>
                <a:lnTo>
                  <a:pt x="78" y="220"/>
                </a:lnTo>
                <a:lnTo>
                  <a:pt x="78" y="218"/>
                </a:lnTo>
                <a:lnTo>
                  <a:pt x="80" y="218"/>
                </a:lnTo>
                <a:lnTo>
                  <a:pt x="82" y="216"/>
                </a:lnTo>
                <a:lnTo>
                  <a:pt x="84" y="214"/>
                </a:lnTo>
                <a:lnTo>
                  <a:pt x="86" y="214"/>
                </a:lnTo>
                <a:lnTo>
                  <a:pt x="86" y="212"/>
                </a:lnTo>
                <a:lnTo>
                  <a:pt x="88" y="212"/>
                </a:lnTo>
                <a:lnTo>
                  <a:pt x="88" y="210"/>
                </a:lnTo>
                <a:lnTo>
                  <a:pt x="90" y="210"/>
                </a:lnTo>
                <a:lnTo>
                  <a:pt x="92" y="210"/>
                </a:lnTo>
                <a:lnTo>
                  <a:pt x="94" y="208"/>
                </a:lnTo>
                <a:lnTo>
                  <a:pt x="96" y="208"/>
                </a:lnTo>
                <a:lnTo>
                  <a:pt x="98" y="206"/>
                </a:lnTo>
                <a:lnTo>
                  <a:pt x="100" y="204"/>
                </a:lnTo>
                <a:lnTo>
                  <a:pt x="100" y="206"/>
                </a:lnTo>
                <a:lnTo>
                  <a:pt x="102" y="208"/>
                </a:lnTo>
                <a:lnTo>
                  <a:pt x="104" y="206"/>
                </a:lnTo>
                <a:lnTo>
                  <a:pt x="106" y="206"/>
                </a:lnTo>
                <a:lnTo>
                  <a:pt x="108" y="204"/>
                </a:lnTo>
                <a:lnTo>
                  <a:pt x="108" y="206"/>
                </a:lnTo>
                <a:lnTo>
                  <a:pt x="110" y="208"/>
                </a:lnTo>
                <a:lnTo>
                  <a:pt x="112" y="208"/>
                </a:lnTo>
                <a:lnTo>
                  <a:pt x="114" y="206"/>
                </a:lnTo>
                <a:lnTo>
                  <a:pt x="116" y="206"/>
                </a:lnTo>
                <a:lnTo>
                  <a:pt x="118" y="206"/>
                </a:lnTo>
                <a:lnTo>
                  <a:pt x="120" y="204"/>
                </a:lnTo>
                <a:lnTo>
                  <a:pt x="122" y="202"/>
                </a:lnTo>
                <a:lnTo>
                  <a:pt x="124" y="202"/>
                </a:lnTo>
                <a:lnTo>
                  <a:pt x="126" y="200"/>
                </a:lnTo>
                <a:lnTo>
                  <a:pt x="128" y="200"/>
                </a:lnTo>
                <a:lnTo>
                  <a:pt x="130" y="200"/>
                </a:lnTo>
                <a:lnTo>
                  <a:pt x="132" y="200"/>
                </a:lnTo>
                <a:lnTo>
                  <a:pt x="134" y="198"/>
                </a:lnTo>
                <a:lnTo>
                  <a:pt x="136" y="200"/>
                </a:lnTo>
                <a:lnTo>
                  <a:pt x="138" y="198"/>
                </a:lnTo>
                <a:lnTo>
                  <a:pt x="140" y="196"/>
                </a:lnTo>
                <a:lnTo>
                  <a:pt x="142" y="194"/>
                </a:lnTo>
                <a:lnTo>
                  <a:pt x="144" y="192"/>
                </a:lnTo>
                <a:lnTo>
                  <a:pt x="146" y="192"/>
                </a:lnTo>
                <a:lnTo>
                  <a:pt x="148" y="192"/>
                </a:lnTo>
                <a:lnTo>
                  <a:pt x="150" y="192"/>
                </a:lnTo>
                <a:lnTo>
                  <a:pt x="152" y="194"/>
                </a:lnTo>
                <a:lnTo>
                  <a:pt x="154" y="194"/>
                </a:lnTo>
                <a:lnTo>
                  <a:pt x="156" y="192"/>
                </a:lnTo>
                <a:lnTo>
                  <a:pt x="158" y="192"/>
                </a:lnTo>
                <a:lnTo>
                  <a:pt x="160" y="190"/>
                </a:lnTo>
                <a:lnTo>
                  <a:pt x="162" y="190"/>
                </a:lnTo>
                <a:lnTo>
                  <a:pt x="164" y="190"/>
                </a:lnTo>
                <a:lnTo>
                  <a:pt x="166" y="190"/>
                </a:lnTo>
                <a:lnTo>
                  <a:pt x="168" y="190"/>
                </a:lnTo>
                <a:lnTo>
                  <a:pt x="170" y="188"/>
                </a:lnTo>
                <a:lnTo>
                  <a:pt x="172" y="188"/>
                </a:lnTo>
                <a:lnTo>
                  <a:pt x="174" y="188"/>
                </a:lnTo>
                <a:lnTo>
                  <a:pt x="174" y="186"/>
                </a:lnTo>
                <a:lnTo>
                  <a:pt x="176" y="186"/>
                </a:lnTo>
                <a:lnTo>
                  <a:pt x="180" y="184"/>
                </a:lnTo>
                <a:lnTo>
                  <a:pt x="182" y="182"/>
                </a:lnTo>
                <a:lnTo>
                  <a:pt x="184" y="182"/>
                </a:lnTo>
                <a:lnTo>
                  <a:pt x="186" y="180"/>
                </a:lnTo>
                <a:lnTo>
                  <a:pt x="188" y="178"/>
                </a:lnTo>
                <a:lnTo>
                  <a:pt x="188" y="176"/>
                </a:lnTo>
                <a:lnTo>
                  <a:pt x="190" y="174"/>
                </a:lnTo>
                <a:lnTo>
                  <a:pt x="192" y="172"/>
                </a:lnTo>
                <a:lnTo>
                  <a:pt x="192" y="170"/>
                </a:lnTo>
                <a:lnTo>
                  <a:pt x="194" y="168"/>
                </a:lnTo>
                <a:lnTo>
                  <a:pt x="194" y="166"/>
                </a:lnTo>
                <a:lnTo>
                  <a:pt x="196" y="166"/>
                </a:lnTo>
                <a:lnTo>
                  <a:pt x="196" y="164"/>
                </a:lnTo>
                <a:lnTo>
                  <a:pt x="196" y="162"/>
                </a:lnTo>
                <a:lnTo>
                  <a:pt x="198" y="162"/>
                </a:lnTo>
                <a:lnTo>
                  <a:pt x="200" y="160"/>
                </a:lnTo>
                <a:lnTo>
                  <a:pt x="202" y="160"/>
                </a:lnTo>
                <a:lnTo>
                  <a:pt x="204" y="158"/>
                </a:lnTo>
                <a:lnTo>
                  <a:pt x="206" y="156"/>
                </a:lnTo>
                <a:lnTo>
                  <a:pt x="206" y="154"/>
                </a:lnTo>
                <a:lnTo>
                  <a:pt x="208" y="154"/>
                </a:lnTo>
                <a:lnTo>
                  <a:pt x="210" y="152"/>
                </a:lnTo>
                <a:lnTo>
                  <a:pt x="210" y="150"/>
                </a:lnTo>
                <a:lnTo>
                  <a:pt x="208" y="150"/>
                </a:lnTo>
                <a:lnTo>
                  <a:pt x="208" y="148"/>
                </a:lnTo>
                <a:lnTo>
                  <a:pt x="208" y="146"/>
                </a:lnTo>
                <a:lnTo>
                  <a:pt x="208" y="144"/>
                </a:lnTo>
                <a:lnTo>
                  <a:pt x="208" y="142"/>
                </a:lnTo>
                <a:lnTo>
                  <a:pt x="208" y="140"/>
                </a:lnTo>
                <a:lnTo>
                  <a:pt x="208" y="138"/>
                </a:lnTo>
                <a:lnTo>
                  <a:pt x="208" y="136"/>
                </a:lnTo>
                <a:lnTo>
                  <a:pt x="210" y="134"/>
                </a:lnTo>
                <a:lnTo>
                  <a:pt x="212" y="132"/>
                </a:lnTo>
                <a:lnTo>
                  <a:pt x="214" y="130"/>
                </a:lnTo>
                <a:lnTo>
                  <a:pt x="214" y="128"/>
                </a:lnTo>
                <a:lnTo>
                  <a:pt x="216" y="128"/>
                </a:lnTo>
                <a:lnTo>
                  <a:pt x="218" y="130"/>
                </a:lnTo>
                <a:lnTo>
                  <a:pt x="216" y="128"/>
                </a:lnTo>
                <a:lnTo>
                  <a:pt x="218" y="126"/>
                </a:lnTo>
                <a:lnTo>
                  <a:pt x="220" y="126"/>
                </a:lnTo>
                <a:lnTo>
                  <a:pt x="222" y="124"/>
                </a:lnTo>
                <a:lnTo>
                  <a:pt x="222" y="122"/>
                </a:lnTo>
                <a:lnTo>
                  <a:pt x="224" y="120"/>
                </a:lnTo>
                <a:lnTo>
                  <a:pt x="224" y="118"/>
                </a:lnTo>
                <a:lnTo>
                  <a:pt x="226" y="118"/>
                </a:lnTo>
                <a:lnTo>
                  <a:pt x="228" y="120"/>
                </a:lnTo>
                <a:lnTo>
                  <a:pt x="226" y="120"/>
                </a:lnTo>
                <a:lnTo>
                  <a:pt x="226" y="122"/>
                </a:lnTo>
                <a:lnTo>
                  <a:pt x="226" y="124"/>
                </a:lnTo>
                <a:lnTo>
                  <a:pt x="228" y="124"/>
                </a:lnTo>
                <a:lnTo>
                  <a:pt x="228" y="126"/>
                </a:lnTo>
                <a:lnTo>
                  <a:pt x="228" y="128"/>
                </a:lnTo>
                <a:lnTo>
                  <a:pt x="230" y="130"/>
                </a:lnTo>
                <a:lnTo>
                  <a:pt x="230" y="132"/>
                </a:lnTo>
                <a:lnTo>
                  <a:pt x="230" y="134"/>
                </a:lnTo>
                <a:lnTo>
                  <a:pt x="230" y="136"/>
                </a:lnTo>
                <a:lnTo>
                  <a:pt x="232" y="138"/>
                </a:lnTo>
                <a:lnTo>
                  <a:pt x="232" y="140"/>
                </a:lnTo>
                <a:lnTo>
                  <a:pt x="234" y="142"/>
                </a:lnTo>
                <a:lnTo>
                  <a:pt x="234" y="140"/>
                </a:lnTo>
                <a:lnTo>
                  <a:pt x="234" y="138"/>
                </a:lnTo>
                <a:lnTo>
                  <a:pt x="234" y="136"/>
                </a:lnTo>
                <a:lnTo>
                  <a:pt x="236" y="134"/>
                </a:lnTo>
                <a:lnTo>
                  <a:pt x="236" y="132"/>
                </a:lnTo>
                <a:lnTo>
                  <a:pt x="236" y="130"/>
                </a:lnTo>
                <a:lnTo>
                  <a:pt x="238" y="130"/>
                </a:lnTo>
                <a:lnTo>
                  <a:pt x="238" y="132"/>
                </a:lnTo>
                <a:lnTo>
                  <a:pt x="240" y="134"/>
                </a:lnTo>
                <a:lnTo>
                  <a:pt x="240" y="132"/>
                </a:lnTo>
                <a:lnTo>
                  <a:pt x="240" y="130"/>
                </a:lnTo>
                <a:lnTo>
                  <a:pt x="240" y="128"/>
                </a:lnTo>
                <a:lnTo>
                  <a:pt x="242" y="128"/>
                </a:lnTo>
                <a:lnTo>
                  <a:pt x="240" y="128"/>
                </a:lnTo>
                <a:lnTo>
                  <a:pt x="238" y="126"/>
                </a:lnTo>
                <a:lnTo>
                  <a:pt x="238" y="124"/>
                </a:lnTo>
                <a:lnTo>
                  <a:pt x="236" y="122"/>
                </a:lnTo>
                <a:lnTo>
                  <a:pt x="236" y="120"/>
                </a:lnTo>
                <a:lnTo>
                  <a:pt x="234" y="118"/>
                </a:lnTo>
                <a:lnTo>
                  <a:pt x="236" y="120"/>
                </a:lnTo>
                <a:lnTo>
                  <a:pt x="236" y="118"/>
                </a:lnTo>
                <a:lnTo>
                  <a:pt x="238" y="118"/>
                </a:lnTo>
                <a:lnTo>
                  <a:pt x="240" y="118"/>
                </a:lnTo>
                <a:lnTo>
                  <a:pt x="238" y="116"/>
                </a:lnTo>
                <a:lnTo>
                  <a:pt x="238" y="114"/>
                </a:lnTo>
                <a:lnTo>
                  <a:pt x="240" y="112"/>
                </a:lnTo>
                <a:lnTo>
                  <a:pt x="242" y="114"/>
                </a:lnTo>
                <a:lnTo>
                  <a:pt x="240" y="114"/>
                </a:lnTo>
                <a:lnTo>
                  <a:pt x="242" y="116"/>
                </a:lnTo>
                <a:lnTo>
                  <a:pt x="242" y="118"/>
                </a:lnTo>
                <a:lnTo>
                  <a:pt x="244" y="116"/>
                </a:lnTo>
                <a:lnTo>
                  <a:pt x="244" y="114"/>
                </a:lnTo>
                <a:lnTo>
                  <a:pt x="246" y="114"/>
                </a:lnTo>
                <a:lnTo>
                  <a:pt x="248" y="116"/>
                </a:lnTo>
                <a:lnTo>
                  <a:pt x="248" y="118"/>
                </a:lnTo>
                <a:lnTo>
                  <a:pt x="250" y="118"/>
                </a:lnTo>
                <a:lnTo>
                  <a:pt x="252" y="116"/>
                </a:lnTo>
                <a:lnTo>
                  <a:pt x="254" y="118"/>
                </a:lnTo>
                <a:lnTo>
                  <a:pt x="256" y="118"/>
                </a:lnTo>
                <a:lnTo>
                  <a:pt x="258" y="118"/>
                </a:lnTo>
                <a:lnTo>
                  <a:pt x="260" y="118"/>
                </a:lnTo>
                <a:lnTo>
                  <a:pt x="258" y="116"/>
                </a:lnTo>
                <a:lnTo>
                  <a:pt x="256" y="116"/>
                </a:lnTo>
                <a:lnTo>
                  <a:pt x="254" y="116"/>
                </a:lnTo>
                <a:lnTo>
                  <a:pt x="252" y="116"/>
                </a:lnTo>
                <a:lnTo>
                  <a:pt x="252" y="114"/>
                </a:lnTo>
                <a:lnTo>
                  <a:pt x="254" y="112"/>
                </a:lnTo>
                <a:lnTo>
                  <a:pt x="254" y="110"/>
                </a:lnTo>
                <a:lnTo>
                  <a:pt x="254" y="112"/>
                </a:lnTo>
                <a:lnTo>
                  <a:pt x="256" y="110"/>
                </a:lnTo>
                <a:lnTo>
                  <a:pt x="256" y="108"/>
                </a:lnTo>
                <a:lnTo>
                  <a:pt x="258" y="106"/>
                </a:lnTo>
                <a:lnTo>
                  <a:pt x="260" y="106"/>
                </a:lnTo>
                <a:lnTo>
                  <a:pt x="258" y="106"/>
                </a:lnTo>
                <a:lnTo>
                  <a:pt x="256" y="108"/>
                </a:lnTo>
                <a:lnTo>
                  <a:pt x="254" y="106"/>
                </a:lnTo>
                <a:lnTo>
                  <a:pt x="254" y="104"/>
                </a:lnTo>
                <a:lnTo>
                  <a:pt x="254" y="102"/>
                </a:lnTo>
                <a:lnTo>
                  <a:pt x="254" y="100"/>
                </a:lnTo>
                <a:lnTo>
                  <a:pt x="256" y="98"/>
                </a:lnTo>
                <a:lnTo>
                  <a:pt x="258" y="98"/>
                </a:lnTo>
                <a:lnTo>
                  <a:pt x="260" y="98"/>
                </a:lnTo>
                <a:lnTo>
                  <a:pt x="262" y="96"/>
                </a:lnTo>
                <a:lnTo>
                  <a:pt x="260" y="94"/>
                </a:lnTo>
                <a:lnTo>
                  <a:pt x="262" y="94"/>
                </a:lnTo>
                <a:lnTo>
                  <a:pt x="264" y="96"/>
                </a:lnTo>
                <a:lnTo>
                  <a:pt x="266" y="96"/>
                </a:lnTo>
                <a:lnTo>
                  <a:pt x="266" y="98"/>
                </a:lnTo>
                <a:lnTo>
                  <a:pt x="268" y="98"/>
                </a:lnTo>
                <a:lnTo>
                  <a:pt x="268" y="100"/>
                </a:lnTo>
                <a:lnTo>
                  <a:pt x="268" y="98"/>
                </a:lnTo>
                <a:lnTo>
                  <a:pt x="268" y="96"/>
                </a:lnTo>
                <a:lnTo>
                  <a:pt x="266" y="94"/>
                </a:lnTo>
                <a:lnTo>
                  <a:pt x="264" y="94"/>
                </a:lnTo>
                <a:lnTo>
                  <a:pt x="266" y="92"/>
                </a:lnTo>
                <a:lnTo>
                  <a:pt x="268" y="92"/>
                </a:lnTo>
                <a:lnTo>
                  <a:pt x="266" y="92"/>
                </a:lnTo>
                <a:lnTo>
                  <a:pt x="264" y="94"/>
                </a:lnTo>
                <a:lnTo>
                  <a:pt x="264" y="92"/>
                </a:lnTo>
                <a:lnTo>
                  <a:pt x="266" y="90"/>
                </a:lnTo>
                <a:lnTo>
                  <a:pt x="268" y="88"/>
                </a:lnTo>
                <a:lnTo>
                  <a:pt x="270" y="90"/>
                </a:lnTo>
                <a:lnTo>
                  <a:pt x="270" y="88"/>
                </a:lnTo>
                <a:lnTo>
                  <a:pt x="272" y="90"/>
                </a:lnTo>
                <a:lnTo>
                  <a:pt x="272" y="92"/>
                </a:lnTo>
                <a:lnTo>
                  <a:pt x="274" y="92"/>
                </a:lnTo>
                <a:lnTo>
                  <a:pt x="274" y="90"/>
                </a:lnTo>
                <a:lnTo>
                  <a:pt x="272" y="88"/>
                </a:lnTo>
                <a:lnTo>
                  <a:pt x="272" y="86"/>
                </a:lnTo>
                <a:lnTo>
                  <a:pt x="270" y="84"/>
                </a:lnTo>
                <a:lnTo>
                  <a:pt x="272" y="82"/>
                </a:lnTo>
                <a:lnTo>
                  <a:pt x="274" y="80"/>
                </a:lnTo>
                <a:lnTo>
                  <a:pt x="276" y="80"/>
                </a:lnTo>
                <a:lnTo>
                  <a:pt x="278" y="78"/>
                </a:lnTo>
                <a:lnTo>
                  <a:pt x="280" y="78"/>
                </a:lnTo>
                <a:lnTo>
                  <a:pt x="280" y="76"/>
                </a:lnTo>
                <a:lnTo>
                  <a:pt x="280" y="74"/>
                </a:lnTo>
                <a:lnTo>
                  <a:pt x="280" y="72"/>
                </a:lnTo>
                <a:lnTo>
                  <a:pt x="282" y="74"/>
                </a:lnTo>
                <a:lnTo>
                  <a:pt x="280" y="76"/>
                </a:lnTo>
                <a:lnTo>
                  <a:pt x="280" y="78"/>
                </a:lnTo>
                <a:lnTo>
                  <a:pt x="280" y="80"/>
                </a:lnTo>
                <a:lnTo>
                  <a:pt x="280" y="78"/>
                </a:lnTo>
                <a:lnTo>
                  <a:pt x="282" y="76"/>
                </a:lnTo>
                <a:lnTo>
                  <a:pt x="284" y="78"/>
                </a:lnTo>
                <a:lnTo>
                  <a:pt x="284" y="80"/>
                </a:lnTo>
                <a:lnTo>
                  <a:pt x="284" y="78"/>
                </a:lnTo>
                <a:lnTo>
                  <a:pt x="286" y="78"/>
                </a:lnTo>
                <a:lnTo>
                  <a:pt x="286" y="76"/>
                </a:lnTo>
                <a:lnTo>
                  <a:pt x="288" y="74"/>
                </a:lnTo>
                <a:lnTo>
                  <a:pt x="288" y="72"/>
                </a:lnTo>
                <a:lnTo>
                  <a:pt x="290" y="72"/>
                </a:lnTo>
                <a:lnTo>
                  <a:pt x="290" y="70"/>
                </a:lnTo>
                <a:lnTo>
                  <a:pt x="288" y="70"/>
                </a:lnTo>
                <a:lnTo>
                  <a:pt x="288" y="68"/>
                </a:lnTo>
                <a:lnTo>
                  <a:pt x="290" y="68"/>
                </a:lnTo>
                <a:lnTo>
                  <a:pt x="290" y="66"/>
                </a:lnTo>
                <a:lnTo>
                  <a:pt x="290" y="68"/>
                </a:lnTo>
                <a:lnTo>
                  <a:pt x="292" y="66"/>
                </a:lnTo>
                <a:lnTo>
                  <a:pt x="292" y="68"/>
                </a:lnTo>
                <a:lnTo>
                  <a:pt x="292" y="70"/>
                </a:lnTo>
                <a:lnTo>
                  <a:pt x="292" y="72"/>
                </a:lnTo>
                <a:lnTo>
                  <a:pt x="294" y="72"/>
                </a:lnTo>
                <a:lnTo>
                  <a:pt x="294" y="70"/>
                </a:lnTo>
                <a:lnTo>
                  <a:pt x="294" y="68"/>
                </a:lnTo>
                <a:lnTo>
                  <a:pt x="296" y="68"/>
                </a:lnTo>
                <a:lnTo>
                  <a:pt x="296" y="70"/>
                </a:lnTo>
                <a:lnTo>
                  <a:pt x="298" y="72"/>
                </a:lnTo>
                <a:lnTo>
                  <a:pt x="300" y="70"/>
                </a:lnTo>
                <a:lnTo>
                  <a:pt x="302" y="68"/>
                </a:lnTo>
                <a:lnTo>
                  <a:pt x="304" y="68"/>
                </a:lnTo>
                <a:lnTo>
                  <a:pt x="304" y="66"/>
                </a:lnTo>
                <a:lnTo>
                  <a:pt x="302" y="64"/>
                </a:lnTo>
                <a:lnTo>
                  <a:pt x="304" y="64"/>
                </a:lnTo>
                <a:lnTo>
                  <a:pt x="304" y="62"/>
                </a:lnTo>
                <a:lnTo>
                  <a:pt x="306" y="62"/>
                </a:lnTo>
                <a:lnTo>
                  <a:pt x="306" y="64"/>
                </a:lnTo>
                <a:lnTo>
                  <a:pt x="308" y="66"/>
                </a:lnTo>
                <a:lnTo>
                  <a:pt x="310" y="66"/>
                </a:lnTo>
                <a:lnTo>
                  <a:pt x="312" y="66"/>
                </a:lnTo>
                <a:lnTo>
                  <a:pt x="314" y="66"/>
                </a:lnTo>
                <a:lnTo>
                  <a:pt x="314" y="68"/>
                </a:lnTo>
                <a:lnTo>
                  <a:pt x="316" y="70"/>
                </a:lnTo>
                <a:lnTo>
                  <a:pt x="318" y="72"/>
                </a:lnTo>
                <a:lnTo>
                  <a:pt x="318" y="74"/>
                </a:lnTo>
                <a:lnTo>
                  <a:pt x="320" y="74"/>
                </a:lnTo>
                <a:lnTo>
                  <a:pt x="320" y="76"/>
                </a:lnTo>
                <a:lnTo>
                  <a:pt x="322" y="78"/>
                </a:lnTo>
                <a:lnTo>
                  <a:pt x="324" y="80"/>
                </a:lnTo>
                <a:lnTo>
                  <a:pt x="324" y="82"/>
                </a:lnTo>
                <a:lnTo>
                  <a:pt x="326" y="84"/>
                </a:lnTo>
                <a:lnTo>
                  <a:pt x="324" y="86"/>
                </a:lnTo>
                <a:lnTo>
                  <a:pt x="324" y="88"/>
                </a:lnTo>
                <a:lnTo>
                  <a:pt x="324" y="90"/>
                </a:lnTo>
                <a:lnTo>
                  <a:pt x="322" y="92"/>
                </a:lnTo>
                <a:lnTo>
                  <a:pt x="322" y="94"/>
                </a:lnTo>
                <a:lnTo>
                  <a:pt x="322" y="96"/>
                </a:lnTo>
                <a:lnTo>
                  <a:pt x="320" y="98"/>
                </a:lnTo>
                <a:lnTo>
                  <a:pt x="322" y="98"/>
                </a:lnTo>
                <a:lnTo>
                  <a:pt x="322" y="96"/>
                </a:lnTo>
                <a:lnTo>
                  <a:pt x="322" y="94"/>
                </a:lnTo>
                <a:lnTo>
                  <a:pt x="324" y="94"/>
                </a:lnTo>
                <a:lnTo>
                  <a:pt x="326" y="96"/>
                </a:lnTo>
                <a:lnTo>
                  <a:pt x="326" y="94"/>
                </a:lnTo>
                <a:lnTo>
                  <a:pt x="326" y="92"/>
                </a:lnTo>
                <a:lnTo>
                  <a:pt x="324" y="90"/>
                </a:lnTo>
                <a:lnTo>
                  <a:pt x="326" y="88"/>
                </a:lnTo>
                <a:lnTo>
                  <a:pt x="328" y="90"/>
                </a:lnTo>
                <a:lnTo>
                  <a:pt x="330" y="88"/>
                </a:lnTo>
                <a:lnTo>
                  <a:pt x="330" y="86"/>
                </a:lnTo>
                <a:lnTo>
                  <a:pt x="332" y="84"/>
                </a:lnTo>
                <a:lnTo>
                  <a:pt x="334" y="84"/>
                </a:lnTo>
                <a:lnTo>
                  <a:pt x="336" y="84"/>
                </a:lnTo>
                <a:lnTo>
                  <a:pt x="338" y="86"/>
                </a:lnTo>
                <a:lnTo>
                  <a:pt x="340" y="86"/>
                </a:lnTo>
                <a:lnTo>
                  <a:pt x="342" y="86"/>
                </a:lnTo>
                <a:lnTo>
                  <a:pt x="344" y="88"/>
                </a:lnTo>
                <a:lnTo>
                  <a:pt x="342" y="90"/>
                </a:lnTo>
                <a:lnTo>
                  <a:pt x="342" y="92"/>
                </a:lnTo>
                <a:lnTo>
                  <a:pt x="344" y="90"/>
                </a:lnTo>
                <a:lnTo>
                  <a:pt x="344" y="88"/>
                </a:lnTo>
                <a:lnTo>
                  <a:pt x="344" y="86"/>
                </a:lnTo>
                <a:lnTo>
                  <a:pt x="346" y="86"/>
                </a:lnTo>
                <a:lnTo>
                  <a:pt x="348" y="86"/>
                </a:lnTo>
                <a:lnTo>
                  <a:pt x="348" y="88"/>
                </a:lnTo>
                <a:lnTo>
                  <a:pt x="350" y="90"/>
                </a:lnTo>
                <a:lnTo>
                  <a:pt x="350" y="92"/>
                </a:lnTo>
                <a:lnTo>
                  <a:pt x="352" y="92"/>
                </a:lnTo>
                <a:lnTo>
                  <a:pt x="352" y="90"/>
                </a:lnTo>
                <a:lnTo>
                  <a:pt x="352" y="88"/>
                </a:lnTo>
                <a:lnTo>
                  <a:pt x="352" y="86"/>
                </a:lnTo>
                <a:lnTo>
                  <a:pt x="354" y="86"/>
                </a:lnTo>
                <a:lnTo>
                  <a:pt x="356" y="86"/>
                </a:lnTo>
                <a:lnTo>
                  <a:pt x="358" y="84"/>
                </a:lnTo>
                <a:lnTo>
                  <a:pt x="356" y="84"/>
                </a:lnTo>
                <a:lnTo>
                  <a:pt x="354" y="84"/>
                </a:lnTo>
                <a:lnTo>
                  <a:pt x="352" y="82"/>
                </a:lnTo>
                <a:lnTo>
                  <a:pt x="352" y="80"/>
                </a:lnTo>
                <a:lnTo>
                  <a:pt x="354" y="80"/>
                </a:lnTo>
                <a:lnTo>
                  <a:pt x="356" y="80"/>
                </a:lnTo>
                <a:lnTo>
                  <a:pt x="354" y="80"/>
                </a:lnTo>
                <a:lnTo>
                  <a:pt x="352" y="80"/>
                </a:lnTo>
                <a:lnTo>
                  <a:pt x="350" y="78"/>
                </a:lnTo>
                <a:lnTo>
                  <a:pt x="348" y="76"/>
                </a:lnTo>
                <a:lnTo>
                  <a:pt x="348" y="74"/>
                </a:lnTo>
                <a:lnTo>
                  <a:pt x="350" y="72"/>
                </a:lnTo>
                <a:lnTo>
                  <a:pt x="352" y="70"/>
                </a:lnTo>
                <a:lnTo>
                  <a:pt x="352" y="68"/>
                </a:lnTo>
                <a:lnTo>
                  <a:pt x="354" y="68"/>
                </a:lnTo>
                <a:lnTo>
                  <a:pt x="356" y="68"/>
                </a:lnTo>
                <a:lnTo>
                  <a:pt x="356" y="66"/>
                </a:lnTo>
                <a:lnTo>
                  <a:pt x="356" y="64"/>
                </a:lnTo>
                <a:lnTo>
                  <a:pt x="358" y="62"/>
                </a:lnTo>
                <a:lnTo>
                  <a:pt x="358" y="60"/>
                </a:lnTo>
                <a:lnTo>
                  <a:pt x="358" y="58"/>
                </a:lnTo>
                <a:lnTo>
                  <a:pt x="360" y="58"/>
                </a:lnTo>
                <a:lnTo>
                  <a:pt x="362" y="58"/>
                </a:lnTo>
                <a:lnTo>
                  <a:pt x="364" y="56"/>
                </a:lnTo>
                <a:lnTo>
                  <a:pt x="366" y="56"/>
                </a:lnTo>
                <a:lnTo>
                  <a:pt x="367" y="54"/>
                </a:lnTo>
                <a:lnTo>
                  <a:pt x="366" y="52"/>
                </a:lnTo>
                <a:lnTo>
                  <a:pt x="366" y="50"/>
                </a:lnTo>
                <a:lnTo>
                  <a:pt x="366" y="48"/>
                </a:lnTo>
                <a:lnTo>
                  <a:pt x="366" y="46"/>
                </a:lnTo>
                <a:lnTo>
                  <a:pt x="367" y="46"/>
                </a:lnTo>
                <a:lnTo>
                  <a:pt x="369" y="44"/>
                </a:lnTo>
                <a:lnTo>
                  <a:pt x="369" y="42"/>
                </a:lnTo>
                <a:lnTo>
                  <a:pt x="371" y="40"/>
                </a:lnTo>
                <a:lnTo>
                  <a:pt x="373" y="40"/>
                </a:lnTo>
                <a:lnTo>
                  <a:pt x="375" y="40"/>
                </a:lnTo>
                <a:lnTo>
                  <a:pt x="373" y="40"/>
                </a:lnTo>
                <a:lnTo>
                  <a:pt x="373" y="38"/>
                </a:lnTo>
                <a:lnTo>
                  <a:pt x="375" y="36"/>
                </a:lnTo>
                <a:lnTo>
                  <a:pt x="375" y="34"/>
                </a:lnTo>
                <a:lnTo>
                  <a:pt x="377" y="34"/>
                </a:lnTo>
                <a:lnTo>
                  <a:pt x="377" y="36"/>
                </a:lnTo>
                <a:lnTo>
                  <a:pt x="379" y="38"/>
                </a:lnTo>
                <a:lnTo>
                  <a:pt x="381" y="40"/>
                </a:lnTo>
                <a:lnTo>
                  <a:pt x="379" y="38"/>
                </a:lnTo>
                <a:lnTo>
                  <a:pt x="379" y="36"/>
                </a:lnTo>
                <a:lnTo>
                  <a:pt x="379" y="34"/>
                </a:lnTo>
                <a:lnTo>
                  <a:pt x="381" y="34"/>
                </a:lnTo>
                <a:lnTo>
                  <a:pt x="383" y="34"/>
                </a:lnTo>
                <a:lnTo>
                  <a:pt x="383" y="32"/>
                </a:lnTo>
                <a:lnTo>
                  <a:pt x="383" y="30"/>
                </a:lnTo>
                <a:lnTo>
                  <a:pt x="385" y="30"/>
                </a:lnTo>
                <a:lnTo>
                  <a:pt x="387" y="28"/>
                </a:lnTo>
                <a:lnTo>
                  <a:pt x="389" y="30"/>
                </a:lnTo>
                <a:lnTo>
                  <a:pt x="391" y="32"/>
                </a:lnTo>
                <a:lnTo>
                  <a:pt x="393" y="32"/>
                </a:lnTo>
                <a:lnTo>
                  <a:pt x="395" y="32"/>
                </a:lnTo>
                <a:lnTo>
                  <a:pt x="397" y="32"/>
                </a:lnTo>
                <a:lnTo>
                  <a:pt x="399" y="32"/>
                </a:lnTo>
                <a:lnTo>
                  <a:pt x="401" y="32"/>
                </a:lnTo>
                <a:lnTo>
                  <a:pt x="403" y="32"/>
                </a:lnTo>
                <a:lnTo>
                  <a:pt x="405" y="30"/>
                </a:lnTo>
                <a:lnTo>
                  <a:pt x="407" y="30"/>
                </a:lnTo>
                <a:lnTo>
                  <a:pt x="407" y="32"/>
                </a:lnTo>
                <a:lnTo>
                  <a:pt x="409" y="30"/>
                </a:lnTo>
                <a:lnTo>
                  <a:pt x="409" y="28"/>
                </a:lnTo>
                <a:lnTo>
                  <a:pt x="411" y="28"/>
                </a:lnTo>
                <a:lnTo>
                  <a:pt x="413" y="30"/>
                </a:lnTo>
                <a:lnTo>
                  <a:pt x="413" y="28"/>
                </a:lnTo>
                <a:lnTo>
                  <a:pt x="413" y="26"/>
                </a:lnTo>
                <a:lnTo>
                  <a:pt x="413" y="24"/>
                </a:lnTo>
                <a:lnTo>
                  <a:pt x="413" y="22"/>
                </a:lnTo>
                <a:lnTo>
                  <a:pt x="413" y="20"/>
                </a:lnTo>
                <a:lnTo>
                  <a:pt x="413" y="18"/>
                </a:lnTo>
                <a:lnTo>
                  <a:pt x="411" y="16"/>
                </a:lnTo>
                <a:lnTo>
                  <a:pt x="411" y="14"/>
                </a:lnTo>
                <a:lnTo>
                  <a:pt x="409" y="14"/>
                </a:lnTo>
                <a:lnTo>
                  <a:pt x="407" y="14"/>
                </a:lnTo>
                <a:lnTo>
                  <a:pt x="405" y="16"/>
                </a:lnTo>
                <a:lnTo>
                  <a:pt x="403" y="16"/>
                </a:lnTo>
                <a:lnTo>
                  <a:pt x="403" y="14"/>
                </a:lnTo>
                <a:lnTo>
                  <a:pt x="401" y="14"/>
                </a:lnTo>
                <a:lnTo>
                  <a:pt x="401" y="12"/>
                </a:lnTo>
                <a:lnTo>
                  <a:pt x="399" y="12"/>
                </a:lnTo>
                <a:lnTo>
                  <a:pt x="399" y="10"/>
                </a:lnTo>
                <a:lnTo>
                  <a:pt x="401" y="10"/>
                </a:lnTo>
                <a:lnTo>
                  <a:pt x="403" y="8"/>
                </a:lnTo>
                <a:lnTo>
                  <a:pt x="405" y="10"/>
                </a:lnTo>
                <a:lnTo>
                  <a:pt x="405" y="12"/>
                </a:lnTo>
                <a:lnTo>
                  <a:pt x="405" y="14"/>
                </a:lnTo>
                <a:lnTo>
                  <a:pt x="407" y="12"/>
                </a:lnTo>
                <a:lnTo>
                  <a:pt x="407" y="10"/>
                </a:lnTo>
                <a:lnTo>
                  <a:pt x="405" y="8"/>
                </a:lnTo>
                <a:lnTo>
                  <a:pt x="407" y="10"/>
                </a:lnTo>
                <a:lnTo>
                  <a:pt x="409" y="8"/>
                </a:lnTo>
                <a:lnTo>
                  <a:pt x="409" y="10"/>
                </a:lnTo>
                <a:lnTo>
                  <a:pt x="411" y="10"/>
                </a:lnTo>
                <a:lnTo>
                  <a:pt x="413" y="12"/>
                </a:lnTo>
                <a:lnTo>
                  <a:pt x="413" y="14"/>
                </a:lnTo>
                <a:lnTo>
                  <a:pt x="415" y="16"/>
                </a:lnTo>
                <a:lnTo>
                  <a:pt x="417" y="14"/>
                </a:lnTo>
                <a:lnTo>
                  <a:pt x="419" y="14"/>
                </a:lnTo>
                <a:lnTo>
                  <a:pt x="419" y="12"/>
                </a:lnTo>
                <a:lnTo>
                  <a:pt x="421" y="14"/>
                </a:lnTo>
                <a:lnTo>
                  <a:pt x="421" y="16"/>
                </a:lnTo>
                <a:lnTo>
                  <a:pt x="421" y="18"/>
                </a:lnTo>
                <a:lnTo>
                  <a:pt x="423" y="20"/>
                </a:lnTo>
                <a:lnTo>
                  <a:pt x="425" y="20"/>
                </a:lnTo>
                <a:lnTo>
                  <a:pt x="427" y="22"/>
                </a:lnTo>
                <a:lnTo>
                  <a:pt x="429" y="20"/>
                </a:lnTo>
                <a:lnTo>
                  <a:pt x="429" y="22"/>
                </a:lnTo>
                <a:lnTo>
                  <a:pt x="431" y="22"/>
                </a:lnTo>
                <a:lnTo>
                  <a:pt x="433" y="22"/>
                </a:lnTo>
                <a:lnTo>
                  <a:pt x="435" y="20"/>
                </a:lnTo>
                <a:lnTo>
                  <a:pt x="437" y="20"/>
                </a:lnTo>
                <a:lnTo>
                  <a:pt x="435" y="22"/>
                </a:lnTo>
                <a:lnTo>
                  <a:pt x="437" y="24"/>
                </a:lnTo>
                <a:lnTo>
                  <a:pt x="439" y="24"/>
                </a:lnTo>
                <a:lnTo>
                  <a:pt x="441" y="26"/>
                </a:lnTo>
                <a:lnTo>
                  <a:pt x="441" y="28"/>
                </a:lnTo>
                <a:lnTo>
                  <a:pt x="443" y="26"/>
                </a:lnTo>
                <a:lnTo>
                  <a:pt x="445" y="28"/>
                </a:lnTo>
                <a:lnTo>
                  <a:pt x="447" y="28"/>
                </a:lnTo>
                <a:lnTo>
                  <a:pt x="449" y="28"/>
                </a:lnTo>
                <a:lnTo>
                  <a:pt x="449" y="26"/>
                </a:lnTo>
                <a:lnTo>
                  <a:pt x="451" y="26"/>
                </a:lnTo>
                <a:lnTo>
                  <a:pt x="453" y="28"/>
                </a:lnTo>
                <a:lnTo>
                  <a:pt x="455" y="30"/>
                </a:lnTo>
                <a:lnTo>
                  <a:pt x="457" y="32"/>
                </a:lnTo>
                <a:lnTo>
                  <a:pt x="459" y="30"/>
                </a:lnTo>
                <a:lnTo>
                  <a:pt x="461" y="32"/>
                </a:lnTo>
                <a:lnTo>
                  <a:pt x="461" y="30"/>
                </a:lnTo>
                <a:lnTo>
                  <a:pt x="463" y="28"/>
                </a:lnTo>
                <a:lnTo>
                  <a:pt x="465" y="28"/>
                </a:lnTo>
                <a:lnTo>
                  <a:pt x="467" y="26"/>
                </a:lnTo>
                <a:lnTo>
                  <a:pt x="469" y="24"/>
                </a:lnTo>
                <a:lnTo>
                  <a:pt x="471" y="24"/>
                </a:lnTo>
                <a:lnTo>
                  <a:pt x="471" y="22"/>
                </a:lnTo>
                <a:lnTo>
                  <a:pt x="473" y="22"/>
                </a:lnTo>
                <a:lnTo>
                  <a:pt x="471" y="24"/>
                </a:lnTo>
                <a:lnTo>
                  <a:pt x="469" y="26"/>
                </a:lnTo>
                <a:lnTo>
                  <a:pt x="471" y="26"/>
                </a:lnTo>
                <a:lnTo>
                  <a:pt x="469" y="28"/>
                </a:lnTo>
                <a:lnTo>
                  <a:pt x="467" y="30"/>
                </a:lnTo>
                <a:lnTo>
                  <a:pt x="469" y="32"/>
                </a:lnTo>
                <a:lnTo>
                  <a:pt x="469" y="30"/>
                </a:lnTo>
                <a:lnTo>
                  <a:pt x="471" y="30"/>
                </a:lnTo>
                <a:lnTo>
                  <a:pt x="473" y="28"/>
                </a:lnTo>
                <a:lnTo>
                  <a:pt x="473" y="30"/>
                </a:lnTo>
                <a:lnTo>
                  <a:pt x="473" y="32"/>
                </a:lnTo>
                <a:lnTo>
                  <a:pt x="473" y="34"/>
                </a:lnTo>
                <a:lnTo>
                  <a:pt x="475" y="36"/>
                </a:lnTo>
                <a:lnTo>
                  <a:pt x="477" y="36"/>
                </a:lnTo>
                <a:lnTo>
                  <a:pt x="479" y="34"/>
                </a:lnTo>
                <a:lnTo>
                  <a:pt x="479" y="32"/>
                </a:lnTo>
                <a:lnTo>
                  <a:pt x="479" y="30"/>
                </a:lnTo>
                <a:lnTo>
                  <a:pt x="477" y="28"/>
                </a:lnTo>
                <a:lnTo>
                  <a:pt x="479" y="28"/>
                </a:lnTo>
                <a:lnTo>
                  <a:pt x="481" y="26"/>
                </a:lnTo>
                <a:lnTo>
                  <a:pt x="483" y="26"/>
                </a:lnTo>
                <a:lnTo>
                  <a:pt x="485" y="24"/>
                </a:lnTo>
                <a:lnTo>
                  <a:pt x="483" y="26"/>
                </a:lnTo>
                <a:lnTo>
                  <a:pt x="483" y="28"/>
                </a:lnTo>
                <a:lnTo>
                  <a:pt x="485" y="28"/>
                </a:lnTo>
                <a:lnTo>
                  <a:pt x="485" y="30"/>
                </a:lnTo>
                <a:lnTo>
                  <a:pt x="487" y="32"/>
                </a:lnTo>
                <a:lnTo>
                  <a:pt x="487" y="30"/>
                </a:lnTo>
                <a:lnTo>
                  <a:pt x="489" y="32"/>
                </a:lnTo>
                <a:lnTo>
                  <a:pt x="491" y="34"/>
                </a:lnTo>
                <a:lnTo>
                  <a:pt x="489" y="34"/>
                </a:lnTo>
                <a:lnTo>
                  <a:pt x="487" y="36"/>
                </a:lnTo>
                <a:lnTo>
                  <a:pt x="485" y="38"/>
                </a:lnTo>
                <a:lnTo>
                  <a:pt x="485" y="40"/>
                </a:lnTo>
                <a:lnTo>
                  <a:pt x="483" y="42"/>
                </a:lnTo>
                <a:lnTo>
                  <a:pt x="481" y="44"/>
                </a:lnTo>
                <a:lnTo>
                  <a:pt x="483" y="46"/>
                </a:lnTo>
                <a:lnTo>
                  <a:pt x="483" y="48"/>
                </a:lnTo>
                <a:lnTo>
                  <a:pt x="481" y="46"/>
                </a:lnTo>
                <a:lnTo>
                  <a:pt x="481" y="48"/>
                </a:lnTo>
                <a:lnTo>
                  <a:pt x="481" y="50"/>
                </a:lnTo>
                <a:lnTo>
                  <a:pt x="479" y="52"/>
                </a:lnTo>
                <a:lnTo>
                  <a:pt x="477" y="52"/>
                </a:lnTo>
                <a:lnTo>
                  <a:pt x="477" y="50"/>
                </a:lnTo>
                <a:lnTo>
                  <a:pt x="477" y="48"/>
                </a:lnTo>
                <a:lnTo>
                  <a:pt x="477" y="50"/>
                </a:lnTo>
                <a:lnTo>
                  <a:pt x="475" y="52"/>
                </a:lnTo>
                <a:lnTo>
                  <a:pt x="473" y="50"/>
                </a:lnTo>
                <a:lnTo>
                  <a:pt x="473" y="52"/>
                </a:lnTo>
                <a:lnTo>
                  <a:pt x="471" y="54"/>
                </a:lnTo>
                <a:lnTo>
                  <a:pt x="471" y="52"/>
                </a:lnTo>
                <a:lnTo>
                  <a:pt x="469" y="52"/>
                </a:lnTo>
                <a:lnTo>
                  <a:pt x="469" y="54"/>
                </a:lnTo>
                <a:lnTo>
                  <a:pt x="469" y="56"/>
                </a:lnTo>
                <a:lnTo>
                  <a:pt x="467" y="56"/>
                </a:lnTo>
                <a:lnTo>
                  <a:pt x="467" y="58"/>
                </a:lnTo>
                <a:lnTo>
                  <a:pt x="467" y="60"/>
                </a:lnTo>
                <a:lnTo>
                  <a:pt x="467" y="62"/>
                </a:lnTo>
                <a:lnTo>
                  <a:pt x="469" y="62"/>
                </a:lnTo>
                <a:lnTo>
                  <a:pt x="471" y="60"/>
                </a:lnTo>
                <a:lnTo>
                  <a:pt x="471" y="62"/>
                </a:lnTo>
                <a:lnTo>
                  <a:pt x="469" y="64"/>
                </a:lnTo>
                <a:lnTo>
                  <a:pt x="469" y="66"/>
                </a:lnTo>
                <a:lnTo>
                  <a:pt x="467" y="68"/>
                </a:lnTo>
                <a:lnTo>
                  <a:pt x="467" y="70"/>
                </a:lnTo>
                <a:lnTo>
                  <a:pt x="467" y="72"/>
                </a:lnTo>
                <a:lnTo>
                  <a:pt x="465" y="72"/>
                </a:lnTo>
                <a:lnTo>
                  <a:pt x="463" y="74"/>
                </a:lnTo>
                <a:lnTo>
                  <a:pt x="461" y="76"/>
                </a:lnTo>
                <a:lnTo>
                  <a:pt x="459" y="78"/>
                </a:lnTo>
                <a:lnTo>
                  <a:pt x="459" y="80"/>
                </a:lnTo>
                <a:lnTo>
                  <a:pt x="459" y="82"/>
                </a:lnTo>
                <a:lnTo>
                  <a:pt x="457" y="82"/>
                </a:lnTo>
                <a:lnTo>
                  <a:pt x="455" y="82"/>
                </a:lnTo>
                <a:lnTo>
                  <a:pt x="455" y="84"/>
                </a:lnTo>
                <a:lnTo>
                  <a:pt x="455" y="86"/>
                </a:lnTo>
                <a:lnTo>
                  <a:pt x="457" y="88"/>
                </a:lnTo>
                <a:lnTo>
                  <a:pt x="459" y="90"/>
                </a:lnTo>
                <a:lnTo>
                  <a:pt x="461" y="90"/>
                </a:lnTo>
                <a:lnTo>
                  <a:pt x="463" y="92"/>
                </a:lnTo>
                <a:lnTo>
                  <a:pt x="463" y="94"/>
                </a:lnTo>
                <a:lnTo>
                  <a:pt x="465" y="94"/>
                </a:lnTo>
                <a:lnTo>
                  <a:pt x="467" y="96"/>
                </a:lnTo>
                <a:lnTo>
                  <a:pt x="469" y="98"/>
                </a:lnTo>
                <a:lnTo>
                  <a:pt x="469" y="100"/>
                </a:lnTo>
                <a:lnTo>
                  <a:pt x="471" y="102"/>
                </a:lnTo>
                <a:lnTo>
                  <a:pt x="473" y="102"/>
                </a:lnTo>
                <a:lnTo>
                  <a:pt x="475" y="102"/>
                </a:lnTo>
                <a:lnTo>
                  <a:pt x="475" y="104"/>
                </a:lnTo>
                <a:lnTo>
                  <a:pt x="475" y="106"/>
                </a:lnTo>
                <a:lnTo>
                  <a:pt x="475" y="108"/>
                </a:lnTo>
                <a:lnTo>
                  <a:pt x="477" y="108"/>
                </a:lnTo>
                <a:lnTo>
                  <a:pt x="479" y="108"/>
                </a:lnTo>
                <a:lnTo>
                  <a:pt x="481" y="106"/>
                </a:lnTo>
                <a:lnTo>
                  <a:pt x="483" y="108"/>
                </a:lnTo>
                <a:lnTo>
                  <a:pt x="485" y="108"/>
                </a:lnTo>
                <a:lnTo>
                  <a:pt x="485" y="110"/>
                </a:lnTo>
                <a:lnTo>
                  <a:pt x="487" y="110"/>
                </a:lnTo>
                <a:lnTo>
                  <a:pt x="487" y="112"/>
                </a:lnTo>
                <a:lnTo>
                  <a:pt x="489" y="112"/>
                </a:lnTo>
                <a:lnTo>
                  <a:pt x="491" y="114"/>
                </a:lnTo>
                <a:lnTo>
                  <a:pt x="493" y="114"/>
                </a:lnTo>
                <a:lnTo>
                  <a:pt x="495" y="116"/>
                </a:lnTo>
                <a:lnTo>
                  <a:pt x="495" y="118"/>
                </a:lnTo>
                <a:lnTo>
                  <a:pt x="497" y="120"/>
                </a:lnTo>
                <a:lnTo>
                  <a:pt x="499" y="122"/>
                </a:lnTo>
                <a:lnTo>
                  <a:pt x="501" y="124"/>
                </a:lnTo>
                <a:lnTo>
                  <a:pt x="503" y="126"/>
                </a:lnTo>
                <a:lnTo>
                  <a:pt x="505" y="126"/>
                </a:lnTo>
                <a:lnTo>
                  <a:pt x="507" y="126"/>
                </a:lnTo>
                <a:lnTo>
                  <a:pt x="509" y="126"/>
                </a:lnTo>
                <a:lnTo>
                  <a:pt x="511" y="128"/>
                </a:lnTo>
                <a:lnTo>
                  <a:pt x="513" y="128"/>
                </a:lnTo>
                <a:lnTo>
                  <a:pt x="515" y="130"/>
                </a:lnTo>
                <a:lnTo>
                  <a:pt x="517" y="132"/>
                </a:lnTo>
                <a:lnTo>
                  <a:pt x="515" y="134"/>
                </a:lnTo>
                <a:lnTo>
                  <a:pt x="517" y="134"/>
                </a:lnTo>
                <a:lnTo>
                  <a:pt x="517" y="136"/>
                </a:lnTo>
                <a:lnTo>
                  <a:pt x="517" y="138"/>
                </a:lnTo>
                <a:lnTo>
                  <a:pt x="519" y="138"/>
                </a:lnTo>
                <a:lnTo>
                  <a:pt x="521" y="138"/>
                </a:lnTo>
                <a:lnTo>
                  <a:pt x="523" y="140"/>
                </a:lnTo>
                <a:lnTo>
                  <a:pt x="525" y="142"/>
                </a:lnTo>
                <a:lnTo>
                  <a:pt x="527" y="142"/>
                </a:lnTo>
                <a:lnTo>
                  <a:pt x="529" y="144"/>
                </a:lnTo>
                <a:lnTo>
                  <a:pt x="531" y="144"/>
                </a:lnTo>
                <a:lnTo>
                  <a:pt x="533" y="144"/>
                </a:lnTo>
                <a:lnTo>
                  <a:pt x="535" y="144"/>
                </a:lnTo>
                <a:lnTo>
                  <a:pt x="537" y="144"/>
                </a:lnTo>
                <a:lnTo>
                  <a:pt x="539" y="144"/>
                </a:lnTo>
                <a:lnTo>
                  <a:pt x="539" y="142"/>
                </a:lnTo>
                <a:lnTo>
                  <a:pt x="541" y="142"/>
                </a:lnTo>
                <a:lnTo>
                  <a:pt x="543" y="140"/>
                </a:lnTo>
                <a:lnTo>
                  <a:pt x="545" y="140"/>
                </a:lnTo>
                <a:lnTo>
                  <a:pt x="547" y="138"/>
                </a:lnTo>
                <a:lnTo>
                  <a:pt x="547" y="136"/>
                </a:lnTo>
                <a:lnTo>
                  <a:pt x="547" y="134"/>
                </a:lnTo>
                <a:lnTo>
                  <a:pt x="549" y="132"/>
                </a:lnTo>
                <a:lnTo>
                  <a:pt x="549" y="130"/>
                </a:lnTo>
                <a:lnTo>
                  <a:pt x="549" y="128"/>
                </a:lnTo>
                <a:lnTo>
                  <a:pt x="551" y="128"/>
                </a:lnTo>
                <a:lnTo>
                  <a:pt x="555" y="124"/>
                </a:lnTo>
                <a:lnTo>
                  <a:pt x="555" y="122"/>
                </a:lnTo>
                <a:lnTo>
                  <a:pt x="557" y="120"/>
                </a:lnTo>
                <a:lnTo>
                  <a:pt x="557" y="116"/>
                </a:lnTo>
                <a:lnTo>
                  <a:pt x="559" y="114"/>
                </a:lnTo>
                <a:lnTo>
                  <a:pt x="559" y="112"/>
                </a:lnTo>
                <a:lnTo>
                  <a:pt x="561" y="110"/>
                </a:lnTo>
                <a:lnTo>
                  <a:pt x="561" y="108"/>
                </a:lnTo>
                <a:lnTo>
                  <a:pt x="561" y="106"/>
                </a:lnTo>
                <a:lnTo>
                  <a:pt x="563" y="104"/>
                </a:lnTo>
                <a:lnTo>
                  <a:pt x="563" y="102"/>
                </a:lnTo>
                <a:lnTo>
                  <a:pt x="563" y="100"/>
                </a:lnTo>
                <a:lnTo>
                  <a:pt x="563" y="98"/>
                </a:lnTo>
                <a:lnTo>
                  <a:pt x="565" y="96"/>
                </a:lnTo>
                <a:lnTo>
                  <a:pt x="565" y="94"/>
                </a:lnTo>
                <a:lnTo>
                  <a:pt x="567" y="92"/>
                </a:lnTo>
                <a:lnTo>
                  <a:pt x="567" y="90"/>
                </a:lnTo>
                <a:lnTo>
                  <a:pt x="569" y="88"/>
                </a:lnTo>
                <a:lnTo>
                  <a:pt x="567" y="86"/>
                </a:lnTo>
                <a:lnTo>
                  <a:pt x="567" y="84"/>
                </a:lnTo>
                <a:lnTo>
                  <a:pt x="567" y="78"/>
                </a:lnTo>
                <a:lnTo>
                  <a:pt x="567" y="76"/>
                </a:lnTo>
                <a:lnTo>
                  <a:pt x="569" y="74"/>
                </a:lnTo>
                <a:lnTo>
                  <a:pt x="571" y="72"/>
                </a:lnTo>
                <a:lnTo>
                  <a:pt x="571" y="70"/>
                </a:lnTo>
                <a:lnTo>
                  <a:pt x="569" y="68"/>
                </a:lnTo>
                <a:lnTo>
                  <a:pt x="569" y="66"/>
                </a:lnTo>
                <a:lnTo>
                  <a:pt x="569" y="64"/>
                </a:lnTo>
                <a:lnTo>
                  <a:pt x="569" y="62"/>
                </a:lnTo>
                <a:lnTo>
                  <a:pt x="569" y="60"/>
                </a:lnTo>
                <a:lnTo>
                  <a:pt x="571" y="58"/>
                </a:lnTo>
                <a:lnTo>
                  <a:pt x="573" y="56"/>
                </a:lnTo>
                <a:lnTo>
                  <a:pt x="573" y="54"/>
                </a:lnTo>
                <a:lnTo>
                  <a:pt x="575" y="52"/>
                </a:lnTo>
                <a:lnTo>
                  <a:pt x="573" y="50"/>
                </a:lnTo>
                <a:lnTo>
                  <a:pt x="573" y="48"/>
                </a:lnTo>
                <a:lnTo>
                  <a:pt x="573" y="46"/>
                </a:lnTo>
                <a:lnTo>
                  <a:pt x="575" y="44"/>
                </a:lnTo>
                <a:lnTo>
                  <a:pt x="577" y="42"/>
                </a:lnTo>
                <a:lnTo>
                  <a:pt x="577" y="40"/>
                </a:lnTo>
                <a:lnTo>
                  <a:pt x="579" y="42"/>
                </a:lnTo>
                <a:lnTo>
                  <a:pt x="579" y="44"/>
                </a:lnTo>
                <a:lnTo>
                  <a:pt x="579" y="42"/>
                </a:lnTo>
                <a:lnTo>
                  <a:pt x="581" y="42"/>
                </a:lnTo>
                <a:lnTo>
                  <a:pt x="579" y="40"/>
                </a:lnTo>
                <a:lnTo>
                  <a:pt x="579" y="38"/>
                </a:lnTo>
                <a:lnTo>
                  <a:pt x="577" y="38"/>
                </a:lnTo>
                <a:lnTo>
                  <a:pt x="577" y="36"/>
                </a:lnTo>
                <a:lnTo>
                  <a:pt x="575" y="38"/>
                </a:lnTo>
                <a:lnTo>
                  <a:pt x="575" y="36"/>
                </a:lnTo>
                <a:lnTo>
                  <a:pt x="575" y="34"/>
                </a:lnTo>
                <a:lnTo>
                  <a:pt x="577" y="34"/>
                </a:lnTo>
                <a:lnTo>
                  <a:pt x="577" y="32"/>
                </a:lnTo>
                <a:lnTo>
                  <a:pt x="579" y="30"/>
                </a:lnTo>
                <a:lnTo>
                  <a:pt x="579" y="28"/>
                </a:lnTo>
                <a:lnTo>
                  <a:pt x="581" y="26"/>
                </a:lnTo>
                <a:lnTo>
                  <a:pt x="581" y="28"/>
                </a:lnTo>
                <a:lnTo>
                  <a:pt x="583" y="28"/>
                </a:lnTo>
                <a:lnTo>
                  <a:pt x="583" y="26"/>
                </a:lnTo>
                <a:lnTo>
                  <a:pt x="583" y="24"/>
                </a:lnTo>
                <a:lnTo>
                  <a:pt x="583" y="22"/>
                </a:lnTo>
                <a:lnTo>
                  <a:pt x="585" y="20"/>
                </a:lnTo>
                <a:lnTo>
                  <a:pt x="585" y="18"/>
                </a:lnTo>
                <a:lnTo>
                  <a:pt x="585" y="16"/>
                </a:lnTo>
                <a:lnTo>
                  <a:pt x="587" y="16"/>
                </a:lnTo>
                <a:lnTo>
                  <a:pt x="587" y="14"/>
                </a:lnTo>
                <a:lnTo>
                  <a:pt x="587" y="12"/>
                </a:lnTo>
                <a:lnTo>
                  <a:pt x="587" y="10"/>
                </a:lnTo>
                <a:lnTo>
                  <a:pt x="589" y="8"/>
                </a:lnTo>
                <a:lnTo>
                  <a:pt x="589" y="4"/>
                </a:lnTo>
                <a:lnTo>
                  <a:pt x="591" y="4"/>
                </a:lnTo>
                <a:lnTo>
                  <a:pt x="593" y="2"/>
                </a:lnTo>
                <a:lnTo>
                  <a:pt x="593" y="0"/>
                </a:lnTo>
                <a:lnTo>
                  <a:pt x="595" y="0"/>
                </a:lnTo>
                <a:lnTo>
                  <a:pt x="597" y="0"/>
                </a:lnTo>
                <a:lnTo>
                  <a:pt x="597" y="2"/>
                </a:lnTo>
                <a:lnTo>
                  <a:pt x="595" y="4"/>
                </a:lnTo>
                <a:lnTo>
                  <a:pt x="597" y="2"/>
                </a:lnTo>
                <a:lnTo>
                  <a:pt x="597" y="4"/>
                </a:lnTo>
                <a:lnTo>
                  <a:pt x="599" y="6"/>
                </a:lnTo>
                <a:lnTo>
                  <a:pt x="599" y="8"/>
                </a:lnTo>
                <a:lnTo>
                  <a:pt x="599" y="10"/>
                </a:lnTo>
                <a:lnTo>
                  <a:pt x="601" y="12"/>
                </a:lnTo>
                <a:lnTo>
                  <a:pt x="601" y="14"/>
                </a:lnTo>
                <a:lnTo>
                  <a:pt x="599" y="16"/>
                </a:lnTo>
                <a:lnTo>
                  <a:pt x="599" y="18"/>
                </a:lnTo>
                <a:lnTo>
                  <a:pt x="599" y="20"/>
                </a:lnTo>
                <a:lnTo>
                  <a:pt x="599" y="22"/>
                </a:lnTo>
                <a:lnTo>
                  <a:pt x="601" y="24"/>
                </a:lnTo>
                <a:lnTo>
                  <a:pt x="603" y="24"/>
                </a:lnTo>
                <a:lnTo>
                  <a:pt x="605" y="24"/>
                </a:lnTo>
                <a:lnTo>
                  <a:pt x="607" y="26"/>
                </a:lnTo>
                <a:lnTo>
                  <a:pt x="605" y="26"/>
                </a:lnTo>
                <a:lnTo>
                  <a:pt x="603" y="28"/>
                </a:lnTo>
                <a:lnTo>
                  <a:pt x="603" y="30"/>
                </a:lnTo>
                <a:lnTo>
                  <a:pt x="601" y="32"/>
                </a:lnTo>
                <a:lnTo>
                  <a:pt x="603" y="34"/>
                </a:lnTo>
                <a:lnTo>
                  <a:pt x="605" y="34"/>
                </a:lnTo>
                <a:lnTo>
                  <a:pt x="605" y="36"/>
                </a:lnTo>
                <a:lnTo>
                  <a:pt x="607" y="38"/>
                </a:lnTo>
                <a:lnTo>
                  <a:pt x="607" y="40"/>
                </a:lnTo>
                <a:lnTo>
                  <a:pt x="607" y="42"/>
                </a:lnTo>
                <a:lnTo>
                  <a:pt x="605" y="44"/>
                </a:lnTo>
                <a:lnTo>
                  <a:pt x="607" y="44"/>
                </a:lnTo>
                <a:lnTo>
                  <a:pt x="609" y="46"/>
                </a:lnTo>
                <a:lnTo>
                  <a:pt x="607" y="48"/>
                </a:lnTo>
                <a:lnTo>
                  <a:pt x="607" y="50"/>
                </a:lnTo>
                <a:lnTo>
                  <a:pt x="607" y="52"/>
                </a:lnTo>
                <a:lnTo>
                  <a:pt x="609" y="54"/>
                </a:lnTo>
                <a:lnTo>
                  <a:pt x="609" y="56"/>
                </a:lnTo>
                <a:lnTo>
                  <a:pt x="609" y="58"/>
                </a:lnTo>
                <a:lnTo>
                  <a:pt x="607" y="60"/>
                </a:lnTo>
                <a:lnTo>
                  <a:pt x="607" y="62"/>
                </a:lnTo>
                <a:lnTo>
                  <a:pt x="607" y="64"/>
                </a:lnTo>
                <a:lnTo>
                  <a:pt x="607" y="66"/>
                </a:lnTo>
                <a:lnTo>
                  <a:pt x="609" y="68"/>
                </a:lnTo>
                <a:lnTo>
                  <a:pt x="609" y="70"/>
                </a:lnTo>
                <a:lnTo>
                  <a:pt x="609" y="72"/>
                </a:lnTo>
                <a:lnTo>
                  <a:pt x="609" y="74"/>
                </a:lnTo>
                <a:lnTo>
                  <a:pt x="609" y="76"/>
                </a:lnTo>
                <a:lnTo>
                  <a:pt x="611" y="78"/>
                </a:lnTo>
                <a:lnTo>
                  <a:pt x="613" y="78"/>
                </a:lnTo>
                <a:lnTo>
                  <a:pt x="615" y="76"/>
                </a:lnTo>
                <a:lnTo>
                  <a:pt x="617" y="74"/>
                </a:lnTo>
                <a:lnTo>
                  <a:pt x="617" y="72"/>
                </a:lnTo>
                <a:lnTo>
                  <a:pt x="619" y="74"/>
                </a:lnTo>
                <a:lnTo>
                  <a:pt x="621" y="74"/>
                </a:lnTo>
                <a:lnTo>
                  <a:pt x="623" y="72"/>
                </a:lnTo>
                <a:lnTo>
                  <a:pt x="623" y="74"/>
                </a:lnTo>
                <a:lnTo>
                  <a:pt x="623" y="76"/>
                </a:lnTo>
                <a:lnTo>
                  <a:pt x="625" y="78"/>
                </a:lnTo>
                <a:lnTo>
                  <a:pt x="627" y="78"/>
                </a:lnTo>
                <a:lnTo>
                  <a:pt x="629" y="80"/>
                </a:lnTo>
                <a:lnTo>
                  <a:pt x="629" y="82"/>
                </a:lnTo>
                <a:lnTo>
                  <a:pt x="631" y="84"/>
                </a:lnTo>
                <a:lnTo>
                  <a:pt x="633" y="84"/>
                </a:lnTo>
                <a:lnTo>
                  <a:pt x="635" y="86"/>
                </a:lnTo>
                <a:lnTo>
                  <a:pt x="635" y="88"/>
                </a:lnTo>
                <a:lnTo>
                  <a:pt x="633" y="90"/>
                </a:lnTo>
                <a:lnTo>
                  <a:pt x="633" y="92"/>
                </a:lnTo>
                <a:lnTo>
                  <a:pt x="635" y="94"/>
                </a:lnTo>
                <a:lnTo>
                  <a:pt x="633" y="96"/>
                </a:lnTo>
                <a:lnTo>
                  <a:pt x="633" y="98"/>
                </a:lnTo>
                <a:lnTo>
                  <a:pt x="633" y="100"/>
                </a:lnTo>
                <a:lnTo>
                  <a:pt x="633" y="102"/>
                </a:lnTo>
                <a:lnTo>
                  <a:pt x="633" y="104"/>
                </a:lnTo>
                <a:lnTo>
                  <a:pt x="633" y="106"/>
                </a:lnTo>
                <a:lnTo>
                  <a:pt x="633" y="108"/>
                </a:lnTo>
                <a:lnTo>
                  <a:pt x="633" y="110"/>
                </a:lnTo>
                <a:lnTo>
                  <a:pt x="633" y="112"/>
                </a:lnTo>
                <a:lnTo>
                  <a:pt x="633" y="114"/>
                </a:lnTo>
                <a:lnTo>
                  <a:pt x="633" y="116"/>
                </a:lnTo>
                <a:lnTo>
                  <a:pt x="631" y="118"/>
                </a:lnTo>
                <a:lnTo>
                  <a:pt x="633" y="120"/>
                </a:lnTo>
                <a:lnTo>
                  <a:pt x="633" y="122"/>
                </a:lnTo>
                <a:lnTo>
                  <a:pt x="635" y="124"/>
                </a:lnTo>
                <a:lnTo>
                  <a:pt x="635" y="126"/>
                </a:lnTo>
                <a:lnTo>
                  <a:pt x="637" y="128"/>
                </a:lnTo>
                <a:lnTo>
                  <a:pt x="639" y="128"/>
                </a:lnTo>
                <a:lnTo>
                  <a:pt x="639" y="130"/>
                </a:lnTo>
                <a:lnTo>
                  <a:pt x="637" y="130"/>
                </a:lnTo>
                <a:lnTo>
                  <a:pt x="639" y="132"/>
                </a:lnTo>
                <a:lnTo>
                  <a:pt x="639" y="134"/>
                </a:lnTo>
                <a:lnTo>
                  <a:pt x="639" y="136"/>
                </a:lnTo>
                <a:lnTo>
                  <a:pt x="639" y="138"/>
                </a:lnTo>
                <a:lnTo>
                  <a:pt x="639" y="140"/>
                </a:lnTo>
                <a:lnTo>
                  <a:pt x="639" y="142"/>
                </a:lnTo>
                <a:lnTo>
                  <a:pt x="641" y="144"/>
                </a:lnTo>
                <a:lnTo>
                  <a:pt x="639" y="144"/>
                </a:lnTo>
                <a:lnTo>
                  <a:pt x="639" y="146"/>
                </a:lnTo>
                <a:lnTo>
                  <a:pt x="639" y="148"/>
                </a:lnTo>
                <a:lnTo>
                  <a:pt x="639" y="150"/>
                </a:lnTo>
                <a:lnTo>
                  <a:pt x="637" y="152"/>
                </a:lnTo>
                <a:lnTo>
                  <a:pt x="635" y="154"/>
                </a:lnTo>
                <a:lnTo>
                  <a:pt x="635" y="156"/>
                </a:lnTo>
                <a:lnTo>
                  <a:pt x="637" y="158"/>
                </a:lnTo>
                <a:lnTo>
                  <a:pt x="639" y="160"/>
                </a:lnTo>
                <a:lnTo>
                  <a:pt x="641" y="162"/>
                </a:lnTo>
                <a:lnTo>
                  <a:pt x="639" y="164"/>
                </a:lnTo>
                <a:lnTo>
                  <a:pt x="639" y="166"/>
                </a:lnTo>
                <a:lnTo>
                  <a:pt x="637" y="168"/>
                </a:lnTo>
                <a:lnTo>
                  <a:pt x="639" y="170"/>
                </a:lnTo>
                <a:lnTo>
                  <a:pt x="639" y="172"/>
                </a:lnTo>
                <a:lnTo>
                  <a:pt x="641" y="174"/>
                </a:lnTo>
                <a:lnTo>
                  <a:pt x="643" y="176"/>
                </a:lnTo>
                <a:lnTo>
                  <a:pt x="645" y="176"/>
                </a:lnTo>
                <a:lnTo>
                  <a:pt x="647" y="176"/>
                </a:lnTo>
                <a:lnTo>
                  <a:pt x="649" y="178"/>
                </a:lnTo>
                <a:lnTo>
                  <a:pt x="649" y="176"/>
                </a:lnTo>
                <a:lnTo>
                  <a:pt x="651" y="178"/>
                </a:lnTo>
                <a:lnTo>
                  <a:pt x="651" y="180"/>
                </a:lnTo>
                <a:lnTo>
                  <a:pt x="653" y="180"/>
                </a:lnTo>
                <a:lnTo>
                  <a:pt x="655" y="180"/>
                </a:lnTo>
                <a:lnTo>
                  <a:pt x="657" y="180"/>
                </a:lnTo>
                <a:lnTo>
                  <a:pt x="657" y="178"/>
                </a:lnTo>
                <a:lnTo>
                  <a:pt x="657" y="180"/>
                </a:lnTo>
                <a:lnTo>
                  <a:pt x="657" y="182"/>
                </a:lnTo>
                <a:lnTo>
                  <a:pt x="659" y="184"/>
                </a:lnTo>
                <a:lnTo>
                  <a:pt x="657" y="186"/>
                </a:lnTo>
                <a:lnTo>
                  <a:pt x="659" y="186"/>
                </a:lnTo>
                <a:lnTo>
                  <a:pt x="659" y="188"/>
                </a:lnTo>
                <a:lnTo>
                  <a:pt x="661" y="188"/>
                </a:lnTo>
                <a:lnTo>
                  <a:pt x="661" y="186"/>
                </a:lnTo>
                <a:lnTo>
                  <a:pt x="663" y="186"/>
                </a:lnTo>
                <a:lnTo>
                  <a:pt x="663" y="188"/>
                </a:lnTo>
                <a:lnTo>
                  <a:pt x="663" y="190"/>
                </a:lnTo>
                <a:lnTo>
                  <a:pt x="665" y="190"/>
                </a:lnTo>
                <a:lnTo>
                  <a:pt x="667" y="190"/>
                </a:lnTo>
                <a:lnTo>
                  <a:pt x="669" y="192"/>
                </a:lnTo>
                <a:lnTo>
                  <a:pt x="669" y="194"/>
                </a:lnTo>
                <a:lnTo>
                  <a:pt x="671" y="196"/>
                </a:lnTo>
                <a:lnTo>
                  <a:pt x="671" y="194"/>
                </a:lnTo>
                <a:lnTo>
                  <a:pt x="673" y="194"/>
                </a:lnTo>
                <a:lnTo>
                  <a:pt x="673" y="196"/>
                </a:lnTo>
                <a:lnTo>
                  <a:pt x="675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200"/>
                </a:lnTo>
                <a:lnTo>
                  <a:pt x="677" y="202"/>
                </a:lnTo>
                <a:lnTo>
                  <a:pt x="679" y="204"/>
                </a:lnTo>
                <a:lnTo>
                  <a:pt x="677" y="202"/>
                </a:lnTo>
                <a:lnTo>
                  <a:pt x="675" y="202"/>
                </a:lnTo>
                <a:lnTo>
                  <a:pt x="675" y="204"/>
                </a:lnTo>
                <a:lnTo>
                  <a:pt x="675" y="206"/>
                </a:lnTo>
                <a:lnTo>
                  <a:pt x="675" y="208"/>
                </a:lnTo>
                <a:lnTo>
                  <a:pt x="675" y="210"/>
                </a:lnTo>
                <a:lnTo>
                  <a:pt x="677" y="210"/>
                </a:lnTo>
                <a:lnTo>
                  <a:pt x="679" y="210"/>
                </a:lnTo>
                <a:lnTo>
                  <a:pt x="679" y="212"/>
                </a:lnTo>
                <a:lnTo>
                  <a:pt x="681" y="214"/>
                </a:lnTo>
                <a:lnTo>
                  <a:pt x="681" y="216"/>
                </a:lnTo>
                <a:lnTo>
                  <a:pt x="681" y="218"/>
                </a:lnTo>
                <a:lnTo>
                  <a:pt x="681" y="220"/>
                </a:lnTo>
                <a:lnTo>
                  <a:pt x="681" y="222"/>
                </a:lnTo>
                <a:lnTo>
                  <a:pt x="683" y="223"/>
                </a:lnTo>
                <a:lnTo>
                  <a:pt x="683" y="225"/>
                </a:lnTo>
                <a:lnTo>
                  <a:pt x="683" y="227"/>
                </a:lnTo>
                <a:lnTo>
                  <a:pt x="681" y="229"/>
                </a:lnTo>
                <a:lnTo>
                  <a:pt x="681" y="231"/>
                </a:lnTo>
                <a:lnTo>
                  <a:pt x="681" y="233"/>
                </a:lnTo>
                <a:lnTo>
                  <a:pt x="683" y="233"/>
                </a:lnTo>
                <a:lnTo>
                  <a:pt x="683" y="235"/>
                </a:lnTo>
                <a:lnTo>
                  <a:pt x="683" y="237"/>
                </a:lnTo>
                <a:lnTo>
                  <a:pt x="683" y="239"/>
                </a:lnTo>
                <a:lnTo>
                  <a:pt x="683" y="241"/>
                </a:lnTo>
                <a:lnTo>
                  <a:pt x="683" y="243"/>
                </a:lnTo>
                <a:lnTo>
                  <a:pt x="685" y="241"/>
                </a:lnTo>
                <a:lnTo>
                  <a:pt x="687" y="241"/>
                </a:lnTo>
                <a:lnTo>
                  <a:pt x="687" y="243"/>
                </a:lnTo>
                <a:lnTo>
                  <a:pt x="687" y="245"/>
                </a:lnTo>
                <a:lnTo>
                  <a:pt x="689" y="245"/>
                </a:lnTo>
                <a:lnTo>
                  <a:pt x="689" y="243"/>
                </a:lnTo>
                <a:lnTo>
                  <a:pt x="689" y="241"/>
                </a:lnTo>
                <a:lnTo>
                  <a:pt x="689" y="239"/>
                </a:lnTo>
                <a:lnTo>
                  <a:pt x="689" y="237"/>
                </a:lnTo>
                <a:lnTo>
                  <a:pt x="691" y="237"/>
                </a:lnTo>
                <a:lnTo>
                  <a:pt x="691" y="235"/>
                </a:lnTo>
                <a:lnTo>
                  <a:pt x="693" y="237"/>
                </a:lnTo>
                <a:lnTo>
                  <a:pt x="693" y="239"/>
                </a:lnTo>
                <a:lnTo>
                  <a:pt x="695" y="241"/>
                </a:lnTo>
                <a:lnTo>
                  <a:pt x="697" y="243"/>
                </a:lnTo>
                <a:lnTo>
                  <a:pt x="697" y="245"/>
                </a:lnTo>
                <a:lnTo>
                  <a:pt x="699" y="243"/>
                </a:lnTo>
                <a:lnTo>
                  <a:pt x="699" y="241"/>
                </a:lnTo>
                <a:lnTo>
                  <a:pt x="701" y="239"/>
                </a:lnTo>
                <a:lnTo>
                  <a:pt x="701" y="241"/>
                </a:lnTo>
                <a:lnTo>
                  <a:pt x="701" y="243"/>
                </a:lnTo>
                <a:lnTo>
                  <a:pt x="701" y="245"/>
                </a:lnTo>
                <a:lnTo>
                  <a:pt x="703" y="247"/>
                </a:lnTo>
                <a:lnTo>
                  <a:pt x="703" y="249"/>
                </a:lnTo>
                <a:lnTo>
                  <a:pt x="701" y="249"/>
                </a:lnTo>
                <a:lnTo>
                  <a:pt x="701" y="251"/>
                </a:lnTo>
                <a:lnTo>
                  <a:pt x="699" y="253"/>
                </a:lnTo>
                <a:lnTo>
                  <a:pt x="699" y="255"/>
                </a:lnTo>
                <a:lnTo>
                  <a:pt x="699" y="257"/>
                </a:lnTo>
                <a:lnTo>
                  <a:pt x="699" y="259"/>
                </a:lnTo>
                <a:lnTo>
                  <a:pt x="699" y="261"/>
                </a:lnTo>
                <a:lnTo>
                  <a:pt x="699" y="263"/>
                </a:lnTo>
                <a:lnTo>
                  <a:pt x="699" y="265"/>
                </a:lnTo>
                <a:lnTo>
                  <a:pt x="701" y="265"/>
                </a:lnTo>
                <a:lnTo>
                  <a:pt x="703" y="265"/>
                </a:lnTo>
                <a:lnTo>
                  <a:pt x="703" y="267"/>
                </a:lnTo>
                <a:lnTo>
                  <a:pt x="703" y="265"/>
                </a:lnTo>
                <a:lnTo>
                  <a:pt x="703" y="263"/>
                </a:lnTo>
                <a:lnTo>
                  <a:pt x="705" y="263"/>
                </a:lnTo>
                <a:lnTo>
                  <a:pt x="705" y="265"/>
                </a:lnTo>
                <a:lnTo>
                  <a:pt x="705" y="267"/>
                </a:lnTo>
                <a:lnTo>
                  <a:pt x="705" y="269"/>
                </a:lnTo>
                <a:lnTo>
                  <a:pt x="703" y="269"/>
                </a:lnTo>
                <a:lnTo>
                  <a:pt x="703" y="267"/>
                </a:lnTo>
                <a:lnTo>
                  <a:pt x="703" y="269"/>
                </a:lnTo>
                <a:lnTo>
                  <a:pt x="703" y="271"/>
                </a:lnTo>
                <a:lnTo>
                  <a:pt x="705" y="271"/>
                </a:lnTo>
                <a:lnTo>
                  <a:pt x="707" y="273"/>
                </a:lnTo>
                <a:lnTo>
                  <a:pt x="707" y="275"/>
                </a:lnTo>
                <a:lnTo>
                  <a:pt x="709" y="275"/>
                </a:lnTo>
                <a:lnTo>
                  <a:pt x="711" y="275"/>
                </a:lnTo>
                <a:lnTo>
                  <a:pt x="711" y="273"/>
                </a:lnTo>
                <a:lnTo>
                  <a:pt x="713" y="275"/>
                </a:lnTo>
                <a:lnTo>
                  <a:pt x="715" y="277"/>
                </a:lnTo>
                <a:lnTo>
                  <a:pt x="715" y="279"/>
                </a:lnTo>
                <a:lnTo>
                  <a:pt x="715" y="281"/>
                </a:lnTo>
                <a:lnTo>
                  <a:pt x="715" y="283"/>
                </a:lnTo>
                <a:lnTo>
                  <a:pt x="717" y="285"/>
                </a:lnTo>
                <a:lnTo>
                  <a:pt x="717" y="287"/>
                </a:lnTo>
                <a:lnTo>
                  <a:pt x="719" y="289"/>
                </a:lnTo>
                <a:lnTo>
                  <a:pt x="721" y="289"/>
                </a:lnTo>
                <a:lnTo>
                  <a:pt x="721" y="291"/>
                </a:lnTo>
                <a:lnTo>
                  <a:pt x="721" y="293"/>
                </a:lnTo>
                <a:lnTo>
                  <a:pt x="721" y="295"/>
                </a:lnTo>
                <a:lnTo>
                  <a:pt x="721" y="297"/>
                </a:lnTo>
                <a:lnTo>
                  <a:pt x="721" y="299"/>
                </a:lnTo>
                <a:lnTo>
                  <a:pt x="723" y="301"/>
                </a:lnTo>
                <a:lnTo>
                  <a:pt x="725" y="301"/>
                </a:lnTo>
                <a:lnTo>
                  <a:pt x="727" y="301"/>
                </a:lnTo>
                <a:lnTo>
                  <a:pt x="727" y="303"/>
                </a:lnTo>
                <a:lnTo>
                  <a:pt x="727" y="305"/>
                </a:lnTo>
                <a:lnTo>
                  <a:pt x="725" y="307"/>
                </a:lnTo>
                <a:lnTo>
                  <a:pt x="723" y="309"/>
                </a:lnTo>
                <a:lnTo>
                  <a:pt x="725" y="311"/>
                </a:lnTo>
                <a:lnTo>
                  <a:pt x="725" y="313"/>
                </a:lnTo>
                <a:lnTo>
                  <a:pt x="725" y="315"/>
                </a:lnTo>
                <a:lnTo>
                  <a:pt x="727" y="313"/>
                </a:lnTo>
                <a:lnTo>
                  <a:pt x="727" y="315"/>
                </a:lnTo>
                <a:lnTo>
                  <a:pt x="727" y="317"/>
                </a:lnTo>
                <a:lnTo>
                  <a:pt x="725" y="319"/>
                </a:lnTo>
                <a:lnTo>
                  <a:pt x="725" y="321"/>
                </a:lnTo>
                <a:lnTo>
                  <a:pt x="723" y="323"/>
                </a:lnTo>
                <a:lnTo>
                  <a:pt x="723" y="325"/>
                </a:lnTo>
                <a:lnTo>
                  <a:pt x="723" y="327"/>
                </a:lnTo>
                <a:lnTo>
                  <a:pt x="721" y="329"/>
                </a:lnTo>
                <a:lnTo>
                  <a:pt x="721" y="331"/>
                </a:lnTo>
                <a:lnTo>
                  <a:pt x="721" y="333"/>
                </a:lnTo>
                <a:lnTo>
                  <a:pt x="721" y="335"/>
                </a:lnTo>
                <a:lnTo>
                  <a:pt x="721" y="339"/>
                </a:lnTo>
                <a:lnTo>
                  <a:pt x="719" y="339"/>
                </a:lnTo>
                <a:lnTo>
                  <a:pt x="717" y="339"/>
                </a:lnTo>
                <a:lnTo>
                  <a:pt x="717" y="341"/>
                </a:lnTo>
                <a:lnTo>
                  <a:pt x="717" y="343"/>
                </a:lnTo>
                <a:lnTo>
                  <a:pt x="717" y="345"/>
                </a:lnTo>
                <a:lnTo>
                  <a:pt x="719" y="347"/>
                </a:lnTo>
                <a:lnTo>
                  <a:pt x="719" y="349"/>
                </a:lnTo>
                <a:lnTo>
                  <a:pt x="719" y="351"/>
                </a:lnTo>
                <a:lnTo>
                  <a:pt x="719" y="353"/>
                </a:lnTo>
                <a:lnTo>
                  <a:pt x="719" y="355"/>
                </a:lnTo>
                <a:lnTo>
                  <a:pt x="719" y="357"/>
                </a:lnTo>
                <a:lnTo>
                  <a:pt x="719" y="359"/>
                </a:lnTo>
                <a:lnTo>
                  <a:pt x="719" y="361"/>
                </a:lnTo>
                <a:lnTo>
                  <a:pt x="719" y="363"/>
                </a:lnTo>
                <a:lnTo>
                  <a:pt x="719" y="365"/>
                </a:lnTo>
                <a:lnTo>
                  <a:pt x="717" y="367"/>
                </a:lnTo>
                <a:lnTo>
                  <a:pt x="717" y="369"/>
                </a:lnTo>
                <a:lnTo>
                  <a:pt x="717" y="371"/>
                </a:lnTo>
                <a:lnTo>
                  <a:pt x="717" y="373"/>
                </a:lnTo>
                <a:lnTo>
                  <a:pt x="715" y="375"/>
                </a:lnTo>
                <a:lnTo>
                  <a:pt x="715" y="377"/>
                </a:lnTo>
                <a:lnTo>
                  <a:pt x="713" y="377"/>
                </a:lnTo>
                <a:lnTo>
                  <a:pt x="711" y="379"/>
                </a:lnTo>
                <a:lnTo>
                  <a:pt x="711" y="381"/>
                </a:lnTo>
                <a:lnTo>
                  <a:pt x="709" y="383"/>
                </a:lnTo>
                <a:lnTo>
                  <a:pt x="707" y="385"/>
                </a:lnTo>
                <a:lnTo>
                  <a:pt x="707" y="387"/>
                </a:lnTo>
                <a:lnTo>
                  <a:pt x="705" y="389"/>
                </a:lnTo>
                <a:lnTo>
                  <a:pt x="705" y="391"/>
                </a:lnTo>
                <a:lnTo>
                  <a:pt x="703" y="393"/>
                </a:lnTo>
                <a:lnTo>
                  <a:pt x="703" y="395"/>
                </a:lnTo>
                <a:lnTo>
                  <a:pt x="701" y="397"/>
                </a:lnTo>
                <a:lnTo>
                  <a:pt x="699" y="399"/>
                </a:lnTo>
                <a:lnTo>
                  <a:pt x="699" y="401"/>
                </a:lnTo>
                <a:lnTo>
                  <a:pt x="697" y="403"/>
                </a:lnTo>
                <a:lnTo>
                  <a:pt x="697" y="405"/>
                </a:lnTo>
                <a:lnTo>
                  <a:pt x="695" y="407"/>
                </a:lnTo>
                <a:lnTo>
                  <a:pt x="693" y="409"/>
                </a:lnTo>
                <a:lnTo>
                  <a:pt x="691" y="411"/>
                </a:lnTo>
                <a:lnTo>
                  <a:pt x="691" y="413"/>
                </a:lnTo>
                <a:lnTo>
                  <a:pt x="689" y="415"/>
                </a:lnTo>
                <a:lnTo>
                  <a:pt x="691" y="417"/>
                </a:lnTo>
                <a:lnTo>
                  <a:pt x="689" y="419"/>
                </a:lnTo>
                <a:lnTo>
                  <a:pt x="689" y="421"/>
                </a:lnTo>
                <a:lnTo>
                  <a:pt x="687" y="423"/>
                </a:lnTo>
                <a:lnTo>
                  <a:pt x="685" y="425"/>
                </a:lnTo>
                <a:lnTo>
                  <a:pt x="685" y="427"/>
                </a:lnTo>
                <a:lnTo>
                  <a:pt x="683" y="427"/>
                </a:lnTo>
                <a:lnTo>
                  <a:pt x="683" y="429"/>
                </a:lnTo>
                <a:lnTo>
                  <a:pt x="681" y="431"/>
                </a:lnTo>
                <a:lnTo>
                  <a:pt x="679" y="433"/>
                </a:lnTo>
                <a:lnTo>
                  <a:pt x="679" y="435"/>
                </a:lnTo>
                <a:lnTo>
                  <a:pt x="677" y="437"/>
                </a:lnTo>
                <a:lnTo>
                  <a:pt x="675" y="437"/>
                </a:lnTo>
                <a:lnTo>
                  <a:pt x="673" y="439"/>
                </a:lnTo>
                <a:lnTo>
                  <a:pt x="671" y="441"/>
                </a:lnTo>
                <a:lnTo>
                  <a:pt x="669" y="443"/>
                </a:lnTo>
                <a:lnTo>
                  <a:pt x="669" y="445"/>
                </a:lnTo>
                <a:lnTo>
                  <a:pt x="667" y="447"/>
                </a:lnTo>
                <a:lnTo>
                  <a:pt x="667" y="449"/>
                </a:lnTo>
                <a:lnTo>
                  <a:pt x="665" y="451"/>
                </a:lnTo>
                <a:lnTo>
                  <a:pt x="663" y="451"/>
                </a:lnTo>
                <a:lnTo>
                  <a:pt x="663" y="453"/>
                </a:lnTo>
                <a:lnTo>
                  <a:pt x="661" y="453"/>
                </a:lnTo>
                <a:lnTo>
                  <a:pt x="659" y="455"/>
                </a:lnTo>
                <a:lnTo>
                  <a:pt x="657" y="455"/>
                </a:lnTo>
                <a:lnTo>
                  <a:pt x="659" y="455"/>
                </a:lnTo>
                <a:lnTo>
                  <a:pt x="657" y="457"/>
                </a:lnTo>
                <a:lnTo>
                  <a:pt x="655" y="457"/>
                </a:lnTo>
                <a:lnTo>
                  <a:pt x="651" y="459"/>
                </a:lnTo>
                <a:lnTo>
                  <a:pt x="649" y="459"/>
                </a:lnTo>
                <a:lnTo>
                  <a:pt x="647" y="461"/>
                </a:lnTo>
                <a:lnTo>
                  <a:pt x="647" y="463"/>
                </a:lnTo>
                <a:lnTo>
                  <a:pt x="645" y="465"/>
                </a:lnTo>
                <a:lnTo>
                  <a:pt x="643" y="467"/>
                </a:lnTo>
                <a:lnTo>
                  <a:pt x="641" y="467"/>
                </a:lnTo>
                <a:lnTo>
                  <a:pt x="639" y="469"/>
                </a:lnTo>
                <a:lnTo>
                  <a:pt x="639" y="471"/>
                </a:lnTo>
                <a:lnTo>
                  <a:pt x="637" y="471"/>
                </a:lnTo>
                <a:lnTo>
                  <a:pt x="637" y="473"/>
                </a:lnTo>
                <a:lnTo>
                  <a:pt x="635" y="473"/>
                </a:lnTo>
                <a:lnTo>
                  <a:pt x="635" y="475"/>
                </a:lnTo>
                <a:lnTo>
                  <a:pt x="633" y="477"/>
                </a:lnTo>
                <a:lnTo>
                  <a:pt x="633" y="479"/>
                </a:lnTo>
                <a:lnTo>
                  <a:pt x="631" y="481"/>
                </a:lnTo>
                <a:lnTo>
                  <a:pt x="629" y="481"/>
                </a:lnTo>
                <a:lnTo>
                  <a:pt x="629" y="483"/>
                </a:lnTo>
                <a:lnTo>
                  <a:pt x="627" y="485"/>
                </a:lnTo>
                <a:lnTo>
                  <a:pt x="625" y="485"/>
                </a:lnTo>
                <a:lnTo>
                  <a:pt x="623" y="487"/>
                </a:lnTo>
                <a:lnTo>
                  <a:pt x="621" y="489"/>
                </a:lnTo>
                <a:lnTo>
                  <a:pt x="621" y="491"/>
                </a:lnTo>
                <a:lnTo>
                  <a:pt x="619" y="493"/>
                </a:lnTo>
                <a:lnTo>
                  <a:pt x="617" y="493"/>
                </a:lnTo>
                <a:lnTo>
                  <a:pt x="617" y="495"/>
                </a:lnTo>
                <a:lnTo>
                  <a:pt x="617" y="497"/>
                </a:lnTo>
                <a:lnTo>
                  <a:pt x="615" y="499"/>
                </a:lnTo>
                <a:lnTo>
                  <a:pt x="613" y="499"/>
                </a:lnTo>
                <a:lnTo>
                  <a:pt x="613" y="501"/>
                </a:lnTo>
                <a:lnTo>
                  <a:pt x="613" y="503"/>
                </a:lnTo>
                <a:lnTo>
                  <a:pt x="611" y="505"/>
                </a:lnTo>
                <a:lnTo>
                  <a:pt x="611" y="503"/>
                </a:lnTo>
                <a:lnTo>
                  <a:pt x="609" y="505"/>
                </a:lnTo>
                <a:lnTo>
                  <a:pt x="609" y="507"/>
                </a:lnTo>
                <a:lnTo>
                  <a:pt x="607" y="507"/>
                </a:lnTo>
                <a:lnTo>
                  <a:pt x="605" y="507"/>
                </a:lnTo>
                <a:lnTo>
                  <a:pt x="603" y="509"/>
                </a:lnTo>
                <a:lnTo>
                  <a:pt x="603" y="511"/>
                </a:lnTo>
                <a:lnTo>
                  <a:pt x="601" y="513"/>
                </a:lnTo>
                <a:lnTo>
                  <a:pt x="599" y="515"/>
                </a:lnTo>
                <a:lnTo>
                  <a:pt x="597" y="515"/>
                </a:lnTo>
                <a:lnTo>
                  <a:pt x="597" y="517"/>
                </a:lnTo>
                <a:lnTo>
                  <a:pt x="595" y="519"/>
                </a:lnTo>
                <a:lnTo>
                  <a:pt x="593" y="521"/>
                </a:lnTo>
                <a:lnTo>
                  <a:pt x="591" y="523"/>
                </a:lnTo>
                <a:lnTo>
                  <a:pt x="589" y="525"/>
                </a:lnTo>
                <a:lnTo>
                  <a:pt x="589" y="527"/>
                </a:lnTo>
                <a:lnTo>
                  <a:pt x="589" y="529"/>
                </a:lnTo>
                <a:lnTo>
                  <a:pt x="587" y="531"/>
                </a:lnTo>
                <a:lnTo>
                  <a:pt x="585" y="533"/>
                </a:lnTo>
                <a:lnTo>
                  <a:pt x="583" y="535"/>
                </a:lnTo>
                <a:lnTo>
                  <a:pt x="581" y="537"/>
                </a:lnTo>
                <a:lnTo>
                  <a:pt x="581" y="539"/>
                </a:lnTo>
                <a:lnTo>
                  <a:pt x="579" y="541"/>
                </a:lnTo>
                <a:lnTo>
                  <a:pt x="577" y="541"/>
                </a:lnTo>
                <a:lnTo>
                  <a:pt x="577" y="543"/>
                </a:lnTo>
                <a:lnTo>
                  <a:pt x="577" y="545"/>
                </a:lnTo>
                <a:lnTo>
                  <a:pt x="575" y="547"/>
                </a:lnTo>
                <a:lnTo>
                  <a:pt x="577" y="547"/>
                </a:lnTo>
                <a:lnTo>
                  <a:pt x="575" y="549"/>
                </a:lnTo>
                <a:lnTo>
                  <a:pt x="573" y="551"/>
                </a:lnTo>
                <a:lnTo>
                  <a:pt x="573" y="553"/>
                </a:lnTo>
                <a:lnTo>
                  <a:pt x="573" y="555"/>
                </a:lnTo>
                <a:lnTo>
                  <a:pt x="571" y="555"/>
                </a:lnTo>
                <a:lnTo>
                  <a:pt x="569" y="555"/>
                </a:lnTo>
                <a:lnTo>
                  <a:pt x="567" y="555"/>
                </a:lnTo>
                <a:lnTo>
                  <a:pt x="567" y="557"/>
                </a:lnTo>
                <a:lnTo>
                  <a:pt x="565" y="559"/>
                </a:lnTo>
                <a:lnTo>
                  <a:pt x="563" y="559"/>
                </a:lnTo>
                <a:lnTo>
                  <a:pt x="561" y="559"/>
                </a:lnTo>
                <a:lnTo>
                  <a:pt x="559" y="561"/>
                </a:lnTo>
                <a:lnTo>
                  <a:pt x="557" y="561"/>
                </a:lnTo>
                <a:lnTo>
                  <a:pt x="555" y="561"/>
                </a:lnTo>
                <a:lnTo>
                  <a:pt x="553" y="561"/>
                </a:lnTo>
                <a:lnTo>
                  <a:pt x="551" y="561"/>
                </a:lnTo>
                <a:lnTo>
                  <a:pt x="549" y="561"/>
                </a:lnTo>
                <a:lnTo>
                  <a:pt x="547" y="561"/>
                </a:lnTo>
                <a:lnTo>
                  <a:pt x="543" y="561"/>
                </a:lnTo>
                <a:lnTo>
                  <a:pt x="541" y="561"/>
                </a:lnTo>
                <a:lnTo>
                  <a:pt x="539" y="561"/>
                </a:lnTo>
                <a:lnTo>
                  <a:pt x="537" y="561"/>
                </a:lnTo>
                <a:lnTo>
                  <a:pt x="535" y="563"/>
                </a:lnTo>
                <a:lnTo>
                  <a:pt x="533" y="563"/>
                </a:lnTo>
                <a:lnTo>
                  <a:pt x="531" y="563"/>
                </a:lnTo>
                <a:lnTo>
                  <a:pt x="529" y="565"/>
                </a:lnTo>
                <a:lnTo>
                  <a:pt x="527" y="565"/>
                </a:lnTo>
                <a:lnTo>
                  <a:pt x="525" y="567"/>
                </a:lnTo>
                <a:lnTo>
                  <a:pt x="523" y="567"/>
                </a:lnTo>
                <a:lnTo>
                  <a:pt x="521" y="569"/>
                </a:lnTo>
                <a:lnTo>
                  <a:pt x="519" y="571"/>
                </a:lnTo>
                <a:lnTo>
                  <a:pt x="517" y="571"/>
                </a:lnTo>
                <a:lnTo>
                  <a:pt x="515" y="573"/>
                </a:lnTo>
                <a:lnTo>
                  <a:pt x="513" y="575"/>
                </a:lnTo>
                <a:lnTo>
                  <a:pt x="511" y="575"/>
                </a:lnTo>
                <a:lnTo>
                  <a:pt x="509" y="577"/>
                </a:lnTo>
                <a:lnTo>
                  <a:pt x="507" y="577"/>
                </a:lnTo>
                <a:lnTo>
                  <a:pt x="505" y="579"/>
                </a:lnTo>
                <a:lnTo>
                  <a:pt x="503" y="579"/>
                </a:lnTo>
                <a:lnTo>
                  <a:pt x="501" y="579"/>
                </a:lnTo>
                <a:lnTo>
                  <a:pt x="499" y="579"/>
                </a:lnTo>
                <a:lnTo>
                  <a:pt x="497" y="579"/>
                </a:lnTo>
                <a:lnTo>
                  <a:pt x="495" y="581"/>
                </a:lnTo>
                <a:lnTo>
                  <a:pt x="495" y="583"/>
                </a:lnTo>
                <a:lnTo>
                  <a:pt x="497" y="583"/>
                </a:lnTo>
                <a:lnTo>
                  <a:pt x="497" y="581"/>
                </a:lnTo>
                <a:lnTo>
                  <a:pt x="497" y="583"/>
                </a:lnTo>
                <a:lnTo>
                  <a:pt x="495" y="585"/>
                </a:lnTo>
                <a:lnTo>
                  <a:pt x="495" y="587"/>
                </a:lnTo>
                <a:lnTo>
                  <a:pt x="493" y="589"/>
                </a:lnTo>
                <a:lnTo>
                  <a:pt x="493" y="587"/>
                </a:lnTo>
                <a:lnTo>
                  <a:pt x="493" y="585"/>
                </a:lnTo>
                <a:lnTo>
                  <a:pt x="493" y="583"/>
                </a:lnTo>
                <a:lnTo>
                  <a:pt x="491" y="581"/>
                </a:lnTo>
                <a:lnTo>
                  <a:pt x="489" y="583"/>
                </a:lnTo>
                <a:lnTo>
                  <a:pt x="487" y="583"/>
                </a:lnTo>
                <a:lnTo>
                  <a:pt x="489" y="581"/>
                </a:lnTo>
                <a:lnTo>
                  <a:pt x="489" y="579"/>
                </a:lnTo>
                <a:lnTo>
                  <a:pt x="487" y="579"/>
                </a:lnTo>
                <a:lnTo>
                  <a:pt x="485" y="579"/>
                </a:lnTo>
                <a:lnTo>
                  <a:pt x="485" y="577"/>
                </a:lnTo>
                <a:lnTo>
                  <a:pt x="483" y="575"/>
                </a:lnTo>
                <a:lnTo>
                  <a:pt x="485" y="573"/>
                </a:lnTo>
                <a:lnTo>
                  <a:pt x="487" y="573"/>
                </a:lnTo>
                <a:lnTo>
                  <a:pt x="487" y="571"/>
                </a:lnTo>
                <a:lnTo>
                  <a:pt x="487" y="569"/>
                </a:lnTo>
                <a:lnTo>
                  <a:pt x="485" y="569"/>
                </a:lnTo>
                <a:lnTo>
                  <a:pt x="483" y="571"/>
                </a:lnTo>
                <a:lnTo>
                  <a:pt x="481" y="571"/>
                </a:lnTo>
                <a:lnTo>
                  <a:pt x="481" y="573"/>
                </a:lnTo>
                <a:lnTo>
                  <a:pt x="479" y="573"/>
                </a:lnTo>
                <a:lnTo>
                  <a:pt x="477" y="575"/>
                </a:lnTo>
                <a:lnTo>
                  <a:pt x="475" y="575"/>
                </a:lnTo>
                <a:lnTo>
                  <a:pt x="475" y="573"/>
                </a:lnTo>
                <a:lnTo>
                  <a:pt x="473" y="571"/>
                </a:lnTo>
                <a:lnTo>
                  <a:pt x="475" y="573"/>
                </a:lnTo>
                <a:lnTo>
                  <a:pt x="477" y="573"/>
                </a:lnTo>
                <a:lnTo>
                  <a:pt x="479" y="571"/>
                </a:lnTo>
                <a:lnTo>
                  <a:pt x="481" y="569"/>
                </a:lnTo>
                <a:lnTo>
                  <a:pt x="483" y="567"/>
                </a:lnTo>
                <a:lnTo>
                  <a:pt x="483" y="565"/>
                </a:lnTo>
                <a:lnTo>
                  <a:pt x="483" y="563"/>
                </a:lnTo>
                <a:lnTo>
                  <a:pt x="483" y="561"/>
                </a:lnTo>
                <a:lnTo>
                  <a:pt x="481" y="563"/>
                </a:lnTo>
                <a:lnTo>
                  <a:pt x="479" y="563"/>
                </a:lnTo>
                <a:lnTo>
                  <a:pt x="477" y="565"/>
                </a:lnTo>
                <a:lnTo>
                  <a:pt x="475" y="565"/>
                </a:lnTo>
                <a:lnTo>
                  <a:pt x="473" y="567"/>
                </a:lnTo>
                <a:lnTo>
                  <a:pt x="471" y="567"/>
                </a:lnTo>
                <a:lnTo>
                  <a:pt x="469" y="569"/>
                </a:lnTo>
                <a:lnTo>
                  <a:pt x="471" y="569"/>
                </a:lnTo>
                <a:lnTo>
                  <a:pt x="473" y="569"/>
                </a:lnTo>
                <a:lnTo>
                  <a:pt x="475" y="569"/>
                </a:lnTo>
                <a:lnTo>
                  <a:pt x="473" y="571"/>
                </a:lnTo>
                <a:lnTo>
                  <a:pt x="471" y="571"/>
                </a:lnTo>
                <a:lnTo>
                  <a:pt x="469" y="571"/>
                </a:lnTo>
                <a:lnTo>
                  <a:pt x="467" y="571"/>
                </a:lnTo>
                <a:lnTo>
                  <a:pt x="465" y="573"/>
                </a:lnTo>
                <a:lnTo>
                  <a:pt x="463" y="573"/>
                </a:lnTo>
                <a:lnTo>
                  <a:pt x="461" y="575"/>
                </a:lnTo>
                <a:lnTo>
                  <a:pt x="459" y="577"/>
                </a:lnTo>
                <a:lnTo>
                  <a:pt x="457" y="577"/>
                </a:lnTo>
                <a:lnTo>
                  <a:pt x="455" y="579"/>
                </a:lnTo>
                <a:lnTo>
                  <a:pt x="453" y="579"/>
                </a:lnTo>
                <a:lnTo>
                  <a:pt x="451" y="581"/>
                </a:lnTo>
                <a:lnTo>
                  <a:pt x="449" y="581"/>
                </a:lnTo>
                <a:lnTo>
                  <a:pt x="447" y="583"/>
                </a:lnTo>
                <a:lnTo>
                  <a:pt x="447" y="581"/>
                </a:lnTo>
                <a:lnTo>
                  <a:pt x="445" y="581"/>
                </a:lnTo>
                <a:lnTo>
                  <a:pt x="443" y="579"/>
                </a:lnTo>
                <a:lnTo>
                  <a:pt x="441" y="579"/>
                </a:lnTo>
                <a:lnTo>
                  <a:pt x="441" y="577"/>
                </a:lnTo>
                <a:lnTo>
                  <a:pt x="439" y="577"/>
                </a:lnTo>
                <a:lnTo>
                  <a:pt x="437" y="575"/>
                </a:lnTo>
                <a:lnTo>
                  <a:pt x="435" y="573"/>
                </a:lnTo>
                <a:lnTo>
                  <a:pt x="433" y="573"/>
                </a:lnTo>
                <a:lnTo>
                  <a:pt x="431" y="573"/>
                </a:lnTo>
                <a:lnTo>
                  <a:pt x="429" y="573"/>
                </a:lnTo>
                <a:lnTo>
                  <a:pt x="427" y="571"/>
                </a:lnTo>
                <a:lnTo>
                  <a:pt x="425" y="571"/>
                </a:lnTo>
                <a:lnTo>
                  <a:pt x="423" y="571"/>
                </a:lnTo>
                <a:lnTo>
                  <a:pt x="421" y="571"/>
                </a:lnTo>
                <a:lnTo>
                  <a:pt x="419" y="573"/>
                </a:lnTo>
                <a:lnTo>
                  <a:pt x="417" y="573"/>
                </a:lnTo>
                <a:lnTo>
                  <a:pt x="417" y="571"/>
                </a:lnTo>
                <a:lnTo>
                  <a:pt x="417" y="569"/>
                </a:lnTo>
                <a:lnTo>
                  <a:pt x="415" y="567"/>
                </a:lnTo>
                <a:lnTo>
                  <a:pt x="413" y="567"/>
                </a:lnTo>
                <a:lnTo>
                  <a:pt x="411" y="565"/>
                </a:lnTo>
                <a:lnTo>
                  <a:pt x="409" y="567"/>
                </a:lnTo>
                <a:lnTo>
                  <a:pt x="407" y="565"/>
                </a:lnTo>
                <a:lnTo>
                  <a:pt x="405" y="563"/>
                </a:lnTo>
                <a:lnTo>
                  <a:pt x="403" y="561"/>
                </a:lnTo>
                <a:lnTo>
                  <a:pt x="403" y="559"/>
                </a:lnTo>
                <a:lnTo>
                  <a:pt x="403" y="557"/>
                </a:lnTo>
                <a:lnTo>
                  <a:pt x="403" y="555"/>
                </a:lnTo>
                <a:lnTo>
                  <a:pt x="401" y="555"/>
                </a:lnTo>
                <a:lnTo>
                  <a:pt x="401" y="553"/>
                </a:lnTo>
                <a:lnTo>
                  <a:pt x="401" y="551"/>
                </a:lnTo>
                <a:lnTo>
                  <a:pt x="401" y="549"/>
                </a:lnTo>
                <a:lnTo>
                  <a:pt x="401" y="547"/>
                </a:lnTo>
                <a:lnTo>
                  <a:pt x="401" y="545"/>
                </a:lnTo>
                <a:lnTo>
                  <a:pt x="403" y="543"/>
                </a:lnTo>
                <a:lnTo>
                  <a:pt x="405" y="541"/>
                </a:lnTo>
                <a:lnTo>
                  <a:pt x="407" y="539"/>
                </a:lnTo>
                <a:lnTo>
                  <a:pt x="407" y="537"/>
                </a:lnTo>
                <a:lnTo>
                  <a:pt x="407" y="535"/>
                </a:lnTo>
                <a:lnTo>
                  <a:pt x="409" y="535"/>
                </a:lnTo>
                <a:lnTo>
                  <a:pt x="409" y="533"/>
                </a:lnTo>
                <a:lnTo>
                  <a:pt x="409" y="531"/>
                </a:lnTo>
                <a:lnTo>
                  <a:pt x="409" y="527"/>
                </a:lnTo>
                <a:lnTo>
                  <a:pt x="409" y="525"/>
                </a:lnTo>
                <a:lnTo>
                  <a:pt x="407" y="523"/>
                </a:lnTo>
                <a:lnTo>
                  <a:pt x="407" y="521"/>
                </a:lnTo>
                <a:lnTo>
                  <a:pt x="407" y="519"/>
                </a:lnTo>
                <a:lnTo>
                  <a:pt x="405" y="519"/>
                </a:lnTo>
                <a:lnTo>
                  <a:pt x="403" y="517"/>
                </a:lnTo>
                <a:lnTo>
                  <a:pt x="401" y="515"/>
                </a:lnTo>
                <a:lnTo>
                  <a:pt x="403" y="517"/>
                </a:lnTo>
                <a:lnTo>
                  <a:pt x="405" y="517"/>
                </a:lnTo>
                <a:lnTo>
                  <a:pt x="407" y="519"/>
                </a:lnTo>
                <a:lnTo>
                  <a:pt x="407" y="521"/>
                </a:lnTo>
                <a:lnTo>
                  <a:pt x="407" y="523"/>
                </a:lnTo>
                <a:lnTo>
                  <a:pt x="409" y="525"/>
                </a:lnTo>
                <a:lnTo>
                  <a:pt x="409" y="527"/>
                </a:lnTo>
                <a:lnTo>
                  <a:pt x="409" y="525"/>
                </a:lnTo>
                <a:lnTo>
                  <a:pt x="409" y="523"/>
                </a:lnTo>
                <a:lnTo>
                  <a:pt x="407" y="521"/>
                </a:lnTo>
                <a:lnTo>
                  <a:pt x="407" y="519"/>
                </a:lnTo>
                <a:lnTo>
                  <a:pt x="405" y="517"/>
                </a:lnTo>
                <a:lnTo>
                  <a:pt x="403" y="515"/>
                </a:lnTo>
                <a:lnTo>
                  <a:pt x="405" y="513"/>
                </a:lnTo>
                <a:lnTo>
                  <a:pt x="407" y="513"/>
                </a:lnTo>
                <a:lnTo>
                  <a:pt x="407" y="515"/>
                </a:lnTo>
                <a:lnTo>
                  <a:pt x="407" y="517"/>
                </a:lnTo>
                <a:lnTo>
                  <a:pt x="409" y="517"/>
                </a:lnTo>
                <a:lnTo>
                  <a:pt x="409" y="515"/>
                </a:lnTo>
                <a:lnTo>
                  <a:pt x="409" y="513"/>
                </a:lnTo>
                <a:lnTo>
                  <a:pt x="411" y="513"/>
                </a:lnTo>
                <a:lnTo>
                  <a:pt x="411" y="511"/>
                </a:lnTo>
                <a:lnTo>
                  <a:pt x="409" y="509"/>
                </a:lnTo>
                <a:lnTo>
                  <a:pt x="407" y="511"/>
                </a:lnTo>
                <a:lnTo>
                  <a:pt x="405" y="511"/>
                </a:lnTo>
                <a:lnTo>
                  <a:pt x="403" y="511"/>
                </a:lnTo>
                <a:lnTo>
                  <a:pt x="405" y="513"/>
                </a:lnTo>
                <a:lnTo>
                  <a:pt x="403" y="513"/>
                </a:lnTo>
                <a:lnTo>
                  <a:pt x="401" y="513"/>
                </a:lnTo>
                <a:lnTo>
                  <a:pt x="403" y="515"/>
                </a:lnTo>
                <a:lnTo>
                  <a:pt x="401" y="513"/>
                </a:lnTo>
                <a:lnTo>
                  <a:pt x="399" y="513"/>
                </a:lnTo>
                <a:lnTo>
                  <a:pt x="397" y="515"/>
                </a:lnTo>
                <a:lnTo>
                  <a:pt x="395" y="515"/>
                </a:lnTo>
                <a:lnTo>
                  <a:pt x="393" y="517"/>
                </a:lnTo>
                <a:lnTo>
                  <a:pt x="391" y="517"/>
                </a:lnTo>
                <a:lnTo>
                  <a:pt x="389" y="517"/>
                </a:lnTo>
                <a:lnTo>
                  <a:pt x="387" y="515"/>
                </a:lnTo>
                <a:lnTo>
                  <a:pt x="389" y="513"/>
                </a:lnTo>
                <a:lnTo>
                  <a:pt x="391" y="513"/>
                </a:lnTo>
                <a:lnTo>
                  <a:pt x="393" y="513"/>
                </a:lnTo>
                <a:lnTo>
                  <a:pt x="395" y="511"/>
                </a:lnTo>
                <a:lnTo>
                  <a:pt x="395" y="509"/>
                </a:lnTo>
                <a:lnTo>
                  <a:pt x="397" y="507"/>
                </a:lnTo>
                <a:lnTo>
                  <a:pt x="399" y="505"/>
                </a:lnTo>
                <a:lnTo>
                  <a:pt x="399" y="503"/>
                </a:lnTo>
                <a:lnTo>
                  <a:pt x="401" y="501"/>
                </a:lnTo>
                <a:lnTo>
                  <a:pt x="401" y="499"/>
                </a:lnTo>
                <a:lnTo>
                  <a:pt x="403" y="497"/>
                </a:lnTo>
                <a:lnTo>
                  <a:pt x="401" y="495"/>
                </a:lnTo>
                <a:lnTo>
                  <a:pt x="401" y="493"/>
                </a:lnTo>
                <a:lnTo>
                  <a:pt x="401" y="491"/>
                </a:lnTo>
                <a:lnTo>
                  <a:pt x="401" y="489"/>
                </a:lnTo>
                <a:lnTo>
                  <a:pt x="401" y="487"/>
                </a:lnTo>
                <a:lnTo>
                  <a:pt x="401" y="485"/>
                </a:lnTo>
                <a:lnTo>
                  <a:pt x="399" y="487"/>
                </a:lnTo>
                <a:lnTo>
                  <a:pt x="399" y="489"/>
                </a:lnTo>
                <a:lnTo>
                  <a:pt x="397" y="489"/>
                </a:lnTo>
                <a:lnTo>
                  <a:pt x="395" y="491"/>
                </a:lnTo>
                <a:lnTo>
                  <a:pt x="393" y="493"/>
                </a:lnTo>
                <a:lnTo>
                  <a:pt x="393" y="495"/>
                </a:lnTo>
                <a:lnTo>
                  <a:pt x="391" y="497"/>
                </a:lnTo>
                <a:lnTo>
                  <a:pt x="391" y="499"/>
                </a:lnTo>
                <a:lnTo>
                  <a:pt x="389" y="501"/>
                </a:lnTo>
                <a:lnTo>
                  <a:pt x="387" y="503"/>
                </a:lnTo>
                <a:lnTo>
                  <a:pt x="385" y="503"/>
                </a:lnTo>
                <a:lnTo>
                  <a:pt x="385" y="505"/>
                </a:lnTo>
                <a:lnTo>
                  <a:pt x="383" y="507"/>
                </a:lnTo>
                <a:lnTo>
                  <a:pt x="381" y="505"/>
                </a:lnTo>
                <a:lnTo>
                  <a:pt x="379" y="505"/>
                </a:lnTo>
                <a:lnTo>
                  <a:pt x="377" y="507"/>
                </a:lnTo>
                <a:lnTo>
                  <a:pt x="375" y="507"/>
                </a:lnTo>
                <a:lnTo>
                  <a:pt x="373" y="507"/>
                </a:lnTo>
                <a:lnTo>
                  <a:pt x="371" y="509"/>
                </a:lnTo>
                <a:lnTo>
                  <a:pt x="369" y="509"/>
                </a:lnTo>
                <a:lnTo>
                  <a:pt x="369" y="507"/>
                </a:lnTo>
                <a:lnTo>
                  <a:pt x="371" y="505"/>
                </a:lnTo>
                <a:lnTo>
                  <a:pt x="373" y="503"/>
                </a:lnTo>
                <a:lnTo>
                  <a:pt x="375" y="501"/>
                </a:lnTo>
                <a:lnTo>
                  <a:pt x="377" y="501"/>
                </a:lnTo>
                <a:lnTo>
                  <a:pt x="379" y="501"/>
                </a:lnTo>
                <a:lnTo>
                  <a:pt x="381" y="501"/>
                </a:lnTo>
                <a:lnTo>
                  <a:pt x="383" y="501"/>
                </a:lnTo>
                <a:lnTo>
                  <a:pt x="383" y="499"/>
                </a:lnTo>
                <a:lnTo>
                  <a:pt x="385" y="497"/>
                </a:lnTo>
                <a:lnTo>
                  <a:pt x="385" y="495"/>
                </a:lnTo>
                <a:lnTo>
                  <a:pt x="387" y="493"/>
                </a:lnTo>
                <a:lnTo>
                  <a:pt x="387" y="491"/>
                </a:lnTo>
                <a:lnTo>
                  <a:pt x="389" y="489"/>
                </a:lnTo>
                <a:lnTo>
                  <a:pt x="389" y="487"/>
                </a:lnTo>
                <a:lnTo>
                  <a:pt x="391" y="485"/>
                </a:lnTo>
                <a:lnTo>
                  <a:pt x="391" y="483"/>
                </a:lnTo>
                <a:lnTo>
                  <a:pt x="393" y="481"/>
                </a:lnTo>
                <a:lnTo>
                  <a:pt x="395" y="481"/>
                </a:lnTo>
                <a:lnTo>
                  <a:pt x="395" y="479"/>
                </a:lnTo>
                <a:lnTo>
                  <a:pt x="397" y="477"/>
                </a:lnTo>
                <a:lnTo>
                  <a:pt x="399" y="475"/>
                </a:lnTo>
                <a:lnTo>
                  <a:pt x="401" y="475"/>
                </a:lnTo>
                <a:lnTo>
                  <a:pt x="403" y="473"/>
                </a:lnTo>
                <a:lnTo>
                  <a:pt x="403" y="471"/>
                </a:lnTo>
                <a:lnTo>
                  <a:pt x="403" y="469"/>
                </a:lnTo>
                <a:lnTo>
                  <a:pt x="403" y="467"/>
                </a:lnTo>
                <a:lnTo>
                  <a:pt x="405" y="465"/>
                </a:lnTo>
                <a:lnTo>
                  <a:pt x="407" y="465"/>
                </a:lnTo>
                <a:lnTo>
                  <a:pt x="409" y="463"/>
                </a:lnTo>
                <a:lnTo>
                  <a:pt x="407" y="461"/>
                </a:lnTo>
                <a:lnTo>
                  <a:pt x="409" y="459"/>
                </a:lnTo>
                <a:lnTo>
                  <a:pt x="409" y="457"/>
                </a:lnTo>
                <a:lnTo>
                  <a:pt x="409" y="455"/>
                </a:lnTo>
                <a:lnTo>
                  <a:pt x="409" y="453"/>
                </a:lnTo>
                <a:lnTo>
                  <a:pt x="407" y="453"/>
                </a:lnTo>
                <a:lnTo>
                  <a:pt x="407" y="455"/>
                </a:lnTo>
                <a:lnTo>
                  <a:pt x="407" y="457"/>
                </a:lnTo>
                <a:lnTo>
                  <a:pt x="405" y="459"/>
                </a:lnTo>
                <a:lnTo>
                  <a:pt x="403" y="461"/>
                </a:lnTo>
                <a:lnTo>
                  <a:pt x="401" y="461"/>
                </a:lnTo>
                <a:lnTo>
                  <a:pt x="401" y="463"/>
                </a:lnTo>
                <a:lnTo>
                  <a:pt x="399" y="463"/>
                </a:lnTo>
                <a:lnTo>
                  <a:pt x="397" y="465"/>
                </a:lnTo>
                <a:lnTo>
                  <a:pt x="395" y="467"/>
                </a:lnTo>
                <a:lnTo>
                  <a:pt x="395" y="469"/>
                </a:lnTo>
                <a:lnTo>
                  <a:pt x="393" y="471"/>
                </a:lnTo>
                <a:lnTo>
                  <a:pt x="391" y="473"/>
                </a:lnTo>
                <a:lnTo>
                  <a:pt x="389" y="475"/>
                </a:lnTo>
                <a:lnTo>
                  <a:pt x="387" y="475"/>
                </a:lnTo>
                <a:lnTo>
                  <a:pt x="385" y="475"/>
                </a:lnTo>
                <a:lnTo>
                  <a:pt x="383" y="477"/>
                </a:lnTo>
                <a:lnTo>
                  <a:pt x="381" y="477"/>
                </a:lnTo>
                <a:lnTo>
                  <a:pt x="381" y="479"/>
                </a:lnTo>
                <a:lnTo>
                  <a:pt x="379" y="479"/>
                </a:lnTo>
                <a:lnTo>
                  <a:pt x="377" y="481"/>
                </a:lnTo>
                <a:lnTo>
                  <a:pt x="375" y="481"/>
                </a:lnTo>
                <a:lnTo>
                  <a:pt x="371" y="483"/>
                </a:lnTo>
                <a:lnTo>
                  <a:pt x="369" y="485"/>
                </a:lnTo>
                <a:lnTo>
                  <a:pt x="367" y="489"/>
                </a:lnTo>
                <a:lnTo>
                  <a:pt x="366" y="489"/>
                </a:lnTo>
                <a:lnTo>
                  <a:pt x="364" y="491"/>
                </a:lnTo>
                <a:lnTo>
                  <a:pt x="364" y="493"/>
                </a:lnTo>
                <a:lnTo>
                  <a:pt x="362" y="493"/>
                </a:lnTo>
                <a:lnTo>
                  <a:pt x="360" y="493"/>
                </a:lnTo>
                <a:lnTo>
                  <a:pt x="358" y="495"/>
                </a:lnTo>
                <a:lnTo>
                  <a:pt x="358" y="497"/>
                </a:lnTo>
                <a:lnTo>
                  <a:pt x="356" y="499"/>
                </a:lnTo>
                <a:lnTo>
                  <a:pt x="358" y="499"/>
                </a:lnTo>
                <a:lnTo>
                  <a:pt x="360" y="497"/>
                </a:lnTo>
                <a:lnTo>
                  <a:pt x="358" y="499"/>
                </a:lnTo>
                <a:lnTo>
                  <a:pt x="358" y="501"/>
                </a:lnTo>
                <a:lnTo>
                  <a:pt x="356" y="503"/>
                </a:lnTo>
                <a:lnTo>
                  <a:pt x="356" y="501"/>
                </a:lnTo>
                <a:lnTo>
                  <a:pt x="356" y="499"/>
                </a:lnTo>
                <a:lnTo>
                  <a:pt x="354" y="501"/>
                </a:lnTo>
                <a:lnTo>
                  <a:pt x="352" y="501"/>
                </a:lnTo>
                <a:lnTo>
                  <a:pt x="350" y="499"/>
                </a:lnTo>
                <a:lnTo>
                  <a:pt x="350" y="497"/>
                </a:lnTo>
                <a:lnTo>
                  <a:pt x="350" y="495"/>
                </a:lnTo>
                <a:lnTo>
                  <a:pt x="348" y="493"/>
                </a:lnTo>
                <a:lnTo>
                  <a:pt x="346" y="495"/>
                </a:lnTo>
                <a:lnTo>
                  <a:pt x="348" y="493"/>
                </a:lnTo>
                <a:lnTo>
                  <a:pt x="348" y="491"/>
                </a:lnTo>
                <a:lnTo>
                  <a:pt x="348" y="493"/>
                </a:lnTo>
                <a:lnTo>
                  <a:pt x="350" y="493"/>
                </a:lnTo>
                <a:lnTo>
                  <a:pt x="352" y="491"/>
                </a:lnTo>
                <a:lnTo>
                  <a:pt x="352" y="489"/>
                </a:lnTo>
                <a:lnTo>
                  <a:pt x="352" y="487"/>
                </a:lnTo>
                <a:lnTo>
                  <a:pt x="352" y="485"/>
                </a:lnTo>
                <a:lnTo>
                  <a:pt x="354" y="483"/>
                </a:lnTo>
                <a:lnTo>
                  <a:pt x="354" y="481"/>
                </a:lnTo>
                <a:lnTo>
                  <a:pt x="352" y="479"/>
                </a:lnTo>
                <a:lnTo>
                  <a:pt x="352" y="477"/>
                </a:lnTo>
                <a:lnTo>
                  <a:pt x="350" y="475"/>
                </a:lnTo>
                <a:lnTo>
                  <a:pt x="350" y="473"/>
                </a:lnTo>
                <a:lnTo>
                  <a:pt x="350" y="471"/>
                </a:lnTo>
                <a:lnTo>
                  <a:pt x="352" y="469"/>
                </a:lnTo>
                <a:lnTo>
                  <a:pt x="350" y="467"/>
                </a:lnTo>
                <a:lnTo>
                  <a:pt x="350" y="465"/>
                </a:lnTo>
                <a:lnTo>
                  <a:pt x="348" y="465"/>
                </a:lnTo>
                <a:lnTo>
                  <a:pt x="346" y="465"/>
                </a:lnTo>
                <a:lnTo>
                  <a:pt x="344" y="465"/>
                </a:lnTo>
                <a:lnTo>
                  <a:pt x="344" y="463"/>
                </a:lnTo>
                <a:lnTo>
                  <a:pt x="344" y="461"/>
                </a:lnTo>
                <a:lnTo>
                  <a:pt x="342" y="459"/>
                </a:lnTo>
                <a:lnTo>
                  <a:pt x="344" y="457"/>
                </a:lnTo>
                <a:lnTo>
                  <a:pt x="344" y="455"/>
                </a:lnTo>
                <a:lnTo>
                  <a:pt x="346" y="455"/>
                </a:lnTo>
                <a:lnTo>
                  <a:pt x="346" y="457"/>
                </a:lnTo>
                <a:lnTo>
                  <a:pt x="348" y="455"/>
                </a:lnTo>
                <a:lnTo>
                  <a:pt x="348" y="453"/>
                </a:lnTo>
                <a:lnTo>
                  <a:pt x="348" y="451"/>
                </a:lnTo>
                <a:lnTo>
                  <a:pt x="346" y="449"/>
                </a:lnTo>
                <a:lnTo>
                  <a:pt x="344" y="451"/>
                </a:lnTo>
                <a:lnTo>
                  <a:pt x="342" y="451"/>
                </a:lnTo>
                <a:lnTo>
                  <a:pt x="342" y="449"/>
                </a:lnTo>
                <a:lnTo>
                  <a:pt x="344" y="449"/>
                </a:lnTo>
                <a:lnTo>
                  <a:pt x="344" y="447"/>
                </a:lnTo>
                <a:lnTo>
                  <a:pt x="342" y="445"/>
                </a:lnTo>
                <a:lnTo>
                  <a:pt x="342" y="443"/>
                </a:lnTo>
                <a:lnTo>
                  <a:pt x="340" y="443"/>
                </a:lnTo>
                <a:lnTo>
                  <a:pt x="338" y="443"/>
                </a:lnTo>
                <a:lnTo>
                  <a:pt x="336" y="445"/>
                </a:lnTo>
                <a:lnTo>
                  <a:pt x="334" y="445"/>
                </a:lnTo>
                <a:lnTo>
                  <a:pt x="332" y="445"/>
                </a:lnTo>
                <a:lnTo>
                  <a:pt x="330" y="443"/>
                </a:lnTo>
                <a:lnTo>
                  <a:pt x="328" y="443"/>
                </a:lnTo>
                <a:lnTo>
                  <a:pt x="328" y="441"/>
                </a:lnTo>
                <a:lnTo>
                  <a:pt x="328" y="439"/>
                </a:lnTo>
                <a:lnTo>
                  <a:pt x="326" y="439"/>
                </a:lnTo>
                <a:lnTo>
                  <a:pt x="324" y="439"/>
                </a:lnTo>
                <a:lnTo>
                  <a:pt x="322" y="439"/>
                </a:lnTo>
                <a:lnTo>
                  <a:pt x="320" y="441"/>
                </a:lnTo>
                <a:lnTo>
                  <a:pt x="318" y="441"/>
                </a:lnTo>
                <a:lnTo>
                  <a:pt x="316" y="439"/>
                </a:lnTo>
                <a:lnTo>
                  <a:pt x="314" y="439"/>
                </a:lnTo>
                <a:lnTo>
                  <a:pt x="312" y="437"/>
                </a:lnTo>
                <a:lnTo>
                  <a:pt x="310" y="435"/>
                </a:lnTo>
                <a:lnTo>
                  <a:pt x="310" y="433"/>
                </a:lnTo>
                <a:lnTo>
                  <a:pt x="308" y="433"/>
                </a:lnTo>
                <a:lnTo>
                  <a:pt x="306" y="431"/>
                </a:lnTo>
                <a:lnTo>
                  <a:pt x="304" y="431"/>
                </a:lnTo>
                <a:lnTo>
                  <a:pt x="302" y="429"/>
                </a:lnTo>
                <a:lnTo>
                  <a:pt x="300" y="429"/>
                </a:lnTo>
                <a:lnTo>
                  <a:pt x="298" y="431"/>
                </a:lnTo>
                <a:lnTo>
                  <a:pt x="296" y="431"/>
                </a:lnTo>
                <a:lnTo>
                  <a:pt x="296" y="433"/>
                </a:lnTo>
                <a:lnTo>
                  <a:pt x="294" y="433"/>
                </a:lnTo>
                <a:lnTo>
                  <a:pt x="292" y="431"/>
                </a:lnTo>
                <a:lnTo>
                  <a:pt x="290" y="433"/>
                </a:lnTo>
                <a:lnTo>
                  <a:pt x="288" y="431"/>
                </a:lnTo>
                <a:lnTo>
                  <a:pt x="284" y="431"/>
                </a:lnTo>
                <a:lnTo>
                  <a:pt x="282" y="431"/>
                </a:lnTo>
                <a:lnTo>
                  <a:pt x="280" y="431"/>
                </a:lnTo>
                <a:lnTo>
                  <a:pt x="278" y="433"/>
                </a:lnTo>
                <a:lnTo>
                  <a:pt x="276" y="433"/>
                </a:lnTo>
                <a:lnTo>
                  <a:pt x="274" y="433"/>
                </a:lnTo>
                <a:lnTo>
                  <a:pt x="272" y="433"/>
                </a:lnTo>
                <a:lnTo>
                  <a:pt x="270" y="433"/>
                </a:lnTo>
                <a:lnTo>
                  <a:pt x="268" y="433"/>
                </a:lnTo>
                <a:lnTo>
                  <a:pt x="266" y="433"/>
                </a:lnTo>
                <a:lnTo>
                  <a:pt x="264" y="433"/>
                </a:lnTo>
                <a:lnTo>
                  <a:pt x="262" y="433"/>
                </a:lnTo>
                <a:lnTo>
                  <a:pt x="260" y="435"/>
                </a:lnTo>
                <a:lnTo>
                  <a:pt x="258" y="435"/>
                </a:lnTo>
                <a:lnTo>
                  <a:pt x="258" y="437"/>
                </a:lnTo>
                <a:lnTo>
                  <a:pt x="256" y="437"/>
                </a:lnTo>
                <a:lnTo>
                  <a:pt x="254" y="437"/>
                </a:lnTo>
                <a:lnTo>
                  <a:pt x="250" y="439"/>
                </a:lnTo>
                <a:lnTo>
                  <a:pt x="248" y="441"/>
                </a:lnTo>
                <a:lnTo>
                  <a:pt x="246" y="441"/>
                </a:lnTo>
                <a:lnTo>
                  <a:pt x="244" y="441"/>
                </a:lnTo>
                <a:lnTo>
                  <a:pt x="242" y="443"/>
                </a:lnTo>
                <a:lnTo>
                  <a:pt x="240" y="443"/>
                </a:lnTo>
                <a:lnTo>
                  <a:pt x="238" y="443"/>
                </a:lnTo>
                <a:lnTo>
                  <a:pt x="236" y="443"/>
                </a:lnTo>
                <a:lnTo>
                  <a:pt x="234" y="445"/>
                </a:lnTo>
                <a:lnTo>
                  <a:pt x="232" y="445"/>
                </a:lnTo>
                <a:lnTo>
                  <a:pt x="230" y="445"/>
                </a:lnTo>
                <a:lnTo>
                  <a:pt x="228" y="447"/>
                </a:lnTo>
                <a:lnTo>
                  <a:pt x="226" y="447"/>
                </a:lnTo>
                <a:lnTo>
                  <a:pt x="224" y="447"/>
                </a:lnTo>
                <a:lnTo>
                  <a:pt x="222" y="447"/>
                </a:lnTo>
                <a:lnTo>
                  <a:pt x="218" y="447"/>
                </a:lnTo>
                <a:lnTo>
                  <a:pt x="216" y="447"/>
                </a:lnTo>
                <a:lnTo>
                  <a:pt x="214" y="447"/>
                </a:lnTo>
                <a:lnTo>
                  <a:pt x="212" y="447"/>
                </a:lnTo>
                <a:lnTo>
                  <a:pt x="210" y="445"/>
                </a:lnTo>
                <a:lnTo>
                  <a:pt x="208" y="445"/>
                </a:lnTo>
                <a:lnTo>
                  <a:pt x="208" y="447"/>
                </a:lnTo>
                <a:lnTo>
                  <a:pt x="206" y="447"/>
                </a:lnTo>
                <a:lnTo>
                  <a:pt x="204" y="447"/>
                </a:lnTo>
                <a:lnTo>
                  <a:pt x="202" y="447"/>
                </a:lnTo>
                <a:lnTo>
                  <a:pt x="200" y="449"/>
                </a:lnTo>
                <a:lnTo>
                  <a:pt x="198" y="449"/>
                </a:lnTo>
                <a:lnTo>
                  <a:pt x="198" y="451"/>
                </a:lnTo>
                <a:lnTo>
                  <a:pt x="196" y="451"/>
                </a:lnTo>
                <a:lnTo>
                  <a:pt x="194" y="453"/>
                </a:lnTo>
                <a:lnTo>
                  <a:pt x="192" y="453"/>
                </a:lnTo>
                <a:lnTo>
                  <a:pt x="190" y="453"/>
                </a:lnTo>
                <a:lnTo>
                  <a:pt x="188" y="455"/>
                </a:lnTo>
                <a:lnTo>
                  <a:pt x="186" y="455"/>
                </a:lnTo>
                <a:lnTo>
                  <a:pt x="184" y="457"/>
                </a:lnTo>
                <a:lnTo>
                  <a:pt x="182" y="457"/>
                </a:lnTo>
                <a:lnTo>
                  <a:pt x="182" y="459"/>
                </a:lnTo>
                <a:lnTo>
                  <a:pt x="180" y="459"/>
                </a:lnTo>
                <a:lnTo>
                  <a:pt x="178" y="459"/>
                </a:lnTo>
                <a:lnTo>
                  <a:pt x="176" y="459"/>
                </a:lnTo>
                <a:lnTo>
                  <a:pt x="174" y="459"/>
                </a:lnTo>
                <a:lnTo>
                  <a:pt x="172" y="461"/>
                </a:lnTo>
                <a:lnTo>
                  <a:pt x="170" y="461"/>
                </a:lnTo>
                <a:lnTo>
                  <a:pt x="168" y="463"/>
                </a:lnTo>
                <a:lnTo>
                  <a:pt x="166" y="463"/>
                </a:lnTo>
                <a:lnTo>
                  <a:pt x="166" y="465"/>
                </a:lnTo>
                <a:lnTo>
                  <a:pt x="164" y="467"/>
                </a:lnTo>
                <a:lnTo>
                  <a:pt x="162" y="469"/>
                </a:lnTo>
                <a:lnTo>
                  <a:pt x="162" y="471"/>
                </a:lnTo>
                <a:lnTo>
                  <a:pt x="160" y="473"/>
                </a:lnTo>
                <a:lnTo>
                  <a:pt x="158" y="473"/>
                </a:lnTo>
                <a:lnTo>
                  <a:pt x="158" y="475"/>
                </a:lnTo>
                <a:lnTo>
                  <a:pt x="156" y="477"/>
                </a:lnTo>
                <a:lnTo>
                  <a:pt x="154" y="479"/>
                </a:lnTo>
                <a:lnTo>
                  <a:pt x="152" y="479"/>
                </a:lnTo>
                <a:lnTo>
                  <a:pt x="150" y="481"/>
                </a:lnTo>
                <a:lnTo>
                  <a:pt x="148" y="479"/>
                </a:lnTo>
                <a:lnTo>
                  <a:pt x="146" y="481"/>
                </a:lnTo>
                <a:lnTo>
                  <a:pt x="144" y="481"/>
                </a:lnTo>
                <a:lnTo>
                  <a:pt x="144" y="483"/>
                </a:lnTo>
                <a:lnTo>
                  <a:pt x="144" y="481"/>
                </a:lnTo>
                <a:lnTo>
                  <a:pt x="142" y="479"/>
                </a:lnTo>
                <a:lnTo>
                  <a:pt x="140" y="479"/>
                </a:lnTo>
                <a:lnTo>
                  <a:pt x="138" y="479"/>
                </a:lnTo>
                <a:lnTo>
                  <a:pt x="134" y="479"/>
                </a:lnTo>
                <a:lnTo>
                  <a:pt x="132" y="481"/>
                </a:lnTo>
                <a:lnTo>
                  <a:pt x="130" y="481"/>
                </a:lnTo>
                <a:lnTo>
                  <a:pt x="128" y="483"/>
                </a:lnTo>
                <a:lnTo>
                  <a:pt x="126" y="483"/>
                </a:lnTo>
                <a:lnTo>
                  <a:pt x="126" y="481"/>
                </a:lnTo>
                <a:lnTo>
                  <a:pt x="124" y="479"/>
                </a:lnTo>
                <a:lnTo>
                  <a:pt x="122" y="479"/>
                </a:lnTo>
                <a:lnTo>
                  <a:pt x="120" y="479"/>
                </a:lnTo>
                <a:lnTo>
                  <a:pt x="118" y="479"/>
                </a:lnTo>
                <a:lnTo>
                  <a:pt x="116" y="479"/>
                </a:lnTo>
                <a:lnTo>
                  <a:pt x="114" y="479"/>
                </a:lnTo>
                <a:lnTo>
                  <a:pt x="112" y="479"/>
                </a:lnTo>
                <a:lnTo>
                  <a:pt x="110" y="479"/>
                </a:lnTo>
                <a:lnTo>
                  <a:pt x="108" y="479"/>
                </a:lnTo>
                <a:lnTo>
                  <a:pt x="106" y="479"/>
                </a:lnTo>
                <a:lnTo>
                  <a:pt x="104" y="479"/>
                </a:lnTo>
                <a:lnTo>
                  <a:pt x="102" y="479"/>
                </a:lnTo>
                <a:lnTo>
                  <a:pt x="100" y="479"/>
                </a:lnTo>
                <a:lnTo>
                  <a:pt x="98" y="481"/>
                </a:lnTo>
                <a:lnTo>
                  <a:pt x="96" y="481"/>
                </a:lnTo>
                <a:lnTo>
                  <a:pt x="94" y="481"/>
                </a:lnTo>
                <a:lnTo>
                  <a:pt x="92" y="481"/>
                </a:lnTo>
                <a:lnTo>
                  <a:pt x="90" y="481"/>
                </a:lnTo>
                <a:lnTo>
                  <a:pt x="88" y="481"/>
                </a:lnTo>
                <a:lnTo>
                  <a:pt x="86" y="481"/>
                </a:lnTo>
                <a:lnTo>
                  <a:pt x="84" y="483"/>
                </a:lnTo>
                <a:lnTo>
                  <a:pt x="82" y="483"/>
                </a:lnTo>
                <a:lnTo>
                  <a:pt x="80" y="485"/>
                </a:lnTo>
                <a:lnTo>
                  <a:pt x="78" y="487"/>
                </a:lnTo>
                <a:lnTo>
                  <a:pt x="76" y="489"/>
                </a:lnTo>
                <a:lnTo>
                  <a:pt x="76" y="491"/>
                </a:lnTo>
                <a:lnTo>
                  <a:pt x="76" y="489"/>
                </a:lnTo>
                <a:lnTo>
                  <a:pt x="74" y="491"/>
                </a:lnTo>
                <a:lnTo>
                  <a:pt x="72" y="491"/>
                </a:lnTo>
                <a:lnTo>
                  <a:pt x="70" y="493"/>
                </a:lnTo>
                <a:lnTo>
                  <a:pt x="70" y="491"/>
                </a:lnTo>
                <a:lnTo>
                  <a:pt x="68" y="491"/>
                </a:lnTo>
                <a:lnTo>
                  <a:pt x="66" y="491"/>
                </a:lnTo>
                <a:lnTo>
                  <a:pt x="64" y="493"/>
                </a:lnTo>
                <a:lnTo>
                  <a:pt x="62" y="493"/>
                </a:lnTo>
                <a:lnTo>
                  <a:pt x="60" y="495"/>
                </a:lnTo>
                <a:lnTo>
                  <a:pt x="58" y="497"/>
                </a:lnTo>
                <a:lnTo>
                  <a:pt x="56" y="497"/>
                </a:lnTo>
                <a:lnTo>
                  <a:pt x="54" y="499"/>
                </a:lnTo>
                <a:lnTo>
                  <a:pt x="52" y="501"/>
                </a:lnTo>
                <a:lnTo>
                  <a:pt x="50" y="501"/>
                </a:lnTo>
                <a:lnTo>
                  <a:pt x="50" y="503"/>
                </a:lnTo>
                <a:lnTo>
                  <a:pt x="48" y="503"/>
                </a:lnTo>
                <a:lnTo>
                  <a:pt x="46" y="503"/>
                </a:lnTo>
                <a:lnTo>
                  <a:pt x="44" y="503"/>
                </a:lnTo>
                <a:lnTo>
                  <a:pt x="46" y="505"/>
                </a:lnTo>
                <a:lnTo>
                  <a:pt x="44" y="505"/>
                </a:lnTo>
                <a:lnTo>
                  <a:pt x="42" y="505"/>
                </a:lnTo>
                <a:lnTo>
                  <a:pt x="42" y="503"/>
                </a:lnTo>
                <a:lnTo>
                  <a:pt x="40" y="505"/>
                </a:lnTo>
                <a:lnTo>
                  <a:pt x="38" y="505"/>
                </a:lnTo>
                <a:lnTo>
                  <a:pt x="36" y="503"/>
                </a:lnTo>
                <a:lnTo>
                  <a:pt x="34" y="503"/>
                </a:lnTo>
                <a:lnTo>
                  <a:pt x="32" y="503"/>
                </a:lnTo>
                <a:lnTo>
                  <a:pt x="30" y="503"/>
                </a:lnTo>
                <a:lnTo>
                  <a:pt x="28" y="503"/>
                </a:lnTo>
                <a:lnTo>
                  <a:pt x="26" y="503"/>
                </a:lnTo>
                <a:lnTo>
                  <a:pt x="24" y="503"/>
                </a:lnTo>
                <a:lnTo>
                  <a:pt x="22" y="503"/>
                </a:lnTo>
                <a:lnTo>
                  <a:pt x="20" y="503"/>
                </a:lnTo>
                <a:lnTo>
                  <a:pt x="20" y="501"/>
                </a:lnTo>
                <a:lnTo>
                  <a:pt x="18" y="501"/>
                </a:lnTo>
                <a:lnTo>
                  <a:pt x="16" y="501"/>
                </a:lnTo>
                <a:lnTo>
                  <a:pt x="16" y="499"/>
                </a:lnTo>
                <a:lnTo>
                  <a:pt x="14" y="499"/>
                </a:lnTo>
                <a:lnTo>
                  <a:pt x="12" y="497"/>
                </a:lnTo>
                <a:lnTo>
                  <a:pt x="12" y="495"/>
                </a:lnTo>
                <a:lnTo>
                  <a:pt x="10" y="493"/>
                </a:lnTo>
                <a:lnTo>
                  <a:pt x="8" y="491"/>
                </a:lnTo>
                <a:lnTo>
                  <a:pt x="6" y="489"/>
                </a:lnTo>
                <a:lnTo>
                  <a:pt x="4" y="489"/>
                </a:lnTo>
                <a:lnTo>
                  <a:pt x="2" y="489"/>
                </a:lnTo>
                <a:lnTo>
                  <a:pt x="0" y="487"/>
                </a:lnTo>
                <a:lnTo>
                  <a:pt x="0" y="485"/>
                </a:lnTo>
                <a:lnTo>
                  <a:pt x="2" y="483"/>
                </a:lnTo>
                <a:lnTo>
                  <a:pt x="2" y="481"/>
                </a:lnTo>
                <a:lnTo>
                  <a:pt x="2" y="479"/>
                </a:lnTo>
                <a:lnTo>
                  <a:pt x="2" y="477"/>
                </a:lnTo>
                <a:lnTo>
                  <a:pt x="4" y="475"/>
                </a:lnTo>
                <a:lnTo>
                  <a:pt x="4" y="473"/>
                </a:lnTo>
                <a:lnTo>
                  <a:pt x="6" y="473"/>
                </a:lnTo>
                <a:lnTo>
                  <a:pt x="8" y="47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8" name="Freeform 2135"/>
          <p:cNvSpPr>
            <a:spLocks/>
          </p:cNvSpPr>
          <p:nvPr/>
        </p:nvSpPr>
        <p:spPr bwMode="auto">
          <a:xfrm>
            <a:off x="7385052" y="4289426"/>
            <a:ext cx="1154113" cy="935039"/>
          </a:xfrm>
          <a:custGeom>
            <a:avLst/>
            <a:gdLst>
              <a:gd name="T0" fmla="*/ 70564406 w 727"/>
              <a:gd name="T1" fmla="*/ 1086188718 h 589"/>
              <a:gd name="T2" fmla="*/ 70564406 w 727"/>
              <a:gd name="T3" fmla="*/ 940019578 h 589"/>
              <a:gd name="T4" fmla="*/ 45362832 w 727"/>
              <a:gd name="T5" fmla="*/ 808971383 h 589"/>
              <a:gd name="T6" fmla="*/ 65524091 w 727"/>
              <a:gd name="T7" fmla="*/ 783769807 h 589"/>
              <a:gd name="T8" fmla="*/ 70564406 w 727"/>
              <a:gd name="T9" fmla="*/ 733366655 h 589"/>
              <a:gd name="T10" fmla="*/ 110886923 w 727"/>
              <a:gd name="T11" fmla="*/ 592237829 h 589"/>
              <a:gd name="T12" fmla="*/ 186491643 w 727"/>
              <a:gd name="T13" fmla="*/ 561995938 h 589"/>
              <a:gd name="T14" fmla="*/ 312499510 w 727"/>
              <a:gd name="T15" fmla="*/ 509071835 h 589"/>
              <a:gd name="T16" fmla="*/ 433467063 w 727"/>
              <a:gd name="T17" fmla="*/ 473789628 h 589"/>
              <a:gd name="T18" fmla="*/ 524192727 w 727"/>
              <a:gd name="T19" fmla="*/ 357862379 h 589"/>
              <a:gd name="T20" fmla="*/ 584676503 w 727"/>
              <a:gd name="T21" fmla="*/ 347781748 h 589"/>
              <a:gd name="T22" fmla="*/ 604837762 w 727"/>
              <a:gd name="T23" fmla="*/ 282257651 h 589"/>
              <a:gd name="T24" fmla="*/ 640119965 w 727"/>
              <a:gd name="T25" fmla="*/ 262096390 h 589"/>
              <a:gd name="T26" fmla="*/ 690523112 w 727"/>
              <a:gd name="T27" fmla="*/ 226814184 h 589"/>
              <a:gd name="T28" fmla="*/ 730845629 w 727"/>
              <a:gd name="T29" fmla="*/ 176411032 h 589"/>
              <a:gd name="T30" fmla="*/ 796369720 w 727"/>
              <a:gd name="T31" fmla="*/ 176411032 h 589"/>
              <a:gd name="T32" fmla="*/ 831651923 w 727"/>
              <a:gd name="T33" fmla="*/ 221773869 h 589"/>
              <a:gd name="T34" fmla="*/ 892135699 w 727"/>
              <a:gd name="T35" fmla="*/ 211693238 h 589"/>
              <a:gd name="T36" fmla="*/ 922377587 w 727"/>
              <a:gd name="T37" fmla="*/ 115927249 h 589"/>
              <a:gd name="T38" fmla="*/ 995462944 w 727"/>
              <a:gd name="T39" fmla="*/ 80645043 h 589"/>
              <a:gd name="T40" fmla="*/ 1005543573 w 727"/>
              <a:gd name="T41" fmla="*/ 25201576 h 589"/>
              <a:gd name="T42" fmla="*/ 1101309552 w 727"/>
              <a:gd name="T43" fmla="*/ 50403152 h 589"/>
              <a:gd name="T44" fmla="*/ 1186994902 w 727"/>
              <a:gd name="T45" fmla="*/ 60483782 h 589"/>
              <a:gd name="T46" fmla="*/ 1232357734 w 727"/>
              <a:gd name="T47" fmla="*/ 80645043 h 589"/>
              <a:gd name="T48" fmla="*/ 1186994902 w 727"/>
              <a:gd name="T49" fmla="*/ 151209456 h 589"/>
              <a:gd name="T50" fmla="*/ 1202115846 w 727"/>
              <a:gd name="T51" fmla="*/ 272177021 h 589"/>
              <a:gd name="T52" fmla="*/ 1318043084 w 727"/>
              <a:gd name="T53" fmla="*/ 352822064 h 589"/>
              <a:gd name="T54" fmla="*/ 1413809063 w 727"/>
              <a:gd name="T55" fmla="*/ 267136705 h 589"/>
              <a:gd name="T56" fmla="*/ 1444050951 w 727"/>
              <a:gd name="T57" fmla="*/ 126007880 h 589"/>
              <a:gd name="T58" fmla="*/ 1479333153 w 727"/>
              <a:gd name="T59" fmla="*/ 40322522 h 589"/>
              <a:gd name="T60" fmla="*/ 1519655671 w 727"/>
              <a:gd name="T61" fmla="*/ 75604728 h 589"/>
              <a:gd name="T62" fmla="*/ 1554937874 w 727"/>
              <a:gd name="T63" fmla="*/ 186491662 h 589"/>
              <a:gd name="T64" fmla="*/ 1595260391 w 727"/>
              <a:gd name="T65" fmla="*/ 292338281 h 589"/>
              <a:gd name="T66" fmla="*/ 1610381335 w 727"/>
              <a:gd name="T67" fmla="*/ 413305846 h 589"/>
              <a:gd name="T68" fmla="*/ 1685986055 w 727"/>
              <a:gd name="T69" fmla="*/ 483870259 h 589"/>
              <a:gd name="T70" fmla="*/ 1721268258 w 727"/>
              <a:gd name="T71" fmla="*/ 572076568 h 589"/>
              <a:gd name="T72" fmla="*/ 1766631090 w 727"/>
              <a:gd name="T73" fmla="*/ 617439405 h 589"/>
              <a:gd name="T74" fmla="*/ 1791832664 w 727"/>
              <a:gd name="T75" fmla="*/ 688003818 h 589"/>
              <a:gd name="T76" fmla="*/ 1827114867 w 727"/>
              <a:gd name="T77" fmla="*/ 803931067 h 589"/>
              <a:gd name="T78" fmla="*/ 1801913293 w 727"/>
              <a:gd name="T79" fmla="*/ 945059893 h 589"/>
              <a:gd name="T80" fmla="*/ 1721268258 w 727"/>
              <a:gd name="T81" fmla="*/ 1081148403 h 589"/>
              <a:gd name="T82" fmla="*/ 1605341020 w 727"/>
              <a:gd name="T83" fmla="*/ 1192035337 h 589"/>
              <a:gd name="T84" fmla="*/ 1514615356 w 727"/>
              <a:gd name="T85" fmla="*/ 1292841641 h 589"/>
              <a:gd name="T86" fmla="*/ 1423889692 w 727"/>
              <a:gd name="T87" fmla="*/ 1408768891 h 589"/>
              <a:gd name="T88" fmla="*/ 1272680251 w 727"/>
              <a:gd name="T89" fmla="*/ 1459172043 h 589"/>
              <a:gd name="T90" fmla="*/ 1227317419 w 727"/>
              <a:gd name="T91" fmla="*/ 1433970467 h 589"/>
              <a:gd name="T92" fmla="*/ 1176914272 w 727"/>
              <a:gd name="T93" fmla="*/ 1439010782 h 589"/>
              <a:gd name="T94" fmla="*/ 1050906405 w 727"/>
              <a:gd name="T95" fmla="*/ 1439010782 h 589"/>
              <a:gd name="T96" fmla="*/ 1025704832 w 727"/>
              <a:gd name="T97" fmla="*/ 1318043217 h 589"/>
              <a:gd name="T98" fmla="*/ 1025704832 w 727"/>
              <a:gd name="T99" fmla="*/ 1287801326 h 589"/>
              <a:gd name="T100" fmla="*/ 1010583888 w 727"/>
              <a:gd name="T101" fmla="*/ 1232357859 h 589"/>
              <a:gd name="T102" fmla="*/ 960180741 w 727"/>
              <a:gd name="T103" fmla="*/ 1262599750 h 589"/>
              <a:gd name="T104" fmla="*/ 1025704832 w 727"/>
              <a:gd name="T105" fmla="*/ 1141632185 h 589"/>
              <a:gd name="T106" fmla="*/ 902216328 w 727"/>
              <a:gd name="T107" fmla="*/ 1247478805 h 589"/>
              <a:gd name="T108" fmla="*/ 882055070 w 727"/>
              <a:gd name="T109" fmla="*/ 1186995022 h 589"/>
              <a:gd name="T110" fmla="*/ 846772867 w 727"/>
              <a:gd name="T111" fmla="*/ 1121470925 h 589"/>
              <a:gd name="T112" fmla="*/ 705644056 w 727"/>
              <a:gd name="T113" fmla="*/ 1086188718 h 589"/>
              <a:gd name="T114" fmla="*/ 564515245 w 727"/>
              <a:gd name="T115" fmla="*/ 1126511240 h 589"/>
              <a:gd name="T116" fmla="*/ 418346119 w 727"/>
              <a:gd name="T117" fmla="*/ 1171874077 h 589"/>
              <a:gd name="T118" fmla="*/ 287297937 w 727"/>
              <a:gd name="T119" fmla="*/ 1207156283 h 589"/>
              <a:gd name="T120" fmla="*/ 156249755 w 727"/>
              <a:gd name="T121" fmla="*/ 1242438489 h 589"/>
              <a:gd name="T122" fmla="*/ 40322517 w 727"/>
              <a:gd name="T123" fmla="*/ 1257559435 h 58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27" h="589">
                <a:moveTo>
                  <a:pt x="8" y="475"/>
                </a:moveTo>
                <a:lnTo>
                  <a:pt x="10" y="475"/>
                </a:lnTo>
                <a:lnTo>
                  <a:pt x="12" y="473"/>
                </a:lnTo>
                <a:lnTo>
                  <a:pt x="14" y="473"/>
                </a:lnTo>
                <a:lnTo>
                  <a:pt x="16" y="471"/>
                </a:lnTo>
                <a:lnTo>
                  <a:pt x="16" y="469"/>
                </a:lnTo>
                <a:lnTo>
                  <a:pt x="18" y="467"/>
                </a:lnTo>
                <a:lnTo>
                  <a:pt x="20" y="465"/>
                </a:lnTo>
                <a:lnTo>
                  <a:pt x="20" y="463"/>
                </a:lnTo>
                <a:lnTo>
                  <a:pt x="20" y="461"/>
                </a:lnTo>
                <a:lnTo>
                  <a:pt x="20" y="457"/>
                </a:lnTo>
                <a:lnTo>
                  <a:pt x="22" y="455"/>
                </a:lnTo>
                <a:lnTo>
                  <a:pt x="22" y="453"/>
                </a:lnTo>
                <a:lnTo>
                  <a:pt x="24" y="451"/>
                </a:lnTo>
                <a:lnTo>
                  <a:pt x="22" y="453"/>
                </a:lnTo>
                <a:lnTo>
                  <a:pt x="22" y="455"/>
                </a:lnTo>
                <a:lnTo>
                  <a:pt x="22" y="453"/>
                </a:lnTo>
                <a:lnTo>
                  <a:pt x="24" y="453"/>
                </a:lnTo>
                <a:lnTo>
                  <a:pt x="24" y="451"/>
                </a:lnTo>
                <a:lnTo>
                  <a:pt x="26" y="449"/>
                </a:lnTo>
                <a:lnTo>
                  <a:pt x="26" y="447"/>
                </a:lnTo>
                <a:lnTo>
                  <a:pt x="28" y="445"/>
                </a:lnTo>
                <a:lnTo>
                  <a:pt x="28" y="443"/>
                </a:lnTo>
                <a:lnTo>
                  <a:pt x="28" y="441"/>
                </a:lnTo>
                <a:lnTo>
                  <a:pt x="28" y="439"/>
                </a:lnTo>
                <a:lnTo>
                  <a:pt x="30" y="437"/>
                </a:lnTo>
                <a:lnTo>
                  <a:pt x="30" y="435"/>
                </a:lnTo>
                <a:lnTo>
                  <a:pt x="30" y="433"/>
                </a:lnTo>
                <a:lnTo>
                  <a:pt x="28" y="431"/>
                </a:lnTo>
                <a:lnTo>
                  <a:pt x="28" y="429"/>
                </a:lnTo>
                <a:lnTo>
                  <a:pt x="28" y="427"/>
                </a:lnTo>
                <a:lnTo>
                  <a:pt x="28" y="425"/>
                </a:lnTo>
                <a:lnTo>
                  <a:pt x="28" y="423"/>
                </a:lnTo>
                <a:lnTo>
                  <a:pt x="28" y="421"/>
                </a:lnTo>
                <a:lnTo>
                  <a:pt x="28" y="419"/>
                </a:lnTo>
                <a:lnTo>
                  <a:pt x="26" y="417"/>
                </a:lnTo>
                <a:lnTo>
                  <a:pt x="26" y="415"/>
                </a:lnTo>
                <a:lnTo>
                  <a:pt x="26" y="413"/>
                </a:lnTo>
                <a:lnTo>
                  <a:pt x="26" y="411"/>
                </a:lnTo>
                <a:lnTo>
                  <a:pt x="26" y="409"/>
                </a:lnTo>
                <a:lnTo>
                  <a:pt x="26" y="407"/>
                </a:lnTo>
                <a:lnTo>
                  <a:pt x="26" y="403"/>
                </a:lnTo>
                <a:lnTo>
                  <a:pt x="26" y="401"/>
                </a:lnTo>
                <a:lnTo>
                  <a:pt x="26" y="399"/>
                </a:lnTo>
                <a:lnTo>
                  <a:pt x="28" y="397"/>
                </a:lnTo>
                <a:lnTo>
                  <a:pt x="28" y="395"/>
                </a:lnTo>
                <a:lnTo>
                  <a:pt x="28" y="393"/>
                </a:lnTo>
                <a:lnTo>
                  <a:pt x="28" y="391"/>
                </a:lnTo>
                <a:lnTo>
                  <a:pt x="30" y="389"/>
                </a:lnTo>
                <a:lnTo>
                  <a:pt x="30" y="387"/>
                </a:lnTo>
                <a:lnTo>
                  <a:pt x="30" y="385"/>
                </a:lnTo>
                <a:lnTo>
                  <a:pt x="30" y="383"/>
                </a:lnTo>
                <a:lnTo>
                  <a:pt x="30" y="381"/>
                </a:lnTo>
                <a:lnTo>
                  <a:pt x="30" y="379"/>
                </a:lnTo>
                <a:lnTo>
                  <a:pt x="28" y="377"/>
                </a:lnTo>
                <a:lnTo>
                  <a:pt x="28" y="375"/>
                </a:lnTo>
                <a:lnTo>
                  <a:pt x="28" y="373"/>
                </a:lnTo>
                <a:lnTo>
                  <a:pt x="28" y="371"/>
                </a:lnTo>
                <a:lnTo>
                  <a:pt x="28" y="369"/>
                </a:lnTo>
                <a:lnTo>
                  <a:pt x="26" y="367"/>
                </a:lnTo>
                <a:lnTo>
                  <a:pt x="26" y="365"/>
                </a:lnTo>
                <a:lnTo>
                  <a:pt x="26" y="363"/>
                </a:lnTo>
                <a:lnTo>
                  <a:pt x="24" y="361"/>
                </a:lnTo>
                <a:lnTo>
                  <a:pt x="24" y="359"/>
                </a:lnTo>
                <a:lnTo>
                  <a:pt x="24" y="355"/>
                </a:lnTo>
                <a:lnTo>
                  <a:pt x="24" y="353"/>
                </a:lnTo>
                <a:lnTo>
                  <a:pt x="24" y="351"/>
                </a:lnTo>
                <a:lnTo>
                  <a:pt x="24" y="347"/>
                </a:lnTo>
                <a:lnTo>
                  <a:pt x="24" y="345"/>
                </a:lnTo>
                <a:lnTo>
                  <a:pt x="24" y="343"/>
                </a:lnTo>
                <a:lnTo>
                  <a:pt x="24" y="341"/>
                </a:lnTo>
                <a:lnTo>
                  <a:pt x="24" y="339"/>
                </a:lnTo>
                <a:lnTo>
                  <a:pt x="22" y="337"/>
                </a:lnTo>
                <a:lnTo>
                  <a:pt x="22" y="335"/>
                </a:lnTo>
                <a:lnTo>
                  <a:pt x="22" y="333"/>
                </a:lnTo>
                <a:lnTo>
                  <a:pt x="20" y="331"/>
                </a:lnTo>
                <a:lnTo>
                  <a:pt x="20" y="329"/>
                </a:lnTo>
                <a:lnTo>
                  <a:pt x="18" y="329"/>
                </a:lnTo>
                <a:lnTo>
                  <a:pt x="18" y="327"/>
                </a:lnTo>
                <a:lnTo>
                  <a:pt x="18" y="325"/>
                </a:lnTo>
                <a:lnTo>
                  <a:pt x="16" y="323"/>
                </a:lnTo>
                <a:lnTo>
                  <a:pt x="16" y="321"/>
                </a:lnTo>
                <a:lnTo>
                  <a:pt x="18" y="319"/>
                </a:lnTo>
                <a:lnTo>
                  <a:pt x="18" y="317"/>
                </a:lnTo>
                <a:lnTo>
                  <a:pt x="18" y="319"/>
                </a:lnTo>
                <a:lnTo>
                  <a:pt x="18" y="321"/>
                </a:lnTo>
                <a:lnTo>
                  <a:pt x="16" y="321"/>
                </a:lnTo>
                <a:lnTo>
                  <a:pt x="18" y="321"/>
                </a:lnTo>
                <a:lnTo>
                  <a:pt x="18" y="319"/>
                </a:lnTo>
                <a:lnTo>
                  <a:pt x="18" y="317"/>
                </a:lnTo>
                <a:lnTo>
                  <a:pt x="18" y="319"/>
                </a:lnTo>
                <a:lnTo>
                  <a:pt x="20" y="321"/>
                </a:lnTo>
                <a:lnTo>
                  <a:pt x="20" y="323"/>
                </a:lnTo>
                <a:lnTo>
                  <a:pt x="20" y="321"/>
                </a:lnTo>
                <a:lnTo>
                  <a:pt x="20" y="323"/>
                </a:lnTo>
                <a:lnTo>
                  <a:pt x="20" y="325"/>
                </a:lnTo>
                <a:lnTo>
                  <a:pt x="20" y="327"/>
                </a:lnTo>
                <a:lnTo>
                  <a:pt x="22" y="325"/>
                </a:lnTo>
                <a:lnTo>
                  <a:pt x="20" y="327"/>
                </a:lnTo>
                <a:lnTo>
                  <a:pt x="22" y="329"/>
                </a:lnTo>
                <a:lnTo>
                  <a:pt x="24" y="327"/>
                </a:lnTo>
                <a:lnTo>
                  <a:pt x="26" y="325"/>
                </a:lnTo>
                <a:lnTo>
                  <a:pt x="26" y="323"/>
                </a:lnTo>
                <a:lnTo>
                  <a:pt x="26" y="321"/>
                </a:lnTo>
                <a:lnTo>
                  <a:pt x="24" y="319"/>
                </a:lnTo>
                <a:lnTo>
                  <a:pt x="22" y="317"/>
                </a:lnTo>
                <a:lnTo>
                  <a:pt x="22" y="315"/>
                </a:lnTo>
                <a:lnTo>
                  <a:pt x="22" y="313"/>
                </a:lnTo>
                <a:lnTo>
                  <a:pt x="22" y="311"/>
                </a:lnTo>
                <a:lnTo>
                  <a:pt x="20" y="309"/>
                </a:lnTo>
                <a:lnTo>
                  <a:pt x="22" y="309"/>
                </a:lnTo>
                <a:lnTo>
                  <a:pt x="22" y="307"/>
                </a:lnTo>
                <a:lnTo>
                  <a:pt x="24" y="309"/>
                </a:lnTo>
                <a:lnTo>
                  <a:pt x="26" y="311"/>
                </a:lnTo>
                <a:lnTo>
                  <a:pt x="26" y="313"/>
                </a:lnTo>
                <a:lnTo>
                  <a:pt x="26" y="315"/>
                </a:lnTo>
                <a:lnTo>
                  <a:pt x="24" y="317"/>
                </a:lnTo>
                <a:lnTo>
                  <a:pt x="24" y="319"/>
                </a:lnTo>
                <a:lnTo>
                  <a:pt x="26" y="319"/>
                </a:lnTo>
                <a:lnTo>
                  <a:pt x="28" y="317"/>
                </a:lnTo>
                <a:lnTo>
                  <a:pt x="28" y="315"/>
                </a:lnTo>
                <a:lnTo>
                  <a:pt x="28" y="317"/>
                </a:lnTo>
                <a:lnTo>
                  <a:pt x="28" y="323"/>
                </a:lnTo>
                <a:lnTo>
                  <a:pt x="30" y="325"/>
                </a:lnTo>
                <a:lnTo>
                  <a:pt x="32" y="323"/>
                </a:lnTo>
                <a:lnTo>
                  <a:pt x="32" y="321"/>
                </a:lnTo>
                <a:lnTo>
                  <a:pt x="34" y="319"/>
                </a:lnTo>
                <a:lnTo>
                  <a:pt x="34" y="317"/>
                </a:lnTo>
                <a:lnTo>
                  <a:pt x="36" y="315"/>
                </a:lnTo>
                <a:lnTo>
                  <a:pt x="36" y="313"/>
                </a:lnTo>
                <a:lnTo>
                  <a:pt x="34" y="311"/>
                </a:lnTo>
                <a:lnTo>
                  <a:pt x="34" y="309"/>
                </a:lnTo>
                <a:lnTo>
                  <a:pt x="32" y="307"/>
                </a:lnTo>
                <a:lnTo>
                  <a:pt x="32" y="305"/>
                </a:lnTo>
                <a:lnTo>
                  <a:pt x="32" y="303"/>
                </a:lnTo>
                <a:lnTo>
                  <a:pt x="32" y="301"/>
                </a:lnTo>
                <a:lnTo>
                  <a:pt x="30" y="299"/>
                </a:lnTo>
                <a:lnTo>
                  <a:pt x="28" y="297"/>
                </a:lnTo>
                <a:lnTo>
                  <a:pt x="28" y="295"/>
                </a:lnTo>
                <a:lnTo>
                  <a:pt x="30" y="293"/>
                </a:lnTo>
                <a:lnTo>
                  <a:pt x="28" y="293"/>
                </a:lnTo>
                <a:lnTo>
                  <a:pt x="28" y="291"/>
                </a:lnTo>
                <a:lnTo>
                  <a:pt x="28" y="289"/>
                </a:lnTo>
                <a:lnTo>
                  <a:pt x="28" y="287"/>
                </a:lnTo>
                <a:lnTo>
                  <a:pt x="26" y="285"/>
                </a:lnTo>
                <a:lnTo>
                  <a:pt x="26" y="283"/>
                </a:lnTo>
                <a:lnTo>
                  <a:pt x="26" y="281"/>
                </a:lnTo>
                <a:lnTo>
                  <a:pt x="28" y="279"/>
                </a:lnTo>
                <a:lnTo>
                  <a:pt x="28" y="277"/>
                </a:lnTo>
                <a:lnTo>
                  <a:pt x="28" y="275"/>
                </a:lnTo>
                <a:lnTo>
                  <a:pt x="30" y="273"/>
                </a:lnTo>
                <a:lnTo>
                  <a:pt x="30" y="271"/>
                </a:lnTo>
                <a:lnTo>
                  <a:pt x="30" y="269"/>
                </a:lnTo>
                <a:lnTo>
                  <a:pt x="32" y="267"/>
                </a:lnTo>
                <a:lnTo>
                  <a:pt x="34" y="267"/>
                </a:lnTo>
                <a:lnTo>
                  <a:pt x="36" y="265"/>
                </a:lnTo>
                <a:lnTo>
                  <a:pt x="36" y="263"/>
                </a:lnTo>
                <a:lnTo>
                  <a:pt x="36" y="261"/>
                </a:lnTo>
                <a:lnTo>
                  <a:pt x="38" y="259"/>
                </a:lnTo>
                <a:lnTo>
                  <a:pt x="38" y="257"/>
                </a:lnTo>
                <a:lnTo>
                  <a:pt x="38" y="255"/>
                </a:lnTo>
                <a:lnTo>
                  <a:pt x="38" y="253"/>
                </a:lnTo>
                <a:lnTo>
                  <a:pt x="38" y="251"/>
                </a:lnTo>
                <a:lnTo>
                  <a:pt x="38" y="249"/>
                </a:lnTo>
                <a:lnTo>
                  <a:pt x="38" y="247"/>
                </a:lnTo>
                <a:lnTo>
                  <a:pt x="38" y="245"/>
                </a:lnTo>
                <a:lnTo>
                  <a:pt x="38" y="243"/>
                </a:lnTo>
                <a:lnTo>
                  <a:pt x="40" y="243"/>
                </a:lnTo>
                <a:lnTo>
                  <a:pt x="40" y="241"/>
                </a:lnTo>
                <a:lnTo>
                  <a:pt x="42" y="239"/>
                </a:lnTo>
                <a:lnTo>
                  <a:pt x="42" y="237"/>
                </a:lnTo>
                <a:lnTo>
                  <a:pt x="44" y="235"/>
                </a:lnTo>
                <a:lnTo>
                  <a:pt x="44" y="233"/>
                </a:lnTo>
                <a:lnTo>
                  <a:pt x="46" y="231"/>
                </a:lnTo>
                <a:lnTo>
                  <a:pt x="46" y="229"/>
                </a:lnTo>
                <a:lnTo>
                  <a:pt x="48" y="229"/>
                </a:lnTo>
                <a:lnTo>
                  <a:pt x="48" y="231"/>
                </a:lnTo>
                <a:lnTo>
                  <a:pt x="48" y="233"/>
                </a:lnTo>
                <a:lnTo>
                  <a:pt x="48" y="235"/>
                </a:lnTo>
                <a:lnTo>
                  <a:pt x="46" y="235"/>
                </a:lnTo>
                <a:lnTo>
                  <a:pt x="46" y="237"/>
                </a:lnTo>
                <a:lnTo>
                  <a:pt x="46" y="239"/>
                </a:lnTo>
                <a:lnTo>
                  <a:pt x="46" y="241"/>
                </a:lnTo>
                <a:lnTo>
                  <a:pt x="46" y="243"/>
                </a:lnTo>
                <a:lnTo>
                  <a:pt x="48" y="243"/>
                </a:lnTo>
                <a:lnTo>
                  <a:pt x="50" y="243"/>
                </a:lnTo>
                <a:lnTo>
                  <a:pt x="52" y="241"/>
                </a:lnTo>
                <a:lnTo>
                  <a:pt x="52" y="239"/>
                </a:lnTo>
                <a:lnTo>
                  <a:pt x="54" y="237"/>
                </a:lnTo>
                <a:lnTo>
                  <a:pt x="54" y="235"/>
                </a:lnTo>
                <a:lnTo>
                  <a:pt x="54" y="233"/>
                </a:lnTo>
                <a:lnTo>
                  <a:pt x="56" y="233"/>
                </a:lnTo>
                <a:lnTo>
                  <a:pt x="56" y="231"/>
                </a:lnTo>
                <a:lnTo>
                  <a:pt x="58" y="231"/>
                </a:lnTo>
                <a:lnTo>
                  <a:pt x="60" y="229"/>
                </a:lnTo>
                <a:lnTo>
                  <a:pt x="62" y="227"/>
                </a:lnTo>
                <a:lnTo>
                  <a:pt x="64" y="227"/>
                </a:lnTo>
                <a:lnTo>
                  <a:pt x="66" y="227"/>
                </a:lnTo>
                <a:lnTo>
                  <a:pt x="66" y="225"/>
                </a:lnTo>
                <a:lnTo>
                  <a:pt x="68" y="225"/>
                </a:lnTo>
                <a:lnTo>
                  <a:pt x="70" y="225"/>
                </a:lnTo>
                <a:lnTo>
                  <a:pt x="72" y="223"/>
                </a:lnTo>
                <a:lnTo>
                  <a:pt x="74" y="223"/>
                </a:lnTo>
                <a:lnTo>
                  <a:pt x="76" y="222"/>
                </a:lnTo>
                <a:lnTo>
                  <a:pt x="78" y="220"/>
                </a:lnTo>
                <a:lnTo>
                  <a:pt x="78" y="218"/>
                </a:lnTo>
                <a:lnTo>
                  <a:pt x="80" y="218"/>
                </a:lnTo>
                <a:lnTo>
                  <a:pt x="82" y="216"/>
                </a:lnTo>
                <a:lnTo>
                  <a:pt x="84" y="214"/>
                </a:lnTo>
                <a:lnTo>
                  <a:pt x="86" y="214"/>
                </a:lnTo>
                <a:lnTo>
                  <a:pt x="86" y="212"/>
                </a:lnTo>
                <a:lnTo>
                  <a:pt x="88" y="212"/>
                </a:lnTo>
                <a:lnTo>
                  <a:pt x="88" y="210"/>
                </a:lnTo>
                <a:lnTo>
                  <a:pt x="90" y="210"/>
                </a:lnTo>
                <a:lnTo>
                  <a:pt x="92" y="210"/>
                </a:lnTo>
                <a:lnTo>
                  <a:pt x="94" y="208"/>
                </a:lnTo>
                <a:lnTo>
                  <a:pt x="96" y="208"/>
                </a:lnTo>
                <a:lnTo>
                  <a:pt x="98" y="206"/>
                </a:lnTo>
                <a:lnTo>
                  <a:pt x="100" y="204"/>
                </a:lnTo>
                <a:lnTo>
                  <a:pt x="100" y="206"/>
                </a:lnTo>
                <a:lnTo>
                  <a:pt x="102" y="208"/>
                </a:lnTo>
                <a:lnTo>
                  <a:pt x="104" y="206"/>
                </a:lnTo>
                <a:lnTo>
                  <a:pt x="106" y="206"/>
                </a:lnTo>
                <a:lnTo>
                  <a:pt x="108" y="204"/>
                </a:lnTo>
                <a:lnTo>
                  <a:pt x="108" y="206"/>
                </a:lnTo>
                <a:lnTo>
                  <a:pt x="110" y="208"/>
                </a:lnTo>
                <a:lnTo>
                  <a:pt x="112" y="208"/>
                </a:lnTo>
                <a:lnTo>
                  <a:pt x="114" y="206"/>
                </a:lnTo>
                <a:lnTo>
                  <a:pt x="116" y="206"/>
                </a:lnTo>
                <a:lnTo>
                  <a:pt x="118" y="206"/>
                </a:lnTo>
                <a:lnTo>
                  <a:pt x="120" y="204"/>
                </a:lnTo>
                <a:lnTo>
                  <a:pt x="122" y="202"/>
                </a:lnTo>
                <a:lnTo>
                  <a:pt x="124" y="202"/>
                </a:lnTo>
                <a:lnTo>
                  <a:pt x="126" y="200"/>
                </a:lnTo>
                <a:lnTo>
                  <a:pt x="128" y="200"/>
                </a:lnTo>
                <a:lnTo>
                  <a:pt x="130" y="200"/>
                </a:lnTo>
                <a:lnTo>
                  <a:pt x="132" y="200"/>
                </a:lnTo>
                <a:lnTo>
                  <a:pt x="134" y="198"/>
                </a:lnTo>
                <a:lnTo>
                  <a:pt x="136" y="200"/>
                </a:lnTo>
                <a:lnTo>
                  <a:pt x="138" y="198"/>
                </a:lnTo>
                <a:lnTo>
                  <a:pt x="140" y="196"/>
                </a:lnTo>
                <a:lnTo>
                  <a:pt x="142" y="194"/>
                </a:lnTo>
                <a:lnTo>
                  <a:pt x="144" y="192"/>
                </a:lnTo>
                <a:lnTo>
                  <a:pt x="146" y="192"/>
                </a:lnTo>
                <a:lnTo>
                  <a:pt x="148" y="192"/>
                </a:lnTo>
                <a:lnTo>
                  <a:pt x="150" y="192"/>
                </a:lnTo>
                <a:lnTo>
                  <a:pt x="152" y="194"/>
                </a:lnTo>
                <a:lnTo>
                  <a:pt x="154" y="194"/>
                </a:lnTo>
                <a:lnTo>
                  <a:pt x="156" y="192"/>
                </a:lnTo>
                <a:lnTo>
                  <a:pt x="158" y="192"/>
                </a:lnTo>
                <a:lnTo>
                  <a:pt x="160" y="190"/>
                </a:lnTo>
                <a:lnTo>
                  <a:pt x="162" y="190"/>
                </a:lnTo>
                <a:lnTo>
                  <a:pt x="164" y="190"/>
                </a:lnTo>
                <a:lnTo>
                  <a:pt x="166" y="190"/>
                </a:lnTo>
                <a:lnTo>
                  <a:pt x="168" y="190"/>
                </a:lnTo>
                <a:lnTo>
                  <a:pt x="170" y="188"/>
                </a:lnTo>
                <a:lnTo>
                  <a:pt x="172" y="188"/>
                </a:lnTo>
                <a:lnTo>
                  <a:pt x="174" y="188"/>
                </a:lnTo>
                <a:lnTo>
                  <a:pt x="174" y="186"/>
                </a:lnTo>
                <a:lnTo>
                  <a:pt x="176" y="186"/>
                </a:lnTo>
                <a:lnTo>
                  <a:pt x="180" y="184"/>
                </a:lnTo>
                <a:lnTo>
                  <a:pt x="182" y="182"/>
                </a:lnTo>
                <a:lnTo>
                  <a:pt x="184" y="182"/>
                </a:lnTo>
                <a:lnTo>
                  <a:pt x="186" y="180"/>
                </a:lnTo>
                <a:lnTo>
                  <a:pt x="188" y="178"/>
                </a:lnTo>
                <a:lnTo>
                  <a:pt x="188" y="176"/>
                </a:lnTo>
                <a:lnTo>
                  <a:pt x="190" y="174"/>
                </a:lnTo>
                <a:lnTo>
                  <a:pt x="192" y="172"/>
                </a:lnTo>
                <a:lnTo>
                  <a:pt x="192" y="170"/>
                </a:lnTo>
                <a:lnTo>
                  <a:pt x="194" y="168"/>
                </a:lnTo>
                <a:lnTo>
                  <a:pt x="194" y="166"/>
                </a:lnTo>
                <a:lnTo>
                  <a:pt x="196" y="166"/>
                </a:lnTo>
                <a:lnTo>
                  <a:pt x="196" y="164"/>
                </a:lnTo>
                <a:lnTo>
                  <a:pt x="196" y="162"/>
                </a:lnTo>
                <a:lnTo>
                  <a:pt x="198" y="162"/>
                </a:lnTo>
                <a:lnTo>
                  <a:pt x="200" y="160"/>
                </a:lnTo>
                <a:lnTo>
                  <a:pt x="202" y="160"/>
                </a:lnTo>
                <a:lnTo>
                  <a:pt x="204" y="158"/>
                </a:lnTo>
                <a:lnTo>
                  <a:pt x="206" y="156"/>
                </a:lnTo>
                <a:lnTo>
                  <a:pt x="206" y="154"/>
                </a:lnTo>
                <a:lnTo>
                  <a:pt x="208" y="154"/>
                </a:lnTo>
                <a:lnTo>
                  <a:pt x="210" y="152"/>
                </a:lnTo>
                <a:lnTo>
                  <a:pt x="210" y="150"/>
                </a:lnTo>
                <a:lnTo>
                  <a:pt x="208" y="150"/>
                </a:lnTo>
                <a:lnTo>
                  <a:pt x="208" y="148"/>
                </a:lnTo>
                <a:lnTo>
                  <a:pt x="208" y="146"/>
                </a:lnTo>
                <a:lnTo>
                  <a:pt x="208" y="144"/>
                </a:lnTo>
                <a:lnTo>
                  <a:pt x="208" y="142"/>
                </a:lnTo>
                <a:lnTo>
                  <a:pt x="208" y="140"/>
                </a:lnTo>
                <a:lnTo>
                  <a:pt x="208" y="138"/>
                </a:lnTo>
                <a:lnTo>
                  <a:pt x="208" y="136"/>
                </a:lnTo>
                <a:lnTo>
                  <a:pt x="210" y="134"/>
                </a:lnTo>
                <a:lnTo>
                  <a:pt x="212" y="132"/>
                </a:lnTo>
                <a:lnTo>
                  <a:pt x="214" y="130"/>
                </a:lnTo>
                <a:lnTo>
                  <a:pt x="214" y="128"/>
                </a:lnTo>
                <a:lnTo>
                  <a:pt x="216" y="128"/>
                </a:lnTo>
                <a:lnTo>
                  <a:pt x="218" y="130"/>
                </a:lnTo>
                <a:lnTo>
                  <a:pt x="216" y="128"/>
                </a:lnTo>
                <a:lnTo>
                  <a:pt x="218" y="126"/>
                </a:lnTo>
                <a:lnTo>
                  <a:pt x="220" y="126"/>
                </a:lnTo>
                <a:lnTo>
                  <a:pt x="222" y="124"/>
                </a:lnTo>
                <a:lnTo>
                  <a:pt x="222" y="122"/>
                </a:lnTo>
                <a:lnTo>
                  <a:pt x="224" y="120"/>
                </a:lnTo>
                <a:lnTo>
                  <a:pt x="224" y="118"/>
                </a:lnTo>
                <a:lnTo>
                  <a:pt x="226" y="118"/>
                </a:lnTo>
                <a:lnTo>
                  <a:pt x="228" y="120"/>
                </a:lnTo>
                <a:lnTo>
                  <a:pt x="226" y="120"/>
                </a:lnTo>
                <a:lnTo>
                  <a:pt x="226" y="122"/>
                </a:lnTo>
                <a:lnTo>
                  <a:pt x="226" y="124"/>
                </a:lnTo>
                <a:lnTo>
                  <a:pt x="228" y="124"/>
                </a:lnTo>
                <a:lnTo>
                  <a:pt x="228" y="126"/>
                </a:lnTo>
                <a:lnTo>
                  <a:pt x="228" y="128"/>
                </a:lnTo>
                <a:lnTo>
                  <a:pt x="230" y="130"/>
                </a:lnTo>
                <a:lnTo>
                  <a:pt x="230" y="132"/>
                </a:lnTo>
                <a:lnTo>
                  <a:pt x="230" y="134"/>
                </a:lnTo>
                <a:lnTo>
                  <a:pt x="230" y="136"/>
                </a:lnTo>
                <a:lnTo>
                  <a:pt x="232" y="138"/>
                </a:lnTo>
                <a:lnTo>
                  <a:pt x="232" y="140"/>
                </a:lnTo>
                <a:lnTo>
                  <a:pt x="234" y="142"/>
                </a:lnTo>
                <a:lnTo>
                  <a:pt x="234" y="140"/>
                </a:lnTo>
                <a:lnTo>
                  <a:pt x="234" y="138"/>
                </a:lnTo>
                <a:lnTo>
                  <a:pt x="234" y="136"/>
                </a:lnTo>
                <a:lnTo>
                  <a:pt x="236" y="134"/>
                </a:lnTo>
                <a:lnTo>
                  <a:pt x="236" y="132"/>
                </a:lnTo>
                <a:lnTo>
                  <a:pt x="236" y="130"/>
                </a:lnTo>
                <a:lnTo>
                  <a:pt x="238" y="130"/>
                </a:lnTo>
                <a:lnTo>
                  <a:pt x="238" y="132"/>
                </a:lnTo>
                <a:lnTo>
                  <a:pt x="240" y="134"/>
                </a:lnTo>
                <a:lnTo>
                  <a:pt x="240" y="132"/>
                </a:lnTo>
                <a:lnTo>
                  <a:pt x="240" y="130"/>
                </a:lnTo>
                <a:lnTo>
                  <a:pt x="240" y="128"/>
                </a:lnTo>
                <a:lnTo>
                  <a:pt x="242" y="128"/>
                </a:lnTo>
                <a:lnTo>
                  <a:pt x="240" y="128"/>
                </a:lnTo>
                <a:lnTo>
                  <a:pt x="238" y="126"/>
                </a:lnTo>
                <a:lnTo>
                  <a:pt x="238" y="124"/>
                </a:lnTo>
                <a:lnTo>
                  <a:pt x="236" y="122"/>
                </a:lnTo>
                <a:lnTo>
                  <a:pt x="236" y="120"/>
                </a:lnTo>
                <a:lnTo>
                  <a:pt x="234" y="118"/>
                </a:lnTo>
                <a:lnTo>
                  <a:pt x="236" y="120"/>
                </a:lnTo>
                <a:lnTo>
                  <a:pt x="236" y="118"/>
                </a:lnTo>
                <a:lnTo>
                  <a:pt x="238" y="118"/>
                </a:lnTo>
                <a:lnTo>
                  <a:pt x="240" y="118"/>
                </a:lnTo>
                <a:lnTo>
                  <a:pt x="238" y="116"/>
                </a:lnTo>
                <a:lnTo>
                  <a:pt x="238" y="114"/>
                </a:lnTo>
                <a:lnTo>
                  <a:pt x="240" y="112"/>
                </a:lnTo>
                <a:lnTo>
                  <a:pt x="242" y="114"/>
                </a:lnTo>
                <a:lnTo>
                  <a:pt x="240" y="114"/>
                </a:lnTo>
                <a:lnTo>
                  <a:pt x="242" y="116"/>
                </a:lnTo>
                <a:lnTo>
                  <a:pt x="242" y="118"/>
                </a:lnTo>
                <a:lnTo>
                  <a:pt x="244" y="116"/>
                </a:lnTo>
                <a:lnTo>
                  <a:pt x="244" y="114"/>
                </a:lnTo>
                <a:lnTo>
                  <a:pt x="246" y="114"/>
                </a:lnTo>
                <a:lnTo>
                  <a:pt x="248" y="116"/>
                </a:lnTo>
                <a:lnTo>
                  <a:pt x="248" y="118"/>
                </a:lnTo>
                <a:lnTo>
                  <a:pt x="250" y="118"/>
                </a:lnTo>
                <a:lnTo>
                  <a:pt x="252" y="116"/>
                </a:lnTo>
                <a:lnTo>
                  <a:pt x="254" y="118"/>
                </a:lnTo>
                <a:lnTo>
                  <a:pt x="256" y="118"/>
                </a:lnTo>
                <a:lnTo>
                  <a:pt x="258" y="118"/>
                </a:lnTo>
                <a:lnTo>
                  <a:pt x="260" y="118"/>
                </a:lnTo>
                <a:lnTo>
                  <a:pt x="258" y="116"/>
                </a:lnTo>
                <a:lnTo>
                  <a:pt x="256" y="116"/>
                </a:lnTo>
                <a:lnTo>
                  <a:pt x="254" y="116"/>
                </a:lnTo>
                <a:lnTo>
                  <a:pt x="252" y="116"/>
                </a:lnTo>
                <a:lnTo>
                  <a:pt x="252" y="114"/>
                </a:lnTo>
                <a:lnTo>
                  <a:pt x="254" y="112"/>
                </a:lnTo>
                <a:lnTo>
                  <a:pt x="254" y="110"/>
                </a:lnTo>
                <a:lnTo>
                  <a:pt x="254" y="112"/>
                </a:lnTo>
                <a:lnTo>
                  <a:pt x="256" y="110"/>
                </a:lnTo>
                <a:lnTo>
                  <a:pt x="256" y="108"/>
                </a:lnTo>
                <a:lnTo>
                  <a:pt x="258" y="106"/>
                </a:lnTo>
                <a:lnTo>
                  <a:pt x="260" y="106"/>
                </a:lnTo>
                <a:lnTo>
                  <a:pt x="258" y="106"/>
                </a:lnTo>
                <a:lnTo>
                  <a:pt x="256" y="108"/>
                </a:lnTo>
                <a:lnTo>
                  <a:pt x="254" y="106"/>
                </a:lnTo>
                <a:lnTo>
                  <a:pt x="254" y="104"/>
                </a:lnTo>
                <a:lnTo>
                  <a:pt x="254" y="102"/>
                </a:lnTo>
                <a:lnTo>
                  <a:pt x="254" y="100"/>
                </a:lnTo>
                <a:lnTo>
                  <a:pt x="256" y="98"/>
                </a:lnTo>
                <a:lnTo>
                  <a:pt x="258" y="98"/>
                </a:lnTo>
                <a:lnTo>
                  <a:pt x="260" y="98"/>
                </a:lnTo>
                <a:lnTo>
                  <a:pt x="262" y="96"/>
                </a:lnTo>
                <a:lnTo>
                  <a:pt x="260" y="94"/>
                </a:lnTo>
                <a:lnTo>
                  <a:pt x="262" y="94"/>
                </a:lnTo>
                <a:lnTo>
                  <a:pt x="264" y="96"/>
                </a:lnTo>
                <a:lnTo>
                  <a:pt x="266" y="96"/>
                </a:lnTo>
                <a:lnTo>
                  <a:pt x="266" y="98"/>
                </a:lnTo>
                <a:lnTo>
                  <a:pt x="268" y="98"/>
                </a:lnTo>
                <a:lnTo>
                  <a:pt x="268" y="100"/>
                </a:lnTo>
                <a:lnTo>
                  <a:pt x="268" y="98"/>
                </a:lnTo>
                <a:lnTo>
                  <a:pt x="268" y="96"/>
                </a:lnTo>
                <a:lnTo>
                  <a:pt x="266" y="94"/>
                </a:lnTo>
                <a:lnTo>
                  <a:pt x="264" y="94"/>
                </a:lnTo>
                <a:lnTo>
                  <a:pt x="266" y="92"/>
                </a:lnTo>
                <a:lnTo>
                  <a:pt x="268" y="92"/>
                </a:lnTo>
                <a:lnTo>
                  <a:pt x="266" y="92"/>
                </a:lnTo>
                <a:lnTo>
                  <a:pt x="264" y="94"/>
                </a:lnTo>
                <a:lnTo>
                  <a:pt x="264" y="92"/>
                </a:lnTo>
                <a:lnTo>
                  <a:pt x="266" y="90"/>
                </a:lnTo>
                <a:lnTo>
                  <a:pt x="268" y="88"/>
                </a:lnTo>
                <a:lnTo>
                  <a:pt x="270" y="90"/>
                </a:lnTo>
                <a:lnTo>
                  <a:pt x="270" y="88"/>
                </a:lnTo>
                <a:lnTo>
                  <a:pt x="272" y="90"/>
                </a:lnTo>
                <a:lnTo>
                  <a:pt x="272" y="92"/>
                </a:lnTo>
                <a:lnTo>
                  <a:pt x="274" y="92"/>
                </a:lnTo>
                <a:lnTo>
                  <a:pt x="274" y="90"/>
                </a:lnTo>
                <a:lnTo>
                  <a:pt x="272" y="88"/>
                </a:lnTo>
                <a:lnTo>
                  <a:pt x="272" y="86"/>
                </a:lnTo>
                <a:lnTo>
                  <a:pt x="270" y="84"/>
                </a:lnTo>
                <a:lnTo>
                  <a:pt x="272" y="82"/>
                </a:lnTo>
                <a:lnTo>
                  <a:pt x="274" y="80"/>
                </a:lnTo>
                <a:lnTo>
                  <a:pt x="276" y="80"/>
                </a:lnTo>
                <a:lnTo>
                  <a:pt x="278" y="78"/>
                </a:lnTo>
                <a:lnTo>
                  <a:pt x="280" y="78"/>
                </a:lnTo>
                <a:lnTo>
                  <a:pt x="280" y="76"/>
                </a:lnTo>
                <a:lnTo>
                  <a:pt x="280" y="74"/>
                </a:lnTo>
                <a:lnTo>
                  <a:pt x="280" y="72"/>
                </a:lnTo>
                <a:lnTo>
                  <a:pt x="282" y="74"/>
                </a:lnTo>
                <a:lnTo>
                  <a:pt x="280" y="76"/>
                </a:lnTo>
                <a:lnTo>
                  <a:pt x="280" y="78"/>
                </a:lnTo>
                <a:lnTo>
                  <a:pt x="280" y="80"/>
                </a:lnTo>
                <a:lnTo>
                  <a:pt x="280" y="78"/>
                </a:lnTo>
                <a:lnTo>
                  <a:pt x="282" y="76"/>
                </a:lnTo>
                <a:lnTo>
                  <a:pt x="284" y="78"/>
                </a:lnTo>
                <a:lnTo>
                  <a:pt x="284" y="80"/>
                </a:lnTo>
                <a:lnTo>
                  <a:pt x="284" y="78"/>
                </a:lnTo>
                <a:lnTo>
                  <a:pt x="286" y="78"/>
                </a:lnTo>
                <a:lnTo>
                  <a:pt x="286" y="76"/>
                </a:lnTo>
                <a:lnTo>
                  <a:pt x="288" y="74"/>
                </a:lnTo>
                <a:lnTo>
                  <a:pt x="288" y="72"/>
                </a:lnTo>
                <a:lnTo>
                  <a:pt x="290" y="72"/>
                </a:lnTo>
                <a:lnTo>
                  <a:pt x="290" y="70"/>
                </a:lnTo>
                <a:lnTo>
                  <a:pt x="288" y="70"/>
                </a:lnTo>
                <a:lnTo>
                  <a:pt x="288" y="68"/>
                </a:lnTo>
                <a:lnTo>
                  <a:pt x="290" y="68"/>
                </a:lnTo>
                <a:lnTo>
                  <a:pt x="290" y="66"/>
                </a:lnTo>
                <a:lnTo>
                  <a:pt x="290" y="68"/>
                </a:lnTo>
                <a:lnTo>
                  <a:pt x="292" y="66"/>
                </a:lnTo>
                <a:lnTo>
                  <a:pt x="292" y="68"/>
                </a:lnTo>
                <a:lnTo>
                  <a:pt x="292" y="70"/>
                </a:lnTo>
                <a:lnTo>
                  <a:pt x="292" y="72"/>
                </a:lnTo>
                <a:lnTo>
                  <a:pt x="294" y="72"/>
                </a:lnTo>
                <a:lnTo>
                  <a:pt x="294" y="70"/>
                </a:lnTo>
                <a:lnTo>
                  <a:pt x="294" y="68"/>
                </a:lnTo>
                <a:lnTo>
                  <a:pt x="296" y="68"/>
                </a:lnTo>
                <a:lnTo>
                  <a:pt x="296" y="70"/>
                </a:lnTo>
                <a:lnTo>
                  <a:pt x="298" y="72"/>
                </a:lnTo>
                <a:lnTo>
                  <a:pt x="300" y="70"/>
                </a:lnTo>
                <a:lnTo>
                  <a:pt x="302" y="68"/>
                </a:lnTo>
                <a:lnTo>
                  <a:pt x="304" y="68"/>
                </a:lnTo>
                <a:lnTo>
                  <a:pt x="304" y="66"/>
                </a:lnTo>
                <a:lnTo>
                  <a:pt x="302" y="64"/>
                </a:lnTo>
                <a:lnTo>
                  <a:pt x="304" y="64"/>
                </a:lnTo>
                <a:lnTo>
                  <a:pt x="304" y="62"/>
                </a:lnTo>
                <a:lnTo>
                  <a:pt x="306" y="62"/>
                </a:lnTo>
                <a:lnTo>
                  <a:pt x="306" y="64"/>
                </a:lnTo>
                <a:lnTo>
                  <a:pt x="308" y="66"/>
                </a:lnTo>
                <a:lnTo>
                  <a:pt x="310" y="66"/>
                </a:lnTo>
                <a:lnTo>
                  <a:pt x="312" y="66"/>
                </a:lnTo>
                <a:lnTo>
                  <a:pt x="314" y="66"/>
                </a:lnTo>
                <a:lnTo>
                  <a:pt x="314" y="68"/>
                </a:lnTo>
                <a:lnTo>
                  <a:pt x="316" y="70"/>
                </a:lnTo>
                <a:lnTo>
                  <a:pt x="318" y="72"/>
                </a:lnTo>
                <a:lnTo>
                  <a:pt x="318" y="74"/>
                </a:lnTo>
                <a:lnTo>
                  <a:pt x="320" y="74"/>
                </a:lnTo>
                <a:lnTo>
                  <a:pt x="320" y="76"/>
                </a:lnTo>
                <a:lnTo>
                  <a:pt x="322" y="78"/>
                </a:lnTo>
                <a:lnTo>
                  <a:pt x="324" y="80"/>
                </a:lnTo>
                <a:lnTo>
                  <a:pt x="324" y="82"/>
                </a:lnTo>
                <a:lnTo>
                  <a:pt x="326" y="84"/>
                </a:lnTo>
                <a:lnTo>
                  <a:pt x="324" y="86"/>
                </a:lnTo>
                <a:lnTo>
                  <a:pt x="324" y="88"/>
                </a:lnTo>
                <a:lnTo>
                  <a:pt x="324" y="90"/>
                </a:lnTo>
                <a:lnTo>
                  <a:pt x="322" y="92"/>
                </a:lnTo>
                <a:lnTo>
                  <a:pt x="322" y="94"/>
                </a:lnTo>
                <a:lnTo>
                  <a:pt x="322" y="96"/>
                </a:lnTo>
                <a:lnTo>
                  <a:pt x="320" y="98"/>
                </a:lnTo>
                <a:lnTo>
                  <a:pt x="322" y="98"/>
                </a:lnTo>
                <a:lnTo>
                  <a:pt x="322" y="96"/>
                </a:lnTo>
                <a:lnTo>
                  <a:pt x="322" y="94"/>
                </a:lnTo>
                <a:lnTo>
                  <a:pt x="324" y="94"/>
                </a:lnTo>
                <a:lnTo>
                  <a:pt x="326" y="96"/>
                </a:lnTo>
                <a:lnTo>
                  <a:pt x="326" y="94"/>
                </a:lnTo>
                <a:lnTo>
                  <a:pt x="326" y="92"/>
                </a:lnTo>
                <a:lnTo>
                  <a:pt x="324" y="90"/>
                </a:lnTo>
                <a:lnTo>
                  <a:pt x="326" y="88"/>
                </a:lnTo>
                <a:lnTo>
                  <a:pt x="328" y="90"/>
                </a:lnTo>
                <a:lnTo>
                  <a:pt x="330" y="88"/>
                </a:lnTo>
                <a:lnTo>
                  <a:pt x="330" y="86"/>
                </a:lnTo>
                <a:lnTo>
                  <a:pt x="332" y="84"/>
                </a:lnTo>
                <a:lnTo>
                  <a:pt x="334" y="84"/>
                </a:lnTo>
                <a:lnTo>
                  <a:pt x="336" y="84"/>
                </a:lnTo>
                <a:lnTo>
                  <a:pt x="338" y="86"/>
                </a:lnTo>
                <a:lnTo>
                  <a:pt x="340" y="86"/>
                </a:lnTo>
                <a:lnTo>
                  <a:pt x="342" y="86"/>
                </a:lnTo>
                <a:lnTo>
                  <a:pt x="344" y="88"/>
                </a:lnTo>
                <a:lnTo>
                  <a:pt x="342" y="90"/>
                </a:lnTo>
                <a:lnTo>
                  <a:pt x="342" y="92"/>
                </a:lnTo>
                <a:lnTo>
                  <a:pt x="344" y="90"/>
                </a:lnTo>
                <a:lnTo>
                  <a:pt x="344" y="88"/>
                </a:lnTo>
                <a:lnTo>
                  <a:pt x="344" y="86"/>
                </a:lnTo>
                <a:lnTo>
                  <a:pt x="346" y="86"/>
                </a:lnTo>
                <a:lnTo>
                  <a:pt x="348" y="86"/>
                </a:lnTo>
                <a:lnTo>
                  <a:pt x="348" y="88"/>
                </a:lnTo>
                <a:lnTo>
                  <a:pt x="350" y="90"/>
                </a:lnTo>
                <a:lnTo>
                  <a:pt x="350" y="92"/>
                </a:lnTo>
                <a:lnTo>
                  <a:pt x="352" y="92"/>
                </a:lnTo>
                <a:lnTo>
                  <a:pt x="352" y="90"/>
                </a:lnTo>
                <a:lnTo>
                  <a:pt x="352" y="88"/>
                </a:lnTo>
                <a:lnTo>
                  <a:pt x="352" y="86"/>
                </a:lnTo>
                <a:lnTo>
                  <a:pt x="354" y="86"/>
                </a:lnTo>
                <a:lnTo>
                  <a:pt x="356" y="86"/>
                </a:lnTo>
                <a:lnTo>
                  <a:pt x="358" y="84"/>
                </a:lnTo>
                <a:lnTo>
                  <a:pt x="356" y="84"/>
                </a:lnTo>
                <a:lnTo>
                  <a:pt x="354" y="84"/>
                </a:lnTo>
                <a:lnTo>
                  <a:pt x="352" y="82"/>
                </a:lnTo>
                <a:lnTo>
                  <a:pt x="352" y="80"/>
                </a:lnTo>
                <a:lnTo>
                  <a:pt x="354" y="80"/>
                </a:lnTo>
                <a:lnTo>
                  <a:pt x="356" y="80"/>
                </a:lnTo>
                <a:lnTo>
                  <a:pt x="354" y="80"/>
                </a:lnTo>
                <a:lnTo>
                  <a:pt x="352" y="80"/>
                </a:lnTo>
                <a:lnTo>
                  <a:pt x="350" y="78"/>
                </a:lnTo>
                <a:lnTo>
                  <a:pt x="348" y="76"/>
                </a:lnTo>
                <a:lnTo>
                  <a:pt x="348" y="74"/>
                </a:lnTo>
                <a:lnTo>
                  <a:pt x="350" y="72"/>
                </a:lnTo>
                <a:lnTo>
                  <a:pt x="352" y="70"/>
                </a:lnTo>
                <a:lnTo>
                  <a:pt x="352" y="68"/>
                </a:lnTo>
                <a:lnTo>
                  <a:pt x="354" y="68"/>
                </a:lnTo>
                <a:lnTo>
                  <a:pt x="356" y="68"/>
                </a:lnTo>
                <a:lnTo>
                  <a:pt x="356" y="66"/>
                </a:lnTo>
                <a:lnTo>
                  <a:pt x="356" y="64"/>
                </a:lnTo>
                <a:lnTo>
                  <a:pt x="358" y="62"/>
                </a:lnTo>
                <a:lnTo>
                  <a:pt x="358" y="60"/>
                </a:lnTo>
                <a:lnTo>
                  <a:pt x="358" y="58"/>
                </a:lnTo>
                <a:lnTo>
                  <a:pt x="360" y="58"/>
                </a:lnTo>
                <a:lnTo>
                  <a:pt x="362" y="58"/>
                </a:lnTo>
                <a:lnTo>
                  <a:pt x="364" y="56"/>
                </a:lnTo>
                <a:lnTo>
                  <a:pt x="366" y="56"/>
                </a:lnTo>
                <a:lnTo>
                  <a:pt x="367" y="54"/>
                </a:lnTo>
                <a:lnTo>
                  <a:pt x="366" y="52"/>
                </a:lnTo>
                <a:lnTo>
                  <a:pt x="366" y="50"/>
                </a:lnTo>
                <a:lnTo>
                  <a:pt x="366" y="48"/>
                </a:lnTo>
                <a:lnTo>
                  <a:pt x="366" y="46"/>
                </a:lnTo>
                <a:lnTo>
                  <a:pt x="367" y="46"/>
                </a:lnTo>
                <a:lnTo>
                  <a:pt x="369" y="44"/>
                </a:lnTo>
                <a:lnTo>
                  <a:pt x="369" y="42"/>
                </a:lnTo>
                <a:lnTo>
                  <a:pt x="371" y="40"/>
                </a:lnTo>
                <a:lnTo>
                  <a:pt x="373" y="40"/>
                </a:lnTo>
                <a:lnTo>
                  <a:pt x="375" y="40"/>
                </a:lnTo>
                <a:lnTo>
                  <a:pt x="373" y="40"/>
                </a:lnTo>
                <a:lnTo>
                  <a:pt x="373" y="38"/>
                </a:lnTo>
                <a:lnTo>
                  <a:pt x="375" y="36"/>
                </a:lnTo>
                <a:lnTo>
                  <a:pt x="375" y="34"/>
                </a:lnTo>
                <a:lnTo>
                  <a:pt x="377" y="34"/>
                </a:lnTo>
                <a:lnTo>
                  <a:pt x="377" y="36"/>
                </a:lnTo>
                <a:lnTo>
                  <a:pt x="379" y="38"/>
                </a:lnTo>
                <a:lnTo>
                  <a:pt x="381" y="40"/>
                </a:lnTo>
                <a:lnTo>
                  <a:pt x="379" y="38"/>
                </a:lnTo>
                <a:lnTo>
                  <a:pt x="379" y="36"/>
                </a:lnTo>
                <a:lnTo>
                  <a:pt x="379" y="34"/>
                </a:lnTo>
                <a:lnTo>
                  <a:pt x="381" y="34"/>
                </a:lnTo>
                <a:lnTo>
                  <a:pt x="383" y="34"/>
                </a:lnTo>
                <a:lnTo>
                  <a:pt x="383" y="32"/>
                </a:lnTo>
                <a:lnTo>
                  <a:pt x="383" y="30"/>
                </a:lnTo>
                <a:lnTo>
                  <a:pt x="385" y="30"/>
                </a:lnTo>
                <a:lnTo>
                  <a:pt x="387" y="28"/>
                </a:lnTo>
                <a:lnTo>
                  <a:pt x="389" y="30"/>
                </a:lnTo>
                <a:lnTo>
                  <a:pt x="391" y="32"/>
                </a:lnTo>
                <a:lnTo>
                  <a:pt x="393" y="32"/>
                </a:lnTo>
                <a:lnTo>
                  <a:pt x="395" y="32"/>
                </a:lnTo>
                <a:lnTo>
                  <a:pt x="397" y="32"/>
                </a:lnTo>
                <a:lnTo>
                  <a:pt x="399" y="32"/>
                </a:lnTo>
                <a:lnTo>
                  <a:pt x="401" y="32"/>
                </a:lnTo>
                <a:lnTo>
                  <a:pt x="403" y="32"/>
                </a:lnTo>
                <a:lnTo>
                  <a:pt x="405" y="30"/>
                </a:lnTo>
                <a:lnTo>
                  <a:pt x="407" y="30"/>
                </a:lnTo>
                <a:lnTo>
                  <a:pt x="407" y="32"/>
                </a:lnTo>
                <a:lnTo>
                  <a:pt x="409" y="30"/>
                </a:lnTo>
                <a:lnTo>
                  <a:pt x="409" y="28"/>
                </a:lnTo>
                <a:lnTo>
                  <a:pt x="411" y="28"/>
                </a:lnTo>
                <a:lnTo>
                  <a:pt x="413" y="30"/>
                </a:lnTo>
                <a:lnTo>
                  <a:pt x="413" y="28"/>
                </a:lnTo>
                <a:lnTo>
                  <a:pt x="413" y="26"/>
                </a:lnTo>
                <a:lnTo>
                  <a:pt x="413" y="24"/>
                </a:lnTo>
                <a:lnTo>
                  <a:pt x="413" y="22"/>
                </a:lnTo>
                <a:lnTo>
                  <a:pt x="413" y="20"/>
                </a:lnTo>
                <a:lnTo>
                  <a:pt x="413" y="18"/>
                </a:lnTo>
                <a:lnTo>
                  <a:pt x="411" y="16"/>
                </a:lnTo>
                <a:lnTo>
                  <a:pt x="411" y="14"/>
                </a:lnTo>
                <a:lnTo>
                  <a:pt x="409" y="14"/>
                </a:lnTo>
                <a:lnTo>
                  <a:pt x="407" y="14"/>
                </a:lnTo>
                <a:lnTo>
                  <a:pt x="405" y="16"/>
                </a:lnTo>
                <a:lnTo>
                  <a:pt x="403" y="16"/>
                </a:lnTo>
                <a:lnTo>
                  <a:pt x="403" y="14"/>
                </a:lnTo>
                <a:lnTo>
                  <a:pt x="401" y="14"/>
                </a:lnTo>
                <a:lnTo>
                  <a:pt x="401" y="12"/>
                </a:lnTo>
                <a:lnTo>
                  <a:pt x="399" y="12"/>
                </a:lnTo>
                <a:lnTo>
                  <a:pt x="399" y="10"/>
                </a:lnTo>
                <a:lnTo>
                  <a:pt x="401" y="10"/>
                </a:lnTo>
                <a:lnTo>
                  <a:pt x="403" y="8"/>
                </a:lnTo>
                <a:lnTo>
                  <a:pt x="405" y="10"/>
                </a:lnTo>
                <a:lnTo>
                  <a:pt x="405" y="12"/>
                </a:lnTo>
                <a:lnTo>
                  <a:pt x="405" y="14"/>
                </a:lnTo>
                <a:lnTo>
                  <a:pt x="407" y="12"/>
                </a:lnTo>
                <a:lnTo>
                  <a:pt x="407" y="10"/>
                </a:lnTo>
                <a:lnTo>
                  <a:pt x="405" y="8"/>
                </a:lnTo>
                <a:lnTo>
                  <a:pt x="407" y="10"/>
                </a:lnTo>
                <a:lnTo>
                  <a:pt x="409" y="8"/>
                </a:lnTo>
                <a:lnTo>
                  <a:pt x="409" y="10"/>
                </a:lnTo>
                <a:lnTo>
                  <a:pt x="411" y="10"/>
                </a:lnTo>
                <a:lnTo>
                  <a:pt x="413" y="12"/>
                </a:lnTo>
                <a:lnTo>
                  <a:pt x="413" y="14"/>
                </a:lnTo>
                <a:lnTo>
                  <a:pt x="415" y="16"/>
                </a:lnTo>
                <a:lnTo>
                  <a:pt x="417" y="14"/>
                </a:lnTo>
                <a:lnTo>
                  <a:pt x="419" y="14"/>
                </a:lnTo>
                <a:lnTo>
                  <a:pt x="419" y="12"/>
                </a:lnTo>
                <a:lnTo>
                  <a:pt x="421" y="14"/>
                </a:lnTo>
                <a:lnTo>
                  <a:pt x="421" y="16"/>
                </a:lnTo>
                <a:lnTo>
                  <a:pt x="421" y="18"/>
                </a:lnTo>
                <a:lnTo>
                  <a:pt x="423" y="20"/>
                </a:lnTo>
                <a:lnTo>
                  <a:pt x="425" y="20"/>
                </a:lnTo>
                <a:lnTo>
                  <a:pt x="427" y="22"/>
                </a:lnTo>
                <a:lnTo>
                  <a:pt x="429" y="20"/>
                </a:lnTo>
                <a:lnTo>
                  <a:pt x="429" y="22"/>
                </a:lnTo>
                <a:lnTo>
                  <a:pt x="431" y="22"/>
                </a:lnTo>
                <a:lnTo>
                  <a:pt x="433" y="22"/>
                </a:lnTo>
                <a:lnTo>
                  <a:pt x="435" y="20"/>
                </a:lnTo>
                <a:lnTo>
                  <a:pt x="437" y="20"/>
                </a:lnTo>
                <a:lnTo>
                  <a:pt x="435" y="22"/>
                </a:lnTo>
                <a:lnTo>
                  <a:pt x="437" y="24"/>
                </a:lnTo>
                <a:lnTo>
                  <a:pt x="439" y="24"/>
                </a:lnTo>
                <a:lnTo>
                  <a:pt x="441" y="26"/>
                </a:lnTo>
                <a:lnTo>
                  <a:pt x="441" y="28"/>
                </a:lnTo>
                <a:lnTo>
                  <a:pt x="443" y="26"/>
                </a:lnTo>
                <a:lnTo>
                  <a:pt x="445" y="28"/>
                </a:lnTo>
                <a:lnTo>
                  <a:pt x="447" y="28"/>
                </a:lnTo>
                <a:lnTo>
                  <a:pt x="449" y="28"/>
                </a:lnTo>
                <a:lnTo>
                  <a:pt x="449" y="26"/>
                </a:lnTo>
                <a:lnTo>
                  <a:pt x="451" y="26"/>
                </a:lnTo>
                <a:lnTo>
                  <a:pt x="453" y="28"/>
                </a:lnTo>
                <a:lnTo>
                  <a:pt x="455" y="30"/>
                </a:lnTo>
                <a:lnTo>
                  <a:pt x="457" y="32"/>
                </a:lnTo>
                <a:lnTo>
                  <a:pt x="459" y="30"/>
                </a:lnTo>
                <a:lnTo>
                  <a:pt x="461" y="32"/>
                </a:lnTo>
                <a:lnTo>
                  <a:pt x="461" y="30"/>
                </a:lnTo>
                <a:lnTo>
                  <a:pt x="463" y="28"/>
                </a:lnTo>
                <a:lnTo>
                  <a:pt x="465" y="28"/>
                </a:lnTo>
                <a:lnTo>
                  <a:pt x="467" y="26"/>
                </a:lnTo>
                <a:lnTo>
                  <a:pt x="469" y="24"/>
                </a:lnTo>
                <a:lnTo>
                  <a:pt x="471" y="24"/>
                </a:lnTo>
                <a:lnTo>
                  <a:pt x="471" y="22"/>
                </a:lnTo>
                <a:lnTo>
                  <a:pt x="473" y="22"/>
                </a:lnTo>
                <a:lnTo>
                  <a:pt x="471" y="24"/>
                </a:lnTo>
                <a:lnTo>
                  <a:pt x="469" y="26"/>
                </a:lnTo>
                <a:lnTo>
                  <a:pt x="471" y="26"/>
                </a:lnTo>
                <a:lnTo>
                  <a:pt x="469" y="28"/>
                </a:lnTo>
                <a:lnTo>
                  <a:pt x="467" y="30"/>
                </a:lnTo>
                <a:lnTo>
                  <a:pt x="469" y="32"/>
                </a:lnTo>
                <a:lnTo>
                  <a:pt x="469" y="30"/>
                </a:lnTo>
                <a:lnTo>
                  <a:pt x="471" y="30"/>
                </a:lnTo>
                <a:lnTo>
                  <a:pt x="473" y="28"/>
                </a:lnTo>
                <a:lnTo>
                  <a:pt x="473" y="30"/>
                </a:lnTo>
                <a:lnTo>
                  <a:pt x="473" y="32"/>
                </a:lnTo>
                <a:lnTo>
                  <a:pt x="473" y="34"/>
                </a:lnTo>
                <a:lnTo>
                  <a:pt x="475" y="36"/>
                </a:lnTo>
                <a:lnTo>
                  <a:pt x="477" y="36"/>
                </a:lnTo>
                <a:lnTo>
                  <a:pt x="479" y="34"/>
                </a:lnTo>
                <a:lnTo>
                  <a:pt x="479" y="32"/>
                </a:lnTo>
                <a:lnTo>
                  <a:pt x="479" y="30"/>
                </a:lnTo>
                <a:lnTo>
                  <a:pt x="477" y="28"/>
                </a:lnTo>
                <a:lnTo>
                  <a:pt x="479" y="28"/>
                </a:lnTo>
                <a:lnTo>
                  <a:pt x="481" y="26"/>
                </a:lnTo>
                <a:lnTo>
                  <a:pt x="483" y="26"/>
                </a:lnTo>
                <a:lnTo>
                  <a:pt x="485" y="24"/>
                </a:lnTo>
                <a:lnTo>
                  <a:pt x="483" y="26"/>
                </a:lnTo>
                <a:lnTo>
                  <a:pt x="483" y="28"/>
                </a:lnTo>
                <a:lnTo>
                  <a:pt x="485" y="28"/>
                </a:lnTo>
                <a:lnTo>
                  <a:pt x="485" y="30"/>
                </a:lnTo>
                <a:lnTo>
                  <a:pt x="487" y="32"/>
                </a:lnTo>
                <a:lnTo>
                  <a:pt x="487" y="30"/>
                </a:lnTo>
                <a:lnTo>
                  <a:pt x="489" y="32"/>
                </a:lnTo>
                <a:lnTo>
                  <a:pt x="491" y="34"/>
                </a:lnTo>
                <a:lnTo>
                  <a:pt x="489" y="34"/>
                </a:lnTo>
                <a:lnTo>
                  <a:pt x="487" y="36"/>
                </a:lnTo>
                <a:lnTo>
                  <a:pt x="485" y="38"/>
                </a:lnTo>
                <a:lnTo>
                  <a:pt x="485" y="40"/>
                </a:lnTo>
                <a:lnTo>
                  <a:pt x="483" y="42"/>
                </a:lnTo>
                <a:lnTo>
                  <a:pt x="481" y="44"/>
                </a:lnTo>
                <a:lnTo>
                  <a:pt x="483" y="46"/>
                </a:lnTo>
                <a:lnTo>
                  <a:pt x="483" y="48"/>
                </a:lnTo>
                <a:lnTo>
                  <a:pt x="481" y="46"/>
                </a:lnTo>
                <a:lnTo>
                  <a:pt x="481" y="48"/>
                </a:lnTo>
                <a:lnTo>
                  <a:pt x="481" y="50"/>
                </a:lnTo>
                <a:lnTo>
                  <a:pt x="479" y="52"/>
                </a:lnTo>
                <a:lnTo>
                  <a:pt x="477" y="52"/>
                </a:lnTo>
                <a:lnTo>
                  <a:pt x="477" y="50"/>
                </a:lnTo>
                <a:lnTo>
                  <a:pt x="477" y="48"/>
                </a:lnTo>
                <a:lnTo>
                  <a:pt x="477" y="50"/>
                </a:lnTo>
                <a:lnTo>
                  <a:pt x="475" y="52"/>
                </a:lnTo>
                <a:lnTo>
                  <a:pt x="473" y="50"/>
                </a:lnTo>
                <a:lnTo>
                  <a:pt x="473" y="52"/>
                </a:lnTo>
                <a:lnTo>
                  <a:pt x="471" y="54"/>
                </a:lnTo>
                <a:lnTo>
                  <a:pt x="471" y="52"/>
                </a:lnTo>
                <a:lnTo>
                  <a:pt x="469" y="52"/>
                </a:lnTo>
                <a:lnTo>
                  <a:pt x="469" y="54"/>
                </a:lnTo>
                <a:lnTo>
                  <a:pt x="469" y="56"/>
                </a:lnTo>
                <a:lnTo>
                  <a:pt x="467" y="56"/>
                </a:lnTo>
                <a:lnTo>
                  <a:pt x="467" y="58"/>
                </a:lnTo>
                <a:lnTo>
                  <a:pt x="467" y="60"/>
                </a:lnTo>
                <a:lnTo>
                  <a:pt x="467" y="62"/>
                </a:lnTo>
                <a:lnTo>
                  <a:pt x="469" y="62"/>
                </a:lnTo>
                <a:lnTo>
                  <a:pt x="471" y="60"/>
                </a:lnTo>
                <a:lnTo>
                  <a:pt x="471" y="62"/>
                </a:lnTo>
                <a:lnTo>
                  <a:pt x="469" y="64"/>
                </a:lnTo>
                <a:lnTo>
                  <a:pt x="469" y="66"/>
                </a:lnTo>
                <a:lnTo>
                  <a:pt x="467" y="68"/>
                </a:lnTo>
                <a:lnTo>
                  <a:pt x="467" y="70"/>
                </a:lnTo>
                <a:lnTo>
                  <a:pt x="467" y="72"/>
                </a:lnTo>
                <a:lnTo>
                  <a:pt x="465" y="72"/>
                </a:lnTo>
                <a:lnTo>
                  <a:pt x="463" y="74"/>
                </a:lnTo>
                <a:lnTo>
                  <a:pt x="461" y="76"/>
                </a:lnTo>
                <a:lnTo>
                  <a:pt x="459" y="78"/>
                </a:lnTo>
                <a:lnTo>
                  <a:pt x="459" y="80"/>
                </a:lnTo>
                <a:lnTo>
                  <a:pt x="459" y="82"/>
                </a:lnTo>
                <a:lnTo>
                  <a:pt x="457" y="82"/>
                </a:lnTo>
                <a:lnTo>
                  <a:pt x="455" y="82"/>
                </a:lnTo>
                <a:lnTo>
                  <a:pt x="455" y="84"/>
                </a:lnTo>
                <a:lnTo>
                  <a:pt x="455" y="86"/>
                </a:lnTo>
                <a:lnTo>
                  <a:pt x="457" y="88"/>
                </a:lnTo>
                <a:lnTo>
                  <a:pt x="459" y="90"/>
                </a:lnTo>
                <a:lnTo>
                  <a:pt x="461" y="90"/>
                </a:lnTo>
                <a:lnTo>
                  <a:pt x="463" y="92"/>
                </a:lnTo>
                <a:lnTo>
                  <a:pt x="463" y="94"/>
                </a:lnTo>
                <a:lnTo>
                  <a:pt x="465" y="94"/>
                </a:lnTo>
                <a:lnTo>
                  <a:pt x="467" y="96"/>
                </a:lnTo>
                <a:lnTo>
                  <a:pt x="469" y="98"/>
                </a:lnTo>
                <a:lnTo>
                  <a:pt x="469" y="100"/>
                </a:lnTo>
                <a:lnTo>
                  <a:pt x="471" y="102"/>
                </a:lnTo>
                <a:lnTo>
                  <a:pt x="473" y="102"/>
                </a:lnTo>
                <a:lnTo>
                  <a:pt x="475" y="102"/>
                </a:lnTo>
                <a:lnTo>
                  <a:pt x="475" y="104"/>
                </a:lnTo>
                <a:lnTo>
                  <a:pt x="475" y="106"/>
                </a:lnTo>
                <a:lnTo>
                  <a:pt x="475" y="108"/>
                </a:lnTo>
                <a:lnTo>
                  <a:pt x="477" y="108"/>
                </a:lnTo>
                <a:lnTo>
                  <a:pt x="479" y="108"/>
                </a:lnTo>
                <a:lnTo>
                  <a:pt x="481" y="106"/>
                </a:lnTo>
                <a:lnTo>
                  <a:pt x="483" y="108"/>
                </a:lnTo>
                <a:lnTo>
                  <a:pt x="485" y="108"/>
                </a:lnTo>
                <a:lnTo>
                  <a:pt x="485" y="110"/>
                </a:lnTo>
                <a:lnTo>
                  <a:pt x="487" y="110"/>
                </a:lnTo>
                <a:lnTo>
                  <a:pt x="487" y="112"/>
                </a:lnTo>
                <a:lnTo>
                  <a:pt x="489" y="112"/>
                </a:lnTo>
                <a:lnTo>
                  <a:pt x="491" y="114"/>
                </a:lnTo>
                <a:lnTo>
                  <a:pt x="493" y="114"/>
                </a:lnTo>
                <a:lnTo>
                  <a:pt x="495" y="116"/>
                </a:lnTo>
                <a:lnTo>
                  <a:pt x="495" y="118"/>
                </a:lnTo>
                <a:lnTo>
                  <a:pt x="497" y="120"/>
                </a:lnTo>
                <a:lnTo>
                  <a:pt x="499" y="122"/>
                </a:lnTo>
                <a:lnTo>
                  <a:pt x="501" y="124"/>
                </a:lnTo>
                <a:lnTo>
                  <a:pt x="503" y="126"/>
                </a:lnTo>
                <a:lnTo>
                  <a:pt x="505" y="126"/>
                </a:lnTo>
                <a:lnTo>
                  <a:pt x="507" y="126"/>
                </a:lnTo>
                <a:lnTo>
                  <a:pt x="509" y="126"/>
                </a:lnTo>
                <a:lnTo>
                  <a:pt x="511" y="128"/>
                </a:lnTo>
                <a:lnTo>
                  <a:pt x="513" y="128"/>
                </a:lnTo>
                <a:lnTo>
                  <a:pt x="515" y="130"/>
                </a:lnTo>
                <a:lnTo>
                  <a:pt x="517" y="132"/>
                </a:lnTo>
                <a:lnTo>
                  <a:pt x="515" y="134"/>
                </a:lnTo>
                <a:lnTo>
                  <a:pt x="517" y="134"/>
                </a:lnTo>
                <a:lnTo>
                  <a:pt x="517" y="136"/>
                </a:lnTo>
                <a:lnTo>
                  <a:pt x="517" y="138"/>
                </a:lnTo>
                <a:lnTo>
                  <a:pt x="519" y="138"/>
                </a:lnTo>
                <a:lnTo>
                  <a:pt x="521" y="138"/>
                </a:lnTo>
                <a:lnTo>
                  <a:pt x="523" y="140"/>
                </a:lnTo>
                <a:lnTo>
                  <a:pt x="525" y="142"/>
                </a:lnTo>
                <a:lnTo>
                  <a:pt x="527" y="142"/>
                </a:lnTo>
                <a:lnTo>
                  <a:pt x="529" y="144"/>
                </a:lnTo>
                <a:lnTo>
                  <a:pt x="531" y="144"/>
                </a:lnTo>
                <a:lnTo>
                  <a:pt x="533" y="144"/>
                </a:lnTo>
                <a:lnTo>
                  <a:pt x="535" y="144"/>
                </a:lnTo>
                <a:lnTo>
                  <a:pt x="537" y="144"/>
                </a:lnTo>
                <a:lnTo>
                  <a:pt x="539" y="144"/>
                </a:lnTo>
                <a:lnTo>
                  <a:pt x="539" y="142"/>
                </a:lnTo>
                <a:lnTo>
                  <a:pt x="541" y="142"/>
                </a:lnTo>
                <a:lnTo>
                  <a:pt x="543" y="140"/>
                </a:lnTo>
                <a:lnTo>
                  <a:pt x="545" y="140"/>
                </a:lnTo>
                <a:lnTo>
                  <a:pt x="547" y="138"/>
                </a:lnTo>
                <a:lnTo>
                  <a:pt x="547" y="136"/>
                </a:lnTo>
                <a:lnTo>
                  <a:pt x="547" y="134"/>
                </a:lnTo>
                <a:lnTo>
                  <a:pt x="549" y="132"/>
                </a:lnTo>
                <a:lnTo>
                  <a:pt x="549" y="130"/>
                </a:lnTo>
                <a:lnTo>
                  <a:pt x="549" y="128"/>
                </a:lnTo>
                <a:lnTo>
                  <a:pt x="551" y="128"/>
                </a:lnTo>
                <a:lnTo>
                  <a:pt x="555" y="124"/>
                </a:lnTo>
                <a:lnTo>
                  <a:pt x="555" y="122"/>
                </a:lnTo>
                <a:lnTo>
                  <a:pt x="557" y="120"/>
                </a:lnTo>
                <a:lnTo>
                  <a:pt x="557" y="116"/>
                </a:lnTo>
                <a:lnTo>
                  <a:pt x="559" y="114"/>
                </a:lnTo>
                <a:lnTo>
                  <a:pt x="559" y="112"/>
                </a:lnTo>
                <a:lnTo>
                  <a:pt x="561" y="110"/>
                </a:lnTo>
                <a:lnTo>
                  <a:pt x="561" y="108"/>
                </a:lnTo>
                <a:lnTo>
                  <a:pt x="561" y="106"/>
                </a:lnTo>
                <a:lnTo>
                  <a:pt x="563" y="104"/>
                </a:lnTo>
                <a:lnTo>
                  <a:pt x="563" y="102"/>
                </a:lnTo>
                <a:lnTo>
                  <a:pt x="563" y="100"/>
                </a:lnTo>
                <a:lnTo>
                  <a:pt x="563" y="98"/>
                </a:lnTo>
                <a:lnTo>
                  <a:pt x="565" y="96"/>
                </a:lnTo>
                <a:lnTo>
                  <a:pt x="565" y="94"/>
                </a:lnTo>
                <a:lnTo>
                  <a:pt x="567" y="92"/>
                </a:lnTo>
                <a:lnTo>
                  <a:pt x="567" y="90"/>
                </a:lnTo>
                <a:lnTo>
                  <a:pt x="569" y="88"/>
                </a:lnTo>
                <a:lnTo>
                  <a:pt x="567" y="86"/>
                </a:lnTo>
                <a:lnTo>
                  <a:pt x="567" y="84"/>
                </a:lnTo>
                <a:lnTo>
                  <a:pt x="567" y="78"/>
                </a:lnTo>
                <a:lnTo>
                  <a:pt x="567" y="76"/>
                </a:lnTo>
                <a:lnTo>
                  <a:pt x="569" y="74"/>
                </a:lnTo>
                <a:lnTo>
                  <a:pt x="571" y="72"/>
                </a:lnTo>
                <a:lnTo>
                  <a:pt x="571" y="70"/>
                </a:lnTo>
                <a:lnTo>
                  <a:pt x="569" y="68"/>
                </a:lnTo>
                <a:lnTo>
                  <a:pt x="569" y="66"/>
                </a:lnTo>
                <a:lnTo>
                  <a:pt x="569" y="64"/>
                </a:lnTo>
                <a:lnTo>
                  <a:pt x="569" y="62"/>
                </a:lnTo>
                <a:lnTo>
                  <a:pt x="569" y="60"/>
                </a:lnTo>
                <a:lnTo>
                  <a:pt x="571" y="58"/>
                </a:lnTo>
                <a:lnTo>
                  <a:pt x="573" y="56"/>
                </a:lnTo>
                <a:lnTo>
                  <a:pt x="573" y="54"/>
                </a:lnTo>
                <a:lnTo>
                  <a:pt x="575" y="52"/>
                </a:lnTo>
                <a:lnTo>
                  <a:pt x="573" y="50"/>
                </a:lnTo>
                <a:lnTo>
                  <a:pt x="573" y="48"/>
                </a:lnTo>
                <a:lnTo>
                  <a:pt x="573" y="46"/>
                </a:lnTo>
                <a:lnTo>
                  <a:pt x="575" y="44"/>
                </a:lnTo>
                <a:lnTo>
                  <a:pt x="577" y="42"/>
                </a:lnTo>
                <a:lnTo>
                  <a:pt x="577" y="40"/>
                </a:lnTo>
                <a:lnTo>
                  <a:pt x="579" y="42"/>
                </a:lnTo>
                <a:lnTo>
                  <a:pt x="579" y="44"/>
                </a:lnTo>
                <a:lnTo>
                  <a:pt x="579" y="42"/>
                </a:lnTo>
                <a:lnTo>
                  <a:pt x="581" y="42"/>
                </a:lnTo>
                <a:lnTo>
                  <a:pt x="579" y="40"/>
                </a:lnTo>
                <a:lnTo>
                  <a:pt x="579" y="38"/>
                </a:lnTo>
                <a:lnTo>
                  <a:pt x="577" y="38"/>
                </a:lnTo>
                <a:lnTo>
                  <a:pt x="577" y="36"/>
                </a:lnTo>
                <a:lnTo>
                  <a:pt x="575" y="38"/>
                </a:lnTo>
                <a:lnTo>
                  <a:pt x="575" y="36"/>
                </a:lnTo>
                <a:lnTo>
                  <a:pt x="575" y="34"/>
                </a:lnTo>
                <a:lnTo>
                  <a:pt x="577" y="34"/>
                </a:lnTo>
                <a:lnTo>
                  <a:pt x="577" y="32"/>
                </a:lnTo>
                <a:lnTo>
                  <a:pt x="579" y="30"/>
                </a:lnTo>
                <a:lnTo>
                  <a:pt x="579" y="28"/>
                </a:lnTo>
                <a:lnTo>
                  <a:pt x="581" y="26"/>
                </a:lnTo>
                <a:lnTo>
                  <a:pt x="581" y="28"/>
                </a:lnTo>
                <a:lnTo>
                  <a:pt x="583" y="28"/>
                </a:lnTo>
                <a:lnTo>
                  <a:pt x="583" y="26"/>
                </a:lnTo>
                <a:lnTo>
                  <a:pt x="583" y="24"/>
                </a:lnTo>
                <a:lnTo>
                  <a:pt x="583" y="22"/>
                </a:lnTo>
                <a:lnTo>
                  <a:pt x="585" y="20"/>
                </a:lnTo>
                <a:lnTo>
                  <a:pt x="585" y="18"/>
                </a:lnTo>
                <a:lnTo>
                  <a:pt x="585" y="16"/>
                </a:lnTo>
                <a:lnTo>
                  <a:pt x="587" y="16"/>
                </a:lnTo>
                <a:lnTo>
                  <a:pt x="587" y="14"/>
                </a:lnTo>
                <a:lnTo>
                  <a:pt x="587" y="12"/>
                </a:lnTo>
                <a:lnTo>
                  <a:pt x="587" y="10"/>
                </a:lnTo>
                <a:lnTo>
                  <a:pt x="589" y="8"/>
                </a:lnTo>
                <a:lnTo>
                  <a:pt x="589" y="4"/>
                </a:lnTo>
                <a:lnTo>
                  <a:pt x="591" y="4"/>
                </a:lnTo>
                <a:lnTo>
                  <a:pt x="593" y="2"/>
                </a:lnTo>
                <a:lnTo>
                  <a:pt x="593" y="0"/>
                </a:lnTo>
                <a:lnTo>
                  <a:pt x="595" y="0"/>
                </a:lnTo>
                <a:lnTo>
                  <a:pt x="597" y="0"/>
                </a:lnTo>
                <a:lnTo>
                  <a:pt x="597" y="2"/>
                </a:lnTo>
                <a:lnTo>
                  <a:pt x="595" y="4"/>
                </a:lnTo>
                <a:lnTo>
                  <a:pt x="597" y="2"/>
                </a:lnTo>
                <a:lnTo>
                  <a:pt x="597" y="4"/>
                </a:lnTo>
                <a:lnTo>
                  <a:pt x="599" y="6"/>
                </a:lnTo>
                <a:lnTo>
                  <a:pt x="599" y="8"/>
                </a:lnTo>
                <a:lnTo>
                  <a:pt x="599" y="10"/>
                </a:lnTo>
                <a:lnTo>
                  <a:pt x="601" y="12"/>
                </a:lnTo>
                <a:lnTo>
                  <a:pt x="601" y="14"/>
                </a:lnTo>
                <a:lnTo>
                  <a:pt x="599" y="16"/>
                </a:lnTo>
                <a:lnTo>
                  <a:pt x="599" y="18"/>
                </a:lnTo>
                <a:lnTo>
                  <a:pt x="599" y="20"/>
                </a:lnTo>
                <a:lnTo>
                  <a:pt x="599" y="22"/>
                </a:lnTo>
                <a:lnTo>
                  <a:pt x="601" y="24"/>
                </a:lnTo>
                <a:lnTo>
                  <a:pt x="603" y="24"/>
                </a:lnTo>
                <a:lnTo>
                  <a:pt x="605" y="24"/>
                </a:lnTo>
                <a:lnTo>
                  <a:pt x="607" y="26"/>
                </a:lnTo>
                <a:lnTo>
                  <a:pt x="605" y="26"/>
                </a:lnTo>
                <a:lnTo>
                  <a:pt x="603" y="28"/>
                </a:lnTo>
                <a:lnTo>
                  <a:pt x="603" y="30"/>
                </a:lnTo>
                <a:lnTo>
                  <a:pt x="601" y="32"/>
                </a:lnTo>
                <a:lnTo>
                  <a:pt x="603" y="34"/>
                </a:lnTo>
                <a:lnTo>
                  <a:pt x="605" y="34"/>
                </a:lnTo>
                <a:lnTo>
                  <a:pt x="605" y="36"/>
                </a:lnTo>
                <a:lnTo>
                  <a:pt x="607" y="38"/>
                </a:lnTo>
                <a:lnTo>
                  <a:pt x="607" y="40"/>
                </a:lnTo>
                <a:lnTo>
                  <a:pt x="607" y="42"/>
                </a:lnTo>
                <a:lnTo>
                  <a:pt x="605" y="44"/>
                </a:lnTo>
                <a:lnTo>
                  <a:pt x="607" y="44"/>
                </a:lnTo>
                <a:lnTo>
                  <a:pt x="609" y="46"/>
                </a:lnTo>
                <a:lnTo>
                  <a:pt x="607" y="48"/>
                </a:lnTo>
                <a:lnTo>
                  <a:pt x="607" y="50"/>
                </a:lnTo>
                <a:lnTo>
                  <a:pt x="607" y="52"/>
                </a:lnTo>
                <a:lnTo>
                  <a:pt x="609" y="54"/>
                </a:lnTo>
                <a:lnTo>
                  <a:pt x="609" y="56"/>
                </a:lnTo>
                <a:lnTo>
                  <a:pt x="609" y="58"/>
                </a:lnTo>
                <a:lnTo>
                  <a:pt x="607" y="60"/>
                </a:lnTo>
                <a:lnTo>
                  <a:pt x="607" y="62"/>
                </a:lnTo>
                <a:lnTo>
                  <a:pt x="607" y="64"/>
                </a:lnTo>
                <a:lnTo>
                  <a:pt x="607" y="66"/>
                </a:lnTo>
                <a:lnTo>
                  <a:pt x="609" y="68"/>
                </a:lnTo>
                <a:lnTo>
                  <a:pt x="609" y="70"/>
                </a:lnTo>
                <a:lnTo>
                  <a:pt x="609" y="72"/>
                </a:lnTo>
                <a:lnTo>
                  <a:pt x="609" y="74"/>
                </a:lnTo>
                <a:lnTo>
                  <a:pt x="609" y="76"/>
                </a:lnTo>
                <a:lnTo>
                  <a:pt x="611" y="78"/>
                </a:lnTo>
                <a:lnTo>
                  <a:pt x="613" y="78"/>
                </a:lnTo>
                <a:lnTo>
                  <a:pt x="615" y="76"/>
                </a:lnTo>
                <a:lnTo>
                  <a:pt x="617" y="74"/>
                </a:lnTo>
                <a:lnTo>
                  <a:pt x="617" y="72"/>
                </a:lnTo>
                <a:lnTo>
                  <a:pt x="619" y="74"/>
                </a:lnTo>
                <a:lnTo>
                  <a:pt x="621" y="74"/>
                </a:lnTo>
                <a:lnTo>
                  <a:pt x="623" y="72"/>
                </a:lnTo>
                <a:lnTo>
                  <a:pt x="623" y="74"/>
                </a:lnTo>
                <a:lnTo>
                  <a:pt x="623" y="76"/>
                </a:lnTo>
                <a:lnTo>
                  <a:pt x="625" y="78"/>
                </a:lnTo>
                <a:lnTo>
                  <a:pt x="627" y="78"/>
                </a:lnTo>
                <a:lnTo>
                  <a:pt x="629" y="80"/>
                </a:lnTo>
                <a:lnTo>
                  <a:pt x="629" y="82"/>
                </a:lnTo>
                <a:lnTo>
                  <a:pt x="631" y="84"/>
                </a:lnTo>
                <a:lnTo>
                  <a:pt x="633" y="84"/>
                </a:lnTo>
                <a:lnTo>
                  <a:pt x="635" y="86"/>
                </a:lnTo>
                <a:lnTo>
                  <a:pt x="635" y="88"/>
                </a:lnTo>
                <a:lnTo>
                  <a:pt x="633" y="90"/>
                </a:lnTo>
                <a:lnTo>
                  <a:pt x="633" y="92"/>
                </a:lnTo>
                <a:lnTo>
                  <a:pt x="635" y="94"/>
                </a:lnTo>
                <a:lnTo>
                  <a:pt x="633" y="96"/>
                </a:lnTo>
                <a:lnTo>
                  <a:pt x="633" y="98"/>
                </a:lnTo>
                <a:lnTo>
                  <a:pt x="633" y="100"/>
                </a:lnTo>
                <a:lnTo>
                  <a:pt x="633" y="102"/>
                </a:lnTo>
                <a:lnTo>
                  <a:pt x="633" y="104"/>
                </a:lnTo>
                <a:lnTo>
                  <a:pt x="633" y="106"/>
                </a:lnTo>
                <a:lnTo>
                  <a:pt x="633" y="108"/>
                </a:lnTo>
                <a:lnTo>
                  <a:pt x="633" y="110"/>
                </a:lnTo>
                <a:lnTo>
                  <a:pt x="633" y="112"/>
                </a:lnTo>
                <a:lnTo>
                  <a:pt x="633" y="114"/>
                </a:lnTo>
                <a:lnTo>
                  <a:pt x="633" y="116"/>
                </a:lnTo>
                <a:lnTo>
                  <a:pt x="631" y="118"/>
                </a:lnTo>
                <a:lnTo>
                  <a:pt x="633" y="120"/>
                </a:lnTo>
                <a:lnTo>
                  <a:pt x="633" y="122"/>
                </a:lnTo>
                <a:lnTo>
                  <a:pt x="635" y="124"/>
                </a:lnTo>
                <a:lnTo>
                  <a:pt x="635" y="126"/>
                </a:lnTo>
                <a:lnTo>
                  <a:pt x="637" y="128"/>
                </a:lnTo>
                <a:lnTo>
                  <a:pt x="639" y="128"/>
                </a:lnTo>
                <a:lnTo>
                  <a:pt x="639" y="130"/>
                </a:lnTo>
                <a:lnTo>
                  <a:pt x="637" y="130"/>
                </a:lnTo>
                <a:lnTo>
                  <a:pt x="639" y="132"/>
                </a:lnTo>
                <a:lnTo>
                  <a:pt x="639" y="134"/>
                </a:lnTo>
                <a:lnTo>
                  <a:pt x="639" y="136"/>
                </a:lnTo>
                <a:lnTo>
                  <a:pt x="639" y="138"/>
                </a:lnTo>
                <a:lnTo>
                  <a:pt x="639" y="140"/>
                </a:lnTo>
                <a:lnTo>
                  <a:pt x="639" y="142"/>
                </a:lnTo>
                <a:lnTo>
                  <a:pt x="641" y="144"/>
                </a:lnTo>
                <a:lnTo>
                  <a:pt x="639" y="144"/>
                </a:lnTo>
                <a:lnTo>
                  <a:pt x="639" y="146"/>
                </a:lnTo>
                <a:lnTo>
                  <a:pt x="639" y="148"/>
                </a:lnTo>
                <a:lnTo>
                  <a:pt x="639" y="150"/>
                </a:lnTo>
                <a:lnTo>
                  <a:pt x="637" y="152"/>
                </a:lnTo>
                <a:lnTo>
                  <a:pt x="635" y="154"/>
                </a:lnTo>
                <a:lnTo>
                  <a:pt x="635" y="156"/>
                </a:lnTo>
                <a:lnTo>
                  <a:pt x="637" y="158"/>
                </a:lnTo>
                <a:lnTo>
                  <a:pt x="639" y="160"/>
                </a:lnTo>
                <a:lnTo>
                  <a:pt x="641" y="162"/>
                </a:lnTo>
                <a:lnTo>
                  <a:pt x="639" y="164"/>
                </a:lnTo>
                <a:lnTo>
                  <a:pt x="639" y="166"/>
                </a:lnTo>
                <a:lnTo>
                  <a:pt x="637" y="168"/>
                </a:lnTo>
                <a:lnTo>
                  <a:pt x="639" y="170"/>
                </a:lnTo>
                <a:lnTo>
                  <a:pt x="639" y="172"/>
                </a:lnTo>
                <a:lnTo>
                  <a:pt x="641" y="174"/>
                </a:lnTo>
                <a:lnTo>
                  <a:pt x="643" y="176"/>
                </a:lnTo>
                <a:lnTo>
                  <a:pt x="645" y="176"/>
                </a:lnTo>
                <a:lnTo>
                  <a:pt x="647" y="176"/>
                </a:lnTo>
                <a:lnTo>
                  <a:pt x="649" y="178"/>
                </a:lnTo>
                <a:lnTo>
                  <a:pt x="649" y="176"/>
                </a:lnTo>
                <a:lnTo>
                  <a:pt x="651" y="178"/>
                </a:lnTo>
                <a:lnTo>
                  <a:pt x="651" y="180"/>
                </a:lnTo>
                <a:lnTo>
                  <a:pt x="653" y="180"/>
                </a:lnTo>
                <a:lnTo>
                  <a:pt x="655" y="180"/>
                </a:lnTo>
                <a:lnTo>
                  <a:pt x="657" y="180"/>
                </a:lnTo>
                <a:lnTo>
                  <a:pt x="657" y="178"/>
                </a:lnTo>
                <a:lnTo>
                  <a:pt x="657" y="180"/>
                </a:lnTo>
                <a:lnTo>
                  <a:pt x="657" y="182"/>
                </a:lnTo>
                <a:lnTo>
                  <a:pt x="659" y="184"/>
                </a:lnTo>
                <a:lnTo>
                  <a:pt x="657" y="186"/>
                </a:lnTo>
                <a:lnTo>
                  <a:pt x="659" y="186"/>
                </a:lnTo>
                <a:lnTo>
                  <a:pt x="659" y="188"/>
                </a:lnTo>
                <a:lnTo>
                  <a:pt x="661" y="188"/>
                </a:lnTo>
                <a:lnTo>
                  <a:pt x="661" y="186"/>
                </a:lnTo>
                <a:lnTo>
                  <a:pt x="663" y="186"/>
                </a:lnTo>
                <a:lnTo>
                  <a:pt x="663" y="188"/>
                </a:lnTo>
                <a:lnTo>
                  <a:pt x="663" y="190"/>
                </a:lnTo>
                <a:lnTo>
                  <a:pt x="665" y="190"/>
                </a:lnTo>
                <a:lnTo>
                  <a:pt x="667" y="190"/>
                </a:lnTo>
                <a:lnTo>
                  <a:pt x="669" y="192"/>
                </a:lnTo>
                <a:lnTo>
                  <a:pt x="669" y="194"/>
                </a:lnTo>
                <a:lnTo>
                  <a:pt x="671" y="196"/>
                </a:lnTo>
                <a:lnTo>
                  <a:pt x="671" y="194"/>
                </a:lnTo>
                <a:lnTo>
                  <a:pt x="673" y="194"/>
                </a:lnTo>
                <a:lnTo>
                  <a:pt x="673" y="196"/>
                </a:lnTo>
                <a:lnTo>
                  <a:pt x="675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200"/>
                </a:lnTo>
                <a:lnTo>
                  <a:pt x="677" y="202"/>
                </a:lnTo>
                <a:lnTo>
                  <a:pt x="679" y="204"/>
                </a:lnTo>
                <a:lnTo>
                  <a:pt x="677" y="202"/>
                </a:lnTo>
                <a:lnTo>
                  <a:pt x="675" y="202"/>
                </a:lnTo>
                <a:lnTo>
                  <a:pt x="675" y="204"/>
                </a:lnTo>
                <a:lnTo>
                  <a:pt x="675" y="206"/>
                </a:lnTo>
                <a:lnTo>
                  <a:pt x="675" y="208"/>
                </a:lnTo>
                <a:lnTo>
                  <a:pt x="675" y="210"/>
                </a:lnTo>
                <a:lnTo>
                  <a:pt x="677" y="210"/>
                </a:lnTo>
                <a:lnTo>
                  <a:pt x="679" y="210"/>
                </a:lnTo>
                <a:lnTo>
                  <a:pt x="679" y="212"/>
                </a:lnTo>
                <a:lnTo>
                  <a:pt x="681" y="214"/>
                </a:lnTo>
                <a:lnTo>
                  <a:pt x="681" y="216"/>
                </a:lnTo>
                <a:lnTo>
                  <a:pt x="681" y="218"/>
                </a:lnTo>
                <a:lnTo>
                  <a:pt x="681" y="220"/>
                </a:lnTo>
                <a:lnTo>
                  <a:pt x="681" y="222"/>
                </a:lnTo>
                <a:lnTo>
                  <a:pt x="683" y="223"/>
                </a:lnTo>
                <a:lnTo>
                  <a:pt x="683" y="225"/>
                </a:lnTo>
                <a:lnTo>
                  <a:pt x="683" y="227"/>
                </a:lnTo>
                <a:lnTo>
                  <a:pt x="681" y="229"/>
                </a:lnTo>
                <a:lnTo>
                  <a:pt x="681" y="231"/>
                </a:lnTo>
                <a:lnTo>
                  <a:pt x="681" y="233"/>
                </a:lnTo>
                <a:lnTo>
                  <a:pt x="683" y="233"/>
                </a:lnTo>
                <a:lnTo>
                  <a:pt x="683" y="235"/>
                </a:lnTo>
                <a:lnTo>
                  <a:pt x="683" y="237"/>
                </a:lnTo>
                <a:lnTo>
                  <a:pt x="683" y="239"/>
                </a:lnTo>
                <a:lnTo>
                  <a:pt x="683" y="241"/>
                </a:lnTo>
                <a:lnTo>
                  <a:pt x="683" y="243"/>
                </a:lnTo>
                <a:lnTo>
                  <a:pt x="685" y="241"/>
                </a:lnTo>
                <a:lnTo>
                  <a:pt x="687" y="241"/>
                </a:lnTo>
                <a:lnTo>
                  <a:pt x="687" y="243"/>
                </a:lnTo>
                <a:lnTo>
                  <a:pt x="687" y="245"/>
                </a:lnTo>
                <a:lnTo>
                  <a:pt x="689" y="245"/>
                </a:lnTo>
                <a:lnTo>
                  <a:pt x="689" y="243"/>
                </a:lnTo>
                <a:lnTo>
                  <a:pt x="689" y="241"/>
                </a:lnTo>
                <a:lnTo>
                  <a:pt x="689" y="239"/>
                </a:lnTo>
                <a:lnTo>
                  <a:pt x="689" y="237"/>
                </a:lnTo>
                <a:lnTo>
                  <a:pt x="691" y="237"/>
                </a:lnTo>
                <a:lnTo>
                  <a:pt x="691" y="235"/>
                </a:lnTo>
                <a:lnTo>
                  <a:pt x="693" y="237"/>
                </a:lnTo>
                <a:lnTo>
                  <a:pt x="693" y="239"/>
                </a:lnTo>
                <a:lnTo>
                  <a:pt x="695" y="241"/>
                </a:lnTo>
                <a:lnTo>
                  <a:pt x="697" y="243"/>
                </a:lnTo>
                <a:lnTo>
                  <a:pt x="697" y="245"/>
                </a:lnTo>
                <a:lnTo>
                  <a:pt x="699" y="243"/>
                </a:lnTo>
                <a:lnTo>
                  <a:pt x="699" y="241"/>
                </a:lnTo>
                <a:lnTo>
                  <a:pt x="701" y="239"/>
                </a:lnTo>
                <a:lnTo>
                  <a:pt x="701" y="241"/>
                </a:lnTo>
                <a:lnTo>
                  <a:pt x="701" y="243"/>
                </a:lnTo>
                <a:lnTo>
                  <a:pt x="701" y="245"/>
                </a:lnTo>
                <a:lnTo>
                  <a:pt x="703" y="247"/>
                </a:lnTo>
                <a:lnTo>
                  <a:pt x="703" y="249"/>
                </a:lnTo>
                <a:lnTo>
                  <a:pt x="701" y="249"/>
                </a:lnTo>
                <a:lnTo>
                  <a:pt x="701" y="251"/>
                </a:lnTo>
                <a:lnTo>
                  <a:pt x="699" y="253"/>
                </a:lnTo>
                <a:lnTo>
                  <a:pt x="699" y="255"/>
                </a:lnTo>
                <a:lnTo>
                  <a:pt x="699" y="257"/>
                </a:lnTo>
                <a:lnTo>
                  <a:pt x="699" y="259"/>
                </a:lnTo>
                <a:lnTo>
                  <a:pt x="699" y="261"/>
                </a:lnTo>
                <a:lnTo>
                  <a:pt x="699" y="263"/>
                </a:lnTo>
                <a:lnTo>
                  <a:pt x="699" y="265"/>
                </a:lnTo>
                <a:lnTo>
                  <a:pt x="701" y="265"/>
                </a:lnTo>
                <a:lnTo>
                  <a:pt x="703" y="265"/>
                </a:lnTo>
                <a:lnTo>
                  <a:pt x="703" y="267"/>
                </a:lnTo>
                <a:lnTo>
                  <a:pt x="703" y="265"/>
                </a:lnTo>
                <a:lnTo>
                  <a:pt x="703" y="263"/>
                </a:lnTo>
                <a:lnTo>
                  <a:pt x="705" y="263"/>
                </a:lnTo>
                <a:lnTo>
                  <a:pt x="705" y="265"/>
                </a:lnTo>
                <a:lnTo>
                  <a:pt x="705" y="267"/>
                </a:lnTo>
                <a:lnTo>
                  <a:pt x="705" y="269"/>
                </a:lnTo>
                <a:lnTo>
                  <a:pt x="703" y="269"/>
                </a:lnTo>
                <a:lnTo>
                  <a:pt x="703" y="267"/>
                </a:lnTo>
                <a:lnTo>
                  <a:pt x="703" y="269"/>
                </a:lnTo>
                <a:lnTo>
                  <a:pt x="703" y="271"/>
                </a:lnTo>
                <a:lnTo>
                  <a:pt x="705" y="271"/>
                </a:lnTo>
                <a:lnTo>
                  <a:pt x="707" y="273"/>
                </a:lnTo>
                <a:lnTo>
                  <a:pt x="707" y="275"/>
                </a:lnTo>
                <a:lnTo>
                  <a:pt x="709" y="275"/>
                </a:lnTo>
                <a:lnTo>
                  <a:pt x="711" y="275"/>
                </a:lnTo>
                <a:lnTo>
                  <a:pt x="711" y="273"/>
                </a:lnTo>
                <a:lnTo>
                  <a:pt x="713" y="275"/>
                </a:lnTo>
                <a:lnTo>
                  <a:pt x="715" y="277"/>
                </a:lnTo>
                <a:lnTo>
                  <a:pt x="715" y="279"/>
                </a:lnTo>
                <a:lnTo>
                  <a:pt x="715" y="281"/>
                </a:lnTo>
                <a:lnTo>
                  <a:pt x="715" y="283"/>
                </a:lnTo>
                <a:lnTo>
                  <a:pt x="717" y="285"/>
                </a:lnTo>
                <a:lnTo>
                  <a:pt x="717" y="287"/>
                </a:lnTo>
                <a:lnTo>
                  <a:pt x="719" y="289"/>
                </a:lnTo>
                <a:lnTo>
                  <a:pt x="721" y="289"/>
                </a:lnTo>
                <a:lnTo>
                  <a:pt x="721" y="291"/>
                </a:lnTo>
                <a:lnTo>
                  <a:pt x="721" y="293"/>
                </a:lnTo>
                <a:lnTo>
                  <a:pt x="721" y="295"/>
                </a:lnTo>
                <a:lnTo>
                  <a:pt x="721" y="297"/>
                </a:lnTo>
                <a:lnTo>
                  <a:pt x="721" y="299"/>
                </a:lnTo>
                <a:lnTo>
                  <a:pt x="723" y="301"/>
                </a:lnTo>
                <a:lnTo>
                  <a:pt x="725" y="301"/>
                </a:lnTo>
                <a:lnTo>
                  <a:pt x="727" y="301"/>
                </a:lnTo>
                <a:lnTo>
                  <a:pt x="727" y="303"/>
                </a:lnTo>
                <a:lnTo>
                  <a:pt x="727" y="305"/>
                </a:lnTo>
                <a:lnTo>
                  <a:pt x="725" y="307"/>
                </a:lnTo>
                <a:lnTo>
                  <a:pt x="723" y="309"/>
                </a:lnTo>
                <a:lnTo>
                  <a:pt x="725" y="311"/>
                </a:lnTo>
                <a:lnTo>
                  <a:pt x="725" y="313"/>
                </a:lnTo>
                <a:lnTo>
                  <a:pt x="725" y="315"/>
                </a:lnTo>
                <a:lnTo>
                  <a:pt x="727" y="313"/>
                </a:lnTo>
                <a:lnTo>
                  <a:pt x="727" y="315"/>
                </a:lnTo>
                <a:lnTo>
                  <a:pt x="727" y="317"/>
                </a:lnTo>
                <a:lnTo>
                  <a:pt x="725" y="319"/>
                </a:lnTo>
                <a:lnTo>
                  <a:pt x="725" y="321"/>
                </a:lnTo>
                <a:lnTo>
                  <a:pt x="723" y="323"/>
                </a:lnTo>
                <a:lnTo>
                  <a:pt x="723" y="325"/>
                </a:lnTo>
                <a:lnTo>
                  <a:pt x="723" y="327"/>
                </a:lnTo>
                <a:lnTo>
                  <a:pt x="721" y="329"/>
                </a:lnTo>
                <a:lnTo>
                  <a:pt x="721" y="331"/>
                </a:lnTo>
                <a:lnTo>
                  <a:pt x="721" y="333"/>
                </a:lnTo>
                <a:lnTo>
                  <a:pt x="721" y="335"/>
                </a:lnTo>
                <a:lnTo>
                  <a:pt x="721" y="339"/>
                </a:lnTo>
                <a:lnTo>
                  <a:pt x="719" y="339"/>
                </a:lnTo>
                <a:lnTo>
                  <a:pt x="717" y="339"/>
                </a:lnTo>
                <a:lnTo>
                  <a:pt x="717" y="341"/>
                </a:lnTo>
                <a:lnTo>
                  <a:pt x="717" y="343"/>
                </a:lnTo>
                <a:lnTo>
                  <a:pt x="717" y="345"/>
                </a:lnTo>
                <a:lnTo>
                  <a:pt x="719" y="347"/>
                </a:lnTo>
                <a:lnTo>
                  <a:pt x="719" y="349"/>
                </a:lnTo>
                <a:lnTo>
                  <a:pt x="719" y="351"/>
                </a:lnTo>
                <a:lnTo>
                  <a:pt x="719" y="353"/>
                </a:lnTo>
                <a:lnTo>
                  <a:pt x="719" y="355"/>
                </a:lnTo>
                <a:lnTo>
                  <a:pt x="719" y="357"/>
                </a:lnTo>
                <a:lnTo>
                  <a:pt x="719" y="359"/>
                </a:lnTo>
                <a:lnTo>
                  <a:pt x="719" y="361"/>
                </a:lnTo>
                <a:lnTo>
                  <a:pt x="719" y="363"/>
                </a:lnTo>
                <a:lnTo>
                  <a:pt x="719" y="365"/>
                </a:lnTo>
                <a:lnTo>
                  <a:pt x="717" y="367"/>
                </a:lnTo>
                <a:lnTo>
                  <a:pt x="717" y="369"/>
                </a:lnTo>
                <a:lnTo>
                  <a:pt x="717" y="371"/>
                </a:lnTo>
                <a:lnTo>
                  <a:pt x="717" y="373"/>
                </a:lnTo>
                <a:lnTo>
                  <a:pt x="715" y="375"/>
                </a:lnTo>
                <a:lnTo>
                  <a:pt x="715" y="377"/>
                </a:lnTo>
                <a:lnTo>
                  <a:pt x="713" y="377"/>
                </a:lnTo>
                <a:lnTo>
                  <a:pt x="711" y="379"/>
                </a:lnTo>
                <a:lnTo>
                  <a:pt x="711" y="381"/>
                </a:lnTo>
                <a:lnTo>
                  <a:pt x="709" y="383"/>
                </a:lnTo>
                <a:lnTo>
                  <a:pt x="707" y="385"/>
                </a:lnTo>
                <a:lnTo>
                  <a:pt x="707" y="387"/>
                </a:lnTo>
                <a:lnTo>
                  <a:pt x="705" y="389"/>
                </a:lnTo>
                <a:lnTo>
                  <a:pt x="705" y="391"/>
                </a:lnTo>
                <a:lnTo>
                  <a:pt x="703" y="393"/>
                </a:lnTo>
                <a:lnTo>
                  <a:pt x="703" y="395"/>
                </a:lnTo>
                <a:lnTo>
                  <a:pt x="701" y="397"/>
                </a:lnTo>
                <a:lnTo>
                  <a:pt x="699" y="399"/>
                </a:lnTo>
                <a:lnTo>
                  <a:pt x="699" y="401"/>
                </a:lnTo>
                <a:lnTo>
                  <a:pt x="697" y="403"/>
                </a:lnTo>
                <a:lnTo>
                  <a:pt x="697" y="405"/>
                </a:lnTo>
                <a:lnTo>
                  <a:pt x="695" y="407"/>
                </a:lnTo>
                <a:lnTo>
                  <a:pt x="693" y="409"/>
                </a:lnTo>
                <a:lnTo>
                  <a:pt x="691" y="411"/>
                </a:lnTo>
                <a:lnTo>
                  <a:pt x="691" y="413"/>
                </a:lnTo>
                <a:lnTo>
                  <a:pt x="689" y="415"/>
                </a:lnTo>
                <a:lnTo>
                  <a:pt x="691" y="417"/>
                </a:lnTo>
                <a:lnTo>
                  <a:pt x="689" y="419"/>
                </a:lnTo>
                <a:lnTo>
                  <a:pt x="689" y="421"/>
                </a:lnTo>
                <a:lnTo>
                  <a:pt x="687" y="423"/>
                </a:lnTo>
                <a:lnTo>
                  <a:pt x="685" y="425"/>
                </a:lnTo>
                <a:lnTo>
                  <a:pt x="685" y="427"/>
                </a:lnTo>
                <a:lnTo>
                  <a:pt x="683" y="427"/>
                </a:lnTo>
                <a:lnTo>
                  <a:pt x="683" y="429"/>
                </a:lnTo>
                <a:lnTo>
                  <a:pt x="681" y="431"/>
                </a:lnTo>
                <a:lnTo>
                  <a:pt x="679" y="433"/>
                </a:lnTo>
                <a:lnTo>
                  <a:pt x="679" y="435"/>
                </a:lnTo>
                <a:lnTo>
                  <a:pt x="677" y="437"/>
                </a:lnTo>
                <a:lnTo>
                  <a:pt x="675" y="437"/>
                </a:lnTo>
                <a:lnTo>
                  <a:pt x="673" y="439"/>
                </a:lnTo>
                <a:lnTo>
                  <a:pt x="671" y="441"/>
                </a:lnTo>
                <a:lnTo>
                  <a:pt x="669" y="443"/>
                </a:lnTo>
                <a:lnTo>
                  <a:pt x="669" y="445"/>
                </a:lnTo>
                <a:lnTo>
                  <a:pt x="667" y="447"/>
                </a:lnTo>
                <a:lnTo>
                  <a:pt x="667" y="449"/>
                </a:lnTo>
                <a:lnTo>
                  <a:pt x="665" y="451"/>
                </a:lnTo>
                <a:lnTo>
                  <a:pt x="663" y="451"/>
                </a:lnTo>
                <a:lnTo>
                  <a:pt x="663" y="453"/>
                </a:lnTo>
                <a:lnTo>
                  <a:pt x="661" y="453"/>
                </a:lnTo>
                <a:lnTo>
                  <a:pt x="659" y="455"/>
                </a:lnTo>
                <a:lnTo>
                  <a:pt x="657" y="455"/>
                </a:lnTo>
                <a:lnTo>
                  <a:pt x="659" y="455"/>
                </a:lnTo>
                <a:lnTo>
                  <a:pt x="657" y="457"/>
                </a:lnTo>
                <a:lnTo>
                  <a:pt x="655" y="457"/>
                </a:lnTo>
                <a:lnTo>
                  <a:pt x="651" y="459"/>
                </a:lnTo>
                <a:lnTo>
                  <a:pt x="649" y="459"/>
                </a:lnTo>
                <a:lnTo>
                  <a:pt x="647" y="461"/>
                </a:lnTo>
                <a:lnTo>
                  <a:pt x="647" y="463"/>
                </a:lnTo>
                <a:lnTo>
                  <a:pt x="645" y="465"/>
                </a:lnTo>
                <a:lnTo>
                  <a:pt x="643" y="467"/>
                </a:lnTo>
                <a:lnTo>
                  <a:pt x="641" y="467"/>
                </a:lnTo>
                <a:lnTo>
                  <a:pt x="639" y="469"/>
                </a:lnTo>
                <a:lnTo>
                  <a:pt x="639" y="471"/>
                </a:lnTo>
                <a:lnTo>
                  <a:pt x="637" y="471"/>
                </a:lnTo>
                <a:lnTo>
                  <a:pt x="637" y="473"/>
                </a:lnTo>
                <a:lnTo>
                  <a:pt x="635" y="473"/>
                </a:lnTo>
                <a:lnTo>
                  <a:pt x="635" y="475"/>
                </a:lnTo>
                <a:lnTo>
                  <a:pt x="633" y="477"/>
                </a:lnTo>
                <a:lnTo>
                  <a:pt x="633" y="479"/>
                </a:lnTo>
                <a:lnTo>
                  <a:pt x="631" y="481"/>
                </a:lnTo>
                <a:lnTo>
                  <a:pt x="629" y="481"/>
                </a:lnTo>
                <a:lnTo>
                  <a:pt x="629" y="483"/>
                </a:lnTo>
                <a:lnTo>
                  <a:pt x="627" y="485"/>
                </a:lnTo>
                <a:lnTo>
                  <a:pt x="625" y="485"/>
                </a:lnTo>
                <a:lnTo>
                  <a:pt x="623" y="487"/>
                </a:lnTo>
                <a:lnTo>
                  <a:pt x="621" y="489"/>
                </a:lnTo>
                <a:lnTo>
                  <a:pt x="621" y="491"/>
                </a:lnTo>
                <a:lnTo>
                  <a:pt x="619" y="493"/>
                </a:lnTo>
                <a:lnTo>
                  <a:pt x="617" y="493"/>
                </a:lnTo>
                <a:lnTo>
                  <a:pt x="617" y="495"/>
                </a:lnTo>
                <a:lnTo>
                  <a:pt x="617" y="497"/>
                </a:lnTo>
                <a:lnTo>
                  <a:pt x="615" y="499"/>
                </a:lnTo>
                <a:lnTo>
                  <a:pt x="613" y="499"/>
                </a:lnTo>
                <a:lnTo>
                  <a:pt x="613" y="501"/>
                </a:lnTo>
                <a:lnTo>
                  <a:pt x="613" y="503"/>
                </a:lnTo>
                <a:lnTo>
                  <a:pt x="611" y="505"/>
                </a:lnTo>
                <a:lnTo>
                  <a:pt x="611" y="503"/>
                </a:lnTo>
                <a:lnTo>
                  <a:pt x="609" y="505"/>
                </a:lnTo>
                <a:lnTo>
                  <a:pt x="609" y="507"/>
                </a:lnTo>
                <a:lnTo>
                  <a:pt x="607" y="507"/>
                </a:lnTo>
                <a:lnTo>
                  <a:pt x="605" y="507"/>
                </a:lnTo>
                <a:lnTo>
                  <a:pt x="603" y="509"/>
                </a:lnTo>
                <a:lnTo>
                  <a:pt x="603" y="511"/>
                </a:lnTo>
                <a:lnTo>
                  <a:pt x="601" y="513"/>
                </a:lnTo>
                <a:lnTo>
                  <a:pt x="599" y="515"/>
                </a:lnTo>
                <a:lnTo>
                  <a:pt x="597" y="515"/>
                </a:lnTo>
                <a:lnTo>
                  <a:pt x="597" y="517"/>
                </a:lnTo>
                <a:lnTo>
                  <a:pt x="595" y="519"/>
                </a:lnTo>
                <a:lnTo>
                  <a:pt x="593" y="521"/>
                </a:lnTo>
                <a:lnTo>
                  <a:pt x="591" y="523"/>
                </a:lnTo>
                <a:lnTo>
                  <a:pt x="589" y="525"/>
                </a:lnTo>
                <a:lnTo>
                  <a:pt x="589" y="527"/>
                </a:lnTo>
                <a:lnTo>
                  <a:pt x="589" y="529"/>
                </a:lnTo>
                <a:lnTo>
                  <a:pt x="587" y="531"/>
                </a:lnTo>
                <a:lnTo>
                  <a:pt x="585" y="533"/>
                </a:lnTo>
                <a:lnTo>
                  <a:pt x="583" y="535"/>
                </a:lnTo>
                <a:lnTo>
                  <a:pt x="581" y="537"/>
                </a:lnTo>
                <a:lnTo>
                  <a:pt x="581" y="539"/>
                </a:lnTo>
                <a:lnTo>
                  <a:pt x="579" y="541"/>
                </a:lnTo>
                <a:lnTo>
                  <a:pt x="577" y="541"/>
                </a:lnTo>
                <a:lnTo>
                  <a:pt x="577" y="543"/>
                </a:lnTo>
                <a:lnTo>
                  <a:pt x="577" y="545"/>
                </a:lnTo>
                <a:lnTo>
                  <a:pt x="575" y="547"/>
                </a:lnTo>
                <a:lnTo>
                  <a:pt x="577" y="547"/>
                </a:lnTo>
                <a:lnTo>
                  <a:pt x="575" y="549"/>
                </a:lnTo>
                <a:lnTo>
                  <a:pt x="573" y="551"/>
                </a:lnTo>
                <a:lnTo>
                  <a:pt x="573" y="553"/>
                </a:lnTo>
                <a:lnTo>
                  <a:pt x="573" y="555"/>
                </a:lnTo>
                <a:lnTo>
                  <a:pt x="571" y="555"/>
                </a:lnTo>
                <a:lnTo>
                  <a:pt x="569" y="555"/>
                </a:lnTo>
                <a:lnTo>
                  <a:pt x="567" y="555"/>
                </a:lnTo>
                <a:lnTo>
                  <a:pt x="567" y="557"/>
                </a:lnTo>
                <a:lnTo>
                  <a:pt x="565" y="559"/>
                </a:lnTo>
                <a:lnTo>
                  <a:pt x="563" y="559"/>
                </a:lnTo>
                <a:lnTo>
                  <a:pt x="561" y="559"/>
                </a:lnTo>
                <a:lnTo>
                  <a:pt x="559" y="561"/>
                </a:lnTo>
                <a:lnTo>
                  <a:pt x="557" y="561"/>
                </a:lnTo>
                <a:lnTo>
                  <a:pt x="555" y="561"/>
                </a:lnTo>
                <a:lnTo>
                  <a:pt x="553" y="561"/>
                </a:lnTo>
                <a:lnTo>
                  <a:pt x="551" y="561"/>
                </a:lnTo>
                <a:lnTo>
                  <a:pt x="549" y="561"/>
                </a:lnTo>
                <a:lnTo>
                  <a:pt x="547" y="561"/>
                </a:lnTo>
                <a:lnTo>
                  <a:pt x="543" y="561"/>
                </a:lnTo>
                <a:lnTo>
                  <a:pt x="541" y="561"/>
                </a:lnTo>
                <a:lnTo>
                  <a:pt x="539" y="561"/>
                </a:lnTo>
                <a:lnTo>
                  <a:pt x="537" y="561"/>
                </a:lnTo>
                <a:lnTo>
                  <a:pt x="535" y="563"/>
                </a:lnTo>
                <a:lnTo>
                  <a:pt x="533" y="563"/>
                </a:lnTo>
                <a:lnTo>
                  <a:pt x="531" y="563"/>
                </a:lnTo>
                <a:lnTo>
                  <a:pt x="529" y="565"/>
                </a:lnTo>
                <a:lnTo>
                  <a:pt x="527" y="565"/>
                </a:lnTo>
                <a:lnTo>
                  <a:pt x="525" y="567"/>
                </a:lnTo>
                <a:lnTo>
                  <a:pt x="523" y="567"/>
                </a:lnTo>
                <a:lnTo>
                  <a:pt x="521" y="569"/>
                </a:lnTo>
                <a:lnTo>
                  <a:pt x="519" y="571"/>
                </a:lnTo>
                <a:lnTo>
                  <a:pt x="517" y="571"/>
                </a:lnTo>
                <a:lnTo>
                  <a:pt x="515" y="573"/>
                </a:lnTo>
                <a:lnTo>
                  <a:pt x="513" y="575"/>
                </a:lnTo>
                <a:lnTo>
                  <a:pt x="511" y="575"/>
                </a:lnTo>
                <a:lnTo>
                  <a:pt x="509" y="577"/>
                </a:lnTo>
                <a:lnTo>
                  <a:pt x="507" y="577"/>
                </a:lnTo>
                <a:lnTo>
                  <a:pt x="505" y="579"/>
                </a:lnTo>
                <a:lnTo>
                  <a:pt x="503" y="579"/>
                </a:lnTo>
                <a:lnTo>
                  <a:pt x="501" y="579"/>
                </a:lnTo>
                <a:lnTo>
                  <a:pt x="499" y="579"/>
                </a:lnTo>
                <a:lnTo>
                  <a:pt x="497" y="579"/>
                </a:lnTo>
                <a:lnTo>
                  <a:pt x="495" y="581"/>
                </a:lnTo>
                <a:lnTo>
                  <a:pt x="495" y="583"/>
                </a:lnTo>
                <a:lnTo>
                  <a:pt x="497" y="583"/>
                </a:lnTo>
                <a:lnTo>
                  <a:pt x="497" y="581"/>
                </a:lnTo>
                <a:lnTo>
                  <a:pt x="497" y="583"/>
                </a:lnTo>
                <a:lnTo>
                  <a:pt x="495" y="585"/>
                </a:lnTo>
                <a:lnTo>
                  <a:pt x="495" y="587"/>
                </a:lnTo>
                <a:lnTo>
                  <a:pt x="493" y="589"/>
                </a:lnTo>
                <a:lnTo>
                  <a:pt x="493" y="587"/>
                </a:lnTo>
                <a:lnTo>
                  <a:pt x="493" y="585"/>
                </a:lnTo>
                <a:lnTo>
                  <a:pt x="493" y="583"/>
                </a:lnTo>
                <a:lnTo>
                  <a:pt x="491" y="581"/>
                </a:lnTo>
                <a:lnTo>
                  <a:pt x="489" y="583"/>
                </a:lnTo>
                <a:lnTo>
                  <a:pt x="487" y="583"/>
                </a:lnTo>
                <a:lnTo>
                  <a:pt x="489" y="581"/>
                </a:lnTo>
                <a:lnTo>
                  <a:pt x="489" y="579"/>
                </a:lnTo>
                <a:lnTo>
                  <a:pt x="487" y="579"/>
                </a:lnTo>
                <a:lnTo>
                  <a:pt x="485" y="579"/>
                </a:lnTo>
                <a:lnTo>
                  <a:pt x="485" y="577"/>
                </a:lnTo>
                <a:lnTo>
                  <a:pt x="483" y="575"/>
                </a:lnTo>
                <a:lnTo>
                  <a:pt x="485" y="573"/>
                </a:lnTo>
                <a:lnTo>
                  <a:pt x="487" y="573"/>
                </a:lnTo>
                <a:lnTo>
                  <a:pt x="487" y="571"/>
                </a:lnTo>
                <a:lnTo>
                  <a:pt x="487" y="569"/>
                </a:lnTo>
                <a:lnTo>
                  <a:pt x="485" y="569"/>
                </a:lnTo>
                <a:lnTo>
                  <a:pt x="483" y="571"/>
                </a:lnTo>
                <a:lnTo>
                  <a:pt x="481" y="571"/>
                </a:lnTo>
                <a:lnTo>
                  <a:pt x="481" y="573"/>
                </a:lnTo>
                <a:lnTo>
                  <a:pt x="479" y="573"/>
                </a:lnTo>
                <a:lnTo>
                  <a:pt x="477" y="575"/>
                </a:lnTo>
                <a:lnTo>
                  <a:pt x="475" y="575"/>
                </a:lnTo>
                <a:lnTo>
                  <a:pt x="475" y="573"/>
                </a:lnTo>
                <a:lnTo>
                  <a:pt x="473" y="571"/>
                </a:lnTo>
                <a:lnTo>
                  <a:pt x="475" y="573"/>
                </a:lnTo>
                <a:lnTo>
                  <a:pt x="477" y="573"/>
                </a:lnTo>
                <a:lnTo>
                  <a:pt x="479" y="571"/>
                </a:lnTo>
                <a:lnTo>
                  <a:pt x="481" y="569"/>
                </a:lnTo>
                <a:lnTo>
                  <a:pt x="483" y="567"/>
                </a:lnTo>
                <a:lnTo>
                  <a:pt x="483" y="565"/>
                </a:lnTo>
                <a:lnTo>
                  <a:pt x="483" y="563"/>
                </a:lnTo>
                <a:lnTo>
                  <a:pt x="483" y="561"/>
                </a:lnTo>
                <a:lnTo>
                  <a:pt x="481" y="563"/>
                </a:lnTo>
                <a:lnTo>
                  <a:pt x="479" y="563"/>
                </a:lnTo>
                <a:lnTo>
                  <a:pt x="477" y="565"/>
                </a:lnTo>
                <a:lnTo>
                  <a:pt x="475" y="565"/>
                </a:lnTo>
                <a:lnTo>
                  <a:pt x="473" y="567"/>
                </a:lnTo>
                <a:lnTo>
                  <a:pt x="471" y="567"/>
                </a:lnTo>
                <a:lnTo>
                  <a:pt x="469" y="569"/>
                </a:lnTo>
                <a:lnTo>
                  <a:pt x="471" y="569"/>
                </a:lnTo>
                <a:lnTo>
                  <a:pt x="473" y="569"/>
                </a:lnTo>
                <a:lnTo>
                  <a:pt x="475" y="569"/>
                </a:lnTo>
                <a:lnTo>
                  <a:pt x="473" y="571"/>
                </a:lnTo>
                <a:lnTo>
                  <a:pt x="471" y="571"/>
                </a:lnTo>
                <a:lnTo>
                  <a:pt x="469" y="571"/>
                </a:lnTo>
                <a:lnTo>
                  <a:pt x="467" y="571"/>
                </a:lnTo>
                <a:lnTo>
                  <a:pt x="465" y="573"/>
                </a:lnTo>
                <a:lnTo>
                  <a:pt x="463" y="573"/>
                </a:lnTo>
                <a:lnTo>
                  <a:pt x="461" y="575"/>
                </a:lnTo>
                <a:lnTo>
                  <a:pt x="459" y="577"/>
                </a:lnTo>
                <a:lnTo>
                  <a:pt x="457" y="577"/>
                </a:lnTo>
                <a:lnTo>
                  <a:pt x="455" y="579"/>
                </a:lnTo>
                <a:lnTo>
                  <a:pt x="453" y="579"/>
                </a:lnTo>
                <a:lnTo>
                  <a:pt x="451" y="581"/>
                </a:lnTo>
                <a:lnTo>
                  <a:pt x="449" y="581"/>
                </a:lnTo>
                <a:lnTo>
                  <a:pt x="447" y="583"/>
                </a:lnTo>
                <a:lnTo>
                  <a:pt x="447" y="581"/>
                </a:lnTo>
                <a:lnTo>
                  <a:pt x="445" y="581"/>
                </a:lnTo>
                <a:lnTo>
                  <a:pt x="443" y="579"/>
                </a:lnTo>
                <a:lnTo>
                  <a:pt x="441" y="579"/>
                </a:lnTo>
                <a:lnTo>
                  <a:pt x="441" y="577"/>
                </a:lnTo>
                <a:lnTo>
                  <a:pt x="439" y="577"/>
                </a:lnTo>
                <a:lnTo>
                  <a:pt x="437" y="575"/>
                </a:lnTo>
                <a:lnTo>
                  <a:pt x="435" y="573"/>
                </a:lnTo>
                <a:lnTo>
                  <a:pt x="433" y="573"/>
                </a:lnTo>
                <a:lnTo>
                  <a:pt x="431" y="573"/>
                </a:lnTo>
                <a:lnTo>
                  <a:pt x="429" y="573"/>
                </a:lnTo>
                <a:lnTo>
                  <a:pt x="427" y="571"/>
                </a:lnTo>
                <a:lnTo>
                  <a:pt x="425" y="571"/>
                </a:lnTo>
                <a:lnTo>
                  <a:pt x="423" y="571"/>
                </a:lnTo>
                <a:lnTo>
                  <a:pt x="421" y="571"/>
                </a:lnTo>
                <a:lnTo>
                  <a:pt x="419" y="573"/>
                </a:lnTo>
                <a:lnTo>
                  <a:pt x="417" y="573"/>
                </a:lnTo>
                <a:lnTo>
                  <a:pt x="417" y="571"/>
                </a:lnTo>
                <a:lnTo>
                  <a:pt x="417" y="569"/>
                </a:lnTo>
                <a:lnTo>
                  <a:pt x="415" y="567"/>
                </a:lnTo>
                <a:lnTo>
                  <a:pt x="413" y="567"/>
                </a:lnTo>
                <a:lnTo>
                  <a:pt x="411" y="565"/>
                </a:lnTo>
                <a:lnTo>
                  <a:pt x="409" y="567"/>
                </a:lnTo>
                <a:lnTo>
                  <a:pt x="407" y="565"/>
                </a:lnTo>
                <a:lnTo>
                  <a:pt x="405" y="563"/>
                </a:lnTo>
                <a:lnTo>
                  <a:pt x="403" y="561"/>
                </a:lnTo>
                <a:lnTo>
                  <a:pt x="403" y="559"/>
                </a:lnTo>
                <a:lnTo>
                  <a:pt x="403" y="557"/>
                </a:lnTo>
                <a:lnTo>
                  <a:pt x="403" y="555"/>
                </a:lnTo>
                <a:lnTo>
                  <a:pt x="401" y="555"/>
                </a:lnTo>
                <a:lnTo>
                  <a:pt x="401" y="553"/>
                </a:lnTo>
                <a:lnTo>
                  <a:pt x="401" y="551"/>
                </a:lnTo>
                <a:lnTo>
                  <a:pt x="401" y="549"/>
                </a:lnTo>
                <a:lnTo>
                  <a:pt x="401" y="547"/>
                </a:lnTo>
                <a:lnTo>
                  <a:pt x="401" y="545"/>
                </a:lnTo>
                <a:lnTo>
                  <a:pt x="403" y="543"/>
                </a:lnTo>
                <a:lnTo>
                  <a:pt x="405" y="541"/>
                </a:lnTo>
                <a:lnTo>
                  <a:pt x="407" y="539"/>
                </a:lnTo>
                <a:lnTo>
                  <a:pt x="407" y="537"/>
                </a:lnTo>
                <a:lnTo>
                  <a:pt x="407" y="535"/>
                </a:lnTo>
                <a:lnTo>
                  <a:pt x="409" y="535"/>
                </a:lnTo>
                <a:lnTo>
                  <a:pt x="409" y="533"/>
                </a:lnTo>
                <a:lnTo>
                  <a:pt x="409" y="531"/>
                </a:lnTo>
                <a:lnTo>
                  <a:pt x="409" y="527"/>
                </a:lnTo>
                <a:lnTo>
                  <a:pt x="409" y="525"/>
                </a:lnTo>
                <a:lnTo>
                  <a:pt x="407" y="523"/>
                </a:lnTo>
                <a:lnTo>
                  <a:pt x="407" y="521"/>
                </a:lnTo>
                <a:lnTo>
                  <a:pt x="407" y="519"/>
                </a:lnTo>
                <a:lnTo>
                  <a:pt x="405" y="519"/>
                </a:lnTo>
                <a:lnTo>
                  <a:pt x="403" y="517"/>
                </a:lnTo>
                <a:lnTo>
                  <a:pt x="401" y="515"/>
                </a:lnTo>
                <a:lnTo>
                  <a:pt x="403" y="517"/>
                </a:lnTo>
                <a:lnTo>
                  <a:pt x="405" y="517"/>
                </a:lnTo>
                <a:lnTo>
                  <a:pt x="407" y="519"/>
                </a:lnTo>
                <a:lnTo>
                  <a:pt x="407" y="521"/>
                </a:lnTo>
                <a:lnTo>
                  <a:pt x="407" y="523"/>
                </a:lnTo>
                <a:lnTo>
                  <a:pt x="409" y="525"/>
                </a:lnTo>
                <a:lnTo>
                  <a:pt x="409" y="527"/>
                </a:lnTo>
                <a:lnTo>
                  <a:pt x="409" y="525"/>
                </a:lnTo>
                <a:lnTo>
                  <a:pt x="409" y="523"/>
                </a:lnTo>
                <a:lnTo>
                  <a:pt x="407" y="521"/>
                </a:lnTo>
                <a:lnTo>
                  <a:pt x="407" y="519"/>
                </a:lnTo>
                <a:lnTo>
                  <a:pt x="405" y="517"/>
                </a:lnTo>
                <a:lnTo>
                  <a:pt x="403" y="515"/>
                </a:lnTo>
                <a:lnTo>
                  <a:pt x="405" y="513"/>
                </a:lnTo>
                <a:lnTo>
                  <a:pt x="407" y="513"/>
                </a:lnTo>
                <a:lnTo>
                  <a:pt x="407" y="515"/>
                </a:lnTo>
                <a:lnTo>
                  <a:pt x="407" y="517"/>
                </a:lnTo>
                <a:lnTo>
                  <a:pt x="409" y="517"/>
                </a:lnTo>
                <a:lnTo>
                  <a:pt x="409" y="515"/>
                </a:lnTo>
                <a:lnTo>
                  <a:pt x="409" y="513"/>
                </a:lnTo>
                <a:lnTo>
                  <a:pt x="411" y="513"/>
                </a:lnTo>
                <a:lnTo>
                  <a:pt x="411" y="511"/>
                </a:lnTo>
                <a:lnTo>
                  <a:pt x="409" y="509"/>
                </a:lnTo>
                <a:lnTo>
                  <a:pt x="407" y="511"/>
                </a:lnTo>
                <a:lnTo>
                  <a:pt x="405" y="511"/>
                </a:lnTo>
                <a:lnTo>
                  <a:pt x="403" y="511"/>
                </a:lnTo>
                <a:lnTo>
                  <a:pt x="405" y="513"/>
                </a:lnTo>
                <a:lnTo>
                  <a:pt x="403" y="513"/>
                </a:lnTo>
                <a:lnTo>
                  <a:pt x="401" y="513"/>
                </a:lnTo>
                <a:lnTo>
                  <a:pt x="403" y="515"/>
                </a:lnTo>
                <a:lnTo>
                  <a:pt x="401" y="513"/>
                </a:lnTo>
                <a:lnTo>
                  <a:pt x="399" y="513"/>
                </a:lnTo>
                <a:lnTo>
                  <a:pt x="397" y="515"/>
                </a:lnTo>
                <a:lnTo>
                  <a:pt x="395" y="515"/>
                </a:lnTo>
                <a:lnTo>
                  <a:pt x="393" y="517"/>
                </a:lnTo>
                <a:lnTo>
                  <a:pt x="391" y="517"/>
                </a:lnTo>
                <a:lnTo>
                  <a:pt x="389" y="517"/>
                </a:lnTo>
                <a:lnTo>
                  <a:pt x="387" y="515"/>
                </a:lnTo>
                <a:lnTo>
                  <a:pt x="389" y="513"/>
                </a:lnTo>
                <a:lnTo>
                  <a:pt x="391" y="513"/>
                </a:lnTo>
                <a:lnTo>
                  <a:pt x="393" y="513"/>
                </a:lnTo>
                <a:lnTo>
                  <a:pt x="395" y="511"/>
                </a:lnTo>
                <a:lnTo>
                  <a:pt x="395" y="509"/>
                </a:lnTo>
                <a:lnTo>
                  <a:pt x="397" y="507"/>
                </a:lnTo>
                <a:lnTo>
                  <a:pt x="399" y="505"/>
                </a:lnTo>
                <a:lnTo>
                  <a:pt x="399" y="503"/>
                </a:lnTo>
                <a:lnTo>
                  <a:pt x="401" y="501"/>
                </a:lnTo>
                <a:lnTo>
                  <a:pt x="401" y="499"/>
                </a:lnTo>
                <a:lnTo>
                  <a:pt x="403" y="497"/>
                </a:lnTo>
                <a:lnTo>
                  <a:pt x="401" y="495"/>
                </a:lnTo>
                <a:lnTo>
                  <a:pt x="401" y="493"/>
                </a:lnTo>
                <a:lnTo>
                  <a:pt x="401" y="491"/>
                </a:lnTo>
                <a:lnTo>
                  <a:pt x="401" y="489"/>
                </a:lnTo>
                <a:lnTo>
                  <a:pt x="401" y="487"/>
                </a:lnTo>
                <a:lnTo>
                  <a:pt x="401" y="485"/>
                </a:lnTo>
                <a:lnTo>
                  <a:pt x="399" y="487"/>
                </a:lnTo>
                <a:lnTo>
                  <a:pt x="399" y="489"/>
                </a:lnTo>
                <a:lnTo>
                  <a:pt x="397" y="489"/>
                </a:lnTo>
                <a:lnTo>
                  <a:pt x="395" y="491"/>
                </a:lnTo>
                <a:lnTo>
                  <a:pt x="393" y="493"/>
                </a:lnTo>
                <a:lnTo>
                  <a:pt x="393" y="495"/>
                </a:lnTo>
                <a:lnTo>
                  <a:pt x="391" y="497"/>
                </a:lnTo>
                <a:lnTo>
                  <a:pt x="391" y="499"/>
                </a:lnTo>
                <a:lnTo>
                  <a:pt x="389" y="501"/>
                </a:lnTo>
                <a:lnTo>
                  <a:pt x="387" y="503"/>
                </a:lnTo>
                <a:lnTo>
                  <a:pt x="385" y="503"/>
                </a:lnTo>
                <a:lnTo>
                  <a:pt x="385" y="505"/>
                </a:lnTo>
                <a:lnTo>
                  <a:pt x="383" y="507"/>
                </a:lnTo>
                <a:lnTo>
                  <a:pt x="381" y="505"/>
                </a:lnTo>
                <a:lnTo>
                  <a:pt x="379" y="505"/>
                </a:lnTo>
                <a:lnTo>
                  <a:pt x="377" y="507"/>
                </a:lnTo>
                <a:lnTo>
                  <a:pt x="375" y="507"/>
                </a:lnTo>
                <a:lnTo>
                  <a:pt x="373" y="507"/>
                </a:lnTo>
                <a:lnTo>
                  <a:pt x="371" y="509"/>
                </a:lnTo>
                <a:lnTo>
                  <a:pt x="369" y="509"/>
                </a:lnTo>
                <a:lnTo>
                  <a:pt x="369" y="507"/>
                </a:lnTo>
                <a:lnTo>
                  <a:pt x="371" y="505"/>
                </a:lnTo>
                <a:lnTo>
                  <a:pt x="373" y="503"/>
                </a:lnTo>
                <a:lnTo>
                  <a:pt x="375" y="501"/>
                </a:lnTo>
                <a:lnTo>
                  <a:pt x="377" y="501"/>
                </a:lnTo>
                <a:lnTo>
                  <a:pt x="379" y="501"/>
                </a:lnTo>
                <a:lnTo>
                  <a:pt x="381" y="501"/>
                </a:lnTo>
                <a:lnTo>
                  <a:pt x="383" y="501"/>
                </a:lnTo>
                <a:lnTo>
                  <a:pt x="383" y="499"/>
                </a:lnTo>
                <a:lnTo>
                  <a:pt x="385" y="497"/>
                </a:lnTo>
                <a:lnTo>
                  <a:pt x="385" y="495"/>
                </a:lnTo>
                <a:lnTo>
                  <a:pt x="387" y="493"/>
                </a:lnTo>
                <a:lnTo>
                  <a:pt x="387" y="491"/>
                </a:lnTo>
                <a:lnTo>
                  <a:pt x="389" y="489"/>
                </a:lnTo>
                <a:lnTo>
                  <a:pt x="389" y="487"/>
                </a:lnTo>
                <a:lnTo>
                  <a:pt x="391" y="485"/>
                </a:lnTo>
                <a:lnTo>
                  <a:pt x="391" y="483"/>
                </a:lnTo>
                <a:lnTo>
                  <a:pt x="393" y="481"/>
                </a:lnTo>
                <a:lnTo>
                  <a:pt x="395" y="481"/>
                </a:lnTo>
                <a:lnTo>
                  <a:pt x="395" y="479"/>
                </a:lnTo>
                <a:lnTo>
                  <a:pt x="397" y="477"/>
                </a:lnTo>
                <a:lnTo>
                  <a:pt x="399" y="475"/>
                </a:lnTo>
                <a:lnTo>
                  <a:pt x="401" y="475"/>
                </a:lnTo>
                <a:lnTo>
                  <a:pt x="403" y="473"/>
                </a:lnTo>
                <a:lnTo>
                  <a:pt x="403" y="471"/>
                </a:lnTo>
                <a:lnTo>
                  <a:pt x="403" y="469"/>
                </a:lnTo>
                <a:lnTo>
                  <a:pt x="403" y="467"/>
                </a:lnTo>
                <a:lnTo>
                  <a:pt x="405" y="465"/>
                </a:lnTo>
                <a:lnTo>
                  <a:pt x="407" y="465"/>
                </a:lnTo>
                <a:lnTo>
                  <a:pt x="409" y="463"/>
                </a:lnTo>
                <a:lnTo>
                  <a:pt x="407" y="461"/>
                </a:lnTo>
                <a:lnTo>
                  <a:pt x="409" y="459"/>
                </a:lnTo>
                <a:lnTo>
                  <a:pt x="409" y="457"/>
                </a:lnTo>
                <a:lnTo>
                  <a:pt x="409" y="455"/>
                </a:lnTo>
                <a:lnTo>
                  <a:pt x="409" y="453"/>
                </a:lnTo>
                <a:lnTo>
                  <a:pt x="407" y="453"/>
                </a:lnTo>
                <a:lnTo>
                  <a:pt x="407" y="455"/>
                </a:lnTo>
                <a:lnTo>
                  <a:pt x="407" y="457"/>
                </a:lnTo>
                <a:lnTo>
                  <a:pt x="405" y="459"/>
                </a:lnTo>
                <a:lnTo>
                  <a:pt x="403" y="461"/>
                </a:lnTo>
                <a:lnTo>
                  <a:pt x="401" y="461"/>
                </a:lnTo>
                <a:lnTo>
                  <a:pt x="401" y="463"/>
                </a:lnTo>
                <a:lnTo>
                  <a:pt x="399" y="463"/>
                </a:lnTo>
                <a:lnTo>
                  <a:pt x="397" y="465"/>
                </a:lnTo>
                <a:lnTo>
                  <a:pt x="395" y="467"/>
                </a:lnTo>
                <a:lnTo>
                  <a:pt x="395" y="469"/>
                </a:lnTo>
                <a:lnTo>
                  <a:pt x="393" y="471"/>
                </a:lnTo>
                <a:lnTo>
                  <a:pt x="391" y="473"/>
                </a:lnTo>
                <a:lnTo>
                  <a:pt x="389" y="475"/>
                </a:lnTo>
                <a:lnTo>
                  <a:pt x="387" y="475"/>
                </a:lnTo>
                <a:lnTo>
                  <a:pt x="385" y="475"/>
                </a:lnTo>
                <a:lnTo>
                  <a:pt x="383" y="477"/>
                </a:lnTo>
                <a:lnTo>
                  <a:pt x="381" y="477"/>
                </a:lnTo>
                <a:lnTo>
                  <a:pt x="381" y="479"/>
                </a:lnTo>
                <a:lnTo>
                  <a:pt x="379" y="479"/>
                </a:lnTo>
                <a:lnTo>
                  <a:pt x="377" y="481"/>
                </a:lnTo>
                <a:lnTo>
                  <a:pt x="375" y="481"/>
                </a:lnTo>
                <a:lnTo>
                  <a:pt x="371" y="483"/>
                </a:lnTo>
                <a:lnTo>
                  <a:pt x="369" y="485"/>
                </a:lnTo>
                <a:lnTo>
                  <a:pt x="367" y="489"/>
                </a:lnTo>
                <a:lnTo>
                  <a:pt x="366" y="489"/>
                </a:lnTo>
                <a:lnTo>
                  <a:pt x="364" y="491"/>
                </a:lnTo>
                <a:lnTo>
                  <a:pt x="364" y="493"/>
                </a:lnTo>
                <a:lnTo>
                  <a:pt x="362" y="493"/>
                </a:lnTo>
                <a:lnTo>
                  <a:pt x="360" y="493"/>
                </a:lnTo>
                <a:lnTo>
                  <a:pt x="358" y="495"/>
                </a:lnTo>
                <a:lnTo>
                  <a:pt x="358" y="497"/>
                </a:lnTo>
                <a:lnTo>
                  <a:pt x="356" y="499"/>
                </a:lnTo>
                <a:lnTo>
                  <a:pt x="358" y="499"/>
                </a:lnTo>
                <a:lnTo>
                  <a:pt x="360" y="497"/>
                </a:lnTo>
                <a:lnTo>
                  <a:pt x="358" y="499"/>
                </a:lnTo>
                <a:lnTo>
                  <a:pt x="358" y="501"/>
                </a:lnTo>
                <a:lnTo>
                  <a:pt x="356" y="503"/>
                </a:lnTo>
                <a:lnTo>
                  <a:pt x="356" y="501"/>
                </a:lnTo>
                <a:lnTo>
                  <a:pt x="356" y="499"/>
                </a:lnTo>
                <a:lnTo>
                  <a:pt x="354" y="501"/>
                </a:lnTo>
                <a:lnTo>
                  <a:pt x="352" y="501"/>
                </a:lnTo>
                <a:lnTo>
                  <a:pt x="350" y="499"/>
                </a:lnTo>
                <a:lnTo>
                  <a:pt x="350" y="497"/>
                </a:lnTo>
                <a:lnTo>
                  <a:pt x="350" y="495"/>
                </a:lnTo>
                <a:lnTo>
                  <a:pt x="348" y="493"/>
                </a:lnTo>
                <a:lnTo>
                  <a:pt x="346" y="495"/>
                </a:lnTo>
                <a:lnTo>
                  <a:pt x="348" y="493"/>
                </a:lnTo>
                <a:lnTo>
                  <a:pt x="348" y="491"/>
                </a:lnTo>
                <a:lnTo>
                  <a:pt x="348" y="493"/>
                </a:lnTo>
                <a:lnTo>
                  <a:pt x="350" y="493"/>
                </a:lnTo>
                <a:lnTo>
                  <a:pt x="352" y="491"/>
                </a:lnTo>
                <a:lnTo>
                  <a:pt x="352" y="489"/>
                </a:lnTo>
                <a:lnTo>
                  <a:pt x="352" y="487"/>
                </a:lnTo>
                <a:lnTo>
                  <a:pt x="352" y="485"/>
                </a:lnTo>
                <a:lnTo>
                  <a:pt x="354" y="483"/>
                </a:lnTo>
                <a:lnTo>
                  <a:pt x="354" y="481"/>
                </a:lnTo>
                <a:lnTo>
                  <a:pt x="352" y="479"/>
                </a:lnTo>
                <a:lnTo>
                  <a:pt x="352" y="477"/>
                </a:lnTo>
                <a:lnTo>
                  <a:pt x="350" y="475"/>
                </a:lnTo>
                <a:lnTo>
                  <a:pt x="350" y="473"/>
                </a:lnTo>
                <a:lnTo>
                  <a:pt x="350" y="471"/>
                </a:lnTo>
                <a:lnTo>
                  <a:pt x="352" y="469"/>
                </a:lnTo>
                <a:lnTo>
                  <a:pt x="350" y="467"/>
                </a:lnTo>
                <a:lnTo>
                  <a:pt x="350" y="465"/>
                </a:lnTo>
                <a:lnTo>
                  <a:pt x="348" y="465"/>
                </a:lnTo>
                <a:lnTo>
                  <a:pt x="346" y="465"/>
                </a:lnTo>
                <a:lnTo>
                  <a:pt x="344" y="465"/>
                </a:lnTo>
                <a:lnTo>
                  <a:pt x="344" y="463"/>
                </a:lnTo>
                <a:lnTo>
                  <a:pt x="344" y="461"/>
                </a:lnTo>
                <a:lnTo>
                  <a:pt x="342" y="459"/>
                </a:lnTo>
                <a:lnTo>
                  <a:pt x="344" y="457"/>
                </a:lnTo>
                <a:lnTo>
                  <a:pt x="344" y="455"/>
                </a:lnTo>
                <a:lnTo>
                  <a:pt x="346" y="455"/>
                </a:lnTo>
                <a:lnTo>
                  <a:pt x="346" y="457"/>
                </a:lnTo>
                <a:lnTo>
                  <a:pt x="348" y="455"/>
                </a:lnTo>
                <a:lnTo>
                  <a:pt x="348" y="453"/>
                </a:lnTo>
                <a:lnTo>
                  <a:pt x="348" y="451"/>
                </a:lnTo>
                <a:lnTo>
                  <a:pt x="346" y="449"/>
                </a:lnTo>
                <a:lnTo>
                  <a:pt x="344" y="451"/>
                </a:lnTo>
                <a:lnTo>
                  <a:pt x="342" y="451"/>
                </a:lnTo>
                <a:lnTo>
                  <a:pt x="342" y="449"/>
                </a:lnTo>
                <a:lnTo>
                  <a:pt x="344" y="449"/>
                </a:lnTo>
                <a:lnTo>
                  <a:pt x="344" y="447"/>
                </a:lnTo>
                <a:lnTo>
                  <a:pt x="342" y="445"/>
                </a:lnTo>
                <a:lnTo>
                  <a:pt x="342" y="443"/>
                </a:lnTo>
                <a:lnTo>
                  <a:pt x="340" y="443"/>
                </a:lnTo>
                <a:lnTo>
                  <a:pt x="338" y="443"/>
                </a:lnTo>
                <a:lnTo>
                  <a:pt x="336" y="445"/>
                </a:lnTo>
                <a:lnTo>
                  <a:pt x="334" y="445"/>
                </a:lnTo>
                <a:lnTo>
                  <a:pt x="332" y="445"/>
                </a:lnTo>
                <a:lnTo>
                  <a:pt x="330" y="443"/>
                </a:lnTo>
                <a:lnTo>
                  <a:pt x="328" y="443"/>
                </a:lnTo>
                <a:lnTo>
                  <a:pt x="328" y="441"/>
                </a:lnTo>
                <a:lnTo>
                  <a:pt x="328" y="439"/>
                </a:lnTo>
                <a:lnTo>
                  <a:pt x="326" y="439"/>
                </a:lnTo>
                <a:lnTo>
                  <a:pt x="324" y="439"/>
                </a:lnTo>
                <a:lnTo>
                  <a:pt x="322" y="439"/>
                </a:lnTo>
                <a:lnTo>
                  <a:pt x="320" y="441"/>
                </a:lnTo>
                <a:lnTo>
                  <a:pt x="318" y="441"/>
                </a:lnTo>
                <a:lnTo>
                  <a:pt x="316" y="439"/>
                </a:lnTo>
                <a:lnTo>
                  <a:pt x="314" y="439"/>
                </a:lnTo>
                <a:lnTo>
                  <a:pt x="312" y="437"/>
                </a:lnTo>
                <a:lnTo>
                  <a:pt x="310" y="435"/>
                </a:lnTo>
                <a:lnTo>
                  <a:pt x="310" y="433"/>
                </a:lnTo>
                <a:lnTo>
                  <a:pt x="308" y="433"/>
                </a:lnTo>
                <a:lnTo>
                  <a:pt x="306" y="431"/>
                </a:lnTo>
                <a:lnTo>
                  <a:pt x="304" y="431"/>
                </a:lnTo>
                <a:lnTo>
                  <a:pt x="302" y="429"/>
                </a:lnTo>
                <a:lnTo>
                  <a:pt x="300" y="429"/>
                </a:lnTo>
                <a:lnTo>
                  <a:pt x="298" y="431"/>
                </a:lnTo>
                <a:lnTo>
                  <a:pt x="296" y="431"/>
                </a:lnTo>
                <a:lnTo>
                  <a:pt x="296" y="433"/>
                </a:lnTo>
                <a:lnTo>
                  <a:pt x="294" y="433"/>
                </a:lnTo>
                <a:lnTo>
                  <a:pt x="292" y="431"/>
                </a:lnTo>
                <a:lnTo>
                  <a:pt x="290" y="433"/>
                </a:lnTo>
                <a:lnTo>
                  <a:pt x="288" y="431"/>
                </a:lnTo>
                <a:lnTo>
                  <a:pt x="284" y="431"/>
                </a:lnTo>
                <a:lnTo>
                  <a:pt x="282" y="431"/>
                </a:lnTo>
                <a:lnTo>
                  <a:pt x="280" y="431"/>
                </a:lnTo>
                <a:lnTo>
                  <a:pt x="278" y="433"/>
                </a:lnTo>
                <a:lnTo>
                  <a:pt x="276" y="433"/>
                </a:lnTo>
                <a:lnTo>
                  <a:pt x="274" y="433"/>
                </a:lnTo>
                <a:lnTo>
                  <a:pt x="272" y="433"/>
                </a:lnTo>
                <a:lnTo>
                  <a:pt x="270" y="433"/>
                </a:lnTo>
                <a:lnTo>
                  <a:pt x="268" y="433"/>
                </a:lnTo>
                <a:lnTo>
                  <a:pt x="266" y="433"/>
                </a:lnTo>
                <a:lnTo>
                  <a:pt x="264" y="433"/>
                </a:lnTo>
                <a:lnTo>
                  <a:pt x="262" y="433"/>
                </a:lnTo>
                <a:lnTo>
                  <a:pt x="260" y="435"/>
                </a:lnTo>
                <a:lnTo>
                  <a:pt x="258" y="435"/>
                </a:lnTo>
                <a:lnTo>
                  <a:pt x="258" y="437"/>
                </a:lnTo>
                <a:lnTo>
                  <a:pt x="256" y="437"/>
                </a:lnTo>
                <a:lnTo>
                  <a:pt x="254" y="437"/>
                </a:lnTo>
                <a:lnTo>
                  <a:pt x="250" y="439"/>
                </a:lnTo>
                <a:lnTo>
                  <a:pt x="248" y="441"/>
                </a:lnTo>
                <a:lnTo>
                  <a:pt x="246" y="441"/>
                </a:lnTo>
                <a:lnTo>
                  <a:pt x="244" y="441"/>
                </a:lnTo>
                <a:lnTo>
                  <a:pt x="242" y="443"/>
                </a:lnTo>
                <a:lnTo>
                  <a:pt x="240" y="443"/>
                </a:lnTo>
                <a:lnTo>
                  <a:pt x="238" y="443"/>
                </a:lnTo>
                <a:lnTo>
                  <a:pt x="236" y="443"/>
                </a:lnTo>
                <a:lnTo>
                  <a:pt x="234" y="445"/>
                </a:lnTo>
                <a:lnTo>
                  <a:pt x="232" y="445"/>
                </a:lnTo>
                <a:lnTo>
                  <a:pt x="230" y="445"/>
                </a:lnTo>
                <a:lnTo>
                  <a:pt x="228" y="447"/>
                </a:lnTo>
                <a:lnTo>
                  <a:pt x="226" y="447"/>
                </a:lnTo>
                <a:lnTo>
                  <a:pt x="224" y="447"/>
                </a:lnTo>
                <a:lnTo>
                  <a:pt x="222" y="447"/>
                </a:lnTo>
                <a:lnTo>
                  <a:pt x="218" y="447"/>
                </a:lnTo>
                <a:lnTo>
                  <a:pt x="216" y="447"/>
                </a:lnTo>
                <a:lnTo>
                  <a:pt x="214" y="447"/>
                </a:lnTo>
                <a:lnTo>
                  <a:pt x="212" y="447"/>
                </a:lnTo>
                <a:lnTo>
                  <a:pt x="210" y="445"/>
                </a:lnTo>
                <a:lnTo>
                  <a:pt x="208" y="445"/>
                </a:lnTo>
                <a:lnTo>
                  <a:pt x="208" y="447"/>
                </a:lnTo>
                <a:lnTo>
                  <a:pt x="206" y="447"/>
                </a:lnTo>
                <a:lnTo>
                  <a:pt x="204" y="447"/>
                </a:lnTo>
                <a:lnTo>
                  <a:pt x="202" y="447"/>
                </a:lnTo>
                <a:lnTo>
                  <a:pt x="200" y="449"/>
                </a:lnTo>
                <a:lnTo>
                  <a:pt x="198" y="449"/>
                </a:lnTo>
                <a:lnTo>
                  <a:pt x="198" y="451"/>
                </a:lnTo>
                <a:lnTo>
                  <a:pt x="196" y="451"/>
                </a:lnTo>
                <a:lnTo>
                  <a:pt x="194" y="453"/>
                </a:lnTo>
                <a:lnTo>
                  <a:pt x="192" y="453"/>
                </a:lnTo>
                <a:lnTo>
                  <a:pt x="190" y="453"/>
                </a:lnTo>
                <a:lnTo>
                  <a:pt x="188" y="455"/>
                </a:lnTo>
                <a:lnTo>
                  <a:pt x="186" y="455"/>
                </a:lnTo>
                <a:lnTo>
                  <a:pt x="184" y="457"/>
                </a:lnTo>
                <a:lnTo>
                  <a:pt x="182" y="457"/>
                </a:lnTo>
                <a:lnTo>
                  <a:pt x="182" y="459"/>
                </a:lnTo>
                <a:lnTo>
                  <a:pt x="180" y="459"/>
                </a:lnTo>
                <a:lnTo>
                  <a:pt x="178" y="459"/>
                </a:lnTo>
                <a:lnTo>
                  <a:pt x="176" y="459"/>
                </a:lnTo>
                <a:lnTo>
                  <a:pt x="174" y="459"/>
                </a:lnTo>
                <a:lnTo>
                  <a:pt x="172" y="461"/>
                </a:lnTo>
                <a:lnTo>
                  <a:pt x="170" y="461"/>
                </a:lnTo>
                <a:lnTo>
                  <a:pt x="168" y="463"/>
                </a:lnTo>
                <a:lnTo>
                  <a:pt x="166" y="463"/>
                </a:lnTo>
                <a:lnTo>
                  <a:pt x="166" y="465"/>
                </a:lnTo>
                <a:lnTo>
                  <a:pt x="164" y="467"/>
                </a:lnTo>
                <a:lnTo>
                  <a:pt x="162" y="469"/>
                </a:lnTo>
                <a:lnTo>
                  <a:pt x="162" y="471"/>
                </a:lnTo>
                <a:lnTo>
                  <a:pt x="160" y="473"/>
                </a:lnTo>
                <a:lnTo>
                  <a:pt x="158" y="473"/>
                </a:lnTo>
                <a:lnTo>
                  <a:pt x="158" y="475"/>
                </a:lnTo>
                <a:lnTo>
                  <a:pt x="156" y="477"/>
                </a:lnTo>
                <a:lnTo>
                  <a:pt x="154" y="479"/>
                </a:lnTo>
                <a:lnTo>
                  <a:pt x="152" y="479"/>
                </a:lnTo>
                <a:lnTo>
                  <a:pt x="150" y="481"/>
                </a:lnTo>
                <a:lnTo>
                  <a:pt x="148" y="479"/>
                </a:lnTo>
                <a:lnTo>
                  <a:pt x="146" y="481"/>
                </a:lnTo>
                <a:lnTo>
                  <a:pt x="144" y="481"/>
                </a:lnTo>
                <a:lnTo>
                  <a:pt x="144" y="483"/>
                </a:lnTo>
                <a:lnTo>
                  <a:pt x="144" y="481"/>
                </a:lnTo>
                <a:lnTo>
                  <a:pt x="142" y="479"/>
                </a:lnTo>
                <a:lnTo>
                  <a:pt x="140" y="479"/>
                </a:lnTo>
                <a:lnTo>
                  <a:pt x="138" y="479"/>
                </a:lnTo>
                <a:lnTo>
                  <a:pt x="134" y="479"/>
                </a:lnTo>
                <a:lnTo>
                  <a:pt x="132" y="481"/>
                </a:lnTo>
                <a:lnTo>
                  <a:pt x="130" y="481"/>
                </a:lnTo>
                <a:lnTo>
                  <a:pt x="128" y="483"/>
                </a:lnTo>
                <a:lnTo>
                  <a:pt x="126" y="483"/>
                </a:lnTo>
                <a:lnTo>
                  <a:pt x="126" y="481"/>
                </a:lnTo>
                <a:lnTo>
                  <a:pt x="124" y="479"/>
                </a:lnTo>
                <a:lnTo>
                  <a:pt x="122" y="479"/>
                </a:lnTo>
                <a:lnTo>
                  <a:pt x="120" y="479"/>
                </a:lnTo>
                <a:lnTo>
                  <a:pt x="118" y="479"/>
                </a:lnTo>
                <a:lnTo>
                  <a:pt x="116" y="479"/>
                </a:lnTo>
                <a:lnTo>
                  <a:pt x="114" y="479"/>
                </a:lnTo>
                <a:lnTo>
                  <a:pt x="112" y="479"/>
                </a:lnTo>
                <a:lnTo>
                  <a:pt x="110" y="479"/>
                </a:lnTo>
                <a:lnTo>
                  <a:pt x="108" y="479"/>
                </a:lnTo>
                <a:lnTo>
                  <a:pt x="106" y="479"/>
                </a:lnTo>
                <a:lnTo>
                  <a:pt x="104" y="479"/>
                </a:lnTo>
                <a:lnTo>
                  <a:pt x="102" y="479"/>
                </a:lnTo>
                <a:lnTo>
                  <a:pt x="100" y="479"/>
                </a:lnTo>
                <a:lnTo>
                  <a:pt x="98" y="481"/>
                </a:lnTo>
                <a:lnTo>
                  <a:pt x="96" y="481"/>
                </a:lnTo>
                <a:lnTo>
                  <a:pt x="94" y="481"/>
                </a:lnTo>
                <a:lnTo>
                  <a:pt x="92" y="481"/>
                </a:lnTo>
                <a:lnTo>
                  <a:pt x="90" y="481"/>
                </a:lnTo>
                <a:lnTo>
                  <a:pt x="88" y="481"/>
                </a:lnTo>
                <a:lnTo>
                  <a:pt x="86" y="481"/>
                </a:lnTo>
                <a:lnTo>
                  <a:pt x="84" y="483"/>
                </a:lnTo>
                <a:lnTo>
                  <a:pt x="82" y="483"/>
                </a:lnTo>
                <a:lnTo>
                  <a:pt x="80" y="485"/>
                </a:lnTo>
                <a:lnTo>
                  <a:pt x="78" y="487"/>
                </a:lnTo>
                <a:lnTo>
                  <a:pt x="76" y="489"/>
                </a:lnTo>
                <a:lnTo>
                  <a:pt x="76" y="491"/>
                </a:lnTo>
                <a:lnTo>
                  <a:pt x="76" y="489"/>
                </a:lnTo>
                <a:lnTo>
                  <a:pt x="74" y="491"/>
                </a:lnTo>
                <a:lnTo>
                  <a:pt x="72" y="491"/>
                </a:lnTo>
                <a:lnTo>
                  <a:pt x="70" y="493"/>
                </a:lnTo>
                <a:lnTo>
                  <a:pt x="70" y="491"/>
                </a:lnTo>
                <a:lnTo>
                  <a:pt x="68" y="491"/>
                </a:lnTo>
                <a:lnTo>
                  <a:pt x="66" y="491"/>
                </a:lnTo>
                <a:lnTo>
                  <a:pt x="64" y="493"/>
                </a:lnTo>
                <a:lnTo>
                  <a:pt x="62" y="493"/>
                </a:lnTo>
                <a:lnTo>
                  <a:pt x="60" y="495"/>
                </a:lnTo>
                <a:lnTo>
                  <a:pt x="58" y="497"/>
                </a:lnTo>
                <a:lnTo>
                  <a:pt x="56" y="497"/>
                </a:lnTo>
                <a:lnTo>
                  <a:pt x="54" y="499"/>
                </a:lnTo>
                <a:lnTo>
                  <a:pt x="52" y="501"/>
                </a:lnTo>
                <a:lnTo>
                  <a:pt x="50" y="501"/>
                </a:lnTo>
                <a:lnTo>
                  <a:pt x="50" y="503"/>
                </a:lnTo>
                <a:lnTo>
                  <a:pt x="48" y="503"/>
                </a:lnTo>
                <a:lnTo>
                  <a:pt x="46" y="503"/>
                </a:lnTo>
                <a:lnTo>
                  <a:pt x="44" y="503"/>
                </a:lnTo>
                <a:lnTo>
                  <a:pt x="46" y="505"/>
                </a:lnTo>
                <a:lnTo>
                  <a:pt x="44" y="505"/>
                </a:lnTo>
                <a:lnTo>
                  <a:pt x="42" y="505"/>
                </a:lnTo>
                <a:lnTo>
                  <a:pt x="42" y="503"/>
                </a:lnTo>
                <a:lnTo>
                  <a:pt x="40" y="505"/>
                </a:lnTo>
                <a:lnTo>
                  <a:pt x="38" y="505"/>
                </a:lnTo>
                <a:lnTo>
                  <a:pt x="36" y="503"/>
                </a:lnTo>
                <a:lnTo>
                  <a:pt x="34" y="503"/>
                </a:lnTo>
                <a:lnTo>
                  <a:pt x="32" y="503"/>
                </a:lnTo>
                <a:lnTo>
                  <a:pt x="30" y="503"/>
                </a:lnTo>
                <a:lnTo>
                  <a:pt x="28" y="503"/>
                </a:lnTo>
                <a:lnTo>
                  <a:pt x="26" y="503"/>
                </a:lnTo>
                <a:lnTo>
                  <a:pt x="24" y="503"/>
                </a:lnTo>
                <a:lnTo>
                  <a:pt x="22" y="503"/>
                </a:lnTo>
                <a:lnTo>
                  <a:pt x="20" y="503"/>
                </a:lnTo>
                <a:lnTo>
                  <a:pt x="20" y="501"/>
                </a:lnTo>
                <a:lnTo>
                  <a:pt x="18" y="501"/>
                </a:lnTo>
                <a:lnTo>
                  <a:pt x="16" y="501"/>
                </a:lnTo>
                <a:lnTo>
                  <a:pt x="16" y="499"/>
                </a:lnTo>
                <a:lnTo>
                  <a:pt x="14" y="499"/>
                </a:lnTo>
                <a:lnTo>
                  <a:pt x="12" y="497"/>
                </a:lnTo>
                <a:lnTo>
                  <a:pt x="12" y="495"/>
                </a:lnTo>
                <a:lnTo>
                  <a:pt x="10" y="493"/>
                </a:lnTo>
                <a:lnTo>
                  <a:pt x="8" y="491"/>
                </a:lnTo>
                <a:lnTo>
                  <a:pt x="6" y="489"/>
                </a:lnTo>
                <a:lnTo>
                  <a:pt x="4" y="489"/>
                </a:lnTo>
                <a:lnTo>
                  <a:pt x="2" y="489"/>
                </a:lnTo>
                <a:lnTo>
                  <a:pt x="0" y="487"/>
                </a:lnTo>
                <a:lnTo>
                  <a:pt x="0" y="485"/>
                </a:lnTo>
                <a:lnTo>
                  <a:pt x="2" y="483"/>
                </a:lnTo>
                <a:lnTo>
                  <a:pt x="2" y="481"/>
                </a:lnTo>
                <a:lnTo>
                  <a:pt x="2" y="479"/>
                </a:lnTo>
                <a:lnTo>
                  <a:pt x="2" y="477"/>
                </a:lnTo>
                <a:lnTo>
                  <a:pt x="4" y="475"/>
                </a:lnTo>
                <a:lnTo>
                  <a:pt x="4" y="473"/>
                </a:lnTo>
                <a:lnTo>
                  <a:pt x="6" y="473"/>
                </a:lnTo>
                <a:lnTo>
                  <a:pt x="8" y="47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29" name="Freeform 2136"/>
          <p:cNvSpPr>
            <a:spLocks/>
          </p:cNvSpPr>
          <p:nvPr/>
        </p:nvSpPr>
        <p:spPr bwMode="auto">
          <a:xfrm>
            <a:off x="8291515" y="4019551"/>
            <a:ext cx="282575" cy="266700"/>
          </a:xfrm>
          <a:custGeom>
            <a:avLst/>
            <a:gdLst>
              <a:gd name="T0" fmla="*/ 5040313 w 178"/>
              <a:gd name="T1" fmla="*/ 322580000 h 168"/>
              <a:gd name="T2" fmla="*/ 5040313 w 178"/>
              <a:gd name="T3" fmla="*/ 287297813 h 168"/>
              <a:gd name="T4" fmla="*/ 10080625 w 178"/>
              <a:gd name="T5" fmla="*/ 257055938 h 168"/>
              <a:gd name="T6" fmla="*/ 10080625 w 178"/>
              <a:gd name="T7" fmla="*/ 226814063 h 168"/>
              <a:gd name="T8" fmla="*/ 10080625 w 178"/>
              <a:gd name="T9" fmla="*/ 196572188 h 168"/>
              <a:gd name="T10" fmla="*/ 15120938 w 178"/>
              <a:gd name="T11" fmla="*/ 171370625 h 168"/>
              <a:gd name="T12" fmla="*/ 15120938 w 178"/>
              <a:gd name="T13" fmla="*/ 136088438 h 168"/>
              <a:gd name="T14" fmla="*/ 20161250 w 178"/>
              <a:gd name="T15" fmla="*/ 35282188 h 168"/>
              <a:gd name="T16" fmla="*/ 40322500 w 178"/>
              <a:gd name="T17" fmla="*/ 10080625 h 168"/>
              <a:gd name="T18" fmla="*/ 75604688 w 178"/>
              <a:gd name="T19" fmla="*/ 30241875 h 168"/>
              <a:gd name="T20" fmla="*/ 105846563 w 178"/>
              <a:gd name="T21" fmla="*/ 40322500 h 168"/>
              <a:gd name="T22" fmla="*/ 136088438 w 178"/>
              <a:gd name="T23" fmla="*/ 45362813 h 168"/>
              <a:gd name="T24" fmla="*/ 166330313 w 178"/>
              <a:gd name="T25" fmla="*/ 65524063 h 168"/>
              <a:gd name="T26" fmla="*/ 186491563 w 178"/>
              <a:gd name="T27" fmla="*/ 75604688 h 168"/>
              <a:gd name="T28" fmla="*/ 211693125 w 178"/>
              <a:gd name="T29" fmla="*/ 95765938 h 168"/>
              <a:gd name="T30" fmla="*/ 236894688 w 178"/>
              <a:gd name="T31" fmla="*/ 120967500 h 168"/>
              <a:gd name="T32" fmla="*/ 236894688 w 178"/>
              <a:gd name="T33" fmla="*/ 151209375 h 168"/>
              <a:gd name="T34" fmla="*/ 272176875 w 178"/>
              <a:gd name="T35" fmla="*/ 166330313 h 168"/>
              <a:gd name="T36" fmla="*/ 297378438 w 178"/>
              <a:gd name="T37" fmla="*/ 176410938 h 168"/>
              <a:gd name="T38" fmla="*/ 322580000 w 178"/>
              <a:gd name="T39" fmla="*/ 196572188 h 168"/>
              <a:gd name="T40" fmla="*/ 317539688 w 178"/>
              <a:gd name="T41" fmla="*/ 216733438 h 168"/>
              <a:gd name="T42" fmla="*/ 287297813 w 178"/>
              <a:gd name="T43" fmla="*/ 216733438 h 168"/>
              <a:gd name="T44" fmla="*/ 292338125 w 178"/>
              <a:gd name="T45" fmla="*/ 246975313 h 168"/>
              <a:gd name="T46" fmla="*/ 312499375 w 178"/>
              <a:gd name="T47" fmla="*/ 277217188 h 168"/>
              <a:gd name="T48" fmla="*/ 332660625 w 178"/>
              <a:gd name="T49" fmla="*/ 292338125 h 168"/>
              <a:gd name="T50" fmla="*/ 342741250 w 178"/>
              <a:gd name="T51" fmla="*/ 317539688 h 168"/>
              <a:gd name="T52" fmla="*/ 362902500 w 178"/>
              <a:gd name="T53" fmla="*/ 342741250 h 168"/>
              <a:gd name="T54" fmla="*/ 378023438 w 178"/>
              <a:gd name="T55" fmla="*/ 347781563 h 168"/>
              <a:gd name="T56" fmla="*/ 393144375 w 178"/>
              <a:gd name="T57" fmla="*/ 367942813 h 168"/>
              <a:gd name="T58" fmla="*/ 408265313 w 178"/>
              <a:gd name="T59" fmla="*/ 378023438 h 168"/>
              <a:gd name="T60" fmla="*/ 413305625 w 178"/>
              <a:gd name="T61" fmla="*/ 393144375 h 168"/>
              <a:gd name="T62" fmla="*/ 448587813 w 178"/>
              <a:gd name="T63" fmla="*/ 403225000 h 168"/>
              <a:gd name="T64" fmla="*/ 428426563 w 178"/>
              <a:gd name="T65" fmla="*/ 413305625 h 168"/>
              <a:gd name="T66" fmla="*/ 418345938 w 178"/>
              <a:gd name="T67" fmla="*/ 423386250 h 168"/>
              <a:gd name="T68" fmla="*/ 413305625 w 178"/>
              <a:gd name="T69" fmla="*/ 413305625 h 168"/>
              <a:gd name="T70" fmla="*/ 388104063 w 178"/>
              <a:gd name="T71" fmla="*/ 408265313 h 168"/>
              <a:gd name="T72" fmla="*/ 357862188 w 178"/>
              <a:gd name="T73" fmla="*/ 403225000 h 168"/>
              <a:gd name="T74" fmla="*/ 327620313 w 178"/>
              <a:gd name="T75" fmla="*/ 398184688 h 168"/>
              <a:gd name="T76" fmla="*/ 302418750 w 178"/>
              <a:gd name="T77" fmla="*/ 388104063 h 168"/>
              <a:gd name="T78" fmla="*/ 282257500 w 178"/>
              <a:gd name="T79" fmla="*/ 362902500 h 168"/>
              <a:gd name="T80" fmla="*/ 272176875 w 178"/>
              <a:gd name="T81" fmla="*/ 342741250 h 168"/>
              <a:gd name="T82" fmla="*/ 257055938 w 178"/>
              <a:gd name="T83" fmla="*/ 317539688 h 168"/>
              <a:gd name="T84" fmla="*/ 241935000 w 178"/>
              <a:gd name="T85" fmla="*/ 292338125 h 168"/>
              <a:gd name="T86" fmla="*/ 211693125 w 178"/>
              <a:gd name="T87" fmla="*/ 282257500 h 168"/>
              <a:gd name="T88" fmla="*/ 181451250 w 178"/>
              <a:gd name="T89" fmla="*/ 272176875 h 168"/>
              <a:gd name="T90" fmla="*/ 176410938 w 178"/>
              <a:gd name="T91" fmla="*/ 267136563 h 168"/>
              <a:gd name="T92" fmla="*/ 166330313 w 178"/>
              <a:gd name="T93" fmla="*/ 267136563 h 168"/>
              <a:gd name="T94" fmla="*/ 146169063 w 178"/>
              <a:gd name="T95" fmla="*/ 267136563 h 168"/>
              <a:gd name="T96" fmla="*/ 136088438 w 178"/>
              <a:gd name="T97" fmla="*/ 262096250 h 168"/>
              <a:gd name="T98" fmla="*/ 136088438 w 178"/>
              <a:gd name="T99" fmla="*/ 282257500 h 168"/>
              <a:gd name="T100" fmla="*/ 115927188 w 178"/>
              <a:gd name="T101" fmla="*/ 282257500 h 168"/>
              <a:gd name="T102" fmla="*/ 120967500 w 178"/>
              <a:gd name="T103" fmla="*/ 297378438 h 168"/>
              <a:gd name="T104" fmla="*/ 90725625 w 178"/>
              <a:gd name="T105" fmla="*/ 297378438 h 168"/>
              <a:gd name="T106" fmla="*/ 65524063 w 178"/>
              <a:gd name="T107" fmla="*/ 302418750 h 168"/>
              <a:gd name="T108" fmla="*/ 95765938 w 178"/>
              <a:gd name="T109" fmla="*/ 307459063 h 168"/>
              <a:gd name="T110" fmla="*/ 110886875 w 178"/>
              <a:gd name="T111" fmla="*/ 337700938 h 168"/>
              <a:gd name="T112" fmla="*/ 80645000 w 178"/>
              <a:gd name="T113" fmla="*/ 352821875 h 168"/>
              <a:gd name="T114" fmla="*/ 55443438 w 178"/>
              <a:gd name="T115" fmla="*/ 347781563 h 168"/>
              <a:gd name="T116" fmla="*/ 25201563 w 178"/>
              <a:gd name="T117" fmla="*/ 347781563 h 1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8" h="168">
                <a:moveTo>
                  <a:pt x="0" y="136"/>
                </a:moveTo>
                <a:lnTo>
                  <a:pt x="0" y="136"/>
                </a:lnTo>
                <a:lnTo>
                  <a:pt x="0" y="134"/>
                </a:lnTo>
                <a:lnTo>
                  <a:pt x="0" y="132"/>
                </a:lnTo>
                <a:lnTo>
                  <a:pt x="0" y="130"/>
                </a:lnTo>
                <a:lnTo>
                  <a:pt x="2" y="130"/>
                </a:lnTo>
                <a:lnTo>
                  <a:pt x="2" y="128"/>
                </a:lnTo>
                <a:lnTo>
                  <a:pt x="2" y="126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4" y="102"/>
                </a:lnTo>
                <a:lnTo>
                  <a:pt x="4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4" y="90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4" y="78"/>
                </a:lnTo>
                <a:lnTo>
                  <a:pt x="4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6" y="42"/>
                </a:lnTo>
                <a:lnTo>
                  <a:pt x="8" y="34"/>
                </a:lnTo>
                <a:lnTo>
                  <a:pt x="8" y="30"/>
                </a:lnTo>
                <a:lnTo>
                  <a:pt x="8" y="14"/>
                </a:lnTo>
                <a:lnTo>
                  <a:pt x="8" y="10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42" y="16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50" y="18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6" y="20"/>
                </a:lnTo>
                <a:lnTo>
                  <a:pt x="58" y="22"/>
                </a:lnTo>
                <a:lnTo>
                  <a:pt x="60" y="22"/>
                </a:lnTo>
                <a:lnTo>
                  <a:pt x="62" y="24"/>
                </a:lnTo>
                <a:lnTo>
                  <a:pt x="64" y="26"/>
                </a:lnTo>
                <a:lnTo>
                  <a:pt x="66" y="26"/>
                </a:lnTo>
                <a:lnTo>
                  <a:pt x="68" y="28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2" y="28"/>
                </a:lnTo>
                <a:lnTo>
                  <a:pt x="74" y="30"/>
                </a:lnTo>
                <a:lnTo>
                  <a:pt x="76" y="30"/>
                </a:lnTo>
                <a:lnTo>
                  <a:pt x="78" y="32"/>
                </a:lnTo>
                <a:lnTo>
                  <a:pt x="78" y="34"/>
                </a:lnTo>
                <a:lnTo>
                  <a:pt x="80" y="34"/>
                </a:lnTo>
                <a:lnTo>
                  <a:pt x="80" y="36"/>
                </a:lnTo>
                <a:lnTo>
                  <a:pt x="82" y="38"/>
                </a:lnTo>
                <a:lnTo>
                  <a:pt x="84" y="38"/>
                </a:lnTo>
                <a:lnTo>
                  <a:pt x="86" y="38"/>
                </a:lnTo>
                <a:lnTo>
                  <a:pt x="88" y="40"/>
                </a:lnTo>
                <a:lnTo>
                  <a:pt x="90" y="42"/>
                </a:lnTo>
                <a:lnTo>
                  <a:pt x="92" y="44"/>
                </a:lnTo>
                <a:lnTo>
                  <a:pt x="94" y="46"/>
                </a:lnTo>
                <a:lnTo>
                  <a:pt x="94" y="48"/>
                </a:lnTo>
                <a:lnTo>
                  <a:pt x="94" y="50"/>
                </a:lnTo>
                <a:lnTo>
                  <a:pt x="94" y="52"/>
                </a:lnTo>
                <a:lnTo>
                  <a:pt x="94" y="54"/>
                </a:lnTo>
                <a:lnTo>
                  <a:pt x="94" y="56"/>
                </a:lnTo>
                <a:lnTo>
                  <a:pt x="92" y="56"/>
                </a:lnTo>
                <a:lnTo>
                  <a:pt x="92" y="58"/>
                </a:lnTo>
                <a:lnTo>
                  <a:pt x="94" y="60"/>
                </a:lnTo>
                <a:lnTo>
                  <a:pt x="96" y="60"/>
                </a:lnTo>
                <a:lnTo>
                  <a:pt x="98" y="60"/>
                </a:lnTo>
                <a:lnTo>
                  <a:pt x="100" y="62"/>
                </a:lnTo>
                <a:lnTo>
                  <a:pt x="102" y="62"/>
                </a:lnTo>
                <a:lnTo>
                  <a:pt x="104" y="64"/>
                </a:lnTo>
                <a:lnTo>
                  <a:pt x="106" y="64"/>
                </a:lnTo>
                <a:lnTo>
                  <a:pt x="108" y="66"/>
                </a:lnTo>
                <a:lnTo>
                  <a:pt x="110" y="66"/>
                </a:lnTo>
                <a:lnTo>
                  <a:pt x="112" y="68"/>
                </a:lnTo>
                <a:lnTo>
                  <a:pt x="114" y="68"/>
                </a:lnTo>
                <a:lnTo>
                  <a:pt x="116" y="70"/>
                </a:lnTo>
                <a:lnTo>
                  <a:pt x="118" y="70"/>
                </a:lnTo>
                <a:lnTo>
                  <a:pt x="120" y="70"/>
                </a:lnTo>
                <a:lnTo>
                  <a:pt x="122" y="70"/>
                </a:lnTo>
                <a:lnTo>
                  <a:pt x="124" y="72"/>
                </a:lnTo>
                <a:lnTo>
                  <a:pt x="126" y="74"/>
                </a:lnTo>
                <a:lnTo>
                  <a:pt x="128" y="76"/>
                </a:lnTo>
                <a:lnTo>
                  <a:pt x="128" y="78"/>
                </a:lnTo>
                <a:lnTo>
                  <a:pt x="130" y="78"/>
                </a:lnTo>
                <a:lnTo>
                  <a:pt x="130" y="80"/>
                </a:lnTo>
                <a:lnTo>
                  <a:pt x="130" y="82"/>
                </a:lnTo>
                <a:lnTo>
                  <a:pt x="130" y="84"/>
                </a:lnTo>
                <a:lnTo>
                  <a:pt x="130" y="86"/>
                </a:lnTo>
                <a:lnTo>
                  <a:pt x="128" y="86"/>
                </a:lnTo>
                <a:lnTo>
                  <a:pt x="126" y="86"/>
                </a:lnTo>
                <a:lnTo>
                  <a:pt x="124" y="88"/>
                </a:lnTo>
                <a:lnTo>
                  <a:pt x="122" y="86"/>
                </a:lnTo>
                <a:lnTo>
                  <a:pt x="120" y="88"/>
                </a:lnTo>
                <a:lnTo>
                  <a:pt x="118" y="86"/>
                </a:lnTo>
                <a:lnTo>
                  <a:pt x="116" y="86"/>
                </a:lnTo>
                <a:lnTo>
                  <a:pt x="114" y="86"/>
                </a:lnTo>
                <a:lnTo>
                  <a:pt x="112" y="88"/>
                </a:lnTo>
                <a:lnTo>
                  <a:pt x="112" y="90"/>
                </a:lnTo>
                <a:lnTo>
                  <a:pt x="114" y="92"/>
                </a:lnTo>
                <a:lnTo>
                  <a:pt x="114" y="94"/>
                </a:lnTo>
                <a:lnTo>
                  <a:pt x="114" y="96"/>
                </a:lnTo>
                <a:lnTo>
                  <a:pt x="116" y="98"/>
                </a:lnTo>
                <a:lnTo>
                  <a:pt x="116" y="100"/>
                </a:lnTo>
                <a:lnTo>
                  <a:pt x="118" y="102"/>
                </a:lnTo>
                <a:lnTo>
                  <a:pt x="120" y="104"/>
                </a:lnTo>
                <a:lnTo>
                  <a:pt x="122" y="104"/>
                </a:lnTo>
                <a:lnTo>
                  <a:pt x="122" y="106"/>
                </a:lnTo>
                <a:lnTo>
                  <a:pt x="124" y="108"/>
                </a:lnTo>
                <a:lnTo>
                  <a:pt x="124" y="110"/>
                </a:lnTo>
                <a:lnTo>
                  <a:pt x="126" y="112"/>
                </a:lnTo>
                <a:lnTo>
                  <a:pt x="128" y="112"/>
                </a:lnTo>
                <a:lnTo>
                  <a:pt x="130" y="112"/>
                </a:lnTo>
                <a:lnTo>
                  <a:pt x="130" y="114"/>
                </a:lnTo>
                <a:lnTo>
                  <a:pt x="132" y="114"/>
                </a:lnTo>
                <a:lnTo>
                  <a:pt x="132" y="116"/>
                </a:lnTo>
                <a:lnTo>
                  <a:pt x="134" y="118"/>
                </a:lnTo>
                <a:lnTo>
                  <a:pt x="134" y="120"/>
                </a:lnTo>
                <a:lnTo>
                  <a:pt x="134" y="122"/>
                </a:lnTo>
                <a:lnTo>
                  <a:pt x="134" y="124"/>
                </a:lnTo>
                <a:lnTo>
                  <a:pt x="134" y="126"/>
                </a:lnTo>
                <a:lnTo>
                  <a:pt x="136" y="126"/>
                </a:lnTo>
                <a:lnTo>
                  <a:pt x="138" y="128"/>
                </a:lnTo>
                <a:lnTo>
                  <a:pt x="138" y="130"/>
                </a:lnTo>
                <a:lnTo>
                  <a:pt x="138" y="132"/>
                </a:lnTo>
                <a:lnTo>
                  <a:pt x="138" y="134"/>
                </a:lnTo>
                <a:lnTo>
                  <a:pt x="140" y="136"/>
                </a:lnTo>
                <a:lnTo>
                  <a:pt x="142" y="136"/>
                </a:lnTo>
                <a:lnTo>
                  <a:pt x="144" y="136"/>
                </a:lnTo>
                <a:lnTo>
                  <a:pt x="146" y="134"/>
                </a:lnTo>
                <a:lnTo>
                  <a:pt x="148" y="134"/>
                </a:lnTo>
                <a:lnTo>
                  <a:pt x="150" y="134"/>
                </a:lnTo>
                <a:lnTo>
                  <a:pt x="152" y="136"/>
                </a:lnTo>
                <a:lnTo>
                  <a:pt x="152" y="138"/>
                </a:lnTo>
                <a:lnTo>
                  <a:pt x="150" y="138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52" y="144"/>
                </a:lnTo>
                <a:lnTo>
                  <a:pt x="154" y="146"/>
                </a:lnTo>
                <a:lnTo>
                  <a:pt x="156" y="146"/>
                </a:lnTo>
                <a:lnTo>
                  <a:pt x="158" y="146"/>
                </a:lnTo>
                <a:lnTo>
                  <a:pt x="160" y="146"/>
                </a:lnTo>
                <a:lnTo>
                  <a:pt x="162" y="148"/>
                </a:lnTo>
                <a:lnTo>
                  <a:pt x="164" y="146"/>
                </a:lnTo>
                <a:lnTo>
                  <a:pt x="164" y="148"/>
                </a:lnTo>
                <a:lnTo>
                  <a:pt x="164" y="150"/>
                </a:lnTo>
                <a:lnTo>
                  <a:pt x="162" y="150"/>
                </a:lnTo>
                <a:lnTo>
                  <a:pt x="160" y="150"/>
                </a:lnTo>
                <a:lnTo>
                  <a:pt x="158" y="150"/>
                </a:lnTo>
                <a:lnTo>
                  <a:pt x="160" y="152"/>
                </a:lnTo>
                <a:lnTo>
                  <a:pt x="160" y="154"/>
                </a:lnTo>
                <a:lnTo>
                  <a:pt x="162" y="154"/>
                </a:lnTo>
                <a:lnTo>
                  <a:pt x="162" y="156"/>
                </a:lnTo>
                <a:lnTo>
                  <a:pt x="164" y="156"/>
                </a:lnTo>
                <a:lnTo>
                  <a:pt x="166" y="156"/>
                </a:lnTo>
                <a:lnTo>
                  <a:pt x="168" y="158"/>
                </a:lnTo>
                <a:lnTo>
                  <a:pt x="170" y="158"/>
                </a:lnTo>
                <a:lnTo>
                  <a:pt x="172" y="158"/>
                </a:lnTo>
                <a:lnTo>
                  <a:pt x="174" y="160"/>
                </a:lnTo>
                <a:lnTo>
                  <a:pt x="176" y="160"/>
                </a:lnTo>
                <a:lnTo>
                  <a:pt x="178" y="160"/>
                </a:lnTo>
                <a:lnTo>
                  <a:pt x="176" y="160"/>
                </a:lnTo>
                <a:lnTo>
                  <a:pt x="174" y="162"/>
                </a:lnTo>
                <a:lnTo>
                  <a:pt x="172" y="162"/>
                </a:lnTo>
                <a:lnTo>
                  <a:pt x="170" y="162"/>
                </a:lnTo>
                <a:lnTo>
                  <a:pt x="168" y="162"/>
                </a:lnTo>
                <a:lnTo>
                  <a:pt x="170" y="164"/>
                </a:lnTo>
                <a:lnTo>
                  <a:pt x="172" y="164"/>
                </a:lnTo>
                <a:lnTo>
                  <a:pt x="174" y="164"/>
                </a:lnTo>
                <a:lnTo>
                  <a:pt x="174" y="166"/>
                </a:lnTo>
                <a:lnTo>
                  <a:pt x="172" y="168"/>
                </a:lnTo>
                <a:lnTo>
                  <a:pt x="170" y="168"/>
                </a:lnTo>
                <a:lnTo>
                  <a:pt x="168" y="168"/>
                </a:lnTo>
                <a:lnTo>
                  <a:pt x="166" y="168"/>
                </a:lnTo>
                <a:lnTo>
                  <a:pt x="164" y="168"/>
                </a:lnTo>
                <a:lnTo>
                  <a:pt x="162" y="166"/>
                </a:lnTo>
                <a:lnTo>
                  <a:pt x="160" y="164"/>
                </a:lnTo>
                <a:lnTo>
                  <a:pt x="162" y="166"/>
                </a:lnTo>
                <a:lnTo>
                  <a:pt x="164" y="164"/>
                </a:lnTo>
                <a:lnTo>
                  <a:pt x="162" y="164"/>
                </a:lnTo>
                <a:lnTo>
                  <a:pt x="160" y="164"/>
                </a:lnTo>
                <a:lnTo>
                  <a:pt x="160" y="162"/>
                </a:lnTo>
                <a:lnTo>
                  <a:pt x="158" y="162"/>
                </a:lnTo>
                <a:lnTo>
                  <a:pt x="156" y="162"/>
                </a:lnTo>
                <a:lnTo>
                  <a:pt x="154" y="162"/>
                </a:lnTo>
                <a:lnTo>
                  <a:pt x="152" y="162"/>
                </a:lnTo>
                <a:lnTo>
                  <a:pt x="150" y="160"/>
                </a:lnTo>
                <a:lnTo>
                  <a:pt x="148" y="160"/>
                </a:lnTo>
                <a:lnTo>
                  <a:pt x="146" y="160"/>
                </a:lnTo>
                <a:lnTo>
                  <a:pt x="144" y="160"/>
                </a:lnTo>
                <a:lnTo>
                  <a:pt x="142" y="160"/>
                </a:lnTo>
                <a:lnTo>
                  <a:pt x="140" y="160"/>
                </a:lnTo>
                <a:lnTo>
                  <a:pt x="140" y="158"/>
                </a:lnTo>
                <a:lnTo>
                  <a:pt x="138" y="158"/>
                </a:lnTo>
                <a:lnTo>
                  <a:pt x="136" y="158"/>
                </a:lnTo>
                <a:lnTo>
                  <a:pt x="134" y="158"/>
                </a:lnTo>
                <a:lnTo>
                  <a:pt x="132" y="158"/>
                </a:lnTo>
                <a:lnTo>
                  <a:pt x="130" y="158"/>
                </a:lnTo>
                <a:lnTo>
                  <a:pt x="130" y="156"/>
                </a:lnTo>
                <a:lnTo>
                  <a:pt x="128" y="158"/>
                </a:lnTo>
                <a:lnTo>
                  <a:pt x="126" y="158"/>
                </a:lnTo>
                <a:lnTo>
                  <a:pt x="124" y="156"/>
                </a:lnTo>
                <a:lnTo>
                  <a:pt x="122" y="156"/>
                </a:lnTo>
                <a:lnTo>
                  <a:pt x="120" y="154"/>
                </a:lnTo>
                <a:lnTo>
                  <a:pt x="118" y="154"/>
                </a:lnTo>
                <a:lnTo>
                  <a:pt x="118" y="152"/>
                </a:lnTo>
                <a:lnTo>
                  <a:pt x="118" y="150"/>
                </a:lnTo>
                <a:lnTo>
                  <a:pt x="116" y="148"/>
                </a:lnTo>
                <a:lnTo>
                  <a:pt x="116" y="146"/>
                </a:lnTo>
                <a:lnTo>
                  <a:pt x="114" y="144"/>
                </a:lnTo>
                <a:lnTo>
                  <a:pt x="112" y="144"/>
                </a:lnTo>
                <a:lnTo>
                  <a:pt x="110" y="144"/>
                </a:lnTo>
                <a:lnTo>
                  <a:pt x="110" y="142"/>
                </a:lnTo>
                <a:lnTo>
                  <a:pt x="110" y="140"/>
                </a:lnTo>
                <a:lnTo>
                  <a:pt x="108" y="138"/>
                </a:lnTo>
                <a:lnTo>
                  <a:pt x="108" y="136"/>
                </a:lnTo>
                <a:lnTo>
                  <a:pt x="106" y="136"/>
                </a:lnTo>
                <a:lnTo>
                  <a:pt x="104" y="134"/>
                </a:lnTo>
                <a:lnTo>
                  <a:pt x="102" y="132"/>
                </a:lnTo>
                <a:lnTo>
                  <a:pt x="104" y="130"/>
                </a:lnTo>
                <a:lnTo>
                  <a:pt x="102" y="128"/>
                </a:lnTo>
                <a:lnTo>
                  <a:pt x="102" y="126"/>
                </a:lnTo>
                <a:lnTo>
                  <a:pt x="100" y="126"/>
                </a:lnTo>
                <a:lnTo>
                  <a:pt x="98" y="124"/>
                </a:lnTo>
                <a:lnTo>
                  <a:pt x="98" y="122"/>
                </a:lnTo>
                <a:lnTo>
                  <a:pt x="98" y="120"/>
                </a:lnTo>
                <a:lnTo>
                  <a:pt x="96" y="118"/>
                </a:lnTo>
                <a:lnTo>
                  <a:pt x="96" y="116"/>
                </a:lnTo>
                <a:lnTo>
                  <a:pt x="94" y="114"/>
                </a:lnTo>
                <a:lnTo>
                  <a:pt x="92" y="114"/>
                </a:lnTo>
                <a:lnTo>
                  <a:pt x="90" y="114"/>
                </a:lnTo>
                <a:lnTo>
                  <a:pt x="90" y="112"/>
                </a:lnTo>
                <a:lnTo>
                  <a:pt x="88" y="112"/>
                </a:lnTo>
                <a:lnTo>
                  <a:pt x="86" y="112"/>
                </a:lnTo>
                <a:lnTo>
                  <a:pt x="84" y="112"/>
                </a:lnTo>
                <a:lnTo>
                  <a:pt x="82" y="110"/>
                </a:lnTo>
                <a:lnTo>
                  <a:pt x="80" y="110"/>
                </a:lnTo>
                <a:lnTo>
                  <a:pt x="78" y="110"/>
                </a:lnTo>
                <a:lnTo>
                  <a:pt x="76" y="110"/>
                </a:lnTo>
                <a:lnTo>
                  <a:pt x="74" y="108"/>
                </a:lnTo>
                <a:lnTo>
                  <a:pt x="72" y="108"/>
                </a:lnTo>
                <a:lnTo>
                  <a:pt x="74" y="106"/>
                </a:lnTo>
                <a:lnTo>
                  <a:pt x="74" y="104"/>
                </a:lnTo>
                <a:lnTo>
                  <a:pt x="72" y="106"/>
                </a:lnTo>
                <a:lnTo>
                  <a:pt x="70" y="104"/>
                </a:lnTo>
                <a:lnTo>
                  <a:pt x="70" y="106"/>
                </a:lnTo>
                <a:lnTo>
                  <a:pt x="68" y="104"/>
                </a:lnTo>
                <a:lnTo>
                  <a:pt x="68" y="102"/>
                </a:lnTo>
                <a:lnTo>
                  <a:pt x="66" y="104"/>
                </a:lnTo>
                <a:lnTo>
                  <a:pt x="66" y="102"/>
                </a:lnTo>
                <a:lnTo>
                  <a:pt x="66" y="104"/>
                </a:lnTo>
                <a:lnTo>
                  <a:pt x="66" y="106"/>
                </a:lnTo>
                <a:lnTo>
                  <a:pt x="66" y="108"/>
                </a:lnTo>
                <a:lnTo>
                  <a:pt x="64" y="106"/>
                </a:lnTo>
                <a:lnTo>
                  <a:pt x="62" y="106"/>
                </a:lnTo>
                <a:lnTo>
                  <a:pt x="62" y="108"/>
                </a:lnTo>
                <a:lnTo>
                  <a:pt x="60" y="108"/>
                </a:lnTo>
                <a:lnTo>
                  <a:pt x="58" y="108"/>
                </a:lnTo>
                <a:lnTo>
                  <a:pt x="58" y="106"/>
                </a:lnTo>
                <a:lnTo>
                  <a:pt x="56" y="106"/>
                </a:lnTo>
                <a:lnTo>
                  <a:pt x="54" y="104"/>
                </a:lnTo>
                <a:lnTo>
                  <a:pt x="54" y="102"/>
                </a:lnTo>
                <a:lnTo>
                  <a:pt x="52" y="102"/>
                </a:lnTo>
                <a:lnTo>
                  <a:pt x="54" y="104"/>
                </a:lnTo>
                <a:lnTo>
                  <a:pt x="54" y="106"/>
                </a:lnTo>
                <a:lnTo>
                  <a:pt x="54" y="108"/>
                </a:lnTo>
                <a:lnTo>
                  <a:pt x="54" y="110"/>
                </a:lnTo>
                <a:lnTo>
                  <a:pt x="56" y="112"/>
                </a:lnTo>
                <a:lnTo>
                  <a:pt x="54" y="112"/>
                </a:lnTo>
                <a:lnTo>
                  <a:pt x="54" y="114"/>
                </a:lnTo>
                <a:lnTo>
                  <a:pt x="52" y="114"/>
                </a:lnTo>
                <a:lnTo>
                  <a:pt x="50" y="112"/>
                </a:lnTo>
                <a:lnTo>
                  <a:pt x="48" y="114"/>
                </a:lnTo>
                <a:lnTo>
                  <a:pt x="48" y="112"/>
                </a:lnTo>
                <a:lnTo>
                  <a:pt x="46" y="110"/>
                </a:lnTo>
                <a:lnTo>
                  <a:pt x="46" y="112"/>
                </a:lnTo>
                <a:lnTo>
                  <a:pt x="48" y="112"/>
                </a:lnTo>
                <a:lnTo>
                  <a:pt x="48" y="114"/>
                </a:lnTo>
                <a:lnTo>
                  <a:pt x="50" y="116"/>
                </a:lnTo>
                <a:lnTo>
                  <a:pt x="50" y="118"/>
                </a:lnTo>
                <a:lnTo>
                  <a:pt x="48" y="118"/>
                </a:lnTo>
                <a:lnTo>
                  <a:pt x="46" y="118"/>
                </a:lnTo>
                <a:lnTo>
                  <a:pt x="44" y="118"/>
                </a:lnTo>
                <a:lnTo>
                  <a:pt x="42" y="118"/>
                </a:lnTo>
                <a:lnTo>
                  <a:pt x="40" y="120"/>
                </a:lnTo>
                <a:lnTo>
                  <a:pt x="38" y="120"/>
                </a:lnTo>
                <a:lnTo>
                  <a:pt x="36" y="120"/>
                </a:lnTo>
                <a:lnTo>
                  <a:pt x="36" y="118"/>
                </a:lnTo>
                <a:lnTo>
                  <a:pt x="34" y="118"/>
                </a:lnTo>
                <a:lnTo>
                  <a:pt x="32" y="118"/>
                </a:lnTo>
                <a:lnTo>
                  <a:pt x="30" y="120"/>
                </a:lnTo>
                <a:lnTo>
                  <a:pt x="28" y="120"/>
                </a:lnTo>
                <a:lnTo>
                  <a:pt x="28" y="118"/>
                </a:lnTo>
                <a:lnTo>
                  <a:pt x="26" y="118"/>
                </a:lnTo>
                <a:lnTo>
                  <a:pt x="26" y="120"/>
                </a:lnTo>
                <a:lnTo>
                  <a:pt x="28" y="120"/>
                </a:lnTo>
                <a:lnTo>
                  <a:pt x="30" y="120"/>
                </a:lnTo>
                <a:lnTo>
                  <a:pt x="32" y="120"/>
                </a:lnTo>
                <a:lnTo>
                  <a:pt x="34" y="120"/>
                </a:lnTo>
                <a:lnTo>
                  <a:pt x="36" y="120"/>
                </a:lnTo>
                <a:lnTo>
                  <a:pt x="38" y="122"/>
                </a:lnTo>
                <a:lnTo>
                  <a:pt x="40" y="124"/>
                </a:lnTo>
                <a:lnTo>
                  <a:pt x="42" y="126"/>
                </a:lnTo>
                <a:lnTo>
                  <a:pt x="44" y="126"/>
                </a:lnTo>
                <a:lnTo>
                  <a:pt x="44" y="128"/>
                </a:lnTo>
                <a:lnTo>
                  <a:pt x="44" y="130"/>
                </a:lnTo>
                <a:lnTo>
                  <a:pt x="44" y="132"/>
                </a:lnTo>
                <a:lnTo>
                  <a:pt x="44" y="134"/>
                </a:lnTo>
                <a:lnTo>
                  <a:pt x="42" y="134"/>
                </a:lnTo>
                <a:lnTo>
                  <a:pt x="40" y="134"/>
                </a:lnTo>
                <a:lnTo>
                  <a:pt x="38" y="136"/>
                </a:lnTo>
                <a:lnTo>
                  <a:pt x="36" y="136"/>
                </a:lnTo>
                <a:lnTo>
                  <a:pt x="36" y="138"/>
                </a:lnTo>
                <a:lnTo>
                  <a:pt x="34" y="138"/>
                </a:lnTo>
                <a:lnTo>
                  <a:pt x="32" y="140"/>
                </a:lnTo>
                <a:lnTo>
                  <a:pt x="30" y="140"/>
                </a:lnTo>
                <a:lnTo>
                  <a:pt x="28" y="140"/>
                </a:lnTo>
                <a:lnTo>
                  <a:pt x="26" y="138"/>
                </a:lnTo>
                <a:lnTo>
                  <a:pt x="24" y="138"/>
                </a:lnTo>
                <a:lnTo>
                  <a:pt x="22" y="138"/>
                </a:lnTo>
                <a:lnTo>
                  <a:pt x="20" y="138"/>
                </a:lnTo>
                <a:lnTo>
                  <a:pt x="18" y="138"/>
                </a:lnTo>
                <a:lnTo>
                  <a:pt x="16" y="138"/>
                </a:lnTo>
                <a:lnTo>
                  <a:pt x="14" y="138"/>
                </a:lnTo>
                <a:lnTo>
                  <a:pt x="12" y="138"/>
                </a:lnTo>
                <a:lnTo>
                  <a:pt x="10" y="138"/>
                </a:lnTo>
                <a:lnTo>
                  <a:pt x="8" y="136"/>
                </a:lnTo>
                <a:lnTo>
                  <a:pt x="6" y="138"/>
                </a:lnTo>
                <a:lnTo>
                  <a:pt x="4" y="138"/>
                </a:lnTo>
                <a:lnTo>
                  <a:pt x="2" y="138"/>
                </a:lnTo>
                <a:lnTo>
                  <a:pt x="0" y="1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0" name="Freeform 2137"/>
          <p:cNvSpPr>
            <a:spLocks/>
          </p:cNvSpPr>
          <p:nvPr/>
        </p:nvSpPr>
        <p:spPr bwMode="auto">
          <a:xfrm>
            <a:off x="8291515" y="4019551"/>
            <a:ext cx="282575" cy="266700"/>
          </a:xfrm>
          <a:custGeom>
            <a:avLst/>
            <a:gdLst>
              <a:gd name="T0" fmla="*/ 5040313 w 178"/>
              <a:gd name="T1" fmla="*/ 322580000 h 168"/>
              <a:gd name="T2" fmla="*/ 5040313 w 178"/>
              <a:gd name="T3" fmla="*/ 287297813 h 168"/>
              <a:gd name="T4" fmla="*/ 10080625 w 178"/>
              <a:gd name="T5" fmla="*/ 257055938 h 168"/>
              <a:gd name="T6" fmla="*/ 10080625 w 178"/>
              <a:gd name="T7" fmla="*/ 226814063 h 168"/>
              <a:gd name="T8" fmla="*/ 10080625 w 178"/>
              <a:gd name="T9" fmla="*/ 196572188 h 168"/>
              <a:gd name="T10" fmla="*/ 15120938 w 178"/>
              <a:gd name="T11" fmla="*/ 171370625 h 168"/>
              <a:gd name="T12" fmla="*/ 15120938 w 178"/>
              <a:gd name="T13" fmla="*/ 136088438 h 168"/>
              <a:gd name="T14" fmla="*/ 20161250 w 178"/>
              <a:gd name="T15" fmla="*/ 35282188 h 168"/>
              <a:gd name="T16" fmla="*/ 40322500 w 178"/>
              <a:gd name="T17" fmla="*/ 10080625 h 168"/>
              <a:gd name="T18" fmla="*/ 75604688 w 178"/>
              <a:gd name="T19" fmla="*/ 30241875 h 168"/>
              <a:gd name="T20" fmla="*/ 105846563 w 178"/>
              <a:gd name="T21" fmla="*/ 40322500 h 168"/>
              <a:gd name="T22" fmla="*/ 136088438 w 178"/>
              <a:gd name="T23" fmla="*/ 45362813 h 168"/>
              <a:gd name="T24" fmla="*/ 166330313 w 178"/>
              <a:gd name="T25" fmla="*/ 65524063 h 168"/>
              <a:gd name="T26" fmla="*/ 186491563 w 178"/>
              <a:gd name="T27" fmla="*/ 75604688 h 168"/>
              <a:gd name="T28" fmla="*/ 211693125 w 178"/>
              <a:gd name="T29" fmla="*/ 95765938 h 168"/>
              <a:gd name="T30" fmla="*/ 236894688 w 178"/>
              <a:gd name="T31" fmla="*/ 120967500 h 168"/>
              <a:gd name="T32" fmla="*/ 236894688 w 178"/>
              <a:gd name="T33" fmla="*/ 151209375 h 168"/>
              <a:gd name="T34" fmla="*/ 272176875 w 178"/>
              <a:gd name="T35" fmla="*/ 166330313 h 168"/>
              <a:gd name="T36" fmla="*/ 297378438 w 178"/>
              <a:gd name="T37" fmla="*/ 176410938 h 168"/>
              <a:gd name="T38" fmla="*/ 322580000 w 178"/>
              <a:gd name="T39" fmla="*/ 196572188 h 168"/>
              <a:gd name="T40" fmla="*/ 317539688 w 178"/>
              <a:gd name="T41" fmla="*/ 216733438 h 168"/>
              <a:gd name="T42" fmla="*/ 287297813 w 178"/>
              <a:gd name="T43" fmla="*/ 216733438 h 168"/>
              <a:gd name="T44" fmla="*/ 292338125 w 178"/>
              <a:gd name="T45" fmla="*/ 246975313 h 168"/>
              <a:gd name="T46" fmla="*/ 312499375 w 178"/>
              <a:gd name="T47" fmla="*/ 277217188 h 168"/>
              <a:gd name="T48" fmla="*/ 332660625 w 178"/>
              <a:gd name="T49" fmla="*/ 292338125 h 168"/>
              <a:gd name="T50" fmla="*/ 342741250 w 178"/>
              <a:gd name="T51" fmla="*/ 317539688 h 168"/>
              <a:gd name="T52" fmla="*/ 362902500 w 178"/>
              <a:gd name="T53" fmla="*/ 342741250 h 168"/>
              <a:gd name="T54" fmla="*/ 378023438 w 178"/>
              <a:gd name="T55" fmla="*/ 347781563 h 168"/>
              <a:gd name="T56" fmla="*/ 393144375 w 178"/>
              <a:gd name="T57" fmla="*/ 367942813 h 168"/>
              <a:gd name="T58" fmla="*/ 408265313 w 178"/>
              <a:gd name="T59" fmla="*/ 378023438 h 168"/>
              <a:gd name="T60" fmla="*/ 413305625 w 178"/>
              <a:gd name="T61" fmla="*/ 393144375 h 168"/>
              <a:gd name="T62" fmla="*/ 448587813 w 178"/>
              <a:gd name="T63" fmla="*/ 403225000 h 168"/>
              <a:gd name="T64" fmla="*/ 428426563 w 178"/>
              <a:gd name="T65" fmla="*/ 413305625 h 168"/>
              <a:gd name="T66" fmla="*/ 418345938 w 178"/>
              <a:gd name="T67" fmla="*/ 423386250 h 168"/>
              <a:gd name="T68" fmla="*/ 413305625 w 178"/>
              <a:gd name="T69" fmla="*/ 413305625 h 168"/>
              <a:gd name="T70" fmla="*/ 388104063 w 178"/>
              <a:gd name="T71" fmla="*/ 408265313 h 168"/>
              <a:gd name="T72" fmla="*/ 357862188 w 178"/>
              <a:gd name="T73" fmla="*/ 403225000 h 168"/>
              <a:gd name="T74" fmla="*/ 327620313 w 178"/>
              <a:gd name="T75" fmla="*/ 398184688 h 168"/>
              <a:gd name="T76" fmla="*/ 302418750 w 178"/>
              <a:gd name="T77" fmla="*/ 388104063 h 168"/>
              <a:gd name="T78" fmla="*/ 282257500 w 178"/>
              <a:gd name="T79" fmla="*/ 362902500 h 168"/>
              <a:gd name="T80" fmla="*/ 272176875 w 178"/>
              <a:gd name="T81" fmla="*/ 342741250 h 168"/>
              <a:gd name="T82" fmla="*/ 257055938 w 178"/>
              <a:gd name="T83" fmla="*/ 317539688 h 168"/>
              <a:gd name="T84" fmla="*/ 241935000 w 178"/>
              <a:gd name="T85" fmla="*/ 292338125 h 168"/>
              <a:gd name="T86" fmla="*/ 211693125 w 178"/>
              <a:gd name="T87" fmla="*/ 282257500 h 168"/>
              <a:gd name="T88" fmla="*/ 181451250 w 178"/>
              <a:gd name="T89" fmla="*/ 272176875 h 168"/>
              <a:gd name="T90" fmla="*/ 176410938 w 178"/>
              <a:gd name="T91" fmla="*/ 267136563 h 168"/>
              <a:gd name="T92" fmla="*/ 166330313 w 178"/>
              <a:gd name="T93" fmla="*/ 267136563 h 168"/>
              <a:gd name="T94" fmla="*/ 146169063 w 178"/>
              <a:gd name="T95" fmla="*/ 267136563 h 168"/>
              <a:gd name="T96" fmla="*/ 136088438 w 178"/>
              <a:gd name="T97" fmla="*/ 262096250 h 168"/>
              <a:gd name="T98" fmla="*/ 136088438 w 178"/>
              <a:gd name="T99" fmla="*/ 282257500 h 168"/>
              <a:gd name="T100" fmla="*/ 115927188 w 178"/>
              <a:gd name="T101" fmla="*/ 282257500 h 168"/>
              <a:gd name="T102" fmla="*/ 120967500 w 178"/>
              <a:gd name="T103" fmla="*/ 297378438 h 168"/>
              <a:gd name="T104" fmla="*/ 90725625 w 178"/>
              <a:gd name="T105" fmla="*/ 297378438 h 168"/>
              <a:gd name="T106" fmla="*/ 65524063 w 178"/>
              <a:gd name="T107" fmla="*/ 302418750 h 168"/>
              <a:gd name="T108" fmla="*/ 95765938 w 178"/>
              <a:gd name="T109" fmla="*/ 307459063 h 168"/>
              <a:gd name="T110" fmla="*/ 110886875 w 178"/>
              <a:gd name="T111" fmla="*/ 337700938 h 168"/>
              <a:gd name="T112" fmla="*/ 80645000 w 178"/>
              <a:gd name="T113" fmla="*/ 352821875 h 168"/>
              <a:gd name="T114" fmla="*/ 55443438 w 178"/>
              <a:gd name="T115" fmla="*/ 347781563 h 168"/>
              <a:gd name="T116" fmla="*/ 25201563 w 178"/>
              <a:gd name="T117" fmla="*/ 347781563 h 1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8" h="168">
                <a:moveTo>
                  <a:pt x="0" y="136"/>
                </a:moveTo>
                <a:lnTo>
                  <a:pt x="0" y="136"/>
                </a:lnTo>
                <a:lnTo>
                  <a:pt x="0" y="134"/>
                </a:lnTo>
                <a:lnTo>
                  <a:pt x="0" y="132"/>
                </a:lnTo>
                <a:lnTo>
                  <a:pt x="0" y="130"/>
                </a:lnTo>
                <a:lnTo>
                  <a:pt x="2" y="130"/>
                </a:lnTo>
                <a:lnTo>
                  <a:pt x="2" y="128"/>
                </a:lnTo>
                <a:lnTo>
                  <a:pt x="2" y="126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4" y="102"/>
                </a:lnTo>
                <a:lnTo>
                  <a:pt x="4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4" y="90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4" y="78"/>
                </a:lnTo>
                <a:lnTo>
                  <a:pt x="4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6" y="42"/>
                </a:lnTo>
                <a:lnTo>
                  <a:pt x="8" y="34"/>
                </a:lnTo>
                <a:lnTo>
                  <a:pt x="8" y="30"/>
                </a:lnTo>
                <a:lnTo>
                  <a:pt x="8" y="14"/>
                </a:lnTo>
                <a:lnTo>
                  <a:pt x="8" y="10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42" y="16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50" y="18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6" y="20"/>
                </a:lnTo>
                <a:lnTo>
                  <a:pt x="58" y="22"/>
                </a:lnTo>
                <a:lnTo>
                  <a:pt x="60" y="22"/>
                </a:lnTo>
                <a:lnTo>
                  <a:pt x="62" y="24"/>
                </a:lnTo>
                <a:lnTo>
                  <a:pt x="64" y="26"/>
                </a:lnTo>
                <a:lnTo>
                  <a:pt x="66" y="26"/>
                </a:lnTo>
                <a:lnTo>
                  <a:pt x="68" y="28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2" y="28"/>
                </a:lnTo>
                <a:lnTo>
                  <a:pt x="74" y="30"/>
                </a:lnTo>
                <a:lnTo>
                  <a:pt x="76" y="30"/>
                </a:lnTo>
                <a:lnTo>
                  <a:pt x="78" y="32"/>
                </a:lnTo>
                <a:lnTo>
                  <a:pt x="78" y="34"/>
                </a:lnTo>
                <a:lnTo>
                  <a:pt x="80" y="34"/>
                </a:lnTo>
                <a:lnTo>
                  <a:pt x="80" y="36"/>
                </a:lnTo>
                <a:lnTo>
                  <a:pt x="82" y="38"/>
                </a:lnTo>
                <a:lnTo>
                  <a:pt x="84" y="38"/>
                </a:lnTo>
                <a:lnTo>
                  <a:pt x="86" y="38"/>
                </a:lnTo>
                <a:lnTo>
                  <a:pt x="88" y="40"/>
                </a:lnTo>
                <a:lnTo>
                  <a:pt x="90" y="42"/>
                </a:lnTo>
                <a:lnTo>
                  <a:pt x="92" y="44"/>
                </a:lnTo>
                <a:lnTo>
                  <a:pt x="94" y="46"/>
                </a:lnTo>
                <a:lnTo>
                  <a:pt x="94" y="48"/>
                </a:lnTo>
                <a:lnTo>
                  <a:pt x="94" y="50"/>
                </a:lnTo>
                <a:lnTo>
                  <a:pt x="94" y="52"/>
                </a:lnTo>
                <a:lnTo>
                  <a:pt x="94" y="54"/>
                </a:lnTo>
                <a:lnTo>
                  <a:pt x="94" y="56"/>
                </a:lnTo>
                <a:lnTo>
                  <a:pt x="92" y="56"/>
                </a:lnTo>
                <a:lnTo>
                  <a:pt x="92" y="58"/>
                </a:lnTo>
                <a:lnTo>
                  <a:pt x="94" y="60"/>
                </a:lnTo>
                <a:lnTo>
                  <a:pt x="96" y="60"/>
                </a:lnTo>
                <a:lnTo>
                  <a:pt x="98" y="60"/>
                </a:lnTo>
                <a:lnTo>
                  <a:pt x="100" y="62"/>
                </a:lnTo>
                <a:lnTo>
                  <a:pt x="102" y="62"/>
                </a:lnTo>
                <a:lnTo>
                  <a:pt x="104" y="64"/>
                </a:lnTo>
                <a:lnTo>
                  <a:pt x="106" y="64"/>
                </a:lnTo>
                <a:lnTo>
                  <a:pt x="108" y="66"/>
                </a:lnTo>
                <a:lnTo>
                  <a:pt x="110" y="66"/>
                </a:lnTo>
                <a:lnTo>
                  <a:pt x="112" y="68"/>
                </a:lnTo>
                <a:lnTo>
                  <a:pt x="114" y="68"/>
                </a:lnTo>
                <a:lnTo>
                  <a:pt x="116" y="70"/>
                </a:lnTo>
                <a:lnTo>
                  <a:pt x="118" y="70"/>
                </a:lnTo>
                <a:lnTo>
                  <a:pt x="120" y="70"/>
                </a:lnTo>
                <a:lnTo>
                  <a:pt x="122" y="70"/>
                </a:lnTo>
                <a:lnTo>
                  <a:pt x="124" y="72"/>
                </a:lnTo>
                <a:lnTo>
                  <a:pt x="126" y="74"/>
                </a:lnTo>
                <a:lnTo>
                  <a:pt x="128" y="76"/>
                </a:lnTo>
                <a:lnTo>
                  <a:pt x="128" y="78"/>
                </a:lnTo>
                <a:lnTo>
                  <a:pt x="130" y="78"/>
                </a:lnTo>
                <a:lnTo>
                  <a:pt x="130" y="80"/>
                </a:lnTo>
                <a:lnTo>
                  <a:pt x="130" y="82"/>
                </a:lnTo>
                <a:lnTo>
                  <a:pt x="130" y="84"/>
                </a:lnTo>
                <a:lnTo>
                  <a:pt x="130" y="86"/>
                </a:lnTo>
                <a:lnTo>
                  <a:pt x="128" y="86"/>
                </a:lnTo>
                <a:lnTo>
                  <a:pt x="126" y="86"/>
                </a:lnTo>
                <a:lnTo>
                  <a:pt x="124" y="88"/>
                </a:lnTo>
                <a:lnTo>
                  <a:pt x="122" y="86"/>
                </a:lnTo>
                <a:lnTo>
                  <a:pt x="120" y="88"/>
                </a:lnTo>
                <a:lnTo>
                  <a:pt x="118" y="86"/>
                </a:lnTo>
                <a:lnTo>
                  <a:pt x="116" y="86"/>
                </a:lnTo>
                <a:lnTo>
                  <a:pt x="114" y="86"/>
                </a:lnTo>
                <a:lnTo>
                  <a:pt x="112" y="88"/>
                </a:lnTo>
                <a:lnTo>
                  <a:pt x="112" y="90"/>
                </a:lnTo>
                <a:lnTo>
                  <a:pt x="114" y="92"/>
                </a:lnTo>
                <a:lnTo>
                  <a:pt x="114" y="94"/>
                </a:lnTo>
                <a:lnTo>
                  <a:pt x="114" y="96"/>
                </a:lnTo>
                <a:lnTo>
                  <a:pt x="116" y="98"/>
                </a:lnTo>
                <a:lnTo>
                  <a:pt x="116" y="100"/>
                </a:lnTo>
                <a:lnTo>
                  <a:pt x="118" y="102"/>
                </a:lnTo>
                <a:lnTo>
                  <a:pt x="120" y="104"/>
                </a:lnTo>
                <a:lnTo>
                  <a:pt x="122" y="104"/>
                </a:lnTo>
                <a:lnTo>
                  <a:pt x="122" y="106"/>
                </a:lnTo>
                <a:lnTo>
                  <a:pt x="124" y="108"/>
                </a:lnTo>
                <a:lnTo>
                  <a:pt x="124" y="110"/>
                </a:lnTo>
                <a:lnTo>
                  <a:pt x="126" y="112"/>
                </a:lnTo>
                <a:lnTo>
                  <a:pt x="128" y="112"/>
                </a:lnTo>
                <a:lnTo>
                  <a:pt x="130" y="112"/>
                </a:lnTo>
                <a:lnTo>
                  <a:pt x="130" y="114"/>
                </a:lnTo>
                <a:lnTo>
                  <a:pt x="132" y="114"/>
                </a:lnTo>
                <a:lnTo>
                  <a:pt x="132" y="116"/>
                </a:lnTo>
                <a:lnTo>
                  <a:pt x="134" y="118"/>
                </a:lnTo>
                <a:lnTo>
                  <a:pt x="134" y="120"/>
                </a:lnTo>
                <a:lnTo>
                  <a:pt x="134" y="122"/>
                </a:lnTo>
                <a:lnTo>
                  <a:pt x="134" y="124"/>
                </a:lnTo>
                <a:lnTo>
                  <a:pt x="134" y="126"/>
                </a:lnTo>
                <a:lnTo>
                  <a:pt x="136" y="126"/>
                </a:lnTo>
                <a:lnTo>
                  <a:pt x="138" y="128"/>
                </a:lnTo>
                <a:lnTo>
                  <a:pt x="138" y="130"/>
                </a:lnTo>
                <a:lnTo>
                  <a:pt x="138" y="132"/>
                </a:lnTo>
                <a:lnTo>
                  <a:pt x="138" y="134"/>
                </a:lnTo>
                <a:lnTo>
                  <a:pt x="140" y="136"/>
                </a:lnTo>
                <a:lnTo>
                  <a:pt x="142" y="136"/>
                </a:lnTo>
                <a:lnTo>
                  <a:pt x="144" y="136"/>
                </a:lnTo>
                <a:lnTo>
                  <a:pt x="146" y="134"/>
                </a:lnTo>
                <a:lnTo>
                  <a:pt x="148" y="134"/>
                </a:lnTo>
                <a:lnTo>
                  <a:pt x="150" y="134"/>
                </a:lnTo>
                <a:lnTo>
                  <a:pt x="152" y="136"/>
                </a:lnTo>
                <a:lnTo>
                  <a:pt x="152" y="138"/>
                </a:lnTo>
                <a:lnTo>
                  <a:pt x="150" y="138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52" y="144"/>
                </a:lnTo>
                <a:lnTo>
                  <a:pt x="154" y="146"/>
                </a:lnTo>
                <a:lnTo>
                  <a:pt x="156" y="146"/>
                </a:lnTo>
                <a:lnTo>
                  <a:pt x="158" y="146"/>
                </a:lnTo>
                <a:lnTo>
                  <a:pt x="160" y="146"/>
                </a:lnTo>
                <a:lnTo>
                  <a:pt x="162" y="148"/>
                </a:lnTo>
                <a:lnTo>
                  <a:pt x="164" y="146"/>
                </a:lnTo>
                <a:lnTo>
                  <a:pt x="164" y="148"/>
                </a:lnTo>
                <a:lnTo>
                  <a:pt x="164" y="150"/>
                </a:lnTo>
                <a:lnTo>
                  <a:pt x="162" y="150"/>
                </a:lnTo>
                <a:lnTo>
                  <a:pt x="160" y="150"/>
                </a:lnTo>
                <a:lnTo>
                  <a:pt x="158" y="150"/>
                </a:lnTo>
                <a:lnTo>
                  <a:pt x="160" y="152"/>
                </a:lnTo>
                <a:lnTo>
                  <a:pt x="160" y="154"/>
                </a:lnTo>
                <a:lnTo>
                  <a:pt x="162" y="154"/>
                </a:lnTo>
                <a:lnTo>
                  <a:pt x="162" y="156"/>
                </a:lnTo>
                <a:lnTo>
                  <a:pt x="164" y="156"/>
                </a:lnTo>
                <a:lnTo>
                  <a:pt x="166" y="156"/>
                </a:lnTo>
                <a:lnTo>
                  <a:pt x="168" y="158"/>
                </a:lnTo>
                <a:lnTo>
                  <a:pt x="170" y="158"/>
                </a:lnTo>
                <a:lnTo>
                  <a:pt x="172" y="158"/>
                </a:lnTo>
                <a:lnTo>
                  <a:pt x="174" y="160"/>
                </a:lnTo>
                <a:lnTo>
                  <a:pt x="176" y="160"/>
                </a:lnTo>
                <a:lnTo>
                  <a:pt x="178" y="160"/>
                </a:lnTo>
                <a:lnTo>
                  <a:pt x="176" y="160"/>
                </a:lnTo>
                <a:lnTo>
                  <a:pt x="174" y="162"/>
                </a:lnTo>
                <a:lnTo>
                  <a:pt x="172" y="162"/>
                </a:lnTo>
                <a:lnTo>
                  <a:pt x="170" y="162"/>
                </a:lnTo>
                <a:lnTo>
                  <a:pt x="168" y="162"/>
                </a:lnTo>
                <a:lnTo>
                  <a:pt x="170" y="164"/>
                </a:lnTo>
                <a:lnTo>
                  <a:pt x="172" y="164"/>
                </a:lnTo>
                <a:lnTo>
                  <a:pt x="174" y="164"/>
                </a:lnTo>
                <a:lnTo>
                  <a:pt x="174" y="166"/>
                </a:lnTo>
                <a:lnTo>
                  <a:pt x="172" y="168"/>
                </a:lnTo>
                <a:lnTo>
                  <a:pt x="170" y="168"/>
                </a:lnTo>
                <a:lnTo>
                  <a:pt x="168" y="168"/>
                </a:lnTo>
                <a:lnTo>
                  <a:pt x="166" y="168"/>
                </a:lnTo>
                <a:lnTo>
                  <a:pt x="164" y="168"/>
                </a:lnTo>
                <a:lnTo>
                  <a:pt x="162" y="166"/>
                </a:lnTo>
                <a:lnTo>
                  <a:pt x="160" y="164"/>
                </a:lnTo>
                <a:lnTo>
                  <a:pt x="162" y="166"/>
                </a:lnTo>
                <a:lnTo>
                  <a:pt x="164" y="164"/>
                </a:lnTo>
                <a:lnTo>
                  <a:pt x="162" y="164"/>
                </a:lnTo>
                <a:lnTo>
                  <a:pt x="160" y="164"/>
                </a:lnTo>
                <a:lnTo>
                  <a:pt x="160" y="162"/>
                </a:lnTo>
                <a:lnTo>
                  <a:pt x="158" y="162"/>
                </a:lnTo>
                <a:lnTo>
                  <a:pt x="156" y="162"/>
                </a:lnTo>
                <a:lnTo>
                  <a:pt x="154" y="162"/>
                </a:lnTo>
                <a:lnTo>
                  <a:pt x="152" y="162"/>
                </a:lnTo>
                <a:lnTo>
                  <a:pt x="150" y="160"/>
                </a:lnTo>
                <a:lnTo>
                  <a:pt x="148" y="160"/>
                </a:lnTo>
                <a:lnTo>
                  <a:pt x="146" y="160"/>
                </a:lnTo>
                <a:lnTo>
                  <a:pt x="144" y="160"/>
                </a:lnTo>
                <a:lnTo>
                  <a:pt x="142" y="160"/>
                </a:lnTo>
                <a:lnTo>
                  <a:pt x="140" y="160"/>
                </a:lnTo>
                <a:lnTo>
                  <a:pt x="140" y="158"/>
                </a:lnTo>
                <a:lnTo>
                  <a:pt x="138" y="158"/>
                </a:lnTo>
                <a:lnTo>
                  <a:pt x="136" y="158"/>
                </a:lnTo>
                <a:lnTo>
                  <a:pt x="134" y="158"/>
                </a:lnTo>
                <a:lnTo>
                  <a:pt x="132" y="158"/>
                </a:lnTo>
                <a:lnTo>
                  <a:pt x="130" y="158"/>
                </a:lnTo>
                <a:lnTo>
                  <a:pt x="130" y="156"/>
                </a:lnTo>
                <a:lnTo>
                  <a:pt x="128" y="158"/>
                </a:lnTo>
                <a:lnTo>
                  <a:pt x="126" y="158"/>
                </a:lnTo>
                <a:lnTo>
                  <a:pt x="124" y="156"/>
                </a:lnTo>
                <a:lnTo>
                  <a:pt x="122" y="156"/>
                </a:lnTo>
                <a:lnTo>
                  <a:pt x="120" y="154"/>
                </a:lnTo>
                <a:lnTo>
                  <a:pt x="118" y="154"/>
                </a:lnTo>
                <a:lnTo>
                  <a:pt x="118" y="152"/>
                </a:lnTo>
                <a:lnTo>
                  <a:pt x="118" y="150"/>
                </a:lnTo>
                <a:lnTo>
                  <a:pt x="116" y="148"/>
                </a:lnTo>
                <a:lnTo>
                  <a:pt x="116" y="146"/>
                </a:lnTo>
                <a:lnTo>
                  <a:pt x="114" y="144"/>
                </a:lnTo>
                <a:lnTo>
                  <a:pt x="112" y="144"/>
                </a:lnTo>
                <a:lnTo>
                  <a:pt x="110" y="144"/>
                </a:lnTo>
                <a:lnTo>
                  <a:pt x="110" y="142"/>
                </a:lnTo>
                <a:lnTo>
                  <a:pt x="110" y="140"/>
                </a:lnTo>
                <a:lnTo>
                  <a:pt x="108" y="138"/>
                </a:lnTo>
                <a:lnTo>
                  <a:pt x="108" y="136"/>
                </a:lnTo>
                <a:lnTo>
                  <a:pt x="106" y="136"/>
                </a:lnTo>
                <a:lnTo>
                  <a:pt x="104" y="134"/>
                </a:lnTo>
                <a:lnTo>
                  <a:pt x="102" y="132"/>
                </a:lnTo>
                <a:lnTo>
                  <a:pt x="104" y="130"/>
                </a:lnTo>
                <a:lnTo>
                  <a:pt x="102" y="128"/>
                </a:lnTo>
                <a:lnTo>
                  <a:pt x="102" y="126"/>
                </a:lnTo>
                <a:lnTo>
                  <a:pt x="100" y="126"/>
                </a:lnTo>
                <a:lnTo>
                  <a:pt x="98" y="124"/>
                </a:lnTo>
                <a:lnTo>
                  <a:pt x="98" y="122"/>
                </a:lnTo>
                <a:lnTo>
                  <a:pt x="98" y="120"/>
                </a:lnTo>
                <a:lnTo>
                  <a:pt x="96" y="118"/>
                </a:lnTo>
                <a:lnTo>
                  <a:pt x="96" y="116"/>
                </a:lnTo>
                <a:lnTo>
                  <a:pt x="94" y="114"/>
                </a:lnTo>
                <a:lnTo>
                  <a:pt x="92" y="114"/>
                </a:lnTo>
                <a:lnTo>
                  <a:pt x="90" y="114"/>
                </a:lnTo>
                <a:lnTo>
                  <a:pt x="90" y="112"/>
                </a:lnTo>
                <a:lnTo>
                  <a:pt x="88" y="112"/>
                </a:lnTo>
                <a:lnTo>
                  <a:pt x="86" y="112"/>
                </a:lnTo>
                <a:lnTo>
                  <a:pt x="84" y="112"/>
                </a:lnTo>
                <a:lnTo>
                  <a:pt x="82" y="110"/>
                </a:lnTo>
                <a:lnTo>
                  <a:pt x="80" y="110"/>
                </a:lnTo>
                <a:lnTo>
                  <a:pt x="78" y="110"/>
                </a:lnTo>
                <a:lnTo>
                  <a:pt x="76" y="110"/>
                </a:lnTo>
                <a:lnTo>
                  <a:pt x="74" y="108"/>
                </a:lnTo>
                <a:lnTo>
                  <a:pt x="72" y="108"/>
                </a:lnTo>
                <a:lnTo>
                  <a:pt x="74" y="106"/>
                </a:lnTo>
                <a:lnTo>
                  <a:pt x="74" y="104"/>
                </a:lnTo>
                <a:lnTo>
                  <a:pt x="72" y="106"/>
                </a:lnTo>
                <a:lnTo>
                  <a:pt x="70" y="104"/>
                </a:lnTo>
                <a:lnTo>
                  <a:pt x="70" y="106"/>
                </a:lnTo>
                <a:lnTo>
                  <a:pt x="68" y="104"/>
                </a:lnTo>
                <a:lnTo>
                  <a:pt x="68" y="102"/>
                </a:lnTo>
                <a:lnTo>
                  <a:pt x="66" y="104"/>
                </a:lnTo>
                <a:lnTo>
                  <a:pt x="66" y="102"/>
                </a:lnTo>
                <a:lnTo>
                  <a:pt x="66" y="104"/>
                </a:lnTo>
                <a:lnTo>
                  <a:pt x="66" y="106"/>
                </a:lnTo>
                <a:lnTo>
                  <a:pt x="66" y="108"/>
                </a:lnTo>
                <a:lnTo>
                  <a:pt x="64" y="106"/>
                </a:lnTo>
                <a:lnTo>
                  <a:pt x="62" y="106"/>
                </a:lnTo>
                <a:lnTo>
                  <a:pt x="62" y="108"/>
                </a:lnTo>
                <a:lnTo>
                  <a:pt x="60" y="108"/>
                </a:lnTo>
                <a:lnTo>
                  <a:pt x="58" y="108"/>
                </a:lnTo>
                <a:lnTo>
                  <a:pt x="58" y="106"/>
                </a:lnTo>
                <a:lnTo>
                  <a:pt x="56" y="106"/>
                </a:lnTo>
                <a:lnTo>
                  <a:pt x="54" y="104"/>
                </a:lnTo>
                <a:lnTo>
                  <a:pt x="54" y="102"/>
                </a:lnTo>
                <a:lnTo>
                  <a:pt x="52" y="102"/>
                </a:lnTo>
                <a:lnTo>
                  <a:pt x="54" y="104"/>
                </a:lnTo>
                <a:lnTo>
                  <a:pt x="54" y="106"/>
                </a:lnTo>
                <a:lnTo>
                  <a:pt x="54" y="108"/>
                </a:lnTo>
                <a:lnTo>
                  <a:pt x="54" y="110"/>
                </a:lnTo>
                <a:lnTo>
                  <a:pt x="56" y="112"/>
                </a:lnTo>
                <a:lnTo>
                  <a:pt x="54" y="112"/>
                </a:lnTo>
                <a:lnTo>
                  <a:pt x="54" y="114"/>
                </a:lnTo>
                <a:lnTo>
                  <a:pt x="52" y="114"/>
                </a:lnTo>
                <a:lnTo>
                  <a:pt x="50" y="112"/>
                </a:lnTo>
                <a:lnTo>
                  <a:pt x="48" y="114"/>
                </a:lnTo>
                <a:lnTo>
                  <a:pt x="48" y="112"/>
                </a:lnTo>
                <a:lnTo>
                  <a:pt x="46" y="110"/>
                </a:lnTo>
                <a:lnTo>
                  <a:pt x="46" y="112"/>
                </a:lnTo>
                <a:lnTo>
                  <a:pt x="48" y="112"/>
                </a:lnTo>
                <a:lnTo>
                  <a:pt x="48" y="114"/>
                </a:lnTo>
                <a:lnTo>
                  <a:pt x="50" y="116"/>
                </a:lnTo>
                <a:lnTo>
                  <a:pt x="50" y="118"/>
                </a:lnTo>
                <a:lnTo>
                  <a:pt x="48" y="118"/>
                </a:lnTo>
                <a:lnTo>
                  <a:pt x="46" y="118"/>
                </a:lnTo>
                <a:lnTo>
                  <a:pt x="44" y="118"/>
                </a:lnTo>
                <a:lnTo>
                  <a:pt x="42" y="118"/>
                </a:lnTo>
                <a:lnTo>
                  <a:pt x="40" y="120"/>
                </a:lnTo>
                <a:lnTo>
                  <a:pt x="38" y="120"/>
                </a:lnTo>
                <a:lnTo>
                  <a:pt x="36" y="120"/>
                </a:lnTo>
                <a:lnTo>
                  <a:pt x="36" y="118"/>
                </a:lnTo>
                <a:lnTo>
                  <a:pt x="34" y="118"/>
                </a:lnTo>
                <a:lnTo>
                  <a:pt x="32" y="118"/>
                </a:lnTo>
                <a:lnTo>
                  <a:pt x="30" y="120"/>
                </a:lnTo>
                <a:lnTo>
                  <a:pt x="28" y="120"/>
                </a:lnTo>
                <a:lnTo>
                  <a:pt x="28" y="118"/>
                </a:lnTo>
                <a:lnTo>
                  <a:pt x="26" y="118"/>
                </a:lnTo>
                <a:lnTo>
                  <a:pt x="26" y="120"/>
                </a:lnTo>
                <a:lnTo>
                  <a:pt x="28" y="120"/>
                </a:lnTo>
                <a:lnTo>
                  <a:pt x="30" y="120"/>
                </a:lnTo>
                <a:lnTo>
                  <a:pt x="32" y="120"/>
                </a:lnTo>
                <a:lnTo>
                  <a:pt x="34" y="120"/>
                </a:lnTo>
                <a:lnTo>
                  <a:pt x="36" y="120"/>
                </a:lnTo>
                <a:lnTo>
                  <a:pt x="38" y="122"/>
                </a:lnTo>
                <a:lnTo>
                  <a:pt x="40" y="124"/>
                </a:lnTo>
                <a:lnTo>
                  <a:pt x="42" y="126"/>
                </a:lnTo>
                <a:lnTo>
                  <a:pt x="44" y="126"/>
                </a:lnTo>
                <a:lnTo>
                  <a:pt x="44" y="128"/>
                </a:lnTo>
                <a:lnTo>
                  <a:pt x="44" y="130"/>
                </a:lnTo>
                <a:lnTo>
                  <a:pt x="44" y="132"/>
                </a:lnTo>
                <a:lnTo>
                  <a:pt x="44" y="134"/>
                </a:lnTo>
                <a:lnTo>
                  <a:pt x="42" y="134"/>
                </a:lnTo>
                <a:lnTo>
                  <a:pt x="40" y="134"/>
                </a:lnTo>
                <a:lnTo>
                  <a:pt x="38" y="136"/>
                </a:lnTo>
                <a:lnTo>
                  <a:pt x="36" y="136"/>
                </a:lnTo>
                <a:lnTo>
                  <a:pt x="36" y="138"/>
                </a:lnTo>
                <a:lnTo>
                  <a:pt x="34" y="138"/>
                </a:lnTo>
                <a:lnTo>
                  <a:pt x="32" y="140"/>
                </a:lnTo>
                <a:lnTo>
                  <a:pt x="30" y="140"/>
                </a:lnTo>
                <a:lnTo>
                  <a:pt x="28" y="140"/>
                </a:lnTo>
                <a:lnTo>
                  <a:pt x="26" y="138"/>
                </a:lnTo>
                <a:lnTo>
                  <a:pt x="24" y="138"/>
                </a:lnTo>
                <a:lnTo>
                  <a:pt x="22" y="138"/>
                </a:lnTo>
                <a:lnTo>
                  <a:pt x="20" y="138"/>
                </a:lnTo>
                <a:lnTo>
                  <a:pt x="18" y="138"/>
                </a:lnTo>
                <a:lnTo>
                  <a:pt x="16" y="138"/>
                </a:lnTo>
                <a:lnTo>
                  <a:pt x="14" y="138"/>
                </a:lnTo>
                <a:lnTo>
                  <a:pt x="12" y="138"/>
                </a:lnTo>
                <a:lnTo>
                  <a:pt x="10" y="138"/>
                </a:lnTo>
                <a:lnTo>
                  <a:pt x="8" y="136"/>
                </a:lnTo>
                <a:lnTo>
                  <a:pt x="6" y="138"/>
                </a:lnTo>
                <a:lnTo>
                  <a:pt x="4" y="138"/>
                </a:lnTo>
                <a:lnTo>
                  <a:pt x="2" y="138"/>
                </a:lnTo>
                <a:lnTo>
                  <a:pt x="0" y="1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1" name="Freeform 2138"/>
          <p:cNvSpPr>
            <a:spLocks/>
          </p:cNvSpPr>
          <p:nvPr/>
        </p:nvSpPr>
        <p:spPr bwMode="auto">
          <a:xfrm>
            <a:off x="8551866" y="5268914"/>
            <a:ext cx="325437" cy="198437"/>
          </a:xfrm>
          <a:custGeom>
            <a:avLst/>
            <a:gdLst>
              <a:gd name="T0" fmla="*/ 5040305 w 205"/>
              <a:gd name="T1" fmla="*/ 279735845 h 125"/>
              <a:gd name="T2" fmla="*/ 10080610 w 205"/>
              <a:gd name="T3" fmla="*/ 284776145 h 125"/>
              <a:gd name="T4" fmla="*/ 15120914 w 205"/>
              <a:gd name="T5" fmla="*/ 289816445 h 125"/>
              <a:gd name="T6" fmla="*/ 40322438 w 205"/>
              <a:gd name="T7" fmla="*/ 294856745 h 125"/>
              <a:gd name="T8" fmla="*/ 50403048 w 205"/>
              <a:gd name="T9" fmla="*/ 304937344 h 125"/>
              <a:gd name="T10" fmla="*/ 65523962 w 205"/>
              <a:gd name="T11" fmla="*/ 309977644 h 125"/>
              <a:gd name="T12" fmla="*/ 90725486 w 205"/>
              <a:gd name="T13" fmla="*/ 309977644 h 125"/>
              <a:gd name="T14" fmla="*/ 115927009 w 205"/>
              <a:gd name="T15" fmla="*/ 304937344 h 125"/>
              <a:gd name="T16" fmla="*/ 136088228 w 205"/>
              <a:gd name="T17" fmla="*/ 289816445 h 125"/>
              <a:gd name="T18" fmla="*/ 161289752 w 205"/>
              <a:gd name="T19" fmla="*/ 274695545 h 125"/>
              <a:gd name="T20" fmla="*/ 171370362 w 205"/>
              <a:gd name="T21" fmla="*/ 274695545 h 125"/>
              <a:gd name="T22" fmla="*/ 196571885 w 205"/>
              <a:gd name="T23" fmla="*/ 254534346 h 125"/>
              <a:gd name="T24" fmla="*/ 221773409 w 205"/>
              <a:gd name="T25" fmla="*/ 234373147 h 125"/>
              <a:gd name="T26" fmla="*/ 246974933 w 205"/>
              <a:gd name="T27" fmla="*/ 209171648 h 125"/>
              <a:gd name="T28" fmla="*/ 274695815 w 205"/>
              <a:gd name="T29" fmla="*/ 183970149 h 125"/>
              <a:gd name="T30" fmla="*/ 299897339 w 205"/>
              <a:gd name="T31" fmla="*/ 178929849 h 125"/>
              <a:gd name="T32" fmla="*/ 325098863 w 205"/>
              <a:gd name="T33" fmla="*/ 168849250 h 125"/>
              <a:gd name="T34" fmla="*/ 335179473 w 205"/>
              <a:gd name="T35" fmla="*/ 168849250 h 125"/>
              <a:gd name="T36" fmla="*/ 365421301 w 205"/>
              <a:gd name="T37" fmla="*/ 163808950 h 125"/>
              <a:gd name="T38" fmla="*/ 360380996 w 205"/>
              <a:gd name="T39" fmla="*/ 146168694 h 125"/>
              <a:gd name="T40" fmla="*/ 380542215 w 205"/>
              <a:gd name="T41" fmla="*/ 131047795 h 125"/>
              <a:gd name="T42" fmla="*/ 410784044 w 205"/>
              <a:gd name="T43" fmla="*/ 115926895 h 125"/>
              <a:gd name="T44" fmla="*/ 441025872 w 205"/>
              <a:gd name="T45" fmla="*/ 95765696 h 125"/>
              <a:gd name="T46" fmla="*/ 461187091 w 205"/>
              <a:gd name="T47" fmla="*/ 80644797 h 125"/>
              <a:gd name="T48" fmla="*/ 486388615 w 205"/>
              <a:gd name="T49" fmla="*/ 55443298 h 125"/>
              <a:gd name="T50" fmla="*/ 506549834 w 205"/>
              <a:gd name="T51" fmla="*/ 35282099 h 125"/>
              <a:gd name="T52" fmla="*/ 501509529 w 205"/>
              <a:gd name="T53" fmla="*/ 35282099 h 125"/>
              <a:gd name="T54" fmla="*/ 511590139 w 205"/>
              <a:gd name="T55" fmla="*/ 25201499 h 125"/>
              <a:gd name="T56" fmla="*/ 496469225 w 205"/>
              <a:gd name="T57" fmla="*/ 35282099 h 125"/>
              <a:gd name="T58" fmla="*/ 496469225 w 205"/>
              <a:gd name="T59" fmla="*/ 30241799 h 125"/>
              <a:gd name="T60" fmla="*/ 496469225 w 205"/>
              <a:gd name="T61" fmla="*/ 25201499 h 125"/>
              <a:gd name="T62" fmla="*/ 466227396 w 205"/>
              <a:gd name="T63" fmla="*/ 35282099 h 125"/>
              <a:gd name="T64" fmla="*/ 466227396 w 205"/>
              <a:gd name="T65" fmla="*/ 20161199 h 125"/>
              <a:gd name="T66" fmla="*/ 461187091 w 205"/>
              <a:gd name="T67" fmla="*/ 5040300 h 125"/>
              <a:gd name="T68" fmla="*/ 476308006 w 205"/>
              <a:gd name="T69" fmla="*/ 0 h 125"/>
              <a:gd name="T70" fmla="*/ 446066177 w 205"/>
              <a:gd name="T71" fmla="*/ 10080600 h 125"/>
              <a:gd name="T72" fmla="*/ 415824349 w 205"/>
              <a:gd name="T73" fmla="*/ 30241799 h 125"/>
              <a:gd name="T74" fmla="*/ 395663130 w 205"/>
              <a:gd name="T75" fmla="*/ 55443298 h 125"/>
              <a:gd name="T76" fmla="*/ 365421301 w 205"/>
              <a:gd name="T77" fmla="*/ 70564197 h 125"/>
              <a:gd name="T78" fmla="*/ 330139168 w 205"/>
              <a:gd name="T79" fmla="*/ 100805996 h 125"/>
              <a:gd name="T80" fmla="*/ 309977949 w 205"/>
              <a:gd name="T81" fmla="*/ 115926895 h 125"/>
              <a:gd name="T82" fmla="*/ 279736120 w 205"/>
              <a:gd name="T83" fmla="*/ 126007495 h 125"/>
              <a:gd name="T84" fmla="*/ 257055543 w 205"/>
              <a:gd name="T85" fmla="*/ 141128394 h 125"/>
              <a:gd name="T86" fmla="*/ 231854019 w 205"/>
              <a:gd name="T87" fmla="*/ 153728350 h 125"/>
              <a:gd name="T88" fmla="*/ 201612190 w 205"/>
              <a:gd name="T89" fmla="*/ 163808950 h 125"/>
              <a:gd name="T90" fmla="*/ 176410666 w 205"/>
              <a:gd name="T91" fmla="*/ 173889549 h 125"/>
              <a:gd name="T92" fmla="*/ 146168838 w 205"/>
              <a:gd name="T93" fmla="*/ 183970149 h 125"/>
              <a:gd name="T94" fmla="*/ 120967314 w 205"/>
              <a:gd name="T95" fmla="*/ 199091048 h 125"/>
              <a:gd name="T96" fmla="*/ 100806095 w 205"/>
              <a:gd name="T97" fmla="*/ 209171648 h 125"/>
              <a:gd name="T98" fmla="*/ 80644876 w 205"/>
              <a:gd name="T99" fmla="*/ 224292547 h 125"/>
              <a:gd name="T100" fmla="*/ 55443352 w 205"/>
              <a:gd name="T101" fmla="*/ 234373147 h 125"/>
              <a:gd name="T102" fmla="*/ 45362743 w 205"/>
              <a:gd name="T103" fmla="*/ 254534346 h 125"/>
              <a:gd name="T104" fmla="*/ 35282133 w 205"/>
              <a:gd name="T105" fmla="*/ 249494046 h 125"/>
              <a:gd name="T106" fmla="*/ 35282133 w 205"/>
              <a:gd name="T107" fmla="*/ 254534346 h 125"/>
              <a:gd name="T108" fmla="*/ 25201524 w 205"/>
              <a:gd name="T109" fmla="*/ 264614946 h 125"/>
              <a:gd name="T110" fmla="*/ 5040305 w 205"/>
              <a:gd name="T111" fmla="*/ 269655246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5" h="125">
                <a:moveTo>
                  <a:pt x="0" y="111"/>
                </a:moveTo>
                <a:lnTo>
                  <a:pt x="2" y="111"/>
                </a:lnTo>
                <a:lnTo>
                  <a:pt x="4" y="109"/>
                </a:lnTo>
                <a:lnTo>
                  <a:pt x="6" y="109"/>
                </a:lnTo>
                <a:lnTo>
                  <a:pt x="4" y="111"/>
                </a:lnTo>
                <a:lnTo>
                  <a:pt x="2" y="111"/>
                </a:lnTo>
                <a:lnTo>
                  <a:pt x="2" y="113"/>
                </a:lnTo>
                <a:lnTo>
                  <a:pt x="4" y="113"/>
                </a:lnTo>
                <a:lnTo>
                  <a:pt x="4" y="111"/>
                </a:lnTo>
                <a:lnTo>
                  <a:pt x="6" y="111"/>
                </a:lnTo>
                <a:lnTo>
                  <a:pt x="4" y="111"/>
                </a:lnTo>
                <a:lnTo>
                  <a:pt x="4" y="113"/>
                </a:lnTo>
                <a:lnTo>
                  <a:pt x="2" y="113"/>
                </a:lnTo>
                <a:lnTo>
                  <a:pt x="0" y="115"/>
                </a:lnTo>
                <a:lnTo>
                  <a:pt x="2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7"/>
                </a:lnTo>
                <a:lnTo>
                  <a:pt x="10" y="117"/>
                </a:lnTo>
                <a:lnTo>
                  <a:pt x="12" y="115"/>
                </a:lnTo>
                <a:lnTo>
                  <a:pt x="14" y="115"/>
                </a:lnTo>
                <a:lnTo>
                  <a:pt x="16" y="115"/>
                </a:lnTo>
                <a:lnTo>
                  <a:pt x="16" y="117"/>
                </a:lnTo>
                <a:lnTo>
                  <a:pt x="14" y="119"/>
                </a:lnTo>
                <a:lnTo>
                  <a:pt x="16" y="119"/>
                </a:lnTo>
                <a:lnTo>
                  <a:pt x="18" y="119"/>
                </a:lnTo>
                <a:lnTo>
                  <a:pt x="20" y="119"/>
                </a:lnTo>
                <a:lnTo>
                  <a:pt x="22" y="119"/>
                </a:lnTo>
                <a:lnTo>
                  <a:pt x="20" y="121"/>
                </a:lnTo>
                <a:lnTo>
                  <a:pt x="20" y="123"/>
                </a:lnTo>
                <a:lnTo>
                  <a:pt x="22" y="123"/>
                </a:lnTo>
                <a:lnTo>
                  <a:pt x="24" y="123"/>
                </a:lnTo>
                <a:lnTo>
                  <a:pt x="26" y="123"/>
                </a:lnTo>
                <a:lnTo>
                  <a:pt x="28" y="125"/>
                </a:lnTo>
                <a:lnTo>
                  <a:pt x="32" y="125"/>
                </a:lnTo>
                <a:lnTo>
                  <a:pt x="34" y="125"/>
                </a:lnTo>
                <a:lnTo>
                  <a:pt x="36" y="123"/>
                </a:lnTo>
                <a:lnTo>
                  <a:pt x="38" y="123"/>
                </a:lnTo>
                <a:lnTo>
                  <a:pt x="40" y="123"/>
                </a:lnTo>
                <a:lnTo>
                  <a:pt x="42" y="121"/>
                </a:lnTo>
                <a:lnTo>
                  <a:pt x="44" y="121"/>
                </a:lnTo>
                <a:lnTo>
                  <a:pt x="46" y="121"/>
                </a:lnTo>
                <a:lnTo>
                  <a:pt x="48" y="119"/>
                </a:lnTo>
                <a:lnTo>
                  <a:pt x="50" y="117"/>
                </a:lnTo>
                <a:lnTo>
                  <a:pt x="52" y="117"/>
                </a:lnTo>
                <a:lnTo>
                  <a:pt x="54" y="117"/>
                </a:lnTo>
                <a:lnTo>
                  <a:pt x="54" y="115"/>
                </a:lnTo>
                <a:lnTo>
                  <a:pt x="56" y="115"/>
                </a:lnTo>
                <a:lnTo>
                  <a:pt x="58" y="115"/>
                </a:lnTo>
                <a:lnTo>
                  <a:pt x="60" y="113"/>
                </a:lnTo>
                <a:lnTo>
                  <a:pt x="60" y="111"/>
                </a:lnTo>
                <a:lnTo>
                  <a:pt x="62" y="111"/>
                </a:lnTo>
                <a:lnTo>
                  <a:pt x="64" y="109"/>
                </a:lnTo>
                <a:lnTo>
                  <a:pt x="66" y="109"/>
                </a:lnTo>
                <a:lnTo>
                  <a:pt x="68" y="109"/>
                </a:lnTo>
                <a:lnTo>
                  <a:pt x="70" y="109"/>
                </a:lnTo>
                <a:lnTo>
                  <a:pt x="72" y="107"/>
                </a:lnTo>
                <a:lnTo>
                  <a:pt x="70" y="107"/>
                </a:lnTo>
                <a:lnTo>
                  <a:pt x="68" y="109"/>
                </a:lnTo>
                <a:lnTo>
                  <a:pt x="70" y="107"/>
                </a:lnTo>
                <a:lnTo>
                  <a:pt x="72" y="107"/>
                </a:lnTo>
                <a:lnTo>
                  <a:pt x="72" y="105"/>
                </a:lnTo>
                <a:lnTo>
                  <a:pt x="74" y="103"/>
                </a:lnTo>
                <a:lnTo>
                  <a:pt x="76" y="103"/>
                </a:lnTo>
                <a:lnTo>
                  <a:pt x="78" y="101"/>
                </a:lnTo>
                <a:lnTo>
                  <a:pt x="80" y="99"/>
                </a:lnTo>
                <a:lnTo>
                  <a:pt x="82" y="97"/>
                </a:lnTo>
                <a:lnTo>
                  <a:pt x="84" y="95"/>
                </a:lnTo>
                <a:lnTo>
                  <a:pt x="86" y="95"/>
                </a:lnTo>
                <a:lnTo>
                  <a:pt x="86" y="93"/>
                </a:lnTo>
                <a:lnTo>
                  <a:pt x="88" y="93"/>
                </a:lnTo>
                <a:lnTo>
                  <a:pt x="90" y="91"/>
                </a:lnTo>
                <a:lnTo>
                  <a:pt x="92" y="89"/>
                </a:lnTo>
                <a:lnTo>
                  <a:pt x="94" y="89"/>
                </a:lnTo>
                <a:lnTo>
                  <a:pt x="96" y="87"/>
                </a:lnTo>
                <a:lnTo>
                  <a:pt x="98" y="85"/>
                </a:lnTo>
                <a:lnTo>
                  <a:pt x="98" y="83"/>
                </a:lnTo>
                <a:lnTo>
                  <a:pt x="100" y="81"/>
                </a:lnTo>
                <a:lnTo>
                  <a:pt x="102" y="79"/>
                </a:lnTo>
                <a:lnTo>
                  <a:pt x="104" y="77"/>
                </a:lnTo>
                <a:lnTo>
                  <a:pt x="106" y="77"/>
                </a:lnTo>
                <a:lnTo>
                  <a:pt x="108" y="75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5" y="73"/>
                </a:lnTo>
                <a:lnTo>
                  <a:pt x="117" y="71"/>
                </a:lnTo>
                <a:lnTo>
                  <a:pt x="119" y="71"/>
                </a:lnTo>
                <a:lnTo>
                  <a:pt x="121" y="69"/>
                </a:lnTo>
                <a:lnTo>
                  <a:pt x="123" y="69"/>
                </a:lnTo>
                <a:lnTo>
                  <a:pt x="127" y="69"/>
                </a:lnTo>
                <a:lnTo>
                  <a:pt x="129" y="67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3" y="67"/>
                </a:lnTo>
                <a:lnTo>
                  <a:pt x="131" y="67"/>
                </a:lnTo>
                <a:lnTo>
                  <a:pt x="133" y="67"/>
                </a:lnTo>
                <a:lnTo>
                  <a:pt x="135" y="67"/>
                </a:lnTo>
                <a:lnTo>
                  <a:pt x="137" y="67"/>
                </a:lnTo>
                <a:lnTo>
                  <a:pt x="139" y="67"/>
                </a:lnTo>
                <a:lnTo>
                  <a:pt x="141" y="67"/>
                </a:lnTo>
                <a:lnTo>
                  <a:pt x="143" y="67"/>
                </a:lnTo>
                <a:lnTo>
                  <a:pt x="145" y="65"/>
                </a:lnTo>
                <a:lnTo>
                  <a:pt x="143" y="63"/>
                </a:lnTo>
                <a:lnTo>
                  <a:pt x="141" y="63"/>
                </a:lnTo>
                <a:lnTo>
                  <a:pt x="139" y="63"/>
                </a:lnTo>
                <a:lnTo>
                  <a:pt x="141" y="61"/>
                </a:lnTo>
                <a:lnTo>
                  <a:pt x="141" y="60"/>
                </a:lnTo>
                <a:lnTo>
                  <a:pt x="143" y="58"/>
                </a:lnTo>
                <a:lnTo>
                  <a:pt x="145" y="56"/>
                </a:lnTo>
                <a:lnTo>
                  <a:pt x="147" y="56"/>
                </a:lnTo>
                <a:lnTo>
                  <a:pt x="149" y="54"/>
                </a:lnTo>
                <a:lnTo>
                  <a:pt x="151" y="52"/>
                </a:lnTo>
                <a:lnTo>
                  <a:pt x="153" y="52"/>
                </a:lnTo>
                <a:lnTo>
                  <a:pt x="155" y="50"/>
                </a:lnTo>
                <a:lnTo>
                  <a:pt x="157" y="50"/>
                </a:lnTo>
                <a:lnTo>
                  <a:pt x="159" y="48"/>
                </a:lnTo>
                <a:lnTo>
                  <a:pt x="161" y="48"/>
                </a:lnTo>
                <a:lnTo>
                  <a:pt x="163" y="46"/>
                </a:lnTo>
                <a:lnTo>
                  <a:pt x="165" y="44"/>
                </a:lnTo>
                <a:lnTo>
                  <a:pt x="167" y="44"/>
                </a:lnTo>
                <a:lnTo>
                  <a:pt x="169" y="42"/>
                </a:lnTo>
                <a:lnTo>
                  <a:pt x="171" y="40"/>
                </a:lnTo>
                <a:lnTo>
                  <a:pt x="173" y="38"/>
                </a:lnTo>
                <a:lnTo>
                  <a:pt x="175" y="38"/>
                </a:lnTo>
                <a:lnTo>
                  <a:pt x="175" y="36"/>
                </a:lnTo>
                <a:lnTo>
                  <a:pt x="179" y="36"/>
                </a:lnTo>
                <a:lnTo>
                  <a:pt x="179" y="34"/>
                </a:lnTo>
                <a:lnTo>
                  <a:pt x="181" y="34"/>
                </a:lnTo>
                <a:lnTo>
                  <a:pt x="183" y="32"/>
                </a:lnTo>
                <a:lnTo>
                  <a:pt x="185" y="30"/>
                </a:lnTo>
                <a:lnTo>
                  <a:pt x="189" y="28"/>
                </a:lnTo>
                <a:lnTo>
                  <a:pt x="193" y="26"/>
                </a:lnTo>
                <a:lnTo>
                  <a:pt x="193" y="24"/>
                </a:lnTo>
                <a:lnTo>
                  <a:pt x="193" y="22"/>
                </a:lnTo>
                <a:lnTo>
                  <a:pt x="195" y="20"/>
                </a:lnTo>
                <a:lnTo>
                  <a:pt x="195" y="18"/>
                </a:lnTo>
                <a:lnTo>
                  <a:pt x="197" y="18"/>
                </a:lnTo>
                <a:lnTo>
                  <a:pt x="197" y="16"/>
                </a:lnTo>
                <a:lnTo>
                  <a:pt x="201" y="16"/>
                </a:lnTo>
                <a:lnTo>
                  <a:pt x="201" y="14"/>
                </a:lnTo>
                <a:lnTo>
                  <a:pt x="203" y="14"/>
                </a:lnTo>
                <a:lnTo>
                  <a:pt x="205" y="12"/>
                </a:lnTo>
                <a:lnTo>
                  <a:pt x="203" y="12"/>
                </a:lnTo>
                <a:lnTo>
                  <a:pt x="201" y="14"/>
                </a:lnTo>
                <a:lnTo>
                  <a:pt x="199" y="14"/>
                </a:lnTo>
                <a:lnTo>
                  <a:pt x="197" y="16"/>
                </a:lnTo>
                <a:lnTo>
                  <a:pt x="197" y="14"/>
                </a:lnTo>
                <a:lnTo>
                  <a:pt x="199" y="14"/>
                </a:lnTo>
                <a:lnTo>
                  <a:pt x="201" y="12"/>
                </a:lnTo>
                <a:lnTo>
                  <a:pt x="203" y="10"/>
                </a:lnTo>
                <a:lnTo>
                  <a:pt x="201" y="10"/>
                </a:lnTo>
                <a:lnTo>
                  <a:pt x="199" y="12"/>
                </a:lnTo>
                <a:lnTo>
                  <a:pt x="197" y="12"/>
                </a:lnTo>
                <a:lnTo>
                  <a:pt x="197" y="14"/>
                </a:lnTo>
                <a:lnTo>
                  <a:pt x="199" y="14"/>
                </a:lnTo>
                <a:lnTo>
                  <a:pt x="197" y="14"/>
                </a:lnTo>
                <a:lnTo>
                  <a:pt x="195" y="14"/>
                </a:lnTo>
                <a:lnTo>
                  <a:pt x="193" y="14"/>
                </a:lnTo>
                <a:lnTo>
                  <a:pt x="195" y="14"/>
                </a:lnTo>
                <a:lnTo>
                  <a:pt x="197" y="12"/>
                </a:lnTo>
                <a:lnTo>
                  <a:pt x="199" y="10"/>
                </a:lnTo>
                <a:lnTo>
                  <a:pt x="197" y="10"/>
                </a:lnTo>
                <a:lnTo>
                  <a:pt x="199" y="10"/>
                </a:lnTo>
                <a:lnTo>
                  <a:pt x="201" y="8"/>
                </a:lnTo>
                <a:lnTo>
                  <a:pt x="199" y="8"/>
                </a:lnTo>
                <a:lnTo>
                  <a:pt x="197" y="10"/>
                </a:lnTo>
                <a:lnTo>
                  <a:pt x="195" y="10"/>
                </a:lnTo>
                <a:lnTo>
                  <a:pt x="193" y="10"/>
                </a:lnTo>
                <a:lnTo>
                  <a:pt x="191" y="12"/>
                </a:lnTo>
                <a:lnTo>
                  <a:pt x="189" y="12"/>
                </a:lnTo>
                <a:lnTo>
                  <a:pt x="187" y="14"/>
                </a:lnTo>
                <a:lnTo>
                  <a:pt x="185" y="14"/>
                </a:lnTo>
                <a:lnTo>
                  <a:pt x="183" y="16"/>
                </a:lnTo>
                <a:lnTo>
                  <a:pt x="181" y="14"/>
                </a:lnTo>
                <a:lnTo>
                  <a:pt x="183" y="12"/>
                </a:lnTo>
                <a:lnTo>
                  <a:pt x="183" y="10"/>
                </a:lnTo>
                <a:lnTo>
                  <a:pt x="185" y="8"/>
                </a:lnTo>
                <a:lnTo>
                  <a:pt x="187" y="6"/>
                </a:lnTo>
                <a:lnTo>
                  <a:pt x="187" y="4"/>
                </a:lnTo>
                <a:lnTo>
                  <a:pt x="185" y="6"/>
                </a:lnTo>
                <a:lnTo>
                  <a:pt x="183" y="6"/>
                </a:lnTo>
                <a:lnTo>
                  <a:pt x="183" y="4"/>
                </a:lnTo>
                <a:lnTo>
                  <a:pt x="183" y="2"/>
                </a:lnTo>
                <a:lnTo>
                  <a:pt x="185" y="0"/>
                </a:lnTo>
                <a:lnTo>
                  <a:pt x="187" y="0"/>
                </a:lnTo>
                <a:lnTo>
                  <a:pt x="189" y="0"/>
                </a:lnTo>
                <a:lnTo>
                  <a:pt x="191" y="0"/>
                </a:lnTo>
                <a:lnTo>
                  <a:pt x="189" y="0"/>
                </a:lnTo>
                <a:lnTo>
                  <a:pt x="187" y="0"/>
                </a:lnTo>
                <a:lnTo>
                  <a:pt x="185" y="0"/>
                </a:lnTo>
                <a:lnTo>
                  <a:pt x="183" y="0"/>
                </a:lnTo>
                <a:lnTo>
                  <a:pt x="181" y="2"/>
                </a:lnTo>
                <a:lnTo>
                  <a:pt x="179" y="2"/>
                </a:lnTo>
                <a:lnTo>
                  <a:pt x="177" y="4"/>
                </a:lnTo>
                <a:lnTo>
                  <a:pt x="175" y="4"/>
                </a:lnTo>
                <a:lnTo>
                  <a:pt x="173" y="6"/>
                </a:lnTo>
                <a:lnTo>
                  <a:pt x="169" y="8"/>
                </a:lnTo>
                <a:lnTo>
                  <a:pt x="169" y="10"/>
                </a:lnTo>
                <a:lnTo>
                  <a:pt x="167" y="10"/>
                </a:lnTo>
                <a:lnTo>
                  <a:pt x="165" y="12"/>
                </a:lnTo>
                <a:lnTo>
                  <a:pt x="165" y="14"/>
                </a:lnTo>
                <a:lnTo>
                  <a:pt x="163" y="16"/>
                </a:lnTo>
                <a:lnTo>
                  <a:pt x="161" y="18"/>
                </a:lnTo>
                <a:lnTo>
                  <a:pt x="159" y="18"/>
                </a:lnTo>
                <a:lnTo>
                  <a:pt x="159" y="20"/>
                </a:lnTo>
                <a:lnTo>
                  <a:pt x="157" y="22"/>
                </a:lnTo>
                <a:lnTo>
                  <a:pt x="155" y="22"/>
                </a:lnTo>
                <a:lnTo>
                  <a:pt x="151" y="24"/>
                </a:lnTo>
                <a:lnTo>
                  <a:pt x="149" y="24"/>
                </a:lnTo>
                <a:lnTo>
                  <a:pt x="147" y="24"/>
                </a:lnTo>
                <a:lnTo>
                  <a:pt x="147" y="26"/>
                </a:lnTo>
                <a:lnTo>
                  <a:pt x="145" y="28"/>
                </a:lnTo>
                <a:lnTo>
                  <a:pt x="143" y="28"/>
                </a:lnTo>
                <a:lnTo>
                  <a:pt x="139" y="32"/>
                </a:lnTo>
                <a:lnTo>
                  <a:pt x="137" y="34"/>
                </a:lnTo>
                <a:lnTo>
                  <a:pt x="135" y="36"/>
                </a:lnTo>
                <a:lnTo>
                  <a:pt x="133" y="38"/>
                </a:lnTo>
                <a:lnTo>
                  <a:pt x="131" y="40"/>
                </a:lnTo>
                <a:lnTo>
                  <a:pt x="129" y="42"/>
                </a:lnTo>
                <a:lnTo>
                  <a:pt x="127" y="42"/>
                </a:lnTo>
                <a:lnTo>
                  <a:pt x="125" y="44"/>
                </a:lnTo>
                <a:lnTo>
                  <a:pt x="123" y="44"/>
                </a:lnTo>
                <a:lnTo>
                  <a:pt x="123" y="46"/>
                </a:lnTo>
                <a:lnTo>
                  <a:pt x="121" y="46"/>
                </a:lnTo>
                <a:lnTo>
                  <a:pt x="119" y="48"/>
                </a:lnTo>
                <a:lnTo>
                  <a:pt x="117" y="48"/>
                </a:lnTo>
                <a:lnTo>
                  <a:pt x="115" y="50"/>
                </a:lnTo>
                <a:lnTo>
                  <a:pt x="113" y="50"/>
                </a:lnTo>
                <a:lnTo>
                  <a:pt x="111" y="50"/>
                </a:lnTo>
                <a:lnTo>
                  <a:pt x="109" y="52"/>
                </a:lnTo>
                <a:lnTo>
                  <a:pt x="108" y="52"/>
                </a:lnTo>
                <a:lnTo>
                  <a:pt x="106" y="54"/>
                </a:lnTo>
                <a:lnTo>
                  <a:pt x="104" y="56"/>
                </a:lnTo>
                <a:lnTo>
                  <a:pt x="102" y="56"/>
                </a:lnTo>
                <a:lnTo>
                  <a:pt x="100" y="58"/>
                </a:lnTo>
                <a:lnTo>
                  <a:pt x="98" y="58"/>
                </a:lnTo>
                <a:lnTo>
                  <a:pt x="96" y="58"/>
                </a:lnTo>
                <a:lnTo>
                  <a:pt x="94" y="60"/>
                </a:lnTo>
                <a:lnTo>
                  <a:pt x="92" y="61"/>
                </a:lnTo>
                <a:lnTo>
                  <a:pt x="90" y="61"/>
                </a:lnTo>
                <a:lnTo>
                  <a:pt x="88" y="63"/>
                </a:lnTo>
                <a:lnTo>
                  <a:pt x="86" y="63"/>
                </a:lnTo>
                <a:lnTo>
                  <a:pt x="84" y="63"/>
                </a:lnTo>
                <a:lnTo>
                  <a:pt x="82" y="63"/>
                </a:lnTo>
                <a:lnTo>
                  <a:pt x="80" y="65"/>
                </a:lnTo>
                <a:lnTo>
                  <a:pt x="78" y="65"/>
                </a:lnTo>
                <a:lnTo>
                  <a:pt x="76" y="67"/>
                </a:lnTo>
                <a:lnTo>
                  <a:pt x="74" y="67"/>
                </a:lnTo>
                <a:lnTo>
                  <a:pt x="72" y="69"/>
                </a:lnTo>
                <a:lnTo>
                  <a:pt x="70" y="69"/>
                </a:lnTo>
                <a:lnTo>
                  <a:pt x="68" y="69"/>
                </a:lnTo>
                <a:lnTo>
                  <a:pt x="66" y="69"/>
                </a:lnTo>
                <a:lnTo>
                  <a:pt x="64" y="71"/>
                </a:lnTo>
                <a:lnTo>
                  <a:pt x="62" y="71"/>
                </a:lnTo>
                <a:lnTo>
                  <a:pt x="60" y="71"/>
                </a:lnTo>
                <a:lnTo>
                  <a:pt x="58" y="73"/>
                </a:lnTo>
                <a:lnTo>
                  <a:pt x="56" y="73"/>
                </a:lnTo>
                <a:lnTo>
                  <a:pt x="54" y="75"/>
                </a:lnTo>
                <a:lnTo>
                  <a:pt x="52" y="77"/>
                </a:lnTo>
                <a:lnTo>
                  <a:pt x="50" y="77"/>
                </a:lnTo>
                <a:lnTo>
                  <a:pt x="48" y="79"/>
                </a:lnTo>
                <a:lnTo>
                  <a:pt x="46" y="79"/>
                </a:lnTo>
                <a:lnTo>
                  <a:pt x="44" y="81"/>
                </a:lnTo>
                <a:lnTo>
                  <a:pt x="44" y="83"/>
                </a:lnTo>
                <a:lnTo>
                  <a:pt x="44" y="85"/>
                </a:lnTo>
                <a:lnTo>
                  <a:pt x="42" y="83"/>
                </a:lnTo>
                <a:lnTo>
                  <a:pt x="40" y="83"/>
                </a:lnTo>
                <a:lnTo>
                  <a:pt x="38" y="85"/>
                </a:lnTo>
                <a:lnTo>
                  <a:pt x="36" y="87"/>
                </a:lnTo>
                <a:lnTo>
                  <a:pt x="34" y="87"/>
                </a:lnTo>
                <a:lnTo>
                  <a:pt x="32" y="87"/>
                </a:lnTo>
                <a:lnTo>
                  <a:pt x="32" y="89"/>
                </a:lnTo>
                <a:lnTo>
                  <a:pt x="30" y="89"/>
                </a:lnTo>
                <a:lnTo>
                  <a:pt x="28" y="89"/>
                </a:lnTo>
                <a:lnTo>
                  <a:pt x="28" y="91"/>
                </a:lnTo>
                <a:lnTo>
                  <a:pt x="26" y="91"/>
                </a:lnTo>
                <a:lnTo>
                  <a:pt x="24" y="93"/>
                </a:lnTo>
                <a:lnTo>
                  <a:pt x="22" y="93"/>
                </a:lnTo>
                <a:lnTo>
                  <a:pt x="22" y="95"/>
                </a:lnTo>
                <a:lnTo>
                  <a:pt x="20" y="97"/>
                </a:lnTo>
                <a:lnTo>
                  <a:pt x="22" y="97"/>
                </a:lnTo>
                <a:lnTo>
                  <a:pt x="20" y="97"/>
                </a:lnTo>
                <a:lnTo>
                  <a:pt x="20" y="99"/>
                </a:lnTo>
                <a:lnTo>
                  <a:pt x="18" y="101"/>
                </a:lnTo>
                <a:lnTo>
                  <a:pt x="18" y="99"/>
                </a:lnTo>
                <a:lnTo>
                  <a:pt x="16" y="99"/>
                </a:lnTo>
                <a:lnTo>
                  <a:pt x="18" y="97"/>
                </a:lnTo>
                <a:lnTo>
                  <a:pt x="16" y="97"/>
                </a:lnTo>
                <a:lnTo>
                  <a:pt x="16" y="99"/>
                </a:lnTo>
                <a:lnTo>
                  <a:pt x="14" y="99"/>
                </a:lnTo>
                <a:lnTo>
                  <a:pt x="12" y="101"/>
                </a:lnTo>
                <a:lnTo>
                  <a:pt x="10" y="101"/>
                </a:lnTo>
                <a:lnTo>
                  <a:pt x="12" y="103"/>
                </a:lnTo>
                <a:lnTo>
                  <a:pt x="14" y="101"/>
                </a:lnTo>
                <a:lnTo>
                  <a:pt x="16" y="101"/>
                </a:lnTo>
                <a:lnTo>
                  <a:pt x="14" y="101"/>
                </a:lnTo>
                <a:lnTo>
                  <a:pt x="12" y="103"/>
                </a:lnTo>
                <a:lnTo>
                  <a:pt x="10" y="103"/>
                </a:lnTo>
                <a:lnTo>
                  <a:pt x="12" y="103"/>
                </a:lnTo>
                <a:lnTo>
                  <a:pt x="14" y="103"/>
                </a:lnTo>
                <a:lnTo>
                  <a:pt x="12" y="103"/>
                </a:lnTo>
                <a:lnTo>
                  <a:pt x="10" y="105"/>
                </a:lnTo>
                <a:lnTo>
                  <a:pt x="12" y="105"/>
                </a:lnTo>
                <a:lnTo>
                  <a:pt x="10" y="107"/>
                </a:lnTo>
                <a:lnTo>
                  <a:pt x="8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7"/>
                </a:lnTo>
                <a:lnTo>
                  <a:pt x="0" y="109"/>
                </a:lnTo>
                <a:lnTo>
                  <a:pt x="0" y="11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2" name="Freeform 2139"/>
          <p:cNvSpPr>
            <a:spLocks/>
          </p:cNvSpPr>
          <p:nvPr/>
        </p:nvSpPr>
        <p:spPr bwMode="auto">
          <a:xfrm>
            <a:off x="8551866" y="5268914"/>
            <a:ext cx="325437" cy="198437"/>
          </a:xfrm>
          <a:custGeom>
            <a:avLst/>
            <a:gdLst>
              <a:gd name="T0" fmla="*/ 5040305 w 205"/>
              <a:gd name="T1" fmla="*/ 279735845 h 125"/>
              <a:gd name="T2" fmla="*/ 10080610 w 205"/>
              <a:gd name="T3" fmla="*/ 284776145 h 125"/>
              <a:gd name="T4" fmla="*/ 15120914 w 205"/>
              <a:gd name="T5" fmla="*/ 289816445 h 125"/>
              <a:gd name="T6" fmla="*/ 40322438 w 205"/>
              <a:gd name="T7" fmla="*/ 294856745 h 125"/>
              <a:gd name="T8" fmla="*/ 50403048 w 205"/>
              <a:gd name="T9" fmla="*/ 304937344 h 125"/>
              <a:gd name="T10" fmla="*/ 65523962 w 205"/>
              <a:gd name="T11" fmla="*/ 309977644 h 125"/>
              <a:gd name="T12" fmla="*/ 90725486 w 205"/>
              <a:gd name="T13" fmla="*/ 309977644 h 125"/>
              <a:gd name="T14" fmla="*/ 115927009 w 205"/>
              <a:gd name="T15" fmla="*/ 304937344 h 125"/>
              <a:gd name="T16" fmla="*/ 136088228 w 205"/>
              <a:gd name="T17" fmla="*/ 289816445 h 125"/>
              <a:gd name="T18" fmla="*/ 161289752 w 205"/>
              <a:gd name="T19" fmla="*/ 274695545 h 125"/>
              <a:gd name="T20" fmla="*/ 171370362 w 205"/>
              <a:gd name="T21" fmla="*/ 274695545 h 125"/>
              <a:gd name="T22" fmla="*/ 196571885 w 205"/>
              <a:gd name="T23" fmla="*/ 254534346 h 125"/>
              <a:gd name="T24" fmla="*/ 221773409 w 205"/>
              <a:gd name="T25" fmla="*/ 234373147 h 125"/>
              <a:gd name="T26" fmla="*/ 246974933 w 205"/>
              <a:gd name="T27" fmla="*/ 209171648 h 125"/>
              <a:gd name="T28" fmla="*/ 274695815 w 205"/>
              <a:gd name="T29" fmla="*/ 183970149 h 125"/>
              <a:gd name="T30" fmla="*/ 299897339 w 205"/>
              <a:gd name="T31" fmla="*/ 178929849 h 125"/>
              <a:gd name="T32" fmla="*/ 325098863 w 205"/>
              <a:gd name="T33" fmla="*/ 168849250 h 125"/>
              <a:gd name="T34" fmla="*/ 335179473 w 205"/>
              <a:gd name="T35" fmla="*/ 168849250 h 125"/>
              <a:gd name="T36" fmla="*/ 365421301 w 205"/>
              <a:gd name="T37" fmla="*/ 163808950 h 125"/>
              <a:gd name="T38" fmla="*/ 360380996 w 205"/>
              <a:gd name="T39" fmla="*/ 146168694 h 125"/>
              <a:gd name="T40" fmla="*/ 380542215 w 205"/>
              <a:gd name="T41" fmla="*/ 131047795 h 125"/>
              <a:gd name="T42" fmla="*/ 410784044 w 205"/>
              <a:gd name="T43" fmla="*/ 115926895 h 125"/>
              <a:gd name="T44" fmla="*/ 441025872 w 205"/>
              <a:gd name="T45" fmla="*/ 95765696 h 125"/>
              <a:gd name="T46" fmla="*/ 461187091 w 205"/>
              <a:gd name="T47" fmla="*/ 80644797 h 125"/>
              <a:gd name="T48" fmla="*/ 486388615 w 205"/>
              <a:gd name="T49" fmla="*/ 55443298 h 125"/>
              <a:gd name="T50" fmla="*/ 506549834 w 205"/>
              <a:gd name="T51" fmla="*/ 35282099 h 125"/>
              <a:gd name="T52" fmla="*/ 501509529 w 205"/>
              <a:gd name="T53" fmla="*/ 35282099 h 125"/>
              <a:gd name="T54" fmla="*/ 511590139 w 205"/>
              <a:gd name="T55" fmla="*/ 25201499 h 125"/>
              <a:gd name="T56" fmla="*/ 496469225 w 205"/>
              <a:gd name="T57" fmla="*/ 35282099 h 125"/>
              <a:gd name="T58" fmla="*/ 496469225 w 205"/>
              <a:gd name="T59" fmla="*/ 30241799 h 125"/>
              <a:gd name="T60" fmla="*/ 496469225 w 205"/>
              <a:gd name="T61" fmla="*/ 25201499 h 125"/>
              <a:gd name="T62" fmla="*/ 466227396 w 205"/>
              <a:gd name="T63" fmla="*/ 35282099 h 125"/>
              <a:gd name="T64" fmla="*/ 466227396 w 205"/>
              <a:gd name="T65" fmla="*/ 20161199 h 125"/>
              <a:gd name="T66" fmla="*/ 461187091 w 205"/>
              <a:gd name="T67" fmla="*/ 5040300 h 125"/>
              <a:gd name="T68" fmla="*/ 476308006 w 205"/>
              <a:gd name="T69" fmla="*/ 0 h 125"/>
              <a:gd name="T70" fmla="*/ 446066177 w 205"/>
              <a:gd name="T71" fmla="*/ 10080600 h 125"/>
              <a:gd name="T72" fmla="*/ 415824349 w 205"/>
              <a:gd name="T73" fmla="*/ 30241799 h 125"/>
              <a:gd name="T74" fmla="*/ 395663130 w 205"/>
              <a:gd name="T75" fmla="*/ 55443298 h 125"/>
              <a:gd name="T76" fmla="*/ 365421301 w 205"/>
              <a:gd name="T77" fmla="*/ 70564197 h 125"/>
              <a:gd name="T78" fmla="*/ 330139168 w 205"/>
              <a:gd name="T79" fmla="*/ 100805996 h 125"/>
              <a:gd name="T80" fmla="*/ 309977949 w 205"/>
              <a:gd name="T81" fmla="*/ 115926895 h 125"/>
              <a:gd name="T82" fmla="*/ 279736120 w 205"/>
              <a:gd name="T83" fmla="*/ 126007495 h 125"/>
              <a:gd name="T84" fmla="*/ 257055543 w 205"/>
              <a:gd name="T85" fmla="*/ 141128394 h 125"/>
              <a:gd name="T86" fmla="*/ 231854019 w 205"/>
              <a:gd name="T87" fmla="*/ 153728350 h 125"/>
              <a:gd name="T88" fmla="*/ 201612190 w 205"/>
              <a:gd name="T89" fmla="*/ 163808950 h 125"/>
              <a:gd name="T90" fmla="*/ 176410666 w 205"/>
              <a:gd name="T91" fmla="*/ 173889549 h 125"/>
              <a:gd name="T92" fmla="*/ 146168838 w 205"/>
              <a:gd name="T93" fmla="*/ 183970149 h 125"/>
              <a:gd name="T94" fmla="*/ 120967314 w 205"/>
              <a:gd name="T95" fmla="*/ 199091048 h 125"/>
              <a:gd name="T96" fmla="*/ 100806095 w 205"/>
              <a:gd name="T97" fmla="*/ 209171648 h 125"/>
              <a:gd name="T98" fmla="*/ 80644876 w 205"/>
              <a:gd name="T99" fmla="*/ 224292547 h 125"/>
              <a:gd name="T100" fmla="*/ 55443352 w 205"/>
              <a:gd name="T101" fmla="*/ 234373147 h 125"/>
              <a:gd name="T102" fmla="*/ 45362743 w 205"/>
              <a:gd name="T103" fmla="*/ 254534346 h 125"/>
              <a:gd name="T104" fmla="*/ 35282133 w 205"/>
              <a:gd name="T105" fmla="*/ 249494046 h 125"/>
              <a:gd name="T106" fmla="*/ 35282133 w 205"/>
              <a:gd name="T107" fmla="*/ 254534346 h 125"/>
              <a:gd name="T108" fmla="*/ 25201524 w 205"/>
              <a:gd name="T109" fmla="*/ 264614946 h 125"/>
              <a:gd name="T110" fmla="*/ 5040305 w 205"/>
              <a:gd name="T111" fmla="*/ 269655246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5" h="125">
                <a:moveTo>
                  <a:pt x="0" y="111"/>
                </a:moveTo>
                <a:lnTo>
                  <a:pt x="2" y="111"/>
                </a:lnTo>
                <a:lnTo>
                  <a:pt x="4" y="109"/>
                </a:lnTo>
                <a:lnTo>
                  <a:pt x="6" y="109"/>
                </a:lnTo>
                <a:lnTo>
                  <a:pt x="4" y="111"/>
                </a:lnTo>
                <a:lnTo>
                  <a:pt x="2" y="111"/>
                </a:lnTo>
                <a:lnTo>
                  <a:pt x="2" y="113"/>
                </a:lnTo>
                <a:lnTo>
                  <a:pt x="4" y="113"/>
                </a:lnTo>
                <a:lnTo>
                  <a:pt x="4" y="111"/>
                </a:lnTo>
                <a:lnTo>
                  <a:pt x="6" y="111"/>
                </a:lnTo>
                <a:lnTo>
                  <a:pt x="4" y="111"/>
                </a:lnTo>
                <a:lnTo>
                  <a:pt x="4" y="113"/>
                </a:lnTo>
                <a:lnTo>
                  <a:pt x="2" y="113"/>
                </a:lnTo>
                <a:lnTo>
                  <a:pt x="0" y="115"/>
                </a:lnTo>
                <a:lnTo>
                  <a:pt x="2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7"/>
                </a:lnTo>
                <a:lnTo>
                  <a:pt x="10" y="117"/>
                </a:lnTo>
                <a:lnTo>
                  <a:pt x="12" y="115"/>
                </a:lnTo>
                <a:lnTo>
                  <a:pt x="14" y="115"/>
                </a:lnTo>
                <a:lnTo>
                  <a:pt x="16" y="115"/>
                </a:lnTo>
                <a:lnTo>
                  <a:pt x="16" y="117"/>
                </a:lnTo>
                <a:lnTo>
                  <a:pt x="14" y="119"/>
                </a:lnTo>
                <a:lnTo>
                  <a:pt x="16" y="119"/>
                </a:lnTo>
                <a:lnTo>
                  <a:pt x="18" y="119"/>
                </a:lnTo>
                <a:lnTo>
                  <a:pt x="20" y="119"/>
                </a:lnTo>
                <a:lnTo>
                  <a:pt x="22" y="119"/>
                </a:lnTo>
                <a:lnTo>
                  <a:pt x="20" y="121"/>
                </a:lnTo>
                <a:lnTo>
                  <a:pt x="20" y="123"/>
                </a:lnTo>
                <a:lnTo>
                  <a:pt x="22" y="123"/>
                </a:lnTo>
                <a:lnTo>
                  <a:pt x="24" y="123"/>
                </a:lnTo>
                <a:lnTo>
                  <a:pt x="26" y="123"/>
                </a:lnTo>
                <a:lnTo>
                  <a:pt x="28" y="125"/>
                </a:lnTo>
                <a:lnTo>
                  <a:pt x="32" y="125"/>
                </a:lnTo>
                <a:lnTo>
                  <a:pt x="34" y="125"/>
                </a:lnTo>
                <a:lnTo>
                  <a:pt x="36" y="123"/>
                </a:lnTo>
                <a:lnTo>
                  <a:pt x="38" y="123"/>
                </a:lnTo>
                <a:lnTo>
                  <a:pt x="40" y="123"/>
                </a:lnTo>
                <a:lnTo>
                  <a:pt x="42" y="121"/>
                </a:lnTo>
                <a:lnTo>
                  <a:pt x="44" y="121"/>
                </a:lnTo>
                <a:lnTo>
                  <a:pt x="46" y="121"/>
                </a:lnTo>
                <a:lnTo>
                  <a:pt x="48" y="119"/>
                </a:lnTo>
                <a:lnTo>
                  <a:pt x="50" y="117"/>
                </a:lnTo>
                <a:lnTo>
                  <a:pt x="52" y="117"/>
                </a:lnTo>
                <a:lnTo>
                  <a:pt x="54" y="117"/>
                </a:lnTo>
                <a:lnTo>
                  <a:pt x="54" y="115"/>
                </a:lnTo>
                <a:lnTo>
                  <a:pt x="56" y="115"/>
                </a:lnTo>
                <a:lnTo>
                  <a:pt x="58" y="115"/>
                </a:lnTo>
                <a:lnTo>
                  <a:pt x="60" y="113"/>
                </a:lnTo>
                <a:lnTo>
                  <a:pt x="60" y="111"/>
                </a:lnTo>
                <a:lnTo>
                  <a:pt x="62" y="111"/>
                </a:lnTo>
                <a:lnTo>
                  <a:pt x="64" y="109"/>
                </a:lnTo>
                <a:lnTo>
                  <a:pt x="66" y="109"/>
                </a:lnTo>
                <a:lnTo>
                  <a:pt x="68" y="109"/>
                </a:lnTo>
                <a:lnTo>
                  <a:pt x="70" y="109"/>
                </a:lnTo>
                <a:lnTo>
                  <a:pt x="72" y="107"/>
                </a:lnTo>
                <a:lnTo>
                  <a:pt x="70" y="107"/>
                </a:lnTo>
                <a:lnTo>
                  <a:pt x="68" y="109"/>
                </a:lnTo>
                <a:lnTo>
                  <a:pt x="70" y="107"/>
                </a:lnTo>
                <a:lnTo>
                  <a:pt x="72" y="107"/>
                </a:lnTo>
                <a:lnTo>
                  <a:pt x="72" y="105"/>
                </a:lnTo>
                <a:lnTo>
                  <a:pt x="74" y="103"/>
                </a:lnTo>
                <a:lnTo>
                  <a:pt x="76" y="103"/>
                </a:lnTo>
                <a:lnTo>
                  <a:pt x="78" y="101"/>
                </a:lnTo>
                <a:lnTo>
                  <a:pt x="80" y="99"/>
                </a:lnTo>
                <a:lnTo>
                  <a:pt x="82" y="97"/>
                </a:lnTo>
                <a:lnTo>
                  <a:pt x="84" y="95"/>
                </a:lnTo>
                <a:lnTo>
                  <a:pt x="86" y="95"/>
                </a:lnTo>
                <a:lnTo>
                  <a:pt x="86" y="93"/>
                </a:lnTo>
                <a:lnTo>
                  <a:pt x="88" y="93"/>
                </a:lnTo>
                <a:lnTo>
                  <a:pt x="90" y="91"/>
                </a:lnTo>
                <a:lnTo>
                  <a:pt x="92" y="89"/>
                </a:lnTo>
                <a:lnTo>
                  <a:pt x="94" y="89"/>
                </a:lnTo>
                <a:lnTo>
                  <a:pt x="96" y="87"/>
                </a:lnTo>
                <a:lnTo>
                  <a:pt x="98" y="85"/>
                </a:lnTo>
                <a:lnTo>
                  <a:pt x="98" y="83"/>
                </a:lnTo>
                <a:lnTo>
                  <a:pt x="100" y="81"/>
                </a:lnTo>
                <a:lnTo>
                  <a:pt x="102" y="79"/>
                </a:lnTo>
                <a:lnTo>
                  <a:pt x="104" y="77"/>
                </a:lnTo>
                <a:lnTo>
                  <a:pt x="106" y="77"/>
                </a:lnTo>
                <a:lnTo>
                  <a:pt x="108" y="75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5" y="73"/>
                </a:lnTo>
                <a:lnTo>
                  <a:pt x="117" y="71"/>
                </a:lnTo>
                <a:lnTo>
                  <a:pt x="119" y="71"/>
                </a:lnTo>
                <a:lnTo>
                  <a:pt x="121" y="69"/>
                </a:lnTo>
                <a:lnTo>
                  <a:pt x="123" y="69"/>
                </a:lnTo>
                <a:lnTo>
                  <a:pt x="127" y="69"/>
                </a:lnTo>
                <a:lnTo>
                  <a:pt x="129" y="67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3" y="67"/>
                </a:lnTo>
                <a:lnTo>
                  <a:pt x="131" y="67"/>
                </a:lnTo>
                <a:lnTo>
                  <a:pt x="133" y="67"/>
                </a:lnTo>
                <a:lnTo>
                  <a:pt x="135" y="67"/>
                </a:lnTo>
                <a:lnTo>
                  <a:pt x="137" y="67"/>
                </a:lnTo>
                <a:lnTo>
                  <a:pt x="139" y="67"/>
                </a:lnTo>
                <a:lnTo>
                  <a:pt x="141" y="67"/>
                </a:lnTo>
                <a:lnTo>
                  <a:pt x="143" y="67"/>
                </a:lnTo>
                <a:lnTo>
                  <a:pt x="145" y="65"/>
                </a:lnTo>
                <a:lnTo>
                  <a:pt x="143" y="63"/>
                </a:lnTo>
                <a:lnTo>
                  <a:pt x="141" y="63"/>
                </a:lnTo>
                <a:lnTo>
                  <a:pt x="139" y="63"/>
                </a:lnTo>
                <a:lnTo>
                  <a:pt x="141" y="61"/>
                </a:lnTo>
                <a:lnTo>
                  <a:pt x="141" y="60"/>
                </a:lnTo>
                <a:lnTo>
                  <a:pt x="143" y="58"/>
                </a:lnTo>
                <a:lnTo>
                  <a:pt x="145" y="56"/>
                </a:lnTo>
                <a:lnTo>
                  <a:pt x="147" y="56"/>
                </a:lnTo>
                <a:lnTo>
                  <a:pt x="149" y="54"/>
                </a:lnTo>
                <a:lnTo>
                  <a:pt x="151" y="52"/>
                </a:lnTo>
                <a:lnTo>
                  <a:pt x="153" y="52"/>
                </a:lnTo>
                <a:lnTo>
                  <a:pt x="155" y="50"/>
                </a:lnTo>
                <a:lnTo>
                  <a:pt x="157" y="50"/>
                </a:lnTo>
                <a:lnTo>
                  <a:pt x="159" y="48"/>
                </a:lnTo>
                <a:lnTo>
                  <a:pt x="161" y="48"/>
                </a:lnTo>
                <a:lnTo>
                  <a:pt x="163" y="46"/>
                </a:lnTo>
                <a:lnTo>
                  <a:pt x="165" y="44"/>
                </a:lnTo>
                <a:lnTo>
                  <a:pt x="167" y="44"/>
                </a:lnTo>
                <a:lnTo>
                  <a:pt x="169" y="42"/>
                </a:lnTo>
                <a:lnTo>
                  <a:pt x="171" y="40"/>
                </a:lnTo>
                <a:lnTo>
                  <a:pt x="173" y="38"/>
                </a:lnTo>
                <a:lnTo>
                  <a:pt x="175" y="38"/>
                </a:lnTo>
                <a:lnTo>
                  <a:pt x="175" y="36"/>
                </a:lnTo>
                <a:lnTo>
                  <a:pt x="179" y="36"/>
                </a:lnTo>
                <a:lnTo>
                  <a:pt x="179" y="34"/>
                </a:lnTo>
                <a:lnTo>
                  <a:pt x="181" y="34"/>
                </a:lnTo>
                <a:lnTo>
                  <a:pt x="183" y="32"/>
                </a:lnTo>
                <a:lnTo>
                  <a:pt x="185" y="30"/>
                </a:lnTo>
                <a:lnTo>
                  <a:pt x="189" y="28"/>
                </a:lnTo>
                <a:lnTo>
                  <a:pt x="193" y="26"/>
                </a:lnTo>
                <a:lnTo>
                  <a:pt x="193" y="24"/>
                </a:lnTo>
                <a:lnTo>
                  <a:pt x="193" y="22"/>
                </a:lnTo>
                <a:lnTo>
                  <a:pt x="195" y="20"/>
                </a:lnTo>
                <a:lnTo>
                  <a:pt x="195" y="18"/>
                </a:lnTo>
                <a:lnTo>
                  <a:pt x="197" y="18"/>
                </a:lnTo>
                <a:lnTo>
                  <a:pt x="197" y="16"/>
                </a:lnTo>
                <a:lnTo>
                  <a:pt x="201" y="16"/>
                </a:lnTo>
                <a:lnTo>
                  <a:pt x="201" y="14"/>
                </a:lnTo>
                <a:lnTo>
                  <a:pt x="203" y="14"/>
                </a:lnTo>
                <a:lnTo>
                  <a:pt x="205" y="12"/>
                </a:lnTo>
                <a:lnTo>
                  <a:pt x="203" y="12"/>
                </a:lnTo>
                <a:lnTo>
                  <a:pt x="201" y="14"/>
                </a:lnTo>
                <a:lnTo>
                  <a:pt x="199" y="14"/>
                </a:lnTo>
                <a:lnTo>
                  <a:pt x="197" y="16"/>
                </a:lnTo>
                <a:lnTo>
                  <a:pt x="197" y="14"/>
                </a:lnTo>
                <a:lnTo>
                  <a:pt x="199" y="14"/>
                </a:lnTo>
                <a:lnTo>
                  <a:pt x="201" y="12"/>
                </a:lnTo>
                <a:lnTo>
                  <a:pt x="203" y="10"/>
                </a:lnTo>
                <a:lnTo>
                  <a:pt x="201" y="10"/>
                </a:lnTo>
                <a:lnTo>
                  <a:pt x="199" y="12"/>
                </a:lnTo>
                <a:lnTo>
                  <a:pt x="197" y="12"/>
                </a:lnTo>
                <a:lnTo>
                  <a:pt x="197" y="14"/>
                </a:lnTo>
                <a:lnTo>
                  <a:pt x="199" y="14"/>
                </a:lnTo>
                <a:lnTo>
                  <a:pt x="197" y="14"/>
                </a:lnTo>
                <a:lnTo>
                  <a:pt x="195" y="14"/>
                </a:lnTo>
                <a:lnTo>
                  <a:pt x="193" y="14"/>
                </a:lnTo>
                <a:lnTo>
                  <a:pt x="195" y="14"/>
                </a:lnTo>
                <a:lnTo>
                  <a:pt x="197" y="12"/>
                </a:lnTo>
                <a:lnTo>
                  <a:pt x="199" y="10"/>
                </a:lnTo>
                <a:lnTo>
                  <a:pt x="197" y="10"/>
                </a:lnTo>
                <a:lnTo>
                  <a:pt x="199" y="10"/>
                </a:lnTo>
                <a:lnTo>
                  <a:pt x="201" y="8"/>
                </a:lnTo>
                <a:lnTo>
                  <a:pt x="199" y="8"/>
                </a:lnTo>
                <a:lnTo>
                  <a:pt x="197" y="10"/>
                </a:lnTo>
                <a:lnTo>
                  <a:pt x="195" y="10"/>
                </a:lnTo>
                <a:lnTo>
                  <a:pt x="193" y="10"/>
                </a:lnTo>
                <a:lnTo>
                  <a:pt x="191" y="12"/>
                </a:lnTo>
                <a:lnTo>
                  <a:pt x="189" y="12"/>
                </a:lnTo>
                <a:lnTo>
                  <a:pt x="187" y="14"/>
                </a:lnTo>
                <a:lnTo>
                  <a:pt x="185" y="14"/>
                </a:lnTo>
                <a:lnTo>
                  <a:pt x="183" y="16"/>
                </a:lnTo>
                <a:lnTo>
                  <a:pt x="181" y="14"/>
                </a:lnTo>
                <a:lnTo>
                  <a:pt x="183" y="12"/>
                </a:lnTo>
                <a:lnTo>
                  <a:pt x="183" y="10"/>
                </a:lnTo>
                <a:lnTo>
                  <a:pt x="185" y="8"/>
                </a:lnTo>
                <a:lnTo>
                  <a:pt x="187" y="6"/>
                </a:lnTo>
                <a:lnTo>
                  <a:pt x="187" y="4"/>
                </a:lnTo>
                <a:lnTo>
                  <a:pt x="185" y="6"/>
                </a:lnTo>
                <a:lnTo>
                  <a:pt x="183" y="6"/>
                </a:lnTo>
                <a:lnTo>
                  <a:pt x="183" y="4"/>
                </a:lnTo>
                <a:lnTo>
                  <a:pt x="183" y="2"/>
                </a:lnTo>
                <a:lnTo>
                  <a:pt x="185" y="0"/>
                </a:lnTo>
                <a:lnTo>
                  <a:pt x="187" y="0"/>
                </a:lnTo>
                <a:lnTo>
                  <a:pt x="189" y="0"/>
                </a:lnTo>
                <a:lnTo>
                  <a:pt x="191" y="0"/>
                </a:lnTo>
                <a:lnTo>
                  <a:pt x="189" y="0"/>
                </a:lnTo>
                <a:lnTo>
                  <a:pt x="187" y="0"/>
                </a:lnTo>
                <a:lnTo>
                  <a:pt x="185" y="0"/>
                </a:lnTo>
                <a:lnTo>
                  <a:pt x="183" y="0"/>
                </a:lnTo>
                <a:lnTo>
                  <a:pt x="181" y="2"/>
                </a:lnTo>
                <a:lnTo>
                  <a:pt x="179" y="2"/>
                </a:lnTo>
                <a:lnTo>
                  <a:pt x="177" y="4"/>
                </a:lnTo>
                <a:lnTo>
                  <a:pt x="175" y="4"/>
                </a:lnTo>
                <a:lnTo>
                  <a:pt x="173" y="6"/>
                </a:lnTo>
                <a:lnTo>
                  <a:pt x="169" y="8"/>
                </a:lnTo>
                <a:lnTo>
                  <a:pt x="169" y="10"/>
                </a:lnTo>
                <a:lnTo>
                  <a:pt x="167" y="10"/>
                </a:lnTo>
                <a:lnTo>
                  <a:pt x="165" y="12"/>
                </a:lnTo>
                <a:lnTo>
                  <a:pt x="165" y="14"/>
                </a:lnTo>
                <a:lnTo>
                  <a:pt x="163" y="16"/>
                </a:lnTo>
                <a:lnTo>
                  <a:pt x="161" y="18"/>
                </a:lnTo>
                <a:lnTo>
                  <a:pt x="159" y="18"/>
                </a:lnTo>
                <a:lnTo>
                  <a:pt x="159" y="20"/>
                </a:lnTo>
                <a:lnTo>
                  <a:pt x="157" y="22"/>
                </a:lnTo>
                <a:lnTo>
                  <a:pt x="155" y="22"/>
                </a:lnTo>
                <a:lnTo>
                  <a:pt x="151" y="24"/>
                </a:lnTo>
                <a:lnTo>
                  <a:pt x="149" y="24"/>
                </a:lnTo>
                <a:lnTo>
                  <a:pt x="147" y="24"/>
                </a:lnTo>
                <a:lnTo>
                  <a:pt x="147" y="26"/>
                </a:lnTo>
                <a:lnTo>
                  <a:pt x="145" y="28"/>
                </a:lnTo>
                <a:lnTo>
                  <a:pt x="143" y="28"/>
                </a:lnTo>
                <a:lnTo>
                  <a:pt x="139" y="32"/>
                </a:lnTo>
                <a:lnTo>
                  <a:pt x="137" y="34"/>
                </a:lnTo>
                <a:lnTo>
                  <a:pt x="135" y="36"/>
                </a:lnTo>
                <a:lnTo>
                  <a:pt x="133" y="38"/>
                </a:lnTo>
                <a:lnTo>
                  <a:pt x="131" y="40"/>
                </a:lnTo>
                <a:lnTo>
                  <a:pt x="129" y="42"/>
                </a:lnTo>
                <a:lnTo>
                  <a:pt x="127" y="42"/>
                </a:lnTo>
                <a:lnTo>
                  <a:pt x="125" y="44"/>
                </a:lnTo>
                <a:lnTo>
                  <a:pt x="123" y="44"/>
                </a:lnTo>
                <a:lnTo>
                  <a:pt x="123" y="46"/>
                </a:lnTo>
                <a:lnTo>
                  <a:pt x="121" y="46"/>
                </a:lnTo>
                <a:lnTo>
                  <a:pt x="119" y="48"/>
                </a:lnTo>
                <a:lnTo>
                  <a:pt x="117" y="48"/>
                </a:lnTo>
                <a:lnTo>
                  <a:pt x="115" y="50"/>
                </a:lnTo>
                <a:lnTo>
                  <a:pt x="113" y="50"/>
                </a:lnTo>
                <a:lnTo>
                  <a:pt x="111" y="50"/>
                </a:lnTo>
                <a:lnTo>
                  <a:pt x="109" y="52"/>
                </a:lnTo>
                <a:lnTo>
                  <a:pt x="108" y="52"/>
                </a:lnTo>
                <a:lnTo>
                  <a:pt x="106" y="54"/>
                </a:lnTo>
                <a:lnTo>
                  <a:pt x="104" y="56"/>
                </a:lnTo>
                <a:lnTo>
                  <a:pt x="102" y="56"/>
                </a:lnTo>
                <a:lnTo>
                  <a:pt x="100" y="58"/>
                </a:lnTo>
                <a:lnTo>
                  <a:pt x="98" y="58"/>
                </a:lnTo>
                <a:lnTo>
                  <a:pt x="96" y="58"/>
                </a:lnTo>
                <a:lnTo>
                  <a:pt x="94" y="60"/>
                </a:lnTo>
                <a:lnTo>
                  <a:pt x="92" y="61"/>
                </a:lnTo>
                <a:lnTo>
                  <a:pt x="90" y="61"/>
                </a:lnTo>
                <a:lnTo>
                  <a:pt x="88" y="63"/>
                </a:lnTo>
                <a:lnTo>
                  <a:pt x="86" y="63"/>
                </a:lnTo>
                <a:lnTo>
                  <a:pt x="84" y="63"/>
                </a:lnTo>
                <a:lnTo>
                  <a:pt x="82" y="63"/>
                </a:lnTo>
                <a:lnTo>
                  <a:pt x="80" y="65"/>
                </a:lnTo>
                <a:lnTo>
                  <a:pt x="78" y="65"/>
                </a:lnTo>
                <a:lnTo>
                  <a:pt x="76" y="67"/>
                </a:lnTo>
                <a:lnTo>
                  <a:pt x="74" y="67"/>
                </a:lnTo>
                <a:lnTo>
                  <a:pt x="72" y="69"/>
                </a:lnTo>
                <a:lnTo>
                  <a:pt x="70" y="69"/>
                </a:lnTo>
                <a:lnTo>
                  <a:pt x="68" y="69"/>
                </a:lnTo>
                <a:lnTo>
                  <a:pt x="66" y="69"/>
                </a:lnTo>
                <a:lnTo>
                  <a:pt x="64" y="71"/>
                </a:lnTo>
                <a:lnTo>
                  <a:pt x="62" y="71"/>
                </a:lnTo>
                <a:lnTo>
                  <a:pt x="60" y="71"/>
                </a:lnTo>
                <a:lnTo>
                  <a:pt x="58" y="73"/>
                </a:lnTo>
                <a:lnTo>
                  <a:pt x="56" y="73"/>
                </a:lnTo>
                <a:lnTo>
                  <a:pt x="54" y="75"/>
                </a:lnTo>
                <a:lnTo>
                  <a:pt x="52" y="77"/>
                </a:lnTo>
                <a:lnTo>
                  <a:pt x="50" y="77"/>
                </a:lnTo>
                <a:lnTo>
                  <a:pt x="48" y="79"/>
                </a:lnTo>
                <a:lnTo>
                  <a:pt x="46" y="79"/>
                </a:lnTo>
                <a:lnTo>
                  <a:pt x="44" y="81"/>
                </a:lnTo>
                <a:lnTo>
                  <a:pt x="44" y="83"/>
                </a:lnTo>
                <a:lnTo>
                  <a:pt x="44" y="85"/>
                </a:lnTo>
                <a:lnTo>
                  <a:pt x="42" y="83"/>
                </a:lnTo>
                <a:lnTo>
                  <a:pt x="40" y="83"/>
                </a:lnTo>
                <a:lnTo>
                  <a:pt x="38" y="85"/>
                </a:lnTo>
                <a:lnTo>
                  <a:pt x="36" y="87"/>
                </a:lnTo>
                <a:lnTo>
                  <a:pt x="34" y="87"/>
                </a:lnTo>
                <a:lnTo>
                  <a:pt x="32" y="87"/>
                </a:lnTo>
                <a:lnTo>
                  <a:pt x="32" y="89"/>
                </a:lnTo>
                <a:lnTo>
                  <a:pt x="30" y="89"/>
                </a:lnTo>
                <a:lnTo>
                  <a:pt x="28" y="89"/>
                </a:lnTo>
                <a:lnTo>
                  <a:pt x="28" y="91"/>
                </a:lnTo>
                <a:lnTo>
                  <a:pt x="26" y="91"/>
                </a:lnTo>
                <a:lnTo>
                  <a:pt x="24" y="93"/>
                </a:lnTo>
                <a:lnTo>
                  <a:pt x="22" y="93"/>
                </a:lnTo>
                <a:lnTo>
                  <a:pt x="22" y="95"/>
                </a:lnTo>
                <a:lnTo>
                  <a:pt x="20" y="97"/>
                </a:lnTo>
                <a:lnTo>
                  <a:pt x="22" y="97"/>
                </a:lnTo>
                <a:lnTo>
                  <a:pt x="20" y="97"/>
                </a:lnTo>
                <a:lnTo>
                  <a:pt x="20" y="99"/>
                </a:lnTo>
                <a:lnTo>
                  <a:pt x="18" y="101"/>
                </a:lnTo>
                <a:lnTo>
                  <a:pt x="18" y="99"/>
                </a:lnTo>
                <a:lnTo>
                  <a:pt x="16" y="99"/>
                </a:lnTo>
                <a:lnTo>
                  <a:pt x="18" y="97"/>
                </a:lnTo>
                <a:lnTo>
                  <a:pt x="16" y="97"/>
                </a:lnTo>
                <a:lnTo>
                  <a:pt x="16" y="99"/>
                </a:lnTo>
                <a:lnTo>
                  <a:pt x="14" y="99"/>
                </a:lnTo>
                <a:lnTo>
                  <a:pt x="12" y="101"/>
                </a:lnTo>
                <a:lnTo>
                  <a:pt x="10" y="101"/>
                </a:lnTo>
                <a:lnTo>
                  <a:pt x="12" y="103"/>
                </a:lnTo>
                <a:lnTo>
                  <a:pt x="14" y="101"/>
                </a:lnTo>
                <a:lnTo>
                  <a:pt x="16" y="101"/>
                </a:lnTo>
                <a:lnTo>
                  <a:pt x="14" y="101"/>
                </a:lnTo>
                <a:lnTo>
                  <a:pt x="12" y="103"/>
                </a:lnTo>
                <a:lnTo>
                  <a:pt x="10" y="103"/>
                </a:lnTo>
                <a:lnTo>
                  <a:pt x="12" y="103"/>
                </a:lnTo>
                <a:lnTo>
                  <a:pt x="14" y="103"/>
                </a:lnTo>
                <a:lnTo>
                  <a:pt x="12" y="103"/>
                </a:lnTo>
                <a:lnTo>
                  <a:pt x="10" y="105"/>
                </a:lnTo>
                <a:lnTo>
                  <a:pt x="12" y="105"/>
                </a:lnTo>
                <a:lnTo>
                  <a:pt x="10" y="107"/>
                </a:lnTo>
                <a:lnTo>
                  <a:pt x="8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7"/>
                </a:lnTo>
                <a:lnTo>
                  <a:pt x="0" y="109"/>
                </a:lnTo>
                <a:lnTo>
                  <a:pt x="0" y="11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3" name="Freeform 2140"/>
          <p:cNvSpPr>
            <a:spLocks/>
          </p:cNvSpPr>
          <p:nvPr/>
        </p:nvSpPr>
        <p:spPr bwMode="auto">
          <a:xfrm>
            <a:off x="8880478" y="5068889"/>
            <a:ext cx="180975" cy="234951"/>
          </a:xfrm>
          <a:custGeom>
            <a:avLst/>
            <a:gdLst>
              <a:gd name="T0" fmla="*/ 15120938 w 114"/>
              <a:gd name="T1" fmla="*/ 362902500 h 148"/>
              <a:gd name="T2" fmla="*/ 25201563 w 114"/>
              <a:gd name="T3" fmla="*/ 367942813 h 148"/>
              <a:gd name="T4" fmla="*/ 55443438 w 114"/>
              <a:gd name="T5" fmla="*/ 352821875 h 148"/>
              <a:gd name="T6" fmla="*/ 85685313 w 114"/>
              <a:gd name="T7" fmla="*/ 327620313 h 148"/>
              <a:gd name="T8" fmla="*/ 110886875 w 114"/>
              <a:gd name="T9" fmla="*/ 317539688 h 148"/>
              <a:gd name="T10" fmla="*/ 141128750 w 114"/>
              <a:gd name="T11" fmla="*/ 292338125 h 148"/>
              <a:gd name="T12" fmla="*/ 161290000 w 114"/>
              <a:gd name="T13" fmla="*/ 272176875 h 148"/>
              <a:gd name="T14" fmla="*/ 176410938 w 114"/>
              <a:gd name="T15" fmla="*/ 252015625 h 148"/>
              <a:gd name="T16" fmla="*/ 201612500 w 114"/>
              <a:gd name="T17" fmla="*/ 241935000 h 148"/>
              <a:gd name="T18" fmla="*/ 216733438 w 114"/>
              <a:gd name="T19" fmla="*/ 241935000 h 148"/>
              <a:gd name="T20" fmla="*/ 231854375 w 114"/>
              <a:gd name="T21" fmla="*/ 221773750 h 148"/>
              <a:gd name="T22" fmla="*/ 262096250 w 114"/>
              <a:gd name="T23" fmla="*/ 201612500 h 148"/>
              <a:gd name="T24" fmla="*/ 282257500 w 114"/>
              <a:gd name="T25" fmla="*/ 176410938 h 148"/>
              <a:gd name="T26" fmla="*/ 277217188 w 114"/>
              <a:gd name="T27" fmla="*/ 161290000 h 148"/>
              <a:gd name="T28" fmla="*/ 246975313 w 114"/>
              <a:gd name="T29" fmla="*/ 176410938 h 148"/>
              <a:gd name="T30" fmla="*/ 216733438 w 114"/>
              <a:gd name="T31" fmla="*/ 181451250 h 148"/>
              <a:gd name="T32" fmla="*/ 191531875 w 114"/>
              <a:gd name="T33" fmla="*/ 171370625 h 148"/>
              <a:gd name="T34" fmla="*/ 191531875 w 114"/>
              <a:gd name="T35" fmla="*/ 151209375 h 148"/>
              <a:gd name="T36" fmla="*/ 201612500 w 114"/>
              <a:gd name="T37" fmla="*/ 126007813 h 148"/>
              <a:gd name="T38" fmla="*/ 196572188 w 114"/>
              <a:gd name="T39" fmla="*/ 115927188 h 148"/>
              <a:gd name="T40" fmla="*/ 186491563 w 114"/>
              <a:gd name="T41" fmla="*/ 126007813 h 148"/>
              <a:gd name="T42" fmla="*/ 171370625 w 114"/>
              <a:gd name="T43" fmla="*/ 141128750 h 148"/>
              <a:gd name="T44" fmla="*/ 156249688 w 114"/>
              <a:gd name="T45" fmla="*/ 126007813 h 148"/>
              <a:gd name="T46" fmla="*/ 156249688 w 114"/>
              <a:gd name="T47" fmla="*/ 120967500 h 148"/>
              <a:gd name="T48" fmla="*/ 176410938 w 114"/>
              <a:gd name="T49" fmla="*/ 100806250 h 148"/>
              <a:gd name="T50" fmla="*/ 171370625 w 114"/>
              <a:gd name="T51" fmla="*/ 75604688 h 148"/>
              <a:gd name="T52" fmla="*/ 181451250 w 114"/>
              <a:gd name="T53" fmla="*/ 65524063 h 148"/>
              <a:gd name="T54" fmla="*/ 181451250 w 114"/>
              <a:gd name="T55" fmla="*/ 40322500 h 148"/>
              <a:gd name="T56" fmla="*/ 176410938 w 114"/>
              <a:gd name="T57" fmla="*/ 40322500 h 148"/>
              <a:gd name="T58" fmla="*/ 161290000 w 114"/>
              <a:gd name="T59" fmla="*/ 25201563 h 148"/>
              <a:gd name="T60" fmla="*/ 146169063 w 114"/>
              <a:gd name="T61" fmla="*/ 30241875 h 148"/>
              <a:gd name="T62" fmla="*/ 146169063 w 114"/>
              <a:gd name="T63" fmla="*/ 5040313 h 148"/>
              <a:gd name="T64" fmla="*/ 136088438 w 114"/>
              <a:gd name="T65" fmla="*/ 0 h 148"/>
              <a:gd name="T66" fmla="*/ 141128750 w 114"/>
              <a:gd name="T67" fmla="*/ 30241875 h 148"/>
              <a:gd name="T68" fmla="*/ 136088438 w 114"/>
              <a:gd name="T69" fmla="*/ 50403125 h 148"/>
              <a:gd name="T70" fmla="*/ 146169063 w 114"/>
              <a:gd name="T71" fmla="*/ 50403125 h 148"/>
              <a:gd name="T72" fmla="*/ 136088438 w 114"/>
              <a:gd name="T73" fmla="*/ 80645000 h 148"/>
              <a:gd name="T74" fmla="*/ 146169063 w 114"/>
              <a:gd name="T75" fmla="*/ 95765938 h 148"/>
              <a:gd name="T76" fmla="*/ 156249688 w 114"/>
              <a:gd name="T77" fmla="*/ 90725625 h 148"/>
              <a:gd name="T78" fmla="*/ 151209375 w 114"/>
              <a:gd name="T79" fmla="*/ 95765938 h 148"/>
              <a:gd name="T80" fmla="*/ 146169063 w 114"/>
              <a:gd name="T81" fmla="*/ 110886875 h 148"/>
              <a:gd name="T82" fmla="*/ 141128750 w 114"/>
              <a:gd name="T83" fmla="*/ 126007813 h 148"/>
              <a:gd name="T84" fmla="*/ 151209375 w 114"/>
              <a:gd name="T85" fmla="*/ 136088438 h 148"/>
              <a:gd name="T86" fmla="*/ 136088438 w 114"/>
              <a:gd name="T87" fmla="*/ 151209375 h 148"/>
              <a:gd name="T88" fmla="*/ 131048125 w 114"/>
              <a:gd name="T89" fmla="*/ 171370625 h 148"/>
              <a:gd name="T90" fmla="*/ 110886875 w 114"/>
              <a:gd name="T91" fmla="*/ 191531875 h 148"/>
              <a:gd name="T92" fmla="*/ 90725625 w 114"/>
              <a:gd name="T93" fmla="*/ 221773750 h 148"/>
              <a:gd name="T94" fmla="*/ 60483750 w 114"/>
              <a:gd name="T95" fmla="*/ 236894688 h 148"/>
              <a:gd name="T96" fmla="*/ 35282188 w 114"/>
              <a:gd name="T97" fmla="*/ 252015625 h 148"/>
              <a:gd name="T98" fmla="*/ 45362813 w 114"/>
              <a:gd name="T99" fmla="*/ 272176875 h 148"/>
              <a:gd name="T100" fmla="*/ 60483750 w 114"/>
              <a:gd name="T101" fmla="*/ 287297813 h 148"/>
              <a:gd name="T102" fmla="*/ 60483750 w 114"/>
              <a:gd name="T103" fmla="*/ 302418750 h 148"/>
              <a:gd name="T104" fmla="*/ 40322500 w 114"/>
              <a:gd name="T105" fmla="*/ 327620313 h 148"/>
              <a:gd name="T106" fmla="*/ 15120938 w 114"/>
              <a:gd name="T107" fmla="*/ 347781563 h 148"/>
              <a:gd name="T108" fmla="*/ 5040313 w 114"/>
              <a:gd name="T109" fmla="*/ 352821875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14" h="148">
                <a:moveTo>
                  <a:pt x="2" y="140"/>
                </a:moveTo>
                <a:lnTo>
                  <a:pt x="2" y="140"/>
                </a:lnTo>
                <a:lnTo>
                  <a:pt x="2" y="142"/>
                </a:lnTo>
                <a:lnTo>
                  <a:pt x="2" y="144"/>
                </a:lnTo>
                <a:lnTo>
                  <a:pt x="4" y="144"/>
                </a:lnTo>
                <a:lnTo>
                  <a:pt x="6" y="144"/>
                </a:lnTo>
                <a:lnTo>
                  <a:pt x="6" y="146"/>
                </a:lnTo>
                <a:lnTo>
                  <a:pt x="8" y="148"/>
                </a:lnTo>
                <a:lnTo>
                  <a:pt x="10" y="148"/>
                </a:lnTo>
                <a:lnTo>
                  <a:pt x="10" y="146"/>
                </a:lnTo>
                <a:lnTo>
                  <a:pt x="12" y="146"/>
                </a:lnTo>
                <a:lnTo>
                  <a:pt x="14" y="144"/>
                </a:lnTo>
                <a:lnTo>
                  <a:pt x="16" y="144"/>
                </a:lnTo>
                <a:lnTo>
                  <a:pt x="18" y="142"/>
                </a:lnTo>
                <a:lnTo>
                  <a:pt x="20" y="142"/>
                </a:lnTo>
                <a:lnTo>
                  <a:pt x="22" y="140"/>
                </a:lnTo>
                <a:lnTo>
                  <a:pt x="24" y="138"/>
                </a:lnTo>
                <a:lnTo>
                  <a:pt x="26" y="138"/>
                </a:lnTo>
                <a:lnTo>
                  <a:pt x="28" y="136"/>
                </a:lnTo>
                <a:lnTo>
                  <a:pt x="30" y="134"/>
                </a:lnTo>
                <a:lnTo>
                  <a:pt x="32" y="132"/>
                </a:lnTo>
                <a:lnTo>
                  <a:pt x="34" y="130"/>
                </a:lnTo>
                <a:lnTo>
                  <a:pt x="36" y="130"/>
                </a:lnTo>
                <a:lnTo>
                  <a:pt x="38" y="130"/>
                </a:lnTo>
                <a:lnTo>
                  <a:pt x="38" y="128"/>
                </a:lnTo>
                <a:lnTo>
                  <a:pt x="40" y="126"/>
                </a:lnTo>
                <a:lnTo>
                  <a:pt x="42" y="126"/>
                </a:lnTo>
                <a:lnTo>
                  <a:pt x="44" y="126"/>
                </a:lnTo>
                <a:lnTo>
                  <a:pt x="46" y="124"/>
                </a:lnTo>
                <a:lnTo>
                  <a:pt x="48" y="122"/>
                </a:lnTo>
                <a:lnTo>
                  <a:pt x="50" y="120"/>
                </a:lnTo>
                <a:lnTo>
                  <a:pt x="52" y="120"/>
                </a:lnTo>
                <a:lnTo>
                  <a:pt x="54" y="118"/>
                </a:lnTo>
                <a:lnTo>
                  <a:pt x="56" y="116"/>
                </a:lnTo>
                <a:lnTo>
                  <a:pt x="56" y="114"/>
                </a:lnTo>
                <a:lnTo>
                  <a:pt x="58" y="112"/>
                </a:lnTo>
                <a:lnTo>
                  <a:pt x="60" y="110"/>
                </a:lnTo>
                <a:lnTo>
                  <a:pt x="62" y="110"/>
                </a:lnTo>
                <a:lnTo>
                  <a:pt x="64" y="108"/>
                </a:lnTo>
                <a:lnTo>
                  <a:pt x="62" y="106"/>
                </a:lnTo>
                <a:lnTo>
                  <a:pt x="64" y="104"/>
                </a:lnTo>
                <a:lnTo>
                  <a:pt x="66" y="102"/>
                </a:lnTo>
                <a:lnTo>
                  <a:pt x="66" y="100"/>
                </a:lnTo>
                <a:lnTo>
                  <a:pt x="70" y="100"/>
                </a:lnTo>
                <a:lnTo>
                  <a:pt x="72" y="98"/>
                </a:lnTo>
                <a:lnTo>
                  <a:pt x="74" y="96"/>
                </a:lnTo>
                <a:lnTo>
                  <a:pt x="76" y="96"/>
                </a:lnTo>
                <a:lnTo>
                  <a:pt x="78" y="96"/>
                </a:lnTo>
                <a:lnTo>
                  <a:pt x="80" y="96"/>
                </a:lnTo>
                <a:lnTo>
                  <a:pt x="82" y="96"/>
                </a:lnTo>
                <a:lnTo>
                  <a:pt x="84" y="96"/>
                </a:lnTo>
                <a:lnTo>
                  <a:pt x="84" y="98"/>
                </a:lnTo>
                <a:lnTo>
                  <a:pt x="84" y="100"/>
                </a:lnTo>
                <a:lnTo>
                  <a:pt x="86" y="98"/>
                </a:lnTo>
                <a:lnTo>
                  <a:pt x="86" y="96"/>
                </a:lnTo>
                <a:lnTo>
                  <a:pt x="86" y="94"/>
                </a:lnTo>
                <a:lnTo>
                  <a:pt x="88" y="94"/>
                </a:lnTo>
                <a:lnTo>
                  <a:pt x="88" y="92"/>
                </a:lnTo>
                <a:lnTo>
                  <a:pt x="90" y="90"/>
                </a:lnTo>
                <a:lnTo>
                  <a:pt x="92" y="88"/>
                </a:lnTo>
                <a:lnTo>
                  <a:pt x="94" y="88"/>
                </a:lnTo>
                <a:lnTo>
                  <a:pt x="96" y="86"/>
                </a:lnTo>
                <a:lnTo>
                  <a:pt x="98" y="86"/>
                </a:lnTo>
                <a:lnTo>
                  <a:pt x="100" y="84"/>
                </a:lnTo>
                <a:lnTo>
                  <a:pt x="102" y="82"/>
                </a:lnTo>
                <a:lnTo>
                  <a:pt x="104" y="80"/>
                </a:lnTo>
                <a:lnTo>
                  <a:pt x="106" y="78"/>
                </a:lnTo>
                <a:lnTo>
                  <a:pt x="108" y="76"/>
                </a:lnTo>
                <a:lnTo>
                  <a:pt x="108" y="74"/>
                </a:lnTo>
                <a:lnTo>
                  <a:pt x="110" y="72"/>
                </a:lnTo>
                <a:lnTo>
                  <a:pt x="112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4"/>
                </a:lnTo>
                <a:lnTo>
                  <a:pt x="110" y="64"/>
                </a:lnTo>
                <a:lnTo>
                  <a:pt x="108" y="66"/>
                </a:lnTo>
                <a:lnTo>
                  <a:pt x="106" y="66"/>
                </a:lnTo>
                <a:lnTo>
                  <a:pt x="102" y="68"/>
                </a:lnTo>
                <a:lnTo>
                  <a:pt x="100" y="70"/>
                </a:lnTo>
                <a:lnTo>
                  <a:pt x="98" y="70"/>
                </a:lnTo>
                <a:lnTo>
                  <a:pt x="98" y="72"/>
                </a:lnTo>
                <a:lnTo>
                  <a:pt x="94" y="72"/>
                </a:lnTo>
                <a:lnTo>
                  <a:pt x="92" y="74"/>
                </a:lnTo>
                <a:lnTo>
                  <a:pt x="88" y="74"/>
                </a:lnTo>
                <a:lnTo>
                  <a:pt x="86" y="74"/>
                </a:lnTo>
                <a:lnTo>
                  <a:pt x="86" y="72"/>
                </a:lnTo>
                <a:lnTo>
                  <a:pt x="84" y="72"/>
                </a:lnTo>
                <a:lnTo>
                  <a:pt x="80" y="70"/>
                </a:lnTo>
                <a:lnTo>
                  <a:pt x="80" y="68"/>
                </a:lnTo>
                <a:lnTo>
                  <a:pt x="78" y="68"/>
                </a:lnTo>
                <a:lnTo>
                  <a:pt x="76" y="68"/>
                </a:lnTo>
                <a:lnTo>
                  <a:pt x="74" y="68"/>
                </a:lnTo>
                <a:lnTo>
                  <a:pt x="74" y="66"/>
                </a:lnTo>
                <a:lnTo>
                  <a:pt x="72" y="66"/>
                </a:lnTo>
                <a:lnTo>
                  <a:pt x="74" y="64"/>
                </a:lnTo>
                <a:lnTo>
                  <a:pt x="74" y="62"/>
                </a:lnTo>
                <a:lnTo>
                  <a:pt x="76" y="60"/>
                </a:lnTo>
                <a:lnTo>
                  <a:pt x="76" y="58"/>
                </a:lnTo>
                <a:lnTo>
                  <a:pt x="76" y="56"/>
                </a:lnTo>
                <a:lnTo>
                  <a:pt x="78" y="54"/>
                </a:lnTo>
                <a:lnTo>
                  <a:pt x="80" y="52"/>
                </a:lnTo>
                <a:lnTo>
                  <a:pt x="80" y="50"/>
                </a:lnTo>
                <a:lnTo>
                  <a:pt x="78" y="50"/>
                </a:lnTo>
                <a:lnTo>
                  <a:pt x="80" y="48"/>
                </a:lnTo>
                <a:lnTo>
                  <a:pt x="82" y="46"/>
                </a:lnTo>
                <a:lnTo>
                  <a:pt x="80" y="48"/>
                </a:lnTo>
                <a:lnTo>
                  <a:pt x="78" y="48"/>
                </a:lnTo>
                <a:lnTo>
                  <a:pt x="78" y="46"/>
                </a:lnTo>
                <a:lnTo>
                  <a:pt x="78" y="44"/>
                </a:lnTo>
                <a:lnTo>
                  <a:pt x="78" y="42"/>
                </a:lnTo>
                <a:lnTo>
                  <a:pt x="76" y="44"/>
                </a:lnTo>
                <a:lnTo>
                  <a:pt x="76" y="46"/>
                </a:lnTo>
                <a:lnTo>
                  <a:pt x="74" y="48"/>
                </a:lnTo>
                <a:lnTo>
                  <a:pt x="74" y="50"/>
                </a:lnTo>
                <a:lnTo>
                  <a:pt x="72" y="50"/>
                </a:lnTo>
                <a:lnTo>
                  <a:pt x="72" y="52"/>
                </a:lnTo>
                <a:lnTo>
                  <a:pt x="72" y="54"/>
                </a:lnTo>
                <a:lnTo>
                  <a:pt x="70" y="56"/>
                </a:lnTo>
                <a:lnTo>
                  <a:pt x="70" y="58"/>
                </a:lnTo>
                <a:lnTo>
                  <a:pt x="68" y="56"/>
                </a:lnTo>
                <a:lnTo>
                  <a:pt x="68" y="54"/>
                </a:lnTo>
                <a:lnTo>
                  <a:pt x="68" y="52"/>
                </a:lnTo>
                <a:lnTo>
                  <a:pt x="66" y="50"/>
                </a:lnTo>
                <a:lnTo>
                  <a:pt x="64" y="50"/>
                </a:lnTo>
                <a:lnTo>
                  <a:pt x="62" y="50"/>
                </a:lnTo>
                <a:lnTo>
                  <a:pt x="60" y="50"/>
                </a:lnTo>
                <a:lnTo>
                  <a:pt x="62" y="50"/>
                </a:lnTo>
                <a:lnTo>
                  <a:pt x="62" y="48"/>
                </a:lnTo>
                <a:lnTo>
                  <a:pt x="64" y="46"/>
                </a:lnTo>
                <a:lnTo>
                  <a:pt x="64" y="44"/>
                </a:lnTo>
                <a:lnTo>
                  <a:pt x="66" y="42"/>
                </a:lnTo>
                <a:lnTo>
                  <a:pt x="68" y="40"/>
                </a:lnTo>
                <a:lnTo>
                  <a:pt x="70" y="40"/>
                </a:lnTo>
                <a:lnTo>
                  <a:pt x="70" y="38"/>
                </a:lnTo>
                <a:lnTo>
                  <a:pt x="68" y="36"/>
                </a:lnTo>
                <a:lnTo>
                  <a:pt x="68" y="34"/>
                </a:lnTo>
                <a:lnTo>
                  <a:pt x="68" y="32"/>
                </a:lnTo>
                <a:lnTo>
                  <a:pt x="68" y="30"/>
                </a:lnTo>
                <a:lnTo>
                  <a:pt x="66" y="28"/>
                </a:lnTo>
                <a:lnTo>
                  <a:pt x="68" y="28"/>
                </a:lnTo>
                <a:lnTo>
                  <a:pt x="70" y="28"/>
                </a:lnTo>
                <a:lnTo>
                  <a:pt x="70" y="30"/>
                </a:lnTo>
                <a:lnTo>
                  <a:pt x="72" y="28"/>
                </a:lnTo>
                <a:lnTo>
                  <a:pt x="72" y="26"/>
                </a:lnTo>
                <a:lnTo>
                  <a:pt x="74" y="24"/>
                </a:lnTo>
                <a:lnTo>
                  <a:pt x="72" y="22"/>
                </a:lnTo>
                <a:lnTo>
                  <a:pt x="72" y="20"/>
                </a:lnTo>
                <a:lnTo>
                  <a:pt x="74" y="18"/>
                </a:lnTo>
                <a:lnTo>
                  <a:pt x="74" y="16"/>
                </a:lnTo>
                <a:lnTo>
                  <a:pt x="72" y="16"/>
                </a:lnTo>
                <a:lnTo>
                  <a:pt x="70" y="16"/>
                </a:lnTo>
                <a:lnTo>
                  <a:pt x="70" y="18"/>
                </a:lnTo>
                <a:lnTo>
                  <a:pt x="68" y="18"/>
                </a:lnTo>
                <a:lnTo>
                  <a:pt x="70" y="16"/>
                </a:lnTo>
                <a:lnTo>
                  <a:pt x="68" y="14"/>
                </a:lnTo>
                <a:lnTo>
                  <a:pt x="68" y="12"/>
                </a:lnTo>
                <a:lnTo>
                  <a:pt x="66" y="12"/>
                </a:lnTo>
                <a:lnTo>
                  <a:pt x="64" y="10"/>
                </a:lnTo>
                <a:lnTo>
                  <a:pt x="62" y="12"/>
                </a:lnTo>
                <a:lnTo>
                  <a:pt x="62" y="10"/>
                </a:lnTo>
                <a:lnTo>
                  <a:pt x="62" y="8"/>
                </a:lnTo>
                <a:lnTo>
                  <a:pt x="60" y="10"/>
                </a:lnTo>
                <a:lnTo>
                  <a:pt x="58" y="12"/>
                </a:lnTo>
                <a:lnTo>
                  <a:pt x="58" y="10"/>
                </a:lnTo>
                <a:lnTo>
                  <a:pt x="58" y="8"/>
                </a:lnTo>
                <a:lnTo>
                  <a:pt x="58" y="6"/>
                </a:lnTo>
                <a:lnTo>
                  <a:pt x="58" y="4"/>
                </a:lnTo>
                <a:lnTo>
                  <a:pt x="58" y="2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4" y="2"/>
                </a:lnTo>
                <a:lnTo>
                  <a:pt x="54" y="4"/>
                </a:lnTo>
                <a:lnTo>
                  <a:pt x="56" y="6"/>
                </a:lnTo>
                <a:lnTo>
                  <a:pt x="56" y="8"/>
                </a:lnTo>
                <a:lnTo>
                  <a:pt x="56" y="12"/>
                </a:lnTo>
                <a:lnTo>
                  <a:pt x="54" y="14"/>
                </a:lnTo>
                <a:lnTo>
                  <a:pt x="52" y="16"/>
                </a:lnTo>
                <a:lnTo>
                  <a:pt x="52" y="18"/>
                </a:lnTo>
                <a:lnTo>
                  <a:pt x="54" y="20"/>
                </a:lnTo>
                <a:lnTo>
                  <a:pt x="54" y="22"/>
                </a:lnTo>
                <a:lnTo>
                  <a:pt x="54" y="20"/>
                </a:lnTo>
                <a:lnTo>
                  <a:pt x="56" y="20"/>
                </a:lnTo>
                <a:lnTo>
                  <a:pt x="58" y="18"/>
                </a:lnTo>
                <a:lnTo>
                  <a:pt x="60" y="18"/>
                </a:lnTo>
                <a:lnTo>
                  <a:pt x="58" y="20"/>
                </a:lnTo>
                <a:lnTo>
                  <a:pt x="56" y="20"/>
                </a:lnTo>
                <a:lnTo>
                  <a:pt x="54" y="22"/>
                </a:lnTo>
                <a:lnTo>
                  <a:pt x="54" y="26"/>
                </a:lnTo>
                <a:lnTo>
                  <a:pt x="54" y="28"/>
                </a:lnTo>
                <a:lnTo>
                  <a:pt x="54" y="32"/>
                </a:lnTo>
                <a:lnTo>
                  <a:pt x="56" y="34"/>
                </a:lnTo>
                <a:lnTo>
                  <a:pt x="56" y="38"/>
                </a:lnTo>
                <a:lnTo>
                  <a:pt x="54" y="40"/>
                </a:lnTo>
                <a:lnTo>
                  <a:pt x="56" y="40"/>
                </a:lnTo>
                <a:lnTo>
                  <a:pt x="58" y="38"/>
                </a:lnTo>
                <a:lnTo>
                  <a:pt x="58" y="36"/>
                </a:lnTo>
                <a:lnTo>
                  <a:pt x="56" y="34"/>
                </a:lnTo>
                <a:lnTo>
                  <a:pt x="58" y="36"/>
                </a:lnTo>
                <a:lnTo>
                  <a:pt x="60" y="38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2" y="36"/>
                </a:lnTo>
                <a:lnTo>
                  <a:pt x="64" y="38"/>
                </a:lnTo>
                <a:lnTo>
                  <a:pt x="62" y="38"/>
                </a:lnTo>
                <a:lnTo>
                  <a:pt x="60" y="38"/>
                </a:lnTo>
                <a:lnTo>
                  <a:pt x="60" y="40"/>
                </a:lnTo>
                <a:lnTo>
                  <a:pt x="62" y="40"/>
                </a:lnTo>
                <a:lnTo>
                  <a:pt x="60" y="42"/>
                </a:lnTo>
                <a:lnTo>
                  <a:pt x="60" y="44"/>
                </a:lnTo>
                <a:lnTo>
                  <a:pt x="58" y="46"/>
                </a:lnTo>
                <a:lnTo>
                  <a:pt x="58" y="44"/>
                </a:lnTo>
                <a:lnTo>
                  <a:pt x="58" y="42"/>
                </a:lnTo>
                <a:lnTo>
                  <a:pt x="56" y="42"/>
                </a:lnTo>
                <a:lnTo>
                  <a:pt x="56" y="44"/>
                </a:lnTo>
                <a:lnTo>
                  <a:pt x="56" y="46"/>
                </a:lnTo>
                <a:lnTo>
                  <a:pt x="56" y="48"/>
                </a:lnTo>
                <a:lnTo>
                  <a:pt x="56" y="50"/>
                </a:lnTo>
                <a:lnTo>
                  <a:pt x="54" y="54"/>
                </a:lnTo>
                <a:lnTo>
                  <a:pt x="56" y="54"/>
                </a:lnTo>
                <a:lnTo>
                  <a:pt x="58" y="52"/>
                </a:lnTo>
                <a:lnTo>
                  <a:pt x="60" y="52"/>
                </a:lnTo>
                <a:lnTo>
                  <a:pt x="60" y="54"/>
                </a:lnTo>
                <a:lnTo>
                  <a:pt x="60" y="56"/>
                </a:lnTo>
                <a:lnTo>
                  <a:pt x="58" y="56"/>
                </a:lnTo>
                <a:lnTo>
                  <a:pt x="56" y="54"/>
                </a:lnTo>
                <a:lnTo>
                  <a:pt x="54" y="56"/>
                </a:lnTo>
                <a:lnTo>
                  <a:pt x="54" y="58"/>
                </a:lnTo>
                <a:lnTo>
                  <a:pt x="54" y="60"/>
                </a:lnTo>
                <a:lnTo>
                  <a:pt x="56" y="60"/>
                </a:lnTo>
                <a:lnTo>
                  <a:pt x="54" y="60"/>
                </a:lnTo>
                <a:lnTo>
                  <a:pt x="54" y="64"/>
                </a:lnTo>
                <a:lnTo>
                  <a:pt x="52" y="66"/>
                </a:lnTo>
                <a:lnTo>
                  <a:pt x="52" y="68"/>
                </a:lnTo>
                <a:lnTo>
                  <a:pt x="52" y="70"/>
                </a:lnTo>
                <a:lnTo>
                  <a:pt x="50" y="70"/>
                </a:lnTo>
                <a:lnTo>
                  <a:pt x="48" y="72"/>
                </a:lnTo>
                <a:lnTo>
                  <a:pt x="48" y="74"/>
                </a:lnTo>
                <a:lnTo>
                  <a:pt x="46" y="76"/>
                </a:lnTo>
                <a:lnTo>
                  <a:pt x="44" y="76"/>
                </a:lnTo>
                <a:lnTo>
                  <a:pt x="42" y="78"/>
                </a:lnTo>
                <a:lnTo>
                  <a:pt x="42" y="80"/>
                </a:lnTo>
                <a:lnTo>
                  <a:pt x="40" y="82"/>
                </a:lnTo>
                <a:lnTo>
                  <a:pt x="38" y="84"/>
                </a:lnTo>
                <a:lnTo>
                  <a:pt x="36" y="86"/>
                </a:lnTo>
                <a:lnTo>
                  <a:pt x="36" y="88"/>
                </a:lnTo>
                <a:lnTo>
                  <a:pt x="34" y="90"/>
                </a:lnTo>
                <a:lnTo>
                  <a:pt x="32" y="92"/>
                </a:lnTo>
                <a:lnTo>
                  <a:pt x="30" y="92"/>
                </a:lnTo>
                <a:lnTo>
                  <a:pt x="28" y="94"/>
                </a:lnTo>
                <a:lnTo>
                  <a:pt x="26" y="94"/>
                </a:lnTo>
                <a:lnTo>
                  <a:pt x="24" y="94"/>
                </a:lnTo>
                <a:lnTo>
                  <a:pt x="20" y="96"/>
                </a:lnTo>
                <a:lnTo>
                  <a:pt x="18" y="96"/>
                </a:lnTo>
                <a:lnTo>
                  <a:pt x="18" y="98"/>
                </a:lnTo>
                <a:lnTo>
                  <a:pt x="14" y="98"/>
                </a:lnTo>
                <a:lnTo>
                  <a:pt x="14" y="100"/>
                </a:lnTo>
                <a:lnTo>
                  <a:pt x="12" y="102"/>
                </a:lnTo>
                <a:lnTo>
                  <a:pt x="12" y="104"/>
                </a:lnTo>
                <a:lnTo>
                  <a:pt x="14" y="106"/>
                </a:lnTo>
                <a:lnTo>
                  <a:pt x="16" y="106"/>
                </a:lnTo>
                <a:lnTo>
                  <a:pt x="18" y="108"/>
                </a:lnTo>
                <a:lnTo>
                  <a:pt x="18" y="110"/>
                </a:lnTo>
                <a:lnTo>
                  <a:pt x="20" y="112"/>
                </a:lnTo>
                <a:lnTo>
                  <a:pt x="22" y="112"/>
                </a:lnTo>
                <a:lnTo>
                  <a:pt x="24" y="114"/>
                </a:lnTo>
                <a:lnTo>
                  <a:pt x="26" y="116"/>
                </a:lnTo>
                <a:lnTo>
                  <a:pt x="24" y="118"/>
                </a:lnTo>
                <a:lnTo>
                  <a:pt x="24" y="120"/>
                </a:lnTo>
                <a:lnTo>
                  <a:pt x="22" y="124"/>
                </a:lnTo>
                <a:lnTo>
                  <a:pt x="20" y="126"/>
                </a:lnTo>
                <a:lnTo>
                  <a:pt x="18" y="128"/>
                </a:lnTo>
                <a:lnTo>
                  <a:pt x="16" y="130"/>
                </a:lnTo>
                <a:lnTo>
                  <a:pt x="14" y="132"/>
                </a:lnTo>
                <a:lnTo>
                  <a:pt x="12" y="134"/>
                </a:lnTo>
                <a:lnTo>
                  <a:pt x="10" y="134"/>
                </a:lnTo>
                <a:lnTo>
                  <a:pt x="8" y="136"/>
                </a:lnTo>
                <a:lnTo>
                  <a:pt x="6" y="138"/>
                </a:lnTo>
                <a:lnTo>
                  <a:pt x="4" y="138"/>
                </a:lnTo>
                <a:lnTo>
                  <a:pt x="2" y="140"/>
                </a:lnTo>
                <a:lnTo>
                  <a:pt x="0" y="140"/>
                </a:lnTo>
                <a:lnTo>
                  <a:pt x="0" y="142"/>
                </a:lnTo>
                <a:lnTo>
                  <a:pt x="2" y="1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4" name="Freeform 2141"/>
          <p:cNvSpPr>
            <a:spLocks/>
          </p:cNvSpPr>
          <p:nvPr/>
        </p:nvSpPr>
        <p:spPr bwMode="auto">
          <a:xfrm>
            <a:off x="8880478" y="5068889"/>
            <a:ext cx="180975" cy="234951"/>
          </a:xfrm>
          <a:custGeom>
            <a:avLst/>
            <a:gdLst>
              <a:gd name="T0" fmla="*/ 15120938 w 114"/>
              <a:gd name="T1" fmla="*/ 362902500 h 148"/>
              <a:gd name="T2" fmla="*/ 25201563 w 114"/>
              <a:gd name="T3" fmla="*/ 367942813 h 148"/>
              <a:gd name="T4" fmla="*/ 55443438 w 114"/>
              <a:gd name="T5" fmla="*/ 352821875 h 148"/>
              <a:gd name="T6" fmla="*/ 85685313 w 114"/>
              <a:gd name="T7" fmla="*/ 327620313 h 148"/>
              <a:gd name="T8" fmla="*/ 110886875 w 114"/>
              <a:gd name="T9" fmla="*/ 317539688 h 148"/>
              <a:gd name="T10" fmla="*/ 141128750 w 114"/>
              <a:gd name="T11" fmla="*/ 292338125 h 148"/>
              <a:gd name="T12" fmla="*/ 161290000 w 114"/>
              <a:gd name="T13" fmla="*/ 272176875 h 148"/>
              <a:gd name="T14" fmla="*/ 176410938 w 114"/>
              <a:gd name="T15" fmla="*/ 252015625 h 148"/>
              <a:gd name="T16" fmla="*/ 201612500 w 114"/>
              <a:gd name="T17" fmla="*/ 241935000 h 148"/>
              <a:gd name="T18" fmla="*/ 216733438 w 114"/>
              <a:gd name="T19" fmla="*/ 241935000 h 148"/>
              <a:gd name="T20" fmla="*/ 231854375 w 114"/>
              <a:gd name="T21" fmla="*/ 221773750 h 148"/>
              <a:gd name="T22" fmla="*/ 262096250 w 114"/>
              <a:gd name="T23" fmla="*/ 201612500 h 148"/>
              <a:gd name="T24" fmla="*/ 282257500 w 114"/>
              <a:gd name="T25" fmla="*/ 176410938 h 148"/>
              <a:gd name="T26" fmla="*/ 277217188 w 114"/>
              <a:gd name="T27" fmla="*/ 161290000 h 148"/>
              <a:gd name="T28" fmla="*/ 246975313 w 114"/>
              <a:gd name="T29" fmla="*/ 176410938 h 148"/>
              <a:gd name="T30" fmla="*/ 216733438 w 114"/>
              <a:gd name="T31" fmla="*/ 181451250 h 148"/>
              <a:gd name="T32" fmla="*/ 191531875 w 114"/>
              <a:gd name="T33" fmla="*/ 171370625 h 148"/>
              <a:gd name="T34" fmla="*/ 191531875 w 114"/>
              <a:gd name="T35" fmla="*/ 151209375 h 148"/>
              <a:gd name="T36" fmla="*/ 201612500 w 114"/>
              <a:gd name="T37" fmla="*/ 126007813 h 148"/>
              <a:gd name="T38" fmla="*/ 196572188 w 114"/>
              <a:gd name="T39" fmla="*/ 115927188 h 148"/>
              <a:gd name="T40" fmla="*/ 186491563 w 114"/>
              <a:gd name="T41" fmla="*/ 126007813 h 148"/>
              <a:gd name="T42" fmla="*/ 171370625 w 114"/>
              <a:gd name="T43" fmla="*/ 141128750 h 148"/>
              <a:gd name="T44" fmla="*/ 156249688 w 114"/>
              <a:gd name="T45" fmla="*/ 126007813 h 148"/>
              <a:gd name="T46" fmla="*/ 156249688 w 114"/>
              <a:gd name="T47" fmla="*/ 120967500 h 148"/>
              <a:gd name="T48" fmla="*/ 176410938 w 114"/>
              <a:gd name="T49" fmla="*/ 100806250 h 148"/>
              <a:gd name="T50" fmla="*/ 171370625 w 114"/>
              <a:gd name="T51" fmla="*/ 75604688 h 148"/>
              <a:gd name="T52" fmla="*/ 181451250 w 114"/>
              <a:gd name="T53" fmla="*/ 65524063 h 148"/>
              <a:gd name="T54" fmla="*/ 181451250 w 114"/>
              <a:gd name="T55" fmla="*/ 40322500 h 148"/>
              <a:gd name="T56" fmla="*/ 176410938 w 114"/>
              <a:gd name="T57" fmla="*/ 40322500 h 148"/>
              <a:gd name="T58" fmla="*/ 161290000 w 114"/>
              <a:gd name="T59" fmla="*/ 25201563 h 148"/>
              <a:gd name="T60" fmla="*/ 146169063 w 114"/>
              <a:gd name="T61" fmla="*/ 30241875 h 148"/>
              <a:gd name="T62" fmla="*/ 146169063 w 114"/>
              <a:gd name="T63" fmla="*/ 5040313 h 148"/>
              <a:gd name="T64" fmla="*/ 136088438 w 114"/>
              <a:gd name="T65" fmla="*/ 0 h 148"/>
              <a:gd name="T66" fmla="*/ 141128750 w 114"/>
              <a:gd name="T67" fmla="*/ 30241875 h 148"/>
              <a:gd name="T68" fmla="*/ 136088438 w 114"/>
              <a:gd name="T69" fmla="*/ 50403125 h 148"/>
              <a:gd name="T70" fmla="*/ 146169063 w 114"/>
              <a:gd name="T71" fmla="*/ 50403125 h 148"/>
              <a:gd name="T72" fmla="*/ 136088438 w 114"/>
              <a:gd name="T73" fmla="*/ 80645000 h 148"/>
              <a:gd name="T74" fmla="*/ 146169063 w 114"/>
              <a:gd name="T75" fmla="*/ 95765938 h 148"/>
              <a:gd name="T76" fmla="*/ 156249688 w 114"/>
              <a:gd name="T77" fmla="*/ 90725625 h 148"/>
              <a:gd name="T78" fmla="*/ 151209375 w 114"/>
              <a:gd name="T79" fmla="*/ 95765938 h 148"/>
              <a:gd name="T80" fmla="*/ 146169063 w 114"/>
              <a:gd name="T81" fmla="*/ 110886875 h 148"/>
              <a:gd name="T82" fmla="*/ 141128750 w 114"/>
              <a:gd name="T83" fmla="*/ 126007813 h 148"/>
              <a:gd name="T84" fmla="*/ 151209375 w 114"/>
              <a:gd name="T85" fmla="*/ 136088438 h 148"/>
              <a:gd name="T86" fmla="*/ 136088438 w 114"/>
              <a:gd name="T87" fmla="*/ 151209375 h 148"/>
              <a:gd name="T88" fmla="*/ 131048125 w 114"/>
              <a:gd name="T89" fmla="*/ 171370625 h 148"/>
              <a:gd name="T90" fmla="*/ 110886875 w 114"/>
              <a:gd name="T91" fmla="*/ 191531875 h 148"/>
              <a:gd name="T92" fmla="*/ 90725625 w 114"/>
              <a:gd name="T93" fmla="*/ 221773750 h 148"/>
              <a:gd name="T94" fmla="*/ 60483750 w 114"/>
              <a:gd name="T95" fmla="*/ 236894688 h 148"/>
              <a:gd name="T96" fmla="*/ 35282188 w 114"/>
              <a:gd name="T97" fmla="*/ 252015625 h 148"/>
              <a:gd name="T98" fmla="*/ 45362813 w 114"/>
              <a:gd name="T99" fmla="*/ 272176875 h 148"/>
              <a:gd name="T100" fmla="*/ 60483750 w 114"/>
              <a:gd name="T101" fmla="*/ 287297813 h 148"/>
              <a:gd name="T102" fmla="*/ 60483750 w 114"/>
              <a:gd name="T103" fmla="*/ 302418750 h 148"/>
              <a:gd name="T104" fmla="*/ 40322500 w 114"/>
              <a:gd name="T105" fmla="*/ 327620313 h 148"/>
              <a:gd name="T106" fmla="*/ 15120938 w 114"/>
              <a:gd name="T107" fmla="*/ 347781563 h 148"/>
              <a:gd name="T108" fmla="*/ 5040313 w 114"/>
              <a:gd name="T109" fmla="*/ 352821875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14" h="148">
                <a:moveTo>
                  <a:pt x="2" y="140"/>
                </a:moveTo>
                <a:lnTo>
                  <a:pt x="2" y="140"/>
                </a:lnTo>
                <a:lnTo>
                  <a:pt x="2" y="142"/>
                </a:lnTo>
                <a:lnTo>
                  <a:pt x="2" y="144"/>
                </a:lnTo>
                <a:lnTo>
                  <a:pt x="4" y="144"/>
                </a:lnTo>
                <a:lnTo>
                  <a:pt x="6" y="144"/>
                </a:lnTo>
                <a:lnTo>
                  <a:pt x="6" y="146"/>
                </a:lnTo>
                <a:lnTo>
                  <a:pt x="8" y="148"/>
                </a:lnTo>
                <a:lnTo>
                  <a:pt x="10" y="148"/>
                </a:lnTo>
                <a:lnTo>
                  <a:pt x="10" y="146"/>
                </a:lnTo>
                <a:lnTo>
                  <a:pt x="12" y="146"/>
                </a:lnTo>
                <a:lnTo>
                  <a:pt x="14" y="144"/>
                </a:lnTo>
                <a:lnTo>
                  <a:pt x="16" y="144"/>
                </a:lnTo>
                <a:lnTo>
                  <a:pt x="18" y="142"/>
                </a:lnTo>
                <a:lnTo>
                  <a:pt x="20" y="142"/>
                </a:lnTo>
                <a:lnTo>
                  <a:pt x="22" y="140"/>
                </a:lnTo>
                <a:lnTo>
                  <a:pt x="24" y="138"/>
                </a:lnTo>
                <a:lnTo>
                  <a:pt x="26" y="138"/>
                </a:lnTo>
                <a:lnTo>
                  <a:pt x="28" y="136"/>
                </a:lnTo>
                <a:lnTo>
                  <a:pt x="30" y="134"/>
                </a:lnTo>
                <a:lnTo>
                  <a:pt x="32" y="132"/>
                </a:lnTo>
                <a:lnTo>
                  <a:pt x="34" y="130"/>
                </a:lnTo>
                <a:lnTo>
                  <a:pt x="36" y="130"/>
                </a:lnTo>
                <a:lnTo>
                  <a:pt x="38" y="130"/>
                </a:lnTo>
                <a:lnTo>
                  <a:pt x="38" y="128"/>
                </a:lnTo>
                <a:lnTo>
                  <a:pt x="40" y="126"/>
                </a:lnTo>
                <a:lnTo>
                  <a:pt x="42" y="126"/>
                </a:lnTo>
                <a:lnTo>
                  <a:pt x="44" y="126"/>
                </a:lnTo>
                <a:lnTo>
                  <a:pt x="46" y="124"/>
                </a:lnTo>
                <a:lnTo>
                  <a:pt x="48" y="122"/>
                </a:lnTo>
                <a:lnTo>
                  <a:pt x="50" y="120"/>
                </a:lnTo>
                <a:lnTo>
                  <a:pt x="52" y="120"/>
                </a:lnTo>
                <a:lnTo>
                  <a:pt x="54" y="118"/>
                </a:lnTo>
                <a:lnTo>
                  <a:pt x="56" y="116"/>
                </a:lnTo>
                <a:lnTo>
                  <a:pt x="56" y="114"/>
                </a:lnTo>
                <a:lnTo>
                  <a:pt x="58" y="112"/>
                </a:lnTo>
                <a:lnTo>
                  <a:pt x="60" y="110"/>
                </a:lnTo>
                <a:lnTo>
                  <a:pt x="62" y="110"/>
                </a:lnTo>
                <a:lnTo>
                  <a:pt x="64" y="108"/>
                </a:lnTo>
                <a:lnTo>
                  <a:pt x="62" y="106"/>
                </a:lnTo>
                <a:lnTo>
                  <a:pt x="64" y="104"/>
                </a:lnTo>
                <a:lnTo>
                  <a:pt x="66" y="102"/>
                </a:lnTo>
                <a:lnTo>
                  <a:pt x="66" y="100"/>
                </a:lnTo>
                <a:lnTo>
                  <a:pt x="70" y="100"/>
                </a:lnTo>
                <a:lnTo>
                  <a:pt x="72" y="98"/>
                </a:lnTo>
                <a:lnTo>
                  <a:pt x="74" y="96"/>
                </a:lnTo>
                <a:lnTo>
                  <a:pt x="76" y="96"/>
                </a:lnTo>
                <a:lnTo>
                  <a:pt x="78" y="96"/>
                </a:lnTo>
                <a:lnTo>
                  <a:pt x="80" y="96"/>
                </a:lnTo>
                <a:lnTo>
                  <a:pt x="82" y="96"/>
                </a:lnTo>
                <a:lnTo>
                  <a:pt x="84" y="96"/>
                </a:lnTo>
                <a:lnTo>
                  <a:pt x="84" y="98"/>
                </a:lnTo>
                <a:lnTo>
                  <a:pt x="84" y="100"/>
                </a:lnTo>
                <a:lnTo>
                  <a:pt x="86" y="98"/>
                </a:lnTo>
                <a:lnTo>
                  <a:pt x="86" y="96"/>
                </a:lnTo>
                <a:lnTo>
                  <a:pt x="86" y="94"/>
                </a:lnTo>
                <a:lnTo>
                  <a:pt x="88" y="94"/>
                </a:lnTo>
                <a:lnTo>
                  <a:pt x="88" y="92"/>
                </a:lnTo>
                <a:lnTo>
                  <a:pt x="90" y="90"/>
                </a:lnTo>
                <a:lnTo>
                  <a:pt x="92" y="88"/>
                </a:lnTo>
                <a:lnTo>
                  <a:pt x="94" y="88"/>
                </a:lnTo>
                <a:lnTo>
                  <a:pt x="96" y="86"/>
                </a:lnTo>
                <a:lnTo>
                  <a:pt x="98" y="86"/>
                </a:lnTo>
                <a:lnTo>
                  <a:pt x="100" y="84"/>
                </a:lnTo>
                <a:lnTo>
                  <a:pt x="102" y="82"/>
                </a:lnTo>
                <a:lnTo>
                  <a:pt x="104" y="80"/>
                </a:lnTo>
                <a:lnTo>
                  <a:pt x="106" y="78"/>
                </a:lnTo>
                <a:lnTo>
                  <a:pt x="108" y="76"/>
                </a:lnTo>
                <a:lnTo>
                  <a:pt x="108" y="74"/>
                </a:lnTo>
                <a:lnTo>
                  <a:pt x="110" y="72"/>
                </a:lnTo>
                <a:lnTo>
                  <a:pt x="112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4"/>
                </a:lnTo>
                <a:lnTo>
                  <a:pt x="110" y="64"/>
                </a:lnTo>
                <a:lnTo>
                  <a:pt x="108" y="66"/>
                </a:lnTo>
                <a:lnTo>
                  <a:pt x="106" y="66"/>
                </a:lnTo>
                <a:lnTo>
                  <a:pt x="102" y="68"/>
                </a:lnTo>
                <a:lnTo>
                  <a:pt x="100" y="70"/>
                </a:lnTo>
                <a:lnTo>
                  <a:pt x="98" y="70"/>
                </a:lnTo>
                <a:lnTo>
                  <a:pt x="98" y="72"/>
                </a:lnTo>
                <a:lnTo>
                  <a:pt x="94" y="72"/>
                </a:lnTo>
                <a:lnTo>
                  <a:pt x="92" y="74"/>
                </a:lnTo>
                <a:lnTo>
                  <a:pt x="88" y="74"/>
                </a:lnTo>
                <a:lnTo>
                  <a:pt x="86" y="74"/>
                </a:lnTo>
                <a:lnTo>
                  <a:pt x="86" y="72"/>
                </a:lnTo>
                <a:lnTo>
                  <a:pt x="84" y="72"/>
                </a:lnTo>
                <a:lnTo>
                  <a:pt x="80" y="70"/>
                </a:lnTo>
                <a:lnTo>
                  <a:pt x="80" y="68"/>
                </a:lnTo>
                <a:lnTo>
                  <a:pt x="78" y="68"/>
                </a:lnTo>
                <a:lnTo>
                  <a:pt x="76" y="68"/>
                </a:lnTo>
                <a:lnTo>
                  <a:pt x="74" y="68"/>
                </a:lnTo>
                <a:lnTo>
                  <a:pt x="74" y="66"/>
                </a:lnTo>
                <a:lnTo>
                  <a:pt x="72" y="66"/>
                </a:lnTo>
                <a:lnTo>
                  <a:pt x="74" y="64"/>
                </a:lnTo>
                <a:lnTo>
                  <a:pt x="74" y="62"/>
                </a:lnTo>
                <a:lnTo>
                  <a:pt x="76" y="60"/>
                </a:lnTo>
                <a:lnTo>
                  <a:pt x="76" y="58"/>
                </a:lnTo>
                <a:lnTo>
                  <a:pt x="76" y="56"/>
                </a:lnTo>
                <a:lnTo>
                  <a:pt x="78" y="54"/>
                </a:lnTo>
                <a:lnTo>
                  <a:pt x="80" y="52"/>
                </a:lnTo>
                <a:lnTo>
                  <a:pt x="80" y="50"/>
                </a:lnTo>
                <a:lnTo>
                  <a:pt x="78" y="50"/>
                </a:lnTo>
                <a:lnTo>
                  <a:pt x="80" y="48"/>
                </a:lnTo>
                <a:lnTo>
                  <a:pt x="82" y="46"/>
                </a:lnTo>
                <a:lnTo>
                  <a:pt x="80" y="48"/>
                </a:lnTo>
                <a:lnTo>
                  <a:pt x="78" y="48"/>
                </a:lnTo>
                <a:lnTo>
                  <a:pt x="78" y="46"/>
                </a:lnTo>
                <a:lnTo>
                  <a:pt x="78" y="44"/>
                </a:lnTo>
                <a:lnTo>
                  <a:pt x="78" y="42"/>
                </a:lnTo>
                <a:lnTo>
                  <a:pt x="76" y="44"/>
                </a:lnTo>
                <a:lnTo>
                  <a:pt x="76" y="46"/>
                </a:lnTo>
                <a:lnTo>
                  <a:pt x="74" y="48"/>
                </a:lnTo>
                <a:lnTo>
                  <a:pt x="74" y="50"/>
                </a:lnTo>
                <a:lnTo>
                  <a:pt x="72" y="50"/>
                </a:lnTo>
                <a:lnTo>
                  <a:pt x="72" y="52"/>
                </a:lnTo>
                <a:lnTo>
                  <a:pt x="72" y="54"/>
                </a:lnTo>
                <a:lnTo>
                  <a:pt x="70" y="56"/>
                </a:lnTo>
                <a:lnTo>
                  <a:pt x="70" y="58"/>
                </a:lnTo>
                <a:lnTo>
                  <a:pt x="68" y="56"/>
                </a:lnTo>
                <a:lnTo>
                  <a:pt x="68" y="54"/>
                </a:lnTo>
                <a:lnTo>
                  <a:pt x="68" y="52"/>
                </a:lnTo>
                <a:lnTo>
                  <a:pt x="66" y="50"/>
                </a:lnTo>
                <a:lnTo>
                  <a:pt x="64" y="50"/>
                </a:lnTo>
                <a:lnTo>
                  <a:pt x="62" y="50"/>
                </a:lnTo>
                <a:lnTo>
                  <a:pt x="60" y="50"/>
                </a:lnTo>
                <a:lnTo>
                  <a:pt x="62" y="50"/>
                </a:lnTo>
                <a:lnTo>
                  <a:pt x="62" y="48"/>
                </a:lnTo>
                <a:lnTo>
                  <a:pt x="64" y="46"/>
                </a:lnTo>
                <a:lnTo>
                  <a:pt x="64" y="44"/>
                </a:lnTo>
                <a:lnTo>
                  <a:pt x="66" y="42"/>
                </a:lnTo>
                <a:lnTo>
                  <a:pt x="68" y="40"/>
                </a:lnTo>
                <a:lnTo>
                  <a:pt x="70" y="40"/>
                </a:lnTo>
                <a:lnTo>
                  <a:pt x="70" y="38"/>
                </a:lnTo>
                <a:lnTo>
                  <a:pt x="68" y="36"/>
                </a:lnTo>
                <a:lnTo>
                  <a:pt x="68" y="34"/>
                </a:lnTo>
                <a:lnTo>
                  <a:pt x="68" y="32"/>
                </a:lnTo>
                <a:lnTo>
                  <a:pt x="68" y="30"/>
                </a:lnTo>
                <a:lnTo>
                  <a:pt x="66" y="28"/>
                </a:lnTo>
                <a:lnTo>
                  <a:pt x="68" y="28"/>
                </a:lnTo>
                <a:lnTo>
                  <a:pt x="70" y="28"/>
                </a:lnTo>
                <a:lnTo>
                  <a:pt x="70" y="30"/>
                </a:lnTo>
                <a:lnTo>
                  <a:pt x="72" y="28"/>
                </a:lnTo>
                <a:lnTo>
                  <a:pt x="72" y="26"/>
                </a:lnTo>
                <a:lnTo>
                  <a:pt x="74" y="24"/>
                </a:lnTo>
                <a:lnTo>
                  <a:pt x="72" y="22"/>
                </a:lnTo>
                <a:lnTo>
                  <a:pt x="72" y="20"/>
                </a:lnTo>
                <a:lnTo>
                  <a:pt x="74" y="18"/>
                </a:lnTo>
                <a:lnTo>
                  <a:pt x="74" y="16"/>
                </a:lnTo>
                <a:lnTo>
                  <a:pt x="72" y="16"/>
                </a:lnTo>
                <a:lnTo>
                  <a:pt x="70" y="16"/>
                </a:lnTo>
                <a:lnTo>
                  <a:pt x="70" y="18"/>
                </a:lnTo>
                <a:lnTo>
                  <a:pt x="68" y="18"/>
                </a:lnTo>
                <a:lnTo>
                  <a:pt x="70" y="16"/>
                </a:lnTo>
                <a:lnTo>
                  <a:pt x="68" y="14"/>
                </a:lnTo>
                <a:lnTo>
                  <a:pt x="68" y="12"/>
                </a:lnTo>
                <a:lnTo>
                  <a:pt x="66" y="12"/>
                </a:lnTo>
                <a:lnTo>
                  <a:pt x="64" y="10"/>
                </a:lnTo>
                <a:lnTo>
                  <a:pt x="62" y="12"/>
                </a:lnTo>
                <a:lnTo>
                  <a:pt x="62" y="10"/>
                </a:lnTo>
                <a:lnTo>
                  <a:pt x="62" y="8"/>
                </a:lnTo>
                <a:lnTo>
                  <a:pt x="60" y="10"/>
                </a:lnTo>
                <a:lnTo>
                  <a:pt x="58" y="12"/>
                </a:lnTo>
                <a:lnTo>
                  <a:pt x="58" y="10"/>
                </a:lnTo>
                <a:lnTo>
                  <a:pt x="58" y="8"/>
                </a:lnTo>
                <a:lnTo>
                  <a:pt x="58" y="6"/>
                </a:lnTo>
                <a:lnTo>
                  <a:pt x="58" y="4"/>
                </a:lnTo>
                <a:lnTo>
                  <a:pt x="58" y="2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4" y="2"/>
                </a:lnTo>
                <a:lnTo>
                  <a:pt x="54" y="4"/>
                </a:lnTo>
                <a:lnTo>
                  <a:pt x="56" y="6"/>
                </a:lnTo>
                <a:lnTo>
                  <a:pt x="56" y="8"/>
                </a:lnTo>
                <a:lnTo>
                  <a:pt x="56" y="12"/>
                </a:lnTo>
                <a:lnTo>
                  <a:pt x="54" y="14"/>
                </a:lnTo>
                <a:lnTo>
                  <a:pt x="52" y="16"/>
                </a:lnTo>
                <a:lnTo>
                  <a:pt x="52" y="18"/>
                </a:lnTo>
                <a:lnTo>
                  <a:pt x="54" y="20"/>
                </a:lnTo>
                <a:lnTo>
                  <a:pt x="54" y="22"/>
                </a:lnTo>
                <a:lnTo>
                  <a:pt x="54" y="20"/>
                </a:lnTo>
                <a:lnTo>
                  <a:pt x="56" y="20"/>
                </a:lnTo>
                <a:lnTo>
                  <a:pt x="58" y="18"/>
                </a:lnTo>
                <a:lnTo>
                  <a:pt x="60" y="18"/>
                </a:lnTo>
                <a:lnTo>
                  <a:pt x="58" y="20"/>
                </a:lnTo>
                <a:lnTo>
                  <a:pt x="56" y="20"/>
                </a:lnTo>
                <a:lnTo>
                  <a:pt x="54" y="22"/>
                </a:lnTo>
                <a:lnTo>
                  <a:pt x="54" y="26"/>
                </a:lnTo>
                <a:lnTo>
                  <a:pt x="54" y="28"/>
                </a:lnTo>
                <a:lnTo>
                  <a:pt x="54" y="32"/>
                </a:lnTo>
                <a:lnTo>
                  <a:pt x="56" y="34"/>
                </a:lnTo>
                <a:lnTo>
                  <a:pt x="56" y="38"/>
                </a:lnTo>
                <a:lnTo>
                  <a:pt x="54" y="40"/>
                </a:lnTo>
                <a:lnTo>
                  <a:pt x="56" y="40"/>
                </a:lnTo>
                <a:lnTo>
                  <a:pt x="58" y="38"/>
                </a:lnTo>
                <a:lnTo>
                  <a:pt x="58" y="36"/>
                </a:lnTo>
                <a:lnTo>
                  <a:pt x="56" y="34"/>
                </a:lnTo>
                <a:lnTo>
                  <a:pt x="58" y="36"/>
                </a:lnTo>
                <a:lnTo>
                  <a:pt x="60" y="38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2" y="36"/>
                </a:lnTo>
                <a:lnTo>
                  <a:pt x="64" y="38"/>
                </a:lnTo>
                <a:lnTo>
                  <a:pt x="62" y="38"/>
                </a:lnTo>
                <a:lnTo>
                  <a:pt x="60" y="38"/>
                </a:lnTo>
                <a:lnTo>
                  <a:pt x="60" y="40"/>
                </a:lnTo>
                <a:lnTo>
                  <a:pt x="62" y="40"/>
                </a:lnTo>
                <a:lnTo>
                  <a:pt x="60" y="42"/>
                </a:lnTo>
                <a:lnTo>
                  <a:pt x="60" y="44"/>
                </a:lnTo>
                <a:lnTo>
                  <a:pt x="58" y="46"/>
                </a:lnTo>
                <a:lnTo>
                  <a:pt x="58" y="44"/>
                </a:lnTo>
                <a:lnTo>
                  <a:pt x="58" y="42"/>
                </a:lnTo>
                <a:lnTo>
                  <a:pt x="56" y="42"/>
                </a:lnTo>
                <a:lnTo>
                  <a:pt x="56" y="44"/>
                </a:lnTo>
                <a:lnTo>
                  <a:pt x="56" y="46"/>
                </a:lnTo>
                <a:lnTo>
                  <a:pt x="56" y="48"/>
                </a:lnTo>
                <a:lnTo>
                  <a:pt x="56" y="50"/>
                </a:lnTo>
                <a:lnTo>
                  <a:pt x="54" y="54"/>
                </a:lnTo>
                <a:lnTo>
                  <a:pt x="56" y="54"/>
                </a:lnTo>
                <a:lnTo>
                  <a:pt x="58" y="52"/>
                </a:lnTo>
                <a:lnTo>
                  <a:pt x="60" y="52"/>
                </a:lnTo>
                <a:lnTo>
                  <a:pt x="60" y="54"/>
                </a:lnTo>
                <a:lnTo>
                  <a:pt x="60" y="56"/>
                </a:lnTo>
                <a:lnTo>
                  <a:pt x="58" y="56"/>
                </a:lnTo>
                <a:lnTo>
                  <a:pt x="56" y="54"/>
                </a:lnTo>
                <a:lnTo>
                  <a:pt x="54" y="56"/>
                </a:lnTo>
                <a:lnTo>
                  <a:pt x="54" y="58"/>
                </a:lnTo>
                <a:lnTo>
                  <a:pt x="54" y="60"/>
                </a:lnTo>
                <a:lnTo>
                  <a:pt x="56" y="60"/>
                </a:lnTo>
                <a:lnTo>
                  <a:pt x="54" y="60"/>
                </a:lnTo>
                <a:lnTo>
                  <a:pt x="54" y="64"/>
                </a:lnTo>
                <a:lnTo>
                  <a:pt x="52" y="66"/>
                </a:lnTo>
                <a:lnTo>
                  <a:pt x="52" y="68"/>
                </a:lnTo>
                <a:lnTo>
                  <a:pt x="52" y="70"/>
                </a:lnTo>
                <a:lnTo>
                  <a:pt x="50" y="70"/>
                </a:lnTo>
                <a:lnTo>
                  <a:pt x="48" y="72"/>
                </a:lnTo>
                <a:lnTo>
                  <a:pt x="48" y="74"/>
                </a:lnTo>
                <a:lnTo>
                  <a:pt x="46" y="76"/>
                </a:lnTo>
                <a:lnTo>
                  <a:pt x="44" y="76"/>
                </a:lnTo>
                <a:lnTo>
                  <a:pt x="42" y="78"/>
                </a:lnTo>
                <a:lnTo>
                  <a:pt x="42" y="80"/>
                </a:lnTo>
                <a:lnTo>
                  <a:pt x="40" y="82"/>
                </a:lnTo>
                <a:lnTo>
                  <a:pt x="38" y="84"/>
                </a:lnTo>
                <a:lnTo>
                  <a:pt x="36" y="86"/>
                </a:lnTo>
                <a:lnTo>
                  <a:pt x="36" y="88"/>
                </a:lnTo>
                <a:lnTo>
                  <a:pt x="34" y="90"/>
                </a:lnTo>
                <a:lnTo>
                  <a:pt x="32" y="92"/>
                </a:lnTo>
                <a:lnTo>
                  <a:pt x="30" y="92"/>
                </a:lnTo>
                <a:lnTo>
                  <a:pt x="28" y="94"/>
                </a:lnTo>
                <a:lnTo>
                  <a:pt x="26" y="94"/>
                </a:lnTo>
                <a:lnTo>
                  <a:pt x="24" y="94"/>
                </a:lnTo>
                <a:lnTo>
                  <a:pt x="20" y="96"/>
                </a:lnTo>
                <a:lnTo>
                  <a:pt x="18" y="96"/>
                </a:lnTo>
                <a:lnTo>
                  <a:pt x="18" y="98"/>
                </a:lnTo>
                <a:lnTo>
                  <a:pt x="14" y="98"/>
                </a:lnTo>
                <a:lnTo>
                  <a:pt x="14" y="100"/>
                </a:lnTo>
                <a:lnTo>
                  <a:pt x="12" y="102"/>
                </a:lnTo>
                <a:lnTo>
                  <a:pt x="12" y="104"/>
                </a:lnTo>
                <a:lnTo>
                  <a:pt x="14" y="106"/>
                </a:lnTo>
                <a:lnTo>
                  <a:pt x="16" y="106"/>
                </a:lnTo>
                <a:lnTo>
                  <a:pt x="18" y="108"/>
                </a:lnTo>
                <a:lnTo>
                  <a:pt x="18" y="110"/>
                </a:lnTo>
                <a:lnTo>
                  <a:pt x="20" y="112"/>
                </a:lnTo>
                <a:lnTo>
                  <a:pt x="22" y="112"/>
                </a:lnTo>
                <a:lnTo>
                  <a:pt x="24" y="114"/>
                </a:lnTo>
                <a:lnTo>
                  <a:pt x="26" y="116"/>
                </a:lnTo>
                <a:lnTo>
                  <a:pt x="24" y="118"/>
                </a:lnTo>
                <a:lnTo>
                  <a:pt x="24" y="120"/>
                </a:lnTo>
                <a:lnTo>
                  <a:pt x="22" y="124"/>
                </a:lnTo>
                <a:lnTo>
                  <a:pt x="20" y="126"/>
                </a:lnTo>
                <a:lnTo>
                  <a:pt x="18" y="128"/>
                </a:lnTo>
                <a:lnTo>
                  <a:pt x="16" y="130"/>
                </a:lnTo>
                <a:lnTo>
                  <a:pt x="14" y="132"/>
                </a:lnTo>
                <a:lnTo>
                  <a:pt x="12" y="134"/>
                </a:lnTo>
                <a:lnTo>
                  <a:pt x="10" y="134"/>
                </a:lnTo>
                <a:lnTo>
                  <a:pt x="8" y="136"/>
                </a:lnTo>
                <a:lnTo>
                  <a:pt x="6" y="138"/>
                </a:lnTo>
                <a:lnTo>
                  <a:pt x="4" y="138"/>
                </a:lnTo>
                <a:lnTo>
                  <a:pt x="2" y="140"/>
                </a:lnTo>
                <a:lnTo>
                  <a:pt x="0" y="140"/>
                </a:lnTo>
                <a:lnTo>
                  <a:pt x="0" y="142"/>
                </a:lnTo>
                <a:lnTo>
                  <a:pt x="2" y="1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5" name="Freeform 2142"/>
          <p:cNvSpPr>
            <a:spLocks/>
          </p:cNvSpPr>
          <p:nvPr/>
        </p:nvSpPr>
        <p:spPr bwMode="auto">
          <a:xfrm>
            <a:off x="8513764" y="4073525"/>
            <a:ext cx="120650" cy="69851"/>
          </a:xfrm>
          <a:custGeom>
            <a:avLst/>
            <a:gdLst>
              <a:gd name="T0" fmla="*/ 30241875 w 76"/>
              <a:gd name="T1" fmla="*/ 95765938 h 44"/>
              <a:gd name="T2" fmla="*/ 40322500 w 76"/>
              <a:gd name="T3" fmla="*/ 95765938 h 44"/>
              <a:gd name="T4" fmla="*/ 55443438 w 76"/>
              <a:gd name="T5" fmla="*/ 105846563 h 44"/>
              <a:gd name="T6" fmla="*/ 65524063 w 76"/>
              <a:gd name="T7" fmla="*/ 110886875 h 44"/>
              <a:gd name="T8" fmla="*/ 75604688 w 76"/>
              <a:gd name="T9" fmla="*/ 110886875 h 44"/>
              <a:gd name="T10" fmla="*/ 85685313 w 76"/>
              <a:gd name="T11" fmla="*/ 110886875 h 44"/>
              <a:gd name="T12" fmla="*/ 100806250 w 76"/>
              <a:gd name="T13" fmla="*/ 105846563 h 44"/>
              <a:gd name="T14" fmla="*/ 110886875 w 76"/>
              <a:gd name="T15" fmla="*/ 100806250 h 44"/>
              <a:gd name="T16" fmla="*/ 120967500 w 76"/>
              <a:gd name="T17" fmla="*/ 95765938 h 44"/>
              <a:gd name="T18" fmla="*/ 136088438 w 76"/>
              <a:gd name="T19" fmla="*/ 85685313 h 44"/>
              <a:gd name="T20" fmla="*/ 141128750 w 76"/>
              <a:gd name="T21" fmla="*/ 80645000 h 44"/>
              <a:gd name="T22" fmla="*/ 151209375 w 76"/>
              <a:gd name="T23" fmla="*/ 70564375 h 44"/>
              <a:gd name="T24" fmla="*/ 161290000 w 76"/>
              <a:gd name="T25" fmla="*/ 70564375 h 44"/>
              <a:gd name="T26" fmla="*/ 176410938 w 76"/>
              <a:gd name="T27" fmla="*/ 60483750 h 44"/>
              <a:gd name="T28" fmla="*/ 171370625 w 76"/>
              <a:gd name="T29" fmla="*/ 50403125 h 44"/>
              <a:gd name="T30" fmla="*/ 176410938 w 76"/>
              <a:gd name="T31" fmla="*/ 40322500 h 44"/>
              <a:gd name="T32" fmla="*/ 186491563 w 76"/>
              <a:gd name="T33" fmla="*/ 35282188 h 44"/>
              <a:gd name="T34" fmla="*/ 191531875 w 76"/>
              <a:gd name="T35" fmla="*/ 20161250 h 44"/>
              <a:gd name="T36" fmla="*/ 191531875 w 76"/>
              <a:gd name="T37" fmla="*/ 10080625 h 44"/>
              <a:gd name="T38" fmla="*/ 181451250 w 76"/>
              <a:gd name="T39" fmla="*/ 5040313 h 44"/>
              <a:gd name="T40" fmla="*/ 176410938 w 76"/>
              <a:gd name="T41" fmla="*/ 5040313 h 44"/>
              <a:gd name="T42" fmla="*/ 166330313 w 76"/>
              <a:gd name="T43" fmla="*/ 0 h 44"/>
              <a:gd name="T44" fmla="*/ 151209375 w 76"/>
              <a:gd name="T45" fmla="*/ 5040313 h 44"/>
              <a:gd name="T46" fmla="*/ 156249688 w 76"/>
              <a:gd name="T47" fmla="*/ 15120938 h 44"/>
              <a:gd name="T48" fmla="*/ 156249688 w 76"/>
              <a:gd name="T49" fmla="*/ 30241875 h 44"/>
              <a:gd name="T50" fmla="*/ 151209375 w 76"/>
              <a:gd name="T51" fmla="*/ 40322500 h 44"/>
              <a:gd name="T52" fmla="*/ 141128750 w 76"/>
              <a:gd name="T53" fmla="*/ 40322500 h 44"/>
              <a:gd name="T54" fmla="*/ 126007813 w 76"/>
              <a:gd name="T55" fmla="*/ 50403125 h 44"/>
              <a:gd name="T56" fmla="*/ 120967500 w 76"/>
              <a:gd name="T57" fmla="*/ 65524063 h 44"/>
              <a:gd name="T58" fmla="*/ 105846563 w 76"/>
              <a:gd name="T59" fmla="*/ 70564375 h 44"/>
              <a:gd name="T60" fmla="*/ 95765938 w 76"/>
              <a:gd name="T61" fmla="*/ 65524063 h 44"/>
              <a:gd name="T62" fmla="*/ 85685313 w 76"/>
              <a:gd name="T63" fmla="*/ 70564375 h 44"/>
              <a:gd name="T64" fmla="*/ 80645000 w 76"/>
              <a:gd name="T65" fmla="*/ 55443438 h 44"/>
              <a:gd name="T66" fmla="*/ 85685313 w 76"/>
              <a:gd name="T67" fmla="*/ 45362813 h 44"/>
              <a:gd name="T68" fmla="*/ 75604688 w 76"/>
              <a:gd name="T69" fmla="*/ 50403125 h 44"/>
              <a:gd name="T70" fmla="*/ 75604688 w 76"/>
              <a:gd name="T71" fmla="*/ 65524063 h 44"/>
              <a:gd name="T72" fmla="*/ 65524063 w 76"/>
              <a:gd name="T73" fmla="*/ 70564375 h 44"/>
              <a:gd name="T74" fmla="*/ 55443438 w 76"/>
              <a:gd name="T75" fmla="*/ 70564375 h 44"/>
              <a:gd name="T76" fmla="*/ 40322500 w 76"/>
              <a:gd name="T77" fmla="*/ 75604688 h 44"/>
              <a:gd name="T78" fmla="*/ 25201563 w 76"/>
              <a:gd name="T79" fmla="*/ 65524063 h 44"/>
              <a:gd name="T80" fmla="*/ 15120938 w 76"/>
              <a:gd name="T81" fmla="*/ 65524063 h 44"/>
              <a:gd name="T82" fmla="*/ 0 w 76"/>
              <a:gd name="T83" fmla="*/ 70564375 h 44"/>
              <a:gd name="T84" fmla="*/ 0 w 76"/>
              <a:gd name="T85" fmla="*/ 80645000 h 44"/>
              <a:gd name="T86" fmla="*/ 15120938 w 76"/>
              <a:gd name="T87" fmla="*/ 85685313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" h="44">
                <a:moveTo>
                  <a:pt x="10" y="36"/>
                </a:moveTo>
                <a:lnTo>
                  <a:pt x="10" y="38"/>
                </a:lnTo>
                <a:lnTo>
                  <a:pt x="12" y="38"/>
                </a:lnTo>
                <a:lnTo>
                  <a:pt x="14" y="40"/>
                </a:lnTo>
                <a:lnTo>
                  <a:pt x="16" y="38"/>
                </a:lnTo>
                <a:lnTo>
                  <a:pt x="18" y="40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0"/>
                </a:lnTo>
                <a:lnTo>
                  <a:pt x="44" y="40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6"/>
                </a:lnTo>
                <a:lnTo>
                  <a:pt x="54" y="34"/>
                </a:lnTo>
                <a:lnTo>
                  <a:pt x="56" y="34"/>
                </a:lnTo>
                <a:lnTo>
                  <a:pt x="56" y="32"/>
                </a:lnTo>
                <a:lnTo>
                  <a:pt x="58" y="30"/>
                </a:lnTo>
                <a:lnTo>
                  <a:pt x="58" y="28"/>
                </a:lnTo>
                <a:lnTo>
                  <a:pt x="60" y="28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8" y="26"/>
                </a:lnTo>
                <a:lnTo>
                  <a:pt x="70" y="24"/>
                </a:lnTo>
                <a:lnTo>
                  <a:pt x="68" y="22"/>
                </a:lnTo>
                <a:lnTo>
                  <a:pt x="68" y="20"/>
                </a:lnTo>
                <a:lnTo>
                  <a:pt x="68" y="18"/>
                </a:lnTo>
                <a:lnTo>
                  <a:pt x="68" y="16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4" y="14"/>
                </a:lnTo>
                <a:lnTo>
                  <a:pt x="76" y="12"/>
                </a:lnTo>
                <a:lnTo>
                  <a:pt x="76" y="10"/>
                </a:lnTo>
                <a:lnTo>
                  <a:pt x="76" y="8"/>
                </a:lnTo>
                <a:lnTo>
                  <a:pt x="76" y="6"/>
                </a:lnTo>
                <a:lnTo>
                  <a:pt x="76" y="4"/>
                </a:lnTo>
                <a:lnTo>
                  <a:pt x="76" y="2"/>
                </a:lnTo>
                <a:lnTo>
                  <a:pt x="74" y="2"/>
                </a:lnTo>
                <a:lnTo>
                  <a:pt x="72" y="2"/>
                </a:lnTo>
                <a:lnTo>
                  <a:pt x="72" y="0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6" y="0"/>
                </a:lnTo>
                <a:lnTo>
                  <a:pt x="64" y="0"/>
                </a:lnTo>
                <a:lnTo>
                  <a:pt x="62" y="0"/>
                </a:lnTo>
                <a:lnTo>
                  <a:pt x="60" y="2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2" y="10"/>
                </a:lnTo>
                <a:lnTo>
                  <a:pt x="62" y="12"/>
                </a:lnTo>
                <a:lnTo>
                  <a:pt x="62" y="14"/>
                </a:lnTo>
                <a:lnTo>
                  <a:pt x="62" y="16"/>
                </a:lnTo>
                <a:lnTo>
                  <a:pt x="60" y="16"/>
                </a:lnTo>
                <a:lnTo>
                  <a:pt x="58" y="16"/>
                </a:lnTo>
                <a:lnTo>
                  <a:pt x="56" y="16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50" y="22"/>
                </a:lnTo>
                <a:lnTo>
                  <a:pt x="50" y="24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2" y="28"/>
                </a:lnTo>
                <a:lnTo>
                  <a:pt x="40" y="26"/>
                </a:lnTo>
                <a:lnTo>
                  <a:pt x="38" y="26"/>
                </a:lnTo>
                <a:lnTo>
                  <a:pt x="38" y="28"/>
                </a:lnTo>
                <a:lnTo>
                  <a:pt x="36" y="28"/>
                </a:lnTo>
                <a:lnTo>
                  <a:pt x="34" y="28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4" y="16"/>
                </a:lnTo>
                <a:lnTo>
                  <a:pt x="32" y="18"/>
                </a:lnTo>
                <a:lnTo>
                  <a:pt x="30" y="20"/>
                </a:lnTo>
                <a:lnTo>
                  <a:pt x="30" y="22"/>
                </a:lnTo>
                <a:lnTo>
                  <a:pt x="30" y="24"/>
                </a:lnTo>
                <a:lnTo>
                  <a:pt x="30" y="26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30"/>
                </a:lnTo>
                <a:lnTo>
                  <a:pt x="14" y="28"/>
                </a:lnTo>
                <a:lnTo>
                  <a:pt x="12" y="26"/>
                </a:lnTo>
                <a:lnTo>
                  <a:pt x="10" y="26"/>
                </a:lnTo>
                <a:lnTo>
                  <a:pt x="10" y="28"/>
                </a:lnTo>
                <a:lnTo>
                  <a:pt x="8" y="26"/>
                </a:lnTo>
                <a:lnTo>
                  <a:pt x="6" y="26"/>
                </a:lnTo>
                <a:lnTo>
                  <a:pt x="4" y="28"/>
                </a:lnTo>
                <a:lnTo>
                  <a:pt x="2" y="26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2" y="34"/>
                </a:lnTo>
                <a:lnTo>
                  <a:pt x="4" y="34"/>
                </a:lnTo>
                <a:lnTo>
                  <a:pt x="6" y="34"/>
                </a:lnTo>
                <a:lnTo>
                  <a:pt x="8" y="36"/>
                </a:lnTo>
                <a:lnTo>
                  <a:pt x="1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6" name="Freeform 2143"/>
          <p:cNvSpPr>
            <a:spLocks/>
          </p:cNvSpPr>
          <p:nvPr/>
        </p:nvSpPr>
        <p:spPr bwMode="auto">
          <a:xfrm>
            <a:off x="8513764" y="4073525"/>
            <a:ext cx="120650" cy="69851"/>
          </a:xfrm>
          <a:custGeom>
            <a:avLst/>
            <a:gdLst>
              <a:gd name="T0" fmla="*/ 30241875 w 76"/>
              <a:gd name="T1" fmla="*/ 95765938 h 44"/>
              <a:gd name="T2" fmla="*/ 40322500 w 76"/>
              <a:gd name="T3" fmla="*/ 95765938 h 44"/>
              <a:gd name="T4" fmla="*/ 55443438 w 76"/>
              <a:gd name="T5" fmla="*/ 105846563 h 44"/>
              <a:gd name="T6" fmla="*/ 65524063 w 76"/>
              <a:gd name="T7" fmla="*/ 110886875 h 44"/>
              <a:gd name="T8" fmla="*/ 75604688 w 76"/>
              <a:gd name="T9" fmla="*/ 110886875 h 44"/>
              <a:gd name="T10" fmla="*/ 85685313 w 76"/>
              <a:gd name="T11" fmla="*/ 110886875 h 44"/>
              <a:gd name="T12" fmla="*/ 100806250 w 76"/>
              <a:gd name="T13" fmla="*/ 105846563 h 44"/>
              <a:gd name="T14" fmla="*/ 110886875 w 76"/>
              <a:gd name="T15" fmla="*/ 100806250 h 44"/>
              <a:gd name="T16" fmla="*/ 120967500 w 76"/>
              <a:gd name="T17" fmla="*/ 95765938 h 44"/>
              <a:gd name="T18" fmla="*/ 136088438 w 76"/>
              <a:gd name="T19" fmla="*/ 85685313 h 44"/>
              <a:gd name="T20" fmla="*/ 141128750 w 76"/>
              <a:gd name="T21" fmla="*/ 80645000 h 44"/>
              <a:gd name="T22" fmla="*/ 151209375 w 76"/>
              <a:gd name="T23" fmla="*/ 70564375 h 44"/>
              <a:gd name="T24" fmla="*/ 161290000 w 76"/>
              <a:gd name="T25" fmla="*/ 70564375 h 44"/>
              <a:gd name="T26" fmla="*/ 176410938 w 76"/>
              <a:gd name="T27" fmla="*/ 60483750 h 44"/>
              <a:gd name="T28" fmla="*/ 171370625 w 76"/>
              <a:gd name="T29" fmla="*/ 50403125 h 44"/>
              <a:gd name="T30" fmla="*/ 176410938 w 76"/>
              <a:gd name="T31" fmla="*/ 40322500 h 44"/>
              <a:gd name="T32" fmla="*/ 186491563 w 76"/>
              <a:gd name="T33" fmla="*/ 35282188 h 44"/>
              <a:gd name="T34" fmla="*/ 191531875 w 76"/>
              <a:gd name="T35" fmla="*/ 20161250 h 44"/>
              <a:gd name="T36" fmla="*/ 191531875 w 76"/>
              <a:gd name="T37" fmla="*/ 10080625 h 44"/>
              <a:gd name="T38" fmla="*/ 181451250 w 76"/>
              <a:gd name="T39" fmla="*/ 5040313 h 44"/>
              <a:gd name="T40" fmla="*/ 176410938 w 76"/>
              <a:gd name="T41" fmla="*/ 5040313 h 44"/>
              <a:gd name="T42" fmla="*/ 166330313 w 76"/>
              <a:gd name="T43" fmla="*/ 0 h 44"/>
              <a:gd name="T44" fmla="*/ 151209375 w 76"/>
              <a:gd name="T45" fmla="*/ 5040313 h 44"/>
              <a:gd name="T46" fmla="*/ 156249688 w 76"/>
              <a:gd name="T47" fmla="*/ 15120938 h 44"/>
              <a:gd name="T48" fmla="*/ 156249688 w 76"/>
              <a:gd name="T49" fmla="*/ 30241875 h 44"/>
              <a:gd name="T50" fmla="*/ 151209375 w 76"/>
              <a:gd name="T51" fmla="*/ 40322500 h 44"/>
              <a:gd name="T52" fmla="*/ 141128750 w 76"/>
              <a:gd name="T53" fmla="*/ 40322500 h 44"/>
              <a:gd name="T54" fmla="*/ 126007813 w 76"/>
              <a:gd name="T55" fmla="*/ 50403125 h 44"/>
              <a:gd name="T56" fmla="*/ 120967500 w 76"/>
              <a:gd name="T57" fmla="*/ 65524063 h 44"/>
              <a:gd name="T58" fmla="*/ 105846563 w 76"/>
              <a:gd name="T59" fmla="*/ 70564375 h 44"/>
              <a:gd name="T60" fmla="*/ 95765938 w 76"/>
              <a:gd name="T61" fmla="*/ 65524063 h 44"/>
              <a:gd name="T62" fmla="*/ 85685313 w 76"/>
              <a:gd name="T63" fmla="*/ 70564375 h 44"/>
              <a:gd name="T64" fmla="*/ 80645000 w 76"/>
              <a:gd name="T65" fmla="*/ 55443438 h 44"/>
              <a:gd name="T66" fmla="*/ 85685313 w 76"/>
              <a:gd name="T67" fmla="*/ 45362813 h 44"/>
              <a:gd name="T68" fmla="*/ 75604688 w 76"/>
              <a:gd name="T69" fmla="*/ 50403125 h 44"/>
              <a:gd name="T70" fmla="*/ 75604688 w 76"/>
              <a:gd name="T71" fmla="*/ 65524063 h 44"/>
              <a:gd name="T72" fmla="*/ 65524063 w 76"/>
              <a:gd name="T73" fmla="*/ 70564375 h 44"/>
              <a:gd name="T74" fmla="*/ 55443438 w 76"/>
              <a:gd name="T75" fmla="*/ 70564375 h 44"/>
              <a:gd name="T76" fmla="*/ 40322500 w 76"/>
              <a:gd name="T77" fmla="*/ 75604688 h 44"/>
              <a:gd name="T78" fmla="*/ 25201563 w 76"/>
              <a:gd name="T79" fmla="*/ 65524063 h 44"/>
              <a:gd name="T80" fmla="*/ 15120938 w 76"/>
              <a:gd name="T81" fmla="*/ 65524063 h 44"/>
              <a:gd name="T82" fmla="*/ 0 w 76"/>
              <a:gd name="T83" fmla="*/ 70564375 h 44"/>
              <a:gd name="T84" fmla="*/ 0 w 76"/>
              <a:gd name="T85" fmla="*/ 80645000 h 44"/>
              <a:gd name="T86" fmla="*/ 15120938 w 76"/>
              <a:gd name="T87" fmla="*/ 85685313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" h="44">
                <a:moveTo>
                  <a:pt x="10" y="36"/>
                </a:moveTo>
                <a:lnTo>
                  <a:pt x="10" y="38"/>
                </a:lnTo>
                <a:lnTo>
                  <a:pt x="12" y="38"/>
                </a:lnTo>
                <a:lnTo>
                  <a:pt x="14" y="40"/>
                </a:lnTo>
                <a:lnTo>
                  <a:pt x="16" y="38"/>
                </a:lnTo>
                <a:lnTo>
                  <a:pt x="18" y="40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0"/>
                </a:lnTo>
                <a:lnTo>
                  <a:pt x="44" y="40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6"/>
                </a:lnTo>
                <a:lnTo>
                  <a:pt x="54" y="34"/>
                </a:lnTo>
                <a:lnTo>
                  <a:pt x="56" y="34"/>
                </a:lnTo>
                <a:lnTo>
                  <a:pt x="56" y="32"/>
                </a:lnTo>
                <a:lnTo>
                  <a:pt x="58" y="30"/>
                </a:lnTo>
                <a:lnTo>
                  <a:pt x="58" y="28"/>
                </a:lnTo>
                <a:lnTo>
                  <a:pt x="60" y="28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8" y="26"/>
                </a:lnTo>
                <a:lnTo>
                  <a:pt x="70" y="24"/>
                </a:lnTo>
                <a:lnTo>
                  <a:pt x="68" y="22"/>
                </a:lnTo>
                <a:lnTo>
                  <a:pt x="68" y="20"/>
                </a:lnTo>
                <a:lnTo>
                  <a:pt x="68" y="18"/>
                </a:lnTo>
                <a:lnTo>
                  <a:pt x="68" y="16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4" y="14"/>
                </a:lnTo>
                <a:lnTo>
                  <a:pt x="76" y="12"/>
                </a:lnTo>
                <a:lnTo>
                  <a:pt x="76" y="10"/>
                </a:lnTo>
                <a:lnTo>
                  <a:pt x="76" y="8"/>
                </a:lnTo>
                <a:lnTo>
                  <a:pt x="76" y="6"/>
                </a:lnTo>
                <a:lnTo>
                  <a:pt x="76" y="4"/>
                </a:lnTo>
                <a:lnTo>
                  <a:pt x="76" y="2"/>
                </a:lnTo>
                <a:lnTo>
                  <a:pt x="74" y="2"/>
                </a:lnTo>
                <a:lnTo>
                  <a:pt x="72" y="2"/>
                </a:lnTo>
                <a:lnTo>
                  <a:pt x="72" y="0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6" y="0"/>
                </a:lnTo>
                <a:lnTo>
                  <a:pt x="64" y="0"/>
                </a:lnTo>
                <a:lnTo>
                  <a:pt x="62" y="0"/>
                </a:lnTo>
                <a:lnTo>
                  <a:pt x="60" y="2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2" y="10"/>
                </a:lnTo>
                <a:lnTo>
                  <a:pt x="62" y="12"/>
                </a:lnTo>
                <a:lnTo>
                  <a:pt x="62" y="14"/>
                </a:lnTo>
                <a:lnTo>
                  <a:pt x="62" y="16"/>
                </a:lnTo>
                <a:lnTo>
                  <a:pt x="60" y="16"/>
                </a:lnTo>
                <a:lnTo>
                  <a:pt x="58" y="16"/>
                </a:lnTo>
                <a:lnTo>
                  <a:pt x="56" y="16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50" y="22"/>
                </a:lnTo>
                <a:lnTo>
                  <a:pt x="50" y="24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2" y="28"/>
                </a:lnTo>
                <a:lnTo>
                  <a:pt x="40" y="26"/>
                </a:lnTo>
                <a:lnTo>
                  <a:pt x="38" y="26"/>
                </a:lnTo>
                <a:lnTo>
                  <a:pt x="38" y="28"/>
                </a:lnTo>
                <a:lnTo>
                  <a:pt x="36" y="28"/>
                </a:lnTo>
                <a:lnTo>
                  <a:pt x="34" y="28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4" y="16"/>
                </a:lnTo>
                <a:lnTo>
                  <a:pt x="32" y="18"/>
                </a:lnTo>
                <a:lnTo>
                  <a:pt x="30" y="20"/>
                </a:lnTo>
                <a:lnTo>
                  <a:pt x="30" y="22"/>
                </a:lnTo>
                <a:lnTo>
                  <a:pt x="30" y="24"/>
                </a:lnTo>
                <a:lnTo>
                  <a:pt x="30" y="26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30"/>
                </a:lnTo>
                <a:lnTo>
                  <a:pt x="14" y="28"/>
                </a:lnTo>
                <a:lnTo>
                  <a:pt x="12" y="26"/>
                </a:lnTo>
                <a:lnTo>
                  <a:pt x="10" y="26"/>
                </a:lnTo>
                <a:lnTo>
                  <a:pt x="10" y="28"/>
                </a:lnTo>
                <a:lnTo>
                  <a:pt x="8" y="26"/>
                </a:lnTo>
                <a:lnTo>
                  <a:pt x="6" y="26"/>
                </a:lnTo>
                <a:lnTo>
                  <a:pt x="4" y="28"/>
                </a:lnTo>
                <a:lnTo>
                  <a:pt x="2" y="26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2" y="34"/>
                </a:lnTo>
                <a:lnTo>
                  <a:pt x="4" y="34"/>
                </a:lnTo>
                <a:lnTo>
                  <a:pt x="6" y="34"/>
                </a:lnTo>
                <a:lnTo>
                  <a:pt x="8" y="36"/>
                </a:lnTo>
                <a:lnTo>
                  <a:pt x="1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7" name="Freeform 2144"/>
          <p:cNvSpPr>
            <a:spLocks noEditPoints="1"/>
          </p:cNvSpPr>
          <p:nvPr/>
        </p:nvSpPr>
        <p:spPr bwMode="auto">
          <a:xfrm>
            <a:off x="8072438" y="5265739"/>
            <a:ext cx="120650" cy="103187"/>
          </a:xfrm>
          <a:custGeom>
            <a:avLst/>
            <a:gdLst>
              <a:gd name="T0" fmla="*/ 186491563 w 76"/>
              <a:gd name="T1" fmla="*/ 5040288 h 65"/>
              <a:gd name="T2" fmla="*/ 45362813 w 76"/>
              <a:gd name="T3" fmla="*/ 0 h 65"/>
              <a:gd name="T4" fmla="*/ 40322500 w 76"/>
              <a:gd name="T5" fmla="*/ 15120864 h 65"/>
              <a:gd name="T6" fmla="*/ 40322500 w 76"/>
              <a:gd name="T7" fmla="*/ 15120864 h 65"/>
              <a:gd name="T8" fmla="*/ 115927188 w 76"/>
              <a:gd name="T9" fmla="*/ 115926626 h 65"/>
              <a:gd name="T10" fmla="*/ 60483750 w 76"/>
              <a:gd name="T11" fmla="*/ 156248930 h 65"/>
              <a:gd name="T12" fmla="*/ 50403125 w 76"/>
              <a:gd name="T13" fmla="*/ 156248930 h 65"/>
              <a:gd name="T14" fmla="*/ 70564375 w 76"/>
              <a:gd name="T15" fmla="*/ 141128066 h 65"/>
              <a:gd name="T16" fmla="*/ 90725625 w 76"/>
              <a:gd name="T17" fmla="*/ 40322305 h 65"/>
              <a:gd name="T18" fmla="*/ 85685313 w 76"/>
              <a:gd name="T19" fmla="*/ 40322305 h 65"/>
              <a:gd name="T20" fmla="*/ 75604688 w 76"/>
              <a:gd name="T21" fmla="*/ 30241728 h 65"/>
              <a:gd name="T22" fmla="*/ 60483750 w 76"/>
              <a:gd name="T23" fmla="*/ 25201440 h 65"/>
              <a:gd name="T24" fmla="*/ 50403125 w 76"/>
              <a:gd name="T25" fmla="*/ 20161152 h 65"/>
              <a:gd name="T26" fmla="*/ 35282188 w 76"/>
              <a:gd name="T27" fmla="*/ 15120864 h 65"/>
              <a:gd name="T28" fmla="*/ 20161250 w 76"/>
              <a:gd name="T29" fmla="*/ 35282017 h 65"/>
              <a:gd name="T30" fmla="*/ 15120938 w 76"/>
              <a:gd name="T31" fmla="*/ 50402881 h 65"/>
              <a:gd name="T32" fmla="*/ 15120938 w 76"/>
              <a:gd name="T33" fmla="*/ 70564033 h 65"/>
              <a:gd name="T34" fmla="*/ 15120938 w 76"/>
              <a:gd name="T35" fmla="*/ 85684897 h 65"/>
              <a:gd name="T36" fmla="*/ 15120938 w 76"/>
              <a:gd name="T37" fmla="*/ 100805762 h 65"/>
              <a:gd name="T38" fmla="*/ 10080625 w 76"/>
              <a:gd name="T39" fmla="*/ 100805762 h 65"/>
              <a:gd name="T40" fmla="*/ 0 w 76"/>
              <a:gd name="T41" fmla="*/ 105846050 h 65"/>
              <a:gd name="T42" fmla="*/ 0 w 76"/>
              <a:gd name="T43" fmla="*/ 126007202 h 65"/>
              <a:gd name="T44" fmla="*/ 0 w 76"/>
              <a:gd name="T45" fmla="*/ 141128066 h 65"/>
              <a:gd name="T46" fmla="*/ 15120938 w 76"/>
              <a:gd name="T47" fmla="*/ 146168354 h 65"/>
              <a:gd name="T48" fmla="*/ 5040313 w 76"/>
              <a:gd name="T49" fmla="*/ 156248930 h 65"/>
              <a:gd name="T50" fmla="*/ 15120938 w 76"/>
              <a:gd name="T51" fmla="*/ 158768281 h 65"/>
              <a:gd name="T52" fmla="*/ 30241875 w 76"/>
              <a:gd name="T53" fmla="*/ 163808569 h 65"/>
              <a:gd name="T54" fmla="*/ 45362813 w 76"/>
              <a:gd name="T55" fmla="*/ 156248930 h 65"/>
              <a:gd name="T56" fmla="*/ 55443438 w 76"/>
              <a:gd name="T57" fmla="*/ 141128066 h 65"/>
              <a:gd name="T58" fmla="*/ 65524063 w 76"/>
              <a:gd name="T59" fmla="*/ 141128066 h 65"/>
              <a:gd name="T60" fmla="*/ 80645000 w 76"/>
              <a:gd name="T61" fmla="*/ 126007202 h 65"/>
              <a:gd name="T62" fmla="*/ 80645000 w 76"/>
              <a:gd name="T63" fmla="*/ 126007202 h 65"/>
              <a:gd name="T64" fmla="*/ 85685313 w 76"/>
              <a:gd name="T65" fmla="*/ 131047490 h 65"/>
              <a:gd name="T66" fmla="*/ 95765938 w 76"/>
              <a:gd name="T67" fmla="*/ 131047490 h 65"/>
              <a:gd name="T68" fmla="*/ 85685313 w 76"/>
              <a:gd name="T69" fmla="*/ 136087778 h 65"/>
              <a:gd name="T70" fmla="*/ 90725625 w 76"/>
              <a:gd name="T71" fmla="*/ 146168354 h 65"/>
              <a:gd name="T72" fmla="*/ 105846563 w 76"/>
              <a:gd name="T73" fmla="*/ 126007202 h 65"/>
              <a:gd name="T74" fmla="*/ 110886875 w 76"/>
              <a:gd name="T75" fmla="*/ 115926626 h 65"/>
              <a:gd name="T76" fmla="*/ 120967500 w 76"/>
              <a:gd name="T77" fmla="*/ 100805762 h 65"/>
              <a:gd name="T78" fmla="*/ 136088438 w 76"/>
              <a:gd name="T79" fmla="*/ 85684897 h 65"/>
              <a:gd name="T80" fmla="*/ 136088438 w 76"/>
              <a:gd name="T81" fmla="*/ 95765473 h 65"/>
              <a:gd name="T82" fmla="*/ 146169063 w 76"/>
              <a:gd name="T83" fmla="*/ 80644609 h 65"/>
              <a:gd name="T84" fmla="*/ 161290000 w 76"/>
              <a:gd name="T85" fmla="*/ 60483457 h 65"/>
              <a:gd name="T86" fmla="*/ 171370625 w 76"/>
              <a:gd name="T87" fmla="*/ 40322305 h 65"/>
              <a:gd name="T88" fmla="*/ 181451250 w 76"/>
              <a:gd name="T89" fmla="*/ 25201440 h 65"/>
              <a:gd name="T90" fmla="*/ 161290000 w 76"/>
              <a:gd name="T91" fmla="*/ 25201440 h 65"/>
              <a:gd name="T92" fmla="*/ 146169063 w 76"/>
              <a:gd name="T93" fmla="*/ 30241728 h 65"/>
              <a:gd name="T94" fmla="*/ 126007813 w 76"/>
              <a:gd name="T95" fmla="*/ 30241728 h 65"/>
              <a:gd name="T96" fmla="*/ 115927188 w 76"/>
              <a:gd name="T97" fmla="*/ 35282017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6" h="65">
                <a:moveTo>
                  <a:pt x="74" y="4"/>
                </a:move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4" y="4"/>
                </a:lnTo>
                <a:close/>
                <a:moveTo>
                  <a:pt x="16" y="4"/>
                </a:moveTo>
                <a:lnTo>
                  <a:pt x="16" y="2"/>
                </a:lnTo>
                <a:lnTo>
                  <a:pt x="18" y="0"/>
                </a:lnTo>
                <a:lnTo>
                  <a:pt x="18" y="2"/>
                </a:lnTo>
                <a:lnTo>
                  <a:pt x="16" y="4"/>
                </a:lnTo>
                <a:close/>
                <a:moveTo>
                  <a:pt x="16" y="6"/>
                </a:moveTo>
                <a:lnTo>
                  <a:pt x="18" y="4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close/>
                <a:moveTo>
                  <a:pt x="44" y="48"/>
                </a:moveTo>
                <a:lnTo>
                  <a:pt x="44" y="46"/>
                </a:lnTo>
                <a:lnTo>
                  <a:pt x="46" y="44"/>
                </a:lnTo>
                <a:lnTo>
                  <a:pt x="46" y="46"/>
                </a:lnTo>
                <a:lnTo>
                  <a:pt x="44" y="48"/>
                </a:lnTo>
                <a:close/>
                <a:moveTo>
                  <a:pt x="26" y="58"/>
                </a:moveTo>
                <a:lnTo>
                  <a:pt x="24" y="60"/>
                </a:lnTo>
                <a:lnTo>
                  <a:pt x="24" y="62"/>
                </a:lnTo>
                <a:lnTo>
                  <a:pt x="22" y="63"/>
                </a:lnTo>
                <a:lnTo>
                  <a:pt x="22" y="62"/>
                </a:lnTo>
                <a:lnTo>
                  <a:pt x="20" y="63"/>
                </a:lnTo>
                <a:lnTo>
                  <a:pt x="20" y="62"/>
                </a:lnTo>
                <a:lnTo>
                  <a:pt x="22" y="60"/>
                </a:lnTo>
                <a:lnTo>
                  <a:pt x="24" y="60"/>
                </a:lnTo>
                <a:lnTo>
                  <a:pt x="26" y="58"/>
                </a:lnTo>
                <a:lnTo>
                  <a:pt x="28" y="56"/>
                </a:lnTo>
                <a:lnTo>
                  <a:pt x="28" y="58"/>
                </a:lnTo>
                <a:lnTo>
                  <a:pt x="26" y="58"/>
                </a:lnTo>
                <a:close/>
                <a:moveTo>
                  <a:pt x="38" y="16"/>
                </a:moveTo>
                <a:lnTo>
                  <a:pt x="36" y="16"/>
                </a:lnTo>
                <a:lnTo>
                  <a:pt x="38" y="16"/>
                </a:lnTo>
                <a:close/>
                <a:moveTo>
                  <a:pt x="36" y="16"/>
                </a:moveTo>
                <a:lnTo>
                  <a:pt x="34" y="16"/>
                </a:lnTo>
                <a:lnTo>
                  <a:pt x="36" y="16"/>
                </a:lnTo>
                <a:close/>
                <a:moveTo>
                  <a:pt x="34" y="16"/>
                </a:moveTo>
                <a:lnTo>
                  <a:pt x="32" y="14"/>
                </a:lnTo>
                <a:lnTo>
                  <a:pt x="30" y="12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8"/>
                </a:lnTo>
                <a:lnTo>
                  <a:pt x="24" y="6"/>
                </a:lnTo>
                <a:lnTo>
                  <a:pt x="22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4" y="6"/>
                </a:lnTo>
                <a:lnTo>
                  <a:pt x="12" y="8"/>
                </a:lnTo>
                <a:lnTo>
                  <a:pt x="10" y="10"/>
                </a:lnTo>
                <a:lnTo>
                  <a:pt x="10" y="12"/>
                </a:lnTo>
                <a:lnTo>
                  <a:pt x="8" y="14"/>
                </a:lnTo>
                <a:lnTo>
                  <a:pt x="8" y="16"/>
                </a:lnTo>
                <a:lnTo>
                  <a:pt x="8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  <a:lnTo>
                  <a:pt x="6" y="26"/>
                </a:lnTo>
                <a:lnTo>
                  <a:pt x="6" y="28"/>
                </a:lnTo>
                <a:lnTo>
                  <a:pt x="6" y="30"/>
                </a:lnTo>
                <a:lnTo>
                  <a:pt x="6" y="32"/>
                </a:lnTo>
                <a:lnTo>
                  <a:pt x="6" y="34"/>
                </a:lnTo>
                <a:lnTo>
                  <a:pt x="4" y="36"/>
                </a:lnTo>
                <a:lnTo>
                  <a:pt x="6" y="36"/>
                </a:lnTo>
                <a:lnTo>
                  <a:pt x="6" y="38"/>
                </a:lnTo>
                <a:lnTo>
                  <a:pt x="6" y="40"/>
                </a:lnTo>
                <a:lnTo>
                  <a:pt x="4" y="42"/>
                </a:lnTo>
                <a:lnTo>
                  <a:pt x="6" y="40"/>
                </a:lnTo>
                <a:lnTo>
                  <a:pt x="4" y="40"/>
                </a:lnTo>
                <a:lnTo>
                  <a:pt x="4" y="38"/>
                </a:lnTo>
                <a:lnTo>
                  <a:pt x="2" y="40"/>
                </a:lnTo>
                <a:lnTo>
                  <a:pt x="2" y="42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  <a:lnTo>
                  <a:pt x="0" y="52"/>
                </a:lnTo>
                <a:lnTo>
                  <a:pt x="0" y="54"/>
                </a:lnTo>
                <a:lnTo>
                  <a:pt x="0" y="56"/>
                </a:lnTo>
                <a:lnTo>
                  <a:pt x="0" y="58"/>
                </a:lnTo>
                <a:lnTo>
                  <a:pt x="2" y="58"/>
                </a:lnTo>
                <a:lnTo>
                  <a:pt x="4" y="58"/>
                </a:lnTo>
                <a:lnTo>
                  <a:pt x="6" y="58"/>
                </a:lnTo>
                <a:lnTo>
                  <a:pt x="6" y="60"/>
                </a:lnTo>
                <a:lnTo>
                  <a:pt x="4" y="62"/>
                </a:lnTo>
                <a:lnTo>
                  <a:pt x="2" y="60"/>
                </a:lnTo>
                <a:lnTo>
                  <a:pt x="2" y="62"/>
                </a:lnTo>
                <a:lnTo>
                  <a:pt x="0" y="63"/>
                </a:lnTo>
                <a:lnTo>
                  <a:pt x="2" y="63"/>
                </a:lnTo>
                <a:lnTo>
                  <a:pt x="4" y="62"/>
                </a:lnTo>
                <a:lnTo>
                  <a:pt x="6" y="63"/>
                </a:lnTo>
                <a:lnTo>
                  <a:pt x="8" y="63"/>
                </a:lnTo>
                <a:lnTo>
                  <a:pt x="10" y="62"/>
                </a:lnTo>
                <a:lnTo>
                  <a:pt x="10" y="63"/>
                </a:lnTo>
                <a:lnTo>
                  <a:pt x="12" y="65"/>
                </a:lnTo>
                <a:lnTo>
                  <a:pt x="14" y="65"/>
                </a:lnTo>
                <a:lnTo>
                  <a:pt x="14" y="63"/>
                </a:lnTo>
                <a:lnTo>
                  <a:pt x="16" y="62"/>
                </a:lnTo>
                <a:lnTo>
                  <a:pt x="18" y="62"/>
                </a:lnTo>
                <a:lnTo>
                  <a:pt x="20" y="60"/>
                </a:lnTo>
                <a:lnTo>
                  <a:pt x="22" y="60"/>
                </a:lnTo>
                <a:lnTo>
                  <a:pt x="20" y="58"/>
                </a:lnTo>
                <a:lnTo>
                  <a:pt x="22" y="56"/>
                </a:lnTo>
                <a:lnTo>
                  <a:pt x="24" y="56"/>
                </a:lnTo>
                <a:lnTo>
                  <a:pt x="22" y="58"/>
                </a:lnTo>
                <a:lnTo>
                  <a:pt x="24" y="58"/>
                </a:lnTo>
                <a:lnTo>
                  <a:pt x="26" y="56"/>
                </a:lnTo>
                <a:lnTo>
                  <a:pt x="28" y="54"/>
                </a:lnTo>
                <a:lnTo>
                  <a:pt x="30" y="52"/>
                </a:lnTo>
                <a:lnTo>
                  <a:pt x="32" y="50"/>
                </a:lnTo>
                <a:lnTo>
                  <a:pt x="32" y="48"/>
                </a:lnTo>
                <a:lnTo>
                  <a:pt x="34" y="16"/>
                </a:lnTo>
                <a:close/>
                <a:moveTo>
                  <a:pt x="32" y="48"/>
                </a:moveTo>
                <a:lnTo>
                  <a:pt x="32" y="50"/>
                </a:lnTo>
                <a:lnTo>
                  <a:pt x="32" y="52"/>
                </a:lnTo>
                <a:lnTo>
                  <a:pt x="30" y="54"/>
                </a:lnTo>
                <a:lnTo>
                  <a:pt x="32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8" y="50"/>
                </a:lnTo>
                <a:lnTo>
                  <a:pt x="38" y="52"/>
                </a:lnTo>
                <a:lnTo>
                  <a:pt x="36" y="54"/>
                </a:lnTo>
                <a:lnTo>
                  <a:pt x="36" y="52"/>
                </a:lnTo>
                <a:lnTo>
                  <a:pt x="34" y="52"/>
                </a:lnTo>
                <a:lnTo>
                  <a:pt x="34" y="54"/>
                </a:lnTo>
                <a:lnTo>
                  <a:pt x="34" y="56"/>
                </a:lnTo>
                <a:lnTo>
                  <a:pt x="34" y="58"/>
                </a:lnTo>
                <a:lnTo>
                  <a:pt x="36" y="56"/>
                </a:lnTo>
                <a:lnTo>
                  <a:pt x="36" y="58"/>
                </a:lnTo>
                <a:lnTo>
                  <a:pt x="38" y="56"/>
                </a:lnTo>
                <a:lnTo>
                  <a:pt x="38" y="54"/>
                </a:lnTo>
                <a:lnTo>
                  <a:pt x="40" y="52"/>
                </a:lnTo>
                <a:lnTo>
                  <a:pt x="42" y="50"/>
                </a:lnTo>
                <a:lnTo>
                  <a:pt x="40" y="50"/>
                </a:lnTo>
                <a:lnTo>
                  <a:pt x="40" y="48"/>
                </a:lnTo>
                <a:lnTo>
                  <a:pt x="42" y="48"/>
                </a:lnTo>
                <a:lnTo>
                  <a:pt x="44" y="46"/>
                </a:lnTo>
                <a:lnTo>
                  <a:pt x="44" y="44"/>
                </a:lnTo>
                <a:lnTo>
                  <a:pt x="46" y="44"/>
                </a:lnTo>
                <a:lnTo>
                  <a:pt x="48" y="42"/>
                </a:lnTo>
                <a:lnTo>
                  <a:pt x="48" y="40"/>
                </a:lnTo>
                <a:lnTo>
                  <a:pt x="50" y="38"/>
                </a:lnTo>
                <a:lnTo>
                  <a:pt x="52" y="36"/>
                </a:lnTo>
                <a:lnTo>
                  <a:pt x="54" y="34"/>
                </a:lnTo>
                <a:lnTo>
                  <a:pt x="56" y="32"/>
                </a:lnTo>
                <a:lnTo>
                  <a:pt x="56" y="34"/>
                </a:lnTo>
                <a:lnTo>
                  <a:pt x="56" y="36"/>
                </a:lnTo>
                <a:lnTo>
                  <a:pt x="54" y="38"/>
                </a:lnTo>
                <a:lnTo>
                  <a:pt x="56" y="36"/>
                </a:lnTo>
                <a:lnTo>
                  <a:pt x="58" y="34"/>
                </a:lnTo>
                <a:lnTo>
                  <a:pt x="58" y="32"/>
                </a:lnTo>
                <a:lnTo>
                  <a:pt x="60" y="30"/>
                </a:lnTo>
                <a:lnTo>
                  <a:pt x="60" y="28"/>
                </a:lnTo>
                <a:lnTo>
                  <a:pt x="62" y="26"/>
                </a:lnTo>
                <a:lnTo>
                  <a:pt x="64" y="24"/>
                </a:lnTo>
                <a:lnTo>
                  <a:pt x="64" y="22"/>
                </a:lnTo>
                <a:lnTo>
                  <a:pt x="66" y="20"/>
                </a:lnTo>
                <a:lnTo>
                  <a:pt x="66" y="18"/>
                </a:lnTo>
                <a:lnTo>
                  <a:pt x="68" y="16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0" y="8"/>
                </a:lnTo>
                <a:lnTo>
                  <a:pt x="68" y="6"/>
                </a:lnTo>
                <a:lnTo>
                  <a:pt x="66" y="8"/>
                </a:lnTo>
                <a:lnTo>
                  <a:pt x="64" y="10"/>
                </a:lnTo>
                <a:lnTo>
                  <a:pt x="62" y="10"/>
                </a:lnTo>
                <a:lnTo>
                  <a:pt x="60" y="8"/>
                </a:lnTo>
                <a:lnTo>
                  <a:pt x="60" y="10"/>
                </a:lnTo>
                <a:lnTo>
                  <a:pt x="58" y="12"/>
                </a:lnTo>
                <a:lnTo>
                  <a:pt x="56" y="12"/>
                </a:lnTo>
                <a:lnTo>
                  <a:pt x="54" y="10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2"/>
                </a:lnTo>
                <a:lnTo>
                  <a:pt x="46" y="14"/>
                </a:lnTo>
                <a:lnTo>
                  <a:pt x="46" y="16"/>
                </a:lnTo>
                <a:lnTo>
                  <a:pt x="32" y="4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8" name="Freeform 2145"/>
          <p:cNvSpPr>
            <a:spLocks noEditPoints="1"/>
          </p:cNvSpPr>
          <p:nvPr/>
        </p:nvSpPr>
        <p:spPr bwMode="auto">
          <a:xfrm>
            <a:off x="8072438" y="5265739"/>
            <a:ext cx="120650" cy="103187"/>
          </a:xfrm>
          <a:custGeom>
            <a:avLst/>
            <a:gdLst>
              <a:gd name="T0" fmla="*/ 186491563 w 76"/>
              <a:gd name="T1" fmla="*/ 5040288 h 65"/>
              <a:gd name="T2" fmla="*/ 45362813 w 76"/>
              <a:gd name="T3" fmla="*/ 0 h 65"/>
              <a:gd name="T4" fmla="*/ 40322500 w 76"/>
              <a:gd name="T5" fmla="*/ 15120864 h 65"/>
              <a:gd name="T6" fmla="*/ 40322500 w 76"/>
              <a:gd name="T7" fmla="*/ 15120864 h 65"/>
              <a:gd name="T8" fmla="*/ 115927188 w 76"/>
              <a:gd name="T9" fmla="*/ 115926626 h 65"/>
              <a:gd name="T10" fmla="*/ 60483750 w 76"/>
              <a:gd name="T11" fmla="*/ 156248930 h 65"/>
              <a:gd name="T12" fmla="*/ 50403125 w 76"/>
              <a:gd name="T13" fmla="*/ 156248930 h 65"/>
              <a:gd name="T14" fmla="*/ 70564375 w 76"/>
              <a:gd name="T15" fmla="*/ 141128066 h 65"/>
              <a:gd name="T16" fmla="*/ 90725625 w 76"/>
              <a:gd name="T17" fmla="*/ 40322305 h 65"/>
              <a:gd name="T18" fmla="*/ 85685313 w 76"/>
              <a:gd name="T19" fmla="*/ 40322305 h 65"/>
              <a:gd name="T20" fmla="*/ 70564375 w 76"/>
              <a:gd name="T21" fmla="*/ 25201440 h 65"/>
              <a:gd name="T22" fmla="*/ 60483750 w 76"/>
              <a:gd name="T23" fmla="*/ 15120864 h 65"/>
              <a:gd name="T24" fmla="*/ 40322500 w 76"/>
              <a:gd name="T25" fmla="*/ 15120864 h 65"/>
              <a:gd name="T26" fmla="*/ 25201563 w 76"/>
              <a:gd name="T27" fmla="*/ 25201440 h 65"/>
              <a:gd name="T28" fmla="*/ 20161250 w 76"/>
              <a:gd name="T29" fmla="*/ 40322305 h 65"/>
              <a:gd name="T30" fmla="*/ 15120938 w 76"/>
              <a:gd name="T31" fmla="*/ 60483457 h 65"/>
              <a:gd name="T32" fmla="*/ 15120938 w 76"/>
              <a:gd name="T33" fmla="*/ 80644609 h 65"/>
              <a:gd name="T34" fmla="*/ 15120938 w 76"/>
              <a:gd name="T35" fmla="*/ 90725185 h 65"/>
              <a:gd name="T36" fmla="*/ 10080625 w 76"/>
              <a:gd name="T37" fmla="*/ 105846050 h 65"/>
              <a:gd name="T38" fmla="*/ 5040313 w 76"/>
              <a:gd name="T39" fmla="*/ 100805762 h 65"/>
              <a:gd name="T40" fmla="*/ 0 w 76"/>
              <a:gd name="T41" fmla="*/ 115926626 h 65"/>
              <a:gd name="T42" fmla="*/ 0 w 76"/>
              <a:gd name="T43" fmla="*/ 136087778 h 65"/>
              <a:gd name="T44" fmla="*/ 5040313 w 76"/>
              <a:gd name="T45" fmla="*/ 146168354 h 65"/>
              <a:gd name="T46" fmla="*/ 10080625 w 76"/>
              <a:gd name="T47" fmla="*/ 156248930 h 65"/>
              <a:gd name="T48" fmla="*/ 5040313 w 76"/>
              <a:gd name="T49" fmla="*/ 158768281 h 65"/>
              <a:gd name="T50" fmla="*/ 25201563 w 76"/>
              <a:gd name="T51" fmla="*/ 156248930 h 65"/>
              <a:gd name="T52" fmla="*/ 35282188 w 76"/>
              <a:gd name="T53" fmla="*/ 158768281 h 65"/>
              <a:gd name="T54" fmla="*/ 55443438 w 76"/>
              <a:gd name="T55" fmla="*/ 151208642 h 65"/>
              <a:gd name="T56" fmla="*/ 55443438 w 76"/>
              <a:gd name="T57" fmla="*/ 146168354 h 65"/>
              <a:gd name="T58" fmla="*/ 75604688 w 76"/>
              <a:gd name="T59" fmla="*/ 131047490 h 65"/>
              <a:gd name="T60" fmla="*/ 80645000 w 76"/>
              <a:gd name="T61" fmla="*/ 120966914 h 65"/>
              <a:gd name="T62" fmla="*/ 80645000 w 76"/>
              <a:gd name="T63" fmla="*/ 136087778 h 65"/>
              <a:gd name="T64" fmla="*/ 95765938 w 76"/>
              <a:gd name="T65" fmla="*/ 126007202 h 65"/>
              <a:gd name="T66" fmla="*/ 85685313 w 76"/>
              <a:gd name="T67" fmla="*/ 131047490 h 65"/>
              <a:gd name="T68" fmla="*/ 90725625 w 76"/>
              <a:gd name="T69" fmla="*/ 141128066 h 65"/>
              <a:gd name="T70" fmla="*/ 100806250 w 76"/>
              <a:gd name="T71" fmla="*/ 131047490 h 65"/>
              <a:gd name="T72" fmla="*/ 105846563 w 76"/>
              <a:gd name="T73" fmla="*/ 120966914 h 65"/>
              <a:gd name="T74" fmla="*/ 120967500 w 76"/>
              <a:gd name="T75" fmla="*/ 105846050 h 65"/>
              <a:gd name="T76" fmla="*/ 136088438 w 76"/>
              <a:gd name="T77" fmla="*/ 85684897 h 65"/>
              <a:gd name="T78" fmla="*/ 141128750 w 76"/>
              <a:gd name="T79" fmla="*/ 90725185 h 65"/>
              <a:gd name="T80" fmla="*/ 146169063 w 76"/>
              <a:gd name="T81" fmla="*/ 85684897 h 65"/>
              <a:gd name="T82" fmla="*/ 156249688 w 76"/>
              <a:gd name="T83" fmla="*/ 65523745 h 65"/>
              <a:gd name="T84" fmla="*/ 166330313 w 76"/>
              <a:gd name="T85" fmla="*/ 45362593 h 65"/>
              <a:gd name="T86" fmla="*/ 181451250 w 76"/>
              <a:gd name="T87" fmla="*/ 30241728 h 65"/>
              <a:gd name="T88" fmla="*/ 166330313 w 76"/>
              <a:gd name="T89" fmla="*/ 20161152 h 65"/>
              <a:gd name="T90" fmla="*/ 151209375 w 76"/>
              <a:gd name="T91" fmla="*/ 25201440 h 65"/>
              <a:gd name="T92" fmla="*/ 131048125 w 76"/>
              <a:gd name="T93" fmla="*/ 30241728 h 65"/>
              <a:gd name="T94" fmla="*/ 115927188 w 76"/>
              <a:gd name="T95" fmla="*/ 30241728 h 6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6" h="65">
                <a:moveTo>
                  <a:pt x="74" y="4"/>
                </a:move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4" y="4"/>
                </a:lnTo>
                <a:moveTo>
                  <a:pt x="16" y="4"/>
                </a:moveTo>
                <a:lnTo>
                  <a:pt x="16" y="2"/>
                </a:lnTo>
                <a:lnTo>
                  <a:pt x="18" y="0"/>
                </a:lnTo>
                <a:lnTo>
                  <a:pt x="18" y="2"/>
                </a:lnTo>
                <a:lnTo>
                  <a:pt x="16" y="4"/>
                </a:lnTo>
                <a:moveTo>
                  <a:pt x="16" y="6"/>
                </a:moveTo>
                <a:lnTo>
                  <a:pt x="18" y="4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moveTo>
                  <a:pt x="44" y="48"/>
                </a:moveTo>
                <a:lnTo>
                  <a:pt x="44" y="46"/>
                </a:lnTo>
                <a:lnTo>
                  <a:pt x="46" y="44"/>
                </a:lnTo>
                <a:lnTo>
                  <a:pt x="46" y="46"/>
                </a:lnTo>
                <a:lnTo>
                  <a:pt x="44" y="48"/>
                </a:lnTo>
                <a:moveTo>
                  <a:pt x="26" y="58"/>
                </a:moveTo>
                <a:lnTo>
                  <a:pt x="24" y="60"/>
                </a:lnTo>
                <a:lnTo>
                  <a:pt x="24" y="62"/>
                </a:lnTo>
                <a:lnTo>
                  <a:pt x="22" y="63"/>
                </a:lnTo>
                <a:lnTo>
                  <a:pt x="22" y="62"/>
                </a:lnTo>
                <a:lnTo>
                  <a:pt x="20" y="63"/>
                </a:lnTo>
                <a:lnTo>
                  <a:pt x="20" y="62"/>
                </a:lnTo>
                <a:lnTo>
                  <a:pt x="22" y="60"/>
                </a:lnTo>
                <a:lnTo>
                  <a:pt x="24" y="60"/>
                </a:lnTo>
                <a:lnTo>
                  <a:pt x="26" y="58"/>
                </a:lnTo>
                <a:lnTo>
                  <a:pt x="28" y="56"/>
                </a:lnTo>
                <a:lnTo>
                  <a:pt x="28" y="58"/>
                </a:lnTo>
                <a:lnTo>
                  <a:pt x="26" y="58"/>
                </a:lnTo>
                <a:moveTo>
                  <a:pt x="38" y="16"/>
                </a:moveTo>
                <a:lnTo>
                  <a:pt x="36" y="16"/>
                </a:lnTo>
                <a:moveTo>
                  <a:pt x="36" y="16"/>
                </a:moveTo>
                <a:lnTo>
                  <a:pt x="34" y="16"/>
                </a:lnTo>
                <a:moveTo>
                  <a:pt x="34" y="16"/>
                </a:moveTo>
                <a:lnTo>
                  <a:pt x="32" y="14"/>
                </a:lnTo>
                <a:lnTo>
                  <a:pt x="30" y="12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8"/>
                </a:lnTo>
                <a:lnTo>
                  <a:pt x="24" y="6"/>
                </a:lnTo>
                <a:lnTo>
                  <a:pt x="22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4" y="6"/>
                </a:lnTo>
                <a:lnTo>
                  <a:pt x="12" y="8"/>
                </a:lnTo>
                <a:lnTo>
                  <a:pt x="10" y="10"/>
                </a:lnTo>
                <a:lnTo>
                  <a:pt x="10" y="12"/>
                </a:lnTo>
                <a:lnTo>
                  <a:pt x="8" y="14"/>
                </a:lnTo>
                <a:lnTo>
                  <a:pt x="8" y="16"/>
                </a:lnTo>
                <a:lnTo>
                  <a:pt x="8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  <a:lnTo>
                  <a:pt x="6" y="26"/>
                </a:lnTo>
                <a:lnTo>
                  <a:pt x="6" y="28"/>
                </a:lnTo>
                <a:lnTo>
                  <a:pt x="6" y="30"/>
                </a:lnTo>
                <a:lnTo>
                  <a:pt x="6" y="32"/>
                </a:lnTo>
                <a:lnTo>
                  <a:pt x="6" y="34"/>
                </a:lnTo>
                <a:lnTo>
                  <a:pt x="4" y="36"/>
                </a:lnTo>
                <a:lnTo>
                  <a:pt x="6" y="36"/>
                </a:lnTo>
                <a:lnTo>
                  <a:pt x="6" y="38"/>
                </a:lnTo>
                <a:lnTo>
                  <a:pt x="6" y="40"/>
                </a:lnTo>
                <a:lnTo>
                  <a:pt x="4" y="42"/>
                </a:lnTo>
                <a:lnTo>
                  <a:pt x="6" y="40"/>
                </a:lnTo>
                <a:lnTo>
                  <a:pt x="4" y="40"/>
                </a:lnTo>
                <a:lnTo>
                  <a:pt x="4" y="38"/>
                </a:lnTo>
                <a:lnTo>
                  <a:pt x="2" y="40"/>
                </a:lnTo>
                <a:lnTo>
                  <a:pt x="2" y="42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  <a:lnTo>
                  <a:pt x="0" y="52"/>
                </a:lnTo>
                <a:lnTo>
                  <a:pt x="0" y="54"/>
                </a:lnTo>
                <a:lnTo>
                  <a:pt x="0" y="56"/>
                </a:lnTo>
                <a:lnTo>
                  <a:pt x="0" y="58"/>
                </a:lnTo>
                <a:lnTo>
                  <a:pt x="2" y="58"/>
                </a:lnTo>
                <a:lnTo>
                  <a:pt x="4" y="58"/>
                </a:lnTo>
                <a:lnTo>
                  <a:pt x="6" y="58"/>
                </a:lnTo>
                <a:lnTo>
                  <a:pt x="6" y="60"/>
                </a:lnTo>
                <a:lnTo>
                  <a:pt x="4" y="62"/>
                </a:lnTo>
                <a:lnTo>
                  <a:pt x="2" y="60"/>
                </a:lnTo>
                <a:lnTo>
                  <a:pt x="2" y="62"/>
                </a:lnTo>
                <a:lnTo>
                  <a:pt x="0" y="63"/>
                </a:lnTo>
                <a:lnTo>
                  <a:pt x="2" y="63"/>
                </a:lnTo>
                <a:lnTo>
                  <a:pt x="4" y="62"/>
                </a:lnTo>
                <a:lnTo>
                  <a:pt x="6" y="63"/>
                </a:lnTo>
                <a:lnTo>
                  <a:pt x="8" y="63"/>
                </a:lnTo>
                <a:lnTo>
                  <a:pt x="10" y="62"/>
                </a:lnTo>
                <a:lnTo>
                  <a:pt x="10" y="63"/>
                </a:lnTo>
                <a:lnTo>
                  <a:pt x="12" y="65"/>
                </a:lnTo>
                <a:lnTo>
                  <a:pt x="14" y="65"/>
                </a:lnTo>
                <a:lnTo>
                  <a:pt x="14" y="63"/>
                </a:lnTo>
                <a:lnTo>
                  <a:pt x="16" y="62"/>
                </a:lnTo>
                <a:lnTo>
                  <a:pt x="18" y="62"/>
                </a:lnTo>
                <a:lnTo>
                  <a:pt x="20" y="60"/>
                </a:lnTo>
                <a:lnTo>
                  <a:pt x="22" y="60"/>
                </a:lnTo>
                <a:lnTo>
                  <a:pt x="20" y="58"/>
                </a:lnTo>
                <a:lnTo>
                  <a:pt x="22" y="56"/>
                </a:lnTo>
                <a:lnTo>
                  <a:pt x="24" y="56"/>
                </a:lnTo>
                <a:lnTo>
                  <a:pt x="22" y="58"/>
                </a:lnTo>
                <a:lnTo>
                  <a:pt x="24" y="58"/>
                </a:lnTo>
                <a:lnTo>
                  <a:pt x="26" y="56"/>
                </a:lnTo>
                <a:lnTo>
                  <a:pt x="28" y="54"/>
                </a:lnTo>
                <a:lnTo>
                  <a:pt x="30" y="52"/>
                </a:lnTo>
                <a:lnTo>
                  <a:pt x="32" y="50"/>
                </a:lnTo>
                <a:lnTo>
                  <a:pt x="32" y="48"/>
                </a:lnTo>
                <a:moveTo>
                  <a:pt x="32" y="48"/>
                </a:moveTo>
                <a:lnTo>
                  <a:pt x="32" y="50"/>
                </a:lnTo>
                <a:lnTo>
                  <a:pt x="32" y="52"/>
                </a:lnTo>
                <a:lnTo>
                  <a:pt x="30" y="54"/>
                </a:lnTo>
                <a:lnTo>
                  <a:pt x="32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8" y="50"/>
                </a:lnTo>
                <a:lnTo>
                  <a:pt x="38" y="52"/>
                </a:lnTo>
                <a:lnTo>
                  <a:pt x="36" y="54"/>
                </a:lnTo>
                <a:lnTo>
                  <a:pt x="36" y="52"/>
                </a:lnTo>
                <a:lnTo>
                  <a:pt x="34" y="52"/>
                </a:lnTo>
                <a:lnTo>
                  <a:pt x="34" y="54"/>
                </a:lnTo>
                <a:lnTo>
                  <a:pt x="34" y="56"/>
                </a:lnTo>
                <a:lnTo>
                  <a:pt x="34" y="58"/>
                </a:lnTo>
                <a:lnTo>
                  <a:pt x="36" y="56"/>
                </a:lnTo>
                <a:lnTo>
                  <a:pt x="36" y="58"/>
                </a:lnTo>
                <a:lnTo>
                  <a:pt x="38" y="56"/>
                </a:lnTo>
                <a:lnTo>
                  <a:pt x="38" y="54"/>
                </a:lnTo>
                <a:lnTo>
                  <a:pt x="40" y="52"/>
                </a:lnTo>
                <a:lnTo>
                  <a:pt x="42" y="50"/>
                </a:lnTo>
                <a:lnTo>
                  <a:pt x="40" y="50"/>
                </a:lnTo>
                <a:lnTo>
                  <a:pt x="40" y="48"/>
                </a:lnTo>
                <a:lnTo>
                  <a:pt x="42" y="48"/>
                </a:lnTo>
                <a:lnTo>
                  <a:pt x="44" y="46"/>
                </a:lnTo>
                <a:lnTo>
                  <a:pt x="44" y="44"/>
                </a:lnTo>
                <a:lnTo>
                  <a:pt x="46" y="44"/>
                </a:lnTo>
                <a:lnTo>
                  <a:pt x="48" y="42"/>
                </a:lnTo>
                <a:lnTo>
                  <a:pt x="48" y="40"/>
                </a:lnTo>
                <a:lnTo>
                  <a:pt x="50" y="38"/>
                </a:lnTo>
                <a:lnTo>
                  <a:pt x="52" y="36"/>
                </a:lnTo>
                <a:lnTo>
                  <a:pt x="54" y="34"/>
                </a:lnTo>
                <a:lnTo>
                  <a:pt x="56" y="32"/>
                </a:lnTo>
                <a:lnTo>
                  <a:pt x="56" y="34"/>
                </a:lnTo>
                <a:lnTo>
                  <a:pt x="56" y="36"/>
                </a:lnTo>
                <a:lnTo>
                  <a:pt x="54" y="38"/>
                </a:lnTo>
                <a:lnTo>
                  <a:pt x="56" y="36"/>
                </a:lnTo>
                <a:lnTo>
                  <a:pt x="58" y="34"/>
                </a:lnTo>
                <a:lnTo>
                  <a:pt x="58" y="32"/>
                </a:lnTo>
                <a:lnTo>
                  <a:pt x="60" y="30"/>
                </a:lnTo>
                <a:lnTo>
                  <a:pt x="60" y="28"/>
                </a:lnTo>
                <a:lnTo>
                  <a:pt x="62" y="26"/>
                </a:lnTo>
                <a:lnTo>
                  <a:pt x="64" y="24"/>
                </a:lnTo>
                <a:lnTo>
                  <a:pt x="64" y="22"/>
                </a:lnTo>
                <a:lnTo>
                  <a:pt x="66" y="20"/>
                </a:lnTo>
                <a:lnTo>
                  <a:pt x="66" y="18"/>
                </a:lnTo>
                <a:lnTo>
                  <a:pt x="68" y="16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0" y="8"/>
                </a:lnTo>
                <a:lnTo>
                  <a:pt x="68" y="6"/>
                </a:lnTo>
                <a:lnTo>
                  <a:pt x="66" y="8"/>
                </a:lnTo>
                <a:lnTo>
                  <a:pt x="64" y="10"/>
                </a:lnTo>
                <a:lnTo>
                  <a:pt x="62" y="10"/>
                </a:lnTo>
                <a:lnTo>
                  <a:pt x="60" y="8"/>
                </a:lnTo>
                <a:lnTo>
                  <a:pt x="60" y="10"/>
                </a:lnTo>
                <a:lnTo>
                  <a:pt x="58" y="12"/>
                </a:lnTo>
                <a:lnTo>
                  <a:pt x="56" y="12"/>
                </a:lnTo>
                <a:lnTo>
                  <a:pt x="54" y="10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2"/>
                </a:lnTo>
                <a:lnTo>
                  <a:pt x="46" y="14"/>
                </a:lnTo>
                <a:lnTo>
                  <a:pt x="46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39" name="Freeform 2146"/>
          <p:cNvSpPr>
            <a:spLocks/>
          </p:cNvSpPr>
          <p:nvPr/>
        </p:nvSpPr>
        <p:spPr bwMode="auto">
          <a:xfrm>
            <a:off x="7372352" y="3792538"/>
            <a:ext cx="295275" cy="280987"/>
          </a:xfrm>
          <a:custGeom>
            <a:avLst/>
            <a:gdLst>
              <a:gd name="T0" fmla="*/ 15120938 w 186"/>
              <a:gd name="T1" fmla="*/ 156249409 h 177"/>
              <a:gd name="T2" fmla="*/ 15120938 w 186"/>
              <a:gd name="T3" fmla="*/ 146168802 h 177"/>
              <a:gd name="T4" fmla="*/ 35282188 w 186"/>
              <a:gd name="T5" fmla="*/ 126007588 h 177"/>
              <a:gd name="T6" fmla="*/ 50403125 w 186"/>
              <a:gd name="T7" fmla="*/ 156249409 h 177"/>
              <a:gd name="T8" fmla="*/ 70564375 w 186"/>
              <a:gd name="T9" fmla="*/ 176410624 h 177"/>
              <a:gd name="T10" fmla="*/ 105846563 w 186"/>
              <a:gd name="T11" fmla="*/ 176410624 h 177"/>
              <a:gd name="T12" fmla="*/ 141128750 w 186"/>
              <a:gd name="T13" fmla="*/ 171370320 h 177"/>
              <a:gd name="T14" fmla="*/ 161290000 w 186"/>
              <a:gd name="T15" fmla="*/ 151209106 h 177"/>
              <a:gd name="T16" fmla="*/ 191531875 w 186"/>
              <a:gd name="T17" fmla="*/ 151209106 h 177"/>
              <a:gd name="T18" fmla="*/ 226814063 w 186"/>
              <a:gd name="T19" fmla="*/ 161289713 h 177"/>
              <a:gd name="T20" fmla="*/ 257055938 w 186"/>
              <a:gd name="T21" fmla="*/ 151209106 h 177"/>
              <a:gd name="T22" fmla="*/ 277217188 w 186"/>
              <a:gd name="T23" fmla="*/ 126007588 h 177"/>
              <a:gd name="T24" fmla="*/ 292338125 w 186"/>
              <a:gd name="T25" fmla="*/ 95765767 h 177"/>
              <a:gd name="T26" fmla="*/ 297378438 w 186"/>
              <a:gd name="T27" fmla="*/ 70564249 h 177"/>
              <a:gd name="T28" fmla="*/ 307459063 w 186"/>
              <a:gd name="T29" fmla="*/ 40322428 h 177"/>
              <a:gd name="T30" fmla="*/ 312499375 w 186"/>
              <a:gd name="T31" fmla="*/ 10080607 h 177"/>
              <a:gd name="T32" fmla="*/ 342741250 w 186"/>
              <a:gd name="T33" fmla="*/ 0 h 177"/>
              <a:gd name="T34" fmla="*/ 372983125 w 186"/>
              <a:gd name="T35" fmla="*/ 0 h 177"/>
              <a:gd name="T36" fmla="*/ 393144375 w 186"/>
              <a:gd name="T37" fmla="*/ 15120911 h 177"/>
              <a:gd name="T38" fmla="*/ 408265313 w 186"/>
              <a:gd name="T39" fmla="*/ 30241821 h 177"/>
              <a:gd name="T40" fmla="*/ 393144375 w 186"/>
              <a:gd name="T41" fmla="*/ 40322428 h 177"/>
              <a:gd name="T42" fmla="*/ 393144375 w 186"/>
              <a:gd name="T43" fmla="*/ 50403035 h 177"/>
              <a:gd name="T44" fmla="*/ 403225000 w 186"/>
              <a:gd name="T45" fmla="*/ 70564249 h 177"/>
              <a:gd name="T46" fmla="*/ 408265313 w 186"/>
              <a:gd name="T47" fmla="*/ 80644856 h 177"/>
              <a:gd name="T48" fmla="*/ 418345938 w 186"/>
              <a:gd name="T49" fmla="*/ 115926981 h 177"/>
              <a:gd name="T50" fmla="*/ 433466875 w 186"/>
              <a:gd name="T51" fmla="*/ 146168802 h 177"/>
              <a:gd name="T52" fmla="*/ 468749063 w 186"/>
              <a:gd name="T53" fmla="*/ 176410624 h 177"/>
              <a:gd name="T54" fmla="*/ 443547500 w 186"/>
              <a:gd name="T55" fmla="*/ 186491231 h 177"/>
              <a:gd name="T56" fmla="*/ 423386250 w 186"/>
              <a:gd name="T57" fmla="*/ 181450927 h 177"/>
              <a:gd name="T58" fmla="*/ 403225000 w 186"/>
              <a:gd name="T59" fmla="*/ 209171803 h 177"/>
              <a:gd name="T60" fmla="*/ 398184688 w 186"/>
              <a:gd name="T61" fmla="*/ 239413624 h 177"/>
              <a:gd name="T62" fmla="*/ 403225000 w 186"/>
              <a:gd name="T63" fmla="*/ 259574838 h 177"/>
              <a:gd name="T64" fmla="*/ 388104063 w 186"/>
              <a:gd name="T65" fmla="*/ 269655445 h 177"/>
              <a:gd name="T66" fmla="*/ 362902500 w 186"/>
              <a:gd name="T67" fmla="*/ 284776356 h 177"/>
              <a:gd name="T68" fmla="*/ 352821875 w 186"/>
              <a:gd name="T69" fmla="*/ 309977873 h 177"/>
              <a:gd name="T70" fmla="*/ 347781563 w 186"/>
              <a:gd name="T71" fmla="*/ 335179391 h 177"/>
              <a:gd name="T72" fmla="*/ 352821875 w 186"/>
              <a:gd name="T73" fmla="*/ 355340605 h 177"/>
              <a:gd name="T74" fmla="*/ 342741250 w 186"/>
              <a:gd name="T75" fmla="*/ 380542123 h 177"/>
              <a:gd name="T76" fmla="*/ 327620313 w 186"/>
              <a:gd name="T77" fmla="*/ 400703337 h 177"/>
              <a:gd name="T78" fmla="*/ 302418750 w 186"/>
              <a:gd name="T79" fmla="*/ 425904855 h 177"/>
              <a:gd name="T80" fmla="*/ 267136563 w 186"/>
              <a:gd name="T81" fmla="*/ 446066069 h 177"/>
              <a:gd name="T82" fmla="*/ 257055938 w 186"/>
              <a:gd name="T83" fmla="*/ 410783944 h 177"/>
              <a:gd name="T84" fmla="*/ 252015625 w 186"/>
              <a:gd name="T85" fmla="*/ 395663033 h 177"/>
              <a:gd name="T86" fmla="*/ 231854375 w 186"/>
              <a:gd name="T87" fmla="*/ 405743641 h 177"/>
              <a:gd name="T88" fmla="*/ 206652813 w 186"/>
              <a:gd name="T89" fmla="*/ 395663033 h 177"/>
              <a:gd name="T90" fmla="*/ 186491563 w 186"/>
              <a:gd name="T91" fmla="*/ 390622730 h 177"/>
              <a:gd name="T92" fmla="*/ 156249688 w 186"/>
              <a:gd name="T93" fmla="*/ 400703337 h 177"/>
              <a:gd name="T94" fmla="*/ 136088438 w 186"/>
              <a:gd name="T95" fmla="*/ 395663033 h 177"/>
              <a:gd name="T96" fmla="*/ 120967500 w 186"/>
              <a:gd name="T97" fmla="*/ 385582426 h 177"/>
              <a:gd name="T98" fmla="*/ 85685313 w 186"/>
              <a:gd name="T99" fmla="*/ 385582426 h 177"/>
              <a:gd name="T100" fmla="*/ 70564375 w 186"/>
              <a:gd name="T101" fmla="*/ 380542123 h 177"/>
              <a:gd name="T102" fmla="*/ 60483750 w 186"/>
              <a:gd name="T103" fmla="*/ 355340605 h 177"/>
              <a:gd name="T104" fmla="*/ 50403125 w 186"/>
              <a:gd name="T105" fmla="*/ 325098784 h 177"/>
              <a:gd name="T106" fmla="*/ 50403125 w 186"/>
              <a:gd name="T107" fmla="*/ 294856963 h 177"/>
              <a:gd name="T108" fmla="*/ 30241875 w 186"/>
              <a:gd name="T109" fmla="*/ 269655445 h 177"/>
              <a:gd name="T110" fmla="*/ 20161250 w 186"/>
              <a:gd name="T111" fmla="*/ 259574838 h 177"/>
              <a:gd name="T112" fmla="*/ 15120938 w 186"/>
              <a:gd name="T113" fmla="*/ 234373320 h 177"/>
              <a:gd name="T114" fmla="*/ 5040313 w 186"/>
              <a:gd name="T115" fmla="*/ 206652445 h 17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86" h="177">
                <a:moveTo>
                  <a:pt x="0" y="72"/>
                </a:move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4" y="66"/>
                </a:lnTo>
                <a:lnTo>
                  <a:pt x="6" y="64"/>
                </a:lnTo>
                <a:lnTo>
                  <a:pt x="6" y="62"/>
                </a:lnTo>
                <a:lnTo>
                  <a:pt x="6" y="64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6" y="58"/>
                </a:lnTo>
                <a:lnTo>
                  <a:pt x="8" y="56"/>
                </a:lnTo>
                <a:lnTo>
                  <a:pt x="8" y="54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14" y="48"/>
                </a:lnTo>
                <a:lnTo>
                  <a:pt x="14" y="50"/>
                </a:lnTo>
                <a:lnTo>
                  <a:pt x="12" y="52"/>
                </a:lnTo>
                <a:lnTo>
                  <a:pt x="12" y="54"/>
                </a:lnTo>
                <a:lnTo>
                  <a:pt x="14" y="54"/>
                </a:lnTo>
                <a:lnTo>
                  <a:pt x="14" y="56"/>
                </a:lnTo>
                <a:lnTo>
                  <a:pt x="14" y="58"/>
                </a:lnTo>
                <a:lnTo>
                  <a:pt x="16" y="60"/>
                </a:lnTo>
                <a:lnTo>
                  <a:pt x="18" y="62"/>
                </a:lnTo>
                <a:lnTo>
                  <a:pt x="20" y="62"/>
                </a:lnTo>
                <a:lnTo>
                  <a:pt x="20" y="64"/>
                </a:lnTo>
                <a:lnTo>
                  <a:pt x="22" y="66"/>
                </a:lnTo>
                <a:lnTo>
                  <a:pt x="24" y="66"/>
                </a:lnTo>
                <a:lnTo>
                  <a:pt x="26" y="68"/>
                </a:lnTo>
                <a:lnTo>
                  <a:pt x="26" y="70"/>
                </a:lnTo>
                <a:lnTo>
                  <a:pt x="28" y="70"/>
                </a:lnTo>
                <a:lnTo>
                  <a:pt x="30" y="72"/>
                </a:lnTo>
                <a:lnTo>
                  <a:pt x="32" y="74"/>
                </a:lnTo>
                <a:lnTo>
                  <a:pt x="32" y="72"/>
                </a:lnTo>
                <a:lnTo>
                  <a:pt x="34" y="72"/>
                </a:lnTo>
                <a:lnTo>
                  <a:pt x="36" y="70"/>
                </a:lnTo>
                <a:lnTo>
                  <a:pt x="38" y="70"/>
                </a:lnTo>
                <a:lnTo>
                  <a:pt x="40" y="70"/>
                </a:lnTo>
                <a:lnTo>
                  <a:pt x="42" y="70"/>
                </a:lnTo>
                <a:lnTo>
                  <a:pt x="44" y="68"/>
                </a:lnTo>
                <a:lnTo>
                  <a:pt x="46" y="70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4" y="70"/>
                </a:lnTo>
                <a:lnTo>
                  <a:pt x="56" y="68"/>
                </a:lnTo>
                <a:lnTo>
                  <a:pt x="58" y="68"/>
                </a:lnTo>
                <a:lnTo>
                  <a:pt x="60" y="68"/>
                </a:lnTo>
                <a:lnTo>
                  <a:pt x="60" y="66"/>
                </a:lnTo>
                <a:lnTo>
                  <a:pt x="60" y="64"/>
                </a:lnTo>
                <a:lnTo>
                  <a:pt x="62" y="62"/>
                </a:lnTo>
                <a:lnTo>
                  <a:pt x="62" y="60"/>
                </a:lnTo>
                <a:lnTo>
                  <a:pt x="64" y="60"/>
                </a:lnTo>
                <a:lnTo>
                  <a:pt x="66" y="58"/>
                </a:lnTo>
                <a:lnTo>
                  <a:pt x="68" y="58"/>
                </a:lnTo>
                <a:lnTo>
                  <a:pt x="70" y="58"/>
                </a:lnTo>
                <a:lnTo>
                  <a:pt x="72" y="58"/>
                </a:lnTo>
                <a:lnTo>
                  <a:pt x="74" y="58"/>
                </a:lnTo>
                <a:lnTo>
                  <a:pt x="76" y="58"/>
                </a:lnTo>
                <a:lnTo>
                  <a:pt x="76" y="60"/>
                </a:lnTo>
                <a:lnTo>
                  <a:pt x="78" y="62"/>
                </a:lnTo>
                <a:lnTo>
                  <a:pt x="80" y="62"/>
                </a:lnTo>
                <a:lnTo>
                  <a:pt x="82" y="62"/>
                </a:lnTo>
                <a:lnTo>
                  <a:pt x="84" y="64"/>
                </a:lnTo>
                <a:lnTo>
                  <a:pt x="86" y="64"/>
                </a:lnTo>
                <a:lnTo>
                  <a:pt x="88" y="64"/>
                </a:lnTo>
                <a:lnTo>
                  <a:pt x="90" y="64"/>
                </a:lnTo>
                <a:lnTo>
                  <a:pt x="92" y="62"/>
                </a:lnTo>
                <a:lnTo>
                  <a:pt x="94" y="60"/>
                </a:lnTo>
                <a:lnTo>
                  <a:pt x="96" y="60"/>
                </a:lnTo>
                <a:lnTo>
                  <a:pt x="98" y="62"/>
                </a:lnTo>
                <a:lnTo>
                  <a:pt x="100" y="60"/>
                </a:lnTo>
                <a:lnTo>
                  <a:pt x="102" y="60"/>
                </a:lnTo>
                <a:lnTo>
                  <a:pt x="104" y="60"/>
                </a:lnTo>
                <a:lnTo>
                  <a:pt x="106" y="60"/>
                </a:lnTo>
                <a:lnTo>
                  <a:pt x="106" y="58"/>
                </a:lnTo>
                <a:lnTo>
                  <a:pt x="106" y="56"/>
                </a:lnTo>
                <a:lnTo>
                  <a:pt x="106" y="54"/>
                </a:lnTo>
                <a:lnTo>
                  <a:pt x="108" y="52"/>
                </a:lnTo>
                <a:lnTo>
                  <a:pt x="110" y="50"/>
                </a:lnTo>
                <a:lnTo>
                  <a:pt x="110" y="48"/>
                </a:lnTo>
                <a:lnTo>
                  <a:pt x="108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2"/>
                </a:lnTo>
                <a:lnTo>
                  <a:pt x="114" y="42"/>
                </a:lnTo>
                <a:lnTo>
                  <a:pt x="114" y="40"/>
                </a:lnTo>
                <a:lnTo>
                  <a:pt x="116" y="38"/>
                </a:lnTo>
                <a:lnTo>
                  <a:pt x="116" y="36"/>
                </a:lnTo>
                <a:lnTo>
                  <a:pt x="114" y="36"/>
                </a:lnTo>
                <a:lnTo>
                  <a:pt x="114" y="34"/>
                </a:lnTo>
                <a:lnTo>
                  <a:pt x="114" y="32"/>
                </a:lnTo>
                <a:lnTo>
                  <a:pt x="116" y="30"/>
                </a:lnTo>
                <a:lnTo>
                  <a:pt x="116" y="28"/>
                </a:lnTo>
                <a:lnTo>
                  <a:pt x="118" y="28"/>
                </a:lnTo>
                <a:lnTo>
                  <a:pt x="120" y="28"/>
                </a:lnTo>
                <a:lnTo>
                  <a:pt x="120" y="26"/>
                </a:lnTo>
                <a:lnTo>
                  <a:pt x="120" y="24"/>
                </a:lnTo>
                <a:lnTo>
                  <a:pt x="122" y="22"/>
                </a:lnTo>
                <a:lnTo>
                  <a:pt x="122" y="20"/>
                </a:lnTo>
                <a:lnTo>
                  <a:pt x="122" y="18"/>
                </a:lnTo>
                <a:lnTo>
                  <a:pt x="122" y="16"/>
                </a:lnTo>
                <a:lnTo>
                  <a:pt x="122" y="14"/>
                </a:lnTo>
                <a:lnTo>
                  <a:pt x="122" y="12"/>
                </a:lnTo>
                <a:lnTo>
                  <a:pt x="122" y="10"/>
                </a:lnTo>
                <a:lnTo>
                  <a:pt x="122" y="8"/>
                </a:lnTo>
                <a:lnTo>
                  <a:pt x="122" y="6"/>
                </a:lnTo>
                <a:lnTo>
                  <a:pt x="124" y="4"/>
                </a:lnTo>
                <a:lnTo>
                  <a:pt x="126" y="2"/>
                </a:lnTo>
                <a:lnTo>
                  <a:pt x="126" y="0"/>
                </a:lnTo>
                <a:lnTo>
                  <a:pt x="128" y="0"/>
                </a:lnTo>
                <a:lnTo>
                  <a:pt x="130" y="2"/>
                </a:lnTo>
                <a:lnTo>
                  <a:pt x="132" y="0"/>
                </a:lnTo>
                <a:lnTo>
                  <a:pt x="134" y="0"/>
                </a:lnTo>
                <a:lnTo>
                  <a:pt x="136" y="0"/>
                </a:lnTo>
                <a:lnTo>
                  <a:pt x="136" y="2"/>
                </a:lnTo>
                <a:lnTo>
                  <a:pt x="138" y="2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2"/>
                </a:lnTo>
                <a:lnTo>
                  <a:pt x="154" y="2"/>
                </a:lnTo>
                <a:lnTo>
                  <a:pt x="156" y="4"/>
                </a:lnTo>
                <a:lnTo>
                  <a:pt x="158" y="4"/>
                </a:lnTo>
                <a:lnTo>
                  <a:pt x="156" y="6"/>
                </a:lnTo>
                <a:lnTo>
                  <a:pt x="154" y="6"/>
                </a:lnTo>
                <a:lnTo>
                  <a:pt x="156" y="6"/>
                </a:lnTo>
                <a:lnTo>
                  <a:pt x="158" y="8"/>
                </a:lnTo>
                <a:lnTo>
                  <a:pt x="160" y="10"/>
                </a:lnTo>
                <a:lnTo>
                  <a:pt x="158" y="10"/>
                </a:lnTo>
                <a:lnTo>
                  <a:pt x="160" y="10"/>
                </a:lnTo>
                <a:lnTo>
                  <a:pt x="162" y="12"/>
                </a:lnTo>
                <a:lnTo>
                  <a:pt x="162" y="14"/>
                </a:lnTo>
                <a:lnTo>
                  <a:pt x="162" y="16"/>
                </a:lnTo>
                <a:lnTo>
                  <a:pt x="160" y="16"/>
                </a:lnTo>
                <a:lnTo>
                  <a:pt x="158" y="14"/>
                </a:lnTo>
                <a:lnTo>
                  <a:pt x="156" y="12"/>
                </a:lnTo>
                <a:lnTo>
                  <a:pt x="158" y="14"/>
                </a:lnTo>
                <a:lnTo>
                  <a:pt x="158" y="16"/>
                </a:lnTo>
                <a:lnTo>
                  <a:pt x="156" y="16"/>
                </a:lnTo>
                <a:lnTo>
                  <a:pt x="154" y="16"/>
                </a:lnTo>
                <a:lnTo>
                  <a:pt x="152" y="16"/>
                </a:lnTo>
                <a:lnTo>
                  <a:pt x="150" y="16"/>
                </a:lnTo>
                <a:lnTo>
                  <a:pt x="152" y="16"/>
                </a:lnTo>
                <a:lnTo>
                  <a:pt x="152" y="18"/>
                </a:lnTo>
                <a:lnTo>
                  <a:pt x="154" y="20"/>
                </a:lnTo>
                <a:lnTo>
                  <a:pt x="156" y="20"/>
                </a:lnTo>
                <a:lnTo>
                  <a:pt x="156" y="22"/>
                </a:lnTo>
                <a:lnTo>
                  <a:pt x="154" y="24"/>
                </a:lnTo>
                <a:lnTo>
                  <a:pt x="156" y="26"/>
                </a:lnTo>
                <a:lnTo>
                  <a:pt x="158" y="26"/>
                </a:lnTo>
                <a:lnTo>
                  <a:pt x="160" y="28"/>
                </a:lnTo>
                <a:lnTo>
                  <a:pt x="158" y="30"/>
                </a:lnTo>
                <a:lnTo>
                  <a:pt x="160" y="30"/>
                </a:lnTo>
                <a:lnTo>
                  <a:pt x="158" y="30"/>
                </a:lnTo>
                <a:lnTo>
                  <a:pt x="160" y="30"/>
                </a:lnTo>
                <a:lnTo>
                  <a:pt x="162" y="32"/>
                </a:lnTo>
                <a:lnTo>
                  <a:pt x="160" y="32"/>
                </a:lnTo>
                <a:lnTo>
                  <a:pt x="162" y="32"/>
                </a:lnTo>
                <a:lnTo>
                  <a:pt x="164" y="34"/>
                </a:lnTo>
                <a:lnTo>
                  <a:pt x="164" y="36"/>
                </a:lnTo>
                <a:lnTo>
                  <a:pt x="164" y="38"/>
                </a:lnTo>
                <a:lnTo>
                  <a:pt x="166" y="40"/>
                </a:lnTo>
                <a:lnTo>
                  <a:pt x="168" y="42"/>
                </a:lnTo>
                <a:lnTo>
                  <a:pt x="168" y="44"/>
                </a:lnTo>
                <a:lnTo>
                  <a:pt x="166" y="46"/>
                </a:lnTo>
                <a:lnTo>
                  <a:pt x="164" y="48"/>
                </a:lnTo>
                <a:lnTo>
                  <a:pt x="164" y="50"/>
                </a:lnTo>
                <a:lnTo>
                  <a:pt x="164" y="52"/>
                </a:lnTo>
                <a:lnTo>
                  <a:pt x="166" y="54"/>
                </a:lnTo>
                <a:lnTo>
                  <a:pt x="168" y="54"/>
                </a:lnTo>
                <a:lnTo>
                  <a:pt x="170" y="56"/>
                </a:lnTo>
                <a:lnTo>
                  <a:pt x="172" y="58"/>
                </a:lnTo>
                <a:lnTo>
                  <a:pt x="176" y="60"/>
                </a:lnTo>
                <a:lnTo>
                  <a:pt x="176" y="62"/>
                </a:lnTo>
                <a:lnTo>
                  <a:pt x="178" y="62"/>
                </a:lnTo>
                <a:lnTo>
                  <a:pt x="180" y="64"/>
                </a:lnTo>
                <a:lnTo>
                  <a:pt x="182" y="66"/>
                </a:lnTo>
                <a:lnTo>
                  <a:pt x="182" y="68"/>
                </a:lnTo>
                <a:lnTo>
                  <a:pt x="184" y="68"/>
                </a:lnTo>
                <a:lnTo>
                  <a:pt x="186" y="70"/>
                </a:lnTo>
                <a:lnTo>
                  <a:pt x="186" y="72"/>
                </a:lnTo>
                <a:lnTo>
                  <a:pt x="184" y="74"/>
                </a:lnTo>
                <a:lnTo>
                  <a:pt x="182" y="74"/>
                </a:lnTo>
                <a:lnTo>
                  <a:pt x="180" y="74"/>
                </a:lnTo>
                <a:lnTo>
                  <a:pt x="178" y="74"/>
                </a:lnTo>
                <a:lnTo>
                  <a:pt x="176" y="74"/>
                </a:lnTo>
                <a:lnTo>
                  <a:pt x="174" y="74"/>
                </a:lnTo>
                <a:lnTo>
                  <a:pt x="172" y="72"/>
                </a:lnTo>
                <a:lnTo>
                  <a:pt x="170" y="72"/>
                </a:lnTo>
                <a:lnTo>
                  <a:pt x="168" y="70"/>
                </a:lnTo>
                <a:lnTo>
                  <a:pt x="166" y="70"/>
                </a:lnTo>
                <a:lnTo>
                  <a:pt x="168" y="70"/>
                </a:lnTo>
                <a:lnTo>
                  <a:pt x="168" y="72"/>
                </a:lnTo>
                <a:lnTo>
                  <a:pt x="168" y="74"/>
                </a:lnTo>
                <a:lnTo>
                  <a:pt x="166" y="74"/>
                </a:lnTo>
                <a:lnTo>
                  <a:pt x="164" y="74"/>
                </a:lnTo>
                <a:lnTo>
                  <a:pt x="162" y="76"/>
                </a:lnTo>
                <a:lnTo>
                  <a:pt x="162" y="78"/>
                </a:lnTo>
                <a:lnTo>
                  <a:pt x="162" y="80"/>
                </a:lnTo>
                <a:lnTo>
                  <a:pt x="160" y="82"/>
                </a:lnTo>
                <a:lnTo>
                  <a:pt x="160" y="83"/>
                </a:lnTo>
                <a:lnTo>
                  <a:pt x="158" y="85"/>
                </a:lnTo>
                <a:lnTo>
                  <a:pt x="158" y="87"/>
                </a:lnTo>
                <a:lnTo>
                  <a:pt x="158" y="89"/>
                </a:lnTo>
                <a:lnTo>
                  <a:pt x="158" y="91"/>
                </a:lnTo>
                <a:lnTo>
                  <a:pt x="158" y="93"/>
                </a:lnTo>
                <a:lnTo>
                  <a:pt x="158" y="95"/>
                </a:lnTo>
                <a:lnTo>
                  <a:pt x="158" y="97"/>
                </a:lnTo>
                <a:lnTo>
                  <a:pt x="158" y="99"/>
                </a:lnTo>
                <a:lnTo>
                  <a:pt x="158" y="101"/>
                </a:lnTo>
                <a:lnTo>
                  <a:pt x="160" y="99"/>
                </a:lnTo>
                <a:lnTo>
                  <a:pt x="162" y="99"/>
                </a:lnTo>
                <a:lnTo>
                  <a:pt x="160" y="101"/>
                </a:lnTo>
                <a:lnTo>
                  <a:pt x="160" y="103"/>
                </a:lnTo>
                <a:lnTo>
                  <a:pt x="158" y="105"/>
                </a:lnTo>
                <a:lnTo>
                  <a:pt x="160" y="107"/>
                </a:lnTo>
                <a:lnTo>
                  <a:pt x="158" y="107"/>
                </a:lnTo>
                <a:lnTo>
                  <a:pt x="156" y="107"/>
                </a:lnTo>
                <a:lnTo>
                  <a:pt x="156" y="109"/>
                </a:lnTo>
                <a:lnTo>
                  <a:pt x="154" y="107"/>
                </a:lnTo>
                <a:lnTo>
                  <a:pt x="154" y="109"/>
                </a:lnTo>
                <a:lnTo>
                  <a:pt x="152" y="109"/>
                </a:lnTo>
                <a:lnTo>
                  <a:pt x="152" y="111"/>
                </a:lnTo>
                <a:lnTo>
                  <a:pt x="150" y="113"/>
                </a:lnTo>
                <a:lnTo>
                  <a:pt x="148" y="115"/>
                </a:lnTo>
                <a:lnTo>
                  <a:pt x="148" y="117"/>
                </a:lnTo>
                <a:lnTo>
                  <a:pt x="146" y="115"/>
                </a:lnTo>
                <a:lnTo>
                  <a:pt x="144" y="113"/>
                </a:lnTo>
                <a:lnTo>
                  <a:pt x="144" y="111"/>
                </a:lnTo>
                <a:lnTo>
                  <a:pt x="144" y="113"/>
                </a:lnTo>
                <a:lnTo>
                  <a:pt x="144" y="115"/>
                </a:lnTo>
                <a:lnTo>
                  <a:pt x="144" y="117"/>
                </a:lnTo>
                <a:lnTo>
                  <a:pt x="144" y="119"/>
                </a:lnTo>
                <a:lnTo>
                  <a:pt x="142" y="119"/>
                </a:lnTo>
                <a:lnTo>
                  <a:pt x="140" y="121"/>
                </a:lnTo>
                <a:lnTo>
                  <a:pt x="140" y="123"/>
                </a:lnTo>
                <a:lnTo>
                  <a:pt x="136" y="125"/>
                </a:lnTo>
                <a:lnTo>
                  <a:pt x="136" y="127"/>
                </a:lnTo>
                <a:lnTo>
                  <a:pt x="138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3"/>
                </a:lnTo>
                <a:lnTo>
                  <a:pt x="136" y="135"/>
                </a:lnTo>
                <a:lnTo>
                  <a:pt x="138" y="135"/>
                </a:lnTo>
                <a:lnTo>
                  <a:pt x="140" y="135"/>
                </a:lnTo>
                <a:lnTo>
                  <a:pt x="142" y="135"/>
                </a:lnTo>
                <a:lnTo>
                  <a:pt x="142" y="137"/>
                </a:lnTo>
                <a:lnTo>
                  <a:pt x="140" y="139"/>
                </a:lnTo>
                <a:lnTo>
                  <a:pt x="140" y="141"/>
                </a:lnTo>
                <a:lnTo>
                  <a:pt x="140" y="143"/>
                </a:lnTo>
                <a:lnTo>
                  <a:pt x="138" y="141"/>
                </a:lnTo>
                <a:lnTo>
                  <a:pt x="136" y="143"/>
                </a:lnTo>
                <a:lnTo>
                  <a:pt x="138" y="145"/>
                </a:lnTo>
                <a:lnTo>
                  <a:pt x="136" y="145"/>
                </a:lnTo>
                <a:lnTo>
                  <a:pt x="136" y="147"/>
                </a:lnTo>
                <a:lnTo>
                  <a:pt x="136" y="149"/>
                </a:lnTo>
                <a:lnTo>
                  <a:pt x="136" y="151"/>
                </a:lnTo>
                <a:lnTo>
                  <a:pt x="134" y="151"/>
                </a:lnTo>
                <a:lnTo>
                  <a:pt x="132" y="149"/>
                </a:lnTo>
                <a:lnTo>
                  <a:pt x="132" y="151"/>
                </a:lnTo>
                <a:lnTo>
                  <a:pt x="134" y="153"/>
                </a:lnTo>
                <a:lnTo>
                  <a:pt x="134" y="155"/>
                </a:lnTo>
                <a:lnTo>
                  <a:pt x="132" y="157"/>
                </a:lnTo>
                <a:lnTo>
                  <a:pt x="130" y="159"/>
                </a:lnTo>
                <a:lnTo>
                  <a:pt x="130" y="161"/>
                </a:lnTo>
                <a:lnTo>
                  <a:pt x="130" y="163"/>
                </a:lnTo>
                <a:lnTo>
                  <a:pt x="128" y="165"/>
                </a:lnTo>
                <a:lnTo>
                  <a:pt x="126" y="165"/>
                </a:lnTo>
                <a:lnTo>
                  <a:pt x="126" y="167"/>
                </a:lnTo>
                <a:lnTo>
                  <a:pt x="124" y="167"/>
                </a:lnTo>
                <a:lnTo>
                  <a:pt x="122" y="169"/>
                </a:lnTo>
                <a:lnTo>
                  <a:pt x="120" y="169"/>
                </a:lnTo>
                <a:lnTo>
                  <a:pt x="118" y="171"/>
                </a:lnTo>
                <a:lnTo>
                  <a:pt x="116" y="171"/>
                </a:lnTo>
                <a:lnTo>
                  <a:pt x="114" y="171"/>
                </a:lnTo>
                <a:lnTo>
                  <a:pt x="112" y="173"/>
                </a:lnTo>
                <a:lnTo>
                  <a:pt x="110" y="173"/>
                </a:lnTo>
                <a:lnTo>
                  <a:pt x="108" y="175"/>
                </a:lnTo>
                <a:lnTo>
                  <a:pt x="106" y="177"/>
                </a:lnTo>
                <a:lnTo>
                  <a:pt x="104" y="175"/>
                </a:lnTo>
                <a:lnTo>
                  <a:pt x="104" y="173"/>
                </a:lnTo>
                <a:lnTo>
                  <a:pt x="104" y="171"/>
                </a:lnTo>
                <a:lnTo>
                  <a:pt x="104" y="169"/>
                </a:lnTo>
                <a:lnTo>
                  <a:pt x="104" y="167"/>
                </a:lnTo>
                <a:lnTo>
                  <a:pt x="104" y="165"/>
                </a:lnTo>
                <a:lnTo>
                  <a:pt x="102" y="163"/>
                </a:lnTo>
                <a:lnTo>
                  <a:pt x="102" y="161"/>
                </a:lnTo>
                <a:lnTo>
                  <a:pt x="104" y="159"/>
                </a:lnTo>
                <a:lnTo>
                  <a:pt x="102" y="161"/>
                </a:lnTo>
                <a:lnTo>
                  <a:pt x="100" y="163"/>
                </a:lnTo>
                <a:lnTo>
                  <a:pt x="98" y="161"/>
                </a:lnTo>
                <a:lnTo>
                  <a:pt x="98" y="159"/>
                </a:lnTo>
                <a:lnTo>
                  <a:pt x="100" y="157"/>
                </a:lnTo>
                <a:lnTo>
                  <a:pt x="98" y="159"/>
                </a:lnTo>
                <a:lnTo>
                  <a:pt x="98" y="161"/>
                </a:lnTo>
                <a:lnTo>
                  <a:pt x="96" y="159"/>
                </a:lnTo>
                <a:lnTo>
                  <a:pt x="96" y="157"/>
                </a:lnTo>
                <a:lnTo>
                  <a:pt x="94" y="159"/>
                </a:lnTo>
                <a:lnTo>
                  <a:pt x="92" y="161"/>
                </a:lnTo>
                <a:lnTo>
                  <a:pt x="90" y="161"/>
                </a:lnTo>
                <a:lnTo>
                  <a:pt x="88" y="161"/>
                </a:lnTo>
                <a:lnTo>
                  <a:pt x="86" y="161"/>
                </a:lnTo>
                <a:lnTo>
                  <a:pt x="86" y="159"/>
                </a:lnTo>
                <a:lnTo>
                  <a:pt x="86" y="157"/>
                </a:lnTo>
                <a:lnTo>
                  <a:pt x="84" y="155"/>
                </a:lnTo>
                <a:lnTo>
                  <a:pt x="84" y="157"/>
                </a:lnTo>
                <a:lnTo>
                  <a:pt x="82" y="157"/>
                </a:lnTo>
                <a:lnTo>
                  <a:pt x="80" y="155"/>
                </a:lnTo>
                <a:lnTo>
                  <a:pt x="82" y="157"/>
                </a:lnTo>
                <a:lnTo>
                  <a:pt x="80" y="155"/>
                </a:lnTo>
                <a:lnTo>
                  <a:pt x="78" y="153"/>
                </a:lnTo>
                <a:lnTo>
                  <a:pt x="76" y="153"/>
                </a:lnTo>
                <a:lnTo>
                  <a:pt x="76" y="151"/>
                </a:lnTo>
                <a:lnTo>
                  <a:pt x="76" y="153"/>
                </a:lnTo>
                <a:lnTo>
                  <a:pt x="74" y="155"/>
                </a:lnTo>
                <a:lnTo>
                  <a:pt x="74" y="157"/>
                </a:lnTo>
                <a:lnTo>
                  <a:pt x="72" y="157"/>
                </a:lnTo>
                <a:lnTo>
                  <a:pt x="70" y="159"/>
                </a:lnTo>
                <a:lnTo>
                  <a:pt x="68" y="161"/>
                </a:lnTo>
                <a:lnTo>
                  <a:pt x="66" y="161"/>
                </a:lnTo>
                <a:lnTo>
                  <a:pt x="64" y="159"/>
                </a:lnTo>
                <a:lnTo>
                  <a:pt x="62" y="159"/>
                </a:lnTo>
                <a:lnTo>
                  <a:pt x="60" y="159"/>
                </a:lnTo>
                <a:lnTo>
                  <a:pt x="58" y="161"/>
                </a:lnTo>
                <a:lnTo>
                  <a:pt x="56" y="163"/>
                </a:lnTo>
                <a:lnTo>
                  <a:pt x="54" y="163"/>
                </a:lnTo>
                <a:lnTo>
                  <a:pt x="54" y="161"/>
                </a:lnTo>
                <a:lnTo>
                  <a:pt x="54" y="159"/>
                </a:lnTo>
                <a:lnTo>
                  <a:pt x="54" y="157"/>
                </a:lnTo>
                <a:lnTo>
                  <a:pt x="54" y="155"/>
                </a:lnTo>
                <a:lnTo>
                  <a:pt x="54" y="153"/>
                </a:lnTo>
                <a:lnTo>
                  <a:pt x="54" y="151"/>
                </a:lnTo>
                <a:lnTo>
                  <a:pt x="52" y="149"/>
                </a:lnTo>
                <a:lnTo>
                  <a:pt x="50" y="149"/>
                </a:lnTo>
                <a:lnTo>
                  <a:pt x="50" y="151"/>
                </a:lnTo>
                <a:lnTo>
                  <a:pt x="48" y="153"/>
                </a:lnTo>
                <a:lnTo>
                  <a:pt x="46" y="151"/>
                </a:lnTo>
                <a:lnTo>
                  <a:pt x="44" y="151"/>
                </a:lnTo>
                <a:lnTo>
                  <a:pt x="42" y="151"/>
                </a:lnTo>
                <a:lnTo>
                  <a:pt x="42" y="153"/>
                </a:lnTo>
                <a:lnTo>
                  <a:pt x="40" y="153"/>
                </a:lnTo>
                <a:lnTo>
                  <a:pt x="38" y="155"/>
                </a:lnTo>
                <a:lnTo>
                  <a:pt x="36" y="153"/>
                </a:lnTo>
                <a:lnTo>
                  <a:pt x="34" y="153"/>
                </a:lnTo>
                <a:lnTo>
                  <a:pt x="36" y="151"/>
                </a:lnTo>
                <a:lnTo>
                  <a:pt x="34" y="151"/>
                </a:lnTo>
                <a:lnTo>
                  <a:pt x="34" y="153"/>
                </a:lnTo>
                <a:lnTo>
                  <a:pt x="32" y="153"/>
                </a:lnTo>
                <a:lnTo>
                  <a:pt x="32" y="151"/>
                </a:lnTo>
                <a:lnTo>
                  <a:pt x="30" y="149"/>
                </a:lnTo>
                <a:lnTo>
                  <a:pt x="28" y="151"/>
                </a:lnTo>
                <a:lnTo>
                  <a:pt x="26" y="151"/>
                </a:lnTo>
                <a:lnTo>
                  <a:pt x="26" y="153"/>
                </a:lnTo>
                <a:lnTo>
                  <a:pt x="24" y="151"/>
                </a:lnTo>
                <a:lnTo>
                  <a:pt x="24" y="149"/>
                </a:lnTo>
                <a:lnTo>
                  <a:pt x="24" y="147"/>
                </a:lnTo>
                <a:lnTo>
                  <a:pt x="24" y="145"/>
                </a:lnTo>
                <a:lnTo>
                  <a:pt x="24" y="143"/>
                </a:lnTo>
                <a:lnTo>
                  <a:pt x="24" y="141"/>
                </a:lnTo>
                <a:lnTo>
                  <a:pt x="24" y="139"/>
                </a:lnTo>
                <a:lnTo>
                  <a:pt x="24" y="137"/>
                </a:lnTo>
                <a:lnTo>
                  <a:pt x="22" y="137"/>
                </a:lnTo>
                <a:lnTo>
                  <a:pt x="22" y="135"/>
                </a:lnTo>
                <a:lnTo>
                  <a:pt x="22" y="133"/>
                </a:lnTo>
                <a:lnTo>
                  <a:pt x="22" y="131"/>
                </a:lnTo>
                <a:lnTo>
                  <a:pt x="20" y="129"/>
                </a:lnTo>
                <a:lnTo>
                  <a:pt x="18" y="127"/>
                </a:lnTo>
                <a:lnTo>
                  <a:pt x="20" y="125"/>
                </a:lnTo>
                <a:lnTo>
                  <a:pt x="22" y="123"/>
                </a:lnTo>
                <a:lnTo>
                  <a:pt x="22" y="121"/>
                </a:lnTo>
                <a:lnTo>
                  <a:pt x="22" y="119"/>
                </a:lnTo>
                <a:lnTo>
                  <a:pt x="20" y="117"/>
                </a:lnTo>
                <a:lnTo>
                  <a:pt x="20" y="115"/>
                </a:lnTo>
                <a:lnTo>
                  <a:pt x="20" y="113"/>
                </a:lnTo>
                <a:lnTo>
                  <a:pt x="18" y="111"/>
                </a:lnTo>
                <a:lnTo>
                  <a:pt x="16" y="109"/>
                </a:lnTo>
                <a:lnTo>
                  <a:pt x="14" y="109"/>
                </a:lnTo>
                <a:lnTo>
                  <a:pt x="12" y="107"/>
                </a:lnTo>
                <a:lnTo>
                  <a:pt x="10" y="109"/>
                </a:lnTo>
                <a:lnTo>
                  <a:pt x="8" y="107"/>
                </a:lnTo>
                <a:lnTo>
                  <a:pt x="8" y="105"/>
                </a:lnTo>
                <a:lnTo>
                  <a:pt x="10" y="105"/>
                </a:lnTo>
                <a:lnTo>
                  <a:pt x="12" y="105"/>
                </a:lnTo>
                <a:lnTo>
                  <a:pt x="10" y="103"/>
                </a:lnTo>
                <a:lnTo>
                  <a:pt x="8" y="103"/>
                </a:lnTo>
                <a:lnTo>
                  <a:pt x="6" y="101"/>
                </a:lnTo>
                <a:lnTo>
                  <a:pt x="4" y="99"/>
                </a:lnTo>
                <a:lnTo>
                  <a:pt x="4" y="97"/>
                </a:lnTo>
                <a:lnTo>
                  <a:pt x="4" y="95"/>
                </a:lnTo>
                <a:lnTo>
                  <a:pt x="6" y="95"/>
                </a:lnTo>
                <a:lnTo>
                  <a:pt x="6" y="93"/>
                </a:lnTo>
                <a:lnTo>
                  <a:pt x="6" y="91"/>
                </a:lnTo>
                <a:lnTo>
                  <a:pt x="6" y="89"/>
                </a:lnTo>
                <a:lnTo>
                  <a:pt x="8" y="89"/>
                </a:lnTo>
                <a:lnTo>
                  <a:pt x="6" y="87"/>
                </a:lnTo>
                <a:lnTo>
                  <a:pt x="4" y="85"/>
                </a:lnTo>
                <a:lnTo>
                  <a:pt x="2" y="83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0" name="Freeform 2147"/>
          <p:cNvSpPr>
            <a:spLocks/>
          </p:cNvSpPr>
          <p:nvPr/>
        </p:nvSpPr>
        <p:spPr bwMode="auto">
          <a:xfrm>
            <a:off x="7372352" y="3792538"/>
            <a:ext cx="295275" cy="280987"/>
          </a:xfrm>
          <a:custGeom>
            <a:avLst/>
            <a:gdLst>
              <a:gd name="T0" fmla="*/ 15120938 w 186"/>
              <a:gd name="T1" fmla="*/ 156249409 h 177"/>
              <a:gd name="T2" fmla="*/ 15120938 w 186"/>
              <a:gd name="T3" fmla="*/ 146168802 h 177"/>
              <a:gd name="T4" fmla="*/ 35282188 w 186"/>
              <a:gd name="T5" fmla="*/ 126007588 h 177"/>
              <a:gd name="T6" fmla="*/ 50403125 w 186"/>
              <a:gd name="T7" fmla="*/ 156249409 h 177"/>
              <a:gd name="T8" fmla="*/ 70564375 w 186"/>
              <a:gd name="T9" fmla="*/ 176410624 h 177"/>
              <a:gd name="T10" fmla="*/ 105846563 w 186"/>
              <a:gd name="T11" fmla="*/ 176410624 h 177"/>
              <a:gd name="T12" fmla="*/ 141128750 w 186"/>
              <a:gd name="T13" fmla="*/ 171370320 h 177"/>
              <a:gd name="T14" fmla="*/ 161290000 w 186"/>
              <a:gd name="T15" fmla="*/ 151209106 h 177"/>
              <a:gd name="T16" fmla="*/ 191531875 w 186"/>
              <a:gd name="T17" fmla="*/ 151209106 h 177"/>
              <a:gd name="T18" fmla="*/ 226814063 w 186"/>
              <a:gd name="T19" fmla="*/ 161289713 h 177"/>
              <a:gd name="T20" fmla="*/ 257055938 w 186"/>
              <a:gd name="T21" fmla="*/ 151209106 h 177"/>
              <a:gd name="T22" fmla="*/ 277217188 w 186"/>
              <a:gd name="T23" fmla="*/ 126007588 h 177"/>
              <a:gd name="T24" fmla="*/ 292338125 w 186"/>
              <a:gd name="T25" fmla="*/ 95765767 h 177"/>
              <a:gd name="T26" fmla="*/ 297378438 w 186"/>
              <a:gd name="T27" fmla="*/ 70564249 h 177"/>
              <a:gd name="T28" fmla="*/ 307459063 w 186"/>
              <a:gd name="T29" fmla="*/ 40322428 h 177"/>
              <a:gd name="T30" fmla="*/ 312499375 w 186"/>
              <a:gd name="T31" fmla="*/ 10080607 h 177"/>
              <a:gd name="T32" fmla="*/ 342741250 w 186"/>
              <a:gd name="T33" fmla="*/ 0 h 177"/>
              <a:gd name="T34" fmla="*/ 372983125 w 186"/>
              <a:gd name="T35" fmla="*/ 0 h 177"/>
              <a:gd name="T36" fmla="*/ 393144375 w 186"/>
              <a:gd name="T37" fmla="*/ 15120911 h 177"/>
              <a:gd name="T38" fmla="*/ 408265313 w 186"/>
              <a:gd name="T39" fmla="*/ 30241821 h 177"/>
              <a:gd name="T40" fmla="*/ 393144375 w 186"/>
              <a:gd name="T41" fmla="*/ 40322428 h 177"/>
              <a:gd name="T42" fmla="*/ 393144375 w 186"/>
              <a:gd name="T43" fmla="*/ 50403035 h 177"/>
              <a:gd name="T44" fmla="*/ 403225000 w 186"/>
              <a:gd name="T45" fmla="*/ 70564249 h 177"/>
              <a:gd name="T46" fmla="*/ 408265313 w 186"/>
              <a:gd name="T47" fmla="*/ 80644856 h 177"/>
              <a:gd name="T48" fmla="*/ 418345938 w 186"/>
              <a:gd name="T49" fmla="*/ 115926981 h 177"/>
              <a:gd name="T50" fmla="*/ 433466875 w 186"/>
              <a:gd name="T51" fmla="*/ 146168802 h 177"/>
              <a:gd name="T52" fmla="*/ 468749063 w 186"/>
              <a:gd name="T53" fmla="*/ 176410624 h 177"/>
              <a:gd name="T54" fmla="*/ 443547500 w 186"/>
              <a:gd name="T55" fmla="*/ 186491231 h 177"/>
              <a:gd name="T56" fmla="*/ 423386250 w 186"/>
              <a:gd name="T57" fmla="*/ 181450927 h 177"/>
              <a:gd name="T58" fmla="*/ 403225000 w 186"/>
              <a:gd name="T59" fmla="*/ 209171803 h 177"/>
              <a:gd name="T60" fmla="*/ 398184688 w 186"/>
              <a:gd name="T61" fmla="*/ 239413624 h 177"/>
              <a:gd name="T62" fmla="*/ 403225000 w 186"/>
              <a:gd name="T63" fmla="*/ 259574838 h 177"/>
              <a:gd name="T64" fmla="*/ 388104063 w 186"/>
              <a:gd name="T65" fmla="*/ 269655445 h 177"/>
              <a:gd name="T66" fmla="*/ 362902500 w 186"/>
              <a:gd name="T67" fmla="*/ 284776356 h 177"/>
              <a:gd name="T68" fmla="*/ 352821875 w 186"/>
              <a:gd name="T69" fmla="*/ 309977873 h 177"/>
              <a:gd name="T70" fmla="*/ 347781563 w 186"/>
              <a:gd name="T71" fmla="*/ 335179391 h 177"/>
              <a:gd name="T72" fmla="*/ 352821875 w 186"/>
              <a:gd name="T73" fmla="*/ 355340605 h 177"/>
              <a:gd name="T74" fmla="*/ 342741250 w 186"/>
              <a:gd name="T75" fmla="*/ 380542123 h 177"/>
              <a:gd name="T76" fmla="*/ 327620313 w 186"/>
              <a:gd name="T77" fmla="*/ 400703337 h 177"/>
              <a:gd name="T78" fmla="*/ 302418750 w 186"/>
              <a:gd name="T79" fmla="*/ 425904855 h 177"/>
              <a:gd name="T80" fmla="*/ 267136563 w 186"/>
              <a:gd name="T81" fmla="*/ 446066069 h 177"/>
              <a:gd name="T82" fmla="*/ 257055938 w 186"/>
              <a:gd name="T83" fmla="*/ 410783944 h 177"/>
              <a:gd name="T84" fmla="*/ 252015625 w 186"/>
              <a:gd name="T85" fmla="*/ 395663033 h 177"/>
              <a:gd name="T86" fmla="*/ 231854375 w 186"/>
              <a:gd name="T87" fmla="*/ 405743641 h 177"/>
              <a:gd name="T88" fmla="*/ 206652813 w 186"/>
              <a:gd name="T89" fmla="*/ 395663033 h 177"/>
              <a:gd name="T90" fmla="*/ 186491563 w 186"/>
              <a:gd name="T91" fmla="*/ 390622730 h 177"/>
              <a:gd name="T92" fmla="*/ 156249688 w 186"/>
              <a:gd name="T93" fmla="*/ 400703337 h 177"/>
              <a:gd name="T94" fmla="*/ 136088438 w 186"/>
              <a:gd name="T95" fmla="*/ 395663033 h 177"/>
              <a:gd name="T96" fmla="*/ 120967500 w 186"/>
              <a:gd name="T97" fmla="*/ 385582426 h 177"/>
              <a:gd name="T98" fmla="*/ 85685313 w 186"/>
              <a:gd name="T99" fmla="*/ 385582426 h 177"/>
              <a:gd name="T100" fmla="*/ 70564375 w 186"/>
              <a:gd name="T101" fmla="*/ 380542123 h 177"/>
              <a:gd name="T102" fmla="*/ 60483750 w 186"/>
              <a:gd name="T103" fmla="*/ 355340605 h 177"/>
              <a:gd name="T104" fmla="*/ 50403125 w 186"/>
              <a:gd name="T105" fmla="*/ 325098784 h 177"/>
              <a:gd name="T106" fmla="*/ 50403125 w 186"/>
              <a:gd name="T107" fmla="*/ 294856963 h 177"/>
              <a:gd name="T108" fmla="*/ 30241875 w 186"/>
              <a:gd name="T109" fmla="*/ 269655445 h 177"/>
              <a:gd name="T110" fmla="*/ 20161250 w 186"/>
              <a:gd name="T111" fmla="*/ 259574838 h 177"/>
              <a:gd name="T112" fmla="*/ 15120938 w 186"/>
              <a:gd name="T113" fmla="*/ 234373320 h 177"/>
              <a:gd name="T114" fmla="*/ 5040313 w 186"/>
              <a:gd name="T115" fmla="*/ 206652445 h 17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86" h="177">
                <a:moveTo>
                  <a:pt x="0" y="72"/>
                </a:move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4" y="66"/>
                </a:lnTo>
                <a:lnTo>
                  <a:pt x="6" y="64"/>
                </a:lnTo>
                <a:lnTo>
                  <a:pt x="6" y="62"/>
                </a:lnTo>
                <a:lnTo>
                  <a:pt x="6" y="64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6" y="58"/>
                </a:lnTo>
                <a:lnTo>
                  <a:pt x="8" y="56"/>
                </a:lnTo>
                <a:lnTo>
                  <a:pt x="8" y="54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14" y="48"/>
                </a:lnTo>
                <a:lnTo>
                  <a:pt x="14" y="50"/>
                </a:lnTo>
                <a:lnTo>
                  <a:pt x="12" y="52"/>
                </a:lnTo>
                <a:lnTo>
                  <a:pt x="12" y="54"/>
                </a:lnTo>
                <a:lnTo>
                  <a:pt x="14" y="54"/>
                </a:lnTo>
                <a:lnTo>
                  <a:pt x="14" y="56"/>
                </a:lnTo>
                <a:lnTo>
                  <a:pt x="14" y="58"/>
                </a:lnTo>
                <a:lnTo>
                  <a:pt x="16" y="60"/>
                </a:lnTo>
                <a:lnTo>
                  <a:pt x="18" y="62"/>
                </a:lnTo>
                <a:lnTo>
                  <a:pt x="20" y="62"/>
                </a:lnTo>
                <a:lnTo>
                  <a:pt x="20" y="64"/>
                </a:lnTo>
                <a:lnTo>
                  <a:pt x="22" y="66"/>
                </a:lnTo>
                <a:lnTo>
                  <a:pt x="24" y="66"/>
                </a:lnTo>
                <a:lnTo>
                  <a:pt x="26" y="68"/>
                </a:lnTo>
                <a:lnTo>
                  <a:pt x="26" y="70"/>
                </a:lnTo>
                <a:lnTo>
                  <a:pt x="28" y="70"/>
                </a:lnTo>
                <a:lnTo>
                  <a:pt x="30" y="72"/>
                </a:lnTo>
                <a:lnTo>
                  <a:pt x="32" y="74"/>
                </a:lnTo>
                <a:lnTo>
                  <a:pt x="32" y="72"/>
                </a:lnTo>
                <a:lnTo>
                  <a:pt x="34" y="72"/>
                </a:lnTo>
                <a:lnTo>
                  <a:pt x="36" y="70"/>
                </a:lnTo>
                <a:lnTo>
                  <a:pt x="38" y="70"/>
                </a:lnTo>
                <a:lnTo>
                  <a:pt x="40" y="70"/>
                </a:lnTo>
                <a:lnTo>
                  <a:pt x="42" y="70"/>
                </a:lnTo>
                <a:lnTo>
                  <a:pt x="44" y="68"/>
                </a:lnTo>
                <a:lnTo>
                  <a:pt x="46" y="70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4" y="70"/>
                </a:lnTo>
                <a:lnTo>
                  <a:pt x="56" y="68"/>
                </a:lnTo>
                <a:lnTo>
                  <a:pt x="58" y="68"/>
                </a:lnTo>
                <a:lnTo>
                  <a:pt x="60" y="68"/>
                </a:lnTo>
                <a:lnTo>
                  <a:pt x="60" y="66"/>
                </a:lnTo>
                <a:lnTo>
                  <a:pt x="60" y="64"/>
                </a:lnTo>
                <a:lnTo>
                  <a:pt x="62" y="62"/>
                </a:lnTo>
                <a:lnTo>
                  <a:pt x="62" y="60"/>
                </a:lnTo>
                <a:lnTo>
                  <a:pt x="64" y="60"/>
                </a:lnTo>
                <a:lnTo>
                  <a:pt x="66" y="58"/>
                </a:lnTo>
                <a:lnTo>
                  <a:pt x="68" y="58"/>
                </a:lnTo>
                <a:lnTo>
                  <a:pt x="70" y="58"/>
                </a:lnTo>
                <a:lnTo>
                  <a:pt x="72" y="58"/>
                </a:lnTo>
                <a:lnTo>
                  <a:pt x="74" y="58"/>
                </a:lnTo>
                <a:lnTo>
                  <a:pt x="76" y="58"/>
                </a:lnTo>
                <a:lnTo>
                  <a:pt x="76" y="60"/>
                </a:lnTo>
                <a:lnTo>
                  <a:pt x="78" y="62"/>
                </a:lnTo>
                <a:lnTo>
                  <a:pt x="80" y="62"/>
                </a:lnTo>
                <a:lnTo>
                  <a:pt x="82" y="62"/>
                </a:lnTo>
                <a:lnTo>
                  <a:pt x="84" y="64"/>
                </a:lnTo>
                <a:lnTo>
                  <a:pt x="86" y="64"/>
                </a:lnTo>
                <a:lnTo>
                  <a:pt x="88" y="64"/>
                </a:lnTo>
                <a:lnTo>
                  <a:pt x="90" y="64"/>
                </a:lnTo>
                <a:lnTo>
                  <a:pt x="92" y="62"/>
                </a:lnTo>
                <a:lnTo>
                  <a:pt x="94" y="60"/>
                </a:lnTo>
                <a:lnTo>
                  <a:pt x="96" y="60"/>
                </a:lnTo>
                <a:lnTo>
                  <a:pt x="98" y="62"/>
                </a:lnTo>
                <a:lnTo>
                  <a:pt x="100" y="60"/>
                </a:lnTo>
                <a:lnTo>
                  <a:pt x="102" y="60"/>
                </a:lnTo>
                <a:lnTo>
                  <a:pt x="104" y="60"/>
                </a:lnTo>
                <a:lnTo>
                  <a:pt x="106" y="60"/>
                </a:lnTo>
                <a:lnTo>
                  <a:pt x="106" y="58"/>
                </a:lnTo>
                <a:lnTo>
                  <a:pt x="106" y="56"/>
                </a:lnTo>
                <a:lnTo>
                  <a:pt x="106" y="54"/>
                </a:lnTo>
                <a:lnTo>
                  <a:pt x="108" y="52"/>
                </a:lnTo>
                <a:lnTo>
                  <a:pt x="110" y="50"/>
                </a:lnTo>
                <a:lnTo>
                  <a:pt x="110" y="48"/>
                </a:lnTo>
                <a:lnTo>
                  <a:pt x="108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2"/>
                </a:lnTo>
                <a:lnTo>
                  <a:pt x="114" y="42"/>
                </a:lnTo>
                <a:lnTo>
                  <a:pt x="114" y="40"/>
                </a:lnTo>
                <a:lnTo>
                  <a:pt x="116" y="38"/>
                </a:lnTo>
                <a:lnTo>
                  <a:pt x="116" y="36"/>
                </a:lnTo>
                <a:lnTo>
                  <a:pt x="114" y="36"/>
                </a:lnTo>
                <a:lnTo>
                  <a:pt x="114" y="34"/>
                </a:lnTo>
                <a:lnTo>
                  <a:pt x="114" y="32"/>
                </a:lnTo>
                <a:lnTo>
                  <a:pt x="116" y="30"/>
                </a:lnTo>
                <a:lnTo>
                  <a:pt x="116" y="28"/>
                </a:lnTo>
                <a:lnTo>
                  <a:pt x="118" y="28"/>
                </a:lnTo>
                <a:lnTo>
                  <a:pt x="120" y="28"/>
                </a:lnTo>
                <a:lnTo>
                  <a:pt x="120" y="26"/>
                </a:lnTo>
                <a:lnTo>
                  <a:pt x="120" y="24"/>
                </a:lnTo>
                <a:lnTo>
                  <a:pt x="122" y="22"/>
                </a:lnTo>
                <a:lnTo>
                  <a:pt x="122" y="20"/>
                </a:lnTo>
                <a:lnTo>
                  <a:pt x="122" y="18"/>
                </a:lnTo>
                <a:lnTo>
                  <a:pt x="122" y="16"/>
                </a:lnTo>
                <a:lnTo>
                  <a:pt x="122" y="14"/>
                </a:lnTo>
                <a:lnTo>
                  <a:pt x="122" y="12"/>
                </a:lnTo>
                <a:lnTo>
                  <a:pt x="122" y="10"/>
                </a:lnTo>
                <a:lnTo>
                  <a:pt x="122" y="8"/>
                </a:lnTo>
                <a:lnTo>
                  <a:pt x="122" y="6"/>
                </a:lnTo>
                <a:lnTo>
                  <a:pt x="124" y="4"/>
                </a:lnTo>
                <a:lnTo>
                  <a:pt x="126" y="2"/>
                </a:lnTo>
                <a:lnTo>
                  <a:pt x="126" y="0"/>
                </a:lnTo>
                <a:lnTo>
                  <a:pt x="128" y="0"/>
                </a:lnTo>
                <a:lnTo>
                  <a:pt x="130" y="2"/>
                </a:lnTo>
                <a:lnTo>
                  <a:pt x="132" y="0"/>
                </a:lnTo>
                <a:lnTo>
                  <a:pt x="134" y="0"/>
                </a:lnTo>
                <a:lnTo>
                  <a:pt x="136" y="0"/>
                </a:lnTo>
                <a:lnTo>
                  <a:pt x="136" y="2"/>
                </a:lnTo>
                <a:lnTo>
                  <a:pt x="138" y="2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2"/>
                </a:lnTo>
                <a:lnTo>
                  <a:pt x="154" y="2"/>
                </a:lnTo>
                <a:lnTo>
                  <a:pt x="156" y="4"/>
                </a:lnTo>
                <a:lnTo>
                  <a:pt x="158" y="4"/>
                </a:lnTo>
                <a:lnTo>
                  <a:pt x="156" y="6"/>
                </a:lnTo>
                <a:lnTo>
                  <a:pt x="154" y="6"/>
                </a:lnTo>
                <a:lnTo>
                  <a:pt x="156" y="6"/>
                </a:lnTo>
                <a:lnTo>
                  <a:pt x="158" y="8"/>
                </a:lnTo>
                <a:lnTo>
                  <a:pt x="160" y="10"/>
                </a:lnTo>
                <a:lnTo>
                  <a:pt x="158" y="10"/>
                </a:lnTo>
                <a:lnTo>
                  <a:pt x="160" y="10"/>
                </a:lnTo>
                <a:lnTo>
                  <a:pt x="162" y="12"/>
                </a:lnTo>
                <a:lnTo>
                  <a:pt x="162" y="14"/>
                </a:lnTo>
                <a:lnTo>
                  <a:pt x="162" y="16"/>
                </a:lnTo>
                <a:lnTo>
                  <a:pt x="160" y="16"/>
                </a:lnTo>
                <a:lnTo>
                  <a:pt x="158" y="14"/>
                </a:lnTo>
                <a:lnTo>
                  <a:pt x="156" y="12"/>
                </a:lnTo>
                <a:lnTo>
                  <a:pt x="158" y="14"/>
                </a:lnTo>
                <a:lnTo>
                  <a:pt x="158" y="16"/>
                </a:lnTo>
                <a:lnTo>
                  <a:pt x="156" y="16"/>
                </a:lnTo>
                <a:lnTo>
                  <a:pt x="154" y="16"/>
                </a:lnTo>
                <a:lnTo>
                  <a:pt x="152" y="16"/>
                </a:lnTo>
                <a:lnTo>
                  <a:pt x="150" y="16"/>
                </a:lnTo>
                <a:lnTo>
                  <a:pt x="152" y="16"/>
                </a:lnTo>
                <a:lnTo>
                  <a:pt x="152" y="18"/>
                </a:lnTo>
                <a:lnTo>
                  <a:pt x="154" y="20"/>
                </a:lnTo>
                <a:lnTo>
                  <a:pt x="156" y="20"/>
                </a:lnTo>
                <a:lnTo>
                  <a:pt x="156" y="22"/>
                </a:lnTo>
                <a:lnTo>
                  <a:pt x="154" y="24"/>
                </a:lnTo>
                <a:lnTo>
                  <a:pt x="156" y="26"/>
                </a:lnTo>
                <a:lnTo>
                  <a:pt x="158" y="26"/>
                </a:lnTo>
                <a:lnTo>
                  <a:pt x="160" y="28"/>
                </a:lnTo>
                <a:lnTo>
                  <a:pt x="158" y="30"/>
                </a:lnTo>
                <a:lnTo>
                  <a:pt x="160" y="30"/>
                </a:lnTo>
                <a:lnTo>
                  <a:pt x="158" y="30"/>
                </a:lnTo>
                <a:lnTo>
                  <a:pt x="160" y="30"/>
                </a:lnTo>
                <a:lnTo>
                  <a:pt x="162" y="32"/>
                </a:lnTo>
                <a:lnTo>
                  <a:pt x="160" y="32"/>
                </a:lnTo>
                <a:lnTo>
                  <a:pt x="162" y="32"/>
                </a:lnTo>
                <a:lnTo>
                  <a:pt x="164" y="34"/>
                </a:lnTo>
                <a:lnTo>
                  <a:pt x="164" y="36"/>
                </a:lnTo>
                <a:lnTo>
                  <a:pt x="164" y="38"/>
                </a:lnTo>
                <a:lnTo>
                  <a:pt x="166" y="40"/>
                </a:lnTo>
                <a:lnTo>
                  <a:pt x="168" y="42"/>
                </a:lnTo>
                <a:lnTo>
                  <a:pt x="168" y="44"/>
                </a:lnTo>
                <a:lnTo>
                  <a:pt x="166" y="46"/>
                </a:lnTo>
                <a:lnTo>
                  <a:pt x="164" y="48"/>
                </a:lnTo>
                <a:lnTo>
                  <a:pt x="164" y="50"/>
                </a:lnTo>
                <a:lnTo>
                  <a:pt x="164" y="52"/>
                </a:lnTo>
                <a:lnTo>
                  <a:pt x="166" y="54"/>
                </a:lnTo>
                <a:lnTo>
                  <a:pt x="168" y="54"/>
                </a:lnTo>
                <a:lnTo>
                  <a:pt x="170" y="56"/>
                </a:lnTo>
                <a:lnTo>
                  <a:pt x="172" y="58"/>
                </a:lnTo>
                <a:lnTo>
                  <a:pt x="176" y="60"/>
                </a:lnTo>
                <a:lnTo>
                  <a:pt x="176" y="62"/>
                </a:lnTo>
                <a:lnTo>
                  <a:pt x="178" y="62"/>
                </a:lnTo>
                <a:lnTo>
                  <a:pt x="180" y="64"/>
                </a:lnTo>
                <a:lnTo>
                  <a:pt x="182" y="66"/>
                </a:lnTo>
                <a:lnTo>
                  <a:pt x="182" y="68"/>
                </a:lnTo>
                <a:lnTo>
                  <a:pt x="184" y="68"/>
                </a:lnTo>
                <a:lnTo>
                  <a:pt x="186" y="70"/>
                </a:lnTo>
                <a:lnTo>
                  <a:pt x="186" y="72"/>
                </a:lnTo>
                <a:lnTo>
                  <a:pt x="184" y="74"/>
                </a:lnTo>
                <a:lnTo>
                  <a:pt x="182" y="74"/>
                </a:lnTo>
                <a:lnTo>
                  <a:pt x="180" y="74"/>
                </a:lnTo>
                <a:lnTo>
                  <a:pt x="178" y="74"/>
                </a:lnTo>
                <a:lnTo>
                  <a:pt x="176" y="74"/>
                </a:lnTo>
                <a:lnTo>
                  <a:pt x="174" y="74"/>
                </a:lnTo>
                <a:lnTo>
                  <a:pt x="172" y="72"/>
                </a:lnTo>
                <a:lnTo>
                  <a:pt x="170" y="72"/>
                </a:lnTo>
                <a:lnTo>
                  <a:pt x="168" y="70"/>
                </a:lnTo>
                <a:lnTo>
                  <a:pt x="166" y="70"/>
                </a:lnTo>
                <a:lnTo>
                  <a:pt x="168" y="70"/>
                </a:lnTo>
                <a:lnTo>
                  <a:pt x="168" y="72"/>
                </a:lnTo>
                <a:lnTo>
                  <a:pt x="168" y="74"/>
                </a:lnTo>
                <a:lnTo>
                  <a:pt x="166" y="74"/>
                </a:lnTo>
                <a:lnTo>
                  <a:pt x="164" y="74"/>
                </a:lnTo>
                <a:lnTo>
                  <a:pt x="162" y="76"/>
                </a:lnTo>
                <a:lnTo>
                  <a:pt x="162" y="78"/>
                </a:lnTo>
                <a:lnTo>
                  <a:pt x="162" y="80"/>
                </a:lnTo>
                <a:lnTo>
                  <a:pt x="160" y="82"/>
                </a:lnTo>
                <a:lnTo>
                  <a:pt x="160" y="83"/>
                </a:lnTo>
                <a:lnTo>
                  <a:pt x="158" y="85"/>
                </a:lnTo>
                <a:lnTo>
                  <a:pt x="158" y="87"/>
                </a:lnTo>
                <a:lnTo>
                  <a:pt x="158" y="89"/>
                </a:lnTo>
                <a:lnTo>
                  <a:pt x="158" y="91"/>
                </a:lnTo>
                <a:lnTo>
                  <a:pt x="158" y="93"/>
                </a:lnTo>
                <a:lnTo>
                  <a:pt x="158" y="95"/>
                </a:lnTo>
                <a:lnTo>
                  <a:pt x="158" y="97"/>
                </a:lnTo>
                <a:lnTo>
                  <a:pt x="158" y="99"/>
                </a:lnTo>
                <a:lnTo>
                  <a:pt x="158" y="101"/>
                </a:lnTo>
                <a:lnTo>
                  <a:pt x="160" y="99"/>
                </a:lnTo>
                <a:lnTo>
                  <a:pt x="162" y="99"/>
                </a:lnTo>
                <a:lnTo>
                  <a:pt x="160" y="101"/>
                </a:lnTo>
                <a:lnTo>
                  <a:pt x="160" y="103"/>
                </a:lnTo>
                <a:lnTo>
                  <a:pt x="158" y="105"/>
                </a:lnTo>
                <a:lnTo>
                  <a:pt x="160" y="107"/>
                </a:lnTo>
                <a:lnTo>
                  <a:pt x="158" y="107"/>
                </a:lnTo>
                <a:lnTo>
                  <a:pt x="156" y="107"/>
                </a:lnTo>
                <a:lnTo>
                  <a:pt x="156" y="109"/>
                </a:lnTo>
                <a:lnTo>
                  <a:pt x="154" y="107"/>
                </a:lnTo>
                <a:lnTo>
                  <a:pt x="154" y="109"/>
                </a:lnTo>
                <a:lnTo>
                  <a:pt x="152" y="109"/>
                </a:lnTo>
                <a:lnTo>
                  <a:pt x="152" y="111"/>
                </a:lnTo>
                <a:lnTo>
                  <a:pt x="150" y="113"/>
                </a:lnTo>
                <a:lnTo>
                  <a:pt x="148" y="115"/>
                </a:lnTo>
                <a:lnTo>
                  <a:pt x="148" y="117"/>
                </a:lnTo>
                <a:lnTo>
                  <a:pt x="146" y="115"/>
                </a:lnTo>
                <a:lnTo>
                  <a:pt x="144" y="113"/>
                </a:lnTo>
                <a:lnTo>
                  <a:pt x="144" y="111"/>
                </a:lnTo>
                <a:lnTo>
                  <a:pt x="144" y="113"/>
                </a:lnTo>
                <a:lnTo>
                  <a:pt x="144" y="115"/>
                </a:lnTo>
                <a:lnTo>
                  <a:pt x="144" y="117"/>
                </a:lnTo>
                <a:lnTo>
                  <a:pt x="144" y="119"/>
                </a:lnTo>
                <a:lnTo>
                  <a:pt x="142" y="119"/>
                </a:lnTo>
                <a:lnTo>
                  <a:pt x="140" y="121"/>
                </a:lnTo>
                <a:lnTo>
                  <a:pt x="140" y="123"/>
                </a:lnTo>
                <a:lnTo>
                  <a:pt x="136" y="125"/>
                </a:lnTo>
                <a:lnTo>
                  <a:pt x="136" y="127"/>
                </a:lnTo>
                <a:lnTo>
                  <a:pt x="138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3"/>
                </a:lnTo>
                <a:lnTo>
                  <a:pt x="136" y="135"/>
                </a:lnTo>
                <a:lnTo>
                  <a:pt x="138" y="135"/>
                </a:lnTo>
                <a:lnTo>
                  <a:pt x="140" y="135"/>
                </a:lnTo>
                <a:lnTo>
                  <a:pt x="142" y="135"/>
                </a:lnTo>
                <a:lnTo>
                  <a:pt x="142" y="137"/>
                </a:lnTo>
                <a:lnTo>
                  <a:pt x="140" y="139"/>
                </a:lnTo>
                <a:lnTo>
                  <a:pt x="140" y="141"/>
                </a:lnTo>
                <a:lnTo>
                  <a:pt x="140" y="143"/>
                </a:lnTo>
                <a:lnTo>
                  <a:pt x="138" y="141"/>
                </a:lnTo>
                <a:lnTo>
                  <a:pt x="136" y="143"/>
                </a:lnTo>
                <a:lnTo>
                  <a:pt x="138" y="145"/>
                </a:lnTo>
                <a:lnTo>
                  <a:pt x="136" y="145"/>
                </a:lnTo>
                <a:lnTo>
                  <a:pt x="136" y="147"/>
                </a:lnTo>
                <a:lnTo>
                  <a:pt x="136" y="149"/>
                </a:lnTo>
                <a:lnTo>
                  <a:pt x="136" y="151"/>
                </a:lnTo>
                <a:lnTo>
                  <a:pt x="134" y="151"/>
                </a:lnTo>
                <a:lnTo>
                  <a:pt x="132" y="149"/>
                </a:lnTo>
                <a:lnTo>
                  <a:pt x="132" y="151"/>
                </a:lnTo>
                <a:lnTo>
                  <a:pt x="134" y="153"/>
                </a:lnTo>
                <a:lnTo>
                  <a:pt x="134" y="155"/>
                </a:lnTo>
                <a:lnTo>
                  <a:pt x="132" y="157"/>
                </a:lnTo>
                <a:lnTo>
                  <a:pt x="130" y="159"/>
                </a:lnTo>
                <a:lnTo>
                  <a:pt x="130" y="161"/>
                </a:lnTo>
                <a:lnTo>
                  <a:pt x="130" y="163"/>
                </a:lnTo>
                <a:lnTo>
                  <a:pt x="128" y="165"/>
                </a:lnTo>
                <a:lnTo>
                  <a:pt x="126" y="165"/>
                </a:lnTo>
                <a:lnTo>
                  <a:pt x="126" y="167"/>
                </a:lnTo>
                <a:lnTo>
                  <a:pt x="124" y="167"/>
                </a:lnTo>
                <a:lnTo>
                  <a:pt x="122" y="169"/>
                </a:lnTo>
                <a:lnTo>
                  <a:pt x="120" y="169"/>
                </a:lnTo>
                <a:lnTo>
                  <a:pt x="118" y="171"/>
                </a:lnTo>
                <a:lnTo>
                  <a:pt x="116" y="171"/>
                </a:lnTo>
                <a:lnTo>
                  <a:pt x="114" y="171"/>
                </a:lnTo>
                <a:lnTo>
                  <a:pt x="112" y="173"/>
                </a:lnTo>
                <a:lnTo>
                  <a:pt x="110" y="173"/>
                </a:lnTo>
                <a:lnTo>
                  <a:pt x="108" y="175"/>
                </a:lnTo>
                <a:lnTo>
                  <a:pt x="106" y="177"/>
                </a:lnTo>
                <a:lnTo>
                  <a:pt x="104" y="175"/>
                </a:lnTo>
                <a:lnTo>
                  <a:pt x="104" y="173"/>
                </a:lnTo>
                <a:lnTo>
                  <a:pt x="104" y="171"/>
                </a:lnTo>
                <a:lnTo>
                  <a:pt x="104" y="169"/>
                </a:lnTo>
                <a:lnTo>
                  <a:pt x="104" y="167"/>
                </a:lnTo>
                <a:lnTo>
                  <a:pt x="104" y="165"/>
                </a:lnTo>
                <a:lnTo>
                  <a:pt x="102" y="163"/>
                </a:lnTo>
                <a:lnTo>
                  <a:pt x="102" y="161"/>
                </a:lnTo>
                <a:lnTo>
                  <a:pt x="104" y="159"/>
                </a:lnTo>
                <a:lnTo>
                  <a:pt x="102" y="161"/>
                </a:lnTo>
                <a:lnTo>
                  <a:pt x="100" y="163"/>
                </a:lnTo>
                <a:lnTo>
                  <a:pt x="98" y="161"/>
                </a:lnTo>
                <a:lnTo>
                  <a:pt x="98" y="159"/>
                </a:lnTo>
                <a:lnTo>
                  <a:pt x="100" y="157"/>
                </a:lnTo>
                <a:lnTo>
                  <a:pt x="98" y="159"/>
                </a:lnTo>
                <a:lnTo>
                  <a:pt x="98" y="161"/>
                </a:lnTo>
                <a:lnTo>
                  <a:pt x="96" y="159"/>
                </a:lnTo>
                <a:lnTo>
                  <a:pt x="96" y="157"/>
                </a:lnTo>
                <a:lnTo>
                  <a:pt x="94" y="159"/>
                </a:lnTo>
                <a:lnTo>
                  <a:pt x="92" y="161"/>
                </a:lnTo>
                <a:lnTo>
                  <a:pt x="90" y="161"/>
                </a:lnTo>
                <a:lnTo>
                  <a:pt x="88" y="161"/>
                </a:lnTo>
                <a:lnTo>
                  <a:pt x="86" y="161"/>
                </a:lnTo>
                <a:lnTo>
                  <a:pt x="86" y="159"/>
                </a:lnTo>
                <a:lnTo>
                  <a:pt x="86" y="157"/>
                </a:lnTo>
                <a:lnTo>
                  <a:pt x="84" y="155"/>
                </a:lnTo>
                <a:lnTo>
                  <a:pt x="84" y="157"/>
                </a:lnTo>
                <a:lnTo>
                  <a:pt x="82" y="157"/>
                </a:lnTo>
                <a:lnTo>
                  <a:pt x="80" y="155"/>
                </a:lnTo>
                <a:lnTo>
                  <a:pt x="82" y="157"/>
                </a:lnTo>
                <a:lnTo>
                  <a:pt x="80" y="155"/>
                </a:lnTo>
                <a:lnTo>
                  <a:pt x="78" y="153"/>
                </a:lnTo>
                <a:lnTo>
                  <a:pt x="76" y="153"/>
                </a:lnTo>
                <a:lnTo>
                  <a:pt x="76" y="151"/>
                </a:lnTo>
                <a:lnTo>
                  <a:pt x="76" y="153"/>
                </a:lnTo>
                <a:lnTo>
                  <a:pt x="74" y="155"/>
                </a:lnTo>
                <a:lnTo>
                  <a:pt x="74" y="157"/>
                </a:lnTo>
                <a:lnTo>
                  <a:pt x="72" y="157"/>
                </a:lnTo>
                <a:lnTo>
                  <a:pt x="70" y="159"/>
                </a:lnTo>
                <a:lnTo>
                  <a:pt x="68" y="161"/>
                </a:lnTo>
                <a:lnTo>
                  <a:pt x="66" y="161"/>
                </a:lnTo>
                <a:lnTo>
                  <a:pt x="64" y="159"/>
                </a:lnTo>
                <a:lnTo>
                  <a:pt x="62" y="159"/>
                </a:lnTo>
                <a:lnTo>
                  <a:pt x="60" y="159"/>
                </a:lnTo>
                <a:lnTo>
                  <a:pt x="58" y="161"/>
                </a:lnTo>
                <a:lnTo>
                  <a:pt x="56" y="163"/>
                </a:lnTo>
                <a:lnTo>
                  <a:pt x="54" y="163"/>
                </a:lnTo>
                <a:lnTo>
                  <a:pt x="54" y="161"/>
                </a:lnTo>
                <a:lnTo>
                  <a:pt x="54" y="159"/>
                </a:lnTo>
                <a:lnTo>
                  <a:pt x="54" y="157"/>
                </a:lnTo>
                <a:lnTo>
                  <a:pt x="54" y="155"/>
                </a:lnTo>
                <a:lnTo>
                  <a:pt x="54" y="153"/>
                </a:lnTo>
                <a:lnTo>
                  <a:pt x="54" y="151"/>
                </a:lnTo>
                <a:lnTo>
                  <a:pt x="52" y="149"/>
                </a:lnTo>
                <a:lnTo>
                  <a:pt x="50" y="149"/>
                </a:lnTo>
                <a:lnTo>
                  <a:pt x="50" y="151"/>
                </a:lnTo>
                <a:lnTo>
                  <a:pt x="48" y="153"/>
                </a:lnTo>
                <a:lnTo>
                  <a:pt x="46" y="151"/>
                </a:lnTo>
                <a:lnTo>
                  <a:pt x="44" y="151"/>
                </a:lnTo>
                <a:lnTo>
                  <a:pt x="42" y="151"/>
                </a:lnTo>
                <a:lnTo>
                  <a:pt x="42" y="153"/>
                </a:lnTo>
                <a:lnTo>
                  <a:pt x="40" y="153"/>
                </a:lnTo>
                <a:lnTo>
                  <a:pt x="38" y="155"/>
                </a:lnTo>
                <a:lnTo>
                  <a:pt x="36" y="153"/>
                </a:lnTo>
                <a:lnTo>
                  <a:pt x="34" y="153"/>
                </a:lnTo>
                <a:lnTo>
                  <a:pt x="36" y="151"/>
                </a:lnTo>
                <a:lnTo>
                  <a:pt x="34" y="151"/>
                </a:lnTo>
                <a:lnTo>
                  <a:pt x="34" y="153"/>
                </a:lnTo>
                <a:lnTo>
                  <a:pt x="32" y="153"/>
                </a:lnTo>
                <a:lnTo>
                  <a:pt x="32" y="151"/>
                </a:lnTo>
                <a:lnTo>
                  <a:pt x="30" y="149"/>
                </a:lnTo>
                <a:lnTo>
                  <a:pt x="28" y="151"/>
                </a:lnTo>
                <a:lnTo>
                  <a:pt x="26" y="151"/>
                </a:lnTo>
                <a:lnTo>
                  <a:pt x="26" y="153"/>
                </a:lnTo>
                <a:lnTo>
                  <a:pt x="24" y="151"/>
                </a:lnTo>
                <a:lnTo>
                  <a:pt x="24" y="149"/>
                </a:lnTo>
                <a:lnTo>
                  <a:pt x="24" y="147"/>
                </a:lnTo>
                <a:lnTo>
                  <a:pt x="24" y="145"/>
                </a:lnTo>
                <a:lnTo>
                  <a:pt x="24" y="143"/>
                </a:lnTo>
                <a:lnTo>
                  <a:pt x="24" y="141"/>
                </a:lnTo>
                <a:lnTo>
                  <a:pt x="24" y="139"/>
                </a:lnTo>
                <a:lnTo>
                  <a:pt x="24" y="137"/>
                </a:lnTo>
                <a:lnTo>
                  <a:pt x="22" y="137"/>
                </a:lnTo>
                <a:lnTo>
                  <a:pt x="22" y="135"/>
                </a:lnTo>
                <a:lnTo>
                  <a:pt x="22" y="133"/>
                </a:lnTo>
                <a:lnTo>
                  <a:pt x="22" y="131"/>
                </a:lnTo>
                <a:lnTo>
                  <a:pt x="20" y="129"/>
                </a:lnTo>
                <a:lnTo>
                  <a:pt x="18" y="127"/>
                </a:lnTo>
                <a:lnTo>
                  <a:pt x="20" y="125"/>
                </a:lnTo>
                <a:lnTo>
                  <a:pt x="22" y="123"/>
                </a:lnTo>
                <a:lnTo>
                  <a:pt x="22" y="121"/>
                </a:lnTo>
                <a:lnTo>
                  <a:pt x="22" y="119"/>
                </a:lnTo>
                <a:lnTo>
                  <a:pt x="20" y="117"/>
                </a:lnTo>
                <a:lnTo>
                  <a:pt x="20" y="115"/>
                </a:lnTo>
                <a:lnTo>
                  <a:pt x="20" y="113"/>
                </a:lnTo>
                <a:lnTo>
                  <a:pt x="18" y="111"/>
                </a:lnTo>
                <a:lnTo>
                  <a:pt x="16" y="109"/>
                </a:lnTo>
                <a:lnTo>
                  <a:pt x="14" y="109"/>
                </a:lnTo>
                <a:lnTo>
                  <a:pt x="12" y="107"/>
                </a:lnTo>
                <a:lnTo>
                  <a:pt x="10" y="109"/>
                </a:lnTo>
                <a:lnTo>
                  <a:pt x="8" y="107"/>
                </a:lnTo>
                <a:lnTo>
                  <a:pt x="8" y="105"/>
                </a:lnTo>
                <a:lnTo>
                  <a:pt x="10" y="105"/>
                </a:lnTo>
                <a:lnTo>
                  <a:pt x="12" y="105"/>
                </a:lnTo>
                <a:lnTo>
                  <a:pt x="10" y="103"/>
                </a:lnTo>
                <a:lnTo>
                  <a:pt x="8" y="103"/>
                </a:lnTo>
                <a:lnTo>
                  <a:pt x="6" y="101"/>
                </a:lnTo>
                <a:lnTo>
                  <a:pt x="4" y="99"/>
                </a:lnTo>
                <a:lnTo>
                  <a:pt x="4" y="97"/>
                </a:lnTo>
                <a:lnTo>
                  <a:pt x="4" y="95"/>
                </a:lnTo>
                <a:lnTo>
                  <a:pt x="6" y="95"/>
                </a:lnTo>
                <a:lnTo>
                  <a:pt x="6" y="93"/>
                </a:lnTo>
                <a:lnTo>
                  <a:pt x="6" y="91"/>
                </a:lnTo>
                <a:lnTo>
                  <a:pt x="6" y="89"/>
                </a:lnTo>
                <a:lnTo>
                  <a:pt x="8" y="89"/>
                </a:lnTo>
                <a:lnTo>
                  <a:pt x="6" y="87"/>
                </a:lnTo>
                <a:lnTo>
                  <a:pt x="4" y="85"/>
                </a:lnTo>
                <a:lnTo>
                  <a:pt x="2" y="83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1" name="Freeform 2148"/>
          <p:cNvSpPr>
            <a:spLocks/>
          </p:cNvSpPr>
          <p:nvPr/>
        </p:nvSpPr>
        <p:spPr bwMode="auto">
          <a:xfrm>
            <a:off x="7391401" y="3706813"/>
            <a:ext cx="279400" cy="203200"/>
          </a:xfrm>
          <a:custGeom>
            <a:avLst/>
            <a:gdLst>
              <a:gd name="T0" fmla="*/ 15120938 w 176"/>
              <a:gd name="T1" fmla="*/ 277217188 h 128"/>
              <a:gd name="T2" fmla="*/ 35282188 w 176"/>
              <a:gd name="T3" fmla="*/ 272176875 h 128"/>
              <a:gd name="T4" fmla="*/ 50403125 w 176"/>
              <a:gd name="T5" fmla="*/ 282257500 h 128"/>
              <a:gd name="T6" fmla="*/ 75604688 w 176"/>
              <a:gd name="T7" fmla="*/ 292338125 h 128"/>
              <a:gd name="T8" fmla="*/ 70564375 w 176"/>
              <a:gd name="T9" fmla="*/ 287297813 h 128"/>
              <a:gd name="T10" fmla="*/ 75604688 w 176"/>
              <a:gd name="T11" fmla="*/ 272176875 h 128"/>
              <a:gd name="T12" fmla="*/ 85685313 w 176"/>
              <a:gd name="T13" fmla="*/ 252015625 h 128"/>
              <a:gd name="T14" fmla="*/ 80645000 w 176"/>
              <a:gd name="T15" fmla="*/ 241935000 h 128"/>
              <a:gd name="T16" fmla="*/ 85685313 w 176"/>
              <a:gd name="T17" fmla="*/ 221773750 h 128"/>
              <a:gd name="T18" fmla="*/ 110886875 w 176"/>
              <a:gd name="T19" fmla="*/ 211693125 h 128"/>
              <a:gd name="T20" fmla="*/ 136088438 w 176"/>
              <a:gd name="T21" fmla="*/ 206652813 h 128"/>
              <a:gd name="T22" fmla="*/ 161290000 w 176"/>
              <a:gd name="T23" fmla="*/ 196572188 h 128"/>
              <a:gd name="T24" fmla="*/ 176410938 w 176"/>
              <a:gd name="T25" fmla="*/ 171370625 h 128"/>
              <a:gd name="T26" fmla="*/ 196572188 w 176"/>
              <a:gd name="T27" fmla="*/ 146169063 h 128"/>
              <a:gd name="T28" fmla="*/ 206652813 w 176"/>
              <a:gd name="T29" fmla="*/ 126007813 h 128"/>
              <a:gd name="T30" fmla="*/ 216733438 w 176"/>
              <a:gd name="T31" fmla="*/ 141128750 h 128"/>
              <a:gd name="T32" fmla="*/ 241935000 w 176"/>
              <a:gd name="T33" fmla="*/ 146169063 h 128"/>
              <a:gd name="T34" fmla="*/ 236894688 w 176"/>
              <a:gd name="T35" fmla="*/ 120967500 h 128"/>
              <a:gd name="T36" fmla="*/ 246975313 w 176"/>
              <a:gd name="T37" fmla="*/ 115927188 h 128"/>
              <a:gd name="T38" fmla="*/ 257055938 w 176"/>
              <a:gd name="T39" fmla="*/ 136088438 h 128"/>
              <a:gd name="T40" fmla="*/ 257055938 w 176"/>
              <a:gd name="T41" fmla="*/ 115927188 h 128"/>
              <a:gd name="T42" fmla="*/ 272176875 w 176"/>
              <a:gd name="T43" fmla="*/ 100806250 h 128"/>
              <a:gd name="T44" fmla="*/ 267136563 w 176"/>
              <a:gd name="T45" fmla="*/ 80645000 h 128"/>
              <a:gd name="T46" fmla="*/ 287297813 w 176"/>
              <a:gd name="T47" fmla="*/ 70564375 h 128"/>
              <a:gd name="T48" fmla="*/ 297378438 w 176"/>
              <a:gd name="T49" fmla="*/ 50403125 h 128"/>
              <a:gd name="T50" fmla="*/ 312499375 w 176"/>
              <a:gd name="T51" fmla="*/ 25201563 h 128"/>
              <a:gd name="T52" fmla="*/ 322580000 w 176"/>
              <a:gd name="T53" fmla="*/ 0 h 128"/>
              <a:gd name="T54" fmla="*/ 332660625 w 176"/>
              <a:gd name="T55" fmla="*/ 15120938 h 128"/>
              <a:gd name="T56" fmla="*/ 347781563 w 176"/>
              <a:gd name="T57" fmla="*/ 5040313 h 128"/>
              <a:gd name="T58" fmla="*/ 357862188 w 176"/>
              <a:gd name="T59" fmla="*/ 20161250 h 128"/>
              <a:gd name="T60" fmla="*/ 367942813 w 176"/>
              <a:gd name="T61" fmla="*/ 40322500 h 128"/>
              <a:gd name="T62" fmla="*/ 357862188 w 176"/>
              <a:gd name="T63" fmla="*/ 55443438 h 128"/>
              <a:gd name="T64" fmla="*/ 383063750 w 176"/>
              <a:gd name="T65" fmla="*/ 50403125 h 128"/>
              <a:gd name="T66" fmla="*/ 388104063 w 176"/>
              <a:gd name="T67" fmla="*/ 65524063 h 128"/>
              <a:gd name="T68" fmla="*/ 408265313 w 176"/>
              <a:gd name="T69" fmla="*/ 70564375 h 128"/>
              <a:gd name="T70" fmla="*/ 428426563 w 176"/>
              <a:gd name="T71" fmla="*/ 80645000 h 128"/>
              <a:gd name="T72" fmla="*/ 433466875 w 176"/>
              <a:gd name="T73" fmla="*/ 100806250 h 128"/>
              <a:gd name="T74" fmla="*/ 408265313 w 176"/>
              <a:gd name="T75" fmla="*/ 105846563 h 128"/>
              <a:gd name="T76" fmla="*/ 398184688 w 176"/>
              <a:gd name="T77" fmla="*/ 120967500 h 128"/>
              <a:gd name="T78" fmla="*/ 413305625 w 176"/>
              <a:gd name="T79" fmla="*/ 136088438 h 128"/>
              <a:gd name="T80" fmla="*/ 388104063 w 176"/>
              <a:gd name="T81" fmla="*/ 141128750 h 128"/>
              <a:gd name="T82" fmla="*/ 372983125 w 176"/>
              <a:gd name="T83" fmla="*/ 141128750 h 128"/>
              <a:gd name="T84" fmla="*/ 347781563 w 176"/>
              <a:gd name="T85" fmla="*/ 136088438 h 128"/>
              <a:gd name="T86" fmla="*/ 322580000 w 176"/>
              <a:gd name="T87" fmla="*/ 136088438 h 128"/>
              <a:gd name="T88" fmla="*/ 302418750 w 176"/>
              <a:gd name="T89" fmla="*/ 136088438 h 128"/>
              <a:gd name="T90" fmla="*/ 282257500 w 176"/>
              <a:gd name="T91" fmla="*/ 146169063 h 128"/>
              <a:gd name="T92" fmla="*/ 277217188 w 176"/>
              <a:gd name="T93" fmla="*/ 166330313 h 128"/>
              <a:gd name="T94" fmla="*/ 277217188 w 176"/>
              <a:gd name="T95" fmla="*/ 191531875 h 128"/>
              <a:gd name="T96" fmla="*/ 262096250 w 176"/>
              <a:gd name="T97" fmla="*/ 211693125 h 128"/>
              <a:gd name="T98" fmla="*/ 262096250 w 176"/>
              <a:gd name="T99" fmla="*/ 231854375 h 128"/>
              <a:gd name="T100" fmla="*/ 241935000 w 176"/>
              <a:gd name="T101" fmla="*/ 252015625 h 128"/>
              <a:gd name="T102" fmla="*/ 236894688 w 176"/>
              <a:gd name="T103" fmla="*/ 282257500 h 128"/>
              <a:gd name="T104" fmla="*/ 216733438 w 176"/>
              <a:gd name="T105" fmla="*/ 292338125 h 128"/>
              <a:gd name="T106" fmla="*/ 196572188 w 176"/>
              <a:gd name="T107" fmla="*/ 297378438 h 128"/>
              <a:gd name="T108" fmla="*/ 171370625 w 176"/>
              <a:gd name="T109" fmla="*/ 292338125 h 128"/>
              <a:gd name="T110" fmla="*/ 146169063 w 176"/>
              <a:gd name="T111" fmla="*/ 282257500 h 128"/>
              <a:gd name="T112" fmla="*/ 126007813 w 176"/>
              <a:gd name="T113" fmla="*/ 292338125 h 128"/>
              <a:gd name="T114" fmla="*/ 110886875 w 176"/>
              <a:gd name="T115" fmla="*/ 307459063 h 128"/>
              <a:gd name="T116" fmla="*/ 85685313 w 176"/>
              <a:gd name="T117" fmla="*/ 312499375 h 128"/>
              <a:gd name="T118" fmla="*/ 55443438 w 176"/>
              <a:gd name="T119" fmla="*/ 317539688 h 128"/>
              <a:gd name="T120" fmla="*/ 35282188 w 176"/>
              <a:gd name="T121" fmla="*/ 307459063 h 128"/>
              <a:gd name="T122" fmla="*/ 20161250 w 176"/>
              <a:gd name="T123" fmla="*/ 292338125 h 128"/>
              <a:gd name="T124" fmla="*/ 0 w 176"/>
              <a:gd name="T125" fmla="*/ 272176875 h 1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" h="128">
                <a:moveTo>
                  <a:pt x="2" y="102"/>
                </a:moveTo>
                <a:lnTo>
                  <a:pt x="2" y="102"/>
                </a:lnTo>
                <a:lnTo>
                  <a:pt x="2" y="104"/>
                </a:lnTo>
                <a:lnTo>
                  <a:pt x="4" y="106"/>
                </a:lnTo>
                <a:lnTo>
                  <a:pt x="6" y="108"/>
                </a:lnTo>
                <a:lnTo>
                  <a:pt x="6" y="110"/>
                </a:lnTo>
                <a:lnTo>
                  <a:pt x="8" y="110"/>
                </a:lnTo>
                <a:lnTo>
                  <a:pt x="10" y="110"/>
                </a:lnTo>
                <a:lnTo>
                  <a:pt x="12" y="110"/>
                </a:lnTo>
                <a:lnTo>
                  <a:pt x="14" y="110"/>
                </a:lnTo>
                <a:lnTo>
                  <a:pt x="14" y="108"/>
                </a:lnTo>
                <a:lnTo>
                  <a:pt x="16" y="110"/>
                </a:lnTo>
                <a:lnTo>
                  <a:pt x="18" y="110"/>
                </a:lnTo>
                <a:lnTo>
                  <a:pt x="18" y="112"/>
                </a:lnTo>
                <a:lnTo>
                  <a:pt x="20" y="112"/>
                </a:lnTo>
                <a:lnTo>
                  <a:pt x="22" y="114"/>
                </a:lnTo>
                <a:lnTo>
                  <a:pt x="24" y="112"/>
                </a:lnTo>
                <a:lnTo>
                  <a:pt x="26" y="114"/>
                </a:lnTo>
                <a:lnTo>
                  <a:pt x="28" y="116"/>
                </a:lnTo>
                <a:lnTo>
                  <a:pt x="30" y="116"/>
                </a:lnTo>
                <a:lnTo>
                  <a:pt x="32" y="116"/>
                </a:lnTo>
                <a:lnTo>
                  <a:pt x="34" y="118"/>
                </a:lnTo>
                <a:lnTo>
                  <a:pt x="34" y="116"/>
                </a:lnTo>
                <a:lnTo>
                  <a:pt x="32" y="116"/>
                </a:lnTo>
                <a:lnTo>
                  <a:pt x="30" y="116"/>
                </a:lnTo>
                <a:lnTo>
                  <a:pt x="28" y="114"/>
                </a:lnTo>
                <a:lnTo>
                  <a:pt x="28" y="112"/>
                </a:lnTo>
                <a:lnTo>
                  <a:pt x="30" y="110"/>
                </a:lnTo>
                <a:lnTo>
                  <a:pt x="30" y="108"/>
                </a:lnTo>
                <a:lnTo>
                  <a:pt x="30" y="106"/>
                </a:lnTo>
                <a:lnTo>
                  <a:pt x="30" y="104"/>
                </a:lnTo>
                <a:lnTo>
                  <a:pt x="30" y="102"/>
                </a:lnTo>
                <a:lnTo>
                  <a:pt x="32" y="100"/>
                </a:lnTo>
                <a:lnTo>
                  <a:pt x="34" y="102"/>
                </a:lnTo>
                <a:lnTo>
                  <a:pt x="34" y="100"/>
                </a:lnTo>
                <a:lnTo>
                  <a:pt x="32" y="100"/>
                </a:lnTo>
                <a:lnTo>
                  <a:pt x="30" y="100"/>
                </a:lnTo>
                <a:lnTo>
                  <a:pt x="32" y="98"/>
                </a:lnTo>
                <a:lnTo>
                  <a:pt x="30" y="96"/>
                </a:lnTo>
                <a:lnTo>
                  <a:pt x="30" y="94"/>
                </a:lnTo>
                <a:lnTo>
                  <a:pt x="32" y="96"/>
                </a:lnTo>
                <a:lnTo>
                  <a:pt x="34" y="96"/>
                </a:lnTo>
                <a:lnTo>
                  <a:pt x="36" y="96"/>
                </a:lnTo>
                <a:lnTo>
                  <a:pt x="34" y="94"/>
                </a:lnTo>
                <a:lnTo>
                  <a:pt x="34" y="92"/>
                </a:lnTo>
                <a:lnTo>
                  <a:pt x="34" y="90"/>
                </a:lnTo>
                <a:lnTo>
                  <a:pt x="34" y="88"/>
                </a:lnTo>
                <a:lnTo>
                  <a:pt x="36" y="88"/>
                </a:lnTo>
                <a:lnTo>
                  <a:pt x="38" y="86"/>
                </a:lnTo>
                <a:lnTo>
                  <a:pt x="40" y="86"/>
                </a:lnTo>
                <a:lnTo>
                  <a:pt x="42" y="86"/>
                </a:lnTo>
                <a:lnTo>
                  <a:pt x="44" y="84"/>
                </a:lnTo>
                <a:lnTo>
                  <a:pt x="46" y="84"/>
                </a:lnTo>
                <a:lnTo>
                  <a:pt x="48" y="84"/>
                </a:lnTo>
                <a:lnTo>
                  <a:pt x="50" y="84"/>
                </a:lnTo>
                <a:lnTo>
                  <a:pt x="52" y="84"/>
                </a:lnTo>
                <a:lnTo>
                  <a:pt x="52" y="82"/>
                </a:lnTo>
                <a:lnTo>
                  <a:pt x="54" y="82"/>
                </a:lnTo>
                <a:lnTo>
                  <a:pt x="56" y="82"/>
                </a:lnTo>
                <a:lnTo>
                  <a:pt x="58" y="82"/>
                </a:lnTo>
                <a:lnTo>
                  <a:pt x="60" y="80"/>
                </a:lnTo>
                <a:lnTo>
                  <a:pt x="62" y="80"/>
                </a:lnTo>
                <a:lnTo>
                  <a:pt x="64" y="78"/>
                </a:lnTo>
                <a:lnTo>
                  <a:pt x="66" y="76"/>
                </a:lnTo>
                <a:lnTo>
                  <a:pt x="66" y="74"/>
                </a:lnTo>
                <a:lnTo>
                  <a:pt x="68" y="72"/>
                </a:lnTo>
                <a:lnTo>
                  <a:pt x="70" y="70"/>
                </a:lnTo>
                <a:lnTo>
                  <a:pt x="70" y="68"/>
                </a:lnTo>
                <a:lnTo>
                  <a:pt x="72" y="66"/>
                </a:lnTo>
                <a:lnTo>
                  <a:pt x="72" y="64"/>
                </a:lnTo>
                <a:lnTo>
                  <a:pt x="74" y="64"/>
                </a:lnTo>
                <a:lnTo>
                  <a:pt x="76" y="62"/>
                </a:lnTo>
                <a:lnTo>
                  <a:pt x="78" y="60"/>
                </a:lnTo>
                <a:lnTo>
                  <a:pt x="78" y="58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80" y="50"/>
                </a:lnTo>
                <a:lnTo>
                  <a:pt x="82" y="50"/>
                </a:lnTo>
                <a:lnTo>
                  <a:pt x="84" y="50"/>
                </a:lnTo>
                <a:lnTo>
                  <a:pt x="86" y="52"/>
                </a:lnTo>
                <a:lnTo>
                  <a:pt x="86" y="54"/>
                </a:lnTo>
                <a:lnTo>
                  <a:pt x="86" y="56"/>
                </a:lnTo>
                <a:lnTo>
                  <a:pt x="88" y="56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94" y="60"/>
                </a:lnTo>
                <a:lnTo>
                  <a:pt x="96" y="58"/>
                </a:lnTo>
                <a:lnTo>
                  <a:pt x="96" y="56"/>
                </a:lnTo>
                <a:lnTo>
                  <a:pt x="96" y="54"/>
                </a:lnTo>
                <a:lnTo>
                  <a:pt x="96" y="52"/>
                </a:lnTo>
                <a:lnTo>
                  <a:pt x="94" y="50"/>
                </a:lnTo>
                <a:lnTo>
                  <a:pt x="94" y="48"/>
                </a:lnTo>
                <a:lnTo>
                  <a:pt x="94" y="46"/>
                </a:lnTo>
                <a:lnTo>
                  <a:pt x="96" y="44"/>
                </a:lnTo>
                <a:lnTo>
                  <a:pt x="98" y="44"/>
                </a:lnTo>
                <a:lnTo>
                  <a:pt x="98" y="46"/>
                </a:lnTo>
                <a:lnTo>
                  <a:pt x="98" y="48"/>
                </a:lnTo>
                <a:lnTo>
                  <a:pt x="100" y="50"/>
                </a:lnTo>
                <a:lnTo>
                  <a:pt x="100" y="52"/>
                </a:lnTo>
                <a:lnTo>
                  <a:pt x="100" y="54"/>
                </a:lnTo>
                <a:lnTo>
                  <a:pt x="102" y="54"/>
                </a:lnTo>
                <a:lnTo>
                  <a:pt x="104" y="54"/>
                </a:lnTo>
                <a:lnTo>
                  <a:pt x="104" y="52"/>
                </a:lnTo>
                <a:lnTo>
                  <a:pt x="104" y="50"/>
                </a:lnTo>
                <a:lnTo>
                  <a:pt x="104" y="48"/>
                </a:lnTo>
                <a:lnTo>
                  <a:pt x="102" y="46"/>
                </a:lnTo>
                <a:lnTo>
                  <a:pt x="102" y="44"/>
                </a:lnTo>
                <a:lnTo>
                  <a:pt x="100" y="42"/>
                </a:lnTo>
                <a:lnTo>
                  <a:pt x="102" y="42"/>
                </a:lnTo>
                <a:lnTo>
                  <a:pt x="104" y="44"/>
                </a:lnTo>
                <a:lnTo>
                  <a:pt x="106" y="42"/>
                </a:lnTo>
                <a:lnTo>
                  <a:pt x="108" y="40"/>
                </a:lnTo>
                <a:lnTo>
                  <a:pt x="108" y="38"/>
                </a:lnTo>
                <a:lnTo>
                  <a:pt x="108" y="36"/>
                </a:lnTo>
                <a:lnTo>
                  <a:pt x="106" y="36"/>
                </a:lnTo>
                <a:lnTo>
                  <a:pt x="104" y="34"/>
                </a:lnTo>
                <a:lnTo>
                  <a:pt x="106" y="32"/>
                </a:lnTo>
                <a:lnTo>
                  <a:pt x="108" y="30"/>
                </a:lnTo>
                <a:lnTo>
                  <a:pt x="108" y="28"/>
                </a:lnTo>
                <a:lnTo>
                  <a:pt x="108" y="30"/>
                </a:lnTo>
                <a:lnTo>
                  <a:pt x="110" y="30"/>
                </a:lnTo>
                <a:lnTo>
                  <a:pt x="112" y="30"/>
                </a:lnTo>
                <a:lnTo>
                  <a:pt x="114" y="28"/>
                </a:lnTo>
                <a:lnTo>
                  <a:pt x="114" y="26"/>
                </a:lnTo>
                <a:lnTo>
                  <a:pt x="116" y="24"/>
                </a:lnTo>
                <a:lnTo>
                  <a:pt x="116" y="22"/>
                </a:lnTo>
                <a:lnTo>
                  <a:pt x="118" y="22"/>
                </a:lnTo>
                <a:lnTo>
                  <a:pt x="118" y="20"/>
                </a:lnTo>
                <a:lnTo>
                  <a:pt x="118" y="18"/>
                </a:lnTo>
                <a:lnTo>
                  <a:pt x="118" y="16"/>
                </a:lnTo>
                <a:lnTo>
                  <a:pt x="120" y="16"/>
                </a:lnTo>
                <a:lnTo>
                  <a:pt x="120" y="14"/>
                </a:lnTo>
                <a:lnTo>
                  <a:pt x="122" y="12"/>
                </a:lnTo>
                <a:lnTo>
                  <a:pt x="124" y="10"/>
                </a:lnTo>
                <a:lnTo>
                  <a:pt x="124" y="8"/>
                </a:lnTo>
                <a:lnTo>
                  <a:pt x="126" y="6"/>
                </a:lnTo>
                <a:lnTo>
                  <a:pt x="126" y="4"/>
                </a:lnTo>
                <a:lnTo>
                  <a:pt x="128" y="2"/>
                </a:lnTo>
                <a:lnTo>
                  <a:pt x="128" y="0"/>
                </a:lnTo>
                <a:lnTo>
                  <a:pt x="130" y="2"/>
                </a:lnTo>
                <a:lnTo>
                  <a:pt x="130" y="4"/>
                </a:lnTo>
                <a:lnTo>
                  <a:pt x="130" y="6"/>
                </a:lnTo>
                <a:lnTo>
                  <a:pt x="130" y="8"/>
                </a:lnTo>
                <a:lnTo>
                  <a:pt x="132" y="6"/>
                </a:lnTo>
                <a:lnTo>
                  <a:pt x="132" y="4"/>
                </a:lnTo>
                <a:lnTo>
                  <a:pt x="134" y="4"/>
                </a:lnTo>
                <a:lnTo>
                  <a:pt x="134" y="2"/>
                </a:lnTo>
                <a:lnTo>
                  <a:pt x="134" y="0"/>
                </a:lnTo>
                <a:lnTo>
                  <a:pt x="136" y="0"/>
                </a:lnTo>
                <a:lnTo>
                  <a:pt x="138" y="2"/>
                </a:lnTo>
                <a:lnTo>
                  <a:pt x="136" y="4"/>
                </a:lnTo>
                <a:lnTo>
                  <a:pt x="138" y="6"/>
                </a:lnTo>
                <a:lnTo>
                  <a:pt x="138" y="8"/>
                </a:lnTo>
                <a:lnTo>
                  <a:pt x="140" y="8"/>
                </a:lnTo>
                <a:lnTo>
                  <a:pt x="142" y="8"/>
                </a:lnTo>
                <a:lnTo>
                  <a:pt x="144" y="8"/>
                </a:lnTo>
                <a:lnTo>
                  <a:pt x="146" y="10"/>
                </a:lnTo>
                <a:lnTo>
                  <a:pt x="146" y="12"/>
                </a:lnTo>
                <a:lnTo>
                  <a:pt x="146" y="14"/>
                </a:lnTo>
                <a:lnTo>
                  <a:pt x="146" y="16"/>
                </a:lnTo>
                <a:lnTo>
                  <a:pt x="144" y="16"/>
                </a:lnTo>
                <a:lnTo>
                  <a:pt x="146" y="18"/>
                </a:lnTo>
                <a:lnTo>
                  <a:pt x="146" y="20"/>
                </a:lnTo>
                <a:lnTo>
                  <a:pt x="144" y="22"/>
                </a:lnTo>
                <a:lnTo>
                  <a:pt x="142" y="22"/>
                </a:lnTo>
                <a:lnTo>
                  <a:pt x="144" y="22"/>
                </a:lnTo>
                <a:lnTo>
                  <a:pt x="146" y="22"/>
                </a:lnTo>
                <a:lnTo>
                  <a:pt x="148" y="22"/>
                </a:lnTo>
                <a:lnTo>
                  <a:pt x="150" y="22"/>
                </a:lnTo>
                <a:lnTo>
                  <a:pt x="152" y="20"/>
                </a:lnTo>
                <a:lnTo>
                  <a:pt x="154" y="22"/>
                </a:lnTo>
                <a:lnTo>
                  <a:pt x="154" y="24"/>
                </a:lnTo>
                <a:lnTo>
                  <a:pt x="152" y="24"/>
                </a:lnTo>
                <a:lnTo>
                  <a:pt x="150" y="26"/>
                </a:lnTo>
                <a:lnTo>
                  <a:pt x="152" y="26"/>
                </a:lnTo>
                <a:lnTo>
                  <a:pt x="154" y="26"/>
                </a:lnTo>
                <a:lnTo>
                  <a:pt x="156" y="26"/>
                </a:lnTo>
                <a:lnTo>
                  <a:pt x="156" y="24"/>
                </a:lnTo>
                <a:lnTo>
                  <a:pt x="158" y="24"/>
                </a:lnTo>
                <a:lnTo>
                  <a:pt x="160" y="24"/>
                </a:lnTo>
                <a:lnTo>
                  <a:pt x="162" y="26"/>
                </a:lnTo>
                <a:lnTo>
                  <a:pt x="162" y="28"/>
                </a:lnTo>
                <a:lnTo>
                  <a:pt x="164" y="30"/>
                </a:lnTo>
                <a:lnTo>
                  <a:pt x="164" y="28"/>
                </a:lnTo>
                <a:lnTo>
                  <a:pt x="166" y="30"/>
                </a:lnTo>
                <a:lnTo>
                  <a:pt x="168" y="32"/>
                </a:lnTo>
                <a:lnTo>
                  <a:pt x="170" y="32"/>
                </a:lnTo>
                <a:lnTo>
                  <a:pt x="172" y="32"/>
                </a:lnTo>
                <a:lnTo>
                  <a:pt x="174" y="32"/>
                </a:lnTo>
                <a:lnTo>
                  <a:pt x="176" y="34"/>
                </a:lnTo>
                <a:lnTo>
                  <a:pt x="176" y="36"/>
                </a:lnTo>
                <a:lnTo>
                  <a:pt x="174" y="38"/>
                </a:lnTo>
                <a:lnTo>
                  <a:pt x="172" y="40"/>
                </a:lnTo>
                <a:lnTo>
                  <a:pt x="170" y="40"/>
                </a:lnTo>
                <a:lnTo>
                  <a:pt x="168" y="40"/>
                </a:lnTo>
                <a:lnTo>
                  <a:pt x="166" y="42"/>
                </a:lnTo>
                <a:lnTo>
                  <a:pt x="164" y="42"/>
                </a:lnTo>
                <a:lnTo>
                  <a:pt x="162" y="42"/>
                </a:lnTo>
                <a:lnTo>
                  <a:pt x="160" y="40"/>
                </a:lnTo>
                <a:lnTo>
                  <a:pt x="158" y="42"/>
                </a:lnTo>
                <a:lnTo>
                  <a:pt x="156" y="42"/>
                </a:lnTo>
                <a:lnTo>
                  <a:pt x="156" y="44"/>
                </a:lnTo>
                <a:lnTo>
                  <a:pt x="158" y="46"/>
                </a:lnTo>
                <a:lnTo>
                  <a:pt x="158" y="48"/>
                </a:lnTo>
                <a:lnTo>
                  <a:pt x="160" y="50"/>
                </a:lnTo>
                <a:lnTo>
                  <a:pt x="162" y="50"/>
                </a:lnTo>
                <a:lnTo>
                  <a:pt x="162" y="52"/>
                </a:lnTo>
                <a:lnTo>
                  <a:pt x="164" y="50"/>
                </a:lnTo>
                <a:lnTo>
                  <a:pt x="166" y="52"/>
                </a:lnTo>
                <a:lnTo>
                  <a:pt x="164" y="54"/>
                </a:lnTo>
                <a:lnTo>
                  <a:pt x="162" y="54"/>
                </a:lnTo>
                <a:lnTo>
                  <a:pt x="160" y="54"/>
                </a:lnTo>
                <a:lnTo>
                  <a:pt x="158" y="56"/>
                </a:lnTo>
                <a:lnTo>
                  <a:pt x="156" y="56"/>
                </a:lnTo>
                <a:lnTo>
                  <a:pt x="154" y="56"/>
                </a:lnTo>
                <a:lnTo>
                  <a:pt x="152" y="56"/>
                </a:lnTo>
                <a:lnTo>
                  <a:pt x="150" y="56"/>
                </a:lnTo>
                <a:lnTo>
                  <a:pt x="150" y="54"/>
                </a:lnTo>
                <a:lnTo>
                  <a:pt x="148" y="54"/>
                </a:lnTo>
                <a:lnTo>
                  <a:pt x="146" y="54"/>
                </a:lnTo>
                <a:lnTo>
                  <a:pt x="148" y="56"/>
                </a:lnTo>
                <a:lnTo>
                  <a:pt x="146" y="58"/>
                </a:lnTo>
                <a:lnTo>
                  <a:pt x="144" y="58"/>
                </a:lnTo>
                <a:lnTo>
                  <a:pt x="142" y="56"/>
                </a:lnTo>
                <a:lnTo>
                  <a:pt x="140" y="56"/>
                </a:lnTo>
                <a:lnTo>
                  <a:pt x="138" y="54"/>
                </a:lnTo>
                <a:lnTo>
                  <a:pt x="136" y="54"/>
                </a:lnTo>
                <a:lnTo>
                  <a:pt x="134" y="54"/>
                </a:lnTo>
                <a:lnTo>
                  <a:pt x="132" y="54"/>
                </a:lnTo>
                <a:lnTo>
                  <a:pt x="130" y="54"/>
                </a:lnTo>
                <a:lnTo>
                  <a:pt x="128" y="54"/>
                </a:lnTo>
                <a:lnTo>
                  <a:pt x="126" y="56"/>
                </a:lnTo>
                <a:lnTo>
                  <a:pt x="124" y="56"/>
                </a:lnTo>
                <a:lnTo>
                  <a:pt x="124" y="54"/>
                </a:lnTo>
                <a:lnTo>
                  <a:pt x="122" y="54"/>
                </a:lnTo>
                <a:lnTo>
                  <a:pt x="120" y="54"/>
                </a:lnTo>
                <a:lnTo>
                  <a:pt x="118" y="56"/>
                </a:lnTo>
                <a:lnTo>
                  <a:pt x="116" y="54"/>
                </a:lnTo>
                <a:lnTo>
                  <a:pt x="114" y="54"/>
                </a:lnTo>
                <a:lnTo>
                  <a:pt x="114" y="56"/>
                </a:lnTo>
                <a:lnTo>
                  <a:pt x="112" y="58"/>
                </a:lnTo>
                <a:lnTo>
                  <a:pt x="110" y="60"/>
                </a:lnTo>
                <a:lnTo>
                  <a:pt x="110" y="62"/>
                </a:lnTo>
                <a:lnTo>
                  <a:pt x="110" y="64"/>
                </a:lnTo>
                <a:lnTo>
                  <a:pt x="110" y="66"/>
                </a:lnTo>
                <a:lnTo>
                  <a:pt x="110" y="68"/>
                </a:lnTo>
                <a:lnTo>
                  <a:pt x="110" y="70"/>
                </a:lnTo>
                <a:lnTo>
                  <a:pt x="110" y="72"/>
                </a:lnTo>
                <a:lnTo>
                  <a:pt x="110" y="74"/>
                </a:lnTo>
                <a:lnTo>
                  <a:pt x="110" y="76"/>
                </a:lnTo>
                <a:lnTo>
                  <a:pt x="108" y="78"/>
                </a:lnTo>
                <a:lnTo>
                  <a:pt x="108" y="80"/>
                </a:lnTo>
                <a:lnTo>
                  <a:pt x="108" y="82"/>
                </a:lnTo>
                <a:lnTo>
                  <a:pt x="106" y="82"/>
                </a:lnTo>
                <a:lnTo>
                  <a:pt x="104" y="82"/>
                </a:lnTo>
                <a:lnTo>
                  <a:pt x="104" y="84"/>
                </a:lnTo>
                <a:lnTo>
                  <a:pt x="102" y="86"/>
                </a:lnTo>
                <a:lnTo>
                  <a:pt x="102" y="88"/>
                </a:lnTo>
                <a:lnTo>
                  <a:pt x="102" y="90"/>
                </a:lnTo>
                <a:lnTo>
                  <a:pt x="104" y="90"/>
                </a:lnTo>
                <a:lnTo>
                  <a:pt x="104" y="92"/>
                </a:lnTo>
                <a:lnTo>
                  <a:pt x="102" y="94"/>
                </a:lnTo>
                <a:lnTo>
                  <a:pt x="102" y="96"/>
                </a:lnTo>
                <a:lnTo>
                  <a:pt x="100" y="96"/>
                </a:lnTo>
                <a:lnTo>
                  <a:pt x="98" y="98"/>
                </a:lnTo>
                <a:lnTo>
                  <a:pt x="96" y="98"/>
                </a:lnTo>
                <a:lnTo>
                  <a:pt x="96" y="100"/>
                </a:lnTo>
                <a:lnTo>
                  <a:pt x="98" y="102"/>
                </a:lnTo>
                <a:lnTo>
                  <a:pt x="98" y="104"/>
                </a:lnTo>
                <a:lnTo>
                  <a:pt x="96" y="106"/>
                </a:lnTo>
                <a:lnTo>
                  <a:pt x="94" y="108"/>
                </a:lnTo>
                <a:lnTo>
                  <a:pt x="94" y="110"/>
                </a:lnTo>
                <a:lnTo>
                  <a:pt x="94" y="112"/>
                </a:lnTo>
                <a:lnTo>
                  <a:pt x="94" y="114"/>
                </a:lnTo>
                <a:lnTo>
                  <a:pt x="92" y="114"/>
                </a:lnTo>
                <a:lnTo>
                  <a:pt x="90" y="114"/>
                </a:lnTo>
                <a:lnTo>
                  <a:pt x="88" y="114"/>
                </a:lnTo>
                <a:lnTo>
                  <a:pt x="86" y="116"/>
                </a:lnTo>
                <a:lnTo>
                  <a:pt x="84" y="114"/>
                </a:lnTo>
                <a:lnTo>
                  <a:pt x="82" y="114"/>
                </a:lnTo>
                <a:lnTo>
                  <a:pt x="80" y="116"/>
                </a:lnTo>
                <a:lnTo>
                  <a:pt x="78" y="118"/>
                </a:lnTo>
                <a:lnTo>
                  <a:pt x="76" y="118"/>
                </a:lnTo>
                <a:lnTo>
                  <a:pt x="74" y="118"/>
                </a:lnTo>
                <a:lnTo>
                  <a:pt x="72" y="118"/>
                </a:lnTo>
                <a:lnTo>
                  <a:pt x="70" y="116"/>
                </a:lnTo>
                <a:lnTo>
                  <a:pt x="68" y="116"/>
                </a:lnTo>
                <a:lnTo>
                  <a:pt x="66" y="116"/>
                </a:lnTo>
                <a:lnTo>
                  <a:pt x="64" y="114"/>
                </a:lnTo>
                <a:lnTo>
                  <a:pt x="64" y="112"/>
                </a:lnTo>
                <a:lnTo>
                  <a:pt x="62" y="112"/>
                </a:lnTo>
                <a:lnTo>
                  <a:pt x="60" y="112"/>
                </a:lnTo>
                <a:lnTo>
                  <a:pt x="58" y="112"/>
                </a:lnTo>
                <a:lnTo>
                  <a:pt x="56" y="112"/>
                </a:lnTo>
                <a:lnTo>
                  <a:pt x="54" y="112"/>
                </a:lnTo>
                <a:lnTo>
                  <a:pt x="52" y="114"/>
                </a:lnTo>
                <a:lnTo>
                  <a:pt x="50" y="114"/>
                </a:lnTo>
                <a:lnTo>
                  <a:pt x="50" y="116"/>
                </a:lnTo>
                <a:lnTo>
                  <a:pt x="48" y="118"/>
                </a:lnTo>
                <a:lnTo>
                  <a:pt x="48" y="120"/>
                </a:lnTo>
                <a:lnTo>
                  <a:pt x="48" y="122"/>
                </a:lnTo>
                <a:lnTo>
                  <a:pt x="46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2"/>
                </a:lnTo>
                <a:lnTo>
                  <a:pt x="30" y="124"/>
                </a:lnTo>
                <a:lnTo>
                  <a:pt x="28" y="124"/>
                </a:lnTo>
                <a:lnTo>
                  <a:pt x="26" y="124"/>
                </a:lnTo>
                <a:lnTo>
                  <a:pt x="24" y="124"/>
                </a:lnTo>
                <a:lnTo>
                  <a:pt x="22" y="126"/>
                </a:lnTo>
                <a:lnTo>
                  <a:pt x="20" y="126"/>
                </a:lnTo>
                <a:lnTo>
                  <a:pt x="20" y="128"/>
                </a:lnTo>
                <a:lnTo>
                  <a:pt x="18" y="126"/>
                </a:lnTo>
                <a:lnTo>
                  <a:pt x="16" y="124"/>
                </a:lnTo>
                <a:lnTo>
                  <a:pt x="14" y="124"/>
                </a:lnTo>
                <a:lnTo>
                  <a:pt x="14" y="122"/>
                </a:lnTo>
                <a:lnTo>
                  <a:pt x="12" y="120"/>
                </a:lnTo>
                <a:lnTo>
                  <a:pt x="10" y="120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4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0" y="108"/>
                </a:lnTo>
                <a:lnTo>
                  <a:pt x="0" y="106"/>
                </a:lnTo>
                <a:lnTo>
                  <a:pt x="2" y="104"/>
                </a:lnTo>
                <a:lnTo>
                  <a:pt x="2" y="10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2" name="Freeform 2149"/>
          <p:cNvSpPr>
            <a:spLocks/>
          </p:cNvSpPr>
          <p:nvPr/>
        </p:nvSpPr>
        <p:spPr bwMode="auto">
          <a:xfrm>
            <a:off x="7391401" y="3706813"/>
            <a:ext cx="279400" cy="203200"/>
          </a:xfrm>
          <a:custGeom>
            <a:avLst/>
            <a:gdLst>
              <a:gd name="T0" fmla="*/ 15120938 w 176"/>
              <a:gd name="T1" fmla="*/ 277217188 h 128"/>
              <a:gd name="T2" fmla="*/ 35282188 w 176"/>
              <a:gd name="T3" fmla="*/ 272176875 h 128"/>
              <a:gd name="T4" fmla="*/ 50403125 w 176"/>
              <a:gd name="T5" fmla="*/ 282257500 h 128"/>
              <a:gd name="T6" fmla="*/ 75604688 w 176"/>
              <a:gd name="T7" fmla="*/ 292338125 h 128"/>
              <a:gd name="T8" fmla="*/ 70564375 w 176"/>
              <a:gd name="T9" fmla="*/ 287297813 h 128"/>
              <a:gd name="T10" fmla="*/ 75604688 w 176"/>
              <a:gd name="T11" fmla="*/ 272176875 h 128"/>
              <a:gd name="T12" fmla="*/ 85685313 w 176"/>
              <a:gd name="T13" fmla="*/ 252015625 h 128"/>
              <a:gd name="T14" fmla="*/ 80645000 w 176"/>
              <a:gd name="T15" fmla="*/ 241935000 h 128"/>
              <a:gd name="T16" fmla="*/ 85685313 w 176"/>
              <a:gd name="T17" fmla="*/ 221773750 h 128"/>
              <a:gd name="T18" fmla="*/ 110886875 w 176"/>
              <a:gd name="T19" fmla="*/ 211693125 h 128"/>
              <a:gd name="T20" fmla="*/ 136088438 w 176"/>
              <a:gd name="T21" fmla="*/ 206652813 h 128"/>
              <a:gd name="T22" fmla="*/ 161290000 w 176"/>
              <a:gd name="T23" fmla="*/ 196572188 h 128"/>
              <a:gd name="T24" fmla="*/ 176410938 w 176"/>
              <a:gd name="T25" fmla="*/ 171370625 h 128"/>
              <a:gd name="T26" fmla="*/ 196572188 w 176"/>
              <a:gd name="T27" fmla="*/ 146169063 h 128"/>
              <a:gd name="T28" fmla="*/ 206652813 w 176"/>
              <a:gd name="T29" fmla="*/ 126007813 h 128"/>
              <a:gd name="T30" fmla="*/ 216733438 w 176"/>
              <a:gd name="T31" fmla="*/ 141128750 h 128"/>
              <a:gd name="T32" fmla="*/ 241935000 w 176"/>
              <a:gd name="T33" fmla="*/ 146169063 h 128"/>
              <a:gd name="T34" fmla="*/ 236894688 w 176"/>
              <a:gd name="T35" fmla="*/ 120967500 h 128"/>
              <a:gd name="T36" fmla="*/ 246975313 w 176"/>
              <a:gd name="T37" fmla="*/ 115927188 h 128"/>
              <a:gd name="T38" fmla="*/ 257055938 w 176"/>
              <a:gd name="T39" fmla="*/ 136088438 h 128"/>
              <a:gd name="T40" fmla="*/ 257055938 w 176"/>
              <a:gd name="T41" fmla="*/ 115927188 h 128"/>
              <a:gd name="T42" fmla="*/ 272176875 w 176"/>
              <a:gd name="T43" fmla="*/ 100806250 h 128"/>
              <a:gd name="T44" fmla="*/ 267136563 w 176"/>
              <a:gd name="T45" fmla="*/ 80645000 h 128"/>
              <a:gd name="T46" fmla="*/ 287297813 w 176"/>
              <a:gd name="T47" fmla="*/ 70564375 h 128"/>
              <a:gd name="T48" fmla="*/ 297378438 w 176"/>
              <a:gd name="T49" fmla="*/ 50403125 h 128"/>
              <a:gd name="T50" fmla="*/ 312499375 w 176"/>
              <a:gd name="T51" fmla="*/ 25201563 h 128"/>
              <a:gd name="T52" fmla="*/ 322580000 w 176"/>
              <a:gd name="T53" fmla="*/ 0 h 128"/>
              <a:gd name="T54" fmla="*/ 332660625 w 176"/>
              <a:gd name="T55" fmla="*/ 15120938 h 128"/>
              <a:gd name="T56" fmla="*/ 347781563 w 176"/>
              <a:gd name="T57" fmla="*/ 5040313 h 128"/>
              <a:gd name="T58" fmla="*/ 357862188 w 176"/>
              <a:gd name="T59" fmla="*/ 20161250 h 128"/>
              <a:gd name="T60" fmla="*/ 367942813 w 176"/>
              <a:gd name="T61" fmla="*/ 40322500 h 128"/>
              <a:gd name="T62" fmla="*/ 357862188 w 176"/>
              <a:gd name="T63" fmla="*/ 55443438 h 128"/>
              <a:gd name="T64" fmla="*/ 383063750 w 176"/>
              <a:gd name="T65" fmla="*/ 50403125 h 128"/>
              <a:gd name="T66" fmla="*/ 388104063 w 176"/>
              <a:gd name="T67" fmla="*/ 65524063 h 128"/>
              <a:gd name="T68" fmla="*/ 408265313 w 176"/>
              <a:gd name="T69" fmla="*/ 70564375 h 128"/>
              <a:gd name="T70" fmla="*/ 428426563 w 176"/>
              <a:gd name="T71" fmla="*/ 80645000 h 128"/>
              <a:gd name="T72" fmla="*/ 433466875 w 176"/>
              <a:gd name="T73" fmla="*/ 100806250 h 128"/>
              <a:gd name="T74" fmla="*/ 408265313 w 176"/>
              <a:gd name="T75" fmla="*/ 105846563 h 128"/>
              <a:gd name="T76" fmla="*/ 398184688 w 176"/>
              <a:gd name="T77" fmla="*/ 120967500 h 128"/>
              <a:gd name="T78" fmla="*/ 413305625 w 176"/>
              <a:gd name="T79" fmla="*/ 136088438 h 128"/>
              <a:gd name="T80" fmla="*/ 388104063 w 176"/>
              <a:gd name="T81" fmla="*/ 141128750 h 128"/>
              <a:gd name="T82" fmla="*/ 372983125 w 176"/>
              <a:gd name="T83" fmla="*/ 141128750 h 128"/>
              <a:gd name="T84" fmla="*/ 347781563 w 176"/>
              <a:gd name="T85" fmla="*/ 136088438 h 128"/>
              <a:gd name="T86" fmla="*/ 322580000 w 176"/>
              <a:gd name="T87" fmla="*/ 136088438 h 128"/>
              <a:gd name="T88" fmla="*/ 302418750 w 176"/>
              <a:gd name="T89" fmla="*/ 136088438 h 128"/>
              <a:gd name="T90" fmla="*/ 282257500 w 176"/>
              <a:gd name="T91" fmla="*/ 146169063 h 128"/>
              <a:gd name="T92" fmla="*/ 277217188 w 176"/>
              <a:gd name="T93" fmla="*/ 166330313 h 128"/>
              <a:gd name="T94" fmla="*/ 277217188 w 176"/>
              <a:gd name="T95" fmla="*/ 191531875 h 128"/>
              <a:gd name="T96" fmla="*/ 262096250 w 176"/>
              <a:gd name="T97" fmla="*/ 211693125 h 128"/>
              <a:gd name="T98" fmla="*/ 262096250 w 176"/>
              <a:gd name="T99" fmla="*/ 231854375 h 128"/>
              <a:gd name="T100" fmla="*/ 241935000 w 176"/>
              <a:gd name="T101" fmla="*/ 252015625 h 128"/>
              <a:gd name="T102" fmla="*/ 236894688 w 176"/>
              <a:gd name="T103" fmla="*/ 282257500 h 128"/>
              <a:gd name="T104" fmla="*/ 216733438 w 176"/>
              <a:gd name="T105" fmla="*/ 292338125 h 128"/>
              <a:gd name="T106" fmla="*/ 196572188 w 176"/>
              <a:gd name="T107" fmla="*/ 297378438 h 128"/>
              <a:gd name="T108" fmla="*/ 171370625 w 176"/>
              <a:gd name="T109" fmla="*/ 292338125 h 128"/>
              <a:gd name="T110" fmla="*/ 146169063 w 176"/>
              <a:gd name="T111" fmla="*/ 282257500 h 128"/>
              <a:gd name="T112" fmla="*/ 126007813 w 176"/>
              <a:gd name="T113" fmla="*/ 292338125 h 128"/>
              <a:gd name="T114" fmla="*/ 110886875 w 176"/>
              <a:gd name="T115" fmla="*/ 307459063 h 128"/>
              <a:gd name="T116" fmla="*/ 85685313 w 176"/>
              <a:gd name="T117" fmla="*/ 312499375 h 128"/>
              <a:gd name="T118" fmla="*/ 55443438 w 176"/>
              <a:gd name="T119" fmla="*/ 317539688 h 128"/>
              <a:gd name="T120" fmla="*/ 35282188 w 176"/>
              <a:gd name="T121" fmla="*/ 307459063 h 128"/>
              <a:gd name="T122" fmla="*/ 20161250 w 176"/>
              <a:gd name="T123" fmla="*/ 292338125 h 128"/>
              <a:gd name="T124" fmla="*/ 0 w 176"/>
              <a:gd name="T125" fmla="*/ 272176875 h 1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" h="128">
                <a:moveTo>
                  <a:pt x="2" y="102"/>
                </a:moveTo>
                <a:lnTo>
                  <a:pt x="2" y="102"/>
                </a:lnTo>
                <a:lnTo>
                  <a:pt x="2" y="104"/>
                </a:lnTo>
                <a:lnTo>
                  <a:pt x="4" y="106"/>
                </a:lnTo>
                <a:lnTo>
                  <a:pt x="6" y="108"/>
                </a:lnTo>
                <a:lnTo>
                  <a:pt x="6" y="110"/>
                </a:lnTo>
                <a:lnTo>
                  <a:pt x="8" y="110"/>
                </a:lnTo>
                <a:lnTo>
                  <a:pt x="10" y="110"/>
                </a:lnTo>
                <a:lnTo>
                  <a:pt x="12" y="110"/>
                </a:lnTo>
                <a:lnTo>
                  <a:pt x="14" y="110"/>
                </a:lnTo>
                <a:lnTo>
                  <a:pt x="14" y="108"/>
                </a:lnTo>
                <a:lnTo>
                  <a:pt x="16" y="110"/>
                </a:lnTo>
                <a:lnTo>
                  <a:pt x="18" y="110"/>
                </a:lnTo>
                <a:lnTo>
                  <a:pt x="18" y="112"/>
                </a:lnTo>
                <a:lnTo>
                  <a:pt x="20" y="112"/>
                </a:lnTo>
                <a:lnTo>
                  <a:pt x="22" y="114"/>
                </a:lnTo>
                <a:lnTo>
                  <a:pt x="24" y="112"/>
                </a:lnTo>
                <a:lnTo>
                  <a:pt x="26" y="114"/>
                </a:lnTo>
                <a:lnTo>
                  <a:pt x="28" y="116"/>
                </a:lnTo>
                <a:lnTo>
                  <a:pt x="30" y="116"/>
                </a:lnTo>
                <a:lnTo>
                  <a:pt x="32" y="116"/>
                </a:lnTo>
                <a:lnTo>
                  <a:pt x="34" y="118"/>
                </a:lnTo>
                <a:lnTo>
                  <a:pt x="34" y="116"/>
                </a:lnTo>
                <a:lnTo>
                  <a:pt x="32" y="116"/>
                </a:lnTo>
                <a:lnTo>
                  <a:pt x="30" y="116"/>
                </a:lnTo>
                <a:lnTo>
                  <a:pt x="28" y="114"/>
                </a:lnTo>
                <a:lnTo>
                  <a:pt x="28" y="112"/>
                </a:lnTo>
                <a:lnTo>
                  <a:pt x="30" y="110"/>
                </a:lnTo>
                <a:lnTo>
                  <a:pt x="30" y="108"/>
                </a:lnTo>
                <a:lnTo>
                  <a:pt x="30" y="106"/>
                </a:lnTo>
                <a:lnTo>
                  <a:pt x="30" y="104"/>
                </a:lnTo>
                <a:lnTo>
                  <a:pt x="30" y="102"/>
                </a:lnTo>
                <a:lnTo>
                  <a:pt x="32" y="100"/>
                </a:lnTo>
                <a:lnTo>
                  <a:pt x="34" y="102"/>
                </a:lnTo>
                <a:lnTo>
                  <a:pt x="34" y="100"/>
                </a:lnTo>
                <a:lnTo>
                  <a:pt x="32" y="100"/>
                </a:lnTo>
                <a:lnTo>
                  <a:pt x="30" y="100"/>
                </a:lnTo>
                <a:lnTo>
                  <a:pt x="32" y="98"/>
                </a:lnTo>
                <a:lnTo>
                  <a:pt x="30" y="96"/>
                </a:lnTo>
                <a:lnTo>
                  <a:pt x="30" y="94"/>
                </a:lnTo>
                <a:lnTo>
                  <a:pt x="32" y="96"/>
                </a:lnTo>
                <a:lnTo>
                  <a:pt x="34" y="96"/>
                </a:lnTo>
                <a:lnTo>
                  <a:pt x="36" y="96"/>
                </a:lnTo>
                <a:lnTo>
                  <a:pt x="34" y="94"/>
                </a:lnTo>
                <a:lnTo>
                  <a:pt x="34" y="92"/>
                </a:lnTo>
                <a:lnTo>
                  <a:pt x="34" y="90"/>
                </a:lnTo>
                <a:lnTo>
                  <a:pt x="34" y="88"/>
                </a:lnTo>
                <a:lnTo>
                  <a:pt x="36" y="88"/>
                </a:lnTo>
                <a:lnTo>
                  <a:pt x="38" y="86"/>
                </a:lnTo>
                <a:lnTo>
                  <a:pt x="40" y="86"/>
                </a:lnTo>
                <a:lnTo>
                  <a:pt x="42" y="86"/>
                </a:lnTo>
                <a:lnTo>
                  <a:pt x="44" y="84"/>
                </a:lnTo>
                <a:lnTo>
                  <a:pt x="46" y="84"/>
                </a:lnTo>
                <a:lnTo>
                  <a:pt x="48" y="84"/>
                </a:lnTo>
                <a:lnTo>
                  <a:pt x="50" y="84"/>
                </a:lnTo>
                <a:lnTo>
                  <a:pt x="52" y="84"/>
                </a:lnTo>
                <a:lnTo>
                  <a:pt x="52" y="82"/>
                </a:lnTo>
                <a:lnTo>
                  <a:pt x="54" y="82"/>
                </a:lnTo>
                <a:lnTo>
                  <a:pt x="56" y="82"/>
                </a:lnTo>
                <a:lnTo>
                  <a:pt x="58" y="82"/>
                </a:lnTo>
                <a:lnTo>
                  <a:pt x="60" y="80"/>
                </a:lnTo>
                <a:lnTo>
                  <a:pt x="62" y="80"/>
                </a:lnTo>
                <a:lnTo>
                  <a:pt x="64" y="78"/>
                </a:lnTo>
                <a:lnTo>
                  <a:pt x="66" y="76"/>
                </a:lnTo>
                <a:lnTo>
                  <a:pt x="66" y="74"/>
                </a:lnTo>
                <a:lnTo>
                  <a:pt x="68" y="72"/>
                </a:lnTo>
                <a:lnTo>
                  <a:pt x="70" y="70"/>
                </a:lnTo>
                <a:lnTo>
                  <a:pt x="70" y="68"/>
                </a:lnTo>
                <a:lnTo>
                  <a:pt x="72" y="66"/>
                </a:lnTo>
                <a:lnTo>
                  <a:pt x="72" y="64"/>
                </a:lnTo>
                <a:lnTo>
                  <a:pt x="74" y="64"/>
                </a:lnTo>
                <a:lnTo>
                  <a:pt x="76" y="62"/>
                </a:lnTo>
                <a:lnTo>
                  <a:pt x="78" y="60"/>
                </a:lnTo>
                <a:lnTo>
                  <a:pt x="78" y="58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80" y="50"/>
                </a:lnTo>
                <a:lnTo>
                  <a:pt x="82" y="50"/>
                </a:lnTo>
                <a:lnTo>
                  <a:pt x="84" y="50"/>
                </a:lnTo>
                <a:lnTo>
                  <a:pt x="86" y="52"/>
                </a:lnTo>
                <a:lnTo>
                  <a:pt x="86" y="54"/>
                </a:lnTo>
                <a:lnTo>
                  <a:pt x="86" y="56"/>
                </a:lnTo>
                <a:lnTo>
                  <a:pt x="88" y="56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94" y="60"/>
                </a:lnTo>
                <a:lnTo>
                  <a:pt x="96" y="58"/>
                </a:lnTo>
                <a:lnTo>
                  <a:pt x="96" y="56"/>
                </a:lnTo>
                <a:lnTo>
                  <a:pt x="96" y="54"/>
                </a:lnTo>
                <a:lnTo>
                  <a:pt x="96" y="52"/>
                </a:lnTo>
                <a:lnTo>
                  <a:pt x="94" y="50"/>
                </a:lnTo>
                <a:lnTo>
                  <a:pt x="94" y="48"/>
                </a:lnTo>
                <a:lnTo>
                  <a:pt x="94" y="46"/>
                </a:lnTo>
                <a:lnTo>
                  <a:pt x="96" y="44"/>
                </a:lnTo>
                <a:lnTo>
                  <a:pt x="98" y="44"/>
                </a:lnTo>
                <a:lnTo>
                  <a:pt x="98" y="46"/>
                </a:lnTo>
                <a:lnTo>
                  <a:pt x="98" y="48"/>
                </a:lnTo>
                <a:lnTo>
                  <a:pt x="100" y="50"/>
                </a:lnTo>
                <a:lnTo>
                  <a:pt x="100" y="52"/>
                </a:lnTo>
                <a:lnTo>
                  <a:pt x="100" y="54"/>
                </a:lnTo>
                <a:lnTo>
                  <a:pt x="102" y="54"/>
                </a:lnTo>
                <a:lnTo>
                  <a:pt x="104" y="54"/>
                </a:lnTo>
                <a:lnTo>
                  <a:pt x="104" y="52"/>
                </a:lnTo>
                <a:lnTo>
                  <a:pt x="104" y="50"/>
                </a:lnTo>
                <a:lnTo>
                  <a:pt x="104" y="48"/>
                </a:lnTo>
                <a:lnTo>
                  <a:pt x="102" y="46"/>
                </a:lnTo>
                <a:lnTo>
                  <a:pt x="102" y="44"/>
                </a:lnTo>
                <a:lnTo>
                  <a:pt x="100" y="42"/>
                </a:lnTo>
                <a:lnTo>
                  <a:pt x="102" y="42"/>
                </a:lnTo>
                <a:lnTo>
                  <a:pt x="104" y="44"/>
                </a:lnTo>
                <a:lnTo>
                  <a:pt x="106" y="42"/>
                </a:lnTo>
                <a:lnTo>
                  <a:pt x="108" y="40"/>
                </a:lnTo>
                <a:lnTo>
                  <a:pt x="108" y="38"/>
                </a:lnTo>
                <a:lnTo>
                  <a:pt x="108" y="36"/>
                </a:lnTo>
                <a:lnTo>
                  <a:pt x="106" y="36"/>
                </a:lnTo>
                <a:lnTo>
                  <a:pt x="104" y="34"/>
                </a:lnTo>
                <a:lnTo>
                  <a:pt x="106" y="32"/>
                </a:lnTo>
                <a:lnTo>
                  <a:pt x="108" y="30"/>
                </a:lnTo>
                <a:lnTo>
                  <a:pt x="108" y="28"/>
                </a:lnTo>
                <a:lnTo>
                  <a:pt x="108" y="30"/>
                </a:lnTo>
                <a:lnTo>
                  <a:pt x="110" y="30"/>
                </a:lnTo>
                <a:lnTo>
                  <a:pt x="112" y="30"/>
                </a:lnTo>
                <a:lnTo>
                  <a:pt x="114" y="28"/>
                </a:lnTo>
                <a:lnTo>
                  <a:pt x="114" y="26"/>
                </a:lnTo>
                <a:lnTo>
                  <a:pt x="116" y="24"/>
                </a:lnTo>
                <a:lnTo>
                  <a:pt x="116" y="22"/>
                </a:lnTo>
                <a:lnTo>
                  <a:pt x="118" y="22"/>
                </a:lnTo>
                <a:lnTo>
                  <a:pt x="118" y="20"/>
                </a:lnTo>
                <a:lnTo>
                  <a:pt x="118" y="18"/>
                </a:lnTo>
                <a:lnTo>
                  <a:pt x="118" y="16"/>
                </a:lnTo>
                <a:lnTo>
                  <a:pt x="120" y="16"/>
                </a:lnTo>
                <a:lnTo>
                  <a:pt x="120" y="14"/>
                </a:lnTo>
                <a:lnTo>
                  <a:pt x="122" y="12"/>
                </a:lnTo>
                <a:lnTo>
                  <a:pt x="124" y="10"/>
                </a:lnTo>
                <a:lnTo>
                  <a:pt x="124" y="8"/>
                </a:lnTo>
                <a:lnTo>
                  <a:pt x="126" y="6"/>
                </a:lnTo>
                <a:lnTo>
                  <a:pt x="126" y="4"/>
                </a:lnTo>
                <a:lnTo>
                  <a:pt x="128" y="2"/>
                </a:lnTo>
                <a:lnTo>
                  <a:pt x="128" y="0"/>
                </a:lnTo>
                <a:lnTo>
                  <a:pt x="130" y="2"/>
                </a:lnTo>
                <a:lnTo>
                  <a:pt x="130" y="4"/>
                </a:lnTo>
                <a:lnTo>
                  <a:pt x="130" y="6"/>
                </a:lnTo>
                <a:lnTo>
                  <a:pt x="130" y="8"/>
                </a:lnTo>
                <a:lnTo>
                  <a:pt x="132" y="6"/>
                </a:lnTo>
                <a:lnTo>
                  <a:pt x="132" y="4"/>
                </a:lnTo>
                <a:lnTo>
                  <a:pt x="134" y="4"/>
                </a:lnTo>
                <a:lnTo>
                  <a:pt x="134" y="2"/>
                </a:lnTo>
                <a:lnTo>
                  <a:pt x="134" y="0"/>
                </a:lnTo>
                <a:lnTo>
                  <a:pt x="136" y="0"/>
                </a:lnTo>
                <a:lnTo>
                  <a:pt x="138" y="2"/>
                </a:lnTo>
                <a:lnTo>
                  <a:pt x="136" y="4"/>
                </a:lnTo>
                <a:lnTo>
                  <a:pt x="138" y="6"/>
                </a:lnTo>
                <a:lnTo>
                  <a:pt x="138" y="8"/>
                </a:lnTo>
                <a:lnTo>
                  <a:pt x="140" y="8"/>
                </a:lnTo>
                <a:lnTo>
                  <a:pt x="142" y="8"/>
                </a:lnTo>
                <a:lnTo>
                  <a:pt x="144" y="8"/>
                </a:lnTo>
                <a:lnTo>
                  <a:pt x="146" y="10"/>
                </a:lnTo>
                <a:lnTo>
                  <a:pt x="146" y="12"/>
                </a:lnTo>
                <a:lnTo>
                  <a:pt x="146" y="14"/>
                </a:lnTo>
                <a:lnTo>
                  <a:pt x="146" y="16"/>
                </a:lnTo>
                <a:lnTo>
                  <a:pt x="144" y="16"/>
                </a:lnTo>
                <a:lnTo>
                  <a:pt x="146" y="18"/>
                </a:lnTo>
                <a:lnTo>
                  <a:pt x="146" y="20"/>
                </a:lnTo>
                <a:lnTo>
                  <a:pt x="144" y="22"/>
                </a:lnTo>
                <a:lnTo>
                  <a:pt x="142" y="22"/>
                </a:lnTo>
                <a:lnTo>
                  <a:pt x="144" y="22"/>
                </a:lnTo>
                <a:lnTo>
                  <a:pt x="146" y="22"/>
                </a:lnTo>
                <a:lnTo>
                  <a:pt x="148" y="22"/>
                </a:lnTo>
                <a:lnTo>
                  <a:pt x="150" y="22"/>
                </a:lnTo>
                <a:lnTo>
                  <a:pt x="152" y="20"/>
                </a:lnTo>
                <a:lnTo>
                  <a:pt x="154" y="22"/>
                </a:lnTo>
                <a:lnTo>
                  <a:pt x="154" y="24"/>
                </a:lnTo>
                <a:lnTo>
                  <a:pt x="152" y="24"/>
                </a:lnTo>
                <a:lnTo>
                  <a:pt x="150" y="26"/>
                </a:lnTo>
                <a:lnTo>
                  <a:pt x="152" y="26"/>
                </a:lnTo>
                <a:lnTo>
                  <a:pt x="154" y="26"/>
                </a:lnTo>
                <a:lnTo>
                  <a:pt x="156" y="26"/>
                </a:lnTo>
                <a:lnTo>
                  <a:pt x="156" y="24"/>
                </a:lnTo>
                <a:lnTo>
                  <a:pt x="158" y="24"/>
                </a:lnTo>
                <a:lnTo>
                  <a:pt x="160" y="24"/>
                </a:lnTo>
                <a:lnTo>
                  <a:pt x="162" y="26"/>
                </a:lnTo>
                <a:lnTo>
                  <a:pt x="162" y="28"/>
                </a:lnTo>
                <a:lnTo>
                  <a:pt x="164" y="30"/>
                </a:lnTo>
                <a:lnTo>
                  <a:pt x="164" y="28"/>
                </a:lnTo>
                <a:lnTo>
                  <a:pt x="166" y="30"/>
                </a:lnTo>
                <a:lnTo>
                  <a:pt x="168" y="32"/>
                </a:lnTo>
                <a:lnTo>
                  <a:pt x="170" y="32"/>
                </a:lnTo>
                <a:lnTo>
                  <a:pt x="172" y="32"/>
                </a:lnTo>
                <a:lnTo>
                  <a:pt x="174" y="32"/>
                </a:lnTo>
                <a:lnTo>
                  <a:pt x="176" y="34"/>
                </a:lnTo>
                <a:lnTo>
                  <a:pt x="176" y="36"/>
                </a:lnTo>
                <a:lnTo>
                  <a:pt x="174" y="38"/>
                </a:lnTo>
                <a:lnTo>
                  <a:pt x="172" y="40"/>
                </a:lnTo>
                <a:lnTo>
                  <a:pt x="170" y="40"/>
                </a:lnTo>
                <a:lnTo>
                  <a:pt x="168" y="40"/>
                </a:lnTo>
                <a:lnTo>
                  <a:pt x="166" y="42"/>
                </a:lnTo>
                <a:lnTo>
                  <a:pt x="164" y="42"/>
                </a:lnTo>
                <a:lnTo>
                  <a:pt x="162" y="42"/>
                </a:lnTo>
                <a:lnTo>
                  <a:pt x="160" y="40"/>
                </a:lnTo>
                <a:lnTo>
                  <a:pt x="158" y="42"/>
                </a:lnTo>
                <a:lnTo>
                  <a:pt x="156" y="42"/>
                </a:lnTo>
                <a:lnTo>
                  <a:pt x="156" y="44"/>
                </a:lnTo>
                <a:lnTo>
                  <a:pt x="158" y="46"/>
                </a:lnTo>
                <a:lnTo>
                  <a:pt x="158" y="48"/>
                </a:lnTo>
                <a:lnTo>
                  <a:pt x="160" y="50"/>
                </a:lnTo>
                <a:lnTo>
                  <a:pt x="162" y="50"/>
                </a:lnTo>
                <a:lnTo>
                  <a:pt x="162" y="52"/>
                </a:lnTo>
                <a:lnTo>
                  <a:pt x="164" y="50"/>
                </a:lnTo>
                <a:lnTo>
                  <a:pt x="166" y="52"/>
                </a:lnTo>
                <a:lnTo>
                  <a:pt x="164" y="54"/>
                </a:lnTo>
                <a:lnTo>
                  <a:pt x="162" y="54"/>
                </a:lnTo>
                <a:lnTo>
                  <a:pt x="160" y="54"/>
                </a:lnTo>
                <a:lnTo>
                  <a:pt x="158" y="56"/>
                </a:lnTo>
                <a:lnTo>
                  <a:pt x="156" y="56"/>
                </a:lnTo>
                <a:lnTo>
                  <a:pt x="154" y="56"/>
                </a:lnTo>
                <a:lnTo>
                  <a:pt x="152" y="56"/>
                </a:lnTo>
                <a:lnTo>
                  <a:pt x="150" y="56"/>
                </a:lnTo>
                <a:lnTo>
                  <a:pt x="150" y="54"/>
                </a:lnTo>
                <a:lnTo>
                  <a:pt x="148" y="54"/>
                </a:lnTo>
                <a:lnTo>
                  <a:pt x="146" y="54"/>
                </a:lnTo>
                <a:lnTo>
                  <a:pt x="148" y="56"/>
                </a:lnTo>
                <a:lnTo>
                  <a:pt x="146" y="58"/>
                </a:lnTo>
                <a:lnTo>
                  <a:pt x="144" y="58"/>
                </a:lnTo>
                <a:lnTo>
                  <a:pt x="142" y="56"/>
                </a:lnTo>
                <a:lnTo>
                  <a:pt x="140" y="56"/>
                </a:lnTo>
                <a:lnTo>
                  <a:pt x="138" y="54"/>
                </a:lnTo>
                <a:lnTo>
                  <a:pt x="136" y="54"/>
                </a:lnTo>
                <a:lnTo>
                  <a:pt x="134" y="54"/>
                </a:lnTo>
                <a:lnTo>
                  <a:pt x="132" y="54"/>
                </a:lnTo>
                <a:lnTo>
                  <a:pt x="130" y="54"/>
                </a:lnTo>
                <a:lnTo>
                  <a:pt x="128" y="54"/>
                </a:lnTo>
                <a:lnTo>
                  <a:pt x="126" y="56"/>
                </a:lnTo>
                <a:lnTo>
                  <a:pt x="124" y="56"/>
                </a:lnTo>
                <a:lnTo>
                  <a:pt x="124" y="54"/>
                </a:lnTo>
                <a:lnTo>
                  <a:pt x="122" y="54"/>
                </a:lnTo>
                <a:lnTo>
                  <a:pt x="120" y="54"/>
                </a:lnTo>
                <a:lnTo>
                  <a:pt x="118" y="56"/>
                </a:lnTo>
                <a:lnTo>
                  <a:pt x="116" y="54"/>
                </a:lnTo>
                <a:lnTo>
                  <a:pt x="114" y="54"/>
                </a:lnTo>
                <a:lnTo>
                  <a:pt x="114" y="56"/>
                </a:lnTo>
                <a:lnTo>
                  <a:pt x="112" y="58"/>
                </a:lnTo>
                <a:lnTo>
                  <a:pt x="110" y="60"/>
                </a:lnTo>
                <a:lnTo>
                  <a:pt x="110" y="62"/>
                </a:lnTo>
                <a:lnTo>
                  <a:pt x="110" y="64"/>
                </a:lnTo>
                <a:lnTo>
                  <a:pt x="110" y="66"/>
                </a:lnTo>
                <a:lnTo>
                  <a:pt x="110" y="68"/>
                </a:lnTo>
                <a:lnTo>
                  <a:pt x="110" y="70"/>
                </a:lnTo>
                <a:lnTo>
                  <a:pt x="110" y="72"/>
                </a:lnTo>
                <a:lnTo>
                  <a:pt x="110" y="74"/>
                </a:lnTo>
                <a:lnTo>
                  <a:pt x="110" y="76"/>
                </a:lnTo>
                <a:lnTo>
                  <a:pt x="108" y="78"/>
                </a:lnTo>
                <a:lnTo>
                  <a:pt x="108" y="80"/>
                </a:lnTo>
                <a:lnTo>
                  <a:pt x="108" y="82"/>
                </a:lnTo>
                <a:lnTo>
                  <a:pt x="106" y="82"/>
                </a:lnTo>
                <a:lnTo>
                  <a:pt x="104" y="82"/>
                </a:lnTo>
                <a:lnTo>
                  <a:pt x="104" y="84"/>
                </a:lnTo>
                <a:lnTo>
                  <a:pt x="102" y="86"/>
                </a:lnTo>
                <a:lnTo>
                  <a:pt x="102" y="88"/>
                </a:lnTo>
                <a:lnTo>
                  <a:pt x="102" y="90"/>
                </a:lnTo>
                <a:lnTo>
                  <a:pt x="104" y="90"/>
                </a:lnTo>
                <a:lnTo>
                  <a:pt x="104" y="92"/>
                </a:lnTo>
                <a:lnTo>
                  <a:pt x="102" y="94"/>
                </a:lnTo>
                <a:lnTo>
                  <a:pt x="102" y="96"/>
                </a:lnTo>
                <a:lnTo>
                  <a:pt x="100" y="96"/>
                </a:lnTo>
                <a:lnTo>
                  <a:pt x="98" y="98"/>
                </a:lnTo>
                <a:lnTo>
                  <a:pt x="96" y="98"/>
                </a:lnTo>
                <a:lnTo>
                  <a:pt x="96" y="100"/>
                </a:lnTo>
                <a:lnTo>
                  <a:pt x="98" y="102"/>
                </a:lnTo>
                <a:lnTo>
                  <a:pt x="98" y="104"/>
                </a:lnTo>
                <a:lnTo>
                  <a:pt x="96" y="106"/>
                </a:lnTo>
                <a:lnTo>
                  <a:pt x="94" y="108"/>
                </a:lnTo>
                <a:lnTo>
                  <a:pt x="94" y="110"/>
                </a:lnTo>
                <a:lnTo>
                  <a:pt x="94" y="112"/>
                </a:lnTo>
                <a:lnTo>
                  <a:pt x="94" y="114"/>
                </a:lnTo>
                <a:lnTo>
                  <a:pt x="92" y="114"/>
                </a:lnTo>
                <a:lnTo>
                  <a:pt x="90" y="114"/>
                </a:lnTo>
                <a:lnTo>
                  <a:pt x="88" y="114"/>
                </a:lnTo>
                <a:lnTo>
                  <a:pt x="86" y="116"/>
                </a:lnTo>
                <a:lnTo>
                  <a:pt x="84" y="114"/>
                </a:lnTo>
                <a:lnTo>
                  <a:pt x="82" y="114"/>
                </a:lnTo>
                <a:lnTo>
                  <a:pt x="80" y="116"/>
                </a:lnTo>
                <a:lnTo>
                  <a:pt x="78" y="118"/>
                </a:lnTo>
                <a:lnTo>
                  <a:pt x="76" y="118"/>
                </a:lnTo>
                <a:lnTo>
                  <a:pt x="74" y="118"/>
                </a:lnTo>
                <a:lnTo>
                  <a:pt x="72" y="118"/>
                </a:lnTo>
                <a:lnTo>
                  <a:pt x="70" y="116"/>
                </a:lnTo>
                <a:lnTo>
                  <a:pt x="68" y="116"/>
                </a:lnTo>
                <a:lnTo>
                  <a:pt x="66" y="116"/>
                </a:lnTo>
                <a:lnTo>
                  <a:pt x="64" y="114"/>
                </a:lnTo>
                <a:lnTo>
                  <a:pt x="64" y="112"/>
                </a:lnTo>
                <a:lnTo>
                  <a:pt x="62" y="112"/>
                </a:lnTo>
                <a:lnTo>
                  <a:pt x="60" y="112"/>
                </a:lnTo>
                <a:lnTo>
                  <a:pt x="58" y="112"/>
                </a:lnTo>
                <a:lnTo>
                  <a:pt x="56" y="112"/>
                </a:lnTo>
                <a:lnTo>
                  <a:pt x="54" y="112"/>
                </a:lnTo>
                <a:lnTo>
                  <a:pt x="52" y="114"/>
                </a:lnTo>
                <a:lnTo>
                  <a:pt x="50" y="114"/>
                </a:lnTo>
                <a:lnTo>
                  <a:pt x="50" y="116"/>
                </a:lnTo>
                <a:lnTo>
                  <a:pt x="48" y="118"/>
                </a:lnTo>
                <a:lnTo>
                  <a:pt x="48" y="120"/>
                </a:lnTo>
                <a:lnTo>
                  <a:pt x="48" y="122"/>
                </a:lnTo>
                <a:lnTo>
                  <a:pt x="46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2"/>
                </a:lnTo>
                <a:lnTo>
                  <a:pt x="30" y="124"/>
                </a:lnTo>
                <a:lnTo>
                  <a:pt x="28" y="124"/>
                </a:lnTo>
                <a:lnTo>
                  <a:pt x="26" y="124"/>
                </a:lnTo>
                <a:lnTo>
                  <a:pt x="24" y="124"/>
                </a:lnTo>
                <a:lnTo>
                  <a:pt x="22" y="126"/>
                </a:lnTo>
                <a:lnTo>
                  <a:pt x="20" y="126"/>
                </a:lnTo>
                <a:lnTo>
                  <a:pt x="20" y="128"/>
                </a:lnTo>
                <a:lnTo>
                  <a:pt x="18" y="126"/>
                </a:lnTo>
                <a:lnTo>
                  <a:pt x="16" y="124"/>
                </a:lnTo>
                <a:lnTo>
                  <a:pt x="14" y="124"/>
                </a:lnTo>
                <a:lnTo>
                  <a:pt x="14" y="122"/>
                </a:lnTo>
                <a:lnTo>
                  <a:pt x="12" y="120"/>
                </a:lnTo>
                <a:lnTo>
                  <a:pt x="10" y="120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4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0" y="108"/>
                </a:lnTo>
                <a:lnTo>
                  <a:pt x="0" y="106"/>
                </a:lnTo>
                <a:lnTo>
                  <a:pt x="2" y="104"/>
                </a:lnTo>
                <a:lnTo>
                  <a:pt x="2" y="10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3" name="Freeform 2150"/>
          <p:cNvSpPr>
            <a:spLocks/>
          </p:cNvSpPr>
          <p:nvPr/>
        </p:nvSpPr>
        <p:spPr bwMode="auto">
          <a:xfrm>
            <a:off x="7743827" y="3614738"/>
            <a:ext cx="136525" cy="139700"/>
          </a:xfrm>
          <a:custGeom>
            <a:avLst/>
            <a:gdLst>
              <a:gd name="T0" fmla="*/ 10080625 w 86"/>
              <a:gd name="T1" fmla="*/ 151209375 h 88"/>
              <a:gd name="T2" fmla="*/ 15120938 w 86"/>
              <a:gd name="T3" fmla="*/ 131048125 h 88"/>
              <a:gd name="T4" fmla="*/ 25201563 w 86"/>
              <a:gd name="T5" fmla="*/ 110886875 h 88"/>
              <a:gd name="T6" fmla="*/ 40322500 w 86"/>
              <a:gd name="T7" fmla="*/ 110886875 h 88"/>
              <a:gd name="T8" fmla="*/ 50403125 w 86"/>
              <a:gd name="T9" fmla="*/ 115927188 h 88"/>
              <a:gd name="T10" fmla="*/ 55443438 w 86"/>
              <a:gd name="T11" fmla="*/ 115927188 h 88"/>
              <a:gd name="T12" fmla="*/ 65524063 w 86"/>
              <a:gd name="T13" fmla="*/ 120967500 h 88"/>
              <a:gd name="T14" fmla="*/ 75604688 w 86"/>
              <a:gd name="T15" fmla="*/ 100806250 h 88"/>
              <a:gd name="T16" fmla="*/ 100806250 w 86"/>
              <a:gd name="T17" fmla="*/ 115927188 h 88"/>
              <a:gd name="T18" fmla="*/ 100806250 w 86"/>
              <a:gd name="T19" fmla="*/ 136088438 h 88"/>
              <a:gd name="T20" fmla="*/ 100806250 w 86"/>
              <a:gd name="T21" fmla="*/ 156249688 h 88"/>
              <a:gd name="T22" fmla="*/ 105846563 w 86"/>
              <a:gd name="T23" fmla="*/ 181451250 h 88"/>
              <a:gd name="T24" fmla="*/ 120967500 w 86"/>
              <a:gd name="T25" fmla="*/ 196572188 h 88"/>
              <a:gd name="T26" fmla="*/ 146169063 w 86"/>
              <a:gd name="T27" fmla="*/ 206652813 h 88"/>
              <a:gd name="T28" fmla="*/ 161290000 w 86"/>
              <a:gd name="T29" fmla="*/ 196572188 h 88"/>
              <a:gd name="T30" fmla="*/ 161290000 w 86"/>
              <a:gd name="T31" fmla="*/ 216733438 h 88"/>
              <a:gd name="T32" fmla="*/ 171370625 w 86"/>
              <a:gd name="T33" fmla="*/ 211693125 h 88"/>
              <a:gd name="T34" fmla="*/ 176410938 w 86"/>
              <a:gd name="T35" fmla="*/ 186491563 h 88"/>
              <a:gd name="T36" fmla="*/ 166330313 w 86"/>
              <a:gd name="T37" fmla="*/ 166330313 h 88"/>
              <a:gd name="T38" fmla="*/ 166330313 w 86"/>
              <a:gd name="T39" fmla="*/ 146169063 h 88"/>
              <a:gd name="T40" fmla="*/ 176410938 w 86"/>
              <a:gd name="T41" fmla="*/ 131048125 h 88"/>
              <a:gd name="T42" fmla="*/ 186491563 w 86"/>
              <a:gd name="T43" fmla="*/ 141128750 h 88"/>
              <a:gd name="T44" fmla="*/ 196572188 w 86"/>
              <a:gd name="T45" fmla="*/ 161290000 h 88"/>
              <a:gd name="T46" fmla="*/ 201612500 w 86"/>
              <a:gd name="T47" fmla="*/ 181451250 h 88"/>
              <a:gd name="T48" fmla="*/ 201612500 w 86"/>
              <a:gd name="T49" fmla="*/ 176410938 h 88"/>
              <a:gd name="T50" fmla="*/ 196572188 w 86"/>
              <a:gd name="T51" fmla="*/ 151209375 h 88"/>
              <a:gd name="T52" fmla="*/ 211693125 w 86"/>
              <a:gd name="T53" fmla="*/ 141128750 h 88"/>
              <a:gd name="T54" fmla="*/ 216733438 w 86"/>
              <a:gd name="T55" fmla="*/ 120967500 h 88"/>
              <a:gd name="T56" fmla="*/ 206652813 w 86"/>
              <a:gd name="T57" fmla="*/ 100806250 h 88"/>
              <a:gd name="T58" fmla="*/ 206652813 w 86"/>
              <a:gd name="T59" fmla="*/ 80645000 h 88"/>
              <a:gd name="T60" fmla="*/ 201612500 w 86"/>
              <a:gd name="T61" fmla="*/ 70564375 h 88"/>
              <a:gd name="T62" fmla="*/ 191531875 w 86"/>
              <a:gd name="T63" fmla="*/ 60483750 h 88"/>
              <a:gd name="T64" fmla="*/ 191531875 w 86"/>
              <a:gd name="T65" fmla="*/ 40322500 h 88"/>
              <a:gd name="T66" fmla="*/ 191531875 w 86"/>
              <a:gd name="T67" fmla="*/ 25201563 h 88"/>
              <a:gd name="T68" fmla="*/ 181451250 w 86"/>
              <a:gd name="T69" fmla="*/ 25201563 h 88"/>
              <a:gd name="T70" fmla="*/ 171370625 w 86"/>
              <a:gd name="T71" fmla="*/ 10080625 h 88"/>
              <a:gd name="T72" fmla="*/ 151209375 w 86"/>
              <a:gd name="T73" fmla="*/ 0 h 88"/>
              <a:gd name="T74" fmla="*/ 161290000 w 86"/>
              <a:gd name="T75" fmla="*/ 25201563 h 88"/>
              <a:gd name="T76" fmla="*/ 151209375 w 86"/>
              <a:gd name="T77" fmla="*/ 40322500 h 88"/>
              <a:gd name="T78" fmla="*/ 141128750 w 86"/>
              <a:gd name="T79" fmla="*/ 50403125 h 88"/>
              <a:gd name="T80" fmla="*/ 126007813 w 86"/>
              <a:gd name="T81" fmla="*/ 45362813 h 88"/>
              <a:gd name="T82" fmla="*/ 120967500 w 86"/>
              <a:gd name="T83" fmla="*/ 65524063 h 88"/>
              <a:gd name="T84" fmla="*/ 105846563 w 86"/>
              <a:gd name="T85" fmla="*/ 65524063 h 88"/>
              <a:gd name="T86" fmla="*/ 95765938 w 86"/>
              <a:gd name="T87" fmla="*/ 80645000 h 88"/>
              <a:gd name="T88" fmla="*/ 80645000 w 86"/>
              <a:gd name="T89" fmla="*/ 95765938 h 88"/>
              <a:gd name="T90" fmla="*/ 85685313 w 86"/>
              <a:gd name="T91" fmla="*/ 85685313 h 88"/>
              <a:gd name="T92" fmla="*/ 80645000 w 86"/>
              <a:gd name="T93" fmla="*/ 65524063 h 88"/>
              <a:gd name="T94" fmla="*/ 65524063 w 86"/>
              <a:gd name="T95" fmla="*/ 55443438 h 88"/>
              <a:gd name="T96" fmla="*/ 50403125 w 86"/>
              <a:gd name="T97" fmla="*/ 65524063 h 88"/>
              <a:gd name="T98" fmla="*/ 40322500 w 86"/>
              <a:gd name="T99" fmla="*/ 85685313 h 88"/>
              <a:gd name="T100" fmla="*/ 25201563 w 86"/>
              <a:gd name="T101" fmla="*/ 90725625 h 88"/>
              <a:gd name="T102" fmla="*/ 10080625 w 86"/>
              <a:gd name="T103" fmla="*/ 100806250 h 88"/>
              <a:gd name="T104" fmla="*/ 10080625 w 86"/>
              <a:gd name="T105" fmla="*/ 120967500 h 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6" h="88">
                <a:moveTo>
                  <a:pt x="0" y="54"/>
                </a:moveTo>
                <a:lnTo>
                  <a:pt x="0" y="54"/>
                </a:lnTo>
                <a:lnTo>
                  <a:pt x="0" y="56"/>
                </a:lnTo>
                <a:lnTo>
                  <a:pt x="2" y="58"/>
                </a:lnTo>
                <a:lnTo>
                  <a:pt x="4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8" y="50"/>
                </a:lnTo>
                <a:lnTo>
                  <a:pt x="8" y="48"/>
                </a:lnTo>
                <a:lnTo>
                  <a:pt x="10" y="46"/>
                </a:lnTo>
                <a:lnTo>
                  <a:pt x="10" y="44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6" y="44"/>
                </a:lnTo>
                <a:lnTo>
                  <a:pt x="16" y="46"/>
                </a:lnTo>
                <a:lnTo>
                  <a:pt x="18" y="48"/>
                </a:lnTo>
                <a:lnTo>
                  <a:pt x="18" y="46"/>
                </a:lnTo>
                <a:lnTo>
                  <a:pt x="20" y="48"/>
                </a:lnTo>
                <a:lnTo>
                  <a:pt x="20" y="46"/>
                </a:lnTo>
                <a:lnTo>
                  <a:pt x="20" y="44"/>
                </a:lnTo>
                <a:lnTo>
                  <a:pt x="22" y="42"/>
                </a:lnTo>
                <a:lnTo>
                  <a:pt x="22" y="44"/>
                </a:lnTo>
                <a:lnTo>
                  <a:pt x="22" y="46"/>
                </a:lnTo>
                <a:lnTo>
                  <a:pt x="24" y="46"/>
                </a:lnTo>
                <a:lnTo>
                  <a:pt x="26" y="48"/>
                </a:lnTo>
                <a:lnTo>
                  <a:pt x="28" y="50"/>
                </a:lnTo>
                <a:lnTo>
                  <a:pt x="26" y="48"/>
                </a:lnTo>
                <a:lnTo>
                  <a:pt x="26" y="46"/>
                </a:lnTo>
                <a:lnTo>
                  <a:pt x="28" y="44"/>
                </a:lnTo>
                <a:lnTo>
                  <a:pt x="28" y="42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42"/>
                </a:lnTo>
                <a:lnTo>
                  <a:pt x="36" y="44"/>
                </a:lnTo>
                <a:lnTo>
                  <a:pt x="38" y="44"/>
                </a:lnTo>
                <a:lnTo>
                  <a:pt x="40" y="46"/>
                </a:lnTo>
                <a:lnTo>
                  <a:pt x="42" y="48"/>
                </a:lnTo>
                <a:lnTo>
                  <a:pt x="42" y="50"/>
                </a:lnTo>
                <a:lnTo>
                  <a:pt x="42" y="52"/>
                </a:lnTo>
                <a:lnTo>
                  <a:pt x="42" y="54"/>
                </a:lnTo>
                <a:lnTo>
                  <a:pt x="40" y="54"/>
                </a:lnTo>
                <a:lnTo>
                  <a:pt x="38" y="56"/>
                </a:lnTo>
                <a:lnTo>
                  <a:pt x="38" y="58"/>
                </a:lnTo>
                <a:lnTo>
                  <a:pt x="38" y="60"/>
                </a:lnTo>
                <a:lnTo>
                  <a:pt x="38" y="62"/>
                </a:lnTo>
                <a:lnTo>
                  <a:pt x="40" y="62"/>
                </a:lnTo>
                <a:lnTo>
                  <a:pt x="40" y="64"/>
                </a:lnTo>
                <a:lnTo>
                  <a:pt x="40" y="68"/>
                </a:lnTo>
                <a:lnTo>
                  <a:pt x="40" y="70"/>
                </a:lnTo>
                <a:lnTo>
                  <a:pt x="42" y="72"/>
                </a:lnTo>
                <a:lnTo>
                  <a:pt x="42" y="74"/>
                </a:lnTo>
                <a:lnTo>
                  <a:pt x="44" y="76"/>
                </a:lnTo>
                <a:lnTo>
                  <a:pt x="46" y="76"/>
                </a:lnTo>
                <a:lnTo>
                  <a:pt x="48" y="76"/>
                </a:lnTo>
                <a:lnTo>
                  <a:pt x="48" y="78"/>
                </a:lnTo>
                <a:lnTo>
                  <a:pt x="50" y="78"/>
                </a:lnTo>
                <a:lnTo>
                  <a:pt x="52" y="80"/>
                </a:lnTo>
                <a:lnTo>
                  <a:pt x="54" y="80"/>
                </a:lnTo>
                <a:lnTo>
                  <a:pt x="56" y="80"/>
                </a:lnTo>
                <a:lnTo>
                  <a:pt x="58" y="82"/>
                </a:lnTo>
                <a:lnTo>
                  <a:pt x="60" y="80"/>
                </a:lnTo>
                <a:lnTo>
                  <a:pt x="60" y="78"/>
                </a:lnTo>
                <a:lnTo>
                  <a:pt x="60" y="76"/>
                </a:lnTo>
                <a:lnTo>
                  <a:pt x="62" y="76"/>
                </a:lnTo>
                <a:lnTo>
                  <a:pt x="64" y="78"/>
                </a:lnTo>
                <a:lnTo>
                  <a:pt x="62" y="80"/>
                </a:lnTo>
                <a:lnTo>
                  <a:pt x="62" y="82"/>
                </a:lnTo>
                <a:lnTo>
                  <a:pt x="62" y="84"/>
                </a:lnTo>
                <a:lnTo>
                  <a:pt x="64" y="86"/>
                </a:lnTo>
                <a:lnTo>
                  <a:pt x="64" y="88"/>
                </a:lnTo>
                <a:lnTo>
                  <a:pt x="66" y="88"/>
                </a:lnTo>
                <a:lnTo>
                  <a:pt x="66" y="86"/>
                </a:lnTo>
                <a:lnTo>
                  <a:pt x="68" y="84"/>
                </a:lnTo>
                <a:lnTo>
                  <a:pt x="70" y="82"/>
                </a:lnTo>
                <a:lnTo>
                  <a:pt x="70" y="80"/>
                </a:lnTo>
                <a:lnTo>
                  <a:pt x="70" y="78"/>
                </a:lnTo>
                <a:lnTo>
                  <a:pt x="70" y="76"/>
                </a:lnTo>
                <a:lnTo>
                  <a:pt x="70" y="74"/>
                </a:lnTo>
                <a:lnTo>
                  <a:pt x="70" y="72"/>
                </a:lnTo>
                <a:lnTo>
                  <a:pt x="68" y="70"/>
                </a:lnTo>
                <a:lnTo>
                  <a:pt x="68" y="68"/>
                </a:lnTo>
                <a:lnTo>
                  <a:pt x="66" y="66"/>
                </a:lnTo>
                <a:lnTo>
                  <a:pt x="64" y="66"/>
                </a:lnTo>
                <a:lnTo>
                  <a:pt x="64" y="64"/>
                </a:lnTo>
                <a:lnTo>
                  <a:pt x="64" y="62"/>
                </a:lnTo>
                <a:lnTo>
                  <a:pt x="64" y="60"/>
                </a:lnTo>
                <a:lnTo>
                  <a:pt x="66" y="58"/>
                </a:lnTo>
                <a:lnTo>
                  <a:pt x="68" y="56"/>
                </a:lnTo>
                <a:lnTo>
                  <a:pt x="68" y="54"/>
                </a:lnTo>
                <a:lnTo>
                  <a:pt x="70" y="52"/>
                </a:lnTo>
                <a:lnTo>
                  <a:pt x="70" y="50"/>
                </a:lnTo>
                <a:lnTo>
                  <a:pt x="72" y="52"/>
                </a:lnTo>
                <a:lnTo>
                  <a:pt x="74" y="54"/>
                </a:lnTo>
                <a:lnTo>
                  <a:pt x="74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4"/>
                </a:lnTo>
                <a:lnTo>
                  <a:pt x="78" y="66"/>
                </a:lnTo>
                <a:lnTo>
                  <a:pt x="78" y="68"/>
                </a:lnTo>
                <a:lnTo>
                  <a:pt x="80" y="70"/>
                </a:lnTo>
                <a:lnTo>
                  <a:pt x="80" y="72"/>
                </a:lnTo>
                <a:lnTo>
                  <a:pt x="80" y="70"/>
                </a:lnTo>
                <a:lnTo>
                  <a:pt x="80" y="68"/>
                </a:lnTo>
                <a:lnTo>
                  <a:pt x="80" y="66"/>
                </a:lnTo>
                <a:lnTo>
                  <a:pt x="80" y="64"/>
                </a:lnTo>
                <a:lnTo>
                  <a:pt x="80" y="62"/>
                </a:lnTo>
                <a:lnTo>
                  <a:pt x="78" y="60"/>
                </a:lnTo>
                <a:lnTo>
                  <a:pt x="80" y="60"/>
                </a:lnTo>
                <a:lnTo>
                  <a:pt x="82" y="62"/>
                </a:lnTo>
                <a:lnTo>
                  <a:pt x="80" y="60"/>
                </a:lnTo>
                <a:lnTo>
                  <a:pt x="82" y="58"/>
                </a:lnTo>
                <a:lnTo>
                  <a:pt x="84" y="56"/>
                </a:lnTo>
                <a:lnTo>
                  <a:pt x="84" y="54"/>
                </a:lnTo>
                <a:lnTo>
                  <a:pt x="86" y="52"/>
                </a:lnTo>
                <a:lnTo>
                  <a:pt x="84" y="52"/>
                </a:lnTo>
                <a:lnTo>
                  <a:pt x="84" y="50"/>
                </a:lnTo>
                <a:lnTo>
                  <a:pt x="86" y="48"/>
                </a:lnTo>
                <a:lnTo>
                  <a:pt x="86" y="46"/>
                </a:lnTo>
                <a:lnTo>
                  <a:pt x="84" y="44"/>
                </a:lnTo>
                <a:lnTo>
                  <a:pt x="84" y="42"/>
                </a:lnTo>
                <a:lnTo>
                  <a:pt x="82" y="40"/>
                </a:lnTo>
                <a:lnTo>
                  <a:pt x="80" y="38"/>
                </a:lnTo>
                <a:lnTo>
                  <a:pt x="82" y="38"/>
                </a:lnTo>
                <a:lnTo>
                  <a:pt x="82" y="36"/>
                </a:lnTo>
                <a:lnTo>
                  <a:pt x="82" y="34"/>
                </a:lnTo>
                <a:lnTo>
                  <a:pt x="82" y="32"/>
                </a:lnTo>
                <a:lnTo>
                  <a:pt x="80" y="32"/>
                </a:lnTo>
                <a:lnTo>
                  <a:pt x="80" y="30"/>
                </a:lnTo>
                <a:lnTo>
                  <a:pt x="80" y="28"/>
                </a:lnTo>
                <a:lnTo>
                  <a:pt x="78" y="26"/>
                </a:lnTo>
                <a:lnTo>
                  <a:pt x="76" y="26"/>
                </a:lnTo>
                <a:lnTo>
                  <a:pt x="74" y="24"/>
                </a:lnTo>
                <a:lnTo>
                  <a:pt x="76" y="24"/>
                </a:lnTo>
                <a:lnTo>
                  <a:pt x="78" y="22"/>
                </a:lnTo>
                <a:lnTo>
                  <a:pt x="78" y="20"/>
                </a:lnTo>
                <a:lnTo>
                  <a:pt x="78" y="18"/>
                </a:lnTo>
                <a:lnTo>
                  <a:pt x="78" y="16"/>
                </a:lnTo>
                <a:lnTo>
                  <a:pt x="76" y="16"/>
                </a:lnTo>
                <a:lnTo>
                  <a:pt x="76" y="14"/>
                </a:lnTo>
                <a:lnTo>
                  <a:pt x="76" y="12"/>
                </a:lnTo>
                <a:lnTo>
                  <a:pt x="76" y="10"/>
                </a:lnTo>
                <a:lnTo>
                  <a:pt x="74" y="10"/>
                </a:lnTo>
                <a:lnTo>
                  <a:pt x="72" y="10"/>
                </a:lnTo>
                <a:lnTo>
                  <a:pt x="70" y="8"/>
                </a:lnTo>
                <a:lnTo>
                  <a:pt x="70" y="6"/>
                </a:lnTo>
                <a:lnTo>
                  <a:pt x="68" y="4"/>
                </a:lnTo>
                <a:lnTo>
                  <a:pt x="66" y="4"/>
                </a:lnTo>
                <a:lnTo>
                  <a:pt x="64" y="2"/>
                </a:lnTo>
                <a:lnTo>
                  <a:pt x="62" y="0"/>
                </a:lnTo>
                <a:lnTo>
                  <a:pt x="60" y="0"/>
                </a:lnTo>
                <a:lnTo>
                  <a:pt x="60" y="2"/>
                </a:lnTo>
                <a:lnTo>
                  <a:pt x="62" y="4"/>
                </a:lnTo>
                <a:lnTo>
                  <a:pt x="62" y="6"/>
                </a:lnTo>
                <a:lnTo>
                  <a:pt x="62" y="8"/>
                </a:lnTo>
                <a:lnTo>
                  <a:pt x="64" y="10"/>
                </a:lnTo>
                <a:lnTo>
                  <a:pt x="64" y="12"/>
                </a:lnTo>
                <a:lnTo>
                  <a:pt x="64" y="14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4"/>
                </a:lnTo>
                <a:lnTo>
                  <a:pt x="58" y="16"/>
                </a:lnTo>
                <a:lnTo>
                  <a:pt x="58" y="18"/>
                </a:lnTo>
                <a:lnTo>
                  <a:pt x="56" y="20"/>
                </a:lnTo>
                <a:lnTo>
                  <a:pt x="56" y="18"/>
                </a:lnTo>
                <a:lnTo>
                  <a:pt x="54" y="16"/>
                </a:lnTo>
                <a:lnTo>
                  <a:pt x="52" y="16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48" y="26"/>
                </a:lnTo>
                <a:lnTo>
                  <a:pt x="46" y="26"/>
                </a:lnTo>
                <a:lnTo>
                  <a:pt x="46" y="24"/>
                </a:lnTo>
                <a:lnTo>
                  <a:pt x="44" y="24"/>
                </a:lnTo>
                <a:lnTo>
                  <a:pt x="42" y="26"/>
                </a:lnTo>
                <a:lnTo>
                  <a:pt x="42" y="28"/>
                </a:lnTo>
                <a:lnTo>
                  <a:pt x="42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4"/>
                </a:lnTo>
                <a:lnTo>
                  <a:pt x="34" y="36"/>
                </a:lnTo>
                <a:lnTo>
                  <a:pt x="32" y="38"/>
                </a:lnTo>
                <a:lnTo>
                  <a:pt x="32" y="36"/>
                </a:lnTo>
                <a:lnTo>
                  <a:pt x="34" y="36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4" y="26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18" y="28"/>
                </a:lnTo>
                <a:lnTo>
                  <a:pt x="18" y="30"/>
                </a:lnTo>
                <a:lnTo>
                  <a:pt x="18" y="32"/>
                </a:lnTo>
                <a:lnTo>
                  <a:pt x="16" y="34"/>
                </a:lnTo>
                <a:lnTo>
                  <a:pt x="14" y="34"/>
                </a:lnTo>
                <a:lnTo>
                  <a:pt x="12" y="34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4" y="38"/>
                </a:lnTo>
                <a:lnTo>
                  <a:pt x="4" y="40"/>
                </a:lnTo>
                <a:lnTo>
                  <a:pt x="2" y="42"/>
                </a:lnTo>
                <a:lnTo>
                  <a:pt x="4" y="42"/>
                </a:lnTo>
                <a:lnTo>
                  <a:pt x="4" y="44"/>
                </a:lnTo>
                <a:lnTo>
                  <a:pt x="4" y="46"/>
                </a:lnTo>
                <a:lnTo>
                  <a:pt x="4" y="48"/>
                </a:lnTo>
                <a:lnTo>
                  <a:pt x="2" y="48"/>
                </a:lnTo>
                <a:lnTo>
                  <a:pt x="2" y="50"/>
                </a:lnTo>
                <a:lnTo>
                  <a:pt x="2" y="52"/>
                </a:lnTo>
                <a:lnTo>
                  <a:pt x="0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4" name="Freeform 2151"/>
          <p:cNvSpPr>
            <a:spLocks/>
          </p:cNvSpPr>
          <p:nvPr/>
        </p:nvSpPr>
        <p:spPr bwMode="auto">
          <a:xfrm>
            <a:off x="7743827" y="3614738"/>
            <a:ext cx="136525" cy="139700"/>
          </a:xfrm>
          <a:custGeom>
            <a:avLst/>
            <a:gdLst>
              <a:gd name="T0" fmla="*/ 10080625 w 86"/>
              <a:gd name="T1" fmla="*/ 151209375 h 88"/>
              <a:gd name="T2" fmla="*/ 15120938 w 86"/>
              <a:gd name="T3" fmla="*/ 131048125 h 88"/>
              <a:gd name="T4" fmla="*/ 25201563 w 86"/>
              <a:gd name="T5" fmla="*/ 110886875 h 88"/>
              <a:gd name="T6" fmla="*/ 40322500 w 86"/>
              <a:gd name="T7" fmla="*/ 110886875 h 88"/>
              <a:gd name="T8" fmla="*/ 50403125 w 86"/>
              <a:gd name="T9" fmla="*/ 115927188 h 88"/>
              <a:gd name="T10" fmla="*/ 55443438 w 86"/>
              <a:gd name="T11" fmla="*/ 115927188 h 88"/>
              <a:gd name="T12" fmla="*/ 65524063 w 86"/>
              <a:gd name="T13" fmla="*/ 120967500 h 88"/>
              <a:gd name="T14" fmla="*/ 75604688 w 86"/>
              <a:gd name="T15" fmla="*/ 100806250 h 88"/>
              <a:gd name="T16" fmla="*/ 100806250 w 86"/>
              <a:gd name="T17" fmla="*/ 115927188 h 88"/>
              <a:gd name="T18" fmla="*/ 100806250 w 86"/>
              <a:gd name="T19" fmla="*/ 136088438 h 88"/>
              <a:gd name="T20" fmla="*/ 100806250 w 86"/>
              <a:gd name="T21" fmla="*/ 156249688 h 88"/>
              <a:gd name="T22" fmla="*/ 105846563 w 86"/>
              <a:gd name="T23" fmla="*/ 181451250 h 88"/>
              <a:gd name="T24" fmla="*/ 120967500 w 86"/>
              <a:gd name="T25" fmla="*/ 196572188 h 88"/>
              <a:gd name="T26" fmla="*/ 146169063 w 86"/>
              <a:gd name="T27" fmla="*/ 206652813 h 88"/>
              <a:gd name="T28" fmla="*/ 161290000 w 86"/>
              <a:gd name="T29" fmla="*/ 196572188 h 88"/>
              <a:gd name="T30" fmla="*/ 161290000 w 86"/>
              <a:gd name="T31" fmla="*/ 216733438 h 88"/>
              <a:gd name="T32" fmla="*/ 171370625 w 86"/>
              <a:gd name="T33" fmla="*/ 211693125 h 88"/>
              <a:gd name="T34" fmla="*/ 176410938 w 86"/>
              <a:gd name="T35" fmla="*/ 186491563 h 88"/>
              <a:gd name="T36" fmla="*/ 166330313 w 86"/>
              <a:gd name="T37" fmla="*/ 166330313 h 88"/>
              <a:gd name="T38" fmla="*/ 166330313 w 86"/>
              <a:gd name="T39" fmla="*/ 146169063 h 88"/>
              <a:gd name="T40" fmla="*/ 176410938 w 86"/>
              <a:gd name="T41" fmla="*/ 131048125 h 88"/>
              <a:gd name="T42" fmla="*/ 186491563 w 86"/>
              <a:gd name="T43" fmla="*/ 141128750 h 88"/>
              <a:gd name="T44" fmla="*/ 196572188 w 86"/>
              <a:gd name="T45" fmla="*/ 161290000 h 88"/>
              <a:gd name="T46" fmla="*/ 201612500 w 86"/>
              <a:gd name="T47" fmla="*/ 181451250 h 88"/>
              <a:gd name="T48" fmla="*/ 201612500 w 86"/>
              <a:gd name="T49" fmla="*/ 176410938 h 88"/>
              <a:gd name="T50" fmla="*/ 196572188 w 86"/>
              <a:gd name="T51" fmla="*/ 151209375 h 88"/>
              <a:gd name="T52" fmla="*/ 211693125 w 86"/>
              <a:gd name="T53" fmla="*/ 141128750 h 88"/>
              <a:gd name="T54" fmla="*/ 216733438 w 86"/>
              <a:gd name="T55" fmla="*/ 120967500 h 88"/>
              <a:gd name="T56" fmla="*/ 206652813 w 86"/>
              <a:gd name="T57" fmla="*/ 100806250 h 88"/>
              <a:gd name="T58" fmla="*/ 206652813 w 86"/>
              <a:gd name="T59" fmla="*/ 80645000 h 88"/>
              <a:gd name="T60" fmla="*/ 201612500 w 86"/>
              <a:gd name="T61" fmla="*/ 70564375 h 88"/>
              <a:gd name="T62" fmla="*/ 191531875 w 86"/>
              <a:gd name="T63" fmla="*/ 60483750 h 88"/>
              <a:gd name="T64" fmla="*/ 191531875 w 86"/>
              <a:gd name="T65" fmla="*/ 40322500 h 88"/>
              <a:gd name="T66" fmla="*/ 191531875 w 86"/>
              <a:gd name="T67" fmla="*/ 25201563 h 88"/>
              <a:gd name="T68" fmla="*/ 181451250 w 86"/>
              <a:gd name="T69" fmla="*/ 25201563 h 88"/>
              <a:gd name="T70" fmla="*/ 171370625 w 86"/>
              <a:gd name="T71" fmla="*/ 10080625 h 88"/>
              <a:gd name="T72" fmla="*/ 151209375 w 86"/>
              <a:gd name="T73" fmla="*/ 0 h 88"/>
              <a:gd name="T74" fmla="*/ 161290000 w 86"/>
              <a:gd name="T75" fmla="*/ 25201563 h 88"/>
              <a:gd name="T76" fmla="*/ 151209375 w 86"/>
              <a:gd name="T77" fmla="*/ 40322500 h 88"/>
              <a:gd name="T78" fmla="*/ 141128750 w 86"/>
              <a:gd name="T79" fmla="*/ 50403125 h 88"/>
              <a:gd name="T80" fmla="*/ 126007813 w 86"/>
              <a:gd name="T81" fmla="*/ 45362813 h 88"/>
              <a:gd name="T82" fmla="*/ 120967500 w 86"/>
              <a:gd name="T83" fmla="*/ 65524063 h 88"/>
              <a:gd name="T84" fmla="*/ 105846563 w 86"/>
              <a:gd name="T85" fmla="*/ 65524063 h 88"/>
              <a:gd name="T86" fmla="*/ 95765938 w 86"/>
              <a:gd name="T87" fmla="*/ 80645000 h 88"/>
              <a:gd name="T88" fmla="*/ 80645000 w 86"/>
              <a:gd name="T89" fmla="*/ 95765938 h 88"/>
              <a:gd name="T90" fmla="*/ 85685313 w 86"/>
              <a:gd name="T91" fmla="*/ 85685313 h 88"/>
              <a:gd name="T92" fmla="*/ 80645000 w 86"/>
              <a:gd name="T93" fmla="*/ 65524063 h 88"/>
              <a:gd name="T94" fmla="*/ 65524063 w 86"/>
              <a:gd name="T95" fmla="*/ 55443438 h 88"/>
              <a:gd name="T96" fmla="*/ 50403125 w 86"/>
              <a:gd name="T97" fmla="*/ 65524063 h 88"/>
              <a:gd name="T98" fmla="*/ 40322500 w 86"/>
              <a:gd name="T99" fmla="*/ 85685313 h 88"/>
              <a:gd name="T100" fmla="*/ 25201563 w 86"/>
              <a:gd name="T101" fmla="*/ 90725625 h 88"/>
              <a:gd name="T102" fmla="*/ 10080625 w 86"/>
              <a:gd name="T103" fmla="*/ 100806250 h 88"/>
              <a:gd name="T104" fmla="*/ 10080625 w 86"/>
              <a:gd name="T105" fmla="*/ 120967500 h 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6" h="88">
                <a:moveTo>
                  <a:pt x="0" y="54"/>
                </a:moveTo>
                <a:lnTo>
                  <a:pt x="0" y="54"/>
                </a:lnTo>
                <a:lnTo>
                  <a:pt x="0" y="56"/>
                </a:lnTo>
                <a:lnTo>
                  <a:pt x="2" y="58"/>
                </a:lnTo>
                <a:lnTo>
                  <a:pt x="4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8" y="50"/>
                </a:lnTo>
                <a:lnTo>
                  <a:pt x="8" y="48"/>
                </a:lnTo>
                <a:lnTo>
                  <a:pt x="10" y="46"/>
                </a:lnTo>
                <a:lnTo>
                  <a:pt x="10" y="44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6" y="44"/>
                </a:lnTo>
                <a:lnTo>
                  <a:pt x="16" y="46"/>
                </a:lnTo>
                <a:lnTo>
                  <a:pt x="18" y="48"/>
                </a:lnTo>
                <a:lnTo>
                  <a:pt x="18" y="46"/>
                </a:lnTo>
                <a:lnTo>
                  <a:pt x="20" y="48"/>
                </a:lnTo>
                <a:lnTo>
                  <a:pt x="20" y="46"/>
                </a:lnTo>
                <a:lnTo>
                  <a:pt x="20" y="44"/>
                </a:lnTo>
                <a:lnTo>
                  <a:pt x="22" y="42"/>
                </a:lnTo>
                <a:lnTo>
                  <a:pt x="22" y="44"/>
                </a:lnTo>
                <a:lnTo>
                  <a:pt x="22" y="46"/>
                </a:lnTo>
                <a:lnTo>
                  <a:pt x="24" y="46"/>
                </a:lnTo>
                <a:lnTo>
                  <a:pt x="26" y="48"/>
                </a:lnTo>
                <a:lnTo>
                  <a:pt x="28" y="50"/>
                </a:lnTo>
                <a:lnTo>
                  <a:pt x="26" y="48"/>
                </a:lnTo>
                <a:lnTo>
                  <a:pt x="26" y="46"/>
                </a:lnTo>
                <a:lnTo>
                  <a:pt x="28" y="44"/>
                </a:lnTo>
                <a:lnTo>
                  <a:pt x="28" y="42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4" y="42"/>
                </a:lnTo>
                <a:lnTo>
                  <a:pt x="36" y="44"/>
                </a:lnTo>
                <a:lnTo>
                  <a:pt x="38" y="44"/>
                </a:lnTo>
                <a:lnTo>
                  <a:pt x="40" y="46"/>
                </a:lnTo>
                <a:lnTo>
                  <a:pt x="42" y="48"/>
                </a:lnTo>
                <a:lnTo>
                  <a:pt x="42" y="50"/>
                </a:lnTo>
                <a:lnTo>
                  <a:pt x="42" y="52"/>
                </a:lnTo>
                <a:lnTo>
                  <a:pt x="42" y="54"/>
                </a:lnTo>
                <a:lnTo>
                  <a:pt x="40" y="54"/>
                </a:lnTo>
                <a:lnTo>
                  <a:pt x="38" y="56"/>
                </a:lnTo>
                <a:lnTo>
                  <a:pt x="38" y="58"/>
                </a:lnTo>
                <a:lnTo>
                  <a:pt x="38" y="60"/>
                </a:lnTo>
                <a:lnTo>
                  <a:pt x="38" y="62"/>
                </a:lnTo>
                <a:lnTo>
                  <a:pt x="40" y="62"/>
                </a:lnTo>
                <a:lnTo>
                  <a:pt x="40" y="64"/>
                </a:lnTo>
                <a:lnTo>
                  <a:pt x="40" y="68"/>
                </a:lnTo>
                <a:lnTo>
                  <a:pt x="40" y="70"/>
                </a:lnTo>
                <a:lnTo>
                  <a:pt x="42" y="72"/>
                </a:lnTo>
                <a:lnTo>
                  <a:pt x="42" y="74"/>
                </a:lnTo>
                <a:lnTo>
                  <a:pt x="44" y="76"/>
                </a:lnTo>
                <a:lnTo>
                  <a:pt x="46" y="76"/>
                </a:lnTo>
                <a:lnTo>
                  <a:pt x="48" y="76"/>
                </a:lnTo>
                <a:lnTo>
                  <a:pt x="48" y="78"/>
                </a:lnTo>
                <a:lnTo>
                  <a:pt x="50" y="78"/>
                </a:lnTo>
                <a:lnTo>
                  <a:pt x="52" y="80"/>
                </a:lnTo>
                <a:lnTo>
                  <a:pt x="54" y="80"/>
                </a:lnTo>
                <a:lnTo>
                  <a:pt x="56" y="80"/>
                </a:lnTo>
                <a:lnTo>
                  <a:pt x="58" y="82"/>
                </a:lnTo>
                <a:lnTo>
                  <a:pt x="60" y="80"/>
                </a:lnTo>
                <a:lnTo>
                  <a:pt x="60" y="78"/>
                </a:lnTo>
                <a:lnTo>
                  <a:pt x="60" y="76"/>
                </a:lnTo>
                <a:lnTo>
                  <a:pt x="62" y="76"/>
                </a:lnTo>
                <a:lnTo>
                  <a:pt x="64" y="78"/>
                </a:lnTo>
                <a:lnTo>
                  <a:pt x="62" y="80"/>
                </a:lnTo>
                <a:lnTo>
                  <a:pt x="62" y="82"/>
                </a:lnTo>
                <a:lnTo>
                  <a:pt x="62" y="84"/>
                </a:lnTo>
                <a:lnTo>
                  <a:pt x="64" y="86"/>
                </a:lnTo>
                <a:lnTo>
                  <a:pt x="64" y="88"/>
                </a:lnTo>
                <a:lnTo>
                  <a:pt x="66" y="88"/>
                </a:lnTo>
                <a:lnTo>
                  <a:pt x="66" y="86"/>
                </a:lnTo>
                <a:lnTo>
                  <a:pt x="68" y="84"/>
                </a:lnTo>
                <a:lnTo>
                  <a:pt x="70" y="82"/>
                </a:lnTo>
                <a:lnTo>
                  <a:pt x="70" y="80"/>
                </a:lnTo>
                <a:lnTo>
                  <a:pt x="70" y="78"/>
                </a:lnTo>
                <a:lnTo>
                  <a:pt x="70" y="76"/>
                </a:lnTo>
                <a:lnTo>
                  <a:pt x="70" y="74"/>
                </a:lnTo>
                <a:lnTo>
                  <a:pt x="70" y="72"/>
                </a:lnTo>
                <a:lnTo>
                  <a:pt x="68" y="70"/>
                </a:lnTo>
                <a:lnTo>
                  <a:pt x="68" y="68"/>
                </a:lnTo>
                <a:lnTo>
                  <a:pt x="66" y="66"/>
                </a:lnTo>
                <a:lnTo>
                  <a:pt x="64" y="66"/>
                </a:lnTo>
                <a:lnTo>
                  <a:pt x="64" y="64"/>
                </a:lnTo>
                <a:lnTo>
                  <a:pt x="64" y="62"/>
                </a:lnTo>
                <a:lnTo>
                  <a:pt x="64" y="60"/>
                </a:lnTo>
                <a:lnTo>
                  <a:pt x="66" y="58"/>
                </a:lnTo>
                <a:lnTo>
                  <a:pt x="68" y="56"/>
                </a:lnTo>
                <a:lnTo>
                  <a:pt x="68" y="54"/>
                </a:lnTo>
                <a:lnTo>
                  <a:pt x="70" y="52"/>
                </a:lnTo>
                <a:lnTo>
                  <a:pt x="70" y="50"/>
                </a:lnTo>
                <a:lnTo>
                  <a:pt x="72" y="52"/>
                </a:lnTo>
                <a:lnTo>
                  <a:pt x="74" y="54"/>
                </a:lnTo>
                <a:lnTo>
                  <a:pt x="74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4"/>
                </a:lnTo>
                <a:lnTo>
                  <a:pt x="78" y="66"/>
                </a:lnTo>
                <a:lnTo>
                  <a:pt x="78" y="68"/>
                </a:lnTo>
                <a:lnTo>
                  <a:pt x="80" y="70"/>
                </a:lnTo>
                <a:lnTo>
                  <a:pt x="80" y="72"/>
                </a:lnTo>
                <a:lnTo>
                  <a:pt x="80" y="70"/>
                </a:lnTo>
                <a:lnTo>
                  <a:pt x="80" y="68"/>
                </a:lnTo>
                <a:lnTo>
                  <a:pt x="80" y="66"/>
                </a:lnTo>
                <a:lnTo>
                  <a:pt x="80" y="64"/>
                </a:lnTo>
                <a:lnTo>
                  <a:pt x="80" y="62"/>
                </a:lnTo>
                <a:lnTo>
                  <a:pt x="78" y="60"/>
                </a:lnTo>
                <a:lnTo>
                  <a:pt x="80" y="60"/>
                </a:lnTo>
                <a:lnTo>
                  <a:pt x="82" y="62"/>
                </a:lnTo>
                <a:lnTo>
                  <a:pt x="80" y="60"/>
                </a:lnTo>
                <a:lnTo>
                  <a:pt x="82" y="58"/>
                </a:lnTo>
                <a:lnTo>
                  <a:pt x="84" y="56"/>
                </a:lnTo>
                <a:lnTo>
                  <a:pt x="84" y="54"/>
                </a:lnTo>
                <a:lnTo>
                  <a:pt x="86" y="52"/>
                </a:lnTo>
                <a:lnTo>
                  <a:pt x="84" y="52"/>
                </a:lnTo>
                <a:lnTo>
                  <a:pt x="84" y="50"/>
                </a:lnTo>
                <a:lnTo>
                  <a:pt x="86" y="48"/>
                </a:lnTo>
                <a:lnTo>
                  <a:pt x="86" y="46"/>
                </a:lnTo>
                <a:lnTo>
                  <a:pt x="84" y="44"/>
                </a:lnTo>
                <a:lnTo>
                  <a:pt x="84" y="42"/>
                </a:lnTo>
                <a:lnTo>
                  <a:pt x="82" y="40"/>
                </a:lnTo>
                <a:lnTo>
                  <a:pt x="80" y="38"/>
                </a:lnTo>
                <a:lnTo>
                  <a:pt x="82" y="38"/>
                </a:lnTo>
                <a:lnTo>
                  <a:pt x="82" y="36"/>
                </a:lnTo>
                <a:lnTo>
                  <a:pt x="82" y="34"/>
                </a:lnTo>
                <a:lnTo>
                  <a:pt x="82" y="32"/>
                </a:lnTo>
                <a:lnTo>
                  <a:pt x="80" y="32"/>
                </a:lnTo>
                <a:lnTo>
                  <a:pt x="80" y="30"/>
                </a:lnTo>
                <a:lnTo>
                  <a:pt x="80" y="28"/>
                </a:lnTo>
                <a:lnTo>
                  <a:pt x="78" y="26"/>
                </a:lnTo>
                <a:lnTo>
                  <a:pt x="76" y="26"/>
                </a:lnTo>
                <a:lnTo>
                  <a:pt x="74" y="24"/>
                </a:lnTo>
                <a:lnTo>
                  <a:pt x="76" y="24"/>
                </a:lnTo>
                <a:lnTo>
                  <a:pt x="78" y="22"/>
                </a:lnTo>
                <a:lnTo>
                  <a:pt x="78" y="20"/>
                </a:lnTo>
                <a:lnTo>
                  <a:pt x="78" y="18"/>
                </a:lnTo>
                <a:lnTo>
                  <a:pt x="78" y="16"/>
                </a:lnTo>
                <a:lnTo>
                  <a:pt x="76" y="16"/>
                </a:lnTo>
                <a:lnTo>
                  <a:pt x="76" y="14"/>
                </a:lnTo>
                <a:lnTo>
                  <a:pt x="76" y="12"/>
                </a:lnTo>
                <a:lnTo>
                  <a:pt x="76" y="10"/>
                </a:lnTo>
                <a:lnTo>
                  <a:pt x="74" y="10"/>
                </a:lnTo>
                <a:lnTo>
                  <a:pt x="72" y="10"/>
                </a:lnTo>
                <a:lnTo>
                  <a:pt x="70" y="8"/>
                </a:lnTo>
                <a:lnTo>
                  <a:pt x="70" y="6"/>
                </a:lnTo>
                <a:lnTo>
                  <a:pt x="68" y="4"/>
                </a:lnTo>
                <a:lnTo>
                  <a:pt x="66" y="4"/>
                </a:lnTo>
                <a:lnTo>
                  <a:pt x="64" y="2"/>
                </a:lnTo>
                <a:lnTo>
                  <a:pt x="62" y="0"/>
                </a:lnTo>
                <a:lnTo>
                  <a:pt x="60" y="0"/>
                </a:lnTo>
                <a:lnTo>
                  <a:pt x="60" y="2"/>
                </a:lnTo>
                <a:lnTo>
                  <a:pt x="62" y="4"/>
                </a:lnTo>
                <a:lnTo>
                  <a:pt x="62" y="6"/>
                </a:lnTo>
                <a:lnTo>
                  <a:pt x="62" y="8"/>
                </a:lnTo>
                <a:lnTo>
                  <a:pt x="64" y="10"/>
                </a:lnTo>
                <a:lnTo>
                  <a:pt x="64" y="12"/>
                </a:lnTo>
                <a:lnTo>
                  <a:pt x="64" y="14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4"/>
                </a:lnTo>
                <a:lnTo>
                  <a:pt x="58" y="16"/>
                </a:lnTo>
                <a:lnTo>
                  <a:pt x="58" y="18"/>
                </a:lnTo>
                <a:lnTo>
                  <a:pt x="56" y="20"/>
                </a:lnTo>
                <a:lnTo>
                  <a:pt x="56" y="18"/>
                </a:lnTo>
                <a:lnTo>
                  <a:pt x="54" y="16"/>
                </a:lnTo>
                <a:lnTo>
                  <a:pt x="52" y="16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48" y="26"/>
                </a:lnTo>
                <a:lnTo>
                  <a:pt x="46" y="26"/>
                </a:lnTo>
                <a:lnTo>
                  <a:pt x="46" y="24"/>
                </a:lnTo>
                <a:lnTo>
                  <a:pt x="44" y="24"/>
                </a:lnTo>
                <a:lnTo>
                  <a:pt x="42" y="26"/>
                </a:lnTo>
                <a:lnTo>
                  <a:pt x="42" y="28"/>
                </a:lnTo>
                <a:lnTo>
                  <a:pt x="42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4"/>
                </a:lnTo>
                <a:lnTo>
                  <a:pt x="34" y="36"/>
                </a:lnTo>
                <a:lnTo>
                  <a:pt x="32" y="38"/>
                </a:lnTo>
                <a:lnTo>
                  <a:pt x="32" y="36"/>
                </a:lnTo>
                <a:lnTo>
                  <a:pt x="34" y="36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4" y="26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18" y="28"/>
                </a:lnTo>
                <a:lnTo>
                  <a:pt x="18" y="30"/>
                </a:lnTo>
                <a:lnTo>
                  <a:pt x="18" y="32"/>
                </a:lnTo>
                <a:lnTo>
                  <a:pt x="16" y="34"/>
                </a:lnTo>
                <a:lnTo>
                  <a:pt x="14" y="34"/>
                </a:lnTo>
                <a:lnTo>
                  <a:pt x="12" y="34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4" y="38"/>
                </a:lnTo>
                <a:lnTo>
                  <a:pt x="4" y="40"/>
                </a:lnTo>
                <a:lnTo>
                  <a:pt x="2" y="42"/>
                </a:lnTo>
                <a:lnTo>
                  <a:pt x="4" y="42"/>
                </a:lnTo>
                <a:lnTo>
                  <a:pt x="4" y="44"/>
                </a:lnTo>
                <a:lnTo>
                  <a:pt x="4" y="46"/>
                </a:lnTo>
                <a:lnTo>
                  <a:pt x="4" y="48"/>
                </a:lnTo>
                <a:lnTo>
                  <a:pt x="2" y="48"/>
                </a:lnTo>
                <a:lnTo>
                  <a:pt x="2" y="50"/>
                </a:lnTo>
                <a:lnTo>
                  <a:pt x="2" y="52"/>
                </a:lnTo>
                <a:lnTo>
                  <a:pt x="0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5" name="Freeform 2152"/>
          <p:cNvSpPr>
            <a:spLocks/>
          </p:cNvSpPr>
          <p:nvPr/>
        </p:nvSpPr>
        <p:spPr bwMode="auto">
          <a:xfrm>
            <a:off x="7658100" y="3881439"/>
            <a:ext cx="190500" cy="242887"/>
          </a:xfrm>
          <a:custGeom>
            <a:avLst/>
            <a:gdLst>
              <a:gd name="T0" fmla="*/ 30241875 w 120"/>
              <a:gd name="T1" fmla="*/ 375501715 h 153"/>
              <a:gd name="T2" fmla="*/ 55443438 w 120"/>
              <a:gd name="T3" fmla="*/ 375501715 h 153"/>
              <a:gd name="T4" fmla="*/ 70564375 w 120"/>
              <a:gd name="T5" fmla="*/ 360380808 h 153"/>
              <a:gd name="T6" fmla="*/ 75604688 w 120"/>
              <a:gd name="T7" fmla="*/ 330138995 h 153"/>
              <a:gd name="T8" fmla="*/ 70564375 w 120"/>
              <a:gd name="T9" fmla="*/ 299897183 h 153"/>
              <a:gd name="T10" fmla="*/ 75604688 w 120"/>
              <a:gd name="T11" fmla="*/ 269655370 h 153"/>
              <a:gd name="T12" fmla="*/ 75604688 w 120"/>
              <a:gd name="T13" fmla="*/ 234373255 h 153"/>
              <a:gd name="T14" fmla="*/ 105846563 w 120"/>
              <a:gd name="T15" fmla="*/ 224292651 h 153"/>
              <a:gd name="T16" fmla="*/ 105846563 w 120"/>
              <a:gd name="T17" fmla="*/ 254534464 h 153"/>
              <a:gd name="T18" fmla="*/ 110886875 w 120"/>
              <a:gd name="T19" fmla="*/ 284776276 h 153"/>
              <a:gd name="T20" fmla="*/ 131048125 w 120"/>
              <a:gd name="T21" fmla="*/ 304937485 h 153"/>
              <a:gd name="T22" fmla="*/ 131048125 w 120"/>
              <a:gd name="T23" fmla="*/ 335179298 h 153"/>
              <a:gd name="T24" fmla="*/ 151209375 w 120"/>
              <a:gd name="T25" fmla="*/ 325098693 h 153"/>
              <a:gd name="T26" fmla="*/ 181451250 w 120"/>
              <a:gd name="T27" fmla="*/ 320058391 h 153"/>
              <a:gd name="T28" fmla="*/ 191531875 w 120"/>
              <a:gd name="T29" fmla="*/ 304937485 h 153"/>
              <a:gd name="T30" fmla="*/ 176410938 w 120"/>
              <a:gd name="T31" fmla="*/ 289816578 h 153"/>
              <a:gd name="T32" fmla="*/ 161290000 w 120"/>
              <a:gd name="T33" fmla="*/ 264615068 h 153"/>
              <a:gd name="T34" fmla="*/ 166330313 w 120"/>
              <a:gd name="T35" fmla="*/ 254534464 h 153"/>
              <a:gd name="T36" fmla="*/ 156249688 w 120"/>
              <a:gd name="T37" fmla="*/ 229332953 h 153"/>
              <a:gd name="T38" fmla="*/ 136088438 w 120"/>
              <a:gd name="T39" fmla="*/ 199091140 h 153"/>
              <a:gd name="T40" fmla="*/ 120967500 w 120"/>
              <a:gd name="T41" fmla="*/ 178929932 h 153"/>
              <a:gd name="T42" fmla="*/ 151209375 w 120"/>
              <a:gd name="T43" fmla="*/ 173889630 h 153"/>
              <a:gd name="T44" fmla="*/ 181451250 w 120"/>
              <a:gd name="T45" fmla="*/ 153728421 h 153"/>
              <a:gd name="T46" fmla="*/ 206652813 w 120"/>
              <a:gd name="T47" fmla="*/ 133567213 h 153"/>
              <a:gd name="T48" fmla="*/ 216733438 w 120"/>
              <a:gd name="T49" fmla="*/ 118446306 h 153"/>
              <a:gd name="T50" fmla="*/ 186491563 w 120"/>
              <a:gd name="T51" fmla="*/ 118446306 h 153"/>
              <a:gd name="T52" fmla="*/ 176410938 w 120"/>
              <a:gd name="T53" fmla="*/ 123486608 h 153"/>
              <a:gd name="T54" fmla="*/ 141128750 w 120"/>
              <a:gd name="T55" fmla="*/ 133567213 h 153"/>
              <a:gd name="T56" fmla="*/ 120967500 w 120"/>
              <a:gd name="T57" fmla="*/ 143647817 h 153"/>
              <a:gd name="T58" fmla="*/ 100806250 w 120"/>
              <a:gd name="T59" fmla="*/ 158768723 h 153"/>
              <a:gd name="T60" fmla="*/ 85685313 w 120"/>
              <a:gd name="T61" fmla="*/ 138607515 h 153"/>
              <a:gd name="T62" fmla="*/ 65524063 w 120"/>
              <a:gd name="T63" fmla="*/ 113406004 h 153"/>
              <a:gd name="T64" fmla="*/ 65524063 w 120"/>
              <a:gd name="T65" fmla="*/ 83164191 h 153"/>
              <a:gd name="T66" fmla="*/ 85685313 w 120"/>
              <a:gd name="T67" fmla="*/ 60483625 h 153"/>
              <a:gd name="T68" fmla="*/ 115927188 w 120"/>
              <a:gd name="T69" fmla="*/ 65523928 h 153"/>
              <a:gd name="T70" fmla="*/ 146169063 w 120"/>
              <a:gd name="T71" fmla="*/ 65523928 h 153"/>
              <a:gd name="T72" fmla="*/ 181451250 w 120"/>
              <a:gd name="T73" fmla="*/ 60483625 h 153"/>
              <a:gd name="T74" fmla="*/ 211693125 w 120"/>
              <a:gd name="T75" fmla="*/ 68043285 h 153"/>
              <a:gd name="T76" fmla="*/ 241935000 w 120"/>
              <a:gd name="T77" fmla="*/ 68043285 h 153"/>
              <a:gd name="T78" fmla="*/ 272176875 w 120"/>
              <a:gd name="T79" fmla="*/ 60483625 h 153"/>
              <a:gd name="T80" fmla="*/ 292338125 w 120"/>
              <a:gd name="T81" fmla="*/ 30241813 h 153"/>
              <a:gd name="T82" fmla="*/ 297378438 w 120"/>
              <a:gd name="T83" fmla="*/ 0 h 153"/>
              <a:gd name="T84" fmla="*/ 272176875 w 120"/>
              <a:gd name="T85" fmla="*/ 15120906 h 153"/>
              <a:gd name="T86" fmla="*/ 252015625 w 120"/>
              <a:gd name="T87" fmla="*/ 40322417 h 153"/>
              <a:gd name="T88" fmla="*/ 221773750 w 120"/>
              <a:gd name="T89" fmla="*/ 40322417 h 153"/>
              <a:gd name="T90" fmla="*/ 191531875 w 120"/>
              <a:gd name="T91" fmla="*/ 40322417 h 153"/>
              <a:gd name="T92" fmla="*/ 156249688 w 120"/>
              <a:gd name="T93" fmla="*/ 35282115 h 153"/>
              <a:gd name="T94" fmla="*/ 126007813 w 120"/>
              <a:gd name="T95" fmla="*/ 25201511 h 153"/>
              <a:gd name="T96" fmla="*/ 100806250 w 120"/>
              <a:gd name="T97" fmla="*/ 20161208 h 153"/>
              <a:gd name="T98" fmla="*/ 80645000 w 120"/>
              <a:gd name="T99" fmla="*/ 45362719 h 153"/>
              <a:gd name="T100" fmla="*/ 65524063 w 120"/>
              <a:gd name="T101" fmla="*/ 55443323 h 153"/>
              <a:gd name="T102" fmla="*/ 55443438 w 120"/>
              <a:gd name="T103" fmla="*/ 83164191 h 153"/>
              <a:gd name="T104" fmla="*/ 50403125 w 120"/>
              <a:gd name="T105" fmla="*/ 93244796 h 153"/>
              <a:gd name="T106" fmla="*/ 55443438 w 120"/>
              <a:gd name="T107" fmla="*/ 128526910 h 153"/>
              <a:gd name="T108" fmla="*/ 40322500 w 120"/>
              <a:gd name="T109" fmla="*/ 128526910 h 153"/>
              <a:gd name="T110" fmla="*/ 30241875 w 120"/>
              <a:gd name="T111" fmla="*/ 158768723 h 153"/>
              <a:gd name="T112" fmla="*/ 25201563 w 120"/>
              <a:gd name="T113" fmla="*/ 194050838 h 153"/>
              <a:gd name="T114" fmla="*/ 10080625 w 120"/>
              <a:gd name="T115" fmla="*/ 224292651 h 153"/>
              <a:gd name="T116" fmla="*/ 5040313 w 120"/>
              <a:gd name="T117" fmla="*/ 244453859 h 153"/>
              <a:gd name="T118" fmla="*/ 15120938 w 120"/>
              <a:gd name="T119" fmla="*/ 269655370 h 153"/>
              <a:gd name="T120" fmla="*/ 30241875 w 120"/>
              <a:gd name="T121" fmla="*/ 279735974 h 153"/>
              <a:gd name="T122" fmla="*/ 40322500 w 120"/>
              <a:gd name="T123" fmla="*/ 309977787 h 153"/>
              <a:gd name="T124" fmla="*/ 30241875 w 120"/>
              <a:gd name="T125" fmla="*/ 340219600 h 1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0" h="153">
                <a:moveTo>
                  <a:pt x="10" y="141"/>
                </a:moveTo>
                <a:lnTo>
                  <a:pt x="10" y="143"/>
                </a:lnTo>
                <a:lnTo>
                  <a:pt x="10" y="145"/>
                </a:lnTo>
                <a:lnTo>
                  <a:pt x="10" y="147"/>
                </a:lnTo>
                <a:lnTo>
                  <a:pt x="10" y="149"/>
                </a:lnTo>
                <a:lnTo>
                  <a:pt x="12" y="149"/>
                </a:lnTo>
                <a:lnTo>
                  <a:pt x="12" y="151"/>
                </a:lnTo>
                <a:lnTo>
                  <a:pt x="14" y="151"/>
                </a:lnTo>
                <a:lnTo>
                  <a:pt x="16" y="153"/>
                </a:lnTo>
                <a:lnTo>
                  <a:pt x="18" y="151"/>
                </a:lnTo>
                <a:lnTo>
                  <a:pt x="20" y="149"/>
                </a:lnTo>
                <a:lnTo>
                  <a:pt x="22" y="149"/>
                </a:lnTo>
                <a:lnTo>
                  <a:pt x="24" y="149"/>
                </a:lnTo>
                <a:lnTo>
                  <a:pt x="26" y="149"/>
                </a:lnTo>
                <a:lnTo>
                  <a:pt x="28" y="149"/>
                </a:lnTo>
                <a:lnTo>
                  <a:pt x="30" y="149"/>
                </a:lnTo>
                <a:lnTo>
                  <a:pt x="28" y="147"/>
                </a:lnTo>
                <a:lnTo>
                  <a:pt x="28" y="145"/>
                </a:lnTo>
                <a:lnTo>
                  <a:pt x="28" y="143"/>
                </a:lnTo>
                <a:lnTo>
                  <a:pt x="26" y="143"/>
                </a:lnTo>
                <a:lnTo>
                  <a:pt x="26" y="141"/>
                </a:lnTo>
                <a:lnTo>
                  <a:pt x="26" y="139"/>
                </a:lnTo>
                <a:lnTo>
                  <a:pt x="28" y="137"/>
                </a:lnTo>
                <a:lnTo>
                  <a:pt x="28" y="135"/>
                </a:lnTo>
                <a:lnTo>
                  <a:pt x="30" y="133"/>
                </a:lnTo>
                <a:lnTo>
                  <a:pt x="30" y="131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30" y="123"/>
                </a:lnTo>
                <a:lnTo>
                  <a:pt x="30" y="121"/>
                </a:lnTo>
                <a:lnTo>
                  <a:pt x="28" y="119"/>
                </a:lnTo>
                <a:lnTo>
                  <a:pt x="30" y="117"/>
                </a:lnTo>
                <a:lnTo>
                  <a:pt x="30" y="115"/>
                </a:lnTo>
                <a:lnTo>
                  <a:pt x="30" y="113"/>
                </a:lnTo>
                <a:lnTo>
                  <a:pt x="30" y="111"/>
                </a:lnTo>
                <a:lnTo>
                  <a:pt x="30" y="109"/>
                </a:lnTo>
                <a:lnTo>
                  <a:pt x="30" y="107"/>
                </a:lnTo>
                <a:lnTo>
                  <a:pt x="30" y="105"/>
                </a:lnTo>
                <a:lnTo>
                  <a:pt x="30" y="101"/>
                </a:lnTo>
                <a:lnTo>
                  <a:pt x="28" y="99"/>
                </a:lnTo>
                <a:lnTo>
                  <a:pt x="28" y="97"/>
                </a:lnTo>
                <a:lnTo>
                  <a:pt x="28" y="95"/>
                </a:lnTo>
                <a:lnTo>
                  <a:pt x="30" y="93"/>
                </a:lnTo>
                <a:lnTo>
                  <a:pt x="32" y="93"/>
                </a:lnTo>
                <a:lnTo>
                  <a:pt x="34" y="91"/>
                </a:lnTo>
                <a:lnTo>
                  <a:pt x="36" y="89"/>
                </a:lnTo>
                <a:lnTo>
                  <a:pt x="38" y="89"/>
                </a:lnTo>
                <a:lnTo>
                  <a:pt x="40" y="89"/>
                </a:lnTo>
                <a:lnTo>
                  <a:pt x="42" y="89"/>
                </a:lnTo>
                <a:lnTo>
                  <a:pt x="44" y="91"/>
                </a:lnTo>
                <a:lnTo>
                  <a:pt x="42" y="93"/>
                </a:lnTo>
                <a:lnTo>
                  <a:pt x="44" y="95"/>
                </a:lnTo>
                <a:lnTo>
                  <a:pt x="42" y="97"/>
                </a:lnTo>
                <a:lnTo>
                  <a:pt x="42" y="99"/>
                </a:lnTo>
                <a:lnTo>
                  <a:pt x="42" y="101"/>
                </a:lnTo>
                <a:lnTo>
                  <a:pt x="40" y="103"/>
                </a:lnTo>
                <a:lnTo>
                  <a:pt x="38" y="105"/>
                </a:lnTo>
                <a:lnTo>
                  <a:pt x="40" y="107"/>
                </a:lnTo>
                <a:lnTo>
                  <a:pt x="40" y="109"/>
                </a:lnTo>
                <a:lnTo>
                  <a:pt x="42" y="111"/>
                </a:lnTo>
                <a:lnTo>
                  <a:pt x="44" y="113"/>
                </a:lnTo>
                <a:lnTo>
                  <a:pt x="46" y="113"/>
                </a:lnTo>
                <a:lnTo>
                  <a:pt x="46" y="115"/>
                </a:lnTo>
                <a:lnTo>
                  <a:pt x="48" y="117"/>
                </a:lnTo>
                <a:lnTo>
                  <a:pt x="50" y="117"/>
                </a:lnTo>
                <a:lnTo>
                  <a:pt x="52" y="117"/>
                </a:lnTo>
                <a:lnTo>
                  <a:pt x="52" y="119"/>
                </a:lnTo>
                <a:lnTo>
                  <a:pt x="52" y="121"/>
                </a:lnTo>
                <a:lnTo>
                  <a:pt x="50" y="123"/>
                </a:lnTo>
                <a:lnTo>
                  <a:pt x="50" y="125"/>
                </a:lnTo>
                <a:lnTo>
                  <a:pt x="50" y="127"/>
                </a:lnTo>
                <a:lnTo>
                  <a:pt x="50" y="129"/>
                </a:lnTo>
                <a:lnTo>
                  <a:pt x="50" y="131"/>
                </a:lnTo>
                <a:lnTo>
                  <a:pt x="52" y="133"/>
                </a:lnTo>
                <a:lnTo>
                  <a:pt x="54" y="135"/>
                </a:lnTo>
                <a:lnTo>
                  <a:pt x="54" y="133"/>
                </a:lnTo>
                <a:lnTo>
                  <a:pt x="56" y="135"/>
                </a:lnTo>
                <a:lnTo>
                  <a:pt x="58" y="135"/>
                </a:lnTo>
                <a:lnTo>
                  <a:pt x="60" y="133"/>
                </a:lnTo>
                <a:lnTo>
                  <a:pt x="60" y="131"/>
                </a:lnTo>
                <a:lnTo>
                  <a:pt x="60" y="129"/>
                </a:lnTo>
                <a:lnTo>
                  <a:pt x="62" y="127"/>
                </a:lnTo>
                <a:lnTo>
                  <a:pt x="64" y="127"/>
                </a:lnTo>
                <a:lnTo>
                  <a:pt x="66" y="127"/>
                </a:lnTo>
                <a:lnTo>
                  <a:pt x="68" y="127"/>
                </a:lnTo>
                <a:lnTo>
                  <a:pt x="70" y="125"/>
                </a:lnTo>
                <a:lnTo>
                  <a:pt x="72" y="127"/>
                </a:lnTo>
                <a:lnTo>
                  <a:pt x="72" y="125"/>
                </a:lnTo>
                <a:lnTo>
                  <a:pt x="72" y="123"/>
                </a:lnTo>
                <a:lnTo>
                  <a:pt x="74" y="125"/>
                </a:lnTo>
                <a:lnTo>
                  <a:pt x="76" y="125"/>
                </a:lnTo>
                <a:lnTo>
                  <a:pt x="76" y="123"/>
                </a:lnTo>
                <a:lnTo>
                  <a:pt x="76" y="121"/>
                </a:lnTo>
                <a:lnTo>
                  <a:pt x="76" y="119"/>
                </a:lnTo>
                <a:lnTo>
                  <a:pt x="74" y="117"/>
                </a:lnTo>
                <a:lnTo>
                  <a:pt x="74" y="119"/>
                </a:lnTo>
                <a:lnTo>
                  <a:pt x="72" y="119"/>
                </a:lnTo>
                <a:lnTo>
                  <a:pt x="72" y="117"/>
                </a:lnTo>
                <a:lnTo>
                  <a:pt x="70" y="117"/>
                </a:lnTo>
                <a:lnTo>
                  <a:pt x="70" y="115"/>
                </a:lnTo>
                <a:lnTo>
                  <a:pt x="68" y="113"/>
                </a:lnTo>
                <a:lnTo>
                  <a:pt x="68" y="111"/>
                </a:lnTo>
                <a:lnTo>
                  <a:pt x="66" y="111"/>
                </a:lnTo>
                <a:lnTo>
                  <a:pt x="64" y="109"/>
                </a:lnTo>
                <a:lnTo>
                  <a:pt x="64" y="107"/>
                </a:lnTo>
                <a:lnTo>
                  <a:pt x="64" y="105"/>
                </a:lnTo>
                <a:lnTo>
                  <a:pt x="66" y="105"/>
                </a:lnTo>
                <a:lnTo>
                  <a:pt x="66" y="103"/>
                </a:lnTo>
                <a:lnTo>
                  <a:pt x="66" y="101"/>
                </a:lnTo>
                <a:lnTo>
                  <a:pt x="68" y="101"/>
                </a:lnTo>
                <a:lnTo>
                  <a:pt x="68" y="99"/>
                </a:lnTo>
                <a:lnTo>
                  <a:pt x="66" y="97"/>
                </a:lnTo>
                <a:lnTo>
                  <a:pt x="66" y="95"/>
                </a:lnTo>
                <a:lnTo>
                  <a:pt x="64" y="93"/>
                </a:lnTo>
                <a:lnTo>
                  <a:pt x="64" y="91"/>
                </a:lnTo>
                <a:lnTo>
                  <a:pt x="62" y="91"/>
                </a:lnTo>
                <a:lnTo>
                  <a:pt x="60" y="89"/>
                </a:lnTo>
                <a:lnTo>
                  <a:pt x="60" y="87"/>
                </a:lnTo>
                <a:lnTo>
                  <a:pt x="60" y="85"/>
                </a:lnTo>
                <a:lnTo>
                  <a:pt x="58" y="83"/>
                </a:lnTo>
                <a:lnTo>
                  <a:pt x="56" y="81"/>
                </a:lnTo>
                <a:lnTo>
                  <a:pt x="54" y="79"/>
                </a:lnTo>
                <a:lnTo>
                  <a:pt x="52" y="79"/>
                </a:lnTo>
                <a:lnTo>
                  <a:pt x="52" y="77"/>
                </a:lnTo>
                <a:lnTo>
                  <a:pt x="50" y="75"/>
                </a:lnTo>
                <a:lnTo>
                  <a:pt x="48" y="75"/>
                </a:lnTo>
                <a:lnTo>
                  <a:pt x="48" y="73"/>
                </a:lnTo>
                <a:lnTo>
                  <a:pt x="48" y="71"/>
                </a:lnTo>
                <a:lnTo>
                  <a:pt x="50" y="73"/>
                </a:lnTo>
                <a:lnTo>
                  <a:pt x="52" y="75"/>
                </a:lnTo>
                <a:lnTo>
                  <a:pt x="54" y="73"/>
                </a:lnTo>
                <a:lnTo>
                  <a:pt x="56" y="73"/>
                </a:lnTo>
                <a:lnTo>
                  <a:pt x="56" y="71"/>
                </a:lnTo>
                <a:lnTo>
                  <a:pt x="58" y="69"/>
                </a:lnTo>
                <a:lnTo>
                  <a:pt x="60" y="69"/>
                </a:lnTo>
                <a:lnTo>
                  <a:pt x="62" y="67"/>
                </a:lnTo>
                <a:lnTo>
                  <a:pt x="64" y="67"/>
                </a:lnTo>
                <a:lnTo>
                  <a:pt x="66" y="65"/>
                </a:lnTo>
                <a:lnTo>
                  <a:pt x="68" y="63"/>
                </a:lnTo>
                <a:lnTo>
                  <a:pt x="70" y="63"/>
                </a:lnTo>
                <a:lnTo>
                  <a:pt x="72" y="61"/>
                </a:lnTo>
                <a:lnTo>
                  <a:pt x="72" y="59"/>
                </a:lnTo>
                <a:lnTo>
                  <a:pt x="72" y="57"/>
                </a:lnTo>
                <a:lnTo>
                  <a:pt x="74" y="57"/>
                </a:lnTo>
                <a:lnTo>
                  <a:pt x="76" y="55"/>
                </a:lnTo>
                <a:lnTo>
                  <a:pt x="76" y="53"/>
                </a:lnTo>
                <a:lnTo>
                  <a:pt x="78" y="53"/>
                </a:lnTo>
                <a:lnTo>
                  <a:pt x="82" y="53"/>
                </a:lnTo>
                <a:lnTo>
                  <a:pt x="84" y="55"/>
                </a:lnTo>
                <a:lnTo>
                  <a:pt x="86" y="55"/>
                </a:lnTo>
                <a:lnTo>
                  <a:pt x="86" y="53"/>
                </a:lnTo>
                <a:lnTo>
                  <a:pt x="88" y="51"/>
                </a:lnTo>
                <a:lnTo>
                  <a:pt x="88" y="49"/>
                </a:lnTo>
                <a:lnTo>
                  <a:pt x="86" y="47"/>
                </a:lnTo>
                <a:lnTo>
                  <a:pt x="84" y="45"/>
                </a:lnTo>
                <a:lnTo>
                  <a:pt x="82" y="45"/>
                </a:lnTo>
                <a:lnTo>
                  <a:pt x="80" y="47"/>
                </a:lnTo>
                <a:lnTo>
                  <a:pt x="78" y="47"/>
                </a:lnTo>
                <a:lnTo>
                  <a:pt x="76" y="47"/>
                </a:lnTo>
                <a:lnTo>
                  <a:pt x="74" y="47"/>
                </a:lnTo>
                <a:lnTo>
                  <a:pt x="76" y="49"/>
                </a:lnTo>
                <a:lnTo>
                  <a:pt x="78" y="49"/>
                </a:lnTo>
                <a:lnTo>
                  <a:pt x="76" y="49"/>
                </a:lnTo>
                <a:lnTo>
                  <a:pt x="74" y="51"/>
                </a:lnTo>
                <a:lnTo>
                  <a:pt x="72" y="49"/>
                </a:lnTo>
                <a:lnTo>
                  <a:pt x="70" y="49"/>
                </a:lnTo>
                <a:lnTo>
                  <a:pt x="68" y="49"/>
                </a:lnTo>
                <a:lnTo>
                  <a:pt x="66" y="49"/>
                </a:lnTo>
                <a:lnTo>
                  <a:pt x="64" y="51"/>
                </a:lnTo>
                <a:lnTo>
                  <a:pt x="64" y="53"/>
                </a:lnTo>
                <a:lnTo>
                  <a:pt x="60" y="53"/>
                </a:lnTo>
                <a:lnTo>
                  <a:pt x="58" y="53"/>
                </a:lnTo>
                <a:lnTo>
                  <a:pt x="56" y="53"/>
                </a:lnTo>
                <a:lnTo>
                  <a:pt x="54" y="53"/>
                </a:lnTo>
                <a:lnTo>
                  <a:pt x="54" y="51"/>
                </a:lnTo>
                <a:lnTo>
                  <a:pt x="52" y="51"/>
                </a:lnTo>
                <a:lnTo>
                  <a:pt x="50" y="53"/>
                </a:lnTo>
                <a:lnTo>
                  <a:pt x="50" y="55"/>
                </a:lnTo>
                <a:lnTo>
                  <a:pt x="48" y="57"/>
                </a:lnTo>
                <a:lnTo>
                  <a:pt x="48" y="59"/>
                </a:lnTo>
                <a:lnTo>
                  <a:pt x="46" y="59"/>
                </a:lnTo>
                <a:lnTo>
                  <a:pt x="46" y="61"/>
                </a:lnTo>
                <a:lnTo>
                  <a:pt x="44" y="63"/>
                </a:lnTo>
                <a:lnTo>
                  <a:pt x="42" y="63"/>
                </a:lnTo>
                <a:lnTo>
                  <a:pt x="40" y="63"/>
                </a:lnTo>
                <a:lnTo>
                  <a:pt x="38" y="63"/>
                </a:lnTo>
                <a:lnTo>
                  <a:pt x="36" y="61"/>
                </a:lnTo>
                <a:lnTo>
                  <a:pt x="34" y="59"/>
                </a:lnTo>
                <a:lnTo>
                  <a:pt x="34" y="57"/>
                </a:lnTo>
                <a:lnTo>
                  <a:pt x="34" y="55"/>
                </a:lnTo>
                <a:lnTo>
                  <a:pt x="32" y="53"/>
                </a:lnTo>
                <a:lnTo>
                  <a:pt x="30" y="53"/>
                </a:lnTo>
                <a:lnTo>
                  <a:pt x="28" y="51"/>
                </a:lnTo>
                <a:lnTo>
                  <a:pt x="28" y="49"/>
                </a:lnTo>
                <a:lnTo>
                  <a:pt x="26" y="47"/>
                </a:lnTo>
                <a:lnTo>
                  <a:pt x="26" y="45"/>
                </a:lnTo>
                <a:lnTo>
                  <a:pt x="26" y="43"/>
                </a:lnTo>
                <a:lnTo>
                  <a:pt x="24" y="41"/>
                </a:lnTo>
                <a:lnTo>
                  <a:pt x="24" y="39"/>
                </a:lnTo>
                <a:lnTo>
                  <a:pt x="24" y="37"/>
                </a:lnTo>
                <a:lnTo>
                  <a:pt x="24" y="35"/>
                </a:lnTo>
                <a:lnTo>
                  <a:pt x="26" y="33"/>
                </a:lnTo>
                <a:lnTo>
                  <a:pt x="26" y="31"/>
                </a:lnTo>
                <a:lnTo>
                  <a:pt x="28" y="29"/>
                </a:lnTo>
                <a:lnTo>
                  <a:pt x="28" y="27"/>
                </a:lnTo>
                <a:lnTo>
                  <a:pt x="30" y="26"/>
                </a:lnTo>
                <a:lnTo>
                  <a:pt x="32" y="24"/>
                </a:lnTo>
                <a:lnTo>
                  <a:pt x="34" y="24"/>
                </a:lnTo>
                <a:lnTo>
                  <a:pt x="36" y="24"/>
                </a:lnTo>
                <a:lnTo>
                  <a:pt x="38" y="24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6" y="26"/>
                </a:lnTo>
                <a:lnTo>
                  <a:pt x="48" y="24"/>
                </a:lnTo>
                <a:lnTo>
                  <a:pt x="48" y="26"/>
                </a:lnTo>
                <a:lnTo>
                  <a:pt x="50" y="26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6"/>
                </a:lnTo>
                <a:lnTo>
                  <a:pt x="66" y="24"/>
                </a:lnTo>
                <a:lnTo>
                  <a:pt x="68" y="24"/>
                </a:lnTo>
                <a:lnTo>
                  <a:pt x="72" y="24"/>
                </a:lnTo>
                <a:lnTo>
                  <a:pt x="74" y="24"/>
                </a:lnTo>
                <a:lnTo>
                  <a:pt x="76" y="24"/>
                </a:lnTo>
                <a:lnTo>
                  <a:pt x="78" y="24"/>
                </a:lnTo>
                <a:lnTo>
                  <a:pt x="80" y="24"/>
                </a:lnTo>
                <a:lnTo>
                  <a:pt x="82" y="26"/>
                </a:lnTo>
                <a:lnTo>
                  <a:pt x="84" y="27"/>
                </a:lnTo>
                <a:lnTo>
                  <a:pt x="86" y="27"/>
                </a:lnTo>
                <a:lnTo>
                  <a:pt x="88" y="27"/>
                </a:lnTo>
                <a:lnTo>
                  <a:pt x="90" y="27"/>
                </a:lnTo>
                <a:lnTo>
                  <a:pt x="92" y="27"/>
                </a:lnTo>
                <a:lnTo>
                  <a:pt x="94" y="27"/>
                </a:lnTo>
                <a:lnTo>
                  <a:pt x="96" y="27"/>
                </a:lnTo>
                <a:lnTo>
                  <a:pt x="98" y="27"/>
                </a:lnTo>
                <a:lnTo>
                  <a:pt x="100" y="27"/>
                </a:lnTo>
                <a:lnTo>
                  <a:pt x="102" y="26"/>
                </a:lnTo>
                <a:lnTo>
                  <a:pt x="104" y="26"/>
                </a:lnTo>
                <a:lnTo>
                  <a:pt x="106" y="26"/>
                </a:lnTo>
                <a:lnTo>
                  <a:pt x="108" y="24"/>
                </a:lnTo>
                <a:lnTo>
                  <a:pt x="108" y="22"/>
                </a:lnTo>
                <a:lnTo>
                  <a:pt x="108" y="20"/>
                </a:lnTo>
                <a:lnTo>
                  <a:pt x="110" y="18"/>
                </a:lnTo>
                <a:lnTo>
                  <a:pt x="112" y="16"/>
                </a:lnTo>
                <a:lnTo>
                  <a:pt x="114" y="14"/>
                </a:lnTo>
                <a:lnTo>
                  <a:pt x="116" y="12"/>
                </a:lnTo>
                <a:lnTo>
                  <a:pt x="116" y="10"/>
                </a:lnTo>
                <a:lnTo>
                  <a:pt x="118" y="8"/>
                </a:lnTo>
                <a:lnTo>
                  <a:pt x="118" y="6"/>
                </a:lnTo>
                <a:lnTo>
                  <a:pt x="120" y="4"/>
                </a:lnTo>
                <a:lnTo>
                  <a:pt x="118" y="2"/>
                </a:lnTo>
                <a:lnTo>
                  <a:pt x="118" y="0"/>
                </a:lnTo>
                <a:lnTo>
                  <a:pt x="116" y="0"/>
                </a:lnTo>
                <a:lnTo>
                  <a:pt x="114" y="2"/>
                </a:lnTo>
                <a:lnTo>
                  <a:pt x="112" y="2"/>
                </a:lnTo>
                <a:lnTo>
                  <a:pt x="112" y="4"/>
                </a:lnTo>
                <a:lnTo>
                  <a:pt x="110" y="6"/>
                </a:lnTo>
                <a:lnTo>
                  <a:pt x="108" y="6"/>
                </a:lnTo>
                <a:lnTo>
                  <a:pt x="108" y="8"/>
                </a:lnTo>
                <a:lnTo>
                  <a:pt x="108" y="10"/>
                </a:lnTo>
                <a:lnTo>
                  <a:pt x="106" y="10"/>
                </a:lnTo>
                <a:lnTo>
                  <a:pt x="104" y="12"/>
                </a:lnTo>
                <a:lnTo>
                  <a:pt x="104" y="14"/>
                </a:lnTo>
                <a:lnTo>
                  <a:pt x="102" y="14"/>
                </a:lnTo>
                <a:lnTo>
                  <a:pt x="100" y="16"/>
                </a:lnTo>
                <a:lnTo>
                  <a:pt x="98" y="16"/>
                </a:lnTo>
                <a:lnTo>
                  <a:pt x="96" y="18"/>
                </a:lnTo>
                <a:lnTo>
                  <a:pt x="94" y="18"/>
                </a:lnTo>
                <a:lnTo>
                  <a:pt x="92" y="18"/>
                </a:lnTo>
                <a:lnTo>
                  <a:pt x="90" y="16"/>
                </a:lnTo>
                <a:lnTo>
                  <a:pt x="88" y="16"/>
                </a:lnTo>
                <a:lnTo>
                  <a:pt x="86" y="16"/>
                </a:lnTo>
                <a:lnTo>
                  <a:pt x="84" y="16"/>
                </a:lnTo>
                <a:lnTo>
                  <a:pt x="82" y="16"/>
                </a:lnTo>
                <a:lnTo>
                  <a:pt x="80" y="16"/>
                </a:lnTo>
                <a:lnTo>
                  <a:pt x="78" y="16"/>
                </a:lnTo>
                <a:lnTo>
                  <a:pt x="76" y="18"/>
                </a:lnTo>
                <a:lnTo>
                  <a:pt x="76" y="16"/>
                </a:lnTo>
                <a:lnTo>
                  <a:pt x="74" y="16"/>
                </a:lnTo>
                <a:lnTo>
                  <a:pt x="72" y="14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2"/>
                </a:lnTo>
                <a:lnTo>
                  <a:pt x="58" y="12"/>
                </a:lnTo>
                <a:lnTo>
                  <a:pt x="56" y="12"/>
                </a:lnTo>
                <a:lnTo>
                  <a:pt x="54" y="12"/>
                </a:lnTo>
                <a:lnTo>
                  <a:pt x="52" y="12"/>
                </a:lnTo>
                <a:lnTo>
                  <a:pt x="50" y="10"/>
                </a:lnTo>
                <a:lnTo>
                  <a:pt x="50" y="8"/>
                </a:lnTo>
                <a:lnTo>
                  <a:pt x="48" y="10"/>
                </a:lnTo>
                <a:lnTo>
                  <a:pt x="46" y="8"/>
                </a:lnTo>
                <a:lnTo>
                  <a:pt x="44" y="8"/>
                </a:lnTo>
                <a:lnTo>
                  <a:pt x="42" y="8"/>
                </a:lnTo>
                <a:lnTo>
                  <a:pt x="40" y="8"/>
                </a:lnTo>
                <a:lnTo>
                  <a:pt x="40" y="10"/>
                </a:lnTo>
                <a:lnTo>
                  <a:pt x="38" y="12"/>
                </a:lnTo>
                <a:lnTo>
                  <a:pt x="38" y="14"/>
                </a:lnTo>
                <a:lnTo>
                  <a:pt x="36" y="14"/>
                </a:lnTo>
                <a:lnTo>
                  <a:pt x="36" y="16"/>
                </a:lnTo>
                <a:lnTo>
                  <a:pt x="34" y="18"/>
                </a:lnTo>
                <a:lnTo>
                  <a:pt x="32" y="18"/>
                </a:lnTo>
                <a:lnTo>
                  <a:pt x="30" y="16"/>
                </a:lnTo>
                <a:lnTo>
                  <a:pt x="30" y="14"/>
                </a:lnTo>
                <a:lnTo>
                  <a:pt x="28" y="16"/>
                </a:lnTo>
                <a:lnTo>
                  <a:pt x="28" y="18"/>
                </a:lnTo>
                <a:lnTo>
                  <a:pt x="26" y="20"/>
                </a:lnTo>
                <a:lnTo>
                  <a:pt x="24" y="20"/>
                </a:lnTo>
                <a:lnTo>
                  <a:pt x="26" y="22"/>
                </a:lnTo>
                <a:lnTo>
                  <a:pt x="24" y="24"/>
                </a:lnTo>
                <a:lnTo>
                  <a:pt x="22" y="26"/>
                </a:lnTo>
                <a:lnTo>
                  <a:pt x="22" y="27"/>
                </a:lnTo>
                <a:lnTo>
                  <a:pt x="22" y="29"/>
                </a:lnTo>
                <a:lnTo>
                  <a:pt x="20" y="31"/>
                </a:lnTo>
                <a:lnTo>
                  <a:pt x="22" y="33"/>
                </a:lnTo>
                <a:lnTo>
                  <a:pt x="20" y="35"/>
                </a:lnTo>
                <a:lnTo>
                  <a:pt x="20" y="33"/>
                </a:lnTo>
                <a:lnTo>
                  <a:pt x="18" y="33"/>
                </a:lnTo>
                <a:lnTo>
                  <a:pt x="18" y="35"/>
                </a:lnTo>
                <a:lnTo>
                  <a:pt x="20" y="37"/>
                </a:lnTo>
                <a:lnTo>
                  <a:pt x="20" y="39"/>
                </a:lnTo>
                <a:lnTo>
                  <a:pt x="20" y="41"/>
                </a:lnTo>
                <a:lnTo>
                  <a:pt x="20" y="43"/>
                </a:lnTo>
                <a:lnTo>
                  <a:pt x="20" y="45"/>
                </a:lnTo>
                <a:lnTo>
                  <a:pt x="20" y="47"/>
                </a:lnTo>
                <a:lnTo>
                  <a:pt x="22" y="49"/>
                </a:lnTo>
                <a:lnTo>
                  <a:pt x="22" y="51"/>
                </a:lnTo>
                <a:lnTo>
                  <a:pt x="22" y="53"/>
                </a:lnTo>
                <a:lnTo>
                  <a:pt x="20" y="51"/>
                </a:lnTo>
                <a:lnTo>
                  <a:pt x="20" y="49"/>
                </a:lnTo>
                <a:lnTo>
                  <a:pt x="20" y="47"/>
                </a:lnTo>
                <a:lnTo>
                  <a:pt x="18" y="49"/>
                </a:lnTo>
                <a:lnTo>
                  <a:pt x="16" y="51"/>
                </a:lnTo>
                <a:lnTo>
                  <a:pt x="16" y="53"/>
                </a:lnTo>
                <a:lnTo>
                  <a:pt x="14" y="55"/>
                </a:lnTo>
                <a:lnTo>
                  <a:pt x="14" y="57"/>
                </a:lnTo>
                <a:lnTo>
                  <a:pt x="12" y="59"/>
                </a:lnTo>
                <a:lnTo>
                  <a:pt x="12" y="61"/>
                </a:lnTo>
                <a:lnTo>
                  <a:pt x="12" y="63"/>
                </a:lnTo>
                <a:lnTo>
                  <a:pt x="12" y="65"/>
                </a:lnTo>
                <a:lnTo>
                  <a:pt x="12" y="67"/>
                </a:lnTo>
                <a:lnTo>
                  <a:pt x="12" y="69"/>
                </a:lnTo>
                <a:lnTo>
                  <a:pt x="12" y="71"/>
                </a:lnTo>
                <a:lnTo>
                  <a:pt x="12" y="73"/>
                </a:lnTo>
                <a:lnTo>
                  <a:pt x="12" y="75"/>
                </a:lnTo>
                <a:lnTo>
                  <a:pt x="10" y="77"/>
                </a:lnTo>
                <a:lnTo>
                  <a:pt x="8" y="79"/>
                </a:lnTo>
                <a:lnTo>
                  <a:pt x="8" y="81"/>
                </a:lnTo>
                <a:lnTo>
                  <a:pt x="8" y="83"/>
                </a:lnTo>
                <a:lnTo>
                  <a:pt x="8" y="85"/>
                </a:lnTo>
                <a:lnTo>
                  <a:pt x="6" y="87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3"/>
                </a:lnTo>
                <a:lnTo>
                  <a:pt x="4" y="93"/>
                </a:lnTo>
                <a:lnTo>
                  <a:pt x="2" y="95"/>
                </a:lnTo>
                <a:lnTo>
                  <a:pt x="2" y="97"/>
                </a:lnTo>
                <a:lnTo>
                  <a:pt x="2" y="99"/>
                </a:lnTo>
                <a:lnTo>
                  <a:pt x="2" y="101"/>
                </a:lnTo>
                <a:lnTo>
                  <a:pt x="2" y="103"/>
                </a:lnTo>
                <a:lnTo>
                  <a:pt x="2" y="105"/>
                </a:lnTo>
                <a:lnTo>
                  <a:pt x="2" y="107"/>
                </a:lnTo>
                <a:lnTo>
                  <a:pt x="4" y="109"/>
                </a:lnTo>
                <a:lnTo>
                  <a:pt x="6" y="107"/>
                </a:lnTo>
                <a:lnTo>
                  <a:pt x="8" y="107"/>
                </a:lnTo>
                <a:lnTo>
                  <a:pt x="10" y="105"/>
                </a:lnTo>
                <a:lnTo>
                  <a:pt x="12" y="105"/>
                </a:lnTo>
                <a:lnTo>
                  <a:pt x="14" y="107"/>
                </a:lnTo>
                <a:lnTo>
                  <a:pt x="14" y="109"/>
                </a:lnTo>
                <a:lnTo>
                  <a:pt x="12" y="111"/>
                </a:lnTo>
                <a:lnTo>
                  <a:pt x="14" y="111"/>
                </a:lnTo>
                <a:lnTo>
                  <a:pt x="14" y="113"/>
                </a:lnTo>
                <a:lnTo>
                  <a:pt x="14" y="115"/>
                </a:lnTo>
                <a:lnTo>
                  <a:pt x="16" y="117"/>
                </a:lnTo>
                <a:lnTo>
                  <a:pt x="16" y="119"/>
                </a:lnTo>
                <a:lnTo>
                  <a:pt x="16" y="121"/>
                </a:lnTo>
                <a:lnTo>
                  <a:pt x="16" y="123"/>
                </a:lnTo>
                <a:lnTo>
                  <a:pt x="16" y="125"/>
                </a:lnTo>
                <a:lnTo>
                  <a:pt x="14" y="127"/>
                </a:lnTo>
                <a:lnTo>
                  <a:pt x="14" y="129"/>
                </a:lnTo>
                <a:lnTo>
                  <a:pt x="14" y="131"/>
                </a:lnTo>
                <a:lnTo>
                  <a:pt x="12" y="133"/>
                </a:lnTo>
                <a:lnTo>
                  <a:pt x="12" y="135"/>
                </a:lnTo>
                <a:lnTo>
                  <a:pt x="12" y="137"/>
                </a:lnTo>
                <a:lnTo>
                  <a:pt x="12" y="139"/>
                </a:lnTo>
                <a:lnTo>
                  <a:pt x="10" y="14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6" name="Freeform 2153"/>
          <p:cNvSpPr>
            <a:spLocks/>
          </p:cNvSpPr>
          <p:nvPr/>
        </p:nvSpPr>
        <p:spPr bwMode="auto">
          <a:xfrm>
            <a:off x="7658100" y="3881439"/>
            <a:ext cx="190500" cy="242887"/>
          </a:xfrm>
          <a:custGeom>
            <a:avLst/>
            <a:gdLst>
              <a:gd name="T0" fmla="*/ 30241875 w 120"/>
              <a:gd name="T1" fmla="*/ 375501715 h 153"/>
              <a:gd name="T2" fmla="*/ 55443438 w 120"/>
              <a:gd name="T3" fmla="*/ 375501715 h 153"/>
              <a:gd name="T4" fmla="*/ 70564375 w 120"/>
              <a:gd name="T5" fmla="*/ 360380808 h 153"/>
              <a:gd name="T6" fmla="*/ 75604688 w 120"/>
              <a:gd name="T7" fmla="*/ 330138995 h 153"/>
              <a:gd name="T8" fmla="*/ 70564375 w 120"/>
              <a:gd name="T9" fmla="*/ 299897183 h 153"/>
              <a:gd name="T10" fmla="*/ 75604688 w 120"/>
              <a:gd name="T11" fmla="*/ 269655370 h 153"/>
              <a:gd name="T12" fmla="*/ 75604688 w 120"/>
              <a:gd name="T13" fmla="*/ 234373255 h 153"/>
              <a:gd name="T14" fmla="*/ 105846563 w 120"/>
              <a:gd name="T15" fmla="*/ 224292651 h 153"/>
              <a:gd name="T16" fmla="*/ 105846563 w 120"/>
              <a:gd name="T17" fmla="*/ 254534464 h 153"/>
              <a:gd name="T18" fmla="*/ 110886875 w 120"/>
              <a:gd name="T19" fmla="*/ 284776276 h 153"/>
              <a:gd name="T20" fmla="*/ 131048125 w 120"/>
              <a:gd name="T21" fmla="*/ 304937485 h 153"/>
              <a:gd name="T22" fmla="*/ 131048125 w 120"/>
              <a:gd name="T23" fmla="*/ 335179298 h 153"/>
              <a:gd name="T24" fmla="*/ 151209375 w 120"/>
              <a:gd name="T25" fmla="*/ 325098693 h 153"/>
              <a:gd name="T26" fmla="*/ 181451250 w 120"/>
              <a:gd name="T27" fmla="*/ 320058391 h 153"/>
              <a:gd name="T28" fmla="*/ 191531875 w 120"/>
              <a:gd name="T29" fmla="*/ 304937485 h 153"/>
              <a:gd name="T30" fmla="*/ 176410938 w 120"/>
              <a:gd name="T31" fmla="*/ 289816578 h 153"/>
              <a:gd name="T32" fmla="*/ 161290000 w 120"/>
              <a:gd name="T33" fmla="*/ 264615068 h 153"/>
              <a:gd name="T34" fmla="*/ 166330313 w 120"/>
              <a:gd name="T35" fmla="*/ 254534464 h 153"/>
              <a:gd name="T36" fmla="*/ 156249688 w 120"/>
              <a:gd name="T37" fmla="*/ 229332953 h 153"/>
              <a:gd name="T38" fmla="*/ 136088438 w 120"/>
              <a:gd name="T39" fmla="*/ 199091140 h 153"/>
              <a:gd name="T40" fmla="*/ 120967500 w 120"/>
              <a:gd name="T41" fmla="*/ 178929932 h 153"/>
              <a:gd name="T42" fmla="*/ 151209375 w 120"/>
              <a:gd name="T43" fmla="*/ 173889630 h 153"/>
              <a:gd name="T44" fmla="*/ 181451250 w 120"/>
              <a:gd name="T45" fmla="*/ 153728421 h 153"/>
              <a:gd name="T46" fmla="*/ 206652813 w 120"/>
              <a:gd name="T47" fmla="*/ 133567213 h 153"/>
              <a:gd name="T48" fmla="*/ 216733438 w 120"/>
              <a:gd name="T49" fmla="*/ 118446306 h 153"/>
              <a:gd name="T50" fmla="*/ 186491563 w 120"/>
              <a:gd name="T51" fmla="*/ 118446306 h 153"/>
              <a:gd name="T52" fmla="*/ 176410938 w 120"/>
              <a:gd name="T53" fmla="*/ 123486608 h 153"/>
              <a:gd name="T54" fmla="*/ 141128750 w 120"/>
              <a:gd name="T55" fmla="*/ 133567213 h 153"/>
              <a:gd name="T56" fmla="*/ 120967500 w 120"/>
              <a:gd name="T57" fmla="*/ 143647817 h 153"/>
              <a:gd name="T58" fmla="*/ 100806250 w 120"/>
              <a:gd name="T59" fmla="*/ 158768723 h 153"/>
              <a:gd name="T60" fmla="*/ 85685313 w 120"/>
              <a:gd name="T61" fmla="*/ 138607515 h 153"/>
              <a:gd name="T62" fmla="*/ 65524063 w 120"/>
              <a:gd name="T63" fmla="*/ 113406004 h 153"/>
              <a:gd name="T64" fmla="*/ 65524063 w 120"/>
              <a:gd name="T65" fmla="*/ 83164191 h 153"/>
              <a:gd name="T66" fmla="*/ 85685313 w 120"/>
              <a:gd name="T67" fmla="*/ 60483625 h 153"/>
              <a:gd name="T68" fmla="*/ 115927188 w 120"/>
              <a:gd name="T69" fmla="*/ 65523928 h 153"/>
              <a:gd name="T70" fmla="*/ 146169063 w 120"/>
              <a:gd name="T71" fmla="*/ 65523928 h 153"/>
              <a:gd name="T72" fmla="*/ 181451250 w 120"/>
              <a:gd name="T73" fmla="*/ 60483625 h 153"/>
              <a:gd name="T74" fmla="*/ 211693125 w 120"/>
              <a:gd name="T75" fmla="*/ 68043285 h 153"/>
              <a:gd name="T76" fmla="*/ 241935000 w 120"/>
              <a:gd name="T77" fmla="*/ 68043285 h 153"/>
              <a:gd name="T78" fmla="*/ 272176875 w 120"/>
              <a:gd name="T79" fmla="*/ 60483625 h 153"/>
              <a:gd name="T80" fmla="*/ 292338125 w 120"/>
              <a:gd name="T81" fmla="*/ 30241813 h 153"/>
              <a:gd name="T82" fmla="*/ 297378438 w 120"/>
              <a:gd name="T83" fmla="*/ 0 h 153"/>
              <a:gd name="T84" fmla="*/ 272176875 w 120"/>
              <a:gd name="T85" fmla="*/ 15120906 h 153"/>
              <a:gd name="T86" fmla="*/ 252015625 w 120"/>
              <a:gd name="T87" fmla="*/ 40322417 h 153"/>
              <a:gd name="T88" fmla="*/ 221773750 w 120"/>
              <a:gd name="T89" fmla="*/ 40322417 h 153"/>
              <a:gd name="T90" fmla="*/ 191531875 w 120"/>
              <a:gd name="T91" fmla="*/ 40322417 h 153"/>
              <a:gd name="T92" fmla="*/ 156249688 w 120"/>
              <a:gd name="T93" fmla="*/ 35282115 h 153"/>
              <a:gd name="T94" fmla="*/ 126007813 w 120"/>
              <a:gd name="T95" fmla="*/ 25201511 h 153"/>
              <a:gd name="T96" fmla="*/ 100806250 w 120"/>
              <a:gd name="T97" fmla="*/ 20161208 h 153"/>
              <a:gd name="T98" fmla="*/ 80645000 w 120"/>
              <a:gd name="T99" fmla="*/ 45362719 h 153"/>
              <a:gd name="T100" fmla="*/ 65524063 w 120"/>
              <a:gd name="T101" fmla="*/ 55443323 h 153"/>
              <a:gd name="T102" fmla="*/ 55443438 w 120"/>
              <a:gd name="T103" fmla="*/ 83164191 h 153"/>
              <a:gd name="T104" fmla="*/ 50403125 w 120"/>
              <a:gd name="T105" fmla="*/ 93244796 h 153"/>
              <a:gd name="T106" fmla="*/ 55443438 w 120"/>
              <a:gd name="T107" fmla="*/ 128526910 h 153"/>
              <a:gd name="T108" fmla="*/ 40322500 w 120"/>
              <a:gd name="T109" fmla="*/ 128526910 h 153"/>
              <a:gd name="T110" fmla="*/ 30241875 w 120"/>
              <a:gd name="T111" fmla="*/ 158768723 h 153"/>
              <a:gd name="T112" fmla="*/ 25201563 w 120"/>
              <a:gd name="T113" fmla="*/ 194050838 h 153"/>
              <a:gd name="T114" fmla="*/ 10080625 w 120"/>
              <a:gd name="T115" fmla="*/ 224292651 h 153"/>
              <a:gd name="T116" fmla="*/ 5040313 w 120"/>
              <a:gd name="T117" fmla="*/ 244453859 h 153"/>
              <a:gd name="T118" fmla="*/ 15120938 w 120"/>
              <a:gd name="T119" fmla="*/ 269655370 h 153"/>
              <a:gd name="T120" fmla="*/ 30241875 w 120"/>
              <a:gd name="T121" fmla="*/ 279735974 h 153"/>
              <a:gd name="T122" fmla="*/ 40322500 w 120"/>
              <a:gd name="T123" fmla="*/ 309977787 h 153"/>
              <a:gd name="T124" fmla="*/ 30241875 w 120"/>
              <a:gd name="T125" fmla="*/ 340219600 h 1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0" h="153">
                <a:moveTo>
                  <a:pt x="10" y="141"/>
                </a:moveTo>
                <a:lnTo>
                  <a:pt x="10" y="143"/>
                </a:lnTo>
                <a:lnTo>
                  <a:pt x="10" y="145"/>
                </a:lnTo>
                <a:lnTo>
                  <a:pt x="10" y="147"/>
                </a:lnTo>
                <a:lnTo>
                  <a:pt x="10" y="149"/>
                </a:lnTo>
                <a:lnTo>
                  <a:pt x="12" y="149"/>
                </a:lnTo>
                <a:lnTo>
                  <a:pt x="12" y="151"/>
                </a:lnTo>
                <a:lnTo>
                  <a:pt x="14" y="151"/>
                </a:lnTo>
                <a:lnTo>
                  <a:pt x="16" y="153"/>
                </a:lnTo>
                <a:lnTo>
                  <a:pt x="18" y="151"/>
                </a:lnTo>
                <a:lnTo>
                  <a:pt x="20" y="149"/>
                </a:lnTo>
                <a:lnTo>
                  <a:pt x="22" y="149"/>
                </a:lnTo>
                <a:lnTo>
                  <a:pt x="24" y="149"/>
                </a:lnTo>
                <a:lnTo>
                  <a:pt x="26" y="149"/>
                </a:lnTo>
                <a:lnTo>
                  <a:pt x="28" y="149"/>
                </a:lnTo>
                <a:lnTo>
                  <a:pt x="30" y="149"/>
                </a:lnTo>
                <a:lnTo>
                  <a:pt x="28" y="147"/>
                </a:lnTo>
                <a:lnTo>
                  <a:pt x="28" y="145"/>
                </a:lnTo>
                <a:lnTo>
                  <a:pt x="28" y="143"/>
                </a:lnTo>
                <a:lnTo>
                  <a:pt x="26" y="143"/>
                </a:lnTo>
                <a:lnTo>
                  <a:pt x="26" y="141"/>
                </a:lnTo>
                <a:lnTo>
                  <a:pt x="26" y="139"/>
                </a:lnTo>
                <a:lnTo>
                  <a:pt x="28" y="137"/>
                </a:lnTo>
                <a:lnTo>
                  <a:pt x="28" y="135"/>
                </a:lnTo>
                <a:lnTo>
                  <a:pt x="30" y="133"/>
                </a:lnTo>
                <a:lnTo>
                  <a:pt x="30" y="131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30" y="123"/>
                </a:lnTo>
                <a:lnTo>
                  <a:pt x="30" y="121"/>
                </a:lnTo>
                <a:lnTo>
                  <a:pt x="28" y="119"/>
                </a:lnTo>
                <a:lnTo>
                  <a:pt x="30" y="117"/>
                </a:lnTo>
                <a:lnTo>
                  <a:pt x="30" y="115"/>
                </a:lnTo>
                <a:lnTo>
                  <a:pt x="30" y="113"/>
                </a:lnTo>
                <a:lnTo>
                  <a:pt x="30" y="111"/>
                </a:lnTo>
                <a:lnTo>
                  <a:pt x="30" y="109"/>
                </a:lnTo>
                <a:lnTo>
                  <a:pt x="30" y="107"/>
                </a:lnTo>
                <a:lnTo>
                  <a:pt x="30" y="105"/>
                </a:lnTo>
                <a:lnTo>
                  <a:pt x="30" y="101"/>
                </a:lnTo>
                <a:lnTo>
                  <a:pt x="28" y="99"/>
                </a:lnTo>
                <a:lnTo>
                  <a:pt x="28" y="97"/>
                </a:lnTo>
                <a:lnTo>
                  <a:pt x="28" y="95"/>
                </a:lnTo>
                <a:lnTo>
                  <a:pt x="30" y="93"/>
                </a:lnTo>
                <a:lnTo>
                  <a:pt x="32" y="93"/>
                </a:lnTo>
                <a:lnTo>
                  <a:pt x="34" y="91"/>
                </a:lnTo>
                <a:lnTo>
                  <a:pt x="36" y="89"/>
                </a:lnTo>
                <a:lnTo>
                  <a:pt x="38" y="89"/>
                </a:lnTo>
                <a:lnTo>
                  <a:pt x="40" y="89"/>
                </a:lnTo>
                <a:lnTo>
                  <a:pt x="42" y="89"/>
                </a:lnTo>
                <a:lnTo>
                  <a:pt x="44" y="91"/>
                </a:lnTo>
                <a:lnTo>
                  <a:pt x="42" y="93"/>
                </a:lnTo>
                <a:lnTo>
                  <a:pt x="44" y="95"/>
                </a:lnTo>
                <a:lnTo>
                  <a:pt x="42" y="97"/>
                </a:lnTo>
                <a:lnTo>
                  <a:pt x="42" y="99"/>
                </a:lnTo>
                <a:lnTo>
                  <a:pt x="42" y="101"/>
                </a:lnTo>
                <a:lnTo>
                  <a:pt x="40" y="103"/>
                </a:lnTo>
                <a:lnTo>
                  <a:pt x="38" y="105"/>
                </a:lnTo>
                <a:lnTo>
                  <a:pt x="40" y="107"/>
                </a:lnTo>
                <a:lnTo>
                  <a:pt x="40" y="109"/>
                </a:lnTo>
                <a:lnTo>
                  <a:pt x="42" y="111"/>
                </a:lnTo>
                <a:lnTo>
                  <a:pt x="44" y="113"/>
                </a:lnTo>
                <a:lnTo>
                  <a:pt x="46" y="113"/>
                </a:lnTo>
                <a:lnTo>
                  <a:pt x="46" y="115"/>
                </a:lnTo>
                <a:lnTo>
                  <a:pt x="48" y="117"/>
                </a:lnTo>
                <a:lnTo>
                  <a:pt x="50" y="117"/>
                </a:lnTo>
                <a:lnTo>
                  <a:pt x="52" y="117"/>
                </a:lnTo>
                <a:lnTo>
                  <a:pt x="52" y="119"/>
                </a:lnTo>
                <a:lnTo>
                  <a:pt x="52" y="121"/>
                </a:lnTo>
                <a:lnTo>
                  <a:pt x="50" y="123"/>
                </a:lnTo>
                <a:lnTo>
                  <a:pt x="50" y="125"/>
                </a:lnTo>
                <a:lnTo>
                  <a:pt x="50" y="127"/>
                </a:lnTo>
                <a:lnTo>
                  <a:pt x="50" y="129"/>
                </a:lnTo>
                <a:lnTo>
                  <a:pt x="50" y="131"/>
                </a:lnTo>
                <a:lnTo>
                  <a:pt x="52" y="133"/>
                </a:lnTo>
                <a:lnTo>
                  <a:pt x="54" y="135"/>
                </a:lnTo>
                <a:lnTo>
                  <a:pt x="54" y="133"/>
                </a:lnTo>
                <a:lnTo>
                  <a:pt x="56" y="135"/>
                </a:lnTo>
                <a:lnTo>
                  <a:pt x="58" y="135"/>
                </a:lnTo>
                <a:lnTo>
                  <a:pt x="60" y="133"/>
                </a:lnTo>
                <a:lnTo>
                  <a:pt x="60" y="131"/>
                </a:lnTo>
                <a:lnTo>
                  <a:pt x="60" y="129"/>
                </a:lnTo>
                <a:lnTo>
                  <a:pt x="62" y="127"/>
                </a:lnTo>
                <a:lnTo>
                  <a:pt x="64" y="127"/>
                </a:lnTo>
                <a:lnTo>
                  <a:pt x="66" y="127"/>
                </a:lnTo>
                <a:lnTo>
                  <a:pt x="68" y="127"/>
                </a:lnTo>
                <a:lnTo>
                  <a:pt x="70" y="125"/>
                </a:lnTo>
                <a:lnTo>
                  <a:pt x="72" y="127"/>
                </a:lnTo>
                <a:lnTo>
                  <a:pt x="72" y="125"/>
                </a:lnTo>
                <a:lnTo>
                  <a:pt x="72" y="123"/>
                </a:lnTo>
                <a:lnTo>
                  <a:pt x="74" y="125"/>
                </a:lnTo>
                <a:lnTo>
                  <a:pt x="76" y="125"/>
                </a:lnTo>
                <a:lnTo>
                  <a:pt x="76" y="123"/>
                </a:lnTo>
                <a:lnTo>
                  <a:pt x="76" y="121"/>
                </a:lnTo>
                <a:lnTo>
                  <a:pt x="76" y="119"/>
                </a:lnTo>
                <a:lnTo>
                  <a:pt x="74" y="117"/>
                </a:lnTo>
                <a:lnTo>
                  <a:pt x="74" y="119"/>
                </a:lnTo>
                <a:lnTo>
                  <a:pt x="72" y="119"/>
                </a:lnTo>
                <a:lnTo>
                  <a:pt x="72" y="117"/>
                </a:lnTo>
                <a:lnTo>
                  <a:pt x="70" y="117"/>
                </a:lnTo>
                <a:lnTo>
                  <a:pt x="70" y="115"/>
                </a:lnTo>
                <a:lnTo>
                  <a:pt x="68" y="113"/>
                </a:lnTo>
                <a:lnTo>
                  <a:pt x="68" y="111"/>
                </a:lnTo>
                <a:lnTo>
                  <a:pt x="66" y="111"/>
                </a:lnTo>
                <a:lnTo>
                  <a:pt x="64" y="109"/>
                </a:lnTo>
                <a:lnTo>
                  <a:pt x="64" y="107"/>
                </a:lnTo>
                <a:lnTo>
                  <a:pt x="64" y="105"/>
                </a:lnTo>
                <a:lnTo>
                  <a:pt x="66" y="105"/>
                </a:lnTo>
                <a:lnTo>
                  <a:pt x="66" y="103"/>
                </a:lnTo>
                <a:lnTo>
                  <a:pt x="66" y="101"/>
                </a:lnTo>
                <a:lnTo>
                  <a:pt x="68" y="101"/>
                </a:lnTo>
                <a:lnTo>
                  <a:pt x="68" y="99"/>
                </a:lnTo>
                <a:lnTo>
                  <a:pt x="66" y="97"/>
                </a:lnTo>
                <a:lnTo>
                  <a:pt x="66" y="95"/>
                </a:lnTo>
                <a:lnTo>
                  <a:pt x="64" y="93"/>
                </a:lnTo>
                <a:lnTo>
                  <a:pt x="64" y="91"/>
                </a:lnTo>
                <a:lnTo>
                  <a:pt x="62" y="91"/>
                </a:lnTo>
                <a:lnTo>
                  <a:pt x="60" y="89"/>
                </a:lnTo>
                <a:lnTo>
                  <a:pt x="60" y="87"/>
                </a:lnTo>
                <a:lnTo>
                  <a:pt x="60" y="85"/>
                </a:lnTo>
                <a:lnTo>
                  <a:pt x="58" y="83"/>
                </a:lnTo>
                <a:lnTo>
                  <a:pt x="56" y="81"/>
                </a:lnTo>
                <a:lnTo>
                  <a:pt x="54" y="79"/>
                </a:lnTo>
                <a:lnTo>
                  <a:pt x="52" y="79"/>
                </a:lnTo>
                <a:lnTo>
                  <a:pt x="52" y="77"/>
                </a:lnTo>
                <a:lnTo>
                  <a:pt x="50" y="75"/>
                </a:lnTo>
                <a:lnTo>
                  <a:pt x="48" y="75"/>
                </a:lnTo>
                <a:lnTo>
                  <a:pt x="48" y="73"/>
                </a:lnTo>
                <a:lnTo>
                  <a:pt x="48" y="71"/>
                </a:lnTo>
                <a:lnTo>
                  <a:pt x="50" y="73"/>
                </a:lnTo>
                <a:lnTo>
                  <a:pt x="52" y="75"/>
                </a:lnTo>
                <a:lnTo>
                  <a:pt x="54" y="73"/>
                </a:lnTo>
                <a:lnTo>
                  <a:pt x="56" y="73"/>
                </a:lnTo>
                <a:lnTo>
                  <a:pt x="56" y="71"/>
                </a:lnTo>
                <a:lnTo>
                  <a:pt x="58" y="69"/>
                </a:lnTo>
                <a:lnTo>
                  <a:pt x="60" y="69"/>
                </a:lnTo>
                <a:lnTo>
                  <a:pt x="62" y="67"/>
                </a:lnTo>
                <a:lnTo>
                  <a:pt x="64" y="67"/>
                </a:lnTo>
                <a:lnTo>
                  <a:pt x="66" y="65"/>
                </a:lnTo>
                <a:lnTo>
                  <a:pt x="68" y="63"/>
                </a:lnTo>
                <a:lnTo>
                  <a:pt x="70" y="63"/>
                </a:lnTo>
                <a:lnTo>
                  <a:pt x="72" y="61"/>
                </a:lnTo>
                <a:lnTo>
                  <a:pt x="72" y="59"/>
                </a:lnTo>
                <a:lnTo>
                  <a:pt x="72" y="57"/>
                </a:lnTo>
                <a:lnTo>
                  <a:pt x="74" y="57"/>
                </a:lnTo>
                <a:lnTo>
                  <a:pt x="76" y="55"/>
                </a:lnTo>
                <a:lnTo>
                  <a:pt x="76" y="53"/>
                </a:lnTo>
                <a:lnTo>
                  <a:pt x="78" y="53"/>
                </a:lnTo>
                <a:lnTo>
                  <a:pt x="82" y="53"/>
                </a:lnTo>
                <a:lnTo>
                  <a:pt x="84" y="55"/>
                </a:lnTo>
                <a:lnTo>
                  <a:pt x="86" y="55"/>
                </a:lnTo>
                <a:lnTo>
                  <a:pt x="86" y="53"/>
                </a:lnTo>
                <a:lnTo>
                  <a:pt x="88" y="51"/>
                </a:lnTo>
                <a:lnTo>
                  <a:pt x="88" y="49"/>
                </a:lnTo>
                <a:lnTo>
                  <a:pt x="86" y="47"/>
                </a:lnTo>
                <a:lnTo>
                  <a:pt x="84" y="45"/>
                </a:lnTo>
                <a:lnTo>
                  <a:pt x="82" y="45"/>
                </a:lnTo>
                <a:lnTo>
                  <a:pt x="80" y="47"/>
                </a:lnTo>
                <a:lnTo>
                  <a:pt x="78" y="47"/>
                </a:lnTo>
                <a:lnTo>
                  <a:pt x="76" y="47"/>
                </a:lnTo>
                <a:lnTo>
                  <a:pt x="74" y="47"/>
                </a:lnTo>
                <a:lnTo>
                  <a:pt x="76" y="49"/>
                </a:lnTo>
                <a:lnTo>
                  <a:pt x="78" y="49"/>
                </a:lnTo>
                <a:lnTo>
                  <a:pt x="76" y="49"/>
                </a:lnTo>
                <a:lnTo>
                  <a:pt x="74" y="51"/>
                </a:lnTo>
                <a:lnTo>
                  <a:pt x="72" y="49"/>
                </a:lnTo>
                <a:lnTo>
                  <a:pt x="70" y="49"/>
                </a:lnTo>
                <a:lnTo>
                  <a:pt x="68" y="49"/>
                </a:lnTo>
                <a:lnTo>
                  <a:pt x="66" y="49"/>
                </a:lnTo>
                <a:lnTo>
                  <a:pt x="64" y="51"/>
                </a:lnTo>
                <a:lnTo>
                  <a:pt x="64" y="53"/>
                </a:lnTo>
                <a:lnTo>
                  <a:pt x="60" y="53"/>
                </a:lnTo>
                <a:lnTo>
                  <a:pt x="58" y="53"/>
                </a:lnTo>
                <a:lnTo>
                  <a:pt x="56" y="53"/>
                </a:lnTo>
                <a:lnTo>
                  <a:pt x="54" y="53"/>
                </a:lnTo>
                <a:lnTo>
                  <a:pt x="54" y="51"/>
                </a:lnTo>
                <a:lnTo>
                  <a:pt x="52" y="51"/>
                </a:lnTo>
                <a:lnTo>
                  <a:pt x="50" y="53"/>
                </a:lnTo>
                <a:lnTo>
                  <a:pt x="50" y="55"/>
                </a:lnTo>
                <a:lnTo>
                  <a:pt x="48" y="57"/>
                </a:lnTo>
                <a:lnTo>
                  <a:pt x="48" y="59"/>
                </a:lnTo>
                <a:lnTo>
                  <a:pt x="46" y="59"/>
                </a:lnTo>
                <a:lnTo>
                  <a:pt x="46" y="61"/>
                </a:lnTo>
                <a:lnTo>
                  <a:pt x="44" y="63"/>
                </a:lnTo>
                <a:lnTo>
                  <a:pt x="42" y="63"/>
                </a:lnTo>
                <a:lnTo>
                  <a:pt x="40" y="63"/>
                </a:lnTo>
                <a:lnTo>
                  <a:pt x="38" y="63"/>
                </a:lnTo>
                <a:lnTo>
                  <a:pt x="36" y="61"/>
                </a:lnTo>
                <a:lnTo>
                  <a:pt x="34" y="59"/>
                </a:lnTo>
                <a:lnTo>
                  <a:pt x="34" y="57"/>
                </a:lnTo>
                <a:lnTo>
                  <a:pt x="34" y="55"/>
                </a:lnTo>
                <a:lnTo>
                  <a:pt x="32" y="53"/>
                </a:lnTo>
                <a:lnTo>
                  <a:pt x="30" y="53"/>
                </a:lnTo>
                <a:lnTo>
                  <a:pt x="28" y="51"/>
                </a:lnTo>
                <a:lnTo>
                  <a:pt x="28" y="49"/>
                </a:lnTo>
                <a:lnTo>
                  <a:pt x="26" y="47"/>
                </a:lnTo>
                <a:lnTo>
                  <a:pt x="26" y="45"/>
                </a:lnTo>
                <a:lnTo>
                  <a:pt x="26" y="43"/>
                </a:lnTo>
                <a:lnTo>
                  <a:pt x="24" y="41"/>
                </a:lnTo>
                <a:lnTo>
                  <a:pt x="24" y="39"/>
                </a:lnTo>
                <a:lnTo>
                  <a:pt x="24" y="37"/>
                </a:lnTo>
                <a:lnTo>
                  <a:pt x="24" y="35"/>
                </a:lnTo>
                <a:lnTo>
                  <a:pt x="26" y="33"/>
                </a:lnTo>
                <a:lnTo>
                  <a:pt x="26" y="31"/>
                </a:lnTo>
                <a:lnTo>
                  <a:pt x="28" y="29"/>
                </a:lnTo>
                <a:lnTo>
                  <a:pt x="28" y="27"/>
                </a:lnTo>
                <a:lnTo>
                  <a:pt x="30" y="26"/>
                </a:lnTo>
                <a:lnTo>
                  <a:pt x="32" y="24"/>
                </a:lnTo>
                <a:lnTo>
                  <a:pt x="34" y="24"/>
                </a:lnTo>
                <a:lnTo>
                  <a:pt x="36" y="24"/>
                </a:lnTo>
                <a:lnTo>
                  <a:pt x="38" y="24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6" y="26"/>
                </a:lnTo>
                <a:lnTo>
                  <a:pt x="48" y="24"/>
                </a:lnTo>
                <a:lnTo>
                  <a:pt x="48" y="26"/>
                </a:lnTo>
                <a:lnTo>
                  <a:pt x="50" y="26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6"/>
                </a:lnTo>
                <a:lnTo>
                  <a:pt x="66" y="24"/>
                </a:lnTo>
                <a:lnTo>
                  <a:pt x="68" y="24"/>
                </a:lnTo>
                <a:lnTo>
                  <a:pt x="72" y="24"/>
                </a:lnTo>
                <a:lnTo>
                  <a:pt x="74" y="24"/>
                </a:lnTo>
                <a:lnTo>
                  <a:pt x="76" y="24"/>
                </a:lnTo>
                <a:lnTo>
                  <a:pt x="78" y="24"/>
                </a:lnTo>
                <a:lnTo>
                  <a:pt x="80" y="24"/>
                </a:lnTo>
                <a:lnTo>
                  <a:pt x="82" y="26"/>
                </a:lnTo>
                <a:lnTo>
                  <a:pt x="84" y="27"/>
                </a:lnTo>
                <a:lnTo>
                  <a:pt x="86" y="27"/>
                </a:lnTo>
                <a:lnTo>
                  <a:pt x="88" y="27"/>
                </a:lnTo>
                <a:lnTo>
                  <a:pt x="90" y="27"/>
                </a:lnTo>
                <a:lnTo>
                  <a:pt x="92" y="27"/>
                </a:lnTo>
                <a:lnTo>
                  <a:pt x="94" y="27"/>
                </a:lnTo>
                <a:lnTo>
                  <a:pt x="96" y="27"/>
                </a:lnTo>
                <a:lnTo>
                  <a:pt x="98" y="27"/>
                </a:lnTo>
                <a:lnTo>
                  <a:pt x="100" y="27"/>
                </a:lnTo>
                <a:lnTo>
                  <a:pt x="102" y="26"/>
                </a:lnTo>
                <a:lnTo>
                  <a:pt x="104" y="26"/>
                </a:lnTo>
                <a:lnTo>
                  <a:pt x="106" y="26"/>
                </a:lnTo>
                <a:lnTo>
                  <a:pt x="108" y="24"/>
                </a:lnTo>
                <a:lnTo>
                  <a:pt x="108" y="22"/>
                </a:lnTo>
                <a:lnTo>
                  <a:pt x="108" y="20"/>
                </a:lnTo>
                <a:lnTo>
                  <a:pt x="110" y="18"/>
                </a:lnTo>
                <a:lnTo>
                  <a:pt x="112" y="16"/>
                </a:lnTo>
                <a:lnTo>
                  <a:pt x="114" y="14"/>
                </a:lnTo>
                <a:lnTo>
                  <a:pt x="116" y="12"/>
                </a:lnTo>
                <a:lnTo>
                  <a:pt x="116" y="10"/>
                </a:lnTo>
                <a:lnTo>
                  <a:pt x="118" y="8"/>
                </a:lnTo>
                <a:lnTo>
                  <a:pt x="118" y="6"/>
                </a:lnTo>
                <a:lnTo>
                  <a:pt x="120" y="4"/>
                </a:lnTo>
                <a:lnTo>
                  <a:pt x="118" y="2"/>
                </a:lnTo>
                <a:lnTo>
                  <a:pt x="118" y="0"/>
                </a:lnTo>
                <a:lnTo>
                  <a:pt x="116" y="0"/>
                </a:lnTo>
                <a:lnTo>
                  <a:pt x="114" y="2"/>
                </a:lnTo>
                <a:lnTo>
                  <a:pt x="112" y="2"/>
                </a:lnTo>
                <a:lnTo>
                  <a:pt x="112" y="4"/>
                </a:lnTo>
                <a:lnTo>
                  <a:pt x="110" y="6"/>
                </a:lnTo>
                <a:lnTo>
                  <a:pt x="108" y="6"/>
                </a:lnTo>
                <a:lnTo>
                  <a:pt x="108" y="8"/>
                </a:lnTo>
                <a:lnTo>
                  <a:pt x="108" y="10"/>
                </a:lnTo>
                <a:lnTo>
                  <a:pt x="106" y="10"/>
                </a:lnTo>
                <a:lnTo>
                  <a:pt x="104" y="12"/>
                </a:lnTo>
                <a:lnTo>
                  <a:pt x="104" y="14"/>
                </a:lnTo>
                <a:lnTo>
                  <a:pt x="102" y="14"/>
                </a:lnTo>
                <a:lnTo>
                  <a:pt x="100" y="16"/>
                </a:lnTo>
                <a:lnTo>
                  <a:pt x="98" y="16"/>
                </a:lnTo>
                <a:lnTo>
                  <a:pt x="96" y="18"/>
                </a:lnTo>
                <a:lnTo>
                  <a:pt x="94" y="18"/>
                </a:lnTo>
                <a:lnTo>
                  <a:pt x="92" y="18"/>
                </a:lnTo>
                <a:lnTo>
                  <a:pt x="90" y="16"/>
                </a:lnTo>
                <a:lnTo>
                  <a:pt x="88" y="16"/>
                </a:lnTo>
                <a:lnTo>
                  <a:pt x="86" y="16"/>
                </a:lnTo>
                <a:lnTo>
                  <a:pt x="84" y="16"/>
                </a:lnTo>
                <a:lnTo>
                  <a:pt x="82" y="16"/>
                </a:lnTo>
                <a:lnTo>
                  <a:pt x="80" y="16"/>
                </a:lnTo>
                <a:lnTo>
                  <a:pt x="78" y="16"/>
                </a:lnTo>
                <a:lnTo>
                  <a:pt x="76" y="18"/>
                </a:lnTo>
                <a:lnTo>
                  <a:pt x="76" y="16"/>
                </a:lnTo>
                <a:lnTo>
                  <a:pt x="74" y="16"/>
                </a:lnTo>
                <a:lnTo>
                  <a:pt x="72" y="14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2"/>
                </a:lnTo>
                <a:lnTo>
                  <a:pt x="58" y="12"/>
                </a:lnTo>
                <a:lnTo>
                  <a:pt x="56" y="12"/>
                </a:lnTo>
                <a:lnTo>
                  <a:pt x="54" y="12"/>
                </a:lnTo>
                <a:lnTo>
                  <a:pt x="52" y="12"/>
                </a:lnTo>
                <a:lnTo>
                  <a:pt x="50" y="10"/>
                </a:lnTo>
                <a:lnTo>
                  <a:pt x="50" y="8"/>
                </a:lnTo>
                <a:lnTo>
                  <a:pt x="48" y="10"/>
                </a:lnTo>
                <a:lnTo>
                  <a:pt x="46" y="8"/>
                </a:lnTo>
                <a:lnTo>
                  <a:pt x="44" y="8"/>
                </a:lnTo>
                <a:lnTo>
                  <a:pt x="42" y="8"/>
                </a:lnTo>
                <a:lnTo>
                  <a:pt x="40" y="8"/>
                </a:lnTo>
                <a:lnTo>
                  <a:pt x="40" y="10"/>
                </a:lnTo>
                <a:lnTo>
                  <a:pt x="38" y="12"/>
                </a:lnTo>
                <a:lnTo>
                  <a:pt x="38" y="14"/>
                </a:lnTo>
                <a:lnTo>
                  <a:pt x="36" y="14"/>
                </a:lnTo>
                <a:lnTo>
                  <a:pt x="36" y="16"/>
                </a:lnTo>
                <a:lnTo>
                  <a:pt x="34" y="18"/>
                </a:lnTo>
                <a:lnTo>
                  <a:pt x="32" y="18"/>
                </a:lnTo>
                <a:lnTo>
                  <a:pt x="30" y="16"/>
                </a:lnTo>
                <a:lnTo>
                  <a:pt x="30" y="14"/>
                </a:lnTo>
                <a:lnTo>
                  <a:pt x="28" y="16"/>
                </a:lnTo>
                <a:lnTo>
                  <a:pt x="28" y="18"/>
                </a:lnTo>
                <a:lnTo>
                  <a:pt x="26" y="20"/>
                </a:lnTo>
                <a:lnTo>
                  <a:pt x="24" y="20"/>
                </a:lnTo>
                <a:lnTo>
                  <a:pt x="26" y="22"/>
                </a:lnTo>
                <a:lnTo>
                  <a:pt x="24" y="24"/>
                </a:lnTo>
                <a:lnTo>
                  <a:pt x="22" y="26"/>
                </a:lnTo>
                <a:lnTo>
                  <a:pt x="22" y="27"/>
                </a:lnTo>
                <a:lnTo>
                  <a:pt x="22" y="29"/>
                </a:lnTo>
                <a:lnTo>
                  <a:pt x="20" y="31"/>
                </a:lnTo>
                <a:lnTo>
                  <a:pt x="22" y="33"/>
                </a:lnTo>
                <a:lnTo>
                  <a:pt x="20" y="35"/>
                </a:lnTo>
                <a:lnTo>
                  <a:pt x="20" y="33"/>
                </a:lnTo>
                <a:lnTo>
                  <a:pt x="18" y="33"/>
                </a:lnTo>
                <a:lnTo>
                  <a:pt x="18" y="35"/>
                </a:lnTo>
                <a:lnTo>
                  <a:pt x="20" y="37"/>
                </a:lnTo>
                <a:lnTo>
                  <a:pt x="20" y="39"/>
                </a:lnTo>
                <a:lnTo>
                  <a:pt x="20" y="41"/>
                </a:lnTo>
                <a:lnTo>
                  <a:pt x="20" y="43"/>
                </a:lnTo>
                <a:lnTo>
                  <a:pt x="20" y="45"/>
                </a:lnTo>
                <a:lnTo>
                  <a:pt x="20" y="47"/>
                </a:lnTo>
                <a:lnTo>
                  <a:pt x="22" y="49"/>
                </a:lnTo>
                <a:lnTo>
                  <a:pt x="22" y="51"/>
                </a:lnTo>
                <a:lnTo>
                  <a:pt x="22" y="53"/>
                </a:lnTo>
                <a:lnTo>
                  <a:pt x="20" y="51"/>
                </a:lnTo>
                <a:lnTo>
                  <a:pt x="20" y="49"/>
                </a:lnTo>
                <a:lnTo>
                  <a:pt x="20" y="47"/>
                </a:lnTo>
                <a:lnTo>
                  <a:pt x="18" y="49"/>
                </a:lnTo>
                <a:lnTo>
                  <a:pt x="16" y="51"/>
                </a:lnTo>
                <a:lnTo>
                  <a:pt x="16" y="53"/>
                </a:lnTo>
                <a:lnTo>
                  <a:pt x="14" y="55"/>
                </a:lnTo>
                <a:lnTo>
                  <a:pt x="14" y="57"/>
                </a:lnTo>
                <a:lnTo>
                  <a:pt x="12" y="59"/>
                </a:lnTo>
                <a:lnTo>
                  <a:pt x="12" y="61"/>
                </a:lnTo>
                <a:lnTo>
                  <a:pt x="12" y="63"/>
                </a:lnTo>
                <a:lnTo>
                  <a:pt x="12" y="65"/>
                </a:lnTo>
                <a:lnTo>
                  <a:pt x="12" y="67"/>
                </a:lnTo>
                <a:lnTo>
                  <a:pt x="12" y="69"/>
                </a:lnTo>
                <a:lnTo>
                  <a:pt x="12" y="71"/>
                </a:lnTo>
                <a:lnTo>
                  <a:pt x="12" y="73"/>
                </a:lnTo>
                <a:lnTo>
                  <a:pt x="12" y="75"/>
                </a:lnTo>
                <a:lnTo>
                  <a:pt x="10" y="77"/>
                </a:lnTo>
                <a:lnTo>
                  <a:pt x="8" y="79"/>
                </a:lnTo>
                <a:lnTo>
                  <a:pt x="8" y="81"/>
                </a:lnTo>
                <a:lnTo>
                  <a:pt x="8" y="83"/>
                </a:lnTo>
                <a:lnTo>
                  <a:pt x="8" y="85"/>
                </a:lnTo>
                <a:lnTo>
                  <a:pt x="6" y="87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3"/>
                </a:lnTo>
                <a:lnTo>
                  <a:pt x="4" y="93"/>
                </a:lnTo>
                <a:lnTo>
                  <a:pt x="2" y="95"/>
                </a:lnTo>
                <a:lnTo>
                  <a:pt x="2" y="97"/>
                </a:lnTo>
                <a:lnTo>
                  <a:pt x="2" y="99"/>
                </a:lnTo>
                <a:lnTo>
                  <a:pt x="2" y="101"/>
                </a:lnTo>
                <a:lnTo>
                  <a:pt x="2" y="103"/>
                </a:lnTo>
                <a:lnTo>
                  <a:pt x="2" y="105"/>
                </a:lnTo>
                <a:lnTo>
                  <a:pt x="2" y="107"/>
                </a:lnTo>
                <a:lnTo>
                  <a:pt x="4" y="109"/>
                </a:lnTo>
                <a:lnTo>
                  <a:pt x="6" y="107"/>
                </a:lnTo>
                <a:lnTo>
                  <a:pt x="8" y="107"/>
                </a:lnTo>
                <a:lnTo>
                  <a:pt x="10" y="105"/>
                </a:lnTo>
                <a:lnTo>
                  <a:pt x="12" y="105"/>
                </a:lnTo>
                <a:lnTo>
                  <a:pt x="14" y="107"/>
                </a:lnTo>
                <a:lnTo>
                  <a:pt x="14" y="109"/>
                </a:lnTo>
                <a:lnTo>
                  <a:pt x="12" y="111"/>
                </a:lnTo>
                <a:lnTo>
                  <a:pt x="14" y="111"/>
                </a:lnTo>
                <a:lnTo>
                  <a:pt x="14" y="113"/>
                </a:lnTo>
                <a:lnTo>
                  <a:pt x="14" y="115"/>
                </a:lnTo>
                <a:lnTo>
                  <a:pt x="16" y="117"/>
                </a:lnTo>
                <a:lnTo>
                  <a:pt x="16" y="119"/>
                </a:lnTo>
                <a:lnTo>
                  <a:pt x="16" y="121"/>
                </a:lnTo>
                <a:lnTo>
                  <a:pt x="16" y="123"/>
                </a:lnTo>
                <a:lnTo>
                  <a:pt x="16" y="125"/>
                </a:lnTo>
                <a:lnTo>
                  <a:pt x="14" y="127"/>
                </a:lnTo>
                <a:lnTo>
                  <a:pt x="14" y="129"/>
                </a:lnTo>
                <a:lnTo>
                  <a:pt x="14" y="131"/>
                </a:lnTo>
                <a:lnTo>
                  <a:pt x="12" y="133"/>
                </a:lnTo>
                <a:lnTo>
                  <a:pt x="12" y="135"/>
                </a:lnTo>
                <a:lnTo>
                  <a:pt x="12" y="137"/>
                </a:lnTo>
                <a:lnTo>
                  <a:pt x="12" y="139"/>
                </a:lnTo>
                <a:lnTo>
                  <a:pt x="10" y="14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7" name="Freeform 2154"/>
          <p:cNvSpPr>
            <a:spLocks/>
          </p:cNvSpPr>
          <p:nvPr/>
        </p:nvSpPr>
        <p:spPr bwMode="auto">
          <a:xfrm>
            <a:off x="7604125" y="3560762"/>
            <a:ext cx="69850" cy="101600"/>
          </a:xfrm>
          <a:custGeom>
            <a:avLst/>
            <a:gdLst>
              <a:gd name="T0" fmla="*/ 0 w 44"/>
              <a:gd name="T1" fmla="*/ 151209375 h 64"/>
              <a:gd name="T2" fmla="*/ 0 w 44"/>
              <a:gd name="T3" fmla="*/ 161290000 h 64"/>
              <a:gd name="T4" fmla="*/ 10080625 w 44"/>
              <a:gd name="T5" fmla="*/ 151209375 h 64"/>
              <a:gd name="T6" fmla="*/ 15120938 w 44"/>
              <a:gd name="T7" fmla="*/ 146169063 h 64"/>
              <a:gd name="T8" fmla="*/ 25201563 w 44"/>
              <a:gd name="T9" fmla="*/ 141128750 h 64"/>
              <a:gd name="T10" fmla="*/ 35282188 w 44"/>
              <a:gd name="T11" fmla="*/ 136088438 h 64"/>
              <a:gd name="T12" fmla="*/ 40322500 w 44"/>
              <a:gd name="T13" fmla="*/ 126007813 h 64"/>
              <a:gd name="T14" fmla="*/ 45362813 w 44"/>
              <a:gd name="T15" fmla="*/ 115927188 h 64"/>
              <a:gd name="T16" fmla="*/ 55443438 w 44"/>
              <a:gd name="T17" fmla="*/ 110886875 h 64"/>
              <a:gd name="T18" fmla="*/ 60483750 w 44"/>
              <a:gd name="T19" fmla="*/ 105846563 h 64"/>
              <a:gd name="T20" fmla="*/ 65524063 w 44"/>
              <a:gd name="T21" fmla="*/ 95765938 h 64"/>
              <a:gd name="T22" fmla="*/ 65524063 w 44"/>
              <a:gd name="T23" fmla="*/ 90725625 h 64"/>
              <a:gd name="T24" fmla="*/ 70564375 w 44"/>
              <a:gd name="T25" fmla="*/ 85685313 h 64"/>
              <a:gd name="T26" fmla="*/ 65524063 w 44"/>
              <a:gd name="T27" fmla="*/ 80645000 h 64"/>
              <a:gd name="T28" fmla="*/ 70564375 w 44"/>
              <a:gd name="T29" fmla="*/ 75604688 h 64"/>
              <a:gd name="T30" fmla="*/ 80645000 w 44"/>
              <a:gd name="T31" fmla="*/ 75604688 h 64"/>
              <a:gd name="T32" fmla="*/ 90725625 w 44"/>
              <a:gd name="T33" fmla="*/ 65524063 h 64"/>
              <a:gd name="T34" fmla="*/ 90725625 w 44"/>
              <a:gd name="T35" fmla="*/ 60483750 h 64"/>
              <a:gd name="T36" fmla="*/ 95765938 w 44"/>
              <a:gd name="T37" fmla="*/ 55443438 h 64"/>
              <a:gd name="T38" fmla="*/ 100806250 w 44"/>
              <a:gd name="T39" fmla="*/ 55443438 h 64"/>
              <a:gd name="T40" fmla="*/ 110886875 w 44"/>
              <a:gd name="T41" fmla="*/ 45362813 h 64"/>
              <a:gd name="T42" fmla="*/ 100806250 w 44"/>
              <a:gd name="T43" fmla="*/ 35282188 h 64"/>
              <a:gd name="T44" fmla="*/ 95765938 w 44"/>
              <a:gd name="T45" fmla="*/ 30241875 h 64"/>
              <a:gd name="T46" fmla="*/ 100806250 w 44"/>
              <a:gd name="T47" fmla="*/ 20161250 h 64"/>
              <a:gd name="T48" fmla="*/ 95765938 w 44"/>
              <a:gd name="T49" fmla="*/ 10080625 h 64"/>
              <a:gd name="T50" fmla="*/ 95765938 w 44"/>
              <a:gd name="T51" fmla="*/ 0 h 64"/>
              <a:gd name="T52" fmla="*/ 90725625 w 44"/>
              <a:gd name="T53" fmla="*/ 10080625 h 64"/>
              <a:gd name="T54" fmla="*/ 90725625 w 44"/>
              <a:gd name="T55" fmla="*/ 20161250 h 64"/>
              <a:gd name="T56" fmla="*/ 90725625 w 44"/>
              <a:gd name="T57" fmla="*/ 20161250 h 64"/>
              <a:gd name="T58" fmla="*/ 95765938 w 44"/>
              <a:gd name="T59" fmla="*/ 30241875 h 64"/>
              <a:gd name="T60" fmla="*/ 90725625 w 44"/>
              <a:gd name="T61" fmla="*/ 30241875 h 64"/>
              <a:gd name="T62" fmla="*/ 85685313 w 44"/>
              <a:gd name="T63" fmla="*/ 25201563 h 64"/>
              <a:gd name="T64" fmla="*/ 85685313 w 44"/>
              <a:gd name="T65" fmla="*/ 30241875 h 64"/>
              <a:gd name="T66" fmla="*/ 90725625 w 44"/>
              <a:gd name="T67" fmla="*/ 40322500 h 64"/>
              <a:gd name="T68" fmla="*/ 80645000 w 44"/>
              <a:gd name="T69" fmla="*/ 50403125 h 64"/>
              <a:gd name="T70" fmla="*/ 80645000 w 44"/>
              <a:gd name="T71" fmla="*/ 50403125 h 64"/>
              <a:gd name="T72" fmla="*/ 75604688 w 44"/>
              <a:gd name="T73" fmla="*/ 60483750 h 64"/>
              <a:gd name="T74" fmla="*/ 70564375 w 44"/>
              <a:gd name="T75" fmla="*/ 65524063 h 64"/>
              <a:gd name="T76" fmla="*/ 65524063 w 44"/>
              <a:gd name="T77" fmla="*/ 65524063 h 64"/>
              <a:gd name="T78" fmla="*/ 65524063 w 44"/>
              <a:gd name="T79" fmla="*/ 70564375 h 64"/>
              <a:gd name="T80" fmla="*/ 65524063 w 44"/>
              <a:gd name="T81" fmla="*/ 70564375 h 64"/>
              <a:gd name="T82" fmla="*/ 60483750 w 44"/>
              <a:gd name="T83" fmla="*/ 75604688 h 64"/>
              <a:gd name="T84" fmla="*/ 55443438 w 44"/>
              <a:gd name="T85" fmla="*/ 85685313 h 64"/>
              <a:gd name="T86" fmla="*/ 50403125 w 44"/>
              <a:gd name="T87" fmla="*/ 95765938 h 64"/>
              <a:gd name="T88" fmla="*/ 40322500 w 44"/>
              <a:gd name="T89" fmla="*/ 105846563 h 64"/>
              <a:gd name="T90" fmla="*/ 35282188 w 44"/>
              <a:gd name="T91" fmla="*/ 110886875 h 64"/>
              <a:gd name="T92" fmla="*/ 25201563 w 44"/>
              <a:gd name="T93" fmla="*/ 115927188 h 64"/>
              <a:gd name="T94" fmla="*/ 25201563 w 44"/>
              <a:gd name="T95" fmla="*/ 120967500 h 64"/>
              <a:gd name="T96" fmla="*/ 20161250 w 44"/>
              <a:gd name="T97" fmla="*/ 120967500 h 64"/>
              <a:gd name="T98" fmla="*/ 20161250 w 44"/>
              <a:gd name="T99" fmla="*/ 126007813 h 64"/>
              <a:gd name="T100" fmla="*/ 15120938 w 44"/>
              <a:gd name="T101" fmla="*/ 126007813 h 64"/>
              <a:gd name="T102" fmla="*/ 15120938 w 44"/>
              <a:gd name="T103" fmla="*/ 131048125 h 64"/>
              <a:gd name="T104" fmla="*/ 10080625 w 44"/>
              <a:gd name="T105" fmla="*/ 136088438 h 64"/>
              <a:gd name="T106" fmla="*/ 5040313 w 44"/>
              <a:gd name="T107" fmla="*/ 146169063 h 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" h="64">
                <a:moveTo>
                  <a:pt x="2" y="58"/>
                </a:moveTo>
                <a:lnTo>
                  <a:pt x="0" y="60"/>
                </a:lnTo>
                <a:lnTo>
                  <a:pt x="0" y="62"/>
                </a:lnTo>
                <a:lnTo>
                  <a:pt x="0" y="64"/>
                </a:lnTo>
                <a:lnTo>
                  <a:pt x="2" y="62"/>
                </a:lnTo>
                <a:lnTo>
                  <a:pt x="4" y="60"/>
                </a:lnTo>
                <a:lnTo>
                  <a:pt x="6" y="60"/>
                </a:lnTo>
                <a:lnTo>
                  <a:pt x="6" y="58"/>
                </a:lnTo>
                <a:lnTo>
                  <a:pt x="8" y="56"/>
                </a:lnTo>
                <a:lnTo>
                  <a:pt x="10" y="56"/>
                </a:lnTo>
                <a:lnTo>
                  <a:pt x="12" y="54"/>
                </a:lnTo>
                <a:lnTo>
                  <a:pt x="14" y="54"/>
                </a:lnTo>
                <a:lnTo>
                  <a:pt x="14" y="52"/>
                </a:lnTo>
                <a:lnTo>
                  <a:pt x="16" y="50"/>
                </a:lnTo>
                <a:lnTo>
                  <a:pt x="16" y="48"/>
                </a:lnTo>
                <a:lnTo>
                  <a:pt x="18" y="46"/>
                </a:lnTo>
                <a:lnTo>
                  <a:pt x="20" y="46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38"/>
                </a:lnTo>
                <a:lnTo>
                  <a:pt x="26" y="36"/>
                </a:lnTo>
                <a:lnTo>
                  <a:pt x="26" y="34"/>
                </a:lnTo>
                <a:lnTo>
                  <a:pt x="28" y="34"/>
                </a:lnTo>
                <a:lnTo>
                  <a:pt x="26" y="32"/>
                </a:lnTo>
                <a:lnTo>
                  <a:pt x="28" y="30"/>
                </a:lnTo>
                <a:lnTo>
                  <a:pt x="30" y="30"/>
                </a:lnTo>
                <a:lnTo>
                  <a:pt x="32" y="30"/>
                </a:lnTo>
                <a:lnTo>
                  <a:pt x="34" y="28"/>
                </a:lnTo>
                <a:lnTo>
                  <a:pt x="36" y="26"/>
                </a:lnTo>
                <a:lnTo>
                  <a:pt x="36" y="24"/>
                </a:lnTo>
                <a:lnTo>
                  <a:pt x="38" y="22"/>
                </a:lnTo>
                <a:lnTo>
                  <a:pt x="40" y="22"/>
                </a:lnTo>
                <a:lnTo>
                  <a:pt x="42" y="20"/>
                </a:lnTo>
                <a:lnTo>
                  <a:pt x="44" y="18"/>
                </a:lnTo>
                <a:lnTo>
                  <a:pt x="42" y="16"/>
                </a:lnTo>
                <a:lnTo>
                  <a:pt x="40" y="14"/>
                </a:lnTo>
                <a:lnTo>
                  <a:pt x="40" y="12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38" y="6"/>
                </a:lnTo>
                <a:lnTo>
                  <a:pt x="38" y="4"/>
                </a:lnTo>
                <a:lnTo>
                  <a:pt x="38" y="2"/>
                </a:lnTo>
                <a:lnTo>
                  <a:pt x="38" y="0"/>
                </a:lnTo>
                <a:lnTo>
                  <a:pt x="36" y="2"/>
                </a:lnTo>
                <a:lnTo>
                  <a:pt x="36" y="4"/>
                </a:lnTo>
                <a:lnTo>
                  <a:pt x="36" y="6"/>
                </a:lnTo>
                <a:lnTo>
                  <a:pt x="36" y="8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6" y="12"/>
                </a:lnTo>
                <a:lnTo>
                  <a:pt x="34" y="12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36" y="16"/>
                </a:lnTo>
                <a:lnTo>
                  <a:pt x="34" y="20"/>
                </a:lnTo>
                <a:lnTo>
                  <a:pt x="32" y="20"/>
                </a:lnTo>
                <a:lnTo>
                  <a:pt x="30" y="22"/>
                </a:lnTo>
                <a:lnTo>
                  <a:pt x="30" y="24"/>
                </a:lnTo>
                <a:lnTo>
                  <a:pt x="28" y="26"/>
                </a:lnTo>
                <a:lnTo>
                  <a:pt x="26" y="26"/>
                </a:lnTo>
                <a:lnTo>
                  <a:pt x="28" y="28"/>
                </a:lnTo>
                <a:lnTo>
                  <a:pt x="26" y="28"/>
                </a:lnTo>
                <a:lnTo>
                  <a:pt x="24" y="30"/>
                </a:lnTo>
                <a:lnTo>
                  <a:pt x="24" y="32"/>
                </a:lnTo>
                <a:lnTo>
                  <a:pt x="22" y="34"/>
                </a:lnTo>
                <a:lnTo>
                  <a:pt x="20" y="36"/>
                </a:lnTo>
                <a:lnTo>
                  <a:pt x="20" y="38"/>
                </a:lnTo>
                <a:lnTo>
                  <a:pt x="18" y="40"/>
                </a:lnTo>
                <a:lnTo>
                  <a:pt x="16" y="42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0" y="46"/>
                </a:lnTo>
                <a:lnTo>
                  <a:pt x="10" y="48"/>
                </a:lnTo>
                <a:lnTo>
                  <a:pt x="8" y="48"/>
                </a:lnTo>
                <a:lnTo>
                  <a:pt x="8" y="50"/>
                </a:lnTo>
                <a:lnTo>
                  <a:pt x="6" y="50"/>
                </a:lnTo>
                <a:lnTo>
                  <a:pt x="6" y="52"/>
                </a:lnTo>
                <a:lnTo>
                  <a:pt x="4" y="52"/>
                </a:lnTo>
                <a:lnTo>
                  <a:pt x="4" y="54"/>
                </a:lnTo>
                <a:lnTo>
                  <a:pt x="2" y="56"/>
                </a:lnTo>
                <a:lnTo>
                  <a:pt x="2" y="5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8" name="Freeform 2155"/>
          <p:cNvSpPr>
            <a:spLocks/>
          </p:cNvSpPr>
          <p:nvPr/>
        </p:nvSpPr>
        <p:spPr bwMode="auto">
          <a:xfrm>
            <a:off x="7604125" y="3560762"/>
            <a:ext cx="69850" cy="101600"/>
          </a:xfrm>
          <a:custGeom>
            <a:avLst/>
            <a:gdLst>
              <a:gd name="T0" fmla="*/ 0 w 44"/>
              <a:gd name="T1" fmla="*/ 151209375 h 64"/>
              <a:gd name="T2" fmla="*/ 0 w 44"/>
              <a:gd name="T3" fmla="*/ 161290000 h 64"/>
              <a:gd name="T4" fmla="*/ 10080625 w 44"/>
              <a:gd name="T5" fmla="*/ 151209375 h 64"/>
              <a:gd name="T6" fmla="*/ 15120938 w 44"/>
              <a:gd name="T7" fmla="*/ 146169063 h 64"/>
              <a:gd name="T8" fmla="*/ 25201563 w 44"/>
              <a:gd name="T9" fmla="*/ 141128750 h 64"/>
              <a:gd name="T10" fmla="*/ 35282188 w 44"/>
              <a:gd name="T11" fmla="*/ 136088438 h 64"/>
              <a:gd name="T12" fmla="*/ 40322500 w 44"/>
              <a:gd name="T13" fmla="*/ 126007813 h 64"/>
              <a:gd name="T14" fmla="*/ 45362813 w 44"/>
              <a:gd name="T15" fmla="*/ 115927188 h 64"/>
              <a:gd name="T16" fmla="*/ 55443438 w 44"/>
              <a:gd name="T17" fmla="*/ 110886875 h 64"/>
              <a:gd name="T18" fmla="*/ 60483750 w 44"/>
              <a:gd name="T19" fmla="*/ 105846563 h 64"/>
              <a:gd name="T20" fmla="*/ 65524063 w 44"/>
              <a:gd name="T21" fmla="*/ 95765938 h 64"/>
              <a:gd name="T22" fmla="*/ 65524063 w 44"/>
              <a:gd name="T23" fmla="*/ 90725625 h 64"/>
              <a:gd name="T24" fmla="*/ 70564375 w 44"/>
              <a:gd name="T25" fmla="*/ 85685313 h 64"/>
              <a:gd name="T26" fmla="*/ 65524063 w 44"/>
              <a:gd name="T27" fmla="*/ 80645000 h 64"/>
              <a:gd name="T28" fmla="*/ 70564375 w 44"/>
              <a:gd name="T29" fmla="*/ 75604688 h 64"/>
              <a:gd name="T30" fmla="*/ 80645000 w 44"/>
              <a:gd name="T31" fmla="*/ 75604688 h 64"/>
              <a:gd name="T32" fmla="*/ 90725625 w 44"/>
              <a:gd name="T33" fmla="*/ 65524063 h 64"/>
              <a:gd name="T34" fmla="*/ 90725625 w 44"/>
              <a:gd name="T35" fmla="*/ 60483750 h 64"/>
              <a:gd name="T36" fmla="*/ 95765938 w 44"/>
              <a:gd name="T37" fmla="*/ 55443438 h 64"/>
              <a:gd name="T38" fmla="*/ 100806250 w 44"/>
              <a:gd name="T39" fmla="*/ 55443438 h 64"/>
              <a:gd name="T40" fmla="*/ 110886875 w 44"/>
              <a:gd name="T41" fmla="*/ 45362813 h 64"/>
              <a:gd name="T42" fmla="*/ 100806250 w 44"/>
              <a:gd name="T43" fmla="*/ 35282188 h 64"/>
              <a:gd name="T44" fmla="*/ 95765938 w 44"/>
              <a:gd name="T45" fmla="*/ 30241875 h 64"/>
              <a:gd name="T46" fmla="*/ 100806250 w 44"/>
              <a:gd name="T47" fmla="*/ 20161250 h 64"/>
              <a:gd name="T48" fmla="*/ 95765938 w 44"/>
              <a:gd name="T49" fmla="*/ 10080625 h 64"/>
              <a:gd name="T50" fmla="*/ 95765938 w 44"/>
              <a:gd name="T51" fmla="*/ 0 h 64"/>
              <a:gd name="T52" fmla="*/ 90725625 w 44"/>
              <a:gd name="T53" fmla="*/ 10080625 h 64"/>
              <a:gd name="T54" fmla="*/ 90725625 w 44"/>
              <a:gd name="T55" fmla="*/ 20161250 h 64"/>
              <a:gd name="T56" fmla="*/ 90725625 w 44"/>
              <a:gd name="T57" fmla="*/ 20161250 h 64"/>
              <a:gd name="T58" fmla="*/ 95765938 w 44"/>
              <a:gd name="T59" fmla="*/ 30241875 h 64"/>
              <a:gd name="T60" fmla="*/ 90725625 w 44"/>
              <a:gd name="T61" fmla="*/ 30241875 h 64"/>
              <a:gd name="T62" fmla="*/ 85685313 w 44"/>
              <a:gd name="T63" fmla="*/ 25201563 h 64"/>
              <a:gd name="T64" fmla="*/ 85685313 w 44"/>
              <a:gd name="T65" fmla="*/ 30241875 h 64"/>
              <a:gd name="T66" fmla="*/ 90725625 w 44"/>
              <a:gd name="T67" fmla="*/ 40322500 h 64"/>
              <a:gd name="T68" fmla="*/ 80645000 w 44"/>
              <a:gd name="T69" fmla="*/ 50403125 h 64"/>
              <a:gd name="T70" fmla="*/ 80645000 w 44"/>
              <a:gd name="T71" fmla="*/ 50403125 h 64"/>
              <a:gd name="T72" fmla="*/ 75604688 w 44"/>
              <a:gd name="T73" fmla="*/ 60483750 h 64"/>
              <a:gd name="T74" fmla="*/ 70564375 w 44"/>
              <a:gd name="T75" fmla="*/ 65524063 h 64"/>
              <a:gd name="T76" fmla="*/ 65524063 w 44"/>
              <a:gd name="T77" fmla="*/ 65524063 h 64"/>
              <a:gd name="T78" fmla="*/ 65524063 w 44"/>
              <a:gd name="T79" fmla="*/ 70564375 h 64"/>
              <a:gd name="T80" fmla="*/ 65524063 w 44"/>
              <a:gd name="T81" fmla="*/ 70564375 h 64"/>
              <a:gd name="T82" fmla="*/ 60483750 w 44"/>
              <a:gd name="T83" fmla="*/ 75604688 h 64"/>
              <a:gd name="T84" fmla="*/ 55443438 w 44"/>
              <a:gd name="T85" fmla="*/ 85685313 h 64"/>
              <a:gd name="T86" fmla="*/ 50403125 w 44"/>
              <a:gd name="T87" fmla="*/ 95765938 h 64"/>
              <a:gd name="T88" fmla="*/ 40322500 w 44"/>
              <a:gd name="T89" fmla="*/ 105846563 h 64"/>
              <a:gd name="T90" fmla="*/ 35282188 w 44"/>
              <a:gd name="T91" fmla="*/ 110886875 h 64"/>
              <a:gd name="T92" fmla="*/ 25201563 w 44"/>
              <a:gd name="T93" fmla="*/ 115927188 h 64"/>
              <a:gd name="T94" fmla="*/ 25201563 w 44"/>
              <a:gd name="T95" fmla="*/ 120967500 h 64"/>
              <a:gd name="T96" fmla="*/ 20161250 w 44"/>
              <a:gd name="T97" fmla="*/ 120967500 h 64"/>
              <a:gd name="T98" fmla="*/ 20161250 w 44"/>
              <a:gd name="T99" fmla="*/ 126007813 h 64"/>
              <a:gd name="T100" fmla="*/ 15120938 w 44"/>
              <a:gd name="T101" fmla="*/ 126007813 h 64"/>
              <a:gd name="T102" fmla="*/ 15120938 w 44"/>
              <a:gd name="T103" fmla="*/ 131048125 h 64"/>
              <a:gd name="T104" fmla="*/ 10080625 w 44"/>
              <a:gd name="T105" fmla="*/ 136088438 h 64"/>
              <a:gd name="T106" fmla="*/ 5040313 w 44"/>
              <a:gd name="T107" fmla="*/ 146169063 h 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" h="64">
                <a:moveTo>
                  <a:pt x="2" y="58"/>
                </a:moveTo>
                <a:lnTo>
                  <a:pt x="0" y="60"/>
                </a:lnTo>
                <a:lnTo>
                  <a:pt x="0" y="62"/>
                </a:lnTo>
                <a:lnTo>
                  <a:pt x="0" y="64"/>
                </a:lnTo>
                <a:lnTo>
                  <a:pt x="2" y="62"/>
                </a:lnTo>
                <a:lnTo>
                  <a:pt x="4" y="60"/>
                </a:lnTo>
                <a:lnTo>
                  <a:pt x="6" y="60"/>
                </a:lnTo>
                <a:lnTo>
                  <a:pt x="6" y="58"/>
                </a:lnTo>
                <a:lnTo>
                  <a:pt x="8" y="56"/>
                </a:lnTo>
                <a:lnTo>
                  <a:pt x="10" y="56"/>
                </a:lnTo>
                <a:lnTo>
                  <a:pt x="12" y="54"/>
                </a:lnTo>
                <a:lnTo>
                  <a:pt x="14" y="54"/>
                </a:lnTo>
                <a:lnTo>
                  <a:pt x="14" y="52"/>
                </a:lnTo>
                <a:lnTo>
                  <a:pt x="16" y="50"/>
                </a:lnTo>
                <a:lnTo>
                  <a:pt x="16" y="48"/>
                </a:lnTo>
                <a:lnTo>
                  <a:pt x="18" y="46"/>
                </a:lnTo>
                <a:lnTo>
                  <a:pt x="20" y="46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38"/>
                </a:lnTo>
                <a:lnTo>
                  <a:pt x="26" y="36"/>
                </a:lnTo>
                <a:lnTo>
                  <a:pt x="26" y="34"/>
                </a:lnTo>
                <a:lnTo>
                  <a:pt x="28" y="34"/>
                </a:lnTo>
                <a:lnTo>
                  <a:pt x="26" y="32"/>
                </a:lnTo>
                <a:lnTo>
                  <a:pt x="28" y="30"/>
                </a:lnTo>
                <a:lnTo>
                  <a:pt x="30" y="30"/>
                </a:lnTo>
                <a:lnTo>
                  <a:pt x="32" y="30"/>
                </a:lnTo>
                <a:lnTo>
                  <a:pt x="34" y="28"/>
                </a:lnTo>
                <a:lnTo>
                  <a:pt x="36" y="26"/>
                </a:lnTo>
                <a:lnTo>
                  <a:pt x="36" y="24"/>
                </a:lnTo>
                <a:lnTo>
                  <a:pt x="38" y="22"/>
                </a:lnTo>
                <a:lnTo>
                  <a:pt x="40" y="22"/>
                </a:lnTo>
                <a:lnTo>
                  <a:pt x="42" y="20"/>
                </a:lnTo>
                <a:lnTo>
                  <a:pt x="44" y="18"/>
                </a:lnTo>
                <a:lnTo>
                  <a:pt x="42" y="16"/>
                </a:lnTo>
                <a:lnTo>
                  <a:pt x="40" y="14"/>
                </a:lnTo>
                <a:lnTo>
                  <a:pt x="40" y="12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38" y="6"/>
                </a:lnTo>
                <a:lnTo>
                  <a:pt x="38" y="4"/>
                </a:lnTo>
                <a:lnTo>
                  <a:pt x="38" y="2"/>
                </a:lnTo>
                <a:lnTo>
                  <a:pt x="38" y="0"/>
                </a:lnTo>
                <a:lnTo>
                  <a:pt x="36" y="2"/>
                </a:lnTo>
                <a:lnTo>
                  <a:pt x="36" y="4"/>
                </a:lnTo>
                <a:lnTo>
                  <a:pt x="36" y="6"/>
                </a:lnTo>
                <a:lnTo>
                  <a:pt x="36" y="8"/>
                </a:lnTo>
                <a:lnTo>
                  <a:pt x="34" y="6"/>
                </a:lnTo>
                <a:lnTo>
                  <a:pt x="36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6" y="12"/>
                </a:lnTo>
                <a:lnTo>
                  <a:pt x="34" y="12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36" y="16"/>
                </a:lnTo>
                <a:lnTo>
                  <a:pt x="34" y="20"/>
                </a:lnTo>
                <a:lnTo>
                  <a:pt x="32" y="20"/>
                </a:lnTo>
                <a:lnTo>
                  <a:pt x="30" y="22"/>
                </a:lnTo>
                <a:lnTo>
                  <a:pt x="30" y="24"/>
                </a:lnTo>
                <a:lnTo>
                  <a:pt x="28" y="26"/>
                </a:lnTo>
                <a:lnTo>
                  <a:pt x="26" y="26"/>
                </a:lnTo>
                <a:lnTo>
                  <a:pt x="28" y="28"/>
                </a:lnTo>
                <a:lnTo>
                  <a:pt x="26" y="28"/>
                </a:lnTo>
                <a:lnTo>
                  <a:pt x="24" y="30"/>
                </a:lnTo>
                <a:lnTo>
                  <a:pt x="24" y="32"/>
                </a:lnTo>
                <a:lnTo>
                  <a:pt x="22" y="34"/>
                </a:lnTo>
                <a:lnTo>
                  <a:pt x="20" y="36"/>
                </a:lnTo>
                <a:lnTo>
                  <a:pt x="20" y="38"/>
                </a:lnTo>
                <a:lnTo>
                  <a:pt x="18" y="40"/>
                </a:lnTo>
                <a:lnTo>
                  <a:pt x="16" y="42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0" y="46"/>
                </a:lnTo>
                <a:lnTo>
                  <a:pt x="10" y="48"/>
                </a:lnTo>
                <a:lnTo>
                  <a:pt x="8" y="48"/>
                </a:lnTo>
                <a:lnTo>
                  <a:pt x="8" y="50"/>
                </a:lnTo>
                <a:lnTo>
                  <a:pt x="6" y="50"/>
                </a:lnTo>
                <a:lnTo>
                  <a:pt x="6" y="52"/>
                </a:lnTo>
                <a:lnTo>
                  <a:pt x="4" y="52"/>
                </a:lnTo>
                <a:lnTo>
                  <a:pt x="4" y="54"/>
                </a:lnTo>
                <a:lnTo>
                  <a:pt x="2" y="56"/>
                </a:lnTo>
                <a:lnTo>
                  <a:pt x="2" y="5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49" name="Freeform 2156"/>
          <p:cNvSpPr>
            <a:spLocks/>
          </p:cNvSpPr>
          <p:nvPr/>
        </p:nvSpPr>
        <p:spPr bwMode="auto">
          <a:xfrm>
            <a:off x="7680326" y="3490913"/>
            <a:ext cx="38100" cy="44451"/>
          </a:xfrm>
          <a:custGeom>
            <a:avLst/>
            <a:gdLst>
              <a:gd name="T0" fmla="*/ 0 w 24"/>
              <a:gd name="T1" fmla="*/ 5040313 h 28"/>
              <a:gd name="T2" fmla="*/ 5040313 w 24"/>
              <a:gd name="T3" fmla="*/ 10080625 h 28"/>
              <a:gd name="T4" fmla="*/ 5040313 w 24"/>
              <a:gd name="T5" fmla="*/ 10080625 h 28"/>
              <a:gd name="T6" fmla="*/ 10080625 w 24"/>
              <a:gd name="T7" fmla="*/ 15120938 h 28"/>
              <a:gd name="T8" fmla="*/ 15120938 w 24"/>
              <a:gd name="T9" fmla="*/ 15120938 h 28"/>
              <a:gd name="T10" fmla="*/ 15120938 w 24"/>
              <a:gd name="T11" fmla="*/ 15120938 h 28"/>
              <a:gd name="T12" fmla="*/ 20161250 w 24"/>
              <a:gd name="T13" fmla="*/ 20161250 h 28"/>
              <a:gd name="T14" fmla="*/ 20161250 w 24"/>
              <a:gd name="T15" fmla="*/ 20161250 h 28"/>
              <a:gd name="T16" fmla="*/ 25201563 w 24"/>
              <a:gd name="T17" fmla="*/ 25201563 h 28"/>
              <a:gd name="T18" fmla="*/ 25201563 w 24"/>
              <a:gd name="T19" fmla="*/ 30241875 h 28"/>
              <a:gd name="T20" fmla="*/ 25201563 w 24"/>
              <a:gd name="T21" fmla="*/ 30241875 h 28"/>
              <a:gd name="T22" fmla="*/ 25201563 w 24"/>
              <a:gd name="T23" fmla="*/ 35282188 h 28"/>
              <a:gd name="T24" fmla="*/ 25201563 w 24"/>
              <a:gd name="T25" fmla="*/ 35282188 h 28"/>
              <a:gd name="T26" fmla="*/ 25201563 w 24"/>
              <a:gd name="T27" fmla="*/ 40322500 h 28"/>
              <a:gd name="T28" fmla="*/ 30241875 w 24"/>
              <a:gd name="T29" fmla="*/ 45362813 h 28"/>
              <a:gd name="T30" fmla="*/ 30241875 w 24"/>
              <a:gd name="T31" fmla="*/ 45362813 h 28"/>
              <a:gd name="T32" fmla="*/ 30241875 w 24"/>
              <a:gd name="T33" fmla="*/ 50403125 h 28"/>
              <a:gd name="T34" fmla="*/ 35282188 w 24"/>
              <a:gd name="T35" fmla="*/ 55443438 h 28"/>
              <a:gd name="T36" fmla="*/ 35282188 w 24"/>
              <a:gd name="T37" fmla="*/ 55443438 h 28"/>
              <a:gd name="T38" fmla="*/ 35282188 w 24"/>
              <a:gd name="T39" fmla="*/ 55443438 h 28"/>
              <a:gd name="T40" fmla="*/ 40322500 w 24"/>
              <a:gd name="T41" fmla="*/ 60483750 h 28"/>
              <a:gd name="T42" fmla="*/ 40322500 w 24"/>
              <a:gd name="T43" fmla="*/ 65524063 h 28"/>
              <a:gd name="T44" fmla="*/ 45362813 w 24"/>
              <a:gd name="T45" fmla="*/ 65524063 h 28"/>
              <a:gd name="T46" fmla="*/ 50403125 w 24"/>
              <a:gd name="T47" fmla="*/ 70564375 h 28"/>
              <a:gd name="T48" fmla="*/ 50403125 w 24"/>
              <a:gd name="T49" fmla="*/ 65524063 h 28"/>
              <a:gd name="T50" fmla="*/ 55443438 w 24"/>
              <a:gd name="T51" fmla="*/ 65524063 h 28"/>
              <a:gd name="T52" fmla="*/ 55443438 w 24"/>
              <a:gd name="T53" fmla="*/ 65524063 h 28"/>
              <a:gd name="T54" fmla="*/ 55443438 w 24"/>
              <a:gd name="T55" fmla="*/ 60483750 h 28"/>
              <a:gd name="T56" fmla="*/ 55443438 w 24"/>
              <a:gd name="T57" fmla="*/ 55443438 h 28"/>
              <a:gd name="T58" fmla="*/ 60483750 w 24"/>
              <a:gd name="T59" fmla="*/ 50403125 h 28"/>
              <a:gd name="T60" fmla="*/ 60483750 w 24"/>
              <a:gd name="T61" fmla="*/ 45362813 h 28"/>
              <a:gd name="T62" fmla="*/ 60483750 w 24"/>
              <a:gd name="T63" fmla="*/ 45362813 h 28"/>
              <a:gd name="T64" fmla="*/ 55443438 w 24"/>
              <a:gd name="T65" fmla="*/ 40322500 h 28"/>
              <a:gd name="T66" fmla="*/ 55443438 w 24"/>
              <a:gd name="T67" fmla="*/ 30241875 h 28"/>
              <a:gd name="T68" fmla="*/ 55443438 w 24"/>
              <a:gd name="T69" fmla="*/ 25201563 h 28"/>
              <a:gd name="T70" fmla="*/ 55443438 w 24"/>
              <a:gd name="T71" fmla="*/ 20161250 h 28"/>
              <a:gd name="T72" fmla="*/ 55443438 w 24"/>
              <a:gd name="T73" fmla="*/ 20161250 h 28"/>
              <a:gd name="T74" fmla="*/ 50403125 w 24"/>
              <a:gd name="T75" fmla="*/ 15120938 h 28"/>
              <a:gd name="T76" fmla="*/ 50403125 w 24"/>
              <a:gd name="T77" fmla="*/ 10080625 h 28"/>
              <a:gd name="T78" fmla="*/ 45362813 w 24"/>
              <a:gd name="T79" fmla="*/ 10080625 h 28"/>
              <a:gd name="T80" fmla="*/ 45362813 w 24"/>
              <a:gd name="T81" fmla="*/ 10080625 h 28"/>
              <a:gd name="T82" fmla="*/ 40322500 w 24"/>
              <a:gd name="T83" fmla="*/ 5040313 h 28"/>
              <a:gd name="T84" fmla="*/ 35282188 w 24"/>
              <a:gd name="T85" fmla="*/ 5040313 h 28"/>
              <a:gd name="T86" fmla="*/ 35282188 w 24"/>
              <a:gd name="T87" fmla="*/ 5040313 h 28"/>
              <a:gd name="T88" fmla="*/ 30241875 w 24"/>
              <a:gd name="T89" fmla="*/ 5040313 h 28"/>
              <a:gd name="T90" fmla="*/ 25201563 w 24"/>
              <a:gd name="T91" fmla="*/ 0 h 28"/>
              <a:gd name="T92" fmla="*/ 25201563 w 24"/>
              <a:gd name="T93" fmla="*/ 5040313 h 28"/>
              <a:gd name="T94" fmla="*/ 20161250 w 24"/>
              <a:gd name="T95" fmla="*/ 5040313 h 28"/>
              <a:gd name="T96" fmla="*/ 15120938 w 24"/>
              <a:gd name="T97" fmla="*/ 0 h 28"/>
              <a:gd name="T98" fmla="*/ 10080625 w 24"/>
              <a:gd name="T99" fmla="*/ 0 h 28"/>
              <a:gd name="T100" fmla="*/ 5040313 w 24"/>
              <a:gd name="T101" fmla="*/ 0 h 28"/>
              <a:gd name="T102" fmla="*/ 0 w 24"/>
              <a:gd name="T103" fmla="*/ 5040313 h 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4" h="28">
                <a:moveTo>
                  <a:pt x="0" y="2"/>
                </a:move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0" y="14"/>
                </a:lnTo>
                <a:lnTo>
                  <a:pt x="10" y="16"/>
                </a:lnTo>
                <a:lnTo>
                  <a:pt x="12" y="18"/>
                </a:lnTo>
                <a:lnTo>
                  <a:pt x="12" y="20"/>
                </a:lnTo>
                <a:lnTo>
                  <a:pt x="14" y="22"/>
                </a:lnTo>
                <a:lnTo>
                  <a:pt x="16" y="24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2" y="24"/>
                </a:lnTo>
                <a:lnTo>
                  <a:pt x="22" y="22"/>
                </a:lnTo>
                <a:lnTo>
                  <a:pt x="24" y="20"/>
                </a:lnTo>
                <a:lnTo>
                  <a:pt x="24" y="18"/>
                </a:lnTo>
                <a:lnTo>
                  <a:pt x="22" y="16"/>
                </a:lnTo>
                <a:lnTo>
                  <a:pt x="22" y="12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0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0" name="Freeform 2157"/>
          <p:cNvSpPr>
            <a:spLocks/>
          </p:cNvSpPr>
          <p:nvPr/>
        </p:nvSpPr>
        <p:spPr bwMode="auto">
          <a:xfrm>
            <a:off x="7680326" y="3490913"/>
            <a:ext cx="38100" cy="44451"/>
          </a:xfrm>
          <a:custGeom>
            <a:avLst/>
            <a:gdLst>
              <a:gd name="T0" fmla="*/ 0 w 24"/>
              <a:gd name="T1" fmla="*/ 5040313 h 28"/>
              <a:gd name="T2" fmla="*/ 5040313 w 24"/>
              <a:gd name="T3" fmla="*/ 10080625 h 28"/>
              <a:gd name="T4" fmla="*/ 5040313 w 24"/>
              <a:gd name="T5" fmla="*/ 10080625 h 28"/>
              <a:gd name="T6" fmla="*/ 10080625 w 24"/>
              <a:gd name="T7" fmla="*/ 15120938 h 28"/>
              <a:gd name="T8" fmla="*/ 15120938 w 24"/>
              <a:gd name="T9" fmla="*/ 15120938 h 28"/>
              <a:gd name="T10" fmla="*/ 15120938 w 24"/>
              <a:gd name="T11" fmla="*/ 15120938 h 28"/>
              <a:gd name="T12" fmla="*/ 20161250 w 24"/>
              <a:gd name="T13" fmla="*/ 20161250 h 28"/>
              <a:gd name="T14" fmla="*/ 20161250 w 24"/>
              <a:gd name="T15" fmla="*/ 20161250 h 28"/>
              <a:gd name="T16" fmla="*/ 25201563 w 24"/>
              <a:gd name="T17" fmla="*/ 25201563 h 28"/>
              <a:gd name="T18" fmla="*/ 25201563 w 24"/>
              <a:gd name="T19" fmla="*/ 30241875 h 28"/>
              <a:gd name="T20" fmla="*/ 25201563 w 24"/>
              <a:gd name="T21" fmla="*/ 30241875 h 28"/>
              <a:gd name="T22" fmla="*/ 25201563 w 24"/>
              <a:gd name="T23" fmla="*/ 35282188 h 28"/>
              <a:gd name="T24" fmla="*/ 25201563 w 24"/>
              <a:gd name="T25" fmla="*/ 35282188 h 28"/>
              <a:gd name="T26" fmla="*/ 25201563 w 24"/>
              <a:gd name="T27" fmla="*/ 40322500 h 28"/>
              <a:gd name="T28" fmla="*/ 30241875 w 24"/>
              <a:gd name="T29" fmla="*/ 45362813 h 28"/>
              <a:gd name="T30" fmla="*/ 30241875 w 24"/>
              <a:gd name="T31" fmla="*/ 45362813 h 28"/>
              <a:gd name="T32" fmla="*/ 30241875 w 24"/>
              <a:gd name="T33" fmla="*/ 50403125 h 28"/>
              <a:gd name="T34" fmla="*/ 35282188 w 24"/>
              <a:gd name="T35" fmla="*/ 55443438 h 28"/>
              <a:gd name="T36" fmla="*/ 35282188 w 24"/>
              <a:gd name="T37" fmla="*/ 55443438 h 28"/>
              <a:gd name="T38" fmla="*/ 35282188 w 24"/>
              <a:gd name="T39" fmla="*/ 55443438 h 28"/>
              <a:gd name="T40" fmla="*/ 40322500 w 24"/>
              <a:gd name="T41" fmla="*/ 60483750 h 28"/>
              <a:gd name="T42" fmla="*/ 40322500 w 24"/>
              <a:gd name="T43" fmla="*/ 65524063 h 28"/>
              <a:gd name="T44" fmla="*/ 45362813 w 24"/>
              <a:gd name="T45" fmla="*/ 65524063 h 28"/>
              <a:gd name="T46" fmla="*/ 50403125 w 24"/>
              <a:gd name="T47" fmla="*/ 70564375 h 28"/>
              <a:gd name="T48" fmla="*/ 50403125 w 24"/>
              <a:gd name="T49" fmla="*/ 65524063 h 28"/>
              <a:gd name="T50" fmla="*/ 55443438 w 24"/>
              <a:gd name="T51" fmla="*/ 65524063 h 28"/>
              <a:gd name="T52" fmla="*/ 55443438 w 24"/>
              <a:gd name="T53" fmla="*/ 65524063 h 28"/>
              <a:gd name="T54" fmla="*/ 55443438 w 24"/>
              <a:gd name="T55" fmla="*/ 60483750 h 28"/>
              <a:gd name="T56" fmla="*/ 55443438 w 24"/>
              <a:gd name="T57" fmla="*/ 55443438 h 28"/>
              <a:gd name="T58" fmla="*/ 60483750 w 24"/>
              <a:gd name="T59" fmla="*/ 50403125 h 28"/>
              <a:gd name="T60" fmla="*/ 60483750 w 24"/>
              <a:gd name="T61" fmla="*/ 45362813 h 28"/>
              <a:gd name="T62" fmla="*/ 60483750 w 24"/>
              <a:gd name="T63" fmla="*/ 45362813 h 28"/>
              <a:gd name="T64" fmla="*/ 55443438 w 24"/>
              <a:gd name="T65" fmla="*/ 40322500 h 28"/>
              <a:gd name="T66" fmla="*/ 55443438 w 24"/>
              <a:gd name="T67" fmla="*/ 30241875 h 28"/>
              <a:gd name="T68" fmla="*/ 55443438 w 24"/>
              <a:gd name="T69" fmla="*/ 25201563 h 28"/>
              <a:gd name="T70" fmla="*/ 55443438 w 24"/>
              <a:gd name="T71" fmla="*/ 20161250 h 28"/>
              <a:gd name="T72" fmla="*/ 55443438 w 24"/>
              <a:gd name="T73" fmla="*/ 20161250 h 28"/>
              <a:gd name="T74" fmla="*/ 50403125 w 24"/>
              <a:gd name="T75" fmla="*/ 15120938 h 28"/>
              <a:gd name="T76" fmla="*/ 50403125 w 24"/>
              <a:gd name="T77" fmla="*/ 10080625 h 28"/>
              <a:gd name="T78" fmla="*/ 45362813 w 24"/>
              <a:gd name="T79" fmla="*/ 10080625 h 28"/>
              <a:gd name="T80" fmla="*/ 45362813 w 24"/>
              <a:gd name="T81" fmla="*/ 10080625 h 28"/>
              <a:gd name="T82" fmla="*/ 40322500 w 24"/>
              <a:gd name="T83" fmla="*/ 5040313 h 28"/>
              <a:gd name="T84" fmla="*/ 35282188 w 24"/>
              <a:gd name="T85" fmla="*/ 5040313 h 28"/>
              <a:gd name="T86" fmla="*/ 35282188 w 24"/>
              <a:gd name="T87" fmla="*/ 5040313 h 28"/>
              <a:gd name="T88" fmla="*/ 30241875 w 24"/>
              <a:gd name="T89" fmla="*/ 5040313 h 28"/>
              <a:gd name="T90" fmla="*/ 25201563 w 24"/>
              <a:gd name="T91" fmla="*/ 0 h 28"/>
              <a:gd name="T92" fmla="*/ 25201563 w 24"/>
              <a:gd name="T93" fmla="*/ 5040313 h 28"/>
              <a:gd name="T94" fmla="*/ 20161250 w 24"/>
              <a:gd name="T95" fmla="*/ 5040313 h 28"/>
              <a:gd name="T96" fmla="*/ 15120938 w 24"/>
              <a:gd name="T97" fmla="*/ 0 h 28"/>
              <a:gd name="T98" fmla="*/ 10080625 w 24"/>
              <a:gd name="T99" fmla="*/ 0 h 28"/>
              <a:gd name="T100" fmla="*/ 5040313 w 24"/>
              <a:gd name="T101" fmla="*/ 0 h 28"/>
              <a:gd name="T102" fmla="*/ 0 w 24"/>
              <a:gd name="T103" fmla="*/ 5040313 h 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4" h="28">
                <a:moveTo>
                  <a:pt x="0" y="2"/>
                </a:move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0" y="14"/>
                </a:lnTo>
                <a:lnTo>
                  <a:pt x="10" y="16"/>
                </a:lnTo>
                <a:lnTo>
                  <a:pt x="12" y="18"/>
                </a:lnTo>
                <a:lnTo>
                  <a:pt x="12" y="20"/>
                </a:lnTo>
                <a:lnTo>
                  <a:pt x="14" y="22"/>
                </a:lnTo>
                <a:lnTo>
                  <a:pt x="16" y="24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2" y="24"/>
                </a:lnTo>
                <a:lnTo>
                  <a:pt x="22" y="22"/>
                </a:lnTo>
                <a:lnTo>
                  <a:pt x="24" y="20"/>
                </a:lnTo>
                <a:lnTo>
                  <a:pt x="24" y="18"/>
                </a:lnTo>
                <a:lnTo>
                  <a:pt x="22" y="16"/>
                </a:lnTo>
                <a:lnTo>
                  <a:pt x="22" y="12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0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1" name="Freeform 2158"/>
          <p:cNvSpPr>
            <a:spLocks/>
          </p:cNvSpPr>
          <p:nvPr/>
        </p:nvSpPr>
        <p:spPr bwMode="auto">
          <a:xfrm>
            <a:off x="7731126" y="3541712"/>
            <a:ext cx="38100" cy="50800"/>
          </a:xfrm>
          <a:custGeom>
            <a:avLst/>
            <a:gdLst>
              <a:gd name="T0" fmla="*/ 0 w 24"/>
              <a:gd name="T1" fmla="*/ 10080625 h 32"/>
              <a:gd name="T2" fmla="*/ 5040313 w 24"/>
              <a:gd name="T3" fmla="*/ 10080625 h 32"/>
              <a:gd name="T4" fmla="*/ 10080625 w 24"/>
              <a:gd name="T5" fmla="*/ 15120938 h 32"/>
              <a:gd name="T6" fmla="*/ 10080625 w 24"/>
              <a:gd name="T7" fmla="*/ 20161250 h 32"/>
              <a:gd name="T8" fmla="*/ 10080625 w 24"/>
              <a:gd name="T9" fmla="*/ 25201563 h 32"/>
              <a:gd name="T10" fmla="*/ 10080625 w 24"/>
              <a:gd name="T11" fmla="*/ 30241875 h 32"/>
              <a:gd name="T12" fmla="*/ 10080625 w 24"/>
              <a:gd name="T13" fmla="*/ 30241875 h 32"/>
              <a:gd name="T14" fmla="*/ 10080625 w 24"/>
              <a:gd name="T15" fmla="*/ 35282188 h 32"/>
              <a:gd name="T16" fmla="*/ 10080625 w 24"/>
              <a:gd name="T17" fmla="*/ 40322500 h 32"/>
              <a:gd name="T18" fmla="*/ 10080625 w 24"/>
              <a:gd name="T19" fmla="*/ 45362813 h 32"/>
              <a:gd name="T20" fmla="*/ 10080625 w 24"/>
              <a:gd name="T21" fmla="*/ 50403125 h 32"/>
              <a:gd name="T22" fmla="*/ 10080625 w 24"/>
              <a:gd name="T23" fmla="*/ 55443438 h 32"/>
              <a:gd name="T24" fmla="*/ 10080625 w 24"/>
              <a:gd name="T25" fmla="*/ 60483750 h 32"/>
              <a:gd name="T26" fmla="*/ 10080625 w 24"/>
              <a:gd name="T27" fmla="*/ 60483750 h 32"/>
              <a:gd name="T28" fmla="*/ 10080625 w 24"/>
              <a:gd name="T29" fmla="*/ 65524063 h 32"/>
              <a:gd name="T30" fmla="*/ 10080625 w 24"/>
              <a:gd name="T31" fmla="*/ 70564375 h 32"/>
              <a:gd name="T32" fmla="*/ 10080625 w 24"/>
              <a:gd name="T33" fmla="*/ 75604688 h 32"/>
              <a:gd name="T34" fmla="*/ 10080625 w 24"/>
              <a:gd name="T35" fmla="*/ 80645000 h 32"/>
              <a:gd name="T36" fmla="*/ 10080625 w 24"/>
              <a:gd name="T37" fmla="*/ 80645000 h 32"/>
              <a:gd name="T38" fmla="*/ 15120938 w 24"/>
              <a:gd name="T39" fmla="*/ 80645000 h 32"/>
              <a:gd name="T40" fmla="*/ 15120938 w 24"/>
              <a:gd name="T41" fmla="*/ 75604688 h 32"/>
              <a:gd name="T42" fmla="*/ 20161250 w 24"/>
              <a:gd name="T43" fmla="*/ 70564375 h 32"/>
              <a:gd name="T44" fmla="*/ 25201563 w 24"/>
              <a:gd name="T45" fmla="*/ 70564375 h 32"/>
              <a:gd name="T46" fmla="*/ 30241875 w 24"/>
              <a:gd name="T47" fmla="*/ 70564375 h 32"/>
              <a:gd name="T48" fmla="*/ 35282188 w 24"/>
              <a:gd name="T49" fmla="*/ 70564375 h 32"/>
              <a:gd name="T50" fmla="*/ 40322500 w 24"/>
              <a:gd name="T51" fmla="*/ 65524063 h 32"/>
              <a:gd name="T52" fmla="*/ 40322500 w 24"/>
              <a:gd name="T53" fmla="*/ 60483750 h 32"/>
              <a:gd name="T54" fmla="*/ 40322500 w 24"/>
              <a:gd name="T55" fmla="*/ 60483750 h 32"/>
              <a:gd name="T56" fmla="*/ 45362813 w 24"/>
              <a:gd name="T57" fmla="*/ 60483750 h 32"/>
              <a:gd name="T58" fmla="*/ 45362813 w 24"/>
              <a:gd name="T59" fmla="*/ 55443438 h 32"/>
              <a:gd name="T60" fmla="*/ 45362813 w 24"/>
              <a:gd name="T61" fmla="*/ 55443438 h 32"/>
              <a:gd name="T62" fmla="*/ 50403125 w 24"/>
              <a:gd name="T63" fmla="*/ 50403125 h 32"/>
              <a:gd name="T64" fmla="*/ 55443438 w 24"/>
              <a:gd name="T65" fmla="*/ 50403125 h 32"/>
              <a:gd name="T66" fmla="*/ 55443438 w 24"/>
              <a:gd name="T67" fmla="*/ 45362813 h 32"/>
              <a:gd name="T68" fmla="*/ 60483750 w 24"/>
              <a:gd name="T69" fmla="*/ 45362813 h 32"/>
              <a:gd name="T70" fmla="*/ 60483750 w 24"/>
              <a:gd name="T71" fmla="*/ 40322500 h 32"/>
              <a:gd name="T72" fmla="*/ 60483750 w 24"/>
              <a:gd name="T73" fmla="*/ 35282188 h 32"/>
              <a:gd name="T74" fmla="*/ 60483750 w 24"/>
              <a:gd name="T75" fmla="*/ 30241875 h 32"/>
              <a:gd name="T76" fmla="*/ 60483750 w 24"/>
              <a:gd name="T77" fmla="*/ 30241875 h 32"/>
              <a:gd name="T78" fmla="*/ 60483750 w 24"/>
              <a:gd name="T79" fmla="*/ 25201563 h 32"/>
              <a:gd name="T80" fmla="*/ 55443438 w 24"/>
              <a:gd name="T81" fmla="*/ 25201563 h 32"/>
              <a:gd name="T82" fmla="*/ 50403125 w 24"/>
              <a:gd name="T83" fmla="*/ 25201563 h 32"/>
              <a:gd name="T84" fmla="*/ 45362813 w 24"/>
              <a:gd name="T85" fmla="*/ 30241875 h 32"/>
              <a:gd name="T86" fmla="*/ 50403125 w 24"/>
              <a:gd name="T87" fmla="*/ 25201563 h 32"/>
              <a:gd name="T88" fmla="*/ 45362813 w 24"/>
              <a:gd name="T89" fmla="*/ 25201563 h 32"/>
              <a:gd name="T90" fmla="*/ 40322500 w 24"/>
              <a:gd name="T91" fmla="*/ 20161250 h 32"/>
              <a:gd name="T92" fmla="*/ 40322500 w 24"/>
              <a:gd name="T93" fmla="*/ 20161250 h 32"/>
              <a:gd name="T94" fmla="*/ 35282188 w 24"/>
              <a:gd name="T95" fmla="*/ 25201563 h 32"/>
              <a:gd name="T96" fmla="*/ 35282188 w 24"/>
              <a:gd name="T97" fmla="*/ 25201563 h 32"/>
              <a:gd name="T98" fmla="*/ 30241875 w 24"/>
              <a:gd name="T99" fmla="*/ 25201563 h 32"/>
              <a:gd name="T100" fmla="*/ 30241875 w 24"/>
              <a:gd name="T101" fmla="*/ 20161250 h 32"/>
              <a:gd name="T102" fmla="*/ 25201563 w 24"/>
              <a:gd name="T103" fmla="*/ 15120938 h 32"/>
              <a:gd name="T104" fmla="*/ 20161250 w 24"/>
              <a:gd name="T105" fmla="*/ 15120938 h 32"/>
              <a:gd name="T106" fmla="*/ 20161250 w 24"/>
              <a:gd name="T107" fmla="*/ 10080625 h 32"/>
              <a:gd name="T108" fmla="*/ 15120938 w 24"/>
              <a:gd name="T109" fmla="*/ 10080625 h 32"/>
              <a:gd name="T110" fmla="*/ 10080625 w 24"/>
              <a:gd name="T111" fmla="*/ 10080625 h 32"/>
              <a:gd name="T112" fmla="*/ 10080625 w 24"/>
              <a:gd name="T113" fmla="*/ 5040313 h 32"/>
              <a:gd name="T114" fmla="*/ 5040313 w 24"/>
              <a:gd name="T115" fmla="*/ 0 h 32"/>
              <a:gd name="T116" fmla="*/ 0 w 24"/>
              <a:gd name="T117" fmla="*/ 5040313 h 32"/>
              <a:gd name="T118" fmla="*/ 0 w 24"/>
              <a:gd name="T119" fmla="*/ 10080625 h 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4" h="32">
                <a:moveTo>
                  <a:pt x="0" y="4"/>
                </a:move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6"/>
                </a:lnTo>
                <a:lnTo>
                  <a:pt x="16" y="24"/>
                </a:lnTo>
                <a:lnTo>
                  <a:pt x="18" y="24"/>
                </a:lnTo>
                <a:lnTo>
                  <a:pt x="18" y="22"/>
                </a:lnTo>
                <a:lnTo>
                  <a:pt x="20" y="20"/>
                </a:lnTo>
                <a:lnTo>
                  <a:pt x="22" y="20"/>
                </a:lnTo>
                <a:lnTo>
                  <a:pt x="22" y="18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4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20" y="10"/>
                </a:lnTo>
                <a:lnTo>
                  <a:pt x="18" y="10"/>
                </a:lnTo>
                <a:lnTo>
                  <a:pt x="16" y="8"/>
                </a:lnTo>
                <a:lnTo>
                  <a:pt x="14" y="10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2" name="Freeform 2159"/>
          <p:cNvSpPr>
            <a:spLocks/>
          </p:cNvSpPr>
          <p:nvPr/>
        </p:nvSpPr>
        <p:spPr bwMode="auto">
          <a:xfrm>
            <a:off x="7731126" y="3541712"/>
            <a:ext cx="38100" cy="50800"/>
          </a:xfrm>
          <a:custGeom>
            <a:avLst/>
            <a:gdLst>
              <a:gd name="T0" fmla="*/ 0 w 24"/>
              <a:gd name="T1" fmla="*/ 10080625 h 32"/>
              <a:gd name="T2" fmla="*/ 5040313 w 24"/>
              <a:gd name="T3" fmla="*/ 10080625 h 32"/>
              <a:gd name="T4" fmla="*/ 10080625 w 24"/>
              <a:gd name="T5" fmla="*/ 15120938 h 32"/>
              <a:gd name="T6" fmla="*/ 10080625 w 24"/>
              <a:gd name="T7" fmla="*/ 20161250 h 32"/>
              <a:gd name="T8" fmla="*/ 10080625 w 24"/>
              <a:gd name="T9" fmla="*/ 25201563 h 32"/>
              <a:gd name="T10" fmla="*/ 10080625 w 24"/>
              <a:gd name="T11" fmla="*/ 30241875 h 32"/>
              <a:gd name="T12" fmla="*/ 10080625 w 24"/>
              <a:gd name="T13" fmla="*/ 30241875 h 32"/>
              <a:gd name="T14" fmla="*/ 10080625 w 24"/>
              <a:gd name="T15" fmla="*/ 35282188 h 32"/>
              <a:gd name="T16" fmla="*/ 10080625 w 24"/>
              <a:gd name="T17" fmla="*/ 40322500 h 32"/>
              <a:gd name="T18" fmla="*/ 10080625 w 24"/>
              <a:gd name="T19" fmla="*/ 45362813 h 32"/>
              <a:gd name="T20" fmla="*/ 10080625 w 24"/>
              <a:gd name="T21" fmla="*/ 50403125 h 32"/>
              <a:gd name="T22" fmla="*/ 10080625 w 24"/>
              <a:gd name="T23" fmla="*/ 55443438 h 32"/>
              <a:gd name="T24" fmla="*/ 10080625 w 24"/>
              <a:gd name="T25" fmla="*/ 60483750 h 32"/>
              <a:gd name="T26" fmla="*/ 10080625 w 24"/>
              <a:gd name="T27" fmla="*/ 60483750 h 32"/>
              <a:gd name="T28" fmla="*/ 10080625 w 24"/>
              <a:gd name="T29" fmla="*/ 65524063 h 32"/>
              <a:gd name="T30" fmla="*/ 10080625 w 24"/>
              <a:gd name="T31" fmla="*/ 70564375 h 32"/>
              <a:gd name="T32" fmla="*/ 10080625 w 24"/>
              <a:gd name="T33" fmla="*/ 75604688 h 32"/>
              <a:gd name="T34" fmla="*/ 10080625 w 24"/>
              <a:gd name="T35" fmla="*/ 80645000 h 32"/>
              <a:gd name="T36" fmla="*/ 10080625 w 24"/>
              <a:gd name="T37" fmla="*/ 80645000 h 32"/>
              <a:gd name="T38" fmla="*/ 15120938 w 24"/>
              <a:gd name="T39" fmla="*/ 80645000 h 32"/>
              <a:gd name="T40" fmla="*/ 15120938 w 24"/>
              <a:gd name="T41" fmla="*/ 75604688 h 32"/>
              <a:gd name="T42" fmla="*/ 20161250 w 24"/>
              <a:gd name="T43" fmla="*/ 70564375 h 32"/>
              <a:gd name="T44" fmla="*/ 25201563 w 24"/>
              <a:gd name="T45" fmla="*/ 70564375 h 32"/>
              <a:gd name="T46" fmla="*/ 30241875 w 24"/>
              <a:gd name="T47" fmla="*/ 70564375 h 32"/>
              <a:gd name="T48" fmla="*/ 35282188 w 24"/>
              <a:gd name="T49" fmla="*/ 70564375 h 32"/>
              <a:gd name="T50" fmla="*/ 40322500 w 24"/>
              <a:gd name="T51" fmla="*/ 65524063 h 32"/>
              <a:gd name="T52" fmla="*/ 40322500 w 24"/>
              <a:gd name="T53" fmla="*/ 60483750 h 32"/>
              <a:gd name="T54" fmla="*/ 40322500 w 24"/>
              <a:gd name="T55" fmla="*/ 60483750 h 32"/>
              <a:gd name="T56" fmla="*/ 45362813 w 24"/>
              <a:gd name="T57" fmla="*/ 60483750 h 32"/>
              <a:gd name="T58" fmla="*/ 45362813 w 24"/>
              <a:gd name="T59" fmla="*/ 55443438 h 32"/>
              <a:gd name="T60" fmla="*/ 45362813 w 24"/>
              <a:gd name="T61" fmla="*/ 55443438 h 32"/>
              <a:gd name="T62" fmla="*/ 50403125 w 24"/>
              <a:gd name="T63" fmla="*/ 50403125 h 32"/>
              <a:gd name="T64" fmla="*/ 55443438 w 24"/>
              <a:gd name="T65" fmla="*/ 50403125 h 32"/>
              <a:gd name="T66" fmla="*/ 55443438 w 24"/>
              <a:gd name="T67" fmla="*/ 45362813 h 32"/>
              <a:gd name="T68" fmla="*/ 60483750 w 24"/>
              <a:gd name="T69" fmla="*/ 45362813 h 32"/>
              <a:gd name="T70" fmla="*/ 60483750 w 24"/>
              <a:gd name="T71" fmla="*/ 40322500 h 32"/>
              <a:gd name="T72" fmla="*/ 60483750 w 24"/>
              <a:gd name="T73" fmla="*/ 35282188 h 32"/>
              <a:gd name="T74" fmla="*/ 60483750 w 24"/>
              <a:gd name="T75" fmla="*/ 30241875 h 32"/>
              <a:gd name="T76" fmla="*/ 60483750 w 24"/>
              <a:gd name="T77" fmla="*/ 30241875 h 32"/>
              <a:gd name="T78" fmla="*/ 60483750 w 24"/>
              <a:gd name="T79" fmla="*/ 25201563 h 32"/>
              <a:gd name="T80" fmla="*/ 55443438 w 24"/>
              <a:gd name="T81" fmla="*/ 25201563 h 32"/>
              <a:gd name="T82" fmla="*/ 50403125 w 24"/>
              <a:gd name="T83" fmla="*/ 25201563 h 32"/>
              <a:gd name="T84" fmla="*/ 45362813 w 24"/>
              <a:gd name="T85" fmla="*/ 30241875 h 32"/>
              <a:gd name="T86" fmla="*/ 50403125 w 24"/>
              <a:gd name="T87" fmla="*/ 25201563 h 32"/>
              <a:gd name="T88" fmla="*/ 45362813 w 24"/>
              <a:gd name="T89" fmla="*/ 25201563 h 32"/>
              <a:gd name="T90" fmla="*/ 40322500 w 24"/>
              <a:gd name="T91" fmla="*/ 20161250 h 32"/>
              <a:gd name="T92" fmla="*/ 40322500 w 24"/>
              <a:gd name="T93" fmla="*/ 20161250 h 32"/>
              <a:gd name="T94" fmla="*/ 35282188 w 24"/>
              <a:gd name="T95" fmla="*/ 25201563 h 32"/>
              <a:gd name="T96" fmla="*/ 35282188 w 24"/>
              <a:gd name="T97" fmla="*/ 25201563 h 32"/>
              <a:gd name="T98" fmla="*/ 30241875 w 24"/>
              <a:gd name="T99" fmla="*/ 25201563 h 32"/>
              <a:gd name="T100" fmla="*/ 30241875 w 24"/>
              <a:gd name="T101" fmla="*/ 20161250 h 32"/>
              <a:gd name="T102" fmla="*/ 25201563 w 24"/>
              <a:gd name="T103" fmla="*/ 15120938 h 32"/>
              <a:gd name="T104" fmla="*/ 20161250 w 24"/>
              <a:gd name="T105" fmla="*/ 15120938 h 32"/>
              <a:gd name="T106" fmla="*/ 20161250 w 24"/>
              <a:gd name="T107" fmla="*/ 10080625 h 32"/>
              <a:gd name="T108" fmla="*/ 15120938 w 24"/>
              <a:gd name="T109" fmla="*/ 10080625 h 32"/>
              <a:gd name="T110" fmla="*/ 10080625 w 24"/>
              <a:gd name="T111" fmla="*/ 10080625 h 32"/>
              <a:gd name="T112" fmla="*/ 10080625 w 24"/>
              <a:gd name="T113" fmla="*/ 5040313 h 32"/>
              <a:gd name="T114" fmla="*/ 5040313 w 24"/>
              <a:gd name="T115" fmla="*/ 0 h 32"/>
              <a:gd name="T116" fmla="*/ 0 w 24"/>
              <a:gd name="T117" fmla="*/ 5040313 h 32"/>
              <a:gd name="T118" fmla="*/ 0 w 24"/>
              <a:gd name="T119" fmla="*/ 10080625 h 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4" h="32">
                <a:moveTo>
                  <a:pt x="0" y="4"/>
                </a:move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6"/>
                </a:lnTo>
                <a:lnTo>
                  <a:pt x="16" y="24"/>
                </a:lnTo>
                <a:lnTo>
                  <a:pt x="18" y="24"/>
                </a:lnTo>
                <a:lnTo>
                  <a:pt x="18" y="22"/>
                </a:lnTo>
                <a:lnTo>
                  <a:pt x="20" y="20"/>
                </a:lnTo>
                <a:lnTo>
                  <a:pt x="22" y="20"/>
                </a:lnTo>
                <a:lnTo>
                  <a:pt x="22" y="18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4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20" y="10"/>
                </a:lnTo>
                <a:lnTo>
                  <a:pt x="18" y="10"/>
                </a:lnTo>
                <a:lnTo>
                  <a:pt x="16" y="8"/>
                </a:lnTo>
                <a:lnTo>
                  <a:pt x="14" y="10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3" name="Freeform 2160"/>
          <p:cNvSpPr>
            <a:spLocks/>
          </p:cNvSpPr>
          <p:nvPr/>
        </p:nvSpPr>
        <p:spPr bwMode="auto">
          <a:xfrm>
            <a:off x="7731125" y="3519487"/>
            <a:ext cx="6350" cy="19051"/>
          </a:xfrm>
          <a:custGeom>
            <a:avLst/>
            <a:gdLst>
              <a:gd name="T0" fmla="*/ 5040313 w 4"/>
              <a:gd name="T1" fmla="*/ 10080625 h 12"/>
              <a:gd name="T2" fmla="*/ 0 w 4"/>
              <a:gd name="T3" fmla="*/ 10080625 h 12"/>
              <a:gd name="T4" fmla="*/ 0 w 4"/>
              <a:gd name="T5" fmla="*/ 15120938 h 12"/>
              <a:gd name="T6" fmla="*/ 0 w 4"/>
              <a:gd name="T7" fmla="*/ 20161250 h 12"/>
              <a:gd name="T8" fmla="*/ 0 w 4"/>
              <a:gd name="T9" fmla="*/ 25201563 h 12"/>
              <a:gd name="T10" fmla="*/ 5040313 w 4"/>
              <a:gd name="T11" fmla="*/ 30241875 h 12"/>
              <a:gd name="T12" fmla="*/ 5040313 w 4"/>
              <a:gd name="T13" fmla="*/ 25201563 h 12"/>
              <a:gd name="T14" fmla="*/ 5040313 w 4"/>
              <a:gd name="T15" fmla="*/ 20161250 h 12"/>
              <a:gd name="T16" fmla="*/ 5040313 w 4"/>
              <a:gd name="T17" fmla="*/ 15120938 h 12"/>
              <a:gd name="T18" fmla="*/ 5040313 w 4"/>
              <a:gd name="T19" fmla="*/ 15120938 h 12"/>
              <a:gd name="T20" fmla="*/ 5040313 w 4"/>
              <a:gd name="T21" fmla="*/ 10080625 h 12"/>
              <a:gd name="T22" fmla="*/ 10080625 w 4"/>
              <a:gd name="T23" fmla="*/ 5040313 h 12"/>
              <a:gd name="T24" fmla="*/ 10080625 w 4"/>
              <a:gd name="T25" fmla="*/ 0 h 12"/>
              <a:gd name="T26" fmla="*/ 5040313 w 4"/>
              <a:gd name="T27" fmla="*/ 0 h 12"/>
              <a:gd name="T28" fmla="*/ 0 w 4"/>
              <a:gd name="T29" fmla="*/ 5040313 h 12"/>
              <a:gd name="T30" fmla="*/ 5040313 w 4"/>
              <a:gd name="T31" fmla="*/ 10080625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" h="12">
                <a:moveTo>
                  <a:pt x="2" y="4"/>
                </a:move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4" name="Freeform 2161"/>
          <p:cNvSpPr>
            <a:spLocks/>
          </p:cNvSpPr>
          <p:nvPr/>
        </p:nvSpPr>
        <p:spPr bwMode="auto">
          <a:xfrm>
            <a:off x="7731125" y="3519487"/>
            <a:ext cx="6350" cy="19051"/>
          </a:xfrm>
          <a:custGeom>
            <a:avLst/>
            <a:gdLst>
              <a:gd name="T0" fmla="*/ 5040313 w 4"/>
              <a:gd name="T1" fmla="*/ 10080625 h 12"/>
              <a:gd name="T2" fmla="*/ 0 w 4"/>
              <a:gd name="T3" fmla="*/ 10080625 h 12"/>
              <a:gd name="T4" fmla="*/ 0 w 4"/>
              <a:gd name="T5" fmla="*/ 15120938 h 12"/>
              <a:gd name="T6" fmla="*/ 0 w 4"/>
              <a:gd name="T7" fmla="*/ 20161250 h 12"/>
              <a:gd name="T8" fmla="*/ 0 w 4"/>
              <a:gd name="T9" fmla="*/ 25201563 h 12"/>
              <a:gd name="T10" fmla="*/ 5040313 w 4"/>
              <a:gd name="T11" fmla="*/ 30241875 h 12"/>
              <a:gd name="T12" fmla="*/ 5040313 w 4"/>
              <a:gd name="T13" fmla="*/ 25201563 h 12"/>
              <a:gd name="T14" fmla="*/ 5040313 w 4"/>
              <a:gd name="T15" fmla="*/ 20161250 h 12"/>
              <a:gd name="T16" fmla="*/ 5040313 w 4"/>
              <a:gd name="T17" fmla="*/ 15120938 h 12"/>
              <a:gd name="T18" fmla="*/ 5040313 w 4"/>
              <a:gd name="T19" fmla="*/ 15120938 h 12"/>
              <a:gd name="T20" fmla="*/ 5040313 w 4"/>
              <a:gd name="T21" fmla="*/ 10080625 h 12"/>
              <a:gd name="T22" fmla="*/ 10080625 w 4"/>
              <a:gd name="T23" fmla="*/ 5040313 h 12"/>
              <a:gd name="T24" fmla="*/ 10080625 w 4"/>
              <a:gd name="T25" fmla="*/ 0 h 12"/>
              <a:gd name="T26" fmla="*/ 5040313 w 4"/>
              <a:gd name="T27" fmla="*/ 0 h 12"/>
              <a:gd name="T28" fmla="*/ 0 w 4"/>
              <a:gd name="T29" fmla="*/ 5040313 h 12"/>
              <a:gd name="T30" fmla="*/ 5040313 w 4"/>
              <a:gd name="T31" fmla="*/ 10080625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" h="12">
                <a:moveTo>
                  <a:pt x="2" y="4"/>
                </a:move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5" name="Freeform 2162"/>
          <p:cNvSpPr>
            <a:spLocks/>
          </p:cNvSpPr>
          <p:nvPr/>
        </p:nvSpPr>
        <p:spPr bwMode="auto">
          <a:xfrm>
            <a:off x="7753352" y="3573464"/>
            <a:ext cx="28575" cy="66675"/>
          </a:xfrm>
          <a:custGeom>
            <a:avLst/>
            <a:gdLst>
              <a:gd name="T0" fmla="*/ 10080625 w 18"/>
              <a:gd name="T1" fmla="*/ 80645000 h 42"/>
              <a:gd name="T2" fmla="*/ 10080625 w 18"/>
              <a:gd name="T3" fmla="*/ 85685313 h 42"/>
              <a:gd name="T4" fmla="*/ 15120938 w 18"/>
              <a:gd name="T5" fmla="*/ 85685313 h 42"/>
              <a:gd name="T6" fmla="*/ 20161250 w 18"/>
              <a:gd name="T7" fmla="*/ 85685313 h 42"/>
              <a:gd name="T8" fmla="*/ 20161250 w 18"/>
              <a:gd name="T9" fmla="*/ 90725625 h 42"/>
              <a:gd name="T10" fmla="*/ 25201563 w 18"/>
              <a:gd name="T11" fmla="*/ 95765938 h 42"/>
              <a:gd name="T12" fmla="*/ 25201563 w 18"/>
              <a:gd name="T13" fmla="*/ 100806250 h 42"/>
              <a:gd name="T14" fmla="*/ 30241875 w 18"/>
              <a:gd name="T15" fmla="*/ 100806250 h 42"/>
              <a:gd name="T16" fmla="*/ 30241875 w 18"/>
              <a:gd name="T17" fmla="*/ 105846563 h 42"/>
              <a:gd name="T18" fmla="*/ 35282188 w 18"/>
              <a:gd name="T19" fmla="*/ 105846563 h 42"/>
              <a:gd name="T20" fmla="*/ 40322500 w 18"/>
              <a:gd name="T21" fmla="*/ 100806250 h 42"/>
              <a:gd name="T22" fmla="*/ 40322500 w 18"/>
              <a:gd name="T23" fmla="*/ 95765938 h 42"/>
              <a:gd name="T24" fmla="*/ 40322500 w 18"/>
              <a:gd name="T25" fmla="*/ 90725625 h 42"/>
              <a:gd name="T26" fmla="*/ 40322500 w 18"/>
              <a:gd name="T27" fmla="*/ 85685313 h 42"/>
              <a:gd name="T28" fmla="*/ 35282188 w 18"/>
              <a:gd name="T29" fmla="*/ 80645000 h 42"/>
              <a:gd name="T30" fmla="*/ 35282188 w 18"/>
              <a:gd name="T31" fmla="*/ 75604688 h 42"/>
              <a:gd name="T32" fmla="*/ 35282188 w 18"/>
              <a:gd name="T33" fmla="*/ 70564375 h 42"/>
              <a:gd name="T34" fmla="*/ 35282188 w 18"/>
              <a:gd name="T35" fmla="*/ 65524063 h 42"/>
              <a:gd name="T36" fmla="*/ 30241875 w 18"/>
              <a:gd name="T37" fmla="*/ 60483750 h 42"/>
              <a:gd name="T38" fmla="*/ 35282188 w 18"/>
              <a:gd name="T39" fmla="*/ 55443438 h 42"/>
              <a:gd name="T40" fmla="*/ 35282188 w 18"/>
              <a:gd name="T41" fmla="*/ 55443438 h 42"/>
              <a:gd name="T42" fmla="*/ 35282188 w 18"/>
              <a:gd name="T43" fmla="*/ 50403125 h 42"/>
              <a:gd name="T44" fmla="*/ 35282188 w 18"/>
              <a:gd name="T45" fmla="*/ 45362813 h 42"/>
              <a:gd name="T46" fmla="*/ 40322500 w 18"/>
              <a:gd name="T47" fmla="*/ 40322500 h 42"/>
              <a:gd name="T48" fmla="*/ 40322500 w 18"/>
              <a:gd name="T49" fmla="*/ 35282188 h 42"/>
              <a:gd name="T50" fmla="*/ 40322500 w 18"/>
              <a:gd name="T51" fmla="*/ 30241875 h 42"/>
              <a:gd name="T52" fmla="*/ 40322500 w 18"/>
              <a:gd name="T53" fmla="*/ 30241875 h 42"/>
              <a:gd name="T54" fmla="*/ 45362813 w 18"/>
              <a:gd name="T55" fmla="*/ 25201563 h 42"/>
              <a:gd name="T56" fmla="*/ 45362813 w 18"/>
              <a:gd name="T57" fmla="*/ 20161250 h 42"/>
              <a:gd name="T58" fmla="*/ 45362813 w 18"/>
              <a:gd name="T59" fmla="*/ 15120938 h 42"/>
              <a:gd name="T60" fmla="*/ 45362813 w 18"/>
              <a:gd name="T61" fmla="*/ 10080625 h 42"/>
              <a:gd name="T62" fmla="*/ 45362813 w 18"/>
              <a:gd name="T63" fmla="*/ 5040313 h 42"/>
              <a:gd name="T64" fmla="*/ 40322500 w 18"/>
              <a:gd name="T65" fmla="*/ 5040313 h 42"/>
              <a:gd name="T66" fmla="*/ 35282188 w 18"/>
              <a:gd name="T67" fmla="*/ 5040313 h 42"/>
              <a:gd name="T68" fmla="*/ 35282188 w 18"/>
              <a:gd name="T69" fmla="*/ 5040313 h 42"/>
              <a:gd name="T70" fmla="*/ 30241875 w 18"/>
              <a:gd name="T71" fmla="*/ 0 h 42"/>
              <a:gd name="T72" fmla="*/ 25201563 w 18"/>
              <a:gd name="T73" fmla="*/ 5040313 h 42"/>
              <a:gd name="T74" fmla="*/ 20161250 w 18"/>
              <a:gd name="T75" fmla="*/ 5040313 h 42"/>
              <a:gd name="T76" fmla="*/ 20161250 w 18"/>
              <a:gd name="T77" fmla="*/ 10080625 h 42"/>
              <a:gd name="T78" fmla="*/ 20161250 w 18"/>
              <a:gd name="T79" fmla="*/ 10080625 h 42"/>
              <a:gd name="T80" fmla="*/ 20161250 w 18"/>
              <a:gd name="T81" fmla="*/ 15120938 h 42"/>
              <a:gd name="T82" fmla="*/ 20161250 w 18"/>
              <a:gd name="T83" fmla="*/ 20161250 h 42"/>
              <a:gd name="T84" fmla="*/ 15120938 w 18"/>
              <a:gd name="T85" fmla="*/ 25201563 h 42"/>
              <a:gd name="T86" fmla="*/ 15120938 w 18"/>
              <a:gd name="T87" fmla="*/ 30241875 h 42"/>
              <a:gd name="T88" fmla="*/ 15120938 w 18"/>
              <a:gd name="T89" fmla="*/ 30241875 h 42"/>
              <a:gd name="T90" fmla="*/ 15120938 w 18"/>
              <a:gd name="T91" fmla="*/ 35282188 h 42"/>
              <a:gd name="T92" fmla="*/ 15120938 w 18"/>
              <a:gd name="T93" fmla="*/ 40322500 h 42"/>
              <a:gd name="T94" fmla="*/ 20161250 w 18"/>
              <a:gd name="T95" fmla="*/ 45362813 h 42"/>
              <a:gd name="T96" fmla="*/ 15120938 w 18"/>
              <a:gd name="T97" fmla="*/ 50403125 h 42"/>
              <a:gd name="T98" fmla="*/ 15120938 w 18"/>
              <a:gd name="T99" fmla="*/ 50403125 h 42"/>
              <a:gd name="T100" fmla="*/ 10080625 w 18"/>
              <a:gd name="T101" fmla="*/ 55443438 h 42"/>
              <a:gd name="T102" fmla="*/ 10080625 w 18"/>
              <a:gd name="T103" fmla="*/ 55443438 h 42"/>
              <a:gd name="T104" fmla="*/ 5040313 w 18"/>
              <a:gd name="T105" fmla="*/ 55443438 h 42"/>
              <a:gd name="T106" fmla="*/ 0 w 18"/>
              <a:gd name="T107" fmla="*/ 55443438 h 42"/>
              <a:gd name="T108" fmla="*/ 0 w 18"/>
              <a:gd name="T109" fmla="*/ 60483750 h 42"/>
              <a:gd name="T110" fmla="*/ 0 w 18"/>
              <a:gd name="T111" fmla="*/ 65524063 h 42"/>
              <a:gd name="T112" fmla="*/ 0 w 18"/>
              <a:gd name="T113" fmla="*/ 70564375 h 42"/>
              <a:gd name="T114" fmla="*/ 0 w 18"/>
              <a:gd name="T115" fmla="*/ 75604688 h 42"/>
              <a:gd name="T116" fmla="*/ 5040313 w 18"/>
              <a:gd name="T117" fmla="*/ 80645000 h 42"/>
              <a:gd name="T118" fmla="*/ 10080625 w 18"/>
              <a:gd name="T119" fmla="*/ 80645000 h 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" h="42">
                <a:moveTo>
                  <a:pt x="4" y="32"/>
                </a:moveTo>
                <a:lnTo>
                  <a:pt x="4" y="34"/>
                </a:lnTo>
                <a:lnTo>
                  <a:pt x="6" y="34"/>
                </a:lnTo>
                <a:lnTo>
                  <a:pt x="8" y="34"/>
                </a:lnTo>
                <a:lnTo>
                  <a:pt x="8" y="36"/>
                </a:lnTo>
                <a:lnTo>
                  <a:pt x="10" y="38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14" y="42"/>
                </a:lnTo>
                <a:lnTo>
                  <a:pt x="16" y="40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4" y="32"/>
                </a:lnTo>
                <a:lnTo>
                  <a:pt x="14" y="30"/>
                </a:lnTo>
                <a:lnTo>
                  <a:pt x="14" y="28"/>
                </a:lnTo>
                <a:lnTo>
                  <a:pt x="14" y="26"/>
                </a:lnTo>
                <a:lnTo>
                  <a:pt x="12" y="24"/>
                </a:lnTo>
                <a:lnTo>
                  <a:pt x="14" y="22"/>
                </a:lnTo>
                <a:lnTo>
                  <a:pt x="14" y="20"/>
                </a:lnTo>
                <a:lnTo>
                  <a:pt x="14" y="18"/>
                </a:lnTo>
                <a:lnTo>
                  <a:pt x="16" y="16"/>
                </a:lnTo>
                <a:lnTo>
                  <a:pt x="16" y="14"/>
                </a:lnTo>
                <a:lnTo>
                  <a:pt x="16" y="12"/>
                </a:lnTo>
                <a:lnTo>
                  <a:pt x="18" y="10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6" y="16"/>
                </a:lnTo>
                <a:lnTo>
                  <a:pt x="8" y="18"/>
                </a:lnTo>
                <a:lnTo>
                  <a:pt x="6" y="20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2"/>
                </a:lnTo>
                <a:lnTo>
                  <a:pt x="4" y="3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6" name="Freeform 2163"/>
          <p:cNvSpPr>
            <a:spLocks/>
          </p:cNvSpPr>
          <p:nvPr/>
        </p:nvSpPr>
        <p:spPr bwMode="auto">
          <a:xfrm>
            <a:off x="7753352" y="3573464"/>
            <a:ext cx="28575" cy="66675"/>
          </a:xfrm>
          <a:custGeom>
            <a:avLst/>
            <a:gdLst>
              <a:gd name="T0" fmla="*/ 10080625 w 18"/>
              <a:gd name="T1" fmla="*/ 80645000 h 42"/>
              <a:gd name="T2" fmla="*/ 10080625 w 18"/>
              <a:gd name="T3" fmla="*/ 85685313 h 42"/>
              <a:gd name="T4" fmla="*/ 15120938 w 18"/>
              <a:gd name="T5" fmla="*/ 85685313 h 42"/>
              <a:gd name="T6" fmla="*/ 20161250 w 18"/>
              <a:gd name="T7" fmla="*/ 85685313 h 42"/>
              <a:gd name="T8" fmla="*/ 20161250 w 18"/>
              <a:gd name="T9" fmla="*/ 90725625 h 42"/>
              <a:gd name="T10" fmla="*/ 25201563 w 18"/>
              <a:gd name="T11" fmla="*/ 95765938 h 42"/>
              <a:gd name="T12" fmla="*/ 25201563 w 18"/>
              <a:gd name="T13" fmla="*/ 100806250 h 42"/>
              <a:gd name="T14" fmla="*/ 30241875 w 18"/>
              <a:gd name="T15" fmla="*/ 100806250 h 42"/>
              <a:gd name="T16" fmla="*/ 30241875 w 18"/>
              <a:gd name="T17" fmla="*/ 105846563 h 42"/>
              <a:gd name="T18" fmla="*/ 35282188 w 18"/>
              <a:gd name="T19" fmla="*/ 105846563 h 42"/>
              <a:gd name="T20" fmla="*/ 40322500 w 18"/>
              <a:gd name="T21" fmla="*/ 100806250 h 42"/>
              <a:gd name="T22" fmla="*/ 40322500 w 18"/>
              <a:gd name="T23" fmla="*/ 95765938 h 42"/>
              <a:gd name="T24" fmla="*/ 40322500 w 18"/>
              <a:gd name="T25" fmla="*/ 90725625 h 42"/>
              <a:gd name="T26" fmla="*/ 40322500 w 18"/>
              <a:gd name="T27" fmla="*/ 85685313 h 42"/>
              <a:gd name="T28" fmla="*/ 35282188 w 18"/>
              <a:gd name="T29" fmla="*/ 80645000 h 42"/>
              <a:gd name="T30" fmla="*/ 35282188 w 18"/>
              <a:gd name="T31" fmla="*/ 75604688 h 42"/>
              <a:gd name="T32" fmla="*/ 35282188 w 18"/>
              <a:gd name="T33" fmla="*/ 70564375 h 42"/>
              <a:gd name="T34" fmla="*/ 35282188 w 18"/>
              <a:gd name="T35" fmla="*/ 65524063 h 42"/>
              <a:gd name="T36" fmla="*/ 30241875 w 18"/>
              <a:gd name="T37" fmla="*/ 60483750 h 42"/>
              <a:gd name="T38" fmla="*/ 35282188 w 18"/>
              <a:gd name="T39" fmla="*/ 55443438 h 42"/>
              <a:gd name="T40" fmla="*/ 35282188 w 18"/>
              <a:gd name="T41" fmla="*/ 55443438 h 42"/>
              <a:gd name="T42" fmla="*/ 35282188 w 18"/>
              <a:gd name="T43" fmla="*/ 50403125 h 42"/>
              <a:gd name="T44" fmla="*/ 35282188 w 18"/>
              <a:gd name="T45" fmla="*/ 45362813 h 42"/>
              <a:gd name="T46" fmla="*/ 40322500 w 18"/>
              <a:gd name="T47" fmla="*/ 40322500 h 42"/>
              <a:gd name="T48" fmla="*/ 40322500 w 18"/>
              <a:gd name="T49" fmla="*/ 35282188 h 42"/>
              <a:gd name="T50" fmla="*/ 40322500 w 18"/>
              <a:gd name="T51" fmla="*/ 30241875 h 42"/>
              <a:gd name="T52" fmla="*/ 40322500 w 18"/>
              <a:gd name="T53" fmla="*/ 30241875 h 42"/>
              <a:gd name="T54" fmla="*/ 45362813 w 18"/>
              <a:gd name="T55" fmla="*/ 25201563 h 42"/>
              <a:gd name="T56" fmla="*/ 45362813 w 18"/>
              <a:gd name="T57" fmla="*/ 20161250 h 42"/>
              <a:gd name="T58" fmla="*/ 45362813 w 18"/>
              <a:gd name="T59" fmla="*/ 15120938 h 42"/>
              <a:gd name="T60" fmla="*/ 45362813 w 18"/>
              <a:gd name="T61" fmla="*/ 10080625 h 42"/>
              <a:gd name="T62" fmla="*/ 45362813 w 18"/>
              <a:gd name="T63" fmla="*/ 5040313 h 42"/>
              <a:gd name="T64" fmla="*/ 40322500 w 18"/>
              <a:gd name="T65" fmla="*/ 5040313 h 42"/>
              <a:gd name="T66" fmla="*/ 35282188 w 18"/>
              <a:gd name="T67" fmla="*/ 5040313 h 42"/>
              <a:gd name="T68" fmla="*/ 35282188 w 18"/>
              <a:gd name="T69" fmla="*/ 5040313 h 42"/>
              <a:gd name="T70" fmla="*/ 30241875 w 18"/>
              <a:gd name="T71" fmla="*/ 0 h 42"/>
              <a:gd name="T72" fmla="*/ 25201563 w 18"/>
              <a:gd name="T73" fmla="*/ 5040313 h 42"/>
              <a:gd name="T74" fmla="*/ 20161250 w 18"/>
              <a:gd name="T75" fmla="*/ 5040313 h 42"/>
              <a:gd name="T76" fmla="*/ 20161250 w 18"/>
              <a:gd name="T77" fmla="*/ 10080625 h 42"/>
              <a:gd name="T78" fmla="*/ 20161250 w 18"/>
              <a:gd name="T79" fmla="*/ 10080625 h 42"/>
              <a:gd name="T80" fmla="*/ 20161250 w 18"/>
              <a:gd name="T81" fmla="*/ 15120938 h 42"/>
              <a:gd name="T82" fmla="*/ 20161250 w 18"/>
              <a:gd name="T83" fmla="*/ 20161250 h 42"/>
              <a:gd name="T84" fmla="*/ 15120938 w 18"/>
              <a:gd name="T85" fmla="*/ 25201563 h 42"/>
              <a:gd name="T86" fmla="*/ 15120938 w 18"/>
              <a:gd name="T87" fmla="*/ 30241875 h 42"/>
              <a:gd name="T88" fmla="*/ 15120938 w 18"/>
              <a:gd name="T89" fmla="*/ 30241875 h 42"/>
              <a:gd name="T90" fmla="*/ 15120938 w 18"/>
              <a:gd name="T91" fmla="*/ 35282188 h 42"/>
              <a:gd name="T92" fmla="*/ 15120938 w 18"/>
              <a:gd name="T93" fmla="*/ 40322500 h 42"/>
              <a:gd name="T94" fmla="*/ 20161250 w 18"/>
              <a:gd name="T95" fmla="*/ 45362813 h 42"/>
              <a:gd name="T96" fmla="*/ 15120938 w 18"/>
              <a:gd name="T97" fmla="*/ 50403125 h 42"/>
              <a:gd name="T98" fmla="*/ 15120938 w 18"/>
              <a:gd name="T99" fmla="*/ 50403125 h 42"/>
              <a:gd name="T100" fmla="*/ 10080625 w 18"/>
              <a:gd name="T101" fmla="*/ 55443438 h 42"/>
              <a:gd name="T102" fmla="*/ 10080625 w 18"/>
              <a:gd name="T103" fmla="*/ 55443438 h 42"/>
              <a:gd name="T104" fmla="*/ 5040313 w 18"/>
              <a:gd name="T105" fmla="*/ 55443438 h 42"/>
              <a:gd name="T106" fmla="*/ 0 w 18"/>
              <a:gd name="T107" fmla="*/ 55443438 h 42"/>
              <a:gd name="T108" fmla="*/ 0 w 18"/>
              <a:gd name="T109" fmla="*/ 60483750 h 42"/>
              <a:gd name="T110" fmla="*/ 0 w 18"/>
              <a:gd name="T111" fmla="*/ 65524063 h 42"/>
              <a:gd name="T112" fmla="*/ 0 w 18"/>
              <a:gd name="T113" fmla="*/ 70564375 h 42"/>
              <a:gd name="T114" fmla="*/ 0 w 18"/>
              <a:gd name="T115" fmla="*/ 75604688 h 42"/>
              <a:gd name="T116" fmla="*/ 5040313 w 18"/>
              <a:gd name="T117" fmla="*/ 80645000 h 42"/>
              <a:gd name="T118" fmla="*/ 10080625 w 18"/>
              <a:gd name="T119" fmla="*/ 80645000 h 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" h="42">
                <a:moveTo>
                  <a:pt x="4" y="32"/>
                </a:moveTo>
                <a:lnTo>
                  <a:pt x="4" y="34"/>
                </a:lnTo>
                <a:lnTo>
                  <a:pt x="6" y="34"/>
                </a:lnTo>
                <a:lnTo>
                  <a:pt x="8" y="34"/>
                </a:lnTo>
                <a:lnTo>
                  <a:pt x="8" y="36"/>
                </a:lnTo>
                <a:lnTo>
                  <a:pt x="10" y="38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14" y="42"/>
                </a:lnTo>
                <a:lnTo>
                  <a:pt x="16" y="40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4" y="32"/>
                </a:lnTo>
                <a:lnTo>
                  <a:pt x="14" y="30"/>
                </a:lnTo>
                <a:lnTo>
                  <a:pt x="14" y="28"/>
                </a:lnTo>
                <a:lnTo>
                  <a:pt x="14" y="26"/>
                </a:lnTo>
                <a:lnTo>
                  <a:pt x="12" y="24"/>
                </a:lnTo>
                <a:lnTo>
                  <a:pt x="14" y="22"/>
                </a:lnTo>
                <a:lnTo>
                  <a:pt x="14" y="20"/>
                </a:lnTo>
                <a:lnTo>
                  <a:pt x="14" y="18"/>
                </a:lnTo>
                <a:lnTo>
                  <a:pt x="16" y="16"/>
                </a:lnTo>
                <a:lnTo>
                  <a:pt x="16" y="14"/>
                </a:lnTo>
                <a:lnTo>
                  <a:pt x="16" y="12"/>
                </a:lnTo>
                <a:lnTo>
                  <a:pt x="18" y="10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6" y="16"/>
                </a:lnTo>
                <a:lnTo>
                  <a:pt x="8" y="18"/>
                </a:lnTo>
                <a:lnTo>
                  <a:pt x="6" y="20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2"/>
                </a:lnTo>
                <a:lnTo>
                  <a:pt x="4" y="3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7" name="Freeform 2164"/>
          <p:cNvSpPr>
            <a:spLocks/>
          </p:cNvSpPr>
          <p:nvPr/>
        </p:nvSpPr>
        <p:spPr bwMode="auto">
          <a:xfrm>
            <a:off x="7766052" y="3522663"/>
            <a:ext cx="28575" cy="25400"/>
          </a:xfrm>
          <a:custGeom>
            <a:avLst/>
            <a:gdLst>
              <a:gd name="T0" fmla="*/ 5040313 w 18"/>
              <a:gd name="T1" fmla="*/ 30241875 h 16"/>
              <a:gd name="T2" fmla="*/ 5040313 w 18"/>
              <a:gd name="T3" fmla="*/ 35282188 h 16"/>
              <a:gd name="T4" fmla="*/ 5040313 w 18"/>
              <a:gd name="T5" fmla="*/ 30241875 h 16"/>
              <a:gd name="T6" fmla="*/ 10080625 w 18"/>
              <a:gd name="T7" fmla="*/ 30241875 h 16"/>
              <a:gd name="T8" fmla="*/ 10080625 w 18"/>
              <a:gd name="T9" fmla="*/ 25201563 h 16"/>
              <a:gd name="T10" fmla="*/ 15120938 w 18"/>
              <a:gd name="T11" fmla="*/ 20161250 h 16"/>
              <a:gd name="T12" fmla="*/ 20161250 w 18"/>
              <a:gd name="T13" fmla="*/ 20161250 h 16"/>
              <a:gd name="T14" fmla="*/ 20161250 w 18"/>
              <a:gd name="T15" fmla="*/ 20161250 h 16"/>
              <a:gd name="T16" fmla="*/ 20161250 w 18"/>
              <a:gd name="T17" fmla="*/ 20161250 h 16"/>
              <a:gd name="T18" fmla="*/ 25201563 w 18"/>
              <a:gd name="T19" fmla="*/ 25201563 h 16"/>
              <a:gd name="T20" fmla="*/ 25201563 w 18"/>
              <a:gd name="T21" fmla="*/ 30241875 h 16"/>
              <a:gd name="T22" fmla="*/ 30241875 w 18"/>
              <a:gd name="T23" fmla="*/ 35282188 h 16"/>
              <a:gd name="T24" fmla="*/ 35282188 w 18"/>
              <a:gd name="T25" fmla="*/ 35282188 h 16"/>
              <a:gd name="T26" fmla="*/ 40322500 w 18"/>
              <a:gd name="T27" fmla="*/ 40322500 h 16"/>
              <a:gd name="T28" fmla="*/ 45362813 w 18"/>
              <a:gd name="T29" fmla="*/ 40322500 h 16"/>
              <a:gd name="T30" fmla="*/ 45362813 w 18"/>
              <a:gd name="T31" fmla="*/ 35282188 h 16"/>
              <a:gd name="T32" fmla="*/ 40322500 w 18"/>
              <a:gd name="T33" fmla="*/ 30241875 h 16"/>
              <a:gd name="T34" fmla="*/ 40322500 w 18"/>
              <a:gd name="T35" fmla="*/ 30241875 h 16"/>
              <a:gd name="T36" fmla="*/ 40322500 w 18"/>
              <a:gd name="T37" fmla="*/ 30241875 h 16"/>
              <a:gd name="T38" fmla="*/ 40322500 w 18"/>
              <a:gd name="T39" fmla="*/ 25201563 h 16"/>
              <a:gd name="T40" fmla="*/ 35282188 w 18"/>
              <a:gd name="T41" fmla="*/ 20161250 h 16"/>
              <a:gd name="T42" fmla="*/ 35282188 w 18"/>
              <a:gd name="T43" fmla="*/ 20161250 h 16"/>
              <a:gd name="T44" fmla="*/ 30241875 w 18"/>
              <a:gd name="T45" fmla="*/ 20161250 h 16"/>
              <a:gd name="T46" fmla="*/ 30241875 w 18"/>
              <a:gd name="T47" fmla="*/ 15120938 h 16"/>
              <a:gd name="T48" fmla="*/ 25201563 w 18"/>
              <a:gd name="T49" fmla="*/ 10080625 h 16"/>
              <a:gd name="T50" fmla="*/ 20161250 w 18"/>
              <a:gd name="T51" fmla="*/ 10080625 h 16"/>
              <a:gd name="T52" fmla="*/ 20161250 w 18"/>
              <a:gd name="T53" fmla="*/ 5040313 h 16"/>
              <a:gd name="T54" fmla="*/ 15120938 w 18"/>
              <a:gd name="T55" fmla="*/ 5040313 h 16"/>
              <a:gd name="T56" fmla="*/ 15120938 w 18"/>
              <a:gd name="T57" fmla="*/ 5040313 h 16"/>
              <a:gd name="T58" fmla="*/ 10080625 w 18"/>
              <a:gd name="T59" fmla="*/ 5040313 h 16"/>
              <a:gd name="T60" fmla="*/ 10080625 w 18"/>
              <a:gd name="T61" fmla="*/ 5040313 h 16"/>
              <a:gd name="T62" fmla="*/ 5040313 w 18"/>
              <a:gd name="T63" fmla="*/ 0 h 16"/>
              <a:gd name="T64" fmla="*/ 0 w 18"/>
              <a:gd name="T65" fmla="*/ 0 h 16"/>
              <a:gd name="T66" fmla="*/ 5040313 w 18"/>
              <a:gd name="T67" fmla="*/ 5040313 h 16"/>
              <a:gd name="T68" fmla="*/ 5040313 w 18"/>
              <a:gd name="T69" fmla="*/ 5040313 h 16"/>
              <a:gd name="T70" fmla="*/ 5040313 w 18"/>
              <a:gd name="T71" fmla="*/ 10080625 h 16"/>
              <a:gd name="T72" fmla="*/ 5040313 w 18"/>
              <a:gd name="T73" fmla="*/ 15120938 h 16"/>
              <a:gd name="T74" fmla="*/ 5040313 w 18"/>
              <a:gd name="T75" fmla="*/ 20161250 h 16"/>
              <a:gd name="T76" fmla="*/ 5040313 w 18"/>
              <a:gd name="T77" fmla="*/ 25201563 h 16"/>
              <a:gd name="T78" fmla="*/ 5040313 w 18"/>
              <a:gd name="T79" fmla="*/ 30241875 h 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" h="16">
                <a:moveTo>
                  <a:pt x="2" y="12"/>
                </a:move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18" y="14"/>
                </a:lnTo>
                <a:lnTo>
                  <a:pt x="16" y="12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8" name="Freeform 2165"/>
          <p:cNvSpPr>
            <a:spLocks/>
          </p:cNvSpPr>
          <p:nvPr/>
        </p:nvSpPr>
        <p:spPr bwMode="auto">
          <a:xfrm>
            <a:off x="7766052" y="3522663"/>
            <a:ext cx="28575" cy="25400"/>
          </a:xfrm>
          <a:custGeom>
            <a:avLst/>
            <a:gdLst>
              <a:gd name="T0" fmla="*/ 5040313 w 18"/>
              <a:gd name="T1" fmla="*/ 30241875 h 16"/>
              <a:gd name="T2" fmla="*/ 5040313 w 18"/>
              <a:gd name="T3" fmla="*/ 35282188 h 16"/>
              <a:gd name="T4" fmla="*/ 5040313 w 18"/>
              <a:gd name="T5" fmla="*/ 30241875 h 16"/>
              <a:gd name="T6" fmla="*/ 10080625 w 18"/>
              <a:gd name="T7" fmla="*/ 30241875 h 16"/>
              <a:gd name="T8" fmla="*/ 10080625 w 18"/>
              <a:gd name="T9" fmla="*/ 25201563 h 16"/>
              <a:gd name="T10" fmla="*/ 15120938 w 18"/>
              <a:gd name="T11" fmla="*/ 20161250 h 16"/>
              <a:gd name="T12" fmla="*/ 20161250 w 18"/>
              <a:gd name="T13" fmla="*/ 20161250 h 16"/>
              <a:gd name="T14" fmla="*/ 20161250 w 18"/>
              <a:gd name="T15" fmla="*/ 20161250 h 16"/>
              <a:gd name="T16" fmla="*/ 20161250 w 18"/>
              <a:gd name="T17" fmla="*/ 20161250 h 16"/>
              <a:gd name="T18" fmla="*/ 25201563 w 18"/>
              <a:gd name="T19" fmla="*/ 25201563 h 16"/>
              <a:gd name="T20" fmla="*/ 25201563 w 18"/>
              <a:gd name="T21" fmla="*/ 30241875 h 16"/>
              <a:gd name="T22" fmla="*/ 30241875 w 18"/>
              <a:gd name="T23" fmla="*/ 35282188 h 16"/>
              <a:gd name="T24" fmla="*/ 35282188 w 18"/>
              <a:gd name="T25" fmla="*/ 35282188 h 16"/>
              <a:gd name="T26" fmla="*/ 40322500 w 18"/>
              <a:gd name="T27" fmla="*/ 40322500 h 16"/>
              <a:gd name="T28" fmla="*/ 45362813 w 18"/>
              <a:gd name="T29" fmla="*/ 40322500 h 16"/>
              <a:gd name="T30" fmla="*/ 45362813 w 18"/>
              <a:gd name="T31" fmla="*/ 35282188 h 16"/>
              <a:gd name="T32" fmla="*/ 40322500 w 18"/>
              <a:gd name="T33" fmla="*/ 30241875 h 16"/>
              <a:gd name="T34" fmla="*/ 40322500 w 18"/>
              <a:gd name="T35" fmla="*/ 30241875 h 16"/>
              <a:gd name="T36" fmla="*/ 40322500 w 18"/>
              <a:gd name="T37" fmla="*/ 30241875 h 16"/>
              <a:gd name="T38" fmla="*/ 40322500 w 18"/>
              <a:gd name="T39" fmla="*/ 25201563 h 16"/>
              <a:gd name="T40" fmla="*/ 35282188 w 18"/>
              <a:gd name="T41" fmla="*/ 20161250 h 16"/>
              <a:gd name="T42" fmla="*/ 35282188 w 18"/>
              <a:gd name="T43" fmla="*/ 20161250 h 16"/>
              <a:gd name="T44" fmla="*/ 30241875 w 18"/>
              <a:gd name="T45" fmla="*/ 20161250 h 16"/>
              <a:gd name="T46" fmla="*/ 30241875 w 18"/>
              <a:gd name="T47" fmla="*/ 15120938 h 16"/>
              <a:gd name="T48" fmla="*/ 25201563 w 18"/>
              <a:gd name="T49" fmla="*/ 10080625 h 16"/>
              <a:gd name="T50" fmla="*/ 20161250 w 18"/>
              <a:gd name="T51" fmla="*/ 10080625 h 16"/>
              <a:gd name="T52" fmla="*/ 20161250 w 18"/>
              <a:gd name="T53" fmla="*/ 5040313 h 16"/>
              <a:gd name="T54" fmla="*/ 15120938 w 18"/>
              <a:gd name="T55" fmla="*/ 5040313 h 16"/>
              <a:gd name="T56" fmla="*/ 15120938 w 18"/>
              <a:gd name="T57" fmla="*/ 5040313 h 16"/>
              <a:gd name="T58" fmla="*/ 10080625 w 18"/>
              <a:gd name="T59" fmla="*/ 5040313 h 16"/>
              <a:gd name="T60" fmla="*/ 10080625 w 18"/>
              <a:gd name="T61" fmla="*/ 5040313 h 16"/>
              <a:gd name="T62" fmla="*/ 5040313 w 18"/>
              <a:gd name="T63" fmla="*/ 0 h 16"/>
              <a:gd name="T64" fmla="*/ 0 w 18"/>
              <a:gd name="T65" fmla="*/ 0 h 16"/>
              <a:gd name="T66" fmla="*/ 5040313 w 18"/>
              <a:gd name="T67" fmla="*/ 5040313 h 16"/>
              <a:gd name="T68" fmla="*/ 5040313 w 18"/>
              <a:gd name="T69" fmla="*/ 5040313 h 16"/>
              <a:gd name="T70" fmla="*/ 5040313 w 18"/>
              <a:gd name="T71" fmla="*/ 10080625 h 16"/>
              <a:gd name="T72" fmla="*/ 5040313 w 18"/>
              <a:gd name="T73" fmla="*/ 15120938 h 16"/>
              <a:gd name="T74" fmla="*/ 5040313 w 18"/>
              <a:gd name="T75" fmla="*/ 20161250 h 16"/>
              <a:gd name="T76" fmla="*/ 5040313 w 18"/>
              <a:gd name="T77" fmla="*/ 25201563 h 16"/>
              <a:gd name="T78" fmla="*/ 5040313 w 18"/>
              <a:gd name="T79" fmla="*/ 30241875 h 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" h="16">
                <a:moveTo>
                  <a:pt x="2" y="12"/>
                </a:move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18" y="14"/>
                </a:lnTo>
                <a:lnTo>
                  <a:pt x="16" y="12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59" name="Freeform 2166"/>
          <p:cNvSpPr>
            <a:spLocks/>
          </p:cNvSpPr>
          <p:nvPr/>
        </p:nvSpPr>
        <p:spPr bwMode="auto">
          <a:xfrm>
            <a:off x="7778750" y="3567114"/>
            <a:ext cx="19050" cy="57151"/>
          </a:xfrm>
          <a:custGeom>
            <a:avLst/>
            <a:gdLst>
              <a:gd name="T0" fmla="*/ 5040313 w 12"/>
              <a:gd name="T1" fmla="*/ 65524063 h 36"/>
              <a:gd name="T2" fmla="*/ 5040313 w 12"/>
              <a:gd name="T3" fmla="*/ 70564375 h 36"/>
              <a:gd name="T4" fmla="*/ 5040313 w 12"/>
              <a:gd name="T5" fmla="*/ 70564375 h 36"/>
              <a:gd name="T6" fmla="*/ 0 w 12"/>
              <a:gd name="T7" fmla="*/ 75604688 h 36"/>
              <a:gd name="T8" fmla="*/ 0 w 12"/>
              <a:gd name="T9" fmla="*/ 80645000 h 36"/>
              <a:gd name="T10" fmla="*/ 0 w 12"/>
              <a:gd name="T11" fmla="*/ 85685313 h 36"/>
              <a:gd name="T12" fmla="*/ 0 w 12"/>
              <a:gd name="T13" fmla="*/ 90725625 h 36"/>
              <a:gd name="T14" fmla="*/ 5040313 w 12"/>
              <a:gd name="T15" fmla="*/ 90725625 h 36"/>
              <a:gd name="T16" fmla="*/ 10080625 w 12"/>
              <a:gd name="T17" fmla="*/ 85685313 h 36"/>
              <a:gd name="T18" fmla="*/ 10080625 w 12"/>
              <a:gd name="T19" fmla="*/ 80645000 h 36"/>
              <a:gd name="T20" fmla="*/ 10080625 w 12"/>
              <a:gd name="T21" fmla="*/ 75604688 h 36"/>
              <a:gd name="T22" fmla="*/ 10080625 w 12"/>
              <a:gd name="T23" fmla="*/ 70564375 h 36"/>
              <a:gd name="T24" fmla="*/ 15120938 w 12"/>
              <a:gd name="T25" fmla="*/ 65524063 h 36"/>
              <a:gd name="T26" fmla="*/ 15120938 w 12"/>
              <a:gd name="T27" fmla="*/ 65524063 h 36"/>
              <a:gd name="T28" fmla="*/ 15120938 w 12"/>
              <a:gd name="T29" fmla="*/ 60483750 h 36"/>
              <a:gd name="T30" fmla="*/ 15120938 w 12"/>
              <a:gd name="T31" fmla="*/ 60483750 h 36"/>
              <a:gd name="T32" fmla="*/ 15120938 w 12"/>
              <a:gd name="T33" fmla="*/ 55443438 h 36"/>
              <a:gd name="T34" fmla="*/ 20161250 w 12"/>
              <a:gd name="T35" fmla="*/ 50403125 h 36"/>
              <a:gd name="T36" fmla="*/ 25201563 w 12"/>
              <a:gd name="T37" fmla="*/ 45362813 h 36"/>
              <a:gd name="T38" fmla="*/ 30241875 w 12"/>
              <a:gd name="T39" fmla="*/ 40322500 h 36"/>
              <a:gd name="T40" fmla="*/ 30241875 w 12"/>
              <a:gd name="T41" fmla="*/ 40322500 h 36"/>
              <a:gd name="T42" fmla="*/ 30241875 w 12"/>
              <a:gd name="T43" fmla="*/ 35282188 h 36"/>
              <a:gd name="T44" fmla="*/ 30241875 w 12"/>
              <a:gd name="T45" fmla="*/ 30241875 h 36"/>
              <a:gd name="T46" fmla="*/ 25201563 w 12"/>
              <a:gd name="T47" fmla="*/ 25201563 h 36"/>
              <a:gd name="T48" fmla="*/ 30241875 w 12"/>
              <a:gd name="T49" fmla="*/ 20161250 h 36"/>
              <a:gd name="T50" fmla="*/ 30241875 w 12"/>
              <a:gd name="T51" fmla="*/ 15120938 h 36"/>
              <a:gd name="T52" fmla="*/ 30241875 w 12"/>
              <a:gd name="T53" fmla="*/ 10080625 h 36"/>
              <a:gd name="T54" fmla="*/ 25201563 w 12"/>
              <a:gd name="T55" fmla="*/ 10080625 h 36"/>
              <a:gd name="T56" fmla="*/ 25201563 w 12"/>
              <a:gd name="T57" fmla="*/ 5040313 h 36"/>
              <a:gd name="T58" fmla="*/ 25201563 w 12"/>
              <a:gd name="T59" fmla="*/ 0 h 36"/>
              <a:gd name="T60" fmla="*/ 25201563 w 12"/>
              <a:gd name="T61" fmla="*/ 0 h 36"/>
              <a:gd name="T62" fmla="*/ 25201563 w 12"/>
              <a:gd name="T63" fmla="*/ 5040313 h 36"/>
              <a:gd name="T64" fmla="*/ 20161250 w 12"/>
              <a:gd name="T65" fmla="*/ 10080625 h 36"/>
              <a:gd name="T66" fmla="*/ 20161250 w 12"/>
              <a:gd name="T67" fmla="*/ 15120938 h 36"/>
              <a:gd name="T68" fmla="*/ 20161250 w 12"/>
              <a:gd name="T69" fmla="*/ 20161250 h 36"/>
              <a:gd name="T70" fmla="*/ 20161250 w 12"/>
              <a:gd name="T71" fmla="*/ 25201563 h 36"/>
              <a:gd name="T72" fmla="*/ 15120938 w 12"/>
              <a:gd name="T73" fmla="*/ 30241875 h 36"/>
              <a:gd name="T74" fmla="*/ 15120938 w 12"/>
              <a:gd name="T75" fmla="*/ 35282188 h 36"/>
              <a:gd name="T76" fmla="*/ 15120938 w 12"/>
              <a:gd name="T77" fmla="*/ 35282188 h 36"/>
              <a:gd name="T78" fmla="*/ 15120938 w 12"/>
              <a:gd name="T79" fmla="*/ 40322500 h 36"/>
              <a:gd name="T80" fmla="*/ 10080625 w 12"/>
              <a:gd name="T81" fmla="*/ 45362813 h 36"/>
              <a:gd name="T82" fmla="*/ 10080625 w 12"/>
              <a:gd name="T83" fmla="*/ 50403125 h 36"/>
              <a:gd name="T84" fmla="*/ 5040313 w 12"/>
              <a:gd name="T85" fmla="*/ 55443438 h 36"/>
              <a:gd name="T86" fmla="*/ 5040313 w 12"/>
              <a:gd name="T87" fmla="*/ 60483750 h 36"/>
              <a:gd name="T88" fmla="*/ 5040313 w 12"/>
              <a:gd name="T89" fmla="*/ 60483750 h 36"/>
              <a:gd name="T90" fmla="*/ 5040313 w 12"/>
              <a:gd name="T91" fmla="*/ 65524063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2" h="36">
                <a:moveTo>
                  <a:pt x="2" y="26"/>
                </a:moveTo>
                <a:lnTo>
                  <a:pt x="2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2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0"/>
                </a:ln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2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10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2"/>
                </a:lnTo>
                <a:lnTo>
                  <a:pt x="6" y="14"/>
                </a:lnTo>
                <a:lnTo>
                  <a:pt x="6" y="16"/>
                </a:lnTo>
                <a:lnTo>
                  <a:pt x="4" y="18"/>
                </a:lnTo>
                <a:lnTo>
                  <a:pt x="4" y="20"/>
                </a:lnTo>
                <a:lnTo>
                  <a:pt x="2" y="22"/>
                </a:lnTo>
                <a:lnTo>
                  <a:pt x="2" y="24"/>
                </a:lnTo>
                <a:lnTo>
                  <a:pt x="2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0" name="Freeform 2167"/>
          <p:cNvSpPr>
            <a:spLocks/>
          </p:cNvSpPr>
          <p:nvPr/>
        </p:nvSpPr>
        <p:spPr bwMode="auto">
          <a:xfrm>
            <a:off x="7778750" y="3567114"/>
            <a:ext cx="19050" cy="57151"/>
          </a:xfrm>
          <a:custGeom>
            <a:avLst/>
            <a:gdLst>
              <a:gd name="T0" fmla="*/ 5040313 w 12"/>
              <a:gd name="T1" fmla="*/ 65524063 h 36"/>
              <a:gd name="T2" fmla="*/ 5040313 w 12"/>
              <a:gd name="T3" fmla="*/ 70564375 h 36"/>
              <a:gd name="T4" fmla="*/ 5040313 w 12"/>
              <a:gd name="T5" fmla="*/ 70564375 h 36"/>
              <a:gd name="T6" fmla="*/ 0 w 12"/>
              <a:gd name="T7" fmla="*/ 75604688 h 36"/>
              <a:gd name="T8" fmla="*/ 0 w 12"/>
              <a:gd name="T9" fmla="*/ 80645000 h 36"/>
              <a:gd name="T10" fmla="*/ 0 w 12"/>
              <a:gd name="T11" fmla="*/ 85685313 h 36"/>
              <a:gd name="T12" fmla="*/ 0 w 12"/>
              <a:gd name="T13" fmla="*/ 90725625 h 36"/>
              <a:gd name="T14" fmla="*/ 5040313 w 12"/>
              <a:gd name="T15" fmla="*/ 90725625 h 36"/>
              <a:gd name="T16" fmla="*/ 10080625 w 12"/>
              <a:gd name="T17" fmla="*/ 85685313 h 36"/>
              <a:gd name="T18" fmla="*/ 10080625 w 12"/>
              <a:gd name="T19" fmla="*/ 80645000 h 36"/>
              <a:gd name="T20" fmla="*/ 10080625 w 12"/>
              <a:gd name="T21" fmla="*/ 75604688 h 36"/>
              <a:gd name="T22" fmla="*/ 10080625 w 12"/>
              <a:gd name="T23" fmla="*/ 70564375 h 36"/>
              <a:gd name="T24" fmla="*/ 15120938 w 12"/>
              <a:gd name="T25" fmla="*/ 65524063 h 36"/>
              <a:gd name="T26" fmla="*/ 15120938 w 12"/>
              <a:gd name="T27" fmla="*/ 65524063 h 36"/>
              <a:gd name="T28" fmla="*/ 15120938 w 12"/>
              <a:gd name="T29" fmla="*/ 60483750 h 36"/>
              <a:gd name="T30" fmla="*/ 15120938 w 12"/>
              <a:gd name="T31" fmla="*/ 60483750 h 36"/>
              <a:gd name="T32" fmla="*/ 15120938 w 12"/>
              <a:gd name="T33" fmla="*/ 55443438 h 36"/>
              <a:gd name="T34" fmla="*/ 20161250 w 12"/>
              <a:gd name="T35" fmla="*/ 50403125 h 36"/>
              <a:gd name="T36" fmla="*/ 25201563 w 12"/>
              <a:gd name="T37" fmla="*/ 45362813 h 36"/>
              <a:gd name="T38" fmla="*/ 30241875 w 12"/>
              <a:gd name="T39" fmla="*/ 40322500 h 36"/>
              <a:gd name="T40" fmla="*/ 30241875 w 12"/>
              <a:gd name="T41" fmla="*/ 40322500 h 36"/>
              <a:gd name="T42" fmla="*/ 30241875 w 12"/>
              <a:gd name="T43" fmla="*/ 35282188 h 36"/>
              <a:gd name="T44" fmla="*/ 30241875 w 12"/>
              <a:gd name="T45" fmla="*/ 30241875 h 36"/>
              <a:gd name="T46" fmla="*/ 25201563 w 12"/>
              <a:gd name="T47" fmla="*/ 25201563 h 36"/>
              <a:gd name="T48" fmla="*/ 30241875 w 12"/>
              <a:gd name="T49" fmla="*/ 20161250 h 36"/>
              <a:gd name="T50" fmla="*/ 30241875 w 12"/>
              <a:gd name="T51" fmla="*/ 15120938 h 36"/>
              <a:gd name="T52" fmla="*/ 30241875 w 12"/>
              <a:gd name="T53" fmla="*/ 10080625 h 36"/>
              <a:gd name="T54" fmla="*/ 25201563 w 12"/>
              <a:gd name="T55" fmla="*/ 10080625 h 36"/>
              <a:gd name="T56" fmla="*/ 25201563 w 12"/>
              <a:gd name="T57" fmla="*/ 5040313 h 36"/>
              <a:gd name="T58" fmla="*/ 25201563 w 12"/>
              <a:gd name="T59" fmla="*/ 0 h 36"/>
              <a:gd name="T60" fmla="*/ 25201563 w 12"/>
              <a:gd name="T61" fmla="*/ 0 h 36"/>
              <a:gd name="T62" fmla="*/ 25201563 w 12"/>
              <a:gd name="T63" fmla="*/ 5040313 h 36"/>
              <a:gd name="T64" fmla="*/ 20161250 w 12"/>
              <a:gd name="T65" fmla="*/ 10080625 h 36"/>
              <a:gd name="T66" fmla="*/ 20161250 w 12"/>
              <a:gd name="T67" fmla="*/ 15120938 h 36"/>
              <a:gd name="T68" fmla="*/ 20161250 w 12"/>
              <a:gd name="T69" fmla="*/ 20161250 h 36"/>
              <a:gd name="T70" fmla="*/ 20161250 w 12"/>
              <a:gd name="T71" fmla="*/ 25201563 h 36"/>
              <a:gd name="T72" fmla="*/ 15120938 w 12"/>
              <a:gd name="T73" fmla="*/ 30241875 h 36"/>
              <a:gd name="T74" fmla="*/ 15120938 w 12"/>
              <a:gd name="T75" fmla="*/ 35282188 h 36"/>
              <a:gd name="T76" fmla="*/ 15120938 w 12"/>
              <a:gd name="T77" fmla="*/ 35282188 h 36"/>
              <a:gd name="T78" fmla="*/ 15120938 w 12"/>
              <a:gd name="T79" fmla="*/ 40322500 h 36"/>
              <a:gd name="T80" fmla="*/ 10080625 w 12"/>
              <a:gd name="T81" fmla="*/ 45362813 h 36"/>
              <a:gd name="T82" fmla="*/ 10080625 w 12"/>
              <a:gd name="T83" fmla="*/ 50403125 h 36"/>
              <a:gd name="T84" fmla="*/ 5040313 w 12"/>
              <a:gd name="T85" fmla="*/ 55443438 h 36"/>
              <a:gd name="T86" fmla="*/ 5040313 w 12"/>
              <a:gd name="T87" fmla="*/ 60483750 h 36"/>
              <a:gd name="T88" fmla="*/ 5040313 w 12"/>
              <a:gd name="T89" fmla="*/ 60483750 h 36"/>
              <a:gd name="T90" fmla="*/ 5040313 w 12"/>
              <a:gd name="T91" fmla="*/ 65524063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2" h="36">
                <a:moveTo>
                  <a:pt x="2" y="26"/>
                </a:moveTo>
                <a:lnTo>
                  <a:pt x="2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2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0"/>
                </a:ln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2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10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2"/>
                </a:lnTo>
                <a:lnTo>
                  <a:pt x="6" y="14"/>
                </a:lnTo>
                <a:lnTo>
                  <a:pt x="6" y="16"/>
                </a:lnTo>
                <a:lnTo>
                  <a:pt x="4" y="18"/>
                </a:lnTo>
                <a:lnTo>
                  <a:pt x="4" y="20"/>
                </a:lnTo>
                <a:lnTo>
                  <a:pt x="2" y="22"/>
                </a:lnTo>
                <a:lnTo>
                  <a:pt x="2" y="24"/>
                </a:lnTo>
                <a:lnTo>
                  <a:pt x="2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1" name="Freeform 2168"/>
          <p:cNvSpPr>
            <a:spLocks/>
          </p:cNvSpPr>
          <p:nvPr/>
        </p:nvSpPr>
        <p:spPr bwMode="auto">
          <a:xfrm>
            <a:off x="7788278" y="3475039"/>
            <a:ext cx="9525" cy="15875"/>
          </a:xfrm>
          <a:custGeom>
            <a:avLst/>
            <a:gdLst>
              <a:gd name="T0" fmla="*/ 5040313 w 6"/>
              <a:gd name="T1" fmla="*/ 25201563 h 10"/>
              <a:gd name="T2" fmla="*/ 10080625 w 6"/>
              <a:gd name="T3" fmla="*/ 20161250 h 10"/>
              <a:gd name="T4" fmla="*/ 15120938 w 6"/>
              <a:gd name="T5" fmla="*/ 20161250 h 10"/>
              <a:gd name="T6" fmla="*/ 15120938 w 6"/>
              <a:gd name="T7" fmla="*/ 15120938 h 10"/>
              <a:gd name="T8" fmla="*/ 15120938 w 6"/>
              <a:gd name="T9" fmla="*/ 10080625 h 10"/>
              <a:gd name="T10" fmla="*/ 10080625 w 6"/>
              <a:gd name="T11" fmla="*/ 5040313 h 10"/>
              <a:gd name="T12" fmla="*/ 5040313 w 6"/>
              <a:gd name="T13" fmla="*/ 0 h 10"/>
              <a:gd name="T14" fmla="*/ 0 w 6"/>
              <a:gd name="T15" fmla="*/ 0 h 10"/>
              <a:gd name="T16" fmla="*/ 0 w 6"/>
              <a:gd name="T17" fmla="*/ 0 h 10"/>
              <a:gd name="T18" fmla="*/ 0 w 6"/>
              <a:gd name="T19" fmla="*/ 5040313 h 10"/>
              <a:gd name="T20" fmla="*/ 0 w 6"/>
              <a:gd name="T21" fmla="*/ 10080625 h 10"/>
              <a:gd name="T22" fmla="*/ 0 w 6"/>
              <a:gd name="T23" fmla="*/ 15120938 h 10"/>
              <a:gd name="T24" fmla="*/ 0 w 6"/>
              <a:gd name="T25" fmla="*/ 20161250 h 10"/>
              <a:gd name="T26" fmla="*/ 5040313 w 6"/>
              <a:gd name="T27" fmla="*/ 25201563 h 10"/>
              <a:gd name="T28" fmla="*/ 5040313 w 6"/>
              <a:gd name="T29" fmla="*/ 2520156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10">
                <a:moveTo>
                  <a:pt x="2" y="10"/>
                </a:move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2" name="Freeform 2169"/>
          <p:cNvSpPr>
            <a:spLocks/>
          </p:cNvSpPr>
          <p:nvPr/>
        </p:nvSpPr>
        <p:spPr bwMode="auto">
          <a:xfrm>
            <a:off x="7788278" y="3475039"/>
            <a:ext cx="9525" cy="15875"/>
          </a:xfrm>
          <a:custGeom>
            <a:avLst/>
            <a:gdLst>
              <a:gd name="T0" fmla="*/ 5040313 w 6"/>
              <a:gd name="T1" fmla="*/ 25201563 h 10"/>
              <a:gd name="T2" fmla="*/ 10080625 w 6"/>
              <a:gd name="T3" fmla="*/ 20161250 h 10"/>
              <a:gd name="T4" fmla="*/ 15120938 w 6"/>
              <a:gd name="T5" fmla="*/ 20161250 h 10"/>
              <a:gd name="T6" fmla="*/ 15120938 w 6"/>
              <a:gd name="T7" fmla="*/ 15120938 h 10"/>
              <a:gd name="T8" fmla="*/ 15120938 w 6"/>
              <a:gd name="T9" fmla="*/ 10080625 h 10"/>
              <a:gd name="T10" fmla="*/ 10080625 w 6"/>
              <a:gd name="T11" fmla="*/ 5040313 h 10"/>
              <a:gd name="T12" fmla="*/ 5040313 w 6"/>
              <a:gd name="T13" fmla="*/ 0 h 10"/>
              <a:gd name="T14" fmla="*/ 0 w 6"/>
              <a:gd name="T15" fmla="*/ 0 h 10"/>
              <a:gd name="T16" fmla="*/ 0 w 6"/>
              <a:gd name="T17" fmla="*/ 0 h 10"/>
              <a:gd name="T18" fmla="*/ 0 w 6"/>
              <a:gd name="T19" fmla="*/ 5040313 h 10"/>
              <a:gd name="T20" fmla="*/ 0 w 6"/>
              <a:gd name="T21" fmla="*/ 10080625 h 10"/>
              <a:gd name="T22" fmla="*/ 0 w 6"/>
              <a:gd name="T23" fmla="*/ 15120938 h 10"/>
              <a:gd name="T24" fmla="*/ 0 w 6"/>
              <a:gd name="T25" fmla="*/ 20161250 h 10"/>
              <a:gd name="T26" fmla="*/ 5040313 w 6"/>
              <a:gd name="T27" fmla="*/ 25201563 h 10"/>
              <a:gd name="T28" fmla="*/ 5040313 w 6"/>
              <a:gd name="T29" fmla="*/ 2520156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10">
                <a:moveTo>
                  <a:pt x="2" y="10"/>
                </a:move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3" name="Freeform 2170"/>
          <p:cNvSpPr>
            <a:spLocks/>
          </p:cNvSpPr>
          <p:nvPr/>
        </p:nvSpPr>
        <p:spPr bwMode="auto">
          <a:xfrm>
            <a:off x="7791450" y="3602037"/>
            <a:ext cx="25400" cy="19051"/>
          </a:xfrm>
          <a:custGeom>
            <a:avLst/>
            <a:gdLst>
              <a:gd name="T0" fmla="*/ 5040313 w 16"/>
              <a:gd name="T1" fmla="*/ 25201563 h 12"/>
              <a:gd name="T2" fmla="*/ 5040313 w 16"/>
              <a:gd name="T3" fmla="*/ 25201563 h 12"/>
              <a:gd name="T4" fmla="*/ 10080625 w 16"/>
              <a:gd name="T5" fmla="*/ 30241875 h 12"/>
              <a:gd name="T6" fmla="*/ 15120938 w 16"/>
              <a:gd name="T7" fmla="*/ 30241875 h 12"/>
              <a:gd name="T8" fmla="*/ 15120938 w 16"/>
              <a:gd name="T9" fmla="*/ 30241875 h 12"/>
              <a:gd name="T10" fmla="*/ 20161250 w 16"/>
              <a:gd name="T11" fmla="*/ 30241875 h 12"/>
              <a:gd name="T12" fmla="*/ 25201563 w 16"/>
              <a:gd name="T13" fmla="*/ 30241875 h 12"/>
              <a:gd name="T14" fmla="*/ 30241875 w 16"/>
              <a:gd name="T15" fmla="*/ 25201563 h 12"/>
              <a:gd name="T16" fmla="*/ 35282188 w 16"/>
              <a:gd name="T17" fmla="*/ 20161250 h 12"/>
              <a:gd name="T18" fmla="*/ 40322500 w 16"/>
              <a:gd name="T19" fmla="*/ 20161250 h 12"/>
              <a:gd name="T20" fmla="*/ 35282188 w 16"/>
              <a:gd name="T21" fmla="*/ 20161250 h 12"/>
              <a:gd name="T22" fmla="*/ 35282188 w 16"/>
              <a:gd name="T23" fmla="*/ 15120938 h 12"/>
              <a:gd name="T24" fmla="*/ 35282188 w 16"/>
              <a:gd name="T25" fmla="*/ 10080625 h 12"/>
              <a:gd name="T26" fmla="*/ 35282188 w 16"/>
              <a:gd name="T27" fmla="*/ 10080625 h 12"/>
              <a:gd name="T28" fmla="*/ 30241875 w 16"/>
              <a:gd name="T29" fmla="*/ 5040313 h 12"/>
              <a:gd name="T30" fmla="*/ 30241875 w 16"/>
              <a:gd name="T31" fmla="*/ 0 h 12"/>
              <a:gd name="T32" fmla="*/ 25201563 w 16"/>
              <a:gd name="T33" fmla="*/ 0 h 12"/>
              <a:gd name="T34" fmla="*/ 20161250 w 16"/>
              <a:gd name="T35" fmla="*/ 0 h 12"/>
              <a:gd name="T36" fmla="*/ 15120938 w 16"/>
              <a:gd name="T37" fmla="*/ 5040313 h 12"/>
              <a:gd name="T38" fmla="*/ 15120938 w 16"/>
              <a:gd name="T39" fmla="*/ 5040313 h 12"/>
              <a:gd name="T40" fmla="*/ 15120938 w 16"/>
              <a:gd name="T41" fmla="*/ 10080625 h 12"/>
              <a:gd name="T42" fmla="*/ 5040313 w 16"/>
              <a:gd name="T43" fmla="*/ 15120938 h 12"/>
              <a:gd name="T44" fmla="*/ 0 w 16"/>
              <a:gd name="T45" fmla="*/ 20161250 h 12"/>
              <a:gd name="T46" fmla="*/ 5040313 w 16"/>
              <a:gd name="T47" fmla="*/ 25201563 h 1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" h="12">
                <a:moveTo>
                  <a:pt x="2" y="10"/>
                </a:moveTo>
                <a:lnTo>
                  <a:pt x="2" y="10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0"/>
                </a:lnTo>
                <a:lnTo>
                  <a:pt x="14" y="8"/>
                </a:lnTo>
                <a:lnTo>
                  <a:pt x="16" y="8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6" y="4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4" name="Freeform 2171"/>
          <p:cNvSpPr>
            <a:spLocks/>
          </p:cNvSpPr>
          <p:nvPr/>
        </p:nvSpPr>
        <p:spPr bwMode="auto">
          <a:xfrm>
            <a:off x="7791450" y="3602037"/>
            <a:ext cx="25400" cy="19051"/>
          </a:xfrm>
          <a:custGeom>
            <a:avLst/>
            <a:gdLst>
              <a:gd name="T0" fmla="*/ 5040313 w 16"/>
              <a:gd name="T1" fmla="*/ 25201563 h 12"/>
              <a:gd name="T2" fmla="*/ 5040313 w 16"/>
              <a:gd name="T3" fmla="*/ 25201563 h 12"/>
              <a:gd name="T4" fmla="*/ 10080625 w 16"/>
              <a:gd name="T5" fmla="*/ 30241875 h 12"/>
              <a:gd name="T6" fmla="*/ 15120938 w 16"/>
              <a:gd name="T7" fmla="*/ 30241875 h 12"/>
              <a:gd name="T8" fmla="*/ 15120938 w 16"/>
              <a:gd name="T9" fmla="*/ 30241875 h 12"/>
              <a:gd name="T10" fmla="*/ 20161250 w 16"/>
              <a:gd name="T11" fmla="*/ 30241875 h 12"/>
              <a:gd name="T12" fmla="*/ 25201563 w 16"/>
              <a:gd name="T13" fmla="*/ 30241875 h 12"/>
              <a:gd name="T14" fmla="*/ 30241875 w 16"/>
              <a:gd name="T15" fmla="*/ 25201563 h 12"/>
              <a:gd name="T16" fmla="*/ 35282188 w 16"/>
              <a:gd name="T17" fmla="*/ 20161250 h 12"/>
              <a:gd name="T18" fmla="*/ 40322500 w 16"/>
              <a:gd name="T19" fmla="*/ 20161250 h 12"/>
              <a:gd name="T20" fmla="*/ 35282188 w 16"/>
              <a:gd name="T21" fmla="*/ 20161250 h 12"/>
              <a:gd name="T22" fmla="*/ 35282188 w 16"/>
              <a:gd name="T23" fmla="*/ 15120938 h 12"/>
              <a:gd name="T24" fmla="*/ 35282188 w 16"/>
              <a:gd name="T25" fmla="*/ 10080625 h 12"/>
              <a:gd name="T26" fmla="*/ 35282188 w 16"/>
              <a:gd name="T27" fmla="*/ 10080625 h 12"/>
              <a:gd name="T28" fmla="*/ 30241875 w 16"/>
              <a:gd name="T29" fmla="*/ 5040313 h 12"/>
              <a:gd name="T30" fmla="*/ 30241875 w 16"/>
              <a:gd name="T31" fmla="*/ 0 h 12"/>
              <a:gd name="T32" fmla="*/ 25201563 w 16"/>
              <a:gd name="T33" fmla="*/ 0 h 12"/>
              <a:gd name="T34" fmla="*/ 20161250 w 16"/>
              <a:gd name="T35" fmla="*/ 0 h 12"/>
              <a:gd name="T36" fmla="*/ 15120938 w 16"/>
              <a:gd name="T37" fmla="*/ 5040313 h 12"/>
              <a:gd name="T38" fmla="*/ 15120938 w 16"/>
              <a:gd name="T39" fmla="*/ 5040313 h 12"/>
              <a:gd name="T40" fmla="*/ 15120938 w 16"/>
              <a:gd name="T41" fmla="*/ 10080625 h 12"/>
              <a:gd name="T42" fmla="*/ 5040313 w 16"/>
              <a:gd name="T43" fmla="*/ 15120938 h 12"/>
              <a:gd name="T44" fmla="*/ 0 w 16"/>
              <a:gd name="T45" fmla="*/ 20161250 h 12"/>
              <a:gd name="T46" fmla="*/ 5040313 w 16"/>
              <a:gd name="T47" fmla="*/ 25201563 h 1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" h="12">
                <a:moveTo>
                  <a:pt x="2" y="10"/>
                </a:moveTo>
                <a:lnTo>
                  <a:pt x="2" y="10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0"/>
                </a:lnTo>
                <a:lnTo>
                  <a:pt x="14" y="8"/>
                </a:lnTo>
                <a:lnTo>
                  <a:pt x="16" y="8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6" y="4"/>
                </a:lnTo>
                <a:lnTo>
                  <a:pt x="2" y="6"/>
                </a:lnTo>
                <a:lnTo>
                  <a:pt x="0" y="8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5" name="Freeform 2172"/>
          <p:cNvSpPr>
            <a:spLocks/>
          </p:cNvSpPr>
          <p:nvPr/>
        </p:nvSpPr>
        <p:spPr bwMode="auto">
          <a:xfrm>
            <a:off x="7797801" y="3522662"/>
            <a:ext cx="47625" cy="82551"/>
          </a:xfrm>
          <a:custGeom>
            <a:avLst/>
            <a:gdLst>
              <a:gd name="T0" fmla="*/ 0 w 30"/>
              <a:gd name="T1" fmla="*/ 5040313 h 52"/>
              <a:gd name="T2" fmla="*/ 5040313 w 30"/>
              <a:gd name="T3" fmla="*/ 15120938 h 52"/>
              <a:gd name="T4" fmla="*/ 10080625 w 30"/>
              <a:gd name="T5" fmla="*/ 25201563 h 52"/>
              <a:gd name="T6" fmla="*/ 20161250 w 30"/>
              <a:gd name="T7" fmla="*/ 30241875 h 52"/>
              <a:gd name="T8" fmla="*/ 25201563 w 30"/>
              <a:gd name="T9" fmla="*/ 35282188 h 52"/>
              <a:gd name="T10" fmla="*/ 35282188 w 30"/>
              <a:gd name="T11" fmla="*/ 40322500 h 52"/>
              <a:gd name="T12" fmla="*/ 35282188 w 30"/>
              <a:gd name="T13" fmla="*/ 45362813 h 52"/>
              <a:gd name="T14" fmla="*/ 30241875 w 30"/>
              <a:gd name="T15" fmla="*/ 55443438 h 52"/>
              <a:gd name="T16" fmla="*/ 40322500 w 30"/>
              <a:gd name="T17" fmla="*/ 60483750 h 52"/>
              <a:gd name="T18" fmla="*/ 30241875 w 30"/>
              <a:gd name="T19" fmla="*/ 60483750 h 52"/>
              <a:gd name="T20" fmla="*/ 20161250 w 30"/>
              <a:gd name="T21" fmla="*/ 65524063 h 52"/>
              <a:gd name="T22" fmla="*/ 15120938 w 30"/>
              <a:gd name="T23" fmla="*/ 60483750 h 52"/>
              <a:gd name="T24" fmla="*/ 10080625 w 30"/>
              <a:gd name="T25" fmla="*/ 60483750 h 52"/>
              <a:gd name="T26" fmla="*/ 10080625 w 30"/>
              <a:gd name="T27" fmla="*/ 65524063 h 52"/>
              <a:gd name="T28" fmla="*/ 15120938 w 30"/>
              <a:gd name="T29" fmla="*/ 75604688 h 52"/>
              <a:gd name="T30" fmla="*/ 15120938 w 30"/>
              <a:gd name="T31" fmla="*/ 85685313 h 52"/>
              <a:gd name="T32" fmla="*/ 20161250 w 30"/>
              <a:gd name="T33" fmla="*/ 90725625 h 52"/>
              <a:gd name="T34" fmla="*/ 25201563 w 30"/>
              <a:gd name="T35" fmla="*/ 85685313 h 52"/>
              <a:gd name="T36" fmla="*/ 30241875 w 30"/>
              <a:gd name="T37" fmla="*/ 90725625 h 52"/>
              <a:gd name="T38" fmla="*/ 35282188 w 30"/>
              <a:gd name="T39" fmla="*/ 95765938 h 52"/>
              <a:gd name="T40" fmla="*/ 35282188 w 30"/>
              <a:gd name="T41" fmla="*/ 105846563 h 52"/>
              <a:gd name="T42" fmla="*/ 35282188 w 30"/>
              <a:gd name="T43" fmla="*/ 115927188 h 52"/>
              <a:gd name="T44" fmla="*/ 35282188 w 30"/>
              <a:gd name="T45" fmla="*/ 120967500 h 52"/>
              <a:gd name="T46" fmla="*/ 40322500 w 30"/>
              <a:gd name="T47" fmla="*/ 126007813 h 52"/>
              <a:gd name="T48" fmla="*/ 45362813 w 30"/>
              <a:gd name="T49" fmla="*/ 131048125 h 52"/>
              <a:gd name="T50" fmla="*/ 45362813 w 30"/>
              <a:gd name="T51" fmla="*/ 120967500 h 52"/>
              <a:gd name="T52" fmla="*/ 50403125 w 30"/>
              <a:gd name="T53" fmla="*/ 120967500 h 52"/>
              <a:gd name="T54" fmla="*/ 55443438 w 30"/>
              <a:gd name="T55" fmla="*/ 115927188 h 52"/>
              <a:gd name="T56" fmla="*/ 50403125 w 30"/>
              <a:gd name="T57" fmla="*/ 105846563 h 52"/>
              <a:gd name="T58" fmla="*/ 50403125 w 30"/>
              <a:gd name="T59" fmla="*/ 100806250 h 52"/>
              <a:gd name="T60" fmla="*/ 45362813 w 30"/>
              <a:gd name="T61" fmla="*/ 95765938 h 52"/>
              <a:gd name="T62" fmla="*/ 45362813 w 30"/>
              <a:gd name="T63" fmla="*/ 85685313 h 52"/>
              <a:gd name="T64" fmla="*/ 45362813 w 30"/>
              <a:gd name="T65" fmla="*/ 80645000 h 52"/>
              <a:gd name="T66" fmla="*/ 40322500 w 30"/>
              <a:gd name="T67" fmla="*/ 75604688 h 52"/>
              <a:gd name="T68" fmla="*/ 40322500 w 30"/>
              <a:gd name="T69" fmla="*/ 65524063 h 52"/>
              <a:gd name="T70" fmla="*/ 50403125 w 30"/>
              <a:gd name="T71" fmla="*/ 70564375 h 52"/>
              <a:gd name="T72" fmla="*/ 50403125 w 30"/>
              <a:gd name="T73" fmla="*/ 75604688 h 52"/>
              <a:gd name="T74" fmla="*/ 55443438 w 30"/>
              <a:gd name="T75" fmla="*/ 75604688 h 52"/>
              <a:gd name="T76" fmla="*/ 65524063 w 30"/>
              <a:gd name="T77" fmla="*/ 75604688 h 52"/>
              <a:gd name="T78" fmla="*/ 70564375 w 30"/>
              <a:gd name="T79" fmla="*/ 75604688 h 52"/>
              <a:gd name="T80" fmla="*/ 75604688 w 30"/>
              <a:gd name="T81" fmla="*/ 75604688 h 52"/>
              <a:gd name="T82" fmla="*/ 65524063 w 30"/>
              <a:gd name="T83" fmla="*/ 70564375 h 52"/>
              <a:gd name="T84" fmla="*/ 70564375 w 30"/>
              <a:gd name="T85" fmla="*/ 60483750 h 52"/>
              <a:gd name="T86" fmla="*/ 65524063 w 30"/>
              <a:gd name="T87" fmla="*/ 55443438 h 52"/>
              <a:gd name="T88" fmla="*/ 60483750 w 30"/>
              <a:gd name="T89" fmla="*/ 50403125 h 52"/>
              <a:gd name="T90" fmla="*/ 60483750 w 30"/>
              <a:gd name="T91" fmla="*/ 45362813 h 52"/>
              <a:gd name="T92" fmla="*/ 55443438 w 30"/>
              <a:gd name="T93" fmla="*/ 35282188 h 52"/>
              <a:gd name="T94" fmla="*/ 60483750 w 30"/>
              <a:gd name="T95" fmla="*/ 30241875 h 52"/>
              <a:gd name="T96" fmla="*/ 55443438 w 30"/>
              <a:gd name="T97" fmla="*/ 20161250 h 52"/>
              <a:gd name="T98" fmla="*/ 60483750 w 30"/>
              <a:gd name="T99" fmla="*/ 20161250 h 52"/>
              <a:gd name="T100" fmla="*/ 55443438 w 30"/>
              <a:gd name="T101" fmla="*/ 20161250 h 52"/>
              <a:gd name="T102" fmla="*/ 50403125 w 30"/>
              <a:gd name="T103" fmla="*/ 15120938 h 52"/>
              <a:gd name="T104" fmla="*/ 50403125 w 30"/>
              <a:gd name="T105" fmla="*/ 10080625 h 52"/>
              <a:gd name="T106" fmla="*/ 40322500 w 30"/>
              <a:gd name="T107" fmla="*/ 0 h 52"/>
              <a:gd name="T108" fmla="*/ 35282188 w 30"/>
              <a:gd name="T109" fmla="*/ 0 h 52"/>
              <a:gd name="T110" fmla="*/ 35282188 w 30"/>
              <a:gd name="T111" fmla="*/ 0 h 52"/>
              <a:gd name="T112" fmla="*/ 25201563 w 30"/>
              <a:gd name="T113" fmla="*/ 0 h 52"/>
              <a:gd name="T114" fmla="*/ 15120938 w 30"/>
              <a:gd name="T115" fmla="*/ 5040313 h 52"/>
              <a:gd name="T116" fmla="*/ 10080625 w 30"/>
              <a:gd name="T117" fmla="*/ 0 h 52"/>
              <a:gd name="T118" fmla="*/ 0 w 30"/>
              <a:gd name="T119" fmla="*/ 5040313 h 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0" h="52">
                <a:moveTo>
                  <a:pt x="0" y="2"/>
                </a:move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4" y="18"/>
                </a:lnTo>
                <a:lnTo>
                  <a:pt x="14" y="20"/>
                </a:lnTo>
                <a:lnTo>
                  <a:pt x="12" y="22"/>
                </a:lnTo>
                <a:lnTo>
                  <a:pt x="14" y="24"/>
                </a:lnTo>
                <a:lnTo>
                  <a:pt x="16" y="24"/>
                </a:lnTo>
                <a:lnTo>
                  <a:pt x="14" y="24"/>
                </a:lnTo>
                <a:lnTo>
                  <a:pt x="12" y="24"/>
                </a:lnTo>
                <a:lnTo>
                  <a:pt x="10" y="26"/>
                </a:lnTo>
                <a:lnTo>
                  <a:pt x="8" y="26"/>
                </a:lnTo>
                <a:lnTo>
                  <a:pt x="8" y="24"/>
                </a:lnTo>
                <a:lnTo>
                  <a:pt x="6" y="24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6" y="28"/>
                </a:lnTo>
                <a:lnTo>
                  <a:pt x="6" y="30"/>
                </a:lnTo>
                <a:lnTo>
                  <a:pt x="6" y="32"/>
                </a:lnTo>
                <a:lnTo>
                  <a:pt x="6" y="34"/>
                </a:lnTo>
                <a:lnTo>
                  <a:pt x="8" y="36"/>
                </a:lnTo>
                <a:lnTo>
                  <a:pt x="8" y="34"/>
                </a:lnTo>
                <a:lnTo>
                  <a:pt x="10" y="34"/>
                </a:lnTo>
                <a:lnTo>
                  <a:pt x="12" y="36"/>
                </a:lnTo>
                <a:lnTo>
                  <a:pt x="14" y="38"/>
                </a:lnTo>
                <a:lnTo>
                  <a:pt x="14" y="40"/>
                </a:lnTo>
                <a:lnTo>
                  <a:pt x="14" y="42"/>
                </a:lnTo>
                <a:lnTo>
                  <a:pt x="12" y="44"/>
                </a:lnTo>
                <a:lnTo>
                  <a:pt x="14" y="46"/>
                </a:lnTo>
                <a:lnTo>
                  <a:pt x="14" y="48"/>
                </a:lnTo>
                <a:lnTo>
                  <a:pt x="14" y="50"/>
                </a:lnTo>
                <a:lnTo>
                  <a:pt x="16" y="50"/>
                </a:lnTo>
                <a:lnTo>
                  <a:pt x="18" y="52"/>
                </a:lnTo>
                <a:lnTo>
                  <a:pt x="18" y="50"/>
                </a:lnTo>
                <a:lnTo>
                  <a:pt x="18" y="48"/>
                </a:lnTo>
                <a:lnTo>
                  <a:pt x="20" y="48"/>
                </a:lnTo>
                <a:lnTo>
                  <a:pt x="22" y="48"/>
                </a:lnTo>
                <a:lnTo>
                  <a:pt x="22" y="46"/>
                </a:lnTo>
                <a:lnTo>
                  <a:pt x="22" y="44"/>
                </a:lnTo>
                <a:lnTo>
                  <a:pt x="20" y="42"/>
                </a:lnTo>
                <a:lnTo>
                  <a:pt x="20" y="40"/>
                </a:lnTo>
                <a:lnTo>
                  <a:pt x="20" y="38"/>
                </a:lnTo>
                <a:lnTo>
                  <a:pt x="18" y="38"/>
                </a:lnTo>
                <a:lnTo>
                  <a:pt x="18" y="36"/>
                </a:lnTo>
                <a:lnTo>
                  <a:pt x="18" y="34"/>
                </a:lnTo>
                <a:lnTo>
                  <a:pt x="18" y="32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30" y="32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8" y="26"/>
                </a:lnTo>
                <a:lnTo>
                  <a:pt x="28" y="24"/>
                </a:lnTo>
                <a:lnTo>
                  <a:pt x="26" y="24"/>
                </a:lnTo>
                <a:lnTo>
                  <a:pt x="26" y="22"/>
                </a:lnTo>
                <a:lnTo>
                  <a:pt x="24" y="20"/>
                </a:lnTo>
                <a:lnTo>
                  <a:pt x="24" y="18"/>
                </a:lnTo>
                <a:lnTo>
                  <a:pt x="22" y="16"/>
                </a:lnTo>
                <a:lnTo>
                  <a:pt x="22" y="14"/>
                </a:lnTo>
                <a:lnTo>
                  <a:pt x="22" y="12"/>
                </a:lnTo>
                <a:lnTo>
                  <a:pt x="24" y="12"/>
                </a:lnTo>
                <a:lnTo>
                  <a:pt x="24" y="10"/>
                </a:lnTo>
                <a:lnTo>
                  <a:pt x="22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20" y="4"/>
                </a:lnTo>
                <a:lnTo>
                  <a:pt x="18" y="2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6" name="Freeform 2173"/>
          <p:cNvSpPr>
            <a:spLocks/>
          </p:cNvSpPr>
          <p:nvPr/>
        </p:nvSpPr>
        <p:spPr bwMode="auto">
          <a:xfrm>
            <a:off x="7797801" y="3522662"/>
            <a:ext cx="47625" cy="82551"/>
          </a:xfrm>
          <a:custGeom>
            <a:avLst/>
            <a:gdLst>
              <a:gd name="T0" fmla="*/ 0 w 30"/>
              <a:gd name="T1" fmla="*/ 5040313 h 52"/>
              <a:gd name="T2" fmla="*/ 5040313 w 30"/>
              <a:gd name="T3" fmla="*/ 15120938 h 52"/>
              <a:gd name="T4" fmla="*/ 10080625 w 30"/>
              <a:gd name="T5" fmla="*/ 25201563 h 52"/>
              <a:gd name="T6" fmla="*/ 20161250 w 30"/>
              <a:gd name="T7" fmla="*/ 30241875 h 52"/>
              <a:gd name="T8" fmla="*/ 25201563 w 30"/>
              <a:gd name="T9" fmla="*/ 35282188 h 52"/>
              <a:gd name="T10" fmla="*/ 35282188 w 30"/>
              <a:gd name="T11" fmla="*/ 40322500 h 52"/>
              <a:gd name="T12" fmla="*/ 35282188 w 30"/>
              <a:gd name="T13" fmla="*/ 45362813 h 52"/>
              <a:gd name="T14" fmla="*/ 30241875 w 30"/>
              <a:gd name="T15" fmla="*/ 55443438 h 52"/>
              <a:gd name="T16" fmla="*/ 40322500 w 30"/>
              <a:gd name="T17" fmla="*/ 60483750 h 52"/>
              <a:gd name="T18" fmla="*/ 30241875 w 30"/>
              <a:gd name="T19" fmla="*/ 60483750 h 52"/>
              <a:gd name="T20" fmla="*/ 20161250 w 30"/>
              <a:gd name="T21" fmla="*/ 65524063 h 52"/>
              <a:gd name="T22" fmla="*/ 15120938 w 30"/>
              <a:gd name="T23" fmla="*/ 60483750 h 52"/>
              <a:gd name="T24" fmla="*/ 10080625 w 30"/>
              <a:gd name="T25" fmla="*/ 60483750 h 52"/>
              <a:gd name="T26" fmla="*/ 10080625 w 30"/>
              <a:gd name="T27" fmla="*/ 65524063 h 52"/>
              <a:gd name="T28" fmla="*/ 15120938 w 30"/>
              <a:gd name="T29" fmla="*/ 75604688 h 52"/>
              <a:gd name="T30" fmla="*/ 15120938 w 30"/>
              <a:gd name="T31" fmla="*/ 85685313 h 52"/>
              <a:gd name="T32" fmla="*/ 20161250 w 30"/>
              <a:gd name="T33" fmla="*/ 90725625 h 52"/>
              <a:gd name="T34" fmla="*/ 25201563 w 30"/>
              <a:gd name="T35" fmla="*/ 85685313 h 52"/>
              <a:gd name="T36" fmla="*/ 30241875 w 30"/>
              <a:gd name="T37" fmla="*/ 90725625 h 52"/>
              <a:gd name="T38" fmla="*/ 35282188 w 30"/>
              <a:gd name="T39" fmla="*/ 95765938 h 52"/>
              <a:gd name="T40" fmla="*/ 35282188 w 30"/>
              <a:gd name="T41" fmla="*/ 105846563 h 52"/>
              <a:gd name="T42" fmla="*/ 35282188 w 30"/>
              <a:gd name="T43" fmla="*/ 115927188 h 52"/>
              <a:gd name="T44" fmla="*/ 35282188 w 30"/>
              <a:gd name="T45" fmla="*/ 120967500 h 52"/>
              <a:gd name="T46" fmla="*/ 40322500 w 30"/>
              <a:gd name="T47" fmla="*/ 126007813 h 52"/>
              <a:gd name="T48" fmla="*/ 45362813 w 30"/>
              <a:gd name="T49" fmla="*/ 131048125 h 52"/>
              <a:gd name="T50" fmla="*/ 45362813 w 30"/>
              <a:gd name="T51" fmla="*/ 120967500 h 52"/>
              <a:gd name="T52" fmla="*/ 50403125 w 30"/>
              <a:gd name="T53" fmla="*/ 120967500 h 52"/>
              <a:gd name="T54" fmla="*/ 55443438 w 30"/>
              <a:gd name="T55" fmla="*/ 115927188 h 52"/>
              <a:gd name="T56" fmla="*/ 50403125 w 30"/>
              <a:gd name="T57" fmla="*/ 105846563 h 52"/>
              <a:gd name="T58" fmla="*/ 50403125 w 30"/>
              <a:gd name="T59" fmla="*/ 100806250 h 52"/>
              <a:gd name="T60" fmla="*/ 45362813 w 30"/>
              <a:gd name="T61" fmla="*/ 95765938 h 52"/>
              <a:gd name="T62" fmla="*/ 45362813 w 30"/>
              <a:gd name="T63" fmla="*/ 85685313 h 52"/>
              <a:gd name="T64" fmla="*/ 45362813 w 30"/>
              <a:gd name="T65" fmla="*/ 80645000 h 52"/>
              <a:gd name="T66" fmla="*/ 40322500 w 30"/>
              <a:gd name="T67" fmla="*/ 75604688 h 52"/>
              <a:gd name="T68" fmla="*/ 40322500 w 30"/>
              <a:gd name="T69" fmla="*/ 65524063 h 52"/>
              <a:gd name="T70" fmla="*/ 50403125 w 30"/>
              <a:gd name="T71" fmla="*/ 70564375 h 52"/>
              <a:gd name="T72" fmla="*/ 50403125 w 30"/>
              <a:gd name="T73" fmla="*/ 75604688 h 52"/>
              <a:gd name="T74" fmla="*/ 55443438 w 30"/>
              <a:gd name="T75" fmla="*/ 75604688 h 52"/>
              <a:gd name="T76" fmla="*/ 65524063 w 30"/>
              <a:gd name="T77" fmla="*/ 75604688 h 52"/>
              <a:gd name="T78" fmla="*/ 70564375 w 30"/>
              <a:gd name="T79" fmla="*/ 75604688 h 52"/>
              <a:gd name="T80" fmla="*/ 75604688 w 30"/>
              <a:gd name="T81" fmla="*/ 75604688 h 52"/>
              <a:gd name="T82" fmla="*/ 65524063 w 30"/>
              <a:gd name="T83" fmla="*/ 70564375 h 52"/>
              <a:gd name="T84" fmla="*/ 70564375 w 30"/>
              <a:gd name="T85" fmla="*/ 60483750 h 52"/>
              <a:gd name="T86" fmla="*/ 65524063 w 30"/>
              <a:gd name="T87" fmla="*/ 55443438 h 52"/>
              <a:gd name="T88" fmla="*/ 60483750 w 30"/>
              <a:gd name="T89" fmla="*/ 50403125 h 52"/>
              <a:gd name="T90" fmla="*/ 60483750 w 30"/>
              <a:gd name="T91" fmla="*/ 45362813 h 52"/>
              <a:gd name="T92" fmla="*/ 55443438 w 30"/>
              <a:gd name="T93" fmla="*/ 35282188 h 52"/>
              <a:gd name="T94" fmla="*/ 60483750 w 30"/>
              <a:gd name="T95" fmla="*/ 30241875 h 52"/>
              <a:gd name="T96" fmla="*/ 55443438 w 30"/>
              <a:gd name="T97" fmla="*/ 20161250 h 52"/>
              <a:gd name="T98" fmla="*/ 60483750 w 30"/>
              <a:gd name="T99" fmla="*/ 20161250 h 52"/>
              <a:gd name="T100" fmla="*/ 55443438 w 30"/>
              <a:gd name="T101" fmla="*/ 20161250 h 52"/>
              <a:gd name="T102" fmla="*/ 50403125 w 30"/>
              <a:gd name="T103" fmla="*/ 15120938 h 52"/>
              <a:gd name="T104" fmla="*/ 50403125 w 30"/>
              <a:gd name="T105" fmla="*/ 10080625 h 52"/>
              <a:gd name="T106" fmla="*/ 40322500 w 30"/>
              <a:gd name="T107" fmla="*/ 0 h 52"/>
              <a:gd name="T108" fmla="*/ 35282188 w 30"/>
              <a:gd name="T109" fmla="*/ 0 h 52"/>
              <a:gd name="T110" fmla="*/ 35282188 w 30"/>
              <a:gd name="T111" fmla="*/ 0 h 52"/>
              <a:gd name="T112" fmla="*/ 25201563 w 30"/>
              <a:gd name="T113" fmla="*/ 0 h 52"/>
              <a:gd name="T114" fmla="*/ 15120938 w 30"/>
              <a:gd name="T115" fmla="*/ 5040313 h 52"/>
              <a:gd name="T116" fmla="*/ 10080625 w 30"/>
              <a:gd name="T117" fmla="*/ 0 h 52"/>
              <a:gd name="T118" fmla="*/ 0 w 30"/>
              <a:gd name="T119" fmla="*/ 5040313 h 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0" h="52">
                <a:moveTo>
                  <a:pt x="0" y="2"/>
                </a:move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4" y="18"/>
                </a:lnTo>
                <a:lnTo>
                  <a:pt x="14" y="20"/>
                </a:lnTo>
                <a:lnTo>
                  <a:pt x="12" y="22"/>
                </a:lnTo>
                <a:lnTo>
                  <a:pt x="14" y="24"/>
                </a:lnTo>
                <a:lnTo>
                  <a:pt x="16" y="24"/>
                </a:lnTo>
                <a:lnTo>
                  <a:pt x="14" y="24"/>
                </a:lnTo>
                <a:lnTo>
                  <a:pt x="12" y="24"/>
                </a:lnTo>
                <a:lnTo>
                  <a:pt x="10" y="26"/>
                </a:lnTo>
                <a:lnTo>
                  <a:pt x="8" y="26"/>
                </a:lnTo>
                <a:lnTo>
                  <a:pt x="8" y="24"/>
                </a:lnTo>
                <a:lnTo>
                  <a:pt x="6" y="24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6" y="28"/>
                </a:lnTo>
                <a:lnTo>
                  <a:pt x="6" y="30"/>
                </a:lnTo>
                <a:lnTo>
                  <a:pt x="6" y="32"/>
                </a:lnTo>
                <a:lnTo>
                  <a:pt x="6" y="34"/>
                </a:lnTo>
                <a:lnTo>
                  <a:pt x="8" y="36"/>
                </a:lnTo>
                <a:lnTo>
                  <a:pt x="8" y="34"/>
                </a:lnTo>
                <a:lnTo>
                  <a:pt x="10" y="34"/>
                </a:lnTo>
                <a:lnTo>
                  <a:pt x="12" y="36"/>
                </a:lnTo>
                <a:lnTo>
                  <a:pt x="14" y="38"/>
                </a:lnTo>
                <a:lnTo>
                  <a:pt x="14" y="40"/>
                </a:lnTo>
                <a:lnTo>
                  <a:pt x="14" y="42"/>
                </a:lnTo>
                <a:lnTo>
                  <a:pt x="12" y="44"/>
                </a:lnTo>
                <a:lnTo>
                  <a:pt x="14" y="46"/>
                </a:lnTo>
                <a:lnTo>
                  <a:pt x="14" y="48"/>
                </a:lnTo>
                <a:lnTo>
                  <a:pt x="14" y="50"/>
                </a:lnTo>
                <a:lnTo>
                  <a:pt x="16" y="50"/>
                </a:lnTo>
                <a:lnTo>
                  <a:pt x="18" y="52"/>
                </a:lnTo>
                <a:lnTo>
                  <a:pt x="18" y="50"/>
                </a:lnTo>
                <a:lnTo>
                  <a:pt x="18" y="48"/>
                </a:lnTo>
                <a:lnTo>
                  <a:pt x="20" y="48"/>
                </a:lnTo>
                <a:lnTo>
                  <a:pt x="22" y="48"/>
                </a:lnTo>
                <a:lnTo>
                  <a:pt x="22" y="46"/>
                </a:lnTo>
                <a:lnTo>
                  <a:pt x="22" y="44"/>
                </a:lnTo>
                <a:lnTo>
                  <a:pt x="20" y="42"/>
                </a:lnTo>
                <a:lnTo>
                  <a:pt x="20" y="40"/>
                </a:lnTo>
                <a:lnTo>
                  <a:pt x="20" y="38"/>
                </a:lnTo>
                <a:lnTo>
                  <a:pt x="18" y="38"/>
                </a:lnTo>
                <a:lnTo>
                  <a:pt x="18" y="36"/>
                </a:lnTo>
                <a:lnTo>
                  <a:pt x="18" y="34"/>
                </a:lnTo>
                <a:lnTo>
                  <a:pt x="18" y="32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30" y="32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8" y="26"/>
                </a:lnTo>
                <a:lnTo>
                  <a:pt x="28" y="24"/>
                </a:lnTo>
                <a:lnTo>
                  <a:pt x="26" y="24"/>
                </a:lnTo>
                <a:lnTo>
                  <a:pt x="26" y="22"/>
                </a:lnTo>
                <a:lnTo>
                  <a:pt x="24" y="20"/>
                </a:lnTo>
                <a:lnTo>
                  <a:pt x="24" y="18"/>
                </a:lnTo>
                <a:lnTo>
                  <a:pt x="22" y="16"/>
                </a:lnTo>
                <a:lnTo>
                  <a:pt x="22" y="14"/>
                </a:lnTo>
                <a:lnTo>
                  <a:pt x="22" y="12"/>
                </a:lnTo>
                <a:lnTo>
                  <a:pt x="24" y="12"/>
                </a:lnTo>
                <a:lnTo>
                  <a:pt x="24" y="10"/>
                </a:lnTo>
                <a:lnTo>
                  <a:pt x="22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20" y="4"/>
                </a:lnTo>
                <a:lnTo>
                  <a:pt x="18" y="2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7" name="Freeform 2174"/>
          <p:cNvSpPr>
            <a:spLocks/>
          </p:cNvSpPr>
          <p:nvPr/>
        </p:nvSpPr>
        <p:spPr bwMode="auto">
          <a:xfrm>
            <a:off x="7521576" y="3770314"/>
            <a:ext cx="25400" cy="34925"/>
          </a:xfrm>
          <a:custGeom>
            <a:avLst/>
            <a:gdLst>
              <a:gd name="T0" fmla="*/ 0 w 16"/>
              <a:gd name="T1" fmla="*/ 25201563 h 22"/>
              <a:gd name="T2" fmla="*/ 0 w 16"/>
              <a:gd name="T3" fmla="*/ 25201563 h 22"/>
              <a:gd name="T4" fmla="*/ 5040313 w 16"/>
              <a:gd name="T5" fmla="*/ 25201563 h 22"/>
              <a:gd name="T6" fmla="*/ 10080625 w 16"/>
              <a:gd name="T7" fmla="*/ 25201563 h 22"/>
              <a:gd name="T8" fmla="*/ 15120938 w 16"/>
              <a:gd name="T9" fmla="*/ 20161250 h 22"/>
              <a:gd name="T10" fmla="*/ 20161250 w 16"/>
              <a:gd name="T11" fmla="*/ 20161250 h 22"/>
              <a:gd name="T12" fmla="*/ 25201563 w 16"/>
              <a:gd name="T13" fmla="*/ 15120938 h 22"/>
              <a:gd name="T14" fmla="*/ 25201563 w 16"/>
              <a:gd name="T15" fmla="*/ 10080625 h 22"/>
              <a:gd name="T16" fmla="*/ 30241875 w 16"/>
              <a:gd name="T17" fmla="*/ 5040313 h 22"/>
              <a:gd name="T18" fmla="*/ 35282188 w 16"/>
              <a:gd name="T19" fmla="*/ 5040313 h 22"/>
              <a:gd name="T20" fmla="*/ 40322500 w 16"/>
              <a:gd name="T21" fmla="*/ 0 h 22"/>
              <a:gd name="T22" fmla="*/ 40322500 w 16"/>
              <a:gd name="T23" fmla="*/ 0 h 22"/>
              <a:gd name="T24" fmla="*/ 40322500 w 16"/>
              <a:gd name="T25" fmla="*/ 5040313 h 22"/>
              <a:gd name="T26" fmla="*/ 40322500 w 16"/>
              <a:gd name="T27" fmla="*/ 10080625 h 22"/>
              <a:gd name="T28" fmla="*/ 35282188 w 16"/>
              <a:gd name="T29" fmla="*/ 10080625 h 22"/>
              <a:gd name="T30" fmla="*/ 35282188 w 16"/>
              <a:gd name="T31" fmla="*/ 10080625 h 22"/>
              <a:gd name="T32" fmla="*/ 30241875 w 16"/>
              <a:gd name="T33" fmla="*/ 15120938 h 22"/>
              <a:gd name="T34" fmla="*/ 30241875 w 16"/>
              <a:gd name="T35" fmla="*/ 20161250 h 22"/>
              <a:gd name="T36" fmla="*/ 30241875 w 16"/>
              <a:gd name="T37" fmla="*/ 25201563 h 22"/>
              <a:gd name="T38" fmla="*/ 35282188 w 16"/>
              <a:gd name="T39" fmla="*/ 30241875 h 22"/>
              <a:gd name="T40" fmla="*/ 35282188 w 16"/>
              <a:gd name="T41" fmla="*/ 35282188 h 22"/>
              <a:gd name="T42" fmla="*/ 35282188 w 16"/>
              <a:gd name="T43" fmla="*/ 40322500 h 22"/>
              <a:gd name="T44" fmla="*/ 35282188 w 16"/>
              <a:gd name="T45" fmla="*/ 40322500 h 22"/>
              <a:gd name="T46" fmla="*/ 35282188 w 16"/>
              <a:gd name="T47" fmla="*/ 45362813 h 22"/>
              <a:gd name="T48" fmla="*/ 30241875 w 16"/>
              <a:gd name="T49" fmla="*/ 50403125 h 22"/>
              <a:gd name="T50" fmla="*/ 25201563 w 16"/>
              <a:gd name="T51" fmla="*/ 55443438 h 22"/>
              <a:gd name="T52" fmla="*/ 25201563 w 16"/>
              <a:gd name="T53" fmla="*/ 50403125 h 22"/>
              <a:gd name="T54" fmla="*/ 20161250 w 16"/>
              <a:gd name="T55" fmla="*/ 45362813 h 22"/>
              <a:gd name="T56" fmla="*/ 15120938 w 16"/>
              <a:gd name="T57" fmla="*/ 40322500 h 22"/>
              <a:gd name="T58" fmla="*/ 10080625 w 16"/>
              <a:gd name="T59" fmla="*/ 40322500 h 22"/>
              <a:gd name="T60" fmla="*/ 10080625 w 16"/>
              <a:gd name="T61" fmla="*/ 35282188 h 22"/>
              <a:gd name="T62" fmla="*/ 10080625 w 16"/>
              <a:gd name="T63" fmla="*/ 30241875 h 22"/>
              <a:gd name="T64" fmla="*/ 5040313 w 16"/>
              <a:gd name="T65" fmla="*/ 25201563 h 22"/>
              <a:gd name="T66" fmla="*/ 0 w 16"/>
              <a:gd name="T67" fmla="*/ 25201563 h 22"/>
              <a:gd name="T68" fmla="*/ 0 w 16"/>
              <a:gd name="T69" fmla="*/ 25201563 h 2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" h="22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6" y="2"/>
                </a:lnTo>
                <a:lnTo>
                  <a:pt x="16" y="4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2" y="10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4" y="18"/>
                </a:lnTo>
                <a:lnTo>
                  <a:pt x="12" y="20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8" name="Freeform 2175"/>
          <p:cNvSpPr>
            <a:spLocks/>
          </p:cNvSpPr>
          <p:nvPr/>
        </p:nvSpPr>
        <p:spPr bwMode="auto">
          <a:xfrm>
            <a:off x="7521576" y="3770314"/>
            <a:ext cx="25400" cy="34925"/>
          </a:xfrm>
          <a:custGeom>
            <a:avLst/>
            <a:gdLst>
              <a:gd name="T0" fmla="*/ 0 w 16"/>
              <a:gd name="T1" fmla="*/ 25201563 h 22"/>
              <a:gd name="T2" fmla="*/ 0 w 16"/>
              <a:gd name="T3" fmla="*/ 25201563 h 22"/>
              <a:gd name="T4" fmla="*/ 5040313 w 16"/>
              <a:gd name="T5" fmla="*/ 25201563 h 22"/>
              <a:gd name="T6" fmla="*/ 10080625 w 16"/>
              <a:gd name="T7" fmla="*/ 25201563 h 22"/>
              <a:gd name="T8" fmla="*/ 15120938 w 16"/>
              <a:gd name="T9" fmla="*/ 20161250 h 22"/>
              <a:gd name="T10" fmla="*/ 20161250 w 16"/>
              <a:gd name="T11" fmla="*/ 20161250 h 22"/>
              <a:gd name="T12" fmla="*/ 25201563 w 16"/>
              <a:gd name="T13" fmla="*/ 15120938 h 22"/>
              <a:gd name="T14" fmla="*/ 25201563 w 16"/>
              <a:gd name="T15" fmla="*/ 10080625 h 22"/>
              <a:gd name="T16" fmla="*/ 30241875 w 16"/>
              <a:gd name="T17" fmla="*/ 5040313 h 22"/>
              <a:gd name="T18" fmla="*/ 35282188 w 16"/>
              <a:gd name="T19" fmla="*/ 5040313 h 22"/>
              <a:gd name="T20" fmla="*/ 40322500 w 16"/>
              <a:gd name="T21" fmla="*/ 0 h 22"/>
              <a:gd name="T22" fmla="*/ 40322500 w 16"/>
              <a:gd name="T23" fmla="*/ 0 h 22"/>
              <a:gd name="T24" fmla="*/ 40322500 w 16"/>
              <a:gd name="T25" fmla="*/ 5040313 h 22"/>
              <a:gd name="T26" fmla="*/ 40322500 w 16"/>
              <a:gd name="T27" fmla="*/ 10080625 h 22"/>
              <a:gd name="T28" fmla="*/ 35282188 w 16"/>
              <a:gd name="T29" fmla="*/ 10080625 h 22"/>
              <a:gd name="T30" fmla="*/ 35282188 w 16"/>
              <a:gd name="T31" fmla="*/ 10080625 h 22"/>
              <a:gd name="T32" fmla="*/ 30241875 w 16"/>
              <a:gd name="T33" fmla="*/ 15120938 h 22"/>
              <a:gd name="T34" fmla="*/ 30241875 w 16"/>
              <a:gd name="T35" fmla="*/ 20161250 h 22"/>
              <a:gd name="T36" fmla="*/ 30241875 w 16"/>
              <a:gd name="T37" fmla="*/ 25201563 h 22"/>
              <a:gd name="T38" fmla="*/ 35282188 w 16"/>
              <a:gd name="T39" fmla="*/ 30241875 h 22"/>
              <a:gd name="T40" fmla="*/ 35282188 w 16"/>
              <a:gd name="T41" fmla="*/ 35282188 h 22"/>
              <a:gd name="T42" fmla="*/ 35282188 w 16"/>
              <a:gd name="T43" fmla="*/ 40322500 h 22"/>
              <a:gd name="T44" fmla="*/ 35282188 w 16"/>
              <a:gd name="T45" fmla="*/ 40322500 h 22"/>
              <a:gd name="T46" fmla="*/ 35282188 w 16"/>
              <a:gd name="T47" fmla="*/ 45362813 h 22"/>
              <a:gd name="T48" fmla="*/ 30241875 w 16"/>
              <a:gd name="T49" fmla="*/ 50403125 h 22"/>
              <a:gd name="T50" fmla="*/ 25201563 w 16"/>
              <a:gd name="T51" fmla="*/ 55443438 h 22"/>
              <a:gd name="T52" fmla="*/ 25201563 w 16"/>
              <a:gd name="T53" fmla="*/ 50403125 h 22"/>
              <a:gd name="T54" fmla="*/ 20161250 w 16"/>
              <a:gd name="T55" fmla="*/ 45362813 h 22"/>
              <a:gd name="T56" fmla="*/ 15120938 w 16"/>
              <a:gd name="T57" fmla="*/ 40322500 h 22"/>
              <a:gd name="T58" fmla="*/ 10080625 w 16"/>
              <a:gd name="T59" fmla="*/ 40322500 h 22"/>
              <a:gd name="T60" fmla="*/ 10080625 w 16"/>
              <a:gd name="T61" fmla="*/ 35282188 h 22"/>
              <a:gd name="T62" fmla="*/ 10080625 w 16"/>
              <a:gd name="T63" fmla="*/ 30241875 h 22"/>
              <a:gd name="T64" fmla="*/ 5040313 w 16"/>
              <a:gd name="T65" fmla="*/ 25201563 h 22"/>
              <a:gd name="T66" fmla="*/ 0 w 16"/>
              <a:gd name="T67" fmla="*/ 25201563 h 22"/>
              <a:gd name="T68" fmla="*/ 0 w 16"/>
              <a:gd name="T69" fmla="*/ 25201563 h 2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" h="22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6" y="2"/>
                </a:lnTo>
                <a:lnTo>
                  <a:pt x="16" y="4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2" y="10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4" y="18"/>
                </a:lnTo>
                <a:lnTo>
                  <a:pt x="12" y="20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69" name="Freeform 2176"/>
          <p:cNvSpPr>
            <a:spLocks noEditPoints="1"/>
          </p:cNvSpPr>
          <p:nvPr/>
        </p:nvSpPr>
        <p:spPr bwMode="auto">
          <a:xfrm>
            <a:off x="7372350" y="3278187"/>
            <a:ext cx="438150" cy="304800"/>
          </a:xfrm>
          <a:custGeom>
            <a:avLst/>
            <a:gdLst>
              <a:gd name="T0" fmla="*/ 226814063 w 276"/>
              <a:gd name="T1" fmla="*/ 483870000 h 192"/>
              <a:gd name="T2" fmla="*/ 226814063 w 276"/>
              <a:gd name="T3" fmla="*/ 483870000 h 192"/>
              <a:gd name="T4" fmla="*/ 100806250 w 276"/>
              <a:gd name="T5" fmla="*/ 161290000 h 192"/>
              <a:gd name="T6" fmla="*/ 100806250 w 276"/>
              <a:gd name="T7" fmla="*/ 161290000 h 192"/>
              <a:gd name="T8" fmla="*/ 75604688 w 276"/>
              <a:gd name="T9" fmla="*/ 181451250 h 192"/>
              <a:gd name="T10" fmla="*/ 75604688 w 276"/>
              <a:gd name="T11" fmla="*/ 181451250 h 192"/>
              <a:gd name="T12" fmla="*/ 75604688 w 276"/>
              <a:gd name="T13" fmla="*/ 181451250 h 192"/>
              <a:gd name="T14" fmla="*/ 70564375 w 276"/>
              <a:gd name="T15" fmla="*/ 176410938 h 192"/>
              <a:gd name="T16" fmla="*/ 70564375 w 276"/>
              <a:gd name="T17" fmla="*/ 181451250 h 192"/>
              <a:gd name="T18" fmla="*/ 70564375 w 276"/>
              <a:gd name="T19" fmla="*/ 181451250 h 192"/>
              <a:gd name="T20" fmla="*/ 70564375 w 276"/>
              <a:gd name="T21" fmla="*/ 181451250 h 192"/>
              <a:gd name="T22" fmla="*/ 75604688 w 276"/>
              <a:gd name="T23" fmla="*/ 196572188 h 192"/>
              <a:gd name="T24" fmla="*/ 70564375 w 276"/>
              <a:gd name="T25" fmla="*/ 201612500 h 192"/>
              <a:gd name="T26" fmla="*/ 115927188 w 276"/>
              <a:gd name="T27" fmla="*/ 206652813 h 192"/>
              <a:gd name="T28" fmla="*/ 115927188 w 276"/>
              <a:gd name="T29" fmla="*/ 206652813 h 192"/>
              <a:gd name="T30" fmla="*/ 75604688 w 276"/>
              <a:gd name="T31" fmla="*/ 196572188 h 192"/>
              <a:gd name="T32" fmla="*/ 60483750 w 276"/>
              <a:gd name="T33" fmla="*/ 151209375 h 192"/>
              <a:gd name="T34" fmla="*/ 95765938 w 276"/>
              <a:gd name="T35" fmla="*/ 156249688 h 192"/>
              <a:gd name="T36" fmla="*/ 95765938 w 276"/>
              <a:gd name="T37" fmla="*/ 156249688 h 192"/>
              <a:gd name="T38" fmla="*/ 95765938 w 276"/>
              <a:gd name="T39" fmla="*/ 156249688 h 192"/>
              <a:gd name="T40" fmla="*/ 95765938 w 276"/>
              <a:gd name="T41" fmla="*/ 156249688 h 192"/>
              <a:gd name="T42" fmla="*/ 120967500 w 276"/>
              <a:gd name="T43" fmla="*/ 171370625 h 192"/>
              <a:gd name="T44" fmla="*/ 120967500 w 276"/>
              <a:gd name="T45" fmla="*/ 176410938 h 192"/>
              <a:gd name="T46" fmla="*/ 70564375 w 276"/>
              <a:gd name="T47" fmla="*/ 181451250 h 192"/>
              <a:gd name="T48" fmla="*/ 70564375 w 276"/>
              <a:gd name="T49" fmla="*/ 181451250 h 192"/>
              <a:gd name="T50" fmla="*/ 15120938 w 276"/>
              <a:gd name="T51" fmla="*/ 0 h 192"/>
              <a:gd name="T52" fmla="*/ 20161250 w 276"/>
              <a:gd name="T53" fmla="*/ 10080625 h 192"/>
              <a:gd name="T54" fmla="*/ 10080625 w 276"/>
              <a:gd name="T55" fmla="*/ 20161250 h 192"/>
              <a:gd name="T56" fmla="*/ 5040313 w 276"/>
              <a:gd name="T57" fmla="*/ 35282188 h 192"/>
              <a:gd name="T58" fmla="*/ 0 w 276"/>
              <a:gd name="T59" fmla="*/ 40322500 h 192"/>
              <a:gd name="T60" fmla="*/ 488910313 w 276"/>
              <a:gd name="T61" fmla="*/ 418345938 h 192"/>
              <a:gd name="T62" fmla="*/ 493950625 w 276"/>
              <a:gd name="T63" fmla="*/ 418345938 h 192"/>
              <a:gd name="T64" fmla="*/ 498990938 w 276"/>
              <a:gd name="T65" fmla="*/ 418345938 h 192"/>
              <a:gd name="T66" fmla="*/ 544353750 w 276"/>
              <a:gd name="T67" fmla="*/ 418345938 h 192"/>
              <a:gd name="T68" fmla="*/ 488910313 w 276"/>
              <a:gd name="T69" fmla="*/ 418345938 h 192"/>
              <a:gd name="T70" fmla="*/ 665321250 w 276"/>
              <a:gd name="T71" fmla="*/ 418345938 h 192"/>
              <a:gd name="T72" fmla="*/ 630039063 w 276"/>
              <a:gd name="T73" fmla="*/ 418345938 h 192"/>
              <a:gd name="T74" fmla="*/ 493950625 w 276"/>
              <a:gd name="T75" fmla="*/ 428426563 h 192"/>
              <a:gd name="T76" fmla="*/ 493950625 w 276"/>
              <a:gd name="T77" fmla="*/ 423386250 h 192"/>
              <a:gd name="T78" fmla="*/ 650200313 w 276"/>
              <a:gd name="T79" fmla="*/ 418345938 h 192"/>
              <a:gd name="T80" fmla="*/ 655240625 w 276"/>
              <a:gd name="T81" fmla="*/ 423386250 h 192"/>
              <a:gd name="T82" fmla="*/ 670361563 w 276"/>
              <a:gd name="T83" fmla="*/ 428426563 h 192"/>
              <a:gd name="T84" fmla="*/ 665321250 w 276"/>
              <a:gd name="T85" fmla="*/ 418345938 h 192"/>
              <a:gd name="T86" fmla="*/ 483870000 w 276"/>
              <a:gd name="T87" fmla="*/ 428426563 h 192"/>
              <a:gd name="T88" fmla="*/ 483870000 w 276"/>
              <a:gd name="T89" fmla="*/ 423386250 h 192"/>
              <a:gd name="T90" fmla="*/ 483870000 w 276"/>
              <a:gd name="T91" fmla="*/ 428426563 h 192"/>
              <a:gd name="T92" fmla="*/ 695563125 w 276"/>
              <a:gd name="T93" fmla="*/ 443547500 h 192"/>
              <a:gd name="T94" fmla="*/ 690522813 w 276"/>
              <a:gd name="T95" fmla="*/ 433466875 h 192"/>
              <a:gd name="T96" fmla="*/ 690522813 w 276"/>
              <a:gd name="T97" fmla="*/ 443547500 h 19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76" h="192">
                <a:moveTo>
                  <a:pt x="90" y="192"/>
                </a:moveTo>
                <a:lnTo>
                  <a:pt x="90" y="192"/>
                </a:lnTo>
                <a:close/>
                <a:moveTo>
                  <a:pt x="90" y="192"/>
                </a:moveTo>
                <a:lnTo>
                  <a:pt x="90" y="192"/>
                </a:lnTo>
                <a:close/>
                <a:moveTo>
                  <a:pt x="90" y="192"/>
                </a:moveTo>
                <a:lnTo>
                  <a:pt x="90" y="192"/>
                </a:lnTo>
                <a:close/>
                <a:moveTo>
                  <a:pt x="40" y="64"/>
                </a:moveTo>
                <a:lnTo>
                  <a:pt x="40" y="64"/>
                </a:lnTo>
                <a:close/>
                <a:moveTo>
                  <a:pt x="40" y="64"/>
                </a:moveTo>
                <a:lnTo>
                  <a:pt x="40" y="64"/>
                </a:lnTo>
                <a:close/>
                <a:moveTo>
                  <a:pt x="40" y="64"/>
                </a:moveTo>
                <a:lnTo>
                  <a:pt x="40" y="64"/>
                </a:lnTo>
                <a:close/>
                <a:moveTo>
                  <a:pt x="40" y="66"/>
                </a:moveTo>
                <a:lnTo>
                  <a:pt x="40" y="66"/>
                </a:lnTo>
                <a:close/>
                <a:moveTo>
                  <a:pt x="30" y="72"/>
                </a:moveTo>
                <a:lnTo>
                  <a:pt x="30" y="72"/>
                </a:lnTo>
                <a:close/>
                <a:moveTo>
                  <a:pt x="30" y="72"/>
                </a:moveTo>
                <a:lnTo>
                  <a:pt x="30" y="72"/>
                </a:lnTo>
                <a:close/>
                <a:moveTo>
                  <a:pt x="30" y="72"/>
                </a:moveTo>
                <a:lnTo>
                  <a:pt x="30" y="72"/>
                </a:lnTo>
                <a:close/>
                <a:moveTo>
                  <a:pt x="28" y="70"/>
                </a:moveTo>
                <a:lnTo>
                  <a:pt x="28" y="72"/>
                </a:lnTo>
                <a:lnTo>
                  <a:pt x="28" y="70"/>
                </a:lnTo>
                <a:close/>
                <a:moveTo>
                  <a:pt x="28" y="72"/>
                </a:moveTo>
                <a:lnTo>
                  <a:pt x="28" y="70"/>
                </a:ln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6" y="74"/>
                </a:moveTo>
                <a:lnTo>
                  <a:pt x="26" y="74"/>
                </a:lnTo>
                <a:close/>
                <a:moveTo>
                  <a:pt x="30" y="78"/>
                </a:moveTo>
                <a:lnTo>
                  <a:pt x="28" y="80"/>
                </a:lnTo>
                <a:lnTo>
                  <a:pt x="30" y="78"/>
                </a:lnTo>
                <a:lnTo>
                  <a:pt x="28" y="80"/>
                </a:lnTo>
                <a:lnTo>
                  <a:pt x="30" y="78"/>
                </a:lnTo>
                <a:close/>
                <a:moveTo>
                  <a:pt x="46" y="82"/>
                </a:moveTo>
                <a:lnTo>
                  <a:pt x="44" y="82"/>
                </a:lnTo>
                <a:lnTo>
                  <a:pt x="46" y="82"/>
                </a:lnTo>
                <a:close/>
                <a:moveTo>
                  <a:pt x="30" y="78"/>
                </a:moveTo>
                <a:lnTo>
                  <a:pt x="32" y="78"/>
                </a:lnTo>
                <a:lnTo>
                  <a:pt x="30" y="78"/>
                </a:lnTo>
                <a:close/>
                <a:moveTo>
                  <a:pt x="26" y="60"/>
                </a:moveTo>
                <a:lnTo>
                  <a:pt x="24" y="60"/>
                </a:lnTo>
                <a:lnTo>
                  <a:pt x="26" y="60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38" y="62"/>
                </a:moveTo>
                <a:lnTo>
                  <a:pt x="38" y="62"/>
                </a:lnTo>
                <a:close/>
                <a:moveTo>
                  <a:pt x="48" y="68"/>
                </a:moveTo>
                <a:lnTo>
                  <a:pt x="48" y="68"/>
                </a:lnTo>
                <a:close/>
                <a:moveTo>
                  <a:pt x="48" y="68"/>
                </a:moveTo>
                <a:lnTo>
                  <a:pt x="48" y="70"/>
                </a:lnTo>
                <a:lnTo>
                  <a:pt x="48" y="68"/>
                </a:lnTo>
                <a:close/>
                <a:moveTo>
                  <a:pt x="48" y="70"/>
                </a:moveTo>
                <a:lnTo>
                  <a:pt x="48" y="68"/>
                </a:lnTo>
                <a:lnTo>
                  <a:pt x="48" y="70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28" y="72"/>
                </a:moveTo>
                <a:lnTo>
                  <a:pt x="28" y="72"/>
                </a:lnTo>
                <a:close/>
                <a:moveTo>
                  <a:pt x="6" y="0"/>
                </a:move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4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0" y="18"/>
                </a:lnTo>
                <a:lnTo>
                  <a:pt x="0" y="16"/>
                </a:lnTo>
                <a:lnTo>
                  <a:pt x="6" y="0"/>
                </a:lnTo>
                <a:close/>
                <a:moveTo>
                  <a:pt x="194" y="166"/>
                </a:moveTo>
                <a:lnTo>
                  <a:pt x="194" y="166"/>
                </a:lnTo>
                <a:close/>
                <a:moveTo>
                  <a:pt x="192" y="166"/>
                </a:moveTo>
                <a:lnTo>
                  <a:pt x="192" y="166"/>
                </a:lnTo>
                <a:close/>
                <a:moveTo>
                  <a:pt x="196" y="166"/>
                </a:moveTo>
                <a:lnTo>
                  <a:pt x="196" y="166"/>
                </a:lnTo>
                <a:close/>
                <a:moveTo>
                  <a:pt x="196" y="166"/>
                </a:moveTo>
                <a:lnTo>
                  <a:pt x="198" y="166"/>
                </a:lnTo>
                <a:lnTo>
                  <a:pt x="196" y="166"/>
                </a:lnTo>
                <a:close/>
                <a:moveTo>
                  <a:pt x="218" y="166"/>
                </a:moveTo>
                <a:lnTo>
                  <a:pt x="216" y="166"/>
                </a:lnTo>
                <a:lnTo>
                  <a:pt x="218" y="166"/>
                </a:lnTo>
                <a:close/>
                <a:moveTo>
                  <a:pt x="192" y="166"/>
                </a:moveTo>
                <a:lnTo>
                  <a:pt x="194" y="166"/>
                </a:lnTo>
                <a:lnTo>
                  <a:pt x="192" y="166"/>
                </a:lnTo>
                <a:close/>
                <a:moveTo>
                  <a:pt x="264" y="166"/>
                </a:moveTo>
                <a:lnTo>
                  <a:pt x="264" y="166"/>
                </a:lnTo>
                <a:close/>
                <a:moveTo>
                  <a:pt x="250" y="166"/>
                </a:moveTo>
                <a:lnTo>
                  <a:pt x="250" y="168"/>
                </a:lnTo>
                <a:lnTo>
                  <a:pt x="250" y="166"/>
                </a:lnTo>
                <a:lnTo>
                  <a:pt x="252" y="166"/>
                </a:lnTo>
                <a:lnTo>
                  <a:pt x="250" y="166"/>
                </a:lnTo>
                <a:close/>
                <a:moveTo>
                  <a:pt x="196" y="170"/>
                </a:moveTo>
                <a:lnTo>
                  <a:pt x="196" y="168"/>
                </a:lnTo>
                <a:lnTo>
                  <a:pt x="196" y="166"/>
                </a:lnTo>
                <a:lnTo>
                  <a:pt x="196" y="168"/>
                </a:lnTo>
                <a:lnTo>
                  <a:pt x="196" y="170"/>
                </a:lnTo>
                <a:close/>
                <a:moveTo>
                  <a:pt x="258" y="166"/>
                </a:moveTo>
                <a:lnTo>
                  <a:pt x="260" y="168"/>
                </a:lnTo>
                <a:lnTo>
                  <a:pt x="258" y="166"/>
                </a:lnTo>
                <a:close/>
                <a:moveTo>
                  <a:pt x="260" y="168"/>
                </a:moveTo>
                <a:lnTo>
                  <a:pt x="262" y="168"/>
                </a:lnTo>
                <a:lnTo>
                  <a:pt x="264" y="170"/>
                </a:lnTo>
                <a:lnTo>
                  <a:pt x="266" y="170"/>
                </a:lnTo>
                <a:lnTo>
                  <a:pt x="266" y="168"/>
                </a:lnTo>
                <a:lnTo>
                  <a:pt x="264" y="166"/>
                </a:lnTo>
                <a:lnTo>
                  <a:pt x="260" y="168"/>
                </a:lnTo>
                <a:close/>
                <a:moveTo>
                  <a:pt x="192" y="168"/>
                </a:moveTo>
                <a:lnTo>
                  <a:pt x="192" y="170"/>
                </a:lnTo>
                <a:lnTo>
                  <a:pt x="192" y="172"/>
                </a:lnTo>
                <a:lnTo>
                  <a:pt x="192" y="168"/>
                </a:lnTo>
                <a:close/>
                <a:moveTo>
                  <a:pt x="192" y="168"/>
                </a:moveTo>
                <a:lnTo>
                  <a:pt x="192" y="168"/>
                </a:lnTo>
                <a:close/>
                <a:moveTo>
                  <a:pt x="192" y="170"/>
                </a:moveTo>
                <a:lnTo>
                  <a:pt x="192" y="170"/>
                </a:lnTo>
                <a:close/>
                <a:moveTo>
                  <a:pt x="274" y="176"/>
                </a:moveTo>
                <a:lnTo>
                  <a:pt x="276" y="176"/>
                </a:lnTo>
                <a:lnTo>
                  <a:pt x="276" y="174"/>
                </a:lnTo>
                <a:lnTo>
                  <a:pt x="274" y="172"/>
                </a:lnTo>
                <a:lnTo>
                  <a:pt x="272" y="172"/>
                </a:lnTo>
                <a:lnTo>
                  <a:pt x="272" y="174"/>
                </a:lnTo>
                <a:lnTo>
                  <a:pt x="274" y="17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0" name="Freeform 2177"/>
          <p:cNvSpPr>
            <a:spLocks noEditPoints="1"/>
          </p:cNvSpPr>
          <p:nvPr/>
        </p:nvSpPr>
        <p:spPr bwMode="auto">
          <a:xfrm>
            <a:off x="7372350" y="3278187"/>
            <a:ext cx="438150" cy="304800"/>
          </a:xfrm>
          <a:custGeom>
            <a:avLst/>
            <a:gdLst>
              <a:gd name="T0" fmla="*/ 226814063 w 276"/>
              <a:gd name="T1" fmla="*/ 483870000 h 192"/>
              <a:gd name="T2" fmla="*/ 226814063 w 276"/>
              <a:gd name="T3" fmla="*/ 483870000 h 192"/>
              <a:gd name="T4" fmla="*/ 100806250 w 276"/>
              <a:gd name="T5" fmla="*/ 161290000 h 192"/>
              <a:gd name="T6" fmla="*/ 100806250 w 276"/>
              <a:gd name="T7" fmla="*/ 161290000 h 192"/>
              <a:gd name="T8" fmla="*/ 75604688 w 276"/>
              <a:gd name="T9" fmla="*/ 181451250 h 192"/>
              <a:gd name="T10" fmla="*/ 75604688 w 276"/>
              <a:gd name="T11" fmla="*/ 181451250 h 192"/>
              <a:gd name="T12" fmla="*/ 75604688 w 276"/>
              <a:gd name="T13" fmla="*/ 181451250 h 192"/>
              <a:gd name="T14" fmla="*/ 70564375 w 276"/>
              <a:gd name="T15" fmla="*/ 181451250 h 192"/>
              <a:gd name="T16" fmla="*/ 70564375 w 276"/>
              <a:gd name="T17" fmla="*/ 181451250 h 192"/>
              <a:gd name="T18" fmla="*/ 70564375 w 276"/>
              <a:gd name="T19" fmla="*/ 181451250 h 192"/>
              <a:gd name="T20" fmla="*/ 65524063 w 276"/>
              <a:gd name="T21" fmla="*/ 186491563 h 192"/>
              <a:gd name="T22" fmla="*/ 75604688 w 276"/>
              <a:gd name="T23" fmla="*/ 196572188 h 192"/>
              <a:gd name="T24" fmla="*/ 75604688 w 276"/>
              <a:gd name="T25" fmla="*/ 196572188 h 192"/>
              <a:gd name="T26" fmla="*/ 115927188 w 276"/>
              <a:gd name="T27" fmla="*/ 206652813 h 192"/>
              <a:gd name="T28" fmla="*/ 80645000 w 276"/>
              <a:gd name="T29" fmla="*/ 196572188 h 192"/>
              <a:gd name="T30" fmla="*/ 65524063 w 276"/>
              <a:gd name="T31" fmla="*/ 151209375 h 192"/>
              <a:gd name="T32" fmla="*/ 65524063 w 276"/>
              <a:gd name="T33" fmla="*/ 151209375 h 192"/>
              <a:gd name="T34" fmla="*/ 95765938 w 276"/>
              <a:gd name="T35" fmla="*/ 156249688 h 192"/>
              <a:gd name="T36" fmla="*/ 95765938 w 276"/>
              <a:gd name="T37" fmla="*/ 156249688 h 192"/>
              <a:gd name="T38" fmla="*/ 95765938 w 276"/>
              <a:gd name="T39" fmla="*/ 156249688 h 192"/>
              <a:gd name="T40" fmla="*/ 120967500 w 276"/>
              <a:gd name="T41" fmla="*/ 171370625 h 192"/>
              <a:gd name="T42" fmla="*/ 120967500 w 276"/>
              <a:gd name="T43" fmla="*/ 176410938 h 192"/>
              <a:gd name="T44" fmla="*/ 70564375 w 276"/>
              <a:gd name="T45" fmla="*/ 181451250 h 192"/>
              <a:gd name="T46" fmla="*/ 70564375 w 276"/>
              <a:gd name="T47" fmla="*/ 181451250 h 192"/>
              <a:gd name="T48" fmla="*/ 15120938 w 276"/>
              <a:gd name="T49" fmla="*/ 5040313 h 192"/>
              <a:gd name="T50" fmla="*/ 20161250 w 276"/>
              <a:gd name="T51" fmla="*/ 15120938 h 192"/>
              <a:gd name="T52" fmla="*/ 10080625 w 276"/>
              <a:gd name="T53" fmla="*/ 25201563 h 192"/>
              <a:gd name="T54" fmla="*/ 5040313 w 276"/>
              <a:gd name="T55" fmla="*/ 40322500 h 192"/>
              <a:gd name="T56" fmla="*/ 488910313 w 276"/>
              <a:gd name="T57" fmla="*/ 418345938 h 192"/>
              <a:gd name="T58" fmla="*/ 483870000 w 276"/>
              <a:gd name="T59" fmla="*/ 418345938 h 192"/>
              <a:gd name="T60" fmla="*/ 493950625 w 276"/>
              <a:gd name="T61" fmla="*/ 418345938 h 192"/>
              <a:gd name="T62" fmla="*/ 544353750 w 276"/>
              <a:gd name="T63" fmla="*/ 418345938 h 192"/>
              <a:gd name="T64" fmla="*/ 665321250 w 276"/>
              <a:gd name="T65" fmla="*/ 418345938 h 192"/>
              <a:gd name="T66" fmla="*/ 630039063 w 276"/>
              <a:gd name="T67" fmla="*/ 423386250 h 192"/>
              <a:gd name="T68" fmla="*/ 493950625 w 276"/>
              <a:gd name="T69" fmla="*/ 428426563 h 192"/>
              <a:gd name="T70" fmla="*/ 493950625 w 276"/>
              <a:gd name="T71" fmla="*/ 423386250 h 192"/>
              <a:gd name="T72" fmla="*/ 650200313 w 276"/>
              <a:gd name="T73" fmla="*/ 418345938 h 192"/>
              <a:gd name="T74" fmla="*/ 660280938 w 276"/>
              <a:gd name="T75" fmla="*/ 423386250 h 192"/>
              <a:gd name="T76" fmla="*/ 670361563 w 276"/>
              <a:gd name="T77" fmla="*/ 423386250 h 192"/>
              <a:gd name="T78" fmla="*/ 483870000 w 276"/>
              <a:gd name="T79" fmla="*/ 423386250 h 192"/>
              <a:gd name="T80" fmla="*/ 483870000 w 276"/>
              <a:gd name="T81" fmla="*/ 433466875 h 192"/>
              <a:gd name="T82" fmla="*/ 483870000 w 276"/>
              <a:gd name="T83" fmla="*/ 428426563 h 192"/>
              <a:gd name="T84" fmla="*/ 695563125 w 276"/>
              <a:gd name="T85" fmla="*/ 443547500 h 192"/>
              <a:gd name="T86" fmla="*/ 690522813 w 276"/>
              <a:gd name="T87" fmla="*/ 433466875 h 192"/>
              <a:gd name="T88" fmla="*/ 690522813 w 276"/>
              <a:gd name="T89" fmla="*/ 443547500 h 19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76" h="192">
                <a:moveTo>
                  <a:pt x="90" y="192"/>
                </a:moveTo>
                <a:lnTo>
                  <a:pt x="90" y="192"/>
                </a:lnTo>
                <a:moveTo>
                  <a:pt x="90" y="192"/>
                </a:moveTo>
                <a:lnTo>
                  <a:pt x="90" y="192"/>
                </a:lnTo>
                <a:moveTo>
                  <a:pt x="90" y="192"/>
                </a:moveTo>
                <a:lnTo>
                  <a:pt x="90" y="192"/>
                </a:lnTo>
                <a:moveTo>
                  <a:pt x="40" y="64"/>
                </a:moveTo>
                <a:lnTo>
                  <a:pt x="40" y="64"/>
                </a:lnTo>
                <a:moveTo>
                  <a:pt x="40" y="64"/>
                </a:moveTo>
                <a:lnTo>
                  <a:pt x="40" y="64"/>
                </a:lnTo>
                <a:moveTo>
                  <a:pt x="40" y="64"/>
                </a:moveTo>
                <a:lnTo>
                  <a:pt x="40" y="64"/>
                </a:lnTo>
                <a:moveTo>
                  <a:pt x="40" y="66"/>
                </a:moveTo>
                <a:lnTo>
                  <a:pt x="40" y="66"/>
                </a:lnTo>
                <a:moveTo>
                  <a:pt x="30" y="72"/>
                </a:moveTo>
                <a:lnTo>
                  <a:pt x="30" y="72"/>
                </a:lnTo>
                <a:moveTo>
                  <a:pt x="30" y="72"/>
                </a:moveTo>
                <a:lnTo>
                  <a:pt x="30" y="72"/>
                </a:lnTo>
                <a:moveTo>
                  <a:pt x="30" y="72"/>
                </a:moveTo>
                <a:lnTo>
                  <a:pt x="30" y="72"/>
                </a:lnTo>
                <a:moveTo>
                  <a:pt x="28" y="70"/>
                </a:moveTo>
                <a:lnTo>
                  <a:pt x="28" y="72"/>
                </a:lnTo>
                <a:moveTo>
                  <a:pt x="28" y="72"/>
                </a:moveTo>
                <a:lnTo>
                  <a:pt x="28" y="70"/>
                </a:lnTo>
                <a:moveTo>
                  <a:pt x="28" y="72"/>
                </a:moveTo>
                <a:lnTo>
                  <a:pt x="28" y="72"/>
                </a:lnTo>
                <a:moveTo>
                  <a:pt x="28" y="72"/>
                </a:moveTo>
                <a:lnTo>
                  <a:pt x="28" y="72"/>
                </a:lnTo>
                <a:moveTo>
                  <a:pt x="28" y="72"/>
                </a:moveTo>
                <a:lnTo>
                  <a:pt x="28" y="72"/>
                </a:lnTo>
                <a:moveTo>
                  <a:pt x="26" y="74"/>
                </a:moveTo>
                <a:lnTo>
                  <a:pt x="26" y="74"/>
                </a:lnTo>
                <a:moveTo>
                  <a:pt x="30" y="78"/>
                </a:moveTo>
                <a:lnTo>
                  <a:pt x="28" y="80"/>
                </a:lnTo>
                <a:lnTo>
                  <a:pt x="30" y="78"/>
                </a:lnTo>
                <a:lnTo>
                  <a:pt x="28" y="80"/>
                </a:lnTo>
                <a:lnTo>
                  <a:pt x="30" y="78"/>
                </a:lnTo>
                <a:moveTo>
                  <a:pt x="46" y="82"/>
                </a:moveTo>
                <a:lnTo>
                  <a:pt x="44" y="82"/>
                </a:lnTo>
                <a:lnTo>
                  <a:pt x="46" y="82"/>
                </a:lnTo>
                <a:moveTo>
                  <a:pt x="30" y="78"/>
                </a:moveTo>
                <a:lnTo>
                  <a:pt x="32" y="78"/>
                </a:lnTo>
                <a:lnTo>
                  <a:pt x="30" y="78"/>
                </a:lnTo>
                <a:moveTo>
                  <a:pt x="26" y="60"/>
                </a:moveTo>
                <a:lnTo>
                  <a:pt x="24" y="60"/>
                </a:lnTo>
                <a:lnTo>
                  <a:pt x="26" y="60"/>
                </a:lnTo>
                <a:moveTo>
                  <a:pt x="38" y="62"/>
                </a:moveTo>
                <a:lnTo>
                  <a:pt x="38" y="62"/>
                </a:lnTo>
                <a:moveTo>
                  <a:pt x="38" y="62"/>
                </a:moveTo>
                <a:lnTo>
                  <a:pt x="38" y="62"/>
                </a:lnTo>
                <a:moveTo>
                  <a:pt x="38" y="62"/>
                </a:moveTo>
                <a:lnTo>
                  <a:pt x="38" y="62"/>
                </a:lnTo>
                <a:moveTo>
                  <a:pt x="38" y="62"/>
                </a:moveTo>
                <a:lnTo>
                  <a:pt x="38" y="62"/>
                </a:lnTo>
                <a:moveTo>
                  <a:pt x="38" y="62"/>
                </a:moveTo>
                <a:lnTo>
                  <a:pt x="38" y="62"/>
                </a:lnTo>
                <a:moveTo>
                  <a:pt x="48" y="68"/>
                </a:moveTo>
                <a:lnTo>
                  <a:pt x="48" y="68"/>
                </a:lnTo>
                <a:moveTo>
                  <a:pt x="48" y="68"/>
                </a:moveTo>
                <a:lnTo>
                  <a:pt x="48" y="70"/>
                </a:lnTo>
                <a:moveTo>
                  <a:pt x="48" y="70"/>
                </a:moveTo>
                <a:lnTo>
                  <a:pt x="48" y="68"/>
                </a:lnTo>
                <a:moveTo>
                  <a:pt x="28" y="72"/>
                </a:moveTo>
                <a:lnTo>
                  <a:pt x="28" y="72"/>
                </a:lnTo>
                <a:moveTo>
                  <a:pt x="28" y="72"/>
                </a:moveTo>
                <a:lnTo>
                  <a:pt x="28" y="72"/>
                </a:lnTo>
                <a:moveTo>
                  <a:pt x="28" y="72"/>
                </a:moveTo>
                <a:lnTo>
                  <a:pt x="28" y="72"/>
                </a:lnTo>
                <a:moveTo>
                  <a:pt x="6" y="0"/>
                </a:move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4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0" y="18"/>
                </a:lnTo>
                <a:lnTo>
                  <a:pt x="0" y="16"/>
                </a:lnTo>
                <a:moveTo>
                  <a:pt x="194" y="166"/>
                </a:moveTo>
                <a:lnTo>
                  <a:pt x="194" y="166"/>
                </a:lnTo>
                <a:moveTo>
                  <a:pt x="192" y="166"/>
                </a:moveTo>
                <a:lnTo>
                  <a:pt x="192" y="166"/>
                </a:lnTo>
                <a:moveTo>
                  <a:pt x="196" y="166"/>
                </a:moveTo>
                <a:lnTo>
                  <a:pt x="196" y="166"/>
                </a:lnTo>
                <a:moveTo>
                  <a:pt x="196" y="166"/>
                </a:moveTo>
                <a:lnTo>
                  <a:pt x="198" y="166"/>
                </a:lnTo>
                <a:moveTo>
                  <a:pt x="218" y="166"/>
                </a:moveTo>
                <a:lnTo>
                  <a:pt x="216" y="166"/>
                </a:lnTo>
                <a:moveTo>
                  <a:pt x="192" y="166"/>
                </a:moveTo>
                <a:lnTo>
                  <a:pt x="194" y="166"/>
                </a:lnTo>
                <a:moveTo>
                  <a:pt x="264" y="166"/>
                </a:moveTo>
                <a:lnTo>
                  <a:pt x="264" y="166"/>
                </a:lnTo>
                <a:moveTo>
                  <a:pt x="250" y="166"/>
                </a:moveTo>
                <a:lnTo>
                  <a:pt x="250" y="168"/>
                </a:lnTo>
                <a:lnTo>
                  <a:pt x="250" y="166"/>
                </a:lnTo>
                <a:lnTo>
                  <a:pt x="252" y="166"/>
                </a:lnTo>
                <a:moveTo>
                  <a:pt x="196" y="170"/>
                </a:moveTo>
                <a:lnTo>
                  <a:pt x="196" y="168"/>
                </a:lnTo>
                <a:lnTo>
                  <a:pt x="196" y="166"/>
                </a:lnTo>
                <a:lnTo>
                  <a:pt x="196" y="168"/>
                </a:lnTo>
                <a:lnTo>
                  <a:pt x="196" y="170"/>
                </a:lnTo>
                <a:moveTo>
                  <a:pt x="258" y="166"/>
                </a:moveTo>
                <a:lnTo>
                  <a:pt x="260" y="168"/>
                </a:lnTo>
                <a:moveTo>
                  <a:pt x="260" y="168"/>
                </a:moveTo>
                <a:lnTo>
                  <a:pt x="262" y="168"/>
                </a:lnTo>
                <a:lnTo>
                  <a:pt x="264" y="170"/>
                </a:lnTo>
                <a:lnTo>
                  <a:pt x="266" y="170"/>
                </a:lnTo>
                <a:lnTo>
                  <a:pt x="266" y="168"/>
                </a:lnTo>
                <a:lnTo>
                  <a:pt x="264" y="166"/>
                </a:lnTo>
                <a:moveTo>
                  <a:pt x="192" y="168"/>
                </a:moveTo>
                <a:lnTo>
                  <a:pt x="192" y="170"/>
                </a:lnTo>
                <a:lnTo>
                  <a:pt x="192" y="172"/>
                </a:lnTo>
                <a:moveTo>
                  <a:pt x="192" y="168"/>
                </a:moveTo>
                <a:lnTo>
                  <a:pt x="192" y="168"/>
                </a:lnTo>
                <a:moveTo>
                  <a:pt x="192" y="170"/>
                </a:moveTo>
                <a:lnTo>
                  <a:pt x="192" y="170"/>
                </a:lnTo>
                <a:moveTo>
                  <a:pt x="274" y="176"/>
                </a:moveTo>
                <a:lnTo>
                  <a:pt x="276" y="176"/>
                </a:lnTo>
                <a:lnTo>
                  <a:pt x="276" y="174"/>
                </a:lnTo>
                <a:lnTo>
                  <a:pt x="274" y="172"/>
                </a:lnTo>
                <a:lnTo>
                  <a:pt x="272" y="172"/>
                </a:lnTo>
                <a:lnTo>
                  <a:pt x="272" y="174"/>
                </a:lnTo>
                <a:lnTo>
                  <a:pt x="274" y="17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1" name="Freeform 2178"/>
          <p:cNvSpPr>
            <a:spLocks/>
          </p:cNvSpPr>
          <p:nvPr/>
        </p:nvSpPr>
        <p:spPr bwMode="auto">
          <a:xfrm>
            <a:off x="7734300" y="3465514"/>
            <a:ext cx="19050" cy="6351"/>
          </a:xfrm>
          <a:custGeom>
            <a:avLst/>
            <a:gdLst>
              <a:gd name="T0" fmla="*/ 25201563 w 12"/>
              <a:gd name="T1" fmla="*/ 0 h 4"/>
              <a:gd name="T2" fmla="*/ 20161250 w 12"/>
              <a:gd name="T3" fmla="*/ 0 h 4"/>
              <a:gd name="T4" fmla="*/ 15120938 w 12"/>
              <a:gd name="T5" fmla="*/ 0 h 4"/>
              <a:gd name="T6" fmla="*/ 15120938 w 12"/>
              <a:gd name="T7" fmla="*/ 0 h 4"/>
              <a:gd name="T8" fmla="*/ 10080625 w 12"/>
              <a:gd name="T9" fmla="*/ 0 h 4"/>
              <a:gd name="T10" fmla="*/ 5040313 w 12"/>
              <a:gd name="T11" fmla="*/ 0 h 4"/>
              <a:gd name="T12" fmla="*/ 0 w 12"/>
              <a:gd name="T13" fmla="*/ 5040313 h 4"/>
              <a:gd name="T14" fmla="*/ 0 w 12"/>
              <a:gd name="T15" fmla="*/ 10080625 h 4"/>
              <a:gd name="T16" fmla="*/ 30241875 w 12"/>
              <a:gd name="T17" fmla="*/ 5040313 h 4"/>
              <a:gd name="T18" fmla="*/ 25201563 w 12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4">
                <a:moveTo>
                  <a:pt x="10" y="0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12" y="2"/>
                </a:lnTo>
                <a:lnTo>
                  <a:pt x="1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2" name="Freeform 2179"/>
          <p:cNvSpPr>
            <a:spLocks/>
          </p:cNvSpPr>
          <p:nvPr/>
        </p:nvSpPr>
        <p:spPr bwMode="auto">
          <a:xfrm>
            <a:off x="6973888" y="3751262"/>
            <a:ext cx="315912" cy="379412"/>
          </a:xfrm>
          <a:custGeom>
            <a:avLst/>
            <a:gdLst>
              <a:gd name="T0" fmla="*/ 80644872 w 199"/>
              <a:gd name="T1" fmla="*/ 20161223 h 239"/>
              <a:gd name="T2" fmla="*/ 45362741 w 199"/>
              <a:gd name="T3" fmla="*/ 20161223 h 239"/>
              <a:gd name="T4" fmla="*/ 10080609 w 199"/>
              <a:gd name="T5" fmla="*/ 0 h 239"/>
              <a:gd name="T6" fmla="*/ 5040305 w 199"/>
              <a:gd name="T7" fmla="*/ 25201529 h 239"/>
              <a:gd name="T8" fmla="*/ 20161218 w 199"/>
              <a:gd name="T9" fmla="*/ 55443364 h 239"/>
              <a:gd name="T10" fmla="*/ 50403045 w 199"/>
              <a:gd name="T11" fmla="*/ 85685200 h 239"/>
              <a:gd name="T12" fmla="*/ 80644872 w 199"/>
              <a:gd name="T13" fmla="*/ 100806117 h 239"/>
              <a:gd name="T14" fmla="*/ 100806090 w 199"/>
              <a:gd name="T15" fmla="*/ 131047952 h 239"/>
              <a:gd name="T16" fmla="*/ 115927004 w 199"/>
              <a:gd name="T17" fmla="*/ 161289787 h 239"/>
              <a:gd name="T18" fmla="*/ 136088222 w 199"/>
              <a:gd name="T19" fmla="*/ 181451011 h 239"/>
              <a:gd name="T20" fmla="*/ 166330049 w 199"/>
              <a:gd name="T21" fmla="*/ 201612234 h 239"/>
              <a:gd name="T22" fmla="*/ 171370354 w 199"/>
              <a:gd name="T23" fmla="*/ 231854069 h 239"/>
              <a:gd name="T24" fmla="*/ 186491267 w 199"/>
              <a:gd name="T25" fmla="*/ 262095905 h 239"/>
              <a:gd name="T26" fmla="*/ 201612181 w 199"/>
              <a:gd name="T27" fmla="*/ 284776487 h 239"/>
              <a:gd name="T28" fmla="*/ 216733094 w 199"/>
              <a:gd name="T29" fmla="*/ 309978017 h 239"/>
              <a:gd name="T30" fmla="*/ 241934617 w 199"/>
              <a:gd name="T31" fmla="*/ 340219852 h 239"/>
              <a:gd name="T32" fmla="*/ 252015226 w 199"/>
              <a:gd name="T33" fmla="*/ 370461687 h 239"/>
              <a:gd name="T34" fmla="*/ 267136140 w 199"/>
              <a:gd name="T35" fmla="*/ 400703522 h 239"/>
              <a:gd name="T36" fmla="*/ 277216749 w 199"/>
              <a:gd name="T37" fmla="*/ 430945357 h 239"/>
              <a:gd name="T38" fmla="*/ 297377967 w 199"/>
              <a:gd name="T39" fmla="*/ 461187192 h 239"/>
              <a:gd name="T40" fmla="*/ 327619794 w 199"/>
              <a:gd name="T41" fmla="*/ 486388722 h 239"/>
              <a:gd name="T42" fmla="*/ 347781012 w 199"/>
              <a:gd name="T43" fmla="*/ 516630557 h 239"/>
              <a:gd name="T44" fmla="*/ 378022839 w 199"/>
              <a:gd name="T45" fmla="*/ 541832086 h 239"/>
              <a:gd name="T46" fmla="*/ 395663111 w 199"/>
              <a:gd name="T47" fmla="*/ 561993309 h 239"/>
              <a:gd name="T48" fmla="*/ 420864634 w 199"/>
              <a:gd name="T49" fmla="*/ 592235145 h 239"/>
              <a:gd name="T50" fmla="*/ 430945243 w 199"/>
              <a:gd name="T51" fmla="*/ 587194839 h 239"/>
              <a:gd name="T52" fmla="*/ 446066157 w 199"/>
              <a:gd name="T53" fmla="*/ 592235145 h 239"/>
              <a:gd name="T54" fmla="*/ 466227375 w 199"/>
              <a:gd name="T55" fmla="*/ 587194839 h 239"/>
              <a:gd name="T56" fmla="*/ 486388593 w 199"/>
              <a:gd name="T57" fmla="*/ 582154533 h 239"/>
              <a:gd name="T58" fmla="*/ 491428897 w 199"/>
              <a:gd name="T59" fmla="*/ 551912698 h 239"/>
              <a:gd name="T60" fmla="*/ 491428897 w 199"/>
              <a:gd name="T61" fmla="*/ 521670863 h 239"/>
              <a:gd name="T62" fmla="*/ 496469202 w 199"/>
              <a:gd name="T63" fmla="*/ 491429027 h 239"/>
              <a:gd name="T64" fmla="*/ 501509506 w 199"/>
              <a:gd name="T65" fmla="*/ 461187192 h 239"/>
              <a:gd name="T66" fmla="*/ 486388593 w 199"/>
              <a:gd name="T67" fmla="*/ 430945357 h 239"/>
              <a:gd name="T68" fmla="*/ 466227375 w 199"/>
              <a:gd name="T69" fmla="*/ 415824440 h 239"/>
              <a:gd name="T70" fmla="*/ 446066157 w 199"/>
              <a:gd name="T71" fmla="*/ 410784134 h 239"/>
              <a:gd name="T72" fmla="*/ 435985547 w 199"/>
              <a:gd name="T73" fmla="*/ 425905051 h 239"/>
              <a:gd name="T74" fmla="*/ 446066157 w 199"/>
              <a:gd name="T75" fmla="*/ 405743828 h 239"/>
              <a:gd name="T76" fmla="*/ 430945243 w 199"/>
              <a:gd name="T77" fmla="*/ 380542299 h 239"/>
              <a:gd name="T78" fmla="*/ 425904938 w 199"/>
              <a:gd name="T79" fmla="*/ 350300463 h 239"/>
              <a:gd name="T80" fmla="*/ 400703416 w 199"/>
              <a:gd name="T81" fmla="*/ 345260158 h 239"/>
              <a:gd name="T82" fmla="*/ 380542198 w 199"/>
              <a:gd name="T83" fmla="*/ 320058628 h 239"/>
              <a:gd name="T84" fmla="*/ 378022839 w 199"/>
              <a:gd name="T85" fmla="*/ 309978017 h 239"/>
              <a:gd name="T86" fmla="*/ 390622807 w 199"/>
              <a:gd name="T87" fmla="*/ 294857099 h 239"/>
              <a:gd name="T88" fmla="*/ 395663111 w 199"/>
              <a:gd name="T89" fmla="*/ 279736181 h 239"/>
              <a:gd name="T90" fmla="*/ 367942230 w 199"/>
              <a:gd name="T91" fmla="*/ 272176516 h 239"/>
              <a:gd name="T92" fmla="*/ 337700403 w 199"/>
              <a:gd name="T93" fmla="*/ 279736181 h 239"/>
              <a:gd name="T94" fmla="*/ 367942230 w 199"/>
              <a:gd name="T95" fmla="*/ 272176516 h 239"/>
              <a:gd name="T96" fmla="*/ 342740708 w 199"/>
              <a:gd name="T97" fmla="*/ 257055599 h 239"/>
              <a:gd name="T98" fmla="*/ 327619794 w 199"/>
              <a:gd name="T99" fmla="*/ 231854069 h 239"/>
              <a:gd name="T100" fmla="*/ 297377967 w 199"/>
              <a:gd name="T101" fmla="*/ 206652540 h 239"/>
              <a:gd name="T102" fmla="*/ 277216749 w 199"/>
              <a:gd name="T103" fmla="*/ 181451011 h 239"/>
              <a:gd name="T104" fmla="*/ 267136140 w 199"/>
              <a:gd name="T105" fmla="*/ 191531623 h 239"/>
              <a:gd name="T106" fmla="*/ 252015226 w 199"/>
              <a:gd name="T107" fmla="*/ 181451011 h 239"/>
              <a:gd name="T108" fmla="*/ 231854008 w 199"/>
              <a:gd name="T109" fmla="*/ 156249482 h 239"/>
              <a:gd name="T110" fmla="*/ 221773399 w 199"/>
              <a:gd name="T111" fmla="*/ 151209176 h 239"/>
              <a:gd name="T112" fmla="*/ 211692790 w 199"/>
              <a:gd name="T113" fmla="*/ 126007646 h 239"/>
              <a:gd name="T114" fmla="*/ 181450963 w 199"/>
              <a:gd name="T115" fmla="*/ 105846423 h 239"/>
              <a:gd name="T116" fmla="*/ 151209136 w 199"/>
              <a:gd name="T117" fmla="*/ 85685200 h 239"/>
              <a:gd name="T118" fmla="*/ 136088222 w 199"/>
              <a:gd name="T119" fmla="*/ 60483670 h 239"/>
              <a:gd name="T120" fmla="*/ 115927004 w 199"/>
              <a:gd name="T121" fmla="*/ 30241835 h 23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9" h="239">
                <a:moveTo>
                  <a:pt x="42" y="8"/>
                </a:move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4" y="8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18"/>
                </a:lnTo>
                <a:lnTo>
                  <a:pt x="8" y="20"/>
                </a:lnTo>
                <a:lnTo>
                  <a:pt x="8" y="22"/>
                </a:lnTo>
                <a:lnTo>
                  <a:pt x="10" y="24"/>
                </a:lnTo>
                <a:lnTo>
                  <a:pt x="12" y="26"/>
                </a:lnTo>
                <a:lnTo>
                  <a:pt x="14" y="28"/>
                </a:lnTo>
                <a:lnTo>
                  <a:pt x="16" y="30"/>
                </a:lnTo>
                <a:lnTo>
                  <a:pt x="18" y="32"/>
                </a:lnTo>
                <a:lnTo>
                  <a:pt x="20" y="34"/>
                </a:lnTo>
                <a:lnTo>
                  <a:pt x="22" y="36"/>
                </a:lnTo>
                <a:lnTo>
                  <a:pt x="22" y="38"/>
                </a:lnTo>
                <a:lnTo>
                  <a:pt x="24" y="38"/>
                </a:lnTo>
                <a:lnTo>
                  <a:pt x="26" y="40"/>
                </a:lnTo>
                <a:lnTo>
                  <a:pt x="28" y="38"/>
                </a:lnTo>
                <a:lnTo>
                  <a:pt x="30" y="40"/>
                </a:lnTo>
                <a:lnTo>
                  <a:pt x="32" y="40"/>
                </a:lnTo>
                <a:lnTo>
                  <a:pt x="32" y="42"/>
                </a:lnTo>
                <a:lnTo>
                  <a:pt x="34" y="44"/>
                </a:lnTo>
                <a:lnTo>
                  <a:pt x="34" y="46"/>
                </a:lnTo>
                <a:lnTo>
                  <a:pt x="36" y="48"/>
                </a:lnTo>
                <a:lnTo>
                  <a:pt x="36" y="50"/>
                </a:lnTo>
                <a:lnTo>
                  <a:pt x="38" y="50"/>
                </a:lnTo>
                <a:lnTo>
                  <a:pt x="40" y="52"/>
                </a:lnTo>
                <a:lnTo>
                  <a:pt x="40" y="54"/>
                </a:lnTo>
                <a:lnTo>
                  <a:pt x="42" y="56"/>
                </a:lnTo>
                <a:lnTo>
                  <a:pt x="44" y="56"/>
                </a:lnTo>
                <a:lnTo>
                  <a:pt x="46" y="58"/>
                </a:lnTo>
                <a:lnTo>
                  <a:pt x="46" y="60"/>
                </a:lnTo>
                <a:lnTo>
                  <a:pt x="46" y="62"/>
                </a:lnTo>
                <a:lnTo>
                  <a:pt x="46" y="64"/>
                </a:lnTo>
                <a:lnTo>
                  <a:pt x="46" y="66"/>
                </a:lnTo>
                <a:lnTo>
                  <a:pt x="46" y="68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4" y="72"/>
                </a:lnTo>
                <a:lnTo>
                  <a:pt x="56" y="72"/>
                </a:lnTo>
                <a:lnTo>
                  <a:pt x="58" y="74"/>
                </a:lnTo>
                <a:lnTo>
                  <a:pt x="60" y="76"/>
                </a:lnTo>
                <a:lnTo>
                  <a:pt x="62" y="76"/>
                </a:lnTo>
                <a:lnTo>
                  <a:pt x="62" y="78"/>
                </a:lnTo>
                <a:lnTo>
                  <a:pt x="64" y="80"/>
                </a:lnTo>
                <a:lnTo>
                  <a:pt x="66" y="80"/>
                </a:lnTo>
                <a:lnTo>
                  <a:pt x="66" y="82"/>
                </a:lnTo>
                <a:lnTo>
                  <a:pt x="68" y="84"/>
                </a:lnTo>
                <a:lnTo>
                  <a:pt x="66" y="84"/>
                </a:lnTo>
                <a:lnTo>
                  <a:pt x="66" y="86"/>
                </a:lnTo>
                <a:lnTo>
                  <a:pt x="68" y="88"/>
                </a:lnTo>
                <a:lnTo>
                  <a:pt x="68" y="90"/>
                </a:lnTo>
                <a:lnTo>
                  <a:pt x="68" y="92"/>
                </a:lnTo>
                <a:lnTo>
                  <a:pt x="70" y="94"/>
                </a:lnTo>
                <a:lnTo>
                  <a:pt x="70" y="96"/>
                </a:lnTo>
                <a:lnTo>
                  <a:pt x="70" y="98"/>
                </a:lnTo>
                <a:lnTo>
                  <a:pt x="70" y="100"/>
                </a:lnTo>
                <a:lnTo>
                  <a:pt x="72" y="100"/>
                </a:lnTo>
                <a:lnTo>
                  <a:pt x="72" y="102"/>
                </a:lnTo>
                <a:lnTo>
                  <a:pt x="74" y="104"/>
                </a:lnTo>
                <a:lnTo>
                  <a:pt x="74" y="106"/>
                </a:lnTo>
                <a:lnTo>
                  <a:pt x="74" y="108"/>
                </a:lnTo>
                <a:lnTo>
                  <a:pt x="74" y="109"/>
                </a:lnTo>
                <a:lnTo>
                  <a:pt x="74" y="111"/>
                </a:lnTo>
                <a:lnTo>
                  <a:pt x="76" y="111"/>
                </a:lnTo>
                <a:lnTo>
                  <a:pt x="78" y="111"/>
                </a:lnTo>
                <a:lnTo>
                  <a:pt x="80" y="113"/>
                </a:lnTo>
                <a:lnTo>
                  <a:pt x="82" y="115"/>
                </a:lnTo>
                <a:lnTo>
                  <a:pt x="84" y="115"/>
                </a:lnTo>
                <a:lnTo>
                  <a:pt x="86" y="117"/>
                </a:lnTo>
                <a:lnTo>
                  <a:pt x="86" y="119"/>
                </a:lnTo>
                <a:lnTo>
                  <a:pt x="86" y="121"/>
                </a:lnTo>
                <a:lnTo>
                  <a:pt x="86" y="123"/>
                </a:lnTo>
                <a:lnTo>
                  <a:pt x="88" y="125"/>
                </a:lnTo>
                <a:lnTo>
                  <a:pt x="90" y="125"/>
                </a:lnTo>
                <a:lnTo>
                  <a:pt x="90" y="127"/>
                </a:lnTo>
                <a:lnTo>
                  <a:pt x="92" y="129"/>
                </a:lnTo>
                <a:lnTo>
                  <a:pt x="94" y="131"/>
                </a:lnTo>
                <a:lnTo>
                  <a:pt x="94" y="133"/>
                </a:lnTo>
                <a:lnTo>
                  <a:pt x="96" y="135"/>
                </a:lnTo>
                <a:lnTo>
                  <a:pt x="98" y="137"/>
                </a:lnTo>
                <a:lnTo>
                  <a:pt x="96" y="139"/>
                </a:lnTo>
                <a:lnTo>
                  <a:pt x="98" y="141"/>
                </a:lnTo>
                <a:lnTo>
                  <a:pt x="98" y="143"/>
                </a:lnTo>
                <a:lnTo>
                  <a:pt x="100" y="145"/>
                </a:lnTo>
                <a:lnTo>
                  <a:pt x="100" y="147"/>
                </a:lnTo>
                <a:lnTo>
                  <a:pt x="102" y="149"/>
                </a:lnTo>
                <a:lnTo>
                  <a:pt x="102" y="151"/>
                </a:lnTo>
                <a:lnTo>
                  <a:pt x="104" y="153"/>
                </a:lnTo>
                <a:lnTo>
                  <a:pt x="104" y="155"/>
                </a:lnTo>
                <a:lnTo>
                  <a:pt x="106" y="157"/>
                </a:lnTo>
                <a:lnTo>
                  <a:pt x="106" y="159"/>
                </a:lnTo>
                <a:lnTo>
                  <a:pt x="104" y="161"/>
                </a:lnTo>
                <a:lnTo>
                  <a:pt x="106" y="163"/>
                </a:lnTo>
                <a:lnTo>
                  <a:pt x="106" y="165"/>
                </a:lnTo>
                <a:lnTo>
                  <a:pt x="106" y="167"/>
                </a:lnTo>
                <a:lnTo>
                  <a:pt x="108" y="167"/>
                </a:lnTo>
                <a:lnTo>
                  <a:pt x="108" y="169"/>
                </a:lnTo>
                <a:lnTo>
                  <a:pt x="110" y="171"/>
                </a:lnTo>
                <a:lnTo>
                  <a:pt x="112" y="171"/>
                </a:lnTo>
                <a:lnTo>
                  <a:pt x="114" y="173"/>
                </a:lnTo>
                <a:lnTo>
                  <a:pt x="114" y="175"/>
                </a:lnTo>
                <a:lnTo>
                  <a:pt x="116" y="177"/>
                </a:lnTo>
                <a:lnTo>
                  <a:pt x="116" y="179"/>
                </a:lnTo>
                <a:lnTo>
                  <a:pt x="116" y="181"/>
                </a:lnTo>
                <a:lnTo>
                  <a:pt x="118" y="183"/>
                </a:lnTo>
                <a:lnTo>
                  <a:pt x="120" y="185"/>
                </a:lnTo>
                <a:lnTo>
                  <a:pt x="122" y="185"/>
                </a:lnTo>
                <a:lnTo>
                  <a:pt x="124" y="187"/>
                </a:lnTo>
                <a:lnTo>
                  <a:pt x="124" y="189"/>
                </a:lnTo>
                <a:lnTo>
                  <a:pt x="126" y="189"/>
                </a:lnTo>
                <a:lnTo>
                  <a:pt x="128" y="191"/>
                </a:lnTo>
                <a:lnTo>
                  <a:pt x="130" y="193"/>
                </a:lnTo>
                <a:lnTo>
                  <a:pt x="130" y="195"/>
                </a:lnTo>
                <a:lnTo>
                  <a:pt x="130" y="197"/>
                </a:lnTo>
                <a:lnTo>
                  <a:pt x="130" y="199"/>
                </a:lnTo>
                <a:lnTo>
                  <a:pt x="132" y="199"/>
                </a:lnTo>
                <a:lnTo>
                  <a:pt x="134" y="201"/>
                </a:lnTo>
                <a:lnTo>
                  <a:pt x="136" y="203"/>
                </a:lnTo>
                <a:lnTo>
                  <a:pt x="138" y="205"/>
                </a:lnTo>
                <a:lnTo>
                  <a:pt x="138" y="207"/>
                </a:lnTo>
                <a:lnTo>
                  <a:pt x="140" y="209"/>
                </a:lnTo>
                <a:lnTo>
                  <a:pt x="142" y="209"/>
                </a:lnTo>
                <a:lnTo>
                  <a:pt x="144" y="211"/>
                </a:lnTo>
                <a:lnTo>
                  <a:pt x="146" y="213"/>
                </a:lnTo>
                <a:lnTo>
                  <a:pt x="148" y="213"/>
                </a:lnTo>
                <a:lnTo>
                  <a:pt x="150" y="215"/>
                </a:lnTo>
                <a:lnTo>
                  <a:pt x="151" y="217"/>
                </a:lnTo>
                <a:lnTo>
                  <a:pt x="153" y="217"/>
                </a:lnTo>
                <a:lnTo>
                  <a:pt x="155" y="219"/>
                </a:lnTo>
                <a:lnTo>
                  <a:pt x="155" y="221"/>
                </a:lnTo>
                <a:lnTo>
                  <a:pt x="157" y="223"/>
                </a:lnTo>
                <a:lnTo>
                  <a:pt x="159" y="225"/>
                </a:lnTo>
                <a:lnTo>
                  <a:pt x="159" y="227"/>
                </a:lnTo>
                <a:lnTo>
                  <a:pt x="161" y="229"/>
                </a:lnTo>
                <a:lnTo>
                  <a:pt x="165" y="231"/>
                </a:lnTo>
                <a:lnTo>
                  <a:pt x="165" y="233"/>
                </a:lnTo>
                <a:lnTo>
                  <a:pt x="167" y="235"/>
                </a:lnTo>
                <a:lnTo>
                  <a:pt x="167" y="237"/>
                </a:lnTo>
                <a:lnTo>
                  <a:pt x="169" y="237"/>
                </a:lnTo>
                <a:lnTo>
                  <a:pt x="169" y="239"/>
                </a:lnTo>
                <a:lnTo>
                  <a:pt x="171" y="239"/>
                </a:lnTo>
                <a:lnTo>
                  <a:pt x="171" y="237"/>
                </a:lnTo>
                <a:lnTo>
                  <a:pt x="171" y="233"/>
                </a:lnTo>
                <a:lnTo>
                  <a:pt x="169" y="231"/>
                </a:lnTo>
                <a:lnTo>
                  <a:pt x="171" y="229"/>
                </a:lnTo>
                <a:lnTo>
                  <a:pt x="173" y="231"/>
                </a:lnTo>
                <a:lnTo>
                  <a:pt x="175" y="233"/>
                </a:lnTo>
                <a:lnTo>
                  <a:pt x="177" y="235"/>
                </a:lnTo>
                <a:lnTo>
                  <a:pt x="179" y="237"/>
                </a:lnTo>
                <a:lnTo>
                  <a:pt x="181" y="235"/>
                </a:lnTo>
                <a:lnTo>
                  <a:pt x="181" y="233"/>
                </a:lnTo>
                <a:lnTo>
                  <a:pt x="183" y="231"/>
                </a:lnTo>
                <a:lnTo>
                  <a:pt x="183" y="229"/>
                </a:lnTo>
                <a:lnTo>
                  <a:pt x="183" y="231"/>
                </a:lnTo>
                <a:lnTo>
                  <a:pt x="185" y="233"/>
                </a:lnTo>
                <a:lnTo>
                  <a:pt x="187" y="233"/>
                </a:lnTo>
                <a:lnTo>
                  <a:pt x="187" y="235"/>
                </a:lnTo>
                <a:lnTo>
                  <a:pt x="189" y="237"/>
                </a:lnTo>
                <a:lnTo>
                  <a:pt x="191" y="237"/>
                </a:lnTo>
                <a:lnTo>
                  <a:pt x="191" y="235"/>
                </a:lnTo>
                <a:lnTo>
                  <a:pt x="193" y="233"/>
                </a:lnTo>
                <a:lnTo>
                  <a:pt x="193" y="231"/>
                </a:lnTo>
                <a:lnTo>
                  <a:pt x="193" y="229"/>
                </a:lnTo>
                <a:lnTo>
                  <a:pt x="193" y="227"/>
                </a:lnTo>
                <a:lnTo>
                  <a:pt x="193" y="225"/>
                </a:lnTo>
                <a:lnTo>
                  <a:pt x="193" y="223"/>
                </a:lnTo>
                <a:lnTo>
                  <a:pt x="193" y="221"/>
                </a:lnTo>
                <a:lnTo>
                  <a:pt x="195" y="219"/>
                </a:lnTo>
                <a:lnTo>
                  <a:pt x="195" y="217"/>
                </a:lnTo>
                <a:lnTo>
                  <a:pt x="193" y="215"/>
                </a:lnTo>
                <a:lnTo>
                  <a:pt x="195" y="215"/>
                </a:lnTo>
                <a:lnTo>
                  <a:pt x="195" y="213"/>
                </a:lnTo>
                <a:lnTo>
                  <a:pt x="195" y="211"/>
                </a:lnTo>
                <a:lnTo>
                  <a:pt x="195" y="209"/>
                </a:lnTo>
                <a:lnTo>
                  <a:pt x="195" y="207"/>
                </a:lnTo>
                <a:lnTo>
                  <a:pt x="193" y="205"/>
                </a:lnTo>
                <a:lnTo>
                  <a:pt x="193" y="203"/>
                </a:lnTo>
                <a:lnTo>
                  <a:pt x="195" y="201"/>
                </a:lnTo>
                <a:lnTo>
                  <a:pt x="195" y="199"/>
                </a:lnTo>
                <a:lnTo>
                  <a:pt x="197" y="197"/>
                </a:lnTo>
                <a:lnTo>
                  <a:pt x="197" y="195"/>
                </a:lnTo>
                <a:lnTo>
                  <a:pt x="195" y="193"/>
                </a:lnTo>
                <a:lnTo>
                  <a:pt x="193" y="191"/>
                </a:lnTo>
                <a:lnTo>
                  <a:pt x="195" y="191"/>
                </a:lnTo>
                <a:lnTo>
                  <a:pt x="195" y="189"/>
                </a:lnTo>
                <a:lnTo>
                  <a:pt x="195" y="187"/>
                </a:lnTo>
                <a:lnTo>
                  <a:pt x="197" y="185"/>
                </a:lnTo>
                <a:lnTo>
                  <a:pt x="199" y="183"/>
                </a:lnTo>
                <a:lnTo>
                  <a:pt x="199" y="181"/>
                </a:lnTo>
                <a:lnTo>
                  <a:pt x="199" y="179"/>
                </a:lnTo>
                <a:lnTo>
                  <a:pt x="197" y="177"/>
                </a:lnTo>
                <a:lnTo>
                  <a:pt x="195" y="177"/>
                </a:lnTo>
                <a:lnTo>
                  <a:pt x="193" y="175"/>
                </a:lnTo>
                <a:lnTo>
                  <a:pt x="195" y="173"/>
                </a:lnTo>
                <a:lnTo>
                  <a:pt x="193" y="171"/>
                </a:lnTo>
                <a:lnTo>
                  <a:pt x="191" y="169"/>
                </a:lnTo>
                <a:lnTo>
                  <a:pt x="191" y="167"/>
                </a:lnTo>
                <a:lnTo>
                  <a:pt x="189" y="165"/>
                </a:lnTo>
                <a:lnTo>
                  <a:pt x="187" y="165"/>
                </a:lnTo>
                <a:lnTo>
                  <a:pt x="185" y="165"/>
                </a:lnTo>
                <a:lnTo>
                  <a:pt x="183" y="165"/>
                </a:lnTo>
                <a:lnTo>
                  <a:pt x="181" y="165"/>
                </a:lnTo>
                <a:lnTo>
                  <a:pt x="179" y="165"/>
                </a:lnTo>
                <a:lnTo>
                  <a:pt x="177" y="163"/>
                </a:lnTo>
                <a:lnTo>
                  <a:pt x="177" y="165"/>
                </a:lnTo>
                <a:lnTo>
                  <a:pt x="175" y="167"/>
                </a:lnTo>
                <a:lnTo>
                  <a:pt x="175" y="169"/>
                </a:lnTo>
                <a:lnTo>
                  <a:pt x="173" y="171"/>
                </a:lnTo>
                <a:lnTo>
                  <a:pt x="171" y="171"/>
                </a:lnTo>
                <a:lnTo>
                  <a:pt x="173" y="171"/>
                </a:lnTo>
                <a:lnTo>
                  <a:pt x="173" y="169"/>
                </a:lnTo>
                <a:lnTo>
                  <a:pt x="175" y="167"/>
                </a:lnTo>
                <a:lnTo>
                  <a:pt x="173" y="165"/>
                </a:lnTo>
                <a:lnTo>
                  <a:pt x="175" y="165"/>
                </a:lnTo>
                <a:lnTo>
                  <a:pt x="177" y="163"/>
                </a:lnTo>
                <a:lnTo>
                  <a:pt x="177" y="161"/>
                </a:lnTo>
                <a:lnTo>
                  <a:pt x="177" y="159"/>
                </a:lnTo>
                <a:lnTo>
                  <a:pt x="177" y="157"/>
                </a:lnTo>
                <a:lnTo>
                  <a:pt x="175" y="157"/>
                </a:lnTo>
                <a:lnTo>
                  <a:pt x="173" y="157"/>
                </a:lnTo>
                <a:lnTo>
                  <a:pt x="173" y="155"/>
                </a:lnTo>
                <a:lnTo>
                  <a:pt x="171" y="155"/>
                </a:lnTo>
                <a:lnTo>
                  <a:pt x="171" y="151"/>
                </a:lnTo>
                <a:lnTo>
                  <a:pt x="171" y="149"/>
                </a:lnTo>
                <a:lnTo>
                  <a:pt x="169" y="147"/>
                </a:lnTo>
                <a:lnTo>
                  <a:pt x="171" y="145"/>
                </a:lnTo>
                <a:lnTo>
                  <a:pt x="169" y="143"/>
                </a:lnTo>
                <a:lnTo>
                  <a:pt x="169" y="141"/>
                </a:lnTo>
                <a:lnTo>
                  <a:pt x="169" y="139"/>
                </a:lnTo>
                <a:lnTo>
                  <a:pt x="169" y="137"/>
                </a:lnTo>
                <a:lnTo>
                  <a:pt x="167" y="137"/>
                </a:lnTo>
                <a:lnTo>
                  <a:pt x="165" y="139"/>
                </a:lnTo>
                <a:lnTo>
                  <a:pt x="163" y="137"/>
                </a:lnTo>
                <a:lnTo>
                  <a:pt x="161" y="137"/>
                </a:lnTo>
                <a:lnTo>
                  <a:pt x="159" y="137"/>
                </a:lnTo>
                <a:lnTo>
                  <a:pt x="157" y="137"/>
                </a:lnTo>
                <a:lnTo>
                  <a:pt x="155" y="135"/>
                </a:lnTo>
                <a:lnTo>
                  <a:pt x="153" y="133"/>
                </a:lnTo>
                <a:lnTo>
                  <a:pt x="151" y="133"/>
                </a:lnTo>
                <a:lnTo>
                  <a:pt x="151" y="131"/>
                </a:lnTo>
                <a:lnTo>
                  <a:pt x="151" y="129"/>
                </a:lnTo>
                <a:lnTo>
                  <a:pt x="151" y="127"/>
                </a:lnTo>
                <a:lnTo>
                  <a:pt x="151" y="125"/>
                </a:lnTo>
                <a:lnTo>
                  <a:pt x="153" y="127"/>
                </a:lnTo>
                <a:lnTo>
                  <a:pt x="155" y="125"/>
                </a:lnTo>
                <a:lnTo>
                  <a:pt x="153" y="123"/>
                </a:lnTo>
                <a:lnTo>
                  <a:pt x="151" y="123"/>
                </a:lnTo>
                <a:lnTo>
                  <a:pt x="150" y="123"/>
                </a:lnTo>
                <a:lnTo>
                  <a:pt x="151" y="123"/>
                </a:lnTo>
                <a:lnTo>
                  <a:pt x="153" y="121"/>
                </a:lnTo>
                <a:lnTo>
                  <a:pt x="151" y="121"/>
                </a:lnTo>
                <a:lnTo>
                  <a:pt x="150" y="121"/>
                </a:lnTo>
                <a:lnTo>
                  <a:pt x="151" y="121"/>
                </a:lnTo>
                <a:lnTo>
                  <a:pt x="153" y="119"/>
                </a:lnTo>
                <a:lnTo>
                  <a:pt x="155" y="117"/>
                </a:lnTo>
                <a:lnTo>
                  <a:pt x="157" y="117"/>
                </a:lnTo>
                <a:lnTo>
                  <a:pt x="159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9"/>
                </a:lnTo>
                <a:lnTo>
                  <a:pt x="155" y="108"/>
                </a:lnTo>
                <a:lnTo>
                  <a:pt x="153" y="108"/>
                </a:lnTo>
                <a:lnTo>
                  <a:pt x="151" y="106"/>
                </a:lnTo>
                <a:lnTo>
                  <a:pt x="150" y="106"/>
                </a:lnTo>
                <a:lnTo>
                  <a:pt x="148" y="108"/>
                </a:lnTo>
                <a:lnTo>
                  <a:pt x="146" y="108"/>
                </a:lnTo>
                <a:lnTo>
                  <a:pt x="144" y="109"/>
                </a:lnTo>
                <a:lnTo>
                  <a:pt x="142" y="111"/>
                </a:lnTo>
                <a:lnTo>
                  <a:pt x="140" y="111"/>
                </a:lnTo>
                <a:lnTo>
                  <a:pt x="138" y="111"/>
                </a:lnTo>
                <a:lnTo>
                  <a:pt x="136" y="113"/>
                </a:lnTo>
                <a:lnTo>
                  <a:pt x="134" y="111"/>
                </a:lnTo>
                <a:lnTo>
                  <a:pt x="136" y="111"/>
                </a:lnTo>
                <a:lnTo>
                  <a:pt x="138" y="111"/>
                </a:lnTo>
                <a:lnTo>
                  <a:pt x="140" y="111"/>
                </a:lnTo>
                <a:lnTo>
                  <a:pt x="140" y="109"/>
                </a:lnTo>
                <a:lnTo>
                  <a:pt x="142" y="109"/>
                </a:lnTo>
                <a:lnTo>
                  <a:pt x="144" y="108"/>
                </a:lnTo>
                <a:lnTo>
                  <a:pt x="146" y="108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0" y="102"/>
                </a:lnTo>
                <a:lnTo>
                  <a:pt x="138" y="102"/>
                </a:lnTo>
                <a:lnTo>
                  <a:pt x="136" y="102"/>
                </a:lnTo>
                <a:lnTo>
                  <a:pt x="134" y="100"/>
                </a:lnTo>
                <a:lnTo>
                  <a:pt x="132" y="98"/>
                </a:lnTo>
                <a:lnTo>
                  <a:pt x="130" y="96"/>
                </a:lnTo>
                <a:lnTo>
                  <a:pt x="130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88"/>
                </a:lnTo>
                <a:lnTo>
                  <a:pt x="126" y="86"/>
                </a:lnTo>
                <a:lnTo>
                  <a:pt x="124" y="84"/>
                </a:lnTo>
                <a:lnTo>
                  <a:pt x="122" y="82"/>
                </a:lnTo>
                <a:lnTo>
                  <a:pt x="120" y="82"/>
                </a:lnTo>
                <a:lnTo>
                  <a:pt x="118" y="82"/>
                </a:lnTo>
                <a:lnTo>
                  <a:pt x="116" y="82"/>
                </a:lnTo>
                <a:lnTo>
                  <a:pt x="114" y="80"/>
                </a:lnTo>
                <a:lnTo>
                  <a:pt x="114" y="78"/>
                </a:lnTo>
                <a:lnTo>
                  <a:pt x="114" y="76"/>
                </a:lnTo>
                <a:lnTo>
                  <a:pt x="112" y="74"/>
                </a:lnTo>
                <a:lnTo>
                  <a:pt x="110" y="72"/>
                </a:lnTo>
                <a:lnTo>
                  <a:pt x="108" y="70"/>
                </a:lnTo>
                <a:lnTo>
                  <a:pt x="106" y="70"/>
                </a:lnTo>
                <a:lnTo>
                  <a:pt x="104" y="70"/>
                </a:lnTo>
                <a:lnTo>
                  <a:pt x="104" y="72"/>
                </a:lnTo>
                <a:lnTo>
                  <a:pt x="104" y="74"/>
                </a:lnTo>
                <a:lnTo>
                  <a:pt x="106" y="76"/>
                </a:lnTo>
                <a:lnTo>
                  <a:pt x="106" y="78"/>
                </a:lnTo>
                <a:lnTo>
                  <a:pt x="106" y="80"/>
                </a:lnTo>
                <a:lnTo>
                  <a:pt x="106" y="78"/>
                </a:lnTo>
                <a:lnTo>
                  <a:pt x="106" y="76"/>
                </a:lnTo>
                <a:lnTo>
                  <a:pt x="104" y="74"/>
                </a:lnTo>
                <a:lnTo>
                  <a:pt x="102" y="72"/>
                </a:lnTo>
                <a:lnTo>
                  <a:pt x="100" y="72"/>
                </a:lnTo>
                <a:lnTo>
                  <a:pt x="98" y="70"/>
                </a:lnTo>
                <a:lnTo>
                  <a:pt x="96" y="70"/>
                </a:lnTo>
                <a:lnTo>
                  <a:pt x="96" y="66"/>
                </a:lnTo>
                <a:lnTo>
                  <a:pt x="94" y="64"/>
                </a:lnTo>
                <a:lnTo>
                  <a:pt x="94" y="62"/>
                </a:lnTo>
                <a:lnTo>
                  <a:pt x="92" y="60"/>
                </a:lnTo>
                <a:lnTo>
                  <a:pt x="92" y="62"/>
                </a:lnTo>
                <a:lnTo>
                  <a:pt x="92" y="64"/>
                </a:lnTo>
                <a:lnTo>
                  <a:pt x="90" y="64"/>
                </a:lnTo>
                <a:lnTo>
                  <a:pt x="90" y="62"/>
                </a:lnTo>
                <a:lnTo>
                  <a:pt x="88" y="60"/>
                </a:lnTo>
                <a:lnTo>
                  <a:pt x="88" y="62"/>
                </a:lnTo>
                <a:lnTo>
                  <a:pt x="90" y="62"/>
                </a:lnTo>
                <a:lnTo>
                  <a:pt x="88" y="60"/>
                </a:lnTo>
                <a:lnTo>
                  <a:pt x="88" y="58"/>
                </a:lnTo>
                <a:lnTo>
                  <a:pt x="88" y="56"/>
                </a:lnTo>
                <a:lnTo>
                  <a:pt x="86" y="54"/>
                </a:lnTo>
                <a:lnTo>
                  <a:pt x="84" y="52"/>
                </a:lnTo>
                <a:lnTo>
                  <a:pt x="84" y="50"/>
                </a:lnTo>
                <a:lnTo>
                  <a:pt x="82" y="50"/>
                </a:lnTo>
                <a:lnTo>
                  <a:pt x="80" y="48"/>
                </a:lnTo>
                <a:lnTo>
                  <a:pt x="78" y="46"/>
                </a:lnTo>
                <a:lnTo>
                  <a:pt x="76" y="46"/>
                </a:lnTo>
                <a:lnTo>
                  <a:pt x="74" y="44"/>
                </a:lnTo>
                <a:lnTo>
                  <a:pt x="74" y="42"/>
                </a:lnTo>
                <a:lnTo>
                  <a:pt x="72" y="42"/>
                </a:lnTo>
                <a:lnTo>
                  <a:pt x="70" y="40"/>
                </a:lnTo>
                <a:lnTo>
                  <a:pt x="68" y="40"/>
                </a:lnTo>
                <a:lnTo>
                  <a:pt x="66" y="40"/>
                </a:lnTo>
                <a:lnTo>
                  <a:pt x="64" y="38"/>
                </a:lnTo>
                <a:lnTo>
                  <a:pt x="64" y="36"/>
                </a:lnTo>
                <a:lnTo>
                  <a:pt x="62" y="34"/>
                </a:lnTo>
                <a:lnTo>
                  <a:pt x="60" y="34"/>
                </a:lnTo>
                <a:lnTo>
                  <a:pt x="58" y="32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6"/>
                </a:lnTo>
                <a:lnTo>
                  <a:pt x="56" y="24"/>
                </a:lnTo>
                <a:lnTo>
                  <a:pt x="54" y="24"/>
                </a:lnTo>
                <a:lnTo>
                  <a:pt x="52" y="22"/>
                </a:lnTo>
                <a:lnTo>
                  <a:pt x="50" y="20"/>
                </a:lnTo>
                <a:lnTo>
                  <a:pt x="50" y="18"/>
                </a:lnTo>
                <a:lnTo>
                  <a:pt x="50" y="16"/>
                </a:lnTo>
                <a:lnTo>
                  <a:pt x="48" y="14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2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3" name="Freeform 2180"/>
          <p:cNvSpPr>
            <a:spLocks/>
          </p:cNvSpPr>
          <p:nvPr/>
        </p:nvSpPr>
        <p:spPr bwMode="auto">
          <a:xfrm>
            <a:off x="6973888" y="3751262"/>
            <a:ext cx="315912" cy="379412"/>
          </a:xfrm>
          <a:custGeom>
            <a:avLst/>
            <a:gdLst>
              <a:gd name="T0" fmla="*/ 80644872 w 199"/>
              <a:gd name="T1" fmla="*/ 20161223 h 239"/>
              <a:gd name="T2" fmla="*/ 45362741 w 199"/>
              <a:gd name="T3" fmla="*/ 20161223 h 239"/>
              <a:gd name="T4" fmla="*/ 10080609 w 199"/>
              <a:gd name="T5" fmla="*/ 0 h 239"/>
              <a:gd name="T6" fmla="*/ 5040305 w 199"/>
              <a:gd name="T7" fmla="*/ 25201529 h 239"/>
              <a:gd name="T8" fmla="*/ 20161218 w 199"/>
              <a:gd name="T9" fmla="*/ 55443364 h 239"/>
              <a:gd name="T10" fmla="*/ 50403045 w 199"/>
              <a:gd name="T11" fmla="*/ 85685200 h 239"/>
              <a:gd name="T12" fmla="*/ 80644872 w 199"/>
              <a:gd name="T13" fmla="*/ 100806117 h 239"/>
              <a:gd name="T14" fmla="*/ 100806090 w 199"/>
              <a:gd name="T15" fmla="*/ 131047952 h 239"/>
              <a:gd name="T16" fmla="*/ 115927004 w 199"/>
              <a:gd name="T17" fmla="*/ 161289787 h 239"/>
              <a:gd name="T18" fmla="*/ 136088222 w 199"/>
              <a:gd name="T19" fmla="*/ 181451011 h 239"/>
              <a:gd name="T20" fmla="*/ 166330049 w 199"/>
              <a:gd name="T21" fmla="*/ 201612234 h 239"/>
              <a:gd name="T22" fmla="*/ 171370354 w 199"/>
              <a:gd name="T23" fmla="*/ 231854069 h 239"/>
              <a:gd name="T24" fmla="*/ 186491267 w 199"/>
              <a:gd name="T25" fmla="*/ 262095905 h 239"/>
              <a:gd name="T26" fmla="*/ 201612181 w 199"/>
              <a:gd name="T27" fmla="*/ 284776487 h 239"/>
              <a:gd name="T28" fmla="*/ 216733094 w 199"/>
              <a:gd name="T29" fmla="*/ 309978017 h 239"/>
              <a:gd name="T30" fmla="*/ 241934617 w 199"/>
              <a:gd name="T31" fmla="*/ 340219852 h 239"/>
              <a:gd name="T32" fmla="*/ 252015226 w 199"/>
              <a:gd name="T33" fmla="*/ 370461687 h 239"/>
              <a:gd name="T34" fmla="*/ 267136140 w 199"/>
              <a:gd name="T35" fmla="*/ 400703522 h 239"/>
              <a:gd name="T36" fmla="*/ 277216749 w 199"/>
              <a:gd name="T37" fmla="*/ 430945357 h 239"/>
              <a:gd name="T38" fmla="*/ 297377967 w 199"/>
              <a:gd name="T39" fmla="*/ 461187192 h 239"/>
              <a:gd name="T40" fmla="*/ 327619794 w 199"/>
              <a:gd name="T41" fmla="*/ 486388722 h 239"/>
              <a:gd name="T42" fmla="*/ 347781012 w 199"/>
              <a:gd name="T43" fmla="*/ 516630557 h 239"/>
              <a:gd name="T44" fmla="*/ 378022839 w 199"/>
              <a:gd name="T45" fmla="*/ 541832086 h 239"/>
              <a:gd name="T46" fmla="*/ 395663111 w 199"/>
              <a:gd name="T47" fmla="*/ 561993309 h 239"/>
              <a:gd name="T48" fmla="*/ 420864634 w 199"/>
              <a:gd name="T49" fmla="*/ 592235145 h 239"/>
              <a:gd name="T50" fmla="*/ 430945243 w 199"/>
              <a:gd name="T51" fmla="*/ 587194839 h 239"/>
              <a:gd name="T52" fmla="*/ 446066157 w 199"/>
              <a:gd name="T53" fmla="*/ 592235145 h 239"/>
              <a:gd name="T54" fmla="*/ 466227375 w 199"/>
              <a:gd name="T55" fmla="*/ 587194839 h 239"/>
              <a:gd name="T56" fmla="*/ 486388593 w 199"/>
              <a:gd name="T57" fmla="*/ 582154533 h 239"/>
              <a:gd name="T58" fmla="*/ 491428897 w 199"/>
              <a:gd name="T59" fmla="*/ 551912698 h 239"/>
              <a:gd name="T60" fmla="*/ 491428897 w 199"/>
              <a:gd name="T61" fmla="*/ 521670863 h 239"/>
              <a:gd name="T62" fmla="*/ 496469202 w 199"/>
              <a:gd name="T63" fmla="*/ 491429027 h 239"/>
              <a:gd name="T64" fmla="*/ 501509506 w 199"/>
              <a:gd name="T65" fmla="*/ 461187192 h 239"/>
              <a:gd name="T66" fmla="*/ 486388593 w 199"/>
              <a:gd name="T67" fmla="*/ 430945357 h 239"/>
              <a:gd name="T68" fmla="*/ 466227375 w 199"/>
              <a:gd name="T69" fmla="*/ 415824440 h 239"/>
              <a:gd name="T70" fmla="*/ 446066157 w 199"/>
              <a:gd name="T71" fmla="*/ 410784134 h 239"/>
              <a:gd name="T72" fmla="*/ 435985547 w 199"/>
              <a:gd name="T73" fmla="*/ 425905051 h 239"/>
              <a:gd name="T74" fmla="*/ 446066157 w 199"/>
              <a:gd name="T75" fmla="*/ 405743828 h 239"/>
              <a:gd name="T76" fmla="*/ 430945243 w 199"/>
              <a:gd name="T77" fmla="*/ 380542299 h 239"/>
              <a:gd name="T78" fmla="*/ 425904938 w 199"/>
              <a:gd name="T79" fmla="*/ 350300463 h 239"/>
              <a:gd name="T80" fmla="*/ 400703416 w 199"/>
              <a:gd name="T81" fmla="*/ 345260158 h 239"/>
              <a:gd name="T82" fmla="*/ 380542198 w 199"/>
              <a:gd name="T83" fmla="*/ 320058628 h 239"/>
              <a:gd name="T84" fmla="*/ 378022839 w 199"/>
              <a:gd name="T85" fmla="*/ 309978017 h 239"/>
              <a:gd name="T86" fmla="*/ 390622807 w 199"/>
              <a:gd name="T87" fmla="*/ 294857099 h 239"/>
              <a:gd name="T88" fmla="*/ 395663111 w 199"/>
              <a:gd name="T89" fmla="*/ 279736181 h 239"/>
              <a:gd name="T90" fmla="*/ 367942230 w 199"/>
              <a:gd name="T91" fmla="*/ 272176516 h 239"/>
              <a:gd name="T92" fmla="*/ 337700403 w 199"/>
              <a:gd name="T93" fmla="*/ 279736181 h 239"/>
              <a:gd name="T94" fmla="*/ 367942230 w 199"/>
              <a:gd name="T95" fmla="*/ 272176516 h 239"/>
              <a:gd name="T96" fmla="*/ 342740708 w 199"/>
              <a:gd name="T97" fmla="*/ 257055599 h 239"/>
              <a:gd name="T98" fmla="*/ 327619794 w 199"/>
              <a:gd name="T99" fmla="*/ 231854069 h 239"/>
              <a:gd name="T100" fmla="*/ 297377967 w 199"/>
              <a:gd name="T101" fmla="*/ 206652540 h 239"/>
              <a:gd name="T102" fmla="*/ 277216749 w 199"/>
              <a:gd name="T103" fmla="*/ 181451011 h 239"/>
              <a:gd name="T104" fmla="*/ 267136140 w 199"/>
              <a:gd name="T105" fmla="*/ 191531623 h 239"/>
              <a:gd name="T106" fmla="*/ 252015226 w 199"/>
              <a:gd name="T107" fmla="*/ 181451011 h 239"/>
              <a:gd name="T108" fmla="*/ 231854008 w 199"/>
              <a:gd name="T109" fmla="*/ 156249482 h 239"/>
              <a:gd name="T110" fmla="*/ 221773399 w 199"/>
              <a:gd name="T111" fmla="*/ 151209176 h 239"/>
              <a:gd name="T112" fmla="*/ 211692790 w 199"/>
              <a:gd name="T113" fmla="*/ 126007646 h 239"/>
              <a:gd name="T114" fmla="*/ 181450963 w 199"/>
              <a:gd name="T115" fmla="*/ 105846423 h 239"/>
              <a:gd name="T116" fmla="*/ 151209136 w 199"/>
              <a:gd name="T117" fmla="*/ 85685200 h 239"/>
              <a:gd name="T118" fmla="*/ 136088222 w 199"/>
              <a:gd name="T119" fmla="*/ 60483670 h 239"/>
              <a:gd name="T120" fmla="*/ 115927004 w 199"/>
              <a:gd name="T121" fmla="*/ 30241835 h 23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9" h="239">
                <a:moveTo>
                  <a:pt x="42" y="8"/>
                </a:move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4" y="8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18"/>
                </a:lnTo>
                <a:lnTo>
                  <a:pt x="8" y="20"/>
                </a:lnTo>
                <a:lnTo>
                  <a:pt x="8" y="22"/>
                </a:lnTo>
                <a:lnTo>
                  <a:pt x="10" y="24"/>
                </a:lnTo>
                <a:lnTo>
                  <a:pt x="12" y="26"/>
                </a:lnTo>
                <a:lnTo>
                  <a:pt x="14" y="28"/>
                </a:lnTo>
                <a:lnTo>
                  <a:pt x="16" y="30"/>
                </a:lnTo>
                <a:lnTo>
                  <a:pt x="18" y="32"/>
                </a:lnTo>
                <a:lnTo>
                  <a:pt x="20" y="34"/>
                </a:lnTo>
                <a:lnTo>
                  <a:pt x="22" y="36"/>
                </a:lnTo>
                <a:lnTo>
                  <a:pt x="22" y="38"/>
                </a:lnTo>
                <a:lnTo>
                  <a:pt x="24" y="38"/>
                </a:lnTo>
                <a:lnTo>
                  <a:pt x="26" y="40"/>
                </a:lnTo>
                <a:lnTo>
                  <a:pt x="28" y="38"/>
                </a:lnTo>
                <a:lnTo>
                  <a:pt x="30" y="40"/>
                </a:lnTo>
                <a:lnTo>
                  <a:pt x="32" y="40"/>
                </a:lnTo>
                <a:lnTo>
                  <a:pt x="32" y="42"/>
                </a:lnTo>
                <a:lnTo>
                  <a:pt x="34" y="44"/>
                </a:lnTo>
                <a:lnTo>
                  <a:pt x="34" y="46"/>
                </a:lnTo>
                <a:lnTo>
                  <a:pt x="36" y="48"/>
                </a:lnTo>
                <a:lnTo>
                  <a:pt x="36" y="50"/>
                </a:lnTo>
                <a:lnTo>
                  <a:pt x="38" y="50"/>
                </a:lnTo>
                <a:lnTo>
                  <a:pt x="40" y="52"/>
                </a:lnTo>
                <a:lnTo>
                  <a:pt x="40" y="54"/>
                </a:lnTo>
                <a:lnTo>
                  <a:pt x="42" y="56"/>
                </a:lnTo>
                <a:lnTo>
                  <a:pt x="44" y="56"/>
                </a:lnTo>
                <a:lnTo>
                  <a:pt x="46" y="58"/>
                </a:lnTo>
                <a:lnTo>
                  <a:pt x="46" y="60"/>
                </a:lnTo>
                <a:lnTo>
                  <a:pt x="46" y="62"/>
                </a:lnTo>
                <a:lnTo>
                  <a:pt x="46" y="64"/>
                </a:lnTo>
                <a:lnTo>
                  <a:pt x="46" y="66"/>
                </a:lnTo>
                <a:lnTo>
                  <a:pt x="46" y="68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4" y="72"/>
                </a:lnTo>
                <a:lnTo>
                  <a:pt x="56" y="72"/>
                </a:lnTo>
                <a:lnTo>
                  <a:pt x="58" y="74"/>
                </a:lnTo>
                <a:lnTo>
                  <a:pt x="60" y="76"/>
                </a:lnTo>
                <a:lnTo>
                  <a:pt x="62" y="76"/>
                </a:lnTo>
                <a:lnTo>
                  <a:pt x="62" y="78"/>
                </a:lnTo>
                <a:lnTo>
                  <a:pt x="64" y="80"/>
                </a:lnTo>
                <a:lnTo>
                  <a:pt x="66" y="80"/>
                </a:lnTo>
                <a:lnTo>
                  <a:pt x="66" y="82"/>
                </a:lnTo>
                <a:lnTo>
                  <a:pt x="68" y="84"/>
                </a:lnTo>
                <a:lnTo>
                  <a:pt x="66" y="84"/>
                </a:lnTo>
                <a:lnTo>
                  <a:pt x="66" y="86"/>
                </a:lnTo>
                <a:lnTo>
                  <a:pt x="68" y="88"/>
                </a:lnTo>
                <a:lnTo>
                  <a:pt x="68" y="90"/>
                </a:lnTo>
                <a:lnTo>
                  <a:pt x="68" y="92"/>
                </a:lnTo>
                <a:lnTo>
                  <a:pt x="70" y="94"/>
                </a:lnTo>
                <a:lnTo>
                  <a:pt x="70" y="96"/>
                </a:lnTo>
                <a:lnTo>
                  <a:pt x="70" y="98"/>
                </a:lnTo>
                <a:lnTo>
                  <a:pt x="70" y="100"/>
                </a:lnTo>
                <a:lnTo>
                  <a:pt x="72" y="100"/>
                </a:lnTo>
                <a:lnTo>
                  <a:pt x="72" y="102"/>
                </a:lnTo>
                <a:lnTo>
                  <a:pt x="74" y="104"/>
                </a:lnTo>
                <a:lnTo>
                  <a:pt x="74" y="106"/>
                </a:lnTo>
                <a:lnTo>
                  <a:pt x="74" y="108"/>
                </a:lnTo>
                <a:lnTo>
                  <a:pt x="74" y="109"/>
                </a:lnTo>
                <a:lnTo>
                  <a:pt x="74" y="111"/>
                </a:lnTo>
                <a:lnTo>
                  <a:pt x="76" y="111"/>
                </a:lnTo>
                <a:lnTo>
                  <a:pt x="78" y="111"/>
                </a:lnTo>
                <a:lnTo>
                  <a:pt x="80" y="113"/>
                </a:lnTo>
                <a:lnTo>
                  <a:pt x="82" y="115"/>
                </a:lnTo>
                <a:lnTo>
                  <a:pt x="84" y="115"/>
                </a:lnTo>
                <a:lnTo>
                  <a:pt x="86" y="117"/>
                </a:lnTo>
                <a:lnTo>
                  <a:pt x="86" y="119"/>
                </a:lnTo>
                <a:lnTo>
                  <a:pt x="86" y="121"/>
                </a:lnTo>
                <a:lnTo>
                  <a:pt x="86" y="123"/>
                </a:lnTo>
                <a:lnTo>
                  <a:pt x="88" y="125"/>
                </a:lnTo>
                <a:lnTo>
                  <a:pt x="90" y="125"/>
                </a:lnTo>
                <a:lnTo>
                  <a:pt x="90" y="127"/>
                </a:lnTo>
                <a:lnTo>
                  <a:pt x="92" y="129"/>
                </a:lnTo>
                <a:lnTo>
                  <a:pt x="94" y="131"/>
                </a:lnTo>
                <a:lnTo>
                  <a:pt x="94" y="133"/>
                </a:lnTo>
                <a:lnTo>
                  <a:pt x="96" y="135"/>
                </a:lnTo>
                <a:lnTo>
                  <a:pt x="98" y="137"/>
                </a:lnTo>
                <a:lnTo>
                  <a:pt x="96" y="139"/>
                </a:lnTo>
                <a:lnTo>
                  <a:pt x="98" y="141"/>
                </a:lnTo>
                <a:lnTo>
                  <a:pt x="98" y="143"/>
                </a:lnTo>
                <a:lnTo>
                  <a:pt x="100" y="145"/>
                </a:lnTo>
                <a:lnTo>
                  <a:pt x="100" y="147"/>
                </a:lnTo>
                <a:lnTo>
                  <a:pt x="102" y="149"/>
                </a:lnTo>
                <a:lnTo>
                  <a:pt x="102" y="151"/>
                </a:lnTo>
                <a:lnTo>
                  <a:pt x="104" y="153"/>
                </a:lnTo>
                <a:lnTo>
                  <a:pt x="104" y="155"/>
                </a:lnTo>
                <a:lnTo>
                  <a:pt x="106" y="157"/>
                </a:lnTo>
                <a:lnTo>
                  <a:pt x="106" y="159"/>
                </a:lnTo>
                <a:lnTo>
                  <a:pt x="104" y="161"/>
                </a:lnTo>
                <a:lnTo>
                  <a:pt x="106" y="163"/>
                </a:lnTo>
                <a:lnTo>
                  <a:pt x="106" y="165"/>
                </a:lnTo>
                <a:lnTo>
                  <a:pt x="106" y="167"/>
                </a:lnTo>
                <a:lnTo>
                  <a:pt x="108" y="167"/>
                </a:lnTo>
                <a:lnTo>
                  <a:pt x="108" y="169"/>
                </a:lnTo>
                <a:lnTo>
                  <a:pt x="110" y="171"/>
                </a:lnTo>
                <a:lnTo>
                  <a:pt x="112" y="171"/>
                </a:lnTo>
                <a:lnTo>
                  <a:pt x="114" y="173"/>
                </a:lnTo>
                <a:lnTo>
                  <a:pt x="114" y="175"/>
                </a:lnTo>
                <a:lnTo>
                  <a:pt x="116" y="177"/>
                </a:lnTo>
                <a:lnTo>
                  <a:pt x="116" y="179"/>
                </a:lnTo>
                <a:lnTo>
                  <a:pt x="116" y="181"/>
                </a:lnTo>
                <a:lnTo>
                  <a:pt x="118" y="183"/>
                </a:lnTo>
                <a:lnTo>
                  <a:pt x="120" y="185"/>
                </a:lnTo>
                <a:lnTo>
                  <a:pt x="122" y="185"/>
                </a:lnTo>
                <a:lnTo>
                  <a:pt x="124" y="187"/>
                </a:lnTo>
                <a:lnTo>
                  <a:pt x="124" y="189"/>
                </a:lnTo>
                <a:lnTo>
                  <a:pt x="126" y="189"/>
                </a:lnTo>
                <a:lnTo>
                  <a:pt x="128" y="191"/>
                </a:lnTo>
                <a:lnTo>
                  <a:pt x="130" y="193"/>
                </a:lnTo>
                <a:lnTo>
                  <a:pt x="130" y="195"/>
                </a:lnTo>
                <a:lnTo>
                  <a:pt x="130" y="197"/>
                </a:lnTo>
                <a:lnTo>
                  <a:pt x="130" y="199"/>
                </a:lnTo>
                <a:lnTo>
                  <a:pt x="132" y="199"/>
                </a:lnTo>
                <a:lnTo>
                  <a:pt x="134" y="201"/>
                </a:lnTo>
                <a:lnTo>
                  <a:pt x="136" y="203"/>
                </a:lnTo>
                <a:lnTo>
                  <a:pt x="138" y="205"/>
                </a:lnTo>
                <a:lnTo>
                  <a:pt x="138" y="207"/>
                </a:lnTo>
                <a:lnTo>
                  <a:pt x="140" y="209"/>
                </a:lnTo>
                <a:lnTo>
                  <a:pt x="142" y="209"/>
                </a:lnTo>
                <a:lnTo>
                  <a:pt x="144" y="211"/>
                </a:lnTo>
                <a:lnTo>
                  <a:pt x="146" y="213"/>
                </a:lnTo>
                <a:lnTo>
                  <a:pt x="148" y="213"/>
                </a:lnTo>
                <a:lnTo>
                  <a:pt x="150" y="215"/>
                </a:lnTo>
                <a:lnTo>
                  <a:pt x="151" y="217"/>
                </a:lnTo>
                <a:lnTo>
                  <a:pt x="153" y="217"/>
                </a:lnTo>
                <a:lnTo>
                  <a:pt x="155" y="219"/>
                </a:lnTo>
                <a:lnTo>
                  <a:pt x="155" y="221"/>
                </a:lnTo>
                <a:lnTo>
                  <a:pt x="157" y="223"/>
                </a:lnTo>
                <a:lnTo>
                  <a:pt x="159" y="225"/>
                </a:lnTo>
                <a:lnTo>
                  <a:pt x="159" y="227"/>
                </a:lnTo>
                <a:lnTo>
                  <a:pt x="161" y="229"/>
                </a:lnTo>
                <a:lnTo>
                  <a:pt x="165" y="231"/>
                </a:lnTo>
                <a:lnTo>
                  <a:pt x="165" y="233"/>
                </a:lnTo>
                <a:lnTo>
                  <a:pt x="167" y="235"/>
                </a:lnTo>
                <a:lnTo>
                  <a:pt x="167" y="237"/>
                </a:lnTo>
                <a:lnTo>
                  <a:pt x="169" y="237"/>
                </a:lnTo>
                <a:lnTo>
                  <a:pt x="169" y="239"/>
                </a:lnTo>
                <a:lnTo>
                  <a:pt x="171" y="239"/>
                </a:lnTo>
                <a:lnTo>
                  <a:pt x="171" y="237"/>
                </a:lnTo>
                <a:lnTo>
                  <a:pt x="171" y="233"/>
                </a:lnTo>
                <a:lnTo>
                  <a:pt x="169" y="231"/>
                </a:lnTo>
                <a:lnTo>
                  <a:pt x="171" y="229"/>
                </a:lnTo>
                <a:lnTo>
                  <a:pt x="173" y="231"/>
                </a:lnTo>
                <a:lnTo>
                  <a:pt x="175" y="233"/>
                </a:lnTo>
                <a:lnTo>
                  <a:pt x="177" y="235"/>
                </a:lnTo>
                <a:lnTo>
                  <a:pt x="179" y="237"/>
                </a:lnTo>
                <a:lnTo>
                  <a:pt x="181" y="235"/>
                </a:lnTo>
                <a:lnTo>
                  <a:pt x="181" y="233"/>
                </a:lnTo>
                <a:lnTo>
                  <a:pt x="183" y="231"/>
                </a:lnTo>
                <a:lnTo>
                  <a:pt x="183" y="229"/>
                </a:lnTo>
                <a:lnTo>
                  <a:pt x="183" y="231"/>
                </a:lnTo>
                <a:lnTo>
                  <a:pt x="185" y="233"/>
                </a:lnTo>
                <a:lnTo>
                  <a:pt x="187" y="233"/>
                </a:lnTo>
                <a:lnTo>
                  <a:pt x="187" y="235"/>
                </a:lnTo>
                <a:lnTo>
                  <a:pt x="189" y="237"/>
                </a:lnTo>
                <a:lnTo>
                  <a:pt x="191" y="237"/>
                </a:lnTo>
                <a:lnTo>
                  <a:pt x="191" y="235"/>
                </a:lnTo>
                <a:lnTo>
                  <a:pt x="193" y="233"/>
                </a:lnTo>
                <a:lnTo>
                  <a:pt x="193" y="231"/>
                </a:lnTo>
                <a:lnTo>
                  <a:pt x="193" y="229"/>
                </a:lnTo>
                <a:lnTo>
                  <a:pt x="193" y="227"/>
                </a:lnTo>
                <a:lnTo>
                  <a:pt x="193" y="225"/>
                </a:lnTo>
                <a:lnTo>
                  <a:pt x="193" y="223"/>
                </a:lnTo>
                <a:lnTo>
                  <a:pt x="193" y="221"/>
                </a:lnTo>
                <a:lnTo>
                  <a:pt x="195" y="219"/>
                </a:lnTo>
                <a:lnTo>
                  <a:pt x="195" y="217"/>
                </a:lnTo>
                <a:lnTo>
                  <a:pt x="193" y="215"/>
                </a:lnTo>
                <a:lnTo>
                  <a:pt x="195" y="215"/>
                </a:lnTo>
                <a:lnTo>
                  <a:pt x="195" y="213"/>
                </a:lnTo>
                <a:lnTo>
                  <a:pt x="195" y="211"/>
                </a:lnTo>
                <a:lnTo>
                  <a:pt x="195" y="209"/>
                </a:lnTo>
                <a:lnTo>
                  <a:pt x="195" y="207"/>
                </a:lnTo>
                <a:lnTo>
                  <a:pt x="193" y="205"/>
                </a:lnTo>
                <a:lnTo>
                  <a:pt x="193" y="203"/>
                </a:lnTo>
                <a:lnTo>
                  <a:pt x="195" y="201"/>
                </a:lnTo>
                <a:lnTo>
                  <a:pt x="195" y="199"/>
                </a:lnTo>
                <a:lnTo>
                  <a:pt x="197" y="197"/>
                </a:lnTo>
                <a:lnTo>
                  <a:pt x="197" y="195"/>
                </a:lnTo>
                <a:lnTo>
                  <a:pt x="195" y="193"/>
                </a:lnTo>
                <a:lnTo>
                  <a:pt x="193" y="191"/>
                </a:lnTo>
                <a:lnTo>
                  <a:pt x="195" y="191"/>
                </a:lnTo>
                <a:lnTo>
                  <a:pt x="195" y="189"/>
                </a:lnTo>
                <a:lnTo>
                  <a:pt x="195" y="187"/>
                </a:lnTo>
                <a:lnTo>
                  <a:pt x="197" y="185"/>
                </a:lnTo>
                <a:lnTo>
                  <a:pt x="199" y="183"/>
                </a:lnTo>
                <a:lnTo>
                  <a:pt x="199" y="181"/>
                </a:lnTo>
                <a:lnTo>
                  <a:pt x="199" y="179"/>
                </a:lnTo>
                <a:lnTo>
                  <a:pt x="197" y="177"/>
                </a:lnTo>
                <a:lnTo>
                  <a:pt x="195" y="177"/>
                </a:lnTo>
                <a:lnTo>
                  <a:pt x="193" y="175"/>
                </a:lnTo>
                <a:lnTo>
                  <a:pt x="195" y="173"/>
                </a:lnTo>
                <a:lnTo>
                  <a:pt x="193" y="171"/>
                </a:lnTo>
                <a:lnTo>
                  <a:pt x="191" y="169"/>
                </a:lnTo>
                <a:lnTo>
                  <a:pt x="191" y="167"/>
                </a:lnTo>
                <a:lnTo>
                  <a:pt x="189" y="165"/>
                </a:lnTo>
                <a:lnTo>
                  <a:pt x="187" y="165"/>
                </a:lnTo>
                <a:lnTo>
                  <a:pt x="185" y="165"/>
                </a:lnTo>
                <a:lnTo>
                  <a:pt x="183" y="165"/>
                </a:lnTo>
                <a:lnTo>
                  <a:pt x="181" y="165"/>
                </a:lnTo>
                <a:lnTo>
                  <a:pt x="179" y="165"/>
                </a:lnTo>
                <a:lnTo>
                  <a:pt x="177" y="163"/>
                </a:lnTo>
                <a:lnTo>
                  <a:pt x="177" y="165"/>
                </a:lnTo>
                <a:lnTo>
                  <a:pt x="175" y="167"/>
                </a:lnTo>
                <a:lnTo>
                  <a:pt x="175" y="169"/>
                </a:lnTo>
                <a:lnTo>
                  <a:pt x="173" y="171"/>
                </a:lnTo>
                <a:lnTo>
                  <a:pt x="171" y="171"/>
                </a:lnTo>
                <a:lnTo>
                  <a:pt x="173" y="171"/>
                </a:lnTo>
                <a:lnTo>
                  <a:pt x="173" y="169"/>
                </a:lnTo>
                <a:lnTo>
                  <a:pt x="175" y="167"/>
                </a:lnTo>
                <a:lnTo>
                  <a:pt x="173" y="165"/>
                </a:lnTo>
                <a:lnTo>
                  <a:pt x="175" y="165"/>
                </a:lnTo>
                <a:lnTo>
                  <a:pt x="177" y="163"/>
                </a:lnTo>
                <a:lnTo>
                  <a:pt x="177" y="161"/>
                </a:lnTo>
                <a:lnTo>
                  <a:pt x="177" y="159"/>
                </a:lnTo>
                <a:lnTo>
                  <a:pt x="177" y="157"/>
                </a:lnTo>
                <a:lnTo>
                  <a:pt x="175" y="157"/>
                </a:lnTo>
                <a:lnTo>
                  <a:pt x="173" y="157"/>
                </a:lnTo>
                <a:lnTo>
                  <a:pt x="173" y="155"/>
                </a:lnTo>
                <a:lnTo>
                  <a:pt x="171" y="155"/>
                </a:lnTo>
                <a:lnTo>
                  <a:pt x="171" y="151"/>
                </a:lnTo>
                <a:lnTo>
                  <a:pt x="171" y="149"/>
                </a:lnTo>
                <a:lnTo>
                  <a:pt x="169" y="147"/>
                </a:lnTo>
                <a:lnTo>
                  <a:pt x="171" y="145"/>
                </a:lnTo>
                <a:lnTo>
                  <a:pt x="169" y="143"/>
                </a:lnTo>
                <a:lnTo>
                  <a:pt x="169" y="141"/>
                </a:lnTo>
                <a:lnTo>
                  <a:pt x="169" y="139"/>
                </a:lnTo>
                <a:lnTo>
                  <a:pt x="169" y="137"/>
                </a:lnTo>
                <a:lnTo>
                  <a:pt x="167" y="137"/>
                </a:lnTo>
                <a:lnTo>
                  <a:pt x="165" y="139"/>
                </a:lnTo>
                <a:lnTo>
                  <a:pt x="163" y="137"/>
                </a:lnTo>
                <a:lnTo>
                  <a:pt x="161" y="137"/>
                </a:lnTo>
                <a:lnTo>
                  <a:pt x="159" y="137"/>
                </a:lnTo>
                <a:lnTo>
                  <a:pt x="157" y="137"/>
                </a:lnTo>
                <a:lnTo>
                  <a:pt x="155" y="135"/>
                </a:lnTo>
                <a:lnTo>
                  <a:pt x="153" y="133"/>
                </a:lnTo>
                <a:lnTo>
                  <a:pt x="151" y="133"/>
                </a:lnTo>
                <a:lnTo>
                  <a:pt x="151" y="131"/>
                </a:lnTo>
                <a:lnTo>
                  <a:pt x="151" y="129"/>
                </a:lnTo>
                <a:lnTo>
                  <a:pt x="151" y="127"/>
                </a:lnTo>
                <a:lnTo>
                  <a:pt x="151" y="125"/>
                </a:lnTo>
                <a:lnTo>
                  <a:pt x="153" y="127"/>
                </a:lnTo>
                <a:lnTo>
                  <a:pt x="155" y="125"/>
                </a:lnTo>
                <a:lnTo>
                  <a:pt x="153" y="123"/>
                </a:lnTo>
                <a:lnTo>
                  <a:pt x="151" y="123"/>
                </a:lnTo>
                <a:lnTo>
                  <a:pt x="150" y="123"/>
                </a:lnTo>
                <a:lnTo>
                  <a:pt x="151" y="123"/>
                </a:lnTo>
                <a:lnTo>
                  <a:pt x="153" y="121"/>
                </a:lnTo>
                <a:lnTo>
                  <a:pt x="151" y="121"/>
                </a:lnTo>
                <a:lnTo>
                  <a:pt x="150" y="121"/>
                </a:lnTo>
                <a:lnTo>
                  <a:pt x="151" y="121"/>
                </a:lnTo>
                <a:lnTo>
                  <a:pt x="153" y="119"/>
                </a:lnTo>
                <a:lnTo>
                  <a:pt x="155" y="117"/>
                </a:lnTo>
                <a:lnTo>
                  <a:pt x="157" y="117"/>
                </a:lnTo>
                <a:lnTo>
                  <a:pt x="159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9"/>
                </a:lnTo>
                <a:lnTo>
                  <a:pt x="155" y="108"/>
                </a:lnTo>
                <a:lnTo>
                  <a:pt x="153" y="108"/>
                </a:lnTo>
                <a:lnTo>
                  <a:pt x="151" y="106"/>
                </a:lnTo>
                <a:lnTo>
                  <a:pt x="150" y="106"/>
                </a:lnTo>
                <a:lnTo>
                  <a:pt x="148" y="108"/>
                </a:lnTo>
                <a:lnTo>
                  <a:pt x="146" y="108"/>
                </a:lnTo>
                <a:lnTo>
                  <a:pt x="144" y="109"/>
                </a:lnTo>
                <a:lnTo>
                  <a:pt x="142" y="111"/>
                </a:lnTo>
                <a:lnTo>
                  <a:pt x="140" y="111"/>
                </a:lnTo>
                <a:lnTo>
                  <a:pt x="138" y="111"/>
                </a:lnTo>
                <a:lnTo>
                  <a:pt x="136" y="113"/>
                </a:lnTo>
                <a:lnTo>
                  <a:pt x="134" y="111"/>
                </a:lnTo>
                <a:lnTo>
                  <a:pt x="136" y="111"/>
                </a:lnTo>
                <a:lnTo>
                  <a:pt x="138" y="111"/>
                </a:lnTo>
                <a:lnTo>
                  <a:pt x="140" y="111"/>
                </a:lnTo>
                <a:lnTo>
                  <a:pt x="140" y="109"/>
                </a:lnTo>
                <a:lnTo>
                  <a:pt x="142" y="109"/>
                </a:lnTo>
                <a:lnTo>
                  <a:pt x="144" y="108"/>
                </a:lnTo>
                <a:lnTo>
                  <a:pt x="146" y="108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0" y="102"/>
                </a:lnTo>
                <a:lnTo>
                  <a:pt x="138" y="102"/>
                </a:lnTo>
                <a:lnTo>
                  <a:pt x="136" y="102"/>
                </a:lnTo>
                <a:lnTo>
                  <a:pt x="134" y="100"/>
                </a:lnTo>
                <a:lnTo>
                  <a:pt x="132" y="98"/>
                </a:lnTo>
                <a:lnTo>
                  <a:pt x="130" y="96"/>
                </a:lnTo>
                <a:lnTo>
                  <a:pt x="130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88"/>
                </a:lnTo>
                <a:lnTo>
                  <a:pt x="126" y="86"/>
                </a:lnTo>
                <a:lnTo>
                  <a:pt x="124" y="84"/>
                </a:lnTo>
                <a:lnTo>
                  <a:pt x="122" y="82"/>
                </a:lnTo>
                <a:lnTo>
                  <a:pt x="120" y="82"/>
                </a:lnTo>
                <a:lnTo>
                  <a:pt x="118" y="82"/>
                </a:lnTo>
                <a:lnTo>
                  <a:pt x="116" y="82"/>
                </a:lnTo>
                <a:lnTo>
                  <a:pt x="114" y="80"/>
                </a:lnTo>
                <a:lnTo>
                  <a:pt x="114" y="78"/>
                </a:lnTo>
                <a:lnTo>
                  <a:pt x="114" y="76"/>
                </a:lnTo>
                <a:lnTo>
                  <a:pt x="112" y="74"/>
                </a:lnTo>
                <a:lnTo>
                  <a:pt x="110" y="72"/>
                </a:lnTo>
                <a:lnTo>
                  <a:pt x="108" y="70"/>
                </a:lnTo>
                <a:lnTo>
                  <a:pt x="106" y="70"/>
                </a:lnTo>
                <a:lnTo>
                  <a:pt x="104" y="70"/>
                </a:lnTo>
                <a:lnTo>
                  <a:pt x="104" y="72"/>
                </a:lnTo>
                <a:lnTo>
                  <a:pt x="104" y="74"/>
                </a:lnTo>
                <a:lnTo>
                  <a:pt x="106" y="76"/>
                </a:lnTo>
                <a:lnTo>
                  <a:pt x="106" y="78"/>
                </a:lnTo>
                <a:lnTo>
                  <a:pt x="106" y="80"/>
                </a:lnTo>
                <a:lnTo>
                  <a:pt x="106" y="78"/>
                </a:lnTo>
                <a:lnTo>
                  <a:pt x="106" y="76"/>
                </a:lnTo>
                <a:lnTo>
                  <a:pt x="104" y="74"/>
                </a:lnTo>
                <a:lnTo>
                  <a:pt x="102" y="72"/>
                </a:lnTo>
                <a:lnTo>
                  <a:pt x="100" y="72"/>
                </a:lnTo>
                <a:lnTo>
                  <a:pt x="98" y="70"/>
                </a:lnTo>
                <a:lnTo>
                  <a:pt x="96" y="70"/>
                </a:lnTo>
                <a:lnTo>
                  <a:pt x="96" y="66"/>
                </a:lnTo>
                <a:lnTo>
                  <a:pt x="94" y="64"/>
                </a:lnTo>
                <a:lnTo>
                  <a:pt x="94" y="62"/>
                </a:lnTo>
                <a:lnTo>
                  <a:pt x="92" y="60"/>
                </a:lnTo>
                <a:lnTo>
                  <a:pt x="92" y="62"/>
                </a:lnTo>
                <a:lnTo>
                  <a:pt x="92" y="64"/>
                </a:lnTo>
                <a:lnTo>
                  <a:pt x="90" y="64"/>
                </a:lnTo>
                <a:lnTo>
                  <a:pt x="90" y="62"/>
                </a:lnTo>
                <a:lnTo>
                  <a:pt x="88" y="60"/>
                </a:lnTo>
                <a:lnTo>
                  <a:pt x="88" y="62"/>
                </a:lnTo>
                <a:lnTo>
                  <a:pt x="90" y="62"/>
                </a:lnTo>
                <a:lnTo>
                  <a:pt x="88" y="60"/>
                </a:lnTo>
                <a:lnTo>
                  <a:pt x="88" y="58"/>
                </a:lnTo>
                <a:lnTo>
                  <a:pt x="88" y="56"/>
                </a:lnTo>
                <a:lnTo>
                  <a:pt x="86" y="54"/>
                </a:lnTo>
                <a:lnTo>
                  <a:pt x="84" y="52"/>
                </a:lnTo>
                <a:lnTo>
                  <a:pt x="84" y="50"/>
                </a:lnTo>
                <a:lnTo>
                  <a:pt x="82" y="50"/>
                </a:lnTo>
                <a:lnTo>
                  <a:pt x="80" y="48"/>
                </a:lnTo>
                <a:lnTo>
                  <a:pt x="78" y="46"/>
                </a:lnTo>
                <a:lnTo>
                  <a:pt x="76" y="46"/>
                </a:lnTo>
                <a:lnTo>
                  <a:pt x="74" y="44"/>
                </a:lnTo>
                <a:lnTo>
                  <a:pt x="74" y="42"/>
                </a:lnTo>
                <a:lnTo>
                  <a:pt x="72" y="42"/>
                </a:lnTo>
                <a:lnTo>
                  <a:pt x="70" y="40"/>
                </a:lnTo>
                <a:lnTo>
                  <a:pt x="68" y="40"/>
                </a:lnTo>
                <a:lnTo>
                  <a:pt x="66" y="40"/>
                </a:lnTo>
                <a:lnTo>
                  <a:pt x="64" y="38"/>
                </a:lnTo>
                <a:lnTo>
                  <a:pt x="64" y="36"/>
                </a:lnTo>
                <a:lnTo>
                  <a:pt x="62" y="34"/>
                </a:lnTo>
                <a:lnTo>
                  <a:pt x="60" y="34"/>
                </a:lnTo>
                <a:lnTo>
                  <a:pt x="58" y="32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6"/>
                </a:lnTo>
                <a:lnTo>
                  <a:pt x="56" y="24"/>
                </a:lnTo>
                <a:lnTo>
                  <a:pt x="54" y="24"/>
                </a:lnTo>
                <a:lnTo>
                  <a:pt x="52" y="22"/>
                </a:lnTo>
                <a:lnTo>
                  <a:pt x="50" y="20"/>
                </a:lnTo>
                <a:lnTo>
                  <a:pt x="50" y="18"/>
                </a:lnTo>
                <a:lnTo>
                  <a:pt x="50" y="16"/>
                </a:lnTo>
                <a:lnTo>
                  <a:pt x="48" y="14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2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4" name="Freeform 2181"/>
          <p:cNvSpPr>
            <a:spLocks/>
          </p:cNvSpPr>
          <p:nvPr/>
        </p:nvSpPr>
        <p:spPr bwMode="auto">
          <a:xfrm>
            <a:off x="7031038" y="3887788"/>
            <a:ext cx="25400" cy="31751"/>
          </a:xfrm>
          <a:custGeom>
            <a:avLst/>
            <a:gdLst>
              <a:gd name="T0" fmla="*/ 30241875 w 16"/>
              <a:gd name="T1" fmla="*/ 45362813 h 20"/>
              <a:gd name="T2" fmla="*/ 30241875 w 16"/>
              <a:gd name="T3" fmla="*/ 50403125 h 20"/>
              <a:gd name="T4" fmla="*/ 35282188 w 16"/>
              <a:gd name="T5" fmla="*/ 45362813 h 20"/>
              <a:gd name="T6" fmla="*/ 35282188 w 16"/>
              <a:gd name="T7" fmla="*/ 35282188 h 20"/>
              <a:gd name="T8" fmla="*/ 35282188 w 16"/>
              <a:gd name="T9" fmla="*/ 30241875 h 20"/>
              <a:gd name="T10" fmla="*/ 40322500 w 16"/>
              <a:gd name="T11" fmla="*/ 25201563 h 20"/>
              <a:gd name="T12" fmla="*/ 35282188 w 16"/>
              <a:gd name="T13" fmla="*/ 25201563 h 20"/>
              <a:gd name="T14" fmla="*/ 35282188 w 16"/>
              <a:gd name="T15" fmla="*/ 20161250 h 20"/>
              <a:gd name="T16" fmla="*/ 30241875 w 16"/>
              <a:gd name="T17" fmla="*/ 15120938 h 20"/>
              <a:gd name="T18" fmla="*/ 25201563 w 16"/>
              <a:gd name="T19" fmla="*/ 10080625 h 20"/>
              <a:gd name="T20" fmla="*/ 20161250 w 16"/>
              <a:gd name="T21" fmla="*/ 5040313 h 20"/>
              <a:gd name="T22" fmla="*/ 15120938 w 16"/>
              <a:gd name="T23" fmla="*/ 0 h 20"/>
              <a:gd name="T24" fmla="*/ 10080625 w 16"/>
              <a:gd name="T25" fmla="*/ 0 h 20"/>
              <a:gd name="T26" fmla="*/ 5040313 w 16"/>
              <a:gd name="T27" fmla="*/ 5040313 h 20"/>
              <a:gd name="T28" fmla="*/ 0 w 16"/>
              <a:gd name="T29" fmla="*/ 5040313 h 20"/>
              <a:gd name="T30" fmla="*/ 5040313 w 16"/>
              <a:gd name="T31" fmla="*/ 5040313 h 20"/>
              <a:gd name="T32" fmla="*/ 5040313 w 16"/>
              <a:gd name="T33" fmla="*/ 10080625 h 20"/>
              <a:gd name="T34" fmla="*/ 10080625 w 16"/>
              <a:gd name="T35" fmla="*/ 15120938 h 20"/>
              <a:gd name="T36" fmla="*/ 10080625 w 16"/>
              <a:gd name="T37" fmla="*/ 20161250 h 20"/>
              <a:gd name="T38" fmla="*/ 15120938 w 16"/>
              <a:gd name="T39" fmla="*/ 25201563 h 20"/>
              <a:gd name="T40" fmla="*/ 20161250 w 16"/>
              <a:gd name="T41" fmla="*/ 30241875 h 20"/>
              <a:gd name="T42" fmla="*/ 25201563 w 16"/>
              <a:gd name="T43" fmla="*/ 35282188 h 20"/>
              <a:gd name="T44" fmla="*/ 25201563 w 16"/>
              <a:gd name="T45" fmla="*/ 40322500 h 20"/>
              <a:gd name="T46" fmla="*/ 25201563 w 16"/>
              <a:gd name="T47" fmla="*/ 40322500 h 20"/>
              <a:gd name="T48" fmla="*/ 30241875 w 16"/>
              <a:gd name="T49" fmla="*/ 45362813 h 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" h="20">
                <a:moveTo>
                  <a:pt x="12" y="18"/>
                </a:moveTo>
                <a:lnTo>
                  <a:pt x="12" y="20"/>
                </a:lnTo>
                <a:lnTo>
                  <a:pt x="14" y="18"/>
                </a:lnTo>
                <a:lnTo>
                  <a:pt x="14" y="14"/>
                </a:lnTo>
                <a:lnTo>
                  <a:pt x="14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10" y="14"/>
                </a:lnTo>
                <a:lnTo>
                  <a:pt x="10" y="16"/>
                </a:lnTo>
                <a:lnTo>
                  <a:pt x="1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5" name="Freeform 2182"/>
          <p:cNvSpPr>
            <a:spLocks/>
          </p:cNvSpPr>
          <p:nvPr/>
        </p:nvSpPr>
        <p:spPr bwMode="auto">
          <a:xfrm>
            <a:off x="7031038" y="3887788"/>
            <a:ext cx="25400" cy="31751"/>
          </a:xfrm>
          <a:custGeom>
            <a:avLst/>
            <a:gdLst>
              <a:gd name="T0" fmla="*/ 30241875 w 16"/>
              <a:gd name="T1" fmla="*/ 45362813 h 20"/>
              <a:gd name="T2" fmla="*/ 30241875 w 16"/>
              <a:gd name="T3" fmla="*/ 50403125 h 20"/>
              <a:gd name="T4" fmla="*/ 35282188 w 16"/>
              <a:gd name="T5" fmla="*/ 45362813 h 20"/>
              <a:gd name="T6" fmla="*/ 35282188 w 16"/>
              <a:gd name="T7" fmla="*/ 35282188 h 20"/>
              <a:gd name="T8" fmla="*/ 35282188 w 16"/>
              <a:gd name="T9" fmla="*/ 30241875 h 20"/>
              <a:gd name="T10" fmla="*/ 40322500 w 16"/>
              <a:gd name="T11" fmla="*/ 25201563 h 20"/>
              <a:gd name="T12" fmla="*/ 35282188 w 16"/>
              <a:gd name="T13" fmla="*/ 25201563 h 20"/>
              <a:gd name="T14" fmla="*/ 35282188 w 16"/>
              <a:gd name="T15" fmla="*/ 20161250 h 20"/>
              <a:gd name="T16" fmla="*/ 30241875 w 16"/>
              <a:gd name="T17" fmla="*/ 15120938 h 20"/>
              <a:gd name="T18" fmla="*/ 25201563 w 16"/>
              <a:gd name="T19" fmla="*/ 10080625 h 20"/>
              <a:gd name="T20" fmla="*/ 20161250 w 16"/>
              <a:gd name="T21" fmla="*/ 5040313 h 20"/>
              <a:gd name="T22" fmla="*/ 15120938 w 16"/>
              <a:gd name="T23" fmla="*/ 0 h 20"/>
              <a:gd name="T24" fmla="*/ 10080625 w 16"/>
              <a:gd name="T25" fmla="*/ 0 h 20"/>
              <a:gd name="T26" fmla="*/ 5040313 w 16"/>
              <a:gd name="T27" fmla="*/ 5040313 h 20"/>
              <a:gd name="T28" fmla="*/ 0 w 16"/>
              <a:gd name="T29" fmla="*/ 5040313 h 20"/>
              <a:gd name="T30" fmla="*/ 5040313 w 16"/>
              <a:gd name="T31" fmla="*/ 5040313 h 20"/>
              <a:gd name="T32" fmla="*/ 5040313 w 16"/>
              <a:gd name="T33" fmla="*/ 10080625 h 20"/>
              <a:gd name="T34" fmla="*/ 10080625 w 16"/>
              <a:gd name="T35" fmla="*/ 15120938 h 20"/>
              <a:gd name="T36" fmla="*/ 10080625 w 16"/>
              <a:gd name="T37" fmla="*/ 20161250 h 20"/>
              <a:gd name="T38" fmla="*/ 15120938 w 16"/>
              <a:gd name="T39" fmla="*/ 25201563 h 20"/>
              <a:gd name="T40" fmla="*/ 20161250 w 16"/>
              <a:gd name="T41" fmla="*/ 30241875 h 20"/>
              <a:gd name="T42" fmla="*/ 25201563 w 16"/>
              <a:gd name="T43" fmla="*/ 35282188 h 20"/>
              <a:gd name="T44" fmla="*/ 25201563 w 16"/>
              <a:gd name="T45" fmla="*/ 40322500 h 20"/>
              <a:gd name="T46" fmla="*/ 25201563 w 16"/>
              <a:gd name="T47" fmla="*/ 40322500 h 20"/>
              <a:gd name="T48" fmla="*/ 30241875 w 16"/>
              <a:gd name="T49" fmla="*/ 45362813 h 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" h="20">
                <a:moveTo>
                  <a:pt x="12" y="18"/>
                </a:moveTo>
                <a:lnTo>
                  <a:pt x="12" y="20"/>
                </a:lnTo>
                <a:lnTo>
                  <a:pt x="14" y="18"/>
                </a:lnTo>
                <a:lnTo>
                  <a:pt x="14" y="14"/>
                </a:lnTo>
                <a:lnTo>
                  <a:pt x="14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10" y="14"/>
                </a:lnTo>
                <a:lnTo>
                  <a:pt x="10" y="16"/>
                </a:lnTo>
                <a:lnTo>
                  <a:pt x="1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6" name="Freeform 2183"/>
          <p:cNvSpPr>
            <a:spLocks/>
          </p:cNvSpPr>
          <p:nvPr/>
        </p:nvSpPr>
        <p:spPr bwMode="auto">
          <a:xfrm>
            <a:off x="7065963" y="3943350"/>
            <a:ext cx="6350" cy="12700"/>
          </a:xfrm>
          <a:custGeom>
            <a:avLst/>
            <a:gdLst>
              <a:gd name="T0" fmla="*/ 10080625 w 4"/>
              <a:gd name="T1" fmla="*/ 10080625 h 8"/>
              <a:gd name="T2" fmla="*/ 10080625 w 4"/>
              <a:gd name="T3" fmla="*/ 10080625 h 8"/>
              <a:gd name="T4" fmla="*/ 10080625 w 4"/>
              <a:gd name="T5" fmla="*/ 5040313 h 8"/>
              <a:gd name="T6" fmla="*/ 5040313 w 4"/>
              <a:gd name="T7" fmla="*/ 0 h 8"/>
              <a:gd name="T8" fmla="*/ 5040313 w 4"/>
              <a:gd name="T9" fmla="*/ 5040313 h 8"/>
              <a:gd name="T10" fmla="*/ 5040313 w 4"/>
              <a:gd name="T11" fmla="*/ 10080625 h 8"/>
              <a:gd name="T12" fmla="*/ 0 w 4"/>
              <a:gd name="T13" fmla="*/ 15120938 h 8"/>
              <a:gd name="T14" fmla="*/ 5040313 w 4"/>
              <a:gd name="T15" fmla="*/ 20161250 h 8"/>
              <a:gd name="T16" fmla="*/ 10080625 w 4"/>
              <a:gd name="T17" fmla="*/ 15120938 h 8"/>
              <a:gd name="T18" fmla="*/ 10080625 w 4"/>
              <a:gd name="T19" fmla="*/ 10080625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8">
                <a:moveTo>
                  <a:pt x="4" y="4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7" name="Freeform 2184"/>
          <p:cNvSpPr>
            <a:spLocks/>
          </p:cNvSpPr>
          <p:nvPr/>
        </p:nvSpPr>
        <p:spPr bwMode="auto">
          <a:xfrm>
            <a:off x="7065963" y="3943350"/>
            <a:ext cx="6350" cy="12700"/>
          </a:xfrm>
          <a:custGeom>
            <a:avLst/>
            <a:gdLst>
              <a:gd name="T0" fmla="*/ 10080625 w 4"/>
              <a:gd name="T1" fmla="*/ 10080625 h 8"/>
              <a:gd name="T2" fmla="*/ 10080625 w 4"/>
              <a:gd name="T3" fmla="*/ 10080625 h 8"/>
              <a:gd name="T4" fmla="*/ 10080625 w 4"/>
              <a:gd name="T5" fmla="*/ 5040313 h 8"/>
              <a:gd name="T6" fmla="*/ 5040313 w 4"/>
              <a:gd name="T7" fmla="*/ 0 h 8"/>
              <a:gd name="T8" fmla="*/ 5040313 w 4"/>
              <a:gd name="T9" fmla="*/ 5040313 h 8"/>
              <a:gd name="T10" fmla="*/ 5040313 w 4"/>
              <a:gd name="T11" fmla="*/ 10080625 h 8"/>
              <a:gd name="T12" fmla="*/ 0 w 4"/>
              <a:gd name="T13" fmla="*/ 15120938 h 8"/>
              <a:gd name="T14" fmla="*/ 5040313 w 4"/>
              <a:gd name="T15" fmla="*/ 20161250 h 8"/>
              <a:gd name="T16" fmla="*/ 10080625 w 4"/>
              <a:gd name="T17" fmla="*/ 15120938 h 8"/>
              <a:gd name="T18" fmla="*/ 10080625 w 4"/>
              <a:gd name="T19" fmla="*/ 10080625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8">
                <a:moveTo>
                  <a:pt x="4" y="4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8" name="Freeform 2185"/>
          <p:cNvSpPr>
            <a:spLocks/>
          </p:cNvSpPr>
          <p:nvPr/>
        </p:nvSpPr>
        <p:spPr bwMode="auto">
          <a:xfrm>
            <a:off x="7065963" y="3933825"/>
            <a:ext cx="6350" cy="12700"/>
          </a:xfrm>
          <a:custGeom>
            <a:avLst/>
            <a:gdLst>
              <a:gd name="T0" fmla="*/ 0 w 4"/>
              <a:gd name="T1" fmla="*/ 0 h 8"/>
              <a:gd name="T2" fmla="*/ 5040313 w 4"/>
              <a:gd name="T3" fmla="*/ 5040313 h 8"/>
              <a:gd name="T4" fmla="*/ 5040313 w 4"/>
              <a:gd name="T5" fmla="*/ 10080625 h 8"/>
              <a:gd name="T6" fmla="*/ 10080625 w 4"/>
              <a:gd name="T7" fmla="*/ 15120938 h 8"/>
              <a:gd name="T8" fmla="*/ 10080625 w 4"/>
              <a:gd name="T9" fmla="*/ 20161250 h 8"/>
              <a:gd name="T10" fmla="*/ 10080625 w 4"/>
              <a:gd name="T11" fmla="*/ 15120938 h 8"/>
              <a:gd name="T12" fmla="*/ 10080625 w 4"/>
              <a:gd name="T13" fmla="*/ 10080625 h 8"/>
              <a:gd name="T14" fmla="*/ 10080625 w 4"/>
              <a:gd name="T15" fmla="*/ 5040313 h 8"/>
              <a:gd name="T16" fmla="*/ 5040313 w 4"/>
              <a:gd name="T17" fmla="*/ 0 h 8"/>
              <a:gd name="T18" fmla="*/ 5040313 w 4"/>
              <a:gd name="T19" fmla="*/ 0 h 8"/>
              <a:gd name="T20" fmla="*/ 0 w 4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8">
                <a:moveTo>
                  <a:pt x="0" y="0"/>
                </a:move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79" name="Freeform 2186"/>
          <p:cNvSpPr>
            <a:spLocks/>
          </p:cNvSpPr>
          <p:nvPr/>
        </p:nvSpPr>
        <p:spPr bwMode="auto">
          <a:xfrm>
            <a:off x="7065963" y="3933825"/>
            <a:ext cx="6350" cy="12700"/>
          </a:xfrm>
          <a:custGeom>
            <a:avLst/>
            <a:gdLst>
              <a:gd name="T0" fmla="*/ 0 w 4"/>
              <a:gd name="T1" fmla="*/ 0 h 8"/>
              <a:gd name="T2" fmla="*/ 5040313 w 4"/>
              <a:gd name="T3" fmla="*/ 5040313 h 8"/>
              <a:gd name="T4" fmla="*/ 5040313 w 4"/>
              <a:gd name="T5" fmla="*/ 10080625 h 8"/>
              <a:gd name="T6" fmla="*/ 10080625 w 4"/>
              <a:gd name="T7" fmla="*/ 15120938 h 8"/>
              <a:gd name="T8" fmla="*/ 10080625 w 4"/>
              <a:gd name="T9" fmla="*/ 20161250 h 8"/>
              <a:gd name="T10" fmla="*/ 10080625 w 4"/>
              <a:gd name="T11" fmla="*/ 15120938 h 8"/>
              <a:gd name="T12" fmla="*/ 10080625 w 4"/>
              <a:gd name="T13" fmla="*/ 10080625 h 8"/>
              <a:gd name="T14" fmla="*/ 10080625 w 4"/>
              <a:gd name="T15" fmla="*/ 5040313 h 8"/>
              <a:gd name="T16" fmla="*/ 5040313 w 4"/>
              <a:gd name="T17" fmla="*/ 0 h 8"/>
              <a:gd name="T18" fmla="*/ 5040313 w 4"/>
              <a:gd name="T19" fmla="*/ 0 h 8"/>
              <a:gd name="T20" fmla="*/ 0 w 4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8">
                <a:moveTo>
                  <a:pt x="0" y="0"/>
                </a:move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0" name="Freeform 2187"/>
          <p:cNvSpPr>
            <a:spLocks/>
          </p:cNvSpPr>
          <p:nvPr/>
        </p:nvSpPr>
        <p:spPr bwMode="auto">
          <a:xfrm>
            <a:off x="7075488" y="3965577"/>
            <a:ext cx="19050" cy="28575"/>
          </a:xfrm>
          <a:custGeom>
            <a:avLst/>
            <a:gdLst>
              <a:gd name="T0" fmla="*/ 25201563 w 12"/>
              <a:gd name="T1" fmla="*/ 45362813 h 18"/>
              <a:gd name="T2" fmla="*/ 25201563 w 12"/>
              <a:gd name="T3" fmla="*/ 45362813 h 18"/>
              <a:gd name="T4" fmla="*/ 30241875 w 12"/>
              <a:gd name="T5" fmla="*/ 40322500 h 18"/>
              <a:gd name="T6" fmla="*/ 30241875 w 12"/>
              <a:gd name="T7" fmla="*/ 35282188 h 18"/>
              <a:gd name="T8" fmla="*/ 25201563 w 12"/>
              <a:gd name="T9" fmla="*/ 30241875 h 18"/>
              <a:gd name="T10" fmla="*/ 25201563 w 12"/>
              <a:gd name="T11" fmla="*/ 25201563 h 18"/>
              <a:gd name="T12" fmla="*/ 20161250 w 12"/>
              <a:gd name="T13" fmla="*/ 20161250 h 18"/>
              <a:gd name="T14" fmla="*/ 20161250 w 12"/>
              <a:gd name="T15" fmla="*/ 15120938 h 18"/>
              <a:gd name="T16" fmla="*/ 20161250 w 12"/>
              <a:gd name="T17" fmla="*/ 15120938 h 18"/>
              <a:gd name="T18" fmla="*/ 15120938 w 12"/>
              <a:gd name="T19" fmla="*/ 5040313 h 18"/>
              <a:gd name="T20" fmla="*/ 15120938 w 12"/>
              <a:gd name="T21" fmla="*/ 0 h 18"/>
              <a:gd name="T22" fmla="*/ 10080625 w 12"/>
              <a:gd name="T23" fmla="*/ 0 h 18"/>
              <a:gd name="T24" fmla="*/ 5040313 w 12"/>
              <a:gd name="T25" fmla="*/ 0 h 18"/>
              <a:gd name="T26" fmla="*/ 0 w 12"/>
              <a:gd name="T27" fmla="*/ 5040313 h 18"/>
              <a:gd name="T28" fmla="*/ 0 w 12"/>
              <a:gd name="T29" fmla="*/ 10080625 h 18"/>
              <a:gd name="T30" fmla="*/ 0 w 12"/>
              <a:gd name="T31" fmla="*/ 15120938 h 18"/>
              <a:gd name="T32" fmla="*/ 0 w 12"/>
              <a:gd name="T33" fmla="*/ 20161250 h 18"/>
              <a:gd name="T34" fmla="*/ 5040313 w 12"/>
              <a:gd name="T35" fmla="*/ 25201563 h 18"/>
              <a:gd name="T36" fmla="*/ 5040313 w 12"/>
              <a:gd name="T37" fmla="*/ 30241875 h 18"/>
              <a:gd name="T38" fmla="*/ 10080625 w 12"/>
              <a:gd name="T39" fmla="*/ 35282188 h 18"/>
              <a:gd name="T40" fmla="*/ 10080625 w 12"/>
              <a:gd name="T41" fmla="*/ 35282188 h 18"/>
              <a:gd name="T42" fmla="*/ 15120938 w 12"/>
              <a:gd name="T43" fmla="*/ 40322500 h 18"/>
              <a:gd name="T44" fmla="*/ 20161250 w 12"/>
              <a:gd name="T45" fmla="*/ 45362813 h 18"/>
              <a:gd name="T46" fmla="*/ 25201563 w 12"/>
              <a:gd name="T47" fmla="*/ 45362813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18">
                <a:moveTo>
                  <a:pt x="10" y="18"/>
                </a:move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8" y="8"/>
                </a:lnTo>
                <a:lnTo>
                  <a:pt x="8" y="6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4"/>
                </a:ln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1" name="Freeform 2188"/>
          <p:cNvSpPr>
            <a:spLocks/>
          </p:cNvSpPr>
          <p:nvPr/>
        </p:nvSpPr>
        <p:spPr bwMode="auto">
          <a:xfrm>
            <a:off x="7075488" y="3965577"/>
            <a:ext cx="19050" cy="28575"/>
          </a:xfrm>
          <a:custGeom>
            <a:avLst/>
            <a:gdLst>
              <a:gd name="T0" fmla="*/ 25201563 w 12"/>
              <a:gd name="T1" fmla="*/ 45362813 h 18"/>
              <a:gd name="T2" fmla="*/ 25201563 w 12"/>
              <a:gd name="T3" fmla="*/ 45362813 h 18"/>
              <a:gd name="T4" fmla="*/ 30241875 w 12"/>
              <a:gd name="T5" fmla="*/ 40322500 h 18"/>
              <a:gd name="T6" fmla="*/ 30241875 w 12"/>
              <a:gd name="T7" fmla="*/ 35282188 h 18"/>
              <a:gd name="T8" fmla="*/ 25201563 w 12"/>
              <a:gd name="T9" fmla="*/ 30241875 h 18"/>
              <a:gd name="T10" fmla="*/ 25201563 w 12"/>
              <a:gd name="T11" fmla="*/ 25201563 h 18"/>
              <a:gd name="T12" fmla="*/ 20161250 w 12"/>
              <a:gd name="T13" fmla="*/ 20161250 h 18"/>
              <a:gd name="T14" fmla="*/ 20161250 w 12"/>
              <a:gd name="T15" fmla="*/ 15120938 h 18"/>
              <a:gd name="T16" fmla="*/ 20161250 w 12"/>
              <a:gd name="T17" fmla="*/ 15120938 h 18"/>
              <a:gd name="T18" fmla="*/ 15120938 w 12"/>
              <a:gd name="T19" fmla="*/ 5040313 h 18"/>
              <a:gd name="T20" fmla="*/ 15120938 w 12"/>
              <a:gd name="T21" fmla="*/ 0 h 18"/>
              <a:gd name="T22" fmla="*/ 10080625 w 12"/>
              <a:gd name="T23" fmla="*/ 0 h 18"/>
              <a:gd name="T24" fmla="*/ 5040313 w 12"/>
              <a:gd name="T25" fmla="*/ 0 h 18"/>
              <a:gd name="T26" fmla="*/ 0 w 12"/>
              <a:gd name="T27" fmla="*/ 5040313 h 18"/>
              <a:gd name="T28" fmla="*/ 0 w 12"/>
              <a:gd name="T29" fmla="*/ 10080625 h 18"/>
              <a:gd name="T30" fmla="*/ 0 w 12"/>
              <a:gd name="T31" fmla="*/ 15120938 h 18"/>
              <a:gd name="T32" fmla="*/ 0 w 12"/>
              <a:gd name="T33" fmla="*/ 20161250 h 18"/>
              <a:gd name="T34" fmla="*/ 5040313 w 12"/>
              <a:gd name="T35" fmla="*/ 25201563 h 18"/>
              <a:gd name="T36" fmla="*/ 5040313 w 12"/>
              <a:gd name="T37" fmla="*/ 30241875 h 18"/>
              <a:gd name="T38" fmla="*/ 10080625 w 12"/>
              <a:gd name="T39" fmla="*/ 35282188 h 18"/>
              <a:gd name="T40" fmla="*/ 10080625 w 12"/>
              <a:gd name="T41" fmla="*/ 35282188 h 18"/>
              <a:gd name="T42" fmla="*/ 15120938 w 12"/>
              <a:gd name="T43" fmla="*/ 40322500 h 18"/>
              <a:gd name="T44" fmla="*/ 20161250 w 12"/>
              <a:gd name="T45" fmla="*/ 45362813 h 18"/>
              <a:gd name="T46" fmla="*/ 25201563 w 12"/>
              <a:gd name="T47" fmla="*/ 45362813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18">
                <a:moveTo>
                  <a:pt x="10" y="18"/>
                </a:move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8" y="8"/>
                </a:lnTo>
                <a:lnTo>
                  <a:pt x="8" y="6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2" y="12"/>
                </a:lnTo>
                <a:lnTo>
                  <a:pt x="4" y="14"/>
                </a:ln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2" name="Freeform 2189"/>
          <p:cNvSpPr>
            <a:spLocks/>
          </p:cNvSpPr>
          <p:nvPr/>
        </p:nvSpPr>
        <p:spPr bwMode="auto">
          <a:xfrm>
            <a:off x="7100891" y="4000500"/>
            <a:ext cx="9525" cy="12700"/>
          </a:xfrm>
          <a:custGeom>
            <a:avLst/>
            <a:gdLst>
              <a:gd name="T0" fmla="*/ 15120938 w 6"/>
              <a:gd name="T1" fmla="*/ 20161250 h 8"/>
              <a:gd name="T2" fmla="*/ 15120938 w 6"/>
              <a:gd name="T3" fmla="*/ 20161250 h 8"/>
              <a:gd name="T4" fmla="*/ 15120938 w 6"/>
              <a:gd name="T5" fmla="*/ 15120938 h 8"/>
              <a:gd name="T6" fmla="*/ 10080625 w 6"/>
              <a:gd name="T7" fmla="*/ 10080625 h 8"/>
              <a:gd name="T8" fmla="*/ 10080625 w 6"/>
              <a:gd name="T9" fmla="*/ 5040313 h 8"/>
              <a:gd name="T10" fmla="*/ 5040313 w 6"/>
              <a:gd name="T11" fmla="*/ 0 h 8"/>
              <a:gd name="T12" fmla="*/ 0 w 6"/>
              <a:gd name="T13" fmla="*/ 5040313 h 8"/>
              <a:gd name="T14" fmla="*/ 0 w 6"/>
              <a:gd name="T15" fmla="*/ 10080625 h 8"/>
              <a:gd name="T16" fmla="*/ 5040313 w 6"/>
              <a:gd name="T17" fmla="*/ 10080625 h 8"/>
              <a:gd name="T18" fmla="*/ 5040313 w 6"/>
              <a:gd name="T19" fmla="*/ 15120938 h 8"/>
              <a:gd name="T20" fmla="*/ 15120938 w 6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6" y="8"/>
                </a:moveTo>
                <a:lnTo>
                  <a:pt x="6" y="8"/>
                </a:lnTo>
                <a:lnTo>
                  <a:pt x="6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6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3" name="Freeform 2190"/>
          <p:cNvSpPr>
            <a:spLocks/>
          </p:cNvSpPr>
          <p:nvPr/>
        </p:nvSpPr>
        <p:spPr bwMode="auto">
          <a:xfrm>
            <a:off x="7100891" y="4000500"/>
            <a:ext cx="9525" cy="12700"/>
          </a:xfrm>
          <a:custGeom>
            <a:avLst/>
            <a:gdLst>
              <a:gd name="T0" fmla="*/ 15120938 w 6"/>
              <a:gd name="T1" fmla="*/ 20161250 h 8"/>
              <a:gd name="T2" fmla="*/ 15120938 w 6"/>
              <a:gd name="T3" fmla="*/ 20161250 h 8"/>
              <a:gd name="T4" fmla="*/ 15120938 w 6"/>
              <a:gd name="T5" fmla="*/ 15120938 h 8"/>
              <a:gd name="T6" fmla="*/ 10080625 w 6"/>
              <a:gd name="T7" fmla="*/ 10080625 h 8"/>
              <a:gd name="T8" fmla="*/ 10080625 w 6"/>
              <a:gd name="T9" fmla="*/ 5040313 h 8"/>
              <a:gd name="T10" fmla="*/ 5040313 w 6"/>
              <a:gd name="T11" fmla="*/ 0 h 8"/>
              <a:gd name="T12" fmla="*/ 0 w 6"/>
              <a:gd name="T13" fmla="*/ 5040313 h 8"/>
              <a:gd name="T14" fmla="*/ 0 w 6"/>
              <a:gd name="T15" fmla="*/ 10080625 h 8"/>
              <a:gd name="T16" fmla="*/ 5040313 w 6"/>
              <a:gd name="T17" fmla="*/ 10080625 h 8"/>
              <a:gd name="T18" fmla="*/ 5040313 w 6"/>
              <a:gd name="T19" fmla="*/ 15120938 h 8"/>
              <a:gd name="T20" fmla="*/ 15120938 w 6"/>
              <a:gd name="T21" fmla="*/ 2016125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6" y="8"/>
                </a:moveTo>
                <a:lnTo>
                  <a:pt x="6" y="8"/>
                </a:lnTo>
                <a:lnTo>
                  <a:pt x="6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6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4" name="Freeform 2191"/>
          <p:cNvSpPr>
            <a:spLocks/>
          </p:cNvSpPr>
          <p:nvPr/>
        </p:nvSpPr>
        <p:spPr bwMode="auto">
          <a:xfrm>
            <a:off x="7261225" y="4130674"/>
            <a:ext cx="266700" cy="95251"/>
          </a:xfrm>
          <a:custGeom>
            <a:avLst/>
            <a:gdLst>
              <a:gd name="T0" fmla="*/ 55443438 w 168"/>
              <a:gd name="T1" fmla="*/ 5040313 h 60"/>
              <a:gd name="T2" fmla="*/ 40322500 w 168"/>
              <a:gd name="T3" fmla="*/ 0 h 60"/>
              <a:gd name="T4" fmla="*/ 30241875 w 168"/>
              <a:gd name="T5" fmla="*/ 10080625 h 60"/>
              <a:gd name="T6" fmla="*/ 25201563 w 168"/>
              <a:gd name="T7" fmla="*/ 30241875 h 60"/>
              <a:gd name="T8" fmla="*/ 15120938 w 168"/>
              <a:gd name="T9" fmla="*/ 40322500 h 60"/>
              <a:gd name="T10" fmla="*/ 0 w 168"/>
              <a:gd name="T11" fmla="*/ 45362813 h 60"/>
              <a:gd name="T12" fmla="*/ 15120938 w 168"/>
              <a:gd name="T13" fmla="*/ 50403125 h 60"/>
              <a:gd name="T14" fmla="*/ 35282188 w 168"/>
              <a:gd name="T15" fmla="*/ 45362813 h 60"/>
              <a:gd name="T16" fmla="*/ 50403125 w 168"/>
              <a:gd name="T17" fmla="*/ 55443438 h 60"/>
              <a:gd name="T18" fmla="*/ 50403125 w 168"/>
              <a:gd name="T19" fmla="*/ 70564375 h 60"/>
              <a:gd name="T20" fmla="*/ 65524063 w 168"/>
              <a:gd name="T21" fmla="*/ 75604688 h 60"/>
              <a:gd name="T22" fmla="*/ 85685313 w 168"/>
              <a:gd name="T23" fmla="*/ 80645000 h 60"/>
              <a:gd name="T24" fmla="*/ 105846563 w 168"/>
              <a:gd name="T25" fmla="*/ 85685313 h 60"/>
              <a:gd name="T26" fmla="*/ 120967500 w 168"/>
              <a:gd name="T27" fmla="*/ 95765938 h 60"/>
              <a:gd name="T28" fmla="*/ 136088438 w 168"/>
              <a:gd name="T29" fmla="*/ 95765938 h 60"/>
              <a:gd name="T30" fmla="*/ 151209375 w 168"/>
              <a:gd name="T31" fmla="*/ 90725625 h 60"/>
              <a:gd name="T32" fmla="*/ 171370625 w 168"/>
              <a:gd name="T33" fmla="*/ 95765938 h 60"/>
              <a:gd name="T34" fmla="*/ 186491563 w 168"/>
              <a:gd name="T35" fmla="*/ 95765938 h 60"/>
              <a:gd name="T36" fmla="*/ 206652813 w 168"/>
              <a:gd name="T37" fmla="*/ 100806250 h 60"/>
              <a:gd name="T38" fmla="*/ 216733438 w 168"/>
              <a:gd name="T39" fmla="*/ 100806250 h 60"/>
              <a:gd name="T40" fmla="*/ 236894688 w 168"/>
              <a:gd name="T41" fmla="*/ 110886875 h 60"/>
              <a:gd name="T42" fmla="*/ 252015625 w 168"/>
              <a:gd name="T43" fmla="*/ 120967500 h 60"/>
              <a:gd name="T44" fmla="*/ 267136563 w 168"/>
              <a:gd name="T45" fmla="*/ 120967500 h 60"/>
              <a:gd name="T46" fmla="*/ 287297813 w 168"/>
              <a:gd name="T47" fmla="*/ 126007813 h 60"/>
              <a:gd name="T48" fmla="*/ 307459063 w 168"/>
              <a:gd name="T49" fmla="*/ 126007813 h 60"/>
              <a:gd name="T50" fmla="*/ 327620313 w 168"/>
              <a:gd name="T51" fmla="*/ 131048125 h 60"/>
              <a:gd name="T52" fmla="*/ 347781563 w 168"/>
              <a:gd name="T53" fmla="*/ 131048125 h 60"/>
              <a:gd name="T54" fmla="*/ 362902500 w 168"/>
              <a:gd name="T55" fmla="*/ 126007813 h 60"/>
              <a:gd name="T56" fmla="*/ 388104063 w 168"/>
              <a:gd name="T57" fmla="*/ 136088438 h 60"/>
              <a:gd name="T58" fmla="*/ 403225000 w 168"/>
              <a:gd name="T59" fmla="*/ 141128750 h 60"/>
              <a:gd name="T60" fmla="*/ 413305625 w 168"/>
              <a:gd name="T61" fmla="*/ 146169063 h 60"/>
              <a:gd name="T62" fmla="*/ 423386250 w 168"/>
              <a:gd name="T63" fmla="*/ 151209375 h 60"/>
              <a:gd name="T64" fmla="*/ 418345938 w 168"/>
              <a:gd name="T65" fmla="*/ 131048125 h 60"/>
              <a:gd name="T66" fmla="*/ 418345938 w 168"/>
              <a:gd name="T67" fmla="*/ 115927188 h 60"/>
              <a:gd name="T68" fmla="*/ 423386250 w 168"/>
              <a:gd name="T69" fmla="*/ 100806250 h 60"/>
              <a:gd name="T70" fmla="*/ 403225000 w 168"/>
              <a:gd name="T71" fmla="*/ 90725625 h 60"/>
              <a:gd name="T72" fmla="*/ 388104063 w 168"/>
              <a:gd name="T73" fmla="*/ 90725625 h 60"/>
              <a:gd name="T74" fmla="*/ 367942813 w 168"/>
              <a:gd name="T75" fmla="*/ 95765938 h 60"/>
              <a:gd name="T76" fmla="*/ 352821875 w 168"/>
              <a:gd name="T77" fmla="*/ 90725625 h 60"/>
              <a:gd name="T78" fmla="*/ 347781563 w 168"/>
              <a:gd name="T79" fmla="*/ 75604688 h 60"/>
              <a:gd name="T80" fmla="*/ 342741250 w 168"/>
              <a:gd name="T81" fmla="*/ 65524063 h 60"/>
              <a:gd name="T82" fmla="*/ 337700938 w 168"/>
              <a:gd name="T83" fmla="*/ 50403125 h 60"/>
              <a:gd name="T84" fmla="*/ 317539688 w 168"/>
              <a:gd name="T85" fmla="*/ 50403125 h 60"/>
              <a:gd name="T86" fmla="*/ 302418750 w 168"/>
              <a:gd name="T87" fmla="*/ 45362813 h 60"/>
              <a:gd name="T88" fmla="*/ 287297813 w 168"/>
              <a:gd name="T89" fmla="*/ 35282188 h 60"/>
              <a:gd name="T90" fmla="*/ 272176875 w 168"/>
              <a:gd name="T91" fmla="*/ 40322500 h 60"/>
              <a:gd name="T92" fmla="*/ 262096250 w 168"/>
              <a:gd name="T93" fmla="*/ 25201563 h 60"/>
              <a:gd name="T94" fmla="*/ 246975313 w 168"/>
              <a:gd name="T95" fmla="*/ 35282188 h 60"/>
              <a:gd name="T96" fmla="*/ 241935000 w 168"/>
              <a:gd name="T97" fmla="*/ 50403125 h 60"/>
              <a:gd name="T98" fmla="*/ 226814063 w 168"/>
              <a:gd name="T99" fmla="*/ 50403125 h 60"/>
              <a:gd name="T100" fmla="*/ 211693125 w 168"/>
              <a:gd name="T101" fmla="*/ 50403125 h 60"/>
              <a:gd name="T102" fmla="*/ 191531875 w 168"/>
              <a:gd name="T103" fmla="*/ 50403125 h 60"/>
              <a:gd name="T104" fmla="*/ 171370625 w 168"/>
              <a:gd name="T105" fmla="*/ 45362813 h 60"/>
              <a:gd name="T106" fmla="*/ 156249688 w 168"/>
              <a:gd name="T107" fmla="*/ 45362813 h 60"/>
              <a:gd name="T108" fmla="*/ 151209375 w 168"/>
              <a:gd name="T109" fmla="*/ 30241875 h 60"/>
              <a:gd name="T110" fmla="*/ 136088438 w 168"/>
              <a:gd name="T111" fmla="*/ 15120938 h 60"/>
              <a:gd name="T112" fmla="*/ 120967500 w 168"/>
              <a:gd name="T113" fmla="*/ 15120938 h 60"/>
              <a:gd name="T114" fmla="*/ 110886875 w 168"/>
              <a:gd name="T115" fmla="*/ 15120938 h 60"/>
              <a:gd name="T116" fmla="*/ 95765938 w 168"/>
              <a:gd name="T117" fmla="*/ 0 h 60"/>
              <a:gd name="T118" fmla="*/ 80645000 w 168"/>
              <a:gd name="T119" fmla="*/ 5040313 h 60"/>
              <a:gd name="T120" fmla="*/ 70564375 w 168"/>
              <a:gd name="T121" fmla="*/ 5040313 h 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60">
                <a:moveTo>
                  <a:pt x="28" y="2"/>
                </a:move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0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4" y="2"/>
                </a:lnTo>
                <a:lnTo>
                  <a:pt x="12" y="2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4"/>
                </a:lnTo>
                <a:lnTo>
                  <a:pt x="6" y="16"/>
                </a:lnTo>
                <a:lnTo>
                  <a:pt x="4" y="18"/>
                </a:lnTo>
                <a:lnTo>
                  <a:pt x="2" y="16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10" y="20"/>
                </a:lnTo>
                <a:lnTo>
                  <a:pt x="12" y="18"/>
                </a:lnTo>
                <a:lnTo>
                  <a:pt x="14" y="18"/>
                </a:lnTo>
                <a:lnTo>
                  <a:pt x="16" y="20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4"/>
                </a:lnTo>
                <a:lnTo>
                  <a:pt x="22" y="26"/>
                </a:lnTo>
                <a:lnTo>
                  <a:pt x="20" y="28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2"/>
                </a:lnTo>
                <a:lnTo>
                  <a:pt x="36" y="32"/>
                </a:lnTo>
                <a:lnTo>
                  <a:pt x="38" y="32"/>
                </a:lnTo>
                <a:lnTo>
                  <a:pt x="40" y="32"/>
                </a:lnTo>
                <a:lnTo>
                  <a:pt x="42" y="34"/>
                </a:lnTo>
                <a:lnTo>
                  <a:pt x="44" y="36"/>
                </a:lnTo>
                <a:lnTo>
                  <a:pt x="46" y="36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8" y="38"/>
                </a:lnTo>
                <a:lnTo>
                  <a:pt x="70" y="36"/>
                </a:lnTo>
                <a:lnTo>
                  <a:pt x="72" y="36"/>
                </a:lnTo>
                <a:lnTo>
                  <a:pt x="74" y="38"/>
                </a:lnTo>
                <a:lnTo>
                  <a:pt x="76" y="38"/>
                </a:lnTo>
                <a:lnTo>
                  <a:pt x="78" y="38"/>
                </a:lnTo>
                <a:lnTo>
                  <a:pt x="80" y="38"/>
                </a:lnTo>
                <a:lnTo>
                  <a:pt x="82" y="40"/>
                </a:lnTo>
                <a:lnTo>
                  <a:pt x="84" y="40"/>
                </a:lnTo>
                <a:lnTo>
                  <a:pt x="86" y="40"/>
                </a:lnTo>
                <a:lnTo>
                  <a:pt x="88" y="42"/>
                </a:lnTo>
                <a:lnTo>
                  <a:pt x="90" y="42"/>
                </a:lnTo>
                <a:lnTo>
                  <a:pt x="92" y="44"/>
                </a:lnTo>
                <a:lnTo>
                  <a:pt x="94" y="44"/>
                </a:lnTo>
                <a:lnTo>
                  <a:pt x="96" y="46"/>
                </a:lnTo>
                <a:lnTo>
                  <a:pt x="98" y="46"/>
                </a:lnTo>
                <a:lnTo>
                  <a:pt x="100" y="48"/>
                </a:lnTo>
                <a:lnTo>
                  <a:pt x="102" y="48"/>
                </a:lnTo>
                <a:lnTo>
                  <a:pt x="104" y="48"/>
                </a:lnTo>
                <a:lnTo>
                  <a:pt x="106" y="48"/>
                </a:lnTo>
                <a:lnTo>
                  <a:pt x="108" y="48"/>
                </a:lnTo>
                <a:lnTo>
                  <a:pt x="112" y="48"/>
                </a:lnTo>
                <a:lnTo>
                  <a:pt x="112" y="50"/>
                </a:lnTo>
                <a:lnTo>
                  <a:pt x="114" y="50"/>
                </a:lnTo>
                <a:lnTo>
                  <a:pt x="116" y="50"/>
                </a:lnTo>
                <a:lnTo>
                  <a:pt x="118" y="48"/>
                </a:lnTo>
                <a:lnTo>
                  <a:pt x="120" y="50"/>
                </a:lnTo>
                <a:lnTo>
                  <a:pt x="122" y="50"/>
                </a:lnTo>
                <a:lnTo>
                  <a:pt x="124" y="50"/>
                </a:lnTo>
                <a:lnTo>
                  <a:pt x="126" y="50"/>
                </a:lnTo>
                <a:lnTo>
                  <a:pt x="128" y="50"/>
                </a:lnTo>
                <a:lnTo>
                  <a:pt x="130" y="52"/>
                </a:lnTo>
                <a:lnTo>
                  <a:pt x="132" y="52"/>
                </a:lnTo>
                <a:lnTo>
                  <a:pt x="134" y="52"/>
                </a:lnTo>
                <a:lnTo>
                  <a:pt x="136" y="52"/>
                </a:lnTo>
                <a:lnTo>
                  <a:pt x="138" y="52"/>
                </a:lnTo>
                <a:lnTo>
                  <a:pt x="140" y="50"/>
                </a:lnTo>
                <a:lnTo>
                  <a:pt x="142" y="50"/>
                </a:lnTo>
                <a:lnTo>
                  <a:pt x="144" y="48"/>
                </a:lnTo>
                <a:lnTo>
                  <a:pt x="144" y="50"/>
                </a:lnTo>
                <a:lnTo>
                  <a:pt x="146" y="50"/>
                </a:lnTo>
                <a:lnTo>
                  <a:pt x="150" y="52"/>
                </a:lnTo>
                <a:lnTo>
                  <a:pt x="152" y="54"/>
                </a:lnTo>
                <a:lnTo>
                  <a:pt x="154" y="54"/>
                </a:lnTo>
                <a:lnTo>
                  <a:pt x="156" y="54"/>
                </a:lnTo>
                <a:lnTo>
                  <a:pt x="158" y="56"/>
                </a:lnTo>
                <a:lnTo>
                  <a:pt x="160" y="56"/>
                </a:lnTo>
                <a:lnTo>
                  <a:pt x="162" y="56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lnTo>
                  <a:pt x="168" y="60"/>
                </a:lnTo>
                <a:lnTo>
                  <a:pt x="168" y="58"/>
                </a:lnTo>
                <a:lnTo>
                  <a:pt x="166" y="56"/>
                </a:lnTo>
                <a:lnTo>
                  <a:pt x="166" y="54"/>
                </a:lnTo>
                <a:lnTo>
                  <a:pt x="166" y="52"/>
                </a:lnTo>
                <a:lnTo>
                  <a:pt x="164" y="50"/>
                </a:lnTo>
                <a:lnTo>
                  <a:pt x="166" y="50"/>
                </a:lnTo>
                <a:lnTo>
                  <a:pt x="166" y="48"/>
                </a:lnTo>
                <a:lnTo>
                  <a:pt x="166" y="46"/>
                </a:lnTo>
                <a:lnTo>
                  <a:pt x="166" y="44"/>
                </a:lnTo>
                <a:lnTo>
                  <a:pt x="166" y="42"/>
                </a:lnTo>
                <a:lnTo>
                  <a:pt x="168" y="40"/>
                </a:lnTo>
                <a:lnTo>
                  <a:pt x="166" y="38"/>
                </a:lnTo>
                <a:lnTo>
                  <a:pt x="164" y="38"/>
                </a:lnTo>
                <a:lnTo>
                  <a:pt x="162" y="38"/>
                </a:lnTo>
                <a:lnTo>
                  <a:pt x="160" y="36"/>
                </a:lnTo>
                <a:lnTo>
                  <a:pt x="158" y="36"/>
                </a:lnTo>
                <a:lnTo>
                  <a:pt x="156" y="38"/>
                </a:lnTo>
                <a:lnTo>
                  <a:pt x="154" y="36"/>
                </a:lnTo>
                <a:lnTo>
                  <a:pt x="152" y="38"/>
                </a:lnTo>
                <a:lnTo>
                  <a:pt x="150" y="36"/>
                </a:lnTo>
                <a:lnTo>
                  <a:pt x="148" y="38"/>
                </a:lnTo>
                <a:lnTo>
                  <a:pt x="146" y="38"/>
                </a:lnTo>
                <a:lnTo>
                  <a:pt x="144" y="38"/>
                </a:lnTo>
                <a:lnTo>
                  <a:pt x="142" y="38"/>
                </a:lnTo>
                <a:lnTo>
                  <a:pt x="140" y="36"/>
                </a:lnTo>
                <a:lnTo>
                  <a:pt x="138" y="34"/>
                </a:lnTo>
                <a:lnTo>
                  <a:pt x="136" y="34"/>
                </a:lnTo>
                <a:lnTo>
                  <a:pt x="136" y="32"/>
                </a:lnTo>
                <a:lnTo>
                  <a:pt x="138" y="30"/>
                </a:lnTo>
                <a:lnTo>
                  <a:pt x="138" y="28"/>
                </a:lnTo>
                <a:lnTo>
                  <a:pt x="136" y="26"/>
                </a:lnTo>
                <a:lnTo>
                  <a:pt x="136" y="28"/>
                </a:lnTo>
                <a:lnTo>
                  <a:pt x="136" y="26"/>
                </a:lnTo>
                <a:lnTo>
                  <a:pt x="134" y="24"/>
                </a:lnTo>
                <a:lnTo>
                  <a:pt x="134" y="22"/>
                </a:lnTo>
                <a:lnTo>
                  <a:pt x="134" y="20"/>
                </a:lnTo>
                <a:lnTo>
                  <a:pt x="132" y="20"/>
                </a:lnTo>
                <a:lnTo>
                  <a:pt x="130" y="20"/>
                </a:lnTo>
                <a:lnTo>
                  <a:pt x="128" y="20"/>
                </a:lnTo>
                <a:lnTo>
                  <a:pt x="126" y="20"/>
                </a:lnTo>
                <a:lnTo>
                  <a:pt x="124" y="18"/>
                </a:lnTo>
                <a:lnTo>
                  <a:pt x="122" y="18"/>
                </a:lnTo>
                <a:lnTo>
                  <a:pt x="120" y="18"/>
                </a:lnTo>
                <a:lnTo>
                  <a:pt x="118" y="18"/>
                </a:lnTo>
                <a:lnTo>
                  <a:pt x="118" y="16"/>
                </a:lnTo>
                <a:lnTo>
                  <a:pt x="116" y="14"/>
                </a:lnTo>
                <a:lnTo>
                  <a:pt x="114" y="14"/>
                </a:lnTo>
                <a:lnTo>
                  <a:pt x="112" y="16"/>
                </a:lnTo>
                <a:lnTo>
                  <a:pt x="110" y="16"/>
                </a:lnTo>
                <a:lnTo>
                  <a:pt x="108" y="16"/>
                </a:lnTo>
                <a:lnTo>
                  <a:pt x="106" y="14"/>
                </a:lnTo>
                <a:lnTo>
                  <a:pt x="106" y="12"/>
                </a:lnTo>
                <a:lnTo>
                  <a:pt x="106" y="10"/>
                </a:lnTo>
                <a:lnTo>
                  <a:pt x="104" y="10"/>
                </a:lnTo>
                <a:lnTo>
                  <a:pt x="102" y="10"/>
                </a:lnTo>
                <a:lnTo>
                  <a:pt x="100" y="10"/>
                </a:lnTo>
                <a:lnTo>
                  <a:pt x="100" y="12"/>
                </a:lnTo>
                <a:lnTo>
                  <a:pt x="98" y="14"/>
                </a:lnTo>
                <a:lnTo>
                  <a:pt x="98" y="16"/>
                </a:lnTo>
                <a:lnTo>
                  <a:pt x="98" y="18"/>
                </a:lnTo>
                <a:lnTo>
                  <a:pt x="96" y="20"/>
                </a:lnTo>
                <a:lnTo>
                  <a:pt x="96" y="22"/>
                </a:lnTo>
                <a:lnTo>
                  <a:pt x="94" y="22"/>
                </a:lnTo>
                <a:lnTo>
                  <a:pt x="92" y="20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4" y="20"/>
                </a:lnTo>
                <a:lnTo>
                  <a:pt x="82" y="20"/>
                </a:lnTo>
                <a:lnTo>
                  <a:pt x="80" y="20"/>
                </a:lnTo>
                <a:lnTo>
                  <a:pt x="78" y="18"/>
                </a:lnTo>
                <a:lnTo>
                  <a:pt x="76" y="20"/>
                </a:lnTo>
                <a:lnTo>
                  <a:pt x="74" y="20"/>
                </a:lnTo>
                <a:lnTo>
                  <a:pt x="72" y="20"/>
                </a:lnTo>
                <a:lnTo>
                  <a:pt x="70" y="20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6"/>
                </a:lnTo>
                <a:lnTo>
                  <a:pt x="60" y="14"/>
                </a:lnTo>
                <a:lnTo>
                  <a:pt x="60" y="12"/>
                </a:lnTo>
                <a:lnTo>
                  <a:pt x="58" y="10"/>
                </a:lnTo>
                <a:lnTo>
                  <a:pt x="58" y="8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4"/>
                </a:lnTo>
                <a:lnTo>
                  <a:pt x="40" y="2"/>
                </a:lnTo>
                <a:lnTo>
                  <a:pt x="38" y="0"/>
                </a:lnTo>
                <a:lnTo>
                  <a:pt x="36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5" name="Freeform 2192"/>
          <p:cNvSpPr>
            <a:spLocks/>
          </p:cNvSpPr>
          <p:nvPr/>
        </p:nvSpPr>
        <p:spPr bwMode="auto">
          <a:xfrm>
            <a:off x="7261225" y="4130674"/>
            <a:ext cx="266700" cy="95251"/>
          </a:xfrm>
          <a:custGeom>
            <a:avLst/>
            <a:gdLst>
              <a:gd name="T0" fmla="*/ 55443438 w 168"/>
              <a:gd name="T1" fmla="*/ 5040313 h 60"/>
              <a:gd name="T2" fmla="*/ 40322500 w 168"/>
              <a:gd name="T3" fmla="*/ 0 h 60"/>
              <a:gd name="T4" fmla="*/ 30241875 w 168"/>
              <a:gd name="T5" fmla="*/ 10080625 h 60"/>
              <a:gd name="T6" fmla="*/ 25201563 w 168"/>
              <a:gd name="T7" fmla="*/ 30241875 h 60"/>
              <a:gd name="T8" fmla="*/ 15120938 w 168"/>
              <a:gd name="T9" fmla="*/ 40322500 h 60"/>
              <a:gd name="T10" fmla="*/ 0 w 168"/>
              <a:gd name="T11" fmla="*/ 45362813 h 60"/>
              <a:gd name="T12" fmla="*/ 15120938 w 168"/>
              <a:gd name="T13" fmla="*/ 50403125 h 60"/>
              <a:gd name="T14" fmla="*/ 35282188 w 168"/>
              <a:gd name="T15" fmla="*/ 45362813 h 60"/>
              <a:gd name="T16" fmla="*/ 50403125 w 168"/>
              <a:gd name="T17" fmla="*/ 55443438 h 60"/>
              <a:gd name="T18" fmla="*/ 50403125 w 168"/>
              <a:gd name="T19" fmla="*/ 70564375 h 60"/>
              <a:gd name="T20" fmla="*/ 65524063 w 168"/>
              <a:gd name="T21" fmla="*/ 75604688 h 60"/>
              <a:gd name="T22" fmla="*/ 85685313 w 168"/>
              <a:gd name="T23" fmla="*/ 80645000 h 60"/>
              <a:gd name="T24" fmla="*/ 105846563 w 168"/>
              <a:gd name="T25" fmla="*/ 85685313 h 60"/>
              <a:gd name="T26" fmla="*/ 120967500 w 168"/>
              <a:gd name="T27" fmla="*/ 95765938 h 60"/>
              <a:gd name="T28" fmla="*/ 136088438 w 168"/>
              <a:gd name="T29" fmla="*/ 95765938 h 60"/>
              <a:gd name="T30" fmla="*/ 151209375 w 168"/>
              <a:gd name="T31" fmla="*/ 90725625 h 60"/>
              <a:gd name="T32" fmla="*/ 171370625 w 168"/>
              <a:gd name="T33" fmla="*/ 95765938 h 60"/>
              <a:gd name="T34" fmla="*/ 186491563 w 168"/>
              <a:gd name="T35" fmla="*/ 95765938 h 60"/>
              <a:gd name="T36" fmla="*/ 206652813 w 168"/>
              <a:gd name="T37" fmla="*/ 100806250 h 60"/>
              <a:gd name="T38" fmla="*/ 216733438 w 168"/>
              <a:gd name="T39" fmla="*/ 100806250 h 60"/>
              <a:gd name="T40" fmla="*/ 236894688 w 168"/>
              <a:gd name="T41" fmla="*/ 110886875 h 60"/>
              <a:gd name="T42" fmla="*/ 252015625 w 168"/>
              <a:gd name="T43" fmla="*/ 120967500 h 60"/>
              <a:gd name="T44" fmla="*/ 267136563 w 168"/>
              <a:gd name="T45" fmla="*/ 120967500 h 60"/>
              <a:gd name="T46" fmla="*/ 287297813 w 168"/>
              <a:gd name="T47" fmla="*/ 126007813 h 60"/>
              <a:gd name="T48" fmla="*/ 307459063 w 168"/>
              <a:gd name="T49" fmla="*/ 126007813 h 60"/>
              <a:gd name="T50" fmla="*/ 327620313 w 168"/>
              <a:gd name="T51" fmla="*/ 131048125 h 60"/>
              <a:gd name="T52" fmla="*/ 347781563 w 168"/>
              <a:gd name="T53" fmla="*/ 131048125 h 60"/>
              <a:gd name="T54" fmla="*/ 362902500 w 168"/>
              <a:gd name="T55" fmla="*/ 126007813 h 60"/>
              <a:gd name="T56" fmla="*/ 388104063 w 168"/>
              <a:gd name="T57" fmla="*/ 136088438 h 60"/>
              <a:gd name="T58" fmla="*/ 403225000 w 168"/>
              <a:gd name="T59" fmla="*/ 141128750 h 60"/>
              <a:gd name="T60" fmla="*/ 413305625 w 168"/>
              <a:gd name="T61" fmla="*/ 146169063 h 60"/>
              <a:gd name="T62" fmla="*/ 423386250 w 168"/>
              <a:gd name="T63" fmla="*/ 151209375 h 60"/>
              <a:gd name="T64" fmla="*/ 418345938 w 168"/>
              <a:gd name="T65" fmla="*/ 131048125 h 60"/>
              <a:gd name="T66" fmla="*/ 418345938 w 168"/>
              <a:gd name="T67" fmla="*/ 115927188 h 60"/>
              <a:gd name="T68" fmla="*/ 423386250 w 168"/>
              <a:gd name="T69" fmla="*/ 100806250 h 60"/>
              <a:gd name="T70" fmla="*/ 403225000 w 168"/>
              <a:gd name="T71" fmla="*/ 90725625 h 60"/>
              <a:gd name="T72" fmla="*/ 388104063 w 168"/>
              <a:gd name="T73" fmla="*/ 90725625 h 60"/>
              <a:gd name="T74" fmla="*/ 367942813 w 168"/>
              <a:gd name="T75" fmla="*/ 95765938 h 60"/>
              <a:gd name="T76" fmla="*/ 352821875 w 168"/>
              <a:gd name="T77" fmla="*/ 90725625 h 60"/>
              <a:gd name="T78" fmla="*/ 347781563 w 168"/>
              <a:gd name="T79" fmla="*/ 75604688 h 60"/>
              <a:gd name="T80" fmla="*/ 342741250 w 168"/>
              <a:gd name="T81" fmla="*/ 65524063 h 60"/>
              <a:gd name="T82" fmla="*/ 337700938 w 168"/>
              <a:gd name="T83" fmla="*/ 50403125 h 60"/>
              <a:gd name="T84" fmla="*/ 317539688 w 168"/>
              <a:gd name="T85" fmla="*/ 50403125 h 60"/>
              <a:gd name="T86" fmla="*/ 302418750 w 168"/>
              <a:gd name="T87" fmla="*/ 45362813 h 60"/>
              <a:gd name="T88" fmla="*/ 287297813 w 168"/>
              <a:gd name="T89" fmla="*/ 35282188 h 60"/>
              <a:gd name="T90" fmla="*/ 272176875 w 168"/>
              <a:gd name="T91" fmla="*/ 40322500 h 60"/>
              <a:gd name="T92" fmla="*/ 262096250 w 168"/>
              <a:gd name="T93" fmla="*/ 25201563 h 60"/>
              <a:gd name="T94" fmla="*/ 246975313 w 168"/>
              <a:gd name="T95" fmla="*/ 35282188 h 60"/>
              <a:gd name="T96" fmla="*/ 241935000 w 168"/>
              <a:gd name="T97" fmla="*/ 50403125 h 60"/>
              <a:gd name="T98" fmla="*/ 226814063 w 168"/>
              <a:gd name="T99" fmla="*/ 50403125 h 60"/>
              <a:gd name="T100" fmla="*/ 211693125 w 168"/>
              <a:gd name="T101" fmla="*/ 50403125 h 60"/>
              <a:gd name="T102" fmla="*/ 191531875 w 168"/>
              <a:gd name="T103" fmla="*/ 50403125 h 60"/>
              <a:gd name="T104" fmla="*/ 171370625 w 168"/>
              <a:gd name="T105" fmla="*/ 45362813 h 60"/>
              <a:gd name="T106" fmla="*/ 156249688 w 168"/>
              <a:gd name="T107" fmla="*/ 45362813 h 60"/>
              <a:gd name="T108" fmla="*/ 151209375 w 168"/>
              <a:gd name="T109" fmla="*/ 30241875 h 60"/>
              <a:gd name="T110" fmla="*/ 136088438 w 168"/>
              <a:gd name="T111" fmla="*/ 15120938 h 60"/>
              <a:gd name="T112" fmla="*/ 120967500 w 168"/>
              <a:gd name="T113" fmla="*/ 15120938 h 60"/>
              <a:gd name="T114" fmla="*/ 110886875 w 168"/>
              <a:gd name="T115" fmla="*/ 15120938 h 60"/>
              <a:gd name="T116" fmla="*/ 95765938 w 168"/>
              <a:gd name="T117" fmla="*/ 0 h 60"/>
              <a:gd name="T118" fmla="*/ 80645000 w 168"/>
              <a:gd name="T119" fmla="*/ 5040313 h 60"/>
              <a:gd name="T120" fmla="*/ 70564375 w 168"/>
              <a:gd name="T121" fmla="*/ 5040313 h 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60">
                <a:moveTo>
                  <a:pt x="28" y="2"/>
                </a:move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0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4" y="2"/>
                </a:lnTo>
                <a:lnTo>
                  <a:pt x="12" y="2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4"/>
                </a:lnTo>
                <a:lnTo>
                  <a:pt x="6" y="16"/>
                </a:lnTo>
                <a:lnTo>
                  <a:pt x="4" y="18"/>
                </a:lnTo>
                <a:lnTo>
                  <a:pt x="2" y="16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10" y="20"/>
                </a:lnTo>
                <a:lnTo>
                  <a:pt x="12" y="18"/>
                </a:lnTo>
                <a:lnTo>
                  <a:pt x="14" y="18"/>
                </a:lnTo>
                <a:lnTo>
                  <a:pt x="16" y="20"/>
                </a:lnTo>
                <a:lnTo>
                  <a:pt x="18" y="22"/>
                </a:lnTo>
                <a:lnTo>
                  <a:pt x="20" y="22"/>
                </a:lnTo>
                <a:lnTo>
                  <a:pt x="22" y="22"/>
                </a:lnTo>
                <a:lnTo>
                  <a:pt x="24" y="24"/>
                </a:lnTo>
                <a:lnTo>
                  <a:pt x="22" y="26"/>
                </a:lnTo>
                <a:lnTo>
                  <a:pt x="20" y="28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2"/>
                </a:lnTo>
                <a:lnTo>
                  <a:pt x="30" y="32"/>
                </a:lnTo>
                <a:lnTo>
                  <a:pt x="32" y="32"/>
                </a:lnTo>
                <a:lnTo>
                  <a:pt x="34" y="32"/>
                </a:lnTo>
                <a:lnTo>
                  <a:pt x="36" y="32"/>
                </a:lnTo>
                <a:lnTo>
                  <a:pt x="38" y="32"/>
                </a:lnTo>
                <a:lnTo>
                  <a:pt x="40" y="32"/>
                </a:lnTo>
                <a:lnTo>
                  <a:pt x="42" y="34"/>
                </a:lnTo>
                <a:lnTo>
                  <a:pt x="44" y="36"/>
                </a:lnTo>
                <a:lnTo>
                  <a:pt x="46" y="36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8" y="38"/>
                </a:lnTo>
                <a:lnTo>
                  <a:pt x="70" y="36"/>
                </a:lnTo>
                <a:lnTo>
                  <a:pt x="72" y="36"/>
                </a:lnTo>
                <a:lnTo>
                  <a:pt x="74" y="38"/>
                </a:lnTo>
                <a:lnTo>
                  <a:pt x="76" y="38"/>
                </a:lnTo>
                <a:lnTo>
                  <a:pt x="78" y="38"/>
                </a:lnTo>
                <a:lnTo>
                  <a:pt x="80" y="38"/>
                </a:lnTo>
                <a:lnTo>
                  <a:pt x="82" y="40"/>
                </a:lnTo>
                <a:lnTo>
                  <a:pt x="84" y="40"/>
                </a:lnTo>
                <a:lnTo>
                  <a:pt x="86" y="40"/>
                </a:lnTo>
                <a:lnTo>
                  <a:pt x="88" y="42"/>
                </a:lnTo>
                <a:lnTo>
                  <a:pt x="90" y="42"/>
                </a:lnTo>
                <a:lnTo>
                  <a:pt x="92" y="44"/>
                </a:lnTo>
                <a:lnTo>
                  <a:pt x="94" y="44"/>
                </a:lnTo>
                <a:lnTo>
                  <a:pt x="96" y="46"/>
                </a:lnTo>
                <a:lnTo>
                  <a:pt x="98" y="46"/>
                </a:lnTo>
                <a:lnTo>
                  <a:pt x="100" y="48"/>
                </a:lnTo>
                <a:lnTo>
                  <a:pt x="102" y="48"/>
                </a:lnTo>
                <a:lnTo>
                  <a:pt x="104" y="48"/>
                </a:lnTo>
                <a:lnTo>
                  <a:pt x="106" y="48"/>
                </a:lnTo>
                <a:lnTo>
                  <a:pt x="108" y="48"/>
                </a:lnTo>
                <a:lnTo>
                  <a:pt x="112" y="48"/>
                </a:lnTo>
                <a:lnTo>
                  <a:pt x="112" y="50"/>
                </a:lnTo>
                <a:lnTo>
                  <a:pt x="114" y="50"/>
                </a:lnTo>
                <a:lnTo>
                  <a:pt x="116" y="50"/>
                </a:lnTo>
                <a:lnTo>
                  <a:pt x="118" y="48"/>
                </a:lnTo>
                <a:lnTo>
                  <a:pt x="120" y="50"/>
                </a:lnTo>
                <a:lnTo>
                  <a:pt x="122" y="50"/>
                </a:lnTo>
                <a:lnTo>
                  <a:pt x="124" y="50"/>
                </a:lnTo>
                <a:lnTo>
                  <a:pt x="126" y="50"/>
                </a:lnTo>
                <a:lnTo>
                  <a:pt x="128" y="50"/>
                </a:lnTo>
                <a:lnTo>
                  <a:pt x="130" y="52"/>
                </a:lnTo>
                <a:lnTo>
                  <a:pt x="132" y="52"/>
                </a:lnTo>
                <a:lnTo>
                  <a:pt x="134" y="52"/>
                </a:lnTo>
                <a:lnTo>
                  <a:pt x="136" y="52"/>
                </a:lnTo>
                <a:lnTo>
                  <a:pt x="138" y="52"/>
                </a:lnTo>
                <a:lnTo>
                  <a:pt x="140" y="50"/>
                </a:lnTo>
                <a:lnTo>
                  <a:pt x="142" y="50"/>
                </a:lnTo>
                <a:lnTo>
                  <a:pt x="144" y="48"/>
                </a:lnTo>
                <a:lnTo>
                  <a:pt x="144" y="50"/>
                </a:lnTo>
                <a:lnTo>
                  <a:pt x="146" y="50"/>
                </a:lnTo>
                <a:lnTo>
                  <a:pt x="150" y="52"/>
                </a:lnTo>
                <a:lnTo>
                  <a:pt x="152" y="54"/>
                </a:lnTo>
                <a:lnTo>
                  <a:pt x="154" y="54"/>
                </a:lnTo>
                <a:lnTo>
                  <a:pt x="156" y="54"/>
                </a:lnTo>
                <a:lnTo>
                  <a:pt x="158" y="56"/>
                </a:lnTo>
                <a:lnTo>
                  <a:pt x="160" y="56"/>
                </a:lnTo>
                <a:lnTo>
                  <a:pt x="162" y="56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lnTo>
                  <a:pt x="168" y="60"/>
                </a:lnTo>
                <a:lnTo>
                  <a:pt x="168" y="58"/>
                </a:lnTo>
                <a:lnTo>
                  <a:pt x="166" y="56"/>
                </a:lnTo>
                <a:lnTo>
                  <a:pt x="166" y="54"/>
                </a:lnTo>
                <a:lnTo>
                  <a:pt x="166" y="52"/>
                </a:lnTo>
                <a:lnTo>
                  <a:pt x="164" y="50"/>
                </a:lnTo>
                <a:lnTo>
                  <a:pt x="166" y="50"/>
                </a:lnTo>
                <a:lnTo>
                  <a:pt x="166" y="48"/>
                </a:lnTo>
                <a:lnTo>
                  <a:pt x="166" y="46"/>
                </a:lnTo>
                <a:lnTo>
                  <a:pt x="166" y="44"/>
                </a:lnTo>
                <a:lnTo>
                  <a:pt x="166" y="42"/>
                </a:lnTo>
                <a:lnTo>
                  <a:pt x="168" y="40"/>
                </a:lnTo>
                <a:lnTo>
                  <a:pt x="166" y="38"/>
                </a:lnTo>
                <a:lnTo>
                  <a:pt x="164" y="38"/>
                </a:lnTo>
                <a:lnTo>
                  <a:pt x="162" y="38"/>
                </a:lnTo>
                <a:lnTo>
                  <a:pt x="160" y="36"/>
                </a:lnTo>
                <a:lnTo>
                  <a:pt x="158" y="36"/>
                </a:lnTo>
                <a:lnTo>
                  <a:pt x="156" y="38"/>
                </a:lnTo>
                <a:lnTo>
                  <a:pt x="154" y="36"/>
                </a:lnTo>
                <a:lnTo>
                  <a:pt x="152" y="38"/>
                </a:lnTo>
                <a:lnTo>
                  <a:pt x="150" y="36"/>
                </a:lnTo>
                <a:lnTo>
                  <a:pt x="148" y="38"/>
                </a:lnTo>
                <a:lnTo>
                  <a:pt x="146" y="38"/>
                </a:lnTo>
                <a:lnTo>
                  <a:pt x="144" y="38"/>
                </a:lnTo>
                <a:lnTo>
                  <a:pt x="142" y="38"/>
                </a:lnTo>
                <a:lnTo>
                  <a:pt x="140" y="36"/>
                </a:lnTo>
                <a:lnTo>
                  <a:pt x="138" y="34"/>
                </a:lnTo>
                <a:lnTo>
                  <a:pt x="136" y="34"/>
                </a:lnTo>
                <a:lnTo>
                  <a:pt x="136" y="32"/>
                </a:lnTo>
                <a:lnTo>
                  <a:pt x="138" y="30"/>
                </a:lnTo>
                <a:lnTo>
                  <a:pt x="138" y="28"/>
                </a:lnTo>
                <a:lnTo>
                  <a:pt x="136" y="26"/>
                </a:lnTo>
                <a:lnTo>
                  <a:pt x="136" y="28"/>
                </a:lnTo>
                <a:lnTo>
                  <a:pt x="136" y="26"/>
                </a:lnTo>
                <a:lnTo>
                  <a:pt x="134" y="24"/>
                </a:lnTo>
                <a:lnTo>
                  <a:pt x="134" y="22"/>
                </a:lnTo>
                <a:lnTo>
                  <a:pt x="134" y="20"/>
                </a:lnTo>
                <a:lnTo>
                  <a:pt x="132" y="20"/>
                </a:lnTo>
                <a:lnTo>
                  <a:pt x="130" y="20"/>
                </a:lnTo>
                <a:lnTo>
                  <a:pt x="128" y="20"/>
                </a:lnTo>
                <a:lnTo>
                  <a:pt x="126" y="20"/>
                </a:lnTo>
                <a:lnTo>
                  <a:pt x="124" y="18"/>
                </a:lnTo>
                <a:lnTo>
                  <a:pt x="122" y="18"/>
                </a:lnTo>
                <a:lnTo>
                  <a:pt x="120" y="18"/>
                </a:lnTo>
                <a:lnTo>
                  <a:pt x="118" y="18"/>
                </a:lnTo>
                <a:lnTo>
                  <a:pt x="118" y="16"/>
                </a:lnTo>
                <a:lnTo>
                  <a:pt x="116" y="14"/>
                </a:lnTo>
                <a:lnTo>
                  <a:pt x="114" y="14"/>
                </a:lnTo>
                <a:lnTo>
                  <a:pt x="112" y="16"/>
                </a:lnTo>
                <a:lnTo>
                  <a:pt x="110" y="16"/>
                </a:lnTo>
                <a:lnTo>
                  <a:pt x="108" y="16"/>
                </a:lnTo>
                <a:lnTo>
                  <a:pt x="106" y="14"/>
                </a:lnTo>
                <a:lnTo>
                  <a:pt x="106" y="12"/>
                </a:lnTo>
                <a:lnTo>
                  <a:pt x="106" y="10"/>
                </a:lnTo>
                <a:lnTo>
                  <a:pt x="104" y="10"/>
                </a:lnTo>
                <a:lnTo>
                  <a:pt x="102" y="10"/>
                </a:lnTo>
                <a:lnTo>
                  <a:pt x="100" y="10"/>
                </a:lnTo>
                <a:lnTo>
                  <a:pt x="100" y="12"/>
                </a:lnTo>
                <a:lnTo>
                  <a:pt x="98" y="14"/>
                </a:lnTo>
                <a:lnTo>
                  <a:pt x="98" y="16"/>
                </a:lnTo>
                <a:lnTo>
                  <a:pt x="98" y="18"/>
                </a:lnTo>
                <a:lnTo>
                  <a:pt x="96" y="20"/>
                </a:lnTo>
                <a:lnTo>
                  <a:pt x="96" y="22"/>
                </a:lnTo>
                <a:lnTo>
                  <a:pt x="94" y="22"/>
                </a:lnTo>
                <a:lnTo>
                  <a:pt x="92" y="20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4" y="20"/>
                </a:lnTo>
                <a:lnTo>
                  <a:pt x="82" y="20"/>
                </a:lnTo>
                <a:lnTo>
                  <a:pt x="80" y="20"/>
                </a:lnTo>
                <a:lnTo>
                  <a:pt x="78" y="18"/>
                </a:lnTo>
                <a:lnTo>
                  <a:pt x="76" y="20"/>
                </a:lnTo>
                <a:lnTo>
                  <a:pt x="74" y="20"/>
                </a:lnTo>
                <a:lnTo>
                  <a:pt x="72" y="20"/>
                </a:lnTo>
                <a:lnTo>
                  <a:pt x="70" y="20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6"/>
                </a:lnTo>
                <a:lnTo>
                  <a:pt x="60" y="14"/>
                </a:lnTo>
                <a:lnTo>
                  <a:pt x="60" y="12"/>
                </a:lnTo>
                <a:lnTo>
                  <a:pt x="58" y="10"/>
                </a:lnTo>
                <a:lnTo>
                  <a:pt x="58" y="8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4"/>
                </a:lnTo>
                <a:lnTo>
                  <a:pt x="40" y="2"/>
                </a:lnTo>
                <a:lnTo>
                  <a:pt x="38" y="0"/>
                </a:lnTo>
                <a:lnTo>
                  <a:pt x="36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6" name="Freeform 2193"/>
          <p:cNvSpPr>
            <a:spLocks/>
          </p:cNvSpPr>
          <p:nvPr/>
        </p:nvSpPr>
        <p:spPr bwMode="auto">
          <a:xfrm>
            <a:off x="7477128" y="4162425"/>
            <a:ext cx="41275" cy="12700"/>
          </a:xfrm>
          <a:custGeom>
            <a:avLst/>
            <a:gdLst>
              <a:gd name="T0" fmla="*/ 10080625 w 26"/>
              <a:gd name="T1" fmla="*/ 0 h 8"/>
              <a:gd name="T2" fmla="*/ 5040313 w 26"/>
              <a:gd name="T3" fmla="*/ 0 h 8"/>
              <a:gd name="T4" fmla="*/ 5040313 w 26"/>
              <a:gd name="T5" fmla="*/ 5040313 h 8"/>
              <a:gd name="T6" fmla="*/ 0 w 26"/>
              <a:gd name="T7" fmla="*/ 5040313 h 8"/>
              <a:gd name="T8" fmla="*/ 0 w 26"/>
              <a:gd name="T9" fmla="*/ 10080625 h 8"/>
              <a:gd name="T10" fmla="*/ 5040313 w 26"/>
              <a:gd name="T11" fmla="*/ 15120938 h 8"/>
              <a:gd name="T12" fmla="*/ 10080625 w 26"/>
              <a:gd name="T13" fmla="*/ 15120938 h 8"/>
              <a:gd name="T14" fmla="*/ 15120938 w 26"/>
              <a:gd name="T15" fmla="*/ 15120938 h 8"/>
              <a:gd name="T16" fmla="*/ 20161250 w 26"/>
              <a:gd name="T17" fmla="*/ 15120938 h 8"/>
              <a:gd name="T18" fmla="*/ 20161250 w 26"/>
              <a:gd name="T19" fmla="*/ 15120938 h 8"/>
              <a:gd name="T20" fmla="*/ 25201563 w 26"/>
              <a:gd name="T21" fmla="*/ 15120938 h 8"/>
              <a:gd name="T22" fmla="*/ 25201563 w 26"/>
              <a:gd name="T23" fmla="*/ 15120938 h 8"/>
              <a:gd name="T24" fmla="*/ 30241875 w 26"/>
              <a:gd name="T25" fmla="*/ 15120938 h 8"/>
              <a:gd name="T26" fmla="*/ 35282188 w 26"/>
              <a:gd name="T27" fmla="*/ 20161250 h 8"/>
              <a:gd name="T28" fmla="*/ 40322500 w 26"/>
              <a:gd name="T29" fmla="*/ 15120938 h 8"/>
              <a:gd name="T30" fmla="*/ 45362813 w 26"/>
              <a:gd name="T31" fmla="*/ 10080625 h 8"/>
              <a:gd name="T32" fmla="*/ 50403125 w 26"/>
              <a:gd name="T33" fmla="*/ 10080625 h 8"/>
              <a:gd name="T34" fmla="*/ 55443438 w 26"/>
              <a:gd name="T35" fmla="*/ 10080625 h 8"/>
              <a:gd name="T36" fmla="*/ 55443438 w 26"/>
              <a:gd name="T37" fmla="*/ 10080625 h 8"/>
              <a:gd name="T38" fmla="*/ 60483750 w 26"/>
              <a:gd name="T39" fmla="*/ 5040313 h 8"/>
              <a:gd name="T40" fmla="*/ 65524063 w 26"/>
              <a:gd name="T41" fmla="*/ 5040313 h 8"/>
              <a:gd name="T42" fmla="*/ 60483750 w 26"/>
              <a:gd name="T43" fmla="*/ 0 h 8"/>
              <a:gd name="T44" fmla="*/ 55443438 w 26"/>
              <a:gd name="T45" fmla="*/ 0 h 8"/>
              <a:gd name="T46" fmla="*/ 50403125 w 26"/>
              <a:gd name="T47" fmla="*/ 0 h 8"/>
              <a:gd name="T48" fmla="*/ 45362813 w 26"/>
              <a:gd name="T49" fmla="*/ 0 h 8"/>
              <a:gd name="T50" fmla="*/ 40322500 w 26"/>
              <a:gd name="T51" fmla="*/ 0 h 8"/>
              <a:gd name="T52" fmla="*/ 35282188 w 26"/>
              <a:gd name="T53" fmla="*/ 0 h 8"/>
              <a:gd name="T54" fmla="*/ 30241875 w 26"/>
              <a:gd name="T55" fmla="*/ 0 h 8"/>
              <a:gd name="T56" fmla="*/ 25201563 w 26"/>
              <a:gd name="T57" fmla="*/ 0 h 8"/>
              <a:gd name="T58" fmla="*/ 20161250 w 26"/>
              <a:gd name="T59" fmla="*/ 0 h 8"/>
              <a:gd name="T60" fmla="*/ 15120938 w 26"/>
              <a:gd name="T61" fmla="*/ 0 h 8"/>
              <a:gd name="T62" fmla="*/ 10080625 w 26"/>
              <a:gd name="T63" fmla="*/ 0 h 8"/>
              <a:gd name="T64" fmla="*/ 10080625 w 26"/>
              <a:gd name="T65" fmla="*/ 0 h 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6" h="8">
                <a:moveTo>
                  <a:pt x="4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7" name="Freeform 2194"/>
          <p:cNvSpPr>
            <a:spLocks/>
          </p:cNvSpPr>
          <p:nvPr/>
        </p:nvSpPr>
        <p:spPr bwMode="auto">
          <a:xfrm>
            <a:off x="7477128" y="4162425"/>
            <a:ext cx="41275" cy="12700"/>
          </a:xfrm>
          <a:custGeom>
            <a:avLst/>
            <a:gdLst>
              <a:gd name="T0" fmla="*/ 10080625 w 26"/>
              <a:gd name="T1" fmla="*/ 0 h 8"/>
              <a:gd name="T2" fmla="*/ 5040313 w 26"/>
              <a:gd name="T3" fmla="*/ 0 h 8"/>
              <a:gd name="T4" fmla="*/ 5040313 w 26"/>
              <a:gd name="T5" fmla="*/ 5040313 h 8"/>
              <a:gd name="T6" fmla="*/ 0 w 26"/>
              <a:gd name="T7" fmla="*/ 5040313 h 8"/>
              <a:gd name="T8" fmla="*/ 0 w 26"/>
              <a:gd name="T9" fmla="*/ 10080625 h 8"/>
              <a:gd name="T10" fmla="*/ 5040313 w 26"/>
              <a:gd name="T11" fmla="*/ 15120938 h 8"/>
              <a:gd name="T12" fmla="*/ 10080625 w 26"/>
              <a:gd name="T13" fmla="*/ 15120938 h 8"/>
              <a:gd name="T14" fmla="*/ 15120938 w 26"/>
              <a:gd name="T15" fmla="*/ 15120938 h 8"/>
              <a:gd name="T16" fmla="*/ 20161250 w 26"/>
              <a:gd name="T17" fmla="*/ 15120938 h 8"/>
              <a:gd name="T18" fmla="*/ 20161250 w 26"/>
              <a:gd name="T19" fmla="*/ 15120938 h 8"/>
              <a:gd name="T20" fmla="*/ 25201563 w 26"/>
              <a:gd name="T21" fmla="*/ 15120938 h 8"/>
              <a:gd name="T22" fmla="*/ 25201563 w 26"/>
              <a:gd name="T23" fmla="*/ 15120938 h 8"/>
              <a:gd name="T24" fmla="*/ 30241875 w 26"/>
              <a:gd name="T25" fmla="*/ 15120938 h 8"/>
              <a:gd name="T26" fmla="*/ 35282188 w 26"/>
              <a:gd name="T27" fmla="*/ 20161250 h 8"/>
              <a:gd name="T28" fmla="*/ 40322500 w 26"/>
              <a:gd name="T29" fmla="*/ 15120938 h 8"/>
              <a:gd name="T30" fmla="*/ 45362813 w 26"/>
              <a:gd name="T31" fmla="*/ 10080625 h 8"/>
              <a:gd name="T32" fmla="*/ 50403125 w 26"/>
              <a:gd name="T33" fmla="*/ 10080625 h 8"/>
              <a:gd name="T34" fmla="*/ 55443438 w 26"/>
              <a:gd name="T35" fmla="*/ 10080625 h 8"/>
              <a:gd name="T36" fmla="*/ 55443438 w 26"/>
              <a:gd name="T37" fmla="*/ 10080625 h 8"/>
              <a:gd name="T38" fmla="*/ 60483750 w 26"/>
              <a:gd name="T39" fmla="*/ 5040313 h 8"/>
              <a:gd name="T40" fmla="*/ 65524063 w 26"/>
              <a:gd name="T41" fmla="*/ 5040313 h 8"/>
              <a:gd name="T42" fmla="*/ 60483750 w 26"/>
              <a:gd name="T43" fmla="*/ 0 h 8"/>
              <a:gd name="T44" fmla="*/ 55443438 w 26"/>
              <a:gd name="T45" fmla="*/ 0 h 8"/>
              <a:gd name="T46" fmla="*/ 50403125 w 26"/>
              <a:gd name="T47" fmla="*/ 0 h 8"/>
              <a:gd name="T48" fmla="*/ 45362813 w 26"/>
              <a:gd name="T49" fmla="*/ 0 h 8"/>
              <a:gd name="T50" fmla="*/ 40322500 w 26"/>
              <a:gd name="T51" fmla="*/ 0 h 8"/>
              <a:gd name="T52" fmla="*/ 35282188 w 26"/>
              <a:gd name="T53" fmla="*/ 0 h 8"/>
              <a:gd name="T54" fmla="*/ 30241875 w 26"/>
              <a:gd name="T55" fmla="*/ 0 h 8"/>
              <a:gd name="T56" fmla="*/ 25201563 w 26"/>
              <a:gd name="T57" fmla="*/ 0 h 8"/>
              <a:gd name="T58" fmla="*/ 20161250 w 26"/>
              <a:gd name="T59" fmla="*/ 0 h 8"/>
              <a:gd name="T60" fmla="*/ 15120938 w 26"/>
              <a:gd name="T61" fmla="*/ 0 h 8"/>
              <a:gd name="T62" fmla="*/ 10080625 w 26"/>
              <a:gd name="T63" fmla="*/ 0 h 8"/>
              <a:gd name="T64" fmla="*/ 10080625 w 26"/>
              <a:gd name="T65" fmla="*/ 0 h 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6" h="8">
                <a:moveTo>
                  <a:pt x="4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8" name="Freeform 2195"/>
          <p:cNvSpPr>
            <a:spLocks/>
          </p:cNvSpPr>
          <p:nvPr/>
        </p:nvSpPr>
        <p:spPr bwMode="auto">
          <a:xfrm>
            <a:off x="7524750" y="4200525"/>
            <a:ext cx="38100" cy="25400"/>
          </a:xfrm>
          <a:custGeom>
            <a:avLst/>
            <a:gdLst>
              <a:gd name="T0" fmla="*/ 5040313 w 24"/>
              <a:gd name="T1" fmla="*/ 0 h 16"/>
              <a:gd name="T2" fmla="*/ 0 w 24"/>
              <a:gd name="T3" fmla="*/ 5040313 h 16"/>
              <a:gd name="T4" fmla="*/ 5040313 w 24"/>
              <a:gd name="T5" fmla="*/ 10080625 h 16"/>
              <a:gd name="T6" fmla="*/ 5040313 w 24"/>
              <a:gd name="T7" fmla="*/ 15120938 h 16"/>
              <a:gd name="T8" fmla="*/ 10080625 w 24"/>
              <a:gd name="T9" fmla="*/ 20161250 h 16"/>
              <a:gd name="T10" fmla="*/ 15120938 w 24"/>
              <a:gd name="T11" fmla="*/ 20161250 h 16"/>
              <a:gd name="T12" fmla="*/ 20161250 w 24"/>
              <a:gd name="T13" fmla="*/ 20161250 h 16"/>
              <a:gd name="T14" fmla="*/ 25201563 w 24"/>
              <a:gd name="T15" fmla="*/ 25201563 h 16"/>
              <a:gd name="T16" fmla="*/ 30241875 w 24"/>
              <a:gd name="T17" fmla="*/ 25201563 h 16"/>
              <a:gd name="T18" fmla="*/ 30241875 w 24"/>
              <a:gd name="T19" fmla="*/ 30241875 h 16"/>
              <a:gd name="T20" fmla="*/ 30241875 w 24"/>
              <a:gd name="T21" fmla="*/ 35282188 h 16"/>
              <a:gd name="T22" fmla="*/ 30241875 w 24"/>
              <a:gd name="T23" fmla="*/ 40322500 h 16"/>
              <a:gd name="T24" fmla="*/ 30241875 w 24"/>
              <a:gd name="T25" fmla="*/ 40322500 h 16"/>
              <a:gd name="T26" fmla="*/ 35282188 w 24"/>
              <a:gd name="T27" fmla="*/ 40322500 h 16"/>
              <a:gd name="T28" fmla="*/ 35282188 w 24"/>
              <a:gd name="T29" fmla="*/ 35282188 h 16"/>
              <a:gd name="T30" fmla="*/ 35282188 w 24"/>
              <a:gd name="T31" fmla="*/ 30241875 h 16"/>
              <a:gd name="T32" fmla="*/ 40322500 w 24"/>
              <a:gd name="T33" fmla="*/ 30241875 h 16"/>
              <a:gd name="T34" fmla="*/ 45362813 w 24"/>
              <a:gd name="T35" fmla="*/ 25201563 h 16"/>
              <a:gd name="T36" fmla="*/ 50403125 w 24"/>
              <a:gd name="T37" fmla="*/ 25201563 h 16"/>
              <a:gd name="T38" fmla="*/ 55443438 w 24"/>
              <a:gd name="T39" fmla="*/ 20161250 h 16"/>
              <a:gd name="T40" fmla="*/ 60483750 w 24"/>
              <a:gd name="T41" fmla="*/ 15120938 h 16"/>
              <a:gd name="T42" fmla="*/ 55443438 w 24"/>
              <a:gd name="T43" fmla="*/ 15120938 h 16"/>
              <a:gd name="T44" fmla="*/ 50403125 w 24"/>
              <a:gd name="T45" fmla="*/ 10080625 h 16"/>
              <a:gd name="T46" fmla="*/ 45362813 w 24"/>
              <a:gd name="T47" fmla="*/ 5040313 h 16"/>
              <a:gd name="T48" fmla="*/ 40322500 w 24"/>
              <a:gd name="T49" fmla="*/ 5040313 h 16"/>
              <a:gd name="T50" fmla="*/ 40322500 w 24"/>
              <a:gd name="T51" fmla="*/ 0 h 16"/>
              <a:gd name="T52" fmla="*/ 35282188 w 24"/>
              <a:gd name="T53" fmla="*/ 0 h 16"/>
              <a:gd name="T54" fmla="*/ 30241875 w 24"/>
              <a:gd name="T55" fmla="*/ 5040313 h 16"/>
              <a:gd name="T56" fmla="*/ 25201563 w 24"/>
              <a:gd name="T57" fmla="*/ 5040313 h 16"/>
              <a:gd name="T58" fmla="*/ 20161250 w 24"/>
              <a:gd name="T59" fmla="*/ 5040313 h 16"/>
              <a:gd name="T60" fmla="*/ 15120938 w 24"/>
              <a:gd name="T61" fmla="*/ 5040313 h 16"/>
              <a:gd name="T62" fmla="*/ 10080625 w 24"/>
              <a:gd name="T63" fmla="*/ 5040313 h 16"/>
              <a:gd name="T64" fmla="*/ 5040313 w 24"/>
              <a:gd name="T65" fmla="*/ 5040313 h 16"/>
              <a:gd name="T66" fmla="*/ 5040313 w 24"/>
              <a:gd name="T67" fmla="*/ 0 h 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" h="16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2" y="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89" name="Freeform 2196"/>
          <p:cNvSpPr>
            <a:spLocks/>
          </p:cNvSpPr>
          <p:nvPr/>
        </p:nvSpPr>
        <p:spPr bwMode="auto">
          <a:xfrm>
            <a:off x="7524750" y="4200525"/>
            <a:ext cx="38100" cy="25400"/>
          </a:xfrm>
          <a:custGeom>
            <a:avLst/>
            <a:gdLst>
              <a:gd name="T0" fmla="*/ 5040313 w 24"/>
              <a:gd name="T1" fmla="*/ 0 h 16"/>
              <a:gd name="T2" fmla="*/ 0 w 24"/>
              <a:gd name="T3" fmla="*/ 5040313 h 16"/>
              <a:gd name="T4" fmla="*/ 5040313 w 24"/>
              <a:gd name="T5" fmla="*/ 10080625 h 16"/>
              <a:gd name="T6" fmla="*/ 5040313 w 24"/>
              <a:gd name="T7" fmla="*/ 15120938 h 16"/>
              <a:gd name="T8" fmla="*/ 10080625 w 24"/>
              <a:gd name="T9" fmla="*/ 20161250 h 16"/>
              <a:gd name="T10" fmla="*/ 15120938 w 24"/>
              <a:gd name="T11" fmla="*/ 20161250 h 16"/>
              <a:gd name="T12" fmla="*/ 20161250 w 24"/>
              <a:gd name="T13" fmla="*/ 20161250 h 16"/>
              <a:gd name="T14" fmla="*/ 25201563 w 24"/>
              <a:gd name="T15" fmla="*/ 25201563 h 16"/>
              <a:gd name="T16" fmla="*/ 30241875 w 24"/>
              <a:gd name="T17" fmla="*/ 25201563 h 16"/>
              <a:gd name="T18" fmla="*/ 30241875 w 24"/>
              <a:gd name="T19" fmla="*/ 30241875 h 16"/>
              <a:gd name="T20" fmla="*/ 30241875 w 24"/>
              <a:gd name="T21" fmla="*/ 35282188 h 16"/>
              <a:gd name="T22" fmla="*/ 30241875 w 24"/>
              <a:gd name="T23" fmla="*/ 40322500 h 16"/>
              <a:gd name="T24" fmla="*/ 30241875 w 24"/>
              <a:gd name="T25" fmla="*/ 40322500 h 16"/>
              <a:gd name="T26" fmla="*/ 35282188 w 24"/>
              <a:gd name="T27" fmla="*/ 40322500 h 16"/>
              <a:gd name="T28" fmla="*/ 35282188 w 24"/>
              <a:gd name="T29" fmla="*/ 35282188 h 16"/>
              <a:gd name="T30" fmla="*/ 35282188 w 24"/>
              <a:gd name="T31" fmla="*/ 30241875 h 16"/>
              <a:gd name="T32" fmla="*/ 40322500 w 24"/>
              <a:gd name="T33" fmla="*/ 30241875 h 16"/>
              <a:gd name="T34" fmla="*/ 45362813 w 24"/>
              <a:gd name="T35" fmla="*/ 25201563 h 16"/>
              <a:gd name="T36" fmla="*/ 50403125 w 24"/>
              <a:gd name="T37" fmla="*/ 25201563 h 16"/>
              <a:gd name="T38" fmla="*/ 55443438 w 24"/>
              <a:gd name="T39" fmla="*/ 20161250 h 16"/>
              <a:gd name="T40" fmla="*/ 60483750 w 24"/>
              <a:gd name="T41" fmla="*/ 15120938 h 16"/>
              <a:gd name="T42" fmla="*/ 55443438 w 24"/>
              <a:gd name="T43" fmla="*/ 15120938 h 16"/>
              <a:gd name="T44" fmla="*/ 50403125 w 24"/>
              <a:gd name="T45" fmla="*/ 10080625 h 16"/>
              <a:gd name="T46" fmla="*/ 45362813 w 24"/>
              <a:gd name="T47" fmla="*/ 5040313 h 16"/>
              <a:gd name="T48" fmla="*/ 40322500 w 24"/>
              <a:gd name="T49" fmla="*/ 5040313 h 16"/>
              <a:gd name="T50" fmla="*/ 40322500 w 24"/>
              <a:gd name="T51" fmla="*/ 0 h 16"/>
              <a:gd name="T52" fmla="*/ 35282188 w 24"/>
              <a:gd name="T53" fmla="*/ 0 h 16"/>
              <a:gd name="T54" fmla="*/ 30241875 w 24"/>
              <a:gd name="T55" fmla="*/ 5040313 h 16"/>
              <a:gd name="T56" fmla="*/ 25201563 w 24"/>
              <a:gd name="T57" fmla="*/ 5040313 h 16"/>
              <a:gd name="T58" fmla="*/ 20161250 w 24"/>
              <a:gd name="T59" fmla="*/ 5040313 h 16"/>
              <a:gd name="T60" fmla="*/ 15120938 w 24"/>
              <a:gd name="T61" fmla="*/ 5040313 h 16"/>
              <a:gd name="T62" fmla="*/ 10080625 w 24"/>
              <a:gd name="T63" fmla="*/ 5040313 h 16"/>
              <a:gd name="T64" fmla="*/ 5040313 w 24"/>
              <a:gd name="T65" fmla="*/ 5040313 h 16"/>
              <a:gd name="T66" fmla="*/ 5040313 w 24"/>
              <a:gd name="T67" fmla="*/ 0 h 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" h="16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2" y="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0" name="Freeform 2197"/>
          <p:cNvSpPr>
            <a:spLocks/>
          </p:cNvSpPr>
          <p:nvPr/>
        </p:nvSpPr>
        <p:spPr bwMode="auto">
          <a:xfrm>
            <a:off x="7566026" y="4206876"/>
            <a:ext cx="25400" cy="22225"/>
          </a:xfrm>
          <a:custGeom>
            <a:avLst/>
            <a:gdLst>
              <a:gd name="T0" fmla="*/ 20161250 w 16"/>
              <a:gd name="T1" fmla="*/ 0 h 14"/>
              <a:gd name="T2" fmla="*/ 20161250 w 16"/>
              <a:gd name="T3" fmla="*/ 0 h 14"/>
              <a:gd name="T4" fmla="*/ 15120938 w 16"/>
              <a:gd name="T5" fmla="*/ 5040313 h 14"/>
              <a:gd name="T6" fmla="*/ 10080625 w 16"/>
              <a:gd name="T7" fmla="*/ 10080625 h 14"/>
              <a:gd name="T8" fmla="*/ 10080625 w 16"/>
              <a:gd name="T9" fmla="*/ 15120938 h 14"/>
              <a:gd name="T10" fmla="*/ 10080625 w 16"/>
              <a:gd name="T11" fmla="*/ 20161250 h 14"/>
              <a:gd name="T12" fmla="*/ 10080625 w 16"/>
              <a:gd name="T13" fmla="*/ 20161250 h 14"/>
              <a:gd name="T14" fmla="*/ 10080625 w 16"/>
              <a:gd name="T15" fmla="*/ 25201563 h 14"/>
              <a:gd name="T16" fmla="*/ 5040313 w 16"/>
              <a:gd name="T17" fmla="*/ 30241875 h 14"/>
              <a:gd name="T18" fmla="*/ 0 w 16"/>
              <a:gd name="T19" fmla="*/ 25201563 h 14"/>
              <a:gd name="T20" fmla="*/ 0 w 16"/>
              <a:gd name="T21" fmla="*/ 30241875 h 14"/>
              <a:gd name="T22" fmla="*/ 0 w 16"/>
              <a:gd name="T23" fmla="*/ 30241875 h 14"/>
              <a:gd name="T24" fmla="*/ 5040313 w 16"/>
              <a:gd name="T25" fmla="*/ 30241875 h 14"/>
              <a:gd name="T26" fmla="*/ 10080625 w 16"/>
              <a:gd name="T27" fmla="*/ 35282188 h 14"/>
              <a:gd name="T28" fmla="*/ 15120938 w 16"/>
              <a:gd name="T29" fmla="*/ 35282188 h 14"/>
              <a:gd name="T30" fmla="*/ 20161250 w 16"/>
              <a:gd name="T31" fmla="*/ 35282188 h 14"/>
              <a:gd name="T32" fmla="*/ 25201563 w 16"/>
              <a:gd name="T33" fmla="*/ 30241875 h 14"/>
              <a:gd name="T34" fmla="*/ 30241875 w 16"/>
              <a:gd name="T35" fmla="*/ 35282188 h 14"/>
              <a:gd name="T36" fmla="*/ 30241875 w 16"/>
              <a:gd name="T37" fmla="*/ 30241875 h 14"/>
              <a:gd name="T38" fmla="*/ 30241875 w 16"/>
              <a:gd name="T39" fmla="*/ 25201563 h 14"/>
              <a:gd name="T40" fmla="*/ 35282188 w 16"/>
              <a:gd name="T41" fmla="*/ 20161250 h 14"/>
              <a:gd name="T42" fmla="*/ 35282188 w 16"/>
              <a:gd name="T43" fmla="*/ 15120938 h 14"/>
              <a:gd name="T44" fmla="*/ 35282188 w 16"/>
              <a:gd name="T45" fmla="*/ 10080625 h 14"/>
              <a:gd name="T46" fmla="*/ 40322500 w 16"/>
              <a:gd name="T47" fmla="*/ 10080625 h 14"/>
              <a:gd name="T48" fmla="*/ 40322500 w 16"/>
              <a:gd name="T49" fmla="*/ 5040313 h 14"/>
              <a:gd name="T50" fmla="*/ 35282188 w 16"/>
              <a:gd name="T51" fmla="*/ 0 h 14"/>
              <a:gd name="T52" fmla="*/ 25201563 w 16"/>
              <a:gd name="T53" fmla="*/ 0 h 14"/>
              <a:gd name="T54" fmla="*/ 20161250 w 16"/>
              <a:gd name="T55" fmla="*/ 0 h 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" h="14">
                <a:moveTo>
                  <a:pt x="8" y="0"/>
                </a:moveTo>
                <a:lnTo>
                  <a:pt x="8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2" y="12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6" y="4"/>
                </a:lnTo>
                <a:lnTo>
                  <a:pt x="16" y="2"/>
                </a:lnTo>
                <a:lnTo>
                  <a:pt x="14" y="0"/>
                </a:lnTo>
                <a:lnTo>
                  <a:pt x="10" y="0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1" name="Freeform 2198"/>
          <p:cNvSpPr>
            <a:spLocks/>
          </p:cNvSpPr>
          <p:nvPr/>
        </p:nvSpPr>
        <p:spPr bwMode="auto">
          <a:xfrm>
            <a:off x="7566026" y="4206876"/>
            <a:ext cx="25400" cy="22225"/>
          </a:xfrm>
          <a:custGeom>
            <a:avLst/>
            <a:gdLst>
              <a:gd name="T0" fmla="*/ 20161250 w 16"/>
              <a:gd name="T1" fmla="*/ 0 h 14"/>
              <a:gd name="T2" fmla="*/ 20161250 w 16"/>
              <a:gd name="T3" fmla="*/ 0 h 14"/>
              <a:gd name="T4" fmla="*/ 15120938 w 16"/>
              <a:gd name="T5" fmla="*/ 5040313 h 14"/>
              <a:gd name="T6" fmla="*/ 10080625 w 16"/>
              <a:gd name="T7" fmla="*/ 10080625 h 14"/>
              <a:gd name="T8" fmla="*/ 10080625 w 16"/>
              <a:gd name="T9" fmla="*/ 15120938 h 14"/>
              <a:gd name="T10" fmla="*/ 10080625 w 16"/>
              <a:gd name="T11" fmla="*/ 20161250 h 14"/>
              <a:gd name="T12" fmla="*/ 10080625 w 16"/>
              <a:gd name="T13" fmla="*/ 20161250 h 14"/>
              <a:gd name="T14" fmla="*/ 10080625 w 16"/>
              <a:gd name="T15" fmla="*/ 25201563 h 14"/>
              <a:gd name="T16" fmla="*/ 5040313 w 16"/>
              <a:gd name="T17" fmla="*/ 30241875 h 14"/>
              <a:gd name="T18" fmla="*/ 0 w 16"/>
              <a:gd name="T19" fmla="*/ 25201563 h 14"/>
              <a:gd name="T20" fmla="*/ 0 w 16"/>
              <a:gd name="T21" fmla="*/ 30241875 h 14"/>
              <a:gd name="T22" fmla="*/ 0 w 16"/>
              <a:gd name="T23" fmla="*/ 30241875 h 14"/>
              <a:gd name="T24" fmla="*/ 5040313 w 16"/>
              <a:gd name="T25" fmla="*/ 30241875 h 14"/>
              <a:gd name="T26" fmla="*/ 10080625 w 16"/>
              <a:gd name="T27" fmla="*/ 35282188 h 14"/>
              <a:gd name="T28" fmla="*/ 15120938 w 16"/>
              <a:gd name="T29" fmla="*/ 35282188 h 14"/>
              <a:gd name="T30" fmla="*/ 20161250 w 16"/>
              <a:gd name="T31" fmla="*/ 35282188 h 14"/>
              <a:gd name="T32" fmla="*/ 25201563 w 16"/>
              <a:gd name="T33" fmla="*/ 30241875 h 14"/>
              <a:gd name="T34" fmla="*/ 30241875 w 16"/>
              <a:gd name="T35" fmla="*/ 35282188 h 14"/>
              <a:gd name="T36" fmla="*/ 30241875 w 16"/>
              <a:gd name="T37" fmla="*/ 30241875 h 14"/>
              <a:gd name="T38" fmla="*/ 30241875 w 16"/>
              <a:gd name="T39" fmla="*/ 25201563 h 14"/>
              <a:gd name="T40" fmla="*/ 35282188 w 16"/>
              <a:gd name="T41" fmla="*/ 20161250 h 14"/>
              <a:gd name="T42" fmla="*/ 35282188 w 16"/>
              <a:gd name="T43" fmla="*/ 15120938 h 14"/>
              <a:gd name="T44" fmla="*/ 35282188 w 16"/>
              <a:gd name="T45" fmla="*/ 10080625 h 14"/>
              <a:gd name="T46" fmla="*/ 40322500 w 16"/>
              <a:gd name="T47" fmla="*/ 10080625 h 14"/>
              <a:gd name="T48" fmla="*/ 40322500 w 16"/>
              <a:gd name="T49" fmla="*/ 5040313 h 14"/>
              <a:gd name="T50" fmla="*/ 35282188 w 16"/>
              <a:gd name="T51" fmla="*/ 0 h 14"/>
              <a:gd name="T52" fmla="*/ 25201563 w 16"/>
              <a:gd name="T53" fmla="*/ 0 h 14"/>
              <a:gd name="T54" fmla="*/ 20161250 w 16"/>
              <a:gd name="T55" fmla="*/ 0 h 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" h="14">
                <a:moveTo>
                  <a:pt x="8" y="0"/>
                </a:moveTo>
                <a:lnTo>
                  <a:pt x="8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2" y="12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4"/>
                </a:lnTo>
                <a:lnTo>
                  <a:pt x="12" y="12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4" y="4"/>
                </a:lnTo>
                <a:lnTo>
                  <a:pt x="16" y="4"/>
                </a:lnTo>
                <a:lnTo>
                  <a:pt x="16" y="2"/>
                </a:lnTo>
                <a:lnTo>
                  <a:pt x="14" y="0"/>
                </a:lnTo>
                <a:lnTo>
                  <a:pt x="10" y="0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2" name="Freeform 2199"/>
          <p:cNvSpPr>
            <a:spLocks/>
          </p:cNvSpPr>
          <p:nvPr/>
        </p:nvSpPr>
        <p:spPr bwMode="auto">
          <a:xfrm>
            <a:off x="7591425" y="4203700"/>
            <a:ext cx="69850" cy="31751"/>
          </a:xfrm>
          <a:custGeom>
            <a:avLst/>
            <a:gdLst>
              <a:gd name="T0" fmla="*/ 55443438 w 44"/>
              <a:gd name="T1" fmla="*/ 40322500 h 20"/>
              <a:gd name="T2" fmla="*/ 65524063 w 44"/>
              <a:gd name="T3" fmla="*/ 35282188 h 20"/>
              <a:gd name="T4" fmla="*/ 75604688 w 44"/>
              <a:gd name="T5" fmla="*/ 30241875 h 20"/>
              <a:gd name="T6" fmla="*/ 75604688 w 44"/>
              <a:gd name="T7" fmla="*/ 30241875 h 20"/>
              <a:gd name="T8" fmla="*/ 75604688 w 44"/>
              <a:gd name="T9" fmla="*/ 35282188 h 20"/>
              <a:gd name="T10" fmla="*/ 85685313 w 44"/>
              <a:gd name="T11" fmla="*/ 35282188 h 20"/>
              <a:gd name="T12" fmla="*/ 95765938 w 44"/>
              <a:gd name="T13" fmla="*/ 35282188 h 20"/>
              <a:gd name="T14" fmla="*/ 95765938 w 44"/>
              <a:gd name="T15" fmla="*/ 35282188 h 20"/>
              <a:gd name="T16" fmla="*/ 95765938 w 44"/>
              <a:gd name="T17" fmla="*/ 30241875 h 20"/>
              <a:gd name="T18" fmla="*/ 100806250 w 44"/>
              <a:gd name="T19" fmla="*/ 30241875 h 20"/>
              <a:gd name="T20" fmla="*/ 110886875 w 44"/>
              <a:gd name="T21" fmla="*/ 25201563 h 20"/>
              <a:gd name="T22" fmla="*/ 105846563 w 44"/>
              <a:gd name="T23" fmla="*/ 25201563 h 20"/>
              <a:gd name="T24" fmla="*/ 105846563 w 44"/>
              <a:gd name="T25" fmla="*/ 15120938 h 20"/>
              <a:gd name="T26" fmla="*/ 100806250 w 44"/>
              <a:gd name="T27" fmla="*/ 10080625 h 20"/>
              <a:gd name="T28" fmla="*/ 95765938 w 44"/>
              <a:gd name="T29" fmla="*/ 10080625 h 20"/>
              <a:gd name="T30" fmla="*/ 90725625 w 44"/>
              <a:gd name="T31" fmla="*/ 20161250 h 20"/>
              <a:gd name="T32" fmla="*/ 90725625 w 44"/>
              <a:gd name="T33" fmla="*/ 10080625 h 20"/>
              <a:gd name="T34" fmla="*/ 80645000 w 44"/>
              <a:gd name="T35" fmla="*/ 5040313 h 20"/>
              <a:gd name="T36" fmla="*/ 70564375 w 44"/>
              <a:gd name="T37" fmla="*/ 10080625 h 20"/>
              <a:gd name="T38" fmla="*/ 65524063 w 44"/>
              <a:gd name="T39" fmla="*/ 0 h 20"/>
              <a:gd name="T40" fmla="*/ 55443438 w 44"/>
              <a:gd name="T41" fmla="*/ 0 h 20"/>
              <a:gd name="T42" fmla="*/ 50403125 w 44"/>
              <a:gd name="T43" fmla="*/ 0 h 20"/>
              <a:gd name="T44" fmla="*/ 50403125 w 44"/>
              <a:gd name="T45" fmla="*/ 10080625 h 20"/>
              <a:gd name="T46" fmla="*/ 55443438 w 44"/>
              <a:gd name="T47" fmla="*/ 15120938 h 20"/>
              <a:gd name="T48" fmla="*/ 65524063 w 44"/>
              <a:gd name="T49" fmla="*/ 20161250 h 20"/>
              <a:gd name="T50" fmla="*/ 65524063 w 44"/>
              <a:gd name="T51" fmla="*/ 25201563 h 20"/>
              <a:gd name="T52" fmla="*/ 55443438 w 44"/>
              <a:gd name="T53" fmla="*/ 30241875 h 20"/>
              <a:gd name="T54" fmla="*/ 50403125 w 44"/>
              <a:gd name="T55" fmla="*/ 30241875 h 20"/>
              <a:gd name="T56" fmla="*/ 40322500 w 44"/>
              <a:gd name="T57" fmla="*/ 20161250 h 20"/>
              <a:gd name="T58" fmla="*/ 35282188 w 44"/>
              <a:gd name="T59" fmla="*/ 15120938 h 20"/>
              <a:gd name="T60" fmla="*/ 25201563 w 44"/>
              <a:gd name="T61" fmla="*/ 15120938 h 20"/>
              <a:gd name="T62" fmla="*/ 20161250 w 44"/>
              <a:gd name="T63" fmla="*/ 10080625 h 20"/>
              <a:gd name="T64" fmla="*/ 10080625 w 44"/>
              <a:gd name="T65" fmla="*/ 20161250 h 20"/>
              <a:gd name="T66" fmla="*/ 0 w 44"/>
              <a:gd name="T67" fmla="*/ 25201563 h 20"/>
              <a:gd name="T68" fmla="*/ 5040313 w 44"/>
              <a:gd name="T69" fmla="*/ 35282188 h 20"/>
              <a:gd name="T70" fmla="*/ 0 w 44"/>
              <a:gd name="T71" fmla="*/ 45362813 h 20"/>
              <a:gd name="T72" fmla="*/ 5040313 w 44"/>
              <a:gd name="T73" fmla="*/ 50403125 h 20"/>
              <a:gd name="T74" fmla="*/ 15120938 w 44"/>
              <a:gd name="T75" fmla="*/ 50403125 h 20"/>
              <a:gd name="T76" fmla="*/ 25201563 w 44"/>
              <a:gd name="T77" fmla="*/ 45362813 h 20"/>
              <a:gd name="T78" fmla="*/ 35282188 w 44"/>
              <a:gd name="T79" fmla="*/ 45362813 h 20"/>
              <a:gd name="T80" fmla="*/ 45362813 w 44"/>
              <a:gd name="T81" fmla="*/ 40322500 h 20"/>
              <a:gd name="T82" fmla="*/ 50403125 w 44"/>
              <a:gd name="T83" fmla="*/ 40322500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4" h="20">
                <a:moveTo>
                  <a:pt x="20" y="16"/>
                </a:moveTo>
                <a:lnTo>
                  <a:pt x="22" y="16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30" y="12"/>
                </a:lnTo>
                <a:lnTo>
                  <a:pt x="30" y="10"/>
                </a:lnTo>
                <a:lnTo>
                  <a:pt x="30" y="12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38" y="14"/>
                </a:lnTo>
                <a:lnTo>
                  <a:pt x="36" y="12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4" y="10"/>
                </a:lnTo>
                <a:lnTo>
                  <a:pt x="42" y="10"/>
                </a:lnTo>
                <a:lnTo>
                  <a:pt x="42" y="8"/>
                </a:lnTo>
                <a:lnTo>
                  <a:pt x="42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6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28" y="4"/>
                </a:lnTo>
                <a:lnTo>
                  <a:pt x="26" y="2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0" y="12"/>
                </a:lnTo>
                <a:lnTo>
                  <a:pt x="18" y="10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6"/>
                </a:lnTo>
                <a:lnTo>
                  <a:pt x="8" y="4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2" y="14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3" name="Freeform 2200"/>
          <p:cNvSpPr>
            <a:spLocks/>
          </p:cNvSpPr>
          <p:nvPr/>
        </p:nvSpPr>
        <p:spPr bwMode="auto">
          <a:xfrm>
            <a:off x="7591425" y="4203700"/>
            <a:ext cx="69850" cy="31751"/>
          </a:xfrm>
          <a:custGeom>
            <a:avLst/>
            <a:gdLst>
              <a:gd name="T0" fmla="*/ 55443438 w 44"/>
              <a:gd name="T1" fmla="*/ 40322500 h 20"/>
              <a:gd name="T2" fmla="*/ 65524063 w 44"/>
              <a:gd name="T3" fmla="*/ 35282188 h 20"/>
              <a:gd name="T4" fmla="*/ 75604688 w 44"/>
              <a:gd name="T5" fmla="*/ 30241875 h 20"/>
              <a:gd name="T6" fmla="*/ 75604688 w 44"/>
              <a:gd name="T7" fmla="*/ 30241875 h 20"/>
              <a:gd name="T8" fmla="*/ 75604688 w 44"/>
              <a:gd name="T9" fmla="*/ 35282188 h 20"/>
              <a:gd name="T10" fmla="*/ 85685313 w 44"/>
              <a:gd name="T11" fmla="*/ 35282188 h 20"/>
              <a:gd name="T12" fmla="*/ 95765938 w 44"/>
              <a:gd name="T13" fmla="*/ 35282188 h 20"/>
              <a:gd name="T14" fmla="*/ 95765938 w 44"/>
              <a:gd name="T15" fmla="*/ 35282188 h 20"/>
              <a:gd name="T16" fmla="*/ 95765938 w 44"/>
              <a:gd name="T17" fmla="*/ 30241875 h 20"/>
              <a:gd name="T18" fmla="*/ 100806250 w 44"/>
              <a:gd name="T19" fmla="*/ 30241875 h 20"/>
              <a:gd name="T20" fmla="*/ 110886875 w 44"/>
              <a:gd name="T21" fmla="*/ 25201563 h 20"/>
              <a:gd name="T22" fmla="*/ 105846563 w 44"/>
              <a:gd name="T23" fmla="*/ 25201563 h 20"/>
              <a:gd name="T24" fmla="*/ 105846563 w 44"/>
              <a:gd name="T25" fmla="*/ 15120938 h 20"/>
              <a:gd name="T26" fmla="*/ 100806250 w 44"/>
              <a:gd name="T27" fmla="*/ 10080625 h 20"/>
              <a:gd name="T28" fmla="*/ 95765938 w 44"/>
              <a:gd name="T29" fmla="*/ 10080625 h 20"/>
              <a:gd name="T30" fmla="*/ 90725625 w 44"/>
              <a:gd name="T31" fmla="*/ 20161250 h 20"/>
              <a:gd name="T32" fmla="*/ 90725625 w 44"/>
              <a:gd name="T33" fmla="*/ 10080625 h 20"/>
              <a:gd name="T34" fmla="*/ 80645000 w 44"/>
              <a:gd name="T35" fmla="*/ 5040313 h 20"/>
              <a:gd name="T36" fmla="*/ 70564375 w 44"/>
              <a:gd name="T37" fmla="*/ 10080625 h 20"/>
              <a:gd name="T38" fmla="*/ 65524063 w 44"/>
              <a:gd name="T39" fmla="*/ 0 h 20"/>
              <a:gd name="T40" fmla="*/ 55443438 w 44"/>
              <a:gd name="T41" fmla="*/ 0 h 20"/>
              <a:gd name="T42" fmla="*/ 50403125 w 44"/>
              <a:gd name="T43" fmla="*/ 0 h 20"/>
              <a:gd name="T44" fmla="*/ 50403125 w 44"/>
              <a:gd name="T45" fmla="*/ 10080625 h 20"/>
              <a:gd name="T46" fmla="*/ 55443438 w 44"/>
              <a:gd name="T47" fmla="*/ 15120938 h 20"/>
              <a:gd name="T48" fmla="*/ 65524063 w 44"/>
              <a:gd name="T49" fmla="*/ 20161250 h 20"/>
              <a:gd name="T50" fmla="*/ 65524063 w 44"/>
              <a:gd name="T51" fmla="*/ 25201563 h 20"/>
              <a:gd name="T52" fmla="*/ 55443438 w 44"/>
              <a:gd name="T53" fmla="*/ 30241875 h 20"/>
              <a:gd name="T54" fmla="*/ 50403125 w 44"/>
              <a:gd name="T55" fmla="*/ 30241875 h 20"/>
              <a:gd name="T56" fmla="*/ 40322500 w 44"/>
              <a:gd name="T57" fmla="*/ 20161250 h 20"/>
              <a:gd name="T58" fmla="*/ 35282188 w 44"/>
              <a:gd name="T59" fmla="*/ 15120938 h 20"/>
              <a:gd name="T60" fmla="*/ 25201563 w 44"/>
              <a:gd name="T61" fmla="*/ 15120938 h 20"/>
              <a:gd name="T62" fmla="*/ 20161250 w 44"/>
              <a:gd name="T63" fmla="*/ 10080625 h 20"/>
              <a:gd name="T64" fmla="*/ 10080625 w 44"/>
              <a:gd name="T65" fmla="*/ 20161250 h 20"/>
              <a:gd name="T66" fmla="*/ 0 w 44"/>
              <a:gd name="T67" fmla="*/ 25201563 h 20"/>
              <a:gd name="T68" fmla="*/ 5040313 w 44"/>
              <a:gd name="T69" fmla="*/ 35282188 h 20"/>
              <a:gd name="T70" fmla="*/ 0 w 44"/>
              <a:gd name="T71" fmla="*/ 45362813 h 20"/>
              <a:gd name="T72" fmla="*/ 5040313 w 44"/>
              <a:gd name="T73" fmla="*/ 50403125 h 20"/>
              <a:gd name="T74" fmla="*/ 15120938 w 44"/>
              <a:gd name="T75" fmla="*/ 50403125 h 20"/>
              <a:gd name="T76" fmla="*/ 25201563 w 44"/>
              <a:gd name="T77" fmla="*/ 45362813 h 20"/>
              <a:gd name="T78" fmla="*/ 35282188 w 44"/>
              <a:gd name="T79" fmla="*/ 45362813 h 20"/>
              <a:gd name="T80" fmla="*/ 45362813 w 44"/>
              <a:gd name="T81" fmla="*/ 40322500 h 20"/>
              <a:gd name="T82" fmla="*/ 50403125 w 44"/>
              <a:gd name="T83" fmla="*/ 40322500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4" h="20">
                <a:moveTo>
                  <a:pt x="20" y="16"/>
                </a:moveTo>
                <a:lnTo>
                  <a:pt x="22" y="16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30" y="12"/>
                </a:lnTo>
                <a:lnTo>
                  <a:pt x="30" y="10"/>
                </a:lnTo>
                <a:lnTo>
                  <a:pt x="30" y="12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38" y="14"/>
                </a:lnTo>
                <a:lnTo>
                  <a:pt x="36" y="12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4" y="10"/>
                </a:lnTo>
                <a:lnTo>
                  <a:pt x="42" y="10"/>
                </a:lnTo>
                <a:lnTo>
                  <a:pt x="42" y="8"/>
                </a:lnTo>
                <a:lnTo>
                  <a:pt x="42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6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28" y="4"/>
                </a:lnTo>
                <a:lnTo>
                  <a:pt x="26" y="2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0" y="12"/>
                </a:lnTo>
                <a:lnTo>
                  <a:pt x="18" y="10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6"/>
                </a:lnTo>
                <a:lnTo>
                  <a:pt x="8" y="4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2" y="14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0"/>
                </a:lnTo>
                <a:lnTo>
                  <a:pt x="6" y="20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4" name="Freeform 2201"/>
          <p:cNvSpPr>
            <a:spLocks/>
          </p:cNvSpPr>
          <p:nvPr/>
        </p:nvSpPr>
        <p:spPr bwMode="auto">
          <a:xfrm>
            <a:off x="7651752" y="4241801"/>
            <a:ext cx="53975" cy="31751"/>
          </a:xfrm>
          <a:custGeom>
            <a:avLst/>
            <a:gdLst>
              <a:gd name="T0" fmla="*/ 0 w 34"/>
              <a:gd name="T1" fmla="*/ 10080625 h 20"/>
              <a:gd name="T2" fmla="*/ 5040313 w 34"/>
              <a:gd name="T3" fmla="*/ 15120938 h 20"/>
              <a:gd name="T4" fmla="*/ 5040313 w 34"/>
              <a:gd name="T5" fmla="*/ 20161250 h 20"/>
              <a:gd name="T6" fmla="*/ 10080625 w 34"/>
              <a:gd name="T7" fmla="*/ 20161250 h 20"/>
              <a:gd name="T8" fmla="*/ 15120938 w 34"/>
              <a:gd name="T9" fmla="*/ 25201563 h 20"/>
              <a:gd name="T10" fmla="*/ 20161250 w 34"/>
              <a:gd name="T11" fmla="*/ 25201563 h 20"/>
              <a:gd name="T12" fmla="*/ 25201563 w 34"/>
              <a:gd name="T13" fmla="*/ 25201563 h 20"/>
              <a:gd name="T14" fmla="*/ 25201563 w 34"/>
              <a:gd name="T15" fmla="*/ 25201563 h 20"/>
              <a:gd name="T16" fmla="*/ 30241875 w 34"/>
              <a:gd name="T17" fmla="*/ 25201563 h 20"/>
              <a:gd name="T18" fmla="*/ 35282188 w 34"/>
              <a:gd name="T19" fmla="*/ 30241875 h 20"/>
              <a:gd name="T20" fmla="*/ 40322500 w 34"/>
              <a:gd name="T21" fmla="*/ 30241875 h 20"/>
              <a:gd name="T22" fmla="*/ 45362813 w 34"/>
              <a:gd name="T23" fmla="*/ 35282188 h 20"/>
              <a:gd name="T24" fmla="*/ 45362813 w 34"/>
              <a:gd name="T25" fmla="*/ 35282188 h 20"/>
              <a:gd name="T26" fmla="*/ 50403125 w 34"/>
              <a:gd name="T27" fmla="*/ 40322500 h 20"/>
              <a:gd name="T28" fmla="*/ 50403125 w 34"/>
              <a:gd name="T29" fmla="*/ 40322500 h 20"/>
              <a:gd name="T30" fmla="*/ 55443438 w 34"/>
              <a:gd name="T31" fmla="*/ 45362813 h 20"/>
              <a:gd name="T32" fmla="*/ 60483750 w 34"/>
              <a:gd name="T33" fmla="*/ 50403125 h 20"/>
              <a:gd name="T34" fmla="*/ 60483750 w 34"/>
              <a:gd name="T35" fmla="*/ 50403125 h 20"/>
              <a:gd name="T36" fmla="*/ 65524063 w 34"/>
              <a:gd name="T37" fmla="*/ 50403125 h 20"/>
              <a:gd name="T38" fmla="*/ 70564375 w 34"/>
              <a:gd name="T39" fmla="*/ 50403125 h 20"/>
              <a:gd name="T40" fmla="*/ 75604688 w 34"/>
              <a:gd name="T41" fmla="*/ 50403125 h 20"/>
              <a:gd name="T42" fmla="*/ 80645000 w 34"/>
              <a:gd name="T43" fmla="*/ 45362813 h 20"/>
              <a:gd name="T44" fmla="*/ 85685313 w 34"/>
              <a:gd name="T45" fmla="*/ 40322500 h 20"/>
              <a:gd name="T46" fmla="*/ 85685313 w 34"/>
              <a:gd name="T47" fmla="*/ 40322500 h 20"/>
              <a:gd name="T48" fmla="*/ 85685313 w 34"/>
              <a:gd name="T49" fmla="*/ 35282188 h 20"/>
              <a:gd name="T50" fmla="*/ 80645000 w 34"/>
              <a:gd name="T51" fmla="*/ 30241875 h 20"/>
              <a:gd name="T52" fmla="*/ 75604688 w 34"/>
              <a:gd name="T53" fmla="*/ 25201563 h 20"/>
              <a:gd name="T54" fmla="*/ 75604688 w 34"/>
              <a:gd name="T55" fmla="*/ 25201563 h 20"/>
              <a:gd name="T56" fmla="*/ 70564375 w 34"/>
              <a:gd name="T57" fmla="*/ 20161250 h 20"/>
              <a:gd name="T58" fmla="*/ 70564375 w 34"/>
              <a:gd name="T59" fmla="*/ 20161250 h 20"/>
              <a:gd name="T60" fmla="*/ 65524063 w 34"/>
              <a:gd name="T61" fmla="*/ 20161250 h 20"/>
              <a:gd name="T62" fmla="*/ 60483750 w 34"/>
              <a:gd name="T63" fmla="*/ 15120938 h 20"/>
              <a:gd name="T64" fmla="*/ 60483750 w 34"/>
              <a:gd name="T65" fmla="*/ 10080625 h 20"/>
              <a:gd name="T66" fmla="*/ 55443438 w 34"/>
              <a:gd name="T67" fmla="*/ 10080625 h 20"/>
              <a:gd name="T68" fmla="*/ 50403125 w 34"/>
              <a:gd name="T69" fmla="*/ 5040313 h 20"/>
              <a:gd name="T70" fmla="*/ 50403125 w 34"/>
              <a:gd name="T71" fmla="*/ 0 h 20"/>
              <a:gd name="T72" fmla="*/ 45362813 w 34"/>
              <a:gd name="T73" fmla="*/ 0 h 20"/>
              <a:gd name="T74" fmla="*/ 40322500 w 34"/>
              <a:gd name="T75" fmla="*/ 5040313 h 20"/>
              <a:gd name="T76" fmla="*/ 35282188 w 34"/>
              <a:gd name="T77" fmla="*/ 5040313 h 20"/>
              <a:gd name="T78" fmla="*/ 35282188 w 34"/>
              <a:gd name="T79" fmla="*/ 0 h 20"/>
              <a:gd name="T80" fmla="*/ 30241875 w 34"/>
              <a:gd name="T81" fmla="*/ 5040313 h 20"/>
              <a:gd name="T82" fmla="*/ 25201563 w 34"/>
              <a:gd name="T83" fmla="*/ 5040313 h 20"/>
              <a:gd name="T84" fmla="*/ 15120938 w 34"/>
              <a:gd name="T85" fmla="*/ 5040313 h 20"/>
              <a:gd name="T86" fmla="*/ 10080625 w 34"/>
              <a:gd name="T87" fmla="*/ 5040313 h 20"/>
              <a:gd name="T88" fmla="*/ 5040313 w 34"/>
              <a:gd name="T89" fmla="*/ 5040313 h 20"/>
              <a:gd name="T90" fmla="*/ 0 w 34"/>
              <a:gd name="T91" fmla="*/ 10080625 h 20"/>
              <a:gd name="T92" fmla="*/ 0 w 34"/>
              <a:gd name="T93" fmla="*/ 10080625 h 2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4" h="20">
                <a:moveTo>
                  <a:pt x="0" y="4"/>
                </a:move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20" y="16"/>
                </a:lnTo>
                <a:lnTo>
                  <a:pt x="22" y="18"/>
                </a:lnTo>
                <a:lnTo>
                  <a:pt x="24" y="20"/>
                </a:lnTo>
                <a:lnTo>
                  <a:pt x="26" y="20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4" y="16"/>
                </a:lnTo>
                <a:lnTo>
                  <a:pt x="34" y="14"/>
                </a:lnTo>
                <a:lnTo>
                  <a:pt x="32" y="12"/>
                </a:lnTo>
                <a:lnTo>
                  <a:pt x="30" y="10"/>
                </a:lnTo>
                <a:lnTo>
                  <a:pt x="28" y="8"/>
                </a:lnTo>
                <a:lnTo>
                  <a:pt x="26" y="8"/>
                </a:lnTo>
                <a:lnTo>
                  <a:pt x="24" y="6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2"/>
                </a:lnTo>
                <a:lnTo>
                  <a:pt x="14" y="2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5" name="Freeform 2202"/>
          <p:cNvSpPr>
            <a:spLocks/>
          </p:cNvSpPr>
          <p:nvPr/>
        </p:nvSpPr>
        <p:spPr bwMode="auto">
          <a:xfrm>
            <a:off x="7651752" y="4241801"/>
            <a:ext cx="53975" cy="31751"/>
          </a:xfrm>
          <a:custGeom>
            <a:avLst/>
            <a:gdLst>
              <a:gd name="T0" fmla="*/ 0 w 34"/>
              <a:gd name="T1" fmla="*/ 10080625 h 20"/>
              <a:gd name="T2" fmla="*/ 5040313 w 34"/>
              <a:gd name="T3" fmla="*/ 15120938 h 20"/>
              <a:gd name="T4" fmla="*/ 5040313 w 34"/>
              <a:gd name="T5" fmla="*/ 20161250 h 20"/>
              <a:gd name="T6" fmla="*/ 10080625 w 34"/>
              <a:gd name="T7" fmla="*/ 20161250 h 20"/>
              <a:gd name="T8" fmla="*/ 15120938 w 34"/>
              <a:gd name="T9" fmla="*/ 25201563 h 20"/>
              <a:gd name="T10" fmla="*/ 20161250 w 34"/>
              <a:gd name="T11" fmla="*/ 25201563 h 20"/>
              <a:gd name="T12" fmla="*/ 25201563 w 34"/>
              <a:gd name="T13" fmla="*/ 25201563 h 20"/>
              <a:gd name="T14" fmla="*/ 25201563 w 34"/>
              <a:gd name="T15" fmla="*/ 25201563 h 20"/>
              <a:gd name="T16" fmla="*/ 30241875 w 34"/>
              <a:gd name="T17" fmla="*/ 25201563 h 20"/>
              <a:gd name="T18" fmla="*/ 35282188 w 34"/>
              <a:gd name="T19" fmla="*/ 30241875 h 20"/>
              <a:gd name="T20" fmla="*/ 40322500 w 34"/>
              <a:gd name="T21" fmla="*/ 30241875 h 20"/>
              <a:gd name="T22" fmla="*/ 45362813 w 34"/>
              <a:gd name="T23" fmla="*/ 35282188 h 20"/>
              <a:gd name="T24" fmla="*/ 45362813 w 34"/>
              <a:gd name="T25" fmla="*/ 35282188 h 20"/>
              <a:gd name="T26" fmla="*/ 50403125 w 34"/>
              <a:gd name="T27" fmla="*/ 40322500 h 20"/>
              <a:gd name="T28" fmla="*/ 50403125 w 34"/>
              <a:gd name="T29" fmla="*/ 40322500 h 20"/>
              <a:gd name="T30" fmla="*/ 55443438 w 34"/>
              <a:gd name="T31" fmla="*/ 45362813 h 20"/>
              <a:gd name="T32" fmla="*/ 60483750 w 34"/>
              <a:gd name="T33" fmla="*/ 50403125 h 20"/>
              <a:gd name="T34" fmla="*/ 60483750 w 34"/>
              <a:gd name="T35" fmla="*/ 50403125 h 20"/>
              <a:gd name="T36" fmla="*/ 65524063 w 34"/>
              <a:gd name="T37" fmla="*/ 50403125 h 20"/>
              <a:gd name="T38" fmla="*/ 70564375 w 34"/>
              <a:gd name="T39" fmla="*/ 50403125 h 20"/>
              <a:gd name="T40" fmla="*/ 75604688 w 34"/>
              <a:gd name="T41" fmla="*/ 50403125 h 20"/>
              <a:gd name="T42" fmla="*/ 80645000 w 34"/>
              <a:gd name="T43" fmla="*/ 45362813 h 20"/>
              <a:gd name="T44" fmla="*/ 85685313 w 34"/>
              <a:gd name="T45" fmla="*/ 40322500 h 20"/>
              <a:gd name="T46" fmla="*/ 85685313 w 34"/>
              <a:gd name="T47" fmla="*/ 40322500 h 20"/>
              <a:gd name="T48" fmla="*/ 85685313 w 34"/>
              <a:gd name="T49" fmla="*/ 35282188 h 20"/>
              <a:gd name="T50" fmla="*/ 80645000 w 34"/>
              <a:gd name="T51" fmla="*/ 30241875 h 20"/>
              <a:gd name="T52" fmla="*/ 75604688 w 34"/>
              <a:gd name="T53" fmla="*/ 25201563 h 20"/>
              <a:gd name="T54" fmla="*/ 75604688 w 34"/>
              <a:gd name="T55" fmla="*/ 25201563 h 20"/>
              <a:gd name="T56" fmla="*/ 70564375 w 34"/>
              <a:gd name="T57" fmla="*/ 20161250 h 20"/>
              <a:gd name="T58" fmla="*/ 70564375 w 34"/>
              <a:gd name="T59" fmla="*/ 20161250 h 20"/>
              <a:gd name="T60" fmla="*/ 65524063 w 34"/>
              <a:gd name="T61" fmla="*/ 20161250 h 20"/>
              <a:gd name="T62" fmla="*/ 60483750 w 34"/>
              <a:gd name="T63" fmla="*/ 15120938 h 20"/>
              <a:gd name="T64" fmla="*/ 60483750 w 34"/>
              <a:gd name="T65" fmla="*/ 10080625 h 20"/>
              <a:gd name="T66" fmla="*/ 55443438 w 34"/>
              <a:gd name="T67" fmla="*/ 10080625 h 20"/>
              <a:gd name="T68" fmla="*/ 50403125 w 34"/>
              <a:gd name="T69" fmla="*/ 5040313 h 20"/>
              <a:gd name="T70" fmla="*/ 50403125 w 34"/>
              <a:gd name="T71" fmla="*/ 0 h 20"/>
              <a:gd name="T72" fmla="*/ 45362813 w 34"/>
              <a:gd name="T73" fmla="*/ 0 h 20"/>
              <a:gd name="T74" fmla="*/ 40322500 w 34"/>
              <a:gd name="T75" fmla="*/ 5040313 h 20"/>
              <a:gd name="T76" fmla="*/ 35282188 w 34"/>
              <a:gd name="T77" fmla="*/ 5040313 h 20"/>
              <a:gd name="T78" fmla="*/ 35282188 w 34"/>
              <a:gd name="T79" fmla="*/ 0 h 20"/>
              <a:gd name="T80" fmla="*/ 30241875 w 34"/>
              <a:gd name="T81" fmla="*/ 5040313 h 20"/>
              <a:gd name="T82" fmla="*/ 25201563 w 34"/>
              <a:gd name="T83" fmla="*/ 5040313 h 20"/>
              <a:gd name="T84" fmla="*/ 15120938 w 34"/>
              <a:gd name="T85" fmla="*/ 5040313 h 20"/>
              <a:gd name="T86" fmla="*/ 10080625 w 34"/>
              <a:gd name="T87" fmla="*/ 5040313 h 20"/>
              <a:gd name="T88" fmla="*/ 5040313 w 34"/>
              <a:gd name="T89" fmla="*/ 5040313 h 20"/>
              <a:gd name="T90" fmla="*/ 0 w 34"/>
              <a:gd name="T91" fmla="*/ 10080625 h 20"/>
              <a:gd name="T92" fmla="*/ 0 w 34"/>
              <a:gd name="T93" fmla="*/ 10080625 h 2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4" h="20">
                <a:moveTo>
                  <a:pt x="0" y="4"/>
                </a:move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20" y="16"/>
                </a:lnTo>
                <a:lnTo>
                  <a:pt x="22" y="18"/>
                </a:lnTo>
                <a:lnTo>
                  <a:pt x="24" y="20"/>
                </a:lnTo>
                <a:lnTo>
                  <a:pt x="26" y="20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4" y="16"/>
                </a:lnTo>
                <a:lnTo>
                  <a:pt x="34" y="14"/>
                </a:lnTo>
                <a:lnTo>
                  <a:pt x="32" y="12"/>
                </a:lnTo>
                <a:lnTo>
                  <a:pt x="30" y="10"/>
                </a:lnTo>
                <a:lnTo>
                  <a:pt x="28" y="8"/>
                </a:lnTo>
                <a:lnTo>
                  <a:pt x="26" y="8"/>
                </a:lnTo>
                <a:lnTo>
                  <a:pt x="24" y="6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2"/>
                </a:lnTo>
                <a:lnTo>
                  <a:pt x="14" y="2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6" name="Freeform 2203"/>
          <p:cNvSpPr>
            <a:spLocks/>
          </p:cNvSpPr>
          <p:nvPr/>
        </p:nvSpPr>
        <p:spPr bwMode="auto">
          <a:xfrm>
            <a:off x="7680325" y="4200525"/>
            <a:ext cx="95250" cy="28575"/>
          </a:xfrm>
          <a:custGeom>
            <a:avLst/>
            <a:gdLst>
              <a:gd name="T0" fmla="*/ 10080625 w 60"/>
              <a:gd name="T1" fmla="*/ 40322500 h 18"/>
              <a:gd name="T2" fmla="*/ 15120938 w 60"/>
              <a:gd name="T3" fmla="*/ 40322500 h 18"/>
              <a:gd name="T4" fmla="*/ 25201563 w 60"/>
              <a:gd name="T5" fmla="*/ 40322500 h 18"/>
              <a:gd name="T6" fmla="*/ 35282188 w 60"/>
              <a:gd name="T7" fmla="*/ 40322500 h 18"/>
              <a:gd name="T8" fmla="*/ 45362813 w 60"/>
              <a:gd name="T9" fmla="*/ 40322500 h 18"/>
              <a:gd name="T10" fmla="*/ 50403125 w 60"/>
              <a:gd name="T11" fmla="*/ 45362813 h 18"/>
              <a:gd name="T12" fmla="*/ 60483750 w 60"/>
              <a:gd name="T13" fmla="*/ 45362813 h 18"/>
              <a:gd name="T14" fmla="*/ 70564375 w 60"/>
              <a:gd name="T15" fmla="*/ 45362813 h 18"/>
              <a:gd name="T16" fmla="*/ 75604688 w 60"/>
              <a:gd name="T17" fmla="*/ 40322500 h 18"/>
              <a:gd name="T18" fmla="*/ 80645000 w 60"/>
              <a:gd name="T19" fmla="*/ 45362813 h 18"/>
              <a:gd name="T20" fmla="*/ 90725625 w 60"/>
              <a:gd name="T21" fmla="*/ 40322500 h 18"/>
              <a:gd name="T22" fmla="*/ 100806250 w 60"/>
              <a:gd name="T23" fmla="*/ 40322500 h 18"/>
              <a:gd name="T24" fmla="*/ 110886875 w 60"/>
              <a:gd name="T25" fmla="*/ 35282188 h 18"/>
              <a:gd name="T26" fmla="*/ 120967500 w 60"/>
              <a:gd name="T27" fmla="*/ 35282188 h 18"/>
              <a:gd name="T28" fmla="*/ 126007813 w 60"/>
              <a:gd name="T29" fmla="*/ 35282188 h 18"/>
              <a:gd name="T30" fmla="*/ 141128750 w 60"/>
              <a:gd name="T31" fmla="*/ 30241875 h 18"/>
              <a:gd name="T32" fmla="*/ 136088438 w 60"/>
              <a:gd name="T33" fmla="*/ 20161250 h 18"/>
              <a:gd name="T34" fmla="*/ 146169063 w 60"/>
              <a:gd name="T35" fmla="*/ 15120938 h 18"/>
              <a:gd name="T36" fmla="*/ 146169063 w 60"/>
              <a:gd name="T37" fmla="*/ 10080625 h 18"/>
              <a:gd name="T38" fmla="*/ 141128750 w 60"/>
              <a:gd name="T39" fmla="*/ 0 h 18"/>
              <a:gd name="T40" fmla="*/ 136088438 w 60"/>
              <a:gd name="T41" fmla="*/ 10080625 h 18"/>
              <a:gd name="T42" fmla="*/ 146169063 w 60"/>
              <a:gd name="T43" fmla="*/ 10080625 h 18"/>
              <a:gd name="T44" fmla="*/ 136088438 w 60"/>
              <a:gd name="T45" fmla="*/ 15120938 h 18"/>
              <a:gd name="T46" fmla="*/ 126007813 w 60"/>
              <a:gd name="T47" fmla="*/ 20161250 h 18"/>
              <a:gd name="T48" fmla="*/ 120967500 w 60"/>
              <a:gd name="T49" fmla="*/ 30241875 h 18"/>
              <a:gd name="T50" fmla="*/ 110886875 w 60"/>
              <a:gd name="T51" fmla="*/ 30241875 h 18"/>
              <a:gd name="T52" fmla="*/ 105846563 w 60"/>
              <a:gd name="T53" fmla="*/ 25201563 h 18"/>
              <a:gd name="T54" fmla="*/ 95765938 w 60"/>
              <a:gd name="T55" fmla="*/ 25201563 h 18"/>
              <a:gd name="T56" fmla="*/ 80645000 w 60"/>
              <a:gd name="T57" fmla="*/ 25201563 h 18"/>
              <a:gd name="T58" fmla="*/ 75604688 w 60"/>
              <a:gd name="T59" fmla="*/ 25201563 h 18"/>
              <a:gd name="T60" fmla="*/ 65524063 w 60"/>
              <a:gd name="T61" fmla="*/ 20161250 h 18"/>
              <a:gd name="T62" fmla="*/ 55443438 w 60"/>
              <a:gd name="T63" fmla="*/ 20161250 h 18"/>
              <a:gd name="T64" fmla="*/ 50403125 w 60"/>
              <a:gd name="T65" fmla="*/ 15120938 h 18"/>
              <a:gd name="T66" fmla="*/ 40322500 w 60"/>
              <a:gd name="T67" fmla="*/ 10080625 h 18"/>
              <a:gd name="T68" fmla="*/ 30241875 w 60"/>
              <a:gd name="T69" fmla="*/ 10080625 h 18"/>
              <a:gd name="T70" fmla="*/ 20161250 w 60"/>
              <a:gd name="T71" fmla="*/ 15120938 h 18"/>
              <a:gd name="T72" fmla="*/ 10080625 w 60"/>
              <a:gd name="T73" fmla="*/ 20161250 h 18"/>
              <a:gd name="T74" fmla="*/ 0 w 60"/>
              <a:gd name="T75" fmla="*/ 25201563 h 18"/>
              <a:gd name="T76" fmla="*/ 0 w 60"/>
              <a:gd name="T77" fmla="*/ 35282188 h 18"/>
              <a:gd name="T78" fmla="*/ 5040313 w 60"/>
              <a:gd name="T79" fmla="*/ 45362813 h 1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" h="18">
                <a:moveTo>
                  <a:pt x="2" y="16"/>
                </a:move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10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2" y="18"/>
                </a:lnTo>
                <a:lnTo>
                  <a:pt x="34" y="18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4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4" y="12"/>
                </a:lnTo>
                <a:lnTo>
                  <a:pt x="56" y="12"/>
                </a:lnTo>
                <a:lnTo>
                  <a:pt x="56" y="10"/>
                </a:lnTo>
                <a:lnTo>
                  <a:pt x="54" y="8"/>
                </a:lnTo>
                <a:lnTo>
                  <a:pt x="56" y="8"/>
                </a:lnTo>
                <a:lnTo>
                  <a:pt x="58" y="6"/>
                </a:lnTo>
                <a:lnTo>
                  <a:pt x="60" y="6"/>
                </a:lnTo>
                <a:lnTo>
                  <a:pt x="58" y="4"/>
                </a:lnTo>
                <a:lnTo>
                  <a:pt x="58" y="2"/>
                </a:lnTo>
                <a:lnTo>
                  <a:pt x="56" y="0"/>
                </a:lnTo>
                <a:lnTo>
                  <a:pt x="54" y="2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8"/>
                </a:lnTo>
                <a:lnTo>
                  <a:pt x="48" y="10"/>
                </a:lnTo>
                <a:lnTo>
                  <a:pt x="48" y="12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0" y="8"/>
                </a:lnTo>
                <a:lnTo>
                  <a:pt x="38" y="10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18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2" y="18"/>
                </a:lnTo>
                <a:lnTo>
                  <a:pt x="2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7" name="Freeform 2204"/>
          <p:cNvSpPr>
            <a:spLocks/>
          </p:cNvSpPr>
          <p:nvPr/>
        </p:nvSpPr>
        <p:spPr bwMode="auto">
          <a:xfrm>
            <a:off x="7680325" y="4200525"/>
            <a:ext cx="95250" cy="28575"/>
          </a:xfrm>
          <a:custGeom>
            <a:avLst/>
            <a:gdLst>
              <a:gd name="T0" fmla="*/ 10080625 w 60"/>
              <a:gd name="T1" fmla="*/ 40322500 h 18"/>
              <a:gd name="T2" fmla="*/ 15120938 w 60"/>
              <a:gd name="T3" fmla="*/ 40322500 h 18"/>
              <a:gd name="T4" fmla="*/ 25201563 w 60"/>
              <a:gd name="T5" fmla="*/ 40322500 h 18"/>
              <a:gd name="T6" fmla="*/ 35282188 w 60"/>
              <a:gd name="T7" fmla="*/ 40322500 h 18"/>
              <a:gd name="T8" fmla="*/ 45362813 w 60"/>
              <a:gd name="T9" fmla="*/ 40322500 h 18"/>
              <a:gd name="T10" fmla="*/ 50403125 w 60"/>
              <a:gd name="T11" fmla="*/ 45362813 h 18"/>
              <a:gd name="T12" fmla="*/ 60483750 w 60"/>
              <a:gd name="T13" fmla="*/ 45362813 h 18"/>
              <a:gd name="T14" fmla="*/ 70564375 w 60"/>
              <a:gd name="T15" fmla="*/ 45362813 h 18"/>
              <a:gd name="T16" fmla="*/ 75604688 w 60"/>
              <a:gd name="T17" fmla="*/ 40322500 h 18"/>
              <a:gd name="T18" fmla="*/ 80645000 w 60"/>
              <a:gd name="T19" fmla="*/ 45362813 h 18"/>
              <a:gd name="T20" fmla="*/ 90725625 w 60"/>
              <a:gd name="T21" fmla="*/ 40322500 h 18"/>
              <a:gd name="T22" fmla="*/ 100806250 w 60"/>
              <a:gd name="T23" fmla="*/ 40322500 h 18"/>
              <a:gd name="T24" fmla="*/ 110886875 w 60"/>
              <a:gd name="T25" fmla="*/ 35282188 h 18"/>
              <a:gd name="T26" fmla="*/ 120967500 w 60"/>
              <a:gd name="T27" fmla="*/ 35282188 h 18"/>
              <a:gd name="T28" fmla="*/ 126007813 w 60"/>
              <a:gd name="T29" fmla="*/ 35282188 h 18"/>
              <a:gd name="T30" fmla="*/ 141128750 w 60"/>
              <a:gd name="T31" fmla="*/ 30241875 h 18"/>
              <a:gd name="T32" fmla="*/ 136088438 w 60"/>
              <a:gd name="T33" fmla="*/ 20161250 h 18"/>
              <a:gd name="T34" fmla="*/ 146169063 w 60"/>
              <a:gd name="T35" fmla="*/ 15120938 h 18"/>
              <a:gd name="T36" fmla="*/ 146169063 w 60"/>
              <a:gd name="T37" fmla="*/ 10080625 h 18"/>
              <a:gd name="T38" fmla="*/ 141128750 w 60"/>
              <a:gd name="T39" fmla="*/ 0 h 18"/>
              <a:gd name="T40" fmla="*/ 136088438 w 60"/>
              <a:gd name="T41" fmla="*/ 10080625 h 18"/>
              <a:gd name="T42" fmla="*/ 146169063 w 60"/>
              <a:gd name="T43" fmla="*/ 10080625 h 18"/>
              <a:gd name="T44" fmla="*/ 136088438 w 60"/>
              <a:gd name="T45" fmla="*/ 15120938 h 18"/>
              <a:gd name="T46" fmla="*/ 126007813 w 60"/>
              <a:gd name="T47" fmla="*/ 20161250 h 18"/>
              <a:gd name="T48" fmla="*/ 120967500 w 60"/>
              <a:gd name="T49" fmla="*/ 30241875 h 18"/>
              <a:gd name="T50" fmla="*/ 110886875 w 60"/>
              <a:gd name="T51" fmla="*/ 30241875 h 18"/>
              <a:gd name="T52" fmla="*/ 105846563 w 60"/>
              <a:gd name="T53" fmla="*/ 25201563 h 18"/>
              <a:gd name="T54" fmla="*/ 95765938 w 60"/>
              <a:gd name="T55" fmla="*/ 25201563 h 18"/>
              <a:gd name="T56" fmla="*/ 80645000 w 60"/>
              <a:gd name="T57" fmla="*/ 25201563 h 18"/>
              <a:gd name="T58" fmla="*/ 75604688 w 60"/>
              <a:gd name="T59" fmla="*/ 25201563 h 18"/>
              <a:gd name="T60" fmla="*/ 65524063 w 60"/>
              <a:gd name="T61" fmla="*/ 20161250 h 18"/>
              <a:gd name="T62" fmla="*/ 55443438 w 60"/>
              <a:gd name="T63" fmla="*/ 20161250 h 18"/>
              <a:gd name="T64" fmla="*/ 50403125 w 60"/>
              <a:gd name="T65" fmla="*/ 15120938 h 18"/>
              <a:gd name="T66" fmla="*/ 40322500 w 60"/>
              <a:gd name="T67" fmla="*/ 10080625 h 18"/>
              <a:gd name="T68" fmla="*/ 30241875 w 60"/>
              <a:gd name="T69" fmla="*/ 10080625 h 18"/>
              <a:gd name="T70" fmla="*/ 20161250 w 60"/>
              <a:gd name="T71" fmla="*/ 15120938 h 18"/>
              <a:gd name="T72" fmla="*/ 10080625 w 60"/>
              <a:gd name="T73" fmla="*/ 20161250 h 18"/>
              <a:gd name="T74" fmla="*/ 0 w 60"/>
              <a:gd name="T75" fmla="*/ 25201563 h 18"/>
              <a:gd name="T76" fmla="*/ 0 w 60"/>
              <a:gd name="T77" fmla="*/ 35282188 h 18"/>
              <a:gd name="T78" fmla="*/ 5040313 w 60"/>
              <a:gd name="T79" fmla="*/ 45362813 h 1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" h="18">
                <a:moveTo>
                  <a:pt x="2" y="16"/>
                </a:move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10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2" y="18"/>
                </a:lnTo>
                <a:lnTo>
                  <a:pt x="34" y="18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4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4" y="12"/>
                </a:lnTo>
                <a:lnTo>
                  <a:pt x="56" y="12"/>
                </a:lnTo>
                <a:lnTo>
                  <a:pt x="56" y="10"/>
                </a:lnTo>
                <a:lnTo>
                  <a:pt x="54" y="8"/>
                </a:lnTo>
                <a:lnTo>
                  <a:pt x="56" y="8"/>
                </a:lnTo>
                <a:lnTo>
                  <a:pt x="58" y="6"/>
                </a:lnTo>
                <a:lnTo>
                  <a:pt x="60" y="6"/>
                </a:lnTo>
                <a:lnTo>
                  <a:pt x="58" y="4"/>
                </a:lnTo>
                <a:lnTo>
                  <a:pt x="58" y="2"/>
                </a:lnTo>
                <a:lnTo>
                  <a:pt x="56" y="0"/>
                </a:lnTo>
                <a:lnTo>
                  <a:pt x="54" y="2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8"/>
                </a:lnTo>
                <a:lnTo>
                  <a:pt x="48" y="10"/>
                </a:lnTo>
                <a:lnTo>
                  <a:pt x="48" y="12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0" y="8"/>
                </a:lnTo>
                <a:lnTo>
                  <a:pt x="38" y="10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18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2" y="18"/>
                </a:lnTo>
                <a:lnTo>
                  <a:pt x="2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8" name="Freeform 2205"/>
          <p:cNvSpPr>
            <a:spLocks/>
          </p:cNvSpPr>
          <p:nvPr/>
        </p:nvSpPr>
        <p:spPr bwMode="auto">
          <a:xfrm>
            <a:off x="7759700" y="4086226"/>
            <a:ext cx="12700" cy="28575"/>
          </a:xfrm>
          <a:custGeom>
            <a:avLst/>
            <a:gdLst>
              <a:gd name="T0" fmla="*/ 10080625 w 8"/>
              <a:gd name="T1" fmla="*/ 45362813 h 18"/>
              <a:gd name="T2" fmla="*/ 15120938 w 8"/>
              <a:gd name="T3" fmla="*/ 40322500 h 18"/>
              <a:gd name="T4" fmla="*/ 15120938 w 8"/>
              <a:gd name="T5" fmla="*/ 35282188 h 18"/>
              <a:gd name="T6" fmla="*/ 15120938 w 8"/>
              <a:gd name="T7" fmla="*/ 30241875 h 18"/>
              <a:gd name="T8" fmla="*/ 15120938 w 8"/>
              <a:gd name="T9" fmla="*/ 25201563 h 18"/>
              <a:gd name="T10" fmla="*/ 20161250 w 8"/>
              <a:gd name="T11" fmla="*/ 20161250 h 18"/>
              <a:gd name="T12" fmla="*/ 20161250 w 8"/>
              <a:gd name="T13" fmla="*/ 20161250 h 18"/>
              <a:gd name="T14" fmla="*/ 20161250 w 8"/>
              <a:gd name="T15" fmla="*/ 15120938 h 18"/>
              <a:gd name="T16" fmla="*/ 20161250 w 8"/>
              <a:gd name="T17" fmla="*/ 5040313 h 18"/>
              <a:gd name="T18" fmla="*/ 20161250 w 8"/>
              <a:gd name="T19" fmla="*/ 0 h 18"/>
              <a:gd name="T20" fmla="*/ 15120938 w 8"/>
              <a:gd name="T21" fmla="*/ 5040313 h 18"/>
              <a:gd name="T22" fmla="*/ 10080625 w 8"/>
              <a:gd name="T23" fmla="*/ 5040313 h 18"/>
              <a:gd name="T24" fmla="*/ 5040313 w 8"/>
              <a:gd name="T25" fmla="*/ 10080625 h 18"/>
              <a:gd name="T26" fmla="*/ 0 w 8"/>
              <a:gd name="T27" fmla="*/ 15120938 h 18"/>
              <a:gd name="T28" fmla="*/ 0 w 8"/>
              <a:gd name="T29" fmla="*/ 15120938 h 18"/>
              <a:gd name="T30" fmla="*/ 5040313 w 8"/>
              <a:gd name="T31" fmla="*/ 20161250 h 18"/>
              <a:gd name="T32" fmla="*/ 5040313 w 8"/>
              <a:gd name="T33" fmla="*/ 25201563 h 18"/>
              <a:gd name="T34" fmla="*/ 0 w 8"/>
              <a:gd name="T35" fmla="*/ 30241875 h 18"/>
              <a:gd name="T36" fmla="*/ 0 w 8"/>
              <a:gd name="T37" fmla="*/ 35282188 h 18"/>
              <a:gd name="T38" fmla="*/ 0 w 8"/>
              <a:gd name="T39" fmla="*/ 40322500 h 18"/>
              <a:gd name="T40" fmla="*/ 0 w 8"/>
              <a:gd name="T41" fmla="*/ 40322500 h 18"/>
              <a:gd name="T42" fmla="*/ 5040313 w 8"/>
              <a:gd name="T43" fmla="*/ 40322500 h 18"/>
              <a:gd name="T44" fmla="*/ 10080625 w 8"/>
              <a:gd name="T45" fmla="*/ 35282188 h 18"/>
              <a:gd name="T46" fmla="*/ 10080625 w 8"/>
              <a:gd name="T47" fmla="*/ 40322500 h 18"/>
              <a:gd name="T48" fmla="*/ 10080625 w 8"/>
              <a:gd name="T49" fmla="*/ 45362813 h 1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" h="18">
                <a:moveTo>
                  <a:pt x="4" y="18"/>
                </a:move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8" y="6"/>
                </a:lnTo>
                <a:lnTo>
                  <a:pt x="8" y="2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2" y="16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599" name="Freeform 2206"/>
          <p:cNvSpPr>
            <a:spLocks/>
          </p:cNvSpPr>
          <p:nvPr/>
        </p:nvSpPr>
        <p:spPr bwMode="auto">
          <a:xfrm>
            <a:off x="7759700" y="4086226"/>
            <a:ext cx="12700" cy="28575"/>
          </a:xfrm>
          <a:custGeom>
            <a:avLst/>
            <a:gdLst>
              <a:gd name="T0" fmla="*/ 10080625 w 8"/>
              <a:gd name="T1" fmla="*/ 45362813 h 18"/>
              <a:gd name="T2" fmla="*/ 15120938 w 8"/>
              <a:gd name="T3" fmla="*/ 40322500 h 18"/>
              <a:gd name="T4" fmla="*/ 15120938 w 8"/>
              <a:gd name="T5" fmla="*/ 35282188 h 18"/>
              <a:gd name="T6" fmla="*/ 15120938 w 8"/>
              <a:gd name="T7" fmla="*/ 30241875 h 18"/>
              <a:gd name="T8" fmla="*/ 15120938 w 8"/>
              <a:gd name="T9" fmla="*/ 25201563 h 18"/>
              <a:gd name="T10" fmla="*/ 20161250 w 8"/>
              <a:gd name="T11" fmla="*/ 20161250 h 18"/>
              <a:gd name="T12" fmla="*/ 20161250 w 8"/>
              <a:gd name="T13" fmla="*/ 20161250 h 18"/>
              <a:gd name="T14" fmla="*/ 20161250 w 8"/>
              <a:gd name="T15" fmla="*/ 15120938 h 18"/>
              <a:gd name="T16" fmla="*/ 20161250 w 8"/>
              <a:gd name="T17" fmla="*/ 5040313 h 18"/>
              <a:gd name="T18" fmla="*/ 20161250 w 8"/>
              <a:gd name="T19" fmla="*/ 0 h 18"/>
              <a:gd name="T20" fmla="*/ 15120938 w 8"/>
              <a:gd name="T21" fmla="*/ 5040313 h 18"/>
              <a:gd name="T22" fmla="*/ 10080625 w 8"/>
              <a:gd name="T23" fmla="*/ 5040313 h 18"/>
              <a:gd name="T24" fmla="*/ 5040313 w 8"/>
              <a:gd name="T25" fmla="*/ 10080625 h 18"/>
              <a:gd name="T26" fmla="*/ 0 w 8"/>
              <a:gd name="T27" fmla="*/ 15120938 h 18"/>
              <a:gd name="T28" fmla="*/ 0 w 8"/>
              <a:gd name="T29" fmla="*/ 15120938 h 18"/>
              <a:gd name="T30" fmla="*/ 5040313 w 8"/>
              <a:gd name="T31" fmla="*/ 20161250 h 18"/>
              <a:gd name="T32" fmla="*/ 5040313 w 8"/>
              <a:gd name="T33" fmla="*/ 25201563 h 18"/>
              <a:gd name="T34" fmla="*/ 0 w 8"/>
              <a:gd name="T35" fmla="*/ 30241875 h 18"/>
              <a:gd name="T36" fmla="*/ 0 w 8"/>
              <a:gd name="T37" fmla="*/ 35282188 h 18"/>
              <a:gd name="T38" fmla="*/ 0 w 8"/>
              <a:gd name="T39" fmla="*/ 40322500 h 18"/>
              <a:gd name="T40" fmla="*/ 0 w 8"/>
              <a:gd name="T41" fmla="*/ 40322500 h 18"/>
              <a:gd name="T42" fmla="*/ 5040313 w 8"/>
              <a:gd name="T43" fmla="*/ 40322500 h 18"/>
              <a:gd name="T44" fmla="*/ 10080625 w 8"/>
              <a:gd name="T45" fmla="*/ 35282188 h 18"/>
              <a:gd name="T46" fmla="*/ 10080625 w 8"/>
              <a:gd name="T47" fmla="*/ 40322500 h 18"/>
              <a:gd name="T48" fmla="*/ 10080625 w 8"/>
              <a:gd name="T49" fmla="*/ 45362813 h 1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" h="18">
                <a:moveTo>
                  <a:pt x="4" y="18"/>
                </a:move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8" y="6"/>
                </a:lnTo>
                <a:lnTo>
                  <a:pt x="8" y="2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2" y="16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0" name="Freeform 2207"/>
          <p:cNvSpPr>
            <a:spLocks/>
          </p:cNvSpPr>
          <p:nvPr/>
        </p:nvSpPr>
        <p:spPr bwMode="auto">
          <a:xfrm>
            <a:off x="7766050" y="4079876"/>
            <a:ext cx="19050" cy="41275"/>
          </a:xfrm>
          <a:custGeom>
            <a:avLst/>
            <a:gdLst>
              <a:gd name="T0" fmla="*/ 25201563 w 12"/>
              <a:gd name="T1" fmla="*/ 0 h 26"/>
              <a:gd name="T2" fmla="*/ 20161250 w 12"/>
              <a:gd name="T3" fmla="*/ 0 h 26"/>
              <a:gd name="T4" fmla="*/ 20161250 w 12"/>
              <a:gd name="T5" fmla="*/ 5040313 h 26"/>
              <a:gd name="T6" fmla="*/ 15120938 w 12"/>
              <a:gd name="T7" fmla="*/ 10080625 h 26"/>
              <a:gd name="T8" fmla="*/ 15120938 w 12"/>
              <a:gd name="T9" fmla="*/ 15120938 h 26"/>
              <a:gd name="T10" fmla="*/ 15120938 w 12"/>
              <a:gd name="T11" fmla="*/ 20161250 h 26"/>
              <a:gd name="T12" fmla="*/ 15120938 w 12"/>
              <a:gd name="T13" fmla="*/ 25201563 h 26"/>
              <a:gd name="T14" fmla="*/ 15120938 w 12"/>
              <a:gd name="T15" fmla="*/ 30241875 h 26"/>
              <a:gd name="T16" fmla="*/ 10080625 w 12"/>
              <a:gd name="T17" fmla="*/ 35282188 h 26"/>
              <a:gd name="T18" fmla="*/ 10080625 w 12"/>
              <a:gd name="T19" fmla="*/ 35282188 h 26"/>
              <a:gd name="T20" fmla="*/ 10080625 w 12"/>
              <a:gd name="T21" fmla="*/ 40322500 h 26"/>
              <a:gd name="T22" fmla="*/ 10080625 w 12"/>
              <a:gd name="T23" fmla="*/ 45362813 h 26"/>
              <a:gd name="T24" fmla="*/ 5040313 w 12"/>
              <a:gd name="T25" fmla="*/ 50403125 h 26"/>
              <a:gd name="T26" fmla="*/ 5040313 w 12"/>
              <a:gd name="T27" fmla="*/ 55443438 h 26"/>
              <a:gd name="T28" fmla="*/ 0 w 12"/>
              <a:gd name="T29" fmla="*/ 60483750 h 26"/>
              <a:gd name="T30" fmla="*/ 5040313 w 12"/>
              <a:gd name="T31" fmla="*/ 65524063 h 26"/>
              <a:gd name="T32" fmla="*/ 5040313 w 12"/>
              <a:gd name="T33" fmla="*/ 65524063 h 26"/>
              <a:gd name="T34" fmla="*/ 10080625 w 12"/>
              <a:gd name="T35" fmla="*/ 65524063 h 26"/>
              <a:gd name="T36" fmla="*/ 15120938 w 12"/>
              <a:gd name="T37" fmla="*/ 65524063 h 26"/>
              <a:gd name="T38" fmla="*/ 15120938 w 12"/>
              <a:gd name="T39" fmla="*/ 60483750 h 26"/>
              <a:gd name="T40" fmla="*/ 15120938 w 12"/>
              <a:gd name="T41" fmla="*/ 55443438 h 26"/>
              <a:gd name="T42" fmla="*/ 20161250 w 12"/>
              <a:gd name="T43" fmla="*/ 55443438 h 26"/>
              <a:gd name="T44" fmla="*/ 25201563 w 12"/>
              <a:gd name="T45" fmla="*/ 50403125 h 26"/>
              <a:gd name="T46" fmla="*/ 30241875 w 12"/>
              <a:gd name="T47" fmla="*/ 50403125 h 26"/>
              <a:gd name="T48" fmla="*/ 25201563 w 12"/>
              <a:gd name="T49" fmla="*/ 45362813 h 26"/>
              <a:gd name="T50" fmla="*/ 25201563 w 12"/>
              <a:gd name="T51" fmla="*/ 40322500 h 26"/>
              <a:gd name="T52" fmla="*/ 20161250 w 12"/>
              <a:gd name="T53" fmla="*/ 40322500 h 26"/>
              <a:gd name="T54" fmla="*/ 20161250 w 12"/>
              <a:gd name="T55" fmla="*/ 40322500 h 26"/>
              <a:gd name="T56" fmla="*/ 20161250 w 12"/>
              <a:gd name="T57" fmla="*/ 35282188 h 26"/>
              <a:gd name="T58" fmla="*/ 20161250 w 12"/>
              <a:gd name="T59" fmla="*/ 30241875 h 26"/>
              <a:gd name="T60" fmla="*/ 20161250 w 12"/>
              <a:gd name="T61" fmla="*/ 25201563 h 26"/>
              <a:gd name="T62" fmla="*/ 25201563 w 12"/>
              <a:gd name="T63" fmla="*/ 20161250 h 26"/>
              <a:gd name="T64" fmla="*/ 30241875 w 12"/>
              <a:gd name="T65" fmla="*/ 15120938 h 26"/>
              <a:gd name="T66" fmla="*/ 30241875 w 12"/>
              <a:gd name="T67" fmla="*/ 20161250 h 26"/>
              <a:gd name="T68" fmla="*/ 30241875 w 12"/>
              <a:gd name="T69" fmla="*/ 15120938 h 26"/>
              <a:gd name="T70" fmla="*/ 30241875 w 12"/>
              <a:gd name="T71" fmla="*/ 10080625 h 26"/>
              <a:gd name="T72" fmla="*/ 30241875 w 12"/>
              <a:gd name="T73" fmla="*/ 10080625 h 26"/>
              <a:gd name="T74" fmla="*/ 25201563 w 12"/>
              <a:gd name="T75" fmla="*/ 5040313 h 26"/>
              <a:gd name="T76" fmla="*/ 25201563 w 12"/>
              <a:gd name="T77" fmla="*/ 0 h 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" h="26">
                <a:moveTo>
                  <a:pt x="10" y="0"/>
                </a:moveTo>
                <a:lnTo>
                  <a:pt x="8" y="0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2"/>
                </a:lnTo>
                <a:lnTo>
                  <a:pt x="10" y="20"/>
                </a:lnTo>
                <a:lnTo>
                  <a:pt x="12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10" y="8"/>
                </a:lnTo>
                <a:lnTo>
                  <a:pt x="12" y="6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1" name="Freeform 2208"/>
          <p:cNvSpPr>
            <a:spLocks/>
          </p:cNvSpPr>
          <p:nvPr/>
        </p:nvSpPr>
        <p:spPr bwMode="auto">
          <a:xfrm>
            <a:off x="7766050" y="4079876"/>
            <a:ext cx="19050" cy="41275"/>
          </a:xfrm>
          <a:custGeom>
            <a:avLst/>
            <a:gdLst>
              <a:gd name="T0" fmla="*/ 25201563 w 12"/>
              <a:gd name="T1" fmla="*/ 0 h 26"/>
              <a:gd name="T2" fmla="*/ 20161250 w 12"/>
              <a:gd name="T3" fmla="*/ 0 h 26"/>
              <a:gd name="T4" fmla="*/ 20161250 w 12"/>
              <a:gd name="T5" fmla="*/ 5040313 h 26"/>
              <a:gd name="T6" fmla="*/ 15120938 w 12"/>
              <a:gd name="T7" fmla="*/ 10080625 h 26"/>
              <a:gd name="T8" fmla="*/ 15120938 w 12"/>
              <a:gd name="T9" fmla="*/ 15120938 h 26"/>
              <a:gd name="T10" fmla="*/ 15120938 w 12"/>
              <a:gd name="T11" fmla="*/ 20161250 h 26"/>
              <a:gd name="T12" fmla="*/ 15120938 w 12"/>
              <a:gd name="T13" fmla="*/ 25201563 h 26"/>
              <a:gd name="T14" fmla="*/ 15120938 w 12"/>
              <a:gd name="T15" fmla="*/ 30241875 h 26"/>
              <a:gd name="T16" fmla="*/ 10080625 w 12"/>
              <a:gd name="T17" fmla="*/ 35282188 h 26"/>
              <a:gd name="T18" fmla="*/ 10080625 w 12"/>
              <a:gd name="T19" fmla="*/ 35282188 h 26"/>
              <a:gd name="T20" fmla="*/ 10080625 w 12"/>
              <a:gd name="T21" fmla="*/ 40322500 h 26"/>
              <a:gd name="T22" fmla="*/ 10080625 w 12"/>
              <a:gd name="T23" fmla="*/ 45362813 h 26"/>
              <a:gd name="T24" fmla="*/ 5040313 w 12"/>
              <a:gd name="T25" fmla="*/ 50403125 h 26"/>
              <a:gd name="T26" fmla="*/ 5040313 w 12"/>
              <a:gd name="T27" fmla="*/ 55443438 h 26"/>
              <a:gd name="T28" fmla="*/ 0 w 12"/>
              <a:gd name="T29" fmla="*/ 60483750 h 26"/>
              <a:gd name="T30" fmla="*/ 5040313 w 12"/>
              <a:gd name="T31" fmla="*/ 65524063 h 26"/>
              <a:gd name="T32" fmla="*/ 5040313 w 12"/>
              <a:gd name="T33" fmla="*/ 65524063 h 26"/>
              <a:gd name="T34" fmla="*/ 10080625 w 12"/>
              <a:gd name="T35" fmla="*/ 65524063 h 26"/>
              <a:gd name="T36" fmla="*/ 15120938 w 12"/>
              <a:gd name="T37" fmla="*/ 65524063 h 26"/>
              <a:gd name="T38" fmla="*/ 15120938 w 12"/>
              <a:gd name="T39" fmla="*/ 60483750 h 26"/>
              <a:gd name="T40" fmla="*/ 15120938 w 12"/>
              <a:gd name="T41" fmla="*/ 55443438 h 26"/>
              <a:gd name="T42" fmla="*/ 20161250 w 12"/>
              <a:gd name="T43" fmla="*/ 55443438 h 26"/>
              <a:gd name="T44" fmla="*/ 25201563 w 12"/>
              <a:gd name="T45" fmla="*/ 50403125 h 26"/>
              <a:gd name="T46" fmla="*/ 30241875 w 12"/>
              <a:gd name="T47" fmla="*/ 50403125 h 26"/>
              <a:gd name="T48" fmla="*/ 25201563 w 12"/>
              <a:gd name="T49" fmla="*/ 45362813 h 26"/>
              <a:gd name="T50" fmla="*/ 25201563 w 12"/>
              <a:gd name="T51" fmla="*/ 40322500 h 26"/>
              <a:gd name="T52" fmla="*/ 20161250 w 12"/>
              <a:gd name="T53" fmla="*/ 40322500 h 26"/>
              <a:gd name="T54" fmla="*/ 20161250 w 12"/>
              <a:gd name="T55" fmla="*/ 40322500 h 26"/>
              <a:gd name="T56" fmla="*/ 20161250 w 12"/>
              <a:gd name="T57" fmla="*/ 35282188 h 26"/>
              <a:gd name="T58" fmla="*/ 20161250 w 12"/>
              <a:gd name="T59" fmla="*/ 30241875 h 26"/>
              <a:gd name="T60" fmla="*/ 20161250 w 12"/>
              <a:gd name="T61" fmla="*/ 25201563 h 26"/>
              <a:gd name="T62" fmla="*/ 25201563 w 12"/>
              <a:gd name="T63" fmla="*/ 20161250 h 26"/>
              <a:gd name="T64" fmla="*/ 30241875 w 12"/>
              <a:gd name="T65" fmla="*/ 15120938 h 26"/>
              <a:gd name="T66" fmla="*/ 30241875 w 12"/>
              <a:gd name="T67" fmla="*/ 20161250 h 26"/>
              <a:gd name="T68" fmla="*/ 30241875 w 12"/>
              <a:gd name="T69" fmla="*/ 15120938 h 26"/>
              <a:gd name="T70" fmla="*/ 30241875 w 12"/>
              <a:gd name="T71" fmla="*/ 10080625 h 26"/>
              <a:gd name="T72" fmla="*/ 30241875 w 12"/>
              <a:gd name="T73" fmla="*/ 10080625 h 26"/>
              <a:gd name="T74" fmla="*/ 25201563 w 12"/>
              <a:gd name="T75" fmla="*/ 5040313 h 26"/>
              <a:gd name="T76" fmla="*/ 25201563 w 12"/>
              <a:gd name="T77" fmla="*/ 0 h 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" h="26">
                <a:moveTo>
                  <a:pt x="10" y="0"/>
                </a:moveTo>
                <a:lnTo>
                  <a:pt x="8" y="0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2"/>
                </a:lnTo>
                <a:lnTo>
                  <a:pt x="10" y="20"/>
                </a:lnTo>
                <a:lnTo>
                  <a:pt x="12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10" y="8"/>
                </a:lnTo>
                <a:lnTo>
                  <a:pt x="12" y="6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2" name="Freeform 2209"/>
          <p:cNvSpPr>
            <a:spLocks/>
          </p:cNvSpPr>
          <p:nvPr/>
        </p:nvSpPr>
        <p:spPr bwMode="auto">
          <a:xfrm>
            <a:off x="7778753" y="3975100"/>
            <a:ext cx="22225" cy="12700"/>
          </a:xfrm>
          <a:custGeom>
            <a:avLst/>
            <a:gdLst>
              <a:gd name="T0" fmla="*/ 20161250 w 14"/>
              <a:gd name="T1" fmla="*/ 20161250 h 8"/>
              <a:gd name="T2" fmla="*/ 20161250 w 14"/>
              <a:gd name="T3" fmla="*/ 20161250 h 8"/>
              <a:gd name="T4" fmla="*/ 20161250 w 14"/>
              <a:gd name="T5" fmla="*/ 15120938 h 8"/>
              <a:gd name="T6" fmla="*/ 25201563 w 14"/>
              <a:gd name="T7" fmla="*/ 15120938 h 8"/>
              <a:gd name="T8" fmla="*/ 30241875 w 14"/>
              <a:gd name="T9" fmla="*/ 15120938 h 8"/>
              <a:gd name="T10" fmla="*/ 35282188 w 14"/>
              <a:gd name="T11" fmla="*/ 10080625 h 8"/>
              <a:gd name="T12" fmla="*/ 35282188 w 14"/>
              <a:gd name="T13" fmla="*/ 5040313 h 8"/>
              <a:gd name="T14" fmla="*/ 30241875 w 14"/>
              <a:gd name="T15" fmla="*/ 0 h 8"/>
              <a:gd name="T16" fmla="*/ 25201563 w 14"/>
              <a:gd name="T17" fmla="*/ 0 h 8"/>
              <a:gd name="T18" fmla="*/ 20161250 w 14"/>
              <a:gd name="T19" fmla="*/ 5040313 h 8"/>
              <a:gd name="T20" fmla="*/ 20161250 w 14"/>
              <a:gd name="T21" fmla="*/ 10080625 h 8"/>
              <a:gd name="T22" fmla="*/ 15120938 w 14"/>
              <a:gd name="T23" fmla="*/ 5040313 h 8"/>
              <a:gd name="T24" fmla="*/ 20161250 w 14"/>
              <a:gd name="T25" fmla="*/ 0 h 8"/>
              <a:gd name="T26" fmla="*/ 15120938 w 14"/>
              <a:gd name="T27" fmla="*/ 0 h 8"/>
              <a:gd name="T28" fmla="*/ 10080625 w 14"/>
              <a:gd name="T29" fmla="*/ 0 h 8"/>
              <a:gd name="T30" fmla="*/ 5040313 w 14"/>
              <a:gd name="T31" fmla="*/ 0 h 8"/>
              <a:gd name="T32" fmla="*/ 0 w 14"/>
              <a:gd name="T33" fmla="*/ 0 h 8"/>
              <a:gd name="T34" fmla="*/ 0 w 14"/>
              <a:gd name="T35" fmla="*/ 5040313 h 8"/>
              <a:gd name="T36" fmla="*/ 0 w 14"/>
              <a:gd name="T37" fmla="*/ 10080625 h 8"/>
              <a:gd name="T38" fmla="*/ 0 w 14"/>
              <a:gd name="T39" fmla="*/ 15120938 h 8"/>
              <a:gd name="T40" fmla="*/ 0 w 14"/>
              <a:gd name="T41" fmla="*/ 20161250 h 8"/>
              <a:gd name="T42" fmla="*/ 5040313 w 14"/>
              <a:gd name="T43" fmla="*/ 15120938 h 8"/>
              <a:gd name="T44" fmla="*/ 10080625 w 14"/>
              <a:gd name="T45" fmla="*/ 10080625 h 8"/>
              <a:gd name="T46" fmla="*/ 10080625 w 14"/>
              <a:gd name="T47" fmla="*/ 10080625 h 8"/>
              <a:gd name="T48" fmla="*/ 15120938 w 14"/>
              <a:gd name="T49" fmla="*/ 10080625 h 8"/>
              <a:gd name="T50" fmla="*/ 15120938 w 14"/>
              <a:gd name="T51" fmla="*/ 15120938 h 8"/>
              <a:gd name="T52" fmla="*/ 15120938 w 14"/>
              <a:gd name="T53" fmla="*/ 20161250 h 8"/>
              <a:gd name="T54" fmla="*/ 20161250 w 14"/>
              <a:gd name="T55" fmla="*/ 20161250 h 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8">
                <a:moveTo>
                  <a:pt x="8" y="8"/>
                </a:move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4" y="2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8" y="4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8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3" name="Freeform 2210"/>
          <p:cNvSpPr>
            <a:spLocks/>
          </p:cNvSpPr>
          <p:nvPr/>
        </p:nvSpPr>
        <p:spPr bwMode="auto">
          <a:xfrm>
            <a:off x="7778753" y="3975100"/>
            <a:ext cx="22225" cy="12700"/>
          </a:xfrm>
          <a:custGeom>
            <a:avLst/>
            <a:gdLst>
              <a:gd name="T0" fmla="*/ 20161250 w 14"/>
              <a:gd name="T1" fmla="*/ 20161250 h 8"/>
              <a:gd name="T2" fmla="*/ 20161250 w 14"/>
              <a:gd name="T3" fmla="*/ 20161250 h 8"/>
              <a:gd name="T4" fmla="*/ 20161250 w 14"/>
              <a:gd name="T5" fmla="*/ 15120938 h 8"/>
              <a:gd name="T6" fmla="*/ 25201563 w 14"/>
              <a:gd name="T7" fmla="*/ 15120938 h 8"/>
              <a:gd name="T8" fmla="*/ 30241875 w 14"/>
              <a:gd name="T9" fmla="*/ 15120938 h 8"/>
              <a:gd name="T10" fmla="*/ 35282188 w 14"/>
              <a:gd name="T11" fmla="*/ 10080625 h 8"/>
              <a:gd name="T12" fmla="*/ 35282188 w 14"/>
              <a:gd name="T13" fmla="*/ 5040313 h 8"/>
              <a:gd name="T14" fmla="*/ 30241875 w 14"/>
              <a:gd name="T15" fmla="*/ 0 h 8"/>
              <a:gd name="T16" fmla="*/ 25201563 w 14"/>
              <a:gd name="T17" fmla="*/ 0 h 8"/>
              <a:gd name="T18" fmla="*/ 20161250 w 14"/>
              <a:gd name="T19" fmla="*/ 5040313 h 8"/>
              <a:gd name="T20" fmla="*/ 20161250 w 14"/>
              <a:gd name="T21" fmla="*/ 10080625 h 8"/>
              <a:gd name="T22" fmla="*/ 15120938 w 14"/>
              <a:gd name="T23" fmla="*/ 5040313 h 8"/>
              <a:gd name="T24" fmla="*/ 20161250 w 14"/>
              <a:gd name="T25" fmla="*/ 0 h 8"/>
              <a:gd name="T26" fmla="*/ 15120938 w 14"/>
              <a:gd name="T27" fmla="*/ 0 h 8"/>
              <a:gd name="T28" fmla="*/ 10080625 w 14"/>
              <a:gd name="T29" fmla="*/ 0 h 8"/>
              <a:gd name="T30" fmla="*/ 5040313 w 14"/>
              <a:gd name="T31" fmla="*/ 0 h 8"/>
              <a:gd name="T32" fmla="*/ 0 w 14"/>
              <a:gd name="T33" fmla="*/ 0 h 8"/>
              <a:gd name="T34" fmla="*/ 0 w 14"/>
              <a:gd name="T35" fmla="*/ 5040313 h 8"/>
              <a:gd name="T36" fmla="*/ 0 w 14"/>
              <a:gd name="T37" fmla="*/ 10080625 h 8"/>
              <a:gd name="T38" fmla="*/ 0 w 14"/>
              <a:gd name="T39" fmla="*/ 15120938 h 8"/>
              <a:gd name="T40" fmla="*/ 0 w 14"/>
              <a:gd name="T41" fmla="*/ 20161250 h 8"/>
              <a:gd name="T42" fmla="*/ 5040313 w 14"/>
              <a:gd name="T43" fmla="*/ 15120938 h 8"/>
              <a:gd name="T44" fmla="*/ 10080625 w 14"/>
              <a:gd name="T45" fmla="*/ 10080625 h 8"/>
              <a:gd name="T46" fmla="*/ 10080625 w 14"/>
              <a:gd name="T47" fmla="*/ 10080625 h 8"/>
              <a:gd name="T48" fmla="*/ 15120938 w 14"/>
              <a:gd name="T49" fmla="*/ 10080625 h 8"/>
              <a:gd name="T50" fmla="*/ 15120938 w 14"/>
              <a:gd name="T51" fmla="*/ 15120938 h 8"/>
              <a:gd name="T52" fmla="*/ 15120938 w 14"/>
              <a:gd name="T53" fmla="*/ 20161250 h 8"/>
              <a:gd name="T54" fmla="*/ 20161250 w 14"/>
              <a:gd name="T55" fmla="*/ 20161250 h 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8">
                <a:moveTo>
                  <a:pt x="8" y="8"/>
                </a:move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4" y="2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8" y="4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8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4" name="Freeform 2211"/>
          <p:cNvSpPr>
            <a:spLocks/>
          </p:cNvSpPr>
          <p:nvPr/>
        </p:nvSpPr>
        <p:spPr bwMode="auto">
          <a:xfrm>
            <a:off x="7781925" y="4210051"/>
            <a:ext cx="114300" cy="66675"/>
          </a:xfrm>
          <a:custGeom>
            <a:avLst/>
            <a:gdLst>
              <a:gd name="T0" fmla="*/ 10080625 w 72"/>
              <a:gd name="T1" fmla="*/ 90725625 h 42"/>
              <a:gd name="T2" fmla="*/ 10080625 w 72"/>
              <a:gd name="T3" fmla="*/ 95765938 h 42"/>
              <a:gd name="T4" fmla="*/ 0 w 72"/>
              <a:gd name="T5" fmla="*/ 100806250 h 42"/>
              <a:gd name="T6" fmla="*/ 5040313 w 72"/>
              <a:gd name="T7" fmla="*/ 105846563 h 42"/>
              <a:gd name="T8" fmla="*/ 15120938 w 72"/>
              <a:gd name="T9" fmla="*/ 105846563 h 42"/>
              <a:gd name="T10" fmla="*/ 20161250 w 72"/>
              <a:gd name="T11" fmla="*/ 100806250 h 42"/>
              <a:gd name="T12" fmla="*/ 30241875 w 72"/>
              <a:gd name="T13" fmla="*/ 95765938 h 42"/>
              <a:gd name="T14" fmla="*/ 40322500 w 72"/>
              <a:gd name="T15" fmla="*/ 95765938 h 42"/>
              <a:gd name="T16" fmla="*/ 50403125 w 72"/>
              <a:gd name="T17" fmla="*/ 90725625 h 42"/>
              <a:gd name="T18" fmla="*/ 55443438 w 72"/>
              <a:gd name="T19" fmla="*/ 85685313 h 42"/>
              <a:gd name="T20" fmla="*/ 65524063 w 72"/>
              <a:gd name="T21" fmla="*/ 75604688 h 42"/>
              <a:gd name="T22" fmla="*/ 70564375 w 72"/>
              <a:gd name="T23" fmla="*/ 70564375 h 42"/>
              <a:gd name="T24" fmla="*/ 70564375 w 72"/>
              <a:gd name="T25" fmla="*/ 65524063 h 42"/>
              <a:gd name="T26" fmla="*/ 75604688 w 72"/>
              <a:gd name="T27" fmla="*/ 60483750 h 42"/>
              <a:gd name="T28" fmla="*/ 80645000 w 72"/>
              <a:gd name="T29" fmla="*/ 55443438 h 42"/>
              <a:gd name="T30" fmla="*/ 90725625 w 72"/>
              <a:gd name="T31" fmla="*/ 50403125 h 42"/>
              <a:gd name="T32" fmla="*/ 95765938 w 72"/>
              <a:gd name="T33" fmla="*/ 45362813 h 42"/>
              <a:gd name="T34" fmla="*/ 105846563 w 72"/>
              <a:gd name="T35" fmla="*/ 45362813 h 42"/>
              <a:gd name="T36" fmla="*/ 115927188 w 72"/>
              <a:gd name="T37" fmla="*/ 40322500 h 42"/>
              <a:gd name="T38" fmla="*/ 126007813 w 72"/>
              <a:gd name="T39" fmla="*/ 35282188 h 42"/>
              <a:gd name="T40" fmla="*/ 136088438 w 72"/>
              <a:gd name="T41" fmla="*/ 35282188 h 42"/>
              <a:gd name="T42" fmla="*/ 141128750 w 72"/>
              <a:gd name="T43" fmla="*/ 30241875 h 42"/>
              <a:gd name="T44" fmla="*/ 151209375 w 72"/>
              <a:gd name="T45" fmla="*/ 25201563 h 42"/>
              <a:gd name="T46" fmla="*/ 161290000 w 72"/>
              <a:gd name="T47" fmla="*/ 20161250 h 42"/>
              <a:gd name="T48" fmla="*/ 166330313 w 72"/>
              <a:gd name="T49" fmla="*/ 20161250 h 42"/>
              <a:gd name="T50" fmla="*/ 176410938 w 72"/>
              <a:gd name="T51" fmla="*/ 10080625 h 42"/>
              <a:gd name="T52" fmla="*/ 181451250 w 72"/>
              <a:gd name="T53" fmla="*/ 5040313 h 42"/>
              <a:gd name="T54" fmla="*/ 176410938 w 72"/>
              <a:gd name="T55" fmla="*/ 0 h 42"/>
              <a:gd name="T56" fmla="*/ 166330313 w 72"/>
              <a:gd name="T57" fmla="*/ 0 h 42"/>
              <a:gd name="T58" fmla="*/ 156249688 w 72"/>
              <a:gd name="T59" fmla="*/ 5040313 h 42"/>
              <a:gd name="T60" fmla="*/ 151209375 w 72"/>
              <a:gd name="T61" fmla="*/ 10080625 h 42"/>
              <a:gd name="T62" fmla="*/ 141128750 w 72"/>
              <a:gd name="T63" fmla="*/ 5040313 h 42"/>
              <a:gd name="T64" fmla="*/ 131048125 w 72"/>
              <a:gd name="T65" fmla="*/ 10080625 h 42"/>
              <a:gd name="T66" fmla="*/ 120967500 w 72"/>
              <a:gd name="T67" fmla="*/ 10080625 h 42"/>
              <a:gd name="T68" fmla="*/ 110886875 w 72"/>
              <a:gd name="T69" fmla="*/ 10080625 h 42"/>
              <a:gd name="T70" fmla="*/ 105846563 w 72"/>
              <a:gd name="T71" fmla="*/ 10080625 h 42"/>
              <a:gd name="T72" fmla="*/ 95765938 w 72"/>
              <a:gd name="T73" fmla="*/ 10080625 h 42"/>
              <a:gd name="T74" fmla="*/ 85685313 w 72"/>
              <a:gd name="T75" fmla="*/ 15120938 h 42"/>
              <a:gd name="T76" fmla="*/ 80645000 w 72"/>
              <a:gd name="T77" fmla="*/ 20161250 h 42"/>
              <a:gd name="T78" fmla="*/ 75604688 w 72"/>
              <a:gd name="T79" fmla="*/ 25201563 h 42"/>
              <a:gd name="T80" fmla="*/ 70564375 w 72"/>
              <a:gd name="T81" fmla="*/ 35282188 h 42"/>
              <a:gd name="T82" fmla="*/ 60483750 w 72"/>
              <a:gd name="T83" fmla="*/ 40322500 h 42"/>
              <a:gd name="T84" fmla="*/ 50403125 w 72"/>
              <a:gd name="T85" fmla="*/ 45362813 h 42"/>
              <a:gd name="T86" fmla="*/ 45362813 w 72"/>
              <a:gd name="T87" fmla="*/ 45362813 h 42"/>
              <a:gd name="T88" fmla="*/ 35282188 w 72"/>
              <a:gd name="T89" fmla="*/ 50403125 h 42"/>
              <a:gd name="T90" fmla="*/ 25201563 w 72"/>
              <a:gd name="T91" fmla="*/ 55443438 h 42"/>
              <a:gd name="T92" fmla="*/ 10080625 w 72"/>
              <a:gd name="T93" fmla="*/ 75604688 h 42"/>
              <a:gd name="T94" fmla="*/ 10080625 w 72"/>
              <a:gd name="T95" fmla="*/ 80645000 h 4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42">
                <a:moveTo>
                  <a:pt x="2" y="34"/>
                </a:moveTo>
                <a:lnTo>
                  <a:pt x="4" y="36"/>
                </a:lnTo>
                <a:lnTo>
                  <a:pt x="4" y="38"/>
                </a:lnTo>
                <a:lnTo>
                  <a:pt x="2" y="38"/>
                </a:lnTo>
                <a:lnTo>
                  <a:pt x="0" y="40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10" y="40"/>
                </a:lnTo>
                <a:lnTo>
                  <a:pt x="12" y="38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36"/>
                </a:lnTo>
                <a:lnTo>
                  <a:pt x="20" y="34"/>
                </a:lnTo>
                <a:lnTo>
                  <a:pt x="22" y="34"/>
                </a:lnTo>
                <a:lnTo>
                  <a:pt x="24" y="32"/>
                </a:lnTo>
                <a:lnTo>
                  <a:pt x="26" y="30"/>
                </a:lnTo>
                <a:lnTo>
                  <a:pt x="26" y="28"/>
                </a:lnTo>
                <a:lnTo>
                  <a:pt x="28" y="28"/>
                </a:lnTo>
                <a:lnTo>
                  <a:pt x="28" y="26"/>
                </a:lnTo>
                <a:lnTo>
                  <a:pt x="30" y="24"/>
                </a:lnTo>
                <a:lnTo>
                  <a:pt x="32" y="24"/>
                </a:lnTo>
                <a:lnTo>
                  <a:pt x="32" y="22"/>
                </a:lnTo>
                <a:lnTo>
                  <a:pt x="34" y="22"/>
                </a:lnTo>
                <a:lnTo>
                  <a:pt x="36" y="20"/>
                </a:lnTo>
                <a:lnTo>
                  <a:pt x="38" y="18"/>
                </a:lnTo>
                <a:lnTo>
                  <a:pt x="40" y="18"/>
                </a:lnTo>
                <a:lnTo>
                  <a:pt x="42" y="18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58" y="12"/>
                </a:lnTo>
                <a:lnTo>
                  <a:pt x="60" y="10"/>
                </a:lnTo>
                <a:lnTo>
                  <a:pt x="62" y="8"/>
                </a:lnTo>
                <a:lnTo>
                  <a:pt x="64" y="8"/>
                </a:lnTo>
                <a:lnTo>
                  <a:pt x="66" y="8"/>
                </a:lnTo>
                <a:lnTo>
                  <a:pt x="68" y="6"/>
                </a:lnTo>
                <a:lnTo>
                  <a:pt x="70" y="4"/>
                </a:lnTo>
                <a:lnTo>
                  <a:pt x="72" y="2"/>
                </a:lnTo>
                <a:lnTo>
                  <a:pt x="72" y="0"/>
                </a:lnTo>
                <a:lnTo>
                  <a:pt x="70" y="0"/>
                </a:lnTo>
                <a:lnTo>
                  <a:pt x="68" y="0"/>
                </a:lnTo>
                <a:lnTo>
                  <a:pt x="66" y="0"/>
                </a:lnTo>
                <a:lnTo>
                  <a:pt x="64" y="2"/>
                </a:lnTo>
                <a:lnTo>
                  <a:pt x="62" y="2"/>
                </a:lnTo>
                <a:lnTo>
                  <a:pt x="60" y="2"/>
                </a:lnTo>
                <a:lnTo>
                  <a:pt x="60" y="4"/>
                </a:lnTo>
                <a:lnTo>
                  <a:pt x="58" y="2"/>
                </a:lnTo>
                <a:lnTo>
                  <a:pt x="56" y="2"/>
                </a:lnTo>
                <a:lnTo>
                  <a:pt x="54" y="4"/>
                </a:lnTo>
                <a:lnTo>
                  <a:pt x="52" y="4"/>
                </a:lnTo>
                <a:lnTo>
                  <a:pt x="50" y="4"/>
                </a:lnTo>
                <a:lnTo>
                  <a:pt x="48" y="4"/>
                </a:lnTo>
                <a:lnTo>
                  <a:pt x="46" y="4"/>
                </a:lnTo>
                <a:lnTo>
                  <a:pt x="44" y="4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6"/>
                </a:lnTo>
                <a:lnTo>
                  <a:pt x="34" y="6"/>
                </a:lnTo>
                <a:lnTo>
                  <a:pt x="32" y="8"/>
                </a:lnTo>
                <a:lnTo>
                  <a:pt x="30" y="10"/>
                </a:lnTo>
                <a:lnTo>
                  <a:pt x="30" y="12"/>
                </a:lnTo>
                <a:lnTo>
                  <a:pt x="28" y="14"/>
                </a:lnTo>
                <a:lnTo>
                  <a:pt x="26" y="14"/>
                </a:lnTo>
                <a:lnTo>
                  <a:pt x="24" y="16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20"/>
                </a:lnTo>
                <a:lnTo>
                  <a:pt x="14" y="20"/>
                </a:lnTo>
                <a:lnTo>
                  <a:pt x="12" y="20"/>
                </a:lnTo>
                <a:lnTo>
                  <a:pt x="10" y="22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2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5" name="Freeform 2212"/>
          <p:cNvSpPr>
            <a:spLocks/>
          </p:cNvSpPr>
          <p:nvPr/>
        </p:nvSpPr>
        <p:spPr bwMode="auto">
          <a:xfrm>
            <a:off x="7781925" y="4210051"/>
            <a:ext cx="114300" cy="66675"/>
          </a:xfrm>
          <a:custGeom>
            <a:avLst/>
            <a:gdLst>
              <a:gd name="T0" fmla="*/ 10080625 w 72"/>
              <a:gd name="T1" fmla="*/ 90725625 h 42"/>
              <a:gd name="T2" fmla="*/ 10080625 w 72"/>
              <a:gd name="T3" fmla="*/ 95765938 h 42"/>
              <a:gd name="T4" fmla="*/ 0 w 72"/>
              <a:gd name="T5" fmla="*/ 100806250 h 42"/>
              <a:gd name="T6" fmla="*/ 5040313 w 72"/>
              <a:gd name="T7" fmla="*/ 105846563 h 42"/>
              <a:gd name="T8" fmla="*/ 15120938 w 72"/>
              <a:gd name="T9" fmla="*/ 105846563 h 42"/>
              <a:gd name="T10" fmla="*/ 20161250 w 72"/>
              <a:gd name="T11" fmla="*/ 100806250 h 42"/>
              <a:gd name="T12" fmla="*/ 30241875 w 72"/>
              <a:gd name="T13" fmla="*/ 95765938 h 42"/>
              <a:gd name="T14" fmla="*/ 40322500 w 72"/>
              <a:gd name="T15" fmla="*/ 95765938 h 42"/>
              <a:gd name="T16" fmla="*/ 50403125 w 72"/>
              <a:gd name="T17" fmla="*/ 90725625 h 42"/>
              <a:gd name="T18" fmla="*/ 55443438 w 72"/>
              <a:gd name="T19" fmla="*/ 85685313 h 42"/>
              <a:gd name="T20" fmla="*/ 65524063 w 72"/>
              <a:gd name="T21" fmla="*/ 75604688 h 42"/>
              <a:gd name="T22" fmla="*/ 70564375 w 72"/>
              <a:gd name="T23" fmla="*/ 70564375 h 42"/>
              <a:gd name="T24" fmla="*/ 70564375 w 72"/>
              <a:gd name="T25" fmla="*/ 65524063 h 42"/>
              <a:gd name="T26" fmla="*/ 75604688 w 72"/>
              <a:gd name="T27" fmla="*/ 60483750 h 42"/>
              <a:gd name="T28" fmla="*/ 80645000 w 72"/>
              <a:gd name="T29" fmla="*/ 55443438 h 42"/>
              <a:gd name="T30" fmla="*/ 90725625 w 72"/>
              <a:gd name="T31" fmla="*/ 50403125 h 42"/>
              <a:gd name="T32" fmla="*/ 95765938 w 72"/>
              <a:gd name="T33" fmla="*/ 45362813 h 42"/>
              <a:gd name="T34" fmla="*/ 105846563 w 72"/>
              <a:gd name="T35" fmla="*/ 45362813 h 42"/>
              <a:gd name="T36" fmla="*/ 115927188 w 72"/>
              <a:gd name="T37" fmla="*/ 40322500 h 42"/>
              <a:gd name="T38" fmla="*/ 126007813 w 72"/>
              <a:gd name="T39" fmla="*/ 35282188 h 42"/>
              <a:gd name="T40" fmla="*/ 136088438 w 72"/>
              <a:gd name="T41" fmla="*/ 35282188 h 42"/>
              <a:gd name="T42" fmla="*/ 141128750 w 72"/>
              <a:gd name="T43" fmla="*/ 30241875 h 42"/>
              <a:gd name="T44" fmla="*/ 151209375 w 72"/>
              <a:gd name="T45" fmla="*/ 25201563 h 42"/>
              <a:gd name="T46" fmla="*/ 161290000 w 72"/>
              <a:gd name="T47" fmla="*/ 20161250 h 42"/>
              <a:gd name="T48" fmla="*/ 166330313 w 72"/>
              <a:gd name="T49" fmla="*/ 20161250 h 42"/>
              <a:gd name="T50" fmla="*/ 176410938 w 72"/>
              <a:gd name="T51" fmla="*/ 10080625 h 42"/>
              <a:gd name="T52" fmla="*/ 181451250 w 72"/>
              <a:gd name="T53" fmla="*/ 5040313 h 42"/>
              <a:gd name="T54" fmla="*/ 176410938 w 72"/>
              <a:gd name="T55" fmla="*/ 0 h 42"/>
              <a:gd name="T56" fmla="*/ 166330313 w 72"/>
              <a:gd name="T57" fmla="*/ 0 h 42"/>
              <a:gd name="T58" fmla="*/ 156249688 w 72"/>
              <a:gd name="T59" fmla="*/ 5040313 h 42"/>
              <a:gd name="T60" fmla="*/ 151209375 w 72"/>
              <a:gd name="T61" fmla="*/ 10080625 h 42"/>
              <a:gd name="T62" fmla="*/ 141128750 w 72"/>
              <a:gd name="T63" fmla="*/ 5040313 h 42"/>
              <a:gd name="T64" fmla="*/ 131048125 w 72"/>
              <a:gd name="T65" fmla="*/ 10080625 h 42"/>
              <a:gd name="T66" fmla="*/ 120967500 w 72"/>
              <a:gd name="T67" fmla="*/ 10080625 h 42"/>
              <a:gd name="T68" fmla="*/ 110886875 w 72"/>
              <a:gd name="T69" fmla="*/ 10080625 h 42"/>
              <a:gd name="T70" fmla="*/ 105846563 w 72"/>
              <a:gd name="T71" fmla="*/ 10080625 h 42"/>
              <a:gd name="T72" fmla="*/ 95765938 w 72"/>
              <a:gd name="T73" fmla="*/ 10080625 h 42"/>
              <a:gd name="T74" fmla="*/ 85685313 w 72"/>
              <a:gd name="T75" fmla="*/ 15120938 h 42"/>
              <a:gd name="T76" fmla="*/ 80645000 w 72"/>
              <a:gd name="T77" fmla="*/ 20161250 h 42"/>
              <a:gd name="T78" fmla="*/ 75604688 w 72"/>
              <a:gd name="T79" fmla="*/ 25201563 h 42"/>
              <a:gd name="T80" fmla="*/ 70564375 w 72"/>
              <a:gd name="T81" fmla="*/ 35282188 h 42"/>
              <a:gd name="T82" fmla="*/ 60483750 w 72"/>
              <a:gd name="T83" fmla="*/ 40322500 h 42"/>
              <a:gd name="T84" fmla="*/ 50403125 w 72"/>
              <a:gd name="T85" fmla="*/ 45362813 h 42"/>
              <a:gd name="T86" fmla="*/ 45362813 w 72"/>
              <a:gd name="T87" fmla="*/ 45362813 h 42"/>
              <a:gd name="T88" fmla="*/ 35282188 w 72"/>
              <a:gd name="T89" fmla="*/ 50403125 h 42"/>
              <a:gd name="T90" fmla="*/ 25201563 w 72"/>
              <a:gd name="T91" fmla="*/ 55443438 h 42"/>
              <a:gd name="T92" fmla="*/ 10080625 w 72"/>
              <a:gd name="T93" fmla="*/ 75604688 h 42"/>
              <a:gd name="T94" fmla="*/ 10080625 w 72"/>
              <a:gd name="T95" fmla="*/ 80645000 h 4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42">
                <a:moveTo>
                  <a:pt x="2" y="34"/>
                </a:moveTo>
                <a:lnTo>
                  <a:pt x="4" y="36"/>
                </a:lnTo>
                <a:lnTo>
                  <a:pt x="4" y="38"/>
                </a:lnTo>
                <a:lnTo>
                  <a:pt x="2" y="38"/>
                </a:lnTo>
                <a:lnTo>
                  <a:pt x="0" y="40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10" y="40"/>
                </a:lnTo>
                <a:lnTo>
                  <a:pt x="12" y="38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36"/>
                </a:lnTo>
                <a:lnTo>
                  <a:pt x="20" y="34"/>
                </a:lnTo>
                <a:lnTo>
                  <a:pt x="22" y="34"/>
                </a:lnTo>
                <a:lnTo>
                  <a:pt x="24" y="32"/>
                </a:lnTo>
                <a:lnTo>
                  <a:pt x="26" y="30"/>
                </a:lnTo>
                <a:lnTo>
                  <a:pt x="26" y="28"/>
                </a:lnTo>
                <a:lnTo>
                  <a:pt x="28" y="28"/>
                </a:lnTo>
                <a:lnTo>
                  <a:pt x="28" y="26"/>
                </a:lnTo>
                <a:lnTo>
                  <a:pt x="30" y="24"/>
                </a:lnTo>
                <a:lnTo>
                  <a:pt x="32" y="24"/>
                </a:lnTo>
                <a:lnTo>
                  <a:pt x="32" y="22"/>
                </a:lnTo>
                <a:lnTo>
                  <a:pt x="34" y="22"/>
                </a:lnTo>
                <a:lnTo>
                  <a:pt x="36" y="20"/>
                </a:lnTo>
                <a:lnTo>
                  <a:pt x="38" y="18"/>
                </a:lnTo>
                <a:lnTo>
                  <a:pt x="40" y="18"/>
                </a:lnTo>
                <a:lnTo>
                  <a:pt x="42" y="18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58" y="12"/>
                </a:lnTo>
                <a:lnTo>
                  <a:pt x="60" y="10"/>
                </a:lnTo>
                <a:lnTo>
                  <a:pt x="62" y="8"/>
                </a:lnTo>
                <a:lnTo>
                  <a:pt x="64" y="8"/>
                </a:lnTo>
                <a:lnTo>
                  <a:pt x="66" y="8"/>
                </a:lnTo>
                <a:lnTo>
                  <a:pt x="68" y="6"/>
                </a:lnTo>
                <a:lnTo>
                  <a:pt x="70" y="4"/>
                </a:lnTo>
                <a:lnTo>
                  <a:pt x="72" y="2"/>
                </a:lnTo>
                <a:lnTo>
                  <a:pt x="72" y="0"/>
                </a:lnTo>
                <a:lnTo>
                  <a:pt x="70" y="0"/>
                </a:lnTo>
                <a:lnTo>
                  <a:pt x="68" y="0"/>
                </a:lnTo>
                <a:lnTo>
                  <a:pt x="66" y="0"/>
                </a:lnTo>
                <a:lnTo>
                  <a:pt x="64" y="2"/>
                </a:lnTo>
                <a:lnTo>
                  <a:pt x="62" y="2"/>
                </a:lnTo>
                <a:lnTo>
                  <a:pt x="60" y="2"/>
                </a:lnTo>
                <a:lnTo>
                  <a:pt x="60" y="4"/>
                </a:lnTo>
                <a:lnTo>
                  <a:pt x="58" y="2"/>
                </a:lnTo>
                <a:lnTo>
                  <a:pt x="56" y="2"/>
                </a:lnTo>
                <a:lnTo>
                  <a:pt x="54" y="4"/>
                </a:lnTo>
                <a:lnTo>
                  <a:pt x="52" y="4"/>
                </a:lnTo>
                <a:lnTo>
                  <a:pt x="50" y="4"/>
                </a:lnTo>
                <a:lnTo>
                  <a:pt x="48" y="4"/>
                </a:lnTo>
                <a:lnTo>
                  <a:pt x="46" y="4"/>
                </a:lnTo>
                <a:lnTo>
                  <a:pt x="44" y="4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6"/>
                </a:lnTo>
                <a:lnTo>
                  <a:pt x="34" y="6"/>
                </a:lnTo>
                <a:lnTo>
                  <a:pt x="32" y="8"/>
                </a:lnTo>
                <a:lnTo>
                  <a:pt x="30" y="10"/>
                </a:lnTo>
                <a:lnTo>
                  <a:pt x="30" y="12"/>
                </a:lnTo>
                <a:lnTo>
                  <a:pt x="28" y="14"/>
                </a:lnTo>
                <a:lnTo>
                  <a:pt x="26" y="14"/>
                </a:lnTo>
                <a:lnTo>
                  <a:pt x="24" y="16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20"/>
                </a:lnTo>
                <a:lnTo>
                  <a:pt x="14" y="20"/>
                </a:lnTo>
                <a:lnTo>
                  <a:pt x="12" y="20"/>
                </a:lnTo>
                <a:lnTo>
                  <a:pt x="10" y="22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2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6" name="Freeform 2213"/>
          <p:cNvSpPr>
            <a:spLocks/>
          </p:cNvSpPr>
          <p:nvPr/>
        </p:nvSpPr>
        <p:spPr bwMode="auto">
          <a:xfrm>
            <a:off x="7823201" y="3987800"/>
            <a:ext cx="28575" cy="12700"/>
          </a:xfrm>
          <a:custGeom>
            <a:avLst/>
            <a:gdLst>
              <a:gd name="T0" fmla="*/ 5040313 w 18"/>
              <a:gd name="T1" fmla="*/ 5040313 h 8"/>
              <a:gd name="T2" fmla="*/ 0 w 18"/>
              <a:gd name="T3" fmla="*/ 10080625 h 8"/>
              <a:gd name="T4" fmla="*/ 0 w 18"/>
              <a:gd name="T5" fmla="*/ 10080625 h 8"/>
              <a:gd name="T6" fmla="*/ 0 w 18"/>
              <a:gd name="T7" fmla="*/ 15120938 h 8"/>
              <a:gd name="T8" fmla="*/ 0 w 18"/>
              <a:gd name="T9" fmla="*/ 20161250 h 8"/>
              <a:gd name="T10" fmla="*/ 5040313 w 18"/>
              <a:gd name="T11" fmla="*/ 20161250 h 8"/>
              <a:gd name="T12" fmla="*/ 10080625 w 18"/>
              <a:gd name="T13" fmla="*/ 20161250 h 8"/>
              <a:gd name="T14" fmla="*/ 15120938 w 18"/>
              <a:gd name="T15" fmla="*/ 20161250 h 8"/>
              <a:gd name="T16" fmla="*/ 20161250 w 18"/>
              <a:gd name="T17" fmla="*/ 15120938 h 8"/>
              <a:gd name="T18" fmla="*/ 25201563 w 18"/>
              <a:gd name="T19" fmla="*/ 15120938 h 8"/>
              <a:gd name="T20" fmla="*/ 30241875 w 18"/>
              <a:gd name="T21" fmla="*/ 20161250 h 8"/>
              <a:gd name="T22" fmla="*/ 30241875 w 18"/>
              <a:gd name="T23" fmla="*/ 15120938 h 8"/>
              <a:gd name="T24" fmla="*/ 35282188 w 18"/>
              <a:gd name="T25" fmla="*/ 15120938 h 8"/>
              <a:gd name="T26" fmla="*/ 40322500 w 18"/>
              <a:gd name="T27" fmla="*/ 15120938 h 8"/>
              <a:gd name="T28" fmla="*/ 45362813 w 18"/>
              <a:gd name="T29" fmla="*/ 10080625 h 8"/>
              <a:gd name="T30" fmla="*/ 40322500 w 18"/>
              <a:gd name="T31" fmla="*/ 10080625 h 8"/>
              <a:gd name="T32" fmla="*/ 40322500 w 18"/>
              <a:gd name="T33" fmla="*/ 5040313 h 8"/>
              <a:gd name="T34" fmla="*/ 35282188 w 18"/>
              <a:gd name="T35" fmla="*/ 10080625 h 8"/>
              <a:gd name="T36" fmla="*/ 30241875 w 18"/>
              <a:gd name="T37" fmla="*/ 5040313 h 8"/>
              <a:gd name="T38" fmla="*/ 25201563 w 18"/>
              <a:gd name="T39" fmla="*/ 5040313 h 8"/>
              <a:gd name="T40" fmla="*/ 20161250 w 18"/>
              <a:gd name="T41" fmla="*/ 5040313 h 8"/>
              <a:gd name="T42" fmla="*/ 15120938 w 18"/>
              <a:gd name="T43" fmla="*/ 0 h 8"/>
              <a:gd name="T44" fmla="*/ 10080625 w 18"/>
              <a:gd name="T45" fmla="*/ 0 h 8"/>
              <a:gd name="T46" fmla="*/ 5040313 w 18"/>
              <a:gd name="T47" fmla="*/ 0 h 8"/>
              <a:gd name="T48" fmla="*/ 5040313 w 18"/>
              <a:gd name="T49" fmla="*/ 5040313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" h="8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4" y="4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7" name="Freeform 2214"/>
          <p:cNvSpPr>
            <a:spLocks/>
          </p:cNvSpPr>
          <p:nvPr/>
        </p:nvSpPr>
        <p:spPr bwMode="auto">
          <a:xfrm>
            <a:off x="7823201" y="3987800"/>
            <a:ext cx="28575" cy="12700"/>
          </a:xfrm>
          <a:custGeom>
            <a:avLst/>
            <a:gdLst>
              <a:gd name="T0" fmla="*/ 5040313 w 18"/>
              <a:gd name="T1" fmla="*/ 5040313 h 8"/>
              <a:gd name="T2" fmla="*/ 0 w 18"/>
              <a:gd name="T3" fmla="*/ 10080625 h 8"/>
              <a:gd name="T4" fmla="*/ 0 w 18"/>
              <a:gd name="T5" fmla="*/ 10080625 h 8"/>
              <a:gd name="T6" fmla="*/ 0 w 18"/>
              <a:gd name="T7" fmla="*/ 15120938 h 8"/>
              <a:gd name="T8" fmla="*/ 0 w 18"/>
              <a:gd name="T9" fmla="*/ 20161250 h 8"/>
              <a:gd name="T10" fmla="*/ 5040313 w 18"/>
              <a:gd name="T11" fmla="*/ 20161250 h 8"/>
              <a:gd name="T12" fmla="*/ 10080625 w 18"/>
              <a:gd name="T13" fmla="*/ 20161250 h 8"/>
              <a:gd name="T14" fmla="*/ 15120938 w 18"/>
              <a:gd name="T15" fmla="*/ 20161250 h 8"/>
              <a:gd name="T16" fmla="*/ 20161250 w 18"/>
              <a:gd name="T17" fmla="*/ 15120938 h 8"/>
              <a:gd name="T18" fmla="*/ 25201563 w 18"/>
              <a:gd name="T19" fmla="*/ 15120938 h 8"/>
              <a:gd name="T20" fmla="*/ 30241875 w 18"/>
              <a:gd name="T21" fmla="*/ 20161250 h 8"/>
              <a:gd name="T22" fmla="*/ 30241875 w 18"/>
              <a:gd name="T23" fmla="*/ 15120938 h 8"/>
              <a:gd name="T24" fmla="*/ 35282188 w 18"/>
              <a:gd name="T25" fmla="*/ 15120938 h 8"/>
              <a:gd name="T26" fmla="*/ 40322500 w 18"/>
              <a:gd name="T27" fmla="*/ 15120938 h 8"/>
              <a:gd name="T28" fmla="*/ 45362813 w 18"/>
              <a:gd name="T29" fmla="*/ 10080625 h 8"/>
              <a:gd name="T30" fmla="*/ 40322500 w 18"/>
              <a:gd name="T31" fmla="*/ 10080625 h 8"/>
              <a:gd name="T32" fmla="*/ 40322500 w 18"/>
              <a:gd name="T33" fmla="*/ 5040313 h 8"/>
              <a:gd name="T34" fmla="*/ 35282188 w 18"/>
              <a:gd name="T35" fmla="*/ 10080625 h 8"/>
              <a:gd name="T36" fmla="*/ 30241875 w 18"/>
              <a:gd name="T37" fmla="*/ 5040313 h 8"/>
              <a:gd name="T38" fmla="*/ 25201563 w 18"/>
              <a:gd name="T39" fmla="*/ 5040313 h 8"/>
              <a:gd name="T40" fmla="*/ 20161250 w 18"/>
              <a:gd name="T41" fmla="*/ 5040313 h 8"/>
              <a:gd name="T42" fmla="*/ 15120938 w 18"/>
              <a:gd name="T43" fmla="*/ 0 h 8"/>
              <a:gd name="T44" fmla="*/ 10080625 w 18"/>
              <a:gd name="T45" fmla="*/ 0 h 8"/>
              <a:gd name="T46" fmla="*/ 5040313 w 18"/>
              <a:gd name="T47" fmla="*/ 0 h 8"/>
              <a:gd name="T48" fmla="*/ 5040313 w 18"/>
              <a:gd name="T49" fmla="*/ 5040313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" h="8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4" y="4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8" name="Freeform 2215"/>
          <p:cNvSpPr>
            <a:spLocks/>
          </p:cNvSpPr>
          <p:nvPr/>
        </p:nvSpPr>
        <p:spPr bwMode="auto">
          <a:xfrm>
            <a:off x="7851777" y="3994150"/>
            <a:ext cx="28575" cy="6351"/>
          </a:xfrm>
          <a:custGeom>
            <a:avLst/>
            <a:gdLst>
              <a:gd name="T0" fmla="*/ 5040313 w 18"/>
              <a:gd name="T1" fmla="*/ 0 h 4"/>
              <a:gd name="T2" fmla="*/ 0 w 18"/>
              <a:gd name="T3" fmla="*/ 0 h 4"/>
              <a:gd name="T4" fmla="*/ 5040313 w 18"/>
              <a:gd name="T5" fmla="*/ 5040313 h 4"/>
              <a:gd name="T6" fmla="*/ 10080625 w 18"/>
              <a:gd name="T7" fmla="*/ 10080625 h 4"/>
              <a:gd name="T8" fmla="*/ 10080625 w 18"/>
              <a:gd name="T9" fmla="*/ 5040313 h 4"/>
              <a:gd name="T10" fmla="*/ 20161250 w 18"/>
              <a:gd name="T11" fmla="*/ 5040313 h 4"/>
              <a:gd name="T12" fmla="*/ 25201563 w 18"/>
              <a:gd name="T13" fmla="*/ 5040313 h 4"/>
              <a:gd name="T14" fmla="*/ 30241875 w 18"/>
              <a:gd name="T15" fmla="*/ 5040313 h 4"/>
              <a:gd name="T16" fmla="*/ 35282188 w 18"/>
              <a:gd name="T17" fmla="*/ 5040313 h 4"/>
              <a:gd name="T18" fmla="*/ 40322500 w 18"/>
              <a:gd name="T19" fmla="*/ 5040313 h 4"/>
              <a:gd name="T20" fmla="*/ 45362813 w 18"/>
              <a:gd name="T21" fmla="*/ 0 h 4"/>
              <a:gd name="T22" fmla="*/ 40322500 w 18"/>
              <a:gd name="T23" fmla="*/ 0 h 4"/>
              <a:gd name="T24" fmla="*/ 35282188 w 18"/>
              <a:gd name="T25" fmla="*/ 0 h 4"/>
              <a:gd name="T26" fmla="*/ 30241875 w 18"/>
              <a:gd name="T27" fmla="*/ 0 h 4"/>
              <a:gd name="T28" fmla="*/ 25201563 w 18"/>
              <a:gd name="T29" fmla="*/ 0 h 4"/>
              <a:gd name="T30" fmla="*/ 20161250 w 18"/>
              <a:gd name="T31" fmla="*/ 0 h 4"/>
              <a:gd name="T32" fmla="*/ 15120938 w 18"/>
              <a:gd name="T33" fmla="*/ 0 h 4"/>
              <a:gd name="T34" fmla="*/ 15120938 w 18"/>
              <a:gd name="T35" fmla="*/ 0 h 4"/>
              <a:gd name="T36" fmla="*/ 10080625 w 18"/>
              <a:gd name="T37" fmla="*/ 0 h 4"/>
              <a:gd name="T38" fmla="*/ 5040313 w 18"/>
              <a:gd name="T39" fmla="*/ 0 h 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4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09" name="Freeform 2216"/>
          <p:cNvSpPr>
            <a:spLocks/>
          </p:cNvSpPr>
          <p:nvPr/>
        </p:nvSpPr>
        <p:spPr bwMode="auto">
          <a:xfrm>
            <a:off x="7851777" y="3994150"/>
            <a:ext cx="28575" cy="6351"/>
          </a:xfrm>
          <a:custGeom>
            <a:avLst/>
            <a:gdLst>
              <a:gd name="T0" fmla="*/ 5040313 w 18"/>
              <a:gd name="T1" fmla="*/ 0 h 4"/>
              <a:gd name="T2" fmla="*/ 0 w 18"/>
              <a:gd name="T3" fmla="*/ 0 h 4"/>
              <a:gd name="T4" fmla="*/ 5040313 w 18"/>
              <a:gd name="T5" fmla="*/ 5040313 h 4"/>
              <a:gd name="T6" fmla="*/ 10080625 w 18"/>
              <a:gd name="T7" fmla="*/ 10080625 h 4"/>
              <a:gd name="T8" fmla="*/ 10080625 w 18"/>
              <a:gd name="T9" fmla="*/ 5040313 h 4"/>
              <a:gd name="T10" fmla="*/ 20161250 w 18"/>
              <a:gd name="T11" fmla="*/ 5040313 h 4"/>
              <a:gd name="T12" fmla="*/ 25201563 w 18"/>
              <a:gd name="T13" fmla="*/ 5040313 h 4"/>
              <a:gd name="T14" fmla="*/ 30241875 w 18"/>
              <a:gd name="T15" fmla="*/ 5040313 h 4"/>
              <a:gd name="T16" fmla="*/ 35282188 w 18"/>
              <a:gd name="T17" fmla="*/ 5040313 h 4"/>
              <a:gd name="T18" fmla="*/ 40322500 w 18"/>
              <a:gd name="T19" fmla="*/ 5040313 h 4"/>
              <a:gd name="T20" fmla="*/ 45362813 w 18"/>
              <a:gd name="T21" fmla="*/ 0 h 4"/>
              <a:gd name="T22" fmla="*/ 40322500 w 18"/>
              <a:gd name="T23" fmla="*/ 0 h 4"/>
              <a:gd name="T24" fmla="*/ 35282188 w 18"/>
              <a:gd name="T25" fmla="*/ 0 h 4"/>
              <a:gd name="T26" fmla="*/ 30241875 w 18"/>
              <a:gd name="T27" fmla="*/ 0 h 4"/>
              <a:gd name="T28" fmla="*/ 25201563 w 18"/>
              <a:gd name="T29" fmla="*/ 0 h 4"/>
              <a:gd name="T30" fmla="*/ 20161250 w 18"/>
              <a:gd name="T31" fmla="*/ 0 h 4"/>
              <a:gd name="T32" fmla="*/ 15120938 w 18"/>
              <a:gd name="T33" fmla="*/ 0 h 4"/>
              <a:gd name="T34" fmla="*/ 15120938 w 18"/>
              <a:gd name="T35" fmla="*/ 0 h 4"/>
              <a:gd name="T36" fmla="*/ 10080625 w 18"/>
              <a:gd name="T37" fmla="*/ 0 h 4"/>
              <a:gd name="T38" fmla="*/ 5040313 w 18"/>
              <a:gd name="T39" fmla="*/ 0 h 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4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0" name="Freeform 2217"/>
          <p:cNvSpPr>
            <a:spLocks/>
          </p:cNvSpPr>
          <p:nvPr/>
        </p:nvSpPr>
        <p:spPr bwMode="auto">
          <a:xfrm>
            <a:off x="7870828" y="4035424"/>
            <a:ext cx="34925" cy="25400"/>
          </a:xfrm>
          <a:custGeom>
            <a:avLst/>
            <a:gdLst>
              <a:gd name="T0" fmla="*/ 30241875 w 22"/>
              <a:gd name="T1" fmla="*/ 40322500 h 16"/>
              <a:gd name="T2" fmla="*/ 35282188 w 22"/>
              <a:gd name="T3" fmla="*/ 40322500 h 16"/>
              <a:gd name="T4" fmla="*/ 35282188 w 22"/>
              <a:gd name="T5" fmla="*/ 40322500 h 16"/>
              <a:gd name="T6" fmla="*/ 40322500 w 22"/>
              <a:gd name="T7" fmla="*/ 35282188 h 16"/>
              <a:gd name="T8" fmla="*/ 45362813 w 22"/>
              <a:gd name="T9" fmla="*/ 35282188 h 16"/>
              <a:gd name="T10" fmla="*/ 50403125 w 22"/>
              <a:gd name="T11" fmla="*/ 30241875 h 16"/>
              <a:gd name="T12" fmla="*/ 55443438 w 22"/>
              <a:gd name="T13" fmla="*/ 25201563 h 16"/>
              <a:gd name="T14" fmla="*/ 55443438 w 22"/>
              <a:gd name="T15" fmla="*/ 25201563 h 16"/>
              <a:gd name="T16" fmla="*/ 55443438 w 22"/>
              <a:gd name="T17" fmla="*/ 20161250 h 16"/>
              <a:gd name="T18" fmla="*/ 50403125 w 22"/>
              <a:gd name="T19" fmla="*/ 15120938 h 16"/>
              <a:gd name="T20" fmla="*/ 45362813 w 22"/>
              <a:gd name="T21" fmla="*/ 15120938 h 16"/>
              <a:gd name="T22" fmla="*/ 50403125 w 22"/>
              <a:gd name="T23" fmla="*/ 10080625 h 16"/>
              <a:gd name="T24" fmla="*/ 45362813 w 22"/>
              <a:gd name="T25" fmla="*/ 5040313 h 16"/>
              <a:gd name="T26" fmla="*/ 35282188 w 22"/>
              <a:gd name="T27" fmla="*/ 0 h 16"/>
              <a:gd name="T28" fmla="*/ 30241875 w 22"/>
              <a:gd name="T29" fmla="*/ 0 h 16"/>
              <a:gd name="T30" fmla="*/ 25201563 w 22"/>
              <a:gd name="T31" fmla="*/ 0 h 16"/>
              <a:gd name="T32" fmla="*/ 25201563 w 22"/>
              <a:gd name="T33" fmla="*/ 0 h 16"/>
              <a:gd name="T34" fmla="*/ 20161250 w 22"/>
              <a:gd name="T35" fmla="*/ 0 h 16"/>
              <a:gd name="T36" fmla="*/ 15120938 w 22"/>
              <a:gd name="T37" fmla="*/ 5040313 h 16"/>
              <a:gd name="T38" fmla="*/ 10080625 w 22"/>
              <a:gd name="T39" fmla="*/ 5040313 h 16"/>
              <a:gd name="T40" fmla="*/ 5040313 w 22"/>
              <a:gd name="T41" fmla="*/ 5040313 h 16"/>
              <a:gd name="T42" fmla="*/ 0 w 22"/>
              <a:gd name="T43" fmla="*/ 5040313 h 16"/>
              <a:gd name="T44" fmla="*/ 0 w 22"/>
              <a:gd name="T45" fmla="*/ 10080625 h 16"/>
              <a:gd name="T46" fmla="*/ 0 w 22"/>
              <a:gd name="T47" fmla="*/ 15120938 h 16"/>
              <a:gd name="T48" fmla="*/ 0 w 22"/>
              <a:gd name="T49" fmla="*/ 20161250 h 16"/>
              <a:gd name="T50" fmla="*/ 0 w 22"/>
              <a:gd name="T51" fmla="*/ 20161250 h 16"/>
              <a:gd name="T52" fmla="*/ 5040313 w 22"/>
              <a:gd name="T53" fmla="*/ 25201563 h 16"/>
              <a:gd name="T54" fmla="*/ 10080625 w 22"/>
              <a:gd name="T55" fmla="*/ 30241875 h 16"/>
              <a:gd name="T56" fmla="*/ 15120938 w 22"/>
              <a:gd name="T57" fmla="*/ 35282188 h 16"/>
              <a:gd name="T58" fmla="*/ 20161250 w 22"/>
              <a:gd name="T59" fmla="*/ 35282188 h 16"/>
              <a:gd name="T60" fmla="*/ 25201563 w 22"/>
              <a:gd name="T61" fmla="*/ 40322500 h 16"/>
              <a:gd name="T62" fmla="*/ 30241875 w 22"/>
              <a:gd name="T63" fmla="*/ 40322500 h 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2" h="16">
                <a:moveTo>
                  <a:pt x="12" y="16"/>
                </a:move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20" y="4"/>
                </a:lnTo>
                <a:lnTo>
                  <a:pt x="18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2"/>
                </a:lnTo>
                <a:lnTo>
                  <a:pt x="6" y="14"/>
                </a:lnTo>
                <a:lnTo>
                  <a:pt x="8" y="14"/>
                </a:lnTo>
                <a:lnTo>
                  <a:pt x="10" y="16"/>
                </a:lnTo>
                <a:lnTo>
                  <a:pt x="12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1" name="Freeform 2218"/>
          <p:cNvSpPr>
            <a:spLocks/>
          </p:cNvSpPr>
          <p:nvPr/>
        </p:nvSpPr>
        <p:spPr bwMode="auto">
          <a:xfrm>
            <a:off x="7870828" y="4035424"/>
            <a:ext cx="34925" cy="25400"/>
          </a:xfrm>
          <a:custGeom>
            <a:avLst/>
            <a:gdLst>
              <a:gd name="T0" fmla="*/ 30241875 w 22"/>
              <a:gd name="T1" fmla="*/ 40322500 h 16"/>
              <a:gd name="T2" fmla="*/ 35282188 w 22"/>
              <a:gd name="T3" fmla="*/ 40322500 h 16"/>
              <a:gd name="T4" fmla="*/ 35282188 w 22"/>
              <a:gd name="T5" fmla="*/ 40322500 h 16"/>
              <a:gd name="T6" fmla="*/ 40322500 w 22"/>
              <a:gd name="T7" fmla="*/ 35282188 h 16"/>
              <a:gd name="T8" fmla="*/ 45362813 w 22"/>
              <a:gd name="T9" fmla="*/ 35282188 h 16"/>
              <a:gd name="T10" fmla="*/ 50403125 w 22"/>
              <a:gd name="T11" fmla="*/ 30241875 h 16"/>
              <a:gd name="T12" fmla="*/ 55443438 w 22"/>
              <a:gd name="T13" fmla="*/ 25201563 h 16"/>
              <a:gd name="T14" fmla="*/ 55443438 w 22"/>
              <a:gd name="T15" fmla="*/ 25201563 h 16"/>
              <a:gd name="T16" fmla="*/ 55443438 w 22"/>
              <a:gd name="T17" fmla="*/ 20161250 h 16"/>
              <a:gd name="T18" fmla="*/ 50403125 w 22"/>
              <a:gd name="T19" fmla="*/ 15120938 h 16"/>
              <a:gd name="T20" fmla="*/ 45362813 w 22"/>
              <a:gd name="T21" fmla="*/ 15120938 h 16"/>
              <a:gd name="T22" fmla="*/ 50403125 w 22"/>
              <a:gd name="T23" fmla="*/ 10080625 h 16"/>
              <a:gd name="T24" fmla="*/ 45362813 w 22"/>
              <a:gd name="T25" fmla="*/ 5040313 h 16"/>
              <a:gd name="T26" fmla="*/ 35282188 w 22"/>
              <a:gd name="T27" fmla="*/ 0 h 16"/>
              <a:gd name="T28" fmla="*/ 30241875 w 22"/>
              <a:gd name="T29" fmla="*/ 0 h 16"/>
              <a:gd name="T30" fmla="*/ 25201563 w 22"/>
              <a:gd name="T31" fmla="*/ 0 h 16"/>
              <a:gd name="T32" fmla="*/ 25201563 w 22"/>
              <a:gd name="T33" fmla="*/ 0 h 16"/>
              <a:gd name="T34" fmla="*/ 20161250 w 22"/>
              <a:gd name="T35" fmla="*/ 0 h 16"/>
              <a:gd name="T36" fmla="*/ 15120938 w 22"/>
              <a:gd name="T37" fmla="*/ 5040313 h 16"/>
              <a:gd name="T38" fmla="*/ 10080625 w 22"/>
              <a:gd name="T39" fmla="*/ 5040313 h 16"/>
              <a:gd name="T40" fmla="*/ 5040313 w 22"/>
              <a:gd name="T41" fmla="*/ 5040313 h 16"/>
              <a:gd name="T42" fmla="*/ 0 w 22"/>
              <a:gd name="T43" fmla="*/ 5040313 h 16"/>
              <a:gd name="T44" fmla="*/ 0 w 22"/>
              <a:gd name="T45" fmla="*/ 10080625 h 16"/>
              <a:gd name="T46" fmla="*/ 0 w 22"/>
              <a:gd name="T47" fmla="*/ 15120938 h 16"/>
              <a:gd name="T48" fmla="*/ 0 w 22"/>
              <a:gd name="T49" fmla="*/ 20161250 h 16"/>
              <a:gd name="T50" fmla="*/ 0 w 22"/>
              <a:gd name="T51" fmla="*/ 20161250 h 16"/>
              <a:gd name="T52" fmla="*/ 5040313 w 22"/>
              <a:gd name="T53" fmla="*/ 25201563 h 16"/>
              <a:gd name="T54" fmla="*/ 10080625 w 22"/>
              <a:gd name="T55" fmla="*/ 30241875 h 16"/>
              <a:gd name="T56" fmla="*/ 15120938 w 22"/>
              <a:gd name="T57" fmla="*/ 35282188 h 16"/>
              <a:gd name="T58" fmla="*/ 20161250 w 22"/>
              <a:gd name="T59" fmla="*/ 35282188 h 16"/>
              <a:gd name="T60" fmla="*/ 25201563 w 22"/>
              <a:gd name="T61" fmla="*/ 40322500 h 16"/>
              <a:gd name="T62" fmla="*/ 30241875 w 22"/>
              <a:gd name="T63" fmla="*/ 40322500 h 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2" h="16">
                <a:moveTo>
                  <a:pt x="12" y="16"/>
                </a:move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20" y="4"/>
                </a:lnTo>
                <a:lnTo>
                  <a:pt x="18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2"/>
                </a:lnTo>
                <a:lnTo>
                  <a:pt x="6" y="14"/>
                </a:lnTo>
                <a:lnTo>
                  <a:pt x="8" y="14"/>
                </a:lnTo>
                <a:lnTo>
                  <a:pt x="10" y="16"/>
                </a:lnTo>
                <a:lnTo>
                  <a:pt x="12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2" name="Freeform 2219"/>
          <p:cNvSpPr>
            <a:spLocks/>
          </p:cNvSpPr>
          <p:nvPr/>
        </p:nvSpPr>
        <p:spPr bwMode="auto">
          <a:xfrm>
            <a:off x="7908925" y="3946525"/>
            <a:ext cx="19050" cy="15875"/>
          </a:xfrm>
          <a:custGeom>
            <a:avLst/>
            <a:gdLst>
              <a:gd name="T0" fmla="*/ 10080625 w 12"/>
              <a:gd name="T1" fmla="*/ 0 h 10"/>
              <a:gd name="T2" fmla="*/ 10080625 w 12"/>
              <a:gd name="T3" fmla="*/ 0 h 10"/>
              <a:gd name="T4" fmla="*/ 5040313 w 12"/>
              <a:gd name="T5" fmla="*/ 5040313 h 10"/>
              <a:gd name="T6" fmla="*/ 5040313 w 12"/>
              <a:gd name="T7" fmla="*/ 0 h 10"/>
              <a:gd name="T8" fmla="*/ 0 w 12"/>
              <a:gd name="T9" fmla="*/ 5040313 h 10"/>
              <a:gd name="T10" fmla="*/ 0 w 12"/>
              <a:gd name="T11" fmla="*/ 10080625 h 10"/>
              <a:gd name="T12" fmla="*/ 5040313 w 12"/>
              <a:gd name="T13" fmla="*/ 15120938 h 10"/>
              <a:gd name="T14" fmla="*/ 10080625 w 12"/>
              <a:gd name="T15" fmla="*/ 15120938 h 10"/>
              <a:gd name="T16" fmla="*/ 5040313 w 12"/>
              <a:gd name="T17" fmla="*/ 20161250 h 10"/>
              <a:gd name="T18" fmla="*/ 10080625 w 12"/>
              <a:gd name="T19" fmla="*/ 25201563 h 10"/>
              <a:gd name="T20" fmla="*/ 10080625 w 12"/>
              <a:gd name="T21" fmla="*/ 25201563 h 10"/>
              <a:gd name="T22" fmla="*/ 15120938 w 12"/>
              <a:gd name="T23" fmla="*/ 25201563 h 10"/>
              <a:gd name="T24" fmla="*/ 20161250 w 12"/>
              <a:gd name="T25" fmla="*/ 25201563 h 10"/>
              <a:gd name="T26" fmla="*/ 25201563 w 12"/>
              <a:gd name="T27" fmla="*/ 25201563 h 10"/>
              <a:gd name="T28" fmla="*/ 30241875 w 12"/>
              <a:gd name="T29" fmla="*/ 25201563 h 10"/>
              <a:gd name="T30" fmla="*/ 25201563 w 12"/>
              <a:gd name="T31" fmla="*/ 20161250 h 10"/>
              <a:gd name="T32" fmla="*/ 20161250 w 12"/>
              <a:gd name="T33" fmla="*/ 20161250 h 10"/>
              <a:gd name="T34" fmla="*/ 15120938 w 12"/>
              <a:gd name="T35" fmla="*/ 15120938 h 10"/>
              <a:gd name="T36" fmla="*/ 15120938 w 12"/>
              <a:gd name="T37" fmla="*/ 10080625 h 10"/>
              <a:gd name="T38" fmla="*/ 20161250 w 12"/>
              <a:gd name="T39" fmla="*/ 5040313 h 10"/>
              <a:gd name="T40" fmla="*/ 15120938 w 12"/>
              <a:gd name="T41" fmla="*/ 5040313 h 10"/>
              <a:gd name="T42" fmla="*/ 10080625 w 12"/>
              <a:gd name="T43" fmla="*/ 0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10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0" y="8"/>
                </a:lnTo>
                <a:lnTo>
                  <a:pt x="8" y="8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3" name="Freeform 2220"/>
          <p:cNvSpPr>
            <a:spLocks/>
          </p:cNvSpPr>
          <p:nvPr/>
        </p:nvSpPr>
        <p:spPr bwMode="auto">
          <a:xfrm>
            <a:off x="7908925" y="3946525"/>
            <a:ext cx="19050" cy="15875"/>
          </a:xfrm>
          <a:custGeom>
            <a:avLst/>
            <a:gdLst>
              <a:gd name="T0" fmla="*/ 10080625 w 12"/>
              <a:gd name="T1" fmla="*/ 0 h 10"/>
              <a:gd name="T2" fmla="*/ 10080625 w 12"/>
              <a:gd name="T3" fmla="*/ 0 h 10"/>
              <a:gd name="T4" fmla="*/ 5040313 w 12"/>
              <a:gd name="T5" fmla="*/ 5040313 h 10"/>
              <a:gd name="T6" fmla="*/ 5040313 w 12"/>
              <a:gd name="T7" fmla="*/ 0 h 10"/>
              <a:gd name="T8" fmla="*/ 0 w 12"/>
              <a:gd name="T9" fmla="*/ 5040313 h 10"/>
              <a:gd name="T10" fmla="*/ 0 w 12"/>
              <a:gd name="T11" fmla="*/ 10080625 h 10"/>
              <a:gd name="T12" fmla="*/ 5040313 w 12"/>
              <a:gd name="T13" fmla="*/ 15120938 h 10"/>
              <a:gd name="T14" fmla="*/ 10080625 w 12"/>
              <a:gd name="T15" fmla="*/ 15120938 h 10"/>
              <a:gd name="T16" fmla="*/ 5040313 w 12"/>
              <a:gd name="T17" fmla="*/ 20161250 h 10"/>
              <a:gd name="T18" fmla="*/ 10080625 w 12"/>
              <a:gd name="T19" fmla="*/ 25201563 h 10"/>
              <a:gd name="T20" fmla="*/ 10080625 w 12"/>
              <a:gd name="T21" fmla="*/ 25201563 h 10"/>
              <a:gd name="T22" fmla="*/ 15120938 w 12"/>
              <a:gd name="T23" fmla="*/ 25201563 h 10"/>
              <a:gd name="T24" fmla="*/ 20161250 w 12"/>
              <a:gd name="T25" fmla="*/ 25201563 h 10"/>
              <a:gd name="T26" fmla="*/ 25201563 w 12"/>
              <a:gd name="T27" fmla="*/ 25201563 h 10"/>
              <a:gd name="T28" fmla="*/ 30241875 w 12"/>
              <a:gd name="T29" fmla="*/ 25201563 h 10"/>
              <a:gd name="T30" fmla="*/ 25201563 w 12"/>
              <a:gd name="T31" fmla="*/ 20161250 h 10"/>
              <a:gd name="T32" fmla="*/ 20161250 w 12"/>
              <a:gd name="T33" fmla="*/ 20161250 h 10"/>
              <a:gd name="T34" fmla="*/ 15120938 w 12"/>
              <a:gd name="T35" fmla="*/ 15120938 h 10"/>
              <a:gd name="T36" fmla="*/ 15120938 w 12"/>
              <a:gd name="T37" fmla="*/ 10080625 h 10"/>
              <a:gd name="T38" fmla="*/ 20161250 w 12"/>
              <a:gd name="T39" fmla="*/ 5040313 h 10"/>
              <a:gd name="T40" fmla="*/ 15120938 w 12"/>
              <a:gd name="T41" fmla="*/ 5040313 h 10"/>
              <a:gd name="T42" fmla="*/ 10080625 w 12"/>
              <a:gd name="T43" fmla="*/ 0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10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0" y="8"/>
                </a:lnTo>
                <a:lnTo>
                  <a:pt x="8" y="8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4" name="Freeform 2221"/>
          <p:cNvSpPr>
            <a:spLocks/>
          </p:cNvSpPr>
          <p:nvPr/>
        </p:nvSpPr>
        <p:spPr bwMode="auto">
          <a:xfrm>
            <a:off x="7912103" y="3978274"/>
            <a:ext cx="22225" cy="12700"/>
          </a:xfrm>
          <a:custGeom>
            <a:avLst/>
            <a:gdLst>
              <a:gd name="T0" fmla="*/ 5040313 w 14"/>
              <a:gd name="T1" fmla="*/ 5040313 h 8"/>
              <a:gd name="T2" fmla="*/ 0 w 14"/>
              <a:gd name="T3" fmla="*/ 10080625 h 8"/>
              <a:gd name="T4" fmla="*/ 0 w 14"/>
              <a:gd name="T5" fmla="*/ 15120938 h 8"/>
              <a:gd name="T6" fmla="*/ 0 w 14"/>
              <a:gd name="T7" fmla="*/ 15120938 h 8"/>
              <a:gd name="T8" fmla="*/ 5040313 w 14"/>
              <a:gd name="T9" fmla="*/ 20161250 h 8"/>
              <a:gd name="T10" fmla="*/ 5040313 w 14"/>
              <a:gd name="T11" fmla="*/ 20161250 h 8"/>
              <a:gd name="T12" fmla="*/ 10080625 w 14"/>
              <a:gd name="T13" fmla="*/ 20161250 h 8"/>
              <a:gd name="T14" fmla="*/ 15120938 w 14"/>
              <a:gd name="T15" fmla="*/ 20161250 h 8"/>
              <a:gd name="T16" fmla="*/ 25201563 w 14"/>
              <a:gd name="T17" fmla="*/ 20161250 h 8"/>
              <a:gd name="T18" fmla="*/ 30241875 w 14"/>
              <a:gd name="T19" fmla="*/ 20161250 h 8"/>
              <a:gd name="T20" fmla="*/ 35282188 w 14"/>
              <a:gd name="T21" fmla="*/ 20161250 h 8"/>
              <a:gd name="T22" fmla="*/ 35282188 w 14"/>
              <a:gd name="T23" fmla="*/ 15120938 h 8"/>
              <a:gd name="T24" fmla="*/ 30241875 w 14"/>
              <a:gd name="T25" fmla="*/ 15120938 h 8"/>
              <a:gd name="T26" fmla="*/ 25201563 w 14"/>
              <a:gd name="T27" fmla="*/ 10080625 h 8"/>
              <a:gd name="T28" fmla="*/ 20161250 w 14"/>
              <a:gd name="T29" fmla="*/ 5040313 h 8"/>
              <a:gd name="T30" fmla="*/ 15120938 w 14"/>
              <a:gd name="T31" fmla="*/ 5040313 h 8"/>
              <a:gd name="T32" fmla="*/ 10080625 w 14"/>
              <a:gd name="T33" fmla="*/ 0 h 8"/>
              <a:gd name="T34" fmla="*/ 5040313 w 14"/>
              <a:gd name="T35" fmla="*/ 5040313 h 8"/>
              <a:gd name="T36" fmla="*/ 5040313 w 14"/>
              <a:gd name="T37" fmla="*/ 5040313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" h="8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5" name="Freeform 2222"/>
          <p:cNvSpPr>
            <a:spLocks/>
          </p:cNvSpPr>
          <p:nvPr/>
        </p:nvSpPr>
        <p:spPr bwMode="auto">
          <a:xfrm>
            <a:off x="7912103" y="3978274"/>
            <a:ext cx="22225" cy="12700"/>
          </a:xfrm>
          <a:custGeom>
            <a:avLst/>
            <a:gdLst>
              <a:gd name="T0" fmla="*/ 5040313 w 14"/>
              <a:gd name="T1" fmla="*/ 5040313 h 8"/>
              <a:gd name="T2" fmla="*/ 0 w 14"/>
              <a:gd name="T3" fmla="*/ 10080625 h 8"/>
              <a:gd name="T4" fmla="*/ 0 w 14"/>
              <a:gd name="T5" fmla="*/ 15120938 h 8"/>
              <a:gd name="T6" fmla="*/ 0 w 14"/>
              <a:gd name="T7" fmla="*/ 15120938 h 8"/>
              <a:gd name="T8" fmla="*/ 5040313 w 14"/>
              <a:gd name="T9" fmla="*/ 20161250 h 8"/>
              <a:gd name="T10" fmla="*/ 5040313 w 14"/>
              <a:gd name="T11" fmla="*/ 20161250 h 8"/>
              <a:gd name="T12" fmla="*/ 10080625 w 14"/>
              <a:gd name="T13" fmla="*/ 20161250 h 8"/>
              <a:gd name="T14" fmla="*/ 15120938 w 14"/>
              <a:gd name="T15" fmla="*/ 20161250 h 8"/>
              <a:gd name="T16" fmla="*/ 25201563 w 14"/>
              <a:gd name="T17" fmla="*/ 20161250 h 8"/>
              <a:gd name="T18" fmla="*/ 30241875 w 14"/>
              <a:gd name="T19" fmla="*/ 20161250 h 8"/>
              <a:gd name="T20" fmla="*/ 35282188 w 14"/>
              <a:gd name="T21" fmla="*/ 20161250 h 8"/>
              <a:gd name="T22" fmla="*/ 35282188 w 14"/>
              <a:gd name="T23" fmla="*/ 15120938 h 8"/>
              <a:gd name="T24" fmla="*/ 30241875 w 14"/>
              <a:gd name="T25" fmla="*/ 15120938 h 8"/>
              <a:gd name="T26" fmla="*/ 25201563 w 14"/>
              <a:gd name="T27" fmla="*/ 10080625 h 8"/>
              <a:gd name="T28" fmla="*/ 20161250 w 14"/>
              <a:gd name="T29" fmla="*/ 5040313 h 8"/>
              <a:gd name="T30" fmla="*/ 15120938 w 14"/>
              <a:gd name="T31" fmla="*/ 5040313 h 8"/>
              <a:gd name="T32" fmla="*/ 10080625 w 14"/>
              <a:gd name="T33" fmla="*/ 0 h 8"/>
              <a:gd name="T34" fmla="*/ 5040313 w 14"/>
              <a:gd name="T35" fmla="*/ 5040313 h 8"/>
              <a:gd name="T36" fmla="*/ 5040313 w 14"/>
              <a:gd name="T37" fmla="*/ 5040313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" h="8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6" name="Freeform 2223"/>
          <p:cNvSpPr>
            <a:spLocks/>
          </p:cNvSpPr>
          <p:nvPr/>
        </p:nvSpPr>
        <p:spPr bwMode="auto">
          <a:xfrm>
            <a:off x="7912100" y="3865562"/>
            <a:ext cx="44450" cy="100012"/>
          </a:xfrm>
          <a:custGeom>
            <a:avLst/>
            <a:gdLst>
              <a:gd name="T0" fmla="*/ 15120938 w 28"/>
              <a:gd name="T1" fmla="*/ 118445958 h 63"/>
              <a:gd name="T2" fmla="*/ 15120938 w 28"/>
              <a:gd name="T3" fmla="*/ 128526532 h 63"/>
              <a:gd name="T4" fmla="*/ 25201563 w 28"/>
              <a:gd name="T5" fmla="*/ 133566820 h 63"/>
              <a:gd name="T6" fmla="*/ 30241875 w 28"/>
              <a:gd name="T7" fmla="*/ 143647394 h 63"/>
              <a:gd name="T8" fmla="*/ 35282188 w 28"/>
              <a:gd name="T9" fmla="*/ 148687682 h 63"/>
              <a:gd name="T10" fmla="*/ 40322500 w 28"/>
              <a:gd name="T11" fmla="*/ 158768256 h 63"/>
              <a:gd name="T12" fmla="*/ 40322500 w 28"/>
              <a:gd name="T13" fmla="*/ 148687682 h 63"/>
              <a:gd name="T14" fmla="*/ 35282188 w 28"/>
              <a:gd name="T15" fmla="*/ 143647394 h 63"/>
              <a:gd name="T16" fmla="*/ 30241875 w 28"/>
              <a:gd name="T17" fmla="*/ 133566820 h 63"/>
              <a:gd name="T18" fmla="*/ 25201563 w 28"/>
              <a:gd name="T19" fmla="*/ 123486245 h 63"/>
              <a:gd name="T20" fmla="*/ 25201563 w 28"/>
              <a:gd name="T21" fmla="*/ 113405671 h 63"/>
              <a:gd name="T22" fmla="*/ 25201563 w 28"/>
              <a:gd name="T23" fmla="*/ 108365383 h 63"/>
              <a:gd name="T24" fmla="*/ 25201563 w 28"/>
              <a:gd name="T25" fmla="*/ 103325096 h 63"/>
              <a:gd name="T26" fmla="*/ 25201563 w 28"/>
              <a:gd name="T27" fmla="*/ 93244521 h 63"/>
              <a:gd name="T28" fmla="*/ 30241875 w 28"/>
              <a:gd name="T29" fmla="*/ 90725171 h 63"/>
              <a:gd name="T30" fmla="*/ 35282188 w 28"/>
              <a:gd name="T31" fmla="*/ 90725171 h 63"/>
              <a:gd name="T32" fmla="*/ 45362813 w 28"/>
              <a:gd name="T33" fmla="*/ 90725171 h 63"/>
              <a:gd name="T34" fmla="*/ 55443438 w 28"/>
              <a:gd name="T35" fmla="*/ 93244521 h 63"/>
              <a:gd name="T36" fmla="*/ 65524063 w 28"/>
              <a:gd name="T37" fmla="*/ 98284809 h 63"/>
              <a:gd name="T38" fmla="*/ 65524063 w 28"/>
              <a:gd name="T39" fmla="*/ 93244521 h 63"/>
              <a:gd name="T40" fmla="*/ 60483750 w 28"/>
              <a:gd name="T41" fmla="*/ 85684884 h 63"/>
              <a:gd name="T42" fmla="*/ 50403125 w 28"/>
              <a:gd name="T43" fmla="*/ 80644597 h 63"/>
              <a:gd name="T44" fmla="*/ 45362813 w 28"/>
              <a:gd name="T45" fmla="*/ 80644597 h 63"/>
              <a:gd name="T46" fmla="*/ 40322500 w 28"/>
              <a:gd name="T47" fmla="*/ 70564022 h 63"/>
              <a:gd name="T48" fmla="*/ 50403125 w 28"/>
              <a:gd name="T49" fmla="*/ 65523735 h 63"/>
              <a:gd name="T50" fmla="*/ 55443438 w 28"/>
              <a:gd name="T51" fmla="*/ 60483448 h 63"/>
              <a:gd name="T52" fmla="*/ 60483750 w 28"/>
              <a:gd name="T53" fmla="*/ 50402873 h 63"/>
              <a:gd name="T54" fmla="*/ 60483750 w 28"/>
              <a:gd name="T55" fmla="*/ 40322298 h 63"/>
              <a:gd name="T56" fmla="*/ 60483750 w 28"/>
              <a:gd name="T57" fmla="*/ 30241724 h 63"/>
              <a:gd name="T58" fmla="*/ 50403125 w 28"/>
              <a:gd name="T59" fmla="*/ 30241724 h 63"/>
              <a:gd name="T60" fmla="*/ 40322500 w 28"/>
              <a:gd name="T61" fmla="*/ 35282011 h 63"/>
              <a:gd name="T62" fmla="*/ 35282188 w 28"/>
              <a:gd name="T63" fmla="*/ 45362586 h 63"/>
              <a:gd name="T64" fmla="*/ 35282188 w 28"/>
              <a:gd name="T65" fmla="*/ 50402873 h 63"/>
              <a:gd name="T66" fmla="*/ 30241875 w 28"/>
              <a:gd name="T67" fmla="*/ 55443160 h 63"/>
              <a:gd name="T68" fmla="*/ 25201563 w 28"/>
              <a:gd name="T69" fmla="*/ 60483448 h 63"/>
              <a:gd name="T70" fmla="*/ 20161250 w 28"/>
              <a:gd name="T71" fmla="*/ 70564022 h 63"/>
              <a:gd name="T72" fmla="*/ 10080625 w 28"/>
              <a:gd name="T73" fmla="*/ 65523735 h 63"/>
              <a:gd name="T74" fmla="*/ 15120938 w 28"/>
              <a:gd name="T75" fmla="*/ 60483448 h 63"/>
              <a:gd name="T76" fmla="*/ 25201563 w 28"/>
              <a:gd name="T77" fmla="*/ 50402873 h 63"/>
              <a:gd name="T78" fmla="*/ 25201563 w 28"/>
              <a:gd name="T79" fmla="*/ 40322298 h 63"/>
              <a:gd name="T80" fmla="*/ 30241875 w 28"/>
              <a:gd name="T81" fmla="*/ 30241724 h 63"/>
              <a:gd name="T82" fmla="*/ 30241875 w 28"/>
              <a:gd name="T83" fmla="*/ 25201437 h 63"/>
              <a:gd name="T84" fmla="*/ 20161250 w 28"/>
              <a:gd name="T85" fmla="*/ 15120862 h 63"/>
              <a:gd name="T86" fmla="*/ 25201563 w 28"/>
              <a:gd name="T87" fmla="*/ 5040287 h 63"/>
              <a:gd name="T88" fmla="*/ 25201563 w 28"/>
              <a:gd name="T89" fmla="*/ 0 h 63"/>
              <a:gd name="T90" fmla="*/ 20161250 w 28"/>
              <a:gd name="T91" fmla="*/ 5040287 h 63"/>
              <a:gd name="T92" fmla="*/ 10080625 w 28"/>
              <a:gd name="T93" fmla="*/ 15120862 h 63"/>
              <a:gd name="T94" fmla="*/ 5040313 w 28"/>
              <a:gd name="T95" fmla="*/ 20161149 h 63"/>
              <a:gd name="T96" fmla="*/ 5040313 w 28"/>
              <a:gd name="T97" fmla="*/ 30241724 h 63"/>
              <a:gd name="T98" fmla="*/ 5040313 w 28"/>
              <a:gd name="T99" fmla="*/ 40322298 h 63"/>
              <a:gd name="T100" fmla="*/ 0 w 28"/>
              <a:gd name="T101" fmla="*/ 50402873 h 63"/>
              <a:gd name="T102" fmla="*/ 5040313 w 28"/>
              <a:gd name="T103" fmla="*/ 60483448 h 63"/>
              <a:gd name="T104" fmla="*/ 5040313 w 28"/>
              <a:gd name="T105" fmla="*/ 65523735 h 63"/>
              <a:gd name="T106" fmla="*/ 10080625 w 28"/>
              <a:gd name="T107" fmla="*/ 75604310 h 63"/>
              <a:gd name="T108" fmla="*/ 5040313 w 28"/>
              <a:gd name="T109" fmla="*/ 85684884 h 63"/>
              <a:gd name="T110" fmla="*/ 10080625 w 28"/>
              <a:gd name="T111" fmla="*/ 90725171 h 63"/>
              <a:gd name="T112" fmla="*/ 15120938 w 28"/>
              <a:gd name="T113" fmla="*/ 98284809 h 63"/>
              <a:gd name="T114" fmla="*/ 15120938 w 28"/>
              <a:gd name="T115" fmla="*/ 108365383 h 6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" h="63">
                <a:moveTo>
                  <a:pt x="6" y="43"/>
                </a:moveTo>
                <a:lnTo>
                  <a:pt x="6" y="47"/>
                </a:lnTo>
                <a:lnTo>
                  <a:pt x="6" y="49"/>
                </a:lnTo>
                <a:lnTo>
                  <a:pt x="6" y="51"/>
                </a:lnTo>
                <a:lnTo>
                  <a:pt x="8" y="51"/>
                </a:lnTo>
                <a:lnTo>
                  <a:pt x="10" y="53"/>
                </a:lnTo>
                <a:lnTo>
                  <a:pt x="10" y="55"/>
                </a:lnTo>
                <a:lnTo>
                  <a:pt x="12" y="57"/>
                </a:lnTo>
                <a:lnTo>
                  <a:pt x="12" y="59"/>
                </a:lnTo>
                <a:lnTo>
                  <a:pt x="14" y="59"/>
                </a:lnTo>
                <a:lnTo>
                  <a:pt x="16" y="61"/>
                </a:lnTo>
                <a:lnTo>
                  <a:pt x="16" y="63"/>
                </a:lnTo>
                <a:lnTo>
                  <a:pt x="18" y="61"/>
                </a:lnTo>
                <a:lnTo>
                  <a:pt x="16" y="59"/>
                </a:lnTo>
                <a:lnTo>
                  <a:pt x="14" y="57"/>
                </a:lnTo>
                <a:lnTo>
                  <a:pt x="12" y="55"/>
                </a:lnTo>
                <a:lnTo>
                  <a:pt x="12" y="53"/>
                </a:lnTo>
                <a:lnTo>
                  <a:pt x="12" y="51"/>
                </a:ln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0" y="43"/>
                </a:lnTo>
                <a:lnTo>
                  <a:pt x="10" y="41"/>
                </a:lnTo>
                <a:lnTo>
                  <a:pt x="10" y="39"/>
                </a:lnTo>
                <a:lnTo>
                  <a:pt x="10" y="37"/>
                </a:lnTo>
                <a:lnTo>
                  <a:pt x="10" y="36"/>
                </a:lnTo>
                <a:lnTo>
                  <a:pt x="12" y="36"/>
                </a:lnTo>
                <a:lnTo>
                  <a:pt x="14" y="36"/>
                </a:lnTo>
                <a:lnTo>
                  <a:pt x="16" y="36"/>
                </a:lnTo>
                <a:lnTo>
                  <a:pt x="18" y="36"/>
                </a:lnTo>
                <a:lnTo>
                  <a:pt x="20" y="37"/>
                </a:lnTo>
                <a:lnTo>
                  <a:pt x="22" y="37"/>
                </a:lnTo>
                <a:lnTo>
                  <a:pt x="24" y="37"/>
                </a:lnTo>
                <a:lnTo>
                  <a:pt x="26" y="39"/>
                </a:lnTo>
                <a:lnTo>
                  <a:pt x="28" y="39"/>
                </a:lnTo>
                <a:lnTo>
                  <a:pt x="26" y="37"/>
                </a:lnTo>
                <a:lnTo>
                  <a:pt x="24" y="36"/>
                </a:lnTo>
                <a:lnTo>
                  <a:pt x="24" y="34"/>
                </a:lnTo>
                <a:lnTo>
                  <a:pt x="22" y="34"/>
                </a:lnTo>
                <a:lnTo>
                  <a:pt x="20" y="32"/>
                </a:lnTo>
                <a:lnTo>
                  <a:pt x="18" y="32"/>
                </a:lnTo>
                <a:lnTo>
                  <a:pt x="16" y="30"/>
                </a:lnTo>
                <a:lnTo>
                  <a:pt x="16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4" y="22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2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6" y="16"/>
                </a:lnTo>
                <a:lnTo>
                  <a:pt x="14" y="18"/>
                </a:lnTo>
                <a:lnTo>
                  <a:pt x="12" y="20"/>
                </a:lnTo>
                <a:lnTo>
                  <a:pt x="14" y="20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10" y="24"/>
                </a:lnTo>
                <a:lnTo>
                  <a:pt x="10" y="26"/>
                </a:lnTo>
                <a:lnTo>
                  <a:pt x="8" y="28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6" y="24"/>
                </a:lnTo>
                <a:lnTo>
                  <a:pt x="8" y="22"/>
                </a:lnTo>
                <a:lnTo>
                  <a:pt x="10" y="20"/>
                </a:lnTo>
                <a:lnTo>
                  <a:pt x="10" y="18"/>
                </a:lnTo>
                <a:lnTo>
                  <a:pt x="10" y="16"/>
                </a:lnTo>
                <a:lnTo>
                  <a:pt x="12" y="14"/>
                </a:lnTo>
                <a:lnTo>
                  <a:pt x="12" y="12"/>
                </a:lnTo>
                <a:lnTo>
                  <a:pt x="10" y="12"/>
                </a:lnTo>
                <a:lnTo>
                  <a:pt x="12" y="10"/>
                </a:lnTo>
                <a:lnTo>
                  <a:pt x="10" y="8"/>
                </a:lnTo>
                <a:lnTo>
                  <a:pt x="8" y="6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4" y="30"/>
                </a:lnTo>
                <a:lnTo>
                  <a:pt x="2" y="32"/>
                </a:lnTo>
                <a:lnTo>
                  <a:pt x="2" y="34"/>
                </a:lnTo>
                <a:lnTo>
                  <a:pt x="4" y="34"/>
                </a:lnTo>
                <a:lnTo>
                  <a:pt x="4" y="36"/>
                </a:lnTo>
                <a:lnTo>
                  <a:pt x="6" y="37"/>
                </a:lnTo>
                <a:lnTo>
                  <a:pt x="6" y="39"/>
                </a:lnTo>
                <a:lnTo>
                  <a:pt x="6" y="41"/>
                </a:lnTo>
                <a:lnTo>
                  <a:pt x="6" y="4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7" name="Freeform 2224"/>
          <p:cNvSpPr>
            <a:spLocks/>
          </p:cNvSpPr>
          <p:nvPr/>
        </p:nvSpPr>
        <p:spPr bwMode="auto">
          <a:xfrm>
            <a:off x="7912100" y="3865562"/>
            <a:ext cx="44450" cy="100012"/>
          </a:xfrm>
          <a:custGeom>
            <a:avLst/>
            <a:gdLst>
              <a:gd name="T0" fmla="*/ 15120938 w 28"/>
              <a:gd name="T1" fmla="*/ 118445958 h 63"/>
              <a:gd name="T2" fmla="*/ 15120938 w 28"/>
              <a:gd name="T3" fmla="*/ 128526532 h 63"/>
              <a:gd name="T4" fmla="*/ 25201563 w 28"/>
              <a:gd name="T5" fmla="*/ 133566820 h 63"/>
              <a:gd name="T6" fmla="*/ 30241875 w 28"/>
              <a:gd name="T7" fmla="*/ 143647394 h 63"/>
              <a:gd name="T8" fmla="*/ 35282188 w 28"/>
              <a:gd name="T9" fmla="*/ 148687682 h 63"/>
              <a:gd name="T10" fmla="*/ 40322500 w 28"/>
              <a:gd name="T11" fmla="*/ 158768256 h 63"/>
              <a:gd name="T12" fmla="*/ 40322500 w 28"/>
              <a:gd name="T13" fmla="*/ 148687682 h 63"/>
              <a:gd name="T14" fmla="*/ 35282188 w 28"/>
              <a:gd name="T15" fmla="*/ 143647394 h 63"/>
              <a:gd name="T16" fmla="*/ 30241875 w 28"/>
              <a:gd name="T17" fmla="*/ 133566820 h 63"/>
              <a:gd name="T18" fmla="*/ 25201563 w 28"/>
              <a:gd name="T19" fmla="*/ 123486245 h 63"/>
              <a:gd name="T20" fmla="*/ 25201563 w 28"/>
              <a:gd name="T21" fmla="*/ 113405671 h 63"/>
              <a:gd name="T22" fmla="*/ 25201563 w 28"/>
              <a:gd name="T23" fmla="*/ 108365383 h 63"/>
              <a:gd name="T24" fmla="*/ 25201563 w 28"/>
              <a:gd name="T25" fmla="*/ 103325096 h 63"/>
              <a:gd name="T26" fmla="*/ 25201563 w 28"/>
              <a:gd name="T27" fmla="*/ 93244521 h 63"/>
              <a:gd name="T28" fmla="*/ 30241875 w 28"/>
              <a:gd name="T29" fmla="*/ 90725171 h 63"/>
              <a:gd name="T30" fmla="*/ 35282188 w 28"/>
              <a:gd name="T31" fmla="*/ 90725171 h 63"/>
              <a:gd name="T32" fmla="*/ 45362813 w 28"/>
              <a:gd name="T33" fmla="*/ 90725171 h 63"/>
              <a:gd name="T34" fmla="*/ 55443438 w 28"/>
              <a:gd name="T35" fmla="*/ 93244521 h 63"/>
              <a:gd name="T36" fmla="*/ 65524063 w 28"/>
              <a:gd name="T37" fmla="*/ 98284809 h 63"/>
              <a:gd name="T38" fmla="*/ 65524063 w 28"/>
              <a:gd name="T39" fmla="*/ 93244521 h 63"/>
              <a:gd name="T40" fmla="*/ 60483750 w 28"/>
              <a:gd name="T41" fmla="*/ 85684884 h 63"/>
              <a:gd name="T42" fmla="*/ 50403125 w 28"/>
              <a:gd name="T43" fmla="*/ 80644597 h 63"/>
              <a:gd name="T44" fmla="*/ 45362813 w 28"/>
              <a:gd name="T45" fmla="*/ 80644597 h 63"/>
              <a:gd name="T46" fmla="*/ 40322500 w 28"/>
              <a:gd name="T47" fmla="*/ 70564022 h 63"/>
              <a:gd name="T48" fmla="*/ 50403125 w 28"/>
              <a:gd name="T49" fmla="*/ 65523735 h 63"/>
              <a:gd name="T50" fmla="*/ 55443438 w 28"/>
              <a:gd name="T51" fmla="*/ 60483448 h 63"/>
              <a:gd name="T52" fmla="*/ 60483750 w 28"/>
              <a:gd name="T53" fmla="*/ 50402873 h 63"/>
              <a:gd name="T54" fmla="*/ 60483750 w 28"/>
              <a:gd name="T55" fmla="*/ 40322298 h 63"/>
              <a:gd name="T56" fmla="*/ 60483750 w 28"/>
              <a:gd name="T57" fmla="*/ 30241724 h 63"/>
              <a:gd name="T58" fmla="*/ 50403125 w 28"/>
              <a:gd name="T59" fmla="*/ 30241724 h 63"/>
              <a:gd name="T60" fmla="*/ 40322500 w 28"/>
              <a:gd name="T61" fmla="*/ 35282011 h 63"/>
              <a:gd name="T62" fmla="*/ 35282188 w 28"/>
              <a:gd name="T63" fmla="*/ 45362586 h 63"/>
              <a:gd name="T64" fmla="*/ 35282188 w 28"/>
              <a:gd name="T65" fmla="*/ 50402873 h 63"/>
              <a:gd name="T66" fmla="*/ 30241875 w 28"/>
              <a:gd name="T67" fmla="*/ 55443160 h 63"/>
              <a:gd name="T68" fmla="*/ 25201563 w 28"/>
              <a:gd name="T69" fmla="*/ 60483448 h 63"/>
              <a:gd name="T70" fmla="*/ 20161250 w 28"/>
              <a:gd name="T71" fmla="*/ 70564022 h 63"/>
              <a:gd name="T72" fmla="*/ 10080625 w 28"/>
              <a:gd name="T73" fmla="*/ 65523735 h 63"/>
              <a:gd name="T74" fmla="*/ 15120938 w 28"/>
              <a:gd name="T75" fmla="*/ 60483448 h 63"/>
              <a:gd name="T76" fmla="*/ 25201563 w 28"/>
              <a:gd name="T77" fmla="*/ 50402873 h 63"/>
              <a:gd name="T78" fmla="*/ 25201563 w 28"/>
              <a:gd name="T79" fmla="*/ 40322298 h 63"/>
              <a:gd name="T80" fmla="*/ 30241875 w 28"/>
              <a:gd name="T81" fmla="*/ 30241724 h 63"/>
              <a:gd name="T82" fmla="*/ 30241875 w 28"/>
              <a:gd name="T83" fmla="*/ 25201437 h 63"/>
              <a:gd name="T84" fmla="*/ 20161250 w 28"/>
              <a:gd name="T85" fmla="*/ 15120862 h 63"/>
              <a:gd name="T86" fmla="*/ 25201563 w 28"/>
              <a:gd name="T87" fmla="*/ 5040287 h 63"/>
              <a:gd name="T88" fmla="*/ 25201563 w 28"/>
              <a:gd name="T89" fmla="*/ 0 h 63"/>
              <a:gd name="T90" fmla="*/ 20161250 w 28"/>
              <a:gd name="T91" fmla="*/ 5040287 h 63"/>
              <a:gd name="T92" fmla="*/ 10080625 w 28"/>
              <a:gd name="T93" fmla="*/ 15120862 h 63"/>
              <a:gd name="T94" fmla="*/ 5040313 w 28"/>
              <a:gd name="T95" fmla="*/ 20161149 h 63"/>
              <a:gd name="T96" fmla="*/ 5040313 w 28"/>
              <a:gd name="T97" fmla="*/ 30241724 h 63"/>
              <a:gd name="T98" fmla="*/ 5040313 w 28"/>
              <a:gd name="T99" fmla="*/ 40322298 h 63"/>
              <a:gd name="T100" fmla="*/ 0 w 28"/>
              <a:gd name="T101" fmla="*/ 50402873 h 63"/>
              <a:gd name="T102" fmla="*/ 5040313 w 28"/>
              <a:gd name="T103" fmla="*/ 60483448 h 63"/>
              <a:gd name="T104" fmla="*/ 5040313 w 28"/>
              <a:gd name="T105" fmla="*/ 65523735 h 63"/>
              <a:gd name="T106" fmla="*/ 10080625 w 28"/>
              <a:gd name="T107" fmla="*/ 75604310 h 63"/>
              <a:gd name="T108" fmla="*/ 5040313 w 28"/>
              <a:gd name="T109" fmla="*/ 85684884 h 63"/>
              <a:gd name="T110" fmla="*/ 10080625 w 28"/>
              <a:gd name="T111" fmla="*/ 90725171 h 63"/>
              <a:gd name="T112" fmla="*/ 15120938 w 28"/>
              <a:gd name="T113" fmla="*/ 98284809 h 63"/>
              <a:gd name="T114" fmla="*/ 15120938 w 28"/>
              <a:gd name="T115" fmla="*/ 108365383 h 6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" h="63">
                <a:moveTo>
                  <a:pt x="6" y="43"/>
                </a:moveTo>
                <a:lnTo>
                  <a:pt x="6" y="47"/>
                </a:lnTo>
                <a:lnTo>
                  <a:pt x="6" y="49"/>
                </a:lnTo>
                <a:lnTo>
                  <a:pt x="6" y="51"/>
                </a:lnTo>
                <a:lnTo>
                  <a:pt x="8" y="51"/>
                </a:lnTo>
                <a:lnTo>
                  <a:pt x="10" y="53"/>
                </a:lnTo>
                <a:lnTo>
                  <a:pt x="10" y="55"/>
                </a:lnTo>
                <a:lnTo>
                  <a:pt x="12" y="57"/>
                </a:lnTo>
                <a:lnTo>
                  <a:pt x="12" y="59"/>
                </a:lnTo>
                <a:lnTo>
                  <a:pt x="14" y="59"/>
                </a:lnTo>
                <a:lnTo>
                  <a:pt x="16" y="61"/>
                </a:lnTo>
                <a:lnTo>
                  <a:pt x="16" y="63"/>
                </a:lnTo>
                <a:lnTo>
                  <a:pt x="18" y="61"/>
                </a:lnTo>
                <a:lnTo>
                  <a:pt x="16" y="59"/>
                </a:lnTo>
                <a:lnTo>
                  <a:pt x="14" y="57"/>
                </a:lnTo>
                <a:lnTo>
                  <a:pt x="12" y="55"/>
                </a:lnTo>
                <a:lnTo>
                  <a:pt x="12" y="53"/>
                </a:lnTo>
                <a:lnTo>
                  <a:pt x="12" y="51"/>
                </a:ln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0" y="43"/>
                </a:lnTo>
                <a:lnTo>
                  <a:pt x="10" y="41"/>
                </a:lnTo>
                <a:lnTo>
                  <a:pt x="10" y="39"/>
                </a:lnTo>
                <a:lnTo>
                  <a:pt x="10" y="37"/>
                </a:lnTo>
                <a:lnTo>
                  <a:pt x="10" y="36"/>
                </a:lnTo>
                <a:lnTo>
                  <a:pt x="12" y="36"/>
                </a:lnTo>
                <a:lnTo>
                  <a:pt x="14" y="36"/>
                </a:lnTo>
                <a:lnTo>
                  <a:pt x="16" y="36"/>
                </a:lnTo>
                <a:lnTo>
                  <a:pt x="18" y="36"/>
                </a:lnTo>
                <a:lnTo>
                  <a:pt x="20" y="37"/>
                </a:lnTo>
                <a:lnTo>
                  <a:pt x="22" y="37"/>
                </a:lnTo>
                <a:lnTo>
                  <a:pt x="24" y="37"/>
                </a:lnTo>
                <a:lnTo>
                  <a:pt x="26" y="39"/>
                </a:lnTo>
                <a:lnTo>
                  <a:pt x="28" y="39"/>
                </a:lnTo>
                <a:lnTo>
                  <a:pt x="26" y="37"/>
                </a:lnTo>
                <a:lnTo>
                  <a:pt x="24" y="36"/>
                </a:lnTo>
                <a:lnTo>
                  <a:pt x="24" y="34"/>
                </a:lnTo>
                <a:lnTo>
                  <a:pt x="22" y="34"/>
                </a:lnTo>
                <a:lnTo>
                  <a:pt x="20" y="32"/>
                </a:lnTo>
                <a:lnTo>
                  <a:pt x="18" y="32"/>
                </a:lnTo>
                <a:lnTo>
                  <a:pt x="16" y="30"/>
                </a:lnTo>
                <a:lnTo>
                  <a:pt x="16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4" y="22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2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6" y="16"/>
                </a:lnTo>
                <a:lnTo>
                  <a:pt x="14" y="18"/>
                </a:lnTo>
                <a:lnTo>
                  <a:pt x="12" y="20"/>
                </a:lnTo>
                <a:lnTo>
                  <a:pt x="14" y="20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10" y="24"/>
                </a:lnTo>
                <a:lnTo>
                  <a:pt x="10" y="26"/>
                </a:lnTo>
                <a:lnTo>
                  <a:pt x="8" y="28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6" y="24"/>
                </a:lnTo>
                <a:lnTo>
                  <a:pt x="8" y="22"/>
                </a:lnTo>
                <a:lnTo>
                  <a:pt x="10" y="20"/>
                </a:lnTo>
                <a:lnTo>
                  <a:pt x="10" y="18"/>
                </a:lnTo>
                <a:lnTo>
                  <a:pt x="10" y="16"/>
                </a:lnTo>
                <a:lnTo>
                  <a:pt x="12" y="14"/>
                </a:lnTo>
                <a:lnTo>
                  <a:pt x="12" y="12"/>
                </a:lnTo>
                <a:lnTo>
                  <a:pt x="10" y="12"/>
                </a:lnTo>
                <a:lnTo>
                  <a:pt x="12" y="10"/>
                </a:lnTo>
                <a:lnTo>
                  <a:pt x="10" y="8"/>
                </a:lnTo>
                <a:lnTo>
                  <a:pt x="8" y="6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4" y="30"/>
                </a:lnTo>
                <a:lnTo>
                  <a:pt x="2" y="32"/>
                </a:lnTo>
                <a:lnTo>
                  <a:pt x="2" y="34"/>
                </a:lnTo>
                <a:lnTo>
                  <a:pt x="4" y="34"/>
                </a:lnTo>
                <a:lnTo>
                  <a:pt x="4" y="36"/>
                </a:lnTo>
                <a:lnTo>
                  <a:pt x="6" y="37"/>
                </a:lnTo>
                <a:lnTo>
                  <a:pt x="6" y="39"/>
                </a:lnTo>
                <a:lnTo>
                  <a:pt x="6" y="41"/>
                </a:lnTo>
                <a:lnTo>
                  <a:pt x="6" y="4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8" name="Freeform 2225"/>
          <p:cNvSpPr>
            <a:spLocks/>
          </p:cNvSpPr>
          <p:nvPr/>
        </p:nvSpPr>
        <p:spPr bwMode="auto">
          <a:xfrm>
            <a:off x="7924800" y="4025900"/>
            <a:ext cx="84138" cy="34925"/>
          </a:xfrm>
          <a:custGeom>
            <a:avLst/>
            <a:gdLst>
              <a:gd name="T0" fmla="*/ 98287472 w 53"/>
              <a:gd name="T1" fmla="*/ 40322500 h 22"/>
              <a:gd name="T2" fmla="*/ 103327814 w 53"/>
              <a:gd name="T3" fmla="*/ 45362813 h 22"/>
              <a:gd name="T4" fmla="*/ 113408499 w 53"/>
              <a:gd name="T5" fmla="*/ 45362813 h 22"/>
              <a:gd name="T6" fmla="*/ 123489184 w 53"/>
              <a:gd name="T7" fmla="*/ 55443438 h 22"/>
              <a:gd name="T8" fmla="*/ 133569869 w 53"/>
              <a:gd name="T9" fmla="*/ 55443438 h 22"/>
              <a:gd name="T10" fmla="*/ 133569869 w 53"/>
              <a:gd name="T11" fmla="*/ 45362813 h 22"/>
              <a:gd name="T12" fmla="*/ 133569869 w 53"/>
              <a:gd name="T13" fmla="*/ 40322500 h 22"/>
              <a:gd name="T14" fmla="*/ 123489184 w 53"/>
              <a:gd name="T15" fmla="*/ 35282188 h 22"/>
              <a:gd name="T16" fmla="*/ 123489184 w 53"/>
              <a:gd name="T17" fmla="*/ 25201563 h 22"/>
              <a:gd name="T18" fmla="*/ 118448841 w 53"/>
              <a:gd name="T19" fmla="*/ 15120938 h 22"/>
              <a:gd name="T20" fmla="*/ 108368156 w 53"/>
              <a:gd name="T21" fmla="*/ 10080625 h 22"/>
              <a:gd name="T22" fmla="*/ 98287472 w 53"/>
              <a:gd name="T23" fmla="*/ 15120938 h 22"/>
              <a:gd name="T24" fmla="*/ 93247129 w 53"/>
              <a:gd name="T25" fmla="*/ 10080625 h 22"/>
              <a:gd name="T26" fmla="*/ 83166444 w 53"/>
              <a:gd name="T27" fmla="*/ 5040313 h 22"/>
              <a:gd name="T28" fmla="*/ 73085759 w 53"/>
              <a:gd name="T29" fmla="*/ 0 h 22"/>
              <a:gd name="T30" fmla="*/ 68045417 w 53"/>
              <a:gd name="T31" fmla="*/ 5040313 h 22"/>
              <a:gd name="T32" fmla="*/ 60484109 w 53"/>
              <a:gd name="T33" fmla="*/ 10080625 h 22"/>
              <a:gd name="T34" fmla="*/ 50403425 w 53"/>
              <a:gd name="T35" fmla="*/ 5040313 h 22"/>
              <a:gd name="T36" fmla="*/ 35282397 w 53"/>
              <a:gd name="T37" fmla="*/ 5040313 h 22"/>
              <a:gd name="T38" fmla="*/ 25201712 w 53"/>
              <a:gd name="T39" fmla="*/ 5040313 h 22"/>
              <a:gd name="T40" fmla="*/ 15121027 w 53"/>
              <a:gd name="T41" fmla="*/ 5040313 h 22"/>
              <a:gd name="T42" fmla="*/ 10080685 w 53"/>
              <a:gd name="T43" fmla="*/ 10080625 h 22"/>
              <a:gd name="T44" fmla="*/ 5040342 w 53"/>
              <a:gd name="T45" fmla="*/ 20161250 h 22"/>
              <a:gd name="T46" fmla="*/ 0 w 53"/>
              <a:gd name="T47" fmla="*/ 25201563 h 22"/>
              <a:gd name="T48" fmla="*/ 0 w 53"/>
              <a:gd name="T49" fmla="*/ 35282188 h 22"/>
              <a:gd name="T50" fmla="*/ 0 w 53"/>
              <a:gd name="T51" fmla="*/ 35282188 h 22"/>
              <a:gd name="T52" fmla="*/ 5040342 w 53"/>
              <a:gd name="T53" fmla="*/ 30241875 h 22"/>
              <a:gd name="T54" fmla="*/ 10080685 w 53"/>
              <a:gd name="T55" fmla="*/ 20161250 h 22"/>
              <a:gd name="T56" fmla="*/ 15121027 w 53"/>
              <a:gd name="T57" fmla="*/ 25201563 h 22"/>
              <a:gd name="T58" fmla="*/ 20161370 w 53"/>
              <a:gd name="T59" fmla="*/ 30241875 h 22"/>
              <a:gd name="T60" fmla="*/ 25201712 w 53"/>
              <a:gd name="T61" fmla="*/ 35282188 h 22"/>
              <a:gd name="T62" fmla="*/ 35282397 w 53"/>
              <a:gd name="T63" fmla="*/ 30241875 h 22"/>
              <a:gd name="T64" fmla="*/ 45363082 w 53"/>
              <a:gd name="T65" fmla="*/ 25201563 h 22"/>
              <a:gd name="T66" fmla="*/ 50403425 w 53"/>
              <a:gd name="T67" fmla="*/ 30241875 h 22"/>
              <a:gd name="T68" fmla="*/ 60484109 w 53"/>
              <a:gd name="T69" fmla="*/ 35282188 h 22"/>
              <a:gd name="T70" fmla="*/ 68045417 w 53"/>
              <a:gd name="T71" fmla="*/ 35282188 h 22"/>
              <a:gd name="T72" fmla="*/ 73085759 w 53"/>
              <a:gd name="T73" fmla="*/ 30241875 h 22"/>
              <a:gd name="T74" fmla="*/ 83166444 w 53"/>
              <a:gd name="T75" fmla="*/ 30241875 h 22"/>
              <a:gd name="T76" fmla="*/ 93247129 w 53"/>
              <a:gd name="T77" fmla="*/ 35282188 h 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22">
                <a:moveTo>
                  <a:pt x="37" y="14"/>
                </a:moveTo>
                <a:lnTo>
                  <a:pt x="39" y="16"/>
                </a:lnTo>
                <a:lnTo>
                  <a:pt x="41" y="18"/>
                </a:lnTo>
                <a:lnTo>
                  <a:pt x="43" y="18"/>
                </a:lnTo>
                <a:lnTo>
                  <a:pt x="45" y="18"/>
                </a:lnTo>
                <a:lnTo>
                  <a:pt x="47" y="20"/>
                </a:lnTo>
                <a:lnTo>
                  <a:pt x="49" y="22"/>
                </a:lnTo>
                <a:lnTo>
                  <a:pt x="51" y="22"/>
                </a:lnTo>
                <a:lnTo>
                  <a:pt x="53" y="22"/>
                </a:lnTo>
                <a:lnTo>
                  <a:pt x="53" y="20"/>
                </a:lnTo>
                <a:lnTo>
                  <a:pt x="53" y="18"/>
                </a:lnTo>
                <a:lnTo>
                  <a:pt x="53" y="16"/>
                </a:lnTo>
                <a:lnTo>
                  <a:pt x="51" y="14"/>
                </a:lnTo>
                <a:lnTo>
                  <a:pt x="49" y="14"/>
                </a:lnTo>
                <a:lnTo>
                  <a:pt x="49" y="12"/>
                </a:lnTo>
                <a:lnTo>
                  <a:pt x="49" y="10"/>
                </a:lnTo>
                <a:lnTo>
                  <a:pt x="49" y="8"/>
                </a:lnTo>
                <a:lnTo>
                  <a:pt x="47" y="6"/>
                </a:lnTo>
                <a:lnTo>
                  <a:pt x="45" y="4"/>
                </a:lnTo>
                <a:lnTo>
                  <a:pt x="43" y="4"/>
                </a:lnTo>
                <a:lnTo>
                  <a:pt x="41" y="6"/>
                </a:lnTo>
                <a:lnTo>
                  <a:pt x="39" y="6"/>
                </a:lnTo>
                <a:lnTo>
                  <a:pt x="37" y="4"/>
                </a:lnTo>
                <a:lnTo>
                  <a:pt x="35" y="4"/>
                </a:lnTo>
                <a:lnTo>
                  <a:pt x="33" y="2"/>
                </a:lnTo>
                <a:lnTo>
                  <a:pt x="31" y="2"/>
                </a:lnTo>
                <a:lnTo>
                  <a:pt x="29" y="0"/>
                </a:lnTo>
                <a:lnTo>
                  <a:pt x="27" y="2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0" y="12"/>
                </a:lnTo>
                <a:lnTo>
                  <a:pt x="22" y="12"/>
                </a:lnTo>
                <a:lnTo>
                  <a:pt x="24" y="14"/>
                </a:lnTo>
                <a:lnTo>
                  <a:pt x="26" y="14"/>
                </a:lnTo>
                <a:lnTo>
                  <a:pt x="27" y="14"/>
                </a:lnTo>
                <a:lnTo>
                  <a:pt x="29" y="14"/>
                </a:lnTo>
                <a:lnTo>
                  <a:pt x="29" y="12"/>
                </a:lnTo>
                <a:lnTo>
                  <a:pt x="31" y="12"/>
                </a:lnTo>
                <a:lnTo>
                  <a:pt x="33" y="12"/>
                </a:lnTo>
                <a:lnTo>
                  <a:pt x="35" y="12"/>
                </a:lnTo>
                <a:lnTo>
                  <a:pt x="37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19" name="Freeform 2226"/>
          <p:cNvSpPr>
            <a:spLocks/>
          </p:cNvSpPr>
          <p:nvPr/>
        </p:nvSpPr>
        <p:spPr bwMode="auto">
          <a:xfrm>
            <a:off x="7924800" y="4025900"/>
            <a:ext cx="84138" cy="34925"/>
          </a:xfrm>
          <a:custGeom>
            <a:avLst/>
            <a:gdLst>
              <a:gd name="T0" fmla="*/ 98287472 w 53"/>
              <a:gd name="T1" fmla="*/ 40322500 h 22"/>
              <a:gd name="T2" fmla="*/ 103327814 w 53"/>
              <a:gd name="T3" fmla="*/ 45362813 h 22"/>
              <a:gd name="T4" fmla="*/ 113408499 w 53"/>
              <a:gd name="T5" fmla="*/ 45362813 h 22"/>
              <a:gd name="T6" fmla="*/ 123489184 w 53"/>
              <a:gd name="T7" fmla="*/ 55443438 h 22"/>
              <a:gd name="T8" fmla="*/ 133569869 w 53"/>
              <a:gd name="T9" fmla="*/ 55443438 h 22"/>
              <a:gd name="T10" fmla="*/ 133569869 w 53"/>
              <a:gd name="T11" fmla="*/ 45362813 h 22"/>
              <a:gd name="T12" fmla="*/ 133569869 w 53"/>
              <a:gd name="T13" fmla="*/ 40322500 h 22"/>
              <a:gd name="T14" fmla="*/ 123489184 w 53"/>
              <a:gd name="T15" fmla="*/ 35282188 h 22"/>
              <a:gd name="T16" fmla="*/ 123489184 w 53"/>
              <a:gd name="T17" fmla="*/ 25201563 h 22"/>
              <a:gd name="T18" fmla="*/ 118448841 w 53"/>
              <a:gd name="T19" fmla="*/ 15120938 h 22"/>
              <a:gd name="T20" fmla="*/ 108368156 w 53"/>
              <a:gd name="T21" fmla="*/ 10080625 h 22"/>
              <a:gd name="T22" fmla="*/ 98287472 w 53"/>
              <a:gd name="T23" fmla="*/ 15120938 h 22"/>
              <a:gd name="T24" fmla="*/ 93247129 w 53"/>
              <a:gd name="T25" fmla="*/ 10080625 h 22"/>
              <a:gd name="T26" fmla="*/ 83166444 w 53"/>
              <a:gd name="T27" fmla="*/ 5040313 h 22"/>
              <a:gd name="T28" fmla="*/ 73085759 w 53"/>
              <a:gd name="T29" fmla="*/ 0 h 22"/>
              <a:gd name="T30" fmla="*/ 68045417 w 53"/>
              <a:gd name="T31" fmla="*/ 5040313 h 22"/>
              <a:gd name="T32" fmla="*/ 60484109 w 53"/>
              <a:gd name="T33" fmla="*/ 10080625 h 22"/>
              <a:gd name="T34" fmla="*/ 50403425 w 53"/>
              <a:gd name="T35" fmla="*/ 5040313 h 22"/>
              <a:gd name="T36" fmla="*/ 35282397 w 53"/>
              <a:gd name="T37" fmla="*/ 5040313 h 22"/>
              <a:gd name="T38" fmla="*/ 25201712 w 53"/>
              <a:gd name="T39" fmla="*/ 5040313 h 22"/>
              <a:gd name="T40" fmla="*/ 15121027 w 53"/>
              <a:gd name="T41" fmla="*/ 5040313 h 22"/>
              <a:gd name="T42" fmla="*/ 10080685 w 53"/>
              <a:gd name="T43" fmla="*/ 10080625 h 22"/>
              <a:gd name="T44" fmla="*/ 5040342 w 53"/>
              <a:gd name="T45" fmla="*/ 20161250 h 22"/>
              <a:gd name="T46" fmla="*/ 0 w 53"/>
              <a:gd name="T47" fmla="*/ 25201563 h 22"/>
              <a:gd name="T48" fmla="*/ 0 w 53"/>
              <a:gd name="T49" fmla="*/ 35282188 h 22"/>
              <a:gd name="T50" fmla="*/ 0 w 53"/>
              <a:gd name="T51" fmla="*/ 35282188 h 22"/>
              <a:gd name="T52" fmla="*/ 5040342 w 53"/>
              <a:gd name="T53" fmla="*/ 30241875 h 22"/>
              <a:gd name="T54" fmla="*/ 10080685 w 53"/>
              <a:gd name="T55" fmla="*/ 20161250 h 22"/>
              <a:gd name="T56" fmla="*/ 15121027 w 53"/>
              <a:gd name="T57" fmla="*/ 25201563 h 22"/>
              <a:gd name="T58" fmla="*/ 20161370 w 53"/>
              <a:gd name="T59" fmla="*/ 30241875 h 22"/>
              <a:gd name="T60" fmla="*/ 25201712 w 53"/>
              <a:gd name="T61" fmla="*/ 35282188 h 22"/>
              <a:gd name="T62" fmla="*/ 35282397 w 53"/>
              <a:gd name="T63" fmla="*/ 30241875 h 22"/>
              <a:gd name="T64" fmla="*/ 45363082 w 53"/>
              <a:gd name="T65" fmla="*/ 25201563 h 22"/>
              <a:gd name="T66" fmla="*/ 50403425 w 53"/>
              <a:gd name="T67" fmla="*/ 30241875 h 22"/>
              <a:gd name="T68" fmla="*/ 60484109 w 53"/>
              <a:gd name="T69" fmla="*/ 35282188 h 22"/>
              <a:gd name="T70" fmla="*/ 68045417 w 53"/>
              <a:gd name="T71" fmla="*/ 35282188 h 22"/>
              <a:gd name="T72" fmla="*/ 73085759 w 53"/>
              <a:gd name="T73" fmla="*/ 30241875 h 22"/>
              <a:gd name="T74" fmla="*/ 83166444 w 53"/>
              <a:gd name="T75" fmla="*/ 30241875 h 22"/>
              <a:gd name="T76" fmla="*/ 93247129 w 53"/>
              <a:gd name="T77" fmla="*/ 35282188 h 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22">
                <a:moveTo>
                  <a:pt x="37" y="14"/>
                </a:moveTo>
                <a:lnTo>
                  <a:pt x="39" y="16"/>
                </a:lnTo>
                <a:lnTo>
                  <a:pt x="41" y="18"/>
                </a:lnTo>
                <a:lnTo>
                  <a:pt x="43" y="18"/>
                </a:lnTo>
                <a:lnTo>
                  <a:pt x="45" y="18"/>
                </a:lnTo>
                <a:lnTo>
                  <a:pt x="47" y="20"/>
                </a:lnTo>
                <a:lnTo>
                  <a:pt x="49" y="22"/>
                </a:lnTo>
                <a:lnTo>
                  <a:pt x="51" y="22"/>
                </a:lnTo>
                <a:lnTo>
                  <a:pt x="53" y="22"/>
                </a:lnTo>
                <a:lnTo>
                  <a:pt x="53" y="20"/>
                </a:lnTo>
                <a:lnTo>
                  <a:pt x="53" y="18"/>
                </a:lnTo>
                <a:lnTo>
                  <a:pt x="53" y="16"/>
                </a:lnTo>
                <a:lnTo>
                  <a:pt x="51" y="14"/>
                </a:lnTo>
                <a:lnTo>
                  <a:pt x="49" y="14"/>
                </a:lnTo>
                <a:lnTo>
                  <a:pt x="49" y="12"/>
                </a:lnTo>
                <a:lnTo>
                  <a:pt x="49" y="10"/>
                </a:lnTo>
                <a:lnTo>
                  <a:pt x="49" y="8"/>
                </a:lnTo>
                <a:lnTo>
                  <a:pt x="47" y="6"/>
                </a:lnTo>
                <a:lnTo>
                  <a:pt x="45" y="4"/>
                </a:lnTo>
                <a:lnTo>
                  <a:pt x="43" y="4"/>
                </a:lnTo>
                <a:lnTo>
                  <a:pt x="41" y="6"/>
                </a:lnTo>
                <a:lnTo>
                  <a:pt x="39" y="6"/>
                </a:lnTo>
                <a:lnTo>
                  <a:pt x="37" y="4"/>
                </a:lnTo>
                <a:lnTo>
                  <a:pt x="35" y="4"/>
                </a:lnTo>
                <a:lnTo>
                  <a:pt x="33" y="2"/>
                </a:lnTo>
                <a:lnTo>
                  <a:pt x="31" y="2"/>
                </a:lnTo>
                <a:lnTo>
                  <a:pt x="29" y="0"/>
                </a:lnTo>
                <a:lnTo>
                  <a:pt x="27" y="2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0" y="12"/>
                </a:lnTo>
                <a:lnTo>
                  <a:pt x="22" y="12"/>
                </a:lnTo>
                <a:lnTo>
                  <a:pt x="24" y="14"/>
                </a:lnTo>
                <a:lnTo>
                  <a:pt x="26" y="14"/>
                </a:lnTo>
                <a:lnTo>
                  <a:pt x="27" y="14"/>
                </a:lnTo>
                <a:lnTo>
                  <a:pt x="29" y="14"/>
                </a:lnTo>
                <a:lnTo>
                  <a:pt x="29" y="12"/>
                </a:lnTo>
                <a:lnTo>
                  <a:pt x="31" y="12"/>
                </a:lnTo>
                <a:lnTo>
                  <a:pt x="33" y="12"/>
                </a:lnTo>
                <a:lnTo>
                  <a:pt x="35" y="12"/>
                </a:lnTo>
                <a:lnTo>
                  <a:pt x="37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0" name="Freeform 2227"/>
          <p:cNvSpPr>
            <a:spLocks/>
          </p:cNvSpPr>
          <p:nvPr/>
        </p:nvSpPr>
        <p:spPr bwMode="auto">
          <a:xfrm>
            <a:off x="7980363" y="3990974"/>
            <a:ext cx="19050" cy="12700"/>
          </a:xfrm>
          <a:custGeom>
            <a:avLst/>
            <a:gdLst>
              <a:gd name="T0" fmla="*/ 10080625 w 12"/>
              <a:gd name="T1" fmla="*/ 15120938 h 8"/>
              <a:gd name="T2" fmla="*/ 15120938 w 12"/>
              <a:gd name="T3" fmla="*/ 20161250 h 8"/>
              <a:gd name="T4" fmla="*/ 15120938 w 12"/>
              <a:gd name="T5" fmla="*/ 20161250 h 8"/>
              <a:gd name="T6" fmla="*/ 20161250 w 12"/>
              <a:gd name="T7" fmla="*/ 15120938 h 8"/>
              <a:gd name="T8" fmla="*/ 25201563 w 12"/>
              <a:gd name="T9" fmla="*/ 15120938 h 8"/>
              <a:gd name="T10" fmla="*/ 25201563 w 12"/>
              <a:gd name="T11" fmla="*/ 10080625 h 8"/>
              <a:gd name="T12" fmla="*/ 30241875 w 12"/>
              <a:gd name="T13" fmla="*/ 10080625 h 8"/>
              <a:gd name="T14" fmla="*/ 25201563 w 12"/>
              <a:gd name="T15" fmla="*/ 5040313 h 8"/>
              <a:gd name="T16" fmla="*/ 25201563 w 12"/>
              <a:gd name="T17" fmla="*/ 0 h 8"/>
              <a:gd name="T18" fmla="*/ 20161250 w 12"/>
              <a:gd name="T19" fmla="*/ 0 h 8"/>
              <a:gd name="T20" fmla="*/ 15120938 w 12"/>
              <a:gd name="T21" fmla="*/ 0 h 8"/>
              <a:gd name="T22" fmla="*/ 10080625 w 12"/>
              <a:gd name="T23" fmla="*/ 0 h 8"/>
              <a:gd name="T24" fmla="*/ 10080625 w 12"/>
              <a:gd name="T25" fmla="*/ 5040313 h 8"/>
              <a:gd name="T26" fmla="*/ 5040313 w 12"/>
              <a:gd name="T27" fmla="*/ 5040313 h 8"/>
              <a:gd name="T28" fmla="*/ 5040313 w 12"/>
              <a:gd name="T29" fmla="*/ 5040313 h 8"/>
              <a:gd name="T30" fmla="*/ 0 w 12"/>
              <a:gd name="T31" fmla="*/ 10080625 h 8"/>
              <a:gd name="T32" fmla="*/ 0 w 12"/>
              <a:gd name="T33" fmla="*/ 15120938 h 8"/>
              <a:gd name="T34" fmla="*/ 5040313 w 12"/>
              <a:gd name="T35" fmla="*/ 15120938 h 8"/>
              <a:gd name="T36" fmla="*/ 10080625 w 12"/>
              <a:gd name="T37" fmla="*/ 15120938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8">
                <a:moveTo>
                  <a:pt x="4" y="6"/>
                </a:move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1" name="Freeform 2228"/>
          <p:cNvSpPr>
            <a:spLocks/>
          </p:cNvSpPr>
          <p:nvPr/>
        </p:nvSpPr>
        <p:spPr bwMode="auto">
          <a:xfrm>
            <a:off x="7980363" y="3990974"/>
            <a:ext cx="19050" cy="12700"/>
          </a:xfrm>
          <a:custGeom>
            <a:avLst/>
            <a:gdLst>
              <a:gd name="T0" fmla="*/ 10080625 w 12"/>
              <a:gd name="T1" fmla="*/ 15120938 h 8"/>
              <a:gd name="T2" fmla="*/ 15120938 w 12"/>
              <a:gd name="T3" fmla="*/ 20161250 h 8"/>
              <a:gd name="T4" fmla="*/ 15120938 w 12"/>
              <a:gd name="T5" fmla="*/ 20161250 h 8"/>
              <a:gd name="T6" fmla="*/ 20161250 w 12"/>
              <a:gd name="T7" fmla="*/ 15120938 h 8"/>
              <a:gd name="T8" fmla="*/ 25201563 w 12"/>
              <a:gd name="T9" fmla="*/ 15120938 h 8"/>
              <a:gd name="T10" fmla="*/ 25201563 w 12"/>
              <a:gd name="T11" fmla="*/ 10080625 h 8"/>
              <a:gd name="T12" fmla="*/ 30241875 w 12"/>
              <a:gd name="T13" fmla="*/ 10080625 h 8"/>
              <a:gd name="T14" fmla="*/ 25201563 w 12"/>
              <a:gd name="T15" fmla="*/ 5040313 h 8"/>
              <a:gd name="T16" fmla="*/ 25201563 w 12"/>
              <a:gd name="T17" fmla="*/ 0 h 8"/>
              <a:gd name="T18" fmla="*/ 20161250 w 12"/>
              <a:gd name="T19" fmla="*/ 0 h 8"/>
              <a:gd name="T20" fmla="*/ 15120938 w 12"/>
              <a:gd name="T21" fmla="*/ 0 h 8"/>
              <a:gd name="T22" fmla="*/ 10080625 w 12"/>
              <a:gd name="T23" fmla="*/ 0 h 8"/>
              <a:gd name="T24" fmla="*/ 10080625 w 12"/>
              <a:gd name="T25" fmla="*/ 5040313 h 8"/>
              <a:gd name="T26" fmla="*/ 5040313 w 12"/>
              <a:gd name="T27" fmla="*/ 5040313 h 8"/>
              <a:gd name="T28" fmla="*/ 5040313 w 12"/>
              <a:gd name="T29" fmla="*/ 5040313 h 8"/>
              <a:gd name="T30" fmla="*/ 0 w 12"/>
              <a:gd name="T31" fmla="*/ 10080625 h 8"/>
              <a:gd name="T32" fmla="*/ 0 w 12"/>
              <a:gd name="T33" fmla="*/ 15120938 h 8"/>
              <a:gd name="T34" fmla="*/ 5040313 w 12"/>
              <a:gd name="T35" fmla="*/ 15120938 h 8"/>
              <a:gd name="T36" fmla="*/ 10080625 w 12"/>
              <a:gd name="T37" fmla="*/ 15120938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8">
                <a:moveTo>
                  <a:pt x="4" y="6"/>
                </a:move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2" name="Freeform 2229"/>
          <p:cNvSpPr>
            <a:spLocks/>
          </p:cNvSpPr>
          <p:nvPr/>
        </p:nvSpPr>
        <p:spPr bwMode="auto">
          <a:xfrm>
            <a:off x="7996241" y="3937000"/>
            <a:ext cx="28575" cy="12700"/>
          </a:xfrm>
          <a:custGeom>
            <a:avLst/>
            <a:gdLst>
              <a:gd name="T0" fmla="*/ 20161250 w 18"/>
              <a:gd name="T1" fmla="*/ 20161250 h 8"/>
              <a:gd name="T2" fmla="*/ 20161250 w 18"/>
              <a:gd name="T3" fmla="*/ 20161250 h 8"/>
              <a:gd name="T4" fmla="*/ 25201563 w 18"/>
              <a:gd name="T5" fmla="*/ 20161250 h 8"/>
              <a:gd name="T6" fmla="*/ 30241875 w 18"/>
              <a:gd name="T7" fmla="*/ 15120938 h 8"/>
              <a:gd name="T8" fmla="*/ 25201563 w 18"/>
              <a:gd name="T9" fmla="*/ 10080625 h 8"/>
              <a:gd name="T10" fmla="*/ 20161250 w 18"/>
              <a:gd name="T11" fmla="*/ 10080625 h 8"/>
              <a:gd name="T12" fmla="*/ 15120938 w 18"/>
              <a:gd name="T13" fmla="*/ 10080625 h 8"/>
              <a:gd name="T14" fmla="*/ 15120938 w 18"/>
              <a:gd name="T15" fmla="*/ 5040313 h 8"/>
              <a:gd name="T16" fmla="*/ 20161250 w 18"/>
              <a:gd name="T17" fmla="*/ 5040313 h 8"/>
              <a:gd name="T18" fmla="*/ 20161250 w 18"/>
              <a:gd name="T19" fmla="*/ 10080625 h 8"/>
              <a:gd name="T20" fmla="*/ 25201563 w 18"/>
              <a:gd name="T21" fmla="*/ 10080625 h 8"/>
              <a:gd name="T22" fmla="*/ 30241875 w 18"/>
              <a:gd name="T23" fmla="*/ 15120938 h 8"/>
              <a:gd name="T24" fmla="*/ 30241875 w 18"/>
              <a:gd name="T25" fmla="*/ 15120938 h 8"/>
              <a:gd name="T26" fmla="*/ 30241875 w 18"/>
              <a:gd name="T27" fmla="*/ 15120938 h 8"/>
              <a:gd name="T28" fmla="*/ 30241875 w 18"/>
              <a:gd name="T29" fmla="*/ 15120938 h 8"/>
              <a:gd name="T30" fmla="*/ 35282188 w 18"/>
              <a:gd name="T31" fmla="*/ 15120938 h 8"/>
              <a:gd name="T32" fmla="*/ 35282188 w 18"/>
              <a:gd name="T33" fmla="*/ 15120938 h 8"/>
              <a:gd name="T34" fmla="*/ 40322500 w 18"/>
              <a:gd name="T35" fmla="*/ 15120938 h 8"/>
              <a:gd name="T36" fmla="*/ 45362813 w 18"/>
              <a:gd name="T37" fmla="*/ 15120938 h 8"/>
              <a:gd name="T38" fmla="*/ 45362813 w 18"/>
              <a:gd name="T39" fmla="*/ 10080625 h 8"/>
              <a:gd name="T40" fmla="*/ 45362813 w 18"/>
              <a:gd name="T41" fmla="*/ 5040313 h 8"/>
              <a:gd name="T42" fmla="*/ 40322500 w 18"/>
              <a:gd name="T43" fmla="*/ 5040313 h 8"/>
              <a:gd name="T44" fmla="*/ 35282188 w 18"/>
              <a:gd name="T45" fmla="*/ 0 h 8"/>
              <a:gd name="T46" fmla="*/ 30241875 w 18"/>
              <a:gd name="T47" fmla="*/ 0 h 8"/>
              <a:gd name="T48" fmla="*/ 25201563 w 18"/>
              <a:gd name="T49" fmla="*/ 0 h 8"/>
              <a:gd name="T50" fmla="*/ 20161250 w 18"/>
              <a:gd name="T51" fmla="*/ 0 h 8"/>
              <a:gd name="T52" fmla="*/ 20161250 w 18"/>
              <a:gd name="T53" fmla="*/ 0 h 8"/>
              <a:gd name="T54" fmla="*/ 15120938 w 18"/>
              <a:gd name="T55" fmla="*/ 0 h 8"/>
              <a:gd name="T56" fmla="*/ 10080625 w 18"/>
              <a:gd name="T57" fmla="*/ 0 h 8"/>
              <a:gd name="T58" fmla="*/ 5040313 w 18"/>
              <a:gd name="T59" fmla="*/ 0 h 8"/>
              <a:gd name="T60" fmla="*/ 0 w 18"/>
              <a:gd name="T61" fmla="*/ 0 h 8"/>
              <a:gd name="T62" fmla="*/ 0 w 18"/>
              <a:gd name="T63" fmla="*/ 5040313 h 8"/>
              <a:gd name="T64" fmla="*/ 5040313 w 18"/>
              <a:gd name="T65" fmla="*/ 5040313 h 8"/>
              <a:gd name="T66" fmla="*/ 0 w 18"/>
              <a:gd name="T67" fmla="*/ 10080625 h 8"/>
              <a:gd name="T68" fmla="*/ 0 w 18"/>
              <a:gd name="T69" fmla="*/ 10080625 h 8"/>
              <a:gd name="T70" fmla="*/ 0 w 18"/>
              <a:gd name="T71" fmla="*/ 10080625 h 8"/>
              <a:gd name="T72" fmla="*/ 5040313 w 18"/>
              <a:gd name="T73" fmla="*/ 10080625 h 8"/>
              <a:gd name="T74" fmla="*/ 10080625 w 18"/>
              <a:gd name="T75" fmla="*/ 15120938 h 8"/>
              <a:gd name="T76" fmla="*/ 10080625 w 18"/>
              <a:gd name="T77" fmla="*/ 20161250 h 8"/>
              <a:gd name="T78" fmla="*/ 10080625 w 18"/>
              <a:gd name="T79" fmla="*/ 15120938 h 8"/>
              <a:gd name="T80" fmla="*/ 15120938 w 18"/>
              <a:gd name="T81" fmla="*/ 15120938 h 8"/>
              <a:gd name="T82" fmla="*/ 15120938 w 18"/>
              <a:gd name="T83" fmla="*/ 15120938 h 8"/>
              <a:gd name="T84" fmla="*/ 20161250 w 18"/>
              <a:gd name="T85" fmla="*/ 20161250 h 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" h="8">
                <a:moveTo>
                  <a:pt x="8" y="8"/>
                </a:move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3" name="Freeform 2230"/>
          <p:cNvSpPr>
            <a:spLocks/>
          </p:cNvSpPr>
          <p:nvPr/>
        </p:nvSpPr>
        <p:spPr bwMode="auto">
          <a:xfrm>
            <a:off x="7996241" y="3937000"/>
            <a:ext cx="28575" cy="12700"/>
          </a:xfrm>
          <a:custGeom>
            <a:avLst/>
            <a:gdLst>
              <a:gd name="T0" fmla="*/ 20161250 w 18"/>
              <a:gd name="T1" fmla="*/ 20161250 h 8"/>
              <a:gd name="T2" fmla="*/ 20161250 w 18"/>
              <a:gd name="T3" fmla="*/ 20161250 h 8"/>
              <a:gd name="T4" fmla="*/ 25201563 w 18"/>
              <a:gd name="T5" fmla="*/ 20161250 h 8"/>
              <a:gd name="T6" fmla="*/ 30241875 w 18"/>
              <a:gd name="T7" fmla="*/ 15120938 h 8"/>
              <a:gd name="T8" fmla="*/ 25201563 w 18"/>
              <a:gd name="T9" fmla="*/ 10080625 h 8"/>
              <a:gd name="T10" fmla="*/ 20161250 w 18"/>
              <a:gd name="T11" fmla="*/ 10080625 h 8"/>
              <a:gd name="T12" fmla="*/ 15120938 w 18"/>
              <a:gd name="T13" fmla="*/ 10080625 h 8"/>
              <a:gd name="T14" fmla="*/ 15120938 w 18"/>
              <a:gd name="T15" fmla="*/ 5040313 h 8"/>
              <a:gd name="T16" fmla="*/ 20161250 w 18"/>
              <a:gd name="T17" fmla="*/ 5040313 h 8"/>
              <a:gd name="T18" fmla="*/ 20161250 w 18"/>
              <a:gd name="T19" fmla="*/ 10080625 h 8"/>
              <a:gd name="T20" fmla="*/ 25201563 w 18"/>
              <a:gd name="T21" fmla="*/ 10080625 h 8"/>
              <a:gd name="T22" fmla="*/ 30241875 w 18"/>
              <a:gd name="T23" fmla="*/ 15120938 h 8"/>
              <a:gd name="T24" fmla="*/ 30241875 w 18"/>
              <a:gd name="T25" fmla="*/ 15120938 h 8"/>
              <a:gd name="T26" fmla="*/ 30241875 w 18"/>
              <a:gd name="T27" fmla="*/ 15120938 h 8"/>
              <a:gd name="T28" fmla="*/ 30241875 w 18"/>
              <a:gd name="T29" fmla="*/ 15120938 h 8"/>
              <a:gd name="T30" fmla="*/ 35282188 w 18"/>
              <a:gd name="T31" fmla="*/ 15120938 h 8"/>
              <a:gd name="T32" fmla="*/ 35282188 w 18"/>
              <a:gd name="T33" fmla="*/ 15120938 h 8"/>
              <a:gd name="T34" fmla="*/ 40322500 w 18"/>
              <a:gd name="T35" fmla="*/ 15120938 h 8"/>
              <a:gd name="T36" fmla="*/ 45362813 w 18"/>
              <a:gd name="T37" fmla="*/ 15120938 h 8"/>
              <a:gd name="T38" fmla="*/ 45362813 w 18"/>
              <a:gd name="T39" fmla="*/ 10080625 h 8"/>
              <a:gd name="T40" fmla="*/ 45362813 w 18"/>
              <a:gd name="T41" fmla="*/ 5040313 h 8"/>
              <a:gd name="T42" fmla="*/ 40322500 w 18"/>
              <a:gd name="T43" fmla="*/ 5040313 h 8"/>
              <a:gd name="T44" fmla="*/ 35282188 w 18"/>
              <a:gd name="T45" fmla="*/ 0 h 8"/>
              <a:gd name="T46" fmla="*/ 30241875 w 18"/>
              <a:gd name="T47" fmla="*/ 0 h 8"/>
              <a:gd name="T48" fmla="*/ 25201563 w 18"/>
              <a:gd name="T49" fmla="*/ 0 h 8"/>
              <a:gd name="T50" fmla="*/ 20161250 w 18"/>
              <a:gd name="T51" fmla="*/ 0 h 8"/>
              <a:gd name="T52" fmla="*/ 20161250 w 18"/>
              <a:gd name="T53" fmla="*/ 0 h 8"/>
              <a:gd name="T54" fmla="*/ 15120938 w 18"/>
              <a:gd name="T55" fmla="*/ 0 h 8"/>
              <a:gd name="T56" fmla="*/ 10080625 w 18"/>
              <a:gd name="T57" fmla="*/ 0 h 8"/>
              <a:gd name="T58" fmla="*/ 5040313 w 18"/>
              <a:gd name="T59" fmla="*/ 0 h 8"/>
              <a:gd name="T60" fmla="*/ 0 w 18"/>
              <a:gd name="T61" fmla="*/ 0 h 8"/>
              <a:gd name="T62" fmla="*/ 0 w 18"/>
              <a:gd name="T63" fmla="*/ 5040313 h 8"/>
              <a:gd name="T64" fmla="*/ 5040313 w 18"/>
              <a:gd name="T65" fmla="*/ 5040313 h 8"/>
              <a:gd name="T66" fmla="*/ 0 w 18"/>
              <a:gd name="T67" fmla="*/ 10080625 h 8"/>
              <a:gd name="T68" fmla="*/ 0 w 18"/>
              <a:gd name="T69" fmla="*/ 10080625 h 8"/>
              <a:gd name="T70" fmla="*/ 0 w 18"/>
              <a:gd name="T71" fmla="*/ 10080625 h 8"/>
              <a:gd name="T72" fmla="*/ 5040313 w 18"/>
              <a:gd name="T73" fmla="*/ 10080625 h 8"/>
              <a:gd name="T74" fmla="*/ 10080625 w 18"/>
              <a:gd name="T75" fmla="*/ 15120938 h 8"/>
              <a:gd name="T76" fmla="*/ 10080625 w 18"/>
              <a:gd name="T77" fmla="*/ 20161250 h 8"/>
              <a:gd name="T78" fmla="*/ 10080625 w 18"/>
              <a:gd name="T79" fmla="*/ 15120938 h 8"/>
              <a:gd name="T80" fmla="*/ 15120938 w 18"/>
              <a:gd name="T81" fmla="*/ 15120938 h 8"/>
              <a:gd name="T82" fmla="*/ 15120938 w 18"/>
              <a:gd name="T83" fmla="*/ 15120938 h 8"/>
              <a:gd name="T84" fmla="*/ 20161250 w 18"/>
              <a:gd name="T85" fmla="*/ 20161250 h 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" h="8">
                <a:moveTo>
                  <a:pt x="8" y="8"/>
                </a:move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4" name="Freeform 2231"/>
          <p:cNvSpPr>
            <a:spLocks/>
          </p:cNvSpPr>
          <p:nvPr/>
        </p:nvSpPr>
        <p:spPr bwMode="auto">
          <a:xfrm>
            <a:off x="8005763" y="3965574"/>
            <a:ext cx="12700" cy="12700"/>
          </a:xfrm>
          <a:custGeom>
            <a:avLst/>
            <a:gdLst>
              <a:gd name="T0" fmla="*/ 10080625 w 8"/>
              <a:gd name="T1" fmla="*/ 0 h 8"/>
              <a:gd name="T2" fmla="*/ 10080625 w 8"/>
              <a:gd name="T3" fmla="*/ 0 h 8"/>
              <a:gd name="T4" fmla="*/ 5040313 w 8"/>
              <a:gd name="T5" fmla="*/ 0 h 8"/>
              <a:gd name="T6" fmla="*/ 0 w 8"/>
              <a:gd name="T7" fmla="*/ 5040313 h 8"/>
              <a:gd name="T8" fmla="*/ 0 w 8"/>
              <a:gd name="T9" fmla="*/ 10080625 h 8"/>
              <a:gd name="T10" fmla="*/ 5040313 w 8"/>
              <a:gd name="T11" fmla="*/ 15120938 h 8"/>
              <a:gd name="T12" fmla="*/ 5040313 w 8"/>
              <a:gd name="T13" fmla="*/ 20161250 h 8"/>
              <a:gd name="T14" fmla="*/ 10080625 w 8"/>
              <a:gd name="T15" fmla="*/ 20161250 h 8"/>
              <a:gd name="T16" fmla="*/ 15120938 w 8"/>
              <a:gd name="T17" fmla="*/ 20161250 h 8"/>
              <a:gd name="T18" fmla="*/ 15120938 w 8"/>
              <a:gd name="T19" fmla="*/ 20161250 h 8"/>
              <a:gd name="T20" fmla="*/ 15120938 w 8"/>
              <a:gd name="T21" fmla="*/ 15120938 h 8"/>
              <a:gd name="T22" fmla="*/ 20161250 w 8"/>
              <a:gd name="T23" fmla="*/ 10080625 h 8"/>
              <a:gd name="T24" fmla="*/ 20161250 w 8"/>
              <a:gd name="T25" fmla="*/ 5040313 h 8"/>
              <a:gd name="T26" fmla="*/ 15120938 w 8"/>
              <a:gd name="T27" fmla="*/ 0 h 8"/>
              <a:gd name="T28" fmla="*/ 10080625 w 8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8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5" name="Freeform 2232"/>
          <p:cNvSpPr>
            <a:spLocks/>
          </p:cNvSpPr>
          <p:nvPr/>
        </p:nvSpPr>
        <p:spPr bwMode="auto">
          <a:xfrm>
            <a:off x="8005763" y="3965574"/>
            <a:ext cx="12700" cy="12700"/>
          </a:xfrm>
          <a:custGeom>
            <a:avLst/>
            <a:gdLst>
              <a:gd name="T0" fmla="*/ 10080625 w 8"/>
              <a:gd name="T1" fmla="*/ 0 h 8"/>
              <a:gd name="T2" fmla="*/ 10080625 w 8"/>
              <a:gd name="T3" fmla="*/ 0 h 8"/>
              <a:gd name="T4" fmla="*/ 5040313 w 8"/>
              <a:gd name="T5" fmla="*/ 0 h 8"/>
              <a:gd name="T6" fmla="*/ 0 w 8"/>
              <a:gd name="T7" fmla="*/ 5040313 h 8"/>
              <a:gd name="T8" fmla="*/ 0 w 8"/>
              <a:gd name="T9" fmla="*/ 10080625 h 8"/>
              <a:gd name="T10" fmla="*/ 5040313 w 8"/>
              <a:gd name="T11" fmla="*/ 15120938 h 8"/>
              <a:gd name="T12" fmla="*/ 5040313 w 8"/>
              <a:gd name="T13" fmla="*/ 20161250 h 8"/>
              <a:gd name="T14" fmla="*/ 10080625 w 8"/>
              <a:gd name="T15" fmla="*/ 20161250 h 8"/>
              <a:gd name="T16" fmla="*/ 15120938 w 8"/>
              <a:gd name="T17" fmla="*/ 20161250 h 8"/>
              <a:gd name="T18" fmla="*/ 15120938 w 8"/>
              <a:gd name="T19" fmla="*/ 20161250 h 8"/>
              <a:gd name="T20" fmla="*/ 15120938 w 8"/>
              <a:gd name="T21" fmla="*/ 15120938 h 8"/>
              <a:gd name="T22" fmla="*/ 20161250 w 8"/>
              <a:gd name="T23" fmla="*/ 10080625 h 8"/>
              <a:gd name="T24" fmla="*/ 20161250 w 8"/>
              <a:gd name="T25" fmla="*/ 5040313 h 8"/>
              <a:gd name="T26" fmla="*/ 15120938 w 8"/>
              <a:gd name="T27" fmla="*/ 0 h 8"/>
              <a:gd name="T28" fmla="*/ 10080625 w 8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8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6" name="Freeform 2233"/>
          <p:cNvSpPr>
            <a:spLocks/>
          </p:cNvSpPr>
          <p:nvPr/>
        </p:nvSpPr>
        <p:spPr bwMode="auto">
          <a:xfrm>
            <a:off x="8008938" y="4168774"/>
            <a:ext cx="19050" cy="31751"/>
          </a:xfrm>
          <a:custGeom>
            <a:avLst/>
            <a:gdLst>
              <a:gd name="T0" fmla="*/ 25201563 w 12"/>
              <a:gd name="T1" fmla="*/ 0 h 20"/>
              <a:gd name="T2" fmla="*/ 20161250 w 12"/>
              <a:gd name="T3" fmla="*/ 5040313 h 20"/>
              <a:gd name="T4" fmla="*/ 20161250 w 12"/>
              <a:gd name="T5" fmla="*/ 5040313 h 20"/>
              <a:gd name="T6" fmla="*/ 15120938 w 12"/>
              <a:gd name="T7" fmla="*/ 10080625 h 20"/>
              <a:gd name="T8" fmla="*/ 15120938 w 12"/>
              <a:gd name="T9" fmla="*/ 15120938 h 20"/>
              <a:gd name="T10" fmla="*/ 10080625 w 12"/>
              <a:gd name="T11" fmla="*/ 20161250 h 20"/>
              <a:gd name="T12" fmla="*/ 5040313 w 12"/>
              <a:gd name="T13" fmla="*/ 25201563 h 20"/>
              <a:gd name="T14" fmla="*/ 5040313 w 12"/>
              <a:gd name="T15" fmla="*/ 30241875 h 20"/>
              <a:gd name="T16" fmla="*/ 5040313 w 12"/>
              <a:gd name="T17" fmla="*/ 30241875 h 20"/>
              <a:gd name="T18" fmla="*/ 0 w 12"/>
              <a:gd name="T19" fmla="*/ 30241875 h 20"/>
              <a:gd name="T20" fmla="*/ 0 w 12"/>
              <a:gd name="T21" fmla="*/ 35282188 h 20"/>
              <a:gd name="T22" fmla="*/ 0 w 12"/>
              <a:gd name="T23" fmla="*/ 40322500 h 20"/>
              <a:gd name="T24" fmla="*/ 0 w 12"/>
              <a:gd name="T25" fmla="*/ 45362813 h 20"/>
              <a:gd name="T26" fmla="*/ 5040313 w 12"/>
              <a:gd name="T27" fmla="*/ 50403125 h 20"/>
              <a:gd name="T28" fmla="*/ 10080625 w 12"/>
              <a:gd name="T29" fmla="*/ 50403125 h 20"/>
              <a:gd name="T30" fmla="*/ 10080625 w 12"/>
              <a:gd name="T31" fmla="*/ 45362813 h 20"/>
              <a:gd name="T32" fmla="*/ 10080625 w 12"/>
              <a:gd name="T33" fmla="*/ 40322500 h 20"/>
              <a:gd name="T34" fmla="*/ 20161250 w 12"/>
              <a:gd name="T35" fmla="*/ 30241875 h 20"/>
              <a:gd name="T36" fmla="*/ 25201563 w 12"/>
              <a:gd name="T37" fmla="*/ 30241875 h 20"/>
              <a:gd name="T38" fmla="*/ 25201563 w 12"/>
              <a:gd name="T39" fmla="*/ 25201563 h 20"/>
              <a:gd name="T40" fmla="*/ 25201563 w 12"/>
              <a:gd name="T41" fmla="*/ 20161250 h 20"/>
              <a:gd name="T42" fmla="*/ 25201563 w 12"/>
              <a:gd name="T43" fmla="*/ 15120938 h 20"/>
              <a:gd name="T44" fmla="*/ 25201563 w 12"/>
              <a:gd name="T45" fmla="*/ 10080625 h 20"/>
              <a:gd name="T46" fmla="*/ 30241875 w 12"/>
              <a:gd name="T47" fmla="*/ 5040313 h 20"/>
              <a:gd name="T48" fmla="*/ 25201563 w 12"/>
              <a:gd name="T49" fmla="*/ 0 h 20"/>
              <a:gd name="T50" fmla="*/ 25201563 w 12"/>
              <a:gd name="T51" fmla="*/ 0 h 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" h="20">
                <a:moveTo>
                  <a:pt x="10" y="0"/>
                </a:move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2" y="10"/>
                </a:lnTo>
                <a:lnTo>
                  <a:pt x="2" y="12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2" y="20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7" name="Freeform 2234"/>
          <p:cNvSpPr>
            <a:spLocks/>
          </p:cNvSpPr>
          <p:nvPr/>
        </p:nvSpPr>
        <p:spPr bwMode="auto">
          <a:xfrm>
            <a:off x="8008938" y="4168774"/>
            <a:ext cx="19050" cy="31751"/>
          </a:xfrm>
          <a:custGeom>
            <a:avLst/>
            <a:gdLst>
              <a:gd name="T0" fmla="*/ 25201563 w 12"/>
              <a:gd name="T1" fmla="*/ 0 h 20"/>
              <a:gd name="T2" fmla="*/ 20161250 w 12"/>
              <a:gd name="T3" fmla="*/ 5040313 h 20"/>
              <a:gd name="T4" fmla="*/ 20161250 w 12"/>
              <a:gd name="T5" fmla="*/ 5040313 h 20"/>
              <a:gd name="T6" fmla="*/ 15120938 w 12"/>
              <a:gd name="T7" fmla="*/ 10080625 h 20"/>
              <a:gd name="T8" fmla="*/ 15120938 w 12"/>
              <a:gd name="T9" fmla="*/ 15120938 h 20"/>
              <a:gd name="T10" fmla="*/ 10080625 w 12"/>
              <a:gd name="T11" fmla="*/ 20161250 h 20"/>
              <a:gd name="T12" fmla="*/ 5040313 w 12"/>
              <a:gd name="T13" fmla="*/ 25201563 h 20"/>
              <a:gd name="T14" fmla="*/ 5040313 w 12"/>
              <a:gd name="T15" fmla="*/ 30241875 h 20"/>
              <a:gd name="T16" fmla="*/ 5040313 w 12"/>
              <a:gd name="T17" fmla="*/ 30241875 h 20"/>
              <a:gd name="T18" fmla="*/ 0 w 12"/>
              <a:gd name="T19" fmla="*/ 30241875 h 20"/>
              <a:gd name="T20" fmla="*/ 0 w 12"/>
              <a:gd name="T21" fmla="*/ 35282188 h 20"/>
              <a:gd name="T22" fmla="*/ 0 w 12"/>
              <a:gd name="T23" fmla="*/ 40322500 h 20"/>
              <a:gd name="T24" fmla="*/ 0 w 12"/>
              <a:gd name="T25" fmla="*/ 45362813 h 20"/>
              <a:gd name="T26" fmla="*/ 5040313 w 12"/>
              <a:gd name="T27" fmla="*/ 50403125 h 20"/>
              <a:gd name="T28" fmla="*/ 10080625 w 12"/>
              <a:gd name="T29" fmla="*/ 50403125 h 20"/>
              <a:gd name="T30" fmla="*/ 10080625 w 12"/>
              <a:gd name="T31" fmla="*/ 45362813 h 20"/>
              <a:gd name="T32" fmla="*/ 10080625 w 12"/>
              <a:gd name="T33" fmla="*/ 40322500 h 20"/>
              <a:gd name="T34" fmla="*/ 20161250 w 12"/>
              <a:gd name="T35" fmla="*/ 30241875 h 20"/>
              <a:gd name="T36" fmla="*/ 25201563 w 12"/>
              <a:gd name="T37" fmla="*/ 30241875 h 20"/>
              <a:gd name="T38" fmla="*/ 25201563 w 12"/>
              <a:gd name="T39" fmla="*/ 25201563 h 20"/>
              <a:gd name="T40" fmla="*/ 25201563 w 12"/>
              <a:gd name="T41" fmla="*/ 20161250 h 20"/>
              <a:gd name="T42" fmla="*/ 25201563 w 12"/>
              <a:gd name="T43" fmla="*/ 15120938 h 20"/>
              <a:gd name="T44" fmla="*/ 25201563 w 12"/>
              <a:gd name="T45" fmla="*/ 10080625 h 20"/>
              <a:gd name="T46" fmla="*/ 30241875 w 12"/>
              <a:gd name="T47" fmla="*/ 5040313 h 20"/>
              <a:gd name="T48" fmla="*/ 25201563 w 12"/>
              <a:gd name="T49" fmla="*/ 0 h 20"/>
              <a:gd name="T50" fmla="*/ 25201563 w 12"/>
              <a:gd name="T51" fmla="*/ 0 h 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" h="20">
                <a:moveTo>
                  <a:pt x="10" y="0"/>
                </a:move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2" y="10"/>
                </a:lnTo>
                <a:lnTo>
                  <a:pt x="2" y="12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2" y="20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8" name="Freeform 2235"/>
          <p:cNvSpPr>
            <a:spLocks/>
          </p:cNvSpPr>
          <p:nvPr/>
        </p:nvSpPr>
        <p:spPr bwMode="auto">
          <a:xfrm>
            <a:off x="8145466" y="3987800"/>
            <a:ext cx="41275" cy="9525"/>
          </a:xfrm>
          <a:custGeom>
            <a:avLst/>
            <a:gdLst>
              <a:gd name="T0" fmla="*/ 0 w 26"/>
              <a:gd name="T1" fmla="*/ 0 h 6"/>
              <a:gd name="T2" fmla="*/ 0 w 26"/>
              <a:gd name="T3" fmla="*/ 5040313 h 6"/>
              <a:gd name="T4" fmla="*/ 5040313 w 26"/>
              <a:gd name="T5" fmla="*/ 5040313 h 6"/>
              <a:gd name="T6" fmla="*/ 15120938 w 26"/>
              <a:gd name="T7" fmla="*/ 5040313 h 6"/>
              <a:gd name="T8" fmla="*/ 20161250 w 26"/>
              <a:gd name="T9" fmla="*/ 10080625 h 6"/>
              <a:gd name="T10" fmla="*/ 25201563 w 26"/>
              <a:gd name="T11" fmla="*/ 10080625 h 6"/>
              <a:gd name="T12" fmla="*/ 25201563 w 26"/>
              <a:gd name="T13" fmla="*/ 15120938 h 6"/>
              <a:gd name="T14" fmla="*/ 30241875 w 26"/>
              <a:gd name="T15" fmla="*/ 15120938 h 6"/>
              <a:gd name="T16" fmla="*/ 35282188 w 26"/>
              <a:gd name="T17" fmla="*/ 15120938 h 6"/>
              <a:gd name="T18" fmla="*/ 40322500 w 26"/>
              <a:gd name="T19" fmla="*/ 15120938 h 6"/>
              <a:gd name="T20" fmla="*/ 45362813 w 26"/>
              <a:gd name="T21" fmla="*/ 15120938 h 6"/>
              <a:gd name="T22" fmla="*/ 50403125 w 26"/>
              <a:gd name="T23" fmla="*/ 15120938 h 6"/>
              <a:gd name="T24" fmla="*/ 55443438 w 26"/>
              <a:gd name="T25" fmla="*/ 15120938 h 6"/>
              <a:gd name="T26" fmla="*/ 60483750 w 26"/>
              <a:gd name="T27" fmla="*/ 10080625 h 6"/>
              <a:gd name="T28" fmla="*/ 65524063 w 26"/>
              <a:gd name="T29" fmla="*/ 10080625 h 6"/>
              <a:gd name="T30" fmla="*/ 60483750 w 26"/>
              <a:gd name="T31" fmla="*/ 10080625 h 6"/>
              <a:gd name="T32" fmla="*/ 55443438 w 26"/>
              <a:gd name="T33" fmla="*/ 10080625 h 6"/>
              <a:gd name="T34" fmla="*/ 50403125 w 26"/>
              <a:gd name="T35" fmla="*/ 5040313 h 6"/>
              <a:gd name="T36" fmla="*/ 45362813 w 26"/>
              <a:gd name="T37" fmla="*/ 5040313 h 6"/>
              <a:gd name="T38" fmla="*/ 40322500 w 26"/>
              <a:gd name="T39" fmla="*/ 5040313 h 6"/>
              <a:gd name="T40" fmla="*/ 35282188 w 26"/>
              <a:gd name="T41" fmla="*/ 5040313 h 6"/>
              <a:gd name="T42" fmla="*/ 30241875 w 26"/>
              <a:gd name="T43" fmla="*/ 5040313 h 6"/>
              <a:gd name="T44" fmla="*/ 25201563 w 26"/>
              <a:gd name="T45" fmla="*/ 5040313 h 6"/>
              <a:gd name="T46" fmla="*/ 25201563 w 26"/>
              <a:gd name="T47" fmla="*/ 0 h 6"/>
              <a:gd name="T48" fmla="*/ 20161250 w 26"/>
              <a:gd name="T49" fmla="*/ 0 h 6"/>
              <a:gd name="T50" fmla="*/ 15120938 w 26"/>
              <a:gd name="T51" fmla="*/ 0 h 6"/>
              <a:gd name="T52" fmla="*/ 10080625 w 26"/>
              <a:gd name="T53" fmla="*/ 0 h 6"/>
              <a:gd name="T54" fmla="*/ 5040313 w 26"/>
              <a:gd name="T55" fmla="*/ 0 h 6"/>
              <a:gd name="T56" fmla="*/ 0 w 26"/>
              <a:gd name="T57" fmla="*/ 0 h 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" h="6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29" name="Freeform 2236"/>
          <p:cNvSpPr>
            <a:spLocks/>
          </p:cNvSpPr>
          <p:nvPr/>
        </p:nvSpPr>
        <p:spPr bwMode="auto">
          <a:xfrm>
            <a:off x="8145466" y="3987800"/>
            <a:ext cx="41275" cy="9525"/>
          </a:xfrm>
          <a:custGeom>
            <a:avLst/>
            <a:gdLst>
              <a:gd name="T0" fmla="*/ 0 w 26"/>
              <a:gd name="T1" fmla="*/ 0 h 6"/>
              <a:gd name="T2" fmla="*/ 0 w 26"/>
              <a:gd name="T3" fmla="*/ 5040313 h 6"/>
              <a:gd name="T4" fmla="*/ 5040313 w 26"/>
              <a:gd name="T5" fmla="*/ 5040313 h 6"/>
              <a:gd name="T6" fmla="*/ 15120938 w 26"/>
              <a:gd name="T7" fmla="*/ 5040313 h 6"/>
              <a:gd name="T8" fmla="*/ 20161250 w 26"/>
              <a:gd name="T9" fmla="*/ 10080625 h 6"/>
              <a:gd name="T10" fmla="*/ 25201563 w 26"/>
              <a:gd name="T11" fmla="*/ 10080625 h 6"/>
              <a:gd name="T12" fmla="*/ 25201563 w 26"/>
              <a:gd name="T13" fmla="*/ 15120938 h 6"/>
              <a:gd name="T14" fmla="*/ 30241875 w 26"/>
              <a:gd name="T15" fmla="*/ 15120938 h 6"/>
              <a:gd name="T16" fmla="*/ 35282188 w 26"/>
              <a:gd name="T17" fmla="*/ 15120938 h 6"/>
              <a:gd name="T18" fmla="*/ 40322500 w 26"/>
              <a:gd name="T19" fmla="*/ 15120938 h 6"/>
              <a:gd name="T20" fmla="*/ 45362813 w 26"/>
              <a:gd name="T21" fmla="*/ 15120938 h 6"/>
              <a:gd name="T22" fmla="*/ 50403125 w 26"/>
              <a:gd name="T23" fmla="*/ 15120938 h 6"/>
              <a:gd name="T24" fmla="*/ 55443438 w 26"/>
              <a:gd name="T25" fmla="*/ 15120938 h 6"/>
              <a:gd name="T26" fmla="*/ 60483750 w 26"/>
              <a:gd name="T27" fmla="*/ 10080625 h 6"/>
              <a:gd name="T28" fmla="*/ 65524063 w 26"/>
              <a:gd name="T29" fmla="*/ 10080625 h 6"/>
              <a:gd name="T30" fmla="*/ 60483750 w 26"/>
              <a:gd name="T31" fmla="*/ 10080625 h 6"/>
              <a:gd name="T32" fmla="*/ 55443438 w 26"/>
              <a:gd name="T33" fmla="*/ 10080625 h 6"/>
              <a:gd name="T34" fmla="*/ 50403125 w 26"/>
              <a:gd name="T35" fmla="*/ 5040313 h 6"/>
              <a:gd name="T36" fmla="*/ 45362813 w 26"/>
              <a:gd name="T37" fmla="*/ 5040313 h 6"/>
              <a:gd name="T38" fmla="*/ 40322500 w 26"/>
              <a:gd name="T39" fmla="*/ 5040313 h 6"/>
              <a:gd name="T40" fmla="*/ 35282188 w 26"/>
              <a:gd name="T41" fmla="*/ 5040313 h 6"/>
              <a:gd name="T42" fmla="*/ 30241875 w 26"/>
              <a:gd name="T43" fmla="*/ 5040313 h 6"/>
              <a:gd name="T44" fmla="*/ 25201563 w 26"/>
              <a:gd name="T45" fmla="*/ 5040313 h 6"/>
              <a:gd name="T46" fmla="*/ 25201563 w 26"/>
              <a:gd name="T47" fmla="*/ 0 h 6"/>
              <a:gd name="T48" fmla="*/ 20161250 w 26"/>
              <a:gd name="T49" fmla="*/ 0 h 6"/>
              <a:gd name="T50" fmla="*/ 15120938 w 26"/>
              <a:gd name="T51" fmla="*/ 0 h 6"/>
              <a:gd name="T52" fmla="*/ 10080625 w 26"/>
              <a:gd name="T53" fmla="*/ 0 h 6"/>
              <a:gd name="T54" fmla="*/ 5040313 w 26"/>
              <a:gd name="T55" fmla="*/ 0 h 6"/>
              <a:gd name="T56" fmla="*/ 0 w 26"/>
              <a:gd name="T57" fmla="*/ 0 h 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" h="6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0" name="Freeform 2237"/>
          <p:cNvSpPr>
            <a:spLocks/>
          </p:cNvSpPr>
          <p:nvPr/>
        </p:nvSpPr>
        <p:spPr bwMode="auto">
          <a:xfrm>
            <a:off x="8097840" y="4114802"/>
            <a:ext cx="22225" cy="28575"/>
          </a:xfrm>
          <a:custGeom>
            <a:avLst/>
            <a:gdLst>
              <a:gd name="T0" fmla="*/ 5040313 w 14"/>
              <a:gd name="T1" fmla="*/ 30241875 h 18"/>
              <a:gd name="T2" fmla="*/ 10080625 w 14"/>
              <a:gd name="T3" fmla="*/ 35282188 h 18"/>
              <a:gd name="T4" fmla="*/ 10080625 w 14"/>
              <a:gd name="T5" fmla="*/ 40322500 h 18"/>
              <a:gd name="T6" fmla="*/ 10080625 w 14"/>
              <a:gd name="T7" fmla="*/ 40322500 h 18"/>
              <a:gd name="T8" fmla="*/ 10080625 w 14"/>
              <a:gd name="T9" fmla="*/ 35282188 h 18"/>
              <a:gd name="T10" fmla="*/ 15120938 w 14"/>
              <a:gd name="T11" fmla="*/ 30241875 h 18"/>
              <a:gd name="T12" fmla="*/ 10080625 w 14"/>
              <a:gd name="T13" fmla="*/ 25201563 h 18"/>
              <a:gd name="T14" fmla="*/ 10080625 w 14"/>
              <a:gd name="T15" fmla="*/ 20161250 h 18"/>
              <a:gd name="T16" fmla="*/ 15120938 w 14"/>
              <a:gd name="T17" fmla="*/ 20161250 h 18"/>
              <a:gd name="T18" fmla="*/ 10080625 w 14"/>
              <a:gd name="T19" fmla="*/ 15120938 h 18"/>
              <a:gd name="T20" fmla="*/ 10080625 w 14"/>
              <a:gd name="T21" fmla="*/ 10080625 h 18"/>
              <a:gd name="T22" fmla="*/ 15120938 w 14"/>
              <a:gd name="T23" fmla="*/ 15120938 h 18"/>
              <a:gd name="T24" fmla="*/ 15120938 w 14"/>
              <a:gd name="T25" fmla="*/ 10080625 h 18"/>
              <a:gd name="T26" fmla="*/ 20161250 w 14"/>
              <a:gd name="T27" fmla="*/ 5040313 h 18"/>
              <a:gd name="T28" fmla="*/ 25201563 w 14"/>
              <a:gd name="T29" fmla="*/ 0 h 18"/>
              <a:gd name="T30" fmla="*/ 25201563 w 14"/>
              <a:gd name="T31" fmla="*/ 0 h 18"/>
              <a:gd name="T32" fmla="*/ 30241875 w 14"/>
              <a:gd name="T33" fmla="*/ 5040313 h 18"/>
              <a:gd name="T34" fmla="*/ 30241875 w 14"/>
              <a:gd name="T35" fmla="*/ 5040313 h 18"/>
              <a:gd name="T36" fmla="*/ 35282188 w 14"/>
              <a:gd name="T37" fmla="*/ 10080625 h 18"/>
              <a:gd name="T38" fmla="*/ 30241875 w 14"/>
              <a:gd name="T39" fmla="*/ 15120938 h 18"/>
              <a:gd name="T40" fmla="*/ 30241875 w 14"/>
              <a:gd name="T41" fmla="*/ 20161250 h 18"/>
              <a:gd name="T42" fmla="*/ 30241875 w 14"/>
              <a:gd name="T43" fmla="*/ 25201563 h 18"/>
              <a:gd name="T44" fmla="*/ 30241875 w 14"/>
              <a:gd name="T45" fmla="*/ 30241875 h 18"/>
              <a:gd name="T46" fmla="*/ 30241875 w 14"/>
              <a:gd name="T47" fmla="*/ 30241875 h 18"/>
              <a:gd name="T48" fmla="*/ 30241875 w 14"/>
              <a:gd name="T49" fmla="*/ 35282188 h 18"/>
              <a:gd name="T50" fmla="*/ 30241875 w 14"/>
              <a:gd name="T51" fmla="*/ 40322500 h 18"/>
              <a:gd name="T52" fmla="*/ 30241875 w 14"/>
              <a:gd name="T53" fmla="*/ 45362813 h 18"/>
              <a:gd name="T54" fmla="*/ 25201563 w 14"/>
              <a:gd name="T55" fmla="*/ 45362813 h 18"/>
              <a:gd name="T56" fmla="*/ 20161250 w 14"/>
              <a:gd name="T57" fmla="*/ 45362813 h 18"/>
              <a:gd name="T58" fmla="*/ 15120938 w 14"/>
              <a:gd name="T59" fmla="*/ 45362813 h 18"/>
              <a:gd name="T60" fmla="*/ 15120938 w 14"/>
              <a:gd name="T61" fmla="*/ 45362813 h 18"/>
              <a:gd name="T62" fmla="*/ 15120938 w 14"/>
              <a:gd name="T63" fmla="*/ 40322500 h 18"/>
              <a:gd name="T64" fmla="*/ 15120938 w 14"/>
              <a:gd name="T65" fmla="*/ 45362813 h 18"/>
              <a:gd name="T66" fmla="*/ 10080625 w 14"/>
              <a:gd name="T67" fmla="*/ 45362813 h 18"/>
              <a:gd name="T68" fmla="*/ 0 w 14"/>
              <a:gd name="T69" fmla="*/ 35282188 h 18"/>
              <a:gd name="T70" fmla="*/ 5040313 w 14"/>
              <a:gd name="T71" fmla="*/ 30241875 h 18"/>
              <a:gd name="T72" fmla="*/ 5040313 w 14"/>
              <a:gd name="T73" fmla="*/ 30241875 h 1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" h="18">
                <a:moveTo>
                  <a:pt x="2" y="12"/>
                </a:moveTo>
                <a:lnTo>
                  <a:pt x="4" y="14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4" y="10"/>
                </a:lnTo>
                <a:lnTo>
                  <a:pt x="4" y="8"/>
                </a:lnTo>
                <a:lnTo>
                  <a:pt x="6" y="8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0" y="14"/>
                </a:lnTo>
                <a:lnTo>
                  <a:pt x="2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1" name="Freeform 2238"/>
          <p:cNvSpPr>
            <a:spLocks/>
          </p:cNvSpPr>
          <p:nvPr/>
        </p:nvSpPr>
        <p:spPr bwMode="auto">
          <a:xfrm>
            <a:off x="8097840" y="4114802"/>
            <a:ext cx="22225" cy="28575"/>
          </a:xfrm>
          <a:custGeom>
            <a:avLst/>
            <a:gdLst>
              <a:gd name="T0" fmla="*/ 5040313 w 14"/>
              <a:gd name="T1" fmla="*/ 30241875 h 18"/>
              <a:gd name="T2" fmla="*/ 10080625 w 14"/>
              <a:gd name="T3" fmla="*/ 35282188 h 18"/>
              <a:gd name="T4" fmla="*/ 10080625 w 14"/>
              <a:gd name="T5" fmla="*/ 40322500 h 18"/>
              <a:gd name="T6" fmla="*/ 10080625 w 14"/>
              <a:gd name="T7" fmla="*/ 40322500 h 18"/>
              <a:gd name="T8" fmla="*/ 10080625 w 14"/>
              <a:gd name="T9" fmla="*/ 35282188 h 18"/>
              <a:gd name="T10" fmla="*/ 15120938 w 14"/>
              <a:gd name="T11" fmla="*/ 30241875 h 18"/>
              <a:gd name="T12" fmla="*/ 10080625 w 14"/>
              <a:gd name="T13" fmla="*/ 25201563 h 18"/>
              <a:gd name="T14" fmla="*/ 10080625 w 14"/>
              <a:gd name="T15" fmla="*/ 20161250 h 18"/>
              <a:gd name="T16" fmla="*/ 15120938 w 14"/>
              <a:gd name="T17" fmla="*/ 20161250 h 18"/>
              <a:gd name="T18" fmla="*/ 10080625 w 14"/>
              <a:gd name="T19" fmla="*/ 15120938 h 18"/>
              <a:gd name="T20" fmla="*/ 10080625 w 14"/>
              <a:gd name="T21" fmla="*/ 10080625 h 18"/>
              <a:gd name="T22" fmla="*/ 15120938 w 14"/>
              <a:gd name="T23" fmla="*/ 15120938 h 18"/>
              <a:gd name="T24" fmla="*/ 15120938 w 14"/>
              <a:gd name="T25" fmla="*/ 10080625 h 18"/>
              <a:gd name="T26" fmla="*/ 20161250 w 14"/>
              <a:gd name="T27" fmla="*/ 5040313 h 18"/>
              <a:gd name="T28" fmla="*/ 25201563 w 14"/>
              <a:gd name="T29" fmla="*/ 0 h 18"/>
              <a:gd name="T30" fmla="*/ 25201563 w 14"/>
              <a:gd name="T31" fmla="*/ 0 h 18"/>
              <a:gd name="T32" fmla="*/ 30241875 w 14"/>
              <a:gd name="T33" fmla="*/ 5040313 h 18"/>
              <a:gd name="T34" fmla="*/ 30241875 w 14"/>
              <a:gd name="T35" fmla="*/ 5040313 h 18"/>
              <a:gd name="T36" fmla="*/ 35282188 w 14"/>
              <a:gd name="T37" fmla="*/ 10080625 h 18"/>
              <a:gd name="T38" fmla="*/ 30241875 w 14"/>
              <a:gd name="T39" fmla="*/ 15120938 h 18"/>
              <a:gd name="T40" fmla="*/ 30241875 w 14"/>
              <a:gd name="T41" fmla="*/ 20161250 h 18"/>
              <a:gd name="T42" fmla="*/ 30241875 w 14"/>
              <a:gd name="T43" fmla="*/ 25201563 h 18"/>
              <a:gd name="T44" fmla="*/ 30241875 w 14"/>
              <a:gd name="T45" fmla="*/ 30241875 h 18"/>
              <a:gd name="T46" fmla="*/ 30241875 w 14"/>
              <a:gd name="T47" fmla="*/ 30241875 h 18"/>
              <a:gd name="T48" fmla="*/ 30241875 w 14"/>
              <a:gd name="T49" fmla="*/ 35282188 h 18"/>
              <a:gd name="T50" fmla="*/ 30241875 w 14"/>
              <a:gd name="T51" fmla="*/ 40322500 h 18"/>
              <a:gd name="T52" fmla="*/ 30241875 w 14"/>
              <a:gd name="T53" fmla="*/ 45362813 h 18"/>
              <a:gd name="T54" fmla="*/ 25201563 w 14"/>
              <a:gd name="T55" fmla="*/ 45362813 h 18"/>
              <a:gd name="T56" fmla="*/ 20161250 w 14"/>
              <a:gd name="T57" fmla="*/ 45362813 h 18"/>
              <a:gd name="T58" fmla="*/ 15120938 w 14"/>
              <a:gd name="T59" fmla="*/ 45362813 h 18"/>
              <a:gd name="T60" fmla="*/ 15120938 w 14"/>
              <a:gd name="T61" fmla="*/ 45362813 h 18"/>
              <a:gd name="T62" fmla="*/ 15120938 w 14"/>
              <a:gd name="T63" fmla="*/ 40322500 h 18"/>
              <a:gd name="T64" fmla="*/ 15120938 w 14"/>
              <a:gd name="T65" fmla="*/ 45362813 h 18"/>
              <a:gd name="T66" fmla="*/ 10080625 w 14"/>
              <a:gd name="T67" fmla="*/ 45362813 h 18"/>
              <a:gd name="T68" fmla="*/ 0 w 14"/>
              <a:gd name="T69" fmla="*/ 35282188 h 18"/>
              <a:gd name="T70" fmla="*/ 5040313 w 14"/>
              <a:gd name="T71" fmla="*/ 30241875 h 18"/>
              <a:gd name="T72" fmla="*/ 5040313 w 14"/>
              <a:gd name="T73" fmla="*/ 30241875 h 1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" h="18">
                <a:moveTo>
                  <a:pt x="2" y="12"/>
                </a:moveTo>
                <a:lnTo>
                  <a:pt x="4" y="14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4" y="10"/>
                </a:lnTo>
                <a:lnTo>
                  <a:pt x="4" y="8"/>
                </a:lnTo>
                <a:lnTo>
                  <a:pt x="6" y="8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0" y="14"/>
                </a:lnTo>
                <a:lnTo>
                  <a:pt x="2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2" name="Freeform 2239"/>
          <p:cNvSpPr>
            <a:spLocks/>
          </p:cNvSpPr>
          <p:nvPr/>
        </p:nvSpPr>
        <p:spPr bwMode="auto">
          <a:xfrm>
            <a:off x="7829553" y="4210051"/>
            <a:ext cx="66675" cy="34925"/>
          </a:xfrm>
          <a:custGeom>
            <a:avLst/>
            <a:gdLst>
              <a:gd name="T0" fmla="*/ 5040313 w 42"/>
              <a:gd name="T1" fmla="*/ 45362813 h 22"/>
              <a:gd name="T2" fmla="*/ 5040313 w 42"/>
              <a:gd name="T3" fmla="*/ 50403125 h 22"/>
              <a:gd name="T4" fmla="*/ 5040313 w 42"/>
              <a:gd name="T5" fmla="*/ 55443438 h 22"/>
              <a:gd name="T6" fmla="*/ 5040313 w 42"/>
              <a:gd name="T7" fmla="*/ 55443438 h 22"/>
              <a:gd name="T8" fmla="*/ 5040313 w 42"/>
              <a:gd name="T9" fmla="*/ 55443438 h 22"/>
              <a:gd name="T10" fmla="*/ 5040313 w 42"/>
              <a:gd name="T11" fmla="*/ 55443438 h 22"/>
              <a:gd name="T12" fmla="*/ 10080625 w 42"/>
              <a:gd name="T13" fmla="*/ 55443438 h 22"/>
              <a:gd name="T14" fmla="*/ 15120938 w 42"/>
              <a:gd name="T15" fmla="*/ 50403125 h 22"/>
              <a:gd name="T16" fmla="*/ 15120938 w 42"/>
              <a:gd name="T17" fmla="*/ 50403125 h 22"/>
              <a:gd name="T18" fmla="*/ 20161250 w 42"/>
              <a:gd name="T19" fmla="*/ 45362813 h 22"/>
              <a:gd name="T20" fmla="*/ 25201563 w 42"/>
              <a:gd name="T21" fmla="*/ 45362813 h 22"/>
              <a:gd name="T22" fmla="*/ 30241875 w 42"/>
              <a:gd name="T23" fmla="*/ 45362813 h 22"/>
              <a:gd name="T24" fmla="*/ 35282188 w 42"/>
              <a:gd name="T25" fmla="*/ 40322500 h 22"/>
              <a:gd name="T26" fmla="*/ 40322500 w 42"/>
              <a:gd name="T27" fmla="*/ 40322500 h 22"/>
              <a:gd name="T28" fmla="*/ 45362813 w 42"/>
              <a:gd name="T29" fmla="*/ 40322500 h 22"/>
              <a:gd name="T30" fmla="*/ 50403125 w 42"/>
              <a:gd name="T31" fmla="*/ 35282188 h 22"/>
              <a:gd name="T32" fmla="*/ 55443438 w 42"/>
              <a:gd name="T33" fmla="*/ 35282188 h 22"/>
              <a:gd name="T34" fmla="*/ 60483750 w 42"/>
              <a:gd name="T35" fmla="*/ 35282188 h 22"/>
              <a:gd name="T36" fmla="*/ 60483750 w 42"/>
              <a:gd name="T37" fmla="*/ 35282188 h 22"/>
              <a:gd name="T38" fmla="*/ 65524063 w 42"/>
              <a:gd name="T39" fmla="*/ 30241875 h 22"/>
              <a:gd name="T40" fmla="*/ 70564375 w 42"/>
              <a:gd name="T41" fmla="*/ 30241875 h 22"/>
              <a:gd name="T42" fmla="*/ 75604688 w 42"/>
              <a:gd name="T43" fmla="*/ 25201563 h 22"/>
              <a:gd name="T44" fmla="*/ 80645000 w 42"/>
              <a:gd name="T45" fmla="*/ 20161250 h 22"/>
              <a:gd name="T46" fmla="*/ 85685313 w 42"/>
              <a:gd name="T47" fmla="*/ 20161250 h 22"/>
              <a:gd name="T48" fmla="*/ 90725625 w 42"/>
              <a:gd name="T49" fmla="*/ 20161250 h 22"/>
              <a:gd name="T50" fmla="*/ 90725625 w 42"/>
              <a:gd name="T51" fmla="*/ 20161250 h 22"/>
              <a:gd name="T52" fmla="*/ 95765938 w 42"/>
              <a:gd name="T53" fmla="*/ 15120938 h 22"/>
              <a:gd name="T54" fmla="*/ 100806250 w 42"/>
              <a:gd name="T55" fmla="*/ 10080625 h 22"/>
              <a:gd name="T56" fmla="*/ 105846563 w 42"/>
              <a:gd name="T57" fmla="*/ 5040313 h 22"/>
              <a:gd name="T58" fmla="*/ 105846563 w 42"/>
              <a:gd name="T59" fmla="*/ 5040313 h 22"/>
              <a:gd name="T60" fmla="*/ 105846563 w 42"/>
              <a:gd name="T61" fmla="*/ 0 h 22"/>
              <a:gd name="T62" fmla="*/ 100806250 w 42"/>
              <a:gd name="T63" fmla="*/ 0 h 22"/>
              <a:gd name="T64" fmla="*/ 95765938 w 42"/>
              <a:gd name="T65" fmla="*/ 0 h 22"/>
              <a:gd name="T66" fmla="*/ 90725625 w 42"/>
              <a:gd name="T67" fmla="*/ 0 h 22"/>
              <a:gd name="T68" fmla="*/ 85685313 w 42"/>
              <a:gd name="T69" fmla="*/ 5040313 h 22"/>
              <a:gd name="T70" fmla="*/ 80645000 w 42"/>
              <a:gd name="T71" fmla="*/ 5040313 h 22"/>
              <a:gd name="T72" fmla="*/ 75604688 w 42"/>
              <a:gd name="T73" fmla="*/ 5040313 h 22"/>
              <a:gd name="T74" fmla="*/ 75604688 w 42"/>
              <a:gd name="T75" fmla="*/ 10080625 h 22"/>
              <a:gd name="T76" fmla="*/ 70564375 w 42"/>
              <a:gd name="T77" fmla="*/ 5040313 h 22"/>
              <a:gd name="T78" fmla="*/ 65524063 w 42"/>
              <a:gd name="T79" fmla="*/ 5040313 h 22"/>
              <a:gd name="T80" fmla="*/ 60483750 w 42"/>
              <a:gd name="T81" fmla="*/ 10080625 h 22"/>
              <a:gd name="T82" fmla="*/ 55443438 w 42"/>
              <a:gd name="T83" fmla="*/ 10080625 h 22"/>
              <a:gd name="T84" fmla="*/ 50403125 w 42"/>
              <a:gd name="T85" fmla="*/ 10080625 h 22"/>
              <a:gd name="T86" fmla="*/ 45362813 w 42"/>
              <a:gd name="T87" fmla="*/ 10080625 h 22"/>
              <a:gd name="T88" fmla="*/ 40322500 w 42"/>
              <a:gd name="T89" fmla="*/ 10080625 h 22"/>
              <a:gd name="T90" fmla="*/ 35282188 w 42"/>
              <a:gd name="T91" fmla="*/ 10080625 h 22"/>
              <a:gd name="T92" fmla="*/ 35282188 w 42"/>
              <a:gd name="T93" fmla="*/ 10080625 h 22"/>
              <a:gd name="T94" fmla="*/ 30241875 w 42"/>
              <a:gd name="T95" fmla="*/ 10080625 h 22"/>
              <a:gd name="T96" fmla="*/ 25201563 w 42"/>
              <a:gd name="T97" fmla="*/ 10080625 h 22"/>
              <a:gd name="T98" fmla="*/ 20161250 w 42"/>
              <a:gd name="T99" fmla="*/ 10080625 h 22"/>
              <a:gd name="T100" fmla="*/ 15120938 w 42"/>
              <a:gd name="T101" fmla="*/ 15120938 h 22"/>
              <a:gd name="T102" fmla="*/ 10080625 w 42"/>
              <a:gd name="T103" fmla="*/ 15120938 h 22"/>
              <a:gd name="T104" fmla="*/ 5040313 w 42"/>
              <a:gd name="T105" fmla="*/ 20161250 h 22"/>
              <a:gd name="T106" fmla="*/ 5040313 w 42"/>
              <a:gd name="T107" fmla="*/ 20161250 h 22"/>
              <a:gd name="T108" fmla="*/ 0 w 42"/>
              <a:gd name="T109" fmla="*/ 25201563 h 22"/>
              <a:gd name="T110" fmla="*/ 0 w 42"/>
              <a:gd name="T111" fmla="*/ 25201563 h 22"/>
              <a:gd name="T112" fmla="*/ 5040313 w 42"/>
              <a:gd name="T113" fmla="*/ 30241875 h 22"/>
              <a:gd name="T114" fmla="*/ 10080625 w 42"/>
              <a:gd name="T115" fmla="*/ 35282188 h 22"/>
              <a:gd name="T116" fmla="*/ 10080625 w 42"/>
              <a:gd name="T117" fmla="*/ 35282188 h 22"/>
              <a:gd name="T118" fmla="*/ 10080625 w 42"/>
              <a:gd name="T119" fmla="*/ 40322500 h 22"/>
              <a:gd name="T120" fmla="*/ 5040313 w 42"/>
              <a:gd name="T121" fmla="*/ 40322500 h 22"/>
              <a:gd name="T122" fmla="*/ 5040313 w 42"/>
              <a:gd name="T123" fmla="*/ 45362813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2" h="22">
                <a:moveTo>
                  <a:pt x="2" y="18"/>
                </a:moveTo>
                <a:lnTo>
                  <a:pt x="2" y="20"/>
                </a:lnTo>
                <a:lnTo>
                  <a:pt x="2" y="22"/>
                </a:lnTo>
                <a:lnTo>
                  <a:pt x="4" y="22"/>
                </a:lnTo>
                <a:lnTo>
                  <a:pt x="6" y="20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2"/>
                </a:lnTo>
                <a:lnTo>
                  <a:pt x="28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8" y="6"/>
                </a:lnTo>
                <a:lnTo>
                  <a:pt x="40" y="4"/>
                </a:lnTo>
                <a:lnTo>
                  <a:pt x="42" y="2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30" y="4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6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2" y="12"/>
                </a:lnTo>
                <a:lnTo>
                  <a:pt x="4" y="14"/>
                </a:lnTo>
                <a:lnTo>
                  <a:pt x="4" y="16"/>
                </a:lnTo>
                <a:lnTo>
                  <a:pt x="2" y="16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3" name="Freeform 2240"/>
          <p:cNvSpPr>
            <a:spLocks/>
          </p:cNvSpPr>
          <p:nvPr/>
        </p:nvSpPr>
        <p:spPr bwMode="auto">
          <a:xfrm>
            <a:off x="7829553" y="4210051"/>
            <a:ext cx="66675" cy="34925"/>
          </a:xfrm>
          <a:custGeom>
            <a:avLst/>
            <a:gdLst>
              <a:gd name="T0" fmla="*/ 5040313 w 42"/>
              <a:gd name="T1" fmla="*/ 45362813 h 22"/>
              <a:gd name="T2" fmla="*/ 5040313 w 42"/>
              <a:gd name="T3" fmla="*/ 50403125 h 22"/>
              <a:gd name="T4" fmla="*/ 5040313 w 42"/>
              <a:gd name="T5" fmla="*/ 55443438 h 22"/>
              <a:gd name="T6" fmla="*/ 5040313 w 42"/>
              <a:gd name="T7" fmla="*/ 55443438 h 22"/>
              <a:gd name="T8" fmla="*/ 5040313 w 42"/>
              <a:gd name="T9" fmla="*/ 55443438 h 22"/>
              <a:gd name="T10" fmla="*/ 5040313 w 42"/>
              <a:gd name="T11" fmla="*/ 55443438 h 22"/>
              <a:gd name="T12" fmla="*/ 10080625 w 42"/>
              <a:gd name="T13" fmla="*/ 55443438 h 22"/>
              <a:gd name="T14" fmla="*/ 15120938 w 42"/>
              <a:gd name="T15" fmla="*/ 50403125 h 22"/>
              <a:gd name="T16" fmla="*/ 15120938 w 42"/>
              <a:gd name="T17" fmla="*/ 50403125 h 22"/>
              <a:gd name="T18" fmla="*/ 20161250 w 42"/>
              <a:gd name="T19" fmla="*/ 45362813 h 22"/>
              <a:gd name="T20" fmla="*/ 25201563 w 42"/>
              <a:gd name="T21" fmla="*/ 45362813 h 22"/>
              <a:gd name="T22" fmla="*/ 30241875 w 42"/>
              <a:gd name="T23" fmla="*/ 45362813 h 22"/>
              <a:gd name="T24" fmla="*/ 35282188 w 42"/>
              <a:gd name="T25" fmla="*/ 40322500 h 22"/>
              <a:gd name="T26" fmla="*/ 40322500 w 42"/>
              <a:gd name="T27" fmla="*/ 40322500 h 22"/>
              <a:gd name="T28" fmla="*/ 45362813 w 42"/>
              <a:gd name="T29" fmla="*/ 40322500 h 22"/>
              <a:gd name="T30" fmla="*/ 50403125 w 42"/>
              <a:gd name="T31" fmla="*/ 35282188 h 22"/>
              <a:gd name="T32" fmla="*/ 55443438 w 42"/>
              <a:gd name="T33" fmla="*/ 35282188 h 22"/>
              <a:gd name="T34" fmla="*/ 60483750 w 42"/>
              <a:gd name="T35" fmla="*/ 35282188 h 22"/>
              <a:gd name="T36" fmla="*/ 60483750 w 42"/>
              <a:gd name="T37" fmla="*/ 35282188 h 22"/>
              <a:gd name="T38" fmla="*/ 65524063 w 42"/>
              <a:gd name="T39" fmla="*/ 30241875 h 22"/>
              <a:gd name="T40" fmla="*/ 70564375 w 42"/>
              <a:gd name="T41" fmla="*/ 30241875 h 22"/>
              <a:gd name="T42" fmla="*/ 75604688 w 42"/>
              <a:gd name="T43" fmla="*/ 25201563 h 22"/>
              <a:gd name="T44" fmla="*/ 80645000 w 42"/>
              <a:gd name="T45" fmla="*/ 20161250 h 22"/>
              <a:gd name="T46" fmla="*/ 85685313 w 42"/>
              <a:gd name="T47" fmla="*/ 20161250 h 22"/>
              <a:gd name="T48" fmla="*/ 90725625 w 42"/>
              <a:gd name="T49" fmla="*/ 20161250 h 22"/>
              <a:gd name="T50" fmla="*/ 90725625 w 42"/>
              <a:gd name="T51" fmla="*/ 20161250 h 22"/>
              <a:gd name="T52" fmla="*/ 95765938 w 42"/>
              <a:gd name="T53" fmla="*/ 15120938 h 22"/>
              <a:gd name="T54" fmla="*/ 100806250 w 42"/>
              <a:gd name="T55" fmla="*/ 10080625 h 22"/>
              <a:gd name="T56" fmla="*/ 105846563 w 42"/>
              <a:gd name="T57" fmla="*/ 5040313 h 22"/>
              <a:gd name="T58" fmla="*/ 105846563 w 42"/>
              <a:gd name="T59" fmla="*/ 5040313 h 22"/>
              <a:gd name="T60" fmla="*/ 105846563 w 42"/>
              <a:gd name="T61" fmla="*/ 0 h 22"/>
              <a:gd name="T62" fmla="*/ 100806250 w 42"/>
              <a:gd name="T63" fmla="*/ 0 h 22"/>
              <a:gd name="T64" fmla="*/ 95765938 w 42"/>
              <a:gd name="T65" fmla="*/ 0 h 22"/>
              <a:gd name="T66" fmla="*/ 90725625 w 42"/>
              <a:gd name="T67" fmla="*/ 0 h 22"/>
              <a:gd name="T68" fmla="*/ 85685313 w 42"/>
              <a:gd name="T69" fmla="*/ 5040313 h 22"/>
              <a:gd name="T70" fmla="*/ 80645000 w 42"/>
              <a:gd name="T71" fmla="*/ 5040313 h 22"/>
              <a:gd name="T72" fmla="*/ 75604688 w 42"/>
              <a:gd name="T73" fmla="*/ 5040313 h 22"/>
              <a:gd name="T74" fmla="*/ 75604688 w 42"/>
              <a:gd name="T75" fmla="*/ 10080625 h 22"/>
              <a:gd name="T76" fmla="*/ 70564375 w 42"/>
              <a:gd name="T77" fmla="*/ 5040313 h 22"/>
              <a:gd name="T78" fmla="*/ 65524063 w 42"/>
              <a:gd name="T79" fmla="*/ 5040313 h 22"/>
              <a:gd name="T80" fmla="*/ 60483750 w 42"/>
              <a:gd name="T81" fmla="*/ 10080625 h 22"/>
              <a:gd name="T82" fmla="*/ 55443438 w 42"/>
              <a:gd name="T83" fmla="*/ 10080625 h 22"/>
              <a:gd name="T84" fmla="*/ 50403125 w 42"/>
              <a:gd name="T85" fmla="*/ 10080625 h 22"/>
              <a:gd name="T86" fmla="*/ 45362813 w 42"/>
              <a:gd name="T87" fmla="*/ 10080625 h 22"/>
              <a:gd name="T88" fmla="*/ 40322500 w 42"/>
              <a:gd name="T89" fmla="*/ 10080625 h 22"/>
              <a:gd name="T90" fmla="*/ 35282188 w 42"/>
              <a:gd name="T91" fmla="*/ 10080625 h 22"/>
              <a:gd name="T92" fmla="*/ 35282188 w 42"/>
              <a:gd name="T93" fmla="*/ 10080625 h 22"/>
              <a:gd name="T94" fmla="*/ 30241875 w 42"/>
              <a:gd name="T95" fmla="*/ 10080625 h 22"/>
              <a:gd name="T96" fmla="*/ 25201563 w 42"/>
              <a:gd name="T97" fmla="*/ 10080625 h 22"/>
              <a:gd name="T98" fmla="*/ 20161250 w 42"/>
              <a:gd name="T99" fmla="*/ 10080625 h 22"/>
              <a:gd name="T100" fmla="*/ 15120938 w 42"/>
              <a:gd name="T101" fmla="*/ 15120938 h 22"/>
              <a:gd name="T102" fmla="*/ 10080625 w 42"/>
              <a:gd name="T103" fmla="*/ 15120938 h 22"/>
              <a:gd name="T104" fmla="*/ 5040313 w 42"/>
              <a:gd name="T105" fmla="*/ 20161250 h 22"/>
              <a:gd name="T106" fmla="*/ 5040313 w 42"/>
              <a:gd name="T107" fmla="*/ 20161250 h 22"/>
              <a:gd name="T108" fmla="*/ 0 w 42"/>
              <a:gd name="T109" fmla="*/ 25201563 h 22"/>
              <a:gd name="T110" fmla="*/ 0 w 42"/>
              <a:gd name="T111" fmla="*/ 25201563 h 22"/>
              <a:gd name="T112" fmla="*/ 5040313 w 42"/>
              <a:gd name="T113" fmla="*/ 30241875 h 22"/>
              <a:gd name="T114" fmla="*/ 10080625 w 42"/>
              <a:gd name="T115" fmla="*/ 35282188 h 22"/>
              <a:gd name="T116" fmla="*/ 10080625 w 42"/>
              <a:gd name="T117" fmla="*/ 35282188 h 22"/>
              <a:gd name="T118" fmla="*/ 10080625 w 42"/>
              <a:gd name="T119" fmla="*/ 40322500 h 22"/>
              <a:gd name="T120" fmla="*/ 5040313 w 42"/>
              <a:gd name="T121" fmla="*/ 40322500 h 22"/>
              <a:gd name="T122" fmla="*/ 5040313 w 42"/>
              <a:gd name="T123" fmla="*/ 45362813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2" h="22">
                <a:moveTo>
                  <a:pt x="2" y="18"/>
                </a:moveTo>
                <a:lnTo>
                  <a:pt x="2" y="20"/>
                </a:lnTo>
                <a:lnTo>
                  <a:pt x="2" y="22"/>
                </a:lnTo>
                <a:lnTo>
                  <a:pt x="4" y="22"/>
                </a:lnTo>
                <a:lnTo>
                  <a:pt x="6" y="20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2"/>
                </a:lnTo>
                <a:lnTo>
                  <a:pt x="28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8" y="6"/>
                </a:lnTo>
                <a:lnTo>
                  <a:pt x="40" y="4"/>
                </a:lnTo>
                <a:lnTo>
                  <a:pt x="42" y="2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30" y="4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6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2" y="12"/>
                </a:lnTo>
                <a:lnTo>
                  <a:pt x="4" y="14"/>
                </a:lnTo>
                <a:lnTo>
                  <a:pt x="4" y="16"/>
                </a:lnTo>
                <a:lnTo>
                  <a:pt x="2" y="16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4" name="Freeform 2241"/>
          <p:cNvSpPr>
            <a:spLocks/>
          </p:cNvSpPr>
          <p:nvPr/>
        </p:nvSpPr>
        <p:spPr bwMode="auto">
          <a:xfrm>
            <a:off x="7113588" y="3716338"/>
            <a:ext cx="125412" cy="177800"/>
          </a:xfrm>
          <a:custGeom>
            <a:avLst/>
            <a:gdLst>
              <a:gd name="T0" fmla="*/ 5040292 w 79"/>
              <a:gd name="T1" fmla="*/ 0 h 112"/>
              <a:gd name="T2" fmla="*/ 10080585 w 79"/>
              <a:gd name="T3" fmla="*/ 5040313 h 112"/>
              <a:gd name="T4" fmla="*/ 25201462 w 79"/>
              <a:gd name="T5" fmla="*/ 10080625 h 112"/>
              <a:gd name="T6" fmla="*/ 35282047 w 79"/>
              <a:gd name="T7" fmla="*/ 15120938 h 112"/>
              <a:gd name="T8" fmla="*/ 45362632 w 79"/>
              <a:gd name="T9" fmla="*/ 25201563 h 112"/>
              <a:gd name="T10" fmla="*/ 45362632 w 79"/>
              <a:gd name="T11" fmla="*/ 40322500 h 112"/>
              <a:gd name="T12" fmla="*/ 50402924 w 79"/>
              <a:gd name="T13" fmla="*/ 50403125 h 112"/>
              <a:gd name="T14" fmla="*/ 65523801 w 79"/>
              <a:gd name="T15" fmla="*/ 45362813 h 112"/>
              <a:gd name="T16" fmla="*/ 75604386 w 79"/>
              <a:gd name="T17" fmla="*/ 50403125 h 112"/>
              <a:gd name="T18" fmla="*/ 85684971 w 79"/>
              <a:gd name="T19" fmla="*/ 40322500 h 112"/>
              <a:gd name="T20" fmla="*/ 90725263 w 79"/>
              <a:gd name="T21" fmla="*/ 25201563 h 112"/>
              <a:gd name="T22" fmla="*/ 100805848 w 79"/>
              <a:gd name="T23" fmla="*/ 25201563 h 112"/>
              <a:gd name="T24" fmla="*/ 110886433 w 79"/>
              <a:gd name="T25" fmla="*/ 40322500 h 112"/>
              <a:gd name="T26" fmla="*/ 126007310 w 79"/>
              <a:gd name="T27" fmla="*/ 55443438 h 112"/>
              <a:gd name="T28" fmla="*/ 141128187 w 79"/>
              <a:gd name="T29" fmla="*/ 70564375 h 112"/>
              <a:gd name="T30" fmla="*/ 151208772 w 79"/>
              <a:gd name="T31" fmla="*/ 85685313 h 112"/>
              <a:gd name="T32" fmla="*/ 156249065 w 79"/>
              <a:gd name="T33" fmla="*/ 105846563 h 112"/>
              <a:gd name="T34" fmla="*/ 158768417 w 79"/>
              <a:gd name="T35" fmla="*/ 126007813 h 112"/>
              <a:gd name="T36" fmla="*/ 156249065 w 79"/>
              <a:gd name="T37" fmla="*/ 141128750 h 112"/>
              <a:gd name="T38" fmla="*/ 156249065 w 79"/>
              <a:gd name="T39" fmla="*/ 161290000 h 112"/>
              <a:gd name="T40" fmla="*/ 158768417 w 79"/>
              <a:gd name="T41" fmla="*/ 176410938 h 112"/>
              <a:gd name="T42" fmla="*/ 158768417 w 79"/>
              <a:gd name="T43" fmla="*/ 191531875 h 112"/>
              <a:gd name="T44" fmla="*/ 168849002 w 79"/>
              <a:gd name="T45" fmla="*/ 211693125 h 112"/>
              <a:gd name="T46" fmla="*/ 178929587 w 79"/>
              <a:gd name="T47" fmla="*/ 221773750 h 112"/>
              <a:gd name="T48" fmla="*/ 189010171 w 79"/>
              <a:gd name="T49" fmla="*/ 241935000 h 112"/>
              <a:gd name="T50" fmla="*/ 194050464 w 79"/>
              <a:gd name="T51" fmla="*/ 262096250 h 112"/>
              <a:gd name="T52" fmla="*/ 194050464 w 79"/>
              <a:gd name="T53" fmla="*/ 277217188 h 112"/>
              <a:gd name="T54" fmla="*/ 189010171 w 79"/>
              <a:gd name="T55" fmla="*/ 267136563 h 112"/>
              <a:gd name="T56" fmla="*/ 183969879 w 79"/>
              <a:gd name="T57" fmla="*/ 277217188 h 112"/>
              <a:gd name="T58" fmla="*/ 168849002 w 79"/>
              <a:gd name="T59" fmla="*/ 277217188 h 112"/>
              <a:gd name="T60" fmla="*/ 158768417 w 79"/>
              <a:gd name="T61" fmla="*/ 272176875 h 112"/>
              <a:gd name="T62" fmla="*/ 141128187 w 79"/>
              <a:gd name="T63" fmla="*/ 257055938 h 112"/>
              <a:gd name="T64" fmla="*/ 126007310 w 79"/>
              <a:gd name="T65" fmla="*/ 246975313 h 112"/>
              <a:gd name="T66" fmla="*/ 110886433 w 79"/>
              <a:gd name="T67" fmla="*/ 236894688 h 112"/>
              <a:gd name="T68" fmla="*/ 95765556 w 79"/>
              <a:gd name="T69" fmla="*/ 226814063 h 112"/>
              <a:gd name="T70" fmla="*/ 80644678 w 79"/>
              <a:gd name="T71" fmla="*/ 216733438 h 112"/>
              <a:gd name="T72" fmla="*/ 70564094 w 79"/>
              <a:gd name="T73" fmla="*/ 206652813 h 112"/>
              <a:gd name="T74" fmla="*/ 65523801 w 79"/>
              <a:gd name="T75" fmla="*/ 186491563 h 112"/>
              <a:gd name="T76" fmla="*/ 55443216 w 79"/>
              <a:gd name="T77" fmla="*/ 171370625 h 112"/>
              <a:gd name="T78" fmla="*/ 40322339 w 79"/>
              <a:gd name="T79" fmla="*/ 151209375 h 112"/>
              <a:gd name="T80" fmla="*/ 35282047 w 79"/>
              <a:gd name="T81" fmla="*/ 141128750 h 112"/>
              <a:gd name="T82" fmla="*/ 30241754 w 79"/>
              <a:gd name="T83" fmla="*/ 131048125 h 112"/>
              <a:gd name="T84" fmla="*/ 30241754 w 79"/>
              <a:gd name="T85" fmla="*/ 115927188 h 112"/>
              <a:gd name="T86" fmla="*/ 25201462 w 79"/>
              <a:gd name="T87" fmla="*/ 95765938 h 112"/>
              <a:gd name="T88" fmla="*/ 15120877 w 79"/>
              <a:gd name="T89" fmla="*/ 80645000 h 112"/>
              <a:gd name="T90" fmla="*/ 15120877 w 79"/>
              <a:gd name="T91" fmla="*/ 65524063 h 112"/>
              <a:gd name="T92" fmla="*/ 15120877 w 79"/>
              <a:gd name="T93" fmla="*/ 50403125 h 112"/>
              <a:gd name="T94" fmla="*/ 10080585 w 79"/>
              <a:gd name="T95" fmla="*/ 30241875 h 112"/>
              <a:gd name="T96" fmla="*/ 5040292 w 79"/>
              <a:gd name="T97" fmla="*/ 20161250 h 11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9" h="112">
                <a:moveTo>
                  <a:pt x="0" y="6"/>
                </a:move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4" y="6"/>
                </a:lnTo>
                <a:lnTo>
                  <a:pt x="14" y="8"/>
                </a:lnTo>
                <a:lnTo>
                  <a:pt x="16" y="10"/>
                </a:lnTo>
                <a:lnTo>
                  <a:pt x="18" y="10"/>
                </a:lnTo>
                <a:lnTo>
                  <a:pt x="18" y="12"/>
                </a:lnTo>
                <a:lnTo>
                  <a:pt x="18" y="14"/>
                </a:lnTo>
                <a:lnTo>
                  <a:pt x="18" y="16"/>
                </a:lnTo>
                <a:lnTo>
                  <a:pt x="16" y="18"/>
                </a:lnTo>
                <a:lnTo>
                  <a:pt x="18" y="20"/>
                </a:lnTo>
                <a:lnTo>
                  <a:pt x="20" y="20"/>
                </a:lnTo>
                <a:lnTo>
                  <a:pt x="20" y="22"/>
                </a:lnTo>
                <a:lnTo>
                  <a:pt x="22" y="20"/>
                </a:lnTo>
                <a:lnTo>
                  <a:pt x="24" y="18"/>
                </a:lnTo>
                <a:lnTo>
                  <a:pt x="26" y="18"/>
                </a:lnTo>
                <a:lnTo>
                  <a:pt x="26" y="16"/>
                </a:lnTo>
                <a:lnTo>
                  <a:pt x="28" y="16"/>
                </a:lnTo>
                <a:lnTo>
                  <a:pt x="30" y="18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2"/>
                </a:lnTo>
                <a:lnTo>
                  <a:pt x="44" y="14"/>
                </a:lnTo>
                <a:lnTo>
                  <a:pt x="44" y="16"/>
                </a:lnTo>
                <a:lnTo>
                  <a:pt x="46" y="18"/>
                </a:lnTo>
                <a:lnTo>
                  <a:pt x="48" y="20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6"/>
                </a:lnTo>
                <a:lnTo>
                  <a:pt x="56" y="28"/>
                </a:lnTo>
                <a:lnTo>
                  <a:pt x="58" y="30"/>
                </a:lnTo>
                <a:lnTo>
                  <a:pt x="58" y="32"/>
                </a:lnTo>
                <a:lnTo>
                  <a:pt x="60" y="34"/>
                </a:lnTo>
                <a:lnTo>
                  <a:pt x="60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3" y="44"/>
                </a:lnTo>
                <a:lnTo>
                  <a:pt x="63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2" y="54"/>
                </a:lnTo>
                <a:lnTo>
                  <a:pt x="62" y="56"/>
                </a:lnTo>
                <a:lnTo>
                  <a:pt x="62" y="58"/>
                </a:lnTo>
                <a:lnTo>
                  <a:pt x="62" y="60"/>
                </a:lnTo>
                <a:lnTo>
                  <a:pt x="62" y="62"/>
                </a:lnTo>
                <a:lnTo>
                  <a:pt x="62" y="64"/>
                </a:lnTo>
                <a:lnTo>
                  <a:pt x="63" y="64"/>
                </a:lnTo>
                <a:lnTo>
                  <a:pt x="63" y="66"/>
                </a:lnTo>
                <a:lnTo>
                  <a:pt x="63" y="68"/>
                </a:lnTo>
                <a:lnTo>
                  <a:pt x="63" y="70"/>
                </a:lnTo>
                <a:lnTo>
                  <a:pt x="63" y="72"/>
                </a:lnTo>
                <a:lnTo>
                  <a:pt x="63" y="74"/>
                </a:lnTo>
                <a:lnTo>
                  <a:pt x="63" y="76"/>
                </a:lnTo>
                <a:lnTo>
                  <a:pt x="63" y="78"/>
                </a:lnTo>
                <a:lnTo>
                  <a:pt x="63" y="80"/>
                </a:lnTo>
                <a:lnTo>
                  <a:pt x="65" y="82"/>
                </a:lnTo>
                <a:lnTo>
                  <a:pt x="67" y="84"/>
                </a:lnTo>
                <a:lnTo>
                  <a:pt x="69" y="84"/>
                </a:lnTo>
                <a:lnTo>
                  <a:pt x="71" y="86"/>
                </a:lnTo>
                <a:lnTo>
                  <a:pt x="71" y="88"/>
                </a:lnTo>
                <a:lnTo>
                  <a:pt x="73" y="90"/>
                </a:lnTo>
                <a:lnTo>
                  <a:pt x="73" y="92"/>
                </a:lnTo>
                <a:lnTo>
                  <a:pt x="73" y="94"/>
                </a:lnTo>
                <a:lnTo>
                  <a:pt x="75" y="96"/>
                </a:lnTo>
                <a:lnTo>
                  <a:pt x="75" y="98"/>
                </a:lnTo>
                <a:lnTo>
                  <a:pt x="75" y="100"/>
                </a:lnTo>
                <a:lnTo>
                  <a:pt x="77" y="102"/>
                </a:lnTo>
                <a:lnTo>
                  <a:pt x="77" y="104"/>
                </a:lnTo>
                <a:lnTo>
                  <a:pt x="79" y="106"/>
                </a:lnTo>
                <a:lnTo>
                  <a:pt x="79" y="108"/>
                </a:lnTo>
                <a:lnTo>
                  <a:pt x="79" y="110"/>
                </a:lnTo>
                <a:lnTo>
                  <a:pt x="77" y="110"/>
                </a:lnTo>
                <a:lnTo>
                  <a:pt x="75" y="110"/>
                </a:lnTo>
                <a:lnTo>
                  <a:pt x="75" y="108"/>
                </a:lnTo>
                <a:lnTo>
                  <a:pt x="77" y="106"/>
                </a:lnTo>
                <a:lnTo>
                  <a:pt x="75" y="106"/>
                </a:lnTo>
                <a:lnTo>
                  <a:pt x="73" y="104"/>
                </a:lnTo>
                <a:lnTo>
                  <a:pt x="73" y="106"/>
                </a:lnTo>
                <a:lnTo>
                  <a:pt x="73" y="108"/>
                </a:lnTo>
                <a:lnTo>
                  <a:pt x="73" y="110"/>
                </a:lnTo>
                <a:lnTo>
                  <a:pt x="71" y="108"/>
                </a:lnTo>
                <a:lnTo>
                  <a:pt x="69" y="108"/>
                </a:lnTo>
                <a:lnTo>
                  <a:pt x="67" y="110"/>
                </a:lnTo>
                <a:lnTo>
                  <a:pt x="65" y="110"/>
                </a:lnTo>
                <a:lnTo>
                  <a:pt x="63" y="112"/>
                </a:lnTo>
                <a:lnTo>
                  <a:pt x="63" y="110"/>
                </a:lnTo>
                <a:lnTo>
                  <a:pt x="63" y="108"/>
                </a:lnTo>
                <a:lnTo>
                  <a:pt x="62" y="106"/>
                </a:lnTo>
                <a:lnTo>
                  <a:pt x="60" y="106"/>
                </a:lnTo>
                <a:lnTo>
                  <a:pt x="58" y="104"/>
                </a:lnTo>
                <a:lnTo>
                  <a:pt x="56" y="102"/>
                </a:lnTo>
                <a:lnTo>
                  <a:pt x="54" y="102"/>
                </a:lnTo>
                <a:lnTo>
                  <a:pt x="52" y="100"/>
                </a:lnTo>
                <a:lnTo>
                  <a:pt x="50" y="100"/>
                </a:lnTo>
                <a:lnTo>
                  <a:pt x="50" y="98"/>
                </a:lnTo>
                <a:lnTo>
                  <a:pt x="48" y="96"/>
                </a:lnTo>
                <a:lnTo>
                  <a:pt x="46" y="96"/>
                </a:lnTo>
                <a:lnTo>
                  <a:pt x="44" y="94"/>
                </a:lnTo>
                <a:lnTo>
                  <a:pt x="42" y="94"/>
                </a:lnTo>
                <a:lnTo>
                  <a:pt x="40" y="92"/>
                </a:lnTo>
                <a:lnTo>
                  <a:pt x="38" y="90"/>
                </a:lnTo>
                <a:lnTo>
                  <a:pt x="36" y="88"/>
                </a:lnTo>
                <a:lnTo>
                  <a:pt x="34" y="88"/>
                </a:lnTo>
                <a:lnTo>
                  <a:pt x="34" y="86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8" y="82"/>
                </a:lnTo>
                <a:lnTo>
                  <a:pt x="26" y="80"/>
                </a:lnTo>
                <a:lnTo>
                  <a:pt x="24" y="78"/>
                </a:lnTo>
                <a:lnTo>
                  <a:pt x="26" y="76"/>
                </a:lnTo>
                <a:lnTo>
                  <a:pt x="26" y="74"/>
                </a:lnTo>
                <a:lnTo>
                  <a:pt x="24" y="72"/>
                </a:lnTo>
                <a:lnTo>
                  <a:pt x="22" y="70"/>
                </a:lnTo>
                <a:lnTo>
                  <a:pt x="22" y="68"/>
                </a:lnTo>
                <a:lnTo>
                  <a:pt x="20" y="66"/>
                </a:lnTo>
                <a:lnTo>
                  <a:pt x="20" y="64"/>
                </a:lnTo>
                <a:lnTo>
                  <a:pt x="18" y="62"/>
                </a:lnTo>
                <a:lnTo>
                  <a:pt x="16" y="60"/>
                </a:lnTo>
                <a:lnTo>
                  <a:pt x="14" y="58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4" y="56"/>
                </a:lnTo>
                <a:lnTo>
                  <a:pt x="14" y="54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12" y="46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10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8" y="30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4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4" y="14"/>
                </a:lnTo>
                <a:lnTo>
                  <a:pt x="4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5" name="Freeform 2242"/>
          <p:cNvSpPr>
            <a:spLocks/>
          </p:cNvSpPr>
          <p:nvPr/>
        </p:nvSpPr>
        <p:spPr bwMode="auto">
          <a:xfrm>
            <a:off x="7113588" y="3716338"/>
            <a:ext cx="125412" cy="177800"/>
          </a:xfrm>
          <a:custGeom>
            <a:avLst/>
            <a:gdLst>
              <a:gd name="T0" fmla="*/ 5040292 w 79"/>
              <a:gd name="T1" fmla="*/ 0 h 112"/>
              <a:gd name="T2" fmla="*/ 10080585 w 79"/>
              <a:gd name="T3" fmla="*/ 5040313 h 112"/>
              <a:gd name="T4" fmla="*/ 25201462 w 79"/>
              <a:gd name="T5" fmla="*/ 10080625 h 112"/>
              <a:gd name="T6" fmla="*/ 35282047 w 79"/>
              <a:gd name="T7" fmla="*/ 15120938 h 112"/>
              <a:gd name="T8" fmla="*/ 45362632 w 79"/>
              <a:gd name="T9" fmla="*/ 25201563 h 112"/>
              <a:gd name="T10" fmla="*/ 45362632 w 79"/>
              <a:gd name="T11" fmla="*/ 40322500 h 112"/>
              <a:gd name="T12" fmla="*/ 50402924 w 79"/>
              <a:gd name="T13" fmla="*/ 50403125 h 112"/>
              <a:gd name="T14" fmla="*/ 65523801 w 79"/>
              <a:gd name="T15" fmla="*/ 45362813 h 112"/>
              <a:gd name="T16" fmla="*/ 75604386 w 79"/>
              <a:gd name="T17" fmla="*/ 50403125 h 112"/>
              <a:gd name="T18" fmla="*/ 85684971 w 79"/>
              <a:gd name="T19" fmla="*/ 40322500 h 112"/>
              <a:gd name="T20" fmla="*/ 90725263 w 79"/>
              <a:gd name="T21" fmla="*/ 25201563 h 112"/>
              <a:gd name="T22" fmla="*/ 100805848 w 79"/>
              <a:gd name="T23" fmla="*/ 25201563 h 112"/>
              <a:gd name="T24" fmla="*/ 110886433 w 79"/>
              <a:gd name="T25" fmla="*/ 40322500 h 112"/>
              <a:gd name="T26" fmla="*/ 126007310 w 79"/>
              <a:gd name="T27" fmla="*/ 55443438 h 112"/>
              <a:gd name="T28" fmla="*/ 141128187 w 79"/>
              <a:gd name="T29" fmla="*/ 70564375 h 112"/>
              <a:gd name="T30" fmla="*/ 151208772 w 79"/>
              <a:gd name="T31" fmla="*/ 85685313 h 112"/>
              <a:gd name="T32" fmla="*/ 156249065 w 79"/>
              <a:gd name="T33" fmla="*/ 105846563 h 112"/>
              <a:gd name="T34" fmla="*/ 158768417 w 79"/>
              <a:gd name="T35" fmla="*/ 126007813 h 112"/>
              <a:gd name="T36" fmla="*/ 156249065 w 79"/>
              <a:gd name="T37" fmla="*/ 141128750 h 112"/>
              <a:gd name="T38" fmla="*/ 156249065 w 79"/>
              <a:gd name="T39" fmla="*/ 161290000 h 112"/>
              <a:gd name="T40" fmla="*/ 158768417 w 79"/>
              <a:gd name="T41" fmla="*/ 176410938 h 112"/>
              <a:gd name="T42" fmla="*/ 158768417 w 79"/>
              <a:gd name="T43" fmla="*/ 191531875 h 112"/>
              <a:gd name="T44" fmla="*/ 168849002 w 79"/>
              <a:gd name="T45" fmla="*/ 211693125 h 112"/>
              <a:gd name="T46" fmla="*/ 178929587 w 79"/>
              <a:gd name="T47" fmla="*/ 221773750 h 112"/>
              <a:gd name="T48" fmla="*/ 189010171 w 79"/>
              <a:gd name="T49" fmla="*/ 241935000 h 112"/>
              <a:gd name="T50" fmla="*/ 194050464 w 79"/>
              <a:gd name="T51" fmla="*/ 262096250 h 112"/>
              <a:gd name="T52" fmla="*/ 194050464 w 79"/>
              <a:gd name="T53" fmla="*/ 277217188 h 112"/>
              <a:gd name="T54" fmla="*/ 189010171 w 79"/>
              <a:gd name="T55" fmla="*/ 267136563 h 112"/>
              <a:gd name="T56" fmla="*/ 183969879 w 79"/>
              <a:gd name="T57" fmla="*/ 277217188 h 112"/>
              <a:gd name="T58" fmla="*/ 168849002 w 79"/>
              <a:gd name="T59" fmla="*/ 277217188 h 112"/>
              <a:gd name="T60" fmla="*/ 158768417 w 79"/>
              <a:gd name="T61" fmla="*/ 272176875 h 112"/>
              <a:gd name="T62" fmla="*/ 141128187 w 79"/>
              <a:gd name="T63" fmla="*/ 257055938 h 112"/>
              <a:gd name="T64" fmla="*/ 126007310 w 79"/>
              <a:gd name="T65" fmla="*/ 246975313 h 112"/>
              <a:gd name="T66" fmla="*/ 110886433 w 79"/>
              <a:gd name="T67" fmla="*/ 236894688 h 112"/>
              <a:gd name="T68" fmla="*/ 95765556 w 79"/>
              <a:gd name="T69" fmla="*/ 226814063 h 112"/>
              <a:gd name="T70" fmla="*/ 80644678 w 79"/>
              <a:gd name="T71" fmla="*/ 216733438 h 112"/>
              <a:gd name="T72" fmla="*/ 70564094 w 79"/>
              <a:gd name="T73" fmla="*/ 206652813 h 112"/>
              <a:gd name="T74" fmla="*/ 65523801 w 79"/>
              <a:gd name="T75" fmla="*/ 186491563 h 112"/>
              <a:gd name="T76" fmla="*/ 55443216 w 79"/>
              <a:gd name="T77" fmla="*/ 171370625 h 112"/>
              <a:gd name="T78" fmla="*/ 40322339 w 79"/>
              <a:gd name="T79" fmla="*/ 151209375 h 112"/>
              <a:gd name="T80" fmla="*/ 35282047 w 79"/>
              <a:gd name="T81" fmla="*/ 141128750 h 112"/>
              <a:gd name="T82" fmla="*/ 30241754 w 79"/>
              <a:gd name="T83" fmla="*/ 131048125 h 112"/>
              <a:gd name="T84" fmla="*/ 30241754 w 79"/>
              <a:gd name="T85" fmla="*/ 115927188 h 112"/>
              <a:gd name="T86" fmla="*/ 25201462 w 79"/>
              <a:gd name="T87" fmla="*/ 95765938 h 112"/>
              <a:gd name="T88" fmla="*/ 15120877 w 79"/>
              <a:gd name="T89" fmla="*/ 80645000 h 112"/>
              <a:gd name="T90" fmla="*/ 15120877 w 79"/>
              <a:gd name="T91" fmla="*/ 65524063 h 112"/>
              <a:gd name="T92" fmla="*/ 15120877 w 79"/>
              <a:gd name="T93" fmla="*/ 50403125 h 112"/>
              <a:gd name="T94" fmla="*/ 10080585 w 79"/>
              <a:gd name="T95" fmla="*/ 30241875 h 112"/>
              <a:gd name="T96" fmla="*/ 5040292 w 79"/>
              <a:gd name="T97" fmla="*/ 20161250 h 11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9" h="112">
                <a:moveTo>
                  <a:pt x="0" y="6"/>
                </a:move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4" y="6"/>
                </a:lnTo>
                <a:lnTo>
                  <a:pt x="14" y="8"/>
                </a:lnTo>
                <a:lnTo>
                  <a:pt x="16" y="10"/>
                </a:lnTo>
                <a:lnTo>
                  <a:pt x="18" y="10"/>
                </a:lnTo>
                <a:lnTo>
                  <a:pt x="18" y="12"/>
                </a:lnTo>
                <a:lnTo>
                  <a:pt x="18" y="14"/>
                </a:lnTo>
                <a:lnTo>
                  <a:pt x="18" y="16"/>
                </a:lnTo>
                <a:lnTo>
                  <a:pt x="16" y="18"/>
                </a:lnTo>
                <a:lnTo>
                  <a:pt x="18" y="20"/>
                </a:lnTo>
                <a:lnTo>
                  <a:pt x="20" y="20"/>
                </a:lnTo>
                <a:lnTo>
                  <a:pt x="20" y="22"/>
                </a:lnTo>
                <a:lnTo>
                  <a:pt x="22" y="20"/>
                </a:lnTo>
                <a:lnTo>
                  <a:pt x="24" y="18"/>
                </a:lnTo>
                <a:lnTo>
                  <a:pt x="26" y="18"/>
                </a:lnTo>
                <a:lnTo>
                  <a:pt x="26" y="16"/>
                </a:lnTo>
                <a:lnTo>
                  <a:pt x="28" y="16"/>
                </a:lnTo>
                <a:lnTo>
                  <a:pt x="30" y="18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2"/>
                </a:lnTo>
                <a:lnTo>
                  <a:pt x="44" y="14"/>
                </a:lnTo>
                <a:lnTo>
                  <a:pt x="44" y="16"/>
                </a:lnTo>
                <a:lnTo>
                  <a:pt x="46" y="18"/>
                </a:lnTo>
                <a:lnTo>
                  <a:pt x="48" y="20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6"/>
                </a:lnTo>
                <a:lnTo>
                  <a:pt x="56" y="28"/>
                </a:lnTo>
                <a:lnTo>
                  <a:pt x="58" y="30"/>
                </a:lnTo>
                <a:lnTo>
                  <a:pt x="58" y="32"/>
                </a:lnTo>
                <a:lnTo>
                  <a:pt x="60" y="34"/>
                </a:lnTo>
                <a:lnTo>
                  <a:pt x="60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3" y="44"/>
                </a:lnTo>
                <a:lnTo>
                  <a:pt x="63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2" y="54"/>
                </a:lnTo>
                <a:lnTo>
                  <a:pt x="62" y="56"/>
                </a:lnTo>
                <a:lnTo>
                  <a:pt x="62" y="58"/>
                </a:lnTo>
                <a:lnTo>
                  <a:pt x="62" y="60"/>
                </a:lnTo>
                <a:lnTo>
                  <a:pt x="62" y="62"/>
                </a:lnTo>
                <a:lnTo>
                  <a:pt x="62" y="64"/>
                </a:lnTo>
                <a:lnTo>
                  <a:pt x="63" y="64"/>
                </a:lnTo>
                <a:lnTo>
                  <a:pt x="63" y="66"/>
                </a:lnTo>
                <a:lnTo>
                  <a:pt x="63" y="68"/>
                </a:lnTo>
                <a:lnTo>
                  <a:pt x="63" y="70"/>
                </a:lnTo>
                <a:lnTo>
                  <a:pt x="63" y="72"/>
                </a:lnTo>
                <a:lnTo>
                  <a:pt x="63" y="74"/>
                </a:lnTo>
                <a:lnTo>
                  <a:pt x="63" y="76"/>
                </a:lnTo>
                <a:lnTo>
                  <a:pt x="63" y="78"/>
                </a:lnTo>
                <a:lnTo>
                  <a:pt x="63" y="80"/>
                </a:lnTo>
                <a:lnTo>
                  <a:pt x="65" y="82"/>
                </a:lnTo>
                <a:lnTo>
                  <a:pt x="67" y="84"/>
                </a:lnTo>
                <a:lnTo>
                  <a:pt x="69" y="84"/>
                </a:lnTo>
                <a:lnTo>
                  <a:pt x="71" y="86"/>
                </a:lnTo>
                <a:lnTo>
                  <a:pt x="71" y="88"/>
                </a:lnTo>
                <a:lnTo>
                  <a:pt x="73" y="90"/>
                </a:lnTo>
                <a:lnTo>
                  <a:pt x="73" y="92"/>
                </a:lnTo>
                <a:lnTo>
                  <a:pt x="73" y="94"/>
                </a:lnTo>
                <a:lnTo>
                  <a:pt x="75" y="96"/>
                </a:lnTo>
                <a:lnTo>
                  <a:pt x="75" y="98"/>
                </a:lnTo>
                <a:lnTo>
                  <a:pt x="75" y="100"/>
                </a:lnTo>
                <a:lnTo>
                  <a:pt x="77" y="102"/>
                </a:lnTo>
                <a:lnTo>
                  <a:pt x="77" y="104"/>
                </a:lnTo>
                <a:lnTo>
                  <a:pt x="79" y="106"/>
                </a:lnTo>
                <a:lnTo>
                  <a:pt x="79" y="108"/>
                </a:lnTo>
                <a:lnTo>
                  <a:pt x="79" y="110"/>
                </a:lnTo>
                <a:lnTo>
                  <a:pt x="77" y="110"/>
                </a:lnTo>
                <a:lnTo>
                  <a:pt x="75" y="110"/>
                </a:lnTo>
                <a:lnTo>
                  <a:pt x="75" y="108"/>
                </a:lnTo>
                <a:lnTo>
                  <a:pt x="77" y="106"/>
                </a:lnTo>
                <a:lnTo>
                  <a:pt x="75" y="106"/>
                </a:lnTo>
                <a:lnTo>
                  <a:pt x="73" y="104"/>
                </a:lnTo>
                <a:lnTo>
                  <a:pt x="73" y="106"/>
                </a:lnTo>
                <a:lnTo>
                  <a:pt x="73" y="108"/>
                </a:lnTo>
                <a:lnTo>
                  <a:pt x="73" y="110"/>
                </a:lnTo>
                <a:lnTo>
                  <a:pt x="71" y="108"/>
                </a:lnTo>
                <a:lnTo>
                  <a:pt x="69" y="108"/>
                </a:lnTo>
                <a:lnTo>
                  <a:pt x="67" y="110"/>
                </a:lnTo>
                <a:lnTo>
                  <a:pt x="65" y="110"/>
                </a:lnTo>
                <a:lnTo>
                  <a:pt x="63" y="112"/>
                </a:lnTo>
                <a:lnTo>
                  <a:pt x="63" y="110"/>
                </a:lnTo>
                <a:lnTo>
                  <a:pt x="63" y="108"/>
                </a:lnTo>
                <a:lnTo>
                  <a:pt x="62" y="106"/>
                </a:lnTo>
                <a:lnTo>
                  <a:pt x="60" y="106"/>
                </a:lnTo>
                <a:lnTo>
                  <a:pt x="58" y="104"/>
                </a:lnTo>
                <a:lnTo>
                  <a:pt x="56" y="102"/>
                </a:lnTo>
                <a:lnTo>
                  <a:pt x="54" y="102"/>
                </a:lnTo>
                <a:lnTo>
                  <a:pt x="52" y="100"/>
                </a:lnTo>
                <a:lnTo>
                  <a:pt x="50" y="100"/>
                </a:lnTo>
                <a:lnTo>
                  <a:pt x="50" y="98"/>
                </a:lnTo>
                <a:lnTo>
                  <a:pt x="48" y="96"/>
                </a:lnTo>
                <a:lnTo>
                  <a:pt x="46" y="96"/>
                </a:lnTo>
                <a:lnTo>
                  <a:pt x="44" y="94"/>
                </a:lnTo>
                <a:lnTo>
                  <a:pt x="42" y="94"/>
                </a:lnTo>
                <a:lnTo>
                  <a:pt x="40" y="92"/>
                </a:lnTo>
                <a:lnTo>
                  <a:pt x="38" y="90"/>
                </a:lnTo>
                <a:lnTo>
                  <a:pt x="36" y="88"/>
                </a:lnTo>
                <a:lnTo>
                  <a:pt x="34" y="88"/>
                </a:lnTo>
                <a:lnTo>
                  <a:pt x="34" y="86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8" y="82"/>
                </a:lnTo>
                <a:lnTo>
                  <a:pt x="26" y="80"/>
                </a:lnTo>
                <a:lnTo>
                  <a:pt x="24" y="78"/>
                </a:lnTo>
                <a:lnTo>
                  <a:pt x="26" y="76"/>
                </a:lnTo>
                <a:lnTo>
                  <a:pt x="26" y="74"/>
                </a:lnTo>
                <a:lnTo>
                  <a:pt x="24" y="72"/>
                </a:lnTo>
                <a:lnTo>
                  <a:pt x="22" y="70"/>
                </a:lnTo>
                <a:lnTo>
                  <a:pt x="22" y="68"/>
                </a:lnTo>
                <a:lnTo>
                  <a:pt x="20" y="66"/>
                </a:lnTo>
                <a:lnTo>
                  <a:pt x="20" y="64"/>
                </a:lnTo>
                <a:lnTo>
                  <a:pt x="18" y="62"/>
                </a:lnTo>
                <a:lnTo>
                  <a:pt x="16" y="60"/>
                </a:lnTo>
                <a:lnTo>
                  <a:pt x="14" y="58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4" y="56"/>
                </a:lnTo>
                <a:lnTo>
                  <a:pt x="14" y="54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12" y="46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10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8" y="30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4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4" y="14"/>
                </a:lnTo>
                <a:lnTo>
                  <a:pt x="4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6" name="Freeform 2243"/>
          <p:cNvSpPr>
            <a:spLocks/>
          </p:cNvSpPr>
          <p:nvPr/>
        </p:nvSpPr>
        <p:spPr bwMode="auto">
          <a:xfrm>
            <a:off x="6713541" y="3003551"/>
            <a:ext cx="98425" cy="53975"/>
          </a:xfrm>
          <a:custGeom>
            <a:avLst/>
            <a:gdLst>
              <a:gd name="T0" fmla="*/ 5040313 w 62"/>
              <a:gd name="T1" fmla="*/ 60483750 h 34"/>
              <a:gd name="T2" fmla="*/ 10080625 w 62"/>
              <a:gd name="T3" fmla="*/ 55443438 h 34"/>
              <a:gd name="T4" fmla="*/ 10080625 w 62"/>
              <a:gd name="T5" fmla="*/ 45362813 h 34"/>
              <a:gd name="T6" fmla="*/ 15120938 w 62"/>
              <a:gd name="T7" fmla="*/ 40322500 h 34"/>
              <a:gd name="T8" fmla="*/ 15120938 w 62"/>
              <a:gd name="T9" fmla="*/ 30241875 h 34"/>
              <a:gd name="T10" fmla="*/ 20161250 w 62"/>
              <a:gd name="T11" fmla="*/ 25201563 h 34"/>
              <a:gd name="T12" fmla="*/ 25201563 w 62"/>
              <a:gd name="T13" fmla="*/ 15120938 h 34"/>
              <a:gd name="T14" fmla="*/ 30241875 w 62"/>
              <a:gd name="T15" fmla="*/ 10080625 h 34"/>
              <a:gd name="T16" fmla="*/ 40322500 w 62"/>
              <a:gd name="T17" fmla="*/ 5040313 h 34"/>
              <a:gd name="T18" fmla="*/ 45362813 w 62"/>
              <a:gd name="T19" fmla="*/ 0 h 34"/>
              <a:gd name="T20" fmla="*/ 50403125 w 62"/>
              <a:gd name="T21" fmla="*/ 0 h 34"/>
              <a:gd name="T22" fmla="*/ 60483750 w 62"/>
              <a:gd name="T23" fmla="*/ 5040313 h 34"/>
              <a:gd name="T24" fmla="*/ 65524063 w 62"/>
              <a:gd name="T25" fmla="*/ 10080625 h 34"/>
              <a:gd name="T26" fmla="*/ 70564375 w 62"/>
              <a:gd name="T27" fmla="*/ 15120938 h 34"/>
              <a:gd name="T28" fmla="*/ 80645000 w 62"/>
              <a:gd name="T29" fmla="*/ 15120938 h 34"/>
              <a:gd name="T30" fmla="*/ 90725625 w 62"/>
              <a:gd name="T31" fmla="*/ 15120938 h 34"/>
              <a:gd name="T32" fmla="*/ 95765938 w 62"/>
              <a:gd name="T33" fmla="*/ 20161250 h 34"/>
              <a:gd name="T34" fmla="*/ 100806250 w 62"/>
              <a:gd name="T35" fmla="*/ 20161250 h 34"/>
              <a:gd name="T36" fmla="*/ 105846563 w 62"/>
              <a:gd name="T37" fmla="*/ 15120938 h 34"/>
              <a:gd name="T38" fmla="*/ 115927188 w 62"/>
              <a:gd name="T39" fmla="*/ 20161250 h 34"/>
              <a:gd name="T40" fmla="*/ 120967500 w 62"/>
              <a:gd name="T41" fmla="*/ 20161250 h 34"/>
              <a:gd name="T42" fmla="*/ 126007813 w 62"/>
              <a:gd name="T43" fmla="*/ 25201563 h 34"/>
              <a:gd name="T44" fmla="*/ 126007813 w 62"/>
              <a:gd name="T45" fmla="*/ 30241875 h 34"/>
              <a:gd name="T46" fmla="*/ 126007813 w 62"/>
              <a:gd name="T47" fmla="*/ 40322500 h 34"/>
              <a:gd name="T48" fmla="*/ 131048125 w 62"/>
              <a:gd name="T49" fmla="*/ 45362813 h 34"/>
              <a:gd name="T50" fmla="*/ 141128750 w 62"/>
              <a:gd name="T51" fmla="*/ 45362813 h 34"/>
              <a:gd name="T52" fmla="*/ 146169063 w 62"/>
              <a:gd name="T53" fmla="*/ 50403125 h 34"/>
              <a:gd name="T54" fmla="*/ 151209375 w 62"/>
              <a:gd name="T55" fmla="*/ 60483750 h 34"/>
              <a:gd name="T56" fmla="*/ 146169063 w 62"/>
              <a:gd name="T57" fmla="*/ 65524063 h 34"/>
              <a:gd name="T58" fmla="*/ 156249688 w 62"/>
              <a:gd name="T59" fmla="*/ 75604688 h 34"/>
              <a:gd name="T60" fmla="*/ 146169063 w 62"/>
              <a:gd name="T61" fmla="*/ 80645000 h 34"/>
              <a:gd name="T62" fmla="*/ 136088438 w 62"/>
              <a:gd name="T63" fmla="*/ 80645000 h 34"/>
              <a:gd name="T64" fmla="*/ 126007813 w 62"/>
              <a:gd name="T65" fmla="*/ 75604688 h 34"/>
              <a:gd name="T66" fmla="*/ 115927188 w 62"/>
              <a:gd name="T67" fmla="*/ 80645000 h 34"/>
              <a:gd name="T68" fmla="*/ 110886875 w 62"/>
              <a:gd name="T69" fmla="*/ 80645000 h 34"/>
              <a:gd name="T70" fmla="*/ 100806250 w 62"/>
              <a:gd name="T71" fmla="*/ 80645000 h 34"/>
              <a:gd name="T72" fmla="*/ 90725625 w 62"/>
              <a:gd name="T73" fmla="*/ 80645000 h 34"/>
              <a:gd name="T74" fmla="*/ 80645000 w 62"/>
              <a:gd name="T75" fmla="*/ 80645000 h 34"/>
              <a:gd name="T76" fmla="*/ 75604688 w 62"/>
              <a:gd name="T77" fmla="*/ 80645000 h 34"/>
              <a:gd name="T78" fmla="*/ 65524063 w 62"/>
              <a:gd name="T79" fmla="*/ 85685313 h 34"/>
              <a:gd name="T80" fmla="*/ 55443438 w 62"/>
              <a:gd name="T81" fmla="*/ 85685313 h 34"/>
              <a:gd name="T82" fmla="*/ 55443438 w 62"/>
              <a:gd name="T83" fmla="*/ 85685313 h 34"/>
              <a:gd name="T84" fmla="*/ 45362813 w 62"/>
              <a:gd name="T85" fmla="*/ 85685313 h 34"/>
              <a:gd name="T86" fmla="*/ 40322500 w 62"/>
              <a:gd name="T87" fmla="*/ 80645000 h 34"/>
              <a:gd name="T88" fmla="*/ 35282188 w 62"/>
              <a:gd name="T89" fmla="*/ 80645000 h 34"/>
              <a:gd name="T90" fmla="*/ 25201563 w 62"/>
              <a:gd name="T91" fmla="*/ 80645000 h 34"/>
              <a:gd name="T92" fmla="*/ 20161250 w 62"/>
              <a:gd name="T93" fmla="*/ 75604688 h 34"/>
              <a:gd name="T94" fmla="*/ 10080625 w 62"/>
              <a:gd name="T95" fmla="*/ 70564375 h 34"/>
              <a:gd name="T96" fmla="*/ 5040313 w 62"/>
              <a:gd name="T97" fmla="*/ 65524063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2" h="34">
                <a:moveTo>
                  <a:pt x="0" y="24"/>
                </a:moveTo>
                <a:lnTo>
                  <a:pt x="2" y="24"/>
                </a:lnTo>
                <a:lnTo>
                  <a:pt x="2" y="22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6" y="4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2" y="6"/>
                </a:lnTo>
                <a:lnTo>
                  <a:pt x="44" y="6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0" y="10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2" y="18"/>
                </a:lnTo>
                <a:lnTo>
                  <a:pt x="54" y="20"/>
                </a:lnTo>
                <a:lnTo>
                  <a:pt x="56" y="18"/>
                </a:lnTo>
                <a:lnTo>
                  <a:pt x="58" y="20"/>
                </a:lnTo>
                <a:lnTo>
                  <a:pt x="60" y="22"/>
                </a:lnTo>
                <a:lnTo>
                  <a:pt x="60" y="24"/>
                </a:lnTo>
                <a:lnTo>
                  <a:pt x="58" y="24"/>
                </a:lnTo>
                <a:lnTo>
                  <a:pt x="58" y="26"/>
                </a:lnTo>
                <a:lnTo>
                  <a:pt x="60" y="28"/>
                </a:lnTo>
                <a:lnTo>
                  <a:pt x="62" y="30"/>
                </a:lnTo>
                <a:lnTo>
                  <a:pt x="58" y="32"/>
                </a:lnTo>
                <a:lnTo>
                  <a:pt x="56" y="32"/>
                </a:lnTo>
                <a:lnTo>
                  <a:pt x="54" y="32"/>
                </a:lnTo>
                <a:lnTo>
                  <a:pt x="52" y="32"/>
                </a:lnTo>
                <a:lnTo>
                  <a:pt x="50" y="30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6" y="34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16" y="32"/>
                </a:lnTo>
                <a:lnTo>
                  <a:pt x="14" y="32"/>
                </a:lnTo>
                <a:lnTo>
                  <a:pt x="12" y="32"/>
                </a:lnTo>
                <a:lnTo>
                  <a:pt x="10" y="32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7" name="Freeform 2244"/>
          <p:cNvSpPr>
            <a:spLocks/>
          </p:cNvSpPr>
          <p:nvPr/>
        </p:nvSpPr>
        <p:spPr bwMode="auto">
          <a:xfrm>
            <a:off x="6713541" y="3003551"/>
            <a:ext cx="98425" cy="53975"/>
          </a:xfrm>
          <a:custGeom>
            <a:avLst/>
            <a:gdLst>
              <a:gd name="T0" fmla="*/ 5040313 w 62"/>
              <a:gd name="T1" fmla="*/ 60483750 h 34"/>
              <a:gd name="T2" fmla="*/ 10080625 w 62"/>
              <a:gd name="T3" fmla="*/ 55443438 h 34"/>
              <a:gd name="T4" fmla="*/ 10080625 w 62"/>
              <a:gd name="T5" fmla="*/ 45362813 h 34"/>
              <a:gd name="T6" fmla="*/ 15120938 w 62"/>
              <a:gd name="T7" fmla="*/ 40322500 h 34"/>
              <a:gd name="T8" fmla="*/ 15120938 w 62"/>
              <a:gd name="T9" fmla="*/ 30241875 h 34"/>
              <a:gd name="T10" fmla="*/ 20161250 w 62"/>
              <a:gd name="T11" fmla="*/ 25201563 h 34"/>
              <a:gd name="T12" fmla="*/ 25201563 w 62"/>
              <a:gd name="T13" fmla="*/ 15120938 h 34"/>
              <a:gd name="T14" fmla="*/ 30241875 w 62"/>
              <a:gd name="T15" fmla="*/ 10080625 h 34"/>
              <a:gd name="T16" fmla="*/ 40322500 w 62"/>
              <a:gd name="T17" fmla="*/ 5040313 h 34"/>
              <a:gd name="T18" fmla="*/ 45362813 w 62"/>
              <a:gd name="T19" fmla="*/ 0 h 34"/>
              <a:gd name="T20" fmla="*/ 50403125 w 62"/>
              <a:gd name="T21" fmla="*/ 0 h 34"/>
              <a:gd name="T22" fmla="*/ 60483750 w 62"/>
              <a:gd name="T23" fmla="*/ 5040313 h 34"/>
              <a:gd name="T24" fmla="*/ 65524063 w 62"/>
              <a:gd name="T25" fmla="*/ 10080625 h 34"/>
              <a:gd name="T26" fmla="*/ 70564375 w 62"/>
              <a:gd name="T27" fmla="*/ 15120938 h 34"/>
              <a:gd name="T28" fmla="*/ 80645000 w 62"/>
              <a:gd name="T29" fmla="*/ 15120938 h 34"/>
              <a:gd name="T30" fmla="*/ 90725625 w 62"/>
              <a:gd name="T31" fmla="*/ 15120938 h 34"/>
              <a:gd name="T32" fmla="*/ 95765938 w 62"/>
              <a:gd name="T33" fmla="*/ 20161250 h 34"/>
              <a:gd name="T34" fmla="*/ 100806250 w 62"/>
              <a:gd name="T35" fmla="*/ 20161250 h 34"/>
              <a:gd name="T36" fmla="*/ 105846563 w 62"/>
              <a:gd name="T37" fmla="*/ 15120938 h 34"/>
              <a:gd name="T38" fmla="*/ 115927188 w 62"/>
              <a:gd name="T39" fmla="*/ 20161250 h 34"/>
              <a:gd name="T40" fmla="*/ 120967500 w 62"/>
              <a:gd name="T41" fmla="*/ 20161250 h 34"/>
              <a:gd name="T42" fmla="*/ 126007813 w 62"/>
              <a:gd name="T43" fmla="*/ 25201563 h 34"/>
              <a:gd name="T44" fmla="*/ 126007813 w 62"/>
              <a:gd name="T45" fmla="*/ 30241875 h 34"/>
              <a:gd name="T46" fmla="*/ 126007813 w 62"/>
              <a:gd name="T47" fmla="*/ 40322500 h 34"/>
              <a:gd name="T48" fmla="*/ 131048125 w 62"/>
              <a:gd name="T49" fmla="*/ 45362813 h 34"/>
              <a:gd name="T50" fmla="*/ 141128750 w 62"/>
              <a:gd name="T51" fmla="*/ 45362813 h 34"/>
              <a:gd name="T52" fmla="*/ 146169063 w 62"/>
              <a:gd name="T53" fmla="*/ 50403125 h 34"/>
              <a:gd name="T54" fmla="*/ 151209375 w 62"/>
              <a:gd name="T55" fmla="*/ 60483750 h 34"/>
              <a:gd name="T56" fmla="*/ 146169063 w 62"/>
              <a:gd name="T57" fmla="*/ 65524063 h 34"/>
              <a:gd name="T58" fmla="*/ 156249688 w 62"/>
              <a:gd name="T59" fmla="*/ 75604688 h 34"/>
              <a:gd name="T60" fmla="*/ 146169063 w 62"/>
              <a:gd name="T61" fmla="*/ 80645000 h 34"/>
              <a:gd name="T62" fmla="*/ 136088438 w 62"/>
              <a:gd name="T63" fmla="*/ 80645000 h 34"/>
              <a:gd name="T64" fmla="*/ 126007813 w 62"/>
              <a:gd name="T65" fmla="*/ 75604688 h 34"/>
              <a:gd name="T66" fmla="*/ 115927188 w 62"/>
              <a:gd name="T67" fmla="*/ 80645000 h 34"/>
              <a:gd name="T68" fmla="*/ 110886875 w 62"/>
              <a:gd name="T69" fmla="*/ 80645000 h 34"/>
              <a:gd name="T70" fmla="*/ 100806250 w 62"/>
              <a:gd name="T71" fmla="*/ 80645000 h 34"/>
              <a:gd name="T72" fmla="*/ 90725625 w 62"/>
              <a:gd name="T73" fmla="*/ 80645000 h 34"/>
              <a:gd name="T74" fmla="*/ 80645000 w 62"/>
              <a:gd name="T75" fmla="*/ 80645000 h 34"/>
              <a:gd name="T76" fmla="*/ 75604688 w 62"/>
              <a:gd name="T77" fmla="*/ 80645000 h 34"/>
              <a:gd name="T78" fmla="*/ 65524063 w 62"/>
              <a:gd name="T79" fmla="*/ 85685313 h 34"/>
              <a:gd name="T80" fmla="*/ 55443438 w 62"/>
              <a:gd name="T81" fmla="*/ 85685313 h 34"/>
              <a:gd name="T82" fmla="*/ 55443438 w 62"/>
              <a:gd name="T83" fmla="*/ 85685313 h 34"/>
              <a:gd name="T84" fmla="*/ 45362813 w 62"/>
              <a:gd name="T85" fmla="*/ 85685313 h 34"/>
              <a:gd name="T86" fmla="*/ 40322500 w 62"/>
              <a:gd name="T87" fmla="*/ 80645000 h 34"/>
              <a:gd name="T88" fmla="*/ 35282188 w 62"/>
              <a:gd name="T89" fmla="*/ 80645000 h 34"/>
              <a:gd name="T90" fmla="*/ 25201563 w 62"/>
              <a:gd name="T91" fmla="*/ 80645000 h 34"/>
              <a:gd name="T92" fmla="*/ 20161250 w 62"/>
              <a:gd name="T93" fmla="*/ 75604688 h 34"/>
              <a:gd name="T94" fmla="*/ 10080625 w 62"/>
              <a:gd name="T95" fmla="*/ 70564375 h 34"/>
              <a:gd name="T96" fmla="*/ 5040313 w 62"/>
              <a:gd name="T97" fmla="*/ 65524063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2" h="34">
                <a:moveTo>
                  <a:pt x="0" y="24"/>
                </a:moveTo>
                <a:lnTo>
                  <a:pt x="2" y="24"/>
                </a:lnTo>
                <a:lnTo>
                  <a:pt x="2" y="22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6" y="4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2" y="6"/>
                </a:lnTo>
                <a:lnTo>
                  <a:pt x="44" y="6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0" y="10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2" y="18"/>
                </a:lnTo>
                <a:lnTo>
                  <a:pt x="54" y="20"/>
                </a:lnTo>
                <a:lnTo>
                  <a:pt x="56" y="18"/>
                </a:lnTo>
                <a:lnTo>
                  <a:pt x="58" y="20"/>
                </a:lnTo>
                <a:lnTo>
                  <a:pt x="60" y="22"/>
                </a:lnTo>
                <a:lnTo>
                  <a:pt x="60" y="24"/>
                </a:lnTo>
                <a:lnTo>
                  <a:pt x="58" y="24"/>
                </a:lnTo>
                <a:lnTo>
                  <a:pt x="58" y="26"/>
                </a:lnTo>
                <a:lnTo>
                  <a:pt x="60" y="28"/>
                </a:lnTo>
                <a:lnTo>
                  <a:pt x="62" y="30"/>
                </a:lnTo>
                <a:lnTo>
                  <a:pt x="58" y="32"/>
                </a:lnTo>
                <a:lnTo>
                  <a:pt x="56" y="32"/>
                </a:lnTo>
                <a:lnTo>
                  <a:pt x="54" y="32"/>
                </a:lnTo>
                <a:lnTo>
                  <a:pt x="52" y="32"/>
                </a:lnTo>
                <a:lnTo>
                  <a:pt x="50" y="30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6" y="34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16" y="32"/>
                </a:lnTo>
                <a:lnTo>
                  <a:pt x="14" y="32"/>
                </a:lnTo>
                <a:lnTo>
                  <a:pt x="12" y="32"/>
                </a:lnTo>
                <a:lnTo>
                  <a:pt x="10" y="32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8" name="Freeform 2245"/>
          <p:cNvSpPr>
            <a:spLocks/>
          </p:cNvSpPr>
          <p:nvPr/>
        </p:nvSpPr>
        <p:spPr bwMode="auto">
          <a:xfrm>
            <a:off x="6516691" y="3611565"/>
            <a:ext cx="66675" cy="130175"/>
          </a:xfrm>
          <a:custGeom>
            <a:avLst/>
            <a:gdLst>
              <a:gd name="T0" fmla="*/ 10080625 w 42"/>
              <a:gd name="T1" fmla="*/ 126007813 h 82"/>
              <a:gd name="T2" fmla="*/ 10080625 w 42"/>
              <a:gd name="T3" fmla="*/ 136088438 h 82"/>
              <a:gd name="T4" fmla="*/ 10080625 w 42"/>
              <a:gd name="T5" fmla="*/ 151209375 h 82"/>
              <a:gd name="T6" fmla="*/ 15120938 w 42"/>
              <a:gd name="T7" fmla="*/ 166330313 h 82"/>
              <a:gd name="T8" fmla="*/ 20161250 w 42"/>
              <a:gd name="T9" fmla="*/ 176410938 h 82"/>
              <a:gd name="T10" fmla="*/ 20161250 w 42"/>
              <a:gd name="T11" fmla="*/ 186491563 h 82"/>
              <a:gd name="T12" fmla="*/ 30241875 w 42"/>
              <a:gd name="T13" fmla="*/ 201612500 h 82"/>
              <a:gd name="T14" fmla="*/ 40322500 w 42"/>
              <a:gd name="T15" fmla="*/ 206652813 h 82"/>
              <a:gd name="T16" fmla="*/ 50403125 w 42"/>
              <a:gd name="T17" fmla="*/ 206652813 h 82"/>
              <a:gd name="T18" fmla="*/ 60483750 w 42"/>
              <a:gd name="T19" fmla="*/ 201612500 h 82"/>
              <a:gd name="T20" fmla="*/ 70564375 w 42"/>
              <a:gd name="T21" fmla="*/ 196572188 h 82"/>
              <a:gd name="T22" fmla="*/ 80645000 w 42"/>
              <a:gd name="T23" fmla="*/ 191531875 h 82"/>
              <a:gd name="T24" fmla="*/ 95765938 w 42"/>
              <a:gd name="T25" fmla="*/ 181451250 h 82"/>
              <a:gd name="T26" fmla="*/ 100806250 w 42"/>
              <a:gd name="T27" fmla="*/ 171370625 h 82"/>
              <a:gd name="T28" fmla="*/ 105846563 w 42"/>
              <a:gd name="T29" fmla="*/ 156249688 h 82"/>
              <a:gd name="T30" fmla="*/ 105846563 w 42"/>
              <a:gd name="T31" fmla="*/ 141128750 h 82"/>
              <a:gd name="T32" fmla="*/ 105846563 w 42"/>
              <a:gd name="T33" fmla="*/ 131048125 h 82"/>
              <a:gd name="T34" fmla="*/ 100806250 w 42"/>
              <a:gd name="T35" fmla="*/ 126007813 h 82"/>
              <a:gd name="T36" fmla="*/ 100806250 w 42"/>
              <a:gd name="T37" fmla="*/ 120967500 h 82"/>
              <a:gd name="T38" fmla="*/ 95765938 w 42"/>
              <a:gd name="T39" fmla="*/ 110886875 h 82"/>
              <a:gd name="T40" fmla="*/ 90725625 w 42"/>
              <a:gd name="T41" fmla="*/ 100806250 h 82"/>
              <a:gd name="T42" fmla="*/ 80645000 w 42"/>
              <a:gd name="T43" fmla="*/ 90725625 h 82"/>
              <a:gd name="T44" fmla="*/ 80645000 w 42"/>
              <a:gd name="T45" fmla="*/ 75604688 h 82"/>
              <a:gd name="T46" fmla="*/ 70564375 w 42"/>
              <a:gd name="T47" fmla="*/ 70564375 h 82"/>
              <a:gd name="T48" fmla="*/ 70564375 w 42"/>
              <a:gd name="T49" fmla="*/ 60483750 h 82"/>
              <a:gd name="T50" fmla="*/ 60483750 w 42"/>
              <a:gd name="T51" fmla="*/ 50403125 h 82"/>
              <a:gd name="T52" fmla="*/ 55443438 w 42"/>
              <a:gd name="T53" fmla="*/ 45362813 h 82"/>
              <a:gd name="T54" fmla="*/ 50403125 w 42"/>
              <a:gd name="T55" fmla="*/ 30241875 h 82"/>
              <a:gd name="T56" fmla="*/ 40322500 w 42"/>
              <a:gd name="T57" fmla="*/ 20161250 h 82"/>
              <a:gd name="T58" fmla="*/ 25201563 w 42"/>
              <a:gd name="T59" fmla="*/ 5040313 h 82"/>
              <a:gd name="T60" fmla="*/ 25201563 w 42"/>
              <a:gd name="T61" fmla="*/ 5040313 h 82"/>
              <a:gd name="T62" fmla="*/ 30241875 w 42"/>
              <a:gd name="T63" fmla="*/ 10080625 h 82"/>
              <a:gd name="T64" fmla="*/ 15120938 w 42"/>
              <a:gd name="T65" fmla="*/ 5040313 h 82"/>
              <a:gd name="T66" fmla="*/ 15120938 w 42"/>
              <a:gd name="T67" fmla="*/ 10080625 h 82"/>
              <a:gd name="T68" fmla="*/ 20161250 w 42"/>
              <a:gd name="T69" fmla="*/ 15120938 h 82"/>
              <a:gd name="T70" fmla="*/ 25201563 w 42"/>
              <a:gd name="T71" fmla="*/ 15120938 h 82"/>
              <a:gd name="T72" fmla="*/ 40322500 w 42"/>
              <a:gd name="T73" fmla="*/ 20161250 h 82"/>
              <a:gd name="T74" fmla="*/ 30241875 w 42"/>
              <a:gd name="T75" fmla="*/ 20161250 h 82"/>
              <a:gd name="T76" fmla="*/ 25201563 w 42"/>
              <a:gd name="T77" fmla="*/ 15120938 h 82"/>
              <a:gd name="T78" fmla="*/ 15120938 w 42"/>
              <a:gd name="T79" fmla="*/ 25201563 h 82"/>
              <a:gd name="T80" fmla="*/ 20161250 w 42"/>
              <a:gd name="T81" fmla="*/ 35282188 h 82"/>
              <a:gd name="T82" fmla="*/ 10080625 w 42"/>
              <a:gd name="T83" fmla="*/ 50403125 h 82"/>
              <a:gd name="T84" fmla="*/ 10080625 w 42"/>
              <a:gd name="T85" fmla="*/ 55443438 h 82"/>
              <a:gd name="T86" fmla="*/ 10080625 w 42"/>
              <a:gd name="T87" fmla="*/ 70564375 h 82"/>
              <a:gd name="T88" fmla="*/ 10080625 w 42"/>
              <a:gd name="T89" fmla="*/ 75604688 h 82"/>
              <a:gd name="T90" fmla="*/ 10080625 w 42"/>
              <a:gd name="T91" fmla="*/ 90725625 h 82"/>
              <a:gd name="T92" fmla="*/ 5040313 w 42"/>
              <a:gd name="T93" fmla="*/ 90725625 h 82"/>
              <a:gd name="T94" fmla="*/ 0 w 42"/>
              <a:gd name="T95" fmla="*/ 85685313 h 82"/>
              <a:gd name="T96" fmla="*/ 5040313 w 42"/>
              <a:gd name="T97" fmla="*/ 100806250 h 82"/>
              <a:gd name="T98" fmla="*/ 10080625 w 42"/>
              <a:gd name="T99" fmla="*/ 115927188 h 8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2" h="82">
                <a:moveTo>
                  <a:pt x="4" y="46"/>
                </a:move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4" y="54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6" y="64"/>
                </a:lnTo>
                <a:lnTo>
                  <a:pt x="6" y="66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8" y="74"/>
                </a:lnTo>
                <a:lnTo>
                  <a:pt x="10" y="76"/>
                </a:lnTo>
                <a:lnTo>
                  <a:pt x="10" y="78"/>
                </a:lnTo>
                <a:lnTo>
                  <a:pt x="12" y="80"/>
                </a:lnTo>
                <a:lnTo>
                  <a:pt x="14" y="80"/>
                </a:lnTo>
                <a:lnTo>
                  <a:pt x="16" y="82"/>
                </a:lnTo>
                <a:lnTo>
                  <a:pt x="18" y="82"/>
                </a:lnTo>
                <a:lnTo>
                  <a:pt x="20" y="82"/>
                </a:lnTo>
                <a:lnTo>
                  <a:pt x="22" y="80"/>
                </a:lnTo>
                <a:lnTo>
                  <a:pt x="24" y="80"/>
                </a:lnTo>
                <a:lnTo>
                  <a:pt x="26" y="78"/>
                </a:lnTo>
                <a:lnTo>
                  <a:pt x="28" y="78"/>
                </a:lnTo>
                <a:lnTo>
                  <a:pt x="30" y="76"/>
                </a:lnTo>
                <a:lnTo>
                  <a:pt x="32" y="76"/>
                </a:lnTo>
                <a:lnTo>
                  <a:pt x="34" y="74"/>
                </a:lnTo>
                <a:lnTo>
                  <a:pt x="36" y="72"/>
                </a:lnTo>
                <a:lnTo>
                  <a:pt x="38" y="72"/>
                </a:lnTo>
                <a:lnTo>
                  <a:pt x="40" y="70"/>
                </a:lnTo>
                <a:lnTo>
                  <a:pt x="40" y="68"/>
                </a:lnTo>
                <a:lnTo>
                  <a:pt x="40" y="66"/>
                </a:lnTo>
                <a:lnTo>
                  <a:pt x="42" y="64"/>
                </a:lnTo>
                <a:lnTo>
                  <a:pt x="42" y="62"/>
                </a:lnTo>
                <a:lnTo>
                  <a:pt x="42" y="60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0" y="50"/>
                </a:lnTo>
                <a:lnTo>
                  <a:pt x="40" y="48"/>
                </a:lnTo>
                <a:lnTo>
                  <a:pt x="38" y="46"/>
                </a:lnTo>
                <a:lnTo>
                  <a:pt x="36" y="44"/>
                </a:lnTo>
                <a:lnTo>
                  <a:pt x="38" y="44"/>
                </a:lnTo>
                <a:lnTo>
                  <a:pt x="36" y="42"/>
                </a:lnTo>
                <a:lnTo>
                  <a:pt x="36" y="40"/>
                </a:lnTo>
                <a:lnTo>
                  <a:pt x="34" y="40"/>
                </a:lnTo>
                <a:lnTo>
                  <a:pt x="34" y="38"/>
                </a:lnTo>
                <a:lnTo>
                  <a:pt x="32" y="36"/>
                </a:lnTo>
                <a:lnTo>
                  <a:pt x="32" y="34"/>
                </a:lnTo>
                <a:lnTo>
                  <a:pt x="32" y="32"/>
                </a:lnTo>
                <a:lnTo>
                  <a:pt x="32" y="30"/>
                </a:lnTo>
                <a:lnTo>
                  <a:pt x="30" y="28"/>
                </a:lnTo>
                <a:lnTo>
                  <a:pt x="28" y="30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6" y="22"/>
                </a:lnTo>
                <a:lnTo>
                  <a:pt x="24" y="20"/>
                </a:lnTo>
                <a:lnTo>
                  <a:pt x="22" y="18"/>
                </a:lnTo>
                <a:lnTo>
                  <a:pt x="22" y="16"/>
                </a:lnTo>
                <a:lnTo>
                  <a:pt x="22" y="14"/>
                </a:lnTo>
                <a:lnTo>
                  <a:pt x="20" y="12"/>
                </a:lnTo>
                <a:lnTo>
                  <a:pt x="18" y="10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8" y="16"/>
                </a:lnTo>
                <a:lnTo>
                  <a:pt x="6" y="18"/>
                </a:lnTo>
                <a:lnTo>
                  <a:pt x="4" y="20"/>
                </a:lnTo>
                <a:lnTo>
                  <a:pt x="4" y="22"/>
                </a:lnTo>
                <a:lnTo>
                  <a:pt x="6" y="24"/>
                </a:lnTo>
                <a:lnTo>
                  <a:pt x="6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2" y="32"/>
                </a:lnTo>
                <a:lnTo>
                  <a:pt x="0" y="34"/>
                </a:lnTo>
                <a:lnTo>
                  <a:pt x="0" y="36"/>
                </a:lnTo>
                <a:lnTo>
                  <a:pt x="2" y="38"/>
                </a:lnTo>
                <a:lnTo>
                  <a:pt x="2" y="40"/>
                </a:lnTo>
                <a:lnTo>
                  <a:pt x="2" y="42"/>
                </a:lnTo>
                <a:lnTo>
                  <a:pt x="2" y="44"/>
                </a:lnTo>
                <a:lnTo>
                  <a:pt x="4" y="4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39" name="Freeform 2246"/>
          <p:cNvSpPr>
            <a:spLocks/>
          </p:cNvSpPr>
          <p:nvPr/>
        </p:nvSpPr>
        <p:spPr bwMode="auto">
          <a:xfrm>
            <a:off x="6516691" y="3611565"/>
            <a:ext cx="66675" cy="130175"/>
          </a:xfrm>
          <a:custGeom>
            <a:avLst/>
            <a:gdLst>
              <a:gd name="T0" fmla="*/ 10080625 w 42"/>
              <a:gd name="T1" fmla="*/ 126007813 h 82"/>
              <a:gd name="T2" fmla="*/ 10080625 w 42"/>
              <a:gd name="T3" fmla="*/ 136088438 h 82"/>
              <a:gd name="T4" fmla="*/ 10080625 w 42"/>
              <a:gd name="T5" fmla="*/ 151209375 h 82"/>
              <a:gd name="T6" fmla="*/ 15120938 w 42"/>
              <a:gd name="T7" fmla="*/ 166330313 h 82"/>
              <a:gd name="T8" fmla="*/ 20161250 w 42"/>
              <a:gd name="T9" fmla="*/ 176410938 h 82"/>
              <a:gd name="T10" fmla="*/ 20161250 w 42"/>
              <a:gd name="T11" fmla="*/ 186491563 h 82"/>
              <a:gd name="T12" fmla="*/ 30241875 w 42"/>
              <a:gd name="T13" fmla="*/ 201612500 h 82"/>
              <a:gd name="T14" fmla="*/ 40322500 w 42"/>
              <a:gd name="T15" fmla="*/ 206652813 h 82"/>
              <a:gd name="T16" fmla="*/ 50403125 w 42"/>
              <a:gd name="T17" fmla="*/ 206652813 h 82"/>
              <a:gd name="T18" fmla="*/ 60483750 w 42"/>
              <a:gd name="T19" fmla="*/ 201612500 h 82"/>
              <a:gd name="T20" fmla="*/ 70564375 w 42"/>
              <a:gd name="T21" fmla="*/ 196572188 h 82"/>
              <a:gd name="T22" fmla="*/ 80645000 w 42"/>
              <a:gd name="T23" fmla="*/ 191531875 h 82"/>
              <a:gd name="T24" fmla="*/ 95765938 w 42"/>
              <a:gd name="T25" fmla="*/ 181451250 h 82"/>
              <a:gd name="T26" fmla="*/ 100806250 w 42"/>
              <a:gd name="T27" fmla="*/ 171370625 h 82"/>
              <a:gd name="T28" fmla="*/ 105846563 w 42"/>
              <a:gd name="T29" fmla="*/ 156249688 h 82"/>
              <a:gd name="T30" fmla="*/ 105846563 w 42"/>
              <a:gd name="T31" fmla="*/ 141128750 h 82"/>
              <a:gd name="T32" fmla="*/ 105846563 w 42"/>
              <a:gd name="T33" fmla="*/ 131048125 h 82"/>
              <a:gd name="T34" fmla="*/ 100806250 w 42"/>
              <a:gd name="T35" fmla="*/ 126007813 h 82"/>
              <a:gd name="T36" fmla="*/ 100806250 w 42"/>
              <a:gd name="T37" fmla="*/ 120967500 h 82"/>
              <a:gd name="T38" fmla="*/ 95765938 w 42"/>
              <a:gd name="T39" fmla="*/ 110886875 h 82"/>
              <a:gd name="T40" fmla="*/ 90725625 w 42"/>
              <a:gd name="T41" fmla="*/ 100806250 h 82"/>
              <a:gd name="T42" fmla="*/ 80645000 w 42"/>
              <a:gd name="T43" fmla="*/ 90725625 h 82"/>
              <a:gd name="T44" fmla="*/ 80645000 w 42"/>
              <a:gd name="T45" fmla="*/ 75604688 h 82"/>
              <a:gd name="T46" fmla="*/ 70564375 w 42"/>
              <a:gd name="T47" fmla="*/ 70564375 h 82"/>
              <a:gd name="T48" fmla="*/ 70564375 w 42"/>
              <a:gd name="T49" fmla="*/ 60483750 h 82"/>
              <a:gd name="T50" fmla="*/ 60483750 w 42"/>
              <a:gd name="T51" fmla="*/ 50403125 h 82"/>
              <a:gd name="T52" fmla="*/ 55443438 w 42"/>
              <a:gd name="T53" fmla="*/ 45362813 h 82"/>
              <a:gd name="T54" fmla="*/ 50403125 w 42"/>
              <a:gd name="T55" fmla="*/ 30241875 h 82"/>
              <a:gd name="T56" fmla="*/ 40322500 w 42"/>
              <a:gd name="T57" fmla="*/ 20161250 h 82"/>
              <a:gd name="T58" fmla="*/ 25201563 w 42"/>
              <a:gd name="T59" fmla="*/ 5040313 h 82"/>
              <a:gd name="T60" fmla="*/ 25201563 w 42"/>
              <a:gd name="T61" fmla="*/ 5040313 h 82"/>
              <a:gd name="T62" fmla="*/ 30241875 w 42"/>
              <a:gd name="T63" fmla="*/ 10080625 h 82"/>
              <a:gd name="T64" fmla="*/ 15120938 w 42"/>
              <a:gd name="T65" fmla="*/ 5040313 h 82"/>
              <a:gd name="T66" fmla="*/ 15120938 w 42"/>
              <a:gd name="T67" fmla="*/ 10080625 h 82"/>
              <a:gd name="T68" fmla="*/ 20161250 w 42"/>
              <a:gd name="T69" fmla="*/ 15120938 h 82"/>
              <a:gd name="T70" fmla="*/ 25201563 w 42"/>
              <a:gd name="T71" fmla="*/ 15120938 h 82"/>
              <a:gd name="T72" fmla="*/ 40322500 w 42"/>
              <a:gd name="T73" fmla="*/ 20161250 h 82"/>
              <a:gd name="T74" fmla="*/ 30241875 w 42"/>
              <a:gd name="T75" fmla="*/ 20161250 h 82"/>
              <a:gd name="T76" fmla="*/ 25201563 w 42"/>
              <a:gd name="T77" fmla="*/ 15120938 h 82"/>
              <a:gd name="T78" fmla="*/ 15120938 w 42"/>
              <a:gd name="T79" fmla="*/ 25201563 h 82"/>
              <a:gd name="T80" fmla="*/ 20161250 w 42"/>
              <a:gd name="T81" fmla="*/ 35282188 h 82"/>
              <a:gd name="T82" fmla="*/ 10080625 w 42"/>
              <a:gd name="T83" fmla="*/ 50403125 h 82"/>
              <a:gd name="T84" fmla="*/ 10080625 w 42"/>
              <a:gd name="T85" fmla="*/ 55443438 h 82"/>
              <a:gd name="T86" fmla="*/ 10080625 w 42"/>
              <a:gd name="T87" fmla="*/ 70564375 h 82"/>
              <a:gd name="T88" fmla="*/ 10080625 w 42"/>
              <a:gd name="T89" fmla="*/ 75604688 h 82"/>
              <a:gd name="T90" fmla="*/ 10080625 w 42"/>
              <a:gd name="T91" fmla="*/ 90725625 h 82"/>
              <a:gd name="T92" fmla="*/ 5040313 w 42"/>
              <a:gd name="T93" fmla="*/ 90725625 h 82"/>
              <a:gd name="T94" fmla="*/ 0 w 42"/>
              <a:gd name="T95" fmla="*/ 85685313 h 82"/>
              <a:gd name="T96" fmla="*/ 5040313 w 42"/>
              <a:gd name="T97" fmla="*/ 100806250 h 82"/>
              <a:gd name="T98" fmla="*/ 10080625 w 42"/>
              <a:gd name="T99" fmla="*/ 115927188 h 8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2" h="82">
                <a:moveTo>
                  <a:pt x="4" y="46"/>
                </a:move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4" y="54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6" y="64"/>
                </a:lnTo>
                <a:lnTo>
                  <a:pt x="6" y="66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8" y="74"/>
                </a:lnTo>
                <a:lnTo>
                  <a:pt x="10" y="76"/>
                </a:lnTo>
                <a:lnTo>
                  <a:pt x="10" y="78"/>
                </a:lnTo>
                <a:lnTo>
                  <a:pt x="12" y="80"/>
                </a:lnTo>
                <a:lnTo>
                  <a:pt x="14" y="80"/>
                </a:lnTo>
                <a:lnTo>
                  <a:pt x="16" y="82"/>
                </a:lnTo>
                <a:lnTo>
                  <a:pt x="18" y="82"/>
                </a:lnTo>
                <a:lnTo>
                  <a:pt x="20" y="82"/>
                </a:lnTo>
                <a:lnTo>
                  <a:pt x="22" y="80"/>
                </a:lnTo>
                <a:lnTo>
                  <a:pt x="24" y="80"/>
                </a:lnTo>
                <a:lnTo>
                  <a:pt x="26" y="78"/>
                </a:lnTo>
                <a:lnTo>
                  <a:pt x="28" y="78"/>
                </a:lnTo>
                <a:lnTo>
                  <a:pt x="30" y="76"/>
                </a:lnTo>
                <a:lnTo>
                  <a:pt x="32" y="76"/>
                </a:lnTo>
                <a:lnTo>
                  <a:pt x="34" y="74"/>
                </a:lnTo>
                <a:lnTo>
                  <a:pt x="36" y="72"/>
                </a:lnTo>
                <a:lnTo>
                  <a:pt x="38" y="72"/>
                </a:lnTo>
                <a:lnTo>
                  <a:pt x="40" y="70"/>
                </a:lnTo>
                <a:lnTo>
                  <a:pt x="40" y="68"/>
                </a:lnTo>
                <a:lnTo>
                  <a:pt x="40" y="66"/>
                </a:lnTo>
                <a:lnTo>
                  <a:pt x="42" y="64"/>
                </a:lnTo>
                <a:lnTo>
                  <a:pt x="42" y="62"/>
                </a:lnTo>
                <a:lnTo>
                  <a:pt x="42" y="60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2" y="52"/>
                </a:lnTo>
                <a:lnTo>
                  <a:pt x="40" y="50"/>
                </a:lnTo>
                <a:lnTo>
                  <a:pt x="40" y="48"/>
                </a:lnTo>
                <a:lnTo>
                  <a:pt x="38" y="46"/>
                </a:lnTo>
                <a:lnTo>
                  <a:pt x="36" y="44"/>
                </a:lnTo>
                <a:lnTo>
                  <a:pt x="38" y="44"/>
                </a:lnTo>
                <a:lnTo>
                  <a:pt x="36" y="42"/>
                </a:lnTo>
                <a:lnTo>
                  <a:pt x="36" y="40"/>
                </a:lnTo>
                <a:lnTo>
                  <a:pt x="34" y="40"/>
                </a:lnTo>
                <a:lnTo>
                  <a:pt x="34" y="38"/>
                </a:lnTo>
                <a:lnTo>
                  <a:pt x="32" y="36"/>
                </a:lnTo>
                <a:lnTo>
                  <a:pt x="32" y="34"/>
                </a:lnTo>
                <a:lnTo>
                  <a:pt x="32" y="32"/>
                </a:lnTo>
                <a:lnTo>
                  <a:pt x="32" y="30"/>
                </a:lnTo>
                <a:lnTo>
                  <a:pt x="30" y="28"/>
                </a:lnTo>
                <a:lnTo>
                  <a:pt x="28" y="30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6" y="22"/>
                </a:lnTo>
                <a:lnTo>
                  <a:pt x="24" y="20"/>
                </a:lnTo>
                <a:lnTo>
                  <a:pt x="22" y="18"/>
                </a:lnTo>
                <a:lnTo>
                  <a:pt x="22" y="16"/>
                </a:lnTo>
                <a:lnTo>
                  <a:pt x="22" y="14"/>
                </a:lnTo>
                <a:lnTo>
                  <a:pt x="20" y="12"/>
                </a:lnTo>
                <a:lnTo>
                  <a:pt x="18" y="10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8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8" y="16"/>
                </a:lnTo>
                <a:lnTo>
                  <a:pt x="6" y="18"/>
                </a:lnTo>
                <a:lnTo>
                  <a:pt x="4" y="20"/>
                </a:lnTo>
                <a:lnTo>
                  <a:pt x="4" y="22"/>
                </a:lnTo>
                <a:lnTo>
                  <a:pt x="6" y="24"/>
                </a:lnTo>
                <a:lnTo>
                  <a:pt x="6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2" y="32"/>
                </a:lnTo>
                <a:lnTo>
                  <a:pt x="0" y="34"/>
                </a:lnTo>
                <a:lnTo>
                  <a:pt x="0" y="36"/>
                </a:lnTo>
                <a:lnTo>
                  <a:pt x="2" y="38"/>
                </a:lnTo>
                <a:lnTo>
                  <a:pt x="2" y="40"/>
                </a:lnTo>
                <a:lnTo>
                  <a:pt x="2" y="42"/>
                </a:lnTo>
                <a:lnTo>
                  <a:pt x="2" y="44"/>
                </a:lnTo>
                <a:lnTo>
                  <a:pt x="4" y="4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0" name="Freeform 2247"/>
          <p:cNvSpPr>
            <a:spLocks/>
          </p:cNvSpPr>
          <p:nvPr/>
        </p:nvSpPr>
        <p:spPr bwMode="auto">
          <a:xfrm>
            <a:off x="6459538" y="2936875"/>
            <a:ext cx="241300" cy="133351"/>
          </a:xfrm>
          <a:custGeom>
            <a:avLst/>
            <a:gdLst>
              <a:gd name="T0" fmla="*/ 5040313 w 152"/>
              <a:gd name="T1" fmla="*/ 65524063 h 84"/>
              <a:gd name="T2" fmla="*/ 10080625 w 152"/>
              <a:gd name="T3" fmla="*/ 55443438 h 84"/>
              <a:gd name="T4" fmla="*/ 10080625 w 152"/>
              <a:gd name="T5" fmla="*/ 40322500 h 84"/>
              <a:gd name="T6" fmla="*/ 15120938 w 152"/>
              <a:gd name="T7" fmla="*/ 25201563 h 84"/>
              <a:gd name="T8" fmla="*/ 25201563 w 152"/>
              <a:gd name="T9" fmla="*/ 15120938 h 84"/>
              <a:gd name="T10" fmla="*/ 35282188 w 152"/>
              <a:gd name="T11" fmla="*/ 15120938 h 84"/>
              <a:gd name="T12" fmla="*/ 45362813 w 152"/>
              <a:gd name="T13" fmla="*/ 10080625 h 84"/>
              <a:gd name="T14" fmla="*/ 55443438 w 152"/>
              <a:gd name="T15" fmla="*/ 0 h 84"/>
              <a:gd name="T16" fmla="*/ 70564375 w 152"/>
              <a:gd name="T17" fmla="*/ 0 h 84"/>
              <a:gd name="T18" fmla="*/ 85685313 w 152"/>
              <a:gd name="T19" fmla="*/ 15120938 h 84"/>
              <a:gd name="T20" fmla="*/ 105846563 w 152"/>
              <a:gd name="T21" fmla="*/ 25201563 h 84"/>
              <a:gd name="T22" fmla="*/ 126007813 w 152"/>
              <a:gd name="T23" fmla="*/ 35282188 h 84"/>
              <a:gd name="T24" fmla="*/ 141128750 w 152"/>
              <a:gd name="T25" fmla="*/ 45362813 h 84"/>
              <a:gd name="T26" fmla="*/ 156249688 w 152"/>
              <a:gd name="T27" fmla="*/ 65524063 h 84"/>
              <a:gd name="T28" fmla="*/ 171370625 w 152"/>
              <a:gd name="T29" fmla="*/ 55443438 h 84"/>
              <a:gd name="T30" fmla="*/ 186491563 w 152"/>
              <a:gd name="T31" fmla="*/ 70564375 h 84"/>
              <a:gd name="T32" fmla="*/ 201612500 w 152"/>
              <a:gd name="T33" fmla="*/ 85685313 h 84"/>
              <a:gd name="T34" fmla="*/ 216733438 w 152"/>
              <a:gd name="T35" fmla="*/ 95765938 h 84"/>
              <a:gd name="T36" fmla="*/ 231854375 w 152"/>
              <a:gd name="T37" fmla="*/ 95765938 h 84"/>
              <a:gd name="T38" fmla="*/ 236894688 w 152"/>
              <a:gd name="T39" fmla="*/ 105846563 h 84"/>
              <a:gd name="T40" fmla="*/ 257055938 w 152"/>
              <a:gd name="T41" fmla="*/ 110886875 h 84"/>
              <a:gd name="T42" fmla="*/ 272176875 w 152"/>
              <a:gd name="T43" fmla="*/ 120967500 h 84"/>
              <a:gd name="T44" fmla="*/ 277217188 w 152"/>
              <a:gd name="T45" fmla="*/ 131048125 h 84"/>
              <a:gd name="T46" fmla="*/ 282257500 w 152"/>
              <a:gd name="T47" fmla="*/ 120967500 h 84"/>
              <a:gd name="T48" fmla="*/ 297378438 w 152"/>
              <a:gd name="T49" fmla="*/ 126007813 h 84"/>
              <a:gd name="T50" fmla="*/ 312499375 w 152"/>
              <a:gd name="T51" fmla="*/ 126007813 h 84"/>
              <a:gd name="T52" fmla="*/ 332660625 w 152"/>
              <a:gd name="T53" fmla="*/ 131048125 h 84"/>
              <a:gd name="T54" fmla="*/ 347781563 w 152"/>
              <a:gd name="T55" fmla="*/ 131048125 h 84"/>
              <a:gd name="T56" fmla="*/ 367942813 w 152"/>
              <a:gd name="T57" fmla="*/ 131048125 h 84"/>
              <a:gd name="T58" fmla="*/ 372983125 w 152"/>
              <a:gd name="T59" fmla="*/ 146169063 h 84"/>
              <a:gd name="T60" fmla="*/ 372983125 w 152"/>
              <a:gd name="T61" fmla="*/ 176410938 h 84"/>
              <a:gd name="T62" fmla="*/ 383063750 w 152"/>
              <a:gd name="T63" fmla="*/ 191531875 h 84"/>
              <a:gd name="T64" fmla="*/ 378023438 w 152"/>
              <a:gd name="T65" fmla="*/ 206652813 h 84"/>
              <a:gd name="T66" fmla="*/ 362902500 w 152"/>
              <a:gd name="T67" fmla="*/ 206652813 h 84"/>
              <a:gd name="T68" fmla="*/ 342741250 w 152"/>
              <a:gd name="T69" fmla="*/ 206652813 h 84"/>
              <a:gd name="T70" fmla="*/ 332660625 w 152"/>
              <a:gd name="T71" fmla="*/ 201612500 h 84"/>
              <a:gd name="T72" fmla="*/ 327620313 w 152"/>
              <a:gd name="T73" fmla="*/ 206652813 h 84"/>
              <a:gd name="T74" fmla="*/ 302418750 w 152"/>
              <a:gd name="T75" fmla="*/ 196572188 h 84"/>
              <a:gd name="T76" fmla="*/ 282257500 w 152"/>
              <a:gd name="T77" fmla="*/ 196572188 h 84"/>
              <a:gd name="T78" fmla="*/ 272176875 w 152"/>
              <a:gd name="T79" fmla="*/ 191531875 h 84"/>
              <a:gd name="T80" fmla="*/ 257055938 w 152"/>
              <a:gd name="T81" fmla="*/ 191531875 h 84"/>
              <a:gd name="T82" fmla="*/ 241935000 w 152"/>
              <a:gd name="T83" fmla="*/ 181451250 h 84"/>
              <a:gd name="T84" fmla="*/ 226814063 w 152"/>
              <a:gd name="T85" fmla="*/ 176410938 h 84"/>
              <a:gd name="T86" fmla="*/ 221773750 w 152"/>
              <a:gd name="T87" fmla="*/ 161290000 h 84"/>
              <a:gd name="T88" fmla="*/ 196572188 w 152"/>
              <a:gd name="T89" fmla="*/ 151209375 h 84"/>
              <a:gd name="T90" fmla="*/ 186491563 w 152"/>
              <a:gd name="T91" fmla="*/ 156249688 h 84"/>
              <a:gd name="T92" fmla="*/ 176410938 w 152"/>
              <a:gd name="T93" fmla="*/ 156249688 h 84"/>
              <a:gd name="T94" fmla="*/ 156249688 w 152"/>
              <a:gd name="T95" fmla="*/ 161290000 h 84"/>
              <a:gd name="T96" fmla="*/ 141128750 w 152"/>
              <a:gd name="T97" fmla="*/ 151209375 h 84"/>
              <a:gd name="T98" fmla="*/ 126007813 w 152"/>
              <a:gd name="T99" fmla="*/ 141128750 h 84"/>
              <a:gd name="T100" fmla="*/ 105846563 w 152"/>
              <a:gd name="T101" fmla="*/ 131048125 h 84"/>
              <a:gd name="T102" fmla="*/ 90725625 w 152"/>
              <a:gd name="T103" fmla="*/ 131048125 h 84"/>
              <a:gd name="T104" fmla="*/ 75604688 w 152"/>
              <a:gd name="T105" fmla="*/ 120967500 h 84"/>
              <a:gd name="T106" fmla="*/ 60483750 w 152"/>
              <a:gd name="T107" fmla="*/ 110886875 h 84"/>
              <a:gd name="T108" fmla="*/ 45362813 w 152"/>
              <a:gd name="T109" fmla="*/ 100806250 h 84"/>
              <a:gd name="T110" fmla="*/ 25201563 w 152"/>
              <a:gd name="T111" fmla="*/ 90725625 h 84"/>
              <a:gd name="T112" fmla="*/ 15120938 w 152"/>
              <a:gd name="T113" fmla="*/ 90725625 h 84"/>
              <a:gd name="T114" fmla="*/ 0 w 152"/>
              <a:gd name="T115" fmla="*/ 75604688 h 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2" h="84">
                <a:moveTo>
                  <a:pt x="2" y="30"/>
                </a:move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2" y="20"/>
                </a:lnTo>
                <a:lnTo>
                  <a:pt x="2" y="18"/>
                </a:lnTo>
                <a:lnTo>
                  <a:pt x="4" y="16"/>
                </a:ln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8" y="8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18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2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6"/>
                </a:lnTo>
                <a:lnTo>
                  <a:pt x="54" y="16"/>
                </a:lnTo>
                <a:lnTo>
                  <a:pt x="56" y="18"/>
                </a:lnTo>
                <a:lnTo>
                  <a:pt x="58" y="20"/>
                </a:lnTo>
                <a:lnTo>
                  <a:pt x="58" y="22"/>
                </a:lnTo>
                <a:lnTo>
                  <a:pt x="60" y="24"/>
                </a:lnTo>
                <a:lnTo>
                  <a:pt x="62" y="26"/>
                </a:lnTo>
                <a:lnTo>
                  <a:pt x="64" y="26"/>
                </a:lnTo>
                <a:lnTo>
                  <a:pt x="64" y="24"/>
                </a:lnTo>
                <a:lnTo>
                  <a:pt x="66" y="24"/>
                </a:lnTo>
                <a:lnTo>
                  <a:pt x="68" y="22"/>
                </a:lnTo>
                <a:lnTo>
                  <a:pt x="70" y="24"/>
                </a:lnTo>
                <a:lnTo>
                  <a:pt x="72" y="24"/>
                </a:lnTo>
                <a:lnTo>
                  <a:pt x="72" y="26"/>
                </a:lnTo>
                <a:lnTo>
                  <a:pt x="74" y="28"/>
                </a:lnTo>
                <a:lnTo>
                  <a:pt x="74" y="30"/>
                </a:lnTo>
                <a:lnTo>
                  <a:pt x="78" y="32"/>
                </a:lnTo>
                <a:lnTo>
                  <a:pt x="80" y="34"/>
                </a:lnTo>
                <a:lnTo>
                  <a:pt x="82" y="34"/>
                </a:lnTo>
                <a:lnTo>
                  <a:pt x="84" y="36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90" y="36"/>
                </a:lnTo>
                <a:lnTo>
                  <a:pt x="92" y="38"/>
                </a:lnTo>
                <a:lnTo>
                  <a:pt x="92" y="40"/>
                </a:lnTo>
                <a:lnTo>
                  <a:pt x="92" y="42"/>
                </a:lnTo>
                <a:lnTo>
                  <a:pt x="94" y="42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4"/>
                </a:lnTo>
                <a:lnTo>
                  <a:pt x="102" y="42"/>
                </a:lnTo>
                <a:lnTo>
                  <a:pt x="104" y="44"/>
                </a:lnTo>
                <a:lnTo>
                  <a:pt x="106" y="46"/>
                </a:lnTo>
                <a:lnTo>
                  <a:pt x="108" y="48"/>
                </a:lnTo>
                <a:lnTo>
                  <a:pt x="108" y="50"/>
                </a:lnTo>
                <a:lnTo>
                  <a:pt x="108" y="52"/>
                </a:lnTo>
                <a:lnTo>
                  <a:pt x="110" y="52"/>
                </a:lnTo>
                <a:lnTo>
                  <a:pt x="112" y="50"/>
                </a:lnTo>
                <a:lnTo>
                  <a:pt x="110" y="48"/>
                </a:lnTo>
                <a:lnTo>
                  <a:pt x="112" y="46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8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28" y="50"/>
                </a:lnTo>
                <a:lnTo>
                  <a:pt x="130" y="52"/>
                </a:lnTo>
                <a:lnTo>
                  <a:pt x="132" y="52"/>
                </a:lnTo>
                <a:lnTo>
                  <a:pt x="134" y="52"/>
                </a:lnTo>
                <a:lnTo>
                  <a:pt x="134" y="54"/>
                </a:lnTo>
                <a:lnTo>
                  <a:pt x="136" y="52"/>
                </a:lnTo>
                <a:lnTo>
                  <a:pt x="138" y="52"/>
                </a:lnTo>
                <a:lnTo>
                  <a:pt x="140" y="54"/>
                </a:lnTo>
                <a:lnTo>
                  <a:pt x="142" y="52"/>
                </a:lnTo>
                <a:lnTo>
                  <a:pt x="144" y="52"/>
                </a:lnTo>
                <a:lnTo>
                  <a:pt x="146" y="52"/>
                </a:lnTo>
                <a:lnTo>
                  <a:pt x="148" y="52"/>
                </a:lnTo>
                <a:lnTo>
                  <a:pt x="148" y="54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2"/>
                </a:lnTo>
                <a:lnTo>
                  <a:pt x="148" y="68"/>
                </a:lnTo>
                <a:lnTo>
                  <a:pt x="148" y="70"/>
                </a:lnTo>
                <a:lnTo>
                  <a:pt x="150" y="72"/>
                </a:lnTo>
                <a:lnTo>
                  <a:pt x="152" y="72"/>
                </a:lnTo>
                <a:lnTo>
                  <a:pt x="152" y="74"/>
                </a:lnTo>
                <a:lnTo>
                  <a:pt x="152" y="76"/>
                </a:lnTo>
                <a:lnTo>
                  <a:pt x="152" y="78"/>
                </a:lnTo>
                <a:lnTo>
                  <a:pt x="152" y="80"/>
                </a:lnTo>
                <a:lnTo>
                  <a:pt x="152" y="82"/>
                </a:lnTo>
                <a:lnTo>
                  <a:pt x="150" y="82"/>
                </a:lnTo>
                <a:lnTo>
                  <a:pt x="148" y="82"/>
                </a:lnTo>
                <a:lnTo>
                  <a:pt x="146" y="82"/>
                </a:lnTo>
                <a:lnTo>
                  <a:pt x="144" y="82"/>
                </a:lnTo>
                <a:lnTo>
                  <a:pt x="142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2"/>
                </a:lnTo>
                <a:lnTo>
                  <a:pt x="134" y="82"/>
                </a:lnTo>
                <a:lnTo>
                  <a:pt x="134" y="80"/>
                </a:lnTo>
                <a:lnTo>
                  <a:pt x="132" y="80"/>
                </a:lnTo>
                <a:lnTo>
                  <a:pt x="130" y="80"/>
                </a:lnTo>
                <a:lnTo>
                  <a:pt x="130" y="82"/>
                </a:lnTo>
                <a:lnTo>
                  <a:pt x="128" y="82"/>
                </a:lnTo>
                <a:lnTo>
                  <a:pt x="124" y="80"/>
                </a:lnTo>
                <a:lnTo>
                  <a:pt x="122" y="80"/>
                </a:lnTo>
                <a:lnTo>
                  <a:pt x="120" y="78"/>
                </a:lnTo>
                <a:lnTo>
                  <a:pt x="118" y="78"/>
                </a:lnTo>
                <a:lnTo>
                  <a:pt x="116" y="78"/>
                </a:lnTo>
                <a:lnTo>
                  <a:pt x="114" y="78"/>
                </a:lnTo>
                <a:lnTo>
                  <a:pt x="112" y="78"/>
                </a:lnTo>
                <a:lnTo>
                  <a:pt x="110" y="78"/>
                </a:lnTo>
                <a:lnTo>
                  <a:pt x="108" y="76"/>
                </a:lnTo>
                <a:lnTo>
                  <a:pt x="106" y="74"/>
                </a:lnTo>
                <a:lnTo>
                  <a:pt x="104" y="74"/>
                </a:lnTo>
                <a:lnTo>
                  <a:pt x="102" y="76"/>
                </a:lnTo>
                <a:lnTo>
                  <a:pt x="100" y="76"/>
                </a:lnTo>
                <a:lnTo>
                  <a:pt x="98" y="74"/>
                </a:lnTo>
                <a:lnTo>
                  <a:pt x="96" y="72"/>
                </a:lnTo>
                <a:lnTo>
                  <a:pt x="94" y="70"/>
                </a:lnTo>
                <a:lnTo>
                  <a:pt x="92" y="70"/>
                </a:lnTo>
                <a:lnTo>
                  <a:pt x="90" y="70"/>
                </a:lnTo>
                <a:lnTo>
                  <a:pt x="88" y="68"/>
                </a:lnTo>
                <a:lnTo>
                  <a:pt x="88" y="66"/>
                </a:lnTo>
                <a:lnTo>
                  <a:pt x="88" y="64"/>
                </a:lnTo>
                <a:lnTo>
                  <a:pt x="86" y="64"/>
                </a:lnTo>
                <a:lnTo>
                  <a:pt x="82" y="62"/>
                </a:lnTo>
                <a:lnTo>
                  <a:pt x="80" y="62"/>
                </a:lnTo>
                <a:lnTo>
                  <a:pt x="78" y="60"/>
                </a:lnTo>
                <a:lnTo>
                  <a:pt x="76" y="60"/>
                </a:lnTo>
                <a:lnTo>
                  <a:pt x="74" y="60"/>
                </a:lnTo>
                <a:lnTo>
                  <a:pt x="74" y="62"/>
                </a:lnTo>
                <a:lnTo>
                  <a:pt x="72" y="62"/>
                </a:lnTo>
                <a:lnTo>
                  <a:pt x="70" y="62"/>
                </a:lnTo>
                <a:lnTo>
                  <a:pt x="68" y="60"/>
                </a:lnTo>
                <a:lnTo>
                  <a:pt x="66" y="60"/>
                </a:lnTo>
                <a:lnTo>
                  <a:pt x="64" y="62"/>
                </a:lnTo>
                <a:lnTo>
                  <a:pt x="62" y="64"/>
                </a:lnTo>
                <a:lnTo>
                  <a:pt x="62" y="62"/>
                </a:lnTo>
                <a:lnTo>
                  <a:pt x="60" y="60"/>
                </a:lnTo>
                <a:lnTo>
                  <a:pt x="58" y="60"/>
                </a:lnTo>
                <a:lnTo>
                  <a:pt x="56" y="60"/>
                </a:lnTo>
                <a:lnTo>
                  <a:pt x="54" y="60"/>
                </a:lnTo>
                <a:lnTo>
                  <a:pt x="52" y="58"/>
                </a:lnTo>
                <a:lnTo>
                  <a:pt x="52" y="56"/>
                </a:lnTo>
                <a:lnTo>
                  <a:pt x="50" y="56"/>
                </a:lnTo>
                <a:lnTo>
                  <a:pt x="48" y="56"/>
                </a:lnTo>
                <a:lnTo>
                  <a:pt x="44" y="54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30" y="48"/>
                </a:lnTo>
                <a:lnTo>
                  <a:pt x="28" y="46"/>
                </a:lnTo>
                <a:lnTo>
                  <a:pt x="26" y="46"/>
                </a:lnTo>
                <a:lnTo>
                  <a:pt x="24" y="44"/>
                </a:lnTo>
                <a:lnTo>
                  <a:pt x="22" y="42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6" y="38"/>
                </a:lnTo>
                <a:lnTo>
                  <a:pt x="14" y="38"/>
                </a:lnTo>
                <a:lnTo>
                  <a:pt x="12" y="36"/>
                </a:lnTo>
                <a:lnTo>
                  <a:pt x="10" y="36"/>
                </a:lnTo>
                <a:lnTo>
                  <a:pt x="10" y="38"/>
                </a:lnTo>
                <a:lnTo>
                  <a:pt x="8" y="36"/>
                </a:lnTo>
                <a:lnTo>
                  <a:pt x="6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lnTo>
                  <a:pt x="2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1" name="Freeform 2248"/>
          <p:cNvSpPr>
            <a:spLocks/>
          </p:cNvSpPr>
          <p:nvPr/>
        </p:nvSpPr>
        <p:spPr bwMode="auto">
          <a:xfrm>
            <a:off x="6459538" y="2936875"/>
            <a:ext cx="241300" cy="133351"/>
          </a:xfrm>
          <a:custGeom>
            <a:avLst/>
            <a:gdLst>
              <a:gd name="T0" fmla="*/ 5040313 w 152"/>
              <a:gd name="T1" fmla="*/ 65524063 h 84"/>
              <a:gd name="T2" fmla="*/ 10080625 w 152"/>
              <a:gd name="T3" fmla="*/ 55443438 h 84"/>
              <a:gd name="T4" fmla="*/ 10080625 w 152"/>
              <a:gd name="T5" fmla="*/ 40322500 h 84"/>
              <a:gd name="T6" fmla="*/ 15120938 w 152"/>
              <a:gd name="T7" fmla="*/ 25201563 h 84"/>
              <a:gd name="T8" fmla="*/ 25201563 w 152"/>
              <a:gd name="T9" fmla="*/ 15120938 h 84"/>
              <a:gd name="T10" fmla="*/ 35282188 w 152"/>
              <a:gd name="T11" fmla="*/ 15120938 h 84"/>
              <a:gd name="T12" fmla="*/ 45362813 w 152"/>
              <a:gd name="T13" fmla="*/ 10080625 h 84"/>
              <a:gd name="T14" fmla="*/ 55443438 w 152"/>
              <a:gd name="T15" fmla="*/ 0 h 84"/>
              <a:gd name="T16" fmla="*/ 70564375 w 152"/>
              <a:gd name="T17" fmla="*/ 0 h 84"/>
              <a:gd name="T18" fmla="*/ 85685313 w 152"/>
              <a:gd name="T19" fmla="*/ 15120938 h 84"/>
              <a:gd name="T20" fmla="*/ 105846563 w 152"/>
              <a:gd name="T21" fmla="*/ 25201563 h 84"/>
              <a:gd name="T22" fmla="*/ 126007813 w 152"/>
              <a:gd name="T23" fmla="*/ 35282188 h 84"/>
              <a:gd name="T24" fmla="*/ 141128750 w 152"/>
              <a:gd name="T25" fmla="*/ 45362813 h 84"/>
              <a:gd name="T26" fmla="*/ 156249688 w 152"/>
              <a:gd name="T27" fmla="*/ 65524063 h 84"/>
              <a:gd name="T28" fmla="*/ 171370625 w 152"/>
              <a:gd name="T29" fmla="*/ 55443438 h 84"/>
              <a:gd name="T30" fmla="*/ 186491563 w 152"/>
              <a:gd name="T31" fmla="*/ 70564375 h 84"/>
              <a:gd name="T32" fmla="*/ 201612500 w 152"/>
              <a:gd name="T33" fmla="*/ 85685313 h 84"/>
              <a:gd name="T34" fmla="*/ 216733438 w 152"/>
              <a:gd name="T35" fmla="*/ 95765938 h 84"/>
              <a:gd name="T36" fmla="*/ 231854375 w 152"/>
              <a:gd name="T37" fmla="*/ 95765938 h 84"/>
              <a:gd name="T38" fmla="*/ 236894688 w 152"/>
              <a:gd name="T39" fmla="*/ 105846563 h 84"/>
              <a:gd name="T40" fmla="*/ 257055938 w 152"/>
              <a:gd name="T41" fmla="*/ 110886875 h 84"/>
              <a:gd name="T42" fmla="*/ 272176875 w 152"/>
              <a:gd name="T43" fmla="*/ 120967500 h 84"/>
              <a:gd name="T44" fmla="*/ 277217188 w 152"/>
              <a:gd name="T45" fmla="*/ 131048125 h 84"/>
              <a:gd name="T46" fmla="*/ 282257500 w 152"/>
              <a:gd name="T47" fmla="*/ 120967500 h 84"/>
              <a:gd name="T48" fmla="*/ 297378438 w 152"/>
              <a:gd name="T49" fmla="*/ 126007813 h 84"/>
              <a:gd name="T50" fmla="*/ 312499375 w 152"/>
              <a:gd name="T51" fmla="*/ 126007813 h 84"/>
              <a:gd name="T52" fmla="*/ 332660625 w 152"/>
              <a:gd name="T53" fmla="*/ 131048125 h 84"/>
              <a:gd name="T54" fmla="*/ 347781563 w 152"/>
              <a:gd name="T55" fmla="*/ 131048125 h 84"/>
              <a:gd name="T56" fmla="*/ 367942813 w 152"/>
              <a:gd name="T57" fmla="*/ 131048125 h 84"/>
              <a:gd name="T58" fmla="*/ 372983125 w 152"/>
              <a:gd name="T59" fmla="*/ 146169063 h 84"/>
              <a:gd name="T60" fmla="*/ 372983125 w 152"/>
              <a:gd name="T61" fmla="*/ 176410938 h 84"/>
              <a:gd name="T62" fmla="*/ 383063750 w 152"/>
              <a:gd name="T63" fmla="*/ 191531875 h 84"/>
              <a:gd name="T64" fmla="*/ 378023438 w 152"/>
              <a:gd name="T65" fmla="*/ 206652813 h 84"/>
              <a:gd name="T66" fmla="*/ 362902500 w 152"/>
              <a:gd name="T67" fmla="*/ 206652813 h 84"/>
              <a:gd name="T68" fmla="*/ 342741250 w 152"/>
              <a:gd name="T69" fmla="*/ 206652813 h 84"/>
              <a:gd name="T70" fmla="*/ 332660625 w 152"/>
              <a:gd name="T71" fmla="*/ 201612500 h 84"/>
              <a:gd name="T72" fmla="*/ 327620313 w 152"/>
              <a:gd name="T73" fmla="*/ 206652813 h 84"/>
              <a:gd name="T74" fmla="*/ 302418750 w 152"/>
              <a:gd name="T75" fmla="*/ 196572188 h 84"/>
              <a:gd name="T76" fmla="*/ 282257500 w 152"/>
              <a:gd name="T77" fmla="*/ 196572188 h 84"/>
              <a:gd name="T78" fmla="*/ 272176875 w 152"/>
              <a:gd name="T79" fmla="*/ 191531875 h 84"/>
              <a:gd name="T80" fmla="*/ 257055938 w 152"/>
              <a:gd name="T81" fmla="*/ 191531875 h 84"/>
              <a:gd name="T82" fmla="*/ 241935000 w 152"/>
              <a:gd name="T83" fmla="*/ 181451250 h 84"/>
              <a:gd name="T84" fmla="*/ 226814063 w 152"/>
              <a:gd name="T85" fmla="*/ 176410938 h 84"/>
              <a:gd name="T86" fmla="*/ 221773750 w 152"/>
              <a:gd name="T87" fmla="*/ 161290000 h 84"/>
              <a:gd name="T88" fmla="*/ 196572188 w 152"/>
              <a:gd name="T89" fmla="*/ 151209375 h 84"/>
              <a:gd name="T90" fmla="*/ 186491563 w 152"/>
              <a:gd name="T91" fmla="*/ 156249688 h 84"/>
              <a:gd name="T92" fmla="*/ 176410938 w 152"/>
              <a:gd name="T93" fmla="*/ 156249688 h 84"/>
              <a:gd name="T94" fmla="*/ 156249688 w 152"/>
              <a:gd name="T95" fmla="*/ 161290000 h 84"/>
              <a:gd name="T96" fmla="*/ 141128750 w 152"/>
              <a:gd name="T97" fmla="*/ 151209375 h 84"/>
              <a:gd name="T98" fmla="*/ 126007813 w 152"/>
              <a:gd name="T99" fmla="*/ 141128750 h 84"/>
              <a:gd name="T100" fmla="*/ 105846563 w 152"/>
              <a:gd name="T101" fmla="*/ 131048125 h 84"/>
              <a:gd name="T102" fmla="*/ 90725625 w 152"/>
              <a:gd name="T103" fmla="*/ 131048125 h 84"/>
              <a:gd name="T104" fmla="*/ 75604688 w 152"/>
              <a:gd name="T105" fmla="*/ 120967500 h 84"/>
              <a:gd name="T106" fmla="*/ 60483750 w 152"/>
              <a:gd name="T107" fmla="*/ 110886875 h 84"/>
              <a:gd name="T108" fmla="*/ 45362813 w 152"/>
              <a:gd name="T109" fmla="*/ 100806250 h 84"/>
              <a:gd name="T110" fmla="*/ 25201563 w 152"/>
              <a:gd name="T111" fmla="*/ 90725625 h 84"/>
              <a:gd name="T112" fmla="*/ 15120938 w 152"/>
              <a:gd name="T113" fmla="*/ 90725625 h 84"/>
              <a:gd name="T114" fmla="*/ 0 w 152"/>
              <a:gd name="T115" fmla="*/ 75604688 h 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2" h="84">
                <a:moveTo>
                  <a:pt x="2" y="30"/>
                </a:move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2" y="20"/>
                </a:lnTo>
                <a:lnTo>
                  <a:pt x="2" y="18"/>
                </a:lnTo>
                <a:lnTo>
                  <a:pt x="4" y="16"/>
                </a:ln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8" y="8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18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2"/>
                </a:lnTo>
                <a:lnTo>
                  <a:pt x="46" y="14"/>
                </a:lnTo>
                <a:lnTo>
                  <a:pt x="48" y="14"/>
                </a:lnTo>
                <a:lnTo>
                  <a:pt x="50" y="14"/>
                </a:lnTo>
                <a:lnTo>
                  <a:pt x="52" y="16"/>
                </a:lnTo>
                <a:lnTo>
                  <a:pt x="54" y="16"/>
                </a:lnTo>
                <a:lnTo>
                  <a:pt x="56" y="18"/>
                </a:lnTo>
                <a:lnTo>
                  <a:pt x="58" y="20"/>
                </a:lnTo>
                <a:lnTo>
                  <a:pt x="58" y="22"/>
                </a:lnTo>
                <a:lnTo>
                  <a:pt x="60" y="24"/>
                </a:lnTo>
                <a:lnTo>
                  <a:pt x="62" y="26"/>
                </a:lnTo>
                <a:lnTo>
                  <a:pt x="64" y="26"/>
                </a:lnTo>
                <a:lnTo>
                  <a:pt x="64" y="24"/>
                </a:lnTo>
                <a:lnTo>
                  <a:pt x="66" y="24"/>
                </a:lnTo>
                <a:lnTo>
                  <a:pt x="68" y="22"/>
                </a:lnTo>
                <a:lnTo>
                  <a:pt x="70" y="24"/>
                </a:lnTo>
                <a:lnTo>
                  <a:pt x="72" y="24"/>
                </a:lnTo>
                <a:lnTo>
                  <a:pt x="72" y="26"/>
                </a:lnTo>
                <a:lnTo>
                  <a:pt x="74" y="28"/>
                </a:lnTo>
                <a:lnTo>
                  <a:pt x="74" y="30"/>
                </a:lnTo>
                <a:lnTo>
                  <a:pt x="78" y="32"/>
                </a:lnTo>
                <a:lnTo>
                  <a:pt x="80" y="34"/>
                </a:lnTo>
                <a:lnTo>
                  <a:pt x="82" y="34"/>
                </a:lnTo>
                <a:lnTo>
                  <a:pt x="84" y="36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90" y="36"/>
                </a:lnTo>
                <a:lnTo>
                  <a:pt x="92" y="38"/>
                </a:lnTo>
                <a:lnTo>
                  <a:pt x="92" y="40"/>
                </a:lnTo>
                <a:lnTo>
                  <a:pt x="92" y="42"/>
                </a:lnTo>
                <a:lnTo>
                  <a:pt x="94" y="42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4"/>
                </a:lnTo>
                <a:lnTo>
                  <a:pt x="102" y="42"/>
                </a:lnTo>
                <a:lnTo>
                  <a:pt x="104" y="44"/>
                </a:lnTo>
                <a:lnTo>
                  <a:pt x="106" y="46"/>
                </a:lnTo>
                <a:lnTo>
                  <a:pt x="108" y="48"/>
                </a:lnTo>
                <a:lnTo>
                  <a:pt x="108" y="50"/>
                </a:lnTo>
                <a:lnTo>
                  <a:pt x="108" y="52"/>
                </a:lnTo>
                <a:lnTo>
                  <a:pt x="110" y="52"/>
                </a:lnTo>
                <a:lnTo>
                  <a:pt x="112" y="50"/>
                </a:lnTo>
                <a:lnTo>
                  <a:pt x="110" y="48"/>
                </a:lnTo>
                <a:lnTo>
                  <a:pt x="112" y="46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8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28" y="50"/>
                </a:lnTo>
                <a:lnTo>
                  <a:pt x="130" y="52"/>
                </a:lnTo>
                <a:lnTo>
                  <a:pt x="132" y="52"/>
                </a:lnTo>
                <a:lnTo>
                  <a:pt x="134" y="52"/>
                </a:lnTo>
                <a:lnTo>
                  <a:pt x="134" y="54"/>
                </a:lnTo>
                <a:lnTo>
                  <a:pt x="136" y="52"/>
                </a:lnTo>
                <a:lnTo>
                  <a:pt x="138" y="52"/>
                </a:lnTo>
                <a:lnTo>
                  <a:pt x="140" y="54"/>
                </a:lnTo>
                <a:lnTo>
                  <a:pt x="142" y="52"/>
                </a:lnTo>
                <a:lnTo>
                  <a:pt x="144" y="52"/>
                </a:lnTo>
                <a:lnTo>
                  <a:pt x="146" y="52"/>
                </a:lnTo>
                <a:lnTo>
                  <a:pt x="148" y="52"/>
                </a:lnTo>
                <a:lnTo>
                  <a:pt x="148" y="54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2"/>
                </a:lnTo>
                <a:lnTo>
                  <a:pt x="148" y="68"/>
                </a:lnTo>
                <a:lnTo>
                  <a:pt x="148" y="70"/>
                </a:lnTo>
                <a:lnTo>
                  <a:pt x="150" y="72"/>
                </a:lnTo>
                <a:lnTo>
                  <a:pt x="152" y="72"/>
                </a:lnTo>
                <a:lnTo>
                  <a:pt x="152" y="74"/>
                </a:lnTo>
                <a:lnTo>
                  <a:pt x="152" y="76"/>
                </a:lnTo>
                <a:lnTo>
                  <a:pt x="152" y="78"/>
                </a:lnTo>
                <a:lnTo>
                  <a:pt x="152" y="80"/>
                </a:lnTo>
                <a:lnTo>
                  <a:pt x="152" y="82"/>
                </a:lnTo>
                <a:lnTo>
                  <a:pt x="150" y="82"/>
                </a:lnTo>
                <a:lnTo>
                  <a:pt x="148" y="82"/>
                </a:lnTo>
                <a:lnTo>
                  <a:pt x="146" y="82"/>
                </a:lnTo>
                <a:lnTo>
                  <a:pt x="144" y="82"/>
                </a:lnTo>
                <a:lnTo>
                  <a:pt x="142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2"/>
                </a:lnTo>
                <a:lnTo>
                  <a:pt x="134" y="82"/>
                </a:lnTo>
                <a:lnTo>
                  <a:pt x="134" y="80"/>
                </a:lnTo>
                <a:lnTo>
                  <a:pt x="132" y="80"/>
                </a:lnTo>
                <a:lnTo>
                  <a:pt x="130" y="80"/>
                </a:lnTo>
                <a:lnTo>
                  <a:pt x="130" y="82"/>
                </a:lnTo>
                <a:lnTo>
                  <a:pt x="128" y="82"/>
                </a:lnTo>
                <a:lnTo>
                  <a:pt x="124" y="80"/>
                </a:lnTo>
                <a:lnTo>
                  <a:pt x="122" y="80"/>
                </a:lnTo>
                <a:lnTo>
                  <a:pt x="120" y="78"/>
                </a:lnTo>
                <a:lnTo>
                  <a:pt x="118" y="78"/>
                </a:lnTo>
                <a:lnTo>
                  <a:pt x="116" y="78"/>
                </a:lnTo>
                <a:lnTo>
                  <a:pt x="114" y="78"/>
                </a:lnTo>
                <a:lnTo>
                  <a:pt x="112" y="78"/>
                </a:lnTo>
                <a:lnTo>
                  <a:pt x="110" y="78"/>
                </a:lnTo>
                <a:lnTo>
                  <a:pt x="108" y="76"/>
                </a:lnTo>
                <a:lnTo>
                  <a:pt x="106" y="74"/>
                </a:lnTo>
                <a:lnTo>
                  <a:pt x="104" y="74"/>
                </a:lnTo>
                <a:lnTo>
                  <a:pt x="102" y="76"/>
                </a:lnTo>
                <a:lnTo>
                  <a:pt x="100" y="76"/>
                </a:lnTo>
                <a:lnTo>
                  <a:pt x="98" y="74"/>
                </a:lnTo>
                <a:lnTo>
                  <a:pt x="96" y="72"/>
                </a:lnTo>
                <a:lnTo>
                  <a:pt x="94" y="70"/>
                </a:lnTo>
                <a:lnTo>
                  <a:pt x="92" y="70"/>
                </a:lnTo>
                <a:lnTo>
                  <a:pt x="90" y="70"/>
                </a:lnTo>
                <a:lnTo>
                  <a:pt x="88" y="68"/>
                </a:lnTo>
                <a:lnTo>
                  <a:pt x="88" y="66"/>
                </a:lnTo>
                <a:lnTo>
                  <a:pt x="88" y="64"/>
                </a:lnTo>
                <a:lnTo>
                  <a:pt x="86" y="64"/>
                </a:lnTo>
                <a:lnTo>
                  <a:pt x="82" y="62"/>
                </a:lnTo>
                <a:lnTo>
                  <a:pt x="80" y="62"/>
                </a:lnTo>
                <a:lnTo>
                  <a:pt x="78" y="60"/>
                </a:lnTo>
                <a:lnTo>
                  <a:pt x="76" y="60"/>
                </a:lnTo>
                <a:lnTo>
                  <a:pt x="74" y="60"/>
                </a:lnTo>
                <a:lnTo>
                  <a:pt x="74" y="62"/>
                </a:lnTo>
                <a:lnTo>
                  <a:pt x="72" y="62"/>
                </a:lnTo>
                <a:lnTo>
                  <a:pt x="70" y="62"/>
                </a:lnTo>
                <a:lnTo>
                  <a:pt x="68" y="60"/>
                </a:lnTo>
                <a:lnTo>
                  <a:pt x="66" y="60"/>
                </a:lnTo>
                <a:lnTo>
                  <a:pt x="64" y="62"/>
                </a:lnTo>
                <a:lnTo>
                  <a:pt x="62" y="64"/>
                </a:lnTo>
                <a:lnTo>
                  <a:pt x="62" y="62"/>
                </a:lnTo>
                <a:lnTo>
                  <a:pt x="60" y="60"/>
                </a:lnTo>
                <a:lnTo>
                  <a:pt x="58" y="60"/>
                </a:lnTo>
                <a:lnTo>
                  <a:pt x="56" y="60"/>
                </a:lnTo>
                <a:lnTo>
                  <a:pt x="54" y="60"/>
                </a:lnTo>
                <a:lnTo>
                  <a:pt x="52" y="58"/>
                </a:lnTo>
                <a:lnTo>
                  <a:pt x="52" y="56"/>
                </a:lnTo>
                <a:lnTo>
                  <a:pt x="50" y="56"/>
                </a:lnTo>
                <a:lnTo>
                  <a:pt x="48" y="56"/>
                </a:lnTo>
                <a:lnTo>
                  <a:pt x="44" y="54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30" y="48"/>
                </a:lnTo>
                <a:lnTo>
                  <a:pt x="28" y="46"/>
                </a:lnTo>
                <a:lnTo>
                  <a:pt x="26" y="46"/>
                </a:lnTo>
                <a:lnTo>
                  <a:pt x="24" y="44"/>
                </a:lnTo>
                <a:lnTo>
                  <a:pt x="22" y="42"/>
                </a:lnTo>
                <a:lnTo>
                  <a:pt x="20" y="42"/>
                </a:lnTo>
                <a:lnTo>
                  <a:pt x="20" y="40"/>
                </a:lnTo>
                <a:lnTo>
                  <a:pt x="18" y="40"/>
                </a:lnTo>
                <a:lnTo>
                  <a:pt x="16" y="38"/>
                </a:lnTo>
                <a:lnTo>
                  <a:pt x="14" y="38"/>
                </a:lnTo>
                <a:lnTo>
                  <a:pt x="12" y="36"/>
                </a:lnTo>
                <a:lnTo>
                  <a:pt x="10" y="36"/>
                </a:lnTo>
                <a:lnTo>
                  <a:pt x="10" y="38"/>
                </a:lnTo>
                <a:lnTo>
                  <a:pt x="8" y="36"/>
                </a:lnTo>
                <a:lnTo>
                  <a:pt x="6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lnTo>
                  <a:pt x="2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2" name="Freeform 2249"/>
          <p:cNvSpPr>
            <a:spLocks noEditPoints="1"/>
          </p:cNvSpPr>
          <p:nvPr/>
        </p:nvSpPr>
        <p:spPr bwMode="auto">
          <a:xfrm>
            <a:off x="3165478" y="1374776"/>
            <a:ext cx="4562475" cy="2911475"/>
          </a:xfrm>
          <a:custGeom>
            <a:avLst/>
            <a:gdLst>
              <a:gd name="T0" fmla="*/ 15120938 w 2874"/>
              <a:gd name="T1" fmla="*/ 378023438 h 1834"/>
              <a:gd name="T2" fmla="*/ 20161250 w 2874"/>
              <a:gd name="T3" fmla="*/ 378023438 h 1834"/>
              <a:gd name="T4" fmla="*/ 25201563 w 2874"/>
              <a:gd name="T5" fmla="*/ 393144375 h 1834"/>
              <a:gd name="T6" fmla="*/ 30241875 w 2874"/>
              <a:gd name="T7" fmla="*/ 393144375 h 1834"/>
              <a:gd name="T8" fmla="*/ 5040313 w 2874"/>
              <a:gd name="T9" fmla="*/ 403225000 h 1834"/>
              <a:gd name="T10" fmla="*/ 0 w 2874"/>
              <a:gd name="T11" fmla="*/ 403225000 h 1834"/>
              <a:gd name="T12" fmla="*/ 5040313 w 2874"/>
              <a:gd name="T13" fmla="*/ 403225000 h 1834"/>
              <a:gd name="T14" fmla="*/ 10080625 w 2874"/>
              <a:gd name="T15" fmla="*/ 403225000 h 1834"/>
              <a:gd name="T16" fmla="*/ 5040313 w 2874"/>
              <a:gd name="T17" fmla="*/ 403225000 h 1834"/>
              <a:gd name="T18" fmla="*/ 30241875 w 2874"/>
              <a:gd name="T19" fmla="*/ 403225000 h 1834"/>
              <a:gd name="T20" fmla="*/ 25201563 w 2874"/>
              <a:gd name="T21" fmla="*/ 403225000 h 1834"/>
              <a:gd name="T22" fmla="*/ 30241875 w 2874"/>
              <a:gd name="T23" fmla="*/ 398184688 h 1834"/>
              <a:gd name="T24" fmla="*/ 35282188 w 2874"/>
              <a:gd name="T25" fmla="*/ 398184688 h 1834"/>
              <a:gd name="T26" fmla="*/ 25201563 w 2874"/>
              <a:gd name="T27" fmla="*/ 408265313 h 1834"/>
              <a:gd name="T28" fmla="*/ 25201563 w 2874"/>
              <a:gd name="T29" fmla="*/ 403225000 h 1834"/>
              <a:gd name="T30" fmla="*/ 25201563 w 2874"/>
              <a:gd name="T31" fmla="*/ 403225000 h 1834"/>
              <a:gd name="T32" fmla="*/ 25201563 w 2874"/>
              <a:gd name="T33" fmla="*/ 403225000 h 1834"/>
              <a:gd name="T34" fmla="*/ 75604688 w 2874"/>
              <a:gd name="T35" fmla="*/ 448587813 h 1834"/>
              <a:gd name="T36" fmla="*/ 70564375 w 2874"/>
              <a:gd name="T37" fmla="*/ 448587813 h 1834"/>
              <a:gd name="T38" fmla="*/ 65524063 w 2874"/>
              <a:gd name="T39" fmla="*/ 453628125 h 1834"/>
              <a:gd name="T40" fmla="*/ 70564375 w 2874"/>
              <a:gd name="T41" fmla="*/ 448587813 h 1834"/>
              <a:gd name="T42" fmla="*/ 773688763 w 2874"/>
              <a:gd name="T43" fmla="*/ 0 h 1834"/>
              <a:gd name="T44" fmla="*/ 778729075 w 2874"/>
              <a:gd name="T45" fmla="*/ 0 h 1834"/>
              <a:gd name="T46" fmla="*/ 783769388 w 2874"/>
              <a:gd name="T47" fmla="*/ 0 h 1834"/>
              <a:gd name="T48" fmla="*/ 788809700 w 2874"/>
              <a:gd name="T49" fmla="*/ 0 h 1834"/>
              <a:gd name="T50" fmla="*/ 783769388 w 2874"/>
              <a:gd name="T51" fmla="*/ 5040313 h 1834"/>
              <a:gd name="T52" fmla="*/ 778729075 w 2874"/>
              <a:gd name="T53" fmla="*/ 5040313 h 1834"/>
              <a:gd name="T54" fmla="*/ 773688763 w 2874"/>
              <a:gd name="T55" fmla="*/ 5040313 h 1834"/>
              <a:gd name="T56" fmla="*/ 511592513 w 2874"/>
              <a:gd name="T57" fmla="*/ 30241875 h 1834"/>
              <a:gd name="T58" fmla="*/ 506552200 w 2874"/>
              <a:gd name="T59" fmla="*/ 30241875 h 1834"/>
              <a:gd name="T60" fmla="*/ 501511888 w 2874"/>
              <a:gd name="T61" fmla="*/ 25201563 h 1834"/>
              <a:gd name="T62" fmla="*/ 506552200 w 2874"/>
              <a:gd name="T63" fmla="*/ 25201563 h 1834"/>
              <a:gd name="T64" fmla="*/ 511592513 w 2874"/>
              <a:gd name="T65" fmla="*/ 25201563 h 1834"/>
              <a:gd name="T66" fmla="*/ 516632825 w 2874"/>
              <a:gd name="T67" fmla="*/ 25201563 h 1834"/>
              <a:gd name="T68" fmla="*/ 511592513 w 2874"/>
              <a:gd name="T69" fmla="*/ 30241875 h 1834"/>
              <a:gd name="T70" fmla="*/ 408265313 w 2874"/>
              <a:gd name="T71" fmla="*/ 35282188 h 1834"/>
              <a:gd name="T72" fmla="*/ 408265313 w 2874"/>
              <a:gd name="T73" fmla="*/ 35282188 h 1834"/>
              <a:gd name="T74" fmla="*/ 408265313 w 2874"/>
              <a:gd name="T75" fmla="*/ 35282188 h 1834"/>
              <a:gd name="T76" fmla="*/ 2147483647 w 2874"/>
              <a:gd name="T77" fmla="*/ 2147483647 h 1834"/>
              <a:gd name="T78" fmla="*/ 2147483647 w 2874"/>
              <a:gd name="T79" fmla="*/ 2147483647 h 1834"/>
              <a:gd name="T80" fmla="*/ 2147483647 w 2874"/>
              <a:gd name="T81" fmla="*/ 2147483647 h 1834"/>
              <a:gd name="T82" fmla="*/ 2147483647 w 2874"/>
              <a:gd name="T83" fmla="*/ 2147483647 h 1834"/>
              <a:gd name="T84" fmla="*/ 2147483647 w 2874"/>
              <a:gd name="T85" fmla="*/ 2147483647 h 1834"/>
              <a:gd name="T86" fmla="*/ 2147483647 w 2874"/>
              <a:gd name="T87" fmla="*/ 2147483647 h 1834"/>
              <a:gd name="T88" fmla="*/ 2147483647 w 2874"/>
              <a:gd name="T89" fmla="*/ 2147483647 h 1834"/>
              <a:gd name="T90" fmla="*/ 2147483647 w 2874"/>
              <a:gd name="T91" fmla="*/ 2147483647 h 1834"/>
              <a:gd name="T92" fmla="*/ 2147483647 w 2874"/>
              <a:gd name="T93" fmla="*/ 2147483647 h 1834"/>
              <a:gd name="T94" fmla="*/ 2147483647 w 2874"/>
              <a:gd name="T95" fmla="*/ 2147483647 h 1834"/>
              <a:gd name="T96" fmla="*/ 2147483647 w 2874"/>
              <a:gd name="T97" fmla="*/ 2147483647 h 1834"/>
              <a:gd name="T98" fmla="*/ 2147483647 w 2874"/>
              <a:gd name="T99" fmla="*/ 2147483647 h 1834"/>
              <a:gd name="T100" fmla="*/ 2147483647 w 2874"/>
              <a:gd name="T101" fmla="*/ 2147483647 h 1834"/>
              <a:gd name="T102" fmla="*/ 2147483647 w 2874"/>
              <a:gd name="T103" fmla="*/ 2147483647 h 1834"/>
              <a:gd name="T104" fmla="*/ 2147483647 w 2874"/>
              <a:gd name="T105" fmla="*/ 2147483647 h 1834"/>
              <a:gd name="T106" fmla="*/ 2147483647 w 2874"/>
              <a:gd name="T107" fmla="*/ 2147483647 h 1834"/>
              <a:gd name="T108" fmla="*/ 2147483647 w 2874"/>
              <a:gd name="T109" fmla="*/ 2147483647 h 1834"/>
              <a:gd name="T110" fmla="*/ 2147483647 w 2874"/>
              <a:gd name="T111" fmla="*/ 2147483647 h 1834"/>
              <a:gd name="T112" fmla="*/ 2147483647 w 2874"/>
              <a:gd name="T113" fmla="*/ 2147483647 h 1834"/>
              <a:gd name="T114" fmla="*/ 476310325 w 2874"/>
              <a:gd name="T115" fmla="*/ 20161250 h 1834"/>
              <a:gd name="T116" fmla="*/ 481350638 w 2874"/>
              <a:gd name="T117" fmla="*/ 20161250 h 1834"/>
              <a:gd name="T118" fmla="*/ 476310325 w 2874"/>
              <a:gd name="T119" fmla="*/ 20161250 h 183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874" h="1834">
                <a:moveTo>
                  <a:pt x="6" y="150"/>
                </a:moveTo>
                <a:lnTo>
                  <a:pt x="8" y="150"/>
                </a:lnTo>
                <a:lnTo>
                  <a:pt x="6" y="150"/>
                </a:lnTo>
                <a:close/>
                <a:moveTo>
                  <a:pt x="8" y="150"/>
                </a:moveTo>
                <a:lnTo>
                  <a:pt x="10" y="150"/>
                </a:lnTo>
                <a:lnTo>
                  <a:pt x="8" y="150"/>
                </a:lnTo>
                <a:close/>
                <a:moveTo>
                  <a:pt x="10" y="156"/>
                </a:moveTo>
                <a:lnTo>
                  <a:pt x="12" y="156"/>
                </a:lnTo>
                <a:lnTo>
                  <a:pt x="10" y="156"/>
                </a:lnTo>
                <a:close/>
                <a:moveTo>
                  <a:pt x="12" y="156"/>
                </a:moveTo>
                <a:lnTo>
                  <a:pt x="10" y="156"/>
                </a:lnTo>
                <a:lnTo>
                  <a:pt x="12" y="156"/>
                </a:lnTo>
                <a:close/>
                <a:moveTo>
                  <a:pt x="10" y="156"/>
                </a:moveTo>
                <a:lnTo>
                  <a:pt x="10" y="156"/>
                </a:lnTo>
                <a:close/>
                <a:moveTo>
                  <a:pt x="2" y="160"/>
                </a:moveTo>
                <a:lnTo>
                  <a:pt x="0" y="160"/>
                </a:lnTo>
                <a:lnTo>
                  <a:pt x="2" y="160"/>
                </a:lnTo>
                <a:close/>
                <a:moveTo>
                  <a:pt x="0" y="160"/>
                </a:moveTo>
                <a:lnTo>
                  <a:pt x="2" y="160"/>
                </a:lnTo>
                <a:lnTo>
                  <a:pt x="0" y="160"/>
                </a:lnTo>
                <a:close/>
                <a:moveTo>
                  <a:pt x="2" y="160"/>
                </a:moveTo>
                <a:lnTo>
                  <a:pt x="4" y="160"/>
                </a:lnTo>
                <a:lnTo>
                  <a:pt x="2" y="160"/>
                </a:lnTo>
                <a:close/>
                <a:moveTo>
                  <a:pt x="4" y="160"/>
                </a:moveTo>
                <a:lnTo>
                  <a:pt x="2" y="160"/>
                </a:lnTo>
                <a:lnTo>
                  <a:pt x="4" y="160"/>
                </a:lnTo>
                <a:close/>
                <a:moveTo>
                  <a:pt x="2" y="160"/>
                </a:moveTo>
                <a:lnTo>
                  <a:pt x="2" y="160"/>
                </a:lnTo>
                <a:close/>
                <a:moveTo>
                  <a:pt x="14" y="158"/>
                </a:moveTo>
                <a:lnTo>
                  <a:pt x="12" y="160"/>
                </a:lnTo>
                <a:lnTo>
                  <a:pt x="14" y="158"/>
                </a:lnTo>
                <a:close/>
                <a:moveTo>
                  <a:pt x="12" y="160"/>
                </a:moveTo>
                <a:lnTo>
                  <a:pt x="10" y="160"/>
                </a:lnTo>
                <a:lnTo>
                  <a:pt x="12" y="160"/>
                </a:lnTo>
                <a:close/>
                <a:moveTo>
                  <a:pt x="10" y="160"/>
                </a:moveTo>
                <a:lnTo>
                  <a:pt x="12" y="158"/>
                </a:lnTo>
                <a:lnTo>
                  <a:pt x="10" y="160"/>
                </a:lnTo>
                <a:close/>
                <a:moveTo>
                  <a:pt x="12" y="158"/>
                </a:moveTo>
                <a:lnTo>
                  <a:pt x="14" y="158"/>
                </a:lnTo>
                <a:lnTo>
                  <a:pt x="12" y="158"/>
                </a:lnTo>
                <a:close/>
                <a:moveTo>
                  <a:pt x="12" y="160"/>
                </a:moveTo>
                <a:lnTo>
                  <a:pt x="10" y="162"/>
                </a:lnTo>
                <a:lnTo>
                  <a:pt x="12" y="160"/>
                </a:lnTo>
                <a:close/>
                <a:moveTo>
                  <a:pt x="10" y="162"/>
                </a:moveTo>
                <a:lnTo>
                  <a:pt x="10" y="160"/>
                </a:lnTo>
                <a:lnTo>
                  <a:pt x="10" y="162"/>
                </a:lnTo>
                <a:close/>
                <a:moveTo>
                  <a:pt x="10" y="160"/>
                </a:moveTo>
                <a:lnTo>
                  <a:pt x="10" y="160"/>
                </a:lnTo>
                <a:close/>
                <a:moveTo>
                  <a:pt x="10" y="160"/>
                </a:moveTo>
                <a:lnTo>
                  <a:pt x="12" y="160"/>
                </a:lnTo>
                <a:lnTo>
                  <a:pt x="10" y="160"/>
                </a:lnTo>
                <a:close/>
                <a:moveTo>
                  <a:pt x="30" y="178"/>
                </a:moveTo>
                <a:lnTo>
                  <a:pt x="28" y="178"/>
                </a:lnTo>
                <a:lnTo>
                  <a:pt x="30" y="178"/>
                </a:lnTo>
                <a:close/>
                <a:moveTo>
                  <a:pt x="28" y="178"/>
                </a:moveTo>
                <a:lnTo>
                  <a:pt x="26" y="180"/>
                </a:lnTo>
                <a:lnTo>
                  <a:pt x="28" y="178"/>
                </a:lnTo>
                <a:close/>
                <a:moveTo>
                  <a:pt x="26" y="180"/>
                </a:moveTo>
                <a:lnTo>
                  <a:pt x="28" y="178"/>
                </a:lnTo>
                <a:lnTo>
                  <a:pt x="26" y="180"/>
                </a:lnTo>
                <a:close/>
                <a:moveTo>
                  <a:pt x="28" y="178"/>
                </a:moveTo>
                <a:lnTo>
                  <a:pt x="30" y="178"/>
                </a:lnTo>
                <a:lnTo>
                  <a:pt x="28" y="178"/>
                </a:lnTo>
                <a:close/>
                <a:moveTo>
                  <a:pt x="30" y="178"/>
                </a:moveTo>
                <a:lnTo>
                  <a:pt x="30" y="178"/>
                </a:lnTo>
                <a:close/>
                <a:moveTo>
                  <a:pt x="307" y="0"/>
                </a:moveTo>
                <a:lnTo>
                  <a:pt x="309" y="0"/>
                </a:lnTo>
                <a:lnTo>
                  <a:pt x="307" y="0"/>
                </a:lnTo>
                <a:close/>
                <a:moveTo>
                  <a:pt x="309" y="0"/>
                </a:moveTo>
                <a:lnTo>
                  <a:pt x="311" y="0"/>
                </a:lnTo>
                <a:lnTo>
                  <a:pt x="309" y="0"/>
                </a:lnTo>
                <a:close/>
                <a:moveTo>
                  <a:pt x="311" y="0"/>
                </a:moveTo>
                <a:lnTo>
                  <a:pt x="313" y="0"/>
                </a:lnTo>
                <a:lnTo>
                  <a:pt x="311" y="0"/>
                </a:lnTo>
                <a:close/>
                <a:moveTo>
                  <a:pt x="313" y="0"/>
                </a:moveTo>
                <a:lnTo>
                  <a:pt x="311" y="2"/>
                </a:lnTo>
                <a:lnTo>
                  <a:pt x="313" y="0"/>
                </a:lnTo>
                <a:close/>
                <a:moveTo>
                  <a:pt x="311" y="2"/>
                </a:moveTo>
                <a:lnTo>
                  <a:pt x="309" y="2"/>
                </a:lnTo>
                <a:lnTo>
                  <a:pt x="311" y="2"/>
                </a:lnTo>
                <a:close/>
                <a:moveTo>
                  <a:pt x="309" y="2"/>
                </a:moveTo>
                <a:lnTo>
                  <a:pt x="307" y="2"/>
                </a:lnTo>
                <a:lnTo>
                  <a:pt x="309" y="2"/>
                </a:lnTo>
                <a:close/>
                <a:moveTo>
                  <a:pt x="307" y="2"/>
                </a:moveTo>
                <a:lnTo>
                  <a:pt x="307" y="0"/>
                </a:lnTo>
                <a:lnTo>
                  <a:pt x="307" y="2"/>
                </a:lnTo>
                <a:close/>
                <a:moveTo>
                  <a:pt x="203" y="12"/>
                </a:moveTo>
                <a:lnTo>
                  <a:pt x="201" y="12"/>
                </a:lnTo>
                <a:lnTo>
                  <a:pt x="203" y="12"/>
                </a:lnTo>
                <a:close/>
                <a:moveTo>
                  <a:pt x="201" y="12"/>
                </a:moveTo>
                <a:lnTo>
                  <a:pt x="199" y="10"/>
                </a:lnTo>
                <a:lnTo>
                  <a:pt x="201" y="12"/>
                </a:lnTo>
                <a:close/>
                <a:moveTo>
                  <a:pt x="199" y="10"/>
                </a:moveTo>
                <a:lnTo>
                  <a:pt x="201" y="10"/>
                </a:lnTo>
                <a:lnTo>
                  <a:pt x="199" y="10"/>
                </a:lnTo>
                <a:close/>
                <a:moveTo>
                  <a:pt x="201" y="10"/>
                </a:moveTo>
                <a:lnTo>
                  <a:pt x="203" y="10"/>
                </a:lnTo>
                <a:lnTo>
                  <a:pt x="201" y="10"/>
                </a:lnTo>
                <a:close/>
                <a:moveTo>
                  <a:pt x="203" y="10"/>
                </a:moveTo>
                <a:lnTo>
                  <a:pt x="205" y="10"/>
                </a:lnTo>
                <a:lnTo>
                  <a:pt x="203" y="10"/>
                </a:lnTo>
                <a:close/>
                <a:moveTo>
                  <a:pt x="205" y="10"/>
                </a:moveTo>
                <a:lnTo>
                  <a:pt x="203" y="12"/>
                </a:lnTo>
                <a:lnTo>
                  <a:pt x="205" y="10"/>
                </a:lnTo>
                <a:close/>
                <a:moveTo>
                  <a:pt x="203" y="12"/>
                </a:moveTo>
                <a:lnTo>
                  <a:pt x="203" y="12"/>
                </a:lnTo>
                <a:close/>
                <a:moveTo>
                  <a:pt x="160" y="14"/>
                </a:moveTo>
                <a:lnTo>
                  <a:pt x="162" y="14"/>
                </a:lnTo>
                <a:lnTo>
                  <a:pt x="160" y="14"/>
                </a:lnTo>
                <a:close/>
                <a:moveTo>
                  <a:pt x="162" y="14"/>
                </a:moveTo>
                <a:lnTo>
                  <a:pt x="162" y="14"/>
                </a:lnTo>
                <a:close/>
                <a:moveTo>
                  <a:pt x="162" y="14"/>
                </a:moveTo>
                <a:lnTo>
                  <a:pt x="162" y="14"/>
                </a:lnTo>
                <a:close/>
                <a:moveTo>
                  <a:pt x="162" y="14"/>
                </a:moveTo>
                <a:lnTo>
                  <a:pt x="160" y="14"/>
                </a:lnTo>
                <a:lnTo>
                  <a:pt x="162" y="14"/>
                </a:lnTo>
                <a:close/>
                <a:moveTo>
                  <a:pt x="1559" y="1072"/>
                </a:moveTo>
                <a:lnTo>
                  <a:pt x="1561" y="1070"/>
                </a:lnTo>
                <a:lnTo>
                  <a:pt x="1559" y="1072"/>
                </a:lnTo>
                <a:close/>
                <a:moveTo>
                  <a:pt x="1561" y="1070"/>
                </a:moveTo>
                <a:lnTo>
                  <a:pt x="1563" y="1072"/>
                </a:lnTo>
                <a:lnTo>
                  <a:pt x="1561" y="1070"/>
                </a:lnTo>
                <a:close/>
                <a:moveTo>
                  <a:pt x="1563" y="1072"/>
                </a:moveTo>
                <a:lnTo>
                  <a:pt x="1563" y="1072"/>
                </a:lnTo>
                <a:close/>
                <a:moveTo>
                  <a:pt x="1563" y="1072"/>
                </a:moveTo>
                <a:lnTo>
                  <a:pt x="1563" y="1074"/>
                </a:lnTo>
                <a:lnTo>
                  <a:pt x="1563" y="1072"/>
                </a:lnTo>
                <a:close/>
                <a:moveTo>
                  <a:pt x="1563" y="1074"/>
                </a:moveTo>
                <a:lnTo>
                  <a:pt x="1563" y="1078"/>
                </a:lnTo>
                <a:lnTo>
                  <a:pt x="1563" y="1074"/>
                </a:lnTo>
                <a:close/>
                <a:moveTo>
                  <a:pt x="1563" y="1078"/>
                </a:moveTo>
                <a:lnTo>
                  <a:pt x="1563" y="1080"/>
                </a:lnTo>
                <a:lnTo>
                  <a:pt x="1563" y="1078"/>
                </a:lnTo>
                <a:close/>
                <a:moveTo>
                  <a:pt x="1563" y="1080"/>
                </a:moveTo>
                <a:lnTo>
                  <a:pt x="1561" y="1078"/>
                </a:lnTo>
                <a:lnTo>
                  <a:pt x="1563" y="1080"/>
                </a:lnTo>
                <a:close/>
                <a:moveTo>
                  <a:pt x="1561" y="1078"/>
                </a:moveTo>
                <a:lnTo>
                  <a:pt x="1561" y="1076"/>
                </a:lnTo>
                <a:lnTo>
                  <a:pt x="1561" y="1078"/>
                </a:lnTo>
                <a:close/>
                <a:moveTo>
                  <a:pt x="1561" y="1076"/>
                </a:moveTo>
                <a:lnTo>
                  <a:pt x="1561" y="1074"/>
                </a:lnTo>
                <a:lnTo>
                  <a:pt x="1561" y="1076"/>
                </a:lnTo>
                <a:close/>
                <a:moveTo>
                  <a:pt x="1561" y="1074"/>
                </a:moveTo>
                <a:lnTo>
                  <a:pt x="1559" y="1072"/>
                </a:lnTo>
                <a:lnTo>
                  <a:pt x="1561" y="1074"/>
                </a:lnTo>
                <a:close/>
                <a:moveTo>
                  <a:pt x="1559" y="1072"/>
                </a:moveTo>
                <a:lnTo>
                  <a:pt x="1559" y="1072"/>
                </a:lnTo>
                <a:close/>
                <a:moveTo>
                  <a:pt x="2467" y="1610"/>
                </a:moveTo>
                <a:lnTo>
                  <a:pt x="2465" y="1612"/>
                </a:lnTo>
                <a:lnTo>
                  <a:pt x="2467" y="1610"/>
                </a:lnTo>
                <a:close/>
                <a:moveTo>
                  <a:pt x="2465" y="1612"/>
                </a:moveTo>
                <a:lnTo>
                  <a:pt x="2463" y="1612"/>
                </a:lnTo>
                <a:lnTo>
                  <a:pt x="2465" y="1612"/>
                </a:lnTo>
                <a:close/>
                <a:moveTo>
                  <a:pt x="2463" y="1612"/>
                </a:moveTo>
                <a:lnTo>
                  <a:pt x="2461" y="1610"/>
                </a:lnTo>
                <a:lnTo>
                  <a:pt x="2463" y="1612"/>
                </a:lnTo>
                <a:close/>
                <a:moveTo>
                  <a:pt x="2461" y="1610"/>
                </a:moveTo>
                <a:lnTo>
                  <a:pt x="2463" y="1610"/>
                </a:lnTo>
                <a:lnTo>
                  <a:pt x="2461" y="1610"/>
                </a:lnTo>
                <a:close/>
                <a:moveTo>
                  <a:pt x="2463" y="1610"/>
                </a:moveTo>
                <a:lnTo>
                  <a:pt x="2467" y="1610"/>
                </a:lnTo>
                <a:lnTo>
                  <a:pt x="2463" y="1610"/>
                </a:lnTo>
                <a:close/>
                <a:moveTo>
                  <a:pt x="2467" y="1610"/>
                </a:moveTo>
                <a:lnTo>
                  <a:pt x="2467" y="1610"/>
                </a:lnTo>
                <a:close/>
                <a:moveTo>
                  <a:pt x="2872" y="1834"/>
                </a:moveTo>
                <a:lnTo>
                  <a:pt x="2874" y="1832"/>
                </a:lnTo>
                <a:lnTo>
                  <a:pt x="2872" y="1834"/>
                </a:lnTo>
                <a:close/>
                <a:moveTo>
                  <a:pt x="2874" y="1832"/>
                </a:moveTo>
                <a:lnTo>
                  <a:pt x="2872" y="1834"/>
                </a:lnTo>
                <a:lnTo>
                  <a:pt x="2874" y="1832"/>
                </a:lnTo>
                <a:close/>
                <a:moveTo>
                  <a:pt x="2872" y="1834"/>
                </a:moveTo>
                <a:lnTo>
                  <a:pt x="2872" y="1834"/>
                </a:lnTo>
                <a:close/>
                <a:moveTo>
                  <a:pt x="187" y="8"/>
                </a:moveTo>
                <a:lnTo>
                  <a:pt x="189" y="8"/>
                </a:lnTo>
                <a:lnTo>
                  <a:pt x="187" y="8"/>
                </a:lnTo>
                <a:close/>
                <a:moveTo>
                  <a:pt x="189" y="8"/>
                </a:moveTo>
                <a:lnTo>
                  <a:pt x="191" y="8"/>
                </a:lnTo>
                <a:lnTo>
                  <a:pt x="189" y="8"/>
                </a:lnTo>
                <a:close/>
                <a:moveTo>
                  <a:pt x="191" y="8"/>
                </a:moveTo>
                <a:lnTo>
                  <a:pt x="189" y="8"/>
                </a:lnTo>
                <a:lnTo>
                  <a:pt x="191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3" name="Freeform 2250"/>
          <p:cNvSpPr>
            <a:spLocks noEditPoints="1"/>
          </p:cNvSpPr>
          <p:nvPr/>
        </p:nvSpPr>
        <p:spPr bwMode="auto">
          <a:xfrm>
            <a:off x="3165478" y="1374776"/>
            <a:ext cx="4562475" cy="2911475"/>
          </a:xfrm>
          <a:custGeom>
            <a:avLst/>
            <a:gdLst>
              <a:gd name="T0" fmla="*/ 20161250 w 2874"/>
              <a:gd name="T1" fmla="*/ 378023438 h 1834"/>
              <a:gd name="T2" fmla="*/ 30241875 w 2874"/>
              <a:gd name="T3" fmla="*/ 393144375 h 1834"/>
              <a:gd name="T4" fmla="*/ 25201563 w 2874"/>
              <a:gd name="T5" fmla="*/ 393144375 h 1834"/>
              <a:gd name="T6" fmla="*/ 0 w 2874"/>
              <a:gd name="T7" fmla="*/ 403225000 h 1834"/>
              <a:gd name="T8" fmla="*/ 5040313 w 2874"/>
              <a:gd name="T9" fmla="*/ 403225000 h 1834"/>
              <a:gd name="T10" fmla="*/ 5040313 w 2874"/>
              <a:gd name="T11" fmla="*/ 403225000 h 1834"/>
              <a:gd name="T12" fmla="*/ 35282188 w 2874"/>
              <a:gd name="T13" fmla="*/ 398184688 h 1834"/>
              <a:gd name="T14" fmla="*/ 25201563 w 2874"/>
              <a:gd name="T15" fmla="*/ 403225000 h 1834"/>
              <a:gd name="T16" fmla="*/ 30241875 w 2874"/>
              <a:gd name="T17" fmla="*/ 398184688 h 1834"/>
              <a:gd name="T18" fmla="*/ 25201563 w 2874"/>
              <a:gd name="T19" fmla="*/ 408265313 h 1834"/>
              <a:gd name="T20" fmla="*/ 25201563 w 2874"/>
              <a:gd name="T21" fmla="*/ 403225000 h 1834"/>
              <a:gd name="T22" fmla="*/ 30241875 w 2874"/>
              <a:gd name="T23" fmla="*/ 403225000 h 1834"/>
              <a:gd name="T24" fmla="*/ 70564375 w 2874"/>
              <a:gd name="T25" fmla="*/ 448587813 h 1834"/>
              <a:gd name="T26" fmla="*/ 70564375 w 2874"/>
              <a:gd name="T27" fmla="*/ 448587813 h 1834"/>
              <a:gd name="T28" fmla="*/ 75604688 w 2874"/>
              <a:gd name="T29" fmla="*/ 448587813 h 1834"/>
              <a:gd name="T30" fmla="*/ 778729075 w 2874"/>
              <a:gd name="T31" fmla="*/ 0 h 1834"/>
              <a:gd name="T32" fmla="*/ 783769388 w 2874"/>
              <a:gd name="T33" fmla="*/ 0 h 1834"/>
              <a:gd name="T34" fmla="*/ 783769388 w 2874"/>
              <a:gd name="T35" fmla="*/ 5040313 h 1834"/>
              <a:gd name="T36" fmla="*/ 778729075 w 2874"/>
              <a:gd name="T37" fmla="*/ 5040313 h 1834"/>
              <a:gd name="T38" fmla="*/ 773688763 w 2874"/>
              <a:gd name="T39" fmla="*/ 0 h 1834"/>
              <a:gd name="T40" fmla="*/ 506552200 w 2874"/>
              <a:gd name="T41" fmla="*/ 30241875 h 1834"/>
              <a:gd name="T42" fmla="*/ 506552200 w 2874"/>
              <a:gd name="T43" fmla="*/ 25201563 h 1834"/>
              <a:gd name="T44" fmla="*/ 511592513 w 2874"/>
              <a:gd name="T45" fmla="*/ 25201563 h 1834"/>
              <a:gd name="T46" fmla="*/ 511592513 w 2874"/>
              <a:gd name="T47" fmla="*/ 30241875 h 1834"/>
              <a:gd name="T48" fmla="*/ 403225000 w 2874"/>
              <a:gd name="T49" fmla="*/ 35282188 h 1834"/>
              <a:gd name="T50" fmla="*/ 408265313 w 2874"/>
              <a:gd name="T51" fmla="*/ 35282188 h 1834"/>
              <a:gd name="T52" fmla="*/ 408265313 w 2874"/>
              <a:gd name="T53" fmla="*/ 35282188 h 1834"/>
              <a:gd name="T54" fmla="*/ 2147483647 w 2874"/>
              <a:gd name="T55" fmla="*/ 2147483647 h 1834"/>
              <a:gd name="T56" fmla="*/ 2147483647 w 2874"/>
              <a:gd name="T57" fmla="*/ 2147483647 h 1834"/>
              <a:gd name="T58" fmla="*/ 2147483647 w 2874"/>
              <a:gd name="T59" fmla="*/ 2147483647 h 1834"/>
              <a:gd name="T60" fmla="*/ 2147483647 w 2874"/>
              <a:gd name="T61" fmla="*/ 2147483647 h 1834"/>
              <a:gd name="T62" fmla="*/ 2147483647 w 2874"/>
              <a:gd name="T63" fmla="*/ 2147483647 h 1834"/>
              <a:gd name="T64" fmla="*/ 2147483647 w 2874"/>
              <a:gd name="T65" fmla="*/ 2147483647 h 1834"/>
              <a:gd name="T66" fmla="*/ 2147483647 w 2874"/>
              <a:gd name="T67" fmla="*/ 2147483647 h 1834"/>
              <a:gd name="T68" fmla="*/ 2147483647 w 2874"/>
              <a:gd name="T69" fmla="*/ 2147483647 h 1834"/>
              <a:gd name="T70" fmla="*/ 2147483647 w 2874"/>
              <a:gd name="T71" fmla="*/ 2147483647 h 1834"/>
              <a:gd name="T72" fmla="*/ 2147483647 w 2874"/>
              <a:gd name="T73" fmla="*/ 2147483647 h 1834"/>
              <a:gd name="T74" fmla="*/ 2147483647 w 2874"/>
              <a:gd name="T75" fmla="*/ 2147483647 h 1834"/>
              <a:gd name="T76" fmla="*/ 2147483647 w 2874"/>
              <a:gd name="T77" fmla="*/ 2147483647 h 1834"/>
              <a:gd name="T78" fmla="*/ 2147483647 w 2874"/>
              <a:gd name="T79" fmla="*/ 2147483647 h 1834"/>
              <a:gd name="T80" fmla="*/ 471270013 w 2874"/>
              <a:gd name="T81" fmla="*/ 20161250 h 1834"/>
              <a:gd name="T82" fmla="*/ 481350638 w 2874"/>
              <a:gd name="T83" fmla="*/ 20161250 h 18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74" h="1834">
                <a:moveTo>
                  <a:pt x="6" y="150"/>
                </a:moveTo>
                <a:lnTo>
                  <a:pt x="8" y="150"/>
                </a:lnTo>
                <a:moveTo>
                  <a:pt x="8" y="150"/>
                </a:moveTo>
                <a:lnTo>
                  <a:pt x="10" y="150"/>
                </a:lnTo>
                <a:moveTo>
                  <a:pt x="10" y="156"/>
                </a:moveTo>
                <a:lnTo>
                  <a:pt x="12" y="156"/>
                </a:lnTo>
                <a:moveTo>
                  <a:pt x="12" y="156"/>
                </a:moveTo>
                <a:lnTo>
                  <a:pt x="10" y="156"/>
                </a:lnTo>
                <a:moveTo>
                  <a:pt x="10" y="156"/>
                </a:moveTo>
                <a:lnTo>
                  <a:pt x="10" y="156"/>
                </a:lnTo>
                <a:moveTo>
                  <a:pt x="2" y="160"/>
                </a:moveTo>
                <a:lnTo>
                  <a:pt x="0" y="160"/>
                </a:lnTo>
                <a:moveTo>
                  <a:pt x="0" y="160"/>
                </a:moveTo>
                <a:lnTo>
                  <a:pt x="2" y="160"/>
                </a:lnTo>
                <a:moveTo>
                  <a:pt x="2" y="160"/>
                </a:moveTo>
                <a:lnTo>
                  <a:pt x="4" y="160"/>
                </a:lnTo>
                <a:moveTo>
                  <a:pt x="4" y="160"/>
                </a:moveTo>
                <a:lnTo>
                  <a:pt x="2" y="160"/>
                </a:lnTo>
                <a:moveTo>
                  <a:pt x="2" y="160"/>
                </a:moveTo>
                <a:lnTo>
                  <a:pt x="2" y="160"/>
                </a:lnTo>
                <a:moveTo>
                  <a:pt x="14" y="158"/>
                </a:moveTo>
                <a:lnTo>
                  <a:pt x="12" y="160"/>
                </a:lnTo>
                <a:moveTo>
                  <a:pt x="12" y="160"/>
                </a:moveTo>
                <a:lnTo>
                  <a:pt x="10" y="160"/>
                </a:lnTo>
                <a:moveTo>
                  <a:pt x="10" y="160"/>
                </a:moveTo>
                <a:lnTo>
                  <a:pt x="12" y="158"/>
                </a:lnTo>
                <a:moveTo>
                  <a:pt x="12" y="158"/>
                </a:moveTo>
                <a:lnTo>
                  <a:pt x="14" y="158"/>
                </a:lnTo>
                <a:moveTo>
                  <a:pt x="12" y="160"/>
                </a:moveTo>
                <a:lnTo>
                  <a:pt x="10" y="162"/>
                </a:lnTo>
                <a:moveTo>
                  <a:pt x="10" y="162"/>
                </a:moveTo>
                <a:lnTo>
                  <a:pt x="10" y="160"/>
                </a:lnTo>
                <a:moveTo>
                  <a:pt x="10" y="160"/>
                </a:moveTo>
                <a:lnTo>
                  <a:pt x="10" y="160"/>
                </a:lnTo>
                <a:moveTo>
                  <a:pt x="10" y="160"/>
                </a:moveTo>
                <a:lnTo>
                  <a:pt x="12" y="160"/>
                </a:lnTo>
                <a:moveTo>
                  <a:pt x="30" y="178"/>
                </a:moveTo>
                <a:lnTo>
                  <a:pt x="28" y="178"/>
                </a:lnTo>
                <a:moveTo>
                  <a:pt x="28" y="178"/>
                </a:moveTo>
                <a:lnTo>
                  <a:pt x="26" y="180"/>
                </a:lnTo>
                <a:moveTo>
                  <a:pt x="26" y="180"/>
                </a:moveTo>
                <a:lnTo>
                  <a:pt x="28" y="178"/>
                </a:lnTo>
                <a:moveTo>
                  <a:pt x="28" y="178"/>
                </a:moveTo>
                <a:lnTo>
                  <a:pt x="30" y="178"/>
                </a:lnTo>
                <a:moveTo>
                  <a:pt x="30" y="178"/>
                </a:moveTo>
                <a:lnTo>
                  <a:pt x="30" y="178"/>
                </a:lnTo>
                <a:moveTo>
                  <a:pt x="307" y="0"/>
                </a:moveTo>
                <a:lnTo>
                  <a:pt x="309" y="0"/>
                </a:lnTo>
                <a:moveTo>
                  <a:pt x="309" y="0"/>
                </a:moveTo>
                <a:lnTo>
                  <a:pt x="311" y="0"/>
                </a:lnTo>
                <a:moveTo>
                  <a:pt x="311" y="0"/>
                </a:moveTo>
                <a:lnTo>
                  <a:pt x="313" y="0"/>
                </a:lnTo>
                <a:moveTo>
                  <a:pt x="313" y="0"/>
                </a:moveTo>
                <a:lnTo>
                  <a:pt x="311" y="2"/>
                </a:lnTo>
                <a:moveTo>
                  <a:pt x="311" y="2"/>
                </a:moveTo>
                <a:lnTo>
                  <a:pt x="309" y="2"/>
                </a:lnTo>
                <a:moveTo>
                  <a:pt x="309" y="2"/>
                </a:moveTo>
                <a:lnTo>
                  <a:pt x="307" y="2"/>
                </a:lnTo>
                <a:moveTo>
                  <a:pt x="307" y="2"/>
                </a:moveTo>
                <a:lnTo>
                  <a:pt x="307" y="0"/>
                </a:lnTo>
                <a:moveTo>
                  <a:pt x="203" y="12"/>
                </a:moveTo>
                <a:lnTo>
                  <a:pt x="201" y="12"/>
                </a:lnTo>
                <a:moveTo>
                  <a:pt x="201" y="12"/>
                </a:moveTo>
                <a:lnTo>
                  <a:pt x="199" y="10"/>
                </a:lnTo>
                <a:moveTo>
                  <a:pt x="199" y="10"/>
                </a:moveTo>
                <a:lnTo>
                  <a:pt x="201" y="10"/>
                </a:lnTo>
                <a:moveTo>
                  <a:pt x="201" y="10"/>
                </a:moveTo>
                <a:lnTo>
                  <a:pt x="203" y="10"/>
                </a:lnTo>
                <a:moveTo>
                  <a:pt x="203" y="10"/>
                </a:moveTo>
                <a:lnTo>
                  <a:pt x="205" y="10"/>
                </a:lnTo>
                <a:moveTo>
                  <a:pt x="205" y="10"/>
                </a:moveTo>
                <a:lnTo>
                  <a:pt x="203" y="12"/>
                </a:lnTo>
                <a:moveTo>
                  <a:pt x="203" y="12"/>
                </a:moveTo>
                <a:lnTo>
                  <a:pt x="203" y="12"/>
                </a:lnTo>
                <a:moveTo>
                  <a:pt x="160" y="14"/>
                </a:moveTo>
                <a:lnTo>
                  <a:pt x="162" y="14"/>
                </a:lnTo>
                <a:moveTo>
                  <a:pt x="162" y="14"/>
                </a:moveTo>
                <a:lnTo>
                  <a:pt x="162" y="14"/>
                </a:lnTo>
                <a:moveTo>
                  <a:pt x="162" y="14"/>
                </a:moveTo>
                <a:lnTo>
                  <a:pt x="162" y="14"/>
                </a:lnTo>
                <a:moveTo>
                  <a:pt x="162" y="14"/>
                </a:moveTo>
                <a:lnTo>
                  <a:pt x="160" y="14"/>
                </a:lnTo>
                <a:moveTo>
                  <a:pt x="1559" y="1072"/>
                </a:moveTo>
                <a:lnTo>
                  <a:pt x="1561" y="1070"/>
                </a:lnTo>
                <a:moveTo>
                  <a:pt x="1561" y="1070"/>
                </a:moveTo>
                <a:lnTo>
                  <a:pt x="1563" y="1072"/>
                </a:lnTo>
                <a:moveTo>
                  <a:pt x="1563" y="1072"/>
                </a:moveTo>
                <a:lnTo>
                  <a:pt x="1563" y="1072"/>
                </a:lnTo>
                <a:moveTo>
                  <a:pt x="1563" y="1072"/>
                </a:moveTo>
                <a:lnTo>
                  <a:pt x="1563" y="1074"/>
                </a:lnTo>
                <a:moveTo>
                  <a:pt x="1563" y="1074"/>
                </a:moveTo>
                <a:lnTo>
                  <a:pt x="1563" y="1078"/>
                </a:lnTo>
                <a:moveTo>
                  <a:pt x="1563" y="1078"/>
                </a:moveTo>
                <a:lnTo>
                  <a:pt x="1563" y="1080"/>
                </a:lnTo>
                <a:moveTo>
                  <a:pt x="1563" y="1080"/>
                </a:moveTo>
                <a:lnTo>
                  <a:pt x="1561" y="1078"/>
                </a:lnTo>
                <a:moveTo>
                  <a:pt x="1561" y="1078"/>
                </a:moveTo>
                <a:lnTo>
                  <a:pt x="1561" y="1076"/>
                </a:lnTo>
                <a:moveTo>
                  <a:pt x="1561" y="1076"/>
                </a:moveTo>
                <a:lnTo>
                  <a:pt x="1561" y="1074"/>
                </a:lnTo>
                <a:moveTo>
                  <a:pt x="1561" y="1074"/>
                </a:moveTo>
                <a:lnTo>
                  <a:pt x="1559" y="1072"/>
                </a:lnTo>
                <a:moveTo>
                  <a:pt x="1559" y="1072"/>
                </a:moveTo>
                <a:lnTo>
                  <a:pt x="1559" y="1072"/>
                </a:lnTo>
                <a:moveTo>
                  <a:pt x="2467" y="1610"/>
                </a:moveTo>
                <a:lnTo>
                  <a:pt x="2465" y="1612"/>
                </a:lnTo>
                <a:moveTo>
                  <a:pt x="2465" y="1612"/>
                </a:moveTo>
                <a:lnTo>
                  <a:pt x="2463" y="1612"/>
                </a:lnTo>
                <a:moveTo>
                  <a:pt x="2463" y="1612"/>
                </a:moveTo>
                <a:lnTo>
                  <a:pt x="2461" y="1610"/>
                </a:lnTo>
                <a:moveTo>
                  <a:pt x="2461" y="1610"/>
                </a:moveTo>
                <a:lnTo>
                  <a:pt x="2463" y="1610"/>
                </a:lnTo>
                <a:moveTo>
                  <a:pt x="2463" y="1610"/>
                </a:moveTo>
                <a:lnTo>
                  <a:pt x="2467" y="1610"/>
                </a:lnTo>
                <a:moveTo>
                  <a:pt x="2467" y="1610"/>
                </a:moveTo>
                <a:lnTo>
                  <a:pt x="2467" y="1610"/>
                </a:lnTo>
                <a:moveTo>
                  <a:pt x="2872" y="1834"/>
                </a:moveTo>
                <a:lnTo>
                  <a:pt x="2874" y="1832"/>
                </a:lnTo>
                <a:moveTo>
                  <a:pt x="2874" y="1832"/>
                </a:moveTo>
                <a:lnTo>
                  <a:pt x="2872" y="1834"/>
                </a:lnTo>
                <a:moveTo>
                  <a:pt x="2872" y="1834"/>
                </a:moveTo>
                <a:lnTo>
                  <a:pt x="2872" y="1834"/>
                </a:lnTo>
                <a:moveTo>
                  <a:pt x="187" y="8"/>
                </a:moveTo>
                <a:lnTo>
                  <a:pt x="189" y="8"/>
                </a:lnTo>
                <a:moveTo>
                  <a:pt x="189" y="8"/>
                </a:moveTo>
                <a:lnTo>
                  <a:pt x="191" y="8"/>
                </a:lnTo>
                <a:moveTo>
                  <a:pt x="191" y="8"/>
                </a:moveTo>
                <a:lnTo>
                  <a:pt x="189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4" name="Freeform 2251"/>
          <p:cNvSpPr>
            <a:spLocks/>
          </p:cNvSpPr>
          <p:nvPr/>
        </p:nvSpPr>
        <p:spPr bwMode="auto">
          <a:xfrm>
            <a:off x="7264403" y="3984626"/>
            <a:ext cx="47625" cy="53975"/>
          </a:xfrm>
          <a:custGeom>
            <a:avLst/>
            <a:gdLst>
              <a:gd name="T0" fmla="*/ 10080625 w 30"/>
              <a:gd name="T1" fmla="*/ 10080625 h 34"/>
              <a:gd name="T2" fmla="*/ 10080625 w 30"/>
              <a:gd name="T3" fmla="*/ 15120938 h 34"/>
              <a:gd name="T4" fmla="*/ 5040313 w 30"/>
              <a:gd name="T5" fmla="*/ 20161250 h 34"/>
              <a:gd name="T6" fmla="*/ 0 w 30"/>
              <a:gd name="T7" fmla="*/ 20161250 h 34"/>
              <a:gd name="T8" fmla="*/ 0 w 30"/>
              <a:gd name="T9" fmla="*/ 25201563 h 34"/>
              <a:gd name="T10" fmla="*/ 5040313 w 30"/>
              <a:gd name="T11" fmla="*/ 30241875 h 34"/>
              <a:gd name="T12" fmla="*/ 5040313 w 30"/>
              <a:gd name="T13" fmla="*/ 35282188 h 34"/>
              <a:gd name="T14" fmla="*/ 10080625 w 30"/>
              <a:gd name="T15" fmla="*/ 30241875 h 34"/>
              <a:gd name="T16" fmla="*/ 15120938 w 30"/>
              <a:gd name="T17" fmla="*/ 30241875 h 34"/>
              <a:gd name="T18" fmla="*/ 20161250 w 30"/>
              <a:gd name="T19" fmla="*/ 30241875 h 34"/>
              <a:gd name="T20" fmla="*/ 25201563 w 30"/>
              <a:gd name="T21" fmla="*/ 35282188 h 34"/>
              <a:gd name="T22" fmla="*/ 30241875 w 30"/>
              <a:gd name="T23" fmla="*/ 35282188 h 34"/>
              <a:gd name="T24" fmla="*/ 30241875 w 30"/>
              <a:gd name="T25" fmla="*/ 40322500 h 34"/>
              <a:gd name="T26" fmla="*/ 30241875 w 30"/>
              <a:gd name="T27" fmla="*/ 45362813 h 34"/>
              <a:gd name="T28" fmla="*/ 35282188 w 30"/>
              <a:gd name="T29" fmla="*/ 50403125 h 34"/>
              <a:gd name="T30" fmla="*/ 35282188 w 30"/>
              <a:gd name="T31" fmla="*/ 55443438 h 34"/>
              <a:gd name="T32" fmla="*/ 35282188 w 30"/>
              <a:gd name="T33" fmla="*/ 60483750 h 34"/>
              <a:gd name="T34" fmla="*/ 35282188 w 30"/>
              <a:gd name="T35" fmla="*/ 65524063 h 34"/>
              <a:gd name="T36" fmla="*/ 35282188 w 30"/>
              <a:gd name="T37" fmla="*/ 65524063 h 34"/>
              <a:gd name="T38" fmla="*/ 40322500 w 30"/>
              <a:gd name="T39" fmla="*/ 70564375 h 34"/>
              <a:gd name="T40" fmla="*/ 45362813 w 30"/>
              <a:gd name="T41" fmla="*/ 70564375 h 34"/>
              <a:gd name="T42" fmla="*/ 50403125 w 30"/>
              <a:gd name="T43" fmla="*/ 75604688 h 34"/>
              <a:gd name="T44" fmla="*/ 55443438 w 30"/>
              <a:gd name="T45" fmla="*/ 75604688 h 34"/>
              <a:gd name="T46" fmla="*/ 60483750 w 30"/>
              <a:gd name="T47" fmla="*/ 80645000 h 34"/>
              <a:gd name="T48" fmla="*/ 60483750 w 30"/>
              <a:gd name="T49" fmla="*/ 85685313 h 34"/>
              <a:gd name="T50" fmla="*/ 65524063 w 30"/>
              <a:gd name="T51" fmla="*/ 80645000 h 34"/>
              <a:gd name="T52" fmla="*/ 70564375 w 30"/>
              <a:gd name="T53" fmla="*/ 85685313 h 34"/>
              <a:gd name="T54" fmla="*/ 70564375 w 30"/>
              <a:gd name="T55" fmla="*/ 80645000 h 34"/>
              <a:gd name="T56" fmla="*/ 65524063 w 30"/>
              <a:gd name="T57" fmla="*/ 75604688 h 34"/>
              <a:gd name="T58" fmla="*/ 65524063 w 30"/>
              <a:gd name="T59" fmla="*/ 70564375 h 34"/>
              <a:gd name="T60" fmla="*/ 65524063 w 30"/>
              <a:gd name="T61" fmla="*/ 65524063 h 34"/>
              <a:gd name="T62" fmla="*/ 70564375 w 30"/>
              <a:gd name="T63" fmla="*/ 65524063 h 34"/>
              <a:gd name="T64" fmla="*/ 70564375 w 30"/>
              <a:gd name="T65" fmla="*/ 60483750 h 34"/>
              <a:gd name="T66" fmla="*/ 75604688 w 30"/>
              <a:gd name="T67" fmla="*/ 55443438 h 34"/>
              <a:gd name="T68" fmla="*/ 70564375 w 30"/>
              <a:gd name="T69" fmla="*/ 55443438 h 34"/>
              <a:gd name="T70" fmla="*/ 65524063 w 30"/>
              <a:gd name="T71" fmla="*/ 55443438 h 34"/>
              <a:gd name="T72" fmla="*/ 60483750 w 30"/>
              <a:gd name="T73" fmla="*/ 50403125 h 34"/>
              <a:gd name="T74" fmla="*/ 55443438 w 30"/>
              <a:gd name="T75" fmla="*/ 50403125 h 34"/>
              <a:gd name="T76" fmla="*/ 55443438 w 30"/>
              <a:gd name="T77" fmla="*/ 50403125 h 34"/>
              <a:gd name="T78" fmla="*/ 50403125 w 30"/>
              <a:gd name="T79" fmla="*/ 45362813 h 34"/>
              <a:gd name="T80" fmla="*/ 50403125 w 30"/>
              <a:gd name="T81" fmla="*/ 40322500 h 34"/>
              <a:gd name="T82" fmla="*/ 45362813 w 30"/>
              <a:gd name="T83" fmla="*/ 35282188 h 34"/>
              <a:gd name="T84" fmla="*/ 45362813 w 30"/>
              <a:gd name="T85" fmla="*/ 30241875 h 34"/>
              <a:gd name="T86" fmla="*/ 45362813 w 30"/>
              <a:gd name="T87" fmla="*/ 25201563 h 34"/>
              <a:gd name="T88" fmla="*/ 45362813 w 30"/>
              <a:gd name="T89" fmla="*/ 20161250 h 34"/>
              <a:gd name="T90" fmla="*/ 45362813 w 30"/>
              <a:gd name="T91" fmla="*/ 20161250 h 34"/>
              <a:gd name="T92" fmla="*/ 40322500 w 30"/>
              <a:gd name="T93" fmla="*/ 15120938 h 34"/>
              <a:gd name="T94" fmla="*/ 40322500 w 30"/>
              <a:gd name="T95" fmla="*/ 10080625 h 34"/>
              <a:gd name="T96" fmla="*/ 40322500 w 30"/>
              <a:gd name="T97" fmla="*/ 5040313 h 34"/>
              <a:gd name="T98" fmla="*/ 35282188 w 30"/>
              <a:gd name="T99" fmla="*/ 0 h 34"/>
              <a:gd name="T100" fmla="*/ 30241875 w 30"/>
              <a:gd name="T101" fmla="*/ 0 h 34"/>
              <a:gd name="T102" fmla="*/ 25201563 w 30"/>
              <a:gd name="T103" fmla="*/ 0 h 34"/>
              <a:gd name="T104" fmla="*/ 25201563 w 30"/>
              <a:gd name="T105" fmla="*/ 5040313 h 34"/>
              <a:gd name="T106" fmla="*/ 25201563 w 30"/>
              <a:gd name="T107" fmla="*/ 10080625 h 34"/>
              <a:gd name="T108" fmla="*/ 30241875 w 30"/>
              <a:gd name="T109" fmla="*/ 15120938 h 34"/>
              <a:gd name="T110" fmla="*/ 25201563 w 30"/>
              <a:gd name="T111" fmla="*/ 15120938 h 34"/>
              <a:gd name="T112" fmla="*/ 25201563 w 30"/>
              <a:gd name="T113" fmla="*/ 10080625 h 34"/>
              <a:gd name="T114" fmla="*/ 20161250 w 30"/>
              <a:gd name="T115" fmla="*/ 5040313 h 34"/>
              <a:gd name="T116" fmla="*/ 15120938 w 30"/>
              <a:gd name="T117" fmla="*/ 5040313 h 34"/>
              <a:gd name="T118" fmla="*/ 10080625 w 30"/>
              <a:gd name="T119" fmla="*/ 5040313 h 34"/>
              <a:gd name="T120" fmla="*/ 10080625 w 30"/>
              <a:gd name="T121" fmla="*/ 10080625 h 34"/>
              <a:gd name="T122" fmla="*/ 10080625 w 30"/>
              <a:gd name="T123" fmla="*/ 10080625 h 3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0" h="34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4" y="20"/>
                </a:lnTo>
                <a:lnTo>
                  <a:pt x="14" y="22"/>
                </a:lnTo>
                <a:lnTo>
                  <a:pt x="14" y="24"/>
                </a:lnTo>
                <a:lnTo>
                  <a:pt x="14" y="26"/>
                </a:lnTo>
                <a:lnTo>
                  <a:pt x="16" y="28"/>
                </a:lnTo>
                <a:lnTo>
                  <a:pt x="18" y="28"/>
                </a:lnTo>
                <a:lnTo>
                  <a:pt x="20" y="30"/>
                </a:lnTo>
                <a:lnTo>
                  <a:pt x="22" y="30"/>
                </a:lnTo>
                <a:lnTo>
                  <a:pt x="24" y="32"/>
                </a:lnTo>
                <a:lnTo>
                  <a:pt x="24" y="34"/>
                </a:lnTo>
                <a:lnTo>
                  <a:pt x="26" y="32"/>
                </a:lnTo>
                <a:lnTo>
                  <a:pt x="28" y="34"/>
                </a:lnTo>
                <a:lnTo>
                  <a:pt x="28" y="32"/>
                </a:lnTo>
                <a:lnTo>
                  <a:pt x="26" y="30"/>
                </a:lnTo>
                <a:lnTo>
                  <a:pt x="26" y="28"/>
                </a:lnTo>
                <a:lnTo>
                  <a:pt x="26" y="26"/>
                </a:lnTo>
                <a:lnTo>
                  <a:pt x="28" y="26"/>
                </a:lnTo>
                <a:lnTo>
                  <a:pt x="28" y="24"/>
                </a:lnTo>
                <a:lnTo>
                  <a:pt x="30" y="22"/>
                </a:lnTo>
                <a:lnTo>
                  <a:pt x="28" y="22"/>
                </a:lnTo>
                <a:lnTo>
                  <a:pt x="26" y="22"/>
                </a:lnTo>
                <a:lnTo>
                  <a:pt x="24" y="20"/>
                </a:lnTo>
                <a:lnTo>
                  <a:pt x="22" y="20"/>
                </a:lnTo>
                <a:lnTo>
                  <a:pt x="20" y="18"/>
                </a:lnTo>
                <a:lnTo>
                  <a:pt x="20" y="16"/>
                </a:lnTo>
                <a:lnTo>
                  <a:pt x="18" y="14"/>
                </a:lnTo>
                <a:lnTo>
                  <a:pt x="18" y="12"/>
                </a:lnTo>
                <a:lnTo>
                  <a:pt x="18" y="10"/>
                </a:lnTo>
                <a:lnTo>
                  <a:pt x="18" y="8"/>
                </a:lnTo>
                <a:lnTo>
                  <a:pt x="16" y="6"/>
                </a:lnTo>
                <a:lnTo>
                  <a:pt x="16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10" y="4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5" name="Freeform 2252"/>
          <p:cNvSpPr>
            <a:spLocks/>
          </p:cNvSpPr>
          <p:nvPr/>
        </p:nvSpPr>
        <p:spPr bwMode="auto">
          <a:xfrm>
            <a:off x="7264403" y="3984626"/>
            <a:ext cx="47625" cy="53975"/>
          </a:xfrm>
          <a:custGeom>
            <a:avLst/>
            <a:gdLst>
              <a:gd name="T0" fmla="*/ 10080625 w 30"/>
              <a:gd name="T1" fmla="*/ 10080625 h 34"/>
              <a:gd name="T2" fmla="*/ 10080625 w 30"/>
              <a:gd name="T3" fmla="*/ 15120938 h 34"/>
              <a:gd name="T4" fmla="*/ 5040313 w 30"/>
              <a:gd name="T5" fmla="*/ 20161250 h 34"/>
              <a:gd name="T6" fmla="*/ 0 w 30"/>
              <a:gd name="T7" fmla="*/ 20161250 h 34"/>
              <a:gd name="T8" fmla="*/ 0 w 30"/>
              <a:gd name="T9" fmla="*/ 25201563 h 34"/>
              <a:gd name="T10" fmla="*/ 5040313 w 30"/>
              <a:gd name="T11" fmla="*/ 30241875 h 34"/>
              <a:gd name="T12" fmla="*/ 5040313 w 30"/>
              <a:gd name="T13" fmla="*/ 35282188 h 34"/>
              <a:gd name="T14" fmla="*/ 10080625 w 30"/>
              <a:gd name="T15" fmla="*/ 30241875 h 34"/>
              <a:gd name="T16" fmla="*/ 15120938 w 30"/>
              <a:gd name="T17" fmla="*/ 30241875 h 34"/>
              <a:gd name="T18" fmla="*/ 20161250 w 30"/>
              <a:gd name="T19" fmla="*/ 30241875 h 34"/>
              <a:gd name="T20" fmla="*/ 25201563 w 30"/>
              <a:gd name="T21" fmla="*/ 35282188 h 34"/>
              <a:gd name="T22" fmla="*/ 30241875 w 30"/>
              <a:gd name="T23" fmla="*/ 35282188 h 34"/>
              <a:gd name="T24" fmla="*/ 30241875 w 30"/>
              <a:gd name="T25" fmla="*/ 40322500 h 34"/>
              <a:gd name="T26" fmla="*/ 30241875 w 30"/>
              <a:gd name="T27" fmla="*/ 45362813 h 34"/>
              <a:gd name="T28" fmla="*/ 35282188 w 30"/>
              <a:gd name="T29" fmla="*/ 50403125 h 34"/>
              <a:gd name="T30" fmla="*/ 35282188 w 30"/>
              <a:gd name="T31" fmla="*/ 55443438 h 34"/>
              <a:gd name="T32" fmla="*/ 35282188 w 30"/>
              <a:gd name="T33" fmla="*/ 60483750 h 34"/>
              <a:gd name="T34" fmla="*/ 35282188 w 30"/>
              <a:gd name="T35" fmla="*/ 65524063 h 34"/>
              <a:gd name="T36" fmla="*/ 35282188 w 30"/>
              <a:gd name="T37" fmla="*/ 65524063 h 34"/>
              <a:gd name="T38" fmla="*/ 40322500 w 30"/>
              <a:gd name="T39" fmla="*/ 70564375 h 34"/>
              <a:gd name="T40" fmla="*/ 45362813 w 30"/>
              <a:gd name="T41" fmla="*/ 70564375 h 34"/>
              <a:gd name="T42" fmla="*/ 50403125 w 30"/>
              <a:gd name="T43" fmla="*/ 75604688 h 34"/>
              <a:gd name="T44" fmla="*/ 55443438 w 30"/>
              <a:gd name="T45" fmla="*/ 75604688 h 34"/>
              <a:gd name="T46" fmla="*/ 60483750 w 30"/>
              <a:gd name="T47" fmla="*/ 80645000 h 34"/>
              <a:gd name="T48" fmla="*/ 60483750 w 30"/>
              <a:gd name="T49" fmla="*/ 85685313 h 34"/>
              <a:gd name="T50" fmla="*/ 65524063 w 30"/>
              <a:gd name="T51" fmla="*/ 80645000 h 34"/>
              <a:gd name="T52" fmla="*/ 70564375 w 30"/>
              <a:gd name="T53" fmla="*/ 85685313 h 34"/>
              <a:gd name="T54" fmla="*/ 70564375 w 30"/>
              <a:gd name="T55" fmla="*/ 80645000 h 34"/>
              <a:gd name="T56" fmla="*/ 65524063 w 30"/>
              <a:gd name="T57" fmla="*/ 75604688 h 34"/>
              <a:gd name="T58" fmla="*/ 65524063 w 30"/>
              <a:gd name="T59" fmla="*/ 70564375 h 34"/>
              <a:gd name="T60" fmla="*/ 65524063 w 30"/>
              <a:gd name="T61" fmla="*/ 65524063 h 34"/>
              <a:gd name="T62" fmla="*/ 70564375 w 30"/>
              <a:gd name="T63" fmla="*/ 65524063 h 34"/>
              <a:gd name="T64" fmla="*/ 70564375 w 30"/>
              <a:gd name="T65" fmla="*/ 60483750 h 34"/>
              <a:gd name="T66" fmla="*/ 75604688 w 30"/>
              <a:gd name="T67" fmla="*/ 55443438 h 34"/>
              <a:gd name="T68" fmla="*/ 70564375 w 30"/>
              <a:gd name="T69" fmla="*/ 55443438 h 34"/>
              <a:gd name="T70" fmla="*/ 65524063 w 30"/>
              <a:gd name="T71" fmla="*/ 55443438 h 34"/>
              <a:gd name="T72" fmla="*/ 60483750 w 30"/>
              <a:gd name="T73" fmla="*/ 50403125 h 34"/>
              <a:gd name="T74" fmla="*/ 55443438 w 30"/>
              <a:gd name="T75" fmla="*/ 50403125 h 34"/>
              <a:gd name="T76" fmla="*/ 55443438 w 30"/>
              <a:gd name="T77" fmla="*/ 50403125 h 34"/>
              <a:gd name="T78" fmla="*/ 50403125 w 30"/>
              <a:gd name="T79" fmla="*/ 45362813 h 34"/>
              <a:gd name="T80" fmla="*/ 50403125 w 30"/>
              <a:gd name="T81" fmla="*/ 40322500 h 34"/>
              <a:gd name="T82" fmla="*/ 45362813 w 30"/>
              <a:gd name="T83" fmla="*/ 35282188 h 34"/>
              <a:gd name="T84" fmla="*/ 45362813 w 30"/>
              <a:gd name="T85" fmla="*/ 30241875 h 34"/>
              <a:gd name="T86" fmla="*/ 45362813 w 30"/>
              <a:gd name="T87" fmla="*/ 25201563 h 34"/>
              <a:gd name="T88" fmla="*/ 45362813 w 30"/>
              <a:gd name="T89" fmla="*/ 20161250 h 34"/>
              <a:gd name="T90" fmla="*/ 45362813 w 30"/>
              <a:gd name="T91" fmla="*/ 20161250 h 34"/>
              <a:gd name="T92" fmla="*/ 40322500 w 30"/>
              <a:gd name="T93" fmla="*/ 15120938 h 34"/>
              <a:gd name="T94" fmla="*/ 40322500 w 30"/>
              <a:gd name="T95" fmla="*/ 10080625 h 34"/>
              <a:gd name="T96" fmla="*/ 40322500 w 30"/>
              <a:gd name="T97" fmla="*/ 5040313 h 34"/>
              <a:gd name="T98" fmla="*/ 35282188 w 30"/>
              <a:gd name="T99" fmla="*/ 0 h 34"/>
              <a:gd name="T100" fmla="*/ 30241875 w 30"/>
              <a:gd name="T101" fmla="*/ 0 h 34"/>
              <a:gd name="T102" fmla="*/ 25201563 w 30"/>
              <a:gd name="T103" fmla="*/ 0 h 34"/>
              <a:gd name="T104" fmla="*/ 25201563 w 30"/>
              <a:gd name="T105" fmla="*/ 5040313 h 34"/>
              <a:gd name="T106" fmla="*/ 25201563 w 30"/>
              <a:gd name="T107" fmla="*/ 10080625 h 34"/>
              <a:gd name="T108" fmla="*/ 30241875 w 30"/>
              <a:gd name="T109" fmla="*/ 15120938 h 34"/>
              <a:gd name="T110" fmla="*/ 25201563 w 30"/>
              <a:gd name="T111" fmla="*/ 15120938 h 34"/>
              <a:gd name="T112" fmla="*/ 25201563 w 30"/>
              <a:gd name="T113" fmla="*/ 10080625 h 34"/>
              <a:gd name="T114" fmla="*/ 20161250 w 30"/>
              <a:gd name="T115" fmla="*/ 5040313 h 34"/>
              <a:gd name="T116" fmla="*/ 15120938 w 30"/>
              <a:gd name="T117" fmla="*/ 5040313 h 34"/>
              <a:gd name="T118" fmla="*/ 10080625 w 30"/>
              <a:gd name="T119" fmla="*/ 5040313 h 34"/>
              <a:gd name="T120" fmla="*/ 10080625 w 30"/>
              <a:gd name="T121" fmla="*/ 10080625 h 34"/>
              <a:gd name="T122" fmla="*/ 10080625 w 30"/>
              <a:gd name="T123" fmla="*/ 10080625 h 3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0" h="34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4" y="20"/>
                </a:lnTo>
                <a:lnTo>
                  <a:pt x="14" y="22"/>
                </a:lnTo>
                <a:lnTo>
                  <a:pt x="14" y="24"/>
                </a:lnTo>
                <a:lnTo>
                  <a:pt x="14" y="26"/>
                </a:lnTo>
                <a:lnTo>
                  <a:pt x="16" y="28"/>
                </a:lnTo>
                <a:lnTo>
                  <a:pt x="18" y="28"/>
                </a:lnTo>
                <a:lnTo>
                  <a:pt x="20" y="30"/>
                </a:lnTo>
                <a:lnTo>
                  <a:pt x="22" y="30"/>
                </a:lnTo>
                <a:lnTo>
                  <a:pt x="24" y="32"/>
                </a:lnTo>
                <a:lnTo>
                  <a:pt x="24" y="34"/>
                </a:lnTo>
                <a:lnTo>
                  <a:pt x="26" y="32"/>
                </a:lnTo>
                <a:lnTo>
                  <a:pt x="28" y="34"/>
                </a:lnTo>
                <a:lnTo>
                  <a:pt x="28" y="32"/>
                </a:lnTo>
                <a:lnTo>
                  <a:pt x="26" y="30"/>
                </a:lnTo>
                <a:lnTo>
                  <a:pt x="26" y="28"/>
                </a:lnTo>
                <a:lnTo>
                  <a:pt x="26" y="26"/>
                </a:lnTo>
                <a:lnTo>
                  <a:pt x="28" y="26"/>
                </a:lnTo>
                <a:lnTo>
                  <a:pt x="28" y="24"/>
                </a:lnTo>
                <a:lnTo>
                  <a:pt x="30" y="22"/>
                </a:lnTo>
                <a:lnTo>
                  <a:pt x="28" y="22"/>
                </a:lnTo>
                <a:lnTo>
                  <a:pt x="26" y="22"/>
                </a:lnTo>
                <a:lnTo>
                  <a:pt x="24" y="20"/>
                </a:lnTo>
                <a:lnTo>
                  <a:pt x="22" y="20"/>
                </a:lnTo>
                <a:lnTo>
                  <a:pt x="20" y="18"/>
                </a:lnTo>
                <a:lnTo>
                  <a:pt x="20" y="16"/>
                </a:lnTo>
                <a:lnTo>
                  <a:pt x="18" y="14"/>
                </a:lnTo>
                <a:lnTo>
                  <a:pt x="18" y="12"/>
                </a:lnTo>
                <a:lnTo>
                  <a:pt x="18" y="10"/>
                </a:lnTo>
                <a:lnTo>
                  <a:pt x="18" y="8"/>
                </a:lnTo>
                <a:lnTo>
                  <a:pt x="16" y="6"/>
                </a:lnTo>
                <a:lnTo>
                  <a:pt x="16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10" y="4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6" name="Freeform 2253"/>
          <p:cNvSpPr>
            <a:spLocks/>
          </p:cNvSpPr>
          <p:nvPr/>
        </p:nvSpPr>
        <p:spPr bwMode="auto">
          <a:xfrm>
            <a:off x="7334250" y="4019551"/>
            <a:ext cx="19050" cy="22225"/>
          </a:xfrm>
          <a:custGeom>
            <a:avLst/>
            <a:gdLst>
              <a:gd name="T0" fmla="*/ 5040313 w 12"/>
              <a:gd name="T1" fmla="*/ 0 h 14"/>
              <a:gd name="T2" fmla="*/ 5040313 w 12"/>
              <a:gd name="T3" fmla="*/ 5040313 h 14"/>
              <a:gd name="T4" fmla="*/ 0 w 12"/>
              <a:gd name="T5" fmla="*/ 10080625 h 14"/>
              <a:gd name="T6" fmla="*/ 0 w 12"/>
              <a:gd name="T7" fmla="*/ 15120938 h 14"/>
              <a:gd name="T8" fmla="*/ 0 w 12"/>
              <a:gd name="T9" fmla="*/ 15120938 h 14"/>
              <a:gd name="T10" fmla="*/ 0 w 12"/>
              <a:gd name="T11" fmla="*/ 20161250 h 14"/>
              <a:gd name="T12" fmla="*/ 0 w 12"/>
              <a:gd name="T13" fmla="*/ 25201563 h 14"/>
              <a:gd name="T14" fmla="*/ 0 w 12"/>
              <a:gd name="T15" fmla="*/ 30241875 h 14"/>
              <a:gd name="T16" fmla="*/ 5040313 w 12"/>
              <a:gd name="T17" fmla="*/ 35282188 h 14"/>
              <a:gd name="T18" fmla="*/ 10080625 w 12"/>
              <a:gd name="T19" fmla="*/ 30241875 h 14"/>
              <a:gd name="T20" fmla="*/ 10080625 w 12"/>
              <a:gd name="T21" fmla="*/ 25201563 h 14"/>
              <a:gd name="T22" fmla="*/ 15120938 w 12"/>
              <a:gd name="T23" fmla="*/ 30241875 h 14"/>
              <a:gd name="T24" fmla="*/ 15120938 w 12"/>
              <a:gd name="T25" fmla="*/ 35282188 h 14"/>
              <a:gd name="T26" fmla="*/ 20161250 w 12"/>
              <a:gd name="T27" fmla="*/ 35282188 h 14"/>
              <a:gd name="T28" fmla="*/ 25201563 w 12"/>
              <a:gd name="T29" fmla="*/ 30241875 h 14"/>
              <a:gd name="T30" fmla="*/ 30241875 w 12"/>
              <a:gd name="T31" fmla="*/ 25201563 h 14"/>
              <a:gd name="T32" fmla="*/ 30241875 w 12"/>
              <a:gd name="T33" fmla="*/ 20161250 h 14"/>
              <a:gd name="T34" fmla="*/ 30241875 w 12"/>
              <a:gd name="T35" fmla="*/ 20161250 h 14"/>
              <a:gd name="T36" fmla="*/ 30241875 w 12"/>
              <a:gd name="T37" fmla="*/ 15120938 h 14"/>
              <a:gd name="T38" fmla="*/ 30241875 w 12"/>
              <a:gd name="T39" fmla="*/ 10080625 h 14"/>
              <a:gd name="T40" fmla="*/ 25201563 w 12"/>
              <a:gd name="T41" fmla="*/ 5040313 h 14"/>
              <a:gd name="T42" fmla="*/ 25201563 w 12"/>
              <a:gd name="T43" fmla="*/ 5040313 h 14"/>
              <a:gd name="T44" fmla="*/ 25201563 w 12"/>
              <a:gd name="T45" fmla="*/ 0 h 14"/>
              <a:gd name="T46" fmla="*/ 20161250 w 12"/>
              <a:gd name="T47" fmla="*/ 0 h 14"/>
              <a:gd name="T48" fmla="*/ 20161250 w 12"/>
              <a:gd name="T49" fmla="*/ 0 h 14"/>
              <a:gd name="T50" fmla="*/ 20161250 w 12"/>
              <a:gd name="T51" fmla="*/ 0 h 14"/>
              <a:gd name="T52" fmla="*/ 15120938 w 12"/>
              <a:gd name="T53" fmla="*/ 0 h 14"/>
              <a:gd name="T54" fmla="*/ 10080625 w 12"/>
              <a:gd name="T55" fmla="*/ 0 h 14"/>
              <a:gd name="T56" fmla="*/ 5040313 w 12"/>
              <a:gd name="T57" fmla="*/ 0 h 1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6" y="12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7" name="Freeform 2254"/>
          <p:cNvSpPr>
            <a:spLocks/>
          </p:cNvSpPr>
          <p:nvPr/>
        </p:nvSpPr>
        <p:spPr bwMode="auto">
          <a:xfrm>
            <a:off x="7334250" y="4019551"/>
            <a:ext cx="19050" cy="22225"/>
          </a:xfrm>
          <a:custGeom>
            <a:avLst/>
            <a:gdLst>
              <a:gd name="T0" fmla="*/ 5040313 w 12"/>
              <a:gd name="T1" fmla="*/ 0 h 14"/>
              <a:gd name="T2" fmla="*/ 5040313 w 12"/>
              <a:gd name="T3" fmla="*/ 5040313 h 14"/>
              <a:gd name="T4" fmla="*/ 0 w 12"/>
              <a:gd name="T5" fmla="*/ 10080625 h 14"/>
              <a:gd name="T6" fmla="*/ 0 w 12"/>
              <a:gd name="T7" fmla="*/ 15120938 h 14"/>
              <a:gd name="T8" fmla="*/ 0 w 12"/>
              <a:gd name="T9" fmla="*/ 15120938 h 14"/>
              <a:gd name="T10" fmla="*/ 0 w 12"/>
              <a:gd name="T11" fmla="*/ 20161250 h 14"/>
              <a:gd name="T12" fmla="*/ 0 w 12"/>
              <a:gd name="T13" fmla="*/ 25201563 h 14"/>
              <a:gd name="T14" fmla="*/ 0 w 12"/>
              <a:gd name="T15" fmla="*/ 30241875 h 14"/>
              <a:gd name="T16" fmla="*/ 5040313 w 12"/>
              <a:gd name="T17" fmla="*/ 35282188 h 14"/>
              <a:gd name="T18" fmla="*/ 10080625 w 12"/>
              <a:gd name="T19" fmla="*/ 30241875 h 14"/>
              <a:gd name="T20" fmla="*/ 10080625 w 12"/>
              <a:gd name="T21" fmla="*/ 25201563 h 14"/>
              <a:gd name="T22" fmla="*/ 15120938 w 12"/>
              <a:gd name="T23" fmla="*/ 30241875 h 14"/>
              <a:gd name="T24" fmla="*/ 15120938 w 12"/>
              <a:gd name="T25" fmla="*/ 35282188 h 14"/>
              <a:gd name="T26" fmla="*/ 20161250 w 12"/>
              <a:gd name="T27" fmla="*/ 35282188 h 14"/>
              <a:gd name="T28" fmla="*/ 25201563 w 12"/>
              <a:gd name="T29" fmla="*/ 30241875 h 14"/>
              <a:gd name="T30" fmla="*/ 30241875 w 12"/>
              <a:gd name="T31" fmla="*/ 25201563 h 14"/>
              <a:gd name="T32" fmla="*/ 30241875 w 12"/>
              <a:gd name="T33" fmla="*/ 20161250 h 14"/>
              <a:gd name="T34" fmla="*/ 30241875 w 12"/>
              <a:gd name="T35" fmla="*/ 20161250 h 14"/>
              <a:gd name="T36" fmla="*/ 30241875 w 12"/>
              <a:gd name="T37" fmla="*/ 15120938 h 14"/>
              <a:gd name="T38" fmla="*/ 30241875 w 12"/>
              <a:gd name="T39" fmla="*/ 10080625 h 14"/>
              <a:gd name="T40" fmla="*/ 25201563 w 12"/>
              <a:gd name="T41" fmla="*/ 5040313 h 14"/>
              <a:gd name="T42" fmla="*/ 25201563 w 12"/>
              <a:gd name="T43" fmla="*/ 5040313 h 14"/>
              <a:gd name="T44" fmla="*/ 25201563 w 12"/>
              <a:gd name="T45" fmla="*/ 0 h 14"/>
              <a:gd name="T46" fmla="*/ 20161250 w 12"/>
              <a:gd name="T47" fmla="*/ 0 h 14"/>
              <a:gd name="T48" fmla="*/ 20161250 w 12"/>
              <a:gd name="T49" fmla="*/ 0 h 14"/>
              <a:gd name="T50" fmla="*/ 20161250 w 12"/>
              <a:gd name="T51" fmla="*/ 0 h 14"/>
              <a:gd name="T52" fmla="*/ 15120938 w 12"/>
              <a:gd name="T53" fmla="*/ 0 h 14"/>
              <a:gd name="T54" fmla="*/ 10080625 w 12"/>
              <a:gd name="T55" fmla="*/ 0 h 14"/>
              <a:gd name="T56" fmla="*/ 5040313 w 12"/>
              <a:gd name="T57" fmla="*/ 0 h 1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6" y="12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8" name="Freeform 2255"/>
          <p:cNvSpPr>
            <a:spLocks/>
          </p:cNvSpPr>
          <p:nvPr/>
        </p:nvSpPr>
        <p:spPr bwMode="auto">
          <a:xfrm>
            <a:off x="7797803" y="2819400"/>
            <a:ext cx="73025" cy="95251"/>
          </a:xfrm>
          <a:custGeom>
            <a:avLst/>
            <a:gdLst>
              <a:gd name="T0" fmla="*/ 5040313 w 46"/>
              <a:gd name="T1" fmla="*/ 30241875 h 60"/>
              <a:gd name="T2" fmla="*/ 5040313 w 46"/>
              <a:gd name="T3" fmla="*/ 40322500 h 60"/>
              <a:gd name="T4" fmla="*/ 20161250 w 46"/>
              <a:gd name="T5" fmla="*/ 45362813 h 60"/>
              <a:gd name="T6" fmla="*/ 30241875 w 46"/>
              <a:gd name="T7" fmla="*/ 60483750 h 60"/>
              <a:gd name="T8" fmla="*/ 20161250 w 46"/>
              <a:gd name="T9" fmla="*/ 55443438 h 60"/>
              <a:gd name="T10" fmla="*/ 10080625 w 46"/>
              <a:gd name="T11" fmla="*/ 50403125 h 60"/>
              <a:gd name="T12" fmla="*/ 25201563 w 46"/>
              <a:gd name="T13" fmla="*/ 65524063 h 60"/>
              <a:gd name="T14" fmla="*/ 30241875 w 46"/>
              <a:gd name="T15" fmla="*/ 60483750 h 60"/>
              <a:gd name="T16" fmla="*/ 40322500 w 46"/>
              <a:gd name="T17" fmla="*/ 65524063 h 60"/>
              <a:gd name="T18" fmla="*/ 45362813 w 46"/>
              <a:gd name="T19" fmla="*/ 60483750 h 60"/>
              <a:gd name="T20" fmla="*/ 35282188 w 46"/>
              <a:gd name="T21" fmla="*/ 60483750 h 60"/>
              <a:gd name="T22" fmla="*/ 30241875 w 46"/>
              <a:gd name="T23" fmla="*/ 45362813 h 60"/>
              <a:gd name="T24" fmla="*/ 35282188 w 46"/>
              <a:gd name="T25" fmla="*/ 40322500 h 60"/>
              <a:gd name="T26" fmla="*/ 45362813 w 46"/>
              <a:gd name="T27" fmla="*/ 50403125 h 60"/>
              <a:gd name="T28" fmla="*/ 55443438 w 46"/>
              <a:gd name="T29" fmla="*/ 55443438 h 60"/>
              <a:gd name="T30" fmla="*/ 60483750 w 46"/>
              <a:gd name="T31" fmla="*/ 70564375 h 60"/>
              <a:gd name="T32" fmla="*/ 60483750 w 46"/>
              <a:gd name="T33" fmla="*/ 80645000 h 60"/>
              <a:gd name="T34" fmla="*/ 55443438 w 46"/>
              <a:gd name="T35" fmla="*/ 95765938 h 60"/>
              <a:gd name="T36" fmla="*/ 55443438 w 46"/>
              <a:gd name="T37" fmla="*/ 105846563 h 60"/>
              <a:gd name="T38" fmla="*/ 60483750 w 46"/>
              <a:gd name="T39" fmla="*/ 115927188 h 60"/>
              <a:gd name="T40" fmla="*/ 65524063 w 46"/>
              <a:gd name="T41" fmla="*/ 131048125 h 60"/>
              <a:gd name="T42" fmla="*/ 65524063 w 46"/>
              <a:gd name="T43" fmla="*/ 136088438 h 60"/>
              <a:gd name="T44" fmla="*/ 80645000 w 46"/>
              <a:gd name="T45" fmla="*/ 141128750 h 60"/>
              <a:gd name="T46" fmla="*/ 85685313 w 46"/>
              <a:gd name="T47" fmla="*/ 141128750 h 60"/>
              <a:gd name="T48" fmla="*/ 75604688 w 46"/>
              <a:gd name="T49" fmla="*/ 131048125 h 60"/>
              <a:gd name="T50" fmla="*/ 75604688 w 46"/>
              <a:gd name="T51" fmla="*/ 120967500 h 60"/>
              <a:gd name="T52" fmla="*/ 85685313 w 46"/>
              <a:gd name="T53" fmla="*/ 120967500 h 60"/>
              <a:gd name="T54" fmla="*/ 85685313 w 46"/>
              <a:gd name="T55" fmla="*/ 131048125 h 60"/>
              <a:gd name="T56" fmla="*/ 95765938 w 46"/>
              <a:gd name="T57" fmla="*/ 146169063 h 60"/>
              <a:gd name="T58" fmla="*/ 95765938 w 46"/>
              <a:gd name="T59" fmla="*/ 151209375 h 60"/>
              <a:gd name="T60" fmla="*/ 105846563 w 46"/>
              <a:gd name="T61" fmla="*/ 141128750 h 60"/>
              <a:gd name="T62" fmla="*/ 105846563 w 46"/>
              <a:gd name="T63" fmla="*/ 131048125 h 60"/>
              <a:gd name="T64" fmla="*/ 115927188 w 46"/>
              <a:gd name="T65" fmla="*/ 126007813 h 60"/>
              <a:gd name="T66" fmla="*/ 115927188 w 46"/>
              <a:gd name="T67" fmla="*/ 110886875 h 60"/>
              <a:gd name="T68" fmla="*/ 110886875 w 46"/>
              <a:gd name="T69" fmla="*/ 95765938 h 60"/>
              <a:gd name="T70" fmla="*/ 110886875 w 46"/>
              <a:gd name="T71" fmla="*/ 80645000 h 60"/>
              <a:gd name="T72" fmla="*/ 110886875 w 46"/>
              <a:gd name="T73" fmla="*/ 65524063 h 60"/>
              <a:gd name="T74" fmla="*/ 115927188 w 46"/>
              <a:gd name="T75" fmla="*/ 55443438 h 60"/>
              <a:gd name="T76" fmla="*/ 110886875 w 46"/>
              <a:gd name="T77" fmla="*/ 45362813 h 60"/>
              <a:gd name="T78" fmla="*/ 100806250 w 46"/>
              <a:gd name="T79" fmla="*/ 35282188 h 60"/>
              <a:gd name="T80" fmla="*/ 85685313 w 46"/>
              <a:gd name="T81" fmla="*/ 35282188 h 60"/>
              <a:gd name="T82" fmla="*/ 90725625 w 46"/>
              <a:gd name="T83" fmla="*/ 20161250 h 60"/>
              <a:gd name="T84" fmla="*/ 80645000 w 46"/>
              <a:gd name="T85" fmla="*/ 15120938 h 60"/>
              <a:gd name="T86" fmla="*/ 65524063 w 46"/>
              <a:gd name="T87" fmla="*/ 15120938 h 60"/>
              <a:gd name="T88" fmla="*/ 55443438 w 46"/>
              <a:gd name="T89" fmla="*/ 10080625 h 60"/>
              <a:gd name="T90" fmla="*/ 50403125 w 46"/>
              <a:gd name="T91" fmla="*/ 0 h 60"/>
              <a:gd name="T92" fmla="*/ 40322500 w 46"/>
              <a:gd name="T93" fmla="*/ 0 h 60"/>
              <a:gd name="T94" fmla="*/ 30241875 w 46"/>
              <a:gd name="T95" fmla="*/ 10080625 h 60"/>
              <a:gd name="T96" fmla="*/ 25201563 w 46"/>
              <a:gd name="T97" fmla="*/ 20161250 h 60"/>
              <a:gd name="T98" fmla="*/ 20161250 w 46"/>
              <a:gd name="T99" fmla="*/ 25201563 h 60"/>
              <a:gd name="T100" fmla="*/ 10080625 w 46"/>
              <a:gd name="T101" fmla="*/ 25201563 h 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6" h="60">
                <a:moveTo>
                  <a:pt x="4" y="12"/>
                </a:moveTo>
                <a:lnTo>
                  <a:pt x="4" y="12"/>
                </a:lnTo>
                <a:lnTo>
                  <a:pt x="2" y="12"/>
                </a:lnTo>
                <a:lnTo>
                  <a:pt x="0" y="14"/>
                </a:lnTo>
                <a:lnTo>
                  <a:pt x="2" y="16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20"/>
                </a:lnTo>
                <a:lnTo>
                  <a:pt x="10" y="22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6" y="22"/>
                </a:lnTo>
                <a:lnTo>
                  <a:pt x="8" y="24"/>
                </a:lnTo>
                <a:lnTo>
                  <a:pt x="10" y="26"/>
                </a:lnTo>
                <a:lnTo>
                  <a:pt x="10" y="28"/>
                </a:lnTo>
                <a:lnTo>
                  <a:pt x="12" y="26"/>
                </a:lnTo>
                <a:lnTo>
                  <a:pt x="12" y="24"/>
                </a:lnTo>
                <a:lnTo>
                  <a:pt x="14" y="24"/>
                </a:lnTo>
                <a:lnTo>
                  <a:pt x="16" y="26"/>
                </a:lnTo>
                <a:lnTo>
                  <a:pt x="16" y="28"/>
                </a:lnTo>
                <a:lnTo>
                  <a:pt x="18" y="26"/>
                </a:lnTo>
                <a:lnTo>
                  <a:pt x="18" y="24"/>
                </a:lnTo>
                <a:lnTo>
                  <a:pt x="18" y="22"/>
                </a:lnTo>
                <a:lnTo>
                  <a:pt x="16" y="22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2" y="18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0" y="22"/>
                </a:lnTo>
                <a:lnTo>
                  <a:pt x="22" y="22"/>
                </a:lnTo>
                <a:lnTo>
                  <a:pt x="22" y="24"/>
                </a:lnTo>
                <a:lnTo>
                  <a:pt x="22" y="26"/>
                </a:lnTo>
                <a:lnTo>
                  <a:pt x="24" y="28"/>
                </a:lnTo>
                <a:lnTo>
                  <a:pt x="24" y="30"/>
                </a:lnTo>
                <a:lnTo>
                  <a:pt x="24" y="32"/>
                </a:lnTo>
                <a:lnTo>
                  <a:pt x="24" y="34"/>
                </a:lnTo>
                <a:lnTo>
                  <a:pt x="24" y="36"/>
                </a:lnTo>
                <a:lnTo>
                  <a:pt x="22" y="38"/>
                </a:lnTo>
                <a:lnTo>
                  <a:pt x="20" y="38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4"/>
                </a:lnTo>
                <a:lnTo>
                  <a:pt x="24" y="46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4" y="52"/>
                </a:lnTo>
                <a:lnTo>
                  <a:pt x="26" y="54"/>
                </a:lnTo>
                <a:lnTo>
                  <a:pt x="28" y="56"/>
                </a:lnTo>
                <a:lnTo>
                  <a:pt x="30" y="56"/>
                </a:lnTo>
                <a:lnTo>
                  <a:pt x="32" y="56"/>
                </a:lnTo>
                <a:lnTo>
                  <a:pt x="32" y="58"/>
                </a:lnTo>
                <a:lnTo>
                  <a:pt x="34" y="58"/>
                </a:lnTo>
                <a:lnTo>
                  <a:pt x="34" y="56"/>
                </a:lnTo>
                <a:lnTo>
                  <a:pt x="32" y="54"/>
                </a:lnTo>
                <a:lnTo>
                  <a:pt x="32" y="52"/>
                </a:lnTo>
                <a:lnTo>
                  <a:pt x="30" y="52"/>
                </a:lnTo>
                <a:lnTo>
                  <a:pt x="30" y="50"/>
                </a:lnTo>
                <a:lnTo>
                  <a:pt x="30" y="48"/>
                </a:lnTo>
                <a:lnTo>
                  <a:pt x="32" y="46"/>
                </a:lnTo>
                <a:lnTo>
                  <a:pt x="34" y="48"/>
                </a:lnTo>
                <a:lnTo>
                  <a:pt x="32" y="48"/>
                </a:lnTo>
                <a:lnTo>
                  <a:pt x="34" y="50"/>
                </a:lnTo>
                <a:lnTo>
                  <a:pt x="34" y="52"/>
                </a:lnTo>
                <a:lnTo>
                  <a:pt x="36" y="54"/>
                </a:lnTo>
                <a:lnTo>
                  <a:pt x="36" y="56"/>
                </a:lnTo>
                <a:lnTo>
                  <a:pt x="38" y="58"/>
                </a:lnTo>
                <a:lnTo>
                  <a:pt x="36" y="60"/>
                </a:lnTo>
                <a:lnTo>
                  <a:pt x="38" y="60"/>
                </a:lnTo>
                <a:lnTo>
                  <a:pt x="40" y="58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0" y="52"/>
                </a:lnTo>
                <a:lnTo>
                  <a:pt x="42" y="52"/>
                </a:lnTo>
                <a:lnTo>
                  <a:pt x="46" y="54"/>
                </a:lnTo>
                <a:lnTo>
                  <a:pt x="46" y="52"/>
                </a:lnTo>
                <a:lnTo>
                  <a:pt x="46" y="50"/>
                </a:lnTo>
                <a:lnTo>
                  <a:pt x="46" y="48"/>
                </a:lnTo>
                <a:lnTo>
                  <a:pt x="46" y="46"/>
                </a:lnTo>
                <a:lnTo>
                  <a:pt x="46" y="44"/>
                </a:lnTo>
                <a:lnTo>
                  <a:pt x="44" y="42"/>
                </a:lnTo>
                <a:lnTo>
                  <a:pt x="44" y="38"/>
                </a:lnTo>
                <a:lnTo>
                  <a:pt x="44" y="36"/>
                </a:lnTo>
                <a:lnTo>
                  <a:pt x="44" y="34"/>
                </a:lnTo>
                <a:lnTo>
                  <a:pt x="44" y="32"/>
                </a:lnTo>
                <a:lnTo>
                  <a:pt x="44" y="30"/>
                </a:lnTo>
                <a:lnTo>
                  <a:pt x="44" y="28"/>
                </a:lnTo>
                <a:lnTo>
                  <a:pt x="44" y="26"/>
                </a:lnTo>
                <a:lnTo>
                  <a:pt x="46" y="24"/>
                </a:lnTo>
                <a:lnTo>
                  <a:pt x="46" y="22"/>
                </a:lnTo>
                <a:lnTo>
                  <a:pt x="44" y="20"/>
                </a:lnTo>
                <a:lnTo>
                  <a:pt x="44" y="18"/>
                </a:lnTo>
                <a:lnTo>
                  <a:pt x="42" y="18"/>
                </a:lnTo>
                <a:lnTo>
                  <a:pt x="42" y="16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lnTo>
                  <a:pt x="22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6" y="8"/>
                </a:lnTo>
                <a:lnTo>
                  <a:pt x="4" y="10"/>
                </a:lnTo>
                <a:lnTo>
                  <a:pt x="4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49" name="Freeform 2256"/>
          <p:cNvSpPr>
            <a:spLocks/>
          </p:cNvSpPr>
          <p:nvPr/>
        </p:nvSpPr>
        <p:spPr bwMode="auto">
          <a:xfrm>
            <a:off x="7797803" y="2819400"/>
            <a:ext cx="73025" cy="95251"/>
          </a:xfrm>
          <a:custGeom>
            <a:avLst/>
            <a:gdLst>
              <a:gd name="T0" fmla="*/ 5040313 w 46"/>
              <a:gd name="T1" fmla="*/ 30241875 h 60"/>
              <a:gd name="T2" fmla="*/ 5040313 w 46"/>
              <a:gd name="T3" fmla="*/ 40322500 h 60"/>
              <a:gd name="T4" fmla="*/ 20161250 w 46"/>
              <a:gd name="T5" fmla="*/ 45362813 h 60"/>
              <a:gd name="T6" fmla="*/ 30241875 w 46"/>
              <a:gd name="T7" fmla="*/ 60483750 h 60"/>
              <a:gd name="T8" fmla="*/ 20161250 w 46"/>
              <a:gd name="T9" fmla="*/ 55443438 h 60"/>
              <a:gd name="T10" fmla="*/ 10080625 w 46"/>
              <a:gd name="T11" fmla="*/ 50403125 h 60"/>
              <a:gd name="T12" fmla="*/ 25201563 w 46"/>
              <a:gd name="T13" fmla="*/ 65524063 h 60"/>
              <a:gd name="T14" fmla="*/ 30241875 w 46"/>
              <a:gd name="T15" fmla="*/ 60483750 h 60"/>
              <a:gd name="T16" fmla="*/ 40322500 w 46"/>
              <a:gd name="T17" fmla="*/ 65524063 h 60"/>
              <a:gd name="T18" fmla="*/ 45362813 w 46"/>
              <a:gd name="T19" fmla="*/ 60483750 h 60"/>
              <a:gd name="T20" fmla="*/ 35282188 w 46"/>
              <a:gd name="T21" fmla="*/ 60483750 h 60"/>
              <a:gd name="T22" fmla="*/ 30241875 w 46"/>
              <a:gd name="T23" fmla="*/ 45362813 h 60"/>
              <a:gd name="T24" fmla="*/ 35282188 w 46"/>
              <a:gd name="T25" fmla="*/ 40322500 h 60"/>
              <a:gd name="T26" fmla="*/ 45362813 w 46"/>
              <a:gd name="T27" fmla="*/ 50403125 h 60"/>
              <a:gd name="T28" fmla="*/ 55443438 w 46"/>
              <a:gd name="T29" fmla="*/ 55443438 h 60"/>
              <a:gd name="T30" fmla="*/ 60483750 w 46"/>
              <a:gd name="T31" fmla="*/ 70564375 h 60"/>
              <a:gd name="T32" fmla="*/ 60483750 w 46"/>
              <a:gd name="T33" fmla="*/ 80645000 h 60"/>
              <a:gd name="T34" fmla="*/ 55443438 w 46"/>
              <a:gd name="T35" fmla="*/ 95765938 h 60"/>
              <a:gd name="T36" fmla="*/ 55443438 w 46"/>
              <a:gd name="T37" fmla="*/ 105846563 h 60"/>
              <a:gd name="T38" fmla="*/ 60483750 w 46"/>
              <a:gd name="T39" fmla="*/ 115927188 h 60"/>
              <a:gd name="T40" fmla="*/ 65524063 w 46"/>
              <a:gd name="T41" fmla="*/ 131048125 h 60"/>
              <a:gd name="T42" fmla="*/ 65524063 w 46"/>
              <a:gd name="T43" fmla="*/ 136088438 h 60"/>
              <a:gd name="T44" fmla="*/ 80645000 w 46"/>
              <a:gd name="T45" fmla="*/ 141128750 h 60"/>
              <a:gd name="T46" fmla="*/ 85685313 w 46"/>
              <a:gd name="T47" fmla="*/ 141128750 h 60"/>
              <a:gd name="T48" fmla="*/ 75604688 w 46"/>
              <a:gd name="T49" fmla="*/ 131048125 h 60"/>
              <a:gd name="T50" fmla="*/ 75604688 w 46"/>
              <a:gd name="T51" fmla="*/ 120967500 h 60"/>
              <a:gd name="T52" fmla="*/ 85685313 w 46"/>
              <a:gd name="T53" fmla="*/ 120967500 h 60"/>
              <a:gd name="T54" fmla="*/ 85685313 w 46"/>
              <a:gd name="T55" fmla="*/ 131048125 h 60"/>
              <a:gd name="T56" fmla="*/ 95765938 w 46"/>
              <a:gd name="T57" fmla="*/ 146169063 h 60"/>
              <a:gd name="T58" fmla="*/ 95765938 w 46"/>
              <a:gd name="T59" fmla="*/ 151209375 h 60"/>
              <a:gd name="T60" fmla="*/ 105846563 w 46"/>
              <a:gd name="T61" fmla="*/ 141128750 h 60"/>
              <a:gd name="T62" fmla="*/ 105846563 w 46"/>
              <a:gd name="T63" fmla="*/ 131048125 h 60"/>
              <a:gd name="T64" fmla="*/ 115927188 w 46"/>
              <a:gd name="T65" fmla="*/ 126007813 h 60"/>
              <a:gd name="T66" fmla="*/ 115927188 w 46"/>
              <a:gd name="T67" fmla="*/ 110886875 h 60"/>
              <a:gd name="T68" fmla="*/ 110886875 w 46"/>
              <a:gd name="T69" fmla="*/ 95765938 h 60"/>
              <a:gd name="T70" fmla="*/ 110886875 w 46"/>
              <a:gd name="T71" fmla="*/ 80645000 h 60"/>
              <a:gd name="T72" fmla="*/ 110886875 w 46"/>
              <a:gd name="T73" fmla="*/ 65524063 h 60"/>
              <a:gd name="T74" fmla="*/ 115927188 w 46"/>
              <a:gd name="T75" fmla="*/ 55443438 h 60"/>
              <a:gd name="T76" fmla="*/ 110886875 w 46"/>
              <a:gd name="T77" fmla="*/ 45362813 h 60"/>
              <a:gd name="T78" fmla="*/ 100806250 w 46"/>
              <a:gd name="T79" fmla="*/ 35282188 h 60"/>
              <a:gd name="T80" fmla="*/ 85685313 w 46"/>
              <a:gd name="T81" fmla="*/ 35282188 h 60"/>
              <a:gd name="T82" fmla="*/ 90725625 w 46"/>
              <a:gd name="T83" fmla="*/ 20161250 h 60"/>
              <a:gd name="T84" fmla="*/ 80645000 w 46"/>
              <a:gd name="T85" fmla="*/ 15120938 h 60"/>
              <a:gd name="T86" fmla="*/ 65524063 w 46"/>
              <a:gd name="T87" fmla="*/ 15120938 h 60"/>
              <a:gd name="T88" fmla="*/ 55443438 w 46"/>
              <a:gd name="T89" fmla="*/ 10080625 h 60"/>
              <a:gd name="T90" fmla="*/ 50403125 w 46"/>
              <a:gd name="T91" fmla="*/ 0 h 60"/>
              <a:gd name="T92" fmla="*/ 40322500 w 46"/>
              <a:gd name="T93" fmla="*/ 0 h 60"/>
              <a:gd name="T94" fmla="*/ 30241875 w 46"/>
              <a:gd name="T95" fmla="*/ 10080625 h 60"/>
              <a:gd name="T96" fmla="*/ 25201563 w 46"/>
              <a:gd name="T97" fmla="*/ 20161250 h 60"/>
              <a:gd name="T98" fmla="*/ 20161250 w 46"/>
              <a:gd name="T99" fmla="*/ 25201563 h 60"/>
              <a:gd name="T100" fmla="*/ 10080625 w 46"/>
              <a:gd name="T101" fmla="*/ 25201563 h 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6" h="60">
                <a:moveTo>
                  <a:pt x="4" y="12"/>
                </a:moveTo>
                <a:lnTo>
                  <a:pt x="4" y="12"/>
                </a:lnTo>
                <a:lnTo>
                  <a:pt x="2" y="12"/>
                </a:lnTo>
                <a:lnTo>
                  <a:pt x="0" y="14"/>
                </a:lnTo>
                <a:lnTo>
                  <a:pt x="2" y="16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20"/>
                </a:lnTo>
                <a:lnTo>
                  <a:pt x="10" y="22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6" y="22"/>
                </a:lnTo>
                <a:lnTo>
                  <a:pt x="8" y="24"/>
                </a:lnTo>
                <a:lnTo>
                  <a:pt x="10" y="26"/>
                </a:lnTo>
                <a:lnTo>
                  <a:pt x="10" y="28"/>
                </a:lnTo>
                <a:lnTo>
                  <a:pt x="12" y="26"/>
                </a:lnTo>
                <a:lnTo>
                  <a:pt x="12" y="24"/>
                </a:lnTo>
                <a:lnTo>
                  <a:pt x="14" y="24"/>
                </a:lnTo>
                <a:lnTo>
                  <a:pt x="16" y="26"/>
                </a:lnTo>
                <a:lnTo>
                  <a:pt x="16" y="28"/>
                </a:lnTo>
                <a:lnTo>
                  <a:pt x="18" y="26"/>
                </a:lnTo>
                <a:lnTo>
                  <a:pt x="18" y="24"/>
                </a:lnTo>
                <a:lnTo>
                  <a:pt x="18" y="22"/>
                </a:lnTo>
                <a:lnTo>
                  <a:pt x="16" y="22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2" y="18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0" y="22"/>
                </a:lnTo>
                <a:lnTo>
                  <a:pt x="22" y="22"/>
                </a:lnTo>
                <a:lnTo>
                  <a:pt x="22" y="24"/>
                </a:lnTo>
                <a:lnTo>
                  <a:pt x="22" y="26"/>
                </a:lnTo>
                <a:lnTo>
                  <a:pt x="24" y="28"/>
                </a:lnTo>
                <a:lnTo>
                  <a:pt x="24" y="30"/>
                </a:lnTo>
                <a:lnTo>
                  <a:pt x="24" y="32"/>
                </a:lnTo>
                <a:lnTo>
                  <a:pt x="24" y="34"/>
                </a:lnTo>
                <a:lnTo>
                  <a:pt x="24" y="36"/>
                </a:lnTo>
                <a:lnTo>
                  <a:pt x="22" y="38"/>
                </a:lnTo>
                <a:lnTo>
                  <a:pt x="20" y="38"/>
                </a:lnTo>
                <a:lnTo>
                  <a:pt x="20" y="40"/>
                </a:lnTo>
                <a:lnTo>
                  <a:pt x="22" y="42"/>
                </a:lnTo>
                <a:lnTo>
                  <a:pt x="22" y="44"/>
                </a:lnTo>
                <a:lnTo>
                  <a:pt x="24" y="44"/>
                </a:lnTo>
                <a:lnTo>
                  <a:pt x="24" y="46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4" y="52"/>
                </a:lnTo>
                <a:lnTo>
                  <a:pt x="26" y="54"/>
                </a:lnTo>
                <a:lnTo>
                  <a:pt x="28" y="56"/>
                </a:lnTo>
                <a:lnTo>
                  <a:pt x="30" y="56"/>
                </a:lnTo>
                <a:lnTo>
                  <a:pt x="32" y="56"/>
                </a:lnTo>
                <a:lnTo>
                  <a:pt x="32" y="58"/>
                </a:lnTo>
                <a:lnTo>
                  <a:pt x="34" y="58"/>
                </a:lnTo>
                <a:lnTo>
                  <a:pt x="34" y="56"/>
                </a:lnTo>
                <a:lnTo>
                  <a:pt x="32" y="54"/>
                </a:lnTo>
                <a:lnTo>
                  <a:pt x="32" y="52"/>
                </a:lnTo>
                <a:lnTo>
                  <a:pt x="30" y="52"/>
                </a:lnTo>
                <a:lnTo>
                  <a:pt x="30" y="50"/>
                </a:lnTo>
                <a:lnTo>
                  <a:pt x="30" y="48"/>
                </a:lnTo>
                <a:lnTo>
                  <a:pt x="32" y="46"/>
                </a:lnTo>
                <a:lnTo>
                  <a:pt x="34" y="48"/>
                </a:lnTo>
                <a:lnTo>
                  <a:pt x="32" y="48"/>
                </a:lnTo>
                <a:lnTo>
                  <a:pt x="34" y="50"/>
                </a:lnTo>
                <a:lnTo>
                  <a:pt x="34" y="52"/>
                </a:lnTo>
                <a:lnTo>
                  <a:pt x="36" y="54"/>
                </a:lnTo>
                <a:lnTo>
                  <a:pt x="36" y="56"/>
                </a:lnTo>
                <a:lnTo>
                  <a:pt x="38" y="58"/>
                </a:lnTo>
                <a:lnTo>
                  <a:pt x="36" y="60"/>
                </a:lnTo>
                <a:lnTo>
                  <a:pt x="38" y="60"/>
                </a:lnTo>
                <a:lnTo>
                  <a:pt x="40" y="58"/>
                </a:lnTo>
                <a:lnTo>
                  <a:pt x="42" y="58"/>
                </a:lnTo>
                <a:lnTo>
                  <a:pt x="42" y="56"/>
                </a:lnTo>
                <a:lnTo>
                  <a:pt x="42" y="54"/>
                </a:lnTo>
                <a:lnTo>
                  <a:pt x="40" y="52"/>
                </a:lnTo>
                <a:lnTo>
                  <a:pt x="42" y="52"/>
                </a:lnTo>
                <a:lnTo>
                  <a:pt x="46" y="54"/>
                </a:lnTo>
                <a:lnTo>
                  <a:pt x="46" y="52"/>
                </a:lnTo>
                <a:lnTo>
                  <a:pt x="46" y="50"/>
                </a:lnTo>
                <a:lnTo>
                  <a:pt x="46" y="48"/>
                </a:lnTo>
                <a:lnTo>
                  <a:pt x="46" y="46"/>
                </a:lnTo>
                <a:lnTo>
                  <a:pt x="46" y="44"/>
                </a:lnTo>
                <a:lnTo>
                  <a:pt x="44" y="42"/>
                </a:lnTo>
                <a:lnTo>
                  <a:pt x="44" y="38"/>
                </a:lnTo>
                <a:lnTo>
                  <a:pt x="44" y="36"/>
                </a:lnTo>
                <a:lnTo>
                  <a:pt x="44" y="34"/>
                </a:lnTo>
                <a:lnTo>
                  <a:pt x="44" y="32"/>
                </a:lnTo>
                <a:lnTo>
                  <a:pt x="44" y="30"/>
                </a:lnTo>
                <a:lnTo>
                  <a:pt x="44" y="28"/>
                </a:lnTo>
                <a:lnTo>
                  <a:pt x="44" y="26"/>
                </a:lnTo>
                <a:lnTo>
                  <a:pt x="46" y="24"/>
                </a:lnTo>
                <a:lnTo>
                  <a:pt x="46" y="22"/>
                </a:lnTo>
                <a:lnTo>
                  <a:pt x="44" y="20"/>
                </a:lnTo>
                <a:lnTo>
                  <a:pt x="44" y="18"/>
                </a:lnTo>
                <a:lnTo>
                  <a:pt x="42" y="18"/>
                </a:lnTo>
                <a:lnTo>
                  <a:pt x="42" y="16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4" y="14"/>
                </a:lnTo>
                <a:lnTo>
                  <a:pt x="36" y="12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lnTo>
                  <a:pt x="22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6" y="8"/>
                </a:lnTo>
                <a:lnTo>
                  <a:pt x="4" y="10"/>
                </a:lnTo>
                <a:lnTo>
                  <a:pt x="4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0" name="Freeform 2257"/>
          <p:cNvSpPr>
            <a:spLocks/>
          </p:cNvSpPr>
          <p:nvPr/>
        </p:nvSpPr>
        <p:spPr bwMode="auto">
          <a:xfrm>
            <a:off x="5199063" y="2838451"/>
            <a:ext cx="111125" cy="136525"/>
          </a:xfrm>
          <a:custGeom>
            <a:avLst/>
            <a:gdLst>
              <a:gd name="T0" fmla="*/ 0 w 70"/>
              <a:gd name="T1" fmla="*/ 201612500 h 86"/>
              <a:gd name="T2" fmla="*/ 0 w 70"/>
              <a:gd name="T3" fmla="*/ 196572188 h 86"/>
              <a:gd name="T4" fmla="*/ 0 w 70"/>
              <a:gd name="T5" fmla="*/ 191531875 h 86"/>
              <a:gd name="T6" fmla="*/ 0 w 70"/>
              <a:gd name="T7" fmla="*/ 176410938 h 86"/>
              <a:gd name="T8" fmla="*/ 5040313 w 70"/>
              <a:gd name="T9" fmla="*/ 161290000 h 86"/>
              <a:gd name="T10" fmla="*/ 0 w 70"/>
              <a:gd name="T11" fmla="*/ 151209375 h 86"/>
              <a:gd name="T12" fmla="*/ 5040313 w 70"/>
              <a:gd name="T13" fmla="*/ 141128750 h 86"/>
              <a:gd name="T14" fmla="*/ 10080625 w 70"/>
              <a:gd name="T15" fmla="*/ 126007813 h 86"/>
              <a:gd name="T16" fmla="*/ 10080625 w 70"/>
              <a:gd name="T17" fmla="*/ 120967500 h 86"/>
              <a:gd name="T18" fmla="*/ 10080625 w 70"/>
              <a:gd name="T19" fmla="*/ 110886875 h 86"/>
              <a:gd name="T20" fmla="*/ 10080625 w 70"/>
              <a:gd name="T21" fmla="*/ 105846563 h 86"/>
              <a:gd name="T22" fmla="*/ 15120938 w 70"/>
              <a:gd name="T23" fmla="*/ 95765938 h 86"/>
              <a:gd name="T24" fmla="*/ 15120938 w 70"/>
              <a:gd name="T25" fmla="*/ 80645000 h 86"/>
              <a:gd name="T26" fmla="*/ 15120938 w 70"/>
              <a:gd name="T27" fmla="*/ 70564375 h 86"/>
              <a:gd name="T28" fmla="*/ 15120938 w 70"/>
              <a:gd name="T29" fmla="*/ 60483750 h 86"/>
              <a:gd name="T30" fmla="*/ 10080625 w 70"/>
              <a:gd name="T31" fmla="*/ 50403125 h 86"/>
              <a:gd name="T32" fmla="*/ 10080625 w 70"/>
              <a:gd name="T33" fmla="*/ 35282188 h 86"/>
              <a:gd name="T34" fmla="*/ 15120938 w 70"/>
              <a:gd name="T35" fmla="*/ 35282188 h 86"/>
              <a:gd name="T36" fmla="*/ 20161250 w 70"/>
              <a:gd name="T37" fmla="*/ 35282188 h 86"/>
              <a:gd name="T38" fmla="*/ 25201563 w 70"/>
              <a:gd name="T39" fmla="*/ 35282188 h 86"/>
              <a:gd name="T40" fmla="*/ 30241875 w 70"/>
              <a:gd name="T41" fmla="*/ 35282188 h 86"/>
              <a:gd name="T42" fmla="*/ 35282188 w 70"/>
              <a:gd name="T43" fmla="*/ 40322500 h 86"/>
              <a:gd name="T44" fmla="*/ 40322500 w 70"/>
              <a:gd name="T45" fmla="*/ 45362813 h 86"/>
              <a:gd name="T46" fmla="*/ 50403125 w 70"/>
              <a:gd name="T47" fmla="*/ 50403125 h 86"/>
              <a:gd name="T48" fmla="*/ 60483750 w 70"/>
              <a:gd name="T49" fmla="*/ 55443438 h 86"/>
              <a:gd name="T50" fmla="*/ 70564375 w 70"/>
              <a:gd name="T51" fmla="*/ 50403125 h 86"/>
              <a:gd name="T52" fmla="*/ 80645000 w 70"/>
              <a:gd name="T53" fmla="*/ 45362813 h 86"/>
              <a:gd name="T54" fmla="*/ 95765938 w 70"/>
              <a:gd name="T55" fmla="*/ 35282188 h 86"/>
              <a:gd name="T56" fmla="*/ 110886875 w 70"/>
              <a:gd name="T57" fmla="*/ 25201563 h 86"/>
              <a:gd name="T58" fmla="*/ 131048125 w 70"/>
              <a:gd name="T59" fmla="*/ 15120938 h 86"/>
              <a:gd name="T60" fmla="*/ 141128750 w 70"/>
              <a:gd name="T61" fmla="*/ 5040313 h 86"/>
              <a:gd name="T62" fmla="*/ 151209375 w 70"/>
              <a:gd name="T63" fmla="*/ 0 h 86"/>
              <a:gd name="T64" fmla="*/ 156249688 w 70"/>
              <a:gd name="T65" fmla="*/ 15120938 h 86"/>
              <a:gd name="T66" fmla="*/ 161290000 w 70"/>
              <a:gd name="T67" fmla="*/ 35282188 h 86"/>
              <a:gd name="T68" fmla="*/ 166330313 w 70"/>
              <a:gd name="T69" fmla="*/ 45362813 h 86"/>
              <a:gd name="T70" fmla="*/ 166330313 w 70"/>
              <a:gd name="T71" fmla="*/ 45362813 h 86"/>
              <a:gd name="T72" fmla="*/ 166330313 w 70"/>
              <a:gd name="T73" fmla="*/ 50403125 h 86"/>
              <a:gd name="T74" fmla="*/ 176410938 w 70"/>
              <a:gd name="T75" fmla="*/ 55443438 h 86"/>
              <a:gd name="T76" fmla="*/ 176410938 w 70"/>
              <a:gd name="T77" fmla="*/ 60483750 h 86"/>
              <a:gd name="T78" fmla="*/ 171370625 w 70"/>
              <a:gd name="T79" fmla="*/ 65524063 h 86"/>
              <a:gd name="T80" fmla="*/ 161290000 w 70"/>
              <a:gd name="T81" fmla="*/ 70564375 h 86"/>
              <a:gd name="T82" fmla="*/ 146169063 w 70"/>
              <a:gd name="T83" fmla="*/ 75604688 h 86"/>
              <a:gd name="T84" fmla="*/ 131048125 w 70"/>
              <a:gd name="T85" fmla="*/ 80645000 h 86"/>
              <a:gd name="T86" fmla="*/ 126007813 w 70"/>
              <a:gd name="T87" fmla="*/ 85685313 h 86"/>
              <a:gd name="T88" fmla="*/ 120967500 w 70"/>
              <a:gd name="T89" fmla="*/ 85685313 h 86"/>
              <a:gd name="T90" fmla="*/ 90725625 w 70"/>
              <a:gd name="T91" fmla="*/ 95765938 h 86"/>
              <a:gd name="T92" fmla="*/ 85685313 w 70"/>
              <a:gd name="T93" fmla="*/ 95765938 h 86"/>
              <a:gd name="T94" fmla="*/ 80645000 w 70"/>
              <a:gd name="T95" fmla="*/ 100806250 h 86"/>
              <a:gd name="T96" fmla="*/ 95765938 w 70"/>
              <a:gd name="T97" fmla="*/ 110886875 h 86"/>
              <a:gd name="T98" fmla="*/ 100806250 w 70"/>
              <a:gd name="T99" fmla="*/ 120967500 h 86"/>
              <a:gd name="T100" fmla="*/ 110886875 w 70"/>
              <a:gd name="T101" fmla="*/ 131048125 h 86"/>
              <a:gd name="T102" fmla="*/ 126007813 w 70"/>
              <a:gd name="T103" fmla="*/ 146169063 h 86"/>
              <a:gd name="T104" fmla="*/ 120967500 w 70"/>
              <a:gd name="T105" fmla="*/ 151209375 h 86"/>
              <a:gd name="T106" fmla="*/ 110886875 w 70"/>
              <a:gd name="T107" fmla="*/ 161290000 h 86"/>
              <a:gd name="T108" fmla="*/ 105846563 w 70"/>
              <a:gd name="T109" fmla="*/ 176410938 h 86"/>
              <a:gd name="T110" fmla="*/ 85685313 w 70"/>
              <a:gd name="T111" fmla="*/ 181451250 h 86"/>
              <a:gd name="T112" fmla="*/ 75604688 w 70"/>
              <a:gd name="T113" fmla="*/ 186491563 h 86"/>
              <a:gd name="T114" fmla="*/ 65524063 w 70"/>
              <a:gd name="T115" fmla="*/ 201612500 h 86"/>
              <a:gd name="T116" fmla="*/ 50403125 w 70"/>
              <a:gd name="T117" fmla="*/ 216733438 h 86"/>
              <a:gd name="T118" fmla="*/ 45362813 w 70"/>
              <a:gd name="T119" fmla="*/ 216733438 h 86"/>
              <a:gd name="T120" fmla="*/ 30241875 w 70"/>
              <a:gd name="T121" fmla="*/ 216733438 h 86"/>
              <a:gd name="T122" fmla="*/ 5040313 w 70"/>
              <a:gd name="T123" fmla="*/ 211693125 h 86"/>
              <a:gd name="T124" fmla="*/ 0 w 70"/>
              <a:gd name="T125" fmla="*/ 211693125 h 8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" h="86">
                <a:moveTo>
                  <a:pt x="0" y="84"/>
                </a:moveTo>
                <a:lnTo>
                  <a:pt x="0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2" y="60"/>
                </a:lnTo>
                <a:lnTo>
                  <a:pt x="2" y="58"/>
                </a:lnTo>
                <a:lnTo>
                  <a:pt x="2" y="56"/>
                </a:lnTo>
                <a:lnTo>
                  <a:pt x="4" y="54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6"/>
                </a:lnTo>
                <a:lnTo>
                  <a:pt x="4" y="44"/>
                </a:lnTo>
                <a:lnTo>
                  <a:pt x="4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6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4" y="20"/>
                </a:lnTo>
                <a:lnTo>
                  <a:pt x="6" y="20"/>
                </a:lnTo>
                <a:lnTo>
                  <a:pt x="6" y="16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6" y="18"/>
                </a:lnTo>
                <a:lnTo>
                  <a:pt x="20" y="20"/>
                </a:lnTo>
                <a:lnTo>
                  <a:pt x="22" y="20"/>
                </a:lnTo>
                <a:lnTo>
                  <a:pt x="24" y="22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6" y="16"/>
                </a:lnTo>
                <a:lnTo>
                  <a:pt x="38" y="14"/>
                </a:lnTo>
                <a:lnTo>
                  <a:pt x="42" y="12"/>
                </a:lnTo>
                <a:lnTo>
                  <a:pt x="44" y="10"/>
                </a:lnTo>
                <a:lnTo>
                  <a:pt x="46" y="8"/>
                </a:lnTo>
                <a:lnTo>
                  <a:pt x="50" y="6"/>
                </a:lnTo>
                <a:lnTo>
                  <a:pt x="52" y="6"/>
                </a:lnTo>
                <a:lnTo>
                  <a:pt x="52" y="4"/>
                </a:lnTo>
                <a:lnTo>
                  <a:pt x="54" y="4"/>
                </a:lnTo>
                <a:lnTo>
                  <a:pt x="56" y="2"/>
                </a:lnTo>
                <a:lnTo>
                  <a:pt x="58" y="2"/>
                </a:lnTo>
                <a:lnTo>
                  <a:pt x="60" y="0"/>
                </a:lnTo>
                <a:lnTo>
                  <a:pt x="60" y="2"/>
                </a:lnTo>
                <a:lnTo>
                  <a:pt x="62" y="6"/>
                </a:lnTo>
                <a:lnTo>
                  <a:pt x="62" y="8"/>
                </a:lnTo>
                <a:lnTo>
                  <a:pt x="64" y="12"/>
                </a:lnTo>
                <a:lnTo>
                  <a:pt x="64" y="14"/>
                </a:lnTo>
                <a:lnTo>
                  <a:pt x="66" y="16"/>
                </a:lnTo>
                <a:lnTo>
                  <a:pt x="66" y="18"/>
                </a:lnTo>
                <a:lnTo>
                  <a:pt x="66" y="20"/>
                </a:lnTo>
                <a:lnTo>
                  <a:pt x="66" y="22"/>
                </a:lnTo>
                <a:lnTo>
                  <a:pt x="70" y="22"/>
                </a:lnTo>
                <a:lnTo>
                  <a:pt x="70" y="20"/>
                </a:lnTo>
                <a:lnTo>
                  <a:pt x="70" y="22"/>
                </a:lnTo>
                <a:lnTo>
                  <a:pt x="70" y="24"/>
                </a:lnTo>
                <a:lnTo>
                  <a:pt x="68" y="26"/>
                </a:lnTo>
                <a:lnTo>
                  <a:pt x="66" y="28"/>
                </a:lnTo>
                <a:lnTo>
                  <a:pt x="64" y="28"/>
                </a:lnTo>
                <a:lnTo>
                  <a:pt x="64" y="30"/>
                </a:lnTo>
                <a:lnTo>
                  <a:pt x="60" y="30"/>
                </a:lnTo>
                <a:lnTo>
                  <a:pt x="58" y="30"/>
                </a:lnTo>
                <a:lnTo>
                  <a:pt x="56" y="32"/>
                </a:lnTo>
                <a:lnTo>
                  <a:pt x="54" y="32"/>
                </a:lnTo>
                <a:lnTo>
                  <a:pt x="52" y="32"/>
                </a:lnTo>
                <a:lnTo>
                  <a:pt x="50" y="34"/>
                </a:lnTo>
                <a:lnTo>
                  <a:pt x="48" y="34"/>
                </a:lnTo>
                <a:lnTo>
                  <a:pt x="46" y="34"/>
                </a:lnTo>
                <a:lnTo>
                  <a:pt x="44" y="34"/>
                </a:lnTo>
                <a:lnTo>
                  <a:pt x="36" y="38"/>
                </a:lnTo>
                <a:lnTo>
                  <a:pt x="34" y="38"/>
                </a:lnTo>
                <a:lnTo>
                  <a:pt x="32" y="40"/>
                </a:lnTo>
                <a:lnTo>
                  <a:pt x="34" y="42"/>
                </a:lnTo>
                <a:lnTo>
                  <a:pt x="36" y="42"/>
                </a:lnTo>
                <a:lnTo>
                  <a:pt x="38" y="44"/>
                </a:lnTo>
                <a:lnTo>
                  <a:pt x="38" y="46"/>
                </a:lnTo>
                <a:lnTo>
                  <a:pt x="40" y="48"/>
                </a:lnTo>
                <a:lnTo>
                  <a:pt x="42" y="50"/>
                </a:lnTo>
                <a:lnTo>
                  <a:pt x="44" y="52"/>
                </a:lnTo>
                <a:lnTo>
                  <a:pt x="48" y="56"/>
                </a:lnTo>
                <a:lnTo>
                  <a:pt x="50" y="58"/>
                </a:lnTo>
                <a:lnTo>
                  <a:pt x="50" y="60"/>
                </a:lnTo>
                <a:lnTo>
                  <a:pt x="48" y="60"/>
                </a:lnTo>
                <a:lnTo>
                  <a:pt x="48" y="62"/>
                </a:lnTo>
                <a:lnTo>
                  <a:pt x="46" y="62"/>
                </a:lnTo>
                <a:lnTo>
                  <a:pt x="44" y="64"/>
                </a:lnTo>
                <a:lnTo>
                  <a:pt x="44" y="66"/>
                </a:lnTo>
                <a:lnTo>
                  <a:pt x="44" y="68"/>
                </a:lnTo>
                <a:lnTo>
                  <a:pt x="42" y="70"/>
                </a:lnTo>
                <a:lnTo>
                  <a:pt x="40" y="70"/>
                </a:lnTo>
                <a:lnTo>
                  <a:pt x="34" y="72"/>
                </a:lnTo>
                <a:lnTo>
                  <a:pt x="32" y="72"/>
                </a:lnTo>
                <a:lnTo>
                  <a:pt x="30" y="74"/>
                </a:lnTo>
                <a:lnTo>
                  <a:pt x="28" y="76"/>
                </a:lnTo>
                <a:lnTo>
                  <a:pt x="26" y="78"/>
                </a:lnTo>
                <a:lnTo>
                  <a:pt x="26" y="80"/>
                </a:lnTo>
                <a:lnTo>
                  <a:pt x="24" y="82"/>
                </a:lnTo>
                <a:lnTo>
                  <a:pt x="22" y="84"/>
                </a:lnTo>
                <a:lnTo>
                  <a:pt x="20" y="86"/>
                </a:lnTo>
                <a:lnTo>
                  <a:pt x="18" y="86"/>
                </a:lnTo>
                <a:lnTo>
                  <a:pt x="16" y="86"/>
                </a:lnTo>
                <a:lnTo>
                  <a:pt x="14" y="86"/>
                </a:lnTo>
                <a:lnTo>
                  <a:pt x="12" y="86"/>
                </a:lnTo>
                <a:lnTo>
                  <a:pt x="10" y="86"/>
                </a:lnTo>
                <a:lnTo>
                  <a:pt x="4" y="84"/>
                </a:lnTo>
                <a:lnTo>
                  <a:pt x="2" y="84"/>
                </a:lnTo>
                <a:lnTo>
                  <a:pt x="0" y="8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1" name="Freeform 2258"/>
          <p:cNvSpPr>
            <a:spLocks/>
          </p:cNvSpPr>
          <p:nvPr/>
        </p:nvSpPr>
        <p:spPr bwMode="auto">
          <a:xfrm>
            <a:off x="5199063" y="2838451"/>
            <a:ext cx="111125" cy="136525"/>
          </a:xfrm>
          <a:custGeom>
            <a:avLst/>
            <a:gdLst>
              <a:gd name="T0" fmla="*/ 0 w 70"/>
              <a:gd name="T1" fmla="*/ 201612500 h 86"/>
              <a:gd name="T2" fmla="*/ 0 w 70"/>
              <a:gd name="T3" fmla="*/ 196572188 h 86"/>
              <a:gd name="T4" fmla="*/ 0 w 70"/>
              <a:gd name="T5" fmla="*/ 191531875 h 86"/>
              <a:gd name="T6" fmla="*/ 0 w 70"/>
              <a:gd name="T7" fmla="*/ 176410938 h 86"/>
              <a:gd name="T8" fmla="*/ 5040313 w 70"/>
              <a:gd name="T9" fmla="*/ 161290000 h 86"/>
              <a:gd name="T10" fmla="*/ 0 w 70"/>
              <a:gd name="T11" fmla="*/ 151209375 h 86"/>
              <a:gd name="T12" fmla="*/ 5040313 w 70"/>
              <a:gd name="T13" fmla="*/ 141128750 h 86"/>
              <a:gd name="T14" fmla="*/ 10080625 w 70"/>
              <a:gd name="T15" fmla="*/ 126007813 h 86"/>
              <a:gd name="T16" fmla="*/ 10080625 w 70"/>
              <a:gd name="T17" fmla="*/ 120967500 h 86"/>
              <a:gd name="T18" fmla="*/ 10080625 w 70"/>
              <a:gd name="T19" fmla="*/ 110886875 h 86"/>
              <a:gd name="T20" fmla="*/ 10080625 w 70"/>
              <a:gd name="T21" fmla="*/ 105846563 h 86"/>
              <a:gd name="T22" fmla="*/ 15120938 w 70"/>
              <a:gd name="T23" fmla="*/ 95765938 h 86"/>
              <a:gd name="T24" fmla="*/ 15120938 w 70"/>
              <a:gd name="T25" fmla="*/ 80645000 h 86"/>
              <a:gd name="T26" fmla="*/ 15120938 w 70"/>
              <a:gd name="T27" fmla="*/ 70564375 h 86"/>
              <a:gd name="T28" fmla="*/ 15120938 w 70"/>
              <a:gd name="T29" fmla="*/ 60483750 h 86"/>
              <a:gd name="T30" fmla="*/ 10080625 w 70"/>
              <a:gd name="T31" fmla="*/ 50403125 h 86"/>
              <a:gd name="T32" fmla="*/ 10080625 w 70"/>
              <a:gd name="T33" fmla="*/ 35282188 h 86"/>
              <a:gd name="T34" fmla="*/ 15120938 w 70"/>
              <a:gd name="T35" fmla="*/ 35282188 h 86"/>
              <a:gd name="T36" fmla="*/ 20161250 w 70"/>
              <a:gd name="T37" fmla="*/ 35282188 h 86"/>
              <a:gd name="T38" fmla="*/ 25201563 w 70"/>
              <a:gd name="T39" fmla="*/ 35282188 h 86"/>
              <a:gd name="T40" fmla="*/ 30241875 w 70"/>
              <a:gd name="T41" fmla="*/ 35282188 h 86"/>
              <a:gd name="T42" fmla="*/ 35282188 w 70"/>
              <a:gd name="T43" fmla="*/ 40322500 h 86"/>
              <a:gd name="T44" fmla="*/ 40322500 w 70"/>
              <a:gd name="T45" fmla="*/ 45362813 h 86"/>
              <a:gd name="T46" fmla="*/ 50403125 w 70"/>
              <a:gd name="T47" fmla="*/ 50403125 h 86"/>
              <a:gd name="T48" fmla="*/ 60483750 w 70"/>
              <a:gd name="T49" fmla="*/ 55443438 h 86"/>
              <a:gd name="T50" fmla="*/ 70564375 w 70"/>
              <a:gd name="T51" fmla="*/ 50403125 h 86"/>
              <a:gd name="T52" fmla="*/ 80645000 w 70"/>
              <a:gd name="T53" fmla="*/ 45362813 h 86"/>
              <a:gd name="T54" fmla="*/ 95765938 w 70"/>
              <a:gd name="T55" fmla="*/ 35282188 h 86"/>
              <a:gd name="T56" fmla="*/ 110886875 w 70"/>
              <a:gd name="T57" fmla="*/ 25201563 h 86"/>
              <a:gd name="T58" fmla="*/ 131048125 w 70"/>
              <a:gd name="T59" fmla="*/ 15120938 h 86"/>
              <a:gd name="T60" fmla="*/ 141128750 w 70"/>
              <a:gd name="T61" fmla="*/ 5040313 h 86"/>
              <a:gd name="T62" fmla="*/ 151209375 w 70"/>
              <a:gd name="T63" fmla="*/ 0 h 86"/>
              <a:gd name="T64" fmla="*/ 156249688 w 70"/>
              <a:gd name="T65" fmla="*/ 15120938 h 86"/>
              <a:gd name="T66" fmla="*/ 161290000 w 70"/>
              <a:gd name="T67" fmla="*/ 35282188 h 86"/>
              <a:gd name="T68" fmla="*/ 166330313 w 70"/>
              <a:gd name="T69" fmla="*/ 45362813 h 86"/>
              <a:gd name="T70" fmla="*/ 166330313 w 70"/>
              <a:gd name="T71" fmla="*/ 45362813 h 86"/>
              <a:gd name="T72" fmla="*/ 166330313 w 70"/>
              <a:gd name="T73" fmla="*/ 50403125 h 86"/>
              <a:gd name="T74" fmla="*/ 176410938 w 70"/>
              <a:gd name="T75" fmla="*/ 55443438 h 86"/>
              <a:gd name="T76" fmla="*/ 176410938 w 70"/>
              <a:gd name="T77" fmla="*/ 60483750 h 86"/>
              <a:gd name="T78" fmla="*/ 171370625 w 70"/>
              <a:gd name="T79" fmla="*/ 65524063 h 86"/>
              <a:gd name="T80" fmla="*/ 161290000 w 70"/>
              <a:gd name="T81" fmla="*/ 70564375 h 86"/>
              <a:gd name="T82" fmla="*/ 146169063 w 70"/>
              <a:gd name="T83" fmla="*/ 75604688 h 86"/>
              <a:gd name="T84" fmla="*/ 131048125 w 70"/>
              <a:gd name="T85" fmla="*/ 80645000 h 86"/>
              <a:gd name="T86" fmla="*/ 126007813 w 70"/>
              <a:gd name="T87" fmla="*/ 85685313 h 86"/>
              <a:gd name="T88" fmla="*/ 120967500 w 70"/>
              <a:gd name="T89" fmla="*/ 85685313 h 86"/>
              <a:gd name="T90" fmla="*/ 90725625 w 70"/>
              <a:gd name="T91" fmla="*/ 95765938 h 86"/>
              <a:gd name="T92" fmla="*/ 85685313 w 70"/>
              <a:gd name="T93" fmla="*/ 95765938 h 86"/>
              <a:gd name="T94" fmla="*/ 80645000 w 70"/>
              <a:gd name="T95" fmla="*/ 100806250 h 86"/>
              <a:gd name="T96" fmla="*/ 95765938 w 70"/>
              <a:gd name="T97" fmla="*/ 110886875 h 86"/>
              <a:gd name="T98" fmla="*/ 100806250 w 70"/>
              <a:gd name="T99" fmla="*/ 120967500 h 86"/>
              <a:gd name="T100" fmla="*/ 110886875 w 70"/>
              <a:gd name="T101" fmla="*/ 131048125 h 86"/>
              <a:gd name="T102" fmla="*/ 126007813 w 70"/>
              <a:gd name="T103" fmla="*/ 146169063 h 86"/>
              <a:gd name="T104" fmla="*/ 120967500 w 70"/>
              <a:gd name="T105" fmla="*/ 151209375 h 86"/>
              <a:gd name="T106" fmla="*/ 110886875 w 70"/>
              <a:gd name="T107" fmla="*/ 161290000 h 86"/>
              <a:gd name="T108" fmla="*/ 105846563 w 70"/>
              <a:gd name="T109" fmla="*/ 176410938 h 86"/>
              <a:gd name="T110" fmla="*/ 85685313 w 70"/>
              <a:gd name="T111" fmla="*/ 181451250 h 86"/>
              <a:gd name="T112" fmla="*/ 75604688 w 70"/>
              <a:gd name="T113" fmla="*/ 186491563 h 86"/>
              <a:gd name="T114" fmla="*/ 65524063 w 70"/>
              <a:gd name="T115" fmla="*/ 201612500 h 86"/>
              <a:gd name="T116" fmla="*/ 50403125 w 70"/>
              <a:gd name="T117" fmla="*/ 216733438 h 86"/>
              <a:gd name="T118" fmla="*/ 45362813 w 70"/>
              <a:gd name="T119" fmla="*/ 216733438 h 86"/>
              <a:gd name="T120" fmla="*/ 30241875 w 70"/>
              <a:gd name="T121" fmla="*/ 216733438 h 86"/>
              <a:gd name="T122" fmla="*/ 5040313 w 70"/>
              <a:gd name="T123" fmla="*/ 211693125 h 86"/>
              <a:gd name="T124" fmla="*/ 0 w 70"/>
              <a:gd name="T125" fmla="*/ 211693125 h 8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" h="86">
                <a:moveTo>
                  <a:pt x="0" y="84"/>
                </a:moveTo>
                <a:lnTo>
                  <a:pt x="0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2" y="60"/>
                </a:lnTo>
                <a:lnTo>
                  <a:pt x="2" y="58"/>
                </a:lnTo>
                <a:lnTo>
                  <a:pt x="2" y="56"/>
                </a:lnTo>
                <a:lnTo>
                  <a:pt x="4" y="54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6"/>
                </a:lnTo>
                <a:lnTo>
                  <a:pt x="4" y="44"/>
                </a:lnTo>
                <a:lnTo>
                  <a:pt x="4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6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4" y="20"/>
                </a:lnTo>
                <a:lnTo>
                  <a:pt x="6" y="20"/>
                </a:lnTo>
                <a:lnTo>
                  <a:pt x="6" y="16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8" y="12"/>
                </a:lnTo>
                <a:lnTo>
                  <a:pt x="10" y="14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6" y="18"/>
                </a:lnTo>
                <a:lnTo>
                  <a:pt x="20" y="20"/>
                </a:lnTo>
                <a:lnTo>
                  <a:pt x="22" y="20"/>
                </a:lnTo>
                <a:lnTo>
                  <a:pt x="24" y="22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6" y="16"/>
                </a:lnTo>
                <a:lnTo>
                  <a:pt x="38" y="14"/>
                </a:lnTo>
                <a:lnTo>
                  <a:pt x="42" y="12"/>
                </a:lnTo>
                <a:lnTo>
                  <a:pt x="44" y="10"/>
                </a:lnTo>
                <a:lnTo>
                  <a:pt x="46" y="8"/>
                </a:lnTo>
                <a:lnTo>
                  <a:pt x="50" y="6"/>
                </a:lnTo>
                <a:lnTo>
                  <a:pt x="52" y="6"/>
                </a:lnTo>
                <a:lnTo>
                  <a:pt x="52" y="4"/>
                </a:lnTo>
                <a:lnTo>
                  <a:pt x="54" y="4"/>
                </a:lnTo>
                <a:lnTo>
                  <a:pt x="56" y="2"/>
                </a:lnTo>
                <a:lnTo>
                  <a:pt x="58" y="2"/>
                </a:lnTo>
                <a:lnTo>
                  <a:pt x="60" y="0"/>
                </a:lnTo>
                <a:lnTo>
                  <a:pt x="60" y="2"/>
                </a:lnTo>
                <a:lnTo>
                  <a:pt x="62" y="6"/>
                </a:lnTo>
                <a:lnTo>
                  <a:pt x="62" y="8"/>
                </a:lnTo>
                <a:lnTo>
                  <a:pt x="64" y="12"/>
                </a:lnTo>
                <a:lnTo>
                  <a:pt x="64" y="14"/>
                </a:lnTo>
                <a:lnTo>
                  <a:pt x="66" y="16"/>
                </a:lnTo>
                <a:lnTo>
                  <a:pt x="66" y="18"/>
                </a:lnTo>
                <a:lnTo>
                  <a:pt x="66" y="20"/>
                </a:lnTo>
                <a:lnTo>
                  <a:pt x="66" y="22"/>
                </a:lnTo>
                <a:lnTo>
                  <a:pt x="70" y="22"/>
                </a:lnTo>
                <a:lnTo>
                  <a:pt x="70" y="20"/>
                </a:lnTo>
                <a:lnTo>
                  <a:pt x="70" y="22"/>
                </a:lnTo>
                <a:lnTo>
                  <a:pt x="70" y="24"/>
                </a:lnTo>
                <a:lnTo>
                  <a:pt x="68" y="26"/>
                </a:lnTo>
                <a:lnTo>
                  <a:pt x="66" y="28"/>
                </a:lnTo>
                <a:lnTo>
                  <a:pt x="64" y="28"/>
                </a:lnTo>
                <a:lnTo>
                  <a:pt x="64" y="30"/>
                </a:lnTo>
                <a:lnTo>
                  <a:pt x="60" y="30"/>
                </a:lnTo>
                <a:lnTo>
                  <a:pt x="58" y="30"/>
                </a:lnTo>
                <a:lnTo>
                  <a:pt x="56" y="32"/>
                </a:lnTo>
                <a:lnTo>
                  <a:pt x="54" y="32"/>
                </a:lnTo>
                <a:lnTo>
                  <a:pt x="52" y="32"/>
                </a:lnTo>
                <a:lnTo>
                  <a:pt x="50" y="34"/>
                </a:lnTo>
                <a:lnTo>
                  <a:pt x="48" y="34"/>
                </a:lnTo>
                <a:lnTo>
                  <a:pt x="46" y="34"/>
                </a:lnTo>
                <a:lnTo>
                  <a:pt x="44" y="34"/>
                </a:lnTo>
                <a:lnTo>
                  <a:pt x="36" y="38"/>
                </a:lnTo>
                <a:lnTo>
                  <a:pt x="34" y="38"/>
                </a:lnTo>
                <a:lnTo>
                  <a:pt x="32" y="40"/>
                </a:lnTo>
                <a:lnTo>
                  <a:pt x="34" y="42"/>
                </a:lnTo>
                <a:lnTo>
                  <a:pt x="36" y="42"/>
                </a:lnTo>
                <a:lnTo>
                  <a:pt x="38" y="44"/>
                </a:lnTo>
                <a:lnTo>
                  <a:pt x="38" y="46"/>
                </a:lnTo>
                <a:lnTo>
                  <a:pt x="40" y="48"/>
                </a:lnTo>
                <a:lnTo>
                  <a:pt x="42" y="50"/>
                </a:lnTo>
                <a:lnTo>
                  <a:pt x="44" y="52"/>
                </a:lnTo>
                <a:lnTo>
                  <a:pt x="48" y="56"/>
                </a:lnTo>
                <a:lnTo>
                  <a:pt x="50" y="58"/>
                </a:lnTo>
                <a:lnTo>
                  <a:pt x="50" y="60"/>
                </a:lnTo>
                <a:lnTo>
                  <a:pt x="48" y="60"/>
                </a:lnTo>
                <a:lnTo>
                  <a:pt x="48" y="62"/>
                </a:lnTo>
                <a:lnTo>
                  <a:pt x="46" y="62"/>
                </a:lnTo>
                <a:lnTo>
                  <a:pt x="44" y="64"/>
                </a:lnTo>
                <a:lnTo>
                  <a:pt x="44" y="66"/>
                </a:lnTo>
                <a:lnTo>
                  <a:pt x="44" y="68"/>
                </a:lnTo>
                <a:lnTo>
                  <a:pt x="42" y="70"/>
                </a:lnTo>
                <a:lnTo>
                  <a:pt x="40" y="70"/>
                </a:lnTo>
                <a:lnTo>
                  <a:pt x="34" y="72"/>
                </a:lnTo>
                <a:lnTo>
                  <a:pt x="32" y="72"/>
                </a:lnTo>
                <a:lnTo>
                  <a:pt x="30" y="74"/>
                </a:lnTo>
                <a:lnTo>
                  <a:pt x="28" y="76"/>
                </a:lnTo>
                <a:lnTo>
                  <a:pt x="26" y="78"/>
                </a:lnTo>
                <a:lnTo>
                  <a:pt x="26" y="80"/>
                </a:lnTo>
                <a:lnTo>
                  <a:pt x="24" y="82"/>
                </a:lnTo>
                <a:lnTo>
                  <a:pt x="22" y="84"/>
                </a:lnTo>
                <a:lnTo>
                  <a:pt x="20" y="86"/>
                </a:lnTo>
                <a:lnTo>
                  <a:pt x="18" y="86"/>
                </a:lnTo>
                <a:lnTo>
                  <a:pt x="16" y="86"/>
                </a:lnTo>
                <a:lnTo>
                  <a:pt x="14" y="86"/>
                </a:lnTo>
                <a:lnTo>
                  <a:pt x="12" y="86"/>
                </a:lnTo>
                <a:lnTo>
                  <a:pt x="10" y="86"/>
                </a:lnTo>
                <a:lnTo>
                  <a:pt x="4" y="84"/>
                </a:lnTo>
                <a:lnTo>
                  <a:pt x="2" y="84"/>
                </a:lnTo>
                <a:lnTo>
                  <a:pt x="0" y="8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2" name="Freeform 2259"/>
          <p:cNvSpPr>
            <a:spLocks/>
          </p:cNvSpPr>
          <p:nvPr/>
        </p:nvSpPr>
        <p:spPr bwMode="auto">
          <a:xfrm>
            <a:off x="5110166" y="2762250"/>
            <a:ext cx="60325" cy="34925"/>
          </a:xfrm>
          <a:custGeom>
            <a:avLst/>
            <a:gdLst>
              <a:gd name="T0" fmla="*/ 0 w 38"/>
              <a:gd name="T1" fmla="*/ 30241875 h 22"/>
              <a:gd name="T2" fmla="*/ 10080625 w 38"/>
              <a:gd name="T3" fmla="*/ 30241875 h 22"/>
              <a:gd name="T4" fmla="*/ 10080625 w 38"/>
              <a:gd name="T5" fmla="*/ 25201563 h 22"/>
              <a:gd name="T6" fmla="*/ 15120938 w 38"/>
              <a:gd name="T7" fmla="*/ 25201563 h 22"/>
              <a:gd name="T8" fmla="*/ 15120938 w 38"/>
              <a:gd name="T9" fmla="*/ 25201563 h 22"/>
              <a:gd name="T10" fmla="*/ 20161250 w 38"/>
              <a:gd name="T11" fmla="*/ 30241875 h 22"/>
              <a:gd name="T12" fmla="*/ 25201563 w 38"/>
              <a:gd name="T13" fmla="*/ 20161250 h 22"/>
              <a:gd name="T14" fmla="*/ 30241875 w 38"/>
              <a:gd name="T15" fmla="*/ 15120938 h 22"/>
              <a:gd name="T16" fmla="*/ 40322500 w 38"/>
              <a:gd name="T17" fmla="*/ 15120938 h 22"/>
              <a:gd name="T18" fmla="*/ 55443438 w 38"/>
              <a:gd name="T19" fmla="*/ 20161250 h 22"/>
              <a:gd name="T20" fmla="*/ 60483750 w 38"/>
              <a:gd name="T21" fmla="*/ 15120938 h 22"/>
              <a:gd name="T22" fmla="*/ 70564375 w 38"/>
              <a:gd name="T23" fmla="*/ 10080625 h 22"/>
              <a:gd name="T24" fmla="*/ 80645000 w 38"/>
              <a:gd name="T25" fmla="*/ 5040313 h 22"/>
              <a:gd name="T26" fmla="*/ 85685313 w 38"/>
              <a:gd name="T27" fmla="*/ 5040313 h 22"/>
              <a:gd name="T28" fmla="*/ 95765938 w 38"/>
              <a:gd name="T29" fmla="*/ 0 h 22"/>
              <a:gd name="T30" fmla="*/ 90725625 w 38"/>
              <a:gd name="T31" fmla="*/ 5040313 h 22"/>
              <a:gd name="T32" fmla="*/ 85685313 w 38"/>
              <a:gd name="T33" fmla="*/ 10080625 h 22"/>
              <a:gd name="T34" fmla="*/ 75604688 w 38"/>
              <a:gd name="T35" fmla="*/ 20161250 h 22"/>
              <a:gd name="T36" fmla="*/ 70564375 w 38"/>
              <a:gd name="T37" fmla="*/ 25201563 h 22"/>
              <a:gd name="T38" fmla="*/ 75604688 w 38"/>
              <a:gd name="T39" fmla="*/ 30241875 h 22"/>
              <a:gd name="T40" fmla="*/ 75604688 w 38"/>
              <a:gd name="T41" fmla="*/ 35282188 h 22"/>
              <a:gd name="T42" fmla="*/ 70564375 w 38"/>
              <a:gd name="T43" fmla="*/ 35282188 h 22"/>
              <a:gd name="T44" fmla="*/ 60483750 w 38"/>
              <a:gd name="T45" fmla="*/ 35282188 h 22"/>
              <a:gd name="T46" fmla="*/ 55443438 w 38"/>
              <a:gd name="T47" fmla="*/ 45362813 h 22"/>
              <a:gd name="T48" fmla="*/ 45362813 w 38"/>
              <a:gd name="T49" fmla="*/ 50403125 h 22"/>
              <a:gd name="T50" fmla="*/ 40322500 w 38"/>
              <a:gd name="T51" fmla="*/ 50403125 h 22"/>
              <a:gd name="T52" fmla="*/ 35282188 w 38"/>
              <a:gd name="T53" fmla="*/ 55443438 h 22"/>
              <a:gd name="T54" fmla="*/ 30241875 w 38"/>
              <a:gd name="T55" fmla="*/ 55443438 h 22"/>
              <a:gd name="T56" fmla="*/ 25201563 w 38"/>
              <a:gd name="T57" fmla="*/ 55443438 h 22"/>
              <a:gd name="T58" fmla="*/ 15120938 w 38"/>
              <a:gd name="T59" fmla="*/ 55443438 h 22"/>
              <a:gd name="T60" fmla="*/ 10080625 w 38"/>
              <a:gd name="T61" fmla="*/ 50403125 h 22"/>
              <a:gd name="T62" fmla="*/ 5040313 w 38"/>
              <a:gd name="T63" fmla="*/ 45362813 h 22"/>
              <a:gd name="T64" fmla="*/ 0 w 38"/>
              <a:gd name="T65" fmla="*/ 35282188 h 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8" h="22">
                <a:moveTo>
                  <a:pt x="0" y="14"/>
                </a:moveTo>
                <a:lnTo>
                  <a:pt x="0" y="12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8" y="4"/>
                </a:lnTo>
                <a:lnTo>
                  <a:pt x="30" y="4"/>
                </a:lnTo>
                <a:lnTo>
                  <a:pt x="32" y="2"/>
                </a:lnTo>
                <a:lnTo>
                  <a:pt x="34" y="2"/>
                </a:lnTo>
                <a:lnTo>
                  <a:pt x="36" y="0"/>
                </a:lnTo>
                <a:lnTo>
                  <a:pt x="38" y="0"/>
                </a:lnTo>
                <a:lnTo>
                  <a:pt x="36" y="2"/>
                </a:lnTo>
                <a:lnTo>
                  <a:pt x="36" y="4"/>
                </a:lnTo>
                <a:lnTo>
                  <a:pt x="34" y="4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4" y="14"/>
                </a:lnTo>
                <a:lnTo>
                  <a:pt x="24" y="16"/>
                </a:lnTo>
                <a:lnTo>
                  <a:pt x="22" y="18"/>
                </a:ln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3" name="Freeform 2260"/>
          <p:cNvSpPr>
            <a:spLocks/>
          </p:cNvSpPr>
          <p:nvPr/>
        </p:nvSpPr>
        <p:spPr bwMode="auto">
          <a:xfrm>
            <a:off x="5110166" y="2762250"/>
            <a:ext cx="60325" cy="34925"/>
          </a:xfrm>
          <a:custGeom>
            <a:avLst/>
            <a:gdLst>
              <a:gd name="T0" fmla="*/ 0 w 38"/>
              <a:gd name="T1" fmla="*/ 30241875 h 22"/>
              <a:gd name="T2" fmla="*/ 10080625 w 38"/>
              <a:gd name="T3" fmla="*/ 30241875 h 22"/>
              <a:gd name="T4" fmla="*/ 10080625 w 38"/>
              <a:gd name="T5" fmla="*/ 25201563 h 22"/>
              <a:gd name="T6" fmla="*/ 15120938 w 38"/>
              <a:gd name="T7" fmla="*/ 25201563 h 22"/>
              <a:gd name="T8" fmla="*/ 15120938 w 38"/>
              <a:gd name="T9" fmla="*/ 25201563 h 22"/>
              <a:gd name="T10" fmla="*/ 20161250 w 38"/>
              <a:gd name="T11" fmla="*/ 30241875 h 22"/>
              <a:gd name="T12" fmla="*/ 25201563 w 38"/>
              <a:gd name="T13" fmla="*/ 20161250 h 22"/>
              <a:gd name="T14" fmla="*/ 30241875 w 38"/>
              <a:gd name="T15" fmla="*/ 15120938 h 22"/>
              <a:gd name="T16" fmla="*/ 40322500 w 38"/>
              <a:gd name="T17" fmla="*/ 15120938 h 22"/>
              <a:gd name="T18" fmla="*/ 55443438 w 38"/>
              <a:gd name="T19" fmla="*/ 20161250 h 22"/>
              <a:gd name="T20" fmla="*/ 60483750 w 38"/>
              <a:gd name="T21" fmla="*/ 15120938 h 22"/>
              <a:gd name="T22" fmla="*/ 70564375 w 38"/>
              <a:gd name="T23" fmla="*/ 10080625 h 22"/>
              <a:gd name="T24" fmla="*/ 80645000 w 38"/>
              <a:gd name="T25" fmla="*/ 5040313 h 22"/>
              <a:gd name="T26" fmla="*/ 85685313 w 38"/>
              <a:gd name="T27" fmla="*/ 5040313 h 22"/>
              <a:gd name="T28" fmla="*/ 95765938 w 38"/>
              <a:gd name="T29" fmla="*/ 0 h 22"/>
              <a:gd name="T30" fmla="*/ 90725625 w 38"/>
              <a:gd name="T31" fmla="*/ 5040313 h 22"/>
              <a:gd name="T32" fmla="*/ 85685313 w 38"/>
              <a:gd name="T33" fmla="*/ 10080625 h 22"/>
              <a:gd name="T34" fmla="*/ 75604688 w 38"/>
              <a:gd name="T35" fmla="*/ 20161250 h 22"/>
              <a:gd name="T36" fmla="*/ 70564375 w 38"/>
              <a:gd name="T37" fmla="*/ 25201563 h 22"/>
              <a:gd name="T38" fmla="*/ 75604688 w 38"/>
              <a:gd name="T39" fmla="*/ 30241875 h 22"/>
              <a:gd name="T40" fmla="*/ 75604688 w 38"/>
              <a:gd name="T41" fmla="*/ 35282188 h 22"/>
              <a:gd name="T42" fmla="*/ 70564375 w 38"/>
              <a:gd name="T43" fmla="*/ 35282188 h 22"/>
              <a:gd name="T44" fmla="*/ 60483750 w 38"/>
              <a:gd name="T45" fmla="*/ 35282188 h 22"/>
              <a:gd name="T46" fmla="*/ 55443438 w 38"/>
              <a:gd name="T47" fmla="*/ 45362813 h 22"/>
              <a:gd name="T48" fmla="*/ 45362813 w 38"/>
              <a:gd name="T49" fmla="*/ 50403125 h 22"/>
              <a:gd name="T50" fmla="*/ 40322500 w 38"/>
              <a:gd name="T51" fmla="*/ 50403125 h 22"/>
              <a:gd name="T52" fmla="*/ 35282188 w 38"/>
              <a:gd name="T53" fmla="*/ 55443438 h 22"/>
              <a:gd name="T54" fmla="*/ 30241875 w 38"/>
              <a:gd name="T55" fmla="*/ 55443438 h 22"/>
              <a:gd name="T56" fmla="*/ 25201563 w 38"/>
              <a:gd name="T57" fmla="*/ 55443438 h 22"/>
              <a:gd name="T58" fmla="*/ 15120938 w 38"/>
              <a:gd name="T59" fmla="*/ 55443438 h 22"/>
              <a:gd name="T60" fmla="*/ 10080625 w 38"/>
              <a:gd name="T61" fmla="*/ 50403125 h 22"/>
              <a:gd name="T62" fmla="*/ 5040313 w 38"/>
              <a:gd name="T63" fmla="*/ 45362813 h 22"/>
              <a:gd name="T64" fmla="*/ 0 w 38"/>
              <a:gd name="T65" fmla="*/ 35282188 h 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8" h="22">
                <a:moveTo>
                  <a:pt x="0" y="14"/>
                </a:moveTo>
                <a:lnTo>
                  <a:pt x="0" y="12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8" y="4"/>
                </a:lnTo>
                <a:lnTo>
                  <a:pt x="30" y="4"/>
                </a:lnTo>
                <a:lnTo>
                  <a:pt x="32" y="2"/>
                </a:lnTo>
                <a:lnTo>
                  <a:pt x="34" y="2"/>
                </a:lnTo>
                <a:lnTo>
                  <a:pt x="36" y="0"/>
                </a:lnTo>
                <a:lnTo>
                  <a:pt x="38" y="0"/>
                </a:lnTo>
                <a:lnTo>
                  <a:pt x="36" y="2"/>
                </a:lnTo>
                <a:lnTo>
                  <a:pt x="36" y="4"/>
                </a:lnTo>
                <a:lnTo>
                  <a:pt x="34" y="4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4" y="14"/>
                </a:lnTo>
                <a:lnTo>
                  <a:pt x="24" y="16"/>
                </a:lnTo>
                <a:lnTo>
                  <a:pt x="22" y="18"/>
                </a:ln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4" name="Freeform 2261"/>
          <p:cNvSpPr>
            <a:spLocks/>
          </p:cNvSpPr>
          <p:nvPr/>
        </p:nvSpPr>
        <p:spPr bwMode="auto">
          <a:xfrm>
            <a:off x="5294316" y="2705100"/>
            <a:ext cx="282575" cy="276225"/>
          </a:xfrm>
          <a:custGeom>
            <a:avLst/>
            <a:gdLst>
              <a:gd name="T0" fmla="*/ 438507188 w 178"/>
              <a:gd name="T1" fmla="*/ 372983125 h 174"/>
              <a:gd name="T2" fmla="*/ 423386250 w 178"/>
              <a:gd name="T3" fmla="*/ 357862188 h 174"/>
              <a:gd name="T4" fmla="*/ 413305625 w 178"/>
              <a:gd name="T5" fmla="*/ 337700938 h 174"/>
              <a:gd name="T6" fmla="*/ 403225000 w 178"/>
              <a:gd name="T7" fmla="*/ 307459063 h 174"/>
              <a:gd name="T8" fmla="*/ 398184688 w 178"/>
              <a:gd name="T9" fmla="*/ 282257500 h 174"/>
              <a:gd name="T10" fmla="*/ 393144375 w 178"/>
              <a:gd name="T11" fmla="*/ 277217188 h 174"/>
              <a:gd name="T12" fmla="*/ 378023438 w 178"/>
              <a:gd name="T13" fmla="*/ 257055938 h 174"/>
              <a:gd name="T14" fmla="*/ 357862188 w 178"/>
              <a:gd name="T15" fmla="*/ 252015625 h 174"/>
              <a:gd name="T16" fmla="*/ 337700938 w 178"/>
              <a:gd name="T17" fmla="*/ 231854375 h 174"/>
              <a:gd name="T18" fmla="*/ 322580000 w 178"/>
              <a:gd name="T19" fmla="*/ 221773750 h 174"/>
              <a:gd name="T20" fmla="*/ 312499375 w 178"/>
              <a:gd name="T21" fmla="*/ 206652813 h 174"/>
              <a:gd name="T22" fmla="*/ 292338125 w 178"/>
              <a:gd name="T23" fmla="*/ 186491563 h 174"/>
              <a:gd name="T24" fmla="*/ 287297813 w 178"/>
              <a:gd name="T25" fmla="*/ 171370625 h 174"/>
              <a:gd name="T26" fmla="*/ 287297813 w 178"/>
              <a:gd name="T27" fmla="*/ 151209375 h 174"/>
              <a:gd name="T28" fmla="*/ 292338125 w 178"/>
              <a:gd name="T29" fmla="*/ 136088438 h 174"/>
              <a:gd name="T30" fmla="*/ 302418750 w 178"/>
              <a:gd name="T31" fmla="*/ 120967500 h 174"/>
              <a:gd name="T32" fmla="*/ 307459063 w 178"/>
              <a:gd name="T33" fmla="*/ 110886875 h 174"/>
              <a:gd name="T34" fmla="*/ 307459063 w 178"/>
              <a:gd name="T35" fmla="*/ 90725625 h 174"/>
              <a:gd name="T36" fmla="*/ 292338125 w 178"/>
              <a:gd name="T37" fmla="*/ 85685313 h 174"/>
              <a:gd name="T38" fmla="*/ 272176875 w 178"/>
              <a:gd name="T39" fmla="*/ 75604688 h 174"/>
              <a:gd name="T40" fmla="*/ 267136563 w 178"/>
              <a:gd name="T41" fmla="*/ 55443438 h 174"/>
              <a:gd name="T42" fmla="*/ 252015625 w 178"/>
              <a:gd name="T43" fmla="*/ 35282188 h 174"/>
              <a:gd name="T44" fmla="*/ 236894688 w 178"/>
              <a:gd name="T45" fmla="*/ 15120938 h 174"/>
              <a:gd name="T46" fmla="*/ 216733438 w 178"/>
              <a:gd name="T47" fmla="*/ 20161250 h 174"/>
              <a:gd name="T48" fmla="*/ 196572188 w 178"/>
              <a:gd name="T49" fmla="*/ 10080625 h 174"/>
              <a:gd name="T50" fmla="*/ 171370625 w 178"/>
              <a:gd name="T51" fmla="*/ 5040313 h 174"/>
              <a:gd name="T52" fmla="*/ 146169063 w 178"/>
              <a:gd name="T53" fmla="*/ 5040313 h 174"/>
              <a:gd name="T54" fmla="*/ 136088438 w 178"/>
              <a:gd name="T55" fmla="*/ 20161250 h 174"/>
              <a:gd name="T56" fmla="*/ 120967500 w 178"/>
              <a:gd name="T57" fmla="*/ 30241875 h 174"/>
              <a:gd name="T58" fmla="*/ 100806250 w 178"/>
              <a:gd name="T59" fmla="*/ 45362813 h 174"/>
              <a:gd name="T60" fmla="*/ 90725625 w 178"/>
              <a:gd name="T61" fmla="*/ 70564375 h 174"/>
              <a:gd name="T62" fmla="*/ 100806250 w 178"/>
              <a:gd name="T63" fmla="*/ 95765938 h 174"/>
              <a:gd name="T64" fmla="*/ 95765938 w 178"/>
              <a:gd name="T65" fmla="*/ 120967500 h 174"/>
              <a:gd name="T66" fmla="*/ 95765938 w 178"/>
              <a:gd name="T67" fmla="*/ 141128750 h 174"/>
              <a:gd name="T68" fmla="*/ 80645000 w 178"/>
              <a:gd name="T69" fmla="*/ 161290000 h 174"/>
              <a:gd name="T70" fmla="*/ 55443438 w 178"/>
              <a:gd name="T71" fmla="*/ 176410938 h 174"/>
              <a:gd name="T72" fmla="*/ 35282188 w 178"/>
              <a:gd name="T73" fmla="*/ 191531875 h 174"/>
              <a:gd name="T74" fmla="*/ 5040313 w 178"/>
              <a:gd name="T75" fmla="*/ 206652813 h 174"/>
              <a:gd name="T76" fmla="*/ 10080625 w 178"/>
              <a:gd name="T77" fmla="*/ 246975313 h 174"/>
              <a:gd name="T78" fmla="*/ 15120938 w 178"/>
              <a:gd name="T79" fmla="*/ 257055938 h 174"/>
              <a:gd name="T80" fmla="*/ 25201563 w 178"/>
              <a:gd name="T81" fmla="*/ 267136563 h 174"/>
              <a:gd name="T82" fmla="*/ 20161250 w 178"/>
              <a:gd name="T83" fmla="*/ 277217188 h 174"/>
              <a:gd name="T84" fmla="*/ 50403125 w 178"/>
              <a:gd name="T85" fmla="*/ 282257500 h 174"/>
              <a:gd name="T86" fmla="*/ 90725625 w 178"/>
              <a:gd name="T87" fmla="*/ 297378438 h 174"/>
              <a:gd name="T88" fmla="*/ 131048125 w 178"/>
              <a:gd name="T89" fmla="*/ 317539688 h 174"/>
              <a:gd name="T90" fmla="*/ 161290000 w 178"/>
              <a:gd name="T91" fmla="*/ 337700938 h 174"/>
              <a:gd name="T92" fmla="*/ 201612500 w 178"/>
              <a:gd name="T93" fmla="*/ 367942813 h 174"/>
              <a:gd name="T94" fmla="*/ 226814063 w 178"/>
              <a:gd name="T95" fmla="*/ 388104063 h 174"/>
              <a:gd name="T96" fmla="*/ 246975313 w 178"/>
              <a:gd name="T97" fmla="*/ 403225000 h 174"/>
              <a:gd name="T98" fmla="*/ 287297813 w 178"/>
              <a:gd name="T99" fmla="*/ 428426563 h 174"/>
              <a:gd name="T100" fmla="*/ 322580000 w 178"/>
              <a:gd name="T101" fmla="*/ 433466875 h 174"/>
              <a:gd name="T102" fmla="*/ 362902500 w 178"/>
              <a:gd name="T103" fmla="*/ 433466875 h 174"/>
              <a:gd name="T104" fmla="*/ 367942813 w 178"/>
              <a:gd name="T105" fmla="*/ 428426563 h 174"/>
              <a:gd name="T106" fmla="*/ 383063750 w 178"/>
              <a:gd name="T107" fmla="*/ 403225000 h 174"/>
              <a:gd name="T108" fmla="*/ 398184688 w 178"/>
              <a:gd name="T109" fmla="*/ 383063750 h 174"/>
              <a:gd name="T110" fmla="*/ 418345938 w 178"/>
              <a:gd name="T111" fmla="*/ 383063750 h 174"/>
              <a:gd name="T112" fmla="*/ 443547500 w 178"/>
              <a:gd name="T113" fmla="*/ 393144375 h 17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8" h="174">
                <a:moveTo>
                  <a:pt x="178" y="154"/>
                </a:moveTo>
                <a:lnTo>
                  <a:pt x="178" y="154"/>
                </a:lnTo>
                <a:lnTo>
                  <a:pt x="176" y="154"/>
                </a:lnTo>
                <a:lnTo>
                  <a:pt x="176" y="152"/>
                </a:lnTo>
                <a:lnTo>
                  <a:pt x="174" y="150"/>
                </a:lnTo>
                <a:lnTo>
                  <a:pt x="174" y="148"/>
                </a:lnTo>
                <a:lnTo>
                  <a:pt x="172" y="148"/>
                </a:lnTo>
                <a:lnTo>
                  <a:pt x="170" y="146"/>
                </a:lnTo>
                <a:lnTo>
                  <a:pt x="170" y="144"/>
                </a:lnTo>
                <a:lnTo>
                  <a:pt x="168" y="144"/>
                </a:lnTo>
                <a:lnTo>
                  <a:pt x="168" y="142"/>
                </a:lnTo>
                <a:lnTo>
                  <a:pt x="166" y="140"/>
                </a:lnTo>
                <a:lnTo>
                  <a:pt x="166" y="138"/>
                </a:lnTo>
                <a:lnTo>
                  <a:pt x="166" y="136"/>
                </a:lnTo>
                <a:lnTo>
                  <a:pt x="166" y="134"/>
                </a:lnTo>
                <a:lnTo>
                  <a:pt x="164" y="134"/>
                </a:lnTo>
                <a:lnTo>
                  <a:pt x="160" y="134"/>
                </a:lnTo>
                <a:lnTo>
                  <a:pt x="160" y="132"/>
                </a:lnTo>
                <a:lnTo>
                  <a:pt x="160" y="130"/>
                </a:lnTo>
                <a:lnTo>
                  <a:pt x="160" y="126"/>
                </a:lnTo>
                <a:lnTo>
                  <a:pt x="160" y="124"/>
                </a:lnTo>
                <a:lnTo>
                  <a:pt x="160" y="122"/>
                </a:lnTo>
                <a:lnTo>
                  <a:pt x="160" y="120"/>
                </a:lnTo>
                <a:lnTo>
                  <a:pt x="160" y="118"/>
                </a:lnTo>
                <a:lnTo>
                  <a:pt x="162" y="118"/>
                </a:lnTo>
                <a:lnTo>
                  <a:pt x="162" y="116"/>
                </a:lnTo>
                <a:lnTo>
                  <a:pt x="160" y="114"/>
                </a:lnTo>
                <a:lnTo>
                  <a:pt x="158" y="112"/>
                </a:lnTo>
                <a:lnTo>
                  <a:pt x="156" y="110"/>
                </a:lnTo>
                <a:lnTo>
                  <a:pt x="154" y="108"/>
                </a:lnTo>
                <a:lnTo>
                  <a:pt x="154" y="106"/>
                </a:lnTo>
                <a:lnTo>
                  <a:pt x="152" y="106"/>
                </a:lnTo>
                <a:lnTo>
                  <a:pt x="152" y="104"/>
                </a:lnTo>
                <a:lnTo>
                  <a:pt x="150" y="102"/>
                </a:lnTo>
                <a:lnTo>
                  <a:pt x="148" y="102"/>
                </a:lnTo>
                <a:lnTo>
                  <a:pt x="146" y="102"/>
                </a:lnTo>
                <a:lnTo>
                  <a:pt x="144" y="100"/>
                </a:lnTo>
                <a:lnTo>
                  <a:pt x="142" y="100"/>
                </a:lnTo>
                <a:lnTo>
                  <a:pt x="140" y="98"/>
                </a:lnTo>
                <a:lnTo>
                  <a:pt x="138" y="96"/>
                </a:lnTo>
                <a:lnTo>
                  <a:pt x="136" y="94"/>
                </a:lnTo>
                <a:lnTo>
                  <a:pt x="134" y="92"/>
                </a:lnTo>
                <a:lnTo>
                  <a:pt x="132" y="92"/>
                </a:lnTo>
                <a:lnTo>
                  <a:pt x="130" y="92"/>
                </a:lnTo>
                <a:lnTo>
                  <a:pt x="128" y="92"/>
                </a:lnTo>
                <a:lnTo>
                  <a:pt x="128" y="90"/>
                </a:lnTo>
                <a:lnTo>
                  <a:pt x="126" y="90"/>
                </a:lnTo>
                <a:lnTo>
                  <a:pt x="128" y="88"/>
                </a:lnTo>
                <a:lnTo>
                  <a:pt x="130" y="88"/>
                </a:lnTo>
                <a:lnTo>
                  <a:pt x="128" y="86"/>
                </a:lnTo>
                <a:lnTo>
                  <a:pt x="126" y="84"/>
                </a:lnTo>
                <a:lnTo>
                  <a:pt x="126" y="82"/>
                </a:lnTo>
                <a:lnTo>
                  <a:pt x="124" y="82"/>
                </a:lnTo>
                <a:lnTo>
                  <a:pt x="124" y="80"/>
                </a:lnTo>
                <a:lnTo>
                  <a:pt x="122" y="78"/>
                </a:lnTo>
                <a:lnTo>
                  <a:pt x="120" y="78"/>
                </a:lnTo>
                <a:lnTo>
                  <a:pt x="118" y="76"/>
                </a:lnTo>
                <a:lnTo>
                  <a:pt x="116" y="74"/>
                </a:lnTo>
                <a:lnTo>
                  <a:pt x="114" y="72"/>
                </a:lnTo>
                <a:lnTo>
                  <a:pt x="114" y="70"/>
                </a:lnTo>
                <a:lnTo>
                  <a:pt x="114" y="68"/>
                </a:lnTo>
                <a:lnTo>
                  <a:pt x="116" y="68"/>
                </a:lnTo>
                <a:lnTo>
                  <a:pt x="116" y="66"/>
                </a:lnTo>
                <a:lnTo>
                  <a:pt x="114" y="64"/>
                </a:lnTo>
                <a:lnTo>
                  <a:pt x="114" y="62"/>
                </a:lnTo>
                <a:lnTo>
                  <a:pt x="112" y="62"/>
                </a:lnTo>
                <a:lnTo>
                  <a:pt x="114" y="60"/>
                </a:lnTo>
                <a:lnTo>
                  <a:pt x="114" y="58"/>
                </a:lnTo>
                <a:lnTo>
                  <a:pt x="116" y="60"/>
                </a:lnTo>
                <a:lnTo>
                  <a:pt x="118" y="60"/>
                </a:lnTo>
                <a:lnTo>
                  <a:pt x="118" y="58"/>
                </a:lnTo>
                <a:lnTo>
                  <a:pt x="116" y="56"/>
                </a:lnTo>
                <a:lnTo>
                  <a:pt x="116" y="54"/>
                </a:lnTo>
                <a:lnTo>
                  <a:pt x="118" y="52"/>
                </a:lnTo>
                <a:lnTo>
                  <a:pt x="120" y="52"/>
                </a:lnTo>
                <a:lnTo>
                  <a:pt x="120" y="50"/>
                </a:lnTo>
                <a:lnTo>
                  <a:pt x="120" y="48"/>
                </a:lnTo>
                <a:lnTo>
                  <a:pt x="122" y="48"/>
                </a:lnTo>
                <a:lnTo>
                  <a:pt x="124" y="48"/>
                </a:lnTo>
                <a:lnTo>
                  <a:pt x="124" y="46"/>
                </a:lnTo>
                <a:lnTo>
                  <a:pt x="122" y="44"/>
                </a:lnTo>
                <a:lnTo>
                  <a:pt x="122" y="42"/>
                </a:lnTo>
                <a:lnTo>
                  <a:pt x="120" y="40"/>
                </a:lnTo>
                <a:lnTo>
                  <a:pt x="120" y="38"/>
                </a:lnTo>
                <a:lnTo>
                  <a:pt x="120" y="36"/>
                </a:lnTo>
                <a:lnTo>
                  <a:pt x="122" y="36"/>
                </a:lnTo>
                <a:lnTo>
                  <a:pt x="124" y="34"/>
                </a:lnTo>
                <a:lnTo>
                  <a:pt x="122" y="32"/>
                </a:lnTo>
                <a:lnTo>
                  <a:pt x="118" y="32"/>
                </a:lnTo>
                <a:lnTo>
                  <a:pt x="116" y="34"/>
                </a:lnTo>
                <a:lnTo>
                  <a:pt x="114" y="32"/>
                </a:lnTo>
                <a:lnTo>
                  <a:pt x="112" y="30"/>
                </a:lnTo>
                <a:lnTo>
                  <a:pt x="110" y="30"/>
                </a:lnTo>
                <a:lnTo>
                  <a:pt x="108" y="30"/>
                </a:lnTo>
                <a:lnTo>
                  <a:pt x="108" y="28"/>
                </a:lnTo>
                <a:lnTo>
                  <a:pt x="106" y="26"/>
                </a:lnTo>
                <a:lnTo>
                  <a:pt x="106" y="24"/>
                </a:lnTo>
                <a:lnTo>
                  <a:pt x="106" y="22"/>
                </a:lnTo>
                <a:lnTo>
                  <a:pt x="102" y="20"/>
                </a:lnTo>
                <a:lnTo>
                  <a:pt x="100" y="18"/>
                </a:lnTo>
                <a:lnTo>
                  <a:pt x="100" y="16"/>
                </a:lnTo>
                <a:lnTo>
                  <a:pt x="100" y="14"/>
                </a:lnTo>
                <a:lnTo>
                  <a:pt x="98" y="14"/>
                </a:lnTo>
                <a:lnTo>
                  <a:pt x="98" y="12"/>
                </a:lnTo>
                <a:lnTo>
                  <a:pt x="98" y="10"/>
                </a:lnTo>
                <a:lnTo>
                  <a:pt x="96" y="8"/>
                </a:lnTo>
                <a:lnTo>
                  <a:pt x="94" y="6"/>
                </a:lnTo>
                <a:lnTo>
                  <a:pt x="92" y="4"/>
                </a:lnTo>
                <a:lnTo>
                  <a:pt x="90" y="6"/>
                </a:lnTo>
                <a:lnTo>
                  <a:pt x="88" y="8"/>
                </a:lnTo>
                <a:lnTo>
                  <a:pt x="88" y="10"/>
                </a:lnTo>
                <a:lnTo>
                  <a:pt x="86" y="8"/>
                </a:lnTo>
                <a:lnTo>
                  <a:pt x="84" y="6"/>
                </a:lnTo>
                <a:lnTo>
                  <a:pt x="86" y="4"/>
                </a:lnTo>
                <a:lnTo>
                  <a:pt x="84" y="2"/>
                </a:lnTo>
                <a:lnTo>
                  <a:pt x="82" y="2"/>
                </a:lnTo>
                <a:lnTo>
                  <a:pt x="80" y="2"/>
                </a:lnTo>
                <a:lnTo>
                  <a:pt x="78" y="4"/>
                </a:lnTo>
                <a:lnTo>
                  <a:pt x="76" y="4"/>
                </a:lnTo>
                <a:lnTo>
                  <a:pt x="74" y="4"/>
                </a:lnTo>
                <a:lnTo>
                  <a:pt x="72" y="4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2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10"/>
                </a:lnTo>
                <a:lnTo>
                  <a:pt x="50" y="12"/>
                </a:lnTo>
                <a:lnTo>
                  <a:pt x="48" y="12"/>
                </a:lnTo>
                <a:lnTo>
                  <a:pt x="48" y="14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2" y="18"/>
                </a:lnTo>
                <a:lnTo>
                  <a:pt x="40" y="18"/>
                </a:lnTo>
                <a:lnTo>
                  <a:pt x="38" y="20"/>
                </a:lnTo>
                <a:lnTo>
                  <a:pt x="38" y="22"/>
                </a:lnTo>
                <a:lnTo>
                  <a:pt x="36" y="22"/>
                </a:lnTo>
                <a:lnTo>
                  <a:pt x="36" y="28"/>
                </a:lnTo>
                <a:lnTo>
                  <a:pt x="38" y="30"/>
                </a:lnTo>
                <a:lnTo>
                  <a:pt x="38" y="32"/>
                </a:lnTo>
                <a:lnTo>
                  <a:pt x="40" y="34"/>
                </a:lnTo>
                <a:lnTo>
                  <a:pt x="40" y="36"/>
                </a:lnTo>
                <a:lnTo>
                  <a:pt x="40" y="38"/>
                </a:lnTo>
                <a:lnTo>
                  <a:pt x="38" y="40"/>
                </a:lnTo>
                <a:lnTo>
                  <a:pt x="38" y="42"/>
                </a:lnTo>
                <a:lnTo>
                  <a:pt x="38" y="44"/>
                </a:lnTo>
                <a:lnTo>
                  <a:pt x="38" y="46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0" y="54"/>
                </a:lnTo>
                <a:lnTo>
                  <a:pt x="38" y="56"/>
                </a:lnTo>
                <a:lnTo>
                  <a:pt x="38" y="58"/>
                </a:lnTo>
                <a:lnTo>
                  <a:pt x="36" y="60"/>
                </a:lnTo>
                <a:lnTo>
                  <a:pt x="36" y="62"/>
                </a:lnTo>
                <a:lnTo>
                  <a:pt x="34" y="64"/>
                </a:lnTo>
                <a:lnTo>
                  <a:pt x="32" y="64"/>
                </a:lnTo>
                <a:lnTo>
                  <a:pt x="32" y="66"/>
                </a:lnTo>
                <a:lnTo>
                  <a:pt x="30" y="66"/>
                </a:lnTo>
                <a:lnTo>
                  <a:pt x="26" y="68"/>
                </a:lnTo>
                <a:lnTo>
                  <a:pt x="24" y="68"/>
                </a:lnTo>
                <a:lnTo>
                  <a:pt x="22" y="70"/>
                </a:lnTo>
                <a:lnTo>
                  <a:pt x="20" y="72"/>
                </a:lnTo>
                <a:lnTo>
                  <a:pt x="18" y="72"/>
                </a:lnTo>
                <a:lnTo>
                  <a:pt x="18" y="74"/>
                </a:lnTo>
                <a:lnTo>
                  <a:pt x="16" y="74"/>
                </a:lnTo>
                <a:lnTo>
                  <a:pt x="14" y="76"/>
                </a:lnTo>
                <a:lnTo>
                  <a:pt x="12" y="76"/>
                </a:lnTo>
                <a:lnTo>
                  <a:pt x="10" y="78"/>
                </a:lnTo>
                <a:lnTo>
                  <a:pt x="8" y="80"/>
                </a:lnTo>
                <a:lnTo>
                  <a:pt x="4" y="82"/>
                </a:lnTo>
                <a:lnTo>
                  <a:pt x="2" y="82"/>
                </a:lnTo>
                <a:lnTo>
                  <a:pt x="0" y="84"/>
                </a:lnTo>
                <a:lnTo>
                  <a:pt x="0" y="86"/>
                </a:lnTo>
                <a:lnTo>
                  <a:pt x="2" y="90"/>
                </a:lnTo>
                <a:lnTo>
                  <a:pt x="2" y="92"/>
                </a:lnTo>
                <a:lnTo>
                  <a:pt x="4" y="96"/>
                </a:lnTo>
                <a:lnTo>
                  <a:pt x="4" y="98"/>
                </a:lnTo>
                <a:lnTo>
                  <a:pt x="6" y="100"/>
                </a:lnTo>
                <a:lnTo>
                  <a:pt x="6" y="102"/>
                </a:lnTo>
                <a:lnTo>
                  <a:pt x="6" y="104"/>
                </a:lnTo>
                <a:lnTo>
                  <a:pt x="6" y="106"/>
                </a:lnTo>
                <a:lnTo>
                  <a:pt x="10" y="106"/>
                </a:lnTo>
                <a:lnTo>
                  <a:pt x="10" y="104"/>
                </a:lnTo>
                <a:lnTo>
                  <a:pt x="10" y="106"/>
                </a:lnTo>
                <a:lnTo>
                  <a:pt x="10" y="108"/>
                </a:lnTo>
                <a:lnTo>
                  <a:pt x="8" y="110"/>
                </a:lnTo>
                <a:lnTo>
                  <a:pt x="12" y="110"/>
                </a:lnTo>
                <a:lnTo>
                  <a:pt x="14" y="110"/>
                </a:lnTo>
                <a:lnTo>
                  <a:pt x="16" y="110"/>
                </a:lnTo>
                <a:lnTo>
                  <a:pt x="18" y="112"/>
                </a:lnTo>
                <a:lnTo>
                  <a:pt x="20" y="112"/>
                </a:lnTo>
                <a:lnTo>
                  <a:pt x="24" y="112"/>
                </a:lnTo>
                <a:lnTo>
                  <a:pt x="26" y="112"/>
                </a:lnTo>
                <a:lnTo>
                  <a:pt x="30" y="114"/>
                </a:lnTo>
                <a:lnTo>
                  <a:pt x="34" y="116"/>
                </a:lnTo>
                <a:lnTo>
                  <a:pt x="36" y="118"/>
                </a:lnTo>
                <a:lnTo>
                  <a:pt x="40" y="120"/>
                </a:lnTo>
                <a:lnTo>
                  <a:pt x="42" y="120"/>
                </a:lnTo>
                <a:lnTo>
                  <a:pt x="46" y="124"/>
                </a:lnTo>
                <a:lnTo>
                  <a:pt x="50" y="126"/>
                </a:lnTo>
                <a:lnTo>
                  <a:pt x="52" y="126"/>
                </a:lnTo>
                <a:lnTo>
                  <a:pt x="54" y="128"/>
                </a:lnTo>
                <a:lnTo>
                  <a:pt x="58" y="130"/>
                </a:lnTo>
                <a:lnTo>
                  <a:pt x="60" y="130"/>
                </a:lnTo>
                <a:lnTo>
                  <a:pt x="62" y="130"/>
                </a:lnTo>
                <a:lnTo>
                  <a:pt x="64" y="134"/>
                </a:lnTo>
                <a:lnTo>
                  <a:pt x="68" y="136"/>
                </a:lnTo>
                <a:lnTo>
                  <a:pt x="70" y="138"/>
                </a:lnTo>
                <a:lnTo>
                  <a:pt x="72" y="140"/>
                </a:lnTo>
                <a:lnTo>
                  <a:pt x="76" y="142"/>
                </a:lnTo>
                <a:lnTo>
                  <a:pt x="78" y="144"/>
                </a:lnTo>
                <a:lnTo>
                  <a:pt x="80" y="146"/>
                </a:lnTo>
                <a:lnTo>
                  <a:pt x="82" y="148"/>
                </a:lnTo>
                <a:lnTo>
                  <a:pt x="84" y="148"/>
                </a:lnTo>
                <a:lnTo>
                  <a:pt x="86" y="150"/>
                </a:lnTo>
                <a:lnTo>
                  <a:pt x="88" y="152"/>
                </a:lnTo>
                <a:lnTo>
                  <a:pt x="90" y="154"/>
                </a:lnTo>
                <a:lnTo>
                  <a:pt x="92" y="156"/>
                </a:lnTo>
                <a:lnTo>
                  <a:pt x="94" y="156"/>
                </a:lnTo>
                <a:lnTo>
                  <a:pt x="96" y="158"/>
                </a:lnTo>
                <a:lnTo>
                  <a:pt x="98" y="160"/>
                </a:lnTo>
                <a:lnTo>
                  <a:pt x="102" y="164"/>
                </a:lnTo>
                <a:lnTo>
                  <a:pt x="106" y="166"/>
                </a:lnTo>
                <a:lnTo>
                  <a:pt x="108" y="168"/>
                </a:lnTo>
                <a:lnTo>
                  <a:pt x="110" y="168"/>
                </a:lnTo>
                <a:lnTo>
                  <a:pt x="112" y="170"/>
                </a:lnTo>
                <a:lnTo>
                  <a:pt x="114" y="170"/>
                </a:lnTo>
                <a:lnTo>
                  <a:pt x="116" y="170"/>
                </a:lnTo>
                <a:lnTo>
                  <a:pt x="118" y="172"/>
                </a:lnTo>
                <a:lnTo>
                  <a:pt x="122" y="172"/>
                </a:lnTo>
                <a:lnTo>
                  <a:pt x="124" y="172"/>
                </a:lnTo>
                <a:lnTo>
                  <a:pt x="128" y="172"/>
                </a:lnTo>
                <a:lnTo>
                  <a:pt x="130" y="172"/>
                </a:lnTo>
                <a:lnTo>
                  <a:pt x="134" y="172"/>
                </a:lnTo>
                <a:lnTo>
                  <a:pt x="136" y="172"/>
                </a:lnTo>
                <a:lnTo>
                  <a:pt x="140" y="174"/>
                </a:lnTo>
                <a:lnTo>
                  <a:pt x="142" y="174"/>
                </a:lnTo>
                <a:lnTo>
                  <a:pt x="144" y="172"/>
                </a:lnTo>
                <a:lnTo>
                  <a:pt x="146" y="170"/>
                </a:lnTo>
                <a:lnTo>
                  <a:pt x="148" y="168"/>
                </a:lnTo>
                <a:lnTo>
                  <a:pt x="148" y="166"/>
                </a:lnTo>
                <a:lnTo>
                  <a:pt x="150" y="164"/>
                </a:lnTo>
                <a:lnTo>
                  <a:pt x="150" y="162"/>
                </a:lnTo>
                <a:lnTo>
                  <a:pt x="152" y="160"/>
                </a:lnTo>
                <a:lnTo>
                  <a:pt x="152" y="158"/>
                </a:lnTo>
                <a:lnTo>
                  <a:pt x="152" y="156"/>
                </a:lnTo>
                <a:lnTo>
                  <a:pt x="152" y="154"/>
                </a:lnTo>
                <a:lnTo>
                  <a:pt x="154" y="154"/>
                </a:lnTo>
                <a:lnTo>
                  <a:pt x="156" y="152"/>
                </a:lnTo>
                <a:lnTo>
                  <a:pt x="158" y="152"/>
                </a:lnTo>
                <a:lnTo>
                  <a:pt x="162" y="152"/>
                </a:lnTo>
                <a:lnTo>
                  <a:pt x="164" y="152"/>
                </a:lnTo>
                <a:lnTo>
                  <a:pt x="166" y="152"/>
                </a:lnTo>
                <a:lnTo>
                  <a:pt x="166" y="154"/>
                </a:lnTo>
                <a:lnTo>
                  <a:pt x="166" y="152"/>
                </a:lnTo>
                <a:lnTo>
                  <a:pt x="168" y="154"/>
                </a:lnTo>
                <a:lnTo>
                  <a:pt x="168" y="152"/>
                </a:lnTo>
                <a:lnTo>
                  <a:pt x="170" y="154"/>
                </a:lnTo>
                <a:lnTo>
                  <a:pt x="172" y="154"/>
                </a:lnTo>
                <a:lnTo>
                  <a:pt x="174" y="154"/>
                </a:lnTo>
                <a:lnTo>
                  <a:pt x="176" y="156"/>
                </a:lnTo>
                <a:lnTo>
                  <a:pt x="178" y="156"/>
                </a:lnTo>
                <a:lnTo>
                  <a:pt x="178" y="1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5" name="Freeform 2262"/>
          <p:cNvSpPr>
            <a:spLocks/>
          </p:cNvSpPr>
          <p:nvPr/>
        </p:nvSpPr>
        <p:spPr bwMode="auto">
          <a:xfrm>
            <a:off x="5202238" y="2708275"/>
            <a:ext cx="177800" cy="165100"/>
          </a:xfrm>
          <a:custGeom>
            <a:avLst/>
            <a:gdLst>
              <a:gd name="T0" fmla="*/ 15120938 w 112"/>
              <a:gd name="T1" fmla="*/ 206652813 h 104"/>
              <a:gd name="T2" fmla="*/ 20161250 w 112"/>
              <a:gd name="T3" fmla="*/ 201612500 h 104"/>
              <a:gd name="T4" fmla="*/ 25201563 w 112"/>
              <a:gd name="T5" fmla="*/ 191531875 h 104"/>
              <a:gd name="T6" fmla="*/ 30241875 w 112"/>
              <a:gd name="T7" fmla="*/ 181451250 h 104"/>
              <a:gd name="T8" fmla="*/ 35282188 w 112"/>
              <a:gd name="T9" fmla="*/ 176410938 h 104"/>
              <a:gd name="T10" fmla="*/ 45362813 w 112"/>
              <a:gd name="T11" fmla="*/ 156249688 h 104"/>
              <a:gd name="T12" fmla="*/ 35282188 w 112"/>
              <a:gd name="T13" fmla="*/ 146169063 h 104"/>
              <a:gd name="T14" fmla="*/ 35282188 w 112"/>
              <a:gd name="T15" fmla="*/ 141128750 h 104"/>
              <a:gd name="T16" fmla="*/ 30241875 w 112"/>
              <a:gd name="T17" fmla="*/ 136088438 h 104"/>
              <a:gd name="T18" fmla="*/ 20161250 w 112"/>
              <a:gd name="T19" fmla="*/ 141128750 h 104"/>
              <a:gd name="T20" fmla="*/ 15120938 w 112"/>
              <a:gd name="T21" fmla="*/ 136088438 h 104"/>
              <a:gd name="T22" fmla="*/ 10080625 w 112"/>
              <a:gd name="T23" fmla="*/ 110886875 h 104"/>
              <a:gd name="T24" fmla="*/ 5040313 w 112"/>
              <a:gd name="T25" fmla="*/ 95765938 h 104"/>
              <a:gd name="T26" fmla="*/ 10080625 w 112"/>
              <a:gd name="T27" fmla="*/ 75604688 h 104"/>
              <a:gd name="T28" fmla="*/ 20161250 w 112"/>
              <a:gd name="T29" fmla="*/ 75604688 h 104"/>
              <a:gd name="T30" fmla="*/ 25201563 w 112"/>
              <a:gd name="T31" fmla="*/ 60483750 h 104"/>
              <a:gd name="T32" fmla="*/ 35282188 w 112"/>
              <a:gd name="T33" fmla="*/ 55443438 h 104"/>
              <a:gd name="T34" fmla="*/ 35282188 w 112"/>
              <a:gd name="T35" fmla="*/ 45362813 h 104"/>
              <a:gd name="T36" fmla="*/ 35282188 w 112"/>
              <a:gd name="T37" fmla="*/ 25201563 h 104"/>
              <a:gd name="T38" fmla="*/ 50403125 w 112"/>
              <a:gd name="T39" fmla="*/ 30241875 h 104"/>
              <a:gd name="T40" fmla="*/ 65524063 w 112"/>
              <a:gd name="T41" fmla="*/ 35282188 h 104"/>
              <a:gd name="T42" fmla="*/ 85685313 w 112"/>
              <a:gd name="T43" fmla="*/ 30241875 h 104"/>
              <a:gd name="T44" fmla="*/ 105846563 w 112"/>
              <a:gd name="T45" fmla="*/ 20161250 h 104"/>
              <a:gd name="T46" fmla="*/ 126007813 w 112"/>
              <a:gd name="T47" fmla="*/ 30241875 h 104"/>
              <a:gd name="T48" fmla="*/ 146169063 w 112"/>
              <a:gd name="T49" fmla="*/ 35282188 h 104"/>
              <a:gd name="T50" fmla="*/ 176410938 w 112"/>
              <a:gd name="T51" fmla="*/ 30241875 h 104"/>
              <a:gd name="T52" fmla="*/ 186491563 w 112"/>
              <a:gd name="T53" fmla="*/ 25201563 h 104"/>
              <a:gd name="T54" fmla="*/ 206652813 w 112"/>
              <a:gd name="T55" fmla="*/ 10080625 h 104"/>
              <a:gd name="T56" fmla="*/ 226814063 w 112"/>
              <a:gd name="T57" fmla="*/ 10080625 h 104"/>
              <a:gd name="T58" fmla="*/ 246975313 w 112"/>
              <a:gd name="T59" fmla="*/ 10080625 h 104"/>
              <a:gd name="T60" fmla="*/ 262096250 w 112"/>
              <a:gd name="T61" fmla="*/ 10080625 h 104"/>
              <a:gd name="T62" fmla="*/ 277217188 w 112"/>
              <a:gd name="T63" fmla="*/ 10080625 h 104"/>
              <a:gd name="T64" fmla="*/ 277217188 w 112"/>
              <a:gd name="T65" fmla="*/ 20161250 h 104"/>
              <a:gd name="T66" fmla="*/ 262096250 w 112"/>
              <a:gd name="T67" fmla="*/ 35282188 h 104"/>
              <a:gd name="T68" fmla="*/ 241935000 w 112"/>
              <a:gd name="T69" fmla="*/ 45362813 h 104"/>
              <a:gd name="T70" fmla="*/ 236894688 w 112"/>
              <a:gd name="T71" fmla="*/ 65524063 h 104"/>
              <a:gd name="T72" fmla="*/ 246975313 w 112"/>
              <a:gd name="T73" fmla="*/ 85685313 h 104"/>
              <a:gd name="T74" fmla="*/ 241935000 w 112"/>
              <a:gd name="T75" fmla="*/ 110886875 h 104"/>
              <a:gd name="T76" fmla="*/ 241935000 w 112"/>
              <a:gd name="T77" fmla="*/ 120967500 h 104"/>
              <a:gd name="T78" fmla="*/ 236894688 w 112"/>
              <a:gd name="T79" fmla="*/ 146169063 h 104"/>
              <a:gd name="T80" fmla="*/ 226814063 w 112"/>
              <a:gd name="T81" fmla="*/ 156249688 h 104"/>
              <a:gd name="T82" fmla="*/ 201612500 w 112"/>
              <a:gd name="T83" fmla="*/ 171370625 h 104"/>
              <a:gd name="T84" fmla="*/ 186491563 w 112"/>
              <a:gd name="T85" fmla="*/ 181451250 h 104"/>
              <a:gd name="T86" fmla="*/ 156249688 w 112"/>
              <a:gd name="T87" fmla="*/ 201612500 h 104"/>
              <a:gd name="T88" fmla="*/ 146169063 w 112"/>
              <a:gd name="T89" fmla="*/ 206652813 h 104"/>
              <a:gd name="T90" fmla="*/ 126007813 w 112"/>
              <a:gd name="T91" fmla="*/ 221773750 h 104"/>
              <a:gd name="T92" fmla="*/ 100806250 w 112"/>
              <a:gd name="T93" fmla="*/ 236894688 h 104"/>
              <a:gd name="T94" fmla="*/ 75604688 w 112"/>
              <a:gd name="T95" fmla="*/ 252015625 h 104"/>
              <a:gd name="T96" fmla="*/ 55443438 w 112"/>
              <a:gd name="T97" fmla="*/ 262096250 h 104"/>
              <a:gd name="T98" fmla="*/ 35282188 w 112"/>
              <a:gd name="T99" fmla="*/ 252015625 h 104"/>
              <a:gd name="T100" fmla="*/ 25201563 w 112"/>
              <a:gd name="T101" fmla="*/ 246975313 h 104"/>
              <a:gd name="T102" fmla="*/ 20161250 w 112"/>
              <a:gd name="T103" fmla="*/ 241935000 h 104"/>
              <a:gd name="T104" fmla="*/ 10080625 w 112"/>
              <a:gd name="T105" fmla="*/ 241935000 h 104"/>
              <a:gd name="T106" fmla="*/ 10080625 w 112"/>
              <a:gd name="T107" fmla="*/ 236894688 h 104"/>
              <a:gd name="T108" fmla="*/ 10080625 w 112"/>
              <a:gd name="T109" fmla="*/ 236894688 h 104"/>
              <a:gd name="T110" fmla="*/ 10080625 w 112"/>
              <a:gd name="T111" fmla="*/ 226814063 h 104"/>
              <a:gd name="T112" fmla="*/ 10080625 w 112"/>
              <a:gd name="T113" fmla="*/ 211693125 h 1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12" h="104">
                <a:moveTo>
                  <a:pt x="2" y="84"/>
                </a:move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8" y="78"/>
                </a:lnTo>
                <a:lnTo>
                  <a:pt x="10" y="78"/>
                </a:lnTo>
                <a:lnTo>
                  <a:pt x="10" y="76"/>
                </a:lnTo>
                <a:lnTo>
                  <a:pt x="8" y="76"/>
                </a:lnTo>
                <a:lnTo>
                  <a:pt x="8" y="74"/>
                </a:lnTo>
                <a:lnTo>
                  <a:pt x="10" y="72"/>
                </a:lnTo>
                <a:lnTo>
                  <a:pt x="12" y="72"/>
                </a:lnTo>
                <a:lnTo>
                  <a:pt x="14" y="72"/>
                </a:lnTo>
                <a:lnTo>
                  <a:pt x="16" y="72"/>
                </a:lnTo>
                <a:lnTo>
                  <a:pt x="14" y="70"/>
                </a:lnTo>
                <a:lnTo>
                  <a:pt x="14" y="68"/>
                </a:lnTo>
                <a:lnTo>
                  <a:pt x="16" y="68"/>
                </a:lnTo>
                <a:lnTo>
                  <a:pt x="18" y="66"/>
                </a:lnTo>
                <a:lnTo>
                  <a:pt x="18" y="64"/>
                </a:lnTo>
                <a:lnTo>
                  <a:pt x="18" y="62"/>
                </a:lnTo>
                <a:lnTo>
                  <a:pt x="16" y="62"/>
                </a:lnTo>
                <a:lnTo>
                  <a:pt x="16" y="60"/>
                </a:lnTo>
                <a:lnTo>
                  <a:pt x="14" y="58"/>
                </a:lnTo>
                <a:lnTo>
                  <a:pt x="14" y="56"/>
                </a:lnTo>
                <a:lnTo>
                  <a:pt x="12" y="54"/>
                </a:lnTo>
                <a:lnTo>
                  <a:pt x="12" y="56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4" y="50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2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30"/>
                </a:lnTo>
                <a:lnTo>
                  <a:pt x="4" y="28"/>
                </a:lnTo>
                <a:lnTo>
                  <a:pt x="4" y="30"/>
                </a:lnTo>
                <a:lnTo>
                  <a:pt x="6" y="30"/>
                </a:lnTo>
                <a:lnTo>
                  <a:pt x="8" y="32"/>
                </a:lnTo>
                <a:lnTo>
                  <a:pt x="8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4" y="20"/>
                </a:lnTo>
                <a:lnTo>
                  <a:pt x="14" y="18"/>
                </a:lnTo>
                <a:lnTo>
                  <a:pt x="12" y="18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8" y="10"/>
                </a:lnTo>
                <a:lnTo>
                  <a:pt x="40" y="10"/>
                </a:lnTo>
                <a:lnTo>
                  <a:pt x="40" y="8"/>
                </a:lnTo>
                <a:lnTo>
                  <a:pt x="42" y="8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50" y="12"/>
                </a:lnTo>
                <a:lnTo>
                  <a:pt x="54" y="12"/>
                </a:lnTo>
                <a:lnTo>
                  <a:pt x="56" y="12"/>
                </a:lnTo>
                <a:lnTo>
                  <a:pt x="56" y="14"/>
                </a:lnTo>
                <a:lnTo>
                  <a:pt x="58" y="14"/>
                </a:lnTo>
                <a:lnTo>
                  <a:pt x="62" y="12"/>
                </a:lnTo>
                <a:lnTo>
                  <a:pt x="66" y="12"/>
                </a:lnTo>
                <a:lnTo>
                  <a:pt x="68" y="12"/>
                </a:lnTo>
                <a:lnTo>
                  <a:pt x="70" y="12"/>
                </a:lnTo>
                <a:lnTo>
                  <a:pt x="72" y="10"/>
                </a:lnTo>
                <a:lnTo>
                  <a:pt x="74" y="10"/>
                </a:lnTo>
                <a:lnTo>
                  <a:pt x="76" y="8"/>
                </a:lnTo>
                <a:lnTo>
                  <a:pt x="78" y="6"/>
                </a:lnTo>
                <a:lnTo>
                  <a:pt x="80" y="6"/>
                </a:lnTo>
                <a:lnTo>
                  <a:pt x="82" y="4"/>
                </a:lnTo>
                <a:lnTo>
                  <a:pt x="84" y="4"/>
                </a:lnTo>
                <a:lnTo>
                  <a:pt x="86" y="4"/>
                </a:lnTo>
                <a:lnTo>
                  <a:pt x="88" y="4"/>
                </a:lnTo>
                <a:lnTo>
                  <a:pt x="90" y="4"/>
                </a:lnTo>
                <a:lnTo>
                  <a:pt x="92" y="6"/>
                </a:lnTo>
                <a:lnTo>
                  <a:pt x="94" y="6"/>
                </a:lnTo>
                <a:lnTo>
                  <a:pt x="96" y="4"/>
                </a:lnTo>
                <a:lnTo>
                  <a:pt x="98" y="4"/>
                </a:lnTo>
                <a:lnTo>
                  <a:pt x="100" y="4"/>
                </a:lnTo>
                <a:lnTo>
                  <a:pt x="102" y="4"/>
                </a:lnTo>
                <a:lnTo>
                  <a:pt x="104" y="4"/>
                </a:lnTo>
                <a:lnTo>
                  <a:pt x="106" y="2"/>
                </a:lnTo>
                <a:lnTo>
                  <a:pt x="108" y="0"/>
                </a:lnTo>
                <a:lnTo>
                  <a:pt x="110" y="2"/>
                </a:lnTo>
                <a:lnTo>
                  <a:pt x="110" y="4"/>
                </a:lnTo>
                <a:lnTo>
                  <a:pt x="112" y="4"/>
                </a:lnTo>
                <a:lnTo>
                  <a:pt x="112" y="6"/>
                </a:lnTo>
                <a:lnTo>
                  <a:pt x="110" y="8"/>
                </a:lnTo>
                <a:lnTo>
                  <a:pt x="108" y="10"/>
                </a:lnTo>
                <a:lnTo>
                  <a:pt x="106" y="10"/>
                </a:lnTo>
                <a:lnTo>
                  <a:pt x="106" y="12"/>
                </a:lnTo>
                <a:lnTo>
                  <a:pt x="104" y="14"/>
                </a:lnTo>
                <a:lnTo>
                  <a:pt x="102" y="14"/>
                </a:lnTo>
                <a:lnTo>
                  <a:pt x="102" y="16"/>
                </a:lnTo>
                <a:lnTo>
                  <a:pt x="100" y="16"/>
                </a:lnTo>
                <a:lnTo>
                  <a:pt x="98" y="16"/>
                </a:lnTo>
                <a:lnTo>
                  <a:pt x="96" y="18"/>
                </a:lnTo>
                <a:lnTo>
                  <a:pt x="96" y="20"/>
                </a:lnTo>
                <a:lnTo>
                  <a:pt x="94" y="20"/>
                </a:lnTo>
                <a:lnTo>
                  <a:pt x="94" y="26"/>
                </a:lnTo>
                <a:lnTo>
                  <a:pt x="96" y="28"/>
                </a:lnTo>
                <a:lnTo>
                  <a:pt x="96" y="30"/>
                </a:lnTo>
                <a:lnTo>
                  <a:pt x="98" y="32"/>
                </a:lnTo>
                <a:lnTo>
                  <a:pt x="98" y="34"/>
                </a:lnTo>
                <a:lnTo>
                  <a:pt x="98" y="36"/>
                </a:lnTo>
                <a:lnTo>
                  <a:pt x="96" y="38"/>
                </a:lnTo>
                <a:lnTo>
                  <a:pt x="96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6" y="48"/>
                </a:lnTo>
                <a:lnTo>
                  <a:pt x="96" y="50"/>
                </a:lnTo>
                <a:lnTo>
                  <a:pt x="98" y="52"/>
                </a:lnTo>
                <a:lnTo>
                  <a:pt x="96" y="54"/>
                </a:lnTo>
                <a:lnTo>
                  <a:pt x="96" y="56"/>
                </a:lnTo>
                <a:lnTo>
                  <a:pt x="94" y="58"/>
                </a:lnTo>
                <a:lnTo>
                  <a:pt x="94" y="60"/>
                </a:lnTo>
                <a:lnTo>
                  <a:pt x="92" y="62"/>
                </a:lnTo>
                <a:lnTo>
                  <a:pt x="90" y="62"/>
                </a:lnTo>
                <a:lnTo>
                  <a:pt x="90" y="64"/>
                </a:lnTo>
                <a:lnTo>
                  <a:pt x="88" y="64"/>
                </a:lnTo>
                <a:lnTo>
                  <a:pt x="84" y="66"/>
                </a:lnTo>
                <a:lnTo>
                  <a:pt x="82" y="66"/>
                </a:lnTo>
                <a:lnTo>
                  <a:pt x="80" y="68"/>
                </a:lnTo>
                <a:lnTo>
                  <a:pt x="78" y="70"/>
                </a:lnTo>
                <a:lnTo>
                  <a:pt x="76" y="70"/>
                </a:lnTo>
                <a:lnTo>
                  <a:pt x="76" y="72"/>
                </a:lnTo>
                <a:lnTo>
                  <a:pt x="74" y="72"/>
                </a:lnTo>
                <a:lnTo>
                  <a:pt x="72" y="74"/>
                </a:lnTo>
                <a:lnTo>
                  <a:pt x="70" y="74"/>
                </a:lnTo>
                <a:lnTo>
                  <a:pt x="68" y="76"/>
                </a:lnTo>
                <a:lnTo>
                  <a:pt x="66" y="78"/>
                </a:lnTo>
                <a:lnTo>
                  <a:pt x="62" y="80"/>
                </a:lnTo>
                <a:lnTo>
                  <a:pt x="60" y="80"/>
                </a:lnTo>
                <a:lnTo>
                  <a:pt x="58" y="82"/>
                </a:lnTo>
                <a:lnTo>
                  <a:pt x="56" y="84"/>
                </a:lnTo>
                <a:lnTo>
                  <a:pt x="54" y="84"/>
                </a:lnTo>
                <a:lnTo>
                  <a:pt x="52" y="86"/>
                </a:lnTo>
                <a:lnTo>
                  <a:pt x="50" y="86"/>
                </a:lnTo>
                <a:lnTo>
                  <a:pt x="50" y="88"/>
                </a:lnTo>
                <a:lnTo>
                  <a:pt x="48" y="88"/>
                </a:lnTo>
                <a:lnTo>
                  <a:pt x="44" y="90"/>
                </a:lnTo>
                <a:lnTo>
                  <a:pt x="42" y="92"/>
                </a:lnTo>
                <a:lnTo>
                  <a:pt x="40" y="94"/>
                </a:lnTo>
                <a:lnTo>
                  <a:pt x="36" y="96"/>
                </a:lnTo>
                <a:lnTo>
                  <a:pt x="34" y="98"/>
                </a:lnTo>
                <a:lnTo>
                  <a:pt x="30" y="100"/>
                </a:lnTo>
                <a:lnTo>
                  <a:pt x="28" y="102"/>
                </a:lnTo>
                <a:lnTo>
                  <a:pt x="26" y="102"/>
                </a:lnTo>
                <a:lnTo>
                  <a:pt x="24" y="104"/>
                </a:lnTo>
                <a:lnTo>
                  <a:pt x="22" y="104"/>
                </a:lnTo>
                <a:lnTo>
                  <a:pt x="20" y="102"/>
                </a:lnTo>
                <a:lnTo>
                  <a:pt x="18" y="102"/>
                </a:lnTo>
                <a:lnTo>
                  <a:pt x="14" y="100"/>
                </a:lnTo>
                <a:lnTo>
                  <a:pt x="12" y="98"/>
                </a:lnTo>
                <a:lnTo>
                  <a:pt x="10" y="98"/>
                </a:lnTo>
                <a:lnTo>
                  <a:pt x="10" y="96"/>
                </a:lnTo>
                <a:lnTo>
                  <a:pt x="8" y="96"/>
                </a:lnTo>
                <a:lnTo>
                  <a:pt x="6" y="94"/>
                </a:lnTo>
                <a:lnTo>
                  <a:pt x="6" y="96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4" y="90"/>
                </a:lnTo>
                <a:lnTo>
                  <a:pt x="2" y="90"/>
                </a:lnTo>
                <a:lnTo>
                  <a:pt x="4" y="88"/>
                </a:lnTo>
                <a:lnTo>
                  <a:pt x="4" y="84"/>
                </a:lnTo>
                <a:lnTo>
                  <a:pt x="2" y="8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6" name="Freeform 2263"/>
          <p:cNvSpPr>
            <a:spLocks/>
          </p:cNvSpPr>
          <p:nvPr/>
        </p:nvSpPr>
        <p:spPr bwMode="auto">
          <a:xfrm>
            <a:off x="5202238" y="2708275"/>
            <a:ext cx="177800" cy="165100"/>
          </a:xfrm>
          <a:custGeom>
            <a:avLst/>
            <a:gdLst>
              <a:gd name="T0" fmla="*/ 15120938 w 112"/>
              <a:gd name="T1" fmla="*/ 206652813 h 104"/>
              <a:gd name="T2" fmla="*/ 20161250 w 112"/>
              <a:gd name="T3" fmla="*/ 201612500 h 104"/>
              <a:gd name="T4" fmla="*/ 25201563 w 112"/>
              <a:gd name="T5" fmla="*/ 191531875 h 104"/>
              <a:gd name="T6" fmla="*/ 30241875 w 112"/>
              <a:gd name="T7" fmla="*/ 181451250 h 104"/>
              <a:gd name="T8" fmla="*/ 35282188 w 112"/>
              <a:gd name="T9" fmla="*/ 176410938 h 104"/>
              <a:gd name="T10" fmla="*/ 45362813 w 112"/>
              <a:gd name="T11" fmla="*/ 156249688 h 104"/>
              <a:gd name="T12" fmla="*/ 35282188 w 112"/>
              <a:gd name="T13" fmla="*/ 146169063 h 104"/>
              <a:gd name="T14" fmla="*/ 35282188 w 112"/>
              <a:gd name="T15" fmla="*/ 141128750 h 104"/>
              <a:gd name="T16" fmla="*/ 30241875 w 112"/>
              <a:gd name="T17" fmla="*/ 136088438 h 104"/>
              <a:gd name="T18" fmla="*/ 20161250 w 112"/>
              <a:gd name="T19" fmla="*/ 141128750 h 104"/>
              <a:gd name="T20" fmla="*/ 15120938 w 112"/>
              <a:gd name="T21" fmla="*/ 136088438 h 104"/>
              <a:gd name="T22" fmla="*/ 10080625 w 112"/>
              <a:gd name="T23" fmla="*/ 110886875 h 104"/>
              <a:gd name="T24" fmla="*/ 5040313 w 112"/>
              <a:gd name="T25" fmla="*/ 95765938 h 104"/>
              <a:gd name="T26" fmla="*/ 10080625 w 112"/>
              <a:gd name="T27" fmla="*/ 75604688 h 104"/>
              <a:gd name="T28" fmla="*/ 20161250 w 112"/>
              <a:gd name="T29" fmla="*/ 75604688 h 104"/>
              <a:gd name="T30" fmla="*/ 25201563 w 112"/>
              <a:gd name="T31" fmla="*/ 60483750 h 104"/>
              <a:gd name="T32" fmla="*/ 35282188 w 112"/>
              <a:gd name="T33" fmla="*/ 55443438 h 104"/>
              <a:gd name="T34" fmla="*/ 35282188 w 112"/>
              <a:gd name="T35" fmla="*/ 45362813 h 104"/>
              <a:gd name="T36" fmla="*/ 35282188 w 112"/>
              <a:gd name="T37" fmla="*/ 25201563 h 104"/>
              <a:gd name="T38" fmla="*/ 50403125 w 112"/>
              <a:gd name="T39" fmla="*/ 30241875 h 104"/>
              <a:gd name="T40" fmla="*/ 65524063 w 112"/>
              <a:gd name="T41" fmla="*/ 35282188 h 104"/>
              <a:gd name="T42" fmla="*/ 85685313 w 112"/>
              <a:gd name="T43" fmla="*/ 30241875 h 104"/>
              <a:gd name="T44" fmla="*/ 105846563 w 112"/>
              <a:gd name="T45" fmla="*/ 20161250 h 104"/>
              <a:gd name="T46" fmla="*/ 126007813 w 112"/>
              <a:gd name="T47" fmla="*/ 30241875 h 104"/>
              <a:gd name="T48" fmla="*/ 146169063 w 112"/>
              <a:gd name="T49" fmla="*/ 35282188 h 104"/>
              <a:gd name="T50" fmla="*/ 176410938 w 112"/>
              <a:gd name="T51" fmla="*/ 30241875 h 104"/>
              <a:gd name="T52" fmla="*/ 186491563 w 112"/>
              <a:gd name="T53" fmla="*/ 25201563 h 104"/>
              <a:gd name="T54" fmla="*/ 206652813 w 112"/>
              <a:gd name="T55" fmla="*/ 10080625 h 104"/>
              <a:gd name="T56" fmla="*/ 226814063 w 112"/>
              <a:gd name="T57" fmla="*/ 10080625 h 104"/>
              <a:gd name="T58" fmla="*/ 246975313 w 112"/>
              <a:gd name="T59" fmla="*/ 10080625 h 104"/>
              <a:gd name="T60" fmla="*/ 262096250 w 112"/>
              <a:gd name="T61" fmla="*/ 10080625 h 104"/>
              <a:gd name="T62" fmla="*/ 277217188 w 112"/>
              <a:gd name="T63" fmla="*/ 10080625 h 104"/>
              <a:gd name="T64" fmla="*/ 277217188 w 112"/>
              <a:gd name="T65" fmla="*/ 20161250 h 104"/>
              <a:gd name="T66" fmla="*/ 262096250 w 112"/>
              <a:gd name="T67" fmla="*/ 35282188 h 104"/>
              <a:gd name="T68" fmla="*/ 241935000 w 112"/>
              <a:gd name="T69" fmla="*/ 45362813 h 104"/>
              <a:gd name="T70" fmla="*/ 236894688 w 112"/>
              <a:gd name="T71" fmla="*/ 65524063 h 104"/>
              <a:gd name="T72" fmla="*/ 246975313 w 112"/>
              <a:gd name="T73" fmla="*/ 85685313 h 104"/>
              <a:gd name="T74" fmla="*/ 241935000 w 112"/>
              <a:gd name="T75" fmla="*/ 110886875 h 104"/>
              <a:gd name="T76" fmla="*/ 241935000 w 112"/>
              <a:gd name="T77" fmla="*/ 120967500 h 104"/>
              <a:gd name="T78" fmla="*/ 236894688 w 112"/>
              <a:gd name="T79" fmla="*/ 146169063 h 104"/>
              <a:gd name="T80" fmla="*/ 226814063 w 112"/>
              <a:gd name="T81" fmla="*/ 156249688 h 104"/>
              <a:gd name="T82" fmla="*/ 201612500 w 112"/>
              <a:gd name="T83" fmla="*/ 171370625 h 104"/>
              <a:gd name="T84" fmla="*/ 186491563 w 112"/>
              <a:gd name="T85" fmla="*/ 181451250 h 104"/>
              <a:gd name="T86" fmla="*/ 156249688 w 112"/>
              <a:gd name="T87" fmla="*/ 201612500 h 104"/>
              <a:gd name="T88" fmla="*/ 146169063 w 112"/>
              <a:gd name="T89" fmla="*/ 206652813 h 104"/>
              <a:gd name="T90" fmla="*/ 126007813 w 112"/>
              <a:gd name="T91" fmla="*/ 221773750 h 104"/>
              <a:gd name="T92" fmla="*/ 100806250 w 112"/>
              <a:gd name="T93" fmla="*/ 236894688 h 104"/>
              <a:gd name="T94" fmla="*/ 75604688 w 112"/>
              <a:gd name="T95" fmla="*/ 252015625 h 104"/>
              <a:gd name="T96" fmla="*/ 55443438 w 112"/>
              <a:gd name="T97" fmla="*/ 262096250 h 104"/>
              <a:gd name="T98" fmla="*/ 35282188 w 112"/>
              <a:gd name="T99" fmla="*/ 252015625 h 104"/>
              <a:gd name="T100" fmla="*/ 25201563 w 112"/>
              <a:gd name="T101" fmla="*/ 246975313 h 104"/>
              <a:gd name="T102" fmla="*/ 20161250 w 112"/>
              <a:gd name="T103" fmla="*/ 241935000 h 104"/>
              <a:gd name="T104" fmla="*/ 10080625 w 112"/>
              <a:gd name="T105" fmla="*/ 241935000 h 104"/>
              <a:gd name="T106" fmla="*/ 10080625 w 112"/>
              <a:gd name="T107" fmla="*/ 236894688 h 104"/>
              <a:gd name="T108" fmla="*/ 10080625 w 112"/>
              <a:gd name="T109" fmla="*/ 236894688 h 104"/>
              <a:gd name="T110" fmla="*/ 10080625 w 112"/>
              <a:gd name="T111" fmla="*/ 226814063 h 104"/>
              <a:gd name="T112" fmla="*/ 10080625 w 112"/>
              <a:gd name="T113" fmla="*/ 211693125 h 1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12" h="104">
                <a:moveTo>
                  <a:pt x="2" y="84"/>
                </a:move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8" y="78"/>
                </a:lnTo>
                <a:lnTo>
                  <a:pt x="10" y="78"/>
                </a:lnTo>
                <a:lnTo>
                  <a:pt x="10" y="76"/>
                </a:lnTo>
                <a:lnTo>
                  <a:pt x="8" y="76"/>
                </a:lnTo>
                <a:lnTo>
                  <a:pt x="8" y="74"/>
                </a:lnTo>
                <a:lnTo>
                  <a:pt x="10" y="72"/>
                </a:lnTo>
                <a:lnTo>
                  <a:pt x="12" y="72"/>
                </a:lnTo>
                <a:lnTo>
                  <a:pt x="14" y="72"/>
                </a:lnTo>
                <a:lnTo>
                  <a:pt x="16" y="72"/>
                </a:lnTo>
                <a:lnTo>
                  <a:pt x="14" y="70"/>
                </a:lnTo>
                <a:lnTo>
                  <a:pt x="14" y="68"/>
                </a:lnTo>
                <a:lnTo>
                  <a:pt x="16" y="68"/>
                </a:lnTo>
                <a:lnTo>
                  <a:pt x="18" y="66"/>
                </a:lnTo>
                <a:lnTo>
                  <a:pt x="18" y="64"/>
                </a:lnTo>
                <a:lnTo>
                  <a:pt x="18" y="62"/>
                </a:lnTo>
                <a:lnTo>
                  <a:pt x="16" y="62"/>
                </a:lnTo>
                <a:lnTo>
                  <a:pt x="16" y="60"/>
                </a:lnTo>
                <a:lnTo>
                  <a:pt x="14" y="58"/>
                </a:lnTo>
                <a:lnTo>
                  <a:pt x="14" y="56"/>
                </a:lnTo>
                <a:lnTo>
                  <a:pt x="12" y="54"/>
                </a:lnTo>
                <a:lnTo>
                  <a:pt x="12" y="56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52"/>
                </a:lnTo>
                <a:lnTo>
                  <a:pt x="4" y="50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2" y="38"/>
                </a:lnTo>
                <a:lnTo>
                  <a:pt x="0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30"/>
                </a:lnTo>
                <a:lnTo>
                  <a:pt x="4" y="28"/>
                </a:lnTo>
                <a:lnTo>
                  <a:pt x="4" y="30"/>
                </a:lnTo>
                <a:lnTo>
                  <a:pt x="6" y="30"/>
                </a:lnTo>
                <a:lnTo>
                  <a:pt x="8" y="32"/>
                </a:lnTo>
                <a:lnTo>
                  <a:pt x="8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4" y="20"/>
                </a:lnTo>
                <a:lnTo>
                  <a:pt x="14" y="18"/>
                </a:lnTo>
                <a:lnTo>
                  <a:pt x="12" y="18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8" y="10"/>
                </a:lnTo>
                <a:lnTo>
                  <a:pt x="40" y="10"/>
                </a:lnTo>
                <a:lnTo>
                  <a:pt x="40" y="8"/>
                </a:lnTo>
                <a:lnTo>
                  <a:pt x="42" y="8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50" y="12"/>
                </a:lnTo>
                <a:lnTo>
                  <a:pt x="54" y="12"/>
                </a:lnTo>
                <a:lnTo>
                  <a:pt x="56" y="12"/>
                </a:lnTo>
                <a:lnTo>
                  <a:pt x="56" y="14"/>
                </a:lnTo>
                <a:lnTo>
                  <a:pt x="58" y="14"/>
                </a:lnTo>
                <a:lnTo>
                  <a:pt x="62" y="12"/>
                </a:lnTo>
                <a:lnTo>
                  <a:pt x="66" y="12"/>
                </a:lnTo>
                <a:lnTo>
                  <a:pt x="68" y="12"/>
                </a:lnTo>
                <a:lnTo>
                  <a:pt x="70" y="12"/>
                </a:lnTo>
                <a:lnTo>
                  <a:pt x="72" y="10"/>
                </a:lnTo>
                <a:lnTo>
                  <a:pt x="74" y="10"/>
                </a:lnTo>
                <a:lnTo>
                  <a:pt x="76" y="8"/>
                </a:lnTo>
                <a:lnTo>
                  <a:pt x="78" y="6"/>
                </a:lnTo>
                <a:lnTo>
                  <a:pt x="80" y="6"/>
                </a:lnTo>
                <a:lnTo>
                  <a:pt x="82" y="4"/>
                </a:lnTo>
                <a:lnTo>
                  <a:pt x="84" y="4"/>
                </a:lnTo>
                <a:lnTo>
                  <a:pt x="86" y="4"/>
                </a:lnTo>
                <a:lnTo>
                  <a:pt x="88" y="4"/>
                </a:lnTo>
                <a:lnTo>
                  <a:pt x="90" y="4"/>
                </a:lnTo>
                <a:lnTo>
                  <a:pt x="92" y="6"/>
                </a:lnTo>
                <a:lnTo>
                  <a:pt x="94" y="6"/>
                </a:lnTo>
                <a:lnTo>
                  <a:pt x="96" y="4"/>
                </a:lnTo>
                <a:lnTo>
                  <a:pt x="98" y="4"/>
                </a:lnTo>
                <a:lnTo>
                  <a:pt x="100" y="4"/>
                </a:lnTo>
                <a:lnTo>
                  <a:pt x="102" y="4"/>
                </a:lnTo>
                <a:lnTo>
                  <a:pt x="104" y="4"/>
                </a:lnTo>
                <a:lnTo>
                  <a:pt x="106" y="2"/>
                </a:lnTo>
                <a:lnTo>
                  <a:pt x="108" y="0"/>
                </a:lnTo>
                <a:lnTo>
                  <a:pt x="110" y="2"/>
                </a:lnTo>
                <a:lnTo>
                  <a:pt x="110" y="4"/>
                </a:lnTo>
                <a:lnTo>
                  <a:pt x="112" y="4"/>
                </a:lnTo>
                <a:lnTo>
                  <a:pt x="112" y="6"/>
                </a:lnTo>
                <a:lnTo>
                  <a:pt x="110" y="8"/>
                </a:lnTo>
                <a:lnTo>
                  <a:pt x="108" y="10"/>
                </a:lnTo>
                <a:lnTo>
                  <a:pt x="106" y="10"/>
                </a:lnTo>
                <a:lnTo>
                  <a:pt x="106" y="12"/>
                </a:lnTo>
                <a:lnTo>
                  <a:pt x="104" y="14"/>
                </a:lnTo>
                <a:lnTo>
                  <a:pt x="102" y="14"/>
                </a:lnTo>
                <a:lnTo>
                  <a:pt x="102" y="16"/>
                </a:lnTo>
                <a:lnTo>
                  <a:pt x="100" y="16"/>
                </a:lnTo>
                <a:lnTo>
                  <a:pt x="98" y="16"/>
                </a:lnTo>
                <a:lnTo>
                  <a:pt x="96" y="18"/>
                </a:lnTo>
                <a:lnTo>
                  <a:pt x="96" y="20"/>
                </a:lnTo>
                <a:lnTo>
                  <a:pt x="94" y="20"/>
                </a:lnTo>
                <a:lnTo>
                  <a:pt x="94" y="26"/>
                </a:lnTo>
                <a:lnTo>
                  <a:pt x="96" y="28"/>
                </a:lnTo>
                <a:lnTo>
                  <a:pt x="96" y="30"/>
                </a:lnTo>
                <a:lnTo>
                  <a:pt x="98" y="32"/>
                </a:lnTo>
                <a:lnTo>
                  <a:pt x="98" y="34"/>
                </a:lnTo>
                <a:lnTo>
                  <a:pt x="98" y="36"/>
                </a:lnTo>
                <a:lnTo>
                  <a:pt x="96" y="38"/>
                </a:lnTo>
                <a:lnTo>
                  <a:pt x="96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6" y="48"/>
                </a:lnTo>
                <a:lnTo>
                  <a:pt x="96" y="50"/>
                </a:lnTo>
                <a:lnTo>
                  <a:pt x="98" y="52"/>
                </a:lnTo>
                <a:lnTo>
                  <a:pt x="96" y="54"/>
                </a:lnTo>
                <a:lnTo>
                  <a:pt x="96" y="56"/>
                </a:lnTo>
                <a:lnTo>
                  <a:pt x="94" y="58"/>
                </a:lnTo>
                <a:lnTo>
                  <a:pt x="94" y="60"/>
                </a:lnTo>
                <a:lnTo>
                  <a:pt x="92" y="62"/>
                </a:lnTo>
                <a:lnTo>
                  <a:pt x="90" y="62"/>
                </a:lnTo>
                <a:lnTo>
                  <a:pt x="90" y="64"/>
                </a:lnTo>
                <a:lnTo>
                  <a:pt x="88" y="64"/>
                </a:lnTo>
                <a:lnTo>
                  <a:pt x="84" y="66"/>
                </a:lnTo>
                <a:lnTo>
                  <a:pt x="82" y="66"/>
                </a:lnTo>
                <a:lnTo>
                  <a:pt x="80" y="68"/>
                </a:lnTo>
                <a:lnTo>
                  <a:pt x="78" y="70"/>
                </a:lnTo>
                <a:lnTo>
                  <a:pt x="76" y="70"/>
                </a:lnTo>
                <a:lnTo>
                  <a:pt x="76" y="72"/>
                </a:lnTo>
                <a:lnTo>
                  <a:pt x="74" y="72"/>
                </a:lnTo>
                <a:lnTo>
                  <a:pt x="72" y="74"/>
                </a:lnTo>
                <a:lnTo>
                  <a:pt x="70" y="74"/>
                </a:lnTo>
                <a:lnTo>
                  <a:pt x="68" y="76"/>
                </a:lnTo>
                <a:lnTo>
                  <a:pt x="66" y="78"/>
                </a:lnTo>
                <a:lnTo>
                  <a:pt x="62" y="80"/>
                </a:lnTo>
                <a:lnTo>
                  <a:pt x="60" y="80"/>
                </a:lnTo>
                <a:lnTo>
                  <a:pt x="58" y="82"/>
                </a:lnTo>
                <a:lnTo>
                  <a:pt x="56" y="84"/>
                </a:lnTo>
                <a:lnTo>
                  <a:pt x="54" y="84"/>
                </a:lnTo>
                <a:lnTo>
                  <a:pt x="52" y="86"/>
                </a:lnTo>
                <a:lnTo>
                  <a:pt x="50" y="86"/>
                </a:lnTo>
                <a:lnTo>
                  <a:pt x="50" y="88"/>
                </a:lnTo>
                <a:lnTo>
                  <a:pt x="48" y="88"/>
                </a:lnTo>
                <a:lnTo>
                  <a:pt x="44" y="90"/>
                </a:lnTo>
                <a:lnTo>
                  <a:pt x="42" y="92"/>
                </a:lnTo>
                <a:lnTo>
                  <a:pt x="40" y="94"/>
                </a:lnTo>
                <a:lnTo>
                  <a:pt x="36" y="96"/>
                </a:lnTo>
                <a:lnTo>
                  <a:pt x="34" y="98"/>
                </a:lnTo>
                <a:lnTo>
                  <a:pt x="30" y="100"/>
                </a:lnTo>
                <a:lnTo>
                  <a:pt x="28" y="102"/>
                </a:lnTo>
                <a:lnTo>
                  <a:pt x="26" y="102"/>
                </a:lnTo>
                <a:lnTo>
                  <a:pt x="24" y="104"/>
                </a:lnTo>
                <a:lnTo>
                  <a:pt x="22" y="104"/>
                </a:lnTo>
                <a:lnTo>
                  <a:pt x="20" y="102"/>
                </a:lnTo>
                <a:lnTo>
                  <a:pt x="18" y="102"/>
                </a:lnTo>
                <a:lnTo>
                  <a:pt x="14" y="100"/>
                </a:lnTo>
                <a:lnTo>
                  <a:pt x="12" y="98"/>
                </a:lnTo>
                <a:lnTo>
                  <a:pt x="10" y="98"/>
                </a:lnTo>
                <a:lnTo>
                  <a:pt x="10" y="96"/>
                </a:lnTo>
                <a:lnTo>
                  <a:pt x="8" y="96"/>
                </a:lnTo>
                <a:lnTo>
                  <a:pt x="6" y="94"/>
                </a:lnTo>
                <a:lnTo>
                  <a:pt x="6" y="96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4" y="90"/>
                </a:lnTo>
                <a:lnTo>
                  <a:pt x="2" y="90"/>
                </a:lnTo>
                <a:lnTo>
                  <a:pt x="4" y="88"/>
                </a:lnTo>
                <a:lnTo>
                  <a:pt x="4" y="84"/>
                </a:lnTo>
                <a:lnTo>
                  <a:pt x="2" y="8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7" name="Freeform 2264"/>
          <p:cNvSpPr>
            <a:spLocks/>
          </p:cNvSpPr>
          <p:nvPr/>
        </p:nvSpPr>
        <p:spPr bwMode="auto">
          <a:xfrm>
            <a:off x="4911725" y="2895600"/>
            <a:ext cx="319088" cy="325439"/>
          </a:xfrm>
          <a:custGeom>
            <a:avLst/>
            <a:gdLst>
              <a:gd name="T0" fmla="*/ 10080641 w 201"/>
              <a:gd name="T1" fmla="*/ 55443523 h 205"/>
              <a:gd name="T2" fmla="*/ 5040320 w 201"/>
              <a:gd name="T3" fmla="*/ 25201601 h 205"/>
              <a:gd name="T4" fmla="*/ 15120961 w 201"/>
              <a:gd name="T5" fmla="*/ 5040320 h 205"/>
              <a:gd name="T6" fmla="*/ 50403204 w 201"/>
              <a:gd name="T7" fmla="*/ 0 h 205"/>
              <a:gd name="T8" fmla="*/ 83166080 w 201"/>
              <a:gd name="T9" fmla="*/ 10080640 h 205"/>
              <a:gd name="T10" fmla="*/ 118448323 w 201"/>
              <a:gd name="T11" fmla="*/ 20161281 h 205"/>
              <a:gd name="T12" fmla="*/ 153730566 w 201"/>
              <a:gd name="T13" fmla="*/ 30241921 h 205"/>
              <a:gd name="T14" fmla="*/ 183972488 w 201"/>
              <a:gd name="T15" fmla="*/ 40322562 h 205"/>
              <a:gd name="T16" fmla="*/ 219254731 w 201"/>
              <a:gd name="T17" fmla="*/ 25201601 h 205"/>
              <a:gd name="T18" fmla="*/ 234375692 w 201"/>
              <a:gd name="T19" fmla="*/ 20161281 h 205"/>
              <a:gd name="T20" fmla="*/ 244456333 w 201"/>
              <a:gd name="T21" fmla="*/ 10080640 h 205"/>
              <a:gd name="T22" fmla="*/ 254536974 w 201"/>
              <a:gd name="T23" fmla="*/ 15120961 h 205"/>
              <a:gd name="T24" fmla="*/ 274698255 w 201"/>
              <a:gd name="T25" fmla="*/ 0 h 205"/>
              <a:gd name="T26" fmla="*/ 299899857 w 201"/>
              <a:gd name="T27" fmla="*/ 10080640 h 205"/>
              <a:gd name="T28" fmla="*/ 315020819 w 201"/>
              <a:gd name="T29" fmla="*/ 15120961 h 205"/>
              <a:gd name="T30" fmla="*/ 315020819 w 201"/>
              <a:gd name="T31" fmla="*/ 25201601 h 205"/>
              <a:gd name="T32" fmla="*/ 325101459 w 201"/>
              <a:gd name="T33" fmla="*/ 30241921 h 205"/>
              <a:gd name="T34" fmla="*/ 330141780 w 201"/>
              <a:gd name="T35" fmla="*/ 20161281 h 205"/>
              <a:gd name="T36" fmla="*/ 350303061 w 201"/>
              <a:gd name="T37" fmla="*/ 30241921 h 205"/>
              <a:gd name="T38" fmla="*/ 360383702 w 201"/>
              <a:gd name="T39" fmla="*/ 25201601 h 205"/>
              <a:gd name="T40" fmla="*/ 385585304 w 201"/>
              <a:gd name="T41" fmla="*/ 25201601 h 205"/>
              <a:gd name="T42" fmla="*/ 410786906 w 201"/>
              <a:gd name="T43" fmla="*/ 20161281 h 205"/>
              <a:gd name="T44" fmla="*/ 420867547 w 201"/>
              <a:gd name="T45" fmla="*/ 30241921 h 205"/>
              <a:gd name="T46" fmla="*/ 430948188 w 201"/>
              <a:gd name="T47" fmla="*/ 55443523 h 205"/>
              <a:gd name="T48" fmla="*/ 441028829 w 201"/>
              <a:gd name="T49" fmla="*/ 85685444 h 205"/>
              <a:gd name="T50" fmla="*/ 451109469 w 201"/>
              <a:gd name="T51" fmla="*/ 110887045 h 205"/>
              <a:gd name="T52" fmla="*/ 441028829 w 201"/>
              <a:gd name="T53" fmla="*/ 146169287 h 205"/>
              <a:gd name="T54" fmla="*/ 430948188 w 201"/>
              <a:gd name="T55" fmla="*/ 176411209 h 205"/>
              <a:gd name="T56" fmla="*/ 425907867 w 201"/>
              <a:gd name="T57" fmla="*/ 201612810 h 205"/>
              <a:gd name="T58" fmla="*/ 395665945 w 201"/>
              <a:gd name="T59" fmla="*/ 176411209 h 205"/>
              <a:gd name="T60" fmla="*/ 380544984 w 201"/>
              <a:gd name="T61" fmla="*/ 156249928 h 205"/>
              <a:gd name="T62" fmla="*/ 370464343 w 201"/>
              <a:gd name="T63" fmla="*/ 131048326 h 205"/>
              <a:gd name="T64" fmla="*/ 350303061 w 201"/>
              <a:gd name="T65" fmla="*/ 100806405 h 205"/>
              <a:gd name="T66" fmla="*/ 340222421 w 201"/>
              <a:gd name="T67" fmla="*/ 90725764 h 205"/>
              <a:gd name="T68" fmla="*/ 350303061 w 201"/>
              <a:gd name="T69" fmla="*/ 120967686 h 205"/>
              <a:gd name="T70" fmla="*/ 365424023 w 201"/>
              <a:gd name="T71" fmla="*/ 161290248 h 205"/>
              <a:gd name="T72" fmla="*/ 380544984 w 201"/>
              <a:gd name="T73" fmla="*/ 181451529 h 205"/>
              <a:gd name="T74" fmla="*/ 395665945 w 201"/>
              <a:gd name="T75" fmla="*/ 201612810 h 205"/>
              <a:gd name="T76" fmla="*/ 400706265 w 201"/>
              <a:gd name="T77" fmla="*/ 216733770 h 205"/>
              <a:gd name="T78" fmla="*/ 415827227 w 201"/>
              <a:gd name="T79" fmla="*/ 257056332 h 205"/>
              <a:gd name="T80" fmla="*/ 435988508 w 201"/>
              <a:gd name="T81" fmla="*/ 292338574 h 205"/>
              <a:gd name="T82" fmla="*/ 456149790 w 201"/>
              <a:gd name="T83" fmla="*/ 327620816 h 205"/>
              <a:gd name="T84" fmla="*/ 471270751 w 201"/>
              <a:gd name="T85" fmla="*/ 362903058 h 205"/>
              <a:gd name="T86" fmla="*/ 496472353 w 201"/>
              <a:gd name="T87" fmla="*/ 393144979 h 205"/>
              <a:gd name="T88" fmla="*/ 491432033 w 201"/>
              <a:gd name="T89" fmla="*/ 408265940 h 205"/>
              <a:gd name="T90" fmla="*/ 501512673 w 201"/>
              <a:gd name="T91" fmla="*/ 443548181 h 205"/>
              <a:gd name="T92" fmla="*/ 471270751 w 201"/>
              <a:gd name="T93" fmla="*/ 463709462 h 205"/>
              <a:gd name="T94" fmla="*/ 451109469 w 201"/>
              <a:gd name="T95" fmla="*/ 488911064 h 205"/>
              <a:gd name="T96" fmla="*/ 430948188 w 201"/>
              <a:gd name="T97" fmla="*/ 511593299 h 205"/>
              <a:gd name="T98" fmla="*/ 395665945 w 201"/>
              <a:gd name="T99" fmla="*/ 506552978 h 205"/>
              <a:gd name="T100" fmla="*/ 309980498 w 201"/>
              <a:gd name="T101" fmla="*/ 491432018 h 205"/>
              <a:gd name="T102" fmla="*/ 25201602 w 201"/>
              <a:gd name="T103" fmla="*/ 478830423 h 205"/>
              <a:gd name="T104" fmla="*/ 25201602 w 201"/>
              <a:gd name="T105" fmla="*/ 413306260 h 205"/>
              <a:gd name="T106" fmla="*/ 20161282 w 201"/>
              <a:gd name="T107" fmla="*/ 342741777 h 205"/>
              <a:gd name="T108" fmla="*/ 20161282 w 201"/>
              <a:gd name="T109" fmla="*/ 282257934 h 205"/>
              <a:gd name="T110" fmla="*/ 15120961 w 201"/>
              <a:gd name="T111" fmla="*/ 221774091 h 205"/>
              <a:gd name="T112" fmla="*/ 15120961 w 201"/>
              <a:gd name="T113" fmla="*/ 171370888 h 205"/>
              <a:gd name="T114" fmla="*/ 10080641 w 201"/>
              <a:gd name="T115" fmla="*/ 120967686 h 2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1" h="205">
                <a:moveTo>
                  <a:pt x="0" y="34"/>
                </a:move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4"/>
                </a:lnTo>
                <a:lnTo>
                  <a:pt x="33" y="4"/>
                </a:lnTo>
                <a:lnTo>
                  <a:pt x="35" y="4"/>
                </a:lnTo>
                <a:lnTo>
                  <a:pt x="37" y="4"/>
                </a:lnTo>
                <a:lnTo>
                  <a:pt x="39" y="4"/>
                </a:lnTo>
                <a:lnTo>
                  <a:pt x="41" y="6"/>
                </a:lnTo>
                <a:lnTo>
                  <a:pt x="43" y="6"/>
                </a:lnTo>
                <a:lnTo>
                  <a:pt x="45" y="8"/>
                </a:lnTo>
                <a:lnTo>
                  <a:pt x="47" y="8"/>
                </a:lnTo>
                <a:lnTo>
                  <a:pt x="49" y="10"/>
                </a:lnTo>
                <a:lnTo>
                  <a:pt x="51" y="8"/>
                </a:lnTo>
                <a:lnTo>
                  <a:pt x="53" y="10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2"/>
                </a:lnTo>
                <a:lnTo>
                  <a:pt x="65" y="12"/>
                </a:lnTo>
                <a:lnTo>
                  <a:pt x="67" y="12"/>
                </a:lnTo>
                <a:lnTo>
                  <a:pt x="69" y="14"/>
                </a:lnTo>
                <a:lnTo>
                  <a:pt x="71" y="14"/>
                </a:lnTo>
                <a:lnTo>
                  <a:pt x="73" y="16"/>
                </a:lnTo>
                <a:lnTo>
                  <a:pt x="75" y="16"/>
                </a:lnTo>
                <a:lnTo>
                  <a:pt x="77" y="16"/>
                </a:lnTo>
                <a:lnTo>
                  <a:pt x="79" y="16"/>
                </a:lnTo>
                <a:lnTo>
                  <a:pt x="81" y="14"/>
                </a:lnTo>
                <a:lnTo>
                  <a:pt x="83" y="12"/>
                </a:lnTo>
                <a:lnTo>
                  <a:pt x="85" y="12"/>
                </a:lnTo>
                <a:lnTo>
                  <a:pt x="87" y="10"/>
                </a:lnTo>
                <a:lnTo>
                  <a:pt x="89" y="10"/>
                </a:lnTo>
                <a:lnTo>
                  <a:pt x="89" y="8"/>
                </a:lnTo>
                <a:lnTo>
                  <a:pt x="91" y="8"/>
                </a:lnTo>
                <a:lnTo>
                  <a:pt x="91" y="6"/>
                </a:lnTo>
                <a:lnTo>
                  <a:pt x="93" y="8"/>
                </a:lnTo>
                <a:lnTo>
                  <a:pt x="95" y="8"/>
                </a:lnTo>
                <a:lnTo>
                  <a:pt x="93" y="8"/>
                </a:lnTo>
                <a:lnTo>
                  <a:pt x="95" y="8"/>
                </a:lnTo>
                <a:lnTo>
                  <a:pt x="95" y="6"/>
                </a:lnTo>
                <a:lnTo>
                  <a:pt x="97" y="4"/>
                </a:lnTo>
                <a:lnTo>
                  <a:pt x="99" y="4"/>
                </a:lnTo>
                <a:lnTo>
                  <a:pt x="103" y="2"/>
                </a:lnTo>
                <a:lnTo>
                  <a:pt x="105" y="2"/>
                </a:lnTo>
                <a:lnTo>
                  <a:pt x="103" y="4"/>
                </a:lnTo>
                <a:lnTo>
                  <a:pt x="101" y="6"/>
                </a:lnTo>
                <a:lnTo>
                  <a:pt x="103" y="4"/>
                </a:lnTo>
                <a:lnTo>
                  <a:pt x="105" y="4"/>
                </a:lnTo>
                <a:lnTo>
                  <a:pt x="107" y="4"/>
                </a:lnTo>
                <a:lnTo>
                  <a:pt x="109" y="2"/>
                </a:lnTo>
                <a:lnTo>
                  <a:pt x="107" y="0"/>
                </a:lnTo>
                <a:lnTo>
                  <a:pt x="109" y="0"/>
                </a:lnTo>
                <a:lnTo>
                  <a:pt x="111" y="0"/>
                </a:lnTo>
                <a:lnTo>
                  <a:pt x="111" y="2"/>
                </a:lnTo>
                <a:lnTo>
                  <a:pt x="113" y="2"/>
                </a:lnTo>
                <a:lnTo>
                  <a:pt x="115" y="4"/>
                </a:lnTo>
                <a:lnTo>
                  <a:pt x="117" y="4"/>
                </a:lnTo>
                <a:lnTo>
                  <a:pt x="119" y="4"/>
                </a:lnTo>
                <a:lnTo>
                  <a:pt x="121" y="4"/>
                </a:lnTo>
                <a:lnTo>
                  <a:pt x="123" y="2"/>
                </a:lnTo>
                <a:lnTo>
                  <a:pt x="125" y="2"/>
                </a:lnTo>
                <a:lnTo>
                  <a:pt x="125" y="4"/>
                </a:lnTo>
                <a:lnTo>
                  <a:pt x="127" y="6"/>
                </a:lnTo>
                <a:lnTo>
                  <a:pt x="129" y="6"/>
                </a:lnTo>
                <a:lnTo>
                  <a:pt x="127" y="6"/>
                </a:lnTo>
                <a:lnTo>
                  <a:pt x="125" y="6"/>
                </a:lnTo>
                <a:lnTo>
                  <a:pt x="125" y="4"/>
                </a:lnTo>
                <a:lnTo>
                  <a:pt x="123" y="2"/>
                </a:lnTo>
                <a:lnTo>
                  <a:pt x="123" y="4"/>
                </a:lnTo>
                <a:lnTo>
                  <a:pt x="123" y="6"/>
                </a:lnTo>
                <a:lnTo>
                  <a:pt x="123" y="8"/>
                </a:lnTo>
                <a:lnTo>
                  <a:pt x="125" y="10"/>
                </a:lnTo>
                <a:lnTo>
                  <a:pt x="127" y="10"/>
                </a:lnTo>
                <a:lnTo>
                  <a:pt x="127" y="12"/>
                </a:lnTo>
                <a:lnTo>
                  <a:pt x="129" y="12"/>
                </a:lnTo>
                <a:lnTo>
                  <a:pt x="131" y="10"/>
                </a:lnTo>
                <a:lnTo>
                  <a:pt x="131" y="8"/>
                </a:lnTo>
                <a:lnTo>
                  <a:pt x="129" y="8"/>
                </a:lnTo>
                <a:lnTo>
                  <a:pt x="131" y="8"/>
                </a:lnTo>
                <a:lnTo>
                  <a:pt x="133" y="10"/>
                </a:lnTo>
                <a:lnTo>
                  <a:pt x="135" y="10"/>
                </a:lnTo>
                <a:lnTo>
                  <a:pt x="137" y="12"/>
                </a:lnTo>
                <a:lnTo>
                  <a:pt x="139" y="12"/>
                </a:lnTo>
                <a:lnTo>
                  <a:pt x="141" y="12"/>
                </a:lnTo>
                <a:lnTo>
                  <a:pt x="143" y="12"/>
                </a:lnTo>
                <a:lnTo>
                  <a:pt x="143" y="10"/>
                </a:lnTo>
                <a:lnTo>
                  <a:pt x="145" y="10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49" y="10"/>
                </a:lnTo>
                <a:lnTo>
                  <a:pt x="151" y="10"/>
                </a:lnTo>
                <a:lnTo>
                  <a:pt x="153" y="10"/>
                </a:lnTo>
                <a:lnTo>
                  <a:pt x="155" y="10"/>
                </a:lnTo>
                <a:lnTo>
                  <a:pt x="157" y="10"/>
                </a:lnTo>
                <a:lnTo>
                  <a:pt x="159" y="10"/>
                </a:lnTo>
                <a:lnTo>
                  <a:pt x="161" y="8"/>
                </a:lnTo>
                <a:lnTo>
                  <a:pt x="163" y="8"/>
                </a:lnTo>
                <a:lnTo>
                  <a:pt x="165" y="6"/>
                </a:lnTo>
                <a:lnTo>
                  <a:pt x="165" y="8"/>
                </a:lnTo>
                <a:lnTo>
                  <a:pt x="165" y="10"/>
                </a:lnTo>
                <a:lnTo>
                  <a:pt x="167" y="12"/>
                </a:lnTo>
                <a:lnTo>
                  <a:pt x="167" y="14"/>
                </a:lnTo>
                <a:lnTo>
                  <a:pt x="167" y="16"/>
                </a:lnTo>
                <a:lnTo>
                  <a:pt x="169" y="18"/>
                </a:lnTo>
                <a:lnTo>
                  <a:pt x="171" y="20"/>
                </a:lnTo>
                <a:lnTo>
                  <a:pt x="171" y="22"/>
                </a:lnTo>
                <a:lnTo>
                  <a:pt x="171" y="24"/>
                </a:lnTo>
                <a:lnTo>
                  <a:pt x="171" y="26"/>
                </a:lnTo>
                <a:lnTo>
                  <a:pt x="173" y="28"/>
                </a:lnTo>
                <a:lnTo>
                  <a:pt x="173" y="30"/>
                </a:lnTo>
                <a:lnTo>
                  <a:pt x="175" y="32"/>
                </a:lnTo>
                <a:lnTo>
                  <a:pt x="175" y="34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  <a:lnTo>
                  <a:pt x="177" y="42"/>
                </a:lnTo>
                <a:lnTo>
                  <a:pt x="179" y="44"/>
                </a:lnTo>
                <a:lnTo>
                  <a:pt x="177" y="46"/>
                </a:lnTo>
                <a:lnTo>
                  <a:pt x="177" y="48"/>
                </a:lnTo>
                <a:lnTo>
                  <a:pt x="177" y="50"/>
                </a:lnTo>
                <a:lnTo>
                  <a:pt x="175" y="52"/>
                </a:lnTo>
                <a:lnTo>
                  <a:pt x="175" y="54"/>
                </a:lnTo>
                <a:lnTo>
                  <a:pt x="175" y="56"/>
                </a:lnTo>
                <a:lnTo>
                  <a:pt x="175" y="58"/>
                </a:lnTo>
                <a:lnTo>
                  <a:pt x="175" y="60"/>
                </a:lnTo>
                <a:lnTo>
                  <a:pt x="175" y="62"/>
                </a:lnTo>
                <a:lnTo>
                  <a:pt x="173" y="64"/>
                </a:lnTo>
                <a:lnTo>
                  <a:pt x="173" y="66"/>
                </a:lnTo>
                <a:lnTo>
                  <a:pt x="173" y="68"/>
                </a:lnTo>
                <a:lnTo>
                  <a:pt x="171" y="70"/>
                </a:lnTo>
                <a:lnTo>
                  <a:pt x="173" y="72"/>
                </a:lnTo>
                <a:lnTo>
                  <a:pt x="173" y="74"/>
                </a:lnTo>
                <a:lnTo>
                  <a:pt x="171" y="76"/>
                </a:lnTo>
                <a:lnTo>
                  <a:pt x="171" y="78"/>
                </a:lnTo>
                <a:lnTo>
                  <a:pt x="169" y="78"/>
                </a:lnTo>
                <a:lnTo>
                  <a:pt x="169" y="80"/>
                </a:lnTo>
                <a:lnTo>
                  <a:pt x="167" y="80"/>
                </a:lnTo>
                <a:lnTo>
                  <a:pt x="165" y="80"/>
                </a:lnTo>
                <a:lnTo>
                  <a:pt x="163" y="78"/>
                </a:lnTo>
                <a:lnTo>
                  <a:pt x="163" y="76"/>
                </a:lnTo>
                <a:lnTo>
                  <a:pt x="161" y="74"/>
                </a:lnTo>
                <a:lnTo>
                  <a:pt x="159" y="72"/>
                </a:lnTo>
                <a:lnTo>
                  <a:pt x="157" y="70"/>
                </a:lnTo>
                <a:lnTo>
                  <a:pt x="157" y="68"/>
                </a:lnTo>
                <a:lnTo>
                  <a:pt x="155" y="68"/>
                </a:lnTo>
                <a:lnTo>
                  <a:pt x="153" y="66"/>
                </a:lnTo>
                <a:lnTo>
                  <a:pt x="151" y="64"/>
                </a:lnTo>
                <a:lnTo>
                  <a:pt x="151" y="62"/>
                </a:lnTo>
                <a:lnTo>
                  <a:pt x="149" y="62"/>
                </a:lnTo>
                <a:lnTo>
                  <a:pt x="151" y="60"/>
                </a:lnTo>
                <a:lnTo>
                  <a:pt x="149" y="58"/>
                </a:lnTo>
                <a:lnTo>
                  <a:pt x="149" y="56"/>
                </a:lnTo>
                <a:lnTo>
                  <a:pt x="149" y="54"/>
                </a:lnTo>
                <a:lnTo>
                  <a:pt x="147" y="52"/>
                </a:lnTo>
                <a:lnTo>
                  <a:pt x="145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6"/>
                </a:lnTo>
                <a:lnTo>
                  <a:pt x="141" y="46"/>
                </a:lnTo>
                <a:lnTo>
                  <a:pt x="141" y="44"/>
                </a:lnTo>
                <a:lnTo>
                  <a:pt x="139" y="42"/>
                </a:lnTo>
                <a:lnTo>
                  <a:pt x="139" y="40"/>
                </a:lnTo>
                <a:lnTo>
                  <a:pt x="139" y="38"/>
                </a:lnTo>
                <a:lnTo>
                  <a:pt x="139" y="36"/>
                </a:lnTo>
                <a:lnTo>
                  <a:pt x="137" y="34"/>
                </a:lnTo>
                <a:lnTo>
                  <a:pt x="135" y="36"/>
                </a:lnTo>
                <a:lnTo>
                  <a:pt x="135" y="38"/>
                </a:lnTo>
                <a:lnTo>
                  <a:pt x="135" y="40"/>
                </a:lnTo>
                <a:lnTo>
                  <a:pt x="133" y="42"/>
                </a:lnTo>
                <a:lnTo>
                  <a:pt x="135" y="44"/>
                </a:lnTo>
                <a:lnTo>
                  <a:pt x="137" y="46"/>
                </a:lnTo>
                <a:lnTo>
                  <a:pt x="139" y="48"/>
                </a:lnTo>
                <a:lnTo>
                  <a:pt x="139" y="50"/>
                </a:lnTo>
                <a:lnTo>
                  <a:pt x="139" y="52"/>
                </a:lnTo>
                <a:lnTo>
                  <a:pt x="139" y="54"/>
                </a:lnTo>
                <a:lnTo>
                  <a:pt x="139" y="56"/>
                </a:lnTo>
                <a:lnTo>
                  <a:pt x="141" y="58"/>
                </a:lnTo>
                <a:lnTo>
                  <a:pt x="143" y="60"/>
                </a:lnTo>
                <a:lnTo>
                  <a:pt x="143" y="62"/>
                </a:lnTo>
                <a:lnTo>
                  <a:pt x="145" y="64"/>
                </a:lnTo>
                <a:lnTo>
                  <a:pt x="147" y="66"/>
                </a:lnTo>
                <a:lnTo>
                  <a:pt x="147" y="68"/>
                </a:lnTo>
                <a:lnTo>
                  <a:pt x="149" y="68"/>
                </a:lnTo>
                <a:lnTo>
                  <a:pt x="149" y="70"/>
                </a:lnTo>
                <a:lnTo>
                  <a:pt x="151" y="72"/>
                </a:lnTo>
                <a:lnTo>
                  <a:pt x="153" y="74"/>
                </a:lnTo>
                <a:lnTo>
                  <a:pt x="155" y="76"/>
                </a:lnTo>
                <a:lnTo>
                  <a:pt x="157" y="78"/>
                </a:lnTo>
                <a:lnTo>
                  <a:pt x="157" y="80"/>
                </a:lnTo>
                <a:lnTo>
                  <a:pt x="155" y="78"/>
                </a:lnTo>
                <a:lnTo>
                  <a:pt x="157" y="80"/>
                </a:lnTo>
                <a:lnTo>
                  <a:pt x="157" y="82"/>
                </a:lnTo>
                <a:lnTo>
                  <a:pt x="157" y="84"/>
                </a:lnTo>
                <a:lnTo>
                  <a:pt x="157" y="86"/>
                </a:lnTo>
                <a:lnTo>
                  <a:pt x="159" y="86"/>
                </a:lnTo>
                <a:lnTo>
                  <a:pt x="161" y="88"/>
                </a:lnTo>
                <a:lnTo>
                  <a:pt x="161" y="90"/>
                </a:lnTo>
                <a:lnTo>
                  <a:pt x="163" y="92"/>
                </a:lnTo>
                <a:lnTo>
                  <a:pt x="163" y="94"/>
                </a:lnTo>
                <a:lnTo>
                  <a:pt x="163" y="96"/>
                </a:lnTo>
                <a:lnTo>
                  <a:pt x="165" y="98"/>
                </a:lnTo>
                <a:lnTo>
                  <a:pt x="167" y="100"/>
                </a:lnTo>
                <a:lnTo>
                  <a:pt x="165" y="102"/>
                </a:lnTo>
                <a:lnTo>
                  <a:pt x="165" y="104"/>
                </a:lnTo>
                <a:lnTo>
                  <a:pt x="167" y="106"/>
                </a:lnTo>
                <a:lnTo>
                  <a:pt x="169" y="108"/>
                </a:lnTo>
                <a:lnTo>
                  <a:pt x="169" y="110"/>
                </a:lnTo>
                <a:lnTo>
                  <a:pt x="171" y="112"/>
                </a:lnTo>
                <a:lnTo>
                  <a:pt x="171" y="114"/>
                </a:lnTo>
                <a:lnTo>
                  <a:pt x="173" y="116"/>
                </a:lnTo>
                <a:lnTo>
                  <a:pt x="173" y="118"/>
                </a:lnTo>
                <a:lnTo>
                  <a:pt x="175" y="120"/>
                </a:lnTo>
                <a:lnTo>
                  <a:pt x="175" y="122"/>
                </a:lnTo>
                <a:lnTo>
                  <a:pt x="177" y="124"/>
                </a:lnTo>
                <a:lnTo>
                  <a:pt x="179" y="126"/>
                </a:lnTo>
                <a:lnTo>
                  <a:pt x="179" y="128"/>
                </a:lnTo>
                <a:lnTo>
                  <a:pt x="181" y="130"/>
                </a:lnTo>
                <a:lnTo>
                  <a:pt x="181" y="132"/>
                </a:lnTo>
                <a:lnTo>
                  <a:pt x="183" y="134"/>
                </a:lnTo>
                <a:lnTo>
                  <a:pt x="183" y="136"/>
                </a:lnTo>
                <a:lnTo>
                  <a:pt x="185" y="138"/>
                </a:lnTo>
                <a:lnTo>
                  <a:pt x="185" y="140"/>
                </a:lnTo>
                <a:lnTo>
                  <a:pt x="185" y="142"/>
                </a:lnTo>
                <a:lnTo>
                  <a:pt x="187" y="142"/>
                </a:lnTo>
                <a:lnTo>
                  <a:pt x="187" y="144"/>
                </a:lnTo>
                <a:lnTo>
                  <a:pt x="189" y="146"/>
                </a:lnTo>
                <a:lnTo>
                  <a:pt x="189" y="148"/>
                </a:lnTo>
                <a:lnTo>
                  <a:pt x="191" y="150"/>
                </a:lnTo>
                <a:lnTo>
                  <a:pt x="193" y="152"/>
                </a:lnTo>
                <a:lnTo>
                  <a:pt x="195" y="154"/>
                </a:lnTo>
                <a:lnTo>
                  <a:pt x="195" y="156"/>
                </a:lnTo>
                <a:lnTo>
                  <a:pt x="197" y="156"/>
                </a:lnTo>
                <a:lnTo>
                  <a:pt x="199" y="158"/>
                </a:lnTo>
                <a:lnTo>
                  <a:pt x="201" y="160"/>
                </a:lnTo>
                <a:lnTo>
                  <a:pt x="199" y="160"/>
                </a:lnTo>
                <a:lnTo>
                  <a:pt x="197" y="160"/>
                </a:lnTo>
                <a:lnTo>
                  <a:pt x="195" y="160"/>
                </a:lnTo>
                <a:lnTo>
                  <a:pt x="195" y="162"/>
                </a:lnTo>
                <a:lnTo>
                  <a:pt x="197" y="164"/>
                </a:lnTo>
                <a:lnTo>
                  <a:pt x="195" y="166"/>
                </a:lnTo>
                <a:lnTo>
                  <a:pt x="197" y="168"/>
                </a:lnTo>
                <a:lnTo>
                  <a:pt x="197" y="170"/>
                </a:lnTo>
                <a:lnTo>
                  <a:pt x="197" y="172"/>
                </a:lnTo>
                <a:lnTo>
                  <a:pt x="197" y="174"/>
                </a:lnTo>
                <a:lnTo>
                  <a:pt x="199" y="176"/>
                </a:lnTo>
                <a:lnTo>
                  <a:pt x="197" y="178"/>
                </a:lnTo>
                <a:lnTo>
                  <a:pt x="195" y="180"/>
                </a:lnTo>
                <a:lnTo>
                  <a:pt x="193" y="182"/>
                </a:lnTo>
                <a:lnTo>
                  <a:pt x="191" y="184"/>
                </a:lnTo>
                <a:lnTo>
                  <a:pt x="189" y="184"/>
                </a:lnTo>
                <a:lnTo>
                  <a:pt x="187" y="182"/>
                </a:lnTo>
                <a:lnTo>
                  <a:pt x="187" y="184"/>
                </a:lnTo>
                <a:lnTo>
                  <a:pt x="187" y="186"/>
                </a:lnTo>
                <a:lnTo>
                  <a:pt x="185" y="186"/>
                </a:lnTo>
                <a:lnTo>
                  <a:pt x="185" y="188"/>
                </a:lnTo>
                <a:lnTo>
                  <a:pt x="185" y="190"/>
                </a:lnTo>
                <a:lnTo>
                  <a:pt x="183" y="192"/>
                </a:lnTo>
                <a:lnTo>
                  <a:pt x="181" y="194"/>
                </a:lnTo>
                <a:lnTo>
                  <a:pt x="179" y="194"/>
                </a:lnTo>
                <a:lnTo>
                  <a:pt x="177" y="195"/>
                </a:lnTo>
                <a:lnTo>
                  <a:pt x="175" y="195"/>
                </a:lnTo>
                <a:lnTo>
                  <a:pt x="173" y="195"/>
                </a:lnTo>
                <a:lnTo>
                  <a:pt x="173" y="197"/>
                </a:lnTo>
                <a:lnTo>
                  <a:pt x="173" y="199"/>
                </a:lnTo>
                <a:lnTo>
                  <a:pt x="173" y="201"/>
                </a:lnTo>
                <a:lnTo>
                  <a:pt x="171" y="203"/>
                </a:lnTo>
                <a:lnTo>
                  <a:pt x="169" y="205"/>
                </a:lnTo>
                <a:lnTo>
                  <a:pt x="167" y="205"/>
                </a:lnTo>
                <a:lnTo>
                  <a:pt x="165" y="205"/>
                </a:lnTo>
                <a:lnTo>
                  <a:pt x="163" y="205"/>
                </a:lnTo>
                <a:lnTo>
                  <a:pt x="161" y="203"/>
                </a:lnTo>
                <a:lnTo>
                  <a:pt x="159" y="201"/>
                </a:lnTo>
                <a:lnTo>
                  <a:pt x="157" y="201"/>
                </a:lnTo>
                <a:lnTo>
                  <a:pt x="155" y="199"/>
                </a:lnTo>
                <a:lnTo>
                  <a:pt x="125" y="199"/>
                </a:lnTo>
                <a:lnTo>
                  <a:pt x="125" y="197"/>
                </a:lnTo>
                <a:lnTo>
                  <a:pt x="125" y="195"/>
                </a:lnTo>
                <a:lnTo>
                  <a:pt x="123" y="195"/>
                </a:lnTo>
                <a:lnTo>
                  <a:pt x="123" y="197"/>
                </a:lnTo>
                <a:lnTo>
                  <a:pt x="121" y="199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10" y="190"/>
                </a:lnTo>
                <a:lnTo>
                  <a:pt x="10" y="188"/>
                </a:lnTo>
                <a:lnTo>
                  <a:pt x="10" y="186"/>
                </a:lnTo>
                <a:lnTo>
                  <a:pt x="10" y="184"/>
                </a:lnTo>
                <a:lnTo>
                  <a:pt x="10" y="180"/>
                </a:lnTo>
                <a:lnTo>
                  <a:pt x="10" y="172"/>
                </a:lnTo>
                <a:lnTo>
                  <a:pt x="10" y="170"/>
                </a:lnTo>
                <a:lnTo>
                  <a:pt x="10" y="168"/>
                </a:lnTo>
                <a:lnTo>
                  <a:pt x="10" y="164"/>
                </a:lnTo>
                <a:lnTo>
                  <a:pt x="8" y="162"/>
                </a:lnTo>
                <a:lnTo>
                  <a:pt x="8" y="156"/>
                </a:lnTo>
                <a:lnTo>
                  <a:pt x="8" y="152"/>
                </a:lnTo>
                <a:lnTo>
                  <a:pt x="8" y="148"/>
                </a:lnTo>
                <a:lnTo>
                  <a:pt x="8" y="144"/>
                </a:lnTo>
                <a:lnTo>
                  <a:pt x="8" y="140"/>
                </a:lnTo>
                <a:lnTo>
                  <a:pt x="8" y="138"/>
                </a:lnTo>
                <a:lnTo>
                  <a:pt x="8" y="136"/>
                </a:lnTo>
                <a:lnTo>
                  <a:pt x="8" y="132"/>
                </a:lnTo>
                <a:lnTo>
                  <a:pt x="8" y="130"/>
                </a:lnTo>
                <a:lnTo>
                  <a:pt x="8" y="128"/>
                </a:lnTo>
                <a:lnTo>
                  <a:pt x="8" y="124"/>
                </a:lnTo>
                <a:lnTo>
                  <a:pt x="8" y="122"/>
                </a:lnTo>
                <a:lnTo>
                  <a:pt x="8" y="118"/>
                </a:lnTo>
                <a:lnTo>
                  <a:pt x="8" y="116"/>
                </a:lnTo>
                <a:lnTo>
                  <a:pt x="8" y="112"/>
                </a:lnTo>
                <a:lnTo>
                  <a:pt x="8" y="110"/>
                </a:lnTo>
                <a:lnTo>
                  <a:pt x="8" y="106"/>
                </a:lnTo>
                <a:lnTo>
                  <a:pt x="8" y="102"/>
                </a:lnTo>
                <a:lnTo>
                  <a:pt x="8" y="98"/>
                </a:lnTo>
                <a:lnTo>
                  <a:pt x="8" y="96"/>
                </a:lnTo>
                <a:lnTo>
                  <a:pt x="8" y="94"/>
                </a:lnTo>
                <a:lnTo>
                  <a:pt x="6" y="92"/>
                </a:lnTo>
                <a:lnTo>
                  <a:pt x="6" y="88"/>
                </a:lnTo>
                <a:lnTo>
                  <a:pt x="6" y="86"/>
                </a:lnTo>
                <a:lnTo>
                  <a:pt x="6" y="82"/>
                </a:lnTo>
                <a:lnTo>
                  <a:pt x="6" y="80"/>
                </a:lnTo>
                <a:lnTo>
                  <a:pt x="6" y="78"/>
                </a:lnTo>
                <a:lnTo>
                  <a:pt x="6" y="74"/>
                </a:lnTo>
                <a:lnTo>
                  <a:pt x="6" y="72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8" name="Freeform 2265"/>
          <p:cNvSpPr>
            <a:spLocks/>
          </p:cNvSpPr>
          <p:nvPr/>
        </p:nvSpPr>
        <p:spPr bwMode="auto">
          <a:xfrm>
            <a:off x="4911725" y="2895600"/>
            <a:ext cx="319088" cy="325439"/>
          </a:xfrm>
          <a:custGeom>
            <a:avLst/>
            <a:gdLst>
              <a:gd name="T0" fmla="*/ 10080641 w 201"/>
              <a:gd name="T1" fmla="*/ 55443523 h 205"/>
              <a:gd name="T2" fmla="*/ 5040320 w 201"/>
              <a:gd name="T3" fmla="*/ 25201601 h 205"/>
              <a:gd name="T4" fmla="*/ 15120961 w 201"/>
              <a:gd name="T5" fmla="*/ 5040320 h 205"/>
              <a:gd name="T6" fmla="*/ 50403204 w 201"/>
              <a:gd name="T7" fmla="*/ 0 h 205"/>
              <a:gd name="T8" fmla="*/ 83166080 w 201"/>
              <a:gd name="T9" fmla="*/ 10080640 h 205"/>
              <a:gd name="T10" fmla="*/ 118448323 w 201"/>
              <a:gd name="T11" fmla="*/ 20161281 h 205"/>
              <a:gd name="T12" fmla="*/ 153730566 w 201"/>
              <a:gd name="T13" fmla="*/ 30241921 h 205"/>
              <a:gd name="T14" fmla="*/ 183972488 w 201"/>
              <a:gd name="T15" fmla="*/ 40322562 h 205"/>
              <a:gd name="T16" fmla="*/ 219254731 w 201"/>
              <a:gd name="T17" fmla="*/ 25201601 h 205"/>
              <a:gd name="T18" fmla="*/ 234375692 w 201"/>
              <a:gd name="T19" fmla="*/ 20161281 h 205"/>
              <a:gd name="T20" fmla="*/ 244456333 w 201"/>
              <a:gd name="T21" fmla="*/ 10080640 h 205"/>
              <a:gd name="T22" fmla="*/ 254536974 w 201"/>
              <a:gd name="T23" fmla="*/ 15120961 h 205"/>
              <a:gd name="T24" fmla="*/ 274698255 w 201"/>
              <a:gd name="T25" fmla="*/ 0 h 205"/>
              <a:gd name="T26" fmla="*/ 299899857 w 201"/>
              <a:gd name="T27" fmla="*/ 10080640 h 205"/>
              <a:gd name="T28" fmla="*/ 315020819 w 201"/>
              <a:gd name="T29" fmla="*/ 15120961 h 205"/>
              <a:gd name="T30" fmla="*/ 315020819 w 201"/>
              <a:gd name="T31" fmla="*/ 25201601 h 205"/>
              <a:gd name="T32" fmla="*/ 325101459 w 201"/>
              <a:gd name="T33" fmla="*/ 30241921 h 205"/>
              <a:gd name="T34" fmla="*/ 330141780 w 201"/>
              <a:gd name="T35" fmla="*/ 20161281 h 205"/>
              <a:gd name="T36" fmla="*/ 350303061 w 201"/>
              <a:gd name="T37" fmla="*/ 30241921 h 205"/>
              <a:gd name="T38" fmla="*/ 360383702 w 201"/>
              <a:gd name="T39" fmla="*/ 25201601 h 205"/>
              <a:gd name="T40" fmla="*/ 385585304 w 201"/>
              <a:gd name="T41" fmla="*/ 25201601 h 205"/>
              <a:gd name="T42" fmla="*/ 410786906 w 201"/>
              <a:gd name="T43" fmla="*/ 20161281 h 205"/>
              <a:gd name="T44" fmla="*/ 420867547 w 201"/>
              <a:gd name="T45" fmla="*/ 30241921 h 205"/>
              <a:gd name="T46" fmla="*/ 430948188 w 201"/>
              <a:gd name="T47" fmla="*/ 55443523 h 205"/>
              <a:gd name="T48" fmla="*/ 441028829 w 201"/>
              <a:gd name="T49" fmla="*/ 85685444 h 205"/>
              <a:gd name="T50" fmla="*/ 451109469 w 201"/>
              <a:gd name="T51" fmla="*/ 110887045 h 205"/>
              <a:gd name="T52" fmla="*/ 441028829 w 201"/>
              <a:gd name="T53" fmla="*/ 146169287 h 205"/>
              <a:gd name="T54" fmla="*/ 430948188 w 201"/>
              <a:gd name="T55" fmla="*/ 176411209 h 205"/>
              <a:gd name="T56" fmla="*/ 425907867 w 201"/>
              <a:gd name="T57" fmla="*/ 201612810 h 205"/>
              <a:gd name="T58" fmla="*/ 395665945 w 201"/>
              <a:gd name="T59" fmla="*/ 176411209 h 205"/>
              <a:gd name="T60" fmla="*/ 380544984 w 201"/>
              <a:gd name="T61" fmla="*/ 156249928 h 205"/>
              <a:gd name="T62" fmla="*/ 370464343 w 201"/>
              <a:gd name="T63" fmla="*/ 131048326 h 205"/>
              <a:gd name="T64" fmla="*/ 350303061 w 201"/>
              <a:gd name="T65" fmla="*/ 100806405 h 205"/>
              <a:gd name="T66" fmla="*/ 340222421 w 201"/>
              <a:gd name="T67" fmla="*/ 90725764 h 205"/>
              <a:gd name="T68" fmla="*/ 350303061 w 201"/>
              <a:gd name="T69" fmla="*/ 120967686 h 205"/>
              <a:gd name="T70" fmla="*/ 365424023 w 201"/>
              <a:gd name="T71" fmla="*/ 161290248 h 205"/>
              <a:gd name="T72" fmla="*/ 380544984 w 201"/>
              <a:gd name="T73" fmla="*/ 181451529 h 205"/>
              <a:gd name="T74" fmla="*/ 395665945 w 201"/>
              <a:gd name="T75" fmla="*/ 201612810 h 205"/>
              <a:gd name="T76" fmla="*/ 400706265 w 201"/>
              <a:gd name="T77" fmla="*/ 216733770 h 205"/>
              <a:gd name="T78" fmla="*/ 415827227 w 201"/>
              <a:gd name="T79" fmla="*/ 257056332 h 205"/>
              <a:gd name="T80" fmla="*/ 435988508 w 201"/>
              <a:gd name="T81" fmla="*/ 292338574 h 205"/>
              <a:gd name="T82" fmla="*/ 456149790 w 201"/>
              <a:gd name="T83" fmla="*/ 327620816 h 205"/>
              <a:gd name="T84" fmla="*/ 471270751 w 201"/>
              <a:gd name="T85" fmla="*/ 362903058 h 205"/>
              <a:gd name="T86" fmla="*/ 496472353 w 201"/>
              <a:gd name="T87" fmla="*/ 393144979 h 205"/>
              <a:gd name="T88" fmla="*/ 491432033 w 201"/>
              <a:gd name="T89" fmla="*/ 408265940 h 205"/>
              <a:gd name="T90" fmla="*/ 501512673 w 201"/>
              <a:gd name="T91" fmla="*/ 443548181 h 205"/>
              <a:gd name="T92" fmla="*/ 471270751 w 201"/>
              <a:gd name="T93" fmla="*/ 463709462 h 205"/>
              <a:gd name="T94" fmla="*/ 451109469 w 201"/>
              <a:gd name="T95" fmla="*/ 488911064 h 205"/>
              <a:gd name="T96" fmla="*/ 430948188 w 201"/>
              <a:gd name="T97" fmla="*/ 511593299 h 205"/>
              <a:gd name="T98" fmla="*/ 395665945 w 201"/>
              <a:gd name="T99" fmla="*/ 506552978 h 205"/>
              <a:gd name="T100" fmla="*/ 309980498 w 201"/>
              <a:gd name="T101" fmla="*/ 491432018 h 205"/>
              <a:gd name="T102" fmla="*/ 25201602 w 201"/>
              <a:gd name="T103" fmla="*/ 478830423 h 205"/>
              <a:gd name="T104" fmla="*/ 25201602 w 201"/>
              <a:gd name="T105" fmla="*/ 413306260 h 205"/>
              <a:gd name="T106" fmla="*/ 20161282 w 201"/>
              <a:gd name="T107" fmla="*/ 342741777 h 205"/>
              <a:gd name="T108" fmla="*/ 20161282 w 201"/>
              <a:gd name="T109" fmla="*/ 282257934 h 205"/>
              <a:gd name="T110" fmla="*/ 15120961 w 201"/>
              <a:gd name="T111" fmla="*/ 221774091 h 205"/>
              <a:gd name="T112" fmla="*/ 15120961 w 201"/>
              <a:gd name="T113" fmla="*/ 171370888 h 205"/>
              <a:gd name="T114" fmla="*/ 10080641 w 201"/>
              <a:gd name="T115" fmla="*/ 120967686 h 2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1" h="205">
                <a:moveTo>
                  <a:pt x="0" y="34"/>
                </a:move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4"/>
                </a:lnTo>
                <a:lnTo>
                  <a:pt x="33" y="4"/>
                </a:lnTo>
                <a:lnTo>
                  <a:pt x="35" y="4"/>
                </a:lnTo>
                <a:lnTo>
                  <a:pt x="37" y="4"/>
                </a:lnTo>
                <a:lnTo>
                  <a:pt x="39" y="4"/>
                </a:lnTo>
                <a:lnTo>
                  <a:pt x="41" y="6"/>
                </a:lnTo>
                <a:lnTo>
                  <a:pt x="43" y="6"/>
                </a:lnTo>
                <a:lnTo>
                  <a:pt x="45" y="8"/>
                </a:lnTo>
                <a:lnTo>
                  <a:pt x="47" y="8"/>
                </a:lnTo>
                <a:lnTo>
                  <a:pt x="49" y="10"/>
                </a:lnTo>
                <a:lnTo>
                  <a:pt x="51" y="8"/>
                </a:lnTo>
                <a:lnTo>
                  <a:pt x="53" y="10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2"/>
                </a:lnTo>
                <a:lnTo>
                  <a:pt x="65" y="12"/>
                </a:lnTo>
                <a:lnTo>
                  <a:pt x="67" y="12"/>
                </a:lnTo>
                <a:lnTo>
                  <a:pt x="69" y="14"/>
                </a:lnTo>
                <a:lnTo>
                  <a:pt x="71" y="14"/>
                </a:lnTo>
                <a:lnTo>
                  <a:pt x="73" y="16"/>
                </a:lnTo>
                <a:lnTo>
                  <a:pt x="75" y="16"/>
                </a:lnTo>
                <a:lnTo>
                  <a:pt x="77" y="16"/>
                </a:lnTo>
                <a:lnTo>
                  <a:pt x="79" y="16"/>
                </a:lnTo>
                <a:lnTo>
                  <a:pt x="81" y="14"/>
                </a:lnTo>
                <a:lnTo>
                  <a:pt x="83" y="12"/>
                </a:lnTo>
                <a:lnTo>
                  <a:pt x="85" y="12"/>
                </a:lnTo>
                <a:lnTo>
                  <a:pt x="87" y="10"/>
                </a:lnTo>
                <a:lnTo>
                  <a:pt x="89" y="10"/>
                </a:lnTo>
                <a:lnTo>
                  <a:pt x="89" y="8"/>
                </a:lnTo>
                <a:lnTo>
                  <a:pt x="91" y="8"/>
                </a:lnTo>
                <a:lnTo>
                  <a:pt x="91" y="6"/>
                </a:lnTo>
                <a:lnTo>
                  <a:pt x="93" y="8"/>
                </a:lnTo>
                <a:lnTo>
                  <a:pt x="95" y="8"/>
                </a:lnTo>
                <a:lnTo>
                  <a:pt x="93" y="8"/>
                </a:lnTo>
                <a:lnTo>
                  <a:pt x="95" y="8"/>
                </a:lnTo>
                <a:lnTo>
                  <a:pt x="95" y="6"/>
                </a:lnTo>
                <a:lnTo>
                  <a:pt x="97" y="4"/>
                </a:lnTo>
                <a:lnTo>
                  <a:pt x="99" y="4"/>
                </a:lnTo>
                <a:lnTo>
                  <a:pt x="103" y="2"/>
                </a:lnTo>
                <a:lnTo>
                  <a:pt x="105" y="2"/>
                </a:lnTo>
                <a:lnTo>
                  <a:pt x="103" y="4"/>
                </a:lnTo>
                <a:lnTo>
                  <a:pt x="101" y="6"/>
                </a:lnTo>
                <a:lnTo>
                  <a:pt x="103" y="4"/>
                </a:lnTo>
                <a:lnTo>
                  <a:pt x="105" y="4"/>
                </a:lnTo>
                <a:lnTo>
                  <a:pt x="107" y="4"/>
                </a:lnTo>
                <a:lnTo>
                  <a:pt x="109" y="2"/>
                </a:lnTo>
                <a:lnTo>
                  <a:pt x="107" y="0"/>
                </a:lnTo>
                <a:lnTo>
                  <a:pt x="109" y="0"/>
                </a:lnTo>
                <a:lnTo>
                  <a:pt x="111" y="0"/>
                </a:lnTo>
                <a:lnTo>
                  <a:pt x="111" y="2"/>
                </a:lnTo>
                <a:lnTo>
                  <a:pt x="113" y="2"/>
                </a:lnTo>
                <a:lnTo>
                  <a:pt x="115" y="4"/>
                </a:lnTo>
                <a:lnTo>
                  <a:pt x="117" y="4"/>
                </a:lnTo>
                <a:lnTo>
                  <a:pt x="119" y="4"/>
                </a:lnTo>
                <a:lnTo>
                  <a:pt x="121" y="4"/>
                </a:lnTo>
                <a:lnTo>
                  <a:pt x="123" y="2"/>
                </a:lnTo>
                <a:lnTo>
                  <a:pt x="125" y="2"/>
                </a:lnTo>
                <a:lnTo>
                  <a:pt x="125" y="4"/>
                </a:lnTo>
                <a:lnTo>
                  <a:pt x="127" y="6"/>
                </a:lnTo>
                <a:lnTo>
                  <a:pt x="129" y="6"/>
                </a:lnTo>
                <a:lnTo>
                  <a:pt x="127" y="6"/>
                </a:lnTo>
                <a:lnTo>
                  <a:pt x="125" y="6"/>
                </a:lnTo>
                <a:lnTo>
                  <a:pt x="125" y="4"/>
                </a:lnTo>
                <a:lnTo>
                  <a:pt x="123" y="2"/>
                </a:lnTo>
                <a:lnTo>
                  <a:pt x="123" y="4"/>
                </a:lnTo>
                <a:lnTo>
                  <a:pt x="123" y="6"/>
                </a:lnTo>
                <a:lnTo>
                  <a:pt x="123" y="8"/>
                </a:lnTo>
                <a:lnTo>
                  <a:pt x="125" y="10"/>
                </a:lnTo>
                <a:lnTo>
                  <a:pt x="127" y="10"/>
                </a:lnTo>
                <a:lnTo>
                  <a:pt x="127" y="12"/>
                </a:lnTo>
                <a:lnTo>
                  <a:pt x="129" y="12"/>
                </a:lnTo>
                <a:lnTo>
                  <a:pt x="131" y="10"/>
                </a:lnTo>
                <a:lnTo>
                  <a:pt x="131" y="8"/>
                </a:lnTo>
                <a:lnTo>
                  <a:pt x="129" y="8"/>
                </a:lnTo>
                <a:lnTo>
                  <a:pt x="131" y="8"/>
                </a:lnTo>
                <a:lnTo>
                  <a:pt x="133" y="10"/>
                </a:lnTo>
                <a:lnTo>
                  <a:pt x="135" y="10"/>
                </a:lnTo>
                <a:lnTo>
                  <a:pt x="137" y="12"/>
                </a:lnTo>
                <a:lnTo>
                  <a:pt x="139" y="12"/>
                </a:lnTo>
                <a:lnTo>
                  <a:pt x="141" y="12"/>
                </a:lnTo>
                <a:lnTo>
                  <a:pt x="143" y="12"/>
                </a:lnTo>
                <a:lnTo>
                  <a:pt x="143" y="10"/>
                </a:lnTo>
                <a:lnTo>
                  <a:pt x="145" y="10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49" y="10"/>
                </a:lnTo>
                <a:lnTo>
                  <a:pt x="151" y="10"/>
                </a:lnTo>
                <a:lnTo>
                  <a:pt x="153" y="10"/>
                </a:lnTo>
                <a:lnTo>
                  <a:pt x="155" y="10"/>
                </a:lnTo>
                <a:lnTo>
                  <a:pt x="157" y="10"/>
                </a:lnTo>
                <a:lnTo>
                  <a:pt x="159" y="10"/>
                </a:lnTo>
                <a:lnTo>
                  <a:pt x="161" y="8"/>
                </a:lnTo>
                <a:lnTo>
                  <a:pt x="163" y="8"/>
                </a:lnTo>
                <a:lnTo>
                  <a:pt x="165" y="6"/>
                </a:lnTo>
                <a:lnTo>
                  <a:pt x="165" y="8"/>
                </a:lnTo>
                <a:lnTo>
                  <a:pt x="165" y="10"/>
                </a:lnTo>
                <a:lnTo>
                  <a:pt x="167" y="12"/>
                </a:lnTo>
                <a:lnTo>
                  <a:pt x="167" y="14"/>
                </a:lnTo>
                <a:lnTo>
                  <a:pt x="167" y="16"/>
                </a:lnTo>
                <a:lnTo>
                  <a:pt x="169" y="18"/>
                </a:lnTo>
                <a:lnTo>
                  <a:pt x="171" y="20"/>
                </a:lnTo>
                <a:lnTo>
                  <a:pt x="171" y="22"/>
                </a:lnTo>
                <a:lnTo>
                  <a:pt x="171" y="24"/>
                </a:lnTo>
                <a:lnTo>
                  <a:pt x="171" y="26"/>
                </a:lnTo>
                <a:lnTo>
                  <a:pt x="173" y="28"/>
                </a:lnTo>
                <a:lnTo>
                  <a:pt x="173" y="30"/>
                </a:lnTo>
                <a:lnTo>
                  <a:pt x="175" y="32"/>
                </a:lnTo>
                <a:lnTo>
                  <a:pt x="175" y="34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  <a:lnTo>
                  <a:pt x="177" y="42"/>
                </a:lnTo>
                <a:lnTo>
                  <a:pt x="179" y="44"/>
                </a:lnTo>
                <a:lnTo>
                  <a:pt x="177" y="46"/>
                </a:lnTo>
                <a:lnTo>
                  <a:pt x="177" y="48"/>
                </a:lnTo>
                <a:lnTo>
                  <a:pt x="177" y="50"/>
                </a:lnTo>
                <a:lnTo>
                  <a:pt x="175" y="52"/>
                </a:lnTo>
                <a:lnTo>
                  <a:pt x="175" y="54"/>
                </a:lnTo>
                <a:lnTo>
                  <a:pt x="175" y="56"/>
                </a:lnTo>
                <a:lnTo>
                  <a:pt x="175" y="58"/>
                </a:lnTo>
                <a:lnTo>
                  <a:pt x="175" y="60"/>
                </a:lnTo>
                <a:lnTo>
                  <a:pt x="175" y="62"/>
                </a:lnTo>
                <a:lnTo>
                  <a:pt x="173" y="64"/>
                </a:lnTo>
                <a:lnTo>
                  <a:pt x="173" y="66"/>
                </a:lnTo>
                <a:lnTo>
                  <a:pt x="173" y="68"/>
                </a:lnTo>
                <a:lnTo>
                  <a:pt x="171" y="70"/>
                </a:lnTo>
                <a:lnTo>
                  <a:pt x="173" y="72"/>
                </a:lnTo>
                <a:lnTo>
                  <a:pt x="173" y="74"/>
                </a:lnTo>
                <a:lnTo>
                  <a:pt x="171" y="76"/>
                </a:lnTo>
                <a:lnTo>
                  <a:pt x="171" y="78"/>
                </a:lnTo>
                <a:lnTo>
                  <a:pt x="169" y="78"/>
                </a:lnTo>
                <a:lnTo>
                  <a:pt x="169" y="80"/>
                </a:lnTo>
                <a:lnTo>
                  <a:pt x="167" y="80"/>
                </a:lnTo>
                <a:lnTo>
                  <a:pt x="165" y="80"/>
                </a:lnTo>
                <a:lnTo>
                  <a:pt x="163" y="78"/>
                </a:lnTo>
                <a:lnTo>
                  <a:pt x="163" y="76"/>
                </a:lnTo>
                <a:lnTo>
                  <a:pt x="161" y="74"/>
                </a:lnTo>
                <a:lnTo>
                  <a:pt x="159" y="72"/>
                </a:lnTo>
                <a:lnTo>
                  <a:pt x="157" y="70"/>
                </a:lnTo>
                <a:lnTo>
                  <a:pt x="157" y="68"/>
                </a:lnTo>
                <a:lnTo>
                  <a:pt x="155" y="68"/>
                </a:lnTo>
                <a:lnTo>
                  <a:pt x="153" y="66"/>
                </a:lnTo>
                <a:lnTo>
                  <a:pt x="151" y="64"/>
                </a:lnTo>
                <a:lnTo>
                  <a:pt x="151" y="62"/>
                </a:lnTo>
                <a:lnTo>
                  <a:pt x="149" y="62"/>
                </a:lnTo>
                <a:lnTo>
                  <a:pt x="151" y="60"/>
                </a:lnTo>
                <a:lnTo>
                  <a:pt x="149" y="58"/>
                </a:lnTo>
                <a:lnTo>
                  <a:pt x="149" y="56"/>
                </a:lnTo>
                <a:lnTo>
                  <a:pt x="149" y="54"/>
                </a:lnTo>
                <a:lnTo>
                  <a:pt x="147" y="52"/>
                </a:lnTo>
                <a:lnTo>
                  <a:pt x="145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6"/>
                </a:lnTo>
                <a:lnTo>
                  <a:pt x="141" y="46"/>
                </a:lnTo>
                <a:lnTo>
                  <a:pt x="141" y="44"/>
                </a:lnTo>
                <a:lnTo>
                  <a:pt x="139" y="42"/>
                </a:lnTo>
                <a:lnTo>
                  <a:pt x="139" y="40"/>
                </a:lnTo>
                <a:lnTo>
                  <a:pt x="139" y="38"/>
                </a:lnTo>
                <a:lnTo>
                  <a:pt x="139" y="36"/>
                </a:lnTo>
                <a:lnTo>
                  <a:pt x="137" y="34"/>
                </a:lnTo>
                <a:lnTo>
                  <a:pt x="135" y="36"/>
                </a:lnTo>
                <a:lnTo>
                  <a:pt x="135" y="38"/>
                </a:lnTo>
                <a:lnTo>
                  <a:pt x="135" y="40"/>
                </a:lnTo>
                <a:lnTo>
                  <a:pt x="133" y="42"/>
                </a:lnTo>
                <a:lnTo>
                  <a:pt x="135" y="44"/>
                </a:lnTo>
                <a:lnTo>
                  <a:pt x="137" y="46"/>
                </a:lnTo>
                <a:lnTo>
                  <a:pt x="139" y="48"/>
                </a:lnTo>
                <a:lnTo>
                  <a:pt x="139" y="50"/>
                </a:lnTo>
                <a:lnTo>
                  <a:pt x="139" y="52"/>
                </a:lnTo>
                <a:lnTo>
                  <a:pt x="139" y="54"/>
                </a:lnTo>
                <a:lnTo>
                  <a:pt x="139" y="56"/>
                </a:lnTo>
                <a:lnTo>
                  <a:pt x="141" y="58"/>
                </a:lnTo>
                <a:lnTo>
                  <a:pt x="143" y="60"/>
                </a:lnTo>
                <a:lnTo>
                  <a:pt x="143" y="62"/>
                </a:lnTo>
                <a:lnTo>
                  <a:pt x="145" y="64"/>
                </a:lnTo>
                <a:lnTo>
                  <a:pt x="147" y="66"/>
                </a:lnTo>
                <a:lnTo>
                  <a:pt x="147" y="68"/>
                </a:lnTo>
                <a:lnTo>
                  <a:pt x="149" y="68"/>
                </a:lnTo>
                <a:lnTo>
                  <a:pt x="149" y="70"/>
                </a:lnTo>
                <a:lnTo>
                  <a:pt x="151" y="72"/>
                </a:lnTo>
                <a:lnTo>
                  <a:pt x="153" y="74"/>
                </a:lnTo>
                <a:lnTo>
                  <a:pt x="155" y="76"/>
                </a:lnTo>
                <a:lnTo>
                  <a:pt x="157" y="78"/>
                </a:lnTo>
                <a:lnTo>
                  <a:pt x="157" y="80"/>
                </a:lnTo>
                <a:lnTo>
                  <a:pt x="155" y="78"/>
                </a:lnTo>
                <a:lnTo>
                  <a:pt x="157" y="80"/>
                </a:lnTo>
                <a:lnTo>
                  <a:pt x="157" y="82"/>
                </a:lnTo>
                <a:lnTo>
                  <a:pt x="157" y="84"/>
                </a:lnTo>
                <a:lnTo>
                  <a:pt x="157" y="86"/>
                </a:lnTo>
                <a:lnTo>
                  <a:pt x="159" y="86"/>
                </a:lnTo>
                <a:lnTo>
                  <a:pt x="161" y="88"/>
                </a:lnTo>
                <a:lnTo>
                  <a:pt x="161" y="90"/>
                </a:lnTo>
                <a:lnTo>
                  <a:pt x="163" y="92"/>
                </a:lnTo>
                <a:lnTo>
                  <a:pt x="163" y="94"/>
                </a:lnTo>
                <a:lnTo>
                  <a:pt x="163" y="96"/>
                </a:lnTo>
                <a:lnTo>
                  <a:pt x="165" y="98"/>
                </a:lnTo>
                <a:lnTo>
                  <a:pt x="167" y="100"/>
                </a:lnTo>
                <a:lnTo>
                  <a:pt x="165" y="102"/>
                </a:lnTo>
                <a:lnTo>
                  <a:pt x="165" y="104"/>
                </a:lnTo>
                <a:lnTo>
                  <a:pt x="167" y="106"/>
                </a:lnTo>
                <a:lnTo>
                  <a:pt x="169" y="108"/>
                </a:lnTo>
                <a:lnTo>
                  <a:pt x="169" y="110"/>
                </a:lnTo>
                <a:lnTo>
                  <a:pt x="171" y="112"/>
                </a:lnTo>
                <a:lnTo>
                  <a:pt x="171" y="114"/>
                </a:lnTo>
                <a:lnTo>
                  <a:pt x="173" y="116"/>
                </a:lnTo>
                <a:lnTo>
                  <a:pt x="173" y="118"/>
                </a:lnTo>
                <a:lnTo>
                  <a:pt x="175" y="120"/>
                </a:lnTo>
                <a:lnTo>
                  <a:pt x="175" y="122"/>
                </a:lnTo>
                <a:lnTo>
                  <a:pt x="177" y="124"/>
                </a:lnTo>
                <a:lnTo>
                  <a:pt x="179" y="126"/>
                </a:lnTo>
                <a:lnTo>
                  <a:pt x="179" y="128"/>
                </a:lnTo>
                <a:lnTo>
                  <a:pt x="181" y="130"/>
                </a:lnTo>
                <a:lnTo>
                  <a:pt x="181" y="132"/>
                </a:lnTo>
                <a:lnTo>
                  <a:pt x="183" y="134"/>
                </a:lnTo>
                <a:lnTo>
                  <a:pt x="183" y="136"/>
                </a:lnTo>
                <a:lnTo>
                  <a:pt x="185" y="138"/>
                </a:lnTo>
                <a:lnTo>
                  <a:pt x="185" y="140"/>
                </a:lnTo>
                <a:lnTo>
                  <a:pt x="185" y="142"/>
                </a:lnTo>
                <a:lnTo>
                  <a:pt x="187" y="142"/>
                </a:lnTo>
                <a:lnTo>
                  <a:pt x="187" y="144"/>
                </a:lnTo>
                <a:lnTo>
                  <a:pt x="189" y="146"/>
                </a:lnTo>
                <a:lnTo>
                  <a:pt x="189" y="148"/>
                </a:lnTo>
                <a:lnTo>
                  <a:pt x="191" y="150"/>
                </a:lnTo>
                <a:lnTo>
                  <a:pt x="193" y="152"/>
                </a:lnTo>
                <a:lnTo>
                  <a:pt x="195" y="154"/>
                </a:lnTo>
                <a:lnTo>
                  <a:pt x="195" y="156"/>
                </a:lnTo>
                <a:lnTo>
                  <a:pt x="197" y="156"/>
                </a:lnTo>
                <a:lnTo>
                  <a:pt x="199" y="158"/>
                </a:lnTo>
                <a:lnTo>
                  <a:pt x="201" y="160"/>
                </a:lnTo>
                <a:lnTo>
                  <a:pt x="199" y="160"/>
                </a:lnTo>
                <a:lnTo>
                  <a:pt x="197" y="160"/>
                </a:lnTo>
                <a:lnTo>
                  <a:pt x="195" y="160"/>
                </a:lnTo>
                <a:lnTo>
                  <a:pt x="195" y="162"/>
                </a:lnTo>
                <a:lnTo>
                  <a:pt x="197" y="164"/>
                </a:lnTo>
                <a:lnTo>
                  <a:pt x="195" y="166"/>
                </a:lnTo>
                <a:lnTo>
                  <a:pt x="197" y="168"/>
                </a:lnTo>
                <a:lnTo>
                  <a:pt x="197" y="170"/>
                </a:lnTo>
                <a:lnTo>
                  <a:pt x="197" y="172"/>
                </a:lnTo>
                <a:lnTo>
                  <a:pt x="197" y="174"/>
                </a:lnTo>
                <a:lnTo>
                  <a:pt x="199" y="176"/>
                </a:lnTo>
                <a:lnTo>
                  <a:pt x="197" y="178"/>
                </a:lnTo>
                <a:lnTo>
                  <a:pt x="195" y="180"/>
                </a:lnTo>
                <a:lnTo>
                  <a:pt x="193" y="182"/>
                </a:lnTo>
                <a:lnTo>
                  <a:pt x="191" y="184"/>
                </a:lnTo>
                <a:lnTo>
                  <a:pt x="189" y="184"/>
                </a:lnTo>
                <a:lnTo>
                  <a:pt x="187" y="182"/>
                </a:lnTo>
                <a:lnTo>
                  <a:pt x="187" y="184"/>
                </a:lnTo>
                <a:lnTo>
                  <a:pt x="187" y="186"/>
                </a:lnTo>
                <a:lnTo>
                  <a:pt x="185" y="186"/>
                </a:lnTo>
                <a:lnTo>
                  <a:pt x="185" y="188"/>
                </a:lnTo>
                <a:lnTo>
                  <a:pt x="185" y="190"/>
                </a:lnTo>
                <a:lnTo>
                  <a:pt x="183" y="192"/>
                </a:lnTo>
                <a:lnTo>
                  <a:pt x="181" y="194"/>
                </a:lnTo>
                <a:lnTo>
                  <a:pt x="179" y="194"/>
                </a:lnTo>
                <a:lnTo>
                  <a:pt x="177" y="195"/>
                </a:lnTo>
                <a:lnTo>
                  <a:pt x="175" y="195"/>
                </a:lnTo>
                <a:lnTo>
                  <a:pt x="173" y="195"/>
                </a:lnTo>
                <a:lnTo>
                  <a:pt x="173" y="197"/>
                </a:lnTo>
                <a:lnTo>
                  <a:pt x="173" y="199"/>
                </a:lnTo>
                <a:lnTo>
                  <a:pt x="173" y="201"/>
                </a:lnTo>
                <a:lnTo>
                  <a:pt x="171" y="203"/>
                </a:lnTo>
                <a:lnTo>
                  <a:pt x="169" y="205"/>
                </a:lnTo>
                <a:lnTo>
                  <a:pt x="167" y="205"/>
                </a:lnTo>
                <a:lnTo>
                  <a:pt x="165" y="205"/>
                </a:lnTo>
                <a:lnTo>
                  <a:pt x="163" y="205"/>
                </a:lnTo>
                <a:lnTo>
                  <a:pt x="161" y="203"/>
                </a:lnTo>
                <a:lnTo>
                  <a:pt x="159" y="201"/>
                </a:lnTo>
                <a:lnTo>
                  <a:pt x="157" y="201"/>
                </a:lnTo>
                <a:lnTo>
                  <a:pt x="155" y="199"/>
                </a:lnTo>
                <a:lnTo>
                  <a:pt x="125" y="199"/>
                </a:lnTo>
                <a:lnTo>
                  <a:pt x="125" y="197"/>
                </a:lnTo>
                <a:lnTo>
                  <a:pt x="125" y="195"/>
                </a:lnTo>
                <a:lnTo>
                  <a:pt x="123" y="195"/>
                </a:lnTo>
                <a:lnTo>
                  <a:pt x="123" y="197"/>
                </a:lnTo>
                <a:lnTo>
                  <a:pt x="121" y="199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10" y="190"/>
                </a:lnTo>
                <a:lnTo>
                  <a:pt x="10" y="188"/>
                </a:lnTo>
                <a:lnTo>
                  <a:pt x="10" y="186"/>
                </a:lnTo>
                <a:lnTo>
                  <a:pt x="10" y="184"/>
                </a:lnTo>
                <a:lnTo>
                  <a:pt x="10" y="180"/>
                </a:lnTo>
                <a:lnTo>
                  <a:pt x="10" y="172"/>
                </a:lnTo>
                <a:lnTo>
                  <a:pt x="10" y="170"/>
                </a:lnTo>
                <a:lnTo>
                  <a:pt x="10" y="168"/>
                </a:lnTo>
                <a:lnTo>
                  <a:pt x="10" y="164"/>
                </a:lnTo>
                <a:lnTo>
                  <a:pt x="8" y="162"/>
                </a:lnTo>
                <a:lnTo>
                  <a:pt x="8" y="156"/>
                </a:lnTo>
                <a:lnTo>
                  <a:pt x="8" y="152"/>
                </a:lnTo>
                <a:lnTo>
                  <a:pt x="8" y="148"/>
                </a:lnTo>
                <a:lnTo>
                  <a:pt x="8" y="144"/>
                </a:lnTo>
                <a:lnTo>
                  <a:pt x="8" y="140"/>
                </a:lnTo>
                <a:lnTo>
                  <a:pt x="8" y="138"/>
                </a:lnTo>
                <a:lnTo>
                  <a:pt x="8" y="136"/>
                </a:lnTo>
                <a:lnTo>
                  <a:pt x="8" y="132"/>
                </a:lnTo>
                <a:lnTo>
                  <a:pt x="8" y="130"/>
                </a:lnTo>
                <a:lnTo>
                  <a:pt x="8" y="128"/>
                </a:lnTo>
                <a:lnTo>
                  <a:pt x="8" y="124"/>
                </a:lnTo>
                <a:lnTo>
                  <a:pt x="8" y="122"/>
                </a:lnTo>
                <a:lnTo>
                  <a:pt x="8" y="118"/>
                </a:lnTo>
                <a:lnTo>
                  <a:pt x="8" y="116"/>
                </a:lnTo>
                <a:lnTo>
                  <a:pt x="8" y="112"/>
                </a:lnTo>
                <a:lnTo>
                  <a:pt x="8" y="110"/>
                </a:lnTo>
                <a:lnTo>
                  <a:pt x="8" y="106"/>
                </a:lnTo>
                <a:lnTo>
                  <a:pt x="8" y="102"/>
                </a:lnTo>
                <a:lnTo>
                  <a:pt x="8" y="98"/>
                </a:lnTo>
                <a:lnTo>
                  <a:pt x="8" y="96"/>
                </a:lnTo>
                <a:lnTo>
                  <a:pt x="8" y="94"/>
                </a:lnTo>
                <a:lnTo>
                  <a:pt x="6" y="92"/>
                </a:lnTo>
                <a:lnTo>
                  <a:pt x="6" y="88"/>
                </a:lnTo>
                <a:lnTo>
                  <a:pt x="6" y="86"/>
                </a:lnTo>
                <a:lnTo>
                  <a:pt x="6" y="82"/>
                </a:lnTo>
                <a:lnTo>
                  <a:pt x="6" y="80"/>
                </a:lnTo>
                <a:lnTo>
                  <a:pt x="6" y="78"/>
                </a:lnTo>
                <a:lnTo>
                  <a:pt x="6" y="74"/>
                </a:lnTo>
                <a:lnTo>
                  <a:pt x="6" y="72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9" name="Freeform 2266"/>
          <p:cNvSpPr>
            <a:spLocks/>
          </p:cNvSpPr>
          <p:nvPr/>
        </p:nvSpPr>
        <p:spPr bwMode="auto">
          <a:xfrm>
            <a:off x="5192716" y="2863851"/>
            <a:ext cx="15875" cy="41275"/>
          </a:xfrm>
          <a:custGeom>
            <a:avLst/>
            <a:gdLst>
              <a:gd name="T0" fmla="*/ 0 w 10"/>
              <a:gd name="T1" fmla="*/ 20161250 h 26"/>
              <a:gd name="T2" fmla="*/ 0 w 10"/>
              <a:gd name="T3" fmla="*/ 20161250 h 26"/>
              <a:gd name="T4" fmla="*/ 0 w 10"/>
              <a:gd name="T5" fmla="*/ 20161250 h 26"/>
              <a:gd name="T6" fmla="*/ 0 w 10"/>
              <a:gd name="T7" fmla="*/ 15120938 h 26"/>
              <a:gd name="T8" fmla="*/ 0 w 10"/>
              <a:gd name="T9" fmla="*/ 15120938 h 26"/>
              <a:gd name="T10" fmla="*/ 0 w 10"/>
              <a:gd name="T11" fmla="*/ 15120938 h 26"/>
              <a:gd name="T12" fmla="*/ 0 w 10"/>
              <a:gd name="T13" fmla="*/ 10080625 h 26"/>
              <a:gd name="T14" fmla="*/ 0 w 10"/>
              <a:gd name="T15" fmla="*/ 10080625 h 26"/>
              <a:gd name="T16" fmla="*/ 5040313 w 10"/>
              <a:gd name="T17" fmla="*/ 5040313 h 26"/>
              <a:gd name="T18" fmla="*/ 5040313 w 10"/>
              <a:gd name="T19" fmla="*/ 0 h 26"/>
              <a:gd name="T20" fmla="*/ 10080625 w 10"/>
              <a:gd name="T21" fmla="*/ 5040313 h 26"/>
              <a:gd name="T22" fmla="*/ 10080625 w 10"/>
              <a:gd name="T23" fmla="*/ 5040313 h 26"/>
              <a:gd name="T24" fmla="*/ 15120938 w 10"/>
              <a:gd name="T25" fmla="*/ 5040313 h 26"/>
              <a:gd name="T26" fmla="*/ 20161250 w 10"/>
              <a:gd name="T27" fmla="*/ 10080625 h 26"/>
              <a:gd name="T28" fmla="*/ 20161250 w 10"/>
              <a:gd name="T29" fmla="*/ 10080625 h 26"/>
              <a:gd name="T30" fmla="*/ 20161250 w 10"/>
              <a:gd name="T31" fmla="*/ 10080625 h 26"/>
              <a:gd name="T32" fmla="*/ 25201563 w 10"/>
              <a:gd name="T33" fmla="*/ 15120938 h 26"/>
              <a:gd name="T34" fmla="*/ 25201563 w 10"/>
              <a:gd name="T35" fmla="*/ 20161250 h 26"/>
              <a:gd name="T36" fmla="*/ 25201563 w 10"/>
              <a:gd name="T37" fmla="*/ 20161250 h 26"/>
              <a:gd name="T38" fmla="*/ 25201563 w 10"/>
              <a:gd name="T39" fmla="*/ 25201563 h 26"/>
              <a:gd name="T40" fmla="*/ 25201563 w 10"/>
              <a:gd name="T41" fmla="*/ 25201563 h 26"/>
              <a:gd name="T42" fmla="*/ 25201563 w 10"/>
              <a:gd name="T43" fmla="*/ 30241875 h 26"/>
              <a:gd name="T44" fmla="*/ 25201563 w 10"/>
              <a:gd name="T45" fmla="*/ 35282188 h 26"/>
              <a:gd name="T46" fmla="*/ 25201563 w 10"/>
              <a:gd name="T47" fmla="*/ 35282188 h 26"/>
              <a:gd name="T48" fmla="*/ 25201563 w 10"/>
              <a:gd name="T49" fmla="*/ 40322500 h 26"/>
              <a:gd name="T50" fmla="*/ 25201563 w 10"/>
              <a:gd name="T51" fmla="*/ 45362813 h 26"/>
              <a:gd name="T52" fmla="*/ 25201563 w 10"/>
              <a:gd name="T53" fmla="*/ 50403125 h 26"/>
              <a:gd name="T54" fmla="*/ 25201563 w 10"/>
              <a:gd name="T55" fmla="*/ 55443438 h 26"/>
              <a:gd name="T56" fmla="*/ 25201563 w 10"/>
              <a:gd name="T57" fmla="*/ 55443438 h 26"/>
              <a:gd name="T58" fmla="*/ 20161250 w 10"/>
              <a:gd name="T59" fmla="*/ 55443438 h 26"/>
              <a:gd name="T60" fmla="*/ 20161250 w 10"/>
              <a:gd name="T61" fmla="*/ 55443438 h 26"/>
              <a:gd name="T62" fmla="*/ 20161250 w 10"/>
              <a:gd name="T63" fmla="*/ 60483750 h 26"/>
              <a:gd name="T64" fmla="*/ 20161250 w 10"/>
              <a:gd name="T65" fmla="*/ 60483750 h 26"/>
              <a:gd name="T66" fmla="*/ 15120938 w 10"/>
              <a:gd name="T67" fmla="*/ 60483750 h 26"/>
              <a:gd name="T68" fmla="*/ 15120938 w 10"/>
              <a:gd name="T69" fmla="*/ 60483750 h 26"/>
              <a:gd name="T70" fmla="*/ 10080625 w 10"/>
              <a:gd name="T71" fmla="*/ 65524063 h 26"/>
              <a:gd name="T72" fmla="*/ 5040313 w 10"/>
              <a:gd name="T73" fmla="*/ 65524063 h 26"/>
              <a:gd name="T74" fmla="*/ 0 w 10"/>
              <a:gd name="T75" fmla="*/ 65524063 h 26"/>
              <a:gd name="T76" fmla="*/ 0 w 10"/>
              <a:gd name="T77" fmla="*/ 65524063 h 26"/>
              <a:gd name="T78" fmla="*/ 0 w 10"/>
              <a:gd name="T79" fmla="*/ 60483750 h 26"/>
              <a:gd name="T80" fmla="*/ 0 w 10"/>
              <a:gd name="T81" fmla="*/ 55443438 h 26"/>
              <a:gd name="T82" fmla="*/ 0 w 10"/>
              <a:gd name="T83" fmla="*/ 50403125 h 26"/>
              <a:gd name="T84" fmla="*/ 0 w 10"/>
              <a:gd name="T85" fmla="*/ 50403125 h 26"/>
              <a:gd name="T86" fmla="*/ 0 w 10"/>
              <a:gd name="T87" fmla="*/ 50403125 h 26"/>
              <a:gd name="T88" fmla="*/ 5040313 w 10"/>
              <a:gd name="T89" fmla="*/ 45362813 h 26"/>
              <a:gd name="T90" fmla="*/ 10080625 w 10"/>
              <a:gd name="T91" fmla="*/ 45362813 h 26"/>
              <a:gd name="T92" fmla="*/ 10080625 w 10"/>
              <a:gd name="T93" fmla="*/ 40322500 h 26"/>
              <a:gd name="T94" fmla="*/ 10080625 w 10"/>
              <a:gd name="T95" fmla="*/ 40322500 h 26"/>
              <a:gd name="T96" fmla="*/ 10080625 w 10"/>
              <a:gd name="T97" fmla="*/ 40322500 h 26"/>
              <a:gd name="T98" fmla="*/ 5040313 w 10"/>
              <a:gd name="T99" fmla="*/ 40322500 h 26"/>
              <a:gd name="T100" fmla="*/ 0 w 10"/>
              <a:gd name="T101" fmla="*/ 40322500 h 26"/>
              <a:gd name="T102" fmla="*/ 0 w 10"/>
              <a:gd name="T103" fmla="*/ 40322500 h 26"/>
              <a:gd name="T104" fmla="*/ 0 w 10"/>
              <a:gd name="T105" fmla="*/ 40322500 h 26"/>
              <a:gd name="T106" fmla="*/ 0 w 10"/>
              <a:gd name="T107" fmla="*/ 40322500 h 26"/>
              <a:gd name="T108" fmla="*/ 0 w 10"/>
              <a:gd name="T109" fmla="*/ 40322500 h 26"/>
              <a:gd name="T110" fmla="*/ 0 w 10"/>
              <a:gd name="T111" fmla="*/ 35282188 h 26"/>
              <a:gd name="T112" fmla="*/ 0 w 10"/>
              <a:gd name="T113" fmla="*/ 30241875 h 26"/>
              <a:gd name="T114" fmla="*/ 0 w 10"/>
              <a:gd name="T115" fmla="*/ 25201563 h 26"/>
              <a:gd name="T116" fmla="*/ 0 w 10"/>
              <a:gd name="T117" fmla="*/ 25201563 h 26"/>
              <a:gd name="T118" fmla="*/ 0 w 10"/>
              <a:gd name="T119" fmla="*/ 20161250 h 2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10" y="14"/>
                </a:lnTo>
                <a:lnTo>
                  <a:pt x="10" y="16"/>
                </a:lnTo>
                <a:lnTo>
                  <a:pt x="10" y="18"/>
                </a:lnTo>
                <a:lnTo>
                  <a:pt x="10" y="20"/>
                </a:lnTo>
                <a:lnTo>
                  <a:pt x="10" y="22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2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0" name="Freeform 2267"/>
          <p:cNvSpPr>
            <a:spLocks/>
          </p:cNvSpPr>
          <p:nvPr/>
        </p:nvSpPr>
        <p:spPr bwMode="auto">
          <a:xfrm>
            <a:off x="5192716" y="2863851"/>
            <a:ext cx="15875" cy="41275"/>
          </a:xfrm>
          <a:custGeom>
            <a:avLst/>
            <a:gdLst>
              <a:gd name="T0" fmla="*/ 0 w 10"/>
              <a:gd name="T1" fmla="*/ 20161250 h 26"/>
              <a:gd name="T2" fmla="*/ 0 w 10"/>
              <a:gd name="T3" fmla="*/ 20161250 h 26"/>
              <a:gd name="T4" fmla="*/ 0 w 10"/>
              <a:gd name="T5" fmla="*/ 20161250 h 26"/>
              <a:gd name="T6" fmla="*/ 0 w 10"/>
              <a:gd name="T7" fmla="*/ 15120938 h 26"/>
              <a:gd name="T8" fmla="*/ 0 w 10"/>
              <a:gd name="T9" fmla="*/ 15120938 h 26"/>
              <a:gd name="T10" fmla="*/ 0 w 10"/>
              <a:gd name="T11" fmla="*/ 15120938 h 26"/>
              <a:gd name="T12" fmla="*/ 0 w 10"/>
              <a:gd name="T13" fmla="*/ 10080625 h 26"/>
              <a:gd name="T14" fmla="*/ 0 w 10"/>
              <a:gd name="T15" fmla="*/ 10080625 h 26"/>
              <a:gd name="T16" fmla="*/ 5040313 w 10"/>
              <a:gd name="T17" fmla="*/ 5040313 h 26"/>
              <a:gd name="T18" fmla="*/ 5040313 w 10"/>
              <a:gd name="T19" fmla="*/ 0 h 26"/>
              <a:gd name="T20" fmla="*/ 10080625 w 10"/>
              <a:gd name="T21" fmla="*/ 5040313 h 26"/>
              <a:gd name="T22" fmla="*/ 10080625 w 10"/>
              <a:gd name="T23" fmla="*/ 5040313 h 26"/>
              <a:gd name="T24" fmla="*/ 15120938 w 10"/>
              <a:gd name="T25" fmla="*/ 5040313 h 26"/>
              <a:gd name="T26" fmla="*/ 20161250 w 10"/>
              <a:gd name="T27" fmla="*/ 10080625 h 26"/>
              <a:gd name="T28" fmla="*/ 20161250 w 10"/>
              <a:gd name="T29" fmla="*/ 10080625 h 26"/>
              <a:gd name="T30" fmla="*/ 20161250 w 10"/>
              <a:gd name="T31" fmla="*/ 10080625 h 26"/>
              <a:gd name="T32" fmla="*/ 25201563 w 10"/>
              <a:gd name="T33" fmla="*/ 15120938 h 26"/>
              <a:gd name="T34" fmla="*/ 25201563 w 10"/>
              <a:gd name="T35" fmla="*/ 20161250 h 26"/>
              <a:gd name="T36" fmla="*/ 25201563 w 10"/>
              <a:gd name="T37" fmla="*/ 20161250 h 26"/>
              <a:gd name="T38" fmla="*/ 25201563 w 10"/>
              <a:gd name="T39" fmla="*/ 25201563 h 26"/>
              <a:gd name="T40" fmla="*/ 25201563 w 10"/>
              <a:gd name="T41" fmla="*/ 25201563 h 26"/>
              <a:gd name="T42" fmla="*/ 25201563 w 10"/>
              <a:gd name="T43" fmla="*/ 30241875 h 26"/>
              <a:gd name="T44" fmla="*/ 25201563 w 10"/>
              <a:gd name="T45" fmla="*/ 35282188 h 26"/>
              <a:gd name="T46" fmla="*/ 25201563 w 10"/>
              <a:gd name="T47" fmla="*/ 35282188 h 26"/>
              <a:gd name="T48" fmla="*/ 25201563 w 10"/>
              <a:gd name="T49" fmla="*/ 40322500 h 26"/>
              <a:gd name="T50" fmla="*/ 25201563 w 10"/>
              <a:gd name="T51" fmla="*/ 45362813 h 26"/>
              <a:gd name="T52" fmla="*/ 25201563 w 10"/>
              <a:gd name="T53" fmla="*/ 50403125 h 26"/>
              <a:gd name="T54" fmla="*/ 25201563 w 10"/>
              <a:gd name="T55" fmla="*/ 55443438 h 26"/>
              <a:gd name="T56" fmla="*/ 25201563 w 10"/>
              <a:gd name="T57" fmla="*/ 55443438 h 26"/>
              <a:gd name="T58" fmla="*/ 20161250 w 10"/>
              <a:gd name="T59" fmla="*/ 55443438 h 26"/>
              <a:gd name="T60" fmla="*/ 20161250 w 10"/>
              <a:gd name="T61" fmla="*/ 55443438 h 26"/>
              <a:gd name="T62" fmla="*/ 20161250 w 10"/>
              <a:gd name="T63" fmla="*/ 60483750 h 26"/>
              <a:gd name="T64" fmla="*/ 20161250 w 10"/>
              <a:gd name="T65" fmla="*/ 60483750 h 26"/>
              <a:gd name="T66" fmla="*/ 15120938 w 10"/>
              <a:gd name="T67" fmla="*/ 60483750 h 26"/>
              <a:gd name="T68" fmla="*/ 15120938 w 10"/>
              <a:gd name="T69" fmla="*/ 60483750 h 26"/>
              <a:gd name="T70" fmla="*/ 10080625 w 10"/>
              <a:gd name="T71" fmla="*/ 65524063 h 26"/>
              <a:gd name="T72" fmla="*/ 5040313 w 10"/>
              <a:gd name="T73" fmla="*/ 65524063 h 26"/>
              <a:gd name="T74" fmla="*/ 0 w 10"/>
              <a:gd name="T75" fmla="*/ 65524063 h 26"/>
              <a:gd name="T76" fmla="*/ 0 w 10"/>
              <a:gd name="T77" fmla="*/ 65524063 h 26"/>
              <a:gd name="T78" fmla="*/ 0 w 10"/>
              <a:gd name="T79" fmla="*/ 60483750 h 26"/>
              <a:gd name="T80" fmla="*/ 0 w 10"/>
              <a:gd name="T81" fmla="*/ 55443438 h 26"/>
              <a:gd name="T82" fmla="*/ 0 w 10"/>
              <a:gd name="T83" fmla="*/ 50403125 h 26"/>
              <a:gd name="T84" fmla="*/ 0 w 10"/>
              <a:gd name="T85" fmla="*/ 50403125 h 26"/>
              <a:gd name="T86" fmla="*/ 0 w 10"/>
              <a:gd name="T87" fmla="*/ 50403125 h 26"/>
              <a:gd name="T88" fmla="*/ 5040313 w 10"/>
              <a:gd name="T89" fmla="*/ 45362813 h 26"/>
              <a:gd name="T90" fmla="*/ 10080625 w 10"/>
              <a:gd name="T91" fmla="*/ 45362813 h 26"/>
              <a:gd name="T92" fmla="*/ 10080625 w 10"/>
              <a:gd name="T93" fmla="*/ 40322500 h 26"/>
              <a:gd name="T94" fmla="*/ 10080625 w 10"/>
              <a:gd name="T95" fmla="*/ 40322500 h 26"/>
              <a:gd name="T96" fmla="*/ 10080625 w 10"/>
              <a:gd name="T97" fmla="*/ 40322500 h 26"/>
              <a:gd name="T98" fmla="*/ 5040313 w 10"/>
              <a:gd name="T99" fmla="*/ 40322500 h 26"/>
              <a:gd name="T100" fmla="*/ 0 w 10"/>
              <a:gd name="T101" fmla="*/ 40322500 h 26"/>
              <a:gd name="T102" fmla="*/ 0 w 10"/>
              <a:gd name="T103" fmla="*/ 40322500 h 26"/>
              <a:gd name="T104" fmla="*/ 0 w 10"/>
              <a:gd name="T105" fmla="*/ 40322500 h 26"/>
              <a:gd name="T106" fmla="*/ 0 w 10"/>
              <a:gd name="T107" fmla="*/ 40322500 h 26"/>
              <a:gd name="T108" fmla="*/ 0 w 10"/>
              <a:gd name="T109" fmla="*/ 40322500 h 26"/>
              <a:gd name="T110" fmla="*/ 0 w 10"/>
              <a:gd name="T111" fmla="*/ 35282188 h 26"/>
              <a:gd name="T112" fmla="*/ 0 w 10"/>
              <a:gd name="T113" fmla="*/ 30241875 h 26"/>
              <a:gd name="T114" fmla="*/ 0 w 10"/>
              <a:gd name="T115" fmla="*/ 25201563 h 26"/>
              <a:gd name="T116" fmla="*/ 0 w 10"/>
              <a:gd name="T117" fmla="*/ 25201563 h 26"/>
              <a:gd name="T118" fmla="*/ 0 w 10"/>
              <a:gd name="T119" fmla="*/ 20161250 h 2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10" y="12"/>
                </a:lnTo>
                <a:lnTo>
                  <a:pt x="10" y="14"/>
                </a:lnTo>
                <a:lnTo>
                  <a:pt x="10" y="16"/>
                </a:lnTo>
                <a:lnTo>
                  <a:pt x="10" y="18"/>
                </a:lnTo>
                <a:lnTo>
                  <a:pt x="10" y="20"/>
                </a:lnTo>
                <a:lnTo>
                  <a:pt x="10" y="22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2" y="18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1" name="Freeform 2269"/>
          <p:cNvSpPr>
            <a:spLocks/>
          </p:cNvSpPr>
          <p:nvPr/>
        </p:nvSpPr>
        <p:spPr bwMode="auto">
          <a:xfrm>
            <a:off x="5287963" y="2505077"/>
            <a:ext cx="190500" cy="79375"/>
          </a:xfrm>
          <a:custGeom>
            <a:avLst/>
            <a:gdLst>
              <a:gd name="T0" fmla="*/ 282257500 w 120"/>
              <a:gd name="T1" fmla="*/ 105846563 h 50"/>
              <a:gd name="T2" fmla="*/ 277217188 w 120"/>
              <a:gd name="T3" fmla="*/ 95765938 h 50"/>
              <a:gd name="T4" fmla="*/ 282257500 w 120"/>
              <a:gd name="T5" fmla="*/ 90725625 h 50"/>
              <a:gd name="T6" fmla="*/ 277217188 w 120"/>
              <a:gd name="T7" fmla="*/ 80645000 h 50"/>
              <a:gd name="T8" fmla="*/ 262096250 w 120"/>
              <a:gd name="T9" fmla="*/ 75604688 h 50"/>
              <a:gd name="T10" fmla="*/ 246975313 w 120"/>
              <a:gd name="T11" fmla="*/ 70564375 h 50"/>
              <a:gd name="T12" fmla="*/ 252015625 w 120"/>
              <a:gd name="T13" fmla="*/ 55443438 h 50"/>
              <a:gd name="T14" fmla="*/ 241935000 w 120"/>
              <a:gd name="T15" fmla="*/ 50403125 h 50"/>
              <a:gd name="T16" fmla="*/ 226814063 w 120"/>
              <a:gd name="T17" fmla="*/ 45362813 h 50"/>
              <a:gd name="T18" fmla="*/ 216733438 w 120"/>
              <a:gd name="T19" fmla="*/ 40322500 h 50"/>
              <a:gd name="T20" fmla="*/ 206652813 w 120"/>
              <a:gd name="T21" fmla="*/ 45362813 h 50"/>
              <a:gd name="T22" fmla="*/ 196572188 w 120"/>
              <a:gd name="T23" fmla="*/ 40322500 h 50"/>
              <a:gd name="T24" fmla="*/ 186491563 w 120"/>
              <a:gd name="T25" fmla="*/ 45362813 h 50"/>
              <a:gd name="T26" fmla="*/ 176410938 w 120"/>
              <a:gd name="T27" fmla="*/ 45362813 h 50"/>
              <a:gd name="T28" fmla="*/ 166330313 w 120"/>
              <a:gd name="T29" fmla="*/ 45362813 h 50"/>
              <a:gd name="T30" fmla="*/ 161290000 w 120"/>
              <a:gd name="T31" fmla="*/ 40322500 h 50"/>
              <a:gd name="T32" fmla="*/ 146169063 w 120"/>
              <a:gd name="T33" fmla="*/ 30241875 h 50"/>
              <a:gd name="T34" fmla="*/ 136088438 w 120"/>
              <a:gd name="T35" fmla="*/ 30241875 h 50"/>
              <a:gd name="T36" fmla="*/ 126007813 w 120"/>
              <a:gd name="T37" fmla="*/ 20161250 h 50"/>
              <a:gd name="T38" fmla="*/ 110886875 w 120"/>
              <a:gd name="T39" fmla="*/ 20161250 h 50"/>
              <a:gd name="T40" fmla="*/ 100806250 w 120"/>
              <a:gd name="T41" fmla="*/ 15120938 h 50"/>
              <a:gd name="T42" fmla="*/ 90725625 w 120"/>
              <a:gd name="T43" fmla="*/ 15120938 h 50"/>
              <a:gd name="T44" fmla="*/ 80645000 w 120"/>
              <a:gd name="T45" fmla="*/ 15120938 h 50"/>
              <a:gd name="T46" fmla="*/ 65524063 w 120"/>
              <a:gd name="T47" fmla="*/ 15120938 h 50"/>
              <a:gd name="T48" fmla="*/ 50403125 w 120"/>
              <a:gd name="T49" fmla="*/ 5040313 h 50"/>
              <a:gd name="T50" fmla="*/ 40322500 w 120"/>
              <a:gd name="T51" fmla="*/ 5040313 h 50"/>
              <a:gd name="T52" fmla="*/ 25201563 w 120"/>
              <a:gd name="T53" fmla="*/ 0 h 50"/>
              <a:gd name="T54" fmla="*/ 10080625 w 120"/>
              <a:gd name="T55" fmla="*/ 0 h 50"/>
              <a:gd name="T56" fmla="*/ 0 w 120"/>
              <a:gd name="T57" fmla="*/ 5040313 h 50"/>
              <a:gd name="T58" fmla="*/ 10080625 w 120"/>
              <a:gd name="T59" fmla="*/ 10080625 h 50"/>
              <a:gd name="T60" fmla="*/ 20161250 w 120"/>
              <a:gd name="T61" fmla="*/ 20161250 h 50"/>
              <a:gd name="T62" fmla="*/ 35282188 w 120"/>
              <a:gd name="T63" fmla="*/ 25201563 h 50"/>
              <a:gd name="T64" fmla="*/ 50403125 w 120"/>
              <a:gd name="T65" fmla="*/ 30241875 h 50"/>
              <a:gd name="T66" fmla="*/ 60483750 w 120"/>
              <a:gd name="T67" fmla="*/ 40322500 h 50"/>
              <a:gd name="T68" fmla="*/ 70564375 w 120"/>
              <a:gd name="T69" fmla="*/ 50403125 h 50"/>
              <a:gd name="T70" fmla="*/ 75604688 w 120"/>
              <a:gd name="T71" fmla="*/ 60483750 h 50"/>
              <a:gd name="T72" fmla="*/ 80645000 w 120"/>
              <a:gd name="T73" fmla="*/ 75604688 h 50"/>
              <a:gd name="T74" fmla="*/ 85685313 w 120"/>
              <a:gd name="T75" fmla="*/ 90725625 h 50"/>
              <a:gd name="T76" fmla="*/ 80645000 w 120"/>
              <a:gd name="T77" fmla="*/ 100806250 h 50"/>
              <a:gd name="T78" fmla="*/ 85685313 w 120"/>
              <a:gd name="T79" fmla="*/ 105846563 h 50"/>
              <a:gd name="T80" fmla="*/ 95765938 w 120"/>
              <a:gd name="T81" fmla="*/ 105846563 h 50"/>
              <a:gd name="T82" fmla="*/ 110886875 w 120"/>
              <a:gd name="T83" fmla="*/ 105846563 h 50"/>
              <a:gd name="T84" fmla="*/ 120967500 w 120"/>
              <a:gd name="T85" fmla="*/ 110886875 h 50"/>
              <a:gd name="T86" fmla="*/ 126007813 w 120"/>
              <a:gd name="T87" fmla="*/ 100806250 h 50"/>
              <a:gd name="T88" fmla="*/ 136088438 w 120"/>
              <a:gd name="T89" fmla="*/ 100806250 h 50"/>
              <a:gd name="T90" fmla="*/ 141128750 w 120"/>
              <a:gd name="T91" fmla="*/ 110886875 h 50"/>
              <a:gd name="T92" fmla="*/ 151209375 w 120"/>
              <a:gd name="T93" fmla="*/ 115927188 h 50"/>
              <a:gd name="T94" fmla="*/ 161290000 w 120"/>
              <a:gd name="T95" fmla="*/ 120967500 h 50"/>
              <a:gd name="T96" fmla="*/ 166330313 w 120"/>
              <a:gd name="T97" fmla="*/ 126007813 h 50"/>
              <a:gd name="T98" fmla="*/ 176410938 w 120"/>
              <a:gd name="T99" fmla="*/ 126007813 h 50"/>
              <a:gd name="T100" fmla="*/ 186491563 w 120"/>
              <a:gd name="T101" fmla="*/ 120967500 h 50"/>
              <a:gd name="T102" fmla="*/ 201612500 w 120"/>
              <a:gd name="T103" fmla="*/ 120967500 h 50"/>
              <a:gd name="T104" fmla="*/ 211693125 w 120"/>
              <a:gd name="T105" fmla="*/ 120967500 h 50"/>
              <a:gd name="T106" fmla="*/ 221773750 w 120"/>
              <a:gd name="T107" fmla="*/ 115927188 h 50"/>
              <a:gd name="T108" fmla="*/ 226814063 w 120"/>
              <a:gd name="T109" fmla="*/ 115927188 h 50"/>
              <a:gd name="T110" fmla="*/ 236894688 w 120"/>
              <a:gd name="T111" fmla="*/ 110886875 h 50"/>
              <a:gd name="T112" fmla="*/ 246975313 w 120"/>
              <a:gd name="T113" fmla="*/ 105846563 h 50"/>
              <a:gd name="T114" fmla="*/ 257055938 w 120"/>
              <a:gd name="T115" fmla="*/ 110886875 h 50"/>
              <a:gd name="T116" fmla="*/ 267136563 w 120"/>
              <a:gd name="T117" fmla="*/ 120967500 h 50"/>
              <a:gd name="T118" fmla="*/ 282257500 w 120"/>
              <a:gd name="T119" fmla="*/ 120967500 h 50"/>
              <a:gd name="T120" fmla="*/ 297378438 w 120"/>
              <a:gd name="T121" fmla="*/ 126007813 h 50"/>
              <a:gd name="T122" fmla="*/ 297378438 w 120"/>
              <a:gd name="T123" fmla="*/ 110886875 h 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50">
                <a:moveTo>
                  <a:pt x="116" y="44"/>
                </a:moveTo>
                <a:lnTo>
                  <a:pt x="114" y="42"/>
                </a:lnTo>
                <a:lnTo>
                  <a:pt x="112" y="42"/>
                </a:lnTo>
                <a:lnTo>
                  <a:pt x="112" y="40"/>
                </a:lnTo>
                <a:lnTo>
                  <a:pt x="110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2" y="32"/>
                </a:lnTo>
                <a:lnTo>
                  <a:pt x="110" y="32"/>
                </a:lnTo>
                <a:lnTo>
                  <a:pt x="108" y="32"/>
                </a:lnTo>
                <a:lnTo>
                  <a:pt x="106" y="30"/>
                </a:lnTo>
                <a:lnTo>
                  <a:pt x="104" y="30"/>
                </a:lnTo>
                <a:lnTo>
                  <a:pt x="102" y="30"/>
                </a:lnTo>
                <a:lnTo>
                  <a:pt x="100" y="28"/>
                </a:lnTo>
                <a:lnTo>
                  <a:pt x="98" y="28"/>
                </a:lnTo>
                <a:lnTo>
                  <a:pt x="98" y="26"/>
                </a:lnTo>
                <a:lnTo>
                  <a:pt x="98" y="24"/>
                </a:lnTo>
                <a:lnTo>
                  <a:pt x="100" y="22"/>
                </a:lnTo>
                <a:lnTo>
                  <a:pt x="98" y="20"/>
                </a:lnTo>
                <a:lnTo>
                  <a:pt x="96" y="20"/>
                </a:lnTo>
                <a:lnTo>
                  <a:pt x="94" y="20"/>
                </a:lnTo>
                <a:lnTo>
                  <a:pt x="92" y="20"/>
                </a:lnTo>
                <a:lnTo>
                  <a:pt x="90" y="18"/>
                </a:lnTo>
                <a:lnTo>
                  <a:pt x="88" y="18"/>
                </a:lnTo>
                <a:lnTo>
                  <a:pt x="86" y="16"/>
                </a:lnTo>
                <a:lnTo>
                  <a:pt x="84" y="16"/>
                </a:lnTo>
                <a:lnTo>
                  <a:pt x="82" y="18"/>
                </a:lnTo>
                <a:lnTo>
                  <a:pt x="82" y="16"/>
                </a:lnTo>
                <a:lnTo>
                  <a:pt x="80" y="16"/>
                </a:lnTo>
                <a:lnTo>
                  <a:pt x="78" y="16"/>
                </a:lnTo>
                <a:lnTo>
                  <a:pt x="76" y="16"/>
                </a:lnTo>
                <a:lnTo>
                  <a:pt x="74" y="18"/>
                </a:lnTo>
                <a:lnTo>
                  <a:pt x="72" y="18"/>
                </a:lnTo>
                <a:lnTo>
                  <a:pt x="70" y="18"/>
                </a:lnTo>
                <a:lnTo>
                  <a:pt x="68" y="20"/>
                </a:lnTo>
                <a:lnTo>
                  <a:pt x="66" y="20"/>
                </a:lnTo>
                <a:lnTo>
                  <a:pt x="66" y="18"/>
                </a:lnTo>
                <a:lnTo>
                  <a:pt x="66" y="16"/>
                </a:lnTo>
                <a:lnTo>
                  <a:pt x="64" y="16"/>
                </a:lnTo>
                <a:lnTo>
                  <a:pt x="62" y="14"/>
                </a:lnTo>
                <a:lnTo>
                  <a:pt x="60" y="14"/>
                </a:lnTo>
                <a:lnTo>
                  <a:pt x="58" y="12"/>
                </a:lnTo>
                <a:lnTo>
                  <a:pt x="56" y="12"/>
                </a:lnTo>
                <a:lnTo>
                  <a:pt x="54" y="12"/>
                </a:lnTo>
                <a:lnTo>
                  <a:pt x="52" y="10"/>
                </a:lnTo>
                <a:lnTo>
                  <a:pt x="52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6"/>
                </a:lnTo>
                <a:lnTo>
                  <a:pt x="28" y="6"/>
                </a:lnTo>
                <a:lnTo>
                  <a:pt x="26" y="6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2" y="10"/>
                </a:lnTo>
                <a:lnTo>
                  <a:pt x="14" y="10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0" y="14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8"/>
                </a:lnTo>
                <a:lnTo>
                  <a:pt x="28" y="20"/>
                </a:lnTo>
                <a:lnTo>
                  <a:pt x="28" y="22"/>
                </a:lnTo>
                <a:lnTo>
                  <a:pt x="30" y="24"/>
                </a:lnTo>
                <a:lnTo>
                  <a:pt x="32" y="26"/>
                </a:lnTo>
                <a:lnTo>
                  <a:pt x="32" y="28"/>
                </a:lnTo>
                <a:lnTo>
                  <a:pt x="32" y="30"/>
                </a:lnTo>
                <a:lnTo>
                  <a:pt x="34" y="32"/>
                </a:lnTo>
                <a:lnTo>
                  <a:pt x="34" y="34"/>
                </a:lnTo>
                <a:lnTo>
                  <a:pt x="34" y="36"/>
                </a:lnTo>
                <a:lnTo>
                  <a:pt x="34" y="38"/>
                </a:lnTo>
                <a:lnTo>
                  <a:pt x="32" y="40"/>
                </a:lnTo>
                <a:lnTo>
                  <a:pt x="32" y="42"/>
                </a:lnTo>
                <a:lnTo>
                  <a:pt x="34" y="42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2"/>
                </a:lnTo>
                <a:lnTo>
                  <a:pt x="44" y="42"/>
                </a:lnTo>
                <a:lnTo>
                  <a:pt x="46" y="42"/>
                </a:lnTo>
                <a:lnTo>
                  <a:pt x="48" y="44"/>
                </a:lnTo>
                <a:lnTo>
                  <a:pt x="48" y="42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2" y="42"/>
                </a:lnTo>
                <a:lnTo>
                  <a:pt x="54" y="42"/>
                </a:lnTo>
                <a:lnTo>
                  <a:pt x="56" y="44"/>
                </a:lnTo>
                <a:lnTo>
                  <a:pt x="58" y="44"/>
                </a:lnTo>
                <a:lnTo>
                  <a:pt x="60" y="46"/>
                </a:lnTo>
                <a:lnTo>
                  <a:pt x="62" y="48"/>
                </a:lnTo>
                <a:lnTo>
                  <a:pt x="64" y="48"/>
                </a:lnTo>
                <a:lnTo>
                  <a:pt x="66" y="50"/>
                </a:lnTo>
                <a:lnTo>
                  <a:pt x="68" y="50"/>
                </a:lnTo>
                <a:lnTo>
                  <a:pt x="70" y="50"/>
                </a:lnTo>
                <a:lnTo>
                  <a:pt x="72" y="48"/>
                </a:lnTo>
                <a:lnTo>
                  <a:pt x="74" y="48"/>
                </a:lnTo>
                <a:lnTo>
                  <a:pt x="76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6" y="48"/>
                </a:lnTo>
                <a:lnTo>
                  <a:pt x="88" y="48"/>
                </a:lnTo>
                <a:lnTo>
                  <a:pt x="88" y="46"/>
                </a:lnTo>
                <a:lnTo>
                  <a:pt x="90" y="46"/>
                </a:lnTo>
                <a:lnTo>
                  <a:pt x="92" y="46"/>
                </a:lnTo>
                <a:lnTo>
                  <a:pt x="92" y="44"/>
                </a:lnTo>
                <a:lnTo>
                  <a:pt x="94" y="44"/>
                </a:lnTo>
                <a:lnTo>
                  <a:pt x="94" y="42"/>
                </a:lnTo>
                <a:lnTo>
                  <a:pt x="96" y="42"/>
                </a:lnTo>
                <a:lnTo>
                  <a:pt x="98" y="42"/>
                </a:lnTo>
                <a:lnTo>
                  <a:pt x="100" y="44"/>
                </a:lnTo>
                <a:lnTo>
                  <a:pt x="102" y="44"/>
                </a:lnTo>
                <a:lnTo>
                  <a:pt x="102" y="46"/>
                </a:lnTo>
                <a:lnTo>
                  <a:pt x="104" y="48"/>
                </a:lnTo>
                <a:lnTo>
                  <a:pt x="106" y="48"/>
                </a:lnTo>
                <a:lnTo>
                  <a:pt x="108" y="48"/>
                </a:lnTo>
                <a:lnTo>
                  <a:pt x="110" y="48"/>
                </a:lnTo>
                <a:lnTo>
                  <a:pt x="112" y="48"/>
                </a:lnTo>
                <a:lnTo>
                  <a:pt x="114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20" y="46"/>
                </a:lnTo>
                <a:lnTo>
                  <a:pt x="118" y="44"/>
                </a:lnTo>
                <a:lnTo>
                  <a:pt x="116" y="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2" name="Freeform 2270"/>
          <p:cNvSpPr>
            <a:spLocks/>
          </p:cNvSpPr>
          <p:nvPr/>
        </p:nvSpPr>
        <p:spPr bwMode="auto">
          <a:xfrm>
            <a:off x="5434015" y="2628902"/>
            <a:ext cx="41275" cy="28575"/>
          </a:xfrm>
          <a:custGeom>
            <a:avLst/>
            <a:gdLst>
              <a:gd name="T0" fmla="*/ 60483750 w 26"/>
              <a:gd name="T1" fmla="*/ 45362813 h 18"/>
              <a:gd name="T2" fmla="*/ 60483750 w 26"/>
              <a:gd name="T3" fmla="*/ 40322500 h 18"/>
              <a:gd name="T4" fmla="*/ 60483750 w 26"/>
              <a:gd name="T5" fmla="*/ 35282188 h 18"/>
              <a:gd name="T6" fmla="*/ 55443438 w 26"/>
              <a:gd name="T7" fmla="*/ 35282188 h 18"/>
              <a:gd name="T8" fmla="*/ 55443438 w 26"/>
              <a:gd name="T9" fmla="*/ 30241875 h 18"/>
              <a:gd name="T10" fmla="*/ 55443438 w 26"/>
              <a:gd name="T11" fmla="*/ 25201563 h 18"/>
              <a:gd name="T12" fmla="*/ 45362813 w 26"/>
              <a:gd name="T13" fmla="*/ 20161250 h 18"/>
              <a:gd name="T14" fmla="*/ 45362813 w 26"/>
              <a:gd name="T15" fmla="*/ 15120938 h 18"/>
              <a:gd name="T16" fmla="*/ 45362813 w 26"/>
              <a:gd name="T17" fmla="*/ 10080625 h 18"/>
              <a:gd name="T18" fmla="*/ 45362813 w 26"/>
              <a:gd name="T19" fmla="*/ 10080625 h 18"/>
              <a:gd name="T20" fmla="*/ 40322500 w 26"/>
              <a:gd name="T21" fmla="*/ 10080625 h 18"/>
              <a:gd name="T22" fmla="*/ 35282188 w 26"/>
              <a:gd name="T23" fmla="*/ 10080625 h 18"/>
              <a:gd name="T24" fmla="*/ 30241875 w 26"/>
              <a:gd name="T25" fmla="*/ 15120938 h 18"/>
              <a:gd name="T26" fmla="*/ 25201563 w 26"/>
              <a:gd name="T27" fmla="*/ 10080625 h 18"/>
              <a:gd name="T28" fmla="*/ 20161250 w 26"/>
              <a:gd name="T29" fmla="*/ 5040313 h 18"/>
              <a:gd name="T30" fmla="*/ 15120938 w 26"/>
              <a:gd name="T31" fmla="*/ 10080625 h 18"/>
              <a:gd name="T32" fmla="*/ 15120938 w 26"/>
              <a:gd name="T33" fmla="*/ 5040313 h 18"/>
              <a:gd name="T34" fmla="*/ 10080625 w 26"/>
              <a:gd name="T35" fmla="*/ 0 h 18"/>
              <a:gd name="T36" fmla="*/ 10080625 w 26"/>
              <a:gd name="T37" fmla="*/ 0 h 18"/>
              <a:gd name="T38" fmla="*/ 5040313 w 26"/>
              <a:gd name="T39" fmla="*/ 0 h 18"/>
              <a:gd name="T40" fmla="*/ 0 w 26"/>
              <a:gd name="T41" fmla="*/ 0 h 18"/>
              <a:gd name="T42" fmla="*/ 0 w 26"/>
              <a:gd name="T43" fmla="*/ 0 h 18"/>
              <a:gd name="T44" fmla="*/ 0 w 26"/>
              <a:gd name="T45" fmla="*/ 5040313 h 18"/>
              <a:gd name="T46" fmla="*/ 5040313 w 26"/>
              <a:gd name="T47" fmla="*/ 10080625 h 18"/>
              <a:gd name="T48" fmla="*/ 5040313 w 26"/>
              <a:gd name="T49" fmla="*/ 15120938 h 18"/>
              <a:gd name="T50" fmla="*/ 10080625 w 26"/>
              <a:gd name="T51" fmla="*/ 15120938 h 18"/>
              <a:gd name="T52" fmla="*/ 15120938 w 26"/>
              <a:gd name="T53" fmla="*/ 20161250 h 18"/>
              <a:gd name="T54" fmla="*/ 15120938 w 26"/>
              <a:gd name="T55" fmla="*/ 25201563 h 18"/>
              <a:gd name="T56" fmla="*/ 20161250 w 26"/>
              <a:gd name="T57" fmla="*/ 30241875 h 18"/>
              <a:gd name="T58" fmla="*/ 25201563 w 26"/>
              <a:gd name="T59" fmla="*/ 30241875 h 18"/>
              <a:gd name="T60" fmla="*/ 30241875 w 26"/>
              <a:gd name="T61" fmla="*/ 35282188 h 18"/>
              <a:gd name="T62" fmla="*/ 30241875 w 26"/>
              <a:gd name="T63" fmla="*/ 40322500 h 18"/>
              <a:gd name="T64" fmla="*/ 35282188 w 26"/>
              <a:gd name="T65" fmla="*/ 40322500 h 18"/>
              <a:gd name="T66" fmla="*/ 40322500 w 26"/>
              <a:gd name="T67" fmla="*/ 40322500 h 18"/>
              <a:gd name="T68" fmla="*/ 40322500 w 26"/>
              <a:gd name="T69" fmla="*/ 40322500 h 18"/>
              <a:gd name="T70" fmla="*/ 40322500 w 26"/>
              <a:gd name="T71" fmla="*/ 40322500 h 18"/>
              <a:gd name="T72" fmla="*/ 45362813 w 26"/>
              <a:gd name="T73" fmla="*/ 40322500 h 18"/>
              <a:gd name="T74" fmla="*/ 50403125 w 26"/>
              <a:gd name="T75" fmla="*/ 45362813 h 18"/>
              <a:gd name="T76" fmla="*/ 60483750 w 26"/>
              <a:gd name="T77" fmla="*/ 45362813 h 18"/>
              <a:gd name="T78" fmla="*/ 65524063 w 26"/>
              <a:gd name="T79" fmla="*/ 45362813 h 18"/>
              <a:gd name="T80" fmla="*/ 65524063 w 26"/>
              <a:gd name="T81" fmla="*/ 45362813 h 18"/>
              <a:gd name="T82" fmla="*/ 65524063 w 26"/>
              <a:gd name="T83" fmla="*/ 45362813 h 18"/>
              <a:gd name="T84" fmla="*/ 60483750 w 26"/>
              <a:gd name="T85" fmla="*/ 45362813 h 1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6" h="18">
                <a:moveTo>
                  <a:pt x="24" y="18"/>
                </a:moveTo>
                <a:lnTo>
                  <a:pt x="24" y="16"/>
                </a:lnTo>
                <a:lnTo>
                  <a:pt x="24" y="14"/>
                </a:lnTo>
                <a:lnTo>
                  <a:pt x="22" y="14"/>
                </a:lnTo>
                <a:lnTo>
                  <a:pt x="22" y="12"/>
                </a:lnTo>
                <a:lnTo>
                  <a:pt x="22" y="10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6" y="8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8" y="16"/>
                </a:lnTo>
                <a:lnTo>
                  <a:pt x="20" y="18"/>
                </a:lnTo>
                <a:lnTo>
                  <a:pt x="24" y="18"/>
                </a:lnTo>
                <a:lnTo>
                  <a:pt x="26" y="18"/>
                </a:lnTo>
                <a:lnTo>
                  <a:pt x="24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3" name="Freeform 2271"/>
          <p:cNvSpPr>
            <a:spLocks/>
          </p:cNvSpPr>
          <p:nvPr/>
        </p:nvSpPr>
        <p:spPr bwMode="auto">
          <a:xfrm>
            <a:off x="5392741" y="2578101"/>
            <a:ext cx="92075" cy="79375"/>
          </a:xfrm>
          <a:custGeom>
            <a:avLst/>
            <a:gdLst>
              <a:gd name="T0" fmla="*/ 136088438 w 58"/>
              <a:gd name="T1" fmla="*/ 100806250 h 50"/>
              <a:gd name="T2" fmla="*/ 141128750 w 58"/>
              <a:gd name="T3" fmla="*/ 90725625 h 50"/>
              <a:gd name="T4" fmla="*/ 136088438 w 58"/>
              <a:gd name="T5" fmla="*/ 90725625 h 50"/>
              <a:gd name="T6" fmla="*/ 126007813 w 58"/>
              <a:gd name="T7" fmla="*/ 85685313 h 50"/>
              <a:gd name="T8" fmla="*/ 115927188 w 58"/>
              <a:gd name="T9" fmla="*/ 80645000 h 50"/>
              <a:gd name="T10" fmla="*/ 110886875 w 58"/>
              <a:gd name="T11" fmla="*/ 75604688 h 50"/>
              <a:gd name="T12" fmla="*/ 100806250 w 58"/>
              <a:gd name="T13" fmla="*/ 70564375 h 50"/>
              <a:gd name="T14" fmla="*/ 100806250 w 58"/>
              <a:gd name="T15" fmla="*/ 65524063 h 50"/>
              <a:gd name="T16" fmla="*/ 110886875 w 58"/>
              <a:gd name="T17" fmla="*/ 65524063 h 50"/>
              <a:gd name="T18" fmla="*/ 110886875 w 58"/>
              <a:gd name="T19" fmla="*/ 55443438 h 50"/>
              <a:gd name="T20" fmla="*/ 100806250 w 58"/>
              <a:gd name="T21" fmla="*/ 50403125 h 50"/>
              <a:gd name="T22" fmla="*/ 95765938 w 58"/>
              <a:gd name="T23" fmla="*/ 45362813 h 50"/>
              <a:gd name="T24" fmla="*/ 85685313 w 58"/>
              <a:gd name="T25" fmla="*/ 35282188 h 50"/>
              <a:gd name="T26" fmla="*/ 85685313 w 58"/>
              <a:gd name="T27" fmla="*/ 30241875 h 50"/>
              <a:gd name="T28" fmla="*/ 90725625 w 58"/>
              <a:gd name="T29" fmla="*/ 20161250 h 50"/>
              <a:gd name="T30" fmla="*/ 80645000 w 58"/>
              <a:gd name="T31" fmla="*/ 15120938 h 50"/>
              <a:gd name="T32" fmla="*/ 75604688 w 58"/>
              <a:gd name="T33" fmla="*/ 15120938 h 50"/>
              <a:gd name="T34" fmla="*/ 65524063 w 58"/>
              <a:gd name="T35" fmla="*/ 10080625 h 50"/>
              <a:gd name="T36" fmla="*/ 70564375 w 58"/>
              <a:gd name="T37" fmla="*/ 5040313 h 50"/>
              <a:gd name="T38" fmla="*/ 60483750 w 58"/>
              <a:gd name="T39" fmla="*/ 0 h 50"/>
              <a:gd name="T40" fmla="*/ 60483750 w 58"/>
              <a:gd name="T41" fmla="*/ 0 h 50"/>
              <a:gd name="T42" fmla="*/ 55443438 w 58"/>
              <a:gd name="T43" fmla="*/ 5040313 h 50"/>
              <a:gd name="T44" fmla="*/ 45362813 w 58"/>
              <a:gd name="T45" fmla="*/ 5040313 h 50"/>
              <a:gd name="T46" fmla="*/ 40322500 w 58"/>
              <a:gd name="T47" fmla="*/ 5040313 h 50"/>
              <a:gd name="T48" fmla="*/ 30241875 w 58"/>
              <a:gd name="T49" fmla="*/ 5040313 h 50"/>
              <a:gd name="T50" fmla="*/ 20161250 w 58"/>
              <a:gd name="T51" fmla="*/ 5040313 h 50"/>
              <a:gd name="T52" fmla="*/ 10080625 w 58"/>
              <a:gd name="T53" fmla="*/ 10080625 h 50"/>
              <a:gd name="T54" fmla="*/ 10080625 w 58"/>
              <a:gd name="T55" fmla="*/ 10080625 h 50"/>
              <a:gd name="T56" fmla="*/ 0 w 58"/>
              <a:gd name="T57" fmla="*/ 10080625 h 50"/>
              <a:gd name="T58" fmla="*/ 0 w 58"/>
              <a:gd name="T59" fmla="*/ 15120938 h 50"/>
              <a:gd name="T60" fmla="*/ 10080625 w 58"/>
              <a:gd name="T61" fmla="*/ 20161250 h 50"/>
              <a:gd name="T62" fmla="*/ 10080625 w 58"/>
              <a:gd name="T63" fmla="*/ 25201563 h 50"/>
              <a:gd name="T64" fmla="*/ 15120938 w 58"/>
              <a:gd name="T65" fmla="*/ 30241875 h 50"/>
              <a:gd name="T66" fmla="*/ 10080625 w 58"/>
              <a:gd name="T67" fmla="*/ 35282188 h 50"/>
              <a:gd name="T68" fmla="*/ 10080625 w 58"/>
              <a:gd name="T69" fmla="*/ 45362813 h 50"/>
              <a:gd name="T70" fmla="*/ 15120938 w 58"/>
              <a:gd name="T71" fmla="*/ 55443438 h 50"/>
              <a:gd name="T72" fmla="*/ 15120938 w 58"/>
              <a:gd name="T73" fmla="*/ 60483750 h 50"/>
              <a:gd name="T74" fmla="*/ 20161250 w 58"/>
              <a:gd name="T75" fmla="*/ 65524063 h 50"/>
              <a:gd name="T76" fmla="*/ 30241875 w 58"/>
              <a:gd name="T77" fmla="*/ 65524063 h 50"/>
              <a:gd name="T78" fmla="*/ 35282188 w 58"/>
              <a:gd name="T79" fmla="*/ 65524063 h 50"/>
              <a:gd name="T80" fmla="*/ 45362813 w 58"/>
              <a:gd name="T81" fmla="*/ 65524063 h 50"/>
              <a:gd name="T82" fmla="*/ 50403125 w 58"/>
              <a:gd name="T83" fmla="*/ 70564375 h 50"/>
              <a:gd name="T84" fmla="*/ 60483750 w 58"/>
              <a:gd name="T85" fmla="*/ 75604688 h 50"/>
              <a:gd name="T86" fmla="*/ 65524063 w 58"/>
              <a:gd name="T87" fmla="*/ 80645000 h 50"/>
              <a:gd name="T88" fmla="*/ 70564375 w 58"/>
              <a:gd name="T89" fmla="*/ 80645000 h 50"/>
              <a:gd name="T90" fmla="*/ 75604688 w 58"/>
              <a:gd name="T91" fmla="*/ 80645000 h 50"/>
              <a:gd name="T92" fmla="*/ 80645000 w 58"/>
              <a:gd name="T93" fmla="*/ 90725625 h 50"/>
              <a:gd name="T94" fmla="*/ 90725625 w 58"/>
              <a:gd name="T95" fmla="*/ 90725625 h 50"/>
              <a:gd name="T96" fmla="*/ 100806250 w 58"/>
              <a:gd name="T97" fmla="*/ 90725625 h 50"/>
              <a:gd name="T98" fmla="*/ 110886875 w 58"/>
              <a:gd name="T99" fmla="*/ 90725625 h 50"/>
              <a:gd name="T100" fmla="*/ 110886875 w 58"/>
              <a:gd name="T101" fmla="*/ 95765938 h 50"/>
              <a:gd name="T102" fmla="*/ 120967500 w 58"/>
              <a:gd name="T103" fmla="*/ 105846563 h 50"/>
              <a:gd name="T104" fmla="*/ 120967500 w 58"/>
              <a:gd name="T105" fmla="*/ 115927188 h 50"/>
              <a:gd name="T106" fmla="*/ 126007813 w 58"/>
              <a:gd name="T107" fmla="*/ 120967500 h 50"/>
              <a:gd name="T108" fmla="*/ 131048125 w 58"/>
              <a:gd name="T109" fmla="*/ 126007813 h 50"/>
              <a:gd name="T110" fmla="*/ 136088438 w 58"/>
              <a:gd name="T111" fmla="*/ 126007813 h 50"/>
              <a:gd name="T112" fmla="*/ 146169063 w 58"/>
              <a:gd name="T113" fmla="*/ 126007813 h 50"/>
              <a:gd name="T114" fmla="*/ 146169063 w 58"/>
              <a:gd name="T115" fmla="*/ 126007813 h 50"/>
              <a:gd name="T116" fmla="*/ 141128750 w 58"/>
              <a:gd name="T117" fmla="*/ 115927188 h 50"/>
              <a:gd name="T118" fmla="*/ 141128750 w 58"/>
              <a:gd name="T119" fmla="*/ 110886875 h 50"/>
              <a:gd name="T120" fmla="*/ 141128750 w 58"/>
              <a:gd name="T121" fmla="*/ 100806250 h 5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" h="50">
                <a:moveTo>
                  <a:pt x="56" y="40"/>
                </a:move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4" y="36"/>
                </a:lnTo>
                <a:lnTo>
                  <a:pt x="52" y="34"/>
                </a:lnTo>
                <a:lnTo>
                  <a:pt x="50" y="34"/>
                </a:lnTo>
                <a:lnTo>
                  <a:pt x="48" y="34"/>
                </a:lnTo>
                <a:lnTo>
                  <a:pt x="46" y="32"/>
                </a:lnTo>
                <a:lnTo>
                  <a:pt x="44" y="30"/>
                </a:lnTo>
                <a:lnTo>
                  <a:pt x="42" y="28"/>
                </a:lnTo>
                <a:lnTo>
                  <a:pt x="40" y="28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4" y="24"/>
                </a:lnTo>
                <a:lnTo>
                  <a:pt x="44" y="22"/>
                </a:lnTo>
                <a:lnTo>
                  <a:pt x="42" y="22"/>
                </a:lnTo>
                <a:lnTo>
                  <a:pt x="40" y="20"/>
                </a:lnTo>
                <a:lnTo>
                  <a:pt x="38" y="18"/>
                </a:lnTo>
                <a:lnTo>
                  <a:pt x="36" y="16"/>
                </a:lnTo>
                <a:lnTo>
                  <a:pt x="34" y="14"/>
                </a:lnTo>
                <a:lnTo>
                  <a:pt x="32" y="12"/>
                </a:lnTo>
                <a:lnTo>
                  <a:pt x="34" y="12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2" y="6"/>
                </a:lnTo>
                <a:lnTo>
                  <a:pt x="30" y="6"/>
                </a:lnTo>
                <a:lnTo>
                  <a:pt x="28" y="4"/>
                </a:lnTo>
                <a:lnTo>
                  <a:pt x="26" y="4"/>
                </a:lnTo>
                <a:lnTo>
                  <a:pt x="28" y="4"/>
                </a:lnTo>
                <a:lnTo>
                  <a:pt x="28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8"/>
                </a:lnTo>
                <a:lnTo>
                  <a:pt x="4" y="10"/>
                </a:lnTo>
                <a:lnTo>
                  <a:pt x="6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6" y="22"/>
                </a:lnTo>
                <a:lnTo>
                  <a:pt x="6" y="24"/>
                </a:lnTo>
                <a:lnTo>
                  <a:pt x="8" y="24"/>
                </a:lnTo>
                <a:lnTo>
                  <a:pt x="8" y="26"/>
                </a:lnTo>
                <a:lnTo>
                  <a:pt x="10" y="26"/>
                </a:lnTo>
                <a:lnTo>
                  <a:pt x="12" y="26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20" y="28"/>
                </a:lnTo>
                <a:lnTo>
                  <a:pt x="22" y="30"/>
                </a:lnTo>
                <a:lnTo>
                  <a:pt x="24" y="30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2" y="34"/>
                </a:lnTo>
                <a:lnTo>
                  <a:pt x="32" y="36"/>
                </a:lnTo>
                <a:lnTo>
                  <a:pt x="34" y="34"/>
                </a:lnTo>
                <a:lnTo>
                  <a:pt x="36" y="36"/>
                </a:lnTo>
                <a:lnTo>
                  <a:pt x="38" y="38"/>
                </a:lnTo>
                <a:lnTo>
                  <a:pt x="40" y="36"/>
                </a:lnTo>
                <a:lnTo>
                  <a:pt x="42" y="36"/>
                </a:lnTo>
                <a:lnTo>
                  <a:pt x="44" y="36"/>
                </a:lnTo>
                <a:lnTo>
                  <a:pt x="44" y="38"/>
                </a:lnTo>
                <a:lnTo>
                  <a:pt x="44" y="40"/>
                </a:lnTo>
                <a:lnTo>
                  <a:pt x="48" y="42"/>
                </a:lnTo>
                <a:lnTo>
                  <a:pt x="48" y="44"/>
                </a:lnTo>
                <a:lnTo>
                  <a:pt x="48" y="46"/>
                </a:lnTo>
                <a:lnTo>
                  <a:pt x="50" y="46"/>
                </a:lnTo>
                <a:lnTo>
                  <a:pt x="50" y="48"/>
                </a:lnTo>
                <a:lnTo>
                  <a:pt x="50" y="50"/>
                </a:lnTo>
                <a:lnTo>
                  <a:pt x="52" y="50"/>
                </a:lnTo>
                <a:lnTo>
                  <a:pt x="54" y="50"/>
                </a:lnTo>
                <a:lnTo>
                  <a:pt x="56" y="50"/>
                </a:lnTo>
                <a:lnTo>
                  <a:pt x="58" y="50"/>
                </a:lnTo>
                <a:lnTo>
                  <a:pt x="56" y="48"/>
                </a:lnTo>
                <a:lnTo>
                  <a:pt x="56" y="46"/>
                </a:lnTo>
                <a:lnTo>
                  <a:pt x="56" y="44"/>
                </a:lnTo>
                <a:lnTo>
                  <a:pt x="58" y="42"/>
                </a:lnTo>
                <a:lnTo>
                  <a:pt x="56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4" name="Freeform 2272"/>
          <p:cNvSpPr>
            <a:spLocks/>
          </p:cNvSpPr>
          <p:nvPr/>
        </p:nvSpPr>
        <p:spPr bwMode="auto">
          <a:xfrm>
            <a:off x="5173665" y="2841626"/>
            <a:ext cx="34925" cy="123825"/>
          </a:xfrm>
          <a:custGeom>
            <a:avLst/>
            <a:gdLst>
              <a:gd name="T0" fmla="*/ 0 w 22"/>
              <a:gd name="T1" fmla="*/ 105846563 h 78"/>
              <a:gd name="T2" fmla="*/ 10080625 w 22"/>
              <a:gd name="T3" fmla="*/ 95765938 h 78"/>
              <a:gd name="T4" fmla="*/ 10080625 w 22"/>
              <a:gd name="T5" fmla="*/ 85685313 h 78"/>
              <a:gd name="T6" fmla="*/ 15120938 w 22"/>
              <a:gd name="T7" fmla="*/ 80645000 h 78"/>
              <a:gd name="T8" fmla="*/ 15120938 w 22"/>
              <a:gd name="T9" fmla="*/ 70564375 h 78"/>
              <a:gd name="T10" fmla="*/ 20161250 w 22"/>
              <a:gd name="T11" fmla="*/ 65524063 h 78"/>
              <a:gd name="T12" fmla="*/ 20161250 w 22"/>
              <a:gd name="T13" fmla="*/ 55443438 h 78"/>
              <a:gd name="T14" fmla="*/ 25201563 w 22"/>
              <a:gd name="T15" fmla="*/ 45362813 h 78"/>
              <a:gd name="T16" fmla="*/ 25201563 w 22"/>
              <a:gd name="T17" fmla="*/ 30241875 h 78"/>
              <a:gd name="T18" fmla="*/ 30241875 w 22"/>
              <a:gd name="T19" fmla="*/ 20161250 h 78"/>
              <a:gd name="T20" fmla="*/ 30241875 w 22"/>
              <a:gd name="T21" fmla="*/ 10080625 h 78"/>
              <a:gd name="T22" fmla="*/ 40322500 w 22"/>
              <a:gd name="T23" fmla="*/ 10080625 h 78"/>
              <a:gd name="T24" fmla="*/ 50403125 w 22"/>
              <a:gd name="T25" fmla="*/ 10080625 h 78"/>
              <a:gd name="T26" fmla="*/ 50403125 w 22"/>
              <a:gd name="T27" fmla="*/ 0 h 78"/>
              <a:gd name="T28" fmla="*/ 55443438 w 22"/>
              <a:gd name="T29" fmla="*/ 0 h 78"/>
              <a:gd name="T30" fmla="*/ 55443438 w 22"/>
              <a:gd name="T31" fmla="*/ 10080625 h 78"/>
              <a:gd name="T32" fmla="*/ 55443438 w 22"/>
              <a:gd name="T33" fmla="*/ 15120938 h 78"/>
              <a:gd name="T34" fmla="*/ 55443438 w 22"/>
              <a:gd name="T35" fmla="*/ 20161250 h 78"/>
              <a:gd name="T36" fmla="*/ 55443438 w 22"/>
              <a:gd name="T37" fmla="*/ 25201563 h 78"/>
              <a:gd name="T38" fmla="*/ 55443438 w 22"/>
              <a:gd name="T39" fmla="*/ 25201563 h 78"/>
              <a:gd name="T40" fmla="*/ 55443438 w 22"/>
              <a:gd name="T41" fmla="*/ 30241875 h 78"/>
              <a:gd name="T42" fmla="*/ 55443438 w 22"/>
              <a:gd name="T43" fmla="*/ 30241875 h 78"/>
              <a:gd name="T44" fmla="*/ 55443438 w 22"/>
              <a:gd name="T45" fmla="*/ 35282188 h 78"/>
              <a:gd name="T46" fmla="*/ 50403125 w 22"/>
              <a:gd name="T47" fmla="*/ 45362813 h 78"/>
              <a:gd name="T48" fmla="*/ 40322500 w 22"/>
              <a:gd name="T49" fmla="*/ 40322500 h 78"/>
              <a:gd name="T50" fmla="*/ 35282188 w 22"/>
              <a:gd name="T51" fmla="*/ 40322500 h 78"/>
              <a:gd name="T52" fmla="*/ 30241875 w 22"/>
              <a:gd name="T53" fmla="*/ 50403125 h 78"/>
              <a:gd name="T54" fmla="*/ 30241875 w 22"/>
              <a:gd name="T55" fmla="*/ 55443438 h 78"/>
              <a:gd name="T56" fmla="*/ 30241875 w 22"/>
              <a:gd name="T57" fmla="*/ 60483750 h 78"/>
              <a:gd name="T58" fmla="*/ 30241875 w 22"/>
              <a:gd name="T59" fmla="*/ 70564375 h 78"/>
              <a:gd name="T60" fmla="*/ 30241875 w 22"/>
              <a:gd name="T61" fmla="*/ 75604688 h 78"/>
              <a:gd name="T62" fmla="*/ 35282188 w 22"/>
              <a:gd name="T63" fmla="*/ 75604688 h 78"/>
              <a:gd name="T64" fmla="*/ 40322500 w 22"/>
              <a:gd name="T65" fmla="*/ 75604688 h 78"/>
              <a:gd name="T66" fmla="*/ 30241875 w 22"/>
              <a:gd name="T67" fmla="*/ 85685313 h 78"/>
              <a:gd name="T68" fmla="*/ 30241875 w 22"/>
              <a:gd name="T69" fmla="*/ 90725625 h 78"/>
              <a:gd name="T70" fmla="*/ 30241875 w 22"/>
              <a:gd name="T71" fmla="*/ 100806250 h 78"/>
              <a:gd name="T72" fmla="*/ 45362813 w 22"/>
              <a:gd name="T73" fmla="*/ 95765938 h 78"/>
              <a:gd name="T74" fmla="*/ 50403125 w 22"/>
              <a:gd name="T75" fmla="*/ 95765938 h 78"/>
              <a:gd name="T76" fmla="*/ 55443438 w 22"/>
              <a:gd name="T77" fmla="*/ 90725625 h 78"/>
              <a:gd name="T78" fmla="*/ 50403125 w 22"/>
              <a:gd name="T79" fmla="*/ 100806250 h 78"/>
              <a:gd name="T80" fmla="*/ 50403125 w 22"/>
              <a:gd name="T81" fmla="*/ 105846563 h 78"/>
              <a:gd name="T82" fmla="*/ 50403125 w 22"/>
              <a:gd name="T83" fmla="*/ 115927188 h 78"/>
              <a:gd name="T84" fmla="*/ 50403125 w 22"/>
              <a:gd name="T85" fmla="*/ 120967500 h 78"/>
              <a:gd name="T86" fmla="*/ 45362813 w 22"/>
              <a:gd name="T87" fmla="*/ 136088438 h 78"/>
              <a:gd name="T88" fmla="*/ 40322500 w 22"/>
              <a:gd name="T89" fmla="*/ 146169063 h 78"/>
              <a:gd name="T90" fmla="*/ 45362813 w 22"/>
              <a:gd name="T91" fmla="*/ 156249688 h 78"/>
              <a:gd name="T92" fmla="*/ 40322500 w 22"/>
              <a:gd name="T93" fmla="*/ 171370625 h 78"/>
              <a:gd name="T94" fmla="*/ 40322500 w 22"/>
              <a:gd name="T95" fmla="*/ 186491563 h 78"/>
              <a:gd name="T96" fmla="*/ 40322500 w 22"/>
              <a:gd name="T97" fmla="*/ 191531875 h 78"/>
              <a:gd name="T98" fmla="*/ 35282188 w 22"/>
              <a:gd name="T99" fmla="*/ 196572188 h 78"/>
              <a:gd name="T100" fmla="*/ 30241875 w 22"/>
              <a:gd name="T101" fmla="*/ 191531875 h 78"/>
              <a:gd name="T102" fmla="*/ 30241875 w 22"/>
              <a:gd name="T103" fmla="*/ 181451250 h 78"/>
              <a:gd name="T104" fmla="*/ 25201563 w 22"/>
              <a:gd name="T105" fmla="*/ 166330313 h 78"/>
              <a:gd name="T106" fmla="*/ 20161250 w 22"/>
              <a:gd name="T107" fmla="*/ 161290000 h 78"/>
              <a:gd name="T108" fmla="*/ 15120938 w 22"/>
              <a:gd name="T109" fmla="*/ 146169063 h 78"/>
              <a:gd name="T110" fmla="*/ 15120938 w 22"/>
              <a:gd name="T111" fmla="*/ 136088438 h 78"/>
              <a:gd name="T112" fmla="*/ 5040313 w 22"/>
              <a:gd name="T113" fmla="*/ 126007813 h 78"/>
              <a:gd name="T114" fmla="*/ 5040313 w 22"/>
              <a:gd name="T115" fmla="*/ 115927188 h 7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2" h="78">
                <a:moveTo>
                  <a:pt x="0" y="42"/>
                </a:moveTo>
                <a:lnTo>
                  <a:pt x="0" y="42"/>
                </a:lnTo>
                <a:lnTo>
                  <a:pt x="2" y="40"/>
                </a:lnTo>
                <a:lnTo>
                  <a:pt x="2" y="38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2" y="4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2" y="10"/>
                </a:lnTo>
                <a:lnTo>
                  <a:pt x="22" y="12"/>
                </a:lnTo>
                <a:lnTo>
                  <a:pt x="20" y="12"/>
                </a:lnTo>
                <a:lnTo>
                  <a:pt x="22" y="14"/>
                </a:lnTo>
                <a:lnTo>
                  <a:pt x="22" y="18"/>
                </a:lnTo>
                <a:lnTo>
                  <a:pt x="20" y="18"/>
                </a:lnTo>
                <a:lnTo>
                  <a:pt x="18" y="16"/>
                </a:lnTo>
                <a:lnTo>
                  <a:pt x="16" y="16"/>
                </a:lnTo>
                <a:lnTo>
                  <a:pt x="14" y="14"/>
                </a:lnTo>
                <a:lnTo>
                  <a:pt x="14" y="16"/>
                </a:lnTo>
                <a:lnTo>
                  <a:pt x="12" y="18"/>
                </a:lnTo>
                <a:lnTo>
                  <a:pt x="12" y="20"/>
                </a:lnTo>
                <a:lnTo>
                  <a:pt x="12" y="22"/>
                </a:lnTo>
                <a:lnTo>
                  <a:pt x="12" y="24"/>
                </a:ln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6" y="32"/>
                </a:lnTo>
                <a:lnTo>
                  <a:pt x="14" y="32"/>
                </a:lnTo>
                <a:lnTo>
                  <a:pt x="12" y="34"/>
                </a:lnTo>
                <a:lnTo>
                  <a:pt x="12" y="36"/>
                </a:lnTo>
                <a:lnTo>
                  <a:pt x="12" y="38"/>
                </a:lnTo>
                <a:lnTo>
                  <a:pt x="12" y="40"/>
                </a:lnTo>
                <a:lnTo>
                  <a:pt x="14" y="40"/>
                </a:lnTo>
                <a:lnTo>
                  <a:pt x="16" y="40"/>
                </a:lnTo>
                <a:lnTo>
                  <a:pt x="18" y="38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8"/>
                </a:lnTo>
                <a:lnTo>
                  <a:pt x="20" y="40"/>
                </a:lnTo>
                <a:lnTo>
                  <a:pt x="20" y="42"/>
                </a:lnTo>
                <a:lnTo>
                  <a:pt x="22" y="44"/>
                </a:lnTo>
                <a:lnTo>
                  <a:pt x="22" y="46"/>
                </a:lnTo>
                <a:lnTo>
                  <a:pt x="20" y="46"/>
                </a:lnTo>
                <a:lnTo>
                  <a:pt x="20" y="48"/>
                </a:lnTo>
                <a:lnTo>
                  <a:pt x="20" y="52"/>
                </a:lnTo>
                <a:lnTo>
                  <a:pt x="18" y="54"/>
                </a:lnTo>
                <a:lnTo>
                  <a:pt x="18" y="56"/>
                </a:lnTo>
                <a:lnTo>
                  <a:pt x="18" y="58"/>
                </a:lnTo>
                <a:lnTo>
                  <a:pt x="16" y="58"/>
                </a:lnTo>
                <a:lnTo>
                  <a:pt x="18" y="60"/>
                </a:lnTo>
                <a:lnTo>
                  <a:pt x="18" y="62"/>
                </a:lnTo>
                <a:lnTo>
                  <a:pt x="18" y="64"/>
                </a:lnTo>
                <a:lnTo>
                  <a:pt x="16" y="66"/>
                </a:lnTo>
                <a:lnTo>
                  <a:pt x="16" y="68"/>
                </a:lnTo>
                <a:lnTo>
                  <a:pt x="16" y="70"/>
                </a:lnTo>
                <a:lnTo>
                  <a:pt x="16" y="72"/>
                </a:lnTo>
                <a:lnTo>
                  <a:pt x="16" y="74"/>
                </a:lnTo>
                <a:lnTo>
                  <a:pt x="16" y="76"/>
                </a:lnTo>
                <a:lnTo>
                  <a:pt x="14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8" y="64"/>
                </a:lnTo>
                <a:lnTo>
                  <a:pt x="8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4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0" y="44"/>
                </a:lnTo>
                <a:lnTo>
                  <a:pt x="0" y="4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5" name="Freeform 2273"/>
          <p:cNvSpPr>
            <a:spLocks/>
          </p:cNvSpPr>
          <p:nvPr/>
        </p:nvSpPr>
        <p:spPr bwMode="auto">
          <a:xfrm>
            <a:off x="5173665" y="2841626"/>
            <a:ext cx="34925" cy="123825"/>
          </a:xfrm>
          <a:custGeom>
            <a:avLst/>
            <a:gdLst>
              <a:gd name="T0" fmla="*/ 0 w 22"/>
              <a:gd name="T1" fmla="*/ 105846563 h 78"/>
              <a:gd name="T2" fmla="*/ 10080625 w 22"/>
              <a:gd name="T3" fmla="*/ 95765938 h 78"/>
              <a:gd name="T4" fmla="*/ 10080625 w 22"/>
              <a:gd name="T5" fmla="*/ 85685313 h 78"/>
              <a:gd name="T6" fmla="*/ 15120938 w 22"/>
              <a:gd name="T7" fmla="*/ 80645000 h 78"/>
              <a:gd name="T8" fmla="*/ 15120938 w 22"/>
              <a:gd name="T9" fmla="*/ 70564375 h 78"/>
              <a:gd name="T10" fmla="*/ 20161250 w 22"/>
              <a:gd name="T11" fmla="*/ 65524063 h 78"/>
              <a:gd name="T12" fmla="*/ 20161250 w 22"/>
              <a:gd name="T13" fmla="*/ 55443438 h 78"/>
              <a:gd name="T14" fmla="*/ 25201563 w 22"/>
              <a:gd name="T15" fmla="*/ 45362813 h 78"/>
              <a:gd name="T16" fmla="*/ 25201563 w 22"/>
              <a:gd name="T17" fmla="*/ 30241875 h 78"/>
              <a:gd name="T18" fmla="*/ 30241875 w 22"/>
              <a:gd name="T19" fmla="*/ 20161250 h 78"/>
              <a:gd name="T20" fmla="*/ 30241875 w 22"/>
              <a:gd name="T21" fmla="*/ 10080625 h 78"/>
              <a:gd name="T22" fmla="*/ 40322500 w 22"/>
              <a:gd name="T23" fmla="*/ 10080625 h 78"/>
              <a:gd name="T24" fmla="*/ 50403125 w 22"/>
              <a:gd name="T25" fmla="*/ 10080625 h 78"/>
              <a:gd name="T26" fmla="*/ 50403125 w 22"/>
              <a:gd name="T27" fmla="*/ 0 h 78"/>
              <a:gd name="T28" fmla="*/ 55443438 w 22"/>
              <a:gd name="T29" fmla="*/ 0 h 78"/>
              <a:gd name="T30" fmla="*/ 55443438 w 22"/>
              <a:gd name="T31" fmla="*/ 10080625 h 78"/>
              <a:gd name="T32" fmla="*/ 55443438 w 22"/>
              <a:gd name="T33" fmla="*/ 15120938 h 78"/>
              <a:gd name="T34" fmla="*/ 55443438 w 22"/>
              <a:gd name="T35" fmla="*/ 20161250 h 78"/>
              <a:gd name="T36" fmla="*/ 55443438 w 22"/>
              <a:gd name="T37" fmla="*/ 25201563 h 78"/>
              <a:gd name="T38" fmla="*/ 55443438 w 22"/>
              <a:gd name="T39" fmla="*/ 25201563 h 78"/>
              <a:gd name="T40" fmla="*/ 55443438 w 22"/>
              <a:gd name="T41" fmla="*/ 30241875 h 78"/>
              <a:gd name="T42" fmla="*/ 55443438 w 22"/>
              <a:gd name="T43" fmla="*/ 30241875 h 78"/>
              <a:gd name="T44" fmla="*/ 55443438 w 22"/>
              <a:gd name="T45" fmla="*/ 35282188 h 78"/>
              <a:gd name="T46" fmla="*/ 50403125 w 22"/>
              <a:gd name="T47" fmla="*/ 45362813 h 78"/>
              <a:gd name="T48" fmla="*/ 40322500 w 22"/>
              <a:gd name="T49" fmla="*/ 40322500 h 78"/>
              <a:gd name="T50" fmla="*/ 35282188 w 22"/>
              <a:gd name="T51" fmla="*/ 40322500 h 78"/>
              <a:gd name="T52" fmla="*/ 30241875 w 22"/>
              <a:gd name="T53" fmla="*/ 50403125 h 78"/>
              <a:gd name="T54" fmla="*/ 30241875 w 22"/>
              <a:gd name="T55" fmla="*/ 55443438 h 78"/>
              <a:gd name="T56" fmla="*/ 30241875 w 22"/>
              <a:gd name="T57" fmla="*/ 60483750 h 78"/>
              <a:gd name="T58" fmla="*/ 30241875 w 22"/>
              <a:gd name="T59" fmla="*/ 70564375 h 78"/>
              <a:gd name="T60" fmla="*/ 30241875 w 22"/>
              <a:gd name="T61" fmla="*/ 75604688 h 78"/>
              <a:gd name="T62" fmla="*/ 35282188 w 22"/>
              <a:gd name="T63" fmla="*/ 75604688 h 78"/>
              <a:gd name="T64" fmla="*/ 40322500 w 22"/>
              <a:gd name="T65" fmla="*/ 75604688 h 78"/>
              <a:gd name="T66" fmla="*/ 30241875 w 22"/>
              <a:gd name="T67" fmla="*/ 85685313 h 78"/>
              <a:gd name="T68" fmla="*/ 30241875 w 22"/>
              <a:gd name="T69" fmla="*/ 90725625 h 78"/>
              <a:gd name="T70" fmla="*/ 30241875 w 22"/>
              <a:gd name="T71" fmla="*/ 100806250 h 78"/>
              <a:gd name="T72" fmla="*/ 45362813 w 22"/>
              <a:gd name="T73" fmla="*/ 95765938 h 78"/>
              <a:gd name="T74" fmla="*/ 50403125 w 22"/>
              <a:gd name="T75" fmla="*/ 95765938 h 78"/>
              <a:gd name="T76" fmla="*/ 55443438 w 22"/>
              <a:gd name="T77" fmla="*/ 90725625 h 78"/>
              <a:gd name="T78" fmla="*/ 50403125 w 22"/>
              <a:gd name="T79" fmla="*/ 100806250 h 78"/>
              <a:gd name="T80" fmla="*/ 50403125 w 22"/>
              <a:gd name="T81" fmla="*/ 105846563 h 78"/>
              <a:gd name="T82" fmla="*/ 50403125 w 22"/>
              <a:gd name="T83" fmla="*/ 115927188 h 78"/>
              <a:gd name="T84" fmla="*/ 50403125 w 22"/>
              <a:gd name="T85" fmla="*/ 120967500 h 78"/>
              <a:gd name="T86" fmla="*/ 45362813 w 22"/>
              <a:gd name="T87" fmla="*/ 136088438 h 78"/>
              <a:gd name="T88" fmla="*/ 40322500 w 22"/>
              <a:gd name="T89" fmla="*/ 146169063 h 78"/>
              <a:gd name="T90" fmla="*/ 45362813 w 22"/>
              <a:gd name="T91" fmla="*/ 156249688 h 78"/>
              <a:gd name="T92" fmla="*/ 40322500 w 22"/>
              <a:gd name="T93" fmla="*/ 171370625 h 78"/>
              <a:gd name="T94" fmla="*/ 40322500 w 22"/>
              <a:gd name="T95" fmla="*/ 186491563 h 78"/>
              <a:gd name="T96" fmla="*/ 40322500 w 22"/>
              <a:gd name="T97" fmla="*/ 191531875 h 78"/>
              <a:gd name="T98" fmla="*/ 35282188 w 22"/>
              <a:gd name="T99" fmla="*/ 196572188 h 78"/>
              <a:gd name="T100" fmla="*/ 30241875 w 22"/>
              <a:gd name="T101" fmla="*/ 191531875 h 78"/>
              <a:gd name="T102" fmla="*/ 30241875 w 22"/>
              <a:gd name="T103" fmla="*/ 181451250 h 78"/>
              <a:gd name="T104" fmla="*/ 25201563 w 22"/>
              <a:gd name="T105" fmla="*/ 166330313 h 78"/>
              <a:gd name="T106" fmla="*/ 20161250 w 22"/>
              <a:gd name="T107" fmla="*/ 161290000 h 78"/>
              <a:gd name="T108" fmla="*/ 15120938 w 22"/>
              <a:gd name="T109" fmla="*/ 146169063 h 78"/>
              <a:gd name="T110" fmla="*/ 15120938 w 22"/>
              <a:gd name="T111" fmla="*/ 136088438 h 78"/>
              <a:gd name="T112" fmla="*/ 5040313 w 22"/>
              <a:gd name="T113" fmla="*/ 126007813 h 78"/>
              <a:gd name="T114" fmla="*/ 5040313 w 22"/>
              <a:gd name="T115" fmla="*/ 115927188 h 7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2" h="78">
                <a:moveTo>
                  <a:pt x="0" y="42"/>
                </a:moveTo>
                <a:lnTo>
                  <a:pt x="0" y="42"/>
                </a:lnTo>
                <a:lnTo>
                  <a:pt x="2" y="40"/>
                </a:lnTo>
                <a:lnTo>
                  <a:pt x="2" y="38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2" y="4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2" y="10"/>
                </a:lnTo>
                <a:lnTo>
                  <a:pt x="22" y="12"/>
                </a:lnTo>
                <a:lnTo>
                  <a:pt x="20" y="12"/>
                </a:lnTo>
                <a:lnTo>
                  <a:pt x="22" y="14"/>
                </a:lnTo>
                <a:lnTo>
                  <a:pt x="22" y="18"/>
                </a:lnTo>
                <a:lnTo>
                  <a:pt x="20" y="18"/>
                </a:lnTo>
                <a:lnTo>
                  <a:pt x="18" y="16"/>
                </a:lnTo>
                <a:lnTo>
                  <a:pt x="16" y="16"/>
                </a:lnTo>
                <a:lnTo>
                  <a:pt x="14" y="14"/>
                </a:lnTo>
                <a:lnTo>
                  <a:pt x="14" y="16"/>
                </a:lnTo>
                <a:lnTo>
                  <a:pt x="12" y="18"/>
                </a:lnTo>
                <a:lnTo>
                  <a:pt x="12" y="20"/>
                </a:lnTo>
                <a:lnTo>
                  <a:pt x="12" y="22"/>
                </a:lnTo>
                <a:lnTo>
                  <a:pt x="12" y="24"/>
                </a:ln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4" y="30"/>
                </a:lnTo>
                <a:lnTo>
                  <a:pt x="16" y="30"/>
                </a:lnTo>
                <a:lnTo>
                  <a:pt x="16" y="32"/>
                </a:lnTo>
                <a:lnTo>
                  <a:pt x="14" y="32"/>
                </a:lnTo>
                <a:lnTo>
                  <a:pt x="12" y="34"/>
                </a:lnTo>
                <a:lnTo>
                  <a:pt x="12" y="36"/>
                </a:lnTo>
                <a:lnTo>
                  <a:pt x="12" y="38"/>
                </a:lnTo>
                <a:lnTo>
                  <a:pt x="12" y="40"/>
                </a:lnTo>
                <a:lnTo>
                  <a:pt x="14" y="40"/>
                </a:lnTo>
                <a:lnTo>
                  <a:pt x="16" y="40"/>
                </a:lnTo>
                <a:lnTo>
                  <a:pt x="18" y="38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8"/>
                </a:lnTo>
                <a:lnTo>
                  <a:pt x="20" y="40"/>
                </a:lnTo>
                <a:lnTo>
                  <a:pt x="20" y="42"/>
                </a:lnTo>
                <a:lnTo>
                  <a:pt x="22" y="44"/>
                </a:lnTo>
                <a:lnTo>
                  <a:pt x="22" y="46"/>
                </a:lnTo>
                <a:lnTo>
                  <a:pt x="20" y="46"/>
                </a:lnTo>
                <a:lnTo>
                  <a:pt x="20" y="48"/>
                </a:lnTo>
                <a:lnTo>
                  <a:pt x="20" y="52"/>
                </a:lnTo>
                <a:lnTo>
                  <a:pt x="18" y="54"/>
                </a:lnTo>
                <a:lnTo>
                  <a:pt x="18" y="56"/>
                </a:lnTo>
                <a:lnTo>
                  <a:pt x="18" y="58"/>
                </a:lnTo>
                <a:lnTo>
                  <a:pt x="16" y="58"/>
                </a:lnTo>
                <a:lnTo>
                  <a:pt x="18" y="60"/>
                </a:lnTo>
                <a:lnTo>
                  <a:pt x="18" y="62"/>
                </a:lnTo>
                <a:lnTo>
                  <a:pt x="18" y="64"/>
                </a:lnTo>
                <a:lnTo>
                  <a:pt x="16" y="66"/>
                </a:lnTo>
                <a:lnTo>
                  <a:pt x="16" y="68"/>
                </a:lnTo>
                <a:lnTo>
                  <a:pt x="16" y="70"/>
                </a:lnTo>
                <a:lnTo>
                  <a:pt x="16" y="72"/>
                </a:lnTo>
                <a:lnTo>
                  <a:pt x="16" y="74"/>
                </a:lnTo>
                <a:lnTo>
                  <a:pt x="16" y="76"/>
                </a:lnTo>
                <a:lnTo>
                  <a:pt x="14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0"/>
                </a:lnTo>
                <a:lnTo>
                  <a:pt x="10" y="68"/>
                </a:lnTo>
                <a:lnTo>
                  <a:pt x="10" y="66"/>
                </a:lnTo>
                <a:lnTo>
                  <a:pt x="8" y="64"/>
                </a:lnTo>
                <a:lnTo>
                  <a:pt x="8" y="62"/>
                </a:lnTo>
                <a:lnTo>
                  <a:pt x="6" y="60"/>
                </a:lnTo>
                <a:lnTo>
                  <a:pt x="6" y="58"/>
                </a:lnTo>
                <a:lnTo>
                  <a:pt x="6" y="56"/>
                </a:lnTo>
                <a:lnTo>
                  <a:pt x="6" y="54"/>
                </a:lnTo>
                <a:lnTo>
                  <a:pt x="4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0" y="44"/>
                </a:lnTo>
                <a:lnTo>
                  <a:pt x="0" y="4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6" name="Freeform 2274"/>
          <p:cNvSpPr>
            <a:spLocks/>
          </p:cNvSpPr>
          <p:nvPr/>
        </p:nvSpPr>
        <p:spPr bwMode="auto">
          <a:xfrm>
            <a:off x="5192714" y="2794002"/>
            <a:ext cx="38100" cy="53975"/>
          </a:xfrm>
          <a:custGeom>
            <a:avLst/>
            <a:gdLst>
              <a:gd name="T0" fmla="*/ 0 w 24"/>
              <a:gd name="T1" fmla="*/ 85685313 h 34"/>
              <a:gd name="T2" fmla="*/ 5040313 w 24"/>
              <a:gd name="T3" fmla="*/ 75604688 h 34"/>
              <a:gd name="T4" fmla="*/ 5040313 w 24"/>
              <a:gd name="T5" fmla="*/ 70564375 h 34"/>
              <a:gd name="T6" fmla="*/ 10080625 w 24"/>
              <a:gd name="T7" fmla="*/ 65524063 h 34"/>
              <a:gd name="T8" fmla="*/ 10080625 w 24"/>
              <a:gd name="T9" fmla="*/ 60483750 h 34"/>
              <a:gd name="T10" fmla="*/ 10080625 w 24"/>
              <a:gd name="T11" fmla="*/ 50403125 h 34"/>
              <a:gd name="T12" fmla="*/ 15120938 w 24"/>
              <a:gd name="T13" fmla="*/ 45362813 h 34"/>
              <a:gd name="T14" fmla="*/ 20161250 w 24"/>
              <a:gd name="T15" fmla="*/ 40322500 h 34"/>
              <a:gd name="T16" fmla="*/ 20161250 w 24"/>
              <a:gd name="T17" fmla="*/ 35282188 h 34"/>
              <a:gd name="T18" fmla="*/ 20161250 w 24"/>
              <a:gd name="T19" fmla="*/ 25201563 h 34"/>
              <a:gd name="T20" fmla="*/ 25201563 w 24"/>
              <a:gd name="T21" fmla="*/ 15120938 h 34"/>
              <a:gd name="T22" fmla="*/ 30241875 w 24"/>
              <a:gd name="T23" fmla="*/ 10080625 h 34"/>
              <a:gd name="T24" fmla="*/ 30241875 w 24"/>
              <a:gd name="T25" fmla="*/ 10080625 h 34"/>
              <a:gd name="T26" fmla="*/ 30241875 w 24"/>
              <a:gd name="T27" fmla="*/ 5040313 h 34"/>
              <a:gd name="T28" fmla="*/ 35282188 w 24"/>
              <a:gd name="T29" fmla="*/ 5040313 h 34"/>
              <a:gd name="T30" fmla="*/ 40322500 w 24"/>
              <a:gd name="T31" fmla="*/ 5040313 h 34"/>
              <a:gd name="T32" fmla="*/ 45362813 w 24"/>
              <a:gd name="T33" fmla="*/ 5040313 h 34"/>
              <a:gd name="T34" fmla="*/ 45362813 w 24"/>
              <a:gd name="T35" fmla="*/ 0 h 34"/>
              <a:gd name="T36" fmla="*/ 45362813 w 24"/>
              <a:gd name="T37" fmla="*/ 0 h 34"/>
              <a:gd name="T38" fmla="*/ 45362813 w 24"/>
              <a:gd name="T39" fmla="*/ 0 h 34"/>
              <a:gd name="T40" fmla="*/ 50403125 w 24"/>
              <a:gd name="T41" fmla="*/ 5040313 h 34"/>
              <a:gd name="T42" fmla="*/ 50403125 w 24"/>
              <a:gd name="T43" fmla="*/ 5040313 h 34"/>
              <a:gd name="T44" fmla="*/ 50403125 w 24"/>
              <a:gd name="T45" fmla="*/ 10080625 h 34"/>
              <a:gd name="T46" fmla="*/ 55443438 w 24"/>
              <a:gd name="T47" fmla="*/ 15120938 h 34"/>
              <a:gd name="T48" fmla="*/ 55443438 w 24"/>
              <a:gd name="T49" fmla="*/ 20161250 h 34"/>
              <a:gd name="T50" fmla="*/ 60483750 w 24"/>
              <a:gd name="T51" fmla="*/ 25201563 h 34"/>
              <a:gd name="T52" fmla="*/ 55443438 w 24"/>
              <a:gd name="T53" fmla="*/ 35282188 h 34"/>
              <a:gd name="T54" fmla="*/ 50403125 w 24"/>
              <a:gd name="T55" fmla="*/ 40322500 h 34"/>
              <a:gd name="T56" fmla="*/ 55443438 w 24"/>
              <a:gd name="T57" fmla="*/ 45362813 h 34"/>
              <a:gd name="T58" fmla="*/ 45362813 w 24"/>
              <a:gd name="T59" fmla="*/ 45362813 h 34"/>
              <a:gd name="T60" fmla="*/ 45362813 w 24"/>
              <a:gd name="T61" fmla="*/ 45362813 h 34"/>
              <a:gd name="T62" fmla="*/ 35282188 w 24"/>
              <a:gd name="T63" fmla="*/ 50403125 h 34"/>
              <a:gd name="T64" fmla="*/ 40322500 w 24"/>
              <a:gd name="T65" fmla="*/ 55443438 h 34"/>
              <a:gd name="T66" fmla="*/ 40322500 w 24"/>
              <a:gd name="T67" fmla="*/ 60483750 h 34"/>
              <a:gd name="T68" fmla="*/ 35282188 w 24"/>
              <a:gd name="T69" fmla="*/ 60483750 h 34"/>
              <a:gd name="T70" fmla="*/ 35282188 w 24"/>
              <a:gd name="T71" fmla="*/ 65524063 h 34"/>
              <a:gd name="T72" fmla="*/ 30241875 w 24"/>
              <a:gd name="T73" fmla="*/ 65524063 h 34"/>
              <a:gd name="T74" fmla="*/ 30241875 w 24"/>
              <a:gd name="T75" fmla="*/ 70564375 h 34"/>
              <a:gd name="T76" fmla="*/ 25201563 w 24"/>
              <a:gd name="T77" fmla="*/ 75604688 h 34"/>
              <a:gd name="T78" fmla="*/ 20161250 w 24"/>
              <a:gd name="T79" fmla="*/ 75604688 h 34"/>
              <a:gd name="T80" fmla="*/ 20161250 w 24"/>
              <a:gd name="T81" fmla="*/ 75604688 h 34"/>
              <a:gd name="T82" fmla="*/ 20161250 w 24"/>
              <a:gd name="T83" fmla="*/ 75604688 h 34"/>
              <a:gd name="T84" fmla="*/ 20161250 w 24"/>
              <a:gd name="T85" fmla="*/ 85685313 h 34"/>
              <a:gd name="T86" fmla="*/ 10080625 w 24"/>
              <a:gd name="T87" fmla="*/ 85685313 h 34"/>
              <a:gd name="T88" fmla="*/ 5040313 w 24"/>
              <a:gd name="T89" fmla="*/ 85685313 h 34"/>
              <a:gd name="T90" fmla="*/ 0 w 24"/>
              <a:gd name="T91" fmla="*/ 85685313 h 3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4" h="34">
                <a:moveTo>
                  <a:pt x="0" y="34"/>
                </a:move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0" y="14"/>
                </a:lnTo>
                <a:lnTo>
                  <a:pt x="20" y="16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4" y="20"/>
                </a:lnTo>
                <a:lnTo>
                  <a:pt x="14" y="22"/>
                </a:lnTo>
                <a:lnTo>
                  <a:pt x="16" y="22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2" y="26"/>
                </a:lnTo>
                <a:lnTo>
                  <a:pt x="12" y="28"/>
                </a:lnTo>
                <a:lnTo>
                  <a:pt x="10" y="28"/>
                </a:lnTo>
                <a:lnTo>
                  <a:pt x="10" y="30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6" y="34"/>
                </a:lnTo>
                <a:lnTo>
                  <a:pt x="4" y="34"/>
                </a:lnTo>
                <a:lnTo>
                  <a:pt x="2" y="34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7" name="Freeform 2275"/>
          <p:cNvSpPr>
            <a:spLocks/>
          </p:cNvSpPr>
          <p:nvPr/>
        </p:nvSpPr>
        <p:spPr bwMode="auto">
          <a:xfrm>
            <a:off x="5192714" y="2794002"/>
            <a:ext cx="38100" cy="53975"/>
          </a:xfrm>
          <a:custGeom>
            <a:avLst/>
            <a:gdLst>
              <a:gd name="T0" fmla="*/ 0 w 24"/>
              <a:gd name="T1" fmla="*/ 85685313 h 34"/>
              <a:gd name="T2" fmla="*/ 5040313 w 24"/>
              <a:gd name="T3" fmla="*/ 75604688 h 34"/>
              <a:gd name="T4" fmla="*/ 5040313 w 24"/>
              <a:gd name="T5" fmla="*/ 70564375 h 34"/>
              <a:gd name="T6" fmla="*/ 10080625 w 24"/>
              <a:gd name="T7" fmla="*/ 65524063 h 34"/>
              <a:gd name="T8" fmla="*/ 10080625 w 24"/>
              <a:gd name="T9" fmla="*/ 60483750 h 34"/>
              <a:gd name="T10" fmla="*/ 10080625 w 24"/>
              <a:gd name="T11" fmla="*/ 50403125 h 34"/>
              <a:gd name="T12" fmla="*/ 15120938 w 24"/>
              <a:gd name="T13" fmla="*/ 45362813 h 34"/>
              <a:gd name="T14" fmla="*/ 20161250 w 24"/>
              <a:gd name="T15" fmla="*/ 40322500 h 34"/>
              <a:gd name="T16" fmla="*/ 20161250 w 24"/>
              <a:gd name="T17" fmla="*/ 35282188 h 34"/>
              <a:gd name="T18" fmla="*/ 20161250 w 24"/>
              <a:gd name="T19" fmla="*/ 25201563 h 34"/>
              <a:gd name="T20" fmla="*/ 25201563 w 24"/>
              <a:gd name="T21" fmla="*/ 15120938 h 34"/>
              <a:gd name="T22" fmla="*/ 30241875 w 24"/>
              <a:gd name="T23" fmla="*/ 10080625 h 34"/>
              <a:gd name="T24" fmla="*/ 30241875 w 24"/>
              <a:gd name="T25" fmla="*/ 10080625 h 34"/>
              <a:gd name="T26" fmla="*/ 30241875 w 24"/>
              <a:gd name="T27" fmla="*/ 5040313 h 34"/>
              <a:gd name="T28" fmla="*/ 35282188 w 24"/>
              <a:gd name="T29" fmla="*/ 5040313 h 34"/>
              <a:gd name="T30" fmla="*/ 40322500 w 24"/>
              <a:gd name="T31" fmla="*/ 5040313 h 34"/>
              <a:gd name="T32" fmla="*/ 45362813 w 24"/>
              <a:gd name="T33" fmla="*/ 5040313 h 34"/>
              <a:gd name="T34" fmla="*/ 45362813 w 24"/>
              <a:gd name="T35" fmla="*/ 0 h 34"/>
              <a:gd name="T36" fmla="*/ 45362813 w 24"/>
              <a:gd name="T37" fmla="*/ 0 h 34"/>
              <a:gd name="T38" fmla="*/ 45362813 w 24"/>
              <a:gd name="T39" fmla="*/ 0 h 34"/>
              <a:gd name="T40" fmla="*/ 50403125 w 24"/>
              <a:gd name="T41" fmla="*/ 5040313 h 34"/>
              <a:gd name="T42" fmla="*/ 50403125 w 24"/>
              <a:gd name="T43" fmla="*/ 5040313 h 34"/>
              <a:gd name="T44" fmla="*/ 50403125 w 24"/>
              <a:gd name="T45" fmla="*/ 10080625 h 34"/>
              <a:gd name="T46" fmla="*/ 55443438 w 24"/>
              <a:gd name="T47" fmla="*/ 15120938 h 34"/>
              <a:gd name="T48" fmla="*/ 55443438 w 24"/>
              <a:gd name="T49" fmla="*/ 20161250 h 34"/>
              <a:gd name="T50" fmla="*/ 60483750 w 24"/>
              <a:gd name="T51" fmla="*/ 25201563 h 34"/>
              <a:gd name="T52" fmla="*/ 55443438 w 24"/>
              <a:gd name="T53" fmla="*/ 35282188 h 34"/>
              <a:gd name="T54" fmla="*/ 50403125 w 24"/>
              <a:gd name="T55" fmla="*/ 40322500 h 34"/>
              <a:gd name="T56" fmla="*/ 55443438 w 24"/>
              <a:gd name="T57" fmla="*/ 45362813 h 34"/>
              <a:gd name="T58" fmla="*/ 45362813 w 24"/>
              <a:gd name="T59" fmla="*/ 45362813 h 34"/>
              <a:gd name="T60" fmla="*/ 45362813 w 24"/>
              <a:gd name="T61" fmla="*/ 45362813 h 34"/>
              <a:gd name="T62" fmla="*/ 35282188 w 24"/>
              <a:gd name="T63" fmla="*/ 50403125 h 34"/>
              <a:gd name="T64" fmla="*/ 40322500 w 24"/>
              <a:gd name="T65" fmla="*/ 55443438 h 34"/>
              <a:gd name="T66" fmla="*/ 40322500 w 24"/>
              <a:gd name="T67" fmla="*/ 60483750 h 34"/>
              <a:gd name="T68" fmla="*/ 35282188 w 24"/>
              <a:gd name="T69" fmla="*/ 60483750 h 34"/>
              <a:gd name="T70" fmla="*/ 35282188 w 24"/>
              <a:gd name="T71" fmla="*/ 65524063 h 34"/>
              <a:gd name="T72" fmla="*/ 30241875 w 24"/>
              <a:gd name="T73" fmla="*/ 65524063 h 34"/>
              <a:gd name="T74" fmla="*/ 30241875 w 24"/>
              <a:gd name="T75" fmla="*/ 70564375 h 34"/>
              <a:gd name="T76" fmla="*/ 25201563 w 24"/>
              <a:gd name="T77" fmla="*/ 75604688 h 34"/>
              <a:gd name="T78" fmla="*/ 20161250 w 24"/>
              <a:gd name="T79" fmla="*/ 75604688 h 34"/>
              <a:gd name="T80" fmla="*/ 20161250 w 24"/>
              <a:gd name="T81" fmla="*/ 75604688 h 34"/>
              <a:gd name="T82" fmla="*/ 20161250 w 24"/>
              <a:gd name="T83" fmla="*/ 75604688 h 34"/>
              <a:gd name="T84" fmla="*/ 20161250 w 24"/>
              <a:gd name="T85" fmla="*/ 85685313 h 34"/>
              <a:gd name="T86" fmla="*/ 10080625 w 24"/>
              <a:gd name="T87" fmla="*/ 85685313 h 34"/>
              <a:gd name="T88" fmla="*/ 5040313 w 24"/>
              <a:gd name="T89" fmla="*/ 85685313 h 34"/>
              <a:gd name="T90" fmla="*/ 0 w 24"/>
              <a:gd name="T91" fmla="*/ 85685313 h 3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4" h="34">
                <a:moveTo>
                  <a:pt x="0" y="34"/>
                </a:move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0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0" y="14"/>
                </a:lnTo>
                <a:lnTo>
                  <a:pt x="20" y="16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4" y="20"/>
                </a:lnTo>
                <a:lnTo>
                  <a:pt x="14" y="22"/>
                </a:lnTo>
                <a:lnTo>
                  <a:pt x="16" y="22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2" y="26"/>
                </a:lnTo>
                <a:lnTo>
                  <a:pt x="12" y="28"/>
                </a:lnTo>
                <a:lnTo>
                  <a:pt x="10" y="28"/>
                </a:lnTo>
                <a:lnTo>
                  <a:pt x="10" y="30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6" y="34"/>
                </a:lnTo>
                <a:lnTo>
                  <a:pt x="4" y="34"/>
                </a:lnTo>
                <a:lnTo>
                  <a:pt x="2" y="34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8" name="Freeform 2276"/>
          <p:cNvSpPr>
            <a:spLocks/>
          </p:cNvSpPr>
          <p:nvPr/>
        </p:nvSpPr>
        <p:spPr bwMode="auto">
          <a:xfrm>
            <a:off x="4483101" y="2844802"/>
            <a:ext cx="444500" cy="449263"/>
          </a:xfrm>
          <a:custGeom>
            <a:avLst/>
            <a:gdLst>
              <a:gd name="T0" fmla="*/ 20161250 w 280"/>
              <a:gd name="T1" fmla="*/ 146169225 h 283"/>
              <a:gd name="T2" fmla="*/ 40322500 w 280"/>
              <a:gd name="T3" fmla="*/ 115927317 h 283"/>
              <a:gd name="T4" fmla="*/ 35282188 w 280"/>
              <a:gd name="T5" fmla="*/ 80645090 h 283"/>
              <a:gd name="T6" fmla="*/ 55443438 w 280"/>
              <a:gd name="T7" fmla="*/ 60483817 h 283"/>
              <a:gd name="T8" fmla="*/ 85685313 w 280"/>
              <a:gd name="T9" fmla="*/ 45362863 h 283"/>
              <a:gd name="T10" fmla="*/ 90725625 w 280"/>
              <a:gd name="T11" fmla="*/ 15120954 h 283"/>
              <a:gd name="T12" fmla="*/ 95765938 w 280"/>
              <a:gd name="T13" fmla="*/ 0 h 283"/>
              <a:gd name="T14" fmla="*/ 126007813 w 280"/>
              <a:gd name="T15" fmla="*/ 15120954 h 283"/>
              <a:gd name="T16" fmla="*/ 161290000 w 280"/>
              <a:gd name="T17" fmla="*/ 15120954 h 283"/>
              <a:gd name="T18" fmla="*/ 196572188 w 280"/>
              <a:gd name="T19" fmla="*/ 20161272 h 283"/>
              <a:gd name="T20" fmla="*/ 231854375 w 280"/>
              <a:gd name="T21" fmla="*/ 35282227 h 283"/>
              <a:gd name="T22" fmla="*/ 262096250 w 280"/>
              <a:gd name="T23" fmla="*/ 45362863 h 283"/>
              <a:gd name="T24" fmla="*/ 267136563 w 280"/>
              <a:gd name="T25" fmla="*/ 80645090 h 283"/>
              <a:gd name="T26" fmla="*/ 302418750 w 280"/>
              <a:gd name="T27" fmla="*/ 100806362 h 283"/>
              <a:gd name="T28" fmla="*/ 337700938 w 280"/>
              <a:gd name="T29" fmla="*/ 105846680 h 283"/>
              <a:gd name="T30" fmla="*/ 367942813 w 280"/>
              <a:gd name="T31" fmla="*/ 115927317 h 283"/>
              <a:gd name="T32" fmla="*/ 403225000 w 280"/>
              <a:gd name="T33" fmla="*/ 136088589 h 283"/>
              <a:gd name="T34" fmla="*/ 433466875 w 280"/>
              <a:gd name="T35" fmla="*/ 151209543 h 283"/>
              <a:gd name="T36" fmla="*/ 473789375 w 280"/>
              <a:gd name="T37" fmla="*/ 120967635 h 283"/>
              <a:gd name="T38" fmla="*/ 468749063 w 280"/>
              <a:gd name="T39" fmla="*/ 90725726 h 283"/>
              <a:gd name="T40" fmla="*/ 468749063 w 280"/>
              <a:gd name="T41" fmla="*/ 60483817 h 283"/>
              <a:gd name="T42" fmla="*/ 493950625 w 280"/>
              <a:gd name="T43" fmla="*/ 30241909 h 283"/>
              <a:gd name="T44" fmla="*/ 544353750 w 280"/>
              <a:gd name="T45" fmla="*/ 15120954 h 283"/>
              <a:gd name="T46" fmla="*/ 584676250 w 280"/>
              <a:gd name="T47" fmla="*/ 20161272 h 283"/>
              <a:gd name="T48" fmla="*/ 604837500 w 280"/>
              <a:gd name="T49" fmla="*/ 40322545 h 283"/>
              <a:gd name="T50" fmla="*/ 635079375 w 280"/>
              <a:gd name="T51" fmla="*/ 55443499 h 283"/>
              <a:gd name="T52" fmla="*/ 670361563 w 280"/>
              <a:gd name="T53" fmla="*/ 60483817 h 283"/>
              <a:gd name="T54" fmla="*/ 695563125 w 280"/>
              <a:gd name="T55" fmla="*/ 80645090 h 283"/>
              <a:gd name="T56" fmla="*/ 685482500 w 280"/>
              <a:gd name="T57" fmla="*/ 110886998 h 283"/>
              <a:gd name="T58" fmla="*/ 685482500 w 280"/>
              <a:gd name="T59" fmla="*/ 141128907 h 283"/>
              <a:gd name="T60" fmla="*/ 685482500 w 280"/>
              <a:gd name="T61" fmla="*/ 176411134 h 283"/>
              <a:gd name="T62" fmla="*/ 695563125 w 280"/>
              <a:gd name="T63" fmla="*/ 216733679 h 283"/>
              <a:gd name="T64" fmla="*/ 695563125 w 280"/>
              <a:gd name="T65" fmla="*/ 277217496 h 283"/>
              <a:gd name="T66" fmla="*/ 700603438 w 280"/>
              <a:gd name="T67" fmla="*/ 322580359 h 283"/>
              <a:gd name="T68" fmla="*/ 700603438 w 280"/>
              <a:gd name="T69" fmla="*/ 388104494 h 283"/>
              <a:gd name="T70" fmla="*/ 700603438 w 280"/>
              <a:gd name="T71" fmla="*/ 443547994 h 283"/>
              <a:gd name="T72" fmla="*/ 705643750 w 280"/>
              <a:gd name="T73" fmla="*/ 514112447 h 283"/>
              <a:gd name="T74" fmla="*/ 705643750 w 280"/>
              <a:gd name="T75" fmla="*/ 582157535 h 283"/>
              <a:gd name="T76" fmla="*/ 665321250 w 280"/>
              <a:gd name="T77" fmla="*/ 708165488 h 283"/>
              <a:gd name="T78" fmla="*/ 559474688 w 280"/>
              <a:gd name="T79" fmla="*/ 652721989 h 283"/>
              <a:gd name="T80" fmla="*/ 473789375 w 280"/>
              <a:gd name="T81" fmla="*/ 602318808 h 283"/>
              <a:gd name="T82" fmla="*/ 388104063 w 280"/>
              <a:gd name="T83" fmla="*/ 559475310 h 283"/>
              <a:gd name="T84" fmla="*/ 342741250 w 280"/>
              <a:gd name="T85" fmla="*/ 534273720 h 283"/>
              <a:gd name="T86" fmla="*/ 297378438 w 280"/>
              <a:gd name="T87" fmla="*/ 509072129 h 283"/>
              <a:gd name="T88" fmla="*/ 252015625 w 280"/>
              <a:gd name="T89" fmla="*/ 534273720 h 283"/>
              <a:gd name="T90" fmla="*/ 216733438 w 280"/>
              <a:gd name="T91" fmla="*/ 554434992 h 283"/>
              <a:gd name="T92" fmla="*/ 181451250 w 280"/>
              <a:gd name="T93" fmla="*/ 519152765 h 283"/>
              <a:gd name="T94" fmla="*/ 141128750 w 280"/>
              <a:gd name="T95" fmla="*/ 509072129 h 283"/>
              <a:gd name="T96" fmla="*/ 110886875 w 280"/>
              <a:gd name="T97" fmla="*/ 493951175 h 283"/>
              <a:gd name="T98" fmla="*/ 90725625 w 280"/>
              <a:gd name="T99" fmla="*/ 463709266 h 283"/>
              <a:gd name="T100" fmla="*/ 60483750 w 280"/>
              <a:gd name="T101" fmla="*/ 448588312 h 283"/>
              <a:gd name="T102" fmla="*/ 35282188 w 280"/>
              <a:gd name="T103" fmla="*/ 438507676 h 283"/>
              <a:gd name="T104" fmla="*/ 20161250 w 280"/>
              <a:gd name="T105" fmla="*/ 398185131 h 283"/>
              <a:gd name="T106" fmla="*/ 5040313 w 280"/>
              <a:gd name="T107" fmla="*/ 357862586 h 283"/>
              <a:gd name="T108" fmla="*/ 25201563 w 280"/>
              <a:gd name="T109" fmla="*/ 332660995 h 283"/>
              <a:gd name="T110" fmla="*/ 20161250 w 280"/>
              <a:gd name="T111" fmla="*/ 292338450 h 283"/>
              <a:gd name="T112" fmla="*/ 20161250 w 280"/>
              <a:gd name="T113" fmla="*/ 246975587 h 283"/>
              <a:gd name="T114" fmla="*/ 20161250 w 280"/>
              <a:gd name="T115" fmla="*/ 211693361 h 283"/>
              <a:gd name="T116" fmla="*/ 5040313 w 280"/>
              <a:gd name="T117" fmla="*/ 176411134 h 28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0" h="283">
                <a:moveTo>
                  <a:pt x="0" y="66"/>
                </a:moveTo>
                <a:lnTo>
                  <a:pt x="0" y="64"/>
                </a:lnTo>
                <a:lnTo>
                  <a:pt x="0" y="62"/>
                </a:lnTo>
                <a:lnTo>
                  <a:pt x="2" y="60"/>
                </a:lnTo>
                <a:lnTo>
                  <a:pt x="4" y="60"/>
                </a:lnTo>
                <a:lnTo>
                  <a:pt x="6" y="60"/>
                </a:lnTo>
                <a:lnTo>
                  <a:pt x="8" y="58"/>
                </a:lnTo>
                <a:lnTo>
                  <a:pt x="10" y="58"/>
                </a:lnTo>
                <a:lnTo>
                  <a:pt x="10" y="56"/>
                </a:lnTo>
                <a:lnTo>
                  <a:pt x="12" y="54"/>
                </a:lnTo>
                <a:lnTo>
                  <a:pt x="12" y="52"/>
                </a:lnTo>
                <a:lnTo>
                  <a:pt x="14" y="50"/>
                </a:lnTo>
                <a:lnTo>
                  <a:pt x="16" y="48"/>
                </a:lnTo>
                <a:lnTo>
                  <a:pt x="16" y="46"/>
                </a:lnTo>
                <a:lnTo>
                  <a:pt x="16" y="44"/>
                </a:lnTo>
                <a:lnTo>
                  <a:pt x="14" y="42"/>
                </a:lnTo>
                <a:lnTo>
                  <a:pt x="14" y="40"/>
                </a:lnTo>
                <a:lnTo>
                  <a:pt x="14" y="38"/>
                </a:lnTo>
                <a:lnTo>
                  <a:pt x="12" y="36"/>
                </a:lnTo>
                <a:lnTo>
                  <a:pt x="14" y="34"/>
                </a:lnTo>
                <a:lnTo>
                  <a:pt x="14" y="32"/>
                </a:lnTo>
                <a:lnTo>
                  <a:pt x="16" y="32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4" y="18"/>
                </a:lnTo>
                <a:lnTo>
                  <a:pt x="36" y="18"/>
                </a:lnTo>
                <a:lnTo>
                  <a:pt x="36" y="16"/>
                </a:lnTo>
                <a:lnTo>
                  <a:pt x="38" y="16"/>
                </a:lnTo>
                <a:lnTo>
                  <a:pt x="38" y="14"/>
                </a:lnTo>
                <a:lnTo>
                  <a:pt x="38" y="12"/>
                </a:lnTo>
                <a:lnTo>
                  <a:pt x="36" y="10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6" y="2"/>
                </a:lnTo>
                <a:lnTo>
                  <a:pt x="38" y="2"/>
                </a:lnTo>
                <a:lnTo>
                  <a:pt x="38" y="0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60" y="8"/>
                </a:lnTo>
                <a:lnTo>
                  <a:pt x="62" y="8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8" y="8"/>
                </a:lnTo>
                <a:lnTo>
                  <a:pt x="80" y="8"/>
                </a:lnTo>
                <a:lnTo>
                  <a:pt x="82" y="10"/>
                </a:lnTo>
                <a:lnTo>
                  <a:pt x="84" y="10"/>
                </a:lnTo>
                <a:lnTo>
                  <a:pt x="86" y="12"/>
                </a:lnTo>
                <a:lnTo>
                  <a:pt x="88" y="14"/>
                </a:lnTo>
                <a:lnTo>
                  <a:pt x="90" y="14"/>
                </a:lnTo>
                <a:lnTo>
                  <a:pt x="92" y="14"/>
                </a:lnTo>
                <a:lnTo>
                  <a:pt x="94" y="16"/>
                </a:lnTo>
                <a:lnTo>
                  <a:pt x="96" y="16"/>
                </a:lnTo>
                <a:lnTo>
                  <a:pt x="98" y="16"/>
                </a:lnTo>
                <a:lnTo>
                  <a:pt x="100" y="16"/>
                </a:lnTo>
                <a:lnTo>
                  <a:pt x="102" y="18"/>
                </a:lnTo>
                <a:lnTo>
                  <a:pt x="104" y="18"/>
                </a:lnTo>
                <a:lnTo>
                  <a:pt x="104" y="20"/>
                </a:lnTo>
                <a:lnTo>
                  <a:pt x="104" y="22"/>
                </a:lnTo>
                <a:lnTo>
                  <a:pt x="104" y="24"/>
                </a:lnTo>
                <a:lnTo>
                  <a:pt x="104" y="26"/>
                </a:lnTo>
                <a:lnTo>
                  <a:pt x="106" y="28"/>
                </a:lnTo>
                <a:lnTo>
                  <a:pt x="106" y="30"/>
                </a:lnTo>
                <a:lnTo>
                  <a:pt x="106" y="32"/>
                </a:lnTo>
                <a:lnTo>
                  <a:pt x="108" y="34"/>
                </a:lnTo>
                <a:lnTo>
                  <a:pt x="110" y="34"/>
                </a:lnTo>
                <a:lnTo>
                  <a:pt x="110" y="36"/>
                </a:lnTo>
                <a:lnTo>
                  <a:pt x="112" y="38"/>
                </a:lnTo>
                <a:lnTo>
                  <a:pt x="116" y="40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40"/>
                </a:lnTo>
                <a:lnTo>
                  <a:pt x="130" y="40"/>
                </a:lnTo>
                <a:lnTo>
                  <a:pt x="132" y="42"/>
                </a:lnTo>
                <a:lnTo>
                  <a:pt x="134" y="42"/>
                </a:lnTo>
                <a:lnTo>
                  <a:pt x="136" y="42"/>
                </a:lnTo>
                <a:lnTo>
                  <a:pt x="138" y="44"/>
                </a:lnTo>
                <a:lnTo>
                  <a:pt x="140" y="44"/>
                </a:lnTo>
                <a:lnTo>
                  <a:pt x="142" y="44"/>
                </a:lnTo>
                <a:lnTo>
                  <a:pt x="144" y="44"/>
                </a:lnTo>
                <a:lnTo>
                  <a:pt x="144" y="46"/>
                </a:lnTo>
                <a:lnTo>
                  <a:pt x="146" y="46"/>
                </a:lnTo>
                <a:lnTo>
                  <a:pt x="148" y="46"/>
                </a:lnTo>
                <a:lnTo>
                  <a:pt x="150" y="48"/>
                </a:lnTo>
                <a:lnTo>
                  <a:pt x="152" y="48"/>
                </a:lnTo>
                <a:lnTo>
                  <a:pt x="154" y="50"/>
                </a:lnTo>
                <a:lnTo>
                  <a:pt x="156" y="50"/>
                </a:lnTo>
                <a:lnTo>
                  <a:pt x="158" y="52"/>
                </a:lnTo>
                <a:lnTo>
                  <a:pt x="160" y="54"/>
                </a:lnTo>
                <a:lnTo>
                  <a:pt x="162" y="56"/>
                </a:lnTo>
                <a:lnTo>
                  <a:pt x="164" y="58"/>
                </a:lnTo>
                <a:lnTo>
                  <a:pt x="166" y="58"/>
                </a:lnTo>
                <a:lnTo>
                  <a:pt x="166" y="60"/>
                </a:lnTo>
                <a:lnTo>
                  <a:pt x="168" y="60"/>
                </a:lnTo>
                <a:lnTo>
                  <a:pt x="170" y="60"/>
                </a:lnTo>
                <a:lnTo>
                  <a:pt x="172" y="60"/>
                </a:lnTo>
                <a:lnTo>
                  <a:pt x="174" y="60"/>
                </a:lnTo>
                <a:lnTo>
                  <a:pt x="176" y="60"/>
                </a:lnTo>
                <a:lnTo>
                  <a:pt x="180" y="56"/>
                </a:lnTo>
                <a:lnTo>
                  <a:pt x="182" y="54"/>
                </a:lnTo>
                <a:lnTo>
                  <a:pt x="184" y="54"/>
                </a:lnTo>
                <a:lnTo>
                  <a:pt x="186" y="52"/>
                </a:lnTo>
                <a:lnTo>
                  <a:pt x="186" y="50"/>
                </a:lnTo>
                <a:lnTo>
                  <a:pt x="188" y="48"/>
                </a:lnTo>
                <a:lnTo>
                  <a:pt x="188" y="46"/>
                </a:lnTo>
                <a:lnTo>
                  <a:pt x="188" y="44"/>
                </a:lnTo>
                <a:lnTo>
                  <a:pt x="188" y="42"/>
                </a:lnTo>
                <a:lnTo>
                  <a:pt x="188" y="40"/>
                </a:lnTo>
                <a:lnTo>
                  <a:pt x="186" y="38"/>
                </a:lnTo>
                <a:lnTo>
                  <a:pt x="186" y="36"/>
                </a:lnTo>
                <a:lnTo>
                  <a:pt x="186" y="34"/>
                </a:lnTo>
                <a:lnTo>
                  <a:pt x="184" y="32"/>
                </a:lnTo>
                <a:lnTo>
                  <a:pt x="184" y="30"/>
                </a:lnTo>
                <a:lnTo>
                  <a:pt x="184" y="28"/>
                </a:lnTo>
                <a:lnTo>
                  <a:pt x="184" y="26"/>
                </a:lnTo>
                <a:lnTo>
                  <a:pt x="186" y="24"/>
                </a:lnTo>
                <a:lnTo>
                  <a:pt x="186" y="22"/>
                </a:lnTo>
                <a:lnTo>
                  <a:pt x="186" y="20"/>
                </a:lnTo>
                <a:lnTo>
                  <a:pt x="188" y="20"/>
                </a:lnTo>
                <a:lnTo>
                  <a:pt x="190" y="18"/>
                </a:lnTo>
                <a:lnTo>
                  <a:pt x="192" y="16"/>
                </a:lnTo>
                <a:lnTo>
                  <a:pt x="194" y="14"/>
                </a:lnTo>
                <a:lnTo>
                  <a:pt x="196" y="12"/>
                </a:lnTo>
                <a:lnTo>
                  <a:pt x="200" y="10"/>
                </a:lnTo>
                <a:lnTo>
                  <a:pt x="202" y="10"/>
                </a:lnTo>
                <a:lnTo>
                  <a:pt x="204" y="8"/>
                </a:lnTo>
                <a:lnTo>
                  <a:pt x="208" y="8"/>
                </a:lnTo>
                <a:lnTo>
                  <a:pt x="210" y="8"/>
                </a:lnTo>
                <a:lnTo>
                  <a:pt x="214" y="4"/>
                </a:lnTo>
                <a:lnTo>
                  <a:pt x="216" y="4"/>
                </a:lnTo>
                <a:lnTo>
                  <a:pt x="216" y="6"/>
                </a:lnTo>
                <a:lnTo>
                  <a:pt x="218" y="6"/>
                </a:lnTo>
                <a:lnTo>
                  <a:pt x="220" y="6"/>
                </a:lnTo>
                <a:lnTo>
                  <a:pt x="222" y="4"/>
                </a:lnTo>
                <a:lnTo>
                  <a:pt x="224" y="6"/>
                </a:lnTo>
                <a:lnTo>
                  <a:pt x="226" y="6"/>
                </a:lnTo>
                <a:lnTo>
                  <a:pt x="230" y="8"/>
                </a:lnTo>
                <a:lnTo>
                  <a:pt x="232" y="8"/>
                </a:lnTo>
                <a:lnTo>
                  <a:pt x="234" y="10"/>
                </a:lnTo>
                <a:lnTo>
                  <a:pt x="236" y="10"/>
                </a:lnTo>
                <a:lnTo>
                  <a:pt x="238" y="10"/>
                </a:lnTo>
                <a:lnTo>
                  <a:pt x="240" y="12"/>
                </a:lnTo>
                <a:lnTo>
                  <a:pt x="240" y="14"/>
                </a:lnTo>
                <a:lnTo>
                  <a:pt x="240" y="16"/>
                </a:lnTo>
                <a:lnTo>
                  <a:pt x="240" y="18"/>
                </a:lnTo>
                <a:lnTo>
                  <a:pt x="242" y="20"/>
                </a:lnTo>
                <a:lnTo>
                  <a:pt x="244" y="20"/>
                </a:lnTo>
                <a:lnTo>
                  <a:pt x="246" y="20"/>
                </a:lnTo>
                <a:lnTo>
                  <a:pt x="248" y="20"/>
                </a:lnTo>
                <a:lnTo>
                  <a:pt x="250" y="20"/>
                </a:lnTo>
                <a:lnTo>
                  <a:pt x="252" y="22"/>
                </a:lnTo>
                <a:lnTo>
                  <a:pt x="254" y="22"/>
                </a:lnTo>
                <a:lnTo>
                  <a:pt x="256" y="24"/>
                </a:lnTo>
                <a:lnTo>
                  <a:pt x="258" y="24"/>
                </a:lnTo>
                <a:lnTo>
                  <a:pt x="260" y="24"/>
                </a:lnTo>
                <a:lnTo>
                  <a:pt x="262" y="24"/>
                </a:lnTo>
                <a:lnTo>
                  <a:pt x="264" y="24"/>
                </a:lnTo>
                <a:lnTo>
                  <a:pt x="266" y="24"/>
                </a:lnTo>
                <a:lnTo>
                  <a:pt x="268" y="24"/>
                </a:lnTo>
                <a:lnTo>
                  <a:pt x="270" y="24"/>
                </a:lnTo>
                <a:lnTo>
                  <a:pt x="272" y="24"/>
                </a:lnTo>
                <a:lnTo>
                  <a:pt x="274" y="26"/>
                </a:lnTo>
                <a:lnTo>
                  <a:pt x="274" y="28"/>
                </a:lnTo>
                <a:lnTo>
                  <a:pt x="276" y="30"/>
                </a:lnTo>
                <a:lnTo>
                  <a:pt x="276" y="32"/>
                </a:lnTo>
                <a:lnTo>
                  <a:pt x="274" y="32"/>
                </a:lnTo>
                <a:lnTo>
                  <a:pt x="274" y="34"/>
                </a:lnTo>
                <a:lnTo>
                  <a:pt x="274" y="36"/>
                </a:lnTo>
                <a:lnTo>
                  <a:pt x="272" y="36"/>
                </a:lnTo>
                <a:lnTo>
                  <a:pt x="272" y="38"/>
                </a:lnTo>
                <a:lnTo>
                  <a:pt x="272" y="40"/>
                </a:lnTo>
                <a:lnTo>
                  <a:pt x="272" y="42"/>
                </a:lnTo>
                <a:lnTo>
                  <a:pt x="272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2"/>
                </a:lnTo>
                <a:lnTo>
                  <a:pt x="274" y="54"/>
                </a:lnTo>
                <a:lnTo>
                  <a:pt x="272" y="56"/>
                </a:lnTo>
                <a:lnTo>
                  <a:pt x="272" y="58"/>
                </a:lnTo>
                <a:lnTo>
                  <a:pt x="270" y="60"/>
                </a:lnTo>
                <a:lnTo>
                  <a:pt x="270" y="62"/>
                </a:lnTo>
                <a:lnTo>
                  <a:pt x="270" y="64"/>
                </a:lnTo>
                <a:lnTo>
                  <a:pt x="270" y="66"/>
                </a:lnTo>
                <a:lnTo>
                  <a:pt x="272" y="68"/>
                </a:lnTo>
                <a:lnTo>
                  <a:pt x="272" y="70"/>
                </a:lnTo>
                <a:lnTo>
                  <a:pt x="272" y="72"/>
                </a:lnTo>
                <a:lnTo>
                  <a:pt x="274" y="74"/>
                </a:lnTo>
                <a:lnTo>
                  <a:pt x="274" y="76"/>
                </a:lnTo>
                <a:lnTo>
                  <a:pt x="274" y="78"/>
                </a:lnTo>
                <a:lnTo>
                  <a:pt x="274" y="80"/>
                </a:lnTo>
                <a:lnTo>
                  <a:pt x="276" y="82"/>
                </a:lnTo>
                <a:lnTo>
                  <a:pt x="276" y="84"/>
                </a:lnTo>
                <a:lnTo>
                  <a:pt x="276" y="86"/>
                </a:lnTo>
                <a:lnTo>
                  <a:pt x="276" y="94"/>
                </a:lnTo>
                <a:lnTo>
                  <a:pt x="276" y="96"/>
                </a:lnTo>
                <a:lnTo>
                  <a:pt x="276" y="98"/>
                </a:lnTo>
                <a:lnTo>
                  <a:pt x="276" y="100"/>
                </a:lnTo>
                <a:lnTo>
                  <a:pt x="276" y="104"/>
                </a:lnTo>
                <a:lnTo>
                  <a:pt x="276" y="106"/>
                </a:lnTo>
                <a:lnTo>
                  <a:pt x="276" y="110"/>
                </a:lnTo>
                <a:lnTo>
                  <a:pt x="276" y="112"/>
                </a:lnTo>
                <a:lnTo>
                  <a:pt x="276" y="114"/>
                </a:lnTo>
                <a:lnTo>
                  <a:pt x="276" y="118"/>
                </a:lnTo>
                <a:lnTo>
                  <a:pt x="276" y="120"/>
                </a:lnTo>
                <a:lnTo>
                  <a:pt x="276" y="124"/>
                </a:lnTo>
                <a:lnTo>
                  <a:pt x="278" y="126"/>
                </a:lnTo>
                <a:lnTo>
                  <a:pt x="278" y="128"/>
                </a:lnTo>
                <a:lnTo>
                  <a:pt x="278" y="130"/>
                </a:lnTo>
                <a:lnTo>
                  <a:pt x="278" y="134"/>
                </a:lnTo>
                <a:lnTo>
                  <a:pt x="278" y="138"/>
                </a:lnTo>
                <a:lnTo>
                  <a:pt x="278" y="142"/>
                </a:lnTo>
                <a:lnTo>
                  <a:pt x="278" y="144"/>
                </a:lnTo>
                <a:lnTo>
                  <a:pt x="278" y="148"/>
                </a:lnTo>
                <a:lnTo>
                  <a:pt x="278" y="150"/>
                </a:lnTo>
                <a:lnTo>
                  <a:pt x="278" y="154"/>
                </a:lnTo>
                <a:lnTo>
                  <a:pt x="278" y="156"/>
                </a:lnTo>
                <a:lnTo>
                  <a:pt x="278" y="160"/>
                </a:lnTo>
                <a:lnTo>
                  <a:pt x="278" y="162"/>
                </a:lnTo>
                <a:lnTo>
                  <a:pt x="278" y="164"/>
                </a:lnTo>
                <a:lnTo>
                  <a:pt x="278" y="168"/>
                </a:lnTo>
                <a:lnTo>
                  <a:pt x="278" y="170"/>
                </a:lnTo>
                <a:lnTo>
                  <a:pt x="278" y="172"/>
                </a:lnTo>
                <a:lnTo>
                  <a:pt x="278" y="176"/>
                </a:lnTo>
                <a:lnTo>
                  <a:pt x="278" y="180"/>
                </a:lnTo>
                <a:lnTo>
                  <a:pt x="278" y="184"/>
                </a:lnTo>
                <a:lnTo>
                  <a:pt x="278" y="188"/>
                </a:lnTo>
                <a:lnTo>
                  <a:pt x="278" y="194"/>
                </a:lnTo>
                <a:lnTo>
                  <a:pt x="280" y="196"/>
                </a:lnTo>
                <a:lnTo>
                  <a:pt x="280" y="200"/>
                </a:lnTo>
                <a:lnTo>
                  <a:pt x="280" y="202"/>
                </a:lnTo>
                <a:lnTo>
                  <a:pt x="280" y="204"/>
                </a:lnTo>
                <a:lnTo>
                  <a:pt x="280" y="212"/>
                </a:lnTo>
                <a:lnTo>
                  <a:pt x="280" y="216"/>
                </a:lnTo>
                <a:lnTo>
                  <a:pt x="280" y="218"/>
                </a:lnTo>
                <a:lnTo>
                  <a:pt x="280" y="220"/>
                </a:lnTo>
                <a:lnTo>
                  <a:pt x="280" y="222"/>
                </a:lnTo>
                <a:lnTo>
                  <a:pt x="280" y="227"/>
                </a:lnTo>
                <a:lnTo>
                  <a:pt x="280" y="229"/>
                </a:lnTo>
                <a:lnTo>
                  <a:pt x="280" y="231"/>
                </a:lnTo>
                <a:lnTo>
                  <a:pt x="280" y="237"/>
                </a:lnTo>
                <a:lnTo>
                  <a:pt x="280" y="241"/>
                </a:lnTo>
                <a:lnTo>
                  <a:pt x="280" y="251"/>
                </a:lnTo>
                <a:lnTo>
                  <a:pt x="280" y="263"/>
                </a:lnTo>
                <a:lnTo>
                  <a:pt x="280" y="273"/>
                </a:lnTo>
                <a:lnTo>
                  <a:pt x="262" y="273"/>
                </a:lnTo>
                <a:lnTo>
                  <a:pt x="264" y="275"/>
                </a:lnTo>
                <a:lnTo>
                  <a:pt x="264" y="281"/>
                </a:lnTo>
                <a:lnTo>
                  <a:pt x="264" y="283"/>
                </a:lnTo>
                <a:lnTo>
                  <a:pt x="254" y="277"/>
                </a:lnTo>
                <a:lnTo>
                  <a:pt x="246" y="273"/>
                </a:lnTo>
                <a:lnTo>
                  <a:pt x="244" y="273"/>
                </a:lnTo>
                <a:lnTo>
                  <a:pt x="236" y="267"/>
                </a:lnTo>
                <a:lnTo>
                  <a:pt x="232" y="265"/>
                </a:lnTo>
                <a:lnTo>
                  <a:pt x="226" y="261"/>
                </a:lnTo>
                <a:lnTo>
                  <a:pt x="222" y="259"/>
                </a:lnTo>
                <a:lnTo>
                  <a:pt x="216" y="255"/>
                </a:lnTo>
                <a:lnTo>
                  <a:pt x="210" y="251"/>
                </a:lnTo>
                <a:lnTo>
                  <a:pt x="208" y="251"/>
                </a:lnTo>
                <a:lnTo>
                  <a:pt x="198" y="245"/>
                </a:lnTo>
                <a:lnTo>
                  <a:pt x="192" y="241"/>
                </a:lnTo>
                <a:lnTo>
                  <a:pt x="190" y="241"/>
                </a:lnTo>
                <a:lnTo>
                  <a:pt x="188" y="239"/>
                </a:lnTo>
                <a:lnTo>
                  <a:pt x="184" y="237"/>
                </a:lnTo>
                <a:lnTo>
                  <a:pt x="182" y="235"/>
                </a:lnTo>
                <a:lnTo>
                  <a:pt x="178" y="233"/>
                </a:lnTo>
                <a:lnTo>
                  <a:pt x="172" y="231"/>
                </a:lnTo>
                <a:lnTo>
                  <a:pt x="168" y="227"/>
                </a:lnTo>
                <a:lnTo>
                  <a:pt x="164" y="226"/>
                </a:lnTo>
                <a:lnTo>
                  <a:pt x="160" y="224"/>
                </a:lnTo>
                <a:lnTo>
                  <a:pt x="154" y="222"/>
                </a:lnTo>
                <a:lnTo>
                  <a:pt x="148" y="218"/>
                </a:lnTo>
                <a:lnTo>
                  <a:pt x="146" y="218"/>
                </a:lnTo>
                <a:lnTo>
                  <a:pt x="144" y="216"/>
                </a:lnTo>
                <a:lnTo>
                  <a:pt x="142" y="214"/>
                </a:lnTo>
                <a:lnTo>
                  <a:pt x="140" y="214"/>
                </a:lnTo>
                <a:lnTo>
                  <a:pt x="138" y="212"/>
                </a:lnTo>
                <a:lnTo>
                  <a:pt x="136" y="212"/>
                </a:lnTo>
                <a:lnTo>
                  <a:pt x="134" y="210"/>
                </a:lnTo>
                <a:lnTo>
                  <a:pt x="132" y="208"/>
                </a:lnTo>
                <a:lnTo>
                  <a:pt x="130" y="208"/>
                </a:lnTo>
                <a:lnTo>
                  <a:pt x="128" y="206"/>
                </a:lnTo>
                <a:lnTo>
                  <a:pt x="124" y="206"/>
                </a:lnTo>
                <a:lnTo>
                  <a:pt x="122" y="204"/>
                </a:lnTo>
                <a:lnTo>
                  <a:pt x="120" y="202"/>
                </a:lnTo>
                <a:lnTo>
                  <a:pt x="118" y="202"/>
                </a:lnTo>
                <a:lnTo>
                  <a:pt x="114" y="204"/>
                </a:lnTo>
                <a:lnTo>
                  <a:pt x="112" y="204"/>
                </a:lnTo>
                <a:lnTo>
                  <a:pt x="110" y="206"/>
                </a:lnTo>
                <a:lnTo>
                  <a:pt x="108" y="206"/>
                </a:lnTo>
                <a:lnTo>
                  <a:pt x="106" y="208"/>
                </a:lnTo>
                <a:lnTo>
                  <a:pt x="102" y="210"/>
                </a:lnTo>
                <a:lnTo>
                  <a:pt x="100" y="212"/>
                </a:lnTo>
                <a:lnTo>
                  <a:pt x="98" y="212"/>
                </a:lnTo>
                <a:lnTo>
                  <a:pt x="96" y="214"/>
                </a:lnTo>
                <a:lnTo>
                  <a:pt x="94" y="214"/>
                </a:lnTo>
                <a:lnTo>
                  <a:pt x="92" y="216"/>
                </a:lnTo>
                <a:lnTo>
                  <a:pt x="90" y="218"/>
                </a:lnTo>
                <a:lnTo>
                  <a:pt x="88" y="218"/>
                </a:lnTo>
                <a:lnTo>
                  <a:pt x="86" y="220"/>
                </a:lnTo>
                <a:lnTo>
                  <a:pt x="84" y="218"/>
                </a:lnTo>
                <a:lnTo>
                  <a:pt x="82" y="216"/>
                </a:lnTo>
                <a:lnTo>
                  <a:pt x="80" y="214"/>
                </a:lnTo>
                <a:lnTo>
                  <a:pt x="78" y="210"/>
                </a:lnTo>
                <a:lnTo>
                  <a:pt x="76" y="208"/>
                </a:lnTo>
                <a:lnTo>
                  <a:pt x="74" y="208"/>
                </a:lnTo>
                <a:lnTo>
                  <a:pt x="72" y="206"/>
                </a:lnTo>
                <a:lnTo>
                  <a:pt x="70" y="206"/>
                </a:lnTo>
                <a:lnTo>
                  <a:pt x="66" y="206"/>
                </a:lnTo>
                <a:lnTo>
                  <a:pt x="64" y="204"/>
                </a:lnTo>
                <a:lnTo>
                  <a:pt x="62" y="204"/>
                </a:lnTo>
                <a:lnTo>
                  <a:pt x="60" y="204"/>
                </a:lnTo>
                <a:lnTo>
                  <a:pt x="58" y="204"/>
                </a:lnTo>
                <a:lnTo>
                  <a:pt x="56" y="202"/>
                </a:lnTo>
                <a:lnTo>
                  <a:pt x="54" y="202"/>
                </a:lnTo>
                <a:lnTo>
                  <a:pt x="52" y="202"/>
                </a:lnTo>
                <a:lnTo>
                  <a:pt x="50" y="202"/>
                </a:lnTo>
                <a:lnTo>
                  <a:pt x="48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6"/>
                </a:lnTo>
                <a:lnTo>
                  <a:pt x="44" y="194"/>
                </a:lnTo>
                <a:lnTo>
                  <a:pt x="42" y="192"/>
                </a:lnTo>
                <a:lnTo>
                  <a:pt x="42" y="190"/>
                </a:lnTo>
                <a:lnTo>
                  <a:pt x="40" y="188"/>
                </a:lnTo>
                <a:lnTo>
                  <a:pt x="38" y="184"/>
                </a:lnTo>
                <a:lnTo>
                  <a:pt x="36" y="184"/>
                </a:lnTo>
                <a:lnTo>
                  <a:pt x="34" y="182"/>
                </a:lnTo>
                <a:lnTo>
                  <a:pt x="32" y="182"/>
                </a:lnTo>
                <a:lnTo>
                  <a:pt x="30" y="182"/>
                </a:lnTo>
                <a:lnTo>
                  <a:pt x="28" y="180"/>
                </a:lnTo>
                <a:lnTo>
                  <a:pt x="26" y="180"/>
                </a:lnTo>
                <a:lnTo>
                  <a:pt x="24" y="180"/>
                </a:lnTo>
                <a:lnTo>
                  <a:pt x="24" y="178"/>
                </a:lnTo>
                <a:lnTo>
                  <a:pt x="22" y="180"/>
                </a:lnTo>
                <a:lnTo>
                  <a:pt x="20" y="180"/>
                </a:lnTo>
                <a:lnTo>
                  <a:pt x="18" y="180"/>
                </a:lnTo>
                <a:lnTo>
                  <a:pt x="16" y="178"/>
                </a:lnTo>
                <a:lnTo>
                  <a:pt x="14" y="176"/>
                </a:lnTo>
                <a:lnTo>
                  <a:pt x="14" y="174"/>
                </a:lnTo>
                <a:lnTo>
                  <a:pt x="12" y="174"/>
                </a:lnTo>
                <a:lnTo>
                  <a:pt x="12" y="172"/>
                </a:lnTo>
                <a:lnTo>
                  <a:pt x="12" y="170"/>
                </a:lnTo>
                <a:lnTo>
                  <a:pt x="12" y="164"/>
                </a:lnTo>
                <a:lnTo>
                  <a:pt x="10" y="162"/>
                </a:lnTo>
                <a:lnTo>
                  <a:pt x="10" y="160"/>
                </a:lnTo>
                <a:lnTo>
                  <a:pt x="8" y="158"/>
                </a:lnTo>
                <a:lnTo>
                  <a:pt x="6" y="156"/>
                </a:lnTo>
                <a:lnTo>
                  <a:pt x="6" y="154"/>
                </a:lnTo>
                <a:lnTo>
                  <a:pt x="4" y="152"/>
                </a:lnTo>
                <a:lnTo>
                  <a:pt x="2" y="150"/>
                </a:lnTo>
                <a:lnTo>
                  <a:pt x="2" y="148"/>
                </a:lnTo>
                <a:lnTo>
                  <a:pt x="0" y="146"/>
                </a:lnTo>
                <a:lnTo>
                  <a:pt x="0" y="144"/>
                </a:lnTo>
                <a:lnTo>
                  <a:pt x="2" y="142"/>
                </a:lnTo>
                <a:lnTo>
                  <a:pt x="2" y="140"/>
                </a:lnTo>
                <a:lnTo>
                  <a:pt x="4" y="140"/>
                </a:lnTo>
                <a:lnTo>
                  <a:pt x="6" y="140"/>
                </a:lnTo>
                <a:lnTo>
                  <a:pt x="8" y="138"/>
                </a:lnTo>
                <a:lnTo>
                  <a:pt x="10" y="136"/>
                </a:lnTo>
                <a:lnTo>
                  <a:pt x="8" y="134"/>
                </a:lnTo>
                <a:lnTo>
                  <a:pt x="10" y="132"/>
                </a:lnTo>
                <a:lnTo>
                  <a:pt x="8" y="130"/>
                </a:lnTo>
                <a:lnTo>
                  <a:pt x="8" y="128"/>
                </a:lnTo>
                <a:lnTo>
                  <a:pt x="6" y="124"/>
                </a:lnTo>
                <a:lnTo>
                  <a:pt x="6" y="122"/>
                </a:lnTo>
                <a:lnTo>
                  <a:pt x="6" y="120"/>
                </a:lnTo>
                <a:lnTo>
                  <a:pt x="6" y="118"/>
                </a:lnTo>
                <a:lnTo>
                  <a:pt x="8" y="116"/>
                </a:lnTo>
                <a:lnTo>
                  <a:pt x="10" y="112"/>
                </a:lnTo>
                <a:lnTo>
                  <a:pt x="10" y="110"/>
                </a:lnTo>
                <a:lnTo>
                  <a:pt x="8" y="106"/>
                </a:lnTo>
                <a:lnTo>
                  <a:pt x="8" y="104"/>
                </a:lnTo>
                <a:lnTo>
                  <a:pt x="6" y="102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8" y="94"/>
                </a:lnTo>
                <a:lnTo>
                  <a:pt x="8" y="92"/>
                </a:lnTo>
                <a:lnTo>
                  <a:pt x="8" y="88"/>
                </a:lnTo>
                <a:lnTo>
                  <a:pt x="8" y="86"/>
                </a:lnTo>
                <a:lnTo>
                  <a:pt x="8" y="84"/>
                </a:lnTo>
                <a:lnTo>
                  <a:pt x="8" y="82"/>
                </a:lnTo>
                <a:lnTo>
                  <a:pt x="8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4"/>
                </a:lnTo>
                <a:lnTo>
                  <a:pt x="4" y="72"/>
                </a:lnTo>
                <a:lnTo>
                  <a:pt x="2" y="70"/>
                </a:lnTo>
                <a:lnTo>
                  <a:pt x="2" y="68"/>
                </a:lnTo>
                <a:lnTo>
                  <a:pt x="0" y="6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69" name="Freeform 2277"/>
          <p:cNvSpPr>
            <a:spLocks/>
          </p:cNvSpPr>
          <p:nvPr/>
        </p:nvSpPr>
        <p:spPr bwMode="auto">
          <a:xfrm>
            <a:off x="4483101" y="2844802"/>
            <a:ext cx="444500" cy="449263"/>
          </a:xfrm>
          <a:custGeom>
            <a:avLst/>
            <a:gdLst>
              <a:gd name="T0" fmla="*/ 20161250 w 280"/>
              <a:gd name="T1" fmla="*/ 146169225 h 283"/>
              <a:gd name="T2" fmla="*/ 40322500 w 280"/>
              <a:gd name="T3" fmla="*/ 115927317 h 283"/>
              <a:gd name="T4" fmla="*/ 35282188 w 280"/>
              <a:gd name="T5" fmla="*/ 80645090 h 283"/>
              <a:gd name="T6" fmla="*/ 55443438 w 280"/>
              <a:gd name="T7" fmla="*/ 60483817 h 283"/>
              <a:gd name="T8" fmla="*/ 85685313 w 280"/>
              <a:gd name="T9" fmla="*/ 45362863 h 283"/>
              <a:gd name="T10" fmla="*/ 90725625 w 280"/>
              <a:gd name="T11" fmla="*/ 15120954 h 283"/>
              <a:gd name="T12" fmla="*/ 95765938 w 280"/>
              <a:gd name="T13" fmla="*/ 0 h 283"/>
              <a:gd name="T14" fmla="*/ 126007813 w 280"/>
              <a:gd name="T15" fmla="*/ 15120954 h 283"/>
              <a:gd name="T16" fmla="*/ 161290000 w 280"/>
              <a:gd name="T17" fmla="*/ 15120954 h 283"/>
              <a:gd name="T18" fmla="*/ 196572188 w 280"/>
              <a:gd name="T19" fmla="*/ 20161272 h 283"/>
              <a:gd name="T20" fmla="*/ 231854375 w 280"/>
              <a:gd name="T21" fmla="*/ 35282227 h 283"/>
              <a:gd name="T22" fmla="*/ 262096250 w 280"/>
              <a:gd name="T23" fmla="*/ 45362863 h 283"/>
              <a:gd name="T24" fmla="*/ 267136563 w 280"/>
              <a:gd name="T25" fmla="*/ 80645090 h 283"/>
              <a:gd name="T26" fmla="*/ 302418750 w 280"/>
              <a:gd name="T27" fmla="*/ 100806362 h 283"/>
              <a:gd name="T28" fmla="*/ 337700938 w 280"/>
              <a:gd name="T29" fmla="*/ 105846680 h 283"/>
              <a:gd name="T30" fmla="*/ 367942813 w 280"/>
              <a:gd name="T31" fmla="*/ 115927317 h 283"/>
              <a:gd name="T32" fmla="*/ 403225000 w 280"/>
              <a:gd name="T33" fmla="*/ 136088589 h 283"/>
              <a:gd name="T34" fmla="*/ 433466875 w 280"/>
              <a:gd name="T35" fmla="*/ 151209543 h 283"/>
              <a:gd name="T36" fmla="*/ 473789375 w 280"/>
              <a:gd name="T37" fmla="*/ 120967635 h 283"/>
              <a:gd name="T38" fmla="*/ 468749063 w 280"/>
              <a:gd name="T39" fmla="*/ 90725726 h 283"/>
              <a:gd name="T40" fmla="*/ 468749063 w 280"/>
              <a:gd name="T41" fmla="*/ 60483817 h 283"/>
              <a:gd name="T42" fmla="*/ 493950625 w 280"/>
              <a:gd name="T43" fmla="*/ 30241909 h 283"/>
              <a:gd name="T44" fmla="*/ 544353750 w 280"/>
              <a:gd name="T45" fmla="*/ 15120954 h 283"/>
              <a:gd name="T46" fmla="*/ 584676250 w 280"/>
              <a:gd name="T47" fmla="*/ 20161272 h 283"/>
              <a:gd name="T48" fmla="*/ 604837500 w 280"/>
              <a:gd name="T49" fmla="*/ 40322545 h 283"/>
              <a:gd name="T50" fmla="*/ 635079375 w 280"/>
              <a:gd name="T51" fmla="*/ 55443499 h 283"/>
              <a:gd name="T52" fmla="*/ 670361563 w 280"/>
              <a:gd name="T53" fmla="*/ 60483817 h 283"/>
              <a:gd name="T54" fmla="*/ 695563125 w 280"/>
              <a:gd name="T55" fmla="*/ 80645090 h 283"/>
              <a:gd name="T56" fmla="*/ 685482500 w 280"/>
              <a:gd name="T57" fmla="*/ 110886998 h 283"/>
              <a:gd name="T58" fmla="*/ 685482500 w 280"/>
              <a:gd name="T59" fmla="*/ 141128907 h 283"/>
              <a:gd name="T60" fmla="*/ 685482500 w 280"/>
              <a:gd name="T61" fmla="*/ 176411134 h 283"/>
              <a:gd name="T62" fmla="*/ 695563125 w 280"/>
              <a:gd name="T63" fmla="*/ 216733679 h 283"/>
              <a:gd name="T64" fmla="*/ 695563125 w 280"/>
              <a:gd name="T65" fmla="*/ 277217496 h 283"/>
              <a:gd name="T66" fmla="*/ 700603438 w 280"/>
              <a:gd name="T67" fmla="*/ 322580359 h 283"/>
              <a:gd name="T68" fmla="*/ 700603438 w 280"/>
              <a:gd name="T69" fmla="*/ 388104494 h 283"/>
              <a:gd name="T70" fmla="*/ 700603438 w 280"/>
              <a:gd name="T71" fmla="*/ 443547994 h 283"/>
              <a:gd name="T72" fmla="*/ 705643750 w 280"/>
              <a:gd name="T73" fmla="*/ 514112447 h 283"/>
              <a:gd name="T74" fmla="*/ 705643750 w 280"/>
              <a:gd name="T75" fmla="*/ 582157535 h 283"/>
              <a:gd name="T76" fmla="*/ 665321250 w 280"/>
              <a:gd name="T77" fmla="*/ 708165488 h 283"/>
              <a:gd name="T78" fmla="*/ 559474688 w 280"/>
              <a:gd name="T79" fmla="*/ 652721989 h 283"/>
              <a:gd name="T80" fmla="*/ 473789375 w 280"/>
              <a:gd name="T81" fmla="*/ 602318808 h 283"/>
              <a:gd name="T82" fmla="*/ 388104063 w 280"/>
              <a:gd name="T83" fmla="*/ 559475310 h 283"/>
              <a:gd name="T84" fmla="*/ 342741250 w 280"/>
              <a:gd name="T85" fmla="*/ 534273720 h 283"/>
              <a:gd name="T86" fmla="*/ 297378438 w 280"/>
              <a:gd name="T87" fmla="*/ 509072129 h 283"/>
              <a:gd name="T88" fmla="*/ 252015625 w 280"/>
              <a:gd name="T89" fmla="*/ 534273720 h 283"/>
              <a:gd name="T90" fmla="*/ 216733438 w 280"/>
              <a:gd name="T91" fmla="*/ 554434992 h 283"/>
              <a:gd name="T92" fmla="*/ 181451250 w 280"/>
              <a:gd name="T93" fmla="*/ 519152765 h 283"/>
              <a:gd name="T94" fmla="*/ 141128750 w 280"/>
              <a:gd name="T95" fmla="*/ 509072129 h 283"/>
              <a:gd name="T96" fmla="*/ 110886875 w 280"/>
              <a:gd name="T97" fmla="*/ 493951175 h 283"/>
              <a:gd name="T98" fmla="*/ 90725625 w 280"/>
              <a:gd name="T99" fmla="*/ 463709266 h 283"/>
              <a:gd name="T100" fmla="*/ 60483750 w 280"/>
              <a:gd name="T101" fmla="*/ 448588312 h 283"/>
              <a:gd name="T102" fmla="*/ 35282188 w 280"/>
              <a:gd name="T103" fmla="*/ 438507676 h 283"/>
              <a:gd name="T104" fmla="*/ 20161250 w 280"/>
              <a:gd name="T105" fmla="*/ 398185131 h 283"/>
              <a:gd name="T106" fmla="*/ 5040313 w 280"/>
              <a:gd name="T107" fmla="*/ 357862586 h 283"/>
              <a:gd name="T108" fmla="*/ 25201563 w 280"/>
              <a:gd name="T109" fmla="*/ 332660995 h 283"/>
              <a:gd name="T110" fmla="*/ 20161250 w 280"/>
              <a:gd name="T111" fmla="*/ 292338450 h 283"/>
              <a:gd name="T112" fmla="*/ 20161250 w 280"/>
              <a:gd name="T113" fmla="*/ 246975587 h 283"/>
              <a:gd name="T114" fmla="*/ 20161250 w 280"/>
              <a:gd name="T115" fmla="*/ 211693361 h 283"/>
              <a:gd name="T116" fmla="*/ 5040313 w 280"/>
              <a:gd name="T117" fmla="*/ 176411134 h 28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0" h="283">
                <a:moveTo>
                  <a:pt x="0" y="66"/>
                </a:moveTo>
                <a:lnTo>
                  <a:pt x="0" y="64"/>
                </a:lnTo>
                <a:lnTo>
                  <a:pt x="0" y="62"/>
                </a:lnTo>
                <a:lnTo>
                  <a:pt x="2" y="60"/>
                </a:lnTo>
                <a:lnTo>
                  <a:pt x="4" y="60"/>
                </a:lnTo>
                <a:lnTo>
                  <a:pt x="6" y="60"/>
                </a:lnTo>
                <a:lnTo>
                  <a:pt x="8" y="58"/>
                </a:lnTo>
                <a:lnTo>
                  <a:pt x="10" y="58"/>
                </a:lnTo>
                <a:lnTo>
                  <a:pt x="10" y="56"/>
                </a:lnTo>
                <a:lnTo>
                  <a:pt x="12" y="54"/>
                </a:lnTo>
                <a:lnTo>
                  <a:pt x="12" y="52"/>
                </a:lnTo>
                <a:lnTo>
                  <a:pt x="14" y="50"/>
                </a:lnTo>
                <a:lnTo>
                  <a:pt x="16" y="48"/>
                </a:lnTo>
                <a:lnTo>
                  <a:pt x="16" y="46"/>
                </a:lnTo>
                <a:lnTo>
                  <a:pt x="16" y="44"/>
                </a:lnTo>
                <a:lnTo>
                  <a:pt x="14" y="42"/>
                </a:lnTo>
                <a:lnTo>
                  <a:pt x="14" y="40"/>
                </a:lnTo>
                <a:lnTo>
                  <a:pt x="14" y="38"/>
                </a:lnTo>
                <a:lnTo>
                  <a:pt x="12" y="36"/>
                </a:lnTo>
                <a:lnTo>
                  <a:pt x="14" y="34"/>
                </a:lnTo>
                <a:lnTo>
                  <a:pt x="14" y="32"/>
                </a:lnTo>
                <a:lnTo>
                  <a:pt x="16" y="32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6" y="22"/>
                </a:lnTo>
                <a:lnTo>
                  <a:pt x="28" y="20"/>
                </a:lnTo>
                <a:lnTo>
                  <a:pt x="30" y="20"/>
                </a:lnTo>
                <a:lnTo>
                  <a:pt x="32" y="18"/>
                </a:lnTo>
                <a:lnTo>
                  <a:pt x="34" y="18"/>
                </a:lnTo>
                <a:lnTo>
                  <a:pt x="36" y="18"/>
                </a:lnTo>
                <a:lnTo>
                  <a:pt x="36" y="16"/>
                </a:lnTo>
                <a:lnTo>
                  <a:pt x="38" y="16"/>
                </a:lnTo>
                <a:lnTo>
                  <a:pt x="38" y="14"/>
                </a:lnTo>
                <a:lnTo>
                  <a:pt x="38" y="12"/>
                </a:lnTo>
                <a:lnTo>
                  <a:pt x="36" y="10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6" y="2"/>
                </a:lnTo>
                <a:lnTo>
                  <a:pt x="38" y="2"/>
                </a:lnTo>
                <a:lnTo>
                  <a:pt x="38" y="0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60" y="8"/>
                </a:lnTo>
                <a:lnTo>
                  <a:pt x="62" y="8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8" y="8"/>
                </a:lnTo>
                <a:lnTo>
                  <a:pt x="80" y="8"/>
                </a:lnTo>
                <a:lnTo>
                  <a:pt x="82" y="10"/>
                </a:lnTo>
                <a:lnTo>
                  <a:pt x="84" y="10"/>
                </a:lnTo>
                <a:lnTo>
                  <a:pt x="86" y="12"/>
                </a:lnTo>
                <a:lnTo>
                  <a:pt x="88" y="14"/>
                </a:lnTo>
                <a:lnTo>
                  <a:pt x="90" y="14"/>
                </a:lnTo>
                <a:lnTo>
                  <a:pt x="92" y="14"/>
                </a:lnTo>
                <a:lnTo>
                  <a:pt x="94" y="16"/>
                </a:lnTo>
                <a:lnTo>
                  <a:pt x="96" y="16"/>
                </a:lnTo>
                <a:lnTo>
                  <a:pt x="98" y="16"/>
                </a:lnTo>
                <a:lnTo>
                  <a:pt x="100" y="16"/>
                </a:lnTo>
                <a:lnTo>
                  <a:pt x="102" y="18"/>
                </a:lnTo>
                <a:lnTo>
                  <a:pt x="104" y="18"/>
                </a:lnTo>
                <a:lnTo>
                  <a:pt x="104" y="20"/>
                </a:lnTo>
                <a:lnTo>
                  <a:pt x="104" y="22"/>
                </a:lnTo>
                <a:lnTo>
                  <a:pt x="104" y="24"/>
                </a:lnTo>
                <a:lnTo>
                  <a:pt x="104" y="26"/>
                </a:lnTo>
                <a:lnTo>
                  <a:pt x="106" y="28"/>
                </a:lnTo>
                <a:lnTo>
                  <a:pt x="106" y="30"/>
                </a:lnTo>
                <a:lnTo>
                  <a:pt x="106" y="32"/>
                </a:lnTo>
                <a:lnTo>
                  <a:pt x="108" y="34"/>
                </a:lnTo>
                <a:lnTo>
                  <a:pt x="110" y="34"/>
                </a:lnTo>
                <a:lnTo>
                  <a:pt x="110" y="36"/>
                </a:lnTo>
                <a:lnTo>
                  <a:pt x="112" y="38"/>
                </a:lnTo>
                <a:lnTo>
                  <a:pt x="116" y="40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40"/>
                </a:lnTo>
                <a:lnTo>
                  <a:pt x="130" y="40"/>
                </a:lnTo>
                <a:lnTo>
                  <a:pt x="132" y="42"/>
                </a:lnTo>
                <a:lnTo>
                  <a:pt x="134" y="42"/>
                </a:lnTo>
                <a:lnTo>
                  <a:pt x="136" y="42"/>
                </a:lnTo>
                <a:lnTo>
                  <a:pt x="138" y="44"/>
                </a:lnTo>
                <a:lnTo>
                  <a:pt x="140" y="44"/>
                </a:lnTo>
                <a:lnTo>
                  <a:pt x="142" y="44"/>
                </a:lnTo>
                <a:lnTo>
                  <a:pt x="144" y="44"/>
                </a:lnTo>
                <a:lnTo>
                  <a:pt x="144" y="46"/>
                </a:lnTo>
                <a:lnTo>
                  <a:pt x="146" y="46"/>
                </a:lnTo>
                <a:lnTo>
                  <a:pt x="148" y="46"/>
                </a:lnTo>
                <a:lnTo>
                  <a:pt x="150" y="48"/>
                </a:lnTo>
                <a:lnTo>
                  <a:pt x="152" y="48"/>
                </a:lnTo>
                <a:lnTo>
                  <a:pt x="154" y="50"/>
                </a:lnTo>
                <a:lnTo>
                  <a:pt x="156" y="50"/>
                </a:lnTo>
                <a:lnTo>
                  <a:pt x="158" y="52"/>
                </a:lnTo>
                <a:lnTo>
                  <a:pt x="160" y="54"/>
                </a:lnTo>
                <a:lnTo>
                  <a:pt x="162" y="56"/>
                </a:lnTo>
                <a:lnTo>
                  <a:pt x="164" y="58"/>
                </a:lnTo>
                <a:lnTo>
                  <a:pt x="166" y="58"/>
                </a:lnTo>
                <a:lnTo>
                  <a:pt x="166" y="60"/>
                </a:lnTo>
                <a:lnTo>
                  <a:pt x="168" y="60"/>
                </a:lnTo>
                <a:lnTo>
                  <a:pt x="170" y="60"/>
                </a:lnTo>
                <a:lnTo>
                  <a:pt x="172" y="60"/>
                </a:lnTo>
                <a:lnTo>
                  <a:pt x="174" y="60"/>
                </a:lnTo>
                <a:lnTo>
                  <a:pt x="176" y="60"/>
                </a:lnTo>
                <a:lnTo>
                  <a:pt x="180" y="56"/>
                </a:lnTo>
                <a:lnTo>
                  <a:pt x="182" y="54"/>
                </a:lnTo>
                <a:lnTo>
                  <a:pt x="184" y="54"/>
                </a:lnTo>
                <a:lnTo>
                  <a:pt x="186" y="52"/>
                </a:lnTo>
                <a:lnTo>
                  <a:pt x="186" y="50"/>
                </a:lnTo>
                <a:lnTo>
                  <a:pt x="188" y="48"/>
                </a:lnTo>
                <a:lnTo>
                  <a:pt x="188" y="46"/>
                </a:lnTo>
                <a:lnTo>
                  <a:pt x="188" y="44"/>
                </a:lnTo>
                <a:lnTo>
                  <a:pt x="188" y="42"/>
                </a:lnTo>
                <a:lnTo>
                  <a:pt x="188" y="40"/>
                </a:lnTo>
                <a:lnTo>
                  <a:pt x="186" y="38"/>
                </a:lnTo>
                <a:lnTo>
                  <a:pt x="186" y="36"/>
                </a:lnTo>
                <a:lnTo>
                  <a:pt x="186" y="34"/>
                </a:lnTo>
                <a:lnTo>
                  <a:pt x="184" y="32"/>
                </a:lnTo>
                <a:lnTo>
                  <a:pt x="184" y="30"/>
                </a:lnTo>
                <a:lnTo>
                  <a:pt x="184" y="28"/>
                </a:lnTo>
                <a:lnTo>
                  <a:pt x="184" y="26"/>
                </a:lnTo>
                <a:lnTo>
                  <a:pt x="186" y="24"/>
                </a:lnTo>
                <a:lnTo>
                  <a:pt x="186" y="22"/>
                </a:lnTo>
                <a:lnTo>
                  <a:pt x="186" y="20"/>
                </a:lnTo>
                <a:lnTo>
                  <a:pt x="188" y="20"/>
                </a:lnTo>
                <a:lnTo>
                  <a:pt x="190" y="18"/>
                </a:lnTo>
                <a:lnTo>
                  <a:pt x="192" y="16"/>
                </a:lnTo>
                <a:lnTo>
                  <a:pt x="194" y="14"/>
                </a:lnTo>
                <a:lnTo>
                  <a:pt x="196" y="12"/>
                </a:lnTo>
                <a:lnTo>
                  <a:pt x="200" y="10"/>
                </a:lnTo>
                <a:lnTo>
                  <a:pt x="202" y="10"/>
                </a:lnTo>
                <a:lnTo>
                  <a:pt x="204" y="8"/>
                </a:lnTo>
                <a:lnTo>
                  <a:pt x="208" y="8"/>
                </a:lnTo>
                <a:lnTo>
                  <a:pt x="210" y="8"/>
                </a:lnTo>
                <a:lnTo>
                  <a:pt x="214" y="4"/>
                </a:lnTo>
                <a:lnTo>
                  <a:pt x="216" y="4"/>
                </a:lnTo>
                <a:lnTo>
                  <a:pt x="216" y="6"/>
                </a:lnTo>
                <a:lnTo>
                  <a:pt x="218" y="6"/>
                </a:lnTo>
                <a:lnTo>
                  <a:pt x="220" y="6"/>
                </a:lnTo>
                <a:lnTo>
                  <a:pt x="222" y="4"/>
                </a:lnTo>
                <a:lnTo>
                  <a:pt x="224" y="6"/>
                </a:lnTo>
                <a:lnTo>
                  <a:pt x="226" y="6"/>
                </a:lnTo>
                <a:lnTo>
                  <a:pt x="230" y="8"/>
                </a:lnTo>
                <a:lnTo>
                  <a:pt x="232" y="8"/>
                </a:lnTo>
                <a:lnTo>
                  <a:pt x="234" y="10"/>
                </a:lnTo>
                <a:lnTo>
                  <a:pt x="236" y="10"/>
                </a:lnTo>
                <a:lnTo>
                  <a:pt x="238" y="10"/>
                </a:lnTo>
                <a:lnTo>
                  <a:pt x="240" y="12"/>
                </a:lnTo>
                <a:lnTo>
                  <a:pt x="240" y="14"/>
                </a:lnTo>
                <a:lnTo>
                  <a:pt x="240" y="16"/>
                </a:lnTo>
                <a:lnTo>
                  <a:pt x="240" y="18"/>
                </a:lnTo>
                <a:lnTo>
                  <a:pt x="242" y="20"/>
                </a:lnTo>
                <a:lnTo>
                  <a:pt x="244" y="20"/>
                </a:lnTo>
                <a:lnTo>
                  <a:pt x="246" y="20"/>
                </a:lnTo>
                <a:lnTo>
                  <a:pt x="248" y="20"/>
                </a:lnTo>
                <a:lnTo>
                  <a:pt x="250" y="20"/>
                </a:lnTo>
                <a:lnTo>
                  <a:pt x="252" y="22"/>
                </a:lnTo>
                <a:lnTo>
                  <a:pt x="254" y="22"/>
                </a:lnTo>
                <a:lnTo>
                  <a:pt x="256" y="24"/>
                </a:lnTo>
                <a:lnTo>
                  <a:pt x="258" y="24"/>
                </a:lnTo>
                <a:lnTo>
                  <a:pt x="260" y="24"/>
                </a:lnTo>
                <a:lnTo>
                  <a:pt x="262" y="24"/>
                </a:lnTo>
                <a:lnTo>
                  <a:pt x="264" y="24"/>
                </a:lnTo>
                <a:lnTo>
                  <a:pt x="266" y="24"/>
                </a:lnTo>
                <a:lnTo>
                  <a:pt x="268" y="24"/>
                </a:lnTo>
                <a:lnTo>
                  <a:pt x="270" y="24"/>
                </a:lnTo>
                <a:lnTo>
                  <a:pt x="272" y="24"/>
                </a:lnTo>
                <a:lnTo>
                  <a:pt x="274" y="26"/>
                </a:lnTo>
                <a:lnTo>
                  <a:pt x="274" y="28"/>
                </a:lnTo>
                <a:lnTo>
                  <a:pt x="276" y="30"/>
                </a:lnTo>
                <a:lnTo>
                  <a:pt x="276" y="32"/>
                </a:lnTo>
                <a:lnTo>
                  <a:pt x="274" y="32"/>
                </a:lnTo>
                <a:lnTo>
                  <a:pt x="274" y="34"/>
                </a:lnTo>
                <a:lnTo>
                  <a:pt x="274" y="36"/>
                </a:lnTo>
                <a:lnTo>
                  <a:pt x="272" y="36"/>
                </a:lnTo>
                <a:lnTo>
                  <a:pt x="272" y="38"/>
                </a:lnTo>
                <a:lnTo>
                  <a:pt x="272" y="40"/>
                </a:lnTo>
                <a:lnTo>
                  <a:pt x="272" y="42"/>
                </a:lnTo>
                <a:lnTo>
                  <a:pt x="272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2"/>
                </a:lnTo>
                <a:lnTo>
                  <a:pt x="274" y="54"/>
                </a:lnTo>
                <a:lnTo>
                  <a:pt x="272" y="56"/>
                </a:lnTo>
                <a:lnTo>
                  <a:pt x="272" y="58"/>
                </a:lnTo>
                <a:lnTo>
                  <a:pt x="270" y="60"/>
                </a:lnTo>
                <a:lnTo>
                  <a:pt x="270" y="62"/>
                </a:lnTo>
                <a:lnTo>
                  <a:pt x="270" y="64"/>
                </a:lnTo>
                <a:lnTo>
                  <a:pt x="270" y="66"/>
                </a:lnTo>
                <a:lnTo>
                  <a:pt x="272" y="68"/>
                </a:lnTo>
                <a:lnTo>
                  <a:pt x="272" y="70"/>
                </a:lnTo>
                <a:lnTo>
                  <a:pt x="272" y="72"/>
                </a:lnTo>
                <a:lnTo>
                  <a:pt x="274" y="74"/>
                </a:lnTo>
                <a:lnTo>
                  <a:pt x="274" y="76"/>
                </a:lnTo>
                <a:lnTo>
                  <a:pt x="274" y="78"/>
                </a:lnTo>
                <a:lnTo>
                  <a:pt x="274" y="80"/>
                </a:lnTo>
                <a:lnTo>
                  <a:pt x="276" y="82"/>
                </a:lnTo>
                <a:lnTo>
                  <a:pt x="276" y="84"/>
                </a:lnTo>
                <a:lnTo>
                  <a:pt x="276" y="86"/>
                </a:lnTo>
                <a:lnTo>
                  <a:pt x="276" y="94"/>
                </a:lnTo>
                <a:lnTo>
                  <a:pt x="276" y="96"/>
                </a:lnTo>
                <a:lnTo>
                  <a:pt x="276" y="98"/>
                </a:lnTo>
                <a:lnTo>
                  <a:pt x="276" y="100"/>
                </a:lnTo>
                <a:lnTo>
                  <a:pt x="276" y="104"/>
                </a:lnTo>
                <a:lnTo>
                  <a:pt x="276" y="106"/>
                </a:lnTo>
                <a:lnTo>
                  <a:pt x="276" y="110"/>
                </a:lnTo>
                <a:lnTo>
                  <a:pt x="276" y="112"/>
                </a:lnTo>
                <a:lnTo>
                  <a:pt x="276" y="114"/>
                </a:lnTo>
                <a:lnTo>
                  <a:pt x="276" y="118"/>
                </a:lnTo>
                <a:lnTo>
                  <a:pt x="276" y="120"/>
                </a:lnTo>
                <a:lnTo>
                  <a:pt x="276" y="124"/>
                </a:lnTo>
                <a:lnTo>
                  <a:pt x="278" y="126"/>
                </a:lnTo>
                <a:lnTo>
                  <a:pt x="278" y="128"/>
                </a:lnTo>
                <a:lnTo>
                  <a:pt x="278" y="130"/>
                </a:lnTo>
                <a:lnTo>
                  <a:pt x="278" y="134"/>
                </a:lnTo>
                <a:lnTo>
                  <a:pt x="278" y="138"/>
                </a:lnTo>
                <a:lnTo>
                  <a:pt x="278" y="142"/>
                </a:lnTo>
                <a:lnTo>
                  <a:pt x="278" y="144"/>
                </a:lnTo>
                <a:lnTo>
                  <a:pt x="278" y="148"/>
                </a:lnTo>
                <a:lnTo>
                  <a:pt x="278" y="150"/>
                </a:lnTo>
                <a:lnTo>
                  <a:pt x="278" y="154"/>
                </a:lnTo>
                <a:lnTo>
                  <a:pt x="278" y="156"/>
                </a:lnTo>
                <a:lnTo>
                  <a:pt x="278" y="160"/>
                </a:lnTo>
                <a:lnTo>
                  <a:pt x="278" y="162"/>
                </a:lnTo>
                <a:lnTo>
                  <a:pt x="278" y="164"/>
                </a:lnTo>
                <a:lnTo>
                  <a:pt x="278" y="168"/>
                </a:lnTo>
                <a:lnTo>
                  <a:pt x="278" y="170"/>
                </a:lnTo>
                <a:lnTo>
                  <a:pt x="278" y="172"/>
                </a:lnTo>
                <a:lnTo>
                  <a:pt x="278" y="176"/>
                </a:lnTo>
                <a:lnTo>
                  <a:pt x="278" y="180"/>
                </a:lnTo>
                <a:lnTo>
                  <a:pt x="278" y="184"/>
                </a:lnTo>
                <a:lnTo>
                  <a:pt x="278" y="188"/>
                </a:lnTo>
                <a:lnTo>
                  <a:pt x="278" y="194"/>
                </a:lnTo>
                <a:lnTo>
                  <a:pt x="280" y="196"/>
                </a:lnTo>
                <a:lnTo>
                  <a:pt x="280" y="200"/>
                </a:lnTo>
                <a:lnTo>
                  <a:pt x="280" y="202"/>
                </a:lnTo>
                <a:lnTo>
                  <a:pt x="280" y="204"/>
                </a:lnTo>
                <a:lnTo>
                  <a:pt x="280" y="212"/>
                </a:lnTo>
                <a:lnTo>
                  <a:pt x="280" y="216"/>
                </a:lnTo>
                <a:lnTo>
                  <a:pt x="280" y="218"/>
                </a:lnTo>
                <a:lnTo>
                  <a:pt x="280" y="220"/>
                </a:lnTo>
                <a:lnTo>
                  <a:pt x="280" y="222"/>
                </a:lnTo>
                <a:lnTo>
                  <a:pt x="280" y="227"/>
                </a:lnTo>
                <a:lnTo>
                  <a:pt x="280" y="229"/>
                </a:lnTo>
                <a:lnTo>
                  <a:pt x="280" y="231"/>
                </a:lnTo>
                <a:lnTo>
                  <a:pt x="280" y="237"/>
                </a:lnTo>
                <a:lnTo>
                  <a:pt x="280" y="241"/>
                </a:lnTo>
                <a:lnTo>
                  <a:pt x="280" y="251"/>
                </a:lnTo>
                <a:lnTo>
                  <a:pt x="280" y="263"/>
                </a:lnTo>
                <a:lnTo>
                  <a:pt x="280" y="273"/>
                </a:lnTo>
                <a:lnTo>
                  <a:pt x="262" y="273"/>
                </a:lnTo>
                <a:lnTo>
                  <a:pt x="264" y="275"/>
                </a:lnTo>
                <a:lnTo>
                  <a:pt x="264" y="281"/>
                </a:lnTo>
                <a:lnTo>
                  <a:pt x="264" y="283"/>
                </a:lnTo>
                <a:lnTo>
                  <a:pt x="254" y="277"/>
                </a:lnTo>
                <a:lnTo>
                  <a:pt x="246" y="273"/>
                </a:lnTo>
                <a:lnTo>
                  <a:pt x="244" y="273"/>
                </a:lnTo>
                <a:lnTo>
                  <a:pt x="236" y="267"/>
                </a:lnTo>
                <a:lnTo>
                  <a:pt x="232" y="265"/>
                </a:lnTo>
                <a:lnTo>
                  <a:pt x="226" y="261"/>
                </a:lnTo>
                <a:lnTo>
                  <a:pt x="222" y="259"/>
                </a:lnTo>
                <a:lnTo>
                  <a:pt x="216" y="255"/>
                </a:lnTo>
                <a:lnTo>
                  <a:pt x="210" y="251"/>
                </a:lnTo>
                <a:lnTo>
                  <a:pt x="208" y="251"/>
                </a:lnTo>
                <a:lnTo>
                  <a:pt x="198" y="245"/>
                </a:lnTo>
                <a:lnTo>
                  <a:pt x="192" y="241"/>
                </a:lnTo>
                <a:lnTo>
                  <a:pt x="190" y="241"/>
                </a:lnTo>
                <a:lnTo>
                  <a:pt x="188" y="239"/>
                </a:lnTo>
                <a:lnTo>
                  <a:pt x="184" y="237"/>
                </a:lnTo>
                <a:lnTo>
                  <a:pt x="182" y="235"/>
                </a:lnTo>
                <a:lnTo>
                  <a:pt x="178" y="233"/>
                </a:lnTo>
                <a:lnTo>
                  <a:pt x="172" y="231"/>
                </a:lnTo>
                <a:lnTo>
                  <a:pt x="168" y="227"/>
                </a:lnTo>
                <a:lnTo>
                  <a:pt x="164" y="226"/>
                </a:lnTo>
                <a:lnTo>
                  <a:pt x="160" y="224"/>
                </a:lnTo>
                <a:lnTo>
                  <a:pt x="154" y="222"/>
                </a:lnTo>
                <a:lnTo>
                  <a:pt x="148" y="218"/>
                </a:lnTo>
                <a:lnTo>
                  <a:pt x="146" y="218"/>
                </a:lnTo>
                <a:lnTo>
                  <a:pt x="144" y="216"/>
                </a:lnTo>
                <a:lnTo>
                  <a:pt x="142" y="214"/>
                </a:lnTo>
                <a:lnTo>
                  <a:pt x="140" y="214"/>
                </a:lnTo>
                <a:lnTo>
                  <a:pt x="138" y="212"/>
                </a:lnTo>
                <a:lnTo>
                  <a:pt x="136" y="212"/>
                </a:lnTo>
                <a:lnTo>
                  <a:pt x="134" y="210"/>
                </a:lnTo>
                <a:lnTo>
                  <a:pt x="132" y="208"/>
                </a:lnTo>
                <a:lnTo>
                  <a:pt x="130" y="208"/>
                </a:lnTo>
                <a:lnTo>
                  <a:pt x="128" y="206"/>
                </a:lnTo>
                <a:lnTo>
                  <a:pt x="124" y="206"/>
                </a:lnTo>
                <a:lnTo>
                  <a:pt x="122" y="204"/>
                </a:lnTo>
                <a:lnTo>
                  <a:pt x="120" y="202"/>
                </a:lnTo>
                <a:lnTo>
                  <a:pt x="118" y="202"/>
                </a:lnTo>
                <a:lnTo>
                  <a:pt x="114" y="204"/>
                </a:lnTo>
                <a:lnTo>
                  <a:pt x="112" y="204"/>
                </a:lnTo>
                <a:lnTo>
                  <a:pt x="110" y="206"/>
                </a:lnTo>
                <a:lnTo>
                  <a:pt x="108" y="206"/>
                </a:lnTo>
                <a:lnTo>
                  <a:pt x="106" y="208"/>
                </a:lnTo>
                <a:lnTo>
                  <a:pt x="102" y="210"/>
                </a:lnTo>
                <a:lnTo>
                  <a:pt x="100" y="212"/>
                </a:lnTo>
                <a:lnTo>
                  <a:pt x="98" y="212"/>
                </a:lnTo>
                <a:lnTo>
                  <a:pt x="96" y="214"/>
                </a:lnTo>
                <a:lnTo>
                  <a:pt x="94" y="214"/>
                </a:lnTo>
                <a:lnTo>
                  <a:pt x="92" y="216"/>
                </a:lnTo>
                <a:lnTo>
                  <a:pt x="90" y="218"/>
                </a:lnTo>
                <a:lnTo>
                  <a:pt x="88" y="218"/>
                </a:lnTo>
                <a:lnTo>
                  <a:pt x="86" y="220"/>
                </a:lnTo>
                <a:lnTo>
                  <a:pt x="84" y="218"/>
                </a:lnTo>
                <a:lnTo>
                  <a:pt x="82" y="216"/>
                </a:lnTo>
                <a:lnTo>
                  <a:pt x="80" y="214"/>
                </a:lnTo>
                <a:lnTo>
                  <a:pt x="78" y="210"/>
                </a:lnTo>
                <a:lnTo>
                  <a:pt x="76" y="208"/>
                </a:lnTo>
                <a:lnTo>
                  <a:pt x="74" y="208"/>
                </a:lnTo>
                <a:lnTo>
                  <a:pt x="72" y="206"/>
                </a:lnTo>
                <a:lnTo>
                  <a:pt x="70" y="206"/>
                </a:lnTo>
                <a:lnTo>
                  <a:pt x="66" y="206"/>
                </a:lnTo>
                <a:lnTo>
                  <a:pt x="64" y="204"/>
                </a:lnTo>
                <a:lnTo>
                  <a:pt x="62" y="204"/>
                </a:lnTo>
                <a:lnTo>
                  <a:pt x="60" y="204"/>
                </a:lnTo>
                <a:lnTo>
                  <a:pt x="58" y="204"/>
                </a:lnTo>
                <a:lnTo>
                  <a:pt x="56" y="202"/>
                </a:lnTo>
                <a:lnTo>
                  <a:pt x="54" y="202"/>
                </a:lnTo>
                <a:lnTo>
                  <a:pt x="52" y="202"/>
                </a:lnTo>
                <a:lnTo>
                  <a:pt x="50" y="202"/>
                </a:lnTo>
                <a:lnTo>
                  <a:pt x="48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6"/>
                </a:lnTo>
                <a:lnTo>
                  <a:pt x="44" y="194"/>
                </a:lnTo>
                <a:lnTo>
                  <a:pt x="42" y="192"/>
                </a:lnTo>
                <a:lnTo>
                  <a:pt x="42" y="190"/>
                </a:lnTo>
                <a:lnTo>
                  <a:pt x="40" y="188"/>
                </a:lnTo>
                <a:lnTo>
                  <a:pt x="38" y="184"/>
                </a:lnTo>
                <a:lnTo>
                  <a:pt x="36" y="184"/>
                </a:lnTo>
                <a:lnTo>
                  <a:pt x="34" y="182"/>
                </a:lnTo>
                <a:lnTo>
                  <a:pt x="32" y="182"/>
                </a:lnTo>
                <a:lnTo>
                  <a:pt x="30" y="182"/>
                </a:lnTo>
                <a:lnTo>
                  <a:pt x="28" y="180"/>
                </a:lnTo>
                <a:lnTo>
                  <a:pt x="26" y="180"/>
                </a:lnTo>
                <a:lnTo>
                  <a:pt x="24" y="180"/>
                </a:lnTo>
                <a:lnTo>
                  <a:pt x="24" y="178"/>
                </a:lnTo>
                <a:lnTo>
                  <a:pt x="22" y="180"/>
                </a:lnTo>
                <a:lnTo>
                  <a:pt x="20" y="180"/>
                </a:lnTo>
                <a:lnTo>
                  <a:pt x="18" y="180"/>
                </a:lnTo>
                <a:lnTo>
                  <a:pt x="16" y="178"/>
                </a:lnTo>
                <a:lnTo>
                  <a:pt x="14" y="176"/>
                </a:lnTo>
                <a:lnTo>
                  <a:pt x="14" y="174"/>
                </a:lnTo>
                <a:lnTo>
                  <a:pt x="12" y="174"/>
                </a:lnTo>
                <a:lnTo>
                  <a:pt x="12" y="172"/>
                </a:lnTo>
                <a:lnTo>
                  <a:pt x="12" y="170"/>
                </a:lnTo>
                <a:lnTo>
                  <a:pt x="12" y="164"/>
                </a:lnTo>
                <a:lnTo>
                  <a:pt x="10" y="162"/>
                </a:lnTo>
                <a:lnTo>
                  <a:pt x="10" y="160"/>
                </a:lnTo>
                <a:lnTo>
                  <a:pt x="8" y="158"/>
                </a:lnTo>
                <a:lnTo>
                  <a:pt x="6" y="156"/>
                </a:lnTo>
                <a:lnTo>
                  <a:pt x="6" y="154"/>
                </a:lnTo>
                <a:lnTo>
                  <a:pt x="4" y="152"/>
                </a:lnTo>
                <a:lnTo>
                  <a:pt x="2" y="150"/>
                </a:lnTo>
                <a:lnTo>
                  <a:pt x="2" y="148"/>
                </a:lnTo>
                <a:lnTo>
                  <a:pt x="0" y="146"/>
                </a:lnTo>
                <a:lnTo>
                  <a:pt x="0" y="144"/>
                </a:lnTo>
                <a:lnTo>
                  <a:pt x="2" y="142"/>
                </a:lnTo>
                <a:lnTo>
                  <a:pt x="2" y="140"/>
                </a:lnTo>
                <a:lnTo>
                  <a:pt x="4" y="140"/>
                </a:lnTo>
                <a:lnTo>
                  <a:pt x="6" y="140"/>
                </a:lnTo>
                <a:lnTo>
                  <a:pt x="8" y="138"/>
                </a:lnTo>
                <a:lnTo>
                  <a:pt x="10" y="136"/>
                </a:lnTo>
                <a:lnTo>
                  <a:pt x="8" y="134"/>
                </a:lnTo>
                <a:lnTo>
                  <a:pt x="10" y="132"/>
                </a:lnTo>
                <a:lnTo>
                  <a:pt x="8" y="130"/>
                </a:lnTo>
                <a:lnTo>
                  <a:pt x="8" y="128"/>
                </a:lnTo>
                <a:lnTo>
                  <a:pt x="6" y="124"/>
                </a:lnTo>
                <a:lnTo>
                  <a:pt x="6" y="122"/>
                </a:lnTo>
                <a:lnTo>
                  <a:pt x="6" y="120"/>
                </a:lnTo>
                <a:lnTo>
                  <a:pt x="6" y="118"/>
                </a:lnTo>
                <a:lnTo>
                  <a:pt x="8" y="116"/>
                </a:lnTo>
                <a:lnTo>
                  <a:pt x="10" y="112"/>
                </a:lnTo>
                <a:lnTo>
                  <a:pt x="10" y="110"/>
                </a:lnTo>
                <a:lnTo>
                  <a:pt x="8" y="106"/>
                </a:lnTo>
                <a:lnTo>
                  <a:pt x="8" y="104"/>
                </a:lnTo>
                <a:lnTo>
                  <a:pt x="6" y="102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8" y="94"/>
                </a:lnTo>
                <a:lnTo>
                  <a:pt x="8" y="92"/>
                </a:lnTo>
                <a:lnTo>
                  <a:pt x="8" y="88"/>
                </a:lnTo>
                <a:lnTo>
                  <a:pt x="8" y="86"/>
                </a:lnTo>
                <a:lnTo>
                  <a:pt x="8" y="84"/>
                </a:lnTo>
                <a:lnTo>
                  <a:pt x="8" y="82"/>
                </a:lnTo>
                <a:lnTo>
                  <a:pt x="8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4"/>
                </a:lnTo>
                <a:lnTo>
                  <a:pt x="4" y="72"/>
                </a:lnTo>
                <a:lnTo>
                  <a:pt x="2" y="70"/>
                </a:lnTo>
                <a:lnTo>
                  <a:pt x="2" y="68"/>
                </a:lnTo>
                <a:lnTo>
                  <a:pt x="0" y="6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0" name="Freeform 2278"/>
          <p:cNvSpPr>
            <a:spLocks/>
          </p:cNvSpPr>
          <p:nvPr/>
        </p:nvSpPr>
        <p:spPr bwMode="auto">
          <a:xfrm>
            <a:off x="5437191" y="3309938"/>
            <a:ext cx="300037" cy="209551"/>
          </a:xfrm>
          <a:custGeom>
            <a:avLst/>
            <a:gdLst>
              <a:gd name="T0" fmla="*/ 456146727 w 189"/>
              <a:gd name="T1" fmla="*/ 90725625 h 132"/>
              <a:gd name="T2" fmla="*/ 418345240 w 189"/>
              <a:gd name="T3" fmla="*/ 0 h 132"/>
              <a:gd name="T4" fmla="*/ 221773380 w 189"/>
              <a:gd name="T5" fmla="*/ 80645000 h 132"/>
              <a:gd name="T6" fmla="*/ 186491252 w 189"/>
              <a:gd name="T7" fmla="*/ 85685313 h 132"/>
              <a:gd name="T8" fmla="*/ 115926994 w 189"/>
              <a:gd name="T9" fmla="*/ 80645000 h 132"/>
              <a:gd name="T10" fmla="*/ 70564257 w 189"/>
              <a:gd name="T11" fmla="*/ 85685313 h 132"/>
              <a:gd name="T12" fmla="*/ 50403041 w 189"/>
              <a:gd name="T13" fmla="*/ 85685313 h 132"/>
              <a:gd name="T14" fmla="*/ 35282129 w 189"/>
              <a:gd name="T15" fmla="*/ 75604688 h 132"/>
              <a:gd name="T16" fmla="*/ 25201521 w 189"/>
              <a:gd name="T17" fmla="*/ 90725625 h 132"/>
              <a:gd name="T18" fmla="*/ 20161216 w 189"/>
              <a:gd name="T19" fmla="*/ 105846563 h 132"/>
              <a:gd name="T20" fmla="*/ 20161216 w 189"/>
              <a:gd name="T21" fmla="*/ 120967500 h 132"/>
              <a:gd name="T22" fmla="*/ 15120912 w 189"/>
              <a:gd name="T23" fmla="*/ 136088438 h 132"/>
              <a:gd name="T24" fmla="*/ 10080608 w 189"/>
              <a:gd name="T25" fmla="*/ 146169063 h 132"/>
              <a:gd name="T26" fmla="*/ 10080608 w 189"/>
              <a:gd name="T27" fmla="*/ 166330313 h 132"/>
              <a:gd name="T28" fmla="*/ 10080608 w 189"/>
              <a:gd name="T29" fmla="*/ 181451250 h 132"/>
              <a:gd name="T30" fmla="*/ 5040304 w 189"/>
              <a:gd name="T31" fmla="*/ 196572188 h 132"/>
              <a:gd name="T32" fmla="*/ 10080608 w 189"/>
              <a:gd name="T33" fmla="*/ 201612500 h 132"/>
              <a:gd name="T34" fmla="*/ 20161216 w 189"/>
              <a:gd name="T35" fmla="*/ 216733438 h 132"/>
              <a:gd name="T36" fmla="*/ 20161216 w 189"/>
              <a:gd name="T37" fmla="*/ 236894688 h 132"/>
              <a:gd name="T38" fmla="*/ 25201521 w 189"/>
              <a:gd name="T39" fmla="*/ 252015625 h 132"/>
              <a:gd name="T40" fmla="*/ 35282129 w 189"/>
              <a:gd name="T41" fmla="*/ 272176875 h 132"/>
              <a:gd name="T42" fmla="*/ 35282129 w 189"/>
              <a:gd name="T43" fmla="*/ 292338125 h 132"/>
              <a:gd name="T44" fmla="*/ 35282129 w 189"/>
              <a:gd name="T45" fmla="*/ 302418750 h 132"/>
              <a:gd name="T46" fmla="*/ 45362737 w 189"/>
              <a:gd name="T47" fmla="*/ 322580000 h 132"/>
              <a:gd name="T48" fmla="*/ 50403041 w 189"/>
              <a:gd name="T49" fmla="*/ 327620313 h 132"/>
              <a:gd name="T50" fmla="*/ 70564257 w 189"/>
              <a:gd name="T51" fmla="*/ 332660625 h 132"/>
              <a:gd name="T52" fmla="*/ 85685170 w 189"/>
              <a:gd name="T53" fmla="*/ 332660625 h 132"/>
              <a:gd name="T54" fmla="*/ 105846386 w 189"/>
              <a:gd name="T55" fmla="*/ 327620313 h 132"/>
              <a:gd name="T56" fmla="*/ 115926994 w 189"/>
              <a:gd name="T57" fmla="*/ 322580000 h 132"/>
              <a:gd name="T58" fmla="*/ 126007603 w 189"/>
              <a:gd name="T59" fmla="*/ 312499375 h 132"/>
              <a:gd name="T60" fmla="*/ 141128515 w 189"/>
              <a:gd name="T61" fmla="*/ 302418750 h 132"/>
              <a:gd name="T62" fmla="*/ 161289731 w 189"/>
              <a:gd name="T63" fmla="*/ 292338125 h 132"/>
              <a:gd name="T64" fmla="*/ 181450948 w 189"/>
              <a:gd name="T65" fmla="*/ 292338125 h 132"/>
              <a:gd name="T66" fmla="*/ 201612164 w 189"/>
              <a:gd name="T67" fmla="*/ 287297813 h 132"/>
              <a:gd name="T68" fmla="*/ 216733076 w 189"/>
              <a:gd name="T69" fmla="*/ 282257500 h 132"/>
              <a:gd name="T70" fmla="*/ 231853989 w 189"/>
              <a:gd name="T71" fmla="*/ 272176875 h 132"/>
              <a:gd name="T72" fmla="*/ 246974901 w 189"/>
              <a:gd name="T73" fmla="*/ 262096250 h 132"/>
              <a:gd name="T74" fmla="*/ 267136117 w 189"/>
              <a:gd name="T75" fmla="*/ 262096250 h 132"/>
              <a:gd name="T76" fmla="*/ 282257030 w 189"/>
              <a:gd name="T77" fmla="*/ 257055938 h 132"/>
              <a:gd name="T78" fmla="*/ 297377942 w 189"/>
              <a:gd name="T79" fmla="*/ 236894688 h 132"/>
              <a:gd name="T80" fmla="*/ 312498854 w 189"/>
              <a:gd name="T81" fmla="*/ 226814063 h 132"/>
              <a:gd name="T82" fmla="*/ 327619767 w 189"/>
              <a:gd name="T83" fmla="*/ 221773750 h 132"/>
              <a:gd name="T84" fmla="*/ 342740679 w 189"/>
              <a:gd name="T85" fmla="*/ 221773750 h 132"/>
              <a:gd name="T86" fmla="*/ 357861591 w 189"/>
              <a:gd name="T87" fmla="*/ 211693125 h 132"/>
              <a:gd name="T88" fmla="*/ 378022808 w 189"/>
              <a:gd name="T89" fmla="*/ 206652813 h 132"/>
              <a:gd name="T90" fmla="*/ 393143720 w 189"/>
              <a:gd name="T91" fmla="*/ 201612500 h 132"/>
              <a:gd name="T92" fmla="*/ 408264632 w 189"/>
              <a:gd name="T93" fmla="*/ 191531875 h 132"/>
              <a:gd name="T94" fmla="*/ 420864599 w 189"/>
              <a:gd name="T95" fmla="*/ 181451250 h 132"/>
              <a:gd name="T96" fmla="*/ 435985511 w 189"/>
              <a:gd name="T97" fmla="*/ 171370625 h 132"/>
              <a:gd name="T98" fmla="*/ 430945207 w 189"/>
              <a:gd name="T99" fmla="*/ 156249688 h 132"/>
              <a:gd name="T100" fmla="*/ 441025815 w 189"/>
              <a:gd name="T101" fmla="*/ 141128750 h 132"/>
              <a:gd name="T102" fmla="*/ 461187031 w 189"/>
              <a:gd name="T103" fmla="*/ 131048125 h 132"/>
              <a:gd name="T104" fmla="*/ 471267640 w 189"/>
              <a:gd name="T105" fmla="*/ 126007813 h 13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9" h="132">
                <a:moveTo>
                  <a:pt x="189" y="48"/>
                </a:moveTo>
                <a:lnTo>
                  <a:pt x="189" y="48"/>
                </a:lnTo>
                <a:lnTo>
                  <a:pt x="183" y="36"/>
                </a:lnTo>
                <a:lnTo>
                  <a:pt x="181" y="36"/>
                </a:lnTo>
                <a:lnTo>
                  <a:pt x="181" y="34"/>
                </a:lnTo>
                <a:lnTo>
                  <a:pt x="166" y="0"/>
                </a:lnTo>
                <a:lnTo>
                  <a:pt x="144" y="4"/>
                </a:lnTo>
                <a:lnTo>
                  <a:pt x="114" y="8"/>
                </a:lnTo>
                <a:lnTo>
                  <a:pt x="98" y="16"/>
                </a:lnTo>
                <a:lnTo>
                  <a:pt x="88" y="32"/>
                </a:lnTo>
                <a:lnTo>
                  <a:pt x="86" y="38"/>
                </a:lnTo>
                <a:lnTo>
                  <a:pt x="82" y="42"/>
                </a:lnTo>
                <a:lnTo>
                  <a:pt x="78" y="42"/>
                </a:lnTo>
                <a:lnTo>
                  <a:pt x="74" y="34"/>
                </a:lnTo>
                <a:lnTo>
                  <a:pt x="66" y="36"/>
                </a:lnTo>
                <a:lnTo>
                  <a:pt x="62" y="36"/>
                </a:lnTo>
                <a:lnTo>
                  <a:pt x="50" y="34"/>
                </a:lnTo>
                <a:lnTo>
                  <a:pt x="46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28" y="34"/>
                </a:lnTo>
                <a:lnTo>
                  <a:pt x="26" y="34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18" y="32"/>
                </a:lnTo>
                <a:lnTo>
                  <a:pt x="16" y="32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8" y="44"/>
                </a:lnTo>
                <a:lnTo>
                  <a:pt x="10" y="46"/>
                </a:lnTo>
                <a:lnTo>
                  <a:pt x="10" y="48"/>
                </a:lnTo>
                <a:lnTo>
                  <a:pt x="8" y="48"/>
                </a:lnTo>
                <a:lnTo>
                  <a:pt x="8" y="50"/>
                </a:lnTo>
                <a:lnTo>
                  <a:pt x="8" y="52"/>
                </a:lnTo>
                <a:lnTo>
                  <a:pt x="6" y="52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4" y="64"/>
                </a:lnTo>
                <a:lnTo>
                  <a:pt x="4" y="66"/>
                </a:lnTo>
                <a:lnTo>
                  <a:pt x="2" y="68"/>
                </a:lnTo>
                <a:lnTo>
                  <a:pt x="2" y="70"/>
                </a:lnTo>
                <a:lnTo>
                  <a:pt x="4" y="72"/>
                </a:lnTo>
                <a:lnTo>
                  <a:pt x="4" y="74"/>
                </a:lnTo>
                <a:lnTo>
                  <a:pt x="4" y="76"/>
                </a:lnTo>
                <a:lnTo>
                  <a:pt x="4" y="78"/>
                </a:lnTo>
                <a:lnTo>
                  <a:pt x="2" y="78"/>
                </a:lnTo>
                <a:lnTo>
                  <a:pt x="0" y="78"/>
                </a:lnTo>
                <a:lnTo>
                  <a:pt x="2" y="78"/>
                </a:lnTo>
                <a:lnTo>
                  <a:pt x="4" y="80"/>
                </a:lnTo>
                <a:lnTo>
                  <a:pt x="6" y="82"/>
                </a:lnTo>
                <a:lnTo>
                  <a:pt x="6" y="84"/>
                </a:lnTo>
                <a:lnTo>
                  <a:pt x="6" y="86"/>
                </a:lnTo>
                <a:lnTo>
                  <a:pt x="8" y="86"/>
                </a:lnTo>
                <a:lnTo>
                  <a:pt x="8" y="88"/>
                </a:lnTo>
                <a:lnTo>
                  <a:pt x="8" y="90"/>
                </a:lnTo>
                <a:lnTo>
                  <a:pt x="8" y="92"/>
                </a:lnTo>
                <a:lnTo>
                  <a:pt x="8" y="94"/>
                </a:lnTo>
                <a:lnTo>
                  <a:pt x="8" y="96"/>
                </a:lnTo>
                <a:lnTo>
                  <a:pt x="10" y="98"/>
                </a:lnTo>
                <a:lnTo>
                  <a:pt x="10" y="100"/>
                </a:lnTo>
                <a:lnTo>
                  <a:pt x="10" y="102"/>
                </a:lnTo>
                <a:lnTo>
                  <a:pt x="10" y="104"/>
                </a:lnTo>
                <a:lnTo>
                  <a:pt x="12" y="106"/>
                </a:lnTo>
                <a:lnTo>
                  <a:pt x="14" y="108"/>
                </a:lnTo>
                <a:lnTo>
                  <a:pt x="14" y="110"/>
                </a:lnTo>
                <a:lnTo>
                  <a:pt x="14" y="112"/>
                </a:lnTo>
                <a:lnTo>
                  <a:pt x="14" y="114"/>
                </a:lnTo>
                <a:lnTo>
                  <a:pt x="14" y="116"/>
                </a:lnTo>
                <a:lnTo>
                  <a:pt x="14" y="118"/>
                </a:lnTo>
                <a:lnTo>
                  <a:pt x="14" y="120"/>
                </a:lnTo>
                <a:lnTo>
                  <a:pt x="14" y="122"/>
                </a:lnTo>
                <a:lnTo>
                  <a:pt x="16" y="124"/>
                </a:lnTo>
                <a:lnTo>
                  <a:pt x="16" y="126"/>
                </a:lnTo>
                <a:lnTo>
                  <a:pt x="18" y="128"/>
                </a:lnTo>
                <a:lnTo>
                  <a:pt x="18" y="130"/>
                </a:lnTo>
                <a:lnTo>
                  <a:pt x="18" y="132"/>
                </a:lnTo>
                <a:lnTo>
                  <a:pt x="20" y="132"/>
                </a:lnTo>
                <a:lnTo>
                  <a:pt x="20" y="130"/>
                </a:lnTo>
                <a:lnTo>
                  <a:pt x="22" y="130"/>
                </a:lnTo>
                <a:lnTo>
                  <a:pt x="24" y="132"/>
                </a:lnTo>
                <a:lnTo>
                  <a:pt x="26" y="132"/>
                </a:lnTo>
                <a:lnTo>
                  <a:pt x="28" y="132"/>
                </a:lnTo>
                <a:lnTo>
                  <a:pt x="30" y="132"/>
                </a:lnTo>
                <a:lnTo>
                  <a:pt x="32" y="132"/>
                </a:lnTo>
                <a:lnTo>
                  <a:pt x="34" y="132"/>
                </a:lnTo>
                <a:lnTo>
                  <a:pt x="36" y="130"/>
                </a:lnTo>
                <a:lnTo>
                  <a:pt x="38" y="128"/>
                </a:lnTo>
                <a:lnTo>
                  <a:pt x="40" y="128"/>
                </a:lnTo>
                <a:lnTo>
                  <a:pt x="42" y="130"/>
                </a:lnTo>
                <a:lnTo>
                  <a:pt x="44" y="130"/>
                </a:lnTo>
                <a:lnTo>
                  <a:pt x="44" y="128"/>
                </a:lnTo>
                <a:lnTo>
                  <a:pt x="46" y="128"/>
                </a:lnTo>
                <a:lnTo>
                  <a:pt x="46" y="130"/>
                </a:lnTo>
                <a:lnTo>
                  <a:pt x="48" y="128"/>
                </a:lnTo>
                <a:lnTo>
                  <a:pt x="48" y="126"/>
                </a:lnTo>
                <a:lnTo>
                  <a:pt x="50" y="124"/>
                </a:lnTo>
                <a:lnTo>
                  <a:pt x="52" y="124"/>
                </a:lnTo>
                <a:lnTo>
                  <a:pt x="54" y="122"/>
                </a:lnTo>
                <a:lnTo>
                  <a:pt x="56" y="120"/>
                </a:lnTo>
                <a:lnTo>
                  <a:pt x="56" y="118"/>
                </a:lnTo>
                <a:lnTo>
                  <a:pt x="60" y="116"/>
                </a:lnTo>
                <a:lnTo>
                  <a:pt x="62" y="116"/>
                </a:lnTo>
                <a:lnTo>
                  <a:pt x="64" y="116"/>
                </a:lnTo>
                <a:lnTo>
                  <a:pt x="66" y="116"/>
                </a:lnTo>
                <a:lnTo>
                  <a:pt x="68" y="116"/>
                </a:lnTo>
                <a:lnTo>
                  <a:pt x="70" y="116"/>
                </a:lnTo>
                <a:lnTo>
                  <a:pt x="72" y="116"/>
                </a:lnTo>
                <a:lnTo>
                  <a:pt x="74" y="116"/>
                </a:lnTo>
                <a:lnTo>
                  <a:pt x="76" y="116"/>
                </a:lnTo>
                <a:lnTo>
                  <a:pt x="78" y="114"/>
                </a:lnTo>
                <a:lnTo>
                  <a:pt x="80" y="114"/>
                </a:lnTo>
                <a:lnTo>
                  <a:pt x="82" y="114"/>
                </a:lnTo>
                <a:lnTo>
                  <a:pt x="84" y="112"/>
                </a:lnTo>
                <a:lnTo>
                  <a:pt x="86" y="112"/>
                </a:lnTo>
                <a:lnTo>
                  <a:pt x="88" y="112"/>
                </a:lnTo>
                <a:lnTo>
                  <a:pt x="90" y="110"/>
                </a:lnTo>
                <a:lnTo>
                  <a:pt x="92" y="108"/>
                </a:lnTo>
                <a:lnTo>
                  <a:pt x="94" y="106"/>
                </a:lnTo>
                <a:lnTo>
                  <a:pt x="96" y="106"/>
                </a:lnTo>
                <a:lnTo>
                  <a:pt x="98" y="104"/>
                </a:lnTo>
                <a:lnTo>
                  <a:pt x="100" y="104"/>
                </a:lnTo>
                <a:lnTo>
                  <a:pt x="102" y="104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2" y="102"/>
                </a:lnTo>
                <a:lnTo>
                  <a:pt x="114" y="100"/>
                </a:lnTo>
                <a:lnTo>
                  <a:pt x="116" y="98"/>
                </a:lnTo>
                <a:lnTo>
                  <a:pt x="118" y="96"/>
                </a:lnTo>
                <a:lnTo>
                  <a:pt x="118" y="94"/>
                </a:lnTo>
                <a:lnTo>
                  <a:pt x="120" y="92"/>
                </a:lnTo>
                <a:lnTo>
                  <a:pt x="122" y="92"/>
                </a:lnTo>
                <a:lnTo>
                  <a:pt x="124" y="90"/>
                </a:lnTo>
                <a:lnTo>
                  <a:pt x="126" y="90"/>
                </a:lnTo>
                <a:lnTo>
                  <a:pt x="128" y="88"/>
                </a:lnTo>
                <a:lnTo>
                  <a:pt x="130" y="88"/>
                </a:lnTo>
                <a:lnTo>
                  <a:pt x="132" y="88"/>
                </a:lnTo>
                <a:lnTo>
                  <a:pt x="134" y="86"/>
                </a:lnTo>
                <a:lnTo>
                  <a:pt x="136" y="88"/>
                </a:lnTo>
                <a:lnTo>
                  <a:pt x="138" y="86"/>
                </a:lnTo>
                <a:lnTo>
                  <a:pt x="140" y="86"/>
                </a:lnTo>
                <a:lnTo>
                  <a:pt x="142" y="84"/>
                </a:lnTo>
                <a:lnTo>
                  <a:pt x="144" y="82"/>
                </a:lnTo>
                <a:lnTo>
                  <a:pt x="146" y="82"/>
                </a:lnTo>
                <a:lnTo>
                  <a:pt x="148" y="82"/>
                </a:lnTo>
                <a:lnTo>
                  <a:pt x="150" y="82"/>
                </a:lnTo>
                <a:lnTo>
                  <a:pt x="152" y="80"/>
                </a:lnTo>
                <a:lnTo>
                  <a:pt x="154" y="80"/>
                </a:lnTo>
                <a:lnTo>
                  <a:pt x="156" y="80"/>
                </a:lnTo>
                <a:lnTo>
                  <a:pt x="158" y="80"/>
                </a:lnTo>
                <a:lnTo>
                  <a:pt x="158" y="78"/>
                </a:lnTo>
                <a:lnTo>
                  <a:pt x="160" y="78"/>
                </a:lnTo>
                <a:lnTo>
                  <a:pt x="162" y="76"/>
                </a:lnTo>
                <a:lnTo>
                  <a:pt x="164" y="76"/>
                </a:lnTo>
                <a:lnTo>
                  <a:pt x="166" y="74"/>
                </a:lnTo>
                <a:lnTo>
                  <a:pt x="167" y="72"/>
                </a:lnTo>
                <a:lnTo>
                  <a:pt x="169" y="72"/>
                </a:lnTo>
                <a:lnTo>
                  <a:pt x="171" y="72"/>
                </a:lnTo>
                <a:lnTo>
                  <a:pt x="173" y="70"/>
                </a:lnTo>
                <a:lnTo>
                  <a:pt x="173" y="68"/>
                </a:lnTo>
                <a:lnTo>
                  <a:pt x="173" y="66"/>
                </a:lnTo>
                <a:lnTo>
                  <a:pt x="173" y="64"/>
                </a:lnTo>
                <a:lnTo>
                  <a:pt x="171" y="62"/>
                </a:lnTo>
                <a:lnTo>
                  <a:pt x="173" y="60"/>
                </a:lnTo>
                <a:lnTo>
                  <a:pt x="173" y="58"/>
                </a:lnTo>
                <a:lnTo>
                  <a:pt x="175" y="56"/>
                </a:lnTo>
                <a:lnTo>
                  <a:pt x="177" y="54"/>
                </a:lnTo>
                <a:lnTo>
                  <a:pt x="179" y="52"/>
                </a:lnTo>
                <a:lnTo>
                  <a:pt x="181" y="52"/>
                </a:lnTo>
                <a:lnTo>
                  <a:pt x="183" y="52"/>
                </a:lnTo>
                <a:lnTo>
                  <a:pt x="183" y="50"/>
                </a:lnTo>
                <a:lnTo>
                  <a:pt x="185" y="50"/>
                </a:lnTo>
                <a:lnTo>
                  <a:pt x="187" y="50"/>
                </a:lnTo>
                <a:lnTo>
                  <a:pt x="189" y="4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1" name="Freeform 2279"/>
          <p:cNvSpPr>
            <a:spLocks/>
          </p:cNvSpPr>
          <p:nvPr/>
        </p:nvSpPr>
        <p:spPr bwMode="auto">
          <a:xfrm>
            <a:off x="5437191" y="3309938"/>
            <a:ext cx="300037" cy="209551"/>
          </a:xfrm>
          <a:custGeom>
            <a:avLst/>
            <a:gdLst>
              <a:gd name="T0" fmla="*/ 456146727 w 189"/>
              <a:gd name="T1" fmla="*/ 90725625 h 132"/>
              <a:gd name="T2" fmla="*/ 418345240 w 189"/>
              <a:gd name="T3" fmla="*/ 0 h 132"/>
              <a:gd name="T4" fmla="*/ 221773380 w 189"/>
              <a:gd name="T5" fmla="*/ 80645000 h 132"/>
              <a:gd name="T6" fmla="*/ 186491252 w 189"/>
              <a:gd name="T7" fmla="*/ 85685313 h 132"/>
              <a:gd name="T8" fmla="*/ 115926994 w 189"/>
              <a:gd name="T9" fmla="*/ 80645000 h 132"/>
              <a:gd name="T10" fmla="*/ 70564257 w 189"/>
              <a:gd name="T11" fmla="*/ 85685313 h 132"/>
              <a:gd name="T12" fmla="*/ 50403041 w 189"/>
              <a:gd name="T13" fmla="*/ 85685313 h 132"/>
              <a:gd name="T14" fmla="*/ 35282129 w 189"/>
              <a:gd name="T15" fmla="*/ 75604688 h 132"/>
              <a:gd name="T16" fmla="*/ 25201521 w 189"/>
              <a:gd name="T17" fmla="*/ 90725625 h 132"/>
              <a:gd name="T18" fmla="*/ 20161216 w 189"/>
              <a:gd name="T19" fmla="*/ 105846563 h 132"/>
              <a:gd name="T20" fmla="*/ 20161216 w 189"/>
              <a:gd name="T21" fmla="*/ 120967500 h 132"/>
              <a:gd name="T22" fmla="*/ 15120912 w 189"/>
              <a:gd name="T23" fmla="*/ 136088438 h 132"/>
              <a:gd name="T24" fmla="*/ 10080608 w 189"/>
              <a:gd name="T25" fmla="*/ 146169063 h 132"/>
              <a:gd name="T26" fmla="*/ 10080608 w 189"/>
              <a:gd name="T27" fmla="*/ 166330313 h 132"/>
              <a:gd name="T28" fmla="*/ 10080608 w 189"/>
              <a:gd name="T29" fmla="*/ 181451250 h 132"/>
              <a:gd name="T30" fmla="*/ 5040304 w 189"/>
              <a:gd name="T31" fmla="*/ 196572188 h 132"/>
              <a:gd name="T32" fmla="*/ 10080608 w 189"/>
              <a:gd name="T33" fmla="*/ 201612500 h 132"/>
              <a:gd name="T34" fmla="*/ 20161216 w 189"/>
              <a:gd name="T35" fmla="*/ 216733438 h 132"/>
              <a:gd name="T36" fmla="*/ 20161216 w 189"/>
              <a:gd name="T37" fmla="*/ 236894688 h 132"/>
              <a:gd name="T38" fmla="*/ 25201521 w 189"/>
              <a:gd name="T39" fmla="*/ 252015625 h 132"/>
              <a:gd name="T40" fmla="*/ 35282129 w 189"/>
              <a:gd name="T41" fmla="*/ 272176875 h 132"/>
              <a:gd name="T42" fmla="*/ 35282129 w 189"/>
              <a:gd name="T43" fmla="*/ 292338125 h 132"/>
              <a:gd name="T44" fmla="*/ 35282129 w 189"/>
              <a:gd name="T45" fmla="*/ 302418750 h 132"/>
              <a:gd name="T46" fmla="*/ 45362737 w 189"/>
              <a:gd name="T47" fmla="*/ 322580000 h 132"/>
              <a:gd name="T48" fmla="*/ 50403041 w 189"/>
              <a:gd name="T49" fmla="*/ 327620313 h 132"/>
              <a:gd name="T50" fmla="*/ 70564257 w 189"/>
              <a:gd name="T51" fmla="*/ 332660625 h 132"/>
              <a:gd name="T52" fmla="*/ 85685170 w 189"/>
              <a:gd name="T53" fmla="*/ 332660625 h 132"/>
              <a:gd name="T54" fmla="*/ 105846386 w 189"/>
              <a:gd name="T55" fmla="*/ 327620313 h 132"/>
              <a:gd name="T56" fmla="*/ 115926994 w 189"/>
              <a:gd name="T57" fmla="*/ 322580000 h 132"/>
              <a:gd name="T58" fmla="*/ 126007603 w 189"/>
              <a:gd name="T59" fmla="*/ 312499375 h 132"/>
              <a:gd name="T60" fmla="*/ 141128515 w 189"/>
              <a:gd name="T61" fmla="*/ 302418750 h 132"/>
              <a:gd name="T62" fmla="*/ 161289731 w 189"/>
              <a:gd name="T63" fmla="*/ 292338125 h 132"/>
              <a:gd name="T64" fmla="*/ 181450948 w 189"/>
              <a:gd name="T65" fmla="*/ 292338125 h 132"/>
              <a:gd name="T66" fmla="*/ 201612164 w 189"/>
              <a:gd name="T67" fmla="*/ 287297813 h 132"/>
              <a:gd name="T68" fmla="*/ 216733076 w 189"/>
              <a:gd name="T69" fmla="*/ 282257500 h 132"/>
              <a:gd name="T70" fmla="*/ 231853989 w 189"/>
              <a:gd name="T71" fmla="*/ 272176875 h 132"/>
              <a:gd name="T72" fmla="*/ 246974901 w 189"/>
              <a:gd name="T73" fmla="*/ 262096250 h 132"/>
              <a:gd name="T74" fmla="*/ 267136117 w 189"/>
              <a:gd name="T75" fmla="*/ 262096250 h 132"/>
              <a:gd name="T76" fmla="*/ 282257030 w 189"/>
              <a:gd name="T77" fmla="*/ 257055938 h 132"/>
              <a:gd name="T78" fmla="*/ 297377942 w 189"/>
              <a:gd name="T79" fmla="*/ 236894688 h 132"/>
              <a:gd name="T80" fmla="*/ 312498854 w 189"/>
              <a:gd name="T81" fmla="*/ 226814063 h 132"/>
              <a:gd name="T82" fmla="*/ 327619767 w 189"/>
              <a:gd name="T83" fmla="*/ 221773750 h 132"/>
              <a:gd name="T84" fmla="*/ 342740679 w 189"/>
              <a:gd name="T85" fmla="*/ 221773750 h 132"/>
              <a:gd name="T86" fmla="*/ 357861591 w 189"/>
              <a:gd name="T87" fmla="*/ 211693125 h 132"/>
              <a:gd name="T88" fmla="*/ 378022808 w 189"/>
              <a:gd name="T89" fmla="*/ 206652813 h 132"/>
              <a:gd name="T90" fmla="*/ 393143720 w 189"/>
              <a:gd name="T91" fmla="*/ 201612500 h 132"/>
              <a:gd name="T92" fmla="*/ 408264632 w 189"/>
              <a:gd name="T93" fmla="*/ 191531875 h 132"/>
              <a:gd name="T94" fmla="*/ 420864599 w 189"/>
              <a:gd name="T95" fmla="*/ 181451250 h 132"/>
              <a:gd name="T96" fmla="*/ 435985511 w 189"/>
              <a:gd name="T97" fmla="*/ 171370625 h 132"/>
              <a:gd name="T98" fmla="*/ 430945207 w 189"/>
              <a:gd name="T99" fmla="*/ 156249688 h 132"/>
              <a:gd name="T100" fmla="*/ 441025815 w 189"/>
              <a:gd name="T101" fmla="*/ 141128750 h 132"/>
              <a:gd name="T102" fmla="*/ 461187031 w 189"/>
              <a:gd name="T103" fmla="*/ 131048125 h 132"/>
              <a:gd name="T104" fmla="*/ 471267640 w 189"/>
              <a:gd name="T105" fmla="*/ 126007813 h 13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9" h="132">
                <a:moveTo>
                  <a:pt x="189" y="48"/>
                </a:moveTo>
                <a:lnTo>
                  <a:pt x="189" y="48"/>
                </a:lnTo>
                <a:lnTo>
                  <a:pt x="183" y="36"/>
                </a:lnTo>
                <a:lnTo>
                  <a:pt x="181" y="36"/>
                </a:lnTo>
                <a:lnTo>
                  <a:pt x="181" y="34"/>
                </a:lnTo>
                <a:lnTo>
                  <a:pt x="166" y="0"/>
                </a:lnTo>
                <a:lnTo>
                  <a:pt x="144" y="4"/>
                </a:lnTo>
                <a:lnTo>
                  <a:pt x="114" y="8"/>
                </a:lnTo>
                <a:lnTo>
                  <a:pt x="98" y="16"/>
                </a:lnTo>
                <a:lnTo>
                  <a:pt x="88" y="32"/>
                </a:lnTo>
                <a:lnTo>
                  <a:pt x="86" y="38"/>
                </a:lnTo>
                <a:lnTo>
                  <a:pt x="82" y="42"/>
                </a:lnTo>
                <a:lnTo>
                  <a:pt x="78" y="42"/>
                </a:lnTo>
                <a:lnTo>
                  <a:pt x="74" y="34"/>
                </a:lnTo>
                <a:lnTo>
                  <a:pt x="66" y="36"/>
                </a:lnTo>
                <a:lnTo>
                  <a:pt x="62" y="36"/>
                </a:lnTo>
                <a:lnTo>
                  <a:pt x="50" y="34"/>
                </a:lnTo>
                <a:lnTo>
                  <a:pt x="46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28" y="34"/>
                </a:lnTo>
                <a:lnTo>
                  <a:pt x="26" y="34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8" y="34"/>
                </a:lnTo>
                <a:lnTo>
                  <a:pt x="18" y="32"/>
                </a:lnTo>
                <a:lnTo>
                  <a:pt x="16" y="32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lnTo>
                  <a:pt x="10" y="36"/>
                </a:lnTo>
                <a:lnTo>
                  <a:pt x="10" y="38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8" y="44"/>
                </a:lnTo>
                <a:lnTo>
                  <a:pt x="10" y="46"/>
                </a:lnTo>
                <a:lnTo>
                  <a:pt x="10" y="48"/>
                </a:lnTo>
                <a:lnTo>
                  <a:pt x="8" y="48"/>
                </a:lnTo>
                <a:lnTo>
                  <a:pt x="8" y="50"/>
                </a:lnTo>
                <a:lnTo>
                  <a:pt x="8" y="52"/>
                </a:lnTo>
                <a:lnTo>
                  <a:pt x="6" y="52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4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4" y="64"/>
                </a:lnTo>
                <a:lnTo>
                  <a:pt x="4" y="66"/>
                </a:lnTo>
                <a:lnTo>
                  <a:pt x="2" y="68"/>
                </a:lnTo>
                <a:lnTo>
                  <a:pt x="2" y="70"/>
                </a:lnTo>
                <a:lnTo>
                  <a:pt x="4" y="72"/>
                </a:lnTo>
                <a:lnTo>
                  <a:pt x="4" y="74"/>
                </a:lnTo>
                <a:lnTo>
                  <a:pt x="4" y="76"/>
                </a:lnTo>
                <a:lnTo>
                  <a:pt x="4" y="78"/>
                </a:lnTo>
                <a:lnTo>
                  <a:pt x="2" y="78"/>
                </a:lnTo>
                <a:lnTo>
                  <a:pt x="0" y="78"/>
                </a:lnTo>
                <a:lnTo>
                  <a:pt x="2" y="78"/>
                </a:lnTo>
                <a:lnTo>
                  <a:pt x="4" y="80"/>
                </a:lnTo>
                <a:lnTo>
                  <a:pt x="6" y="82"/>
                </a:lnTo>
                <a:lnTo>
                  <a:pt x="6" y="84"/>
                </a:lnTo>
                <a:lnTo>
                  <a:pt x="6" y="86"/>
                </a:lnTo>
                <a:lnTo>
                  <a:pt x="8" y="86"/>
                </a:lnTo>
                <a:lnTo>
                  <a:pt x="8" y="88"/>
                </a:lnTo>
                <a:lnTo>
                  <a:pt x="8" y="90"/>
                </a:lnTo>
                <a:lnTo>
                  <a:pt x="8" y="92"/>
                </a:lnTo>
                <a:lnTo>
                  <a:pt x="8" y="94"/>
                </a:lnTo>
                <a:lnTo>
                  <a:pt x="8" y="96"/>
                </a:lnTo>
                <a:lnTo>
                  <a:pt x="10" y="98"/>
                </a:lnTo>
                <a:lnTo>
                  <a:pt x="10" y="100"/>
                </a:lnTo>
                <a:lnTo>
                  <a:pt x="10" y="102"/>
                </a:lnTo>
                <a:lnTo>
                  <a:pt x="10" y="104"/>
                </a:lnTo>
                <a:lnTo>
                  <a:pt x="12" y="106"/>
                </a:lnTo>
                <a:lnTo>
                  <a:pt x="14" y="108"/>
                </a:lnTo>
                <a:lnTo>
                  <a:pt x="14" y="110"/>
                </a:lnTo>
                <a:lnTo>
                  <a:pt x="14" y="112"/>
                </a:lnTo>
                <a:lnTo>
                  <a:pt x="14" y="114"/>
                </a:lnTo>
                <a:lnTo>
                  <a:pt x="14" y="116"/>
                </a:lnTo>
                <a:lnTo>
                  <a:pt x="14" y="118"/>
                </a:lnTo>
                <a:lnTo>
                  <a:pt x="14" y="120"/>
                </a:lnTo>
                <a:lnTo>
                  <a:pt x="14" y="122"/>
                </a:lnTo>
                <a:lnTo>
                  <a:pt x="16" y="124"/>
                </a:lnTo>
                <a:lnTo>
                  <a:pt x="16" y="126"/>
                </a:lnTo>
                <a:lnTo>
                  <a:pt x="18" y="128"/>
                </a:lnTo>
                <a:lnTo>
                  <a:pt x="18" y="130"/>
                </a:lnTo>
                <a:lnTo>
                  <a:pt x="18" y="132"/>
                </a:lnTo>
                <a:lnTo>
                  <a:pt x="20" y="132"/>
                </a:lnTo>
                <a:lnTo>
                  <a:pt x="20" y="130"/>
                </a:lnTo>
                <a:lnTo>
                  <a:pt x="22" y="130"/>
                </a:lnTo>
                <a:lnTo>
                  <a:pt x="24" y="132"/>
                </a:lnTo>
                <a:lnTo>
                  <a:pt x="26" y="132"/>
                </a:lnTo>
                <a:lnTo>
                  <a:pt x="28" y="132"/>
                </a:lnTo>
                <a:lnTo>
                  <a:pt x="30" y="132"/>
                </a:lnTo>
                <a:lnTo>
                  <a:pt x="32" y="132"/>
                </a:lnTo>
                <a:lnTo>
                  <a:pt x="34" y="132"/>
                </a:lnTo>
                <a:lnTo>
                  <a:pt x="36" y="130"/>
                </a:lnTo>
                <a:lnTo>
                  <a:pt x="38" y="128"/>
                </a:lnTo>
                <a:lnTo>
                  <a:pt x="40" y="128"/>
                </a:lnTo>
                <a:lnTo>
                  <a:pt x="42" y="130"/>
                </a:lnTo>
                <a:lnTo>
                  <a:pt x="44" y="130"/>
                </a:lnTo>
                <a:lnTo>
                  <a:pt x="44" y="128"/>
                </a:lnTo>
                <a:lnTo>
                  <a:pt x="46" y="128"/>
                </a:lnTo>
                <a:lnTo>
                  <a:pt x="46" y="130"/>
                </a:lnTo>
                <a:lnTo>
                  <a:pt x="48" y="128"/>
                </a:lnTo>
                <a:lnTo>
                  <a:pt x="48" y="126"/>
                </a:lnTo>
                <a:lnTo>
                  <a:pt x="50" y="124"/>
                </a:lnTo>
                <a:lnTo>
                  <a:pt x="52" y="124"/>
                </a:lnTo>
                <a:lnTo>
                  <a:pt x="54" y="122"/>
                </a:lnTo>
                <a:lnTo>
                  <a:pt x="56" y="120"/>
                </a:lnTo>
                <a:lnTo>
                  <a:pt x="56" y="118"/>
                </a:lnTo>
                <a:lnTo>
                  <a:pt x="60" y="116"/>
                </a:lnTo>
                <a:lnTo>
                  <a:pt x="62" y="116"/>
                </a:lnTo>
                <a:lnTo>
                  <a:pt x="64" y="116"/>
                </a:lnTo>
                <a:lnTo>
                  <a:pt x="66" y="116"/>
                </a:lnTo>
                <a:lnTo>
                  <a:pt x="68" y="116"/>
                </a:lnTo>
                <a:lnTo>
                  <a:pt x="70" y="116"/>
                </a:lnTo>
                <a:lnTo>
                  <a:pt x="72" y="116"/>
                </a:lnTo>
                <a:lnTo>
                  <a:pt x="74" y="116"/>
                </a:lnTo>
                <a:lnTo>
                  <a:pt x="76" y="116"/>
                </a:lnTo>
                <a:lnTo>
                  <a:pt x="78" y="114"/>
                </a:lnTo>
                <a:lnTo>
                  <a:pt x="80" y="114"/>
                </a:lnTo>
                <a:lnTo>
                  <a:pt x="82" y="114"/>
                </a:lnTo>
                <a:lnTo>
                  <a:pt x="84" y="112"/>
                </a:lnTo>
                <a:lnTo>
                  <a:pt x="86" y="112"/>
                </a:lnTo>
                <a:lnTo>
                  <a:pt x="88" y="112"/>
                </a:lnTo>
                <a:lnTo>
                  <a:pt x="90" y="110"/>
                </a:lnTo>
                <a:lnTo>
                  <a:pt x="92" y="108"/>
                </a:lnTo>
                <a:lnTo>
                  <a:pt x="94" y="106"/>
                </a:lnTo>
                <a:lnTo>
                  <a:pt x="96" y="106"/>
                </a:lnTo>
                <a:lnTo>
                  <a:pt x="98" y="104"/>
                </a:lnTo>
                <a:lnTo>
                  <a:pt x="100" y="104"/>
                </a:lnTo>
                <a:lnTo>
                  <a:pt x="102" y="104"/>
                </a:lnTo>
                <a:lnTo>
                  <a:pt x="104" y="104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2" y="102"/>
                </a:lnTo>
                <a:lnTo>
                  <a:pt x="114" y="100"/>
                </a:lnTo>
                <a:lnTo>
                  <a:pt x="116" y="98"/>
                </a:lnTo>
                <a:lnTo>
                  <a:pt x="118" y="96"/>
                </a:lnTo>
                <a:lnTo>
                  <a:pt x="118" y="94"/>
                </a:lnTo>
                <a:lnTo>
                  <a:pt x="120" y="92"/>
                </a:lnTo>
                <a:lnTo>
                  <a:pt x="122" y="92"/>
                </a:lnTo>
                <a:lnTo>
                  <a:pt x="124" y="90"/>
                </a:lnTo>
                <a:lnTo>
                  <a:pt x="126" y="90"/>
                </a:lnTo>
                <a:lnTo>
                  <a:pt x="128" y="88"/>
                </a:lnTo>
                <a:lnTo>
                  <a:pt x="130" y="88"/>
                </a:lnTo>
                <a:lnTo>
                  <a:pt x="132" y="88"/>
                </a:lnTo>
                <a:lnTo>
                  <a:pt x="134" y="86"/>
                </a:lnTo>
                <a:lnTo>
                  <a:pt x="136" y="88"/>
                </a:lnTo>
                <a:lnTo>
                  <a:pt x="138" y="86"/>
                </a:lnTo>
                <a:lnTo>
                  <a:pt x="140" y="86"/>
                </a:lnTo>
                <a:lnTo>
                  <a:pt x="142" y="84"/>
                </a:lnTo>
                <a:lnTo>
                  <a:pt x="144" y="82"/>
                </a:lnTo>
                <a:lnTo>
                  <a:pt x="146" y="82"/>
                </a:lnTo>
                <a:lnTo>
                  <a:pt x="148" y="82"/>
                </a:lnTo>
                <a:lnTo>
                  <a:pt x="150" y="82"/>
                </a:lnTo>
                <a:lnTo>
                  <a:pt x="152" y="80"/>
                </a:lnTo>
                <a:lnTo>
                  <a:pt x="154" y="80"/>
                </a:lnTo>
                <a:lnTo>
                  <a:pt x="156" y="80"/>
                </a:lnTo>
                <a:lnTo>
                  <a:pt x="158" y="80"/>
                </a:lnTo>
                <a:lnTo>
                  <a:pt x="158" y="78"/>
                </a:lnTo>
                <a:lnTo>
                  <a:pt x="160" y="78"/>
                </a:lnTo>
                <a:lnTo>
                  <a:pt x="162" y="76"/>
                </a:lnTo>
                <a:lnTo>
                  <a:pt x="164" y="76"/>
                </a:lnTo>
                <a:lnTo>
                  <a:pt x="166" y="74"/>
                </a:lnTo>
                <a:lnTo>
                  <a:pt x="167" y="72"/>
                </a:lnTo>
                <a:lnTo>
                  <a:pt x="169" y="72"/>
                </a:lnTo>
                <a:lnTo>
                  <a:pt x="171" y="72"/>
                </a:lnTo>
                <a:lnTo>
                  <a:pt x="173" y="70"/>
                </a:lnTo>
                <a:lnTo>
                  <a:pt x="173" y="68"/>
                </a:lnTo>
                <a:lnTo>
                  <a:pt x="173" y="66"/>
                </a:lnTo>
                <a:lnTo>
                  <a:pt x="173" y="64"/>
                </a:lnTo>
                <a:lnTo>
                  <a:pt x="171" y="62"/>
                </a:lnTo>
                <a:lnTo>
                  <a:pt x="173" y="60"/>
                </a:lnTo>
                <a:lnTo>
                  <a:pt x="173" y="58"/>
                </a:lnTo>
                <a:lnTo>
                  <a:pt x="175" y="56"/>
                </a:lnTo>
                <a:lnTo>
                  <a:pt x="177" y="54"/>
                </a:lnTo>
                <a:lnTo>
                  <a:pt x="179" y="52"/>
                </a:lnTo>
                <a:lnTo>
                  <a:pt x="181" y="52"/>
                </a:lnTo>
                <a:lnTo>
                  <a:pt x="183" y="52"/>
                </a:lnTo>
                <a:lnTo>
                  <a:pt x="183" y="50"/>
                </a:lnTo>
                <a:lnTo>
                  <a:pt x="185" y="50"/>
                </a:lnTo>
                <a:lnTo>
                  <a:pt x="187" y="50"/>
                </a:lnTo>
                <a:lnTo>
                  <a:pt x="189" y="4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2" name="Freeform 2280"/>
          <p:cNvSpPr>
            <a:spLocks/>
          </p:cNvSpPr>
          <p:nvPr/>
        </p:nvSpPr>
        <p:spPr bwMode="auto">
          <a:xfrm>
            <a:off x="5443538" y="4330699"/>
            <a:ext cx="222250" cy="446088"/>
          </a:xfrm>
          <a:custGeom>
            <a:avLst/>
            <a:gdLst>
              <a:gd name="T0" fmla="*/ 5040313 w 140"/>
              <a:gd name="T1" fmla="*/ 556955949 h 281"/>
              <a:gd name="T2" fmla="*/ 20161250 w 140"/>
              <a:gd name="T3" fmla="*/ 592238176 h 281"/>
              <a:gd name="T4" fmla="*/ 15120938 w 140"/>
              <a:gd name="T5" fmla="*/ 627520403 h 281"/>
              <a:gd name="T6" fmla="*/ 25201563 w 140"/>
              <a:gd name="T7" fmla="*/ 662802630 h 281"/>
              <a:gd name="T8" fmla="*/ 40322500 w 140"/>
              <a:gd name="T9" fmla="*/ 688004221 h 281"/>
              <a:gd name="T10" fmla="*/ 75604688 w 140"/>
              <a:gd name="T11" fmla="*/ 708165494 h 281"/>
              <a:gd name="T12" fmla="*/ 115927188 w 140"/>
              <a:gd name="T13" fmla="*/ 693044539 h 281"/>
              <a:gd name="T14" fmla="*/ 141128750 w 140"/>
              <a:gd name="T15" fmla="*/ 688004221 h 281"/>
              <a:gd name="T16" fmla="*/ 176410938 w 140"/>
              <a:gd name="T17" fmla="*/ 662802630 h 281"/>
              <a:gd name="T18" fmla="*/ 186491563 w 140"/>
              <a:gd name="T19" fmla="*/ 627520403 h 281"/>
              <a:gd name="T20" fmla="*/ 201612500 w 140"/>
              <a:gd name="T21" fmla="*/ 597278494 h 281"/>
              <a:gd name="T22" fmla="*/ 211693125 w 140"/>
              <a:gd name="T23" fmla="*/ 561996267 h 281"/>
              <a:gd name="T24" fmla="*/ 221773750 w 140"/>
              <a:gd name="T25" fmla="*/ 526714040 h 281"/>
              <a:gd name="T26" fmla="*/ 236894688 w 140"/>
              <a:gd name="T27" fmla="*/ 493951179 h 281"/>
              <a:gd name="T28" fmla="*/ 241935000 w 140"/>
              <a:gd name="T29" fmla="*/ 468749588 h 281"/>
              <a:gd name="T30" fmla="*/ 252015625 w 140"/>
              <a:gd name="T31" fmla="*/ 438507679 h 281"/>
              <a:gd name="T32" fmla="*/ 262096250 w 140"/>
              <a:gd name="T33" fmla="*/ 403225452 h 281"/>
              <a:gd name="T34" fmla="*/ 282257500 w 140"/>
              <a:gd name="T35" fmla="*/ 362902907 h 281"/>
              <a:gd name="T36" fmla="*/ 292338125 w 140"/>
              <a:gd name="T37" fmla="*/ 327620680 h 281"/>
              <a:gd name="T38" fmla="*/ 302418750 w 140"/>
              <a:gd name="T39" fmla="*/ 297378771 h 281"/>
              <a:gd name="T40" fmla="*/ 302418750 w 140"/>
              <a:gd name="T41" fmla="*/ 262096544 h 281"/>
              <a:gd name="T42" fmla="*/ 317539688 w 140"/>
              <a:gd name="T43" fmla="*/ 231854635 h 281"/>
              <a:gd name="T44" fmla="*/ 312499375 w 140"/>
              <a:gd name="T45" fmla="*/ 196572408 h 281"/>
              <a:gd name="T46" fmla="*/ 327620313 w 140"/>
              <a:gd name="T47" fmla="*/ 191532090 h 281"/>
              <a:gd name="T48" fmla="*/ 342741250 w 140"/>
              <a:gd name="T49" fmla="*/ 196572408 h 281"/>
              <a:gd name="T50" fmla="*/ 347781563 w 140"/>
              <a:gd name="T51" fmla="*/ 156249863 h 281"/>
              <a:gd name="T52" fmla="*/ 337700938 w 140"/>
              <a:gd name="T53" fmla="*/ 115927317 h 281"/>
              <a:gd name="T54" fmla="*/ 337700938 w 140"/>
              <a:gd name="T55" fmla="*/ 80645090 h 281"/>
              <a:gd name="T56" fmla="*/ 327620313 w 140"/>
              <a:gd name="T57" fmla="*/ 45362863 h 281"/>
              <a:gd name="T58" fmla="*/ 312499375 w 140"/>
              <a:gd name="T59" fmla="*/ 20161273 h 281"/>
              <a:gd name="T60" fmla="*/ 302418750 w 140"/>
              <a:gd name="T61" fmla="*/ 0 h 281"/>
              <a:gd name="T62" fmla="*/ 282257500 w 140"/>
              <a:gd name="T63" fmla="*/ 30241909 h 281"/>
              <a:gd name="T64" fmla="*/ 282257500 w 140"/>
              <a:gd name="T65" fmla="*/ 55443500 h 281"/>
              <a:gd name="T66" fmla="*/ 262096250 w 140"/>
              <a:gd name="T67" fmla="*/ 75604772 h 281"/>
              <a:gd name="T68" fmla="*/ 246975313 w 140"/>
              <a:gd name="T69" fmla="*/ 85685409 h 281"/>
              <a:gd name="T70" fmla="*/ 241935000 w 140"/>
              <a:gd name="T71" fmla="*/ 105846681 h 281"/>
              <a:gd name="T72" fmla="*/ 226814063 w 140"/>
              <a:gd name="T73" fmla="*/ 126007954 h 281"/>
              <a:gd name="T74" fmla="*/ 236894688 w 140"/>
              <a:gd name="T75" fmla="*/ 136088590 h 281"/>
              <a:gd name="T76" fmla="*/ 211693125 w 140"/>
              <a:gd name="T77" fmla="*/ 156249863 h 281"/>
              <a:gd name="T78" fmla="*/ 201612500 w 140"/>
              <a:gd name="T79" fmla="*/ 161290181 h 281"/>
              <a:gd name="T80" fmla="*/ 196572188 w 140"/>
              <a:gd name="T81" fmla="*/ 181451453 h 281"/>
              <a:gd name="T82" fmla="*/ 176410938 w 140"/>
              <a:gd name="T83" fmla="*/ 181451453 h 281"/>
              <a:gd name="T84" fmla="*/ 161290000 w 140"/>
              <a:gd name="T85" fmla="*/ 206653044 h 281"/>
              <a:gd name="T86" fmla="*/ 146169063 w 140"/>
              <a:gd name="T87" fmla="*/ 196572408 h 281"/>
              <a:gd name="T88" fmla="*/ 126007813 w 140"/>
              <a:gd name="T89" fmla="*/ 211693362 h 281"/>
              <a:gd name="T90" fmla="*/ 100806250 w 140"/>
              <a:gd name="T91" fmla="*/ 216733680 h 281"/>
              <a:gd name="T92" fmla="*/ 70564375 w 140"/>
              <a:gd name="T93" fmla="*/ 226814317 h 281"/>
              <a:gd name="T94" fmla="*/ 65524063 w 140"/>
              <a:gd name="T95" fmla="*/ 257056226 h 281"/>
              <a:gd name="T96" fmla="*/ 45362813 w 140"/>
              <a:gd name="T97" fmla="*/ 292338453 h 281"/>
              <a:gd name="T98" fmla="*/ 50403125 w 140"/>
              <a:gd name="T99" fmla="*/ 327620680 h 281"/>
              <a:gd name="T100" fmla="*/ 55443438 w 140"/>
              <a:gd name="T101" fmla="*/ 362902907 h 281"/>
              <a:gd name="T102" fmla="*/ 65524063 w 140"/>
              <a:gd name="T103" fmla="*/ 398185134 h 281"/>
              <a:gd name="T104" fmla="*/ 65524063 w 140"/>
              <a:gd name="T105" fmla="*/ 423386725 h 281"/>
              <a:gd name="T106" fmla="*/ 45362813 w 140"/>
              <a:gd name="T107" fmla="*/ 448588315 h 281"/>
              <a:gd name="T108" fmla="*/ 30241875 w 140"/>
              <a:gd name="T109" fmla="*/ 483870542 h 281"/>
              <a:gd name="T110" fmla="*/ 15120938 w 140"/>
              <a:gd name="T111" fmla="*/ 496472131 h 28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0" h="281">
                <a:moveTo>
                  <a:pt x="2" y="209"/>
                </a:moveTo>
                <a:lnTo>
                  <a:pt x="2" y="209"/>
                </a:lnTo>
                <a:lnTo>
                  <a:pt x="0" y="211"/>
                </a:lnTo>
                <a:lnTo>
                  <a:pt x="2" y="213"/>
                </a:lnTo>
                <a:lnTo>
                  <a:pt x="2" y="215"/>
                </a:lnTo>
                <a:lnTo>
                  <a:pt x="2" y="217"/>
                </a:lnTo>
                <a:lnTo>
                  <a:pt x="2" y="219"/>
                </a:lnTo>
                <a:lnTo>
                  <a:pt x="2" y="221"/>
                </a:lnTo>
                <a:lnTo>
                  <a:pt x="2" y="223"/>
                </a:lnTo>
                <a:lnTo>
                  <a:pt x="2" y="225"/>
                </a:lnTo>
                <a:lnTo>
                  <a:pt x="4" y="227"/>
                </a:lnTo>
                <a:lnTo>
                  <a:pt x="6" y="229"/>
                </a:lnTo>
                <a:lnTo>
                  <a:pt x="6" y="231"/>
                </a:lnTo>
                <a:lnTo>
                  <a:pt x="6" y="233"/>
                </a:lnTo>
                <a:lnTo>
                  <a:pt x="6" y="235"/>
                </a:lnTo>
                <a:lnTo>
                  <a:pt x="8" y="235"/>
                </a:lnTo>
                <a:lnTo>
                  <a:pt x="10" y="237"/>
                </a:lnTo>
                <a:lnTo>
                  <a:pt x="8" y="239"/>
                </a:lnTo>
                <a:lnTo>
                  <a:pt x="8" y="241"/>
                </a:lnTo>
                <a:lnTo>
                  <a:pt x="6" y="241"/>
                </a:lnTo>
                <a:lnTo>
                  <a:pt x="6" y="243"/>
                </a:lnTo>
                <a:lnTo>
                  <a:pt x="6" y="245"/>
                </a:lnTo>
                <a:lnTo>
                  <a:pt x="6" y="247"/>
                </a:lnTo>
                <a:lnTo>
                  <a:pt x="6" y="249"/>
                </a:lnTo>
                <a:lnTo>
                  <a:pt x="6" y="251"/>
                </a:lnTo>
                <a:lnTo>
                  <a:pt x="6" y="253"/>
                </a:lnTo>
                <a:lnTo>
                  <a:pt x="6" y="255"/>
                </a:lnTo>
                <a:lnTo>
                  <a:pt x="6" y="257"/>
                </a:lnTo>
                <a:lnTo>
                  <a:pt x="8" y="259"/>
                </a:lnTo>
                <a:lnTo>
                  <a:pt x="10" y="261"/>
                </a:lnTo>
                <a:lnTo>
                  <a:pt x="10" y="263"/>
                </a:lnTo>
                <a:lnTo>
                  <a:pt x="12" y="265"/>
                </a:lnTo>
                <a:lnTo>
                  <a:pt x="12" y="267"/>
                </a:lnTo>
                <a:lnTo>
                  <a:pt x="12" y="269"/>
                </a:lnTo>
                <a:lnTo>
                  <a:pt x="14" y="271"/>
                </a:lnTo>
                <a:lnTo>
                  <a:pt x="16" y="271"/>
                </a:lnTo>
                <a:lnTo>
                  <a:pt x="18" y="273"/>
                </a:lnTo>
                <a:lnTo>
                  <a:pt x="16" y="273"/>
                </a:lnTo>
                <a:lnTo>
                  <a:pt x="18" y="275"/>
                </a:lnTo>
                <a:lnTo>
                  <a:pt x="20" y="275"/>
                </a:lnTo>
                <a:lnTo>
                  <a:pt x="22" y="275"/>
                </a:lnTo>
                <a:lnTo>
                  <a:pt x="24" y="275"/>
                </a:lnTo>
                <a:lnTo>
                  <a:pt x="26" y="275"/>
                </a:lnTo>
                <a:lnTo>
                  <a:pt x="28" y="277"/>
                </a:lnTo>
                <a:lnTo>
                  <a:pt x="28" y="279"/>
                </a:lnTo>
                <a:lnTo>
                  <a:pt x="30" y="281"/>
                </a:lnTo>
                <a:lnTo>
                  <a:pt x="32" y="281"/>
                </a:lnTo>
                <a:lnTo>
                  <a:pt x="34" y="281"/>
                </a:lnTo>
                <a:lnTo>
                  <a:pt x="36" y="281"/>
                </a:lnTo>
                <a:lnTo>
                  <a:pt x="38" y="281"/>
                </a:lnTo>
                <a:lnTo>
                  <a:pt x="40" y="279"/>
                </a:lnTo>
                <a:lnTo>
                  <a:pt x="42" y="279"/>
                </a:lnTo>
                <a:lnTo>
                  <a:pt x="44" y="277"/>
                </a:lnTo>
                <a:lnTo>
                  <a:pt x="46" y="275"/>
                </a:lnTo>
                <a:lnTo>
                  <a:pt x="48" y="275"/>
                </a:lnTo>
                <a:lnTo>
                  <a:pt x="50" y="273"/>
                </a:lnTo>
                <a:lnTo>
                  <a:pt x="52" y="273"/>
                </a:lnTo>
                <a:lnTo>
                  <a:pt x="54" y="273"/>
                </a:lnTo>
                <a:lnTo>
                  <a:pt x="56" y="273"/>
                </a:lnTo>
                <a:lnTo>
                  <a:pt x="58" y="273"/>
                </a:lnTo>
                <a:lnTo>
                  <a:pt x="60" y="273"/>
                </a:lnTo>
                <a:lnTo>
                  <a:pt x="62" y="271"/>
                </a:lnTo>
                <a:lnTo>
                  <a:pt x="64" y="271"/>
                </a:lnTo>
                <a:lnTo>
                  <a:pt x="66" y="269"/>
                </a:lnTo>
                <a:lnTo>
                  <a:pt x="68" y="267"/>
                </a:lnTo>
                <a:lnTo>
                  <a:pt x="68" y="265"/>
                </a:lnTo>
                <a:lnTo>
                  <a:pt x="70" y="263"/>
                </a:lnTo>
                <a:lnTo>
                  <a:pt x="70" y="261"/>
                </a:lnTo>
                <a:lnTo>
                  <a:pt x="72" y="259"/>
                </a:lnTo>
                <a:lnTo>
                  <a:pt x="72" y="257"/>
                </a:lnTo>
                <a:lnTo>
                  <a:pt x="72" y="255"/>
                </a:lnTo>
                <a:lnTo>
                  <a:pt x="74" y="253"/>
                </a:lnTo>
                <a:lnTo>
                  <a:pt x="74" y="251"/>
                </a:lnTo>
                <a:lnTo>
                  <a:pt x="74" y="249"/>
                </a:lnTo>
                <a:lnTo>
                  <a:pt x="76" y="247"/>
                </a:lnTo>
                <a:lnTo>
                  <a:pt x="76" y="245"/>
                </a:lnTo>
                <a:lnTo>
                  <a:pt x="78" y="243"/>
                </a:lnTo>
                <a:lnTo>
                  <a:pt x="78" y="241"/>
                </a:lnTo>
                <a:lnTo>
                  <a:pt x="78" y="239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80" y="231"/>
                </a:lnTo>
                <a:lnTo>
                  <a:pt x="82" y="229"/>
                </a:lnTo>
                <a:lnTo>
                  <a:pt x="82" y="227"/>
                </a:lnTo>
                <a:lnTo>
                  <a:pt x="82" y="225"/>
                </a:lnTo>
                <a:lnTo>
                  <a:pt x="84" y="223"/>
                </a:lnTo>
                <a:lnTo>
                  <a:pt x="84" y="221"/>
                </a:lnTo>
                <a:lnTo>
                  <a:pt x="84" y="219"/>
                </a:lnTo>
                <a:lnTo>
                  <a:pt x="84" y="217"/>
                </a:lnTo>
                <a:lnTo>
                  <a:pt x="86" y="215"/>
                </a:lnTo>
                <a:lnTo>
                  <a:pt x="86" y="213"/>
                </a:lnTo>
                <a:lnTo>
                  <a:pt x="88" y="209"/>
                </a:lnTo>
                <a:lnTo>
                  <a:pt x="88" y="207"/>
                </a:lnTo>
                <a:lnTo>
                  <a:pt x="90" y="205"/>
                </a:lnTo>
                <a:lnTo>
                  <a:pt x="90" y="203"/>
                </a:lnTo>
                <a:lnTo>
                  <a:pt x="90" y="201"/>
                </a:lnTo>
                <a:lnTo>
                  <a:pt x="92" y="201"/>
                </a:lnTo>
                <a:lnTo>
                  <a:pt x="92" y="199"/>
                </a:lnTo>
                <a:lnTo>
                  <a:pt x="92" y="197"/>
                </a:lnTo>
                <a:lnTo>
                  <a:pt x="94" y="196"/>
                </a:lnTo>
                <a:lnTo>
                  <a:pt x="94" y="194"/>
                </a:lnTo>
                <a:lnTo>
                  <a:pt x="94" y="192"/>
                </a:lnTo>
                <a:lnTo>
                  <a:pt x="96" y="190"/>
                </a:lnTo>
                <a:lnTo>
                  <a:pt x="96" y="188"/>
                </a:lnTo>
                <a:lnTo>
                  <a:pt x="96" y="186"/>
                </a:lnTo>
                <a:lnTo>
                  <a:pt x="96" y="184"/>
                </a:lnTo>
                <a:lnTo>
                  <a:pt x="98" y="182"/>
                </a:lnTo>
                <a:lnTo>
                  <a:pt x="98" y="180"/>
                </a:lnTo>
                <a:lnTo>
                  <a:pt x="98" y="178"/>
                </a:lnTo>
                <a:lnTo>
                  <a:pt x="100" y="176"/>
                </a:lnTo>
                <a:lnTo>
                  <a:pt x="100" y="174"/>
                </a:lnTo>
                <a:lnTo>
                  <a:pt x="102" y="172"/>
                </a:lnTo>
                <a:lnTo>
                  <a:pt x="102" y="168"/>
                </a:lnTo>
                <a:lnTo>
                  <a:pt x="104" y="166"/>
                </a:lnTo>
                <a:lnTo>
                  <a:pt x="102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0"/>
                </a:lnTo>
                <a:lnTo>
                  <a:pt x="106" y="160"/>
                </a:lnTo>
                <a:lnTo>
                  <a:pt x="106" y="158"/>
                </a:lnTo>
                <a:lnTo>
                  <a:pt x="108" y="156"/>
                </a:lnTo>
                <a:lnTo>
                  <a:pt x="108" y="154"/>
                </a:lnTo>
                <a:lnTo>
                  <a:pt x="108" y="152"/>
                </a:lnTo>
                <a:lnTo>
                  <a:pt x="108" y="150"/>
                </a:lnTo>
                <a:lnTo>
                  <a:pt x="110" y="148"/>
                </a:lnTo>
                <a:lnTo>
                  <a:pt x="112" y="144"/>
                </a:lnTo>
                <a:lnTo>
                  <a:pt x="112" y="142"/>
                </a:lnTo>
                <a:lnTo>
                  <a:pt x="112" y="140"/>
                </a:lnTo>
                <a:lnTo>
                  <a:pt x="114" y="140"/>
                </a:lnTo>
                <a:lnTo>
                  <a:pt x="114" y="138"/>
                </a:lnTo>
                <a:lnTo>
                  <a:pt x="114" y="136"/>
                </a:lnTo>
                <a:lnTo>
                  <a:pt x="116" y="134"/>
                </a:lnTo>
                <a:lnTo>
                  <a:pt x="116" y="132"/>
                </a:lnTo>
                <a:lnTo>
                  <a:pt x="116" y="130"/>
                </a:lnTo>
                <a:lnTo>
                  <a:pt x="118" y="128"/>
                </a:lnTo>
                <a:lnTo>
                  <a:pt x="118" y="126"/>
                </a:lnTo>
                <a:lnTo>
                  <a:pt x="118" y="124"/>
                </a:lnTo>
                <a:lnTo>
                  <a:pt x="118" y="122"/>
                </a:lnTo>
                <a:lnTo>
                  <a:pt x="120" y="120"/>
                </a:lnTo>
                <a:lnTo>
                  <a:pt x="120" y="118"/>
                </a:lnTo>
                <a:lnTo>
                  <a:pt x="120" y="116"/>
                </a:lnTo>
                <a:lnTo>
                  <a:pt x="118" y="114"/>
                </a:lnTo>
                <a:lnTo>
                  <a:pt x="118" y="112"/>
                </a:lnTo>
                <a:lnTo>
                  <a:pt x="118" y="110"/>
                </a:lnTo>
                <a:lnTo>
                  <a:pt x="120" y="108"/>
                </a:lnTo>
                <a:lnTo>
                  <a:pt x="120" y="106"/>
                </a:lnTo>
                <a:lnTo>
                  <a:pt x="120" y="104"/>
                </a:lnTo>
                <a:lnTo>
                  <a:pt x="122" y="102"/>
                </a:lnTo>
                <a:lnTo>
                  <a:pt x="124" y="102"/>
                </a:lnTo>
                <a:lnTo>
                  <a:pt x="126" y="100"/>
                </a:lnTo>
                <a:lnTo>
                  <a:pt x="124" y="98"/>
                </a:lnTo>
                <a:lnTo>
                  <a:pt x="126" y="96"/>
                </a:lnTo>
                <a:lnTo>
                  <a:pt x="126" y="94"/>
                </a:lnTo>
                <a:lnTo>
                  <a:pt x="128" y="92"/>
                </a:lnTo>
                <a:lnTo>
                  <a:pt x="126" y="92"/>
                </a:lnTo>
                <a:lnTo>
                  <a:pt x="126" y="90"/>
                </a:lnTo>
                <a:lnTo>
                  <a:pt x="128" y="88"/>
                </a:lnTo>
                <a:lnTo>
                  <a:pt x="126" y="86"/>
                </a:lnTo>
                <a:lnTo>
                  <a:pt x="124" y="86"/>
                </a:lnTo>
                <a:lnTo>
                  <a:pt x="124" y="84"/>
                </a:lnTo>
                <a:lnTo>
                  <a:pt x="126" y="82"/>
                </a:lnTo>
                <a:lnTo>
                  <a:pt x="126" y="80"/>
                </a:lnTo>
                <a:lnTo>
                  <a:pt x="124" y="78"/>
                </a:lnTo>
                <a:lnTo>
                  <a:pt x="124" y="76"/>
                </a:lnTo>
                <a:lnTo>
                  <a:pt x="124" y="74"/>
                </a:lnTo>
                <a:lnTo>
                  <a:pt x="126" y="72"/>
                </a:lnTo>
                <a:lnTo>
                  <a:pt x="128" y="72"/>
                </a:lnTo>
                <a:lnTo>
                  <a:pt x="130" y="74"/>
                </a:lnTo>
                <a:lnTo>
                  <a:pt x="130" y="76"/>
                </a:lnTo>
                <a:lnTo>
                  <a:pt x="130" y="78"/>
                </a:lnTo>
                <a:lnTo>
                  <a:pt x="130" y="80"/>
                </a:lnTo>
                <a:lnTo>
                  <a:pt x="132" y="82"/>
                </a:lnTo>
                <a:lnTo>
                  <a:pt x="134" y="82"/>
                </a:lnTo>
                <a:lnTo>
                  <a:pt x="136" y="80"/>
                </a:lnTo>
                <a:lnTo>
                  <a:pt x="136" y="78"/>
                </a:lnTo>
                <a:lnTo>
                  <a:pt x="138" y="74"/>
                </a:lnTo>
                <a:lnTo>
                  <a:pt x="140" y="72"/>
                </a:lnTo>
                <a:lnTo>
                  <a:pt x="140" y="70"/>
                </a:lnTo>
                <a:lnTo>
                  <a:pt x="140" y="68"/>
                </a:lnTo>
                <a:lnTo>
                  <a:pt x="140" y="66"/>
                </a:lnTo>
                <a:lnTo>
                  <a:pt x="138" y="64"/>
                </a:lnTo>
                <a:lnTo>
                  <a:pt x="138" y="62"/>
                </a:lnTo>
                <a:lnTo>
                  <a:pt x="136" y="60"/>
                </a:lnTo>
                <a:lnTo>
                  <a:pt x="136" y="58"/>
                </a:lnTo>
                <a:lnTo>
                  <a:pt x="136" y="56"/>
                </a:lnTo>
                <a:lnTo>
                  <a:pt x="136" y="54"/>
                </a:lnTo>
                <a:lnTo>
                  <a:pt x="136" y="50"/>
                </a:lnTo>
                <a:lnTo>
                  <a:pt x="136" y="48"/>
                </a:lnTo>
                <a:lnTo>
                  <a:pt x="134" y="46"/>
                </a:lnTo>
                <a:lnTo>
                  <a:pt x="136" y="44"/>
                </a:lnTo>
                <a:lnTo>
                  <a:pt x="136" y="42"/>
                </a:lnTo>
                <a:lnTo>
                  <a:pt x="134" y="40"/>
                </a:lnTo>
                <a:lnTo>
                  <a:pt x="134" y="38"/>
                </a:lnTo>
                <a:lnTo>
                  <a:pt x="134" y="36"/>
                </a:lnTo>
                <a:lnTo>
                  <a:pt x="134" y="34"/>
                </a:lnTo>
                <a:lnTo>
                  <a:pt x="134" y="32"/>
                </a:lnTo>
                <a:lnTo>
                  <a:pt x="132" y="30"/>
                </a:lnTo>
                <a:lnTo>
                  <a:pt x="132" y="28"/>
                </a:lnTo>
                <a:lnTo>
                  <a:pt x="132" y="26"/>
                </a:lnTo>
                <a:lnTo>
                  <a:pt x="132" y="24"/>
                </a:lnTo>
                <a:lnTo>
                  <a:pt x="132" y="22"/>
                </a:lnTo>
                <a:lnTo>
                  <a:pt x="132" y="20"/>
                </a:lnTo>
                <a:lnTo>
                  <a:pt x="130" y="18"/>
                </a:lnTo>
                <a:lnTo>
                  <a:pt x="128" y="16"/>
                </a:lnTo>
                <a:lnTo>
                  <a:pt x="126" y="16"/>
                </a:lnTo>
                <a:lnTo>
                  <a:pt x="126" y="14"/>
                </a:lnTo>
                <a:lnTo>
                  <a:pt x="126" y="12"/>
                </a:lnTo>
                <a:lnTo>
                  <a:pt x="124" y="10"/>
                </a:lnTo>
                <a:lnTo>
                  <a:pt x="124" y="8"/>
                </a:lnTo>
                <a:lnTo>
                  <a:pt x="122" y="6"/>
                </a:lnTo>
                <a:lnTo>
                  <a:pt x="122" y="4"/>
                </a:lnTo>
                <a:lnTo>
                  <a:pt x="120" y="6"/>
                </a:lnTo>
                <a:lnTo>
                  <a:pt x="120" y="4"/>
                </a:lnTo>
                <a:lnTo>
                  <a:pt x="122" y="4"/>
                </a:lnTo>
                <a:lnTo>
                  <a:pt x="122" y="2"/>
                </a:lnTo>
                <a:lnTo>
                  <a:pt x="122" y="0"/>
                </a:lnTo>
                <a:lnTo>
                  <a:pt x="120" y="0"/>
                </a:lnTo>
                <a:lnTo>
                  <a:pt x="118" y="2"/>
                </a:lnTo>
                <a:lnTo>
                  <a:pt x="118" y="4"/>
                </a:lnTo>
                <a:lnTo>
                  <a:pt x="118" y="6"/>
                </a:lnTo>
                <a:lnTo>
                  <a:pt x="116" y="6"/>
                </a:lnTo>
                <a:lnTo>
                  <a:pt x="114" y="8"/>
                </a:lnTo>
                <a:lnTo>
                  <a:pt x="114" y="10"/>
                </a:lnTo>
                <a:lnTo>
                  <a:pt x="112" y="10"/>
                </a:lnTo>
                <a:lnTo>
                  <a:pt x="112" y="12"/>
                </a:lnTo>
                <a:lnTo>
                  <a:pt x="112" y="14"/>
                </a:lnTo>
                <a:lnTo>
                  <a:pt x="114" y="16"/>
                </a:lnTo>
                <a:lnTo>
                  <a:pt x="114" y="18"/>
                </a:lnTo>
                <a:lnTo>
                  <a:pt x="112" y="20"/>
                </a:lnTo>
                <a:lnTo>
                  <a:pt x="112" y="22"/>
                </a:lnTo>
                <a:lnTo>
                  <a:pt x="112" y="24"/>
                </a:lnTo>
                <a:lnTo>
                  <a:pt x="112" y="26"/>
                </a:lnTo>
                <a:lnTo>
                  <a:pt x="110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0"/>
                </a:lnTo>
                <a:lnTo>
                  <a:pt x="104" y="30"/>
                </a:lnTo>
                <a:lnTo>
                  <a:pt x="106" y="32"/>
                </a:lnTo>
                <a:lnTo>
                  <a:pt x="104" y="32"/>
                </a:lnTo>
                <a:lnTo>
                  <a:pt x="102" y="34"/>
                </a:lnTo>
                <a:lnTo>
                  <a:pt x="102" y="36"/>
                </a:lnTo>
                <a:lnTo>
                  <a:pt x="102" y="38"/>
                </a:lnTo>
                <a:lnTo>
                  <a:pt x="100" y="36"/>
                </a:lnTo>
                <a:lnTo>
                  <a:pt x="98" y="36"/>
                </a:lnTo>
                <a:lnTo>
                  <a:pt x="98" y="34"/>
                </a:lnTo>
                <a:lnTo>
                  <a:pt x="98" y="32"/>
                </a:lnTo>
                <a:lnTo>
                  <a:pt x="96" y="32"/>
                </a:lnTo>
                <a:lnTo>
                  <a:pt x="94" y="34"/>
                </a:lnTo>
                <a:lnTo>
                  <a:pt x="94" y="36"/>
                </a:lnTo>
                <a:lnTo>
                  <a:pt x="94" y="38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4" y="44"/>
                </a:lnTo>
                <a:lnTo>
                  <a:pt x="94" y="46"/>
                </a:lnTo>
                <a:lnTo>
                  <a:pt x="92" y="46"/>
                </a:lnTo>
                <a:lnTo>
                  <a:pt x="90" y="48"/>
                </a:lnTo>
                <a:lnTo>
                  <a:pt x="90" y="50"/>
                </a:lnTo>
                <a:lnTo>
                  <a:pt x="90" y="52"/>
                </a:lnTo>
                <a:lnTo>
                  <a:pt x="92" y="54"/>
                </a:lnTo>
                <a:lnTo>
                  <a:pt x="94" y="54"/>
                </a:lnTo>
                <a:lnTo>
                  <a:pt x="96" y="56"/>
                </a:lnTo>
                <a:lnTo>
                  <a:pt x="94" y="58"/>
                </a:lnTo>
                <a:lnTo>
                  <a:pt x="94" y="56"/>
                </a:lnTo>
                <a:lnTo>
                  <a:pt x="94" y="54"/>
                </a:lnTo>
                <a:lnTo>
                  <a:pt x="92" y="54"/>
                </a:lnTo>
                <a:lnTo>
                  <a:pt x="90" y="54"/>
                </a:lnTo>
                <a:lnTo>
                  <a:pt x="90" y="56"/>
                </a:lnTo>
                <a:lnTo>
                  <a:pt x="88" y="58"/>
                </a:lnTo>
                <a:lnTo>
                  <a:pt x="88" y="60"/>
                </a:lnTo>
                <a:lnTo>
                  <a:pt x="86" y="62"/>
                </a:lnTo>
                <a:lnTo>
                  <a:pt x="84" y="64"/>
                </a:lnTo>
                <a:lnTo>
                  <a:pt x="84" y="62"/>
                </a:lnTo>
                <a:lnTo>
                  <a:pt x="86" y="60"/>
                </a:lnTo>
                <a:lnTo>
                  <a:pt x="86" y="58"/>
                </a:lnTo>
                <a:lnTo>
                  <a:pt x="86" y="56"/>
                </a:lnTo>
                <a:lnTo>
                  <a:pt x="84" y="56"/>
                </a:lnTo>
                <a:lnTo>
                  <a:pt x="82" y="58"/>
                </a:lnTo>
                <a:lnTo>
                  <a:pt x="82" y="60"/>
                </a:lnTo>
                <a:lnTo>
                  <a:pt x="80" y="62"/>
                </a:lnTo>
                <a:lnTo>
                  <a:pt x="80" y="64"/>
                </a:lnTo>
                <a:lnTo>
                  <a:pt x="78" y="66"/>
                </a:lnTo>
                <a:lnTo>
                  <a:pt x="78" y="68"/>
                </a:lnTo>
                <a:lnTo>
                  <a:pt x="80" y="70"/>
                </a:lnTo>
                <a:lnTo>
                  <a:pt x="80" y="72"/>
                </a:lnTo>
                <a:lnTo>
                  <a:pt x="78" y="72"/>
                </a:lnTo>
                <a:lnTo>
                  <a:pt x="76" y="74"/>
                </a:lnTo>
                <a:lnTo>
                  <a:pt x="76" y="72"/>
                </a:lnTo>
                <a:lnTo>
                  <a:pt x="78" y="70"/>
                </a:lnTo>
                <a:lnTo>
                  <a:pt x="76" y="68"/>
                </a:lnTo>
                <a:lnTo>
                  <a:pt x="74" y="66"/>
                </a:lnTo>
                <a:lnTo>
                  <a:pt x="72" y="68"/>
                </a:lnTo>
                <a:lnTo>
                  <a:pt x="70" y="70"/>
                </a:lnTo>
                <a:lnTo>
                  <a:pt x="70" y="72"/>
                </a:lnTo>
                <a:lnTo>
                  <a:pt x="68" y="72"/>
                </a:lnTo>
                <a:lnTo>
                  <a:pt x="66" y="74"/>
                </a:lnTo>
                <a:lnTo>
                  <a:pt x="64" y="76"/>
                </a:lnTo>
                <a:lnTo>
                  <a:pt x="64" y="78"/>
                </a:lnTo>
                <a:lnTo>
                  <a:pt x="64" y="80"/>
                </a:lnTo>
                <a:lnTo>
                  <a:pt x="66" y="80"/>
                </a:lnTo>
                <a:lnTo>
                  <a:pt x="66" y="82"/>
                </a:lnTo>
                <a:lnTo>
                  <a:pt x="64" y="82"/>
                </a:lnTo>
                <a:lnTo>
                  <a:pt x="62" y="80"/>
                </a:lnTo>
                <a:lnTo>
                  <a:pt x="62" y="78"/>
                </a:lnTo>
                <a:lnTo>
                  <a:pt x="60" y="76"/>
                </a:lnTo>
                <a:lnTo>
                  <a:pt x="58" y="78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78"/>
                </a:lnTo>
                <a:lnTo>
                  <a:pt x="50" y="80"/>
                </a:lnTo>
                <a:lnTo>
                  <a:pt x="52" y="82"/>
                </a:lnTo>
                <a:lnTo>
                  <a:pt x="50" y="84"/>
                </a:lnTo>
                <a:lnTo>
                  <a:pt x="50" y="82"/>
                </a:lnTo>
                <a:lnTo>
                  <a:pt x="48" y="82"/>
                </a:lnTo>
                <a:lnTo>
                  <a:pt x="46" y="84"/>
                </a:lnTo>
                <a:lnTo>
                  <a:pt x="46" y="86"/>
                </a:lnTo>
                <a:lnTo>
                  <a:pt x="44" y="84"/>
                </a:lnTo>
                <a:lnTo>
                  <a:pt x="44" y="82"/>
                </a:lnTo>
                <a:lnTo>
                  <a:pt x="42" y="84"/>
                </a:lnTo>
                <a:lnTo>
                  <a:pt x="40" y="86"/>
                </a:lnTo>
                <a:lnTo>
                  <a:pt x="38" y="86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6"/>
                </a:lnTo>
                <a:lnTo>
                  <a:pt x="28" y="88"/>
                </a:lnTo>
                <a:lnTo>
                  <a:pt x="28" y="90"/>
                </a:lnTo>
                <a:lnTo>
                  <a:pt x="28" y="92"/>
                </a:lnTo>
                <a:lnTo>
                  <a:pt x="30" y="94"/>
                </a:lnTo>
                <a:lnTo>
                  <a:pt x="28" y="94"/>
                </a:lnTo>
                <a:lnTo>
                  <a:pt x="28" y="96"/>
                </a:lnTo>
                <a:lnTo>
                  <a:pt x="28" y="98"/>
                </a:lnTo>
                <a:lnTo>
                  <a:pt x="26" y="100"/>
                </a:lnTo>
                <a:lnTo>
                  <a:pt x="26" y="102"/>
                </a:lnTo>
                <a:lnTo>
                  <a:pt x="24" y="104"/>
                </a:lnTo>
                <a:lnTo>
                  <a:pt x="24" y="106"/>
                </a:lnTo>
                <a:lnTo>
                  <a:pt x="22" y="108"/>
                </a:lnTo>
                <a:lnTo>
                  <a:pt x="20" y="110"/>
                </a:lnTo>
                <a:lnTo>
                  <a:pt x="20" y="112"/>
                </a:lnTo>
                <a:lnTo>
                  <a:pt x="18" y="114"/>
                </a:lnTo>
                <a:lnTo>
                  <a:pt x="18" y="116"/>
                </a:lnTo>
                <a:lnTo>
                  <a:pt x="20" y="118"/>
                </a:lnTo>
                <a:lnTo>
                  <a:pt x="20" y="120"/>
                </a:lnTo>
                <a:lnTo>
                  <a:pt x="20" y="122"/>
                </a:lnTo>
                <a:lnTo>
                  <a:pt x="20" y="124"/>
                </a:lnTo>
                <a:lnTo>
                  <a:pt x="20" y="126"/>
                </a:lnTo>
                <a:lnTo>
                  <a:pt x="20" y="128"/>
                </a:lnTo>
                <a:lnTo>
                  <a:pt x="20" y="130"/>
                </a:lnTo>
                <a:lnTo>
                  <a:pt x="20" y="132"/>
                </a:lnTo>
                <a:lnTo>
                  <a:pt x="20" y="134"/>
                </a:lnTo>
                <a:lnTo>
                  <a:pt x="22" y="136"/>
                </a:lnTo>
                <a:lnTo>
                  <a:pt x="22" y="138"/>
                </a:lnTo>
                <a:lnTo>
                  <a:pt x="22" y="140"/>
                </a:lnTo>
                <a:lnTo>
                  <a:pt x="24" y="142"/>
                </a:lnTo>
                <a:lnTo>
                  <a:pt x="22" y="144"/>
                </a:lnTo>
                <a:lnTo>
                  <a:pt x="22" y="146"/>
                </a:lnTo>
                <a:lnTo>
                  <a:pt x="24" y="148"/>
                </a:lnTo>
                <a:lnTo>
                  <a:pt x="24" y="150"/>
                </a:lnTo>
                <a:lnTo>
                  <a:pt x="24" y="152"/>
                </a:lnTo>
                <a:lnTo>
                  <a:pt x="26" y="154"/>
                </a:lnTo>
                <a:lnTo>
                  <a:pt x="26" y="156"/>
                </a:lnTo>
                <a:lnTo>
                  <a:pt x="26" y="158"/>
                </a:lnTo>
                <a:lnTo>
                  <a:pt x="24" y="158"/>
                </a:lnTo>
                <a:lnTo>
                  <a:pt x="26" y="160"/>
                </a:lnTo>
                <a:lnTo>
                  <a:pt x="24" y="160"/>
                </a:lnTo>
                <a:lnTo>
                  <a:pt x="24" y="162"/>
                </a:lnTo>
                <a:lnTo>
                  <a:pt x="26" y="164"/>
                </a:lnTo>
                <a:lnTo>
                  <a:pt x="26" y="166"/>
                </a:lnTo>
                <a:lnTo>
                  <a:pt x="26" y="168"/>
                </a:lnTo>
                <a:lnTo>
                  <a:pt x="24" y="170"/>
                </a:lnTo>
                <a:lnTo>
                  <a:pt x="22" y="172"/>
                </a:lnTo>
                <a:lnTo>
                  <a:pt x="22" y="174"/>
                </a:lnTo>
                <a:lnTo>
                  <a:pt x="20" y="174"/>
                </a:lnTo>
                <a:lnTo>
                  <a:pt x="20" y="176"/>
                </a:lnTo>
                <a:lnTo>
                  <a:pt x="18" y="178"/>
                </a:lnTo>
                <a:lnTo>
                  <a:pt x="18" y="180"/>
                </a:lnTo>
                <a:lnTo>
                  <a:pt x="16" y="182"/>
                </a:lnTo>
                <a:lnTo>
                  <a:pt x="14" y="184"/>
                </a:lnTo>
                <a:lnTo>
                  <a:pt x="14" y="186"/>
                </a:lnTo>
                <a:lnTo>
                  <a:pt x="14" y="188"/>
                </a:lnTo>
                <a:lnTo>
                  <a:pt x="14" y="190"/>
                </a:lnTo>
                <a:lnTo>
                  <a:pt x="12" y="192"/>
                </a:lnTo>
                <a:lnTo>
                  <a:pt x="10" y="192"/>
                </a:lnTo>
                <a:lnTo>
                  <a:pt x="8" y="194"/>
                </a:lnTo>
                <a:lnTo>
                  <a:pt x="6" y="194"/>
                </a:lnTo>
                <a:lnTo>
                  <a:pt x="6" y="196"/>
                </a:lnTo>
                <a:lnTo>
                  <a:pt x="6" y="197"/>
                </a:lnTo>
                <a:lnTo>
                  <a:pt x="6" y="199"/>
                </a:lnTo>
                <a:lnTo>
                  <a:pt x="4" y="201"/>
                </a:lnTo>
                <a:lnTo>
                  <a:pt x="4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3" name="Freeform 2281"/>
          <p:cNvSpPr>
            <a:spLocks/>
          </p:cNvSpPr>
          <p:nvPr/>
        </p:nvSpPr>
        <p:spPr bwMode="auto">
          <a:xfrm>
            <a:off x="5443538" y="4330699"/>
            <a:ext cx="222250" cy="446088"/>
          </a:xfrm>
          <a:custGeom>
            <a:avLst/>
            <a:gdLst>
              <a:gd name="T0" fmla="*/ 5040313 w 140"/>
              <a:gd name="T1" fmla="*/ 556955949 h 281"/>
              <a:gd name="T2" fmla="*/ 20161250 w 140"/>
              <a:gd name="T3" fmla="*/ 592238176 h 281"/>
              <a:gd name="T4" fmla="*/ 15120938 w 140"/>
              <a:gd name="T5" fmla="*/ 627520403 h 281"/>
              <a:gd name="T6" fmla="*/ 25201563 w 140"/>
              <a:gd name="T7" fmla="*/ 662802630 h 281"/>
              <a:gd name="T8" fmla="*/ 40322500 w 140"/>
              <a:gd name="T9" fmla="*/ 688004221 h 281"/>
              <a:gd name="T10" fmla="*/ 75604688 w 140"/>
              <a:gd name="T11" fmla="*/ 708165494 h 281"/>
              <a:gd name="T12" fmla="*/ 115927188 w 140"/>
              <a:gd name="T13" fmla="*/ 693044539 h 281"/>
              <a:gd name="T14" fmla="*/ 141128750 w 140"/>
              <a:gd name="T15" fmla="*/ 688004221 h 281"/>
              <a:gd name="T16" fmla="*/ 176410938 w 140"/>
              <a:gd name="T17" fmla="*/ 662802630 h 281"/>
              <a:gd name="T18" fmla="*/ 186491563 w 140"/>
              <a:gd name="T19" fmla="*/ 627520403 h 281"/>
              <a:gd name="T20" fmla="*/ 201612500 w 140"/>
              <a:gd name="T21" fmla="*/ 597278494 h 281"/>
              <a:gd name="T22" fmla="*/ 211693125 w 140"/>
              <a:gd name="T23" fmla="*/ 561996267 h 281"/>
              <a:gd name="T24" fmla="*/ 221773750 w 140"/>
              <a:gd name="T25" fmla="*/ 526714040 h 281"/>
              <a:gd name="T26" fmla="*/ 236894688 w 140"/>
              <a:gd name="T27" fmla="*/ 493951179 h 281"/>
              <a:gd name="T28" fmla="*/ 241935000 w 140"/>
              <a:gd name="T29" fmla="*/ 468749588 h 281"/>
              <a:gd name="T30" fmla="*/ 252015625 w 140"/>
              <a:gd name="T31" fmla="*/ 438507679 h 281"/>
              <a:gd name="T32" fmla="*/ 262096250 w 140"/>
              <a:gd name="T33" fmla="*/ 403225452 h 281"/>
              <a:gd name="T34" fmla="*/ 282257500 w 140"/>
              <a:gd name="T35" fmla="*/ 362902907 h 281"/>
              <a:gd name="T36" fmla="*/ 292338125 w 140"/>
              <a:gd name="T37" fmla="*/ 327620680 h 281"/>
              <a:gd name="T38" fmla="*/ 302418750 w 140"/>
              <a:gd name="T39" fmla="*/ 297378771 h 281"/>
              <a:gd name="T40" fmla="*/ 302418750 w 140"/>
              <a:gd name="T41" fmla="*/ 262096544 h 281"/>
              <a:gd name="T42" fmla="*/ 317539688 w 140"/>
              <a:gd name="T43" fmla="*/ 231854635 h 281"/>
              <a:gd name="T44" fmla="*/ 312499375 w 140"/>
              <a:gd name="T45" fmla="*/ 196572408 h 281"/>
              <a:gd name="T46" fmla="*/ 327620313 w 140"/>
              <a:gd name="T47" fmla="*/ 191532090 h 281"/>
              <a:gd name="T48" fmla="*/ 342741250 w 140"/>
              <a:gd name="T49" fmla="*/ 196572408 h 281"/>
              <a:gd name="T50" fmla="*/ 347781563 w 140"/>
              <a:gd name="T51" fmla="*/ 156249863 h 281"/>
              <a:gd name="T52" fmla="*/ 337700938 w 140"/>
              <a:gd name="T53" fmla="*/ 115927317 h 281"/>
              <a:gd name="T54" fmla="*/ 337700938 w 140"/>
              <a:gd name="T55" fmla="*/ 80645090 h 281"/>
              <a:gd name="T56" fmla="*/ 327620313 w 140"/>
              <a:gd name="T57" fmla="*/ 45362863 h 281"/>
              <a:gd name="T58" fmla="*/ 312499375 w 140"/>
              <a:gd name="T59" fmla="*/ 20161273 h 281"/>
              <a:gd name="T60" fmla="*/ 302418750 w 140"/>
              <a:gd name="T61" fmla="*/ 0 h 281"/>
              <a:gd name="T62" fmla="*/ 282257500 w 140"/>
              <a:gd name="T63" fmla="*/ 30241909 h 281"/>
              <a:gd name="T64" fmla="*/ 282257500 w 140"/>
              <a:gd name="T65" fmla="*/ 55443500 h 281"/>
              <a:gd name="T66" fmla="*/ 262096250 w 140"/>
              <a:gd name="T67" fmla="*/ 75604772 h 281"/>
              <a:gd name="T68" fmla="*/ 246975313 w 140"/>
              <a:gd name="T69" fmla="*/ 85685409 h 281"/>
              <a:gd name="T70" fmla="*/ 241935000 w 140"/>
              <a:gd name="T71" fmla="*/ 105846681 h 281"/>
              <a:gd name="T72" fmla="*/ 226814063 w 140"/>
              <a:gd name="T73" fmla="*/ 126007954 h 281"/>
              <a:gd name="T74" fmla="*/ 236894688 w 140"/>
              <a:gd name="T75" fmla="*/ 136088590 h 281"/>
              <a:gd name="T76" fmla="*/ 211693125 w 140"/>
              <a:gd name="T77" fmla="*/ 156249863 h 281"/>
              <a:gd name="T78" fmla="*/ 201612500 w 140"/>
              <a:gd name="T79" fmla="*/ 161290181 h 281"/>
              <a:gd name="T80" fmla="*/ 196572188 w 140"/>
              <a:gd name="T81" fmla="*/ 181451453 h 281"/>
              <a:gd name="T82" fmla="*/ 176410938 w 140"/>
              <a:gd name="T83" fmla="*/ 181451453 h 281"/>
              <a:gd name="T84" fmla="*/ 161290000 w 140"/>
              <a:gd name="T85" fmla="*/ 206653044 h 281"/>
              <a:gd name="T86" fmla="*/ 146169063 w 140"/>
              <a:gd name="T87" fmla="*/ 196572408 h 281"/>
              <a:gd name="T88" fmla="*/ 126007813 w 140"/>
              <a:gd name="T89" fmla="*/ 211693362 h 281"/>
              <a:gd name="T90" fmla="*/ 100806250 w 140"/>
              <a:gd name="T91" fmla="*/ 216733680 h 281"/>
              <a:gd name="T92" fmla="*/ 70564375 w 140"/>
              <a:gd name="T93" fmla="*/ 226814317 h 281"/>
              <a:gd name="T94" fmla="*/ 65524063 w 140"/>
              <a:gd name="T95" fmla="*/ 257056226 h 281"/>
              <a:gd name="T96" fmla="*/ 45362813 w 140"/>
              <a:gd name="T97" fmla="*/ 292338453 h 281"/>
              <a:gd name="T98" fmla="*/ 50403125 w 140"/>
              <a:gd name="T99" fmla="*/ 327620680 h 281"/>
              <a:gd name="T100" fmla="*/ 55443438 w 140"/>
              <a:gd name="T101" fmla="*/ 362902907 h 281"/>
              <a:gd name="T102" fmla="*/ 65524063 w 140"/>
              <a:gd name="T103" fmla="*/ 398185134 h 281"/>
              <a:gd name="T104" fmla="*/ 65524063 w 140"/>
              <a:gd name="T105" fmla="*/ 423386725 h 281"/>
              <a:gd name="T106" fmla="*/ 45362813 w 140"/>
              <a:gd name="T107" fmla="*/ 448588315 h 281"/>
              <a:gd name="T108" fmla="*/ 30241875 w 140"/>
              <a:gd name="T109" fmla="*/ 483870542 h 281"/>
              <a:gd name="T110" fmla="*/ 15120938 w 140"/>
              <a:gd name="T111" fmla="*/ 496472131 h 28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0" h="281">
                <a:moveTo>
                  <a:pt x="2" y="209"/>
                </a:moveTo>
                <a:lnTo>
                  <a:pt x="2" y="209"/>
                </a:lnTo>
                <a:lnTo>
                  <a:pt x="0" y="211"/>
                </a:lnTo>
                <a:lnTo>
                  <a:pt x="2" y="213"/>
                </a:lnTo>
                <a:lnTo>
                  <a:pt x="2" y="215"/>
                </a:lnTo>
                <a:lnTo>
                  <a:pt x="2" y="217"/>
                </a:lnTo>
                <a:lnTo>
                  <a:pt x="2" y="219"/>
                </a:lnTo>
                <a:lnTo>
                  <a:pt x="2" y="221"/>
                </a:lnTo>
                <a:lnTo>
                  <a:pt x="2" y="223"/>
                </a:lnTo>
                <a:lnTo>
                  <a:pt x="2" y="225"/>
                </a:lnTo>
                <a:lnTo>
                  <a:pt x="4" y="227"/>
                </a:lnTo>
                <a:lnTo>
                  <a:pt x="6" y="229"/>
                </a:lnTo>
                <a:lnTo>
                  <a:pt x="6" y="231"/>
                </a:lnTo>
                <a:lnTo>
                  <a:pt x="6" y="233"/>
                </a:lnTo>
                <a:lnTo>
                  <a:pt x="6" y="235"/>
                </a:lnTo>
                <a:lnTo>
                  <a:pt x="8" y="235"/>
                </a:lnTo>
                <a:lnTo>
                  <a:pt x="10" y="237"/>
                </a:lnTo>
                <a:lnTo>
                  <a:pt x="8" y="239"/>
                </a:lnTo>
                <a:lnTo>
                  <a:pt x="8" y="241"/>
                </a:lnTo>
                <a:lnTo>
                  <a:pt x="6" y="241"/>
                </a:lnTo>
                <a:lnTo>
                  <a:pt x="6" y="243"/>
                </a:lnTo>
                <a:lnTo>
                  <a:pt x="6" y="245"/>
                </a:lnTo>
                <a:lnTo>
                  <a:pt x="6" y="247"/>
                </a:lnTo>
                <a:lnTo>
                  <a:pt x="6" y="249"/>
                </a:lnTo>
                <a:lnTo>
                  <a:pt x="6" y="251"/>
                </a:lnTo>
                <a:lnTo>
                  <a:pt x="6" y="253"/>
                </a:lnTo>
                <a:lnTo>
                  <a:pt x="6" y="255"/>
                </a:lnTo>
                <a:lnTo>
                  <a:pt x="6" y="257"/>
                </a:lnTo>
                <a:lnTo>
                  <a:pt x="8" y="259"/>
                </a:lnTo>
                <a:lnTo>
                  <a:pt x="10" y="261"/>
                </a:lnTo>
                <a:lnTo>
                  <a:pt x="10" y="263"/>
                </a:lnTo>
                <a:lnTo>
                  <a:pt x="12" y="265"/>
                </a:lnTo>
                <a:lnTo>
                  <a:pt x="12" y="267"/>
                </a:lnTo>
                <a:lnTo>
                  <a:pt x="12" y="269"/>
                </a:lnTo>
                <a:lnTo>
                  <a:pt x="14" y="271"/>
                </a:lnTo>
                <a:lnTo>
                  <a:pt x="16" y="271"/>
                </a:lnTo>
                <a:lnTo>
                  <a:pt x="18" y="273"/>
                </a:lnTo>
                <a:lnTo>
                  <a:pt x="16" y="273"/>
                </a:lnTo>
                <a:lnTo>
                  <a:pt x="18" y="275"/>
                </a:lnTo>
                <a:lnTo>
                  <a:pt x="20" y="275"/>
                </a:lnTo>
                <a:lnTo>
                  <a:pt x="22" y="275"/>
                </a:lnTo>
                <a:lnTo>
                  <a:pt x="24" y="275"/>
                </a:lnTo>
                <a:lnTo>
                  <a:pt x="26" y="275"/>
                </a:lnTo>
                <a:lnTo>
                  <a:pt x="28" y="277"/>
                </a:lnTo>
                <a:lnTo>
                  <a:pt x="28" y="279"/>
                </a:lnTo>
                <a:lnTo>
                  <a:pt x="30" y="281"/>
                </a:lnTo>
                <a:lnTo>
                  <a:pt x="32" y="281"/>
                </a:lnTo>
                <a:lnTo>
                  <a:pt x="34" y="281"/>
                </a:lnTo>
                <a:lnTo>
                  <a:pt x="36" y="281"/>
                </a:lnTo>
                <a:lnTo>
                  <a:pt x="38" y="281"/>
                </a:lnTo>
                <a:lnTo>
                  <a:pt x="40" y="279"/>
                </a:lnTo>
                <a:lnTo>
                  <a:pt x="42" y="279"/>
                </a:lnTo>
                <a:lnTo>
                  <a:pt x="44" y="277"/>
                </a:lnTo>
                <a:lnTo>
                  <a:pt x="46" y="275"/>
                </a:lnTo>
                <a:lnTo>
                  <a:pt x="48" y="275"/>
                </a:lnTo>
                <a:lnTo>
                  <a:pt x="50" y="273"/>
                </a:lnTo>
                <a:lnTo>
                  <a:pt x="52" y="273"/>
                </a:lnTo>
                <a:lnTo>
                  <a:pt x="54" y="273"/>
                </a:lnTo>
                <a:lnTo>
                  <a:pt x="56" y="273"/>
                </a:lnTo>
                <a:lnTo>
                  <a:pt x="58" y="273"/>
                </a:lnTo>
                <a:lnTo>
                  <a:pt x="60" y="273"/>
                </a:lnTo>
                <a:lnTo>
                  <a:pt x="62" y="271"/>
                </a:lnTo>
                <a:lnTo>
                  <a:pt x="64" y="271"/>
                </a:lnTo>
                <a:lnTo>
                  <a:pt x="66" y="269"/>
                </a:lnTo>
                <a:lnTo>
                  <a:pt x="68" y="267"/>
                </a:lnTo>
                <a:lnTo>
                  <a:pt x="68" y="265"/>
                </a:lnTo>
                <a:lnTo>
                  <a:pt x="70" y="263"/>
                </a:lnTo>
                <a:lnTo>
                  <a:pt x="70" y="261"/>
                </a:lnTo>
                <a:lnTo>
                  <a:pt x="72" y="259"/>
                </a:lnTo>
                <a:lnTo>
                  <a:pt x="72" y="257"/>
                </a:lnTo>
                <a:lnTo>
                  <a:pt x="72" y="255"/>
                </a:lnTo>
                <a:lnTo>
                  <a:pt x="74" y="253"/>
                </a:lnTo>
                <a:lnTo>
                  <a:pt x="74" y="251"/>
                </a:lnTo>
                <a:lnTo>
                  <a:pt x="74" y="249"/>
                </a:lnTo>
                <a:lnTo>
                  <a:pt x="76" y="247"/>
                </a:lnTo>
                <a:lnTo>
                  <a:pt x="76" y="245"/>
                </a:lnTo>
                <a:lnTo>
                  <a:pt x="78" y="243"/>
                </a:lnTo>
                <a:lnTo>
                  <a:pt x="78" y="241"/>
                </a:lnTo>
                <a:lnTo>
                  <a:pt x="78" y="239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80" y="231"/>
                </a:lnTo>
                <a:lnTo>
                  <a:pt x="82" y="229"/>
                </a:lnTo>
                <a:lnTo>
                  <a:pt x="82" y="227"/>
                </a:lnTo>
                <a:lnTo>
                  <a:pt x="82" y="225"/>
                </a:lnTo>
                <a:lnTo>
                  <a:pt x="84" y="223"/>
                </a:lnTo>
                <a:lnTo>
                  <a:pt x="84" y="221"/>
                </a:lnTo>
                <a:lnTo>
                  <a:pt x="84" y="219"/>
                </a:lnTo>
                <a:lnTo>
                  <a:pt x="84" y="217"/>
                </a:lnTo>
                <a:lnTo>
                  <a:pt x="86" y="215"/>
                </a:lnTo>
                <a:lnTo>
                  <a:pt x="86" y="213"/>
                </a:lnTo>
                <a:lnTo>
                  <a:pt x="88" y="209"/>
                </a:lnTo>
                <a:lnTo>
                  <a:pt x="88" y="207"/>
                </a:lnTo>
                <a:lnTo>
                  <a:pt x="90" y="205"/>
                </a:lnTo>
                <a:lnTo>
                  <a:pt x="90" y="203"/>
                </a:lnTo>
                <a:lnTo>
                  <a:pt x="90" y="201"/>
                </a:lnTo>
                <a:lnTo>
                  <a:pt x="92" y="201"/>
                </a:lnTo>
                <a:lnTo>
                  <a:pt x="92" y="199"/>
                </a:lnTo>
                <a:lnTo>
                  <a:pt x="92" y="197"/>
                </a:lnTo>
                <a:lnTo>
                  <a:pt x="94" y="196"/>
                </a:lnTo>
                <a:lnTo>
                  <a:pt x="94" y="194"/>
                </a:lnTo>
                <a:lnTo>
                  <a:pt x="94" y="192"/>
                </a:lnTo>
                <a:lnTo>
                  <a:pt x="96" y="190"/>
                </a:lnTo>
                <a:lnTo>
                  <a:pt x="96" y="188"/>
                </a:lnTo>
                <a:lnTo>
                  <a:pt x="96" y="186"/>
                </a:lnTo>
                <a:lnTo>
                  <a:pt x="96" y="184"/>
                </a:lnTo>
                <a:lnTo>
                  <a:pt x="98" y="182"/>
                </a:lnTo>
                <a:lnTo>
                  <a:pt x="98" y="180"/>
                </a:lnTo>
                <a:lnTo>
                  <a:pt x="98" y="178"/>
                </a:lnTo>
                <a:lnTo>
                  <a:pt x="100" y="176"/>
                </a:lnTo>
                <a:lnTo>
                  <a:pt x="100" y="174"/>
                </a:lnTo>
                <a:lnTo>
                  <a:pt x="102" y="172"/>
                </a:lnTo>
                <a:lnTo>
                  <a:pt x="102" y="168"/>
                </a:lnTo>
                <a:lnTo>
                  <a:pt x="104" y="166"/>
                </a:lnTo>
                <a:lnTo>
                  <a:pt x="102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0"/>
                </a:lnTo>
                <a:lnTo>
                  <a:pt x="106" y="160"/>
                </a:lnTo>
                <a:lnTo>
                  <a:pt x="106" y="158"/>
                </a:lnTo>
                <a:lnTo>
                  <a:pt x="108" y="156"/>
                </a:lnTo>
                <a:lnTo>
                  <a:pt x="108" y="154"/>
                </a:lnTo>
                <a:lnTo>
                  <a:pt x="108" y="152"/>
                </a:lnTo>
                <a:lnTo>
                  <a:pt x="108" y="150"/>
                </a:lnTo>
                <a:lnTo>
                  <a:pt x="110" y="148"/>
                </a:lnTo>
                <a:lnTo>
                  <a:pt x="112" y="144"/>
                </a:lnTo>
                <a:lnTo>
                  <a:pt x="112" y="142"/>
                </a:lnTo>
                <a:lnTo>
                  <a:pt x="112" y="140"/>
                </a:lnTo>
                <a:lnTo>
                  <a:pt x="114" y="140"/>
                </a:lnTo>
                <a:lnTo>
                  <a:pt x="114" y="138"/>
                </a:lnTo>
                <a:lnTo>
                  <a:pt x="114" y="136"/>
                </a:lnTo>
                <a:lnTo>
                  <a:pt x="116" y="134"/>
                </a:lnTo>
                <a:lnTo>
                  <a:pt x="116" y="132"/>
                </a:lnTo>
                <a:lnTo>
                  <a:pt x="116" y="130"/>
                </a:lnTo>
                <a:lnTo>
                  <a:pt x="118" y="128"/>
                </a:lnTo>
                <a:lnTo>
                  <a:pt x="118" y="126"/>
                </a:lnTo>
                <a:lnTo>
                  <a:pt x="118" y="124"/>
                </a:lnTo>
                <a:lnTo>
                  <a:pt x="118" y="122"/>
                </a:lnTo>
                <a:lnTo>
                  <a:pt x="120" y="120"/>
                </a:lnTo>
                <a:lnTo>
                  <a:pt x="120" y="118"/>
                </a:lnTo>
                <a:lnTo>
                  <a:pt x="120" y="116"/>
                </a:lnTo>
                <a:lnTo>
                  <a:pt x="118" y="114"/>
                </a:lnTo>
                <a:lnTo>
                  <a:pt x="118" y="112"/>
                </a:lnTo>
                <a:lnTo>
                  <a:pt x="118" y="110"/>
                </a:lnTo>
                <a:lnTo>
                  <a:pt x="120" y="108"/>
                </a:lnTo>
                <a:lnTo>
                  <a:pt x="120" y="106"/>
                </a:lnTo>
                <a:lnTo>
                  <a:pt x="120" y="104"/>
                </a:lnTo>
                <a:lnTo>
                  <a:pt x="122" y="102"/>
                </a:lnTo>
                <a:lnTo>
                  <a:pt x="124" y="102"/>
                </a:lnTo>
                <a:lnTo>
                  <a:pt x="126" y="100"/>
                </a:lnTo>
                <a:lnTo>
                  <a:pt x="124" y="98"/>
                </a:lnTo>
                <a:lnTo>
                  <a:pt x="126" y="96"/>
                </a:lnTo>
                <a:lnTo>
                  <a:pt x="126" y="94"/>
                </a:lnTo>
                <a:lnTo>
                  <a:pt x="128" y="92"/>
                </a:lnTo>
                <a:lnTo>
                  <a:pt x="126" y="92"/>
                </a:lnTo>
                <a:lnTo>
                  <a:pt x="126" y="90"/>
                </a:lnTo>
                <a:lnTo>
                  <a:pt x="128" y="88"/>
                </a:lnTo>
                <a:lnTo>
                  <a:pt x="126" y="86"/>
                </a:lnTo>
                <a:lnTo>
                  <a:pt x="124" y="86"/>
                </a:lnTo>
                <a:lnTo>
                  <a:pt x="124" y="84"/>
                </a:lnTo>
                <a:lnTo>
                  <a:pt x="126" y="82"/>
                </a:lnTo>
                <a:lnTo>
                  <a:pt x="126" y="80"/>
                </a:lnTo>
                <a:lnTo>
                  <a:pt x="124" y="78"/>
                </a:lnTo>
                <a:lnTo>
                  <a:pt x="124" y="76"/>
                </a:lnTo>
                <a:lnTo>
                  <a:pt x="124" y="74"/>
                </a:lnTo>
                <a:lnTo>
                  <a:pt x="126" y="72"/>
                </a:lnTo>
                <a:lnTo>
                  <a:pt x="128" y="72"/>
                </a:lnTo>
                <a:lnTo>
                  <a:pt x="130" y="74"/>
                </a:lnTo>
                <a:lnTo>
                  <a:pt x="130" y="76"/>
                </a:lnTo>
                <a:lnTo>
                  <a:pt x="130" y="78"/>
                </a:lnTo>
                <a:lnTo>
                  <a:pt x="130" y="80"/>
                </a:lnTo>
                <a:lnTo>
                  <a:pt x="132" y="82"/>
                </a:lnTo>
                <a:lnTo>
                  <a:pt x="134" y="82"/>
                </a:lnTo>
                <a:lnTo>
                  <a:pt x="136" y="80"/>
                </a:lnTo>
                <a:lnTo>
                  <a:pt x="136" y="78"/>
                </a:lnTo>
                <a:lnTo>
                  <a:pt x="138" y="74"/>
                </a:lnTo>
                <a:lnTo>
                  <a:pt x="140" y="72"/>
                </a:lnTo>
                <a:lnTo>
                  <a:pt x="140" y="70"/>
                </a:lnTo>
                <a:lnTo>
                  <a:pt x="140" y="68"/>
                </a:lnTo>
                <a:lnTo>
                  <a:pt x="140" y="66"/>
                </a:lnTo>
                <a:lnTo>
                  <a:pt x="138" y="64"/>
                </a:lnTo>
                <a:lnTo>
                  <a:pt x="138" y="62"/>
                </a:lnTo>
                <a:lnTo>
                  <a:pt x="136" y="60"/>
                </a:lnTo>
                <a:lnTo>
                  <a:pt x="136" y="58"/>
                </a:lnTo>
                <a:lnTo>
                  <a:pt x="136" y="56"/>
                </a:lnTo>
                <a:lnTo>
                  <a:pt x="136" y="54"/>
                </a:lnTo>
                <a:lnTo>
                  <a:pt x="136" y="50"/>
                </a:lnTo>
                <a:lnTo>
                  <a:pt x="136" y="48"/>
                </a:lnTo>
                <a:lnTo>
                  <a:pt x="134" y="46"/>
                </a:lnTo>
                <a:lnTo>
                  <a:pt x="136" y="44"/>
                </a:lnTo>
                <a:lnTo>
                  <a:pt x="136" y="42"/>
                </a:lnTo>
                <a:lnTo>
                  <a:pt x="134" y="40"/>
                </a:lnTo>
                <a:lnTo>
                  <a:pt x="134" y="38"/>
                </a:lnTo>
                <a:lnTo>
                  <a:pt x="134" y="36"/>
                </a:lnTo>
                <a:lnTo>
                  <a:pt x="134" y="34"/>
                </a:lnTo>
                <a:lnTo>
                  <a:pt x="134" y="32"/>
                </a:lnTo>
                <a:lnTo>
                  <a:pt x="132" y="30"/>
                </a:lnTo>
                <a:lnTo>
                  <a:pt x="132" y="28"/>
                </a:lnTo>
                <a:lnTo>
                  <a:pt x="132" y="26"/>
                </a:lnTo>
                <a:lnTo>
                  <a:pt x="132" y="24"/>
                </a:lnTo>
                <a:lnTo>
                  <a:pt x="132" y="22"/>
                </a:lnTo>
                <a:lnTo>
                  <a:pt x="132" y="20"/>
                </a:lnTo>
                <a:lnTo>
                  <a:pt x="130" y="18"/>
                </a:lnTo>
                <a:lnTo>
                  <a:pt x="128" y="16"/>
                </a:lnTo>
                <a:lnTo>
                  <a:pt x="126" y="16"/>
                </a:lnTo>
                <a:lnTo>
                  <a:pt x="126" y="14"/>
                </a:lnTo>
                <a:lnTo>
                  <a:pt x="126" y="12"/>
                </a:lnTo>
                <a:lnTo>
                  <a:pt x="124" y="10"/>
                </a:lnTo>
                <a:lnTo>
                  <a:pt x="124" y="8"/>
                </a:lnTo>
                <a:lnTo>
                  <a:pt x="122" y="6"/>
                </a:lnTo>
                <a:lnTo>
                  <a:pt x="122" y="4"/>
                </a:lnTo>
                <a:lnTo>
                  <a:pt x="120" y="6"/>
                </a:lnTo>
                <a:lnTo>
                  <a:pt x="120" y="4"/>
                </a:lnTo>
                <a:lnTo>
                  <a:pt x="122" y="4"/>
                </a:lnTo>
                <a:lnTo>
                  <a:pt x="122" y="2"/>
                </a:lnTo>
                <a:lnTo>
                  <a:pt x="122" y="0"/>
                </a:lnTo>
                <a:lnTo>
                  <a:pt x="120" y="0"/>
                </a:lnTo>
                <a:lnTo>
                  <a:pt x="118" y="2"/>
                </a:lnTo>
                <a:lnTo>
                  <a:pt x="118" y="4"/>
                </a:lnTo>
                <a:lnTo>
                  <a:pt x="118" y="6"/>
                </a:lnTo>
                <a:lnTo>
                  <a:pt x="116" y="6"/>
                </a:lnTo>
                <a:lnTo>
                  <a:pt x="114" y="8"/>
                </a:lnTo>
                <a:lnTo>
                  <a:pt x="114" y="10"/>
                </a:lnTo>
                <a:lnTo>
                  <a:pt x="112" y="10"/>
                </a:lnTo>
                <a:lnTo>
                  <a:pt x="112" y="12"/>
                </a:lnTo>
                <a:lnTo>
                  <a:pt x="112" y="14"/>
                </a:lnTo>
                <a:lnTo>
                  <a:pt x="114" y="16"/>
                </a:lnTo>
                <a:lnTo>
                  <a:pt x="114" y="18"/>
                </a:lnTo>
                <a:lnTo>
                  <a:pt x="112" y="20"/>
                </a:lnTo>
                <a:lnTo>
                  <a:pt x="112" y="22"/>
                </a:lnTo>
                <a:lnTo>
                  <a:pt x="112" y="24"/>
                </a:lnTo>
                <a:lnTo>
                  <a:pt x="112" y="26"/>
                </a:lnTo>
                <a:lnTo>
                  <a:pt x="110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0"/>
                </a:lnTo>
                <a:lnTo>
                  <a:pt x="104" y="30"/>
                </a:lnTo>
                <a:lnTo>
                  <a:pt x="106" y="32"/>
                </a:lnTo>
                <a:lnTo>
                  <a:pt x="104" y="32"/>
                </a:lnTo>
                <a:lnTo>
                  <a:pt x="102" y="34"/>
                </a:lnTo>
                <a:lnTo>
                  <a:pt x="102" y="36"/>
                </a:lnTo>
                <a:lnTo>
                  <a:pt x="102" y="38"/>
                </a:lnTo>
                <a:lnTo>
                  <a:pt x="100" y="36"/>
                </a:lnTo>
                <a:lnTo>
                  <a:pt x="98" y="36"/>
                </a:lnTo>
                <a:lnTo>
                  <a:pt x="98" y="34"/>
                </a:lnTo>
                <a:lnTo>
                  <a:pt x="98" y="32"/>
                </a:lnTo>
                <a:lnTo>
                  <a:pt x="96" y="32"/>
                </a:lnTo>
                <a:lnTo>
                  <a:pt x="94" y="34"/>
                </a:lnTo>
                <a:lnTo>
                  <a:pt x="94" y="36"/>
                </a:lnTo>
                <a:lnTo>
                  <a:pt x="94" y="38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4" y="44"/>
                </a:lnTo>
                <a:lnTo>
                  <a:pt x="94" y="46"/>
                </a:lnTo>
                <a:lnTo>
                  <a:pt x="92" y="46"/>
                </a:lnTo>
                <a:lnTo>
                  <a:pt x="90" y="48"/>
                </a:lnTo>
                <a:lnTo>
                  <a:pt x="90" y="50"/>
                </a:lnTo>
                <a:lnTo>
                  <a:pt x="90" y="52"/>
                </a:lnTo>
                <a:lnTo>
                  <a:pt x="92" y="54"/>
                </a:lnTo>
                <a:lnTo>
                  <a:pt x="94" y="54"/>
                </a:lnTo>
                <a:lnTo>
                  <a:pt x="96" y="56"/>
                </a:lnTo>
                <a:lnTo>
                  <a:pt x="94" y="58"/>
                </a:lnTo>
                <a:lnTo>
                  <a:pt x="94" y="56"/>
                </a:lnTo>
                <a:lnTo>
                  <a:pt x="94" y="54"/>
                </a:lnTo>
                <a:lnTo>
                  <a:pt x="92" y="54"/>
                </a:lnTo>
                <a:lnTo>
                  <a:pt x="90" y="54"/>
                </a:lnTo>
                <a:lnTo>
                  <a:pt x="90" y="56"/>
                </a:lnTo>
                <a:lnTo>
                  <a:pt x="88" y="58"/>
                </a:lnTo>
                <a:lnTo>
                  <a:pt x="88" y="60"/>
                </a:lnTo>
                <a:lnTo>
                  <a:pt x="86" y="62"/>
                </a:lnTo>
                <a:lnTo>
                  <a:pt x="84" y="64"/>
                </a:lnTo>
                <a:lnTo>
                  <a:pt x="84" y="62"/>
                </a:lnTo>
                <a:lnTo>
                  <a:pt x="86" y="60"/>
                </a:lnTo>
                <a:lnTo>
                  <a:pt x="86" y="58"/>
                </a:lnTo>
                <a:lnTo>
                  <a:pt x="86" y="56"/>
                </a:lnTo>
                <a:lnTo>
                  <a:pt x="84" y="56"/>
                </a:lnTo>
                <a:lnTo>
                  <a:pt x="82" y="58"/>
                </a:lnTo>
                <a:lnTo>
                  <a:pt x="82" y="60"/>
                </a:lnTo>
                <a:lnTo>
                  <a:pt x="80" y="62"/>
                </a:lnTo>
                <a:lnTo>
                  <a:pt x="80" y="64"/>
                </a:lnTo>
                <a:lnTo>
                  <a:pt x="78" y="66"/>
                </a:lnTo>
                <a:lnTo>
                  <a:pt x="78" y="68"/>
                </a:lnTo>
                <a:lnTo>
                  <a:pt x="80" y="70"/>
                </a:lnTo>
                <a:lnTo>
                  <a:pt x="80" y="72"/>
                </a:lnTo>
                <a:lnTo>
                  <a:pt x="78" y="72"/>
                </a:lnTo>
                <a:lnTo>
                  <a:pt x="76" y="74"/>
                </a:lnTo>
                <a:lnTo>
                  <a:pt x="76" y="72"/>
                </a:lnTo>
                <a:lnTo>
                  <a:pt x="78" y="70"/>
                </a:lnTo>
                <a:lnTo>
                  <a:pt x="76" y="68"/>
                </a:lnTo>
                <a:lnTo>
                  <a:pt x="74" y="66"/>
                </a:lnTo>
                <a:lnTo>
                  <a:pt x="72" y="68"/>
                </a:lnTo>
                <a:lnTo>
                  <a:pt x="70" y="70"/>
                </a:lnTo>
                <a:lnTo>
                  <a:pt x="70" y="72"/>
                </a:lnTo>
                <a:lnTo>
                  <a:pt x="68" y="72"/>
                </a:lnTo>
                <a:lnTo>
                  <a:pt x="66" y="74"/>
                </a:lnTo>
                <a:lnTo>
                  <a:pt x="64" y="76"/>
                </a:lnTo>
                <a:lnTo>
                  <a:pt x="64" y="78"/>
                </a:lnTo>
                <a:lnTo>
                  <a:pt x="64" y="80"/>
                </a:lnTo>
                <a:lnTo>
                  <a:pt x="66" y="80"/>
                </a:lnTo>
                <a:lnTo>
                  <a:pt x="66" y="82"/>
                </a:lnTo>
                <a:lnTo>
                  <a:pt x="64" y="82"/>
                </a:lnTo>
                <a:lnTo>
                  <a:pt x="62" y="80"/>
                </a:lnTo>
                <a:lnTo>
                  <a:pt x="62" y="78"/>
                </a:lnTo>
                <a:lnTo>
                  <a:pt x="60" y="76"/>
                </a:lnTo>
                <a:lnTo>
                  <a:pt x="58" y="78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78"/>
                </a:lnTo>
                <a:lnTo>
                  <a:pt x="50" y="80"/>
                </a:lnTo>
                <a:lnTo>
                  <a:pt x="52" y="82"/>
                </a:lnTo>
                <a:lnTo>
                  <a:pt x="50" y="84"/>
                </a:lnTo>
                <a:lnTo>
                  <a:pt x="50" y="82"/>
                </a:lnTo>
                <a:lnTo>
                  <a:pt x="48" y="82"/>
                </a:lnTo>
                <a:lnTo>
                  <a:pt x="46" y="84"/>
                </a:lnTo>
                <a:lnTo>
                  <a:pt x="46" y="86"/>
                </a:lnTo>
                <a:lnTo>
                  <a:pt x="44" y="84"/>
                </a:lnTo>
                <a:lnTo>
                  <a:pt x="44" y="82"/>
                </a:lnTo>
                <a:lnTo>
                  <a:pt x="42" y="84"/>
                </a:lnTo>
                <a:lnTo>
                  <a:pt x="40" y="86"/>
                </a:lnTo>
                <a:lnTo>
                  <a:pt x="38" y="86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6"/>
                </a:lnTo>
                <a:lnTo>
                  <a:pt x="28" y="88"/>
                </a:lnTo>
                <a:lnTo>
                  <a:pt x="28" y="90"/>
                </a:lnTo>
                <a:lnTo>
                  <a:pt x="28" y="92"/>
                </a:lnTo>
                <a:lnTo>
                  <a:pt x="30" y="94"/>
                </a:lnTo>
                <a:lnTo>
                  <a:pt x="28" y="94"/>
                </a:lnTo>
                <a:lnTo>
                  <a:pt x="28" y="96"/>
                </a:lnTo>
                <a:lnTo>
                  <a:pt x="28" y="98"/>
                </a:lnTo>
                <a:lnTo>
                  <a:pt x="26" y="100"/>
                </a:lnTo>
                <a:lnTo>
                  <a:pt x="26" y="102"/>
                </a:lnTo>
                <a:lnTo>
                  <a:pt x="24" y="104"/>
                </a:lnTo>
                <a:lnTo>
                  <a:pt x="24" y="106"/>
                </a:lnTo>
                <a:lnTo>
                  <a:pt x="22" y="108"/>
                </a:lnTo>
                <a:lnTo>
                  <a:pt x="20" y="110"/>
                </a:lnTo>
                <a:lnTo>
                  <a:pt x="20" y="112"/>
                </a:lnTo>
                <a:lnTo>
                  <a:pt x="18" y="114"/>
                </a:lnTo>
                <a:lnTo>
                  <a:pt x="18" y="116"/>
                </a:lnTo>
                <a:lnTo>
                  <a:pt x="20" y="118"/>
                </a:lnTo>
                <a:lnTo>
                  <a:pt x="20" y="120"/>
                </a:lnTo>
                <a:lnTo>
                  <a:pt x="20" y="122"/>
                </a:lnTo>
                <a:lnTo>
                  <a:pt x="20" y="124"/>
                </a:lnTo>
                <a:lnTo>
                  <a:pt x="20" y="126"/>
                </a:lnTo>
                <a:lnTo>
                  <a:pt x="20" y="128"/>
                </a:lnTo>
                <a:lnTo>
                  <a:pt x="20" y="130"/>
                </a:lnTo>
                <a:lnTo>
                  <a:pt x="20" y="132"/>
                </a:lnTo>
                <a:lnTo>
                  <a:pt x="20" y="134"/>
                </a:lnTo>
                <a:lnTo>
                  <a:pt x="22" y="136"/>
                </a:lnTo>
                <a:lnTo>
                  <a:pt x="22" y="138"/>
                </a:lnTo>
                <a:lnTo>
                  <a:pt x="22" y="140"/>
                </a:lnTo>
                <a:lnTo>
                  <a:pt x="24" y="142"/>
                </a:lnTo>
                <a:lnTo>
                  <a:pt x="22" y="144"/>
                </a:lnTo>
                <a:lnTo>
                  <a:pt x="22" y="146"/>
                </a:lnTo>
                <a:lnTo>
                  <a:pt x="24" y="148"/>
                </a:lnTo>
                <a:lnTo>
                  <a:pt x="24" y="150"/>
                </a:lnTo>
                <a:lnTo>
                  <a:pt x="24" y="152"/>
                </a:lnTo>
                <a:lnTo>
                  <a:pt x="26" y="154"/>
                </a:lnTo>
                <a:lnTo>
                  <a:pt x="26" y="156"/>
                </a:lnTo>
                <a:lnTo>
                  <a:pt x="26" y="158"/>
                </a:lnTo>
                <a:lnTo>
                  <a:pt x="24" y="158"/>
                </a:lnTo>
                <a:lnTo>
                  <a:pt x="26" y="160"/>
                </a:lnTo>
                <a:lnTo>
                  <a:pt x="24" y="160"/>
                </a:lnTo>
                <a:lnTo>
                  <a:pt x="24" y="162"/>
                </a:lnTo>
                <a:lnTo>
                  <a:pt x="26" y="164"/>
                </a:lnTo>
                <a:lnTo>
                  <a:pt x="26" y="166"/>
                </a:lnTo>
                <a:lnTo>
                  <a:pt x="26" y="168"/>
                </a:lnTo>
                <a:lnTo>
                  <a:pt x="24" y="170"/>
                </a:lnTo>
                <a:lnTo>
                  <a:pt x="22" y="172"/>
                </a:lnTo>
                <a:lnTo>
                  <a:pt x="22" y="174"/>
                </a:lnTo>
                <a:lnTo>
                  <a:pt x="20" y="174"/>
                </a:lnTo>
                <a:lnTo>
                  <a:pt x="20" y="176"/>
                </a:lnTo>
                <a:lnTo>
                  <a:pt x="18" y="178"/>
                </a:lnTo>
                <a:lnTo>
                  <a:pt x="18" y="180"/>
                </a:lnTo>
                <a:lnTo>
                  <a:pt x="16" y="182"/>
                </a:lnTo>
                <a:lnTo>
                  <a:pt x="14" y="184"/>
                </a:lnTo>
                <a:lnTo>
                  <a:pt x="14" y="186"/>
                </a:lnTo>
                <a:lnTo>
                  <a:pt x="14" y="188"/>
                </a:lnTo>
                <a:lnTo>
                  <a:pt x="14" y="190"/>
                </a:lnTo>
                <a:lnTo>
                  <a:pt x="12" y="192"/>
                </a:lnTo>
                <a:lnTo>
                  <a:pt x="10" y="192"/>
                </a:lnTo>
                <a:lnTo>
                  <a:pt x="8" y="194"/>
                </a:lnTo>
                <a:lnTo>
                  <a:pt x="6" y="194"/>
                </a:lnTo>
                <a:lnTo>
                  <a:pt x="6" y="196"/>
                </a:lnTo>
                <a:lnTo>
                  <a:pt x="6" y="197"/>
                </a:lnTo>
                <a:lnTo>
                  <a:pt x="6" y="199"/>
                </a:lnTo>
                <a:lnTo>
                  <a:pt x="4" y="201"/>
                </a:lnTo>
                <a:lnTo>
                  <a:pt x="4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4" name="Freeform 2282"/>
          <p:cNvSpPr>
            <a:spLocks/>
          </p:cNvSpPr>
          <p:nvPr/>
        </p:nvSpPr>
        <p:spPr bwMode="auto">
          <a:xfrm>
            <a:off x="5195891" y="3783013"/>
            <a:ext cx="231775" cy="306387"/>
          </a:xfrm>
          <a:custGeom>
            <a:avLst/>
            <a:gdLst>
              <a:gd name="T0" fmla="*/ 0 w 146"/>
              <a:gd name="T1" fmla="*/ 249494268 h 193"/>
              <a:gd name="T2" fmla="*/ 0 w 146"/>
              <a:gd name="T3" fmla="*/ 229333051 h 193"/>
              <a:gd name="T4" fmla="*/ 10080625 w 146"/>
              <a:gd name="T5" fmla="*/ 216733084 h 193"/>
              <a:gd name="T6" fmla="*/ 15120938 w 146"/>
              <a:gd name="T7" fmla="*/ 206652475 h 193"/>
              <a:gd name="T8" fmla="*/ 25201563 w 146"/>
              <a:gd name="T9" fmla="*/ 191531562 h 193"/>
              <a:gd name="T10" fmla="*/ 35282188 w 146"/>
              <a:gd name="T11" fmla="*/ 181450954 h 193"/>
              <a:gd name="T12" fmla="*/ 40322500 w 146"/>
              <a:gd name="T13" fmla="*/ 171370345 h 193"/>
              <a:gd name="T14" fmla="*/ 50403125 w 146"/>
              <a:gd name="T15" fmla="*/ 151209128 h 193"/>
              <a:gd name="T16" fmla="*/ 45362813 w 146"/>
              <a:gd name="T17" fmla="*/ 126007607 h 193"/>
              <a:gd name="T18" fmla="*/ 45362813 w 146"/>
              <a:gd name="T19" fmla="*/ 110886694 h 193"/>
              <a:gd name="T20" fmla="*/ 30241875 w 146"/>
              <a:gd name="T21" fmla="*/ 90725477 h 193"/>
              <a:gd name="T22" fmla="*/ 20161250 w 146"/>
              <a:gd name="T23" fmla="*/ 70564260 h 193"/>
              <a:gd name="T24" fmla="*/ 20161250 w 146"/>
              <a:gd name="T25" fmla="*/ 50403043 h 193"/>
              <a:gd name="T26" fmla="*/ 5040313 w 146"/>
              <a:gd name="T27" fmla="*/ 35282130 h 193"/>
              <a:gd name="T28" fmla="*/ 15120938 w 146"/>
              <a:gd name="T29" fmla="*/ 10080609 h 193"/>
              <a:gd name="T30" fmla="*/ 80645000 w 146"/>
              <a:gd name="T31" fmla="*/ 0 h 193"/>
              <a:gd name="T32" fmla="*/ 100806250 w 146"/>
              <a:gd name="T33" fmla="*/ 10080609 h 193"/>
              <a:gd name="T34" fmla="*/ 136088438 w 146"/>
              <a:gd name="T35" fmla="*/ 10080609 h 193"/>
              <a:gd name="T36" fmla="*/ 171370625 w 146"/>
              <a:gd name="T37" fmla="*/ 40322434 h 193"/>
              <a:gd name="T38" fmla="*/ 206652813 w 146"/>
              <a:gd name="T39" fmla="*/ 55443347 h 193"/>
              <a:gd name="T40" fmla="*/ 236894688 w 146"/>
              <a:gd name="T41" fmla="*/ 60483651 h 193"/>
              <a:gd name="T42" fmla="*/ 252015625 w 146"/>
              <a:gd name="T43" fmla="*/ 60483651 h 193"/>
              <a:gd name="T44" fmla="*/ 277217188 w 146"/>
              <a:gd name="T45" fmla="*/ 40322434 h 193"/>
              <a:gd name="T46" fmla="*/ 302418750 w 146"/>
              <a:gd name="T47" fmla="*/ 25201521 h 193"/>
              <a:gd name="T48" fmla="*/ 327620313 w 146"/>
              <a:gd name="T49" fmla="*/ 30241826 h 193"/>
              <a:gd name="T50" fmla="*/ 352821875 w 146"/>
              <a:gd name="T51" fmla="*/ 35282130 h 193"/>
              <a:gd name="T52" fmla="*/ 362902500 w 146"/>
              <a:gd name="T53" fmla="*/ 45362738 h 193"/>
              <a:gd name="T54" fmla="*/ 347781563 w 146"/>
              <a:gd name="T55" fmla="*/ 70564260 h 193"/>
              <a:gd name="T56" fmla="*/ 327620313 w 146"/>
              <a:gd name="T57" fmla="*/ 95765781 h 193"/>
              <a:gd name="T58" fmla="*/ 327620313 w 146"/>
              <a:gd name="T59" fmla="*/ 284776398 h 193"/>
              <a:gd name="T60" fmla="*/ 342741250 w 146"/>
              <a:gd name="T61" fmla="*/ 309977919 h 193"/>
              <a:gd name="T62" fmla="*/ 347781563 w 146"/>
              <a:gd name="T63" fmla="*/ 330139136 h 193"/>
              <a:gd name="T64" fmla="*/ 327620313 w 146"/>
              <a:gd name="T65" fmla="*/ 345260049 h 193"/>
              <a:gd name="T66" fmla="*/ 322580000 w 146"/>
              <a:gd name="T67" fmla="*/ 355340658 h 193"/>
              <a:gd name="T68" fmla="*/ 317539688 w 146"/>
              <a:gd name="T69" fmla="*/ 365421266 h 193"/>
              <a:gd name="T70" fmla="*/ 297378438 w 146"/>
              <a:gd name="T71" fmla="*/ 375501875 h 193"/>
              <a:gd name="T72" fmla="*/ 292338125 w 146"/>
              <a:gd name="T73" fmla="*/ 395663092 h 193"/>
              <a:gd name="T74" fmla="*/ 277217188 w 146"/>
              <a:gd name="T75" fmla="*/ 415824309 h 193"/>
              <a:gd name="T76" fmla="*/ 272176875 w 146"/>
              <a:gd name="T77" fmla="*/ 430945222 h 193"/>
              <a:gd name="T78" fmla="*/ 267136563 w 146"/>
              <a:gd name="T79" fmla="*/ 451106439 h 193"/>
              <a:gd name="T80" fmla="*/ 262096250 w 146"/>
              <a:gd name="T81" fmla="*/ 456146743 h 193"/>
              <a:gd name="T82" fmla="*/ 257055938 w 146"/>
              <a:gd name="T83" fmla="*/ 476307960 h 193"/>
              <a:gd name="T84" fmla="*/ 236894688 w 146"/>
              <a:gd name="T85" fmla="*/ 481348264 h 193"/>
              <a:gd name="T86" fmla="*/ 216733438 w 146"/>
              <a:gd name="T87" fmla="*/ 466227352 h 193"/>
              <a:gd name="T88" fmla="*/ 196572188 w 146"/>
              <a:gd name="T89" fmla="*/ 451106439 h 193"/>
              <a:gd name="T90" fmla="*/ 176410938 w 146"/>
              <a:gd name="T91" fmla="*/ 430945222 h 193"/>
              <a:gd name="T92" fmla="*/ 166330313 w 146"/>
              <a:gd name="T93" fmla="*/ 420864613 h 193"/>
              <a:gd name="T94" fmla="*/ 171370625 w 146"/>
              <a:gd name="T95" fmla="*/ 405743700 h 193"/>
              <a:gd name="T96" fmla="*/ 161290000 w 146"/>
              <a:gd name="T97" fmla="*/ 395663092 h 193"/>
              <a:gd name="T98" fmla="*/ 141128750 w 146"/>
              <a:gd name="T99" fmla="*/ 380542179 h 193"/>
              <a:gd name="T100" fmla="*/ 126007813 w 146"/>
              <a:gd name="T101" fmla="*/ 370461570 h 193"/>
              <a:gd name="T102" fmla="*/ 95765938 w 146"/>
              <a:gd name="T103" fmla="*/ 355340658 h 193"/>
              <a:gd name="T104" fmla="*/ 85685313 w 146"/>
              <a:gd name="T105" fmla="*/ 350300353 h 193"/>
              <a:gd name="T106" fmla="*/ 65524063 w 146"/>
              <a:gd name="T107" fmla="*/ 335179441 h 193"/>
              <a:gd name="T108" fmla="*/ 45362813 w 146"/>
              <a:gd name="T109" fmla="*/ 320058528 h 193"/>
              <a:gd name="T110" fmla="*/ 25201563 w 146"/>
              <a:gd name="T111" fmla="*/ 304937615 h 193"/>
              <a:gd name="T112" fmla="*/ 5040313 w 146"/>
              <a:gd name="T113" fmla="*/ 294857006 h 19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6" h="193">
                <a:moveTo>
                  <a:pt x="0" y="117"/>
                </a:move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99"/>
                </a:lnTo>
                <a:lnTo>
                  <a:pt x="0" y="97"/>
                </a:lnTo>
                <a:lnTo>
                  <a:pt x="0" y="95"/>
                </a:lnTo>
                <a:lnTo>
                  <a:pt x="0" y="93"/>
                </a:lnTo>
                <a:lnTo>
                  <a:pt x="0" y="91"/>
                </a:lnTo>
                <a:lnTo>
                  <a:pt x="2" y="89"/>
                </a:lnTo>
                <a:lnTo>
                  <a:pt x="2" y="88"/>
                </a:lnTo>
                <a:lnTo>
                  <a:pt x="4" y="88"/>
                </a:lnTo>
                <a:lnTo>
                  <a:pt x="4" y="86"/>
                </a:lnTo>
                <a:lnTo>
                  <a:pt x="4" y="84"/>
                </a:lnTo>
                <a:lnTo>
                  <a:pt x="6" y="84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10" y="78"/>
                </a:lnTo>
                <a:lnTo>
                  <a:pt x="10" y="76"/>
                </a:lnTo>
                <a:lnTo>
                  <a:pt x="10" y="74"/>
                </a:lnTo>
                <a:lnTo>
                  <a:pt x="12" y="74"/>
                </a:lnTo>
                <a:lnTo>
                  <a:pt x="14" y="72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6" y="66"/>
                </a:lnTo>
                <a:lnTo>
                  <a:pt x="18" y="64"/>
                </a:lnTo>
                <a:lnTo>
                  <a:pt x="20" y="62"/>
                </a:lnTo>
                <a:lnTo>
                  <a:pt x="20" y="60"/>
                </a:lnTo>
                <a:lnTo>
                  <a:pt x="20" y="56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48"/>
                </a:lnTo>
                <a:lnTo>
                  <a:pt x="18" y="46"/>
                </a:lnTo>
                <a:lnTo>
                  <a:pt x="18" y="44"/>
                </a:lnTo>
                <a:lnTo>
                  <a:pt x="16" y="42"/>
                </a:lnTo>
                <a:lnTo>
                  <a:pt x="16" y="40"/>
                </a:lnTo>
                <a:lnTo>
                  <a:pt x="16" y="38"/>
                </a:lnTo>
                <a:lnTo>
                  <a:pt x="14" y="38"/>
                </a:lnTo>
                <a:lnTo>
                  <a:pt x="12" y="36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10" y="22"/>
                </a:lnTo>
                <a:lnTo>
                  <a:pt x="8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6" y="4"/>
                </a:lnTo>
                <a:lnTo>
                  <a:pt x="50" y="4"/>
                </a:lnTo>
                <a:lnTo>
                  <a:pt x="54" y="4"/>
                </a:lnTo>
                <a:lnTo>
                  <a:pt x="56" y="6"/>
                </a:lnTo>
                <a:lnTo>
                  <a:pt x="58" y="8"/>
                </a:lnTo>
                <a:lnTo>
                  <a:pt x="60" y="10"/>
                </a:lnTo>
                <a:lnTo>
                  <a:pt x="66" y="14"/>
                </a:lnTo>
                <a:lnTo>
                  <a:pt x="68" y="16"/>
                </a:lnTo>
                <a:lnTo>
                  <a:pt x="74" y="20"/>
                </a:lnTo>
                <a:lnTo>
                  <a:pt x="76" y="22"/>
                </a:lnTo>
                <a:lnTo>
                  <a:pt x="78" y="22"/>
                </a:lnTo>
                <a:lnTo>
                  <a:pt x="80" y="22"/>
                </a:lnTo>
                <a:lnTo>
                  <a:pt x="82" y="22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2" y="24"/>
                </a:lnTo>
                <a:lnTo>
                  <a:pt x="94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6"/>
                </a:lnTo>
                <a:lnTo>
                  <a:pt x="104" y="24"/>
                </a:lnTo>
                <a:lnTo>
                  <a:pt x="106" y="20"/>
                </a:lnTo>
                <a:lnTo>
                  <a:pt x="108" y="16"/>
                </a:lnTo>
                <a:lnTo>
                  <a:pt x="110" y="16"/>
                </a:lnTo>
                <a:lnTo>
                  <a:pt x="114" y="12"/>
                </a:lnTo>
                <a:lnTo>
                  <a:pt x="116" y="12"/>
                </a:lnTo>
                <a:lnTo>
                  <a:pt x="118" y="12"/>
                </a:lnTo>
                <a:lnTo>
                  <a:pt x="120" y="10"/>
                </a:lnTo>
                <a:lnTo>
                  <a:pt x="122" y="8"/>
                </a:lnTo>
                <a:lnTo>
                  <a:pt x="124" y="8"/>
                </a:lnTo>
                <a:lnTo>
                  <a:pt x="126" y="10"/>
                </a:lnTo>
                <a:lnTo>
                  <a:pt x="128" y="12"/>
                </a:lnTo>
                <a:lnTo>
                  <a:pt x="130" y="12"/>
                </a:lnTo>
                <a:lnTo>
                  <a:pt x="132" y="14"/>
                </a:lnTo>
                <a:lnTo>
                  <a:pt x="134" y="14"/>
                </a:lnTo>
                <a:lnTo>
                  <a:pt x="136" y="14"/>
                </a:lnTo>
                <a:lnTo>
                  <a:pt x="138" y="14"/>
                </a:lnTo>
                <a:lnTo>
                  <a:pt x="140" y="14"/>
                </a:lnTo>
                <a:lnTo>
                  <a:pt x="142" y="14"/>
                </a:lnTo>
                <a:lnTo>
                  <a:pt x="144" y="14"/>
                </a:lnTo>
                <a:lnTo>
                  <a:pt x="146" y="14"/>
                </a:lnTo>
                <a:lnTo>
                  <a:pt x="144" y="16"/>
                </a:lnTo>
                <a:lnTo>
                  <a:pt x="144" y="18"/>
                </a:lnTo>
                <a:lnTo>
                  <a:pt x="142" y="20"/>
                </a:lnTo>
                <a:lnTo>
                  <a:pt x="142" y="22"/>
                </a:lnTo>
                <a:lnTo>
                  <a:pt x="140" y="24"/>
                </a:lnTo>
                <a:lnTo>
                  <a:pt x="138" y="26"/>
                </a:lnTo>
                <a:lnTo>
                  <a:pt x="138" y="28"/>
                </a:lnTo>
                <a:lnTo>
                  <a:pt x="136" y="30"/>
                </a:lnTo>
                <a:lnTo>
                  <a:pt x="134" y="32"/>
                </a:lnTo>
                <a:lnTo>
                  <a:pt x="134" y="34"/>
                </a:lnTo>
                <a:lnTo>
                  <a:pt x="132" y="36"/>
                </a:lnTo>
                <a:lnTo>
                  <a:pt x="130" y="38"/>
                </a:lnTo>
                <a:lnTo>
                  <a:pt x="128" y="40"/>
                </a:lnTo>
                <a:lnTo>
                  <a:pt x="128" y="60"/>
                </a:lnTo>
                <a:lnTo>
                  <a:pt x="130" y="62"/>
                </a:lnTo>
                <a:lnTo>
                  <a:pt x="130" y="95"/>
                </a:lnTo>
                <a:lnTo>
                  <a:pt x="130" y="113"/>
                </a:lnTo>
                <a:lnTo>
                  <a:pt x="130" y="115"/>
                </a:lnTo>
                <a:lnTo>
                  <a:pt x="132" y="117"/>
                </a:lnTo>
                <a:lnTo>
                  <a:pt x="134" y="119"/>
                </a:lnTo>
                <a:lnTo>
                  <a:pt x="134" y="121"/>
                </a:lnTo>
                <a:lnTo>
                  <a:pt x="136" y="123"/>
                </a:lnTo>
                <a:lnTo>
                  <a:pt x="138" y="125"/>
                </a:lnTo>
                <a:lnTo>
                  <a:pt x="138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1"/>
                </a:lnTo>
                <a:lnTo>
                  <a:pt x="138" y="133"/>
                </a:lnTo>
                <a:lnTo>
                  <a:pt x="136" y="135"/>
                </a:lnTo>
                <a:lnTo>
                  <a:pt x="134" y="137"/>
                </a:lnTo>
                <a:lnTo>
                  <a:pt x="132" y="137"/>
                </a:lnTo>
                <a:lnTo>
                  <a:pt x="130" y="137"/>
                </a:lnTo>
                <a:lnTo>
                  <a:pt x="128" y="137"/>
                </a:lnTo>
                <a:lnTo>
                  <a:pt x="128" y="139"/>
                </a:lnTo>
                <a:lnTo>
                  <a:pt x="126" y="137"/>
                </a:lnTo>
                <a:lnTo>
                  <a:pt x="128" y="139"/>
                </a:lnTo>
                <a:lnTo>
                  <a:pt x="128" y="141"/>
                </a:lnTo>
                <a:lnTo>
                  <a:pt x="128" y="143"/>
                </a:lnTo>
                <a:lnTo>
                  <a:pt x="126" y="143"/>
                </a:lnTo>
                <a:lnTo>
                  <a:pt x="126" y="145"/>
                </a:lnTo>
                <a:lnTo>
                  <a:pt x="124" y="147"/>
                </a:lnTo>
                <a:lnTo>
                  <a:pt x="122" y="149"/>
                </a:lnTo>
                <a:lnTo>
                  <a:pt x="120" y="149"/>
                </a:lnTo>
                <a:lnTo>
                  <a:pt x="118" y="149"/>
                </a:lnTo>
                <a:lnTo>
                  <a:pt x="116" y="151"/>
                </a:lnTo>
                <a:lnTo>
                  <a:pt x="114" y="153"/>
                </a:lnTo>
                <a:lnTo>
                  <a:pt x="114" y="155"/>
                </a:lnTo>
                <a:lnTo>
                  <a:pt x="116" y="157"/>
                </a:lnTo>
                <a:lnTo>
                  <a:pt x="114" y="159"/>
                </a:lnTo>
                <a:lnTo>
                  <a:pt x="114" y="161"/>
                </a:lnTo>
                <a:lnTo>
                  <a:pt x="112" y="163"/>
                </a:lnTo>
                <a:lnTo>
                  <a:pt x="112" y="165"/>
                </a:lnTo>
                <a:lnTo>
                  <a:pt x="110" y="165"/>
                </a:lnTo>
                <a:lnTo>
                  <a:pt x="110" y="167"/>
                </a:lnTo>
                <a:lnTo>
                  <a:pt x="108" y="169"/>
                </a:lnTo>
                <a:lnTo>
                  <a:pt x="108" y="171"/>
                </a:lnTo>
                <a:lnTo>
                  <a:pt x="108" y="173"/>
                </a:lnTo>
                <a:lnTo>
                  <a:pt x="108" y="175"/>
                </a:lnTo>
                <a:lnTo>
                  <a:pt x="106" y="177"/>
                </a:lnTo>
                <a:lnTo>
                  <a:pt x="106" y="179"/>
                </a:lnTo>
                <a:lnTo>
                  <a:pt x="104" y="179"/>
                </a:lnTo>
                <a:lnTo>
                  <a:pt x="104" y="181"/>
                </a:lnTo>
                <a:lnTo>
                  <a:pt x="104" y="183"/>
                </a:lnTo>
                <a:lnTo>
                  <a:pt x="102" y="185"/>
                </a:lnTo>
                <a:lnTo>
                  <a:pt x="102" y="187"/>
                </a:lnTo>
                <a:lnTo>
                  <a:pt x="102" y="189"/>
                </a:lnTo>
                <a:lnTo>
                  <a:pt x="100" y="191"/>
                </a:lnTo>
                <a:lnTo>
                  <a:pt x="100" y="193"/>
                </a:lnTo>
                <a:lnTo>
                  <a:pt x="98" y="191"/>
                </a:lnTo>
                <a:lnTo>
                  <a:pt x="96" y="193"/>
                </a:lnTo>
                <a:lnTo>
                  <a:pt x="94" y="191"/>
                </a:lnTo>
                <a:lnTo>
                  <a:pt x="92" y="189"/>
                </a:lnTo>
                <a:lnTo>
                  <a:pt x="90" y="187"/>
                </a:lnTo>
                <a:lnTo>
                  <a:pt x="88" y="187"/>
                </a:lnTo>
                <a:lnTo>
                  <a:pt x="86" y="185"/>
                </a:lnTo>
                <a:lnTo>
                  <a:pt x="84" y="183"/>
                </a:lnTo>
                <a:lnTo>
                  <a:pt x="82" y="183"/>
                </a:lnTo>
                <a:lnTo>
                  <a:pt x="82" y="181"/>
                </a:lnTo>
                <a:lnTo>
                  <a:pt x="80" y="181"/>
                </a:lnTo>
                <a:lnTo>
                  <a:pt x="78" y="179"/>
                </a:lnTo>
                <a:lnTo>
                  <a:pt x="78" y="177"/>
                </a:lnTo>
                <a:lnTo>
                  <a:pt x="76" y="177"/>
                </a:lnTo>
                <a:lnTo>
                  <a:pt x="74" y="175"/>
                </a:lnTo>
                <a:lnTo>
                  <a:pt x="72" y="173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6" y="167"/>
                </a:lnTo>
                <a:lnTo>
                  <a:pt x="68" y="165"/>
                </a:lnTo>
                <a:lnTo>
                  <a:pt x="68" y="161"/>
                </a:lnTo>
                <a:lnTo>
                  <a:pt x="68" y="159"/>
                </a:lnTo>
                <a:lnTo>
                  <a:pt x="66" y="157"/>
                </a:lnTo>
                <a:lnTo>
                  <a:pt x="64" y="157"/>
                </a:lnTo>
                <a:lnTo>
                  <a:pt x="62" y="155"/>
                </a:lnTo>
                <a:lnTo>
                  <a:pt x="60" y="153"/>
                </a:lnTo>
                <a:lnTo>
                  <a:pt x="58" y="153"/>
                </a:lnTo>
                <a:lnTo>
                  <a:pt x="56" y="151"/>
                </a:lnTo>
                <a:lnTo>
                  <a:pt x="54" y="149"/>
                </a:lnTo>
                <a:lnTo>
                  <a:pt x="52" y="149"/>
                </a:lnTo>
                <a:lnTo>
                  <a:pt x="50" y="147"/>
                </a:lnTo>
                <a:lnTo>
                  <a:pt x="48" y="147"/>
                </a:lnTo>
                <a:lnTo>
                  <a:pt x="44" y="145"/>
                </a:lnTo>
                <a:lnTo>
                  <a:pt x="42" y="143"/>
                </a:lnTo>
                <a:lnTo>
                  <a:pt x="40" y="141"/>
                </a:lnTo>
                <a:lnTo>
                  <a:pt x="38" y="141"/>
                </a:lnTo>
                <a:lnTo>
                  <a:pt x="38" y="139"/>
                </a:lnTo>
                <a:lnTo>
                  <a:pt x="36" y="139"/>
                </a:lnTo>
                <a:lnTo>
                  <a:pt x="34" y="139"/>
                </a:lnTo>
                <a:lnTo>
                  <a:pt x="34" y="137"/>
                </a:lnTo>
                <a:lnTo>
                  <a:pt x="32" y="135"/>
                </a:lnTo>
                <a:lnTo>
                  <a:pt x="30" y="135"/>
                </a:lnTo>
                <a:lnTo>
                  <a:pt x="28" y="133"/>
                </a:lnTo>
                <a:lnTo>
                  <a:pt x="26" y="133"/>
                </a:lnTo>
                <a:lnTo>
                  <a:pt x="24" y="131"/>
                </a:lnTo>
                <a:lnTo>
                  <a:pt x="22" y="131"/>
                </a:lnTo>
                <a:lnTo>
                  <a:pt x="22" y="129"/>
                </a:lnTo>
                <a:lnTo>
                  <a:pt x="20" y="129"/>
                </a:lnTo>
                <a:lnTo>
                  <a:pt x="18" y="127"/>
                </a:lnTo>
                <a:lnTo>
                  <a:pt x="16" y="125"/>
                </a:lnTo>
                <a:lnTo>
                  <a:pt x="14" y="125"/>
                </a:lnTo>
                <a:lnTo>
                  <a:pt x="12" y="125"/>
                </a:lnTo>
                <a:lnTo>
                  <a:pt x="12" y="123"/>
                </a:lnTo>
                <a:lnTo>
                  <a:pt x="10" y="121"/>
                </a:lnTo>
                <a:lnTo>
                  <a:pt x="8" y="121"/>
                </a:lnTo>
                <a:lnTo>
                  <a:pt x="6" y="119"/>
                </a:lnTo>
                <a:lnTo>
                  <a:pt x="4" y="119"/>
                </a:lnTo>
                <a:lnTo>
                  <a:pt x="2" y="117"/>
                </a:lnTo>
                <a:lnTo>
                  <a:pt x="0" y="11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5" name="Freeform 2283"/>
          <p:cNvSpPr>
            <a:spLocks/>
          </p:cNvSpPr>
          <p:nvPr/>
        </p:nvSpPr>
        <p:spPr bwMode="auto">
          <a:xfrm>
            <a:off x="5195891" y="3783013"/>
            <a:ext cx="231775" cy="306387"/>
          </a:xfrm>
          <a:custGeom>
            <a:avLst/>
            <a:gdLst>
              <a:gd name="T0" fmla="*/ 0 w 146"/>
              <a:gd name="T1" fmla="*/ 249494268 h 193"/>
              <a:gd name="T2" fmla="*/ 0 w 146"/>
              <a:gd name="T3" fmla="*/ 229333051 h 193"/>
              <a:gd name="T4" fmla="*/ 10080625 w 146"/>
              <a:gd name="T5" fmla="*/ 216733084 h 193"/>
              <a:gd name="T6" fmla="*/ 15120938 w 146"/>
              <a:gd name="T7" fmla="*/ 206652475 h 193"/>
              <a:gd name="T8" fmla="*/ 25201563 w 146"/>
              <a:gd name="T9" fmla="*/ 191531562 h 193"/>
              <a:gd name="T10" fmla="*/ 35282188 w 146"/>
              <a:gd name="T11" fmla="*/ 181450954 h 193"/>
              <a:gd name="T12" fmla="*/ 40322500 w 146"/>
              <a:gd name="T13" fmla="*/ 171370345 h 193"/>
              <a:gd name="T14" fmla="*/ 50403125 w 146"/>
              <a:gd name="T15" fmla="*/ 151209128 h 193"/>
              <a:gd name="T16" fmla="*/ 45362813 w 146"/>
              <a:gd name="T17" fmla="*/ 126007607 h 193"/>
              <a:gd name="T18" fmla="*/ 45362813 w 146"/>
              <a:gd name="T19" fmla="*/ 110886694 h 193"/>
              <a:gd name="T20" fmla="*/ 30241875 w 146"/>
              <a:gd name="T21" fmla="*/ 90725477 h 193"/>
              <a:gd name="T22" fmla="*/ 20161250 w 146"/>
              <a:gd name="T23" fmla="*/ 70564260 h 193"/>
              <a:gd name="T24" fmla="*/ 20161250 w 146"/>
              <a:gd name="T25" fmla="*/ 50403043 h 193"/>
              <a:gd name="T26" fmla="*/ 5040313 w 146"/>
              <a:gd name="T27" fmla="*/ 35282130 h 193"/>
              <a:gd name="T28" fmla="*/ 15120938 w 146"/>
              <a:gd name="T29" fmla="*/ 10080609 h 193"/>
              <a:gd name="T30" fmla="*/ 80645000 w 146"/>
              <a:gd name="T31" fmla="*/ 0 h 193"/>
              <a:gd name="T32" fmla="*/ 100806250 w 146"/>
              <a:gd name="T33" fmla="*/ 10080609 h 193"/>
              <a:gd name="T34" fmla="*/ 136088438 w 146"/>
              <a:gd name="T35" fmla="*/ 10080609 h 193"/>
              <a:gd name="T36" fmla="*/ 171370625 w 146"/>
              <a:gd name="T37" fmla="*/ 40322434 h 193"/>
              <a:gd name="T38" fmla="*/ 206652813 w 146"/>
              <a:gd name="T39" fmla="*/ 55443347 h 193"/>
              <a:gd name="T40" fmla="*/ 236894688 w 146"/>
              <a:gd name="T41" fmla="*/ 60483651 h 193"/>
              <a:gd name="T42" fmla="*/ 252015625 w 146"/>
              <a:gd name="T43" fmla="*/ 60483651 h 193"/>
              <a:gd name="T44" fmla="*/ 277217188 w 146"/>
              <a:gd name="T45" fmla="*/ 40322434 h 193"/>
              <a:gd name="T46" fmla="*/ 302418750 w 146"/>
              <a:gd name="T47" fmla="*/ 25201521 h 193"/>
              <a:gd name="T48" fmla="*/ 327620313 w 146"/>
              <a:gd name="T49" fmla="*/ 30241826 h 193"/>
              <a:gd name="T50" fmla="*/ 352821875 w 146"/>
              <a:gd name="T51" fmla="*/ 35282130 h 193"/>
              <a:gd name="T52" fmla="*/ 362902500 w 146"/>
              <a:gd name="T53" fmla="*/ 45362738 h 193"/>
              <a:gd name="T54" fmla="*/ 347781563 w 146"/>
              <a:gd name="T55" fmla="*/ 70564260 h 193"/>
              <a:gd name="T56" fmla="*/ 327620313 w 146"/>
              <a:gd name="T57" fmla="*/ 95765781 h 193"/>
              <a:gd name="T58" fmla="*/ 327620313 w 146"/>
              <a:gd name="T59" fmla="*/ 284776398 h 193"/>
              <a:gd name="T60" fmla="*/ 342741250 w 146"/>
              <a:gd name="T61" fmla="*/ 309977919 h 193"/>
              <a:gd name="T62" fmla="*/ 347781563 w 146"/>
              <a:gd name="T63" fmla="*/ 330139136 h 193"/>
              <a:gd name="T64" fmla="*/ 327620313 w 146"/>
              <a:gd name="T65" fmla="*/ 345260049 h 193"/>
              <a:gd name="T66" fmla="*/ 322580000 w 146"/>
              <a:gd name="T67" fmla="*/ 355340658 h 193"/>
              <a:gd name="T68" fmla="*/ 317539688 w 146"/>
              <a:gd name="T69" fmla="*/ 365421266 h 193"/>
              <a:gd name="T70" fmla="*/ 297378438 w 146"/>
              <a:gd name="T71" fmla="*/ 375501875 h 193"/>
              <a:gd name="T72" fmla="*/ 292338125 w 146"/>
              <a:gd name="T73" fmla="*/ 395663092 h 193"/>
              <a:gd name="T74" fmla="*/ 277217188 w 146"/>
              <a:gd name="T75" fmla="*/ 415824309 h 193"/>
              <a:gd name="T76" fmla="*/ 272176875 w 146"/>
              <a:gd name="T77" fmla="*/ 430945222 h 193"/>
              <a:gd name="T78" fmla="*/ 267136563 w 146"/>
              <a:gd name="T79" fmla="*/ 451106439 h 193"/>
              <a:gd name="T80" fmla="*/ 262096250 w 146"/>
              <a:gd name="T81" fmla="*/ 456146743 h 193"/>
              <a:gd name="T82" fmla="*/ 257055938 w 146"/>
              <a:gd name="T83" fmla="*/ 476307960 h 193"/>
              <a:gd name="T84" fmla="*/ 236894688 w 146"/>
              <a:gd name="T85" fmla="*/ 481348264 h 193"/>
              <a:gd name="T86" fmla="*/ 216733438 w 146"/>
              <a:gd name="T87" fmla="*/ 466227352 h 193"/>
              <a:gd name="T88" fmla="*/ 196572188 w 146"/>
              <a:gd name="T89" fmla="*/ 451106439 h 193"/>
              <a:gd name="T90" fmla="*/ 176410938 w 146"/>
              <a:gd name="T91" fmla="*/ 430945222 h 193"/>
              <a:gd name="T92" fmla="*/ 166330313 w 146"/>
              <a:gd name="T93" fmla="*/ 420864613 h 193"/>
              <a:gd name="T94" fmla="*/ 171370625 w 146"/>
              <a:gd name="T95" fmla="*/ 405743700 h 193"/>
              <a:gd name="T96" fmla="*/ 161290000 w 146"/>
              <a:gd name="T97" fmla="*/ 395663092 h 193"/>
              <a:gd name="T98" fmla="*/ 141128750 w 146"/>
              <a:gd name="T99" fmla="*/ 380542179 h 193"/>
              <a:gd name="T100" fmla="*/ 126007813 w 146"/>
              <a:gd name="T101" fmla="*/ 370461570 h 193"/>
              <a:gd name="T102" fmla="*/ 95765938 w 146"/>
              <a:gd name="T103" fmla="*/ 355340658 h 193"/>
              <a:gd name="T104" fmla="*/ 85685313 w 146"/>
              <a:gd name="T105" fmla="*/ 350300353 h 193"/>
              <a:gd name="T106" fmla="*/ 65524063 w 146"/>
              <a:gd name="T107" fmla="*/ 335179441 h 193"/>
              <a:gd name="T108" fmla="*/ 45362813 w 146"/>
              <a:gd name="T109" fmla="*/ 320058528 h 193"/>
              <a:gd name="T110" fmla="*/ 25201563 w 146"/>
              <a:gd name="T111" fmla="*/ 304937615 h 193"/>
              <a:gd name="T112" fmla="*/ 5040313 w 146"/>
              <a:gd name="T113" fmla="*/ 294857006 h 19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6" h="193">
                <a:moveTo>
                  <a:pt x="0" y="117"/>
                </a:move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99"/>
                </a:lnTo>
                <a:lnTo>
                  <a:pt x="0" y="97"/>
                </a:lnTo>
                <a:lnTo>
                  <a:pt x="0" y="95"/>
                </a:lnTo>
                <a:lnTo>
                  <a:pt x="0" y="93"/>
                </a:lnTo>
                <a:lnTo>
                  <a:pt x="0" y="91"/>
                </a:lnTo>
                <a:lnTo>
                  <a:pt x="2" y="89"/>
                </a:lnTo>
                <a:lnTo>
                  <a:pt x="2" y="88"/>
                </a:lnTo>
                <a:lnTo>
                  <a:pt x="4" y="88"/>
                </a:lnTo>
                <a:lnTo>
                  <a:pt x="4" y="86"/>
                </a:lnTo>
                <a:lnTo>
                  <a:pt x="4" y="84"/>
                </a:lnTo>
                <a:lnTo>
                  <a:pt x="6" y="84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10" y="78"/>
                </a:lnTo>
                <a:lnTo>
                  <a:pt x="10" y="76"/>
                </a:lnTo>
                <a:lnTo>
                  <a:pt x="10" y="74"/>
                </a:lnTo>
                <a:lnTo>
                  <a:pt x="12" y="74"/>
                </a:lnTo>
                <a:lnTo>
                  <a:pt x="14" y="72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6" y="66"/>
                </a:lnTo>
                <a:lnTo>
                  <a:pt x="18" y="64"/>
                </a:lnTo>
                <a:lnTo>
                  <a:pt x="20" y="62"/>
                </a:lnTo>
                <a:lnTo>
                  <a:pt x="20" y="60"/>
                </a:lnTo>
                <a:lnTo>
                  <a:pt x="20" y="56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48"/>
                </a:lnTo>
                <a:lnTo>
                  <a:pt x="18" y="46"/>
                </a:lnTo>
                <a:lnTo>
                  <a:pt x="18" y="44"/>
                </a:lnTo>
                <a:lnTo>
                  <a:pt x="16" y="42"/>
                </a:lnTo>
                <a:lnTo>
                  <a:pt x="16" y="40"/>
                </a:lnTo>
                <a:lnTo>
                  <a:pt x="16" y="38"/>
                </a:lnTo>
                <a:lnTo>
                  <a:pt x="14" y="38"/>
                </a:lnTo>
                <a:lnTo>
                  <a:pt x="12" y="36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10" y="22"/>
                </a:lnTo>
                <a:lnTo>
                  <a:pt x="8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6" y="4"/>
                </a:lnTo>
                <a:lnTo>
                  <a:pt x="50" y="4"/>
                </a:lnTo>
                <a:lnTo>
                  <a:pt x="54" y="4"/>
                </a:lnTo>
                <a:lnTo>
                  <a:pt x="56" y="6"/>
                </a:lnTo>
                <a:lnTo>
                  <a:pt x="58" y="8"/>
                </a:lnTo>
                <a:lnTo>
                  <a:pt x="60" y="10"/>
                </a:lnTo>
                <a:lnTo>
                  <a:pt x="66" y="14"/>
                </a:lnTo>
                <a:lnTo>
                  <a:pt x="68" y="16"/>
                </a:lnTo>
                <a:lnTo>
                  <a:pt x="74" y="20"/>
                </a:lnTo>
                <a:lnTo>
                  <a:pt x="76" y="22"/>
                </a:lnTo>
                <a:lnTo>
                  <a:pt x="78" y="22"/>
                </a:lnTo>
                <a:lnTo>
                  <a:pt x="80" y="22"/>
                </a:lnTo>
                <a:lnTo>
                  <a:pt x="82" y="22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2" y="24"/>
                </a:lnTo>
                <a:lnTo>
                  <a:pt x="94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6"/>
                </a:lnTo>
                <a:lnTo>
                  <a:pt x="104" y="24"/>
                </a:lnTo>
                <a:lnTo>
                  <a:pt x="106" y="20"/>
                </a:lnTo>
                <a:lnTo>
                  <a:pt x="108" y="16"/>
                </a:lnTo>
                <a:lnTo>
                  <a:pt x="110" y="16"/>
                </a:lnTo>
                <a:lnTo>
                  <a:pt x="114" y="12"/>
                </a:lnTo>
                <a:lnTo>
                  <a:pt x="116" y="12"/>
                </a:lnTo>
                <a:lnTo>
                  <a:pt x="118" y="12"/>
                </a:lnTo>
                <a:lnTo>
                  <a:pt x="120" y="10"/>
                </a:lnTo>
                <a:lnTo>
                  <a:pt x="122" y="8"/>
                </a:lnTo>
                <a:lnTo>
                  <a:pt x="124" y="8"/>
                </a:lnTo>
                <a:lnTo>
                  <a:pt x="126" y="10"/>
                </a:lnTo>
                <a:lnTo>
                  <a:pt x="128" y="12"/>
                </a:lnTo>
                <a:lnTo>
                  <a:pt x="130" y="12"/>
                </a:lnTo>
                <a:lnTo>
                  <a:pt x="132" y="14"/>
                </a:lnTo>
                <a:lnTo>
                  <a:pt x="134" y="14"/>
                </a:lnTo>
                <a:lnTo>
                  <a:pt x="136" y="14"/>
                </a:lnTo>
                <a:lnTo>
                  <a:pt x="138" y="14"/>
                </a:lnTo>
                <a:lnTo>
                  <a:pt x="140" y="14"/>
                </a:lnTo>
                <a:lnTo>
                  <a:pt x="142" y="14"/>
                </a:lnTo>
                <a:lnTo>
                  <a:pt x="144" y="14"/>
                </a:lnTo>
                <a:lnTo>
                  <a:pt x="146" y="14"/>
                </a:lnTo>
                <a:lnTo>
                  <a:pt x="144" y="16"/>
                </a:lnTo>
                <a:lnTo>
                  <a:pt x="144" y="18"/>
                </a:lnTo>
                <a:lnTo>
                  <a:pt x="142" y="20"/>
                </a:lnTo>
                <a:lnTo>
                  <a:pt x="142" y="22"/>
                </a:lnTo>
                <a:lnTo>
                  <a:pt x="140" y="24"/>
                </a:lnTo>
                <a:lnTo>
                  <a:pt x="138" y="26"/>
                </a:lnTo>
                <a:lnTo>
                  <a:pt x="138" y="28"/>
                </a:lnTo>
                <a:lnTo>
                  <a:pt x="136" y="30"/>
                </a:lnTo>
                <a:lnTo>
                  <a:pt x="134" y="32"/>
                </a:lnTo>
                <a:lnTo>
                  <a:pt x="134" y="34"/>
                </a:lnTo>
                <a:lnTo>
                  <a:pt x="132" y="36"/>
                </a:lnTo>
                <a:lnTo>
                  <a:pt x="130" y="38"/>
                </a:lnTo>
                <a:lnTo>
                  <a:pt x="128" y="40"/>
                </a:lnTo>
                <a:lnTo>
                  <a:pt x="128" y="60"/>
                </a:lnTo>
                <a:lnTo>
                  <a:pt x="130" y="62"/>
                </a:lnTo>
                <a:lnTo>
                  <a:pt x="130" y="95"/>
                </a:lnTo>
                <a:lnTo>
                  <a:pt x="130" y="113"/>
                </a:lnTo>
                <a:lnTo>
                  <a:pt x="130" y="115"/>
                </a:lnTo>
                <a:lnTo>
                  <a:pt x="132" y="117"/>
                </a:lnTo>
                <a:lnTo>
                  <a:pt x="134" y="119"/>
                </a:lnTo>
                <a:lnTo>
                  <a:pt x="134" y="121"/>
                </a:lnTo>
                <a:lnTo>
                  <a:pt x="136" y="123"/>
                </a:lnTo>
                <a:lnTo>
                  <a:pt x="138" y="125"/>
                </a:lnTo>
                <a:lnTo>
                  <a:pt x="138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1"/>
                </a:lnTo>
                <a:lnTo>
                  <a:pt x="138" y="133"/>
                </a:lnTo>
                <a:lnTo>
                  <a:pt x="136" y="135"/>
                </a:lnTo>
                <a:lnTo>
                  <a:pt x="134" y="137"/>
                </a:lnTo>
                <a:lnTo>
                  <a:pt x="132" y="137"/>
                </a:lnTo>
                <a:lnTo>
                  <a:pt x="130" y="137"/>
                </a:lnTo>
                <a:lnTo>
                  <a:pt x="128" y="137"/>
                </a:lnTo>
                <a:lnTo>
                  <a:pt x="128" y="139"/>
                </a:lnTo>
                <a:lnTo>
                  <a:pt x="126" y="137"/>
                </a:lnTo>
                <a:lnTo>
                  <a:pt x="128" y="139"/>
                </a:lnTo>
                <a:lnTo>
                  <a:pt x="128" y="141"/>
                </a:lnTo>
                <a:lnTo>
                  <a:pt x="128" y="143"/>
                </a:lnTo>
                <a:lnTo>
                  <a:pt x="126" y="143"/>
                </a:lnTo>
                <a:lnTo>
                  <a:pt x="126" y="145"/>
                </a:lnTo>
                <a:lnTo>
                  <a:pt x="124" y="147"/>
                </a:lnTo>
                <a:lnTo>
                  <a:pt x="122" y="149"/>
                </a:lnTo>
                <a:lnTo>
                  <a:pt x="120" y="149"/>
                </a:lnTo>
                <a:lnTo>
                  <a:pt x="118" y="149"/>
                </a:lnTo>
                <a:lnTo>
                  <a:pt x="116" y="151"/>
                </a:lnTo>
                <a:lnTo>
                  <a:pt x="114" y="153"/>
                </a:lnTo>
                <a:lnTo>
                  <a:pt x="114" y="155"/>
                </a:lnTo>
                <a:lnTo>
                  <a:pt x="116" y="157"/>
                </a:lnTo>
                <a:lnTo>
                  <a:pt x="114" y="159"/>
                </a:lnTo>
                <a:lnTo>
                  <a:pt x="114" y="161"/>
                </a:lnTo>
                <a:lnTo>
                  <a:pt x="112" y="163"/>
                </a:lnTo>
                <a:lnTo>
                  <a:pt x="112" y="165"/>
                </a:lnTo>
                <a:lnTo>
                  <a:pt x="110" y="165"/>
                </a:lnTo>
                <a:lnTo>
                  <a:pt x="110" y="167"/>
                </a:lnTo>
                <a:lnTo>
                  <a:pt x="108" y="169"/>
                </a:lnTo>
                <a:lnTo>
                  <a:pt x="108" y="171"/>
                </a:lnTo>
                <a:lnTo>
                  <a:pt x="108" y="173"/>
                </a:lnTo>
                <a:lnTo>
                  <a:pt x="108" y="175"/>
                </a:lnTo>
                <a:lnTo>
                  <a:pt x="106" y="177"/>
                </a:lnTo>
                <a:lnTo>
                  <a:pt x="106" y="179"/>
                </a:lnTo>
                <a:lnTo>
                  <a:pt x="104" y="179"/>
                </a:lnTo>
                <a:lnTo>
                  <a:pt x="104" y="181"/>
                </a:lnTo>
                <a:lnTo>
                  <a:pt x="104" y="183"/>
                </a:lnTo>
                <a:lnTo>
                  <a:pt x="102" y="185"/>
                </a:lnTo>
                <a:lnTo>
                  <a:pt x="102" y="187"/>
                </a:lnTo>
                <a:lnTo>
                  <a:pt x="102" y="189"/>
                </a:lnTo>
                <a:lnTo>
                  <a:pt x="100" y="191"/>
                </a:lnTo>
                <a:lnTo>
                  <a:pt x="100" y="193"/>
                </a:lnTo>
                <a:lnTo>
                  <a:pt x="98" y="191"/>
                </a:lnTo>
                <a:lnTo>
                  <a:pt x="96" y="193"/>
                </a:lnTo>
                <a:lnTo>
                  <a:pt x="94" y="191"/>
                </a:lnTo>
                <a:lnTo>
                  <a:pt x="92" y="189"/>
                </a:lnTo>
                <a:lnTo>
                  <a:pt x="90" y="187"/>
                </a:lnTo>
                <a:lnTo>
                  <a:pt x="88" y="187"/>
                </a:lnTo>
                <a:lnTo>
                  <a:pt x="86" y="185"/>
                </a:lnTo>
                <a:lnTo>
                  <a:pt x="84" y="183"/>
                </a:lnTo>
                <a:lnTo>
                  <a:pt x="82" y="183"/>
                </a:lnTo>
                <a:lnTo>
                  <a:pt x="82" y="181"/>
                </a:lnTo>
                <a:lnTo>
                  <a:pt x="80" y="181"/>
                </a:lnTo>
                <a:lnTo>
                  <a:pt x="78" y="179"/>
                </a:lnTo>
                <a:lnTo>
                  <a:pt x="78" y="177"/>
                </a:lnTo>
                <a:lnTo>
                  <a:pt x="76" y="177"/>
                </a:lnTo>
                <a:lnTo>
                  <a:pt x="74" y="175"/>
                </a:lnTo>
                <a:lnTo>
                  <a:pt x="72" y="173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6" y="167"/>
                </a:lnTo>
                <a:lnTo>
                  <a:pt x="68" y="165"/>
                </a:lnTo>
                <a:lnTo>
                  <a:pt x="68" y="161"/>
                </a:lnTo>
                <a:lnTo>
                  <a:pt x="68" y="159"/>
                </a:lnTo>
                <a:lnTo>
                  <a:pt x="66" y="157"/>
                </a:lnTo>
                <a:lnTo>
                  <a:pt x="64" y="157"/>
                </a:lnTo>
                <a:lnTo>
                  <a:pt x="62" y="155"/>
                </a:lnTo>
                <a:lnTo>
                  <a:pt x="60" y="153"/>
                </a:lnTo>
                <a:lnTo>
                  <a:pt x="58" y="153"/>
                </a:lnTo>
                <a:lnTo>
                  <a:pt x="56" y="151"/>
                </a:lnTo>
                <a:lnTo>
                  <a:pt x="54" y="149"/>
                </a:lnTo>
                <a:lnTo>
                  <a:pt x="52" y="149"/>
                </a:lnTo>
                <a:lnTo>
                  <a:pt x="50" y="147"/>
                </a:lnTo>
                <a:lnTo>
                  <a:pt x="48" y="147"/>
                </a:lnTo>
                <a:lnTo>
                  <a:pt x="44" y="145"/>
                </a:lnTo>
                <a:lnTo>
                  <a:pt x="42" y="143"/>
                </a:lnTo>
                <a:lnTo>
                  <a:pt x="40" y="141"/>
                </a:lnTo>
                <a:lnTo>
                  <a:pt x="38" y="141"/>
                </a:lnTo>
                <a:lnTo>
                  <a:pt x="38" y="139"/>
                </a:lnTo>
                <a:lnTo>
                  <a:pt x="36" y="139"/>
                </a:lnTo>
                <a:lnTo>
                  <a:pt x="34" y="139"/>
                </a:lnTo>
                <a:lnTo>
                  <a:pt x="34" y="137"/>
                </a:lnTo>
                <a:lnTo>
                  <a:pt x="32" y="135"/>
                </a:lnTo>
                <a:lnTo>
                  <a:pt x="30" y="135"/>
                </a:lnTo>
                <a:lnTo>
                  <a:pt x="28" y="133"/>
                </a:lnTo>
                <a:lnTo>
                  <a:pt x="26" y="133"/>
                </a:lnTo>
                <a:lnTo>
                  <a:pt x="24" y="131"/>
                </a:lnTo>
                <a:lnTo>
                  <a:pt x="22" y="131"/>
                </a:lnTo>
                <a:lnTo>
                  <a:pt x="22" y="129"/>
                </a:lnTo>
                <a:lnTo>
                  <a:pt x="20" y="129"/>
                </a:lnTo>
                <a:lnTo>
                  <a:pt x="18" y="127"/>
                </a:lnTo>
                <a:lnTo>
                  <a:pt x="16" y="125"/>
                </a:lnTo>
                <a:lnTo>
                  <a:pt x="14" y="125"/>
                </a:lnTo>
                <a:lnTo>
                  <a:pt x="12" y="125"/>
                </a:lnTo>
                <a:lnTo>
                  <a:pt x="12" y="123"/>
                </a:lnTo>
                <a:lnTo>
                  <a:pt x="10" y="121"/>
                </a:lnTo>
                <a:lnTo>
                  <a:pt x="8" y="121"/>
                </a:lnTo>
                <a:lnTo>
                  <a:pt x="6" y="119"/>
                </a:lnTo>
                <a:lnTo>
                  <a:pt x="4" y="119"/>
                </a:lnTo>
                <a:lnTo>
                  <a:pt x="2" y="117"/>
                </a:lnTo>
                <a:lnTo>
                  <a:pt x="0" y="11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6" name="Freeform 2284"/>
          <p:cNvSpPr>
            <a:spLocks/>
          </p:cNvSpPr>
          <p:nvPr/>
        </p:nvSpPr>
        <p:spPr bwMode="auto">
          <a:xfrm>
            <a:off x="5678489" y="3079751"/>
            <a:ext cx="131762" cy="111125"/>
          </a:xfrm>
          <a:custGeom>
            <a:avLst/>
            <a:gdLst>
              <a:gd name="T0" fmla="*/ 5040293 w 83"/>
              <a:gd name="T1" fmla="*/ 95765938 h 70"/>
              <a:gd name="T2" fmla="*/ 10080587 w 83"/>
              <a:gd name="T3" fmla="*/ 100806250 h 70"/>
              <a:gd name="T4" fmla="*/ 15120880 w 83"/>
              <a:gd name="T5" fmla="*/ 110886875 h 70"/>
              <a:gd name="T6" fmla="*/ 30241760 w 83"/>
              <a:gd name="T7" fmla="*/ 110886875 h 70"/>
              <a:gd name="T8" fmla="*/ 37801407 w 83"/>
              <a:gd name="T9" fmla="*/ 100806250 h 70"/>
              <a:gd name="T10" fmla="*/ 52922287 w 83"/>
              <a:gd name="T11" fmla="*/ 100806250 h 70"/>
              <a:gd name="T12" fmla="*/ 63002873 w 83"/>
              <a:gd name="T13" fmla="*/ 100806250 h 70"/>
              <a:gd name="T14" fmla="*/ 78123754 w 83"/>
              <a:gd name="T15" fmla="*/ 100806250 h 70"/>
              <a:gd name="T16" fmla="*/ 93244634 w 83"/>
              <a:gd name="T17" fmla="*/ 105846563 h 70"/>
              <a:gd name="T18" fmla="*/ 103325220 w 83"/>
              <a:gd name="T19" fmla="*/ 100806250 h 70"/>
              <a:gd name="T20" fmla="*/ 113405807 w 83"/>
              <a:gd name="T21" fmla="*/ 95765938 h 70"/>
              <a:gd name="T22" fmla="*/ 118446101 w 83"/>
              <a:gd name="T23" fmla="*/ 95765938 h 70"/>
              <a:gd name="T24" fmla="*/ 128526687 w 83"/>
              <a:gd name="T25" fmla="*/ 85685313 h 70"/>
              <a:gd name="T26" fmla="*/ 133566981 w 83"/>
              <a:gd name="T27" fmla="*/ 75604688 h 70"/>
              <a:gd name="T28" fmla="*/ 138607274 w 83"/>
              <a:gd name="T29" fmla="*/ 60483750 h 70"/>
              <a:gd name="T30" fmla="*/ 148687861 w 83"/>
              <a:gd name="T31" fmla="*/ 55443438 h 70"/>
              <a:gd name="T32" fmla="*/ 158768448 w 83"/>
              <a:gd name="T33" fmla="*/ 45362813 h 70"/>
              <a:gd name="T34" fmla="*/ 163808741 w 83"/>
              <a:gd name="T35" fmla="*/ 40322500 h 70"/>
              <a:gd name="T36" fmla="*/ 163808741 w 83"/>
              <a:gd name="T37" fmla="*/ 35282188 h 70"/>
              <a:gd name="T38" fmla="*/ 168849034 w 83"/>
              <a:gd name="T39" fmla="*/ 30241875 h 70"/>
              <a:gd name="T40" fmla="*/ 168849034 w 83"/>
              <a:gd name="T41" fmla="*/ 30241875 h 70"/>
              <a:gd name="T42" fmla="*/ 178929621 w 83"/>
              <a:gd name="T43" fmla="*/ 20161250 h 70"/>
              <a:gd name="T44" fmla="*/ 189010208 w 83"/>
              <a:gd name="T45" fmla="*/ 10080625 h 70"/>
              <a:gd name="T46" fmla="*/ 194050501 w 83"/>
              <a:gd name="T47" fmla="*/ 0 h 70"/>
              <a:gd name="T48" fmla="*/ 194050501 w 83"/>
              <a:gd name="T49" fmla="*/ 20161250 h 70"/>
              <a:gd name="T50" fmla="*/ 204131088 w 83"/>
              <a:gd name="T51" fmla="*/ 20161250 h 70"/>
              <a:gd name="T52" fmla="*/ 209171381 w 83"/>
              <a:gd name="T53" fmla="*/ 35282188 h 70"/>
              <a:gd name="T54" fmla="*/ 209171381 w 83"/>
              <a:gd name="T55" fmla="*/ 40322500 h 70"/>
              <a:gd name="T56" fmla="*/ 209171381 w 83"/>
              <a:gd name="T57" fmla="*/ 50403125 h 70"/>
              <a:gd name="T58" fmla="*/ 209171381 w 83"/>
              <a:gd name="T59" fmla="*/ 55443438 h 70"/>
              <a:gd name="T60" fmla="*/ 204131088 w 83"/>
              <a:gd name="T61" fmla="*/ 60483750 h 70"/>
              <a:gd name="T62" fmla="*/ 204131088 w 83"/>
              <a:gd name="T63" fmla="*/ 65524063 h 70"/>
              <a:gd name="T64" fmla="*/ 194050501 w 83"/>
              <a:gd name="T65" fmla="*/ 65524063 h 70"/>
              <a:gd name="T66" fmla="*/ 194050501 w 83"/>
              <a:gd name="T67" fmla="*/ 60483750 h 70"/>
              <a:gd name="T68" fmla="*/ 183969914 w 83"/>
              <a:gd name="T69" fmla="*/ 60483750 h 70"/>
              <a:gd name="T70" fmla="*/ 183969914 w 83"/>
              <a:gd name="T71" fmla="*/ 70564375 h 70"/>
              <a:gd name="T72" fmla="*/ 183969914 w 83"/>
              <a:gd name="T73" fmla="*/ 80645000 h 70"/>
              <a:gd name="T74" fmla="*/ 189010208 w 83"/>
              <a:gd name="T75" fmla="*/ 95765938 h 70"/>
              <a:gd name="T76" fmla="*/ 194050501 w 83"/>
              <a:gd name="T77" fmla="*/ 105846563 h 70"/>
              <a:gd name="T78" fmla="*/ 183969914 w 83"/>
              <a:gd name="T79" fmla="*/ 105846563 h 70"/>
              <a:gd name="T80" fmla="*/ 178929621 w 83"/>
              <a:gd name="T81" fmla="*/ 110886875 h 70"/>
              <a:gd name="T82" fmla="*/ 173889328 w 83"/>
              <a:gd name="T83" fmla="*/ 126007813 h 70"/>
              <a:gd name="T84" fmla="*/ 173889328 w 83"/>
              <a:gd name="T85" fmla="*/ 141128750 h 70"/>
              <a:gd name="T86" fmla="*/ 168849034 w 83"/>
              <a:gd name="T87" fmla="*/ 151209375 h 70"/>
              <a:gd name="T88" fmla="*/ 168849034 w 83"/>
              <a:gd name="T89" fmla="*/ 171370625 h 70"/>
              <a:gd name="T90" fmla="*/ 163808741 w 83"/>
              <a:gd name="T91" fmla="*/ 176410938 h 70"/>
              <a:gd name="T92" fmla="*/ 108365514 w 83"/>
              <a:gd name="T93" fmla="*/ 171370625 h 70"/>
              <a:gd name="T94" fmla="*/ 73083460 w 83"/>
              <a:gd name="T95" fmla="*/ 166330313 h 70"/>
              <a:gd name="T96" fmla="*/ 42841700 w 83"/>
              <a:gd name="T97" fmla="*/ 156249688 h 70"/>
              <a:gd name="T98" fmla="*/ 30241760 w 83"/>
              <a:gd name="T99" fmla="*/ 136088438 h 70"/>
              <a:gd name="T100" fmla="*/ 10080587 w 83"/>
              <a:gd name="T101" fmla="*/ 110886875 h 70"/>
              <a:gd name="T102" fmla="*/ 0 w 83"/>
              <a:gd name="T103" fmla="*/ 95765938 h 7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3" h="70">
                <a:moveTo>
                  <a:pt x="0" y="36"/>
                </a:moveTo>
                <a:lnTo>
                  <a:pt x="0" y="36"/>
                </a:lnTo>
                <a:lnTo>
                  <a:pt x="2" y="38"/>
                </a:lnTo>
                <a:lnTo>
                  <a:pt x="2" y="36"/>
                </a:lnTo>
                <a:lnTo>
                  <a:pt x="4" y="38"/>
                </a:lnTo>
                <a:lnTo>
                  <a:pt x="4" y="40"/>
                </a:lnTo>
                <a:lnTo>
                  <a:pt x="4" y="42"/>
                </a:lnTo>
                <a:lnTo>
                  <a:pt x="6" y="44"/>
                </a:lnTo>
                <a:lnTo>
                  <a:pt x="8" y="42"/>
                </a:lnTo>
                <a:lnTo>
                  <a:pt x="10" y="44"/>
                </a:lnTo>
                <a:lnTo>
                  <a:pt x="12" y="44"/>
                </a:lnTo>
                <a:lnTo>
                  <a:pt x="14" y="42"/>
                </a:lnTo>
                <a:lnTo>
                  <a:pt x="15" y="42"/>
                </a:lnTo>
                <a:lnTo>
                  <a:pt x="15" y="40"/>
                </a:lnTo>
                <a:lnTo>
                  <a:pt x="17" y="38"/>
                </a:lnTo>
                <a:lnTo>
                  <a:pt x="19" y="40"/>
                </a:lnTo>
                <a:lnTo>
                  <a:pt x="21" y="40"/>
                </a:lnTo>
                <a:lnTo>
                  <a:pt x="23" y="40"/>
                </a:lnTo>
                <a:lnTo>
                  <a:pt x="25" y="40"/>
                </a:lnTo>
                <a:lnTo>
                  <a:pt x="27" y="40"/>
                </a:lnTo>
                <a:lnTo>
                  <a:pt x="29" y="40"/>
                </a:lnTo>
                <a:lnTo>
                  <a:pt x="31" y="40"/>
                </a:lnTo>
                <a:lnTo>
                  <a:pt x="33" y="40"/>
                </a:lnTo>
                <a:lnTo>
                  <a:pt x="35" y="40"/>
                </a:lnTo>
                <a:lnTo>
                  <a:pt x="37" y="42"/>
                </a:lnTo>
                <a:lnTo>
                  <a:pt x="39" y="42"/>
                </a:lnTo>
                <a:lnTo>
                  <a:pt x="41" y="40"/>
                </a:lnTo>
                <a:lnTo>
                  <a:pt x="43" y="40"/>
                </a:lnTo>
                <a:lnTo>
                  <a:pt x="45" y="38"/>
                </a:lnTo>
                <a:lnTo>
                  <a:pt x="43" y="36"/>
                </a:lnTo>
                <a:lnTo>
                  <a:pt x="45" y="36"/>
                </a:lnTo>
                <a:lnTo>
                  <a:pt x="47" y="38"/>
                </a:lnTo>
                <a:lnTo>
                  <a:pt x="49" y="38"/>
                </a:lnTo>
                <a:lnTo>
                  <a:pt x="51" y="36"/>
                </a:lnTo>
                <a:lnTo>
                  <a:pt x="51" y="34"/>
                </a:lnTo>
                <a:lnTo>
                  <a:pt x="53" y="32"/>
                </a:lnTo>
                <a:lnTo>
                  <a:pt x="53" y="30"/>
                </a:lnTo>
                <a:lnTo>
                  <a:pt x="53" y="28"/>
                </a:lnTo>
                <a:lnTo>
                  <a:pt x="53" y="26"/>
                </a:lnTo>
                <a:lnTo>
                  <a:pt x="55" y="24"/>
                </a:lnTo>
                <a:lnTo>
                  <a:pt x="57" y="24"/>
                </a:lnTo>
                <a:lnTo>
                  <a:pt x="59" y="22"/>
                </a:lnTo>
                <a:lnTo>
                  <a:pt x="61" y="20"/>
                </a:lnTo>
                <a:lnTo>
                  <a:pt x="63" y="18"/>
                </a:lnTo>
                <a:lnTo>
                  <a:pt x="63" y="16"/>
                </a:lnTo>
                <a:lnTo>
                  <a:pt x="65" y="16"/>
                </a:lnTo>
                <a:lnTo>
                  <a:pt x="63" y="16"/>
                </a:lnTo>
                <a:lnTo>
                  <a:pt x="65" y="16"/>
                </a:lnTo>
                <a:lnTo>
                  <a:pt x="65" y="14"/>
                </a:lnTo>
                <a:lnTo>
                  <a:pt x="67" y="14"/>
                </a:lnTo>
                <a:lnTo>
                  <a:pt x="67" y="12"/>
                </a:lnTo>
                <a:lnTo>
                  <a:pt x="67" y="10"/>
                </a:lnTo>
                <a:lnTo>
                  <a:pt x="69" y="10"/>
                </a:lnTo>
                <a:lnTo>
                  <a:pt x="71" y="8"/>
                </a:lnTo>
                <a:lnTo>
                  <a:pt x="73" y="6"/>
                </a:lnTo>
                <a:lnTo>
                  <a:pt x="75" y="4"/>
                </a:lnTo>
                <a:lnTo>
                  <a:pt x="75" y="2"/>
                </a:lnTo>
                <a:lnTo>
                  <a:pt x="77" y="0"/>
                </a:lnTo>
                <a:lnTo>
                  <a:pt x="77" y="2"/>
                </a:lnTo>
                <a:lnTo>
                  <a:pt x="77" y="8"/>
                </a:lnTo>
                <a:lnTo>
                  <a:pt x="79" y="8"/>
                </a:lnTo>
                <a:lnTo>
                  <a:pt x="81" y="8"/>
                </a:lnTo>
                <a:lnTo>
                  <a:pt x="81" y="10"/>
                </a:lnTo>
                <a:lnTo>
                  <a:pt x="83" y="12"/>
                </a:lnTo>
                <a:lnTo>
                  <a:pt x="83" y="14"/>
                </a:lnTo>
                <a:lnTo>
                  <a:pt x="83" y="16"/>
                </a:lnTo>
                <a:lnTo>
                  <a:pt x="83" y="18"/>
                </a:lnTo>
                <a:lnTo>
                  <a:pt x="83" y="20"/>
                </a:lnTo>
                <a:lnTo>
                  <a:pt x="83" y="22"/>
                </a:lnTo>
                <a:lnTo>
                  <a:pt x="83" y="24"/>
                </a:lnTo>
                <a:lnTo>
                  <a:pt x="81" y="24"/>
                </a:lnTo>
                <a:lnTo>
                  <a:pt x="81" y="26"/>
                </a:lnTo>
                <a:lnTo>
                  <a:pt x="79" y="28"/>
                </a:lnTo>
                <a:lnTo>
                  <a:pt x="77" y="26"/>
                </a:lnTo>
                <a:lnTo>
                  <a:pt x="77" y="24"/>
                </a:lnTo>
                <a:lnTo>
                  <a:pt x="77" y="22"/>
                </a:lnTo>
                <a:lnTo>
                  <a:pt x="75" y="22"/>
                </a:lnTo>
                <a:lnTo>
                  <a:pt x="73" y="24"/>
                </a:lnTo>
                <a:lnTo>
                  <a:pt x="73" y="26"/>
                </a:lnTo>
                <a:lnTo>
                  <a:pt x="73" y="28"/>
                </a:lnTo>
                <a:lnTo>
                  <a:pt x="75" y="28"/>
                </a:lnTo>
                <a:lnTo>
                  <a:pt x="73" y="30"/>
                </a:lnTo>
                <a:lnTo>
                  <a:pt x="73" y="32"/>
                </a:lnTo>
                <a:lnTo>
                  <a:pt x="75" y="34"/>
                </a:lnTo>
                <a:lnTo>
                  <a:pt x="75" y="36"/>
                </a:lnTo>
                <a:lnTo>
                  <a:pt x="75" y="38"/>
                </a:lnTo>
                <a:lnTo>
                  <a:pt x="77" y="38"/>
                </a:lnTo>
                <a:lnTo>
                  <a:pt x="77" y="40"/>
                </a:lnTo>
                <a:lnTo>
                  <a:pt x="77" y="42"/>
                </a:lnTo>
                <a:lnTo>
                  <a:pt x="75" y="42"/>
                </a:lnTo>
                <a:lnTo>
                  <a:pt x="73" y="42"/>
                </a:lnTo>
                <a:lnTo>
                  <a:pt x="71" y="42"/>
                </a:lnTo>
                <a:lnTo>
                  <a:pt x="69" y="44"/>
                </a:lnTo>
                <a:lnTo>
                  <a:pt x="71" y="44"/>
                </a:lnTo>
                <a:lnTo>
                  <a:pt x="71" y="46"/>
                </a:lnTo>
                <a:lnTo>
                  <a:pt x="71" y="48"/>
                </a:lnTo>
                <a:lnTo>
                  <a:pt x="69" y="50"/>
                </a:lnTo>
                <a:lnTo>
                  <a:pt x="69" y="52"/>
                </a:lnTo>
                <a:lnTo>
                  <a:pt x="69" y="54"/>
                </a:lnTo>
                <a:lnTo>
                  <a:pt x="69" y="56"/>
                </a:lnTo>
                <a:lnTo>
                  <a:pt x="67" y="56"/>
                </a:lnTo>
                <a:lnTo>
                  <a:pt x="67" y="58"/>
                </a:lnTo>
                <a:lnTo>
                  <a:pt x="67" y="60"/>
                </a:lnTo>
                <a:lnTo>
                  <a:pt x="67" y="62"/>
                </a:lnTo>
                <a:lnTo>
                  <a:pt x="67" y="66"/>
                </a:lnTo>
                <a:lnTo>
                  <a:pt x="67" y="68"/>
                </a:lnTo>
                <a:lnTo>
                  <a:pt x="67" y="70"/>
                </a:lnTo>
                <a:lnTo>
                  <a:pt x="65" y="70"/>
                </a:lnTo>
                <a:lnTo>
                  <a:pt x="47" y="68"/>
                </a:lnTo>
                <a:lnTo>
                  <a:pt x="43" y="68"/>
                </a:lnTo>
                <a:lnTo>
                  <a:pt x="37" y="66"/>
                </a:lnTo>
                <a:lnTo>
                  <a:pt x="33" y="66"/>
                </a:lnTo>
                <a:lnTo>
                  <a:pt x="29" y="66"/>
                </a:lnTo>
                <a:lnTo>
                  <a:pt x="25" y="66"/>
                </a:lnTo>
                <a:lnTo>
                  <a:pt x="19" y="64"/>
                </a:lnTo>
                <a:lnTo>
                  <a:pt x="17" y="62"/>
                </a:lnTo>
                <a:lnTo>
                  <a:pt x="15" y="58"/>
                </a:lnTo>
                <a:lnTo>
                  <a:pt x="12" y="56"/>
                </a:lnTo>
                <a:lnTo>
                  <a:pt x="12" y="54"/>
                </a:lnTo>
                <a:lnTo>
                  <a:pt x="8" y="50"/>
                </a:lnTo>
                <a:lnTo>
                  <a:pt x="6" y="48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7" name="Freeform 2285"/>
          <p:cNvSpPr>
            <a:spLocks/>
          </p:cNvSpPr>
          <p:nvPr/>
        </p:nvSpPr>
        <p:spPr bwMode="auto">
          <a:xfrm>
            <a:off x="5678489" y="3079751"/>
            <a:ext cx="131762" cy="111125"/>
          </a:xfrm>
          <a:custGeom>
            <a:avLst/>
            <a:gdLst>
              <a:gd name="T0" fmla="*/ 5040293 w 83"/>
              <a:gd name="T1" fmla="*/ 95765938 h 70"/>
              <a:gd name="T2" fmla="*/ 10080587 w 83"/>
              <a:gd name="T3" fmla="*/ 100806250 h 70"/>
              <a:gd name="T4" fmla="*/ 15120880 w 83"/>
              <a:gd name="T5" fmla="*/ 110886875 h 70"/>
              <a:gd name="T6" fmla="*/ 30241760 w 83"/>
              <a:gd name="T7" fmla="*/ 110886875 h 70"/>
              <a:gd name="T8" fmla="*/ 37801407 w 83"/>
              <a:gd name="T9" fmla="*/ 100806250 h 70"/>
              <a:gd name="T10" fmla="*/ 52922287 w 83"/>
              <a:gd name="T11" fmla="*/ 100806250 h 70"/>
              <a:gd name="T12" fmla="*/ 63002873 w 83"/>
              <a:gd name="T13" fmla="*/ 100806250 h 70"/>
              <a:gd name="T14" fmla="*/ 78123754 w 83"/>
              <a:gd name="T15" fmla="*/ 100806250 h 70"/>
              <a:gd name="T16" fmla="*/ 93244634 w 83"/>
              <a:gd name="T17" fmla="*/ 105846563 h 70"/>
              <a:gd name="T18" fmla="*/ 103325220 w 83"/>
              <a:gd name="T19" fmla="*/ 100806250 h 70"/>
              <a:gd name="T20" fmla="*/ 113405807 w 83"/>
              <a:gd name="T21" fmla="*/ 95765938 h 70"/>
              <a:gd name="T22" fmla="*/ 118446101 w 83"/>
              <a:gd name="T23" fmla="*/ 95765938 h 70"/>
              <a:gd name="T24" fmla="*/ 128526687 w 83"/>
              <a:gd name="T25" fmla="*/ 85685313 h 70"/>
              <a:gd name="T26" fmla="*/ 133566981 w 83"/>
              <a:gd name="T27" fmla="*/ 75604688 h 70"/>
              <a:gd name="T28" fmla="*/ 138607274 w 83"/>
              <a:gd name="T29" fmla="*/ 60483750 h 70"/>
              <a:gd name="T30" fmla="*/ 148687861 w 83"/>
              <a:gd name="T31" fmla="*/ 55443438 h 70"/>
              <a:gd name="T32" fmla="*/ 158768448 w 83"/>
              <a:gd name="T33" fmla="*/ 45362813 h 70"/>
              <a:gd name="T34" fmla="*/ 163808741 w 83"/>
              <a:gd name="T35" fmla="*/ 40322500 h 70"/>
              <a:gd name="T36" fmla="*/ 163808741 w 83"/>
              <a:gd name="T37" fmla="*/ 35282188 h 70"/>
              <a:gd name="T38" fmla="*/ 168849034 w 83"/>
              <a:gd name="T39" fmla="*/ 30241875 h 70"/>
              <a:gd name="T40" fmla="*/ 168849034 w 83"/>
              <a:gd name="T41" fmla="*/ 30241875 h 70"/>
              <a:gd name="T42" fmla="*/ 178929621 w 83"/>
              <a:gd name="T43" fmla="*/ 20161250 h 70"/>
              <a:gd name="T44" fmla="*/ 189010208 w 83"/>
              <a:gd name="T45" fmla="*/ 10080625 h 70"/>
              <a:gd name="T46" fmla="*/ 194050501 w 83"/>
              <a:gd name="T47" fmla="*/ 0 h 70"/>
              <a:gd name="T48" fmla="*/ 194050501 w 83"/>
              <a:gd name="T49" fmla="*/ 20161250 h 70"/>
              <a:gd name="T50" fmla="*/ 204131088 w 83"/>
              <a:gd name="T51" fmla="*/ 20161250 h 70"/>
              <a:gd name="T52" fmla="*/ 209171381 w 83"/>
              <a:gd name="T53" fmla="*/ 35282188 h 70"/>
              <a:gd name="T54" fmla="*/ 209171381 w 83"/>
              <a:gd name="T55" fmla="*/ 40322500 h 70"/>
              <a:gd name="T56" fmla="*/ 209171381 w 83"/>
              <a:gd name="T57" fmla="*/ 50403125 h 70"/>
              <a:gd name="T58" fmla="*/ 209171381 w 83"/>
              <a:gd name="T59" fmla="*/ 55443438 h 70"/>
              <a:gd name="T60" fmla="*/ 204131088 w 83"/>
              <a:gd name="T61" fmla="*/ 60483750 h 70"/>
              <a:gd name="T62" fmla="*/ 204131088 w 83"/>
              <a:gd name="T63" fmla="*/ 65524063 h 70"/>
              <a:gd name="T64" fmla="*/ 194050501 w 83"/>
              <a:gd name="T65" fmla="*/ 65524063 h 70"/>
              <a:gd name="T66" fmla="*/ 194050501 w 83"/>
              <a:gd name="T67" fmla="*/ 60483750 h 70"/>
              <a:gd name="T68" fmla="*/ 183969914 w 83"/>
              <a:gd name="T69" fmla="*/ 60483750 h 70"/>
              <a:gd name="T70" fmla="*/ 183969914 w 83"/>
              <a:gd name="T71" fmla="*/ 70564375 h 70"/>
              <a:gd name="T72" fmla="*/ 183969914 w 83"/>
              <a:gd name="T73" fmla="*/ 80645000 h 70"/>
              <a:gd name="T74" fmla="*/ 189010208 w 83"/>
              <a:gd name="T75" fmla="*/ 95765938 h 70"/>
              <a:gd name="T76" fmla="*/ 194050501 w 83"/>
              <a:gd name="T77" fmla="*/ 105846563 h 70"/>
              <a:gd name="T78" fmla="*/ 183969914 w 83"/>
              <a:gd name="T79" fmla="*/ 105846563 h 70"/>
              <a:gd name="T80" fmla="*/ 178929621 w 83"/>
              <a:gd name="T81" fmla="*/ 110886875 h 70"/>
              <a:gd name="T82" fmla="*/ 173889328 w 83"/>
              <a:gd name="T83" fmla="*/ 126007813 h 70"/>
              <a:gd name="T84" fmla="*/ 173889328 w 83"/>
              <a:gd name="T85" fmla="*/ 141128750 h 70"/>
              <a:gd name="T86" fmla="*/ 168849034 w 83"/>
              <a:gd name="T87" fmla="*/ 151209375 h 70"/>
              <a:gd name="T88" fmla="*/ 168849034 w 83"/>
              <a:gd name="T89" fmla="*/ 171370625 h 70"/>
              <a:gd name="T90" fmla="*/ 163808741 w 83"/>
              <a:gd name="T91" fmla="*/ 176410938 h 70"/>
              <a:gd name="T92" fmla="*/ 108365514 w 83"/>
              <a:gd name="T93" fmla="*/ 171370625 h 70"/>
              <a:gd name="T94" fmla="*/ 73083460 w 83"/>
              <a:gd name="T95" fmla="*/ 166330313 h 70"/>
              <a:gd name="T96" fmla="*/ 42841700 w 83"/>
              <a:gd name="T97" fmla="*/ 156249688 h 70"/>
              <a:gd name="T98" fmla="*/ 30241760 w 83"/>
              <a:gd name="T99" fmla="*/ 136088438 h 70"/>
              <a:gd name="T100" fmla="*/ 10080587 w 83"/>
              <a:gd name="T101" fmla="*/ 110886875 h 70"/>
              <a:gd name="T102" fmla="*/ 0 w 83"/>
              <a:gd name="T103" fmla="*/ 95765938 h 7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3" h="70">
                <a:moveTo>
                  <a:pt x="0" y="36"/>
                </a:moveTo>
                <a:lnTo>
                  <a:pt x="0" y="36"/>
                </a:lnTo>
                <a:lnTo>
                  <a:pt x="2" y="38"/>
                </a:lnTo>
                <a:lnTo>
                  <a:pt x="2" y="36"/>
                </a:lnTo>
                <a:lnTo>
                  <a:pt x="4" y="38"/>
                </a:lnTo>
                <a:lnTo>
                  <a:pt x="4" y="40"/>
                </a:lnTo>
                <a:lnTo>
                  <a:pt x="4" y="42"/>
                </a:lnTo>
                <a:lnTo>
                  <a:pt x="6" y="44"/>
                </a:lnTo>
                <a:lnTo>
                  <a:pt x="8" y="42"/>
                </a:lnTo>
                <a:lnTo>
                  <a:pt x="10" y="44"/>
                </a:lnTo>
                <a:lnTo>
                  <a:pt x="12" y="44"/>
                </a:lnTo>
                <a:lnTo>
                  <a:pt x="14" y="42"/>
                </a:lnTo>
                <a:lnTo>
                  <a:pt x="15" y="42"/>
                </a:lnTo>
                <a:lnTo>
                  <a:pt x="15" y="40"/>
                </a:lnTo>
                <a:lnTo>
                  <a:pt x="17" y="38"/>
                </a:lnTo>
                <a:lnTo>
                  <a:pt x="19" y="40"/>
                </a:lnTo>
                <a:lnTo>
                  <a:pt x="21" y="40"/>
                </a:lnTo>
                <a:lnTo>
                  <a:pt x="23" y="40"/>
                </a:lnTo>
                <a:lnTo>
                  <a:pt x="25" y="40"/>
                </a:lnTo>
                <a:lnTo>
                  <a:pt x="27" y="40"/>
                </a:lnTo>
                <a:lnTo>
                  <a:pt x="29" y="40"/>
                </a:lnTo>
                <a:lnTo>
                  <a:pt x="31" y="40"/>
                </a:lnTo>
                <a:lnTo>
                  <a:pt x="33" y="40"/>
                </a:lnTo>
                <a:lnTo>
                  <a:pt x="35" y="40"/>
                </a:lnTo>
                <a:lnTo>
                  <a:pt x="37" y="42"/>
                </a:lnTo>
                <a:lnTo>
                  <a:pt x="39" y="42"/>
                </a:lnTo>
                <a:lnTo>
                  <a:pt x="41" y="40"/>
                </a:lnTo>
                <a:lnTo>
                  <a:pt x="43" y="40"/>
                </a:lnTo>
                <a:lnTo>
                  <a:pt x="45" y="38"/>
                </a:lnTo>
                <a:lnTo>
                  <a:pt x="43" y="36"/>
                </a:lnTo>
                <a:lnTo>
                  <a:pt x="45" y="36"/>
                </a:lnTo>
                <a:lnTo>
                  <a:pt x="47" y="38"/>
                </a:lnTo>
                <a:lnTo>
                  <a:pt x="49" y="38"/>
                </a:lnTo>
                <a:lnTo>
                  <a:pt x="51" y="36"/>
                </a:lnTo>
                <a:lnTo>
                  <a:pt x="51" y="34"/>
                </a:lnTo>
                <a:lnTo>
                  <a:pt x="53" y="32"/>
                </a:lnTo>
                <a:lnTo>
                  <a:pt x="53" y="30"/>
                </a:lnTo>
                <a:lnTo>
                  <a:pt x="53" y="28"/>
                </a:lnTo>
                <a:lnTo>
                  <a:pt x="53" y="26"/>
                </a:lnTo>
                <a:lnTo>
                  <a:pt x="55" y="24"/>
                </a:lnTo>
                <a:lnTo>
                  <a:pt x="57" y="24"/>
                </a:lnTo>
                <a:lnTo>
                  <a:pt x="59" y="22"/>
                </a:lnTo>
                <a:lnTo>
                  <a:pt x="61" y="20"/>
                </a:lnTo>
                <a:lnTo>
                  <a:pt x="63" y="18"/>
                </a:lnTo>
                <a:lnTo>
                  <a:pt x="63" y="16"/>
                </a:lnTo>
                <a:lnTo>
                  <a:pt x="65" y="16"/>
                </a:lnTo>
                <a:lnTo>
                  <a:pt x="63" y="16"/>
                </a:lnTo>
                <a:lnTo>
                  <a:pt x="65" y="16"/>
                </a:lnTo>
                <a:lnTo>
                  <a:pt x="65" y="14"/>
                </a:lnTo>
                <a:lnTo>
                  <a:pt x="67" y="14"/>
                </a:lnTo>
                <a:lnTo>
                  <a:pt x="67" y="12"/>
                </a:lnTo>
                <a:lnTo>
                  <a:pt x="67" y="10"/>
                </a:lnTo>
                <a:lnTo>
                  <a:pt x="69" y="10"/>
                </a:lnTo>
                <a:lnTo>
                  <a:pt x="71" y="8"/>
                </a:lnTo>
                <a:lnTo>
                  <a:pt x="73" y="6"/>
                </a:lnTo>
                <a:lnTo>
                  <a:pt x="75" y="4"/>
                </a:lnTo>
                <a:lnTo>
                  <a:pt x="75" y="2"/>
                </a:lnTo>
                <a:lnTo>
                  <a:pt x="77" y="0"/>
                </a:lnTo>
                <a:lnTo>
                  <a:pt x="77" y="2"/>
                </a:lnTo>
                <a:lnTo>
                  <a:pt x="77" y="8"/>
                </a:lnTo>
                <a:lnTo>
                  <a:pt x="79" y="8"/>
                </a:lnTo>
                <a:lnTo>
                  <a:pt x="81" y="8"/>
                </a:lnTo>
                <a:lnTo>
                  <a:pt x="81" y="10"/>
                </a:lnTo>
                <a:lnTo>
                  <a:pt x="83" y="12"/>
                </a:lnTo>
                <a:lnTo>
                  <a:pt x="83" y="14"/>
                </a:lnTo>
                <a:lnTo>
                  <a:pt x="83" y="16"/>
                </a:lnTo>
                <a:lnTo>
                  <a:pt x="83" y="18"/>
                </a:lnTo>
                <a:lnTo>
                  <a:pt x="83" y="20"/>
                </a:lnTo>
                <a:lnTo>
                  <a:pt x="83" y="22"/>
                </a:lnTo>
                <a:lnTo>
                  <a:pt x="83" y="24"/>
                </a:lnTo>
                <a:lnTo>
                  <a:pt x="81" y="24"/>
                </a:lnTo>
                <a:lnTo>
                  <a:pt x="81" y="26"/>
                </a:lnTo>
                <a:lnTo>
                  <a:pt x="79" y="28"/>
                </a:lnTo>
                <a:lnTo>
                  <a:pt x="77" y="26"/>
                </a:lnTo>
                <a:lnTo>
                  <a:pt x="77" y="24"/>
                </a:lnTo>
                <a:lnTo>
                  <a:pt x="77" y="22"/>
                </a:lnTo>
                <a:lnTo>
                  <a:pt x="75" y="22"/>
                </a:lnTo>
                <a:lnTo>
                  <a:pt x="73" y="24"/>
                </a:lnTo>
                <a:lnTo>
                  <a:pt x="73" y="26"/>
                </a:lnTo>
                <a:lnTo>
                  <a:pt x="73" y="28"/>
                </a:lnTo>
                <a:lnTo>
                  <a:pt x="75" y="28"/>
                </a:lnTo>
                <a:lnTo>
                  <a:pt x="73" y="30"/>
                </a:lnTo>
                <a:lnTo>
                  <a:pt x="73" y="32"/>
                </a:lnTo>
                <a:lnTo>
                  <a:pt x="75" y="34"/>
                </a:lnTo>
                <a:lnTo>
                  <a:pt x="75" y="36"/>
                </a:lnTo>
                <a:lnTo>
                  <a:pt x="75" y="38"/>
                </a:lnTo>
                <a:lnTo>
                  <a:pt x="77" y="38"/>
                </a:lnTo>
                <a:lnTo>
                  <a:pt x="77" y="40"/>
                </a:lnTo>
                <a:lnTo>
                  <a:pt x="77" y="42"/>
                </a:lnTo>
                <a:lnTo>
                  <a:pt x="75" y="42"/>
                </a:lnTo>
                <a:lnTo>
                  <a:pt x="73" y="42"/>
                </a:lnTo>
                <a:lnTo>
                  <a:pt x="71" y="42"/>
                </a:lnTo>
                <a:lnTo>
                  <a:pt x="69" y="44"/>
                </a:lnTo>
                <a:lnTo>
                  <a:pt x="71" y="44"/>
                </a:lnTo>
                <a:lnTo>
                  <a:pt x="71" y="46"/>
                </a:lnTo>
                <a:lnTo>
                  <a:pt x="71" y="48"/>
                </a:lnTo>
                <a:lnTo>
                  <a:pt x="69" y="50"/>
                </a:lnTo>
                <a:lnTo>
                  <a:pt x="69" y="52"/>
                </a:lnTo>
                <a:lnTo>
                  <a:pt x="69" y="54"/>
                </a:lnTo>
                <a:lnTo>
                  <a:pt x="69" y="56"/>
                </a:lnTo>
                <a:lnTo>
                  <a:pt x="67" y="56"/>
                </a:lnTo>
                <a:lnTo>
                  <a:pt x="67" y="58"/>
                </a:lnTo>
                <a:lnTo>
                  <a:pt x="67" y="60"/>
                </a:lnTo>
                <a:lnTo>
                  <a:pt x="67" y="62"/>
                </a:lnTo>
                <a:lnTo>
                  <a:pt x="67" y="66"/>
                </a:lnTo>
                <a:lnTo>
                  <a:pt x="67" y="68"/>
                </a:lnTo>
                <a:lnTo>
                  <a:pt x="67" y="70"/>
                </a:lnTo>
                <a:lnTo>
                  <a:pt x="65" y="70"/>
                </a:lnTo>
                <a:lnTo>
                  <a:pt x="47" y="68"/>
                </a:lnTo>
                <a:lnTo>
                  <a:pt x="43" y="68"/>
                </a:lnTo>
                <a:lnTo>
                  <a:pt x="37" y="66"/>
                </a:lnTo>
                <a:lnTo>
                  <a:pt x="33" y="66"/>
                </a:lnTo>
                <a:lnTo>
                  <a:pt x="29" y="66"/>
                </a:lnTo>
                <a:lnTo>
                  <a:pt x="25" y="66"/>
                </a:lnTo>
                <a:lnTo>
                  <a:pt x="19" y="64"/>
                </a:lnTo>
                <a:lnTo>
                  <a:pt x="17" y="62"/>
                </a:lnTo>
                <a:lnTo>
                  <a:pt x="15" y="58"/>
                </a:lnTo>
                <a:lnTo>
                  <a:pt x="12" y="56"/>
                </a:lnTo>
                <a:lnTo>
                  <a:pt x="12" y="54"/>
                </a:lnTo>
                <a:lnTo>
                  <a:pt x="8" y="50"/>
                </a:lnTo>
                <a:lnTo>
                  <a:pt x="6" y="48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8" name="Freeform 2286"/>
          <p:cNvSpPr>
            <a:spLocks/>
          </p:cNvSpPr>
          <p:nvPr/>
        </p:nvSpPr>
        <p:spPr bwMode="auto">
          <a:xfrm>
            <a:off x="4565650" y="3760789"/>
            <a:ext cx="554038" cy="617537"/>
          </a:xfrm>
          <a:custGeom>
            <a:avLst/>
            <a:gdLst>
              <a:gd name="T0" fmla="*/ 15120951 w 349"/>
              <a:gd name="T1" fmla="*/ 536792053 h 389"/>
              <a:gd name="T2" fmla="*/ 65524122 w 349"/>
              <a:gd name="T3" fmla="*/ 526711436 h 389"/>
              <a:gd name="T4" fmla="*/ 95766024 w 349"/>
              <a:gd name="T5" fmla="*/ 516630819 h 389"/>
              <a:gd name="T6" fmla="*/ 136088560 w 349"/>
              <a:gd name="T7" fmla="*/ 506550202 h 389"/>
              <a:gd name="T8" fmla="*/ 166330463 w 349"/>
              <a:gd name="T9" fmla="*/ 481348660 h 389"/>
              <a:gd name="T10" fmla="*/ 181451414 w 349"/>
              <a:gd name="T11" fmla="*/ 420864959 h 389"/>
              <a:gd name="T12" fmla="*/ 206652999 w 349"/>
              <a:gd name="T13" fmla="*/ 360381258 h 389"/>
              <a:gd name="T14" fmla="*/ 252015852 w 349"/>
              <a:gd name="T15" fmla="*/ 309978174 h 389"/>
              <a:gd name="T16" fmla="*/ 262096487 w 349"/>
              <a:gd name="T17" fmla="*/ 259575090 h 389"/>
              <a:gd name="T18" fmla="*/ 267136804 w 349"/>
              <a:gd name="T19" fmla="*/ 201612337 h 389"/>
              <a:gd name="T20" fmla="*/ 277217438 w 349"/>
              <a:gd name="T21" fmla="*/ 146168944 h 389"/>
              <a:gd name="T22" fmla="*/ 292338389 w 349"/>
              <a:gd name="T23" fmla="*/ 90725552 h 389"/>
              <a:gd name="T24" fmla="*/ 302419023 w 349"/>
              <a:gd name="T25" fmla="*/ 45362776 h 389"/>
              <a:gd name="T26" fmla="*/ 347781876 w 349"/>
              <a:gd name="T27" fmla="*/ 10080617 h 389"/>
              <a:gd name="T28" fmla="*/ 393144730 w 349"/>
              <a:gd name="T29" fmla="*/ 50403084 h 389"/>
              <a:gd name="T30" fmla="*/ 453628534 w 349"/>
              <a:gd name="T31" fmla="*/ 60483701 h 389"/>
              <a:gd name="T32" fmla="*/ 483870437 w 349"/>
              <a:gd name="T33" fmla="*/ 35282159 h 389"/>
              <a:gd name="T34" fmla="*/ 539313924 w 349"/>
              <a:gd name="T35" fmla="*/ 25201542 h 389"/>
              <a:gd name="T36" fmla="*/ 579636461 w 349"/>
              <a:gd name="T37" fmla="*/ 20161234 h 389"/>
              <a:gd name="T38" fmla="*/ 612399315 w 349"/>
              <a:gd name="T39" fmla="*/ 0 h 389"/>
              <a:gd name="T40" fmla="*/ 677923437 w 349"/>
              <a:gd name="T41" fmla="*/ 10080617 h 389"/>
              <a:gd name="T42" fmla="*/ 723286290 w 349"/>
              <a:gd name="T43" fmla="*/ 40322467 h 389"/>
              <a:gd name="T44" fmla="*/ 778729778 w 349"/>
              <a:gd name="T45" fmla="*/ 50403084 h 389"/>
              <a:gd name="T46" fmla="*/ 824092631 w 349"/>
              <a:gd name="T47" fmla="*/ 65524009 h 389"/>
              <a:gd name="T48" fmla="*/ 859374851 w 349"/>
              <a:gd name="T49" fmla="*/ 100806168 h 389"/>
              <a:gd name="T50" fmla="*/ 859374851 w 349"/>
              <a:gd name="T51" fmla="*/ 156249561 h 389"/>
              <a:gd name="T52" fmla="*/ 849294216 w 349"/>
              <a:gd name="T53" fmla="*/ 201612337 h 389"/>
              <a:gd name="T54" fmla="*/ 814011997 w 349"/>
              <a:gd name="T55" fmla="*/ 241934804 h 389"/>
              <a:gd name="T56" fmla="*/ 803931363 w 349"/>
              <a:gd name="T57" fmla="*/ 294857249 h 389"/>
              <a:gd name="T58" fmla="*/ 793850729 w 349"/>
              <a:gd name="T59" fmla="*/ 350300641 h 389"/>
              <a:gd name="T60" fmla="*/ 763608827 w 349"/>
              <a:gd name="T61" fmla="*/ 405744034 h 389"/>
              <a:gd name="T62" fmla="*/ 778729778 w 349"/>
              <a:gd name="T63" fmla="*/ 451106810 h 389"/>
              <a:gd name="T64" fmla="*/ 788810412 w 349"/>
              <a:gd name="T65" fmla="*/ 516630819 h 389"/>
              <a:gd name="T66" fmla="*/ 798891046 w 349"/>
              <a:gd name="T67" fmla="*/ 577114520 h 389"/>
              <a:gd name="T68" fmla="*/ 819052314 w 349"/>
              <a:gd name="T69" fmla="*/ 632557913 h 389"/>
              <a:gd name="T70" fmla="*/ 849294216 w 349"/>
              <a:gd name="T71" fmla="*/ 698081922 h 389"/>
              <a:gd name="T72" fmla="*/ 803931363 w 349"/>
              <a:gd name="T73" fmla="*/ 713202848 h 389"/>
              <a:gd name="T74" fmla="*/ 753528193 w 349"/>
              <a:gd name="T75" fmla="*/ 748485006 h 389"/>
              <a:gd name="T76" fmla="*/ 753528193 w 349"/>
              <a:gd name="T77" fmla="*/ 793847782 h 389"/>
              <a:gd name="T78" fmla="*/ 743447558 w 349"/>
              <a:gd name="T79" fmla="*/ 859371792 h 389"/>
              <a:gd name="T80" fmla="*/ 758568510 w 349"/>
              <a:gd name="T81" fmla="*/ 909774876 h 389"/>
              <a:gd name="T82" fmla="*/ 803931363 w 349"/>
              <a:gd name="T83" fmla="*/ 919855493 h 389"/>
              <a:gd name="T84" fmla="*/ 773689461 w 349"/>
              <a:gd name="T85" fmla="*/ 980339194 h 389"/>
              <a:gd name="T86" fmla="*/ 743447558 w 349"/>
              <a:gd name="T87" fmla="*/ 940016726 h 389"/>
              <a:gd name="T88" fmla="*/ 698084705 w 349"/>
              <a:gd name="T89" fmla="*/ 909774876 h 389"/>
              <a:gd name="T90" fmla="*/ 662802486 w 349"/>
              <a:gd name="T91" fmla="*/ 904734567 h 389"/>
              <a:gd name="T92" fmla="*/ 604838046 w 349"/>
              <a:gd name="T93" fmla="*/ 884573334 h 389"/>
              <a:gd name="T94" fmla="*/ 559475192 w 349"/>
              <a:gd name="T95" fmla="*/ 874492717 h 389"/>
              <a:gd name="T96" fmla="*/ 524192973 w 349"/>
              <a:gd name="T97" fmla="*/ 854331483 h 389"/>
              <a:gd name="T98" fmla="*/ 458668851 w 349"/>
              <a:gd name="T99" fmla="*/ 864412100 h 389"/>
              <a:gd name="T100" fmla="*/ 463709168 w 349"/>
              <a:gd name="T101" fmla="*/ 819049324 h 389"/>
              <a:gd name="T102" fmla="*/ 438507583 w 349"/>
              <a:gd name="T103" fmla="*/ 763605932 h 389"/>
              <a:gd name="T104" fmla="*/ 443547900 w 349"/>
              <a:gd name="T105" fmla="*/ 703122231 h 389"/>
              <a:gd name="T106" fmla="*/ 383064096 w 349"/>
              <a:gd name="T107" fmla="*/ 652719147 h 389"/>
              <a:gd name="T108" fmla="*/ 332660925 w 349"/>
              <a:gd name="T109" fmla="*/ 672880380 h 389"/>
              <a:gd name="T110" fmla="*/ 277217438 w 349"/>
              <a:gd name="T111" fmla="*/ 693041614 h 389"/>
              <a:gd name="T112" fmla="*/ 231854584 w 349"/>
              <a:gd name="T113" fmla="*/ 682960997 h 389"/>
              <a:gd name="T114" fmla="*/ 211693316 w 349"/>
              <a:gd name="T115" fmla="*/ 627517604 h 389"/>
              <a:gd name="T116" fmla="*/ 191532048 w 349"/>
              <a:gd name="T117" fmla="*/ 587195137 h 389"/>
              <a:gd name="T118" fmla="*/ 105846658 w 349"/>
              <a:gd name="T119" fmla="*/ 587195137 h 389"/>
              <a:gd name="T120" fmla="*/ 40322536 w 349"/>
              <a:gd name="T121" fmla="*/ 582154829 h 38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49" h="389">
                <a:moveTo>
                  <a:pt x="0" y="229"/>
                </a:moveTo>
                <a:lnTo>
                  <a:pt x="0" y="229"/>
                </a:lnTo>
                <a:lnTo>
                  <a:pt x="2" y="229"/>
                </a:lnTo>
                <a:lnTo>
                  <a:pt x="4" y="229"/>
                </a:lnTo>
                <a:lnTo>
                  <a:pt x="4" y="227"/>
                </a:lnTo>
                <a:lnTo>
                  <a:pt x="6" y="225"/>
                </a:lnTo>
                <a:lnTo>
                  <a:pt x="6" y="219"/>
                </a:lnTo>
                <a:lnTo>
                  <a:pt x="6" y="217"/>
                </a:lnTo>
                <a:lnTo>
                  <a:pt x="4" y="215"/>
                </a:lnTo>
                <a:lnTo>
                  <a:pt x="6" y="213"/>
                </a:lnTo>
                <a:lnTo>
                  <a:pt x="8" y="211"/>
                </a:lnTo>
                <a:lnTo>
                  <a:pt x="10" y="209"/>
                </a:lnTo>
                <a:lnTo>
                  <a:pt x="12" y="207"/>
                </a:lnTo>
                <a:lnTo>
                  <a:pt x="14" y="207"/>
                </a:lnTo>
                <a:lnTo>
                  <a:pt x="16" y="205"/>
                </a:lnTo>
                <a:lnTo>
                  <a:pt x="18" y="207"/>
                </a:lnTo>
                <a:lnTo>
                  <a:pt x="18" y="209"/>
                </a:lnTo>
                <a:lnTo>
                  <a:pt x="20" y="209"/>
                </a:lnTo>
                <a:lnTo>
                  <a:pt x="22" y="211"/>
                </a:lnTo>
                <a:lnTo>
                  <a:pt x="22" y="209"/>
                </a:lnTo>
                <a:lnTo>
                  <a:pt x="24" y="209"/>
                </a:lnTo>
                <a:lnTo>
                  <a:pt x="26" y="209"/>
                </a:lnTo>
                <a:lnTo>
                  <a:pt x="26" y="207"/>
                </a:lnTo>
                <a:lnTo>
                  <a:pt x="26" y="205"/>
                </a:lnTo>
                <a:lnTo>
                  <a:pt x="28" y="203"/>
                </a:lnTo>
                <a:lnTo>
                  <a:pt x="28" y="201"/>
                </a:lnTo>
                <a:lnTo>
                  <a:pt x="30" y="203"/>
                </a:lnTo>
                <a:lnTo>
                  <a:pt x="32" y="201"/>
                </a:lnTo>
                <a:lnTo>
                  <a:pt x="34" y="201"/>
                </a:lnTo>
                <a:lnTo>
                  <a:pt x="36" y="201"/>
                </a:lnTo>
                <a:lnTo>
                  <a:pt x="38" y="199"/>
                </a:lnTo>
                <a:lnTo>
                  <a:pt x="40" y="201"/>
                </a:lnTo>
                <a:lnTo>
                  <a:pt x="40" y="203"/>
                </a:lnTo>
                <a:lnTo>
                  <a:pt x="38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6" y="211"/>
                </a:lnTo>
                <a:lnTo>
                  <a:pt x="48" y="209"/>
                </a:lnTo>
                <a:lnTo>
                  <a:pt x="48" y="207"/>
                </a:lnTo>
                <a:lnTo>
                  <a:pt x="50" y="205"/>
                </a:lnTo>
                <a:lnTo>
                  <a:pt x="52" y="203"/>
                </a:lnTo>
                <a:lnTo>
                  <a:pt x="54" y="201"/>
                </a:lnTo>
                <a:lnTo>
                  <a:pt x="54" y="199"/>
                </a:lnTo>
                <a:lnTo>
                  <a:pt x="56" y="199"/>
                </a:lnTo>
                <a:lnTo>
                  <a:pt x="58" y="199"/>
                </a:lnTo>
                <a:lnTo>
                  <a:pt x="60" y="197"/>
                </a:lnTo>
                <a:lnTo>
                  <a:pt x="60" y="195"/>
                </a:lnTo>
                <a:lnTo>
                  <a:pt x="62" y="193"/>
                </a:lnTo>
                <a:lnTo>
                  <a:pt x="64" y="193"/>
                </a:lnTo>
                <a:lnTo>
                  <a:pt x="66" y="191"/>
                </a:lnTo>
                <a:lnTo>
                  <a:pt x="70" y="187"/>
                </a:lnTo>
                <a:lnTo>
                  <a:pt x="70" y="185"/>
                </a:lnTo>
                <a:lnTo>
                  <a:pt x="70" y="183"/>
                </a:lnTo>
                <a:lnTo>
                  <a:pt x="72" y="181"/>
                </a:lnTo>
                <a:lnTo>
                  <a:pt x="72" y="179"/>
                </a:lnTo>
                <a:lnTo>
                  <a:pt x="72" y="177"/>
                </a:lnTo>
                <a:lnTo>
                  <a:pt x="72" y="175"/>
                </a:lnTo>
                <a:lnTo>
                  <a:pt x="72" y="173"/>
                </a:lnTo>
                <a:lnTo>
                  <a:pt x="72" y="171"/>
                </a:lnTo>
                <a:lnTo>
                  <a:pt x="72" y="169"/>
                </a:lnTo>
                <a:lnTo>
                  <a:pt x="72" y="167"/>
                </a:lnTo>
                <a:lnTo>
                  <a:pt x="72" y="165"/>
                </a:lnTo>
                <a:lnTo>
                  <a:pt x="72" y="163"/>
                </a:lnTo>
                <a:lnTo>
                  <a:pt x="72" y="161"/>
                </a:lnTo>
                <a:lnTo>
                  <a:pt x="72" y="159"/>
                </a:lnTo>
                <a:lnTo>
                  <a:pt x="72" y="157"/>
                </a:lnTo>
                <a:lnTo>
                  <a:pt x="72" y="155"/>
                </a:lnTo>
                <a:lnTo>
                  <a:pt x="74" y="153"/>
                </a:lnTo>
                <a:lnTo>
                  <a:pt x="76" y="153"/>
                </a:lnTo>
                <a:lnTo>
                  <a:pt x="76" y="151"/>
                </a:lnTo>
                <a:lnTo>
                  <a:pt x="78" y="149"/>
                </a:lnTo>
                <a:lnTo>
                  <a:pt x="80" y="147"/>
                </a:lnTo>
                <a:lnTo>
                  <a:pt x="80" y="145"/>
                </a:lnTo>
                <a:lnTo>
                  <a:pt x="82" y="143"/>
                </a:lnTo>
                <a:lnTo>
                  <a:pt x="82" y="141"/>
                </a:lnTo>
                <a:lnTo>
                  <a:pt x="82" y="139"/>
                </a:lnTo>
                <a:lnTo>
                  <a:pt x="84" y="139"/>
                </a:lnTo>
                <a:lnTo>
                  <a:pt x="84" y="137"/>
                </a:lnTo>
                <a:lnTo>
                  <a:pt x="86" y="135"/>
                </a:lnTo>
                <a:lnTo>
                  <a:pt x="88" y="133"/>
                </a:lnTo>
                <a:lnTo>
                  <a:pt x="90" y="133"/>
                </a:lnTo>
                <a:lnTo>
                  <a:pt x="90" y="131"/>
                </a:lnTo>
                <a:lnTo>
                  <a:pt x="92" y="131"/>
                </a:lnTo>
                <a:lnTo>
                  <a:pt x="94" y="129"/>
                </a:lnTo>
                <a:lnTo>
                  <a:pt x="96" y="127"/>
                </a:lnTo>
                <a:lnTo>
                  <a:pt x="98" y="125"/>
                </a:lnTo>
                <a:lnTo>
                  <a:pt x="100" y="123"/>
                </a:lnTo>
                <a:lnTo>
                  <a:pt x="100" y="121"/>
                </a:lnTo>
                <a:lnTo>
                  <a:pt x="100" y="119"/>
                </a:lnTo>
                <a:lnTo>
                  <a:pt x="100" y="117"/>
                </a:lnTo>
                <a:lnTo>
                  <a:pt x="100" y="115"/>
                </a:lnTo>
                <a:lnTo>
                  <a:pt x="100" y="113"/>
                </a:lnTo>
                <a:lnTo>
                  <a:pt x="100" y="111"/>
                </a:lnTo>
                <a:lnTo>
                  <a:pt x="102" y="109"/>
                </a:lnTo>
                <a:lnTo>
                  <a:pt x="102" y="107"/>
                </a:lnTo>
                <a:lnTo>
                  <a:pt x="102" y="105"/>
                </a:lnTo>
                <a:lnTo>
                  <a:pt x="104" y="105"/>
                </a:lnTo>
                <a:lnTo>
                  <a:pt x="104" y="103"/>
                </a:lnTo>
                <a:lnTo>
                  <a:pt x="104" y="102"/>
                </a:lnTo>
                <a:lnTo>
                  <a:pt x="104" y="100"/>
                </a:lnTo>
                <a:lnTo>
                  <a:pt x="104" y="98"/>
                </a:lnTo>
                <a:lnTo>
                  <a:pt x="104" y="96"/>
                </a:lnTo>
                <a:lnTo>
                  <a:pt x="104" y="94"/>
                </a:lnTo>
                <a:lnTo>
                  <a:pt x="104" y="92"/>
                </a:lnTo>
                <a:lnTo>
                  <a:pt x="104" y="90"/>
                </a:lnTo>
                <a:lnTo>
                  <a:pt x="104" y="88"/>
                </a:lnTo>
                <a:lnTo>
                  <a:pt x="104" y="86"/>
                </a:lnTo>
                <a:lnTo>
                  <a:pt x="106" y="84"/>
                </a:lnTo>
                <a:lnTo>
                  <a:pt x="106" y="82"/>
                </a:lnTo>
                <a:lnTo>
                  <a:pt x="106" y="80"/>
                </a:lnTo>
                <a:lnTo>
                  <a:pt x="106" y="78"/>
                </a:lnTo>
                <a:lnTo>
                  <a:pt x="106" y="76"/>
                </a:lnTo>
                <a:lnTo>
                  <a:pt x="106" y="74"/>
                </a:lnTo>
                <a:lnTo>
                  <a:pt x="106" y="72"/>
                </a:lnTo>
                <a:lnTo>
                  <a:pt x="108" y="70"/>
                </a:lnTo>
                <a:lnTo>
                  <a:pt x="106" y="70"/>
                </a:lnTo>
                <a:lnTo>
                  <a:pt x="106" y="68"/>
                </a:lnTo>
                <a:lnTo>
                  <a:pt x="108" y="66"/>
                </a:lnTo>
                <a:lnTo>
                  <a:pt x="108" y="64"/>
                </a:lnTo>
                <a:lnTo>
                  <a:pt x="108" y="62"/>
                </a:lnTo>
                <a:lnTo>
                  <a:pt x="110" y="60"/>
                </a:lnTo>
                <a:lnTo>
                  <a:pt x="110" y="58"/>
                </a:lnTo>
                <a:lnTo>
                  <a:pt x="112" y="56"/>
                </a:lnTo>
                <a:lnTo>
                  <a:pt x="112" y="54"/>
                </a:lnTo>
                <a:lnTo>
                  <a:pt x="114" y="52"/>
                </a:lnTo>
                <a:lnTo>
                  <a:pt x="114" y="50"/>
                </a:lnTo>
                <a:lnTo>
                  <a:pt x="114" y="48"/>
                </a:lnTo>
                <a:lnTo>
                  <a:pt x="116" y="48"/>
                </a:lnTo>
                <a:lnTo>
                  <a:pt x="116" y="46"/>
                </a:lnTo>
                <a:lnTo>
                  <a:pt x="118" y="44"/>
                </a:lnTo>
                <a:lnTo>
                  <a:pt x="118" y="42"/>
                </a:lnTo>
                <a:lnTo>
                  <a:pt x="116" y="40"/>
                </a:lnTo>
                <a:lnTo>
                  <a:pt x="116" y="38"/>
                </a:lnTo>
                <a:lnTo>
                  <a:pt x="116" y="36"/>
                </a:lnTo>
                <a:lnTo>
                  <a:pt x="116" y="34"/>
                </a:lnTo>
                <a:lnTo>
                  <a:pt x="116" y="32"/>
                </a:lnTo>
                <a:lnTo>
                  <a:pt x="116" y="30"/>
                </a:lnTo>
                <a:lnTo>
                  <a:pt x="118" y="28"/>
                </a:lnTo>
                <a:lnTo>
                  <a:pt x="118" y="26"/>
                </a:lnTo>
                <a:lnTo>
                  <a:pt x="116" y="24"/>
                </a:lnTo>
                <a:lnTo>
                  <a:pt x="116" y="22"/>
                </a:lnTo>
                <a:lnTo>
                  <a:pt x="116" y="20"/>
                </a:lnTo>
                <a:lnTo>
                  <a:pt x="118" y="20"/>
                </a:lnTo>
                <a:lnTo>
                  <a:pt x="120" y="20"/>
                </a:lnTo>
                <a:lnTo>
                  <a:pt x="120" y="18"/>
                </a:lnTo>
                <a:lnTo>
                  <a:pt x="120" y="16"/>
                </a:lnTo>
                <a:lnTo>
                  <a:pt x="122" y="14"/>
                </a:lnTo>
                <a:lnTo>
                  <a:pt x="124" y="12"/>
                </a:lnTo>
                <a:lnTo>
                  <a:pt x="124" y="10"/>
                </a:lnTo>
                <a:lnTo>
                  <a:pt x="126" y="8"/>
                </a:lnTo>
                <a:lnTo>
                  <a:pt x="128" y="8"/>
                </a:lnTo>
                <a:lnTo>
                  <a:pt x="128" y="6"/>
                </a:lnTo>
                <a:lnTo>
                  <a:pt x="130" y="6"/>
                </a:lnTo>
                <a:lnTo>
                  <a:pt x="132" y="4"/>
                </a:lnTo>
                <a:lnTo>
                  <a:pt x="134" y="4"/>
                </a:lnTo>
                <a:lnTo>
                  <a:pt x="136" y="4"/>
                </a:lnTo>
                <a:lnTo>
                  <a:pt x="138" y="4"/>
                </a:lnTo>
                <a:lnTo>
                  <a:pt x="140" y="6"/>
                </a:lnTo>
                <a:lnTo>
                  <a:pt x="140" y="8"/>
                </a:lnTo>
                <a:lnTo>
                  <a:pt x="142" y="8"/>
                </a:lnTo>
                <a:lnTo>
                  <a:pt x="144" y="8"/>
                </a:lnTo>
                <a:lnTo>
                  <a:pt x="146" y="10"/>
                </a:lnTo>
                <a:lnTo>
                  <a:pt x="148" y="12"/>
                </a:lnTo>
                <a:lnTo>
                  <a:pt x="150" y="14"/>
                </a:lnTo>
                <a:lnTo>
                  <a:pt x="150" y="16"/>
                </a:lnTo>
                <a:lnTo>
                  <a:pt x="152" y="18"/>
                </a:lnTo>
                <a:lnTo>
                  <a:pt x="154" y="20"/>
                </a:lnTo>
                <a:lnTo>
                  <a:pt x="156" y="20"/>
                </a:lnTo>
                <a:lnTo>
                  <a:pt x="158" y="18"/>
                </a:lnTo>
                <a:lnTo>
                  <a:pt x="160" y="20"/>
                </a:lnTo>
                <a:lnTo>
                  <a:pt x="162" y="20"/>
                </a:lnTo>
                <a:lnTo>
                  <a:pt x="164" y="22"/>
                </a:lnTo>
                <a:lnTo>
                  <a:pt x="166" y="22"/>
                </a:lnTo>
                <a:lnTo>
                  <a:pt x="168" y="22"/>
                </a:lnTo>
                <a:lnTo>
                  <a:pt x="170" y="22"/>
                </a:lnTo>
                <a:lnTo>
                  <a:pt x="172" y="22"/>
                </a:lnTo>
                <a:lnTo>
                  <a:pt x="174" y="22"/>
                </a:lnTo>
                <a:lnTo>
                  <a:pt x="176" y="22"/>
                </a:lnTo>
                <a:lnTo>
                  <a:pt x="178" y="22"/>
                </a:lnTo>
                <a:lnTo>
                  <a:pt x="180" y="24"/>
                </a:lnTo>
                <a:lnTo>
                  <a:pt x="182" y="24"/>
                </a:lnTo>
                <a:lnTo>
                  <a:pt x="184" y="26"/>
                </a:lnTo>
                <a:lnTo>
                  <a:pt x="186" y="26"/>
                </a:lnTo>
                <a:lnTo>
                  <a:pt x="186" y="24"/>
                </a:lnTo>
                <a:lnTo>
                  <a:pt x="188" y="24"/>
                </a:lnTo>
                <a:lnTo>
                  <a:pt x="188" y="22"/>
                </a:lnTo>
                <a:lnTo>
                  <a:pt x="190" y="20"/>
                </a:lnTo>
                <a:lnTo>
                  <a:pt x="190" y="18"/>
                </a:lnTo>
                <a:lnTo>
                  <a:pt x="192" y="16"/>
                </a:lnTo>
                <a:lnTo>
                  <a:pt x="192" y="14"/>
                </a:lnTo>
                <a:lnTo>
                  <a:pt x="194" y="12"/>
                </a:lnTo>
                <a:lnTo>
                  <a:pt x="194" y="10"/>
                </a:lnTo>
                <a:lnTo>
                  <a:pt x="196" y="10"/>
                </a:lnTo>
                <a:lnTo>
                  <a:pt x="198" y="12"/>
                </a:lnTo>
                <a:lnTo>
                  <a:pt x="200" y="12"/>
                </a:lnTo>
                <a:lnTo>
                  <a:pt x="200" y="14"/>
                </a:lnTo>
                <a:lnTo>
                  <a:pt x="202" y="16"/>
                </a:lnTo>
                <a:lnTo>
                  <a:pt x="204" y="16"/>
                </a:lnTo>
                <a:lnTo>
                  <a:pt x="206" y="14"/>
                </a:lnTo>
                <a:lnTo>
                  <a:pt x="208" y="12"/>
                </a:lnTo>
                <a:lnTo>
                  <a:pt x="210" y="12"/>
                </a:lnTo>
                <a:lnTo>
                  <a:pt x="212" y="12"/>
                </a:lnTo>
                <a:lnTo>
                  <a:pt x="214" y="10"/>
                </a:lnTo>
                <a:lnTo>
                  <a:pt x="216" y="10"/>
                </a:lnTo>
                <a:lnTo>
                  <a:pt x="216" y="8"/>
                </a:lnTo>
                <a:lnTo>
                  <a:pt x="218" y="8"/>
                </a:lnTo>
                <a:lnTo>
                  <a:pt x="220" y="8"/>
                </a:lnTo>
                <a:lnTo>
                  <a:pt x="222" y="8"/>
                </a:lnTo>
                <a:lnTo>
                  <a:pt x="222" y="6"/>
                </a:lnTo>
                <a:lnTo>
                  <a:pt x="222" y="4"/>
                </a:lnTo>
                <a:lnTo>
                  <a:pt x="224" y="6"/>
                </a:lnTo>
                <a:lnTo>
                  <a:pt x="226" y="8"/>
                </a:lnTo>
                <a:lnTo>
                  <a:pt x="228" y="8"/>
                </a:lnTo>
                <a:lnTo>
                  <a:pt x="230" y="8"/>
                </a:lnTo>
                <a:lnTo>
                  <a:pt x="232" y="8"/>
                </a:lnTo>
                <a:lnTo>
                  <a:pt x="234" y="8"/>
                </a:lnTo>
                <a:lnTo>
                  <a:pt x="236" y="8"/>
                </a:lnTo>
                <a:lnTo>
                  <a:pt x="236" y="6"/>
                </a:lnTo>
                <a:lnTo>
                  <a:pt x="236" y="8"/>
                </a:lnTo>
                <a:lnTo>
                  <a:pt x="238" y="6"/>
                </a:lnTo>
                <a:lnTo>
                  <a:pt x="240" y="6"/>
                </a:lnTo>
                <a:lnTo>
                  <a:pt x="240" y="4"/>
                </a:lnTo>
                <a:lnTo>
                  <a:pt x="240" y="2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5" y="0"/>
                </a:lnTo>
                <a:lnTo>
                  <a:pt x="245" y="2"/>
                </a:lnTo>
                <a:lnTo>
                  <a:pt x="247" y="2"/>
                </a:lnTo>
                <a:lnTo>
                  <a:pt x="251" y="2"/>
                </a:lnTo>
                <a:lnTo>
                  <a:pt x="253" y="2"/>
                </a:lnTo>
                <a:lnTo>
                  <a:pt x="255" y="4"/>
                </a:lnTo>
                <a:lnTo>
                  <a:pt x="257" y="4"/>
                </a:lnTo>
                <a:lnTo>
                  <a:pt x="259" y="4"/>
                </a:lnTo>
                <a:lnTo>
                  <a:pt x="259" y="6"/>
                </a:lnTo>
                <a:lnTo>
                  <a:pt x="261" y="6"/>
                </a:lnTo>
                <a:lnTo>
                  <a:pt x="263" y="6"/>
                </a:lnTo>
                <a:lnTo>
                  <a:pt x="265" y="6"/>
                </a:lnTo>
                <a:lnTo>
                  <a:pt x="267" y="6"/>
                </a:lnTo>
                <a:lnTo>
                  <a:pt x="269" y="4"/>
                </a:lnTo>
                <a:lnTo>
                  <a:pt x="271" y="2"/>
                </a:lnTo>
                <a:lnTo>
                  <a:pt x="273" y="4"/>
                </a:lnTo>
                <a:lnTo>
                  <a:pt x="275" y="6"/>
                </a:lnTo>
                <a:lnTo>
                  <a:pt x="277" y="6"/>
                </a:lnTo>
                <a:lnTo>
                  <a:pt x="277" y="8"/>
                </a:lnTo>
                <a:lnTo>
                  <a:pt x="279" y="8"/>
                </a:lnTo>
                <a:lnTo>
                  <a:pt x="281" y="10"/>
                </a:lnTo>
                <a:lnTo>
                  <a:pt x="281" y="12"/>
                </a:lnTo>
                <a:lnTo>
                  <a:pt x="283" y="14"/>
                </a:lnTo>
                <a:lnTo>
                  <a:pt x="285" y="16"/>
                </a:lnTo>
                <a:lnTo>
                  <a:pt x="287" y="16"/>
                </a:lnTo>
                <a:lnTo>
                  <a:pt x="287" y="18"/>
                </a:lnTo>
                <a:lnTo>
                  <a:pt x="289" y="18"/>
                </a:lnTo>
                <a:lnTo>
                  <a:pt x="291" y="20"/>
                </a:lnTo>
                <a:lnTo>
                  <a:pt x="293" y="20"/>
                </a:lnTo>
                <a:lnTo>
                  <a:pt x="295" y="22"/>
                </a:lnTo>
                <a:lnTo>
                  <a:pt x="297" y="20"/>
                </a:lnTo>
                <a:lnTo>
                  <a:pt x="299" y="20"/>
                </a:lnTo>
                <a:lnTo>
                  <a:pt x="301" y="18"/>
                </a:lnTo>
                <a:lnTo>
                  <a:pt x="301" y="16"/>
                </a:lnTo>
                <a:lnTo>
                  <a:pt x="303" y="18"/>
                </a:lnTo>
                <a:lnTo>
                  <a:pt x="305" y="18"/>
                </a:lnTo>
                <a:lnTo>
                  <a:pt x="307" y="18"/>
                </a:lnTo>
                <a:lnTo>
                  <a:pt x="309" y="20"/>
                </a:lnTo>
                <a:lnTo>
                  <a:pt x="311" y="20"/>
                </a:lnTo>
                <a:lnTo>
                  <a:pt x="313" y="18"/>
                </a:lnTo>
                <a:lnTo>
                  <a:pt x="313" y="16"/>
                </a:lnTo>
                <a:lnTo>
                  <a:pt x="315" y="14"/>
                </a:lnTo>
                <a:lnTo>
                  <a:pt x="317" y="14"/>
                </a:lnTo>
                <a:lnTo>
                  <a:pt x="319" y="16"/>
                </a:lnTo>
                <a:lnTo>
                  <a:pt x="321" y="18"/>
                </a:lnTo>
                <a:lnTo>
                  <a:pt x="321" y="20"/>
                </a:lnTo>
                <a:lnTo>
                  <a:pt x="323" y="20"/>
                </a:lnTo>
                <a:lnTo>
                  <a:pt x="323" y="22"/>
                </a:lnTo>
                <a:lnTo>
                  <a:pt x="325" y="24"/>
                </a:lnTo>
                <a:lnTo>
                  <a:pt x="327" y="26"/>
                </a:lnTo>
                <a:lnTo>
                  <a:pt x="327" y="28"/>
                </a:lnTo>
                <a:lnTo>
                  <a:pt x="329" y="28"/>
                </a:lnTo>
                <a:lnTo>
                  <a:pt x="331" y="30"/>
                </a:lnTo>
                <a:lnTo>
                  <a:pt x="333" y="30"/>
                </a:lnTo>
                <a:lnTo>
                  <a:pt x="335" y="30"/>
                </a:lnTo>
                <a:lnTo>
                  <a:pt x="335" y="32"/>
                </a:lnTo>
                <a:lnTo>
                  <a:pt x="335" y="34"/>
                </a:lnTo>
                <a:lnTo>
                  <a:pt x="335" y="36"/>
                </a:lnTo>
                <a:lnTo>
                  <a:pt x="337" y="36"/>
                </a:lnTo>
                <a:lnTo>
                  <a:pt x="339" y="36"/>
                </a:lnTo>
                <a:lnTo>
                  <a:pt x="339" y="38"/>
                </a:lnTo>
                <a:lnTo>
                  <a:pt x="341" y="38"/>
                </a:lnTo>
                <a:lnTo>
                  <a:pt x="341" y="40"/>
                </a:lnTo>
                <a:lnTo>
                  <a:pt x="341" y="42"/>
                </a:lnTo>
                <a:lnTo>
                  <a:pt x="339" y="44"/>
                </a:lnTo>
                <a:lnTo>
                  <a:pt x="339" y="46"/>
                </a:lnTo>
                <a:lnTo>
                  <a:pt x="339" y="48"/>
                </a:lnTo>
                <a:lnTo>
                  <a:pt x="341" y="50"/>
                </a:lnTo>
                <a:lnTo>
                  <a:pt x="341" y="52"/>
                </a:lnTo>
                <a:lnTo>
                  <a:pt x="341" y="54"/>
                </a:lnTo>
                <a:lnTo>
                  <a:pt x="339" y="54"/>
                </a:lnTo>
                <a:lnTo>
                  <a:pt x="339" y="56"/>
                </a:lnTo>
                <a:lnTo>
                  <a:pt x="339" y="58"/>
                </a:lnTo>
                <a:lnTo>
                  <a:pt x="337" y="60"/>
                </a:lnTo>
                <a:lnTo>
                  <a:pt x="339" y="60"/>
                </a:lnTo>
                <a:lnTo>
                  <a:pt x="341" y="62"/>
                </a:lnTo>
                <a:lnTo>
                  <a:pt x="343" y="62"/>
                </a:lnTo>
                <a:lnTo>
                  <a:pt x="345" y="64"/>
                </a:lnTo>
                <a:lnTo>
                  <a:pt x="347" y="64"/>
                </a:lnTo>
                <a:lnTo>
                  <a:pt x="347" y="66"/>
                </a:lnTo>
                <a:lnTo>
                  <a:pt x="349" y="66"/>
                </a:lnTo>
                <a:lnTo>
                  <a:pt x="347" y="68"/>
                </a:lnTo>
                <a:lnTo>
                  <a:pt x="347" y="70"/>
                </a:lnTo>
                <a:lnTo>
                  <a:pt x="345" y="70"/>
                </a:lnTo>
                <a:lnTo>
                  <a:pt x="345" y="72"/>
                </a:lnTo>
                <a:lnTo>
                  <a:pt x="343" y="74"/>
                </a:lnTo>
                <a:lnTo>
                  <a:pt x="341" y="76"/>
                </a:lnTo>
                <a:lnTo>
                  <a:pt x="339" y="78"/>
                </a:lnTo>
                <a:lnTo>
                  <a:pt x="337" y="80"/>
                </a:lnTo>
                <a:lnTo>
                  <a:pt x="337" y="82"/>
                </a:lnTo>
                <a:lnTo>
                  <a:pt x="335" y="84"/>
                </a:lnTo>
                <a:lnTo>
                  <a:pt x="333" y="86"/>
                </a:lnTo>
                <a:lnTo>
                  <a:pt x="331" y="86"/>
                </a:lnTo>
                <a:lnTo>
                  <a:pt x="329" y="88"/>
                </a:lnTo>
                <a:lnTo>
                  <a:pt x="329" y="90"/>
                </a:lnTo>
                <a:lnTo>
                  <a:pt x="327" y="92"/>
                </a:lnTo>
                <a:lnTo>
                  <a:pt x="325" y="94"/>
                </a:lnTo>
                <a:lnTo>
                  <a:pt x="323" y="94"/>
                </a:lnTo>
                <a:lnTo>
                  <a:pt x="323" y="96"/>
                </a:lnTo>
                <a:lnTo>
                  <a:pt x="323" y="98"/>
                </a:lnTo>
                <a:lnTo>
                  <a:pt x="323" y="100"/>
                </a:lnTo>
                <a:lnTo>
                  <a:pt x="323" y="102"/>
                </a:lnTo>
                <a:lnTo>
                  <a:pt x="321" y="103"/>
                </a:lnTo>
                <a:lnTo>
                  <a:pt x="321" y="105"/>
                </a:lnTo>
                <a:lnTo>
                  <a:pt x="321" y="107"/>
                </a:lnTo>
                <a:lnTo>
                  <a:pt x="319" y="109"/>
                </a:lnTo>
                <a:lnTo>
                  <a:pt x="319" y="111"/>
                </a:lnTo>
                <a:lnTo>
                  <a:pt x="319" y="113"/>
                </a:lnTo>
                <a:lnTo>
                  <a:pt x="319" y="115"/>
                </a:lnTo>
                <a:lnTo>
                  <a:pt x="319" y="117"/>
                </a:lnTo>
                <a:lnTo>
                  <a:pt x="319" y="119"/>
                </a:lnTo>
                <a:lnTo>
                  <a:pt x="319" y="121"/>
                </a:lnTo>
                <a:lnTo>
                  <a:pt x="317" y="123"/>
                </a:lnTo>
                <a:lnTo>
                  <a:pt x="317" y="125"/>
                </a:lnTo>
                <a:lnTo>
                  <a:pt x="317" y="127"/>
                </a:lnTo>
                <a:lnTo>
                  <a:pt x="317" y="129"/>
                </a:lnTo>
                <a:lnTo>
                  <a:pt x="317" y="131"/>
                </a:lnTo>
                <a:lnTo>
                  <a:pt x="317" y="133"/>
                </a:lnTo>
                <a:lnTo>
                  <a:pt x="317" y="135"/>
                </a:lnTo>
                <a:lnTo>
                  <a:pt x="317" y="139"/>
                </a:lnTo>
                <a:lnTo>
                  <a:pt x="315" y="139"/>
                </a:lnTo>
                <a:lnTo>
                  <a:pt x="313" y="141"/>
                </a:lnTo>
                <a:lnTo>
                  <a:pt x="313" y="143"/>
                </a:lnTo>
                <a:lnTo>
                  <a:pt x="311" y="145"/>
                </a:lnTo>
                <a:lnTo>
                  <a:pt x="309" y="147"/>
                </a:lnTo>
                <a:lnTo>
                  <a:pt x="309" y="149"/>
                </a:lnTo>
                <a:lnTo>
                  <a:pt x="309" y="151"/>
                </a:lnTo>
                <a:lnTo>
                  <a:pt x="309" y="153"/>
                </a:lnTo>
                <a:lnTo>
                  <a:pt x="309" y="155"/>
                </a:lnTo>
                <a:lnTo>
                  <a:pt x="307" y="157"/>
                </a:lnTo>
                <a:lnTo>
                  <a:pt x="305" y="159"/>
                </a:lnTo>
                <a:lnTo>
                  <a:pt x="303" y="159"/>
                </a:lnTo>
                <a:lnTo>
                  <a:pt x="303" y="161"/>
                </a:lnTo>
                <a:lnTo>
                  <a:pt x="305" y="163"/>
                </a:lnTo>
                <a:lnTo>
                  <a:pt x="305" y="165"/>
                </a:lnTo>
                <a:lnTo>
                  <a:pt x="307" y="167"/>
                </a:lnTo>
                <a:lnTo>
                  <a:pt x="307" y="169"/>
                </a:lnTo>
                <a:lnTo>
                  <a:pt x="307" y="171"/>
                </a:lnTo>
                <a:lnTo>
                  <a:pt x="309" y="173"/>
                </a:lnTo>
                <a:lnTo>
                  <a:pt x="311" y="173"/>
                </a:lnTo>
                <a:lnTo>
                  <a:pt x="309" y="175"/>
                </a:lnTo>
                <a:lnTo>
                  <a:pt x="311" y="177"/>
                </a:lnTo>
                <a:lnTo>
                  <a:pt x="309" y="179"/>
                </a:lnTo>
                <a:lnTo>
                  <a:pt x="311" y="181"/>
                </a:lnTo>
                <a:lnTo>
                  <a:pt x="311" y="183"/>
                </a:lnTo>
                <a:lnTo>
                  <a:pt x="311" y="187"/>
                </a:lnTo>
                <a:lnTo>
                  <a:pt x="311" y="189"/>
                </a:lnTo>
                <a:lnTo>
                  <a:pt x="311" y="191"/>
                </a:lnTo>
                <a:lnTo>
                  <a:pt x="311" y="193"/>
                </a:lnTo>
                <a:lnTo>
                  <a:pt x="313" y="195"/>
                </a:lnTo>
                <a:lnTo>
                  <a:pt x="313" y="197"/>
                </a:lnTo>
                <a:lnTo>
                  <a:pt x="313" y="199"/>
                </a:lnTo>
                <a:lnTo>
                  <a:pt x="313" y="201"/>
                </a:lnTo>
                <a:lnTo>
                  <a:pt x="313" y="203"/>
                </a:lnTo>
                <a:lnTo>
                  <a:pt x="313" y="205"/>
                </a:lnTo>
                <a:lnTo>
                  <a:pt x="313" y="207"/>
                </a:lnTo>
                <a:lnTo>
                  <a:pt x="313" y="209"/>
                </a:lnTo>
                <a:lnTo>
                  <a:pt x="313" y="211"/>
                </a:lnTo>
                <a:lnTo>
                  <a:pt x="313" y="213"/>
                </a:lnTo>
                <a:lnTo>
                  <a:pt x="313" y="215"/>
                </a:lnTo>
                <a:lnTo>
                  <a:pt x="313" y="217"/>
                </a:lnTo>
                <a:lnTo>
                  <a:pt x="315" y="219"/>
                </a:lnTo>
                <a:lnTo>
                  <a:pt x="315" y="221"/>
                </a:lnTo>
                <a:lnTo>
                  <a:pt x="315" y="223"/>
                </a:lnTo>
                <a:lnTo>
                  <a:pt x="317" y="225"/>
                </a:lnTo>
                <a:lnTo>
                  <a:pt x="317" y="227"/>
                </a:lnTo>
                <a:lnTo>
                  <a:pt x="317" y="229"/>
                </a:lnTo>
                <a:lnTo>
                  <a:pt x="315" y="231"/>
                </a:lnTo>
                <a:lnTo>
                  <a:pt x="315" y="233"/>
                </a:lnTo>
                <a:lnTo>
                  <a:pt x="315" y="235"/>
                </a:lnTo>
                <a:lnTo>
                  <a:pt x="315" y="237"/>
                </a:lnTo>
                <a:lnTo>
                  <a:pt x="315" y="239"/>
                </a:lnTo>
                <a:lnTo>
                  <a:pt x="315" y="241"/>
                </a:lnTo>
                <a:lnTo>
                  <a:pt x="317" y="243"/>
                </a:lnTo>
                <a:lnTo>
                  <a:pt x="319" y="245"/>
                </a:lnTo>
                <a:lnTo>
                  <a:pt x="319" y="247"/>
                </a:lnTo>
                <a:lnTo>
                  <a:pt x="321" y="249"/>
                </a:lnTo>
                <a:lnTo>
                  <a:pt x="323" y="251"/>
                </a:lnTo>
                <a:lnTo>
                  <a:pt x="325" y="251"/>
                </a:lnTo>
                <a:lnTo>
                  <a:pt x="327" y="253"/>
                </a:lnTo>
                <a:lnTo>
                  <a:pt x="327" y="255"/>
                </a:lnTo>
                <a:lnTo>
                  <a:pt x="329" y="257"/>
                </a:lnTo>
                <a:lnTo>
                  <a:pt x="329" y="259"/>
                </a:lnTo>
                <a:lnTo>
                  <a:pt x="331" y="261"/>
                </a:lnTo>
                <a:lnTo>
                  <a:pt x="331" y="263"/>
                </a:lnTo>
                <a:lnTo>
                  <a:pt x="331" y="265"/>
                </a:lnTo>
                <a:lnTo>
                  <a:pt x="331" y="267"/>
                </a:lnTo>
                <a:lnTo>
                  <a:pt x="333" y="269"/>
                </a:lnTo>
                <a:lnTo>
                  <a:pt x="335" y="271"/>
                </a:lnTo>
                <a:lnTo>
                  <a:pt x="335" y="273"/>
                </a:lnTo>
                <a:lnTo>
                  <a:pt x="337" y="275"/>
                </a:lnTo>
                <a:lnTo>
                  <a:pt x="337" y="277"/>
                </a:lnTo>
                <a:lnTo>
                  <a:pt x="337" y="279"/>
                </a:lnTo>
                <a:lnTo>
                  <a:pt x="335" y="281"/>
                </a:lnTo>
                <a:lnTo>
                  <a:pt x="333" y="281"/>
                </a:lnTo>
                <a:lnTo>
                  <a:pt x="331" y="281"/>
                </a:lnTo>
                <a:lnTo>
                  <a:pt x="329" y="281"/>
                </a:lnTo>
                <a:lnTo>
                  <a:pt x="327" y="281"/>
                </a:lnTo>
                <a:lnTo>
                  <a:pt x="325" y="283"/>
                </a:lnTo>
                <a:lnTo>
                  <a:pt x="323" y="283"/>
                </a:lnTo>
                <a:lnTo>
                  <a:pt x="321" y="283"/>
                </a:lnTo>
                <a:lnTo>
                  <a:pt x="319" y="283"/>
                </a:lnTo>
                <a:lnTo>
                  <a:pt x="317" y="283"/>
                </a:lnTo>
                <a:lnTo>
                  <a:pt x="315" y="283"/>
                </a:lnTo>
                <a:lnTo>
                  <a:pt x="313" y="285"/>
                </a:lnTo>
                <a:lnTo>
                  <a:pt x="311" y="285"/>
                </a:lnTo>
                <a:lnTo>
                  <a:pt x="309" y="285"/>
                </a:lnTo>
                <a:lnTo>
                  <a:pt x="305" y="285"/>
                </a:lnTo>
                <a:lnTo>
                  <a:pt x="303" y="287"/>
                </a:lnTo>
                <a:lnTo>
                  <a:pt x="305" y="287"/>
                </a:lnTo>
                <a:lnTo>
                  <a:pt x="305" y="289"/>
                </a:lnTo>
                <a:lnTo>
                  <a:pt x="303" y="291"/>
                </a:lnTo>
                <a:lnTo>
                  <a:pt x="303" y="293"/>
                </a:lnTo>
                <a:lnTo>
                  <a:pt x="301" y="295"/>
                </a:lnTo>
                <a:lnTo>
                  <a:pt x="299" y="297"/>
                </a:lnTo>
                <a:lnTo>
                  <a:pt x="299" y="299"/>
                </a:lnTo>
                <a:lnTo>
                  <a:pt x="297" y="301"/>
                </a:lnTo>
                <a:lnTo>
                  <a:pt x="295" y="301"/>
                </a:lnTo>
                <a:lnTo>
                  <a:pt x="293" y="303"/>
                </a:lnTo>
                <a:lnTo>
                  <a:pt x="295" y="303"/>
                </a:lnTo>
                <a:lnTo>
                  <a:pt x="297" y="305"/>
                </a:lnTo>
                <a:lnTo>
                  <a:pt x="295" y="305"/>
                </a:lnTo>
                <a:lnTo>
                  <a:pt x="297" y="307"/>
                </a:lnTo>
                <a:lnTo>
                  <a:pt x="297" y="309"/>
                </a:lnTo>
                <a:lnTo>
                  <a:pt x="297" y="311"/>
                </a:lnTo>
                <a:lnTo>
                  <a:pt x="299" y="313"/>
                </a:lnTo>
                <a:lnTo>
                  <a:pt x="299" y="315"/>
                </a:lnTo>
                <a:lnTo>
                  <a:pt x="297" y="317"/>
                </a:lnTo>
                <a:lnTo>
                  <a:pt x="297" y="319"/>
                </a:lnTo>
                <a:lnTo>
                  <a:pt x="297" y="321"/>
                </a:lnTo>
                <a:lnTo>
                  <a:pt x="297" y="323"/>
                </a:lnTo>
                <a:lnTo>
                  <a:pt x="297" y="325"/>
                </a:lnTo>
                <a:lnTo>
                  <a:pt x="299" y="327"/>
                </a:lnTo>
                <a:lnTo>
                  <a:pt x="297" y="329"/>
                </a:lnTo>
                <a:lnTo>
                  <a:pt x="299" y="329"/>
                </a:lnTo>
                <a:lnTo>
                  <a:pt x="299" y="331"/>
                </a:lnTo>
                <a:lnTo>
                  <a:pt x="297" y="333"/>
                </a:lnTo>
                <a:lnTo>
                  <a:pt x="297" y="335"/>
                </a:lnTo>
                <a:lnTo>
                  <a:pt x="295" y="337"/>
                </a:lnTo>
                <a:lnTo>
                  <a:pt x="295" y="339"/>
                </a:lnTo>
                <a:lnTo>
                  <a:pt x="295" y="341"/>
                </a:lnTo>
                <a:lnTo>
                  <a:pt x="295" y="343"/>
                </a:lnTo>
                <a:lnTo>
                  <a:pt x="293" y="345"/>
                </a:lnTo>
                <a:lnTo>
                  <a:pt x="293" y="347"/>
                </a:lnTo>
                <a:lnTo>
                  <a:pt x="293" y="349"/>
                </a:lnTo>
                <a:lnTo>
                  <a:pt x="293" y="351"/>
                </a:lnTo>
                <a:lnTo>
                  <a:pt x="293" y="353"/>
                </a:lnTo>
                <a:lnTo>
                  <a:pt x="295" y="355"/>
                </a:lnTo>
                <a:lnTo>
                  <a:pt x="295" y="357"/>
                </a:lnTo>
                <a:lnTo>
                  <a:pt x="297" y="359"/>
                </a:lnTo>
                <a:lnTo>
                  <a:pt x="299" y="359"/>
                </a:lnTo>
                <a:lnTo>
                  <a:pt x="301" y="361"/>
                </a:lnTo>
                <a:lnTo>
                  <a:pt x="303" y="363"/>
                </a:lnTo>
                <a:lnTo>
                  <a:pt x="303" y="365"/>
                </a:lnTo>
                <a:lnTo>
                  <a:pt x="305" y="367"/>
                </a:lnTo>
                <a:lnTo>
                  <a:pt x="307" y="367"/>
                </a:lnTo>
                <a:lnTo>
                  <a:pt x="309" y="367"/>
                </a:lnTo>
                <a:lnTo>
                  <a:pt x="311" y="367"/>
                </a:lnTo>
                <a:lnTo>
                  <a:pt x="313" y="367"/>
                </a:lnTo>
                <a:lnTo>
                  <a:pt x="313" y="365"/>
                </a:lnTo>
                <a:lnTo>
                  <a:pt x="313" y="363"/>
                </a:lnTo>
                <a:lnTo>
                  <a:pt x="315" y="363"/>
                </a:lnTo>
                <a:lnTo>
                  <a:pt x="317" y="363"/>
                </a:lnTo>
                <a:lnTo>
                  <a:pt x="319" y="363"/>
                </a:lnTo>
                <a:lnTo>
                  <a:pt x="319" y="365"/>
                </a:lnTo>
                <a:lnTo>
                  <a:pt x="319" y="367"/>
                </a:lnTo>
                <a:lnTo>
                  <a:pt x="319" y="373"/>
                </a:lnTo>
                <a:lnTo>
                  <a:pt x="319" y="375"/>
                </a:lnTo>
                <a:lnTo>
                  <a:pt x="319" y="381"/>
                </a:lnTo>
                <a:lnTo>
                  <a:pt x="319" y="383"/>
                </a:lnTo>
                <a:lnTo>
                  <a:pt x="319" y="389"/>
                </a:lnTo>
                <a:lnTo>
                  <a:pt x="317" y="389"/>
                </a:lnTo>
                <a:lnTo>
                  <a:pt x="315" y="387"/>
                </a:lnTo>
                <a:lnTo>
                  <a:pt x="315" y="385"/>
                </a:lnTo>
                <a:lnTo>
                  <a:pt x="313" y="385"/>
                </a:lnTo>
                <a:lnTo>
                  <a:pt x="311" y="387"/>
                </a:lnTo>
                <a:lnTo>
                  <a:pt x="309" y="387"/>
                </a:lnTo>
                <a:lnTo>
                  <a:pt x="307" y="389"/>
                </a:lnTo>
                <a:lnTo>
                  <a:pt x="305" y="387"/>
                </a:lnTo>
                <a:lnTo>
                  <a:pt x="303" y="387"/>
                </a:lnTo>
                <a:lnTo>
                  <a:pt x="303" y="385"/>
                </a:lnTo>
                <a:lnTo>
                  <a:pt x="303" y="383"/>
                </a:lnTo>
                <a:lnTo>
                  <a:pt x="301" y="381"/>
                </a:lnTo>
                <a:lnTo>
                  <a:pt x="301" y="379"/>
                </a:lnTo>
                <a:lnTo>
                  <a:pt x="299" y="377"/>
                </a:lnTo>
                <a:lnTo>
                  <a:pt x="297" y="377"/>
                </a:lnTo>
                <a:lnTo>
                  <a:pt x="295" y="375"/>
                </a:lnTo>
                <a:lnTo>
                  <a:pt x="295" y="373"/>
                </a:lnTo>
                <a:lnTo>
                  <a:pt x="293" y="371"/>
                </a:lnTo>
                <a:lnTo>
                  <a:pt x="293" y="369"/>
                </a:lnTo>
                <a:lnTo>
                  <a:pt x="291" y="369"/>
                </a:lnTo>
                <a:lnTo>
                  <a:pt x="289" y="367"/>
                </a:lnTo>
                <a:lnTo>
                  <a:pt x="287" y="367"/>
                </a:lnTo>
                <a:lnTo>
                  <a:pt x="285" y="365"/>
                </a:lnTo>
                <a:lnTo>
                  <a:pt x="283" y="365"/>
                </a:lnTo>
                <a:lnTo>
                  <a:pt x="281" y="365"/>
                </a:lnTo>
                <a:lnTo>
                  <a:pt x="279" y="363"/>
                </a:lnTo>
                <a:lnTo>
                  <a:pt x="277" y="363"/>
                </a:lnTo>
                <a:lnTo>
                  <a:pt x="277" y="361"/>
                </a:lnTo>
                <a:lnTo>
                  <a:pt x="277" y="359"/>
                </a:lnTo>
                <a:lnTo>
                  <a:pt x="275" y="357"/>
                </a:lnTo>
                <a:lnTo>
                  <a:pt x="273" y="355"/>
                </a:lnTo>
                <a:lnTo>
                  <a:pt x="271" y="353"/>
                </a:lnTo>
                <a:lnTo>
                  <a:pt x="271" y="351"/>
                </a:lnTo>
                <a:lnTo>
                  <a:pt x="269" y="351"/>
                </a:lnTo>
                <a:lnTo>
                  <a:pt x="269" y="353"/>
                </a:lnTo>
                <a:lnTo>
                  <a:pt x="267" y="353"/>
                </a:lnTo>
                <a:lnTo>
                  <a:pt x="267" y="355"/>
                </a:lnTo>
                <a:lnTo>
                  <a:pt x="267" y="357"/>
                </a:lnTo>
                <a:lnTo>
                  <a:pt x="265" y="359"/>
                </a:lnTo>
                <a:lnTo>
                  <a:pt x="263" y="359"/>
                </a:lnTo>
                <a:lnTo>
                  <a:pt x="261" y="359"/>
                </a:lnTo>
                <a:lnTo>
                  <a:pt x="259" y="359"/>
                </a:lnTo>
                <a:lnTo>
                  <a:pt x="257" y="357"/>
                </a:lnTo>
                <a:lnTo>
                  <a:pt x="255" y="357"/>
                </a:lnTo>
                <a:lnTo>
                  <a:pt x="253" y="357"/>
                </a:lnTo>
                <a:lnTo>
                  <a:pt x="251" y="357"/>
                </a:lnTo>
                <a:lnTo>
                  <a:pt x="249" y="357"/>
                </a:lnTo>
                <a:lnTo>
                  <a:pt x="247" y="355"/>
                </a:lnTo>
                <a:lnTo>
                  <a:pt x="245" y="355"/>
                </a:lnTo>
                <a:lnTo>
                  <a:pt x="243" y="353"/>
                </a:lnTo>
                <a:lnTo>
                  <a:pt x="241" y="353"/>
                </a:lnTo>
                <a:lnTo>
                  <a:pt x="240" y="353"/>
                </a:lnTo>
                <a:lnTo>
                  <a:pt x="240" y="351"/>
                </a:lnTo>
                <a:lnTo>
                  <a:pt x="238" y="349"/>
                </a:lnTo>
                <a:lnTo>
                  <a:pt x="238" y="347"/>
                </a:lnTo>
                <a:lnTo>
                  <a:pt x="238" y="345"/>
                </a:lnTo>
                <a:lnTo>
                  <a:pt x="238" y="343"/>
                </a:lnTo>
                <a:lnTo>
                  <a:pt x="236" y="343"/>
                </a:lnTo>
                <a:lnTo>
                  <a:pt x="234" y="343"/>
                </a:lnTo>
                <a:lnTo>
                  <a:pt x="230" y="345"/>
                </a:lnTo>
                <a:lnTo>
                  <a:pt x="228" y="345"/>
                </a:lnTo>
                <a:lnTo>
                  <a:pt x="226" y="345"/>
                </a:lnTo>
                <a:lnTo>
                  <a:pt x="226" y="347"/>
                </a:lnTo>
                <a:lnTo>
                  <a:pt x="224" y="347"/>
                </a:lnTo>
                <a:lnTo>
                  <a:pt x="222" y="347"/>
                </a:lnTo>
                <a:lnTo>
                  <a:pt x="220" y="347"/>
                </a:lnTo>
                <a:lnTo>
                  <a:pt x="222" y="345"/>
                </a:lnTo>
                <a:lnTo>
                  <a:pt x="222" y="343"/>
                </a:lnTo>
                <a:lnTo>
                  <a:pt x="222" y="341"/>
                </a:lnTo>
                <a:lnTo>
                  <a:pt x="220" y="339"/>
                </a:lnTo>
                <a:lnTo>
                  <a:pt x="218" y="339"/>
                </a:lnTo>
                <a:lnTo>
                  <a:pt x="216" y="339"/>
                </a:lnTo>
                <a:lnTo>
                  <a:pt x="216" y="337"/>
                </a:lnTo>
                <a:lnTo>
                  <a:pt x="214" y="335"/>
                </a:lnTo>
                <a:lnTo>
                  <a:pt x="212" y="337"/>
                </a:lnTo>
                <a:lnTo>
                  <a:pt x="212" y="339"/>
                </a:lnTo>
                <a:lnTo>
                  <a:pt x="210" y="339"/>
                </a:lnTo>
                <a:lnTo>
                  <a:pt x="208" y="339"/>
                </a:lnTo>
                <a:lnTo>
                  <a:pt x="206" y="337"/>
                </a:lnTo>
                <a:lnTo>
                  <a:pt x="204" y="337"/>
                </a:lnTo>
                <a:lnTo>
                  <a:pt x="202" y="339"/>
                </a:lnTo>
                <a:lnTo>
                  <a:pt x="200" y="339"/>
                </a:lnTo>
                <a:lnTo>
                  <a:pt x="198" y="341"/>
                </a:lnTo>
                <a:lnTo>
                  <a:pt x="196" y="341"/>
                </a:lnTo>
                <a:lnTo>
                  <a:pt x="194" y="339"/>
                </a:lnTo>
                <a:lnTo>
                  <a:pt x="192" y="341"/>
                </a:lnTo>
                <a:lnTo>
                  <a:pt x="190" y="339"/>
                </a:lnTo>
                <a:lnTo>
                  <a:pt x="188" y="339"/>
                </a:lnTo>
                <a:lnTo>
                  <a:pt x="186" y="341"/>
                </a:lnTo>
                <a:lnTo>
                  <a:pt x="184" y="341"/>
                </a:lnTo>
                <a:lnTo>
                  <a:pt x="182" y="343"/>
                </a:lnTo>
                <a:lnTo>
                  <a:pt x="182" y="341"/>
                </a:lnTo>
                <a:lnTo>
                  <a:pt x="182" y="339"/>
                </a:lnTo>
                <a:lnTo>
                  <a:pt x="182" y="337"/>
                </a:lnTo>
                <a:lnTo>
                  <a:pt x="180" y="337"/>
                </a:lnTo>
                <a:lnTo>
                  <a:pt x="182" y="335"/>
                </a:lnTo>
                <a:lnTo>
                  <a:pt x="184" y="333"/>
                </a:lnTo>
                <a:lnTo>
                  <a:pt x="184" y="331"/>
                </a:lnTo>
                <a:lnTo>
                  <a:pt x="184" y="329"/>
                </a:lnTo>
                <a:lnTo>
                  <a:pt x="182" y="327"/>
                </a:lnTo>
                <a:lnTo>
                  <a:pt x="184" y="325"/>
                </a:lnTo>
                <a:lnTo>
                  <a:pt x="182" y="323"/>
                </a:lnTo>
                <a:lnTo>
                  <a:pt x="182" y="321"/>
                </a:lnTo>
                <a:lnTo>
                  <a:pt x="182" y="319"/>
                </a:lnTo>
                <a:lnTo>
                  <a:pt x="182" y="317"/>
                </a:lnTo>
                <a:lnTo>
                  <a:pt x="180" y="317"/>
                </a:lnTo>
                <a:lnTo>
                  <a:pt x="180" y="315"/>
                </a:lnTo>
                <a:lnTo>
                  <a:pt x="178" y="315"/>
                </a:lnTo>
                <a:lnTo>
                  <a:pt x="178" y="313"/>
                </a:lnTo>
                <a:lnTo>
                  <a:pt x="176" y="311"/>
                </a:lnTo>
                <a:lnTo>
                  <a:pt x="176" y="309"/>
                </a:lnTo>
                <a:lnTo>
                  <a:pt x="174" y="307"/>
                </a:lnTo>
                <a:lnTo>
                  <a:pt x="174" y="305"/>
                </a:lnTo>
                <a:lnTo>
                  <a:pt x="174" y="303"/>
                </a:lnTo>
                <a:lnTo>
                  <a:pt x="176" y="301"/>
                </a:lnTo>
                <a:lnTo>
                  <a:pt x="174" y="299"/>
                </a:lnTo>
                <a:lnTo>
                  <a:pt x="176" y="297"/>
                </a:lnTo>
                <a:lnTo>
                  <a:pt x="176" y="295"/>
                </a:lnTo>
                <a:lnTo>
                  <a:pt x="176" y="293"/>
                </a:lnTo>
                <a:lnTo>
                  <a:pt x="176" y="291"/>
                </a:lnTo>
                <a:lnTo>
                  <a:pt x="176" y="289"/>
                </a:lnTo>
                <a:lnTo>
                  <a:pt x="176" y="287"/>
                </a:lnTo>
                <a:lnTo>
                  <a:pt x="176" y="285"/>
                </a:lnTo>
                <a:lnTo>
                  <a:pt x="176" y="283"/>
                </a:lnTo>
                <a:lnTo>
                  <a:pt x="176" y="281"/>
                </a:lnTo>
                <a:lnTo>
                  <a:pt x="176" y="279"/>
                </a:lnTo>
                <a:lnTo>
                  <a:pt x="174" y="277"/>
                </a:lnTo>
                <a:lnTo>
                  <a:pt x="174" y="275"/>
                </a:lnTo>
                <a:lnTo>
                  <a:pt x="174" y="273"/>
                </a:lnTo>
                <a:lnTo>
                  <a:pt x="174" y="271"/>
                </a:lnTo>
                <a:lnTo>
                  <a:pt x="174" y="269"/>
                </a:lnTo>
                <a:lnTo>
                  <a:pt x="176" y="267"/>
                </a:lnTo>
                <a:lnTo>
                  <a:pt x="176" y="265"/>
                </a:lnTo>
                <a:lnTo>
                  <a:pt x="176" y="263"/>
                </a:lnTo>
                <a:lnTo>
                  <a:pt x="174" y="261"/>
                </a:lnTo>
                <a:lnTo>
                  <a:pt x="172" y="261"/>
                </a:lnTo>
                <a:lnTo>
                  <a:pt x="152" y="261"/>
                </a:lnTo>
                <a:lnTo>
                  <a:pt x="152" y="259"/>
                </a:lnTo>
                <a:lnTo>
                  <a:pt x="152" y="257"/>
                </a:lnTo>
                <a:lnTo>
                  <a:pt x="152" y="255"/>
                </a:lnTo>
                <a:lnTo>
                  <a:pt x="154" y="253"/>
                </a:lnTo>
                <a:lnTo>
                  <a:pt x="148" y="253"/>
                </a:lnTo>
                <a:lnTo>
                  <a:pt x="148" y="255"/>
                </a:lnTo>
                <a:lnTo>
                  <a:pt x="134" y="255"/>
                </a:lnTo>
                <a:lnTo>
                  <a:pt x="134" y="257"/>
                </a:lnTo>
                <a:lnTo>
                  <a:pt x="132" y="259"/>
                </a:lnTo>
                <a:lnTo>
                  <a:pt x="132" y="261"/>
                </a:lnTo>
                <a:lnTo>
                  <a:pt x="132" y="263"/>
                </a:lnTo>
                <a:lnTo>
                  <a:pt x="132" y="265"/>
                </a:lnTo>
                <a:lnTo>
                  <a:pt x="132" y="267"/>
                </a:lnTo>
                <a:lnTo>
                  <a:pt x="130" y="267"/>
                </a:lnTo>
                <a:lnTo>
                  <a:pt x="130" y="269"/>
                </a:lnTo>
                <a:lnTo>
                  <a:pt x="130" y="271"/>
                </a:lnTo>
                <a:lnTo>
                  <a:pt x="130" y="273"/>
                </a:lnTo>
                <a:lnTo>
                  <a:pt x="130" y="275"/>
                </a:lnTo>
                <a:lnTo>
                  <a:pt x="120" y="275"/>
                </a:lnTo>
                <a:lnTo>
                  <a:pt x="118" y="275"/>
                </a:lnTo>
                <a:lnTo>
                  <a:pt x="116" y="275"/>
                </a:lnTo>
                <a:lnTo>
                  <a:pt x="114" y="275"/>
                </a:lnTo>
                <a:lnTo>
                  <a:pt x="112" y="275"/>
                </a:lnTo>
                <a:lnTo>
                  <a:pt x="110" y="275"/>
                </a:lnTo>
                <a:lnTo>
                  <a:pt x="108" y="275"/>
                </a:lnTo>
                <a:lnTo>
                  <a:pt x="108" y="277"/>
                </a:lnTo>
                <a:lnTo>
                  <a:pt x="108" y="279"/>
                </a:lnTo>
                <a:lnTo>
                  <a:pt x="106" y="279"/>
                </a:lnTo>
                <a:lnTo>
                  <a:pt x="104" y="277"/>
                </a:lnTo>
                <a:lnTo>
                  <a:pt x="102" y="277"/>
                </a:lnTo>
                <a:lnTo>
                  <a:pt x="100" y="277"/>
                </a:lnTo>
                <a:lnTo>
                  <a:pt x="98" y="279"/>
                </a:lnTo>
                <a:lnTo>
                  <a:pt x="96" y="277"/>
                </a:lnTo>
                <a:lnTo>
                  <a:pt x="96" y="275"/>
                </a:lnTo>
                <a:lnTo>
                  <a:pt x="94" y="275"/>
                </a:lnTo>
                <a:lnTo>
                  <a:pt x="94" y="273"/>
                </a:lnTo>
                <a:lnTo>
                  <a:pt x="92" y="271"/>
                </a:lnTo>
                <a:lnTo>
                  <a:pt x="92" y="269"/>
                </a:lnTo>
                <a:lnTo>
                  <a:pt x="92" y="267"/>
                </a:lnTo>
                <a:lnTo>
                  <a:pt x="90" y="267"/>
                </a:lnTo>
                <a:lnTo>
                  <a:pt x="90" y="265"/>
                </a:lnTo>
                <a:lnTo>
                  <a:pt x="88" y="263"/>
                </a:lnTo>
                <a:lnTo>
                  <a:pt x="86" y="261"/>
                </a:lnTo>
                <a:lnTo>
                  <a:pt x="86" y="259"/>
                </a:lnTo>
                <a:lnTo>
                  <a:pt x="86" y="257"/>
                </a:lnTo>
                <a:lnTo>
                  <a:pt x="86" y="255"/>
                </a:lnTo>
                <a:lnTo>
                  <a:pt x="86" y="253"/>
                </a:lnTo>
                <a:lnTo>
                  <a:pt x="84" y="251"/>
                </a:lnTo>
                <a:lnTo>
                  <a:pt x="84" y="249"/>
                </a:lnTo>
                <a:lnTo>
                  <a:pt x="82" y="247"/>
                </a:lnTo>
                <a:lnTo>
                  <a:pt x="82" y="245"/>
                </a:lnTo>
                <a:lnTo>
                  <a:pt x="82" y="243"/>
                </a:lnTo>
                <a:lnTo>
                  <a:pt x="82" y="241"/>
                </a:lnTo>
                <a:lnTo>
                  <a:pt x="82" y="239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78" y="231"/>
                </a:lnTo>
                <a:lnTo>
                  <a:pt x="76" y="233"/>
                </a:lnTo>
                <a:lnTo>
                  <a:pt x="74" y="231"/>
                </a:lnTo>
                <a:lnTo>
                  <a:pt x="72" y="231"/>
                </a:lnTo>
                <a:lnTo>
                  <a:pt x="70" y="231"/>
                </a:lnTo>
                <a:lnTo>
                  <a:pt x="66" y="231"/>
                </a:lnTo>
                <a:lnTo>
                  <a:pt x="62" y="231"/>
                </a:lnTo>
                <a:lnTo>
                  <a:pt x="60" y="231"/>
                </a:lnTo>
                <a:lnTo>
                  <a:pt x="58" y="231"/>
                </a:lnTo>
                <a:lnTo>
                  <a:pt x="50" y="231"/>
                </a:lnTo>
                <a:lnTo>
                  <a:pt x="48" y="231"/>
                </a:lnTo>
                <a:lnTo>
                  <a:pt x="46" y="231"/>
                </a:lnTo>
                <a:lnTo>
                  <a:pt x="44" y="233"/>
                </a:lnTo>
                <a:lnTo>
                  <a:pt x="42" y="233"/>
                </a:lnTo>
                <a:lnTo>
                  <a:pt x="40" y="233"/>
                </a:lnTo>
                <a:lnTo>
                  <a:pt x="38" y="231"/>
                </a:lnTo>
                <a:lnTo>
                  <a:pt x="36" y="231"/>
                </a:lnTo>
                <a:lnTo>
                  <a:pt x="34" y="231"/>
                </a:lnTo>
                <a:lnTo>
                  <a:pt x="32" y="231"/>
                </a:lnTo>
                <a:lnTo>
                  <a:pt x="30" y="231"/>
                </a:lnTo>
                <a:lnTo>
                  <a:pt x="28" y="231"/>
                </a:lnTo>
                <a:lnTo>
                  <a:pt x="26" y="231"/>
                </a:lnTo>
                <a:lnTo>
                  <a:pt x="24" y="231"/>
                </a:lnTo>
                <a:lnTo>
                  <a:pt x="20" y="231"/>
                </a:lnTo>
                <a:lnTo>
                  <a:pt x="18" y="231"/>
                </a:lnTo>
                <a:lnTo>
                  <a:pt x="16" y="231"/>
                </a:lnTo>
                <a:lnTo>
                  <a:pt x="14" y="231"/>
                </a:lnTo>
                <a:lnTo>
                  <a:pt x="12" y="231"/>
                </a:lnTo>
                <a:lnTo>
                  <a:pt x="10" y="231"/>
                </a:lnTo>
                <a:lnTo>
                  <a:pt x="8" y="233"/>
                </a:lnTo>
                <a:lnTo>
                  <a:pt x="6" y="235"/>
                </a:lnTo>
                <a:lnTo>
                  <a:pt x="4" y="235"/>
                </a:lnTo>
                <a:lnTo>
                  <a:pt x="2" y="235"/>
                </a:lnTo>
                <a:lnTo>
                  <a:pt x="2" y="233"/>
                </a:lnTo>
                <a:lnTo>
                  <a:pt x="0" y="231"/>
                </a:lnTo>
                <a:lnTo>
                  <a:pt x="0" y="22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79" name="Freeform 2287"/>
          <p:cNvSpPr>
            <a:spLocks/>
          </p:cNvSpPr>
          <p:nvPr/>
        </p:nvSpPr>
        <p:spPr bwMode="auto">
          <a:xfrm>
            <a:off x="4565650" y="3760789"/>
            <a:ext cx="554038" cy="617537"/>
          </a:xfrm>
          <a:custGeom>
            <a:avLst/>
            <a:gdLst>
              <a:gd name="T0" fmla="*/ 15120951 w 349"/>
              <a:gd name="T1" fmla="*/ 536792053 h 389"/>
              <a:gd name="T2" fmla="*/ 65524122 w 349"/>
              <a:gd name="T3" fmla="*/ 526711436 h 389"/>
              <a:gd name="T4" fmla="*/ 95766024 w 349"/>
              <a:gd name="T5" fmla="*/ 516630819 h 389"/>
              <a:gd name="T6" fmla="*/ 136088560 w 349"/>
              <a:gd name="T7" fmla="*/ 506550202 h 389"/>
              <a:gd name="T8" fmla="*/ 166330463 w 349"/>
              <a:gd name="T9" fmla="*/ 481348660 h 389"/>
              <a:gd name="T10" fmla="*/ 181451414 w 349"/>
              <a:gd name="T11" fmla="*/ 420864959 h 389"/>
              <a:gd name="T12" fmla="*/ 206652999 w 349"/>
              <a:gd name="T13" fmla="*/ 360381258 h 389"/>
              <a:gd name="T14" fmla="*/ 252015852 w 349"/>
              <a:gd name="T15" fmla="*/ 309978174 h 389"/>
              <a:gd name="T16" fmla="*/ 262096487 w 349"/>
              <a:gd name="T17" fmla="*/ 259575090 h 389"/>
              <a:gd name="T18" fmla="*/ 267136804 w 349"/>
              <a:gd name="T19" fmla="*/ 201612337 h 389"/>
              <a:gd name="T20" fmla="*/ 277217438 w 349"/>
              <a:gd name="T21" fmla="*/ 146168944 h 389"/>
              <a:gd name="T22" fmla="*/ 292338389 w 349"/>
              <a:gd name="T23" fmla="*/ 90725552 h 389"/>
              <a:gd name="T24" fmla="*/ 302419023 w 349"/>
              <a:gd name="T25" fmla="*/ 45362776 h 389"/>
              <a:gd name="T26" fmla="*/ 347781876 w 349"/>
              <a:gd name="T27" fmla="*/ 10080617 h 389"/>
              <a:gd name="T28" fmla="*/ 393144730 w 349"/>
              <a:gd name="T29" fmla="*/ 50403084 h 389"/>
              <a:gd name="T30" fmla="*/ 453628534 w 349"/>
              <a:gd name="T31" fmla="*/ 60483701 h 389"/>
              <a:gd name="T32" fmla="*/ 483870437 w 349"/>
              <a:gd name="T33" fmla="*/ 35282159 h 389"/>
              <a:gd name="T34" fmla="*/ 539313924 w 349"/>
              <a:gd name="T35" fmla="*/ 25201542 h 389"/>
              <a:gd name="T36" fmla="*/ 579636461 w 349"/>
              <a:gd name="T37" fmla="*/ 20161234 h 389"/>
              <a:gd name="T38" fmla="*/ 612399315 w 349"/>
              <a:gd name="T39" fmla="*/ 0 h 389"/>
              <a:gd name="T40" fmla="*/ 677923437 w 349"/>
              <a:gd name="T41" fmla="*/ 10080617 h 389"/>
              <a:gd name="T42" fmla="*/ 723286290 w 349"/>
              <a:gd name="T43" fmla="*/ 40322467 h 389"/>
              <a:gd name="T44" fmla="*/ 778729778 w 349"/>
              <a:gd name="T45" fmla="*/ 50403084 h 389"/>
              <a:gd name="T46" fmla="*/ 824092631 w 349"/>
              <a:gd name="T47" fmla="*/ 65524009 h 389"/>
              <a:gd name="T48" fmla="*/ 859374851 w 349"/>
              <a:gd name="T49" fmla="*/ 100806168 h 389"/>
              <a:gd name="T50" fmla="*/ 859374851 w 349"/>
              <a:gd name="T51" fmla="*/ 156249561 h 389"/>
              <a:gd name="T52" fmla="*/ 849294216 w 349"/>
              <a:gd name="T53" fmla="*/ 201612337 h 389"/>
              <a:gd name="T54" fmla="*/ 814011997 w 349"/>
              <a:gd name="T55" fmla="*/ 241934804 h 389"/>
              <a:gd name="T56" fmla="*/ 803931363 w 349"/>
              <a:gd name="T57" fmla="*/ 294857249 h 389"/>
              <a:gd name="T58" fmla="*/ 793850729 w 349"/>
              <a:gd name="T59" fmla="*/ 350300641 h 389"/>
              <a:gd name="T60" fmla="*/ 763608827 w 349"/>
              <a:gd name="T61" fmla="*/ 405744034 h 389"/>
              <a:gd name="T62" fmla="*/ 778729778 w 349"/>
              <a:gd name="T63" fmla="*/ 451106810 h 389"/>
              <a:gd name="T64" fmla="*/ 788810412 w 349"/>
              <a:gd name="T65" fmla="*/ 516630819 h 389"/>
              <a:gd name="T66" fmla="*/ 798891046 w 349"/>
              <a:gd name="T67" fmla="*/ 577114520 h 389"/>
              <a:gd name="T68" fmla="*/ 819052314 w 349"/>
              <a:gd name="T69" fmla="*/ 632557913 h 389"/>
              <a:gd name="T70" fmla="*/ 849294216 w 349"/>
              <a:gd name="T71" fmla="*/ 698081922 h 389"/>
              <a:gd name="T72" fmla="*/ 803931363 w 349"/>
              <a:gd name="T73" fmla="*/ 713202848 h 389"/>
              <a:gd name="T74" fmla="*/ 753528193 w 349"/>
              <a:gd name="T75" fmla="*/ 748485006 h 389"/>
              <a:gd name="T76" fmla="*/ 753528193 w 349"/>
              <a:gd name="T77" fmla="*/ 793847782 h 389"/>
              <a:gd name="T78" fmla="*/ 743447558 w 349"/>
              <a:gd name="T79" fmla="*/ 859371792 h 389"/>
              <a:gd name="T80" fmla="*/ 758568510 w 349"/>
              <a:gd name="T81" fmla="*/ 909774876 h 389"/>
              <a:gd name="T82" fmla="*/ 803931363 w 349"/>
              <a:gd name="T83" fmla="*/ 919855493 h 389"/>
              <a:gd name="T84" fmla="*/ 773689461 w 349"/>
              <a:gd name="T85" fmla="*/ 980339194 h 389"/>
              <a:gd name="T86" fmla="*/ 743447558 w 349"/>
              <a:gd name="T87" fmla="*/ 940016726 h 389"/>
              <a:gd name="T88" fmla="*/ 698084705 w 349"/>
              <a:gd name="T89" fmla="*/ 909774876 h 389"/>
              <a:gd name="T90" fmla="*/ 662802486 w 349"/>
              <a:gd name="T91" fmla="*/ 904734567 h 389"/>
              <a:gd name="T92" fmla="*/ 604838046 w 349"/>
              <a:gd name="T93" fmla="*/ 884573334 h 389"/>
              <a:gd name="T94" fmla="*/ 559475192 w 349"/>
              <a:gd name="T95" fmla="*/ 874492717 h 389"/>
              <a:gd name="T96" fmla="*/ 524192973 w 349"/>
              <a:gd name="T97" fmla="*/ 854331483 h 389"/>
              <a:gd name="T98" fmla="*/ 458668851 w 349"/>
              <a:gd name="T99" fmla="*/ 864412100 h 389"/>
              <a:gd name="T100" fmla="*/ 463709168 w 349"/>
              <a:gd name="T101" fmla="*/ 819049324 h 389"/>
              <a:gd name="T102" fmla="*/ 438507583 w 349"/>
              <a:gd name="T103" fmla="*/ 763605932 h 389"/>
              <a:gd name="T104" fmla="*/ 443547900 w 349"/>
              <a:gd name="T105" fmla="*/ 703122231 h 389"/>
              <a:gd name="T106" fmla="*/ 383064096 w 349"/>
              <a:gd name="T107" fmla="*/ 652719147 h 389"/>
              <a:gd name="T108" fmla="*/ 332660925 w 349"/>
              <a:gd name="T109" fmla="*/ 672880380 h 389"/>
              <a:gd name="T110" fmla="*/ 277217438 w 349"/>
              <a:gd name="T111" fmla="*/ 693041614 h 389"/>
              <a:gd name="T112" fmla="*/ 231854584 w 349"/>
              <a:gd name="T113" fmla="*/ 682960997 h 389"/>
              <a:gd name="T114" fmla="*/ 211693316 w 349"/>
              <a:gd name="T115" fmla="*/ 627517604 h 389"/>
              <a:gd name="T116" fmla="*/ 191532048 w 349"/>
              <a:gd name="T117" fmla="*/ 587195137 h 389"/>
              <a:gd name="T118" fmla="*/ 105846658 w 349"/>
              <a:gd name="T119" fmla="*/ 587195137 h 389"/>
              <a:gd name="T120" fmla="*/ 40322536 w 349"/>
              <a:gd name="T121" fmla="*/ 582154829 h 38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49" h="389">
                <a:moveTo>
                  <a:pt x="0" y="229"/>
                </a:moveTo>
                <a:lnTo>
                  <a:pt x="0" y="229"/>
                </a:lnTo>
                <a:lnTo>
                  <a:pt x="2" y="229"/>
                </a:lnTo>
                <a:lnTo>
                  <a:pt x="4" y="229"/>
                </a:lnTo>
                <a:lnTo>
                  <a:pt x="4" y="227"/>
                </a:lnTo>
                <a:lnTo>
                  <a:pt x="6" y="225"/>
                </a:lnTo>
                <a:lnTo>
                  <a:pt x="6" y="219"/>
                </a:lnTo>
                <a:lnTo>
                  <a:pt x="6" y="217"/>
                </a:lnTo>
                <a:lnTo>
                  <a:pt x="4" y="215"/>
                </a:lnTo>
                <a:lnTo>
                  <a:pt x="6" y="213"/>
                </a:lnTo>
                <a:lnTo>
                  <a:pt x="8" y="211"/>
                </a:lnTo>
                <a:lnTo>
                  <a:pt x="10" y="209"/>
                </a:lnTo>
                <a:lnTo>
                  <a:pt x="12" y="207"/>
                </a:lnTo>
                <a:lnTo>
                  <a:pt x="14" y="207"/>
                </a:lnTo>
                <a:lnTo>
                  <a:pt x="16" y="205"/>
                </a:lnTo>
                <a:lnTo>
                  <a:pt x="18" y="207"/>
                </a:lnTo>
                <a:lnTo>
                  <a:pt x="18" y="209"/>
                </a:lnTo>
                <a:lnTo>
                  <a:pt x="20" y="209"/>
                </a:lnTo>
                <a:lnTo>
                  <a:pt x="22" y="211"/>
                </a:lnTo>
                <a:lnTo>
                  <a:pt x="22" y="209"/>
                </a:lnTo>
                <a:lnTo>
                  <a:pt x="24" y="209"/>
                </a:lnTo>
                <a:lnTo>
                  <a:pt x="26" y="209"/>
                </a:lnTo>
                <a:lnTo>
                  <a:pt x="26" y="207"/>
                </a:lnTo>
                <a:lnTo>
                  <a:pt x="26" y="205"/>
                </a:lnTo>
                <a:lnTo>
                  <a:pt x="28" y="203"/>
                </a:lnTo>
                <a:lnTo>
                  <a:pt x="28" y="201"/>
                </a:lnTo>
                <a:lnTo>
                  <a:pt x="30" y="203"/>
                </a:lnTo>
                <a:lnTo>
                  <a:pt x="32" y="201"/>
                </a:lnTo>
                <a:lnTo>
                  <a:pt x="34" y="201"/>
                </a:lnTo>
                <a:lnTo>
                  <a:pt x="36" y="201"/>
                </a:lnTo>
                <a:lnTo>
                  <a:pt x="38" y="199"/>
                </a:lnTo>
                <a:lnTo>
                  <a:pt x="40" y="201"/>
                </a:lnTo>
                <a:lnTo>
                  <a:pt x="40" y="203"/>
                </a:lnTo>
                <a:lnTo>
                  <a:pt x="38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6" y="211"/>
                </a:lnTo>
                <a:lnTo>
                  <a:pt x="48" y="209"/>
                </a:lnTo>
                <a:lnTo>
                  <a:pt x="48" y="207"/>
                </a:lnTo>
                <a:lnTo>
                  <a:pt x="50" y="205"/>
                </a:lnTo>
                <a:lnTo>
                  <a:pt x="52" y="203"/>
                </a:lnTo>
                <a:lnTo>
                  <a:pt x="54" y="201"/>
                </a:lnTo>
                <a:lnTo>
                  <a:pt x="54" y="199"/>
                </a:lnTo>
                <a:lnTo>
                  <a:pt x="56" y="199"/>
                </a:lnTo>
                <a:lnTo>
                  <a:pt x="58" y="199"/>
                </a:lnTo>
                <a:lnTo>
                  <a:pt x="60" y="197"/>
                </a:lnTo>
                <a:lnTo>
                  <a:pt x="60" y="195"/>
                </a:lnTo>
                <a:lnTo>
                  <a:pt x="62" y="193"/>
                </a:lnTo>
                <a:lnTo>
                  <a:pt x="64" y="193"/>
                </a:lnTo>
                <a:lnTo>
                  <a:pt x="66" y="191"/>
                </a:lnTo>
                <a:lnTo>
                  <a:pt x="70" y="187"/>
                </a:lnTo>
                <a:lnTo>
                  <a:pt x="70" y="185"/>
                </a:lnTo>
                <a:lnTo>
                  <a:pt x="70" y="183"/>
                </a:lnTo>
                <a:lnTo>
                  <a:pt x="72" y="181"/>
                </a:lnTo>
                <a:lnTo>
                  <a:pt x="72" y="179"/>
                </a:lnTo>
                <a:lnTo>
                  <a:pt x="72" y="177"/>
                </a:lnTo>
                <a:lnTo>
                  <a:pt x="72" y="175"/>
                </a:lnTo>
                <a:lnTo>
                  <a:pt x="72" y="173"/>
                </a:lnTo>
                <a:lnTo>
                  <a:pt x="72" y="171"/>
                </a:lnTo>
                <a:lnTo>
                  <a:pt x="72" y="169"/>
                </a:lnTo>
                <a:lnTo>
                  <a:pt x="72" y="167"/>
                </a:lnTo>
                <a:lnTo>
                  <a:pt x="72" y="165"/>
                </a:lnTo>
                <a:lnTo>
                  <a:pt x="72" y="163"/>
                </a:lnTo>
                <a:lnTo>
                  <a:pt x="72" y="161"/>
                </a:lnTo>
                <a:lnTo>
                  <a:pt x="72" y="159"/>
                </a:lnTo>
                <a:lnTo>
                  <a:pt x="72" y="157"/>
                </a:lnTo>
                <a:lnTo>
                  <a:pt x="72" y="155"/>
                </a:lnTo>
                <a:lnTo>
                  <a:pt x="74" y="153"/>
                </a:lnTo>
                <a:lnTo>
                  <a:pt x="76" y="153"/>
                </a:lnTo>
                <a:lnTo>
                  <a:pt x="76" y="151"/>
                </a:lnTo>
                <a:lnTo>
                  <a:pt x="78" y="149"/>
                </a:lnTo>
                <a:lnTo>
                  <a:pt x="80" y="147"/>
                </a:lnTo>
                <a:lnTo>
                  <a:pt x="80" y="145"/>
                </a:lnTo>
                <a:lnTo>
                  <a:pt x="82" y="143"/>
                </a:lnTo>
                <a:lnTo>
                  <a:pt x="82" y="141"/>
                </a:lnTo>
                <a:lnTo>
                  <a:pt x="82" y="139"/>
                </a:lnTo>
                <a:lnTo>
                  <a:pt x="84" y="139"/>
                </a:lnTo>
                <a:lnTo>
                  <a:pt x="84" y="137"/>
                </a:lnTo>
                <a:lnTo>
                  <a:pt x="86" y="135"/>
                </a:lnTo>
                <a:lnTo>
                  <a:pt x="88" y="133"/>
                </a:lnTo>
                <a:lnTo>
                  <a:pt x="90" y="133"/>
                </a:lnTo>
                <a:lnTo>
                  <a:pt x="90" y="131"/>
                </a:lnTo>
                <a:lnTo>
                  <a:pt x="92" y="131"/>
                </a:lnTo>
                <a:lnTo>
                  <a:pt x="94" y="129"/>
                </a:lnTo>
                <a:lnTo>
                  <a:pt x="96" y="127"/>
                </a:lnTo>
                <a:lnTo>
                  <a:pt x="98" y="125"/>
                </a:lnTo>
                <a:lnTo>
                  <a:pt x="100" y="123"/>
                </a:lnTo>
                <a:lnTo>
                  <a:pt x="100" y="121"/>
                </a:lnTo>
                <a:lnTo>
                  <a:pt x="100" y="119"/>
                </a:lnTo>
                <a:lnTo>
                  <a:pt x="100" y="117"/>
                </a:lnTo>
                <a:lnTo>
                  <a:pt x="100" y="115"/>
                </a:lnTo>
                <a:lnTo>
                  <a:pt x="100" y="113"/>
                </a:lnTo>
                <a:lnTo>
                  <a:pt x="100" y="111"/>
                </a:lnTo>
                <a:lnTo>
                  <a:pt x="102" y="109"/>
                </a:lnTo>
                <a:lnTo>
                  <a:pt x="102" y="107"/>
                </a:lnTo>
                <a:lnTo>
                  <a:pt x="102" y="105"/>
                </a:lnTo>
                <a:lnTo>
                  <a:pt x="104" y="105"/>
                </a:lnTo>
                <a:lnTo>
                  <a:pt x="104" y="103"/>
                </a:lnTo>
                <a:lnTo>
                  <a:pt x="104" y="102"/>
                </a:lnTo>
                <a:lnTo>
                  <a:pt x="104" y="100"/>
                </a:lnTo>
                <a:lnTo>
                  <a:pt x="104" y="98"/>
                </a:lnTo>
                <a:lnTo>
                  <a:pt x="104" y="96"/>
                </a:lnTo>
                <a:lnTo>
                  <a:pt x="104" y="94"/>
                </a:lnTo>
                <a:lnTo>
                  <a:pt x="104" y="92"/>
                </a:lnTo>
                <a:lnTo>
                  <a:pt x="104" y="90"/>
                </a:lnTo>
                <a:lnTo>
                  <a:pt x="104" y="88"/>
                </a:lnTo>
                <a:lnTo>
                  <a:pt x="104" y="86"/>
                </a:lnTo>
                <a:lnTo>
                  <a:pt x="106" y="84"/>
                </a:lnTo>
                <a:lnTo>
                  <a:pt x="106" y="82"/>
                </a:lnTo>
                <a:lnTo>
                  <a:pt x="106" y="80"/>
                </a:lnTo>
                <a:lnTo>
                  <a:pt x="106" y="78"/>
                </a:lnTo>
                <a:lnTo>
                  <a:pt x="106" y="76"/>
                </a:lnTo>
                <a:lnTo>
                  <a:pt x="106" y="74"/>
                </a:lnTo>
                <a:lnTo>
                  <a:pt x="106" y="72"/>
                </a:lnTo>
                <a:lnTo>
                  <a:pt x="108" y="70"/>
                </a:lnTo>
                <a:lnTo>
                  <a:pt x="106" y="70"/>
                </a:lnTo>
                <a:lnTo>
                  <a:pt x="106" y="68"/>
                </a:lnTo>
                <a:lnTo>
                  <a:pt x="108" y="66"/>
                </a:lnTo>
                <a:lnTo>
                  <a:pt x="108" y="64"/>
                </a:lnTo>
                <a:lnTo>
                  <a:pt x="108" y="62"/>
                </a:lnTo>
                <a:lnTo>
                  <a:pt x="110" y="60"/>
                </a:lnTo>
                <a:lnTo>
                  <a:pt x="110" y="58"/>
                </a:lnTo>
                <a:lnTo>
                  <a:pt x="112" y="56"/>
                </a:lnTo>
                <a:lnTo>
                  <a:pt x="112" y="54"/>
                </a:lnTo>
                <a:lnTo>
                  <a:pt x="114" y="52"/>
                </a:lnTo>
                <a:lnTo>
                  <a:pt x="114" y="50"/>
                </a:lnTo>
                <a:lnTo>
                  <a:pt x="114" y="48"/>
                </a:lnTo>
                <a:lnTo>
                  <a:pt x="116" y="48"/>
                </a:lnTo>
                <a:lnTo>
                  <a:pt x="116" y="46"/>
                </a:lnTo>
                <a:lnTo>
                  <a:pt x="118" y="44"/>
                </a:lnTo>
                <a:lnTo>
                  <a:pt x="118" y="42"/>
                </a:lnTo>
                <a:lnTo>
                  <a:pt x="116" y="40"/>
                </a:lnTo>
                <a:lnTo>
                  <a:pt x="116" y="38"/>
                </a:lnTo>
                <a:lnTo>
                  <a:pt x="116" y="36"/>
                </a:lnTo>
                <a:lnTo>
                  <a:pt x="116" y="34"/>
                </a:lnTo>
                <a:lnTo>
                  <a:pt x="116" y="32"/>
                </a:lnTo>
                <a:lnTo>
                  <a:pt x="116" y="30"/>
                </a:lnTo>
                <a:lnTo>
                  <a:pt x="118" y="28"/>
                </a:lnTo>
                <a:lnTo>
                  <a:pt x="118" y="26"/>
                </a:lnTo>
                <a:lnTo>
                  <a:pt x="116" y="24"/>
                </a:lnTo>
                <a:lnTo>
                  <a:pt x="116" y="22"/>
                </a:lnTo>
                <a:lnTo>
                  <a:pt x="116" y="20"/>
                </a:lnTo>
                <a:lnTo>
                  <a:pt x="118" y="20"/>
                </a:lnTo>
                <a:lnTo>
                  <a:pt x="120" y="20"/>
                </a:lnTo>
                <a:lnTo>
                  <a:pt x="120" y="18"/>
                </a:lnTo>
                <a:lnTo>
                  <a:pt x="120" y="16"/>
                </a:lnTo>
                <a:lnTo>
                  <a:pt x="122" y="14"/>
                </a:lnTo>
                <a:lnTo>
                  <a:pt x="124" y="12"/>
                </a:lnTo>
                <a:lnTo>
                  <a:pt x="124" y="10"/>
                </a:lnTo>
                <a:lnTo>
                  <a:pt x="126" y="8"/>
                </a:lnTo>
                <a:lnTo>
                  <a:pt x="128" y="8"/>
                </a:lnTo>
                <a:lnTo>
                  <a:pt x="128" y="6"/>
                </a:lnTo>
                <a:lnTo>
                  <a:pt x="130" y="6"/>
                </a:lnTo>
                <a:lnTo>
                  <a:pt x="132" y="4"/>
                </a:lnTo>
                <a:lnTo>
                  <a:pt x="134" y="4"/>
                </a:lnTo>
                <a:lnTo>
                  <a:pt x="136" y="4"/>
                </a:lnTo>
                <a:lnTo>
                  <a:pt x="138" y="4"/>
                </a:lnTo>
                <a:lnTo>
                  <a:pt x="140" y="6"/>
                </a:lnTo>
                <a:lnTo>
                  <a:pt x="140" y="8"/>
                </a:lnTo>
                <a:lnTo>
                  <a:pt x="142" y="8"/>
                </a:lnTo>
                <a:lnTo>
                  <a:pt x="144" y="8"/>
                </a:lnTo>
                <a:lnTo>
                  <a:pt x="146" y="10"/>
                </a:lnTo>
                <a:lnTo>
                  <a:pt x="148" y="12"/>
                </a:lnTo>
                <a:lnTo>
                  <a:pt x="150" y="14"/>
                </a:lnTo>
                <a:lnTo>
                  <a:pt x="150" y="16"/>
                </a:lnTo>
                <a:lnTo>
                  <a:pt x="152" y="18"/>
                </a:lnTo>
                <a:lnTo>
                  <a:pt x="154" y="20"/>
                </a:lnTo>
                <a:lnTo>
                  <a:pt x="156" y="20"/>
                </a:lnTo>
                <a:lnTo>
                  <a:pt x="158" y="18"/>
                </a:lnTo>
                <a:lnTo>
                  <a:pt x="160" y="20"/>
                </a:lnTo>
                <a:lnTo>
                  <a:pt x="162" y="20"/>
                </a:lnTo>
                <a:lnTo>
                  <a:pt x="164" y="22"/>
                </a:lnTo>
                <a:lnTo>
                  <a:pt x="166" y="22"/>
                </a:lnTo>
                <a:lnTo>
                  <a:pt x="168" y="22"/>
                </a:lnTo>
                <a:lnTo>
                  <a:pt x="170" y="22"/>
                </a:lnTo>
                <a:lnTo>
                  <a:pt x="172" y="22"/>
                </a:lnTo>
                <a:lnTo>
                  <a:pt x="174" y="22"/>
                </a:lnTo>
                <a:lnTo>
                  <a:pt x="176" y="22"/>
                </a:lnTo>
                <a:lnTo>
                  <a:pt x="178" y="22"/>
                </a:lnTo>
                <a:lnTo>
                  <a:pt x="180" y="24"/>
                </a:lnTo>
                <a:lnTo>
                  <a:pt x="182" y="24"/>
                </a:lnTo>
                <a:lnTo>
                  <a:pt x="184" y="26"/>
                </a:lnTo>
                <a:lnTo>
                  <a:pt x="186" y="26"/>
                </a:lnTo>
                <a:lnTo>
                  <a:pt x="186" y="24"/>
                </a:lnTo>
                <a:lnTo>
                  <a:pt x="188" y="24"/>
                </a:lnTo>
                <a:lnTo>
                  <a:pt x="188" y="22"/>
                </a:lnTo>
                <a:lnTo>
                  <a:pt x="190" y="20"/>
                </a:lnTo>
                <a:lnTo>
                  <a:pt x="190" y="18"/>
                </a:lnTo>
                <a:lnTo>
                  <a:pt x="192" y="16"/>
                </a:lnTo>
                <a:lnTo>
                  <a:pt x="192" y="14"/>
                </a:lnTo>
                <a:lnTo>
                  <a:pt x="194" y="12"/>
                </a:lnTo>
                <a:lnTo>
                  <a:pt x="194" y="10"/>
                </a:lnTo>
                <a:lnTo>
                  <a:pt x="196" y="10"/>
                </a:lnTo>
                <a:lnTo>
                  <a:pt x="198" y="12"/>
                </a:lnTo>
                <a:lnTo>
                  <a:pt x="200" y="12"/>
                </a:lnTo>
                <a:lnTo>
                  <a:pt x="200" y="14"/>
                </a:lnTo>
                <a:lnTo>
                  <a:pt x="202" y="16"/>
                </a:lnTo>
                <a:lnTo>
                  <a:pt x="204" y="16"/>
                </a:lnTo>
                <a:lnTo>
                  <a:pt x="206" y="14"/>
                </a:lnTo>
                <a:lnTo>
                  <a:pt x="208" y="12"/>
                </a:lnTo>
                <a:lnTo>
                  <a:pt x="210" y="12"/>
                </a:lnTo>
                <a:lnTo>
                  <a:pt x="212" y="12"/>
                </a:lnTo>
                <a:lnTo>
                  <a:pt x="214" y="10"/>
                </a:lnTo>
                <a:lnTo>
                  <a:pt x="216" y="10"/>
                </a:lnTo>
                <a:lnTo>
                  <a:pt x="216" y="8"/>
                </a:lnTo>
                <a:lnTo>
                  <a:pt x="218" y="8"/>
                </a:lnTo>
                <a:lnTo>
                  <a:pt x="220" y="8"/>
                </a:lnTo>
                <a:lnTo>
                  <a:pt x="222" y="8"/>
                </a:lnTo>
                <a:lnTo>
                  <a:pt x="222" y="6"/>
                </a:lnTo>
                <a:lnTo>
                  <a:pt x="222" y="4"/>
                </a:lnTo>
                <a:lnTo>
                  <a:pt x="224" y="6"/>
                </a:lnTo>
                <a:lnTo>
                  <a:pt x="226" y="8"/>
                </a:lnTo>
                <a:lnTo>
                  <a:pt x="228" y="8"/>
                </a:lnTo>
                <a:lnTo>
                  <a:pt x="230" y="8"/>
                </a:lnTo>
                <a:lnTo>
                  <a:pt x="232" y="8"/>
                </a:lnTo>
                <a:lnTo>
                  <a:pt x="234" y="8"/>
                </a:lnTo>
                <a:lnTo>
                  <a:pt x="236" y="8"/>
                </a:lnTo>
                <a:lnTo>
                  <a:pt x="236" y="6"/>
                </a:lnTo>
                <a:lnTo>
                  <a:pt x="236" y="8"/>
                </a:lnTo>
                <a:lnTo>
                  <a:pt x="238" y="6"/>
                </a:lnTo>
                <a:lnTo>
                  <a:pt x="240" y="6"/>
                </a:lnTo>
                <a:lnTo>
                  <a:pt x="240" y="4"/>
                </a:lnTo>
                <a:lnTo>
                  <a:pt x="240" y="2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5" y="0"/>
                </a:lnTo>
                <a:lnTo>
                  <a:pt x="245" y="2"/>
                </a:lnTo>
                <a:lnTo>
                  <a:pt x="247" y="2"/>
                </a:lnTo>
                <a:lnTo>
                  <a:pt x="251" y="2"/>
                </a:lnTo>
                <a:lnTo>
                  <a:pt x="253" y="2"/>
                </a:lnTo>
                <a:lnTo>
                  <a:pt x="255" y="4"/>
                </a:lnTo>
                <a:lnTo>
                  <a:pt x="257" y="4"/>
                </a:lnTo>
                <a:lnTo>
                  <a:pt x="259" y="4"/>
                </a:lnTo>
                <a:lnTo>
                  <a:pt x="259" y="6"/>
                </a:lnTo>
                <a:lnTo>
                  <a:pt x="261" y="6"/>
                </a:lnTo>
                <a:lnTo>
                  <a:pt x="263" y="6"/>
                </a:lnTo>
                <a:lnTo>
                  <a:pt x="265" y="6"/>
                </a:lnTo>
                <a:lnTo>
                  <a:pt x="267" y="6"/>
                </a:lnTo>
                <a:lnTo>
                  <a:pt x="269" y="4"/>
                </a:lnTo>
                <a:lnTo>
                  <a:pt x="271" y="2"/>
                </a:lnTo>
                <a:lnTo>
                  <a:pt x="273" y="4"/>
                </a:lnTo>
                <a:lnTo>
                  <a:pt x="275" y="6"/>
                </a:lnTo>
                <a:lnTo>
                  <a:pt x="277" y="6"/>
                </a:lnTo>
                <a:lnTo>
                  <a:pt x="277" y="8"/>
                </a:lnTo>
                <a:lnTo>
                  <a:pt x="279" y="8"/>
                </a:lnTo>
                <a:lnTo>
                  <a:pt x="281" y="10"/>
                </a:lnTo>
                <a:lnTo>
                  <a:pt x="281" y="12"/>
                </a:lnTo>
                <a:lnTo>
                  <a:pt x="283" y="14"/>
                </a:lnTo>
                <a:lnTo>
                  <a:pt x="285" y="16"/>
                </a:lnTo>
                <a:lnTo>
                  <a:pt x="287" y="16"/>
                </a:lnTo>
                <a:lnTo>
                  <a:pt x="287" y="18"/>
                </a:lnTo>
                <a:lnTo>
                  <a:pt x="289" y="18"/>
                </a:lnTo>
                <a:lnTo>
                  <a:pt x="291" y="20"/>
                </a:lnTo>
                <a:lnTo>
                  <a:pt x="293" y="20"/>
                </a:lnTo>
                <a:lnTo>
                  <a:pt x="295" y="22"/>
                </a:lnTo>
                <a:lnTo>
                  <a:pt x="297" y="20"/>
                </a:lnTo>
                <a:lnTo>
                  <a:pt x="299" y="20"/>
                </a:lnTo>
                <a:lnTo>
                  <a:pt x="301" y="18"/>
                </a:lnTo>
                <a:lnTo>
                  <a:pt x="301" y="16"/>
                </a:lnTo>
                <a:lnTo>
                  <a:pt x="303" y="18"/>
                </a:lnTo>
                <a:lnTo>
                  <a:pt x="305" y="18"/>
                </a:lnTo>
                <a:lnTo>
                  <a:pt x="307" y="18"/>
                </a:lnTo>
                <a:lnTo>
                  <a:pt x="309" y="20"/>
                </a:lnTo>
                <a:lnTo>
                  <a:pt x="311" y="20"/>
                </a:lnTo>
                <a:lnTo>
                  <a:pt x="313" y="18"/>
                </a:lnTo>
                <a:lnTo>
                  <a:pt x="313" y="16"/>
                </a:lnTo>
                <a:lnTo>
                  <a:pt x="315" y="14"/>
                </a:lnTo>
                <a:lnTo>
                  <a:pt x="317" y="14"/>
                </a:lnTo>
                <a:lnTo>
                  <a:pt x="319" y="16"/>
                </a:lnTo>
                <a:lnTo>
                  <a:pt x="321" y="18"/>
                </a:lnTo>
                <a:lnTo>
                  <a:pt x="321" y="20"/>
                </a:lnTo>
                <a:lnTo>
                  <a:pt x="323" y="20"/>
                </a:lnTo>
                <a:lnTo>
                  <a:pt x="323" y="22"/>
                </a:lnTo>
                <a:lnTo>
                  <a:pt x="325" y="24"/>
                </a:lnTo>
                <a:lnTo>
                  <a:pt x="327" y="26"/>
                </a:lnTo>
                <a:lnTo>
                  <a:pt x="327" y="28"/>
                </a:lnTo>
                <a:lnTo>
                  <a:pt x="329" y="28"/>
                </a:lnTo>
                <a:lnTo>
                  <a:pt x="331" y="30"/>
                </a:lnTo>
                <a:lnTo>
                  <a:pt x="333" y="30"/>
                </a:lnTo>
                <a:lnTo>
                  <a:pt x="335" y="30"/>
                </a:lnTo>
                <a:lnTo>
                  <a:pt x="335" y="32"/>
                </a:lnTo>
                <a:lnTo>
                  <a:pt x="335" y="34"/>
                </a:lnTo>
                <a:lnTo>
                  <a:pt x="335" y="36"/>
                </a:lnTo>
                <a:lnTo>
                  <a:pt x="337" y="36"/>
                </a:lnTo>
                <a:lnTo>
                  <a:pt x="339" y="36"/>
                </a:lnTo>
                <a:lnTo>
                  <a:pt x="339" y="38"/>
                </a:lnTo>
                <a:lnTo>
                  <a:pt x="341" y="38"/>
                </a:lnTo>
                <a:lnTo>
                  <a:pt x="341" y="40"/>
                </a:lnTo>
                <a:lnTo>
                  <a:pt x="341" y="42"/>
                </a:lnTo>
                <a:lnTo>
                  <a:pt x="339" y="44"/>
                </a:lnTo>
                <a:lnTo>
                  <a:pt x="339" y="46"/>
                </a:lnTo>
                <a:lnTo>
                  <a:pt x="339" y="48"/>
                </a:lnTo>
                <a:lnTo>
                  <a:pt x="341" y="50"/>
                </a:lnTo>
                <a:lnTo>
                  <a:pt x="341" y="52"/>
                </a:lnTo>
                <a:lnTo>
                  <a:pt x="341" y="54"/>
                </a:lnTo>
                <a:lnTo>
                  <a:pt x="339" y="54"/>
                </a:lnTo>
                <a:lnTo>
                  <a:pt x="339" y="56"/>
                </a:lnTo>
                <a:lnTo>
                  <a:pt x="339" y="58"/>
                </a:lnTo>
                <a:lnTo>
                  <a:pt x="337" y="60"/>
                </a:lnTo>
                <a:lnTo>
                  <a:pt x="339" y="60"/>
                </a:lnTo>
                <a:lnTo>
                  <a:pt x="341" y="62"/>
                </a:lnTo>
                <a:lnTo>
                  <a:pt x="343" y="62"/>
                </a:lnTo>
                <a:lnTo>
                  <a:pt x="345" y="64"/>
                </a:lnTo>
                <a:lnTo>
                  <a:pt x="347" y="64"/>
                </a:lnTo>
                <a:lnTo>
                  <a:pt x="347" y="66"/>
                </a:lnTo>
                <a:lnTo>
                  <a:pt x="349" y="66"/>
                </a:lnTo>
                <a:lnTo>
                  <a:pt x="347" y="68"/>
                </a:lnTo>
                <a:lnTo>
                  <a:pt x="347" y="70"/>
                </a:lnTo>
                <a:lnTo>
                  <a:pt x="345" y="70"/>
                </a:lnTo>
                <a:lnTo>
                  <a:pt x="345" y="72"/>
                </a:lnTo>
                <a:lnTo>
                  <a:pt x="343" y="74"/>
                </a:lnTo>
                <a:lnTo>
                  <a:pt x="341" y="76"/>
                </a:lnTo>
                <a:lnTo>
                  <a:pt x="339" y="78"/>
                </a:lnTo>
                <a:lnTo>
                  <a:pt x="337" y="80"/>
                </a:lnTo>
                <a:lnTo>
                  <a:pt x="337" y="82"/>
                </a:lnTo>
                <a:lnTo>
                  <a:pt x="335" y="84"/>
                </a:lnTo>
                <a:lnTo>
                  <a:pt x="333" y="86"/>
                </a:lnTo>
                <a:lnTo>
                  <a:pt x="331" y="86"/>
                </a:lnTo>
                <a:lnTo>
                  <a:pt x="329" y="88"/>
                </a:lnTo>
                <a:lnTo>
                  <a:pt x="329" y="90"/>
                </a:lnTo>
                <a:lnTo>
                  <a:pt x="327" y="92"/>
                </a:lnTo>
                <a:lnTo>
                  <a:pt x="325" y="94"/>
                </a:lnTo>
                <a:lnTo>
                  <a:pt x="323" y="94"/>
                </a:lnTo>
                <a:lnTo>
                  <a:pt x="323" y="96"/>
                </a:lnTo>
                <a:lnTo>
                  <a:pt x="323" y="98"/>
                </a:lnTo>
                <a:lnTo>
                  <a:pt x="323" y="100"/>
                </a:lnTo>
                <a:lnTo>
                  <a:pt x="323" y="102"/>
                </a:lnTo>
                <a:lnTo>
                  <a:pt x="321" y="103"/>
                </a:lnTo>
                <a:lnTo>
                  <a:pt x="321" y="105"/>
                </a:lnTo>
                <a:lnTo>
                  <a:pt x="321" y="107"/>
                </a:lnTo>
                <a:lnTo>
                  <a:pt x="319" y="109"/>
                </a:lnTo>
                <a:lnTo>
                  <a:pt x="319" y="111"/>
                </a:lnTo>
                <a:lnTo>
                  <a:pt x="319" y="113"/>
                </a:lnTo>
                <a:lnTo>
                  <a:pt x="319" y="115"/>
                </a:lnTo>
                <a:lnTo>
                  <a:pt x="319" y="117"/>
                </a:lnTo>
                <a:lnTo>
                  <a:pt x="319" y="119"/>
                </a:lnTo>
                <a:lnTo>
                  <a:pt x="319" y="121"/>
                </a:lnTo>
                <a:lnTo>
                  <a:pt x="317" y="123"/>
                </a:lnTo>
                <a:lnTo>
                  <a:pt x="317" y="125"/>
                </a:lnTo>
                <a:lnTo>
                  <a:pt x="317" y="127"/>
                </a:lnTo>
                <a:lnTo>
                  <a:pt x="317" y="129"/>
                </a:lnTo>
                <a:lnTo>
                  <a:pt x="317" y="131"/>
                </a:lnTo>
                <a:lnTo>
                  <a:pt x="317" y="133"/>
                </a:lnTo>
                <a:lnTo>
                  <a:pt x="317" y="135"/>
                </a:lnTo>
                <a:lnTo>
                  <a:pt x="317" y="139"/>
                </a:lnTo>
                <a:lnTo>
                  <a:pt x="315" y="139"/>
                </a:lnTo>
                <a:lnTo>
                  <a:pt x="313" y="141"/>
                </a:lnTo>
                <a:lnTo>
                  <a:pt x="313" y="143"/>
                </a:lnTo>
                <a:lnTo>
                  <a:pt x="311" y="145"/>
                </a:lnTo>
                <a:lnTo>
                  <a:pt x="309" y="147"/>
                </a:lnTo>
                <a:lnTo>
                  <a:pt x="309" y="149"/>
                </a:lnTo>
                <a:lnTo>
                  <a:pt x="309" y="151"/>
                </a:lnTo>
                <a:lnTo>
                  <a:pt x="309" y="153"/>
                </a:lnTo>
                <a:lnTo>
                  <a:pt x="309" y="155"/>
                </a:lnTo>
                <a:lnTo>
                  <a:pt x="307" y="157"/>
                </a:lnTo>
                <a:lnTo>
                  <a:pt x="305" y="159"/>
                </a:lnTo>
                <a:lnTo>
                  <a:pt x="303" y="159"/>
                </a:lnTo>
                <a:lnTo>
                  <a:pt x="303" y="161"/>
                </a:lnTo>
                <a:lnTo>
                  <a:pt x="305" y="163"/>
                </a:lnTo>
                <a:lnTo>
                  <a:pt x="305" y="165"/>
                </a:lnTo>
                <a:lnTo>
                  <a:pt x="307" y="167"/>
                </a:lnTo>
                <a:lnTo>
                  <a:pt x="307" y="169"/>
                </a:lnTo>
                <a:lnTo>
                  <a:pt x="307" y="171"/>
                </a:lnTo>
                <a:lnTo>
                  <a:pt x="309" y="173"/>
                </a:lnTo>
                <a:lnTo>
                  <a:pt x="311" y="173"/>
                </a:lnTo>
                <a:lnTo>
                  <a:pt x="309" y="175"/>
                </a:lnTo>
                <a:lnTo>
                  <a:pt x="311" y="177"/>
                </a:lnTo>
                <a:lnTo>
                  <a:pt x="309" y="179"/>
                </a:lnTo>
                <a:lnTo>
                  <a:pt x="311" y="181"/>
                </a:lnTo>
                <a:lnTo>
                  <a:pt x="311" y="183"/>
                </a:lnTo>
                <a:lnTo>
                  <a:pt x="311" y="187"/>
                </a:lnTo>
                <a:lnTo>
                  <a:pt x="311" y="189"/>
                </a:lnTo>
                <a:lnTo>
                  <a:pt x="311" y="191"/>
                </a:lnTo>
                <a:lnTo>
                  <a:pt x="311" y="193"/>
                </a:lnTo>
                <a:lnTo>
                  <a:pt x="313" y="195"/>
                </a:lnTo>
                <a:lnTo>
                  <a:pt x="313" y="197"/>
                </a:lnTo>
                <a:lnTo>
                  <a:pt x="313" y="199"/>
                </a:lnTo>
                <a:lnTo>
                  <a:pt x="313" y="201"/>
                </a:lnTo>
                <a:lnTo>
                  <a:pt x="313" y="203"/>
                </a:lnTo>
                <a:lnTo>
                  <a:pt x="313" y="205"/>
                </a:lnTo>
                <a:lnTo>
                  <a:pt x="313" y="207"/>
                </a:lnTo>
                <a:lnTo>
                  <a:pt x="313" y="209"/>
                </a:lnTo>
                <a:lnTo>
                  <a:pt x="313" y="211"/>
                </a:lnTo>
                <a:lnTo>
                  <a:pt x="313" y="213"/>
                </a:lnTo>
                <a:lnTo>
                  <a:pt x="313" y="215"/>
                </a:lnTo>
                <a:lnTo>
                  <a:pt x="313" y="217"/>
                </a:lnTo>
                <a:lnTo>
                  <a:pt x="315" y="219"/>
                </a:lnTo>
                <a:lnTo>
                  <a:pt x="315" y="221"/>
                </a:lnTo>
                <a:lnTo>
                  <a:pt x="315" y="223"/>
                </a:lnTo>
                <a:lnTo>
                  <a:pt x="317" y="225"/>
                </a:lnTo>
                <a:lnTo>
                  <a:pt x="317" y="227"/>
                </a:lnTo>
                <a:lnTo>
                  <a:pt x="317" y="229"/>
                </a:lnTo>
                <a:lnTo>
                  <a:pt x="315" y="231"/>
                </a:lnTo>
                <a:lnTo>
                  <a:pt x="315" y="233"/>
                </a:lnTo>
                <a:lnTo>
                  <a:pt x="315" y="235"/>
                </a:lnTo>
                <a:lnTo>
                  <a:pt x="315" y="237"/>
                </a:lnTo>
                <a:lnTo>
                  <a:pt x="315" y="239"/>
                </a:lnTo>
                <a:lnTo>
                  <a:pt x="315" y="241"/>
                </a:lnTo>
                <a:lnTo>
                  <a:pt x="317" y="243"/>
                </a:lnTo>
                <a:lnTo>
                  <a:pt x="319" y="245"/>
                </a:lnTo>
                <a:lnTo>
                  <a:pt x="319" y="247"/>
                </a:lnTo>
                <a:lnTo>
                  <a:pt x="321" y="249"/>
                </a:lnTo>
                <a:lnTo>
                  <a:pt x="323" y="251"/>
                </a:lnTo>
                <a:lnTo>
                  <a:pt x="325" y="251"/>
                </a:lnTo>
                <a:lnTo>
                  <a:pt x="327" y="253"/>
                </a:lnTo>
                <a:lnTo>
                  <a:pt x="327" y="255"/>
                </a:lnTo>
                <a:lnTo>
                  <a:pt x="329" y="257"/>
                </a:lnTo>
                <a:lnTo>
                  <a:pt x="329" y="259"/>
                </a:lnTo>
                <a:lnTo>
                  <a:pt x="331" y="261"/>
                </a:lnTo>
                <a:lnTo>
                  <a:pt x="331" y="263"/>
                </a:lnTo>
                <a:lnTo>
                  <a:pt x="331" y="265"/>
                </a:lnTo>
                <a:lnTo>
                  <a:pt x="331" y="267"/>
                </a:lnTo>
                <a:lnTo>
                  <a:pt x="333" y="269"/>
                </a:lnTo>
                <a:lnTo>
                  <a:pt x="335" y="271"/>
                </a:lnTo>
                <a:lnTo>
                  <a:pt x="335" y="273"/>
                </a:lnTo>
                <a:lnTo>
                  <a:pt x="337" y="275"/>
                </a:lnTo>
                <a:lnTo>
                  <a:pt x="337" y="277"/>
                </a:lnTo>
                <a:lnTo>
                  <a:pt x="337" y="279"/>
                </a:lnTo>
                <a:lnTo>
                  <a:pt x="335" y="281"/>
                </a:lnTo>
                <a:lnTo>
                  <a:pt x="333" y="281"/>
                </a:lnTo>
                <a:lnTo>
                  <a:pt x="331" y="281"/>
                </a:lnTo>
                <a:lnTo>
                  <a:pt x="329" y="281"/>
                </a:lnTo>
                <a:lnTo>
                  <a:pt x="327" y="281"/>
                </a:lnTo>
                <a:lnTo>
                  <a:pt x="325" y="283"/>
                </a:lnTo>
                <a:lnTo>
                  <a:pt x="323" y="283"/>
                </a:lnTo>
                <a:lnTo>
                  <a:pt x="321" y="283"/>
                </a:lnTo>
                <a:lnTo>
                  <a:pt x="319" y="283"/>
                </a:lnTo>
                <a:lnTo>
                  <a:pt x="317" y="283"/>
                </a:lnTo>
                <a:lnTo>
                  <a:pt x="315" y="283"/>
                </a:lnTo>
                <a:lnTo>
                  <a:pt x="313" y="285"/>
                </a:lnTo>
                <a:lnTo>
                  <a:pt x="311" y="285"/>
                </a:lnTo>
                <a:lnTo>
                  <a:pt x="309" y="285"/>
                </a:lnTo>
                <a:lnTo>
                  <a:pt x="305" y="285"/>
                </a:lnTo>
                <a:lnTo>
                  <a:pt x="303" y="287"/>
                </a:lnTo>
                <a:lnTo>
                  <a:pt x="305" y="287"/>
                </a:lnTo>
                <a:lnTo>
                  <a:pt x="305" y="289"/>
                </a:lnTo>
                <a:lnTo>
                  <a:pt x="303" y="291"/>
                </a:lnTo>
                <a:lnTo>
                  <a:pt x="303" y="293"/>
                </a:lnTo>
                <a:lnTo>
                  <a:pt x="301" y="295"/>
                </a:lnTo>
                <a:lnTo>
                  <a:pt x="299" y="297"/>
                </a:lnTo>
                <a:lnTo>
                  <a:pt x="299" y="299"/>
                </a:lnTo>
                <a:lnTo>
                  <a:pt x="297" y="301"/>
                </a:lnTo>
                <a:lnTo>
                  <a:pt x="295" y="301"/>
                </a:lnTo>
                <a:lnTo>
                  <a:pt x="293" y="303"/>
                </a:lnTo>
                <a:lnTo>
                  <a:pt x="295" y="303"/>
                </a:lnTo>
                <a:lnTo>
                  <a:pt x="297" y="305"/>
                </a:lnTo>
                <a:lnTo>
                  <a:pt x="295" y="305"/>
                </a:lnTo>
                <a:lnTo>
                  <a:pt x="297" y="307"/>
                </a:lnTo>
                <a:lnTo>
                  <a:pt x="297" y="309"/>
                </a:lnTo>
                <a:lnTo>
                  <a:pt x="297" y="311"/>
                </a:lnTo>
                <a:lnTo>
                  <a:pt x="299" y="313"/>
                </a:lnTo>
                <a:lnTo>
                  <a:pt x="299" y="315"/>
                </a:lnTo>
                <a:lnTo>
                  <a:pt x="297" y="317"/>
                </a:lnTo>
                <a:lnTo>
                  <a:pt x="297" y="319"/>
                </a:lnTo>
                <a:lnTo>
                  <a:pt x="297" y="321"/>
                </a:lnTo>
                <a:lnTo>
                  <a:pt x="297" y="323"/>
                </a:lnTo>
                <a:lnTo>
                  <a:pt x="297" y="325"/>
                </a:lnTo>
                <a:lnTo>
                  <a:pt x="299" y="327"/>
                </a:lnTo>
                <a:lnTo>
                  <a:pt x="297" y="329"/>
                </a:lnTo>
                <a:lnTo>
                  <a:pt x="299" y="329"/>
                </a:lnTo>
                <a:lnTo>
                  <a:pt x="299" y="331"/>
                </a:lnTo>
                <a:lnTo>
                  <a:pt x="297" y="333"/>
                </a:lnTo>
                <a:lnTo>
                  <a:pt x="297" y="335"/>
                </a:lnTo>
                <a:lnTo>
                  <a:pt x="295" y="337"/>
                </a:lnTo>
                <a:lnTo>
                  <a:pt x="295" y="339"/>
                </a:lnTo>
                <a:lnTo>
                  <a:pt x="295" y="341"/>
                </a:lnTo>
                <a:lnTo>
                  <a:pt x="295" y="343"/>
                </a:lnTo>
                <a:lnTo>
                  <a:pt x="293" y="345"/>
                </a:lnTo>
                <a:lnTo>
                  <a:pt x="293" y="347"/>
                </a:lnTo>
                <a:lnTo>
                  <a:pt x="293" y="349"/>
                </a:lnTo>
                <a:lnTo>
                  <a:pt x="293" y="351"/>
                </a:lnTo>
                <a:lnTo>
                  <a:pt x="293" y="353"/>
                </a:lnTo>
                <a:lnTo>
                  <a:pt x="295" y="355"/>
                </a:lnTo>
                <a:lnTo>
                  <a:pt x="295" y="357"/>
                </a:lnTo>
                <a:lnTo>
                  <a:pt x="297" y="359"/>
                </a:lnTo>
                <a:lnTo>
                  <a:pt x="299" y="359"/>
                </a:lnTo>
                <a:lnTo>
                  <a:pt x="301" y="361"/>
                </a:lnTo>
                <a:lnTo>
                  <a:pt x="303" y="363"/>
                </a:lnTo>
                <a:lnTo>
                  <a:pt x="303" y="365"/>
                </a:lnTo>
                <a:lnTo>
                  <a:pt x="305" y="367"/>
                </a:lnTo>
                <a:lnTo>
                  <a:pt x="307" y="367"/>
                </a:lnTo>
                <a:lnTo>
                  <a:pt x="309" y="367"/>
                </a:lnTo>
                <a:lnTo>
                  <a:pt x="311" y="367"/>
                </a:lnTo>
                <a:lnTo>
                  <a:pt x="313" y="367"/>
                </a:lnTo>
                <a:lnTo>
                  <a:pt x="313" y="365"/>
                </a:lnTo>
                <a:lnTo>
                  <a:pt x="313" y="363"/>
                </a:lnTo>
                <a:lnTo>
                  <a:pt x="315" y="363"/>
                </a:lnTo>
                <a:lnTo>
                  <a:pt x="317" y="363"/>
                </a:lnTo>
                <a:lnTo>
                  <a:pt x="319" y="363"/>
                </a:lnTo>
                <a:lnTo>
                  <a:pt x="319" y="365"/>
                </a:lnTo>
                <a:lnTo>
                  <a:pt x="319" y="367"/>
                </a:lnTo>
                <a:lnTo>
                  <a:pt x="319" y="373"/>
                </a:lnTo>
                <a:lnTo>
                  <a:pt x="319" y="375"/>
                </a:lnTo>
                <a:lnTo>
                  <a:pt x="319" y="381"/>
                </a:lnTo>
                <a:lnTo>
                  <a:pt x="319" y="383"/>
                </a:lnTo>
                <a:lnTo>
                  <a:pt x="319" y="389"/>
                </a:lnTo>
                <a:lnTo>
                  <a:pt x="317" y="389"/>
                </a:lnTo>
                <a:lnTo>
                  <a:pt x="315" y="387"/>
                </a:lnTo>
                <a:lnTo>
                  <a:pt x="315" y="385"/>
                </a:lnTo>
                <a:lnTo>
                  <a:pt x="313" y="385"/>
                </a:lnTo>
                <a:lnTo>
                  <a:pt x="311" y="387"/>
                </a:lnTo>
                <a:lnTo>
                  <a:pt x="309" y="387"/>
                </a:lnTo>
                <a:lnTo>
                  <a:pt x="307" y="389"/>
                </a:lnTo>
                <a:lnTo>
                  <a:pt x="305" y="387"/>
                </a:lnTo>
                <a:lnTo>
                  <a:pt x="303" y="387"/>
                </a:lnTo>
                <a:lnTo>
                  <a:pt x="303" y="385"/>
                </a:lnTo>
                <a:lnTo>
                  <a:pt x="303" y="383"/>
                </a:lnTo>
                <a:lnTo>
                  <a:pt x="301" y="381"/>
                </a:lnTo>
                <a:lnTo>
                  <a:pt x="301" y="379"/>
                </a:lnTo>
                <a:lnTo>
                  <a:pt x="299" y="377"/>
                </a:lnTo>
                <a:lnTo>
                  <a:pt x="297" y="377"/>
                </a:lnTo>
                <a:lnTo>
                  <a:pt x="295" y="375"/>
                </a:lnTo>
                <a:lnTo>
                  <a:pt x="295" y="373"/>
                </a:lnTo>
                <a:lnTo>
                  <a:pt x="293" y="371"/>
                </a:lnTo>
                <a:lnTo>
                  <a:pt x="293" y="369"/>
                </a:lnTo>
                <a:lnTo>
                  <a:pt x="291" y="369"/>
                </a:lnTo>
                <a:lnTo>
                  <a:pt x="289" y="367"/>
                </a:lnTo>
                <a:lnTo>
                  <a:pt x="287" y="367"/>
                </a:lnTo>
                <a:lnTo>
                  <a:pt x="285" y="365"/>
                </a:lnTo>
                <a:lnTo>
                  <a:pt x="283" y="365"/>
                </a:lnTo>
                <a:lnTo>
                  <a:pt x="281" y="365"/>
                </a:lnTo>
                <a:lnTo>
                  <a:pt x="279" y="363"/>
                </a:lnTo>
                <a:lnTo>
                  <a:pt x="277" y="363"/>
                </a:lnTo>
                <a:lnTo>
                  <a:pt x="277" y="361"/>
                </a:lnTo>
                <a:lnTo>
                  <a:pt x="277" y="359"/>
                </a:lnTo>
                <a:lnTo>
                  <a:pt x="275" y="357"/>
                </a:lnTo>
                <a:lnTo>
                  <a:pt x="273" y="355"/>
                </a:lnTo>
                <a:lnTo>
                  <a:pt x="271" y="353"/>
                </a:lnTo>
                <a:lnTo>
                  <a:pt x="271" y="351"/>
                </a:lnTo>
                <a:lnTo>
                  <a:pt x="269" y="351"/>
                </a:lnTo>
                <a:lnTo>
                  <a:pt x="269" y="353"/>
                </a:lnTo>
                <a:lnTo>
                  <a:pt x="267" y="353"/>
                </a:lnTo>
                <a:lnTo>
                  <a:pt x="267" y="355"/>
                </a:lnTo>
                <a:lnTo>
                  <a:pt x="267" y="357"/>
                </a:lnTo>
                <a:lnTo>
                  <a:pt x="265" y="359"/>
                </a:lnTo>
                <a:lnTo>
                  <a:pt x="263" y="359"/>
                </a:lnTo>
                <a:lnTo>
                  <a:pt x="261" y="359"/>
                </a:lnTo>
                <a:lnTo>
                  <a:pt x="259" y="359"/>
                </a:lnTo>
                <a:lnTo>
                  <a:pt x="257" y="357"/>
                </a:lnTo>
                <a:lnTo>
                  <a:pt x="255" y="357"/>
                </a:lnTo>
                <a:lnTo>
                  <a:pt x="253" y="357"/>
                </a:lnTo>
                <a:lnTo>
                  <a:pt x="251" y="357"/>
                </a:lnTo>
                <a:lnTo>
                  <a:pt x="249" y="357"/>
                </a:lnTo>
                <a:lnTo>
                  <a:pt x="247" y="355"/>
                </a:lnTo>
                <a:lnTo>
                  <a:pt x="245" y="355"/>
                </a:lnTo>
                <a:lnTo>
                  <a:pt x="243" y="353"/>
                </a:lnTo>
                <a:lnTo>
                  <a:pt x="241" y="353"/>
                </a:lnTo>
                <a:lnTo>
                  <a:pt x="240" y="353"/>
                </a:lnTo>
                <a:lnTo>
                  <a:pt x="240" y="351"/>
                </a:lnTo>
                <a:lnTo>
                  <a:pt x="238" y="349"/>
                </a:lnTo>
                <a:lnTo>
                  <a:pt x="238" y="347"/>
                </a:lnTo>
                <a:lnTo>
                  <a:pt x="238" y="345"/>
                </a:lnTo>
                <a:lnTo>
                  <a:pt x="238" y="343"/>
                </a:lnTo>
                <a:lnTo>
                  <a:pt x="236" y="343"/>
                </a:lnTo>
                <a:lnTo>
                  <a:pt x="234" y="343"/>
                </a:lnTo>
                <a:lnTo>
                  <a:pt x="230" y="345"/>
                </a:lnTo>
                <a:lnTo>
                  <a:pt x="228" y="345"/>
                </a:lnTo>
                <a:lnTo>
                  <a:pt x="226" y="345"/>
                </a:lnTo>
                <a:lnTo>
                  <a:pt x="226" y="347"/>
                </a:lnTo>
                <a:lnTo>
                  <a:pt x="224" y="347"/>
                </a:lnTo>
                <a:lnTo>
                  <a:pt x="222" y="347"/>
                </a:lnTo>
                <a:lnTo>
                  <a:pt x="220" y="347"/>
                </a:lnTo>
                <a:lnTo>
                  <a:pt x="222" y="345"/>
                </a:lnTo>
                <a:lnTo>
                  <a:pt x="222" y="343"/>
                </a:lnTo>
                <a:lnTo>
                  <a:pt x="222" y="341"/>
                </a:lnTo>
                <a:lnTo>
                  <a:pt x="220" y="339"/>
                </a:lnTo>
                <a:lnTo>
                  <a:pt x="218" y="339"/>
                </a:lnTo>
                <a:lnTo>
                  <a:pt x="216" y="339"/>
                </a:lnTo>
                <a:lnTo>
                  <a:pt x="216" y="337"/>
                </a:lnTo>
                <a:lnTo>
                  <a:pt x="214" y="335"/>
                </a:lnTo>
                <a:lnTo>
                  <a:pt x="212" y="337"/>
                </a:lnTo>
                <a:lnTo>
                  <a:pt x="212" y="339"/>
                </a:lnTo>
                <a:lnTo>
                  <a:pt x="210" y="339"/>
                </a:lnTo>
                <a:lnTo>
                  <a:pt x="208" y="339"/>
                </a:lnTo>
                <a:lnTo>
                  <a:pt x="206" y="337"/>
                </a:lnTo>
                <a:lnTo>
                  <a:pt x="204" y="337"/>
                </a:lnTo>
                <a:lnTo>
                  <a:pt x="202" y="339"/>
                </a:lnTo>
                <a:lnTo>
                  <a:pt x="200" y="339"/>
                </a:lnTo>
                <a:lnTo>
                  <a:pt x="198" y="341"/>
                </a:lnTo>
                <a:lnTo>
                  <a:pt x="196" y="341"/>
                </a:lnTo>
                <a:lnTo>
                  <a:pt x="194" y="339"/>
                </a:lnTo>
                <a:lnTo>
                  <a:pt x="192" y="341"/>
                </a:lnTo>
                <a:lnTo>
                  <a:pt x="190" y="339"/>
                </a:lnTo>
                <a:lnTo>
                  <a:pt x="188" y="339"/>
                </a:lnTo>
                <a:lnTo>
                  <a:pt x="186" y="341"/>
                </a:lnTo>
                <a:lnTo>
                  <a:pt x="184" y="341"/>
                </a:lnTo>
                <a:lnTo>
                  <a:pt x="182" y="343"/>
                </a:lnTo>
                <a:lnTo>
                  <a:pt x="182" y="341"/>
                </a:lnTo>
                <a:lnTo>
                  <a:pt x="182" y="339"/>
                </a:lnTo>
                <a:lnTo>
                  <a:pt x="182" y="337"/>
                </a:lnTo>
                <a:lnTo>
                  <a:pt x="180" y="337"/>
                </a:lnTo>
                <a:lnTo>
                  <a:pt x="182" y="335"/>
                </a:lnTo>
                <a:lnTo>
                  <a:pt x="184" y="333"/>
                </a:lnTo>
                <a:lnTo>
                  <a:pt x="184" y="331"/>
                </a:lnTo>
                <a:lnTo>
                  <a:pt x="184" y="329"/>
                </a:lnTo>
                <a:lnTo>
                  <a:pt x="182" y="327"/>
                </a:lnTo>
                <a:lnTo>
                  <a:pt x="184" y="325"/>
                </a:lnTo>
                <a:lnTo>
                  <a:pt x="182" y="323"/>
                </a:lnTo>
                <a:lnTo>
                  <a:pt x="182" y="321"/>
                </a:lnTo>
                <a:lnTo>
                  <a:pt x="182" y="319"/>
                </a:lnTo>
                <a:lnTo>
                  <a:pt x="182" y="317"/>
                </a:lnTo>
                <a:lnTo>
                  <a:pt x="180" y="317"/>
                </a:lnTo>
                <a:lnTo>
                  <a:pt x="180" y="315"/>
                </a:lnTo>
                <a:lnTo>
                  <a:pt x="178" y="315"/>
                </a:lnTo>
                <a:lnTo>
                  <a:pt x="178" y="313"/>
                </a:lnTo>
                <a:lnTo>
                  <a:pt x="176" y="311"/>
                </a:lnTo>
                <a:lnTo>
                  <a:pt x="176" y="309"/>
                </a:lnTo>
                <a:lnTo>
                  <a:pt x="174" y="307"/>
                </a:lnTo>
                <a:lnTo>
                  <a:pt x="174" y="305"/>
                </a:lnTo>
                <a:lnTo>
                  <a:pt x="174" y="303"/>
                </a:lnTo>
                <a:lnTo>
                  <a:pt x="176" y="301"/>
                </a:lnTo>
                <a:lnTo>
                  <a:pt x="174" y="299"/>
                </a:lnTo>
                <a:lnTo>
                  <a:pt x="176" y="297"/>
                </a:lnTo>
                <a:lnTo>
                  <a:pt x="176" y="295"/>
                </a:lnTo>
                <a:lnTo>
                  <a:pt x="176" y="293"/>
                </a:lnTo>
                <a:lnTo>
                  <a:pt x="176" y="291"/>
                </a:lnTo>
                <a:lnTo>
                  <a:pt x="176" y="289"/>
                </a:lnTo>
                <a:lnTo>
                  <a:pt x="176" y="287"/>
                </a:lnTo>
                <a:lnTo>
                  <a:pt x="176" y="285"/>
                </a:lnTo>
                <a:lnTo>
                  <a:pt x="176" y="283"/>
                </a:lnTo>
                <a:lnTo>
                  <a:pt x="176" y="281"/>
                </a:lnTo>
                <a:lnTo>
                  <a:pt x="176" y="279"/>
                </a:lnTo>
                <a:lnTo>
                  <a:pt x="174" y="277"/>
                </a:lnTo>
                <a:lnTo>
                  <a:pt x="174" y="275"/>
                </a:lnTo>
                <a:lnTo>
                  <a:pt x="174" y="273"/>
                </a:lnTo>
                <a:lnTo>
                  <a:pt x="174" y="271"/>
                </a:lnTo>
                <a:lnTo>
                  <a:pt x="174" y="269"/>
                </a:lnTo>
                <a:lnTo>
                  <a:pt x="176" y="267"/>
                </a:lnTo>
                <a:lnTo>
                  <a:pt x="176" y="265"/>
                </a:lnTo>
                <a:lnTo>
                  <a:pt x="176" y="263"/>
                </a:lnTo>
                <a:lnTo>
                  <a:pt x="174" y="261"/>
                </a:lnTo>
                <a:lnTo>
                  <a:pt x="172" y="261"/>
                </a:lnTo>
                <a:lnTo>
                  <a:pt x="152" y="261"/>
                </a:lnTo>
                <a:lnTo>
                  <a:pt x="152" y="259"/>
                </a:lnTo>
                <a:lnTo>
                  <a:pt x="152" y="257"/>
                </a:lnTo>
                <a:lnTo>
                  <a:pt x="152" y="255"/>
                </a:lnTo>
                <a:lnTo>
                  <a:pt x="154" y="253"/>
                </a:lnTo>
                <a:lnTo>
                  <a:pt x="148" y="253"/>
                </a:lnTo>
                <a:lnTo>
                  <a:pt x="148" y="255"/>
                </a:lnTo>
                <a:lnTo>
                  <a:pt x="134" y="255"/>
                </a:lnTo>
                <a:lnTo>
                  <a:pt x="134" y="257"/>
                </a:lnTo>
                <a:lnTo>
                  <a:pt x="132" y="259"/>
                </a:lnTo>
                <a:lnTo>
                  <a:pt x="132" y="261"/>
                </a:lnTo>
                <a:lnTo>
                  <a:pt x="132" y="263"/>
                </a:lnTo>
                <a:lnTo>
                  <a:pt x="132" y="265"/>
                </a:lnTo>
                <a:lnTo>
                  <a:pt x="132" y="267"/>
                </a:lnTo>
                <a:lnTo>
                  <a:pt x="130" y="267"/>
                </a:lnTo>
                <a:lnTo>
                  <a:pt x="130" y="269"/>
                </a:lnTo>
                <a:lnTo>
                  <a:pt x="130" y="271"/>
                </a:lnTo>
                <a:lnTo>
                  <a:pt x="130" y="273"/>
                </a:lnTo>
                <a:lnTo>
                  <a:pt x="130" y="275"/>
                </a:lnTo>
                <a:lnTo>
                  <a:pt x="120" y="275"/>
                </a:lnTo>
                <a:lnTo>
                  <a:pt x="118" y="275"/>
                </a:lnTo>
                <a:lnTo>
                  <a:pt x="116" y="275"/>
                </a:lnTo>
                <a:lnTo>
                  <a:pt x="114" y="275"/>
                </a:lnTo>
                <a:lnTo>
                  <a:pt x="112" y="275"/>
                </a:lnTo>
                <a:lnTo>
                  <a:pt x="110" y="275"/>
                </a:lnTo>
                <a:lnTo>
                  <a:pt x="108" y="275"/>
                </a:lnTo>
                <a:lnTo>
                  <a:pt x="108" y="277"/>
                </a:lnTo>
                <a:lnTo>
                  <a:pt x="108" y="279"/>
                </a:lnTo>
                <a:lnTo>
                  <a:pt x="106" y="279"/>
                </a:lnTo>
                <a:lnTo>
                  <a:pt x="104" y="277"/>
                </a:lnTo>
                <a:lnTo>
                  <a:pt x="102" y="277"/>
                </a:lnTo>
                <a:lnTo>
                  <a:pt x="100" y="277"/>
                </a:lnTo>
                <a:lnTo>
                  <a:pt x="98" y="279"/>
                </a:lnTo>
                <a:lnTo>
                  <a:pt x="96" y="277"/>
                </a:lnTo>
                <a:lnTo>
                  <a:pt x="96" y="275"/>
                </a:lnTo>
                <a:lnTo>
                  <a:pt x="94" y="275"/>
                </a:lnTo>
                <a:lnTo>
                  <a:pt x="94" y="273"/>
                </a:lnTo>
                <a:lnTo>
                  <a:pt x="92" y="271"/>
                </a:lnTo>
                <a:lnTo>
                  <a:pt x="92" y="269"/>
                </a:lnTo>
                <a:lnTo>
                  <a:pt x="92" y="267"/>
                </a:lnTo>
                <a:lnTo>
                  <a:pt x="90" y="267"/>
                </a:lnTo>
                <a:lnTo>
                  <a:pt x="90" y="265"/>
                </a:lnTo>
                <a:lnTo>
                  <a:pt x="88" y="263"/>
                </a:lnTo>
                <a:lnTo>
                  <a:pt x="86" y="261"/>
                </a:lnTo>
                <a:lnTo>
                  <a:pt x="86" y="259"/>
                </a:lnTo>
                <a:lnTo>
                  <a:pt x="86" y="257"/>
                </a:lnTo>
                <a:lnTo>
                  <a:pt x="86" y="255"/>
                </a:lnTo>
                <a:lnTo>
                  <a:pt x="86" y="253"/>
                </a:lnTo>
                <a:lnTo>
                  <a:pt x="84" y="251"/>
                </a:lnTo>
                <a:lnTo>
                  <a:pt x="84" y="249"/>
                </a:lnTo>
                <a:lnTo>
                  <a:pt x="82" y="247"/>
                </a:lnTo>
                <a:lnTo>
                  <a:pt x="82" y="245"/>
                </a:lnTo>
                <a:lnTo>
                  <a:pt x="82" y="243"/>
                </a:lnTo>
                <a:lnTo>
                  <a:pt x="82" y="241"/>
                </a:lnTo>
                <a:lnTo>
                  <a:pt x="82" y="239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78" y="231"/>
                </a:lnTo>
                <a:lnTo>
                  <a:pt x="76" y="233"/>
                </a:lnTo>
                <a:lnTo>
                  <a:pt x="74" y="231"/>
                </a:lnTo>
                <a:lnTo>
                  <a:pt x="72" y="231"/>
                </a:lnTo>
                <a:lnTo>
                  <a:pt x="70" y="231"/>
                </a:lnTo>
                <a:lnTo>
                  <a:pt x="66" y="231"/>
                </a:lnTo>
                <a:lnTo>
                  <a:pt x="62" y="231"/>
                </a:lnTo>
                <a:lnTo>
                  <a:pt x="60" y="231"/>
                </a:lnTo>
                <a:lnTo>
                  <a:pt x="58" y="231"/>
                </a:lnTo>
                <a:lnTo>
                  <a:pt x="50" y="231"/>
                </a:lnTo>
                <a:lnTo>
                  <a:pt x="48" y="231"/>
                </a:lnTo>
                <a:lnTo>
                  <a:pt x="46" y="231"/>
                </a:lnTo>
                <a:lnTo>
                  <a:pt x="44" y="233"/>
                </a:lnTo>
                <a:lnTo>
                  <a:pt x="42" y="233"/>
                </a:lnTo>
                <a:lnTo>
                  <a:pt x="40" y="233"/>
                </a:lnTo>
                <a:lnTo>
                  <a:pt x="38" y="231"/>
                </a:lnTo>
                <a:lnTo>
                  <a:pt x="36" y="231"/>
                </a:lnTo>
                <a:lnTo>
                  <a:pt x="34" y="231"/>
                </a:lnTo>
                <a:lnTo>
                  <a:pt x="32" y="231"/>
                </a:lnTo>
                <a:lnTo>
                  <a:pt x="30" y="231"/>
                </a:lnTo>
                <a:lnTo>
                  <a:pt x="28" y="231"/>
                </a:lnTo>
                <a:lnTo>
                  <a:pt x="26" y="231"/>
                </a:lnTo>
                <a:lnTo>
                  <a:pt x="24" y="231"/>
                </a:lnTo>
                <a:lnTo>
                  <a:pt x="20" y="231"/>
                </a:lnTo>
                <a:lnTo>
                  <a:pt x="18" y="231"/>
                </a:lnTo>
                <a:lnTo>
                  <a:pt x="16" y="231"/>
                </a:lnTo>
                <a:lnTo>
                  <a:pt x="14" y="231"/>
                </a:lnTo>
                <a:lnTo>
                  <a:pt x="12" y="231"/>
                </a:lnTo>
                <a:lnTo>
                  <a:pt x="10" y="231"/>
                </a:lnTo>
                <a:lnTo>
                  <a:pt x="8" y="233"/>
                </a:lnTo>
                <a:lnTo>
                  <a:pt x="6" y="235"/>
                </a:lnTo>
                <a:lnTo>
                  <a:pt x="4" y="235"/>
                </a:lnTo>
                <a:lnTo>
                  <a:pt x="2" y="235"/>
                </a:lnTo>
                <a:lnTo>
                  <a:pt x="2" y="233"/>
                </a:lnTo>
                <a:lnTo>
                  <a:pt x="0" y="231"/>
                </a:lnTo>
                <a:lnTo>
                  <a:pt x="0" y="22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0" name="Freeform 2288"/>
          <p:cNvSpPr>
            <a:spLocks/>
          </p:cNvSpPr>
          <p:nvPr/>
        </p:nvSpPr>
        <p:spPr bwMode="auto">
          <a:xfrm>
            <a:off x="5399088" y="3541712"/>
            <a:ext cx="298450" cy="449263"/>
          </a:xfrm>
          <a:custGeom>
            <a:avLst/>
            <a:gdLst>
              <a:gd name="T0" fmla="*/ 20161250 w 188"/>
              <a:gd name="T1" fmla="*/ 458667927 h 283"/>
              <a:gd name="T2" fmla="*/ 40322500 w 188"/>
              <a:gd name="T3" fmla="*/ 423385779 h 283"/>
              <a:gd name="T4" fmla="*/ 70564375 w 188"/>
              <a:gd name="T5" fmla="*/ 408264858 h 283"/>
              <a:gd name="T6" fmla="*/ 90725625 w 188"/>
              <a:gd name="T7" fmla="*/ 393143937 h 283"/>
              <a:gd name="T8" fmla="*/ 136088438 w 188"/>
              <a:gd name="T9" fmla="*/ 367942403 h 283"/>
              <a:gd name="T10" fmla="*/ 166330313 w 188"/>
              <a:gd name="T11" fmla="*/ 367942403 h 283"/>
              <a:gd name="T12" fmla="*/ 191531875 w 188"/>
              <a:gd name="T13" fmla="*/ 362902096 h 283"/>
              <a:gd name="T14" fmla="*/ 211693125 w 188"/>
              <a:gd name="T15" fmla="*/ 332660255 h 283"/>
              <a:gd name="T16" fmla="*/ 236894688 w 188"/>
              <a:gd name="T17" fmla="*/ 302418413 h 283"/>
              <a:gd name="T18" fmla="*/ 262096250 w 188"/>
              <a:gd name="T19" fmla="*/ 272176572 h 283"/>
              <a:gd name="T20" fmla="*/ 292338125 w 188"/>
              <a:gd name="T21" fmla="*/ 236894424 h 283"/>
              <a:gd name="T22" fmla="*/ 322580000 w 188"/>
              <a:gd name="T23" fmla="*/ 206652583 h 283"/>
              <a:gd name="T24" fmla="*/ 246975313 w 188"/>
              <a:gd name="T25" fmla="*/ 196571969 h 283"/>
              <a:gd name="T26" fmla="*/ 201612500 w 188"/>
              <a:gd name="T27" fmla="*/ 181451048 h 283"/>
              <a:gd name="T28" fmla="*/ 166330313 w 188"/>
              <a:gd name="T29" fmla="*/ 166330127 h 283"/>
              <a:gd name="T30" fmla="*/ 120967500 w 188"/>
              <a:gd name="T31" fmla="*/ 141128593 h 283"/>
              <a:gd name="T32" fmla="*/ 100806250 w 188"/>
              <a:gd name="T33" fmla="*/ 120967365 h 283"/>
              <a:gd name="T34" fmla="*/ 85685313 w 188"/>
              <a:gd name="T35" fmla="*/ 95765831 h 283"/>
              <a:gd name="T36" fmla="*/ 75604688 w 188"/>
              <a:gd name="T37" fmla="*/ 65523990 h 283"/>
              <a:gd name="T38" fmla="*/ 95765938 w 188"/>
              <a:gd name="T39" fmla="*/ 35282148 h 283"/>
              <a:gd name="T40" fmla="*/ 110886875 w 188"/>
              <a:gd name="T41" fmla="*/ 40322455 h 283"/>
              <a:gd name="T42" fmla="*/ 136088438 w 188"/>
              <a:gd name="T43" fmla="*/ 70564296 h 283"/>
              <a:gd name="T44" fmla="*/ 161290000 w 188"/>
              <a:gd name="T45" fmla="*/ 80644910 h 283"/>
              <a:gd name="T46" fmla="*/ 191531875 w 188"/>
              <a:gd name="T47" fmla="*/ 70564296 h 283"/>
              <a:gd name="T48" fmla="*/ 221773750 w 188"/>
              <a:gd name="T49" fmla="*/ 60483683 h 283"/>
              <a:gd name="T50" fmla="*/ 257055938 w 188"/>
              <a:gd name="T51" fmla="*/ 65523990 h 283"/>
              <a:gd name="T52" fmla="*/ 287297813 w 188"/>
              <a:gd name="T53" fmla="*/ 40322455 h 283"/>
              <a:gd name="T54" fmla="*/ 322580000 w 188"/>
              <a:gd name="T55" fmla="*/ 45362762 h 283"/>
              <a:gd name="T56" fmla="*/ 357862188 w 188"/>
              <a:gd name="T57" fmla="*/ 40322455 h 283"/>
              <a:gd name="T58" fmla="*/ 393144375 w 188"/>
              <a:gd name="T59" fmla="*/ 30241841 h 283"/>
              <a:gd name="T60" fmla="*/ 418345938 w 188"/>
              <a:gd name="T61" fmla="*/ 20161228 h 283"/>
              <a:gd name="T62" fmla="*/ 448587813 w 188"/>
              <a:gd name="T63" fmla="*/ 0 h 283"/>
              <a:gd name="T64" fmla="*/ 463708750 w 188"/>
              <a:gd name="T65" fmla="*/ 20161228 h 283"/>
              <a:gd name="T66" fmla="*/ 458668438 w 188"/>
              <a:gd name="T67" fmla="*/ 50403069 h 283"/>
              <a:gd name="T68" fmla="*/ 458668438 w 188"/>
              <a:gd name="T69" fmla="*/ 80644910 h 283"/>
              <a:gd name="T70" fmla="*/ 473789375 w 188"/>
              <a:gd name="T71" fmla="*/ 85685217 h 283"/>
              <a:gd name="T72" fmla="*/ 453628125 w 188"/>
              <a:gd name="T73" fmla="*/ 95765831 h 283"/>
              <a:gd name="T74" fmla="*/ 448587813 w 188"/>
              <a:gd name="T75" fmla="*/ 126007672 h 283"/>
              <a:gd name="T76" fmla="*/ 443547500 w 188"/>
              <a:gd name="T77" fmla="*/ 151209207 h 283"/>
              <a:gd name="T78" fmla="*/ 428426563 w 188"/>
              <a:gd name="T79" fmla="*/ 181451048 h 283"/>
              <a:gd name="T80" fmla="*/ 408265313 w 188"/>
              <a:gd name="T81" fmla="*/ 206652583 h 283"/>
              <a:gd name="T82" fmla="*/ 398184688 w 188"/>
              <a:gd name="T83" fmla="*/ 236894424 h 283"/>
              <a:gd name="T84" fmla="*/ 383063750 w 188"/>
              <a:gd name="T85" fmla="*/ 262095958 h 283"/>
              <a:gd name="T86" fmla="*/ 372983125 w 188"/>
              <a:gd name="T87" fmla="*/ 292337800 h 283"/>
              <a:gd name="T88" fmla="*/ 357862188 w 188"/>
              <a:gd name="T89" fmla="*/ 332660255 h 283"/>
              <a:gd name="T90" fmla="*/ 337700938 w 188"/>
              <a:gd name="T91" fmla="*/ 367942403 h 283"/>
              <a:gd name="T92" fmla="*/ 322580000 w 188"/>
              <a:gd name="T93" fmla="*/ 393143937 h 283"/>
              <a:gd name="T94" fmla="*/ 302418750 w 188"/>
              <a:gd name="T95" fmla="*/ 418345472 h 283"/>
              <a:gd name="T96" fmla="*/ 277217188 w 188"/>
              <a:gd name="T97" fmla="*/ 453627620 h 283"/>
              <a:gd name="T98" fmla="*/ 241935000 w 188"/>
              <a:gd name="T99" fmla="*/ 493950075 h 283"/>
              <a:gd name="T100" fmla="*/ 211693125 w 188"/>
              <a:gd name="T101" fmla="*/ 514111303 h 283"/>
              <a:gd name="T102" fmla="*/ 186491563 w 188"/>
              <a:gd name="T103" fmla="*/ 529232223 h 283"/>
              <a:gd name="T104" fmla="*/ 146169063 w 188"/>
              <a:gd name="T105" fmla="*/ 564514372 h 283"/>
              <a:gd name="T106" fmla="*/ 115927188 w 188"/>
              <a:gd name="T107" fmla="*/ 594756213 h 283"/>
              <a:gd name="T108" fmla="*/ 95765938 w 188"/>
              <a:gd name="T109" fmla="*/ 622477107 h 283"/>
              <a:gd name="T110" fmla="*/ 60483750 w 188"/>
              <a:gd name="T111" fmla="*/ 657759255 h 283"/>
              <a:gd name="T112" fmla="*/ 45362813 w 188"/>
              <a:gd name="T113" fmla="*/ 682960790 h 283"/>
              <a:gd name="T114" fmla="*/ 30241875 w 188"/>
              <a:gd name="T115" fmla="*/ 713202631 h 283"/>
              <a:gd name="T116" fmla="*/ 10080625 w 188"/>
              <a:gd name="T117" fmla="*/ 677920483 h 28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8" h="283">
                <a:moveTo>
                  <a:pt x="0" y="200"/>
                </a:moveTo>
                <a:lnTo>
                  <a:pt x="0" y="192"/>
                </a:lnTo>
                <a:lnTo>
                  <a:pt x="2" y="190"/>
                </a:lnTo>
                <a:lnTo>
                  <a:pt x="4" y="188"/>
                </a:lnTo>
                <a:lnTo>
                  <a:pt x="6" y="186"/>
                </a:lnTo>
                <a:lnTo>
                  <a:pt x="6" y="184"/>
                </a:lnTo>
                <a:lnTo>
                  <a:pt x="8" y="182"/>
                </a:lnTo>
                <a:lnTo>
                  <a:pt x="10" y="180"/>
                </a:lnTo>
                <a:lnTo>
                  <a:pt x="10" y="178"/>
                </a:lnTo>
                <a:lnTo>
                  <a:pt x="12" y="176"/>
                </a:lnTo>
                <a:lnTo>
                  <a:pt x="14" y="174"/>
                </a:lnTo>
                <a:lnTo>
                  <a:pt x="14" y="172"/>
                </a:lnTo>
                <a:lnTo>
                  <a:pt x="16" y="170"/>
                </a:lnTo>
                <a:lnTo>
                  <a:pt x="16" y="168"/>
                </a:lnTo>
                <a:lnTo>
                  <a:pt x="18" y="166"/>
                </a:lnTo>
                <a:lnTo>
                  <a:pt x="18" y="164"/>
                </a:lnTo>
                <a:lnTo>
                  <a:pt x="20" y="162"/>
                </a:lnTo>
                <a:lnTo>
                  <a:pt x="22" y="162"/>
                </a:lnTo>
                <a:lnTo>
                  <a:pt x="26" y="162"/>
                </a:lnTo>
                <a:lnTo>
                  <a:pt x="28" y="162"/>
                </a:lnTo>
                <a:lnTo>
                  <a:pt x="30" y="160"/>
                </a:lnTo>
                <a:lnTo>
                  <a:pt x="32" y="160"/>
                </a:lnTo>
                <a:lnTo>
                  <a:pt x="34" y="160"/>
                </a:lnTo>
                <a:lnTo>
                  <a:pt x="36" y="158"/>
                </a:lnTo>
                <a:lnTo>
                  <a:pt x="36" y="156"/>
                </a:lnTo>
                <a:lnTo>
                  <a:pt x="38" y="154"/>
                </a:lnTo>
                <a:lnTo>
                  <a:pt x="40" y="152"/>
                </a:lnTo>
                <a:lnTo>
                  <a:pt x="42" y="152"/>
                </a:lnTo>
                <a:lnTo>
                  <a:pt x="48" y="148"/>
                </a:lnTo>
                <a:lnTo>
                  <a:pt x="50" y="148"/>
                </a:lnTo>
                <a:lnTo>
                  <a:pt x="52" y="146"/>
                </a:lnTo>
                <a:lnTo>
                  <a:pt x="54" y="146"/>
                </a:lnTo>
                <a:lnTo>
                  <a:pt x="56" y="146"/>
                </a:lnTo>
                <a:lnTo>
                  <a:pt x="58" y="146"/>
                </a:lnTo>
                <a:lnTo>
                  <a:pt x="60" y="146"/>
                </a:lnTo>
                <a:lnTo>
                  <a:pt x="62" y="146"/>
                </a:lnTo>
                <a:lnTo>
                  <a:pt x="64" y="146"/>
                </a:lnTo>
                <a:lnTo>
                  <a:pt x="66" y="146"/>
                </a:lnTo>
                <a:lnTo>
                  <a:pt x="68" y="146"/>
                </a:lnTo>
                <a:lnTo>
                  <a:pt x="70" y="146"/>
                </a:lnTo>
                <a:lnTo>
                  <a:pt x="72" y="146"/>
                </a:lnTo>
                <a:lnTo>
                  <a:pt x="74" y="146"/>
                </a:lnTo>
                <a:lnTo>
                  <a:pt x="76" y="144"/>
                </a:lnTo>
                <a:lnTo>
                  <a:pt x="76" y="142"/>
                </a:lnTo>
                <a:lnTo>
                  <a:pt x="78" y="142"/>
                </a:lnTo>
                <a:lnTo>
                  <a:pt x="80" y="140"/>
                </a:lnTo>
                <a:lnTo>
                  <a:pt x="80" y="138"/>
                </a:lnTo>
                <a:lnTo>
                  <a:pt x="82" y="136"/>
                </a:lnTo>
                <a:lnTo>
                  <a:pt x="82" y="134"/>
                </a:lnTo>
                <a:lnTo>
                  <a:pt x="84" y="132"/>
                </a:lnTo>
                <a:lnTo>
                  <a:pt x="86" y="132"/>
                </a:lnTo>
                <a:lnTo>
                  <a:pt x="88" y="130"/>
                </a:lnTo>
                <a:lnTo>
                  <a:pt x="88" y="126"/>
                </a:lnTo>
                <a:lnTo>
                  <a:pt x="90" y="126"/>
                </a:lnTo>
                <a:lnTo>
                  <a:pt x="92" y="124"/>
                </a:lnTo>
                <a:lnTo>
                  <a:pt x="94" y="122"/>
                </a:lnTo>
                <a:lnTo>
                  <a:pt x="94" y="120"/>
                </a:lnTo>
                <a:lnTo>
                  <a:pt x="96" y="118"/>
                </a:lnTo>
                <a:lnTo>
                  <a:pt x="98" y="116"/>
                </a:lnTo>
                <a:lnTo>
                  <a:pt x="100" y="114"/>
                </a:lnTo>
                <a:lnTo>
                  <a:pt x="102" y="112"/>
                </a:lnTo>
                <a:lnTo>
                  <a:pt x="104" y="110"/>
                </a:lnTo>
                <a:lnTo>
                  <a:pt x="104" y="108"/>
                </a:lnTo>
                <a:lnTo>
                  <a:pt x="106" y="106"/>
                </a:lnTo>
                <a:lnTo>
                  <a:pt x="108" y="104"/>
                </a:lnTo>
                <a:lnTo>
                  <a:pt x="110" y="102"/>
                </a:lnTo>
                <a:lnTo>
                  <a:pt x="112" y="100"/>
                </a:lnTo>
                <a:lnTo>
                  <a:pt x="114" y="98"/>
                </a:lnTo>
                <a:lnTo>
                  <a:pt x="114" y="96"/>
                </a:lnTo>
                <a:lnTo>
                  <a:pt x="116" y="94"/>
                </a:lnTo>
                <a:lnTo>
                  <a:pt x="118" y="92"/>
                </a:lnTo>
                <a:lnTo>
                  <a:pt x="120" y="90"/>
                </a:lnTo>
                <a:lnTo>
                  <a:pt x="122" y="88"/>
                </a:lnTo>
                <a:lnTo>
                  <a:pt x="124" y="86"/>
                </a:lnTo>
                <a:lnTo>
                  <a:pt x="126" y="84"/>
                </a:lnTo>
                <a:lnTo>
                  <a:pt x="128" y="82"/>
                </a:lnTo>
                <a:lnTo>
                  <a:pt x="110" y="82"/>
                </a:lnTo>
                <a:lnTo>
                  <a:pt x="108" y="82"/>
                </a:lnTo>
                <a:lnTo>
                  <a:pt x="104" y="80"/>
                </a:lnTo>
                <a:lnTo>
                  <a:pt x="102" y="80"/>
                </a:lnTo>
                <a:lnTo>
                  <a:pt x="100" y="80"/>
                </a:lnTo>
                <a:lnTo>
                  <a:pt x="98" y="78"/>
                </a:lnTo>
                <a:lnTo>
                  <a:pt x="94" y="76"/>
                </a:lnTo>
                <a:lnTo>
                  <a:pt x="92" y="76"/>
                </a:lnTo>
                <a:lnTo>
                  <a:pt x="88" y="74"/>
                </a:lnTo>
                <a:lnTo>
                  <a:pt x="86" y="74"/>
                </a:lnTo>
                <a:lnTo>
                  <a:pt x="84" y="72"/>
                </a:lnTo>
                <a:lnTo>
                  <a:pt x="82" y="72"/>
                </a:lnTo>
                <a:lnTo>
                  <a:pt x="80" y="72"/>
                </a:lnTo>
                <a:lnTo>
                  <a:pt x="78" y="70"/>
                </a:lnTo>
                <a:lnTo>
                  <a:pt x="74" y="70"/>
                </a:lnTo>
                <a:lnTo>
                  <a:pt x="72" y="68"/>
                </a:lnTo>
                <a:lnTo>
                  <a:pt x="70" y="68"/>
                </a:lnTo>
                <a:lnTo>
                  <a:pt x="68" y="68"/>
                </a:lnTo>
                <a:lnTo>
                  <a:pt x="66" y="66"/>
                </a:lnTo>
                <a:lnTo>
                  <a:pt x="64" y="66"/>
                </a:lnTo>
                <a:lnTo>
                  <a:pt x="62" y="64"/>
                </a:lnTo>
                <a:lnTo>
                  <a:pt x="60" y="64"/>
                </a:lnTo>
                <a:lnTo>
                  <a:pt x="56" y="62"/>
                </a:lnTo>
                <a:lnTo>
                  <a:pt x="54" y="62"/>
                </a:lnTo>
                <a:lnTo>
                  <a:pt x="52" y="60"/>
                </a:lnTo>
                <a:lnTo>
                  <a:pt x="48" y="56"/>
                </a:lnTo>
                <a:lnTo>
                  <a:pt x="48" y="54"/>
                </a:lnTo>
                <a:lnTo>
                  <a:pt x="46" y="54"/>
                </a:lnTo>
                <a:lnTo>
                  <a:pt x="44" y="54"/>
                </a:lnTo>
                <a:lnTo>
                  <a:pt x="42" y="52"/>
                </a:lnTo>
                <a:lnTo>
                  <a:pt x="42" y="50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38" y="44"/>
                </a:lnTo>
                <a:lnTo>
                  <a:pt x="36" y="42"/>
                </a:lnTo>
                <a:lnTo>
                  <a:pt x="36" y="40"/>
                </a:lnTo>
                <a:lnTo>
                  <a:pt x="34" y="38"/>
                </a:lnTo>
                <a:lnTo>
                  <a:pt x="32" y="36"/>
                </a:lnTo>
                <a:lnTo>
                  <a:pt x="32" y="34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0" y="24"/>
                </a:lnTo>
                <a:lnTo>
                  <a:pt x="32" y="24"/>
                </a:lnTo>
                <a:lnTo>
                  <a:pt x="34" y="22"/>
                </a:lnTo>
                <a:lnTo>
                  <a:pt x="34" y="20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38" y="12"/>
                </a:lnTo>
                <a:lnTo>
                  <a:pt x="38" y="10"/>
                </a:lnTo>
                <a:lnTo>
                  <a:pt x="40" y="12"/>
                </a:lnTo>
                <a:lnTo>
                  <a:pt x="42" y="14"/>
                </a:lnTo>
                <a:lnTo>
                  <a:pt x="44" y="14"/>
                </a:lnTo>
                <a:lnTo>
                  <a:pt x="44" y="16"/>
                </a:lnTo>
                <a:lnTo>
                  <a:pt x="46" y="18"/>
                </a:lnTo>
                <a:lnTo>
                  <a:pt x="46" y="20"/>
                </a:lnTo>
                <a:lnTo>
                  <a:pt x="50" y="24"/>
                </a:lnTo>
                <a:lnTo>
                  <a:pt x="50" y="26"/>
                </a:lnTo>
                <a:lnTo>
                  <a:pt x="52" y="28"/>
                </a:lnTo>
                <a:lnTo>
                  <a:pt x="54" y="28"/>
                </a:lnTo>
                <a:lnTo>
                  <a:pt x="56" y="30"/>
                </a:lnTo>
                <a:lnTo>
                  <a:pt x="58" y="30"/>
                </a:lnTo>
                <a:lnTo>
                  <a:pt x="58" y="32"/>
                </a:lnTo>
                <a:lnTo>
                  <a:pt x="60" y="32"/>
                </a:lnTo>
                <a:lnTo>
                  <a:pt x="62" y="32"/>
                </a:lnTo>
                <a:lnTo>
                  <a:pt x="64" y="32"/>
                </a:lnTo>
                <a:lnTo>
                  <a:pt x="66" y="32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2" y="30"/>
                </a:lnTo>
                <a:lnTo>
                  <a:pt x="74" y="30"/>
                </a:lnTo>
                <a:lnTo>
                  <a:pt x="76" y="28"/>
                </a:lnTo>
                <a:lnTo>
                  <a:pt x="78" y="28"/>
                </a:lnTo>
                <a:lnTo>
                  <a:pt x="80" y="28"/>
                </a:lnTo>
                <a:lnTo>
                  <a:pt x="82" y="26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4" y="24"/>
                </a:lnTo>
                <a:lnTo>
                  <a:pt x="94" y="26"/>
                </a:lnTo>
                <a:lnTo>
                  <a:pt x="96" y="26"/>
                </a:lnTo>
                <a:lnTo>
                  <a:pt x="98" y="26"/>
                </a:lnTo>
                <a:lnTo>
                  <a:pt x="102" y="26"/>
                </a:lnTo>
                <a:lnTo>
                  <a:pt x="104" y="24"/>
                </a:lnTo>
                <a:lnTo>
                  <a:pt x="106" y="22"/>
                </a:lnTo>
                <a:lnTo>
                  <a:pt x="108" y="22"/>
                </a:lnTo>
                <a:lnTo>
                  <a:pt x="110" y="20"/>
                </a:lnTo>
                <a:lnTo>
                  <a:pt x="110" y="18"/>
                </a:lnTo>
                <a:lnTo>
                  <a:pt x="112" y="18"/>
                </a:lnTo>
                <a:lnTo>
                  <a:pt x="114" y="16"/>
                </a:lnTo>
                <a:lnTo>
                  <a:pt x="116" y="16"/>
                </a:lnTo>
                <a:lnTo>
                  <a:pt x="118" y="18"/>
                </a:lnTo>
                <a:lnTo>
                  <a:pt x="120" y="18"/>
                </a:lnTo>
                <a:lnTo>
                  <a:pt x="122" y="18"/>
                </a:lnTo>
                <a:lnTo>
                  <a:pt x="124" y="18"/>
                </a:lnTo>
                <a:lnTo>
                  <a:pt x="126" y="18"/>
                </a:lnTo>
                <a:lnTo>
                  <a:pt x="128" y="18"/>
                </a:lnTo>
                <a:lnTo>
                  <a:pt x="132" y="16"/>
                </a:lnTo>
                <a:lnTo>
                  <a:pt x="132" y="14"/>
                </a:lnTo>
                <a:lnTo>
                  <a:pt x="134" y="14"/>
                </a:lnTo>
                <a:lnTo>
                  <a:pt x="138" y="14"/>
                </a:lnTo>
                <a:lnTo>
                  <a:pt x="140" y="14"/>
                </a:lnTo>
                <a:lnTo>
                  <a:pt x="142" y="16"/>
                </a:lnTo>
                <a:lnTo>
                  <a:pt x="144" y="16"/>
                </a:lnTo>
                <a:lnTo>
                  <a:pt x="146" y="14"/>
                </a:lnTo>
                <a:lnTo>
                  <a:pt x="148" y="14"/>
                </a:lnTo>
                <a:lnTo>
                  <a:pt x="150" y="14"/>
                </a:lnTo>
                <a:lnTo>
                  <a:pt x="152" y="14"/>
                </a:lnTo>
                <a:lnTo>
                  <a:pt x="154" y="12"/>
                </a:lnTo>
                <a:lnTo>
                  <a:pt x="156" y="12"/>
                </a:lnTo>
                <a:lnTo>
                  <a:pt x="156" y="10"/>
                </a:lnTo>
                <a:lnTo>
                  <a:pt x="158" y="10"/>
                </a:lnTo>
                <a:lnTo>
                  <a:pt x="160" y="10"/>
                </a:lnTo>
                <a:lnTo>
                  <a:pt x="162" y="10"/>
                </a:lnTo>
                <a:lnTo>
                  <a:pt x="164" y="10"/>
                </a:lnTo>
                <a:lnTo>
                  <a:pt x="166" y="8"/>
                </a:lnTo>
                <a:lnTo>
                  <a:pt x="168" y="6"/>
                </a:lnTo>
                <a:lnTo>
                  <a:pt x="170" y="6"/>
                </a:lnTo>
                <a:lnTo>
                  <a:pt x="172" y="4"/>
                </a:lnTo>
                <a:lnTo>
                  <a:pt x="172" y="2"/>
                </a:lnTo>
                <a:lnTo>
                  <a:pt x="174" y="0"/>
                </a:lnTo>
                <a:lnTo>
                  <a:pt x="176" y="0"/>
                </a:lnTo>
                <a:lnTo>
                  <a:pt x="178" y="0"/>
                </a:lnTo>
                <a:lnTo>
                  <a:pt x="180" y="2"/>
                </a:lnTo>
                <a:lnTo>
                  <a:pt x="182" y="2"/>
                </a:lnTo>
                <a:lnTo>
                  <a:pt x="184" y="2"/>
                </a:lnTo>
                <a:lnTo>
                  <a:pt x="184" y="4"/>
                </a:lnTo>
                <a:lnTo>
                  <a:pt x="184" y="6"/>
                </a:lnTo>
                <a:lnTo>
                  <a:pt x="184" y="8"/>
                </a:lnTo>
                <a:lnTo>
                  <a:pt x="182" y="10"/>
                </a:lnTo>
                <a:lnTo>
                  <a:pt x="182" y="12"/>
                </a:lnTo>
                <a:lnTo>
                  <a:pt x="182" y="14"/>
                </a:lnTo>
                <a:lnTo>
                  <a:pt x="182" y="16"/>
                </a:lnTo>
                <a:lnTo>
                  <a:pt x="184" y="18"/>
                </a:lnTo>
                <a:lnTo>
                  <a:pt x="182" y="20"/>
                </a:lnTo>
                <a:lnTo>
                  <a:pt x="182" y="22"/>
                </a:lnTo>
                <a:lnTo>
                  <a:pt x="182" y="24"/>
                </a:lnTo>
                <a:lnTo>
                  <a:pt x="184" y="24"/>
                </a:lnTo>
                <a:lnTo>
                  <a:pt x="184" y="26"/>
                </a:lnTo>
                <a:lnTo>
                  <a:pt x="184" y="28"/>
                </a:lnTo>
                <a:lnTo>
                  <a:pt x="182" y="30"/>
                </a:lnTo>
                <a:lnTo>
                  <a:pt x="182" y="32"/>
                </a:lnTo>
                <a:lnTo>
                  <a:pt x="184" y="32"/>
                </a:lnTo>
                <a:lnTo>
                  <a:pt x="186" y="32"/>
                </a:lnTo>
                <a:lnTo>
                  <a:pt x="184" y="30"/>
                </a:lnTo>
                <a:lnTo>
                  <a:pt x="186" y="32"/>
                </a:lnTo>
                <a:lnTo>
                  <a:pt x="188" y="32"/>
                </a:lnTo>
                <a:lnTo>
                  <a:pt x="188" y="34"/>
                </a:lnTo>
                <a:lnTo>
                  <a:pt x="186" y="32"/>
                </a:lnTo>
                <a:lnTo>
                  <a:pt x="184" y="32"/>
                </a:lnTo>
                <a:lnTo>
                  <a:pt x="182" y="32"/>
                </a:lnTo>
                <a:lnTo>
                  <a:pt x="180" y="34"/>
                </a:lnTo>
                <a:lnTo>
                  <a:pt x="180" y="36"/>
                </a:lnTo>
                <a:lnTo>
                  <a:pt x="180" y="38"/>
                </a:lnTo>
                <a:lnTo>
                  <a:pt x="180" y="40"/>
                </a:lnTo>
                <a:lnTo>
                  <a:pt x="180" y="42"/>
                </a:lnTo>
                <a:lnTo>
                  <a:pt x="178" y="44"/>
                </a:lnTo>
                <a:lnTo>
                  <a:pt x="178" y="46"/>
                </a:lnTo>
                <a:lnTo>
                  <a:pt x="178" y="48"/>
                </a:lnTo>
                <a:lnTo>
                  <a:pt x="178" y="50"/>
                </a:lnTo>
                <a:lnTo>
                  <a:pt x="178" y="52"/>
                </a:lnTo>
                <a:lnTo>
                  <a:pt x="178" y="54"/>
                </a:lnTo>
                <a:lnTo>
                  <a:pt x="178" y="56"/>
                </a:lnTo>
                <a:lnTo>
                  <a:pt x="176" y="58"/>
                </a:lnTo>
                <a:lnTo>
                  <a:pt x="176" y="60"/>
                </a:lnTo>
                <a:lnTo>
                  <a:pt x="174" y="62"/>
                </a:lnTo>
                <a:lnTo>
                  <a:pt x="172" y="64"/>
                </a:lnTo>
                <a:lnTo>
                  <a:pt x="172" y="66"/>
                </a:lnTo>
                <a:lnTo>
                  <a:pt x="170" y="66"/>
                </a:lnTo>
                <a:lnTo>
                  <a:pt x="170" y="68"/>
                </a:lnTo>
                <a:lnTo>
                  <a:pt x="170" y="70"/>
                </a:lnTo>
                <a:lnTo>
                  <a:pt x="170" y="72"/>
                </a:lnTo>
                <a:lnTo>
                  <a:pt x="168" y="74"/>
                </a:lnTo>
                <a:lnTo>
                  <a:pt x="168" y="76"/>
                </a:lnTo>
                <a:lnTo>
                  <a:pt x="166" y="76"/>
                </a:lnTo>
                <a:lnTo>
                  <a:pt x="166" y="78"/>
                </a:lnTo>
                <a:lnTo>
                  <a:pt x="166" y="80"/>
                </a:lnTo>
                <a:lnTo>
                  <a:pt x="164" y="80"/>
                </a:lnTo>
                <a:lnTo>
                  <a:pt x="162" y="82"/>
                </a:lnTo>
                <a:lnTo>
                  <a:pt x="162" y="84"/>
                </a:lnTo>
                <a:lnTo>
                  <a:pt x="160" y="86"/>
                </a:lnTo>
                <a:lnTo>
                  <a:pt x="160" y="88"/>
                </a:lnTo>
                <a:lnTo>
                  <a:pt x="160" y="90"/>
                </a:lnTo>
                <a:lnTo>
                  <a:pt x="160" y="92"/>
                </a:lnTo>
                <a:lnTo>
                  <a:pt x="158" y="94"/>
                </a:lnTo>
                <a:lnTo>
                  <a:pt x="158" y="96"/>
                </a:lnTo>
                <a:lnTo>
                  <a:pt x="156" y="98"/>
                </a:lnTo>
                <a:lnTo>
                  <a:pt x="154" y="100"/>
                </a:lnTo>
                <a:lnTo>
                  <a:pt x="154" y="102"/>
                </a:lnTo>
                <a:lnTo>
                  <a:pt x="152" y="104"/>
                </a:lnTo>
                <a:lnTo>
                  <a:pt x="152" y="106"/>
                </a:lnTo>
                <a:lnTo>
                  <a:pt x="150" y="108"/>
                </a:lnTo>
                <a:lnTo>
                  <a:pt x="150" y="110"/>
                </a:lnTo>
                <a:lnTo>
                  <a:pt x="150" y="112"/>
                </a:lnTo>
                <a:lnTo>
                  <a:pt x="148" y="114"/>
                </a:lnTo>
                <a:lnTo>
                  <a:pt x="148" y="116"/>
                </a:lnTo>
                <a:lnTo>
                  <a:pt x="148" y="118"/>
                </a:lnTo>
                <a:lnTo>
                  <a:pt x="148" y="120"/>
                </a:lnTo>
                <a:lnTo>
                  <a:pt x="146" y="122"/>
                </a:lnTo>
                <a:lnTo>
                  <a:pt x="144" y="128"/>
                </a:lnTo>
                <a:lnTo>
                  <a:pt x="144" y="130"/>
                </a:lnTo>
                <a:lnTo>
                  <a:pt x="142" y="130"/>
                </a:lnTo>
                <a:lnTo>
                  <a:pt x="142" y="132"/>
                </a:lnTo>
                <a:lnTo>
                  <a:pt x="140" y="134"/>
                </a:lnTo>
                <a:lnTo>
                  <a:pt x="140" y="136"/>
                </a:lnTo>
                <a:lnTo>
                  <a:pt x="138" y="138"/>
                </a:lnTo>
                <a:lnTo>
                  <a:pt x="138" y="140"/>
                </a:lnTo>
                <a:lnTo>
                  <a:pt x="136" y="142"/>
                </a:lnTo>
                <a:lnTo>
                  <a:pt x="134" y="144"/>
                </a:lnTo>
                <a:lnTo>
                  <a:pt x="134" y="146"/>
                </a:lnTo>
                <a:lnTo>
                  <a:pt x="132" y="148"/>
                </a:lnTo>
                <a:lnTo>
                  <a:pt x="132" y="150"/>
                </a:lnTo>
                <a:lnTo>
                  <a:pt x="130" y="150"/>
                </a:lnTo>
                <a:lnTo>
                  <a:pt x="130" y="152"/>
                </a:lnTo>
                <a:lnTo>
                  <a:pt x="130" y="154"/>
                </a:lnTo>
                <a:lnTo>
                  <a:pt x="128" y="156"/>
                </a:lnTo>
                <a:lnTo>
                  <a:pt x="126" y="158"/>
                </a:lnTo>
                <a:lnTo>
                  <a:pt x="126" y="160"/>
                </a:lnTo>
                <a:lnTo>
                  <a:pt x="124" y="162"/>
                </a:lnTo>
                <a:lnTo>
                  <a:pt x="122" y="164"/>
                </a:lnTo>
                <a:lnTo>
                  <a:pt x="120" y="166"/>
                </a:lnTo>
                <a:lnTo>
                  <a:pt x="120" y="168"/>
                </a:lnTo>
                <a:lnTo>
                  <a:pt x="116" y="172"/>
                </a:lnTo>
                <a:lnTo>
                  <a:pt x="114" y="174"/>
                </a:lnTo>
                <a:lnTo>
                  <a:pt x="112" y="176"/>
                </a:lnTo>
                <a:lnTo>
                  <a:pt x="110" y="178"/>
                </a:lnTo>
                <a:lnTo>
                  <a:pt x="110" y="180"/>
                </a:lnTo>
                <a:lnTo>
                  <a:pt x="108" y="182"/>
                </a:lnTo>
                <a:lnTo>
                  <a:pt x="104" y="186"/>
                </a:lnTo>
                <a:lnTo>
                  <a:pt x="102" y="188"/>
                </a:lnTo>
                <a:lnTo>
                  <a:pt x="100" y="190"/>
                </a:lnTo>
                <a:lnTo>
                  <a:pt x="98" y="192"/>
                </a:lnTo>
                <a:lnTo>
                  <a:pt x="96" y="196"/>
                </a:lnTo>
                <a:lnTo>
                  <a:pt x="94" y="198"/>
                </a:lnTo>
                <a:lnTo>
                  <a:pt x="92" y="198"/>
                </a:lnTo>
                <a:lnTo>
                  <a:pt x="90" y="200"/>
                </a:lnTo>
                <a:lnTo>
                  <a:pt x="88" y="202"/>
                </a:lnTo>
                <a:lnTo>
                  <a:pt x="86" y="202"/>
                </a:lnTo>
                <a:lnTo>
                  <a:pt x="86" y="204"/>
                </a:lnTo>
                <a:lnTo>
                  <a:pt x="84" y="204"/>
                </a:lnTo>
                <a:lnTo>
                  <a:pt x="82" y="206"/>
                </a:lnTo>
                <a:lnTo>
                  <a:pt x="80" y="208"/>
                </a:lnTo>
                <a:lnTo>
                  <a:pt x="78" y="208"/>
                </a:lnTo>
                <a:lnTo>
                  <a:pt x="76" y="210"/>
                </a:lnTo>
                <a:lnTo>
                  <a:pt x="74" y="210"/>
                </a:lnTo>
                <a:lnTo>
                  <a:pt x="72" y="212"/>
                </a:lnTo>
                <a:lnTo>
                  <a:pt x="70" y="214"/>
                </a:lnTo>
                <a:lnTo>
                  <a:pt x="68" y="214"/>
                </a:lnTo>
                <a:lnTo>
                  <a:pt x="68" y="216"/>
                </a:lnTo>
                <a:lnTo>
                  <a:pt x="66" y="218"/>
                </a:lnTo>
                <a:lnTo>
                  <a:pt x="64" y="220"/>
                </a:lnTo>
                <a:lnTo>
                  <a:pt x="58" y="224"/>
                </a:lnTo>
                <a:lnTo>
                  <a:pt x="56" y="226"/>
                </a:lnTo>
                <a:lnTo>
                  <a:pt x="56" y="228"/>
                </a:lnTo>
                <a:lnTo>
                  <a:pt x="54" y="228"/>
                </a:lnTo>
                <a:lnTo>
                  <a:pt x="52" y="230"/>
                </a:lnTo>
                <a:lnTo>
                  <a:pt x="48" y="234"/>
                </a:lnTo>
                <a:lnTo>
                  <a:pt x="46" y="236"/>
                </a:lnTo>
                <a:lnTo>
                  <a:pt x="46" y="238"/>
                </a:lnTo>
                <a:lnTo>
                  <a:pt x="44" y="240"/>
                </a:lnTo>
                <a:lnTo>
                  <a:pt x="42" y="241"/>
                </a:lnTo>
                <a:lnTo>
                  <a:pt x="40" y="243"/>
                </a:lnTo>
                <a:lnTo>
                  <a:pt x="38" y="245"/>
                </a:lnTo>
                <a:lnTo>
                  <a:pt x="38" y="247"/>
                </a:lnTo>
                <a:lnTo>
                  <a:pt x="36" y="247"/>
                </a:lnTo>
                <a:lnTo>
                  <a:pt x="34" y="249"/>
                </a:lnTo>
                <a:lnTo>
                  <a:pt x="30" y="255"/>
                </a:lnTo>
                <a:lnTo>
                  <a:pt x="28" y="255"/>
                </a:lnTo>
                <a:lnTo>
                  <a:pt x="28" y="257"/>
                </a:lnTo>
                <a:lnTo>
                  <a:pt x="26" y="259"/>
                </a:lnTo>
                <a:lnTo>
                  <a:pt x="24" y="261"/>
                </a:lnTo>
                <a:lnTo>
                  <a:pt x="24" y="263"/>
                </a:lnTo>
                <a:lnTo>
                  <a:pt x="22" y="265"/>
                </a:lnTo>
                <a:lnTo>
                  <a:pt x="20" y="267"/>
                </a:lnTo>
                <a:lnTo>
                  <a:pt x="20" y="269"/>
                </a:lnTo>
                <a:lnTo>
                  <a:pt x="18" y="267"/>
                </a:lnTo>
                <a:lnTo>
                  <a:pt x="18" y="271"/>
                </a:lnTo>
                <a:lnTo>
                  <a:pt x="16" y="273"/>
                </a:lnTo>
                <a:lnTo>
                  <a:pt x="16" y="275"/>
                </a:lnTo>
                <a:lnTo>
                  <a:pt x="14" y="277"/>
                </a:lnTo>
                <a:lnTo>
                  <a:pt x="14" y="279"/>
                </a:lnTo>
                <a:lnTo>
                  <a:pt x="12" y="281"/>
                </a:lnTo>
                <a:lnTo>
                  <a:pt x="12" y="283"/>
                </a:lnTo>
                <a:lnTo>
                  <a:pt x="12" y="281"/>
                </a:lnTo>
                <a:lnTo>
                  <a:pt x="10" y="279"/>
                </a:lnTo>
                <a:lnTo>
                  <a:pt x="10" y="277"/>
                </a:lnTo>
                <a:lnTo>
                  <a:pt x="8" y="275"/>
                </a:lnTo>
                <a:lnTo>
                  <a:pt x="6" y="273"/>
                </a:lnTo>
                <a:lnTo>
                  <a:pt x="6" y="271"/>
                </a:lnTo>
                <a:lnTo>
                  <a:pt x="4" y="269"/>
                </a:lnTo>
                <a:lnTo>
                  <a:pt x="2" y="267"/>
                </a:lnTo>
                <a:lnTo>
                  <a:pt x="2" y="265"/>
                </a:lnTo>
                <a:lnTo>
                  <a:pt x="2" y="247"/>
                </a:lnTo>
                <a:lnTo>
                  <a:pt x="2" y="214"/>
                </a:lnTo>
                <a:lnTo>
                  <a:pt x="0" y="212"/>
                </a:lnTo>
                <a:lnTo>
                  <a:pt x="0" y="20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1" name="Freeform 2289"/>
          <p:cNvSpPr>
            <a:spLocks/>
          </p:cNvSpPr>
          <p:nvPr/>
        </p:nvSpPr>
        <p:spPr bwMode="auto">
          <a:xfrm>
            <a:off x="5399088" y="3541712"/>
            <a:ext cx="298450" cy="449263"/>
          </a:xfrm>
          <a:custGeom>
            <a:avLst/>
            <a:gdLst>
              <a:gd name="T0" fmla="*/ 20161250 w 188"/>
              <a:gd name="T1" fmla="*/ 458667927 h 283"/>
              <a:gd name="T2" fmla="*/ 40322500 w 188"/>
              <a:gd name="T3" fmla="*/ 423385779 h 283"/>
              <a:gd name="T4" fmla="*/ 70564375 w 188"/>
              <a:gd name="T5" fmla="*/ 408264858 h 283"/>
              <a:gd name="T6" fmla="*/ 90725625 w 188"/>
              <a:gd name="T7" fmla="*/ 393143937 h 283"/>
              <a:gd name="T8" fmla="*/ 136088438 w 188"/>
              <a:gd name="T9" fmla="*/ 367942403 h 283"/>
              <a:gd name="T10" fmla="*/ 166330313 w 188"/>
              <a:gd name="T11" fmla="*/ 367942403 h 283"/>
              <a:gd name="T12" fmla="*/ 191531875 w 188"/>
              <a:gd name="T13" fmla="*/ 362902096 h 283"/>
              <a:gd name="T14" fmla="*/ 211693125 w 188"/>
              <a:gd name="T15" fmla="*/ 332660255 h 283"/>
              <a:gd name="T16" fmla="*/ 236894688 w 188"/>
              <a:gd name="T17" fmla="*/ 302418413 h 283"/>
              <a:gd name="T18" fmla="*/ 262096250 w 188"/>
              <a:gd name="T19" fmla="*/ 272176572 h 283"/>
              <a:gd name="T20" fmla="*/ 292338125 w 188"/>
              <a:gd name="T21" fmla="*/ 236894424 h 283"/>
              <a:gd name="T22" fmla="*/ 322580000 w 188"/>
              <a:gd name="T23" fmla="*/ 206652583 h 283"/>
              <a:gd name="T24" fmla="*/ 246975313 w 188"/>
              <a:gd name="T25" fmla="*/ 196571969 h 283"/>
              <a:gd name="T26" fmla="*/ 201612500 w 188"/>
              <a:gd name="T27" fmla="*/ 181451048 h 283"/>
              <a:gd name="T28" fmla="*/ 166330313 w 188"/>
              <a:gd name="T29" fmla="*/ 166330127 h 283"/>
              <a:gd name="T30" fmla="*/ 120967500 w 188"/>
              <a:gd name="T31" fmla="*/ 141128593 h 283"/>
              <a:gd name="T32" fmla="*/ 100806250 w 188"/>
              <a:gd name="T33" fmla="*/ 120967365 h 283"/>
              <a:gd name="T34" fmla="*/ 85685313 w 188"/>
              <a:gd name="T35" fmla="*/ 95765831 h 283"/>
              <a:gd name="T36" fmla="*/ 75604688 w 188"/>
              <a:gd name="T37" fmla="*/ 65523990 h 283"/>
              <a:gd name="T38" fmla="*/ 95765938 w 188"/>
              <a:gd name="T39" fmla="*/ 35282148 h 283"/>
              <a:gd name="T40" fmla="*/ 110886875 w 188"/>
              <a:gd name="T41" fmla="*/ 40322455 h 283"/>
              <a:gd name="T42" fmla="*/ 136088438 w 188"/>
              <a:gd name="T43" fmla="*/ 70564296 h 283"/>
              <a:gd name="T44" fmla="*/ 161290000 w 188"/>
              <a:gd name="T45" fmla="*/ 80644910 h 283"/>
              <a:gd name="T46" fmla="*/ 191531875 w 188"/>
              <a:gd name="T47" fmla="*/ 70564296 h 283"/>
              <a:gd name="T48" fmla="*/ 221773750 w 188"/>
              <a:gd name="T49" fmla="*/ 60483683 h 283"/>
              <a:gd name="T50" fmla="*/ 257055938 w 188"/>
              <a:gd name="T51" fmla="*/ 65523990 h 283"/>
              <a:gd name="T52" fmla="*/ 287297813 w 188"/>
              <a:gd name="T53" fmla="*/ 40322455 h 283"/>
              <a:gd name="T54" fmla="*/ 322580000 w 188"/>
              <a:gd name="T55" fmla="*/ 45362762 h 283"/>
              <a:gd name="T56" fmla="*/ 357862188 w 188"/>
              <a:gd name="T57" fmla="*/ 40322455 h 283"/>
              <a:gd name="T58" fmla="*/ 393144375 w 188"/>
              <a:gd name="T59" fmla="*/ 30241841 h 283"/>
              <a:gd name="T60" fmla="*/ 418345938 w 188"/>
              <a:gd name="T61" fmla="*/ 20161228 h 283"/>
              <a:gd name="T62" fmla="*/ 448587813 w 188"/>
              <a:gd name="T63" fmla="*/ 0 h 283"/>
              <a:gd name="T64" fmla="*/ 463708750 w 188"/>
              <a:gd name="T65" fmla="*/ 20161228 h 283"/>
              <a:gd name="T66" fmla="*/ 458668438 w 188"/>
              <a:gd name="T67" fmla="*/ 50403069 h 283"/>
              <a:gd name="T68" fmla="*/ 458668438 w 188"/>
              <a:gd name="T69" fmla="*/ 80644910 h 283"/>
              <a:gd name="T70" fmla="*/ 473789375 w 188"/>
              <a:gd name="T71" fmla="*/ 85685217 h 283"/>
              <a:gd name="T72" fmla="*/ 453628125 w 188"/>
              <a:gd name="T73" fmla="*/ 95765831 h 283"/>
              <a:gd name="T74" fmla="*/ 448587813 w 188"/>
              <a:gd name="T75" fmla="*/ 126007672 h 283"/>
              <a:gd name="T76" fmla="*/ 443547500 w 188"/>
              <a:gd name="T77" fmla="*/ 151209207 h 283"/>
              <a:gd name="T78" fmla="*/ 428426563 w 188"/>
              <a:gd name="T79" fmla="*/ 181451048 h 283"/>
              <a:gd name="T80" fmla="*/ 408265313 w 188"/>
              <a:gd name="T81" fmla="*/ 206652583 h 283"/>
              <a:gd name="T82" fmla="*/ 398184688 w 188"/>
              <a:gd name="T83" fmla="*/ 236894424 h 283"/>
              <a:gd name="T84" fmla="*/ 383063750 w 188"/>
              <a:gd name="T85" fmla="*/ 262095958 h 283"/>
              <a:gd name="T86" fmla="*/ 372983125 w 188"/>
              <a:gd name="T87" fmla="*/ 292337800 h 283"/>
              <a:gd name="T88" fmla="*/ 357862188 w 188"/>
              <a:gd name="T89" fmla="*/ 332660255 h 283"/>
              <a:gd name="T90" fmla="*/ 337700938 w 188"/>
              <a:gd name="T91" fmla="*/ 367942403 h 283"/>
              <a:gd name="T92" fmla="*/ 322580000 w 188"/>
              <a:gd name="T93" fmla="*/ 393143937 h 283"/>
              <a:gd name="T94" fmla="*/ 302418750 w 188"/>
              <a:gd name="T95" fmla="*/ 418345472 h 283"/>
              <a:gd name="T96" fmla="*/ 277217188 w 188"/>
              <a:gd name="T97" fmla="*/ 453627620 h 283"/>
              <a:gd name="T98" fmla="*/ 241935000 w 188"/>
              <a:gd name="T99" fmla="*/ 493950075 h 283"/>
              <a:gd name="T100" fmla="*/ 211693125 w 188"/>
              <a:gd name="T101" fmla="*/ 514111303 h 283"/>
              <a:gd name="T102" fmla="*/ 186491563 w 188"/>
              <a:gd name="T103" fmla="*/ 529232223 h 283"/>
              <a:gd name="T104" fmla="*/ 146169063 w 188"/>
              <a:gd name="T105" fmla="*/ 564514372 h 283"/>
              <a:gd name="T106" fmla="*/ 115927188 w 188"/>
              <a:gd name="T107" fmla="*/ 594756213 h 283"/>
              <a:gd name="T108" fmla="*/ 95765938 w 188"/>
              <a:gd name="T109" fmla="*/ 622477107 h 283"/>
              <a:gd name="T110" fmla="*/ 60483750 w 188"/>
              <a:gd name="T111" fmla="*/ 657759255 h 283"/>
              <a:gd name="T112" fmla="*/ 45362813 w 188"/>
              <a:gd name="T113" fmla="*/ 682960790 h 283"/>
              <a:gd name="T114" fmla="*/ 30241875 w 188"/>
              <a:gd name="T115" fmla="*/ 713202631 h 283"/>
              <a:gd name="T116" fmla="*/ 10080625 w 188"/>
              <a:gd name="T117" fmla="*/ 677920483 h 28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8" h="283">
                <a:moveTo>
                  <a:pt x="0" y="200"/>
                </a:moveTo>
                <a:lnTo>
                  <a:pt x="0" y="192"/>
                </a:lnTo>
                <a:lnTo>
                  <a:pt x="2" y="190"/>
                </a:lnTo>
                <a:lnTo>
                  <a:pt x="4" y="188"/>
                </a:lnTo>
                <a:lnTo>
                  <a:pt x="6" y="186"/>
                </a:lnTo>
                <a:lnTo>
                  <a:pt x="6" y="184"/>
                </a:lnTo>
                <a:lnTo>
                  <a:pt x="8" y="182"/>
                </a:lnTo>
                <a:lnTo>
                  <a:pt x="10" y="180"/>
                </a:lnTo>
                <a:lnTo>
                  <a:pt x="10" y="178"/>
                </a:lnTo>
                <a:lnTo>
                  <a:pt x="12" y="176"/>
                </a:lnTo>
                <a:lnTo>
                  <a:pt x="14" y="174"/>
                </a:lnTo>
                <a:lnTo>
                  <a:pt x="14" y="172"/>
                </a:lnTo>
                <a:lnTo>
                  <a:pt x="16" y="170"/>
                </a:lnTo>
                <a:lnTo>
                  <a:pt x="16" y="168"/>
                </a:lnTo>
                <a:lnTo>
                  <a:pt x="18" y="166"/>
                </a:lnTo>
                <a:lnTo>
                  <a:pt x="18" y="164"/>
                </a:lnTo>
                <a:lnTo>
                  <a:pt x="20" y="162"/>
                </a:lnTo>
                <a:lnTo>
                  <a:pt x="22" y="162"/>
                </a:lnTo>
                <a:lnTo>
                  <a:pt x="26" y="162"/>
                </a:lnTo>
                <a:lnTo>
                  <a:pt x="28" y="162"/>
                </a:lnTo>
                <a:lnTo>
                  <a:pt x="30" y="160"/>
                </a:lnTo>
                <a:lnTo>
                  <a:pt x="32" y="160"/>
                </a:lnTo>
                <a:lnTo>
                  <a:pt x="34" y="160"/>
                </a:lnTo>
                <a:lnTo>
                  <a:pt x="36" y="158"/>
                </a:lnTo>
                <a:lnTo>
                  <a:pt x="36" y="156"/>
                </a:lnTo>
                <a:lnTo>
                  <a:pt x="38" y="154"/>
                </a:lnTo>
                <a:lnTo>
                  <a:pt x="40" y="152"/>
                </a:lnTo>
                <a:lnTo>
                  <a:pt x="42" y="152"/>
                </a:lnTo>
                <a:lnTo>
                  <a:pt x="48" y="148"/>
                </a:lnTo>
                <a:lnTo>
                  <a:pt x="50" y="148"/>
                </a:lnTo>
                <a:lnTo>
                  <a:pt x="52" y="146"/>
                </a:lnTo>
                <a:lnTo>
                  <a:pt x="54" y="146"/>
                </a:lnTo>
                <a:lnTo>
                  <a:pt x="56" y="146"/>
                </a:lnTo>
                <a:lnTo>
                  <a:pt x="58" y="146"/>
                </a:lnTo>
                <a:lnTo>
                  <a:pt x="60" y="146"/>
                </a:lnTo>
                <a:lnTo>
                  <a:pt x="62" y="146"/>
                </a:lnTo>
                <a:lnTo>
                  <a:pt x="64" y="146"/>
                </a:lnTo>
                <a:lnTo>
                  <a:pt x="66" y="146"/>
                </a:lnTo>
                <a:lnTo>
                  <a:pt x="68" y="146"/>
                </a:lnTo>
                <a:lnTo>
                  <a:pt x="70" y="146"/>
                </a:lnTo>
                <a:lnTo>
                  <a:pt x="72" y="146"/>
                </a:lnTo>
                <a:lnTo>
                  <a:pt x="74" y="146"/>
                </a:lnTo>
                <a:lnTo>
                  <a:pt x="76" y="144"/>
                </a:lnTo>
                <a:lnTo>
                  <a:pt x="76" y="142"/>
                </a:lnTo>
                <a:lnTo>
                  <a:pt x="78" y="142"/>
                </a:lnTo>
                <a:lnTo>
                  <a:pt x="80" y="140"/>
                </a:lnTo>
                <a:lnTo>
                  <a:pt x="80" y="138"/>
                </a:lnTo>
                <a:lnTo>
                  <a:pt x="82" y="136"/>
                </a:lnTo>
                <a:lnTo>
                  <a:pt x="82" y="134"/>
                </a:lnTo>
                <a:lnTo>
                  <a:pt x="84" y="132"/>
                </a:lnTo>
                <a:lnTo>
                  <a:pt x="86" y="132"/>
                </a:lnTo>
                <a:lnTo>
                  <a:pt x="88" y="130"/>
                </a:lnTo>
                <a:lnTo>
                  <a:pt x="88" y="126"/>
                </a:lnTo>
                <a:lnTo>
                  <a:pt x="90" y="126"/>
                </a:lnTo>
                <a:lnTo>
                  <a:pt x="92" y="124"/>
                </a:lnTo>
                <a:lnTo>
                  <a:pt x="94" y="122"/>
                </a:lnTo>
                <a:lnTo>
                  <a:pt x="94" y="120"/>
                </a:lnTo>
                <a:lnTo>
                  <a:pt x="96" y="118"/>
                </a:lnTo>
                <a:lnTo>
                  <a:pt x="98" y="116"/>
                </a:lnTo>
                <a:lnTo>
                  <a:pt x="100" y="114"/>
                </a:lnTo>
                <a:lnTo>
                  <a:pt x="102" y="112"/>
                </a:lnTo>
                <a:lnTo>
                  <a:pt x="104" y="110"/>
                </a:lnTo>
                <a:lnTo>
                  <a:pt x="104" y="108"/>
                </a:lnTo>
                <a:lnTo>
                  <a:pt x="106" y="106"/>
                </a:lnTo>
                <a:lnTo>
                  <a:pt x="108" y="104"/>
                </a:lnTo>
                <a:lnTo>
                  <a:pt x="110" y="102"/>
                </a:lnTo>
                <a:lnTo>
                  <a:pt x="112" y="100"/>
                </a:lnTo>
                <a:lnTo>
                  <a:pt x="114" y="98"/>
                </a:lnTo>
                <a:lnTo>
                  <a:pt x="114" y="96"/>
                </a:lnTo>
                <a:lnTo>
                  <a:pt x="116" y="94"/>
                </a:lnTo>
                <a:lnTo>
                  <a:pt x="118" y="92"/>
                </a:lnTo>
                <a:lnTo>
                  <a:pt x="120" y="90"/>
                </a:lnTo>
                <a:lnTo>
                  <a:pt x="122" y="88"/>
                </a:lnTo>
                <a:lnTo>
                  <a:pt x="124" y="86"/>
                </a:lnTo>
                <a:lnTo>
                  <a:pt x="126" y="84"/>
                </a:lnTo>
                <a:lnTo>
                  <a:pt x="128" y="82"/>
                </a:lnTo>
                <a:lnTo>
                  <a:pt x="110" y="82"/>
                </a:lnTo>
                <a:lnTo>
                  <a:pt x="108" y="82"/>
                </a:lnTo>
                <a:lnTo>
                  <a:pt x="104" y="80"/>
                </a:lnTo>
                <a:lnTo>
                  <a:pt x="102" y="80"/>
                </a:lnTo>
                <a:lnTo>
                  <a:pt x="100" y="80"/>
                </a:lnTo>
                <a:lnTo>
                  <a:pt x="98" y="78"/>
                </a:lnTo>
                <a:lnTo>
                  <a:pt x="94" y="76"/>
                </a:lnTo>
                <a:lnTo>
                  <a:pt x="92" y="76"/>
                </a:lnTo>
                <a:lnTo>
                  <a:pt x="88" y="74"/>
                </a:lnTo>
                <a:lnTo>
                  <a:pt x="86" y="74"/>
                </a:lnTo>
                <a:lnTo>
                  <a:pt x="84" y="72"/>
                </a:lnTo>
                <a:lnTo>
                  <a:pt x="82" y="72"/>
                </a:lnTo>
                <a:lnTo>
                  <a:pt x="80" y="72"/>
                </a:lnTo>
                <a:lnTo>
                  <a:pt x="78" y="70"/>
                </a:lnTo>
                <a:lnTo>
                  <a:pt x="74" y="70"/>
                </a:lnTo>
                <a:lnTo>
                  <a:pt x="72" y="68"/>
                </a:lnTo>
                <a:lnTo>
                  <a:pt x="70" y="68"/>
                </a:lnTo>
                <a:lnTo>
                  <a:pt x="68" y="68"/>
                </a:lnTo>
                <a:lnTo>
                  <a:pt x="66" y="66"/>
                </a:lnTo>
                <a:lnTo>
                  <a:pt x="64" y="66"/>
                </a:lnTo>
                <a:lnTo>
                  <a:pt x="62" y="64"/>
                </a:lnTo>
                <a:lnTo>
                  <a:pt x="60" y="64"/>
                </a:lnTo>
                <a:lnTo>
                  <a:pt x="56" y="62"/>
                </a:lnTo>
                <a:lnTo>
                  <a:pt x="54" y="62"/>
                </a:lnTo>
                <a:lnTo>
                  <a:pt x="52" y="60"/>
                </a:lnTo>
                <a:lnTo>
                  <a:pt x="48" y="56"/>
                </a:lnTo>
                <a:lnTo>
                  <a:pt x="48" y="54"/>
                </a:lnTo>
                <a:lnTo>
                  <a:pt x="46" y="54"/>
                </a:lnTo>
                <a:lnTo>
                  <a:pt x="44" y="54"/>
                </a:lnTo>
                <a:lnTo>
                  <a:pt x="42" y="52"/>
                </a:lnTo>
                <a:lnTo>
                  <a:pt x="42" y="50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38" y="44"/>
                </a:lnTo>
                <a:lnTo>
                  <a:pt x="36" y="42"/>
                </a:lnTo>
                <a:lnTo>
                  <a:pt x="36" y="40"/>
                </a:lnTo>
                <a:lnTo>
                  <a:pt x="34" y="38"/>
                </a:lnTo>
                <a:lnTo>
                  <a:pt x="32" y="36"/>
                </a:lnTo>
                <a:lnTo>
                  <a:pt x="32" y="34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0" y="24"/>
                </a:lnTo>
                <a:lnTo>
                  <a:pt x="32" y="24"/>
                </a:lnTo>
                <a:lnTo>
                  <a:pt x="34" y="22"/>
                </a:lnTo>
                <a:lnTo>
                  <a:pt x="34" y="20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38" y="12"/>
                </a:lnTo>
                <a:lnTo>
                  <a:pt x="38" y="10"/>
                </a:lnTo>
                <a:lnTo>
                  <a:pt x="40" y="12"/>
                </a:lnTo>
                <a:lnTo>
                  <a:pt x="42" y="14"/>
                </a:lnTo>
                <a:lnTo>
                  <a:pt x="44" y="14"/>
                </a:lnTo>
                <a:lnTo>
                  <a:pt x="44" y="16"/>
                </a:lnTo>
                <a:lnTo>
                  <a:pt x="46" y="18"/>
                </a:lnTo>
                <a:lnTo>
                  <a:pt x="46" y="20"/>
                </a:lnTo>
                <a:lnTo>
                  <a:pt x="50" y="24"/>
                </a:lnTo>
                <a:lnTo>
                  <a:pt x="50" y="26"/>
                </a:lnTo>
                <a:lnTo>
                  <a:pt x="52" y="28"/>
                </a:lnTo>
                <a:lnTo>
                  <a:pt x="54" y="28"/>
                </a:lnTo>
                <a:lnTo>
                  <a:pt x="56" y="30"/>
                </a:lnTo>
                <a:lnTo>
                  <a:pt x="58" y="30"/>
                </a:lnTo>
                <a:lnTo>
                  <a:pt x="58" y="32"/>
                </a:lnTo>
                <a:lnTo>
                  <a:pt x="60" y="32"/>
                </a:lnTo>
                <a:lnTo>
                  <a:pt x="62" y="32"/>
                </a:lnTo>
                <a:lnTo>
                  <a:pt x="64" y="32"/>
                </a:lnTo>
                <a:lnTo>
                  <a:pt x="66" y="32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2" y="30"/>
                </a:lnTo>
                <a:lnTo>
                  <a:pt x="74" y="30"/>
                </a:lnTo>
                <a:lnTo>
                  <a:pt x="76" y="28"/>
                </a:lnTo>
                <a:lnTo>
                  <a:pt x="78" y="28"/>
                </a:lnTo>
                <a:lnTo>
                  <a:pt x="80" y="28"/>
                </a:lnTo>
                <a:lnTo>
                  <a:pt x="82" y="26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4" y="24"/>
                </a:lnTo>
                <a:lnTo>
                  <a:pt x="94" y="26"/>
                </a:lnTo>
                <a:lnTo>
                  <a:pt x="96" y="26"/>
                </a:lnTo>
                <a:lnTo>
                  <a:pt x="98" y="26"/>
                </a:lnTo>
                <a:lnTo>
                  <a:pt x="102" y="26"/>
                </a:lnTo>
                <a:lnTo>
                  <a:pt x="104" y="24"/>
                </a:lnTo>
                <a:lnTo>
                  <a:pt x="106" y="22"/>
                </a:lnTo>
                <a:lnTo>
                  <a:pt x="108" y="22"/>
                </a:lnTo>
                <a:lnTo>
                  <a:pt x="110" y="20"/>
                </a:lnTo>
                <a:lnTo>
                  <a:pt x="110" y="18"/>
                </a:lnTo>
                <a:lnTo>
                  <a:pt x="112" y="18"/>
                </a:lnTo>
                <a:lnTo>
                  <a:pt x="114" y="16"/>
                </a:lnTo>
                <a:lnTo>
                  <a:pt x="116" y="16"/>
                </a:lnTo>
                <a:lnTo>
                  <a:pt x="118" y="18"/>
                </a:lnTo>
                <a:lnTo>
                  <a:pt x="120" y="18"/>
                </a:lnTo>
                <a:lnTo>
                  <a:pt x="122" y="18"/>
                </a:lnTo>
                <a:lnTo>
                  <a:pt x="124" y="18"/>
                </a:lnTo>
                <a:lnTo>
                  <a:pt x="126" y="18"/>
                </a:lnTo>
                <a:lnTo>
                  <a:pt x="128" y="18"/>
                </a:lnTo>
                <a:lnTo>
                  <a:pt x="132" y="16"/>
                </a:lnTo>
                <a:lnTo>
                  <a:pt x="132" y="14"/>
                </a:lnTo>
                <a:lnTo>
                  <a:pt x="134" y="14"/>
                </a:lnTo>
                <a:lnTo>
                  <a:pt x="138" y="14"/>
                </a:lnTo>
                <a:lnTo>
                  <a:pt x="140" y="14"/>
                </a:lnTo>
                <a:lnTo>
                  <a:pt x="142" y="16"/>
                </a:lnTo>
                <a:lnTo>
                  <a:pt x="144" y="16"/>
                </a:lnTo>
                <a:lnTo>
                  <a:pt x="146" y="14"/>
                </a:lnTo>
                <a:lnTo>
                  <a:pt x="148" y="14"/>
                </a:lnTo>
                <a:lnTo>
                  <a:pt x="150" y="14"/>
                </a:lnTo>
                <a:lnTo>
                  <a:pt x="152" y="14"/>
                </a:lnTo>
                <a:lnTo>
                  <a:pt x="154" y="12"/>
                </a:lnTo>
                <a:lnTo>
                  <a:pt x="156" y="12"/>
                </a:lnTo>
                <a:lnTo>
                  <a:pt x="156" y="10"/>
                </a:lnTo>
                <a:lnTo>
                  <a:pt x="158" y="10"/>
                </a:lnTo>
                <a:lnTo>
                  <a:pt x="160" y="10"/>
                </a:lnTo>
                <a:lnTo>
                  <a:pt x="162" y="10"/>
                </a:lnTo>
                <a:lnTo>
                  <a:pt x="164" y="10"/>
                </a:lnTo>
                <a:lnTo>
                  <a:pt x="166" y="8"/>
                </a:lnTo>
                <a:lnTo>
                  <a:pt x="168" y="6"/>
                </a:lnTo>
                <a:lnTo>
                  <a:pt x="170" y="6"/>
                </a:lnTo>
                <a:lnTo>
                  <a:pt x="172" y="4"/>
                </a:lnTo>
                <a:lnTo>
                  <a:pt x="172" y="2"/>
                </a:lnTo>
                <a:lnTo>
                  <a:pt x="174" y="0"/>
                </a:lnTo>
                <a:lnTo>
                  <a:pt x="176" y="0"/>
                </a:lnTo>
                <a:lnTo>
                  <a:pt x="178" y="0"/>
                </a:lnTo>
                <a:lnTo>
                  <a:pt x="180" y="2"/>
                </a:lnTo>
                <a:lnTo>
                  <a:pt x="182" y="2"/>
                </a:lnTo>
                <a:lnTo>
                  <a:pt x="184" y="2"/>
                </a:lnTo>
                <a:lnTo>
                  <a:pt x="184" y="4"/>
                </a:lnTo>
                <a:lnTo>
                  <a:pt x="184" y="6"/>
                </a:lnTo>
                <a:lnTo>
                  <a:pt x="184" y="8"/>
                </a:lnTo>
                <a:lnTo>
                  <a:pt x="182" y="10"/>
                </a:lnTo>
                <a:lnTo>
                  <a:pt x="182" y="12"/>
                </a:lnTo>
                <a:lnTo>
                  <a:pt x="182" y="14"/>
                </a:lnTo>
                <a:lnTo>
                  <a:pt x="182" y="16"/>
                </a:lnTo>
                <a:lnTo>
                  <a:pt x="184" y="18"/>
                </a:lnTo>
                <a:lnTo>
                  <a:pt x="182" y="20"/>
                </a:lnTo>
                <a:lnTo>
                  <a:pt x="182" y="22"/>
                </a:lnTo>
                <a:lnTo>
                  <a:pt x="182" y="24"/>
                </a:lnTo>
                <a:lnTo>
                  <a:pt x="184" y="24"/>
                </a:lnTo>
                <a:lnTo>
                  <a:pt x="184" y="26"/>
                </a:lnTo>
                <a:lnTo>
                  <a:pt x="184" y="28"/>
                </a:lnTo>
                <a:lnTo>
                  <a:pt x="182" y="30"/>
                </a:lnTo>
                <a:lnTo>
                  <a:pt x="182" y="32"/>
                </a:lnTo>
                <a:lnTo>
                  <a:pt x="184" y="32"/>
                </a:lnTo>
                <a:lnTo>
                  <a:pt x="186" y="32"/>
                </a:lnTo>
                <a:lnTo>
                  <a:pt x="184" y="30"/>
                </a:lnTo>
                <a:lnTo>
                  <a:pt x="186" y="32"/>
                </a:lnTo>
                <a:lnTo>
                  <a:pt x="188" y="32"/>
                </a:lnTo>
                <a:lnTo>
                  <a:pt x="188" y="34"/>
                </a:lnTo>
                <a:lnTo>
                  <a:pt x="186" y="32"/>
                </a:lnTo>
                <a:lnTo>
                  <a:pt x="184" y="32"/>
                </a:lnTo>
                <a:lnTo>
                  <a:pt x="182" y="32"/>
                </a:lnTo>
                <a:lnTo>
                  <a:pt x="180" y="34"/>
                </a:lnTo>
                <a:lnTo>
                  <a:pt x="180" y="36"/>
                </a:lnTo>
                <a:lnTo>
                  <a:pt x="180" y="38"/>
                </a:lnTo>
                <a:lnTo>
                  <a:pt x="180" y="40"/>
                </a:lnTo>
                <a:lnTo>
                  <a:pt x="180" y="42"/>
                </a:lnTo>
                <a:lnTo>
                  <a:pt x="178" y="44"/>
                </a:lnTo>
                <a:lnTo>
                  <a:pt x="178" y="46"/>
                </a:lnTo>
                <a:lnTo>
                  <a:pt x="178" y="48"/>
                </a:lnTo>
                <a:lnTo>
                  <a:pt x="178" y="50"/>
                </a:lnTo>
                <a:lnTo>
                  <a:pt x="178" y="52"/>
                </a:lnTo>
                <a:lnTo>
                  <a:pt x="178" y="54"/>
                </a:lnTo>
                <a:lnTo>
                  <a:pt x="178" y="56"/>
                </a:lnTo>
                <a:lnTo>
                  <a:pt x="176" y="58"/>
                </a:lnTo>
                <a:lnTo>
                  <a:pt x="176" y="60"/>
                </a:lnTo>
                <a:lnTo>
                  <a:pt x="174" y="62"/>
                </a:lnTo>
                <a:lnTo>
                  <a:pt x="172" y="64"/>
                </a:lnTo>
                <a:lnTo>
                  <a:pt x="172" y="66"/>
                </a:lnTo>
                <a:lnTo>
                  <a:pt x="170" y="66"/>
                </a:lnTo>
                <a:lnTo>
                  <a:pt x="170" y="68"/>
                </a:lnTo>
                <a:lnTo>
                  <a:pt x="170" y="70"/>
                </a:lnTo>
                <a:lnTo>
                  <a:pt x="170" y="72"/>
                </a:lnTo>
                <a:lnTo>
                  <a:pt x="168" y="74"/>
                </a:lnTo>
                <a:lnTo>
                  <a:pt x="168" y="76"/>
                </a:lnTo>
                <a:lnTo>
                  <a:pt x="166" y="76"/>
                </a:lnTo>
                <a:lnTo>
                  <a:pt x="166" y="78"/>
                </a:lnTo>
                <a:lnTo>
                  <a:pt x="166" y="80"/>
                </a:lnTo>
                <a:lnTo>
                  <a:pt x="164" y="80"/>
                </a:lnTo>
                <a:lnTo>
                  <a:pt x="162" y="82"/>
                </a:lnTo>
                <a:lnTo>
                  <a:pt x="162" y="84"/>
                </a:lnTo>
                <a:lnTo>
                  <a:pt x="160" y="86"/>
                </a:lnTo>
                <a:lnTo>
                  <a:pt x="160" y="88"/>
                </a:lnTo>
                <a:lnTo>
                  <a:pt x="160" y="90"/>
                </a:lnTo>
                <a:lnTo>
                  <a:pt x="160" y="92"/>
                </a:lnTo>
                <a:lnTo>
                  <a:pt x="158" y="94"/>
                </a:lnTo>
                <a:lnTo>
                  <a:pt x="158" y="96"/>
                </a:lnTo>
                <a:lnTo>
                  <a:pt x="156" y="98"/>
                </a:lnTo>
                <a:lnTo>
                  <a:pt x="154" y="100"/>
                </a:lnTo>
                <a:lnTo>
                  <a:pt x="154" y="102"/>
                </a:lnTo>
                <a:lnTo>
                  <a:pt x="152" y="104"/>
                </a:lnTo>
                <a:lnTo>
                  <a:pt x="152" y="106"/>
                </a:lnTo>
                <a:lnTo>
                  <a:pt x="150" y="108"/>
                </a:lnTo>
                <a:lnTo>
                  <a:pt x="150" y="110"/>
                </a:lnTo>
                <a:lnTo>
                  <a:pt x="150" y="112"/>
                </a:lnTo>
                <a:lnTo>
                  <a:pt x="148" y="114"/>
                </a:lnTo>
                <a:lnTo>
                  <a:pt x="148" y="116"/>
                </a:lnTo>
                <a:lnTo>
                  <a:pt x="148" y="118"/>
                </a:lnTo>
                <a:lnTo>
                  <a:pt x="148" y="120"/>
                </a:lnTo>
                <a:lnTo>
                  <a:pt x="146" y="122"/>
                </a:lnTo>
                <a:lnTo>
                  <a:pt x="144" y="128"/>
                </a:lnTo>
                <a:lnTo>
                  <a:pt x="144" y="130"/>
                </a:lnTo>
                <a:lnTo>
                  <a:pt x="142" y="130"/>
                </a:lnTo>
                <a:lnTo>
                  <a:pt x="142" y="132"/>
                </a:lnTo>
                <a:lnTo>
                  <a:pt x="140" y="134"/>
                </a:lnTo>
                <a:lnTo>
                  <a:pt x="140" y="136"/>
                </a:lnTo>
                <a:lnTo>
                  <a:pt x="138" y="138"/>
                </a:lnTo>
                <a:lnTo>
                  <a:pt x="138" y="140"/>
                </a:lnTo>
                <a:lnTo>
                  <a:pt x="136" y="142"/>
                </a:lnTo>
                <a:lnTo>
                  <a:pt x="134" y="144"/>
                </a:lnTo>
                <a:lnTo>
                  <a:pt x="134" y="146"/>
                </a:lnTo>
                <a:lnTo>
                  <a:pt x="132" y="148"/>
                </a:lnTo>
                <a:lnTo>
                  <a:pt x="132" y="150"/>
                </a:lnTo>
                <a:lnTo>
                  <a:pt x="130" y="150"/>
                </a:lnTo>
                <a:lnTo>
                  <a:pt x="130" y="152"/>
                </a:lnTo>
                <a:lnTo>
                  <a:pt x="130" y="154"/>
                </a:lnTo>
                <a:lnTo>
                  <a:pt x="128" y="156"/>
                </a:lnTo>
                <a:lnTo>
                  <a:pt x="126" y="158"/>
                </a:lnTo>
                <a:lnTo>
                  <a:pt x="126" y="160"/>
                </a:lnTo>
                <a:lnTo>
                  <a:pt x="124" y="162"/>
                </a:lnTo>
                <a:lnTo>
                  <a:pt x="122" y="164"/>
                </a:lnTo>
                <a:lnTo>
                  <a:pt x="120" y="166"/>
                </a:lnTo>
                <a:lnTo>
                  <a:pt x="120" y="168"/>
                </a:lnTo>
                <a:lnTo>
                  <a:pt x="116" y="172"/>
                </a:lnTo>
                <a:lnTo>
                  <a:pt x="114" y="174"/>
                </a:lnTo>
                <a:lnTo>
                  <a:pt x="112" y="176"/>
                </a:lnTo>
                <a:lnTo>
                  <a:pt x="110" y="178"/>
                </a:lnTo>
                <a:lnTo>
                  <a:pt x="110" y="180"/>
                </a:lnTo>
                <a:lnTo>
                  <a:pt x="108" y="182"/>
                </a:lnTo>
                <a:lnTo>
                  <a:pt x="104" y="186"/>
                </a:lnTo>
                <a:lnTo>
                  <a:pt x="102" y="188"/>
                </a:lnTo>
                <a:lnTo>
                  <a:pt x="100" y="190"/>
                </a:lnTo>
                <a:lnTo>
                  <a:pt x="98" y="192"/>
                </a:lnTo>
                <a:lnTo>
                  <a:pt x="96" y="196"/>
                </a:lnTo>
                <a:lnTo>
                  <a:pt x="94" y="198"/>
                </a:lnTo>
                <a:lnTo>
                  <a:pt x="92" y="198"/>
                </a:lnTo>
                <a:lnTo>
                  <a:pt x="90" y="200"/>
                </a:lnTo>
                <a:lnTo>
                  <a:pt x="88" y="202"/>
                </a:lnTo>
                <a:lnTo>
                  <a:pt x="86" y="202"/>
                </a:lnTo>
                <a:lnTo>
                  <a:pt x="86" y="204"/>
                </a:lnTo>
                <a:lnTo>
                  <a:pt x="84" y="204"/>
                </a:lnTo>
                <a:lnTo>
                  <a:pt x="82" y="206"/>
                </a:lnTo>
                <a:lnTo>
                  <a:pt x="80" y="208"/>
                </a:lnTo>
                <a:lnTo>
                  <a:pt x="78" y="208"/>
                </a:lnTo>
                <a:lnTo>
                  <a:pt x="76" y="210"/>
                </a:lnTo>
                <a:lnTo>
                  <a:pt x="74" y="210"/>
                </a:lnTo>
                <a:lnTo>
                  <a:pt x="72" y="212"/>
                </a:lnTo>
                <a:lnTo>
                  <a:pt x="70" y="214"/>
                </a:lnTo>
                <a:lnTo>
                  <a:pt x="68" y="214"/>
                </a:lnTo>
                <a:lnTo>
                  <a:pt x="68" y="216"/>
                </a:lnTo>
                <a:lnTo>
                  <a:pt x="66" y="218"/>
                </a:lnTo>
                <a:lnTo>
                  <a:pt x="64" y="220"/>
                </a:lnTo>
                <a:lnTo>
                  <a:pt x="58" y="224"/>
                </a:lnTo>
                <a:lnTo>
                  <a:pt x="56" y="226"/>
                </a:lnTo>
                <a:lnTo>
                  <a:pt x="56" y="228"/>
                </a:lnTo>
                <a:lnTo>
                  <a:pt x="54" y="228"/>
                </a:lnTo>
                <a:lnTo>
                  <a:pt x="52" y="230"/>
                </a:lnTo>
                <a:lnTo>
                  <a:pt x="48" y="234"/>
                </a:lnTo>
                <a:lnTo>
                  <a:pt x="46" y="236"/>
                </a:lnTo>
                <a:lnTo>
                  <a:pt x="46" y="238"/>
                </a:lnTo>
                <a:lnTo>
                  <a:pt x="44" y="240"/>
                </a:lnTo>
                <a:lnTo>
                  <a:pt x="42" y="241"/>
                </a:lnTo>
                <a:lnTo>
                  <a:pt x="40" y="243"/>
                </a:lnTo>
                <a:lnTo>
                  <a:pt x="38" y="245"/>
                </a:lnTo>
                <a:lnTo>
                  <a:pt x="38" y="247"/>
                </a:lnTo>
                <a:lnTo>
                  <a:pt x="36" y="247"/>
                </a:lnTo>
                <a:lnTo>
                  <a:pt x="34" y="249"/>
                </a:lnTo>
                <a:lnTo>
                  <a:pt x="30" y="255"/>
                </a:lnTo>
                <a:lnTo>
                  <a:pt x="28" y="255"/>
                </a:lnTo>
                <a:lnTo>
                  <a:pt x="28" y="257"/>
                </a:lnTo>
                <a:lnTo>
                  <a:pt x="26" y="259"/>
                </a:lnTo>
                <a:lnTo>
                  <a:pt x="24" y="261"/>
                </a:lnTo>
                <a:lnTo>
                  <a:pt x="24" y="263"/>
                </a:lnTo>
                <a:lnTo>
                  <a:pt x="22" y="265"/>
                </a:lnTo>
                <a:lnTo>
                  <a:pt x="20" y="267"/>
                </a:lnTo>
                <a:lnTo>
                  <a:pt x="20" y="269"/>
                </a:lnTo>
                <a:lnTo>
                  <a:pt x="18" y="267"/>
                </a:lnTo>
                <a:lnTo>
                  <a:pt x="18" y="271"/>
                </a:lnTo>
                <a:lnTo>
                  <a:pt x="16" y="273"/>
                </a:lnTo>
                <a:lnTo>
                  <a:pt x="16" y="275"/>
                </a:lnTo>
                <a:lnTo>
                  <a:pt x="14" y="277"/>
                </a:lnTo>
                <a:lnTo>
                  <a:pt x="14" y="279"/>
                </a:lnTo>
                <a:lnTo>
                  <a:pt x="12" y="281"/>
                </a:lnTo>
                <a:lnTo>
                  <a:pt x="12" y="283"/>
                </a:lnTo>
                <a:lnTo>
                  <a:pt x="12" y="281"/>
                </a:lnTo>
                <a:lnTo>
                  <a:pt x="10" y="279"/>
                </a:lnTo>
                <a:lnTo>
                  <a:pt x="10" y="277"/>
                </a:lnTo>
                <a:lnTo>
                  <a:pt x="8" y="275"/>
                </a:lnTo>
                <a:lnTo>
                  <a:pt x="6" y="273"/>
                </a:lnTo>
                <a:lnTo>
                  <a:pt x="6" y="271"/>
                </a:lnTo>
                <a:lnTo>
                  <a:pt x="4" y="269"/>
                </a:lnTo>
                <a:lnTo>
                  <a:pt x="2" y="267"/>
                </a:lnTo>
                <a:lnTo>
                  <a:pt x="2" y="265"/>
                </a:lnTo>
                <a:lnTo>
                  <a:pt x="2" y="247"/>
                </a:lnTo>
                <a:lnTo>
                  <a:pt x="2" y="214"/>
                </a:lnTo>
                <a:lnTo>
                  <a:pt x="0" y="212"/>
                </a:lnTo>
                <a:lnTo>
                  <a:pt x="0" y="20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2" name="Freeform 2290"/>
          <p:cNvSpPr>
            <a:spLocks/>
          </p:cNvSpPr>
          <p:nvPr/>
        </p:nvSpPr>
        <p:spPr bwMode="auto">
          <a:xfrm>
            <a:off x="5068888" y="3798889"/>
            <a:ext cx="158750" cy="185737"/>
          </a:xfrm>
          <a:custGeom>
            <a:avLst/>
            <a:gdLst>
              <a:gd name="T0" fmla="*/ 0 w 100"/>
              <a:gd name="T1" fmla="*/ 264614900 h 117"/>
              <a:gd name="T2" fmla="*/ 0 w 100"/>
              <a:gd name="T3" fmla="*/ 249494003 h 117"/>
              <a:gd name="T4" fmla="*/ 5040313 w 100"/>
              <a:gd name="T5" fmla="*/ 234373107 h 117"/>
              <a:gd name="T6" fmla="*/ 5040313 w 100"/>
              <a:gd name="T7" fmla="*/ 219252210 h 117"/>
              <a:gd name="T8" fmla="*/ 10080625 w 100"/>
              <a:gd name="T9" fmla="*/ 209171612 h 117"/>
              <a:gd name="T10" fmla="*/ 15120938 w 100"/>
              <a:gd name="T11" fmla="*/ 191531359 h 117"/>
              <a:gd name="T12" fmla="*/ 20161250 w 100"/>
              <a:gd name="T13" fmla="*/ 176410463 h 117"/>
              <a:gd name="T14" fmla="*/ 30241875 w 100"/>
              <a:gd name="T15" fmla="*/ 166329865 h 117"/>
              <a:gd name="T16" fmla="*/ 40322500 w 100"/>
              <a:gd name="T17" fmla="*/ 156249267 h 117"/>
              <a:gd name="T18" fmla="*/ 50403125 w 100"/>
              <a:gd name="T19" fmla="*/ 141128370 h 117"/>
              <a:gd name="T20" fmla="*/ 70564375 w 100"/>
              <a:gd name="T21" fmla="*/ 120967174 h 117"/>
              <a:gd name="T22" fmla="*/ 80645000 w 100"/>
              <a:gd name="T23" fmla="*/ 105846278 h 117"/>
              <a:gd name="T24" fmla="*/ 65524063 w 100"/>
              <a:gd name="T25" fmla="*/ 95765680 h 117"/>
              <a:gd name="T26" fmla="*/ 50403125 w 100"/>
              <a:gd name="T27" fmla="*/ 90725381 h 117"/>
              <a:gd name="T28" fmla="*/ 60483750 w 100"/>
              <a:gd name="T29" fmla="*/ 75604484 h 117"/>
              <a:gd name="T30" fmla="*/ 55443438 w 100"/>
              <a:gd name="T31" fmla="*/ 60483587 h 117"/>
              <a:gd name="T32" fmla="*/ 60483750 w 100"/>
              <a:gd name="T33" fmla="*/ 40322391 h 117"/>
              <a:gd name="T34" fmla="*/ 65524063 w 100"/>
              <a:gd name="T35" fmla="*/ 25201495 h 117"/>
              <a:gd name="T36" fmla="*/ 85685313 w 100"/>
              <a:gd name="T37" fmla="*/ 25201495 h 117"/>
              <a:gd name="T38" fmla="*/ 100806250 w 100"/>
              <a:gd name="T39" fmla="*/ 20161196 h 117"/>
              <a:gd name="T40" fmla="*/ 110886875 w 100"/>
              <a:gd name="T41" fmla="*/ 30241794 h 117"/>
              <a:gd name="T42" fmla="*/ 120967500 w 100"/>
              <a:gd name="T43" fmla="*/ 35282093 h 117"/>
              <a:gd name="T44" fmla="*/ 131048125 w 100"/>
              <a:gd name="T45" fmla="*/ 25201495 h 117"/>
              <a:gd name="T46" fmla="*/ 151209375 w 100"/>
              <a:gd name="T47" fmla="*/ 20161196 h 117"/>
              <a:gd name="T48" fmla="*/ 166330313 w 100"/>
              <a:gd name="T49" fmla="*/ 20161196 h 117"/>
              <a:gd name="T50" fmla="*/ 181451250 w 100"/>
              <a:gd name="T51" fmla="*/ 25201495 h 117"/>
              <a:gd name="T52" fmla="*/ 201612500 w 100"/>
              <a:gd name="T53" fmla="*/ 0 h 117"/>
              <a:gd name="T54" fmla="*/ 206652813 w 100"/>
              <a:gd name="T55" fmla="*/ 10080598 h 117"/>
              <a:gd name="T56" fmla="*/ 216733438 w 100"/>
              <a:gd name="T57" fmla="*/ 25201495 h 117"/>
              <a:gd name="T58" fmla="*/ 221773750 w 100"/>
              <a:gd name="T59" fmla="*/ 35282093 h 117"/>
              <a:gd name="T60" fmla="*/ 226814063 w 100"/>
              <a:gd name="T61" fmla="*/ 55443288 h 117"/>
              <a:gd name="T62" fmla="*/ 236894688 w 100"/>
              <a:gd name="T63" fmla="*/ 70564185 h 117"/>
              <a:gd name="T64" fmla="*/ 246975313 w 100"/>
              <a:gd name="T65" fmla="*/ 85685082 h 117"/>
              <a:gd name="T66" fmla="*/ 246975313 w 100"/>
              <a:gd name="T67" fmla="*/ 100805979 h 117"/>
              <a:gd name="T68" fmla="*/ 252015625 w 100"/>
              <a:gd name="T69" fmla="*/ 115926875 h 117"/>
              <a:gd name="T70" fmla="*/ 246975313 w 100"/>
              <a:gd name="T71" fmla="*/ 136088071 h 117"/>
              <a:gd name="T72" fmla="*/ 241935000 w 100"/>
              <a:gd name="T73" fmla="*/ 151208968 h 117"/>
              <a:gd name="T74" fmla="*/ 236894688 w 100"/>
              <a:gd name="T75" fmla="*/ 156249267 h 117"/>
              <a:gd name="T76" fmla="*/ 226814063 w 100"/>
              <a:gd name="T77" fmla="*/ 161289566 h 117"/>
              <a:gd name="T78" fmla="*/ 221773750 w 100"/>
              <a:gd name="T79" fmla="*/ 176410463 h 117"/>
              <a:gd name="T80" fmla="*/ 216733438 w 100"/>
              <a:gd name="T81" fmla="*/ 186491060 h 117"/>
              <a:gd name="T82" fmla="*/ 211693125 w 100"/>
              <a:gd name="T83" fmla="*/ 196571658 h 117"/>
              <a:gd name="T84" fmla="*/ 201612500 w 100"/>
              <a:gd name="T85" fmla="*/ 204131313 h 117"/>
              <a:gd name="T86" fmla="*/ 201612500 w 100"/>
              <a:gd name="T87" fmla="*/ 219252210 h 117"/>
              <a:gd name="T88" fmla="*/ 201612500 w 100"/>
              <a:gd name="T89" fmla="*/ 239413406 h 117"/>
              <a:gd name="T90" fmla="*/ 50403125 w 100"/>
              <a:gd name="T91" fmla="*/ 269655199 h 117"/>
              <a:gd name="T92" fmla="*/ 35282188 w 100"/>
              <a:gd name="T93" fmla="*/ 269655199 h 117"/>
              <a:gd name="T94" fmla="*/ 25201563 w 100"/>
              <a:gd name="T95" fmla="*/ 284776096 h 117"/>
              <a:gd name="T96" fmla="*/ 15120938 w 100"/>
              <a:gd name="T97" fmla="*/ 289816395 h 117"/>
              <a:gd name="T98" fmla="*/ 0 w 100"/>
              <a:gd name="T99" fmla="*/ 289816395 h 1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0" h="117">
                <a:moveTo>
                  <a:pt x="0" y="109"/>
                </a:moveTo>
                <a:lnTo>
                  <a:pt x="0" y="109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99"/>
                </a:lnTo>
                <a:lnTo>
                  <a:pt x="2" y="97"/>
                </a:lnTo>
                <a:lnTo>
                  <a:pt x="2" y="95"/>
                </a:lnTo>
                <a:lnTo>
                  <a:pt x="2" y="93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5"/>
                </a:lnTo>
                <a:lnTo>
                  <a:pt x="4" y="83"/>
                </a:lnTo>
                <a:lnTo>
                  <a:pt x="4" y="81"/>
                </a:lnTo>
                <a:lnTo>
                  <a:pt x="4" y="79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12" y="66"/>
                </a:lnTo>
                <a:lnTo>
                  <a:pt x="12" y="64"/>
                </a:lnTo>
                <a:lnTo>
                  <a:pt x="14" y="62"/>
                </a:lnTo>
                <a:lnTo>
                  <a:pt x="16" y="62"/>
                </a:lnTo>
                <a:lnTo>
                  <a:pt x="18" y="60"/>
                </a:lnTo>
                <a:lnTo>
                  <a:pt x="20" y="58"/>
                </a:lnTo>
                <a:lnTo>
                  <a:pt x="20" y="56"/>
                </a:lnTo>
                <a:lnTo>
                  <a:pt x="22" y="54"/>
                </a:lnTo>
                <a:lnTo>
                  <a:pt x="24" y="52"/>
                </a:lnTo>
                <a:lnTo>
                  <a:pt x="26" y="50"/>
                </a:lnTo>
                <a:lnTo>
                  <a:pt x="28" y="48"/>
                </a:lnTo>
                <a:lnTo>
                  <a:pt x="28" y="46"/>
                </a:lnTo>
                <a:lnTo>
                  <a:pt x="30" y="46"/>
                </a:lnTo>
                <a:lnTo>
                  <a:pt x="30" y="44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8" y="40"/>
                </a:lnTo>
                <a:lnTo>
                  <a:pt x="26" y="38"/>
                </a:lnTo>
                <a:lnTo>
                  <a:pt x="24" y="38"/>
                </a:lnTo>
                <a:lnTo>
                  <a:pt x="22" y="36"/>
                </a:lnTo>
                <a:lnTo>
                  <a:pt x="20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4" y="30"/>
                </a:lnTo>
                <a:lnTo>
                  <a:pt x="24" y="28"/>
                </a:lnTo>
                <a:lnTo>
                  <a:pt x="24" y="26"/>
                </a:lnTo>
                <a:lnTo>
                  <a:pt x="22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8"/>
                </a:lnTo>
                <a:lnTo>
                  <a:pt x="42" y="8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8" y="14"/>
                </a:lnTo>
                <a:lnTo>
                  <a:pt x="48" y="12"/>
                </a:lnTo>
                <a:lnTo>
                  <a:pt x="50" y="10"/>
                </a:lnTo>
                <a:lnTo>
                  <a:pt x="52" y="10"/>
                </a:lnTo>
                <a:lnTo>
                  <a:pt x="54" y="10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6"/>
                </a:lnTo>
                <a:lnTo>
                  <a:pt x="64" y="6"/>
                </a:lnTo>
                <a:lnTo>
                  <a:pt x="66" y="8"/>
                </a:lnTo>
                <a:lnTo>
                  <a:pt x="68" y="8"/>
                </a:lnTo>
                <a:lnTo>
                  <a:pt x="70" y="8"/>
                </a:lnTo>
                <a:lnTo>
                  <a:pt x="72" y="10"/>
                </a:lnTo>
                <a:lnTo>
                  <a:pt x="74" y="8"/>
                </a:lnTo>
                <a:lnTo>
                  <a:pt x="74" y="6"/>
                </a:lnTo>
                <a:lnTo>
                  <a:pt x="76" y="4"/>
                </a:lnTo>
                <a:lnTo>
                  <a:pt x="80" y="0"/>
                </a:lnTo>
                <a:lnTo>
                  <a:pt x="82" y="2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4" y="8"/>
                </a:lnTo>
                <a:lnTo>
                  <a:pt x="86" y="10"/>
                </a:lnTo>
                <a:lnTo>
                  <a:pt x="88" y="10"/>
                </a:lnTo>
                <a:lnTo>
                  <a:pt x="90" y="12"/>
                </a:lnTo>
                <a:lnTo>
                  <a:pt x="88" y="14"/>
                </a:lnTo>
                <a:lnTo>
                  <a:pt x="88" y="16"/>
                </a:lnTo>
                <a:lnTo>
                  <a:pt x="88" y="18"/>
                </a:lnTo>
                <a:lnTo>
                  <a:pt x="90" y="20"/>
                </a:lnTo>
                <a:lnTo>
                  <a:pt x="90" y="22"/>
                </a:lnTo>
                <a:lnTo>
                  <a:pt x="92" y="24"/>
                </a:lnTo>
                <a:lnTo>
                  <a:pt x="92" y="26"/>
                </a:lnTo>
                <a:lnTo>
                  <a:pt x="94" y="28"/>
                </a:lnTo>
                <a:lnTo>
                  <a:pt x="96" y="28"/>
                </a:lnTo>
                <a:lnTo>
                  <a:pt x="96" y="30"/>
                </a:lnTo>
                <a:lnTo>
                  <a:pt x="96" y="32"/>
                </a:lnTo>
                <a:lnTo>
                  <a:pt x="98" y="34"/>
                </a:lnTo>
                <a:lnTo>
                  <a:pt x="98" y="36"/>
                </a:lnTo>
                <a:lnTo>
                  <a:pt x="96" y="38"/>
                </a:lnTo>
                <a:lnTo>
                  <a:pt x="98" y="40"/>
                </a:lnTo>
                <a:lnTo>
                  <a:pt x="98" y="42"/>
                </a:lnTo>
                <a:lnTo>
                  <a:pt x="98" y="44"/>
                </a:lnTo>
                <a:lnTo>
                  <a:pt x="100" y="46"/>
                </a:lnTo>
                <a:lnTo>
                  <a:pt x="100" y="50"/>
                </a:lnTo>
                <a:lnTo>
                  <a:pt x="100" y="52"/>
                </a:lnTo>
                <a:lnTo>
                  <a:pt x="98" y="54"/>
                </a:lnTo>
                <a:lnTo>
                  <a:pt x="96" y="56"/>
                </a:lnTo>
                <a:lnTo>
                  <a:pt x="96" y="58"/>
                </a:lnTo>
                <a:lnTo>
                  <a:pt x="96" y="60"/>
                </a:lnTo>
                <a:lnTo>
                  <a:pt x="96" y="62"/>
                </a:lnTo>
                <a:lnTo>
                  <a:pt x="94" y="62"/>
                </a:lnTo>
                <a:lnTo>
                  <a:pt x="92" y="64"/>
                </a:lnTo>
                <a:lnTo>
                  <a:pt x="90" y="64"/>
                </a:lnTo>
                <a:lnTo>
                  <a:pt x="90" y="66"/>
                </a:lnTo>
                <a:lnTo>
                  <a:pt x="90" y="68"/>
                </a:lnTo>
                <a:lnTo>
                  <a:pt x="88" y="70"/>
                </a:lnTo>
                <a:lnTo>
                  <a:pt x="86" y="70"/>
                </a:lnTo>
                <a:lnTo>
                  <a:pt x="86" y="72"/>
                </a:lnTo>
                <a:lnTo>
                  <a:pt x="86" y="74"/>
                </a:lnTo>
                <a:lnTo>
                  <a:pt x="84" y="74"/>
                </a:lnTo>
                <a:lnTo>
                  <a:pt x="84" y="76"/>
                </a:lnTo>
                <a:lnTo>
                  <a:pt x="84" y="78"/>
                </a:lnTo>
                <a:lnTo>
                  <a:pt x="82" y="78"/>
                </a:lnTo>
                <a:lnTo>
                  <a:pt x="82" y="79"/>
                </a:lnTo>
                <a:lnTo>
                  <a:pt x="80" y="81"/>
                </a:lnTo>
                <a:lnTo>
                  <a:pt x="80" y="83"/>
                </a:lnTo>
                <a:lnTo>
                  <a:pt x="80" y="85"/>
                </a:lnTo>
                <a:lnTo>
                  <a:pt x="80" y="87"/>
                </a:lnTo>
                <a:lnTo>
                  <a:pt x="80" y="89"/>
                </a:lnTo>
                <a:lnTo>
                  <a:pt x="80" y="91"/>
                </a:lnTo>
                <a:lnTo>
                  <a:pt x="80" y="93"/>
                </a:lnTo>
                <a:lnTo>
                  <a:pt x="80" y="95"/>
                </a:lnTo>
                <a:lnTo>
                  <a:pt x="80" y="107"/>
                </a:lnTo>
                <a:lnTo>
                  <a:pt x="22" y="107"/>
                </a:lnTo>
                <a:lnTo>
                  <a:pt x="20" y="107"/>
                </a:lnTo>
                <a:lnTo>
                  <a:pt x="18" y="109"/>
                </a:lnTo>
                <a:lnTo>
                  <a:pt x="16" y="107"/>
                </a:lnTo>
                <a:lnTo>
                  <a:pt x="14" y="107"/>
                </a:lnTo>
                <a:lnTo>
                  <a:pt x="14" y="109"/>
                </a:lnTo>
                <a:lnTo>
                  <a:pt x="12" y="111"/>
                </a:lnTo>
                <a:lnTo>
                  <a:pt x="10" y="113"/>
                </a:lnTo>
                <a:lnTo>
                  <a:pt x="10" y="115"/>
                </a:lnTo>
                <a:lnTo>
                  <a:pt x="8" y="115"/>
                </a:lnTo>
                <a:lnTo>
                  <a:pt x="8" y="117"/>
                </a:lnTo>
                <a:lnTo>
                  <a:pt x="6" y="115"/>
                </a:lnTo>
                <a:lnTo>
                  <a:pt x="4" y="113"/>
                </a:lnTo>
                <a:lnTo>
                  <a:pt x="2" y="113"/>
                </a:lnTo>
                <a:lnTo>
                  <a:pt x="2" y="115"/>
                </a:lnTo>
                <a:lnTo>
                  <a:pt x="0" y="115"/>
                </a:lnTo>
                <a:lnTo>
                  <a:pt x="0" y="111"/>
                </a:lnTo>
                <a:lnTo>
                  <a:pt x="0" y="10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3" name="Freeform 2291"/>
          <p:cNvSpPr>
            <a:spLocks/>
          </p:cNvSpPr>
          <p:nvPr/>
        </p:nvSpPr>
        <p:spPr bwMode="auto">
          <a:xfrm>
            <a:off x="5068888" y="3798889"/>
            <a:ext cx="158750" cy="185737"/>
          </a:xfrm>
          <a:custGeom>
            <a:avLst/>
            <a:gdLst>
              <a:gd name="T0" fmla="*/ 0 w 100"/>
              <a:gd name="T1" fmla="*/ 264614900 h 117"/>
              <a:gd name="T2" fmla="*/ 0 w 100"/>
              <a:gd name="T3" fmla="*/ 249494003 h 117"/>
              <a:gd name="T4" fmla="*/ 5040313 w 100"/>
              <a:gd name="T5" fmla="*/ 234373107 h 117"/>
              <a:gd name="T6" fmla="*/ 5040313 w 100"/>
              <a:gd name="T7" fmla="*/ 219252210 h 117"/>
              <a:gd name="T8" fmla="*/ 10080625 w 100"/>
              <a:gd name="T9" fmla="*/ 209171612 h 117"/>
              <a:gd name="T10" fmla="*/ 15120938 w 100"/>
              <a:gd name="T11" fmla="*/ 191531359 h 117"/>
              <a:gd name="T12" fmla="*/ 20161250 w 100"/>
              <a:gd name="T13" fmla="*/ 176410463 h 117"/>
              <a:gd name="T14" fmla="*/ 30241875 w 100"/>
              <a:gd name="T15" fmla="*/ 166329865 h 117"/>
              <a:gd name="T16" fmla="*/ 40322500 w 100"/>
              <a:gd name="T17" fmla="*/ 156249267 h 117"/>
              <a:gd name="T18" fmla="*/ 50403125 w 100"/>
              <a:gd name="T19" fmla="*/ 141128370 h 117"/>
              <a:gd name="T20" fmla="*/ 70564375 w 100"/>
              <a:gd name="T21" fmla="*/ 120967174 h 117"/>
              <a:gd name="T22" fmla="*/ 80645000 w 100"/>
              <a:gd name="T23" fmla="*/ 105846278 h 117"/>
              <a:gd name="T24" fmla="*/ 65524063 w 100"/>
              <a:gd name="T25" fmla="*/ 95765680 h 117"/>
              <a:gd name="T26" fmla="*/ 50403125 w 100"/>
              <a:gd name="T27" fmla="*/ 90725381 h 117"/>
              <a:gd name="T28" fmla="*/ 60483750 w 100"/>
              <a:gd name="T29" fmla="*/ 75604484 h 117"/>
              <a:gd name="T30" fmla="*/ 55443438 w 100"/>
              <a:gd name="T31" fmla="*/ 60483587 h 117"/>
              <a:gd name="T32" fmla="*/ 60483750 w 100"/>
              <a:gd name="T33" fmla="*/ 40322391 h 117"/>
              <a:gd name="T34" fmla="*/ 65524063 w 100"/>
              <a:gd name="T35" fmla="*/ 25201495 h 117"/>
              <a:gd name="T36" fmla="*/ 85685313 w 100"/>
              <a:gd name="T37" fmla="*/ 25201495 h 117"/>
              <a:gd name="T38" fmla="*/ 100806250 w 100"/>
              <a:gd name="T39" fmla="*/ 20161196 h 117"/>
              <a:gd name="T40" fmla="*/ 110886875 w 100"/>
              <a:gd name="T41" fmla="*/ 30241794 h 117"/>
              <a:gd name="T42" fmla="*/ 120967500 w 100"/>
              <a:gd name="T43" fmla="*/ 35282093 h 117"/>
              <a:gd name="T44" fmla="*/ 131048125 w 100"/>
              <a:gd name="T45" fmla="*/ 25201495 h 117"/>
              <a:gd name="T46" fmla="*/ 151209375 w 100"/>
              <a:gd name="T47" fmla="*/ 20161196 h 117"/>
              <a:gd name="T48" fmla="*/ 166330313 w 100"/>
              <a:gd name="T49" fmla="*/ 20161196 h 117"/>
              <a:gd name="T50" fmla="*/ 181451250 w 100"/>
              <a:gd name="T51" fmla="*/ 25201495 h 117"/>
              <a:gd name="T52" fmla="*/ 201612500 w 100"/>
              <a:gd name="T53" fmla="*/ 0 h 117"/>
              <a:gd name="T54" fmla="*/ 206652813 w 100"/>
              <a:gd name="T55" fmla="*/ 10080598 h 117"/>
              <a:gd name="T56" fmla="*/ 216733438 w 100"/>
              <a:gd name="T57" fmla="*/ 25201495 h 117"/>
              <a:gd name="T58" fmla="*/ 221773750 w 100"/>
              <a:gd name="T59" fmla="*/ 35282093 h 117"/>
              <a:gd name="T60" fmla="*/ 226814063 w 100"/>
              <a:gd name="T61" fmla="*/ 55443288 h 117"/>
              <a:gd name="T62" fmla="*/ 236894688 w 100"/>
              <a:gd name="T63" fmla="*/ 70564185 h 117"/>
              <a:gd name="T64" fmla="*/ 246975313 w 100"/>
              <a:gd name="T65" fmla="*/ 85685082 h 117"/>
              <a:gd name="T66" fmla="*/ 246975313 w 100"/>
              <a:gd name="T67" fmla="*/ 100805979 h 117"/>
              <a:gd name="T68" fmla="*/ 252015625 w 100"/>
              <a:gd name="T69" fmla="*/ 115926875 h 117"/>
              <a:gd name="T70" fmla="*/ 246975313 w 100"/>
              <a:gd name="T71" fmla="*/ 136088071 h 117"/>
              <a:gd name="T72" fmla="*/ 241935000 w 100"/>
              <a:gd name="T73" fmla="*/ 151208968 h 117"/>
              <a:gd name="T74" fmla="*/ 236894688 w 100"/>
              <a:gd name="T75" fmla="*/ 156249267 h 117"/>
              <a:gd name="T76" fmla="*/ 226814063 w 100"/>
              <a:gd name="T77" fmla="*/ 161289566 h 117"/>
              <a:gd name="T78" fmla="*/ 221773750 w 100"/>
              <a:gd name="T79" fmla="*/ 176410463 h 117"/>
              <a:gd name="T80" fmla="*/ 216733438 w 100"/>
              <a:gd name="T81" fmla="*/ 186491060 h 117"/>
              <a:gd name="T82" fmla="*/ 211693125 w 100"/>
              <a:gd name="T83" fmla="*/ 196571658 h 117"/>
              <a:gd name="T84" fmla="*/ 201612500 w 100"/>
              <a:gd name="T85" fmla="*/ 204131313 h 117"/>
              <a:gd name="T86" fmla="*/ 201612500 w 100"/>
              <a:gd name="T87" fmla="*/ 219252210 h 117"/>
              <a:gd name="T88" fmla="*/ 201612500 w 100"/>
              <a:gd name="T89" fmla="*/ 239413406 h 117"/>
              <a:gd name="T90" fmla="*/ 50403125 w 100"/>
              <a:gd name="T91" fmla="*/ 269655199 h 117"/>
              <a:gd name="T92" fmla="*/ 35282188 w 100"/>
              <a:gd name="T93" fmla="*/ 269655199 h 117"/>
              <a:gd name="T94" fmla="*/ 25201563 w 100"/>
              <a:gd name="T95" fmla="*/ 284776096 h 117"/>
              <a:gd name="T96" fmla="*/ 15120938 w 100"/>
              <a:gd name="T97" fmla="*/ 289816395 h 117"/>
              <a:gd name="T98" fmla="*/ 0 w 100"/>
              <a:gd name="T99" fmla="*/ 289816395 h 1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0" h="117">
                <a:moveTo>
                  <a:pt x="0" y="109"/>
                </a:moveTo>
                <a:lnTo>
                  <a:pt x="0" y="109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99"/>
                </a:lnTo>
                <a:lnTo>
                  <a:pt x="2" y="97"/>
                </a:lnTo>
                <a:lnTo>
                  <a:pt x="2" y="95"/>
                </a:lnTo>
                <a:lnTo>
                  <a:pt x="2" y="93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5"/>
                </a:lnTo>
                <a:lnTo>
                  <a:pt x="4" y="83"/>
                </a:lnTo>
                <a:lnTo>
                  <a:pt x="4" y="81"/>
                </a:lnTo>
                <a:lnTo>
                  <a:pt x="4" y="79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12" y="66"/>
                </a:lnTo>
                <a:lnTo>
                  <a:pt x="12" y="64"/>
                </a:lnTo>
                <a:lnTo>
                  <a:pt x="14" y="62"/>
                </a:lnTo>
                <a:lnTo>
                  <a:pt x="16" y="62"/>
                </a:lnTo>
                <a:lnTo>
                  <a:pt x="18" y="60"/>
                </a:lnTo>
                <a:lnTo>
                  <a:pt x="20" y="58"/>
                </a:lnTo>
                <a:lnTo>
                  <a:pt x="20" y="56"/>
                </a:lnTo>
                <a:lnTo>
                  <a:pt x="22" y="54"/>
                </a:lnTo>
                <a:lnTo>
                  <a:pt x="24" y="52"/>
                </a:lnTo>
                <a:lnTo>
                  <a:pt x="26" y="50"/>
                </a:lnTo>
                <a:lnTo>
                  <a:pt x="28" y="48"/>
                </a:lnTo>
                <a:lnTo>
                  <a:pt x="28" y="46"/>
                </a:lnTo>
                <a:lnTo>
                  <a:pt x="30" y="46"/>
                </a:lnTo>
                <a:lnTo>
                  <a:pt x="30" y="44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8" y="40"/>
                </a:lnTo>
                <a:lnTo>
                  <a:pt x="26" y="38"/>
                </a:lnTo>
                <a:lnTo>
                  <a:pt x="24" y="38"/>
                </a:lnTo>
                <a:lnTo>
                  <a:pt x="22" y="36"/>
                </a:lnTo>
                <a:lnTo>
                  <a:pt x="20" y="36"/>
                </a:lnTo>
                <a:lnTo>
                  <a:pt x="22" y="34"/>
                </a:lnTo>
                <a:lnTo>
                  <a:pt x="22" y="32"/>
                </a:lnTo>
                <a:lnTo>
                  <a:pt x="22" y="30"/>
                </a:lnTo>
                <a:lnTo>
                  <a:pt x="24" y="30"/>
                </a:lnTo>
                <a:lnTo>
                  <a:pt x="24" y="28"/>
                </a:lnTo>
                <a:lnTo>
                  <a:pt x="24" y="26"/>
                </a:lnTo>
                <a:lnTo>
                  <a:pt x="22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4" y="12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8"/>
                </a:lnTo>
                <a:lnTo>
                  <a:pt x="42" y="8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8" y="14"/>
                </a:lnTo>
                <a:lnTo>
                  <a:pt x="48" y="12"/>
                </a:lnTo>
                <a:lnTo>
                  <a:pt x="50" y="10"/>
                </a:lnTo>
                <a:lnTo>
                  <a:pt x="52" y="10"/>
                </a:lnTo>
                <a:lnTo>
                  <a:pt x="54" y="10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6"/>
                </a:lnTo>
                <a:lnTo>
                  <a:pt x="64" y="6"/>
                </a:lnTo>
                <a:lnTo>
                  <a:pt x="66" y="8"/>
                </a:lnTo>
                <a:lnTo>
                  <a:pt x="68" y="8"/>
                </a:lnTo>
                <a:lnTo>
                  <a:pt x="70" y="8"/>
                </a:lnTo>
                <a:lnTo>
                  <a:pt x="72" y="10"/>
                </a:lnTo>
                <a:lnTo>
                  <a:pt x="74" y="8"/>
                </a:lnTo>
                <a:lnTo>
                  <a:pt x="74" y="6"/>
                </a:lnTo>
                <a:lnTo>
                  <a:pt x="76" y="4"/>
                </a:lnTo>
                <a:lnTo>
                  <a:pt x="80" y="0"/>
                </a:lnTo>
                <a:lnTo>
                  <a:pt x="82" y="2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4" y="8"/>
                </a:lnTo>
                <a:lnTo>
                  <a:pt x="86" y="10"/>
                </a:lnTo>
                <a:lnTo>
                  <a:pt x="88" y="10"/>
                </a:lnTo>
                <a:lnTo>
                  <a:pt x="90" y="12"/>
                </a:lnTo>
                <a:lnTo>
                  <a:pt x="88" y="14"/>
                </a:lnTo>
                <a:lnTo>
                  <a:pt x="88" y="16"/>
                </a:lnTo>
                <a:lnTo>
                  <a:pt x="88" y="18"/>
                </a:lnTo>
                <a:lnTo>
                  <a:pt x="90" y="20"/>
                </a:lnTo>
                <a:lnTo>
                  <a:pt x="90" y="22"/>
                </a:lnTo>
                <a:lnTo>
                  <a:pt x="92" y="24"/>
                </a:lnTo>
                <a:lnTo>
                  <a:pt x="92" y="26"/>
                </a:lnTo>
                <a:lnTo>
                  <a:pt x="94" y="28"/>
                </a:lnTo>
                <a:lnTo>
                  <a:pt x="96" y="28"/>
                </a:lnTo>
                <a:lnTo>
                  <a:pt x="96" y="30"/>
                </a:lnTo>
                <a:lnTo>
                  <a:pt x="96" y="32"/>
                </a:lnTo>
                <a:lnTo>
                  <a:pt x="98" y="34"/>
                </a:lnTo>
                <a:lnTo>
                  <a:pt x="98" y="36"/>
                </a:lnTo>
                <a:lnTo>
                  <a:pt x="96" y="38"/>
                </a:lnTo>
                <a:lnTo>
                  <a:pt x="98" y="40"/>
                </a:lnTo>
                <a:lnTo>
                  <a:pt x="98" y="42"/>
                </a:lnTo>
                <a:lnTo>
                  <a:pt x="98" y="44"/>
                </a:lnTo>
                <a:lnTo>
                  <a:pt x="100" y="46"/>
                </a:lnTo>
                <a:lnTo>
                  <a:pt x="100" y="50"/>
                </a:lnTo>
                <a:lnTo>
                  <a:pt x="100" y="52"/>
                </a:lnTo>
                <a:lnTo>
                  <a:pt x="98" y="54"/>
                </a:lnTo>
                <a:lnTo>
                  <a:pt x="96" y="56"/>
                </a:lnTo>
                <a:lnTo>
                  <a:pt x="96" y="58"/>
                </a:lnTo>
                <a:lnTo>
                  <a:pt x="96" y="60"/>
                </a:lnTo>
                <a:lnTo>
                  <a:pt x="96" y="62"/>
                </a:lnTo>
                <a:lnTo>
                  <a:pt x="94" y="62"/>
                </a:lnTo>
                <a:lnTo>
                  <a:pt x="92" y="64"/>
                </a:lnTo>
                <a:lnTo>
                  <a:pt x="90" y="64"/>
                </a:lnTo>
                <a:lnTo>
                  <a:pt x="90" y="66"/>
                </a:lnTo>
                <a:lnTo>
                  <a:pt x="90" y="68"/>
                </a:lnTo>
                <a:lnTo>
                  <a:pt x="88" y="70"/>
                </a:lnTo>
                <a:lnTo>
                  <a:pt x="86" y="70"/>
                </a:lnTo>
                <a:lnTo>
                  <a:pt x="86" y="72"/>
                </a:lnTo>
                <a:lnTo>
                  <a:pt x="86" y="74"/>
                </a:lnTo>
                <a:lnTo>
                  <a:pt x="84" y="74"/>
                </a:lnTo>
                <a:lnTo>
                  <a:pt x="84" y="76"/>
                </a:lnTo>
                <a:lnTo>
                  <a:pt x="84" y="78"/>
                </a:lnTo>
                <a:lnTo>
                  <a:pt x="82" y="78"/>
                </a:lnTo>
                <a:lnTo>
                  <a:pt x="82" y="79"/>
                </a:lnTo>
                <a:lnTo>
                  <a:pt x="80" y="81"/>
                </a:lnTo>
                <a:lnTo>
                  <a:pt x="80" y="83"/>
                </a:lnTo>
                <a:lnTo>
                  <a:pt x="80" y="85"/>
                </a:lnTo>
                <a:lnTo>
                  <a:pt x="80" y="87"/>
                </a:lnTo>
                <a:lnTo>
                  <a:pt x="80" y="89"/>
                </a:lnTo>
                <a:lnTo>
                  <a:pt x="80" y="91"/>
                </a:lnTo>
                <a:lnTo>
                  <a:pt x="80" y="93"/>
                </a:lnTo>
                <a:lnTo>
                  <a:pt x="80" y="95"/>
                </a:lnTo>
                <a:lnTo>
                  <a:pt x="80" y="107"/>
                </a:lnTo>
                <a:lnTo>
                  <a:pt x="22" y="107"/>
                </a:lnTo>
                <a:lnTo>
                  <a:pt x="20" y="107"/>
                </a:lnTo>
                <a:lnTo>
                  <a:pt x="18" y="109"/>
                </a:lnTo>
                <a:lnTo>
                  <a:pt x="16" y="107"/>
                </a:lnTo>
                <a:lnTo>
                  <a:pt x="14" y="107"/>
                </a:lnTo>
                <a:lnTo>
                  <a:pt x="14" y="109"/>
                </a:lnTo>
                <a:lnTo>
                  <a:pt x="12" y="111"/>
                </a:lnTo>
                <a:lnTo>
                  <a:pt x="10" y="113"/>
                </a:lnTo>
                <a:lnTo>
                  <a:pt x="10" y="115"/>
                </a:lnTo>
                <a:lnTo>
                  <a:pt x="8" y="115"/>
                </a:lnTo>
                <a:lnTo>
                  <a:pt x="8" y="117"/>
                </a:lnTo>
                <a:lnTo>
                  <a:pt x="6" y="115"/>
                </a:lnTo>
                <a:lnTo>
                  <a:pt x="4" y="113"/>
                </a:lnTo>
                <a:lnTo>
                  <a:pt x="2" y="113"/>
                </a:lnTo>
                <a:lnTo>
                  <a:pt x="2" y="115"/>
                </a:lnTo>
                <a:lnTo>
                  <a:pt x="0" y="115"/>
                </a:lnTo>
                <a:lnTo>
                  <a:pt x="0" y="111"/>
                </a:lnTo>
                <a:lnTo>
                  <a:pt x="0" y="10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4" name="Freeform 2292"/>
          <p:cNvSpPr>
            <a:spLocks/>
          </p:cNvSpPr>
          <p:nvPr/>
        </p:nvSpPr>
        <p:spPr bwMode="auto">
          <a:xfrm>
            <a:off x="5081588" y="4279900"/>
            <a:ext cx="304800" cy="538163"/>
          </a:xfrm>
          <a:custGeom>
            <a:avLst/>
            <a:gdLst>
              <a:gd name="T0" fmla="*/ 40322500 w 192"/>
              <a:gd name="T1" fmla="*/ 221773956 h 339"/>
              <a:gd name="T2" fmla="*/ 85685313 w 192"/>
              <a:gd name="T3" fmla="*/ 206653004 h 339"/>
              <a:gd name="T4" fmla="*/ 136088438 w 192"/>
              <a:gd name="T5" fmla="*/ 186491736 h 339"/>
              <a:gd name="T6" fmla="*/ 176410938 w 192"/>
              <a:gd name="T7" fmla="*/ 211693322 h 339"/>
              <a:gd name="T8" fmla="*/ 196572188 w 192"/>
              <a:gd name="T9" fmla="*/ 241935225 h 339"/>
              <a:gd name="T10" fmla="*/ 186491563 w 192"/>
              <a:gd name="T11" fmla="*/ 287298079 h 339"/>
              <a:gd name="T12" fmla="*/ 216733438 w 192"/>
              <a:gd name="T13" fmla="*/ 332660934 h 339"/>
              <a:gd name="T14" fmla="*/ 226814063 w 192"/>
              <a:gd name="T15" fmla="*/ 327620617 h 339"/>
              <a:gd name="T16" fmla="*/ 231854375 w 192"/>
              <a:gd name="T17" fmla="*/ 297378714 h 339"/>
              <a:gd name="T18" fmla="*/ 257055938 w 192"/>
              <a:gd name="T19" fmla="*/ 272177128 h 339"/>
              <a:gd name="T20" fmla="*/ 257055938 w 192"/>
              <a:gd name="T21" fmla="*/ 221773956 h 339"/>
              <a:gd name="T22" fmla="*/ 226814063 w 192"/>
              <a:gd name="T23" fmla="*/ 176411101 h 339"/>
              <a:gd name="T24" fmla="*/ 201612500 w 192"/>
              <a:gd name="T25" fmla="*/ 136088564 h 339"/>
              <a:gd name="T26" fmla="*/ 191531875 w 192"/>
              <a:gd name="T27" fmla="*/ 90725709 h 339"/>
              <a:gd name="T28" fmla="*/ 246975313 w 192"/>
              <a:gd name="T29" fmla="*/ 60483806 h 339"/>
              <a:gd name="T30" fmla="*/ 292338125 w 192"/>
              <a:gd name="T31" fmla="*/ 65524123 h 339"/>
              <a:gd name="T32" fmla="*/ 342741250 w 192"/>
              <a:gd name="T33" fmla="*/ 60483806 h 339"/>
              <a:gd name="T34" fmla="*/ 383063750 w 192"/>
              <a:gd name="T35" fmla="*/ 50403172 h 339"/>
              <a:gd name="T36" fmla="*/ 433466875 w 192"/>
              <a:gd name="T37" fmla="*/ 25201586 h 339"/>
              <a:gd name="T38" fmla="*/ 478829688 w 192"/>
              <a:gd name="T39" fmla="*/ 5040317 h 339"/>
              <a:gd name="T40" fmla="*/ 468749063 w 192"/>
              <a:gd name="T41" fmla="*/ 45362855 h 339"/>
              <a:gd name="T42" fmla="*/ 473789375 w 192"/>
              <a:gd name="T43" fmla="*/ 95766026 h 339"/>
              <a:gd name="T44" fmla="*/ 478829688 w 192"/>
              <a:gd name="T45" fmla="*/ 136088564 h 339"/>
              <a:gd name="T46" fmla="*/ 478829688 w 192"/>
              <a:gd name="T47" fmla="*/ 181451419 h 339"/>
              <a:gd name="T48" fmla="*/ 483870000 w 192"/>
              <a:gd name="T49" fmla="*/ 206653004 h 339"/>
              <a:gd name="T50" fmla="*/ 473789375 w 192"/>
              <a:gd name="T51" fmla="*/ 246975542 h 339"/>
              <a:gd name="T52" fmla="*/ 448587813 w 192"/>
              <a:gd name="T53" fmla="*/ 292338397 h 339"/>
              <a:gd name="T54" fmla="*/ 413305625 w 192"/>
              <a:gd name="T55" fmla="*/ 327620617 h 339"/>
              <a:gd name="T56" fmla="*/ 378023438 w 192"/>
              <a:gd name="T57" fmla="*/ 347781886 h 339"/>
              <a:gd name="T58" fmla="*/ 332660625 w 192"/>
              <a:gd name="T59" fmla="*/ 367943154 h 339"/>
              <a:gd name="T60" fmla="*/ 297378438 w 192"/>
              <a:gd name="T61" fmla="*/ 393144740 h 339"/>
              <a:gd name="T62" fmla="*/ 272176875 w 192"/>
              <a:gd name="T63" fmla="*/ 433467278 h 339"/>
              <a:gd name="T64" fmla="*/ 252015625 w 192"/>
              <a:gd name="T65" fmla="*/ 448588229 h 339"/>
              <a:gd name="T66" fmla="*/ 206652813 w 192"/>
              <a:gd name="T67" fmla="*/ 488910767 h 339"/>
              <a:gd name="T68" fmla="*/ 196572188 w 192"/>
              <a:gd name="T69" fmla="*/ 493951084 h 339"/>
              <a:gd name="T70" fmla="*/ 206652813 w 192"/>
              <a:gd name="T71" fmla="*/ 539313939 h 339"/>
              <a:gd name="T72" fmla="*/ 211693125 w 192"/>
              <a:gd name="T73" fmla="*/ 574596159 h 339"/>
              <a:gd name="T74" fmla="*/ 216733438 w 192"/>
              <a:gd name="T75" fmla="*/ 622479966 h 339"/>
              <a:gd name="T76" fmla="*/ 226814063 w 192"/>
              <a:gd name="T77" fmla="*/ 622479966 h 339"/>
              <a:gd name="T78" fmla="*/ 221773750 w 192"/>
              <a:gd name="T79" fmla="*/ 672883138 h 339"/>
              <a:gd name="T80" fmla="*/ 226814063 w 192"/>
              <a:gd name="T81" fmla="*/ 698084724 h 339"/>
              <a:gd name="T82" fmla="*/ 196572188 w 192"/>
              <a:gd name="T83" fmla="*/ 743447578 h 339"/>
              <a:gd name="T84" fmla="*/ 156249688 w 192"/>
              <a:gd name="T85" fmla="*/ 758568530 h 339"/>
              <a:gd name="T86" fmla="*/ 115927188 w 192"/>
              <a:gd name="T87" fmla="*/ 778729799 h 339"/>
              <a:gd name="T88" fmla="*/ 85685313 w 192"/>
              <a:gd name="T89" fmla="*/ 814012019 h 339"/>
              <a:gd name="T90" fmla="*/ 100806250 w 192"/>
              <a:gd name="T91" fmla="*/ 844253922 h 339"/>
              <a:gd name="T92" fmla="*/ 65524063 w 192"/>
              <a:gd name="T93" fmla="*/ 839213605 h 339"/>
              <a:gd name="T94" fmla="*/ 60483750 w 192"/>
              <a:gd name="T95" fmla="*/ 798891067 h 339"/>
              <a:gd name="T96" fmla="*/ 65524063 w 192"/>
              <a:gd name="T97" fmla="*/ 738407261 h 339"/>
              <a:gd name="T98" fmla="*/ 50403125 w 192"/>
              <a:gd name="T99" fmla="*/ 688004089 h 339"/>
              <a:gd name="T100" fmla="*/ 40322500 w 192"/>
              <a:gd name="T101" fmla="*/ 637600917 h 339"/>
              <a:gd name="T102" fmla="*/ 60483750 w 192"/>
              <a:gd name="T103" fmla="*/ 597278380 h 339"/>
              <a:gd name="T104" fmla="*/ 90725625 w 192"/>
              <a:gd name="T105" fmla="*/ 554434890 h 339"/>
              <a:gd name="T106" fmla="*/ 110886875 w 192"/>
              <a:gd name="T107" fmla="*/ 514112353 h 339"/>
              <a:gd name="T108" fmla="*/ 110886875 w 192"/>
              <a:gd name="T109" fmla="*/ 468749498 h 339"/>
              <a:gd name="T110" fmla="*/ 110886875 w 192"/>
              <a:gd name="T111" fmla="*/ 433467278 h 339"/>
              <a:gd name="T112" fmla="*/ 120967500 w 192"/>
              <a:gd name="T113" fmla="*/ 398185057 h 339"/>
              <a:gd name="T114" fmla="*/ 120967500 w 192"/>
              <a:gd name="T115" fmla="*/ 357862520 h 339"/>
              <a:gd name="T116" fmla="*/ 110886875 w 192"/>
              <a:gd name="T117" fmla="*/ 327620617 h 339"/>
              <a:gd name="T118" fmla="*/ 60483750 w 192"/>
              <a:gd name="T119" fmla="*/ 302419031 h 339"/>
              <a:gd name="T120" fmla="*/ 5040313 w 192"/>
              <a:gd name="T121" fmla="*/ 267136811 h 33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2" h="339">
                <a:moveTo>
                  <a:pt x="0" y="94"/>
                </a:moveTo>
                <a:lnTo>
                  <a:pt x="0" y="94"/>
                </a:lnTo>
                <a:lnTo>
                  <a:pt x="2" y="94"/>
                </a:lnTo>
                <a:lnTo>
                  <a:pt x="4" y="92"/>
                </a:lnTo>
                <a:lnTo>
                  <a:pt x="6" y="92"/>
                </a:lnTo>
                <a:lnTo>
                  <a:pt x="8" y="90"/>
                </a:lnTo>
                <a:lnTo>
                  <a:pt x="10" y="90"/>
                </a:lnTo>
                <a:lnTo>
                  <a:pt x="12" y="90"/>
                </a:lnTo>
                <a:lnTo>
                  <a:pt x="14" y="88"/>
                </a:lnTo>
                <a:lnTo>
                  <a:pt x="16" y="88"/>
                </a:lnTo>
                <a:lnTo>
                  <a:pt x="18" y="88"/>
                </a:lnTo>
                <a:lnTo>
                  <a:pt x="20" y="88"/>
                </a:lnTo>
                <a:lnTo>
                  <a:pt x="22" y="86"/>
                </a:lnTo>
                <a:lnTo>
                  <a:pt x="24" y="86"/>
                </a:lnTo>
                <a:lnTo>
                  <a:pt x="26" y="84"/>
                </a:lnTo>
                <a:lnTo>
                  <a:pt x="28" y="84"/>
                </a:lnTo>
                <a:lnTo>
                  <a:pt x="30" y="84"/>
                </a:lnTo>
                <a:lnTo>
                  <a:pt x="32" y="82"/>
                </a:lnTo>
                <a:lnTo>
                  <a:pt x="34" y="82"/>
                </a:lnTo>
                <a:lnTo>
                  <a:pt x="36" y="80"/>
                </a:lnTo>
                <a:lnTo>
                  <a:pt x="38" y="80"/>
                </a:lnTo>
                <a:lnTo>
                  <a:pt x="40" y="80"/>
                </a:lnTo>
                <a:lnTo>
                  <a:pt x="42" y="78"/>
                </a:lnTo>
                <a:lnTo>
                  <a:pt x="44" y="78"/>
                </a:lnTo>
                <a:lnTo>
                  <a:pt x="46" y="78"/>
                </a:lnTo>
                <a:lnTo>
                  <a:pt x="48" y="76"/>
                </a:lnTo>
                <a:lnTo>
                  <a:pt x="50" y="76"/>
                </a:lnTo>
                <a:lnTo>
                  <a:pt x="52" y="74"/>
                </a:lnTo>
                <a:lnTo>
                  <a:pt x="54" y="74"/>
                </a:lnTo>
                <a:lnTo>
                  <a:pt x="56" y="74"/>
                </a:lnTo>
                <a:lnTo>
                  <a:pt x="56" y="78"/>
                </a:lnTo>
                <a:lnTo>
                  <a:pt x="58" y="78"/>
                </a:lnTo>
                <a:lnTo>
                  <a:pt x="58" y="80"/>
                </a:lnTo>
                <a:lnTo>
                  <a:pt x="60" y="82"/>
                </a:lnTo>
                <a:lnTo>
                  <a:pt x="62" y="84"/>
                </a:lnTo>
                <a:lnTo>
                  <a:pt x="64" y="86"/>
                </a:lnTo>
                <a:lnTo>
                  <a:pt x="64" y="84"/>
                </a:lnTo>
                <a:lnTo>
                  <a:pt x="66" y="84"/>
                </a:lnTo>
                <a:lnTo>
                  <a:pt x="68" y="84"/>
                </a:lnTo>
                <a:lnTo>
                  <a:pt x="70" y="84"/>
                </a:lnTo>
                <a:lnTo>
                  <a:pt x="72" y="82"/>
                </a:lnTo>
                <a:lnTo>
                  <a:pt x="74" y="82"/>
                </a:lnTo>
                <a:lnTo>
                  <a:pt x="76" y="84"/>
                </a:lnTo>
                <a:lnTo>
                  <a:pt x="78" y="84"/>
                </a:lnTo>
                <a:lnTo>
                  <a:pt x="78" y="86"/>
                </a:lnTo>
                <a:lnTo>
                  <a:pt x="78" y="88"/>
                </a:lnTo>
                <a:lnTo>
                  <a:pt x="78" y="90"/>
                </a:lnTo>
                <a:lnTo>
                  <a:pt x="78" y="92"/>
                </a:lnTo>
                <a:lnTo>
                  <a:pt x="80" y="94"/>
                </a:lnTo>
                <a:lnTo>
                  <a:pt x="78" y="96"/>
                </a:lnTo>
                <a:lnTo>
                  <a:pt x="78" y="98"/>
                </a:lnTo>
                <a:lnTo>
                  <a:pt x="80" y="98"/>
                </a:lnTo>
                <a:lnTo>
                  <a:pt x="78" y="100"/>
                </a:lnTo>
                <a:lnTo>
                  <a:pt x="78" y="102"/>
                </a:lnTo>
                <a:lnTo>
                  <a:pt x="76" y="104"/>
                </a:lnTo>
                <a:lnTo>
                  <a:pt x="76" y="106"/>
                </a:lnTo>
                <a:lnTo>
                  <a:pt x="76" y="108"/>
                </a:lnTo>
                <a:lnTo>
                  <a:pt x="74" y="110"/>
                </a:lnTo>
                <a:lnTo>
                  <a:pt x="72" y="112"/>
                </a:lnTo>
                <a:lnTo>
                  <a:pt x="74" y="114"/>
                </a:lnTo>
                <a:lnTo>
                  <a:pt x="76" y="116"/>
                </a:lnTo>
                <a:lnTo>
                  <a:pt x="76" y="118"/>
                </a:lnTo>
                <a:lnTo>
                  <a:pt x="76" y="120"/>
                </a:lnTo>
                <a:lnTo>
                  <a:pt x="76" y="122"/>
                </a:lnTo>
                <a:lnTo>
                  <a:pt x="78" y="122"/>
                </a:lnTo>
                <a:lnTo>
                  <a:pt x="80" y="124"/>
                </a:lnTo>
                <a:lnTo>
                  <a:pt x="82" y="126"/>
                </a:lnTo>
                <a:lnTo>
                  <a:pt x="82" y="128"/>
                </a:lnTo>
                <a:lnTo>
                  <a:pt x="84" y="130"/>
                </a:lnTo>
                <a:lnTo>
                  <a:pt x="86" y="132"/>
                </a:lnTo>
                <a:lnTo>
                  <a:pt x="88" y="134"/>
                </a:lnTo>
                <a:lnTo>
                  <a:pt x="86" y="136"/>
                </a:lnTo>
                <a:lnTo>
                  <a:pt x="86" y="138"/>
                </a:lnTo>
                <a:lnTo>
                  <a:pt x="90" y="138"/>
                </a:lnTo>
                <a:lnTo>
                  <a:pt x="92" y="136"/>
                </a:lnTo>
                <a:lnTo>
                  <a:pt x="90" y="134"/>
                </a:lnTo>
                <a:lnTo>
                  <a:pt x="92" y="132"/>
                </a:lnTo>
                <a:lnTo>
                  <a:pt x="90" y="130"/>
                </a:lnTo>
                <a:lnTo>
                  <a:pt x="90" y="128"/>
                </a:lnTo>
                <a:lnTo>
                  <a:pt x="88" y="126"/>
                </a:lnTo>
                <a:lnTo>
                  <a:pt x="90" y="124"/>
                </a:lnTo>
                <a:lnTo>
                  <a:pt x="90" y="122"/>
                </a:lnTo>
                <a:lnTo>
                  <a:pt x="92" y="120"/>
                </a:lnTo>
                <a:lnTo>
                  <a:pt x="92" y="118"/>
                </a:lnTo>
                <a:lnTo>
                  <a:pt x="94" y="118"/>
                </a:lnTo>
                <a:lnTo>
                  <a:pt x="96" y="118"/>
                </a:lnTo>
                <a:lnTo>
                  <a:pt x="98" y="118"/>
                </a:lnTo>
                <a:lnTo>
                  <a:pt x="100" y="116"/>
                </a:lnTo>
                <a:lnTo>
                  <a:pt x="100" y="114"/>
                </a:lnTo>
                <a:lnTo>
                  <a:pt x="102" y="112"/>
                </a:lnTo>
                <a:lnTo>
                  <a:pt x="102" y="110"/>
                </a:lnTo>
                <a:lnTo>
                  <a:pt x="102" y="108"/>
                </a:lnTo>
                <a:lnTo>
                  <a:pt x="102" y="106"/>
                </a:lnTo>
                <a:lnTo>
                  <a:pt x="102" y="104"/>
                </a:lnTo>
                <a:lnTo>
                  <a:pt x="102" y="102"/>
                </a:lnTo>
                <a:lnTo>
                  <a:pt x="102" y="100"/>
                </a:lnTo>
                <a:lnTo>
                  <a:pt x="102" y="98"/>
                </a:lnTo>
                <a:lnTo>
                  <a:pt x="102" y="96"/>
                </a:lnTo>
                <a:lnTo>
                  <a:pt x="102" y="94"/>
                </a:lnTo>
                <a:lnTo>
                  <a:pt x="102" y="92"/>
                </a:lnTo>
                <a:lnTo>
                  <a:pt x="102" y="88"/>
                </a:lnTo>
                <a:lnTo>
                  <a:pt x="102" y="86"/>
                </a:lnTo>
                <a:lnTo>
                  <a:pt x="102" y="84"/>
                </a:lnTo>
                <a:lnTo>
                  <a:pt x="100" y="84"/>
                </a:lnTo>
                <a:lnTo>
                  <a:pt x="98" y="82"/>
                </a:lnTo>
                <a:lnTo>
                  <a:pt x="98" y="80"/>
                </a:lnTo>
                <a:lnTo>
                  <a:pt x="96" y="78"/>
                </a:lnTo>
                <a:lnTo>
                  <a:pt x="96" y="76"/>
                </a:lnTo>
                <a:lnTo>
                  <a:pt x="94" y="74"/>
                </a:lnTo>
                <a:lnTo>
                  <a:pt x="94" y="72"/>
                </a:lnTo>
                <a:lnTo>
                  <a:pt x="92" y="70"/>
                </a:lnTo>
                <a:lnTo>
                  <a:pt x="90" y="70"/>
                </a:lnTo>
                <a:lnTo>
                  <a:pt x="90" y="68"/>
                </a:lnTo>
                <a:lnTo>
                  <a:pt x="88" y="66"/>
                </a:lnTo>
                <a:lnTo>
                  <a:pt x="86" y="64"/>
                </a:lnTo>
                <a:lnTo>
                  <a:pt x="84" y="64"/>
                </a:lnTo>
                <a:lnTo>
                  <a:pt x="82" y="64"/>
                </a:lnTo>
                <a:lnTo>
                  <a:pt x="82" y="62"/>
                </a:lnTo>
                <a:lnTo>
                  <a:pt x="80" y="60"/>
                </a:lnTo>
                <a:lnTo>
                  <a:pt x="80" y="58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80" y="50"/>
                </a:lnTo>
                <a:lnTo>
                  <a:pt x="80" y="48"/>
                </a:lnTo>
                <a:lnTo>
                  <a:pt x="80" y="46"/>
                </a:lnTo>
                <a:lnTo>
                  <a:pt x="78" y="44"/>
                </a:lnTo>
                <a:lnTo>
                  <a:pt x="78" y="42"/>
                </a:lnTo>
                <a:lnTo>
                  <a:pt x="78" y="40"/>
                </a:lnTo>
                <a:lnTo>
                  <a:pt x="76" y="38"/>
                </a:lnTo>
                <a:lnTo>
                  <a:pt x="76" y="36"/>
                </a:lnTo>
                <a:lnTo>
                  <a:pt x="78" y="34"/>
                </a:lnTo>
                <a:lnTo>
                  <a:pt x="80" y="30"/>
                </a:lnTo>
                <a:lnTo>
                  <a:pt x="80" y="28"/>
                </a:lnTo>
                <a:lnTo>
                  <a:pt x="82" y="26"/>
                </a:lnTo>
                <a:lnTo>
                  <a:pt x="82" y="24"/>
                </a:lnTo>
                <a:lnTo>
                  <a:pt x="84" y="24"/>
                </a:lnTo>
                <a:lnTo>
                  <a:pt x="90" y="24"/>
                </a:lnTo>
                <a:lnTo>
                  <a:pt x="92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2"/>
                </a:lnTo>
                <a:lnTo>
                  <a:pt x="102" y="20"/>
                </a:lnTo>
                <a:lnTo>
                  <a:pt x="104" y="20"/>
                </a:lnTo>
                <a:lnTo>
                  <a:pt x="106" y="22"/>
                </a:lnTo>
                <a:lnTo>
                  <a:pt x="108" y="22"/>
                </a:lnTo>
                <a:lnTo>
                  <a:pt x="110" y="24"/>
                </a:lnTo>
                <a:lnTo>
                  <a:pt x="112" y="26"/>
                </a:lnTo>
                <a:lnTo>
                  <a:pt x="114" y="26"/>
                </a:lnTo>
                <a:lnTo>
                  <a:pt x="116" y="26"/>
                </a:lnTo>
                <a:lnTo>
                  <a:pt x="118" y="26"/>
                </a:lnTo>
                <a:lnTo>
                  <a:pt x="120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6" y="26"/>
                </a:lnTo>
                <a:lnTo>
                  <a:pt x="128" y="26"/>
                </a:lnTo>
                <a:lnTo>
                  <a:pt x="130" y="26"/>
                </a:lnTo>
                <a:lnTo>
                  <a:pt x="132" y="26"/>
                </a:lnTo>
                <a:lnTo>
                  <a:pt x="134" y="26"/>
                </a:lnTo>
                <a:lnTo>
                  <a:pt x="136" y="24"/>
                </a:lnTo>
                <a:lnTo>
                  <a:pt x="138" y="24"/>
                </a:lnTo>
                <a:lnTo>
                  <a:pt x="140" y="22"/>
                </a:lnTo>
                <a:lnTo>
                  <a:pt x="140" y="20"/>
                </a:lnTo>
                <a:lnTo>
                  <a:pt x="142" y="18"/>
                </a:lnTo>
                <a:lnTo>
                  <a:pt x="144" y="16"/>
                </a:lnTo>
                <a:lnTo>
                  <a:pt x="146" y="16"/>
                </a:lnTo>
                <a:lnTo>
                  <a:pt x="148" y="18"/>
                </a:lnTo>
                <a:lnTo>
                  <a:pt x="150" y="20"/>
                </a:lnTo>
                <a:lnTo>
                  <a:pt x="152" y="20"/>
                </a:lnTo>
                <a:lnTo>
                  <a:pt x="154" y="18"/>
                </a:lnTo>
                <a:lnTo>
                  <a:pt x="156" y="16"/>
                </a:lnTo>
                <a:lnTo>
                  <a:pt x="158" y="16"/>
                </a:lnTo>
                <a:lnTo>
                  <a:pt x="160" y="16"/>
                </a:lnTo>
                <a:lnTo>
                  <a:pt x="162" y="14"/>
                </a:lnTo>
                <a:lnTo>
                  <a:pt x="164" y="14"/>
                </a:lnTo>
                <a:lnTo>
                  <a:pt x="166" y="14"/>
                </a:lnTo>
                <a:lnTo>
                  <a:pt x="168" y="14"/>
                </a:lnTo>
                <a:lnTo>
                  <a:pt x="170" y="12"/>
                </a:lnTo>
                <a:lnTo>
                  <a:pt x="172" y="10"/>
                </a:lnTo>
                <a:lnTo>
                  <a:pt x="174" y="10"/>
                </a:lnTo>
                <a:lnTo>
                  <a:pt x="176" y="10"/>
                </a:lnTo>
                <a:lnTo>
                  <a:pt x="178" y="8"/>
                </a:lnTo>
                <a:lnTo>
                  <a:pt x="180" y="8"/>
                </a:lnTo>
                <a:lnTo>
                  <a:pt x="182" y="6"/>
                </a:lnTo>
                <a:lnTo>
                  <a:pt x="184" y="4"/>
                </a:lnTo>
                <a:lnTo>
                  <a:pt x="186" y="2"/>
                </a:lnTo>
                <a:lnTo>
                  <a:pt x="188" y="2"/>
                </a:lnTo>
                <a:lnTo>
                  <a:pt x="188" y="0"/>
                </a:lnTo>
                <a:lnTo>
                  <a:pt x="190" y="2"/>
                </a:lnTo>
                <a:lnTo>
                  <a:pt x="190" y="4"/>
                </a:lnTo>
                <a:lnTo>
                  <a:pt x="190" y="6"/>
                </a:lnTo>
                <a:lnTo>
                  <a:pt x="190" y="8"/>
                </a:lnTo>
                <a:lnTo>
                  <a:pt x="190" y="10"/>
                </a:lnTo>
                <a:lnTo>
                  <a:pt x="190" y="12"/>
                </a:lnTo>
                <a:lnTo>
                  <a:pt x="190" y="14"/>
                </a:lnTo>
                <a:lnTo>
                  <a:pt x="188" y="16"/>
                </a:lnTo>
                <a:lnTo>
                  <a:pt x="186" y="18"/>
                </a:lnTo>
                <a:lnTo>
                  <a:pt x="188" y="20"/>
                </a:lnTo>
                <a:lnTo>
                  <a:pt x="188" y="22"/>
                </a:lnTo>
                <a:lnTo>
                  <a:pt x="188" y="24"/>
                </a:lnTo>
                <a:lnTo>
                  <a:pt x="188" y="26"/>
                </a:lnTo>
                <a:lnTo>
                  <a:pt x="188" y="28"/>
                </a:lnTo>
                <a:lnTo>
                  <a:pt x="188" y="30"/>
                </a:lnTo>
                <a:lnTo>
                  <a:pt x="188" y="32"/>
                </a:lnTo>
                <a:lnTo>
                  <a:pt x="188" y="34"/>
                </a:lnTo>
                <a:lnTo>
                  <a:pt x="188" y="36"/>
                </a:lnTo>
                <a:lnTo>
                  <a:pt x="188" y="38"/>
                </a:lnTo>
                <a:lnTo>
                  <a:pt x="188" y="40"/>
                </a:lnTo>
                <a:lnTo>
                  <a:pt x="188" y="42"/>
                </a:lnTo>
                <a:lnTo>
                  <a:pt x="190" y="44"/>
                </a:lnTo>
                <a:lnTo>
                  <a:pt x="190" y="46"/>
                </a:lnTo>
                <a:lnTo>
                  <a:pt x="190" y="48"/>
                </a:lnTo>
                <a:lnTo>
                  <a:pt x="190" y="50"/>
                </a:lnTo>
                <a:lnTo>
                  <a:pt x="188" y="52"/>
                </a:lnTo>
                <a:lnTo>
                  <a:pt x="190" y="52"/>
                </a:lnTo>
                <a:lnTo>
                  <a:pt x="190" y="54"/>
                </a:lnTo>
                <a:lnTo>
                  <a:pt x="190" y="56"/>
                </a:lnTo>
                <a:lnTo>
                  <a:pt x="190" y="58"/>
                </a:lnTo>
                <a:lnTo>
                  <a:pt x="190" y="60"/>
                </a:lnTo>
                <a:lnTo>
                  <a:pt x="188" y="62"/>
                </a:lnTo>
                <a:lnTo>
                  <a:pt x="188" y="64"/>
                </a:lnTo>
                <a:lnTo>
                  <a:pt x="188" y="66"/>
                </a:lnTo>
                <a:lnTo>
                  <a:pt x="188" y="68"/>
                </a:lnTo>
                <a:lnTo>
                  <a:pt x="190" y="70"/>
                </a:lnTo>
                <a:lnTo>
                  <a:pt x="190" y="72"/>
                </a:lnTo>
                <a:lnTo>
                  <a:pt x="190" y="74"/>
                </a:lnTo>
                <a:lnTo>
                  <a:pt x="190" y="76"/>
                </a:lnTo>
                <a:lnTo>
                  <a:pt x="190" y="78"/>
                </a:lnTo>
                <a:lnTo>
                  <a:pt x="192" y="78"/>
                </a:lnTo>
                <a:lnTo>
                  <a:pt x="192" y="80"/>
                </a:lnTo>
                <a:lnTo>
                  <a:pt x="190" y="82"/>
                </a:lnTo>
                <a:lnTo>
                  <a:pt x="190" y="84"/>
                </a:lnTo>
                <a:lnTo>
                  <a:pt x="192" y="82"/>
                </a:lnTo>
                <a:lnTo>
                  <a:pt x="192" y="84"/>
                </a:lnTo>
                <a:lnTo>
                  <a:pt x="192" y="86"/>
                </a:lnTo>
                <a:lnTo>
                  <a:pt x="192" y="88"/>
                </a:lnTo>
                <a:lnTo>
                  <a:pt x="192" y="90"/>
                </a:lnTo>
                <a:lnTo>
                  <a:pt x="190" y="92"/>
                </a:lnTo>
                <a:lnTo>
                  <a:pt x="192" y="94"/>
                </a:lnTo>
                <a:lnTo>
                  <a:pt x="190" y="94"/>
                </a:lnTo>
                <a:lnTo>
                  <a:pt x="190" y="96"/>
                </a:lnTo>
                <a:lnTo>
                  <a:pt x="188" y="96"/>
                </a:lnTo>
                <a:lnTo>
                  <a:pt x="188" y="98"/>
                </a:lnTo>
                <a:lnTo>
                  <a:pt x="190" y="98"/>
                </a:lnTo>
                <a:lnTo>
                  <a:pt x="190" y="100"/>
                </a:lnTo>
                <a:lnTo>
                  <a:pt x="188" y="102"/>
                </a:lnTo>
                <a:lnTo>
                  <a:pt x="188" y="104"/>
                </a:lnTo>
                <a:lnTo>
                  <a:pt x="186" y="106"/>
                </a:lnTo>
                <a:lnTo>
                  <a:pt x="184" y="108"/>
                </a:lnTo>
                <a:lnTo>
                  <a:pt x="182" y="110"/>
                </a:lnTo>
                <a:lnTo>
                  <a:pt x="180" y="112"/>
                </a:lnTo>
                <a:lnTo>
                  <a:pt x="178" y="114"/>
                </a:lnTo>
                <a:lnTo>
                  <a:pt x="178" y="116"/>
                </a:lnTo>
                <a:lnTo>
                  <a:pt x="178" y="118"/>
                </a:lnTo>
                <a:lnTo>
                  <a:pt x="176" y="120"/>
                </a:lnTo>
                <a:lnTo>
                  <a:pt x="174" y="120"/>
                </a:lnTo>
                <a:lnTo>
                  <a:pt x="174" y="122"/>
                </a:lnTo>
                <a:lnTo>
                  <a:pt x="172" y="122"/>
                </a:lnTo>
                <a:lnTo>
                  <a:pt x="172" y="124"/>
                </a:lnTo>
                <a:lnTo>
                  <a:pt x="172" y="126"/>
                </a:lnTo>
                <a:lnTo>
                  <a:pt x="170" y="128"/>
                </a:lnTo>
                <a:lnTo>
                  <a:pt x="166" y="130"/>
                </a:lnTo>
                <a:lnTo>
                  <a:pt x="164" y="130"/>
                </a:lnTo>
                <a:lnTo>
                  <a:pt x="162" y="132"/>
                </a:lnTo>
                <a:lnTo>
                  <a:pt x="160" y="134"/>
                </a:lnTo>
                <a:lnTo>
                  <a:pt x="160" y="136"/>
                </a:lnTo>
                <a:lnTo>
                  <a:pt x="158" y="136"/>
                </a:lnTo>
                <a:lnTo>
                  <a:pt x="156" y="136"/>
                </a:lnTo>
                <a:lnTo>
                  <a:pt x="154" y="136"/>
                </a:lnTo>
                <a:lnTo>
                  <a:pt x="152" y="136"/>
                </a:lnTo>
                <a:lnTo>
                  <a:pt x="152" y="138"/>
                </a:lnTo>
                <a:lnTo>
                  <a:pt x="150" y="138"/>
                </a:lnTo>
                <a:lnTo>
                  <a:pt x="148" y="140"/>
                </a:lnTo>
                <a:lnTo>
                  <a:pt x="146" y="140"/>
                </a:lnTo>
                <a:lnTo>
                  <a:pt x="144" y="140"/>
                </a:lnTo>
                <a:lnTo>
                  <a:pt x="142" y="142"/>
                </a:lnTo>
                <a:lnTo>
                  <a:pt x="142" y="140"/>
                </a:lnTo>
                <a:lnTo>
                  <a:pt x="140" y="142"/>
                </a:lnTo>
                <a:lnTo>
                  <a:pt x="138" y="144"/>
                </a:lnTo>
                <a:lnTo>
                  <a:pt x="136" y="144"/>
                </a:lnTo>
                <a:lnTo>
                  <a:pt x="134" y="146"/>
                </a:lnTo>
                <a:lnTo>
                  <a:pt x="132" y="146"/>
                </a:lnTo>
                <a:lnTo>
                  <a:pt x="130" y="148"/>
                </a:lnTo>
                <a:lnTo>
                  <a:pt x="128" y="150"/>
                </a:lnTo>
                <a:lnTo>
                  <a:pt x="126" y="150"/>
                </a:lnTo>
                <a:lnTo>
                  <a:pt x="124" y="152"/>
                </a:lnTo>
                <a:lnTo>
                  <a:pt x="122" y="154"/>
                </a:lnTo>
                <a:lnTo>
                  <a:pt x="122" y="156"/>
                </a:lnTo>
                <a:lnTo>
                  <a:pt x="120" y="156"/>
                </a:lnTo>
                <a:lnTo>
                  <a:pt x="118" y="154"/>
                </a:lnTo>
                <a:lnTo>
                  <a:pt x="118" y="156"/>
                </a:lnTo>
                <a:lnTo>
                  <a:pt x="120" y="158"/>
                </a:lnTo>
                <a:lnTo>
                  <a:pt x="120" y="160"/>
                </a:lnTo>
                <a:lnTo>
                  <a:pt x="118" y="162"/>
                </a:lnTo>
                <a:lnTo>
                  <a:pt x="116" y="164"/>
                </a:lnTo>
                <a:lnTo>
                  <a:pt x="114" y="166"/>
                </a:lnTo>
                <a:lnTo>
                  <a:pt x="112" y="166"/>
                </a:lnTo>
                <a:lnTo>
                  <a:pt x="110" y="168"/>
                </a:lnTo>
                <a:lnTo>
                  <a:pt x="110" y="170"/>
                </a:lnTo>
                <a:lnTo>
                  <a:pt x="110" y="172"/>
                </a:lnTo>
                <a:lnTo>
                  <a:pt x="110" y="174"/>
                </a:lnTo>
                <a:lnTo>
                  <a:pt x="108" y="172"/>
                </a:lnTo>
                <a:lnTo>
                  <a:pt x="106" y="172"/>
                </a:lnTo>
                <a:lnTo>
                  <a:pt x="106" y="174"/>
                </a:lnTo>
                <a:lnTo>
                  <a:pt x="106" y="176"/>
                </a:lnTo>
                <a:lnTo>
                  <a:pt x="104" y="176"/>
                </a:lnTo>
                <a:lnTo>
                  <a:pt x="104" y="174"/>
                </a:lnTo>
                <a:lnTo>
                  <a:pt x="102" y="176"/>
                </a:lnTo>
                <a:lnTo>
                  <a:pt x="100" y="178"/>
                </a:lnTo>
                <a:lnTo>
                  <a:pt x="98" y="178"/>
                </a:lnTo>
                <a:lnTo>
                  <a:pt x="96" y="180"/>
                </a:lnTo>
                <a:lnTo>
                  <a:pt x="94" y="182"/>
                </a:lnTo>
                <a:lnTo>
                  <a:pt x="94" y="184"/>
                </a:lnTo>
                <a:lnTo>
                  <a:pt x="92" y="186"/>
                </a:lnTo>
                <a:lnTo>
                  <a:pt x="90" y="188"/>
                </a:lnTo>
                <a:lnTo>
                  <a:pt x="88" y="190"/>
                </a:lnTo>
                <a:lnTo>
                  <a:pt x="86" y="190"/>
                </a:lnTo>
                <a:lnTo>
                  <a:pt x="86" y="192"/>
                </a:lnTo>
                <a:lnTo>
                  <a:pt x="84" y="194"/>
                </a:lnTo>
                <a:lnTo>
                  <a:pt x="82" y="194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78" y="192"/>
                </a:lnTo>
                <a:lnTo>
                  <a:pt x="76" y="190"/>
                </a:lnTo>
                <a:lnTo>
                  <a:pt x="74" y="190"/>
                </a:lnTo>
                <a:lnTo>
                  <a:pt x="76" y="190"/>
                </a:lnTo>
                <a:lnTo>
                  <a:pt x="78" y="192"/>
                </a:lnTo>
                <a:lnTo>
                  <a:pt x="80" y="194"/>
                </a:lnTo>
                <a:lnTo>
                  <a:pt x="78" y="196"/>
                </a:lnTo>
                <a:lnTo>
                  <a:pt x="78" y="198"/>
                </a:lnTo>
                <a:lnTo>
                  <a:pt x="78" y="200"/>
                </a:lnTo>
                <a:lnTo>
                  <a:pt x="78" y="202"/>
                </a:lnTo>
                <a:lnTo>
                  <a:pt x="78" y="204"/>
                </a:lnTo>
                <a:lnTo>
                  <a:pt x="78" y="206"/>
                </a:lnTo>
                <a:lnTo>
                  <a:pt x="78" y="210"/>
                </a:lnTo>
                <a:lnTo>
                  <a:pt x="80" y="210"/>
                </a:lnTo>
                <a:lnTo>
                  <a:pt x="80" y="212"/>
                </a:lnTo>
                <a:lnTo>
                  <a:pt x="82" y="212"/>
                </a:lnTo>
                <a:lnTo>
                  <a:pt x="82" y="214"/>
                </a:lnTo>
                <a:lnTo>
                  <a:pt x="84" y="216"/>
                </a:lnTo>
                <a:lnTo>
                  <a:pt x="84" y="218"/>
                </a:lnTo>
                <a:lnTo>
                  <a:pt x="84" y="220"/>
                </a:lnTo>
                <a:lnTo>
                  <a:pt x="84" y="222"/>
                </a:lnTo>
                <a:lnTo>
                  <a:pt x="84" y="224"/>
                </a:lnTo>
                <a:lnTo>
                  <a:pt x="84" y="226"/>
                </a:lnTo>
                <a:lnTo>
                  <a:pt x="84" y="224"/>
                </a:lnTo>
                <a:lnTo>
                  <a:pt x="84" y="226"/>
                </a:lnTo>
                <a:lnTo>
                  <a:pt x="84" y="228"/>
                </a:lnTo>
                <a:lnTo>
                  <a:pt x="86" y="229"/>
                </a:lnTo>
                <a:lnTo>
                  <a:pt x="86" y="231"/>
                </a:lnTo>
                <a:lnTo>
                  <a:pt x="86" y="233"/>
                </a:lnTo>
                <a:lnTo>
                  <a:pt x="86" y="235"/>
                </a:lnTo>
                <a:lnTo>
                  <a:pt x="88" y="237"/>
                </a:lnTo>
                <a:lnTo>
                  <a:pt x="88" y="239"/>
                </a:lnTo>
                <a:lnTo>
                  <a:pt x="88" y="241"/>
                </a:lnTo>
                <a:lnTo>
                  <a:pt x="88" y="243"/>
                </a:lnTo>
                <a:lnTo>
                  <a:pt x="86" y="245"/>
                </a:lnTo>
                <a:lnTo>
                  <a:pt x="86" y="247"/>
                </a:lnTo>
                <a:lnTo>
                  <a:pt x="88" y="249"/>
                </a:lnTo>
                <a:lnTo>
                  <a:pt x="88" y="247"/>
                </a:lnTo>
                <a:lnTo>
                  <a:pt x="88" y="245"/>
                </a:lnTo>
                <a:lnTo>
                  <a:pt x="90" y="243"/>
                </a:lnTo>
                <a:lnTo>
                  <a:pt x="90" y="241"/>
                </a:lnTo>
                <a:lnTo>
                  <a:pt x="90" y="243"/>
                </a:lnTo>
                <a:lnTo>
                  <a:pt x="90" y="245"/>
                </a:lnTo>
                <a:lnTo>
                  <a:pt x="92" y="243"/>
                </a:lnTo>
                <a:lnTo>
                  <a:pt x="92" y="245"/>
                </a:lnTo>
                <a:lnTo>
                  <a:pt x="90" y="245"/>
                </a:lnTo>
                <a:lnTo>
                  <a:pt x="90" y="247"/>
                </a:lnTo>
                <a:lnTo>
                  <a:pt x="90" y="249"/>
                </a:lnTo>
                <a:lnTo>
                  <a:pt x="90" y="251"/>
                </a:lnTo>
                <a:lnTo>
                  <a:pt x="90" y="253"/>
                </a:lnTo>
                <a:lnTo>
                  <a:pt x="90" y="255"/>
                </a:lnTo>
                <a:lnTo>
                  <a:pt x="90" y="257"/>
                </a:lnTo>
                <a:lnTo>
                  <a:pt x="92" y="257"/>
                </a:lnTo>
                <a:lnTo>
                  <a:pt x="90" y="259"/>
                </a:lnTo>
                <a:lnTo>
                  <a:pt x="90" y="261"/>
                </a:lnTo>
                <a:lnTo>
                  <a:pt x="90" y="263"/>
                </a:lnTo>
                <a:lnTo>
                  <a:pt x="90" y="265"/>
                </a:lnTo>
                <a:lnTo>
                  <a:pt x="88" y="267"/>
                </a:lnTo>
                <a:lnTo>
                  <a:pt x="88" y="269"/>
                </a:lnTo>
                <a:lnTo>
                  <a:pt x="88" y="271"/>
                </a:lnTo>
                <a:lnTo>
                  <a:pt x="86" y="273"/>
                </a:lnTo>
                <a:lnTo>
                  <a:pt x="86" y="275"/>
                </a:lnTo>
                <a:lnTo>
                  <a:pt x="86" y="277"/>
                </a:lnTo>
                <a:lnTo>
                  <a:pt x="86" y="279"/>
                </a:lnTo>
                <a:lnTo>
                  <a:pt x="86" y="277"/>
                </a:lnTo>
                <a:lnTo>
                  <a:pt x="88" y="277"/>
                </a:lnTo>
                <a:lnTo>
                  <a:pt x="88" y="275"/>
                </a:lnTo>
                <a:lnTo>
                  <a:pt x="90" y="277"/>
                </a:lnTo>
                <a:lnTo>
                  <a:pt x="90" y="279"/>
                </a:lnTo>
                <a:lnTo>
                  <a:pt x="88" y="281"/>
                </a:lnTo>
                <a:lnTo>
                  <a:pt x="88" y="283"/>
                </a:lnTo>
                <a:lnTo>
                  <a:pt x="88" y="285"/>
                </a:lnTo>
                <a:lnTo>
                  <a:pt x="86" y="287"/>
                </a:lnTo>
                <a:lnTo>
                  <a:pt x="84" y="289"/>
                </a:lnTo>
                <a:lnTo>
                  <a:pt x="82" y="291"/>
                </a:lnTo>
                <a:lnTo>
                  <a:pt x="80" y="293"/>
                </a:lnTo>
                <a:lnTo>
                  <a:pt x="78" y="295"/>
                </a:lnTo>
                <a:lnTo>
                  <a:pt x="76" y="295"/>
                </a:lnTo>
                <a:lnTo>
                  <a:pt x="76" y="297"/>
                </a:lnTo>
                <a:lnTo>
                  <a:pt x="74" y="297"/>
                </a:lnTo>
                <a:lnTo>
                  <a:pt x="72" y="297"/>
                </a:lnTo>
                <a:lnTo>
                  <a:pt x="70" y="297"/>
                </a:lnTo>
                <a:lnTo>
                  <a:pt x="68" y="299"/>
                </a:lnTo>
                <a:lnTo>
                  <a:pt x="66" y="299"/>
                </a:lnTo>
                <a:lnTo>
                  <a:pt x="64" y="301"/>
                </a:lnTo>
                <a:lnTo>
                  <a:pt x="62" y="301"/>
                </a:lnTo>
                <a:lnTo>
                  <a:pt x="60" y="301"/>
                </a:lnTo>
                <a:lnTo>
                  <a:pt x="58" y="303"/>
                </a:lnTo>
                <a:lnTo>
                  <a:pt x="56" y="303"/>
                </a:lnTo>
                <a:lnTo>
                  <a:pt x="54" y="305"/>
                </a:lnTo>
                <a:lnTo>
                  <a:pt x="52" y="305"/>
                </a:lnTo>
                <a:lnTo>
                  <a:pt x="50" y="307"/>
                </a:lnTo>
                <a:lnTo>
                  <a:pt x="48" y="307"/>
                </a:lnTo>
                <a:lnTo>
                  <a:pt x="46" y="307"/>
                </a:lnTo>
                <a:lnTo>
                  <a:pt x="46" y="309"/>
                </a:lnTo>
                <a:lnTo>
                  <a:pt x="44" y="309"/>
                </a:lnTo>
                <a:lnTo>
                  <a:pt x="42" y="311"/>
                </a:lnTo>
                <a:lnTo>
                  <a:pt x="40" y="313"/>
                </a:lnTo>
                <a:lnTo>
                  <a:pt x="40" y="315"/>
                </a:lnTo>
                <a:lnTo>
                  <a:pt x="38" y="315"/>
                </a:lnTo>
                <a:lnTo>
                  <a:pt x="38" y="317"/>
                </a:lnTo>
                <a:lnTo>
                  <a:pt x="38" y="319"/>
                </a:lnTo>
                <a:lnTo>
                  <a:pt x="36" y="319"/>
                </a:lnTo>
                <a:lnTo>
                  <a:pt x="34" y="321"/>
                </a:lnTo>
                <a:lnTo>
                  <a:pt x="32" y="321"/>
                </a:lnTo>
                <a:lnTo>
                  <a:pt x="34" y="323"/>
                </a:lnTo>
                <a:lnTo>
                  <a:pt x="36" y="323"/>
                </a:lnTo>
                <a:lnTo>
                  <a:pt x="36" y="325"/>
                </a:lnTo>
                <a:lnTo>
                  <a:pt x="38" y="327"/>
                </a:lnTo>
                <a:lnTo>
                  <a:pt x="40" y="327"/>
                </a:lnTo>
                <a:lnTo>
                  <a:pt x="40" y="325"/>
                </a:lnTo>
                <a:lnTo>
                  <a:pt x="40" y="327"/>
                </a:lnTo>
                <a:lnTo>
                  <a:pt x="40" y="329"/>
                </a:lnTo>
                <a:lnTo>
                  <a:pt x="40" y="331"/>
                </a:lnTo>
                <a:lnTo>
                  <a:pt x="40" y="333"/>
                </a:lnTo>
                <a:lnTo>
                  <a:pt x="40" y="335"/>
                </a:lnTo>
                <a:lnTo>
                  <a:pt x="40" y="337"/>
                </a:lnTo>
                <a:lnTo>
                  <a:pt x="40" y="339"/>
                </a:lnTo>
                <a:lnTo>
                  <a:pt x="38" y="339"/>
                </a:lnTo>
                <a:lnTo>
                  <a:pt x="36" y="339"/>
                </a:lnTo>
                <a:lnTo>
                  <a:pt x="30" y="339"/>
                </a:lnTo>
                <a:lnTo>
                  <a:pt x="28" y="339"/>
                </a:lnTo>
                <a:lnTo>
                  <a:pt x="26" y="339"/>
                </a:lnTo>
                <a:lnTo>
                  <a:pt x="26" y="337"/>
                </a:lnTo>
                <a:lnTo>
                  <a:pt x="26" y="335"/>
                </a:lnTo>
                <a:lnTo>
                  <a:pt x="26" y="333"/>
                </a:lnTo>
                <a:lnTo>
                  <a:pt x="26" y="331"/>
                </a:lnTo>
                <a:lnTo>
                  <a:pt x="26" y="329"/>
                </a:lnTo>
                <a:lnTo>
                  <a:pt x="26" y="327"/>
                </a:lnTo>
                <a:lnTo>
                  <a:pt x="26" y="325"/>
                </a:lnTo>
                <a:lnTo>
                  <a:pt x="26" y="323"/>
                </a:lnTo>
                <a:lnTo>
                  <a:pt x="26" y="321"/>
                </a:lnTo>
                <a:lnTo>
                  <a:pt x="24" y="321"/>
                </a:lnTo>
                <a:lnTo>
                  <a:pt x="24" y="319"/>
                </a:lnTo>
                <a:lnTo>
                  <a:pt x="24" y="317"/>
                </a:lnTo>
                <a:lnTo>
                  <a:pt x="24" y="315"/>
                </a:lnTo>
                <a:lnTo>
                  <a:pt x="26" y="315"/>
                </a:lnTo>
                <a:lnTo>
                  <a:pt x="24" y="313"/>
                </a:lnTo>
                <a:lnTo>
                  <a:pt x="24" y="311"/>
                </a:lnTo>
                <a:lnTo>
                  <a:pt x="26" y="309"/>
                </a:lnTo>
                <a:lnTo>
                  <a:pt x="26" y="307"/>
                </a:lnTo>
                <a:lnTo>
                  <a:pt x="26" y="305"/>
                </a:lnTo>
                <a:lnTo>
                  <a:pt x="26" y="303"/>
                </a:lnTo>
                <a:lnTo>
                  <a:pt x="26" y="293"/>
                </a:lnTo>
                <a:lnTo>
                  <a:pt x="26" y="291"/>
                </a:lnTo>
                <a:lnTo>
                  <a:pt x="26" y="289"/>
                </a:lnTo>
                <a:lnTo>
                  <a:pt x="26" y="287"/>
                </a:lnTo>
                <a:lnTo>
                  <a:pt x="24" y="285"/>
                </a:lnTo>
                <a:lnTo>
                  <a:pt x="24" y="283"/>
                </a:lnTo>
                <a:lnTo>
                  <a:pt x="24" y="279"/>
                </a:lnTo>
                <a:lnTo>
                  <a:pt x="22" y="277"/>
                </a:lnTo>
                <a:lnTo>
                  <a:pt x="22" y="275"/>
                </a:lnTo>
                <a:lnTo>
                  <a:pt x="20" y="273"/>
                </a:lnTo>
                <a:lnTo>
                  <a:pt x="20" y="271"/>
                </a:lnTo>
                <a:lnTo>
                  <a:pt x="18" y="269"/>
                </a:lnTo>
                <a:lnTo>
                  <a:pt x="18" y="267"/>
                </a:lnTo>
                <a:lnTo>
                  <a:pt x="18" y="265"/>
                </a:lnTo>
                <a:lnTo>
                  <a:pt x="18" y="263"/>
                </a:lnTo>
                <a:lnTo>
                  <a:pt x="18" y="261"/>
                </a:lnTo>
                <a:lnTo>
                  <a:pt x="18" y="259"/>
                </a:lnTo>
                <a:lnTo>
                  <a:pt x="18" y="257"/>
                </a:lnTo>
                <a:lnTo>
                  <a:pt x="16" y="255"/>
                </a:lnTo>
                <a:lnTo>
                  <a:pt x="16" y="253"/>
                </a:lnTo>
                <a:lnTo>
                  <a:pt x="16" y="251"/>
                </a:lnTo>
                <a:lnTo>
                  <a:pt x="16" y="249"/>
                </a:lnTo>
                <a:lnTo>
                  <a:pt x="16" y="247"/>
                </a:lnTo>
                <a:lnTo>
                  <a:pt x="14" y="247"/>
                </a:lnTo>
                <a:lnTo>
                  <a:pt x="16" y="247"/>
                </a:lnTo>
                <a:lnTo>
                  <a:pt x="18" y="245"/>
                </a:lnTo>
                <a:lnTo>
                  <a:pt x="20" y="243"/>
                </a:lnTo>
                <a:lnTo>
                  <a:pt x="20" y="241"/>
                </a:lnTo>
                <a:lnTo>
                  <a:pt x="22" y="241"/>
                </a:lnTo>
                <a:lnTo>
                  <a:pt x="22" y="239"/>
                </a:lnTo>
                <a:lnTo>
                  <a:pt x="24" y="237"/>
                </a:lnTo>
                <a:lnTo>
                  <a:pt x="26" y="237"/>
                </a:lnTo>
                <a:lnTo>
                  <a:pt x="26" y="235"/>
                </a:lnTo>
                <a:lnTo>
                  <a:pt x="28" y="233"/>
                </a:lnTo>
                <a:lnTo>
                  <a:pt x="32" y="229"/>
                </a:lnTo>
                <a:lnTo>
                  <a:pt x="32" y="228"/>
                </a:lnTo>
                <a:lnTo>
                  <a:pt x="34" y="226"/>
                </a:lnTo>
                <a:lnTo>
                  <a:pt x="36" y="226"/>
                </a:lnTo>
                <a:lnTo>
                  <a:pt x="36" y="224"/>
                </a:lnTo>
                <a:lnTo>
                  <a:pt x="36" y="222"/>
                </a:lnTo>
                <a:lnTo>
                  <a:pt x="36" y="220"/>
                </a:lnTo>
                <a:lnTo>
                  <a:pt x="36" y="218"/>
                </a:lnTo>
                <a:lnTo>
                  <a:pt x="38" y="216"/>
                </a:lnTo>
                <a:lnTo>
                  <a:pt x="38" y="214"/>
                </a:lnTo>
                <a:lnTo>
                  <a:pt x="38" y="212"/>
                </a:lnTo>
                <a:lnTo>
                  <a:pt x="40" y="210"/>
                </a:lnTo>
                <a:lnTo>
                  <a:pt x="42" y="208"/>
                </a:lnTo>
                <a:lnTo>
                  <a:pt x="42" y="206"/>
                </a:lnTo>
                <a:lnTo>
                  <a:pt x="44" y="206"/>
                </a:lnTo>
                <a:lnTo>
                  <a:pt x="44" y="204"/>
                </a:lnTo>
                <a:lnTo>
                  <a:pt x="46" y="202"/>
                </a:lnTo>
                <a:lnTo>
                  <a:pt x="46" y="200"/>
                </a:lnTo>
                <a:lnTo>
                  <a:pt x="48" y="198"/>
                </a:lnTo>
                <a:lnTo>
                  <a:pt x="48" y="196"/>
                </a:lnTo>
                <a:lnTo>
                  <a:pt x="48" y="194"/>
                </a:lnTo>
                <a:lnTo>
                  <a:pt x="46" y="192"/>
                </a:lnTo>
                <a:lnTo>
                  <a:pt x="46" y="190"/>
                </a:lnTo>
                <a:lnTo>
                  <a:pt x="46" y="192"/>
                </a:lnTo>
                <a:lnTo>
                  <a:pt x="44" y="190"/>
                </a:lnTo>
                <a:lnTo>
                  <a:pt x="44" y="188"/>
                </a:lnTo>
                <a:lnTo>
                  <a:pt x="44" y="186"/>
                </a:lnTo>
                <a:lnTo>
                  <a:pt x="44" y="184"/>
                </a:lnTo>
                <a:lnTo>
                  <a:pt x="46" y="184"/>
                </a:lnTo>
                <a:lnTo>
                  <a:pt x="46" y="182"/>
                </a:lnTo>
                <a:lnTo>
                  <a:pt x="46" y="180"/>
                </a:lnTo>
                <a:lnTo>
                  <a:pt x="44" y="178"/>
                </a:lnTo>
                <a:lnTo>
                  <a:pt x="42" y="178"/>
                </a:lnTo>
                <a:lnTo>
                  <a:pt x="42" y="176"/>
                </a:lnTo>
                <a:lnTo>
                  <a:pt x="42" y="174"/>
                </a:lnTo>
                <a:lnTo>
                  <a:pt x="44" y="172"/>
                </a:lnTo>
                <a:lnTo>
                  <a:pt x="46" y="172"/>
                </a:lnTo>
                <a:lnTo>
                  <a:pt x="48" y="172"/>
                </a:lnTo>
                <a:lnTo>
                  <a:pt x="46" y="170"/>
                </a:lnTo>
                <a:lnTo>
                  <a:pt x="46" y="168"/>
                </a:lnTo>
                <a:lnTo>
                  <a:pt x="48" y="166"/>
                </a:lnTo>
                <a:lnTo>
                  <a:pt x="48" y="164"/>
                </a:lnTo>
                <a:lnTo>
                  <a:pt x="50" y="164"/>
                </a:lnTo>
                <a:lnTo>
                  <a:pt x="48" y="162"/>
                </a:lnTo>
                <a:lnTo>
                  <a:pt x="48" y="160"/>
                </a:lnTo>
                <a:lnTo>
                  <a:pt x="48" y="158"/>
                </a:lnTo>
                <a:lnTo>
                  <a:pt x="48" y="156"/>
                </a:lnTo>
                <a:lnTo>
                  <a:pt x="48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48"/>
                </a:lnTo>
                <a:lnTo>
                  <a:pt x="48" y="146"/>
                </a:lnTo>
                <a:lnTo>
                  <a:pt x="50" y="144"/>
                </a:lnTo>
                <a:lnTo>
                  <a:pt x="48" y="142"/>
                </a:lnTo>
                <a:lnTo>
                  <a:pt x="48" y="140"/>
                </a:lnTo>
                <a:lnTo>
                  <a:pt x="48" y="138"/>
                </a:lnTo>
                <a:lnTo>
                  <a:pt x="48" y="136"/>
                </a:lnTo>
                <a:lnTo>
                  <a:pt x="46" y="134"/>
                </a:lnTo>
                <a:lnTo>
                  <a:pt x="48" y="134"/>
                </a:lnTo>
                <a:lnTo>
                  <a:pt x="48" y="132"/>
                </a:lnTo>
                <a:lnTo>
                  <a:pt x="50" y="130"/>
                </a:lnTo>
                <a:lnTo>
                  <a:pt x="48" y="130"/>
                </a:lnTo>
                <a:lnTo>
                  <a:pt x="46" y="130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40" y="126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4"/>
                </a:lnTo>
                <a:lnTo>
                  <a:pt x="30" y="122"/>
                </a:lnTo>
                <a:lnTo>
                  <a:pt x="26" y="120"/>
                </a:lnTo>
                <a:lnTo>
                  <a:pt x="24" y="120"/>
                </a:lnTo>
                <a:lnTo>
                  <a:pt x="22" y="118"/>
                </a:lnTo>
                <a:lnTo>
                  <a:pt x="20" y="118"/>
                </a:lnTo>
                <a:lnTo>
                  <a:pt x="20" y="116"/>
                </a:lnTo>
                <a:lnTo>
                  <a:pt x="18" y="116"/>
                </a:lnTo>
                <a:lnTo>
                  <a:pt x="16" y="116"/>
                </a:lnTo>
                <a:lnTo>
                  <a:pt x="14" y="116"/>
                </a:lnTo>
                <a:lnTo>
                  <a:pt x="12" y="116"/>
                </a:lnTo>
                <a:lnTo>
                  <a:pt x="6" y="116"/>
                </a:lnTo>
                <a:lnTo>
                  <a:pt x="4" y="114"/>
                </a:lnTo>
                <a:lnTo>
                  <a:pt x="4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5" name="Freeform 2293"/>
          <p:cNvSpPr>
            <a:spLocks/>
          </p:cNvSpPr>
          <p:nvPr/>
        </p:nvSpPr>
        <p:spPr bwMode="auto">
          <a:xfrm>
            <a:off x="5081588" y="4279900"/>
            <a:ext cx="304800" cy="538163"/>
          </a:xfrm>
          <a:custGeom>
            <a:avLst/>
            <a:gdLst>
              <a:gd name="T0" fmla="*/ 40322500 w 192"/>
              <a:gd name="T1" fmla="*/ 221773956 h 339"/>
              <a:gd name="T2" fmla="*/ 85685313 w 192"/>
              <a:gd name="T3" fmla="*/ 206653004 h 339"/>
              <a:gd name="T4" fmla="*/ 136088438 w 192"/>
              <a:gd name="T5" fmla="*/ 186491736 h 339"/>
              <a:gd name="T6" fmla="*/ 176410938 w 192"/>
              <a:gd name="T7" fmla="*/ 211693322 h 339"/>
              <a:gd name="T8" fmla="*/ 196572188 w 192"/>
              <a:gd name="T9" fmla="*/ 241935225 h 339"/>
              <a:gd name="T10" fmla="*/ 186491563 w 192"/>
              <a:gd name="T11" fmla="*/ 287298079 h 339"/>
              <a:gd name="T12" fmla="*/ 216733438 w 192"/>
              <a:gd name="T13" fmla="*/ 332660934 h 339"/>
              <a:gd name="T14" fmla="*/ 226814063 w 192"/>
              <a:gd name="T15" fmla="*/ 327620617 h 339"/>
              <a:gd name="T16" fmla="*/ 231854375 w 192"/>
              <a:gd name="T17" fmla="*/ 297378714 h 339"/>
              <a:gd name="T18" fmla="*/ 257055938 w 192"/>
              <a:gd name="T19" fmla="*/ 272177128 h 339"/>
              <a:gd name="T20" fmla="*/ 257055938 w 192"/>
              <a:gd name="T21" fmla="*/ 221773956 h 339"/>
              <a:gd name="T22" fmla="*/ 226814063 w 192"/>
              <a:gd name="T23" fmla="*/ 176411101 h 339"/>
              <a:gd name="T24" fmla="*/ 201612500 w 192"/>
              <a:gd name="T25" fmla="*/ 136088564 h 339"/>
              <a:gd name="T26" fmla="*/ 191531875 w 192"/>
              <a:gd name="T27" fmla="*/ 90725709 h 339"/>
              <a:gd name="T28" fmla="*/ 246975313 w 192"/>
              <a:gd name="T29" fmla="*/ 60483806 h 339"/>
              <a:gd name="T30" fmla="*/ 292338125 w 192"/>
              <a:gd name="T31" fmla="*/ 65524123 h 339"/>
              <a:gd name="T32" fmla="*/ 342741250 w 192"/>
              <a:gd name="T33" fmla="*/ 60483806 h 339"/>
              <a:gd name="T34" fmla="*/ 383063750 w 192"/>
              <a:gd name="T35" fmla="*/ 50403172 h 339"/>
              <a:gd name="T36" fmla="*/ 433466875 w 192"/>
              <a:gd name="T37" fmla="*/ 25201586 h 339"/>
              <a:gd name="T38" fmla="*/ 478829688 w 192"/>
              <a:gd name="T39" fmla="*/ 5040317 h 339"/>
              <a:gd name="T40" fmla="*/ 468749063 w 192"/>
              <a:gd name="T41" fmla="*/ 45362855 h 339"/>
              <a:gd name="T42" fmla="*/ 473789375 w 192"/>
              <a:gd name="T43" fmla="*/ 95766026 h 339"/>
              <a:gd name="T44" fmla="*/ 478829688 w 192"/>
              <a:gd name="T45" fmla="*/ 136088564 h 339"/>
              <a:gd name="T46" fmla="*/ 478829688 w 192"/>
              <a:gd name="T47" fmla="*/ 181451419 h 339"/>
              <a:gd name="T48" fmla="*/ 483870000 w 192"/>
              <a:gd name="T49" fmla="*/ 206653004 h 339"/>
              <a:gd name="T50" fmla="*/ 473789375 w 192"/>
              <a:gd name="T51" fmla="*/ 246975542 h 339"/>
              <a:gd name="T52" fmla="*/ 448587813 w 192"/>
              <a:gd name="T53" fmla="*/ 292338397 h 339"/>
              <a:gd name="T54" fmla="*/ 413305625 w 192"/>
              <a:gd name="T55" fmla="*/ 327620617 h 339"/>
              <a:gd name="T56" fmla="*/ 378023438 w 192"/>
              <a:gd name="T57" fmla="*/ 347781886 h 339"/>
              <a:gd name="T58" fmla="*/ 332660625 w 192"/>
              <a:gd name="T59" fmla="*/ 367943154 h 339"/>
              <a:gd name="T60" fmla="*/ 297378438 w 192"/>
              <a:gd name="T61" fmla="*/ 393144740 h 339"/>
              <a:gd name="T62" fmla="*/ 272176875 w 192"/>
              <a:gd name="T63" fmla="*/ 433467278 h 339"/>
              <a:gd name="T64" fmla="*/ 252015625 w 192"/>
              <a:gd name="T65" fmla="*/ 448588229 h 339"/>
              <a:gd name="T66" fmla="*/ 206652813 w 192"/>
              <a:gd name="T67" fmla="*/ 488910767 h 339"/>
              <a:gd name="T68" fmla="*/ 196572188 w 192"/>
              <a:gd name="T69" fmla="*/ 493951084 h 339"/>
              <a:gd name="T70" fmla="*/ 206652813 w 192"/>
              <a:gd name="T71" fmla="*/ 539313939 h 339"/>
              <a:gd name="T72" fmla="*/ 211693125 w 192"/>
              <a:gd name="T73" fmla="*/ 574596159 h 339"/>
              <a:gd name="T74" fmla="*/ 216733438 w 192"/>
              <a:gd name="T75" fmla="*/ 622479966 h 339"/>
              <a:gd name="T76" fmla="*/ 226814063 w 192"/>
              <a:gd name="T77" fmla="*/ 622479966 h 339"/>
              <a:gd name="T78" fmla="*/ 221773750 w 192"/>
              <a:gd name="T79" fmla="*/ 672883138 h 339"/>
              <a:gd name="T80" fmla="*/ 226814063 w 192"/>
              <a:gd name="T81" fmla="*/ 698084724 h 339"/>
              <a:gd name="T82" fmla="*/ 196572188 w 192"/>
              <a:gd name="T83" fmla="*/ 743447578 h 339"/>
              <a:gd name="T84" fmla="*/ 156249688 w 192"/>
              <a:gd name="T85" fmla="*/ 758568530 h 339"/>
              <a:gd name="T86" fmla="*/ 115927188 w 192"/>
              <a:gd name="T87" fmla="*/ 778729799 h 339"/>
              <a:gd name="T88" fmla="*/ 85685313 w 192"/>
              <a:gd name="T89" fmla="*/ 814012019 h 339"/>
              <a:gd name="T90" fmla="*/ 100806250 w 192"/>
              <a:gd name="T91" fmla="*/ 844253922 h 339"/>
              <a:gd name="T92" fmla="*/ 65524063 w 192"/>
              <a:gd name="T93" fmla="*/ 839213605 h 339"/>
              <a:gd name="T94" fmla="*/ 60483750 w 192"/>
              <a:gd name="T95" fmla="*/ 798891067 h 339"/>
              <a:gd name="T96" fmla="*/ 65524063 w 192"/>
              <a:gd name="T97" fmla="*/ 738407261 h 339"/>
              <a:gd name="T98" fmla="*/ 50403125 w 192"/>
              <a:gd name="T99" fmla="*/ 688004089 h 339"/>
              <a:gd name="T100" fmla="*/ 40322500 w 192"/>
              <a:gd name="T101" fmla="*/ 637600917 h 339"/>
              <a:gd name="T102" fmla="*/ 60483750 w 192"/>
              <a:gd name="T103" fmla="*/ 597278380 h 339"/>
              <a:gd name="T104" fmla="*/ 90725625 w 192"/>
              <a:gd name="T105" fmla="*/ 554434890 h 339"/>
              <a:gd name="T106" fmla="*/ 110886875 w 192"/>
              <a:gd name="T107" fmla="*/ 514112353 h 339"/>
              <a:gd name="T108" fmla="*/ 110886875 w 192"/>
              <a:gd name="T109" fmla="*/ 468749498 h 339"/>
              <a:gd name="T110" fmla="*/ 110886875 w 192"/>
              <a:gd name="T111" fmla="*/ 433467278 h 339"/>
              <a:gd name="T112" fmla="*/ 120967500 w 192"/>
              <a:gd name="T113" fmla="*/ 398185057 h 339"/>
              <a:gd name="T114" fmla="*/ 120967500 w 192"/>
              <a:gd name="T115" fmla="*/ 357862520 h 339"/>
              <a:gd name="T116" fmla="*/ 110886875 w 192"/>
              <a:gd name="T117" fmla="*/ 327620617 h 339"/>
              <a:gd name="T118" fmla="*/ 60483750 w 192"/>
              <a:gd name="T119" fmla="*/ 302419031 h 339"/>
              <a:gd name="T120" fmla="*/ 5040313 w 192"/>
              <a:gd name="T121" fmla="*/ 267136811 h 33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2" h="339">
                <a:moveTo>
                  <a:pt x="0" y="94"/>
                </a:moveTo>
                <a:lnTo>
                  <a:pt x="0" y="94"/>
                </a:lnTo>
                <a:lnTo>
                  <a:pt x="2" y="94"/>
                </a:lnTo>
                <a:lnTo>
                  <a:pt x="4" y="92"/>
                </a:lnTo>
                <a:lnTo>
                  <a:pt x="6" y="92"/>
                </a:lnTo>
                <a:lnTo>
                  <a:pt x="8" y="90"/>
                </a:lnTo>
                <a:lnTo>
                  <a:pt x="10" y="90"/>
                </a:lnTo>
                <a:lnTo>
                  <a:pt x="12" y="90"/>
                </a:lnTo>
                <a:lnTo>
                  <a:pt x="14" y="88"/>
                </a:lnTo>
                <a:lnTo>
                  <a:pt x="16" y="88"/>
                </a:lnTo>
                <a:lnTo>
                  <a:pt x="18" y="88"/>
                </a:lnTo>
                <a:lnTo>
                  <a:pt x="20" y="88"/>
                </a:lnTo>
                <a:lnTo>
                  <a:pt x="22" y="86"/>
                </a:lnTo>
                <a:lnTo>
                  <a:pt x="24" y="86"/>
                </a:lnTo>
                <a:lnTo>
                  <a:pt x="26" y="84"/>
                </a:lnTo>
                <a:lnTo>
                  <a:pt x="28" y="84"/>
                </a:lnTo>
                <a:lnTo>
                  <a:pt x="30" y="84"/>
                </a:lnTo>
                <a:lnTo>
                  <a:pt x="32" y="82"/>
                </a:lnTo>
                <a:lnTo>
                  <a:pt x="34" y="82"/>
                </a:lnTo>
                <a:lnTo>
                  <a:pt x="36" y="80"/>
                </a:lnTo>
                <a:lnTo>
                  <a:pt x="38" y="80"/>
                </a:lnTo>
                <a:lnTo>
                  <a:pt x="40" y="80"/>
                </a:lnTo>
                <a:lnTo>
                  <a:pt x="42" y="78"/>
                </a:lnTo>
                <a:lnTo>
                  <a:pt x="44" y="78"/>
                </a:lnTo>
                <a:lnTo>
                  <a:pt x="46" y="78"/>
                </a:lnTo>
                <a:lnTo>
                  <a:pt x="48" y="76"/>
                </a:lnTo>
                <a:lnTo>
                  <a:pt x="50" y="76"/>
                </a:lnTo>
                <a:lnTo>
                  <a:pt x="52" y="74"/>
                </a:lnTo>
                <a:lnTo>
                  <a:pt x="54" y="74"/>
                </a:lnTo>
                <a:lnTo>
                  <a:pt x="56" y="74"/>
                </a:lnTo>
                <a:lnTo>
                  <a:pt x="56" y="78"/>
                </a:lnTo>
                <a:lnTo>
                  <a:pt x="58" y="78"/>
                </a:lnTo>
                <a:lnTo>
                  <a:pt x="58" y="80"/>
                </a:lnTo>
                <a:lnTo>
                  <a:pt x="60" y="82"/>
                </a:lnTo>
                <a:lnTo>
                  <a:pt x="62" y="84"/>
                </a:lnTo>
                <a:lnTo>
                  <a:pt x="64" y="86"/>
                </a:lnTo>
                <a:lnTo>
                  <a:pt x="64" y="84"/>
                </a:lnTo>
                <a:lnTo>
                  <a:pt x="66" y="84"/>
                </a:lnTo>
                <a:lnTo>
                  <a:pt x="68" y="84"/>
                </a:lnTo>
                <a:lnTo>
                  <a:pt x="70" y="84"/>
                </a:lnTo>
                <a:lnTo>
                  <a:pt x="72" y="82"/>
                </a:lnTo>
                <a:lnTo>
                  <a:pt x="74" y="82"/>
                </a:lnTo>
                <a:lnTo>
                  <a:pt x="76" y="84"/>
                </a:lnTo>
                <a:lnTo>
                  <a:pt x="78" y="84"/>
                </a:lnTo>
                <a:lnTo>
                  <a:pt x="78" y="86"/>
                </a:lnTo>
                <a:lnTo>
                  <a:pt x="78" y="88"/>
                </a:lnTo>
                <a:lnTo>
                  <a:pt x="78" y="90"/>
                </a:lnTo>
                <a:lnTo>
                  <a:pt x="78" y="92"/>
                </a:lnTo>
                <a:lnTo>
                  <a:pt x="80" y="94"/>
                </a:lnTo>
                <a:lnTo>
                  <a:pt x="78" y="96"/>
                </a:lnTo>
                <a:lnTo>
                  <a:pt x="78" y="98"/>
                </a:lnTo>
                <a:lnTo>
                  <a:pt x="80" y="98"/>
                </a:lnTo>
                <a:lnTo>
                  <a:pt x="78" y="100"/>
                </a:lnTo>
                <a:lnTo>
                  <a:pt x="78" y="102"/>
                </a:lnTo>
                <a:lnTo>
                  <a:pt x="76" y="104"/>
                </a:lnTo>
                <a:lnTo>
                  <a:pt x="76" y="106"/>
                </a:lnTo>
                <a:lnTo>
                  <a:pt x="76" y="108"/>
                </a:lnTo>
                <a:lnTo>
                  <a:pt x="74" y="110"/>
                </a:lnTo>
                <a:lnTo>
                  <a:pt x="72" y="112"/>
                </a:lnTo>
                <a:lnTo>
                  <a:pt x="74" y="114"/>
                </a:lnTo>
                <a:lnTo>
                  <a:pt x="76" y="116"/>
                </a:lnTo>
                <a:lnTo>
                  <a:pt x="76" y="118"/>
                </a:lnTo>
                <a:lnTo>
                  <a:pt x="76" y="120"/>
                </a:lnTo>
                <a:lnTo>
                  <a:pt x="76" y="122"/>
                </a:lnTo>
                <a:lnTo>
                  <a:pt x="78" y="122"/>
                </a:lnTo>
                <a:lnTo>
                  <a:pt x="80" y="124"/>
                </a:lnTo>
                <a:lnTo>
                  <a:pt x="82" y="126"/>
                </a:lnTo>
                <a:lnTo>
                  <a:pt x="82" y="128"/>
                </a:lnTo>
                <a:lnTo>
                  <a:pt x="84" y="130"/>
                </a:lnTo>
                <a:lnTo>
                  <a:pt x="86" y="132"/>
                </a:lnTo>
                <a:lnTo>
                  <a:pt x="88" y="134"/>
                </a:lnTo>
                <a:lnTo>
                  <a:pt x="86" y="136"/>
                </a:lnTo>
                <a:lnTo>
                  <a:pt x="86" y="138"/>
                </a:lnTo>
                <a:lnTo>
                  <a:pt x="90" y="138"/>
                </a:lnTo>
                <a:lnTo>
                  <a:pt x="92" y="136"/>
                </a:lnTo>
                <a:lnTo>
                  <a:pt x="90" y="134"/>
                </a:lnTo>
                <a:lnTo>
                  <a:pt x="92" y="132"/>
                </a:lnTo>
                <a:lnTo>
                  <a:pt x="90" y="130"/>
                </a:lnTo>
                <a:lnTo>
                  <a:pt x="90" y="128"/>
                </a:lnTo>
                <a:lnTo>
                  <a:pt x="88" y="126"/>
                </a:lnTo>
                <a:lnTo>
                  <a:pt x="90" y="124"/>
                </a:lnTo>
                <a:lnTo>
                  <a:pt x="90" y="122"/>
                </a:lnTo>
                <a:lnTo>
                  <a:pt x="92" y="120"/>
                </a:lnTo>
                <a:lnTo>
                  <a:pt x="92" y="118"/>
                </a:lnTo>
                <a:lnTo>
                  <a:pt x="94" y="118"/>
                </a:lnTo>
                <a:lnTo>
                  <a:pt x="96" y="118"/>
                </a:lnTo>
                <a:lnTo>
                  <a:pt x="98" y="118"/>
                </a:lnTo>
                <a:lnTo>
                  <a:pt x="100" y="116"/>
                </a:lnTo>
                <a:lnTo>
                  <a:pt x="100" y="114"/>
                </a:lnTo>
                <a:lnTo>
                  <a:pt x="102" y="112"/>
                </a:lnTo>
                <a:lnTo>
                  <a:pt x="102" y="110"/>
                </a:lnTo>
                <a:lnTo>
                  <a:pt x="102" y="108"/>
                </a:lnTo>
                <a:lnTo>
                  <a:pt x="102" y="106"/>
                </a:lnTo>
                <a:lnTo>
                  <a:pt x="102" y="104"/>
                </a:lnTo>
                <a:lnTo>
                  <a:pt x="102" y="102"/>
                </a:lnTo>
                <a:lnTo>
                  <a:pt x="102" y="100"/>
                </a:lnTo>
                <a:lnTo>
                  <a:pt x="102" y="98"/>
                </a:lnTo>
                <a:lnTo>
                  <a:pt x="102" y="96"/>
                </a:lnTo>
                <a:lnTo>
                  <a:pt x="102" y="94"/>
                </a:lnTo>
                <a:lnTo>
                  <a:pt x="102" y="92"/>
                </a:lnTo>
                <a:lnTo>
                  <a:pt x="102" y="88"/>
                </a:lnTo>
                <a:lnTo>
                  <a:pt x="102" y="86"/>
                </a:lnTo>
                <a:lnTo>
                  <a:pt x="102" y="84"/>
                </a:lnTo>
                <a:lnTo>
                  <a:pt x="100" y="84"/>
                </a:lnTo>
                <a:lnTo>
                  <a:pt x="98" y="82"/>
                </a:lnTo>
                <a:lnTo>
                  <a:pt x="98" y="80"/>
                </a:lnTo>
                <a:lnTo>
                  <a:pt x="96" y="78"/>
                </a:lnTo>
                <a:lnTo>
                  <a:pt x="96" y="76"/>
                </a:lnTo>
                <a:lnTo>
                  <a:pt x="94" y="74"/>
                </a:lnTo>
                <a:lnTo>
                  <a:pt x="94" y="72"/>
                </a:lnTo>
                <a:lnTo>
                  <a:pt x="92" y="70"/>
                </a:lnTo>
                <a:lnTo>
                  <a:pt x="90" y="70"/>
                </a:lnTo>
                <a:lnTo>
                  <a:pt x="90" y="68"/>
                </a:lnTo>
                <a:lnTo>
                  <a:pt x="88" y="66"/>
                </a:lnTo>
                <a:lnTo>
                  <a:pt x="86" y="64"/>
                </a:lnTo>
                <a:lnTo>
                  <a:pt x="84" y="64"/>
                </a:lnTo>
                <a:lnTo>
                  <a:pt x="82" y="64"/>
                </a:lnTo>
                <a:lnTo>
                  <a:pt x="82" y="62"/>
                </a:lnTo>
                <a:lnTo>
                  <a:pt x="80" y="60"/>
                </a:lnTo>
                <a:lnTo>
                  <a:pt x="80" y="58"/>
                </a:lnTo>
                <a:lnTo>
                  <a:pt x="80" y="56"/>
                </a:lnTo>
                <a:lnTo>
                  <a:pt x="80" y="54"/>
                </a:lnTo>
                <a:lnTo>
                  <a:pt x="80" y="52"/>
                </a:lnTo>
                <a:lnTo>
                  <a:pt x="80" y="50"/>
                </a:lnTo>
                <a:lnTo>
                  <a:pt x="80" y="48"/>
                </a:lnTo>
                <a:lnTo>
                  <a:pt x="80" y="46"/>
                </a:lnTo>
                <a:lnTo>
                  <a:pt x="78" y="44"/>
                </a:lnTo>
                <a:lnTo>
                  <a:pt x="78" y="42"/>
                </a:lnTo>
                <a:lnTo>
                  <a:pt x="78" y="40"/>
                </a:lnTo>
                <a:lnTo>
                  <a:pt x="76" y="38"/>
                </a:lnTo>
                <a:lnTo>
                  <a:pt x="76" y="36"/>
                </a:lnTo>
                <a:lnTo>
                  <a:pt x="78" y="34"/>
                </a:lnTo>
                <a:lnTo>
                  <a:pt x="80" y="30"/>
                </a:lnTo>
                <a:lnTo>
                  <a:pt x="80" y="28"/>
                </a:lnTo>
                <a:lnTo>
                  <a:pt x="82" y="26"/>
                </a:lnTo>
                <a:lnTo>
                  <a:pt x="82" y="24"/>
                </a:lnTo>
                <a:lnTo>
                  <a:pt x="84" y="24"/>
                </a:lnTo>
                <a:lnTo>
                  <a:pt x="90" y="24"/>
                </a:lnTo>
                <a:lnTo>
                  <a:pt x="92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2"/>
                </a:lnTo>
                <a:lnTo>
                  <a:pt x="102" y="20"/>
                </a:lnTo>
                <a:lnTo>
                  <a:pt x="104" y="20"/>
                </a:lnTo>
                <a:lnTo>
                  <a:pt x="106" y="22"/>
                </a:lnTo>
                <a:lnTo>
                  <a:pt x="108" y="22"/>
                </a:lnTo>
                <a:lnTo>
                  <a:pt x="110" y="24"/>
                </a:lnTo>
                <a:lnTo>
                  <a:pt x="112" y="26"/>
                </a:lnTo>
                <a:lnTo>
                  <a:pt x="114" y="26"/>
                </a:lnTo>
                <a:lnTo>
                  <a:pt x="116" y="26"/>
                </a:lnTo>
                <a:lnTo>
                  <a:pt x="118" y="26"/>
                </a:lnTo>
                <a:lnTo>
                  <a:pt x="120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6" y="26"/>
                </a:lnTo>
                <a:lnTo>
                  <a:pt x="128" y="26"/>
                </a:lnTo>
                <a:lnTo>
                  <a:pt x="130" y="26"/>
                </a:lnTo>
                <a:lnTo>
                  <a:pt x="132" y="26"/>
                </a:lnTo>
                <a:lnTo>
                  <a:pt x="134" y="26"/>
                </a:lnTo>
                <a:lnTo>
                  <a:pt x="136" y="24"/>
                </a:lnTo>
                <a:lnTo>
                  <a:pt x="138" y="24"/>
                </a:lnTo>
                <a:lnTo>
                  <a:pt x="140" y="22"/>
                </a:lnTo>
                <a:lnTo>
                  <a:pt x="140" y="20"/>
                </a:lnTo>
                <a:lnTo>
                  <a:pt x="142" y="18"/>
                </a:lnTo>
                <a:lnTo>
                  <a:pt x="144" y="16"/>
                </a:lnTo>
                <a:lnTo>
                  <a:pt x="146" y="16"/>
                </a:lnTo>
                <a:lnTo>
                  <a:pt x="148" y="18"/>
                </a:lnTo>
                <a:lnTo>
                  <a:pt x="150" y="20"/>
                </a:lnTo>
                <a:lnTo>
                  <a:pt x="152" y="20"/>
                </a:lnTo>
                <a:lnTo>
                  <a:pt x="154" y="18"/>
                </a:lnTo>
                <a:lnTo>
                  <a:pt x="156" y="16"/>
                </a:lnTo>
                <a:lnTo>
                  <a:pt x="158" y="16"/>
                </a:lnTo>
                <a:lnTo>
                  <a:pt x="160" y="16"/>
                </a:lnTo>
                <a:lnTo>
                  <a:pt x="162" y="14"/>
                </a:lnTo>
                <a:lnTo>
                  <a:pt x="164" y="14"/>
                </a:lnTo>
                <a:lnTo>
                  <a:pt x="166" y="14"/>
                </a:lnTo>
                <a:lnTo>
                  <a:pt x="168" y="14"/>
                </a:lnTo>
                <a:lnTo>
                  <a:pt x="170" y="12"/>
                </a:lnTo>
                <a:lnTo>
                  <a:pt x="172" y="10"/>
                </a:lnTo>
                <a:lnTo>
                  <a:pt x="174" y="10"/>
                </a:lnTo>
                <a:lnTo>
                  <a:pt x="176" y="10"/>
                </a:lnTo>
                <a:lnTo>
                  <a:pt x="178" y="8"/>
                </a:lnTo>
                <a:lnTo>
                  <a:pt x="180" y="8"/>
                </a:lnTo>
                <a:lnTo>
                  <a:pt x="182" y="6"/>
                </a:lnTo>
                <a:lnTo>
                  <a:pt x="184" y="4"/>
                </a:lnTo>
                <a:lnTo>
                  <a:pt x="186" y="2"/>
                </a:lnTo>
                <a:lnTo>
                  <a:pt x="188" y="2"/>
                </a:lnTo>
                <a:lnTo>
                  <a:pt x="188" y="0"/>
                </a:lnTo>
                <a:lnTo>
                  <a:pt x="190" y="2"/>
                </a:lnTo>
                <a:lnTo>
                  <a:pt x="190" y="4"/>
                </a:lnTo>
                <a:lnTo>
                  <a:pt x="190" y="6"/>
                </a:lnTo>
                <a:lnTo>
                  <a:pt x="190" y="8"/>
                </a:lnTo>
                <a:lnTo>
                  <a:pt x="190" y="10"/>
                </a:lnTo>
                <a:lnTo>
                  <a:pt x="190" y="12"/>
                </a:lnTo>
                <a:lnTo>
                  <a:pt x="190" y="14"/>
                </a:lnTo>
                <a:lnTo>
                  <a:pt x="188" y="16"/>
                </a:lnTo>
                <a:lnTo>
                  <a:pt x="186" y="18"/>
                </a:lnTo>
                <a:lnTo>
                  <a:pt x="188" y="20"/>
                </a:lnTo>
                <a:lnTo>
                  <a:pt x="188" y="22"/>
                </a:lnTo>
                <a:lnTo>
                  <a:pt x="188" y="24"/>
                </a:lnTo>
                <a:lnTo>
                  <a:pt x="188" y="26"/>
                </a:lnTo>
                <a:lnTo>
                  <a:pt x="188" y="28"/>
                </a:lnTo>
                <a:lnTo>
                  <a:pt x="188" y="30"/>
                </a:lnTo>
                <a:lnTo>
                  <a:pt x="188" y="32"/>
                </a:lnTo>
                <a:lnTo>
                  <a:pt x="188" y="34"/>
                </a:lnTo>
                <a:lnTo>
                  <a:pt x="188" y="36"/>
                </a:lnTo>
                <a:lnTo>
                  <a:pt x="188" y="38"/>
                </a:lnTo>
                <a:lnTo>
                  <a:pt x="188" y="40"/>
                </a:lnTo>
                <a:lnTo>
                  <a:pt x="188" y="42"/>
                </a:lnTo>
                <a:lnTo>
                  <a:pt x="190" y="44"/>
                </a:lnTo>
                <a:lnTo>
                  <a:pt x="190" y="46"/>
                </a:lnTo>
                <a:lnTo>
                  <a:pt x="190" y="48"/>
                </a:lnTo>
                <a:lnTo>
                  <a:pt x="190" y="50"/>
                </a:lnTo>
                <a:lnTo>
                  <a:pt x="188" y="52"/>
                </a:lnTo>
                <a:lnTo>
                  <a:pt x="190" y="52"/>
                </a:lnTo>
                <a:lnTo>
                  <a:pt x="190" y="54"/>
                </a:lnTo>
                <a:lnTo>
                  <a:pt x="190" y="56"/>
                </a:lnTo>
                <a:lnTo>
                  <a:pt x="190" y="58"/>
                </a:lnTo>
                <a:lnTo>
                  <a:pt x="190" y="60"/>
                </a:lnTo>
                <a:lnTo>
                  <a:pt x="188" y="62"/>
                </a:lnTo>
                <a:lnTo>
                  <a:pt x="188" y="64"/>
                </a:lnTo>
                <a:lnTo>
                  <a:pt x="188" y="66"/>
                </a:lnTo>
                <a:lnTo>
                  <a:pt x="188" y="68"/>
                </a:lnTo>
                <a:lnTo>
                  <a:pt x="190" y="70"/>
                </a:lnTo>
                <a:lnTo>
                  <a:pt x="190" y="72"/>
                </a:lnTo>
                <a:lnTo>
                  <a:pt x="190" y="74"/>
                </a:lnTo>
                <a:lnTo>
                  <a:pt x="190" y="76"/>
                </a:lnTo>
                <a:lnTo>
                  <a:pt x="190" y="78"/>
                </a:lnTo>
                <a:lnTo>
                  <a:pt x="192" y="78"/>
                </a:lnTo>
                <a:lnTo>
                  <a:pt x="192" y="80"/>
                </a:lnTo>
                <a:lnTo>
                  <a:pt x="190" y="82"/>
                </a:lnTo>
                <a:lnTo>
                  <a:pt x="190" y="84"/>
                </a:lnTo>
                <a:lnTo>
                  <a:pt x="192" y="82"/>
                </a:lnTo>
                <a:lnTo>
                  <a:pt x="192" y="84"/>
                </a:lnTo>
                <a:lnTo>
                  <a:pt x="192" y="86"/>
                </a:lnTo>
                <a:lnTo>
                  <a:pt x="192" y="88"/>
                </a:lnTo>
                <a:lnTo>
                  <a:pt x="192" y="90"/>
                </a:lnTo>
                <a:lnTo>
                  <a:pt x="190" y="92"/>
                </a:lnTo>
                <a:lnTo>
                  <a:pt x="192" y="94"/>
                </a:lnTo>
                <a:lnTo>
                  <a:pt x="190" y="94"/>
                </a:lnTo>
                <a:lnTo>
                  <a:pt x="190" y="96"/>
                </a:lnTo>
                <a:lnTo>
                  <a:pt x="188" y="96"/>
                </a:lnTo>
                <a:lnTo>
                  <a:pt x="188" y="98"/>
                </a:lnTo>
                <a:lnTo>
                  <a:pt x="190" y="98"/>
                </a:lnTo>
                <a:lnTo>
                  <a:pt x="190" y="100"/>
                </a:lnTo>
                <a:lnTo>
                  <a:pt x="188" y="102"/>
                </a:lnTo>
                <a:lnTo>
                  <a:pt x="188" y="104"/>
                </a:lnTo>
                <a:lnTo>
                  <a:pt x="186" y="106"/>
                </a:lnTo>
                <a:lnTo>
                  <a:pt x="184" y="108"/>
                </a:lnTo>
                <a:lnTo>
                  <a:pt x="182" y="110"/>
                </a:lnTo>
                <a:lnTo>
                  <a:pt x="180" y="112"/>
                </a:lnTo>
                <a:lnTo>
                  <a:pt x="178" y="114"/>
                </a:lnTo>
                <a:lnTo>
                  <a:pt x="178" y="116"/>
                </a:lnTo>
                <a:lnTo>
                  <a:pt x="178" y="118"/>
                </a:lnTo>
                <a:lnTo>
                  <a:pt x="176" y="120"/>
                </a:lnTo>
                <a:lnTo>
                  <a:pt x="174" y="120"/>
                </a:lnTo>
                <a:lnTo>
                  <a:pt x="174" y="122"/>
                </a:lnTo>
                <a:lnTo>
                  <a:pt x="172" y="122"/>
                </a:lnTo>
                <a:lnTo>
                  <a:pt x="172" y="124"/>
                </a:lnTo>
                <a:lnTo>
                  <a:pt x="172" y="126"/>
                </a:lnTo>
                <a:lnTo>
                  <a:pt x="170" y="128"/>
                </a:lnTo>
                <a:lnTo>
                  <a:pt x="166" y="130"/>
                </a:lnTo>
                <a:lnTo>
                  <a:pt x="164" y="130"/>
                </a:lnTo>
                <a:lnTo>
                  <a:pt x="162" y="132"/>
                </a:lnTo>
                <a:lnTo>
                  <a:pt x="160" y="134"/>
                </a:lnTo>
                <a:lnTo>
                  <a:pt x="160" y="136"/>
                </a:lnTo>
                <a:lnTo>
                  <a:pt x="158" y="136"/>
                </a:lnTo>
                <a:lnTo>
                  <a:pt x="156" y="136"/>
                </a:lnTo>
                <a:lnTo>
                  <a:pt x="154" y="136"/>
                </a:lnTo>
                <a:lnTo>
                  <a:pt x="152" y="136"/>
                </a:lnTo>
                <a:lnTo>
                  <a:pt x="152" y="138"/>
                </a:lnTo>
                <a:lnTo>
                  <a:pt x="150" y="138"/>
                </a:lnTo>
                <a:lnTo>
                  <a:pt x="148" y="140"/>
                </a:lnTo>
                <a:lnTo>
                  <a:pt x="146" y="140"/>
                </a:lnTo>
                <a:lnTo>
                  <a:pt x="144" y="140"/>
                </a:lnTo>
                <a:lnTo>
                  <a:pt x="142" y="142"/>
                </a:lnTo>
                <a:lnTo>
                  <a:pt x="142" y="140"/>
                </a:lnTo>
                <a:lnTo>
                  <a:pt x="140" y="142"/>
                </a:lnTo>
                <a:lnTo>
                  <a:pt x="138" y="144"/>
                </a:lnTo>
                <a:lnTo>
                  <a:pt x="136" y="144"/>
                </a:lnTo>
                <a:lnTo>
                  <a:pt x="134" y="146"/>
                </a:lnTo>
                <a:lnTo>
                  <a:pt x="132" y="146"/>
                </a:lnTo>
                <a:lnTo>
                  <a:pt x="130" y="148"/>
                </a:lnTo>
                <a:lnTo>
                  <a:pt x="128" y="150"/>
                </a:lnTo>
                <a:lnTo>
                  <a:pt x="126" y="150"/>
                </a:lnTo>
                <a:lnTo>
                  <a:pt x="124" y="152"/>
                </a:lnTo>
                <a:lnTo>
                  <a:pt x="122" y="154"/>
                </a:lnTo>
                <a:lnTo>
                  <a:pt x="122" y="156"/>
                </a:lnTo>
                <a:lnTo>
                  <a:pt x="120" y="156"/>
                </a:lnTo>
                <a:lnTo>
                  <a:pt x="118" y="154"/>
                </a:lnTo>
                <a:lnTo>
                  <a:pt x="118" y="156"/>
                </a:lnTo>
                <a:lnTo>
                  <a:pt x="120" y="158"/>
                </a:lnTo>
                <a:lnTo>
                  <a:pt x="120" y="160"/>
                </a:lnTo>
                <a:lnTo>
                  <a:pt x="118" y="162"/>
                </a:lnTo>
                <a:lnTo>
                  <a:pt x="116" y="164"/>
                </a:lnTo>
                <a:lnTo>
                  <a:pt x="114" y="166"/>
                </a:lnTo>
                <a:lnTo>
                  <a:pt x="112" y="166"/>
                </a:lnTo>
                <a:lnTo>
                  <a:pt x="110" y="168"/>
                </a:lnTo>
                <a:lnTo>
                  <a:pt x="110" y="170"/>
                </a:lnTo>
                <a:lnTo>
                  <a:pt x="110" y="172"/>
                </a:lnTo>
                <a:lnTo>
                  <a:pt x="110" y="174"/>
                </a:lnTo>
                <a:lnTo>
                  <a:pt x="108" y="172"/>
                </a:lnTo>
                <a:lnTo>
                  <a:pt x="106" y="172"/>
                </a:lnTo>
                <a:lnTo>
                  <a:pt x="106" y="174"/>
                </a:lnTo>
                <a:lnTo>
                  <a:pt x="106" y="176"/>
                </a:lnTo>
                <a:lnTo>
                  <a:pt x="104" y="176"/>
                </a:lnTo>
                <a:lnTo>
                  <a:pt x="104" y="174"/>
                </a:lnTo>
                <a:lnTo>
                  <a:pt x="102" y="176"/>
                </a:lnTo>
                <a:lnTo>
                  <a:pt x="100" y="178"/>
                </a:lnTo>
                <a:lnTo>
                  <a:pt x="98" y="178"/>
                </a:lnTo>
                <a:lnTo>
                  <a:pt x="96" y="180"/>
                </a:lnTo>
                <a:lnTo>
                  <a:pt x="94" y="182"/>
                </a:lnTo>
                <a:lnTo>
                  <a:pt x="94" y="184"/>
                </a:lnTo>
                <a:lnTo>
                  <a:pt x="92" y="186"/>
                </a:lnTo>
                <a:lnTo>
                  <a:pt x="90" y="188"/>
                </a:lnTo>
                <a:lnTo>
                  <a:pt x="88" y="190"/>
                </a:lnTo>
                <a:lnTo>
                  <a:pt x="86" y="190"/>
                </a:lnTo>
                <a:lnTo>
                  <a:pt x="86" y="192"/>
                </a:lnTo>
                <a:lnTo>
                  <a:pt x="84" y="194"/>
                </a:lnTo>
                <a:lnTo>
                  <a:pt x="82" y="194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78" y="192"/>
                </a:lnTo>
                <a:lnTo>
                  <a:pt x="76" y="190"/>
                </a:lnTo>
                <a:lnTo>
                  <a:pt x="74" y="190"/>
                </a:lnTo>
                <a:lnTo>
                  <a:pt x="76" y="190"/>
                </a:lnTo>
                <a:lnTo>
                  <a:pt x="78" y="192"/>
                </a:lnTo>
                <a:lnTo>
                  <a:pt x="80" y="194"/>
                </a:lnTo>
                <a:lnTo>
                  <a:pt x="78" y="196"/>
                </a:lnTo>
                <a:lnTo>
                  <a:pt x="78" y="198"/>
                </a:lnTo>
                <a:lnTo>
                  <a:pt x="78" y="200"/>
                </a:lnTo>
                <a:lnTo>
                  <a:pt x="78" y="202"/>
                </a:lnTo>
                <a:lnTo>
                  <a:pt x="78" y="204"/>
                </a:lnTo>
                <a:lnTo>
                  <a:pt x="78" y="206"/>
                </a:lnTo>
                <a:lnTo>
                  <a:pt x="78" y="210"/>
                </a:lnTo>
                <a:lnTo>
                  <a:pt x="80" y="210"/>
                </a:lnTo>
                <a:lnTo>
                  <a:pt x="80" y="212"/>
                </a:lnTo>
                <a:lnTo>
                  <a:pt x="82" y="212"/>
                </a:lnTo>
                <a:lnTo>
                  <a:pt x="82" y="214"/>
                </a:lnTo>
                <a:lnTo>
                  <a:pt x="84" y="216"/>
                </a:lnTo>
                <a:lnTo>
                  <a:pt x="84" y="218"/>
                </a:lnTo>
                <a:lnTo>
                  <a:pt x="84" y="220"/>
                </a:lnTo>
                <a:lnTo>
                  <a:pt x="84" y="222"/>
                </a:lnTo>
                <a:lnTo>
                  <a:pt x="84" y="224"/>
                </a:lnTo>
                <a:lnTo>
                  <a:pt x="84" y="226"/>
                </a:lnTo>
                <a:lnTo>
                  <a:pt x="84" y="224"/>
                </a:lnTo>
                <a:lnTo>
                  <a:pt x="84" y="226"/>
                </a:lnTo>
                <a:lnTo>
                  <a:pt x="84" y="228"/>
                </a:lnTo>
                <a:lnTo>
                  <a:pt x="86" y="229"/>
                </a:lnTo>
                <a:lnTo>
                  <a:pt x="86" y="231"/>
                </a:lnTo>
                <a:lnTo>
                  <a:pt x="86" y="233"/>
                </a:lnTo>
                <a:lnTo>
                  <a:pt x="86" y="235"/>
                </a:lnTo>
                <a:lnTo>
                  <a:pt x="88" y="237"/>
                </a:lnTo>
                <a:lnTo>
                  <a:pt x="88" y="239"/>
                </a:lnTo>
                <a:lnTo>
                  <a:pt x="88" y="241"/>
                </a:lnTo>
                <a:lnTo>
                  <a:pt x="88" y="243"/>
                </a:lnTo>
                <a:lnTo>
                  <a:pt x="86" y="245"/>
                </a:lnTo>
                <a:lnTo>
                  <a:pt x="86" y="247"/>
                </a:lnTo>
                <a:lnTo>
                  <a:pt x="88" y="249"/>
                </a:lnTo>
                <a:lnTo>
                  <a:pt x="88" y="247"/>
                </a:lnTo>
                <a:lnTo>
                  <a:pt x="88" y="245"/>
                </a:lnTo>
                <a:lnTo>
                  <a:pt x="90" y="243"/>
                </a:lnTo>
                <a:lnTo>
                  <a:pt x="90" y="241"/>
                </a:lnTo>
                <a:lnTo>
                  <a:pt x="90" y="243"/>
                </a:lnTo>
                <a:lnTo>
                  <a:pt x="90" y="245"/>
                </a:lnTo>
                <a:lnTo>
                  <a:pt x="92" y="243"/>
                </a:lnTo>
                <a:lnTo>
                  <a:pt x="92" y="245"/>
                </a:lnTo>
                <a:lnTo>
                  <a:pt x="90" y="245"/>
                </a:lnTo>
                <a:lnTo>
                  <a:pt x="90" y="247"/>
                </a:lnTo>
                <a:lnTo>
                  <a:pt x="90" y="249"/>
                </a:lnTo>
                <a:lnTo>
                  <a:pt x="90" y="251"/>
                </a:lnTo>
                <a:lnTo>
                  <a:pt x="90" y="253"/>
                </a:lnTo>
                <a:lnTo>
                  <a:pt x="90" y="255"/>
                </a:lnTo>
                <a:lnTo>
                  <a:pt x="90" y="257"/>
                </a:lnTo>
                <a:lnTo>
                  <a:pt x="92" y="257"/>
                </a:lnTo>
                <a:lnTo>
                  <a:pt x="90" y="259"/>
                </a:lnTo>
                <a:lnTo>
                  <a:pt x="90" y="261"/>
                </a:lnTo>
                <a:lnTo>
                  <a:pt x="90" y="263"/>
                </a:lnTo>
                <a:lnTo>
                  <a:pt x="90" y="265"/>
                </a:lnTo>
                <a:lnTo>
                  <a:pt x="88" y="267"/>
                </a:lnTo>
                <a:lnTo>
                  <a:pt x="88" y="269"/>
                </a:lnTo>
                <a:lnTo>
                  <a:pt x="88" y="271"/>
                </a:lnTo>
                <a:lnTo>
                  <a:pt x="86" y="273"/>
                </a:lnTo>
                <a:lnTo>
                  <a:pt x="86" y="275"/>
                </a:lnTo>
                <a:lnTo>
                  <a:pt x="86" y="277"/>
                </a:lnTo>
                <a:lnTo>
                  <a:pt x="86" y="279"/>
                </a:lnTo>
                <a:lnTo>
                  <a:pt x="86" y="277"/>
                </a:lnTo>
                <a:lnTo>
                  <a:pt x="88" y="277"/>
                </a:lnTo>
                <a:lnTo>
                  <a:pt x="88" y="275"/>
                </a:lnTo>
                <a:lnTo>
                  <a:pt x="90" y="277"/>
                </a:lnTo>
                <a:lnTo>
                  <a:pt x="90" y="279"/>
                </a:lnTo>
                <a:lnTo>
                  <a:pt x="88" y="281"/>
                </a:lnTo>
                <a:lnTo>
                  <a:pt x="88" y="283"/>
                </a:lnTo>
                <a:lnTo>
                  <a:pt x="88" y="285"/>
                </a:lnTo>
                <a:lnTo>
                  <a:pt x="86" y="287"/>
                </a:lnTo>
                <a:lnTo>
                  <a:pt x="84" y="289"/>
                </a:lnTo>
                <a:lnTo>
                  <a:pt x="82" y="291"/>
                </a:lnTo>
                <a:lnTo>
                  <a:pt x="80" y="293"/>
                </a:lnTo>
                <a:lnTo>
                  <a:pt x="78" y="295"/>
                </a:lnTo>
                <a:lnTo>
                  <a:pt x="76" y="295"/>
                </a:lnTo>
                <a:lnTo>
                  <a:pt x="76" y="297"/>
                </a:lnTo>
                <a:lnTo>
                  <a:pt x="74" y="297"/>
                </a:lnTo>
                <a:lnTo>
                  <a:pt x="72" y="297"/>
                </a:lnTo>
                <a:lnTo>
                  <a:pt x="70" y="297"/>
                </a:lnTo>
                <a:lnTo>
                  <a:pt x="68" y="299"/>
                </a:lnTo>
                <a:lnTo>
                  <a:pt x="66" y="299"/>
                </a:lnTo>
                <a:lnTo>
                  <a:pt x="64" y="301"/>
                </a:lnTo>
                <a:lnTo>
                  <a:pt x="62" y="301"/>
                </a:lnTo>
                <a:lnTo>
                  <a:pt x="60" y="301"/>
                </a:lnTo>
                <a:lnTo>
                  <a:pt x="58" y="303"/>
                </a:lnTo>
                <a:lnTo>
                  <a:pt x="56" y="303"/>
                </a:lnTo>
                <a:lnTo>
                  <a:pt x="54" y="305"/>
                </a:lnTo>
                <a:lnTo>
                  <a:pt x="52" y="305"/>
                </a:lnTo>
                <a:lnTo>
                  <a:pt x="50" y="307"/>
                </a:lnTo>
                <a:lnTo>
                  <a:pt x="48" y="307"/>
                </a:lnTo>
                <a:lnTo>
                  <a:pt x="46" y="307"/>
                </a:lnTo>
                <a:lnTo>
                  <a:pt x="46" y="309"/>
                </a:lnTo>
                <a:lnTo>
                  <a:pt x="44" y="309"/>
                </a:lnTo>
                <a:lnTo>
                  <a:pt x="42" y="311"/>
                </a:lnTo>
                <a:lnTo>
                  <a:pt x="40" y="313"/>
                </a:lnTo>
                <a:lnTo>
                  <a:pt x="40" y="315"/>
                </a:lnTo>
                <a:lnTo>
                  <a:pt x="38" y="315"/>
                </a:lnTo>
                <a:lnTo>
                  <a:pt x="38" y="317"/>
                </a:lnTo>
                <a:lnTo>
                  <a:pt x="38" y="319"/>
                </a:lnTo>
                <a:lnTo>
                  <a:pt x="36" y="319"/>
                </a:lnTo>
                <a:lnTo>
                  <a:pt x="34" y="321"/>
                </a:lnTo>
                <a:lnTo>
                  <a:pt x="32" y="321"/>
                </a:lnTo>
                <a:lnTo>
                  <a:pt x="34" y="323"/>
                </a:lnTo>
                <a:lnTo>
                  <a:pt x="36" y="323"/>
                </a:lnTo>
                <a:lnTo>
                  <a:pt x="36" y="325"/>
                </a:lnTo>
                <a:lnTo>
                  <a:pt x="38" y="327"/>
                </a:lnTo>
                <a:lnTo>
                  <a:pt x="40" y="327"/>
                </a:lnTo>
                <a:lnTo>
                  <a:pt x="40" y="325"/>
                </a:lnTo>
                <a:lnTo>
                  <a:pt x="40" y="327"/>
                </a:lnTo>
                <a:lnTo>
                  <a:pt x="40" y="329"/>
                </a:lnTo>
                <a:lnTo>
                  <a:pt x="40" y="331"/>
                </a:lnTo>
                <a:lnTo>
                  <a:pt x="40" y="333"/>
                </a:lnTo>
                <a:lnTo>
                  <a:pt x="40" y="335"/>
                </a:lnTo>
                <a:lnTo>
                  <a:pt x="40" y="337"/>
                </a:lnTo>
                <a:lnTo>
                  <a:pt x="40" y="339"/>
                </a:lnTo>
                <a:lnTo>
                  <a:pt x="38" y="339"/>
                </a:lnTo>
                <a:lnTo>
                  <a:pt x="36" y="339"/>
                </a:lnTo>
                <a:lnTo>
                  <a:pt x="30" y="339"/>
                </a:lnTo>
                <a:lnTo>
                  <a:pt x="28" y="339"/>
                </a:lnTo>
                <a:lnTo>
                  <a:pt x="26" y="339"/>
                </a:lnTo>
                <a:lnTo>
                  <a:pt x="26" y="337"/>
                </a:lnTo>
                <a:lnTo>
                  <a:pt x="26" y="335"/>
                </a:lnTo>
                <a:lnTo>
                  <a:pt x="26" y="333"/>
                </a:lnTo>
                <a:lnTo>
                  <a:pt x="26" y="331"/>
                </a:lnTo>
                <a:lnTo>
                  <a:pt x="26" y="329"/>
                </a:lnTo>
                <a:lnTo>
                  <a:pt x="26" y="327"/>
                </a:lnTo>
                <a:lnTo>
                  <a:pt x="26" y="325"/>
                </a:lnTo>
                <a:lnTo>
                  <a:pt x="26" y="323"/>
                </a:lnTo>
                <a:lnTo>
                  <a:pt x="26" y="321"/>
                </a:lnTo>
                <a:lnTo>
                  <a:pt x="24" y="321"/>
                </a:lnTo>
                <a:lnTo>
                  <a:pt x="24" y="319"/>
                </a:lnTo>
                <a:lnTo>
                  <a:pt x="24" y="317"/>
                </a:lnTo>
                <a:lnTo>
                  <a:pt x="24" y="315"/>
                </a:lnTo>
                <a:lnTo>
                  <a:pt x="26" y="315"/>
                </a:lnTo>
                <a:lnTo>
                  <a:pt x="24" y="313"/>
                </a:lnTo>
                <a:lnTo>
                  <a:pt x="24" y="311"/>
                </a:lnTo>
                <a:lnTo>
                  <a:pt x="26" y="309"/>
                </a:lnTo>
                <a:lnTo>
                  <a:pt x="26" y="307"/>
                </a:lnTo>
                <a:lnTo>
                  <a:pt x="26" y="305"/>
                </a:lnTo>
                <a:lnTo>
                  <a:pt x="26" y="303"/>
                </a:lnTo>
                <a:lnTo>
                  <a:pt x="26" y="293"/>
                </a:lnTo>
                <a:lnTo>
                  <a:pt x="26" y="291"/>
                </a:lnTo>
                <a:lnTo>
                  <a:pt x="26" y="289"/>
                </a:lnTo>
                <a:lnTo>
                  <a:pt x="26" y="287"/>
                </a:lnTo>
                <a:lnTo>
                  <a:pt x="24" y="285"/>
                </a:lnTo>
                <a:lnTo>
                  <a:pt x="24" y="283"/>
                </a:lnTo>
                <a:lnTo>
                  <a:pt x="24" y="279"/>
                </a:lnTo>
                <a:lnTo>
                  <a:pt x="22" y="277"/>
                </a:lnTo>
                <a:lnTo>
                  <a:pt x="22" y="275"/>
                </a:lnTo>
                <a:lnTo>
                  <a:pt x="20" y="273"/>
                </a:lnTo>
                <a:lnTo>
                  <a:pt x="20" y="271"/>
                </a:lnTo>
                <a:lnTo>
                  <a:pt x="18" y="269"/>
                </a:lnTo>
                <a:lnTo>
                  <a:pt x="18" y="267"/>
                </a:lnTo>
                <a:lnTo>
                  <a:pt x="18" y="265"/>
                </a:lnTo>
                <a:lnTo>
                  <a:pt x="18" y="263"/>
                </a:lnTo>
                <a:lnTo>
                  <a:pt x="18" y="261"/>
                </a:lnTo>
                <a:lnTo>
                  <a:pt x="18" y="259"/>
                </a:lnTo>
                <a:lnTo>
                  <a:pt x="18" y="257"/>
                </a:lnTo>
                <a:lnTo>
                  <a:pt x="16" y="255"/>
                </a:lnTo>
                <a:lnTo>
                  <a:pt x="16" y="253"/>
                </a:lnTo>
                <a:lnTo>
                  <a:pt x="16" y="251"/>
                </a:lnTo>
                <a:lnTo>
                  <a:pt x="16" y="249"/>
                </a:lnTo>
                <a:lnTo>
                  <a:pt x="16" y="247"/>
                </a:lnTo>
                <a:lnTo>
                  <a:pt x="14" y="247"/>
                </a:lnTo>
                <a:lnTo>
                  <a:pt x="16" y="247"/>
                </a:lnTo>
                <a:lnTo>
                  <a:pt x="18" y="245"/>
                </a:lnTo>
                <a:lnTo>
                  <a:pt x="20" y="243"/>
                </a:lnTo>
                <a:lnTo>
                  <a:pt x="20" y="241"/>
                </a:lnTo>
                <a:lnTo>
                  <a:pt x="22" y="241"/>
                </a:lnTo>
                <a:lnTo>
                  <a:pt x="22" y="239"/>
                </a:lnTo>
                <a:lnTo>
                  <a:pt x="24" y="237"/>
                </a:lnTo>
                <a:lnTo>
                  <a:pt x="26" y="237"/>
                </a:lnTo>
                <a:lnTo>
                  <a:pt x="26" y="235"/>
                </a:lnTo>
                <a:lnTo>
                  <a:pt x="28" y="233"/>
                </a:lnTo>
                <a:lnTo>
                  <a:pt x="32" y="229"/>
                </a:lnTo>
                <a:lnTo>
                  <a:pt x="32" y="228"/>
                </a:lnTo>
                <a:lnTo>
                  <a:pt x="34" y="226"/>
                </a:lnTo>
                <a:lnTo>
                  <a:pt x="36" y="226"/>
                </a:lnTo>
                <a:lnTo>
                  <a:pt x="36" y="224"/>
                </a:lnTo>
                <a:lnTo>
                  <a:pt x="36" y="222"/>
                </a:lnTo>
                <a:lnTo>
                  <a:pt x="36" y="220"/>
                </a:lnTo>
                <a:lnTo>
                  <a:pt x="36" y="218"/>
                </a:lnTo>
                <a:lnTo>
                  <a:pt x="38" y="216"/>
                </a:lnTo>
                <a:lnTo>
                  <a:pt x="38" y="214"/>
                </a:lnTo>
                <a:lnTo>
                  <a:pt x="38" y="212"/>
                </a:lnTo>
                <a:lnTo>
                  <a:pt x="40" y="210"/>
                </a:lnTo>
                <a:lnTo>
                  <a:pt x="42" y="208"/>
                </a:lnTo>
                <a:lnTo>
                  <a:pt x="42" y="206"/>
                </a:lnTo>
                <a:lnTo>
                  <a:pt x="44" y="206"/>
                </a:lnTo>
                <a:lnTo>
                  <a:pt x="44" y="204"/>
                </a:lnTo>
                <a:lnTo>
                  <a:pt x="46" y="202"/>
                </a:lnTo>
                <a:lnTo>
                  <a:pt x="46" y="200"/>
                </a:lnTo>
                <a:lnTo>
                  <a:pt x="48" y="198"/>
                </a:lnTo>
                <a:lnTo>
                  <a:pt x="48" y="196"/>
                </a:lnTo>
                <a:lnTo>
                  <a:pt x="48" y="194"/>
                </a:lnTo>
                <a:lnTo>
                  <a:pt x="46" y="192"/>
                </a:lnTo>
                <a:lnTo>
                  <a:pt x="46" y="190"/>
                </a:lnTo>
                <a:lnTo>
                  <a:pt x="46" y="192"/>
                </a:lnTo>
                <a:lnTo>
                  <a:pt x="44" y="190"/>
                </a:lnTo>
                <a:lnTo>
                  <a:pt x="44" y="188"/>
                </a:lnTo>
                <a:lnTo>
                  <a:pt x="44" y="186"/>
                </a:lnTo>
                <a:lnTo>
                  <a:pt x="44" y="184"/>
                </a:lnTo>
                <a:lnTo>
                  <a:pt x="46" y="184"/>
                </a:lnTo>
                <a:lnTo>
                  <a:pt x="46" y="182"/>
                </a:lnTo>
                <a:lnTo>
                  <a:pt x="46" y="180"/>
                </a:lnTo>
                <a:lnTo>
                  <a:pt x="44" y="178"/>
                </a:lnTo>
                <a:lnTo>
                  <a:pt x="42" y="178"/>
                </a:lnTo>
                <a:lnTo>
                  <a:pt x="42" y="176"/>
                </a:lnTo>
                <a:lnTo>
                  <a:pt x="42" y="174"/>
                </a:lnTo>
                <a:lnTo>
                  <a:pt x="44" y="172"/>
                </a:lnTo>
                <a:lnTo>
                  <a:pt x="46" y="172"/>
                </a:lnTo>
                <a:lnTo>
                  <a:pt x="48" y="172"/>
                </a:lnTo>
                <a:lnTo>
                  <a:pt x="46" y="170"/>
                </a:lnTo>
                <a:lnTo>
                  <a:pt x="46" y="168"/>
                </a:lnTo>
                <a:lnTo>
                  <a:pt x="48" y="166"/>
                </a:lnTo>
                <a:lnTo>
                  <a:pt x="48" y="164"/>
                </a:lnTo>
                <a:lnTo>
                  <a:pt x="50" y="164"/>
                </a:lnTo>
                <a:lnTo>
                  <a:pt x="48" y="162"/>
                </a:lnTo>
                <a:lnTo>
                  <a:pt x="48" y="160"/>
                </a:lnTo>
                <a:lnTo>
                  <a:pt x="48" y="158"/>
                </a:lnTo>
                <a:lnTo>
                  <a:pt x="48" y="156"/>
                </a:lnTo>
                <a:lnTo>
                  <a:pt x="48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48"/>
                </a:lnTo>
                <a:lnTo>
                  <a:pt x="48" y="146"/>
                </a:lnTo>
                <a:lnTo>
                  <a:pt x="50" y="144"/>
                </a:lnTo>
                <a:lnTo>
                  <a:pt x="48" y="142"/>
                </a:lnTo>
                <a:lnTo>
                  <a:pt x="48" y="140"/>
                </a:lnTo>
                <a:lnTo>
                  <a:pt x="48" y="138"/>
                </a:lnTo>
                <a:lnTo>
                  <a:pt x="48" y="136"/>
                </a:lnTo>
                <a:lnTo>
                  <a:pt x="46" y="134"/>
                </a:lnTo>
                <a:lnTo>
                  <a:pt x="48" y="134"/>
                </a:lnTo>
                <a:lnTo>
                  <a:pt x="48" y="132"/>
                </a:lnTo>
                <a:lnTo>
                  <a:pt x="50" y="130"/>
                </a:lnTo>
                <a:lnTo>
                  <a:pt x="48" y="130"/>
                </a:lnTo>
                <a:lnTo>
                  <a:pt x="46" y="130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40" y="126"/>
                </a:lnTo>
                <a:lnTo>
                  <a:pt x="38" y="124"/>
                </a:lnTo>
                <a:lnTo>
                  <a:pt x="36" y="124"/>
                </a:lnTo>
                <a:lnTo>
                  <a:pt x="34" y="124"/>
                </a:lnTo>
                <a:lnTo>
                  <a:pt x="32" y="124"/>
                </a:lnTo>
                <a:lnTo>
                  <a:pt x="30" y="122"/>
                </a:lnTo>
                <a:lnTo>
                  <a:pt x="26" y="120"/>
                </a:lnTo>
                <a:lnTo>
                  <a:pt x="24" y="120"/>
                </a:lnTo>
                <a:lnTo>
                  <a:pt x="22" y="118"/>
                </a:lnTo>
                <a:lnTo>
                  <a:pt x="20" y="118"/>
                </a:lnTo>
                <a:lnTo>
                  <a:pt x="20" y="116"/>
                </a:lnTo>
                <a:lnTo>
                  <a:pt x="18" y="116"/>
                </a:lnTo>
                <a:lnTo>
                  <a:pt x="16" y="116"/>
                </a:lnTo>
                <a:lnTo>
                  <a:pt x="14" y="116"/>
                </a:lnTo>
                <a:lnTo>
                  <a:pt x="12" y="116"/>
                </a:lnTo>
                <a:lnTo>
                  <a:pt x="6" y="116"/>
                </a:lnTo>
                <a:lnTo>
                  <a:pt x="4" y="114"/>
                </a:lnTo>
                <a:lnTo>
                  <a:pt x="4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6" name="Freeform 2294"/>
          <p:cNvSpPr>
            <a:spLocks/>
          </p:cNvSpPr>
          <p:nvPr/>
        </p:nvSpPr>
        <p:spPr bwMode="auto">
          <a:xfrm>
            <a:off x="5653089" y="3076577"/>
            <a:ext cx="25400" cy="53975"/>
          </a:xfrm>
          <a:custGeom>
            <a:avLst/>
            <a:gdLst>
              <a:gd name="T0" fmla="*/ 0 w 16"/>
              <a:gd name="T1" fmla="*/ 45362813 h 34"/>
              <a:gd name="T2" fmla="*/ 0 w 16"/>
              <a:gd name="T3" fmla="*/ 40322500 h 34"/>
              <a:gd name="T4" fmla="*/ 0 w 16"/>
              <a:gd name="T5" fmla="*/ 35282188 h 34"/>
              <a:gd name="T6" fmla="*/ 0 w 16"/>
              <a:gd name="T7" fmla="*/ 30241875 h 34"/>
              <a:gd name="T8" fmla="*/ 0 w 16"/>
              <a:gd name="T9" fmla="*/ 35282188 h 34"/>
              <a:gd name="T10" fmla="*/ 0 w 16"/>
              <a:gd name="T11" fmla="*/ 35282188 h 34"/>
              <a:gd name="T12" fmla="*/ 0 w 16"/>
              <a:gd name="T13" fmla="*/ 35282188 h 34"/>
              <a:gd name="T14" fmla="*/ 0 w 16"/>
              <a:gd name="T15" fmla="*/ 30241875 h 34"/>
              <a:gd name="T16" fmla="*/ 0 w 16"/>
              <a:gd name="T17" fmla="*/ 25201563 h 34"/>
              <a:gd name="T18" fmla="*/ 5040313 w 16"/>
              <a:gd name="T19" fmla="*/ 30241875 h 34"/>
              <a:gd name="T20" fmla="*/ 5040313 w 16"/>
              <a:gd name="T21" fmla="*/ 25201563 h 34"/>
              <a:gd name="T22" fmla="*/ 5040313 w 16"/>
              <a:gd name="T23" fmla="*/ 20161250 h 34"/>
              <a:gd name="T24" fmla="*/ 5040313 w 16"/>
              <a:gd name="T25" fmla="*/ 15120938 h 34"/>
              <a:gd name="T26" fmla="*/ 5040313 w 16"/>
              <a:gd name="T27" fmla="*/ 15120938 h 34"/>
              <a:gd name="T28" fmla="*/ 10080625 w 16"/>
              <a:gd name="T29" fmla="*/ 10080625 h 34"/>
              <a:gd name="T30" fmla="*/ 10080625 w 16"/>
              <a:gd name="T31" fmla="*/ 5040313 h 34"/>
              <a:gd name="T32" fmla="*/ 15120938 w 16"/>
              <a:gd name="T33" fmla="*/ 0 h 34"/>
              <a:gd name="T34" fmla="*/ 15120938 w 16"/>
              <a:gd name="T35" fmla="*/ 0 h 34"/>
              <a:gd name="T36" fmla="*/ 20161250 w 16"/>
              <a:gd name="T37" fmla="*/ 5040313 h 34"/>
              <a:gd name="T38" fmla="*/ 25201563 w 16"/>
              <a:gd name="T39" fmla="*/ 5040313 h 34"/>
              <a:gd name="T40" fmla="*/ 25201563 w 16"/>
              <a:gd name="T41" fmla="*/ 10080625 h 34"/>
              <a:gd name="T42" fmla="*/ 30241875 w 16"/>
              <a:gd name="T43" fmla="*/ 10080625 h 34"/>
              <a:gd name="T44" fmla="*/ 35282188 w 16"/>
              <a:gd name="T45" fmla="*/ 10080625 h 34"/>
              <a:gd name="T46" fmla="*/ 35282188 w 16"/>
              <a:gd name="T47" fmla="*/ 15120938 h 34"/>
              <a:gd name="T48" fmla="*/ 35282188 w 16"/>
              <a:gd name="T49" fmla="*/ 15120938 h 34"/>
              <a:gd name="T50" fmla="*/ 35282188 w 16"/>
              <a:gd name="T51" fmla="*/ 20161250 h 34"/>
              <a:gd name="T52" fmla="*/ 35282188 w 16"/>
              <a:gd name="T53" fmla="*/ 20161250 h 34"/>
              <a:gd name="T54" fmla="*/ 35282188 w 16"/>
              <a:gd name="T55" fmla="*/ 25201563 h 34"/>
              <a:gd name="T56" fmla="*/ 35282188 w 16"/>
              <a:gd name="T57" fmla="*/ 25201563 h 34"/>
              <a:gd name="T58" fmla="*/ 30241875 w 16"/>
              <a:gd name="T59" fmla="*/ 30241875 h 34"/>
              <a:gd name="T60" fmla="*/ 30241875 w 16"/>
              <a:gd name="T61" fmla="*/ 35282188 h 34"/>
              <a:gd name="T62" fmla="*/ 35282188 w 16"/>
              <a:gd name="T63" fmla="*/ 40322500 h 34"/>
              <a:gd name="T64" fmla="*/ 35282188 w 16"/>
              <a:gd name="T65" fmla="*/ 45362813 h 34"/>
              <a:gd name="T66" fmla="*/ 40322500 w 16"/>
              <a:gd name="T67" fmla="*/ 50403125 h 34"/>
              <a:gd name="T68" fmla="*/ 40322500 w 16"/>
              <a:gd name="T69" fmla="*/ 55443438 h 34"/>
              <a:gd name="T70" fmla="*/ 40322500 w 16"/>
              <a:gd name="T71" fmla="*/ 60483750 h 34"/>
              <a:gd name="T72" fmla="*/ 40322500 w 16"/>
              <a:gd name="T73" fmla="*/ 60483750 h 34"/>
              <a:gd name="T74" fmla="*/ 35282188 w 16"/>
              <a:gd name="T75" fmla="*/ 65524063 h 34"/>
              <a:gd name="T76" fmla="*/ 35282188 w 16"/>
              <a:gd name="T77" fmla="*/ 70564375 h 34"/>
              <a:gd name="T78" fmla="*/ 35282188 w 16"/>
              <a:gd name="T79" fmla="*/ 75604688 h 34"/>
              <a:gd name="T80" fmla="*/ 30241875 w 16"/>
              <a:gd name="T81" fmla="*/ 80645000 h 34"/>
              <a:gd name="T82" fmla="*/ 25201563 w 16"/>
              <a:gd name="T83" fmla="*/ 80645000 h 34"/>
              <a:gd name="T84" fmla="*/ 20161250 w 16"/>
              <a:gd name="T85" fmla="*/ 80645000 h 34"/>
              <a:gd name="T86" fmla="*/ 20161250 w 16"/>
              <a:gd name="T87" fmla="*/ 80645000 h 34"/>
              <a:gd name="T88" fmla="*/ 20161250 w 16"/>
              <a:gd name="T89" fmla="*/ 85685313 h 34"/>
              <a:gd name="T90" fmla="*/ 15120938 w 16"/>
              <a:gd name="T91" fmla="*/ 80645000 h 34"/>
              <a:gd name="T92" fmla="*/ 10080625 w 16"/>
              <a:gd name="T93" fmla="*/ 80645000 h 34"/>
              <a:gd name="T94" fmla="*/ 5040313 w 16"/>
              <a:gd name="T95" fmla="*/ 75604688 h 34"/>
              <a:gd name="T96" fmla="*/ 5040313 w 16"/>
              <a:gd name="T97" fmla="*/ 75604688 h 34"/>
              <a:gd name="T98" fmla="*/ 5040313 w 16"/>
              <a:gd name="T99" fmla="*/ 70564375 h 34"/>
              <a:gd name="T100" fmla="*/ 5040313 w 16"/>
              <a:gd name="T101" fmla="*/ 70564375 h 34"/>
              <a:gd name="T102" fmla="*/ 5040313 w 16"/>
              <a:gd name="T103" fmla="*/ 70564375 h 34"/>
              <a:gd name="T104" fmla="*/ 5040313 w 16"/>
              <a:gd name="T105" fmla="*/ 65524063 h 34"/>
              <a:gd name="T106" fmla="*/ 0 w 16"/>
              <a:gd name="T107" fmla="*/ 60483750 h 34"/>
              <a:gd name="T108" fmla="*/ 0 w 16"/>
              <a:gd name="T109" fmla="*/ 60483750 h 34"/>
              <a:gd name="T110" fmla="*/ 0 w 16"/>
              <a:gd name="T111" fmla="*/ 55443438 h 34"/>
              <a:gd name="T112" fmla="*/ 0 w 16"/>
              <a:gd name="T113" fmla="*/ 50403125 h 34"/>
              <a:gd name="T114" fmla="*/ 0 w 16"/>
              <a:gd name="T115" fmla="*/ 45362813 h 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" h="34">
                <a:moveTo>
                  <a:pt x="0" y="18"/>
                </a:move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2" y="12"/>
                </a:lnTo>
                <a:lnTo>
                  <a:pt x="12" y="14"/>
                </a:lnTo>
                <a:lnTo>
                  <a:pt x="14" y="16"/>
                </a:lnTo>
                <a:lnTo>
                  <a:pt x="14" y="18"/>
                </a:lnTo>
                <a:lnTo>
                  <a:pt x="16" y="20"/>
                </a:lnTo>
                <a:lnTo>
                  <a:pt x="16" y="22"/>
                </a:lnTo>
                <a:lnTo>
                  <a:pt x="16" y="24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2" y="32"/>
                </a:lnTo>
                <a:lnTo>
                  <a:pt x="10" y="32"/>
                </a:lnTo>
                <a:lnTo>
                  <a:pt x="8" y="32"/>
                </a:lnTo>
                <a:lnTo>
                  <a:pt x="8" y="34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7" name="Freeform 2295"/>
          <p:cNvSpPr>
            <a:spLocks/>
          </p:cNvSpPr>
          <p:nvPr/>
        </p:nvSpPr>
        <p:spPr bwMode="auto">
          <a:xfrm>
            <a:off x="5653089" y="3076577"/>
            <a:ext cx="25400" cy="53975"/>
          </a:xfrm>
          <a:custGeom>
            <a:avLst/>
            <a:gdLst>
              <a:gd name="T0" fmla="*/ 0 w 16"/>
              <a:gd name="T1" fmla="*/ 45362813 h 34"/>
              <a:gd name="T2" fmla="*/ 0 w 16"/>
              <a:gd name="T3" fmla="*/ 40322500 h 34"/>
              <a:gd name="T4" fmla="*/ 0 w 16"/>
              <a:gd name="T5" fmla="*/ 35282188 h 34"/>
              <a:gd name="T6" fmla="*/ 0 w 16"/>
              <a:gd name="T7" fmla="*/ 30241875 h 34"/>
              <a:gd name="T8" fmla="*/ 0 w 16"/>
              <a:gd name="T9" fmla="*/ 35282188 h 34"/>
              <a:gd name="T10" fmla="*/ 0 w 16"/>
              <a:gd name="T11" fmla="*/ 35282188 h 34"/>
              <a:gd name="T12" fmla="*/ 0 w 16"/>
              <a:gd name="T13" fmla="*/ 35282188 h 34"/>
              <a:gd name="T14" fmla="*/ 0 w 16"/>
              <a:gd name="T15" fmla="*/ 30241875 h 34"/>
              <a:gd name="T16" fmla="*/ 0 w 16"/>
              <a:gd name="T17" fmla="*/ 25201563 h 34"/>
              <a:gd name="T18" fmla="*/ 5040313 w 16"/>
              <a:gd name="T19" fmla="*/ 30241875 h 34"/>
              <a:gd name="T20" fmla="*/ 5040313 w 16"/>
              <a:gd name="T21" fmla="*/ 25201563 h 34"/>
              <a:gd name="T22" fmla="*/ 5040313 w 16"/>
              <a:gd name="T23" fmla="*/ 20161250 h 34"/>
              <a:gd name="T24" fmla="*/ 5040313 w 16"/>
              <a:gd name="T25" fmla="*/ 15120938 h 34"/>
              <a:gd name="T26" fmla="*/ 5040313 w 16"/>
              <a:gd name="T27" fmla="*/ 15120938 h 34"/>
              <a:gd name="T28" fmla="*/ 10080625 w 16"/>
              <a:gd name="T29" fmla="*/ 10080625 h 34"/>
              <a:gd name="T30" fmla="*/ 10080625 w 16"/>
              <a:gd name="T31" fmla="*/ 5040313 h 34"/>
              <a:gd name="T32" fmla="*/ 15120938 w 16"/>
              <a:gd name="T33" fmla="*/ 0 h 34"/>
              <a:gd name="T34" fmla="*/ 15120938 w 16"/>
              <a:gd name="T35" fmla="*/ 0 h 34"/>
              <a:gd name="T36" fmla="*/ 20161250 w 16"/>
              <a:gd name="T37" fmla="*/ 5040313 h 34"/>
              <a:gd name="T38" fmla="*/ 25201563 w 16"/>
              <a:gd name="T39" fmla="*/ 5040313 h 34"/>
              <a:gd name="T40" fmla="*/ 25201563 w 16"/>
              <a:gd name="T41" fmla="*/ 10080625 h 34"/>
              <a:gd name="T42" fmla="*/ 30241875 w 16"/>
              <a:gd name="T43" fmla="*/ 10080625 h 34"/>
              <a:gd name="T44" fmla="*/ 35282188 w 16"/>
              <a:gd name="T45" fmla="*/ 10080625 h 34"/>
              <a:gd name="T46" fmla="*/ 35282188 w 16"/>
              <a:gd name="T47" fmla="*/ 15120938 h 34"/>
              <a:gd name="T48" fmla="*/ 35282188 w 16"/>
              <a:gd name="T49" fmla="*/ 15120938 h 34"/>
              <a:gd name="T50" fmla="*/ 35282188 w 16"/>
              <a:gd name="T51" fmla="*/ 20161250 h 34"/>
              <a:gd name="T52" fmla="*/ 35282188 w 16"/>
              <a:gd name="T53" fmla="*/ 20161250 h 34"/>
              <a:gd name="T54" fmla="*/ 35282188 w 16"/>
              <a:gd name="T55" fmla="*/ 25201563 h 34"/>
              <a:gd name="T56" fmla="*/ 35282188 w 16"/>
              <a:gd name="T57" fmla="*/ 25201563 h 34"/>
              <a:gd name="T58" fmla="*/ 30241875 w 16"/>
              <a:gd name="T59" fmla="*/ 30241875 h 34"/>
              <a:gd name="T60" fmla="*/ 30241875 w 16"/>
              <a:gd name="T61" fmla="*/ 35282188 h 34"/>
              <a:gd name="T62" fmla="*/ 35282188 w 16"/>
              <a:gd name="T63" fmla="*/ 40322500 h 34"/>
              <a:gd name="T64" fmla="*/ 35282188 w 16"/>
              <a:gd name="T65" fmla="*/ 45362813 h 34"/>
              <a:gd name="T66" fmla="*/ 40322500 w 16"/>
              <a:gd name="T67" fmla="*/ 50403125 h 34"/>
              <a:gd name="T68" fmla="*/ 40322500 w 16"/>
              <a:gd name="T69" fmla="*/ 55443438 h 34"/>
              <a:gd name="T70" fmla="*/ 40322500 w 16"/>
              <a:gd name="T71" fmla="*/ 60483750 h 34"/>
              <a:gd name="T72" fmla="*/ 40322500 w 16"/>
              <a:gd name="T73" fmla="*/ 60483750 h 34"/>
              <a:gd name="T74" fmla="*/ 35282188 w 16"/>
              <a:gd name="T75" fmla="*/ 65524063 h 34"/>
              <a:gd name="T76" fmla="*/ 35282188 w 16"/>
              <a:gd name="T77" fmla="*/ 70564375 h 34"/>
              <a:gd name="T78" fmla="*/ 35282188 w 16"/>
              <a:gd name="T79" fmla="*/ 75604688 h 34"/>
              <a:gd name="T80" fmla="*/ 30241875 w 16"/>
              <a:gd name="T81" fmla="*/ 80645000 h 34"/>
              <a:gd name="T82" fmla="*/ 25201563 w 16"/>
              <a:gd name="T83" fmla="*/ 80645000 h 34"/>
              <a:gd name="T84" fmla="*/ 20161250 w 16"/>
              <a:gd name="T85" fmla="*/ 80645000 h 34"/>
              <a:gd name="T86" fmla="*/ 20161250 w 16"/>
              <a:gd name="T87" fmla="*/ 80645000 h 34"/>
              <a:gd name="T88" fmla="*/ 20161250 w 16"/>
              <a:gd name="T89" fmla="*/ 85685313 h 34"/>
              <a:gd name="T90" fmla="*/ 15120938 w 16"/>
              <a:gd name="T91" fmla="*/ 80645000 h 34"/>
              <a:gd name="T92" fmla="*/ 10080625 w 16"/>
              <a:gd name="T93" fmla="*/ 80645000 h 34"/>
              <a:gd name="T94" fmla="*/ 5040313 w 16"/>
              <a:gd name="T95" fmla="*/ 75604688 h 34"/>
              <a:gd name="T96" fmla="*/ 5040313 w 16"/>
              <a:gd name="T97" fmla="*/ 75604688 h 34"/>
              <a:gd name="T98" fmla="*/ 5040313 w 16"/>
              <a:gd name="T99" fmla="*/ 70564375 h 34"/>
              <a:gd name="T100" fmla="*/ 5040313 w 16"/>
              <a:gd name="T101" fmla="*/ 70564375 h 34"/>
              <a:gd name="T102" fmla="*/ 5040313 w 16"/>
              <a:gd name="T103" fmla="*/ 70564375 h 34"/>
              <a:gd name="T104" fmla="*/ 5040313 w 16"/>
              <a:gd name="T105" fmla="*/ 65524063 h 34"/>
              <a:gd name="T106" fmla="*/ 0 w 16"/>
              <a:gd name="T107" fmla="*/ 60483750 h 34"/>
              <a:gd name="T108" fmla="*/ 0 w 16"/>
              <a:gd name="T109" fmla="*/ 60483750 h 34"/>
              <a:gd name="T110" fmla="*/ 0 w 16"/>
              <a:gd name="T111" fmla="*/ 55443438 h 34"/>
              <a:gd name="T112" fmla="*/ 0 w 16"/>
              <a:gd name="T113" fmla="*/ 50403125 h 34"/>
              <a:gd name="T114" fmla="*/ 0 w 16"/>
              <a:gd name="T115" fmla="*/ 45362813 h 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" h="34">
                <a:moveTo>
                  <a:pt x="0" y="18"/>
                </a:move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2" y="12"/>
                </a:lnTo>
                <a:lnTo>
                  <a:pt x="12" y="14"/>
                </a:lnTo>
                <a:lnTo>
                  <a:pt x="14" y="16"/>
                </a:lnTo>
                <a:lnTo>
                  <a:pt x="14" y="18"/>
                </a:lnTo>
                <a:lnTo>
                  <a:pt x="16" y="20"/>
                </a:lnTo>
                <a:lnTo>
                  <a:pt x="16" y="22"/>
                </a:lnTo>
                <a:lnTo>
                  <a:pt x="16" y="24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2" y="32"/>
                </a:lnTo>
                <a:lnTo>
                  <a:pt x="10" y="32"/>
                </a:lnTo>
                <a:lnTo>
                  <a:pt x="8" y="32"/>
                </a:lnTo>
                <a:lnTo>
                  <a:pt x="8" y="34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8" name="Freeform 2296"/>
          <p:cNvSpPr>
            <a:spLocks/>
          </p:cNvSpPr>
          <p:nvPr/>
        </p:nvSpPr>
        <p:spPr bwMode="auto">
          <a:xfrm>
            <a:off x="4841875" y="3175000"/>
            <a:ext cx="477838" cy="646113"/>
          </a:xfrm>
          <a:custGeom>
            <a:avLst/>
            <a:gdLst>
              <a:gd name="T0" fmla="*/ 20161271 w 301"/>
              <a:gd name="T1" fmla="*/ 511592908 h 407"/>
              <a:gd name="T2" fmla="*/ 30241907 w 301"/>
              <a:gd name="T3" fmla="*/ 471270377 h 407"/>
              <a:gd name="T4" fmla="*/ 40322542 w 301"/>
              <a:gd name="T5" fmla="*/ 441028479 h 407"/>
              <a:gd name="T6" fmla="*/ 50403178 w 301"/>
              <a:gd name="T7" fmla="*/ 405746264 h 407"/>
              <a:gd name="T8" fmla="*/ 80645084 w 301"/>
              <a:gd name="T9" fmla="*/ 385584998 h 407"/>
              <a:gd name="T10" fmla="*/ 95766038 w 301"/>
              <a:gd name="T11" fmla="*/ 315020569 h 407"/>
              <a:gd name="T12" fmla="*/ 95766038 w 301"/>
              <a:gd name="T13" fmla="*/ 204133608 h 407"/>
              <a:gd name="T14" fmla="*/ 136088580 w 301"/>
              <a:gd name="T15" fmla="*/ 57964432 h 407"/>
              <a:gd name="T16" fmla="*/ 425907646 w 301"/>
              <a:gd name="T17" fmla="*/ 57964432 h 407"/>
              <a:gd name="T18" fmla="*/ 541834954 w 301"/>
              <a:gd name="T19" fmla="*/ 68045065 h 407"/>
              <a:gd name="T20" fmla="*/ 567036543 w 301"/>
              <a:gd name="T21" fmla="*/ 45362848 h 407"/>
              <a:gd name="T22" fmla="*/ 592238132 w 301"/>
              <a:gd name="T23" fmla="*/ 20161266 h 407"/>
              <a:gd name="T24" fmla="*/ 627520357 w 301"/>
              <a:gd name="T25" fmla="*/ 20161266 h 407"/>
              <a:gd name="T26" fmla="*/ 667842899 w 301"/>
              <a:gd name="T27" fmla="*/ 52924116 h 407"/>
              <a:gd name="T28" fmla="*/ 682963852 w 301"/>
              <a:gd name="T29" fmla="*/ 93246647 h 407"/>
              <a:gd name="T30" fmla="*/ 688004170 w 301"/>
              <a:gd name="T31" fmla="*/ 123488546 h 407"/>
              <a:gd name="T32" fmla="*/ 693044488 w 301"/>
              <a:gd name="T33" fmla="*/ 168851393 h 407"/>
              <a:gd name="T34" fmla="*/ 703125123 w 301"/>
              <a:gd name="T35" fmla="*/ 214214241 h 407"/>
              <a:gd name="T36" fmla="*/ 733367030 w 301"/>
              <a:gd name="T37" fmla="*/ 249496456 h 407"/>
              <a:gd name="T38" fmla="*/ 748487983 w 301"/>
              <a:gd name="T39" fmla="*/ 279738354 h 407"/>
              <a:gd name="T40" fmla="*/ 708165441 w 301"/>
              <a:gd name="T41" fmla="*/ 304939936 h 407"/>
              <a:gd name="T42" fmla="*/ 688004170 w 301"/>
              <a:gd name="T43" fmla="*/ 330141518 h 407"/>
              <a:gd name="T44" fmla="*/ 682963852 w 301"/>
              <a:gd name="T45" fmla="*/ 370464049 h 407"/>
              <a:gd name="T46" fmla="*/ 662802581 w 301"/>
              <a:gd name="T47" fmla="*/ 415826897 h 407"/>
              <a:gd name="T48" fmla="*/ 672883217 w 301"/>
              <a:gd name="T49" fmla="*/ 461189744 h 407"/>
              <a:gd name="T50" fmla="*/ 662802581 w 301"/>
              <a:gd name="T51" fmla="*/ 501512276 h 407"/>
              <a:gd name="T52" fmla="*/ 652721945 w 301"/>
              <a:gd name="T53" fmla="*/ 546875123 h 407"/>
              <a:gd name="T54" fmla="*/ 617439721 w 301"/>
              <a:gd name="T55" fmla="*/ 582157338 h 407"/>
              <a:gd name="T56" fmla="*/ 602318768 w 301"/>
              <a:gd name="T57" fmla="*/ 617439553 h 407"/>
              <a:gd name="T58" fmla="*/ 592238132 w 301"/>
              <a:gd name="T59" fmla="*/ 642641135 h 407"/>
              <a:gd name="T60" fmla="*/ 577117179 w 301"/>
              <a:gd name="T61" fmla="*/ 672883033 h 407"/>
              <a:gd name="T62" fmla="*/ 561996226 w 301"/>
              <a:gd name="T63" fmla="*/ 713205564 h 407"/>
              <a:gd name="T64" fmla="*/ 561996226 w 301"/>
              <a:gd name="T65" fmla="*/ 763608728 h 407"/>
              <a:gd name="T66" fmla="*/ 521673683 w 301"/>
              <a:gd name="T67" fmla="*/ 768649045 h 407"/>
              <a:gd name="T68" fmla="*/ 521673683 w 301"/>
              <a:gd name="T69" fmla="*/ 803931260 h 407"/>
              <a:gd name="T70" fmla="*/ 561996226 w 301"/>
              <a:gd name="T71" fmla="*/ 824092525 h 407"/>
              <a:gd name="T72" fmla="*/ 592238132 w 301"/>
              <a:gd name="T73" fmla="*/ 859374740 h 407"/>
              <a:gd name="T74" fmla="*/ 607359086 w 301"/>
              <a:gd name="T75" fmla="*/ 904737588 h 407"/>
              <a:gd name="T76" fmla="*/ 642641310 w 301"/>
              <a:gd name="T77" fmla="*/ 929939170 h 407"/>
              <a:gd name="T78" fmla="*/ 587197814 w 301"/>
              <a:gd name="T79" fmla="*/ 970261701 h 407"/>
              <a:gd name="T80" fmla="*/ 541834954 w 301"/>
              <a:gd name="T81" fmla="*/ 1015624548 h 407"/>
              <a:gd name="T82" fmla="*/ 501512412 w 301"/>
              <a:gd name="T83" fmla="*/ 1010584232 h 407"/>
              <a:gd name="T84" fmla="*/ 471270506 w 301"/>
              <a:gd name="T85" fmla="*/ 1020664865 h 407"/>
              <a:gd name="T86" fmla="*/ 435988281 w 301"/>
              <a:gd name="T87" fmla="*/ 1010584232 h 407"/>
              <a:gd name="T88" fmla="*/ 405746375 w 301"/>
              <a:gd name="T89" fmla="*/ 1020664865 h 407"/>
              <a:gd name="T90" fmla="*/ 380544786 w 301"/>
              <a:gd name="T91" fmla="*/ 990422966 h 407"/>
              <a:gd name="T92" fmla="*/ 350302879 w 301"/>
              <a:gd name="T93" fmla="*/ 975302017 h 407"/>
              <a:gd name="T94" fmla="*/ 304940019 w 301"/>
              <a:gd name="T95" fmla="*/ 985382650 h 407"/>
              <a:gd name="T96" fmla="*/ 269657795 w 301"/>
              <a:gd name="T97" fmla="*/ 960181068 h 407"/>
              <a:gd name="T98" fmla="*/ 249496524 w 301"/>
              <a:gd name="T99" fmla="*/ 924898853 h 407"/>
              <a:gd name="T100" fmla="*/ 229335252 w 301"/>
              <a:gd name="T101" fmla="*/ 894656955 h 407"/>
              <a:gd name="T102" fmla="*/ 209173981 w 301"/>
              <a:gd name="T103" fmla="*/ 859374740 h 407"/>
              <a:gd name="T104" fmla="*/ 168851439 w 301"/>
              <a:gd name="T105" fmla="*/ 829132842 h 407"/>
              <a:gd name="T106" fmla="*/ 151209533 w 301"/>
              <a:gd name="T107" fmla="*/ 793850627 h 407"/>
              <a:gd name="T108" fmla="*/ 115927309 w 301"/>
              <a:gd name="T109" fmla="*/ 778729678 h 407"/>
              <a:gd name="T110" fmla="*/ 90725720 w 301"/>
              <a:gd name="T111" fmla="*/ 753528096 h 407"/>
              <a:gd name="T112" fmla="*/ 85685402 w 301"/>
              <a:gd name="T113" fmla="*/ 723286197 h 407"/>
              <a:gd name="T114" fmla="*/ 80645084 w 301"/>
              <a:gd name="T115" fmla="*/ 677923350 h 407"/>
              <a:gd name="T116" fmla="*/ 50403178 w 301"/>
              <a:gd name="T117" fmla="*/ 632560502 h 407"/>
              <a:gd name="T118" fmla="*/ 35282224 w 301"/>
              <a:gd name="T119" fmla="*/ 597278287 h 407"/>
              <a:gd name="T120" fmla="*/ 25201589 w 301"/>
              <a:gd name="T121" fmla="*/ 556955756 h 40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01" h="407">
                <a:moveTo>
                  <a:pt x="0" y="213"/>
                </a:moveTo>
                <a:lnTo>
                  <a:pt x="0" y="213"/>
                </a:lnTo>
                <a:lnTo>
                  <a:pt x="0" y="211"/>
                </a:lnTo>
                <a:lnTo>
                  <a:pt x="2" y="209"/>
                </a:lnTo>
                <a:lnTo>
                  <a:pt x="4" y="207"/>
                </a:lnTo>
                <a:lnTo>
                  <a:pt x="6" y="205"/>
                </a:lnTo>
                <a:lnTo>
                  <a:pt x="8" y="203"/>
                </a:lnTo>
                <a:lnTo>
                  <a:pt x="8" y="201"/>
                </a:lnTo>
                <a:lnTo>
                  <a:pt x="8" y="199"/>
                </a:lnTo>
                <a:lnTo>
                  <a:pt x="6" y="197"/>
                </a:lnTo>
                <a:lnTo>
                  <a:pt x="6" y="195"/>
                </a:lnTo>
                <a:lnTo>
                  <a:pt x="6" y="193"/>
                </a:lnTo>
                <a:lnTo>
                  <a:pt x="6" y="191"/>
                </a:lnTo>
                <a:lnTo>
                  <a:pt x="8" y="189"/>
                </a:lnTo>
                <a:lnTo>
                  <a:pt x="10" y="189"/>
                </a:lnTo>
                <a:lnTo>
                  <a:pt x="12" y="187"/>
                </a:lnTo>
                <a:lnTo>
                  <a:pt x="14" y="185"/>
                </a:lnTo>
                <a:lnTo>
                  <a:pt x="12" y="185"/>
                </a:lnTo>
                <a:lnTo>
                  <a:pt x="10" y="183"/>
                </a:lnTo>
                <a:lnTo>
                  <a:pt x="12" y="181"/>
                </a:lnTo>
                <a:lnTo>
                  <a:pt x="10" y="181"/>
                </a:lnTo>
                <a:lnTo>
                  <a:pt x="10" y="179"/>
                </a:lnTo>
                <a:lnTo>
                  <a:pt x="10" y="177"/>
                </a:lnTo>
                <a:lnTo>
                  <a:pt x="12" y="175"/>
                </a:lnTo>
                <a:lnTo>
                  <a:pt x="14" y="175"/>
                </a:lnTo>
                <a:lnTo>
                  <a:pt x="16" y="175"/>
                </a:lnTo>
                <a:lnTo>
                  <a:pt x="16" y="173"/>
                </a:lnTo>
                <a:lnTo>
                  <a:pt x="14" y="171"/>
                </a:lnTo>
                <a:lnTo>
                  <a:pt x="16" y="171"/>
                </a:lnTo>
                <a:lnTo>
                  <a:pt x="16" y="169"/>
                </a:lnTo>
                <a:lnTo>
                  <a:pt x="18" y="167"/>
                </a:lnTo>
                <a:lnTo>
                  <a:pt x="20" y="165"/>
                </a:lnTo>
                <a:lnTo>
                  <a:pt x="20" y="163"/>
                </a:lnTo>
                <a:lnTo>
                  <a:pt x="20" y="161"/>
                </a:lnTo>
                <a:lnTo>
                  <a:pt x="20" y="159"/>
                </a:lnTo>
                <a:lnTo>
                  <a:pt x="20" y="157"/>
                </a:lnTo>
                <a:lnTo>
                  <a:pt x="22" y="155"/>
                </a:lnTo>
                <a:lnTo>
                  <a:pt x="22" y="153"/>
                </a:lnTo>
                <a:lnTo>
                  <a:pt x="24" y="153"/>
                </a:lnTo>
                <a:lnTo>
                  <a:pt x="26" y="155"/>
                </a:lnTo>
                <a:lnTo>
                  <a:pt x="28" y="155"/>
                </a:lnTo>
                <a:lnTo>
                  <a:pt x="30" y="153"/>
                </a:lnTo>
                <a:lnTo>
                  <a:pt x="32" y="153"/>
                </a:lnTo>
                <a:lnTo>
                  <a:pt x="34" y="153"/>
                </a:lnTo>
                <a:lnTo>
                  <a:pt x="36" y="153"/>
                </a:lnTo>
                <a:lnTo>
                  <a:pt x="38" y="153"/>
                </a:lnTo>
                <a:lnTo>
                  <a:pt x="38" y="145"/>
                </a:lnTo>
                <a:lnTo>
                  <a:pt x="38" y="143"/>
                </a:lnTo>
                <a:lnTo>
                  <a:pt x="38" y="137"/>
                </a:lnTo>
                <a:lnTo>
                  <a:pt x="38" y="133"/>
                </a:lnTo>
                <a:lnTo>
                  <a:pt x="38" y="127"/>
                </a:lnTo>
                <a:lnTo>
                  <a:pt x="38" y="125"/>
                </a:lnTo>
                <a:lnTo>
                  <a:pt x="38" y="119"/>
                </a:lnTo>
                <a:lnTo>
                  <a:pt x="38" y="117"/>
                </a:lnTo>
                <a:lnTo>
                  <a:pt x="38" y="109"/>
                </a:lnTo>
                <a:lnTo>
                  <a:pt x="38" y="107"/>
                </a:lnTo>
                <a:lnTo>
                  <a:pt x="38" y="101"/>
                </a:lnTo>
                <a:lnTo>
                  <a:pt x="38" y="99"/>
                </a:lnTo>
                <a:lnTo>
                  <a:pt x="38" y="93"/>
                </a:lnTo>
                <a:lnTo>
                  <a:pt x="38" y="91"/>
                </a:lnTo>
                <a:lnTo>
                  <a:pt x="38" y="83"/>
                </a:lnTo>
                <a:lnTo>
                  <a:pt x="38" y="81"/>
                </a:lnTo>
                <a:lnTo>
                  <a:pt x="38" y="75"/>
                </a:lnTo>
                <a:lnTo>
                  <a:pt x="38" y="73"/>
                </a:lnTo>
                <a:lnTo>
                  <a:pt x="38" y="67"/>
                </a:lnTo>
                <a:lnTo>
                  <a:pt x="36" y="65"/>
                </a:lnTo>
                <a:lnTo>
                  <a:pt x="54" y="65"/>
                </a:lnTo>
                <a:lnTo>
                  <a:pt x="54" y="55"/>
                </a:lnTo>
                <a:lnTo>
                  <a:pt x="54" y="43"/>
                </a:lnTo>
                <a:lnTo>
                  <a:pt x="54" y="33"/>
                </a:lnTo>
                <a:lnTo>
                  <a:pt x="54" y="29"/>
                </a:lnTo>
                <a:lnTo>
                  <a:pt x="54" y="23"/>
                </a:lnTo>
                <a:lnTo>
                  <a:pt x="165" y="23"/>
                </a:lnTo>
                <a:lnTo>
                  <a:pt x="167" y="21"/>
                </a:lnTo>
                <a:lnTo>
                  <a:pt x="167" y="19"/>
                </a:lnTo>
                <a:lnTo>
                  <a:pt x="169" y="19"/>
                </a:lnTo>
                <a:lnTo>
                  <a:pt x="169" y="21"/>
                </a:lnTo>
                <a:lnTo>
                  <a:pt x="169" y="23"/>
                </a:lnTo>
                <a:lnTo>
                  <a:pt x="199" y="23"/>
                </a:lnTo>
                <a:lnTo>
                  <a:pt x="201" y="25"/>
                </a:lnTo>
                <a:lnTo>
                  <a:pt x="203" y="25"/>
                </a:lnTo>
                <a:lnTo>
                  <a:pt x="205" y="27"/>
                </a:lnTo>
                <a:lnTo>
                  <a:pt x="207" y="29"/>
                </a:lnTo>
                <a:lnTo>
                  <a:pt x="209" y="29"/>
                </a:lnTo>
                <a:lnTo>
                  <a:pt x="211" y="29"/>
                </a:lnTo>
                <a:lnTo>
                  <a:pt x="213" y="29"/>
                </a:lnTo>
                <a:lnTo>
                  <a:pt x="215" y="27"/>
                </a:lnTo>
                <a:lnTo>
                  <a:pt x="217" y="25"/>
                </a:lnTo>
                <a:lnTo>
                  <a:pt x="217" y="23"/>
                </a:lnTo>
                <a:lnTo>
                  <a:pt x="217" y="21"/>
                </a:lnTo>
                <a:lnTo>
                  <a:pt x="217" y="19"/>
                </a:lnTo>
                <a:lnTo>
                  <a:pt x="219" y="19"/>
                </a:lnTo>
                <a:lnTo>
                  <a:pt x="221" y="19"/>
                </a:lnTo>
                <a:lnTo>
                  <a:pt x="223" y="18"/>
                </a:lnTo>
                <a:lnTo>
                  <a:pt x="225" y="18"/>
                </a:lnTo>
                <a:lnTo>
                  <a:pt x="227" y="16"/>
                </a:lnTo>
                <a:lnTo>
                  <a:pt x="229" y="14"/>
                </a:lnTo>
                <a:lnTo>
                  <a:pt x="229" y="12"/>
                </a:lnTo>
                <a:lnTo>
                  <a:pt x="229" y="10"/>
                </a:lnTo>
                <a:lnTo>
                  <a:pt x="231" y="10"/>
                </a:lnTo>
                <a:lnTo>
                  <a:pt x="231" y="8"/>
                </a:lnTo>
                <a:lnTo>
                  <a:pt x="231" y="6"/>
                </a:lnTo>
                <a:lnTo>
                  <a:pt x="233" y="8"/>
                </a:lnTo>
                <a:lnTo>
                  <a:pt x="235" y="8"/>
                </a:lnTo>
                <a:lnTo>
                  <a:pt x="237" y="6"/>
                </a:lnTo>
                <a:lnTo>
                  <a:pt x="239" y="4"/>
                </a:lnTo>
                <a:lnTo>
                  <a:pt x="241" y="2"/>
                </a:lnTo>
                <a:lnTo>
                  <a:pt x="243" y="0"/>
                </a:lnTo>
                <a:lnTo>
                  <a:pt x="243" y="2"/>
                </a:lnTo>
                <a:lnTo>
                  <a:pt x="245" y="4"/>
                </a:lnTo>
                <a:lnTo>
                  <a:pt x="245" y="6"/>
                </a:lnTo>
                <a:lnTo>
                  <a:pt x="247" y="8"/>
                </a:lnTo>
                <a:lnTo>
                  <a:pt x="249" y="8"/>
                </a:lnTo>
                <a:lnTo>
                  <a:pt x="251" y="10"/>
                </a:lnTo>
                <a:lnTo>
                  <a:pt x="253" y="10"/>
                </a:lnTo>
                <a:lnTo>
                  <a:pt x="255" y="10"/>
                </a:lnTo>
                <a:lnTo>
                  <a:pt x="255" y="12"/>
                </a:lnTo>
                <a:lnTo>
                  <a:pt x="257" y="14"/>
                </a:lnTo>
                <a:lnTo>
                  <a:pt x="257" y="16"/>
                </a:lnTo>
                <a:lnTo>
                  <a:pt x="259" y="18"/>
                </a:lnTo>
                <a:lnTo>
                  <a:pt x="261" y="19"/>
                </a:lnTo>
                <a:lnTo>
                  <a:pt x="263" y="19"/>
                </a:lnTo>
                <a:lnTo>
                  <a:pt x="265" y="21"/>
                </a:lnTo>
                <a:lnTo>
                  <a:pt x="267" y="23"/>
                </a:lnTo>
                <a:lnTo>
                  <a:pt x="267" y="25"/>
                </a:lnTo>
                <a:lnTo>
                  <a:pt x="267" y="27"/>
                </a:lnTo>
                <a:lnTo>
                  <a:pt x="267" y="29"/>
                </a:lnTo>
                <a:lnTo>
                  <a:pt x="267" y="31"/>
                </a:lnTo>
                <a:lnTo>
                  <a:pt x="269" y="33"/>
                </a:lnTo>
                <a:lnTo>
                  <a:pt x="269" y="35"/>
                </a:lnTo>
                <a:lnTo>
                  <a:pt x="271" y="37"/>
                </a:lnTo>
                <a:lnTo>
                  <a:pt x="273" y="39"/>
                </a:lnTo>
                <a:lnTo>
                  <a:pt x="273" y="41"/>
                </a:lnTo>
                <a:lnTo>
                  <a:pt x="275" y="43"/>
                </a:lnTo>
                <a:lnTo>
                  <a:pt x="273" y="41"/>
                </a:lnTo>
                <a:lnTo>
                  <a:pt x="271" y="41"/>
                </a:lnTo>
                <a:lnTo>
                  <a:pt x="271" y="43"/>
                </a:lnTo>
                <a:lnTo>
                  <a:pt x="271" y="45"/>
                </a:lnTo>
                <a:lnTo>
                  <a:pt x="273" y="47"/>
                </a:lnTo>
                <a:lnTo>
                  <a:pt x="273" y="49"/>
                </a:lnTo>
                <a:lnTo>
                  <a:pt x="273" y="51"/>
                </a:lnTo>
                <a:lnTo>
                  <a:pt x="273" y="53"/>
                </a:lnTo>
                <a:lnTo>
                  <a:pt x="273" y="55"/>
                </a:lnTo>
                <a:lnTo>
                  <a:pt x="273" y="57"/>
                </a:lnTo>
                <a:lnTo>
                  <a:pt x="273" y="59"/>
                </a:lnTo>
                <a:lnTo>
                  <a:pt x="273" y="61"/>
                </a:lnTo>
                <a:lnTo>
                  <a:pt x="273" y="63"/>
                </a:lnTo>
                <a:lnTo>
                  <a:pt x="273" y="65"/>
                </a:lnTo>
                <a:lnTo>
                  <a:pt x="275" y="67"/>
                </a:lnTo>
                <a:lnTo>
                  <a:pt x="275" y="69"/>
                </a:lnTo>
                <a:lnTo>
                  <a:pt x="275" y="71"/>
                </a:lnTo>
                <a:lnTo>
                  <a:pt x="275" y="73"/>
                </a:lnTo>
                <a:lnTo>
                  <a:pt x="275" y="75"/>
                </a:lnTo>
                <a:lnTo>
                  <a:pt x="275" y="77"/>
                </a:lnTo>
                <a:lnTo>
                  <a:pt x="277" y="79"/>
                </a:lnTo>
                <a:lnTo>
                  <a:pt x="277" y="81"/>
                </a:lnTo>
                <a:lnTo>
                  <a:pt x="277" y="83"/>
                </a:lnTo>
                <a:lnTo>
                  <a:pt x="279" y="85"/>
                </a:lnTo>
                <a:lnTo>
                  <a:pt x="279" y="87"/>
                </a:lnTo>
                <a:lnTo>
                  <a:pt x="279" y="89"/>
                </a:lnTo>
                <a:lnTo>
                  <a:pt x="281" y="91"/>
                </a:lnTo>
                <a:lnTo>
                  <a:pt x="283" y="91"/>
                </a:lnTo>
                <a:lnTo>
                  <a:pt x="285" y="91"/>
                </a:lnTo>
                <a:lnTo>
                  <a:pt x="285" y="93"/>
                </a:lnTo>
                <a:lnTo>
                  <a:pt x="287" y="95"/>
                </a:lnTo>
                <a:lnTo>
                  <a:pt x="289" y="95"/>
                </a:lnTo>
                <a:lnTo>
                  <a:pt x="291" y="97"/>
                </a:lnTo>
                <a:lnTo>
                  <a:pt x="291" y="99"/>
                </a:lnTo>
                <a:lnTo>
                  <a:pt x="293" y="101"/>
                </a:lnTo>
                <a:lnTo>
                  <a:pt x="295" y="101"/>
                </a:lnTo>
                <a:lnTo>
                  <a:pt x="297" y="101"/>
                </a:lnTo>
                <a:lnTo>
                  <a:pt x="299" y="103"/>
                </a:lnTo>
                <a:lnTo>
                  <a:pt x="301" y="105"/>
                </a:lnTo>
                <a:lnTo>
                  <a:pt x="301" y="107"/>
                </a:lnTo>
                <a:lnTo>
                  <a:pt x="299" y="107"/>
                </a:lnTo>
                <a:lnTo>
                  <a:pt x="299" y="109"/>
                </a:lnTo>
                <a:lnTo>
                  <a:pt x="297" y="111"/>
                </a:lnTo>
                <a:lnTo>
                  <a:pt x="297" y="113"/>
                </a:lnTo>
                <a:lnTo>
                  <a:pt x="295" y="115"/>
                </a:lnTo>
                <a:lnTo>
                  <a:pt x="293" y="115"/>
                </a:lnTo>
                <a:lnTo>
                  <a:pt x="291" y="115"/>
                </a:lnTo>
                <a:lnTo>
                  <a:pt x="289" y="117"/>
                </a:lnTo>
                <a:lnTo>
                  <a:pt x="287" y="117"/>
                </a:lnTo>
                <a:lnTo>
                  <a:pt x="285" y="119"/>
                </a:lnTo>
                <a:lnTo>
                  <a:pt x="283" y="119"/>
                </a:lnTo>
                <a:lnTo>
                  <a:pt x="281" y="121"/>
                </a:lnTo>
                <a:lnTo>
                  <a:pt x="281" y="123"/>
                </a:lnTo>
                <a:lnTo>
                  <a:pt x="281" y="125"/>
                </a:lnTo>
                <a:lnTo>
                  <a:pt x="281" y="127"/>
                </a:lnTo>
                <a:lnTo>
                  <a:pt x="279" y="125"/>
                </a:lnTo>
                <a:lnTo>
                  <a:pt x="277" y="127"/>
                </a:lnTo>
                <a:lnTo>
                  <a:pt x="275" y="127"/>
                </a:lnTo>
                <a:lnTo>
                  <a:pt x="273" y="127"/>
                </a:lnTo>
                <a:lnTo>
                  <a:pt x="273" y="131"/>
                </a:lnTo>
                <a:lnTo>
                  <a:pt x="273" y="133"/>
                </a:lnTo>
                <a:lnTo>
                  <a:pt x="271" y="135"/>
                </a:lnTo>
                <a:lnTo>
                  <a:pt x="271" y="137"/>
                </a:lnTo>
                <a:lnTo>
                  <a:pt x="273" y="139"/>
                </a:lnTo>
                <a:lnTo>
                  <a:pt x="273" y="141"/>
                </a:lnTo>
                <a:lnTo>
                  <a:pt x="271" y="143"/>
                </a:lnTo>
                <a:lnTo>
                  <a:pt x="271" y="145"/>
                </a:lnTo>
                <a:lnTo>
                  <a:pt x="271" y="147"/>
                </a:lnTo>
                <a:lnTo>
                  <a:pt x="269" y="149"/>
                </a:lnTo>
                <a:lnTo>
                  <a:pt x="269" y="151"/>
                </a:lnTo>
                <a:lnTo>
                  <a:pt x="267" y="153"/>
                </a:lnTo>
                <a:lnTo>
                  <a:pt x="267" y="155"/>
                </a:lnTo>
                <a:lnTo>
                  <a:pt x="267" y="157"/>
                </a:lnTo>
                <a:lnTo>
                  <a:pt x="267" y="159"/>
                </a:lnTo>
                <a:lnTo>
                  <a:pt x="267" y="161"/>
                </a:lnTo>
                <a:lnTo>
                  <a:pt x="265" y="163"/>
                </a:lnTo>
                <a:lnTo>
                  <a:pt x="265" y="165"/>
                </a:lnTo>
                <a:lnTo>
                  <a:pt x="263" y="165"/>
                </a:lnTo>
                <a:lnTo>
                  <a:pt x="263" y="167"/>
                </a:lnTo>
                <a:lnTo>
                  <a:pt x="265" y="169"/>
                </a:lnTo>
                <a:lnTo>
                  <a:pt x="265" y="171"/>
                </a:lnTo>
                <a:lnTo>
                  <a:pt x="265" y="173"/>
                </a:lnTo>
                <a:lnTo>
                  <a:pt x="265" y="175"/>
                </a:lnTo>
                <a:lnTo>
                  <a:pt x="265" y="177"/>
                </a:lnTo>
                <a:lnTo>
                  <a:pt x="265" y="179"/>
                </a:lnTo>
                <a:lnTo>
                  <a:pt x="265" y="181"/>
                </a:lnTo>
                <a:lnTo>
                  <a:pt x="267" y="183"/>
                </a:lnTo>
                <a:lnTo>
                  <a:pt x="265" y="185"/>
                </a:lnTo>
                <a:lnTo>
                  <a:pt x="265" y="187"/>
                </a:lnTo>
                <a:lnTo>
                  <a:pt x="265" y="189"/>
                </a:lnTo>
                <a:lnTo>
                  <a:pt x="265" y="191"/>
                </a:lnTo>
                <a:lnTo>
                  <a:pt x="265" y="193"/>
                </a:lnTo>
                <a:lnTo>
                  <a:pt x="265" y="195"/>
                </a:lnTo>
                <a:lnTo>
                  <a:pt x="265" y="197"/>
                </a:lnTo>
                <a:lnTo>
                  <a:pt x="263" y="197"/>
                </a:lnTo>
                <a:lnTo>
                  <a:pt x="263" y="199"/>
                </a:lnTo>
                <a:lnTo>
                  <a:pt x="261" y="201"/>
                </a:lnTo>
                <a:lnTo>
                  <a:pt x="261" y="203"/>
                </a:lnTo>
                <a:lnTo>
                  <a:pt x="261" y="205"/>
                </a:lnTo>
                <a:lnTo>
                  <a:pt x="261" y="207"/>
                </a:lnTo>
                <a:lnTo>
                  <a:pt x="259" y="209"/>
                </a:lnTo>
                <a:lnTo>
                  <a:pt x="259" y="211"/>
                </a:lnTo>
                <a:lnTo>
                  <a:pt x="259" y="213"/>
                </a:lnTo>
                <a:lnTo>
                  <a:pt x="259" y="215"/>
                </a:lnTo>
                <a:lnTo>
                  <a:pt x="259" y="217"/>
                </a:lnTo>
                <a:lnTo>
                  <a:pt x="257" y="215"/>
                </a:lnTo>
                <a:lnTo>
                  <a:pt x="255" y="217"/>
                </a:lnTo>
                <a:lnTo>
                  <a:pt x="251" y="217"/>
                </a:lnTo>
                <a:lnTo>
                  <a:pt x="251" y="219"/>
                </a:lnTo>
                <a:lnTo>
                  <a:pt x="249" y="223"/>
                </a:lnTo>
                <a:lnTo>
                  <a:pt x="247" y="225"/>
                </a:lnTo>
                <a:lnTo>
                  <a:pt x="247" y="227"/>
                </a:lnTo>
                <a:lnTo>
                  <a:pt x="245" y="229"/>
                </a:lnTo>
                <a:lnTo>
                  <a:pt x="245" y="231"/>
                </a:lnTo>
                <a:lnTo>
                  <a:pt x="243" y="233"/>
                </a:lnTo>
                <a:lnTo>
                  <a:pt x="241" y="233"/>
                </a:lnTo>
                <a:lnTo>
                  <a:pt x="241" y="235"/>
                </a:lnTo>
                <a:lnTo>
                  <a:pt x="241" y="237"/>
                </a:lnTo>
                <a:lnTo>
                  <a:pt x="241" y="239"/>
                </a:lnTo>
                <a:lnTo>
                  <a:pt x="241" y="241"/>
                </a:lnTo>
                <a:lnTo>
                  <a:pt x="241" y="243"/>
                </a:lnTo>
                <a:lnTo>
                  <a:pt x="239" y="245"/>
                </a:lnTo>
                <a:lnTo>
                  <a:pt x="239" y="247"/>
                </a:lnTo>
                <a:lnTo>
                  <a:pt x="239" y="249"/>
                </a:lnTo>
                <a:lnTo>
                  <a:pt x="239" y="251"/>
                </a:lnTo>
                <a:lnTo>
                  <a:pt x="239" y="253"/>
                </a:lnTo>
                <a:lnTo>
                  <a:pt x="239" y="255"/>
                </a:lnTo>
                <a:lnTo>
                  <a:pt x="235" y="259"/>
                </a:lnTo>
                <a:lnTo>
                  <a:pt x="235" y="257"/>
                </a:lnTo>
                <a:lnTo>
                  <a:pt x="235" y="255"/>
                </a:lnTo>
                <a:lnTo>
                  <a:pt x="233" y="253"/>
                </a:lnTo>
                <a:lnTo>
                  <a:pt x="231" y="255"/>
                </a:lnTo>
                <a:lnTo>
                  <a:pt x="229" y="257"/>
                </a:lnTo>
                <a:lnTo>
                  <a:pt x="229" y="259"/>
                </a:lnTo>
                <a:lnTo>
                  <a:pt x="227" y="261"/>
                </a:lnTo>
                <a:lnTo>
                  <a:pt x="227" y="263"/>
                </a:lnTo>
                <a:lnTo>
                  <a:pt x="227" y="265"/>
                </a:lnTo>
                <a:lnTo>
                  <a:pt x="229" y="267"/>
                </a:lnTo>
                <a:lnTo>
                  <a:pt x="229" y="269"/>
                </a:lnTo>
                <a:lnTo>
                  <a:pt x="227" y="271"/>
                </a:lnTo>
                <a:lnTo>
                  <a:pt x="225" y="273"/>
                </a:lnTo>
                <a:lnTo>
                  <a:pt x="225" y="275"/>
                </a:lnTo>
                <a:lnTo>
                  <a:pt x="225" y="277"/>
                </a:lnTo>
                <a:lnTo>
                  <a:pt x="225" y="279"/>
                </a:lnTo>
                <a:lnTo>
                  <a:pt x="223" y="281"/>
                </a:lnTo>
                <a:lnTo>
                  <a:pt x="223" y="283"/>
                </a:lnTo>
                <a:lnTo>
                  <a:pt x="225" y="285"/>
                </a:lnTo>
                <a:lnTo>
                  <a:pt x="225" y="287"/>
                </a:lnTo>
                <a:lnTo>
                  <a:pt x="225" y="289"/>
                </a:lnTo>
                <a:lnTo>
                  <a:pt x="225" y="291"/>
                </a:lnTo>
                <a:lnTo>
                  <a:pt x="225" y="293"/>
                </a:lnTo>
                <a:lnTo>
                  <a:pt x="225" y="295"/>
                </a:lnTo>
                <a:lnTo>
                  <a:pt x="225" y="297"/>
                </a:lnTo>
                <a:lnTo>
                  <a:pt x="225" y="301"/>
                </a:lnTo>
                <a:lnTo>
                  <a:pt x="223" y="303"/>
                </a:lnTo>
                <a:lnTo>
                  <a:pt x="223" y="305"/>
                </a:lnTo>
                <a:lnTo>
                  <a:pt x="221" y="305"/>
                </a:lnTo>
                <a:lnTo>
                  <a:pt x="219" y="305"/>
                </a:lnTo>
                <a:lnTo>
                  <a:pt x="219" y="307"/>
                </a:lnTo>
                <a:lnTo>
                  <a:pt x="217" y="305"/>
                </a:lnTo>
                <a:lnTo>
                  <a:pt x="215" y="305"/>
                </a:lnTo>
                <a:lnTo>
                  <a:pt x="213" y="305"/>
                </a:lnTo>
                <a:lnTo>
                  <a:pt x="211" y="305"/>
                </a:lnTo>
                <a:lnTo>
                  <a:pt x="209" y="305"/>
                </a:lnTo>
                <a:lnTo>
                  <a:pt x="207" y="305"/>
                </a:lnTo>
                <a:lnTo>
                  <a:pt x="207" y="307"/>
                </a:lnTo>
                <a:lnTo>
                  <a:pt x="207" y="309"/>
                </a:lnTo>
                <a:lnTo>
                  <a:pt x="207" y="311"/>
                </a:lnTo>
                <a:lnTo>
                  <a:pt x="205" y="313"/>
                </a:lnTo>
                <a:lnTo>
                  <a:pt x="205" y="315"/>
                </a:lnTo>
                <a:lnTo>
                  <a:pt x="205" y="317"/>
                </a:lnTo>
                <a:lnTo>
                  <a:pt x="207" y="319"/>
                </a:lnTo>
                <a:lnTo>
                  <a:pt x="209" y="319"/>
                </a:lnTo>
                <a:lnTo>
                  <a:pt x="211" y="319"/>
                </a:lnTo>
                <a:lnTo>
                  <a:pt x="213" y="319"/>
                </a:lnTo>
                <a:lnTo>
                  <a:pt x="215" y="321"/>
                </a:lnTo>
                <a:lnTo>
                  <a:pt x="217" y="321"/>
                </a:lnTo>
                <a:lnTo>
                  <a:pt x="219" y="323"/>
                </a:lnTo>
                <a:lnTo>
                  <a:pt x="221" y="323"/>
                </a:lnTo>
                <a:lnTo>
                  <a:pt x="221" y="325"/>
                </a:lnTo>
                <a:lnTo>
                  <a:pt x="223" y="327"/>
                </a:lnTo>
                <a:lnTo>
                  <a:pt x="223" y="329"/>
                </a:lnTo>
                <a:lnTo>
                  <a:pt x="225" y="331"/>
                </a:lnTo>
                <a:lnTo>
                  <a:pt x="227" y="331"/>
                </a:lnTo>
                <a:lnTo>
                  <a:pt x="227" y="333"/>
                </a:lnTo>
                <a:lnTo>
                  <a:pt x="229" y="335"/>
                </a:lnTo>
                <a:lnTo>
                  <a:pt x="231" y="335"/>
                </a:lnTo>
                <a:lnTo>
                  <a:pt x="231" y="337"/>
                </a:lnTo>
                <a:lnTo>
                  <a:pt x="233" y="339"/>
                </a:lnTo>
                <a:lnTo>
                  <a:pt x="235" y="341"/>
                </a:lnTo>
                <a:lnTo>
                  <a:pt x="237" y="343"/>
                </a:lnTo>
                <a:lnTo>
                  <a:pt x="237" y="345"/>
                </a:lnTo>
                <a:lnTo>
                  <a:pt x="237" y="347"/>
                </a:lnTo>
                <a:lnTo>
                  <a:pt x="239" y="347"/>
                </a:lnTo>
                <a:lnTo>
                  <a:pt x="239" y="349"/>
                </a:lnTo>
                <a:lnTo>
                  <a:pt x="239" y="351"/>
                </a:lnTo>
                <a:lnTo>
                  <a:pt x="241" y="353"/>
                </a:lnTo>
                <a:lnTo>
                  <a:pt x="241" y="355"/>
                </a:lnTo>
                <a:lnTo>
                  <a:pt x="241" y="357"/>
                </a:lnTo>
                <a:lnTo>
                  <a:pt x="241" y="359"/>
                </a:lnTo>
                <a:lnTo>
                  <a:pt x="243" y="359"/>
                </a:lnTo>
                <a:lnTo>
                  <a:pt x="243" y="361"/>
                </a:lnTo>
                <a:lnTo>
                  <a:pt x="245" y="363"/>
                </a:lnTo>
                <a:lnTo>
                  <a:pt x="247" y="365"/>
                </a:lnTo>
                <a:lnTo>
                  <a:pt x="247" y="367"/>
                </a:lnTo>
                <a:lnTo>
                  <a:pt x="247" y="369"/>
                </a:lnTo>
                <a:lnTo>
                  <a:pt x="249" y="367"/>
                </a:lnTo>
                <a:lnTo>
                  <a:pt x="251" y="367"/>
                </a:lnTo>
                <a:lnTo>
                  <a:pt x="253" y="369"/>
                </a:lnTo>
                <a:lnTo>
                  <a:pt x="255" y="369"/>
                </a:lnTo>
                <a:lnTo>
                  <a:pt x="257" y="369"/>
                </a:lnTo>
                <a:lnTo>
                  <a:pt x="257" y="371"/>
                </a:lnTo>
                <a:lnTo>
                  <a:pt x="257" y="373"/>
                </a:lnTo>
                <a:lnTo>
                  <a:pt x="255" y="375"/>
                </a:lnTo>
                <a:lnTo>
                  <a:pt x="255" y="381"/>
                </a:lnTo>
                <a:lnTo>
                  <a:pt x="257" y="381"/>
                </a:lnTo>
                <a:lnTo>
                  <a:pt x="259" y="383"/>
                </a:lnTo>
                <a:lnTo>
                  <a:pt x="255" y="383"/>
                </a:lnTo>
                <a:lnTo>
                  <a:pt x="253" y="385"/>
                </a:lnTo>
                <a:lnTo>
                  <a:pt x="233" y="385"/>
                </a:lnTo>
                <a:lnTo>
                  <a:pt x="231" y="385"/>
                </a:lnTo>
                <a:lnTo>
                  <a:pt x="229" y="385"/>
                </a:lnTo>
                <a:lnTo>
                  <a:pt x="229" y="387"/>
                </a:lnTo>
                <a:lnTo>
                  <a:pt x="227" y="389"/>
                </a:lnTo>
                <a:lnTo>
                  <a:pt x="223" y="393"/>
                </a:lnTo>
                <a:lnTo>
                  <a:pt x="219" y="397"/>
                </a:lnTo>
                <a:lnTo>
                  <a:pt x="217" y="399"/>
                </a:lnTo>
                <a:lnTo>
                  <a:pt x="217" y="401"/>
                </a:lnTo>
                <a:lnTo>
                  <a:pt x="215" y="403"/>
                </a:lnTo>
                <a:lnTo>
                  <a:pt x="213" y="401"/>
                </a:lnTo>
                <a:lnTo>
                  <a:pt x="211" y="401"/>
                </a:lnTo>
                <a:lnTo>
                  <a:pt x="209" y="401"/>
                </a:lnTo>
                <a:lnTo>
                  <a:pt x="207" y="399"/>
                </a:lnTo>
                <a:lnTo>
                  <a:pt x="205" y="399"/>
                </a:lnTo>
                <a:lnTo>
                  <a:pt x="203" y="401"/>
                </a:lnTo>
                <a:lnTo>
                  <a:pt x="201" y="401"/>
                </a:lnTo>
                <a:lnTo>
                  <a:pt x="199" y="401"/>
                </a:lnTo>
                <a:lnTo>
                  <a:pt x="197" y="403"/>
                </a:lnTo>
                <a:lnTo>
                  <a:pt x="195" y="403"/>
                </a:lnTo>
                <a:lnTo>
                  <a:pt x="193" y="403"/>
                </a:lnTo>
                <a:lnTo>
                  <a:pt x="191" y="405"/>
                </a:lnTo>
                <a:lnTo>
                  <a:pt x="191" y="407"/>
                </a:lnTo>
                <a:lnTo>
                  <a:pt x="189" y="405"/>
                </a:lnTo>
                <a:lnTo>
                  <a:pt x="187" y="405"/>
                </a:lnTo>
                <a:lnTo>
                  <a:pt x="185" y="403"/>
                </a:lnTo>
                <a:lnTo>
                  <a:pt x="185" y="401"/>
                </a:lnTo>
                <a:lnTo>
                  <a:pt x="183" y="401"/>
                </a:lnTo>
                <a:lnTo>
                  <a:pt x="181" y="403"/>
                </a:lnTo>
                <a:lnTo>
                  <a:pt x="179" y="403"/>
                </a:lnTo>
                <a:lnTo>
                  <a:pt x="177" y="403"/>
                </a:lnTo>
                <a:lnTo>
                  <a:pt x="175" y="401"/>
                </a:lnTo>
                <a:lnTo>
                  <a:pt x="173" y="401"/>
                </a:lnTo>
                <a:lnTo>
                  <a:pt x="171" y="401"/>
                </a:lnTo>
                <a:lnTo>
                  <a:pt x="169" y="403"/>
                </a:lnTo>
                <a:lnTo>
                  <a:pt x="167" y="405"/>
                </a:lnTo>
                <a:lnTo>
                  <a:pt x="167" y="407"/>
                </a:lnTo>
                <a:lnTo>
                  <a:pt x="165" y="407"/>
                </a:lnTo>
                <a:lnTo>
                  <a:pt x="165" y="405"/>
                </a:lnTo>
                <a:lnTo>
                  <a:pt x="163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1"/>
                </a:lnTo>
                <a:lnTo>
                  <a:pt x="161" y="399"/>
                </a:lnTo>
                <a:lnTo>
                  <a:pt x="159" y="399"/>
                </a:lnTo>
                <a:lnTo>
                  <a:pt x="157" y="399"/>
                </a:lnTo>
                <a:lnTo>
                  <a:pt x="155" y="397"/>
                </a:lnTo>
                <a:lnTo>
                  <a:pt x="153" y="397"/>
                </a:lnTo>
                <a:lnTo>
                  <a:pt x="153" y="395"/>
                </a:lnTo>
                <a:lnTo>
                  <a:pt x="151" y="393"/>
                </a:lnTo>
                <a:lnTo>
                  <a:pt x="149" y="391"/>
                </a:lnTo>
                <a:lnTo>
                  <a:pt x="149" y="389"/>
                </a:lnTo>
                <a:lnTo>
                  <a:pt x="147" y="389"/>
                </a:lnTo>
                <a:lnTo>
                  <a:pt x="147" y="387"/>
                </a:lnTo>
                <a:lnTo>
                  <a:pt x="145" y="385"/>
                </a:lnTo>
                <a:lnTo>
                  <a:pt x="143" y="383"/>
                </a:lnTo>
                <a:lnTo>
                  <a:pt x="141" y="383"/>
                </a:lnTo>
                <a:lnTo>
                  <a:pt x="139" y="385"/>
                </a:lnTo>
                <a:lnTo>
                  <a:pt x="139" y="387"/>
                </a:lnTo>
                <a:lnTo>
                  <a:pt x="137" y="389"/>
                </a:lnTo>
                <a:lnTo>
                  <a:pt x="135" y="389"/>
                </a:lnTo>
                <a:lnTo>
                  <a:pt x="133" y="387"/>
                </a:lnTo>
                <a:lnTo>
                  <a:pt x="131" y="387"/>
                </a:lnTo>
                <a:lnTo>
                  <a:pt x="129" y="387"/>
                </a:lnTo>
                <a:lnTo>
                  <a:pt x="127" y="385"/>
                </a:lnTo>
                <a:lnTo>
                  <a:pt x="127" y="387"/>
                </a:lnTo>
                <a:lnTo>
                  <a:pt x="125" y="389"/>
                </a:lnTo>
                <a:lnTo>
                  <a:pt x="123" y="389"/>
                </a:lnTo>
                <a:lnTo>
                  <a:pt x="121" y="391"/>
                </a:lnTo>
                <a:lnTo>
                  <a:pt x="119" y="389"/>
                </a:lnTo>
                <a:lnTo>
                  <a:pt x="117" y="389"/>
                </a:lnTo>
                <a:lnTo>
                  <a:pt x="115" y="387"/>
                </a:lnTo>
                <a:lnTo>
                  <a:pt x="113" y="387"/>
                </a:lnTo>
                <a:lnTo>
                  <a:pt x="113" y="385"/>
                </a:lnTo>
                <a:lnTo>
                  <a:pt x="111" y="385"/>
                </a:lnTo>
                <a:lnTo>
                  <a:pt x="109" y="383"/>
                </a:lnTo>
                <a:lnTo>
                  <a:pt x="107" y="381"/>
                </a:lnTo>
                <a:lnTo>
                  <a:pt x="107" y="379"/>
                </a:lnTo>
                <a:lnTo>
                  <a:pt x="105" y="377"/>
                </a:lnTo>
                <a:lnTo>
                  <a:pt x="103" y="377"/>
                </a:lnTo>
                <a:lnTo>
                  <a:pt x="103" y="375"/>
                </a:lnTo>
                <a:lnTo>
                  <a:pt x="103" y="373"/>
                </a:lnTo>
                <a:lnTo>
                  <a:pt x="101" y="371"/>
                </a:lnTo>
                <a:lnTo>
                  <a:pt x="99" y="369"/>
                </a:lnTo>
                <a:lnTo>
                  <a:pt x="99" y="367"/>
                </a:lnTo>
                <a:lnTo>
                  <a:pt x="99" y="365"/>
                </a:lnTo>
                <a:lnTo>
                  <a:pt x="99" y="363"/>
                </a:lnTo>
                <a:lnTo>
                  <a:pt x="99" y="361"/>
                </a:lnTo>
                <a:lnTo>
                  <a:pt x="97" y="359"/>
                </a:lnTo>
                <a:lnTo>
                  <a:pt x="95" y="359"/>
                </a:lnTo>
                <a:lnTo>
                  <a:pt x="93" y="357"/>
                </a:lnTo>
                <a:lnTo>
                  <a:pt x="91" y="357"/>
                </a:lnTo>
                <a:lnTo>
                  <a:pt x="91" y="355"/>
                </a:lnTo>
                <a:lnTo>
                  <a:pt x="89" y="355"/>
                </a:lnTo>
                <a:lnTo>
                  <a:pt x="87" y="355"/>
                </a:lnTo>
                <a:lnTo>
                  <a:pt x="85" y="353"/>
                </a:lnTo>
                <a:lnTo>
                  <a:pt x="85" y="351"/>
                </a:lnTo>
                <a:lnTo>
                  <a:pt x="85" y="349"/>
                </a:lnTo>
                <a:lnTo>
                  <a:pt x="83" y="347"/>
                </a:lnTo>
                <a:lnTo>
                  <a:pt x="83" y="345"/>
                </a:lnTo>
                <a:lnTo>
                  <a:pt x="83" y="343"/>
                </a:lnTo>
                <a:lnTo>
                  <a:pt x="83" y="341"/>
                </a:lnTo>
                <a:lnTo>
                  <a:pt x="81" y="339"/>
                </a:lnTo>
                <a:lnTo>
                  <a:pt x="79" y="339"/>
                </a:lnTo>
                <a:lnTo>
                  <a:pt x="77" y="337"/>
                </a:lnTo>
                <a:lnTo>
                  <a:pt x="77" y="335"/>
                </a:lnTo>
                <a:lnTo>
                  <a:pt x="75" y="333"/>
                </a:lnTo>
                <a:lnTo>
                  <a:pt x="73" y="333"/>
                </a:lnTo>
                <a:lnTo>
                  <a:pt x="71" y="331"/>
                </a:lnTo>
                <a:lnTo>
                  <a:pt x="69" y="329"/>
                </a:lnTo>
                <a:lnTo>
                  <a:pt x="67" y="329"/>
                </a:lnTo>
                <a:lnTo>
                  <a:pt x="66" y="327"/>
                </a:lnTo>
                <a:lnTo>
                  <a:pt x="64" y="325"/>
                </a:lnTo>
                <a:lnTo>
                  <a:pt x="62" y="323"/>
                </a:lnTo>
                <a:lnTo>
                  <a:pt x="64" y="321"/>
                </a:lnTo>
                <a:lnTo>
                  <a:pt x="64" y="319"/>
                </a:lnTo>
                <a:lnTo>
                  <a:pt x="64" y="317"/>
                </a:lnTo>
                <a:lnTo>
                  <a:pt x="62" y="315"/>
                </a:lnTo>
                <a:lnTo>
                  <a:pt x="60" y="315"/>
                </a:lnTo>
                <a:lnTo>
                  <a:pt x="58" y="313"/>
                </a:lnTo>
                <a:lnTo>
                  <a:pt x="58" y="311"/>
                </a:lnTo>
                <a:lnTo>
                  <a:pt x="56" y="311"/>
                </a:lnTo>
                <a:lnTo>
                  <a:pt x="54" y="309"/>
                </a:lnTo>
                <a:lnTo>
                  <a:pt x="52" y="309"/>
                </a:lnTo>
                <a:lnTo>
                  <a:pt x="50" y="309"/>
                </a:lnTo>
                <a:lnTo>
                  <a:pt x="48" y="309"/>
                </a:lnTo>
                <a:lnTo>
                  <a:pt x="46" y="309"/>
                </a:lnTo>
                <a:lnTo>
                  <a:pt x="44" y="307"/>
                </a:lnTo>
                <a:lnTo>
                  <a:pt x="44" y="305"/>
                </a:lnTo>
                <a:lnTo>
                  <a:pt x="44" y="303"/>
                </a:lnTo>
                <a:lnTo>
                  <a:pt x="44" y="301"/>
                </a:lnTo>
                <a:lnTo>
                  <a:pt x="44" y="299"/>
                </a:lnTo>
                <a:lnTo>
                  <a:pt x="42" y="299"/>
                </a:lnTo>
                <a:lnTo>
                  <a:pt x="40" y="299"/>
                </a:lnTo>
                <a:lnTo>
                  <a:pt x="38" y="299"/>
                </a:lnTo>
                <a:lnTo>
                  <a:pt x="36" y="299"/>
                </a:lnTo>
                <a:lnTo>
                  <a:pt x="32" y="299"/>
                </a:lnTo>
                <a:lnTo>
                  <a:pt x="32" y="297"/>
                </a:lnTo>
                <a:lnTo>
                  <a:pt x="32" y="295"/>
                </a:lnTo>
                <a:lnTo>
                  <a:pt x="32" y="293"/>
                </a:lnTo>
                <a:lnTo>
                  <a:pt x="30" y="293"/>
                </a:lnTo>
                <a:lnTo>
                  <a:pt x="30" y="291"/>
                </a:lnTo>
                <a:lnTo>
                  <a:pt x="32" y="289"/>
                </a:lnTo>
                <a:lnTo>
                  <a:pt x="34" y="289"/>
                </a:lnTo>
                <a:lnTo>
                  <a:pt x="34" y="287"/>
                </a:lnTo>
                <a:lnTo>
                  <a:pt x="34" y="285"/>
                </a:lnTo>
                <a:lnTo>
                  <a:pt x="34" y="283"/>
                </a:lnTo>
                <a:lnTo>
                  <a:pt x="34" y="281"/>
                </a:lnTo>
                <a:lnTo>
                  <a:pt x="34" y="279"/>
                </a:lnTo>
                <a:lnTo>
                  <a:pt x="34" y="277"/>
                </a:lnTo>
                <a:lnTo>
                  <a:pt x="34" y="275"/>
                </a:lnTo>
                <a:lnTo>
                  <a:pt x="32" y="273"/>
                </a:lnTo>
                <a:lnTo>
                  <a:pt x="32" y="271"/>
                </a:lnTo>
                <a:lnTo>
                  <a:pt x="32" y="269"/>
                </a:lnTo>
                <a:lnTo>
                  <a:pt x="30" y="269"/>
                </a:lnTo>
                <a:lnTo>
                  <a:pt x="30" y="267"/>
                </a:lnTo>
                <a:lnTo>
                  <a:pt x="28" y="265"/>
                </a:lnTo>
                <a:lnTo>
                  <a:pt x="28" y="263"/>
                </a:lnTo>
                <a:lnTo>
                  <a:pt x="26" y="263"/>
                </a:lnTo>
                <a:lnTo>
                  <a:pt x="24" y="259"/>
                </a:lnTo>
                <a:lnTo>
                  <a:pt x="22" y="257"/>
                </a:lnTo>
                <a:lnTo>
                  <a:pt x="20" y="255"/>
                </a:lnTo>
                <a:lnTo>
                  <a:pt x="20" y="253"/>
                </a:lnTo>
                <a:lnTo>
                  <a:pt x="20" y="251"/>
                </a:lnTo>
                <a:lnTo>
                  <a:pt x="20" y="249"/>
                </a:lnTo>
                <a:lnTo>
                  <a:pt x="22" y="247"/>
                </a:lnTo>
                <a:lnTo>
                  <a:pt x="20" y="245"/>
                </a:lnTo>
                <a:lnTo>
                  <a:pt x="20" y="243"/>
                </a:lnTo>
                <a:lnTo>
                  <a:pt x="18" y="243"/>
                </a:lnTo>
                <a:lnTo>
                  <a:pt x="16" y="241"/>
                </a:lnTo>
                <a:lnTo>
                  <a:pt x="14" y="239"/>
                </a:lnTo>
                <a:lnTo>
                  <a:pt x="14" y="237"/>
                </a:lnTo>
                <a:lnTo>
                  <a:pt x="14" y="235"/>
                </a:lnTo>
                <a:lnTo>
                  <a:pt x="14" y="233"/>
                </a:lnTo>
                <a:lnTo>
                  <a:pt x="14" y="231"/>
                </a:lnTo>
                <a:lnTo>
                  <a:pt x="14" y="229"/>
                </a:lnTo>
                <a:lnTo>
                  <a:pt x="12" y="229"/>
                </a:lnTo>
                <a:lnTo>
                  <a:pt x="12" y="227"/>
                </a:lnTo>
                <a:lnTo>
                  <a:pt x="12" y="225"/>
                </a:lnTo>
                <a:lnTo>
                  <a:pt x="12" y="223"/>
                </a:lnTo>
                <a:lnTo>
                  <a:pt x="10" y="221"/>
                </a:lnTo>
                <a:lnTo>
                  <a:pt x="12" y="219"/>
                </a:lnTo>
                <a:lnTo>
                  <a:pt x="12" y="217"/>
                </a:lnTo>
                <a:lnTo>
                  <a:pt x="10" y="217"/>
                </a:lnTo>
                <a:lnTo>
                  <a:pt x="8" y="215"/>
                </a:lnTo>
                <a:lnTo>
                  <a:pt x="6" y="217"/>
                </a:lnTo>
                <a:lnTo>
                  <a:pt x="4" y="217"/>
                </a:lnTo>
                <a:lnTo>
                  <a:pt x="2" y="217"/>
                </a:lnTo>
                <a:lnTo>
                  <a:pt x="0" y="215"/>
                </a:lnTo>
                <a:lnTo>
                  <a:pt x="0" y="21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89" name="Freeform 2297"/>
          <p:cNvSpPr>
            <a:spLocks/>
          </p:cNvSpPr>
          <p:nvPr/>
        </p:nvSpPr>
        <p:spPr bwMode="auto">
          <a:xfrm>
            <a:off x="4841875" y="3175000"/>
            <a:ext cx="477838" cy="646113"/>
          </a:xfrm>
          <a:custGeom>
            <a:avLst/>
            <a:gdLst>
              <a:gd name="T0" fmla="*/ 20161271 w 301"/>
              <a:gd name="T1" fmla="*/ 511592908 h 407"/>
              <a:gd name="T2" fmla="*/ 30241907 w 301"/>
              <a:gd name="T3" fmla="*/ 471270377 h 407"/>
              <a:gd name="T4" fmla="*/ 40322542 w 301"/>
              <a:gd name="T5" fmla="*/ 441028479 h 407"/>
              <a:gd name="T6" fmla="*/ 50403178 w 301"/>
              <a:gd name="T7" fmla="*/ 405746264 h 407"/>
              <a:gd name="T8" fmla="*/ 80645084 w 301"/>
              <a:gd name="T9" fmla="*/ 385584998 h 407"/>
              <a:gd name="T10" fmla="*/ 95766038 w 301"/>
              <a:gd name="T11" fmla="*/ 315020569 h 407"/>
              <a:gd name="T12" fmla="*/ 95766038 w 301"/>
              <a:gd name="T13" fmla="*/ 204133608 h 407"/>
              <a:gd name="T14" fmla="*/ 136088580 w 301"/>
              <a:gd name="T15" fmla="*/ 57964432 h 407"/>
              <a:gd name="T16" fmla="*/ 425907646 w 301"/>
              <a:gd name="T17" fmla="*/ 57964432 h 407"/>
              <a:gd name="T18" fmla="*/ 541834954 w 301"/>
              <a:gd name="T19" fmla="*/ 68045065 h 407"/>
              <a:gd name="T20" fmla="*/ 567036543 w 301"/>
              <a:gd name="T21" fmla="*/ 45362848 h 407"/>
              <a:gd name="T22" fmla="*/ 592238132 w 301"/>
              <a:gd name="T23" fmla="*/ 20161266 h 407"/>
              <a:gd name="T24" fmla="*/ 627520357 w 301"/>
              <a:gd name="T25" fmla="*/ 20161266 h 407"/>
              <a:gd name="T26" fmla="*/ 667842899 w 301"/>
              <a:gd name="T27" fmla="*/ 52924116 h 407"/>
              <a:gd name="T28" fmla="*/ 682963852 w 301"/>
              <a:gd name="T29" fmla="*/ 93246647 h 407"/>
              <a:gd name="T30" fmla="*/ 688004170 w 301"/>
              <a:gd name="T31" fmla="*/ 123488546 h 407"/>
              <a:gd name="T32" fmla="*/ 693044488 w 301"/>
              <a:gd name="T33" fmla="*/ 168851393 h 407"/>
              <a:gd name="T34" fmla="*/ 703125123 w 301"/>
              <a:gd name="T35" fmla="*/ 214214241 h 407"/>
              <a:gd name="T36" fmla="*/ 733367030 w 301"/>
              <a:gd name="T37" fmla="*/ 249496456 h 407"/>
              <a:gd name="T38" fmla="*/ 748487983 w 301"/>
              <a:gd name="T39" fmla="*/ 279738354 h 407"/>
              <a:gd name="T40" fmla="*/ 708165441 w 301"/>
              <a:gd name="T41" fmla="*/ 304939936 h 407"/>
              <a:gd name="T42" fmla="*/ 688004170 w 301"/>
              <a:gd name="T43" fmla="*/ 330141518 h 407"/>
              <a:gd name="T44" fmla="*/ 682963852 w 301"/>
              <a:gd name="T45" fmla="*/ 370464049 h 407"/>
              <a:gd name="T46" fmla="*/ 662802581 w 301"/>
              <a:gd name="T47" fmla="*/ 415826897 h 407"/>
              <a:gd name="T48" fmla="*/ 672883217 w 301"/>
              <a:gd name="T49" fmla="*/ 461189744 h 407"/>
              <a:gd name="T50" fmla="*/ 662802581 w 301"/>
              <a:gd name="T51" fmla="*/ 501512276 h 407"/>
              <a:gd name="T52" fmla="*/ 652721945 w 301"/>
              <a:gd name="T53" fmla="*/ 546875123 h 407"/>
              <a:gd name="T54" fmla="*/ 617439721 w 301"/>
              <a:gd name="T55" fmla="*/ 582157338 h 407"/>
              <a:gd name="T56" fmla="*/ 602318768 w 301"/>
              <a:gd name="T57" fmla="*/ 617439553 h 407"/>
              <a:gd name="T58" fmla="*/ 592238132 w 301"/>
              <a:gd name="T59" fmla="*/ 642641135 h 407"/>
              <a:gd name="T60" fmla="*/ 577117179 w 301"/>
              <a:gd name="T61" fmla="*/ 672883033 h 407"/>
              <a:gd name="T62" fmla="*/ 561996226 w 301"/>
              <a:gd name="T63" fmla="*/ 713205564 h 407"/>
              <a:gd name="T64" fmla="*/ 561996226 w 301"/>
              <a:gd name="T65" fmla="*/ 763608728 h 407"/>
              <a:gd name="T66" fmla="*/ 521673683 w 301"/>
              <a:gd name="T67" fmla="*/ 768649045 h 407"/>
              <a:gd name="T68" fmla="*/ 521673683 w 301"/>
              <a:gd name="T69" fmla="*/ 803931260 h 407"/>
              <a:gd name="T70" fmla="*/ 561996226 w 301"/>
              <a:gd name="T71" fmla="*/ 824092525 h 407"/>
              <a:gd name="T72" fmla="*/ 592238132 w 301"/>
              <a:gd name="T73" fmla="*/ 859374740 h 407"/>
              <a:gd name="T74" fmla="*/ 607359086 w 301"/>
              <a:gd name="T75" fmla="*/ 904737588 h 407"/>
              <a:gd name="T76" fmla="*/ 642641310 w 301"/>
              <a:gd name="T77" fmla="*/ 929939170 h 407"/>
              <a:gd name="T78" fmla="*/ 587197814 w 301"/>
              <a:gd name="T79" fmla="*/ 970261701 h 407"/>
              <a:gd name="T80" fmla="*/ 541834954 w 301"/>
              <a:gd name="T81" fmla="*/ 1015624548 h 407"/>
              <a:gd name="T82" fmla="*/ 501512412 w 301"/>
              <a:gd name="T83" fmla="*/ 1010584232 h 407"/>
              <a:gd name="T84" fmla="*/ 471270506 w 301"/>
              <a:gd name="T85" fmla="*/ 1020664865 h 407"/>
              <a:gd name="T86" fmla="*/ 435988281 w 301"/>
              <a:gd name="T87" fmla="*/ 1010584232 h 407"/>
              <a:gd name="T88" fmla="*/ 405746375 w 301"/>
              <a:gd name="T89" fmla="*/ 1020664865 h 407"/>
              <a:gd name="T90" fmla="*/ 380544786 w 301"/>
              <a:gd name="T91" fmla="*/ 990422966 h 407"/>
              <a:gd name="T92" fmla="*/ 350302879 w 301"/>
              <a:gd name="T93" fmla="*/ 975302017 h 407"/>
              <a:gd name="T94" fmla="*/ 304940019 w 301"/>
              <a:gd name="T95" fmla="*/ 985382650 h 407"/>
              <a:gd name="T96" fmla="*/ 269657795 w 301"/>
              <a:gd name="T97" fmla="*/ 960181068 h 407"/>
              <a:gd name="T98" fmla="*/ 249496524 w 301"/>
              <a:gd name="T99" fmla="*/ 924898853 h 407"/>
              <a:gd name="T100" fmla="*/ 229335252 w 301"/>
              <a:gd name="T101" fmla="*/ 894656955 h 407"/>
              <a:gd name="T102" fmla="*/ 209173981 w 301"/>
              <a:gd name="T103" fmla="*/ 859374740 h 407"/>
              <a:gd name="T104" fmla="*/ 168851439 w 301"/>
              <a:gd name="T105" fmla="*/ 829132842 h 407"/>
              <a:gd name="T106" fmla="*/ 151209533 w 301"/>
              <a:gd name="T107" fmla="*/ 793850627 h 407"/>
              <a:gd name="T108" fmla="*/ 115927309 w 301"/>
              <a:gd name="T109" fmla="*/ 778729678 h 407"/>
              <a:gd name="T110" fmla="*/ 90725720 w 301"/>
              <a:gd name="T111" fmla="*/ 753528096 h 407"/>
              <a:gd name="T112" fmla="*/ 85685402 w 301"/>
              <a:gd name="T113" fmla="*/ 723286197 h 407"/>
              <a:gd name="T114" fmla="*/ 80645084 w 301"/>
              <a:gd name="T115" fmla="*/ 677923350 h 407"/>
              <a:gd name="T116" fmla="*/ 50403178 w 301"/>
              <a:gd name="T117" fmla="*/ 632560502 h 407"/>
              <a:gd name="T118" fmla="*/ 35282224 w 301"/>
              <a:gd name="T119" fmla="*/ 597278287 h 407"/>
              <a:gd name="T120" fmla="*/ 25201589 w 301"/>
              <a:gd name="T121" fmla="*/ 556955756 h 40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01" h="407">
                <a:moveTo>
                  <a:pt x="0" y="213"/>
                </a:moveTo>
                <a:lnTo>
                  <a:pt x="0" y="213"/>
                </a:lnTo>
                <a:lnTo>
                  <a:pt x="0" y="211"/>
                </a:lnTo>
                <a:lnTo>
                  <a:pt x="2" y="209"/>
                </a:lnTo>
                <a:lnTo>
                  <a:pt x="4" y="207"/>
                </a:lnTo>
                <a:lnTo>
                  <a:pt x="6" y="205"/>
                </a:lnTo>
                <a:lnTo>
                  <a:pt x="8" y="203"/>
                </a:lnTo>
                <a:lnTo>
                  <a:pt x="8" y="201"/>
                </a:lnTo>
                <a:lnTo>
                  <a:pt x="8" y="199"/>
                </a:lnTo>
                <a:lnTo>
                  <a:pt x="6" y="197"/>
                </a:lnTo>
                <a:lnTo>
                  <a:pt x="6" y="195"/>
                </a:lnTo>
                <a:lnTo>
                  <a:pt x="6" y="193"/>
                </a:lnTo>
                <a:lnTo>
                  <a:pt x="6" y="191"/>
                </a:lnTo>
                <a:lnTo>
                  <a:pt x="8" y="189"/>
                </a:lnTo>
                <a:lnTo>
                  <a:pt x="10" y="189"/>
                </a:lnTo>
                <a:lnTo>
                  <a:pt x="12" y="187"/>
                </a:lnTo>
                <a:lnTo>
                  <a:pt x="14" y="185"/>
                </a:lnTo>
                <a:lnTo>
                  <a:pt x="12" y="185"/>
                </a:lnTo>
                <a:lnTo>
                  <a:pt x="10" y="183"/>
                </a:lnTo>
                <a:lnTo>
                  <a:pt x="12" y="181"/>
                </a:lnTo>
                <a:lnTo>
                  <a:pt x="10" y="181"/>
                </a:lnTo>
                <a:lnTo>
                  <a:pt x="10" y="179"/>
                </a:lnTo>
                <a:lnTo>
                  <a:pt x="10" y="177"/>
                </a:lnTo>
                <a:lnTo>
                  <a:pt x="12" y="175"/>
                </a:lnTo>
                <a:lnTo>
                  <a:pt x="14" y="175"/>
                </a:lnTo>
                <a:lnTo>
                  <a:pt x="16" y="175"/>
                </a:lnTo>
                <a:lnTo>
                  <a:pt x="16" y="173"/>
                </a:lnTo>
                <a:lnTo>
                  <a:pt x="14" y="171"/>
                </a:lnTo>
                <a:lnTo>
                  <a:pt x="16" y="171"/>
                </a:lnTo>
                <a:lnTo>
                  <a:pt x="16" y="169"/>
                </a:lnTo>
                <a:lnTo>
                  <a:pt x="18" y="167"/>
                </a:lnTo>
                <a:lnTo>
                  <a:pt x="20" y="165"/>
                </a:lnTo>
                <a:lnTo>
                  <a:pt x="20" y="163"/>
                </a:lnTo>
                <a:lnTo>
                  <a:pt x="20" y="161"/>
                </a:lnTo>
                <a:lnTo>
                  <a:pt x="20" y="159"/>
                </a:lnTo>
                <a:lnTo>
                  <a:pt x="20" y="157"/>
                </a:lnTo>
                <a:lnTo>
                  <a:pt x="22" y="155"/>
                </a:lnTo>
                <a:lnTo>
                  <a:pt x="22" y="153"/>
                </a:lnTo>
                <a:lnTo>
                  <a:pt x="24" y="153"/>
                </a:lnTo>
                <a:lnTo>
                  <a:pt x="26" y="155"/>
                </a:lnTo>
                <a:lnTo>
                  <a:pt x="28" y="155"/>
                </a:lnTo>
                <a:lnTo>
                  <a:pt x="30" y="153"/>
                </a:lnTo>
                <a:lnTo>
                  <a:pt x="32" y="153"/>
                </a:lnTo>
                <a:lnTo>
                  <a:pt x="34" y="153"/>
                </a:lnTo>
                <a:lnTo>
                  <a:pt x="36" y="153"/>
                </a:lnTo>
                <a:lnTo>
                  <a:pt x="38" y="153"/>
                </a:lnTo>
                <a:lnTo>
                  <a:pt x="38" y="145"/>
                </a:lnTo>
                <a:lnTo>
                  <a:pt x="38" y="143"/>
                </a:lnTo>
                <a:lnTo>
                  <a:pt x="38" y="137"/>
                </a:lnTo>
                <a:lnTo>
                  <a:pt x="38" y="133"/>
                </a:lnTo>
                <a:lnTo>
                  <a:pt x="38" y="127"/>
                </a:lnTo>
                <a:lnTo>
                  <a:pt x="38" y="125"/>
                </a:lnTo>
                <a:lnTo>
                  <a:pt x="38" y="119"/>
                </a:lnTo>
                <a:lnTo>
                  <a:pt x="38" y="117"/>
                </a:lnTo>
                <a:lnTo>
                  <a:pt x="38" y="109"/>
                </a:lnTo>
                <a:lnTo>
                  <a:pt x="38" y="107"/>
                </a:lnTo>
                <a:lnTo>
                  <a:pt x="38" y="101"/>
                </a:lnTo>
                <a:lnTo>
                  <a:pt x="38" y="99"/>
                </a:lnTo>
                <a:lnTo>
                  <a:pt x="38" y="93"/>
                </a:lnTo>
                <a:lnTo>
                  <a:pt x="38" y="91"/>
                </a:lnTo>
                <a:lnTo>
                  <a:pt x="38" y="83"/>
                </a:lnTo>
                <a:lnTo>
                  <a:pt x="38" y="81"/>
                </a:lnTo>
                <a:lnTo>
                  <a:pt x="38" y="75"/>
                </a:lnTo>
                <a:lnTo>
                  <a:pt x="38" y="73"/>
                </a:lnTo>
                <a:lnTo>
                  <a:pt x="38" y="67"/>
                </a:lnTo>
                <a:lnTo>
                  <a:pt x="36" y="65"/>
                </a:lnTo>
                <a:lnTo>
                  <a:pt x="54" y="65"/>
                </a:lnTo>
                <a:lnTo>
                  <a:pt x="54" y="55"/>
                </a:lnTo>
                <a:lnTo>
                  <a:pt x="54" y="43"/>
                </a:lnTo>
                <a:lnTo>
                  <a:pt x="54" y="33"/>
                </a:lnTo>
                <a:lnTo>
                  <a:pt x="54" y="29"/>
                </a:lnTo>
                <a:lnTo>
                  <a:pt x="54" y="23"/>
                </a:lnTo>
                <a:lnTo>
                  <a:pt x="165" y="23"/>
                </a:lnTo>
                <a:lnTo>
                  <a:pt x="167" y="21"/>
                </a:lnTo>
                <a:lnTo>
                  <a:pt x="167" y="19"/>
                </a:lnTo>
                <a:lnTo>
                  <a:pt x="169" y="19"/>
                </a:lnTo>
                <a:lnTo>
                  <a:pt x="169" y="21"/>
                </a:lnTo>
                <a:lnTo>
                  <a:pt x="169" y="23"/>
                </a:lnTo>
                <a:lnTo>
                  <a:pt x="199" y="23"/>
                </a:lnTo>
                <a:lnTo>
                  <a:pt x="201" y="25"/>
                </a:lnTo>
                <a:lnTo>
                  <a:pt x="203" y="25"/>
                </a:lnTo>
                <a:lnTo>
                  <a:pt x="205" y="27"/>
                </a:lnTo>
                <a:lnTo>
                  <a:pt x="207" y="29"/>
                </a:lnTo>
                <a:lnTo>
                  <a:pt x="209" y="29"/>
                </a:lnTo>
                <a:lnTo>
                  <a:pt x="211" y="29"/>
                </a:lnTo>
                <a:lnTo>
                  <a:pt x="213" y="29"/>
                </a:lnTo>
                <a:lnTo>
                  <a:pt x="215" y="27"/>
                </a:lnTo>
                <a:lnTo>
                  <a:pt x="217" y="25"/>
                </a:lnTo>
                <a:lnTo>
                  <a:pt x="217" y="23"/>
                </a:lnTo>
                <a:lnTo>
                  <a:pt x="217" y="21"/>
                </a:lnTo>
                <a:lnTo>
                  <a:pt x="217" y="19"/>
                </a:lnTo>
                <a:lnTo>
                  <a:pt x="219" y="19"/>
                </a:lnTo>
                <a:lnTo>
                  <a:pt x="221" y="19"/>
                </a:lnTo>
                <a:lnTo>
                  <a:pt x="223" y="18"/>
                </a:lnTo>
                <a:lnTo>
                  <a:pt x="225" y="18"/>
                </a:lnTo>
                <a:lnTo>
                  <a:pt x="227" y="16"/>
                </a:lnTo>
                <a:lnTo>
                  <a:pt x="229" y="14"/>
                </a:lnTo>
                <a:lnTo>
                  <a:pt x="229" y="12"/>
                </a:lnTo>
                <a:lnTo>
                  <a:pt x="229" y="10"/>
                </a:lnTo>
                <a:lnTo>
                  <a:pt x="231" y="10"/>
                </a:lnTo>
                <a:lnTo>
                  <a:pt x="231" y="8"/>
                </a:lnTo>
                <a:lnTo>
                  <a:pt x="231" y="6"/>
                </a:lnTo>
                <a:lnTo>
                  <a:pt x="233" y="8"/>
                </a:lnTo>
                <a:lnTo>
                  <a:pt x="235" y="8"/>
                </a:lnTo>
                <a:lnTo>
                  <a:pt x="237" y="6"/>
                </a:lnTo>
                <a:lnTo>
                  <a:pt x="239" y="4"/>
                </a:lnTo>
                <a:lnTo>
                  <a:pt x="241" y="2"/>
                </a:lnTo>
                <a:lnTo>
                  <a:pt x="243" y="0"/>
                </a:lnTo>
                <a:lnTo>
                  <a:pt x="243" y="2"/>
                </a:lnTo>
                <a:lnTo>
                  <a:pt x="245" y="4"/>
                </a:lnTo>
                <a:lnTo>
                  <a:pt x="245" y="6"/>
                </a:lnTo>
                <a:lnTo>
                  <a:pt x="247" y="8"/>
                </a:lnTo>
                <a:lnTo>
                  <a:pt x="249" y="8"/>
                </a:lnTo>
                <a:lnTo>
                  <a:pt x="251" y="10"/>
                </a:lnTo>
                <a:lnTo>
                  <a:pt x="253" y="10"/>
                </a:lnTo>
                <a:lnTo>
                  <a:pt x="255" y="10"/>
                </a:lnTo>
                <a:lnTo>
                  <a:pt x="255" y="12"/>
                </a:lnTo>
                <a:lnTo>
                  <a:pt x="257" y="14"/>
                </a:lnTo>
                <a:lnTo>
                  <a:pt x="257" y="16"/>
                </a:lnTo>
                <a:lnTo>
                  <a:pt x="259" y="18"/>
                </a:lnTo>
                <a:lnTo>
                  <a:pt x="261" y="19"/>
                </a:lnTo>
                <a:lnTo>
                  <a:pt x="263" y="19"/>
                </a:lnTo>
                <a:lnTo>
                  <a:pt x="265" y="21"/>
                </a:lnTo>
                <a:lnTo>
                  <a:pt x="267" y="23"/>
                </a:lnTo>
                <a:lnTo>
                  <a:pt x="267" y="25"/>
                </a:lnTo>
                <a:lnTo>
                  <a:pt x="267" y="27"/>
                </a:lnTo>
                <a:lnTo>
                  <a:pt x="267" y="29"/>
                </a:lnTo>
                <a:lnTo>
                  <a:pt x="267" y="31"/>
                </a:lnTo>
                <a:lnTo>
                  <a:pt x="269" y="33"/>
                </a:lnTo>
                <a:lnTo>
                  <a:pt x="269" y="35"/>
                </a:lnTo>
                <a:lnTo>
                  <a:pt x="271" y="37"/>
                </a:lnTo>
                <a:lnTo>
                  <a:pt x="273" y="39"/>
                </a:lnTo>
                <a:lnTo>
                  <a:pt x="273" y="41"/>
                </a:lnTo>
                <a:lnTo>
                  <a:pt x="275" y="43"/>
                </a:lnTo>
                <a:lnTo>
                  <a:pt x="273" y="41"/>
                </a:lnTo>
                <a:lnTo>
                  <a:pt x="271" y="41"/>
                </a:lnTo>
                <a:lnTo>
                  <a:pt x="271" y="43"/>
                </a:lnTo>
                <a:lnTo>
                  <a:pt x="271" y="45"/>
                </a:lnTo>
                <a:lnTo>
                  <a:pt x="273" y="47"/>
                </a:lnTo>
                <a:lnTo>
                  <a:pt x="273" y="49"/>
                </a:lnTo>
                <a:lnTo>
                  <a:pt x="273" y="51"/>
                </a:lnTo>
                <a:lnTo>
                  <a:pt x="273" y="53"/>
                </a:lnTo>
                <a:lnTo>
                  <a:pt x="273" y="55"/>
                </a:lnTo>
                <a:lnTo>
                  <a:pt x="273" y="57"/>
                </a:lnTo>
                <a:lnTo>
                  <a:pt x="273" y="59"/>
                </a:lnTo>
                <a:lnTo>
                  <a:pt x="273" y="61"/>
                </a:lnTo>
                <a:lnTo>
                  <a:pt x="273" y="63"/>
                </a:lnTo>
                <a:lnTo>
                  <a:pt x="273" y="65"/>
                </a:lnTo>
                <a:lnTo>
                  <a:pt x="275" y="67"/>
                </a:lnTo>
                <a:lnTo>
                  <a:pt x="275" y="69"/>
                </a:lnTo>
                <a:lnTo>
                  <a:pt x="275" y="71"/>
                </a:lnTo>
                <a:lnTo>
                  <a:pt x="275" y="73"/>
                </a:lnTo>
                <a:lnTo>
                  <a:pt x="275" y="75"/>
                </a:lnTo>
                <a:lnTo>
                  <a:pt x="275" y="77"/>
                </a:lnTo>
                <a:lnTo>
                  <a:pt x="277" y="79"/>
                </a:lnTo>
                <a:lnTo>
                  <a:pt x="277" y="81"/>
                </a:lnTo>
                <a:lnTo>
                  <a:pt x="277" y="83"/>
                </a:lnTo>
                <a:lnTo>
                  <a:pt x="279" y="85"/>
                </a:lnTo>
                <a:lnTo>
                  <a:pt x="279" y="87"/>
                </a:lnTo>
                <a:lnTo>
                  <a:pt x="279" y="89"/>
                </a:lnTo>
                <a:lnTo>
                  <a:pt x="281" y="91"/>
                </a:lnTo>
                <a:lnTo>
                  <a:pt x="283" y="91"/>
                </a:lnTo>
                <a:lnTo>
                  <a:pt x="285" y="91"/>
                </a:lnTo>
                <a:lnTo>
                  <a:pt x="285" y="93"/>
                </a:lnTo>
                <a:lnTo>
                  <a:pt x="287" y="95"/>
                </a:lnTo>
                <a:lnTo>
                  <a:pt x="289" y="95"/>
                </a:lnTo>
                <a:lnTo>
                  <a:pt x="291" y="97"/>
                </a:lnTo>
                <a:lnTo>
                  <a:pt x="291" y="99"/>
                </a:lnTo>
                <a:lnTo>
                  <a:pt x="293" y="101"/>
                </a:lnTo>
                <a:lnTo>
                  <a:pt x="295" y="101"/>
                </a:lnTo>
                <a:lnTo>
                  <a:pt x="297" y="101"/>
                </a:lnTo>
                <a:lnTo>
                  <a:pt x="299" y="103"/>
                </a:lnTo>
                <a:lnTo>
                  <a:pt x="301" y="105"/>
                </a:lnTo>
                <a:lnTo>
                  <a:pt x="301" y="107"/>
                </a:lnTo>
                <a:lnTo>
                  <a:pt x="299" y="107"/>
                </a:lnTo>
                <a:lnTo>
                  <a:pt x="299" y="109"/>
                </a:lnTo>
                <a:lnTo>
                  <a:pt x="297" y="111"/>
                </a:lnTo>
                <a:lnTo>
                  <a:pt x="297" y="113"/>
                </a:lnTo>
                <a:lnTo>
                  <a:pt x="295" y="115"/>
                </a:lnTo>
                <a:lnTo>
                  <a:pt x="293" y="115"/>
                </a:lnTo>
                <a:lnTo>
                  <a:pt x="291" y="115"/>
                </a:lnTo>
                <a:lnTo>
                  <a:pt x="289" y="117"/>
                </a:lnTo>
                <a:lnTo>
                  <a:pt x="287" y="117"/>
                </a:lnTo>
                <a:lnTo>
                  <a:pt x="285" y="119"/>
                </a:lnTo>
                <a:lnTo>
                  <a:pt x="283" y="119"/>
                </a:lnTo>
                <a:lnTo>
                  <a:pt x="281" y="121"/>
                </a:lnTo>
                <a:lnTo>
                  <a:pt x="281" y="123"/>
                </a:lnTo>
                <a:lnTo>
                  <a:pt x="281" y="125"/>
                </a:lnTo>
                <a:lnTo>
                  <a:pt x="281" y="127"/>
                </a:lnTo>
                <a:lnTo>
                  <a:pt x="279" y="125"/>
                </a:lnTo>
                <a:lnTo>
                  <a:pt x="277" y="127"/>
                </a:lnTo>
                <a:lnTo>
                  <a:pt x="275" y="127"/>
                </a:lnTo>
                <a:lnTo>
                  <a:pt x="273" y="127"/>
                </a:lnTo>
                <a:lnTo>
                  <a:pt x="273" y="131"/>
                </a:lnTo>
                <a:lnTo>
                  <a:pt x="273" y="133"/>
                </a:lnTo>
                <a:lnTo>
                  <a:pt x="271" y="135"/>
                </a:lnTo>
                <a:lnTo>
                  <a:pt x="271" y="137"/>
                </a:lnTo>
                <a:lnTo>
                  <a:pt x="273" y="139"/>
                </a:lnTo>
                <a:lnTo>
                  <a:pt x="273" y="141"/>
                </a:lnTo>
                <a:lnTo>
                  <a:pt x="271" y="143"/>
                </a:lnTo>
                <a:lnTo>
                  <a:pt x="271" y="145"/>
                </a:lnTo>
                <a:lnTo>
                  <a:pt x="271" y="147"/>
                </a:lnTo>
                <a:lnTo>
                  <a:pt x="269" y="149"/>
                </a:lnTo>
                <a:lnTo>
                  <a:pt x="269" y="151"/>
                </a:lnTo>
                <a:lnTo>
                  <a:pt x="267" y="153"/>
                </a:lnTo>
                <a:lnTo>
                  <a:pt x="267" y="155"/>
                </a:lnTo>
                <a:lnTo>
                  <a:pt x="267" y="157"/>
                </a:lnTo>
                <a:lnTo>
                  <a:pt x="267" y="159"/>
                </a:lnTo>
                <a:lnTo>
                  <a:pt x="267" y="161"/>
                </a:lnTo>
                <a:lnTo>
                  <a:pt x="265" y="163"/>
                </a:lnTo>
                <a:lnTo>
                  <a:pt x="265" y="165"/>
                </a:lnTo>
                <a:lnTo>
                  <a:pt x="263" y="165"/>
                </a:lnTo>
                <a:lnTo>
                  <a:pt x="263" y="167"/>
                </a:lnTo>
                <a:lnTo>
                  <a:pt x="265" y="169"/>
                </a:lnTo>
                <a:lnTo>
                  <a:pt x="265" y="171"/>
                </a:lnTo>
                <a:lnTo>
                  <a:pt x="265" y="173"/>
                </a:lnTo>
                <a:lnTo>
                  <a:pt x="265" y="175"/>
                </a:lnTo>
                <a:lnTo>
                  <a:pt x="265" y="177"/>
                </a:lnTo>
                <a:lnTo>
                  <a:pt x="265" y="179"/>
                </a:lnTo>
                <a:lnTo>
                  <a:pt x="265" y="181"/>
                </a:lnTo>
                <a:lnTo>
                  <a:pt x="267" y="183"/>
                </a:lnTo>
                <a:lnTo>
                  <a:pt x="265" y="185"/>
                </a:lnTo>
                <a:lnTo>
                  <a:pt x="265" y="187"/>
                </a:lnTo>
                <a:lnTo>
                  <a:pt x="265" y="189"/>
                </a:lnTo>
                <a:lnTo>
                  <a:pt x="265" y="191"/>
                </a:lnTo>
                <a:lnTo>
                  <a:pt x="265" y="193"/>
                </a:lnTo>
                <a:lnTo>
                  <a:pt x="265" y="195"/>
                </a:lnTo>
                <a:lnTo>
                  <a:pt x="265" y="197"/>
                </a:lnTo>
                <a:lnTo>
                  <a:pt x="263" y="197"/>
                </a:lnTo>
                <a:lnTo>
                  <a:pt x="263" y="199"/>
                </a:lnTo>
                <a:lnTo>
                  <a:pt x="261" y="201"/>
                </a:lnTo>
                <a:lnTo>
                  <a:pt x="261" y="203"/>
                </a:lnTo>
                <a:lnTo>
                  <a:pt x="261" y="205"/>
                </a:lnTo>
                <a:lnTo>
                  <a:pt x="261" y="207"/>
                </a:lnTo>
                <a:lnTo>
                  <a:pt x="259" y="209"/>
                </a:lnTo>
                <a:lnTo>
                  <a:pt x="259" y="211"/>
                </a:lnTo>
                <a:lnTo>
                  <a:pt x="259" y="213"/>
                </a:lnTo>
                <a:lnTo>
                  <a:pt x="259" y="215"/>
                </a:lnTo>
                <a:lnTo>
                  <a:pt x="259" y="217"/>
                </a:lnTo>
                <a:lnTo>
                  <a:pt x="257" y="215"/>
                </a:lnTo>
                <a:lnTo>
                  <a:pt x="255" y="217"/>
                </a:lnTo>
                <a:lnTo>
                  <a:pt x="251" y="217"/>
                </a:lnTo>
                <a:lnTo>
                  <a:pt x="251" y="219"/>
                </a:lnTo>
                <a:lnTo>
                  <a:pt x="249" y="223"/>
                </a:lnTo>
                <a:lnTo>
                  <a:pt x="247" y="225"/>
                </a:lnTo>
                <a:lnTo>
                  <a:pt x="247" y="227"/>
                </a:lnTo>
                <a:lnTo>
                  <a:pt x="245" y="229"/>
                </a:lnTo>
                <a:lnTo>
                  <a:pt x="245" y="231"/>
                </a:lnTo>
                <a:lnTo>
                  <a:pt x="243" y="233"/>
                </a:lnTo>
                <a:lnTo>
                  <a:pt x="241" y="233"/>
                </a:lnTo>
                <a:lnTo>
                  <a:pt x="241" y="235"/>
                </a:lnTo>
                <a:lnTo>
                  <a:pt x="241" y="237"/>
                </a:lnTo>
                <a:lnTo>
                  <a:pt x="241" y="239"/>
                </a:lnTo>
                <a:lnTo>
                  <a:pt x="241" y="241"/>
                </a:lnTo>
                <a:lnTo>
                  <a:pt x="241" y="243"/>
                </a:lnTo>
                <a:lnTo>
                  <a:pt x="239" y="245"/>
                </a:lnTo>
                <a:lnTo>
                  <a:pt x="239" y="247"/>
                </a:lnTo>
                <a:lnTo>
                  <a:pt x="239" y="249"/>
                </a:lnTo>
                <a:lnTo>
                  <a:pt x="239" y="251"/>
                </a:lnTo>
                <a:lnTo>
                  <a:pt x="239" y="253"/>
                </a:lnTo>
                <a:lnTo>
                  <a:pt x="239" y="255"/>
                </a:lnTo>
                <a:lnTo>
                  <a:pt x="235" y="259"/>
                </a:lnTo>
                <a:lnTo>
                  <a:pt x="235" y="257"/>
                </a:lnTo>
                <a:lnTo>
                  <a:pt x="235" y="255"/>
                </a:lnTo>
                <a:lnTo>
                  <a:pt x="233" y="253"/>
                </a:lnTo>
                <a:lnTo>
                  <a:pt x="231" y="255"/>
                </a:lnTo>
                <a:lnTo>
                  <a:pt x="229" y="257"/>
                </a:lnTo>
                <a:lnTo>
                  <a:pt x="229" y="259"/>
                </a:lnTo>
                <a:lnTo>
                  <a:pt x="227" y="261"/>
                </a:lnTo>
                <a:lnTo>
                  <a:pt x="227" y="263"/>
                </a:lnTo>
                <a:lnTo>
                  <a:pt x="227" y="265"/>
                </a:lnTo>
                <a:lnTo>
                  <a:pt x="229" y="267"/>
                </a:lnTo>
                <a:lnTo>
                  <a:pt x="229" y="269"/>
                </a:lnTo>
                <a:lnTo>
                  <a:pt x="227" y="271"/>
                </a:lnTo>
                <a:lnTo>
                  <a:pt x="225" y="273"/>
                </a:lnTo>
                <a:lnTo>
                  <a:pt x="225" y="275"/>
                </a:lnTo>
                <a:lnTo>
                  <a:pt x="225" y="277"/>
                </a:lnTo>
                <a:lnTo>
                  <a:pt x="225" y="279"/>
                </a:lnTo>
                <a:lnTo>
                  <a:pt x="223" y="281"/>
                </a:lnTo>
                <a:lnTo>
                  <a:pt x="223" y="283"/>
                </a:lnTo>
                <a:lnTo>
                  <a:pt x="225" y="285"/>
                </a:lnTo>
                <a:lnTo>
                  <a:pt x="225" y="287"/>
                </a:lnTo>
                <a:lnTo>
                  <a:pt x="225" y="289"/>
                </a:lnTo>
                <a:lnTo>
                  <a:pt x="225" y="291"/>
                </a:lnTo>
                <a:lnTo>
                  <a:pt x="225" y="293"/>
                </a:lnTo>
                <a:lnTo>
                  <a:pt x="225" y="295"/>
                </a:lnTo>
                <a:lnTo>
                  <a:pt x="225" y="297"/>
                </a:lnTo>
                <a:lnTo>
                  <a:pt x="225" y="301"/>
                </a:lnTo>
                <a:lnTo>
                  <a:pt x="223" y="303"/>
                </a:lnTo>
                <a:lnTo>
                  <a:pt x="223" y="305"/>
                </a:lnTo>
                <a:lnTo>
                  <a:pt x="221" y="305"/>
                </a:lnTo>
                <a:lnTo>
                  <a:pt x="219" y="305"/>
                </a:lnTo>
                <a:lnTo>
                  <a:pt x="219" y="307"/>
                </a:lnTo>
                <a:lnTo>
                  <a:pt x="217" y="305"/>
                </a:lnTo>
                <a:lnTo>
                  <a:pt x="215" y="305"/>
                </a:lnTo>
                <a:lnTo>
                  <a:pt x="213" y="305"/>
                </a:lnTo>
                <a:lnTo>
                  <a:pt x="211" y="305"/>
                </a:lnTo>
                <a:lnTo>
                  <a:pt x="209" y="305"/>
                </a:lnTo>
                <a:lnTo>
                  <a:pt x="207" y="305"/>
                </a:lnTo>
                <a:lnTo>
                  <a:pt x="207" y="307"/>
                </a:lnTo>
                <a:lnTo>
                  <a:pt x="207" y="309"/>
                </a:lnTo>
                <a:lnTo>
                  <a:pt x="207" y="311"/>
                </a:lnTo>
                <a:lnTo>
                  <a:pt x="205" y="313"/>
                </a:lnTo>
                <a:lnTo>
                  <a:pt x="205" y="315"/>
                </a:lnTo>
                <a:lnTo>
                  <a:pt x="205" y="317"/>
                </a:lnTo>
                <a:lnTo>
                  <a:pt x="207" y="319"/>
                </a:lnTo>
                <a:lnTo>
                  <a:pt x="209" y="319"/>
                </a:lnTo>
                <a:lnTo>
                  <a:pt x="211" y="319"/>
                </a:lnTo>
                <a:lnTo>
                  <a:pt x="213" y="319"/>
                </a:lnTo>
                <a:lnTo>
                  <a:pt x="215" y="321"/>
                </a:lnTo>
                <a:lnTo>
                  <a:pt x="217" y="321"/>
                </a:lnTo>
                <a:lnTo>
                  <a:pt x="219" y="323"/>
                </a:lnTo>
                <a:lnTo>
                  <a:pt x="221" y="323"/>
                </a:lnTo>
                <a:lnTo>
                  <a:pt x="221" y="325"/>
                </a:lnTo>
                <a:lnTo>
                  <a:pt x="223" y="327"/>
                </a:lnTo>
                <a:lnTo>
                  <a:pt x="223" y="329"/>
                </a:lnTo>
                <a:lnTo>
                  <a:pt x="225" y="331"/>
                </a:lnTo>
                <a:lnTo>
                  <a:pt x="227" y="331"/>
                </a:lnTo>
                <a:lnTo>
                  <a:pt x="227" y="333"/>
                </a:lnTo>
                <a:lnTo>
                  <a:pt x="229" y="335"/>
                </a:lnTo>
                <a:lnTo>
                  <a:pt x="231" y="335"/>
                </a:lnTo>
                <a:lnTo>
                  <a:pt x="231" y="337"/>
                </a:lnTo>
                <a:lnTo>
                  <a:pt x="233" y="339"/>
                </a:lnTo>
                <a:lnTo>
                  <a:pt x="235" y="341"/>
                </a:lnTo>
                <a:lnTo>
                  <a:pt x="237" y="343"/>
                </a:lnTo>
                <a:lnTo>
                  <a:pt x="237" y="345"/>
                </a:lnTo>
                <a:lnTo>
                  <a:pt x="237" y="347"/>
                </a:lnTo>
                <a:lnTo>
                  <a:pt x="239" y="347"/>
                </a:lnTo>
                <a:lnTo>
                  <a:pt x="239" y="349"/>
                </a:lnTo>
                <a:lnTo>
                  <a:pt x="239" y="351"/>
                </a:lnTo>
                <a:lnTo>
                  <a:pt x="241" y="353"/>
                </a:lnTo>
                <a:lnTo>
                  <a:pt x="241" y="355"/>
                </a:lnTo>
                <a:lnTo>
                  <a:pt x="241" y="357"/>
                </a:lnTo>
                <a:lnTo>
                  <a:pt x="241" y="359"/>
                </a:lnTo>
                <a:lnTo>
                  <a:pt x="243" y="359"/>
                </a:lnTo>
                <a:lnTo>
                  <a:pt x="243" y="361"/>
                </a:lnTo>
                <a:lnTo>
                  <a:pt x="245" y="363"/>
                </a:lnTo>
                <a:lnTo>
                  <a:pt x="247" y="365"/>
                </a:lnTo>
                <a:lnTo>
                  <a:pt x="247" y="367"/>
                </a:lnTo>
                <a:lnTo>
                  <a:pt x="247" y="369"/>
                </a:lnTo>
                <a:lnTo>
                  <a:pt x="249" y="367"/>
                </a:lnTo>
                <a:lnTo>
                  <a:pt x="251" y="367"/>
                </a:lnTo>
                <a:lnTo>
                  <a:pt x="253" y="369"/>
                </a:lnTo>
                <a:lnTo>
                  <a:pt x="255" y="369"/>
                </a:lnTo>
                <a:lnTo>
                  <a:pt x="257" y="369"/>
                </a:lnTo>
                <a:lnTo>
                  <a:pt x="257" y="371"/>
                </a:lnTo>
                <a:lnTo>
                  <a:pt x="257" y="373"/>
                </a:lnTo>
                <a:lnTo>
                  <a:pt x="255" y="375"/>
                </a:lnTo>
                <a:lnTo>
                  <a:pt x="255" y="381"/>
                </a:lnTo>
                <a:lnTo>
                  <a:pt x="257" y="381"/>
                </a:lnTo>
                <a:lnTo>
                  <a:pt x="259" y="383"/>
                </a:lnTo>
                <a:lnTo>
                  <a:pt x="255" y="383"/>
                </a:lnTo>
                <a:lnTo>
                  <a:pt x="253" y="385"/>
                </a:lnTo>
                <a:lnTo>
                  <a:pt x="233" y="385"/>
                </a:lnTo>
                <a:lnTo>
                  <a:pt x="231" y="385"/>
                </a:lnTo>
                <a:lnTo>
                  <a:pt x="229" y="385"/>
                </a:lnTo>
                <a:lnTo>
                  <a:pt x="229" y="387"/>
                </a:lnTo>
                <a:lnTo>
                  <a:pt x="227" y="389"/>
                </a:lnTo>
                <a:lnTo>
                  <a:pt x="223" y="393"/>
                </a:lnTo>
                <a:lnTo>
                  <a:pt x="219" y="397"/>
                </a:lnTo>
                <a:lnTo>
                  <a:pt x="217" y="399"/>
                </a:lnTo>
                <a:lnTo>
                  <a:pt x="217" y="401"/>
                </a:lnTo>
                <a:lnTo>
                  <a:pt x="215" y="403"/>
                </a:lnTo>
                <a:lnTo>
                  <a:pt x="213" y="401"/>
                </a:lnTo>
                <a:lnTo>
                  <a:pt x="211" y="401"/>
                </a:lnTo>
                <a:lnTo>
                  <a:pt x="209" y="401"/>
                </a:lnTo>
                <a:lnTo>
                  <a:pt x="207" y="399"/>
                </a:lnTo>
                <a:lnTo>
                  <a:pt x="205" y="399"/>
                </a:lnTo>
                <a:lnTo>
                  <a:pt x="203" y="401"/>
                </a:lnTo>
                <a:lnTo>
                  <a:pt x="201" y="401"/>
                </a:lnTo>
                <a:lnTo>
                  <a:pt x="199" y="401"/>
                </a:lnTo>
                <a:lnTo>
                  <a:pt x="197" y="403"/>
                </a:lnTo>
                <a:lnTo>
                  <a:pt x="195" y="403"/>
                </a:lnTo>
                <a:lnTo>
                  <a:pt x="193" y="403"/>
                </a:lnTo>
                <a:lnTo>
                  <a:pt x="191" y="405"/>
                </a:lnTo>
                <a:lnTo>
                  <a:pt x="191" y="407"/>
                </a:lnTo>
                <a:lnTo>
                  <a:pt x="189" y="405"/>
                </a:lnTo>
                <a:lnTo>
                  <a:pt x="187" y="405"/>
                </a:lnTo>
                <a:lnTo>
                  <a:pt x="185" y="403"/>
                </a:lnTo>
                <a:lnTo>
                  <a:pt x="185" y="401"/>
                </a:lnTo>
                <a:lnTo>
                  <a:pt x="183" y="401"/>
                </a:lnTo>
                <a:lnTo>
                  <a:pt x="181" y="403"/>
                </a:lnTo>
                <a:lnTo>
                  <a:pt x="179" y="403"/>
                </a:lnTo>
                <a:lnTo>
                  <a:pt x="177" y="403"/>
                </a:lnTo>
                <a:lnTo>
                  <a:pt x="175" y="401"/>
                </a:lnTo>
                <a:lnTo>
                  <a:pt x="173" y="401"/>
                </a:lnTo>
                <a:lnTo>
                  <a:pt x="171" y="401"/>
                </a:lnTo>
                <a:lnTo>
                  <a:pt x="169" y="403"/>
                </a:lnTo>
                <a:lnTo>
                  <a:pt x="167" y="405"/>
                </a:lnTo>
                <a:lnTo>
                  <a:pt x="167" y="407"/>
                </a:lnTo>
                <a:lnTo>
                  <a:pt x="165" y="407"/>
                </a:lnTo>
                <a:lnTo>
                  <a:pt x="165" y="405"/>
                </a:lnTo>
                <a:lnTo>
                  <a:pt x="163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1"/>
                </a:lnTo>
                <a:lnTo>
                  <a:pt x="161" y="399"/>
                </a:lnTo>
                <a:lnTo>
                  <a:pt x="159" y="399"/>
                </a:lnTo>
                <a:lnTo>
                  <a:pt x="157" y="399"/>
                </a:lnTo>
                <a:lnTo>
                  <a:pt x="155" y="397"/>
                </a:lnTo>
                <a:lnTo>
                  <a:pt x="153" y="397"/>
                </a:lnTo>
                <a:lnTo>
                  <a:pt x="153" y="395"/>
                </a:lnTo>
                <a:lnTo>
                  <a:pt x="151" y="393"/>
                </a:lnTo>
                <a:lnTo>
                  <a:pt x="149" y="391"/>
                </a:lnTo>
                <a:lnTo>
                  <a:pt x="149" y="389"/>
                </a:lnTo>
                <a:lnTo>
                  <a:pt x="147" y="389"/>
                </a:lnTo>
                <a:lnTo>
                  <a:pt x="147" y="387"/>
                </a:lnTo>
                <a:lnTo>
                  <a:pt x="145" y="385"/>
                </a:lnTo>
                <a:lnTo>
                  <a:pt x="143" y="383"/>
                </a:lnTo>
                <a:lnTo>
                  <a:pt x="141" y="383"/>
                </a:lnTo>
                <a:lnTo>
                  <a:pt x="139" y="385"/>
                </a:lnTo>
                <a:lnTo>
                  <a:pt x="139" y="387"/>
                </a:lnTo>
                <a:lnTo>
                  <a:pt x="137" y="389"/>
                </a:lnTo>
                <a:lnTo>
                  <a:pt x="135" y="389"/>
                </a:lnTo>
                <a:lnTo>
                  <a:pt x="133" y="387"/>
                </a:lnTo>
                <a:lnTo>
                  <a:pt x="131" y="387"/>
                </a:lnTo>
                <a:lnTo>
                  <a:pt x="129" y="387"/>
                </a:lnTo>
                <a:lnTo>
                  <a:pt x="127" y="385"/>
                </a:lnTo>
                <a:lnTo>
                  <a:pt x="127" y="387"/>
                </a:lnTo>
                <a:lnTo>
                  <a:pt x="125" y="389"/>
                </a:lnTo>
                <a:lnTo>
                  <a:pt x="123" y="389"/>
                </a:lnTo>
                <a:lnTo>
                  <a:pt x="121" y="391"/>
                </a:lnTo>
                <a:lnTo>
                  <a:pt x="119" y="389"/>
                </a:lnTo>
                <a:lnTo>
                  <a:pt x="117" y="389"/>
                </a:lnTo>
                <a:lnTo>
                  <a:pt x="115" y="387"/>
                </a:lnTo>
                <a:lnTo>
                  <a:pt x="113" y="387"/>
                </a:lnTo>
                <a:lnTo>
                  <a:pt x="113" y="385"/>
                </a:lnTo>
                <a:lnTo>
                  <a:pt x="111" y="385"/>
                </a:lnTo>
                <a:lnTo>
                  <a:pt x="109" y="383"/>
                </a:lnTo>
                <a:lnTo>
                  <a:pt x="107" y="381"/>
                </a:lnTo>
                <a:lnTo>
                  <a:pt x="107" y="379"/>
                </a:lnTo>
                <a:lnTo>
                  <a:pt x="105" y="377"/>
                </a:lnTo>
                <a:lnTo>
                  <a:pt x="103" y="377"/>
                </a:lnTo>
                <a:lnTo>
                  <a:pt x="103" y="375"/>
                </a:lnTo>
                <a:lnTo>
                  <a:pt x="103" y="373"/>
                </a:lnTo>
                <a:lnTo>
                  <a:pt x="101" y="371"/>
                </a:lnTo>
                <a:lnTo>
                  <a:pt x="99" y="369"/>
                </a:lnTo>
                <a:lnTo>
                  <a:pt x="99" y="367"/>
                </a:lnTo>
                <a:lnTo>
                  <a:pt x="99" y="365"/>
                </a:lnTo>
                <a:lnTo>
                  <a:pt x="99" y="363"/>
                </a:lnTo>
                <a:lnTo>
                  <a:pt x="99" y="361"/>
                </a:lnTo>
                <a:lnTo>
                  <a:pt x="97" y="359"/>
                </a:lnTo>
                <a:lnTo>
                  <a:pt x="95" y="359"/>
                </a:lnTo>
                <a:lnTo>
                  <a:pt x="93" y="357"/>
                </a:lnTo>
                <a:lnTo>
                  <a:pt x="91" y="357"/>
                </a:lnTo>
                <a:lnTo>
                  <a:pt x="91" y="355"/>
                </a:lnTo>
                <a:lnTo>
                  <a:pt x="89" y="355"/>
                </a:lnTo>
                <a:lnTo>
                  <a:pt x="87" y="355"/>
                </a:lnTo>
                <a:lnTo>
                  <a:pt x="85" y="353"/>
                </a:lnTo>
                <a:lnTo>
                  <a:pt x="85" y="351"/>
                </a:lnTo>
                <a:lnTo>
                  <a:pt x="85" y="349"/>
                </a:lnTo>
                <a:lnTo>
                  <a:pt x="83" y="347"/>
                </a:lnTo>
                <a:lnTo>
                  <a:pt x="83" y="345"/>
                </a:lnTo>
                <a:lnTo>
                  <a:pt x="83" y="343"/>
                </a:lnTo>
                <a:lnTo>
                  <a:pt x="83" y="341"/>
                </a:lnTo>
                <a:lnTo>
                  <a:pt x="81" y="339"/>
                </a:lnTo>
                <a:lnTo>
                  <a:pt x="79" y="339"/>
                </a:lnTo>
                <a:lnTo>
                  <a:pt x="77" y="337"/>
                </a:lnTo>
                <a:lnTo>
                  <a:pt x="77" y="335"/>
                </a:lnTo>
                <a:lnTo>
                  <a:pt x="75" y="333"/>
                </a:lnTo>
                <a:lnTo>
                  <a:pt x="73" y="333"/>
                </a:lnTo>
                <a:lnTo>
                  <a:pt x="71" y="331"/>
                </a:lnTo>
                <a:lnTo>
                  <a:pt x="69" y="329"/>
                </a:lnTo>
                <a:lnTo>
                  <a:pt x="67" y="329"/>
                </a:lnTo>
                <a:lnTo>
                  <a:pt x="66" y="327"/>
                </a:lnTo>
                <a:lnTo>
                  <a:pt x="64" y="325"/>
                </a:lnTo>
                <a:lnTo>
                  <a:pt x="62" y="323"/>
                </a:lnTo>
                <a:lnTo>
                  <a:pt x="64" y="321"/>
                </a:lnTo>
                <a:lnTo>
                  <a:pt x="64" y="319"/>
                </a:lnTo>
                <a:lnTo>
                  <a:pt x="64" y="317"/>
                </a:lnTo>
                <a:lnTo>
                  <a:pt x="62" y="315"/>
                </a:lnTo>
                <a:lnTo>
                  <a:pt x="60" y="315"/>
                </a:lnTo>
                <a:lnTo>
                  <a:pt x="58" y="313"/>
                </a:lnTo>
                <a:lnTo>
                  <a:pt x="58" y="311"/>
                </a:lnTo>
                <a:lnTo>
                  <a:pt x="56" y="311"/>
                </a:lnTo>
                <a:lnTo>
                  <a:pt x="54" y="309"/>
                </a:lnTo>
                <a:lnTo>
                  <a:pt x="52" y="309"/>
                </a:lnTo>
                <a:lnTo>
                  <a:pt x="50" y="309"/>
                </a:lnTo>
                <a:lnTo>
                  <a:pt x="48" y="309"/>
                </a:lnTo>
                <a:lnTo>
                  <a:pt x="46" y="309"/>
                </a:lnTo>
                <a:lnTo>
                  <a:pt x="44" y="307"/>
                </a:lnTo>
                <a:lnTo>
                  <a:pt x="44" y="305"/>
                </a:lnTo>
                <a:lnTo>
                  <a:pt x="44" y="303"/>
                </a:lnTo>
                <a:lnTo>
                  <a:pt x="44" y="301"/>
                </a:lnTo>
                <a:lnTo>
                  <a:pt x="44" y="299"/>
                </a:lnTo>
                <a:lnTo>
                  <a:pt x="42" y="299"/>
                </a:lnTo>
                <a:lnTo>
                  <a:pt x="40" y="299"/>
                </a:lnTo>
                <a:lnTo>
                  <a:pt x="38" y="299"/>
                </a:lnTo>
                <a:lnTo>
                  <a:pt x="36" y="299"/>
                </a:lnTo>
                <a:lnTo>
                  <a:pt x="32" y="299"/>
                </a:lnTo>
                <a:lnTo>
                  <a:pt x="32" y="297"/>
                </a:lnTo>
                <a:lnTo>
                  <a:pt x="32" y="295"/>
                </a:lnTo>
                <a:lnTo>
                  <a:pt x="32" y="293"/>
                </a:lnTo>
                <a:lnTo>
                  <a:pt x="30" y="293"/>
                </a:lnTo>
                <a:lnTo>
                  <a:pt x="30" y="291"/>
                </a:lnTo>
                <a:lnTo>
                  <a:pt x="32" y="289"/>
                </a:lnTo>
                <a:lnTo>
                  <a:pt x="34" y="289"/>
                </a:lnTo>
                <a:lnTo>
                  <a:pt x="34" y="287"/>
                </a:lnTo>
                <a:lnTo>
                  <a:pt x="34" y="285"/>
                </a:lnTo>
                <a:lnTo>
                  <a:pt x="34" y="283"/>
                </a:lnTo>
                <a:lnTo>
                  <a:pt x="34" y="281"/>
                </a:lnTo>
                <a:lnTo>
                  <a:pt x="34" y="279"/>
                </a:lnTo>
                <a:lnTo>
                  <a:pt x="34" y="277"/>
                </a:lnTo>
                <a:lnTo>
                  <a:pt x="34" y="275"/>
                </a:lnTo>
                <a:lnTo>
                  <a:pt x="32" y="273"/>
                </a:lnTo>
                <a:lnTo>
                  <a:pt x="32" y="271"/>
                </a:lnTo>
                <a:lnTo>
                  <a:pt x="32" y="269"/>
                </a:lnTo>
                <a:lnTo>
                  <a:pt x="30" y="269"/>
                </a:lnTo>
                <a:lnTo>
                  <a:pt x="30" y="267"/>
                </a:lnTo>
                <a:lnTo>
                  <a:pt x="28" y="265"/>
                </a:lnTo>
                <a:lnTo>
                  <a:pt x="28" y="263"/>
                </a:lnTo>
                <a:lnTo>
                  <a:pt x="26" y="263"/>
                </a:lnTo>
                <a:lnTo>
                  <a:pt x="24" y="259"/>
                </a:lnTo>
                <a:lnTo>
                  <a:pt x="22" y="257"/>
                </a:lnTo>
                <a:lnTo>
                  <a:pt x="20" y="255"/>
                </a:lnTo>
                <a:lnTo>
                  <a:pt x="20" y="253"/>
                </a:lnTo>
                <a:lnTo>
                  <a:pt x="20" y="251"/>
                </a:lnTo>
                <a:lnTo>
                  <a:pt x="20" y="249"/>
                </a:lnTo>
                <a:lnTo>
                  <a:pt x="22" y="247"/>
                </a:lnTo>
                <a:lnTo>
                  <a:pt x="20" y="245"/>
                </a:lnTo>
                <a:lnTo>
                  <a:pt x="20" y="243"/>
                </a:lnTo>
                <a:lnTo>
                  <a:pt x="18" y="243"/>
                </a:lnTo>
                <a:lnTo>
                  <a:pt x="16" y="241"/>
                </a:lnTo>
                <a:lnTo>
                  <a:pt x="14" y="239"/>
                </a:lnTo>
                <a:lnTo>
                  <a:pt x="14" y="237"/>
                </a:lnTo>
                <a:lnTo>
                  <a:pt x="14" y="235"/>
                </a:lnTo>
                <a:lnTo>
                  <a:pt x="14" y="233"/>
                </a:lnTo>
                <a:lnTo>
                  <a:pt x="14" y="231"/>
                </a:lnTo>
                <a:lnTo>
                  <a:pt x="14" y="229"/>
                </a:lnTo>
                <a:lnTo>
                  <a:pt x="12" y="229"/>
                </a:lnTo>
                <a:lnTo>
                  <a:pt x="12" y="227"/>
                </a:lnTo>
                <a:lnTo>
                  <a:pt x="12" y="225"/>
                </a:lnTo>
                <a:lnTo>
                  <a:pt x="12" y="223"/>
                </a:lnTo>
                <a:lnTo>
                  <a:pt x="10" y="221"/>
                </a:lnTo>
                <a:lnTo>
                  <a:pt x="12" y="219"/>
                </a:lnTo>
                <a:lnTo>
                  <a:pt x="12" y="217"/>
                </a:lnTo>
                <a:lnTo>
                  <a:pt x="10" y="217"/>
                </a:lnTo>
                <a:lnTo>
                  <a:pt x="8" y="215"/>
                </a:lnTo>
                <a:lnTo>
                  <a:pt x="6" y="217"/>
                </a:lnTo>
                <a:lnTo>
                  <a:pt x="4" y="217"/>
                </a:lnTo>
                <a:lnTo>
                  <a:pt x="2" y="217"/>
                </a:lnTo>
                <a:lnTo>
                  <a:pt x="0" y="215"/>
                </a:lnTo>
                <a:lnTo>
                  <a:pt x="0" y="21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0" name="Freeform 2298"/>
          <p:cNvSpPr>
            <a:spLocks/>
          </p:cNvSpPr>
          <p:nvPr/>
        </p:nvSpPr>
        <p:spPr bwMode="auto">
          <a:xfrm>
            <a:off x="4845053" y="4203701"/>
            <a:ext cx="341313" cy="327025"/>
          </a:xfrm>
          <a:custGeom>
            <a:avLst/>
            <a:gdLst>
              <a:gd name="T0" fmla="*/ 0 w 215"/>
              <a:gd name="T1" fmla="*/ 292338125 h 206"/>
              <a:gd name="T2" fmla="*/ 90725758 w 215"/>
              <a:gd name="T3" fmla="*/ 236894688 h 206"/>
              <a:gd name="T4" fmla="*/ 95766078 w 215"/>
              <a:gd name="T5" fmla="*/ 196572188 h 206"/>
              <a:gd name="T6" fmla="*/ 95766078 w 215"/>
              <a:gd name="T7" fmla="*/ 161290000 h 206"/>
              <a:gd name="T8" fmla="*/ 100806398 w 215"/>
              <a:gd name="T9" fmla="*/ 151209375 h 206"/>
              <a:gd name="T10" fmla="*/ 120967677 w 215"/>
              <a:gd name="T11" fmla="*/ 171370625 h 206"/>
              <a:gd name="T12" fmla="*/ 156249916 w 215"/>
              <a:gd name="T13" fmla="*/ 161290000 h 206"/>
              <a:gd name="T14" fmla="*/ 168851510 w 215"/>
              <a:gd name="T15" fmla="*/ 186491563 h 206"/>
              <a:gd name="T16" fmla="*/ 204133749 w 215"/>
              <a:gd name="T17" fmla="*/ 196572188 h 206"/>
              <a:gd name="T18" fmla="*/ 234375668 w 215"/>
              <a:gd name="T19" fmla="*/ 186491563 h 206"/>
              <a:gd name="T20" fmla="*/ 254536948 w 215"/>
              <a:gd name="T21" fmla="*/ 201612500 h 206"/>
              <a:gd name="T22" fmla="*/ 279738547 w 215"/>
              <a:gd name="T23" fmla="*/ 221773750 h 206"/>
              <a:gd name="T24" fmla="*/ 299899827 w 215"/>
              <a:gd name="T25" fmla="*/ 236894688 h 206"/>
              <a:gd name="T26" fmla="*/ 320061106 w 215"/>
              <a:gd name="T27" fmla="*/ 262096250 h 206"/>
              <a:gd name="T28" fmla="*/ 345262706 w 215"/>
              <a:gd name="T29" fmla="*/ 267136563 h 206"/>
              <a:gd name="T30" fmla="*/ 360383665 w 215"/>
              <a:gd name="T31" fmla="*/ 241935000 h 206"/>
              <a:gd name="T32" fmla="*/ 345262706 w 215"/>
              <a:gd name="T33" fmla="*/ 211693125 h 206"/>
              <a:gd name="T34" fmla="*/ 320061106 w 215"/>
              <a:gd name="T35" fmla="*/ 211693125 h 206"/>
              <a:gd name="T36" fmla="*/ 294859507 w 215"/>
              <a:gd name="T37" fmla="*/ 181451250 h 206"/>
              <a:gd name="T38" fmla="*/ 299899827 w 215"/>
              <a:gd name="T39" fmla="*/ 151209375 h 206"/>
              <a:gd name="T40" fmla="*/ 304940147 w 215"/>
              <a:gd name="T41" fmla="*/ 115927188 h 206"/>
              <a:gd name="T42" fmla="*/ 304940147 w 215"/>
              <a:gd name="T43" fmla="*/ 80645000 h 206"/>
              <a:gd name="T44" fmla="*/ 299899827 w 215"/>
              <a:gd name="T45" fmla="*/ 55443438 h 206"/>
              <a:gd name="T46" fmla="*/ 325101426 w 215"/>
              <a:gd name="T47" fmla="*/ 20161250 h 206"/>
              <a:gd name="T48" fmla="*/ 355343346 w 215"/>
              <a:gd name="T49" fmla="*/ 10080625 h 206"/>
              <a:gd name="T50" fmla="*/ 390625585 w 215"/>
              <a:gd name="T51" fmla="*/ 5040313 h 206"/>
              <a:gd name="T52" fmla="*/ 410786864 w 215"/>
              <a:gd name="T53" fmla="*/ 15120938 h 206"/>
              <a:gd name="T54" fmla="*/ 441028784 w 215"/>
              <a:gd name="T55" fmla="*/ 25201563 h 206"/>
              <a:gd name="T56" fmla="*/ 466230383 w 215"/>
              <a:gd name="T57" fmla="*/ 45362813 h 206"/>
              <a:gd name="T58" fmla="*/ 496472302 w 215"/>
              <a:gd name="T59" fmla="*/ 60483750 h 206"/>
              <a:gd name="T60" fmla="*/ 506552942 w 215"/>
              <a:gd name="T61" fmla="*/ 75604688 h 206"/>
              <a:gd name="T62" fmla="*/ 521673902 w 215"/>
              <a:gd name="T63" fmla="*/ 95765938 h 206"/>
              <a:gd name="T64" fmla="*/ 536794861 w 215"/>
              <a:gd name="T65" fmla="*/ 131048125 h 206"/>
              <a:gd name="T66" fmla="*/ 526714222 w 215"/>
              <a:gd name="T67" fmla="*/ 161290000 h 206"/>
              <a:gd name="T68" fmla="*/ 521673902 w 215"/>
              <a:gd name="T69" fmla="*/ 196572188 h 206"/>
              <a:gd name="T70" fmla="*/ 526714222 w 215"/>
              <a:gd name="T71" fmla="*/ 226814063 h 206"/>
              <a:gd name="T72" fmla="*/ 506552942 w 215"/>
              <a:gd name="T73" fmla="*/ 257055938 h 206"/>
              <a:gd name="T74" fmla="*/ 496472302 w 215"/>
              <a:gd name="T75" fmla="*/ 287297813 h 206"/>
              <a:gd name="T76" fmla="*/ 511593262 w 215"/>
              <a:gd name="T77" fmla="*/ 302418750 h 206"/>
              <a:gd name="T78" fmla="*/ 476311023 w 215"/>
              <a:gd name="T79" fmla="*/ 322580000 h 206"/>
              <a:gd name="T80" fmla="*/ 446069103 w 215"/>
              <a:gd name="T81" fmla="*/ 332660625 h 206"/>
              <a:gd name="T82" fmla="*/ 410786864 w 215"/>
              <a:gd name="T83" fmla="*/ 342741250 h 206"/>
              <a:gd name="T84" fmla="*/ 375504625 w 215"/>
              <a:gd name="T85" fmla="*/ 357862188 h 206"/>
              <a:gd name="T86" fmla="*/ 385585265 w 215"/>
              <a:gd name="T87" fmla="*/ 393144375 h 206"/>
              <a:gd name="T88" fmla="*/ 350303026 w 215"/>
              <a:gd name="T89" fmla="*/ 393144375 h 206"/>
              <a:gd name="T90" fmla="*/ 315020786 w 215"/>
              <a:gd name="T91" fmla="*/ 408265313 h 206"/>
              <a:gd name="T92" fmla="*/ 304940147 w 215"/>
              <a:gd name="T93" fmla="*/ 438507188 h 206"/>
              <a:gd name="T94" fmla="*/ 274698227 w 215"/>
              <a:gd name="T95" fmla="*/ 458668438 h 206"/>
              <a:gd name="T96" fmla="*/ 249496628 w 215"/>
              <a:gd name="T97" fmla="*/ 483870000 h 206"/>
              <a:gd name="T98" fmla="*/ 219254709 w 215"/>
              <a:gd name="T99" fmla="*/ 514111875 h 206"/>
              <a:gd name="T100" fmla="*/ 194053109 w 215"/>
              <a:gd name="T101" fmla="*/ 514111875 h 206"/>
              <a:gd name="T102" fmla="*/ 163811190 w 215"/>
              <a:gd name="T103" fmla="*/ 504031250 h 206"/>
              <a:gd name="T104" fmla="*/ 136088637 w 215"/>
              <a:gd name="T105" fmla="*/ 493950625 h 206"/>
              <a:gd name="T106" fmla="*/ 100806398 w 215"/>
              <a:gd name="T107" fmla="*/ 488910313 h 206"/>
              <a:gd name="T108" fmla="*/ 65524158 w 215"/>
              <a:gd name="T109" fmla="*/ 493950625 h 206"/>
              <a:gd name="T110" fmla="*/ 30241919 w 215"/>
              <a:gd name="T111" fmla="*/ 463708750 h 206"/>
              <a:gd name="T112" fmla="*/ 5040320 w 215"/>
              <a:gd name="T113" fmla="*/ 428426563 h 2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15" h="206">
                <a:moveTo>
                  <a:pt x="0" y="166"/>
                </a:moveTo>
                <a:lnTo>
                  <a:pt x="0" y="156"/>
                </a:lnTo>
                <a:lnTo>
                  <a:pt x="0" y="154"/>
                </a:lnTo>
                <a:lnTo>
                  <a:pt x="0" y="144"/>
                </a:lnTo>
                <a:lnTo>
                  <a:pt x="0" y="142"/>
                </a:lnTo>
                <a:lnTo>
                  <a:pt x="0" y="130"/>
                </a:lnTo>
                <a:lnTo>
                  <a:pt x="0" y="128"/>
                </a:lnTo>
                <a:lnTo>
                  <a:pt x="0" y="116"/>
                </a:lnTo>
                <a:lnTo>
                  <a:pt x="2" y="114"/>
                </a:lnTo>
                <a:lnTo>
                  <a:pt x="2" y="102"/>
                </a:lnTo>
                <a:lnTo>
                  <a:pt x="2" y="100"/>
                </a:lnTo>
                <a:lnTo>
                  <a:pt x="34" y="100"/>
                </a:lnTo>
                <a:lnTo>
                  <a:pt x="38" y="100"/>
                </a:lnTo>
                <a:lnTo>
                  <a:pt x="36" y="98"/>
                </a:lnTo>
                <a:lnTo>
                  <a:pt x="36" y="96"/>
                </a:lnTo>
                <a:lnTo>
                  <a:pt x="36" y="94"/>
                </a:lnTo>
                <a:lnTo>
                  <a:pt x="36" y="92"/>
                </a:lnTo>
                <a:lnTo>
                  <a:pt x="36" y="90"/>
                </a:lnTo>
                <a:lnTo>
                  <a:pt x="38" y="90"/>
                </a:lnTo>
                <a:lnTo>
                  <a:pt x="38" y="88"/>
                </a:lnTo>
                <a:lnTo>
                  <a:pt x="38" y="86"/>
                </a:lnTo>
                <a:lnTo>
                  <a:pt x="38" y="84"/>
                </a:lnTo>
                <a:lnTo>
                  <a:pt x="38" y="82"/>
                </a:lnTo>
                <a:lnTo>
                  <a:pt x="38" y="78"/>
                </a:lnTo>
                <a:lnTo>
                  <a:pt x="38" y="76"/>
                </a:lnTo>
                <a:lnTo>
                  <a:pt x="38" y="74"/>
                </a:lnTo>
                <a:lnTo>
                  <a:pt x="38" y="72"/>
                </a:lnTo>
                <a:lnTo>
                  <a:pt x="38" y="70"/>
                </a:lnTo>
                <a:lnTo>
                  <a:pt x="40" y="68"/>
                </a:lnTo>
                <a:lnTo>
                  <a:pt x="38" y="66"/>
                </a:lnTo>
                <a:lnTo>
                  <a:pt x="38" y="64"/>
                </a:lnTo>
                <a:lnTo>
                  <a:pt x="38" y="62"/>
                </a:lnTo>
                <a:lnTo>
                  <a:pt x="38" y="60"/>
                </a:lnTo>
                <a:lnTo>
                  <a:pt x="38" y="58"/>
                </a:lnTo>
                <a:lnTo>
                  <a:pt x="38" y="56"/>
                </a:lnTo>
                <a:lnTo>
                  <a:pt x="40" y="58"/>
                </a:lnTo>
                <a:lnTo>
                  <a:pt x="40" y="60"/>
                </a:lnTo>
                <a:lnTo>
                  <a:pt x="42" y="60"/>
                </a:lnTo>
                <a:lnTo>
                  <a:pt x="44" y="60"/>
                </a:lnTo>
                <a:lnTo>
                  <a:pt x="46" y="62"/>
                </a:lnTo>
                <a:lnTo>
                  <a:pt x="46" y="64"/>
                </a:lnTo>
                <a:lnTo>
                  <a:pt x="46" y="66"/>
                </a:lnTo>
                <a:lnTo>
                  <a:pt x="44" y="68"/>
                </a:lnTo>
                <a:lnTo>
                  <a:pt x="46" y="68"/>
                </a:lnTo>
                <a:lnTo>
                  <a:pt x="48" y="68"/>
                </a:lnTo>
                <a:lnTo>
                  <a:pt x="50" y="68"/>
                </a:lnTo>
                <a:lnTo>
                  <a:pt x="50" y="66"/>
                </a:lnTo>
                <a:lnTo>
                  <a:pt x="52" y="66"/>
                </a:lnTo>
                <a:lnTo>
                  <a:pt x="54" y="66"/>
                </a:lnTo>
                <a:lnTo>
                  <a:pt x="58" y="64"/>
                </a:lnTo>
                <a:lnTo>
                  <a:pt x="60" y="64"/>
                </a:lnTo>
                <a:lnTo>
                  <a:pt x="62" y="64"/>
                </a:lnTo>
                <a:lnTo>
                  <a:pt x="62" y="66"/>
                </a:lnTo>
                <a:lnTo>
                  <a:pt x="62" y="68"/>
                </a:lnTo>
                <a:lnTo>
                  <a:pt x="62" y="70"/>
                </a:lnTo>
                <a:lnTo>
                  <a:pt x="64" y="72"/>
                </a:lnTo>
                <a:lnTo>
                  <a:pt x="64" y="74"/>
                </a:lnTo>
                <a:lnTo>
                  <a:pt x="65" y="74"/>
                </a:lnTo>
                <a:lnTo>
                  <a:pt x="67" y="74"/>
                </a:lnTo>
                <a:lnTo>
                  <a:pt x="69" y="76"/>
                </a:lnTo>
                <a:lnTo>
                  <a:pt x="71" y="76"/>
                </a:lnTo>
                <a:lnTo>
                  <a:pt x="73" y="78"/>
                </a:lnTo>
                <a:lnTo>
                  <a:pt x="75" y="78"/>
                </a:lnTo>
                <a:lnTo>
                  <a:pt x="77" y="78"/>
                </a:lnTo>
                <a:lnTo>
                  <a:pt x="79" y="78"/>
                </a:lnTo>
                <a:lnTo>
                  <a:pt x="81" y="78"/>
                </a:lnTo>
                <a:lnTo>
                  <a:pt x="83" y="80"/>
                </a:lnTo>
                <a:lnTo>
                  <a:pt x="85" y="80"/>
                </a:lnTo>
                <a:lnTo>
                  <a:pt x="87" y="80"/>
                </a:lnTo>
                <a:lnTo>
                  <a:pt x="89" y="80"/>
                </a:lnTo>
                <a:lnTo>
                  <a:pt x="91" y="78"/>
                </a:lnTo>
                <a:lnTo>
                  <a:pt x="91" y="76"/>
                </a:lnTo>
                <a:lnTo>
                  <a:pt x="91" y="74"/>
                </a:lnTo>
                <a:lnTo>
                  <a:pt x="93" y="74"/>
                </a:lnTo>
                <a:lnTo>
                  <a:pt x="93" y="72"/>
                </a:lnTo>
                <a:lnTo>
                  <a:pt x="95" y="72"/>
                </a:lnTo>
                <a:lnTo>
                  <a:pt x="95" y="74"/>
                </a:lnTo>
                <a:lnTo>
                  <a:pt x="97" y="76"/>
                </a:lnTo>
                <a:lnTo>
                  <a:pt x="99" y="78"/>
                </a:lnTo>
                <a:lnTo>
                  <a:pt x="101" y="80"/>
                </a:lnTo>
                <a:lnTo>
                  <a:pt x="101" y="82"/>
                </a:lnTo>
                <a:lnTo>
                  <a:pt x="101" y="84"/>
                </a:lnTo>
                <a:lnTo>
                  <a:pt x="103" y="84"/>
                </a:lnTo>
                <a:lnTo>
                  <a:pt x="105" y="86"/>
                </a:lnTo>
                <a:lnTo>
                  <a:pt x="107" y="86"/>
                </a:lnTo>
                <a:lnTo>
                  <a:pt x="109" y="86"/>
                </a:lnTo>
                <a:lnTo>
                  <a:pt x="111" y="88"/>
                </a:lnTo>
                <a:lnTo>
                  <a:pt x="113" y="88"/>
                </a:lnTo>
                <a:lnTo>
                  <a:pt x="115" y="90"/>
                </a:lnTo>
                <a:lnTo>
                  <a:pt x="117" y="90"/>
                </a:lnTo>
                <a:lnTo>
                  <a:pt x="117" y="92"/>
                </a:lnTo>
                <a:lnTo>
                  <a:pt x="119" y="94"/>
                </a:lnTo>
                <a:lnTo>
                  <a:pt x="119" y="96"/>
                </a:lnTo>
                <a:lnTo>
                  <a:pt x="121" y="98"/>
                </a:lnTo>
                <a:lnTo>
                  <a:pt x="123" y="98"/>
                </a:lnTo>
                <a:lnTo>
                  <a:pt x="125" y="100"/>
                </a:lnTo>
                <a:lnTo>
                  <a:pt x="125" y="102"/>
                </a:lnTo>
                <a:lnTo>
                  <a:pt x="127" y="104"/>
                </a:lnTo>
                <a:lnTo>
                  <a:pt x="127" y="106"/>
                </a:lnTo>
                <a:lnTo>
                  <a:pt x="127" y="108"/>
                </a:lnTo>
                <a:lnTo>
                  <a:pt x="129" y="108"/>
                </a:lnTo>
                <a:lnTo>
                  <a:pt x="131" y="110"/>
                </a:lnTo>
                <a:lnTo>
                  <a:pt x="133" y="108"/>
                </a:lnTo>
                <a:lnTo>
                  <a:pt x="135" y="108"/>
                </a:lnTo>
                <a:lnTo>
                  <a:pt x="137" y="106"/>
                </a:lnTo>
                <a:lnTo>
                  <a:pt x="139" y="106"/>
                </a:lnTo>
                <a:lnTo>
                  <a:pt x="139" y="108"/>
                </a:lnTo>
                <a:lnTo>
                  <a:pt x="141" y="110"/>
                </a:lnTo>
                <a:lnTo>
                  <a:pt x="143" y="110"/>
                </a:lnTo>
                <a:lnTo>
                  <a:pt x="143" y="104"/>
                </a:lnTo>
                <a:lnTo>
                  <a:pt x="143" y="102"/>
                </a:lnTo>
                <a:lnTo>
                  <a:pt x="143" y="96"/>
                </a:lnTo>
                <a:lnTo>
                  <a:pt x="143" y="94"/>
                </a:lnTo>
                <a:lnTo>
                  <a:pt x="143" y="88"/>
                </a:lnTo>
                <a:lnTo>
                  <a:pt x="143" y="86"/>
                </a:lnTo>
                <a:lnTo>
                  <a:pt x="143" y="84"/>
                </a:lnTo>
                <a:lnTo>
                  <a:pt x="141" y="84"/>
                </a:lnTo>
                <a:lnTo>
                  <a:pt x="139" y="84"/>
                </a:lnTo>
                <a:lnTo>
                  <a:pt x="137" y="84"/>
                </a:lnTo>
                <a:lnTo>
                  <a:pt x="137" y="86"/>
                </a:lnTo>
                <a:lnTo>
                  <a:pt x="137" y="88"/>
                </a:lnTo>
                <a:lnTo>
                  <a:pt x="135" y="88"/>
                </a:lnTo>
                <a:lnTo>
                  <a:pt x="133" y="88"/>
                </a:lnTo>
                <a:lnTo>
                  <a:pt x="131" y="88"/>
                </a:lnTo>
                <a:lnTo>
                  <a:pt x="129" y="88"/>
                </a:lnTo>
                <a:lnTo>
                  <a:pt x="127" y="86"/>
                </a:lnTo>
                <a:lnTo>
                  <a:pt x="127" y="84"/>
                </a:lnTo>
                <a:lnTo>
                  <a:pt x="125" y="82"/>
                </a:lnTo>
                <a:lnTo>
                  <a:pt x="123" y="80"/>
                </a:lnTo>
                <a:lnTo>
                  <a:pt x="121" y="80"/>
                </a:lnTo>
                <a:lnTo>
                  <a:pt x="119" y="78"/>
                </a:lnTo>
                <a:lnTo>
                  <a:pt x="119" y="76"/>
                </a:lnTo>
                <a:lnTo>
                  <a:pt x="117" y="74"/>
                </a:lnTo>
                <a:lnTo>
                  <a:pt x="117" y="72"/>
                </a:lnTo>
                <a:lnTo>
                  <a:pt x="117" y="70"/>
                </a:lnTo>
                <a:lnTo>
                  <a:pt x="117" y="68"/>
                </a:lnTo>
                <a:lnTo>
                  <a:pt x="117" y="66"/>
                </a:lnTo>
                <a:lnTo>
                  <a:pt x="119" y="64"/>
                </a:lnTo>
                <a:lnTo>
                  <a:pt x="119" y="62"/>
                </a:lnTo>
                <a:lnTo>
                  <a:pt x="119" y="60"/>
                </a:lnTo>
                <a:lnTo>
                  <a:pt x="119" y="58"/>
                </a:lnTo>
                <a:lnTo>
                  <a:pt x="121" y="56"/>
                </a:lnTo>
                <a:lnTo>
                  <a:pt x="121" y="54"/>
                </a:lnTo>
                <a:lnTo>
                  <a:pt x="123" y="52"/>
                </a:lnTo>
                <a:lnTo>
                  <a:pt x="123" y="50"/>
                </a:lnTo>
                <a:lnTo>
                  <a:pt x="121" y="50"/>
                </a:lnTo>
                <a:lnTo>
                  <a:pt x="123" y="48"/>
                </a:lnTo>
                <a:lnTo>
                  <a:pt x="121" y="46"/>
                </a:lnTo>
                <a:lnTo>
                  <a:pt x="121" y="44"/>
                </a:lnTo>
                <a:lnTo>
                  <a:pt x="121" y="42"/>
                </a:lnTo>
                <a:lnTo>
                  <a:pt x="121" y="40"/>
                </a:lnTo>
                <a:lnTo>
                  <a:pt x="121" y="38"/>
                </a:lnTo>
                <a:lnTo>
                  <a:pt x="123" y="36"/>
                </a:lnTo>
                <a:lnTo>
                  <a:pt x="123" y="34"/>
                </a:lnTo>
                <a:lnTo>
                  <a:pt x="121" y="32"/>
                </a:lnTo>
                <a:lnTo>
                  <a:pt x="121" y="30"/>
                </a:lnTo>
                <a:lnTo>
                  <a:pt x="121" y="28"/>
                </a:lnTo>
                <a:lnTo>
                  <a:pt x="119" y="26"/>
                </a:lnTo>
                <a:lnTo>
                  <a:pt x="121" y="26"/>
                </a:lnTo>
                <a:lnTo>
                  <a:pt x="119" y="24"/>
                </a:lnTo>
                <a:lnTo>
                  <a:pt x="117" y="24"/>
                </a:lnTo>
                <a:lnTo>
                  <a:pt x="119" y="22"/>
                </a:lnTo>
                <a:lnTo>
                  <a:pt x="121" y="22"/>
                </a:lnTo>
                <a:lnTo>
                  <a:pt x="123" y="20"/>
                </a:lnTo>
                <a:lnTo>
                  <a:pt x="123" y="18"/>
                </a:lnTo>
                <a:lnTo>
                  <a:pt x="125" y="16"/>
                </a:lnTo>
                <a:lnTo>
                  <a:pt x="127" y="14"/>
                </a:lnTo>
                <a:lnTo>
                  <a:pt x="127" y="12"/>
                </a:lnTo>
                <a:lnTo>
                  <a:pt x="129" y="10"/>
                </a:lnTo>
                <a:lnTo>
                  <a:pt x="129" y="8"/>
                </a:lnTo>
                <a:lnTo>
                  <a:pt x="127" y="8"/>
                </a:lnTo>
                <a:lnTo>
                  <a:pt x="129" y="6"/>
                </a:lnTo>
                <a:lnTo>
                  <a:pt x="133" y="6"/>
                </a:lnTo>
                <a:lnTo>
                  <a:pt x="135" y="6"/>
                </a:lnTo>
                <a:lnTo>
                  <a:pt x="137" y="6"/>
                </a:lnTo>
                <a:lnTo>
                  <a:pt x="139" y="4"/>
                </a:lnTo>
                <a:lnTo>
                  <a:pt x="141" y="4"/>
                </a:lnTo>
                <a:lnTo>
                  <a:pt x="143" y="4"/>
                </a:lnTo>
                <a:lnTo>
                  <a:pt x="145" y="4"/>
                </a:lnTo>
                <a:lnTo>
                  <a:pt x="147" y="4"/>
                </a:lnTo>
                <a:lnTo>
                  <a:pt x="149" y="4"/>
                </a:lnTo>
                <a:lnTo>
                  <a:pt x="151" y="2"/>
                </a:lnTo>
                <a:lnTo>
                  <a:pt x="153" y="2"/>
                </a:lnTo>
                <a:lnTo>
                  <a:pt x="155" y="2"/>
                </a:lnTo>
                <a:lnTo>
                  <a:pt x="157" y="2"/>
                </a:lnTo>
                <a:lnTo>
                  <a:pt x="159" y="2"/>
                </a:lnTo>
                <a:lnTo>
                  <a:pt x="161" y="0"/>
                </a:lnTo>
                <a:lnTo>
                  <a:pt x="161" y="2"/>
                </a:lnTo>
                <a:lnTo>
                  <a:pt x="163" y="4"/>
                </a:lnTo>
                <a:lnTo>
                  <a:pt x="163" y="6"/>
                </a:lnTo>
                <a:lnTo>
                  <a:pt x="165" y="8"/>
                </a:lnTo>
                <a:lnTo>
                  <a:pt x="167" y="10"/>
                </a:lnTo>
                <a:lnTo>
                  <a:pt x="169" y="10"/>
                </a:lnTo>
                <a:lnTo>
                  <a:pt x="171" y="10"/>
                </a:lnTo>
                <a:lnTo>
                  <a:pt x="173" y="10"/>
                </a:lnTo>
                <a:lnTo>
                  <a:pt x="175" y="10"/>
                </a:lnTo>
                <a:lnTo>
                  <a:pt x="175" y="12"/>
                </a:lnTo>
                <a:lnTo>
                  <a:pt x="177" y="14"/>
                </a:lnTo>
                <a:lnTo>
                  <a:pt x="179" y="16"/>
                </a:lnTo>
                <a:lnTo>
                  <a:pt x="181" y="16"/>
                </a:lnTo>
                <a:lnTo>
                  <a:pt x="183" y="18"/>
                </a:lnTo>
                <a:lnTo>
                  <a:pt x="185" y="18"/>
                </a:lnTo>
                <a:lnTo>
                  <a:pt x="187" y="20"/>
                </a:lnTo>
                <a:lnTo>
                  <a:pt x="189" y="20"/>
                </a:lnTo>
                <a:lnTo>
                  <a:pt x="191" y="20"/>
                </a:lnTo>
                <a:lnTo>
                  <a:pt x="193" y="22"/>
                </a:lnTo>
                <a:lnTo>
                  <a:pt x="193" y="24"/>
                </a:lnTo>
                <a:lnTo>
                  <a:pt x="195" y="24"/>
                </a:lnTo>
                <a:lnTo>
                  <a:pt x="197" y="24"/>
                </a:lnTo>
                <a:lnTo>
                  <a:pt x="199" y="26"/>
                </a:lnTo>
                <a:lnTo>
                  <a:pt x="201" y="26"/>
                </a:lnTo>
                <a:lnTo>
                  <a:pt x="201" y="28"/>
                </a:lnTo>
                <a:lnTo>
                  <a:pt x="201" y="30"/>
                </a:lnTo>
                <a:lnTo>
                  <a:pt x="203" y="30"/>
                </a:lnTo>
                <a:lnTo>
                  <a:pt x="205" y="30"/>
                </a:lnTo>
                <a:lnTo>
                  <a:pt x="205" y="32"/>
                </a:lnTo>
                <a:lnTo>
                  <a:pt x="207" y="34"/>
                </a:lnTo>
                <a:lnTo>
                  <a:pt x="209" y="34"/>
                </a:lnTo>
                <a:lnTo>
                  <a:pt x="209" y="36"/>
                </a:lnTo>
                <a:lnTo>
                  <a:pt x="207" y="38"/>
                </a:lnTo>
                <a:lnTo>
                  <a:pt x="207" y="40"/>
                </a:lnTo>
                <a:lnTo>
                  <a:pt x="209" y="42"/>
                </a:lnTo>
                <a:lnTo>
                  <a:pt x="211" y="42"/>
                </a:lnTo>
                <a:lnTo>
                  <a:pt x="211" y="44"/>
                </a:lnTo>
                <a:lnTo>
                  <a:pt x="211" y="46"/>
                </a:lnTo>
                <a:lnTo>
                  <a:pt x="213" y="48"/>
                </a:lnTo>
                <a:lnTo>
                  <a:pt x="215" y="50"/>
                </a:lnTo>
                <a:lnTo>
                  <a:pt x="213" y="52"/>
                </a:lnTo>
                <a:lnTo>
                  <a:pt x="211" y="54"/>
                </a:lnTo>
                <a:lnTo>
                  <a:pt x="209" y="56"/>
                </a:lnTo>
                <a:lnTo>
                  <a:pt x="207" y="56"/>
                </a:lnTo>
                <a:lnTo>
                  <a:pt x="205" y="56"/>
                </a:lnTo>
                <a:lnTo>
                  <a:pt x="207" y="58"/>
                </a:lnTo>
                <a:lnTo>
                  <a:pt x="207" y="60"/>
                </a:lnTo>
                <a:lnTo>
                  <a:pt x="209" y="62"/>
                </a:lnTo>
                <a:lnTo>
                  <a:pt x="209" y="64"/>
                </a:lnTo>
                <a:lnTo>
                  <a:pt x="207" y="66"/>
                </a:lnTo>
                <a:lnTo>
                  <a:pt x="207" y="68"/>
                </a:lnTo>
                <a:lnTo>
                  <a:pt x="205" y="70"/>
                </a:lnTo>
                <a:lnTo>
                  <a:pt x="207" y="72"/>
                </a:lnTo>
                <a:lnTo>
                  <a:pt x="207" y="74"/>
                </a:lnTo>
                <a:lnTo>
                  <a:pt x="207" y="76"/>
                </a:lnTo>
                <a:lnTo>
                  <a:pt x="207" y="78"/>
                </a:lnTo>
                <a:lnTo>
                  <a:pt x="207" y="80"/>
                </a:lnTo>
                <a:lnTo>
                  <a:pt x="205" y="82"/>
                </a:lnTo>
                <a:lnTo>
                  <a:pt x="207" y="84"/>
                </a:lnTo>
                <a:lnTo>
                  <a:pt x="207" y="86"/>
                </a:lnTo>
                <a:lnTo>
                  <a:pt x="209" y="88"/>
                </a:lnTo>
                <a:lnTo>
                  <a:pt x="211" y="88"/>
                </a:lnTo>
                <a:lnTo>
                  <a:pt x="209" y="88"/>
                </a:lnTo>
                <a:lnTo>
                  <a:pt x="209" y="90"/>
                </a:lnTo>
                <a:lnTo>
                  <a:pt x="207" y="90"/>
                </a:lnTo>
                <a:lnTo>
                  <a:pt x="205" y="92"/>
                </a:lnTo>
                <a:lnTo>
                  <a:pt x="203" y="92"/>
                </a:lnTo>
                <a:lnTo>
                  <a:pt x="201" y="94"/>
                </a:lnTo>
                <a:lnTo>
                  <a:pt x="199" y="96"/>
                </a:lnTo>
                <a:lnTo>
                  <a:pt x="199" y="98"/>
                </a:lnTo>
                <a:lnTo>
                  <a:pt x="201" y="100"/>
                </a:lnTo>
                <a:lnTo>
                  <a:pt x="201" y="102"/>
                </a:lnTo>
                <a:lnTo>
                  <a:pt x="201" y="104"/>
                </a:lnTo>
                <a:lnTo>
                  <a:pt x="199" y="106"/>
                </a:lnTo>
                <a:lnTo>
                  <a:pt x="199" y="108"/>
                </a:lnTo>
                <a:lnTo>
                  <a:pt x="197" y="110"/>
                </a:lnTo>
                <a:lnTo>
                  <a:pt x="197" y="112"/>
                </a:lnTo>
                <a:lnTo>
                  <a:pt x="195" y="114"/>
                </a:lnTo>
                <a:lnTo>
                  <a:pt x="197" y="114"/>
                </a:lnTo>
                <a:lnTo>
                  <a:pt x="197" y="116"/>
                </a:lnTo>
                <a:lnTo>
                  <a:pt x="197" y="118"/>
                </a:lnTo>
                <a:lnTo>
                  <a:pt x="199" y="118"/>
                </a:lnTo>
                <a:lnTo>
                  <a:pt x="199" y="120"/>
                </a:lnTo>
                <a:lnTo>
                  <a:pt x="199" y="122"/>
                </a:lnTo>
                <a:lnTo>
                  <a:pt x="201" y="122"/>
                </a:lnTo>
                <a:lnTo>
                  <a:pt x="203" y="120"/>
                </a:lnTo>
                <a:lnTo>
                  <a:pt x="203" y="122"/>
                </a:lnTo>
                <a:lnTo>
                  <a:pt x="201" y="122"/>
                </a:lnTo>
                <a:lnTo>
                  <a:pt x="199" y="124"/>
                </a:lnTo>
                <a:lnTo>
                  <a:pt x="197" y="124"/>
                </a:lnTo>
                <a:lnTo>
                  <a:pt x="195" y="126"/>
                </a:lnTo>
                <a:lnTo>
                  <a:pt x="193" y="126"/>
                </a:lnTo>
                <a:lnTo>
                  <a:pt x="191" y="126"/>
                </a:lnTo>
                <a:lnTo>
                  <a:pt x="189" y="128"/>
                </a:lnTo>
                <a:lnTo>
                  <a:pt x="187" y="128"/>
                </a:lnTo>
                <a:lnTo>
                  <a:pt x="185" y="128"/>
                </a:lnTo>
                <a:lnTo>
                  <a:pt x="183" y="130"/>
                </a:lnTo>
                <a:lnTo>
                  <a:pt x="181" y="130"/>
                </a:lnTo>
                <a:lnTo>
                  <a:pt x="179" y="132"/>
                </a:lnTo>
                <a:lnTo>
                  <a:pt x="177" y="132"/>
                </a:lnTo>
                <a:lnTo>
                  <a:pt x="175" y="132"/>
                </a:lnTo>
                <a:lnTo>
                  <a:pt x="173" y="134"/>
                </a:lnTo>
                <a:lnTo>
                  <a:pt x="171" y="134"/>
                </a:lnTo>
                <a:lnTo>
                  <a:pt x="169" y="136"/>
                </a:lnTo>
                <a:lnTo>
                  <a:pt x="167" y="136"/>
                </a:lnTo>
                <a:lnTo>
                  <a:pt x="165" y="136"/>
                </a:lnTo>
                <a:lnTo>
                  <a:pt x="163" y="136"/>
                </a:lnTo>
                <a:lnTo>
                  <a:pt x="161" y="138"/>
                </a:lnTo>
                <a:lnTo>
                  <a:pt x="159" y="138"/>
                </a:lnTo>
                <a:lnTo>
                  <a:pt x="157" y="138"/>
                </a:lnTo>
                <a:lnTo>
                  <a:pt x="155" y="140"/>
                </a:lnTo>
                <a:lnTo>
                  <a:pt x="153" y="140"/>
                </a:lnTo>
                <a:lnTo>
                  <a:pt x="151" y="142"/>
                </a:lnTo>
                <a:lnTo>
                  <a:pt x="149" y="142"/>
                </a:lnTo>
                <a:lnTo>
                  <a:pt x="149" y="144"/>
                </a:lnTo>
                <a:lnTo>
                  <a:pt x="149" y="146"/>
                </a:lnTo>
                <a:lnTo>
                  <a:pt x="149" y="148"/>
                </a:lnTo>
                <a:lnTo>
                  <a:pt x="151" y="150"/>
                </a:lnTo>
                <a:lnTo>
                  <a:pt x="151" y="152"/>
                </a:lnTo>
                <a:lnTo>
                  <a:pt x="151" y="154"/>
                </a:lnTo>
                <a:lnTo>
                  <a:pt x="153" y="156"/>
                </a:lnTo>
                <a:lnTo>
                  <a:pt x="151" y="156"/>
                </a:lnTo>
                <a:lnTo>
                  <a:pt x="149" y="156"/>
                </a:lnTo>
                <a:lnTo>
                  <a:pt x="147" y="156"/>
                </a:lnTo>
                <a:lnTo>
                  <a:pt x="145" y="156"/>
                </a:lnTo>
                <a:lnTo>
                  <a:pt x="143" y="156"/>
                </a:lnTo>
                <a:lnTo>
                  <a:pt x="141" y="156"/>
                </a:lnTo>
                <a:lnTo>
                  <a:pt x="139" y="156"/>
                </a:lnTo>
                <a:lnTo>
                  <a:pt x="137" y="156"/>
                </a:lnTo>
                <a:lnTo>
                  <a:pt x="135" y="156"/>
                </a:lnTo>
                <a:lnTo>
                  <a:pt x="133" y="158"/>
                </a:lnTo>
                <a:lnTo>
                  <a:pt x="131" y="158"/>
                </a:lnTo>
                <a:lnTo>
                  <a:pt x="129" y="160"/>
                </a:lnTo>
                <a:lnTo>
                  <a:pt x="127" y="162"/>
                </a:lnTo>
                <a:lnTo>
                  <a:pt x="125" y="162"/>
                </a:lnTo>
                <a:lnTo>
                  <a:pt x="123" y="164"/>
                </a:lnTo>
                <a:lnTo>
                  <a:pt x="123" y="166"/>
                </a:lnTo>
                <a:lnTo>
                  <a:pt x="123" y="170"/>
                </a:lnTo>
                <a:lnTo>
                  <a:pt x="123" y="172"/>
                </a:lnTo>
                <a:lnTo>
                  <a:pt x="121" y="174"/>
                </a:lnTo>
                <a:lnTo>
                  <a:pt x="119" y="174"/>
                </a:lnTo>
                <a:lnTo>
                  <a:pt x="115" y="176"/>
                </a:lnTo>
                <a:lnTo>
                  <a:pt x="113" y="178"/>
                </a:lnTo>
                <a:lnTo>
                  <a:pt x="111" y="178"/>
                </a:lnTo>
                <a:lnTo>
                  <a:pt x="111" y="180"/>
                </a:lnTo>
                <a:lnTo>
                  <a:pt x="109" y="182"/>
                </a:lnTo>
                <a:lnTo>
                  <a:pt x="107" y="182"/>
                </a:lnTo>
                <a:lnTo>
                  <a:pt x="105" y="182"/>
                </a:lnTo>
                <a:lnTo>
                  <a:pt x="103" y="184"/>
                </a:lnTo>
                <a:lnTo>
                  <a:pt x="101" y="186"/>
                </a:lnTo>
                <a:lnTo>
                  <a:pt x="101" y="188"/>
                </a:lnTo>
                <a:lnTo>
                  <a:pt x="101" y="190"/>
                </a:lnTo>
                <a:lnTo>
                  <a:pt x="99" y="192"/>
                </a:lnTo>
                <a:lnTo>
                  <a:pt x="97" y="194"/>
                </a:lnTo>
                <a:lnTo>
                  <a:pt x="95" y="196"/>
                </a:lnTo>
                <a:lnTo>
                  <a:pt x="93" y="198"/>
                </a:lnTo>
                <a:lnTo>
                  <a:pt x="91" y="200"/>
                </a:lnTo>
                <a:lnTo>
                  <a:pt x="91" y="202"/>
                </a:lnTo>
                <a:lnTo>
                  <a:pt x="89" y="204"/>
                </a:lnTo>
                <a:lnTo>
                  <a:pt x="87" y="204"/>
                </a:lnTo>
                <a:lnTo>
                  <a:pt x="85" y="206"/>
                </a:lnTo>
                <a:lnTo>
                  <a:pt x="83" y="206"/>
                </a:lnTo>
                <a:lnTo>
                  <a:pt x="81" y="206"/>
                </a:lnTo>
                <a:lnTo>
                  <a:pt x="79" y="204"/>
                </a:lnTo>
                <a:lnTo>
                  <a:pt x="77" y="204"/>
                </a:lnTo>
                <a:lnTo>
                  <a:pt x="75" y="202"/>
                </a:lnTo>
                <a:lnTo>
                  <a:pt x="73" y="204"/>
                </a:lnTo>
                <a:lnTo>
                  <a:pt x="71" y="204"/>
                </a:lnTo>
                <a:lnTo>
                  <a:pt x="69" y="204"/>
                </a:lnTo>
                <a:lnTo>
                  <a:pt x="67" y="202"/>
                </a:lnTo>
                <a:lnTo>
                  <a:pt x="65" y="200"/>
                </a:lnTo>
                <a:lnTo>
                  <a:pt x="64" y="202"/>
                </a:lnTo>
                <a:lnTo>
                  <a:pt x="62" y="202"/>
                </a:lnTo>
                <a:lnTo>
                  <a:pt x="60" y="202"/>
                </a:lnTo>
                <a:lnTo>
                  <a:pt x="58" y="200"/>
                </a:lnTo>
                <a:lnTo>
                  <a:pt x="56" y="198"/>
                </a:lnTo>
                <a:lnTo>
                  <a:pt x="54" y="196"/>
                </a:lnTo>
                <a:lnTo>
                  <a:pt x="52" y="196"/>
                </a:lnTo>
                <a:lnTo>
                  <a:pt x="50" y="194"/>
                </a:lnTo>
                <a:lnTo>
                  <a:pt x="48" y="194"/>
                </a:lnTo>
                <a:lnTo>
                  <a:pt x="46" y="196"/>
                </a:lnTo>
                <a:lnTo>
                  <a:pt x="44" y="194"/>
                </a:lnTo>
                <a:lnTo>
                  <a:pt x="40" y="194"/>
                </a:lnTo>
                <a:lnTo>
                  <a:pt x="38" y="194"/>
                </a:lnTo>
                <a:lnTo>
                  <a:pt x="36" y="194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6"/>
                </a:lnTo>
                <a:lnTo>
                  <a:pt x="26" y="196"/>
                </a:lnTo>
                <a:lnTo>
                  <a:pt x="24" y="196"/>
                </a:lnTo>
                <a:lnTo>
                  <a:pt x="22" y="194"/>
                </a:lnTo>
                <a:lnTo>
                  <a:pt x="20" y="192"/>
                </a:lnTo>
                <a:lnTo>
                  <a:pt x="20" y="190"/>
                </a:lnTo>
                <a:lnTo>
                  <a:pt x="18" y="190"/>
                </a:lnTo>
                <a:lnTo>
                  <a:pt x="16" y="188"/>
                </a:lnTo>
                <a:lnTo>
                  <a:pt x="14" y="186"/>
                </a:lnTo>
                <a:lnTo>
                  <a:pt x="12" y="184"/>
                </a:lnTo>
                <a:lnTo>
                  <a:pt x="10" y="182"/>
                </a:lnTo>
                <a:lnTo>
                  <a:pt x="10" y="180"/>
                </a:lnTo>
                <a:lnTo>
                  <a:pt x="8" y="178"/>
                </a:lnTo>
                <a:lnTo>
                  <a:pt x="6" y="176"/>
                </a:lnTo>
                <a:lnTo>
                  <a:pt x="4" y="174"/>
                </a:lnTo>
                <a:lnTo>
                  <a:pt x="2" y="172"/>
                </a:lnTo>
                <a:lnTo>
                  <a:pt x="2" y="170"/>
                </a:lnTo>
                <a:lnTo>
                  <a:pt x="0" y="168"/>
                </a:lnTo>
                <a:lnTo>
                  <a:pt x="0" y="16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1" name="Freeform 2299"/>
          <p:cNvSpPr>
            <a:spLocks/>
          </p:cNvSpPr>
          <p:nvPr/>
        </p:nvSpPr>
        <p:spPr bwMode="auto">
          <a:xfrm>
            <a:off x="4845053" y="4203701"/>
            <a:ext cx="341313" cy="327025"/>
          </a:xfrm>
          <a:custGeom>
            <a:avLst/>
            <a:gdLst>
              <a:gd name="T0" fmla="*/ 0 w 215"/>
              <a:gd name="T1" fmla="*/ 292338125 h 206"/>
              <a:gd name="T2" fmla="*/ 90725758 w 215"/>
              <a:gd name="T3" fmla="*/ 236894688 h 206"/>
              <a:gd name="T4" fmla="*/ 95766078 w 215"/>
              <a:gd name="T5" fmla="*/ 196572188 h 206"/>
              <a:gd name="T6" fmla="*/ 95766078 w 215"/>
              <a:gd name="T7" fmla="*/ 161290000 h 206"/>
              <a:gd name="T8" fmla="*/ 100806398 w 215"/>
              <a:gd name="T9" fmla="*/ 151209375 h 206"/>
              <a:gd name="T10" fmla="*/ 120967677 w 215"/>
              <a:gd name="T11" fmla="*/ 171370625 h 206"/>
              <a:gd name="T12" fmla="*/ 156249916 w 215"/>
              <a:gd name="T13" fmla="*/ 161290000 h 206"/>
              <a:gd name="T14" fmla="*/ 168851510 w 215"/>
              <a:gd name="T15" fmla="*/ 186491563 h 206"/>
              <a:gd name="T16" fmla="*/ 204133749 w 215"/>
              <a:gd name="T17" fmla="*/ 196572188 h 206"/>
              <a:gd name="T18" fmla="*/ 234375668 w 215"/>
              <a:gd name="T19" fmla="*/ 186491563 h 206"/>
              <a:gd name="T20" fmla="*/ 254536948 w 215"/>
              <a:gd name="T21" fmla="*/ 201612500 h 206"/>
              <a:gd name="T22" fmla="*/ 279738547 w 215"/>
              <a:gd name="T23" fmla="*/ 221773750 h 206"/>
              <a:gd name="T24" fmla="*/ 299899827 w 215"/>
              <a:gd name="T25" fmla="*/ 236894688 h 206"/>
              <a:gd name="T26" fmla="*/ 320061106 w 215"/>
              <a:gd name="T27" fmla="*/ 262096250 h 206"/>
              <a:gd name="T28" fmla="*/ 345262706 w 215"/>
              <a:gd name="T29" fmla="*/ 267136563 h 206"/>
              <a:gd name="T30" fmla="*/ 360383665 w 215"/>
              <a:gd name="T31" fmla="*/ 241935000 h 206"/>
              <a:gd name="T32" fmla="*/ 345262706 w 215"/>
              <a:gd name="T33" fmla="*/ 211693125 h 206"/>
              <a:gd name="T34" fmla="*/ 320061106 w 215"/>
              <a:gd name="T35" fmla="*/ 211693125 h 206"/>
              <a:gd name="T36" fmla="*/ 294859507 w 215"/>
              <a:gd name="T37" fmla="*/ 181451250 h 206"/>
              <a:gd name="T38" fmla="*/ 299899827 w 215"/>
              <a:gd name="T39" fmla="*/ 151209375 h 206"/>
              <a:gd name="T40" fmla="*/ 304940147 w 215"/>
              <a:gd name="T41" fmla="*/ 115927188 h 206"/>
              <a:gd name="T42" fmla="*/ 304940147 w 215"/>
              <a:gd name="T43" fmla="*/ 80645000 h 206"/>
              <a:gd name="T44" fmla="*/ 299899827 w 215"/>
              <a:gd name="T45" fmla="*/ 55443438 h 206"/>
              <a:gd name="T46" fmla="*/ 325101426 w 215"/>
              <a:gd name="T47" fmla="*/ 20161250 h 206"/>
              <a:gd name="T48" fmla="*/ 355343346 w 215"/>
              <a:gd name="T49" fmla="*/ 10080625 h 206"/>
              <a:gd name="T50" fmla="*/ 390625585 w 215"/>
              <a:gd name="T51" fmla="*/ 5040313 h 206"/>
              <a:gd name="T52" fmla="*/ 410786864 w 215"/>
              <a:gd name="T53" fmla="*/ 15120938 h 206"/>
              <a:gd name="T54" fmla="*/ 441028784 w 215"/>
              <a:gd name="T55" fmla="*/ 25201563 h 206"/>
              <a:gd name="T56" fmla="*/ 466230383 w 215"/>
              <a:gd name="T57" fmla="*/ 45362813 h 206"/>
              <a:gd name="T58" fmla="*/ 496472302 w 215"/>
              <a:gd name="T59" fmla="*/ 60483750 h 206"/>
              <a:gd name="T60" fmla="*/ 506552942 w 215"/>
              <a:gd name="T61" fmla="*/ 75604688 h 206"/>
              <a:gd name="T62" fmla="*/ 521673902 w 215"/>
              <a:gd name="T63" fmla="*/ 95765938 h 206"/>
              <a:gd name="T64" fmla="*/ 536794861 w 215"/>
              <a:gd name="T65" fmla="*/ 131048125 h 206"/>
              <a:gd name="T66" fmla="*/ 526714222 w 215"/>
              <a:gd name="T67" fmla="*/ 161290000 h 206"/>
              <a:gd name="T68" fmla="*/ 521673902 w 215"/>
              <a:gd name="T69" fmla="*/ 196572188 h 206"/>
              <a:gd name="T70" fmla="*/ 526714222 w 215"/>
              <a:gd name="T71" fmla="*/ 226814063 h 206"/>
              <a:gd name="T72" fmla="*/ 506552942 w 215"/>
              <a:gd name="T73" fmla="*/ 257055938 h 206"/>
              <a:gd name="T74" fmla="*/ 496472302 w 215"/>
              <a:gd name="T75" fmla="*/ 287297813 h 206"/>
              <a:gd name="T76" fmla="*/ 511593262 w 215"/>
              <a:gd name="T77" fmla="*/ 302418750 h 206"/>
              <a:gd name="T78" fmla="*/ 476311023 w 215"/>
              <a:gd name="T79" fmla="*/ 322580000 h 206"/>
              <a:gd name="T80" fmla="*/ 446069103 w 215"/>
              <a:gd name="T81" fmla="*/ 332660625 h 206"/>
              <a:gd name="T82" fmla="*/ 410786864 w 215"/>
              <a:gd name="T83" fmla="*/ 342741250 h 206"/>
              <a:gd name="T84" fmla="*/ 375504625 w 215"/>
              <a:gd name="T85" fmla="*/ 357862188 h 206"/>
              <a:gd name="T86" fmla="*/ 385585265 w 215"/>
              <a:gd name="T87" fmla="*/ 393144375 h 206"/>
              <a:gd name="T88" fmla="*/ 350303026 w 215"/>
              <a:gd name="T89" fmla="*/ 393144375 h 206"/>
              <a:gd name="T90" fmla="*/ 315020786 w 215"/>
              <a:gd name="T91" fmla="*/ 408265313 h 206"/>
              <a:gd name="T92" fmla="*/ 304940147 w 215"/>
              <a:gd name="T93" fmla="*/ 438507188 h 206"/>
              <a:gd name="T94" fmla="*/ 274698227 w 215"/>
              <a:gd name="T95" fmla="*/ 458668438 h 206"/>
              <a:gd name="T96" fmla="*/ 249496628 w 215"/>
              <a:gd name="T97" fmla="*/ 483870000 h 206"/>
              <a:gd name="T98" fmla="*/ 219254709 w 215"/>
              <a:gd name="T99" fmla="*/ 514111875 h 206"/>
              <a:gd name="T100" fmla="*/ 194053109 w 215"/>
              <a:gd name="T101" fmla="*/ 514111875 h 206"/>
              <a:gd name="T102" fmla="*/ 163811190 w 215"/>
              <a:gd name="T103" fmla="*/ 504031250 h 206"/>
              <a:gd name="T104" fmla="*/ 136088637 w 215"/>
              <a:gd name="T105" fmla="*/ 493950625 h 206"/>
              <a:gd name="T106" fmla="*/ 100806398 w 215"/>
              <a:gd name="T107" fmla="*/ 488910313 h 206"/>
              <a:gd name="T108" fmla="*/ 65524158 w 215"/>
              <a:gd name="T109" fmla="*/ 493950625 h 206"/>
              <a:gd name="T110" fmla="*/ 30241919 w 215"/>
              <a:gd name="T111" fmla="*/ 463708750 h 206"/>
              <a:gd name="T112" fmla="*/ 5040320 w 215"/>
              <a:gd name="T113" fmla="*/ 428426563 h 2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15" h="206">
                <a:moveTo>
                  <a:pt x="0" y="166"/>
                </a:moveTo>
                <a:lnTo>
                  <a:pt x="0" y="156"/>
                </a:lnTo>
                <a:lnTo>
                  <a:pt x="0" y="154"/>
                </a:lnTo>
                <a:lnTo>
                  <a:pt x="0" y="144"/>
                </a:lnTo>
                <a:lnTo>
                  <a:pt x="0" y="142"/>
                </a:lnTo>
                <a:lnTo>
                  <a:pt x="0" y="130"/>
                </a:lnTo>
                <a:lnTo>
                  <a:pt x="0" y="128"/>
                </a:lnTo>
                <a:lnTo>
                  <a:pt x="0" y="116"/>
                </a:lnTo>
                <a:lnTo>
                  <a:pt x="2" y="114"/>
                </a:lnTo>
                <a:lnTo>
                  <a:pt x="2" y="102"/>
                </a:lnTo>
                <a:lnTo>
                  <a:pt x="2" y="100"/>
                </a:lnTo>
                <a:lnTo>
                  <a:pt x="34" y="100"/>
                </a:lnTo>
                <a:lnTo>
                  <a:pt x="38" y="100"/>
                </a:lnTo>
                <a:lnTo>
                  <a:pt x="36" y="98"/>
                </a:lnTo>
                <a:lnTo>
                  <a:pt x="36" y="96"/>
                </a:lnTo>
                <a:lnTo>
                  <a:pt x="36" y="94"/>
                </a:lnTo>
                <a:lnTo>
                  <a:pt x="36" y="92"/>
                </a:lnTo>
                <a:lnTo>
                  <a:pt x="36" y="90"/>
                </a:lnTo>
                <a:lnTo>
                  <a:pt x="38" y="90"/>
                </a:lnTo>
                <a:lnTo>
                  <a:pt x="38" y="88"/>
                </a:lnTo>
                <a:lnTo>
                  <a:pt x="38" y="86"/>
                </a:lnTo>
                <a:lnTo>
                  <a:pt x="38" y="84"/>
                </a:lnTo>
                <a:lnTo>
                  <a:pt x="38" y="82"/>
                </a:lnTo>
                <a:lnTo>
                  <a:pt x="38" y="78"/>
                </a:lnTo>
                <a:lnTo>
                  <a:pt x="38" y="76"/>
                </a:lnTo>
                <a:lnTo>
                  <a:pt x="38" y="74"/>
                </a:lnTo>
                <a:lnTo>
                  <a:pt x="38" y="72"/>
                </a:lnTo>
                <a:lnTo>
                  <a:pt x="38" y="70"/>
                </a:lnTo>
                <a:lnTo>
                  <a:pt x="40" y="68"/>
                </a:lnTo>
                <a:lnTo>
                  <a:pt x="38" y="66"/>
                </a:lnTo>
                <a:lnTo>
                  <a:pt x="38" y="64"/>
                </a:lnTo>
                <a:lnTo>
                  <a:pt x="38" y="62"/>
                </a:lnTo>
                <a:lnTo>
                  <a:pt x="38" y="60"/>
                </a:lnTo>
                <a:lnTo>
                  <a:pt x="38" y="58"/>
                </a:lnTo>
                <a:lnTo>
                  <a:pt x="38" y="56"/>
                </a:lnTo>
                <a:lnTo>
                  <a:pt x="40" y="58"/>
                </a:lnTo>
                <a:lnTo>
                  <a:pt x="40" y="60"/>
                </a:lnTo>
                <a:lnTo>
                  <a:pt x="42" y="60"/>
                </a:lnTo>
                <a:lnTo>
                  <a:pt x="44" y="60"/>
                </a:lnTo>
                <a:lnTo>
                  <a:pt x="46" y="62"/>
                </a:lnTo>
                <a:lnTo>
                  <a:pt x="46" y="64"/>
                </a:lnTo>
                <a:lnTo>
                  <a:pt x="46" y="66"/>
                </a:lnTo>
                <a:lnTo>
                  <a:pt x="44" y="68"/>
                </a:lnTo>
                <a:lnTo>
                  <a:pt x="46" y="68"/>
                </a:lnTo>
                <a:lnTo>
                  <a:pt x="48" y="68"/>
                </a:lnTo>
                <a:lnTo>
                  <a:pt x="50" y="68"/>
                </a:lnTo>
                <a:lnTo>
                  <a:pt x="50" y="66"/>
                </a:lnTo>
                <a:lnTo>
                  <a:pt x="52" y="66"/>
                </a:lnTo>
                <a:lnTo>
                  <a:pt x="54" y="66"/>
                </a:lnTo>
                <a:lnTo>
                  <a:pt x="58" y="64"/>
                </a:lnTo>
                <a:lnTo>
                  <a:pt x="60" y="64"/>
                </a:lnTo>
                <a:lnTo>
                  <a:pt x="62" y="64"/>
                </a:lnTo>
                <a:lnTo>
                  <a:pt x="62" y="66"/>
                </a:lnTo>
                <a:lnTo>
                  <a:pt x="62" y="68"/>
                </a:lnTo>
                <a:lnTo>
                  <a:pt x="62" y="70"/>
                </a:lnTo>
                <a:lnTo>
                  <a:pt x="64" y="72"/>
                </a:lnTo>
                <a:lnTo>
                  <a:pt x="64" y="74"/>
                </a:lnTo>
                <a:lnTo>
                  <a:pt x="65" y="74"/>
                </a:lnTo>
                <a:lnTo>
                  <a:pt x="67" y="74"/>
                </a:lnTo>
                <a:lnTo>
                  <a:pt x="69" y="76"/>
                </a:lnTo>
                <a:lnTo>
                  <a:pt x="71" y="76"/>
                </a:lnTo>
                <a:lnTo>
                  <a:pt x="73" y="78"/>
                </a:lnTo>
                <a:lnTo>
                  <a:pt x="75" y="78"/>
                </a:lnTo>
                <a:lnTo>
                  <a:pt x="77" y="78"/>
                </a:lnTo>
                <a:lnTo>
                  <a:pt x="79" y="78"/>
                </a:lnTo>
                <a:lnTo>
                  <a:pt x="81" y="78"/>
                </a:lnTo>
                <a:lnTo>
                  <a:pt x="83" y="80"/>
                </a:lnTo>
                <a:lnTo>
                  <a:pt x="85" y="80"/>
                </a:lnTo>
                <a:lnTo>
                  <a:pt x="87" y="80"/>
                </a:lnTo>
                <a:lnTo>
                  <a:pt x="89" y="80"/>
                </a:lnTo>
                <a:lnTo>
                  <a:pt x="91" y="78"/>
                </a:lnTo>
                <a:lnTo>
                  <a:pt x="91" y="76"/>
                </a:lnTo>
                <a:lnTo>
                  <a:pt x="91" y="74"/>
                </a:lnTo>
                <a:lnTo>
                  <a:pt x="93" y="74"/>
                </a:lnTo>
                <a:lnTo>
                  <a:pt x="93" y="72"/>
                </a:lnTo>
                <a:lnTo>
                  <a:pt x="95" y="72"/>
                </a:lnTo>
                <a:lnTo>
                  <a:pt x="95" y="74"/>
                </a:lnTo>
                <a:lnTo>
                  <a:pt x="97" y="76"/>
                </a:lnTo>
                <a:lnTo>
                  <a:pt x="99" y="78"/>
                </a:lnTo>
                <a:lnTo>
                  <a:pt x="101" y="80"/>
                </a:lnTo>
                <a:lnTo>
                  <a:pt x="101" y="82"/>
                </a:lnTo>
                <a:lnTo>
                  <a:pt x="101" y="84"/>
                </a:lnTo>
                <a:lnTo>
                  <a:pt x="103" y="84"/>
                </a:lnTo>
                <a:lnTo>
                  <a:pt x="105" y="86"/>
                </a:lnTo>
                <a:lnTo>
                  <a:pt x="107" y="86"/>
                </a:lnTo>
                <a:lnTo>
                  <a:pt x="109" y="86"/>
                </a:lnTo>
                <a:lnTo>
                  <a:pt x="111" y="88"/>
                </a:lnTo>
                <a:lnTo>
                  <a:pt x="113" y="88"/>
                </a:lnTo>
                <a:lnTo>
                  <a:pt x="115" y="90"/>
                </a:lnTo>
                <a:lnTo>
                  <a:pt x="117" y="90"/>
                </a:lnTo>
                <a:lnTo>
                  <a:pt x="117" y="92"/>
                </a:lnTo>
                <a:lnTo>
                  <a:pt x="119" y="94"/>
                </a:lnTo>
                <a:lnTo>
                  <a:pt x="119" y="96"/>
                </a:lnTo>
                <a:lnTo>
                  <a:pt x="121" y="98"/>
                </a:lnTo>
                <a:lnTo>
                  <a:pt x="123" y="98"/>
                </a:lnTo>
                <a:lnTo>
                  <a:pt x="125" y="100"/>
                </a:lnTo>
                <a:lnTo>
                  <a:pt x="125" y="102"/>
                </a:lnTo>
                <a:lnTo>
                  <a:pt x="127" y="104"/>
                </a:lnTo>
                <a:lnTo>
                  <a:pt x="127" y="106"/>
                </a:lnTo>
                <a:lnTo>
                  <a:pt x="127" y="108"/>
                </a:lnTo>
                <a:lnTo>
                  <a:pt x="129" y="108"/>
                </a:lnTo>
                <a:lnTo>
                  <a:pt x="131" y="110"/>
                </a:lnTo>
                <a:lnTo>
                  <a:pt x="133" y="108"/>
                </a:lnTo>
                <a:lnTo>
                  <a:pt x="135" y="108"/>
                </a:lnTo>
                <a:lnTo>
                  <a:pt x="137" y="106"/>
                </a:lnTo>
                <a:lnTo>
                  <a:pt x="139" y="106"/>
                </a:lnTo>
                <a:lnTo>
                  <a:pt x="139" y="108"/>
                </a:lnTo>
                <a:lnTo>
                  <a:pt x="141" y="110"/>
                </a:lnTo>
                <a:lnTo>
                  <a:pt x="143" y="110"/>
                </a:lnTo>
                <a:lnTo>
                  <a:pt x="143" y="104"/>
                </a:lnTo>
                <a:lnTo>
                  <a:pt x="143" y="102"/>
                </a:lnTo>
                <a:lnTo>
                  <a:pt x="143" y="96"/>
                </a:lnTo>
                <a:lnTo>
                  <a:pt x="143" y="94"/>
                </a:lnTo>
                <a:lnTo>
                  <a:pt x="143" y="88"/>
                </a:lnTo>
                <a:lnTo>
                  <a:pt x="143" y="86"/>
                </a:lnTo>
                <a:lnTo>
                  <a:pt x="143" y="84"/>
                </a:lnTo>
                <a:lnTo>
                  <a:pt x="141" y="84"/>
                </a:lnTo>
                <a:lnTo>
                  <a:pt x="139" y="84"/>
                </a:lnTo>
                <a:lnTo>
                  <a:pt x="137" y="84"/>
                </a:lnTo>
                <a:lnTo>
                  <a:pt x="137" y="86"/>
                </a:lnTo>
                <a:lnTo>
                  <a:pt x="137" y="88"/>
                </a:lnTo>
                <a:lnTo>
                  <a:pt x="135" y="88"/>
                </a:lnTo>
                <a:lnTo>
                  <a:pt x="133" y="88"/>
                </a:lnTo>
                <a:lnTo>
                  <a:pt x="131" y="88"/>
                </a:lnTo>
                <a:lnTo>
                  <a:pt x="129" y="88"/>
                </a:lnTo>
                <a:lnTo>
                  <a:pt x="127" y="86"/>
                </a:lnTo>
                <a:lnTo>
                  <a:pt x="127" y="84"/>
                </a:lnTo>
                <a:lnTo>
                  <a:pt x="125" y="82"/>
                </a:lnTo>
                <a:lnTo>
                  <a:pt x="123" y="80"/>
                </a:lnTo>
                <a:lnTo>
                  <a:pt x="121" y="80"/>
                </a:lnTo>
                <a:lnTo>
                  <a:pt x="119" y="78"/>
                </a:lnTo>
                <a:lnTo>
                  <a:pt x="119" y="76"/>
                </a:lnTo>
                <a:lnTo>
                  <a:pt x="117" y="74"/>
                </a:lnTo>
                <a:lnTo>
                  <a:pt x="117" y="72"/>
                </a:lnTo>
                <a:lnTo>
                  <a:pt x="117" y="70"/>
                </a:lnTo>
                <a:lnTo>
                  <a:pt x="117" y="68"/>
                </a:lnTo>
                <a:lnTo>
                  <a:pt x="117" y="66"/>
                </a:lnTo>
                <a:lnTo>
                  <a:pt x="119" y="64"/>
                </a:lnTo>
                <a:lnTo>
                  <a:pt x="119" y="62"/>
                </a:lnTo>
                <a:lnTo>
                  <a:pt x="119" y="60"/>
                </a:lnTo>
                <a:lnTo>
                  <a:pt x="119" y="58"/>
                </a:lnTo>
                <a:lnTo>
                  <a:pt x="121" y="56"/>
                </a:lnTo>
                <a:lnTo>
                  <a:pt x="121" y="54"/>
                </a:lnTo>
                <a:lnTo>
                  <a:pt x="123" y="52"/>
                </a:lnTo>
                <a:lnTo>
                  <a:pt x="123" y="50"/>
                </a:lnTo>
                <a:lnTo>
                  <a:pt x="121" y="50"/>
                </a:lnTo>
                <a:lnTo>
                  <a:pt x="123" y="48"/>
                </a:lnTo>
                <a:lnTo>
                  <a:pt x="121" y="46"/>
                </a:lnTo>
                <a:lnTo>
                  <a:pt x="121" y="44"/>
                </a:lnTo>
                <a:lnTo>
                  <a:pt x="121" y="42"/>
                </a:lnTo>
                <a:lnTo>
                  <a:pt x="121" y="40"/>
                </a:lnTo>
                <a:lnTo>
                  <a:pt x="121" y="38"/>
                </a:lnTo>
                <a:lnTo>
                  <a:pt x="123" y="36"/>
                </a:lnTo>
                <a:lnTo>
                  <a:pt x="123" y="34"/>
                </a:lnTo>
                <a:lnTo>
                  <a:pt x="121" y="32"/>
                </a:lnTo>
                <a:lnTo>
                  <a:pt x="121" y="30"/>
                </a:lnTo>
                <a:lnTo>
                  <a:pt x="121" y="28"/>
                </a:lnTo>
                <a:lnTo>
                  <a:pt x="119" y="26"/>
                </a:lnTo>
                <a:lnTo>
                  <a:pt x="121" y="26"/>
                </a:lnTo>
                <a:lnTo>
                  <a:pt x="119" y="24"/>
                </a:lnTo>
                <a:lnTo>
                  <a:pt x="117" y="24"/>
                </a:lnTo>
                <a:lnTo>
                  <a:pt x="119" y="22"/>
                </a:lnTo>
                <a:lnTo>
                  <a:pt x="121" y="22"/>
                </a:lnTo>
                <a:lnTo>
                  <a:pt x="123" y="20"/>
                </a:lnTo>
                <a:lnTo>
                  <a:pt x="123" y="18"/>
                </a:lnTo>
                <a:lnTo>
                  <a:pt x="125" y="16"/>
                </a:lnTo>
                <a:lnTo>
                  <a:pt x="127" y="14"/>
                </a:lnTo>
                <a:lnTo>
                  <a:pt x="127" y="12"/>
                </a:lnTo>
                <a:lnTo>
                  <a:pt x="129" y="10"/>
                </a:lnTo>
                <a:lnTo>
                  <a:pt x="129" y="8"/>
                </a:lnTo>
                <a:lnTo>
                  <a:pt x="127" y="8"/>
                </a:lnTo>
                <a:lnTo>
                  <a:pt x="129" y="6"/>
                </a:lnTo>
                <a:lnTo>
                  <a:pt x="133" y="6"/>
                </a:lnTo>
                <a:lnTo>
                  <a:pt x="135" y="6"/>
                </a:lnTo>
                <a:lnTo>
                  <a:pt x="137" y="6"/>
                </a:lnTo>
                <a:lnTo>
                  <a:pt x="139" y="4"/>
                </a:lnTo>
                <a:lnTo>
                  <a:pt x="141" y="4"/>
                </a:lnTo>
                <a:lnTo>
                  <a:pt x="143" y="4"/>
                </a:lnTo>
                <a:lnTo>
                  <a:pt x="145" y="4"/>
                </a:lnTo>
                <a:lnTo>
                  <a:pt x="147" y="4"/>
                </a:lnTo>
                <a:lnTo>
                  <a:pt x="149" y="4"/>
                </a:lnTo>
                <a:lnTo>
                  <a:pt x="151" y="2"/>
                </a:lnTo>
                <a:lnTo>
                  <a:pt x="153" y="2"/>
                </a:lnTo>
                <a:lnTo>
                  <a:pt x="155" y="2"/>
                </a:lnTo>
                <a:lnTo>
                  <a:pt x="157" y="2"/>
                </a:lnTo>
                <a:lnTo>
                  <a:pt x="159" y="2"/>
                </a:lnTo>
                <a:lnTo>
                  <a:pt x="161" y="0"/>
                </a:lnTo>
                <a:lnTo>
                  <a:pt x="161" y="2"/>
                </a:lnTo>
                <a:lnTo>
                  <a:pt x="163" y="4"/>
                </a:lnTo>
                <a:lnTo>
                  <a:pt x="163" y="6"/>
                </a:lnTo>
                <a:lnTo>
                  <a:pt x="165" y="8"/>
                </a:lnTo>
                <a:lnTo>
                  <a:pt x="167" y="10"/>
                </a:lnTo>
                <a:lnTo>
                  <a:pt x="169" y="10"/>
                </a:lnTo>
                <a:lnTo>
                  <a:pt x="171" y="10"/>
                </a:lnTo>
                <a:lnTo>
                  <a:pt x="173" y="10"/>
                </a:lnTo>
                <a:lnTo>
                  <a:pt x="175" y="10"/>
                </a:lnTo>
                <a:lnTo>
                  <a:pt x="175" y="12"/>
                </a:lnTo>
                <a:lnTo>
                  <a:pt x="177" y="14"/>
                </a:lnTo>
                <a:lnTo>
                  <a:pt x="179" y="16"/>
                </a:lnTo>
                <a:lnTo>
                  <a:pt x="181" y="16"/>
                </a:lnTo>
                <a:lnTo>
                  <a:pt x="183" y="18"/>
                </a:lnTo>
                <a:lnTo>
                  <a:pt x="185" y="18"/>
                </a:lnTo>
                <a:lnTo>
                  <a:pt x="187" y="20"/>
                </a:lnTo>
                <a:lnTo>
                  <a:pt x="189" y="20"/>
                </a:lnTo>
                <a:lnTo>
                  <a:pt x="191" y="20"/>
                </a:lnTo>
                <a:lnTo>
                  <a:pt x="193" y="22"/>
                </a:lnTo>
                <a:lnTo>
                  <a:pt x="193" y="24"/>
                </a:lnTo>
                <a:lnTo>
                  <a:pt x="195" y="24"/>
                </a:lnTo>
                <a:lnTo>
                  <a:pt x="197" y="24"/>
                </a:lnTo>
                <a:lnTo>
                  <a:pt x="199" y="26"/>
                </a:lnTo>
                <a:lnTo>
                  <a:pt x="201" y="26"/>
                </a:lnTo>
                <a:lnTo>
                  <a:pt x="201" y="28"/>
                </a:lnTo>
                <a:lnTo>
                  <a:pt x="201" y="30"/>
                </a:lnTo>
                <a:lnTo>
                  <a:pt x="203" y="30"/>
                </a:lnTo>
                <a:lnTo>
                  <a:pt x="205" y="30"/>
                </a:lnTo>
                <a:lnTo>
                  <a:pt x="205" y="32"/>
                </a:lnTo>
                <a:lnTo>
                  <a:pt x="207" y="34"/>
                </a:lnTo>
                <a:lnTo>
                  <a:pt x="209" y="34"/>
                </a:lnTo>
                <a:lnTo>
                  <a:pt x="209" y="36"/>
                </a:lnTo>
                <a:lnTo>
                  <a:pt x="207" y="38"/>
                </a:lnTo>
                <a:lnTo>
                  <a:pt x="207" y="40"/>
                </a:lnTo>
                <a:lnTo>
                  <a:pt x="209" y="42"/>
                </a:lnTo>
                <a:lnTo>
                  <a:pt x="211" y="42"/>
                </a:lnTo>
                <a:lnTo>
                  <a:pt x="211" y="44"/>
                </a:lnTo>
                <a:lnTo>
                  <a:pt x="211" y="46"/>
                </a:lnTo>
                <a:lnTo>
                  <a:pt x="213" y="48"/>
                </a:lnTo>
                <a:lnTo>
                  <a:pt x="215" y="50"/>
                </a:lnTo>
                <a:lnTo>
                  <a:pt x="213" y="52"/>
                </a:lnTo>
                <a:lnTo>
                  <a:pt x="211" y="54"/>
                </a:lnTo>
                <a:lnTo>
                  <a:pt x="209" y="56"/>
                </a:lnTo>
                <a:lnTo>
                  <a:pt x="207" y="56"/>
                </a:lnTo>
                <a:lnTo>
                  <a:pt x="205" y="56"/>
                </a:lnTo>
                <a:lnTo>
                  <a:pt x="207" y="58"/>
                </a:lnTo>
                <a:lnTo>
                  <a:pt x="207" y="60"/>
                </a:lnTo>
                <a:lnTo>
                  <a:pt x="209" y="62"/>
                </a:lnTo>
                <a:lnTo>
                  <a:pt x="209" y="64"/>
                </a:lnTo>
                <a:lnTo>
                  <a:pt x="207" y="66"/>
                </a:lnTo>
                <a:lnTo>
                  <a:pt x="207" y="68"/>
                </a:lnTo>
                <a:lnTo>
                  <a:pt x="205" y="70"/>
                </a:lnTo>
                <a:lnTo>
                  <a:pt x="207" y="72"/>
                </a:lnTo>
                <a:lnTo>
                  <a:pt x="207" y="74"/>
                </a:lnTo>
                <a:lnTo>
                  <a:pt x="207" y="76"/>
                </a:lnTo>
                <a:lnTo>
                  <a:pt x="207" y="78"/>
                </a:lnTo>
                <a:lnTo>
                  <a:pt x="207" y="80"/>
                </a:lnTo>
                <a:lnTo>
                  <a:pt x="205" y="82"/>
                </a:lnTo>
                <a:lnTo>
                  <a:pt x="207" y="84"/>
                </a:lnTo>
                <a:lnTo>
                  <a:pt x="207" y="86"/>
                </a:lnTo>
                <a:lnTo>
                  <a:pt x="209" y="88"/>
                </a:lnTo>
                <a:lnTo>
                  <a:pt x="211" y="88"/>
                </a:lnTo>
                <a:lnTo>
                  <a:pt x="209" y="88"/>
                </a:lnTo>
                <a:lnTo>
                  <a:pt x="209" y="90"/>
                </a:lnTo>
                <a:lnTo>
                  <a:pt x="207" y="90"/>
                </a:lnTo>
                <a:lnTo>
                  <a:pt x="205" y="92"/>
                </a:lnTo>
                <a:lnTo>
                  <a:pt x="203" y="92"/>
                </a:lnTo>
                <a:lnTo>
                  <a:pt x="201" y="94"/>
                </a:lnTo>
                <a:lnTo>
                  <a:pt x="199" y="96"/>
                </a:lnTo>
                <a:lnTo>
                  <a:pt x="199" y="98"/>
                </a:lnTo>
                <a:lnTo>
                  <a:pt x="201" y="100"/>
                </a:lnTo>
                <a:lnTo>
                  <a:pt x="201" y="102"/>
                </a:lnTo>
                <a:lnTo>
                  <a:pt x="201" y="104"/>
                </a:lnTo>
                <a:lnTo>
                  <a:pt x="199" y="106"/>
                </a:lnTo>
                <a:lnTo>
                  <a:pt x="199" y="108"/>
                </a:lnTo>
                <a:lnTo>
                  <a:pt x="197" y="110"/>
                </a:lnTo>
                <a:lnTo>
                  <a:pt x="197" y="112"/>
                </a:lnTo>
                <a:lnTo>
                  <a:pt x="195" y="114"/>
                </a:lnTo>
                <a:lnTo>
                  <a:pt x="197" y="114"/>
                </a:lnTo>
                <a:lnTo>
                  <a:pt x="197" y="116"/>
                </a:lnTo>
                <a:lnTo>
                  <a:pt x="197" y="118"/>
                </a:lnTo>
                <a:lnTo>
                  <a:pt x="199" y="118"/>
                </a:lnTo>
                <a:lnTo>
                  <a:pt x="199" y="120"/>
                </a:lnTo>
                <a:lnTo>
                  <a:pt x="199" y="122"/>
                </a:lnTo>
                <a:lnTo>
                  <a:pt x="201" y="122"/>
                </a:lnTo>
                <a:lnTo>
                  <a:pt x="203" y="120"/>
                </a:lnTo>
                <a:lnTo>
                  <a:pt x="203" y="122"/>
                </a:lnTo>
                <a:lnTo>
                  <a:pt x="201" y="122"/>
                </a:lnTo>
                <a:lnTo>
                  <a:pt x="199" y="124"/>
                </a:lnTo>
                <a:lnTo>
                  <a:pt x="197" y="124"/>
                </a:lnTo>
                <a:lnTo>
                  <a:pt x="195" y="126"/>
                </a:lnTo>
                <a:lnTo>
                  <a:pt x="193" y="126"/>
                </a:lnTo>
                <a:lnTo>
                  <a:pt x="191" y="126"/>
                </a:lnTo>
                <a:lnTo>
                  <a:pt x="189" y="128"/>
                </a:lnTo>
                <a:lnTo>
                  <a:pt x="187" y="128"/>
                </a:lnTo>
                <a:lnTo>
                  <a:pt x="185" y="128"/>
                </a:lnTo>
                <a:lnTo>
                  <a:pt x="183" y="130"/>
                </a:lnTo>
                <a:lnTo>
                  <a:pt x="181" y="130"/>
                </a:lnTo>
                <a:lnTo>
                  <a:pt x="179" y="132"/>
                </a:lnTo>
                <a:lnTo>
                  <a:pt x="177" y="132"/>
                </a:lnTo>
                <a:lnTo>
                  <a:pt x="175" y="132"/>
                </a:lnTo>
                <a:lnTo>
                  <a:pt x="173" y="134"/>
                </a:lnTo>
                <a:lnTo>
                  <a:pt x="171" y="134"/>
                </a:lnTo>
                <a:lnTo>
                  <a:pt x="169" y="136"/>
                </a:lnTo>
                <a:lnTo>
                  <a:pt x="167" y="136"/>
                </a:lnTo>
                <a:lnTo>
                  <a:pt x="165" y="136"/>
                </a:lnTo>
                <a:lnTo>
                  <a:pt x="163" y="136"/>
                </a:lnTo>
                <a:lnTo>
                  <a:pt x="161" y="138"/>
                </a:lnTo>
                <a:lnTo>
                  <a:pt x="159" y="138"/>
                </a:lnTo>
                <a:lnTo>
                  <a:pt x="157" y="138"/>
                </a:lnTo>
                <a:lnTo>
                  <a:pt x="155" y="140"/>
                </a:lnTo>
                <a:lnTo>
                  <a:pt x="153" y="140"/>
                </a:lnTo>
                <a:lnTo>
                  <a:pt x="151" y="142"/>
                </a:lnTo>
                <a:lnTo>
                  <a:pt x="149" y="142"/>
                </a:lnTo>
                <a:lnTo>
                  <a:pt x="149" y="144"/>
                </a:lnTo>
                <a:lnTo>
                  <a:pt x="149" y="146"/>
                </a:lnTo>
                <a:lnTo>
                  <a:pt x="149" y="148"/>
                </a:lnTo>
                <a:lnTo>
                  <a:pt x="151" y="150"/>
                </a:lnTo>
                <a:lnTo>
                  <a:pt x="151" y="152"/>
                </a:lnTo>
                <a:lnTo>
                  <a:pt x="151" y="154"/>
                </a:lnTo>
                <a:lnTo>
                  <a:pt x="153" y="156"/>
                </a:lnTo>
                <a:lnTo>
                  <a:pt x="151" y="156"/>
                </a:lnTo>
                <a:lnTo>
                  <a:pt x="149" y="156"/>
                </a:lnTo>
                <a:lnTo>
                  <a:pt x="147" y="156"/>
                </a:lnTo>
                <a:lnTo>
                  <a:pt x="145" y="156"/>
                </a:lnTo>
                <a:lnTo>
                  <a:pt x="143" y="156"/>
                </a:lnTo>
                <a:lnTo>
                  <a:pt x="141" y="156"/>
                </a:lnTo>
                <a:lnTo>
                  <a:pt x="139" y="156"/>
                </a:lnTo>
                <a:lnTo>
                  <a:pt x="137" y="156"/>
                </a:lnTo>
                <a:lnTo>
                  <a:pt x="135" y="156"/>
                </a:lnTo>
                <a:lnTo>
                  <a:pt x="133" y="158"/>
                </a:lnTo>
                <a:lnTo>
                  <a:pt x="131" y="158"/>
                </a:lnTo>
                <a:lnTo>
                  <a:pt x="129" y="160"/>
                </a:lnTo>
                <a:lnTo>
                  <a:pt x="127" y="162"/>
                </a:lnTo>
                <a:lnTo>
                  <a:pt x="125" y="162"/>
                </a:lnTo>
                <a:lnTo>
                  <a:pt x="123" y="164"/>
                </a:lnTo>
                <a:lnTo>
                  <a:pt x="123" y="166"/>
                </a:lnTo>
                <a:lnTo>
                  <a:pt x="123" y="170"/>
                </a:lnTo>
                <a:lnTo>
                  <a:pt x="123" y="172"/>
                </a:lnTo>
                <a:lnTo>
                  <a:pt x="121" y="174"/>
                </a:lnTo>
                <a:lnTo>
                  <a:pt x="119" y="174"/>
                </a:lnTo>
                <a:lnTo>
                  <a:pt x="115" y="176"/>
                </a:lnTo>
                <a:lnTo>
                  <a:pt x="113" y="178"/>
                </a:lnTo>
                <a:lnTo>
                  <a:pt x="111" y="178"/>
                </a:lnTo>
                <a:lnTo>
                  <a:pt x="111" y="180"/>
                </a:lnTo>
                <a:lnTo>
                  <a:pt x="109" y="182"/>
                </a:lnTo>
                <a:lnTo>
                  <a:pt x="107" y="182"/>
                </a:lnTo>
                <a:lnTo>
                  <a:pt x="105" y="182"/>
                </a:lnTo>
                <a:lnTo>
                  <a:pt x="103" y="184"/>
                </a:lnTo>
                <a:lnTo>
                  <a:pt x="101" y="186"/>
                </a:lnTo>
                <a:lnTo>
                  <a:pt x="101" y="188"/>
                </a:lnTo>
                <a:lnTo>
                  <a:pt x="101" y="190"/>
                </a:lnTo>
                <a:lnTo>
                  <a:pt x="99" y="192"/>
                </a:lnTo>
                <a:lnTo>
                  <a:pt x="97" y="194"/>
                </a:lnTo>
                <a:lnTo>
                  <a:pt x="95" y="196"/>
                </a:lnTo>
                <a:lnTo>
                  <a:pt x="93" y="198"/>
                </a:lnTo>
                <a:lnTo>
                  <a:pt x="91" y="200"/>
                </a:lnTo>
                <a:lnTo>
                  <a:pt x="91" y="202"/>
                </a:lnTo>
                <a:lnTo>
                  <a:pt x="89" y="204"/>
                </a:lnTo>
                <a:lnTo>
                  <a:pt x="87" y="204"/>
                </a:lnTo>
                <a:lnTo>
                  <a:pt x="85" y="206"/>
                </a:lnTo>
                <a:lnTo>
                  <a:pt x="83" y="206"/>
                </a:lnTo>
                <a:lnTo>
                  <a:pt x="81" y="206"/>
                </a:lnTo>
                <a:lnTo>
                  <a:pt x="79" y="204"/>
                </a:lnTo>
                <a:lnTo>
                  <a:pt x="77" y="204"/>
                </a:lnTo>
                <a:lnTo>
                  <a:pt x="75" y="202"/>
                </a:lnTo>
                <a:lnTo>
                  <a:pt x="73" y="204"/>
                </a:lnTo>
                <a:lnTo>
                  <a:pt x="71" y="204"/>
                </a:lnTo>
                <a:lnTo>
                  <a:pt x="69" y="204"/>
                </a:lnTo>
                <a:lnTo>
                  <a:pt x="67" y="202"/>
                </a:lnTo>
                <a:lnTo>
                  <a:pt x="65" y="200"/>
                </a:lnTo>
                <a:lnTo>
                  <a:pt x="64" y="202"/>
                </a:lnTo>
                <a:lnTo>
                  <a:pt x="62" y="202"/>
                </a:lnTo>
                <a:lnTo>
                  <a:pt x="60" y="202"/>
                </a:lnTo>
                <a:lnTo>
                  <a:pt x="58" y="200"/>
                </a:lnTo>
                <a:lnTo>
                  <a:pt x="56" y="198"/>
                </a:lnTo>
                <a:lnTo>
                  <a:pt x="54" y="196"/>
                </a:lnTo>
                <a:lnTo>
                  <a:pt x="52" y="196"/>
                </a:lnTo>
                <a:lnTo>
                  <a:pt x="50" y="194"/>
                </a:lnTo>
                <a:lnTo>
                  <a:pt x="48" y="194"/>
                </a:lnTo>
                <a:lnTo>
                  <a:pt x="46" y="196"/>
                </a:lnTo>
                <a:lnTo>
                  <a:pt x="44" y="194"/>
                </a:lnTo>
                <a:lnTo>
                  <a:pt x="40" y="194"/>
                </a:lnTo>
                <a:lnTo>
                  <a:pt x="38" y="194"/>
                </a:lnTo>
                <a:lnTo>
                  <a:pt x="36" y="194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6"/>
                </a:lnTo>
                <a:lnTo>
                  <a:pt x="26" y="196"/>
                </a:lnTo>
                <a:lnTo>
                  <a:pt x="24" y="196"/>
                </a:lnTo>
                <a:lnTo>
                  <a:pt x="22" y="194"/>
                </a:lnTo>
                <a:lnTo>
                  <a:pt x="20" y="192"/>
                </a:lnTo>
                <a:lnTo>
                  <a:pt x="20" y="190"/>
                </a:lnTo>
                <a:lnTo>
                  <a:pt x="18" y="190"/>
                </a:lnTo>
                <a:lnTo>
                  <a:pt x="16" y="188"/>
                </a:lnTo>
                <a:lnTo>
                  <a:pt x="14" y="186"/>
                </a:lnTo>
                <a:lnTo>
                  <a:pt x="12" y="184"/>
                </a:lnTo>
                <a:lnTo>
                  <a:pt x="10" y="182"/>
                </a:lnTo>
                <a:lnTo>
                  <a:pt x="10" y="180"/>
                </a:lnTo>
                <a:lnTo>
                  <a:pt x="8" y="178"/>
                </a:lnTo>
                <a:lnTo>
                  <a:pt x="6" y="176"/>
                </a:lnTo>
                <a:lnTo>
                  <a:pt x="4" y="174"/>
                </a:lnTo>
                <a:lnTo>
                  <a:pt x="2" y="172"/>
                </a:lnTo>
                <a:lnTo>
                  <a:pt x="2" y="170"/>
                </a:lnTo>
                <a:lnTo>
                  <a:pt x="0" y="168"/>
                </a:lnTo>
                <a:lnTo>
                  <a:pt x="0" y="16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2" name="Freeform 2300"/>
          <p:cNvSpPr>
            <a:spLocks/>
          </p:cNvSpPr>
          <p:nvPr/>
        </p:nvSpPr>
        <p:spPr bwMode="auto">
          <a:xfrm>
            <a:off x="5167316" y="3446465"/>
            <a:ext cx="434975" cy="377825"/>
          </a:xfrm>
          <a:custGeom>
            <a:avLst/>
            <a:gdLst>
              <a:gd name="T0" fmla="*/ 5040313 w 274"/>
              <a:gd name="T1" fmla="*/ 342741250 h 238"/>
              <a:gd name="T2" fmla="*/ 30241875 w 274"/>
              <a:gd name="T3" fmla="*/ 337700938 h 238"/>
              <a:gd name="T4" fmla="*/ 50403125 w 274"/>
              <a:gd name="T5" fmla="*/ 317539688 h 238"/>
              <a:gd name="T6" fmla="*/ 50403125 w 274"/>
              <a:gd name="T7" fmla="*/ 287297813 h 238"/>
              <a:gd name="T8" fmla="*/ 50403125 w 274"/>
              <a:gd name="T9" fmla="*/ 257055938 h 238"/>
              <a:gd name="T10" fmla="*/ 55443438 w 274"/>
              <a:gd name="T11" fmla="*/ 226814063 h 238"/>
              <a:gd name="T12" fmla="*/ 75604688 w 274"/>
              <a:gd name="T13" fmla="*/ 211693125 h 238"/>
              <a:gd name="T14" fmla="*/ 85685313 w 274"/>
              <a:gd name="T15" fmla="*/ 196572188 h 238"/>
              <a:gd name="T16" fmla="*/ 90725625 w 274"/>
              <a:gd name="T17" fmla="*/ 171370625 h 238"/>
              <a:gd name="T18" fmla="*/ 100806250 w 274"/>
              <a:gd name="T19" fmla="*/ 146169063 h 238"/>
              <a:gd name="T20" fmla="*/ 126007813 w 274"/>
              <a:gd name="T21" fmla="*/ 115927188 h 238"/>
              <a:gd name="T22" fmla="*/ 136088438 w 274"/>
              <a:gd name="T23" fmla="*/ 95765938 h 238"/>
              <a:gd name="T24" fmla="*/ 151209375 w 274"/>
              <a:gd name="T25" fmla="*/ 65524063 h 238"/>
              <a:gd name="T26" fmla="*/ 156249688 w 274"/>
              <a:gd name="T27" fmla="*/ 30241875 h 238"/>
              <a:gd name="T28" fmla="*/ 181451250 w 274"/>
              <a:gd name="T29" fmla="*/ 25201563 h 238"/>
              <a:gd name="T30" fmla="*/ 201612500 w 274"/>
              <a:gd name="T31" fmla="*/ 40322500 h 238"/>
              <a:gd name="T32" fmla="*/ 211693125 w 274"/>
              <a:gd name="T33" fmla="*/ 10080625 h 238"/>
              <a:gd name="T34" fmla="*/ 231854375 w 274"/>
              <a:gd name="T35" fmla="*/ 10080625 h 238"/>
              <a:gd name="T36" fmla="*/ 257055938 w 274"/>
              <a:gd name="T37" fmla="*/ 20161250 h 238"/>
              <a:gd name="T38" fmla="*/ 272176875 w 274"/>
              <a:gd name="T39" fmla="*/ 15120938 h 238"/>
              <a:gd name="T40" fmla="*/ 292338125 w 274"/>
              <a:gd name="T41" fmla="*/ 20161250 h 238"/>
              <a:gd name="T42" fmla="*/ 322580000 w 274"/>
              <a:gd name="T43" fmla="*/ 20161250 h 238"/>
              <a:gd name="T44" fmla="*/ 352821875 w 274"/>
              <a:gd name="T45" fmla="*/ 40322500 h 238"/>
              <a:gd name="T46" fmla="*/ 372983125 w 274"/>
              <a:gd name="T47" fmla="*/ 70564375 h 238"/>
              <a:gd name="T48" fmla="*/ 398184688 w 274"/>
              <a:gd name="T49" fmla="*/ 95765938 h 238"/>
              <a:gd name="T50" fmla="*/ 423386250 w 274"/>
              <a:gd name="T51" fmla="*/ 120967500 h 238"/>
              <a:gd name="T52" fmla="*/ 413305625 w 274"/>
              <a:gd name="T53" fmla="*/ 151209375 h 238"/>
              <a:gd name="T54" fmla="*/ 398184688 w 274"/>
              <a:gd name="T55" fmla="*/ 176410938 h 238"/>
              <a:gd name="T56" fmla="*/ 413305625 w 274"/>
              <a:gd name="T57" fmla="*/ 206652813 h 238"/>
              <a:gd name="T58" fmla="*/ 438507188 w 274"/>
              <a:gd name="T59" fmla="*/ 196572188 h 238"/>
              <a:gd name="T60" fmla="*/ 443547500 w 274"/>
              <a:gd name="T61" fmla="*/ 211693125 h 238"/>
              <a:gd name="T62" fmla="*/ 448587813 w 274"/>
              <a:gd name="T63" fmla="*/ 241935000 h 238"/>
              <a:gd name="T64" fmla="*/ 468749063 w 274"/>
              <a:gd name="T65" fmla="*/ 267136563 h 238"/>
              <a:gd name="T66" fmla="*/ 488910313 w 274"/>
              <a:gd name="T67" fmla="*/ 287297813 h 238"/>
              <a:gd name="T68" fmla="*/ 529232813 w 274"/>
              <a:gd name="T69" fmla="*/ 317539688 h 238"/>
              <a:gd name="T70" fmla="*/ 564515000 w 274"/>
              <a:gd name="T71" fmla="*/ 327620313 h 238"/>
              <a:gd name="T72" fmla="*/ 604837500 w 274"/>
              <a:gd name="T73" fmla="*/ 342741250 h 238"/>
              <a:gd name="T74" fmla="*/ 645160000 w 274"/>
              <a:gd name="T75" fmla="*/ 357862188 h 238"/>
              <a:gd name="T76" fmla="*/ 665321250 w 274"/>
              <a:gd name="T77" fmla="*/ 383063750 h 238"/>
              <a:gd name="T78" fmla="*/ 635079375 w 274"/>
              <a:gd name="T79" fmla="*/ 418345938 h 238"/>
              <a:gd name="T80" fmla="*/ 604837500 w 274"/>
              <a:gd name="T81" fmla="*/ 453628125 h 238"/>
              <a:gd name="T82" fmla="*/ 584676250 w 274"/>
              <a:gd name="T83" fmla="*/ 483870000 h 238"/>
              <a:gd name="T84" fmla="*/ 559474688 w 274"/>
              <a:gd name="T85" fmla="*/ 509071563 h 238"/>
              <a:gd name="T86" fmla="*/ 539313438 w 274"/>
              <a:gd name="T87" fmla="*/ 519152188 h 238"/>
              <a:gd name="T88" fmla="*/ 509071563 w 274"/>
              <a:gd name="T89" fmla="*/ 519152188 h 238"/>
              <a:gd name="T90" fmla="*/ 463708750 w 274"/>
              <a:gd name="T91" fmla="*/ 539313438 h 238"/>
              <a:gd name="T92" fmla="*/ 443547500 w 274"/>
              <a:gd name="T93" fmla="*/ 554434375 h 238"/>
              <a:gd name="T94" fmla="*/ 413305625 w 274"/>
              <a:gd name="T95" fmla="*/ 569555313 h 238"/>
              <a:gd name="T96" fmla="*/ 378023438 w 274"/>
              <a:gd name="T97" fmla="*/ 569555313 h 238"/>
              <a:gd name="T98" fmla="*/ 342741250 w 274"/>
              <a:gd name="T99" fmla="*/ 564515000 h 238"/>
              <a:gd name="T100" fmla="*/ 307459063 w 274"/>
              <a:gd name="T101" fmla="*/ 594756875 h 238"/>
              <a:gd name="T102" fmla="*/ 282257500 w 274"/>
              <a:gd name="T103" fmla="*/ 594756875 h 238"/>
              <a:gd name="T104" fmla="*/ 241935000 w 274"/>
              <a:gd name="T105" fmla="*/ 589716563 h 238"/>
              <a:gd name="T106" fmla="*/ 186491563 w 274"/>
              <a:gd name="T107" fmla="*/ 549394063 h 238"/>
              <a:gd name="T108" fmla="*/ 141128750 w 274"/>
              <a:gd name="T109" fmla="*/ 544353750 h 238"/>
              <a:gd name="T110" fmla="*/ 131048125 w 274"/>
              <a:gd name="T111" fmla="*/ 509071563 h 238"/>
              <a:gd name="T112" fmla="*/ 105846563 w 274"/>
              <a:gd name="T113" fmla="*/ 498990938 h 238"/>
              <a:gd name="T114" fmla="*/ 90725625 w 274"/>
              <a:gd name="T115" fmla="*/ 468749063 h 238"/>
              <a:gd name="T116" fmla="*/ 80645000 w 274"/>
              <a:gd name="T117" fmla="*/ 438507188 h 238"/>
              <a:gd name="T118" fmla="*/ 60483750 w 274"/>
              <a:gd name="T119" fmla="*/ 413305625 h 238"/>
              <a:gd name="T120" fmla="*/ 40322500 w 274"/>
              <a:gd name="T121" fmla="*/ 383063750 h 238"/>
              <a:gd name="T122" fmla="*/ 5040313 w 274"/>
              <a:gd name="T123" fmla="*/ 372983125 h 23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74" h="238">
                <a:moveTo>
                  <a:pt x="0" y="146"/>
                </a:moveTo>
                <a:lnTo>
                  <a:pt x="0" y="144"/>
                </a:lnTo>
                <a:lnTo>
                  <a:pt x="0" y="142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4" y="134"/>
                </a:lnTo>
                <a:lnTo>
                  <a:pt x="6" y="134"/>
                </a:lnTo>
                <a:lnTo>
                  <a:pt x="8" y="134"/>
                </a:lnTo>
                <a:lnTo>
                  <a:pt x="10" y="134"/>
                </a:lnTo>
                <a:lnTo>
                  <a:pt x="12" y="134"/>
                </a:lnTo>
                <a:lnTo>
                  <a:pt x="14" y="136"/>
                </a:lnTo>
                <a:lnTo>
                  <a:pt x="14" y="134"/>
                </a:lnTo>
                <a:lnTo>
                  <a:pt x="16" y="134"/>
                </a:lnTo>
                <a:lnTo>
                  <a:pt x="18" y="134"/>
                </a:lnTo>
                <a:lnTo>
                  <a:pt x="18" y="132"/>
                </a:lnTo>
                <a:lnTo>
                  <a:pt x="20" y="130"/>
                </a:lnTo>
                <a:lnTo>
                  <a:pt x="20" y="126"/>
                </a:lnTo>
                <a:lnTo>
                  <a:pt x="20" y="124"/>
                </a:lnTo>
                <a:lnTo>
                  <a:pt x="20" y="122"/>
                </a:lnTo>
                <a:lnTo>
                  <a:pt x="20" y="120"/>
                </a:lnTo>
                <a:lnTo>
                  <a:pt x="20" y="118"/>
                </a:lnTo>
                <a:lnTo>
                  <a:pt x="20" y="116"/>
                </a:lnTo>
                <a:lnTo>
                  <a:pt x="20" y="114"/>
                </a:lnTo>
                <a:lnTo>
                  <a:pt x="18" y="112"/>
                </a:lnTo>
                <a:lnTo>
                  <a:pt x="18" y="110"/>
                </a:lnTo>
                <a:lnTo>
                  <a:pt x="20" y="108"/>
                </a:lnTo>
                <a:lnTo>
                  <a:pt x="20" y="106"/>
                </a:lnTo>
                <a:lnTo>
                  <a:pt x="20" y="104"/>
                </a:lnTo>
                <a:lnTo>
                  <a:pt x="20" y="102"/>
                </a:lnTo>
                <a:lnTo>
                  <a:pt x="22" y="100"/>
                </a:lnTo>
                <a:lnTo>
                  <a:pt x="24" y="98"/>
                </a:lnTo>
                <a:lnTo>
                  <a:pt x="24" y="96"/>
                </a:lnTo>
                <a:lnTo>
                  <a:pt x="22" y="94"/>
                </a:lnTo>
                <a:lnTo>
                  <a:pt x="22" y="92"/>
                </a:lnTo>
                <a:lnTo>
                  <a:pt x="22" y="90"/>
                </a:lnTo>
                <a:lnTo>
                  <a:pt x="24" y="88"/>
                </a:lnTo>
                <a:lnTo>
                  <a:pt x="24" y="86"/>
                </a:lnTo>
                <a:lnTo>
                  <a:pt x="26" y="84"/>
                </a:lnTo>
                <a:lnTo>
                  <a:pt x="28" y="82"/>
                </a:lnTo>
                <a:lnTo>
                  <a:pt x="30" y="84"/>
                </a:lnTo>
                <a:lnTo>
                  <a:pt x="30" y="86"/>
                </a:lnTo>
                <a:lnTo>
                  <a:pt x="30" y="88"/>
                </a:lnTo>
                <a:lnTo>
                  <a:pt x="34" y="84"/>
                </a:lnTo>
                <a:lnTo>
                  <a:pt x="34" y="82"/>
                </a:lnTo>
                <a:lnTo>
                  <a:pt x="34" y="80"/>
                </a:lnTo>
                <a:lnTo>
                  <a:pt x="34" y="78"/>
                </a:lnTo>
                <a:lnTo>
                  <a:pt x="34" y="76"/>
                </a:lnTo>
                <a:lnTo>
                  <a:pt x="34" y="74"/>
                </a:lnTo>
                <a:lnTo>
                  <a:pt x="36" y="72"/>
                </a:lnTo>
                <a:lnTo>
                  <a:pt x="36" y="70"/>
                </a:lnTo>
                <a:lnTo>
                  <a:pt x="36" y="68"/>
                </a:lnTo>
                <a:lnTo>
                  <a:pt x="36" y="66"/>
                </a:lnTo>
                <a:lnTo>
                  <a:pt x="36" y="64"/>
                </a:lnTo>
                <a:lnTo>
                  <a:pt x="36" y="62"/>
                </a:lnTo>
                <a:lnTo>
                  <a:pt x="38" y="62"/>
                </a:lnTo>
                <a:lnTo>
                  <a:pt x="40" y="60"/>
                </a:lnTo>
                <a:lnTo>
                  <a:pt x="40" y="58"/>
                </a:lnTo>
                <a:lnTo>
                  <a:pt x="42" y="56"/>
                </a:lnTo>
                <a:lnTo>
                  <a:pt x="42" y="54"/>
                </a:lnTo>
                <a:lnTo>
                  <a:pt x="44" y="52"/>
                </a:lnTo>
                <a:lnTo>
                  <a:pt x="46" y="48"/>
                </a:lnTo>
                <a:lnTo>
                  <a:pt x="46" y="46"/>
                </a:lnTo>
                <a:lnTo>
                  <a:pt x="50" y="46"/>
                </a:lnTo>
                <a:lnTo>
                  <a:pt x="52" y="44"/>
                </a:lnTo>
                <a:lnTo>
                  <a:pt x="54" y="46"/>
                </a:lnTo>
                <a:lnTo>
                  <a:pt x="54" y="44"/>
                </a:lnTo>
                <a:lnTo>
                  <a:pt x="54" y="42"/>
                </a:ln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6" y="34"/>
                </a:lnTo>
                <a:lnTo>
                  <a:pt x="56" y="32"/>
                </a:lnTo>
                <a:lnTo>
                  <a:pt x="56" y="30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0" y="24"/>
                </a:lnTo>
                <a:lnTo>
                  <a:pt x="60" y="22"/>
                </a:lnTo>
                <a:lnTo>
                  <a:pt x="60" y="20"/>
                </a:lnTo>
                <a:lnTo>
                  <a:pt x="60" y="18"/>
                </a:lnTo>
                <a:lnTo>
                  <a:pt x="60" y="16"/>
                </a:lnTo>
                <a:lnTo>
                  <a:pt x="60" y="14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2"/>
                </a:lnTo>
                <a:lnTo>
                  <a:pt x="70" y="12"/>
                </a:lnTo>
                <a:lnTo>
                  <a:pt x="72" y="10"/>
                </a:lnTo>
                <a:lnTo>
                  <a:pt x="74" y="8"/>
                </a:lnTo>
                <a:lnTo>
                  <a:pt x="76" y="10"/>
                </a:lnTo>
                <a:lnTo>
                  <a:pt x="78" y="12"/>
                </a:lnTo>
                <a:lnTo>
                  <a:pt x="78" y="14"/>
                </a:lnTo>
                <a:lnTo>
                  <a:pt x="80" y="16"/>
                </a:lnTo>
                <a:lnTo>
                  <a:pt x="80" y="14"/>
                </a:lnTo>
                <a:lnTo>
                  <a:pt x="82" y="12"/>
                </a:lnTo>
                <a:lnTo>
                  <a:pt x="82" y="10"/>
                </a:lnTo>
                <a:lnTo>
                  <a:pt x="82" y="8"/>
                </a:lnTo>
                <a:lnTo>
                  <a:pt x="84" y="8"/>
                </a:lnTo>
                <a:lnTo>
                  <a:pt x="84" y="6"/>
                </a:lnTo>
                <a:lnTo>
                  <a:pt x="84" y="4"/>
                </a:lnTo>
                <a:lnTo>
                  <a:pt x="86" y="2"/>
                </a:lnTo>
                <a:lnTo>
                  <a:pt x="86" y="0"/>
                </a:lnTo>
                <a:lnTo>
                  <a:pt x="86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6"/>
                </a:lnTo>
                <a:lnTo>
                  <a:pt x="94" y="8"/>
                </a:lnTo>
                <a:lnTo>
                  <a:pt x="96" y="10"/>
                </a:lnTo>
                <a:lnTo>
                  <a:pt x="98" y="10"/>
                </a:lnTo>
                <a:lnTo>
                  <a:pt x="100" y="8"/>
                </a:lnTo>
                <a:lnTo>
                  <a:pt x="102" y="8"/>
                </a:lnTo>
                <a:lnTo>
                  <a:pt x="104" y="8"/>
                </a:lnTo>
                <a:lnTo>
                  <a:pt x="106" y="6"/>
                </a:lnTo>
                <a:lnTo>
                  <a:pt x="106" y="4"/>
                </a:lnTo>
                <a:lnTo>
                  <a:pt x="108" y="4"/>
                </a:lnTo>
                <a:lnTo>
                  <a:pt x="108" y="6"/>
                </a:lnTo>
                <a:lnTo>
                  <a:pt x="110" y="8"/>
                </a:lnTo>
                <a:lnTo>
                  <a:pt x="110" y="10"/>
                </a:lnTo>
                <a:lnTo>
                  <a:pt x="110" y="8"/>
                </a:lnTo>
                <a:lnTo>
                  <a:pt x="112" y="8"/>
                </a:lnTo>
                <a:lnTo>
                  <a:pt x="114" y="8"/>
                </a:lnTo>
                <a:lnTo>
                  <a:pt x="116" y="8"/>
                </a:lnTo>
                <a:lnTo>
                  <a:pt x="118" y="8"/>
                </a:lnTo>
                <a:lnTo>
                  <a:pt x="120" y="8"/>
                </a:lnTo>
                <a:lnTo>
                  <a:pt x="122" y="10"/>
                </a:lnTo>
                <a:lnTo>
                  <a:pt x="124" y="8"/>
                </a:lnTo>
                <a:lnTo>
                  <a:pt x="126" y="8"/>
                </a:lnTo>
                <a:lnTo>
                  <a:pt x="128" y="8"/>
                </a:lnTo>
                <a:lnTo>
                  <a:pt x="128" y="10"/>
                </a:lnTo>
                <a:lnTo>
                  <a:pt x="130" y="12"/>
                </a:lnTo>
                <a:lnTo>
                  <a:pt x="132" y="12"/>
                </a:lnTo>
                <a:lnTo>
                  <a:pt x="134" y="14"/>
                </a:lnTo>
                <a:lnTo>
                  <a:pt x="136" y="14"/>
                </a:lnTo>
                <a:lnTo>
                  <a:pt x="138" y="14"/>
                </a:lnTo>
                <a:lnTo>
                  <a:pt x="140" y="16"/>
                </a:lnTo>
                <a:lnTo>
                  <a:pt x="142" y="20"/>
                </a:lnTo>
                <a:lnTo>
                  <a:pt x="144" y="22"/>
                </a:lnTo>
                <a:lnTo>
                  <a:pt x="146" y="24"/>
                </a:lnTo>
                <a:lnTo>
                  <a:pt x="146" y="26"/>
                </a:lnTo>
                <a:lnTo>
                  <a:pt x="148" y="28"/>
                </a:lnTo>
                <a:lnTo>
                  <a:pt x="150" y="30"/>
                </a:lnTo>
                <a:lnTo>
                  <a:pt x="152" y="30"/>
                </a:lnTo>
                <a:lnTo>
                  <a:pt x="154" y="32"/>
                </a:lnTo>
                <a:lnTo>
                  <a:pt x="156" y="34"/>
                </a:lnTo>
                <a:lnTo>
                  <a:pt x="158" y="36"/>
                </a:lnTo>
                <a:lnTo>
                  <a:pt x="158" y="38"/>
                </a:lnTo>
                <a:lnTo>
                  <a:pt x="160" y="38"/>
                </a:lnTo>
                <a:lnTo>
                  <a:pt x="160" y="40"/>
                </a:lnTo>
                <a:lnTo>
                  <a:pt x="162" y="42"/>
                </a:lnTo>
                <a:lnTo>
                  <a:pt x="164" y="44"/>
                </a:lnTo>
                <a:lnTo>
                  <a:pt x="166" y="44"/>
                </a:lnTo>
                <a:lnTo>
                  <a:pt x="166" y="46"/>
                </a:lnTo>
                <a:lnTo>
                  <a:pt x="168" y="48"/>
                </a:lnTo>
                <a:lnTo>
                  <a:pt x="168" y="50"/>
                </a:lnTo>
                <a:lnTo>
                  <a:pt x="168" y="52"/>
                </a:lnTo>
                <a:lnTo>
                  <a:pt x="166" y="54"/>
                </a:lnTo>
                <a:lnTo>
                  <a:pt x="166" y="56"/>
                </a:lnTo>
                <a:lnTo>
                  <a:pt x="164" y="58"/>
                </a:lnTo>
                <a:lnTo>
                  <a:pt x="164" y="60"/>
                </a:lnTo>
                <a:lnTo>
                  <a:pt x="162" y="62"/>
                </a:lnTo>
                <a:lnTo>
                  <a:pt x="162" y="64"/>
                </a:lnTo>
                <a:lnTo>
                  <a:pt x="160" y="64"/>
                </a:lnTo>
                <a:lnTo>
                  <a:pt x="158" y="66"/>
                </a:lnTo>
                <a:lnTo>
                  <a:pt x="158" y="68"/>
                </a:lnTo>
                <a:lnTo>
                  <a:pt x="158" y="70"/>
                </a:lnTo>
                <a:lnTo>
                  <a:pt x="158" y="72"/>
                </a:lnTo>
                <a:lnTo>
                  <a:pt x="158" y="74"/>
                </a:lnTo>
                <a:lnTo>
                  <a:pt x="158" y="80"/>
                </a:lnTo>
                <a:lnTo>
                  <a:pt x="160" y="82"/>
                </a:lnTo>
                <a:lnTo>
                  <a:pt x="162" y="82"/>
                </a:lnTo>
                <a:lnTo>
                  <a:pt x="164" y="82"/>
                </a:lnTo>
                <a:lnTo>
                  <a:pt x="166" y="80"/>
                </a:lnTo>
                <a:lnTo>
                  <a:pt x="168" y="80"/>
                </a:lnTo>
                <a:lnTo>
                  <a:pt x="170" y="80"/>
                </a:lnTo>
                <a:lnTo>
                  <a:pt x="172" y="80"/>
                </a:lnTo>
                <a:lnTo>
                  <a:pt x="174" y="78"/>
                </a:lnTo>
                <a:lnTo>
                  <a:pt x="176" y="78"/>
                </a:lnTo>
                <a:lnTo>
                  <a:pt x="178" y="80"/>
                </a:lnTo>
                <a:lnTo>
                  <a:pt x="180" y="80"/>
                </a:lnTo>
                <a:lnTo>
                  <a:pt x="180" y="82"/>
                </a:lnTo>
                <a:lnTo>
                  <a:pt x="178" y="84"/>
                </a:lnTo>
                <a:lnTo>
                  <a:pt x="176" y="84"/>
                </a:lnTo>
                <a:lnTo>
                  <a:pt x="176" y="86"/>
                </a:lnTo>
                <a:lnTo>
                  <a:pt x="174" y="88"/>
                </a:lnTo>
                <a:lnTo>
                  <a:pt x="176" y="90"/>
                </a:lnTo>
                <a:lnTo>
                  <a:pt x="178" y="92"/>
                </a:lnTo>
                <a:lnTo>
                  <a:pt x="178" y="94"/>
                </a:lnTo>
                <a:lnTo>
                  <a:pt x="178" y="96"/>
                </a:lnTo>
                <a:lnTo>
                  <a:pt x="180" y="98"/>
                </a:lnTo>
                <a:lnTo>
                  <a:pt x="182" y="100"/>
                </a:lnTo>
                <a:lnTo>
                  <a:pt x="182" y="102"/>
                </a:lnTo>
                <a:lnTo>
                  <a:pt x="184" y="104"/>
                </a:lnTo>
                <a:lnTo>
                  <a:pt x="186" y="104"/>
                </a:lnTo>
                <a:lnTo>
                  <a:pt x="186" y="106"/>
                </a:lnTo>
                <a:lnTo>
                  <a:pt x="186" y="108"/>
                </a:lnTo>
                <a:lnTo>
                  <a:pt x="188" y="110"/>
                </a:lnTo>
                <a:lnTo>
                  <a:pt x="188" y="112"/>
                </a:lnTo>
                <a:lnTo>
                  <a:pt x="190" y="114"/>
                </a:lnTo>
                <a:lnTo>
                  <a:pt x="192" y="114"/>
                </a:lnTo>
                <a:lnTo>
                  <a:pt x="194" y="114"/>
                </a:lnTo>
                <a:lnTo>
                  <a:pt x="194" y="116"/>
                </a:lnTo>
                <a:lnTo>
                  <a:pt x="198" y="120"/>
                </a:lnTo>
                <a:lnTo>
                  <a:pt x="200" y="122"/>
                </a:lnTo>
                <a:lnTo>
                  <a:pt x="202" y="122"/>
                </a:lnTo>
                <a:lnTo>
                  <a:pt x="206" y="124"/>
                </a:lnTo>
                <a:lnTo>
                  <a:pt x="208" y="124"/>
                </a:lnTo>
                <a:lnTo>
                  <a:pt x="210" y="126"/>
                </a:lnTo>
                <a:lnTo>
                  <a:pt x="212" y="126"/>
                </a:lnTo>
                <a:lnTo>
                  <a:pt x="214" y="128"/>
                </a:lnTo>
                <a:lnTo>
                  <a:pt x="216" y="128"/>
                </a:lnTo>
                <a:lnTo>
                  <a:pt x="218" y="128"/>
                </a:lnTo>
                <a:lnTo>
                  <a:pt x="220" y="130"/>
                </a:lnTo>
                <a:lnTo>
                  <a:pt x="224" y="130"/>
                </a:lnTo>
                <a:lnTo>
                  <a:pt x="226" y="132"/>
                </a:lnTo>
                <a:lnTo>
                  <a:pt x="228" y="132"/>
                </a:lnTo>
                <a:lnTo>
                  <a:pt x="230" y="132"/>
                </a:lnTo>
                <a:lnTo>
                  <a:pt x="232" y="134"/>
                </a:lnTo>
                <a:lnTo>
                  <a:pt x="234" y="134"/>
                </a:lnTo>
                <a:lnTo>
                  <a:pt x="238" y="136"/>
                </a:lnTo>
                <a:lnTo>
                  <a:pt x="240" y="136"/>
                </a:lnTo>
                <a:lnTo>
                  <a:pt x="244" y="138"/>
                </a:lnTo>
                <a:lnTo>
                  <a:pt x="246" y="140"/>
                </a:lnTo>
                <a:lnTo>
                  <a:pt x="248" y="140"/>
                </a:lnTo>
                <a:lnTo>
                  <a:pt x="250" y="140"/>
                </a:lnTo>
                <a:lnTo>
                  <a:pt x="254" y="142"/>
                </a:lnTo>
                <a:lnTo>
                  <a:pt x="256" y="142"/>
                </a:lnTo>
                <a:lnTo>
                  <a:pt x="274" y="142"/>
                </a:lnTo>
                <a:lnTo>
                  <a:pt x="272" y="144"/>
                </a:lnTo>
                <a:lnTo>
                  <a:pt x="270" y="146"/>
                </a:lnTo>
                <a:lnTo>
                  <a:pt x="268" y="148"/>
                </a:lnTo>
                <a:lnTo>
                  <a:pt x="266" y="150"/>
                </a:lnTo>
                <a:lnTo>
                  <a:pt x="264" y="152"/>
                </a:lnTo>
                <a:lnTo>
                  <a:pt x="262" y="154"/>
                </a:lnTo>
                <a:lnTo>
                  <a:pt x="260" y="156"/>
                </a:lnTo>
                <a:lnTo>
                  <a:pt x="260" y="158"/>
                </a:lnTo>
                <a:lnTo>
                  <a:pt x="258" y="160"/>
                </a:lnTo>
                <a:lnTo>
                  <a:pt x="256" y="162"/>
                </a:lnTo>
                <a:lnTo>
                  <a:pt x="254" y="164"/>
                </a:lnTo>
                <a:lnTo>
                  <a:pt x="252" y="166"/>
                </a:lnTo>
                <a:lnTo>
                  <a:pt x="250" y="168"/>
                </a:lnTo>
                <a:lnTo>
                  <a:pt x="250" y="170"/>
                </a:lnTo>
                <a:lnTo>
                  <a:pt x="248" y="172"/>
                </a:lnTo>
                <a:lnTo>
                  <a:pt x="246" y="174"/>
                </a:lnTo>
                <a:lnTo>
                  <a:pt x="244" y="176"/>
                </a:lnTo>
                <a:lnTo>
                  <a:pt x="242" y="178"/>
                </a:lnTo>
                <a:lnTo>
                  <a:pt x="240" y="180"/>
                </a:lnTo>
                <a:lnTo>
                  <a:pt x="240" y="182"/>
                </a:lnTo>
                <a:lnTo>
                  <a:pt x="238" y="184"/>
                </a:lnTo>
                <a:lnTo>
                  <a:pt x="236" y="186"/>
                </a:lnTo>
                <a:lnTo>
                  <a:pt x="234" y="186"/>
                </a:lnTo>
                <a:lnTo>
                  <a:pt x="234" y="190"/>
                </a:lnTo>
                <a:lnTo>
                  <a:pt x="232" y="192"/>
                </a:lnTo>
                <a:lnTo>
                  <a:pt x="230" y="192"/>
                </a:lnTo>
                <a:lnTo>
                  <a:pt x="228" y="194"/>
                </a:lnTo>
                <a:lnTo>
                  <a:pt x="228" y="196"/>
                </a:lnTo>
                <a:lnTo>
                  <a:pt x="226" y="198"/>
                </a:lnTo>
                <a:lnTo>
                  <a:pt x="226" y="200"/>
                </a:lnTo>
                <a:lnTo>
                  <a:pt x="224" y="202"/>
                </a:lnTo>
                <a:lnTo>
                  <a:pt x="222" y="202"/>
                </a:lnTo>
                <a:lnTo>
                  <a:pt x="222" y="204"/>
                </a:lnTo>
                <a:lnTo>
                  <a:pt x="220" y="206"/>
                </a:lnTo>
                <a:lnTo>
                  <a:pt x="218" y="206"/>
                </a:lnTo>
                <a:lnTo>
                  <a:pt x="216" y="206"/>
                </a:lnTo>
                <a:lnTo>
                  <a:pt x="214" y="206"/>
                </a:lnTo>
                <a:lnTo>
                  <a:pt x="212" y="206"/>
                </a:lnTo>
                <a:lnTo>
                  <a:pt x="210" y="206"/>
                </a:lnTo>
                <a:lnTo>
                  <a:pt x="208" y="206"/>
                </a:lnTo>
                <a:lnTo>
                  <a:pt x="206" y="206"/>
                </a:lnTo>
                <a:lnTo>
                  <a:pt x="204" y="206"/>
                </a:lnTo>
                <a:lnTo>
                  <a:pt x="202" y="206"/>
                </a:lnTo>
                <a:lnTo>
                  <a:pt x="200" y="206"/>
                </a:lnTo>
                <a:lnTo>
                  <a:pt x="198" y="206"/>
                </a:lnTo>
                <a:lnTo>
                  <a:pt x="196" y="208"/>
                </a:lnTo>
                <a:lnTo>
                  <a:pt x="194" y="208"/>
                </a:lnTo>
                <a:lnTo>
                  <a:pt x="188" y="212"/>
                </a:lnTo>
                <a:lnTo>
                  <a:pt x="186" y="212"/>
                </a:lnTo>
                <a:lnTo>
                  <a:pt x="184" y="214"/>
                </a:lnTo>
                <a:lnTo>
                  <a:pt x="182" y="216"/>
                </a:lnTo>
                <a:lnTo>
                  <a:pt x="182" y="218"/>
                </a:lnTo>
                <a:lnTo>
                  <a:pt x="180" y="220"/>
                </a:lnTo>
                <a:lnTo>
                  <a:pt x="178" y="220"/>
                </a:lnTo>
                <a:lnTo>
                  <a:pt x="176" y="220"/>
                </a:lnTo>
                <a:lnTo>
                  <a:pt x="174" y="222"/>
                </a:lnTo>
                <a:lnTo>
                  <a:pt x="172" y="222"/>
                </a:lnTo>
                <a:lnTo>
                  <a:pt x="168" y="222"/>
                </a:lnTo>
                <a:lnTo>
                  <a:pt x="166" y="222"/>
                </a:lnTo>
                <a:lnTo>
                  <a:pt x="164" y="224"/>
                </a:lnTo>
                <a:lnTo>
                  <a:pt x="164" y="226"/>
                </a:lnTo>
                <a:lnTo>
                  <a:pt x="162" y="226"/>
                </a:lnTo>
                <a:lnTo>
                  <a:pt x="160" y="226"/>
                </a:lnTo>
                <a:lnTo>
                  <a:pt x="158" y="226"/>
                </a:lnTo>
                <a:lnTo>
                  <a:pt x="156" y="226"/>
                </a:lnTo>
                <a:lnTo>
                  <a:pt x="154" y="226"/>
                </a:lnTo>
                <a:lnTo>
                  <a:pt x="152" y="226"/>
                </a:lnTo>
                <a:lnTo>
                  <a:pt x="150" y="226"/>
                </a:lnTo>
                <a:lnTo>
                  <a:pt x="148" y="224"/>
                </a:lnTo>
                <a:lnTo>
                  <a:pt x="146" y="224"/>
                </a:lnTo>
                <a:lnTo>
                  <a:pt x="144" y="222"/>
                </a:lnTo>
                <a:lnTo>
                  <a:pt x="142" y="220"/>
                </a:lnTo>
                <a:lnTo>
                  <a:pt x="140" y="220"/>
                </a:lnTo>
                <a:lnTo>
                  <a:pt x="138" y="222"/>
                </a:lnTo>
                <a:lnTo>
                  <a:pt x="136" y="224"/>
                </a:lnTo>
                <a:lnTo>
                  <a:pt x="134" y="224"/>
                </a:lnTo>
                <a:lnTo>
                  <a:pt x="132" y="224"/>
                </a:lnTo>
                <a:lnTo>
                  <a:pt x="128" y="228"/>
                </a:lnTo>
                <a:lnTo>
                  <a:pt x="126" y="228"/>
                </a:lnTo>
                <a:lnTo>
                  <a:pt x="124" y="232"/>
                </a:lnTo>
                <a:lnTo>
                  <a:pt x="122" y="236"/>
                </a:lnTo>
                <a:lnTo>
                  <a:pt x="120" y="238"/>
                </a:lnTo>
                <a:lnTo>
                  <a:pt x="118" y="236"/>
                </a:lnTo>
                <a:lnTo>
                  <a:pt x="116" y="236"/>
                </a:lnTo>
                <a:lnTo>
                  <a:pt x="114" y="236"/>
                </a:lnTo>
                <a:lnTo>
                  <a:pt x="112" y="236"/>
                </a:lnTo>
                <a:lnTo>
                  <a:pt x="110" y="236"/>
                </a:lnTo>
                <a:lnTo>
                  <a:pt x="106" y="236"/>
                </a:lnTo>
                <a:lnTo>
                  <a:pt x="104" y="234"/>
                </a:lnTo>
                <a:lnTo>
                  <a:pt x="102" y="234"/>
                </a:lnTo>
                <a:lnTo>
                  <a:pt x="100" y="234"/>
                </a:lnTo>
                <a:lnTo>
                  <a:pt x="98" y="234"/>
                </a:lnTo>
                <a:lnTo>
                  <a:pt x="96" y="234"/>
                </a:lnTo>
                <a:lnTo>
                  <a:pt x="94" y="234"/>
                </a:lnTo>
                <a:lnTo>
                  <a:pt x="92" y="232"/>
                </a:lnTo>
                <a:lnTo>
                  <a:pt x="86" y="228"/>
                </a:lnTo>
                <a:lnTo>
                  <a:pt x="84" y="226"/>
                </a:lnTo>
                <a:lnTo>
                  <a:pt x="78" y="222"/>
                </a:lnTo>
                <a:lnTo>
                  <a:pt x="76" y="220"/>
                </a:lnTo>
                <a:lnTo>
                  <a:pt x="74" y="218"/>
                </a:lnTo>
                <a:lnTo>
                  <a:pt x="72" y="216"/>
                </a:lnTo>
                <a:lnTo>
                  <a:pt x="68" y="216"/>
                </a:lnTo>
                <a:lnTo>
                  <a:pt x="64" y="216"/>
                </a:lnTo>
                <a:lnTo>
                  <a:pt x="60" y="216"/>
                </a:lnTo>
                <a:lnTo>
                  <a:pt x="58" y="216"/>
                </a:lnTo>
                <a:lnTo>
                  <a:pt x="56" y="216"/>
                </a:lnTo>
                <a:lnTo>
                  <a:pt x="54" y="214"/>
                </a:lnTo>
                <a:lnTo>
                  <a:pt x="54" y="212"/>
                </a:lnTo>
                <a:lnTo>
                  <a:pt x="52" y="210"/>
                </a:lnTo>
                <a:lnTo>
                  <a:pt x="50" y="210"/>
                </a:lnTo>
                <a:lnTo>
                  <a:pt x="50" y="204"/>
                </a:lnTo>
                <a:lnTo>
                  <a:pt x="52" y="202"/>
                </a:lnTo>
                <a:lnTo>
                  <a:pt x="52" y="200"/>
                </a:lnTo>
                <a:lnTo>
                  <a:pt x="52" y="198"/>
                </a:lnTo>
                <a:lnTo>
                  <a:pt x="50" y="198"/>
                </a:lnTo>
                <a:lnTo>
                  <a:pt x="48" y="198"/>
                </a:lnTo>
                <a:lnTo>
                  <a:pt x="46" y="196"/>
                </a:lnTo>
                <a:lnTo>
                  <a:pt x="44" y="196"/>
                </a:lnTo>
                <a:lnTo>
                  <a:pt x="42" y="198"/>
                </a:lnTo>
                <a:lnTo>
                  <a:pt x="42" y="196"/>
                </a:lnTo>
                <a:lnTo>
                  <a:pt x="42" y="194"/>
                </a:lnTo>
                <a:lnTo>
                  <a:pt x="40" y="192"/>
                </a:lnTo>
                <a:lnTo>
                  <a:pt x="38" y="190"/>
                </a:lnTo>
                <a:lnTo>
                  <a:pt x="38" y="188"/>
                </a:lnTo>
                <a:lnTo>
                  <a:pt x="36" y="188"/>
                </a:lnTo>
                <a:lnTo>
                  <a:pt x="36" y="186"/>
                </a:lnTo>
                <a:lnTo>
                  <a:pt x="36" y="184"/>
                </a:lnTo>
                <a:lnTo>
                  <a:pt x="36" y="182"/>
                </a:lnTo>
                <a:lnTo>
                  <a:pt x="34" y="180"/>
                </a:lnTo>
                <a:lnTo>
                  <a:pt x="34" y="178"/>
                </a:lnTo>
                <a:lnTo>
                  <a:pt x="34" y="176"/>
                </a:lnTo>
                <a:lnTo>
                  <a:pt x="32" y="176"/>
                </a:lnTo>
                <a:lnTo>
                  <a:pt x="32" y="174"/>
                </a:lnTo>
                <a:lnTo>
                  <a:pt x="32" y="172"/>
                </a:lnTo>
                <a:lnTo>
                  <a:pt x="30" y="170"/>
                </a:lnTo>
                <a:lnTo>
                  <a:pt x="28" y="168"/>
                </a:lnTo>
                <a:lnTo>
                  <a:pt x="26" y="166"/>
                </a:lnTo>
                <a:lnTo>
                  <a:pt x="26" y="164"/>
                </a:lnTo>
                <a:lnTo>
                  <a:pt x="24" y="164"/>
                </a:lnTo>
                <a:lnTo>
                  <a:pt x="22" y="162"/>
                </a:lnTo>
                <a:lnTo>
                  <a:pt x="22" y="160"/>
                </a:lnTo>
                <a:lnTo>
                  <a:pt x="20" y="160"/>
                </a:lnTo>
                <a:lnTo>
                  <a:pt x="18" y="158"/>
                </a:lnTo>
                <a:lnTo>
                  <a:pt x="18" y="156"/>
                </a:lnTo>
                <a:lnTo>
                  <a:pt x="16" y="154"/>
                </a:lnTo>
                <a:lnTo>
                  <a:pt x="16" y="152"/>
                </a:lnTo>
                <a:lnTo>
                  <a:pt x="14" y="152"/>
                </a:lnTo>
                <a:lnTo>
                  <a:pt x="12" y="150"/>
                </a:lnTo>
                <a:lnTo>
                  <a:pt x="10" y="150"/>
                </a:lnTo>
                <a:lnTo>
                  <a:pt x="8" y="148"/>
                </a:lnTo>
                <a:lnTo>
                  <a:pt x="6" y="148"/>
                </a:lnTo>
                <a:lnTo>
                  <a:pt x="4" y="148"/>
                </a:lnTo>
                <a:lnTo>
                  <a:pt x="2" y="148"/>
                </a:lnTo>
                <a:lnTo>
                  <a:pt x="0" y="14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3" name="Freeform 2301"/>
          <p:cNvSpPr>
            <a:spLocks/>
          </p:cNvSpPr>
          <p:nvPr/>
        </p:nvSpPr>
        <p:spPr bwMode="auto">
          <a:xfrm>
            <a:off x="5167316" y="3446465"/>
            <a:ext cx="434975" cy="377825"/>
          </a:xfrm>
          <a:custGeom>
            <a:avLst/>
            <a:gdLst>
              <a:gd name="T0" fmla="*/ 5040313 w 274"/>
              <a:gd name="T1" fmla="*/ 342741250 h 238"/>
              <a:gd name="T2" fmla="*/ 30241875 w 274"/>
              <a:gd name="T3" fmla="*/ 337700938 h 238"/>
              <a:gd name="T4" fmla="*/ 50403125 w 274"/>
              <a:gd name="T5" fmla="*/ 317539688 h 238"/>
              <a:gd name="T6" fmla="*/ 50403125 w 274"/>
              <a:gd name="T7" fmla="*/ 287297813 h 238"/>
              <a:gd name="T8" fmla="*/ 50403125 w 274"/>
              <a:gd name="T9" fmla="*/ 257055938 h 238"/>
              <a:gd name="T10" fmla="*/ 55443438 w 274"/>
              <a:gd name="T11" fmla="*/ 226814063 h 238"/>
              <a:gd name="T12" fmla="*/ 75604688 w 274"/>
              <a:gd name="T13" fmla="*/ 211693125 h 238"/>
              <a:gd name="T14" fmla="*/ 85685313 w 274"/>
              <a:gd name="T15" fmla="*/ 196572188 h 238"/>
              <a:gd name="T16" fmla="*/ 90725625 w 274"/>
              <a:gd name="T17" fmla="*/ 171370625 h 238"/>
              <a:gd name="T18" fmla="*/ 100806250 w 274"/>
              <a:gd name="T19" fmla="*/ 146169063 h 238"/>
              <a:gd name="T20" fmla="*/ 126007813 w 274"/>
              <a:gd name="T21" fmla="*/ 115927188 h 238"/>
              <a:gd name="T22" fmla="*/ 136088438 w 274"/>
              <a:gd name="T23" fmla="*/ 95765938 h 238"/>
              <a:gd name="T24" fmla="*/ 151209375 w 274"/>
              <a:gd name="T25" fmla="*/ 65524063 h 238"/>
              <a:gd name="T26" fmla="*/ 156249688 w 274"/>
              <a:gd name="T27" fmla="*/ 30241875 h 238"/>
              <a:gd name="T28" fmla="*/ 181451250 w 274"/>
              <a:gd name="T29" fmla="*/ 25201563 h 238"/>
              <a:gd name="T30" fmla="*/ 201612500 w 274"/>
              <a:gd name="T31" fmla="*/ 40322500 h 238"/>
              <a:gd name="T32" fmla="*/ 211693125 w 274"/>
              <a:gd name="T33" fmla="*/ 10080625 h 238"/>
              <a:gd name="T34" fmla="*/ 231854375 w 274"/>
              <a:gd name="T35" fmla="*/ 10080625 h 238"/>
              <a:gd name="T36" fmla="*/ 257055938 w 274"/>
              <a:gd name="T37" fmla="*/ 20161250 h 238"/>
              <a:gd name="T38" fmla="*/ 272176875 w 274"/>
              <a:gd name="T39" fmla="*/ 15120938 h 238"/>
              <a:gd name="T40" fmla="*/ 292338125 w 274"/>
              <a:gd name="T41" fmla="*/ 20161250 h 238"/>
              <a:gd name="T42" fmla="*/ 322580000 w 274"/>
              <a:gd name="T43" fmla="*/ 20161250 h 238"/>
              <a:gd name="T44" fmla="*/ 352821875 w 274"/>
              <a:gd name="T45" fmla="*/ 40322500 h 238"/>
              <a:gd name="T46" fmla="*/ 372983125 w 274"/>
              <a:gd name="T47" fmla="*/ 70564375 h 238"/>
              <a:gd name="T48" fmla="*/ 398184688 w 274"/>
              <a:gd name="T49" fmla="*/ 95765938 h 238"/>
              <a:gd name="T50" fmla="*/ 423386250 w 274"/>
              <a:gd name="T51" fmla="*/ 120967500 h 238"/>
              <a:gd name="T52" fmla="*/ 413305625 w 274"/>
              <a:gd name="T53" fmla="*/ 151209375 h 238"/>
              <a:gd name="T54" fmla="*/ 398184688 w 274"/>
              <a:gd name="T55" fmla="*/ 176410938 h 238"/>
              <a:gd name="T56" fmla="*/ 413305625 w 274"/>
              <a:gd name="T57" fmla="*/ 206652813 h 238"/>
              <a:gd name="T58" fmla="*/ 438507188 w 274"/>
              <a:gd name="T59" fmla="*/ 196572188 h 238"/>
              <a:gd name="T60" fmla="*/ 443547500 w 274"/>
              <a:gd name="T61" fmla="*/ 211693125 h 238"/>
              <a:gd name="T62" fmla="*/ 448587813 w 274"/>
              <a:gd name="T63" fmla="*/ 241935000 h 238"/>
              <a:gd name="T64" fmla="*/ 468749063 w 274"/>
              <a:gd name="T65" fmla="*/ 267136563 h 238"/>
              <a:gd name="T66" fmla="*/ 488910313 w 274"/>
              <a:gd name="T67" fmla="*/ 287297813 h 238"/>
              <a:gd name="T68" fmla="*/ 529232813 w 274"/>
              <a:gd name="T69" fmla="*/ 317539688 h 238"/>
              <a:gd name="T70" fmla="*/ 564515000 w 274"/>
              <a:gd name="T71" fmla="*/ 327620313 h 238"/>
              <a:gd name="T72" fmla="*/ 604837500 w 274"/>
              <a:gd name="T73" fmla="*/ 342741250 h 238"/>
              <a:gd name="T74" fmla="*/ 645160000 w 274"/>
              <a:gd name="T75" fmla="*/ 357862188 h 238"/>
              <a:gd name="T76" fmla="*/ 665321250 w 274"/>
              <a:gd name="T77" fmla="*/ 383063750 h 238"/>
              <a:gd name="T78" fmla="*/ 635079375 w 274"/>
              <a:gd name="T79" fmla="*/ 418345938 h 238"/>
              <a:gd name="T80" fmla="*/ 604837500 w 274"/>
              <a:gd name="T81" fmla="*/ 453628125 h 238"/>
              <a:gd name="T82" fmla="*/ 584676250 w 274"/>
              <a:gd name="T83" fmla="*/ 483870000 h 238"/>
              <a:gd name="T84" fmla="*/ 559474688 w 274"/>
              <a:gd name="T85" fmla="*/ 509071563 h 238"/>
              <a:gd name="T86" fmla="*/ 539313438 w 274"/>
              <a:gd name="T87" fmla="*/ 519152188 h 238"/>
              <a:gd name="T88" fmla="*/ 509071563 w 274"/>
              <a:gd name="T89" fmla="*/ 519152188 h 238"/>
              <a:gd name="T90" fmla="*/ 463708750 w 274"/>
              <a:gd name="T91" fmla="*/ 539313438 h 238"/>
              <a:gd name="T92" fmla="*/ 443547500 w 274"/>
              <a:gd name="T93" fmla="*/ 554434375 h 238"/>
              <a:gd name="T94" fmla="*/ 413305625 w 274"/>
              <a:gd name="T95" fmla="*/ 569555313 h 238"/>
              <a:gd name="T96" fmla="*/ 378023438 w 274"/>
              <a:gd name="T97" fmla="*/ 569555313 h 238"/>
              <a:gd name="T98" fmla="*/ 342741250 w 274"/>
              <a:gd name="T99" fmla="*/ 564515000 h 238"/>
              <a:gd name="T100" fmla="*/ 307459063 w 274"/>
              <a:gd name="T101" fmla="*/ 594756875 h 238"/>
              <a:gd name="T102" fmla="*/ 282257500 w 274"/>
              <a:gd name="T103" fmla="*/ 594756875 h 238"/>
              <a:gd name="T104" fmla="*/ 241935000 w 274"/>
              <a:gd name="T105" fmla="*/ 589716563 h 238"/>
              <a:gd name="T106" fmla="*/ 186491563 w 274"/>
              <a:gd name="T107" fmla="*/ 549394063 h 238"/>
              <a:gd name="T108" fmla="*/ 141128750 w 274"/>
              <a:gd name="T109" fmla="*/ 544353750 h 238"/>
              <a:gd name="T110" fmla="*/ 131048125 w 274"/>
              <a:gd name="T111" fmla="*/ 509071563 h 238"/>
              <a:gd name="T112" fmla="*/ 105846563 w 274"/>
              <a:gd name="T113" fmla="*/ 498990938 h 238"/>
              <a:gd name="T114" fmla="*/ 90725625 w 274"/>
              <a:gd name="T115" fmla="*/ 468749063 h 238"/>
              <a:gd name="T116" fmla="*/ 80645000 w 274"/>
              <a:gd name="T117" fmla="*/ 438507188 h 238"/>
              <a:gd name="T118" fmla="*/ 60483750 w 274"/>
              <a:gd name="T119" fmla="*/ 413305625 h 238"/>
              <a:gd name="T120" fmla="*/ 40322500 w 274"/>
              <a:gd name="T121" fmla="*/ 383063750 h 238"/>
              <a:gd name="T122" fmla="*/ 5040313 w 274"/>
              <a:gd name="T123" fmla="*/ 372983125 h 23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74" h="238">
                <a:moveTo>
                  <a:pt x="0" y="146"/>
                </a:moveTo>
                <a:lnTo>
                  <a:pt x="0" y="144"/>
                </a:lnTo>
                <a:lnTo>
                  <a:pt x="0" y="142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4" y="134"/>
                </a:lnTo>
                <a:lnTo>
                  <a:pt x="6" y="134"/>
                </a:lnTo>
                <a:lnTo>
                  <a:pt x="8" y="134"/>
                </a:lnTo>
                <a:lnTo>
                  <a:pt x="10" y="134"/>
                </a:lnTo>
                <a:lnTo>
                  <a:pt x="12" y="134"/>
                </a:lnTo>
                <a:lnTo>
                  <a:pt x="14" y="136"/>
                </a:lnTo>
                <a:lnTo>
                  <a:pt x="14" y="134"/>
                </a:lnTo>
                <a:lnTo>
                  <a:pt x="16" y="134"/>
                </a:lnTo>
                <a:lnTo>
                  <a:pt x="18" y="134"/>
                </a:lnTo>
                <a:lnTo>
                  <a:pt x="18" y="132"/>
                </a:lnTo>
                <a:lnTo>
                  <a:pt x="20" y="130"/>
                </a:lnTo>
                <a:lnTo>
                  <a:pt x="20" y="126"/>
                </a:lnTo>
                <a:lnTo>
                  <a:pt x="20" y="124"/>
                </a:lnTo>
                <a:lnTo>
                  <a:pt x="20" y="122"/>
                </a:lnTo>
                <a:lnTo>
                  <a:pt x="20" y="120"/>
                </a:lnTo>
                <a:lnTo>
                  <a:pt x="20" y="118"/>
                </a:lnTo>
                <a:lnTo>
                  <a:pt x="20" y="116"/>
                </a:lnTo>
                <a:lnTo>
                  <a:pt x="20" y="114"/>
                </a:lnTo>
                <a:lnTo>
                  <a:pt x="18" y="112"/>
                </a:lnTo>
                <a:lnTo>
                  <a:pt x="18" y="110"/>
                </a:lnTo>
                <a:lnTo>
                  <a:pt x="20" y="108"/>
                </a:lnTo>
                <a:lnTo>
                  <a:pt x="20" y="106"/>
                </a:lnTo>
                <a:lnTo>
                  <a:pt x="20" y="104"/>
                </a:lnTo>
                <a:lnTo>
                  <a:pt x="20" y="102"/>
                </a:lnTo>
                <a:lnTo>
                  <a:pt x="22" y="100"/>
                </a:lnTo>
                <a:lnTo>
                  <a:pt x="24" y="98"/>
                </a:lnTo>
                <a:lnTo>
                  <a:pt x="24" y="96"/>
                </a:lnTo>
                <a:lnTo>
                  <a:pt x="22" y="94"/>
                </a:lnTo>
                <a:lnTo>
                  <a:pt x="22" y="92"/>
                </a:lnTo>
                <a:lnTo>
                  <a:pt x="22" y="90"/>
                </a:lnTo>
                <a:lnTo>
                  <a:pt x="24" y="88"/>
                </a:lnTo>
                <a:lnTo>
                  <a:pt x="24" y="86"/>
                </a:lnTo>
                <a:lnTo>
                  <a:pt x="26" y="84"/>
                </a:lnTo>
                <a:lnTo>
                  <a:pt x="28" y="82"/>
                </a:lnTo>
                <a:lnTo>
                  <a:pt x="30" y="84"/>
                </a:lnTo>
                <a:lnTo>
                  <a:pt x="30" y="86"/>
                </a:lnTo>
                <a:lnTo>
                  <a:pt x="30" y="88"/>
                </a:lnTo>
                <a:lnTo>
                  <a:pt x="34" y="84"/>
                </a:lnTo>
                <a:lnTo>
                  <a:pt x="34" y="82"/>
                </a:lnTo>
                <a:lnTo>
                  <a:pt x="34" y="80"/>
                </a:lnTo>
                <a:lnTo>
                  <a:pt x="34" y="78"/>
                </a:lnTo>
                <a:lnTo>
                  <a:pt x="34" y="76"/>
                </a:lnTo>
                <a:lnTo>
                  <a:pt x="34" y="74"/>
                </a:lnTo>
                <a:lnTo>
                  <a:pt x="36" y="72"/>
                </a:lnTo>
                <a:lnTo>
                  <a:pt x="36" y="70"/>
                </a:lnTo>
                <a:lnTo>
                  <a:pt x="36" y="68"/>
                </a:lnTo>
                <a:lnTo>
                  <a:pt x="36" y="66"/>
                </a:lnTo>
                <a:lnTo>
                  <a:pt x="36" y="64"/>
                </a:lnTo>
                <a:lnTo>
                  <a:pt x="36" y="62"/>
                </a:lnTo>
                <a:lnTo>
                  <a:pt x="38" y="62"/>
                </a:lnTo>
                <a:lnTo>
                  <a:pt x="40" y="60"/>
                </a:lnTo>
                <a:lnTo>
                  <a:pt x="40" y="58"/>
                </a:lnTo>
                <a:lnTo>
                  <a:pt x="42" y="56"/>
                </a:lnTo>
                <a:lnTo>
                  <a:pt x="42" y="54"/>
                </a:lnTo>
                <a:lnTo>
                  <a:pt x="44" y="52"/>
                </a:lnTo>
                <a:lnTo>
                  <a:pt x="46" y="48"/>
                </a:lnTo>
                <a:lnTo>
                  <a:pt x="46" y="46"/>
                </a:lnTo>
                <a:lnTo>
                  <a:pt x="50" y="46"/>
                </a:lnTo>
                <a:lnTo>
                  <a:pt x="52" y="44"/>
                </a:lnTo>
                <a:lnTo>
                  <a:pt x="54" y="46"/>
                </a:lnTo>
                <a:lnTo>
                  <a:pt x="54" y="44"/>
                </a:lnTo>
                <a:lnTo>
                  <a:pt x="54" y="42"/>
                </a:ln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6" y="34"/>
                </a:lnTo>
                <a:lnTo>
                  <a:pt x="56" y="32"/>
                </a:lnTo>
                <a:lnTo>
                  <a:pt x="56" y="30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0" y="24"/>
                </a:lnTo>
                <a:lnTo>
                  <a:pt x="60" y="22"/>
                </a:lnTo>
                <a:lnTo>
                  <a:pt x="60" y="20"/>
                </a:lnTo>
                <a:lnTo>
                  <a:pt x="60" y="18"/>
                </a:lnTo>
                <a:lnTo>
                  <a:pt x="60" y="16"/>
                </a:lnTo>
                <a:lnTo>
                  <a:pt x="60" y="14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2"/>
                </a:lnTo>
                <a:lnTo>
                  <a:pt x="70" y="12"/>
                </a:lnTo>
                <a:lnTo>
                  <a:pt x="72" y="10"/>
                </a:lnTo>
                <a:lnTo>
                  <a:pt x="74" y="8"/>
                </a:lnTo>
                <a:lnTo>
                  <a:pt x="76" y="10"/>
                </a:lnTo>
                <a:lnTo>
                  <a:pt x="78" y="12"/>
                </a:lnTo>
                <a:lnTo>
                  <a:pt x="78" y="14"/>
                </a:lnTo>
                <a:lnTo>
                  <a:pt x="80" y="16"/>
                </a:lnTo>
                <a:lnTo>
                  <a:pt x="80" y="14"/>
                </a:lnTo>
                <a:lnTo>
                  <a:pt x="82" y="12"/>
                </a:lnTo>
                <a:lnTo>
                  <a:pt x="82" y="10"/>
                </a:lnTo>
                <a:lnTo>
                  <a:pt x="82" y="8"/>
                </a:lnTo>
                <a:lnTo>
                  <a:pt x="84" y="8"/>
                </a:lnTo>
                <a:lnTo>
                  <a:pt x="84" y="6"/>
                </a:lnTo>
                <a:lnTo>
                  <a:pt x="84" y="4"/>
                </a:lnTo>
                <a:lnTo>
                  <a:pt x="86" y="2"/>
                </a:lnTo>
                <a:lnTo>
                  <a:pt x="86" y="0"/>
                </a:lnTo>
                <a:lnTo>
                  <a:pt x="86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6"/>
                </a:lnTo>
                <a:lnTo>
                  <a:pt x="94" y="8"/>
                </a:lnTo>
                <a:lnTo>
                  <a:pt x="96" y="10"/>
                </a:lnTo>
                <a:lnTo>
                  <a:pt x="98" y="10"/>
                </a:lnTo>
                <a:lnTo>
                  <a:pt x="100" y="8"/>
                </a:lnTo>
                <a:lnTo>
                  <a:pt x="102" y="8"/>
                </a:lnTo>
                <a:lnTo>
                  <a:pt x="104" y="8"/>
                </a:lnTo>
                <a:lnTo>
                  <a:pt x="106" y="6"/>
                </a:lnTo>
                <a:lnTo>
                  <a:pt x="106" y="4"/>
                </a:lnTo>
                <a:lnTo>
                  <a:pt x="108" y="4"/>
                </a:lnTo>
                <a:lnTo>
                  <a:pt x="108" y="6"/>
                </a:lnTo>
                <a:lnTo>
                  <a:pt x="110" y="8"/>
                </a:lnTo>
                <a:lnTo>
                  <a:pt x="110" y="10"/>
                </a:lnTo>
                <a:lnTo>
                  <a:pt x="110" y="8"/>
                </a:lnTo>
                <a:lnTo>
                  <a:pt x="112" y="8"/>
                </a:lnTo>
                <a:lnTo>
                  <a:pt x="114" y="8"/>
                </a:lnTo>
                <a:lnTo>
                  <a:pt x="116" y="8"/>
                </a:lnTo>
                <a:lnTo>
                  <a:pt x="118" y="8"/>
                </a:lnTo>
                <a:lnTo>
                  <a:pt x="120" y="8"/>
                </a:lnTo>
                <a:lnTo>
                  <a:pt x="122" y="10"/>
                </a:lnTo>
                <a:lnTo>
                  <a:pt x="124" y="8"/>
                </a:lnTo>
                <a:lnTo>
                  <a:pt x="126" y="8"/>
                </a:lnTo>
                <a:lnTo>
                  <a:pt x="128" y="8"/>
                </a:lnTo>
                <a:lnTo>
                  <a:pt x="128" y="10"/>
                </a:lnTo>
                <a:lnTo>
                  <a:pt x="130" y="12"/>
                </a:lnTo>
                <a:lnTo>
                  <a:pt x="132" y="12"/>
                </a:lnTo>
                <a:lnTo>
                  <a:pt x="134" y="14"/>
                </a:lnTo>
                <a:lnTo>
                  <a:pt x="136" y="14"/>
                </a:lnTo>
                <a:lnTo>
                  <a:pt x="138" y="14"/>
                </a:lnTo>
                <a:lnTo>
                  <a:pt x="140" y="16"/>
                </a:lnTo>
                <a:lnTo>
                  <a:pt x="142" y="20"/>
                </a:lnTo>
                <a:lnTo>
                  <a:pt x="144" y="22"/>
                </a:lnTo>
                <a:lnTo>
                  <a:pt x="146" y="24"/>
                </a:lnTo>
                <a:lnTo>
                  <a:pt x="146" y="26"/>
                </a:lnTo>
                <a:lnTo>
                  <a:pt x="148" y="28"/>
                </a:lnTo>
                <a:lnTo>
                  <a:pt x="150" y="30"/>
                </a:lnTo>
                <a:lnTo>
                  <a:pt x="152" y="30"/>
                </a:lnTo>
                <a:lnTo>
                  <a:pt x="154" y="32"/>
                </a:lnTo>
                <a:lnTo>
                  <a:pt x="156" y="34"/>
                </a:lnTo>
                <a:lnTo>
                  <a:pt x="158" y="36"/>
                </a:lnTo>
                <a:lnTo>
                  <a:pt x="158" y="38"/>
                </a:lnTo>
                <a:lnTo>
                  <a:pt x="160" y="38"/>
                </a:lnTo>
                <a:lnTo>
                  <a:pt x="160" y="40"/>
                </a:lnTo>
                <a:lnTo>
                  <a:pt x="162" y="42"/>
                </a:lnTo>
                <a:lnTo>
                  <a:pt x="164" y="44"/>
                </a:lnTo>
                <a:lnTo>
                  <a:pt x="166" y="44"/>
                </a:lnTo>
                <a:lnTo>
                  <a:pt x="166" y="46"/>
                </a:lnTo>
                <a:lnTo>
                  <a:pt x="168" y="48"/>
                </a:lnTo>
                <a:lnTo>
                  <a:pt x="168" y="50"/>
                </a:lnTo>
                <a:lnTo>
                  <a:pt x="168" y="52"/>
                </a:lnTo>
                <a:lnTo>
                  <a:pt x="166" y="54"/>
                </a:lnTo>
                <a:lnTo>
                  <a:pt x="166" y="56"/>
                </a:lnTo>
                <a:lnTo>
                  <a:pt x="164" y="58"/>
                </a:lnTo>
                <a:lnTo>
                  <a:pt x="164" y="60"/>
                </a:lnTo>
                <a:lnTo>
                  <a:pt x="162" y="62"/>
                </a:lnTo>
                <a:lnTo>
                  <a:pt x="162" y="64"/>
                </a:lnTo>
                <a:lnTo>
                  <a:pt x="160" y="64"/>
                </a:lnTo>
                <a:lnTo>
                  <a:pt x="158" y="66"/>
                </a:lnTo>
                <a:lnTo>
                  <a:pt x="158" y="68"/>
                </a:lnTo>
                <a:lnTo>
                  <a:pt x="158" y="70"/>
                </a:lnTo>
                <a:lnTo>
                  <a:pt x="158" y="72"/>
                </a:lnTo>
                <a:lnTo>
                  <a:pt x="158" y="74"/>
                </a:lnTo>
                <a:lnTo>
                  <a:pt x="158" y="80"/>
                </a:lnTo>
                <a:lnTo>
                  <a:pt x="160" y="82"/>
                </a:lnTo>
                <a:lnTo>
                  <a:pt x="162" y="82"/>
                </a:lnTo>
                <a:lnTo>
                  <a:pt x="164" y="82"/>
                </a:lnTo>
                <a:lnTo>
                  <a:pt x="166" y="80"/>
                </a:lnTo>
                <a:lnTo>
                  <a:pt x="168" y="80"/>
                </a:lnTo>
                <a:lnTo>
                  <a:pt x="170" y="80"/>
                </a:lnTo>
                <a:lnTo>
                  <a:pt x="172" y="80"/>
                </a:lnTo>
                <a:lnTo>
                  <a:pt x="174" y="78"/>
                </a:lnTo>
                <a:lnTo>
                  <a:pt x="176" y="78"/>
                </a:lnTo>
                <a:lnTo>
                  <a:pt x="178" y="80"/>
                </a:lnTo>
                <a:lnTo>
                  <a:pt x="180" y="80"/>
                </a:lnTo>
                <a:lnTo>
                  <a:pt x="180" y="82"/>
                </a:lnTo>
                <a:lnTo>
                  <a:pt x="178" y="84"/>
                </a:lnTo>
                <a:lnTo>
                  <a:pt x="176" y="84"/>
                </a:lnTo>
                <a:lnTo>
                  <a:pt x="176" y="86"/>
                </a:lnTo>
                <a:lnTo>
                  <a:pt x="174" y="88"/>
                </a:lnTo>
                <a:lnTo>
                  <a:pt x="176" y="90"/>
                </a:lnTo>
                <a:lnTo>
                  <a:pt x="178" y="92"/>
                </a:lnTo>
                <a:lnTo>
                  <a:pt x="178" y="94"/>
                </a:lnTo>
                <a:lnTo>
                  <a:pt x="178" y="96"/>
                </a:lnTo>
                <a:lnTo>
                  <a:pt x="180" y="98"/>
                </a:lnTo>
                <a:lnTo>
                  <a:pt x="182" y="100"/>
                </a:lnTo>
                <a:lnTo>
                  <a:pt x="182" y="102"/>
                </a:lnTo>
                <a:lnTo>
                  <a:pt x="184" y="104"/>
                </a:lnTo>
                <a:lnTo>
                  <a:pt x="186" y="104"/>
                </a:lnTo>
                <a:lnTo>
                  <a:pt x="186" y="106"/>
                </a:lnTo>
                <a:lnTo>
                  <a:pt x="186" y="108"/>
                </a:lnTo>
                <a:lnTo>
                  <a:pt x="188" y="110"/>
                </a:lnTo>
                <a:lnTo>
                  <a:pt x="188" y="112"/>
                </a:lnTo>
                <a:lnTo>
                  <a:pt x="190" y="114"/>
                </a:lnTo>
                <a:lnTo>
                  <a:pt x="192" y="114"/>
                </a:lnTo>
                <a:lnTo>
                  <a:pt x="194" y="114"/>
                </a:lnTo>
                <a:lnTo>
                  <a:pt x="194" y="116"/>
                </a:lnTo>
                <a:lnTo>
                  <a:pt x="198" y="120"/>
                </a:lnTo>
                <a:lnTo>
                  <a:pt x="200" y="122"/>
                </a:lnTo>
                <a:lnTo>
                  <a:pt x="202" y="122"/>
                </a:lnTo>
                <a:lnTo>
                  <a:pt x="206" y="124"/>
                </a:lnTo>
                <a:lnTo>
                  <a:pt x="208" y="124"/>
                </a:lnTo>
                <a:lnTo>
                  <a:pt x="210" y="126"/>
                </a:lnTo>
                <a:lnTo>
                  <a:pt x="212" y="126"/>
                </a:lnTo>
                <a:lnTo>
                  <a:pt x="214" y="128"/>
                </a:lnTo>
                <a:lnTo>
                  <a:pt x="216" y="128"/>
                </a:lnTo>
                <a:lnTo>
                  <a:pt x="218" y="128"/>
                </a:lnTo>
                <a:lnTo>
                  <a:pt x="220" y="130"/>
                </a:lnTo>
                <a:lnTo>
                  <a:pt x="224" y="130"/>
                </a:lnTo>
                <a:lnTo>
                  <a:pt x="226" y="132"/>
                </a:lnTo>
                <a:lnTo>
                  <a:pt x="228" y="132"/>
                </a:lnTo>
                <a:lnTo>
                  <a:pt x="230" y="132"/>
                </a:lnTo>
                <a:lnTo>
                  <a:pt x="232" y="134"/>
                </a:lnTo>
                <a:lnTo>
                  <a:pt x="234" y="134"/>
                </a:lnTo>
                <a:lnTo>
                  <a:pt x="238" y="136"/>
                </a:lnTo>
                <a:lnTo>
                  <a:pt x="240" y="136"/>
                </a:lnTo>
                <a:lnTo>
                  <a:pt x="244" y="138"/>
                </a:lnTo>
                <a:lnTo>
                  <a:pt x="246" y="140"/>
                </a:lnTo>
                <a:lnTo>
                  <a:pt x="248" y="140"/>
                </a:lnTo>
                <a:lnTo>
                  <a:pt x="250" y="140"/>
                </a:lnTo>
                <a:lnTo>
                  <a:pt x="254" y="142"/>
                </a:lnTo>
                <a:lnTo>
                  <a:pt x="256" y="142"/>
                </a:lnTo>
                <a:lnTo>
                  <a:pt x="274" y="142"/>
                </a:lnTo>
                <a:lnTo>
                  <a:pt x="272" y="144"/>
                </a:lnTo>
                <a:lnTo>
                  <a:pt x="270" y="146"/>
                </a:lnTo>
                <a:lnTo>
                  <a:pt x="268" y="148"/>
                </a:lnTo>
                <a:lnTo>
                  <a:pt x="266" y="150"/>
                </a:lnTo>
                <a:lnTo>
                  <a:pt x="264" y="152"/>
                </a:lnTo>
                <a:lnTo>
                  <a:pt x="262" y="154"/>
                </a:lnTo>
                <a:lnTo>
                  <a:pt x="260" y="156"/>
                </a:lnTo>
                <a:lnTo>
                  <a:pt x="260" y="158"/>
                </a:lnTo>
                <a:lnTo>
                  <a:pt x="258" y="160"/>
                </a:lnTo>
                <a:lnTo>
                  <a:pt x="256" y="162"/>
                </a:lnTo>
                <a:lnTo>
                  <a:pt x="254" y="164"/>
                </a:lnTo>
                <a:lnTo>
                  <a:pt x="252" y="166"/>
                </a:lnTo>
                <a:lnTo>
                  <a:pt x="250" y="168"/>
                </a:lnTo>
                <a:lnTo>
                  <a:pt x="250" y="170"/>
                </a:lnTo>
                <a:lnTo>
                  <a:pt x="248" y="172"/>
                </a:lnTo>
                <a:lnTo>
                  <a:pt x="246" y="174"/>
                </a:lnTo>
                <a:lnTo>
                  <a:pt x="244" y="176"/>
                </a:lnTo>
                <a:lnTo>
                  <a:pt x="242" y="178"/>
                </a:lnTo>
                <a:lnTo>
                  <a:pt x="240" y="180"/>
                </a:lnTo>
                <a:lnTo>
                  <a:pt x="240" y="182"/>
                </a:lnTo>
                <a:lnTo>
                  <a:pt x="238" y="184"/>
                </a:lnTo>
                <a:lnTo>
                  <a:pt x="236" y="186"/>
                </a:lnTo>
                <a:lnTo>
                  <a:pt x="234" y="186"/>
                </a:lnTo>
                <a:lnTo>
                  <a:pt x="234" y="190"/>
                </a:lnTo>
                <a:lnTo>
                  <a:pt x="232" y="192"/>
                </a:lnTo>
                <a:lnTo>
                  <a:pt x="230" y="192"/>
                </a:lnTo>
                <a:lnTo>
                  <a:pt x="228" y="194"/>
                </a:lnTo>
                <a:lnTo>
                  <a:pt x="228" y="196"/>
                </a:lnTo>
                <a:lnTo>
                  <a:pt x="226" y="198"/>
                </a:lnTo>
                <a:lnTo>
                  <a:pt x="226" y="200"/>
                </a:lnTo>
                <a:lnTo>
                  <a:pt x="224" y="202"/>
                </a:lnTo>
                <a:lnTo>
                  <a:pt x="222" y="202"/>
                </a:lnTo>
                <a:lnTo>
                  <a:pt x="222" y="204"/>
                </a:lnTo>
                <a:lnTo>
                  <a:pt x="220" y="206"/>
                </a:lnTo>
                <a:lnTo>
                  <a:pt x="218" y="206"/>
                </a:lnTo>
                <a:lnTo>
                  <a:pt x="216" y="206"/>
                </a:lnTo>
                <a:lnTo>
                  <a:pt x="214" y="206"/>
                </a:lnTo>
                <a:lnTo>
                  <a:pt x="212" y="206"/>
                </a:lnTo>
                <a:lnTo>
                  <a:pt x="210" y="206"/>
                </a:lnTo>
                <a:lnTo>
                  <a:pt x="208" y="206"/>
                </a:lnTo>
                <a:lnTo>
                  <a:pt x="206" y="206"/>
                </a:lnTo>
                <a:lnTo>
                  <a:pt x="204" y="206"/>
                </a:lnTo>
                <a:lnTo>
                  <a:pt x="202" y="206"/>
                </a:lnTo>
                <a:lnTo>
                  <a:pt x="200" y="206"/>
                </a:lnTo>
                <a:lnTo>
                  <a:pt x="198" y="206"/>
                </a:lnTo>
                <a:lnTo>
                  <a:pt x="196" y="208"/>
                </a:lnTo>
                <a:lnTo>
                  <a:pt x="194" y="208"/>
                </a:lnTo>
                <a:lnTo>
                  <a:pt x="188" y="212"/>
                </a:lnTo>
                <a:lnTo>
                  <a:pt x="186" y="212"/>
                </a:lnTo>
                <a:lnTo>
                  <a:pt x="184" y="214"/>
                </a:lnTo>
                <a:lnTo>
                  <a:pt x="182" y="216"/>
                </a:lnTo>
                <a:lnTo>
                  <a:pt x="182" y="218"/>
                </a:lnTo>
                <a:lnTo>
                  <a:pt x="180" y="220"/>
                </a:lnTo>
                <a:lnTo>
                  <a:pt x="178" y="220"/>
                </a:lnTo>
                <a:lnTo>
                  <a:pt x="176" y="220"/>
                </a:lnTo>
                <a:lnTo>
                  <a:pt x="174" y="222"/>
                </a:lnTo>
                <a:lnTo>
                  <a:pt x="172" y="222"/>
                </a:lnTo>
                <a:lnTo>
                  <a:pt x="168" y="222"/>
                </a:lnTo>
                <a:lnTo>
                  <a:pt x="166" y="222"/>
                </a:lnTo>
                <a:lnTo>
                  <a:pt x="164" y="224"/>
                </a:lnTo>
                <a:lnTo>
                  <a:pt x="164" y="226"/>
                </a:lnTo>
                <a:lnTo>
                  <a:pt x="162" y="226"/>
                </a:lnTo>
                <a:lnTo>
                  <a:pt x="160" y="226"/>
                </a:lnTo>
                <a:lnTo>
                  <a:pt x="158" y="226"/>
                </a:lnTo>
                <a:lnTo>
                  <a:pt x="156" y="226"/>
                </a:lnTo>
                <a:lnTo>
                  <a:pt x="154" y="226"/>
                </a:lnTo>
                <a:lnTo>
                  <a:pt x="152" y="226"/>
                </a:lnTo>
                <a:lnTo>
                  <a:pt x="150" y="226"/>
                </a:lnTo>
                <a:lnTo>
                  <a:pt x="148" y="224"/>
                </a:lnTo>
                <a:lnTo>
                  <a:pt x="146" y="224"/>
                </a:lnTo>
                <a:lnTo>
                  <a:pt x="144" y="222"/>
                </a:lnTo>
                <a:lnTo>
                  <a:pt x="142" y="220"/>
                </a:lnTo>
                <a:lnTo>
                  <a:pt x="140" y="220"/>
                </a:lnTo>
                <a:lnTo>
                  <a:pt x="138" y="222"/>
                </a:lnTo>
                <a:lnTo>
                  <a:pt x="136" y="224"/>
                </a:lnTo>
                <a:lnTo>
                  <a:pt x="134" y="224"/>
                </a:lnTo>
                <a:lnTo>
                  <a:pt x="132" y="224"/>
                </a:lnTo>
                <a:lnTo>
                  <a:pt x="128" y="228"/>
                </a:lnTo>
                <a:lnTo>
                  <a:pt x="126" y="228"/>
                </a:lnTo>
                <a:lnTo>
                  <a:pt x="124" y="232"/>
                </a:lnTo>
                <a:lnTo>
                  <a:pt x="122" y="236"/>
                </a:lnTo>
                <a:lnTo>
                  <a:pt x="120" y="238"/>
                </a:lnTo>
                <a:lnTo>
                  <a:pt x="118" y="236"/>
                </a:lnTo>
                <a:lnTo>
                  <a:pt x="116" y="236"/>
                </a:lnTo>
                <a:lnTo>
                  <a:pt x="114" y="236"/>
                </a:lnTo>
                <a:lnTo>
                  <a:pt x="112" y="236"/>
                </a:lnTo>
                <a:lnTo>
                  <a:pt x="110" y="236"/>
                </a:lnTo>
                <a:lnTo>
                  <a:pt x="106" y="236"/>
                </a:lnTo>
                <a:lnTo>
                  <a:pt x="104" y="234"/>
                </a:lnTo>
                <a:lnTo>
                  <a:pt x="102" y="234"/>
                </a:lnTo>
                <a:lnTo>
                  <a:pt x="100" y="234"/>
                </a:lnTo>
                <a:lnTo>
                  <a:pt x="98" y="234"/>
                </a:lnTo>
                <a:lnTo>
                  <a:pt x="96" y="234"/>
                </a:lnTo>
                <a:lnTo>
                  <a:pt x="94" y="234"/>
                </a:lnTo>
                <a:lnTo>
                  <a:pt x="92" y="232"/>
                </a:lnTo>
                <a:lnTo>
                  <a:pt x="86" y="228"/>
                </a:lnTo>
                <a:lnTo>
                  <a:pt x="84" y="226"/>
                </a:lnTo>
                <a:lnTo>
                  <a:pt x="78" y="222"/>
                </a:lnTo>
                <a:lnTo>
                  <a:pt x="76" y="220"/>
                </a:lnTo>
                <a:lnTo>
                  <a:pt x="74" y="218"/>
                </a:lnTo>
                <a:lnTo>
                  <a:pt x="72" y="216"/>
                </a:lnTo>
                <a:lnTo>
                  <a:pt x="68" y="216"/>
                </a:lnTo>
                <a:lnTo>
                  <a:pt x="64" y="216"/>
                </a:lnTo>
                <a:lnTo>
                  <a:pt x="60" y="216"/>
                </a:lnTo>
                <a:lnTo>
                  <a:pt x="58" y="216"/>
                </a:lnTo>
                <a:lnTo>
                  <a:pt x="56" y="216"/>
                </a:lnTo>
                <a:lnTo>
                  <a:pt x="54" y="214"/>
                </a:lnTo>
                <a:lnTo>
                  <a:pt x="54" y="212"/>
                </a:lnTo>
                <a:lnTo>
                  <a:pt x="52" y="210"/>
                </a:lnTo>
                <a:lnTo>
                  <a:pt x="50" y="210"/>
                </a:lnTo>
                <a:lnTo>
                  <a:pt x="50" y="204"/>
                </a:lnTo>
                <a:lnTo>
                  <a:pt x="52" y="202"/>
                </a:lnTo>
                <a:lnTo>
                  <a:pt x="52" y="200"/>
                </a:lnTo>
                <a:lnTo>
                  <a:pt x="52" y="198"/>
                </a:lnTo>
                <a:lnTo>
                  <a:pt x="50" y="198"/>
                </a:lnTo>
                <a:lnTo>
                  <a:pt x="48" y="198"/>
                </a:lnTo>
                <a:lnTo>
                  <a:pt x="46" y="196"/>
                </a:lnTo>
                <a:lnTo>
                  <a:pt x="44" y="196"/>
                </a:lnTo>
                <a:lnTo>
                  <a:pt x="42" y="198"/>
                </a:lnTo>
                <a:lnTo>
                  <a:pt x="42" y="196"/>
                </a:lnTo>
                <a:lnTo>
                  <a:pt x="42" y="194"/>
                </a:lnTo>
                <a:lnTo>
                  <a:pt x="40" y="192"/>
                </a:lnTo>
                <a:lnTo>
                  <a:pt x="38" y="190"/>
                </a:lnTo>
                <a:lnTo>
                  <a:pt x="38" y="188"/>
                </a:lnTo>
                <a:lnTo>
                  <a:pt x="36" y="188"/>
                </a:lnTo>
                <a:lnTo>
                  <a:pt x="36" y="186"/>
                </a:lnTo>
                <a:lnTo>
                  <a:pt x="36" y="184"/>
                </a:lnTo>
                <a:lnTo>
                  <a:pt x="36" y="182"/>
                </a:lnTo>
                <a:lnTo>
                  <a:pt x="34" y="180"/>
                </a:lnTo>
                <a:lnTo>
                  <a:pt x="34" y="178"/>
                </a:lnTo>
                <a:lnTo>
                  <a:pt x="34" y="176"/>
                </a:lnTo>
                <a:lnTo>
                  <a:pt x="32" y="176"/>
                </a:lnTo>
                <a:lnTo>
                  <a:pt x="32" y="174"/>
                </a:lnTo>
                <a:lnTo>
                  <a:pt x="32" y="172"/>
                </a:lnTo>
                <a:lnTo>
                  <a:pt x="30" y="170"/>
                </a:lnTo>
                <a:lnTo>
                  <a:pt x="28" y="168"/>
                </a:lnTo>
                <a:lnTo>
                  <a:pt x="26" y="166"/>
                </a:lnTo>
                <a:lnTo>
                  <a:pt x="26" y="164"/>
                </a:lnTo>
                <a:lnTo>
                  <a:pt x="24" y="164"/>
                </a:lnTo>
                <a:lnTo>
                  <a:pt x="22" y="162"/>
                </a:lnTo>
                <a:lnTo>
                  <a:pt x="22" y="160"/>
                </a:lnTo>
                <a:lnTo>
                  <a:pt x="20" y="160"/>
                </a:lnTo>
                <a:lnTo>
                  <a:pt x="18" y="158"/>
                </a:lnTo>
                <a:lnTo>
                  <a:pt x="18" y="156"/>
                </a:lnTo>
                <a:lnTo>
                  <a:pt x="16" y="154"/>
                </a:lnTo>
                <a:lnTo>
                  <a:pt x="16" y="152"/>
                </a:lnTo>
                <a:lnTo>
                  <a:pt x="14" y="152"/>
                </a:lnTo>
                <a:lnTo>
                  <a:pt x="12" y="150"/>
                </a:lnTo>
                <a:lnTo>
                  <a:pt x="10" y="150"/>
                </a:lnTo>
                <a:lnTo>
                  <a:pt x="8" y="148"/>
                </a:lnTo>
                <a:lnTo>
                  <a:pt x="6" y="148"/>
                </a:lnTo>
                <a:lnTo>
                  <a:pt x="4" y="148"/>
                </a:lnTo>
                <a:lnTo>
                  <a:pt x="2" y="148"/>
                </a:lnTo>
                <a:lnTo>
                  <a:pt x="0" y="14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4" name="Freeform 2302"/>
          <p:cNvSpPr>
            <a:spLocks/>
          </p:cNvSpPr>
          <p:nvPr/>
        </p:nvSpPr>
        <p:spPr bwMode="auto">
          <a:xfrm>
            <a:off x="4600577" y="3165476"/>
            <a:ext cx="301625" cy="525463"/>
          </a:xfrm>
          <a:custGeom>
            <a:avLst/>
            <a:gdLst>
              <a:gd name="T0" fmla="*/ 15120938 w 190"/>
              <a:gd name="T1" fmla="*/ 446068874 h 331"/>
              <a:gd name="T2" fmla="*/ 35282188 w 190"/>
              <a:gd name="T3" fmla="*/ 405746336 h 331"/>
              <a:gd name="T4" fmla="*/ 75604688 w 190"/>
              <a:gd name="T5" fmla="*/ 355343163 h 331"/>
              <a:gd name="T6" fmla="*/ 90725625 w 190"/>
              <a:gd name="T7" fmla="*/ 320060942 h 331"/>
              <a:gd name="T8" fmla="*/ 95765938 w 190"/>
              <a:gd name="T9" fmla="*/ 279738404 h 331"/>
              <a:gd name="T10" fmla="*/ 95765938 w 190"/>
              <a:gd name="T11" fmla="*/ 239415865 h 331"/>
              <a:gd name="T12" fmla="*/ 100806250 w 190"/>
              <a:gd name="T13" fmla="*/ 199093327 h 331"/>
              <a:gd name="T14" fmla="*/ 110886875 w 190"/>
              <a:gd name="T15" fmla="*/ 163811106 h 331"/>
              <a:gd name="T16" fmla="*/ 95765938 w 190"/>
              <a:gd name="T17" fmla="*/ 128528885 h 331"/>
              <a:gd name="T18" fmla="*/ 75604688 w 190"/>
              <a:gd name="T19" fmla="*/ 83166029 h 331"/>
              <a:gd name="T20" fmla="*/ 70564375 w 190"/>
              <a:gd name="T21" fmla="*/ 45362856 h 331"/>
              <a:gd name="T22" fmla="*/ 80645000 w 190"/>
              <a:gd name="T23" fmla="*/ 15120952 h 331"/>
              <a:gd name="T24" fmla="*/ 126007813 w 190"/>
              <a:gd name="T25" fmla="*/ 10080635 h 331"/>
              <a:gd name="T26" fmla="*/ 171370625 w 190"/>
              <a:gd name="T27" fmla="*/ 30241904 h 331"/>
              <a:gd name="T28" fmla="*/ 236894688 w 190"/>
              <a:gd name="T29" fmla="*/ 63004760 h 331"/>
              <a:gd name="T30" fmla="*/ 312499375 w 190"/>
              <a:gd name="T31" fmla="*/ 108367616 h 331"/>
              <a:gd name="T32" fmla="*/ 408265313 w 190"/>
              <a:gd name="T33" fmla="*/ 163811106 h 331"/>
              <a:gd name="T34" fmla="*/ 478829688 w 190"/>
              <a:gd name="T35" fmla="*/ 249496500 h 331"/>
              <a:gd name="T36" fmla="*/ 478829688 w 190"/>
              <a:gd name="T37" fmla="*/ 335181894 h 331"/>
              <a:gd name="T38" fmla="*/ 468749063 w 190"/>
              <a:gd name="T39" fmla="*/ 400706019 h 331"/>
              <a:gd name="T40" fmla="*/ 433466875 w 190"/>
              <a:gd name="T41" fmla="*/ 410786653 h 331"/>
              <a:gd name="T42" fmla="*/ 428426563 w 190"/>
              <a:gd name="T43" fmla="*/ 435988240 h 331"/>
              <a:gd name="T44" fmla="*/ 408265313 w 190"/>
              <a:gd name="T45" fmla="*/ 461189826 h 331"/>
              <a:gd name="T46" fmla="*/ 408265313 w 190"/>
              <a:gd name="T47" fmla="*/ 491431730 h 331"/>
              <a:gd name="T48" fmla="*/ 403225000 w 190"/>
              <a:gd name="T49" fmla="*/ 521673634 h 331"/>
              <a:gd name="T50" fmla="*/ 383063750 w 190"/>
              <a:gd name="T51" fmla="*/ 551915538 h 331"/>
              <a:gd name="T52" fmla="*/ 408265313 w 190"/>
              <a:gd name="T53" fmla="*/ 561996172 h 331"/>
              <a:gd name="T54" fmla="*/ 413305625 w 190"/>
              <a:gd name="T55" fmla="*/ 592238076 h 331"/>
              <a:gd name="T56" fmla="*/ 423386250 w 190"/>
              <a:gd name="T57" fmla="*/ 622479980 h 331"/>
              <a:gd name="T58" fmla="*/ 433466875 w 190"/>
              <a:gd name="T59" fmla="*/ 652721884 h 331"/>
              <a:gd name="T60" fmla="*/ 403225000 w 190"/>
              <a:gd name="T61" fmla="*/ 652721884 h 331"/>
              <a:gd name="T62" fmla="*/ 378023438 w 190"/>
              <a:gd name="T63" fmla="*/ 677923470 h 331"/>
              <a:gd name="T64" fmla="*/ 357862188 w 190"/>
              <a:gd name="T65" fmla="*/ 708165374 h 331"/>
              <a:gd name="T66" fmla="*/ 337700938 w 190"/>
              <a:gd name="T67" fmla="*/ 728326643 h 331"/>
              <a:gd name="T68" fmla="*/ 312499375 w 190"/>
              <a:gd name="T69" fmla="*/ 748487912 h 331"/>
              <a:gd name="T70" fmla="*/ 282257500 w 190"/>
              <a:gd name="T71" fmla="*/ 753528230 h 331"/>
              <a:gd name="T72" fmla="*/ 252015625 w 190"/>
              <a:gd name="T73" fmla="*/ 758568547 h 331"/>
              <a:gd name="T74" fmla="*/ 252015625 w 190"/>
              <a:gd name="T75" fmla="*/ 783770133 h 331"/>
              <a:gd name="T76" fmla="*/ 221773750 w 190"/>
              <a:gd name="T77" fmla="*/ 803931402 h 331"/>
              <a:gd name="T78" fmla="*/ 191531875 w 190"/>
              <a:gd name="T79" fmla="*/ 808971720 h 331"/>
              <a:gd name="T80" fmla="*/ 156249688 w 190"/>
              <a:gd name="T81" fmla="*/ 824092672 h 331"/>
              <a:gd name="T82" fmla="*/ 136088438 w 190"/>
              <a:gd name="T83" fmla="*/ 819052354 h 331"/>
              <a:gd name="T84" fmla="*/ 105846563 w 190"/>
              <a:gd name="T85" fmla="*/ 834173306 h 331"/>
              <a:gd name="T86" fmla="*/ 90725625 w 190"/>
              <a:gd name="T87" fmla="*/ 814012037 h 331"/>
              <a:gd name="T88" fmla="*/ 80645000 w 190"/>
              <a:gd name="T89" fmla="*/ 783770133 h 331"/>
              <a:gd name="T90" fmla="*/ 55443438 w 190"/>
              <a:gd name="T91" fmla="*/ 758568547 h 331"/>
              <a:gd name="T92" fmla="*/ 25201563 w 190"/>
              <a:gd name="T93" fmla="*/ 723286326 h 331"/>
              <a:gd name="T94" fmla="*/ 45362813 w 190"/>
              <a:gd name="T95" fmla="*/ 703125057 h 331"/>
              <a:gd name="T96" fmla="*/ 75604688 w 190"/>
              <a:gd name="T97" fmla="*/ 703125057 h 331"/>
              <a:gd name="T98" fmla="*/ 100806250 w 190"/>
              <a:gd name="T99" fmla="*/ 703125057 h 331"/>
              <a:gd name="T100" fmla="*/ 75604688 w 190"/>
              <a:gd name="T101" fmla="*/ 672883153 h 331"/>
              <a:gd name="T102" fmla="*/ 70564375 w 190"/>
              <a:gd name="T103" fmla="*/ 642641249 h 331"/>
              <a:gd name="T104" fmla="*/ 75604688 w 190"/>
              <a:gd name="T105" fmla="*/ 602318711 h 331"/>
              <a:gd name="T106" fmla="*/ 65524063 w 190"/>
              <a:gd name="T107" fmla="*/ 587197759 h 331"/>
              <a:gd name="T108" fmla="*/ 55443438 w 190"/>
              <a:gd name="T109" fmla="*/ 561996172 h 331"/>
              <a:gd name="T110" fmla="*/ 25201563 w 190"/>
              <a:gd name="T111" fmla="*/ 541834903 h 331"/>
              <a:gd name="T112" fmla="*/ 10080625 w 190"/>
              <a:gd name="T113" fmla="*/ 511592999 h 331"/>
              <a:gd name="T114" fmla="*/ 0 w 190"/>
              <a:gd name="T115" fmla="*/ 481351096 h 33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0" h="331">
                <a:moveTo>
                  <a:pt x="0" y="187"/>
                </a:moveTo>
                <a:lnTo>
                  <a:pt x="0" y="185"/>
                </a:lnTo>
                <a:lnTo>
                  <a:pt x="2" y="185"/>
                </a:lnTo>
                <a:lnTo>
                  <a:pt x="4" y="183"/>
                </a:lnTo>
                <a:lnTo>
                  <a:pt x="4" y="181"/>
                </a:lnTo>
                <a:lnTo>
                  <a:pt x="6" y="179"/>
                </a:lnTo>
                <a:lnTo>
                  <a:pt x="6" y="177"/>
                </a:lnTo>
                <a:lnTo>
                  <a:pt x="6" y="175"/>
                </a:lnTo>
                <a:lnTo>
                  <a:pt x="8" y="173"/>
                </a:lnTo>
                <a:lnTo>
                  <a:pt x="8" y="171"/>
                </a:lnTo>
                <a:lnTo>
                  <a:pt x="10" y="169"/>
                </a:lnTo>
                <a:lnTo>
                  <a:pt x="12" y="167"/>
                </a:lnTo>
                <a:lnTo>
                  <a:pt x="12" y="165"/>
                </a:lnTo>
                <a:lnTo>
                  <a:pt x="14" y="163"/>
                </a:lnTo>
                <a:lnTo>
                  <a:pt x="14" y="161"/>
                </a:lnTo>
                <a:lnTo>
                  <a:pt x="16" y="159"/>
                </a:lnTo>
                <a:lnTo>
                  <a:pt x="20" y="155"/>
                </a:lnTo>
                <a:lnTo>
                  <a:pt x="20" y="153"/>
                </a:lnTo>
                <a:lnTo>
                  <a:pt x="22" y="151"/>
                </a:lnTo>
                <a:lnTo>
                  <a:pt x="24" y="149"/>
                </a:lnTo>
                <a:lnTo>
                  <a:pt x="28" y="145"/>
                </a:lnTo>
                <a:lnTo>
                  <a:pt x="28" y="143"/>
                </a:lnTo>
                <a:lnTo>
                  <a:pt x="30" y="141"/>
                </a:lnTo>
                <a:lnTo>
                  <a:pt x="32" y="139"/>
                </a:lnTo>
                <a:lnTo>
                  <a:pt x="34" y="137"/>
                </a:lnTo>
                <a:lnTo>
                  <a:pt x="36" y="135"/>
                </a:lnTo>
                <a:lnTo>
                  <a:pt x="36" y="133"/>
                </a:lnTo>
                <a:lnTo>
                  <a:pt x="36" y="131"/>
                </a:lnTo>
                <a:lnTo>
                  <a:pt x="36" y="129"/>
                </a:lnTo>
                <a:lnTo>
                  <a:pt x="36" y="127"/>
                </a:lnTo>
                <a:lnTo>
                  <a:pt x="36" y="125"/>
                </a:lnTo>
                <a:lnTo>
                  <a:pt x="36" y="123"/>
                </a:lnTo>
                <a:lnTo>
                  <a:pt x="36" y="119"/>
                </a:lnTo>
                <a:lnTo>
                  <a:pt x="36" y="115"/>
                </a:lnTo>
                <a:lnTo>
                  <a:pt x="38" y="115"/>
                </a:lnTo>
                <a:lnTo>
                  <a:pt x="38" y="111"/>
                </a:lnTo>
                <a:lnTo>
                  <a:pt x="38" y="107"/>
                </a:lnTo>
                <a:lnTo>
                  <a:pt x="38" y="105"/>
                </a:lnTo>
                <a:lnTo>
                  <a:pt x="38" y="103"/>
                </a:lnTo>
                <a:lnTo>
                  <a:pt x="38" y="101"/>
                </a:lnTo>
                <a:lnTo>
                  <a:pt x="38" y="99"/>
                </a:lnTo>
                <a:lnTo>
                  <a:pt x="38" y="97"/>
                </a:lnTo>
                <a:lnTo>
                  <a:pt x="38" y="95"/>
                </a:lnTo>
                <a:lnTo>
                  <a:pt x="38" y="93"/>
                </a:lnTo>
                <a:lnTo>
                  <a:pt x="38" y="91"/>
                </a:lnTo>
                <a:lnTo>
                  <a:pt x="38" y="89"/>
                </a:lnTo>
                <a:lnTo>
                  <a:pt x="38" y="87"/>
                </a:lnTo>
                <a:lnTo>
                  <a:pt x="40" y="85"/>
                </a:lnTo>
                <a:lnTo>
                  <a:pt x="40" y="83"/>
                </a:lnTo>
                <a:lnTo>
                  <a:pt x="40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40" y="73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7"/>
                </a:lnTo>
                <a:lnTo>
                  <a:pt x="44" y="65"/>
                </a:lnTo>
                <a:lnTo>
                  <a:pt x="44" y="63"/>
                </a:lnTo>
                <a:lnTo>
                  <a:pt x="42" y="61"/>
                </a:lnTo>
                <a:lnTo>
                  <a:pt x="42" y="59"/>
                </a:lnTo>
                <a:lnTo>
                  <a:pt x="40" y="57"/>
                </a:lnTo>
                <a:lnTo>
                  <a:pt x="38" y="57"/>
                </a:lnTo>
                <a:lnTo>
                  <a:pt x="36" y="55"/>
                </a:lnTo>
                <a:lnTo>
                  <a:pt x="36" y="53"/>
                </a:lnTo>
                <a:lnTo>
                  <a:pt x="38" y="51"/>
                </a:lnTo>
                <a:lnTo>
                  <a:pt x="36" y="49"/>
                </a:lnTo>
                <a:lnTo>
                  <a:pt x="36" y="47"/>
                </a:lnTo>
                <a:lnTo>
                  <a:pt x="34" y="45"/>
                </a:lnTo>
                <a:lnTo>
                  <a:pt x="34" y="43"/>
                </a:lnTo>
                <a:lnTo>
                  <a:pt x="32" y="43"/>
                </a:lnTo>
                <a:lnTo>
                  <a:pt x="32" y="41"/>
                </a:lnTo>
                <a:lnTo>
                  <a:pt x="30" y="39"/>
                </a:lnTo>
                <a:lnTo>
                  <a:pt x="30" y="33"/>
                </a:lnTo>
                <a:lnTo>
                  <a:pt x="30" y="31"/>
                </a:lnTo>
                <a:lnTo>
                  <a:pt x="30" y="29"/>
                </a:lnTo>
                <a:lnTo>
                  <a:pt x="30" y="27"/>
                </a:lnTo>
                <a:lnTo>
                  <a:pt x="30" y="25"/>
                </a:lnTo>
                <a:lnTo>
                  <a:pt x="30" y="24"/>
                </a:lnTo>
                <a:lnTo>
                  <a:pt x="28" y="22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8" y="8"/>
                </a:lnTo>
                <a:lnTo>
                  <a:pt x="32" y="6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40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4"/>
                </a:lnTo>
                <a:lnTo>
                  <a:pt x="54" y="4"/>
                </a:lnTo>
                <a:lnTo>
                  <a:pt x="56" y="6"/>
                </a:lnTo>
                <a:lnTo>
                  <a:pt x="58" y="6"/>
                </a:lnTo>
                <a:lnTo>
                  <a:pt x="60" y="8"/>
                </a:lnTo>
                <a:lnTo>
                  <a:pt x="62" y="10"/>
                </a:lnTo>
                <a:lnTo>
                  <a:pt x="64" y="10"/>
                </a:lnTo>
                <a:lnTo>
                  <a:pt x="66" y="12"/>
                </a:lnTo>
                <a:lnTo>
                  <a:pt x="68" y="12"/>
                </a:lnTo>
                <a:lnTo>
                  <a:pt x="70" y="14"/>
                </a:lnTo>
                <a:lnTo>
                  <a:pt x="72" y="16"/>
                </a:lnTo>
                <a:lnTo>
                  <a:pt x="74" y="16"/>
                </a:lnTo>
                <a:lnTo>
                  <a:pt x="80" y="20"/>
                </a:lnTo>
                <a:lnTo>
                  <a:pt x="86" y="22"/>
                </a:lnTo>
                <a:lnTo>
                  <a:pt x="90" y="24"/>
                </a:lnTo>
                <a:lnTo>
                  <a:pt x="94" y="25"/>
                </a:lnTo>
                <a:lnTo>
                  <a:pt x="98" y="29"/>
                </a:lnTo>
                <a:lnTo>
                  <a:pt x="104" y="31"/>
                </a:lnTo>
                <a:lnTo>
                  <a:pt x="108" y="33"/>
                </a:lnTo>
                <a:lnTo>
                  <a:pt x="110" y="35"/>
                </a:lnTo>
                <a:lnTo>
                  <a:pt x="114" y="37"/>
                </a:lnTo>
                <a:lnTo>
                  <a:pt x="116" y="39"/>
                </a:lnTo>
                <a:lnTo>
                  <a:pt x="118" y="39"/>
                </a:lnTo>
                <a:lnTo>
                  <a:pt x="124" y="43"/>
                </a:lnTo>
                <a:lnTo>
                  <a:pt x="134" y="49"/>
                </a:lnTo>
                <a:lnTo>
                  <a:pt x="136" y="49"/>
                </a:lnTo>
                <a:lnTo>
                  <a:pt x="142" y="53"/>
                </a:lnTo>
                <a:lnTo>
                  <a:pt x="148" y="57"/>
                </a:lnTo>
                <a:lnTo>
                  <a:pt x="152" y="59"/>
                </a:lnTo>
                <a:lnTo>
                  <a:pt x="158" y="63"/>
                </a:lnTo>
                <a:lnTo>
                  <a:pt x="162" y="65"/>
                </a:lnTo>
                <a:lnTo>
                  <a:pt x="170" y="71"/>
                </a:lnTo>
                <a:lnTo>
                  <a:pt x="172" y="71"/>
                </a:lnTo>
                <a:lnTo>
                  <a:pt x="180" y="75"/>
                </a:lnTo>
                <a:lnTo>
                  <a:pt x="190" y="81"/>
                </a:lnTo>
                <a:lnTo>
                  <a:pt x="190" y="87"/>
                </a:lnTo>
                <a:lnTo>
                  <a:pt x="190" y="89"/>
                </a:lnTo>
                <a:lnTo>
                  <a:pt x="190" y="97"/>
                </a:lnTo>
                <a:lnTo>
                  <a:pt x="190" y="99"/>
                </a:lnTo>
                <a:lnTo>
                  <a:pt x="190" y="105"/>
                </a:lnTo>
                <a:lnTo>
                  <a:pt x="190" y="107"/>
                </a:lnTo>
                <a:lnTo>
                  <a:pt x="190" y="113"/>
                </a:lnTo>
                <a:lnTo>
                  <a:pt x="190" y="115"/>
                </a:lnTo>
                <a:lnTo>
                  <a:pt x="190" y="123"/>
                </a:lnTo>
                <a:lnTo>
                  <a:pt x="190" y="125"/>
                </a:lnTo>
                <a:lnTo>
                  <a:pt x="190" y="131"/>
                </a:lnTo>
                <a:lnTo>
                  <a:pt x="190" y="133"/>
                </a:lnTo>
                <a:lnTo>
                  <a:pt x="190" y="139"/>
                </a:lnTo>
                <a:lnTo>
                  <a:pt x="190" y="143"/>
                </a:lnTo>
                <a:lnTo>
                  <a:pt x="190" y="149"/>
                </a:lnTo>
                <a:lnTo>
                  <a:pt x="190" y="151"/>
                </a:lnTo>
                <a:lnTo>
                  <a:pt x="190" y="159"/>
                </a:lnTo>
                <a:lnTo>
                  <a:pt x="188" y="159"/>
                </a:lnTo>
                <a:lnTo>
                  <a:pt x="186" y="159"/>
                </a:lnTo>
                <a:lnTo>
                  <a:pt x="184" y="159"/>
                </a:lnTo>
                <a:lnTo>
                  <a:pt x="182" y="159"/>
                </a:lnTo>
                <a:lnTo>
                  <a:pt x="180" y="161"/>
                </a:lnTo>
                <a:lnTo>
                  <a:pt x="178" y="161"/>
                </a:lnTo>
                <a:lnTo>
                  <a:pt x="176" y="159"/>
                </a:lnTo>
                <a:lnTo>
                  <a:pt x="174" y="159"/>
                </a:lnTo>
                <a:lnTo>
                  <a:pt x="174" y="161"/>
                </a:lnTo>
                <a:lnTo>
                  <a:pt x="172" y="163"/>
                </a:lnTo>
                <a:lnTo>
                  <a:pt x="172" y="165"/>
                </a:lnTo>
                <a:lnTo>
                  <a:pt x="172" y="167"/>
                </a:lnTo>
                <a:lnTo>
                  <a:pt x="172" y="169"/>
                </a:lnTo>
                <a:lnTo>
                  <a:pt x="172" y="171"/>
                </a:lnTo>
                <a:lnTo>
                  <a:pt x="170" y="173"/>
                </a:lnTo>
                <a:lnTo>
                  <a:pt x="168" y="175"/>
                </a:lnTo>
                <a:lnTo>
                  <a:pt x="168" y="177"/>
                </a:lnTo>
                <a:lnTo>
                  <a:pt x="166" y="177"/>
                </a:lnTo>
                <a:lnTo>
                  <a:pt x="168" y="179"/>
                </a:lnTo>
                <a:lnTo>
                  <a:pt x="168" y="181"/>
                </a:lnTo>
                <a:lnTo>
                  <a:pt x="166" y="181"/>
                </a:lnTo>
                <a:lnTo>
                  <a:pt x="164" y="181"/>
                </a:lnTo>
                <a:lnTo>
                  <a:pt x="162" y="183"/>
                </a:lnTo>
                <a:lnTo>
                  <a:pt x="162" y="185"/>
                </a:lnTo>
                <a:lnTo>
                  <a:pt x="162" y="187"/>
                </a:lnTo>
                <a:lnTo>
                  <a:pt x="164" y="187"/>
                </a:lnTo>
                <a:lnTo>
                  <a:pt x="162" y="189"/>
                </a:lnTo>
                <a:lnTo>
                  <a:pt x="164" y="191"/>
                </a:lnTo>
                <a:lnTo>
                  <a:pt x="166" y="191"/>
                </a:lnTo>
                <a:lnTo>
                  <a:pt x="164" y="193"/>
                </a:lnTo>
                <a:lnTo>
                  <a:pt x="162" y="195"/>
                </a:lnTo>
                <a:lnTo>
                  <a:pt x="160" y="195"/>
                </a:lnTo>
                <a:lnTo>
                  <a:pt x="158" y="197"/>
                </a:lnTo>
                <a:lnTo>
                  <a:pt x="158" y="199"/>
                </a:lnTo>
                <a:lnTo>
                  <a:pt x="158" y="201"/>
                </a:lnTo>
                <a:lnTo>
                  <a:pt x="158" y="203"/>
                </a:lnTo>
                <a:lnTo>
                  <a:pt x="160" y="205"/>
                </a:lnTo>
                <a:lnTo>
                  <a:pt x="160" y="207"/>
                </a:lnTo>
                <a:lnTo>
                  <a:pt x="160" y="209"/>
                </a:lnTo>
                <a:lnTo>
                  <a:pt x="158" y="211"/>
                </a:lnTo>
                <a:lnTo>
                  <a:pt x="156" y="213"/>
                </a:lnTo>
                <a:lnTo>
                  <a:pt x="154" y="215"/>
                </a:lnTo>
                <a:lnTo>
                  <a:pt x="152" y="217"/>
                </a:lnTo>
                <a:lnTo>
                  <a:pt x="152" y="219"/>
                </a:lnTo>
                <a:lnTo>
                  <a:pt x="152" y="221"/>
                </a:lnTo>
                <a:lnTo>
                  <a:pt x="154" y="223"/>
                </a:lnTo>
                <a:lnTo>
                  <a:pt x="156" y="223"/>
                </a:lnTo>
                <a:lnTo>
                  <a:pt x="158" y="223"/>
                </a:lnTo>
                <a:lnTo>
                  <a:pt x="160" y="221"/>
                </a:lnTo>
                <a:lnTo>
                  <a:pt x="162" y="223"/>
                </a:lnTo>
                <a:lnTo>
                  <a:pt x="164" y="223"/>
                </a:lnTo>
                <a:lnTo>
                  <a:pt x="164" y="225"/>
                </a:lnTo>
                <a:lnTo>
                  <a:pt x="162" y="227"/>
                </a:lnTo>
                <a:lnTo>
                  <a:pt x="164" y="229"/>
                </a:lnTo>
                <a:lnTo>
                  <a:pt x="164" y="231"/>
                </a:lnTo>
                <a:lnTo>
                  <a:pt x="164" y="233"/>
                </a:lnTo>
                <a:lnTo>
                  <a:pt x="164" y="235"/>
                </a:lnTo>
                <a:lnTo>
                  <a:pt x="166" y="235"/>
                </a:lnTo>
                <a:lnTo>
                  <a:pt x="166" y="237"/>
                </a:lnTo>
                <a:lnTo>
                  <a:pt x="166" y="239"/>
                </a:lnTo>
                <a:lnTo>
                  <a:pt x="166" y="241"/>
                </a:lnTo>
                <a:lnTo>
                  <a:pt x="166" y="243"/>
                </a:lnTo>
                <a:lnTo>
                  <a:pt x="166" y="245"/>
                </a:lnTo>
                <a:lnTo>
                  <a:pt x="168" y="247"/>
                </a:lnTo>
                <a:lnTo>
                  <a:pt x="170" y="249"/>
                </a:lnTo>
                <a:lnTo>
                  <a:pt x="172" y="249"/>
                </a:lnTo>
                <a:lnTo>
                  <a:pt x="172" y="251"/>
                </a:lnTo>
                <a:lnTo>
                  <a:pt x="174" y="253"/>
                </a:lnTo>
                <a:lnTo>
                  <a:pt x="172" y="255"/>
                </a:lnTo>
                <a:lnTo>
                  <a:pt x="172" y="257"/>
                </a:lnTo>
                <a:lnTo>
                  <a:pt x="172" y="259"/>
                </a:lnTo>
                <a:lnTo>
                  <a:pt x="170" y="259"/>
                </a:lnTo>
                <a:lnTo>
                  <a:pt x="168" y="259"/>
                </a:lnTo>
                <a:lnTo>
                  <a:pt x="166" y="257"/>
                </a:lnTo>
                <a:lnTo>
                  <a:pt x="164" y="257"/>
                </a:lnTo>
                <a:lnTo>
                  <a:pt x="162" y="259"/>
                </a:lnTo>
                <a:lnTo>
                  <a:pt x="160" y="259"/>
                </a:lnTo>
                <a:lnTo>
                  <a:pt x="158" y="261"/>
                </a:lnTo>
                <a:lnTo>
                  <a:pt x="156" y="263"/>
                </a:lnTo>
                <a:lnTo>
                  <a:pt x="154" y="263"/>
                </a:lnTo>
                <a:lnTo>
                  <a:pt x="152" y="265"/>
                </a:lnTo>
                <a:lnTo>
                  <a:pt x="150" y="265"/>
                </a:lnTo>
                <a:lnTo>
                  <a:pt x="150" y="267"/>
                </a:lnTo>
                <a:lnTo>
                  <a:pt x="150" y="269"/>
                </a:lnTo>
                <a:lnTo>
                  <a:pt x="150" y="271"/>
                </a:lnTo>
                <a:lnTo>
                  <a:pt x="150" y="273"/>
                </a:lnTo>
                <a:lnTo>
                  <a:pt x="148" y="273"/>
                </a:lnTo>
                <a:lnTo>
                  <a:pt x="146" y="275"/>
                </a:lnTo>
                <a:lnTo>
                  <a:pt x="144" y="277"/>
                </a:lnTo>
                <a:lnTo>
                  <a:pt x="144" y="279"/>
                </a:lnTo>
                <a:lnTo>
                  <a:pt x="142" y="281"/>
                </a:lnTo>
                <a:lnTo>
                  <a:pt x="140" y="281"/>
                </a:lnTo>
                <a:lnTo>
                  <a:pt x="140" y="283"/>
                </a:lnTo>
                <a:lnTo>
                  <a:pt x="138" y="283"/>
                </a:lnTo>
                <a:lnTo>
                  <a:pt x="138" y="285"/>
                </a:lnTo>
                <a:lnTo>
                  <a:pt x="136" y="287"/>
                </a:lnTo>
                <a:lnTo>
                  <a:pt x="134" y="289"/>
                </a:lnTo>
                <a:lnTo>
                  <a:pt x="134" y="291"/>
                </a:lnTo>
                <a:lnTo>
                  <a:pt x="132" y="291"/>
                </a:lnTo>
                <a:lnTo>
                  <a:pt x="130" y="293"/>
                </a:lnTo>
                <a:lnTo>
                  <a:pt x="128" y="293"/>
                </a:lnTo>
                <a:lnTo>
                  <a:pt x="128" y="295"/>
                </a:lnTo>
                <a:lnTo>
                  <a:pt x="126" y="297"/>
                </a:lnTo>
                <a:lnTo>
                  <a:pt x="124" y="297"/>
                </a:lnTo>
                <a:lnTo>
                  <a:pt x="122" y="297"/>
                </a:lnTo>
                <a:lnTo>
                  <a:pt x="120" y="297"/>
                </a:lnTo>
                <a:lnTo>
                  <a:pt x="118" y="297"/>
                </a:lnTo>
                <a:lnTo>
                  <a:pt x="116" y="297"/>
                </a:lnTo>
                <a:lnTo>
                  <a:pt x="114" y="299"/>
                </a:lnTo>
                <a:lnTo>
                  <a:pt x="112" y="299"/>
                </a:lnTo>
                <a:lnTo>
                  <a:pt x="110" y="299"/>
                </a:lnTo>
                <a:lnTo>
                  <a:pt x="108" y="299"/>
                </a:lnTo>
                <a:lnTo>
                  <a:pt x="106" y="299"/>
                </a:lnTo>
                <a:lnTo>
                  <a:pt x="104" y="299"/>
                </a:lnTo>
                <a:lnTo>
                  <a:pt x="102" y="299"/>
                </a:lnTo>
                <a:lnTo>
                  <a:pt x="100" y="301"/>
                </a:lnTo>
                <a:lnTo>
                  <a:pt x="100" y="303"/>
                </a:lnTo>
                <a:lnTo>
                  <a:pt x="102" y="303"/>
                </a:lnTo>
                <a:lnTo>
                  <a:pt x="104" y="305"/>
                </a:lnTo>
                <a:lnTo>
                  <a:pt x="102" y="307"/>
                </a:lnTo>
                <a:lnTo>
                  <a:pt x="102" y="309"/>
                </a:lnTo>
                <a:lnTo>
                  <a:pt x="100" y="311"/>
                </a:lnTo>
                <a:lnTo>
                  <a:pt x="98" y="313"/>
                </a:lnTo>
                <a:lnTo>
                  <a:pt x="96" y="315"/>
                </a:lnTo>
                <a:lnTo>
                  <a:pt x="94" y="317"/>
                </a:lnTo>
                <a:lnTo>
                  <a:pt x="94" y="319"/>
                </a:lnTo>
                <a:lnTo>
                  <a:pt x="92" y="319"/>
                </a:lnTo>
                <a:lnTo>
                  <a:pt x="90" y="319"/>
                </a:lnTo>
                <a:lnTo>
                  <a:pt x="88" y="319"/>
                </a:lnTo>
                <a:lnTo>
                  <a:pt x="86" y="319"/>
                </a:lnTo>
                <a:lnTo>
                  <a:pt x="84" y="319"/>
                </a:lnTo>
                <a:lnTo>
                  <a:pt x="82" y="321"/>
                </a:lnTo>
                <a:lnTo>
                  <a:pt x="80" y="321"/>
                </a:lnTo>
                <a:lnTo>
                  <a:pt x="78" y="321"/>
                </a:lnTo>
                <a:lnTo>
                  <a:pt x="76" y="321"/>
                </a:lnTo>
                <a:lnTo>
                  <a:pt x="74" y="321"/>
                </a:lnTo>
                <a:lnTo>
                  <a:pt x="72" y="321"/>
                </a:lnTo>
                <a:lnTo>
                  <a:pt x="70" y="323"/>
                </a:lnTo>
                <a:lnTo>
                  <a:pt x="68" y="323"/>
                </a:lnTo>
                <a:lnTo>
                  <a:pt x="68" y="325"/>
                </a:lnTo>
                <a:lnTo>
                  <a:pt x="66" y="325"/>
                </a:lnTo>
                <a:lnTo>
                  <a:pt x="64" y="327"/>
                </a:lnTo>
                <a:lnTo>
                  <a:pt x="62" y="327"/>
                </a:lnTo>
                <a:lnTo>
                  <a:pt x="62" y="329"/>
                </a:lnTo>
                <a:lnTo>
                  <a:pt x="60" y="327"/>
                </a:lnTo>
                <a:lnTo>
                  <a:pt x="58" y="327"/>
                </a:lnTo>
                <a:lnTo>
                  <a:pt x="58" y="325"/>
                </a:lnTo>
                <a:lnTo>
                  <a:pt x="56" y="323"/>
                </a:lnTo>
                <a:lnTo>
                  <a:pt x="54" y="325"/>
                </a:lnTo>
                <a:lnTo>
                  <a:pt x="54" y="327"/>
                </a:lnTo>
                <a:lnTo>
                  <a:pt x="52" y="327"/>
                </a:lnTo>
                <a:lnTo>
                  <a:pt x="50" y="327"/>
                </a:lnTo>
                <a:lnTo>
                  <a:pt x="48" y="327"/>
                </a:lnTo>
                <a:lnTo>
                  <a:pt x="46" y="329"/>
                </a:lnTo>
                <a:lnTo>
                  <a:pt x="46" y="331"/>
                </a:lnTo>
                <a:lnTo>
                  <a:pt x="44" y="331"/>
                </a:lnTo>
                <a:lnTo>
                  <a:pt x="42" y="331"/>
                </a:lnTo>
                <a:lnTo>
                  <a:pt x="40" y="329"/>
                </a:lnTo>
                <a:lnTo>
                  <a:pt x="38" y="329"/>
                </a:lnTo>
                <a:lnTo>
                  <a:pt x="38" y="327"/>
                </a:lnTo>
                <a:lnTo>
                  <a:pt x="38" y="325"/>
                </a:lnTo>
                <a:lnTo>
                  <a:pt x="36" y="323"/>
                </a:lnTo>
                <a:lnTo>
                  <a:pt x="36" y="321"/>
                </a:lnTo>
                <a:lnTo>
                  <a:pt x="36" y="319"/>
                </a:ln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2" y="311"/>
                </a:lnTo>
                <a:lnTo>
                  <a:pt x="32" y="309"/>
                </a:lnTo>
                <a:lnTo>
                  <a:pt x="30" y="307"/>
                </a:lnTo>
                <a:lnTo>
                  <a:pt x="28" y="305"/>
                </a:lnTo>
                <a:lnTo>
                  <a:pt x="26" y="303"/>
                </a:lnTo>
                <a:lnTo>
                  <a:pt x="24" y="303"/>
                </a:lnTo>
                <a:lnTo>
                  <a:pt x="24" y="301"/>
                </a:lnTo>
                <a:lnTo>
                  <a:pt x="22" y="301"/>
                </a:lnTo>
                <a:lnTo>
                  <a:pt x="20" y="299"/>
                </a:lnTo>
                <a:lnTo>
                  <a:pt x="18" y="297"/>
                </a:lnTo>
                <a:lnTo>
                  <a:pt x="16" y="295"/>
                </a:lnTo>
                <a:lnTo>
                  <a:pt x="16" y="293"/>
                </a:lnTo>
                <a:lnTo>
                  <a:pt x="14" y="291"/>
                </a:lnTo>
                <a:lnTo>
                  <a:pt x="12" y="289"/>
                </a:lnTo>
                <a:lnTo>
                  <a:pt x="10" y="287"/>
                </a:lnTo>
                <a:lnTo>
                  <a:pt x="10" y="285"/>
                </a:lnTo>
                <a:lnTo>
                  <a:pt x="12" y="283"/>
                </a:lnTo>
                <a:lnTo>
                  <a:pt x="12" y="281"/>
                </a:lnTo>
                <a:lnTo>
                  <a:pt x="14" y="279"/>
                </a:lnTo>
                <a:lnTo>
                  <a:pt x="18" y="279"/>
                </a:lnTo>
                <a:lnTo>
                  <a:pt x="20" y="279"/>
                </a:lnTo>
                <a:lnTo>
                  <a:pt x="22" y="279"/>
                </a:lnTo>
                <a:lnTo>
                  <a:pt x="24" y="279"/>
                </a:lnTo>
                <a:lnTo>
                  <a:pt x="26" y="279"/>
                </a:lnTo>
                <a:lnTo>
                  <a:pt x="28" y="279"/>
                </a:lnTo>
                <a:lnTo>
                  <a:pt x="30" y="279"/>
                </a:lnTo>
                <a:lnTo>
                  <a:pt x="32" y="279"/>
                </a:lnTo>
                <a:lnTo>
                  <a:pt x="34" y="279"/>
                </a:lnTo>
                <a:lnTo>
                  <a:pt x="36" y="279"/>
                </a:lnTo>
                <a:lnTo>
                  <a:pt x="38" y="279"/>
                </a:lnTo>
                <a:lnTo>
                  <a:pt x="40" y="279"/>
                </a:lnTo>
                <a:lnTo>
                  <a:pt x="38" y="277"/>
                </a:lnTo>
                <a:lnTo>
                  <a:pt x="36" y="275"/>
                </a:lnTo>
                <a:lnTo>
                  <a:pt x="36" y="273"/>
                </a:lnTo>
                <a:lnTo>
                  <a:pt x="34" y="273"/>
                </a:lnTo>
                <a:lnTo>
                  <a:pt x="34" y="271"/>
                </a:lnTo>
                <a:lnTo>
                  <a:pt x="32" y="269"/>
                </a:lnTo>
                <a:lnTo>
                  <a:pt x="30" y="267"/>
                </a:lnTo>
                <a:lnTo>
                  <a:pt x="30" y="265"/>
                </a:lnTo>
                <a:lnTo>
                  <a:pt x="30" y="263"/>
                </a:lnTo>
                <a:lnTo>
                  <a:pt x="30" y="261"/>
                </a:lnTo>
                <a:lnTo>
                  <a:pt x="30" y="259"/>
                </a:lnTo>
                <a:lnTo>
                  <a:pt x="28" y="257"/>
                </a:lnTo>
                <a:lnTo>
                  <a:pt x="28" y="255"/>
                </a:lnTo>
                <a:lnTo>
                  <a:pt x="28" y="253"/>
                </a:lnTo>
                <a:lnTo>
                  <a:pt x="28" y="251"/>
                </a:lnTo>
                <a:lnTo>
                  <a:pt x="30" y="249"/>
                </a:lnTo>
                <a:lnTo>
                  <a:pt x="30" y="247"/>
                </a:lnTo>
                <a:lnTo>
                  <a:pt x="30" y="245"/>
                </a:lnTo>
                <a:lnTo>
                  <a:pt x="30" y="243"/>
                </a:lnTo>
                <a:lnTo>
                  <a:pt x="30" y="241"/>
                </a:lnTo>
                <a:lnTo>
                  <a:pt x="30" y="239"/>
                </a:lnTo>
                <a:lnTo>
                  <a:pt x="28" y="239"/>
                </a:lnTo>
                <a:lnTo>
                  <a:pt x="28" y="237"/>
                </a:lnTo>
                <a:lnTo>
                  <a:pt x="28" y="235"/>
                </a:lnTo>
                <a:lnTo>
                  <a:pt x="26" y="233"/>
                </a:lnTo>
                <a:lnTo>
                  <a:pt x="26" y="231"/>
                </a:lnTo>
                <a:lnTo>
                  <a:pt x="26" y="229"/>
                </a:lnTo>
                <a:lnTo>
                  <a:pt x="24" y="227"/>
                </a:lnTo>
                <a:lnTo>
                  <a:pt x="24" y="225"/>
                </a:lnTo>
                <a:lnTo>
                  <a:pt x="24" y="223"/>
                </a:lnTo>
                <a:lnTo>
                  <a:pt x="22" y="223"/>
                </a:lnTo>
                <a:lnTo>
                  <a:pt x="22" y="221"/>
                </a:lnTo>
                <a:lnTo>
                  <a:pt x="20" y="221"/>
                </a:lnTo>
                <a:lnTo>
                  <a:pt x="20" y="219"/>
                </a:lnTo>
                <a:lnTo>
                  <a:pt x="20" y="217"/>
                </a:lnTo>
                <a:lnTo>
                  <a:pt x="18" y="215"/>
                </a:lnTo>
                <a:lnTo>
                  <a:pt x="10" y="215"/>
                </a:lnTo>
                <a:lnTo>
                  <a:pt x="10" y="213"/>
                </a:lnTo>
                <a:lnTo>
                  <a:pt x="8" y="211"/>
                </a:lnTo>
                <a:lnTo>
                  <a:pt x="8" y="209"/>
                </a:lnTo>
                <a:lnTo>
                  <a:pt x="6" y="207"/>
                </a:lnTo>
                <a:lnTo>
                  <a:pt x="4" y="205"/>
                </a:lnTo>
                <a:lnTo>
                  <a:pt x="4" y="203"/>
                </a:lnTo>
                <a:lnTo>
                  <a:pt x="2" y="201"/>
                </a:lnTo>
                <a:lnTo>
                  <a:pt x="2" y="199"/>
                </a:lnTo>
                <a:lnTo>
                  <a:pt x="2" y="197"/>
                </a:lnTo>
                <a:lnTo>
                  <a:pt x="2" y="195"/>
                </a:lnTo>
                <a:lnTo>
                  <a:pt x="2" y="193"/>
                </a:lnTo>
                <a:lnTo>
                  <a:pt x="0" y="191"/>
                </a:lnTo>
                <a:lnTo>
                  <a:pt x="0" y="189"/>
                </a:lnTo>
                <a:lnTo>
                  <a:pt x="0" y="18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5" name="Freeform 2303"/>
          <p:cNvSpPr>
            <a:spLocks/>
          </p:cNvSpPr>
          <p:nvPr/>
        </p:nvSpPr>
        <p:spPr bwMode="auto">
          <a:xfrm>
            <a:off x="4600577" y="3165476"/>
            <a:ext cx="301625" cy="525463"/>
          </a:xfrm>
          <a:custGeom>
            <a:avLst/>
            <a:gdLst>
              <a:gd name="T0" fmla="*/ 15120938 w 190"/>
              <a:gd name="T1" fmla="*/ 446068874 h 331"/>
              <a:gd name="T2" fmla="*/ 35282188 w 190"/>
              <a:gd name="T3" fmla="*/ 405746336 h 331"/>
              <a:gd name="T4" fmla="*/ 75604688 w 190"/>
              <a:gd name="T5" fmla="*/ 355343163 h 331"/>
              <a:gd name="T6" fmla="*/ 90725625 w 190"/>
              <a:gd name="T7" fmla="*/ 320060942 h 331"/>
              <a:gd name="T8" fmla="*/ 95765938 w 190"/>
              <a:gd name="T9" fmla="*/ 279738404 h 331"/>
              <a:gd name="T10" fmla="*/ 95765938 w 190"/>
              <a:gd name="T11" fmla="*/ 239415865 h 331"/>
              <a:gd name="T12" fmla="*/ 100806250 w 190"/>
              <a:gd name="T13" fmla="*/ 199093327 h 331"/>
              <a:gd name="T14" fmla="*/ 110886875 w 190"/>
              <a:gd name="T15" fmla="*/ 163811106 h 331"/>
              <a:gd name="T16" fmla="*/ 95765938 w 190"/>
              <a:gd name="T17" fmla="*/ 128528885 h 331"/>
              <a:gd name="T18" fmla="*/ 75604688 w 190"/>
              <a:gd name="T19" fmla="*/ 83166029 h 331"/>
              <a:gd name="T20" fmla="*/ 70564375 w 190"/>
              <a:gd name="T21" fmla="*/ 45362856 h 331"/>
              <a:gd name="T22" fmla="*/ 80645000 w 190"/>
              <a:gd name="T23" fmla="*/ 15120952 h 331"/>
              <a:gd name="T24" fmla="*/ 126007813 w 190"/>
              <a:gd name="T25" fmla="*/ 10080635 h 331"/>
              <a:gd name="T26" fmla="*/ 171370625 w 190"/>
              <a:gd name="T27" fmla="*/ 30241904 h 331"/>
              <a:gd name="T28" fmla="*/ 236894688 w 190"/>
              <a:gd name="T29" fmla="*/ 63004760 h 331"/>
              <a:gd name="T30" fmla="*/ 312499375 w 190"/>
              <a:gd name="T31" fmla="*/ 108367616 h 331"/>
              <a:gd name="T32" fmla="*/ 408265313 w 190"/>
              <a:gd name="T33" fmla="*/ 163811106 h 331"/>
              <a:gd name="T34" fmla="*/ 478829688 w 190"/>
              <a:gd name="T35" fmla="*/ 249496500 h 331"/>
              <a:gd name="T36" fmla="*/ 478829688 w 190"/>
              <a:gd name="T37" fmla="*/ 335181894 h 331"/>
              <a:gd name="T38" fmla="*/ 468749063 w 190"/>
              <a:gd name="T39" fmla="*/ 400706019 h 331"/>
              <a:gd name="T40" fmla="*/ 433466875 w 190"/>
              <a:gd name="T41" fmla="*/ 410786653 h 331"/>
              <a:gd name="T42" fmla="*/ 428426563 w 190"/>
              <a:gd name="T43" fmla="*/ 435988240 h 331"/>
              <a:gd name="T44" fmla="*/ 408265313 w 190"/>
              <a:gd name="T45" fmla="*/ 461189826 h 331"/>
              <a:gd name="T46" fmla="*/ 408265313 w 190"/>
              <a:gd name="T47" fmla="*/ 491431730 h 331"/>
              <a:gd name="T48" fmla="*/ 403225000 w 190"/>
              <a:gd name="T49" fmla="*/ 521673634 h 331"/>
              <a:gd name="T50" fmla="*/ 383063750 w 190"/>
              <a:gd name="T51" fmla="*/ 551915538 h 331"/>
              <a:gd name="T52" fmla="*/ 408265313 w 190"/>
              <a:gd name="T53" fmla="*/ 561996172 h 331"/>
              <a:gd name="T54" fmla="*/ 413305625 w 190"/>
              <a:gd name="T55" fmla="*/ 592238076 h 331"/>
              <a:gd name="T56" fmla="*/ 423386250 w 190"/>
              <a:gd name="T57" fmla="*/ 622479980 h 331"/>
              <a:gd name="T58" fmla="*/ 433466875 w 190"/>
              <a:gd name="T59" fmla="*/ 652721884 h 331"/>
              <a:gd name="T60" fmla="*/ 403225000 w 190"/>
              <a:gd name="T61" fmla="*/ 652721884 h 331"/>
              <a:gd name="T62" fmla="*/ 378023438 w 190"/>
              <a:gd name="T63" fmla="*/ 677923470 h 331"/>
              <a:gd name="T64" fmla="*/ 357862188 w 190"/>
              <a:gd name="T65" fmla="*/ 708165374 h 331"/>
              <a:gd name="T66" fmla="*/ 337700938 w 190"/>
              <a:gd name="T67" fmla="*/ 728326643 h 331"/>
              <a:gd name="T68" fmla="*/ 312499375 w 190"/>
              <a:gd name="T69" fmla="*/ 748487912 h 331"/>
              <a:gd name="T70" fmla="*/ 282257500 w 190"/>
              <a:gd name="T71" fmla="*/ 753528230 h 331"/>
              <a:gd name="T72" fmla="*/ 252015625 w 190"/>
              <a:gd name="T73" fmla="*/ 758568547 h 331"/>
              <a:gd name="T74" fmla="*/ 252015625 w 190"/>
              <a:gd name="T75" fmla="*/ 783770133 h 331"/>
              <a:gd name="T76" fmla="*/ 221773750 w 190"/>
              <a:gd name="T77" fmla="*/ 803931402 h 331"/>
              <a:gd name="T78" fmla="*/ 191531875 w 190"/>
              <a:gd name="T79" fmla="*/ 808971720 h 331"/>
              <a:gd name="T80" fmla="*/ 156249688 w 190"/>
              <a:gd name="T81" fmla="*/ 824092672 h 331"/>
              <a:gd name="T82" fmla="*/ 136088438 w 190"/>
              <a:gd name="T83" fmla="*/ 819052354 h 331"/>
              <a:gd name="T84" fmla="*/ 105846563 w 190"/>
              <a:gd name="T85" fmla="*/ 834173306 h 331"/>
              <a:gd name="T86" fmla="*/ 90725625 w 190"/>
              <a:gd name="T87" fmla="*/ 814012037 h 331"/>
              <a:gd name="T88" fmla="*/ 80645000 w 190"/>
              <a:gd name="T89" fmla="*/ 783770133 h 331"/>
              <a:gd name="T90" fmla="*/ 55443438 w 190"/>
              <a:gd name="T91" fmla="*/ 758568547 h 331"/>
              <a:gd name="T92" fmla="*/ 25201563 w 190"/>
              <a:gd name="T93" fmla="*/ 723286326 h 331"/>
              <a:gd name="T94" fmla="*/ 45362813 w 190"/>
              <a:gd name="T95" fmla="*/ 703125057 h 331"/>
              <a:gd name="T96" fmla="*/ 75604688 w 190"/>
              <a:gd name="T97" fmla="*/ 703125057 h 331"/>
              <a:gd name="T98" fmla="*/ 100806250 w 190"/>
              <a:gd name="T99" fmla="*/ 703125057 h 331"/>
              <a:gd name="T100" fmla="*/ 75604688 w 190"/>
              <a:gd name="T101" fmla="*/ 672883153 h 331"/>
              <a:gd name="T102" fmla="*/ 70564375 w 190"/>
              <a:gd name="T103" fmla="*/ 642641249 h 331"/>
              <a:gd name="T104" fmla="*/ 75604688 w 190"/>
              <a:gd name="T105" fmla="*/ 602318711 h 331"/>
              <a:gd name="T106" fmla="*/ 65524063 w 190"/>
              <a:gd name="T107" fmla="*/ 587197759 h 331"/>
              <a:gd name="T108" fmla="*/ 55443438 w 190"/>
              <a:gd name="T109" fmla="*/ 561996172 h 331"/>
              <a:gd name="T110" fmla="*/ 25201563 w 190"/>
              <a:gd name="T111" fmla="*/ 541834903 h 331"/>
              <a:gd name="T112" fmla="*/ 10080625 w 190"/>
              <a:gd name="T113" fmla="*/ 511592999 h 331"/>
              <a:gd name="T114" fmla="*/ 0 w 190"/>
              <a:gd name="T115" fmla="*/ 481351096 h 33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0" h="331">
                <a:moveTo>
                  <a:pt x="0" y="187"/>
                </a:moveTo>
                <a:lnTo>
                  <a:pt x="0" y="185"/>
                </a:lnTo>
                <a:lnTo>
                  <a:pt x="2" y="185"/>
                </a:lnTo>
                <a:lnTo>
                  <a:pt x="4" y="183"/>
                </a:lnTo>
                <a:lnTo>
                  <a:pt x="4" y="181"/>
                </a:lnTo>
                <a:lnTo>
                  <a:pt x="6" y="179"/>
                </a:lnTo>
                <a:lnTo>
                  <a:pt x="6" y="177"/>
                </a:lnTo>
                <a:lnTo>
                  <a:pt x="6" y="175"/>
                </a:lnTo>
                <a:lnTo>
                  <a:pt x="8" y="173"/>
                </a:lnTo>
                <a:lnTo>
                  <a:pt x="8" y="171"/>
                </a:lnTo>
                <a:lnTo>
                  <a:pt x="10" y="169"/>
                </a:lnTo>
                <a:lnTo>
                  <a:pt x="12" y="167"/>
                </a:lnTo>
                <a:lnTo>
                  <a:pt x="12" y="165"/>
                </a:lnTo>
                <a:lnTo>
                  <a:pt x="14" y="163"/>
                </a:lnTo>
                <a:lnTo>
                  <a:pt x="14" y="161"/>
                </a:lnTo>
                <a:lnTo>
                  <a:pt x="16" y="159"/>
                </a:lnTo>
                <a:lnTo>
                  <a:pt x="20" y="155"/>
                </a:lnTo>
                <a:lnTo>
                  <a:pt x="20" y="153"/>
                </a:lnTo>
                <a:lnTo>
                  <a:pt x="22" y="151"/>
                </a:lnTo>
                <a:lnTo>
                  <a:pt x="24" y="149"/>
                </a:lnTo>
                <a:lnTo>
                  <a:pt x="28" y="145"/>
                </a:lnTo>
                <a:lnTo>
                  <a:pt x="28" y="143"/>
                </a:lnTo>
                <a:lnTo>
                  <a:pt x="30" y="141"/>
                </a:lnTo>
                <a:lnTo>
                  <a:pt x="32" y="139"/>
                </a:lnTo>
                <a:lnTo>
                  <a:pt x="34" y="137"/>
                </a:lnTo>
                <a:lnTo>
                  <a:pt x="36" y="135"/>
                </a:lnTo>
                <a:lnTo>
                  <a:pt x="36" y="133"/>
                </a:lnTo>
                <a:lnTo>
                  <a:pt x="36" y="131"/>
                </a:lnTo>
                <a:lnTo>
                  <a:pt x="36" y="129"/>
                </a:lnTo>
                <a:lnTo>
                  <a:pt x="36" y="127"/>
                </a:lnTo>
                <a:lnTo>
                  <a:pt x="36" y="125"/>
                </a:lnTo>
                <a:lnTo>
                  <a:pt x="36" y="123"/>
                </a:lnTo>
                <a:lnTo>
                  <a:pt x="36" y="119"/>
                </a:lnTo>
                <a:lnTo>
                  <a:pt x="36" y="115"/>
                </a:lnTo>
                <a:lnTo>
                  <a:pt x="38" y="115"/>
                </a:lnTo>
                <a:lnTo>
                  <a:pt x="38" y="111"/>
                </a:lnTo>
                <a:lnTo>
                  <a:pt x="38" y="107"/>
                </a:lnTo>
                <a:lnTo>
                  <a:pt x="38" y="105"/>
                </a:lnTo>
                <a:lnTo>
                  <a:pt x="38" y="103"/>
                </a:lnTo>
                <a:lnTo>
                  <a:pt x="38" y="101"/>
                </a:lnTo>
                <a:lnTo>
                  <a:pt x="38" y="99"/>
                </a:lnTo>
                <a:lnTo>
                  <a:pt x="38" y="97"/>
                </a:lnTo>
                <a:lnTo>
                  <a:pt x="38" y="95"/>
                </a:lnTo>
                <a:lnTo>
                  <a:pt x="38" y="93"/>
                </a:lnTo>
                <a:lnTo>
                  <a:pt x="38" y="91"/>
                </a:lnTo>
                <a:lnTo>
                  <a:pt x="38" y="89"/>
                </a:lnTo>
                <a:lnTo>
                  <a:pt x="38" y="87"/>
                </a:lnTo>
                <a:lnTo>
                  <a:pt x="40" y="85"/>
                </a:lnTo>
                <a:lnTo>
                  <a:pt x="40" y="83"/>
                </a:lnTo>
                <a:lnTo>
                  <a:pt x="40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40" y="73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7"/>
                </a:lnTo>
                <a:lnTo>
                  <a:pt x="44" y="65"/>
                </a:lnTo>
                <a:lnTo>
                  <a:pt x="44" y="63"/>
                </a:lnTo>
                <a:lnTo>
                  <a:pt x="42" y="61"/>
                </a:lnTo>
                <a:lnTo>
                  <a:pt x="42" y="59"/>
                </a:lnTo>
                <a:lnTo>
                  <a:pt x="40" y="57"/>
                </a:lnTo>
                <a:lnTo>
                  <a:pt x="38" y="57"/>
                </a:lnTo>
                <a:lnTo>
                  <a:pt x="36" y="55"/>
                </a:lnTo>
                <a:lnTo>
                  <a:pt x="36" y="53"/>
                </a:lnTo>
                <a:lnTo>
                  <a:pt x="38" y="51"/>
                </a:lnTo>
                <a:lnTo>
                  <a:pt x="36" y="49"/>
                </a:lnTo>
                <a:lnTo>
                  <a:pt x="36" y="47"/>
                </a:lnTo>
                <a:lnTo>
                  <a:pt x="34" y="45"/>
                </a:lnTo>
                <a:lnTo>
                  <a:pt x="34" y="43"/>
                </a:lnTo>
                <a:lnTo>
                  <a:pt x="32" y="43"/>
                </a:lnTo>
                <a:lnTo>
                  <a:pt x="32" y="41"/>
                </a:lnTo>
                <a:lnTo>
                  <a:pt x="30" y="39"/>
                </a:lnTo>
                <a:lnTo>
                  <a:pt x="30" y="33"/>
                </a:lnTo>
                <a:lnTo>
                  <a:pt x="30" y="31"/>
                </a:lnTo>
                <a:lnTo>
                  <a:pt x="30" y="29"/>
                </a:lnTo>
                <a:lnTo>
                  <a:pt x="30" y="27"/>
                </a:lnTo>
                <a:lnTo>
                  <a:pt x="30" y="25"/>
                </a:lnTo>
                <a:lnTo>
                  <a:pt x="30" y="24"/>
                </a:lnTo>
                <a:lnTo>
                  <a:pt x="28" y="22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8" y="8"/>
                </a:lnTo>
                <a:lnTo>
                  <a:pt x="32" y="6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40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4"/>
                </a:lnTo>
                <a:lnTo>
                  <a:pt x="54" y="4"/>
                </a:lnTo>
                <a:lnTo>
                  <a:pt x="56" y="6"/>
                </a:lnTo>
                <a:lnTo>
                  <a:pt x="58" y="6"/>
                </a:lnTo>
                <a:lnTo>
                  <a:pt x="60" y="8"/>
                </a:lnTo>
                <a:lnTo>
                  <a:pt x="62" y="10"/>
                </a:lnTo>
                <a:lnTo>
                  <a:pt x="64" y="10"/>
                </a:lnTo>
                <a:lnTo>
                  <a:pt x="66" y="12"/>
                </a:lnTo>
                <a:lnTo>
                  <a:pt x="68" y="12"/>
                </a:lnTo>
                <a:lnTo>
                  <a:pt x="70" y="14"/>
                </a:lnTo>
                <a:lnTo>
                  <a:pt x="72" y="16"/>
                </a:lnTo>
                <a:lnTo>
                  <a:pt x="74" y="16"/>
                </a:lnTo>
                <a:lnTo>
                  <a:pt x="80" y="20"/>
                </a:lnTo>
                <a:lnTo>
                  <a:pt x="86" y="22"/>
                </a:lnTo>
                <a:lnTo>
                  <a:pt x="90" y="24"/>
                </a:lnTo>
                <a:lnTo>
                  <a:pt x="94" y="25"/>
                </a:lnTo>
                <a:lnTo>
                  <a:pt x="98" y="29"/>
                </a:lnTo>
                <a:lnTo>
                  <a:pt x="104" y="31"/>
                </a:lnTo>
                <a:lnTo>
                  <a:pt x="108" y="33"/>
                </a:lnTo>
                <a:lnTo>
                  <a:pt x="110" y="35"/>
                </a:lnTo>
                <a:lnTo>
                  <a:pt x="114" y="37"/>
                </a:lnTo>
                <a:lnTo>
                  <a:pt x="116" y="39"/>
                </a:lnTo>
                <a:lnTo>
                  <a:pt x="118" y="39"/>
                </a:lnTo>
                <a:lnTo>
                  <a:pt x="124" y="43"/>
                </a:lnTo>
                <a:lnTo>
                  <a:pt x="134" y="49"/>
                </a:lnTo>
                <a:lnTo>
                  <a:pt x="136" y="49"/>
                </a:lnTo>
                <a:lnTo>
                  <a:pt x="142" y="53"/>
                </a:lnTo>
                <a:lnTo>
                  <a:pt x="148" y="57"/>
                </a:lnTo>
                <a:lnTo>
                  <a:pt x="152" y="59"/>
                </a:lnTo>
                <a:lnTo>
                  <a:pt x="158" y="63"/>
                </a:lnTo>
                <a:lnTo>
                  <a:pt x="162" y="65"/>
                </a:lnTo>
                <a:lnTo>
                  <a:pt x="170" y="71"/>
                </a:lnTo>
                <a:lnTo>
                  <a:pt x="172" y="71"/>
                </a:lnTo>
                <a:lnTo>
                  <a:pt x="180" y="75"/>
                </a:lnTo>
                <a:lnTo>
                  <a:pt x="190" y="81"/>
                </a:lnTo>
                <a:lnTo>
                  <a:pt x="190" y="87"/>
                </a:lnTo>
                <a:lnTo>
                  <a:pt x="190" y="89"/>
                </a:lnTo>
                <a:lnTo>
                  <a:pt x="190" y="97"/>
                </a:lnTo>
                <a:lnTo>
                  <a:pt x="190" y="99"/>
                </a:lnTo>
                <a:lnTo>
                  <a:pt x="190" y="105"/>
                </a:lnTo>
                <a:lnTo>
                  <a:pt x="190" y="107"/>
                </a:lnTo>
                <a:lnTo>
                  <a:pt x="190" y="113"/>
                </a:lnTo>
                <a:lnTo>
                  <a:pt x="190" y="115"/>
                </a:lnTo>
                <a:lnTo>
                  <a:pt x="190" y="123"/>
                </a:lnTo>
                <a:lnTo>
                  <a:pt x="190" y="125"/>
                </a:lnTo>
                <a:lnTo>
                  <a:pt x="190" y="131"/>
                </a:lnTo>
                <a:lnTo>
                  <a:pt x="190" y="133"/>
                </a:lnTo>
                <a:lnTo>
                  <a:pt x="190" y="139"/>
                </a:lnTo>
                <a:lnTo>
                  <a:pt x="190" y="143"/>
                </a:lnTo>
                <a:lnTo>
                  <a:pt x="190" y="149"/>
                </a:lnTo>
                <a:lnTo>
                  <a:pt x="190" y="151"/>
                </a:lnTo>
                <a:lnTo>
                  <a:pt x="190" y="159"/>
                </a:lnTo>
                <a:lnTo>
                  <a:pt x="188" y="159"/>
                </a:lnTo>
                <a:lnTo>
                  <a:pt x="186" y="159"/>
                </a:lnTo>
                <a:lnTo>
                  <a:pt x="184" y="159"/>
                </a:lnTo>
                <a:lnTo>
                  <a:pt x="182" y="159"/>
                </a:lnTo>
                <a:lnTo>
                  <a:pt x="180" y="161"/>
                </a:lnTo>
                <a:lnTo>
                  <a:pt x="178" y="161"/>
                </a:lnTo>
                <a:lnTo>
                  <a:pt x="176" y="159"/>
                </a:lnTo>
                <a:lnTo>
                  <a:pt x="174" y="159"/>
                </a:lnTo>
                <a:lnTo>
                  <a:pt x="174" y="161"/>
                </a:lnTo>
                <a:lnTo>
                  <a:pt x="172" y="163"/>
                </a:lnTo>
                <a:lnTo>
                  <a:pt x="172" y="165"/>
                </a:lnTo>
                <a:lnTo>
                  <a:pt x="172" y="167"/>
                </a:lnTo>
                <a:lnTo>
                  <a:pt x="172" y="169"/>
                </a:lnTo>
                <a:lnTo>
                  <a:pt x="172" y="171"/>
                </a:lnTo>
                <a:lnTo>
                  <a:pt x="170" y="173"/>
                </a:lnTo>
                <a:lnTo>
                  <a:pt x="168" y="175"/>
                </a:lnTo>
                <a:lnTo>
                  <a:pt x="168" y="177"/>
                </a:lnTo>
                <a:lnTo>
                  <a:pt x="166" y="177"/>
                </a:lnTo>
                <a:lnTo>
                  <a:pt x="168" y="179"/>
                </a:lnTo>
                <a:lnTo>
                  <a:pt x="168" y="181"/>
                </a:lnTo>
                <a:lnTo>
                  <a:pt x="166" y="181"/>
                </a:lnTo>
                <a:lnTo>
                  <a:pt x="164" y="181"/>
                </a:lnTo>
                <a:lnTo>
                  <a:pt x="162" y="183"/>
                </a:lnTo>
                <a:lnTo>
                  <a:pt x="162" y="185"/>
                </a:lnTo>
                <a:lnTo>
                  <a:pt x="162" y="187"/>
                </a:lnTo>
                <a:lnTo>
                  <a:pt x="164" y="187"/>
                </a:lnTo>
                <a:lnTo>
                  <a:pt x="162" y="189"/>
                </a:lnTo>
                <a:lnTo>
                  <a:pt x="164" y="191"/>
                </a:lnTo>
                <a:lnTo>
                  <a:pt x="166" y="191"/>
                </a:lnTo>
                <a:lnTo>
                  <a:pt x="164" y="193"/>
                </a:lnTo>
                <a:lnTo>
                  <a:pt x="162" y="195"/>
                </a:lnTo>
                <a:lnTo>
                  <a:pt x="160" y="195"/>
                </a:lnTo>
                <a:lnTo>
                  <a:pt x="158" y="197"/>
                </a:lnTo>
                <a:lnTo>
                  <a:pt x="158" y="199"/>
                </a:lnTo>
                <a:lnTo>
                  <a:pt x="158" y="201"/>
                </a:lnTo>
                <a:lnTo>
                  <a:pt x="158" y="203"/>
                </a:lnTo>
                <a:lnTo>
                  <a:pt x="160" y="205"/>
                </a:lnTo>
                <a:lnTo>
                  <a:pt x="160" y="207"/>
                </a:lnTo>
                <a:lnTo>
                  <a:pt x="160" y="209"/>
                </a:lnTo>
                <a:lnTo>
                  <a:pt x="158" y="211"/>
                </a:lnTo>
                <a:lnTo>
                  <a:pt x="156" y="213"/>
                </a:lnTo>
                <a:lnTo>
                  <a:pt x="154" y="215"/>
                </a:lnTo>
                <a:lnTo>
                  <a:pt x="152" y="217"/>
                </a:lnTo>
                <a:lnTo>
                  <a:pt x="152" y="219"/>
                </a:lnTo>
                <a:lnTo>
                  <a:pt x="152" y="221"/>
                </a:lnTo>
                <a:lnTo>
                  <a:pt x="154" y="223"/>
                </a:lnTo>
                <a:lnTo>
                  <a:pt x="156" y="223"/>
                </a:lnTo>
                <a:lnTo>
                  <a:pt x="158" y="223"/>
                </a:lnTo>
                <a:lnTo>
                  <a:pt x="160" y="221"/>
                </a:lnTo>
                <a:lnTo>
                  <a:pt x="162" y="223"/>
                </a:lnTo>
                <a:lnTo>
                  <a:pt x="164" y="223"/>
                </a:lnTo>
                <a:lnTo>
                  <a:pt x="164" y="225"/>
                </a:lnTo>
                <a:lnTo>
                  <a:pt x="162" y="227"/>
                </a:lnTo>
                <a:lnTo>
                  <a:pt x="164" y="229"/>
                </a:lnTo>
                <a:lnTo>
                  <a:pt x="164" y="231"/>
                </a:lnTo>
                <a:lnTo>
                  <a:pt x="164" y="233"/>
                </a:lnTo>
                <a:lnTo>
                  <a:pt x="164" y="235"/>
                </a:lnTo>
                <a:lnTo>
                  <a:pt x="166" y="235"/>
                </a:lnTo>
                <a:lnTo>
                  <a:pt x="166" y="237"/>
                </a:lnTo>
                <a:lnTo>
                  <a:pt x="166" y="239"/>
                </a:lnTo>
                <a:lnTo>
                  <a:pt x="166" y="241"/>
                </a:lnTo>
                <a:lnTo>
                  <a:pt x="166" y="243"/>
                </a:lnTo>
                <a:lnTo>
                  <a:pt x="166" y="245"/>
                </a:lnTo>
                <a:lnTo>
                  <a:pt x="168" y="247"/>
                </a:lnTo>
                <a:lnTo>
                  <a:pt x="170" y="249"/>
                </a:lnTo>
                <a:lnTo>
                  <a:pt x="172" y="249"/>
                </a:lnTo>
                <a:lnTo>
                  <a:pt x="172" y="251"/>
                </a:lnTo>
                <a:lnTo>
                  <a:pt x="174" y="253"/>
                </a:lnTo>
                <a:lnTo>
                  <a:pt x="172" y="255"/>
                </a:lnTo>
                <a:lnTo>
                  <a:pt x="172" y="257"/>
                </a:lnTo>
                <a:lnTo>
                  <a:pt x="172" y="259"/>
                </a:lnTo>
                <a:lnTo>
                  <a:pt x="170" y="259"/>
                </a:lnTo>
                <a:lnTo>
                  <a:pt x="168" y="259"/>
                </a:lnTo>
                <a:lnTo>
                  <a:pt x="166" y="257"/>
                </a:lnTo>
                <a:lnTo>
                  <a:pt x="164" y="257"/>
                </a:lnTo>
                <a:lnTo>
                  <a:pt x="162" y="259"/>
                </a:lnTo>
                <a:lnTo>
                  <a:pt x="160" y="259"/>
                </a:lnTo>
                <a:lnTo>
                  <a:pt x="158" y="261"/>
                </a:lnTo>
                <a:lnTo>
                  <a:pt x="156" y="263"/>
                </a:lnTo>
                <a:lnTo>
                  <a:pt x="154" y="263"/>
                </a:lnTo>
                <a:lnTo>
                  <a:pt x="152" y="265"/>
                </a:lnTo>
                <a:lnTo>
                  <a:pt x="150" y="265"/>
                </a:lnTo>
                <a:lnTo>
                  <a:pt x="150" y="267"/>
                </a:lnTo>
                <a:lnTo>
                  <a:pt x="150" y="269"/>
                </a:lnTo>
                <a:lnTo>
                  <a:pt x="150" y="271"/>
                </a:lnTo>
                <a:lnTo>
                  <a:pt x="150" y="273"/>
                </a:lnTo>
                <a:lnTo>
                  <a:pt x="148" y="273"/>
                </a:lnTo>
                <a:lnTo>
                  <a:pt x="146" y="275"/>
                </a:lnTo>
                <a:lnTo>
                  <a:pt x="144" y="277"/>
                </a:lnTo>
                <a:lnTo>
                  <a:pt x="144" y="279"/>
                </a:lnTo>
                <a:lnTo>
                  <a:pt x="142" y="281"/>
                </a:lnTo>
                <a:lnTo>
                  <a:pt x="140" y="281"/>
                </a:lnTo>
                <a:lnTo>
                  <a:pt x="140" y="283"/>
                </a:lnTo>
                <a:lnTo>
                  <a:pt x="138" y="283"/>
                </a:lnTo>
                <a:lnTo>
                  <a:pt x="138" y="285"/>
                </a:lnTo>
                <a:lnTo>
                  <a:pt x="136" y="287"/>
                </a:lnTo>
                <a:lnTo>
                  <a:pt x="134" y="289"/>
                </a:lnTo>
                <a:lnTo>
                  <a:pt x="134" y="291"/>
                </a:lnTo>
                <a:lnTo>
                  <a:pt x="132" y="291"/>
                </a:lnTo>
                <a:lnTo>
                  <a:pt x="130" y="293"/>
                </a:lnTo>
                <a:lnTo>
                  <a:pt x="128" y="293"/>
                </a:lnTo>
                <a:lnTo>
                  <a:pt x="128" y="295"/>
                </a:lnTo>
                <a:lnTo>
                  <a:pt x="126" y="297"/>
                </a:lnTo>
                <a:lnTo>
                  <a:pt x="124" y="297"/>
                </a:lnTo>
                <a:lnTo>
                  <a:pt x="122" y="297"/>
                </a:lnTo>
                <a:lnTo>
                  <a:pt x="120" y="297"/>
                </a:lnTo>
                <a:lnTo>
                  <a:pt x="118" y="297"/>
                </a:lnTo>
                <a:lnTo>
                  <a:pt x="116" y="297"/>
                </a:lnTo>
                <a:lnTo>
                  <a:pt x="114" y="299"/>
                </a:lnTo>
                <a:lnTo>
                  <a:pt x="112" y="299"/>
                </a:lnTo>
                <a:lnTo>
                  <a:pt x="110" y="299"/>
                </a:lnTo>
                <a:lnTo>
                  <a:pt x="108" y="299"/>
                </a:lnTo>
                <a:lnTo>
                  <a:pt x="106" y="299"/>
                </a:lnTo>
                <a:lnTo>
                  <a:pt x="104" y="299"/>
                </a:lnTo>
                <a:lnTo>
                  <a:pt x="102" y="299"/>
                </a:lnTo>
                <a:lnTo>
                  <a:pt x="100" y="301"/>
                </a:lnTo>
                <a:lnTo>
                  <a:pt x="100" y="303"/>
                </a:lnTo>
                <a:lnTo>
                  <a:pt x="102" y="303"/>
                </a:lnTo>
                <a:lnTo>
                  <a:pt x="104" y="305"/>
                </a:lnTo>
                <a:lnTo>
                  <a:pt x="102" y="307"/>
                </a:lnTo>
                <a:lnTo>
                  <a:pt x="102" y="309"/>
                </a:lnTo>
                <a:lnTo>
                  <a:pt x="100" y="311"/>
                </a:lnTo>
                <a:lnTo>
                  <a:pt x="98" y="313"/>
                </a:lnTo>
                <a:lnTo>
                  <a:pt x="96" y="315"/>
                </a:lnTo>
                <a:lnTo>
                  <a:pt x="94" y="317"/>
                </a:lnTo>
                <a:lnTo>
                  <a:pt x="94" y="319"/>
                </a:lnTo>
                <a:lnTo>
                  <a:pt x="92" y="319"/>
                </a:lnTo>
                <a:lnTo>
                  <a:pt x="90" y="319"/>
                </a:lnTo>
                <a:lnTo>
                  <a:pt x="88" y="319"/>
                </a:lnTo>
                <a:lnTo>
                  <a:pt x="86" y="319"/>
                </a:lnTo>
                <a:lnTo>
                  <a:pt x="84" y="319"/>
                </a:lnTo>
                <a:lnTo>
                  <a:pt x="82" y="321"/>
                </a:lnTo>
                <a:lnTo>
                  <a:pt x="80" y="321"/>
                </a:lnTo>
                <a:lnTo>
                  <a:pt x="78" y="321"/>
                </a:lnTo>
                <a:lnTo>
                  <a:pt x="76" y="321"/>
                </a:lnTo>
                <a:lnTo>
                  <a:pt x="74" y="321"/>
                </a:lnTo>
                <a:lnTo>
                  <a:pt x="72" y="321"/>
                </a:lnTo>
                <a:lnTo>
                  <a:pt x="70" y="323"/>
                </a:lnTo>
                <a:lnTo>
                  <a:pt x="68" y="323"/>
                </a:lnTo>
                <a:lnTo>
                  <a:pt x="68" y="325"/>
                </a:lnTo>
                <a:lnTo>
                  <a:pt x="66" y="325"/>
                </a:lnTo>
                <a:lnTo>
                  <a:pt x="64" y="327"/>
                </a:lnTo>
                <a:lnTo>
                  <a:pt x="62" y="327"/>
                </a:lnTo>
                <a:lnTo>
                  <a:pt x="62" y="329"/>
                </a:lnTo>
                <a:lnTo>
                  <a:pt x="60" y="327"/>
                </a:lnTo>
                <a:lnTo>
                  <a:pt x="58" y="327"/>
                </a:lnTo>
                <a:lnTo>
                  <a:pt x="58" y="325"/>
                </a:lnTo>
                <a:lnTo>
                  <a:pt x="56" y="323"/>
                </a:lnTo>
                <a:lnTo>
                  <a:pt x="54" y="325"/>
                </a:lnTo>
                <a:lnTo>
                  <a:pt x="54" y="327"/>
                </a:lnTo>
                <a:lnTo>
                  <a:pt x="52" y="327"/>
                </a:lnTo>
                <a:lnTo>
                  <a:pt x="50" y="327"/>
                </a:lnTo>
                <a:lnTo>
                  <a:pt x="48" y="327"/>
                </a:lnTo>
                <a:lnTo>
                  <a:pt x="46" y="329"/>
                </a:lnTo>
                <a:lnTo>
                  <a:pt x="46" y="331"/>
                </a:lnTo>
                <a:lnTo>
                  <a:pt x="44" y="331"/>
                </a:lnTo>
                <a:lnTo>
                  <a:pt x="42" y="331"/>
                </a:lnTo>
                <a:lnTo>
                  <a:pt x="40" y="329"/>
                </a:lnTo>
                <a:lnTo>
                  <a:pt x="38" y="329"/>
                </a:lnTo>
                <a:lnTo>
                  <a:pt x="38" y="327"/>
                </a:lnTo>
                <a:lnTo>
                  <a:pt x="38" y="325"/>
                </a:lnTo>
                <a:lnTo>
                  <a:pt x="36" y="323"/>
                </a:lnTo>
                <a:lnTo>
                  <a:pt x="36" y="321"/>
                </a:lnTo>
                <a:lnTo>
                  <a:pt x="36" y="319"/>
                </a:ln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2" y="311"/>
                </a:lnTo>
                <a:lnTo>
                  <a:pt x="32" y="309"/>
                </a:lnTo>
                <a:lnTo>
                  <a:pt x="30" y="307"/>
                </a:lnTo>
                <a:lnTo>
                  <a:pt x="28" y="305"/>
                </a:lnTo>
                <a:lnTo>
                  <a:pt x="26" y="303"/>
                </a:lnTo>
                <a:lnTo>
                  <a:pt x="24" y="303"/>
                </a:lnTo>
                <a:lnTo>
                  <a:pt x="24" y="301"/>
                </a:lnTo>
                <a:lnTo>
                  <a:pt x="22" y="301"/>
                </a:lnTo>
                <a:lnTo>
                  <a:pt x="20" y="299"/>
                </a:lnTo>
                <a:lnTo>
                  <a:pt x="18" y="297"/>
                </a:lnTo>
                <a:lnTo>
                  <a:pt x="16" y="295"/>
                </a:lnTo>
                <a:lnTo>
                  <a:pt x="16" y="293"/>
                </a:lnTo>
                <a:lnTo>
                  <a:pt x="14" y="291"/>
                </a:lnTo>
                <a:lnTo>
                  <a:pt x="12" y="289"/>
                </a:lnTo>
                <a:lnTo>
                  <a:pt x="10" y="287"/>
                </a:lnTo>
                <a:lnTo>
                  <a:pt x="10" y="285"/>
                </a:lnTo>
                <a:lnTo>
                  <a:pt x="12" y="283"/>
                </a:lnTo>
                <a:lnTo>
                  <a:pt x="12" y="281"/>
                </a:lnTo>
                <a:lnTo>
                  <a:pt x="14" y="279"/>
                </a:lnTo>
                <a:lnTo>
                  <a:pt x="18" y="279"/>
                </a:lnTo>
                <a:lnTo>
                  <a:pt x="20" y="279"/>
                </a:lnTo>
                <a:lnTo>
                  <a:pt x="22" y="279"/>
                </a:lnTo>
                <a:lnTo>
                  <a:pt x="24" y="279"/>
                </a:lnTo>
                <a:lnTo>
                  <a:pt x="26" y="279"/>
                </a:lnTo>
                <a:lnTo>
                  <a:pt x="28" y="279"/>
                </a:lnTo>
                <a:lnTo>
                  <a:pt x="30" y="279"/>
                </a:lnTo>
                <a:lnTo>
                  <a:pt x="32" y="279"/>
                </a:lnTo>
                <a:lnTo>
                  <a:pt x="34" y="279"/>
                </a:lnTo>
                <a:lnTo>
                  <a:pt x="36" y="279"/>
                </a:lnTo>
                <a:lnTo>
                  <a:pt x="38" y="279"/>
                </a:lnTo>
                <a:lnTo>
                  <a:pt x="40" y="279"/>
                </a:lnTo>
                <a:lnTo>
                  <a:pt x="38" y="277"/>
                </a:lnTo>
                <a:lnTo>
                  <a:pt x="36" y="275"/>
                </a:lnTo>
                <a:lnTo>
                  <a:pt x="36" y="273"/>
                </a:lnTo>
                <a:lnTo>
                  <a:pt x="34" y="273"/>
                </a:lnTo>
                <a:lnTo>
                  <a:pt x="34" y="271"/>
                </a:lnTo>
                <a:lnTo>
                  <a:pt x="32" y="269"/>
                </a:lnTo>
                <a:lnTo>
                  <a:pt x="30" y="267"/>
                </a:lnTo>
                <a:lnTo>
                  <a:pt x="30" y="265"/>
                </a:lnTo>
                <a:lnTo>
                  <a:pt x="30" y="263"/>
                </a:lnTo>
                <a:lnTo>
                  <a:pt x="30" y="261"/>
                </a:lnTo>
                <a:lnTo>
                  <a:pt x="30" y="259"/>
                </a:lnTo>
                <a:lnTo>
                  <a:pt x="28" y="257"/>
                </a:lnTo>
                <a:lnTo>
                  <a:pt x="28" y="255"/>
                </a:lnTo>
                <a:lnTo>
                  <a:pt x="28" y="253"/>
                </a:lnTo>
                <a:lnTo>
                  <a:pt x="28" y="251"/>
                </a:lnTo>
                <a:lnTo>
                  <a:pt x="30" y="249"/>
                </a:lnTo>
                <a:lnTo>
                  <a:pt x="30" y="247"/>
                </a:lnTo>
                <a:lnTo>
                  <a:pt x="30" y="245"/>
                </a:lnTo>
                <a:lnTo>
                  <a:pt x="30" y="243"/>
                </a:lnTo>
                <a:lnTo>
                  <a:pt x="30" y="241"/>
                </a:lnTo>
                <a:lnTo>
                  <a:pt x="30" y="239"/>
                </a:lnTo>
                <a:lnTo>
                  <a:pt x="28" y="239"/>
                </a:lnTo>
                <a:lnTo>
                  <a:pt x="28" y="237"/>
                </a:lnTo>
                <a:lnTo>
                  <a:pt x="28" y="235"/>
                </a:lnTo>
                <a:lnTo>
                  <a:pt x="26" y="233"/>
                </a:lnTo>
                <a:lnTo>
                  <a:pt x="26" y="231"/>
                </a:lnTo>
                <a:lnTo>
                  <a:pt x="26" y="229"/>
                </a:lnTo>
                <a:lnTo>
                  <a:pt x="24" y="227"/>
                </a:lnTo>
                <a:lnTo>
                  <a:pt x="24" y="225"/>
                </a:lnTo>
                <a:lnTo>
                  <a:pt x="24" y="223"/>
                </a:lnTo>
                <a:lnTo>
                  <a:pt x="22" y="223"/>
                </a:lnTo>
                <a:lnTo>
                  <a:pt x="22" y="221"/>
                </a:lnTo>
                <a:lnTo>
                  <a:pt x="20" y="221"/>
                </a:lnTo>
                <a:lnTo>
                  <a:pt x="20" y="219"/>
                </a:lnTo>
                <a:lnTo>
                  <a:pt x="20" y="217"/>
                </a:lnTo>
                <a:lnTo>
                  <a:pt x="18" y="215"/>
                </a:lnTo>
                <a:lnTo>
                  <a:pt x="10" y="215"/>
                </a:lnTo>
                <a:lnTo>
                  <a:pt x="10" y="213"/>
                </a:lnTo>
                <a:lnTo>
                  <a:pt x="8" y="211"/>
                </a:lnTo>
                <a:lnTo>
                  <a:pt x="8" y="209"/>
                </a:lnTo>
                <a:lnTo>
                  <a:pt x="6" y="207"/>
                </a:lnTo>
                <a:lnTo>
                  <a:pt x="4" y="205"/>
                </a:lnTo>
                <a:lnTo>
                  <a:pt x="4" y="203"/>
                </a:lnTo>
                <a:lnTo>
                  <a:pt x="2" y="201"/>
                </a:lnTo>
                <a:lnTo>
                  <a:pt x="2" y="199"/>
                </a:lnTo>
                <a:lnTo>
                  <a:pt x="2" y="197"/>
                </a:lnTo>
                <a:lnTo>
                  <a:pt x="2" y="195"/>
                </a:lnTo>
                <a:lnTo>
                  <a:pt x="2" y="193"/>
                </a:lnTo>
                <a:lnTo>
                  <a:pt x="0" y="191"/>
                </a:lnTo>
                <a:lnTo>
                  <a:pt x="0" y="189"/>
                </a:lnTo>
                <a:lnTo>
                  <a:pt x="0" y="18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6" name="Freeform 2304"/>
          <p:cNvSpPr>
            <a:spLocks/>
          </p:cNvSpPr>
          <p:nvPr/>
        </p:nvSpPr>
        <p:spPr bwMode="auto">
          <a:xfrm>
            <a:off x="5702303" y="3114676"/>
            <a:ext cx="212725" cy="271463"/>
          </a:xfrm>
          <a:custGeom>
            <a:avLst/>
            <a:gdLst>
              <a:gd name="T0" fmla="*/ 131048125 w 134"/>
              <a:gd name="T1" fmla="*/ 120967723 h 171"/>
              <a:gd name="T2" fmla="*/ 131048125 w 134"/>
              <a:gd name="T3" fmla="*/ 110887079 h 171"/>
              <a:gd name="T4" fmla="*/ 131048125 w 134"/>
              <a:gd name="T5" fmla="*/ 85685470 h 171"/>
              <a:gd name="T6" fmla="*/ 136088438 w 134"/>
              <a:gd name="T7" fmla="*/ 70564505 h 171"/>
              <a:gd name="T8" fmla="*/ 136088438 w 134"/>
              <a:gd name="T9" fmla="*/ 55443540 h 171"/>
              <a:gd name="T10" fmla="*/ 151209375 w 134"/>
              <a:gd name="T11" fmla="*/ 50403218 h 171"/>
              <a:gd name="T12" fmla="*/ 151209375 w 134"/>
              <a:gd name="T13" fmla="*/ 40322574 h 171"/>
              <a:gd name="T14" fmla="*/ 146169063 w 134"/>
              <a:gd name="T15" fmla="*/ 20161287 h 171"/>
              <a:gd name="T16" fmla="*/ 146169063 w 134"/>
              <a:gd name="T17" fmla="*/ 5040322 h 171"/>
              <a:gd name="T18" fmla="*/ 156249688 w 134"/>
              <a:gd name="T19" fmla="*/ 5040322 h 171"/>
              <a:gd name="T20" fmla="*/ 161290000 w 134"/>
              <a:gd name="T21" fmla="*/ 15120965 h 171"/>
              <a:gd name="T22" fmla="*/ 166330313 w 134"/>
              <a:gd name="T23" fmla="*/ 10080644 h 171"/>
              <a:gd name="T24" fmla="*/ 171370625 w 134"/>
              <a:gd name="T25" fmla="*/ 0 h 171"/>
              <a:gd name="T26" fmla="*/ 176410938 w 134"/>
              <a:gd name="T27" fmla="*/ 15120965 h 171"/>
              <a:gd name="T28" fmla="*/ 191531875 w 134"/>
              <a:gd name="T29" fmla="*/ 30241931 h 171"/>
              <a:gd name="T30" fmla="*/ 201612500 w 134"/>
              <a:gd name="T31" fmla="*/ 50403218 h 171"/>
              <a:gd name="T32" fmla="*/ 221773750 w 134"/>
              <a:gd name="T33" fmla="*/ 60483861 h 171"/>
              <a:gd name="T34" fmla="*/ 241935000 w 134"/>
              <a:gd name="T35" fmla="*/ 65524183 h 171"/>
              <a:gd name="T36" fmla="*/ 257055938 w 134"/>
              <a:gd name="T37" fmla="*/ 65524183 h 171"/>
              <a:gd name="T38" fmla="*/ 272176875 w 134"/>
              <a:gd name="T39" fmla="*/ 70564505 h 171"/>
              <a:gd name="T40" fmla="*/ 292338125 w 134"/>
              <a:gd name="T41" fmla="*/ 85685470 h 171"/>
              <a:gd name="T42" fmla="*/ 302418750 w 134"/>
              <a:gd name="T43" fmla="*/ 100806436 h 171"/>
              <a:gd name="T44" fmla="*/ 317539688 w 134"/>
              <a:gd name="T45" fmla="*/ 120967723 h 171"/>
              <a:gd name="T46" fmla="*/ 337700938 w 134"/>
              <a:gd name="T47" fmla="*/ 126008045 h 171"/>
              <a:gd name="T48" fmla="*/ 337700938 w 134"/>
              <a:gd name="T49" fmla="*/ 141129010 h 171"/>
              <a:gd name="T50" fmla="*/ 332660625 w 134"/>
              <a:gd name="T51" fmla="*/ 153730608 h 171"/>
              <a:gd name="T52" fmla="*/ 322580000 w 134"/>
              <a:gd name="T53" fmla="*/ 173891895 h 171"/>
              <a:gd name="T54" fmla="*/ 312499375 w 134"/>
              <a:gd name="T55" fmla="*/ 189012861 h 171"/>
              <a:gd name="T56" fmla="*/ 297378438 w 134"/>
              <a:gd name="T57" fmla="*/ 209174148 h 171"/>
              <a:gd name="T58" fmla="*/ 292338125 w 134"/>
              <a:gd name="T59" fmla="*/ 224295113 h 171"/>
              <a:gd name="T60" fmla="*/ 282257500 w 134"/>
              <a:gd name="T61" fmla="*/ 239416078 h 171"/>
              <a:gd name="T62" fmla="*/ 272176875 w 134"/>
              <a:gd name="T63" fmla="*/ 229335435 h 171"/>
              <a:gd name="T64" fmla="*/ 262096250 w 134"/>
              <a:gd name="T65" fmla="*/ 239416078 h 171"/>
              <a:gd name="T66" fmla="*/ 257055938 w 134"/>
              <a:gd name="T67" fmla="*/ 259577366 h 171"/>
              <a:gd name="T68" fmla="*/ 252015625 w 134"/>
              <a:gd name="T69" fmla="*/ 274698331 h 171"/>
              <a:gd name="T70" fmla="*/ 257055938 w 134"/>
              <a:gd name="T71" fmla="*/ 289819296 h 171"/>
              <a:gd name="T72" fmla="*/ 262096250 w 134"/>
              <a:gd name="T73" fmla="*/ 304940262 h 171"/>
              <a:gd name="T74" fmla="*/ 246975313 w 134"/>
              <a:gd name="T75" fmla="*/ 315020905 h 171"/>
              <a:gd name="T76" fmla="*/ 231854375 w 134"/>
              <a:gd name="T77" fmla="*/ 315020905 h 171"/>
              <a:gd name="T78" fmla="*/ 216733438 w 134"/>
              <a:gd name="T79" fmla="*/ 325101549 h 171"/>
              <a:gd name="T80" fmla="*/ 206652813 w 134"/>
              <a:gd name="T81" fmla="*/ 345262836 h 171"/>
              <a:gd name="T82" fmla="*/ 201612500 w 134"/>
              <a:gd name="T83" fmla="*/ 360383801 h 171"/>
              <a:gd name="T84" fmla="*/ 181451250 w 134"/>
              <a:gd name="T85" fmla="*/ 365424123 h 171"/>
              <a:gd name="T86" fmla="*/ 166330313 w 134"/>
              <a:gd name="T87" fmla="*/ 370464445 h 171"/>
              <a:gd name="T88" fmla="*/ 151209375 w 134"/>
              <a:gd name="T89" fmla="*/ 385585410 h 171"/>
              <a:gd name="T90" fmla="*/ 151209375 w 134"/>
              <a:gd name="T91" fmla="*/ 400706376 h 171"/>
              <a:gd name="T92" fmla="*/ 136088438 w 134"/>
              <a:gd name="T93" fmla="*/ 415827341 h 171"/>
              <a:gd name="T94" fmla="*/ 115927188 w 134"/>
              <a:gd name="T95" fmla="*/ 415827341 h 171"/>
              <a:gd name="T96" fmla="*/ 100806250 w 134"/>
              <a:gd name="T97" fmla="*/ 415827341 h 171"/>
              <a:gd name="T98" fmla="*/ 80645000 w 134"/>
              <a:gd name="T99" fmla="*/ 425907984 h 171"/>
              <a:gd name="T100" fmla="*/ 60483750 w 134"/>
              <a:gd name="T101" fmla="*/ 430948306 h 171"/>
              <a:gd name="T102" fmla="*/ 35282188 w 134"/>
              <a:gd name="T103" fmla="*/ 400706376 h 171"/>
              <a:gd name="T104" fmla="*/ 0 w 134"/>
              <a:gd name="T105" fmla="*/ 309980583 h 1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34" h="171">
                <a:moveTo>
                  <a:pt x="0" y="123"/>
                </a:moveTo>
                <a:lnTo>
                  <a:pt x="52" y="103"/>
                </a:lnTo>
                <a:lnTo>
                  <a:pt x="62" y="61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2" y="40"/>
                </a:lnTo>
                <a:lnTo>
                  <a:pt x="52" y="38"/>
                </a:lnTo>
                <a:lnTo>
                  <a:pt x="52" y="36"/>
                </a:lnTo>
                <a:lnTo>
                  <a:pt x="52" y="34"/>
                </a:lnTo>
                <a:lnTo>
                  <a:pt x="54" y="34"/>
                </a:lnTo>
                <a:lnTo>
                  <a:pt x="54" y="32"/>
                </a:lnTo>
                <a:lnTo>
                  <a:pt x="54" y="30"/>
                </a:lnTo>
                <a:lnTo>
                  <a:pt x="54" y="28"/>
                </a:lnTo>
                <a:lnTo>
                  <a:pt x="56" y="26"/>
                </a:lnTo>
                <a:lnTo>
                  <a:pt x="56" y="24"/>
                </a:lnTo>
                <a:lnTo>
                  <a:pt x="56" y="22"/>
                </a:lnTo>
                <a:lnTo>
                  <a:pt x="54" y="22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2" y="20"/>
                </a:lnTo>
                <a:lnTo>
                  <a:pt x="62" y="18"/>
                </a:lnTo>
                <a:lnTo>
                  <a:pt x="62" y="16"/>
                </a:lnTo>
                <a:lnTo>
                  <a:pt x="60" y="16"/>
                </a:lnTo>
                <a:lnTo>
                  <a:pt x="60" y="14"/>
                </a:lnTo>
                <a:lnTo>
                  <a:pt x="60" y="12"/>
                </a:lnTo>
                <a:lnTo>
                  <a:pt x="58" y="10"/>
                </a:lnTo>
                <a:lnTo>
                  <a:pt x="58" y="8"/>
                </a:lnTo>
                <a:lnTo>
                  <a:pt x="60" y="6"/>
                </a:lnTo>
                <a:lnTo>
                  <a:pt x="58" y="6"/>
                </a:lnTo>
                <a:lnTo>
                  <a:pt x="58" y="4"/>
                </a:lnTo>
                <a:lnTo>
                  <a:pt x="58" y="2"/>
                </a:lnTo>
                <a:lnTo>
                  <a:pt x="60" y="0"/>
                </a:lnTo>
                <a:lnTo>
                  <a:pt x="62" y="0"/>
                </a:lnTo>
                <a:lnTo>
                  <a:pt x="62" y="2"/>
                </a:lnTo>
                <a:lnTo>
                  <a:pt x="62" y="4"/>
                </a:lnTo>
                <a:lnTo>
                  <a:pt x="64" y="6"/>
                </a:lnTo>
                <a:lnTo>
                  <a:pt x="66" y="4"/>
                </a:lnTo>
                <a:lnTo>
                  <a:pt x="66" y="2"/>
                </a:lnTo>
                <a:lnTo>
                  <a:pt x="68" y="2"/>
                </a:lnTo>
                <a:lnTo>
                  <a:pt x="68" y="0"/>
                </a:lnTo>
                <a:lnTo>
                  <a:pt x="7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2" y="8"/>
                </a:lnTo>
                <a:lnTo>
                  <a:pt x="74" y="10"/>
                </a:lnTo>
                <a:lnTo>
                  <a:pt x="76" y="12"/>
                </a:lnTo>
                <a:lnTo>
                  <a:pt x="76" y="14"/>
                </a:lnTo>
                <a:lnTo>
                  <a:pt x="78" y="16"/>
                </a:lnTo>
                <a:lnTo>
                  <a:pt x="80" y="18"/>
                </a:lnTo>
                <a:lnTo>
                  <a:pt x="80" y="20"/>
                </a:lnTo>
                <a:lnTo>
                  <a:pt x="82" y="20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0" y="24"/>
                </a:lnTo>
                <a:lnTo>
                  <a:pt x="92" y="24"/>
                </a:lnTo>
                <a:lnTo>
                  <a:pt x="94" y="26"/>
                </a:lnTo>
                <a:lnTo>
                  <a:pt x="96" y="26"/>
                </a:lnTo>
                <a:lnTo>
                  <a:pt x="98" y="26"/>
                </a:lnTo>
                <a:lnTo>
                  <a:pt x="100" y="26"/>
                </a:lnTo>
                <a:lnTo>
                  <a:pt x="102" y="26"/>
                </a:lnTo>
                <a:lnTo>
                  <a:pt x="104" y="28"/>
                </a:lnTo>
                <a:lnTo>
                  <a:pt x="106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30"/>
                </a:lnTo>
                <a:lnTo>
                  <a:pt x="114" y="32"/>
                </a:lnTo>
                <a:lnTo>
                  <a:pt x="116" y="34"/>
                </a:lnTo>
                <a:lnTo>
                  <a:pt x="118" y="36"/>
                </a:lnTo>
                <a:lnTo>
                  <a:pt x="118" y="38"/>
                </a:lnTo>
                <a:lnTo>
                  <a:pt x="120" y="40"/>
                </a:lnTo>
                <a:lnTo>
                  <a:pt x="122" y="42"/>
                </a:lnTo>
                <a:lnTo>
                  <a:pt x="124" y="44"/>
                </a:lnTo>
                <a:lnTo>
                  <a:pt x="124" y="46"/>
                </a:lnTo>
                <a:lnTo>
                  <a:pt x="126" y="48"/>
                </a:lnTo>
                <a:lnTo>
                  <a:pt x="128" y="50"/>
                </a:lnTo>
                <a:lnTo>
                  <a:pt x="130" y="50"/>
                </a:lnTo>
                <a:lnTo>
                  <a:pt x="132" y="50"/>
                </a:lnTo>
                <a:lnTo>
                  <a:pt x="134" y="50"/>
                </a:lnTo>
                <a:lnTo>
                  <a:pt x="134" y="52"/>
                </a:lnTo>
                <a:lnTo>
                  <a:pt x="134" y="54"/>
                </a:lnTo>
                <a:lnTo>
                  <a:pt x="134" y="56"/>
                </a:lnTo>
                <a:lnTo>
                  <a:pt x="134" y="57"/>
                </a:lnTo>
                <a:lnTo>
                  <a:pt x="134" y="59"/>
                </a:lnTo>
                <a:lnTo>
                  <a:pt x="132" y="61"/>
                </a:lnTo>
                <a:lnTo>
                  <a:pt x="132" y="63"/>
                </a:lnTo>
                <a:lnTo>
                  <a:pt x="130" y="65"/>
                </a:lnTo>
                <a:lnTo>
                  <a:pt x="130" y="67"/>
                </a:lnTo>
                <a:lnTo>
                  <a:pt x="128" y="69"/>
                </a:lnTo>
                <a:lnTo>
                  <a:pt x="128" y="71"/>
                </a:lnTo>
                <a:lnTo>
                  <a:pt x="128" y="73"/>
                </a:lnTo>
                <a:lnTo>
                  <a:pt x="126" y="73"/>
                </a:lnTo>
                <a:lnTo>
                  <a:pt x="124" y="75"/>
                </a:lnTo>
                <a:lnTo>
                  <a:pt x="122" y="77"/>
                </a:lnTo>
                <a:lnTo>
                  <a:pt x="120" y="79"/>
                </a:lnTo>
                <a:lnTo>
                  <a:pt x="120" y="81"/>
                </a:lnTo>
                <a:lnTo>
                  <a:pt x="118" y="83"/>
                </a:lnTo>
                <a:lnTo>
                  <a:pt x="116" y="85"/>
                </a:lnTo>
                <a:lnTo>
                  <a:pt x="116" y="87"/>
                </a:lnTo>
                <a:lnTo>
                  <a:pt x="116" y="89"/>
                </a:lnTo>
                <a:lnTo>
                  <a:pt x="114" y="91"/>
                </a:lnTo>
                <a:lnTo>
                  <a:pt x="114" y="93"/>
                </a:lnTo>
                <a:lnTo>
                  <a:pt x="114" y="95"/>
                </a:lnTo>
                <a:lnTo>
                  <a:pt x="112" y="95"/>
                </a:lnTo>
                <a:lnTo>
                  <a:pt x="110" y="95"/>
                </a:lnTo>
                <a:lnTo>
                  <a:pt x="110" y="93"/>
                </a:lnTo>
                <a:lnTo>
                  <a:pt x="110" y="91"/>
                </a:lnTo>
                <a:lnTo>
                  <a:pt x="108" y="91"/>
                </a:lnTo>
                <a:lnTo>
                  <a:pt x="106" y="91"/>
                </a:lnTo>
                <a:lnTo>
                  <a:pt x="106" y="93"/>
                </a:lnTo>
                <a:lnTo>
                  <a:pt x="104" y="95"/>
                </a:lnTo>
                <a:lnTo>
                  <a:pt x="102" y="97"/>
                </a:lnTo>
                <a:lnTo>
                  <a:pt x="102" y="99"/>
                </a:lnTo>
                <a:lnTo>
                  <a:pt x="102" y="101"/>
                </a:lnTo>
                <a:lnTo>
                  <a:pt x="102" y="103"/>
                </a:lnTo>
                <a:lnTo>
                  <a:pt x="102" y="105"/>
                </a:lnTo>
                <a:lnTo>
                  <a:pt x="100" y="107"/>
                </a:lnTo>
                <a:lnTo>
                  <a:pt x="100" y="109"/>
                </a:lnTo>
                <a:lnTo>
                  <a:pt x="100" y="111"/>
                </a:lnTo>
                <a:lnTo>
                  <a:pt x="102" y="113"/>
                </a:lnTo>
                <a:lnTo>
                  <a:pt x="102" y="115"/>
                </a:lnTo>
                <a:lnTo>
                  <a:pt x="102" y="117"/>
                </a:lnTo>
                <a:lnTo>
                  <a:pt x="102" y="119"/>
                </a:lnTo>
                <a:lnTo>
                  <a:pt x="104" y="119"/>
                </a:lnTo>
                <a:lnTo>
                  <a:pt x="104" y="121"/>
                </a:lnTo>
                <a:lnTo>
                  <a:pt x="104" y="123"/>
                </a:lnTo>
                <a:lnTo>
                  <a:pt x="102" y="125"/>
                </a:lnTo>
                <a:lnTo>
                  <a:pt x="100" y="125"/>
                </a:lnTo>
                <a:lnTo>
                  <a:pt x="98" y="125"/>
                </a:lnTo>
                <a:lnTo>
                  <a:pt x="96" y="125"/>
                </a:lnTo>
                <a:lnTo>
                  <a:pt x="94" y="125"/>
                </a:lnTo>
                <a:lnTo>
                  <a:pt x="92" y="125"/>
                </a:lnTo>
                <a:lnTo>
                  <a:pt x="90" y="127"/>
                </a:lnTo>
                <a:lnTo>
                  <a:pt x="88" y="127"/>
                </a:lnTo>
                <a:lnTo>
                  <a:pt x="86" y="129"/>
                </a:lnTo>
                <a:lnTo>
                  <a:pt x="84" y="131"/>
                </a:lnTo>
                <a:lnTo>
                  <a:pt x="84" y="133"/>
                </a:lnTo>
                <a:lnTo>
                  <a:pt x="84" y="135"/>
                </a:lnTo>
                <a:lnTo>
                  <a:pt x="82" y="137"/>
                </a:lnTo>
                <a:lnTo>
                  <a:pt x="82" y="139"/>
                </a:lnTo>
                <a:lnTo>
                  <a:pt x="82" y="141"/>
                </a:lnTo>
                <a:lnTo>
                  <a:pt x="80" y="143"/>
                </a:lnTo>
                <a:lnTo>
                  <a:pt x="78" y="145"/>
                </a:lnTo>
                <a:lnTo>
                  <a:pt x="76" y="145"/>
                </a:lnTo>
                <a:lnTo>
                  <a:pt x="74" y="145"/>
                </a:lnTo>
                <a:lnTo>
                  <a:pt x="72" y="145"/>
                </a:lnTo>
                <a:lnTo>
                  <a:pt x="70" y="147"/>
                </a:lnTo>
                <a:lnTo>
                  <a:pt x="68" y="147"/>
                </a:lnTo>
                <a:lnTo>
                  <a:pt x="66" y="147"/>
                </a:lnTo>
                <a:lnTo>
                  <a:pt x="64" y="147"/>
                </a:lnTo>
                <a:lnTo>
                  <a:pt x="62" y="149"/>
                </a:lnTo>
                <a:lnTo>
                  <a:pt x="62" y="151"/>
                </a:lnTo>
                <a:lnTo>
                  <a:pt x="60" y="153"/>
                </a:lnTo>
                <a:lnTo>
                  <a:pt x="58" y="155"/>
                </a:lnTo>
                <a:lnTo>
                  <a:pt x="60" y="155"/>
                </a:lnTo>
                <a:lnTo>
                  <a:pt x="60" y="157"/>
                </a:lnTo>
                <a:lnTo>
                  <a:pt x="60" y="159"/>
                </a:lnTo>
                <a:lnTo>
                  <a:pt x="58" y="161"/>
                </a:lnTo>
                <a:lnTo>
                  <a:pt x="58" y="163"/>
                </a:lnTo>
                <a:lnTo>
                  <a:pt x="56" y="165"/>
                </a:lnTo>
                <a:lnTo>
                  <a:pt x="54" y="165"/>
                </a:lnTo>
                <a:lnTo>
                  <a:pt x="52" y="165"/>
                </a:lnTo>
                <a:lnTo>
                  <a:pt x="50" y="165"/>
                </a:lnTo>
                <a:lnTo>
                  <a:pt x="48" y="165"/>
                </a:lnTo>
                <a:lnTo>
                  <a:pt x="46" y="165"/>
                </a:lnTo>
                <a:lnTo>
                  <a:pt x="44" y="165"/>
                </a:lnTo>
                <a:lnTo>
                  <a:pt x="42" y="165"/>
                </a:lnTo>
                <a:lnTo>
                  <a:pt x="40" y="165"/>
                </a:lnTo>
                <a:lnTo>
                  <a:pt x="38" y="165"/>
                </a:lnTo>
                <a:lnTo>
                  <a:pt x="38" y="167"/>
                </a:lnTo>
                <a:lnTo>
                  <a:pt x="34" y="167"/>
                </a:lnTo>
                <a:lnTo>
                  <a:pt x="32" y="169"/>
                </a:lnTo>
                <a:lnTo>
                  <a:pt x="30" y="171"/>
                </a:lnTo>
                <a:lnTo>
                  <a:pt x="28" y="169"/>
                </a:lnTo>
                <a:lnTo>
                  <a:pt x="26" y="171"/>
                </a:lnTo>
                <a:lnTo>
                  <a:pt x="24" y="171"/>
                </a:lnTo>
                <a:lnTo>
                  <a:pt x="22" y="171"/>
                </a:lnTo>
                <a:lnTo>
                  <a:pt x="16" y="159"/>
                </a:lnTo>
                <a:lnTo>
                  <a:pt x="14" y="159"/>
                </a:lnTo>
                <a:lnTo>
                  <a:pt x="14" y="157"/>
                </a:lnTo>
                <a:lnTo>
                  <a:pt x="0" y="125"/>
                </a:lnTo>
                <a:lnTo>
                  <a:pt x="0" y="12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7" name="Freeform 2305"/>
          <p:cNvSpPr>
            <a:spLocks/>
          </p:cNvSpPr>
          <p:nvPr/>
        </p:nvSpPr>
        <p:spPr bwMode="auto">
          <a:xfrm>
            <a:off x="5702303" y="3114676"/>
            <a:ext cx="212725" cy="271463"/>
          </a:xfrm>
          <a:custGeom>
            <a:avLst/>
            <a:gdLst>
              <a:gd name="T0" fmla="*/ 131048125 w 134"/>
              <a:gd name="T1" fmla="*/ 120967723 h 171"/>
              <a:gd name="T2" fmla="*/ 131048125 w 134"/>
              <a:gd name="T3" fmla="*/ 110887079 h 171"/>
              <a:gd name="T4" fmla="*/ 131048125 w 134"/>
              <a:gd name="T5" fmla="*/ 85685470 h 171"/>
              <a:gd name="T6" fmla="*/ 136088438 w 134"/>
              <a:gd name="T7" fmla="*/ 70564505 h 171"/>
              <a:gd name="T8" fmla="*/ 136088438 w 134"/>
              <a:gd name="T9" fmla="*/ 55443540 h 171"/>
              <a:gd name="T10" fmla="*/ 151209375 w 134"/>
              <a:gd name="T11" fmla="*/ 50403218 h 171"/>
              <a:gd name="T12" fmla="*/ 151209375 w 134"/>
              <a:gd name="T13" fmla="*/ 40322574 h 171"/>
              <a:gd name="T14" fmla="*/ 146169063 w 134"/>
              <a:gd name="T15" fmla="*/ 20161287 h 171"/>
              <a:gd name="T16" fmla="*/ 146169063 w 134"/>
              <a:gd name="T17" fmla="*/ 5040322 h 171"/>
              <a:gd name="T18" fmla="*/ 156249688 w 134"/>
              <a:gd name="T19" fmla="*/ 5040322 h 171"/>
              <a:gd name="T20" fmla="*/ 161290000 w 134"/>
              <a:gd name="T21" fmla="*/ 15120965 h 171"/>
              <a:gd name="T22" fmla="*/ 166330313 w 134"/>
              <a:gd name="T23" fmla="*/ 10080644 h 171"/>
              <a:gd name="T24" fmla="*/ 171370625 w 134"/>
              <a:gd name="T25" fmla="*/ 0 h 171"/>
              <a:gd name="T26" fmla="*/ 176410938 w 134"/>
              <a:gd name="T27" fmla="*/ 15120965 h 171"/>
              <a:gd name="T28" fmla="*/ 191531875 w 134"/>
              <a:gd name="T29" fmla="*/ 30241931 h 171"/>
              <a:gd name="T30" fmla="*/ 201612500 w 134"/>
              <a:gd name="T31" fmla="*/ 50403218 h 171"/>
              <a:gd name="T32" fmla="*/ 221773750 w 134"/>
              <a:gd name="T33" fmla="*/ 60483861 h 171"/>
              <a:gd name="T34" fmla="*/ 241935000 w 134"/>
              <a:gd name="T35" fmla="*/ 65524183 h 171"/>
              <a:gd name="T36" fmla="*/ 257055938 w 134"/>
              <a:gd name="T37" fmla="*/ 65524183 h 171"/>
              <a:gd name="T38" fmla="*/ 272176875 w 134"/>
              <a:gd name="T39" fmla="*/ 70564505 h 171"/>
              <a:gd name="T40" fmla="*/ 292338125 w 134"/>
              <a:gd name="T41" fmla="*/ 85685470 h 171"/>
              <a:gd name="T42" fmla="*/ 302418750 w 134"/>
              <a:gd name="T43" fmla="*/ 100806436 h 171"/>
              <a:gd name="T44" fmla="*/ 317539688 w 134"/>
              <a:gd name="T45" fmla="*/ 120967723 h 171"/>
              <a:gd name="T46" fmla="*/ 337700938 w 134"/>
              <a:gd name="T47" fmla="*/ 126008045 h 171"/>
              <a:gd name="T48" fmla="*/ 337700938 w 134"/>
              <a:gd name="T49" fmla="*/ 141129010 h 171"/>
              <a:gd name="T50" fmla="*/ 332660625 w 134"/>
              <a:gd name="T51" fmla="*/ 153730608 h 171"/>
              <a:gd name="T52" fmla="*/ 322580000 w 134"/>
              <a:gd name="T53" fmla="*/ 173891895 h 171"/>
              <a:gd name="T54" fmla="*/ 312499375 w 134"/>
              <a:gd name="T55" fmla="*/ 189012861 h 171"/>
              <a:gd name="T56" fmla="*/ 297378438 w 134"/>
              <a:gd name="T57" fmla="*/ 209174148 h 171"/>
              <a:gd name="T58" fmla="*/ 292338125 w 134"/>
              <a:gd name="T59" fmla="*/ 224295113 h 171"/>
              <a:gd name="T60" fmla="*/ 282257500 w 134"/>
              <a:gd name="T61" fmla="*/ 239416078 h 171"/>
              <a:gd name="T62" fmla="*/ 272176875 w 134"/>
              <a:gd name="T63" fmla="*/ 229335435 h 171"/>
              <a:gd name="T64" fmla="*/ 262096250 w 134"/>
              <a:gd name="T65" fmla="*/ 239416078 h 171"/>
              <a:gd name="T66" fmla="*/ 257055938 w 134"/>
              <a:gd name="T67" fmla="*/ 259577366 h 171"/>
              <a:gd name="T68" fmla="*/ 252015625 w 134"/>
              <a:gd name="T69" fmla="*/ 274698331 h 171"/>
              <a:gd name="T70" fmla="*/ 257055938 w 134"/>
              <a:gd name="T71" fmla="*/ 289819296 h 171"/>
              <a:gd name="T72" fmla="*/ 262096250 w 134"/>
              <a:gd name="T73" fmla="*/ 304940262 h 171"/>
              <a:gd name="T74" fmla="*/ 246975313 w 134"/>
              <a:gd name="T75" fmla="*/ 315020905 h 171"/>
              <a:gd name="T76" fmla="*/ 231854375 w 134"/>
              <a:gd name="T77" fmla="*/ 315020905 h 171"/>
              <a:gd name="T78" fmla="*/ 216733438 w 134"/>
              <a:gd name="T79" fmla="*/ 325101549 h 171"/>
              <a:gd name="T80" fmla="*/ 206652813 w 134"/>
              <a:gd name="T81" fmla="*/ 345262836 h 171"/>
              <a:gd name="T82" fmla="*/ 201612500 w 134"/>
              <a:gd name="T83" fmla="*/ 360383801 h 171"/>
              <a:gd name="T84" fmla="*/ 181451250 w 134"/>
              <a:gd name="T85" fmla="*/ 365424123 h 171"/>
              <a:gd name="T86" fmla="*/ 166330313 w 134"/>
              <a:gd name="T87" fmla="*/ 370464445 h 171"/>
              <a:gd name="T88" fmla="*/ 151209375 w 134"/>
              <a:gd name="T89" fmla="*/ 385585410 h 171"/>
              <a:gd name="T90" fmla="*/ 151209375 w 134"/>
              <a:gd name="T91" fmla="*/ 400706376 h 171"/>
              <a:gd name="T92" fmla="*/ 136088438 w 134"/>
              <a:gd name="T93" fmla="*/ 415827341 h 171"/>
              <a:gd name="T94" fmla="*/ 115927188 w 134"/>
              <a:gd name="T95" fmla="*/ 415827341 h 171"/>
              <a:gd name="T96" fmla="*/ 100806250 w 134"/>
              <a:gd name="T97" fmla="*/ 415827341 h 171"/>
              <a:gd name="T98" fmla="*/ 80645000 w 134"/>
              <a:gd name="T99" fmla="*/ 425907984 h 171"/>
              <a:gd name="T100" fmla="*/ 60483750 w 134"/>
              <a:gd name="T101" fmla="*/ 430948306 h 171"/>
              <a:gd name="T102" fmla="*/ 35282188 w 134"/>
              <a:gd name="T103" fmla="*/ 400706376 h 171"/>
              <a:gd name="T104" fmla="*/ 0 w 134"/>
              <a:gd name="T105" fmla="*/ 309980583 h 1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34" h="171">
                <a:moveTo>
                  <a:pt x="0" y="123"/>
                </a:moveTo>
                <a:lnTo>
                  <a:pt x="52" y="103"/>
                </a:lnTo>
                <a:lnTo>
                  <a:pt x="62" y="61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2" y="40"/>
                </a:lnTo>
                <a:lnTo>
                  <a:pt x="52" y="38"/>
                </a:lnTo>
                <a:lnTo>
                  <a:pt x="52" y="36"/>
                </a:lnTo>
                <a:lnTo>
                  <a:pt x="52" y="34"/>
                </a:lnTo>
                <a:lnTo>
                  <a:pt x="54" y="34"/>
                </a:lnTo>
                <a:lnTo>
                  <a:pt x="54" y="32"/>
                </a:lnTo>
                <a:lnTo>
                  <a:pt x="54" y="30"/>
                </a:lnTo>
                <a:lnTo>
                  <a:pt x="54" y="28"/>
                </a:lnTo>
                <a:lnTo>
                  <a:pt x="56" y="26"/>
                </a:lnTo>
                <a:lnTo>
                  <a:pt x="56" y="24"/>
                </a:lnTo>
                <a:lnTo>
                  <a:pt x="56" y="22"/>
                </a:lnTo>
                <a:lnTo>
                  <a:pt x="54" y="22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2" y="20"/>
                </a:lnTo>
                <a:lnTo>
                  <a:pt x="62" y="18"/>
                </a:lnTo>
                <a:lnTo>
                  <a:pt x="62" y="16"/>
                </a:lnTo>
                <a:lnTo>
                  <a:pt x="60" y="16"/>
                </a:lnTo>
                <a:lnTo>
                  <a:pt x="60" y="14"/>
                </a:lnTo>
                <a:lnTo>
                  <a:pt x="60" y="12"/>
                </a:lnTo>
                <a:lnTo>
                  <a:pt x="58" y="10"/>
                </a:lnTo>
                <a:lnTo>
                  <a:pt x="58" y="8"/>
                </a:lnTo>
                <a:lnTo>
                  <a:pt x="60" y="6"/>
                </a:lnTo>
                <a:lnTo>
                  <a:pt x="58" y="6"/>
                </a:lnTo>
                <a:lnTo>
                  <a:pt x="58" y="4"/>
                </a:lnTo>
                <a:lnTo>
                  <a:pt x="58" y="2"/>
                </a:lnTo>
                <a:lnTo>
                  <a:pt x="60" y="0"/>
                </a:lnTo>
                <a:lnTo>
                  <a:pt x="62" y="0"/>
                </a:lnTo>
                <a:lnTo>
                  <a:pt x="62" y="2"/>
                </a:lnTo>
                <a:lnTo>
                  <a:pt x="62" y="4"/>
                </a:lnTo>
                <a:lnTo>
                  <a:pt x="64" y="6"/>
                </a:lnTo>
                <a:lnTo>
                  <a:pt x="66" y="4"/>
                </a:lnTo>
                <a:lnTo>
                  <a:pt x="66" y="2"/>
                </a:lnTo>
                <a:lnTo>
                  <a:pt x="68" y="2"/>
                </a:lnTo>
                <a:lnTo>
                  <a:pt x="68" y="0"/>
                </a:lnTo>
                <a:lnTo>
                  <a:pt x="7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2" y="8"/>
                </a:lnTo>
                <a:lnTo>
                  <a:pt x="74" y="10"/>
                </a:lnTo>
                <a:lnTo>
                  <a:pt x="76" y="12"/>
                </a:lnTo>
                <a:lnTo>
                  <a:pt x="76" y="14"/>
                </a:lnTo>
                <a:lnTo>
                  <a:pt x="78" y="16"/>
                </a:lnTo>
                <a:lnTo>
                  <a:pt x="80" y="18"/>
                </a:lnTo>
                <a:lnTo>
                  <a:pt x="80" y="20"/>
                </a:lnTo>
                <a:lnTo>
                  <a:pt x="82" y="20"/>
                </a:lnTo>
                <a:lnTo>
                  <a:pt x="84" y="22"/>
                </a:lnTo>
                <a:lnTo>
                  <a:pt x="86" y="22"/>
                </a:lnTo>
                <a:lnTo>
                  <a:pt x="88" y="24"/>
                </a:lnTo>
                <a:lnTo>
                  <a:pt x="90" y="24"/>
                </a:lnTo>
                <a:lnTo>
                  <a:pt x="92" y="24"/>
                </a:lnTo>
                <a:lnTo>
                  <a:pt x="94" y="26"/>
                </a:lnTo>
                <a:lnTo>
                  <a:pt x="96" y="26"/>
                </a:lnTo>
                <a:lnTo>
                  <a:pt x="98" y="26"/>
                </a:lnTo>
                <a:lnTo>
                  <a:pt x="100" y="26"/>
                </a:lnTo>
                <a:lnTo>
                  <a:pt x="102" y="26"/>
                </a:lnTo>
                <a:lnTo>
                  <a:pt x="104" y="28"/>
                </a:lnTo>
                <a:lnTo>
                  <a:pt x="106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30"/>
                </a:lnTo>
                <a:lnTo>
                  <a:pt x="114" y="32"/>
                </a:lnTo>
                <a:lnTo>
                  <a:pt x="116" y="34"/>
                </a:lnTo>
                <a:lnTo>
                  <a:pt x="118" y="36"/>
                </a:lnTo>
                <a:lnTo>
                  <a:pt x="118" y="38"/>
                </a:lnTo>
                <a:lnTo>
                  <a:pt x="120" y="40"/>
                </a:lnTo>
                <a:lnTo>
                  <a:pt x="122" y="42"/>
                </a:lnTo>
                <a:lnTo>
                  <a:pt x="124" y="44"/>
                </a:lnTo>
                <a:lnTo>
                  <a:pt x="124" y="46"/>
                </a:lnTo>
                <a:lnTo>
                  <a:pt x="126" y="48"/>
                </a:lnTo>
                <a:lnTo>
                  <a:pt x="128" y="50"/>
                </a:lnTo>
                <a:lnTo>
                  <a:pt x="130" y="50"/>
                </a:lnTo>
                <a:lnTo>
                  <a:pt x="132" y="50"/>
                </a:lnTo>
                <a:lnTo>
                  <a:pt x="134" y="50"/>
                </a:lnTo>
                <a:lnTo>
                  <a:pt x="134" y="52"/>
                </a:lnTo>
                <a:lnTo>
                  <a:pt x="134" y="54"/>
                </a:lnTo>
                <a:lnTo>
                  <a:pt x="134" y="56"/>
                </a:lnTo>
                <a:lnTo>
                  <a:pt x="134" y="57"/>
                </a:lnTo>
                <a:lnTo>
                  <a:pt x="134" y="59"/>
                </a:lnTo>
                <a:lnTo>
                  <a:pt x="132" y="61"/>
                </a:lnTo>
                <a:lnTo>
                  <a:pt x="132" y="63"/>
                </a:lnTo>
                <a:lnTo>
                  <a:pt x="130" y="65"/>
                </a:lnTo>
                <a:lnTo>
                  <a:pt x="130" y="67"/>
                </a:lnTo>
                <a:lnTo>
                  <a:pt x="128" y="69"/>
                </a:lnTo>
                <a:lnTo>
                  <a:pt x="128" y="71"/>
                </a:lnTo>
                <a:lnTo>
                  <a:pt x="128" y="73"/>
                </a:lnTo>
                <a:lnTo>
                  <a:pt x="126" y="73"/>
                </a:lnTo>
                <a:lnTo>
                  <a:pt x="124" y="75"/>
                </a:lnTo>
                <a:lnTo>
                  <a:pt x="122" y="77"/>
                </a:lnTo>
                <a:lnTo>
                  <a:pt x="120" y="79"/>
                </a:lnTo>
                <a:lnTo>
                  <a:pt x="120" y="81"/>
                </a:lnTo>
                <a:lnTo>
                  <a:pt x="118" y="83"/>
                </a:lnTo>
                <a:lnTo>
                  <a:pt x="116" y="85"/>
                </a:lnTo>
                <a:lnTo>
                  <a:pt x="116" y="87"/>
                </a:lnTo>
                <a:lnTo>
                  <a:pt x="116" y="89"/>
                </a:lnTo>
                <a:lnTo>
                  <a:pt x="114" y="91"/>
                </a:lnTo>
                <a:lnTo>
                  <a:pt x="114" y="93"/>
                </a:lnTo>
                <a:lnTo>
                  <a:pt x="114" y="95"/>
                </a:lnTo>
                <a:lnTo>
                  <a:pt x="112" y="95"/>
                </a:lnTo>
                <a:lnTo>
                  <a:pt x="110" y="95"/>
                </a:lnTo>
                <a:lnTo>
                  <a:pt x="110" y="93"/>
                </a:lnTo>
                <a:lnTo>
                  <a:pt x="110" y="91"/>
                </a:lnTo>
                <a:lnTo>
                  <a:pt x="108" y="91"/>
                </a:lnTo>
                <a:lnTo>
                  <a:pt x="106" y="91"/>
                </a:lnTo>
                <a:lnTo>
                  <a:pt x="106" y="93"/>
                </a:lnTo>
                <a:lnTo>
                  <a:pt x="104" y="95"/>
                </a:lnTo>
                <a:lnTo>
                  <a:pt x="102" y="97"/>
                </a:lnTo>
                <a:lnTo>
                  <a:pt x="102" y="99"/>
                </a:lnTo>
                <a:lnTo>
                  <a:pt x="102" y="101"/>
                </a:lnTo>
                <a:lnTo>
                  <a:pt x="102" y="103"/>
                </a:lnTo>
                <a:lnTo>
                  <a:pt x="102" y="105"/>
                </a:lnTo>
                <a:lnTo>
                  <a:pt x="100" y="107"/>
                </a:lnTo>
                <a:lnTo>
                  <a:pt x="100" y="109"/>
                </a:lnTo>
                <a:lnTo>
                  <a:pt x="100" y="111"/>
                </a:lnTo>
                <a:lnTo>
                  <a:pt x="102" y="113"/>
                </a:lnTo>
                <a:lnTo>
                  <a:pt x="102" y="115"/>
                </a:lnTo>
                <a:lnTo>
                  <a:pt x="102" y="117"/>
                </a:lnTo>
                <a:lnTo>
                  <a:pt x="102" y="119"/>
                </a:lnTo>
                <a:lnTo>
                  <a:pt x="104" y="119"/>
                </a:lnTo>
                <a:lnTo>
                  <a:pt x="104" y="121"/>
                </a:lnTo>
                <a:lnTo>
                  <a:pt x="104" y="123"/>
                </a:lnTo>
                <a:lnTo>
                  <a:pt x="102" y="125"/>
                </a:lnTo>
                <a:lnTo>
                  <a:pt x="100" y="125"/>
                </a:lnTo>
                <a:lnTo>
                  <a:pt x="98" y="125"/>
                </a:lnTo>
                <a:lnTo>
                  <a:pt x="96" y="125"/>
                </a:lnTo>
                <a:lnTo>
                  <a:pt x="94" y="125"/>
                </a:lnTo>
                <a:lnTo>
                  <a:pt x="92" y="125"/>
                </a:lnTo>
                <a:lnTo>
                  <a:pt x="90" y="127"/>
                </a:lnTo>
                <a:lnTo>
                  <a:pt x="88" y="127"/>
                </a:lnTo>
                <a:lnTo>
                  <a:pt x="86" y="129"/>
                </a:lnTo>
                <a:lnTo>
                  <a:pt x="84" y="131"/>
                </a:lnTo>
                <a:lnTo>
                  <a:pt x="84" y="133"/>
                </a:lnTo>
                <a:lnTo>
                  <a:pt x="84" y="135"/>
                </a:lnTo>
                <a:lnTo>
                  <a:pt x="82" y="137"/>
                </a:lnTo>
                <a:lnTo>
                  <a:pt x="82" y="139"/>
                </a:lnTo>
                <a:lnTo>
                  <a:pt x="82" y="141"/>
                </a:lnTo>
                <a:lnTo>
                  <a:pt x="80" y="143"/>
                </a:lnTo>
                <a:lnTo>
                  <a:pt x="78" y="145"/>
                </a:lnTo>
                <a:lnTo>
                  <a:pt x="76" y="145"/>
                </a:lnTo>
                <a:lnTo>
                  <a:pt x="74" y="145"/>
                </a:lnTo>
                <a:lnTo>
                  <a:pt x="72" y="145"/>
                </a:lnTo>
                <a:lnTo>
                  <a:pt x="70" y="147"/>
                </a:lnTo>
                <a:lnTo>
                  <a:pt x="68" y="147"/>
                </a:lnTo>
                <a:lnTo>
                  <a:pt x="66" y="147"/>
                </a:lnTo>
                <a:lnTo>
                  <a:pt x="64" y="147"/>
                </a:lnTo>
                <a:lnTo>
                  <a:pt x="62" y="149"/>
                </a:lnTo>
                <a:lnTo>
                  <a:pt x="62" y="151"/>
                </a:lnTo>
                <a:lnTo>
                  <a:pt x="60" y="153"/>
                </a:lnTo>
                <a:lnTo>
                  <a:pt x="58" y="155"/>
                </a:lnTo>
                <a:lnTo>
                  <a:pt x="60" y="155"/>
                </a:lnTo>
                <a:lnTo>
                  <a:pt x="60" y="157"/>
                </a:lnTo>
                <a:lnTo>
                  <a:pt x="60" y="159"/>
                </a:lnTo>
                <a:lnTo>
                  <a:pt x="58" y="161"/>
                </a:lnTo>
                <a:lnTo>
                  <a:pt x="58" y="163"/>
                </a:lnTo>
                <a:lnTo>
                  <a:pt x="56" y="165"/>
                </a:lnTo>
                <a:lnTo>
                  <a:pt x="54" y="165"/>
                </a:lnTo>
                <a:lnTo>
                  <a:pt x="52" y="165"/>
                </a:lnTo>
                <a:lnTo>
                  <a:pt x="50" y="165"/>
                </a:lnTo>
                <a:lnTo>
                  <a:pt x="48" y="165"/>
                </a:lnTo>
                <a:lnTo>
                  <a:pt x="46" y="165"/>
                </a:lnTo>
                <a:lnTo>
                  <a:pt x="44" y="165"/>
                </a:lnTo>
                <a:lnTo>
                  <a:pt x="42" y="165"/>
                </a:lnTo>
                <a:lnTo>
                  <a:pt x="40" y="165"/>
                </a:lnTo>
                <a:lnTo>
                  <a:pt x="38" y="165"/>
                </a:lnTo>
                <a:lnTo>
                  <a:pt x="38" y="167"/>
                </a:lnTo>
                <a:lnTo>
                  <a:pt x="34" y="167"/>
                </a:lnTo>
                <a:lnTo>
                  <a:pt x="32" y="169"/>
                </a:lnTo>
                <a:lnTo>
                  <a:pt x="30" y="171"/>
                </a:lnTo>
                <a:lnTo>
                  <a:pt x="28" y="169"/>
                </a:lnTo>
                <a:lnTo>
                  <a:pt x="26" y="171"/>
                </a:lnTo>
                <a:lnTo>
                  <a:pt x="24" y="171"/>
                </a:lnTo>
                <a:lnTo>
                  <a:pt x="22" y="171"/>
                </a:lnTo>
                <a:lnTo>
                  <a:pt x="16" y="159"/>
                </a:lnTo>
                <a:lnTo>
                  <a:pt x="14" y="159"/>
                </a:lnTo>
                <a:lnTo>
                  <a:pt x="14" y="157"/>
                </a:lnTo>
                <a:lnTo>
                  <a:pt x="0" y="125"/>
                </a:lnTo>
                <a:lnTo>
                  <a:pt x="0" y="12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8" name="Freeform 2306"/>
          <p:cNvSpPr>
            <a:spLocks/>
          </p:cNvSpPr>
          <p:nvPr/>
        </p:nvSpPr>
        <p:spPr bwMode="auto">
          <a:xfrm>
            <a:off x="5062538" y="3968751"/>
            <a:ext cx="317500" cy="352425"/>
          </a:xfrm>
          <a:custGeom>
            <a:avLst/>
            <a:gdLst>
              <a:gd name="T0" fmla="*/ 0 w 200"/>
              <a:gd name="T1" fmla="*/ 181451250 h 222"/>
              <a:gd name="T2" fmla="*/ 30241875 w 200"/>
              <a:gd name="T3" fmla="*/ 166330313 h 222"/>
              <a:gd name="T4" fmla="*/ 45362813 w 200"/>
              <a:gd name="T5" fmla="*/ 141128750 h 222"/>
              <a:gd name="T6" fmla="*/ 65524063 w 200"/>
              <a:gd name="T7" fmla="*/ 120967500 h 222"/>
              <a:gd name="T8" fmla="*/ 55443438 w 200"/>
              <a:gd name="T9" fmla="*/ 100806250 h 222"/>
              <a:gd name="T10" fmla="*/ 50403125 w 200"/>
              <a:gd name="T11" fmla="*/ 80645000 h 222"/>
              <a:gd name="T12" fmla="*/ 70564375 w 200"/>
              <a:gd name="T13" fmla="*/ 65524063 h 222"/>
              <a:gd name="T14" fmla="*/ 65524063 w 200"/>
              <a:gd name="T15" fmla="*/ 40322500 h 222"/>
              <a:gd name="T16" fmla="*/ 60483750 w 200"/>
              <a:gd name="T17" fmla="*/ 20161250 h 222"/>
              <a:gd name="T18" fmla="*/ 65524063 w 200"/>
              <a:gd name="T19" fmla="*/ 0 h 222"/>
              <a:gd name="T20" fmla="*/ 236894688 w 200"/>
              <a:gd name="T21" fmla="*/ 10080625 h 222"/>
              <a:gd name="T22" fmla="*/ 262096250 w 200"/>
              <a:gd name="T23" fmla="*/ 30241875 h 222"/>
              <a:gd name="T24" fmla="*/ 292338125 w 200"/>
              <a:gd name="T25" fmla="*/ 45362813 h 222"/>
              <a:gd name="T26" fmla="*/ 307459063 w 200"/>
              <a:gd name="T27" fmla="*/ 60483750 h 222"/>
              <a:gd name="T28" fmla="*/ 342741250 w 200"/>
              <a:gd name="T29" fmla="*/ 80645000 h 222"/>
              <a:gd name="T30" fmla="*/ 367942813 w 200"/>
              <a:gd name="T31" fmla="*/ 95765938 h 222"/>
              <a:gd name="T32" fmla="*/ 383063750 w 200"/>
              <a:gd name="T33" fmla="*/ 120967500 h 222"/>
              <a:gd name="T34" fmla="*/ 388104063 w 200"/>
              <a:gd name="T35" fmla="*/ 131048125 h 222"/>
              <a:gd name="T36" fmla="*/ 408265313 w 200"/>
              <a:gd name="T37" fmla="*/ 156249688 h 222"/>
              <a:gd name="T38" fmla="*/ 438507188 w 200"/>
              <a:gd name="T39" fmla="*/ 176410938 h 222"/>
              <a:gd name="T40" fmla="*/ 448587813 w 200"/>
              <a:gd name="T41" fmla="*/ 201612500 h 222"/>
              <a:gd name="T42" fmla="*/ 443547500 w 200"/>
              <a:gd name="T43" fmla="*/ 231854375 h 222"/>
              <a:gd name="T44" fmla="*/ 433466875 w 200"/>
              <a:gd name="T45" fmla="*/ 262096250 h 222"/>
              <a:gd name="T46" fmla="*/ 438507188 w 200"/>
              <a:gd name="T47" fmla="*/ 287297813 h 222"/>
              <a:gd name="T48" fmla="*/ 463708750 w 200"/>
              <a:gd name="T49" fmla="*/ 307459063 h 222"/>
              <a:gd name="T50" fmla="*/ 453628125 w 200"/>
              <a:gd name="T51" fmla="*/ 337700938 h 222"/>
              <a:gd name="T52" fmla="*/ 458668438 w 200"/>
              <a:gd name="T53" fmla="*/ 352821875 h 222"/>
              <a:gd name="T54" fmla="*/ 458668438 w 200"/>
              <a:gd name="T55" fmla="*/ 372983125 h 222"/>
              <a:gd name="T56" fmla="*/ 458668438 w 200"/>
              <a:gd name="T57" fmla="*/ 403225000 h 222"/>
              <a:gd name="T58" fmla="*/ 468749063 w 200"/>
              <a:gd name="T59" fmla="*/ 423386250 h 222"/>
              <a:gd name="T60" fmla="*/ 473789375 w 200"/>
              <a:gd name="T61" fmla="*/ 458668438 h 222"/>
              <a:gd name="T62" fmla="*/ 483870000 w 200"/>
              <a:gd name="T63" fmla="*/ 478829688 h 222"/>
              <a:gd name="T64" fmla="*/ 498990938 w 200"/>
              <a:gd name="T65" fmla="*/ 488910313 h 222"/>
              <a:gd name="T66" fmla="*/ 488910313 w 200"/>
              <a:gd name="T67" fmla="*/ 509071563 h 222"/>
              <a:gd name="T68" fmla="*/ 458668438 w 200"/>
              <a:gd name="T69" fmla="*/ 524192500 h 222"/>
              <a:gd name="T70" fmla="*/ 428426563 w 200"/>
              <a:gd name="T71" fmla="*/ 534273125 h 222"/>
              <a:gd name="T72" fmla="*/ 393144375 w 200"/>
              <a:gd name="T73" fmla="*/ 534273125 h 222"/>
              <a:gd name="T74" fmla="*/ 372983125 w 200"/>
              <a:gd name="T75" fmla="*/ 554434375 h 222"/>
              <a:gd name="T76" fmla="*/ 342741250 w 200"/>
              <a:gd name="T77" fmla="*/ 554434375 h 222"/>
              <a:gd name="T78" fmla="*/ 312499375 w 200"/>
              <a:gd name="T79" fmla="*/ 559474688 h 222"/>
              <a:gd name="T80" fmla="*/ 282257500 w 200"/>
              <a:gd name="T81" fmla="*/ 554434375 h 222"/>
              <a:gd name="T82" fmla="*/ 246975313 w 200"/>
              <a:gd name="T83" fmla="*/ 544353750 h 222"/>
              <a:gd name="T84" fmla="*/ 236894688 w 200"/>
              <a:gd name="T85" fmla="*/ 514111875 h 222"/>
              <a:gd name="T86" fmla="*/ 236894688 w 200"/>
              <a:gd name="T87" fmla="*/ 483870000 h 222"/>
              <a:gd name="T88" fmla="*/ 226814063 w 200"/>
              <a:gd name="T89" fmla="*/ 458668438 h 222"/>
              <a:gd name="T90" fmla="*/ 201612500 w 200"/>
              <a:gd name="T91" fmla="*/ 453628125 h 222"/>
              <a:gd name="T92" fmla="*/ 171370625 w 200"/>
              <a:gd name="T93" fmla="*/ 443547500 h 222"/>
              <a:gd name="T94" fmla="*/ 151209375 w 200"/>
              <a:gd name="T95" fmla="*/ 433466875 h 222"/>
              <a:gd name="T96" fmla="*/ 126007813 w 200"/>
              <a:gd name="T97" fmla="*/ 423386250 h 222"/>
              <a:gd name="T98" fmla="*/ 105846563 w 200"/>
              <a:gd name="T99" fmla="*/ 413305625 h 222"/>
              <a:gd name="T100" fmla="*/ 80645000 w 200"/>
              <a:gd name="T101" fmla="*/ 398184688 h 222"/>
              <a:gd name="T102" fmla="*/ 60483750 w 200"/>
              <a:gd name="T103" fmla="*/ 372983125 h 222"/>
              <a:gd name="T104" fmla="*/ 50403125 w 200"/>
              <a:gd name="T105" fmla="*/ 347781563 h 222"/>
              <a:gd name="T106" fmla="*/ 35282188 w 200"/>
              <a:gd name="T107" fmla="*/ 312499375 h 222"/>
              <a:gd name="T108" fmla="*/ 15120938 w 200"/>
              <a:gd name="T109" fmla="*/ 287297813 h 222"/>
              <a:gd name="T110" fmla="*/ 5040313 w 200"/>
              <a:gd name="T111" fmla="*/ 257055938 h 222"/>
              <a:gd name="T112" fmla="*/ 5040313 w 200"/>
              <a:gd name="T113" fmla="*/ 226814063 h 22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00" h="222">
                <a:moveTo>
                  <a:pt x="0" y="82"/>
                </a:moveTo>
                <a:lnTo>
                  <a:pt x="0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6" y="72"/>
                </a:lnTo>
                <a:lnTo>
                  <a:pt x="8" y="70"/>
                </a:lnTo>
                <a:lnTo>
                  <a:pt x="10" y="68"/>
                </a:lnTo>
                <a:lnTo>
                  <a:pt x="12" y="68"/>
                </a:lnTo>
                <a:lnTo>
                  <a:pt x="12" y="66"/>
                </a:lnTo>
                <a:lnTo>
                  <a:pt x="14" y="64"/>
                </a:lnTo>
                <a:lnTo>
                  <a:pt x="16" y="62"/>
                </a:lnTo>
                <a:lnTo>
                  <a:pt x="16" y="60"/>
                </a:lnTo>
                <a:lnTo>
                  <a:pt x="16" y="58"/>
                </a:lnTo>
                <a:lnTo>
                  <a:pt x="18" y="58"/>
                </a:lnTo>
                <a:lnTo>
                  <a:pt x="18" y="56"/>
                </a:lnTo>
                <a:lnTo>
                  <a:pt x="20" y="54"/>
                </a:lnTo>
                <a:lnTo>
                  <a:pt x="20" y="52"/>
                </a:lnTo>
                <a:lnTo>
                  <a:pt x="22" y="52"/>
                </a:lnTo>
                <a:lnTo>
                  <a:pt x="22" y="50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6" y="46"/>
                </a:lnTo>
                <a:lnTo>
                  <a:pt x="26" y="44"/>
                </a:lnTo>
                <a:lnTo>
                  <a:pt x="26" y="42"/>
                </a:lnTo>
                <a:lnTo>
                  <a:pt x="26" y="40"/>
                </a:lnTo>
                <a:lnTo>
                  <a:pt x="24" y="40"/>
                </a:lnTo>
                <a:lnTo>
                  <a:pt x="22" y="40"/>
                </a:lnTo>
                <a:lnTo>
                  <a:pt x="20" y="40"/>
                </a:lnTo>
                <a:lnTo>
                  <a:pt x="20" y="38"/>
                </a:lnTo>
                <a:lnTo>
                  <a:pt x="20" y="36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22" y="28"/>
                </a:lnTo>
                <a:lnTo>
                  <a:pt x="24" y="28"/>
                </a:lnTo>
                <a:lnTo>
                  <a:pt x="26" y="28"/>
                </a:lnTo>
                <a:lnTo>
                  <a:pt x="28" y="26"/>
                </a:lnTo>
                <a:lnTo>
                  <a:pt x="28" y="24"/>
                </a:lnTo>
                <a:lnTo>
                  <a:pt x="28" y="22"/>
                </a:lnTo>
                <a:lnTo>
                  <a:pt x="26" y="20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4" y="8"/>
                </a:lnTo>
                <a:lnTo>
                  <a:pt x="22" y="6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86" y="0"/>
                </a:lnTo>
                <a:lnTo>
                  <a:pt x="88" y="2"/>
                </a:lnTo>
                <a:lnTo>
                  <a:pt x="90" y="2"/>
                </a:lnTo>
                <a:lnTo>
                  <a:pt x="92" y="4"/>
                </a:lnTo>
                <a:lnTo>
                  <a:pt x="94" y="4"/>
                </a:lnTo>
                <a:lnTo>
                  <a:pt x="96" y="6"/>
                </a:lnTo>
                <a:lnTo>
                  <a:pt x="96" y="8"/>
                </a:lnTo>
                <a:lnTo>
                  <a:pt x="98" y="8"/>
                </a:lnTo>
                <a:lnTo>
                  <a:pt x="100" y="8"/>
                </a:lnTo>
                <a:lnTo>
                  <a:pt x="102" y="10"/>
                </a:lnTo>
                <a:lnTo>
                  <a:pt x="104" y="12"/>
                </a:lnTo>
                <a:lnTo>
                  <a:pt x="106" y="12"/>
                </a:lnTo>
                <a:lnTo>
                  <a:pt x="106" y="14"/>
                </a:lnTo>
                <a:lnTo>
                  <a:pt x="108" y="14"/>
                </a:lnTo>
                <a:lnTo>
                  <a:pt x="110" y="16"/>
                </a:lnTo>
                <a:lnTo>
                  <a:pt x="112" y="16"/>
                </a:lnTo>
                <a:lnTo>
                  <a:pt x="114" y="18"/>
                </a:lnTo>
                <a:lnTo>
                  <a:pt x="116" y="18"/>
                </a:lnTo>
                <a:lnTo>
                  <a:pt x="118" y="20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2" y="24"/>
                </a:lnTo>
                <a:lnTo>
                  <a:pt x="124" y="24"/>
                </a:lnTo>
                <a:lnTo>
                  <a:pt x="126" y="26"/>
                </a:lnTo>
                <a:lnTo>
                  <a:pt x="128" y="28"/>
                </a:lnTo>
                <a:lnTo>
                  <a:pt x="132" y="30"/>
                </a:lnTo>
                <a:lnTo>
                  <a:pt x="134" y="30"/>
                </a:lnTo>
                <a:lnTo>
                  <a:pt x="136" y="32"/>
                </a:lnTo>
                <a:lnTo>
                  <a:pt x="138" y="32"/>
                </a:lnTo>
                <a:lnTo>
                  <a:pt x="140" y="34"/>
                </a:lnTo>
                <a:lnTo>
                  <a:pt x="142" y="36"/>
                </a:lnTo>
                <a:lnTo>
                  <a:pt x="144" y="36"/>
                </a:lnTo>
                <a:lnTo>
                  <a:pt x="146" y="38"/>
                </a:lnTo>
                <a:lnTo>
                  <a:pt x="148" y="40"/>
                </a:lnTo>
                <a:lnTo>
                  <a:pt x="150" y="40"/>
                </a:lnTo>
                <a:lnTo>
                  <a:pt x="152" y="42"/>
                </a:lnTo>
                <a:lnTo>
                  <a:pt x="152" y="44"/>
                </a:lnTo>
                <a:lnTo>
                  <a:pt x="152" y="48"/>
                </a:lnTo>
                <a:lnTo>
                  <a:pt x="150" y="50"/>
                </a:lnTo>
                <a:lnTo>
                  <a:pt x="152" y="52"/>
                </a:lnTo>
                <a:lnTo>
                  <a:pt x="154" y="52"/>
                </a:lnTo>
                <a:lnTo>
                  <a:pt x="154" y="54"/>
                </a:lnTo>
                <a:lnTo>
                  <a:pt x="156" y="56"/>
                </a:lnTo>
                <a:lnTo>
                  <a:pt x="158" y="58"/>
                </a:lnTo>
                <a:lnTo>
                  <a:pt x="160" y="60"/>
                </a:lnTo>
                <a:lnTo>
                  <a:pt x="162" y="60"/>
                </a:lnTo>
                <a:lnTo>
                  <a:pt x="162" y="62"/>
                </a:lnTo>
                <a:lnTo>
                  <a:pt x="164" y="64"/>
                </a:lnTo>
                <a:lnTo>
                  <a:pt x="166" y="64"/>
                </a:lnTo>
                <a:lnTo>
                  <a:pt x="166" y="66"/>
                </a:lnTo>
                <a:lnTo>
                  <a:pt x="168" y="66"/>
                </a:lnTo>
                <a:lnTo>
                  <a:pt x="170" y="68"/>
                </a:lnTo>
                <a:lnTo>
                  <a:pt x="172" y="70"/>
                </a:lnTo>
                <a:lnTo>
                  <a:pt x="174" y="70"/>
                </a:lnTo>
                <a:lnTo>
                  <a:pt x="176" y="72"/>
                </a:lnTo>
                <a:lnTo>
                  <a:pt x="178" y="74"/>
                </a:lnTo>
                <a:lnTo>
                  <a:pt x="180" y="76"/>
                </a:lnTo>
                <a:lnTo>
                  <a:pt x="180" y="78"/>
                </a:lnTo>
                <a:lnTo>
                  <a:pt x="178" y="80"/>
                </a:lnTo>
                <a:lnTo>
                  <a:pt x="178" y="82"/>
                </a:lnTo>
                <a:lnTo>
                  <a:pt x="178" y="84"/>
                </a:lnTo>
                <a:lnTo>
                  <a:pt x="178" y="86"/>
                </a:lnTo>
                <a:lnTo>
                  <a:pt x="178" y="88"/>
                </a:lnTo>
                <a:lnTo>
                  <a:pt x="176" y="90"/>
                </a:lnTo>
                <a:lnTo>
                  <a:pt x="176" y="92"/>
                </a:lnTo>
                <a:lnTo>
                  <a:pt x="176" y="94"/>
                </a:lnTo>
                <a:lnTo>
                  <a:pt x="174" y="96"/>
                </a:lnTo>
                <a:lnTo>
                  <a:pt x="174" y="98"/>
                </a:lnTo>
                <a:lnTo>
                  <a:pt x="172" y="100"/>
                </a:lnTo>
                <a:lnTo>
                  <a:pt x="172" y="102"/>
                </a:lnTo>
                <a:lnTo>
                  <a:pt x="172" y="104"/>
                </a:lnTo>
                <a:lnTo>
                  <a:pt x="172" y="106"/>
                </a:lnTo>
                <a:lnTo>
                  <a:pt x="174" y="108"/>
                </a:lnTo>
                <a:lnTo>
                  <a:pt x="172" y="110"/>
                </a:lnTo>
                <a:lnTo>
                  <a:pt x="174" y="112"/>
                </a:lnTo>
                <a:lnTo>
                  <a:pt x="174" y="114"/>
                </a:lnTo>
                <a:lnTo>
                  <a:pt x="176" y="114"/>
                </a:lnTo>
                <a:lnTo>
                  <a:pt x="178" y="116"/>
                </a:lnTo>
                <a:lnTo>
                  <a:pt x="180" y="118"/>
                </a:lnTo>
                <a:lnTo>
                  <a:pt x="180" y="120"/>
                </a:lnTo>
                <a:lnTo>
                  <a:pt x="180" y="122"/>
                </a:lnTo>
                <a:lnTo>
                  <a:pt x="182" y="120"/>
                </a:lnTo>
                <a:lnTo>
                  <a:pt x="184" y="122"/>
                </a:lnTo>
                <a:lnTo>
                  <a:pt x="186" y="124"/>
                </a:lnTo>
                <a:lnTo>
                  <a:pt x="186" y="126"/>
                </a:lnTo>
                <a:lnTo>
                  <a:pt x="184" y="126"/>
                </a:lnTo>
                <a:lnTo>
                  <a:pt x="184" y="128"/>
                </a:lnTo>
                <a:lnTo>
                  <a:pt x="182" y="130"/>
                </a:lnTo>
                <a:lnTo>
                  <a:pt x="182" y="132"/>
                </a:lnTo>
                <a:lnTo>
                  <a:pt x="180" y="134"/>
                </a:lnTo>
                <a:lnTo>
                  <a:pt x="180" y="136"/>
                </a:lnTo>
                <a:lnTo>
                  <a:pt x="180" y="138"/>
                </a:lnTo>
                <a:lnTo>
                  <a:pt x="180" y="140"/>
                </a:lnTo>
                <a:lnTo>
                  <a:pt x="180" y="142"/>
                </a:lnTo>
                <a:lnTo>
                  <a:pt x="182" y="140"/>
                </a:lnTo>
                <a:lnTo>
                  <a:pt x="184" y="142"/>
                </a:lnTo>
                <a:lnTo>
                  <a:pt x="182" y="144"/>
                </a:lnTo>
                <a:lnTo>
                  <a:pt x="184" y="144"/>
                </a:lnTo>
                <a:lnTo>
                  <a:pt x="182" y="146"/>
                </a:lnTo>
                <a:lnTo>
                  <a:pt x="182" y="148"/>
                </a:lnTo>
                <a:lnTo>
                  <a:pt x="180" y="150"/>
                </a:lnTo>
                <a:lnTo>
                  <a:pt x="180" y="152"/>
                </a:lnTo>
                <a:lnTo>
                  <a:pt x="180" y="154"/>
                </a:lnTo>
                <a:lnTo>
                  <a:pt x="180" y="156"/>
                </a:lnTo>
                <a:lnTo>
                  <a:pt x="182" y="158"/>
                </a:lnTo>
                <a:lnTo>
                  <a:pt x="182" y="160"/>
                </a:lnTo>
                <a:lnTo>
                  <a:pt x="182" y="162"/>
                </a:lnTo>
                <a:lnTo>
                  <a:pt x="184" y="164"/>
                </a:lnTo>
                <a:lnTo>
                  <a:pt x="182" y="164"/>
                </a:lnTo>
                <a:lnTo>
                  <a:pt x="184" y="164"/>
                </a:lnTo>
                <a:lnTo>
                  <a:pt x="184" y="166"/>
                </a:lnTo>
                <a:lnTo>
                  <a:pt x="184" y="168"/>
                </a:lnTo>
                <a:lnTo>
                  <a:pt x="186" y="168"/>
                </a:lnTo>
                <a:lnTo>
                  <a:pt x="186" y="170"/>
                </a:lnTo>
                <a:lnTo>
                  <a:pt x="186" y="172"/>
                </a:lnTo>
                <a:lnTo>
                  <a:pt x="184" y="174"/>
                </a:lnTo>
                <a:lnTo>
                  <a:pt x="186" y="176"/>
                </a:lnTo>
                <a:lnTo>
                  <a:pt x="188" y="178"/>
                </a:lnTo>
                <a:lnTo>
                  <a:pt x="188" y="180"/>
                </a:lnTo>
                <a:lnTo>
                  <a:pt x="188" y="182"/>
                </a:lnTo>
                <a:lnTo>
                  <a:pt x="188" y="184"/>
                </a:lnTo>
                <a:lnTo>
                  <a:pt x="188" y="186"/>
                </a:lnTo>
                <a:lnTo>
                  <a:pt x="190" y="186"/>
                </a:lnTo>
                <a:lnTo>
                  <a:pt x="190" y="188"/>
                </a:lnTo>
                <a:lnTo>
                  <a:pt x="192" y="188"/>
                </a:lnTo>
                <a:lnTo>
                  <a:pt x="192" y="190"/>
                </a:lnTo>
                <a:lnTo>
                  <a:pt x="194" y="190"/>
                </a:lnTo>
                <a:lnTo>
                  <a:pt x="196" y="192"/>
                </a:lnTo>
                <a:lnTo>
                  <a:pt x="198" y="192"/>
                </a:lnTo>
                <a:lnTo>
                  <a:pt x="198" y="194"/>
                </a:lnTo>
                <a:lnTo>
                  <a:pt x="200" y="192"/>
                </a:lnTo>
                <a:lnTo>
                  <a:pt x="200" y="194"/>
                </a:lnTo>
                <a:lnTo>
                  <a:pt x="200" y="196"/>
                </a:lnTo>
                <a:lnTo>
                  <a:pt x="200" y="198"/>
                </a:lnTo>
                <a:lnTo>
                  <a:pt x="198" y="198"/>
                </a:lnTo>
                <a:lnTo>
                  <a:pt x="196" y="200"/>
                </a:lnTo>
                <a:lnTo>
                  <a:pt x="194" y="202"/>
                </a:lnTo>
                <a:lnTo>
                  <a:pt x="192" y="204"/>
                </a:lnTo>
                <a:lnTo>
                  <a:pt x="190" y="204"/>
                </a:lnTo>
                <a:lnTo>
                  <a:pt x="188" y="206"/>
                </a:lnTo>
                <a:lnTo>
                  <a:pt x="186" y="206"/>
                </a:lnTo>
                <a:lnTo>
                  <a:pt x="184" y="206"/>
                </a:lnTo>
                <a:lnTo>
                  <a:pt x="182" y="208"/>
                </a:lnTo>
                <a:lnTo>
                  <a:pt x="180" y="210"/>
                </a:lnTo>
                <a:lnTo>
                  <a:pt x="178" y="210"/>
                </a:lnTo>
                <a:lnTo>
                  <a:pt x="176" y="210"/>
                </a:lnTo>
                <a:lnTo>
                  <a:pt x="174" y="210"/>
                </a:lnTo>
                <a:lnTo>
                  <a:pt x="172" y="212"/>
                </a:lnTo>
                <a:lnTo>
                  <a:pt x="170" y="212"/>
                </a:lnTo>
                <a:lnTo>
                  <a:pt x="168" y="212"/>
                </a:lnTo>
                <a:lnTo>
                  <a:pt x="166" y="214"/>
                </a:lnTo>
                <a:lnTo>
                  <a:pt x="164" y="216"/>
                </a:lnTo>
                <a:lnTo>
                  <a:pt x="162" y="216"/>
                </a:lnTo>
                <a:lnTo>
                  <a:pt x="160" y="214"/>
                </a:lnTo>
                <a:lnTo>
                  <a:pt x="158" y="212"/>
                </a:lnTo>
                <a:lnTo>
                  <a:pt x="156" y="212"/>
                </a:lnTo>
                <a:lnTo>
                  <a:pt x="154" y="214"/>
                </a:lnTo>
                <a:lnTo>
                  <a:pt x="152" y="216"/>
                </a:lnTo>
                <a:lnTo>
                  <a:pt x="152" y="218"/>
                </a:lnTo>
                <a:lnTo>
                  <a:pt x="150" y="220"/>
                </a:lnTo>
                <a:lnTo>
                  <a:pt x="148" y="220"/>
                </a:lnTo>
                <a:lnTo>
                  <a:pt x="146" y="222"/>
                </a:lnTo>
                <a:lnTo>
                  <a:pt x="144" y="222"/>
                </a:lnTo>
                <a:lnTo>
                  <a:pt x="142" y="222"/>
                </a:lnTo>
                <a:lnTo>
                  <a:pt x="140" y="222"/>
                </a:lnTo>
                <a:lnTo>
                  <a:pt x="138" y="222"/>
                </a:lnTo>
                <a:lnTo>
                  <a:pt x="138" y="220"/>
                </a:lnTo>
                <a:lnTo>
                  <a:pt x="136" y="220"/>
                </a:lnTo>
                <a:lnTo>
                  <a:pt x="134" y="220"/>
                </a:lnTo>
                <a:lnTo>
                  <a:pt x="132" y="222"/>
                </a:lnTo>
                <a:lnTo>
                  <a:pt x="130" y="222"/>
                </a:lnTo>
                <a:lnTo>
                  <a:pt x="128" y="222"/>
                </a:lnTo>
                <a:lnTo>
                  <a:pt x="126" y="222"/>
                </a:lnTo>
                <a:lnTo>
                  <a:pt x="124" y="222"/>
                </a:lnTo>
                <a:lnTo>
                  <a:pt x="122" y="220"/>
                </a:lnTo>
                <a:lnTo>
                  <a:pt x="120" y="218"/>
                </a:lnTo>
                <a:lnTo>
                  <a:pt x="118" y="218"/>
                </a:lnTo>
                <a:lnTo>
                  <a:pt x="116" y="216"/>
                </a:lnTo>
                <a:lnTo>
                  <a:pt x="114" y="216"/>
                </a:lnTo>
                <a:lnTo>
                  <a:pt x="114" y="218"/>
                </a:lnTo>
                <a:lnTo>
                  <a:pt x="112" y="220"/>
                </a:lnTo>
                <a:lnTo>
                  <a:pt x="110" y="220"/>
                </a:lnTo>
                <a:lnTo>
                  <a:pt x="108" y="220"/>
                </a:lnTo>
                <a:lnTo>
                  <a:pt x="104" y="220"/>
                </a:lnTo>
                <a:lnTo>
                  <a:pt x="102" y="220"/>
                </a:lnTo>
                <a:lnTo>
                  <a:pt x="100" y="220"/>
                </a:lnTo>
                <a:lnTo>
                  <a:pt x="100" y="218"/>
                </a:lnTo>
                <a:lnTo>
                  <a:pt x="98" y="216"/>
                </a:lnTo>
                <a:lnTo>
                  <a:pt x="96" y="214"/>
                </a:lnTo>
                <a:lnTo>
                  <a:pt x="96" y="212"/>
                </a:lnTo>
                <a:lnTo>
                  <a:pt x="94" y="210"/>
                </a:lnTo>
                <a:lnTo>
                  <a:pt x="94" y="208"/>
                </a:lnTo>
                <a:lnTo>
                  <a:pt x="94" y="206"/>
                </a:lnTo>
                <a:lnTo>
                  <a:pt x="94" y="204"/>
                </a:lnTo>
                <a:lnTo>
                  <a:pt x="94" y="202"/>
                </a:lnTo>
                <a:lnTo>
                  <a:pt x="94" y="200"/>
                </a:lnTo>
                <a:lnTo>
                  <a:pt x="94" y="198"/>
                </a:lnTo>
                <a:lnTo>
                  <a:pt x="94" y="196"/>
                </a:lnTo>
                <a:lnTo>
                  <a:pt x="94" y="194"/>
                </a:lnTo>
                <a:lnTo>
                  <a:pt x="94" y="192"/>
                </a:lnTo>
                <a:lnTo>
                  <a:pt x="94" y="190"/>
                </a:lnTo>
                <a:lnTo>
                  <a:pt x="92" y="188"/>
                </a:lnTo>
                <a:lnTo>
                  <a:pt x="92" y="186"/>
                </a:lnTo>
                <a:lnTo>
                  <a:pt x="92" y="184"/>
                </a:lnTo>
                <a:lnTo>
                  <a:pt x="90" y="182"/>
                </a:lnTo>
                <a:lnTo>
                  <a:pt x="86" y="178"/>
                </a:lnTo>
                <a:lnTo>
                  <a:pt x="84" y="176"/>
                </a:lnTo>
                <a:lnTo>
                  <a:pt x="82" y="178"/>
                </a:lnTo>
                <a:lnTo>
                  <a:pt x="82" y="180"/>
                </a:lnTo>
                <a:lnTo>
                  <a:pt x="80" y="180"/>
                </a:lnTo>
                <a:lnTo>
                  <a:pt x="78" y="178"/>
                </a:lnTo>
                <a:lnTo>
                  <a:pt x="76" y="178"/>
                </a:lnTo>
                <a:lnTo>
                  <a:pt x="74" y="178"/>
                </a:lnTo>
                <a:lnTo>
                  <a:pt x="72" y="178"/>
                </a:lnTo>
                <a:lnTo>
                  <a:pt x="70" y="176"/>
                </a:lnTo>
                <a:lnTo>
                  <a:pt x="68" y="176"/>
                </a:lnTo>
                <a:lnTo>
                  <a:pt x="66" y="174"/>
                </a:lnTo>
                <a:lnTo>
                  <a:pt x="64" y="174"/>
                </a:lnTo>
                <a:lnTo>
                  <a:pt x="62" y="174"/>
                </a:lnTo>
                <a:lnTo>
                  <a:pt x="60" y="172"/>
                </a:lnTo>
                <a:lnTo>
                  <a:pt x="58" y="172"/>
                </a:lnTo>
                <a:lnTo>
                  <a:pt x="56" y="172"/>
                </a:lnTo>
                <a:lnTo>
                  <a:pt x="56" y="170"/>
                </a:lnTo>
                <a:lnTo>
                  <a:pt x="54" y="168"/>
                </a:lnTo>
                <a:lnTo>
                  <a:pt x="52" y="168"/>
                </a:lnTo>
                <a:lnTo>
                  <a:pt x="50" y="168"/>
                </a:lnTo>
                <a:lnTo>
                  <a:pt x="48" y="166"/>
                </a:lnTo>
                <a:lnTo>
                  <a:pt x="46" y="166"/>
                </a:lnTo>
                <a:lnTo>
                  <a:pt x="44" y="164"/>
                </a:lnTo>
                <a:lnTo>
                  <a:pt x="42" y="164"/>
                </a:lnTo>
                <a:lnTo>
                  <a:pt x="40" y="162"/>
                </a:lnTo>
                <a:lnTo>
                  <a:pt x="38" y="160"/>
                </a:lnTo>
                <a:lnTo>
                  <a:pt x="38" y="158"/>
                </a:lnTo>
                <a:lnTo>
                  <a:pt x="36" y="158"/>
                </a:lnTo>
                <a:lnTo>
                  <a:pt x="34" y="158"/>
                </a:lnTo>
                <a:lnTo>
                  <a:pt x="32" y="158"/>
                </a:lnTo>
                <a:lnTo>
                  <a:pt x="30" y="158"/>
                </a:lnTo>
                <a:lnTo>
                  <a:pt x="28" y="156"/>
                </a:lnTo>
                <a:lnTo>
                  <a:pt x="26" y="154"/>
                </a:lnTo>
                <a:lnTo>
                  <a:pt x="26" y="152"/>
                </a:lnTo>
                <a:lnTo>
                  <a:pt x="24" y="150"/>
                </a:lnTo>
                <a:lnTo>
                  <a:pt x="24" y="148"/>
                </a:lnTo>
                <a:lnTo>
                  <a:pt x="24" y="146"/>
                </a:lnTo>
                <a:lnTo>
                  <a:pt x="24" y="144"/>
                </a:lnTo>
                <a:lnTo>
                  <a:pt x="22" y="142"/>
                </a:lnTo>
                <a:lnTo>
                  <a:pt x="22" y="140"/>
                </a:lnTo>
                <a:lnTo>
                  <a:pt x="20" y="138"/>
                </a:lnTo>
                <a:lnTo>
                  <a:pt x="18" y="136"/>
                </a:lnTo>
                <a:lnTo>
                  <a:pt x="18" y="134"/>
                </a:lnTo>
                <a:lnTo>
                  <a:pt x="18" y="132"/>
                </a:lnTo>
                <a:lnTo>
                  <a:pt x="18" y="130"/>
                </a:lnTo>
                <a:lnTo>
                  <a:pt x="16" y="128"/>
                </a:lnTo>
                <a:lnTo>
                  <a:pt x="16" y="126"/>
                </a:lnTo>
                <a:lnTo>
                  <a:pt x="14" y="124"/>
                </a:lnTo>
                <a:lnTo>
                  <a:pt x="14" y="122"/>
                </a:lnTo>
                <a:lnTo>
                  <a:pt x="12" y="120"/>
                </a:lnTo>
                <a:lnTo>
                  <a:pt x="10" y="120"/>
                </a:lnTo>
                <a:lnTo>
                  <a:pt x="8" y="118"/>
                </a:lnTo>
                <a:lnTo>
                  <a:pt x="6" y="116"/>
                </a:lnTo>
                <a:lnTo>
                  <a:pt x="6" y="114"/>
                </a:lnTo>
                <a:lnTo>
                  <a:pt x="4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2" y="92"/>
                </a:lnTo>
                <a:lnTo>
                  <a:pt x="2" y="90"/>
                </a:lnTo>
                <a:lnTo>
                  <a:pt x="2" y="88"/>
                </a:lnTo>
                <a:lnTo>
                  <a:pt x="0" y="86"/>
                </a:lnTo>
                <a:lnTo>
                  <a:pt x="0" y="84"/>
                </a:lnTo>
                <a:lnTo>
                  <a:pt x="0" y="8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99" name="Freeform 2307"/>
          <p:cNvSpPr>
            <a:spLocks/>
          </p:cNvSpPr>
          <p:nvPr/>
        </p:nvSpPr>
        <p:spPr bwMode="auto">
          <a:xfrm>
            <a:off x="5062538" y="3968751"/>
            <a:ext cx="317500" cy="352425"/>
          </a:xfrm>
          <a:custGeom>
            <a:avLst/>
            <a:gdLst>
              <a:gd name="T0" fmla="*/ 0 w 200"/>
              <a:gd name="T1" fmla="*/ 181451250 h 222"/>
              <a:gd name="T2" fmla="*/ 30241875 w 200"/>
              <a:gd name="T3" fmla="*/ 166330313 h 222"/>
              <a:gd name="T4" fmla="*/ 45362813 w 200"/>
              <a:gd name="T5" fmla="*/ 141128750 h 222"/>
              <a:gd name="T6" fmla="*/ 65524063 w 200"/>
              <a:gd name="T7" fmla="*/ 120967500 h 222"/>
              <a:gd name="T8" fmla="*/ 55443438 w 200"/>
              <a:gd name="T9" fmla="*/ 100806250 h 222"/>
              <a:gd name="T10" fmla="*/ 50403125 w 200"/>
              <a:gd name="T11" fmla="*/ 80645000 h 222"/>
              <a:gd name="T12" fmla="*/ 70564375 w 200"/>
              <a:gd name="T13" fmla="*/ 65524063 h 222"/>
              <a:gd name="T14" fmla="*/ 65524063 w 200"/>
              <a:gd name="T15" fmla="*/ 40322500 h 222"/>
              <a:gd name="T16" fmla="*/ 60483750 w 200"/>
              <a:gd name="T17" fmla="*/ 20161250 h 222"/>
              <a:gd name="T18" fmla="*/ 65524063 w 200"/>
              <a:gd name="T19" fmla="*/ 0 h 222"/>
              <a:gd name="T20" fmla="*/ 236894688 w 200"/>
              <a:gd name="T21" fmla="*/ 10080625 h 222"/>
              <a:gd name="T22" fmla="*/ 262096250 w 200"/>
              <a:gd name="T23" fmla="*/ 30241875 h 222"/>
              <a:gd name="T24" fmla="*/ 292338125 w 200"/>
              <a:gd name="T25" fmla="*/ 45362813 h 222"/>
              <a:gd name="T26" fmla="*/ 307459063 w 200"/>
              <a:gd name="T27" fmla="*/ 60483750 h 222"/>
              <a:gd name="T28" fmla="*/ 342741250 w 200"/>
              <a:gd name="T29" fmla="*/ 80645000 h 222"/>
              <a:gd name="T30" fmla="*/ 367942813 w 200"/>
              <a:gd name="T31" fmla="*/ 95765938 h 222"/>
              <a:gd name="T32" fmla="*/ 383063750 w 200"/>
              <a:gd name="T33" fmla="*/ 120967500 h 222"/>
              <a:gd name="T34" fmla="*/ 388104063 w 200"/>
              <a:gd name="T35" fmla="*/ 131048125 h 222"/>
              <a:gd name="T36" fmla="*/ 408265313 w 200"/>
              <a:gd name="T37" fmla="*/ 156249688 h 222"/>
              <a:gd name="T38" fmla="*/ 438507188 w 200"/>
              <a:gd name="T39" fmla="*/ 176410938 h 222"/>
              <a:gd name="T40" fmla="*/ 448587813 w 200"/>
              <a:gd name="T41" fmla="*/ 201612500 h 222"/>
              <a:gd name="T42" fmla="*/ 443547500 w 200"/>
              <a:gd name="T43" fmla="*/ 231854375 h 222"/>
              <a:gd name="T44" fmla="*/ 433466875 w 200"/>
              <a:gd name="T45" fmla="*/ 262096250 h 222"/>
              <a:gd name="T46" fmla="*/ 438507188 w 200"/>
              <a:gd name="T47" fmla="*/ 287297813 h 222"/>
              <a:gd name="T48" fmla="*/ 463708750 w 200"/>
              <a:gd name="T49" fmla="*/ 307459063 h 222"/>
              <a:gd name="T50" fmla="*/ 453628125 w 200"/>
              <a:gd name="T51" fmla="*/ 337700938 h 222"/>
              <a:gd name="T52" fmla="*/ 458668438 w 200"/>
              <a:gd name="T53" fmla="*/ 352821875 h 222"/>
              <a:gd name="T54" fmla="*/ 458668438 w 200"/>
              <a:gd name="T55" fmla="*/ 372983125 h 222"/>
              <a:gd name="T56" fmla="*/ 458668438 w 200"/>
              <a:gd name="T57" fmla="*/ 403225000 h 222"/>
              <a:gd name="T58" fmla="*/ 468749063 w 200"/>
              <a:gd name="T59" fmla="*/ 423386250 h 222"/>
              <a:gd name="T60" fmla="*/ 473789375 w 200"/>
              <a:gd name="T61" fmla="*/ 458668438 h 222"/>
              <a:gd name="T62" fmla="*/ 483870000 w 200"/>
              <a:gd name="T63" fmla="*/ 478829688 h 222"/>
              <a:gd name="T64" fmla="*/ 498990938 w 200"/>
              <a:gd name="T65" fmla="*/ 488910313 h 222"/>
              <a:gd name="T66" fmla="*/ 488910313 w 200"/>
              <a:gd name="T67" fmla="*/ 509071563 h 222"/>
              <a:gd name="T68" fmla="*/ 458668438 w 200"/>
              <a:gd name="T69" fmla="*/ 524192500 h 222"/>
              <a:gd name="T70" fmla="*/ 428426563 w 200"/>
              <a:gd name="T71" fmla="*/ 534273125 h 222"/>
              <a:gd name="T72" fmla="*/ 393144375 w 200"/>
              <a:gd name="T73" fmla="*/ 534273125 h 222"/>
              <a:gd name="T74" fmla="*/ 372983125 w 200"/>
              <a:gd name="T75" fmla="*/ 554434375 h 222"/>
              <a:gd name="T76" fmla="*/ 342741250 w 200"/>
              <a:gd name="T77" fmla="*/ 554434375 h 222"/>
              <a:gd name="T78" fmla="*/ 312499375 w 200"/>
              <a:gd name="T79" fmla="*/ 559474688 h 222"/>
              <a:gd name="T80" fmla="*/ 282257500 w 200"/>
              <a:gd name="T81" fmla="*/ 554434375 h 222"/>
              <a:gd name="T82" fmla="*/ 246975313 w 200"/>
              <a:gd name="T83" fmla="*/ 544353750 h 222"/>
              <a:gd name="T84" fmla="*/ 236894688 w 200"/>
              <a:gd name="T85" fmla="*/ 514111875 h 222"/>
              <a:gd name="T86" fmla="*/ 236894688 w 200"/>
              <a:gd name="T87" fmla="*/ 483870000 h 222"/>
              <a:gd name="T88" fmla="*/ 226814063 w 200"/>
              <a:gd name="T89" fmla="*/ 458668438 h 222"/>
              <a:gd name="T90" fmla="*/ 201612500 w 200"/>
              <a:gd name="T91" fmla="*/ 453628125 h 222"/>
              <a:gd name="T92" fmla="*/ 171370625 w 200"/>
              <a:gd name="T93" fmla="*/ 443547500 h 222"/>
              <a:gd name="T94" fmla="*/ 151209375 w 200"/>
              <a:gd name="T95" fmla="*/ 433466875 h 222"/>
              <a:gd name="T96" fmla="*/ 126007813 w 200"/>
              <a:gd name="T97" fmla="*/ 423386250 h 222"/>
              <a:gd name="T98" fmla="*/ 105846563 w 200"/>
              <a:gd name="T99" fmla="*/ 413305625 h 222"/>
              <a:gd name="T100" fmla="*/ 80645000 w 200"/>
              <a:gd name="T101" fmla="*/ 398184688 h 222"/>
              <a:gd name="T102" fmla="*/ 60483750 w 200"/>
              <a:gd name="T103" fmla="*/ 372983125 h 222"/>
              <a:gd name="T104" fmla="*/ 50403125 w 200"/>
              <a:gd name="T105" fmla="*/ 347781563 h 222"/>
              <a:gd name="T106" fmla="*/ 35282188 w 200"/>
              <a:gd name="T107" fmla="*/ 312499375 h 222"/>
              <a:gd name="T108" fmla="*/ 15120938 w 200"/>
              <a:gd name="T109" fmla="*/ 287297813 h 222"/>
              <a:gd name="T110" fmla="*/ 5040313 w 200"/>
              <a:gd name="T111" fmla="*/ 257055938 h 222"/>
              <a:gd name="T112" fmla="*/ 5040313 w 200"/>
              <a:gd name="T113" fmla="*/ 226814063 h 22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00" h="222">
                <a:moveTo>
                  <a:pt x="0" y="82"/>
                </a:moveTo>
                <a:lnTo>
                  <a:pt x="0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6" y="72"/>
                </a:lnTo>
                <a:lnTo>
                  <a:pt x="8" y="70"/>
                </a:lnTo>
                <a:lnTo>
                  <a:pt x="10" y="68"/>
                </a:lnTo>
                <a:lnTo>
                  <a:pt x="12" y="68"/>
                </a:lnTo>
                <a:lnTo>
                  <a:pt x="12" y="66"/>
                </a:lnTo>
                <a:lnTo>
                  <a:pt x="14" y="64"/>
                </a:lnTo>
                <a:lnTo>
                  <a:pt x="16" y="62"/>
                </a:lnTo>
                <a:lnTo>
                  <a:pt x="16" y="60"/>
                </a:lnTo>
                <a:lnTo>
                  <a:pt x="16" y="58"/>
                </a:lnTo>
                <a:lnTo>
                  <a:pt x="18" y="58"/>
                </a:lnTo>
                <a:lnTo>
                  <a:pt x="18" y="56"/>
                </a:lnTo>
                <a:lnTo>
                  <a:pt x="20" y="54"/>
                </a:lnTo>
                <a:lnTo>
                  <a:pt x="20" y="52"/>
                </a:lnTo>
                <a:lnTo>
                  <a:pt x="22" y="52"/>
                </a:lnTo>
                <a:lnTo>
                  <a:pt x="22" y="50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6" y="46"/>
                </a:lnTo>
                <a:lnTo>
                  <a:pt x="26" y="44"/>
                </a:lnTo>
                <a:lnTo>
                  <a:pt x="26" y="42"/>
                </a:lnTo>
                <a:lnTo>
                  <a:pt x="26" y="40"/>
                </a:lnTo>
                <a:lnTo>
                  <a:pt x="24" y="40"/>
                </a:lnTo>
                <a:lnTo>
                  <a:pt x="22" y="40"/>
                </a:lnTo>
                <a:lnTo>
                  <a:pt x="20" y="40"/>
                </a:lnTo>
                <a:lnTo>
                  <a:pt x="20" y="38"/>
                </a:lnTo>
                <a:lnTo>
                  <a:pt x="20" y="36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22" y="28"/>
                </a:lnTo>
                <a:lnTo>
                  <a:pt x="24" y="28"/>
                </a:lnTo>
                <a:lnTo>
                  <a:pt x="26" y="28"/>
                </a:lnTo>
                <a:lnTo>
                  <a:pt x="28" y="26"/>
                </a:lnTo>
                <a:lnTo>
                  <a:pt x="28" y="24"/>
                </a:lnTo>
                <a:lnTo>
                  <a:pt x="28" y="22"/>
                </a:lnTo>
                <a:lnTo>
                  <a:pt x="26" y="20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4" y="8"/>
                </a:lnTo>
                <a:lnTo>
                  <a:pt x="22" y="6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86" y="0"/>
                </a:lnTo>
                <a:lnTo>
                  <a:pt x="88" y="2"/>
                </a:lnTo>
                <a:lnTo>
                  <a:pt x="90" y="2"/>
                </a:lnTo>
                <a:lnTo>
                  <a:pt x="92" y="4"/>
                </a:lnTo>
                <a:lnTo>
                  <a:pt x="94" y="4"/>
                </a:lnTo>
                <a:lnTo>
                  <a:pt x="96" y="6"/>
                </a:lnTo>
                <a:lnTo>
                  <a:pt x="96" y="8"/>
                </a:lnTo>
                <a:lnTo>
                  <a:pt x="98" y="8"/>
                </a:lnTo>
                <a:lnTo>
                  <a:pt x="100" y="8"/>
                </a:lnTo>
                <a:lnTo>
                  <a:pt x="102" y="10"/>
                </a:lnTo>
                <a:lnTo>
                  <a:pt x="104" y="12"/>
                </a:lnTo>
                <a:lnTo>
                  <a:pt x="106" y="12"/>
                </a:lnTo>
                <a:lnTo>
                  <a:pt x="106" y="14"/>
                </a:lnTo>
                <a:lnTo>
                  <a:pt x="108" y="14"/>
                </a:lnTo>
                <a:lnTo>
                  <a:pt x="110" y="16"/>
                </a:lnTo>
                <a:lnTo>
                  <a:pt x="112" y="16"/>
                </a:lnTo>
                <a:lnTo>
                  <a:pt x="114" y="18"/>
                </a:lnTo>
                <a:lnTo>
                  <a:pt x="116" y="18"/>
                </a:lnTo>
                <a:lnTo>
                  <a:pt x="118" y="20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2" y="24"/>
                </a:lnTo>
                <a:lnTo>
                  <a:pt x="124" y="24"/>
                </a:lnTo>
                <a:lnTo>
                  <a:pt x="126" y="26"/>
                </a:lnTo>
                <a:lnTo>
                  <a:pt x="128" y="28"/>
                </a:lnTo>
                <a:lnTo>
                  <a:pt x="132" y="30"/>
                </a:lnTo>
                <a:lnTo>
                  <a:pt x="134" y="30"/>
                </a:lnTo>
                <a:lnTo>
                  <a:pt x="136" y="32"/>
                </a:lnTo>
                <a:lnTo>
                  <a:pt x="138" y="32"/>
                </a:lnTo>
                <a:lnTo>
                  <a:pt x="140" y="34"/>
                </a:lnTo>
                <a:lnTo>
                  <a:pt x="142" y="36"/>
                </a:lnTo>
                <a:lnTo>
                  <a:pt x="144" y="36"/>
                </a:lnTo>
                <a:lnTo>
                  <a:pt x="146" y="38"/>
                </a:lnTo>
                <a:lnTo>
                  <a:pt x="148" y="40"/>
                </a:lnTo>
                <a:lnTo>
                  <a:pt x="150" y="40"/>
                </a:lnTo>
                <a:lnTo>
                  <a:pt x="152" y="42"/>
                </a:lnTo>
                <a:lnTo>
                  <a:pt x="152" y="44"/>
                </a:lnTo>
                <a:lnTo>
                  <a:pt x="152" y="48"/>
                </a:lnTo>
                <a:lnTo>
                  <a:pt x="150" y="50"/>
                </a:lnTo>
                <a:lnTo>
                  <a:pt x="152" y="52"/>
                </a:lnTo>
                <a:lnTo>
                  <a:pt x="154" y="52"/>
                </a:lnTo>
                <a:lnTo>
                  <a:pt x="154" y="54"/>
                </a:lnTo>
                <a:lnTo>
                  <a:pt x="156" y="56"/>
                </a:lnTo>
                <a:lnTo>
                  <a:pt x="158" y="58"/>
                </a:lnTo>
                <a:lnTo>
                  <a:pt x="160" y="60"/>
                </a:lnTo>
                <a:lnTo>
                  <a:pt x="162" y="60"/>
                </a:lnTo>
                <a:lnTo>
                  <a:pt x="162" y="62"/>
                </a:lnTo>
                <a:lnTo>
                  <a:pt x="164" y="64"/>
                </a:lnTo>
                <a:lnTo>
                  <a:pt x="166" y="64"/>
                </a:lnTo>
                <a:lnTo>
                  <a:pt x="166" y="66"/>
                </a:lnTo>
                <a:lnTo>
                  <a:pt x="168" y="66"/>
                </a:lnTo>
                <a:lnTo>
                  <a:pt x="170" y="68"/>
                </a:lnTo>
                <a:lnTo>
                  <a:pt x="172" y="70"/>
                </a:lnTo>
                <a:lnTo>
                  <a:pt x="174" y="70"/>
                </a:lnTo>
                <a:lnTo>
                  <a:pt x="176" y="72"/>
                </a:lnTo>
                <a:lnTo>
                  <a:pt x="178" y="74"/>
                </a:lnTo>
                <a:lnTo>
                  <a:pt x="180" y="76"/>
                </a:lnTo>
                <a:lnTo>
                  <a:pt x="180" y="78"/>
                </a:lnTo>
                <a:lnTo>
                  <a:pt x="178" y="80"/>
                </a:lnTo>
                <a:lnTo>
                  <a:pt x="178" y="82"/>
                </a:lnTo>
                <a:lnTo>
                  <a:pt x="178" y="84"/>
                </a:lnTo>
                <a:lnTo>
                  <a:pt x="178" y="86"/>
                </a:lnTo>
                <a:lnTo>
                  <a:pt x="178" y="88"/>
                </a:lnTo>
                <a:lnTo>
                  <a:pt x="176" y="90"/>
                </a:lnTo>
                <a:lnTo>
                  <a:pt x="176" y="92"/>
                </a:lnTo>
                <a:lnTo>
                  <a:pt x="176" y="94"/>
                </a:lnTo>
                <a:lnTo>
                  <a:pt x="174" y="96"/>
                </a:lnTo>
                <a:lnTo>
                  <a:pt x="174" y="98"/>
                </a:lnTo>
                <a:lnTo>
                  <a:pt x="172" y="100"/>
                </a:lnTo>
                <a:lnTo>
                  <a:pt x="172" y="102"/>
                </a:lnTo>
                <a:lnTo>
                  <a:pt x="172" y="104"/>
                </a:lnTo>
                <a:lnTo>
                  <a:pt x="172" y="106"/>
                </a:lnTo>
                <a:lnTo>
                  <a:pt x="174" y="108"/>
                </a:lnTo>
                <a:lnTo>
                  <a:pt x="172" y="110"/>
                </a:lnTo>
                <a:lnTo>
                  <a:pt x="174" y="112"/>
                </a:lnTo>
                <a:lnTo>
                  <a:pt x="174" y="114"/>
                </a:lnTo>
                <a:lnTo>
                  <a:pt x="176" y="114"/>
                </a:lnTo>
                <a:lnTo>
                  <a:pt x="178" y="116"/>
                </a:lnTo>
                <a:lnTo>
                  <a:pt x="180" y="118"/>
                </a:lnTo>
                <a:lnTo>
                  <a:pt x="180" y="120"/>
                </a:lnTo>
                <a:lnTo>
                  <a:pt x="180" y="122"/>
                </a:lnTo>
                <a:lnTo>
                  <a:pt x="182" y="120"/>
                </a:lnTo>
                <a:lnTo>
                  <a:pt x="184" y="122"/>
                </a:lnTo>
                <a:lnTo>
                  <a:pt x="186" y="124"/>
                </a:lnTo>
                <a:lnTo>
                  <a:pt x="186" y="126"/>
                </a:lnTo>
                <a:lnTo>
                  <a:pt x="184" y="126"/>
                </a:lnTo>
                <a:lnTo>
                  <a:pt x="184" y="128"/>
                </a:lnTo>
                <a:lnTo>
                  <a:pt x="182" y="130"/>
                </a:lnTo>
                <a:lnTo>
                  <a:pt x="182" y="132"/>
                </a:lnTo>
                <a:lnTo>
                  <a:pt x="180" y="134"/>
                </a:lnTo>
                <a:lnTo>
                  <a:pt x="180" y="136"/>
                </a:lnTo>
                <a:lnTo>
                  <a:pt x="180" y="138"/>
                </a:lnTo>
                <a:lnTo>
                  <a:pt x="180" y="140"/>
                </a:lnTo>
                <a:lnTo>
                  <a:pt x="180" y="142"/>
                </a:lnTo>
                <a:lnTo>
                  <a:pt x="182" y="140"/>
                </a:lnTo>
                <a:lnTo>
                  <a:pt x="184" y="142"/>
                </a:lnTo>
                <a:lnTo>
                  <a:pt x="182" y="144"/>
                </a:lnTo>
                <a:lnTo>
                  <a:pt x="184" y="144"/>
                </a:lnTo>
                <a:lnTo>
                  <a:pt x="182" y="146"/>
                </a:lnTo>
                <a:lnTo>
                  <a:pt x="182" y="148"/>
                </a:lnTo>
                <a:lnTo>
                  <a:pt x="180" y="150"/>
                </a:lnTo>
                <a:lnTo>
                  <a:pt x="180" y="152"/>
                </a:lnTo>
                <a:lnTo>
                  <a:pt x="180" y="154"/>
                </a:lnTo>
                <a:lnTo>
                  <a:pt x="180" y="156"/>
                </a:lnTo>
                <a:lnTo>
                  <a:pt x="182" y="158"/>
                </a:lnTo>
                <a:lnTo>
                  <a:pt x="182" y="160"/>
                </a:lnTo>
                <a:lnTo>
                  <a:pt x="182" y="162"/>
                </a:lnTo>
                <a:lnTo>
                  <a:pt x="184" y="164"/>
                </a:lnTo>
                <a:lnTo>
                  <a:pt x="182" y="164"/>
                </a:lnTo>
                <a:lnTo>
                  <a:pt x="184" y="164"/>
                </a:lnTo>
                <a:lnTo>
                  <a:pt x="184" y="166"/>
                </a:lnTo>
                <a:lnTo>
                  <a:pt x="184" y="168"/>
                </a:lnTo>
                <a:lnTo>
                  <a:pt x="186" y="168"/>
                </a:lnTo>
                <a:lnTo>
                  <a:pt x="186" y="170"/>
                </a:lnTo>
                <a:lnTo>
                  <a:pt x="186" y="172"/>
                </a:lnTo>
                <a:lnTo>
                  <a:pt x="184" y="174"/>
                </a:lnTo>
                <a:lnTo>
                  <a:pt x="186" y="176"/>
                </a:lnTo>
                <a:lnTo>
                  <a:pt x="188" y="178"/>
                </a:lnTo>
                <a:lnTo>
                  <a:pt x="188" y="180"/>
                </a:lnTo>
                <a:lnTo>
                  <a:pt x="188" y="182"/>
                </a:lnTo>
                <a:lnTo>
                  <a:pt x="188" y="184"/>
                </a:lnTo>
                <a:lnTo>
                  <a:pt x="188" y="186"/>
                </a:lnTo>
                <a:lnTo>
                  <a:pt x="190" y="186"/>
                </a:lnTo>
                <a:lnTo>
                  <a:pt x="190" y="188"/>
                </a:lnTo>
                <a:lnTo>
                  <a:pt x="192" y="188"/>
                </a:lnTo>
                <a:lnTo>
                  <a:pt x="192" y="190"/>
                </a:lnTo>
                <a:lnTo>
                  <a:pt x="194" y="190"/>
                </a:lnTo>
                <a:lnTo>
                  <a:pt x="196" y="192"/>
                </a:lnTo>
                <a:lnTo>
                  <a:pt x="198" y="192"/>
                </a:lnTo>
                <a:lnTo>
                  <a:pt x="198" y="194"/>
                </a:lnTo>
                <a:lnTo>
                  <a:pt x="200" y="192"/>
                </a:lnTo>
                <a:lnTo>
                  <a:pt x="200" y="194"/>
                </a:lnTo>
                <a:lnTo>
                  <a:pt x="200" y="196"/>
                </a:lnTo>
                <a:lnTo>
                  <a:pt x="200" y="198"/>
                </a:lnTo>
                <a:lnTo>
                  <a:pt x="198" y="198"/>
                </a:lnTo>
                <a:lnTo>
                  <a:pt x="196" y="200"/>
                </a:lnTo>
                <a:lnTo>
                  <a:pt x="194" y="202"/>
                </a:lnTo>
                <a:lnTo>
                  <a:pt x="192" y="204"/>
                </a:lnTo>
                <a:lnTo>
                  <a:pt x="190" y="204"/>
                </a:lnTo>
                <a:lnTo>
                  <a:pt x="188" y="206"/>
                </a:lnTo>
                <a:lnTo>
                  <a:pt x="186" y="206"/>
                </a:lnTo>
                <a:lnTo>
                  <a:pt x="184" y="206"/>
                </a:lnTo>
                <a:lnTo>
                  <a:pt x="182" y="208"/>
                </a:lnTo>
                <a:lnTo>
                  <a:pt x="180" y="210"/>
                </a:lnTo>
                <a:lnTo>
                  <a:pt x="178" y="210"/>
                </a:lnTo>
                <a:lnTo>
                  <a:pt x="176" y="210"/>
                </a:lnTo>
                <a:lnTo>
                  <a:pt x="174" y="210"/>
                </a:lnTo>
                <a:lnTo>
                  <a:pt x="172" y="212"/>
                </a:lnTo>
                <a:lnTo>
                  <a:pt x="170" y="212"/>
                </a:lnTo>
                <a:lnTo>
                  <a:pt x="168" y="212"/>
                </a:lnTo>
                <a:lnTo>
                  <a:pt x="166" y="214"/>
                </a:lnTo>
                <a:lnTo>
                  <a:pt x="164" y="216"/>
                </a:lnTo>
                <a:lnTo>
                  <a:pt x="162" y="216"/>
                </a:lnTo>
                <a:lnTo>
                  <a:pt x="160" y="214"/>
                </a:lnTo>
                <a:lnTo>
                  <a:pt x="158" y="212"/>
                </a:lnTo>
                <a:lnTo>
                  <a:pt x="156" y="212"/>
                </a:lnTo>
                <a:lnTo>
                  <a:pt x="154" y="214"/>
                </a:lnTo>
                <a:lnTo>
                  <a:pt x="152" y="216"/>
                </a:lnTo>
                <a:lnTo>
                  <a:pt x="152" y="218"/>
                </a:lnTo>
                <a:lnTo>
                  <a:pt x="150" y="220"/>
                </a:lnTo>
                <a:lnTo>
                  <a:pt x="148" y="220"/>
                </a:lnTo>
                <a:lnTo>
                  <a:pt x="146" y="222"/>
                </a:lnTo>
                <a:lnTo>
                  <a:pt x="144" y="222"/>
                </a:lnTo>
                <a:lnTo>
                  <a:pt x="142" y="222"/>
                </a:lnTo>
                <a:lnTo>
                  <a:pt x="140" y="222"/>
                </a:lnTo>
                <a:lnTo>
                  <a:pt x="138" y="222"/>
                </a:lnTo>
                <a:lnTo>
                  <a:pt x="138" y="220"/>
                </a:lnTo>
                <a:lnTo>
                  <a:pt x="136" y="220"/>
                </a:lnTo>
                <a:lnTo>
                  <a:pt x="134" y="220"/>
                </a:lnTo>
                <a:lnTo>
                  <a:pt x="132" y="222"/>
                </a:lnTo>
                <a:lnTo>
                  <a:pt x="130" y="222"/>
                </a:lnTo>
                <a:lnTo>
                  <a:pt x="128" y="222"/>
                </a:lnTo>
                <a:lnTo>
                  <a:pt x="126" y="222"/>
                </a:lnTo>
                <a:lnTo>
                  <a:pt x="124" y="222"/>
                </a:lnTo>
                <a:lnTo>
                  <a:pt x="122" y="220"/>
                </a:lnTo>
                <a:lnTo>
                  <a:pt x="120" y="218"/>
                </a:lnTo>
                <a:lnTo>
                  <a:pt x="118" y="218"/>
                </a:lnTo>
                <a:lnTo>
                  <a:pt x="116" y="216"/>
                </a:lnTo>
                <a:lnTo>
                  <a:pt x="114" y="216"/>
                </a:lnTo>
                <a:lnTo>
                  <a:pt x="114" y="218"/>
                </a:lnTo>
                <a:lnTo>
                  <a:pt x="112" y="220"/>
                </a:lnTo>
                <a:lnTo>
                  <a:pt x="110" y="220"/>
                </a:lnTo>
                <a:lnTo>
                  <a:pt x="108" y="220"/>
                </a:lnTo>
                <a:lnTo>
                  <a:pt x="104" y="220"/>
                </a:lnTo>
                <a:lnTo>
                  <a:pt x="102" y="220"/>
                </a:lnTo>
                <a:lnTo>
                  <a:pt x="100" y="220"/>
                </a:lnTo>
                <a:lnTo>
                  <a:pt x="100" y="218"/>
                </a:lnTo>
                <a:lnTo>
                  <a:pt x="98" y="216"/>
                </a:lnTo>
                <a:lnTo>
                  <a:pt x="96" y="214"/>
                </a:lnTo>
                <a:lnTo>
                  <a:pt x="96" y="212"/>
                </a:lnTo>
                <a:lnTo>
                  <a:pt x="94" y="210"/>
                </a:lnTo>
                <a:lnTo>
                  <a:pt x="94" y="208"/>
                </a:lnTo>
                <a:lnTo>
                  <a:pt x="94" y="206"/>
                </a:lnTo>
                <a:lnTo>
                  <a:pt x="94" y="204"/>
                </a:lnTo>
                <a:lnTo>
                  <a:pt x="94" y="202"/>
                </a:lnTo>
                <a:lnTo>
                  <a:pt x="94" y="200"/>
                </a:lnTo>
                <a:lnTo>
                  <a:pt x="94" y="198"/>
                </a:lnTo>
                <a:lnTo>
                  <a:pt x="94" y="196"/>
                </a:lnTo>
                <a:lnTo>
                  <a:pt x="94" y="194"/>
                </a:lnTo>
                <a:lnTo>
                  <a:pt x="94" y="192"/>
                </a:lnTo>
                <a:lnTo>
                  <a:pt x="94" y="190"/>
                </a:lnTo>
                <a:lnTo>
                  <a:pt x="92" y="188"/>
                </a:lnTo>
                <a:lnTo>
                  <a:pt x="92" y="186"/>
                </a:lnTo>
                <a:lnTo>
                  <a:pt x="92" y="184"/>
                </a:lnTo>
                <a:lnTo>
                  <a:pt x="90" y="182"/>
                </a:lnTo>
                <a:lnTo>
                  <a:pt x="86" y="178"/>
                </a:lnTo>
                <a:lnTo>
                  <a:pt x="84" y="176"/>
                </a:lnTo>
                <a:lnTo>
                  <a:pt x="82" y="178"/>
                </a:lnTo>
                <a:lnTo>
                  <a:pt x="82" y="180"/>
                </a:lnTo>
                <a:lnTo>
                  <a:pt x="80" y="180"/>
                </a:lnTo>
                <a:lnTo>
                  <a:pt x="78" y="178"/>
                </a:lnTo>
                <a:lnTo>
                  <a:pt x="76" y="178"/>
                </a:lnTo>
                <a:lnTo>
                  <a:pt x="74" y="178"/>
                </a:lnTo>
                <a:lnTo>
                  <a:pt x="72" y="178"/>
                </a:lnTo>
                <a:lnTo>
                  <a:pt x="70" y="176"/>
                </a:lnTo>
                <a:lnTo>
                  <a:pt x="68" y="176"/>
                </a:lnTo>
                <a:lnTo>
                  <a:pt x="66" y="174"/>
                </a:lnTo>
                <a:lnTo>
                  <a:pt x="64" y="174"/>
                </a:lnTo>
                <a:lnTo>
                  <a:pt x="62" y="174"/>
                </a:lnTo>
                <a:lnTo>
                  <a:pt x="60" y="172"/>
                </a:lnTo>
                <a:lnTo>
                  <a:pt x="58" y="172"/>
                </a:lnTo>
                <a:lnTo>
                  <a:pt x="56" y="172"/>
                </a:lnTo>
                <a:lnTo>
                  <a:pt x="56" y="170"/>
                </a:lnTo>
                <a:lnTo>
                  <a:pt x="54" y="168"/>
                </a:lnTo>
                <a:lnTo>
                  <a:pt x="52" y="168"/>
                </a:lnTo>
                <a:lnTo>
                  <a:pt x="50" y="168"/>
                </a:lnTo>
                <a:lnTo>
                  <a:pt x="48" y="166"/>
                </a:lnTo>
                <a:lnTo>
                  <a:pt x="46" y="166"/>
                </a:lnTo>
                <a:lnTo>
                  <a:pt x="44" y="164"/>
                </a:lnTo>
                <a:lnTo>
                  <a:pt x="42" y="164"/>
                </a:lnTo>
                <a:lnTo>
                  <a:pt x="40" y="162"/>
                </a:lnTo>
                <a:lnTo>
                  <a:pt x="38" y="160"/>
                </a:lnTo>
                <a:lnTo>
                  <a:pt x="38" y="158"/>
                </a:lnTo>
                <a:lnTo>
                  <a:pt x="36" y="158"/>
                </a:lnTo>
                <a:lnTo>
                  <a:pt x="34" y="158"/>
                </a:lnTo>
                <a:lnTo>
                  <a:pt x="32" y="158"/>
                </a:lnTo>
                <a:lnTo>
                  <a:pt x="30" y="158"/>
                </a:lnTo>
                <a:lnTo>
                  <a:pt x="28" y="156"/>
                </a:lnTo>
                <a:lnTo>
                  <a:pt x="26" y="154"/>
                </a:lnTo>
                <a:lnTo>
                  <a:pt x="26" y="152"/>
                </a:lnTo>
                <a:lnTo>
                  <a:pt x="24" y="150"/>
                </a:lnTo>
                <a:lnTo>
                  <a:pt x="24" y="148"/>
                </a:lnTo>
                <a:lnTo>
                  <a:pt x="24" y="146"/>
                </a:lnTo>
                <a:lnTo>
                  <a:pt x="24" y="144"/>
                </a:lnTo>
                <a:lnTo>
                  <a:pt x="22" y="142"/>
                </a:lnTo>
                <a:lnTo>
                  <a:pt x="22" y="140"/>
                </a:lnTo>
                <a:lnTo>
                  <a:pt x="20" y="138"/>
                </a:lnTo>
                <a:lnTo>
                  <a:pt x="18" y="136"/>
                </a:lnTo>
                <a:lnTo>
                  <a:pt x="18" y="134"/>
                </a:lnTo>
                <a:lnTo>
                  <a:pt x="18" y="132"/>
                </a:lnTo>
                <a:lnTo>
                  <a:pt x="18" y="130"/>
                </a:lnTo>
                <a:lnTo>
                  <a:pt x="16" y="128"/>
                </a:lnTo>
                <a:lnTo>
                  <a:pt x="16" y="126"/>
                </a:lnTo>
                <a:lnTo>
                  <a:pt x="14" y="124"/>
                </a:lnTo>
                <a:lnTo>
                  <a:pt x="14" y="122"/>
                </a:lnTo>
                <a:lnTo>
                  <a:pt x="12" y="120"/>
                </a:lnTo>
                <a:lnTo>
                  <a:pt x="10" y="120"/>
                </a:lnTo>
                <a:lnTo>
                  <a:pt x="8" y="118"/>
                </a:lnTo>
                <a:lnTo>
                  <a:pt x="6" y="116"/>
                </a:lnTo>
                <a:lnTo>
                  <a:pt x="6" y="114"/>
                </a:lnTo>
                <a:lnTo>
                  <a:pt x="4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2" y="92"/>
                </a:lnTo>
                <a:lnTo>
                  <a:pt x="2" y="90"/>
                </a:lnTo>
                <a:lnTo>
                  <a:pt x="2" y="88"/>
                </a:lnTo>
                <a:lnTo>
                  <a:pt x="0" y="86"/>
                </a:lnTo>
                <a:lnTo>
                  <a:pt x="0" y="84"/>
                </a:lnTo>
                <a:lnTo>
                  <a:pt x="0" y="8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0" name="Freeform 2308"/>
          <p:cNvSpPr>
            <a:spLocks/>
          </p:cNvSpPr>
          <p:nvPr/>
        </p:nvSpPr>
        <p:spPr bwMode="auto">
          <a:xfrm>
            <a:off x="5522916" y="2946399"/>
            <a:ext cx="53975" cy="50800"/>
          </a:xfrm>
          <a:custGeom>
            <a:avLst/>
            <a:gdLst>
              <a:gd name="T0" fmla="*/ 0 w 34"/>
              <a:gd name="T1" fmla="*/ 50403125 h 32"/>
              <a:gd name="T2" fmla="*/ 5040313 w 34"/>
              <a:gd name="T3" fmla="*/ 45362813 h 32"/>
              <a:gd name="T4" fmla="*/ 5040313 w 34"/>
              <a:gd name="T5" fmla="*/ 45362813 h 32"/>
              <a:gd name="T6" fmla="*/ 10080625 w 34"/>
              <a:gd name="T7" fmla="*/ 35282188 h 32"/>
              <a:gd name="T8" fmla="*/ 15120938 w 34"/>
              <a:gd name="T9" fmla="*/ 25201563 h 32"/>
              <a:gd name="T10" fmla="*/ 20161250 w 34"/>
              <a:gd name="T11" fmla="*/ 20161250 h 32"/>
              <a:gd name="T12" fmla="*/ 20161250 w 34"/>
              <a:gd name="T13" fmla="*/ 10080625 h 32"/>
              <a:gd name="T14" fmla="*/ 25201563 w 34"/>
              <a:gd name="T15" fmla="*/ 5040313 h 32"/>
              <a:gd name="T16" fmla="*/ 35282188 w 34"/>
              <a:gd name="T17" fmla="*/ 0 h 32"/>
              <a:gd name="T18" fmla="*/ 50403125 w 34"/>
              <a:gd name="T19" fmla="*/ 0 h 32"/>
              <a:gd name="T20" fmla="*/ 55443438 w 34"/>
              <a:gd name="T21" fmla="*/ 5040313 h 32"/>
              <a:gd name="T22" fmla="*/ 60483750 w 34"/>
              <a:gd name="T23" fmla="*/ 5040313 h 32"/>
              <a:gd name="T24" fmla="*/ 60483750 w 34"/>
              <a:gd name="T25" fmla="*/ 15120938 h 32"/>
              <a:gd name="T26" fmla="*/ 70564375 w 34"/>
              <a:gd name="T27" fmla="*/ 25201563 h 32"/>
              <a:gd name="T28" fmla="*/ 60483750 w 34"/>
              <a:gd name="T29" fmla="*/ 25201563 h 32"/>
              <a:gd name="T30" fmla="*/ 55443438 w 34"/>
              <a:gd name="T31" fmla="*/ 35282188 h 32"/>
              <a:gd name="T32" fmla="*/ 55443438 w 34"/>
              <a:gd name="T33" fmla="*/ 35282188 h 32"/>
              <a:gd name="T34" fmla="*/ 60483750 w 34"/>
              <a:gd name="T35" fmla="*/ 35282188 h 32"/>
              <a:gd name="T36" fmla="*/ 70564375 w 34"/>
              <a:gd name="T37" fmla="*/ 45362813 h 32"/>
              <a:gd name="T38" fmla="*/ 70564375 w 34"/>
              <a:gd name="T39" fmla="*/ 55443438 h 32"/>
              <a:gd name="T40" fmla="*/ 70564375 w 34"/>
              <a:gd name="T41" fmla="*/ 55443438 h 32"/>
              <a:gd name="T42" fmla="*/ 80645000 w 34"/>
              <a:gd name="T43" fmla="*/ 65524063 h 32"/>
              <a:gd name="T44" fmla="*/ 85685313 w 34"/>
              <a:gd name="T45" fmla="*/ 70564375 h 32"/>
              <a:gd name="T46" fmla="*/ 85685313 w 34"/>
              <a:gd name="T47" fmla="*/ 80645000 h 32"/>
              <a:gd name="T48" fmla="*/ 65524063 w 34"/>
              <a:gd name="T49" fmla="*/ 80645000 h 32"/>
              <a:gd name="T50" fmla="*/ 50403125 w 34"/>
              <a:gd name="T51" fmla="*/ 75604688 h 32"/>
              <a:gd name="T52" fmla="*/ 45362813 w 34"/>
              <a:gd name="T53" fmla="*/ 65524063 h 32"/>
              <a:gd name="T54" fmla="*/ 45362813 w 34"/>
              <a:gd name="T55" fmla="*/ 60483750 h 32"/>
              <a:gd name="T56" fmla="*/ 40322500 w 34"/>
              <a:gd name="T57" fmla="*/ 55443438 h 32"/>
              <a:gd name="T58" fmla="*/ 30241875 w 34"/>
              <a:gd name="T59" fmla="*/ 55443438 h 32"/>
              <a:gd name="T60" fmla="*/ 20161250 w 34"/>
              <a:gd name="T61" fmla="*/ 55443438 h 32"/>
              <a:gd name="T62" fmla="*/ 15120938 w 34"/>
              <a:gd name="T63" fmla="*/ 55443438 h 32"/>
              <a:gd name="T64" fmla="*/ 5040313 w 34"/>
              <a:gd name="T65" fmla="*/ 50403125 h 32"/>
              <a:gd name="T66" fmla="*/ 0 w 34"/>
              <a:gd name="T67" fmla="*/ 50403125 h 3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4" h="32">
                <a:moveTo>
                  <a:pt x="0" y="20"/>
                </a:moveTo>
                <a:lnTo>
                  <a:pt x="0" y="20"/>
                </a:lnTo>
                <a:lnTo>
                  <a:pt x="2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2" y="14"/>
                </a:lnTo>
                <a:lnTo>
                  <a:pt x="20" y="14"/>
                </a:lnTo>
                <a:lnTo>
                  <a:pt x="22" y="14"/>
                </a:lnTo>
                <a:lnTo>
                  <a:pt x="24" y="16"/>
                </a:lnTo>
                <a:lnTo>
                  <a:pt x="24" y="14"/>
                </a:lnTo>
                <a:lnTo>
                  <a:pt x="26" y="16"/>
                </a:lnTo>
                <a:lnTo>
                  <a:pt x="28" y="18"/>
                </a:lnTo>
                <a:lnTo>
                  <a:pt x="28" y="20"/>
                </a:lnTo>
                <a:lnTo>
                  <a:pt x="28" y="22"/>
                </a:lnTo>
                <a:lnTo>
                  <a:pt x="30" y="24"/>
                </a:lnTo>
                <a:lnTo>
                  <a:pt x="32" y="26"/>
                </a:lnTo>
                <a:lnTo>
                  <a:pt x="34" y="28"/>
                </a:lnTo>
                <a:lnTo>
                  <a:pt x="34" y="30"/>
                </a:lnTo>
                <a:lnTo>
                  <a:pt x="34" y="32"/>
                </a:lnTo>
                <a:lnTo>
                  <a:pt x="28" y="32"/>
                </a:lnTo>
                <a:lnTo>
                  <a:pt x="26" y="32"/>
                </a:lnTo>
                <a:lnTo>
                  <a:pt x="22" y="32"/>
                </a:lnTo>
                <a:lnTo>
                  <a:pt x="20" y="30"/>
                </a:lnTo>
                <a:lnTo>
                  <a:pt x="18" y="28"/>
                </a:lnTo>
                <a:lnTo>
                  <a:pt x="18" y="26"/>
                </a:lnTo>
                <a:lnTo>
                  <a:pt x="18" y="24"/>
                </a:lnTo>
                <a:lnTo>
                  <a:pt x="16" y="24"/>
                </a:lnTo>
                <a:lnTo>
                  <a:pt x="16" y="22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1" name="Freeform 2309"/>
          <p:cNvSpPr>
            <a:spLocks/>
          </p:cNvSpPr>
          <p:nvPr/>
        </p:nvSpPr>
        <p:spPr bwMode="auto">
          <a:xfrm>
            <a:off x="5522916" y="2946399"/>
            <a:ext cx="53975" cy="50800"/>
          </a:xfrm>
          <a:custGeom>
            <a:avLst/>
            <a:gdLst>
              <a:gd name="T0" fmla="*/ 0 w 34"/>
              <a:gd name="T1" fmla="*/ 50403125 h 32"/>
              <a:gd name="T2" fmla="*/ 5040313 w 34"/>
              <a:gd name="T3" fmla="*/ 45362813 h 32"/>
              <a:gd name="T4" fmla="*/ 5040313 w 34"/>
              <a:gd name="T5" fmla="*/ 45362813 h 32"/>
              <a:gd name="T6" fmla="*/ 10080625 w 34"/>
              <a:gd name="T7" fmla="*/ 35282188 h 32"/>
              <a:gd name="T8" fmla="*/ 15120938 w 34"/>
              <a:gd name="T9" fmla="*/ 25201563 h 32"/>
              <a:gd name="T10" fmla="*/ 20161250 w 34"/>
              <a:gd name="T11" fmla="*/ 20161250 h 32"/>
              <a:gd name="T12" fmla="*/ 20161250 w 34"/>
              <a:gd name="T13" fmla="*/ 10080625 h 32"/>
              <a:gd name="T14" fmla="*/ 25201563 w 34"/>
              <a:gd name="T15" fmla="*/ 5040313 h 32"/>
              <a:gd name="T16" fmla="*/ 35282188 w 34"/>
              <a:gd name="T17" fmla="*/ 0 h 32"/>
              <a:gd name="T18" fmla="*/ 50403125 w 34"/>
              <a:gd name="T19" fmla="*/ 0 h 32"/>
              <a:gd name="T20" fmla="*/ 55443438 w 34"/>
              <a:gd name="T21" fmla="*/ 5040313 h 32"/>
              <a:gd name="T22" fmla="*/ 60483750 w 34"/>
              <a:gd name="T23" fmla="*/ 5040313 h 32"/>
              <a:gd name="T24" fmla="*/ 60483750 w 34"/>
              <a:gd name="T25" fmla="*/ 15120938 h 32"/>
              <a:gd name="T26" fmla="*/ 70564375 w 34"/>
              <a:gd name="T27" fmla="*/ 25201563 h 32"/>
              <a:gd name="T28" fmla="*/ 60483750 w 34"/>
              <a:gd name="T29" fmla="*/ 25201563 h 32"/>
              <a:gd name="T30" fmla="*/ 55443438 w 34"/>
              <a:gd name="T31" fmla="*/ 35282188 h 32"/>
              <a:gd name="T32" fmla="*/ 55443438 w 34"/>
              <a:gd name="T33" fmla="*/ 35282188 h 32"/>
              <a:gd name="T34" fmla="*/ 60483750 w 34"/>
              <a:gd name="T35" fmla="*/ 35282188 h 32"/>
              <a:gd name="T36" fmla="*/ 70564375 w 34"/>
              <a:gd name="T37" fmla="*/ 45362813 h 32"/>
              <a:gd name="T38" fmla="*/ 70564375 w 34"/>
              <a:gd name="T39" fmla="*/ 55443438 h 32"/>
              <a:gd name="T40" fmla="*/ 70564375 w 34"/>
              <a:gd name="T41" fmla="*/ 55443438 h 32"/>
              <a:gd name="T42" fmla="*/ 80645000 w 34"/>
              <a:gd name="T43" fmla="*/ 65524063 h 32"/>
              <a:gd name="T44" fmla="*/ 85685313 w 34"/>
              <a:gd name="T45" fmla="*/ 70564375 h 32"/>
              <a:gd name="T46" fmla="*/ 85685313 w 34"/>
              <a:gd name="T47" fmla="*/ 80645000 h 32"/>
              <a:gd name="T48" fmla="*/ 65524063 w 34"/>
              <a:gd name="T49" fmla="*/ 80645000 h 32"/>
              <a:gd name="T50" fmla="*/ 50403125 w 34"/>
              <a:gd name="T51" fmla="*/ 75604688 h 32"/>
              <a:gd name="T52" fmla="*/ 45362813 w 34"/>
              <a:gd name="T53" fmla="*/ 65524063 h 32"/>
              <a:gd name="T54" fmla="*/ 45362813 w 34"/>
              <a:gd name="T55" fmla="*/ 60483750 h 32"/>
              <a:gd name="T56" fmla="*/ 40322500 w 34"/>
              <a:gd name="T57" fmla="*/ 55443438 h 32"/>
              <a:gd name="T58" fmla="*/ 30241875 w 34"/>
              <a:gd name="T59" fmla="*/ 55443438 h 32"/>
              <a:gd name="T60" fmla="*/ 20161250 w 34"/>
              <a:gd name="T61" fmla="*/ 55443438 h 32"/>
              <a:gd name="T62" fmla="*/ 15120938 w 34"/>
              <a:gd name="T63" fmla="*/ 55443438 h 32"/>
              <a:gd name="T64" fmla="*/ 5040313 w 34"/>
              <a:gd name="T65" fmla="*/ 50403125 h 32"/>
              <a:gd name="T66" fmla="*/ 0 w 34"/>
              <a:gd name="T67" fmla="*/ 50403125 h 3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4" h="32">
                <a:moveTo>
                  <a:pt x="0" y="20"/>
                </a:moveTo>
                <a:lnTo>
                  <a:pt x="0" y="20"/>
                </a:lnTo>
                <a:lnTo>
                  <a:pt x="2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6" y="8"/>
                </a:lnTo>
                <a:lnTo>
                  <a:pt x="28" y="10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2" y="14"/>
                </a:lnTo>
                <a:lnTo>
                  <a:pt x="20" y="14"/>
                </a:lnTo>
                <a:lnTo>
                  <a:pt x="22" y="14"/>
                </a:lnTo>
                <a:lnTo>
                  <a:pt x="24" y="16"/>
                </a:lnTo>
                <a:lnTo>
                  <a:pt x="24" y="14"/>
                </a:lnTo>
                <a:lnTo>
                  <a:pt x="26" y="16"/>
                </a:lnTo>
                <a:lnTo>
                  <a:pt x="28" y="18"/>
                </a:lnTo>
                <a:lnTo>
                  <a:pt x="28" y="20"/>
                </a:lnTo>
                <a:lnTo>
                  <a:pt x="28" y="22"/>
                </a:lnTo>
                <a:lnTo>
                  <a:pt x="30" y="24"/>
                </a:lnTo>
                <a:lnTo>
                  <a:pt x="32" y="26"/>
                </a:lnTo>
                <a:lnTo>
                  <a:pt x="34" y="28"/>
                </a:lnTo>
                <a:lnTo>
                  <a:pt x="34" y="30"/>
                </a:lnTo>
                <a:lnTo>
                  <a:pt x="34" y="32"/>
                </a:lnTo>
                <a:lnTo>
                  <a:pt x="28" y="32"/>
                </a:lnTo>
                <a:lnTo>
                  <a:pt x="26" y="32"/>
                </a:lnTo>
                <a:lnTo>
                  <a:pt x="22" y="32"/>
                </a:lnTo>
                <a:lnTo>
                  <a:pt x="20" y="30"/>
                </a:lnTo>
                <a:lnTo>
                  <a:pt x="18" y="28"/>
                </a:lnTo>
                <a:lnTo>
                  <a:pt x="18" y="26"/>
                </a:lnTo>
                <a:lnTo>
                  <a:pt x="18" y="24"/>
                </a:lnTo>
                <a:lnTo>
                  <a:pt x="16" y="24"/>
                </a:lnTo>
                <a:lnTo>
                  <a:pt x="16" y="22"/>
                </a:lnTo>
                <a:lnTo>
                  <a:pt x="14" y="22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2" name="Freeform 2310"/>
          <p:cNvSpPr>
            <a:spLocks/>
          </p:cNvSpPr>
          <p:nvPr/>
        </p:nvSpPr>
        <p:spPr bwMode="auto">
          <a:xfrm>
            <a:off x="5053014" y="4010026"/>
            <a:ext cx="50800" cy="73025"/>
          </a:xfrm>
          <a:custGeom>
            <a:avLst/>
            <a:gdLst>
              <a:gd name="T0" fmla="*/ 0 w 32"/>
              <a:gd name="T1" fmla="*/ 25201563 h 46"/>
              <a:gd name="T2" fmla="*/ 5040313 w 32"/>
              <a:gd name="T3" fmla="*/ 15120938 h 46"/>
              <a:gd name="T4" fmla="*/ 15120938 w 32"/>
              <a:gd name="T5" fmla="*/ 20161250 h 46"/>
              <a:gd name="T6" fmla="*/ 20161250 w 32"/>
              <a:gd name="T7" fmla="*/ 25201563 h 46"/>
              <a:gd name="T8" fmla="*/ 25201563 w 32"/>
              <a:gd name="T9" fmla="*/ 25201563 h 46"/>
              <a:gd name="T10" fmla="*/ 35282188 w 32"/>
              <a:gd name="T11" fmla="*/ 25201563 h 46"/>
              <a:gd name="T12" fmla="*/ 40322500 w 32"/>
              <a:gd name="T13" fmla="*/ 20161250 h 46"/>
              <a:gd name="T14" fmla="*/ 40322500 w 32"/>
              <a:gd name="T15" fmla="*/ 10080625 h 46"/>
              <a:gd name="T16" fmla="*/ 40322500 w 32"/>
              <a:gd name="T17" fmla="*/ 0 h 46"/>
              <a:gd name="T18" fmla="*/ 45362813 w 32"/>
              <a:gd name="T19" fmla="*/ 5040313 h 46"/>
              <a:gd name="T20" fmla="*/ 50403125 w 32"/>
              <a:gd name="T21" fmla="*/ 5040313 h 46"/>
              <a:gd name="T22" fmla="*/ 55443438 w 32"/>
              <a:gd name="T23" fmla="*/ 5040313 h 46"/>
              <a:gd name="T24" fmla="*/ 60483750 w 32"/>
              <a:gd name="T25" fmla="*/ 5040313 h 46"/>
              <a:gd name="T26" fmla="*/ 70564375 w 32"/>
              <a:gd name="T27" fmla="*/ 5040313 h 46"/>
              <a:gd name="T28" fmla="*/ 65524063 w 32"/>
              <a:gd name="T29" fmla="*/ 10080625 h 46"/>
              <a:gd name="T30" fmla="*/ 65524063 w 32"/>
              <a:gd name="T31" fmla="*/ 20161250 h 46"/>
              <a:gd name="T32" fmla="*/ 65524063 w 32"/>
              <a:gd name="T33" fmla="*/ 20161250 h 46"/>
              <a:gd name="T34" fmla="*/ 65524063 w 32"/>
              <a:gd name="T35" fmla="*/ 30241875 h 46"/>
              <a:gd name="T36" fmla="*/ 70564375 w 32"/>
              <a:gd name="T37" fmla="*/ 35282188 h 46"/>
              <a:gd name="T38" fmla="*/ 80645000 w 32"/>
              <a:gd name="T39" fmla="*/ 35282188 h 46"/>
              <a:gd name="T40" fmla="*/ 80645000 w 32"/>
              <a:gd name="T41" fmla="*/ 40322500 h 46"/>
              <a:gd name="T42" fmla="*/ 80645000 w 32"/>
              <a:gd name="T43" fmla="*/ 50403125 h 46"/>
              <a:gd name="T44" fmla="*/ 75604688 w 32"/>
              <a:gd name="T45" fmla="*/ 55443438 h 46"/>
              <a:gd name="T46" fmla="*/ 70564375 w 32"/>
              <a:gd name="T47" fmla="*/ 60483750 h 46"/>
              <a:gd name="T48" fmla="*/ 65524063 w 32"/>
              <a:gd name="T49" fmla="*/ 65524063 h 46"/>
              <a:gd name="T50" fmla="*/ 60483750 w 32"/>
              <a:gd name="T51" fmla="*/ 75604688 h 46"/>
              <a:gd name="T52" fmla="*/ 60483750 w 32"/>
              <a:gd name="T53" fmla="*/ 80645000 h 46"/>
              <a:gd name="T54" fmla="*/ 55443438 w 32"/>
              <a:gd name="T55" fmla="*/ 85685313 h 46"/>
              <a:gd name="T56" fmla="*/ 50403125 w 32"/>
              <a:gd name="T57" fmla="*/ 95765938 h 46"/>
              <a:gd name="T58" fmla="*/ 45362813 w 32"/>
              <a:gd name="T59" fmla="*/ 105846563 h 46"/>
              <a:gd name="T60" fmla="*/ 35282188 w 32"/>
              <a:gd name="T61" fmla="*/ 110886875 h 46"/>
              <a:gd name="T62" fmla="*/ 30241875 w 32"/>
              <a:gd name="T63" fmla="*/ 115927188 h 46"/>
              <a:gd name="T64" fmla="*/ 15120938 w 32"/>
              <a:gd name="T65" fmla="*/ 110886875 h 46"/>
              <a:gd name="T66" fmla="*/ 15120938 w 32"/>
              <a:gd name="T67" fmla="*/ 100806250 h 46"/>
              <a:gd name="T68" fmla="*/ 10080625 w 32"/>
              <a:gd name="T69" fmla="*/ 90725625 h 46"/>
              <a:gd name="T70" fmla="*/ 10080625 w 32"/>
              <a:gd name="T71" fmla="*/ 80645000 h 46"/>
              <a:gd name="T72" fmla="*/ 10080625 w 32"/>
              <a:gd name="T73" fmla="*/ 75604688 h 46"/>
              <a:gd name="T74" fmla="*/ 10080625 w 32"/>
              <a:gd name="T75" fmla="*/ 60483750 h 46"/>
              <a:gd name="T76" fmla="*/ 5040313 w 32"/>
              <a:gd name="T77" fmla="*/ 55443438 h 46"/>
              <a:gd name="T78" fmla="*/ 10080625 w 32"/>
              <a:gd name="T79" fmla="*/ 50403125 h 46"/>
              <a:gd name="T80" fmla="*/ 10080625 w 32"/>
              <a:gd name="T81" fmla="*/ 40322500 h 46"/>
              <a:gd name="T82" fmla="*/ 0 w 32"/>
              <a:gd name="T83" fmla="*/ 35282188 h 46"/>
              <a:gd name="T84" fmla="*/ 0 w 32"/>
              <a:gd name="T85" fmla="*/ 25201563 h 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" h="46">
                <a:moveTo>
                  <a:pt x="0" y="10"/>
                </a:move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6" y="6"/>
                </a:lnTo>
                <a:lnTo>
                  <a:pt x="16" y="4"/>
                </a:lnTo>
                <a:lnTo>
                  <a:pt x="16" y="2"/>
                </a:lnTo>
                <a:lnTo>
                  <a:pt x="16" y="0"/>
                </a:lnTo>
                <a:lnTo>
                  <a:pt x="18" y="2"/>
                </a:lnTo>
                <a:lnTo>
                  <a:pt x="20" y="2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6" y="10"/>
                </a:lnTo>
                <a:lnTo>
                  <a:pt x="26" y="12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2" y="14"/>
                </a:lnTo>
                <a:lnTo>
                  <a:pt x="32" y="16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28" y="22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  <a:lnTo>
                  <a:pt x="24" y="30"/>
                </a:lnTo>
                <a:lnTo>
                  <a:pt x="24" y="32"/>
                </a:lnTo>
                <a:lnTo>
                  <a:pt x="22" y="32"/>
                </a:lnTo>
                <a:lnTo>
                  <a:pt x="22" y="34"/>
                </a:lnTo>
                <a:lnTo>
                  <a:pt x="22" y="36"/>
                </a:lnTo>
                <a:lnTo>
                  <a:pt x="20" y="38"/>
                </a:lnTo>
                <a:lnTo>
                  <a:pt x="18" y="40"/>
                </a:lnTo>
                <a:lnTo>
                  <a:pt x="18" y="42"/>
                </a:lnTo>
                <a:lnTo>
                  <a:pt x="16" y="42"/>
                </a:lnTo>
                <a:lnTo>
                  <a:pt x="14" y="44"/>
                </a:lnTo>
                <a:lnTo>
                  <a:pt x="12" y="46"/>
                </a:lnTo>
                <a:lnTo>
                  <a:pt x="6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6"/>
                </a:lnTo>
                <a:lnTo>
                  <a:pt x="4" y="24"/>
                </a:lnTo>
                <a:lnTo>
                  <a:pt x="2" y="22"/>
                </a:lnTo>
                <a:lnTo>
                  <a:pt x="4" y="20"/>
                </a:lnTo>
                <a:lnTo>
                  <a:pt x="2" y="18"/>
                </a:lnTo>
                <a:lnTo>
                  <a:pt x="4" y="16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3" name="Freeform 2311"/>
          <p:cNvSpPr>
            <a:spLocks/>
          </p:cNvSpPr>
          <p:nvPr/>
        </p:nvSpPr>
        <p:spPr bwMode="auto">
          <a:xfrm>
            <a:off x="5053014" y="4010026"/>
            <a:ext cx="50800" cy="73025"/>
          </a:xfrm>
          <a:custGeom>
            <a:avLst/>
            <a:gdLst>
              <a:gd name="T0" fmla="*/ 0 w 32"/>
              <a:gd name="T1" fmla="*/ 25201563 h 46"/>
              <a:gd name="T2" fmla="*/ 5040313 w 32"/>
              <a:gd name="T3" fmla="*/ 15120938 h 46"/>
              <a:gd name="T4" fmla="*/ 15120938 w 32"/>
              <a:gd name="T5" fmla="*/ 20161250 h 46"/>
              <a:gd name="T6" fmla="*/ 20161250 w 32"/>
              <a:gd name="T7" fmla="*/ 25201563 h 46"/>
              <a:gd name="T8" fmla="*/ 25201563 w 32"/>
              <a:gd name="T9" fmla="*/ 25201563 h 46"/>
              <a:gd name="T10" fmla="*/ 35282188 w 32"/>
              <a:gd name="T11" fmla="*/ 25201563 h 46"/>
              <a:gd name="T12" fmla="*/ 40322500 w 32"/>
              <a:gd name="T13" fmla="*/ 20161250 h 46"/>
              <a:gd name="T14" fmla="*/ 40322500 w 32"/>
              <a:gd name="T15" fmla="*/ 10080625 h 46"/>
              <a:gd name="T16" fmla="*/ 40322500 w 32"/>
              <a:gd name="T17" fmla="*/ 0 h 46"/>
              <a:gd name="T18" fmla="*/ 45362813 w 32"/>
              <a:gd name="T19" fmla="*/ 5040313 h 46"/>
              <a:gd name="T20" fmla="*/ 50403125 w 32"/>
              <a:gd name="T21" fmla="*/ 5040313 h 46"/>
              <a:gd name="T22" fmla="*/ 55443438 w 32"/>
              <a:gd name="T23" fmla="*/ 5040313 h 46"/>
              <a:gd name="T24" fmla="*/ 60483750 w 32"/>
              <a:gd name="T25" fmla="*/ 5040313 h 46"/>
              <a:gd name="T26" fmla="*/ 70564375 w 32"/>
              <a:gd name="T27" fmla="*/ 5040313 h 46"/>
              <a:gd name="T28" fmla="*/ 65524063 w 32"/>
              <a:gd name="T29" fmla="*/ 10080625 h 46"/>
              <a:gd name="T30" fmla="*/ 65524063 w 32"/>
              <a:gd name="T31" fmla="*/ 20161250 h 46"/>
              <a:gd name="T32" fmla="*/ 65524063 w 32"/>
              <a:gd name="T33" fmla="*/ 20161250 h 46"/>
              <a:gd name="T34" fmla="*/ 65524063 w 32"/>
              <a:gd name="T35" fmla="*/ 30241875 h 46"/>
              <a:gd name="T36" fmla="*/ 70564375 w 32"/>
              <a:gd name="T37" fmla="*/ 35282188 h 46"/>
              <a:gd name="T38" fmla="*/ 80645000 w 32"/>
              <a:gd name="T39" fmla="*/ 35282188 h 46"/>
              <a:gd name="T40" fmla="*/ 80645000 w 32"/>
              <a:gd name="T41" fmla="*/ 40322500 h 46"/>
              <a:gd name="T42" fmla="*/ 80645000 w 32"/>
              <a:gd name="T43" fmla="*/ 50403125 h 46"/>
              <a:gd name="T44" fmla="*/ 75604688 w 32"/>
              <a:gd name="T45" fmla="*/ 55443438 h 46"/>
              <a:gd name="T46" fmla="*/ 70564375 w 32"/>
              <a:gd name="T47" fmla="*/ 60483750 h 46"/>
              <a:gd name="T48" fmla="*/ 65524063 w 32"/>
              <a:gd name="T49" fmla="*/ 65524063 h 46"/>
              <a:gd name="T50" fmla="*/ 60483750 w 32"/>
              <a:gd name="T51" fmla="*/ 75604688 h 46"/>
              <a:gd name="T52" fmla="*/ 60483750 w 32"/>
              <a:gd name="T53" fmla="*/ 80645000 h 46"/>
              <a:gd name="T54" fmla="*/ 55443438 w 32"/>
              <a:gd name="T55" fmla="*/ 85685313 h 46"/>
              <a:gd name="T56" fmla="*/ 50403125 w 32"/>
              <a:gd name="T57" fmla="*/ 95765938 h 46"/>
              <a:gd name="T58" fmla="*/ 45362813 w 32"/>
              <a:gd name="T59" fmla="*/ 105846563 h 46"/>
              <a:gd name="T60" fmla="*/ 35282188 w 32"/>
              <a:gd name="T61" fmla="*/ 110886875 h 46"/>
              <a:gd name="T62" fmla="*/ 30241875 w 32"/>
              <a:gd name="T63" fmla="*/ 115927188 h 46"/>
              <a:gd name="T64" fmla="*/ 15120938 w 32"/>
              <a:gd name="T65" fmla="*/ 110886875 h 46"/>
              <a:gd name="T66" fmla="*/ 15120938 w 32"/>
              <a:gd name="T67" fmla="*/ 100806250 h 46"/>
              <a:gd name="T68" fmla="*/ 10080625 w 32"/>
              <a:gd name="T69" fmla="*/ 90725625 h 46"/>
              <a:gd name="T70" fmla="*/ 10080625 w 32"/>
              <a:gd name="T71" fmla="*/ 80645000 h 46"/>
              <a:gd name="T72" fmla="*/ 10080625 w 32"/>
              <a:gd name="T73" fmla="*/ 75604688 h 46"/>
              <a:gd name="T74" fmla="*/ 10080625 w 32"/>
              <a:gd name="T75" fmla="*/ 60483750 h 46"/>
              <a:gd name="T76" fmla="*/ 5040313 w 32"/>
              <a:gd name="T77" fmla="*/ 55443438 h 46"/>
              <a:gd name="T78" fmla="*/ 10080625 w 32"/>
              <a:gd name="T79" fmla="*/ 50403125 h 46"/>
              <a:gd name="T80" fmla="*/ 10080625 w 32"/>
              <a:gd name="T81" fmla="*/ 40322500 h 46"/>
              <a:gd name="T82" fmla="*/ 0 w 32"/>
              <a:gd name="T83" fmla="*/ 35282188 h 46"/>
              <a:gd name="T84" fmla="*/ 0 w 32"/>
              <a:gd name="T85" fmla="*/ 25201563 h 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" h="46">
                <a:moveTo>
                  <a:pt x="0" y="10"/>
                </a:move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6" y="6"/>
                </a:lnTo>
                <a:lnTo>
                  <a:pt x="16" y="4"/>
                </a:lnTo>
                <a:lnTo>
                  <a:pt x="16" y="2"/>
                </a:lnTo>
                <a:lnTo>
                  <a:pt x="16" y="0"/>
                </a:lnTo>
                <a:lnTo>
                  <a:pt x="18" y="2"/>
                </a:lnTo>
                <a:lnTo>
                  <a:pt x="20" y="2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6" y="10"/>
                </a:lnTo>
                <a:lnTo>
                  <a:pt x="26" y="12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2" y="14"/>
                </a:lnTo>
                <a:lnTo>
                  <a:pt x="32" y="16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28" y="22"/>
                </a:lnTo>
                <a:lnTo>
                  <a:pt x="28" y="24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  <a:lnTo>
                  <a:pt x="24" y="30"/>
                </a:lnTo>
                <a:lnTo>
                  <a:pt x="24" y="32"/>
                </a:lnTo>
                <a:lnTo>
                  <a:pt x="22" y="32"/>
                </a:lnTo>
                <a:lnTo>
                  <a:pt x="22" y="34"/>
                </a:lnTo>
                <a:lnTo>
                  <a:pt x="22" y="36"/>
                </a:lnTo>
                <a:lnTo>
                  <a:pt x="20" y="38"/>
                </a:lnTo>
                <a:lnTo>
                  <a:pt x="18" y="40"/>
                </a:lnTo>
                <a:lnTo>
                  <a:pt x="18" y="42"/>
                </a:lnTo>
                <a:lnTo>
                  <a:pt x="16" y="42"/>
                </a:lnTo>
                <a:lnTo>
                  <a:pt x="14" y="44"/>
                </a:lnTo>
                <a:lnTo>
                  <a:pt x="12" y="46"/>
                </a:lnTo>
                <a:lnTo>
                  <a:pt x="6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6"/>
                </a:lnTo>
                <a:lnTo>
                  <a:pt x="4" y="24"/>
                </a:lnTo>
                <a:lnTo>
                  <a:pt x="2" y="22"/>
                </a:lnTo>
                <a:lnTo>
                  <a:pt x="4" y="20"/>
                </a:lnTo>
                <a:lnTo>
                  <a:pt x="2" y="18"/>
                </a:lnTo>
                <a:lnTo>
                  <a:pt x="4" y="16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4" name="Freeform 2312"/>
          <p:cNvSpPr>
            <a:spLocks/>
          </p:cNvSpPr>
          <p:nvPr/>
        </p:nvSpPr>
        <p:spPr bwMode="auto">
          <a:xfrm>
            <a:off x="5418140" y="3516314"/>
            <a:ext cx="47625" cy="60325"/>
          </a:xfrm>
          <a:custGeom>
            <a:avLst/>
            <a:gdLst>
              <a:gd name="T0" fmla="*/ 0 w 30"/>
              <a:gd name="T1" fmla="*/ 75604688 h 38"/>
              <a:gd name="T2" fmla="*/ 0 w 30"/>
              <a:gd name="T3" fmla="*/ 65524063 h 38"/>
              <a:gd name="T4" fmla="*/ 0 w 30"/>
              <a:gd name="T5" fmla="*/ 60483750 h 38"/>
              <a:gd name="T6" fmla="*/ 5040313 w 30"/>
              <a:gd name="T7" fmla="*/ 50403125 h 38"/>
              <a:gd name="T8" fmla="*/ 10080625 w 30"/>
              <a:gd name="T9" fmla="*/ 45362813 h 38"/>
              <a:gd name="T10" fmla="*/ 15120938 w 30"/>
              <a:gd name="T11" fmla="*/ 40322500 h 38"/>
              <a:gd name="T12" fmla="*/ 20161250 w 30"/>
              <a:gd name="T13" fmla="*/ 30241875 h 38"/>
              <a:gd name="T14" fmla="*/ 25201563 w 30"/>
              <a:gd name="T15" fmla="*/ 20161250 h 38"/>
              <a:gd name="T16" fmla="*/ 30241875 w 30"/>
              <a:gd name="T17" fmla="*/ 10080625 h 38"/>
              <a:gd name="T18" fmla="*/ 40322500 w 30"/>
              <a:gd name="T19" fmla="*/ 20161250 h 38"/>
              <a:gd name="T20" fmla="*/ 45362813 w 30"/>
              <a:gd name="T21" fmla="*/ 15120938 h 38"/>
              <a:gd name="T22" fmla="*/ 50403125 w 30"/>
              <a:gd name="T23" fmla="*/ 5040313 h 38"/>
              <a:gd name="T24" fmla="*/ 60483750 w 30"/>
              <a:gd name="T25" fmla="*/ 0 h 38"/>
              <a:gd name="T26" fmla="*/ 65524063 w 30"/>
              <a:gd name="T27" fmla="*/ 10080625 h 38"/>
              <a:gd name="T28" fmla="*/ 70564375 w 30"/>
              <a:gd name="T29" fmla="*/ 20161250 h 38"/>
              <a:gd name="T30" fmla="*/ 75604688 w 30"/>
              <a:gd name="T31" fmla="*/ 30241875 h 38"/>
              <a:gd name="T32" fmla="*/ 75604688 w 30"/>
              <a:gd name="T33" fmla="*/ 40322500 h 38"/>
              <a:gd name="T34" fmla="*/ 65524063 w 30"/>
              <a:gd name="T35" fmla="*/ 45362813 h 38"/>
              <a:gd name="T36" fmla="*/ 60483750 w 30"/>
              <a:gd name="T37" fmla="*/ 50403125 h 38"/>
              <a:gd name="T38" fmla="*/ 50403125 w 30"/>
              <a:gd name="T39" fmla="*/ 50403125 h 38"/>
              <a:gd name="T40" fmla="*/ 45362813 w 30"/>
              <a:gd name="T41" fmla="*/ 55443438 h 38"/>
              <a:gd name="T42" fmla="*/ 35282188 w 30"/>
              <a:gd name="T43" fmla="*/ 60483750 h 38"/>
              <a:gd name="T44" fmla="*/ 40322500 w 30"/>
              <a:gd name="T45" fmla="*/ 65524063 h 38"/>
              <a:gd name="T46" fmla="*/ 50403125 w 30"/>
              <a:gd name="T47" fmla="*/ 60483750 h 38"/>
              <a:gd name="T48" fmla="*/ 55443438 w 30"/>
              <a:gd name="T49" fmla="*/ 60483750 h 38"/>
              <a:gd name="T50" fmla="*/ 60483750 w 30"/>
              <a:gd name="T51" fmla="*/ 60483750 h 38"/>
              <a:gd name="T52" fmla="*/ 65524063 w 30"/>
              <a:gd name="T53" fmla="*/ 65524063 h 38"/>
              <a:gd name="T54" fmla="*/ 65524063 w 30"/>
              <a:gd name="T55" fmla="*/ 70564375 h 38"/>
              <a:gd name="T56" fmla="*/ 60483750 w 30"/>
              <a:gd name="T57" fmla="*/ 80645000 h 38"/>
              <a:gd name="T58" fmla="*/ 55443438 w 30"/>
              <a:gd name="T59" fmla="*/ 90725625 h 38"/>
              <a:gd name="T60" fmla="*/ 45362813 w 30"/>
              <a:gd name="T61" fmla="*/ 85685313 h 38"/>
              <a:gd name="T62" fmla="*/ 40322500 w 30"/>
              <a:gd name="T63" fmla="*/ 85685313 h 38"/>
              <a:gd name="T64" fmla="*/ 35282188 w 30"/>
              <a:gd name="T65" fmla="*/ 90725625 h 38"/>
              <a:gd name="T66" fmla="*/ 25201563 w 30"/>
              <a:gd name="T67" fmla="*/ 90725625 h 38"/>
              <a:gd name="T68" fmla="*/ 20161250 w 30"/>
              <a:gd name="T69" fmla="*/ 90725625 h 38"/>
              <a:gd name="T70" fmla="*/ 10080625 w 30"/>
              <a:gd name="T71" fmla="*/ 95765938 h 38"/>
              <a:gd name="T72" fmla="*/ 0 w 30"/>
              <a:gd name="T73" fmla="*/ 90725625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0" h="38">
                <a:moveTo>
                  <a:pt x="0" y="36"/>
                </a:move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0"/>
                </a:lnTo>
                <a:lnTo>
                  <a:pt x="4" y="20"/>
                </a:lnTo>
                <a:lnTo>
                  <a:pt x="4" y="18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4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28" y="16"/>
                </a:lnTo>
                <a:lnTo>
                  <a:pt x="26" y="18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8" y="22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6" y="26"/>
                </a:lnTo>
                <a:lnTo>
                  <a:pt x="18" y="24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6" y="26"/>
                </a:lnTo>
                <a:lnTo>
                  <a:pt x="26" y="28"/>
                </a:lnTo>
                <a:lnTo>
                  <a:pt x="26" y="30"/>
                </a:lnTo>
                <a:lnTo>
                  <a:pt x="24" y="32"/>
                </a:lnTo>
                <a:lnTo>
                  <a:pt x="22" y="34"/>
                </a:lnTo>
                <a:lnTo>
                  <a:pt x="22" y="36"/>
                </a:lnTo>
                <a:lnTo>
                  <a:pt x="20" y="36"/>
                </a:lnTo>
                <a:lnTo>
                  <a:pt x="18" y="34"/>
                </a:lnTo>
                <a:lnTo>
                  <a:pt x="16" y="34"/>
                </a:lnTo>
                <a:lnTo>
                  <a:pt x="14" y="36"/>
                </a:lnTo>
                <a:lnTo>
                  <a:pt x="12" y="36"/>
                </a:lnTo>
                <a:lnTo>
                  <a:pt x="10" y="36"/>
                </a:lnTo>
                <a:lnTo>
                  <a:pt x="8" y="36"/>
                </a:lnTo>
                <a:lnTo>
                  <a:pt x="6" y="38"/>
                </a:lnTo>
                <a:lnTo>
                  <a:pt x="4" y="38"/>
                </a:lnTo>
                <a:lnTo>
                  <a:pt x="2" y="38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5" name="Freeform 2313"/>
          <p:cNvSpPr>
            <a:spLocks/>
          </p:cNvSpPr>
          <p:nvPr/>
        </p:nvSpPr>
        <p:spPr bwMode="auto">
          <a:xfrm>
            <a:off x="5418140" y="3516314"/>
            <a:ext cx="47625" cy="60325"/>
          </a:xfrm>
          <a:custGeom>
            <a:avLst/>
            <a:gdLst>
              <a:gd name="T0" fmla="*/ 0 w 30"/>
              <a:gd name="T1" fmla="*/ 75604688 h 38"/>
              <a:gd name="T2" fmla="*/ 0 w 30"/>
              <a:gd name="T3" fmla="*/ 65524063 h 38"/>
              <a:gd name="T4" fmla="*/ 0 w 30"/>
              <a:gd name="T5" fmla="*/ 60483750 h 38"/>
              <a:gd name="T6" fmla="*/ 5040313 w 30"/>
              <a:gd name="T7" fmla="*/ 50403125 h 38"/>
              <a:gd name="T8" fmla="*/ 10080625 w 30"/>
              <a:gd name="T9" fmla="*/ 45362813 h 38"/>
              <a:gd name="T10" fmla="*/ 15120938 w 30"/>
              <a:gd name="T11" fmla="*/ 40322500 h 38"/>
              <a:gd name="T12" fmla="*/ 20161250 w 30"/>
              <a:gd name="T13" fmla="*/ 30241875 h 38"/>
              <a:gd name="T14" fmla="*/ 25201563 w 30"/>
              <a:gd name="T15" fmla="*/ 20161250 h 38"/>
              <a:gd name="T16" fmla="*/ 30241875 w 30"/>
              <a:gd name="T17" fmla="*/ 10080625 h 38"/>
              <a:gd name="T18" fmla="*/ 40322500 w 30"/>
              <a:gd name="T19" fmla="*/ 20161250 h 38"/>
              <a:gd name="T20" fmla="*/ 45362813 w 30"/>
              <a:gd name="T21" fmla="*/ 15120938 h 38"/>
              <a:gd name="T22" fmla="*/ 50403125 w 30"/>
              <a:gd name="T23" fmla="*/ 5040313 h 38"/>
              <a:gd name="T24" fmla="*/ 60483750 w 30"/>
              <a:gd name="T25" fmla="*/ 0 h 38"/>
              <a:gd name="T26" fmla="*/ 65524063 w 30"/>
              <a:gd name="T27" fmla="*/ 10080625 h 38"/>
              <a:gd name="T28" fmla="*/ 70564375 w 30"/>
              <a:gd name="T29" fmla="*/ 20161250 h 38"/>
              <a:gd name="T30" fmla="*/ 75604688 w 30"/>
              <a:gd name="T31" fmla="*/ 30241875 h 38"/>
              <a:gd name="T32" fmla="*/ 75604688 w 30"/>
              <a:gd name="T33" fmla="*/ 40322500 h 38"/>
              <a:gd name="T34" fmla="*/ 65524063 w 30"/>
              <a:gd name="T35" fmla="*/ 45362813 h 38"/>
              <a:gd name="T36" fmla="*/ 60483750 w 30"/>
              <a:gd name="T37" fmla="*/ 50403125 h 38"/>
              <a:gd name="T38" fmla="*/ 50403125 w 30"/>
              <a:gd name="T39" fmla="*/ 50403125 h 38"/>
              <a:gd name="T40" fmla="*/ 45362813 w 30"/>
              <a:gd name="T41" fmla="*/ 55443438 h 38"/>
              <a:gd name="T42" fmla="*/ 35282188 w 30"/>
              <a:gd name="T43" fmla="*/ 60483750 h 38"/>
              <a:gd name="T44" fmla="*/ 40322500 w 30"/>
              <a:gd name="T45" fmla="*/ 65524063 h 38"/>
              <a:gd name="T46" fmla="*/ 50403125 w 30"/>
              <a:gd name="T47" fmla="*/ 60483750 h 38"/>
              <a:gd name="T48" fmla="*/ 55443438 w 30"/>
              <a:gd name="T49" fmla="*/ 60483750 h 38"/>
              <a:gd name="T50" fmla="*/ 60483750 w 30"/>
              <a:gd name="T51" fmla="*/ 60483750 h 38"/>
              <a:gd name="T52" fmla="*/ 65524063 w 30"/>
              <a:gd name="T53" fmla="*/ 65524063 h 38"/>
              <a:gd name="T54" fmla="*/ 65524063 w 30"/>
              <a:gd name="T55" fmla="*/ 70564375 h 38"/>
              <a:gd name="T56" fmla="*/ 60483750 w 30"/>
              <a:gd name="T57" fmla="*/ 80645000 h 38"/>
              <a:gd name="T58" fmla="*/ 55443438 w 30"/>
              <a:gd name="T59" fmla="*/ 90725625 h 38"/>
              <a:gd name="T60" fmla="*/ 45362813 w 30"/>
              <a:gd name="T61" fmla="*/ 85685313 h 38"/>
              <a:gd name="T62" fmla="*/ 40322500 w 30"/>
              <a:gd name="T63" fmla="*/ 85685313 h 38"/>
              <a:gd name="T64" fmla="*/ 35282188 w 30"/>
              <a:gd name="T65" fmla="*/ 90725625 h 38"/>
              <a:gd name="T66" fmla="*/ 25201563 w 30"/>
              <a:gd name="T67" fmla="*/ 90725625 h 38"/>
              <a:gd name="T68" fmla="*/ 20161250 w 30"/>
              <a:gd name="T69" fmla="*/ 90725625 h 38"/>
              <a:gd name="T70" fmla="*/ 10080625 w 30"/>
              <a:gd name="T71" fmla="*/ 95765938 h 38"/>
              <a:gd name="T72" fmla="*/ 0 w 30"/>
              <a:gd name="T73" fmla="*/ 90725625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0" h="38">
                <a:moveTo>
                  <a:pt x="0" y="36"/>
                </a:move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0"/>
                </a:lnTo>
                <a:lnTo>
                  <a:pt x="4" y="20"/>
                </a:lnTo>
                <a:lnTo>
                  <a:pt x="4" y="18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4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28" y="8"/>
                </a:lnTo>
                <a:lnTo>
                  <a:pt x="28" y="10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28" y="16"/>
                </a:lnTo>
                <a:lnTo>
                  <a:pt x="26" y="18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8" y="22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6" y="26"/>
                </a:lnTo>
                <a:lnTo>
                  <a:pt x="18" y="24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6" y="26"/>
                </a:lnTo>
                <a:lnTo>
                  <a:pt x="26" y="28"/>
                </a:lnTo>
                <a:lnTo>
                  <a:pt x="26" y="30"/>
                </a:lnTo>
                <a:lnTo>
                  <a:pt x="24" y="32"/>
                </a:lnTo>
                <a:lnTo>
                  <a:pt x="22" y="34"/>
                </a:lnTo>
                <a:lnTo>
                  <a:pt x="22" y="36"/>
                </a:lnTo>
                <a:lnTo>
                  <a:pt x="20" y="36"/>
                </a:lnTo>
                <a:lnTo>
                  <a:pt x="18" y="34"/>
                </a:lnTo>
                <a:lnTo>
                  <a:pt x="16" y="34"/>
                </a:lnTo>
                <a:lnTo>
                  <a:pt x="14" y="36"/>
                </a:lnTo>
                <a:lnTo>
                  <a:pt x="12" y="36"/>
                </a:lnTo>
                <a:lnTo>
                  <a:pt x="10" y="36"/>
                </a:lnTo>
                <a:lnTo>
                  <a:pt x="8" y="36"/>
                </a:lnTo>
                <a:lnTo>
                  <a:pt x="6" y="38"/>
                </a:lnTo>
                <a:lnTo>
                  <a:pt x="4" y="38"/>
                </a:lnTo>
                <a:lnTo>
                  <a:pt x="2" y="38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6" name="Freeform 2314"/>
          <p:cNvSpPr>
            <a:spLocks/>
          </p:cNvSpPr>
          <p:nvPr/>
        </p:nvSpPr>
        <p:spPr bwMode="auto">
          <a:xfrm>
            <a:off x="5154613" y="4244974"/>
            <a:ext cx="88900" cy="254000"/>
          </a:xfrm>
          <a:custGeom>
            <a:avLst/>
            <a:gdLst>
              <a:gd name="T0" fmla="*/ 5040313 w 56"/>
              <a:gd name="T1" fmla="*/ 216733438 h 160"/>
              <a:gd name="T2" fmla="*/ 15120938 w 56"/>
              <a:gd name="T3" fmla="*/ 196572188 h 160"/>
              <a:gd name="T4" fmla="*/ 10080625 w 56"/>
              <a:gd name="T5" fmla="*/ 181451250 h 160"/>
              <a:gd name="T6" fmla="*/ 25201563 w 56"/>
              <a:gd name="T7" fmla="*/ 166330313 h 160"/>
              <a:gd name="T8" fmla="*/ 40322500 w 56"/>
              <a:gd name="T9" fmla="*/ 156249688 h 160"/>
              <a:gd name="T10" fmla="*/ 25201563 w 56"/>
              <a:gd name="T11" fmla="*/ 141128750 h 160"/>
              <a:gd name="T12" fmla="*/ 30241875 w 56"/>
              <a:gd name="T13" fmla="*/ 120967500 h 160"/>
              <a:gd name="T14" fmla="*/ 30241875 w 56"/>
              <a:gd name="T15" fmla="*/ 105846563 h 160"/>
              <a:gd name="T16" fmla="*/ 30241875 w 56"/>
              <a:gd name="T17" fmla="*/ 85685313 h 160"/>
              <a:gd name="T18" fmla="*/ 35282188 w 56"/>
              <a:gd name="T19" fmla="*/ 75604688 h 160"/>
              <a:gd name="T20" fmla="*/ 45362813 w 56"/>
              <a:gd name="T21" fmla="*/ 55443438 h 160"/>
              <a:gd name="T22" fmla="*/ 35282188 w 56"/>
              <a:gd name="T23" fmla="*/ 40322500 h 160"/>
              <a:gd name="T24" fmla="*/ 35282188 w 56"/>
              <a:gd name="T25" fmla="*/ 20161250 h 160"/>
              <a:gd name="T26" fmla="*/ 20161250 w 56"/>
              <a:gd name="T27" fmla="*/ 10080625 h 160"/>
              <a:gd name="T28" fmla="*/ 15120938 w 56"/>
              <a:gd name="T29" fmla="*/ 5040313 h 160"/>
              <a:gd name="T30" fmla="*/ 25201563 w 56"/>
              <a:gd name="T31" fmla="*/ 5040313 h 160"/>
              <a:gd name="T32" fmla="*/ 45362813 w 56"/>
              <a:gd name="T33" fmla="*/ 10080625 h 160"/>
              <a:gd name="T34" fmla="*/ 60483750 w 56"/>
              <a:gd name="T35" fmla="*/ 15120938 h 160"/>
              <a:gd name="T36" fmla="*/ 65524063 w 56"/>
              <a:gd name="T37" fmla="*/ 5040313 h 160"/>
              <a:gd name="T38" fmla="*/ 85685313 w 56"/>
              <a:gd name="T39" fmla="*/ 25201563 h 160"/>
              <a:gd name="T40" fmla="*/ 90725625 w 56"/>
              <a:gd name="T41" fmla="*/ 40322500 h 160"/>
              <a:gd name="T42" fmla="*/ 90725625 w 56"/>
              <a:gd name="T43" fmla="*/ 60483750 h 160"/>
              <a:gd name="T44" fmla="*/ 90725625 w 56"/>
              <a:gd name="T45" fmla="*/ 75604688 h 160"/>
              <a:gd name="T46" fmla="*/ 90725625 w 56"/>
              <a:gd name="T47" fmla="*/ 90725625 h 160"/>
              <a:gd name="T48" fmla="*/ 105846563 w 56"/>
              <a:gd name="T49" fmla="*/ 110886875 h 160"/>
              <a:gd name="T50" fmla="*/ 90725625 w 56"/>
              <a:gd name="T51" fmla="*/ 120967500 h 160"/>
              <a:gd name="T52" fmla="*/ 80645000 w 56"/>
              <a:gd name="T53" fmla="*/ 141128750 h 160"/>
              <a:gd name="T54" fmla="*/ 80645000 w 56"/>
              <a:gd name="T55" fmla="*/ 156249688 h 160"/>
              <a:gd name="T56" fmla="*/ 85685313 w 56"/>
              <a:gd name="T57" fmla="*/ 176410938 h 160"/>
              <a:gd name="T58" fmla="*/ 85685313 w 56"/>
              <a:gd name="T59" fmla="*/ 191531875 h 160"/>
              <a:gd name="T60" fmla="*/ 90725625 w 56"/>
              <a:gd name="T61" fmla="*/ 211693125 h 160"/>
              <a:gd name="T62" fmla="*/ 100806250 w 56"/>
              <a:gd name="T63" fmla="*/ 216733438 h 160"/>
              <a:gd name="T64" fmla="*/ 115927188 w 56"/>
              <a:gd name="T65" fmla="*/ 231854375 h 160"/>
              <a:gd name="T66" fmla="*/ 126007813 w 56"/>
              <a:gd name="T67" fmla="*/ 252015625 h 160"/>
              <a:gd name="T68" fmla="*/ 141128750 w 56"/>
              <a:gd name="T69" fmla="*/ 267136563 h 160"/>
              <a:gd name="T70" fmla="*/ 141128750 w 56"/>
              <a:gd name="T71" fmla="*/ 292338125 h 160"/>
              <a:gd name="T72" fmla="*/ 141128750 w 56"/>
              <a:gd name="T73" fmla="*/ 307459063 h 160"/>
              <a:gd name="T74" fmla="*/ 141128750 w 56"/>
              <a:gd name="T75" fmla="*/ 322580000 h 160"/>
              <a:gd name="T76" fmla="*/ 141128750 w 56"/>
              <a:gd name="T77" fmla="*/ 337700938 h 160"/>
              <a:gd name="T78" fmla="*/ 136088438 w 56"/>
              <a:gd name="T79" fmla="*/ 347781563 h 160"/>
              <a:gd name="T80" fmla="*/ 115927188 w 56"/>
              <a:gd name="T81" fmla="*/ 352821875 h 160"/>
              <a:gd name="T82" fmla="*/ 105846563 w 56"/>
              <a:gd name="T83" fmla="*/ 372983125 h 160"/>
              <a:gd name="T84" fmla="*/ 105846563 w 56"/>
              <a:gd name="T85" fmla="*/ 372983125 h 160"/>
              <a:gd name="T86" fmla="*/ 115927188 w 56"/>
              <a:gd name="T87" fmla="*/ 388104063 h 160"/>
              <a:gd name="T88" fmla="*/ 110886875 w 56"/>
              <a:gd name="T89" fmla="*/ 403225000 h 160"/>
              <a:gd name="T90" fmla="*/ 105846563 w 56"/>
              <a:gd name="T91" fmla="*/ 393144375 h 160"/>
              <a:gd name="T92" fmla="*/ 95765938 w 56"/>
              <a:gd name="T93" fmla="*/ 383063750 h 160"/>
              <a:gd name="T94" fmla="*/ 80645000 w 56"/>
              <a:gd name="T95" fmla="*/ 362902500 h 160"/>
              <a:gd name="T96" fmla="*/ 75604688 w 56"/>
              <a:gd name="T97" fmla="*/ 347781563 h 160"/>
              <a:gd name="T98" fmla="*/ 75604688 w 56"/>
              <a:gd name="T99" fmla="*/ 327620313 h 160"/>
              <a:gd name="T100" fmla="*/ 80645000 w 56"/>
              <a:gd name="T101" fmla="*/ 312499375 h 160"/>
              <a:gd name="T102" fmla="*/ 80645000 w 56"/>
              <a:gd name="T103" fmla="*/ 297378438 h 160"/>
              <a:gd name="T104" fmla="*/ 80645000 w 56"/>
              <a:gd name="T105" fmla="*/ 277217188 h 160"/>
              <a:gd name="T106" fmla="*/ 70564375 w 56"/>
              <a:gd name="T107" fmla="*/ 262096250 h 160"/>
              <a:gd name="T108" fmla="*/ 55443438 w 56"/>
              <a:gd name="T109" fmla="*/ 267136563 h 160"/>
              <a:gd name="T110" fmla="*/ 40322500 w 56"/>
              <a:gd name="T111" fmla="*/ 267136563 h 160"/>
              <a:gd name="T112" fmla="*/ 25201563 w 56"/>
              <a:gd name="T113" fmla="*/ 252015625 h 160"/>
              <a:gd name="T114" fmla="*/ 20161250 w 56"/>
              <a:gd name="T115" fmla="*/ 236894688 h 160"/>
              <a:gd name="T116" fmla="*/ 10080625 w 56"/>
              <a:gd name="T117" fmla="*/ 231854375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6" h="160">
                <a:moveTo>
                  <a:pt x="2" y="90"/>
                </a:moveTo>
                <a:lnTo>
                  <a:pt x="2" y="88"/>
                </a:lnTo>
                <a:lnTo>
                  <a:pt x="0" y="88"/>
                </a:lnTo>
                <a:lnTo>
                  <a:pt x="2" y="86"/>
                </a:lnTo>
                <a:lnTo>
                  <a:pt x="2" y="84"/>
                </a:lnTo>
                <a:lnTo>
                  <a:pt x="4" y="82"/>
                </a:lnTo>
                <a:lnTo>
                  <a:pt x="4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6" y="68"/>
                </a:lnTo>
                <a:lnTo>
                  <a:pt x="8" y="66"/>
                </a:lnTo>
                <a:lnTo>
                  <a:pt x="10" y="66"/>
                </a:lnTo>
                <a:lnTo>
                  <a:pt x="12" y="64"/>
                </a:lnTo>
                <a:lnTo>
                  <a:pt x="14" y="64"/>
                </a:lnTo>
                <a:lnTo>
                  <a:pt x="14" y="62"/>
                </a:lnTo>
                <a:lnTo>
                  <a:pt x="16" y="62"/>
                </a:lnTo>
                <a:lnTo>
                  <a:pt x="14" y="62"/>
                </a:lnTo>
                <a:lnTo>
                  <a:pt x="12" y="60"/>
                </a:lnTo>
                <a:lnTo>
                  <a:pt x="12" y="58"/>
                </a:lnTo>
                <a:lnTo>
                  <a:pt x="10" y="56"/>
                </a:lnTo>
                <a:lnTo>
                  <a:pt x="12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12" y="42"/>
                </a:lnTo>
                <a:lnTo>
                  <a:pt x="12" y="40"/>
                </a:lnTo>
                <a:lnTo>
                  <a:pt x="14" y="38"/>
                </a:lnTo>
                <a:lnTo>
                  <a:pt x="14" y="36"/>
                </a:lnTo>
                <a:lnTo>
                  <a:pt x="12" y="34"/>
                </a:lnTo>
                <a:lnTo>
                  <a:pt x="12" y="32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20" y="24"/>
                </a:lnTo>
                <a:lnTo>
                  <a:pt x="18" y="22"/>
                </a:lnTo>
                <a:lnTo>
                  <a:pt x="16" y="20"/>
                </a:lnTo>
                <a:lnTo>
                  <a:pt x="16" y="18"/>
                </a:lnTo>
                <a:lnTo>
                  <a:pt x="16" y="16"/>
                </a:lnTo>
                <a:lnTo>
                  <a:pt x="14" y="16"/>
                </a:lnTo>
                <a:lnTo>
                  <a:pt x="12" y="14"/>
                </a:lnTo>
                <a:lnTo>
                  <a:pt x="12" y="12"/>
                </a:lnTo>
                <a:lnTo>
                  <a:pt x="14" y="10"/>
                </a:lnTo>
                <a:lnTo>
                  <a:pt x="14" y="8"/>
                </a:lnTo>
                <a:lnTo>
                  <a:pt x="12" y="8"/>
                </a:lnTo>
                <a:lnTo>
                  <a:pt x="10" y="6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4" y="4"/>
                </a:lnTo>
                <a:lnTo>
                  <a:pt x="26" y="2"/>
                </a:lnTo>
                <a:lnTo>
                  <a:pt x="28" y="4"/>
                </a:lnTo>
                <a:lnTo>
                  <a:pt x="32" y="8"/>
                </a:lnTo>
                <a:lnTo>
                  <a:pt x="34" y="10"/>
                </a:lnTo>
                <a:lnTo>
                  <a:pt x="34" y="12"/>
                </a:lnTo>
                <a:lnTo>
                  <a:pt x="34" y="14"/>
                </a:lnTo>
                <a:lnTo>
                  <a:pt x="36" y="16"/>
                </a:lnTo>
                <a:lnTo>
                  <a:pt x="36" y="18"/>
                </a:lnTo>
                <a:lnTo>
                  <a:pt x="36" y="20"/>
                </a:lnTo>
                <a:lnTo>
                  <a:pt x="36" y="22"/>
                </a:lnTo>
                <a:lnTo>
                  <a:pt x="36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6"/>
                </a:lnTo>
                <a:lnTo>
                  <a:pt x="38" y="38"/>
                </a:lnTo>
                <a:lnTo>
                  <a:pt x="38" y="40"/>
                </a:lnTo>
                <a:lnTo>
                  <a:pt x="40" y="42"/>
                </a:lnTo>
                <a:lnTo>
                  <a:pt x="42" y="44"/>
                </a:lnTo>
                <a:lnTo>
                  <a:pt x="42" y="46"/>
                </a:lnTo>
                <a:lnTo>
                  <a:pt x="38" y="46"/>
                </a:lnTo>
                <a:lnTo>
                  <a:pt x="36" y="46"/>
                </a:lnTo>
                <a:lnTo>
                  <a:pt x="36" y="48"/>
                </a:lnTo>
                <a:lnTo>
                  <a:pt x="34" y="50"/>
                </a:lnTo>
                <a:lnTo>
                  <a:pt x="34" y="52"/>
                </a:lnTo>
                <a:lnTo>
                  <a:pt x="32" y="56"/>
                </a:lnTo>
                <a:lnTo>
                  <a:pt x="30" y="58"/>
                </a:lnTo>
                <a:lnTo>
                  <a:pt x="30" y="60"/>
                </a:lnTo>
                <a:lnTo>
                  <a:pt x="32" y="62"/>
                </a:lnTo>
                <a:lnTo>
                  <a:pt x="32" y="64"/>
                </a:ln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4" y="72"/>
                </a:lnTo>
                <a:lnTo>
                  <a:pt x="34" y="74"/>
                </a:lnTo>
                <a:lnTo>
                  <a:pt x="34" y="76"/>
                </a:lnTo>
                <a:lnTo>
                  <a:pt x="34" y="78"/>
                </a:lnTo>
                <a:lnTo>
                  <a:pt x="34" y="80"/>
                </a:lnTo>
                <a:lnTo>
                  <a:pt x="34" y="82"/>
                </a:lnTo>
                <a:lnTo>
                  <a:pt x="36" y="84"/>
                </a:lnTo>
                <a:lnTo>
                  <a:pt x="36" y="86"/>
                </a:lnTo>
                <a:lnTo>
                  <a:pt x="38" y="86"/>
                </a:lnTo>
                <a:lnTo>
                  <a:pt x="40" y="86"/>
                </a:lnTo>
                <a:lnTo>
                  <a:pt x="42" y="88"/>
                </a:lnTo>
                <a:lnTo>
                  <a:pt x="44" y="90"/>
                </a:lnTo>
                <a:lnTo>
                  <a:pt x="44" y="92"/>
                </a:lnTo>
                <a:lnTo>
                  <a:pt x="46" y="92"/>
                </a:lnTo>
                <a:lnTo>
                  <a:pt x="48" y="94"/>
                </a:lnTo>
                <a:lnTo>
                  <a:pt x="48" y="96"/>
                </a:lnTo>
                <a:lnTo>
                  <a:pt x="50" y="98"/>
                </a:lnTo>
                <a:lnTo>
                  <a:pt x="50" y="100"/>
                </a:lnTo>
                <a:lnTo>
                  <a:pt x="52" y="102"/>
                </a:lnTo>
                <a:lnTo>
                  <a:pt x="52" y="104"/>
                </a:lnTo>
                <a:lnTo>
                  <a:pt x="54" y="106"/>
                </a:lnTo>
                <a:lnTo>
                  <a:pt x="56" y="106"/>
                </a:lnTo>
                <a:lnTo>
                  <a:pt x="56" y="108"/>
                </a:lnTo>
                <a:lnTo>
                  <a:pt x="56" y="110"/>
                </a:lnTo>
                <a:lnTo>
                  <a:pt x="56" y="114"/>
                </a:lnTo>
                <a:lnTo>
                  <a:pt x="56" y="116"/>
                </a:lnTo>
                <a:lnTo>
                  <a:pt x="56" y="118"/>
                </a:lnTo>
                <a:lnTo>
                  <a:pt x="56" y="120"/>
                </a:lnTo>
                <a:lnTo>
                  <a:pt x="56" y="122"/>
                </a:lnTo>
                <a:lnTo>
                  <a:pt x="56" y="124"/>
                </a:lnTo>
                <a:lnTo>
                  <a:pt x="56" y="126"/>
                </a:lnTo>
                <a:lnTo>
                  <a:pt x="56" y="128"/>
                </a:lnTo>
                <a:lnTo>
                  <a:pt x="56" y="130"/>
                </a:lnTo>
                <a:lnTo>
                  <a:pt x="56" y="132"/>
                </a:lnTo>
                <a:lnTo>
                  <a:pt x="56" y="134"/>
                </a:lnTo>
                <a:lnTo>
                  <a:pt x="54" y="136"/>
                </a:lnTo>
                <a:lnTo>
                  <a:pt x="54" y="138"/>
                </a:lnTo>
                <a:lnTo>
                  <a:pt x="52" y="140"/>
                </a:lnTo>
                <a:lnTo>
                  <a:pt x="50" y="140"/>
                </a:lnTo>
                <a:lnTo>
                  <a:pt x="48" y="140"/>
                </a:lnTo>
                <a:lnTo>
                  <a:pt x="46" y="140"/>
                </a:lnTo>
                <a:lnTo>
                  <a:pt x="46" y="142"/>
                </a:lnTo>
                <a:lnTo>
                  <a:pt x="44" y="144"/>
                </a:lnTo>
                <a:lnTo>
                  <a:pt x="44" y="146"/>
                </a:lnTo>
                <a:lnTo>
                  <a:pt x="42" y="148"/>
                </a:lnTo>
                <a:lnTo>
                  <a:pt x="44" y="150"/>
                </a:lnTo>
                <a:lnTo>
                  <a:pt x="44" y="152"/>
                </a:lnTo>
                <a:lnTo>
                  <a:pt x="46" y="154"/>
                </a:lnTo>
                <a:lnTo>
                  <a:pt x="44" y="156"/>
                </a:lnTo>
                <a:lnTo>
                  <a:pt x="46" y="158"/>
                </a:lnTo>
                <a:lnTo>
                  <a:pt x="44" y="160"/>
                </a:lnTo>
                <a:lnTo>
                  <a:pt x="40" y="160"/>
                </a:lnTo>
                <a:lnTo>
                  <a:pt x="40" y="158"/>
                </a:lnTo>
                <a:lnTo>
                  <a:pt x="42" y="156"/>
                </a:lnTo>
                <a:lnTo>
                  <a:pt x="40" y="154"/>
                </a:lnTo>
                <a:lnTo>
                  <a:pt x="38" y="152"/>
                </a:lnTo>
                <a:lnTo>
                  <a:pt x="36" y="150"/>
                </a:lnTo>
                <a:lnTo>
                  <a:pt x="36" y="148"/>
                </a:lnTo>
                <a:lnTo>
                  <a:pt x="34" y="146"/>
                </a:lnTo>
                <a:lnTo>
                  <a:pt x="32" y="144"/>
                </a:lnTo>
                <a:lnTo>
                  <a:pt x="30" y="144"/>
                </a:lnTo>
                <a:lnTo>
                  <a:pt x="30" y="142"/>
                </a:lnTo>
                <a:lnTo>
                  <a:pt x="30" y="140"/>
                </a:lnTo>
                <a:lnTo>
                  <a:pt x="30" y="138"/>
                </a:lnTo>
                <a:lnTo>
                  <a:pt x="28" y="136"/>
                </a:lnTo>
                <a:lnTo>
                  <a:pt x="26" y="134"/>
                </a:lnTo>
                <a:lnTo>
                  <a:pt x="28" y="132"/>
                </a:lnTo>
                <a:lnTo>
                  <a:pt x="30" y="130"/>
                </a:lnTo>
                <a:lnTo>
                  <a:pt x="30" y="128"/>
                </a:lnTo>
                <a:lnTo>
                  <a:pt x="30" y="126"/>
                </a:lnTo>
                <a:lnTo>
                  <a:pt x="32" y="124"/>
                </a:lnTo>
                <a:lnTo>
                  <a:pt x="32" y="122"/>
                </a:lnTo>
                <a:lnTo>
                  <a:pt x="34" y="120"/>
                </a:lnTo>
                <a:lnTo>
                  <a:pt x="32" y="120"/>
                </a:lnTo>
                <a:lnTo>
                  <a:pt x="32" y="118"/>
                </a:lnTo>
                <a:lnTo>
                  <a:pt x="34" y="116"/>
                </a:lnTo>
                <a:lnTo>
                  <a:pt x="32" y="114"/>
                </a:lnTo>
                <a:lnTo>
                  <a:pt x="32" y="112"/>
                </a:lnTo>
                <a:lnTo>
                  <a:pt x="32" y="110"/>
                </a:lnTo>
                <a:lnTo>
                  <a:pt x="32" y="108"/>
                </a:lnTo>
                <a:lnTo>
                  <a:pt x="32" y="106"/>
                </a:lnTo>
                <a:lnTo>
                  <a:pt x="30" y="106"/>
                </a:lnTo>
                <a:lnTo>
                  <a:pt x="28" y="104"/>
                </a:lnTo>
                <a:lnTo>
                  <a:pt x="26" y="104"/>
                </a:lnTo>
                <a:lnTo>
                  <a:pt x="24" y="106"/>
                </a:lnTo>
                <a:lnTo>
                  <a:pt x="22" y="106"/>
                </a:lnTo>
                <a:lnTo>
                  <a:pt x="20" y="106"/>
                </a:lnTo>
                <a:lnTo>
                  <a:pt x="18" y="106"/>
                </a:lnTo>
                <a:lnTo>
                  <a:pt x="18" y="108"/>
                </a:lnTo>
                <a:lnTo>
                  <a:pt x="16" y="106"/>
                </a:lnTo>
                <a:lnTo>
                  <a:pt x="14" y="104"/>
                </a:lnTo>
                <a:lnTo>
                  <a:pt x="12" y="102"/>
                </a:lnTo>
                <a:lnTo>
                  <a:pt x="12" y="100"/>
                </a:lnTo>
                <a:lnTo>
                  <a:pt x="10" y="100"/>
                </a:lnTo>
                <a:lnTo>
                  <a:pt x="10" y="96"/>
                </a:lnTo>
                <a:lnTo>
                  <a:pt x="8" y="96"/>
                </a:lnTo>
                <a:lnTo>
                  <a:pt x="8" y="94"/>
                </a:lnTo>
                <a:lnTo>
                  <a:pt x="6" y="96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2" y="92"/>
                </a:lnTo>
                <a:lnTo>
                  <a:pt x="2" y="9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7" name="Freeform 2315"/>
          <p:cNvSpPr>
            <a:spLocks/>
          </p:cNvSpPr>
          <p:nvPr/>
        </p:nvSpPr>
        <p:spPr bwMode="auto">
          <a:xfrm>
            <a:off x="5154613" y="4244974"/>
            <a:ext cx="88900" cy="254000"/>
          </a:xfrm>
          <a:custGeom>
            <a:avLst/>
            <a:gdLst>
              <a:gd name="T0" fmla="*/ 5040313 w 56"/>
              <a:gd name="T1" fmla="*/ 216733438 h 160"/>
              <a:gd name="T2" fmla="*/ 15120938 w 56"/>
              <a:gd name="T3" fmla="*/ 196572188 h 160"/>
              <a:gd name="T4" fmla="*/ 10080625 w 56"/>
              <a:gd name="T5" fmla="*/ 181451250 h 160"/>
              <a:gd name="T6" fmla="*/ 25201563 w 56"/>
              <a:gd name="T7" fmla="*/ 166330313 h 160"/>
              <a:gd name="T8" fmla="*/ 40322500 w 56"/>
              <a:gd name="T9" fmla="*/ 156249688 h 160"/>
              <a:gd name="T10" fmla="*/ 25201563 w 56"/>
              <a:gd name="T11" fmla="*/ 141128750 h 160"/>
              <a:gd name="T12" fmla="*/ 30241875 w 56"/>
              <a:gd name="T13" fmla="*/ 120967500 h 160"/>
              <a:gd name="T14" fmla="*/ 30241875 w 56"/>
              <a:gd name="T15" fmla="*/ 105846563 h 160"/>
              <a:gd name="T16" fmla="*/ 30241875 w 56"/>
              <a:gd name="T17" fmla="*/ 85685313 h 160"/>
              <a:gd name="T18" fmla="*/ 35282188 w 56"/>
              <a:gd name="T19" fmla="*/ 75604688 h 160"/>
              <a:gd name="T20" fmla="*/ 45362813 w 56"/>
              <a:gd name="T21" fmla="*/ 55443438 h 160"/>
              <a:gd name="T22" fmla="*/ 35282188 w 56"/>
              <a:gd name="T23" fmla="*/ 40322500 h 160"/>
              <a:gd name="T24" fmla="*/ 35282188 w 56"/>
              <a:gd name="T25" fmla="*/ 20161250 h 160"/>
              <a:gd name="T26" fmla="*/ 20161250 w 56"/>
              <a:gd name="T27" fmla="*/ 10080625 h 160"/>
              <a:gd name="T28" fmla="*/ 15120938 w 56"/>
              <a:gd name="T29" fmla="*/ 5040313 h 160"/>
              <a:gd name="T30" fmla="*/ 25201563 w 56"/>
              <a:gd name="T31" fmla="*/ 5040313 h 160"/>
              <a:gd name="T32" fmla="*/ 45362813 w 56"/>
              <a:gd name="T33" fmla="*/ 10080625 h 160"/>
              <a:gd name="T34" fmla="*/ 60483750 w 56"/>
              <a:gd name="T35" fmla="*/ 15120938 h 160"/>
              <a:gd name="T36" fmla="*/ 65524063 w 56"/>
              <a:gd name="T37" fmla="*/ 5040313 h 160"/>
              <a:gd name="T38" fmla="*/ 85685313 w 56"/>
              <a:gd name="T39" fmla="*/ 25201563 h 160"/>
              <a:gd name="T40" fmla="*/ 90725625 w 56"/>
              <a:gd name="T41" fmla="*/ 40322500 h 160"/>
              <a:gd name="T42" fmla="*/ 90725625 w 56"/>
              <a:gd name="T43" fmla="*/ 60483750 h 160"/>
              <a:gd name="T44" fmla="*/ 90725625 w 56"/>
              <a:gd name="T45" fmla="*/ 75604688 h 160"/>
              <a:gd name="T46" fmla="*/ 90725625 w 56"/>
              <a:gd name="T47" fmla="*/ 90725625 h 160"/>
              <a:gd name="T48" fmla="*/ 105846563 w 56"/>
              <a:gd name="T49" fmla="*/ 110886875 h 160"/>
              <a:gd name="T50" fmla="*/ 90725625 w 56"/>
              <a:gd name="T51" fmla="*/ 120967500 h 160"/>
              <a:gd name="T52" fmla="*/ 80645000 w 56"/>
              <a:gd name="T53" fmla="*/ 141128750 h 160"/>
              <a:gd name="T54" fmla="*/ 80645000 w 56"/>
              <a:gd name="T55" fmla="*/ 156249688 h 160"/>
              <a:gd name="T56" fmla="*/ 85685313 w 56"/>
              <a:gd name="T57" fmla="*/ 176410938 h 160"/>
              <a:gd name="T58" fmla="*/ 85685313 w 56"/>
              <a:gd name="T59" fmla="*/ 191531875 h 160"/>
              <a:gd name="T60" fmla="*/ 90725625 w 56"/>
              <a:gd name="T61" fmla="*/ 211693125 h 160"/>
              <a:gd name="T62" fmla="*/ 100806250 w 56"/>
              <a:gd name="T63" fmla="*/ 216733438 h 160"/>
              <a:gd name="T64" fmla="*/ 115927188 w 56"/>
              <a:gd name="T65" fmla="*/ 231854375 h 160"/>
              <a:gd name="T66" fmla="*/ 126007813 w 56"/>
              <a:gd name="T67" fmla="*/ 252015625 h 160"/>
              <a:gd name="T68" fmla="*/ 141128750 w 56"/>
              <a:gd name="T69" fmla="*/ 267136563 h 160"/>
              <a:gd name="T70" fmla="*/ 141128750 w 56"/>
              <a:gd name="T71" fmla="*/ 292338125 h 160"/>
              <a:gd name="T72" fmla="*/ 141128750 w 56"/>
              <a:gd name="T73" fmla="*/ 307459063 h 160"/>
              <a:gd name="T74" fmla="*/ 141128750 w 56"/>
              <a:gd name="T75" fmla="*/ 322580000 h 160"/>
              <a:gd name="T76" fmla="*/ 141128750 w 56"/>
              <a:gd name="T77" fmla="*/ 337700938 h 160"/>
              <a:gd name="T78" fmla="*/ 136088438 w 56"/>
              <a:gd name="T79" fmla="*/ 347781563 h 160"/>
              <a:gd name="T80" fmla="*/ 115927188 w 56"/>
              <a:gd name="T81" fmla="*/ 352821875 h 160"/>
              <a:gd name="T82" fmla="*/ 105846563 w 56"/>
              <a:gd name="T83" fmla="*/ 372983125 h 160"/>
              <a:gd name="T84" fmla="*/ 105846563 w 56"/>
              <a:gd name="T85" fmla="*/ 372983125 h 160"/>
              <a:gd name="T86" fmla="*/ 115927188 w 56"/>
              <a:gd name="T87" fmla="*/ 388104063 h 160"/>
              <a:gd name="T88" fmla="*/ 110886875 w 56"/>
              <a:gd name="T89" fmla="*/ 403225000 h 160"/>
              <a:gd name="T90" fmla="*/ 105846563 w 56"/>
              <a:gd name="T91" fmla="*/ 393144375 h 160"/>
              <a:gd name="T92" fmla="*/ 95765938 w 56"/>
              <a:gd name="T93" fmla="*/ 383063750 h 160"/>
              <a:gd name="T94" fmla="*/ 80645000 w 56"/>
              <a:gd name="T95" fmla="*/ 362902500 h 160"/>
              <a:gd name="T96" fmla="*/ 75604688 w 56"/>
              <a:gd name="T97" fmla="*/ 347781563 h 160"/>
              <a:gd name="T98" fmla="*/ 75604688 w 56"/>
              <a:gd name="T99" fmla="*/ 327620313 h 160"/>
              <a:gd name="T100" fmla="*/ 80645000 w 56"/>
              <a:gd name="T101" fmla="*/ 312499375 h 160"/>
              <a:gd name="T102" fmla="*/ 80645000 w 56"/>
              <a:gd name="T103" fmla="*/ 297378438 h 160"/>
              <a:gd name="T104" fmla="*/ 80645000 w 56"/>
              <a:gd name="T105" fmla="*/ 277217188 h 160"/>
              <a:gd name="T106" fmla="*/ 70564375 w 56"/>
              <a:gd name="T107" fmla="*/ 262096250 h 160"/>
              <a:gd name="T108" fmla="*/ 55443438 w 56"/>
              <a:gd name="T109" fmla="*/ 267136563 h 160"/>
              <a:gd name="T110" fmla="*/ 40322500 w 56"/>
              <a:gd name="T111" fmla="*/ 267136563 h 160"/>
              <a:gd name="T112" fmla="*/ 25201563 w 56"/>
              <a:gd name="T113" fmla="*/ 252015625 h 160"/>
              <a:gd name="T114" fmla="*/ 20161250 w 56"/>
              <a:gd name="T115" fmla="*/ 236894688 h 160"/>
              <a:gd name="T116" fmla="*/ 10080625 w 56"/>
              <a:gd name="T117" fmla="*/ 231854375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6" h="160">
                <a:moveTo>
                  <a:pt x="2" y="90"/>
                </a:moveTo>
                <a:lnTo>
                  <a:pt x="2" y="88"/>
                </a:lnTo>
                <a:lnTo>
                  <a:pt x="0" y="88"/>
                </a:lnTo>
                <a:lnTo>
                  <a:pt x="2" y="86"/>
                </a:lnTo>
                <a:lnTo>
                  <a:pt x="2" y="84"/>
                </a:lnTo>
                <a:lnTo>
                  <a:pt x="4" y="82"/>
                </a:lnTo>
                <a:lnTo>
                  <a:pt x="4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6" y="68"/>
                </a:lnTo>
                <a:lnTo>
                  <a:pt x="8" y="66"/>
                </a:lnTo>
                <a:lnTo>
                  <a:pt x="10" y="66"/>
                </a:lnTo>
                <a:lnTo>
                  <a:pt x="12" y="64"/>
                </a:lnTo>
                <a:lnTo>
                  <a:pt x="14" y="64"/>
                </a:lnTo>
                <a:lnTo>
                  <a:pt x="14" y="62"/>
                </a:lnTo>
                <a:lnTo>
                  <a:pt x="16" y="62"/>
                </a:lnTo>
                <a:lnTo>
                  <a:pt x="14" y="62"/>
                </a:lnTo>
                <a:lnTo>
                  <a:pt x="12" y="60"/>
                </a:lnTo>
                <a:lnTo>
                  <a:pt x="12" y="58"/>
                </a:lnTo>
                <a:lnTo>
                  <a:pt x="10" y="56"/>
                </a:lnTo>
                <a:lnTo>
                  <a:pt x="12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12" y="42"/>
                </a:lnTo>
                <a:lnTo>
                  <a:pt x="12" y="40"/>
                </a:lnTo>
                <a:lnTo>
                  <a:pt x="14" y="38"/>
                </a:lnTo>
                <a:lnTo>
                  <a:pt x="14" y="36"/>
                </a:lnTo>
                <a:lnTo>
                  <a:pt x="12" y="34"/>
                </a:lnTo>
                <a:lnTo>
                  <a:pt x="12" y="32"/>
                </a:lnTo>
                <a:lnTo>
                  <a:pt x="10" y="30"/>
                </a:lnTo>
                <a:lnTo>
                  <a:pt x="12" y="30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20" y="24"/>
                </a:lnTo>
                <a:lnTo>
                  <a:pt x="18" y="22"/>
                </a:lnTo>
                <a:lnTo>
                  <a:pt x="16" y="20"/>
                </a:lnTo>
                <a:lnTo>
                  <a:pt x="16" y="18"/>
                </a:lnTo>
                <a:lnTo>
                  <a:pt x="16" y="16"/>
                </a:lnTo>
                <a:lnTo>
                  <a:pt x="14" y="16"/>
                </a:lnTo>
                <a:lnTo>
                  <a:pt x="12" y="14"/>
                </a:lnTo>
                <a:lnTo>
                  <a:pt x="12" y="12"/>
                </a:lnTo>
                <a:lnTo>
                  <a:pt x="14" y="10"/>
                </a:lnTo>
                <a:lnTo>
                  <a:pt x="14" y="8"/>
                </a:lnTo>
                <a:lnTo>
                  <a:pt x="12" y="8"/>
                </a:lnTo>
                <a:lnTo>
                  <a:pt x="10" y="6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4" y="4"/>
                </a:lnTo>
                <a:lnTo>
                  <a:pt x="26" y="2"/>
                </a:lnTo>
                <a:lnTo>
                  <a:pt x="28" y="4"/>
                </a:lnTo>
                <a:lnTo>
                  <a:pt x="32" y="8"/>
                </a:lnTo>
                <a:lnTo>
                  <a:pt x="34" y="10"/>
                </a:lnTo>
                <a:lnTo>
                  <a:pt x="34" y="12"/>
                </a:lnTo>
                <a:lnTo>
                  <a:pt x="34" y="14"/>
                </a:lnTo>
                <a:lnTo>
                  <a:pt x="36" y="16"/>
                </a:lnTo>
                <a:lnTo>
                  <a:pt x="36" y="18"/>
                </a:lnTo>
                <a:lnTo>
                  <a:pt x="36" y="20"/>
                </a:lnTo>
                <a:lnTo>
                  <a:pt x="36" y="22"/>
                </a:lnTo>
                <a:lnTo>
                  <a:pt x="36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6"/>
                </a:lnTo>
                <a:lnTo>
                  <a:pt x="38" y="38"/>
                </a:lnTo>
                <a:lnTo>
                  <a:pt x="38" y="40"/>
                </a:lnTo>
                <a:lnTo>
                  <a:pt x="40" y="42"/>
                </a:lnTo>
                <a:lnTo>
                  <a:pt x="42" y="44"/>
                </a:lnTo>
                <a:lnTo>
                  <a:pt x="42" y="46"/>
                </a:lnTo>
                <a:lnTo>
                  <a:pt x="38" y="46"/>
                </a:lnTo>
                <a:lnTo>
                  <a:pt x="36" y="46"/>
                </a:lnTo>
                <a:lnTo>
                  <a:pt x="36" y="48"/>
                </a:lnTo>
                <a:lnTo>
                  <a:pt x="34" y="50"/>
                </a:lnTo>
                <a:lnTo>
                  <a:pt x="34" y="52"/>
                </a:lnTo>
                <a:lnTo>
                  <a:pt x="32" y="56"/>
                </a:lnTo>
                <a:lnTo>
                  <a:pt x="30" y="58"/>
                </a:lnTo>
                <a:lnTo>
                  <a:pt x="30" y="60"/>
                </a:lnTo>
                <a:lnTo>
                  <a:pt x="32" y="62"/>
                </a:lnTo>
                <a:lnTo>
                  <a:pt x="32" y="64"/>
                </a:ln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4" y="72"/>
                </a:lnTo>
                <a:lnTo>
                  <a:pt x="34" y="74"/>
                </a:lnTo>
                <a:lnTo>
                  <a:pt x="34" y="76"/>
                </a:lnTo>
                <a:lnTo>
                  <a:pt x="34" y="78"/>
                </a:lnTo>
                <a:lnTo>
                  <a:pt x="34" y="80"/>
                </a:lnTo>
                <a:lnTo>
                  <a:pt x="34" y="82"/>
                </a:lnTo>
                <a:lnTo>
                  <a:pt x="36" y="84"/>
                </a:lnTo>
                <a:lnTo>
                  <a:pt x="36" y="86"/>
                </a:lnTo>
                <a:lnTo>
                  <a:pt x="38" y="86"/>
                </a:lnTo>
                <a:lnTo>
                  <a:pt x="40" y="86"/>
                </a:lnTo>
                <a:lnTo>
                  <a:pt x="42" y="88"/>
                </a:lnTo>
                <a:lnTo>
                  <a:pt x="44" y="90"/>
                </a:lnTo>
                <a:lnTo>
                  <a:pt x="44" y="92"/>
                </a:lnTo>
                <a:lnTo>
                  <a:pt x="46" y="92"/>
                </a:lnTo>
                <a:lnTo>
                  <a:pt x="48" y="94"/>
                </a:lnTo>
                <a:lnTo>
                  <a:pt x="48" y="96"/>
                </a:lnTo>
                <a:lnTo>
                  <a:pt x="50" y="98"/>
                </a:lnTo>
                <a:lnTo>
                  <a:pt x="50" y="100"/>
                </a:lnTo>
                <a:lnTo>
                  <a:pt x="52" y="102"/>
                </a:lnTo>
                <a:lnTo>
                  <a:pt x="52" y="104"/>
                </a:lnTo>
                <a:lnTo>
                  <a:pt x="54" y="106"/>
                </a:lnTo>
                <a:lnTo>
                  <a:pt x="56" y="106"/>
                </a:lnTo>
                <a:lnTo>
                  <a:pt x="56" y="108"/>
                </a:lnTo>
                <a:lnTo>
                  <a:pt x="56" y="110"/>
                </a:lnTo>
                <a:lnTo>
                  <a:pt x="56" y="114"/>
                </a:lnTo>
                <a:lnTo>
                  <a:pt x="56" y="116"/>
                </a:lnTo>
                <a:lnTo>
                  <a:pt x="56" y="118"/>
                </a:lnTo>
                <a:lnTo>
                  <a:pt x="56" y="120"/>
                </a:lnTo>
                <a:lnTo>
                  <a:pt x="56" y="122"/>
                </a:lnTo>
                <a:lnTo>
                  <a:pt x="56" y="124"/>
                </a:lnTo>
                <a:lnTo>
                  <a:pt x="56" y="126"/>
                </a:lnTo>
                <a:lnTo>
                  <a:pt x="56" y="128"/>
                </a:lnTo>
                <a:lnTo>
                  <a:pt x="56" y="130"/>
                </a:lnTo>
                <a:lnTo>
                  <a:pt x="56" y="132"/>
                </a:lnTo>
                <a:lnTo>
                  <a:pt x="56" y="134"/>
                </a:lnTo>
                <a:lnTo>
                  <a:pt x="54" y="136"/>
                </a:lnTo>
                <a:lnTo>
                  <a:pt x="54" y="138"/>
                </a:lnTo>
                <a:lnTo>
                  <a:pt x="52" y="140"/>
                </a:lnTo>
                <a:lnTo>
                  <a:pt x="50" y="140"/>
                </a:lnTo>
                <a:lnTo>
                  <a:pt x="48" y="140"/>
                </a:lnTo>
                <a:lnTo>
                  <a:pt x="46" y="140"/>
                </a:lnTo>
                <a:lnTo>
                  <a:pt x="46" y="142"/>
                </a:lnTo>
                <a:lnTo>
                  <a:pt x="44" y="144"/>
                </a:lnTo>
                <a:lnTo>
                  <a:pt x="44" y="146"/>
                </a:lnTo>
                <a:lnTo>
                  <a:pt x="42" y="148"/>
                </a:lnTo>
                <a:lnTo>
                  <a:pt x="44" y="150"/>
                </a:lnTo>
                <a:lnTo>
                  <a:pt x="44" y="152"/>
                </a:lnTo>
                <a:lnTo>
                  <a:pt x="46" y="154"/>
                </a:lnTo>
                <a:lnTo>
                  <a:pt x="44" y="156"/>
                </a:lnTo>
                <a:lnTo>
                  <a:pt x="46" y="158"/>
                </a:lnTo>
                <a:lnTo>
                  <a:pt x="44" y="160"/>
                </a:lnTo>
                <a:lnTo>
                  <a:pt x="40" y="160"/>
                </a:lnTo>
                <a:lnTo>
                  <a:pt x="40" y="158"/>
                </a:lnTo>
                <a:lnTo>
                  <a:pt x="42" y="156"/>
                </a:lnTo>
                <a:lnTo>
                  <a:pt x="40" y="154"/>
                </a:lnTo>
                <a:lnTo>
                  <a:pt x="38" y="152"/>
                </a:lnTo>
                <a:lnTo>
                  <a:pt x="36" y="150"/>
                </a:lnTo>
                <a:lnTo>
                  <a:pt x="36" y="148"/>
                </a:lnTo>
                <a:lnTo>
                  <a:pt x="34" y="146"/>
                </a:lnTo>
                <a:lnTo>
                  <a:pt x="32" y="144"/>
                </a:lnTo>
                <a:lnTo>
                  <a:pt x="30" y="144"/>
                </a:lnTo>
                <a:lnTo>
                  <a:pt x="30" y="142"/>
                </a:lnTo>
                <a:lnTo>
                  <a:pt x="30" y="140"/>
                </a:lnTo>
                <a:lnTo>
                  <a:pt x="30" y="138"/>
                </a:lnTo>
                <a:lnTo>
                  <a:pt x="28" y="136"/>
                </a:lnTo>
                <a:lnTo>
                  <a:pt x="26" y="134"/>
                </a:lnTo>
                <a:lnTo>
                  <a:pt x="28" y="132"/>
                </a:lnTo>
                <a:lnTo>
                  <a:pt x="30" y="130"/>
                </a:lnTo>
                <a:lnTo>
                  <a:pt x="30" y="128"/>
                </a:lnTo>
                <a:lnTo>
                  <a:pt x="30" y="126"/>
                </a:lnTo>
                <a:lnTo>
                  <a:pt x="32" y="124"/>
                </a:lnTo>
                <a:lnTo>
                  <a:pt x="32" y="122"/>
                </a:lnTo>
                <a:lnTo>
                  <a:pt x="34" y="120"/>
                </a:lnTo>
                <a:lnTo>
                  <a:pt x="32" y="120"/>
                </a:lnTo>
                <a:lnTo>
                  <a:pt x="32" y="118"/>
                </a:lnTo>
                <a:lnTo>
                  <a:pt x="34" y="116"/>
                </a:lnTo>
                <a:lnTo>
                  <a:pt x="32" y="114"/>
                </a:lnTo>
                <a:lnTo>
                  <a:pt x="32" y="112"/>
                </a:lnTo>
                <a:lnTo>
                  <a:pt x="32" y="110"/>
                </a:lnTo>
                <a:lnTo>
                  <a:pt x="32" y="108"/>
                </a:lnTo>
                <a:lnTo>
                  <a:pt x="32" y="106"/>
                </a:lnTo>
                <a:lnTo>
                  <a:pt x="30" y="106"/>
                </a:lnTo>
                <a:lnTo>
                  <a:pt x="28" y="104"/>
                </a:lnTo>
                <a:lnTo>
                  <a:pt x="26" y="104"/>
                </a:lnTo>
                <a:lnTo>
                  <a:pt x="24" y="106"/>
                </a:lnTo>
                <a:lnTo>
                  <a:pt x="22" y="106"/>
                </a:lnTo>
                <a:lnTo>
                  <a:pt x="20" y="106"/>
                </a:lnTo>
                <a:lnTo>
                  <a:pt x="18" y="106"/>
                </a:lnTo>
                <a:lnTo>
                  <a:pt x="18" y="108"/>
                </a:lnTo>
                <a:lnTo>
                  <a:pt x="16" y="106"/>
                </a:lnTo>
                <a:lnTo>
                  <a:pt x="14" y="104"/>
                </a:lnTo>
                <a:lnTo>
                  <a:pt x="12" y="102"/>
                </a:lnTo>
                <a:lnTo>
                  <a:pt x="12" y="100"/>
                </a:lnTo>
                <a:lnTo>
                  <a:pt x="10" y="100"/>
                </a:lnTo>
                <a:lnTo>
                  <a:pt x="10" y="96"/>
                </a:lnTo>
                <a:lnTo>
                  <a:pt x="8" y="96"/>
                </a:lnTo>
                <a:lnTo>
                  <a:pt x="8" y="94"/>
                </a:lnTo>
                <a:lnTo>
                  <a:pt x="6" y="96"/>
                </a:lnTo>
                <a:lnTo>
                  <a:pt x="4" y="96"/>
                </a:lnTo>
                <a:lnTo>
                  <a:pt x="4" y="94"/>
                </a:lnTo>
                <a:lnTo>
                  <a:pt x="4" y="92"/>
                </a:lnTo>
                <a:lnTo>
                  <a:pt x="2" y="92"/>
                </a:lnTo>
                <a:lnTo>
                  <a:pt x="2" y="9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8" name="Freeform 2316"/>
          <p:cNvSpPr>
            <a:spLocks/>
          </p:cNvSpPr>
          <p:nvPr/>
        </p:nvSpPr>
        <p:spPr bwMode="auto">
          <a:xfrm>
            <a:off x="4629150" y="3573463"/>
            <a:ext cx="376238" cy="288925"/>
          </a:xfrm>
          <a:custGeom>
            <a:avLst/>
            <a:gdLst>
              <a:gd name="T0" fmla="*/ 15120958 w 237"/>
              <a:gd name="T1" fmla="*/ 241935000 h 182"/>
              <a:gd name="T2" fmla="*/ 30241915 w 237"/>
              <a:gd name="T3" fmla="*/ 206652813 h 182"/>
              <a:gd name="T4" fmla="*/ 50403192 w 237"/>
              <a:gd name="T5" fmla="*/ 181451250 h 182"/>
              <a:gd name="T6" fmla="*/ 85685426 w 237"/>
              <a:gd name="T7" fmla="*/ 176410938 h 182"/>
              <a:gd name="T8" fmla="*/ 105846703 w 237"/>
              <a:gd name="T9" fmla="*/ 176410938 h 182"/>
              <a:gd name="T10" fmla="*/ 136088618 w 237"/>
              <a:gd name="T11" fmla="*/ 161290000 h 182"/>
              <a:gd name="T12" fmla="*/ 171370853 w 237"/>
              <a:gd name="T13" fmla="*/ 156249688 h 182"/>
              <a:gd name="T14" fmla="*/ 196572449 w 237"/>
              <a:gd name="T15" fmla="*/ 146169063 h 182"/>
              <a:gd name="T16" fmla="*/ 206653087 w 237"/>
              <a:gd name="T17" fmla="*/ 115927188 h 182"/>
              <a:gd name="T18" fmla="*/ 226814364 w 237"/>
              <a:gd name="T19" fmla="*/ 105846563 h 182"/>
              <a:gd name="T20" fmla="*/ 257056279 w 237"/>
              <a:gd name="T21" fmla="*/ 100806250 h 182"/>
              <a:gd name="T22" fmla="*/ 287298194 w 237"/>
              <a:gd name="T23" fmla="*/ 85685313 h 182"/>
              <a:gd name="T24" fmla="*/ 307459471 w 237"/>
              <a:gd name="T25" fmla="*/ 65524063 h 182"/>
              <a:gd name="T26" fmla="*/ 332661067 w 237"/>
              <a:gd name="T27" fmla="*/ 40322500 h 182"/>
              <a:gd name="T28" fmla="*/ 352822344 w 237"/>
              <a:gd name="T29" fmla="*/ 10080625 h 182"/>
              <a:gd name="T30" fmla="*/ 383064259 w 237"/>
              <a:gd name="T31" fmla="*/ 5040313 h 182"/>
              <a:gd name="T32" fmla="*/ 408265855 w 237"/>
              <a:gd name="T33" fmla="*/ 35282188 h 182"/>
              <a:gd name="T34" fmla="*/ 423386813 w 237"/>
              <a:gd name="T35" fmla="*/ 65524063 h 182"/>
              <a:gd name="T36" fmla="*/ 413306174 w 237"/>
              <a:gd name="T37" fmla="*/ 100806250 h 182"/>
              <a:gd name="T38" fmla="*/ 433467451 w 237"/>
              <a:gd name="T39" fmla="*/ 120967500 h 182"/>
              <a:gd name="T40" fmla="*/ 448588409 w 237"/>
              <a:gd name="T41" fmla="*/ 141128750 h 182"/>
              <a:gd name="T42" fmla="*/ 478830324 w 237"/>
              <a:gd name="T43" fmla="*/ 151209375 h 182"/>
              <a:gd name="T44" fmla="*/ 498991601 w 237"/>
              <a:gd name="T45" fmla="*/ 176410938 h 182"/>
              <a:gd name="T46" fmla="*/ 516633512 w 237"/>
              <a:gd name="T47" fmla="*/ 201612500 h 182"/>
              <a:gd name="T48" fmla="*/ 546875427 w 237"/>
              <a:gd name="T49" fmla="*/ 231854375 h 182"/>
              <a:gd name="T50" fmla="*/ 561996384 w 237"/>
              <a:gd name="T51" fmla="*/ 262096250 h 182"/>
              <a:gd name="T52" fmla="*/ 587197980 w 237"/>
              <a:gd name="T53" fmla="*/ 282257500 h 182"/>
              <a:gd name="T54" fmla="*/ 597278619 w 237"/>
              <a:gd name="T55" fmla="*/ 312499375 h 182"/>
              <a:gd name="T56" fmla="*/ 561996384 w 237"/>
              <a:gd name="T57" fmla="*/ 312499375 h 182"/>
              <a:gd name="T58" fmla="*/ 521673831 w 237"/>
              <a:gd name="T59" fmla="*/ 302418750 h 182"/>
              <a:gd name="T60" fmla="*/ 504031920 w 237"/>
              <a:gd name="T61" fmla="*/ 312499375 h 182"/>
              <a:gd name="T62" fmla="*/ 483870643 w 237"/>
              <a:gd name="T63" fmla="*/ 317539688 h 182"/>
              <a:gd name="T64" fmla="*/ 458669047 w 237"/>
              <a:gd name="T65" fmla="*/ 312499375 h 182"/>
              <a:gd name="T66" fmla="*/ 433467451 w 237"/>
              <a:gd name="T67" fmla="*/ 327620313 h 182"/>
              <a:gd name="T68" fmla="*/ 398185217 w 237"/>
              <a:gd name="T69" fmla="*/ 327620313 h 182"/>
              <a:gd name="T70" fmla="*/ 378023940 w 237"/>
              <a:gd name="T71" fmla="*/ 342741250 h 182"/>
              <a:gd name="T72" fmla="*/ 357862663 w 237"/>
              <a:gd name="T73" fmla="*/ 357862188 h 182"/>
              <a:gd name="T74" fmla="*/ 327620748 w 237"/>
              <a:gd name="T75" fmla="*/ 352821875 h 182"/>
              <a:gd name="T76" fmla="*/ 297378833 w 237"/>
              <a:gd name="T77" fmla="*/ 342741250 h 182"/>
              <a:gd name="T78" fmla="*/ 267136918 w 237"/>
              <a:gd name="T79" fmla="*/ 322580000 h 182"/>
              <a:gd name="T80" fmla="*/ 241935322 w 237"/>
              <a:gd name="T81" fmla="*/ 307459063 h 182"/>
              <a:gd name="T82" fmla="*/ 216733726 w 237"/>
              <a:gd name="T83" fmla="*/ 317539688 h 182"/>
              <a:gd name="T84" fmla="*/ 191532130 w 237"/>
              <a:gd name="T85" fmla="*/ 347781563 h 182"/>
              <a:gd name="T86" fmla="*/ 191532130 w 237"/>
              <a:gd name="T87" fmla="*/ 378023438 h 182"/>
              <a:gd name="T88" fmla="*/ 176411172 w 237"/>
              <a:gd name="T89" fmla="*/ 393144375 h 182"/>
              <a:gd name="T90" fmla="*/ 141128938 w 237"/>
              <a:gd name="T91" fmla="*/ 383063750 h 182"/>
              <a:gd name="T92" fmla="*/ 105846703 w 237"/>
              <a:gd name="T93" fmla="*/ 393144375 h 182"/>
              <a:gd name="T94" fmla="*/ 95766065 w 237"/>
              <a:gd name="T95" fmla="*/ 423386250 h 182"/>
              <a:gd name="T96" fmla="*/ 80645107 w 237"/>
              <a:gd name="T97" fmla="*/ 458668438 h 182"/>
              <a:gd name="T98" fmla="*/ 75604788 w 237"/>
              <a:gd name="T99" fmla="*/ 433466875 h 182"/>
              <a:gd name="T100" fmla="*/ 55443511 w 237"/>
              <a:gd name="T101" fmla="*/ 403225000 h 182"/>
              <a:gd name="T102" fmla="*/ 30241915 w 237"/>
              <a:gd name="T103" fmla="*/ 372983125 h 182"/>
              <a:gd name="T104" fmla="*/ 25201596 w 237"/>
              <a:gd name="T105" fmla="*/ 347781563 h 182"/>
              <a:gd name="T106" fmla="*/ 10080638 w 237"/>
              <a:gd name="T107" fmla="*/ 317539688 h 182"/>
              <a:gd name="T108" fmla="*/ 5040319 w 237"/>
              <a:gd name="T109" fmla="*/ 292338125 h 182"/>
              <a:gd name="T110" fmla="*/ 0 w 237"/>
              <a:gd name="T111" fmla="*/ 267136563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7" h="182">
                <a:moveTo>
                  <a:pt x="0" y="104"/>
                </a:moveTo>
                <a:lnTo>
                  <a:pt x="0" y="102"/>
                </a:lnTo>
                <a:lnTo>
                  <a:pt x="2" y="100"/>
                </a:lnTo>
                <a:lnTo>
                  <a:pt x="4" y="100"/>
                </a:lnTo>
                <a:lnTo>
                  <a:pt x="6" y="98"/>
                </a:lnTo>
                <a:lnTo>
                  <a:pt x="6" y="96"/>
                </a:lnTo>
                <a:lnTo>
                  <a:pt x="8" y="94"/>
                </a:lnTo>
                <a:lnTo>
                  <a:pt x="8" y="92"/>
                </a:lnTo>
                <a:lnTo>
                  <a:pt x="8" y="90"/>
                </a:lnTo>
                <a:lnTo>
                  <a:pt x="10" y="88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12" y="82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6" y="78"/>
                </a:lnTo>
                <a:lnTo>
                  <a:pt x="18" y="76"/>
                </a:lnTo>
                <a:lnTo>
                  <a:pt x="18" y="74"/>
                </a:lnTo>
                <a:lnTo>
                  <a:pt x="20" y="72"/>
                </a:lnTo>
                <a:lnTo>
                  <a:pt x="22" y="72"/>
                </a:lnTo>
                <a:lnTo>
                  <a:pt x="24" y="74"/>
                </a:lnTo>
                <a:lnTo>
                  <a:pt x="26" y="74"/>
                </a:lnTo>
                <a:lnTo>
                  <a:pt x="28" y="74"/>
                </a:lnTo>
                <a:lnTo>
                  <a:pt x="28" y="72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6" y="70"/>
                </a:lnTo>
                <a:lnTo>
                  <a:pt x="36" y="68"/>
                </a:lnTo>
                <a:lnTo>
                  <a:pt x="38" y="66"/>
                </a:lnTo>
                <a:lnTo>
                  <a:pt x="40" y="68"/>
                </a:lnTo>
                <a:lnTo>
                  <a:pt x="40" y="70"/>
                </a:lnTo>
                <a:lnTo>
                  <a:pt x="42" y="70"/>
                </a:lnTo>
                <a:lnTo>
                  <a:pt x="44" y="72"/>
                </a:lnTo>
                <a:lnTo>
                  <a:pt x="44" y="70"/>
                </a:lnTo>
                <a:lnTo>
                  <a:pt x="46" y="70"/>
                </a:lnTo>
                <a:lnTo>
                  <a:pt x="48" y="68"/>
                </a:lnTo>
                <a:lnTo>
                  <a:pt x="50" y="68"/>
                </a:lnTo>
                <a:lnTo>
                  <a:pt x="50" y="66"/>
                </a:lnTo>
                <a:lnTo>
                  <a:pt x="52" y="66"/>
                </a:lnTo>
                <a:lnTo>
                  <a:pt x="54" y="64"/>
                </a:lnTo>
                <a:lnTo>
                  <a:pt x="56" y="64"/>
                </a:lnTo>
                <a:lnTo>
                  <a:pt x="58" y="64"/>
                </a:lnTo>
                <a:lnTo>
                  <a:pt x="60" y="64"/>
                </a:lnTo>
                <a:lnTo>
                  <a:pt x="62" y="64"/>
                </a:lnTo>
                <a:lnTo>
                  <a:pt x="64" y="64"/>
                </a:lnTo>
                <a:lnTo>
                  <a:pt x="66" y="62"/>
                </a:lnTo>
                <a:lnTo>
                  <a:pt x="68" y="62"/>
                </a:lnTo>
                <a:lnTo>
                  <a:pt x="70" y="62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6" y="60"/>
                </a:lnTo>
                <a:lnTo>
                  <a:pt x="78" y="58"/>
                </a:lnTo>
                <a:lnTo>
                  <a:pt x="80" y="56"/>
                </a:lnTo>
                <a:lnTo>
                  <a:pt x="82" y="54"/>
                </a:lnTo>
                <a:lnTo>
                  <a:pt x="84" y="52"/>
                </a:lnTo>
                <a:lnTo>
                  <a:pt x="84" y="50"/>
                </a:lnTo>
                <a:lnTo>
                  <a:pt x="86" y="48"/>
                </a:lnTo>
                <a:lnTo>
                  <a:pt x="84" y="46"/>
                </a:lnTo>
                <a:lnTo>
                  <a:pt x="82" y="46"/>
                </a:lnTo>
                <a:lnTo>
                  <a:pt x="82" y="44"/>
                </a:lnTo>
                <a:lnTo>
                  <a:pt x="84" y="42"/>
                </a:lnTo>
                <a:lnTo>
                  <a:pt x="86" y="42"/>
                </a:lnTo>
                <a:lnTo>
                  <a:pt x="88" y="42"/>
                </a:lnTo>
                <a:lnTo>
                  <a:pt x="90" y="42"/>
                </a:lnTo>
                <a:lnTo>
                  <a:pt x="92" y="42"/>
                </a:lnTo>
                <a:lnTo>
                  <a:pt x="94" y="42"/>
                </a:lnTo>
                <a:lnTo>
                  <a:pt x="96" y="42"/>
                </a:lnTo>
                <a:lnTo>
                  <a:pt x="98" y="40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6" y="40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4" y="34"/>
                </a:lnTo>
                <a:lnTo>
                  <a:pt x="116" y="34"/>
                </a:lnTo>
                <a:lnTo>
                  <a:pt x="116" y="32"/>
                </a:lnTo>
                <a:lnTo>
                  <a:pt x="118" y="30"/>
                </a:lnTo>
                <a:lnTo>
                  <a:pt x="120" y="28"/>
                </a:lnTo>
                <a:lnTo>
                  <a:pt x="120" y="26"/>
                </a:lnTo>
                <a:lnTo>
                  <a:pt x="122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2"/>
                </a:lnTo>
                <a:lnTo>
                  <a:pt x="126" y="20"/>
                </a:lnTo>
                <a:lnTo>
                  <a:pt x="128" y="18"/>
                </a:lnTo>
                <a:lnTo>
                  <a:pt x="130" y="16"/>
                </a:lnTo>
                <a:lnTo>
                  <a:pt x="132" y="16"/>
                </a:lnTo>
                <a:lnTo>
                  <a:pt x="132" y="14"/>
                </a:lnTo>
                <a:lnTo>
                  <a:pt x="132" y="12"/>
                </a:lnTo>
                <a:lnTo>
                  <a:pt x="132" y="10"/>
                </a:lnTo>
                <a:lnTo>
                  <a:pt x="132" y="8"/>
                </a:lnTo>
                <a:lnTo>
                  <a:pt x="134" y="8"/>
                </a:lnTo>
                <a:lnTo>
                  <a:pt x="136" y="6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4" y="2"/>
                </a:lnTo>
                <a:lnTo>
                  <a:pt x="146" y="0"/>
                </a:lnTo>
                <a:lnTo>
                  <a:pt x="148" y="0"/>
                </a:lnTo>
                <a:lnTo>
                  <a:pt x="150" y="2"/>
                </a:lnTo>
                <a:lnTo>
                  <a:pt x="152" y="2"/>
                </a:lnTo>
                <a:lnTo>
                  <a:pt x="154" y="2"/>
                </a:lnTo>
                <a:lnTo>
                  <a:pt x="154" y="4"/>
                </a:lnTo>
                <a:lnTo>
                  <a:pt x="156" y="6"/>
                </a:lnTo>
                <a:lnTo>
                  <a:pt x="158" y="8"/>
                </a:lnTo>
                <a:lnTo>
                  <a:pt x="160" y="12"/>
                </a:lnTo>
                <a:lnTo>
                  <a:pt x="162" y="12"/>
                </a:lnTo>
                <a:lnTo>
                  <a:pt x="162" y="14"/>
                </a:lnTo>
                <a:lnTo>
                  <a:pt x="164" y="16"/>
                </a:lnTo>
                <a:lnTo>
                  <a:pt x="164" y="18"/>
                </a:lnTo>
                <a:lnTo>
                  <a:pt x="166" y="18"/>
                </a:lnTo>
                <a:lnTo>
                  <a:pt x="166" y="20"/>
                </a:lnTo>
                <a:lnTo>
                  <a:pt x="166" y="22"/>
                </a:lnTo>
                <a:lnTo>
                  <a:pt x="168" y="24"/>
                </a:lnTo>
                <a:lnTo>
                  <a:pt x="168" y="26"/>
                </a:lnTo>
                <a:lnTo>
                  <a:pt x="168" y="28"/>
                </a:lnTo>
                <a:lnTo>
                  <a:pt x="168" y="30"/>
                </a:lnTo>
                <a:lnTo>
                  <a:pt x="168" y="32"/>
                </a:lnTo>
                <a:lnTo>
                  <a:pt x="168" y="34"/>
                </a:lnTo>
                <a:lnTo>
                  <a:pt x="168" y="36"/>
                </a:lnTo>
                <a:lnTo>
                  <a:pt x="168" y="38"/>
                </a:lnTo>
                <a:lnTo>
                  <a:pt x="166" y="38"/>
                </a:lnTo>
                <a:lnTo>
                  <a:pt x="164" y="40"/>
                </a:lnTo>
                <a:lnTo>
                  <a:pt x="164" y="42"/>
                </a:lnTo>
                <a:lnTo>
                  <a:pt x="166" y="42"/>
                </a:lnTo>
                <a:lnTo>
                  <a:pt x="166" y="44"/>
                </a:lnTo>
                <a:lnTo>
                  <a:pt x="166" y="46"/>
                </a:lnTo>
                <a:lnTo>
                  <a:pt x="166" y="48"/>
                </a:lnTo>
                <a:lnTo>
                  <a:pt x="170" y="48"/>
                </a:lnTo>
                <a:lnTo>
                  <a:pt x="172" y="48"/>
                </a:lnTo>
                <a:lnTo>
                  <a:pt x="174" y="48"/>
                </a:lnTo>
                <a:lnTo>
                  <a:pt x="176" y="48"/>
                </a:lnTo>
                <a:lnTo>
                  <a:pt x="178" y="48"/>
                </a:lnTo>
                <a:lnTo>
                  <a:pt x="178" y="50"/>
                </a:lnTo>
                <a:lnTo>
                  <a:pt x="178" y="52"/>
                </a:lnTo>
                <a:lnTo>
                  <a:pt x="178" y="54"/>
                </a:lnTo>
                <a:lnTo>
                  <a:pt x="178" y="56"/>
                </a:lnTo>
                <a:lnTo>
                  <a:pt x="180" y="58"/>
                </a:lnTo>
                <a:lnTo>
                  <a:pt x="182" y="58"/>
                </a:lnTo>
                <a:lnTo>
                  <a:pt x="184" y="58"/>
                </a:lnTo>
                <a:lnTo>
                  <a:pt x="186" y="58"/>
                </a:lnTo>
                <a:lnTo>
                  <a:pt x="188" y="58"/>
                </a:lnTo>
                <a:lnTo>
                  <a:pt x="190" y="60"/>
                </a:lnTo>
                <a:lnTo>
                  <a:pt x="192" y="60"/>
                </a:lnTo>
                <a:lnTo>
                  <a:pt x="192" y="62"/>
                </a:lnTo>
                <a:lnTo>
                  <a:pt x="194" y="64"/>
                </a:lnTo>
                <a:lnTo>
                  <a:pt x="196" y="64"/>
                </a:lnTo>
                <a:lnTo>
                  <a:pt x="198" y="66"/>
                </a:lnTo>
                <a:lnTo>
                  <a:pt x="198" y="68"/>
                </a:lnTo>
                <a:lnTo>
                  <a:pt x="198" y="70"/>
                </a:lnTo>
                <a:lnTo>
                  <a:pt x="196" y="72"/>
                </a:lnTo>
                <a:lnTo>
                  <a:pt x="198" y="74"/>
                </a:lnTo>
                <a:lnTo>
                  <a:pt x="200" y="76"/>
                </a:lnTo>
                <a:lnTo>
                  <a:pt x="201" y="78"/>
                </a:lnTo>
                <a:lnTo>
                  <a:pt x="203" y="78"/>
                </a:lnTo>
                <a:lnTo>
                  <a:pt x="205" y="80"/>
                </a:lnTo>
                <a:lnTo>
                  <a:pt x="207" y="82"/>
                </a:lnTo>
                <a:lnTo>
                  <a:pt x="209" y="82"/>
                </a:lnTo>
                <a:lnTo>
                  <a:pt x="211" y="84"/>
                </a:lnTo>
                <a:lnTo>
                  <a:pt x="211" y="86"/>
                </a:lnTo>
                <a:lnTo>
                  <a:pt x="213" y="88"/>
                </a:lnTo>
                <a:lnTo>
                  <a:pt x="215" y="88"/>
                </a:lnTo>
                <a:lnTo>
                  <a:pt x="217" y="90"/>
                </a:lnTo>
                <a:lnTo>
                  <a:pt x="217" y="92"/>
                </a:lnTo>
                <a:lnTo>
                  <a:pt x="217" y="94"/>
                </a:lnTo>
                <a:lnTo>
                  <a:pt x="217" y="96"/>
                </a:lnTo>
                <a:lnTo>
                  <a:pt x="219" y="98"/>
                </a:lnTo>
                <a:lnTo>
                  <a:pt x="219" y="100"/>
                </a:lnTo>
                <a:lnTo>
                  <a:pt x="219" y="102"/>
                </a:lnTo>
                <a:lnTo>
                  <a:pt x="221" y="104"/>
                </a:lnTo>
                <a:lnTo>
                  <a:pt x="223" y="104"/>
                </a:lnTo>
                <a:lnTo>
                  <a:pt x="225" y="104"/>
                </a:lnTo>
                <a:lnTo>
                  <a:pt x="225" y="106"/>
                </a:lnTo>
                <a:lnTo>
                  <a:pt x="227" y="106"/>
                </a:lnTo>
                <a:lnTo>
                  <a:pt x="229" y="108"/>
                </a:lnTo>
                <a:lnTo>
                  <a:pt x="231" y="108"/>
                </a:lnTo>
                <a:lnTo>
                  <a:pt x="233" y="110"/>
                </a:lnTo>
                <a:lnTo>
                  <a:pt x="233" y="112"/>
                </a:lnTo>
                <a:lnTo>
                  <a:pt x="233" y="114"/>
                </a:lnTo>
                <a:lnTo>
                  <a:pt x="233" y="116"/>
                </a:lnTo>
                <a:lnTo>
                  <a:pt x="233" y="118"/>
                </a:lnTo>
                <a:lnTo>
                  <a:pt x="235" y="120"/>
                </a:lnTo>
                <a:lnTo>
                  <a:pt x="237" y="122"/>
                </a:lnTo>
                <a:lnTo>
                  <a:pt x="237" y="124"/>
                </a:lnTo>
                <a:lnTo>
                  <a:pt x="235" y="124"/>
                </a:lnTo>
                <a:lnTo>
                  <a:pt x="233" y="122"/>
                </a:lnTo>
                <a:lnTo>
                  <a:pt x="231" y="120"/>
                </a:lnTo>
                <a:lnTo>
                  <a:pt x="229" y="122"/>
                </a:lnTo>
                <a:lnTo>
                  <a:pt x="227" y="124"/>
                </a:lnTo>
                <a:lnTo>
                  <a:pt x="225" y="124"/>
                </a:lnTo>
                <a:lnTo>
                  <a:pt x="223" y="124"/>
                </a:lnTo>
                <a:lnTo>
                  <a:pt x="221" y="124"/>
                </a:lnTo>
                <a:lnTo>
                  <a:pt x="219" y="124"/>
                </a:lnTo>
                <a:lnTo>
                  <a:pt x="219" y="122"/>
                </a:lnTo>
                <a:lnTo>
                  <a:pt x="217" y="122"/>
                </a:lnTo>
                <a:lnTo>
                  <a:pt x="215" y="122"/>
                </a:lnTo>
                <a:lnTo>
                  <a:pt x="213" y="120"/>
                </a:lnTo>
                <a:lnTo>
                  <a:pt x="211" y="120"/>
                </a:lnTo>
                <a:lnTo>
                  <a:pt x="207" y="120"/>
                </a:lnTo>
                <a:lnTo>
                  <a:pt x="205" y="120"/>
                </a:lnTo>
                <a:lnTo>
                  <a:pt x="205" y="118"/>
                </a:lnTo>
                <a:lnTo>
                  <a:pt x="203" y="118"/>
                </a:lnTo>
                <a:lnTo>
                  <a:pt x="201" y="118"/>
                </a:lnTo>
                <a:lnTo>
                  <a:pt x="200" y="118"/>
                </a:lnTo>
                <a:lnTo>
                  <a:pt x="200" y="120"/>
                </a:lnTo>
                <a:lnTo>
                  <a:pt x="200" y="122"/>
                </a:lnTo>
                <a:lnTo>
                  <a:pt x="200" y="124"/>
                </a:lnTo>
                <a:lnTo>
                  <a:pt x="198" y="124"/>
                </a:lnTo>
                <a:lnTo>
                  <a:pt x="196" y="126"/>
                </a:lnTo>
                <a:lnTo>
                  <a:pt x="196" y="124"/>
                </a:lnTo>
                <a:lnTo>
                  <a:pt x="196" y="126"/>
                </a:lnTo>
                <a:lnTo>
                  <a:pt x="194" y="126"/>
                </a:lnTo>
                <a:lnTo>
                  <a:pt x="192" y="126"/>
                </a:lnTo>
                <a:lnTo>
                  <a:pt x="190" y="126"/>
                </a:lnTo>
                <a:lnTo>
                  <a:pt x="188" y="126"/>
                </a:lnTo>
                <a:lnTo>
                  <a:pt x="186" y="126"/>
                </a:lnTo>
                <a:lnTo>
                  <a:pt x="184" y="124"/>
                </a:lnTo>
                <a:lnTo>
                  <a:pt x="182" y="122"/>
                </a:lnTo>
                <a:lnTo>
                  <a:pt x="182" y="124"/>
                </a:lnTo>
                <a:lnTo>
                  <a:pt x="182" y="126"/>
                </a:lnTo>
                <a:lnTo>
                  <a:pt x="180" y="126"/>
                </a:lnTo>
                <a:lnTo>
                  <a:pt x="178" y="126"/>
                </a:lnTo>
                <a:lnTo>
                  <a:pt x="176" y="126"/>
                </a:lnTo>
                <a:lnTo>
                  <a:pt x="176" y="128"/>
                </a:lnTo>
                <a:lnTo>
                  <a:pt x="174" y="128"/>
                </a:lnTo>
                <a:lnTo>
                  <a:pt x="172" y="130"/>
                </a:lnTo>
                <a:lnTo>
                  <a:pt x="170" y="130"/>
                </a:lnTo>
                <a:lnTo>
                  <a:pt x="168" y="130"/>
                </a:lnTo>
                <a:lnTo>
                  <a:pt x="166" y="132"/>
                </a:lnTo>
                <a:lnTo>
                  <a:pt x="164" y="134"/>
                </a:lnTo>
                <a:lnTo>
                  <a:pt x="162" y="134"/>
                </a:lnTo>
                <a:lnTo>
                  <a:pt x="160" y="132"/>
                </a:lnTo>
                <a:lnTo>
                  <a:pt x="160" y="130"/>
                </a:lnTo>
                <a:lnTo>
                  <a:pt x="158" y="130"/>
                </a:lnTo>
                <a:lnTo>
                  <a:pt x="156" y="128"/>
                </a:lnTo>
                <a:lnTo>
                  <a:pt x="154" y="128"/>
                </a:lnTo>
                <a:lnTo>
                  <a:pt x="154" y="130"/>
                </a:lnTo>
                <a:lnTo>
                  <a:pt x="152" y="132"/>
                </a:lnTo>
                <a:lnTo>
                  <a:pt x="152" y="134"/>
                </a:lnTo>
                <a:lnTo>
                  <a:pt x="150" y="136"/>
                </a:lnTo>
                <a:lnTo>
                  <a:pt x="150" y="138"/>
                </a:lnTo>
                <a:lnTo>
                  <a:pt x="148" y="140"/>
                </a:lnTo>
                <a:lnTo>
                  <a:pt x="148" y="142"/>
                </a:lnTo>
                <a:lnTo>
                  <a:pt x="146" y="142"/>
                </a:lnTo>
                <a:lnTo>
                  <a:pt x="146" y="144"/>
                </a:lnTo>
                <a:lnTo>
                  <a:pt x="144" y="144"/>
                </a:lnTo>
                <a:lnTo>
                  <a:pt x="142" y="142"/>
                </a:lnTo>
                <a:lnTo>
                  <a:pt x="140" y="142"/>
                </a:lnTo>
                <a:lnTo>
                  <a:pt x="138" y="140"/>
                </a:lnTo>
                <a:lnTo>
                  <a:pt x="136" y="140"/>
                </a:lnTo>
                <a:lnTo>
                  <a:pt x="134" y="140"/>
                </a:lnTo>
                <a:lnTo>
                  <a:pt x="132" y="140"/>
                </a:lnTo>
                <a:lnTo>
                  <a:pt x="130" y="140"/>
                </a:lnTo>
                <a:lnTo>
                  <a:pt x="128" y="140"/>
                </a:lnTo>
                <a:lnTo>
                  <a:pt x="126" y="140"/>
                </a:lnTo>
                <a:lnTo>
                  <a:pt x="124" y="140"/>
                </a:lnTo>
                <a:lnTo>
                  <a:pt x="122" y="138"/>
                </a:lnTo>
                <a:lnTo>
                  <a:pt x="120" y="138"/>
                </a:lnTo>
                <a:lnTo>
                  <a:pt x="118" y="136"/>
                </a:lnTo>
                <a:lnTo>
                  <a:pt x="116" y="138"/>
                </a:lnTo>
                <a:lnTo>
                  <a:pt x="114" y="138"/>
                </a:lnTo>
                <a:lnTo>
                  <a:pt x="112" y="136"/>
                </a:lnTo>
                <a:lnTo>
                  <a:pt x="110" y="134"/>
                </a:lnTo>
                <a:lnTo>
                  <a:pt x="110" y="132"/>
                </a:lnTo>
                <a:lnTo>
                  <a:pt x="108" y="130"/>
                </a:lnTo>
                <a:lnTo>
                  <a:pt x="106" y="128"/>
                </a:lnTo>
                <a:lnTo>
                  <a:pt x="104" y="126"/>
                </a:lnTo>
                <a:lnTo>
                  <a:pt x="102" y="126"/>
                </a:lnTo>
                <a:lnTo>
                  <a:pt x="100" y="126"/>
                </a:lnTo>
                <a:lnTo>
                  <a:pt x="100" y="124"/>
                </a:lnTo>
                <a:lnTo>
                  <a:pt x="98" y="122"/>
                </a:lnTo>
                <a:lnTo>
                  <a:pt x="96" y="122"/>
                </a:lnTo>
                <a:lnTo>
                  <a:pt x="94" y="122"/>
                </a:lnTo>
                <a:lnTo>
                  <a:pt x="92" y="122"/>
                </a:lnTo>
                <a:lnTo>
                  <a:pt x="90" y="124"/>
                </a:lnTo>
                <a:lnTo>
                  <a:pt x="88" y="124"/>
                </a:lnTo>
                <a:lnTo>
                  <a:pt x="88" y="126"/>
                </a:lnTo>
                <a:lnTo>
                  <a:pt x="86" y="126"/>
                </a:lnTo>
                <a:lnTo>
                  <a:pt x="84" y="128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6"/>
                </a:lnTo>
                <a:lnTo>
                  <a:pt x="80" y="138"/>
                </a:lnTo>
                <a:lnTo>
                  <a:pt x="78" y="138"/>
                </a:lnTo>
                <a:lnTo>
                  <a:pt x="76" y="138"/>
                </a:lnTo>
                <a:lnTo>
                  <a:pt x="76" y="140"/>
                </a:lnTo>
                <a:lnTo>
                  <a:pt x="76" y="142"/>
                </a:lnTo>
                <a:lnTo>
                  <a:pt x="78" y="144"/>
                </a:lnTo>
                <a:lnTo>
                  <a:pt x="78" y="146"/>
                </a:lnTo>
                <a:lnTo>
                  <a:pt x="76" y="148"/>
                </a:lnTo>
                <a:lnTo>
                  <a:pt x="76" y="150"/>
                </a:lnTo>
                <a:lnTo>
                  <a:pt x="76" y="152"/>
                </a:lnTo>
                <a:lnTo>
                  <a:pt x="76" y="154"/>
                </a:lnTo>
                <a:lnTo>
                  <a:pt x="76" y="156"/>
                </a:lnTo>
                <a:lnTo>
                  <a:pt x="76" y="154"/>
                </a:lnTo>
                <a:lnTo>
                  <a:pt x="74" y="154"/>
                </a:lnTo>
                <a:lnTo>
                  <a:pt x="72" y="154"/>
                </a:lnTo>
                <a:lnTo>
                  <a:pt x="70" y="156"/>
                </a:lnTo>
                <a:lnTo>
                  <a:pt x="68" y="156"/>
                </a:lnTo>
                <a:lnTo>
                  <a:pt x="66" y="154"/>
                </a:lnTo>
                <a:lnTo>
                  <a:pt x="64" y="156"/>
                </a:lnTo>
                <a:lnTo>
                  <a:pt x="62" y="154"/>
                </a:lnTo>
                <a:lnTo>
                  <a:pt x="60" y="154"/>
                </a:lnTo>
                <a:lnTo>
                  <a:pt x="58" y="154"/>
                </a:lnTo>
                <a:lnTo>
                  <a:pt x="56" y="152"/>
                </a:lnTo>
                <a:lnTo>
                  <a:pt x="54" y="152"/>
                </a:lnTo>
                <a:lnTo>
                  <a:pt x="52" y="154"/>
                </a:lnTo>
                <a:lnTo>
                  <a:pt x="50" y="154"/>
                </a:lnTo>
                <a:lnTo>
                  <a:pt x="48" y="156"/>
                </a:lnTo>
                <a:lnTo>
                  <a:pt x="46" y="154"/>
                </a:lnTo>
                <a:lnTo>
                  <a:pt x="44" y="156"/>
                </a:lnTo>
                <a:lnTo>
                  <a:pt x="42" y="156"/>
                </a:lnTo>
                <a:lnTo>
                  <a:pt x="40" y="156"/>
                </a:lnTo>
                <a:lnTo>
                  <a:pt x="40" y="158"/>
                </a:lnTo>
                <a:lnTo>
                  <a:pt x="38" y="160"/>
                </a:lnTo>
                <a:lnTo>
                  <a:pt x="38" y="162"/>
                </a:lnTo>
                <a:lnTo>
                  <a:pt x="38" y="164"/>
                </a:lnTo>
                <a:lnTo>
                  <a:pt x="38" y="166"/>
                </a:lnTo>
                <a:lnTo>
                  <a:pt x="38" y="168"/>
                </a:lnTo>
                <a:lnTo>
                  <a:pt x="38" y="170"/>
                </a:lnTo>
                <a:lnTo>
                  <a:pt x="36" y="172"/>
                </a:lnTo>
                <a:lnTo>
                  <a:pt x="36" y="174"/>
                </a:lnTo>
                <a:lnTo>
                  <a:pt x="36" y="176"/>
                </a:lnTo>
                <a:lnTo>
                  <a:pt x="34" y="178"/>
                </a:lnTo>
                <a:lnTo>
                  <a:pt x="34" y="180"/>
                </a:lnTo>
                <a:lnTo>
                  <a:pt x="32" y="182"/>
                </a:lnTo>
                <a:lnTo>
                  <a:pt x="32" y="180"/>
                </a:lnTo>
                <a:lnTo>
                  <a:pt x="30" y="178"/>
                </a:lnTo>
                <a:lnTo>
                  <a:pt x="30" y="176"/>
                </a:lnTo>
                <a:lnTo>
                  <a:pt x="30" y="174"/>
                </a:lnTo>
                <a:lnTo>
                  <a:pt x="30" y="172"/>
                </a:lnTo>
                <a:lnTo>
                  <a:pt x="30" y="170"/>
                </a:lnTo>
                <a:lnTo>
                  <a:pt x="30" y="168"/>
                </a:lnTo>
                <a:lnTo>
                  <a:pt x="28" y="166"/>
                </a:lnTo>
                <a:lnTo>
                  <a:pt x="28" y="164"/>
                </a:lnTo>
                <a:lnTo>
                  <a:pt x="26" y="164"/>
                </a:lnTo>
                <a:lnTo>
                  <a:pt x="24" y="164"/>
                </a:lnTo>
                <a:lnTo>
                  <a:pt x="24" y="162"/>
                </a:lnTo>
                <a:lnTo>
                  <a:pt x="22" y="160"/>
                </a:lnTo>
                <a:lnTo>
                  <a:pt x="20" y="158"/>
                </a:lnTo>
                <a:lnTo>
                  <a:pt x="18" y="156"/>
                </a:lnTo>
                <a:lnTo>
                  <a:pt x="16" y="154"/>
                </a:lnTo>
                <a:lnTo>
                  <a:pt x="16" y="152"/>
                </a:lnTo>
                <a:lnTo>
                  <a:pt x="14" y="150"/>
                </a:lnTo>
                <a:lnTo>
                  <a:pt x="12" y="148"/>
                </a:lnTo>
                <a:lnTo>
                  <a:pt x="12" y="146"/>
                </a:lnTo>
                <a:lnTo>
                  <a:pt x="14" y="144"/>
                </a:lnTo>
                <a:lnTo>
                  <a:pt x="12" y="144"/>
                </a:lnTo>
                <a:lnTo>
                  <a:pt x="12" y="142"/>
                </a:lnTo>
                <a:lnTo>
                  <a:pt x="12" y="140"/>
                </a:lnTo>
                <a:lnTo>
                  <a:pt x="12" y="138"/>
                </a:lnTo>
                <a:lnTo>
                  <a:pt x="10" y="138"/>
                </a:lnTo>
                <a:lnTo>
                  <a:pt x="10" y="136"/>
                </a:lnTo>
                <a:lnTo>
                  <a:pt x="8" y="136"/>
                </a:lnTo>
                <a:lnTo>
                  <a:pt x="6" y="134"/>
                </a:lnTo>
                <a:lnTo>
                  <a:pt x="6" y="132"/>
                </a:lnTo>
                <a:lnTo>
                  <a:pt x="4" y="130"/>
                </a:lnTo>
                <a:lnTo>
                  <a:pt x="6" y="128"/>
                </a:lnTo>
                <a:lnTo>
                  <a:pt x="4" y="126"/>
                </a:lnTo>
                <a:lnTo>
                  <a:pt x="4" y="124"/>
                </a:lnTo>
                <a:lnTo>
                  <a:pt x="4" y="122"/>
                </a:lnTo>
                <a:lnTo>
                  <a:pt x="4" y="120"/>
                </a:lnTo>
                <a:lnTo>
                  <a:pt x="2" y="118"/>
                </a:lnTo>
                <a:lnTo>
                  <a:pt x="2" y="116"/>
                </a:lnTo>
                <a:lnTo>
                  <a:pt x="4" y="114"/>
                </a:lnTo>
                <a:lnTo>
                  <a:pt x="2" y="112"/>
                </a:lnTo>
                <a:lnTo>
                  <a:pt x="4" y="112"/>
                </a:lnTo>
                <a:lnTo>
                  <a:pt x="4" y="110"/>
                </a:lnTo>
                <a:lnTo>
                  <a:pt x="4" y="108"/>
                </a:lnTo>
                <a:lnTo>
                  <a:pt x="2" y="106"/>
                </a:lnTo>
                <a:lnTo>
                  <a:pt x="0" y="106"/>
                </a:lnTo>
                <a:lnTo>
                  <a:pt x="0" y="10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09" name="Freeform 2317"/>
          <p:cNvSpPr>
            <a:spLocks/>
          </p:cNvSpPr>
          <p:nvPr/>
        </p:nvSpPr>
        <p:spPr bwMode="auto">
          <a:xfrm>
            <a:off x="4629150" y="3573463"/>
            <a:ext cx="376238" cy="288925"/>
          </a:xfrm>
          <a:custGeom>
            <a:avLst/>
            <a:gdLst>
              <a:gd name="T0" fmla="*/ 15120958 w 237"/>
              <a:gd name="T1" fmla="*/ 241935000 h 182"/>
              <a:gd name="T2" fmla="*/ 30241915 w 237"/>
              <a:gd name="T3" fmla="*/ 206652813 h 182"/>
              <a:gd name="T4" fmla="*/ 50403192 w 237"/>
              <a:gd name="T5" fmla="*/ 181451250 h 182"/>
              <a:gd name="T6" fmla="*/ 85685426 w 237"/>
              <a:gd name="T7" fmla="*/ 176410938 h 182"/>
              <a:gd name="T8" fmla="*/ 105846703 w 237"/>
              <a:gd name="T9" fmla="*/ 176410938 h 182"/>
              <a:gd name="T10" fmla="*/ 136088618 w 237"/>
              <a:gd name="T11" fmla="*/ 161290000 h 182"/>
              <a:gd name="T12" fmla="*/ 171370853 w 237"/>
              <a:gd name="T13" fmla="*/ 156249688 h 182"/>
              <a:gd name="T14" fmla="*/ 196572449 w 237"/>
              <a:gd name="T15" fmla="*/ 146169063 h 182"/>
              <a:gd name="T16" fmla="*/ 206653087 w 237"/>
              <a:gd name="T17" fmla="*/ 115927188 h 182"/>
              <a:gd name="T18" fmla="*/ 226814364 w 237"/>
              <a:gd name="T19" fmla="*/ 105846563 h 182"/>
              <a:gd name="T20" fmla="*/ 257056279 w 237"/>
              <a:gd name="T21" fmla="*/ 100806250 h 182"/>
              <a:gd name="T22" fmla="*/ 287298194 w 237"/>
              <a:gd name="T23" fmla="*/ 85685313 h 182"/>
              <a:gd name="T24" fmla="*/ 307459471 w 237"/>
              <a:gd name="T25" fmla="*/ 65524063 h 182"/>
              <a:gd name="T26" fmla="*/ 332661067 w 237"/>
              <a:gd name="T27" fmla="*/ 40322500 h 182"/>
              <a:gd name="T28" fmla="*/ 352822344 w 237"/>
              <a:gd name="T29" fmla="*/ 10080625 h 182"/>
              <a:gd name="T30" fmla="*/ 383064259 w 237"/>
              <a:gd name="T31" fmla="*/ 5040313 h 182"/>
              <a:gd name="T32" fmla="*/ 408265855 w 237"/>
              <a:gd name="T33" fmla="*/ 35282188 h 182"/>
              <a:gd name="T34" fmla="*/ 423386813 w 237"/>
              <a:gd name="T35" fmla="*/ 65524063 h 182"/>
              <a:gd name="T36" fmla="*/ 413306174 w 237"/>
              <a:gd name="T37" fmla="*/ 100806250 h 182"/>
              <a:gd name="T38" fmla="*/ 433467451 w 237"/>
              <a:gd name="T39" fmla="*/ 120967500 h 182"/>
              <a:gd name="T40" fmla="*/ 448588409 w 237"/>
              <a:gd name="T41" fmla="*/ 141128750 h 182"/>
              <a:gd name="T42" fmla="*/ 478830324 w 237"/>
              <a:gd name="T43" fmla="*/ 151209375 h 182"/>
              <a:gd name="T44" fmla="*/ 498991601 w 237"/>
              <a:gd name="T45" fmla="*/ 176410938 h 182"/>
              <a:gd name="T46" fmla="*/ 516633512 w 237"/>
              <a:gd name="T47" fmla="*/ 201612500 h 182"/>
              <a:gd name="T48" fmla="*/ 546875427 w 237"/>
              <a:gd name="T49" fmla="*/ 231854375 h 182"/>
              <a:gd name="T50" fmla="*/ 561996384 w 237"/>
              <a:gd name="T51" fmla="*/ 262096250 h 182"/>
              <a:gd name="T52" fmla="*/ 587197980 w 237"/>
              <a:gd name="T53" fmla="*/ 282257500 h 182"/>
              <a:gd name="T54" fmla="*/ 597278619 w 237"/>
              <a:gd name="T55" fmla="*/ 312499375 h 182"/>
              <a:gd name="T56" fmla="*/ 561996384 w 237"/>
              <a:gd name="T57" fmla="*/ 312499375 h 182"/>
              <a:gd name="T58" fmla="*/ 521673831 w 237"/>
              <a:gd name="T59" fmla="*/ 302418750 h 182"/>
              <a:gd name="T60" fmla="*/ 504031920 w 237"/>
              <a:gd name="T61" fmla="*/ 312499375 h 182"/>
              <a:gd name="T62" fmla="*/ 483870643 w 237"/>
              <a:gd name="T63" fmla="*/ 317539688 h 182"/>
              <a:gd name="T64" fmla="*/ 458669047 w 237"/>
              <a:gd name="T65" fmla="*/ 312499375 h 182"/>
              <a:gd name="T66" fmla="*/ 433467451 w 237"/>
              <a:gd name="T67" fmla="*/ 327620313 h 182"/>
              <a:gd name="T68" fmla="*/ 398185217 w 237"/>
              <a:gd name="T69" fmla="*/ 327620313 h 182"/>
              <a:gd name="T70" fmla="*/ 378023940 w 237"/>
              <a:gd name="T71" fmla="*/ 342741250 h 182"/>
              <a:gd name="T72" fmla="*/ 357862663 w 237"/>
              <a:gd name="T73" fmla="*/ 357862188 h 182"/>
              <a:gd name="T74" fmla="*/ 327620748 w 237"/>
              <a:gd name="T75" fmla="*/ 352821875 h 182"/>
              <a:gd name="T76" fmla="*/ 297378833 w 237"/>
              <a:gd name="T77" fmla="*/ 342741250 h 182"/>
              <a:gd name="T78" fmla="*/ 267136918 w 237"/>
              <a:gd name="T79" fmla="*/ 322580000 h 182"/>
              <a:gd name="T80" fmla="*/ 241935322 w 237"/>
              <a:gd name="T81" fmla="*/ 307459063 h 182"/>
              <a:gd name="T82" fmla="*/ 216733726 w 237"/>
              <a:gd name="T83" fmla="*/ 317539688 h 182"/>
              <a:gd name="T84" fmla="*/ 191532130 w 237"/>
              <a:gd name="T85" fmla="*/ 347781563 h 182"/>
              <a:gd name="T86" fmla="*/ 191532130 w 237"/>
              <a:gd name="T87" fmla="*/ 378023438 h 182"/>
              <a:gd name="T88" fmla="*/ 176411172 w 237"/>
              <a:gd name="T89" fmla="*/ 393144375 h 182"/>
              <a:gd name="T90" fmla="*/ 141128938 w 237"/>
              <a:gd name="T91" fmla="*/ 383063750 h 182"/>
              <a:gd name="T92" fmla="*/ 105846703 w 237"/>
              <a:gd name="T93" fmla="*/ 393144375 h 182"/>
              <a:gd name="T94" fmla="*/ 95766065 w 237"/>
              <a:gd name="T95" fmla="*/ 423386250 h 182"/>
              <a:gd name="T96" fmla="*/ 80645107 w 237"/>
              <a:gd name="T97" fmla="*/ 458668438 h 182"/>
              <a:gd name="T98" fmla="*/ 75604788 w 237"/>
              <a:gd name="T99" fmla="*/ 433466875 h 182"/>
              <a:gd name="T100" fmla="*/ 55443511 w 237"/>
              <a:gd name="T101" fmla="*/ 403225000 h 182"/>
              <a:gd name="T102" fmla="*/ 30241915 w 237"/>
              <a:gd name="T103" fmla="*/ 372983125 h 182"/>
              <a:gd name="T104" fmla="*/ 25201596 w 237"/>
              <a:gd name="T105" fmla="*/ 347781563 h 182"/>
              <a:gd name="T106" fmla="*/ 10080638 w 237"/>
              <a:gd name="T107" fmla="*/ 317539688 h 182"/>
              <a:gd name="T108" fmla="*/ 5040319 w 237"/>
              <a:gd name="T109" fmla="*/ 292338125 h 182"/>
              <a:gd name="T110" fmla="*/ 0 w 237"/>
              <a:gd name="T111" fmla="*/ 267136563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7" h="182">
                <a:moveTo>
                  <a:pt x="0" y="104"/>
                </a:moveTo>
                <a:lnTo>
                  <a:pt x="0" y="102"/>
                </a:lnTo>
                <a:lnTo>
                  <a:pt x="2" y="100"/>
                </a:lnTo>
                <a:lnTo>
                  <a:pt x="4" y="100"/>
                </a:lnTo>
                <a:lnTo>
                  <a:pt x="6" y="98"/>
                </a:lnTo>
                <a:lnTo>
                  <a:pt x="6" y="96"/>
                </a:lnTo>
                <a:lnTo>
                  <a:pt x="8" y="94"/>
                </a:lnTo>
                <a:lnTo>
                  <a:pt x="8" y="92"/>
                </a:lnTo>
                <a:lnTo>
                  <a:pt x="8" y="90"/>
                </a:lnTo>
                <a:lnTo>
                  <a:pt x="10" y="88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12" y="82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6" y="78"/>
                </a:lnTo>
                <a:lnTo>
                  <a:pt x="18" y="76"/>
                </a:lnTo>
                <a:lnTo>
                  <a:pt x="18" y="74"/>
                </a:lnTo>
                <a:lnTo>
                  <a:pt x="20" y="72"/>
                </a:lnTo>
                <a:lnTo>
                  <a:pt x="22" y="72"/>
                </a:lnTo>
                <a:lnTo>
                  <a:pt x="24" y="74"/>
                </a:lnTo>
                <a:lnTo>
                  <a:pt x="26" y="74"/>
                </a:lnTo>
                <a:lnTo>
                  <a:pt x="28" y="74"/>
                </a:lnTo>
                <a:lnTo>
                  <a:pt x="28" y="72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6" y="70"/>
                </a:lnTo>
                <a:lnTo>
                  <a:pt x="36" y="68"/>
                </a:lnTo>
                <a:lnTo>
                  <a:pt x="38" y="66"/>
                </a:lnTo>
                <a:lnTo>
                  <a:pt x="40" y="68"/>
                </a:lnTo>
                <a:lnTo>
                  <a:pt x="40" y="70"/>
                </a:lnTo>
                <a:lnTo>
                  <a:pt x="42" y="70"/>
                </a:lnTo>
                <a:lnTo>
                  <a:pt x="44" y="72"/>
                </a:lnTo>
                <a:lnTo>
                  <a:pt x="44" y="70"/>
                </a:lnTo>
                <a:lnTo>
                  <a:pt x="46" y="70"/>
                </a:lnTo>
                <a:lnTo>
                  <a:pt x="48" y="68"/>
                </a:lnTo>
                <a:lnTo>
                  <a:pt x="50" y="68"/>
                </a:lnTo>
                <a:lnTo>
                  <a:pt x="50" y="66"/>
                </a:lnTo>
                <a:lnTo>
                  <a:pt x="52" y="66"/>
                </a:lnTo>
                <a:lnTo>
                  <a:pt x="54" y="64"/>
                </a:lnTo>
                <a:lnTo>
                  <a:pt x="56" y="64"/>
                </a:lnTo>
                <a:lnTo>
                  <a:pt x="58" y="64"/>
                </a:lnTo>
                <a:lnTo>
                  <a:pt x="60" y="64"/>
                </a:lnTo>
                <a:lnTo>
                  <a:pt x="62" y="64"/>
                </a:lnTo>
                <a:lnTo>
                  <a:pt x="64" y="64"/>
                </a:lnTo>
                <a:lnTo>
                  <a:pt x="66" y="62"/>
                </a:lnTo>
                <a:lnTo>
                  <a:pt x="68" y="62"/>
                </a:lnTo>
                <a:lnTo>
                  <a:pt x="70" y="62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6" y="60"/>
                </a:lnTo>
                <a:lnTo>
                  <a:pt x="78" y="58"/>
                </a:lnTo>
                <a:lnTo>
                  <a:pt x="80" y="56"/>
                </a:lnTo>
                <a:lnTo>
                  <a:pt x="82" y="54"/>
                </a:lnTo>
                <a:lnTo>
                  <a:pt x="84" y="52"/>
                </a:lnTo>
                <a:lnTo>
                  <a:pt x="84" y="50"/>
                </a:lnTo>
                <a:lnTo>
                  <a:pt x="86" y="48"/>
                </a:lnTo>
                <a:lnTo>
                  <a:pt x="84" y="46"/>
                </a:lnTo>
                <a:lnTo>
                  <a:pt x="82" y="46"/>
                </a:lnTo>
                <a:lnTo>
                  <a:pt x="82" y="44"/>
                </a:lnTo>
                <a:lnTo>
                  <a:pt x="84" y="42"/>
                </a:lnTo>
                <a:lnTo>
                  <a:pt x="86" y="42"/>
                </a:lnTo>
                <a:lnTo>
                  <a:pt x="88" y="42"/>
                </a:lnTo>
                <a:lnTo>
                  <a:pt x="90" y="42"/>
                </a:lnTo>
                <a:lnTo>
                  <a:pt x="92" y="42"/>
                </a:lnTo>
                <a:lnTo>
                  <a:pt x="94" y="42"/>
                </a:lnTo>
                <a:lnTo>
                  <a:pt x="96" y="42"/>
                </a:lnTo>
                <a:lnTo>
                  <a:pt x="98" y="40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6" y="40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4" y="34"/>
                </a:lnTo>
                <a:lnTo>
                  <a:pt x="116" y="34"/>
                </a:lnTo>
                <a:lnTo>
                  <a:pt x="116" y="32"/>
                </a:lnTo>
                <a:lnTo>
                  <a:pt x="118" y="30"/>
                </a:lnTo>
                <a:lnTo>
                  <a:pt x="120" y="28"/>
                </a:lnTo>
                <a:lnTo>
                  <a:pt x="120" y="26"/>
                </a:lnTo>
                <a:lnTo>
                  <a:pt x="122" y="26"/>
                </a:lnTo>
                <a:lnTo>
                  <a:pt x="122" y="24"/>
                </a:lnTo>
                <a:lnTo>
                  <a:pt x="124" y="24"/>
                </a:lnTo>
                <a:lnTo>
                  <a:pt x="126" y="22"/>
                </a:lnTo>
                <a:lnTo>
                  <a:pt x="126" y="20"/>
                </a:lnTo>
                <a:lnTo>
                  <a:pt x="128" y="18"/>
                </a:lnTo>
                <a:lnTo>
                  <a:pt x="130" y="16"/>
                </a:lnTo>
                <a:lnTo>
                  <a:pt x="132" y="16"/>
                </a:lnTo>
                <a:lnTo>
                  <a:pt x="132" y="14"/>
                </a:lnTo>
                <a:lnTo>
                  <a:pt x="132" y="12"/>
                </a:lnTo>
                <a:lnTo>
                  <a:pt x="132" y="10"/>
                </a:lnTo>
                <a:lnTo>
                  <a:pt x="132" y="8"/>
                </a:lnTo>
                <a:lnTo>
                  <a:pt x="134" y="8"/>
                </a:lnTo>
                <a:lnTo>
                  <a:pt x="136" y="6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4" y="2"/>
                </a:lnTo>
                <a:lnTo>
                  <a:pt x="146" y="0"/>
                </a:lnTo>
                <a:lnTo>
                  <a:pt x="148" y="0"/>
                </a:lnTo>
                <a:lnTo>
                  <a:pt x="150" y="2"/>
                </a:lnTo>
                <a:lnTo>
                  <a:pt x="152" y="2"/>
                </a:lnTo>
                <a:lnTo>
                  <a:pt x="154" y="2"/>
                </a:lnTo>
                <a:lnTo>
                  <a:pt x="154" y="4"/>
                </a:lnTo>
                <a:lnTo>
                  <a:pt x="156" y="6"/>
                </a:lnTo>
                <a:lnTo>
                  <a:pt x="158" y="8"/>
                </a:lnTo>
                <a:lnTo>
                  <a:pt x="160" y="12"/>
                </a:lnTo>
                <a:lnTo>
                  <a:pt x="162" y="12"/>
                </a:lnTo>
                <a:lnTo>
                  <a:pt x="162" y="14"/>
                </a:lnTo>
                <a:lnTo>
                  <a:pt x="164" y="16"/>
                </a:lnTo>
                <a:lnTo>
                  <a:pt x="164" y="18"/>
                </a:lnTo>
                <a:lnTo>
                  <a:pt x="166" y="18"/>
                </a:lnTo>
                <a:lnTo>
                  <a:pt x="166" y="20"/>
                </a:lnTo>
                <a:lnTo>
                  <a:pt x="166" y="22"/>
                </a:lnTo>
                <a:lnTo>
                  <a:pt x="168" y="24"/>
                </a:lnTo>
                <a:lnTo>
                  <a:pt x="168" y="26"/>
                </a:lnTo>
                <a:lnTo>
                  <a:pt x="168" y="28"/>
                </a:lnTo>
                <a:lnTo>
                  <a:pt x="168" y="30"/>
                </a:lnTo>
                <a:lnTo>
                  <a:pt x="168" y="32"/>
                </a:lnTo>
                <a:lnTo>
                  <a:pt x="168" y="34"/>
                </a:lnTo>
                <a:lnTo>
                  <a:pt x="168" y="36"/>
                </a:lnTo>
                <a:lnTo>
                  <a:pt x="168" y="38"/>
                </a:lnTo>
                <a:lnTo>
                  <a:pt x="166" y="38"/>
                </a:lnTo>
                <a:lnTo>
                  <a:pt x="164" y="40"/>
                </a:lnTo>
                <a:lnTo>
                  <a:pt x="164" y="42"/>
                </a:lnTo>
                <a:lnTo>
                  <a:pt x="166" y="42"/>
                </a:lnTo>
                <a:lnTo>
                  <a:pt x="166" y="44"/>
                </a:lnTo>
                <a:lnTo>
                  <a:pt x="166" y="46"/>
                </a:lnTo>
                <a:lnTo>
                  <a:pt x="166" y="48"/>
                </a:lnTo>
                <a:lnTo>
                  <a:pt x="170" y="48"/>
                </a:lnTo>
                <a:lnTo>
                  <a:pt x="172" y="48"/>
                </a:lnTo>
                <a:lnTo>
                  <a:pt x="174" y="48"/>
                </a:lnTo>
                <a:lnTo>
                  <a:pt x="176" y="48"/>
                </a:lnTo>
                <a:lnTo>
                  <a:pt x="178" y="48"/>
                </a:lnTo>
                <a:lnTo>
                  <a:pt x="178" y="50"/>
                </a:lnTo>
                <a:lnTo>
                  <a:pt x="178" y="52"/>
                </a:lnTo>
                <a:lnTo>
                  <a:pt x="178" y="54"/>
                </a:lnTo>
                <a:lnTo>
                  <a:pt x="178" y="56"/>
                </a:lnTo>
                <a:lnTo>
                  <a:pt x="180" y="58"/>
                </a:lnTo>
                <a:lnTo>
                  <a:pt x="182" y="58"/>
                </a:lnTo>
                <a:lnTo>
                  <a:pt x="184" y="58"/>
                </a:lnTo>
                <a:lnTo>
                  <a:pt x="186" y="58"/>
                </a:lnTo>
                <a:lnTo>
                  <a:pt x="188" y="58"/>
                </a:lnTo>
                <a:lnTo>
                  <a:pt x="190" y="60"/>
                </a:lnTo>
                <a:lnTo>
                  <a:pt x="192" y="60"/>
                </a:lnTo>
                <a:lnTo>
                  <a:pt x="192" y="62"/>
                </a:lnTo>
                <a:lnTo>
                  <a:pt x="194" y="64"/>
                </a:lnTo>
                <a:lnTo>
                  <a:pt x="196" y="64"/>
                </a:lnTo>
                <a:lnTo>
                  <a:pt x="198" y="66"/>
                </a:lnTo>
                <a:lnTo>
                  <a:pt x="198" y="68"/>
                </a:lnTo>
                <a:lnTo>
                  <a:pt x="198" y="70"/>
                </a:lnTo>
                <a:lnTo>
                  <a:pt x="196" y="72"/>
                </a:lnTo>
                <a:lnTo>
                  <a:pt x="198" y="74"/>
                </a:lnTo>
                <a:lnTo>
                  <a:pt x="200" y="76"/>
                </a:lnTo>
                <a:lnTo>
                  <a:pt x="201" y="78"/>
                </a:lnTo>
                <a:lnTo>
                  <a:pt x="203" y="78"/>
                </a:lnTo>
                <a:lnTo>
                  <a:pt x="205" y="80"/>
                </a:lnTo>
                <a:lnTo>
                  <a:pt x="207" y="82"/>
                </a:lnTo>
                <a:lnTo>
                  <a:pt x="209" y="82"/>
                </a:lnTo>
                <a:lnTo>
                  <a:pt x="211" y="84"/>
                </a:lnTo>
                <a:lnTo>
                  <a:pt x="211" y="86"/>
                </a:lnTo>
                <a:lnTo>
                  <a:pt x="213" y="88"/>
                </a:lnTo>
                <a:lnTo>
                  <a:pt x="215" y="88"/>
                </a:lnTo>
                <a:lnTo>
                  <a:pt x="217" y="90"/>
                </a:lnTo>
                <a:lnTo>
                  <a:pt x="217" y="92"/>
                </a:lnTo>
                <a:lnTo>
                  <a:pt x="217" y="94"/>
                </a:lnTo>
                <a:lnTo>
                  <a:pt x="217" y="96"/>
                </a:lnTo>
                <a:lnTo>
                  <a:pt x="219" y="98"/>
                </a:lnTo>
                <a:lnTo>
                  <a:pt x="219" y="100"/>
                </a:lnTo>
                <a:lnTo>
                  <a:pt x="219" y="102"/>
                </a:lnTo>
                <a:lnTo>
                  <a:pt x="221" y="104"/>
                </a:lnTo>
                <a:lnTo>
                  <a:pt x="223" y="104"/>
                </a:lnTo>
                <a:lnTo>
                  <a:pt x="225" y="104"/>
                </a:lnTo>
                <a:lnTo>
                  <a:pt x="225" y="106"/>
                </a:lnTo>
                <a:lnTo>
                  <a:pt x="227" y="106"/>
                </a:lnTo>
                <a:lnTo>
                  <a:pt x="229" y="108"/>
                </a:lnTo>
                <a:lnTo>
                  <a:pt x="231" y="108"/>
                </a:lnTo>
                <a:lnTo>
                  <a:pt x="233" y="110"/>
                </a:lnTo>
                <a:lnTo>
                  <a:pt x="233" y="112"/>
                </a:lnTo>
                <a:lnTo>
                  <a:pt x="233" y="114"/>
                </a:lnTo>
                <a:lnTo>
                  <a:pt x="233" y="116"/>
                </a:lnTo>
                <a:lnTo>
                  <a:pt x="233" y="118"/>
                </a:lnTo>
                <a:lnTo>
                  <a:pt x="235" y="120"/>
                </a:lnTo>
                <a:lnTo>
                  <a:pt x="237" y="122"/>
                </a:lnTo>
                <a:lnTo>
                  <a:pt x="237" y="124"/>
                </a:lnTo>
                <a:lnTo>
                  <a:pt x="235" y="124"/>
                </a:lnTo>
                <a:lnTo>
                  <a:pt x="233" y="122"/>
                </a:lnTo>
                <a:lnTo>
                  <a:pt x="231" y="120"/>
                </a:lnTo>
                <a:lnTo>
                  <a:pt x="229" y="122"/>
                </a:lnTo>
                <a:lnTo>
                  <a:pt x="227" y="124"/>
                </a:lnTo>
                <a:lnTo>
                  <a:pt x="225" y="124"/>
                </a:lnTo>
                <a:lnTo>
                  <a:pt x="223" y="124"/>
                </a:lnTo>
                <a:lnTo>
                  <a:pt x="221" y="124"/>
                </a:lnTo>
                <a:lnTo>
                  <a:pt x="219" y="124"/>
                </a:lnTo>
                <a:lnTo>
                  <a:pt x="219" y="122"/>
                </a:lnTo>
                <a:lnTo>
                  <a:pt x="217" y="122"/>
                </a:lnTo>
                <a:lnTo>
                  <a:pt x="215" y="122"/>
                </a:lnTo>
                <a:lnTo>
                  <a:pt x="213" y="120"/>
                </a:lnTo>
                <a:lnTo>
                  <a:pt x="211" y="120"/>
                </a:lnTo>
                <a:lnTo>
                  <a:pt x="207" y="120"/>
                </a:lnTo>
                <a:lnTo>
                  <a:pt x="205" y="120"/>
                </a:lnTo>
                <a:lnTo>
                  <a:pt x="205" y="118"/>
                </a:lnTo>
                <a:lnTo>
                  <a:pt x="203" y="118"/>
                </a:lnTo>
                <a:lnTo>
                  <a:pt x="201" y="118"/>
                </a:lnTo>
                <a:lnTo>
                  <a:pt x="200" y="118"/>
                </a:lnTo>
                <a:lnTo>
                  <a:pt x="200" y="120"/>
                </a:lnTo>
                <a:lnTo>
                  <a:pt x="200" y="122"/>
                </a:lnTo>
                <a:lnTo>
                  <a:pt x="200" y="124"/>
                </a:lnTo>
                <a:lnTo>
                  <a:pt x="198" y="124"/>
                </a:lnTo>
                <a:lnTo>
                  <a:pt x="196" y="126"/>
                </a:lnTo>
                <a:lnTo>
                  <a:pt x="196" y="124"/>
                </a:lnTo>
                <a:lnTo>
                  <a:pt x="196" y="126"/>
                </a:lnTo>
                <a:lnTo>
                  <a:pt x="194" y="126"/>
                </a:lnTo>
                <a:lnTo>
                  <a:pt x="192" y="126"/>
                </a:lnTo>
                <a:lnTo>
                  <a:pt x="190" y="126"/>
                </a:lnTo>
                <a:lnTo>
                  <a:pt x="188" y="126"/>
                </a:lnTo>
                <a:lnTo>
                  <a:pt x="186" y="126"/>
                </a:lnTo>
                <a:lnTo>
                  <a:pt x="184" y="124"/>
                </a:lnTo>
                <a:lnTo>
                  <a:pt x="182" y="122"/>
                </a:lnTo>
                <a:lnTo>
                  <a:pt x="182" y="124"/>
                </a:lnTo>
                <a:lnTo>
                  <a:pt x="182" y="126"/>
                </a:lnTo>
                <a:lnTo>
                  <a:pt x="180" y="126"/>
                </a:lnTo>
                <a:lnTo>
                  <a:pt x="178" y="126"/>
                </a:lnTo>
                <a:lnTo>
                  <a:pt x="176" y="126"/>
                </a:lnTo>
                <a:lnTo>
                  <a:pt x="176" y="128"/>
                </a:lnTo>
                <a:lnTo>
                  <a:pt x="174" y="128"/>
                </a:lnTo>
                <a:lnTo>
                  <a:pt x="172" y="130"/>
                </a:lnTo>
                <a:lnTo>
                  <a:pt x="170" y="130"/>
                </a:lnTo>
                <a:lnTo>
                  <a:pt x="168" y="130"/>
                </a:lnTo>
                <a:lnTo>
                  <a:pt x="166" y="132"/>
                </a:lnTo>
                <a:lnTo>
                  <a:pt x="164" y="134"/>
                </a:lnTo>
                <a:lnTo>
                  <a:pt x="162" y="134"/>
                </a:lnTo>
                <a:lnTo>
                  <a:pt x="160" y="132"/>
                </a:lnTo>
                <a:lnTo>
                  <a:pt x="160" y="130"/>
                </a:lnTo>
                <a:lnTo>
                  <a:pt x="158" y="130"/>
                </a:lnTo>
                <a:lnTo>
                  <a:pt x="156" y="128"/>
                </a:lnTo>
                <a:lnTo>
                  <a:pt x="154" y="128"/>
                </a:lnTo>
                <a:lnTo>
                  <a:pt x="154" y="130"/>
                </a:lnTo>
                <a:lnTo>
                  <a:pt x="152" y="132"/>
                </a:lnTo>
                <a:lnTo>
                  <a:pt x="152" y="134"/>
                </a:lnTo>
                <a:lnTo>
                  <a:pt x="150" y="136"/>
                </a:lnTo>
                <a:lnTo>
                  <a:pt x="150" y="138"/>
                </a:lnTo>
                <a:lnTo>
                  <a:pt x="148" y="140"/>
                </a:lnTo>
                <a:lnTo>
                  <a:pt x="148" y="142"/>
                </a:lnTo>
                <a:lnTo>
                  <a:pt x="146" y="142"/>
                </a:lnTo>
                <a:lnTo>
                  <a:pt x="146" y="144"/>
                </a:lnTo>
                <a:lnTo>
                  <a:pt x="144" y="144"/>
                </a:lnTo>
                <a:lnTo>
                  <a:pt x="142" y="142"/>
                </a:lnTo>
                <a:lnTo>
                  <a:pt x="140" y="142"/>
                </a:lnTo>
                <a:lnTo>
                  <a:pt x="138" y="140"/>
                </a:lnTo>
                <a:lnTo>
                  <a:pt x="136" y="140"/>
                </a:lnTo>
                <a:lnTo>
                  <a:pt x="134" y="140"/>
                </a:lnTo>
                <a:lnTo>
                  <a:pt x="132" y="140"/>
                </a:lnTo>
                <a:lnTo>
                  <a:pt x="130" y="140"/>
                </a:lnTo>
                <a:lnTo>
                  <a:pt x="128" y="140"/>
                </a:lnTo>
                <a:lnTo>
                  <a:pt x="126" y="140"/>
                </a:lnTo>
                <a:lnTo>
                  <a:pt x="124" y="140"/>
                </a:lnTo>
                <a:lnTo>
                  <a:pt x="122" y="138"/>
                </a:lnTo>
                <a:lnTo>
                  <a:pt x="120" y="138"/>
                </a:lnTo>
                <a:lnTo>
                  <a:pt x="118" y="136"/>
                </a:lnTo>
                <a:lnTo>
                  <a:pt x="116" y="138"/>
                </a:lnTo>
                <a:lnTo>
                  <a:pt x="114" y="138"/>
                </a:lnTo>
                <a:lnTo>
                  <a:pt x="112" y="136"/>
                </a:lnTo>
                <a:lnTo>
                  <a:pt x="110" y="134"/>
                </a:lnTo>
                <a:lnTo>
                  <a:pt x="110" y="132"/>
                </a:lnTo>
                <a:lnTo>
                  <a:pt x="108" y="130"/>
                </a:lnTo>
                <a:lnTo>
                  <a:pt x="106" y="128"/>
                </a:lnTo>
                <a:lnTo>
                  <a:pt x="104" y="126"/>
                </a:lnTo>
                <a:lnTo>
                  <a:pt x="102" y="126"/>
                </a:lnTo>
                <a:lnTo>
                  <a:pt x="100" y="126"/>
                </a:lnTo>
                <a:lnTo>
                  <a:pt x="100" y="124"/>
                </a:lnTo>
                <a:lnTo>
                  <a:pt x="98" y="122"/>
                </a:lnTo>
                <a:lnTo>
                  <a:pt x="96" y="122"/>
                </a:lnTo>
                <a:lnTo>
                  <a:pt x="94" y="122"/>
                </a:lnTo>
                <a:lnTo>
                  <a:pt x="92" y="122"/>
                </a:lnTo>
                <a:lnTo>
                  <a:pt x="90" y="124"/>
                </a:lnTo>
                <a:lnTo>
                  <a:pt x="88" y="124"/>
                </a:lnTo>
                <a:lnTo>
                  <a:pt x="88" y="126"/>
                </a:lnTo>
                <a:lnTo>
                  <a:pt x="86" y="126"/>
                </a:lnTo>
                <a:lnTo>
                  <a:pt x="84" y="128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6"/>
                </a:lnTo>
                <a:lnTo>
                  <a:pt x="80" y="138"/>
                </a:lnTo>
                <a:lnTo>
                  <a:pt x="78" y="138"/>
                </a:lnTo>
                <a:lnTo>
                  <a:pt x="76" y="138"/>
                </a:lnTo>
                <a:lnTo>
                  <a:pt x="76" y="140"/>
                </a:lnTo>
                <a:lnTo>
                  <a:pt x="76" y="142"/>
                </a:lnTo>
                <a:lnTo>
                  <a:pt x="78" y="144"/>
                </a:lnTo>
                <a:lnTo>
                  <a:pt x="78" y="146"/>
                </a:lnTo>
                <a:lnTo>
                  <a:pt x="76" y="148"/>
                </a:lnTo>
                <a:lnTo>
                  <a:pt x="76" y="150"/>
                </a:lnTo>
                <a:lnTo>
                  <a:pt x="76" y="152"/>
                </a:lnTo>
                <a:lnTo>
                  <a:pt x="76" y="154"/>
                </a:lnTo>
                <a:lnTo>
                  <a:pt x="76" y="156"/>
                </a:lnTo>
                <a:lnTo>
                  <a:pt x="76" y="154"/>
                </a:lnTo>
                <a:lnTo>
                  <a:pt x="74" y="154"/>
                </a:lnTo>
                <a:lnTo>
                  <a:pt x="72" y="154"/>
                </a:lnTo>
                <a:lnTo>
                  <a:pt x="70" y="156"/>
                </a:lnTo>
                <a:lnTo>
                  <a:pt x="68" y="156"/>
                </a:lnTo>
                <a:lnTo>
                  <a:pt x="66" y="154"/>
                </a:lnTo>
                <a:lnTo>
                  <a:pt x="64" y="156"/>
                </a:lnTo>
                <a:lnTo>
                  <a:pt x="62" y="154"/>
                </a:lnTo>
                <a:lnTo>
                  <a:pt x="60" y="154"/>
                </a:lnTo>
                <a:lnTo>
                  <a:pt x="58" y="154"/>
                </a:lnTo>
                <a:lnTo>
                  <a:pt x="56" y="152"/>
                </a:lnTo>
                <a:lnTo>
                  <a:pt x="54" y="152"/>
                </a:lnTo>
                <a:lnTo>
                  <a:pt x="52" y="154"/>
                </a:lnTo>
                <a:lnTo>
                  <a:pt x="50" y="154"/>
                </a:lnTo>
                <a:lnTo>
                  <a:pt x="48" y="156"/>
                </a:lnTo>
                <a:lnTo>
                  <a:pt x="46" y="154"/>
                </a:lnTo>
                <a:lnTo>
                  <a:pt x="44" y="156"/>
                </a:lnTo>
                <a:lnTo>
                  <a:pt x="42" y="156"/>
                </a:lnTo>
                <a:lnTo>
                  <a:pt x="40" y="156"/>
                </a:lnTo>
                <a:lnTo>
                  <a:pt x="40" y="158"/>
                </a:lnTo>
                <a:lnTo>
                  <a:pt x="38" y="160"/>
                </a:lnTo>
                <a:lnTo>
                  <a:pt x="38" y="162"/>
                </a:lnTo>
                <a:lnTo>
                  <a:pt x="38" y="164"/>
                </a:lnTo>
                <a:lnTo>
                  <a:pt x="38" y="166"/>
                </a:lnTo>
                <a:lnTo>
                  <a:pt x="38" y="168"/>
                </a:lnTo>
                <a:lnTo>
                  <a:pt x="38" y="170"/>
                </a:lnTo>
                <a:lnTo>
                  <a:pt x="36" y="172"/>
                </a:lnTo>
                <a:lnTo>
                  <a:pt x="36" y="174"/>
                </a:lnTo>
                <a:lnTo>
                  <a:pt x="36" y="176"/>
                </a:lnTo>
                <a:lnTo>
                  <a:pt x="34" y="178"/>
                </a:lnTo>
                <a:lnTo>
                  <a:pt x="34" y="180"/>
                </a:lnTo>
                <a:lnTo>
                  <a:pt x="32" y="182"/>
                </a:lnTo>
                <a:lnTo>
                  <a:pt x="32" y="180"/>
                </a:lnTo>
                <a:lnTo>
                  <a:pt x="30" y="178"/>
                </a:lnTo>
                <a:lnTo>
                  <a:pt x="30" y="176"/>
                </a:lnTo>
                <a:lnTo>
                  <a:pt x="30" y="174"/>
                </a:lnTo>
                <a:lnTo>
                  <a:pt x="30" y="172"/>
                </a:lnTo>
                <a:lnTo>
                  <a:pt x="30" y="170"/>
                </a:lnTo>
                <a:lnTo>
                  <a:pt x="30" y="168"/>
                </a:lnTo>
                <a:lnTo>
                  <a:pt x="28" y="166"/>
                </a:lnTo>
                <a:lnTo>
                  <a:pt x="28" y="164"/>
                </a:lnTo>
                <a:lnTo>
                  <a:pt x="26" y="164"/>
                </a:lnTo>
                <a:lnTo>
                  <a:pt x="24" y="164"/>
                </a:lnTo>
                <a:lnTo>
                  <a:pt x="24" y="162"/>
                </a:lnTo>
                <a:lnTo>
                  <a:pt x="22" y="160"/>
                </a:lnTo>
                <a:lnTo>
                  <a:pt x="20" y="158"/>
                </a:lnTo>
                <a:lnTo>
                  <a:pt x="18" y="156"/>
                </a:lnTo>
                <a:lnTo>
                  <a:pt x="16" y="154"/>
                </a:lnTo>
                <a:lnTo>
                  <a:pt x="16" y="152"/>
                </a:lnTo>
                <a:lnTo>
                  <a:pt x="14" y="150"/>
                </a:lnTo>
                <a:lnTo>
                  <a:pt x="12" y="148"/>
                </a:lnTo>
                <a:lnTo>
                  <a:pt x="12" y="146"/>
                </a:lnTo>
                <a:lnTo>
                  <a:pt x="14" y="144"/>
                </a:lnTo>
                <a:lnTo>
                  <a:pt x="12" y="144"/>
                </a:lnTo>
                <a:lnTo>
                  <a:pt x="12" y="142"/>
                </a:lnTo>
                <a:lnTo>
                  <a:pt x="12" y="140"/>
                </a:lnTo>
                <a:lnTo>
                  <a:pt x="12" y="138"/>
                </a:lnTo>
                <a:lnTo>
                  <a:pt x="10" y="138"/>
                </a:lnTo>
                <a:lnTo>
                  <a:pt x="10" y="136"/>
                </a:lnTo>
                <a:lnTo>
                  <a:pt x="8" y="136"/>
                </a:lnTo>
                <a:lnTo>
                  <a:pt x="6" y="134"/>
                </a:lnTo>
                <a:lnTo>
                  <a:pt x="6" y="132"/>
                </a:lnTo>
                <a:lnTo>
                  <a:pt x="4" y="130"/>
                </a:lnTo>
                <a:lnTo>
                  <a:pt x="6" y="128"/>
                </a:lnTo>
                <a:lnTo>
                  <a:pt x="4" y="126"/>
                </a:lnTo>
                <a:lnTo>
                  <a:pt x="4" y="124"/>
                </a:lnTo>
                <a:lnTo>
                  <a:pt x="4" y="122"/>
                </a:lnTo>
                <a:lnTo>
                  <a:pt x="4" y="120"/>
                </a:lnTo>
                <a:lnTo>
                  <a:pt x="2" y="118"/>
                </a:lnTo>
                <a:lnTo>
                  <a:pt x="2" y="116"/>
                </a:lnTo>
                <a:lnTo>
                  <a:pt x="4" y="114"/>
                </a:lnTo>
                <a:lnTo>
                  <a:pt x="2" y="112"/>
                </a:lnTo>
                <a:lnTo>
                  <a:pt x="4" y="112"/>
                </a:lnTo>
                <a:lnTo>
                  <a:pt x="4" y="110"/>
                </a:lnTo>
                <a:lnTo>
                  <a:pt x="4" y="108"/>
                </a:lnTo>
                <a:lnTo>
                  <a:pt x="2" y="106"/>
                </a:lnTo>
                <a:lnTo>
                  <a:pt x="0" y="106"/>
                </a:lnTo>
                <a:lnTo>
                  <a:pt x="0" y="10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0" name="Freeform 2318"/>
          <p:cNvSpPr>
            <a:spLocks/>
          </p:cNvSpPr>
          <p:nvPr/>
        </p:nvSpPr>
        <p:spPr bwMode="auto">
          <a:xfrm>
            <a:off x="5259388" y="3344863"/>
            <a:ext cx="196850" cy="184151"/>
          </a:xfrm>
          <a:custGeom>
            <a:avLst/>
            <a:gdLst>
              <a:gd name="T0" fmla="*/ 10080625 w 124"/>
              <a:gd name="T1" fmla="*/ 136088438 h 116"/>
              <a:gd name="T2" fmla="*/ 10080625 w 124"/>
              <a:gd name="T3" fmla="*/ 115927188 h 116"/>
              <a:gd name="T4" fmla="*/ 20161250 w 124"/>
              <a:gd name="T5" fmla="*/ 100806250 h 116"/>
              <a:gd name="T6" fmla="*/ 25201563 w 124"/>
              <a:gd name="T7" fmla="*/ 80645000 h 116"/>
              <a:gd name="T8" fmla="*/ 25201563 w 124"/>
              <a:gd name="T9" fmla="*/ 65524063 h 116"/>
              <a:gd name="T10" fmla="*/ 35282188 w 124"/>
              <a:gd name="T11" fmla="*/ 50403125 h 116"/>
              <a:gd name="T12" fmla="*/ 45362813 w 124"/>
              <a:gd name="T13" fmla="*/ 45362813 h 116"/>
              <a:gd name="T14" fmla="*/ 50403125 w 124"/>
              <a:gd name="T15" fmla="*/ 30241875 h 116"/>
              <a:gd name="T16" fmla="*/ 65524063 w 124"/>
              <a:gd name="T17" fmla="*/ 25201563 h 116"/>
              <a:gd name="T18" fmla="*/ 85685313 w 124"/>
              <a:gd name="T19" fmla="*/ 15120938 h 116"/>
              <a:gd name="T20" fmla="*/ 95765938 w 124"/>
              <a:gd name="T21" fmla="*/ 0 h 116"/>
              <a:gd name="T22" fmla="*/ 105846563 w 124"/>
              <a:gd name="T23" fmla="*/ 20161250 h 116"/>
              <a:gd name="T24" fmla="*/ 110886875 w 124"/>
              <a:gd name="T25" fmla="*/ 40322500 h 116"/>
              <a:gd name="T26" fmla="*/ 120967500 w 124"/>
              <a:gd name="T27" fmla="*/ 55443438 h 116"/>
              <a:gd name="T28" fmla="*/ 126007813 w 124"/>
              <a:gd name="T29" fmla="*/ 70564375 h 116"/>
              <a:gd name="T30" fmla="*/ 126007813 w 124"/>
              <a:gd name="T31" fmla="*/ 85685313 h 116"/>
              <a:gd name="T32" fmla="*/ 131048125 w 124"/>
              <a:gd name="T33" fmla="*/ 105846563 h 116"/>
              <a:gd name="T34" fmla="*/ 141128750 w 124"/>
              <a:gd name="T35" fmla="*/ 126007813 h 116"/>
              <a:gd name="T36" fmla="*/ 151209375 w 124"/>
              <a:gd name="T37" fmla="*/ 141128750 h 116"/>
              <a:gd name="T38" fmla="*/ 156249688 w 124"/>
              <a:gd name="T39" fmla="*/ 146169063 h 116"/>
              <a:gd name="T40" fmla="*/ 161290000 w 124"/>
              <a:gd name="T41" fmla="*/ 131048125 h 116"/>
              <a:gd name="T42" fmla="*/ 166330313 w 124"/>
              <a:gd name="T43" fmla="*/ 146169063 h 116"/>
              <a:gd name="T44" fmla="*/ 181451250 w 124"/>
              <a:gd name="T45" fmla="*/ 156249688 h 116"/>
              <a:gd name="T46" fmla="*/ 196572188 w 124"/>
              <a:gd name="T47" fmla="*/ 161290000 h 116"/>
              <a:gd name="T48" fmla="*/ 211693125 w 124"/>
              <a:gd name="T49" fmla="*/ 171370625 h 116"/>
              <a:gd name="T50" fmla="*/ 221773750 w 124"/>
              <a:gd name="T51" fmla="*/ 181451250 h 116"/>
              <a:gd name="T52" fmla="*/ 236894688 w 124"/>
              <a:gd name="T53" fmla="*/ 196572188 h 116"/>
              <a:gd name="T54" fmla="*/ 246975313 w 124"/>
              <a:gd name="T55" fmla="*/ 211693125 h 116"/>
              <a:gd name="T56" fmla="*/ 262096250 w 124"/>
              <a:gd name="T57" fmla="*/ 221773750 h 116"/>
              <a:gd name="T58" fmla="*/ 272176875 w 124"/>
              <a:gd name="T59" fmla="*/ 231854375 h 116"/>
              <a:gd name="T60" fmla="*/ 277217188 w 124"/>
              <a:gd name="T61" fmla="*/ 246975313 h 116"/>
              <a:gd name="T62" fmla="*/ 292338125 w 124"/>
              <a:gd name="T63" fmla="*/ 257055938 h 116"/>
              <a:gd name="T64" fmla="*/ 302418750 w 124"/>
              <a:gd name="T65" fmla="*/ 272176875 h 116"/>
              <a:gd name="T66" fmla="*/ 307459063 w 124"/>
              <a:gd name="T67" fmla="*/ 277217188 h 116"/>
              <a:gd name="T68" fmla="*/ 297378438 w 124"/>
              <a:gd name="T69" fmla="*/ 292338125 h 116"/>
              <a:gd name="T70" fmla="*/ 277217188 w 124"/>
              <a:gd name="T71" fmla="*/ 287297813 h 116"/>
              <a:gd name="T72" fmla="*/ 272176875 w 124"/>
              <a:gd name="T73" fmla="*/ 272176875 h 116"/>
              <a:gd name="T74" fmla="*/ 257055938 w 124"/>
              <a:gd name="T75" fmla="*/ 257055938 h 116"/>
              <a:gd name="T76" fmla="*/ 246975313 w 124"/>
              <a:gd name="T77" fmla="*/ 246975313 h 116"/>
              <a:gd name="T78" fmla="*/ 226814063 w 124"/>
              <a:gd name="T79" fmla="*/ 231854375 h 116"/>
              <a:gd name="T80" fmla="*/ 216733438 w 124"/>
              <a:gd name="T81" fmla="*/ 216733438 h 116"/>
              <a:gd name="T82" fmla="*/ 201612500 w 124"/>
              <a:gd name="T83" fmla="*/ 196572188 h 116"/>
              <a:gd name="T84" fmla="*/ 181451250 w 124"/>
              <a:gd name="T85" fmla="*/ 191531875 h 116"/>
              <a:gd name="T86" fmla="*/ 166330313 w 124"/>
              <a:gd name="T87" fmla="*/ 181451250 h 116"/>
              <a:gd name="T88" fmla="*/ 151209375 w 124"/>
              <a:gd name="T89" fmla="*/ 181451250 h 116"/>
              <a:gd name="T90" fmla="*/ 136088438 w 124"/>
              <a:gd name="T91" fmla="*/ 181451250 h 116"/>
              <a:gd name="T92" fmla="*/ 126007813 w 124"/>
              <a:gd name="T93" fmla="*/ 176410938 h 116"/>
              <a:gd name="T94" fmla="*/ 120967500 w 124"/>
              <a:gd name="T95" fmla="*/ 171370625 h 116"/>
              <a:gd name="T96" fmla="*/ 105846563 w 124"/>
              <a:gd name="T97" fmla="*/ 181451250 h 116"/>
              <a:gd name="T98" fmla="*/ 90725625 w 124"/>
              <a:gd name="T99" fmla="*/ 181451250 h 116"/>
              <a:gd name="T100" fmla="*/ 75604688 w 124"/>
              <a:gd name="T101" fmla="*/ 171370625 h 116"/>
              <a:gd name="T102" fmla="*/ 65524063 w 124"/>
              <a:gd name="T103" fmla="*/ 171370625 h 116"/>
              <a:gd name="T104" fmla="*/ 60483750 w 124"/>
              <a:gd name="T105" fmla="*/ 181451250 h 116"/>
              <a:gd name="T106" fmla="*/ 55443438 w 124"/>
              <a:gd name="T107" fmla="*/ 201612500 h 116"/>
              <a:gd name="T108" fmla="*/ 45362813 w 124"/>
              <a:gd name="T109" fmla="*/ 186491563 h 116"/>
              <a:gd name="T110" fmla="*/ 30241875 w 124"/>
              <a:gd name="T111" fmla="*/ 191531875 h 116"/>
              <a:gd name="T112" fmla="*/ 10080625 w 124"/>
              <a:gd name="T113" fmla="*/ 191531875 h 116"/>
              <a:gd name="T114" fmla="*/ 5040313 w 124"/>
              <a:gd name="T115" fmla="*/ 186491563 h 116"/>
              <a:gd name="T116" fmla="*/ 5040313 w 124"/>
              <a:gd name="T117" fmla="*/ 166330313 h 116"/>
              <a:gd name="T118" fmla="*/ 0 w 124"/>
              <a:gd name="T119" fmla="*/ 151209375 h 1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4" h="116">
                <a:moveTo>
                  <a:pt x="0" y="58"/>
                </a:moveTo>
                <a:lnTo>
                  <a:pt x="2" y="58"/>
                </a:lnTo>
                <a:lnTo>
                  <a:pt x="2" y="56"/>
                </a:lnTo>
                <a:lnTo>
                  <a:pt x="4" y="54"/>
                </a:lnTo>
                <a:lnTo>
                  <a:pt x="4" y="52"/>
                </a:lnTo>
                <a:lnTo>
                  <a:pt x="4" y="50"/>
                </a:lnTo>
                <a:lnTo>
                  <a:pt x="4" y="48"/>
                </a:lnTo>
                <a:lnTo>
                  <a:pt x="4" y="46"/>
                </a:lnTo>
                <a:lnTo>
                  <a:pt x="6" y="44"/>
                </a:lnTo>
                <a:lnTo>
                  <a:pt x="6" y="42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10" y="34"/>
                </a:lnTo>
                <a:lnTo>
                  <a:pt x="10" y="32"/>
                </a:lnTo>
                <a:lnTo>
                  <a:pt x="8" y="30"/>
                </a:lnTo>
                <a:lnTo>
                  <a:pt x="8" y="28"/>
                </a:lnTo>
                <a:lnTo>
                  <a:pt x="10" y="26"/>
                </a:lnTo>
                <a:lnTo>
                  <a:pt x="10" y="24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6" y="18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18" y="14"/>
                </a:lnTo>
                <a:lnTo>
                  <a:pt x="20" y="12"/>
                </a:lnTo>
                <a:lnTo>
                  <a:pt x="22" y="12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4" y="4"/>
                </a:lnTo>
                <a:lnTo>
                  <a:pt x="36" y="2"/>
                </a:lnTo>
                <a:lnTo>
                  <a:pt x="36" y="0"/>
                </a:lnTo>
                <a:lnTo>
                  <a:pt x="38" y="0"/>
                </a:lnTo>
                <a:lnTo>
                  <a:pt x="40" y="2"/>
                </a:lnTo>
                <a:lnTo>
                  <a:pt x="40" y="4"/>
                </a:lnTo>
                <a:lnTo>
                  <a:pt x="42" y="6"/>
                </a:lnTo>
                <a:lnTo>
                  <a:pt x="42" y="8"/>
                </a:lnTo>
                <a:lnTo>
                  <a:pt x="44" y="10"/>
                </a:lnTo>
                <a:lnTo>
                  <a:pt x="44" y="12"/>
                </a:lnTo>
                <a:lnTo>
                  <a:pt x="44" y="14"/>
                </a:lnTo>
                <a:lnTo>
                  <a:pt x="44" y="16"/>
                </a:lnTo>
                <a:lnTo>
                  <a:pt x="46" y="16"/>
                </a:lnTo>
                <a:lnTo>
                  <a:pt x="46" y="18"/>
                </a:lnTo>
                <a:lnTo>
                  <a:pt x="46" y="20"/>
                </a:lnTo>
                <a:lnTo>
                  <a:pt x="48" y="22"/>
                </a:lnTo>
                <a:lnTo>
                  <a:pt x="48" y="24"/>
                </a:lnTo>
                <a:lnTo>
                  <a:pt x="48" y="26"/>
                </a:lnTo>
                <a:lnTo>
                  <a:pt x="50" y="28"/>
                </a:lnTo>
                <a:lnTo>
                  <a:pt x="48" y="30"/>
                </a:lnTo>
                <a:lnTo>
                  <a:pt x="50" y="32"/>
                </a:lnTo>
                <a:lnTo>
                  <a:pt x="50" y="34"/>
                </a:lnTo>
                <a:lnTo>
                  <a:pt x="50" y="36"/>
                </a:lnTo>
                <a:lnTo>
                  <a:pt x="50" y="38"/>
                </a:lnTo>
                <a:lnTo>
                  <a:pt x="52" y="40"/>
                </a:lnTo>
                <a:lnTo>
                  <a:pt x="52" y="42"/>
                </a:lnTo>
                <a:lnTo>
                  <a:pt x="54" y="44"/>
                </a:lnTo>
                <a:lnTo>
                  <a:pt x="56" y="48"/>
                </a:lnTo>
                <a:lnTo>
                  <a:pt x="54" y="48"/>
                </a:lnTo>
                <a:lnTo>
                  <a:pt x="56" y="50"/>
                </a:lnTo>
                <a:lnTo>
                  <a:pt x="58" y="52"/>
                </a:lnTo>
                <a:lnTo>
                  <a:pt x="60" y="54"/>
                </a:lnTo>
                <a:lnTo>
                  <a:pt x="60" y="56"/>
                </a:lnTo>
                <a:lnTo>
                  <a:pt x="60" y="58"/>
                </a:lnTo>
                <a:lnTo>
                  <a:pt x="62" y="60"/>
                </a:lnTo>
                <a:lnTo>
                  <a:pt x="62" y="58"/>
                </a:lnTo>
                <a:lnTo>
                  <a:pt x="62" y="56"/>
                </a:lnTo>
                <a:lnTo>
                  <a:pt x="62" y="54"/>
                </a:lnTo>
                <a:lnTo>
                  <a:pt x="62" y="52"/>
                </a:lnTo>
                <a:lnTo>
                  <a:pt x="64" y="52"/>
                </a:lnTo>
                <a:lnTo>
                  <a:pt x="66" y="54"/>
                </a:lnTo>
                <a:lnTo>
                  <a:pt x="66" y="56"/>
                </a:lnTo>
                <a:lnTo>
                  <a:pt x="66" y="58"/>
                </a:lnTo>
                <a:lnTo>
                  <a:pt x="68" y="60"/>
                </a:lnTo>
                <a:lnTo>
                  <a:pt x="68" y="62"/>
                </a:lnTo>
                <a:lnTo>
                  <a:pt x="70" y="62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8" y="64"/>
                </a:lnTo>
                <a:lnTo>
                  <a:pt x="78" y="66"/>
                </a:lnTo>
                <a:lnTo>
                  <a:pt x="80" y="68"/>
                </a:lnTo>
                <a:lnTo>
                  <a:pt x="82" y="68"/>
                </a:lnTo>
                <a:lnTo>
                  <a:pt x="84" y="68"/>
                </a:lnTo>
                <a:lnTo>
                  <a:pt x="86" y="68"/>
                </a:lnTo>
                <a:lnTo>
                  <a:pt x="88" y="70"/>
                </a:lnTo>
                <a:lnTo>
                  <a:pt x="88" y="72"/>
                </a:lnTo>
                <a:lnTo>
                  <a:pt x="90" y="72"/>
                </a:lnTo>
                <a:lnTo>
                  <a:pt x="92" y="74"/>
                </a:lnTo>
                <a:lnTo>
                  <a:pt x="92" y="76"/>
                </a:lnTo>
                <a:lnTo>
                  <a:pt x="94" y="78"/>
                </a:lnTo>
                <a:lnTo>
                  <a:pt x="94" y="80"/>
                </a:lnTo>
                <a:lnTo>
                  <a:pt x="96" y="82"/>
                </a:lnTo>
                <a:lnTo>
                  <a:pt x="98" y="84"/>
                </a:lnTo>
                <a:lnTo>
                  <a:pt x="100" y="84"/>
                </a:lnTo>
                <a:lnTo>
                  <a:pt x="102" y="86"/>
                </a:lnTo>
                <a:lnTo>
                  <a:pt x="104" y="88"/>
                </a:lnTo>
                <a:lnTo>
                  <a:pt x="106" y="90"/>
                </a:lnTo>
                <a:lnTo>
                  <a:pt x="108" y="92"/>
                </a:lnTo>
                <a:lnTo>
                  <a:pt x="106" y="90"/>
                </a:lnTo>
                <a:lnTo>
                  <a:pt x="108" y="92"/>
                </a:lnTo>
                <a:lnTo>
                  <a:pt x="110" y="94"/>
                </a:lnTo>
                <a:lnTo>
                  <a:pt x="110" y="96"/>
                </a:lnTo>
                <a:lnTo>
                  <a:pt x="110" y="98"/>
                </a:lnTo>
                <a:lnTo>
                  <a:pt x="112" y="100"/>
                </a:lnTo>
                <a:lnTo>
                  <a:pt x="114" y="100"/>
                </a:lnTo>
                <a:lnTo>
                  <a:pt x="116" y="102"/>
                </a:lnTo>
                <a:lnTo>
                  <a:pt x="118" y="104"/>
                </a:lnTo>
                <a:lnTo>
                  <a:pt x="118" y="106"/>
                </a:lnTo>
                <a:lnTo>
                  <a:pt x="120" y="108"/>
                </a:lnTo>
                <a:lnTo>
                  <a:pt x="122" y="106"/>
                </a:lnTo>
                <a:lnTo>
                  <a:pt x="124" y="108"/>
                </a:lnTo>
                <a:lnTo>
                  <a:pt x="122" y="110"/>
                </a:lnTo>
                <a:lnTo>
                  <a:pt x="120" y="110"/>
                </a:lnTo>
                <a:lnTo>
                  <a:pt x="118" y="112"/>
                </a:lnTo>
                <a:lnTo>
                  <a:pt x="118" y="114"/>
                </a:lnTo>
                <a:lnTo>
                  <a:pt x="118" y="116"/>
                </a:lnTo>
                <a:lnTo>
                  <a:pt x="116" y="116"/>
                </a:lnTo>
                <a:lnTo>
                  <a:pt x="114" y="114"/>
                </a:lnTo>
                <a:lnTo>
                  <a:pt x="112" y="112"/>
                </a:lnTo>
                <a:lnTo>
                  <a:pt x="110" y="114"/>
                </a:lnTo>
                <a:lnTo>
                  <a:pt x="110" y="112"/>
                </a:lnTo>
                <a:lnTo>
                  <a:pt x="108" y="110"/>
                </a:lnTo>
                <a:lnTo>
                  <a:pt x="108" y="108"/>
                </a:lnTo>
                <a:lnTo>
                  <a:pt x="106" y="108"/>
                </a:lnTo>
                <a:lnTo>
                  <a:pt x="104" y="106"/>
                </a:lnTo>
                <a:lnTo>
                  <a:pt x="102" y="104"/>
                </a:lnTo>
                <a:lnTo>
                  <a:pt x="102" y="102"/>
                </a:lnTo>
                <a:lnTo>
                  <a:pt x="100" y="102"/>
                </a:lnTo>
                <a:lnTo>
                  <a:pt x="100" y="100"/>
                </a:lnTo>
                <a:lnTo>
                  <a:pt x="98" y="98"/>
                </a:lnTo>
                <a:lnTo>
                  <a:pt x="96" y="96"/>
                </a:lnTo>
                <a:lnTo>
                  <a:pt x="94" y="94"/>
                </a:lnTo>
                <a:lnTo>
                  <a:pt x="92" y="94"/>
                </a:lnTo>
                <a:lnTo>
                  <a:pt x="90" y="92"/>
                </a:lnTo>
                <a:lnTo>
                  <a:pt x="88" y="90"/>
                </a:lnTo>
                <a:lnTo>
                  <a:pt x="88" y="88"/>
                </a:lnTo>
                <a:lnTo>
                  <a:pt x="86" y="86"/>
                </a:lnTo>
                <a:lnTo>
                  <a:pt x="84" y="84"/>
                </a:lnTo>
                <a:lnTo>
                  <a:pt x="82" y="80"/>
                </a:lnTo>
                <a:lnTo>
                  <a:pt x="80" y="78"/>
                </a:lnTo>
                <a:lnTo>
                  <a:pt x="78" y="78"/>
                </a:lnTo>
                <a:lnTo>
                  <a:pt x="76" y="78"/>
                </a:lnTo>
                <a:lnTo>
                  <a:pt x="74" y="76"/>
                </a:lnTo>
                <a:lnTo>
                  <a:pt x="72" y="76"/>
                </a:lnTo>
                <a:lnTo>
                  <a:pt x="70" y="74"/>
                </a:lnTo>
                <a:lnTo>
                  <a:pt x="70" y="72"/>
                </a:lnTo>
                <a:lnTo>
                  <a:pt x="68" y="72"/>
                </a:lnTo>
                <a:lnTo>
                  <a:pt x="66" y="72"/>
                </a:lnTo>
                <a:lnTo>
                  <a:pt x="64" y="74"/>
                </a:lnTo>
                <a:lnTo>
                  <a:pt x="62" y="72"/>
                </a:lnTo>
                <a:lnTo>
                  <a:pt x="60" y="72"/>
                </a:lnTo>
                <a:lnTo>
                  <a:pt x="58" y="72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4"/>
                </a:lnTo>
                <a:lnTo>
                  <a:pt x="52" y="72"/>
                </a:lnTo>
                <a:lnTo>
                  <a:pt x="50" y="70"/>
                </a:lnTo>
                <a:lnTo>
                  <a:pt x="50" y="68"/>
                </a:lnTo>
                <a:lnTo>
                  <a:pt x="48" y="68"/>
                </a:lnTo>
                <a:lnTo>
                  <a:pt x="48" y="70"/>
                </a:lnTo>
                <a:lnTo>
                  <a:pt x="46" y="72"/>
                </a:lnTo>
                <a:lnTo>
                  <a:pt x="44" y="72"/>
                </a:lnTo>
                <a:lnTo>
                  <a:pt x="42" y="72"/>
                </a:lnTo>
                <a:lnTo>
                  <a:pt x="40" y="74"/>
                </a:lnTo>
                <a:lnTo>
                  <a:pt x="38" y="74"/>
                </a:lnTo>
                <a:lnTo>
                  <a:pt x="36" y="72"/>
                </a:lnTo>
                <a:lnTo>
                  <a:pt x="36" y="70"/>
                </a:lnTo>
                <a:lnTo>
                  <a:pt x="34" y="68"/>
                </a:lnTo>
                <a:lnTo>
                  <a:pt x="32" y="68"/>
                </a:lnTo>
                <a:lnTo>
                  <a:pt x="30" y="68"/>
                </a:lnTo>
                <a:lnTo>
                  <a:pt x="28" y="66"/>
                </a:lnTo>
                <a:lnTo>
                  <a:pt x="28" y="64"/>
                </a:lnTo>
                <a:lnTo>
                  <a:pt x="28" y="66"/>
                </a:lnTo>
                <a:lnTo>
                  <a:pt x="26" y="68"/>
                </a:lnTo>
                <a:lnTo>
                  <a:pt x="26" y="70"/>
                </a:lnTo>
                <a:lnTo>
                  <a:pt x="26" y="72"/>
                </a:lnTo>
                <a:lnTo>
                  <a:pt x="24" y="72"/>
                </a:lnTo>
                <a:lnTo>
                  <a:pt x="24" y="74"/>
                </a:lnTo>
                <a:lnTo>
                  <a:pt x="24" y="76"/>
                </a:lnTo>
                <a:lnTo>
                  <a:pt x="22" y="78"/>
                </a:lnTo>
                <a:lnTo>
                  <a:pt x="22" y="80"/>
                </a:lnTo>
                <a:lnTo>
                  <a:pt x="20" y="78"/>
                </a:lnTo>
                <a:lnTo>
                  <a:pt x="20" y="76"/>
                </a:lnTo>
                <a:lnTo>
                  <a:pt x="18" y="74"/>
                </a:lnTo>
                <a:lnTo>
                  <a:pt x="16" y="72"/>
                </a:lnTo>
                <a:lnTo>
                  <a:pt x="14" y="74"/>
                </a:lnTo>
                <a:lnTo>
                  <a:pt x="12" y="76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4" y="76"/>
                </a:lnTo>
                <a:lnTo>
                  <a:pt x="2" y="74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0" y="5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1" name="Freeform 2319"/>
          <p:cNvSpPr>
            <a:spLocks/>
          </p:cNvSpPr>
          <p:nvPr/>
        </p:nvSpPr>
        <p:spPr bwMode="auto">
          <a:xfrm>
            <a:off x="5259388" y="3344863"/>
            <a:ext cx="196850" cy="184151"/>
          </a:xfrm>
          <a:custGeom>
            <a:avLst/>
            <a:gdLst>
              <a:gd name="T0" fmla="*/ 10080625 w 124"/>
              <a:gd name="T1" fmla="*/ 136088438 h 116"/>
              <a:gd name="T2" fmla="*/ 10080625 w 124"/>
              <a:gd name="T3" fmla="*/ 115927188 h 116"/>
              <a:gd name="T4" fmla="*/ 20161250 w 124"/>
              <a:gd name="T5" fmla="*/ 100806250 h 116"/>
              <a:gd name="T6" fmla="*/ 25201563 w 124"/>
              <a:gd name="T7" fmla="*/ 80645000 h 116"/>
              <a:gd name="T8" fmla="*/ 25201563 w 124"/>
              <a:gd name="T9" fmla="*/ 65524063 h 116"/>
              <a:gd name="T10" fmla="*/ 35282188 w 124"/>
              <a:gd name="T11" fmla="*/ 50403125 h 116"/>
              <a:gd name="T12" fmla="*/ 45362813 w 124"/>
              <a:gd name="T13" fmla="*/ 45362813 h 116"/>
              <a:gd name="T14" fmla="*/ 50403125 w 124"/>
              <a:gd name="T15" fmla="*/ 30241875 h 116"/>
              <a:gd name="T16" fmla="*/ 65524063 w 124"/>
              <a:gd name="T17" fmla="*/ 25201563 h 116"/>
              <a:gd name="T18" fmla="*/ 85685313 w 124"/>
              <a:gd name="T19" fmla="*/ 15120938 h 116"/>
              <a:gd name="T20" fmla="*/ 95765938 w 124"/>
              <a:gd name="T21" fmla="*/ 0 h 116"/>
              <a:gd name="T22" fmla="*/ 105846563 w 124"/>
              <a:gd name="T23" fmla="*/ 20161250 h 116"/>
              <a:gd name="T24" fmla="*/ 110886875 w 124"/>
              <a:gd name="T25" fmla="*/ 40322500 h 116"/>
              <a:gd name="T26" fmla="*/ 120967500 w 124"/>
              <a:gd name="T27" fmla="*/ 55443438 h 116"/>
              <a:gd name="T28" fmla="*/ 126007813 w 124"/>
              <a:gd name="T29" fmla="*/ 70564375 h 116"/>
              <a:gd name="T30" fmla="*/ 126007813 w 124"/>
              <a:gd name="T31" fmla="*/ 85685313 h 116"/>
              <a:gd name="T32" fmla="*/ 131048125 w 124"/>
              <a:gd name="T33" fmla="*/ 105846563 h 116"/>
              <a:gd name="T34" fmla="*/ 141128750 w 124"/>
              <a:gd name="T35" fmla="*/ 126007813 h 116"/>
              <a:gd name="T36" fmla="*/ 151209375 w 124"/>
              <a:gd name="T37" fmla="*/ 141128750 h 116"/>
              <a:gd name="T38" fmla="*/ 156249688 w 124"/>
              <a:gd name="T39" fmla="*/ 146169063 h 116"/>
              <a:gd name="T40" fmla="*/ 161290000 w 124"/>
              <a:gd name="T41" fmla="*/ 131048125 h 116"/>
              <a:gd name="T42" fmla="*/ 166330313 w 124"/>
              <a:gd name="T43" fmla="*/ 146169063 h 116"/>
              <a:gd name="T44" fmla="*/ 181451250 w 124"/>
              <a:gd name="T45" fmla="*/ 156249688 h 116"/>
              <a:gd name="T46" fmla="*/ 196572188 w 124"/>
              <a:gd name="T47" fmla="*/ 161290000 h 116"/>
              <a:gd name="T48" fmla="*/ 211693125 w 124"/>
              <a:gd name="T49" fmla="*/ 171370625 h 116"/>
              <a:gd name="T50" fmla="*/ 221773750 w 124"/>
              <a:gd name="T51" fmla="*/ 181451250 h 116"/>
              <a:gd name="T52" fmla="*/ 236894688 w 124"/>
              <a:gd name="T53" fmla="*/ 196572188 h 116"/>
              <a:gd name="T54" fmla="*/ 246975313 w 124"/>
              <a:gd name="T55" fmla="*/ 211693125 h 116"/>
              <a:gd name="T56" fmla="*/ 262096250 w 124"/>
              <a:gd name="T57" fmla="*/ 221773750 h 116"/>
              <a:gd name="T58" fmla="*/ 272176875 w 124"/>
              <a:gd name="T59" fmla="*/ 231854375 h 116"/>
              <a:gd name="T60" fmla="*/ 277217188 w 124"/>
              <a:gd name="T61" fmla="*/ 246975313 h 116"/>
              <a:gd name="T62" fmla="*/ 292338125 w 124"/>
              <a:gd name="T63" fmla="*/ 257055938 h 116"/>
              <a:gd name="T64" fmla="*/ 302418750 w 124"/>
              <a:gd name="T65" fmla="*/ 272176875 h 116"/>
              <a:gd name="T66" fmla="*/ 307459063 w 124"/>
              <a:gd name="T67" fmla="*/ 277217188 h 116"/>
              <a:gd name="T68" fmla="*/ 297378438 w 124"/>
              <a:gd name="T69" fmla="*/ 292338125 h 116"/>
              <a:gd name="T70" fmla="*/ 277217188 w 124"/>
              <a:gd name="T71" fmla="*/ 287297813 h 116"/>
              <a:gd name="T72" fmla="*/ 272176875 w 124"/>
              <a:gd name="T73" fmla="*/ 272176875 h 116"/>
              <a:gd name="T74" fmla="*/ 257055938 w 124"/>
              <a:gd name="T75" fmla="*/ 257055938 h 116"/>
              <a:gd name="T76" fmla="*/ 246975313 w 124"/>
              <a:gd name="T77" fmla="*/ 246975313 h 116"/>
              <a:gd name="T78" fmla="*/ 226814063 w 124"/>
              <a:gd name="T79" fmla="*/ 231854375 h 116"/>
              <a:gd name="T80" fmla="*/ 216733438 w 124"/>
              <a:gd name="T81" fmla="*/ 216733438 h 116"/>
              <a:gd name="T82" fmla="*/ 201612500 w 124"/>
              <a:gd name="T83" fmla="*/ 196572188 h 116"/>
              <a:gd name="T84" fmla="*/ 181451250 w 124"/>
              <a:gd name="T85" fmla="*/ 191531875 h 116"/>
              <a:gd name="T86" fmla="*/ 166330313 w 124"/>
              <a:gd name="T87" fmla="*/ 181451250 h 116"/>
              <a:gd name="T88" fmla="*/ 151209375 w 124"/>
              <a:gd name="T89" fmla="*/ 181451250 h 116"/>
              <a:gd name="T90" fmla="*/ 136088438 w 124"/>
              <a:gd name="T91" fmla="*/ 181451250 h 116"/>
              <a:gd name="T92" fmla="*/ 126007813 w 124"/>
              <a:gd name="T93" fmla="*/ 176410938 h 116"/>
              <a:gd name="T94" fmla="*/ 120967500 w 124"/>
              <a:gd name="T95" fmla="*/ 171370625 h 116"/>
              <a:gd name="T96" fmla="*/ 105846563 w 124"/>
              <a:gd name="T97" fmla="*/ 181451250 h 116"/>
              <a:gd name="T98" fmla="*/ 90725625 w 124"/>
              <a:gd name="T99" fmla="*/ 181451250 h 116"/>
              <a:gd name="T100" fmla="*/ 75604688 w 124"/>
              <a:gd name="T101" fmla="*/ 171370625 h 116"/>
              <a:gd name="T102" fmla="*/ 65524063 w 124"/>
              <a:gd name="T103" fmla="*/ 171370625 h 116"/>
              <a:gd name="T104" fmla="*/ 60483750 w 124"/>
              <a:gd name="T105" fmla="*/ 181451250 h 116"/>
              <a:gd name="T106" fmla="*/ 55443438 w 124"/>
              <a:gd name="T107" fmla="*/ 201612500 h 116"/>
              <a:gd name="T108" fmla="*/ 45362813 w 124"/>
              <a:gd name="T109" fmla="*/ 186491563 h 116"/>
              <a:gd name="T110" fmla="*/ 30241875 w 124"/>
              <a:gd name="T111" fmla="*/ 191531875 h 116"/>
              <a:gd name="T112" fmla="*/ 10080625 w 124"/>
              <a:gd name="T113" fmla="*/ 191531875 h 116"/>
              <a:gd name="T114" fmla="*/ 5040313 w 124"/>
              <a:gd name="T115" fmla="*/ 186491563 h 116"/>
              <a:gd name="T116" fmla="*/ 5040313 w 124"/>
              <a:gd name="T117" fmla="*/ 166330313 h 116"/>
              <a:gd name="T118" fmla="*/ 0 w 124"/>
              <a:gd name="T119" fmla="*/ 151209375 h 1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4" h="116">
                <a:moveTo>
                  <a:pt x="0" y="58"/>
                </a:moveTo>
                <a:lnTo>
                  <a:pt x="2" y="58"/>
                </a:lnTo>
                <a:lnTo>
                  <a:pt x="2" y="56"/>
                </a:lnTo>
                <a:lnTo>
                  <a:pt x="4" y="54"/>
                </a:lnTo>
                <a:lnTo>
                  <a:pt x="4" y="52"/>
                </a:lnTo>
                <a:lnTo>
                  <a:pt x="4" y="50"/>
                </a:lnTo>
                <a:lnTo>
                  <a:pt x="4" y="48"/>
                </a:lnTo>
                <a:lnTo>
                  <a:pt x="4" y="46"/>
                </a:lnTo>
                <a:lnTo>
                  <a:pt x="6" y="44"/>
                </a:lnTo>
                <a:lnTo>
                  <a:pt x="6" y="42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10" y="34"/>
                </a:lnTo>
                <a:lnTo>
                  <a:pt x="10" y="32"/>
                </a:lnTo>
                <a:lnTo>
                  <a:pt x="8" y="30"/>
                </a:lnTo>
                <a:lnTo>
                  <a:pt x="8" y="28"/>
                </a:lnTo>
                <a:lnTo>
                  <a:pt x="10" y="26"/>
                </a:lnTo>
                <a:lnTo>
                  <a:pt x="10" y="24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6" y="18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18" y="14"/>
                </a:lnTo>
                <a:lnTo>
                  <a:pt x="20" y="12"/>
                </a:lnTo>
                <a:lnTo>
                  <a:pt x="22" y="12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4" y="4"/>
                </a:lnTo>
                <a:lnTo>
                  <a:pt x="36" y="2"/>
                </a:lnTo>
                <a:lnTo>
                  <a:pt x="36" y="0"/>
                </a:lnTo>
                <a:lnTo>
                  <a:pt x="38" y="0"/>
                </a:lnTo>
                <a:lnTo>
                  <a:pt x="40" y="2"/>
                </a:lnTo>
                <a:lnTo>
                  <a:pt x="40" y="4"/>
                </a:lnTo>
                <a:lnTo>
                  <a:pt x="42" y="6"/>
                </a:lnTo>
                <a:lnTo>
                  <a:pt x="42" y="8"/>
                </a:lnTo>
                <a:lnTo>
                  <a:pt x="44" y="10"/>
                </a:lnTo>
                <a:lnTo>
                  <a:pt x="44" y="12"/>
                </a:lnTo>
                <a:lnTo>
                  <a:pt x="44" y="14"/>
                </a:lnTo>
                <a:lnTo>
                  <a:pt x="44" y="16"/>
                </a:lnTo>
                <a:lnTo>
                  <a:pt x="46" y="16"/>
                </a:lnTo>
                <a:lnTo>
                  <a:pt x="46" y="18"/>
                </a:lnTo>
                <a:lnTo>
                  <a:pt x="46" y="20"/>
                </a:lnTo>
                <a:lnTo>
                  <a:pt x="48" y="22"/>
                </a:lnTo>
                <a:lnTo>
                  <a:pt x="48" y="24"/>
                </a:lnTo>
                <a:lnTo>
                  <a:pt x="48" y="26"/>
                </a:lnTo>
                <a:lnTo>
                  <a:pt x="50" y="28"/>
                </a:lnTo>
                <a:lnTo>
                  <a:pt x="48" y="30"/>
                </a:lnTo>
                <a:lnTo>
                  <a:pt x="50" y="32"/>
                </a:lnTo>
                <a:lnTo>
                  <a:pt x="50" y="34"/>
                </a:lnTo>
                <a:lnTo>
                  <a:pt x="50" y="36"/>
                </a:lnTo>
                <a:lnTo>
                  <a:pt x="50" y="38"/>
                </a:lnTo>
                <a:lnTo>
                  <a:pt x="52" y="40"/>
                </a:lnTo>
                <a:lnTo>
                  <a:pt x="52" y="42"/>
                </a:lnTo>
                <a:lnTo>
                  <a:pt x="54" y="44"/>
                </a:lnTo>
                <a:lnTo>
                  <a:pt x="56" y="48"/>
                </a:lnTo>
                <a:lnTo>
                  <a:pt x="54" y="48"/>
                </a:lnTo>
                <a:lnTo>
                  <a:pt x="56" y="50"/>
                </a:lnTo>
                <a:lnTo>
                  <a:pt x="58" y="52"/>
                </a:lnTo>
                <a:lnTo>
                  <a:pt x="60" y="54"/>
                </a:lnTo>
                <a:lnTo>
                  <a:pt x="60" y="56"/>
                </a:lnTo>
                <a:lnTo>
                  <a:pt x="60" y="58"/>
                </a:lnTo>
                <a:lnTo>
                  <a:pt x="62" y="60"/>
                </a:lnTo>
                <a:lnTo>
                  <a:pt x="62" y="58"/>
                </a:lnTo>
                <a:lnTo>
                  <a:pt x="62" y="56"/>
                </a:lnTo>
                <a:lnTo>
                  <a:pt x="62" y="54"/>
                </a:lnTo>
                <a:lnTo>
                  <a:pt x="62" y="52"/>
                </a:lnTo>
                <a:lnTo>
                  <a:pt x="64" y="52"/>
                </a:lnTo>
                <a:lnTo>
                  <a:pt x="66" y="54"/>
                </a:lnTo>
                <a:lnTo>
                  <a:pt x="66" y="56"/>
                </a:lnTo>
                <a:lnTo>
                  <a:pt x="66" y="58"/>
                </a:lnTo>
                <a:lnTo>
                  <a:pt x="68" y="60"/>
                </a:lnTo>
                <a:lnTo>
                  <a:pt x="68" y="62"/>
                </a:lnTo>
                <a:lnTo>
                  <a:pt x="70" y="62"/>
                </a:lnTo>
                <a:lnTo>
                  <a:pt x="72" y="62"/>
                </a:lnTo>
                <a:lnTo>
                  <a:pt x="74" y="62"/>
                </a:lnTo>
                <a:lnTo>
                  <a:pt x="76" y="62"/>
                </a:lnTo>
                <a:lnTo>
                  <a:pt x="78" y="64"/>
                </a:lnTo>
                <a:lnTo>
                  <a:pt x="78" y="66"/>
                </a:lnTo>
                <a:lnTo>
                  <a:pt x="80" y="68"/>
                </a:lnTo>
                <a:lnTo>
                  <a:pt x="82" y="68"/>
                </a:lnTo>
                <a:lnTo>
                  <a:pt x="84" y="68"/>
                </a:lnTo>
                <a:lnTo>
                  <a:pt x="86" y="68"/>
                </a:lnTo>
                <a:lnTo>
                  <a:pt x="88" y="70"/>
                </a:lnTo>
                <a:lnTo>
                  <a:pt x="88" y="72"/>
                </a:lnTo>
                <a:lnTo>
                  <a:pt x="90" y="72"/>
                </a:lnTo>
                <a:lnTo>
                  <a:pt x="92" y="74"/>
                </a:lnTo>
                <a:lnTo>
                  <a:pt x="92" y="76"/>
                </a:lnTo>
                <a:lnTo>
                  <a:pt x="94" y="78"/>
                </a:lnTo>
                <a:lnTo>
                  <a:pt x="94" y="80"/>
                </a:lnTo>
                <a:lnTo>
                  <a:pt x="96" y="82"/>
                </a:lnTo>
                <a:lnTo>
                  <a:pt x="98" y="84"/>
                </a:lnTo>
                <a:lnTo>
                  <a:pt x="100" y="84"/>
                </a:lnTo>
                <a:lnTo>
                  <a:pt x="102" y="86"/>
                </a:lnTo>
                <a:lnTo>
                  <a:pt x="104" y="88"/>
                </a:lnTo>
                <a:lnTo>
                  <a:pt x="106" y="90"/>
                </a:lnTo>
                <a:lnTo>
                  <a:pt x="108" y="92"/>
                </a:lnTo>
                <a:lnTo>
                  <a:pt x="106" y="90"/>
                </a:lnTo>
                <a:lnTo>
                  <a:pt x="108" y="92"/>
                </a:lnTo>
                <a:lnTo>
                  <a:pt x="110" y="94"/>
                </a:lnTo>
                <a:lnTo>
                  <a:pt x="110" y="96"/>
                </a:lnTo>
                <a:lnTo>
                  <a:pt x="110" y="98"/>
                </a:lnTo>
                <a:lnTo>
                  <a:pt x="112" y="100"/>
                </a:lnTo>
                <a:lnTo>
                  <a:pt x="114" y="100"/>
                </a:lnTo>
                <a:lnTo>
                  <a:pt x="116" y="102"/>
                </a:lnTo>
                <a:lnTo>
                  <a:pt x="118" y="104"/>
                </a:lnTo>
                <a:lnTo>
                  <a:pt x="118" y="106"/>
                </a:lnTo>
                <a:lnTo>
                  <a:pt x="120" y="108"/>
                </a:lnTo>
                <a:lnTo>
                  <a:pt x="122" y="106"/>
                </a:lnTo>
                <a:lnTo>
                  <a:pt x="124" y="108"/>
                </a:lnTo>
                <a:lnTo>
                  <a:pt x="122" y="110"/>
                </a:lnTo>
                <a:lnTo>
                  <a:pt x="120" y="110"/>
                </a:lnTo>
                <a:lnTo>
                  <a:pt x="118" y="112"/>
                </a:lnTo>
                <a:lnTo>
                  <a:pt x="118" y="114"/>
                </a:lnTo>
                <a:lnTo>
                  <a:pt x="118" y="116"/>
                </a:lnTo>
                <a:lnTo>
                  <a:pt x="116" y="116"/>
                </a:lnTo>
                <a:lnTo>
                  <a:pt x="114" y="114"/>
                </a:lnTo>
                <a:lnTo>
                  <a:pt x="112" y="112"/>
                </a:lnTo>
                <a:lnTo>
                  <a:pt x="110" y="114"/>
                </a:lnTo>
                <a:lnTo>
                  <a:pt x="110" y="112"/>
                </a:lnTo>
                <a:lnTo>
                  <a:pt x="108" y="110"/>
                </a:lnTo>
                <a:lnTo>
                  <a:pt x="108" y="108"/>
                </a:lnTo>
                <a:lnTo>
                  <a:pt x="106" y="108"/>
                </a:lnTo>
                <a:lnTo>
                  <a:pt x="104" y="106"/>
                </a:lnTo>
                <a:lnTo>
                  <a:pt x="102" y="104"/>
                </a:lnTo>
                <a:lnTo>
                  <a:pt x="102" y="102"/>
                </a:lnTo>
                <a:lnTo>
                  <a:pt x="100" y="102"/>
                </a:lnTo>
                <a:lnTo>
                  <a:pt x="100" y="100"/>
                </a:lnTo>
                <a:lnTo>
                  <a:pt x="98" y="98"/>
                </a:lnTo>
                <a:lnTo>
                  <a:pt x="96" y="96"/>
                </a:lnTo>
                <a:lnTo>
                  <a:pt x="94" y="94"/>
                </a:lnTo>
                <a:lnTo>
                  <a:pt x="92" y="94"/>
                </a:lnTo>
                <a:lnTo>
                  <a:pt x="90" y="92"/>
                </a:lnTo>
                <a:lnTo>
                  <a:pt x="88" y="90"/>
                </a:lnTo>
                <a:lnTo>
                  <a:pt x="88" y="88"/>
                </a:lnTo>
                <a:lnTo>
                  <a:pt x="86" y="86"/>
                </a:lnTo>
                <a:lnTo>
                  <a:pt x="84" y="84"/>
                </a:lnTo>
                <a:lnTo>
                  <a:pt x="82" y="80"/>
                </a:lnTo>
                <a:lnTo>
                  <a:pt x="80" y="78"/>
                </a:lnTo>
                <a:lnTo>
                  <a:pt x="78" y="78"/>
                </a:lnTo>
                <a:lnTo>
                  <a:pt x="76" y="78"/>
                </a:lnTo>
                <a:lnTo>
                  <a:pt x="74" y="76"/>
                </a:lnTo>
                <a:lnTo>
                  <a:pt x="72" y="76"/>
                </a:lnTo>
                <a:lnTo>
                  <a:pt x="70" y="74"/>
                </a:lnTo>
                <a:lnTo>
                  <a:pt x="70" y="72"/>
                </a:lnTo>
                <a:lnTo>
                  <a:pt x="68" y="72"/>
                </a:lnTo>
                <a:lnTo>
                  <a:pt x="66" y="72"/>
                </a:lnTo>
                <a:lnTo>
                  <a:pt x="64" y="74"/>
                </a:lnTo>
                <a:lnTo>
                  <a:pt x="62" y="72"/>
                </a:lnTo>
                <a:lnTo>
                  <a:pt x="60" y="72"/>
                </a:lnTo>
                <a:lnTo>
                  <a:pt x="58" y="72"/>
                </a:lnTo>
                <a:lnTo>
                  <a:pt x="56" y="72"/>
                </a:lnTo>
                <a:lnTo>
                  <a:pt x="54" y="72"/>
                </a:lnTo>
                <a:lnTo>
                  <a:pt x="52" y="72"/>
                </a:lnTo>
                <a:lnTo>
                  <a:pt x="52" y="74"/>
                </a:lnTo>
                <a:lnTo>
                  <a:pt x="52" y="72"/>
                </a:lnTo>
                <a:lnTo>
                  <a:pt x="50" y="70"/>
                </a:lnTo>
                <a:lnTo>
                  <a:pt x="50" y="68"/>
                </a:lnTo>
                <a:lnTo>
                  <a:pt x="48" y="68"/>
                </a:lnTo>
                <a:lnTo>
                  <a:pt x="48" y="70"/>
                </a:lnTo>
                <a:lnTo>
                  <a:pt x="46" y="72"/>
                </a:lnTo>
                <a:lnTo>
                  <a:pt x="44" y="72"/>
                </a:lnTo>
                <a:lnTo>
                  <a:pt x="42" y="72"/>
                </a:lnTo>
                <a:lnTo>
                  <a:pt x="40" y="74"/>
                </a:lnTo>
                <a:lnTo>
                  <a:pt x="38" y="74"/>
                </a:lnTo>
                <a:lnTo>
                  <a:pt x="36" y="72"/>
                </a:lnTo>
                <a:lnTo>
                  <a:pt x="36" y="70"/>
                </a:lnTo>
                <a:lnTo>
                  <a:pt x="34" y="68"/>
                </a:lnTo>
                <a:lnTo>
                  <a:pt x="32" y="68"/>
                </a:lnTo>
                <a:lnTo>
                  <a:pt x="30" y="68"/>
                </a:lnTo>
                <a:lnTo>
                  <a:pt x="28" y="66"/>
                </a:lnTo>
                <a:lnTo>
                  <a:pt x="28" y="64"/>
                </a:lnTo>
                <a:lnTo>
                  <a:pt x="28" y="66"/>
                </a:lnTo>
                <a:lnTo>
                  <a:pt x="26" y="68"/>
                </a:lnTo>
                <a:lnTo>
                  <a:pt x="26" y="70"/>
                </a:lnTo>
                <a:lnTo>
                  <a:pt x="26" y="72"/>
                </a:lnTo>
                <a:lnTo>
                  <a:pt x="24" y="72"/>
                </a:lnTo>
                <a:lnTo>
                  <a:pt x="24" y="74"/>
                </a:lnTo>
                <a:lnTo>
                  <a:pt x="24" y="76"/>
                </a:lnTo>
                <a:lnTo>
                  <a:pt x="22" y="78"/>
                </a:lnTo>
                <a:lnTo>
                  <a:pt x="22" y="80"/>
                </a:lnTo>
                <a:lnTo>
                  <a:pt x="20" y="78"/>
                </a:lnTo>
                <a:lnTo>
                  <a:pt x="20" y="76"/>
                </a:lnTo>
                <a:lnTo>
                  <a:pt x="18" y="74"/>
                </a:lnTo>
                <a:lnTo>
                  <a:pt x="16" y="72"/>
                </a:lnTo>
                <a:lnTo>
                  <a:pt x="14" y="74"/>
                </a:lnTo>
                <a:lnTo>
                  <a:pt x="12" y="76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4" y="76"/>
                </a:lnTo>
                <a:lnTo>
                  <a:pt x="2" y="74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0" y="5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2" name="Freeform 2320"/>
          <p:cNvSpPr>
            <a:spLocks noEditPoints="1"/>
          </p:cNvSpPr>
          <p:nvPr/>
        </p:nvSpPr>
        <p:spPr bwMode="auto">
          <a:xfrm>
            <a:off x="5119688" y="2930526"/>
            <a:ext cx="101600" cy="1101725"/>
          </a:xfrm>
          <a:custGeom>
            <a:avLst/>
            <a:gdLst>
              <a:gd name="T0" fmla="*/ 5040313 w 64"/>
              <a:gd name="T1" fmla="*/ 15120938 h 694"/>
              <a:gd name="T2" fmla="*/ 10080625 w 64"/>
              <a:gd name="T3" fmla="*/ 15120938 h 694"/>
              <a:gd name="T4" fmla="*/ 0 w 64"/>
              <a:gd name="T5" fmla="*/ 0 h 694"/>
              <a:gd name="T6" fmla="*/ 0 w 64"/>
              <a:gd name="T7" fmla="*/ 0 h 694"/>
              <a:gd name="T8" fmla="*/ 25201563 w 64"/>
              <a:gd name="T9" fmla="*/ 1733867500 h 694"/>
              <a:gd name="T10" fmla="*/ 35282188 w 64"/>
              <a:gd name="T11" fmla="*/ 1728827188 h 694"/>
              <a:gd name="T12" fmla="*/ 40322500 w 64"/>
              <a:gd name="T13" fmla="*/ 1713706250 h 694"/>
              <a:gd name="T14" fmla="*/ 55443438 w 64"/>
              <a:gd name="T15" fmla="*/ 1723786875 h 694"/>
              <a:gd name="T16" fmla="*/ 70564375 w 64"/>
              <a:gd name="T17" fmla="*/ 1723786875 h 694"/>
              <a:gd name="T18" fmla="*/ 70564375 w 64"/>
              <a:gd name="T19" fmla="*/ 1743948125 h 694"/>
              <a:gd name="T20" fmla="*/ 75604688 w 64"/>
              <a:gd name="T21" fmla="*/ 1743948125 h 694"/>
              <a:gd name="T22" fmla="*/ 70564375 w 64"/>
              <a:gd name="T23" fmla="*/ 1733867500 h 694"/>
              <a:gd name="T24" fmla="*/ 80645000 w 64"/>
              <a:gd name="T25" fmla="*/ 1718746563 h 694"/>
              <a:gd name="T26" fmla="*/ 95765938 w 64"/>
              <a:gd name="T27" fmla="*/ 1728827188 h 694"/>
              <a:gd name="T28" fmla="*/ 105846563 w 64"/>
              <a:gd name="T29" fmla="*/ 1713706250 h 694"/>
              <a:gd name="T30" fmla="*/ 115927188 w 64"/>
              <a:gd name="T31" fmla="*/ 1703625625 h 694"/>
              <a:gd name="T32" fmla="*/ 100806250 w 64"/>
              <a:gd name="T33" fmla="*/ 1708665938 h 694"/>
              <a:gd name="T34" fmla="*/ 95765938 w 64"/>
              <a:gd name="T35" fmla="*/ 1698585313 h 694"/>
              <a:gd name="T36" fmla="*/ 95765938 w 64"/>
              <a:gd name="T37" fmla="*/ 1693545000 h 694"/>
              <a:gd name="T38" fmla="*/ 95765938 w 64"/>
              <a:gd name="T39" fmla="*/ 1688504688 h 694"/>
              <a:gd name="T40" fmla="*/ 105846563 w 64"/>
              <a:gd name="T41" fmla="*/ 1683464375 h 694"/>
              <a:gd name="T42" fmla="*/ 110886875 w 64"/>
              <a:gd name="T43" fmla="*/ 1673383750 h 694"/>
              <a:gd name="T44" fmla="*/ 115927188 w 64"/>
              <a:gd name="T45" fmla="*/ 1668343438 h 694"/>
              <a:gd name="T46" fmla="*/ 120967500 w 64"/>
              <a:gd name="T47" fmla="*/ 1658262813 h 694"/>
              <a:gd name="T48" fmla="*/ 131048125 w 64"/>
              <a:gd name="T49" fmla="*/ 1643141875 h 694"/>
              <a:gd name="T50" fmla="*/ 126007813 w 64"/>
              <a:gd name="T51" fmla="*/ 1628020938 h 694"/>
              <a:gd name="T52" fmla="*/ 141128750 w 64"/>
              <a:gd name="T53" fmla="*/ 1617940313 h 694"/>
              <a:gd name="T54" fmla="*/ 151209375 w 64"/>
              <a:gd name="T55" fmla="*/ 1612900000 h 694"/>
              <a:gd name="T56" fmla="*/ 161290000 w 64"/>
              <a:gd name="T57" fmla="*/ 1607859688 h 694"/>
              <a:gd name="T58" fmla="*/ 146169063 w 64"/>
              <a:gd name="T59" fmla="*/ 1602819375 h 694"/>
              <a:gd name="T60" fmla="*/ 136088438 w 64"/>
              <a:gd name="T61" fmla="*/ 1607859688 h 694"/>
              <a:gd name="T62" fmla="*/ 120967500 w 64"/>
              <a:gd name="T63" fmla="*/ 1592738750 h 694"/>
              <a:gd name="T64" fmla="*/ 120967500 w 64"/>
              <a:gd name="T65" fmla="*/ 1582658125 h 694"/>
              <a:gd name="T66" fmla="*/ 110886875 w 64"/>
              <a:gd name="T67" fmla="*/ 1577617813 h 694"/>
              <a:gd name="T68" fmla="*/ 95765938 w 64"/>
              <a:gd name="T69" fmla="*/ 1582658125 h 694"/>
              <a:gd name="T70" fmla="*/ 100806250 w 64"/>
              <a:gd name="T71" fmla="*/ 1577617813 h 694"/>
              <a:gd name="T72" fmla="*/ 85685313 w 64"/>
              <a:gd name="T73" fmla="*/ 1575098450 h 694"/>
              <a:gd name="T74" fmla="*/ 85685313 w 64"/>
              <a:gd name="T75" fmla="*/ 1582658125 h 694"/>
              <a:gd name="T76" fmla="*/ 70564375 w 64"/>
              <a:gd name="T77" fmla="*/ 1587698438 h 694"/>
              <a:gd name="T78" fmla="*/ 60483750 w 64"/>
              <a:gd name="T79" fmla="*/ 1582658125 h 694"/>
              <a:gd name="T80" fmla="*/ 55443438 w 64"/>
              <a:gd name="T81" fmla="*/ 1592738750 h 694"/>
              <a:gd name="T82" fmla="*/ 40322500 w 64"/>
              <a:gd name="T83" fmla="*/ 1592738750 h 694"/>
              <a:gd name="T84" fmla="*/ 30241875 w 64"/>
              <a:gd name="T85" fmla="*/ 1602819375 h 694"/>
              <a:gd name="T86" fmla="*/ 25201563 w 64"/>
              <a:gd name="T87" fmla="*/ 1617940313 h 694"/>
              <a:gd name="T88" fmla="*/ 15120938 w 64"/>
              <a:gd name="T89" fmla="*/ 1633061250 h 694"/>
              <a:gd name="T90" fmla="*/ 25201563 w 64"/>
              <a:gd name="T91" fmla="*/ 1648182188 h 694"/>
              <a:gd name="T92" fmla="*/ 20161250 w 64"/>
              <a:gd name="T93" fmla="*/ 1663303125 h 694"/>
              <a:gd name="T94" fmla="*/ 20161250 w 64"/>
              <a:gd name="T95" fmla="*/ 1683464375 h 694"/>
              <a:gd name="T96" fmla="*/ 15120938 w 64"/>
              <a:gd name="T97" fmla="*/ 1698585313 h 694"/>
              <a:gd name="T98" fmla="*/ 15120938 w 64"/>
              <a:gd name="T99" fmla="*/ 1718746563 h 694"/>
              <a:gd name="T100" fmla="*/ 20161250 w 64"/>
              <a:gd name="T101" fmla="*/ 1733867500 h 6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694">
                <a:moveTo>
                  <a:pt x="6" y="6"/>
                </a:move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lnTo>
                  <a:pt x="6" y="6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  <a:moveTo>
                  <a:pt x="8" y="692"/>
                </a:moveTo>
                <a:lnTo>
                  <a:pt x="10" y="690"/>
                </a:lnTo>
                <a:lnTo>
                  <a:pt x="10" y="688"/>
                </a:lnTo>
                <a:lnTo>
                  <a:pt x="12" y="690"/>
                </a:lnTo>
                <a:lnTo>
                  <a:pt x="12" y="688"/>
                </a:lnTo>
                <a:lnTo>
                  <a:pt x="12" y="686"/>
                </a:lnTo>
                <a:lnTo>
                  <a:pt x="14" y="686"/>
                </a:lnTo>
                <a:lnTo>
                  <a:pt x="16" y="686"/>
                </a:lnTo>
                <a:lnTo>
                  <a:pt x="14" y="684"/>
                </a:lnTo>
                <a:lnTo>
                  <a:pt x="14" y="682"/>
                </a:lnTo>
                <a:lnTo>
                  <a:pt x="16" y="680"/>
                </a:lnTo>
                <a:lnTo>
                  <a:pt x="18" y="680"/>
                </a:lnTo>
                <a:lnTo>
                  <a:pt x="18" y="682"/>
                </a:lnTo>
                <a:lnTo>
                  <a:pt x="20" y="684"/>
                </a:lnTo>
                <a:lnTo>
                  <a:pt x="22" y="684"/>
                </a:lnTo>
                <a:lnTo>
                  <a:pt x="24" y="682"/>
                </a:lnTo>
                <a:lnTo>
                  <a:pt x="26" y="684"/>
                </a:lnTo>
                <a:lnTo>
                  <a:pt x="28" y="684"/>
                </a:lnTo>
                <a:lnTo>
                  <a:pt x="28" y="686"/>
                </a:lnTo>
                <a:lnTo>
                  <a:pt x="28" y="688"/>
                </a:lnTo>
                <a:lnTo>
                  <a:pt x="28" y="690"/>
                </a:lnTo>
                <a:lnTo>
                  <a:pt x="28" y="692"/>
                </a:lnTo>
                <a:lnTo>
                  <a:pt x="26" y="692"/>
                </a:lnTo>
                <a:lnTo>
                  <a:pt x="26" y="694"/>
                </a:lnTo>
                <a:lnTo>
                  <a:pt x="28" y="692"/>
                </a:lnTo>
                <a:lnTo>
                  <a:pt x="30" y="692"/>
                </a:lnTo>
                <a:lnTo>
                  <a:pt x="28" y="690"/>
                </a:lnTo>
                <a:lnTo>
                  <a:pt x="28" y="688"/>
                </a:lnTo>
                <a:lnTo>
                  <a:pt x="28" y="686"/>
                </a:lnTo>
                <a:lnTo>
                  <a:pt x="28" y="684"/>
                </a:lnTo>
                <a:lnTo>
                  <a:pt x="30" y="682"/>
                </a:lnTo>
                <a:lnTo>
                  <a:pt x="32" y="682"/>
                </a:lnTo>
                <a:lnTo>
                  <a:pt x="32" y="684"/>
                </a:lnTo>
                <a:lnTo>
                  <a:pt x="34" y="686"/>
                </a:lnTo>
                <a:lnTo>
                  <a:pt x="36" y="684"/>
                </a:lnTo>
                <a:lnTo>
                  <a:pt x="38" y="686"/>
                </a:lnTo>
                <a:lnTo>
                  <a:pt x="38" y="684"/>
                </a:lnTo>
                <a:lnTo>
                  <a:pt x="40" y="682"/>
                </a:lnTo>
                <a:lnTo>
                  <a:pt x="42" y="680"/>
                </a:lnTo>
                <a:lnTo>
                  <a:pt x="44" y="680"/>
                </a:lnTo>
                <a:lnTo>
                  <a:pt x="46" y="678"/>
                </a:lnTo>
                <a:lnTo>
                  <a:pt x="46" y="676"/>
                </a:lnTo>
                <a:lnTo>
                  <a:pt x="44" y="676"/>
                </a:lnTo>
                <a:lnTo>
                  <a:pt x="42" y="678"/>
                </a:lnTo>
                <a:lnTo>
                  <a:pt x="40" y="678"/>
                </a:lnTo>
                <a:lnTo>
                  <a:pt x="38" y="678"/>
                </a:lnTo>
                <a:lnTo>
                  <a:pt x="34" y="676"/>
                </a:lnTo>
                <a:lnTo>
                  <a:pt x="36" y="674"/>
                </a:lnTo>
                <a:lnTo>
                  <a:pt x="38" y="674"/>
                </a:lnTo>
                <a:lnTo>
                  <a:pt x="40" y="674"/>
                </a:lnTo>
                <a:lnTo>
                  <a:pt x="40" y="672"/>
                </a:lnTo>
                <a:lnTo>
                  <a:pt x="38" y="672"/>
                </a:lnTo>
                <a:lnTo>
                  <a:pt x="36" y="672"/>
                </a:lnTo>
                <a:lnTo>
                  <a:pt x="36" y="670"/>
                </a:lnTo>
                <a:lnTo>
                  <a:pt x="38" y="670"/>
                </a:lnTo>
                <a:lnTo>
                  <a:pt x="40" y="670"/>
                </a:lnTo>
                <a:lnTo>
                  <a:pt x="42" y="670"/>
                </a:lnTo>
                <a:lnTo>
                  <a:pt x="42" y="668"/>
                </a:lnTo>
                <a:lnTo>
                  <a:pt x="44" y="666"/>
                </a:lnTo>
                <a:lnTo>
                  <a:pt x="42" y="666"/>
                </a:lnTo>
                <a:lnTo>
                  <a:pt x="42" y="664"/>
                </a:lnTo>
                <a:lnTo>
                  <a:pt x="44" y="664"/>
                </a:lnTo>
                <a:lnTo>
                  <a:pt x="46" y="664"/>
                </a:lnTo>
                <a:lnTo>
                  <a:pt x="48" y="664"/>
                </a:lnTo>
                <a:lnTo>
                  <a:pt x="46" y="664"/>
                </a:lnTo>
                <a:lnTo>
                  <a:pt x="46" y="662"/>
                </a:lnTo>
                <a:lnTo>
                  <a:pt x="46" y="660"/>
                </a:lnTo>
                <a:lnTo>
                  <a:pt x="48" y="662"/>
                </a:lnTo>
                <a:lnTo>
                  <a:pt x="46" y="660"/>
                </a:lnTo>
                <a:lnTo>
                  <a:pt x="48" y="658"/>
                </a:lnTo>
                <a:lnTo>
                  <a:pt x="48" y="656"/>
                </a:lnTo>
                <a:lnTo>
                  <a:pt x="50" y="654"/>
                </a:lnTo>
                <a:lnTo>
                  <a:pt x="52" y="654"/>
                </a:lnTo>
                <a:lnTo>
                  <a:pt x="52" y="652"/>
                </a:lnTo>
                <a:lnTo>
                  <a:pt x="50" y="650"/>
                </a:lnTo>
                <a:lnTo>
                  <a:pt x="50" y="648"/>
                </a:lnTo>
                <a:lnTo>
                  <a:pt x="50" y="646"/>
                </a:lnTo>
                <a:lnTo>
                  <a:pt x="50" y="644"/>
                </a:lnTo>
                <a:lnTo>
                  <a:pt x="52" y="642"/>
                </a:lnTo>
                <a:lnTo>
                  <a:pt x="54" y="642"/>
                </a:lnTo>
                <a:lnTo>
                  <a:pt x="56" y="642"/>
                </a:lnTo>
                <a:lnTo>
                  <a:pt x="58" y="644"/>
                </a:lnTo>
                <a:lnTo>
                  <a:pt x="58" y="642"/>
                </a:lnTo>
                <a:lnTo>
                  <a:pt x="58" y="640"/>
                </a:lnTo>
                <a:lnTo>
                  <a:pt x="60" y="640"/>
                </a:lnTo>
                <a:lnTo>
                  <a:pt x="62" y="638"/>
                </a:lnTo>
                <a:lnTo>
                  <a:pt x="64" y="638"/>
                </a:lnTo>
                <a:lnTo>
                  <a:pt x="62" y="636"/>
                </a:lnTo>
                <a:lnTo>
                  <a:pt x="62" y="634"/>
                </a:lnTo>
                <a:lnTo>
                  <a:pt x="60" y="636"/>
                </a:lnTo>
                <a:lnTo>
                  <a:pt x="58" y="636"/>
                </a:lnTo>
                <a:lnTo>
                  <a:pt x="56" y="638"/>
                </a:lnTo>
                <a:lnTo>
                  <a:pt x="56" y="640"/>
                </a:lnTo>
                <a:lnTo>
                  <a:pt x="54" y="640"/>
                </a:lnTo>
                <a:lnTo>
                  <a:pt x="54" y="638"/>
                </a:lnTo>
                <a:lnTo>
                  <a:pt x="52" y="636"/>
                </a:lnTo>
                <a:lnTo>
                  <a:pt x="50" y="634"/>
                </a:lnTo>
                <a:lnTo>
                  <a:pt x="48" y="634"/>
                </a:lnTo>
                <a:lnTo>
                  <a:pt x="48" y="632"/>
                </a:lnTo>
                <a:lnTo>
                  <a:pt x="48" y="630"/>
                </a:lnTo>
                <a:lnTo>
                  <a:pt x="48" y="628"/>
                </a:lnTo>
                <a:lnTo>
                  <a:pt x="46" y="630"/>
                </a:lnTo>
                <a:lnTo>
                  <a:pt x="44" y="628"/>
                </a:lnTo>
                <a:lnTo>
                  <a:pt x="44" y="626"/>
                </a:lnTo>
                <a:lnTo>
                  <a:pt x="42" y="626"/>
                </a:lnTo>
                <a:lnTo>
                  <a:pt x="42" y="628"/>
                </a:lnTo>
                <a:lnTo>
                  <a:pt x="40" y="628"/>
                </a:lnTo>
                <a:lnTo>
                  <a:pt x="38" y="628"/>
                </a:lnTo>
                <a:lnTo>
                  <a:pt x="38" y="626"/>
                </a:lnTo>
                <a:lnTo>
                  <a:pt x="40" y="628"/>
                </a:lnTo>
                <a:lnTo>
                  <a:pt x="40" y="626"/>
                </a:lnTo>
                <a:lnTo>
                  <a:pt x="38" y="625"/>
                </a:lnTo>
                <a:lnTo>
                  <a:pt x="38" y="623"/>
                </a:lnTo>
                <a:lnTo>
                  <a:pt x="36" y="625"/>
                </a:lnTo>
                <a:lnTo>
                  <a:pt x="34" y="625"/>
                </a:lnTo>
                <a:lnTo>
                  <a:pt x="36" y="626"/>
                </a:lnTo>
                <a:lnTo>
                  <a:pt x="34" y="626"/>
                </a:lnTo>
                <a:lnTo>
                  <a:pt x="34" y="628"/>
                </a:lnTo>
                <a:lnTo>
                  <a:pt x="32" y="628"/>
                </a:lnTo>
                <a:lnTo>
                  <a:pt x="32" y="630"/>
                </a:lnTo>
                <a:lnTo>
                  <a:pt x="30" y="632"/>
                </a:lnTo>
                <a:lnTo>
                  <a:pt x="28" y="630"/>
                </a:lnTo>
                <a:lnTo>
                  <a:pt x="26" y="630"/>
                </a:lnTo>
                <a:lnTo>
                  <a:pt x="24" y="630"/>
                </a:lnTo>
                <a:lnTo>
                  <a:pt x="24" y="628"/>
                </a:lnTo>
                <a:lnTo>
                  <a:pt x="22" y="630"/>
                </a:lnTo>
                <a:lnTo>
                  <a:pt x="22" y="632"/>
                </a:lnTo>
                <a:lnTo>
                  <a:pt x="20" y="632"/>
                </a:lnTo>
                <a:lnTo>
                  <a:pt x="18" y="632"/>
                </a:lnTo>
                <a:lnTo>
                  <a:pt x="16" y="632"/>
                </a:lnTo>
                <a:lnTo>
                  <a:pt x="16" y="634"/>
                </a:lnTo>
                <a:lnTo>
                  <a:pt x="14" y="634"/>
                </a:lnTo>
                <a:lnTo>
                  <a:pt x="12" y="636"/>
                </a:lnTo>
                <a:lnTo>
                  <a:pt x="12" y="638"/>
                </a:lnTo>
                <a:lnTo>
                  <a:pt x="12" y="640"/>
                </a:lnTo>
                <a:lnTo>
                  <a:pt x="12" y="642"/>
                </a:lnTo>
                <a:lnTo>
                  <a:pt x="10" y="642"/>
                </a:lnTo>
                <a:lnTo>
                  <a:pt x="8" y="644"/>
                </a:lnTo>
                <a:lnTo>
                  <a:pt x="8" y="646"/>
                </a:lnTo>
                <a:lnTo>
                  <a:pt x="8" y="648"/>
                </a:lnTo>
                <a:lnTo>
                  <a:pt x="6" y="648"/>
                </a:lnTo>
                <a:lnTo>
                  <a:pt x="8" y="650"/>
                </a:lnTo>
                <a:lnTo>
                  <a:pt x="8" y="652"/>
                </a:lnTo>
                <a:lnTo>
                  <a:pt x="8" y="654"/>
                </a:lnTo>
                <a:lnTo>
                  <a:pt x="10" y="654"/>
                </a:lnTo>
                <a:lnTo>
                  <a:pt x="10" y="656"/>
                </a:lnTo>
                <a:lnTo>
                  <a:pt x="10" y="658"/>
                </a:lnTo>
                <a:lnTo>
                  <a:pt x="8" y="660"/>
                </a:lnTo>
                <a:lnTo>
                  <a:pt x="8" y="662"/>
                </a:lnTo>
                <a:lnTo>
                  <a:pt x="8" y="664"/>
                </a:lnTo>
                <a:lnTo>
                  <a:pt x="8" y="666"/>
                </a:lnTo>
                <a:lnTo>
                  <a:pt x="8" y="668"/>
                </a:lnTo>
                <a:lnTo>
                  <a:pt x="6" y="670"/>
                </a:lnTo>
                <a:lnTo>
                  <a:pt x="6" y="672"/>
                </a:lnTo>
                <a:lnTo>
                  <a:pt x="6" y="674"/>
                </a:lnTo>
                <a:lnTo>
                  <a:pt x="6" y="676"/>
                </a:lnTo>
                <a:lnTo>
                  <a:pt x="6" y="678"/>
                </a:lnTo>
                <a:lnTo>
                  <a:pt x="6" y="680"/>
                </a:lnTo>
                <a:lnTo>
                  <a:pt x="6" y="682"/>
                </a:lnTo>
                <a:lnTo>
                  <a:pt x="8" y="682"/>
                </a:lnTo>
                <a:lnTo>
                  <a:pt x="8" y="684"/>
                </a:lnTo>
                <a:lnTo>
                  <a:pt x="8" y="686"/>
                </a:lnTo>
                <a:lnTo>
                  <a:pt x="8" y="688"/>
                </a:lnTo>
                <a:lnTo>
                  <a:pt x="8" y="690"/>
                </a:lnTo>
                <a:lnTo>
                  <a:pt x="8" y="69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3" name="Freeform 2321"/>
          <p:cNvSpPr>
            <a:spLocks noEditPoints="1"/>
          </p:cNvSpPr>
          <p:nvPr/>
        </p:nvSpPr>
        <p:spPr bwMode="auto">
          <a:xfrm>
            <a:off x="5119688" y="2930526"/>
            <a:ext cx="101600" cy="1101725"/>
          </a:xfrm>
          <a:custGeom>
            <a:avLst/>
            <a:gdLst>
              <a:gd name="T0" fmla="*/ 5040313 w 64"/>
              <a:gd name="T1" fmla="*/ 15120938 h 694"/>
              <a:gd name="T2" fmla="*/ 10080625 w 64"/>
              <a:gd name="T3" fmla="*/ 15120938 h 694"/>
              <a:gd name="T4" fmla="*/ 0 w 64"/>
              <a:gd name="T5" fmla="*/ 0 h 694"/>
              <a:gd name="T6" fmla="*/ 0 w 64"/>
              <a:gd name="T7" fmla="*/ 0 h 694"/>
              <a:gd name="T8" fmla="*/ 25201563 w 64"/>
              <a:gd name="T9" fmla="*/ 1733867500 h 694"/>
              <a:gd name="T10" fmla="*/ 35282188 w 64"/>
              <a:gd name="T11" fmla="*/ 1728827188 h 694"/>
              <a:gd name="T12" fmla="*/ 40322500 w 64"/>
              <a:gd name="T13" fmla="*/ 1713706250 h 694"/>
              <a:gd name="T14" fmla="*/ 55443438 w 64"/>
              <a:gd name="T15" fmla="*/ 1723786875 h 694"/>
              <a:gd name="T16" fmla="*/ 70564375 w 64"/>
              <a:gd name="T17" fmla="*/ 1723786875 h 694"/>
              <a:gd name="T18" fmla="*/ 70564375 w 64"/>
              <a:gd name="T19" fmla="*/ 1743948125 h 694"/>
              <a:gd name="T20" fmla="*/ 75604688 w 64"/>
              <a:gd name="T21" fmla="*/ 1743948125 h 694"/>
              <a:gd name="T22" fmla="*/ 70564375 w 64"/>
              <a:gd name="T23" fmla="*/ 1733867500 h 694"/>
              <a:gd name="T24" fmla="*/ 80645000 w 64"/>
              <a:gd name="T25" fmla="*/ 1718746563 h 694"/>
              <a:gd name="T26" fmla="*/ 95765938 w 64"/>
              <a:gd name="T27" fmla="*/ 1728827188 h 694"/>
              <a:gd name="T28" fmla="*/ 105846563 w 64"/>
              <a:gd name="T29" fmla="*/ 1713706250 h 694"/>
              <a:gd name="T30" fmla="*/ 115927188 w 64"/>
              <a:gd name="T31" fmla="*/ 1703625625 h 694"/>
              <a:gd name="T32" fmla="*/ 100806250 w 64"/>
              <a:gd name="T33" fmla="*/ 1708665938 h 694"/>
              <a:gd name="T34" fmla="*/ 95765938 w 64"/>
              <a:gd name="T35" fmla="*/ 1698585313 h 694"/>
              <a:gd name="T36" fmla="*/ 95765938 w 64"/>
              <a:gd name="T37" fmla="*/ 1693545000 h 694"/>
              <a:gd name="T38" fmla="*/ 95765938 w 64"/>
              <a:gd name="T39" fmla="*/ 1688504688 h 694"/>
              <a:gd name="T40" fmla="*/ 105846563 w 64"/>
              <a:gd name="T41" fmla="*/ 1683464375 h 694"/>
              <a:gd name="T42" fmla="*/ 110886875 w 64"/>
              <a:gd name="T43" fmla="*/ 1673383750 h 694"/>
              <a:gd name="T44" fmla="*/ 115927188 w 64"/>
              <a:gd name="T45" fmla="*/ 1668343438 h 694"/>
              <a:gd name="T46" fmla="*/ 120967500 w 64"/>
              <a:gd name="T47" fmla="*/ 1658262813 h 694"/>
              <a:gd name="T48" fmla="*/ 131048125 w 64"/>
              <a:gd name="T49" fmla="*/ 1643141875 h 694"/>
              <a:gd name="T50" fmla="*/ 126007813 w 64"/>
              <a:gd name="T51" fmla="*/ 1628020938 h 694"/>
              <a:gd name="T52" fmla="*/ 141128750 w 64"/>
              <a:gd name="T53" fmla="*/ 1617940313 h 694"/>
              <a:gd name="T54" fmla="*/ 151209375 w 64"/>
              <a:gd name="T55" fmla="*/ 1612900000 h 694"/>
              <a:gd name="T56" fmla="*/ 161290000 w 64"/>
              <a:gd name="T57" fmla="*/ 1607859688 h 694"/>
              <a:gd name="T58" fmla="*/ 146169063 w 64"/>
              <a:gd name="T59" fmla="*/ 1602819375 h 694"/>
              <a:gd name="T60" fmla="*/ 136088438 w 64"/>
              <a:gd name="T61" fmla="*/ 1607859688 h 694"/>
              <a:gd name="T62" fmla="*/ 120967500 w 64"/>
              <a:gd name="T63" fmla="*/ 1592738750 h 694"/>
              <a:gd name="T64" fmla="*/ 120967500 w 64"/>
              <a:gd name="T65" fmla="*/ 1582658125 h 694"/>
              <a:gd name="T66" fmla="*/ 110886875 w 64"/>
              <a:gd name="T67" fmla="*/ 1577617813 h 694"/>
              <a:gd name="T68" fmla="*/ 95765938 w 64"/>
              <a:gd name="T69" fmla="*/ 1582658125 h 694"/>
              <a:gd name="T70" fmla="*/ 100806250 w 64"/>
              <a:gd name="T71" fmla="*/ 1577617813 h 694"/>
              <a:gd name="T72" fmla="*/ 85685313 w 64"/>
              <a:gd name="T73" fmla="*/ 1575098450 h 694"/>
              <a:gd name="T74" fmla="*/ 85685313 w 64"/>
              <a:gd name="T75" fmla="*/ 1582658125 h 694"/>
              <a:gd name="T76" fmla="*/ 70564375 w 64"/>
              <a:gd name="T77" fmla="*/ 1587698438 h 694"/>
              <a:gd name="T78" fmla="*/ 60483750 w 64"/>
              <a:gd name="T79" fmla="*/ 1582658125 h 694"/>
              <a:gd name="T80" fmla="*/ 55443438 w 64"/>
              <a:gd name="T81" fmla="*/ 1592738750 h 694"/>
              <a:gd name="T82" fmla="*/ 40322500 w 64"/>
              <a:gd name="T83" fmla="*/ 1592738750 h 694"/>
              <a:gd name="T84" fmla="*/ 30241875 w 64"/>
              <a:gd name="T85" fmla="*/ 1602819375 h 694"/>
              <a:gd name="T86" fmla="*/ 25201563 w 64"/>
              <a:gd name="T87" fmla="*/ 1617940313 h 694"/>
              <a:gd name="T88" fmla="*/ 15120938 w 64"/>
              <a:gd name="T89" fmla="*/ 1633061250 h 694"/>
              <a:gd name="T90" fmla="*/ 25201563 w 64"/>
              <a:gd name="T91" fmla="*/ 1648182188 h 694"/>
              <a:gd name="T92" fmla="*/ 20161250 w 64"/>
              <a:gd name="T93" fmla="*/ 1663303125 h 694"/>
              <a:gd name="T94" fmla="*/ 20161250 w 64"/>
              <a:gd name="T95" fmla="*/ 1683464375 h 694"/>
              <a:gd name="T96" fmla="*/ 15120938 w 64"/>
              <a:gd name="T97" fmla="*/ 1698585313 h 694"/>
              <a:gd name="T98" fmla="*/ 15120938 w 64"/>
              <a:gd name="T99" fmla="*/ 1718746563 h 694"/>
              <a:gd name="T100" fmla="*/ 20161250 w 64"/>
              <a:gd name="T101" fmla="*/ 1733867500 h 6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694">
                <a:moveTo>
                  <a:pt x="6" y="6"/>
                </a:move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lnTo>
                  <a:pt x="6" y="6"/>
                </a:lnTo>
                <a:moveTo>
                  <a:pt x="0" y="0"/>
                </a:moveTo>
                <a:lnTo>
                  <a:pt x="0" y="0"/>
                </a:lnTo>
                <a:moveTo>
                  <a:pt x="8" y="692"/>
                </a:moveTo>
                <a:lnTo>
                  <a:pt x="10" y="690"/>
                </a:lnTo>
                <a:lnTo>
                  <a:pt x="10" y="688"/>
                </a:lnTo>
                <a:lnTo>
                  <a:pt x="12" y="690"/>
                </a:lnTo>
                <a:lnTo>
                  <a:pt x="12" y="688"/>
                </a:lnTo>
                <a:lnTo>
                  <a:pt x="12" y="686"/>
                </a:lnTo>
                <a:lnTo>
                  <a:pt x="14" y="686"/>
                </a:lnTo>
                <a:lnTo>
                  <a:pt x="16" y="686"/>
                </a:lnTo>
                <a:lnTo>
                  <a:pt x="14" y="684"/>
                </a:lnTo>
                <a:lnTo>
                  <a:pt x="14" y="682"/>
                </a:lnTo>
                <a:lnTo>
                  <a:pt x="16" y="680"/>
                </a:lnTo>
                <a:lnTo>
                  <a:pt x="18" y="680"/>
                </a:lnTo>
                <a:lnTo>
                  <a:pt x="18" y="682"/>
                </a:lnTo>
                <a:lnTo>
                  <a:pt x="20" y="684"/>
                </a:lnTo>
                <a:lnTo>
                  <a:pt x="22" y="684"/>
                </a:lnTo>
                <a:lnTo>
                  <a:pt x="24" y="682"/>
                </a:lnTo>
                <a:lnTo>
                  <a:pt x="26" y="684"/>
                </a:lnTo>
                <a:lnTo>
                  <a:pt x="28" y="684"/>
                </a:lnTo>
                <a:lnTo>
                  <a:pt x="28" y="686"/>
                </a:lnTo>
                <a:lnTo>
                  <a:pt x="28" y="688"/>
                </a:lnTo>
                <a:lnTo>
                  <a:pt x="28" y="690"/>
                </a:lnTo>
                <a:lnTo>
                  <a:pt x="28" y="692"/>
                </a:lnTo>
                <a:lnTo>
                  <a:pt x="26" y="692"/>
                </a:lnTo>
                <a:lnTo>
                  <a:pt x="26" y="694"/>
                </a:lnTo>
                <a:lnTo>
                  <a:pt x="28" y="692"/>
                </a:lnTo>
                <a:lnTo>
                  <a:pt x="30" y="692"/>
                </a:lnTo>
                <a:lnTo>
                  <a:pt x="28" y="690"/>
                </a:lnTo>
                <a:lnTo>
                  <a:pt x="28" y="688"/>
                </a:lnTo>
                <a:lnTo>
                  <a:pt x="28" y="686"/>
                </a:lnTo>
                <a:lnTo>
                  <a:pt x="28" y="684"/>
                </a:lnTo>
                <a:lnTo>
                  <a:pt x="30" y="682"/>
                </a:lnTo>
                <a:lnTo>
                  <a:pt x="32" y="682"/>
                </a:lnTo>
                <a:lnTo>
                  <a:pt x="32" y="684"/>
                </a:lnTo>
                <a:lnTo>
                  <a:pt x="34" y="686"/>
                </a:lnTo>
                <a:lnTo>
                  <a:pt x="36" y="684"/>
                </a:lnTo>
                <a:lnTo>
                  <a:pt x="38" y="686"/>
                </a:lnTo>
                <a:lnTo>
                  <a:pt x="38" y="684"/>
                </a:lnTo>
                <a:lnTo>
                  <a:pt x="40" y="682"/>
                </a:lnTo>
                <a:lnTo>
                  <a:pt x="42" y="680"/>
                </a:lnTo>
                <a:lnTo>
                  <a:pt x="44" y="680"/>
                </a:lnTo>
                <a:lnTo>
                  <a:pt x="46" y="678"/>
                </a:lnTo>
                <a:lnTo>
                  <a:pt x="46" y="676"/>
                </a:lnTo>
                <a:lnTo>
                  <a:pt x="44" y="676"/>
                </a:lnTo>
                <a:lnTo>
                  <a:pt x="42" y="678"/>
                </a:lnTo>
                <a:lnTo>
                  <a:pt x="40" y="678"/>
                </a:lnTo>
                <a:lnTo>
                  <a:pt x="38" y="678"/>
                </a:lnTo>
                <a:lnTo>
                  <a:pt x="34" y="676"/>
                </a:lnTo>
                <a:lnTo>
                  <a:pt x="36" y="674"/>
                </a:lnTo>
                <a:lnTo>
                  <a:pt x="38" y="674"/>
                </a:lnTo>
                <a:lnTo>
                  <a:pt x="40" y="674"/>
                </a:lnTo>
                <a:lnTo>
                  <a:pt x="40" y="672"/>
                </a:lnTo>
                <a:lnTo>
                  <a:pt x="38" y="672"/>
                </a:lnTo>
                <a:lnTo>
                  <a:pt x="36" y="672"/>
                </a:lnTo>
                <a:lnTo>
                  <a:pt x="36" y="670"/>
                </a:lnTo>
                <a:lnTo>
                  <a:pt x="38" y="670"/>
                </a:lnTo>
                <a:lnTo>
                  <a:pt x="40" y="670"/>
                </a:lnTo>
                <a:lnTo>
                  <a:pt x="42" y="670"/>
                </a:lnTo>
                <a:lnTo>
                  <a:pt x="42" y="668"/>
                </a:lnTo>
                <a:lnTo>
                  <a:pt x="44" y="666"/>
                </a:lnTo>
                <a:lnTo>
                  <a:pt x="42" y="666"/>
                </a:lnTo>
                <a:lnTo>
                  <a:pt x="42" y="664"/>
                </a:lnTo>
                <a:lnTo>
                  <a:pt x="44" y="664"/>
                </a:lnTo>
                <a:lnTo>
                  <a:pt x="46" y="664"/>
                </a:lnTo>
                <a:lnTo>
                  <a:pt x="48" y="664"/>
                </a:lnTo>
                <a:lnTo>
                  <a:pt x="46" y="664"/>
                </a:lnTo>
                <a:lnTo>
                  <a:pt x="46" y="662"/>
                </a:lnTo>
                <a:lnTo>
                  <a:pt x="46" y="660"/>
                </a:lnTo>
                <a:lnTo>
                  <a:pt x="48" y="662"/>
                </a:lnTo>
                <a:lnTo>
                  <a:pt x="46" y="660"/>
                </a:lnTo>
                <a:lnTo>
                  <a:pt x="48" y="658"/>
                </a:lnTo>
                <a:lnTo>
                  <a:pt x="48" y="656"/>
                </a:lnTo>
                <a:lnTo>
                  <a:pt x="50" y="654"/>
                </a:lnTo>
                <a:lnTo>
                  <a:pt x="52" y="654"/>
                </a:lnTo>
                <a:lnTo>
                  <a:pt x="52" y="652"/>
                </a:lnTo>
                <a:lnTo>
                  <a:pt x="50" y="650"/>
                </a:lnTo>
                <a:lnTo>
                  <a:pt x="50" y="648"/>
                </a:lnTo>
                <a:lnTo>
                  <a:pt x="50" y="646"/>
                </a:lnTo>
                <a:lnTo>
                  <a:pt x="50" y="644"/>
                </a:lnTo>
                <a:lnTo>
                  <a:pt x="52" y="642"/>
                </a:lnTo>
                <a:lnTo>
                  <a:pt x="54" y="642"/>
                </a:lnTo>
                <a:lnTo>
                  <a:pt x="56" y="642"/>
                </a:lnTo>
                <a:lnTo>
                  <a:pt x="58" y="644"/>
                </a:lnTo>
                <a:lnTo>
                  <a:pt x="58" y="642"/>
                </a:lnTo>
                <a:lnTo>
                  <a:pt x="58" y="640"/>
                </a:lnTo>
                <a:lnTo>
                  <a:pt x="60" y="640"/>
                </a:lnTo>
                <a:lnTo>
                  <a:pt x="62" y="638"/>
                </a:lnTo>
                <a:lnTo>
                  <a:pt x="64" y="638"/>
                </a:lnTo>
                <a:lnTo>
                  <a:pt x="62" y="636"/>
                </a:lnTo>
                <a:lnTo>
                  <a:pt x="62" y="634"/>
                </a:lnTo>
                <a:lnTo>
                  <a:pt x="60" y="636"/>
                </a:lnTo>
                <a:lnTo>
                  <a:pt x="58" y="636"/>
                </a:lnTo>
                <a:lnTo>
                  <a:pt x="56" y="638"/>
                </a:lnTo>
                <a:lnTo>
                  <a:pt x="56" y="640"/>
                </a:lnTo>
                <a:lnTo>
                  <a:pt x="54" y="640"/>
                </a:lnTo>
                <a:lnTo>
                  <a:pt x="54" y="638"/>
                </a:lnTo>
                <a:lnTo>
                  <a:pt x="52" y="636"/>
                </a:lnTo>
                <a:lnTo>
                  <a:pt x="50" y="634"/>
                </a:lnTo>
                <a:lnTo>
                  <a:pt x="48" y="634"/>
                </a:lnTo>
                <a:lnTo>
                  <a:pt x="48" y="632"/>
                </a:lnTo>
                <a:lnTo>
                  <a:pt x="48" y="630"/>
                </a:lnTo>
                <a:lnTo>
                  <a:pt x="48" y="628"/>
                </a:lnTo>
                <a:lnTo>
                  <a:pt x="46" y="630"/>
                </a:lnTo>
                <a:lnTo>
                  <a:pt x="44" y="628"/>
                </a:lnTo>
                <a:lnTo>
                  <a:pt x="44" y="626"/>
                </a:lnTo>
                <a:lnTo>
                  <a:pt x="42" y="626"/>
                </a:lnTo>
                <a:lnTo>
                  <a:pt x="42" y="628"/>
                </a:lnTo>
                <a:lnTo>
                  <a:pt x="40" y="628"/>
                </a:lnTo>
                <a:lnTo>
                  <a:pt x="38" y="628"/>
                </a:lnTo>
                <a:lnTo>
                  <a:pt x="38" y="626"/>
                </a:lnTo>
                <a:lnTo>
                  <a:pt x="40" y="628"/>
                </a:lnTo>
                <a:lnTo>
                  <a:pt x="40" y="626"/>
                </a:lnTo>
                <a:lnTo>
                  <a:pt x="38" y="625"/>
                </a:lnTo>
                <a:lnTo>
                  <a:pt x="38" y="623"/>
                </a:lnTo>
                <a:lnTo>
                  <a:pt x="36" y="625"/>
                </a:lnTo>
                <a:lnTo>
                  <a:pt x="34" y="625"/>
                </a:lnTo>
                <a:lnTo>
                  <a:pt x="36" y="626"/>
                </a:lnTo>
                <a:lnTo>
                  <a:pt x="34" y="626"/>
                </a:lnTo>
                <a:lnTo>
                  <a:pt x="34" y="628"/>
                </a:lnTo>
                <a:lnTo>
                  <a:pt x="32" y="628"/>
                </a:lnTo>
                <a:lnTo>
                  <a:pt x="32" y="630"/>
                </a:lnTo>
                <a:lnTo>
                  <a:pt x="30" y="632"/>
                </a:lnTo>
                <a:lnTo>
                  <a:pt x="28" y="630"/>
                </a:lnTo>
                <a:lnTo>
                  <a:pt x="26" y="630"/>
                </a:lnTo>
                <a:lnTo>
                  <a:pt x="24" y="630"/>
                </a:lnTo>
                <a:lnTo>
                  <a:pt x="24" y="628"/>
                </a:lnTo>
                <a:lnTo>
                  <a:pt x="22" y="630"/>
                </a:lnTo>
                <a:lnTo>
                  <a:pt x="22" y="632"/>
                </a:lnTo>
                <a:lnTo>
                  <a:pt x="20" y="632"/>
                </a:lnTo>
                <a:lnTo>
                  <a:pt x="18" y="632"/>
                </a:lnTo>
                <a:lnTo>
                  <a:pt x="16" y="632"/>
                </a:lnTo>
                <a:lnTo>
                  <a:pt x="16" y="634"/>
                </a:lnTo>
                <a:lnTo>
                  <a:pt x="14" y="634"/>
                </a:lnTo>
                <a:lnTo>
                  <a:pt x="12" y="636"/>
                </a:lnTo>
                <a:lnTo>
                  <a:pt x="12" y="638"/>
                </a:lnTo>
                <a:lnTo>
                  <a:pt x="12" y="640"/>
                </a:lnTo>
                <a:lnTo>
                  <a:pt x="12" y="642"/>
                </a:lnTo>
                <a:lnTo>
                  <a:pt x="10" y="642"/>
                </a:lnTo>
                <a:lnTo>
                  <a:pt x="8" y="644"/>
                </a:lnTo>
                <a:lnTo>
                  <a:pt x="8" y="646"/>
                </a:lnTo>
                <a:lnTo>
                  <a:pt x="8" y="648"/>
                </a:lnTo>
                <a:lnTo>
                  <a:pt x="6" y="648"/>
                </a:lnTo>
                <a:lnTo>
                  <a:pt x="8" y="650"/>
                </a:lnTo>
                <a:lnTo>
                  <a:pt x="8" y="652"/>
                </a:lnTo>
                <a:lnTo>
                  <a:pt x="8" y="654"/>
                </a:lnTo>
                <a:lnTo>
                  <a:pt x="10" y="654"/>
                </a:lnTo>
                <a:lnTo>
                  <a:pt x="10" y="656"/>
                </a:lnTo>
                <a:lnTo>
                  <a:pt x="10" y="658"/>
                </a:lnTo>
                <a:lnTo>
                  <a:pt x="8" y="660"/>
                </a:lnTo>
                <a:lnTo>
                  <a:pt x="8" y="662"/>
                </a:lnTo>
                <a:lnTo>
                  <a:pt x="8" y="664"/>
                </a:lnTo>
                <a:lnTo>
                  <a:pt x="8" y="666"/>
                </a:lnTo>
                <a:lnTo>
                  <a:pt x="8" y="668"/>
                </a:lnTo>
                <a:lnTo>
                  <a:pt x="6" y="670"/>
                </a:lnTo>
                <a:lnTo>
                  <a:pt x="6" y="672"/>
                </a:lnTo>
                <a:lnTo>
                  <a:pt x="6" y="674"/>
                </a:lnTo>
                <a:lnTo>
                  <a:pt x="6" y="676"/>
                </a:lnTo>
                <a:lnTo>
                  <a:pt x="6" y="678"/>
                </a:lnTo>
                <a:lnTo>
                  <a:pt x="6" y="680"/>
                </a:lnTo>
                <a:lnTo>
                  <a:pt x="6" y="682"/>
                </a:lnTo>
                <a:lnTo>
                  <a:pt x="8" y="682"/>
                </a:lnTo>
                <a:lnTo>
                  <a:pt x="8" y="684"/>
                </a:lnTo>
                <a:lnTo>
                  <a:pt x="8" y="686"/>
                </a:lnTo>
                <a:lnTo>
                  <a:pt x="8" y="688"/>
                </a:lnTo>
                <a:lnTo>
                  <a:pt x="8" y="690"/>
                </a:lnTo>
                <a:lnTo>
                  <a:pt x="8" y="69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4" name="Freeform 2322"/>
          <p:cNvSpPr>
            <a:spLocks/>
          </p:cNvSpPr>
          <p:nvPr/>
        </p:nvSpPr>
        <p:spPr bwMode="auto">
          <a:xfrm>
            <a:off x="4052889" y="3440114"/>
            <a:ext cx="227012" cy="187325"/>
          </a:xfrm>
          <a:custGeom>
            <a:avLst/>
            <a:gdLst>
              <a:gd name="T0" fmla="*/ 0 w 143"/>
              <a:gd name="T1" fmla="*/ 226814063 h 118"/>
              <a:gd name="T2" fmla="*/ 5040301 w 143"/>
              <a:gd name="T3" fmla="*/ 206652813 h 118"/>
              <a:gd name="T4" fmla="*/ 15120904 w 143"/>
              <a:gd name="T5" fmla="*/ 191531875 h 118"/>
              <a:gd name="T6" fmla="*/ 5040301 w 143"/>
              <a:gd name="T7" fmla="*/ 171370625 h 118"/>
              <a:gd name="T8" fmla="*/ 25201507 w 143"/>
              <a:gd name="T9" fmla="*/ 161290000 h 118"/>
              <a:gd name="T10" fmla="*/ 40322411 w 143"/>
              <a:gd name="T11" fmla="*/ 156249688 h 118"/>
              <a:gd name="T12" fmla="*/ 45362713 w 143"/>
              <a:gd name="T13" fmla="*/ 146169063 h 118"/>
              <a:gd name="T14" fmla="*/ 50403014 w 143"/>
              <a:gd name="T15" fmla="*/ 120967500 h 118"/>
              <a:gd name="T16" fmla="*/ 60483617 w 143"/>
              <a:gd name="T17" fmla="*/ 110886875 h 118"/>
              <a:gd name="T18" fmla="*/ 60483617 w 143"/>
              <a:gd name="T19" fmla="*/ 95765938 h 118"/>
              <a:gd name="T20" fmla="*/ 75604521 w 143"/>
              <a:gd name="T21" fmla="*/ 90725625 h 118"/>
              <a:gd name="T22" fmla="*/ 95765727 w 143"/>
              <a:gd name="T23" fmla="*/ 100806250 h 118"/>
              <a:gd name="T24" fmla="*/ 105846329 w 143"/>
              <a:gd name="T25" fmla="*/ 90725625 h 118"/>
              <a:gd name="T26" fmla="*/ 105846329 w 143"/>
              <a:gd name="T27" fmla="*/ 70564375 h 118"/>
              <a:gd name="T28" fmla="*/ 120967234 w 143"/>
              <a:gd name="T29" fmla="*/ 75604688 h 118"/>
              <a:gd name="T30" fmla="*/ 126007535 w 143"/>
              <a:gd name="T31" fmla="*/ 55443438 h 118"/>
              <a:gd name="T32" fmla="*/ 146168741 w 143"/>
              <a:gd name="T33" fmla="*/ 40322500 h 118"/>
              <a:gd name="T34" fmla="*/ 161289645 w 143"/>
              <a:gd name="T35" fmla="*/ 40322500 h 118"/>
              <a:gd name="T36" fmla="*/ 186491152 w 143"/>
              <a:gd name="T37" fmla="*/ 25201563 h 118"/>
              <a:gd name="T38" fmla="*/ 206652357 w 143"/>
              <a:gd name="T39" fmla="*/ 15120938 h 118"/>
              <a:gd name="T40" fmla="*/ 249494125 w 143"/>
              <a:gd name="T41" fmla="*/ 5040313 h 118"/>
              <a:gd name="T42" fmla="*/ 264615030 w 143"/>
              <a:gd name="T43" fmla="*/ 20161250 h 118"/>
              <a:gd name="T44" fmla="*/ 264615030 w 143"/>
              <a:gd name="T45" fmla="*/ 35282188 h 118"/>
              <a:gd name="T46" fmla="*/ 274695632 w 143"/>
              <a:gd name="T47" fmla="*/ 55443438 h 118"/>
              <a:gd name="T48" fmla="*/ 284776235 w 143"/>
              <a:gd name="T49" fmla="*/ 70564375 h 118"/>
              <a:gd name="T50" fmla="*/ 304937441 w 143"/>
              <a:gd name="T51" fmla="*/ 85685313 h 118"/>
              <a:gd name="T52" fmla="*/ 304937441 w 143"/>
              <a:gd name="T53" fmla="*/ 90725625 h 118"/>
              <a:gd name="T54" fmla="*/ 294856838 w 143"/>
              <a:gd name="T55" fmla="*/ 100806250 h 118"/>
              <a:gd name="T56" fmla="*/ 309977742 w 143"/>
              <a:gd name="T57" fmla="*/ 115927188 h 118"/>
              <a:gd name="T58" fmla="*/ 330138948 w 143"/>
              <a:gd name="T59" fmla="*/ 126007813 h 118"/>
              <a:gd name="T60" fmla="*/ 350300153 w 143"/>
              <a:gd name="T61" fmla="*/ 126007813 h 118"/>
              <a:gd name="T62" fmla="*/ 345259852 w 143"/>
              <a:gd name="T63" fmla="*/ 141128750 h 118"/>
              <a:gd name="T64" fmla="*/ 355340455 w 143"/>
              <a:gd name="T65" fmla="*/ 161290000 h 118"/>
              <a:gd name="T66" fmla="*/ 355340455 w 143"/>
              <a:gd name="T67" fmla="*/ 176410938 h 118"/>
              <a:gd name="T68" fmla="*/ 340219551 w 143"/>
              <a:gd name="T69" fmla="*/ 191531875 h 118"/>
              <a:gd name="T70" fmla="*/ 315018044 w 143"/>
              <a:gd name="T71" fmla="*/ 191531875 h 118"/>
              <a:gd name="T72" fmla="*/ 299897139 w 143"/>
              <a:gd name="T73" fmla="*/ 206652813 h 118"/>
              <a:gd name="T74" fmla="*/ 279735934 w 143"/>
              <a:gd name="T75" fmla="*/ 211693125 h 118"/>
              <a:gd name="T76" fmla="*/ 259574728 w 143"/>
              <a:gd name="T77" fmla="*/ 211693125 h 118"/>
              <a:gd name="T78" fmla="*/ 239413523 w 143"/>
              <a:gd name="T79" fmla="*/ 206652813 h 118"/>
              <a:gd name="T80" fmla="*/ 224292618 w 143"/>
              <a:gd name="T81" fmla="*/ 216733438 h 118"/>
              <a:gd name="T82" fmla="*/ 206652357 w 143"/>
              <a:gd name="T83" fmla="*/ 211693125 h 118"/>
              <a:gd name="T84" fmla="*/ 181450850 w 143"/>
              <a:gd name="T85" fmla="*/ 211693125 h 118"/>
              <a:gd name="T86" fmla="*/ 126007535 w 143"/>
              <a:gd name="T87" fmla="*/ 211693125 h 118"/>
              <a:gd name="T88" fmla="*/ 115926932 w 143"/>
              <a:gd name="T89" fmla="*/ 226814063 h 118"/>
              <a:gd name="T90" fmla="*/ 126007535 w 143"/>
              <a:gd name="T91" fmla="*/ 257055938 h 118"/>
              <a:gd name="T92" fmla="*/ 126007535 w 143"/>
              <a:gd name="T93" fmla="*/ 272176875 h 118"/>
              <a:gd name="T94" fmla="*/ 131047836 w 143"/>
              <a:gd name="T95" fmla="*/ 292338125 h 118"/>
              <a:gd name="T96" fmla="*/ 115926932 w 143"/>
              <a:gd name="T97" fmla="*/ 277217188 h 118"/>
              <a:gd name="T98" fmla="*/ 95765727 w 143"/>
              <a:gd name="T99" fmla="*/ 267136563 h 118"/>
              <a:gd name="T100" fmla="*/ 75604521 w 143"/>
              <a:gd name="T101" fmla="*/ 272176875 h 118"/>
              <a:gd name="T102" fmla="*/ 55443315 w 143"/>
              <a:gd name="T103" fmla="*/ 282257500 h 118"/>
              <a:gd name="T104" fmla="*/ 40322411 w 143"/>
              <a:gd name="T105" fmla="*/ 282257500 h 118"/>
              <a:gd name="T106" fmla="*/ 25201507 w 143"/>
              <a:gd name="T107" fmla="*/ 267136563 h 118"/>
              <a:gd name="T108" fmla="*/ 15120904 w 143"/>
              <a:gd name="T109" fmla="*/ 252015625 h 118"/>
              <a:gd name="T110" fmla="*/ 0 w 143"/>
              <a:gd name="T111" fmla="*/ 241935000 h 1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3" h="118">
                <a:moveTo>
                  <a:pt x="0" y="96"/>
                </a:move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2" y="88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4" y="78"/>
                </a:lnTo>
                <a:lnTo>
                  <a:pt x="4" y="76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2" y="68"/>
                </a:lnTo>
                <a:lnTo>
                  <a:pt x="4" y="68"/>
                </a:lnTo>
                <a:lnTo>
                  <a:pt x="6" y="66"/>
                </a:lnTo>
                <a:lnTo>
                  <a:pt x="8" y="64"/>
                </a:lnTo>
                <a:lnTo>
                  <a:pt x="10" y="64"/>
                </a:lnTo>
                <a:lnTo>
                  <a:pt x="12" y="64"/>
                </a:lnTo>
                <a:lnTo>
                  <a:pt x="14" y="64"/>
                </a:lnTo>
                <a:lnTo>
                  <a:pt x="16" y="62"/>
                </a:lnTo>
                <a:lnTo>
                  <a:pt x="18" y="60"/>
                </a:lnTo>
                <a:lnTo>
                  <a:pt x="18" y="58"/>
                </a:lnTo>
                <a:lnTo>
                  <a:pt x="20" y="56"/>
                </a:lnTo>
                <a:lnTo>
                  <a:pt x="20" y="54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2" y="42"/>
                </a:lnTo>
                <a:lnTo>
                  <a:pt x="22" y="40"/>
                </a:lnTo>
                <a:lnTo>
                  <a:pt x="24" y="40"/>
                </a:lnTo>
                <a:lnTo>
                  <a:pt x="24" y="38"/>
                </a:lnTo>
                <a:lnTo>
                  <a:pt x="26" y="36"/>
                </a:lnTo>
                <a:lnTo>
                  <a:pt x="28" y="34"/>
                </a:lnTo>
                <a:lnTo>
                  <a:pt x="28" y="32"/>
                </a:lnTo>
                <a:lnTo>
                  <a:pt x="28" y="34"/>
                </a:lnTo>
                <a:lnTo>
                  <a:pt x="30" y="36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40"/>
                </a:lnTo>
                <a:lnTo>
                  <a:pt x="38" y="38"/>
                </a:lnTo>
                <a:lnTo>
                  <a:pt x="40" y="36"/>
                </a:lnTo>
                <a:lnTo>
                  <a:pt x="42" y="36"/>
                </a:lnTo>
                <a:lnTo>
                  <a:pt x="42" y="34"/>
                </a:lnTo>
                <a:lnTo>
                  <a:pt x="42" y="32"/>
                </a:lnTo>
                <a:lnTo>
                  <a:pt x="42" y="30"/>
                </a:lnTo>
                <a:lnTo>
                  <a:pt x="42" y="28"/>
                </a:lnTo>
                <a:lnTo>
                  <a:pt x="44" y="28"/>
                </a:lnTo>
                <a:lnTo>
                  <a:pt x="46" y="30"/>
                </a:lnTo>
                <a:lnTo>
                  <a:pt x="48" y="30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50" y="22"/>
                </a:lnTo>
                <a:lnTo>
                  <a:pt x="52" y="20"/>
                </a:lnTo>
                <a:lnTo>
                  <a:pt x="52" y="18"/>
                </a:lnTo>
                <a:lnTo>
                  <a:pt x="54" y="18"/>
                </a:lnTo>
                <a:lnTo>
                  <a:pt x="56" y="16"/>
                </a:lnTo>
                <a:lnTo>
                  <a:pt x="58" y="16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4" y="18"/>
                </a:lnTo>
                <a:lnTo>
                  <a:pt x="64" y="16"/>
                </a:lnTo>
                <a:lnTo>
                  <a:pt x="64" y="14"/>
                </a:lnTo>
                <a:lnTo>
                  <a:pt x="68" y="12"/>
                </a:lnTo>
                <a:lnTo>
                  <a:pt x="70" y="12"/>
                </a:lnTo>
                <a:lnTo>
                  <a:pt x="74" y="10"/>
                </a:lnTo>
                <a:lnTo>
                  <a:pt x="76" y="8"/>
                </a:lnTo>
                <a:lnTo>
                  <a:pt x="78" y="6"/>
                </a:lnTo>
                <a:lnTo>
                  <a:pt x="80" y="6"/>
                </a:lnTo>
                <a:lnTo>
                  <a:pt x="82" y="6"/>
                </a:lnTo>
                <a:lnTo>
                  <a:pt x="87" y="0"/>
                </a:lnTo>
                <a:lnTo>
                  <a:pt x="91" y="0"/>
                </a:lnTo>
                <a:lnTo>
                  <a:pt x="93" y="2"/>
                </a:lnTo>
                <a:lnTo>
                  <a:pt x="95" y="0"/>
                </a:lnTo>
                <a:lnTo>
                  <a:pt x="99" y="2"/>
                </a:lnTo>
                <a:lnTo>
                  <a:pt x="101" y="2"/>
                </a:lnTo>
                <a:lnTo>
                  <a:pt x="105" y="4"/>
                </a:lnTo>
                <a:lnTo>
                  <a:pt x="103" y="6"/>
                </a:lnTo>
                <a:lnTo>
                  <a:pt x="105" y="8"/>
                </a:lnTo>
                <a:lnTo>
                  <a:pt x="103" y="10"/>
                </a:lnTo>
                <a:lnTo>
                  <a:pt x="103" y="12"/>
                </a:lnTo>
                <a:lnTo>
                  <a:pt x="103" y="14"/>
                </a:lnTo>
                <a:lnTo>
                  <a:pt x="105" y="14"/>
                </a:lnTo>
                <a:lnTo>
                  <a:pt x="107" y="16"/>
                </a:lnTo>
                <a:lnTo>
                  <a:pt x="107" y="18"/>
                </a:lnTo>
                <a:lnTo>
                  <a:pt x="107" y="20"/>
                </a:lnTo>
                <a:lnTo>
                  <a:pt x="107" y="22"/>
                </a:lnTo>
                <a:lnTo>
                  <a:pt x="109" y="22"/>
                </a:lnTo>
                <a:lnTo>
                  <a:pt x="109" y="24"/>
                </a:lnTo>
                <a:lnTo>
                  <a:pt x="111" y="26"/>
                </a:lnTo>
                <a:lnTo>
                  <a:pt x="111" y="28"/>
                </a:lnTo>
                <a:lnTo>
                  <a:pt x="113" y="28"/>
                </a:lnTo>
                <a:lnTo>
                  <a:pt x="115" y="30"/>
                </a:lnTo>
                <a:lnTo>
                  <a:pt x="117" y="30"/>
                </a:lnTo>
                <a:lnTo>
                  <a:pt x="117" y="32"/>
                </a:lnTo>
                <a:lnTo>
                  <a:pt x="119" y="34"/>
                </a:lnTo>
                <a:lnTo>
                  <a:pt x="121" y="34"/>
                </a:lnTo>
                <a:lnTo>
                  <a:pt x="123" y="34"/>
                </a:lnTo>
                <a:lnTo>
                  <a:pt x="123" y="36"/>
                </a:lnTo>
                <a:lnTo>
                  <a:pt x="121" y="36"/>
                </a:lnTo>
                <a:lnTo>
                  <a:pt x="119" y="36"/>
                </a:lnTo>
                <a:lnTo>
                  <a:pt x="117" y="36"/>
                </a:lnTo>
                <a:lnTo>
                  <a:pt x="117" y="38"/>
                </a:lnTo>
                <a:lnTo>
                  <a:pt x="117" y="40"/>
                </a:lnTo>
                <a:lnTo>
                  <a:pt x="119" y="42"/>
                </a:lnTo>
                <a:lnTo>
                  <a:pt x="121" y="44"/>
                </a:lnTo>
                <a:lnTo>
                  <a:pt x="123" y="46"/>
                </a:lnTo>
                <a:lnTo>
                  <a:pt x="125" y="48"/>
                </a:lnTo>
                <a:lnTo>
                  <a:pt x="127" y="50"/>
                </a:lnTo>
                <a:lnTo>
                  <a:pt x="129" y="50"/>
                </a:lnTo>
                <a:lnTo>
                  <a:pt x="131" y="50"/>
                </a:lnTo>
                <a:lnTo>
                  <a:pt x="133" y="50"/>
                </a:lnTo>
                <a:lnTo>
                  <a:pt x="135" y="50"/>
                </a:lnTo>
                <a:lnTo>
                  <a:pt x="135" y="48"/>
                </a:lnTo>
                <a:lnTo>
                  <a:pt x="137" y="48"/>
                </a:lnTo>
                <a:lnTo>
                  <a:pt x="139" y="50"/>
                </a:lnTo>
                <a:lnTo>
                  <a:pt x="141" y="52"/>
                </a:lnTo>
                <a:lnTo>
                  <a:pt x="141" y="54"/>
                </a:lnTo>
                <a:lnTo>
                  <a:pt x="139" y="56"/>
                </a:lnTo>
                <a:lnTo>
                  <a:pt x="137" y="56"/>
                </a:lnTo>
                <a:lnTo>
                  <a:pt x="139" y="58"/>
                </a:lnTo>
                <a:lnTo>
                  <a:pt x="139" y="60"/>
                </a:lnTo>
                <a:lnTo>
                  <a:pt x="141" y="62"/>
                </a:lnTo>
                <a:lnTo>
                  <a:pt x="141" y="64"/>
                </a:lnTo>
                <a:lnTo>
                  <a:pt x="143" y="66"/>
                </a:lnTo>
                <a:lnTo>
                  <a:pt x="141" y="68"/>
                </a:lnTo>
                <a:lnTo>
                  <a:pt x="141" y="70"/>
                </a:lnTo>
                <a:lnTo>
                  <a:pt x="139" y="72"/>
                </a:lnTo>
                <a:lnTo>
                  <a:pt x="137" y="74"/>
                </a:lnTo>
                <a:lnTo>
                  <a:pt x="137" y="76"/>
                </a:lnTo>
                <a:lnTo>
                  <a:pt x="135" y="76"/>
                </a:lnTo>
                <a:lnTo>
                  <a:pt x="133" y="76"/>
                </a:lnTo>
                <a:lnTo>
                  <a:pt x="131" y="76"/>
                </a:lnTo>
                <a:lnTo>
                  <a:pt x="129" y="76"/>
                </a:lnTo>
                <a:lnTo>
                  <a:pt x="127" y="76"/>
                </a:lnTo>
                <a:lnTo>
                  <a:pt x="125" y="76"/>
                </a:lnTo>
                <a:lnTo>
                  <a:pt x="123" y="78"/>
                </a:lnTo>
                <a:lnTo>
                  <a:pt x="121" y="78"/>
                </a:lnTo>
                <a:lnTo>
                  <a:pt x="121" y="80"/>
                </a:lnTo>
                <a:lnTo>
                  <a:pt x="119" y="82"/>
                </a:lnTo>
                <a:lnTo>
                  <a:pt x="117" y="82"/>
                </a:lnTo>
                <a:lnTo>
                  <a:pt x="117" y="84"/>
                </a:lnTo>
                <a:lnTo>
                  <a:pt x="113" y="84"/>
                </a:lnTo>
                <a:lnTo>
                  <a:pt x="111" y="84"/>
                </a:lnTo>
                <a:lnTo>
                  <a:pt x="109" y="86"/>
                </a:lnTo>
                <a:lnTo>
                  <a:pt x="107" y="84"/>
                </a:lnTo>
                <a:lnTo>
                  <a:pt x="105" y="84"/>
                </a:lnTo>
                <a:lnTo>
                  <a:pt x="103" y="84"/>
                </a:lnTo>
                <a:lnTo>
                  <a:pt x="101" y="82"/>
                </a:lnTo>
                <a:lnTo>
                  <a:pt x="99" y="82"/>
                </a:lnTo>
                <a:lnTo>
                  <a:pt x="97" y="82"/>
                </a:lnTo>
                <a:lnTo>
                  <a:pt x="95" y="82"/>
                </a:lnTo>
                <a:lnTo>
                  <a:pt x="93" y="82"/>
                </a:lnTo>
                <a:lnTo>
                  <a:pt x="91" y="84"/>
                </a:lnTo>
                <a:lnTo>
                  <a:pt x="89" y="84"/>
                </a:lnTo>
                <a:lnTo>
                  <a:pt x="89" y="86"/>
                </a:lnTo>
                <a:lnTo>
                  <a:pt x="87" y="86"/>
                </a:lnTo>
                <a:lnTo>
                  <a:pt x="87" y="84"/>
                </a:lnTo>
                <a:lnTo>
                  <a:pt x="86" y="84"/>
                </a:lnTo>
                <a:lnTo>
                  <a:pt x="84" y="86"/>
                </a:lnTo>
                <a:lnTo>
                  <a:pt x="82" y="84"/>
                </a:lnTo>
                <a:lnTo>
                  <a:pt x="80" y="84"/>
                </a:lnTo>
                <a:lnTo>
                  <a:pt x="76" y="84"/>
                </a:lnTo>
                <a:lnTo>
                  <a:pt x="74" y="84"/>
                </a:lnTo>
                <a:lnTo>
                  <a:pt x="72" y="84"/>
                </a:lnTo>
                <a:lnTo>
                  <a:pt x="70" y="84"/>
                </a:lnTo>
                <a:lnTo>
                  <a:pt x="56" y="84"/>
                </a:lnTo>
                <a:lnTo>
                  <a:pt x="54" y="84"/>
                </a:lnTo>
                <a:lnTo>
                  <a:pt x="52" y="84"/>
                </a:lnTo>
                <a:lnTo>
                  <a:pt x="50" y="84"/>
                </a:lnTo>
                <a:lnTo>
                  <a:pt x="48" y="84"/>
                </a:lnTo>
                <a:lnTo>
                  <a:pt x="48" y="86"/>
                </a:lnTo>
                <a:lnTo>
                  <a:pt x="48" y="88"/>
                </a:lnTo>
                <a:lnTo>
                  <a:pt x="48" y="90"/>
                </a:lnTo>
                <a:lnTo>
                  <a:pt x="46" y="90"/>
                </a:lnTo>
                <a:lnTo>
                  <a:pt x="46" y="92"/>
                </a:lnTo>
                <a:lnTo>
                  <a:pt x="48" y="96"/>
                </a:lnTo>
                <a:lnTo>
                  <a:pt x="48" y="98"/>
                </a:lnTo>
                <a:lnTo>
                  <a:pt x="48" y="100"/>
                </a:lnTo>
                <a:lnTo>
                  <a:pt x="50" y="102"/>
                </a:lnTo>
                <a:lnTo>
                  <a:pt x="50" y="104"/>
                </a:lnTo>
                <a:lnTo>
                  <a:pt x="50" y="106"/>
                </a:lnTo>
                <a:lnTo>
                  <a:pt x="50" y="108"/>
                </a:lnTo>
                <a:lnTo>
                  <a:pt x="50" y="110"/>
                </a:lnTo>
                <a:lnTo>
                  <a:pt x="50" y="112"/>
                </a:lnTo>
                <a:lnTo>
                  <a:pt x="50" y="114"/>
                </a:lnTo>
                <a:lnTo>
                  <a:pt x="50" y="116"/>
                </a:lnTo>
                <a:lnTo>
                  <a:pt x="52" y="116"/>
                </a:lnTo>
                <a:lnTo>
                  <a:pt x="50" y="118"/>
                </a:lnTo>
                <a:lnTo>
                  <a:pt x="48" y="116"/>
                </a:lnTo>
                <a:lnTo>
                  <a:pt x="46" y="114"/>
                </a:lnTo>
                <a:lnTo>
                  <a:pt x="46" y="112"/>
                </a:lnTo>
                <a:lnTo>
                  <a:pt x="46" y="110"/>
                </a:lnTo>
                <a:lnTo>
                  <a:pt x="44" y="110"/>
                </a:lnTo>
                <a:lnTo>
                  <a:pt x="42" y="108"/>
                </a:lnTo>
                <a:lnTo>
                  <a:pt x="42" y="106"/>
                </a:lnTo>
                <a:lnTo>
                  <a:pt x="40" y="108"/>
                </a:lnTo>
                <a:lnTo>
                  <a:pt x="38" y="106"/>
                </a:lnTo>
                <a:lnTo>
                  <a:pt x="36" y="106"/>
                </a:lnTo>
                <a:lnTo>
                  <a:pt x="34" y="106"/>
                </a:lnTo>
                <a:lnTo>
                  <a:pt x="32" y="106"/>
                </a:lnTo>
                <a:lnTo>
                  <a:pt x="30" y="108"/>
                </a:lnTo>
                <a:lnTo>
                  <a:pt x="28" y="108"/>
                </a:lnTo>
                <a:lnTo>
                  <a:pt x="26" y="110"/>
                </a:lnTo>
                <a:lnTo>
                  <a:pt x="24" y="110"/>
                </a:lnTo>
                <a:lnTo>
                  <a:pt x="22" y="112"/>
                </a:lnTo>
                <a:lnTo>
                  <a:pt x="22" y="114"/>
                </a:lnTo>
                <a:lnTo>
                  <a:pt x="20" y="114"/>
                </a:lnTo>
                <a:lnTo>
                  <a:pt x="18" y="112"/>
                </a:lnTo>
                <a:lnTo>
                  <a:pt x="16" y="112"/>
                </a:lnTo>
                <a:lnTo>
                  <a:pt x="16" y="110"/>
                </a:lnTo>
                <a:lnTo>
                  <a:pt x="14" y="112"/>
                </a:lnTo>
                <a:lnTo>
                  <a:pt x="12" y="110"/>
                </a:lnTo>
                <a:lnTo>
                  <a:pt x="12" y="108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0"/>
                </a:lnTo>
                <a:lnTo>
                  <a:pt x="4" y="98"/>
                </a:lnTo>
                <a:lnTo>
                  <a:pt x="2" y="100"/>
                </a:lnTo>
                <a:lnTo>
                  <a:pt x="0" y="98"/>
                </a:lnTo>
                <a:lnTo>
                  <a:pt x="0" y="9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5" name="Freeform 2323"/>
          <p:cNvSpPr>
            <a:spLocks/>
          </p:cNvSpPr>
          <p:nvPr/>
        </p:nvSpPr>
        <p:spPr bwMode="auto">
          <a:xfrm>
            <a:off x="4052889" y="3440114"/>
            <a:ext cx="227012" cy="187325"/>
          </a:xfrm>
          <a:custGeom>
            <a:avLst/>
            <a:gdLst>
              <a:gd name="T0" fmla="*/ 0 w 143"/>
              <a:gd name="T1" fmla="*/ 226814063 h 118"/>
              <a:gd name="T2" fmla="*/ 5040301 w 143"/>
              <a:gd name="T3" fmla="*/ 206652813 h 118"/>
              <a:gd name="T4" fmla="*/ 15120904 w 143"/>
              <a:gd name="T5" fmla="*/ 191531875 h 118"/>
              <a:gd name="T6" fmla="*/ 5040301 w 143"/>
              <a:gd name="T7" fmla="*/ 171370625 h 118"/>
              <a:gd name="T8" fmla="*/ 25201507 w 143"/>
              <a:gd name="T9" fmla="*/ 161290000 h 118"/>
              <a:gd name="T10" fmla="*/ 40322411 w 143"/>
              <a:gd name="T11" fmla="*/ 156249688 h 118"/>
              <a:gd name="T12" fmla="*/ 45362713 w 143"/>
              <a:gd name="T13" fmla="*/ 146169063 h 118"/>
              <a:gd name="T14" fmla="*/ 50403014 w 143"/>
              <a:gd name="T15" fmla="*/ 120967500 h 118"/>
              <a:gd name="T16" fmla="*/ 60483617 w 143"/>
              <a:gd name="T17" fmla="*/ 110886875 h 118"/>
              <a:gd name="T18" fmla="*/ 60483617 w 143"/>
              <a:gd name="T19" fmla="*/ 95765938 h 118"/>
              <a:gd name="T20" fmla="*/ 75604521 w 143"/>
              <a:gd name="T21" fmla="*/ 90725625 h 118"/>
              <a:gd name="T22" fmla="*/ 95765727 w 143"/>
              <a:gd name="T23" fmla="*/ 100806250 h 118"/>
              <a:gd name="T24" fmla="*/ 105846329 w 143"/>
              <a:gd name="T25" fmla="*/ 90725625 h 118"/>
              <a:gd name="T26" fmla="*/ 105846329 w 143"/>
              <a:gd name="T27" fmla="*/ 70564375 h 118"/>
              <a:gd name="T28" fmla="*/ 120967234 w 143"/>
              <a:gd name="T29" fmla="*/ 75604688 h 118"/>
              <a:gd name="T30" fmla="*/ 126007535 w 143"/>
              <a:gd name="T31" fmla="*/ 55443438 h 118"/>
              <a:gd name="T32" fmla="*/ 146168741 w 143"/>
              <a:gd name="T33" fmla="*/ 40322500 h 118"/>
              <a:gd name="T34" fmla="*/ 161289645 w 143"/>
              <a:gd name="T35" fmla="*/ 40322500 h 118"/>
              <a:gd name="T36" fmla="*/ 186491152 w 143"/>
              <a:gd name="T37" fmla="*/ 25201563 h 118"/>
              <a:gd name="T38" fmla="*/ 206652357 w 143"/>
              <a:gd name="T39" fmla="*/ 15120938 h 118"/>
              <a:gd name="T40" fmla="*/ 249494125 w 143"/>
              <a:gd name="T41" fmla="*/ 5040313 h 118"/>
              <a:gd name="T42" fmla="*/ 264615030 w 143"/>
              <a:gd name="T43" fmla="*/ 20161250 h 118"/>
              <a:gd name="T44" fmla="*/ 264615030 w 143"/>
              <a:gd name="T45" fmla="*/ 35282188 h 118"/>
              <a:gd name="T46" fmla="*/ 274695632 w 143"/>
              <a:gd name="T47" fmla="*/ 55443438 h 118"/>
              <a:gd name="T48" fmla="*/ 284776235 w 143"/>
              <a:gd name="T49" fmla="*/ 70564375 h 118"/>
              <a:gd name="T50" fmla="*/ 304937441 w 143"/>
              <a:gd name="T51" fmla="*/ 85685313 h 118"/>
              <a:gd name="T52" fmla="*/ 304937441 w 143"/>
              <a:gd name="T53" fmla="*/ 90725625 h 118"/>
              <a:gd name="T54" fmla="*/ 294856838 w 143"/>
              <a:gd name="T55" fmla="*/ 100806250 h 118"/>
              <a:gd name="T56" fmla="*/ 309977742 w 143"/>
              <a:gd name="T57" fmla="*/ 115927188 h 118"/>
              <a:gd name="T58" fmla="*/ 330138948 w 143"/>
              <a:gd name="T59" fmla="*/ 126007813 h 118"/>
              <a:gd name="T60" fmla="*/ 350300153 w 143"/>
              <a:gd name="T61" fmla="*/ 126007813 h 118"/>
              <a:gd name="T62" fmla="*/ 345259852 w 143"/>
              <a:gd name="T63" fmla="*/ 141128750 h 118"/>
              <a:gd name="T64" fmla="*/ 355340455 w 143"/>
              <a:gd name="T65" fmla="*/ 161290000 h 118"/>
              <a:gd name="T66" fmla="*/ 355340455 w 143"/>
              <a:gd name="T67" fmla="*/ 176410938 h 118"/>
              <a:gd name="T68" fmla="*/ 340219551 w 143"/>
              <a:gd name="T69" fmla="*/ 191531875 h 118"/>
              <a:gd name="T70" fmla="*/ 315018044 w 143"/>
              <a:gd name="T71" fmla="*/ 191531875 h 118"/>
              <a:gd name="T72" fmla="*/ 299897139 w 143"/>
              <a:gd name="T73" fmla="*/ 206652813 h 118"/>
              <a:gd name="T74" fmla="*/ 279735934 w 143"/>
              <a:gd name="T75" fmla="*/ 211693125 h 118"/>
              <a:gd name="T76" fmla="*/ 259574728 w 143"/>
              <a:gd name="T77" fmla="*/ 211693125 h 118"/>
              <a:gd name="T78" fmla="*/ 239413523 w 143"/>
              <a:gd name="T79" fmla="*/ 206652813 h 118"/>
              <a:gd name="T80" fmla="*/ 224292618 w 143"/>
              <a:gd name="T81" fmla="*/ 216733438 h 118"/>
              <a:gd name="T82" fmla="*/ 206652357 w 143"/>
              <a:gd name="T83" fmla="*/ 211693125 h 118"/>
              <a:gd name="T84" fmla="*/ 181450850 w 143"/>
              <a:gd name="T85" fmla="*/ 211693125 h 118"/>
              <a:gd name="T86" fmla="*/ 126007535 w 143"/>
              <a:gd name="T87" fmla="*/ 211693125 h 118"/>
              <a:gd name="T88" fmla="*/ 115926932 w 143"/>
              <a:gd name="T89" fmla="*/ 226814063 h 118"/>
              <a:gd name="T90" fmla="*/ 126007535 w 143"/>
              <a:gd name="T91" fmla="*/ 257055938 h 118"/>
              <a:gd name="T92" fmla="*/ 126007535 w 143"/>
              <a:gd name="T93" fmla="*/ 272176875 h 118"/>
              <a:gd name="T94" fmla="*/ 131047836 w 143"/>
              <a:gd name="T95" fmla="*/ 292338125 h 118"/>
              <a:gd name="T96" fmla="*/ 115926932 w 143"/>
              <a:gd name="T97" fmla="*/ 277217188 h 118"/>
              <a:gd name="T98" fmla="*/ 95765727 w 143"/>
              <a:gd name="T99" fmla="*/ 267136563 h 118"/>
              <a:gd name="T100" fmla="*/ 75604521 w 143"/>
              <a:gd name="T101" fmla="*/ 272176875 h 118"/>
              <a:gd name="T102" fmla="*/ 55443315 w 143"/>
              <a:gd name="T103" fmla="*/ 282257500 h 118"/>
              <a:gd name="T104" fmla="*/ 40322411 w 143"/>
              <a:gd name="T105" fmla="*/ 282257500 h 118"/>
              <a:gd name="T106" fmla="*/ 25201507 w 143"/>
              <a:gd name="T107" fmla="*/ 267136563 h 118"/>
              <a:gd name="T108" fmla="*/ 15120904 w 143"/>
              <a:gd name="T109" fmla="*/ 252015625 h 118"/>
              <a:gd name="T110" fmla="*/ 0 w 143"/>
              <a:gd name="T111" fmla="*/ 241935000 h 1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3" h="118">
                <a:moveTo>
                  <a:pt x="0" y="96"/>
                </a:move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2" y="88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4" y="78"/>
                </a:lnTo>
                <a:lnTo>
                  <a:pt x="4" y="76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2" y="68"/>
                </a:lnTo>
                <a:lnTo>
                  <a:pt x="4" y="68"/>
                </a:lnTo>
                <a:lnTo>
                  <a:pt x="6" y="66"/>
                </a:lnTo>
                <a:lnTo>
                  <a:pt x="8" y="64"/>
                </a:lnTo>
                <a:lnTo>
                  <a:pt x="10" y="64"/>
                </a:lnTo>
                <a:lnTo>
                  <a:pt x="12" y="64"/>
                </a:lnTo>
                <a:lnTo>
                  <a:pt x="14" y="64"/>
                </a:lnTo>
                <a:lnTo>
                  <a:pt x="16" y="62"/>
                </a:lnTo>
                <a:lnTo>
                  <a:pt x="18" y="60"/>
                </a:lnTo>
                <a:lnTo>
                  <a:pt x="18" y="58"/>
                </a:lnTo>
                <a:lnTo>
                  <a:pt x="20" y="56"/>
                </a:lnTo>
                <a:lnTo>
                  <a:pt x="20" y="54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2" y="42"/>
                </a:lnTo>
                <a:lnTo>
                  <a:pt x="22" y="40"/>
                </a:lnTo>
                <a:lnTo>
                  <a:pt x="24" y="40"/>
                </a:lnTo>
                <a:lnTo>
                  <a:pt x="24" y="38"/>
                </a:lnTo>
                <a:lnTo>
                  <a:pt x="26" y="36"/>
                </a:lnTo>
                <a:lnTo>
                  <a:pt x="28" y="34"/>
                </a:lnTo>
                <a:lnTo>
                  <a:pt x="28" y="32"/>
                </a:lnTo>
                <a:lnTo>
                  <a:pt x="28" y="34"/>
                </a:lnTo>
                <a:lnTo>
                  <a:pt x="30" y="36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40"/>
                </a:lnTo>
                <a:lnTo>
                  <a:pt x="38" y="38"/>
                </a:lnTo>
                <a:lnTo>
                  <a:pt x="40" y="36"/>
                </a:lnTo>
                <a:lnTo>
                  <a:pt x="42" y="36"/>
                </a:lnTo>
                <a:lnTo>
                  <a:pt x="42" y="34"/>
                </a:lnTo>
                <a:lnTo>
                  <a:pt x="42" y="32"/>
                </a:lnTo>
                <a:lnTo>
                  <a:pt x="42" y="30"/>
                </a:lnTo>
                <a:lnTo>
                  <a:pt x="42" y="28"/>
                </a:lnTo>
                <a:lnTo>
                  <a:pt x="44" y="28"/>
                </a:lnTo>
                <a:lnTo>
                  <a:pt x="46" y="30"/>
                </a:lnTo>
                <a:lnTo>
                  <a:pt x="48" y="30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50" y="22"/>
                </a:lnTo>
                <a:lnTo>
                  <a:pt x="52" y="20"/>
                </a:lnTo>
                <a:lnTo>
                  <a:pt x="52" y="18"/>
                </a:lnTo>
                <a:lnTo>
                  <a:pt x="54" y="18"/>
                </a:lnTo>
                <a:lnTo>
                  <a:pt x="56" y="16"/>
                </a:lnTo>
                <a:lnTo>
                  <a:pt x="58" y="16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4" y="18"/>
                </a:lnTo>
                <a:lnTo>
                  <a:pt x="64" y="16"/>
                </a:lnTo>
                <a:lnTo>
                  <a:pt x="64" y="14"/>
                </a:lnTo>
                <a:lnTo>
                  <a:pt x="68" y="12"/>
                </a:lnTo>
                <a:lnTo>
                  <a:pt x="70" y="12"/>
                </a:lnTo>
                <a:lnTo>
                  <a:pt x="74" y="10"/>
                </a:lnTo>
                <a:lnTo>
                  <a:pt x="76" y="8"/>
                </a:lnTo>
                <a:lnTo>
                  <a:pt x="78" y="6"/>
                </a:lnTo>
                <a:lnTo>
                  <a:pt x="80" y="6"/>
                </a:lnTo>
                <a:lnTo>
                  <a:pt x="82" y="6"/>
                </a:lnTo>
                <a:lnTo>
                  <a:pt x="87" y="0"/>
                </a:lnTo>
                <a:lnTo>
                  <a:pt x="91" y="0"/>
                </a:lnTo>
                <a:lnTo>
                  <a:pt x="93" y="2"/>
                </a:lnTo>
                <a:lnTo>
                  <a:pt x="95" y="0"/>
                </a:lnTo>
                <a:lnTo>
                  <a:pt x="99" y="2"/>
                </a:lnTo>
                <a:lnTo>
                  <a:pt x="101" y="2"/>
                </a:lnTo>
                <a:lnTo>
                  <a:pt x="105" y="4"/>
                </a:lnTo>
                <a:lnTo>
                  <a:pt x="103" y="6"/>
                </a:lnTo>
                <a:lnTo>
                  <a:pt x="105" y="8"/>
                </a:lnTo>
                <a:lnTo>
                  <a:pt x="103" y="10"/>
                </a:lnTo>
                <a:lnTo>
                  <a:pt x="103" y="12"/>
                </a:lnTo>
                <a:lnTo>
                  <a:pt x="103" y="14"/>
                </a:lnTo>
                <a:lnTo>
                  <a:pt x="105" y="14"/>
                </a:lnTo>
                <a:lnTo>
                  <a:pt x="107" y="16"/>
                </a:lnTo>
                <a:lnTo>
                  <a:pt x="107" y="18"/>
                </a:lnTo>
                <a:lnTo>
                  <a:pt x="107" y="20"/>
                </a:lnTo>
                <a:lnTo>
                  <a:pt x="107" y="22"/>
                </a:lnTo>
                <a:lnTo>
                  <a:pt x="109" y="22"/>
                </a:lnTo>
                <a:lnTo>
                  <a:pt x="109" y="24"/>
                </a:lnTo>
                <a:lnTo>
                  <a:pt x="111" y="26"/>
                </a:lnTo>
                <a:lnTo>
                  <a:pt x="111" y="28"/>
                </a:lnTo>
                <a:lnTo>
                  <a:pt x="113" y="28"/>
                </a:lnTo>
                <a:lnTo>
                  <a:pt x="115" y="30"/>
                </a:lnTo>
                <a:lnTo>
                  <a:pt x="117" y="30"/>
                </a:lnTo>
                <a:lnTo>
                  <a:pt x="117" y="32"/>
                </a:lnTo>
                <a:lnTo>
                  <a:pt x="119" y="34"/>
                </a:lnTo>
                <a:lnTo>
                  <a:pt x="121" y="34"/>
                </a:lnTo>
                <a:lnTo>
                  <a:pt x="123" y="34"/>
                </a:lnTo>
                <a:lnTo>
                  <a:pt x="123" y="36"/>
                </a:lnTo>
                <a:lnTo>
                  <a:pt x="121" y="36"/>
                </a:lnTo>
                <a:lnTo>
                  <a:pt x="119" y="36"/>
                </a:lnTo>
                <a:lnTo>
                  <a:pt x="117" y="36"/>
                </a:lnTo>
                <a:lnTo>
                  <a:pt x="117" y="38"/>
                </a:lnTo>
                <a:lnTo>
                  <a:pt x="117" y="40"/>
                </a:lnTo>
                <a:lnTo>
                  <a:pt x="119" y="42"/>
                </a:lnTo>
                <a:lnTo>
                  <a:pt x="121" y="44"/>
                </a:lnTo>
                <a:lnTo>
                  <a:pt x="123" y="46"/>
                </a:lnTo>
                <a:lnTo>
                  <a:pt x="125" y="48"/>
                </a:lnTo>
                <a:lnTo>
                  <a:pt x="127" y="50"/>
                </a:lnTo>
                <a:lnTo>
                  <a:pt x="129" y="50"/>
                </a:lnTo>
                <a:lnTo>
                  <a:pt x="131" y="50"/>
                </a:lnTo>
                <a:lnTo>
                  <a:pt x="133" y="50"/>
                </a:lnTo>
                <a:lnTo>
                  <a:pt x="135" y="50"/>
                </a:lnTo>
                <a:lnTo>
                  <a:pt x="135" y="48"/>
                </a:lnTo>
                <a:lnTo>
                  <a:pt x="137" y="48"/>
                </a:lnTo>
                <a:lnTo>
                  <a:pt x="139" y="50"/>
                </a:lnTo>
                <a:lnTo>
                  <a:pt x="141" y="52"/>
                </a:lnTo>
                <a:lnTo>
                  <a:pt x="141" y="54"/>
                </a:lnTo>
                <a:lnTo>
                  <a:pt x="139" y="56"/>
                </a:lnTo>
                <a:lnTo>
                  <a:pt x="137" y="56"/>
                </a:lnTo>
                <a:lnTo>
                  <a:pt x="139" y="58"/>
                </a:lnTo>
                <a:lnTo>
                  <a:pt x="139" y="60"/>
                </a:lnTo>
                <a:lnTo>
                  <a:pt x="141" y="62"/>
                </a:lnTo>
                <a:lnTo>
                  <a:pt x="141" y="64"/>
                </a:lnTo>
                <a:lnTo>
                  <a:pt x="143" y="66"/>
                </a:lnTo>
                <a:lnTo>
                  <a:pt x="141" y="68"/>
                </a:lnTo>
                <a:lnTo>
                  <a:pt x="141" y="70"/>
                </a:lnTo>
                <a:lnTo>
                  <a:pt x="139" y="72"/>
                </a:lnTo>
                <a:lnTo>
                  <a:pt x="137" y="74"/>
                </a:lnTo>
                <a:lnTo>
                  <a:pt x="137" y="76"/>
                </a:lnTo>
                <a:lnTo>
                  <a:pt x="135" y="76"/>
                </a:lnTo>
                <a:lnTo>
                  <a:pt x="133" y="76"/>
                </a:lnTo>
                <a:lnTo>
                  <a:pt x="131" y="76"/>
                </a:lnTo>
                <a:lnTo>
                  <a:pt x="129" y="76"/>
                </a:lnTo>
                <a:lnTo>
                  <a:pt x="127" y="76"/>
                </a:lnTo>
                <a:lnTo>
                  <a:pt x="125" y="76"/>
                </a:lnTo>
                <a:lnTo>
                  <a:pt x="123" y="78"/>
                </a:lnTo>
                <a:lnTo>
                  <a:pt x="121" y="78"/>
                </a:lnTo>
                <a:lnTo>
                  <a:pt x="121" y="80"/>
                </a:lnTo>
                <a:lnTo>
                  <a:pt x="119" y="82"/>
                </a:lnTo>
                <a:lnTo>
                  <a:pt x="117" y="82"/>
                </a:lnTo>
                <a:lnTo>
                  <a:pt x="117" y="84"/>
                </a:lnTo>
                <a:lnTo>
                  <a:pt x="113" y="84"/>
                </a:lnTo>
                <a:lnTo>
                  <a:pt x="111" y="84"/>
                </a:lnTo>
                <a:lnTo>
                  <a:pt x="109" y="86"/>
                </a:lnTo>
                <a:lnTo>
                  <a:pt x="107" y="84"/>
                </a:lnTo>
                <a:lnTo>
                  <a:pt x="105" y="84"/>
                </a:lnTo>
                <a:lnTo>
                  <a:pt x="103" y="84"/>
                </a:lnTo>
                <a:lnTo>
                  <a:pt x="101" y="82"/>
                </a:lnTo>
                <a:lnTo>
                  <a:pt x="99" y="82"/>
                </a:lnTo>
                <a:lnTo>
                  <a:pt x="97" y="82"/>
                </a:lnTo>
                <a:lnTo>
                  <a:pt x="95" y="82"/>
                </a:lnTo>
                <a:lnTo>
                  <a:pt x="93" y="82"/>
                </a:lnTo>
                <a:lnTo>
                  <a:pt x="91" y="84"/>
                </a:lnTo>
                <a:lnTo>
                  <a:pt x="89" y="84"/>
                </a:lnTo>
                <a:lnTo>
                  <a:pt x="89" y="86"/>
                </a:lnTo>
                <a:lnTo>
                  <a:pt x="87" y="86"/>
                </a:lnTo>
                <a:lnTo>
                  <a:pt x="87" y="84"/>
                </a:lnTo>
                <a:lnTo>
                  <a:pt x="86" y="84"/>
                </a:lnTo>
                <a:lnTo>
                  <a:pt x="84" y="86"/>
                </a:lnTo>
                <a:lnTo>
                  <a:pt x="82" y="84"/>
                </a:lnTo>
                <a:lnTo>
                  <a:pt x="80" y="84"/>
                </a:lnTo>
                <a:lnTo>
                  <a:pt x="76" y="84"/>
                </a:lnTo>
                <a:lnTo>
                  <a:pt x="74" y="84"/>
                </a:lnTo>
                <a:lnTo>
                  <a:pt x="72" y="84"/>
                </a:lnTo>
                <a:lnTo>
                  <a:pt x="70" y="84"/>
                </a:lnTo>
                <a:lnTo>
                  <a:pt x="56" y="84"/>
                </a:lnTo>
                <a:lnTo>
                  <a:pt x="54" y="84"/>
                </a:lnTo>
                <a:lnTo>
                  <a:pt x="52" y="84"/>
                </a:lnTo>
                <a:lnTo>
                  <a:pt x="50" y="84"/>
                </a:lnTo>
                <a:lnTo>
                  <a:pt x="48" y="84"/>
                </a:lnTo>
                <a:lnTo>
                  <a:pt x="48" y="86"/>
                </a:lnTo>
                <a:lnTo>
                  <a:pt x="48" y="88"/>
                </a:lnTo>
                <a:lnTo>
                  <a:pt x="48" y="90"/>
                </a:lnTo>
                <a:lnTo>
                  <a:pt x="46" y="90"/>
                </a:lnTo>
                <a:lnTo>
                  <a:pt x="46" y="92"/>
                </a:lnTo>
                <a:lnTo>
                  <a:pt x="48" y="96"/>
                </a:lnTo>
                <a:lnTo>
                  <a:pt x="48" y="98"/>
                </a:lnTo>
                <a:lnTo>
                  <a:pt x="48" y="100"/>
                </a:lnTo>
                <a:lnTo>
                  <a:pt x="50" y="102"/>
                </a:lnTo>
                <a:lnTo>
                  <a:pt x="50" y="104"/>
                </a:lnTo>
                <a:lnTo>
                  <a:pt x="50" y="106"/>
                </a:lnTo>
                <a:lnTo>
                  <a:pt x="50" y="108"/>
                </a:lnTo>
                <a:lnTo>
                  <a:pt x="50" y="110"/>
                </a:lnTo>
                <a:lnTo>
                  <a:pt x="50" y="112"/>
                </a:lnTo>
                <a:lnTo>
                  <a:pt x="50" y="114"/>
                </a:lnTo>
                <a:lnTo>
                  <a:pt x="50" y="116"/>
                </a:lnTo>
                <a:lnTo>
                  <a:pt x="52" y="116"/>
                </a:lnTo>
                <a:lnTo>
                  <a:pt x="50" y="118"/>
                </a:lnTo>
                <a:lnTo>
                  <a:pt x="48" y="116"/>
                </a:lnTo>
                <a:lnTo>
                  <a:pt x="46" y="114"/>
                </a:lnTo>
                <a:lnTo>
                  <a:pt x="46" y="112"/>
                </a:lnTo>
                <a:lnTo>
                  <a:pt x="46" y="110"/>
                </a:lnTo>
                <a:lnTo>
                  <a:pt x="44" y="110"/>
                </a:lnTo>
                <a:lnTo>
                  <a:pt x="42" y="108"/>
                </a:lnTo>
                <a:lnTo>
                  <a:pt x="42" y="106"/>
                </a:lnTo>
                <a:lnTo>
                  <a:pt x="40" y="108"/>
                </a:lnTo>
                <a:lnTo>
                  <a:pt x="38" y="106"/>
                </a:lnTo>
                <a:lnTo>
                  <a:pt x="36" y="106"/>
                </a:lnTo>
                <a:lnTo>
                  <a:pt x="34" y="106"/>
                </a:lnTo>
                <a:lnTo>
                  <a:pt x="32" y="106"/>
                </a:lnTo>
                <a:lnTo>
                  <a:pt x="30" y="108"/>
                </a:lnTo>
                <a:lnTo>
                  <a:pt x="28" y="108"/>
                </a:lnTo>
                <a:lnTo>
                  <a:pt x="26" y="110"/>
                </a:lnTo>
                <a:lnTo>
                  <a:pt x="24" y="110"/>
                </a:lnTo>
                <a:lnTo>
                  <a:pt x="22" y="112"/>
                </a:lnTo>
                <a:lnTo>
                  <a:pt x="22" y="114"/>
                </a:lnTo>
                <a:lnTo>
                  <a:pt x="20" y="114"/>
                </a:lnTo>
                <a:lnTo>
                  <a:pt x="18" y="112"/>
                </a:lnTo>
                <a:lnTo>
                  <a:pt x="16" y="112"/>
                </a:lnTo>
                <a:lnTo>
                  <a:pt x="16" y="110"/>
                </a:lnTo>
                <a:lnTo>
                  <a:pt x="14" y="112"/>
                </a:lnTo>
                <a:lnTo>
                  <a:pt x="12" y="110"/>
                </a:lnTo>
                <a:lnTo>
                  <a:pt x="12" y="108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0"/>
                </a:lnTo>
                <a:lnTo>
                  <a:pt x="4" y="98"/>
                </a:lnTo>
                <a:lnTo>
                  <a:pt x="2" y="100"/>
                </a:lnTo>
                <a:lnTo>
                  <a:pt x="0" y="98"/>
                </a:lnTo>
                <a:lnTo>
                  <a:pt x="0" y="9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6" name="Freeform 2324"/>
          <p:cNvSpPr>
            <a:spLocks/>
          </p:cNvSpPr>
          <p:nvPr/>
        </p:nvSpPr>
        <p:spPr bwMode="auto">
          <a:xfrm>
            <a:off x="4122741" y="2262188"/>
            <a:ext cx="331787" cy="280987"/>
          </a:xfrm>
          <a:custGeom>
            <a:avLst/>
            <a:gdLst>
              <a:gd name="T0" fmla="*/ 15120915 w 209"/>
              <a:gd name="T1" fmla="*/ 146168802 h 177"/>
              <a:gd name="T2" fmla="*/ 0 w 209"/>
              <a:gd name="T3" fmla="*/ 136088195 h 177"/>
              <a:gd name="T4" fmla="*/ 45362744 w 209"/>
              <a:gd name="T5" fmla="*/ 120967285 h 177"/>
              <a:gd name="T6" fmla="*/ 80644878 w 209"/>
              <a:gd name="T7" fmla="*/ 126007588 h 177"/>
              <a:gd name="T8" fmla="*/ 113406067 w 209"/>
              <a:gd name="T9" fmla="*/ 131047892 h 177"/>
              <a:gd name="T10" fmla="*/ 138607591 w 209"/>
              <a:gd name="T11" fmla="*/ 126007588 h 177"/>
              <a:gd name="T12" fmla="*/ 123486676 w 209"/>
              <a:gd name="T13" fmla="*/ 85685160 h 177"/>
              <a:gd name="T14" fmla="*/ 143647896 w 209"/>
              <a:gd name="T15" fmla="*/ 80644856 h 177"/>
              <a:gd name="T16" fmla="*/ 183970335 w 209"/>
              <a:gd name="T17" fmla="*/ 90725464 h 177"/>
              <a:gd name="T18" fmla="*/ 209171860 w 209"/>
              <a:gd name="T19" fmla="*/ 85685160 h 177"/>
              <a:gd name="T20" fmla="*/ 239413689 w 209"/>
              <a:gd name="T21" fmla="*/ 60483642 h 177"/>
              <a:gd name="T22" fmla="*/ 264615214 w 209"/>
              <a:gd name="T23" fmla="*/ 35282125 h 177"/>
              <a:gd name="T24" fmla="*/ 294857043 w 209"/>
              <a:gd name="T25" fmla="*/ 5040304 h 177"/>
              <a:gd name="T26" fmla="*/ 320058568 w 209"/>
              <a:gd name="T27" fmla="*/ 20161214 h 177"/>
              <a:gd name="T28" fmla="*/ 330139177 w 209"/>
              <a:gd name="T29" fmla="*/ 30241821 h 177"/>
              <a:gd name="T30" fmla="*/ 355340702 w 209"/>
              <a:gd name="T31" fmla="*/ 40322428 h 177"/>
              <a:gd name="T32" fmla="*/ 365421312 w 209"/>
              <a:gd name="T33" fmla="*/ 60483642 h 177"/>
              <a:gd name="T34" fmla="*/ 390622836 w 209"/>
              <a:gd name="T35" fmla="*/ 55443339 h 177"/>
              <a:gd name="T36" fmla="*/ 415824361 w 209"/>
              <a:gd name="T37" fmla="*/ 80644856 h 177"/>
              <a:gd name="T38" fmla="*/ 441025885 w 209"/>
              <a:gd name="T39" fmla="*/ 85685160 h 177"/>
              <a:gd name="T40" fmla="*/ 476308020 w 209"/>
              <a:gd name="T41" fmla="*/ 95765767 h 177"/>
              <a:gd name="T42" fmla="*/ 506549849 w 209"/>
              <a:gd name="T43" fmla="*/ 105846374 h 177"/>
              <a:gd name="T44" fmla="*/ 511590154 w 209"/>
              <a:gd name="T45" fmla="*/ 126007588 h 177"/>
              <a:gd name="T46" fmla="*/ 501509544 w 209"/>
              <a:gd name="T47" fmla="*/ 156249409 h 177"/>
              <a:gd name="T48" fmla="*/ 496469239 w 209"/>
              <a:gd name="T49" fmla="*/ 186491231 h 177"/>
              <a:gd name="T50" fmla="*/ 476308020 w 209"/>
              <a:gd name="T51" fmla="*/ 191531534 h 177"/>
              <a:gd name="T52" fmla="*/ 456146800 w 209"/>
              <a:gd name="T53" fmla="*/ 216733052 h 177"/>
              <a:gd name="T54" fmla="*/ 441025885 w 209"/>
              <a:gd name="T55" fmla="*/ 241934569 h 177"/>
              <a:gd name="T56" fmla="*/ 446066190 w 209"/>
              <a:gd name="T57" fmla="*/ 246974873 h 177"/>
              <a:gd name="T58" fmla="*/ 471267715 w 209"/>
              <a:gd name="T59" fmla="*/ 257055480 h 177"/>
              <a:gd name="T60" fmla="*/ 476308020 w 209"/>
              <a:gd name="T61" fmla="*/ 287297301 h 177"/>
              <a:gd name="T62" fmla="*/ 466227410 w 209"/>
              <a:gd name="T63" fmla="*/ 312498819 h 177"/>
              <a:gd name="T64" fmla="*/ 471267715 w 209"/>
              <a:gd name="T65" fmla="*/ 342740640 h 177"/>
              <a:gd name="T66" fmla="*/ 501509544 w 209"/>
              <a:gd name="T67" fmla="*/ 360380909 h 177"/>
              <a:gd name="T68" fmla="*/ 476308020 w 209"/>
              <a:gd name="T69" fmla="*/ 385582426 h 177"/>
              <a:gd name="T70" fmla="*/ 435985580 w 209"/>
              <a:gd name="T71" fmla="*/ 410783944 h 177"/>
              <a:gd name="T72" fmla="*/ 395663141 w 209"/>
              <a:gd name="T73" fmla="*/ 395663033 h 177"/>
              <a:gd name="T74" fmla="*/ 380542227 w 209"/>
              <a:gd name="T75" fmla="*/ 390622730 h 177"/>
              <a:gd name="T76" fmla="*/ 355340702 w 209"/>
              <a:gd name="T77" fmla="*/ 385582426 h 177"/>
              <a:gd name="T78" fmla="*/ 304937653 w 209"/>
              <a:gd name="T79" fmla="*/ 410783944 h 177"/>
              <a:gd name="T80" fmla="*/ 309977958 w 209"/>
              <a:gd name="T81" fmla="*/ 441025765 h 177"/>
              <a:gd name="T82" fmla="*/ 274695824 w 209"/>
              <a:gd name="T83" fmla="*/ 441025765 h 177"/>
              <a:gd name="T84" fmla="*/ 254534604 w 209"/>
              <a:gd name="T85" fmla="*/ 435985462 h 177"/>
              <a:gd name="T86" fmla="*/ 209171860 w 209"/>
              <a:gd name="T87" fmla="*/ 420864551 h 177"/>
              <a:gd name="T88" fmla="*/ 178930030 w 209"/>
              <a:gd name="T89" fmla="*/ 430945158 h 177"/>
              <a:gd name="T90" fmla="*/ 143647896 w 209"/>
              <a:gd name="T91" fmla="*/ 415824248 h 177"/>
              <a:gd name="T92" fmla="*/ 113406067 w 209"/>
              <a:gd name="T93" fmla="*/ 395663033 h 177"/>
              <a:gd name="T94" fmla="*/ 123486676 w 209"/>
              <a:gd name="T95" fmla="*/ 365421212 h 177"/>
              <a:gd name="T96" fmla="*/ 138607591 w 209"/>
              <a:gd name="T97" fmla="*/ 327619730 h 177"/>
              <a:gd name="T98" fmla="*/ 138607591 w 209"/>
              <a:gd name="T99" fmla="*/ 292337605 h 177"/>
              <a:gd name="T100" fmla="*/ 163809116 w 209"/>
              <a:gd name="T101" fmla="*/ 317539122 h 177"/>
              <a:gd name="T102" fmla="*/ 138607591 w 209"/>
              <a:gd name="T103" fmla="*/ 277216694 h 177"/>
              <a:gd name="T104" fmla="*/ 143647896 w 209"/>
              <a:gd name="T105" fmla="*/ 246974873 h 177"/>
              <a:gd name="T106" fmla="*/ 105846403 w 209"/>
              <a:gd name="T107" fmla="*/ 216733052 h 177"/>
              <a:gd name="T108" fmla="*/ 118446372 w 209"/>
              <a:gd name="T109" fmla="*/ 201612141 h 177"/>
              <a:gd name="T110" fmla="*/ 90725488 w 209"/>
              <a:gd name="T111" fmla="*/ 186491231 h 177"/>
              <a:gd name="T112" fmla="*/ 70564269 w 209"/>
              <a:gd name="T113" fmla="*/ 176410624 h 177"/>
              <a:gd name="T114" fmla="*/ 50403049 w 209"/>
              <a:gd name="T115" fmla="*/ 171370320 h 177"/>
              <a:gd name="T116" fmla="*/ 5040305 w 209"/>
              <a:gd name="T117" fmla="*/ 156249409 h 17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9" h="177">
                <a:moveTo>
                  <a:pt x="2" y="62"/>
                </a:moveTo>
                <a:lnTo>
                  <a:pt x="2" y="62"/>
                </a:lnTo>
                <a:lnTo>
                  <a:pt x="4" y="62"/>
                </a:lnTo>
                <a:lnTo>
                  <a:pt x="6" y="60"/>
                </a:lnTo>
                <a:lnTo>
                  <a:pt x="8" y="60"/>
                </a:lnTo>
                <a:lnTo>
                  <a:pt x="6" y="58"/>
                </a:lnTo>
                <a:lnTo>
                  <a:pt x="4" y="60"/>
                </a:lnTo>
                <a:lnTo>
                  <a:pt x="4" y="58"/>
                </a:lnTo>
                <a:lnTo>
                  <a:pt x="4" y="56"/>
                </a:lnTo>
                <a:lnTo>
                  <a:pt x="6" y="58"/>
                </a:lnTo>
                <a:lnTo>
                  <a:pt x="8" y="56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8" y="56"/>
                </a:lnTo>
                <a:lnTo>
                  <a:pt x="6" y="54"/>
                </a:lnTo>
                <a:lnTo>
                  <a:pt x="6" y="56"/>
                </a:lnTo>
                <a:lnTo>
                  <a:pt x="4" y="56"/>
                </a:lnTo>
                <a:lnTo>
                  <a:pt x="2" y="56"/>
                </a:lnTo>
                <a:lnTo>
                  <a:pt x="0" y="54"/>
                </a:lnTo>
                <a:lnTo>
                  <a:pt x="0" y="52"/>
                </a:lnTo>
                <a:lnTo>
                  <a:pt x="2" y="52"/>
                </a:lnTo>
                <a:lnTo>
                  <a:pt x="4" y="50"/>
                </a:lnTo>
                <a:lnTo>
                  <a:pt x="6" y="50"/>
                </a:lnTo>
                <a:lnTo>
                  <a:pt x="8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50"/>
                </a:lnTo>
                <a:lnTo>
                  <a:pt x="16" y="48"/>
                </a:lnTo>
                <a:lnTo>
                  <a:pt x="18" y="48"/>
                </a:lnTo>
                <a:lnTo>
                  <a:pt x="20" y="48"/>
                </a:lnTo>
                <a:lnTo>
                  <a:pt x="22" y="48"/>
                </a:lnTo>
                <a:lnTo>
                  <a:pt x="22" y="46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28" y="48"/>
                </a:lnTo>
                <a:lnTo>
                  <a:pt x="30" y="48"/>
                </a:lnTo>
                <a:lnTo>
                  <a:pt x="32" y="50"/>
                </a:lnTo>
                <a:lnTo>
                  <a:pt x="34" y="52"/>
                </a:lnTo>
                <a:lnTo>
                  <a:pt x="36" y="52"/>
                </a:lnTo>
                <a:lnTo>
                  <a:pt x="38" y="50"/>
                </a:lnTo>
                <a:lnTo>
                  <a:pt x="40" y="50"/>
                </a:lnTo>
                <a:lnTo>
                  <a:pt x="40" y="48"/>
                </a:lnTo>
                <a:lnTo>
                  <a:pt x="42" y="50"/>
                </a:lnTo>
                <a:lnTo>
                  <a:pt x="43" y="50"/>
                </a:lnTo>
                <a:lnTo>
                  <a:pt x="45" y="50"/>
                </a:lnTo>
                <a:lnTo>
                  <a:pt x="45" y="52"/>
                </a:lnTo>
                <a:lnTo>
                  <a:pt x="45" y="50"/>
                </a:lnTo>
                <a:lnTo>
                  <a:pt x="47" y="48"/>
                </a:lnTo>
                <a:lnTo>
                  <a:pt x="47" y="50"/>
                </a:lnTo>
                <a:lnTo>
                  <a:pt x="49" y="50"/>
                </a:lnTo>
                <a:lnTo>
                  <a:pt x="51" y="50"/>
                </a:lnTo>
                <a:lnTo>
                  <a:pt x="53" y="50"/>
                </a:lnTo>
                <a:lnTo>
                  <a:pt x="55" y="50"/>
                </a:lnTo>
                <a:lnTo>
                  <a:pt x="53" y="50"/>
                </a:lnTo>
                <a:lnTo>
                  <a:pt x="53" y="48"/>
                </a:lnTo>
                <a:lnTo>
                  <a:pt x="53" y="46"/>
                </a:lnTo>
                <a:lnTo>
                  <a:pt x="53" y="44"/>
                </a:lnTo>
                <a:lnTo>
                  <a:pt x="51" y="42"/>
                </a:lnTo>
                <a:lnTo>
                  <a:pt x="53" y="40"/>
                </a:lnTo>
                <a:lnTo>
                  <a:pt x="53" y="38"/>
                </a:lnTo>
                <a:lnTo>
                  <a:pt x="51" y="36"/>
                </a:lnTo>
                <a:lnTo>
                  <a:pt x="49" y="36"/>
                </a:lnTo>
                <a:lnTo>
                  <a:pt x="49" y="34"/>
                </a:lnTo>
                <a:lnTo>
                  <a:pt x="49" y="32"/>
                </a:lnTo>
                <a:lnTo>
                  <a:pt x="49" y="30"/>
                </a:lnTo>
                <a:lnTo>
                  <a:pt x="47" y="28"/>
                </a:lnTo>
                <a:lnTo>
                  <a:pt x="49" y="28"/>
                </a:lnTo>
                <a:lnTo>
                  <a:pt x="51" y="28"/>
                </a:lnTo>
                <a:lnTo>
                  <a:pt x="53" y="30"/>
                </a:lnTo>
                <a:lnTo>
                  <a:pt x="55" y="28"/>
                </a:lnTo>
                <a:lnTo>
                  <a:pt x="57" y="28"/>
                </a:lnTo>
                <a:lnTo>
                  <a:pt x="59" y="30"/>
                </a:lnTo>
                <a:lnTo>
                  <a:pt x="57" y="32"/>
                </a:lnTo>
                <a:lnTo>
                  <a:pt x="59" y="34"/>
                </a:lnTo>
                <a:lnTo>
                  <a:pt x="59" y="36"/>
                </a:lnTo>
                <a:lnTo>
                  <a:pt x="61" y="34"/>
                </a:lnTo>
                <a:lnTo>
                  <a:pt x="63" y="34"/>
                </a:lnTo>
                <a:lnTo>
                  <a:pt x="65" y="36"/>
                </a:lnTo>
                <a:lnTo>
                  <a:pt x="67" y="36"/>
                </a:lnTo>
                <a:lnTo>
                  <a:pt x="69" y="36"/>
                </a:lnTo>
                <a:lnTo>
                  <a:pt x="71" y="36"/>
                </a:lnTo>
                <a:lnTo>
                  <a:pt x="73" y="36"/>
                </a:lnTo>
                <a:lnTo>
                  <a:pt x="75" y="36"/>
                </a:lnTo>
                <a:lnTo>
                  <a:pt x="77" y="36"/>
                </a:lnTo>
                <a:lnTo>
                  <a:pt x="79" y="36"/>
                </a:lnTo>
                <a:lnTo>
                  <a:pt x="81" y="34"/>
                </a:lnTo>
                <a:lnTo>
                  <a:pt x="83" y="34"/>
                </a:lnTo>
                <a:lnTo>
                  <a:pt x="85" y="34"/>
                </a:lnTo>
                <a:lnTo>
                  <a:pt x="85" y="32"/>
                </a:lnTo>
                <a:lnTo>
                  <a:pt x="85" y="34"/>
                </a:lnTo>
                <a:lnTo>
                  <a:pt x="83" y="34"/>
                </a:lnTo>
                <a:lnTo>
                  <a:pt x="81" y="34"/>
                </a:lnTo>
                <a:lnTo>
                  <a:pt x="79" y="32"/>
                </a:lnTo>
                <a:lnTo>
                  <a:pt x="81" y="30"/>
                </a:lnTo>
                <a:lnTo>
                  <a:pt x="83" y="28"/>
                </a:lnTo>
                <a:lnTo>
                  <a:pt x="85" y="26"/>
                </a:lnTo>
                <a:lnTo>
                  <a:pt x="87" y="26"/>
                </a:lnTo>
                <a:lnTo>
                  <a:pt x="89" y="26"/>
                </a:lnTo>
                <a:lnTo>
                  <a:pt x="91" y="24"/>
                </a:lnTo>
                <a:lnTo>
                  <a:pt x="93" y="24"/>
                </a:lnTo>
                <a:lnTo>
                  <a:pt x="95" y="24"/>
                </a:lnTo>
                <a:lnTo>
                  <a:pt x="97" y="24"/>
                </a:lnTo>
                <a:lnTo>
                  <a:pt x="99" y="22"/>
                </a:lnTo>
                <a:lnTo>
                  <a:pt x="101" y="22"/>
                </a:lnTo>
                <a:lnTo>
                  <a:pt x="103" y="20"/>
                </a:lnTo>
                <a:lnTo>
                  <a:pt x="103" y="18"/>
                </a:lnTo>
                <a:lnTo>
                  <a:pt x="105" y="18"/>
                </a:lnTo>
                <a:lnTo>
                  <a:pt x="103" y="18"/>
                </a:lnTo>
                <a:lnTo>
                  <a:pt x="103" y="16"/>
                </a:lnTo>
                <a:lnTo>
                  <a:pt x="105" y="16"/>
                </a:lnTo>
                <a:lnTo>
                  <a:pt x="105" y="14"/>
                </a:lnTo>
                <a:lnTo>
                  <a:pt x="105" y="12"/>
                </a:lnTo>
                <a:lnTo>
                  <a:pt x="105" y="10"/>
                </a:lnTo>
                <a:lnTo>
                  <a:pt x="105" y="8"/>
                </a:lnTo>
                <a:lnTo>
                  <a:pt x="105" y="6"/>
                </a:lnTo>
                <a:lnTo>
                  <a:pt x="105" y="4"/>
                </a:lnTo>
                <a:lnTo>
                  <a:pt x="107" y="4"/>
                </a:lnTo>
                <a:lnTo>
                  <a:pt x="109" y="4"/>
                </a:lnTo>
                <a:lnTo>
                  <a:pt x="111" y="2"/>
                </a:lnTo>
                <a:lnTo>
                  <a:pt x="115" y="2"/>
                </a:lnTo>
                <a:lnTo>
                  <a:pt x="117" y="2"/>
                </a:lnTo>
                <a:lnTo>
                  <a:pt x="119" y="0"/>
                </a:lnTo>
                <a:lnTo>
                  <a:pt x="121" y="2"/>
                </a:lnTo>
                <a:lnTo>
                  <a:pt x="121" y="4"/>
                </a:lnTo>
                <a:lnTo>
                  <a:pt x="121" y="6"/>
                </a:lnTo>
                <a:lnTo>
                  <a:pt x="123" y="8"/>
                </a:lnTo>
                <a:lnTo>
                  <a:pt x="125" y="8"/>
                </a:lnTo>
                <a:lnTo>
                  <a:pt x="127" y="8"/>
                </a:lnTo>
                <a:lnTo>
                  <a:pt x="129" y="8"/>
                </a:lnTo>
                <a:lnTo>
                  <a:pt x="129" y="6"/>
                </a:lnTo>
                <a:lnTo>
                  <a:pt x="129" y="8"/>
                </a:lnTo>
                <a:lnTo>
                  <a:pt x="131" y="8"/>
                </a:lnTo>
                <a:lnTo>
                  <a:pt x="131" y="10"/>
                </a:lnTo>
                <a:lnTo>
                  <a:pt x="131" y="12"/>
                </a:lnTo>
                <a:lnTo>
                  <a:pt x="133" y="12"/>
                </a:lnTo>
                <a:lnTo>
                  <a:pt x="135" y="12"/>
                </a:lnTo>
                <a:lnTo>
                  <a:pt x="137" y="12"/>
                </a:lnTo>
                <a:lnTo>
                  <a:pt x="137" y="14"/>
                </a:lnTo>
                <a:lnTo>
                  <a:pt x="137" y="16"/>
                </a:lnTo>
                <a:lnTo>
                  <a:pt x="139" y="16"/>
                </a:lnTo>
                <a:lnTo>
                  <a:pt x="141" y="16"/>
                </a:lnTo>
                <a:lnTo>
                  <a:pt x="143" y="16"/>
                </a:lnTo>
                <a:lnTo>
                  <a:pt x="145" y="16"/>
                </a:lnTo>
                <a:lnTo>
                  <a:pt x="145" y="18"/>
                </a:lnTo>
                <a:lnTo>
                  <a:pt x="145" y="20"/>
                </a:lnTo>
                <a:lnTo>
                  <a:pt x="145" y="22"/>
                </a:lnTo>
                <a:lnTo>
                  <a:pt x="145" y="24"/>
                </a:lnTo>
                <a:lnTo>
                  <a:pt x="147" y="24"/>
                </a:lnTo>
                <a:lnTo>
                  <a:pt x="149" y="24"/>
                </a:lnTo>
                <a:lnTo>
                  <a:pt x="151" y="24"/>
                </a:lnTo>
                <a:lnTo>
                  <a:pt x="153" y="22"/>
                </a:lnTo>
                <a:lnTo>
                  <a:pt x="153" y="20"/>
                </a:lnTo>
                <a:lnTo>
                  <a:pt x="155" y="20"/>
                </a:lnTo>
                <a:lnTo>
                  <a:pt x="155" y="22"/>
                </a:lnTo>
                <a:lnTo>
                  <a:pt x="157" y="24"/>
                </a:lnTo>
                <a:lnTo>
                  <a:pt x="155" y="26"/>
                </a:lnTo>
                <a:lnTo>
                  <a:pt x="157" y="26"/>
                </a:lnTo>
                <a:lnTo>
                  <a:pt x="159" y="28"/>
                </a:lnTo>
                <a:lnTo>
                  <a:pt x="161" y="28"/>
                </a:lnTo>
                <a:lnTo>
                  <a:pt x="163" y="28"/>
                </a:lnTo>
                <a:lnTo>
                  <a:pt x="163" y="30"/>
                </a:lnTo>
                <a:lnTo>
                  <a:pt x="165" y="30"/>
                </a:lnTo>
                <a:lnTo>
                  <a:pt x="165" y="32"/>
                </a:lnTo>
                <a:lnTo>
                  <a:pt x="167" y="32"/>
                </a:lnTo>
                <a:lnTo>
                  <a:pt x="169" y="32"/>
                </a:lnTo>
                <a:lnTo>
                  <a:pt x="171" y="32"/>
                </a:lnTo>
                <a:lnTo>
                  <a:pt x="173" y="32"/>
                </a:lnTo>
                <a:lnTo>
                  <a:pt x="173" y="34"/>
                </a:lnTo>
                <a:lnTo>
                  <a:pt x="175" y="34"/>
                </a:lnTo>
                <a:lnTo>
                  <a:pt x="177" y="32"/>
                </a:lnTo>
                <a:lnTo>
                  <a:pt x="179" y="34"/>
                </a:lnTo>
                <a:lnTo>
                  <a:pt x="181" y="34"/>
                </a:lnTo>
                <a:lnTo>
                  <a:pt x="183" y="36"/>
                </a:lnTo>
                <a:lnTo>
                  <a:pt x="185" y="38"/>
                </a:lnTo>
                <a:lnTo>
                  <a:pt x="187" y="40"/>
                </a:lnTo>
                <a:lnTo>
                  <a:pt x="189" y="38"/>
                </a:lnTo>
                <a:lnTo>
                  <a:pt x="191" y="40"/>
                </a:lnTo>
                <a:lnTo>
                  <a:pt x="193" y="40"/>
                </a:lnTo>
                <a:lnTo>
                  <a:pt x="195" y="40"/>
                </a:lnTo>
                <a:lnTo>
                  <a:pt x="197" y="40"/>
                </a:lnTo>
                <a:lnTo>
                  <a:pt x="199" y="42"/>
                </a:lnTo>
                <a:lnTo>
                  <a:pt x="201" y="42"/>
                </a:lnTo>
                <a:lnTo>
                  <a:pt x="205" y="42"/>
                </a:lnTo>
                <a:lnTo>
                  <a:pt x="207" y="42"/>
                </a:lnTo>
                <a:lnTo>
                  <a:pt x="209" y="44"/>
                </a:lnTo>
                <a:lnTo>
                  <a:pt x="207" y="46"/>
                </a:lnTo>
                <a:lnTo>
                  <a:pt x="205" y="48"/>
                </a:lnTo>
                <a:lnTo>
                  <a:pt x="203" y="50"/>
                </a:lnTo>
                <a:lnTo>
                  <a:pt x="203" y="52"/>
                </a:lnTo>
                <a:lnTo>
                  <a:pt x="201" y="54"/>
                </a:lnTo>
                <a:lnTo>
                  <a:pt x="201" y="56"/>
                </a:lnTo>
                <a:lnTo>
                  <a:pt x="199" y="58"/>
                </a:lnTo>
                <a:lnTo>
                  <a:pt x="199" y="60"/>
                </a:lnTo>
                <a:lnTo>
                  <a:pt x="199" y="62"/>
                </a:lnTo>
                <a:lnTo>
                  <a:pt x="199" y="64"/>
                </a:lnTo>
                <a:lnTo>
                  <a:pt x="199" y="66"/>
                </a:lnTo>
                <a:lnTo>
                  <a:pt x="197" y="68"/>
                </a:lnTo>
                <a:lnTo>
                  <a:pt x="197" y="70"/>
                </a:lnTo>
                <a:lnTo>
                  <a:pt x="199" y="70"/>
                </a:lnTo>
                <a:lnTo>
                  <a:pt x="199" y="72"/>
                </a:lnTo>
                <a:lnTo>
                  <a:pt x="197" y="74"/>
                </a:lnTo>
                <a:lnTo>
                  <a:pt x="195" y="74"/>
                </a:lnTo>
                <a:lnTo>
                  <a:pt x="193" y="74"/>
                </a:lnTo>
                <a:lnTo>
                  <a:pt x="191" y="74"/>
                </a:lnTo>
                <a:lnTo>
                  <a:pt x="189" y="74"/>
                </a:lnTo>
                <a:lnTo>
                  <a:pt x="189" y="76"/>
                </a:lnTo>
                <a:lnTo>
                  <a:pt x="191" y="76"/>
                </a:lnTo>
                <a:lnTo>
                  <a:pt x="189" y="76"/>
                </a:lnTo>
                <a:lnTo>
                  <a:pt x="189" y="78"/>
                </a:lnTo>
                <a:lnTo>
                  <a:pt x="187" y="80"/>
                </a:lnTo>
                <a:lnTo>
                  <a:pt x="185" y="80"/>
                </a:lnTo>
                <a:lnTo>
                  <a:pt x="185" y="82"/>
                </a:lnTo>
                <a:lnTo>
                  <a:pt x="181" y="84"/>
                </a:lnTo>
                <a:lnTo>
                  <a:pt x="181" y="86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7" y="90"/>
                </a:lnTo>
                <a:lnTo>
                  <a:pt x="175" y="92"/>
                </a:lnTo>
                <a:lnTo>
                  <a:pt x="173" y="94"/>
                </a:lnTo>
                <a:lnTo>
                  <a:pt x="175" y="96"/>
                </a:lnTo>
                <a:lnTo>
                  <a:pt x="173" y="98"/>
                </a:lnTo>
                <a:lnTo>
                  <a:pt x="173" y="100"/>
                </a:lnTo>
                <a:lnTo>
                  <a:pt x="171" y="100"/>
                </a:lnTo>
                <a:lnTo>
                  <a:pt x="173" y="100"/>
                </a:lnTo>
                <a:lnTo>
                  <a:pt x="175" y="100"/>
                </a:lnTo>
                <a:lnTo>
                  <a:pt x="177" y="98"/>
                </a:lnTo>
                <a:lnTo>
                  <a:pt x="177" y="96"/>
                </a:lnTo>
                <a:lnTo>
                  <a:pt x="179" y="96"/>
                </a:lnTo>
                <a:lnTo>
                  <a:pt x="181" y="94"/>
                </a:lnTo>
                <a:lnTo>
                  <a:pt x="183" y="94"/>
                </a:lnTo>
                <a:lnTo>
                  <a:pt x="185" y="96"/>
                </a:lnTo>
                <a:lnTo>
                  <a:pt x="185" y="98"/>
                </a:lnTo>
                <a:lnTo>
                  <a:pt x="185" y="100"/>
                </a:lnTo>
                <a:lnTo>
                  <a:pt x="187" y="102"/>
                </a:lnTo>
                <a:lnTo>
                  <a:pt x="189" y="104"/>
                </a:lnTo>
                <a:lnTo>
                  <a:pt x="189" y="106"/>
                </a:lnTo>
                <a:lnTo>
                  <a:pt x="187" y="106"/>
                </a:lnTo>
                <a:lnTo>
                  <a:pt x="185" y="108"/>
                </a:lnTo>
                <a:lnTo>
                  <a:pt x="187" y="110"/>
                </a:lnTo>
                <a:lnTo>
                  <a:pt x="189" y="110"/>
                </a:lnTo>
                <a:lnTo>
                  <a:pt x="189" y="112"/>
                </a:lnTo>
                <a:lnTo>
                  <a:pt x="189" y="114"/>
                </a:lnTo>
                <a:lnTo>
                  <a:pt x="191" y="116"/>
                </a:lnTo>
                <a:lnTo>
                  <a:pt x="191" y="118"/>
                </a:lnTo>
                <a:lnTo>
                  <a:pt x="189" y="120"/>
                </a:lnTo>
                <a:lnTo>
                  <a:pt x="187" y="120"/>
                </a:lnTo>
                <a:lnTo>
                  <a:pt x="185" y="120"/>
                </a:lnTo>
                <a:lnTo>
                  <a:pt x="183" y="120"/>
                </a:lnTo>
                <a:lnTo>
                  <a:pt x="183" y="122"/>
                </a:lnTo>
                <a:lnTo>
                  <a:pt x="185" y="124"/>
                </a:lnTo>
                <a:lnTo>
                  <a:pt x="185" y="126"/>
                </a:lnTo>
                <a:lnTo>
                  <a:pt x="187" y="126"/>
                </a:lnTo>
                <a:lnTo>
                  <a:pt x="189" y="128"/>
                </a:lnTo>
                <a:lnTo>
                  <a:pt x="189" y="130"/>
                </a:lnTo>
                <a:lnTo>
                  <a:pt x="187" y="130"/>
                </a:lnTo>
                <a:lnTo>
                  <a:pt x="187" y="132"/>
                </a:lnTo>
                <a:lnTo>
                  <a:pt x="185" y="134"/>
                </a:lnTo>
                <a:lnTo>
                  <a:pt x="187" y="136"/>
                </a:lnTo>
                <a:lnTo>
                  <a:pt x="187" y="138"/>
                </a:lnTo>
                <a:lnTo>
                  <a:pt x="189" y="139"/>
                </a:lnTo>
                <a:lnTo>
                  <a:pt x="191" y="139"/>
                </a:lnTo>
                <a:lnTo>
                  <a:pt x="193" y="139"/>
                </a:lnTo>
                <a:lnTo>
                  <a:pt x="195" y="141"/>
                </a:lnTo>
                <a:lnTo>
                  <a:pt x="197" y="139"/>
                </a:lnTo>
                <a:lnTo>
                  <a:pt x="199" y="139"/>
                </a:lnTo>
                <a:lnTo>
                  <a:pt x="199" y="141"/>
                </a:lnTo>
                <a:lnTo>
                  <a:pt x="199" y="143"/>
                </a:lnTo>
                <a:lnTo>
                  <a:pt x="197" y="145"/>
                </a:lnTo>
                <a:lnTo>
                  <a:pt x="197" y="147"/>
                </a:lnTo>
                <a:lnTo>
                  <a:pt x="195" y="149"/>
                </a:lnTo>
                <a:lnTo>
                  <a:pt x="193" y="149"/>
                </a:lnTo>
                <a:lnTo>
                  <a:pt x="191" y="151"/>
                </a:lnTo>
                <a:lnTo>
                  <a:pt x="191" y="153"/>
                </a:lnTo>
                <a:lnTo>
                  <a:pt x="189" y="153"/>
                </a:lnTo>
                <a:lnTo>
                  <a:pt x="187" y="153"/>
                </a:lnTo>
                <a:lnTo>
                  <a:pt x="187" y="155"/>
                </a:lnTo>
                <a:lnTo>
                  <a:pt x="185" y="155"/>
                </a:lnTo>
                <a:lnTo>
                  <a:pt x="183" y="157"/>
                </a:lnTo>
                <a:lnTo>
                  <a:pt x="181" y="157"/>
                </a:lnTo>
                <a:lnTo>
                  <a:pt x="183" y="159"/>
                </a:lnTo>
                <a:lnTo>
                  <a:pt x="181" y="159"/>
                </a:lnTo>
                <a:lnTo>
                  <a:pt x="179" y="161"/>
                </a:lnTo>
                <a:lnTo>
                  <a:pt x="177" y="163"/>
                </a:lnTo>
                <a:lnTo>
                  <a:pt x="175" y="161"/>
                </a:lnTo>
                <a:lnTo>
                  <a:pt x="173" y="163"/>
                </a:lnTo>
                <a:lnTo>
                  <a:pt x="171" y="161"/>
                </a:lnTo>
                <a:lnTo>
                  <a:pt x="169" y="163"/>
                </a:lnTo>
                <a:lnTo>
                  <a:pt x="167" y="161"/>
                </a:lnTo>
                <a:lnTo>
                  <a:pt x="167" y="159"/>
                </a:lnTo>
                <a:lnTo>
                  <a:pt x="165" y="159"/>
                </a:lnTo>
                <a:lnTo>
                  <a:pt x="163" y="159"/>
                </a:lnTo>
                <a:lnTo>
                  <a:pt x="161" y="159"/>
                </a:lnTo>
                <a:lnTo>
                  <a:pt x="161" y="157"/>
                </a:lnTo>
                <a:lnTo>
                  <a:pt x="159" y="157"/>
                </a:lnTo>
                <a:lnTo>
                  <a:pt x="157" y="157"/>
                </a:lnTo>
                <a:lnTo>
                  <a:pt x="155" y="157"/>
                </a:lnTo>
                <a:lnTo>
                  <a:pt x="155" y="155"/>
                </a:lnTo>
                <a:lnTo>
                  <a:pt x="157" y="155"/>
                </a:lnTo>
                <a:lnTo>
                  <a:pt x="157" y="153"/>
                </a:lnTo>
                <a:lnTo>
                  <a:pt x="155" y="153"/>
                </a:lnTo>
                <a:lnTo>
                  <a:pt x="155" y="155"/>
                </a:lnTo>
                <a:lnTo>
                  <a:pt x="153" y="155"/>
                </a:lnTo>
                <a:lnTo>
                  <a:pt x="151" y="155"/>
                </a:lnTo>
                <a:lnTo>
                  <a:pt x="151" y="153"/>
                </a:lnTo>
                <a:lnTo>
                  <a:pt x="149" y="153"/>
                </a:lnTo>
                <a:lnTo>
                  <a:pt x="151" y="153"/>
                </a:lnTo>
                <a:lnTo>
                  <a:pt x="151" y="155"/>
                </a:lnTo>
                <a:lnTo>
                  <a:pt x="149" y="157"/>
                </a:lnTo>
                <a:lnTo>
                  <a:pt x="147" y="155"/>
                </a:lnTo>
                <a:lnTo>
                  <a:pt x="145" y="155"/>
                </a:lnTo>
                <a:lnTo>
                  <a:pt x="143" y="153"/>
                </a:lnTo>
                <a:lnTo>
                  <a:pt x="141" y="153"/>
                </a:lnTo>
                <a:lnTo>
                  <a:pt x="139" y="153"/>
                </a:lnTo>
                <a:lnTo>
                  <a:pt x="137" y="153"/>
                </a:lnTo>
                <a:lnTo>
                  <a:pt x="135" y="153"/>
                </a:lnTo>
                <a:lnTo>
                  <a:pt x="135" y="155"/>
                </a:lnTo>
                <a:lnTo>
                  <a:pt x="133" y="155"/>
                </a:lnTo>
                <a:lnTo>
                  <a:pt x="131" y="157"/>
                </a:lnTo>
                <a:lnTo>
                  <a:pt x="129" y="159"/>
                </a:lnTo>
                <a:lnTo>
                  <a:pt x="127" y="159"/>
                </a:lnTo>
                <a:lnTo>
                  <a:pt x="125" y="159"/>
                </a:lnTo>
                <a:lnTo>
                  <a:pt x="123" y="161"/>
                </a:lnTo>
                <a:lnTo>
                  <a:pt x="121" y="163"/>
                </a:lnTo>
                <a:lnTo>
                  <a:pt x="123" y="163"/>
                </a:lnTo>
                <a:lnTo>
                  <a:pt x="121" y="165"/>
                </a:lnTo>
                <a:lnTo>
                  <a:pt x="121" y="167"/>
                </a:lnTo>
                <a:lnTo>
                  <a:pt x="121" y="173"/>
                </a:lnTo>
                <a:lnTo>
                  <a:pt x="123" y="175"/>
                </a:lnTo>
                <a:lnTo>
                  <a:pt x="121" y="175"/>
                </a:lnTo>
                <a:lnTo>
                  <a:pt x="119" y="175"/>
                </a:lnTo>
                <a:lnTo>
                  <a:pt x="117" y="175"/>
                </a:lnTo>
                <a:lnTo>
                  <a:pt x="115" y="177"/>
                </a:lnTo>
                <a:lnTo>
                  <a:pt x="113" y="177"/>
                </a:lnTo>
                <a:lnTo>
                  <a:pt x="111" y="177"/>
                </a:lnTo>
                <a:lnTo>
                  <a:pt x="109" y="175"/>
                </a:lnTo>
                <a:lnTo>
                  <a:pt x="107" y="175"/>
                </a:lnTo>
                <a:lnTo>
                  <a:pt x="105" y="177"/>
                </a:lnTo>
                <a:lnTo>
                  <a:pt x="103" y="175"/>
                </a:lnTo>
                <a:lnTo>
                  <a:pt x="101" y="175"/>
                </a:lnTo>
                <a:lnTo>
                  <a:pt x="99" y="175"/>
                </a:lnTo>
                <a:lnTo>
                  <a:pt x="99" y="173"/>
                </a:lnTo>
                <a:lnTo>
                  <a:pt x="101" y="173"/>
                </a:lnTo>
                <a:lnTo>
                  <a:pt x="99" y="171"/>
                </a:lnTo>
                <a:lnTo>
                  <a:pt x="97" y="171"/>
                </a:lnTo>
                <a:lnTo>
                  <a:pt x="95" y="171"/>
                </a:lnTo>
                <a:lnTo>
                  <a:pt x="95" y="173"/>
                </a:lnTo>
                <a:lnTo>
                  <a:pt x="95" y="171"/>
                </a:lnTo>
                <a:lnTo>
                  <a:pt x="93" y="169"/>
                </a:lnTo>
                <a:lnTo>
                  <a:pt x="91" y="169"/>
                </a:lnTo>
                <a:lnTo>
                  <a:pt x="89" y="169"/>
                </a:lnTo>
                <a:lnTo>
                  <a:pt x="87" y="167"/>
                </a:lnTo>
                <a:lnTo>
                  <a:pt x="85" y="167"/>
                </a:lnTo>
                <a:lnTo>
                  <a:pt x="83" y="167"/>
                </a:lnTo>
                <a:lnTo>
                  <a:pt x="83" y="169"/>
                </a:lnTo>
                <a:lnTo>
                  <a:pt x="83" y="171"/>
                </a:lnTo>
                <a:lnTo>
                  <a:pt x="81" y="171"/>
                </a:lnTo>
                <a:lnTo>
                  <a:pt x="79" y="171"/>
                </a:lnTo>
                <a:lnTo>
                  <a:pt x="77" y="171"/>
                </a:lnTo>
                <a:lnTo>
                  <a:pt x="75" y="169"/>
                </a:lnTo>
                <a:lnTo>
                  <a:pt x="73" y="169"/>
                </a:lnTo>
                <a:lnTo>
                  <a:pt x="71" y="171"/>
                </a:lnTo>
                <a:lnTo>
                  <a:pt x="69" y="169"/>
                </a:lnTo>
                <a:lnTo>
                  <a:pt x="67" y="169"/>
                </a:lnTo>
                <a:lnTo>
                  <a:pt x="65" y="167"/>
                </a:lnTo>
                <a:lnTo>
                  <a:pt x="63" y="167"/>
                </a:lnTo>
                <a:lnTo>
                  <a:pt x="63" y="169"/>
                </a:lnTo>
                <a:lnTo>
                  <a:pt x="61" y="167"/>
                </a:lnTo>
                <a:lnTo>
                  <a:pt x="59" y="165"/>
                </a:lnTo>
                <a:lnTo>
                  <a:pt x="57" y="165"/>
                </a:lnTo>
                <a:lnTo>
                  <a:pt x="55" y="165"/>
                </a:lnTo>
                <a:lnTo>
                  <a:pt x="53" y="163"/>
                </a:lnTo>
                <a:lnTo>
                  <a:pt x="51" y="163"/>
                </a:lnTo>
                <a:lnTo>
                  <a:pt x="51" y="161"/>
                </a:lnTo>
                <a:lnTo>
                  <a:pt x="49" y="163"/>
                </a:lnTo>
                <a:lnTo>
                  <a:pt x="47" y="161"/>
                </a:lnTo>
                <a:lnTo>
                  <a:pt x="49" y="161"/>
                </a:lnTo>
                <a:lnTo>
                  <a:pt x="49" y="159"/>
                </a:lnTo>
                <a:lnTo>
                  <a:pt x="47" y="157"/>
                </a:lnTo>
                <a:lnTo>
                  <a:pt x="45" y="157"/>
                </a:lnTo>
                <a:lnTo>
                  <a:pt x="43" y="157"/>
                </a:lnTo>
                <a:lnTo>
                  <a:pt x="42" y="157"/>
                </a:lnTo>
                <a:lnTo>
                  <a:pt x="43" y="157"/>
                </a:lnTo>
                <a:lnTo>
                  <a:pt x="43" y="155"/>
                </a:lnTo>
                <a:lnTo>
                  <a:pt x="45" y="155"/>
                </a:lnTo>
                <a:lnTo>
                  <a:pt x="47" y="153"/>
                </a:lnTo>
                <a:lnTo>
                  <a:pt x="47" y="151"/>
                </a:lnTo>
                <a:lnTo>
                  <a:pt x="49" y="149"/>
                </a:lnTo>
                <a:lnTo>
                  <a:pt x="49" y="147"/>
                </a:lnTo>
                <a:lnTo>
                  <a:pt x="49" y="145"/>
                </a:lnTo>
                <a:lnTo>
                  <a:pt x="49" y="143"/>
                </a:lnTo>
                <a:lnTo>
                  <a:pt x="51" y="143"/>
                </a:lnTo>
                <a:lnTo>
                  <a:pt x="51" y="141"/>
                </a:lnTo>
                <a:lnTo>
                  <a:pt x="51" y="139"/>
                </a:lnTo>
                <a:lnTo>
                  <a:pt x="51" y="138"/>
                </a:lnTo>
                <a:lnTo>
                  <a:pt x="51" y="136"/>
                </a:lnTo>
                <a:lnTo>
                  <a:pt x="53" y="134"/>
                </a:lnTo>
                <a:lnTo>
                  <a:pt x="53" y="132"/>
                </a:lnTo>
                <a:lnTo>
                  <a:pt x="55" y="132"/>
                </a:lnTo>
                <a:lnTo>
                  <a:pt x="55" y="130"/>
                </a:lnTo>
                <a:lnTo>
                  <a:pt x="53" y="130"/>
                </a:lnTo>
                <a:lnTo>
                  <a:pt x="53" y="132"/>
                </a:lnTo>
                <a:lnTo>
                  <a:pt x="53" y="130"/>
                </a:lnTo>
                <a:lnTo>
                  <a:pt x="53" y="128"/>
                </a:lnTo>
                <a:lnTo>
                  <a:pt x="53" y="126"/>
                </a:lnTo>
                <a:lnTo>
                  <a:pt x="53" y="124"/>
                </a:lnTo>
                <a:lnTo>
                  <a:pt x="53" y="122"/>
                </a:lnTo>
                <a:lnTo>
                  <a:pt x="55" y="120"/>
                </a:lnTo>
                <a:lnTo>
                  <a:pt x="55" y="118"/>
                </a:lnTo>
                <a:lnTo>
                  <a:pt x="55" y="116"/>
                </a:lnTo>
                <a:lnTo>
                  <a:pt x="55" y="114"/>
                </a:lnTo>
                <a:lnTo>
                  <a:pt x="57" y="114"/>
                </a:lnTo>
                <a:lnTo>
                  <a:pt x="59" y="116"/>
                </a:lnTo>
                <a:lnTo>
                  <a:pt x="61" y="118"/>
                </a:lnTo>
                <a:lnTo>
                  <a:pt x="61" y="120"/>
                </a:lnTo>
                <a:lnTo>
                  <a:pt x="63" y="122"/>
                </a:lnTo>
                <a:lnTo>
                  <a:pt x="63" y="124"/>
                </a:lnTo>
                <a:lnTo>
                  <a:pt x="65" y="126"/>
                </a:lnTo>
                <a:lnTo>
                  <a:pt x="65" y="124"/>
                </a:lnTo>
                <a:lnTo>
                  <a:pt x="63" y="122"/>
                </a:lnTo>
                <a:lnTo>
                  <a:pt x="63" y="120"/>
                </a:lnTo>
                <a:lnTo>
                  <a:pt x="63" y="118"/>
                </a:lnTo>
                <a:lnTo>
                  <a:pt x="61" y="116"/>
                </a:lnTo>
                <a:lnTo>
                  <a:pt x="61" y="114"/>
                </a:lnTo>
                <a:lnTo>
                  <a:pt x="59" y="112"/>
                </a:lnTo>
                <a:lnTo>
                  <a:pt x="57" y="112"/>
                </a:lnTo>
                <a:lnTo>
                  <a:pt x="55" y="110"/>
                </a:lnTo>
                <a:lnTo>
                  <a:pt x="53" y="110"/>
                </a:lnTo>
                <a:lnTo>
                  <a:pt x="55" y="108"/>
                </a:lnTo>
                <a:lnTo>
                  <a:pt x="57" y="110"/>
                </a:lnTo>
                <a:lnTo>
                  <a:pt x="55" y="108"/>
                </a:lnTo>
                <a:lnTo>
                  <a:pt x="55" y="106"/>
                </a:lnTo>
                <a:lnTo>
                  <a:pt x="57" y="104"/>
                </a:lnTo>
                <a:lnTo>
                  <a:pt x="57" y="102"/>
                </a:lnTo>
                <a:lnTo>
                  <a:pt x="55" y="100"/>
                </a:lnTo>
                <a:lnTo>
                  <a:pt x="55" y="98"/>
                </a:lnTo>
                <a:lnTo>
                  <a:pt x="57" y="98"/>
                </a:lnTo>
                <a:lnTo>
                  <a:pt x="55" y="98"/>
                </a:lnTo>
                <a:lnTo>
                  <a:pt x="53" y="96"/>
                </a:lnTo>
                <a:lnTo>
                  <a:pt x="51" y="96"/>
                </a:lnTo>
                <a:lnTo>
                  <a:pt x="49" y="94"/>
                </a:lnTo>
                <a:lnTo>
                  <a:pt x="47" y="94"/>
                </a:lnTo>
                <a:lnTo>
                  <a:pt x="45" y="94"/>
                </a:lnTo>
                <a:lnTo>
                  <a:pt x="45" y="92"/>
                </a:lnTo>
                <a:lnTo>
                  <a:pt x="43" y="90"/>
                </a:lnTo>
                <a:lnTo>
                  <a:pt x="42" y="88"/>
                </a:lnTo>
                <a:lnTo>
                  <a:pt x="42" y="86"/>
                </a:lnTo>
                <a:lnTo>
                  <a:pt x="42" y="84"/>
                </a:lnTo>
                <a:lnTo>
                  <a:pt x="43" y="82"/>
                </a:lnTo>
                <a:lnTo>
                  <a:pt x="42" y="80"/>
                </a:lnTo>
                <a:lnTo>
                  <a:pt x="40" y="80"/>
                </a:lnTo>
                <a:lnTo>
                  <a:pt x="42" y="78"/>
                </a:lnTo>
                <a:lnTo>
                  <a:pt x="43" y="78"/>
                </a:lnTo>
                <a:lnTo>
                  <a:pt x="45" y="78"/>
                </a:lnTo>
                <a:lnTo>
                  <a:pt x="47" y="80"/>
                </a:lnTo>
                <a:lnTo>
                  <a:pt x="45" y="78"/>
                </a:lnTo>
                <a:lnTo>
                  <a:pt x="43" y="78"/>
                </a:lnTo>
                <a:lnTo>
                  <a:pt x="43" y="76"/>
                </a:lnTo>
                <a:lnTo>
                  <a:pt x="42" y="78"/>
                </a:lnTo>
                <a:lnTo>
                  <a:pt x="40" y="78"/>
                </a:lnTo>
                <a:lnTo>
                  <a:pt x="38" y="78"/>
                </a:lnTo>
                <a:lnTo>
                  <a:pt x="36" y="78"/>
                </a:lnTo>
                <a:lnTo>
                  <a:pt x="36" y="76"/>
                </a:lnTo>
                <a:lnTo>
                  <a:pt x="38" y="74"/>
                </a:lnTo>
                <a:lnTo>
                  <a:pt x="36" y="74"/>
                </a:lnTo>
                <a:lnTo>
                  <a:pt x="38" y="74"/>
                </a:lnTo>
                <a:lnTo>
                  <a:pt x="36" y="72"/>
                </a:lnTo>
                <a:lnTo>
                  <a:pt x="34" y="74"/>
                </a:lnTo>
                <a:lnTo>
                  <a:pt x="32" y="74"/>
                </a:lnTo>
                <a:lnTo>
                  <a:pt x="30" y="72"/>
                </a:lnTo>
                <a:lnTo>
                  <a:pt x="32" y="72"/>
                </a:lnTo>
                <a:lnTo>
                  <a:pt x="34" y="72"/>
                </a:lnTo>
                <a:lnTo>
                  <a:pt x="32" y="70"/>
                </a:lnTo>
                <a:lnTo>
                  <a:pt x="30" y="72"/>
                </a:lnTo>
                <a:lnTo>
                  <a:pt x="28" y="70"/>
                </a:lnTo>
                <a:lnTo>
                  <a:pt x="28" y="72"/>
                </a:lnTo>
                <a:lnTo>
                  <a:pt x="26" y="74"/>
                </a:lnTo>
                <a:lnTo>
                  <a:pt x="26" y="72"/>
                </a:lnTo>
                <a:lnTo>
                  <a:pt x="26" y="70"/>
                </a:lnTo>
                <a:lnTo>
                  <a:pt x="26" y="68"/>
                </a:lnTo>
                <a:lnTo>
                  <a:pt x="26" y="70"/>
                </a:lnTo>
                <a:lnTo>
                  <a:pt x="24" y="70"/>
                </a:lnTo>
                <a:lnTo>
                  <a:pt x="24" y="68"/>
                </a:lnTo>
                <a:lnTo>
                  <a:pt x="22" y="68"/>
                </a:lnTo>
                <a:lnTo>
                  <a:pt x="20" y="68"/>
                </a:lnTo>
                <a:lnTo>
                  <a:pt x="18" y="68"/>
                </a:lnTo>
                <a:lnTo>
                  <a:pt x="16" y="66"/>
                </a:lnTo>
                <a:lnTo>
                  <a:pt x="14" y="66"/>
                </a:lnTo>
                <a:lnTo>
                  <a:pt x="12" y="66"/>
                </a:lnTo>
                <a:lnTo>
                  <a:pt x="10" y="66"/>
                </a:lnTo>
                <a:lnTo>
                  <a:pt x="8" y="68"/>
                </a:lnTo>
                <a:lnTo>
                  <a:pt x="6" y="66"/>
                </a:lnTo>
                <a:lnTo>
                  <a:pt x="6" y="64"/>
                </a:lnTo>
                <a:lnTo>
                  <a:pt x="4" y="62"/>
                </a:lnTo>
                <a:lnTo>
                  <a:pt x="2" y="6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7" name="Freeform 2325"/>
          <p:cNvSpPr>
            <a:spLocks/>
          </p:cNvSpPr>
          <p:nvPr/>
        </p:nvSpPr>
        <p:spPr bwMode="auto">
          <a:xfrm>
            <a:off x="4122741" y="2262188"/>
            <a:ext cx="331787" cy="280987"/>
          </a:xfrm>
          <a:custGeom>
            <a:avLst/>
            <a:gdLst>
              <a:gd name="T0" fmla="*/ 15120915 w 209"/>
              <a:gd name="T1" fmla="*/ 146168802 h 177"/>
              <a:gd name="T2" fmla="*/ 0 w 209"/>
              <a:gd name="T3" fmla="*/ 136088195 h 177"/>
              <a:gd name="T4" fmla="*/ 45362744 w 209"/>
              <a:gd name="T5" fmla="*/ 120967285 h 177"/>
              <a:gd name="T6" fmla="*/ 80644878 w 209"/>
              <a:gd name="T7" fmla="*/ 126007588 h 177"/>
              <a:gd name="T8" fmla="*/ 113406067 w 209"/>
              <a:gd name="T9" fmla="*/ 131047892 h 177"/>
              <a:gd name="T10" fmla="*/ 138607591 w 209"/>
              <a:gd name="T11" fmla="*/ 126007588 h 177"/>
              <a:gd name="T12" fmla="*/ 123486676 w 209"/>
              <a:gd name="T13" fmla="*/ 85685160 h 177"/>
              <a:gd name="T14" fmla="*/ 143647896 w 209"/>
              <a:gd name="T15" fmla="*/ 80644856 h 177"/>
              <a:gd name="T16" fmla="*/ 183970335 w 209"/>
              <a:gd name="T17" fmla="*/ 90725464 h 177"/>
              <a:gd name="T18" fmla="*/ 209171860 w 209"/>
              <a:gd name="T19" fmla="*/ 85685160 h 177"/>
              <a:gd name="T20" fmla="*/ 239413689 w 209"/>
              <a:gd name="T21" fmla="*/ 60483642 h 177"/>
              <a:gd name="T22" fmla="*/ 264615214 w 209"/>
              <a:gd name="T23" fmla="*/ 35282125 h 177"/>
              <a:gd name="T24" fmla="*/ 294857043 w 209"/>
              <a:gd name="T25" fmla="*/ 5040304 h 177"/>
              <a:gd name="T26" fmla="*/ 320058568 w 209"/>
              <a:gd name="T27" fmla="*/ 20161214 h 177"/>
              <a:gd name="T28" fmla="*/ 330139177 w 209"/>
              <a:gd name="T29" fmla="*/ 30241821 h 177"/>
              <a:gd name="T30" fmla="*/ 355340702 w 209"/>
              <a:gd name="T31" fmla="*/ 40322428 h 177"/>
              <a:gd name="T32" fmla="*/ 365421312 w 209"/>
              <a:gd name="T33" fmla="*/ 60483642 h 177"/>
              <a:gd name="T34" fmla="*/ 390622836 w 209"/>
              <a:gd name="T35" fmla="*/ 55443339 h 177"/>
              <a:gd name="T36" fmla="*/ 415824361 w 209"/>
              <a:gd name="T37" fmla="*/ 80644856 h 177"/>
              <a:gd name="T38" fmla="*/ 441025885 w 209"/>
              <a:gd name="T39" fmla="*/ 85685160 h 177"/>
              <a:gd name="T40" fmla="*/ 476308020 w 209"/>
              <a:gd name="T41" fmla="*/ 95765767 h 177"/>
              <a:gd name="T42" fmla="*/ 506549849 w 209"/>
              <a:gd name="T43" fmla="*/ 105846374 h 177"/>
              <a:gd name="T44" fmla="*/ 511590154 w 209"/>
              <a:gd name="T45" fmla="*/ 126007588 h 177"/>
              <a:gd name="T46" fmla="*/ 501509544 w 209"/>
              <a:gd name="T47" fmla="*/ 156249409 h 177"/>
              <a:gd name="T48" fmla="*/ 496469239 w 209"/>
              <a:gd name="T49" fmla="*/ 186491231 h 177"/>
              <a:gd name="T50" fmla="*/ 476308020 w 209"/>
              <a:gd name="T51" fmla="*/ 191531534 h 177"/>
              <a:gd name="T52" fmla="*/ 456146800 w 209"/>
              <a:gd name="T53" fmla="*/ 216733052 h 177"/>
              <a:gd name="T54" fmla="*/ 441025885 w 209"/>
              <a:gd name="T55" fmla="*/ 241934569 h 177"/>
              <a:gd name="T56" fmla="*/ 446066190 w 209"/>
              <a:gd name="T57" fmla="*/ 246974873 h 177"/>
              <a:gd name="T58" fmla="*/ 471267715 w 209"/>
              <a:gd name="T59" fmla="*/ 257055480 h 177"/>
              <a:gd name="T60" fmla="*/ 476308020 w 209"/>
              <a:gd name="T61" fmla="*/ 287297301 h 177"/>
              <a:gd name="T62" fmla="*/ 466227410 w 209"/>
              <a:gd name="T63" fmla="*/ 312498819 h 177"/>
              <a:gd name="T64" fmla="*/ 471267715 w 209"/>
              <a:gd name="T65" fmla="*/ 342740640 h 177"/>
              <a:gd name="T66" fmla="*/ 501509544 w 209"/>
              <a:gd name="T67" fmla="*/ 360380909 h 177"/>
              <a:gd name="T68" fmla="*/ 476308020 w 209"/>
              <a:gd name="T69" fmla="*/ 385582426 h 177"/>
              <a:gd name="T70" fmla="*/ 435985580 w 209"/>
              <a:gd name="T71" fmla="*/ 410783944 h 177"/>
              <a:gd name="T72" fmla="*/ 395663141 w 209"/>
              <a:gd name="T73" fmla="*/ 395663033 h 177"/>
              <a:gd name="T74" fmla="*/ 380542227 w 209"/>
              <a:gd name="T75" fmla="*/ 390622730 h 177"/>
              <a:gd name="T76" fmla="*/ 355340702 w 209"/>
              <a:gd name="T77" fmla="*/ 385582426 h 177"/>
              <a:gd name="T78" fmla="*/ 304937653 w 209"/>
              <a:gd name="T79" fmla="*/ 410783944 h 177"/>
              <a:gd name="T80" fmla="*/ 309977958 w 209"/>
              <a:gd name="T81" fmla="*/ 441025765 h 177"/>
              <a:gd name="T82" fmla="*/ 274695824 w 209"/>
              <a:gd name="T83" fmla="*/ 441025765 h 177"/>
              <a:gd name="T84" fmla="*/ 254534604 w 209"/>
              <a:gd name="T85" fmla="*/ 435985462 h 177"/>
              <a:gd name="T86" fmla="*/ 209171860 w 209"/>
              <a:gd name="T87" fmla="*/ 420864551 h 177"/>
              <a:gd name="T88" fmla="*/ 178930030 w 209"/>
              <a:gd name="T89" fmla="*/ 430945158 h 177"/>
              <a:gd name="T90" fmla="*/ 143647896 w 209"/>
              <a:gd name="T91" fmla="*/ 415824248 h 177"/>
              <a:gd name="T92" fmla="*/ 113406067 w 209"/>
              <a:gd name="T93" fmla="*/ 395663033 h 177"/>
              <a:gd name="T94" fmla="*/ 123486676 w 209"/>
              <a:gd name="T95" fmla="*/ 365421212 h 177"/>
              <a:gd name="T96" fmla="*/ 138607591 w 209"/>
              <a:gd name="T97" fmla="*/ 327619730 h 177"/>
              <a:gd name="T98" fmla="*/ 138607591 w 209"/>
              <a:gd name="T99" fmla="*/ 292337605 h 177"/>
              <a:gd name="T100" fmla="*/ 163809116 w 209"/>
              <a:gd name="T101" fmla="*/ 317539122 h 177"/>
              <a:gd name="T102" fmla="*/ 138607591 w 209"/>
              <a:gd name="T103" fmla="*/ 277216694 h 177"/>
              <a:gd name="T104" fmla="*/ 143647896 w 209"/>
              <a:gd name="T105" fmla="*/ 246974873 h 177"/>
              <a:gd name="T106" fmla="*/ 105846403 w 209"/>
              <a:gd name="T107" fmla="*/ 216733052 h 177"/>
              <a:gd name="T108" fmla="*/ 118446372 w 209"/>
              <a:gd name="T109" fmla="*/ 201612141 h 177"/>
              <a:gd name="T110" fmla="*/ 90725488 w 209"/>
              <a:gd name="T111" fmla="*/ 186491231 h 177"/>
              <a:gd name="T112" fmla="*/ 70564269 w 209"/>
              <a:gd name="T113" fmla="*/ 176410624 h 177"/>
              <a:gd name="T114" fmla="*/ 50403049 w 209"/>
              <a:gd name="T115" fmla="*/ 171370320 h 177"/>
              <a:gd name="T116" fmla="*/ 5040305 w 209"/>
              <a:gd name="T117" fmla="*/ 156249409 h 17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9" h="177">
                <a:moveTo>
                  <a:pt x="2" y="62"/>
                </a:moveTo>
                <a:lnTo>
                  <a:pt x="2" y="62"/>
                </a:lnTo>
                <a:lnTo>
                  <a:pt x="4" y="62"/>
                </a:lnTo>
                <a:lnTo>
                  <a:pt x="6" y="60"/>
                </a:lnTo>
                <a:lnTo>
                  <a:pt x="8" y="60"/>
                </a:lnTo>
                <a:lnTo>
                  <a:pt x="6" y="58"/>
                </a:lnTo>
                <a:lnTo>
                  <a:pt x="4" y="60"/>
                </a:lnTo>
                <a:lnTo>
                  <a:pt x="4" y="58"/>
                </a:lnTo>
                <a:lnTo>
                  <a:pt x="4" y="56"/>
                </a:lnTo>
                <a:lnTo>
                  <a:pt x="6" y="58"/>
                </a:lnTo>
                <a:lnTo>
                  <a:pt x="8" y="56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8" y="56"/>
                </a:lnTo>
                <a:lnTo>
                  <a:pt x="6" y="54"/>
                </a:lnTo>
                <a:lnTo>
                  <a:pt x="6" y="56"/>
                </a:lnTo>
                <a:lnTo>
                  <a:pt x="4" y="56"/>
                </a:lnTo>
                <a:lnTo>
                  <a:pt x="2" y="56"/>
                </a:lnTo>
                <a:lnTo>
                  <a:pt x="0" y="54"/>
                </a:lnTo>
                <a:lnTo>
                  <a:pt x="0" y="52"/>
                </a:lnTo>
                <a:lnTo>
                  <a:pt x="2" y="52"/>
                </a:lnTo>
                <a:lnTo>
                  <a:pt x="4" y="50"/>
                </a:lnTo>
                <a:lnTo>
                  <a:pt x="6" y="50"/>
                </a:lnTo>
                <a:lnTo>
                  <a:pt x="8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50"/>
                </a:lnTo>
                <a:lnTo>
                  <a:pt x="16" y="48"/>
                </a:lnTo>
                <a:lnTo>
                  <a:pt x="18" y="48"/>
                </a:lnTo>
                <a:lnTo>
                  <a:pt x="20" y="48"/>
                </a:lnTo>
                <a:lnTo>
                  <a:pt x="22" y="48"/>
                </a:lnTo>
                <a:lnTo>
                  <a:pt x="22" y="46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28" y="48"/>
                </a:lnTo>
                <a:lnTo>
                  <a:pt x="30" y="48"/>
                </a:lnTo>
                <a:lnTo>
                  <a:pt x="32" y="50"/>
                </a:lnTo>
                <a:lnTo>
                  <a:pt x="34" y="52"/>
                </a:lnTo>
                <a:lnTo>
                  <a:pt x="36" y="52"/>
                </a:lnTo>
                <a:lnTo>
                  <a:pt x="38" y="50"/>
                </a:lnTo>
                <a:lnTo>
                  <a:pt x="40" y="50"/>
                </a:lnTo>
                <a:lnTo>
                  <a:pt x="40" y="48"/>
                </a:lnTo>
                <a:lnTo>
                  <a:pt x="42" y="50"/>
                </a:lnTo>
                <a:lnTo>
                  <a:pt x="43" y="50"/>
                </a:lnTo>
                <a:lnTo>
                  <a:pt x="45" y="50"/>
                </a:lnTo>
                <a:lnTo>
                  <a:pt x="45" y="52"/>
                </a:lnTo>
                <a:lnTo>
                  <a:pt x="45" y="50"/>
                </a:lnTo>
                <a:lnTo>
                  <a:pt x="47" y="48"/>
                </a:lnTo>
                <a:lnTo>
                  <a:pt x="47" y="50"/>
                </a:lnTo>
                <a:lnTo>
                  <a:pt x="49" y="50"/>
                </a:lnTo>
                <a:lnTo>
                  <a:pt x="51" y="50"/>
                </a:lnTo>
                <a:lnTo>
                  <a:pt x="53" y="50"/>
                </a:lnTo>
                <a:lnTo>
                  <a:pt x="55" y="50"/>
                </a:lnTo>
                <a:lnTo>
                  <a:pt x="53" y="50"/>
                </a:lnTo>
                <a:lnTo>
                  <a:pt x="53" y="48"/>
                </a:lnTo>
                <a:lnTo>
                  <a:pt x="53" y="46"/>
                </a:lnTo>
                <a:lnTo>
                  <a:pt x="53" y="44"/>
                </a:lnTo>
                <a:lnTo>
                  <a:pt x="51" y="42"/>
                </a:lnTo>
                <a:lnTo>
                  <a:pt x="53" y="40"/>
                </a:lnTo>
                <a:lnTo>
                  <a:pt x="53" y="38"/>
                </a:lnTo>
                <a:lnTo>
                  <a:pt x="51" y="36"/>
                </a:lnTo>
                <a:lnTo>
                  <a:pt x="49" y="36"/>
                </a:lnTo>
                <a:lnTo>
                  <a:pt x="49" y="34"/>
                </a:lnTo>
                <a:lnTo>
                  <a:pt x="49" y="32"/>
                </a:lnTo>
                <a:lnTo>
                  <a:pt x="49" y="30"/>
                </a:lnTo>
                <a:lnTo>
                  <a:pt x="47" y="28"/>
                </a:lnTo>
                <a:lnTo>
                  <a:pt x="49" y="28"/>
                </a:lnTo>
                <a:lnTo>
                  <a:pt x="51" y="28"/>
                </a:lnTo>
                <a:lnTo>
                  <a:pt x="53" y="30"/>
                </a:lnTo>
                <a:lnTo>
                  <a:pt x="55" y="28"/>
                </a:lnTo>
                <a:lnTo>
                  <a:pt x="57" y="28"/>
                </a:lnTo>
                <a:lnTo>
                  <a:pt x="59" y="30"/>
                </a:lnTo>
                <a:lnTo>
                  <a:pt x="57" y="32"/>
                </a:lnTo>
                <a:lnTo>
                  <a:pt x="59" y="34"/>
                </a:lnTo>
                <a:lnTo>
                  <a:pt x="59" y="36"/>
                </a:lnTo>
                <a:lnTo>
                  <a:pt x="61" y="34"/>
                </a:lnTo>
                <a:lnTo>
                  <a:pt x="63" y="34"/>
                </a:lnTo>
                <a:lnTo>
                  <a:pt x="65" y="36"/>
                </a:lnTo>
                <a:lnTo>
                  <a:pt x="67" y="36"/>
                </a:lnTo>
                <a:lnTo>
                  <a:pt x="69" y="36"/>
                </a:lnTo>
                <a:lnTo>
                  <a:pt x="71" y="36"/>
                </a:lnTo>
                <a:lnTo>
                  <a:pt x="73" y="36"/>
                </a:lnTo>
                <a:lnTo>
                  <a:pt x="75" y="36"/>
                </a:lnTo>
                <a:lnTo>
                  <a:pt x="77" y="36"/>
                </a:lnTo>
                <a:lnTo>
                  <a:pt x="79" y="36"/>
                </a:lnTo>
                <a:lnTo>
                  <a:pt x="81" y="34"/>
                </a:lnTo>
                <a:lnTo>
                  <a:pt x="83" y="34"/>
                </a:lnTo>
                <a:lnTo>
                  <a:pt x="85" y="34"/>
                </a:lnTo>
                <a:lnTo>
                  <a:pt x="85" y="32"/>
                </a:lnTo>
                <a:lnTo>
                  <a:pt x="85" y="34"/>
                </a:lnTo>
                <a:lnTo>
                  <a:pt x="83" y="34"/>
                </a:lnTo>
                <a:lnTo>
                  <a:pt x="81" y="34"/>
                </a:lnTo>
                <a:lnTo>
                  <a:pt x="79" y="32"/>
                </a:lnTo>
                <a:lnTo>
                  <a:pt x="81" y="30"/>
                </a:lnTo>
                <a:lnTo>
                  <a:pt x="83" y="28"/>
                </a:lnTo>
                <a:lnTo>
                  <a:pt x="85" y="26"/>
                </a:lnTo>
                <a:lnTo>
                  <a:pt x="87" y="26"/>
                </a:lnTo>
                <a:lnTo>
                  <a:pt x="89" y="26"/>
                </a:lnTo>
                <a:lnTo>
                  <a:pt x="91" y="24"/>
                </a:lnTo>
                <a:lnTo>
                  <a:pt x="93" y="24"/>
                </a:lnTo>
                <a:lnTo>
                  <a:pt x="95" y="24"/>
                </a:lnTo>
                <a:lnTo>
                  <a:pt x="97" y="24"/>
                </a:lnTo>
                <a:lnTo>
                  <a:pt x="99" y="22"/>
                </a:lnTo>
                <a:lnTo>
                  <a:pt x="101" y="22"/>
                </a:lnTo>
                <a:lnTo>
                  <a:pt x="103" y="20"/>
                </a:lnTo>
                <a:lnTo>
                  <a:pt x="103" y="18"/>
                </a:lnTo>
                <a:lnTo>
                  <a:pt x="105" y="18"/>
                </a:lnTo>
                <a:lnTo>
                  <a:pt x="103" y="18"/>
                </a:lnTo>
                <a:lnTo>
                  <a:pt x="103" y="16"/>
                </a:lnTo>
                <a:lnTo>
                  <a:pt x="105" y="16"/>
                </a:lnTo>
                <a:lnTo>
                  <a:pt x="105" y="14"/>
                </a:lnTo>
                <a:lnTo>
                  <a:pt x="105" y="12"/>
                </a:lnTo>
                <a:lnTo>
                  <a:pt x="105" y="10"/>
                </a:lnTo>
                <a:lnTo>
                  <a:pt x="105" y="8"/>
                </a:lnTo>
                <a:lnTo>
                  <a:pt x="105" y="6"/>
                </a:lnTo>
                <a:lnTo>
                  <a:pt x="105" y="4"/>
                </a:lnTo>
                <a:lnTo>
                  <a:pt x="107" y="4"/>
                </a:lnTo>
                <a:lnTo>
                  <a:pt x="109" y="4"/>
                </a:lnTo>
                <a:lnTo>
                  <a:pt x="111" y="2"/>
                </a:lnTo>
                <a:lnTo>
                  <a:pt x="115" y="2"/>
                </a:lnTo>
                <a:lnTo>
                  <a:pt x="117" y="2"/>
                </a:lnTo>
                <a:lnTo>
                  <a:pt x="119" y="0"/>
                </a:lnTo>
                <a:lnTo>
                  <a:pt x="121" y="2"/>
                </a:lnTo>
                <a:lnTo>
                  <a:pt x="121" y="4"/>
                </a:lnTo>
                <a:lnTo>
                  <a:pt x="121" y="6"/>
                </a:lnTo>
                <a:lnTo>
                  <a:pt x="123" y="8"/>
                </a:lnTo>
                <a:lnTo>
                  <a:pt x="125" y="8"/>
                </a:lnTo>
                <a:lnTo>
                  <a:pt x="127" y="8"/>
                </a:lnTo>
                <a:lnTo>
                  <a:pt x="129" y="8"/>
                </a:lnTo>
                <a:lnTo>
                  <a:pt x="129" y="6"/>
                </a:lnTo>
                <a:lnTo>
                  <a:pt x="129" y="8"/>
                </a:lnTo>
                <a:lnTo>
                  <a:pt x="131" y="8"/>
                </a:lnTo>
                <a:lnTo>
                  <a:pt x="131" y="10"/>
                </a:lnTo>
                <a:lnTo>
                  <a:pt x="131" y="12"/>
                </a:lnTo>
                <a:lnTo>
                  <a:pt x="133" y="12"/>
                </a:lnTo>
                <a:lnTo>
                  <a:pt x="135" y="12"/>
                </a:lnTo>
                <a:lnTo>
                  <a:pt x="137" y="12"/>
                </a:lnTo>
                <a:lnTo>
                  <a:pt x="137" y="14"/>
                </a:lnTo>
                <a:lnTo>
                  <a:pt x="137" y="16"/>
                </a:lnTo>
                <a:lnTo>
                  <a:pt x="139" y="16"/>
                </a:lnTo>
                <a:lnTo>
                  <a:pt x="141" y="16"/>
                </a:lnTo>
                <a:lnTo>
                  <a:pt x="143" y="16"/>
                </a:lnTo>
                <a:lnTo>
                  <a:pt x="145" y="16"/>
                </a:lnTo>
                <a:lnTo>
                  <a:pt x="145" y="18"/>
                </a:lnTo>
                <a:lnTo>
                  <a:pt x="145" y="20"/>
                </a:lnTo>
                <a:lnTo>
                  <a:pt x="145" y="22"/>
                </a:lnTo>
                <a:lnTo>
                  <a:pt x="145" y="24"/>
                </a:lnTo>
                <a:lnTo>
                  <a:pt x="147" y="24"/>
                </a:lnTo>
                <a:lnTo>
                  <a:pt x="149" y="24"/>
                </a:lnTo>
                <a:lnTo>
                  <a:pt x="151" y="24"/>
                </a:lnTo>
                <a:lnTo>
                  <a:pt x="153" y="22"/>
                </a:lnTo>
                <a:lnTo>
                  <a:pt x="153" y="20"/>
                </a:lnTo>
                <a:lnTo>
                  <a:pt x="155" y="20"/>
                </a:lnTo>
                <a:lnTo>
                  <a:pt x="155" y="22"/>
                </a:lnTo>
                <a:lnTo>
                  <a:pt x="157" y="24"/>
                </a:lnTo>
                <a:lnTo>
                  <a:pt x="155" y="26"/>
                </a:lnTo>
                <a:lnTo>
                  <a:pt x="157" y="26"/>
                </a:lnTo>
                <a:lnTo>
                  <a:pt x="159" y="28"/>
                </a:lnTo>
                <a:lnTo>
                  <a:pt x="161" y="28"/>
                </a:lnTo>
                <a:lnTo>
                  <a:pt x="163" y="28"/>
                </a:lnTo>
                <a:lnTo>
                  <a:pt x="163" y="30"/>
                </a:lnTo>
                <a:lnTo>
                  <a:pt x="165" y="30"/>
                </a:lnTo>
                <a:lnTo>
                  <a:pt x="165" y="32"/>
                </a:lnTo>
                <a:lnTo>
                  <a:pt x="167" y="32"/>
                </a:lnTo>
                <a:lnTo>
                  <a:pt x="169" y="32"/>
                </a:lnTo>
                <a:lnTo>
                  <a:pt x="171" y="32"/>
                </a:lnTo>
                <a:lnTo>
                  <a:pt x="173" y="32"/>
                </a:lnTo>
                <a:lnTo>
                  <a:pt x="173" y="34"/>
                </a:lnTo>
                <a:lnTo>
                  <a:pt x="175" y="34"/>
                </a:lnTo>
                <a:lnTo>
                  <a:pt x="177" y="32"/>
                </a:lnTo>
                <a:lnTo>
                  <a:pt x="179" y="34"/>
                </a:lnTo>
                <a:lnTo>
                  <a:pt x="181" y="34"/>
                </a:lnTo>
                <a:lnTo>
                  <a:pt x="183" y="36"/>
                </a:lnTo>
                <a:lnTo>
                  <a:pt x="185" y="38"/>
                </a:lnTo>
                <a:lnTo>
                  <a:pt x="187" y="40"/>
                </a:lnTo>
                <a:lnTo>
                  <a:pt x="189" y="38"/>
                </a:lnTo>
                <a:lnTo>
                  <a:pt x="191" y="40"/>
                </a:lnTo>
                <a:lnTo>
                  <a:pt x="193" y="40"/>
                </a:lnTo>
                <a:lnTo>
                  <a:pt x="195" y="40"/>
                </a:lnTo>
                <a:lnTo>
                  <a:pt x="197" y="40"/>
                </a:lnTo>
                <a:lnTo>
                  <a:pt x="199" y="42"/>
                </a:lnTo>
                <a:lnTo>
                  <a:pt x="201" y="42"/>
                </a:lnTo>
                <a:lnTo>
                  <a:pt x="205" y="42"/>
                </a:lnTo>
                <a:lnTo>
                  <a:pt x="207" y="42"/>
                </a:lnTo>
                <a:lnTo>
                  <a:pt x="209" y="44"/>
                </a:lnTo>
                <a:lnTo>
                  <a:pt x="207" y="46"/>
                </a:lnTo>
                <a:lnTo>
                  <a:pt x="205" y="48"/>
                </a:lnTo>
                <a:lnTo>
                  <a:pt x="203" y="50"/>
                </a:lnTo>
                <a:lnTo>
                  <a:pt x="203" y="52"/>
                </a:lnTo>
                <a:lnTo>
                  <a:pt x="201" y="54"/>
                </a:lnTo>
                <a:lnTo>
                  <a:pt x="201" y="56"/>
                </a:lnTo>
                <a:lnTo>
                  <a:pt x="199" y="58"/>
                </a:lnTo>
                <a:lnTo>
                  <a:pt x="199" y="60"/>
                </a:lnTo>
                <a:lnTo>
                  <a:pt x="199" y="62"/>
                </a:lnTo>
                <a:lnTo>
                  <a:pt x="199" y="64"/>
                </a:lnTo>
                <a:lnTo>
                  <a:pt x="199" y="66"/>
                </a:lnTo>
                <a:lnTo>
                  <a:pt x="197" y="68"/>
                </a:lnTo>
                <a:lnTo>
                  <a:pt x="197" y="70"/>
                </a:lnTo>
                <a:lnTo>
                  <a:pt x="199" y="70"/>
                </a:lnTo>
                <a:lnTo>
                  <a:pt x="199" y="72"/>
                </a:lnTo>
                <a:lnTo>
                  <a:pt x="197" y="74"/>
                </a:lnTo>
                <a:lnTo>
                  <a:pt x="195" y="74"/>
                </a:lnTo>
                <a:lnTo>
                  <a:pt x="193" y="74"/>
                </a:lnTo>
                <a:lnTo>
                  <a:pt x="191" y="74"/>
                </a:lnTo>
                <a:lnTo>
                  <a:pt x="189" y="74"/>
                </a:lnTo>
                <a:lnTo>
                  <a:pt x="189" y="76"/>
                </a:lnTo>
                <a:lnTo>
                  <a:pt x="191" y="76"/>
                </a:lnTo>
                <a:lnTo>
                  <a:pt x="189" y="76"/>
                </a:lnTo>
                <a:lnTo>
                  <a:pt x="189" y="78"/>
                </a:lnTo>
                <a:lnTo>
                  <a:pt x="187" y="80"/>
                </a:lnTo>
                <a:lnTo>
                  <a:pt x="185" y="80"/>
                </a:lnTo>
                <a:lnTo>
                  <a:pt x="185" y="82"/>
                </a:lnTo>
                <a:lnTo>
                  <a:pt x="181" y="84"/>
                </a:lnTo>
                <a:lnTo>
                  <a:pt x="181" y="86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7" y="90"/>
                </a:lnTo>
                <a:lnTo>
                  <a:pt x="175" y="92"/>
                </a:lnTo>
                <a:lnTo>
                  <a:pt x="173" y="94"/>
                </a:lnTo>
                <a:lnTo>
                  <a:pt x="175" y="96"/>
                </a:lnTo>
                <a:lnTo>
                  <a:pt x="173" y="98"/>
                </a:lnTo>
                <a:lnTo>
                  <a:pt x="173" y="100"/>
                </a:lnTo>
                <a:lnTo>
                  <a:pt x="171" y="100"/>
                </a:lnTo>
                <a:lnTo>
                  <a:pt x="173" y="100"/>
                </a:lnTo>
                <a:lnTo>
                  <a:pt x="175" y="100"/>
                </a:lnTo>
                <a:lnTo>
                  <a:pt x="177" y="98"/>
                </a:lnTo>
                <a:lnTo>
                  <a:pt x="177" y="96"/>
                </a:lnTo>
                <a:lnTo>
                  <a:pt x="179" y="96"/>
                </a:lnTo>
                <a:lnTo>
                  <a:pt x="181" y="94"/>
                </a:lnTo>
                <a:lnTo>
                  <a:pt x="183" y="94"/>
                </a:lnTo>
                <a:lnTo>
                  <a:pt x="185" y="96"/>
                </a:lnTo>
                <a:lnTo>
                  <a:pt x="185" y="98"/>
                </a:lnTo>
                <a:lnTo>
                  <a:pt x="185" y="100"/>
                </a:lnTo>
                <a:lnTo>
                  <a:pt x="187" y="102"/>
                </a:lnTo>
                <a:lnTo>
                  <a:pt x="189" y="104"/>
                </a:lnTo>
                <a:lnTo>
                  <a:pt x="189" y="106"/>
                </a:lnTo>
                <a:lnTo>
                  <a:pt x="187" y="106"/>
                </a:lnTo>
                <a:lnTo>
                  <a:pt x="185" y="108"/>
                </a:lnTo>
                <a:lnTo>
                  <a:pt x="187" y="110"/>
                </a:lnTo>
                <a:lnTo>
                  <a:pt x="189" y="110"/>
                </a:lnTo>
                <a:lnTo>
                  <a:pt x="189" y="112"/>
                </a:lnTo>
                <a:lnTo>
                  <a:pt x="189" y="114"/>
                </a:lnTo>
                <a:lnTo>
                  <a:pt x="191" y="116"/>
                </a:lnTo>
                <a:lnTo>
                  <a:pt x="191" y="118"/>
                </a:lnTo>
                <a:lnTo>
                  <a:pt x="189" y="120"/>
                </a:lnTo>
                <a:lnTo>
                  <a:pt x="187" y="120"/>
                </a:lnTo>
                <a:lnTo>
                  <a:pt x="185" y="120"/>
                </a:lnTo>
                <a:lnTo>
                  <a:pt x="183" y="120"/>
                </a:lnTo>
                <a:lnTo>
                  <a:pt x="183" y="122"/>
                </a:lnTo>
                <a:lnTo>
                  <a:pt x="185" y="124"/>
                </a:lnTo>
                <a:lnTo>
                  <a:pt x="185" y="126"/>
                </a:lnTo>
                <a:lnTo>
                  <a:pt x="187" y="126"/>
                </a:lnTo>
                <a:lnTo>
                  <a:pt x="189" y="128"/>
                </a:lnTo>
                <a:lnTo>
                  <a:pt x="189" y="130"/>
                </a:lnTo>
                <a:lnTo>
                  <a:pt x="187" y="130"/>
                </a:lnTo>
                <a:lnTo>
                  <a:pt x="187" y="132"/>
                </a:lnTo>
                <a:lnTo>
                  <a:pt x="185" y="134"/>
                </a:lnTo>
                <a:lnTo>
                  <a:pt x="187" y="136"/>
                </a:lnTo>
                <a:lnTo>
                  <a:pt x="187" y="138"/>
                </a:lnTo>
                <a:lnTo>
                  <a:pt x="189" y="139"/>
                </a:lnTo>
                <a:lnTo>
                  <a:pt x="191" y="139"/>
                </a:lnTo>
                <a:lnTo>
                  <a:pt x="193" y="139"/>
                </a:lnTo>
                <a:lnTo>
                  <a:pt x="195" y="141"/>
                </a:lnTo>
                <a:lnTo>
                  <a:pt x="197" y="139"/>
                </a:lnTo>
                <a:lnTo>
                  <a:pt x="199" y="139"/>
                </a:lnTo>
                <a:lnTo>
                  <a:pt x="199" y="141"/>
                </a:lnTo>
                <a:lnTo>
                  <a:pt x="199" y="143"/>
                </a:lnTo>
                <a:lnTo>
                  <a:pt x="197" y="145"/>
                </a:lnTo>
                <a:lnTo>
                  <a:pt x="197" y="147"/>
                </a:lnTo>
                <a:lnTo>
                  <a:pt x="195" y="149"/>
                </a:lnTo>
                <a:lnTo>
                  <a:pt x="193" y="149"/>
                </a:lnTo>
                <a:lnTo>
                  <a:pt x="191" y="151"/>
                </a:lnTo>
                <a:lnTo>
                  <a:pt x="191" y="153"/>
                </a:lnTo>
                <a:lnTo>
                  <a:pt x="189" y="153"/>
                </a:lnTo>
                <a:lnTo>
                  <a:pt x="187" y="153"/>
                </a:lnTo>
                <a:lnTo>
                  <a:pt x="187" y="155"/>
                </a:lnTo>
                <a:lnTo>
                  <a:pt x="185" y="155"/>
                </a:lnTo>
                <a:lnTo>
                  <a:pt x="183" y="157"/>
                </a:lnTo>
                <a:lnTo>
                  <a:pt x="181" y="157"/>
                </a:lnTo>
                <a:lnTo>
                  <a:pt x="183" y="159"/>
                </a:lnTo>
                <a:lnTo>
                  <a:pt x="181" y="159"/>
                </a:lnTo>
                <a:lnTo>
                  <a:pt x="179" y="161"/>
                </a:lnTo>
                <a:lnTo>
                  <a:pt x="177" y="163"/>
                </a:lnTo>
                <a:lnTo>
                  <a:pt x="175" y="161"/>
                </a:lnTo>
                <a:lnTo>
                  <a:pt x="173" y="163"/>
                </a:lnTo>
                <a:lnTo>
                  <a:pt x="171" y="161"/>
                </a:lnTo>
                <a:lnTo>
                  <a:pt x="169" y="163"/>
                </a:lnTo>
                <a:lnTo>
                  <a:pt x="167" y="161"/>
                </a:lnTo>
                <a:lnTo>
                  <a:pt x="167" y="159"/>
                </a:lnTo>
                <a:lnTo>
                  <a:pt x="165" y="159"/>
                </a:lnTo>
                <a:lnTo>
                  <a:pt x="163" y="159"/>
                </a:lnTo>
                <a:lnTo>
                  <a:pt x="161" y="159"/>
                </a:lnTo>
                <a:lnTo>
                  <a:pt x="161" y="157"/>
                </a:lnTo>
                <a:lnTo>
                  <a:pt x="159" y="157"/>
                </a:lnTo>
                <a:lnTo>
                  <a:pt x="157" y="157"/>
                </a:lnTo>
                <a:lnTo>
                  <a:pt x="155" y="157"/>
                </a:lnTo>
                <a:lnTo>
                  <a:pt x="155" y="155"/>
                </a:lnTo>
                <a:lnTo>
                  <a:pt x="157" y="155"/>
                </a:lnTo>
                <a:lnTo>
                  <a:pt x="157" y="153"/>
                </a:lnTo>
                <a:lnTo>
                  <a:pt x="155" y="153"/>
                </a:lnTo>
                <a:lnTo>
                  <a:pt x="155" y="155"/>
                </a:lnTo>
                <a:lnTo>
                  <a:pt x="153" y="155"/>
                </a:lnTo>
                <a:lnTo>
                  <a:pt x="151" y="155"/>
                </a:lnTo>
                <a:lnTo>
                  <a:pt x="151" y="153"/>
                </a:lnTo>
                <a:lnTo>
                  <a:pt x="149" y="153"/>
                </a:lnTo>
                <a:lnTo>
                  <a:pt x="151" y="153"/>
                </a:lnTo>
                <a:lnTo>
                  <a:pt x="151" y="155"/>
                </a:lnTo>
                <a:lnTo>
                  <a:pt x="149" y="157"/>
                </a:lnTo>
                <a:lnTo>
                  <a:pt x="147" y="155"/>
                </a:lnTo>
                <a:lnTo>
                  <a:pt x="145" y="155"/>
                </a:lnTo>
                <a:lnTo>
                  <a:pt x="143" y="153"/>
                </a:lnTo>
                <a:lnTo>
                  <a:pt x="141" y="153"/>
                </a:lnTo>
                <a:lnTo>
                  <a:pt x="139" y="153"/>
                </a:lnTo>
                <a:lnTo>
                  <a:pt x="137" y="153"/>
                </a:lnTo>
                <a:lnTo>
                  <a:pt x="135" y="153"/>
                </a:lnTo>
                <a:lnTo>
                  <a:pt x="135" y="155"/>
                </a:lnTo>
                <a:lnTo>
                  <a:pt x="133" y="155"/>
                </a:lnTo>
                <a:lnTo>
                  <a:pt x="131" y="157"/>
                </a:lnTo>
                <a:lnTo>
                  <a:pt x="129" y="159"/>
                </a:lnTo>
                <a:lnTo>
                  <a:pt x="127" y="159"/>
                </a:lnTo>
                <a:lnTo>
                  <a:pt x="125" y="159"/>
                </a:lnTo>
                <a:lnTo>
                  <a:pt x="123" y="161"/>
                </a:lnTo>
                <a:lnTo>
                  <a:pt x="121" y="163"/>
                </a:lnTo>
                <a:lnTo>
                  <a:pt x="123" y="163"/>
                </a:lnTo>
                <a:lnTo>
                  <a:pt x="121" y="165"/>
                </a:lnTo>
                <a:lnTo>
                  <a:pt x="121" y="167"/>
                </a:lnTo>
                <a:lnTo>
                  <a:pt x="121" y="173"/>
                </a:lnTo>
                <a:lnTo>
                  <a:pt x="123" y="175"/>
                </a:lnTo>
                <a:lnTo>
                  <a:pt x="121" y="175"/>
                </a:lnTo>
                <a:lnTo>
                  <a:pt x="119" y="175"/>
                </a:lnTo>
                <a:lnTo>
                  <a:pt x="117" y="175"/>
                </a:lnTo>
                <a:lnTo>
                  <a:pt x="115" y="177"/>
                </a:lnTo>
                <a:lnTo>
                  <a:pt x="113" y="177"/>
                </a:lnTo>
                <a:lnTo>
                  <a:pt x="111" y="177"/>
                </a:lnTo>
                <a:lnTo>
                  <a:pt x="109" y="175"/>
                </a:lnTo>
                <a:lnTo>
                  <a:pt x="107" y="175"/>
                </a:lnTo>
                <a:lnTo>
                  <a:pt x="105" y="177"/>
                </a:lnTo>
                <a:lnTo>
                  <a:pt x="103" y="175"/>
                </a:lnTo>
                <a:lnTo>
                  <a:pt x="101" y="175"/>
                </a:lnTo>
                <a:lnTo>
                  <a:pt x="99" y="175"/>
                </a:lnTo>
                <a:lnTo>
                  <a:pt x="99" y="173"/>
                </a:lnTo>
                <a:lnTo>
                  <a:pt x="101" y="173"/>
                </a:lnTo>
                <a:lnTo>
                  <a:pt x="99" y="171"/>
                </a:lnTo>
                <a:lnTo>
                  <a:pt x="97" y="171"/>
                </a:lnTo>
                <a:lnTo>
                  <a:pt x="95" y="171"/>
                </a:lnTo>
                <a:lnTo>
                  <a:pt x="95" y="173"/>
                </a:lnTo>
                <a:lnTo>
                  <a:pt x="95" y="171"/>
                </a:lnTo>
                <a:lnTo>
                  <a:pt x="93" y="169"/>
                </a:lnTo>
                <a:lnTo>
                  <a:pt x="91" y="169"/>
                </a:lnTo>
                <a:lnTo>
                  <a:pt x="89" y="169"/>
                </a:lnTo>
                <a:lnTo>
                  <a:pt x="87" y="167"/>
                </a:lnTo>
                <a:lnTo>
                  <a:pt x="85" y="167"/>
                </a:lnTo>
                <a:lnTo>
                  <a:pt x="83" y="167"/>
                </a:lnTo>
                <a:lnTo>
                  <a:pt x="83" y="169"/>
                </a:lnTo>
                <a:lnTo>
                  <a:pt x="83" y="171"/>
                </a:lnTo>
                <a:lnTo>
                  <a:pt x="81" y="171"/>
                </a:lnTo>
                <a:lnTo>
                  <a:pt x="79" y="171"/>
                </a:lnTo>
                <a:lnTo>
                  <a:pt x="77" y="171"/>
                </a:lnTo>
                <a:lnTo>
                  <a:pt x="75" y="169"/>
                </a:lnTo>
                <a:lnTo>
                  <a:pt x="73" y="169"/>
                </a:lnTo>
                <a:lnTo>
                  <a:pt x="71" y="171"/>
                </a:lnTo>
                <a:lnTo>
                  <a:pt x="69" y="169"/>
                </a:lnTo>
                <a:lnTo>
                  <a:pt x="67" y="169"/>
                </a:lnTo>
                <a:lnTo>
                  <a:pt x="65" y="167"/>
                </a:lnTo>
                <a:lnTo>
                  <a:pt x="63" y="167"/>
                </a:lnTo>
                <a:lnTo>
                  <a:pt x="63" y="169"/>
                </a:lnTo>
                <a:lnTo>
                  <a:pt x="61" y="167"/>
                </a:lnTo>
                <a:lnTo>
                  <a:pt x="59" y="165"/>
                </a:lnTo>
                <a:lnTo>
                  <a:pt x="57" y="165"/>
                </a:lnTo>
                <a:lnTo>
                  <a:pt x="55" y="165"/>
                </a:lnTo>
                <a:lnTo>
                  <a:pt x="53" y="163"/>
                </a:lnTo>
                <a:lnTo>
                  <a:pt x="51" y="163"/>
                </a:lnTo>
                <a:lnTo>
                  <a:pt x="51" y="161"/>
                </a:lnTo>
                <a:lnTo>
                  <a:pt x="49" y="163"/>
                </a:lnTo>
                <a:lnTo>
                  <a:pt x="47" y="161"/>
                </a:lnTo>
                <a:lnTo>
                  <a:pt x="49" y="161"/>
                </a:lnTo>
                <a:lnTo>
                  <a:pt x="49" y="159"/>
                </a:lnTo>
                <a:lnTo>
                  <a:pt x="47" y="157"/>
                </a:lnTo>
                <a:lnTo>
                  <a:pt x="45" y="157"/>
                </a:lnTo>
                <a:lnTo>
                  <a:pt x="43" y="157"/>
                </a:lnTo>
                <a:lnTo>
                  <a:pt x="42" y="157"/>
                </a:lnTo>
                <a:lnTo>
                  <a:pt x="43" y="157"/>
                </a:lnTo>
                <a:lnTo>
                  <a:pt x="43" y="155"/>
                </a:lnTo>
                <a:lnTo>
                  <a:pt x="45" y="155"/>
                </a:lnTo>
                <a:lnTo>
                  <a:pt x="47" y="153"/>
                </a:lnTo>
                <a:lnTo>
                  <a:pt x="47" y="151"/>
                </a:lnTo>
                <a:lnTo>
                  <a:pt x="49" y="149"/>
                </a:lnTo>
                <a:lnTo>
                  <a:pt x="49" y="147"/>
                </a:lnTo>
                <a:lnTo>
                  <a:pt x="49" y="145"/>
                </a:lnTo>
                <a:lnTo>
                  <a:pt x="49" y="143"/>
                </a:lnTo>
                <a:lnTo>
                  <a:pt x="51" y="143"/>
                </a:lnTo>
                <a:lnTo>
                  <a:pt x="51" y="141"/>
                </a:lnTo>
                <a:lnTo>
                  <a:pt x="51" y="139"/>
                </a:lnTo>
                <a:lnTo>
                  <a:pt x="51" y="138"/>
                </a:lnTo>
                <a:lnTo>
                  <a:pt x="51" y="136"/>
                </a:lnTo>
                <a:lnTo>
                  <a:pt x="53" y="134"/>
                </a:lnTo>
                <a:lnTo>
                  <a:pt x="53" y="132"/>
                </a:lnTo>
                <a:lnTo>
                  <a:pt x="55" y="132"/>
                </a:lnTo>
                <a:lnTo>
                  <a:pt x="55" y="130"/>
                </a:lnTo>
                <a:lnTo>
                  <a:pt x="53" y="130"/>
                </a:lnTo>
                <a:lnTo>
                  <a:pt x="53" y="132"/>
                </a:lnTo>
                <a:lnTo>
                  <a:pt x="53" y="130"/>
                </a:lnTo>
                <a:lnTo>
                  <a:pt x="53" y="128"/>
                </a:lnTo>
                <a:lnTo>
                  <a:pt x="53" y="126"/>
                </a:lnTo>
                <a:lnTo>
                  <a:pt x="53" y="124"/>
                </a:lnTo>
                <a:lnTo>
                  <a:pt x="53" y="122"/>
                </a:lnTo>
                <a:lnTo>
                  <a:pt x="55" y="120"/>
                </a:lnTo>
                <a:lnTo>
                  <a:pt x="55" y="118"/>
                </a:lnTo>
                <a:lnTo>
                  <a:pt x="55" y="116"/>
                </a:lnTo>
                <a:lnTo>
                  <a:pt x="55" y="114"/>
                </a:lnTo>
                <a:lnTo>
                  <a:pt x="57" y="114"/>
                </a:lnTo>
                <a:lnTo>
                  <a:pt x="59" y="116"/>
                </a:lnTo>
                <a:lnTo>
                  <a:pt x="61" y="118"/>
                </a:lnTo>
                <a:lnTo>
                  <a:pt x="61" y="120"/>
                </a:lnTo>
                <a:lnTo>
                  <a:pt x="63" y="122"/>
                </a:lnTo>
                <a:lnTo>
                  <a:pt x="63" y="124"/>
                </a:lnTo>
                <a:lnTo>
                  <a:pt x="65" y="126"/>
                </a:lnTo>
                <a:lnTo>
                  <a:pt x="65" y="124"/>
                </a:lnTo>
                <a:lnTo>
                  <a:pt x="63" y="122"/>
                </a:lnTo>
                <a:lnTo>
                  <a:pt x="63" y="120"/>
                </a:lnTo>
                <a:lnTo>
                  <a:pt x="63" y="118"/>
                </a:lnTo>
                <a:lnTo>
                  <a:pt x="61" y="116"/>
                </a:lnTo>
                <a:lnTo>
                  <a:pt x="61" y="114"/>
                </a:lnTo>
                <a:lnTo>
                  <a:pt x="59" y="112"/>
                </a:lnTo>
                <a:lnTo>
                  <a:pt x="57" y="112"/>
                </a:lnTo>
                <a:lnTo>
                  <a:pt x="55" y="110"/>
                </a:lnTo>
                <a:lnTo>
                  <a:pt x="53" y="110"/>
                </a:lnTo>
                <a:lnTo>
                  <a:pt x="55" y="108"/>
                </a:lnTo>
                <a:lnTo>
                  <a:pt x="57" y="110"/>
                </a:lnTo>
                <a:lnTo>
                  <a:pt x="55" y="108"/>
                </a:lnTo>
                <a:lnTo>
                  <a:pt x="55" y="106"/>
                </a:lnTo>
                <a:lnTo>
                  <a:pt x="57" y="104"/>
                </a:lnTo>
                <a:lnTo>
                  <a:pt x="57" y="102"/>
                </a:lnTo>
                <a:lnTo>
                  <a:pt x="55" y="100"/>
                </a:lnTo>
                <a:lnTo>
                  <a:pt x="55" y="98"/>
                </a:lnTo>
                <a:lnTo>
                  <a:pt x="57" y="98"/>
                </a:lnTo>
                <a:lnTo>
                  <a:pt x="55" y="98"/>
                </a:lnTo>
                <a:lnTo>
                  <a:pt x="53" y="96"/>
                </a:lnTo>
                <a:lnTo>
                  <a:pt x="51" y="96"/>
                </a:lnTo>
                <a:lnTo>
                  <a:pt x="49" y="94"/>
                </a:lnTo>
                <a:lnTo>
                  <a:pt x="47" y="94"/>
                </a:lnTo>
                <a:lnTo>
                  <a:pt x="45" y="94"/>
                </a:lnTo>
                <a:lnTo>
                  <a:pt x="45" y="92"/>
                </a:lnTo>
                <a:lnTo>
                  <a:pt x="43" y="90"/>
                </a:lnTo>
                <a:lnTo>
                  <a:pt x="42" y="88"/>
                </a:lnTo>
                <a:lnTo>
                  <a:pt x="42" y="86"/>
                </a:lnTo>
                <a:lnTo>
                  <a:pt x="42" y="84"/>
                </a:lnTo>
                <a:lnTo>
                  <a:pt x="43" y="82"/>
                </a:lnTo>
                <a:lnTo>
                  <a:pt x="42" y="80"/>
                </a:lnTo>
                <a:lnTo>
                  <a:pt x="40" y="80"/>
                </a:lnTo>
                <a:lnTo>
                  <a:pt x="42" y="78"/>
                </a:lnTo>
                <a:lnTo>
                  <a:pt x="43" y="78"/>
                </a:lnTo>
                <a:lnTo>
                  <a:pt x="45" y="78"/>
                </a:lnTo>
                <a:lnTo>
                  <a:pt x="47" y="80"/>
                </a:lnTo>
                <a:lnTo>
                  <a:pt x="45" y="78"/>
                </a:lnTo>
                <a:lnTo>
                  <a:pt x="43" y="78"/>
                </a:lnTo>
                <a:lnTo>
                  <a:pt x="43" y="76"/>
                </a:lnTo>
                <a:lnTo>
                  <a:pt x="42" y="78"/>
                </a:lnTo>
                <a:lnTo>
                  <a:pt x="40" y="78"/>
                </a:lnTo>
                <a:lnTo>
                  <a:pt x="38" y="78"/>
                </a:lnTo>
                <a:lnTo>
                  <a:pt x="36" y="78"/>
                </a:lnTo>
                <a:lnTo>
                  <a:pt x="36" y="76"/>
                </a:lnTo>
                <a:lnTo>
                  <a:pt x="38" y="74"/>
                </a:lnTo>
                <a:lnTo>
                  <a:pt x="36" y="74"/>
                </a:lnTo>
                <a:lnTo>
                  <a:pt x="38" y="74"/>
                </a:lnTo>
                <a:lnTo>
                  <a:pt x="36" y="72"/>
                </a:lnTo>
                <a:lnTo>
                  <a:pt x="34" y="74"/>
                </a:lnTo>
                <a:lnTo>
                  <a:pt x="32" y="74"/>
                </a:lnTo>
                <a:lnTo>
                  <a:pt x="30" y="72"/>
                </a:lnTo>
                <a:lnTo>
                  <a:pt x="32" y="72"/>
                </a:lnTo>
                <a:lnTo>
                  <a:pt x="34" y="72"/>
                </a:lnTo>
                <a:lnTo>
                  <a:pt x="32" y="70"/>
                </a:lnTo>
                <a:lnTo>
                  <a:pt x="30" y="72"/>
                </a:lnTo>
                <a:lnTo>
                  <a:pt x="28" y="70"/>
                </a:lnTo>
                <a:lnTo>
                  <a:pt x="28" y="72"/>
                </a:lnTo>
                <a:lnTo>
                  <a:pt x="26" y="74"/>
                </a:lnTo>
                <a:lnTo>
                  <a:pt x="26" y="72"/>
                </a:lnTo>
                <a:lnTo>
                  <a:pt x="26" y="70"/>
                </a:lnTo>
                <a:lnTo>
                  <a:pt x="26" y="68"/>
                </a:lnTo>
                <a:lnTo>
                  <a:pt x="26" y="70"/>
                </a:lnTo>
                <a:lnTo>
                  <a:pt x="24" y="70"/>
                </a:lnTo>
                <a:lnTo>
                  <a:pt x="24" y="68"/>
                </a:lnTo>
                <a:lnTo>
                  <a:pt x="22" y="68"/>
                </a:lnTo>
                <a:lnTo>
                  <a:pt x="20" y="68"/>
                </a:lnTo>
                <a:lnTo>
                  <a:pt x="18" y="68"/>
                </a:lnTo>
                <a:lnTo>
                  <a:pt x="16" y="66"/>
                </a:lnTo>
                <a:lnTo>
                  <a:pt x="14" y="66"/>
                </a:lnTo>
                <a:lnTo>
                  <a:pt x="12" y="66"/>
                </a:lnTo>
                <a:lnTo>
                  <a:pt x="10" y="66"/>
                </a:lnTo>
                <a:lnTo>
                  <a:pt x="8" y="68"/>
                </a:lnTo>
                <a:lnTo>
                  <a:pt x="6" y="66"/>
                </a:lnTo>
                <a:lnTo>
                  <a:pt x="6" y="64"/>
                </a:lnTo>
                <a:lnTo>
                  <a:pt x="4" y="62"/>
                </a:lnTo>
                <a:lnTo>
                  <a:pt x="2" y="6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8" name="Freeform 2326"/>
          <p:cNvSpPr>
            <a:spLocks/>
          </p:cNvSpPr>
          <p:nvPr/>
        </p:nvSpPr>
        <p:spPr bwMode="auto">
          <a:xfrm>
            <a:off x="4460878" y="2520951"/>
            <a:ext cx="28575" cy="53975"/>
          </a:xfrm>
          <a:custGeom>
            <a:avLst/>
            <a:gdLst>
              <a:gd name="T0" fmla="*/ 5040313 w 18"/>
              <a:gd name="T1" fmla="*/ 35282188 h 34"/>
              <a:gd name="T2" fmla="*/ 5040313 w 18"/>
              <a:gd name="T3" fmla="*/ 30241875 h 34"/>
              <a:gd name="T4" fmla="*/ 10080625 w 18"/>
              <a:gd name="T5" fmla="*/ 25201563 h 34"/>
              <a:gd name="T6" fmla="*/ 15120938 w 18"/>
              <a:gd name="T7" fmla="*/ 25201563 h 34"/>
              <a:gd name="T8" fmla="*/ 15120938 w 18"/>
              <a:gd name="T9" fmla="*/ 20161250 h 34"/>
              <a:gd name="T10" fmla="*/ 20161250 w 18"/>
              <a:gd name="T11" fmla="*/ 20161250 h 34"/>
              <a:gd name="T12" fmla="*/ 25201563 w 18"/>
              <a:gd name="T13" fmla="*/ 15120938 h 34"/>
              <a:gd name="T14" fmla="*/ 30241875 w 18"/>
              <a:gd name="T15" fmla="*/ 15120938 h 34"/>
              <a:gd name="T16" fmla="*/ 35282188 w 18"/>
              <a:gd name="T17" fmla="*/ 10080625 h 34"/>
              <a:gd name="T18" fmla="*/ 35282188 w 18"/>
              <a:gd name="T19" fmla="*/ 10080625 h 34"/>
              <a:gd name="T20" fmla="*/ 35282188 w 18"/>
              <a:gd name="T21" fmla="*/ 5040313 h 34"/>
              <a:gd name="T22" fmla="*/ 40322500 w 18"/>
              <a:gd name="T23" fmla="*/ 0 h 34"/>
              <a:gd name="T24" fmla="*/ 40322500 w 18"/>
              <a:gd name="T25" fmla="*/ 5040313 h 34"/>
              <a:gd name="T26" fmla="*/ 40322500 w 18"/>
              <a:gd name="T27" fmla="*/ 10080625 h 34"/>
              <a:gd name="T28" fmla="*/ 40322500 w 18"/>
              <a:gd name="T29" fmla="*/ 15120938 h 34"/>
              <a:gd name="T30" fmla="*/ 40322500 w 18"/>
              <a:gd name="T31" fmla="*/ 20161250 h 34"/>
              <a:gd name="T32" fmla="*/ 40322500 w 18"/>
              <a:gd name="T33" fmla="*/ 25201563 h 34"/>
              <a:gd name="T34" fmla="*/ 40322500 w 18"/>
              <a:gd name="T35" fmla="*/ 30241875 h 34"/>
              <a:gd name="T36" fmla="*/ 40322500 w 18"/>
              <a:gd name="T37" fmla="*/ 35282188 h 34"/>
              <a:gd name="T38" fmla="*/ 45362813 w 18"/>
              <a:gd name="T39" fmla="*/ 35282188 h 34"/>
              <a:gd name="T40" fmla="*/ 45362813 w 18"/>
              <a:gd name="T41" fmla="*/ 40322500 h 34"/>
              <a:gd name="T42" fmla="*/ 45362813 w 18"/>
              <a:gd name="T43" fmla="*/ 45362813 h 34"/>
              <a:gd name="T44" fmla="*/ 45362813 w 18"/>
              <a:gd name="T45" fmla="*/ 50403125 h 34"/>
              <a:gd name="T46" fmla="*/ 40322500 w 18"/>
              <a:gd name="T47" fmla="*/ 50403125 h 34"/>
              <a:gd name="T48" fmla="*/ 35282188 w 18"/>
              <a:gd name="T49" fmla="*/ 55443438 h 34"/>
              <a:gd name="T50" fmla="*/ 35282188 w 18"/>
              <a:gd name="T51" fmla="*/ 60483750 h 34"/>
              <a:gd name="T52" fmla="*/ 35282188 w 18"/>
              <a:gd name="T53" fmla="*/ 70564375 h 34"/>
              <a:gd name="T54" fmla="*/ 35282188 w 18"/>
              <a:gd name="T55" fmla="*/ 75604688 h 34"/>
              <a:gd name="T56" fmla="*/ 30241875 w 18"/>
              <a:gd name="T57" fmla="*/ 80645000 h 34"/>
              <a:gd name="T58" fmla="*/ 30241875 w 18"/>
              <a:gd name="T59" fmla="*/ 80645000 h 34"/>
              <a:gd name="T60" fmla="*/ 25201563 w 18"/>
              <a:gd name="T61" fmla="*/ 85685313 h 34"/>
              <a:gd name="T62" fmla="*/ 25201563 w 18"/>
              <a:gd name="T63" fmla="*/ 85685313 h 34"/>
              <a:gd name="T64" fmla="*/ 25201563 w 18"/>
              <a:gd name="T65" fmla="*/ 80645000 h 34"/>
              <a:gd name="T66" fmla="*/ 20161250 w 18"/>
              <a:gd name="T67" fmla="*/ 80645000 h 34"/>
              <a:gd name="T68" fmla="*/ 15120938 w 18"/>
              <a:gd name="T69" fmla="*/ 80645000 h 34"/>
              <a:gd name="T70" fmla="*/ 10080625 w 18"/>
              <a:gd name="T71" fmla="*/ 75604688 h 34"/>
              <a:gd name="T72" fmla="*/ 15120938 w 18"/>
              <a:gd name="T73" fmla="*/ 70564375 h 34"/>
              <a:gd name="T74" fmla="*/ 10080625 w 18"/>
              <a:gd name="T75" fmla="*/ 70564375 h 34"/>
              <a:gd name="T76" fmla="*/ 5040313 w 18"/>
              <a:gd name="T77" fmla="*/ 65524063 h 34"/>
              <a:gd name="T78" fmla="*/ 10080625 w 18"/>
              <a:gd name="T79" fmla="*/ 60483750 h 34"/>
              <a:gd name="T80" fmla="*/ 10080625 w 18"/>
              <a:gd name="T81" fmla="*/ 60483750 h 34"/>
              <a:gd name="T82" fmla="*/ 5040313 w 18"/>
              <a:gd name="T83" fmla="*/ 60483750 h 34"/>
              <a:gd name="T84" fmla="*/ 5040313 w 18"/>
              <a:gd name="T85" fmla="*/ 55443438 h 34"/>
              <a:gd name="T86" fmla="*/ 10080625 w 18"/>
              <a:gd name="T87" fmla="*/ 50403125 h 34"/>
              <a:gd name="T88" fmla="*/ 5040313 w 18"/>
              <a:gd name="T89" fmla="*/ 45362813 h 34"/>
              <a:gd name="T90" fmla="*/ 0 w 18"/>
              <a:gd name="T91" fmla="*/ 45362813 h 34"/>
              <a:gd name="T92" fmla="*/ 5040313 w 18"/>
              <a:gd name="T93" fmla="*/ 40322500 h 34"/>
              <a:gd name="T94" fmla="*/ 5040313 w 18"/>
              <a:gd name="T95" fmla="*/ 35282188 h 34"/>
              <a:gd name="T96" fmla="*/ 5040313 w 18"/>
              <a:gd name="T97" fmla="*/ 35282188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" h="34">
                <a:moveTo>
                  <a:pt x="2" y="14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4" y="2"/>
                </a:lnTo>
                <a:lnTo>
                  <a:pt x="16" y="0"/>
                </a:lnTo>
                <a:lnTo>
                  <a:pt x="16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8" y="14"/>
                </a:lnTo>
                <a:lnTo>
                  <a:pt x="18" y="16"/>
                </a:lnTo>
                <a:lnTo>
                  <a:pt x="18" y="18"/>
                </a:lnTo>
                <a:lnTo>
                  <a:pt x="18" y="20"/>
                </a:lnTo>
                <a:lnTo>
                  <a:pt x="16" y="20"/>
                </a:lnTo>
                <a:lnTo>
                  <a:pt x="14" y="22"/>
                </a:lnTo>
                <a:lnTo>
                  <a:pt x="14" y="24"/>
                </a:lnTo>
                <a:lnTo>
                  <a:pt x="14" y="28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lnTo>
                  <a:pt x="10" y="32"/>
                </a:lnTo>
                <a:lnTo>
                  <a:pt x="8" y="32"/>
                </a:lnTo>
                <a:lnTo>
                  <a:pt x="6" y="32"/>
                </a:lnTo>
                <a:lnTo>
                  <a:pt x="4" y="30"/>
                </a:lnTo>
                <a:lnTo>
                  <a:pt x="6" y="28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2" y="24"/>
                </a:lnTo>
                <a:lnTo>
                  <a:pt x="2" y="22"/>
                </a:lnTo>
                <a:lnTo>
                  <a:pt x="4" y="20"/>
                </a:lnTo>
                <a:lnTo>
                  <a:pt x="2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19" name="Freeform 2327"/>
          <p:cNvSpPr>
            <a:spLocks/>
          </p:cNvSpPr>
          <p:nvPr/>
        </p:nvSpPr>
        <p:spPr bwMode="auto">
          <a:xfrm>
            <a:off x="4460878" y="2520951"/>
            <a:ext cx="28575" cy="53975"/>
          </a:xfrm>
          <a:custGeom>
            <a:avLst/>
            <a:gdLst>
              <a:gd name="T0" fmla="*/ 5040313 w 18"/>
              <a:gd name="T1" fmla="*/ 35282188 h 34"/>
              <a:gd name="T2" fmla="*/ 5040313 w 18"/>
              <a:gd name="T3" fmla="*/ 30241875 h 34"/>
              <a:gd name="T4" fmla="*/ 10080625 w 18"/>
              <a:gd name="T5" fmla="*/ 25201563 h 34"/>
              <a:gd name="T6" fmla="*/ 15120938 w 18"/>
              <a:gd name="T7" fmla="*/ 25201563 h 34"/>
              <a:gd name="T8" fmla="*/ 15120938 w 18"/>
              <a:gd name="T9" fmla="*/ 20161250 h 34"/>
              <a:gd name="T10" fmla="*/ 20161250 w 18"/>
              <a:gd name="T11" fmla="*/ 20161250 h 34"/>
              <a:gd name="T12" fmla="*/ 25201563 w 18"/>
              <a:gd name="T13" fmla="*/ 15120938 h 34"/>
              <a:gd name="T14" fmla="*/ 30241875 w 18"/>
              <a:gd name="T15" fmla="*/ 15120938 h 34"/>
              <a:gd name="T16" fmla="*/ 35282188 w 18"/>
              <a:gd name="T17" fmla="*/ 10080625 h 34"/>
              <a:gd name="T18" fmla="*/ 35282188 w 18"/>
              <a:gd name="T19" fmla="*/ 10080625 h 34"/>
              <a:gd name="T20" fmla="*/ 35282188 w 18"/>
              <a:gd name="T21" fmla="*/ 5040313 h 34"/>
              <a:gd name="T22" fmla="*/ 40322500 w 18"/>
              <a:gd name="T23" fmla="*/ 0 h 34"/>
              <a:gd name="T24" fmla="*/ 40322500 w 18"/>
              <a:gd name="T25" fmla="*/ 5040313 h 34"/>
              <a:gd name="T26" fmla="*/ 40322500 w 18"/>
              <a:gd name="T27" fmla="*/ 10080625 h 34"/>
              <a:gd name="T28" fmla="*/ 40322500 w 18"/>
              <a:gd name="T29" fmla="*/ 15120938 h 34"/>
              <a:gd name="T30" fmla="*/ 40322500 w 18"/>
              <a:gd name="T31" fmla="*/ 20161250 h 34"/>
              <a:gd name="T32" fmla="*/ 40322500 w 18"/>
              <a:gd name="T33" fmla="*/ 25201563 h 34"/>
              <a:gd name="T34" fmla="*/ 40322500 w 18"/>
              <a:gd name="T35" fmla="*/ 30241875 h 34"/>
              <a:gd name="T36" fmla="*/ 40322500 w 18"/>
              <a:gd name="T37" fmla="*/ 35282188 h 34"/>
              <a:gd name="T38" fmla="*/ 45362813 w 18"/>
              <a:gd name="T39" fmla="*/ 35282188 h 34"/>
              <a:gd name="T40" fmla="*/ 45362813 w 18"/>
              <a:gd name="T41" fmla="*/ 40322500 h 34"/>
              <a:gd name="T42" fmla="*/ 45362813 w 18"/>
              <a:gd name="T43" fmla="*/ 45362813 h 34"/>
              <a:gd name="T44" fmla="*/ 45362813 w 18"/>
              <a:gd name="T45" fmla="*/ 50403125 h 34"/>
              <a:gd name="T46" fmla="*/ 40322500 w 18"/>
              <a:gd name="T47" fmla="*/ 50403125 h 34"/>
              <a:gd name="T48" fmla="*/ 35282188 w 18"/>
              <a:gd name="T49" fmla="*/ 55443438 h 34"/>
              <a:gd name="T50" fmla="*/ 35282188 w 18"/>
              <a:gd name="T51" fmla="*/ 60483750 h 34"/>
              <a:gd name="T52" fmla="*/ 35282188 w 18"/>
              <a:gd name="T53" fmla="*/ 70564375 h 34"/>
              <a:gd name="T54" fmla="*/ 35282188 w 18"/>
              <a:gd name="T55" fmla="*/ 75604688 h 34"/>
              <a:gd name="T56" fmla="*/ 30241875 w 18"/>
              <a:gd name="T57" fmla="*/ 80645000 h 34"/>
              <a:gd name="T58" fmla="*/ 30241875 w 18"/>
              <a:gd name="T59" fmla="*/ 80645000 h 34"/>
              <a:gd name="T60" fmla="*/ 25201563 w 18"/>
              <a:gd name="T61" fmla="*/ 85685313 h 34"/>
              <a:gd name="T62" fmla="*/ 25201563 w 18"/>
              <a:gd name="T63" fmla="*/ 85685313 h 34"/>
              <a:gd name="T64" fmla="*/ 25201563 w 18"/>
              <a:gd name="T65" fmla="*/ 80645000 h 34"/>
              <a:gd name="T66" fmla="*/ 20161250 w 18"/>
              <a:gd name="T67" fmla="*/ 80645000 h 34"/>
              <a:gd name="T68" fmla="*/ 15120938 w 18"/>
              <a:gd name="T69" fmla="*/ 80645000 h 34"/>
              <a:gd name="T70" fmla="*/ 10080625 w 18"/>
              <a:gd name="T71" fmla="*/ 75604688 h 34"/>
              <a:gd name="T72" fmla="*/ 15120938 w 18"/>
              <a:gd name="T73" fmla="*/ 70564375 h 34"/>
              <a:gd name="T74" fmla="*/ 10080625 w 18"/>
              <a:gd name="T75" fmla="*/ 70564375 h 34"/>
              <a:gd name="T76" fmla="*/ 5040313 w 18"/>
              <a:gd name="T77" fmla="*/ 65524063 h 34"/>
              <a:gd name="T78" fmla="*/ 10080625 w 18"/>
              <a:gd name="T79" fmla="*/ 60483750 h 34"/>
              <a:gd name="T80" fmla="*/ 10080625 w 18"/>
              <a:gd name="T81" fmla="*/ 60483750 h 34"/>
              <a:gd name="T82" fmla="*/ 5040313 w 18"/>
              <a:gd name="T83" fmla="*/ 60483750 h 34"/>
              <a:gd name="T84" fmla="*/ 5040313 w 18"/>
              <a:gd name="T85" fmla="*/ 55443438 h 34"/>
              <a:gd name="T86" fmla="*/ 10080625 w 18"/>
              <a:gd name="T87" fmla="*/ 50403125 h 34"/>
              <a:gd name="T88" fmla="*/ 5040313 w 18"/>
              <a:gd name="T89" fmla="*/ 45362813 h 34"/>
              <a:gd name="T90" fmla="*/ 0 w 18"/>
              <a:gd name="T91" fmla="*/ 45362813 h 34"/>
              <a:gd name="T92" fmla="*/ 5040313 w 18"/>
              <a:gd name="T93" fmla="*/ 40322500 h 34"/>
              <a:gd name="T94" fmla="*/ 5040313 w 18"/>
              <a:gd name="T95" fmla="*/ 35282188 h 34"/>
              <a:gd name="T96" fmla="*/ 5040313 w 18"/>
              <a:gd name="T97" fmla="*/ 35282188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" h="34">
                <a:moveTo>
                  <a:pt x="2" y="14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4" y="2"/>
                </a:lnTo>
                <a:lnTo>
                  <a:pt x="16" y="0"/>
                </a:lnTo>
                <a:lnTo>
                  <a:pt x="16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8" y="14"/>
                </a:lnTo>
                <a:lnTo>
                  <a:pt x="18" y="16"/>
                </a:lnTo>
                <a:lnTo>
                  <a:pt x="18" y="18"/>
                </a:lnTo>
                <a:lnTo>
                  <a:pt x="18" y="20"/>
                </a:lnTo>
                <a:lnTo>
                  <a:pt x="16" y="20"/>
                </a:lnTo>
                <a:lnTo>
                  <a:pt x="14" y="22"/>
                </a:lnTo>
                <a:lnTo>
                  <a:pt x="14" y="24"/>
                </a:lnTo>
                <a:lnTo>
                  <a:pt x="14" y="28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lnTo>
                  <a:pt x="10" y="32"/>
                </a:lnTo>
                <a:lnTo>
                  <a:pt x="8" y="32"/>
                </a:lnTo>
                <a:lnTo>
                  <a:pt x="6" y="32"/>
                </a:lnTo>
                <a:lnTo>
                  <a:pt x="4" y="30"/>
                </a:lnTo>
                <a:lnTo>
                  <a:pt x="6" y="28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2" y="24"/>
                </a:lnTo>
                <a:lnTo>
                  <a:pt x="2" y="22"/>
                </a:lnTo>
                <a:lnTo>
                  <a:pt x="4" y="20"/>
                </a:lnTo>
                <a:lnTo>
                  <a:pt x="2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0" name="Freeform 2328"/>
          <p:cNvSpPr>
            <a:spLocks/>
          </p:cNvSpPr>
          <p:nvPr/>
        </p:nvSpPr>
        <p:spPr bwMode="auto">
          <a:xfrm>
            <a:off x="3960813" y="3582988"/>
            <a:ext cx="177800" cy="209551"/>
          </a:xfrm>
          <a:custGeom>
            <a:avLst/>
            <a:gdLst>
              <a:gd name="T0" fmla="*/ 15120938 w 112"/>
              <a:gd name="T1" fmla="*/ 206652813 h 132"/>
              <a:gd name="T2" fmla="*/ 10080625 w 112"/>
              <a:gd name="T3" fmla="*/ 181451250 h 132"/>
              <a:gd name="T4" fmla="*/ 15120938 w 112"/>
              <a:gd name="T5" fmla="*/ 161290000 h 132"/>
              <a:gd name="T6" fmla="*/ 25201563 w 112"/>
              <a:gd name="T7" fmla="*/ 151209375 h 132"/>
              <a:gd name="T8" fmla="*/ 25201563 w 112"/>
              <a:gd name="T9" fmla="*/ 136088438 h 132"/>
              <a:gd name="T10" fmla="*/ 25201563 w 112"/>
              <a:gd name="T11" fmla="*/ 115927188 h 132"/>
              <a:gd name="T12" fmla="*/ 45362813 w 112"/>
              <a:gd name="T13" fmla="*/ 120967500 h 132"/>
              <a:gd name="T14" fmla="*/ 30241875 w 112"/>
              <a:gd name="T15" fmla="*/ 100806250 h 132"/>
              <a:gd name="T16" fmla="*/ 35282188 w 112"/>
              <a:gd name="T17" fmla="*/ 80645000 h 132"/>
              <a:gd name="T18" fmla="*/ 25201563 w 112"/>
              <a:gd name="T19" fmla="*/ 65524063 h 132"/>
              <a:gd name="T20" fmla="*/ 25201563 w 112"/>
              <a:gd name="T21" fmla="*/ 40322500 h 132"/>
              <a:gd name="T22" fmla="*/ 35282188 w 112"/>
              <a:gd name="T23" fmla="*/ 30241875 h 132"/>
              <a:gd name="T24" fmla="*/ 55443438 w 112"/>
              <a:gd name="T25" fmla="*/ 15120938 h 132"/>
              <a:gd name="T26" fmla="*/ 80645000 w 112"/>
              <a:gd name="T27" fmla="*/ 30241875 h 132"/>
              <a:gd name="T28" fmla="*/ 90725625 w 112"/>
              <a:gd name="T29" fmla="*/ 15120938 h 132"/>
              <a:gd name="T30" fmla="*/ 100806250 w 112"/>
              <a:gd name="T31" fmla="*/ 10080625 h 132"/>
              <a:gd name="T32" fmla="*/ 115927188 w 112"/>
              <a:gd name="T33" fmla="*/ 15120938 h 132"/>
              <a:gd name="T34" fmla="*/ 120967500 w 112"/>
              <a:gd name="T35" fmla="*/ 30241875 h 132"/>
              <a:gd name="T36" fmla="*/ 141128750 w 112"/>
              <a:gd name="T37" fmla="*/ 15120938 h 132"/>
              <a:gd name="T38" fmla="*/ 161290000 w 112"/>
              <a:gd name="T39" fmla="*/ 25201563 h 132"/>
              <a:gd name="T40" fmla="*/ 171370625 w 112"/>
              <a:gd name="T41" fmla="*/ 40322500 h 132"/>
              <a:gd name="T42" fmla="*/ 191531875 w 112"/>
              <a:gd name="T43" fmla="*/ 55443438 h 132"/>
              <a:gd name="T44" fmla="*/ 211693125 w 112"/>
              <a:gd name="T45" fmla="*/ 50403125 h 132"/>
              <a:gd name="T46" fmla="*/ 236894688 w 112"/>
              <a:gd name="T47" fmla="*/ 40322500 h 132"/>
              <a:gd name="T48" fmla="*/ 257055938 w 112"/>
              <a:gd name="T49" fmla="*/ 50403125 h 132"/>
              <a:gd name="T50" fmla="*/ 277217188 w 112"/>
              <a:gd name="T51" fmla="*/ 65524063 h 132"/>
              <a:gd name="T52" fmla="*/ 277217188 w 112"/>
              <a:gd name="T53" fmla="*/ 90725625 h 132"/>
              <a:gd name="T54" fmla="*/ 282257500 w 112"/>
              <a:gd name="T55" fmla="*/ 110886875 h 132"/>
              <a:gd name="T56" fmla="*/ 277217188 w 112"/>
              <a:gd name="T57" fmla="*/ 136088438 h 132"/>
              <a:gd name="T58" fmla="*/ 267136563 w 112"/>
              <a:gd name="T59" fmla="*/ 151209375 h 132"/>
              <a:gd name="T60" fmla="*/ 262096250 w 112"/>
              <a:gd name="T61" fmla="*/ 176410938 h 132"/>
              <a:gd name="T62" fmla="*/ 252015625 w 112"/>
              <a:gd name="T63" fmla="*/ 201612500 h 132"/>
              <a:gd name="T64" fmla="*/ 252015625 w 112"/>
              <a:gd name="T65" fmla="*/ 231854375 h 132"/>
              <a:gd name="T66" fmla="*/ 257055938 w 112"/>
              <a:gd name="T67" fmla="*/ 257055938 h 132"/>
              <a:gd name="T68" fmla="*/ 272176875 w 112"/>
              <a:gd name="T69" fmla="*/ 277217188 h 132"/>
              <a:gd name="T70" fmla="*/ 262096250 w 112"/>
              <a:gd name="T71" fmla="*/ 292338125 h 132"/>
              <a:gd name="T72" fmla="*/ 257055938 w 112"/>
              <a:gd name="T73" fmla="*/ 292338125 h 132"/>
              <a:gd name="T74" fmla="*/ 241935000 w 112"/>
              <a:gd name="T75" fmla="*/ 292338125 h 132"/>
              <a:gd name="T76" fmla="*/ 226814063 w 112"/>
              <a:gd name="T77" fmla="*/ 287297813 h 132"/>
              <a:gd name="T78" fmla="*/ 221773750 w 112"/>
              <a:gd name="T79" fmla="*/ 287297813 h 132"/>
              <a:gd name="T80" fmla="*/ 216733438 w 112"/>
              <a:gd name="T81" fmla="*/ 287297813 h 132"/>
              <a:gd name="T82" fmla="*/ 186491563 w 112"/>
              <a:gd name="T83" fmla="*/ 287297813 h 132"/>
              <a:gd name="T84" fmla="*/ 181451250 w 112"/>
              <a:gd name="T85" fmla="*/ 287297813 h 132"/>
              <a:gd name="T86" fmla="*/ 206652813 w 112"/>
              <a:gd name="T87" fmla="*/ 287297813 h 132"/>
              <a:gd name="T88" fmla="*/ 191531875 w 112"/>
              <a:gd name="T89" fmla="*/ 292338125 h 132"/>
              <a:gd name="T90" fmla="*/ 166330313 w 112"/>
              <a:gd name="T91" fmla="*/ 292338125 h 132"/>
              <a:gd name="T92" fmla="*/ 146169063 w 112"/>
              <a:gd name="T93" fmla="*/ 292338125 h 132"/>
              <a:gd name="T94" fmla="*/ 161290000 w 112"/>
              <a:gd name="T95" fmla="*/ 292338125 h 132"/>
              <a:gd name="T96" fmla="*/ 131048125 w 112"/>
              <a:gd name="T97" fmla="*/ 297378438 h 132"/>
              <a:gd name="T98" fmla="*/ 110886875 w 112"/>
              <a:gd name="T99" fmla="*/ 302418750 h 132"/>
              <a:gd name="T100" fmla="*/ 85685313 w 112"/>
              <a:gd name="T101" fmla="*/ 317539688 h 132"/>
              <a:gd name="T102" fmla="*/ 60483750 w 112"/>
              <a:gd name="T103" fmla="*/ 327620313 h 132"/>
              <a:gd name="T104" fmla="*/ 50403125 w 112"/>
              <a:gd name="T105" fmla="*/ 312499375 h 132"/>
              <a:gd name="T106" fmla="*/ 50403125 w 112"/>
              <a:gd name="T107" fmla="*/ 292338125 h 132"/>
              <a:gd name="T108" fmla="*/ 55443438 w 112"/>
              <a:gd name="T109" fmla="*/ 272176875 h 132"/>
              <a:gd name="T110" fmla="*/ 45362813 w 112"/>
              <a:gd name="T111" fmla="*/ 252015625 h 132"/>
              <a:gd name="T112" fmla="*/ 25201563 w 112"/>
              <a:gd name="T113" fmla="*/ 231854375 h 132"/>
              <a:gd name="T114" fmla="*/ 5040313 w 112"/>
              <a:gd name="T115" fmla="*/ 226814063 h 13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" h="132">
                <a:moveTo>
                  <a:pt x="0" y="88"/>
                </a:moveTo>
                <a:lnTo>
                  <a:pt x="0" y="88"/>
                </a:lnTo>
                <a:lnTo>
                  <a:pt x="2" y="86"/>
                </a:lnTo>
                <a:lnTo>
                  <a:pt x="4" y="84"/>
                </a:lnTo>
                <a:lnTo>
                  <a:pt x="6" y="82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2" y="66"/>
                </a:lnTo>
                <a:lnTo>
                  <a:pt x="4" y="64"/>
                </a:lnTo>
                <a:lnTo>
                  <a:pt x="6" y="64"/>
                </a:lnTo>
                <a:lnTo>
                  <a:pt x="6" y="66"/>
                </a:lnTo>
                <a:lnTo>
                  <a:pt x="8" y="66"/>
                </a:lnTo>
                <a:lnTo>
                  <a:pt x="8" y="64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0" y="56"/>
                </a:lnTo>
                <a:lnTo>
                  <a:pt x="12" y="56"/>
                </a:lnTo>
                <a:lnTo>
                  <a:pt x="12" y="54"/>
                </a:lnTo>
                <a:lnTo>
                  <a:pt x="10" y="54"/>
                </a:lnTo>
                <a:lnTo>
                  <a:pt x="8" y="52"/>
                </a:lnTo>
                <a:lnTo>
                  <a:pt x="8" y="50"/>
                </a:lnTo>
                <a:lnTo>
                  <a:pt x="8" y="48"/>
                </a:lnTo>
                <a:lnTo>
                  <a:pt x="8" y="46"/>
                </a:lnTo>
                <a:lnTo>
                  <a:pt x="10" y="46"/>
                </a:lnTo>
                <a:lnTo>
                  <a:pt x="12" y="46"/>
                </a:lnTo>
                <a:lnTo>
                  <a:pt x="14" y="48"/>
                </a:lnTo>
                <a:lnTo>
                  <a:pt x="16" y="48"/>
                </a:lnTo>
                <a:lnTo>
                  <a:pt x="18" y="48"/>
                </a:lnTo>
                <a:lnTo>
                  <a:pt x="18" y="46"/>
                </a:lnTo>
                <a:lnTo>
                  <a:pt x="18" y="44"/>
                </a:lnTo>
                <a:lnTo>
                  <a:pt x="16" y="42"/>
                </a:lnTo>
                <a:lnTo>
                  <a:pt x="14" y="40"/>
                </a:lnTo>
                <a:lnTo>
                  <a:pt x="12" y="40"/>
                </a:lnTo>
                <a:lnTo>
                  <a:pt x="12" y="38"/>
                </a:lnTo>
                <a:lnTo>
                  <a:pt x="14" y="36"/>
                </a:lnTo>
                <a:lnTo>
                  <a:pt x="14" y="34"/>
                </a:lnTo>
                <a:lnTo>
                  <a:pt x="16" y="34"/>
                </a:lnTo>
                <a:lnTo>
                  <a:pt x="14" y="32"/>
                </a:lnTo>
                <a:lnTo>
                  <a:pt x="14" y="30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8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6" y="2"/>
                </a:lnTo>
                <a:lnTo>
                  <a:pt x="38" y="2"/>
                </a:lnTo>
                <a:lnTo>
                  <a:pt x="40" y="4"/>
                </a:lnTo>
                <a:lnTo>
                  <a:pt x="42" y="2"/>
                </a:lnTo>
                <a:lnTo>
                  <a:pt x="42" y="0"/>
                </a:lnTo>
                <a:lnTo>
                  <a:pt x="44" y="0"/>
                </a:lnTo>
                <a:lnTo>
                  <a:pt x="44" y="2"/>
                </a:lnTo>
                <a:lnTo>
                  <a:pt x="44" y="4"/>
                </a:lnTo>
                <a:lnTo>
                  <a:pt x="46" y="6"/>
                </a:lnTo>
                <a:lnTo>
                  <a:pt x="46" y="8"/>
                </a:lnTo>
                <a:lnTo>
                  <a:pt x="44" y="8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48" y="10"/>
                </a:lnTo>
                <a:lnTo>
                  <a:pt x="50" y="10"/>
                </a:lnTo>
                <a:lnTo>
                  <a:pt x="50" y="8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58" y="8"/>
                </a:lnTo>
                <a:lnTo>
                  <a:pt x="60" y="10"/>
                </a:lnTo>
                <a:lnTo>
                  <a:pt x="62" y="8"/>
                </a:lnTo>
                <a:lnTo>
                  <a:pt x="64" y="10"/>
                </a:lnTo>
                <a:lnTo>
                  <a:pt x="66" y="12"/>
                </a:lnTo>
                <a:lnTo>
                  <a:pt x="66" y="14"/>
                </a:lnTo>
                <a:lnTo>
                  <a:pt x="68" y="16"/>
                </a:lnTo>
                <a:lnTo>
                  <a:pt x="70" y="18"/>
                </a:lnTo>
                <a:lnTo>
                  <a:pt x="70" y="20"/>
                </a:lnTo>
                <a:lnTo>
                  <a:pt x="72" y="22"/>
                </a:lnTo>
                <a:lnTo>
                  <a:pt x="74" y="20"/>
                </a:lnTo>
                <a:lnTo>
                  <a:pt x="74" y="22"/>
                </a:lnTo>
                <a:lnTo>
                  <a:pt x="76" y="22"/>
                </a:lnTo>
                <a:lnTo>
                  <a:pt x="78" y="24"/>
                </a:lnTo>
                <a:lnTo>
                  <a:pt x="80" y="24"/>
                </a:lnTo>
                <a:lnTo>
                  <a:pt x="80" y="22"/>
                </a:lnTo>
                <a:lnTo>
                  <a:pt x="82" y="20"/>
                </a:lnTo>
                <a:lnTo>
                  <a:pt x="84" y="20"/>
                </a:lnTo>
                <a:lnTo>
                  <a:pt x="86" y="18"/>
                </a:lnTo>
                <a:lnTo>
                  <a:pt x="88" y="18"/>
                </a:lnTo>
                <a:lnTo>
                  <a:pt x="90" y="16"/>
                </a:lnTo>
                <a:lnTo>
                  <a:pt x="92" y="16"/>
                </a:lnTo>
                <a:lnTo>
                  <a:pt x="94" y="16"/>
                </a:lnTo>
                <a:lnTo>
                  <a:pt x="96" y="16"/>
                </a:lnTo>
                <a:lnTo>
                  <a:pt x="98" y="18"/>
                </a:lnTo>
                <a:lnTo>
                  <a:pt x="100" y="16"/>
                </a:lnTo>
                <a:lnTo>
                  <a:pt x="100" y="18"/>
                </a:lnTo>
                <a:lnTo>
                  <a:pt x="102" y="20"/>
                </a:lnTo>
                <a:lnTo>
                  <a:pt x="104" y="20"/>
                </a:lnTo>
                <a:lnTo>
                  <a:pt x="104" y="22"/>
                </a:lnTo>
                <a:lnTo>
                  <a:pt x="104" y="24"/>
                </a:lnTo>
                <a:lnTo>
                  <a:pt x="106" y="26"/>
                </a:lnTo>
                <a:lnTo>
                  <a:pt x="108" y="28"/>
                </a:lnTo>
                <a:lnTo>
                  <a:pt x="110" y="26"/>
                </a:lnTo>
                <a:lnTo>
                  <a:pt x="110" y="28"/>
                </a:lnTo>
                <a:lnTo>
                  <a:pt x="108" y="30"/>
                </a:lnTo>
                <a:lnTo>
                  <a:pt x="108" y="32"/>
                </a:lnTo>
                <a:lnTo>
                  <a:pt x="108" y="34"/>
                </a:lnTo>
                <a:lnTo>
                  <a:pt x="110" y="36"/>
                </a:lnTo>
                <a:lnTo>
                  <a:pt x="110" y="38"/>
                </a:lnTo>
                <a:lnTo>
                  <a:pt x="110" y="40"/>
                </a:lnTo>
                <a:lnTo>
                  <a:pt x="110" y="42"/>
                </a:lnTo>
                <a:lnTo>
                  <a:pt x="112" y="44"/>
                </a:lnTo>
                <a:lnTo>
                  <a:pt x="112" y="46"/>
                </a:lnTo>
                <a:lnTo>
                  <a:pt x="112" y="48"/>
                </a:lnTo>
                <a:lnTo>
                  <a:pt x="112" y="50"/>
                </a:lnTo>
                <a:lnTo>
                  <a:pt x="112" y="52"/>
                </a:lnTo>
                <a:lnTo>
                  <a:pt x="110" y="54"/>
                </a:lnTo>
                <a:lnTo>
                  <a:pt x="110" y="56"/>
                </a:lnTo>
                <a:lnTo>
                  <a:pt x="108" y="56"/>
                </a:lnTo>
                <a:lnTo>
                  <a:pt x="108" y="58"/>
                </a:lnTo>
                <a:lnTo>
                  <a:pt x="106" y="58"/>
                </a:lnTo>
                <a:lnTo>
                  <a:pt x="106" y="60"/>
                </a:lnTo>
                <a:lnTo>
                  <a:pt x="106" y="62"/>
                </a:lnTo>
                <a:lnTo>
                  <a:pt x="104" y="64"/>
                </a:lnTo>
                <a:lnTo>
                  <a:pt x="104" y="66"/>
                </a:lnTo>
                <a:lnTo>
                  <a:pt x="104" y="68"/>
                </a:lnTo>
                <a:lnTo>
                  <a:pt x="104" y="70"/>
                </a:lnTo>
                <a:lnTo>
                  <a:pt x="104" y="72"/>
                </a:lnTo>
                <a:lnTo>
                  <a:pt x="102" y="74"/>
                </a:lnTo>
                <a:lnTo>
                  <a:pt x="102" y="76"/>
                </a:lnTo>
                <a:lnTo>
                  <a:pt x="100" y="76"/>
                </a:lnTo>
                <a:lnTo>
                  <a:pt x="100" y="78"/>
                </a:lnTo>
                <a:lnTo>
                  <a:pt x="100" y="80"/>
                </a:lnTo>
                <a:lnTo>
                  <a:pt x="98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0" y="90"/>
                </a:lnTo>
                <a:lnTo>
                  <a:pt x="100" y="92"/>
                </a:lnTo>
                <a:lnTo>
                  <a:pt x="100" y="94"/>
                </a:lnTo>
                <a:lnTo>
                  <a:pt x="102" y="96"/>
                </a:lnTo>
                <a:lnTo>
                  <a:pt x="102" y="98"/>
                </a:lnTo>
                <a:lnTo>
                  <a:pt x="102" y="100"/>
                </a:lnTo>
                <a:lnTo>
                  <a:pt x="102" y="102"/>
                </a:lnTo>
                <a:lnTo>
                  <a:pt x="104" y="104"/>
                </a:lnTo>
                <a:lnTo>
                  <a:pt x="104" y="106"/>
                </a:lnTo>
                <a:lnTo>
                  <a:pt x="106" y="106"/>
                </a:lnTo>
                <a:lnTo>
                  <a:pt x="108" y="108"/>
                </a:lnTo>
                <a:lnTo>
                  <a:pt x="108" y="110"/>
                </a:lnTo>
                <a:lnTo>
                  <a:pt x="108" y="112"/>
                </a:lnTo>
                <a:lnTo>
                  <a:pt x="106" y="114"/>
                </a:lnTo>
                <a:lnTo>
                  <a:pt x="108" y="116"/>
                </a:lnTo>
                <a:lnTo>
                  <a:pt x="106" y="116"/>
                </a:lnTo>
                <a:lnTo>
                  <a:pt x="104" y="116"/>
                </a:lnTo>
                <a:lnTo>
                  <a:pt x="104" y="118"/>
                </a:lnTo>
                <a:lnTo>
                  <a:pt x="104" y="116"/>
                </a:lnTo>
                <a:lnTo>
                  <a:pt x="106" y="116"/>
                </a:lnTo>
                <a:lnTo>
                  <a:pt x="104" y="116"/>
                </a:lnTo>
                <a:lnTo>
                  <a:pt x="102" y="116"/>
                </a:lnTo>
                <a:lnTo>
                  <a:pt x="100" y="116"/>
                </a:lnTo>
                <a:lnTo>
                  <a:pt x="100" y="114"/>
                </a:lnTo>
                <a:lnTo>
                  <a:pt x="100" y="112"/>
                </a:lnTo>
                <a:lnTo>
                  <a:pt x="98" y="114"/>
                </a:lnTo>
                <a:lnTo>
                  <a:pt x="96" y="116"/>
                </a:lnTo>
                <a:lnTo>
                  <a:pt x="94" y="116"/>
                </a:lnTo>
                <a:lnTo>
                  <a:pt x="92" y="116"/>
                </a:lnTo>
                <a:lnTo>
                  <a:pt x="90" y="114"/>
                </a:lnTo>
                <a:lnTo>
                  <a:pt x="88" y="116"/>
                </a:lnTo>
                <a:lnTo>
                  <a:pt x="86" y="114"/>
                </a:lnTo>
                <a:lnTo>
                  <a:pt x="88" y="114"/>
                </a:lnTo>
                <a:lnTo>
                  <a:pt x="90" y="114"/>
                </a:lnTo>
                <a:lnTo>
                  <a:pt x="88" y="112"/>
                </a:lnTo>
                <a:lnTo>
                  <a:pt x="88" y="114"/>
                </a:lnTo>
                <a:lnTo>
                  <a:pt x="86" y="112"/>
                </a:lnTo>
                <a:lnTo>
                  <a:pt x="84" y="112"/>
                </a:lnTo>
                <a:lnTo>
                  <a:pt x="86" y="114"/>
                </a:lnTo>
                <a:lnTo>
                  <a:pt x="84" y="114"/>
                </a:lnTo>
                <a:lnTo>
                  <a:pt x="82" y="112"/>
                </a:lnTo>
                <a:lnTo>
                  <a:pt x="80" y="114"/>
                </a:lnTo>
                <a:lnTo>
                  <a:pt x="78" y="114"/>
                </a:lnTo>
                <a:lnTo>
                  <a:pt x="76" y="114"/>
                </a:lnTo>
                <a:lnTo>
                  <a:pt x="74" y="114"/>
                </a:lnTo>
                <a:lnTo>
                  <a:pt x="72" y="114"/>
                </a:lnTo>
                <a:lnTo>
                  <a:pt x="70" y="114"/>
                </a:lnTo>
                <a:lnTo>
                  <a:pt x="70" y="116"/>
                </a:lnTo>
                <a:lnTo>
                  <a:pt x="72" y="114"/>
                </a:lnTo>
                <a:lnTo>
                  <a:pt x="74" y="114"/>
                </a:lnTo>
                <a:lnTo>
                  <a:pt x="76" y="114"/>
                </a:lnTo>
                <a:lnTo>
                  <a:pt x="78" y="114"/>
                </a:lnTo>
                <a:lnTo>
                  <a:pt x="80" y="114"/>
                </a:lnTo>
                <a:lnTo>
                  <a:pt x="82" y="114"/>
                </a:lnTo>
                <a:lnTo>
                  <a:pt x="84" y="114"/>
                </a:lnTo>
                <a:lnTo>
                  <a:pt x="82" y="114"/>
                </a:lnTo>
                <a:lnTo>
                  <a:pt x="80" y="114"/>
                </a:lnTo>
                <a:lnTo>
                  <a:pt x="78" y="114"/>
                </a:lnTo>
                <a:lnTo>
                  <a:pt x="76" y="116"/>
                </a:lnTo>
                <a:lnTo>
                  <a:pt x="74" y="116"/>
                </a:lnTo>
                <a:lnTo>
                  <a:pt x="72" y="116"/>
                </a:lnTo>
                <a:lnTo>
                  <a:pt x="70" y="116"/>
                </a:lnTo>
                <a:lnTo>
                  <a:pt x="68" y="116"/>
                </a:lnTo>
                <a:lnTo>
                  <a:pt x="66" y="116"/>
                </a:lnTo>
                <a:lnTo>
                  <a:pt x="66" y="114"/>
                </a:lnTo>
                <a:lnTo>
                  <a:pt x="64" y="114"/>
                </a:lnTo>
                <a:lnTo>
                  <a:pt x="62" y="114"/>
                </a:lnTo>
                <a:lnTo>
                  <a:pt x="60" y="116"/>
                </a:lnTo>
                <a:lnTo>
                  <a:pt x="58" y="116"/>
                </a:lnTo>
                <a:lnTo>
                  <a:pt x="60" y="116"/>
                </a:lnTo>
                <a:lnTo>
                  <a:pt x="62" y="114"/>
                </a:lnTo>
                <a:lnTo>
                  <a:pt x="64" y="116"/>
                </a:lnTo>
                <a:lnTo>
                  <a:pt x="66" y="116"/>
                </a:lnTo>
                <a:lnTo>
                  <a:pt x="64" y="116"/>
                </a:lnTo>
                <a:lnTo>
                  <a:pt x="60" y="116"/>
                </a:lnTo>
                <a:lnTo>
                  <a:pt x="58" y="118"/>
                </a:lnTo>
                <a:lnTo>
                  <a:pt x="56" y="118"/>
                </a:lnTo>
                <a:lnTo>
                  <a:pt x="54" y="118"/>
                </a:lnTo>
                <a:lnTo>
                  <a:pt x="52" y="118"/>
                </a:lnTo>
                <a:lnTo>
                  <a:pt x="50" y="118"/>
                </a:lnTo>
                <a:lnTo>
                  <a:pt x="48" y="120"/>
                </a:lnTo>
                <a:lnTo>
                  <a:pt x="46" y="120"/>
                </a:lnTo>
                <a:lnTo>
                  <a:pt x="44" y="120"/>
                </a:lnTo>
                <a:lnTo>
                  <a:pt x="44" y="122"/>
                </a:lnTo>
                <a:lnTo>
                  <a:pt x="42" y="122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6"/>
                </a:lnTo>
                <a:lnTo>
                  <a:pt x="32" y="126"/>
                </a:lnTo>
                <a:lnTo>
                  <a:pt x="30" y="126"/>
                </a:lnTo>
                <a:lnTo>
                  <a:pt x="30" y="128"/>
                </a:lnTo>
                <a:lnTo>
                  <a:pt x="28" y="128"/>
                </a:lnTo>
                <a:lnTo>
                  <a:pt x="26" y="130"/>
                </a:lnTo>
                <a:lnTo>
                  <a:pt x="24" y="130"/>
                </a:lnTo>
                <a:lnTo>
                  <a:pt x="22" y="132"/>
                </a:lnTo>
                <a:lnTo>
                  <a:pt x="20" y="132"/>
                </a:lnTo>
                <a:lnTo>
                  <a:pt x="20" y="130"/>
                </a:lnTo>
                <a:lnTo>
                  <a:pt x="20" y="124"/>
                </a:lnTo>
                <a:lnTo>
                  <a:pt x="18" y="122"/>
                </a:lnTo>
                <a:lnTo>
                  <a:pt x="20" y="120"/>
                </a:lnTo>
                <a:lnTo>
                  <a:pt x="20" y="118"/>
                </a:lnTo>
                <a:lnTo>
                  <a:pt x="20" y="116"/>
                </a:lnTo>
                <a:lnTo>
                  <a:pt x="20" y="114"/>
                </a:lnTo>
                <a:lnTo>
                  <a:pt x="22" y="114"/>
                </a:lnTo>
                <a:lnTo>
                  <a:pt x="22" y="112"/>
                </a:lnTo>
                <a:lnTo>
                  <a:pt x="22" y="110"/>
                </a:lnTo>
                <a:lnTo>
                  <a:pt x="22" y="108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6" y="98"/>
                </a:lnTo>
                <a:lnTo>
                  <a:pt x="14" y="96"/>
                </a:lnTo>
                <a:lnTo>
                  <a:pt x="14" y="94"/>
                </a:lnTo>
                <a:lnTo>
                  <a:pt x="12" y="92"/>
                </a:lnTo>
                <a:lnTo>
                  <a:pt x="10" y="92"/>
                </a:lnTo>
                <a:lnTo>
                  <a:pt x="8" y="92"/>
                </a:lnTo>
                <a:lnTo>
                  <a:pt x="6" y="90"/>
                </a:lnTo>
                <a:lnTo>
                  <a:pt x="4" y="90"/>
                </a:lnTo>
                <a:lnTo>
                  <a:pt x="2" y="90"/>
                </a:lnTo>
                <a:lnTo>
                  <a:pt x="2" y="88"/>
                </a:lnTo>
                <a:lnTo>
                  <a:pt x="0" y="8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1" name="Freeform 2329"/>
          <p:cNvSpPr>
            <a:spLocks/>
          </p:cNvSpPr>
          <p:nvPr/>
        </p:nvSpPr>
        <p:spPr bwMode="auto">
          <a:xfrm>
            <a:off x="3960813" y="3582988"/>
            <a:ext cx="177800" cy="209551"/>
          </a:xfrm>
          <a:custGeom>
            <a:avLst/>
            <a:gdLst>
              <a:gd name="T0" fmla="*/ 15120938 w 112"/>
              <a:gd name="T1" fmla="*/ 206652813 h 132"/>
              <a:gd name="T2" fmla="*/ 10080625 w 112"/>
              <a:gd name="T3" fmla="*/ 181451250 h 132"/>
              <a:gd name="T4" fmla="*/ 15120938 w 112"/>
              <a:gd name="T5" fmla="*/ 161290000 h 132"/>
              <a:gd name="T6" fmla="*/ 25201563 w 112"/>
              <a:gd name="T7" fmla="*/ 151209375 h 132"/>
              <a:gd name="T8" fmla="*/ 25201563 w 112"/>
              <a:gd name="T9" fmla="*/ 136088438 h 132"/>
              <a:gd name="T10" fmla="*/ 25201563 w 112"/>
              <a:gd name="T11" fmla="*/ 115927188 h 132"/>
              <a:gd name="T12" fmla="*/ 45362813 w 112"/>
              <a:gd name="T13" fmla="*/ 120967500 h 132"/>
              <a:gd name="T14" fmla="*/ 30241875 w 112"/>
              <a:gd name="T15" fmla="*/ 100806250 h 132"/>
              <a:gd name="T16" fmla="*/ 35282188 w 112"/>
              <a:gd name="T17" fmla="*/ 80645000 h 132"/>
              <a:gd name="T18" fmla="*/ 25201563 w 112"/>
              <a:gd name="T19" fmla="*/ 65524063 h 132"/>
              <a:gd name="T20" fmla="*/ 25201563 w 112"/>
              <a:gd name="T21" fmla="*/ 40322500 h 132"/>
              <a:gd name="T22" fmla="*/ 35282188 w 112"/>
              <a:gd name="T23" fmla="*/ 30241875 h 132"/>
              <a:gd name="T24" fmla="*/ 55443438 w 112"/>
              <a:gd name="T25" fmla="*/ 15120938 h 132"/>
              <a:gd name="T26" fmla="*/ 80645000 w 112"/>
              <a:gd name="T27" fmla="*/ 30241875 h 132"/>
              <a:gd name="T28" fmla="*/ 90725625 w 112"/>
              <a:gd name="T29" fmla="*/ 15120938 h 132"/>
              <a:gd name="T30" fmla="*/ 100806250 w 112"/>
              <a:gd name="T31" fmla="*/ 10080625 h 132"/>
              <a:gd name="T32" fmla="*/ 115927188 w 112"/>
              <a:gd name="T33" fmla="*/ 15120938 h 132"/>
              <a:gd name="T34" fmla="*/ 120967500 w 112"/>
              <a:gd name="T35" fmla="*/ 30241875 h 132"/>
              <a:gd name="T36" fmla="*/ 141128750 w 112"/>
              <a:gd name="T37" fmla="*/ 15120938 h 132"/>
              <a:gd name="T38" fmla="*/ 161290000 w 112"/>
              <a:gd name="T39" fmla="*/ 25201563 h 132"/>
              <a:gd name="T40" fmla="*/ 171370625 w 112"/>
              <a:gd name="T41" fmla="*/ 40322500 h 132"/>
              <a:gd name="T42" fmla="*/ 191531875 w 112"/>
              <a:gd name="T43" fmla="*/ 55443438 h 132"/>
              <a:gd name="T44" fmla="*/ 211693125 w 112"/>
              <a:gd name="T45" fmla="*/ 50403125 h 132"/>
              <a:gd name="T46" fmla="*/ 236894688 w 112"/>
              <a:gd name="T47" fmla="*/ 40322500 h 132"/>
              <a:gd name="T48" fmla="*/ 257055938 w 112"/>
              <a:gd name="T49" fmla="*/ 50403125 h 132"/>
              <a:gd name="T50" fmla="*/ 277217188 w 112"/>
              <a:gd name="T51" fmla="*/ 65524063 h 132"/>
              <a:gd name="T52" fmla="*/ 277217188 w 112"/>
              <a:gd name="T53" fmla="*/ 90725625 h 132"/>
              <a:gd name="T54" fmla="*/ 282257500 w 112"/>
              <a:gd name="T55" fmla="*/ 110886875 h 132"/>
              <a:gd name="T56" fmla="*/ 277217188 w 112"/>
              <a:gd name="T57" fmla="*/ 136088438 h 132"/>
              <a:gd name="T58" fmla="*/ 267136563 w 112"/>
              <a:gd name="T59" fmla="*/ 151209375 h 132"/>
              <a:gd name="T60" fmla="*/ 262096250 w 112"/>
              <a:gd name="T61" fmla="*/ 176410938 h 132"/>
              <a:gd name="T62" fmla="*/ 252015625 w 112"/>
              <a:gd name="T63" fmla="*/ 201612500 h 132"/>
              <a:gd name="T64" fmla="*/ 252015625 w 112"/>
              <a:gd name="T65" fmla="*/ 231854375 h 132"/>
              <a:gd name="T66" fmla="*/ 257055938 w 112"/>
              <a:gd name="T67" fmla="*/ 257055938 h 132"/>
              <a:gd name="T68" fmla="*/ 272176875 w 112"/>
              <a:gd name="T69" fmla="*/ 277217188 h 132"/>
              <a:gd name="T70" fmla="*/ 262096250 w 112"/>
              <a:gd name="T71" fmla="*/ 292338125 h 132"/>
              <a:gd name="T72" fmla="*/ 257055938 w 112"/>
              <a:gd name="T73" fmla="*/ 292338125 h 132"/>
              <a:gd name="T74" fmla="*/ 241935000 w 112"/>
              <a:gd name="T75" fmla="*/ 292338125 h 132"/>
              <a:gd name="T76" fmla="*/ 226814063 w 112"/>
              <a:gd name="T77" fmla="*/ 287297813 h 132"/>
              <a:gd name="T78" fmla="*/ 221773750 w 112"/>
              <a:gd name="T79" fmla="*/ 287297813 h 132"/>
              <a:gd name="T80" fmla="*/ 216733438 w 112"/>
              <a:gd name="T81" fmla="*/ 287297813 h 132"/>
              <a:gd name="T82" fmla="*/ 186491563 w 112"/>
              <a:gd name="T83" fmla="*/ 287297813 h 132"/>
              <a:gd name="T84" fmla="*/ 181451250 w 112"/>
              <a:gd name="T85" fmla="*/ 287297813 h 132"/>
              <a:gd name="T86" fmla="*/ 206652813 w 112"/>
              <a:gd name="T87" fmla="*/ 287297813 h 132"/>
              <a:gd name="T88" fmla="*/ 191531875 w 112"/>
              <a:gd name="T89" fmla="*/ 292338125 h 132"/>
              <a:gd name="T90" fmla="*/ 166330313 w 112"/>
              <a:gd name="T91" fmla="*/ 292338125 h 132"/>
              <a:gd name="T92" fmla="*/ 146169063 w 112"/>
              <a:gd name="T93" fmla="*/ 292338125 h 132"/>
              <a:gd name="T94" fmla="*/ 161290000 w 112"/>
              <a:gd name="T95" fmla="*/ 292338125 h 132"/>
              <a:gd name="T96" fmla="*/ 131048125 w 112"/>
              <a:gd name="T97" fmla="*/ 297378438 h 132"/>
              <a:gd name="T98" fmla="*/ 110886875 w 112"/>
              <a:gd name="T99" fmla="*/ 302418750 h 132"/>
              <a:gd name="T100" fmla="*/ 85685313 w 112"/>
              <a:gd name="T101" fmla="*/ 317539688 h 132"/>
              <a:gd name="T102" fmla="*/ 60483750 w 112"/>
              <a:gd name="T103" fmla="*/ 327620313 h 132"/>
              <a:gd name="T104" fmla="*/ 50403125 w 112"/>
              <a:gd name="T105" fmla="*/ 312499375 h 132"/>
              <a:gd name="T106" fmla="*/ 50403125 w 112"/>
              <a:gd name="T107" fmla="*/ 292338125 h 132"/>
              <a:gd name="T108" fmla="*/ 55443438 w 112"/>
              <a:gd name="T109" fmla="*/ 272176875 h 132"/>
              <a:gd name="T110" fmla="*/ 45362813 w 112"/>
              <a:gd name="T111" fmla="*/ 252015625 h 132"/>
              <a:gd name="T112" fmla="*/ 25201563 w 112"/>
              <a:gd name="T113" fmla="*/ 231854375 h 132"/>
              <a:gd name="T114" fmla="*/ 5040313 w 112"/>
              <a:gd name="T115" fmla="*/ 226814063 h 13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" h="132">
                <a:moveTo>
                  <a:pt x="0" y="88"/>
                </a:moveTo>
                <a:lnTo>
                  <a:pt x="0" y="88"/>
                </a:lnTo>
                <a:lnTo>
                  <a:pt x="2" y="86"/>
                </a:lnTo>
                <a:lnTo>
                  <a:pt x="4" y="84"/>
                </a:lnTo>
                <a:lnTo>
                  <a:pt x="6" y="82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4" y="72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2" y="66"/>
                </a:lnTo>
                <a:lnTo>
                  <a:pt x="4" y="64"/>
                </a:lnTo>
                <a:lnTo>
                  <a:pt x="6" y="64"/>
                </a:lnTo>
                <a:lnTo>
                  <a:pt x="6" y="66"/>
                </a:lnTo>
                <a:lnTo>
                  <a:pt x="8" y="66"/>
                </a:lnTo>
                <a:lnTo>
                  <a:pt x="8" y="64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0" y="56"/>
                </a:lnTo>
                <a:lnTo>
                  <a:pt x="12" y="56"/>
                </a:lnTo>
                <a:lnTo>
                  <a:pt x="12" y="54"/>
                </a:lnTo>
                <a:lnTo>
                  <a:pt x="10" y="54"/>
                </a:lnTo>
                <a:lnTo>
                  <a:pt x="8" y="52"/>
                </a:lnTo>
                <a:lnTo>
                  <a:pt x="8" y="50"/>
                </a:lnTo>
                <a:lnTo>
                  <a:pt x="8" y="48"/>
                </a:lnTo>
                <a:lnTo>
                  <a:pt x="8" y="46"/>
                </a:lnTo>
                <a:lnTo>
                  <a:pt x="10" y="46"/>
                </a:lnTo>
                <a:lnTo>
                  <a:pt x="12" y="46"/>
                </a:lnTo>
                <a:lnTo>
                  <a:pt x="14" y="48"/>
                </a:lnTo>
                <a:lnTo>
                  <a:pt x="16" y="48"/>
                </a:lnTo>
                <a:lnTo>
                  <a:pt x="18" y="48"/>
                </a:lnTo>
                <a:lnTo>
                  <a:pt x="18" y="46"/>
                </a:lnTo>
                <a:lnTo>
                  <a:pt x="18" y="44"/>
                </a:lnTo>
                <a:lnTo>
                  <a:pt x="16" y="42"/>
                </a:lnTo>
                <a:lnTo>
                  <a:pt x="14" y="40"/>
                </a:lnTo>
                <a:lnTo>
                  <a:pt x="12" y="40"/>
                </a:lnTo>
                <a:lnTo>
                  <a:pt x="12" y="38"/>
                </a:lnTo>
                <a:lnTo>
                  <a:pt x="14" y="36"/>
                </a:lnTo>
                <a:lnTo>
                  <a:pt x="14" y="34"/>
                </a:lnTo>
                <a:lnTo>
                  <a:pt x="16" y="34"/>
                </a:lnTo>
                <a:lnTo>
                  <a:pt x="14" y="32"/>
                </a:lnTo>
                <a:lnTo>
                  <a:pt x="14" y="30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8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6" y="2"/>
                </a:lnTo>
                <a:lnTo>
                  <a:pt x="38" y="2"/>
                </a:lnTo>
                <a:lnTo>
                  <a:pt x="40" y="4"/>
                </a:lnTo>
                <a:lnTo>
                  <a:pt x="42" y="2"/>
                </a:lnTo>
                <a:lnTo>
                  <a:pt x="42" y="0"/>
                </a:lnTo>
                <a:lnTo>
                  <a:pt x="44" y="0"/>
                </a:lnTo>
                <a:lnTo>
                  <a:pt x="44" y="2"/>
                </a:lnTo>
                <a:lnTo>
                  <a:pt x="44" y="4"/>
                </a:lnTo>
                <a:lnTo>
                  <a:pt x="46" y="6"/>
                </a:lnTo>
                <a:lnTo>
                  <a:pt x="46" y="8"/>
                </a:lnTo>
                <a:lnTo>
                  <a:pt x="44" y="8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48" y="10"/>
                </a:lnTo>
                <a:lnTo>
                  <a:pt x="50" y="10"/>
                </a:lnTo>
                <a:lnTo>
                  <a:pt x="50" y="8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58" y="8"/>
                </a:lnTo>
                <a:lnTo>
                  <a:pt x="60" y="10"/>
                </a:lnTo>
                <a:lnTo>
                  <a:pt x="62" y="8"/>
                </a:lnTo>
                <a:lnTo>
                  <a:pt x="64" y="10"/>
                </a:lnTo>
                <a:lnTo>
                  <a:pt x="66" y="12"/>
                </a:lnTo>
                <a:lnTo>
                  <a:pt x="66" y="14"/>
                </a:lnTo>
                <a:lnTo>
                  <a:pt x="68" y="16"/>
                </a:lnTo>
                <a:lnTo>
                  <a:pt x="70" y="18"/>
                </a:lnTo>
                <a:lnTo>
                  <a:pt x="70" y="20"/>
                </a:lnTo>
                <a:lnTo>
                  <a:pt x="72" y="22"/>
                </a:lnTo>
                <a:lnTo>
                  <a:pt x="74" y="20"/>
                </a:lnTo>
                <a:lnTo>
                  <a:pt x="74" y="22"/>
                </a:lnTo>
                <a:lnTo>
                  <a:pt x="76" y="22"/>
                </a:lnTo>
                <a:lnTo>
                  <a:pt x="78" y="24"/>
                </a:lnTo>
                <a:lnTo>
                  <a:pt x="80" y="24"/>
                </a:lnTo>
                <a:lnTo>
                  <a:pt x="80" y="22"/>
                </a:lnTo>
                <a:lnTo>
                  <a:pt x="82" y="20"/>
                </a:lnTo>
                <a:lnTo>
                  <a:pt x="84" y="20"/>
                </a:lnTo>
                <a:lnTo>
                  <a:pt x="86" y="18"/>
                </a:lnTo>
                <a:lnTo>
                  <a:pt x="88" y="18"/>
                </a:lnTo>
                <a:lnTo>
                  <a:pt x="90" y="16"/>
                </a:lnTo>
                <a:lnTo>
                  <a:pt x="92" y="16"/>
                </a:lnTo>
                <a:lnTo>
                  <a:pt x="94" y="16"/>
                </a:lnTo>
                <a:lnTo>
                  <a:pt x="96" y="16"/>
                </a:lnTo>
                <a:lnTo>
                  <a:pt x="98" y="18"/>
                </a:lnTo>
                <a:lnTo>
                  <a:pt x="100" y="16"/>
                </a:lnTo>
                <a:lnTo>
                  <a:pt x="100" y="18"/>
                </a:lnTo>
                <a:lnTo>
                  <a:pt x="102" y="20"/>
                </a:lnTo>
                <a:lnTo>
                  <a:pt x="104" y="20"/>
                </a:lnTo>
                <a:lnTo>
                  <a:pt x="104" y="22"/>
                </a:lnTo>
                <a:lnTo>
                  <a:pt x="104" y="24"/>
                </a:lnTo>
                <a:lnTo>
                  <a:pt x="106" y="26"/>
                </a:lnTo>
                <a:lnTo>
                  <a:pt x="108" y="28"/>
                </a:lnTo>
                <a:lnTo>
                  <a:pt x="110" y="26"/>
                </a:lnTo>
                <a:lnTo>
                  <a:pt x="110" y="28"/>
                </a:lnTo>
                <a:lnTo>
                  <a:pt x="108" y="30"/>
                </a:lnTo>
                <a:lnTo>
                  <a:pt x="108" y="32"/>
                </a:lnTo>
                <a:lnTo>
                  <a:pt x="108" y="34"/>
                </a:lnTo>
                <a:lnTo>
                  <a:pt x="110" y="36"/>
                </a:lnTo>
                <a:lnTo>
                  <a:pt x="110" y="38"/>
                </a:lnTo>
                <a:lnTo>
                  <a:pt x="110" y="40"/>
                </a:lnTo>
                <a:lnTo>
                  <a:pt x="110" y="42"/>
                </a:lnTo>
                <a:lnTo>
                  <a:pt x="112" y="44"/>
                </a:lnTo>
                <a:lnTo>
                  <a:pt x="112" y="46"/>
                </a:lnTo>
                <a:lnTo>
                  <a:pt x="112" y="48"/>
                </a:lnTo>
                <a:lnTo>
                  <a:pt x="112" y="50"/>
                </a:lnTo>
                <a:lnTo>
                  <a:pt x="112" y="52"/>
                </a:lnTo>
                <a:lnTo>
                  <a:pt x="110" y="54"/>
                </a:lnTo>
                <a:lnTo>
                  <a:pt x="110" y="56"/>
                </a:lnTo>
                <a:lnTo>
                  <a:pt x="108" y="56"/>
                </a:lnTo>
                <a:lnTo>
                  <a:pt x="108" y="58"/>
                </a:lnTo>
                <a:lnTo>
                  <a:pt x="106" y="58"/>
                </a:lnTo>
                <a:lnTo>
                  <a:pt x="106" y="60"/>
                </a:lnTo>
                <a:lnTo>
                  <a:pt x="106" y="62"/>
                </a:lnTo>
                <a:lnTo>
                  <a:pt x="104" y="64"/>
                </a:lnTo>
                <a:lnTo>
                  <a:pt x="104" y="66"/>
                </a:lnTo>
                <a:lnTo>
                  <a:pt x="104" y="68"/>
                </a:lnTo>
                <a:lnTo>
                  <a:pt x="104" y="70"/>
                </a:lnTo>
                <a:lnTo>
                  <a:pt x="104" y="72"/>
                </a:lnTo>
                <a:lnTo>
                  <a:pt x="102" y="74"/>
                </a:lnTo>
                <a:lnTo>
                  <a:pt x="102" y="76"/>
                </a:lnTo>
                <a:lnTo>
                  <a:pt x="100" y="76"/>
                </a:lnTo>
                <a:lnTo>
                  <a:pt x="100" y="78"/>
                </a:lnTo>
                <a:lnTo>
                  <a:pt x="100" y="80"/>
                </a:lnTo>
                <a:lnTo>
                  <a:pt x="98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0" y="90"/>
                </a:lnTo>
                <a:lnTo>
                  <a:pt x="100" y="92"/>
                </a:lnTo>
                <a:lnTo>
                  <a:pt x="100" y="94"/>
                </a:lnTo>
                <a:lnTo>
                  <a:pt x="102" y="96"/>
                </a:lnTo>
                <a:lnTo>
                  <a:pt x="102" y="98"/>
                </a:lnTo>
                <a:lnTo>
                  <a:pt x="102" y="100"/>
                </a:lnTo>
                <a:lnTo>
                  <a:pt x="102" y="102"/>
                </a:lnTo>
                <a:lnTo>
                  <a:pt x="104" y="104"/>
                </a:lnTo>
                <a:lnTo>
                  <a:pt x="104" y="106"/>
                </a:lnTo>
                <a:lnTo>
                  <a:pt x="106" y="106"/>
                </a:lnTo>
                <a:lnTo>
                  <a:pt x="108" y="108"/>
                </a:lnTo>
                <a:lnTo>
                  <a:pt x="108" y="110"/>
                </a:lnTo>
                <a:lnTo>
                  <a:pt x="108" y="112"/>
                </a:lnTo>
                <a:lnTo>
                  <a:pt x="106" y="114"/>
                </a:lnTo>
                <a:lnTo>
                  <a:pt x="108" y="116"/>
                </a:lnTo>
                <a:lnTo>
                  <a:pt x="106" y="116"/>
                </a:lnTo>
                <a:lnTo>
                  <a:pt x="104" y="116"/>
                </a:lnTo>
                <a:lnTo>
                  <a:pt x="104" y="118"/>
                </a:lnTo>
                <a:lnTo>
                  <a:pt x="104" y="116"/>
                </a:lnTo>
                <a:lnTo>
                  <a:pt x="106" y="116"/>
                </a:lnTo>
                <a:lnTo>
                  <a:pt x="104" y="116"/>
                </a:lnTo>
                <a:lnTo>
                  <a:pt x="102" y="116"/>
                </a:lnTo>
                <a:lnTo>
                  <a:pt x="100" y="116"/>
                </a:lnTo>
                <a:lnTo>
                  <a:pt x="100" y="114"/>
                </a:lnTo>
                <a:lnTo>
                  <a:pt x="100" y="112"/>
                </a:lnTo>
                <a:lnTo>
                  <a:pt x="98" y="114"/>
                </a:lnTo>
                <a:lnTo>
                  <a:pt x="96" y="116"/>
                </a:lnTo>
                <a:lnTo>
                  <a:pt x="94" y="116"/>
                </a:lnTo>
                <a:lnTo>
                  <a:pt x="92" y="116"/>
                </a:lnTo>
                <a:lnTo>
                  <a:pt x="90" y="114"/>
                </a:lnTo>
                <a:lnTo>
                  <a:pt x="88" y="116"/>
                </a:lnTo>
                <a:lnTo>
                  <a:pt x="86" y="114"/>
                </a:lnTo>
                <a:lnTo>
                  <a:pt x="88" y="114"/>
                </a:lnTo>
                <a:lnTo>
                  <a:pt x="90" y="114"/>
                </a:lnTo>
                <a:lnTo>
                  <a:pt x="88" y="112"/>
                </a:lnTo>
                <a:lnTo>
                  <a:pt x="88" y="114"/>
                </a:lnTo>
                <a:lnTo>
                  <a:pt x="86" y="112"/>
                </a:lnTo>
                <a:lnTo>
                  <a:pt x="84" y="112"/>
                </a:lnTo>
                <a:lnTo>
                  <a:pt x="86" y="114"/>
                </a:lnTo>
                <a:lnTo>
                  <a:pt x="84" y="114"/>
                </a:lnTo>
                <a:lnTo>
                  <a:pt x="82" y="112"/>
                </a:lnTo>
                <a:lnTo>
                  <a:pt x="80" y="114"/>
                </a:lnTo>
                <a:lnTo>
                  <a:pt x="78" y="114"/>
                </a:lnTo>
                <a:lnTo>
                  <a:pt x="76" y="114"/>
                </a:lnTo>
                <a:lnTo>
                  <a:pt x="74" y="114"/>
                </a:lnTo>
                <a:lnTo>
                  <a:pt x="72" y="114"/>
                </a:lnTo>
                <a:lnTo>
                  <a:pt x="70" y="114"/>
                </a:lnTo>
                <a:lnTo>
                  <a:pt x="70" y="116"/>
                </a:lnTo>
                <a:lnTo>
                  <a:pt x="72" y="114"/>
                </a:lnTo>
                <a:lnTo>
                  <a:pt x="74" y="114"/>
                </a:lnTo>
                <a:lnTo>
                  <a:pt x="76" y="114"/>
                </a:lnTo>
                <a:lnTo>
                  <a:pt x="78" y="114"/>
                </a:lnTo>
                <a:lnTo>
                  <a:pt x="80" y="114"/>
                </a:lnTo>
                <a:lnTo>
                  <a:pt x="82" y="114"/>
                </a:lnTo>
                <a:lnTo>
                  <a:pt x="84" y="114"/>
                </a:lnTo>
                <a:lnTo>
                  <a:pt x="82" y="114"/>
                </a:lnTo>
                <a:lnTo>
                  <a:pt x="80" y="114"/>
                </a:lnTo>
                <a:lnTo>
                  <a:pt x="78" y="114"/>
                </a:lnTo>
                <a:lnTo>
                  <a:pt x="76" y="116"/>
                </a:lnTo>
                <a:lnTo>
                  <a:pt x="74" y="116"/>
                </a:lnTo>
                <a:lnTo>
                  <a:pt x="72" y="116"/>
                </a:lnTo>
                <a:lnTo>
                  <a:pt x="70" y="116"/>
                </a:lnTo>
                <a:lnTo>
                  <a:pt x="68" y="116"/>
                </a:lnTo>
                <a:lnTo>
                  <a:pt x="66" y="116"/>
                </a:lnTo>
                <a:lnTo>
                  <a:pt x="66" y="114"/>
                </a:lnTo>
                <a:lnTo>
                  <a:pt x="64" y="114"/>
                </a:lnTo>
                <a:lnTo>
                  <a:pt x="62" y="114"/>
                </a:lnTo>
                <a:lnTo>
                  <a:pt x="60" y="116"/>
                </a:lnTo>
                <a:lnTo>
                  <a:pt x="58" y="116"/>
                </a:lnTo>
                <a:lnTo>
                  <a:pt x="60" y="116"/>
                </a:lnTo>
                <a:lnTo>
                  <a:pt x="62" y="114"/>
                </a:lnTo>
                <a:lnTo>
                  <a:pt x="64" y="116"/>
                </a:lnTo>
                <a:lnTo>
                  <a:pt x="66" y="116"/>
                </a:lnTo>
                <a:lnTo>
                  <a:pt x="64" y="116"/>
                </a:lnTo>
                <a:lnTo>
                  <a:pt x="60" y="116"/>
                </a:lnTo>
                <a:lnTo>
                  <a:pt x="58" y="118"/>
                </a:lnTo>
                <a:lnTo>
                  <a:pt x="56" y="118"/>
                </a:lnTo>
                <a:lnTo>
                  <a:pt x="54" y="118"/>
                </a:lnTo>
                <a:lnTo>
                  <a:pt x="52" y="118"/>
                </a:lnTo>
                <a:lnTo>
                  <a:pt x="50" y="118"/>
                </a:lnTo>
                <a:lnTo>
                  <a:pt x="48" y="120"/>
                </a:lnTo>
                <a:lnTo>
                  <a:pt x="46" y="120"/>
                </a:lnTo>
                <a:lnTo>
                  <a:pt x="44" y="120"/>
                </a:lnTo>
                <a:lnTo>
                  <a:pt x="44" y="122"/>
                </a:lnTo>
                <a:lnTo>
                  <a:pt x="42" y="122"/>
                </a:lnTo>
                <a:lnTo>
                  <a:pt x="40" y="124"/>
                </a:lnTo>
                <a:lnTo>
                  <a:pt x="38" y="124"/>
                </a:lnTo>
                <a:lnTo>
                  <a:pt x="36" y="124"/>
                </a:lnTo>
                <a:lnTo>
                  <a:pt x="34" y="126"/>
                </a:lnTo>
                <a:lnTo>
                  <a:pt x="32" y="126"/>
                </a:lnTo>
                <a:lnTo>
                  <a:pt x="30" y="126"/>
                </a:lnTo>
                <a:lnTo>
                  <a:pt x="30" y="128"/>
                </a:lnTo>
                <a:lnTo>
                  <a:pt x="28" y="128"/>
                </a:lnTo>
                <a:lnTo>
                  <a:pt x="26" y="130"/>
                </a:lnTo>
                <a:lnTo>
                  <a:pt x="24" y="130"/>
                </a:lnTo>
                <a:lnTo>
                  <a:pt x="22" y="132"/>
                </a:lnTo>
                <a:lnTo>
                  <a:pt x="20" y="132"/>
                </a:lnTo>
                <a:lnTo>
                  <a:pt x="20" y="130"/>
                </a:lnTo>
                <a:lnTo>
                  <a:pt x="20" y="124"/>
                </a:lnTo>
                <a:lnTo>
                  <a:pt x="18" y="122"/>
                </a:lnTo>
                <a:lnTo>
                  <a:pt x="20" y="120"/>
                </a:lnTo>
                <a:lnTo>
                  <a:pt x="20" y="118"/>
                </a:lnTo>
                <a:lnTo>
                  <a:pt x="20" y="116"/>
                </a:lnTo>
                <a:lnTo>
                  <a:pt x="20" y="114"/>
                </a:lnTo>
                <a:lnTo>
                  <a:pt x="22" y="114"/>
                </a:lnTo>
                <a:lnTo>
                  <a:pt x="22" y="112"/>
                </a:lnTo>
                <a:lnTo>
                  <a:pt x="22" y="110"/>
                </a:lnTo>
                <a:lnTo>
                  <a:pt x="22" y="108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6" y="98"/>
                </a:lnTo>
                <a:lnTo>
                  <a:pt x="14" y="96"/>
                </a:lnTo>
                <a:lnTo>
                  <a:pt x="14" y="94"/>
                </a:lnTo>
                <a:lnTo>
                  <a:pt x="12" y="92"/>
                </a:lnTo>
                <a:lnTo>
                  <a:pt x="10" y="92"/>
                </a:lnTo>
                <a:lnTo>
                  <a:pt x="8" y="92"/>
                </a:lnTo>
                <a:lnTo>
                  <a:pt x="6" y="90"/>
                </a:lnTo>
                <a:lnTo>
                  <a:pt x="4" y="90"/>
                </a:lnTo>
                <a:lnTo>
                  <a:pt x="2" y="90"/>
                </a:lnTo>
                <a:lnTo>
                  <a:pt x="2" y="88"/>
                </a:lnTo>
                <a:lnTo>
                  <a:pt x="0" y="8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2" name="Freeform 2330"/>
          <p:cNvSpPr>
            <a:spLocks/>
          </p:cNvSpPr>
          <p:nvPr/>
        </p:nvSpPr>
        <p:spPr bwMode="auto">
          <a:xfrm>
            <a:off x="3976691" y="2714626"/>
            <a:ext cx="579437" cy="595313"/>
          </a:xfrm>
          <a:custGeom>
            <a:avLst/>
            <a:gdLst>
              <a:gd name="T0" fmla="*/ 0 w 365"/>
              <a:gd name="T1" fmla="*/ 463709139 h 375"/>
              <a:gd name="T2" fmla="*/ 40322465 w 365"/>
              <a:gd name="T3" fmla="*/ 413305972 h 375"/>
              <a:gd name="T4" fmla="*/ 85685239 w 365"/>
              <a:gd name="T5" fmla="*/ 393144705 h 375"/>
              <a:gd name="T6" fmla="*/ 131048012 w 365"/>
              <a:gd name="T7" fmla="*/ 378023755 h 375"/>
              <a:gd name="T8" fmla="*/ 171370477 w 365"/>
              <a:gd name="T9" fmla="*/ 347781855 h 375"/>
              <a:gd name="T10" fmla="*/ 211692942 w 365"/>
              <a:gd name="T11" fmla="*/ 327620588 h 375"/>
              <a:gd name="T12" fmla="*/ 221773559 w 365"/>
              <a:gd name="T13" fmla="*/ 297378687 h 375"/>
              <a:gd name="T14" fmla="*/ 262096024 w 365"/>
              <a:gd name="T15" fmla="*/ 277217420 h 375"/>
              <a:gd name="T16" fmla="*/ 317539413 w 365"/>
              <a:gd name="T17" fmla="*/ 262096470 h 375"/>
              <a:gd name="T18" fmla="*/ 340220006 w 365"/>
              <a:gd name="T19" fmla="*/ 246975520 h 375"/>
              <a:gd name="T20" fmla="*/ 322579722 w 365"/>
              <a:gd name="T21" fmla="*/ 196572353 h 375"/>
              <a:gd name="T22" fmla="*/ 322579722 w 365"/>
              <a:gd name="T23" fmla="*/ 151209502 h 375"/>
              <a:gd name="T24" fmla="*/ 307458797 w 365"/>
              <a:gd name="T25" fmla="*/ 115927285 h 375"/>
              <a:gd name="T26" fmla="*/ 332660338 w 365"/>
              <a:gd name="T27" fmla="*/ 95766018 h 375"/>
              <a:gd name="T28" fmla="*/ 370461855 w 365"/>
              <a:gd name="T29" fmla="*/ 70564434 h 375"/>
              <a:gd name="T30" fmla="*/ 400703704 w 365"/>
              <a:gd name="T31" fmla="*/ 55443484 h 375"/>
              <a:gd name="T32" fmla="*/ 456147094 w 365"/>
              <a:gd name="T33" fmla="*/ 30241900 h 375"/>
              <a:gd name="T34" fmla="*/ 506550175 w 365"/>
              <a:gd name="T35" fmla="*/ 30241900 h 375"/>
              <a:gd name="T36" fmla="*/ 556953257 w 365"/>
              <a:gd name="T37" fmla="*/ 15120950 h 375"/>
              <a:gd name="T38" fmla="*/ 612396647 w 365"/>
              <a:gd name="T39" fmla="*/ 15120950 h 375"/>
              <a:gd name="T40" fmla="*/ 657759420 w 365"/>
              <a:gd name="T41" fmla="*/ 15120950 h 375"/>
              <a:gd name="T42" fmla="*/ 698081885 w 365"/>
              <a:gd name="T43" fmla="*/ 15120950 h 375"/>
              <a:gd name="T44" fmla="*/ 733364042 w 365"/>
              <a:gd name="T45" fmla="*/ 10080633 h 375"/>
              <a:gd name="T46" fmla="*/ 768646199 w 365"/>
              <a:gd name="T47" fmla="*/ 15120950 h 375"/>
              <a:gd name="T48" fmla="*/ 758565583 w 365"/>
              <a:gd name="T49" fmla="*/ 45362851 h 375"/>
              <a:gd name="T50" fmla="*/ 758565583 w 365"/>
              <a:gd name="T51" fmla="*/ 85685384 h 375"/>
              <a:gd name="T52" fmla="*/ 753525275 w 365"/>
              <a:gd name="T53" fmla="*/ 126007918 h 375"/>
              <a:gd name="T54" fmla="*/ 723283426 w 365"/>
              <a:gd name="T55" fmla="*/ 156249819 h 375"/>
              <a:gd name="T56" fmla="*/ 733364042 w 365"/>
              <a:gd name="T57" fmla="*/ 191532036 h 375"/>
              <a:gd name="T58" fmla="*/ 758565583 w 365"/>
              <a:gd name="T59" fmla="*/ 241935203 h 375"/>
              <a:gd name="T60" fmla="*/ 793847740 w 365"/>
              <a:gd name="T61" fmla="*/ 287298054 h 375"/>
              <a:gd name="T62" fmla="*/ 808968664 w 365"/>
              <a:gd name="T63" fmla="*/ 342741538 h 375"/>
              <a:gd name="T64" fmla="*/ 808968664 w 365"/>
              <a:gd name="T65" fmla="*/ 383064072 h 375"/>
              <a:gd name="T66" fmla="*/ 824089589 w 365"/>
              <a:gd name="T67" fmla="*/ 438507556 h 375"/>
              <a:gd name="T68" fmla="*/ 829129897 w 365"/>
              <a:gd name="T69" fmla="*/ 488910723 h 375"/>
              <a:gd name="T70" fmla="*/ 824089589 w 365"/>
              <a:gd name="T71" fmla="*/ 544354207 h 375"/>
              <a:gd name="T72" fmla="*/ 808968664 w 365"/>
              <a:gd name="T73" fmla="*/ 584676741 h 375"/>
              <a:gd name="T74" fmla="*/ 834170205 w 365"/>
              <a:gd name="T75" fmla="*/ 645160542 h 375"/>
              <a:gd name="T76" fmla="*/ 869452362 w 365"/>
              <a:gd name="T77" fmla="*/ 660281492 h 375"/>
              <a:gd name="T78" fmla="*/ 909774827 w 365"/>
              <a:gd name="T79" fmla="*/ 685483076 h 375"/>
              <a:gd name="T80" fmla="*/ 899694211 w 365"/>
              <a:gd name="T81" fmla="*/ 725805610 h 375"/>
              <a:gd name="T82" fmla="*/ 849291130 w 365"/>
              <a:gd name="T83" fmla="*/ 761087827 h 375"/>
              <a:gd name="T84" fmla="*/ 814008973 w 365"/>
              <a:gd name="T85" fmla="*/ 778729729 h 375"/>
              <a:gd name="T86" fmla="*/ 783767124 w 365"/>
              <a:gd name="T87" fmla="*/ 803931313 h 375"/>
              <a:gd name="T88" fmla="*/ 728323734 w 365"/>
              <a:gd name="T89" fmla="*/ 839213530 h 375"/>
              <a:gd name="T90" fmla="*/ 682960961 w 365"/>
              <a:gd name="T91" fmla="*/ 879536064 h 375"/>
              <a:gd name="T92" fmla="*/ 622477263 w 365"/>
              <a:gd name="T93" fmla="*/ 924898914 h 375"/>
              <a:gd name="T94" fmla="*/ 567033873 w 365"/>
              <a:gd name="T95" fmla="*/ 940019865 h 375"/>
              <a:gd name="T96" fmla="*/ 521671100 w 365"/>
              <a:gd name="T97" fmla="*/ 945060181 h 375"/>
              <a:gd name="T98" fmla="*/ 516630792 w 365"/>
              <a:gd name="T99" fmla="*/ 899697331 h 375"/>
              <a:gd name="T100" fmla="*/ 471268018 w 365"/>
              <a:gd name="T101" fmla="*/ 884576380 h 375"/>
              <a:gd name="T102" fmla="*/ 430945553 w 365"/>
              <a:gd name="T103" fmla="*/ 854334480 h 375"/>
              <a:gd name="T104" fmla="*/ 405744012 w 365"/>
              <a:gd name="T105" fmla="*/ 819052263 h 375"/>
              <a:gd name="T106" fmla="*/ 355340931 w 365"/>
              <a:gd name="T107" fmla="*/ 778729729 h 375"/>
              <a:gd name="T108" fmla="*/ 307458797 w 365"/>
              <a:gd name="T109" fmla="*/ 740926560 h 375"/>
              <a:gd name="T110" fmla="*/ 262096024 w 365"/>
              <a:gd name="T111" fmla="*/ 705644343 h 375"/>
              <a:gd name="T112" fmla="*/ 211692942 w 365"/>
              <a:gd name="T113" fmla="*/ 670362126 h 375"/>
              <a:gd name="T114" fmla="*/ 161289861 w 365"/>
              <a:gd name="T115" fmla="*/ 630039592 h 375"/>
              <a:gd name="T116" fmla="*/ 105846471 w 365"/>
              <a:gd name="T117" fmla="*/ 589717058 h 375"/>
              <a:gd name="T118" fmla="*/ 45362773 w 365"/>
              <a:gd name="T119" fmla="*/ 549394524 h 37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65" h="375">
                <a:moveTo>
                  <a:pt x="0" y="204"/>
                </a:moveTo>
                <a:lnTo>
                  <a:pt x="0" y="202"/>
                </a:lnTo>
                <a:lnTo>
                  <a:pt x="0" y="200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2"/>
                </a:lnTo>
                <a:lnTo>
                  <a:pt x="0" y="190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2"/>
                </a:lnTo>
                <a:lnTo>
                  <a:pt x="0" y="180"/>
                </a:lnTo>
                <a:lnTo>
                  <a:pt x="0" y="176"/>
                </a:lnTo>
                <a:lnTo>
                  <a:pt x="0" y="174"/>
                </a:lnTo>
                <a:lnTo>
                  <a:pt x="2" y="174"/>
                </a:lnTo>
                <a:lnTo>
                  <a:pt x="4" y="172"/>
                </a:lnTo>
                <a:lnTo>
                  <a:pt x="6" y="172"/>
                </a:lnTo>
                <a:lnTo>
                  <a:pt x="10" y="168"/>
                </a:lnTo>
                <a:lnTo>
                  <a:pt x="12" y="166"/>
                </a:lnTo>
                <a:lnTo>
                  <a:pt x="14" y="164"/>
                </a:lnTo>
                <a:lnTo>
                  <a:pt x="16" y="164"/>
                </a:lnTo>
                <a:lnTo>
                  <a:pt x="18" y="162"/>
                </a:lnTo>
                <a:lnTo>
                  <a:pt x="20" y="160"/>
                </a:lnTo>
                <a:lnTo>
                  <a:pt x="22" y="160"/>
                </a:lnTo>
                <a:lnTo>
                  <a:pt x="24" y="160"/>
                </a:lnTo>
                <a:lnTo>
                  <a:pt x="26" y="158"/>
                </a:lnTo>
                <a:lnTo>
                  <a:pt x="28" y="156"/>
                </a:lnTo>
                <a:lnTo>
                  <a:pt x="30" y="156"/>
                </a:lnTo>
                <a:lnTo>
                  <a:pt x="32" y="156"/>
                </a:lnTo>
                <a:lnTo>
                  <a:pt x="34" y="156"/>
                </a:lnTo>
                <a:lnTo>
                  <a:pt x="36" y="156"/>
                </a:lnTo>
                <a:lnTo>
                  <a:pt x="38" y="156"/>
                </a:lnTo>
                <a:lnTo>
                  <a:pt x="40" y="156"/>
                </a:lnTo>
                <a:lnTo>
                  <a:pt x="40" y="154"/>
                </a:lnTo>
                <a:lnTo>
                  <a:pt x="42" y="152"/>
                </a:lnTo>
                <a:lnTo>
                  <a:pt x="44" y="152"/>
                </a:lnTo>
                <a:lnTo>
                  <a:pt x="46" y="152"/>
                </a:lnTo>
                <a:lnTo>
                  <a:pt x="48" y="152"/>
                </a:lnTo>
                <a:lnTo>
                  <a:pt x="52" y="150"/>
                </a:lnTo>
                <a:lnTo>
                  <a:pt x="54" y="150"/>
                </a:lnTo>
                <a:lnTo>
                  <a:pt x="56" y="150"/>
                </a:lnTo>
                <a:lnTo>
                  <a:pt x="58" y="150"/>
                </a:lnTo>
                <a:lnTo>
                  <a:pt x="60" y="148"/>
                </a:lnTo>
                <a:lnTo>
                  <a:pt x="62" y="146"/>
                </a:lnTo>
                <a:lnTo>
                  <a:pt x="64" y="144"/>
                </a:lnTo>
                <a:lnTo>
                  <a:pt x="66" y="142"/>
                </a:lnTo>
                <a:lnTo>
                  <a:pt x="66" y="140"/>
                </a:lnTo>
                <a:lnTo>
                  <a:pt x="68" y="138"/>
                </a:lnTo>
                <a:lnTo>
                  <a:pt x="70" y="136"/>
                </a:lnTo>
                <a:lnTo>
                  <a:pt x="72" y="136"/>
                </a:lnTo>
                <a:lnTo>
                  <a:pt x="74" y="136"/>
                </a:lnTo>
                <a:lnTo>
                  <a:pt x="76" y="134"/>
                </a:lnTo>
                <a:lnTo>
                  <a:pt x="78" y="134"/>
                </a:lnTo>
                <a:lnTo>
                  <a:pt x="80" y="132"/>
                </a:lnTo>
                <a:lnTo>
                  <a:pt x="82" y="132"/>
                </a:lnTo>
                <a:lnTo>
                  <a:pt x="84" y="130"/>
                </a:lnTo>
                <a:lnTo>
                  <a:pt x="86" y="128"/>
                </a:lnTo>
                <a:lnTo>
                  <a:pt x="88" y="128"/>
                </a:lnTo>
                <a:lnTo>
                  <a:pt x="90" y="128"/>
                </a:lnTo>
                <a:lnTo>
                  <a:pt x="92" y="126"/>
                </a:lnTo>
                <a:lnTo>
                  <a:pt x="90" y="124"/>
                </a:lnTo>
                <a:lnTo>
                  <a:pt x="88" y="122"/>
                </a:lnTo>
                <a:lnTo>
                  <a:pt x="88" y="120"/>
                </a:lnTo>
                <a:lnTo>
                  <a:pt x="90" y="118"/>
                </a:lnTo>
                <a:lnTo>
                  <a:pt x="88" y="118"/>
                </a:lnTo>
                <a:lnTo>
                  <a:pt x="88" y="116"/>
                </a:lnTo>
                <a:lnTo>
                  <a:pt x="88" y="114"/>
                </a:lnTo>
                <a:lnTo>
                  <a:pt x="90" y="112"/>
                </a:lnTo>
                <a:lnTo>
                  <a:pt x="92" y="112"/>
                </a:lnTo>
                <a:lnTo>
                  <a:pt x="94" y="114"/>
                </a:lnTo>
                <a:lnTo>
                  <a:pt x="96" y="112"/>
                </a:lnTo>
                <a:lnTo>
                  <a:pt x="98" y="112"/>
                </a:lnTo>
                <a:lnTo>
                  <a:pt x="100" y="110"/>
                </a:lnTo>
                <a:lnTo>
                  <a:pt x="102" y="110"/>
                </a:lnTo>
                <a:lnTo>
                  <a:pt x="104" y="110"/>
                </a:lnTo>
                <a:lnTo>
                  <a:pt x="104" y="108"/>
                </a:lnTo>
                <a:lnTo>
                  <a:pt x="104" y="106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4" y="104"/>
                </a:lnTo>
                <a:lnTo>
                  <a:pt x="116" y="104"/>
                </a:lnTo>
                <a:lnTo>
                  <a:pt x="124" y="104"/>
                </a:lnTo>
                <a:lnTo>
                  <a:pt x="126" y="104"/>
                </a:lnTo>
                <a:lnTo>
                  <a:pt x="128" y="104"/>
                </a:lnTo>
                <a:lnTo>
                  <a:pt x="132" y="104"/>
                </a:lnTo>
                <a:lnTo>
                  <a:pt x="134" y="104"/>
                </a:lnTo>
                <a:lnTo>
                  <a:pt x="134" y="102"/>
                </a:lnTo>
                <a:lnTo>
                  <a:pt x="134" y="100"/>
                </a:lnTo>
                <a:lnTo>
                  <a:pt x="134" y="98"/>
                </a:lnTo>
                <a:lnTo>
                  <a:pt x="135" y="98"/>
                </a:lnTo>
                <a:lnTo>
                  <a:pt x="137" y="96"/>
                </a:lnTo>
                <a:lnTo>
                  <a:pt x="135" y="94"/>
                </a:lnTo>
                <a:lnTo>
                  <a:pt x="134" y="92"/>
                </a:lnTo>
                <a:lnTo>
                  <a:pt x="132" y="92"/>
                </a:lnTo>
                <a:lnTo>
                  <a:pt x="132" y="90"/>
                </a:lnTo>
                <a:lnTo>
                  <a:pt x="130" y="88"/>
                </a:lnTo>
                <a:lnTo>
                  <a:pt x="130" y="86"/>
                </a:lnTo>
                <a:lnTo>
                  <a:pt x="130" y="84"/>
                </a:lnTo>
                <a:lnTo>
                  <a:pt x="128" y="82"/>
                </a:lnTo>
                <a:lnTo>
                  <a:pt x="128" y="80"/>
                </a:lnTo>
                <a:lnTo>
                  <a:pt x="128" y="78"/>
                </a:lnTo>
                <a:lnTo>
                  <a:pt x="128" y="76"/>
                </a:lnTo>
                <a:lnTo>
                  <a:pt x="128" y="74"/>
                </a:lnTo>
                <a:lnTo>
                  <a:pt x="128" y="72"/>
                </a:lnTo>
                <a:lnTo>
                  <a:pt x="126" y="72"/>
                </a:lnTo>
                <a:lnTo>
                  <a:pt x="128" y="70"/>
                </a:lnTo>
                <a:lnTo>
                  <a:pt x="128" y="68"/>
                </a:lnTo>
                <a:lnTo>
                  <a:pt x="128" y="66"/>
                </a:lnTo>
                <a:lnTo>
                  <a:pt x="128" y="64"/>
                </a:lnTo>
                <a:lnTo>
                  <a:pt x="128" y="62"/>
                </a:lnTo>
                <a:lnTo>
                  <a:pt x="128" y="60"/>
                </a:lnTo>
                <a:lnTo>
                  <a:pt x="128" y="58"/>
                </a:lnTo>
                <a:lnTo>
                  <a:pt x="126" y="58"/>
                </a:lnTo>
                <a:lnTo>
                  <a:pt x="128" y="56"/>
                </a:lnTo>
                <a:lnTo>
                  <a:pt x="128" y="54"/>
                </a:lnTo>
                <a:lnTo>
                  <a:pt x="126" y="54"/>
                </a:lnTo>
                <a:lnTo>
                  <a:pt x="126" y="52"/>
                </a:lnTo>
                <a:lnTo>
                  <a:pt x="126" y="50"/>
                </a:lnTo>
                <a:lnTo>
                  <a:pt x="126" y="48"/>
                </a:lnTo>
                <a:lnTo>
                  <a:pt x="124" y="46"/>
                </a:lnTo>
                <a:lnTo>
                  <a:pt x="122" y="46"/>
                </a:lnTo>
                <a:lnTo>
                  <a:pt x="120" y="44"/>
                </a:lnTo>
                <a:lnTo>
                  <a:pt x="120" y="42"/>
                </a:lnTo>
                <a:lnTo>
                  <a:pt x="122" y="42"/>
                </a:lnTo>
                <a:lnTo>
                  <a:pt x="124" y="42"/>
                </a:lnTo>
                <a:lnTo>
                  <a:pt x="126" y="42"/>
                </a:lnTo>
                <a:lnTo>
                  <a:pt x="128" y="42"/>
                </a:lnTo>
                <a:lnTo>
                  <a:pt x="130" y="40"/>
                </a:lnTo>
                <a:lnTo>
                  <a:pt x="132" y="38"/>
                </a:lnTo>
                <a:lnTo>
                  <a:pt x="134" y="38"/>
                </a:lnTo>
                <a:lnTo>
                  <a:pt x="135" y="36"/>
                </a:lnTo>
                <a:lnTo>
                  <a:pt x="135" y="34"/>
                </a:lnTo>
                <a:lnTo>
                  <a:pt x="137" y="32"/>
                </a:lnTo>
                <a:lnTo>
                  <a:pt x="139" y="32"/>
                </a:lnTo>
                <a:lnTo>
                  <a:pt x="139" y="30"/>
                </a:lnTo>
                <a:lnTo>
                  <a:pt x="141" y="30"/>
                </a:lnTo>
                <a:lnTo>
                  <a:pt x="143" y="28"/>
                </a:lnTo>
                <a:lnTo>
                  <a:pt x="145" y="30"/>
                </a:lnTo>
                <a:lnTo>
                  <a:pt x="147" y="28"/>
                </a:lnTo>
                <a:lnTo>
                  <a:pt x="151" y="26"/>
                </a:lnTo>
                <a:lnTo>
                  <a:pt x="153" y="26"/>
                </a:lnTo>
                <a:lnTo>
                  <a:pt x="153" y="28"/>
                </a:lnTo>
                <a:lnTo>
                  <a:pt x="155" y="28"/>
                </a:lnTo>
                <a:lnTo>
                  <a:pt x="157" y="26"/>
                </a:lnTo>
                <a:lnTo>
                  <a:pt x="159" y="24"/>
                </a:lnTo>
                <a:lnTo>
                  <a:pt x="159" y="22"/>
                </a:lnTo>
                <a:lnTo>
                  <a:pt x="163" y="20"/>
                </a:lnTo>
                <a:lnTo>
                  <a:pt x="165" y="18"/>
                </a:lnTo>
                <a:lnTo>
                  <a:pt x="167" y="18"/>
                </a:lnTo>
                <a:lnTo>
                  <a:pt x="169" y="16"/>
                </a:lnTo>
                <a:lnTo>
                  <a:pt x="171" y="16"/>
                </a:lnTo>
                <a:lnTo>
                  <a:pt x="173" y="16"/>
                </a:lnTo>
                <a:lnTo>
                  <a:pt x="175" y="14"/>
                </a:lnTo>
                <a:lnTo>
                  <a:pt x="179" y="12"/>
                </a:lnTo>
                <a:lnTo>
                  <a:pt x="181" y="12"/>
                </a:lnTo>
                <a:lnTo>
                  <a:pt x="183" y="12"/>
                </a:lnTo>
                <a:lnTo>
                  <a:pt x="185" y="12"/>
                </a:lnTo>
                <a:lnTo>
                  <a:pt x="187" y="12"/>
                </a:lnTo>
                <a:lnTo>
                  <a:pt x="189" y="12"/>
                </a:lnTo>
                <a:lnTo>
                  <a:pt x="191" y="12"/>
                </a:lnTo>
                <a:lnTo>
                  <a:pt x="193" y="12"/>
                </a:lnTo>
                <a:lnTo>
                  <a:pt x="195" y="10"/>
                </a:lnTo>
                <a:lnTo>
                  <a:pt x="197" y="10"/>
                </a:lnTo>
                <a:lnTo>
                  <a:pt x="199" y="10"/>
                </a:lnTo>
                <a:lnTo>
                  <a:pt x="201" y="12"/>
                </a:lnTo>
                <a:lnTo>
                  <a:pt x="203" y="12"/>
                </a:lnTo>
                <a:lnTo>
                  <a:pt x="205" y="10"/>
                </a:lnTo>
                <a:lnTo>
                  <a:pt x="207" y="8"/>
                </a:lnTo>
                <a:lnTo>
                  <a:pt x="209" y="6"/>
                </a:lnTo>
                <a:lnTo>
                  <a:pt x="211" y="8"/>
                </a:lnTo>
                <a:lnTo>
                  <a:pt x="213" y="8"/>
                </a:lnTo>
                <a:lnTo>
                  <a:pt x="213" y="6"/>
                </a:lnTo>
                <a:lnTo>
                  <a:pt x="215" y="8"/>
                </a:lnTo>
                <a:lnTo>
                  <a:pt x="217" y="8"/>
                </a:lnTo>
                <a:lnTo>
                  <a:pt x="219" y="6"/>
                </a:lnTo>
                <a:lnTo>
                  <a:pt x="221" y="6"/>
                </a:lnTo>
                <a:lnTo>
                  <a:pt x="223" y="6"/>
                </a:lnTo>
                <a:lnTo>
                  <a:pt x="225" y="4"/>
                </a:lnTo>
                <a:lnTo>
                  <a:pt x="229" y="4"/>
                </a:lnTo>
                <a:lnTo>
                  <a:pt x="231" y="4"/>
                </a:lnTo>
                <a:lnTo>
                  <a:pt x="233" y="4"/>
                </a:lnTo>
                <a:lnTo>
                  <a:pt x="235" y="4"/>
                </a:lnTo>
                <a:lnTo>
                  <a:pt x="239" y="4"/>
                </a:lnTo>
                <a:lnTo>
                  <a:pt x="241" y="4"/>
                </a:lnTo>
                <a:lnTo>
                  <a:pt x="241" y="6"/>
                </a:lnTo>
                <a:lnTo>
                  <a:pt x="243" y="6"/>
                </a:lnTo>
                <a:lnTo>
                  <a:pt x="245" y="6"/>
                </a:lnTo>
                <a:lnTo>
                  <a:pt x="245" y="8"/>
                </a:lnTo>
                <a:lnTo>
                  <a:pt x="247" y="10"/>
                </a:lnTo>
                <a:lnTo>
                  <a:pt x="249" y="10"/>
                </a:lnTo>
                <a:lnTo>
                  <a:pt x="251" y="10"/>
                </a:lnTo>
                <a:lnTo>
                  <a:pt x="253" y="10"/>
                </a:lnTo>
                <a:lnTo>
                  <a:pt x="255" y="8"/>
                </a:lnTo>
                <a:lnTo>
                  <a:pt x="257" y="6"/>
                </a:lnTo>
                <a:lnTo>
                  <a:pt x="259" y="6"/>
                </a:lnTo>
                <a:lnTo>
                  <a:pt x="261" y="6"/>
                </a:lnTo>
                <a:lnTo>
                  <a:pt x="263" y="4"/>
                </a:lnTo>
                <a:lnTo>
                  <a:pt x="265" y="4"/>
                </a:lnTo>
                <a:lnTo>
                  <a:pt x="267" y="2"/>
                </a:lnTo>
                <a:lnTo>
                  <a:pt x="269" y="0"/>
                </a:lnTo>
                <a:lnTo>
                  <a:pt x="271" y="2"/>
                </a:lnTo>
                <a:lnTo>
                  <a:pt x="273" y="4"/>
                </a:lnTo>
                <a:lnTo>
                  <a:pt x="275" y="4"/>
                </a:lnTo>
                <a:lnTo>
                  <a:pt x="277" y="6"/>
                </a:lnTo>
                <a:lnTo>
                  <a:pt x="279" y="4"/>
                </a:lnTo>
                <a:lnTo>
                  <a:pt x="281" y="4"/>
                </a:lnTo>
                <a:lnTo>
                  <a:pt x="283" y="4"/>
                </a:lnTo>
                <a:lnTo>
                  <a:pt x="283" y="2"/>
                </a:lnTo>
                <a:lnTo>
                  <a:pt x="285" y="0"/>
                </a:lnTo>
                <a:lnTo>
                  <a:pt x="287" y="2"/>
                </a:lnTo>
                <a:lnTo>
                  <a:pt x="289" y="2"/>
                </a:lnTo>
                <a:lnTo>
                  <a:pt x="291" y="4"/>
                </a:lnTo>
                <a:lnTo>
                  <a:pt x="291" y="6"/>
                </a:lnTo>
                <a:lnTo>
                  <a:pt x="293" y="6"/>
                </a:lnTo>
                <a:lnTo>
                  <a:pt x="295" y="6"/>
                </a:lnTo>
                <a:lnTo>
                  <a:pt x="297" y="4"/>
                </a:lnTo>
                <a:lnTo>
                  <a:pt x="299" y="4"/>
                </a:lnTo>
                <a:lnTo>
                  <a:pt x="301" y="4"/>
                </a:lnTo>
                <a:lnTo>
                  <a:pt x="303" y="4"/>
                </a:lnTo>
                <a:lnTo>
                  <a:pt x="305" y="4"/>
                </a:lnTo>
                <a:lnTo>
                  <a:pt x="307" y="4"/>
                </a:lnTo>
                <a:lnTo>
                  <a:pt x="305" y="4"/>
                </a:lnTo>
                <a:lnTo>
                  <a:pt x="305" y="6"/>
                </a:lnTo>
                <a:lnTo>
                  <a:pt x="303" y="8"/>
                </a:lnTo>
                <a:lnTo>
                  <a:pt x="301" y="10"/>
                </a:lnTo>
                <a:lnTo>
                  <a:pt x="301" y="12"/>
                </a:lnTo>
                <a:lnTo>
                  <a:pt x="299" y="14"/>
                </a:lnTo>
                <a:lnTo>
                  <a:pt x="301" y="14"/>
                </a:lnTo>
                <a:lnTo>
                  <a:pt x="301" y="16"/>
                </a:lnTo>
                <a:lnTo>
                  <a:pt x="301" y="18"/>
                </a:lnTo>
                <a:lnTo>
                  <a:pt x="301" y="20"/>
                </a:lnTo>
                <a:lnTo>
                  <a:pt x="301" y="22"/>
                </a:lnTo>
                <a:lnTo>
                  <a:pt x="301" y="24"/>
                </a:lnTo>
                <a:lnTo>
                  <a:pt x="299" y="26"/>
                </a:lnTo>
                <a:lnTo>
                  <a:pt x="299" y="28"/>
                </a:lnTo>
                <a:lnTo>
                  <a:pt x="301" y="30"/>
                </a:lnTo>
                <a:lnTo>
                  <a:pt x="301" y="32"/>
                </a:lnTo>
                <a:lnTo>
                  <a:pt x="301" y="34"/>
                </a:lnTo>
                <a:lnTo>
                  <a:pt x="301" y="36"/>
                </a:lnTo>
                <a:lnTo>
                  <a:pt x="301" y="38"/>
                </a:lnTo>
                <a:lnTo>
                  <a:pt x="303" y="38"/>
                </a:lnTo>
                <a:lnTo>
                  <a:pt x="301" y="40"/>
                </a:lnTo>
                <a:lnTo>
                  <a:pt x="301" y="42"/>
                </a:lnTo>
                <a:lnTo>
                  <a:pt x="301" y="44"/>
                </a:lnTo>
                <a:lnTo>
                  <a:pt x="299" y="46"/>
                </a:lnTo>
                <a:lnTo>
                  <a:pt x="299" y="48"/>
                </a:lnTo>
                <a:lnTo>
                  <a:pt x="299" y="50"/>
                </a:lnTo>
                <a:lnTo>
                  <a:pt x="299" y="52"/>
                </a:lnTo>
                <a:lnTo>
                  <a:pt x="297" y="54"/>
                </a:lnTo>
                <a:lnTo>
                  <a:pt x="295" y="54"/>
                </a:lnTo>
                <a:lnTo>
                  <a:pt x="293" y="56"/>
                </a:lnTo>
                <a:lnTo>
                  <a:pt x="291" y="58"/>
                </a:lnTo>
                <a:lnTo>
                  <a:pt x="291" y="60"/>
                </a:lnTo>
                <a:lnTo>
                  <a:pt x="289" y="60"/>
                </a:lnTo>
                <a:lnTo>
                  <a:pt x="287" y="62"/>
                </a:lnTo>
                <a:lnTo>
                  <a:pt x="287" y="64"/>
                </a:lnTo>
                <a:lnTo>
                  <a:pt x="287" y="66"/>
                </a:lnTo>
                <a:lnTo>
                  <a:pt x="287" y="68"/>
                </a:lnTo>
                <a:lnTo>
                  <a:pt x="287" y="70"/>
                </a:lnTo>
                <a:lnTo>
                  <a:pt x="287" y="72"/>
                </a:lnTo>
                <a:lnTo>
                  <a:pt x="289" y="72"/>
                </a:lnTo>
                <a:lnTo>
                  <a:pt x="289" y="76"/>
                </a:lnTo>
                <a:lnTo>
                  <a:pt x="291" y="76"/>
                </a:lnTo>
                <a:lnTo>
                  <a:pt x="291" y="80"/>
                </a:lnTo>
                <a:lnTo>
                  <a:pt x="291" y="82"/>
                </a:lnTo>
                <a:lnTo>
                  <a:pt x="293" y="82"/>
                </a:lnTo>
                <a:lnTo>
                  <a:pt x="295" y="84"/>
                </a:lnTo>
                <a:lnTo>
                  <a:pt x="297" y="84"/>
                </a:lnTo>
                <a:lnTo>
                  <a:pt x="297" y="86"/>
                </a:lnTo>
                <a:lnTo>
                  <a:pt x="299" y="88"/>
                </a:lnTo>
                <a:lnTo>
                  <a:pt x="301" y="90"/>
                </a:lnTo>
                <a:lnTo>
                  <a:pt x="301" y="92"/>
                </a:lnTo>
                <a:lnTo>
                  <a:pt x="301" y="94"/>
                </a:lnTo>
                <a:lnTo>
                  <a:pt x="301" y="96"/>
                </a:lnTo>
                <a:lnTo>
                  <a:pt x="303" y="98"/>
                </a:lnTo>
                <a:lnTo>
                  <a:pt x="309" y="102"/>
                </a:lnTo>
                <a:lnTo>
                  <a:pt x="311" y="102"/>
                </a:lnTo>
                <a:lnTo>
                  <a:pt x="313" y="104"/>
                </a:lnTo>
                <a:lnTo>
                  <a:pt x="313" y="106"/>
                </a:lnTo>
                <a:lnTo>
                  <a:pt x="315" y="108"/>
                </a:lnTo>
                <a:lnTo>
                  <a:pt x="315" y="110"/>
                </a:lnTo>
                <a:lnTo>
                  <a:pt x="315" y="112"/>
                </a:lnTo>
                <a:lnTo>
                  <a:pt x="315" y="114"/>
                </a:lnTo>
                <a:lnTo>
                  <a:pt x="315" y="116"/>
                </a:lnTo>
                <a:lnTo>
                  <a:pt x="317" y="118"/>
                </a:lnTo>
                <a:lnTo>
                  <a:pt x="317" y="120"/>
                </a:lnTo>
                <a:lnTo>
                  <a:pt x="317" y="122"/>
                </a:lnTo>
                <a:lnTo>
                  <a:pt x="317" y="124"/>
                </a:lnTo>
                <a:lnTo>
                  <a:pt x="319" y="126"/>
                </a:lnTo>
                <a:lnTo>
                  <a:pt x="319" y="128"/>
                </a:lnTo>
                <a:lnTo>
                  <a:pt x="319" y="130"/>
                </a:lnTo>
                <a:lnTo>
                  <a:pt x="319" y="132"/>
                </a:lnTo>
                <a:lnTo>
                  <a:pt x="319" y="134"/>
                </a:lnTo>
                <a:lnTo>
                  <a:pt x="321" y="136"/>
                </a:lnTo>
                <a:lnTo>
                  <a:pt x="321" y="138"/>
                </a:lnTo>
                <a:lnTo>
                  <a:pt x="321" y="140"/>
                </a:lnTo>
                <a:lnTo>
                  <a:pt x="321" y="142"/>
                </a:lnTo>
                <a:lnTo>
                  <a:pt x="319" y="144"/>
                </a:lnTo>
                <a:lnTo>
                  <a:pt x="319" y="146"/>
                </a:lnTo>
                <a:lnTo>
                  <a:pt x="319" y="148"/>
                </a:lnTo>
                <a:lnTo>
                  <a:pt x="321" y="150"/>
                </a:lnTo>
                <a:lnTo>
                  <a:pt x="321" y="152"/>
                </a:lnTo>
                <a:lnTo>
                  <a:pt x="323" y="154"/>
                </a:lnTo>
                <a:lnTo>
                  <a:pt x="323" y="156"/>
                </a:lnTo>
                <a:lnTo>
                  <a:pt x="325" y="156"/>
                </a:lnTo>
                <a:lnTo>
                  <a:pt x="325" y="158"/>
                </a:lnTo>
                <a:lnTo>
                  <a:pt x="325" y="160"/>
                </a:lnTo>
                <a:lnTo>
                  <a:pt x="327" y="162"/>
                </a:lnTo>
                <a:lnTo>
                  <a:pt x="327" y="164"/>
                </a:lnTo>
                <a:lnTo>
                  <a:pt x="327" y="166"/>
                </a:lnTo>
                <a:lnTo>
                  <a:pt x="327" y="168"/>
                </a:lnTo>
                <a:lnTo>
                  <a:pt x="327" y="170"/>
                </a:lnTo>
                <a:lnTo>
                  <a:pt x="327" y="174"/>
                </a:lnTo>
                <a:lnTo>
                  <a:pt x="327" y="176"/>
                </a:lnTo>
                <a:lnTo>
                  <a:pt x="327" y="178"/>
                </a:lnTo>
                <a:lnTo>
                  <a:pt x="327" y="180"/>
                </a:lnTo>
                <a:lnTo>
                  <a:pt x="327" y="182"/>
                </a:lnTo>
                <a:lnTo>
                  <a:pt x="325" y="184"/>
                </a:lnTo>
                <a:lnTo>
                  <a:pt x="327" y="186"/>
                </a:lnTo>
                <a:lnTo>
                  <a:pt x="327" y="188"/>
                </a:lnTo>
                <a:lnTo>
                  <a:pt x="329" y="192"/>
                </a:lnTo>
                <a:lnTo>
                  <a:pt x="329" y="194"/>
                </a:lnTo>
                <a:lnTo>
                  <a:pt x="327" y="198"/>
                </a:lnTo>
                <a:lnTo>
                  <a:pt x="325" y="200"/>
                </a:lnTo>
                <a:lnTo>
                  <a:pt x="325" y="202"/>
                </a:lnTo>
                <a:lnTo>
                  <a:pt x="325" y="204"/>
                </a:lnTo>
                <a:lnTo>
                  <a:pt x="325" y="206"/>
                </a:lnTo>
                <a:lnTo>
                  <a:pt x="327" y="210"/>
                </a:lnTo>
                <a:lnTo>
                  <a:pt x="327" y="212"/>
                </a:lnTo>
                <a:lnTo>
                  <a:pt x="329" y="214"/>
                </a:lnTo>
                <a:lnTo>
                  <a:pt x="327" y="216"/>
                </a:lnTo>
                <a:lnTo>
                  <a:pt x="329" y="218"/>
                </a:lnTo>
                <a:lnTo>
                  <a:pt x="327" y="220"/>
                </a:lnTo>
                <a:lnTo>
                  <a:pt x="325" y="222"/>
                </a:lnTo>
                <a:lnTo>
                  <a:pt x="323" y="222"/>
                </a:lnTo>
                <a:lnTo>
                  <a:pt x="321" y="222"/>
                </a:lnTo>
                <a:lnTo>
                  <a:pt x="321" y="224"/>
                </a:lnTo>
                <a:lnTo>
                  <a:pt x="319" y="226"/>
                </a:lnTo>
                <a:lnTo>
                  <a:pt x="319" y="228"/>
                </a:lnTo>
                <a:lnTo>
                  <a:pt x="321" y="230"/>
                </a:lnTo>
                <a:lnTo>
                  <a:pt x="321" y="232"/>
                </a:lnTo>
                <a:lnTo>
                  <a:pt x="323" y="234"/>
                </a:lnTo>
                <a:lnTo>
                  <a:pt x="325" y="236"/>
                </a:lnTo>
                <a:lnTo>
                  <a:pt x="325" y="238"/>
                </a:lnTo>
                <a:lnTo>
                  <a:pt x="327" y="240"/>
                </a:lnTo>
                <a:lnTo>
                  <a:pt x="329" y="242"/>
                </a:lnTo>
                <a:lnTo>
                  <a:pt x="329" y="244"/>
                </a:lnTo>
                <a:lnTo>
                  <a:pt x="331" y="246"/>
                </a:lnTo>
                <a:lnTo>
                  <a:pt x="331" y="252"/>
                </a:lnTo>
                <a:lnTo>
                  <a:pt x="331" y="254"/>
                </a:lnTo>
                <a:lnTo>
                  <a:pt x="331" y="256"/>
                </a:lnTo>
                <a:lnTo>
                  <a:pt x="333" y="256"/>
                </a:lnTo>
                <a:lnTo>
                  <a:pt x="333" y="258"/>
                </a:lnTo>
                <a:lnTo>
                  <a:pt x="335" y="260"/>
                </a:lnTo>
                <a:lnTo>
                  <a:pt x="337" y="262"/>
                </a:lnTo>
                <a:lnTo>
                  <a:pt x="339" y="262"/>
                </a:lnTo>
                <a:lnTo>
                  <a:pt x="341" y="262"/>
                </a:lnTo>
                <a:lnTo>
                  <a:pt x="343" y="260"/>
                </a:lnTo>
                <a:lnTo>
                  <a:pt x="343" y="262"/>
                </a:lnTo>
                <a:lnTo>
                  <a:pt x="345" y="262"/>
                </a:lnTo>
                <a:lnTo>
                  <a:pt x="347" y="262"/>
                </a:lnTo>
                <a:lnTo>
                  <a:pt x="349" y="264"/>
                </a:lnTo>
                <a:lnTo>
                  <a:pt x="351" y="264"/>
                </a:lnTo>
                <a:lnTo>
                  <a:pt x="353" y="264"/>
                </a:lnTo>
                <a:lnTo>
                  <a:pt x="355" y="266"/>
                </a:lnTo>
                <a:lnTo>
                  <a:pt x="357" y="266"/>
                </a:lnTo>
                <a:lnTo>
                  <a:pt x="359" y="270"/>
                </a:lnTo>
                <a:lnTo>
                  <a:pt x="361" y="272"/>
                </a:lnTo>
                <a:lnTo>
                  <a:pt x="361" y="274"/>
                </a:lnTo>
                <a:lnTo>
                  <a:pt x="363" y="276"/>
                </a:lnTo>
                <a:lnTo>
                  <a:pt x="363" y="278"/>
                </a:lnTo>
                <a:lnTo>
                  <a:pt x="363" y="280"/>
                </a:lnTo>
                <a:lnTo>
                  <a:pt x="365" y="282"/>
                </a:lnTo>
                <a:lnTo>
                  <a:pt x="363" y="284"/>
                </a:lnTo>
                <a:lnTo>
                  <a:pt x="361" y="284"/>
                </a:lnTo>
                <a:lnTo>
                  <a:pt x="361" y="286"/>
                </a:lnTo>
                <a:lnTo>
                  <a:pt x="359" y="288"/>
                </a:lnTo>
                <a:lnTo>
                  <a:pt x="357" y="288"/>
                </a:lnTo>
                <a:lnTo>
                  <a:pt x="355" y="290"/>
                </a:lnTo>
                <a:lnTo>
                  <a:pt x="353" y="290"/>
                </a:lnTo>
                <a:lnTo>
                  <a:pt x="351" y="292"/>
                </a:lnTo>
                <a:lnTo>
                  <a:pt x="349" y="292"/>
                </a:lnTo>
                <a:lnTo>
                  <a:pt x="347" y="294"/>
                </a:lnTo>
                <a:lnTo>
                  <a:pt x="345" y="296"/>
                </a:lnTo>
                <a:lnTo>
                  <a:pt x="343" y="296"/>
                </a:lnTo>
                <a:lnTo>
                  <a:pt x="341" y="298"/>
                </a:lnTo>
                <a:lnTo>
                  <a:pt x="339" y="300"/>
                </a:lnTo>
                <a:lnTo>
                  <a:pt x="337" y="302"/>
                </a:lnTo>
                <a:lnTo>
                  <a:pt x="335" y="302"/>
                </a:lnTo>
                <a:lnTo>
                  <a:pt x="333" y="304"/>
                </a:lnTo>
                <a:lnTo>
                  <a:pt x="331" y="304"/>
                </a:lnTo>
                <a:lnTo>
                  <a:pt x="329" y="306"/>
                </a:lnTo>
                <a:lnTo>
                  <a:pt x="327" y="308"/>
                </a:lnTo>
                <a:lnTo>
                  <a:pt x="325" y="309"/>
                </a:lnTo>
                <a:lnTo>
                  <a:pt x="323" y="309"/>
                </a:lnTo>
                <a:lnTo>
                  <a:pt x="321" y="311"/>
                </a:lnTo>
                <a:lnTo>
                  <a:pt x="319" y="313"/>
                </a:lnTo>
                <a:lnTo>
                  <a:pt x="317" y="313"/>
                </a:lnTo>
                <a:lnTo>
                  <a:pt x="315" y="315"/>
                </a:lnTo>
                <a:lnTo>
                  <a:pt x="313" y="317"/>
                </a:lnTo>
                <a:lnTo>
                  <a:pt x="311" y="319"/>
                </a:lnTo>
                <a:lnTo>
                  <a:pt x="309" y="319"/>
                </a:lnTo>
                <a:lnTo>
                  <a:pt x="307" y="321"/>
                </a:lnTo>
                <a:lnTo>
                  <a:pt x="305" y="323"/>
                </a:lnTo>
                <a:lnTo>
                  <a:pt x="303" y="323"/>
                </a:lnTo>
                <a:lnTo>
                  <a:pt x="301" y="325"/>
                </a:lnTo>
                <a:lnTo>
                  <a:pt x="299" y="327"/>
                </a:lnTo>
                <a:lnTo>
                  <a:pt x="297" y="327"/>
                </a:lnTo>
                <a:lnTo>
                  <a:pt x="295" y="329"/>
                </a:lnTo>
                <a:lnTo>
                  <a:pt x="293" y="331"/>
                </a:lnTo>
                <a:lnTo>
                  <a:pt x="291" y="331"/>
                </a:lnTo>
                <a:lnTo>
                  <a:pt x="289" y="333"/>
                </a:lnTo>
                <a:lnTo>
                  <a:pt x="287" y="333"/>
                </a:lnTo>
                <a:lnTo>
                  <a:pt x="287" y="335"/>
                </a:lnTo>
                <a:lnTo>
                  <a:pt x="285" y="337"/>
                </a:lnTo>
                <a:lnTo>
                  <a:pt x="283" y="337"/>
                </a:lnTo>
                <a:lnTo>
                  <a:pt x="283" y="339"/>
                </a:lnTo>
                <a:lnTo>
                  <a:pt x="281" y="341"/>
                </a:lnTo>
                <a:lnTo>
                  <a:pt x="277" y="343"/>
                </a:lnTo>
                <a:lnTo>
                  <a:pt x="275" y="345"/>
                </a:lnTo>
                <a:lnTo>
                  <a:pt x="275" y="347"/>
                </a:lnTo>
                <a:lnTo>
                  <a:pt x="273" y="347"/>
                </a:lnTo>
                <a:lnTo>
                  <a:pt x="271" y="349"/>
                </a:lnTo>
                <a:lnTo>
                  <a:pt x="269" y="351"/>
                </a:lnTo>
                <a:lnTo>
                  <a:pt x="267" y="353"/>
                </a:lnTo>
                <a:lnTo>
                  <a:pt x="265" y="357"/>
                </a:lnTo>
                <a:lnTo>
                  <a:pt x="263" y="359"/>
                </a:lnTo>
                <a:lnTo>
                  <a:pt x="257" y="363"/>
                </a:lnTo>
                <a:lnTo>
                  <a:pt x="255" y="365"/>
                </a:lnTo>
                <a:lnTo>
                  <a:pt x="255" y="367"/>
                </a:lnTo>
                <a:lnTo>
                  <a:pt x="253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5" y="369"/>
                </a:lnTo>
                <a:lnTo>
                  <a:pt x="243" y="369"/>
                </a:lnTo>
                <a:lnTo>
                  <a:pt x="241" y="369"/>
                </a:lnTo>
                <a:lnTo>
                  <a:pt x="239" y="369"/>
                </a:lnTo>
                <a:lnTo>
                  <a:pt x="237" y="369"/>
                </a:lnTo>
                <a:lnTo>
                  <a:pt x="235" y="371"/>
                </a:lnTo>
                <a:lnTo>
                  <a:pt x="233" y="371"/>
                </a:lnTo>
                <a:lnTo>
                  <a:pt x="231" y="371"/>
                </a:lnTo>
                <a:lnTo>
                  <a:pt x="229" y="371"/>
                </a:lnTo>
                <a:lnTo>
                  <a:pt x="227" y="371"/>
                </a:lnTo>
                <a:lnTo>
                  <a:pt x="225" y="373"/>
                </a:lnTo>
                <a:lnTo>
                  <a:pt x="223" y="373"/>
                </a:lnTo>
                <a:lnTo>
                  <a:pt x="221" y="373"/>
                </a:lnTo>
                <a:lnTo>
                  <a:pt x="219" y="373"/>
                </a:lnTo>
                <a:lnTo>
                  <a:pt x="217" y="373"/>
                </a:lnTo>
                <a:lnTo>
                  <a:pt x="217" y="375"/>
                </a:lnTo>
                <a:lnTo>
                  <a:pt x="215" y="375"/>
                </a:lnTo>
                <a:lnTo>
                  <a:pt x="213" y="375"/>
                </a:lnTo>
                <a:lnTo>
                  <a:pt x="211" y="375"/>
                </a:lnTo>
                <a:lnTo>
                  <a:pt x="209" y="375"/>
                </a:lnTo>
                <a:lnTo>
                  <a:pt x="207" y="375"/>
                </a:lnTo>
                <a:lnTo>
                  <a:pt x="205" y="373"/>
                </a:lnTo>
                <a:lnTo>
                  <a:pt x="207" y="371"/>
                </a:lnTo>
                <a:lnTo>
                  <a:pt x="207" y="369"/>
                </a:lnTo>
                <a:lnTo>
                  <a:pt x="209" y="367"/>
                </a:lnTo>
                <a:lnTo>
                  <a:pt x="207" y="365"/>
                </a:lnTo>
                <a:lnTo>
                  <a:pt x="207" y="363"/>
                </a:lnTo>
                <a:lnTo>
                  <a:pt x="207" y="361"/>
                </a:lnTo>
                <a:lnTo>
                  <a:pt x="207" y="359"/>
                </a:lnTo>
                <a:lnTo>
                  <a:pt x="207" y="357"/>
                </a:lnTo>
                <a:lnTo>
                  <a:pt x="205" y="357"/>
                </a:lnTo>
                <a:lnTo>
                  <a:pt x="203" y="355"/>
                </a:lnTo>
                <a:lnTo>
                  <a:pt x="201" y="355"/>
                </a:lnTo>
                <a:lnTo>
                  <a:pt x="199" y="355"/>
                </a:lnTo>
                <a:lnTo>
                  <a:pt x="197" y="355"/>
                </a:lnTo>
                <a:lnTo>
                  <a:pt x="195" y="355"/>
                </a:lnTo>
                <a:lnTo>
                  <a:pt x="193" y="353"/>
                </a:lnTo>
                <a:lnTo>
                  <a:pt x="193" y="351"/>
                </a:lnTo>
                <a:lnTo>
                  <a:pt x="191" y="349"/>
                </a:lnTo>
                <a:lnTo>
                  <a:pt x="189" y="349"/>
                </a:lnTo>
                <a:lnTo>
                  <a:pt x="187" y="351"/>
                </a:lnTo>
                <a:lnTo>
                  <a:pt x="185" y="349"/>
                </a:lnTo>
                <a:lnTo>
                  <a:pt x="183" y="349"/>
                </a:lnTo>
                <a:lnTo>
                  <a:pt x="181" y="347"/>
                </a:lnTo>
                <a:lnTo>
                  <a:pt x="179" y="345"/>
                </a:lnTo>
                <a:lnTo>
                  <a:pt x="179" y="343"/>
                </a:lnTo>
                <a:lnTo>
                  <a:pt x="177" y="341"/>
                </a:lnTo>
                <a:lnTo>
                  <a:pt x="175" y="341"/>
                </a:lnTo>
                <a:lnTo>
                  <a:pt x="173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1" y="333"/>
                </a:lnTo>
                <a:lnTo>
                  <a:pt x="171" y="331"/>
                </a:lnTo>
                <a:lnTo>
                  <a:pt x="169" y="331"/>
                </a:lnTo>
                <a:lnTo>
                  <a:pt x="167" y="329"/>
                </a:lnTo>
                <a:lnTo>
                  <a:pt x="165" y="327"/>
                </a:lnTo>
                <a:lnTo>
                  <a:pt x="163" y="325"/>
                </a:lnTo>
                <a:lnTo>
                  <a:pt x="161" y="325"/>
                </a:lnTo>
                <a:lnTo>
                  <a:pt x="159" y="323"/>
                </a:lnTo>
                <a:lnTo>
                  <a:pt x="157" y="321"/>
                </a:lnTo>
                <a:lnTo>
                  <a:pt x="155" y="321"/>
                </a:lnTo>
                <a:lnTo>
                  <a:pt x="153" y="319"/>
                </a:lnTo>
                <a:lnTo>
                  <a:pt x="151" y="317"/>
                </a:lnTo>
                <a:lnTo>
                  <a:pt x="149" y="317"/>
                </a:lnTo>
                <a:lnTo>
                  <a:pt x="147" y="313"/>
                </a:lnTo>
                <a:lnTo>
                  <a:pt x="145" y="313"/>
                </a:lnTo>
                <a:lnTo>
                  <a:pt x="143" y="311"/>
                </a:lnTo>
                <a:lnTo>
                  <a:pt x="141" y="309"/>
                </a:lnTo>
                <a:lnTo>
                  <a:pt x="139" y="309"/>
                </a:lnTo>
                <a:lnTo>
                  <a:pt x="137" y="308"/>
                </a:lnTo>
                <a:lnTo>
                  <a:pt x="137" y="306"/>
                </a:lnTo>
                <a:lnTo>
                  <a:pt x="135" y="304"/>
                </a:lnTo>
                <a:lnTo>
                  <a:pt x="134" y="304"/>
                </a:lnTo>
                <a:lnTo>
                  <a:pt x="132" y="302"/>
                </a:lnTo>
                <a:lnTo>
                  <a:pt x="130" y="300"/>
                </a:lnTo>
                <a:lnTo>
                  <a:pt x="128" y="300"/>
                </a:lnTo>
                <a:lnTo>
                  <a:pt x="126" y="298"/>
                </a:lnTo>
                <a:lnTo>
                  <a:pt x="124" y="296"/>
                </a:lnTo>
                <a:lnTo>
                  <a:pt x="122" y="294"/>
                </a:lnTo>
                <a:lnTo>
                  <a:pt x="120" y="294"/>
                </a:lnTo>
                <a:lnTo>
                  <a:pt x="120" y="292"/>
                </a:lnTo>
                <a:lnTo>
                  <a:pt x="118" y="290"/>
                </a:lnTo>
                <a:lnTo>
                  <a:pt x="116" y="290"/>
                </a:lnTo>
                <a:lnTo>
                  <a:pt x="114" y="288"/>
                </a:lnTo>
                <a:lnTo>
                  <a:pt x="112" y="286"/>
                </a:lnTo>
                <a:lnTo>
                  <a:pt x="110" y="286"/>
                </a:lnTo>
                <a:lnTo>
                  <a:pt x="108" y="284"/>
                </a:lnTo>
                <a:lnTo>
                  <a:pt x="106" y="282"/>
                </a:lnTo>
                <a:lnTo>
                  <a:pt x="104" y="280"/>
                </a:lnTo>
                <a:lnTo>
                  <a:pt x="102" y="278"/>
                </a:lnTo>
                <a:lnTo>
                  <a:pt x="100" y="276"/>
                </a:lnTo>
                <a:lnTo>
                  <a:pt x="98" y="276"/>
                </a:lnTo>
                <a:lnTo>
                  <a:pt x="96" y="274"/>
                </a:lnTo>
                <a:lnTo>
                  <a:pt x="94" y="272"/>
                </a:lnTo>
                <a:lnTo>
                  <a:pt x="92" y="272"/>
                </a:lnTo>
                <a:lnTo>
                  <a:pt x="90" y="270"/>
                </a:lnTo>
                <a:lnTo>
                  <a:pt x="88" y="268"/>
                </a:lnTo>
                <a:lnTo>
                  <a:pt x="86" y="266"/>
                </a:lnTo>
                <a:lnTo>
                  <a:pt x="84" y="266"/>
                </a:lnTo>
                <a:lnTo>
                  <a:pt x="82" y="264"/>
                </a:lnTo>
                <a:lnTo>
                  <a:pt x="82" y="262"/>
                </a:lnTo>
                <a:lnTo>
                  <a:pt x="80" y="262"/>
                </a:lnTo>
                <a:lnTo>
                  <a:pt x="78" y="260"/>
                </a:lnTo>
                <a:lnTo>
                  <a:pt x="76" y="258"/>
                </a:lnTo>
                <a:lnTo>
                  <a:pt x="72" y="256"/>
                </a:lnTo>
                <a:lnTo>
                  <a:pt x="70" y="254"/>
                </a:lnTo>
                <a:lnTo>
                  <a:pt x="68" y="254"/>
                </a:lnTo>
                <a:lnTo>
                  <a:pt x="66" y="252"/>
                </a:lnTo>
                <a:lnTo>
                  <a:pt x="66" y="250"/>
                </a:lnTo>
                <a:lnTo>
                  <a:pt x="64" y="250"/>
                </a:lnTo>
                <a:lnTo>
                  <a:pt x="62" y="250"/>
                </a:lnTo>
                <a:lnTo>
                  <a:pt x="62" y="248"/>
                </a:lnTo>
                <a:lnTo>
                  <a:pt x="60" y="246"/>
                </a:lnTo>
                <a:lnTo>
                  <a:pt x="58" y="246"/>
                </a:lnTo>
                <a:lnTo>
                  <a:pt x="56" y="244"/>
                </a:lnTo>
                <a:lnTo>
                  <a:pt x="54" y="242"/>
                </a:lnTo>
                <a:lnTo>
                  <a:pt x="52" y="240"/>
                </a:lnTo>
                <a:lnTo>
                  <a:pt x="50" y="240"/>
                </a:lnTo>
                <a:lnTo>
                  <a:pt x="48" y="238"/>
                </a:lnTo>
                <a:lnTo>
                  <a:pt x="44" y="236"/>
                </a:lnTo>
                <a:lnTo>
                  <a:pt x="42" y="234"/>
                </a:lnTo>
                <a:lnTo>
                  <a:pt x="40" y="232"/>
                </a:lnTo>
                <a:lnTo>
                  <a:pt x="38" y="230"/>
                </a:lnTo>
                <a:lnTo>
                  <a:pt x="36" y="230"/>
                </a:lnTo>
                <a:lnTo>
                  <a:pt x="34" y="228"/>
                </a:lnTo>
                <a:lnTo>
                  <a:pt x="32" y="226"/>
                </a:lnTo>
                <a:lnTo>
                  <a:pt x="30" y="226"/>
                </a:lnTo>
                <a:lnTo>
                  <a:pt x="28" y="224"/>
                </a:lnTo>
                <a:lnTo>
                  <a:pt x="26" y="222"/>
                </a:lnTo>
                <a:lnTo>
                  <a:pt x="24" y="222"/>
                </a:lnTo>
                <a:lnTo>
                  <a:pt x="20" y="218"/>
                </a:lnTo>
                <a:lnTo>
                  <a:pt x="18" y="218"/>
                </a:lnTo>
                <a:lnTo>
                  <a:pt x="16" y="216"/>
                </a:lnTo>
                <a:lnTo>
                  <a:pt x="14" y="214"/>
                </a:lnTo>
                <a:lnTo>
                  <a:pt x="10" y="212"/>
                </a:lnTo>
                <a:lnTo>
                  <a:pt x="10" y="210"/>
                </a:lnTo>
                <a:lnTo>
                  <a:pt x="8" y="210"/>
                </a:lnTo>
                <a:lnTo>
                  <a:pt x="6" y="208"/>
                </a:lnTo>
                <a:lnTo>
                  <a:pt x="4" y="206"/>
                </a:lnTo>
                <a:lnTo>
                  <a:pt x="2" y="206"/>
                </a:lnTo>
                <a:lnTo>
                  <a:pt x="0" y="20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3" name="Freeform 2331"/>
          <p:cNvSpPr>
            <a:spLocks/>
          </p:cNvSpPr>
          <p:nvPr/>
        </p:nvSpPr>
        <p:spPr bwMode="auto">
          <a:xfrm>
            <a:off x="3976691" y="2714626"/>
            <a:ext cx="579437" cy="595313"/>
          </a:xfrm>
          <a:custGeom>
            <a:avLst/>
            <a:gdLst>
              <a:gd name="T0" fmla="*/ 0 w 365"/>
              <a:gd name="T1" fmla="*/ 463709139 h 375"/>
              <a:gd name="T2" fmla="*/ 40322465 w 365"/>
              <a:gd name="T3" fmla="*/ 413305972 h 375"/>
              <a:gd name="T4" fmla="*/ 85685239 w 365"/>
              <a:gd name="T5" fmla="*/ 393144705 h 375"/>
              <a:gd name="T6" fmla="*/ 131048012 w 365"/>
              <a:gd name="T7" fmla="*/ 378023755 h 375"/>
              <a:gd name="T8" fmla="*/ 171370477 w 365"/>
              <a:gd name="T9" fmla="*/ 347781855 h 375"/>
              <a:gd name="T10" fmla="*/ 211692942 w 365"/>
              <a:gd name="T11" fmla="*/ 327620588 h 375"/>
              <a:gd name="T12" fmla="*/ 221773559 w 365"/>
              <a:gd name="T13" fmla="*/ 297378687 h 375"/>
              <a:gd name="T14" fmla="*/ 262096024 w 365"/>
              <a:gd name="T15" fmla="*/ 277217420 h 375"/>
              <a:gd name="T16" fmla="*/ 317539413 w 365"/>
              <a:gd name="T17" fmla="*/ 262096470 h 375"/>
              <a:gd name="T18" fmla="*/ 340220006 w 365"/>
              <a:gd name="T19" fmla="*/ 246975520 h 375"/>
              <a:gd name="T20" fmla="*/ 322579722 w 365"/>
              <a:gd name="T21" fmla="*/ 196572353 h 375"/>
              <a:gd name="T22" fmla="*/ 322579722 w 365"/>
              <a:gd name="T23" fmla="*/ 151209502 h 375"/>
              <a:gd name="T24" fmla="*/ 307458797 w 365"/>
              <a:gd name="T25" fmla="*/ 115927285 h 375"/>
              <a:gd name="T26" fmla="*/ 332660338 w 365"/>
              <a:gd name="T27" fmla="*/ 95766018 h 375"/>
              <a:gd name="T28" fmla="*/ 370461855 w 365"/>
              <a:gd name="T29" fmla="*/ 70564434 h 375"/>
              <a:gd name="T30" fmla="*/ 400703704 w 365"/>
              <a:gd name="T31" fmla="*/ 55443484 h 375"/>
              <a:gd name="T32" fmla="*/ 456147094 w 365"/>
              <a:gd name="T33" fmla="*/ 30241900 h 375"/>
              <a:gd name="T34" fmla="*/ 506550175 w 365"/>
              <a:gd name="T35" fmla="*/ 30241900 h 375"/>
              <a:gd name="T36" fmla="*/ 556953257 w 365"/>
              <a:gd name="T37" fmla="*/ 15120950 h 375"/>
              <a:gd name="T38" fmla="*/ 612396647 w 365"/>
              <a:gd name="T39" fmla="*/ 15120950 h 375"/>
              <a:gd name="T40" fmla="*/ 657759420 w 365"/>
              <a:gd name="T41" fmla="*/ 15120950 h 375"/>
              <a:gd name="T42" fmla="*/ 698081885 w 365"/>
              <a:gd name="T43" fmla="*/ 15120950 h 375"/>
              <a:gd name="T44" fmla="*/ 733364042 w 365"/>
              <a:gd name="T45" fmla="*/ 10080633 h 375"/>
              <a:gd name="T46" fmla="*/ 768646199 w 365"/>
              <a:gd name="T47" fmla="*/ 15120950 h 375"/>
              <a:gd name="T48" fmla="*/ 758565583 w 365"/>
              <a:gd name="T49" fmla="*/ 45362851 h 375"/>
              <a:gd name="T50" fmla="*/ 758565583 w 365"/>
              <a:gd name="T51" fmla="*/ 85685384 h 375"/>
              <a:gd name="T52" fmla="*/ 753525275 w 365"/>
              <a:gd name="T53" fmla="*/ 126007918 h 375"/>
              <a:gd name="T54" fmla="*/ 723283426 w 365"/>
              <a:gd name="T55" fmla="*/ 156249819 h 375"/>
              <a:gd name="T56" fmla="*/ 733364042 w 365"/>
              <a:gd name="T57" fmla="*/ 191532036 h 375"/>
              <a:gd name="T58" fmla="*/ 758565583 w 365"/>
              <a:gd name="T59" fmla="*/ 241935203 h 375"/>
              <a:gd name="T60" fmla="*/ 793847740 w 365"/>
              <a:gd name="T61" fmla="*/ 287298054 h 375"/>
              <a:gd name="T62" fmla="*/ 808968664 w 365"/>
              <a:gd name="T63" fmla="*/ 342741538 h 375"/>
              <a:gd name="T64" fmla="*/ 808968664 w 365"/>
              <a:gd name="T65" fmla="*/ 383064072 h 375"/>
              <a:gd name="T66" fmla="*/ 824089589 w 365"/>
              <a:gd name="T67" fmla="*/ 438507556 h 375"/>
              <a:gd name="T68" fmla="*/ 829129897 w 365"/>
              <a:gd name="T69" fmla="*/ 488910723 h 375"/>
              <a:gd name="T70" fmla="*/ 824089589 w 365"/>
              <a:gd name="T71" fmla="*/ 544354207 h 375"/>
              <a:gd name="T72" fmla="*/ 808968664 w 365"/>
              <a:gd name="T73" fmla="*/ 584676741 h 375"/>
              <a:gd name="T74" fmla="*/ 834170205 w 365"/>
              <a:gd name="T75" fmla="*/ 645160542 h 375"/>
              <a:gd name="T76" fmla="*/ 869452362 w 365"/>
              <a:gd name="T77" fmla="*/ 660281492 h 375"/>
              <a:gd name="T78" fmla="*/ 909774827 w 365"/>
              <a:gd name="T79" fmla="*/ 685483076 h 375"/>
              <a:gd name="T80" fmla="*/ 899694211 w 365"/>
              <a:gd name="T81" fmla="*/ 725805610 h 375"/>
              <a:gd name="T82" fmla="*/ 849291130 w 365"/>
              <a:gd name="T83" fmla="*/ 761087827 h 375"/>
              <a:gd name="T84" fmla="*/ 814008973 w 365"/>
              <a:gd name="T85" fmla="*/ 778729729 h 375"/>
              <a:gd name="T86" fmla="*/ 783767124 w 365"/>
              <a:gd name="T87" fmla="*/ 803931313 h 375"/>
              <a:gd name="T88" fmla="*/ 728323734 w 365"/>
              <a:gd name="T89" fmla="*/ 839213530 h 375"/>
              <a:gd name="T90" fmla="*/ 682960961 w 365"/>
              <a:gd name="T91" fmla="*/ 879536064 h 375"/>
              <a:gd name="T92" fmla="*/ 622477263 w 365"/>
              <a:gd name="T93" fmla="*/ 924898914 h 375"/>
              <a:gd name="T94" fmla="*/ 567033873 w 365"/>
              <a:gd name="T95" fmla="*/ 940019865 h 375"/>
              <a:gd name="T96" fmla="*/ 521671100 w 365"/>
              <a:gd name="T97" fmla="*/ 945060181 h 375"/>
              <a:gd name="T98" fmla="*/ 516630792 w 365"/>
              <a:gd name="T99" fmla="*/ 899697331 h 375"/>
              <a:gd name="T100" fmla="*/ 471268018 w 365"/>
              <a:gd name="T101" fmla="*/ 884576380 h 375"/>
              <a:gd name="T102" fmla="*/ 430945553 w 365"/>
              <a:gd name="T103" fmla="*/ 854334480 h 375"/>
              <a:gd name="T104" fmla="*/ 405744012 w 365"/>
              <a:gd name="T105" fmla="*/ 819052263 h 375"/>
              <a:gd name="T106" fmla="*/ 355340931 w 365"/>
              <a:gd name="T107" fmla="*/ 778729729 h 375"/>
              <a:gd name="T108" fmla="*/ 307458797 w 365"/>
              <a:gd name="T109" fmla="*/ 740926560 h 375"/>
              <a:gd name="T110" fmla="*/ 262096024 w 365"/>
              <a:gd name="T111" fmla="*/ 705644343 h 375"/>
              <a:gd name="T112" fmla="*/ 211692942 w 365"/>
              <a:gd name="T113" fmla="*/ 670362126 h 375"/>
              <a:gd name="T114" fmla="*/ 161289861 w 365"/>
              <a:gd name="T115" fmla="*/ 630039592 h 375"/>
              <a:gd name="T116" fmla="*/ 105846471 w 365"/>
              <a:gd name="T117" fmla="*/ 589717058 h 375"/>
              <a:gd name="T118" fmla="*/ 45362773 w 365"/>
              <a:gd name="T119" fmla="*/ 549394524 h 37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65" h="375">
                <a:moveTo>
                  <a:pt x="0" y="204"/>
                </a:moveTo>
                <a:lnTo>
                  <a:pt x="0" y="202"/>
                </a:lnTo>
                <a:lnTo>
                  <a:pt x="0" y="200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2"/>
                </a:lnTo>
                <a:lnTo>
                  <a:pt x="0" y="190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2"/>
                </a:lnTo>
                <a:lnTo>
                  <a:pt x="0" y="180"/>
                </a:lnTo>
                <a:lnTo>
                  <a:pt x="0" y="176"/>
                </a:lnTo>
                <a:lnTo>
                  <a:pt x="0" y="174"/>
                </a:lnTo>
                <a:lnTo>
                  <a:pt x="2" y="174"/>
                </a:lnTo>
                <a:lnTo>
                  <a:pt x="4" y="172"/>
                </a:lnTo>
                <a:lnTo>
                  <a:pt x="6" y="172"/>
                </a:lnTo>
                <a:lnTo>
                  <a:pt x="10" y="168"/>
                </a:lnTo>
                <a:lnTo>
                  <a:pt x="12" y="166"/>
                </a:lnTo>
                <a:lnTo>
                  <a:pt x="14" y="164"/>
                </a:lnTo>
                <a:lnTo>
                  <a:pt x="16" y="164"/>
                </a:lnTo>
                <a:lnTo>
                  <a:pt x="18" y="162"/>
                </a:lnTo>
                <a:lnTo>
                  <a:pt x="20" y="160"/>
                </a:lnTo>
                <a:lnTo>
                  <a:pt x="22" y="160"/>
                </a:lnTo>
                <a:lnTo>
                  <a:pt x="24" y="160"/>
                </a:lnTo>
                <a:lnTo>
                  <a:pt x="26" y="158"/>
                </a:lnTo>
                <a:lnTo>
                  <a:pt x="28" y="156"/>
                </a:lnTo>
                <a:lnTo>
                  <a:pt x="30" y="156"/>
                </a:lnTo>
                <a:lnTo>
                  <a:pt x="32" y="156"/>
                </a:lnTo>
                <a:lnTo>
                  <a:pt x="34" y="156"/>
                </a:lnTo>
                <a:lnTo>
                  <a:pt x="36" y="156"/>
                </a:lnTo>
                <a:lnTo>
                  <a:pt x="38" y="156"/>
                </a:lnTo>
                <a:lnTo>
                  <a:pt x="40" y="156"/>
                </a:lnTo>
                <a:lnTo>
                  <a:pt x="40" y="154"/>
                </a:lnTo>
                <a:lnTo>
                  <a:pt x="42" y="152"/>
                </a:lnTo>
                <a:lnTo>
                  <a:pt x="44" y="152"/>
                </a:lnTo>
                <a:lnTo>
                  <a:pt x="46" y="152"/>
                </a:lnTo>
                <a:lnTo>
                  <a:pt x="48" y="152"/>
                </a:lnTo>
                <a:lnTo>
                  <a:pt x="52" y="150"/>
                </a:lnTo>
                <a:lnTo>
                  <a:pt x="54" y="150"/>
                </a:lnTo>
                <a:lnTo>
                  <a:pt x="56" y="150"/>
                </a:lnTo>
                <a:lnTo>
                  <a:pt x="58" y="150"/>
                </a:lnTo>
                <a:lnTo>
                  <a:pt x="60" y="148"/>
                </a:lnTo>
                <a:lnTo>
                  <a:pt x="62" y="146"/>
                </a:lnTo>
                <a:lnTo>
                  <a:pt x="64" y="144"/>
                </a:lnTo>
                <a:lnTo>
                  <a:pt x="66" y="142"/>
                </a:lnTo>
                <a:lnTo>
                  <a:pt x="66" y="140"/>
                </a:lnTo>
                <a:lnTo>
                  <a:pt x="68" y="138"/>
                </a:lnTo>
                <a:lnTo>
                  <a:pt x="70" y="136"/>
                </a:lnTo>
                <a:lnTo>
                  <a:pt x="72" y="136"/>
                </a:lnTo>
                <a:lnTo>
                  <a:pt x="74" y="136"/>
                </a:lnTo>
                <a:lnTo>
                  <a:pt x="76" y="134"/>
                </a:lnTo>
                <a:lnTo>
                  <a:pt x="78" y="134"/>
                </a:lnTo>
                <a:lnTo>
                  <a:pt x="80" y="132"/>
                </a:lnTo>
                <a:lnTo>
                  <a:pt x="82" y="132"/>
                </a:lnTo>
                <a:lnTo>
                  <a:pt x="84" y="130"/>
                </a:lnTo>
                <a:lnTo>
                  <a:pt x="86" y="128"/>
                </a:lnTo>
                <a:lnTo>
                  <a:pt x="88" y="128"/>
                </a:lnTo>
                <a:lnTo>
                  <a:pt x="90" y="128"/>
                </a:lnTo>
                <a:lnTo>
                  <a:pt x="92" y="126"/>
                </a:lnTo>
                <a:lnTo>
                  <a:pt x="90" y="124"/>
                </a:lnTo>
                <a:lnTo>
                  <a:pt x="88" y="122"/>
                </a:lnTo>
                <a:lnTo>
                  <a:pt x="88" y="120"/>
                </a:lnTo>
                <a:lnTo>
                  <a:pt x="90" y="118"/>
                </a:lnTo>
                <a:lnTo>
                  <a:pt x="88" y="118"/>
                </a:lnTo>
                <a:lnTo>
                  <a:pt x="88" y="116"/>
                </a:lnTo>
                <a:lnTo>
                  <a:pt x="88" y="114"/>
                </a:lnTo>
                <a:lnTo>
                  <a:pt x="90" y="112"/>
                </a:lnTo>
                <a:lnTo>
                  <a:pt x="92" y="112"/>
                </a:lnTo>
                <a:lnTo>
                  <a:pt x="94" y="114"/>
                </a:lnTo>
                <a:lnTo>
                  <a:pt x="96" y="112"/>
                </a:lnTo>
                <a:lnTo>
                  <a:pt x="98" y="112"/>
                </a:lnTo>
                <a:lnTo>
                  <a:pt x="100" y="110"/>
                </a:lnTo>
                <a:lnTo>
                  <a:pt x="102" y="110"/>
                </a:lnTo>
                <a:lnTo>
                  <a:pt x="104" y="110"/>
                </a:lnTo>
                <a:lnTo>
                  <a:pt x="104" y="108"/>
                </a:lnTo>
                <a:lnTo>
                  <a:pt x="104" y="106"/>
                </a:lnTo>
                <a:lnTo>
                  <a:pt x="106" y="104"/>
                </a:lnTo>
                <a:lnTo>
                  <a:pt x="108" y="104"/>
                </a:lnTo>
                <a:lnTo>
                  <a:pt x="110" y="104"/>
                </a:lnTo>
                <a:lnTo>
                  <a:pt x="112" y="104"/>
                </a:lnTo>
                <a:lnTo>
                  <a:pt x="114" y="104"/>
                </a:lnTo>
                <a:lnTo>
                  <a:pt x="116" y="104"/>
                </a:lnTo>
                <a:lnTo>
                  <a:pt x="124" y="104"/>
                </a:lnTo>
                <a:lnTo>
                  <a:pt x="126" y="104"/>
                </a:lnTo>
                <a:lnTo>
                  <a:pt x="128" y="104"/>
                </a:lnTo>
                <a:lnTo>
                  <a:pt x="132" y="104"/>
                </a:lnTo>
                <a:lnTo>
                  <a:pt x="134" y="104"/>
                </a:lnTo>
                <a:lnTo>
                  <a:pt x="134" y="102"/>
                </a:lnTo>
                <a:lnTo>
                  <a:pt x="134" y="100"/>
                </a:lnTo>
                <a:lnTo>
                  <a:pt x="134" y="98"/>
                </a:lnTo>
                <a:lnTo>
                  <a:pt x="135" y="98"/>
                </a:lnTo>
                <a:lnTo>
                  <a:pt x="137" y="96"/>
                </a:lnTo>
                <a:lnTo>
                  <a:pt x="135" y="94"/>
                </a:lnTo>
                <a:lnTo>
                  <a:pt x="134" y="92"/>
                </a:lnTo>
                <a:lnTo>
                  <a:pt x="132" y="92"/>
                </a:lnTo>
                <a:lnTo>
                  <a:pt x="132" y="90"/>
                </a:lnTo>
                <a:lnTo>
                  <a:pt x="130" y="88"/>
                </a:lnTo>
                <a:lnTo>
                  <a:pt x="130" y="86"/>
                </a:lnTo>
                <a:lnTo>
                  <a:pt x="130" y="84"/>
                </a:lnTo>
                <a:lnTo>
                  <a:pt x="128" y="82"/>
                </a:lnTo>
                <a:lnTo>
                  <a:pt x="128" y="80"/>
                </a:lnTo>
                <a:lnTo>
                  <a:pt x="128" y="78"/>
                </a:lnTo>
                <a:lnTo>
                  <a:pt x="128" y="76"/>
                </a:lnTo>
                <a:lnTo>
                  <a:pt x="128" y="74"/>
                </a:lnTo>
                <a:lnTo>
                  <a:pt x="128" y="72"/>
                </a:lnTo>
                <a:lnTo>
                  <a:pt x="126" y="72"/>
                </a:lnTo>
                <a:lnTo>
                  <a:pt x="128" y="70"/>
                </a:lnTo>
                <a:lnTo>
                  <a:pt x="128" y="68"/>
                </a:lnTo>
                <a:lnTo>
                  <a:pt x="128" y="66"/>
                </a:lnTo>
                <a:lnTo>
                  <a:pt x="128" y="64"/>
                </a:lnTo>
                <a:lnTo>
                  <a:pt x="128" y="62"/>
                </a:lnTo>
                <a:lnTo>
                  <a:pt x="128" y="60"/>
                </a:lnTo>
                <a:lnTo>
                  <a:pt x="128" y="58"/>
                </a:lnTo>
                <a:lnTo>
                  <a:pt x="126" y="58"/>
                </a:lnTo>
                <a:lnTo>
                  <a:pt x="128" y="56"/>
                </a:lnTo>
                <a:lnTo>
                  <a:pt x="128" y="54"/>
                </a:lnTo>
                <a:lnTo>
                  <a:pt x="126" y="54"/>
                </a:lnTo>
                <a:lnTo>
                  <a:pt x="126" y="52"/>
                </a:lnTo>
                <a:lnTo>
                  <a:pt x="126" y="50"/>
                </a:lnTo>
                <a:lnTo>
                  <a:pt x="126" y="48"/>
                </a:lnTo>
                <a:lnTo>
                  <a:pt x="124" y="46"/>
                </a:lnTo>
                <a:lnTo>
                  <a:pt x="122" y="46"/>
                </a:lnTo>
                <a:lnTo>
                  <a:pt x="120" y="44"/>
                </a:lnTo>
                <a:lnTo>
                  <a:pt x="120" y="42"/>
                </a:lnTo>
                <a:lnTo>
                  <a:pt x="122" y="42"/>
                </a:lnTo>
                <a:lnTo>
                  <a:pt x="124" y="42"/>
                </a:lnTo>
                <a:lnTo>
                  <a:pt x="126" y="42"/>
                </a:lnTo>
                <a:lnTo>
                  <a:pt x="128" y="42"/>
                </a:lnTo>
                <a:lnTo>
                  <a:pt x="130" y="40"/>
                </a:lnTo>
                <a:lnTo>
                  <a:pt x="132" y="38"/>
                </a:lnTo>
                <a:lnTo>
                  <a:pt x="134" y="38"/>
                </a:lnTo>
                <a:lnTo>
                  <a:pt x="135" y="36"/>
                </a:lnTo>
                <a:lnTo>
                  <a:pt x="135" y="34"/>
                </a:lnTo>
                <a:lnTo>
                  <a:pt x="137" y="32"/>
                </a:lnTo>
                <a:lnTo>
                  <a:pt x="139" y="32"/>
                </a:lnTo>
                <a:lnTo>
                  <a:pt x="139" y="30"/>
                </a:lnTo>
                <a:lnTo>
                  <a:pt x="141" y="30"/>
                </a:lnTo>
                <a:lnTo>
                  <a:pt x="143" y="28"/>
                </a:lnTo>
                <a:lnTo>
                  <a:pt x="145" y="30"/>
                </a:lnTo>
                <a:lnTo>
                  <a:pt x="147" y="28"/>
                </a:lnTo>
                <a:lnTo>
                  <a:pt x="151" y="26"/>
                </a:lnTo>
                <a:lnTo>
                  <a:pt x="153" y="26"/>
                </a:lnTo>
                <a:lnTo>
                  <a:pt x="153" y="28"/>
                </a:lnTo>
                <a:lnTo>
                  <a:pt x="155" y="28"/>
                </a:lnTo>
                <a:lnTo>
                  <a:pt x="157" y="26"/>
                </a:lnTo>
                <a:lnTo>
                  <a:pt x="159" y="24"/>
                </a:lnTo>
                <a:lnTo>
                  <a:pt x="159" y="22"/>
                </a:lnTo>
                <a:lnTo>
                  <a:pt x="163" y="20"/>
                </a:lnTo>
                <a:lnTo>
                  <a:pt x="165" y="18"/>
                </a:lnTo>
                <a:lnTo>
                  <a:pt x="167" y="18"/>
                </a:lnTo>
                <a:lnTo>
                  <a:pt x="169" y="16"/>
                </a:lnTo>
                <a:lnTo>
                  <a:pt x="171" y="16"/>
                </a:lnTo>
                <a:lnTo>
                  <a:pt x="173" y="16"/>
                </a:lnTo>
                <a:lnTo>
                  <a:pt x="175" y="14"/>
                </a:lnTo>
                <a:lnTo>
                  <a:pt x="179" y="12"/>
                </a:lnTo>
                <a:lnTo>
                  <a:pt x="181" y="12"/>
                </a:lnTo>
                <a:lnTo>
                  <a:pt x="183" y="12"/>
                </a:lnTo>
                <a:lnTo>
                  <a:pt x="185" y="12"/>
                </a:lnTo>
                <a:lnTo>
                  <a:pt x="187" y="12"/>
                </a:lnTo>
                <a:lnTo>
                  <a:pt x="189" y="12"/>
                </a:lnTo>
                <a:lnTo>
                  <a:pt x="191" y="12"/>
                </a:lnTo>
                <a:lnTo>
                  <a:pt x="193" y="12"/>
                </a:lnTo>
                <a:lnTo>
                  <a:pt x="195" y="10"/>
                </a:lnTo>
                <a:lnTo>
                  <a:pt x="197" y="10"/>
                </a:lnTo>
                <a:lnTo>
                  <a:pt x="199" y="10"/>
                </a:lnTo>
                <a:lnTo>
                  <a:pt x="201" y="12"/>
                </a:lnTo>
                <a:lnTo>
                  <a:pt x="203" y="12"/>
                </a:lnTo>
                <a:lnTo>
                  <a:pt x="205" y="10"/>
                </a:lnTo>
                <a:lnTo>
                  <a:pt x="207" y="8"/>
                </a:lnTo>
                <a:lnTo>
                  <a:pt x="209" y="6"/>
                </a:lnTo>
                <a:lnTo>
                  <a:pt x="211" y="8"/>
                </a:lnTo>
                <a:lnTo>
                  <a:pt x="213" y="8"/>
                </a:lnTo>
                <a:lnTo>
                  <a:pt x="213" y="6"/>
                </a:lnTo>
                <a:lnTo>
                  <a:pt x="215" y="8"/>
                </a:lnTo>
                <a:lnTo>
                  <a:pt x="217" y="8"/>
                </a:lnTo>
                <a:lnTo>
                  <a:pt x="219" y="6"/>
                </a:lnTo>
                <a:lnTo>
                  <a:pt x="221" y="6"/>
                </a:lnTo>
                <a:lnTo>
                  <a:pt x="223" y="6"/>
                </a:lnTo>
                <a:lnTo>
                  <a:pt x="225" y="4"/>
                </a:lnTo>
                <a:lnTo>
                  <a:pt x="229" y="4"/>
                </a:lnTo>
                <a:lnTo>
                  <a:pt x="231" y="4"/>
                </a:lnTo>
                <a:lnTo>
                  <a:pt x="233" y="4"/>
                </a:lnTo>
                <a:lnTo>
                  <a:pt x="235" y="4"/>
                </a:lnTo>
                <a:lnTo>
                  <a:pt x="239" y="4"/>
                </a:lnTo>
                <a:lnTo>
                  <a:pt x="241" y="4"/>
                </a:lnTo>
                <a:lnTo>
                  <a:pt x="241" y="6"/>
                </a:lnTo>
                <a:lnTo>
                  <a:pt x="243" y="6"/>
                </a:lnTo>
                <a:lnTo>
                  <a:pt x="245" y="6"/>
                </a:lnTo>
                <a:lnTo>
                  <a:pt x="245" y="8"/>
                </a:lnTo>
                <a:lnTo>
                  <a:pt x="247" y="10"/>
                </a:lnTo>
                <a:lnTo>
                  <a:pt x="249" y="10"/>
                </a:lnTo>
                <a:lnTo>
                  <a:pt x="251" y="10"/>
                </a:lnTo>
                <a:lnTo>
                  <a:pt x="253" y="10"/>
                </a:lnTo>
                <a:lnTo>
                  <a:pt x="255" y="8"/>
                </a:lnTo>
                <a:lnTo>
                  <a:pt x="257" y="6"/>
                </a:lnTo>
                <a:lnTo>
                  <a:pt x="259" y="6"/>
                </a:lnTo>
                <a:lnTo>
                  <a:pt x="261" y="6"/>
                </a:lnTo>
                <a:lnTo>
                  <a:pt x="263" y="4"/>
                </a:lnTo>
                <a:lnTo>
                  <a:pt x="265" y="4"/>
                </a:lnTo>
                <a:lnTo>
                  <a:pt x="267" y="2"/>
                </a:lnTo>
                <a:lnTo>
                  <a:pt x="269" y="0"/>
                </a:lnTo>
                <a:lnTo>
                  <a:pt x="271" y="2"/>
                </a:lnTo>
                <a:lnTo>
                  <a:pt x="273" y="4"/>
                </a:lnTo>
                <a:lnTo>
                  <a:pt x="275" y="4"/>
                </a:lnTo>
                <a:lnTo>
                  <a:pt x="277" y="6"/>
                </a:lnTo>
                <a:lnTo>
                  <a:pt x="279" y="4"/>
                </a:lnTo>
                <a:lnTo>
                  <a:pt x="281" y="4"/>
                </a:lnTo>
                <a:lnTo>
                  <a:pt x="283" y="4"/>
                </a:lnTo>
                <a:lnTo>
                  <a:pt x="283" y="2"/>
                </a:lnTo>
                <a:lnTo>
                  <a:pt x="285" y="0"/>
                </a:lnTo>
                <a:lnTo>
                  <a:pt x="287" y="2"/>
                </a:lnTo>
                <a:lnTo>
                  <a:pt x="289" y="2"/>
                </a:lnTo>
                <a:lnTo>
                  <a:pt x="291" y="4"/>
                </a:lnTo>
                <a:lnTo>
                  <a:pt x="291" y="6"/>
                </a:lnTo>
                <a:lnTo>
                  <a:pt x="293" y="6"/>
                </a:lnTo>
                <a:lnTo>
                  <a:pt x="295" y="6"/>
                </a:lnTo>
                <a:lnTo>
                  <a:pt x="297" y="4"/>
                </a:lnTo>
                <a:lnTo>
                  <a:pt x="299" y="4"/>
                </a:lnTo>
                <a:lnTo>
                  <a:pt x="301" y="4"/>
                </a:lnTo>
                <a:lnTo>
                  <a:pt x="303" y="4"/>
                </a:lnTo>
                <a:lnTo>
                  <a:pt x="305" y="4"/>
                </a:lnTo>
                <a:lnTo>
                  <a:pt x="307" y="4"/>
                </a:lnTo>
                <a:lnTo>
                  <a:pt x="305" y="4"/>
                </a:lnTo>
                <a:lnTo>
                  <a:pt x="305" y="6"/>
                </a:lnTo>
                <a:lnTo>
                  <a:pt x="303" y="8"/>
                </a:lnTo>
                <a:lnTo>
                  <a:pt x="301" y="10"/>
                </a:lnTo>
                <a:lnTo>
                  <a:pt x="301" y="12"/>
                </a:lnTo>
                <a:lnTo>
                  <a:pt x="299" y="14"/>
                </a:lnTo>
                <a:lnTo>
                  <a:pt x="301" y="14"/>
                </a:lnTo>
                <a:lnTo>
                  <a:pt x="301" y="16"/>
                </a:lnTo>
                <a:lnTo>
                  <a:pt x="301" y="18"/>
                </a:lnTo>
                <a:lnTo>
                  <a:pt x="301" y="20"/>
                </a:lnTo>
                <a:lnTo>
                  <a:pt x="301" y="22"/>
                </a:lnTo>
                <a:lnTo>
                  <a:pt x="301" y="24"/>
                </a:lnTo>
                <a:lnTo>
                  <a:pt x="299" y="26"/>
                </a:lnTo>
                <a:lnTo>
                  <a:pt x="299" y="28"/>
                </a:lnTo>
                <a:lnTo>
                  <a:pt x="301" y="30"/>
                </a:lnTo>
                <a:lnTo>
                  <a:pt x="301" y="32"/>
                </a:lnTo>
                <a:lnTo>
                  <a:pt x="301" y="34"/>
                </a:lnTo>
                <a:lnTo>
                  <a:pt x="301" y="36"/>
                </a:lnTo>
                <a:lnTo>
                  <a:pt x="301" y="38"/>
                </a:lnTo>
                <a:lnTo>
                  <a:pt x="303" y="38"/>
                </a:lnTo>
                <a:lnTo>
                  <a:pt x="301" y="40"/>
                </a:lnTo>
                <a:lnTo>
                  <a:pt x="301" y="42"/>
                </a:lnTo>
                <a:lnTo>
                  <a:pt x="301" y="44"/>
                </a:lnTo>
                <a:lnTo>
                  <a:pt x="299" y="46"/>
                </a:lnTo>
                <a:lnTo>
                  <a:pt x="299" y="48"/>
                </a:lnTo>
                <a:lnTo>
                  <a:pt x="299" y="50"/>
                </a:lnTo>
                <a:lnTo>
                  <a:pt x="299" y="52"/>
                </a:lnTo>
                <a:lnTo>
                  <a:pt x="297" y="54"/>
                </a:lnTo>
                <a:lnTo>
                  <a:pt x="295" y="54"/>
                </a:lnTo>
                <a:lnTo>
                  <a:pt x="293" y="56"/>
                </a:lnTo>
                <a:lnTo>
                  <a:pt x="291" y="58"/>
                </a:lnTo>
                <a:lnTo>
                  <a:pt x="291" y="60"/>
                </a:lnTo>
                <a:lnTo>
                  <a:pt x="289" y="60"/>
                </a:lnTo>
                <a:lnTo>
                  <a:pt x="287" y="62"/>
                </a:lnTo>
                <a:lnTo>
                  <a:pt x="287" y="64"/>
                </a:lnTo>
                <a:lnTo>
                  <a:pt x="287" y="66"/>
                </a:lnTo>
                <a:lnTo>
                  <a:pt x="287" y="68"/>
                </a:lnTo>
                <a:lnTo>
                  <a:pt x="287" y="70"/>
                </a:lnTo>
                <a:lnTo>
                  <a:pt x="287" y="72"/>
                </a:lnTo>
                <a:lnTo>
                  <a:pt x="289" y="72"/>
                </a:lnTo>
                <a:lnTo>
                  <a:pt x="289" y="76"/>
                </a:lnTo>
                <a:lnTo>
                  <a:pt x="291" y="76"/>
                </a:lnTo>
                <a:lnTo>
                  <a:pt x="291" y="80"/>
                </a:lnTo>
                <a:lnTo>
                  <a:pt x="291" y="82"/>
                </a:lnTo>
                <a:lnTo>
                  <a:pt x="293" y="82"/>
                </a:lnTo>
                <a:lnTo>
                  <a:pt x="295" y="84"/>
                </a:lnTo>
                <a:lnTo>
                  <a:pt x="297" y="84"/>
                </a:lnTo>
                <a:lnTo>
                  <a:pt x="297" y="86"/>
                </a:lnTo>
                <a:lnTo>
                  <a:pt x="299" y="88"/>
                </a:lnTo>
                <a:lnTo>
                  <a:pt x="301" y="90"/>
                </a:lnTo>
                <a:lnTo>
                  <a:pt x="301" y="92"/>
                </a:lnTo>
                <a:lnTo>
                  <a:pt x="301" y="94"/>
                </a:lnTo>
                <a:lnTo>
                  <a:pt x="301" y="96"/>
                </a:lnTo>
                <a:lnTo>
                  <a:pt x="303" y="98"/>
                </a:lnTo>
                <a:lnTo>
                  <a:pt x="309" y="102"/>
                </a:lnTo>
                <a:lnTo>
                  <a:pt x="311" y="102"/>
                </a:lnTo>
                <a:lnTo>
                  <a:pt x="313" y="104"/>
                </a:lnTo>
                <a:lnTo>
                  <a:pt x="313" y="106"/>
                </a:lnTo>
                <a:lnTo>
                  <a:pt x="315" y="108"/>
                </a:lnTo>
                <a:lnTo>
                  <a:pt x="315" y="110"/>
                </a:lnTo>
                <a:lnTo>
                  <a:pt x="315" y="112"/>
                </a:lnTo>
                <a:lnTo>
                  <a:pt x="315" y="114"/>
                </a:lnTo>
                <a:lnTo>
                  <a:pt x="315" y="116"/>
                </a:lnTo>
                <a:lnTo>
                  <a:pt x="317" y="118"/>
                </a:lnTo>
                <a:lnTo>
                  <a:pt x="317" y="120"/>
                </a:lnTo>
                <a:lnTo>
                  <a:pt x="317" y="122"/>
                </a:lnTo>
                <a:lnTo>
                  <a:pt x="317" y="124"/>
                </a:lnTo>
                <a:lnTo>
                  <a:pt x="319" y="126"/>
                </a:lnTo>
                <a:lnTo>
                  <a:pt x="319" y="128"/>
                </a:lnTo>
                <a:lnTo>
                  <a:pt x="319" y="130"/>
                </a:lnTo>
                <a:lnTo>
                  <a:pt x="319" y="132"/>
                </a:lnTo>
                <a:lnTo>
                  <a:pt x="319" y="134"/>
                </a:lnTo>
                <a:lnTo>
                  <a:pt x="321" y="136"/>
                </a:lnTo>
                <a:lnTo>
                  <a:pt x="321" y="138"/>
                </a:lnTo>
                <a:lnTo>
                  <a:pt x="321" y="140"/>
                </a:lnTo>
                <a:lnTo>
                  <a:pt x="321" y="142"/>
                </a:lnTo>
                <a:lnTo>
                  <a:pt x="319" y="144"/>
                </a:lnTo>
                <a:lnTo>
                  <a:pt x="319" y="146"/>
                </a:lnTo>
                <a:lnTo>
                  <a:pt x="319" y="148"/>
                </a:lnTo>
                <a:lnTo>
                  <a:pt x="321" y="150"/>
                </a:lnTo>
                <a:lnTo>
                  <a:pt x="321" y="152"/>
                </a:lnTo>
                <a:lnTo>
                  <a:pt x="323" y="154"/>
                </a:lnTo>
                <a:lnTo>
                  <a:pt x="323" y="156"/>
                </a:lnTo>
                <a:lnTo>
                  <a:pt x="325" y="156"/>
                </a:lnTo>
                <a:lnTo>
                  <a:pt x="325" y="158"/>
                </a:lnTo>
                <a:lnTo>
                  <a:pt x="325" y="160"/>
                </a:lnTo>
                <a:lnTo>
                  <a:pt x="327" y="162"/>
                </a:lnTo>
                <a:lnTo>
                  <a:pt x="327" y="164"/>
                </a:lnTo>
                <a:lnTo>
                  <a:pt x="327" y="166"/>
                </a:lnTo>
                <a:lnTo>
                  <a:pt x="327" y="168"/>
                </a:lnTo>
                <a:lnTo>
                  <a:pt x="327" y="170"/>
                </a:lnTo>
                <a:lnTo>
                  <a:pt x="327" y="174"/>
                </a:lnTo>
                <a:lnTo>
                  <a:pt x="327" y="176"/>
                </a:lnTo>
                <a:lnTo>
                  <a:pt x="327" y="178"/>
                </a:lnTo>
                <a:lnTo>
                  <a:pt x="327" y="180"/>
                </a:lnTo>
                <a:lnTo>
                  <a:pt x="327" y="182"/>
                </a:lnTo>
                <a:lnTo>
                  <a:pt x="325" y="184"/>
                </a:lnTo>
                <a:lnTo>
                  <a:pt x="327" y="186"/>
                </a:lnTo>
                <a:lnTo>
                  <a:pt x="327" y="188"/>
                </a:lnTo>
                <a:lnTo>
                  <a:pt x="329" y="192"/>
                </a:lnTo>
                <a:lnTo>
                  <a:pt x="329" y="194"/>
                </a:lnTo>
                <a:lnTo>
                  <a:pt x="327" y="198"/>
                </a:lnTo>
                <a:lnTo>
                  <a:pt x="325" y="200"/>
                </a:lnTo>
                <a:lnTo>
                  <a:pt x="325" y="202"/>
                </a:lnTo>
                <a:lnTo>
                  <a:pt x="325" y="204"/>
                </a:lnTo>
                <a:lnTo>
                  <a:pt x="325" y="206"/>
                </a:lnTo>
                <a:lnTo>
                  <a:pt x="327" y="210"/>
                </a:lnTo>
                <a:lnTo>
                  <a:pt x="327" y="212"/>
                </a:lnTo>
                <a:lnTo>
                  <a:pt x="329" y="214"/>
                </a:lnTo>
                <a:lnTo>
                  <a:pt x="327" y="216"/>
                </a:lnTo>
                <a:lnTo>
                  <a:pt x="329" y="218"/>
                </a:lnTo>
                <a:lnTo>
                  <a:pt x="327" y="220"/>
                </a:lnTo>
                <a:lnTo>
                  <a:pt x="325" y="222"/>
                </a:lnTo>
                <a:lnTo>
                  <a:pt x="323" y="222"/>
                </a:lnTo>
                <a:lnTo>
                  <a:pt x="321" y="222"/>
                </a:lnTo>
                <a:lnTo>
                  <a:pt x="321" y="224"/>
                </a:lnTo>
                <a:lnTo>
                  <a:pt x="319" y="226"/>
                </a:lnTo>
                <a:lnTo>
                  <a:pt x="319" y="228"/>
                </a:lnTo>
                <a:lnTo>
                  <a:pt x="321" y="230"/>
                </a:lnTo>
                <a:lnTo>
                  <a:pt x="321" y="232"/>
                </a:lnTo>
                <a:lnTo>
                  <a:pt x="323" y="234"/>
                </a:lnTo>
                <a:lnTo>
                  <a:pt x="325" y="236"/>
                </a:lnTo>
                <a:lnTo>
                  <a:pt x="325" y="238"/>
                </a:lnTo>
                <a:lnTo>
                  <a:pt x="327" y="240"/>
                </a:lnTo>
                <a:lnTo>
                  <a:pt x="329" y="242"/>
                </a:lnTo>
                <a:lnTo>
                  <a:pt x="329" y="244"/>
                </a:lnTo>
                <a:lnTo>
                  <a:pt x="331" y="246"/>
                </a:lnTo>
                <a:lnTo>
                  <a:pt x="331" y="252"/>
                </a:lnTo>
                <a:lnTo>
                  <a:pt x="331" y="254"/>
                </a:lnTo>
                <a:lnTo>
                  <a:pt x="331" y="256"/>
                </a:lnTo>
                <a:lnTo>
                  <a:pt x="333" y="256"/>
                </a:lnTo>
                <a:lnTo>
                  <a:pt x="333" y="258"/>
                </a:lnTo>
                <a:lnTo>
                  <a:pt x="335" y="260"/>
                </a:lnTo>
                <a:lnTo>
                  <a:pt x="337" y="262"/>
                </a:lnTo>
                <a:lnTo>
                  <a:pt x="339" y="262"/>
                </a:lnTo>
                <a:lnTo>
                  <a:pt x="341" y="262"/>
                </a:lnTo>
                <a:lnTo>
                  <a:pt x="343" y="260"/>
                </a:lnTo>
                <a:lnTo>
                  <a:pt x="343" y="262"/>
                </a:lnTo>
                <a:lnTo>
                  <a:pt x="345" y="262"/>
                </a:lnTo>
                <a:lnTo>
                  <a:pt x="347" y="262"/>
                </a:lnTo>
                <a:lnTo>
                  <a:pt x="349" y="264"/>
                </a:lnTo>
                <a:lnTo>
                  <a:pt x="351" y="264"/>
                </a:lnTo>
                <a:lnTo>
                  <a:pt x="353" y="264"/>
                </a:lnTo>
                <a:lnTo>
                  <a:pt x="355" y="266"/>
                </a:lnTo>
                <a:lnTo>
                  <a:pt x="357" y="266"/>
                </a:lnTo>
                <a:lnTo>
                  <a:pt x="359" y="270"/>
                </a:lnTo>
                <a:lnTo>
                  <a:pt x="361" y="272"/>
                </a:lnTo>
                <a:lnTo>
                  <a:pt x="361" y="274"/>
                </a:lnTo>
                <a:lnTo>
                  <a:pt x="363" y="276"/>
                </a:lnTo>
                <a:lnTo>
                  <a:pt x="363" y="278"/>
                </a:lnTo>
                <a:lnTo>
                  <a:pt x="363" y="280"/>
                </a:lnTo>
                <a:lnTo>
                  <a:pt x="365" y="282"/>
                </a:lnTo>
                <a:lnTo>
                  <a:pt x="363" y="284"/>
                </a:lnTo>
                <a:lnTo>
                  <a:pt x="361" y="284"/>
                </a:lnTo>
                <a:lnTo>
                  <a:pt x="361" y="286"/>
                </a:lnTo>
                <a:lnTo>
                  <a:pt x="359" y="288"/>
                </a:lnTo>
                <a:lnTo>
                  <a:pt x="357" y="288"/>
                </a:lnTo>
                <a:lnTo>
                  <a:pt x="355" y="290"/>
                </a:lnTo>
                <a:lnTo>
                  <a:pt x="353" y="290"/>
                </a:lnTo>
                <a:lnTo>
                  <a:pt x="351" y="292"/>
                </a:lnTo>
                <a:lnTo>
                  <a:pt x="349" y="292"/>
                </a:lnTo>
                <a:lnTo>
                  <a:pt x="347" y="294"/>
                </a:lnTo>
                <a:lnTo>
                  <a:pt x="345" y="296"/>
                </a:lnTo>
                <a:lnTo>
                  <a:pt x="343" y="296"/>
                </a:lnTo>
                <a:lnTo>
                  <a:pt x="341" y="298"/>
                </a:lnTo>
                <a:lnTo>
                  <a:pt x="339" y="300"/>
                </a:lnTo>
                <a:lnTo>
                  <a:pt x="337" y="302"/>
                </a:lnTo>
                <a:lnTo>
                  <a:pt x="335" y="302"/>
                </a:lnTo>
                <a:lnTo>
                  <a:pt x="333" y="304"/>
                </a:lnTo>
                <a:lnTo>
                  <a:pt x="331" y="304"/>
                </a:lnTo>
                <a:lnTo>
                  <a:pt x="329" y="306"/>
                </a:lnTo>
                <a:lnTo>
                  <a:pt x="327" y="308"/>
                </a:lnTo>
                <a:lnTo>
                  <a:pt x="325" y="309"/>
                </a:lnTo>
                <a:lnTo>
                  <a:pt x="323" y="309"/>
                </a:lnTo>
                <a:lnTo>
                  <a:pt x="321" y="311"/>
                </a:lnTo>
                <a:lnTo>
                  <a:pt x="319" y="313"/>
                </a:lnTo>
                <a:lnTo>
                  <a:pt x="317" y="313"/>
                </a:lnTo>
                <a:lnTo>
                  <a:pt x="315" y="315"/>
                </a:lnTo>
                <a:lnTo>
                  <a:pt x="313" y="317"/>
                </a:lnTo>
                <a:lnTo>
                  <a:pt x="311" y="319"/>
                </a:lnTo>
                <a:lnTo>
                  <a:pt x="309" y="319"/>
                </a:lnTo>
                <a:lnTo>
                  <a:pt x="307" y="321"/>
                </a:lnTo>
                <a:lnTo>
                  <a:pt x="305" y="323"/>
                </a:lnTo>
                <a:lnTo>
                  <a:pt x="303" y="323"/>
                </a:lnTo>
                <a:lnTo>
                  <a:pt x="301" y="325"/>
                </a:lnTo>
                <a:lnTo>
                  <a:pt x="299" y="327"/>
                </a:lnTo>
                <a:lnTo>
                  <a:pt x="297" y="327"/>
                </a:lnTo>
                <a:lnTo>
                  <a:pt x="295" y="329"/>
                </a:lnTo>
                <a:lnTo>
                  <a:pt x="293" y="331"/>
                </a:lnTo>
                <a:lnTo>
                  <a:pt x="291" y="331"/>
                </a:lnTo>
                <a:lnTo>
                  <a:pt x="289" y="333"/>
                </a:lnTo>
                <a:lnTo>
                  <a:pt x="287" y="333"/>
                </a:lnTo>
                <a:lnTo>
                  <a:pt x="287" y="335"/>
                </a:lnTo>
                <a:lnTo>
                  <a:pt x="285" y="337"/>
                </a:lnTo>
                <a:lnTo>
                  <a:pt x="283" y="337"/>
                </a:lnTo>
                <a:lnTo>
                  <a:pt x="283" y="339"/>
                </a:lnTo>
                <a:lnTo>
                  <a:pt x="281" y="341"/>
                </a:lnTo>
                <a:lnTo>
                  <a:pt x="277" y="343"/>
                </a:lnTo>
                <a:lnTo>
                  <a:pt x="275" y="345"/>
                </a:lnTo>
                <a:lnTo>
                  <a:pt x="275" y="347"/>
                </a:lnTo>
                <a:lnTo>
                  <a:pt x="273" y="347"/>
                </a:lnTo>
                <a:lnTo>
                  <a:pt x="271" y="349"/>
                </a:lnTo>
                <a:lnTo>
                  <a:pt x="269" y="351"/>
                </a:lnTo>
                <a:lnTo>
                  <a:pt x="267" y="353"/>
                </a:lnTo>
                <a:lnTo>
                  <a:pt x="265" y="357"/>
                </a:lnTo>
                <a:lnTo>
                  <a:pt x="263" y="359"/>
                </a:lnTo>
                <a:lnTo>
                  <a:pt x="257" y="363"/>
                </a:lnTo>
                <a:lnTo>
                  <a:pt x="255" y="365"/>
                </a:lnTo>
                <a:lnTo>
                  <a:pt x="255" y="367"/>
                </a:lnTo>
                <a:lnTo>
                  <a:pt x="253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5" y="369"/>
                </a:lnTo>
                <a:lnTo>
                  <a:pt x="243" y="369"/>
                </a:lnTo>
                <a:lnTo>
                  <a:pt x="241" y="369"/>
                </a:lnTo>
                <a:lnTo>
                  <a:pt x="239" y="369"/>
                </a:lnTo>
                <a:lnTo>
                  <a:pt x="237" y="369"/>
                </a:lnTo>
                <a:lnTo>
                  <a:pt x="235" y="371"/>
                </a:lnTo>
                <a:lnTo>
                  <a:pt x="233" y="371"/>
                </a:lnTo>
                <a:lnTo>
                  <a:pt x="231" y="371"/>
                </a:lnTo>
                <a:lnTo>
                  <a:pt x="229" y="371"/>
                </a:lnTo>
                <a:lnTo>
                  <a:pt x="227" y="371"/>
                </a:lnTo>
                <a:lnTo>
                  <a:pt x="225" y="373"/>
                </a:lnTo>
                <a:lnTo>
                  <a:pt x="223" y="373"/>
                </a:lnTo>
                <a:lnTo>
                  <a:pt x="221" y="373"/>
                </a:lnTo>
                <a:lnTo>
                  <a:pt x="219" y="373"/>
                </a:lnTo>
                <a:lnTo>
                  <a:pt x="217" y="373"/>
                </a:lnTo>
                <a:lnTo>
                  <a:pt x="217" y="375"/>
                </a:lnTo>
                <a:lnTo>
                  <a:pt x="215" y="375"/>
                </a:lnTo>
                <a:lnTo>
                  <a:pt x="213" y="375"/>
                </a:lnTo>
                <a:lnTo>
                  <a:pt x="211" y="375"/>
                </a:lnTo>
                <a:lnTo>
                  <a:pt x="209" y="375"/>
                </a:lnTo>
                <a:lnTo>
                  <a:pt x="207" y="375"/>
                </a:lnTo>
                <a:lnTo>
                  <a:pt x="205" y="373"/>
                </a:lnTo>
                <a:lnTo>
                  <a:pt x="207" y="371"/>
                </a:lnTo>
                <a:lnTo>
                  <a:pt x="207" y="369"/>
                </a:lnTo>
                <a:lnTo>
                  <a:pt x="209" y="367"/>
                </a:lnTo>
                <a:lnTo>
                  <a:pt x="207" y="365"/>
                </a:lnTo>
                <a:lnTo>
                  <a:pt x="207" y="363"/>
                </a:lnTo>
                <a:lnTo>
                  <a:pt x="207" y="361"/>
                </a:lnTo>
                <a:lnTo>
                  <a:pt x="207" y="359"/>
                </a:lnTo>
                <a:lnTo>
                  <a:pt x="207" y="357"/>
                </a:lnTo>
                <a:lnTo>
                  <a:pt x="205" y="357"/>
                </a:lnTo>
                <a:lnTo>
                  <a:pt x="203" y="355"/>
                </a:lnTo>
                <a:lnTo>
                  <a:pt x="201" y="355"/>
                </a:lnTo>
                <a:lnTo>
                  <a:pt x="199" y="355"/>
                </a:lnTo>
                <a:lnTo>
                  <a:pt x="197" y="355"/>
                </a:lnTo>
                <a:lnTo>
                  <a:pt x="195" y="355"/>
                </a:lnTo>
                <a:lnTo>
                  <a:pt x="193" y="353"/>
                </a:lnTo>
                <a:lnTo>
                  <a:pt x="193" y="351"/>
                </a:lnTo>
                <a:lnTo>
                  <a:pt x="191" y="349"/>
                </a:lnTo>
                <a:lnTo>
                  <a:pt x="189" y="349"/>
                </a:lnTo>
                <a:lnTo>
                  <a:pt x="187" y="351"/>
                </a:lnTo>
                <a:lnTo>
                  <a:pt x="185" y="349"/>
                </a:lnTo>
                <a:lnTo>
                  <a:pt x="183" y="349"/>
                </a:lnTo>
                <a:lnTo>
                  <a:pt x="181" y="347"/>
                </a:lnTo>
                <a:lnTo>
                  <a:pt x="179" y="345"/>
                </a:lnTo>
                <a:lnTo>
                  <a:pt x="179" y="343"/>
                </a:lnTo>
                <a:lnTo>
                  <a:pt x="177" y="341"/>
                </a:lnTo>
                <a:lnTo>
                  <a:pt x="175" y="341"/>
                </a:lnTo>
                <a:lnTo>
                  <a:pt x="173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1" y="333"/>
                </a:lnTo>
                <a:lnTo>
                  <a:pt x="171" y="331"/>
                </a:lnTo>
                <a:lnTo>
                  <a:pt x="169" y="331"/>
                </a:lnTo>
                <a:lnTo>
                  <a:pt x="167" y="329"/>
                </a:lnTo>
                <a:lnTo>
                  <a:pt x="165" y="327"/>
                </a:lnTo>
                <a:lnTo>
                  <a:pt x="163" y="325"/>
                </a:lnTo>
                <a:lnTo>
                  <a:pt x="161" y="325"/>
                </a:lnTo>
                <a:lnTo>
                  <a:pt x="159" y="323"/>
                </a:lnTo>
                <a:lnTo>
                  <a:pt x="157" y="321"/>
                </a:lnTo>
                <a:lnTo>
                  <a:pt x="155" y="321"/>
                </a:lnTo>
                <a:lnTo>
                  <a:pt x="153" y="319"/>
                </a:lnTo>
                <a:lnTo>
                  <a:pt x="151" y="317"/>
                </a:lnTo>
                <a:lnTo>
                  <a:pt x="149" y="317"/>
                </a:lnTo>
                <a:lnTo>
                  <a:pt x="147" y="313"/>
                </a:lnTo>
                <a:lnTo>
                  <a:pt x="145" y="313"/>
                </a:lnTo>
                <a:lnTo>
                  <a:pt x="143" y="311"/>
                </a:lnTo>
                <a:lnTo>
                  <a:pt x="141" y="309"/>
                </a:lnTo>
                <a:lnTo>
                  <a:pt x="139" y="309"/>
                </a:lnTo>
                <a:lnTo>
                  <a:pt x="137" y="308"/>
                </a:lnTo>
                <a:lnTo>
                  <a:pt x="137" y="306"/>
                </a:lnTo>
                <a:lnTo>
                  <a:pt x="135" y="304"/>
                </a:lnTo>
                <a:lnTo>
                  <a:pt x="134" y="304"/>
                </a:lnTo>
                <a:lnTo>
                  <a:pt x="132" y="302"/>
                </a:lnTo>
                <a:lnTo>
                  <a:pt x="130" y="300"/>
                </a:lnTo>
                <a:lnTo>
                  <a:pt x="128" y="300"/>
                </a:lnTo>
                <a:lnTo>
                  <a:pt x="126" y="298"/>
                </a:lnTo>
                <a:lnTo>
                  <a:pt x="124" y="296"/>
                </a:lnTo>
                <a:lnTo>
                  <a:pt x="122" y="294"/>
                </a:lnTo>
                <a:lnTo>
                  <a:pt x="120" y="294"/>
                </a:lnTo>
                <a:lnTo>
                  <a:pt x="120" y="292"/>
                </a:lnTo>
                <a:lnTo>
                  <a:pt x="118" y="290"/>
                </a:lnTo>
                <a:lnTo>
                  <a:pt x="116" y="290"/>
                </a:lnTo>
                <a:lnTo>
                  <a:pt x="114" y="288"/>
                </a:lnTo>
                <a:lnTo>
                  <a:pt x="112" y="286"/>
                </a:lnTo>
                <a:lnTo>
                  <a:pt x="110" y="286"/>
                </a:lnTo>
                <a:lnTo>
                  <a:pt x="108" y="284"/>
                </a:lnTo>
                <a:lnTo>
                  <a:pt x="106" y="282"/>
                </a:lnTo>
                <a:lnTo>
                  <a:pt x="104" y="280"/>
                </a:lnTo>
                <a:lnTo>
                  <a:pt x="102" y="278"/>
                </a:lnTo>
                <a:lnTo>
                  <a:pt x="100" y="276"/>
                </a:lnTo>
                <a:lnTo>
                  <a:pt x="98" y="276"/>
                </a:lnTo>
                <a:lnTo>
                  <a:pt x="96" y="274"/>
                </a:lnTo>
                <a:lnTo>
                  <a:pt x="94" y="272"/>
                </a:lnTo>
                <a:lnTo>
                  <a:pt x="92" y="272"/>
                </a:lnTo>
                <a:lnTo>
                  <a:pt x="90" y="270"/>
                </a:lnTo>
                <a:lnTo>
                  <a:pt x="88" y="268"/>
                </a:lnTo>
                <a:lnTo>
                  <a:pt x="86" y="266"/>
                </a:lnTo>
                <a:lnTo>
                  <a:pt x="84" y="266"/>
                </a:lnTo>
                <a:lnTo>
                  <a:pt x="82" y="264"/>
                </a:lnTo>
                <a:lnTo>
                  <a:pt x="82" y="262"/>
                </a:lnTo>
                <a:lnTo>
                  <a:pt x="80" y="262"/>
                </a:lnTo>
                <a:lnTo>
                  <a:pt x="78" y="260"/>
                </a:lnTo>
                <a:lnTo>
                  <a:pt x="76" y="258"/>
                </a:lnTo>
                <a:lnTo>
                  <a:pt x="72" y="256"/>
                </a:lnTo>
                <a:lnTo>
                  <a:pt x="70" y="254"/>
                </a:lnTo>
                <a:lnTo>
                  <a:pt x="68" y="254"/>
                </a:lnTo>
                <a:lnTo>
                  <a:pt x="66" y="252"/>
                </a:lnTo>
                <a:lnTo>
                  <a:pt x="66" y="250"/>
                </a:lnTo>
                <a:lnTo>
                  <a:pt x="64" y="250"/>
                </a:lnTo>
                <a:lnTo>
                  <a:pt x="62" y="250"/>
                </a:lnTo>
                <a:lnTo>
                  <a:pt x="62" y="248"/>
                </a:lnTo>
                <a:lnTo>
                  <a:pt x="60" y="246"/>
                </a:lnTo>
                <a:lnTo>
                  <a:pt x="58" y="246"/>
                </a:lnTo>
                <a:lnTo>
                  <a:pt x="56" y="244"/>
                </a:lnTo>
                <a:lnTo>
                  <a:pt x="54" y="242"/>
                </a:lnTo>
                <a:lnTo>
                  <a:pt x="52" y="240"/>
                </a:lnTo>
                <a:lnTo>
                  <a:pt x="50" y="240"/>
                </a:lnTo>
                <a:lnTo>
                  <a:pt x="48" y="238"/>
                </a:lnTo>
                <a:lnTo>
                  <a:pt x="44" y="236"/>
                </a:lnTo>
                <a:lnTo>
                  <a:pt x="42" y="234"/>
                </a:lnTo>
                <a:lnTo>
                  <a:pt x="40" y="232"/>
                </a:lnTo>
                <a:lnTo>
                  <a:pt x="38" y="230"/>
                </a:lnTo>
                <a:lnTo>
                  <a:pt x="36" y="230"/>
                </a:lnTo>
                <a:lnTo>
                  <a:pt x="34" y="228"/>
                </a:lnTo>
                <a:lnTo>
                  <a:pt x="32" y="226"/>
                </a:lnTo>
                <a:lnTo>
                  <a:pt x="30" y="226"/>
                </a:lnTo>
                <a:lnTo>
                  <a:pt x="28" y="224"/>
                </a:lnTo>
                <a:lnTo>
                  <a:pt x="26" y="222"/>
                </a:lnTo>
                <a:lnTo>
                  <a:pt x="24" y="222"/>
                </a:lnTo>
                <a:lnTo>
                  <a:pt x="20" y="218"/>
                </a:lnTo>
                <a:lnTo>
                  <a:pt x="18" y="218"/>
                </a:lnTo>
                <a:lnTo>
                  <a:pt x="16" y="216"/>
                </a:lnTo>
                <a:lnTo>
                  <a:pt x="14" y="214"/>
                </a:lnTo>
                <a:lnTo>
                  <a:pt x="10" y="212"/>
                </a:lnTo>
                <a:lnTo>
                  <a:pt x="10" y="210"/>
                </a:lnTo>
                <a:lnTo>
                  <a:pt x="8" y="210"/>
                </a:lnTo>
                <a:lnTo>
                  <a:pt x="6" y="208"/>
                </a:lnTo>
                <a:lnTo>
                  <a:pt x="4" y="206"/>
                </a:lnTo>
                <a:lnTo>
                  <a:pt x="2" y="206"/>
                </a:lnTo>
                <a:lnTo>
                  <a:pt x="0" y="20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4" name="Freeform 2332"/>
          <p:cNvSpPr>
            <a:spLocks/>
          </p:cNvSpPr>
          <p:nvPr/>
        </p:nvSpPr>
        <p:spPr bwMode="auto">
          <a:xfrm>
            <a:off x="4457700" y="3506788"/>
            <a:ext cx="222250" cy="374651"/>
          </a:xfrm>
          <a:custGeom>
            <a:avLst/>
            <a:gdLst>
              <a:gd name="T0" fmla="*/ 15120938 w 140"/>
              <a:gd name="T1" fmla="*/ 403225000 h 236"/>
              <a:gd name="T2" fmla="*/ 20161250 w 140"/>
              <a:gd name="T3" fmla="*/ 372983125 h 236"/>
              <a:gd name="T4" fmla="*/ 50403125 w 140"/>
              <a:gd name="T5" fmla="*/ 342741250 h 236"/>
              <a:gd name="T6" fmla="*/ 70564375 w 140"/>
              <a:gd name="T7" fmla="*/ 317539688 h 236"/>
              <a:gd name="T8" fmla="*/ 100806250 w 140"/>
              <a:gd name="T9" fmla="*/ 317539688 h 236"/>
              <a:gd name="T10" fmla="*/ 115927188 w 140"/>
              <a:gd name="T11" fmla="*/ 342741250 h 236"/>
              <a:gd name="T12" fmla="*/ 141128750 w 140"/>
              <a:gd name="T13" fmla="*/ 327620313 h 236"/>
              <a:gd name="T14" fmla="*/ 156249688 w 140"/>
              <a:gd name="T15" fmla="*/ 292338125 h 236"/>
              <a:gd name="T16" fmla="*/ 166330313 w 140"/>
              <a:gd name="T17" fmla="*/ 257055938 h 236"/>
              <a:gd name="T18" fmla="*/ 176410938 w 140"/>
              <a:gd name="T19" fmla="*/ 231854375 h 236"/>
              <a:gd name="T20" fmla="*/ 196572188 w 140"/>
              <a:gd name="T21" fmla="*/ 211693125 h 236"/>
              <a:gd name="T22" fmla="*/ 206652813 w 140"/>
              <a:gd name="T23" fmla="*/ 186491563 h 236"/>
              <a:gd name="T24" fmla="*/ 216733438 w 140"/>
              <a:gd name="T25" fmla="*/ 161290000 h 236"/>
              <a:gd name="T26" fmla="*/ 226814063 w 140"/>
              <a:gd name="T27" fmla="*/ 136088438 h 236"/>
              <a:gd name="T28" fmla="*/ 246975313 w 140"/>
              <a:gd name="T29" fmla="*/ 100806250 h 236"/>
              <a:gd name="T30" fmla="*/ 272176875 w 140"/>
              <a:gd name="T31" fmla="*/ 85685313 h 236"/>
              <a:gd name="T32" fmla="*/ 282257500 w 140"/>
              <a:gd name="T33" fmla="*/ 50403125 h 236"/>
              <a:gd name="T34" fmla="*/ 257055938 w 140"/>
              <a:gd name="T35" fmla="*/ 30241875 h 236"/>
              <a:gd name="T36" fmla="*/ 252015625 w 140"/>
              <a:gd name="T37" fmla="*/ 0 h 236"/>
              <a:gd name="T38" fmla="*/ 282257500 w 140"/>
              <a:gd name="T39" fmla="*/ 20161250 h 236"/>
              <a:gd name="T40" fmla="*/ 292338125 w 140"/>
              <a:gd name="T41" fmla="*/ 45362813 h 236"/>
              <a:gd name="T42" fmla="*/ 302418750 w 140"/>
              <a:gd name="T43" fmla="*/ 60483750 h 236"/>
              <a:gd name="T44" fmla="*/ 297378438 w 140"/>
              <a:gd name="T45" fmla="*/ 100806250 h 236"/>
              <a:gd name="T46" fmla="*/ 302418750 w 140"/>
              <a:gd name="T47" fmla="*/ 131048125 h 236"/>
              <a:gd name="T48" fmla="*/ 327620313 w 140"/>
              <a:gd name="T49" fmla="*/ 161290000 h 236"/>
              <a:gd name="T50" fmla="*/ 302418750 w 140"/>
              <a:gd name="T51" fmla="*/ 161290000 h 236"/>
              <a:gd name="T52" fmla="*/ 272176875 w 140"/>
              <a:gd name="T53" fmla="*/ 161290000 h 236"/>
              <a:gd name="T54" fmla="*/ 252015625 w 140"/>
              <a:gd name="T55" fmla="*/ 181451250 h 236"/>
              <a:gd name="T56" fmla="*/ 282257500 w 140"/>
              <a:gd name="T57" fmla="*/ 216733438 h 236"/>
              <a:gd name="T58" fmla="*/ 307459063 w 140"/>
              <a:gd name="T59" fmla="*/ 241935000 h 236"/>
              <a:gd name="T60" fmla="*/ 317539688 w 140"/>
              <a:gd name="T61" fmla="*/ 272176875 h 236"/>
              <a:gd name="T62" fmla="*/ 312499375 w 140"/>
              <a:gd name="T63" fmla="*/ 302418750 h 236"/>
              <a:gd name="T64" fmla="*/ 297378438 w 140"/>
              <a:gd name="T65" fmla="*/ 327620313 h 236"/>
              <a:gd name="T66" fmla="*/ 272176875 w 140"/>
              <a:gd name="T67" fmla="*/ 362902500 h 236"/>
              <a:gd name="T68" fmla="*/ 282257500 w 140"/>
              <a:gd name="T69" fmla="*/ 383063750 h 236"/>
              <a:gd name="T70" fmla="*/ 282257500 w 140"/>
              <a:gd name="T71" fmla="*/ 408265313 h 236"/>
              <a:gd name="T72" fmla="*/ 287297813 w 140"/>
              <a:gd name="T73" fmla="*/ 438507188 h 236"/>
              <a:gd name="T74" fmla="*/ 302418750 w 140"/>
              <a:gd name="T75" fmla="*/ 463708750 h 236"/>
              <a:gd name="T76" fmla="*/ 312499375 w 140"/>
              <a:gd name="T77" fmla="*/ 488910313 h 236"/>
              <a:gd name="T78" fmla="*/ 342741250 w 140"/>
              <a:gd name="T79" fmla="*/ 519152188 h 236"/>
              <a:gd name="T80" fmla="*/ 347781563 w 140"/>
              <a:gd name="T81" fmla="*/ 554434375 h 236"/>
              <a:gd name="T82" fmla="*/ 352821875 w 140"/>
              <a:gd name="T83" fmla="*/ 584676250 h 236"/>
              <a:gd name="T84" fmla="*/ 327620313 w 140"/>
              <a:gd name="T85" fmla="*/ 579635938 h 236"/>
              <a:gd name="T86" fmla="*/ 297378438 w 140"/>
              <a:gd name="T87" fmla="*/ 574595625 h 236"/>
              <a:gd name="T88" fmla="*/ 267136563 w 140"/>
              <a:gd name="T89" fmla="*/ 569555313 h 236"/>
              <a:gd name="T90" fmla="*/ 206652813 w 140"/>
              <a:gd name="T91" fmla="*/ 564515000 h 236"/>
              <a:gd name="T92" fmla="*/ 171370625 w 140"/>
              <a:gd name="T93" fmla="*/ 564515000 h 236"/>
              <a:gd name="T94" fmla="*/ 131048125 w 140"/>
              <a:gd name="T95" fmla="*/ 564515000 h 236"/>
              <a:gd name="T96" fmla="*/ 60483750 w 140"/>
              <a:gd name="T97" fmla="*/ 554434375 h 236"/>
              <a:gd name="T98" fmla="*/ 65524063 w 140"/>
              <a:gd name="T99" fmla="*/ 514111875 h 236"/>
              <a:gd name="T100" fmla="*/ 55443438 w 140"/>
              <a:gd name="T101" fmla="*/ 493950625 h 236"/>
              <a:gd name="T102" fmla="*/ 50403125 w 140"/>
              <a:gd name="T103" fmla="*/ 473789375 h 236"/>
              <a:gd name="T104" fmla="*/ 45362813 w 140"/>
              <a:gd name="T105" fmla="*/ 468749063 h 236"/>
              <a:gd name="T106" fmla="*/ 40322500 w 140"/>
              <a:gd name="T107" fmla="*/ 473789375 h 236"/>
              <a:gd name="T108" fmla="*/ 20161250 w 140"/>
              <a:gd name="T109" fmla="*/ 468749063 h 236"/>
              <a:gd name="T110" fmla="*/ 5040313 w 140"/>
              <a:gd name="T111" fmla="*/ 438507188 h 236"/>
              <a:gd name="T112" fmla="*/ 0 w 140"/>
              <a:gd name="T113" fmla="*/ 428426563 h 2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0" h="236">
                <a:moveTo>
                  <a:pt x="0" y="170"/>
                </a:moveTo>
                <a:lnTo>
                  <a:pt x="2" y="170"/>
                </a:lnTo>
                <a:lnTo>
                  <a:pt x="2" y="168"/>
                </a:lnTo>
                <a:lnTo>
                  <a:pt x="4" y="166"/>
                </a:lnTo>
                <a:lnTo>
                  <a:pt x="4" y="164"/>
                </a:lnTo>
                <a:lnTo>
                  <a:pt x="6" y="164"/>
                </a:lnTo>
                <a:lnTo>
                  <a:pt x="6" y="162"/>
                </a:lnTo>
                <a:lnTo>
                  <a:pt x="6" y="160"/>
                </a:lnTo>
                <a:lnTo>
                  <a:pt x="6" y="158"/>
                </a:lnTo>
                <a:lnTo>
                  <a:pt x="6" y="156"/>
                </a:lnTo>
                <a:lnTo>
                  <a:pt x="6" y="154"/>
                </a:lnTo>
                <a:lnTo>
                  <a:pt x="6" y="152"/>
                </a:lnTo>
                <a:lnTo>
                  <a:pt x="6" y="150"/>
                </a:lnTo>
                <a:lnTo>
                  <a:pt x="8" y="148"/>
                </a:lnTo>
                <a:lnTo>
                  <a:pt x="10" y="146"/>
                </a:lnTo>
                <a:lnTo>
                  <a:pt x="10" y="144"/>
                </a:lnTo>
                <a:lnTo>
                  <a:pt x="12" y="144"/>
                </a:lnTo>
                <a:lnTo>
                  <a:pt x="14" y="142"/>
                </a:lnTo>
                <a:lnTo>
                  <a:pt x="16" y="140"/>
                </a:lnTo>
                <a:lnTo>
                  <a:pt x="16" y="138"/>
                </a:lnTo>
                <a:lnTo>
                  <a:pt x="18" y="138"/>
                </a:lnTo>
                <a:lnTo>
                  <a:pt x="20" y="136"/>
                </a:lnTo>
                <a:lnTo>
                  <a:pt x="22" y="136"/>
                </a:lnTo>
                <a:lnTo>
                  <a:pt x="22" y="134"/>
                </a:lnTo>
                <a:lnTo>
                  <a:pt x="22" y="132"/>
                </a:lnTo>
                <a:lnTo>
                  <a:pt x="24" y="130"/>
                </a:lnTo>
                <a:lnTo>
                  <a:pt x="26" y="128"/>
                </a:lnTo>
                <a:lnTo>
                  <a:pt x="28" y="126"/>
                </a:lnTo>
                <a:lnTo>
                  <a:pt x="30" y="126"/>
                </a:lnTo>
                <a:lnTo>
                  <a:pt x="32" y="128"/>
                </a:lnTo>
                <a:lnTo>
                  <a:pt x="36" y="128"/>
                </a:lnTo>
                <a:lnTo>
                  <a:pt x="36" y="126"/>
                </a:lnTo>
                <a:lnTo>
                  <a:pt x="38" y="124"/>
                </a:lnTo>
                <a:lnTo>
                  <a:pt x="38" y="122"/>
                </a:lnTo>
                <a:lnTo>
                  <a:pt x="38" y="124"/>
                </a:lnTo>
                <a:lnTo>
                  <a:pt x="40" y="126"/>
                </a:lnTo>
                <a:lnTo>
                  <a:pt x="42" y="126"/>
                </a:lnTo>
                <a:lnTo>
                  <a:pt x="44" y="130"/>
                </a:lnTo>
                <a:lnTo>
                  <a:pt x="46" y="130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8" y="138"/>
                </a:lnTo>
                <a:lnTo>
                  <a:pt x="50" y="138"/>
                </a:lnTo>
                <a:lnTo>
                  <a:pt x="52" y="138"/>
                </a:lnTo>
                <a:lnTo>
                  <a:pt x="52" y="136"/>
                </a:lnTo>
                <a:lnTo>
                  <a:pt x="54" y="134"/>
                </a:lnTo>
                <a:lnTo>
                  <a:pt x="56" y="132"/>
                </a:lnTo>
                <a:lnTo>
                  <a:pt x="56" y="130"/>
                </a:lnTo>
                <a:lnTo>
                  <a:pt x="56" y="128"/>
                </a:lnTo>
                <a:lnTo>
                  <a:pt x="58" y="126"/>
                </a:lnTo>
                <a:lnTo>
                  <a:pt x="60" y="124"/>
                </a:lnTo>
                <a:lnTo>
                  <a:pt x="60" y="122"/>
                </a:lnTo>
                <a:lnTo>
                  <a:pt x="60" y="120"/>
                </a:lnTo>
                <a:lnTo>
                  <a:pt x="60" y="118"/>
                </a:lnTo>
                <a:lnTo>
                  <a:pt x="62" y="116"/>
                </a:lnTo>
                <a:lnTo>
                  <a:pt x="64" y="114"/>
                </a:lnTo>
                <a:lnTo>
                  <a:pt x="64" y="112"/>
                </a:lnTo>
                <a:lnTo>
                  <a:pt x="64" y="110"/>
                </a:lnTo>
                <a:lnTo>
                  <a:pt x="66" y="108"/>
                </a:lnTo>
                <a:lnTo>
                  <a:pt x="68" y="106"/>
                </a:lnTo>
                <a:lnTo>
                  <a:pt x="68" y="104"/>
                </a:lnTo>
                <a:lnTo>
                  <a:pt x="66" y="102"/>
                </a:lnTo>
                <a:lnTo>
                  <a:pt x="68" y="102"/>
                </a:lnTo>
                <a:lnTo>
                  <a:pt x="68" y="100"/>
                </a:lnTo>
                <a:lnTo>
                  <a:pt x="68" y="98"/>
                </a:lnTo>
                <a:lnTo>
                  <a:pt x="68" y="96"/>
                </a:lnTo>
                <a:lnTo>
                  <a:pt x="70" y="96"/>
                </a:lnTo>
                <a:lnTo>
                  <a:pt x="70" y="94"/>
                </a:lnTo>
                <a:lnTo>
                  <a:pt x="70" y="92"/>
                </a:lnTo>
                <a:lnTo>
                  <a:pt x="72" y="92"/>
                </a:lnTo>
                <a:lnTo>
                  <a:pt x="74" y="92"/>
                </a:lnTo>
                <a:lnTo>
                  <a:pt x="76" y="90"/>
                </a:lnTo>
                <a:lnTo>
                  <a:pt x="78" y="88"/>
                </a:lnTo>
                <a:lnTo>
                  <a:pt x="78" y="86"/>
                </a:lnTo>
                <a:lnTo>
                  <a:pt x="78" y="84"/>
                </a:lnTo>
                <a:lnTo>
                  <a:pt x="78" y="82"/>
                </a:lnTo>
                <a:lnTo>
                  <a:pt x="78" y="80"/>
                </a:lnTo>
                <a:lnTo>
                  <a:pt x="80" y="80"/>
                </a:lnTo>
                <a:lnTo>
                  <a:pt x="80" y="78"/>
                </a:lnTo>
                <a:lnTo>
                  <a:pt x="78" y="76"/>
                </a:lnTo>
                <a:lnTo>
                  <a:pt x="82" y="74"/>
                </a:lnTo>
                <a:lnTo>
                  <a:pt x="84" y="74"/>
                </a:lnTo>
                <a:lnTo>
                  <a:pt x="86" y="72"/>
                </a:lnTo>
                <a:lnTo>
                  <a:pt x="86" y="70"/>
                </a:lnTo>
                <a:lnTo>
                  <a:pt x="86" y="68"/>
                </a:lnTo>
                <a:lnTo>
                  <a:pt x="86" y="66"/>
                </a:lnTo>
                <a:lnTo>
                  <a:pt x="86" y="64"/>
                </a:lnTo>
                <a:lnTo>
                  <a:pt x="86" y="62"/>
                </a:lnTo>
                <a:lnTo>
                  <a:pt x="88" y="62"/>
                </a:lnTo>
                <a:lnTo>
                  <a:pt x="88" y="60"/>
                </a:lnTo>
                <a:lnTo>
                  <a:pt x="90" y="60"/>
                </a:lnTo>
                <a:lnTo>
                  <a:pt x="90" y="58"/>
                </a:lnTo>
                <a:lnTo>
                  <a:pt x="90" y="56"/>
                </a:lnTo>
                <a:lnTo>
                  <a:pt x="90" y="54"/>
                </a:lnTo>
                <a:lnTo>
                  <a:pt x="92" y="52"/>
                </a:lnTo>
                <a:lnTo>
                  <a:pt x="92" y="50"/>
                </a:lnTo>
                <a:lnTo>
                  <a:pt x="92" y="48"/>
                </a:lnTo>
                <a:lnTo>
                  <a:pt x="94" y="46"/>
                </a:lnTo>
                <a:lnTo>
                  <a:pt x="94" y="44"/>
                </a:lnTo>
                <a:lnTo>
                  <a:pt x="96" y="44"/>
                </a:lnTo>
                <a:lnTo>
                  <a:pt x="96" y="42"/>
                </a:lnTo>
                <a:lnTo>
                  <a:pt x="98" y="40"/>
                </a:lnTo>
                <a:lnTo>
                  <a:pt x="98" y="38"/>
                </a:lnTo>
                <a:lnTo>
                  <a:pt x="100" y="36"/>
                </a:lnTo>
                <a:lnTo>
                  <a:pt x="102" y="38"/>
                </a:lnTo>
                <a:lnTo>
                  <a:pt x="104" y="36"/>
                </a:lnTo>
                <a:lnTo>
                  <a:pt x="106" y="36"/>
                </a:lnTo>
                <a:lnTo>
                  <a:pt x="108" y="34"/>
                </a:lnTo>
                <a:lnTo>
                  <a:pt x="110" y="32"/>
                </a:lnTo>
                <a:lnTo>
                  <a:pt x="112" y="32"/>
                </a:lnTo>
                <a:lnTo>
                  <a:pt x="112" y="30"/>
                </a:lnTo>
                <a:lnTo>
                  <a:pt x="110" y="28"/>
                </a:lnTo>
                <a:lnTo>
                  <a:pt x="110" y="26"/>
                </a:lnTo>
                <a:lnTo>
                  <a:pt x="112" y="24"/>
                </a:lnTo>
                <a:lnTo>
                  <a:pt x="112" y="22"/>
                </a:lnTo>
                <a:lnTo>
                  <a:pt x="112" y="20"/>
                </a:lnTo>
                <a:lnTo>
                  <a:pt x="112" y="18"/>
                </a:lnTo>
                <a:lnTo>
                  <a:pt x="110" y="18"/>
                </a:lnTo>
                <a:lnTo>
                  <a:pt x="110" y="16"/>
                </a:lnTo>
                <a:lnTo>
                  <a:pt x="108" y="14"/>
                </a:lnTo>
                <a:lnTo>
                  <a:pt x="104" y="14"/>
                </a:lnTo>
                <a:lnTo>
                  <a:pt x="102" y="14"/>
                </a:lnTo>
                <a:lnTo>
                  <a:pt x="102" y="12"/>
                </a:lnTo>
                <a:lnTo>
                  <a:pt x="104" y="12"/>
                </a:lnTo>
                <a:lnTo>
                  <a:pt x="102" y="10"/>
                </a:lnTo>
                <a:lnTo>
                  <a:pt x="102" y="8"/>
                </a:lnTo>
                <a:lnTo>
                  <a:pt x="102" y="6"/>
                </a:lnTo>
                <a:lnTo>
                  <a:pt x="102" y="4"/>
                </a:lnTo>
                <a:lnTo>
                  <a:pt x="102" y="2"/>
                </a:lnTo>
                <a:lnTo>
                  <a:pt x="100" y="0"/>
                </a:lnTo>
                <a:lnTo>
                  <a:pt x="108" y="0"/>
                </a:lnTo>
                <a:lnTo>
                  <a:pt x="110" y="2"/>
                </a:lnTo>
                <a:lnTo>
                  <a:pt x="110" y="4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4" y="10"/>
                </a:lnTo>
                <a:lnTo>
                  <a:pt x="114" y="12"/>
                </a:lnTo>
                <a:lnTo>
                  <a:pt x="116" y="14"/>
                </a:lnTo>
                <a:lnTo>
                  <a:pt x="116" y="16"/>
                </a:lnTo>
                <a:lnTo>
                  <a:pt x="116" y="18"/>
                </a:lnTo>
                <a:lnTo>
                  <a:pt x="118" y="20"/>
                </a:lnTo>
                <a:lnTo>
                  <a:pt x="118" y="22"/>
                </a:lnTo>
                <a:lnTo>
                  <a:pt x="118" y="24"/>
                </a:lnTo>
                <a:lnTo>
                  <a:pt x="120" y="24"/>
                </a:lnTo>
                <a:lnTo>
                  <a:pt x="120" y="26"/>
                </a:lnTo>
                <a:lnTo>
                  <a:pt x="120" y="28"/>
                </a:lnTo>
                <a:lnTo>
                  <a:pt x="120" y="30"/>
                </a:lnTo>
                <a:lnTo>
                  <a:pt x="120" y="32"/>
                </a:lnTo>
                <a:lnTo>
                  <a:pt x="120" y="34"/>
                </a:lnTo>
                <a:lnTo>
                  <a:pt x="118" y="36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lnTo>
                  <a:pt x="120" y="46"/>
                </a:lnTo>
                <a:lnTo>
                  <a:pt x="120" y="48"/>
                </a:lnTo>
                <a:lnTo>
                  <a:pt x="120" y="50"/>
                </a:lnTo>
                <a:lnTo>
                  <a:pt x="120" y="52"/>
                </a:lnTo>
                <a:lnTo>
                  <a:pt x="122" y="54"/>
                </a:lnTo>
                <a:lnTo>
                  <a:pt x="124" y="56"/>
                </a:lnTo>
                <a:lnTo>
                  <a:pt x="124" y="58"/>
                </a:lnTo>
                <a:lnTo>
                  <a:pt x="126" y="58"/>
                </a:lnTo>
                <a:lnTo>
                  <a:pt x="126" y="60"/>
                </a:lnTo>
                <a:lnTo>
                  <a:pt x="128" y="62"/>
                </a:lnTo>
                <a:lnTo>
                  <a:pt x="130" y="64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4"/>
                </a:lnTo>
                <a:lnTo>
                  <a:pt x="120" y="64"/>
                </a:lnTo>
                <a:lnTo>
                  <a:pt x="118" y="64"/>
                </a:lnTo>
                <a:lnTo>
                  <a:pt x="116" y="64"/>
                </a:lnTo>
                <a:lnTo>
                  <a:pt x="114" y="64"/>
                </a:lnTo>
                <a:lnTo>
                  <a:pt x="112" y="64"/>
                </a:lnTo>
                <a:lnTo>
                  <a:pt x="110" y="64"/>
                </a:lnTo>
                <a:lnTo>
                  <a:pt x="108" y="64"/>
                </a:lnTo>
                <a:lnTo>
                  <a:pt x="104" y="64"/>
                </a:lnTo>
                <a:lnTo>
                  <a:pt x="102" y="66"/>
                </a:lnTo>
                <a:lnTo>
                  <a:pt x="102" y="68"/>
                </a:lnTo>
                <a:lnTo>
                  <a:pt x="100" y="70"/>
                </a:lnTo>
                <a:lnTo>
                  <a:pt x="100" y="72"/>
                </a:lnTo>
                <a:lnTo>
                  <a:pt x="102" y="74"/>
                </a:lnTo>
                <a:lnTo>
                  <a:pt x="104" y="76"/>
                </a:lnTo>
                <a:lnTo>
                  <a:pt x="106" y="78"/>
                </a:lnTo>
                <a:lnTo>
                  <a:pt x="106" y="80"/>
                </a:lnTo>
                <a:lnTo>
                  <a:pt x="108" y="82"/>
                </a:lnTo>
                <a:lnTo>
                  <a:pt x="110" y="84"/>
                </a:lnTo>
                <a:lnTo>
                  <a:pt x="112" y="86"/>
                </a:lnTo>
                <a:lnTo>
                  <a:pt x="114" y="86"/>
                </a:lnTo>
                <a:lnTo>
                  <a:pt x="114" y="88"/>
                </a:lnTo>
                <a:lnTo>
                  <a:pt x="116" y="88"/>
                </a:lnTo>
                <a:lnTo>
                  <a:pt x="118" y="90"/>
                </a:lnTo>
                <a:lnTo>
                  <a:pt x="120" y="92"/>
                </a:lnTo>
                <a:lnTo>
                  <a:pt x="122" y="94"/>
                </a:lnTo>
                <a:lnTo>
                  <a:pt x="122" y="96"/>
                </a:lnTo>
                <a:lnTo>
                  <a:pt x="124" y="98"/>
                </a:lnTo>
                <a:lnTo>
                  <a:pt x="124" y="100"/>
                </a:lnTo>
                <a:lnTo>
                  <a:pt x="124" y="102"/>
                </a:lnTo>
                <a:lnTo>
                  <a:pt x="126" y="104"/>
                </a:lnTo>
                <a:lnTo>
                  <a:pt x="126" y="106"/>
                </a:lnTo>
                <a:lnTo>
                  <a:pt x="126" y="108"/>
                </a:lnTo>
                <a:lnTo>
                  <a:pt x="128" y="110"/>
                </a:lnTo>
                <a:lnTo>
                  <a:pt x="128" y="112"/>
                </a:lnTo>
                <a:lnTo>
                  <a:pt x="128" y="114"/>
                </a:lnTo>
                <a:lnTo>
                  <a:pt x="126" y="116"/>
                </a:lnTo>
                <a:lnTo>
                  <a:pt x="126" y="118"/>
                </a:lnTo>
                <a:lnTo>
                  <a:pt x="124" y="120"/>
                </a:lnTo>
                <a:lnTo>
                  <a:pt x="122" y="120"/>
                </a:lnTo>
                <a:lnTo>
                  <a:pt x="122" y="122"/>
                </a:lnTo>
                <a:lnTo>
                  <a:pt x="122" y="124"/>
                </a:lnTo>
                <a:lnTo>
                  <a:pt x="120" y="124"/>
                </a:lnTo>
                <a:lnTo>
                  <a:pt x="120" y="126"/>
                </a:lnTo>
                <a:lnTo>
                  <a:pt x="120" y="128"/>
                </a:lnTo>
                <a:lnTo>
                  <a:pt x="120" y="130"/>
                </a:lnTo>
                <a:lnTo>
                  <a:pt x="118" y="130"/>
                </a:lnTo>
                <a:lnTo>
                  <a:pt x="116" y="132"/>
                </a:lnTo>
                <a:lnTo>
                  <a:pt x="116" y="134"/>
                </a:lnTo>
                <a:lnTo>
                  <a:pt x="116" y="136"/>
                </a:lnTo>
                <a:lnTo>
                  <a:pt x="114" y="138"/>
                </a:lnTo>
                <a:lnTo>
                  <a:pt x="114" y="140"/>
                </a:lnTo>
                <a:lnTo>
                  <a:pt x="112" y="142"/>
                </a:lnTo>
                <a:lnTo>
                  <a:pt x="110" y="142"/>
                </a:lnTo>
                <a:lnTo>
                  <a:pt x="108" y="144"/>
                </a:lnTo>
                <a:lnTo>
                  <a:pt x="108" y="146"/>
                </a:lnTo>
                <a:lnTo>
                  <a:pt x="108" y="148"/>
                </a:lnTo>
                <a:lnTo>
                  <a:pt x="110" y="148"/>
                </a:lnTo>
                <a:lnTo>
                  <a:pt x="112" y="150"/>
                </a:lnTo>
                <a:lnTo>
                  <a:pt x="112" y="152"/>
                </a:lnTo>
                <a:lnTo>
                  <a:pt x="112" y="154"/>
                </a:lnTo>
                <a:lnTo>
                  <a:pt x="110" y="154"/>
                </a:lnTo>
                <a:lnTo>
                  <a:pt x="112" y="156"/>
                </a:lnTo>
                <a:lnTo>
                  <a:pt x="110" y="158"/>
                </a:lnTo>
                <a:lnTo>
                  <a:pt x="110" y="160"/>
                </a:lnTo>
                <a:lnTo>
                  <a:pt x="112" y="162"/>
                </a:lnTo>
                <a:lnTo>
                  <a:pt x="112" y="164"/>
                </a:lnTo>
                <a:lnTo>
                  <a:pt x="112" y="166"/>
                </a:lnTo>
                <a:lnTo>
                  <a:pt x="112" y="168"/>
                </a:lnTo>
                <a:lnTo>
                  <a:pt x="114" y="170"/>
                </a:lnTo>
                <a:lnTo>
                  <a:pt x="112" y="172"/>
                </a:lnTo>
                <a:lnTo>
                  <a:pt x="114" y="174"/>
                </a:lnTo>
                <a:lnTo>
                  <a:pt x="114" y="176"/>
                </a:lnTo>
                <a:lnTo>
                  <a:pt x="116" y="178"/>
                </a:lnTo>
                <a:lnTo>
                  <a:pt x="118" y="178"/>
                </a:lnTo>
                <a:lnTo>
                  <a:pt x="118" y="180"/>
                </a:lnTo>
                <a:lnTo>
                  <a:pt x="120" y="180"/>
                </a:lnTo>
                <a:lnTo>
                  <a:pt x="120" y="182"/>
                </a:lnTo>
                <a:lnTo>
                  <a:pt x="120" y="184"/>
                </a:lnTo>
                <a:lnTo>
                  <a:pt x="120" y="186"/>
                </a:lnTo>
                <a:lnTo>
                  <a:pt x="122" y="186"/>
                </a:lnTo>
                <a:lnTo>
                  <a:pt x="120" y="188"/>
                </a:lnTo>
                <a:lnTo>
                  <a:pt x="120" y="190"/>
                </a:lnTo>
                <a:lnTo>
                  <a:pt x="122" y="192"/>
                </a:lnTo>
                <a:lnTo>
                  <a:pt x="124" y="194"/>
                </a:lnTo>
                <a:lnTo>
                  <a:pt x="124" y="196"/>
                </a:lnTo>
                <a:lnTo>
                  <a:pt x="126" y="198"/>
                </a:lnTo>
                <a:lnTo>
                  <a:pt x="128" y="200"/>
                </a:lnTo>
                <a:lnTo>
                  <a:pt x="130" y="202"/>
                </a:lnTo>
                <a:lnTo>
                  <a:pt x="132" y="204"/>
                </a:lnTo>
                <a:lnTo>
                  <a:pt x="132" y="206"/>
                </a:lnTo>
                <a:lnTo>
                  <a:pt x="134" y="206"/>
                </a:lnTo>
                <a:lnTo>
                  <a:pt x="136" y="206"/>
                </a:lnTo>
                <a:lnTo>
                  <a:pt x="136" y="208"/>
                </a:lnTo>
                <a:lnTo>
                  <a:pt x="138" y="210"/>
                </a:lnTo>
                <a:lnTo>
                  <a:pt x="138" y="212"/>
                </a:lnTo>
                <a:lnTo>
                  <a:pt x="138" y="214"/>
                </a:lnTo>
                <a:lnTo>
                  <a:pt x="138" y="216"/>
                </a:lnTo>
                <a:lnTo>
                  <a:pt x="138" y="218"/>
                </a:lnTo>
                <a:lnTo>
                  <a:pt x="138" y="220"/>
                </a:lnTo>
                <a:lnTo>
                  <a:pt x="140" y="222"/>
                </a:lnTo>
                <a:lnTo>
                  <a:pt x="140" y="224"/>
                </a:lnTo>
                <a:lnTo>
                  <a:pt x="138" y="226"/>
                </a:lnTo>
                <a:lnTo>
                  <a:pt x="138" y="228"/>
                </a:lnTo>
                <a:lnTo>
                  <a:pt x="138" y="230"/>
                </a:lnTo>
                <a:lnTo>
                  <a:pt x="140" y="232"/>
                </a:lnTo>
                <a:lnTo>
                  <a:pt x="140" y="234"/>
                </a:lnTo>
                <a:lnTo>
                  <a:pt x="138" y="236"/>
                </a:lnTo>
                <a:lnTo>
                  <a:pt x="136" y="234"/>
                </a:lnTo>
                <a:lnTo>
                  <a:pt x="134" y="232"/>
                </a:lnTo>
                <a:lnTo>
                  <a:pt x="132" y="232"/>
                </a:lnTo>
                <a:lnTo>
                  <a:pt x="130" y="230"/>
                </a:lnTo>
                <a:lnTo>
                  <a:pt x="128" y="230"/>
                </a:lnTo>
                <a:lnTo>
                  <a:pt x="126" y="230"/>
                </a:lnTo>
                <a:lnTo>
                  <a:pt x="124" y="230"/>
                </a:lnTo>
                <a:lnTo>
                  <a:pt x="122" y="228"/>
                </a:lnTo>
                <a:lnTo>
                  <a:pt x="120" y="230"/>
                </a:lnTo>
                <a:lnTo>
                  <a:pt x="118" y="228"/>
                </a:lnTo>
                <a:lnTo>
                  <a:pt x="116" y="228"/>
                </a:lnTo>
                <a:lnTo>
                  <a:pt x="114" y="228"/>
                </a:lnTo>
                <a:lnTo>
                  <a:pt x="112" y="226"/>
                </a:lnTo>
                <a:lnTo>
                  <a:pt x="110" y="226"/>
                </a:lnTo>
                <a:lnTo>
                  <a:pt x="108" y="226"/>
                </a:lnTo>
                <a:lnTo>
                  <a:pt x="106" y="226"/>
                </a:lnTo>
                <a:lnTo>
                  <a:pt x="90" y="226"/>
                </a:lnTo>
                <a:lnTo>
                  <a:pt x="88" y="226"/>
                </a:lnTo>
                <a:lnTo>
                  <a:pt x="86" y="224"/>
                </a:lnTo>
                <a:lnTo>
                  <a:pt x="84" y="224"/>
                </a:lnTo>
                <a:lnTo>
                  <a:pt x="82" y="224"/>
                </a:lnTo>
                <a:lnTo>
                  <a:pt x="80" y="224"/>
                </a:lnTo>
                <a:lnTo>
                  <a:pt x="78" y="224"/>
                </a:lnTo>
                <a:lnTo>
                  <a:pt x="76" y="224"/>
                </a:lnTo>
                <a:lnTo>
                  <a:pt x="74" y="224"/>
                </a:lnTo>
                <a:lnTo>
                  <a:pt x="72" y="224"/>
                </a:lnTo>
                <a:lnTo>
                  <a:pt x="70" y="224"/>
                </a:lnTo>
                <a:lnTo>
                  <a:pt x="70" y="222"/>
                </a:lnTo>
                <a:lnTo>
                  <a:pt x="68" y="224"/>
                </a:lnTo>
                <a:lnTo>
                  <a:pt x="66" y="224"/>
                </a:lnTo>
                <a:lnTo>
                  <a:pt x="64" y="224"/>
                </a:lnTo>
                <a:lnTo>
                  <a:pt x="58" y="224"/>
                </a:lnTo>
                <a:lnTo>
                  <a:pt x="58" y="222"/>
                </a:lnTo>
                <a:lnTo>
                  <a:pt x="56" y="222"/>
                </a:lnTo>
                <a:lnTo>
                  <a:pt x="54" y="222"/>
                </a:lnTo>
                <a:lnTo>
                  <a:pt x="54" y="224"/>
                </a:lnTo>
                <a:lnTo>
                  <a:pt x="52" y="224"/>
                </a:lnTo>
                <a:lnTo>
                  <a:pt x="52" y="226"/>
                </a:lnTo>
                <a:lnTo>
                  <a:pt x="26" y="226"/>
                </a:lnTo>
                <a:lnTo>
                  <a:pt x="24" y="224"/>
                </a:lnTo>
                <a:lnTo>
                  <a:pt x="24" y="222"/>
                </a:lnTo>
                <a:lnTo>
                  <a:pt x="24" y="220"/>
                </a:lnTo>
                <a:lnTo>
                  <a:pt x="24" y="218"/>
                </a:lnTo>
                <a:lnTo>
                  <a:pt x="24" y="216"/>
                </a:lnTo>
                <a:lnTo>
                  <a:pt x="24" y="214"/>
                </a:lnTo>
                <a:lnTo>
                  <a:pt x="24" y="212"/>
                </a:lnTo>
                <a:lnTo>
                  <a:pt x="24" y="210"/>
                </a:lnTo>
                <a:lnTo>
                  <a:pt x="26" y="208"/>
                </a:lnTo>
                <a:lnTo>
                  <a:pt x="26" y="206"/>
                </a:lnTo>
                <a:lnTo>
                  <a:pt x="26" y="204"/>
                </a:lnTo>
                <a:lnTo>
                  <a:pt x="24" y="202"/>
                </a:lnTo>
                <a:lnTo>
                  <a:pt x="22" y="200"/>
                </a:lnTo>
                <a:lnTo>
                  <a:pt x="22" y="198"/>
                </a:lnTo>
                <a:lnTo>
                  <a:pt x="22" y="196"/>
                </a:lnTo>
                <a:lnTo>
                  <a:pt x="24" y="196"/>
                </a:lnTo>
                <a:lnTo>
                  <a:pt x="22" y="196"/>
                </a:lnTo>
                <a:lnTo>
                  <a:pt x="20" y="196"/>
                </a:lnTo>
                <a:lnTo>
                  <a:pt x="20" y="194"/>
                </a:lnTo>
                <a:lnTo>
                  <a:pt x="20" y="192"/>
                </a:lnTo>
                <a:lnTo>
                  <a:pt x="22" y="190"/>
                </a:lnTo>
                <a:lnTo>
                  <a:pt x="22" y="188"/>
                </a:lnTo>
                <a:lnTo>
                  <a:pt x="20" y="188"/>
                </a:lnTo>
                <a:lnTo>
                  <a:pt x="20" y="186"/>
                </a:lnTo>
                <a:lnTo>
                  <a:pt x="22" y="186"/>
                </a:lnTo>
                <a:lnTo>
                  <a:pt x="20" y="186"/>
                </a:lnTo>
                <a:lnTo>
                  <a:pt x="18" y="188"/>
                </a:lnTo>
                <a:lnTo>
                  <a:pt x="18" y="186"/>
                </a:lnTo>
                <a:lnTo>
                  <a:pt x="16" y="186"/>
                </a:lnTo>
                <a:lnTo>
                  <a:pt x="18" y="186"/>
                </a:lnTo>
                <a:lnTo>
                  <a:pt x="18" y="188"/>
                </a:lnTo>
                <a:lnTo>
                  <a:pt x="16" y="188"/>
                </a:lnTo>
                <a:lnTo>
                  <a:pt x="16" y="190"/>
                </a:lnTo>
                <a:lnTo>
                  <a:pt x="14" y="190"/>
                </a:lnTo>
                <a:lnTo>
                  <a:pt x="14" y="188"/>
                </a:lnTo>
                <a:lnTo>
                  <a:pt x="12" y="188"/>
                </a:lnTo>
                <a:lnTo>
                  <a:pt x="10" y="186"/>
                </a:lnTo>
                <a:lnTo>
                  <a:pt x="8" y="186"/>
                </a:lnTo>
                <a:lnTo>
                  <a:pt x="8" y="184"/>
                </a:lnTo>
                <a:lnTo>
                  <a:pt x="6" y="182"/>
                </a:lnTo>
                <a:lnTo>
                  <a:pt x="6" y="180"/>
                </a:lnTo>
                <a:lnTo>
                  <a:pt x="6" y="176"/>
                </a:lnTo>
                <a:lnTo>
                  <a:pt x="6" y="174"/>
                </a:lnTo>
                <a:lnTo>
                  <a:pt x="4" y="176"/>
                </a:lnTo>
                <a:lnTo>
                  <a:pt x="2" y="174"/>
                </a:lnTo>
                <a:lnTo>
                  <a:pt x="2" y="176"/>
                </a:lnTo>
                <a:lnTo>
                  <a:pt x="2" y="178"/>
                </a:lnTo>
                <a:lnTo>
                  <a:pt x="0" y="176"/>
                </a:lnTo>
                <a:lnTo>
                  <a:pt x="0" y="174"/>
                </a:lnTo>
                <a:lnTo>
                  <a:pt x="0" y="172"/>
                </a:lnTo>
                <a:lnTo>
                  <a:pt x="0" y="1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5" name="Freeform 2333"/>
          <p:cNvSpPr>
            <a:spLocks/>
          </p:cNvSpPr>
          <p:nvPr/>
        </p:nvSpPr>
        <p:spPr bwMode="auto">
          <a:xfrm>
            <a:off x="4457700" y="3506788"/>
            <a:ext cx="222250" cy="374651"/>
          </a:xfrm>
          <a:custGeom>
            <a:avLst/>
            <a:gdLst>
              <a:gd name="T0" fmla="*/ 15120938 w 140"/>
              <a:gd name="T1" fmla="*/ 403225000 h 236"/>
              <a:gd name="T2" fmla="*/ 20161250 w 140"/>
              <a:gd name="T3" fmla="*/ 372983125 h 236"/>
              <a:gd name="T4" fmla="*/ 50403125 w 140"/>
              <a:gd name="T5" fmla="*/ 342741250 h 236"/>
              <a:gd name="T6" fmla="*/ 70564375 w 140"/>
              <a:gd name="T7" fmla="*/ 317539688 h 236"/>
              <a:gd name="T8" fmla="*/ 100806250 w 140"/>
              <a:gd name="T9" fmla="*/ 317539688 h 236"/>
              <a:gd name="T10" fmla="*/ 115927188 w 140"/>
              <a:gd name="T11" fmla="*/ 342741250 h 236"/>
              <a:gd name="T12" fmla="*/ 141128750 w 140"/>
              <a:gd name="T13" fmla="*/ 327620313 h 236"/>
              <a:gd name="T14" fmla="*/ 156249688 w 140"/>
              <a:gd name="T15" fmla="*/ 292338125 h 236"/>
              <a:gd name="T16" fmla="*/ 166330313 w 140"/>
              <a:gd name="T17" fmla="*/ 257055938 h 236"/>
              <a:gd name="T18" fmla="*/ 176410938 w 140"/>
              <a:gd name="T19" fmla="*/ 231854375 h 236"/>
              <a:gd name="T20" fmla="*/ 196572188 w 140"/>
              <a:gd name="T21" fmla="*/ 211693125 h 236"/>
              <a:gd name="T22" fmla="*/ 206652813 w 140"/>
              <a:gd name="T23" fmla="*/ 186491563 h 236"/>
              <a:gd name="T24" fmla="*/ 216733438 w 140"/>
              <a:gd name="T25" fmla="*/ 161290000 h 236"/>
              <a:gd name="T26" fmla="*/ 226814063 w 140"/>
              <a:gd name="T27" fmla="*/ 136088438 h 236"/>
              <a:gd name="T28" fmla="*/ 246975313 w 140"/>
              <a:gd name="T29" fmla="*/ 100806250 h 236"/>
              <a:gd name="T30" fmla="*/ 272176875 w 140"/>
              <a:gd name="T31" fmla="*/ 85685313 h 236"/>
              <a:gd name="T32" fmla="*/ 282257500 w 140"/>
              <a:gd name="T33" fmla="*/ 50403125 h 236"/>
              <a:gd name="T34" fmla="*/ 257055938 w 140"/>
              <a:gd name="T35" fmla="*/ 30241875 h 236"/>
              <a:gd name="T36" fmla="*/ 252015625 w 140"/>
              <a:gd name="T37" fmla="*/ 0 h 236"/>
              <a:gd name="T38" fmla="*/ 282257500 w 140"/>
              <a:gd name="T39" fmla="*/ 20161250 h 236"/>
              <a:gd name="T40" fmla="*/ 292338125 w 140"/>
              <a:gd name="T41" fmla="*/ 45362813 h 236"/>
              <a:gd name="T42" fmla="*/ 302418750 w 140"/>
              <a:gd name="T43" fmla="*/ 60483750 h 236"/>
              <a:gd name="T44" fmla="*/ 297378438 w 140"/>
              <a:gd name="T45" fmla="*/ 100806250 h 236"/>
              <a:gd name="T46" fmla="*/ 302418750 w 140"/>
              <a:gd name="T47" fmla="*/ 131048125 h 236"/>
              <a:gd name="T48" fmla="*/ 327620313 w 140"/>
              <a:gd name="T49" fmla="*/ 161290000 h 236"/>
              <a:gd name="T50" fmla="*/ 302418750 w 140"/>
              <a:gd name="T51" fmla="*/ 161290000 h 236"/>
              <a:gd name="T52" fmla="*/ 272176875 w 140"/>
              <a:gd name="T53" fmla="*/ 161290000 h 236"/>
              <a:gd name="T54" fmla="*/ 252015625 w 140"/>
              <a:gd name="T55" fmla="*/ 181451250 h 236"/>
              <a:gd name="T56" fmla="*/ 282257500 w 140"/>
              <a:gd name="T57" fmla="*/ 216733438 h 236"/>
              <a:gd name="T58" fmla="*/ 307459063 w 140"/>
              <a:gd name="T59" fmla="*/ 241935000 h 236"/>
              <a:gd name="T60" fmla="*/ 317539688 w 140"/>
              <a:gd name="T61" fmla="*/ 272176875 h 236"/>
              <a:gd name="T62" fmla="*/ 312499375 w 140"/>
              <a:gd name="T63" fmla="*/ 302418750 h 236"/>
              <a:gd name="T64" fmla="*/ 297378438 w 140"/>
              <a:gd name="T65" fmla="*/ 327620313 h 236"/>
              <a:gd name="T66" fmla="*/ 272176875 w 140"/>
              <a:gd name="T67" fmla="*/ 362902500 h 236"/>
              <a:gd name="T68" fmla="*/ 282257500 w 140"/>
              <a:gd name="T69" fmla="*/ 383063750 h 236"/>
              <a:gd name="T70" fmla="*/ 282257500 w 140"/>
              <a:gd name="T71" fmla="*/ 408265313 h 236"/>
              <a:gd name="T72" fmla="*/ 287297813 w 140"/>
              <a:gd name="T73" fmla="*/ 438507188 h 236"/>
              <a:gd name="T74" fmla="*/ 302418750 w 140"/>
              <a:gd name="T75" fmla="*/ 463708750 h 236"/>
              <a:gd name="T76" fmla="*/ 312499375 w 140"/>
              <a:gd name="T77" fmla="*/ 488910313 h 236"/>
              <a:gd name="T78" fmla="*/ 342741250 w 140"/>
              <a:gd name="T79" fmla="*/ 519152188 h 236"/>
              <a:gd name="T80" fmla="*/ 347781563 w 140"/>
              <a:gd name="T81" fmla="*/ 554434375 h 236"/>
              <a:gd name="T82" fmla="*/ 352821875 w 140"/>
              <a:gd name="T83" fmla="*/ 584676250 h 236"/>
              <a:gd name="T84" fmla="*/ 327620313 w 140"/>
              <a:gd name="T85" fmla="*/ 579635938 h 236"/>
              <a:gd name="T86" fmla="*/ 297378438 w 140"/>
              <a:gd name="T87" fmla="*/ 574595625 h 236"/>
              <a:gd name="T88" fmla="*/ 267136563 w 140"/>
              <a:gd name="T89" fmla="*/ 569555313 h 236"/>
              <a:gd name="T90" fmla="*/ 206652813 w 140"/>
              <a:gd name="T91" fmla="*/ 564515000 h 236"/>
              <a:gd name="T92" fmla="*/ 171370625 w 140"/>
              <a:gd name="T93" fmla="*/ 564515000 h 236"/>
              <a:gd name="T94" fmla="*/ 131048125 w 140"/>
              <a:gd name="T95" fmla="*/ 564515000 h 236"/>
              <a:gd name="T96" fmla="*/ 60483750 w 140"/>
              <a:gd name="T97" fmla="*/ 554434375 h 236"/>
              <a:gd name="T98" fmla="*/ 65524063 w 140"/>
              <a:gd name="T99" fmla="*/ 514111875 h 236"/>
              <a:gd name="T100" fmla="*/ 55443438 w 140"/>
              <a:gd name="T101" fmla="*/ 493950625 h 236"/>
              <a:gd name="T102" fmla="*/ 50403125 w 140"/>
              <a:gd name="T103" fmla="*/ 473789375 h 236"/>
              <a:gd name="T104" fmla="*/ 45362813 w 140"/>
              <a:gd name="T105" fmla="*/ 468749063 h 236"/>
              <a:gd name="T106" fmla="*/ 40322500 w 140"/>
              <a:gd name="T107" fmla="*/ 473789375 h 236"/>
              <a:gd name="T108" fmla="*/ 20161250 w 140"/>
              <a:gd name="T109" fmla="*/ 468749063 h 236"/>
              <a:gd name="T110" fmla="*/ 5040313 w 140"/>
              <a:gd name="T111" fmla="*/ 438507188 h 236"/>
              <a:gd name="T112" fmla="*/ 0 w 140"/>
              <a:gd name="T113" fmla="*/ 428426563 h 2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0" h="236">
                <a:moveTo>
                  <a:pt x="0" y="170"/>
                </a:moveTo>
                <a:lnTo>
                  <a:pt x="2" y="170"/>
                </a:lnTo>
                <a:lnTo>
                  <a:pt x="2" y="168"/>
                </a:lnTo>
                <a:lnTo>
                  <a:pt x="4" y="166"/>
                </a:lnTo>
                <a:lnTo>
                  <a:pt x="4" y="164"/>
                </a:lnTo>
                <a:lnTo>
                  <a:pt x="6" y="164"/>
                </a:lnTo>
                <a:lnTo>
                  <a:pt x="6" y="162"/>
                </a:lnTo>
                <a:lnTo>
                  <a:pt x="6" y="160"/>
                </a:lnTo>
                <a:lnTo>
                  <a:pt x="6" y="158"/>
                </a:lnTo>
                <a:lnTo>
                  <a:pt x="6" y="156"/>
                </a:lnTo>
                <a:lnTo>
                  <a:pt x="6" y="154"/>
                </a:lnTo>
                <a:lnTo>
                  <a:pt x="6" y="152"/>
                </a:lnTo>
                <a:lnTo>
                  <a:pt x="6" y="150"/>
                </a:lnTo>
                <a:lnTo>
                  <a:pt x="8" y="148"/>
                </a:lnTo>
                <a:lnTo>
                  <a:pt x="10" y="146"/>
                </a:lnTo>
                <a:lnTo>
                  <a:pt x="10" y="144"/>
                </a:lnTo>
                <a:lnTo>
                  <a:pt x="12" y="144"/>
                </a:lnTo>
                <a:lnTo>
                  <a:pt x="14" y="142"/>
                </a:lnTo>
                <a:lnTo>
                  <a:pt x="16" y="140"/>
                </a:lnTo>
                <a:lnTo>
                  <a:pt x="16" y="138"/>
                </a:lnTo>
                <a:lnTo>
                  <a:pt x="18" y="138"/>
                </a:lnTo>
                <a:lnTo>
                  <a:pt x="20" y="136"/>
                </a:lnTo>
                <a:lnTo>
                  <a:pt x="22" y="136"/>
                </a:lnTo>
                <a:lnTo>
                  <a:pt x="22" y="134"/>
                </a:lnTo>
                <a:lnTo>
                  <a:pt x="22" y="132"/>
                </a:lnTo>
                <a:lnTo>
                  <a:pt x="24" y="130"/>
                </a:lnTo>
                <a:lnTo>
                  <a:pt x="26" y="128"/>
                </a:lnTo>
                <a:lnTo>
                  <a:pt x="28" y="126"/>
                </a:lnTo>
                <a:lnTo>
                  <a:pt x="30" y="126"/>
                </a:lnTo>
                <a:lnTo>
                  <a:pt x="32" y="128"/>
                </a:lnTo>
                <a:lnTo>
                  <a:pt x="36" y="128"/>
                </a:lnTo>
                <a:lnTo>
                  <a:pt x="36" y="126"/>
                </a:lnTo>
                <a:lnTo>
                  <a:pt x="38" y="124"/>
                </a:lnTo>
                <a:lnTo>
                  <a:pt x="38" y="122"/>
                </a:lnTo>
                <a:lnTo>
                  <a:pt x="38" y="124"/>
                </a:lnTo>
                <a:lnTo>
                  <a:pt x="40" y="126"/>
                </a:lnTo>
                <a:lnTo>
                  <a:pt x="42" y="126"/>
                </a:lnTo>
                <a:lnTo>
                  <a:pt x="44" y="130"/>
                </a:lnTo>
                <a:lnTo>
                  <a:pt x="46" y="130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8" y="138"/>
                </a:lnTo>
                <a:lnTo>
                  <a:pt x="50" y="138"/>
                </a:lnTo>
                <a:lnTo>
                  <a:pt x="52" y="138"/>
                </a:lnTo>
                <a:lnTo>
                  <a:pt x="52" y="136"/>
                </a:lnTo>
                <a:lnTo>
                  <a:pt x="54" y="134"/>
                </a:lnTo>
                <a:lnTo>
                  <a:pt x="56" y="132"/>
                </a:lnTo>
                <a:lnTo>
                  <a:pt x="56" y="130"/>
                </a:lnTo>
                <a:lnTo>
                  <a:pt x="56" y="128"/>
                </a:lnTo>
                <a:lnTo>
                  <a:pt x="58" y="126"/>
                </a:lnTo>
                <a:lnTo>
                  <a:pt x="60" y="124"/>
                </a:lnTo>
                <a:lnTo>
                  <a:pt x="60" y="122"/>
                </a:lnTo>
                <a:lnTo>
                  <a:pt x="60" y="120"/>
                </a:lnTo>
                <a:lnTo>
                  <a:pt x="60" y="118"/>
                </a:lnTo>
                <a:lnTo>
                  <a:pt x="62" y="116"/>
                </a:lnTo>
                <a:lnTo>
                  <a:pt x="64" y="114"/>
                </a:lnTo>
                <a:lnTo>
                  <a:pt x="64" y="112"/>
                </a:lnTo>
                <a:lnTo>
                  <a:pt x="64" y="110"/>
                </a:lnTo>
                <a:lnTo>
                  <a:pt x="66" y="108"/>
                </a:lnTo>
                <a:lnTo>
                  <a:pt x="68" y="106"/>
                </a:lnTo>
                <a:lnTo>
                  <a:pt x="68" y="104"/>
                </a:lnTo>
                <a:lnTo>
                  <a:pt x="66" y="102"/>
                </a:lnTo>
                <a:lnTo>
                  <a:pt x="68" y="102"/>
                </a:lnTo>
                <a:lnTo>
                  <a:pt x="68" y="100"/>
                </a:lnTo>
                <a:lnTo>
                  <a:pt x="68" y="98"/>
                </a:lnTo>
                <a:lnTo>
                  <a:pt x="68" y="96"/>
                </a:lnTo>
                <a:lnTo>
                  <a:pt x="70" y="96"/>
                </a:lnTo>
                <a:lnTo>
                  <a:pt x="70" y="94"/>
                </a:lnTo>
                <a:lnTo>
                  <a:pt x="70" y="92"/>
                </a:lnTo>
                <a:lnTo>
                  <a:pt x="72" y="92"/>
                </a:lnTo>
                <a:lnTo>
                  <a:pt x="74" y="92"/>
                </a:lnTo>
                <a:lnTo>
                  <a:pt x="76" y="90"/>
                </a:lnTo>
                <a:lnTo>
                  <a:pt x="78" y="88"/>
                </a:lnTo>
                <a:lnTo>
                  <a:pt x="78" y="86"/>
                </a:lnTo>
                <a:lnTo>
                  <a:pt x="78" y="84"/>
                </a:lnTo>
                <a:lnTo>
                  <a:pt x="78" y="82"/>
                </a:lnTo>
                <a:lnTo>
                  <a:pt x="78" y="80"/>
                </a:lnTo>
                <a:lnTo>
                  <a:pt x="80" y="80"/>
                </a:lnTo>
                <a:lnTo>
                  <a:pt x="80" y="78"/>
                </a:lnTo>
                <a:lnTo>
                  <a:pt x="78" y="76"/>
                </a:lnTo>
                <a:lnTo>
                  <a:pt x="82" y="74"/>
                </a:lnTo>
                <a:lnTo>
                  <a:pt x="84" y="74"/>
                </a:lnTo>
                <a:lnTo>
                  <a:pt x="86" y="72"/>
                </a:lnTo>
                <a:lnTo>
                  <a:pt x="86" y="70"/>
                </a:lnTo>
                <a:lnTo>
                  <a:pt x="86" y="68"/>
                </a:lnTo>
                <a:lnTo>
                  <a:pt x="86" y="66"/>
                </a:lnTo>
                <a:lnTo>
                  <a:pt x="86" y="64"/>
                </a:lnTo>
                <a:lnTo>
                  <a:pt x="86" y="62"/>
                </a:lnTo>
                <a:lnTo>
                  <a:pt x="88" y="62"/>
                </a:lnTo>
                <a:lnTo>
                  <a:pt x="88" y="60"/>
                </a:lnTo>
                <a:lnTo>
                  <a:pt x="90" y="60"/>
                </a:lnTo>
                <a:lnTo>
                  <a:pt x="90" y="58"/>
                </a:lnTo>
                <a:lnTo>
                  <a:pt x="90" y="56"/>
                </a:lnTo>
                <a:lnTo>
                  <a:pt x="90" y="54"/>
                </a:lnTo>
                <a:lnTo>
                  <a:pt x="92" y="52"/>
                </a:lnTo>
                <a:lnTo>
                  <a:pt x="92" y="50"/>
                </a:lnTo>
                <a:lnTo>
                  <a:pt x="92" y="48"/>
                </a:lnTo>
                <a:lnTo>
                  <a:pt x="94" y="46"/>
                </a:lnTo>
                <a:lnTo>
                  <a:pt x="94" y="44"/>
                </a:lnTo>
                <a:lnTo>
                  <a:pt x="96" y="44"/>
                </a:lnTo>
                <a:lnTo>
                  <a:pt x="96" y="42"/>
                </a:lnTo>
                <a:lnTo>
                  <a:pt x="98" y="40"/>
                </a:lnTo>
                <a:lnTo>
                  <a:pt x="98" y="38"/>
                </a:lnTo>
                <a:lnTo>
                  <a:pt x="100" y="36"/>
                </a:lnTo>
                <a:lnTo>
                  <a:pt x="102" y="38"/>
                </a:lnTo>
                <a:lnTo>
                  <a:pt x="104" y="36"/>
                </a:lnTo>
                <a:lnTo>
                  <a:pt x="106" y="36"/>
                </a:lnTo>
                <a:lnTo>
                  <a:pt x="108" y="34"/>
                </a:lnTo>
                <a:lnTo>
                  <a:pt x="110" y="32"/>
                </a:lnTo>
                <a:lnTo>
                  <a:pt x="112" y="32"/>
                </a:lnTo>
                <a:lnTo>
                  <a:pt x="112" y="30"/>
                </a:lnTo>
                <a:lnTo>
                  <a:pt x="110" y="28"/>
                </a:lnTo>
                <a:lnTo>
                  <a:pt x="110" y="26"/>
                </a:lnTo>
                <a:lnTo>
                  <a:pt x="112" y="24"/>
                </a:lnTo>
                <a:lnTo>
                  <a:pt x="112" y="22"/>
                </a:lnTo>
                <a:lnTo>
                  <a:pt x="112" y="20"/>
                </a:lnTo>
                <a:lnTo>
                  <a:pt x="112" y="18"/>
                </a:lnTo>
                <a:lnTo>
                  <a:pt x="110" y="18"/>
                </a:lnTo>
                <a:lnTo>
                  <a:pt x="110" y="16"/>
                </a:lnTo>
                <a:lnTo>
                  <a:pt x="108" y="14"/>
                </a:lnTo>
                <a:lnTo>
                  <a:pt x="104" y="14"/>
                </a:lnTo>
                <a:lnTo>
                  <a:pt x="102" y="14"/>
                </a:lnTo>
                <a:lnTo>
                  <a:pt x="102" y="12"/>
                </a:lnTo>
                <a:lnTo>
                  <a:pt x="104" y="12"/>
                </a:lnTo>
                <a:lnTo>
                  <a:pt x="102" y="10"/>
                </a:lnTo>
                <a:lnTo>
                  <a:pt x="102" y="8"/>
                </a:lnTo>
                <a:lnTo>
                  <a:pt x="102" y="6"/>
                </a:lnTo>
                <a:lnTo>
                  <a:pt x="102" y="4"/>
                </a:lnTo>
                <a:lnTo>
                  <a:pt x="102" y="2"/>
                </a:lnTo>
                <a:lnTo>
                  <a:pt x="100" y="0"/>
                </a:lnTo>
                <a:lnTo>
                  <a:pt x="108" y="0"/>
                </a:lnTo>
                <a:lnTo>
                  <a:pt x="110" y="2"/>
                </a:lnTo>
                <a:lnTo>
                  <a:pt x="110" y="4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4" y="10"/>
                </a:lnTo>
                <a:lnTo>
                  <a:pt x="114" y="12"/>
                </a:lnTo>
                <a:lnTo>
                  <a:pt x="116" y="14"/>
                </a:lnTo>
                <a:lnTo>
                  <a:pt x="116" y="16"/>
                </a:lnTo>
                <a:lnTo>
                  <a:pt x="116" y="18"/>
                </a:lnTo>
                <a:lnTo>
                  <a:pt x="118" y="20"/>
                </a:lnTo>
                <a:lnTo>
                  <a:pt x="118" y="22"/>
                </a:lnTo>
                <a:lnTo>
                  <a:pt x="118" y="24"/>
                </a:lnTo>
                <a:lnTo>
                  <a:pt x="120" y="24"/>
                </a:lnTo>
                <a:lnTo>
                  <a:pt x="120" y="26"/>
                </a:lnTo>
                <a:lnTo>
                  <a:pt x="120" y="28"/>
                </a:lnTo>
                <a:lnTo>
                  <a:pt x="120" y="30"/>
                </a:lnTo>
                <a:lnTo>
                  <a:pt x="120" y="32"/>
                </a:lnTo>
                <a:lnTo>
                  <a:pt x="120" y="34"/>
                </a:lnTo>
                <a:lnTo>
                  <a:pt x="118" y="36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lnTo>
                  <a:pt x="120" y="46"/>
                </a:lnTo>
                <a:lnTo>
                  <a:pt x="120" y="48"/>
                </a:lnTo>
                <a:lnTo>
                  <a:pt x="120" y="50"/>
                </a:lnTo>
                <a:lnTo>
                  <a:pt x="120" y="52"/>
                </a:lnTo>
                <a:lnTo>
                  <a:pt x="122" y="54"/>
                </a:lnTo>
                <a:lnTo>
                  <a:pt x="124" y="56"/>
                </a:lnTo>
                <a:lnTo>
                  <a:pt x="124" y="58"/>
                </a:lnTo>
                <a:lnTo>
                  <a:pt x="126" y="58"/>
                </a:lnTo>
                <a:lnTo>
                  <a:pt x="126" y="60"/>
                </a:lnTo>
                <a:lnTo>
                  <a:pt x="128" y="62"/>
                </a:lnTo>
                <a:lnTo>
                  <a:pt x="130" y="64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4"/>
                </a:lnTo>
                <a:lnTo>
                  <a:pt x="120" y="64"/>
                </a:lnTo>
                <a:lnTo>
                  <a:pt x="118" y="64"/>
                </a:lnTo>
                <a:lnTo>
                  <a:pt x="116" y="64"/>
                </a:lnTo>
                <a:lnTo>
                  <a:pt x="114" y="64"/>
                </a:lnTo>
                <a:lnTo>
                  <a:pt x="112" y="64"/>
                </a:lnTo>
                <a:lnTo>
                  <a:pt x="110" y="64"/>
                </a:lnTo>
                <a:lnTo>
                  <a:pt x="108" y="64"/>
                </a:lnTo>
                <a:lnTo>
                  <a:pt x="104" y="64"/>
                </a:lnTo>
                <a:lnTo>
                  <a:pt x="102" y="66"/>
                </a:lnTo>
                <a:lnTo>
                  <a:pt x="102" y="68"/>
                </a:lnTo>
                <a:lnTo>
                  <a:pt x="100" y="70"/>
                </a:lnTo>
                <a:lnTo>
                  <a:pt x="100" y="72"/>
                </a:lnTo>
                <a:lnTo>
                  <a:pt x="102" y="74"/>
                </a:lnTo>
                <a:lnTo>
                  <a:pt x="104" y="76"/>
                </a:lnTo>
                <a:lnTo>
                  <a:pt x="106" y="78"/>
                </a:lnTo>
                <a:lnTo>
                  <a:pt x="106" y="80"/>
                </a:lnTo>
                <a:lnTo>
                  <a:pt x="108" y="82"/>
                </a:lnTo>
                <a:lnTo>
                  <a:pt x="110" y="84"/>
                </a:lnTo>
                <a:lnTo>
                  <a:pt x="112" y="86"/>
                </a:lnTo>
                <a:lnTo>
                  <a:pt x="114" y="86"/>
                </a:lnTo>
                <a:lnTo>
                  <a:pt x="114" y="88"/>
                </a:lnTo>
                <a:lnTo>
                  <a:pt x="116" y="88"/>
                </a:lnTo>
                <a:lnTo>
                  <a:pt x="118" y="90"/>
                </a:lnTo>
                <a:lnTo>
                  <a:pt x="120" y="92"/>
                </a:lnTo>
                <a:lnTo>
                  <a:pt x="122" y="94"/>
                </a:lnTo>
                <a:lnTo>
                  <a:pt x="122" y="96"/>
                </a:lnTo>
                <a:lnTo>
                  <a:pt x="124" y="98"/>
                </a:lnTo>
                <a:lnTo>
                  <a:pt x="124" y="100"/>
                </a:lnTo>
                <a:lnTo>
                  <a:pt x="124" y="102"/>
                </a:lnTo>
                <a:lnTo>
                  <a:pt x="126" y="104"/>
                </a:lnTo>
                <a:lnTo>
                  <a:pt x="126" y="106"/>
                </a:lnTo>
                <a:lnTo>
                  <a:pt x="126" y="108"/>
                </a:lnTo>
                <a:lnTo>
                  <a:pt x="128" y="110"/>
                </a:lnTo>
                <a:lnTo>
                  <a:pt x="128" y="112"/>
                </a:lnTo>
                <a:lnTo>
                  <a:pt x="128" y="114"/>
                </a:lnTo>
                <a:lnTo>
                  <a:pt x="126" y="116"/>
                </a:lnTo>
                <a:lnTo>
                  <a:pt x="126" y="118"/>
                </a:lnTo>
                <a:lnTo>
                  <a:pt x="124" y="120"/>
                </a:lnTo>
                <a:lnTo>
                  <a:pt x="122" y="120"/>
                </a:lnTo>
                <a:lnTo>
                  <a:pt x="122" y="122"/>
                </a:lnTo>
                <a:lnTo>
                  <a:pt x="122" y="124"/>
                </a:lnTo>
                <a:lnTo>
                  <a:pt x="120" y="124"/>
                </a:lnTo>
                <a:lnTo>
                  <a:pt x="120" y="126"/>
                </a:lnTo>
                <a:lnTo>
                  <a:pt x="120" y="128"/>
                </a:lnTo>
                <a:lnTo>
                  <a:pt x="120" y="130"/>
                </a:lnTo>
                <a:lnTo>
                  <a:pt x="118" y="130"/>
                </a:lnTo>
                <a:lnTo>
                  <a:pt x="116" y="132"/>
                </a:lnTo>
                <a:lnTo>
                  <a:pt x="116" y="134"/>
                </a:lnTo>
                <a:lnTo>
                  <a:pt x="116" y="136"/>
                </a:lnTo>
                <a:lnTo>
                  <a:pt x="114" y="138"/>
                </a:lnTo>
                <a:lnTo>
                  <a:pt x="114" y="140"/>
                </a:lnTo>
                <a:lnTo>
                  <a:pt x="112" y="142"/>
                </a:lnTo>
                <a:lnTo>
                  <a:pt x="110" y="142"/>
                </a:lnTo>
                <a:lnTo>
                  <a:pt x="108" y="144"/>
                </a:lnTo>
                <a:lnTo>
                  <a:pt x="108" y="146"/>
                </a:lnTo>
                <a:lnTo>
                  <a:pt x="108" y="148"/>
                </a:lnTo>
                <a:lnTo>
                  <a:pt x="110" y="148"/>
                </a:lnTo>
                <a:lnTo>
                  <a:pt x="112" y="150"/>
                </a:lnTo>
                <a:lnTo>
                  <a:pt x="112" y="152"/>
                </a:lnTo>
                <a:lnTo>
                  <a:pt x="112" y="154"/>
                </a:lnTo>
                <a:lnTo>
                  <a:pt x="110" y="154"/>
                </a:lnTo>
                <a:lnTo>
                  <a:pt x="112" y="156"/>
                </a:lnTo>
                <a:lnTo>
                  <a:pt x="110" y="158"/>
                </a:lnTo>
                <a:lnTo>
                  <a:pt x="110" y="160"/>
                </a:lnTo>
                <a:lnTo>
                  <a:pt x="112" y="162"/>
                </a:lnTo>
                <a:lnTo>
                  <a:pt x="112" y="164"/>
                </a:lnTo>
                <a:lnTo>
                  <a:pt x="112" y="166"/>
                </a:lnTo>
                <a:lnTo>
                  <a:pt x="112" y="168"/>
                </a:lnTo>
                <a:lnTo>
                  <a:pt x="114" y="170"/>
                </a:lnTo>
                <a:lnTo>
                  <a:pt x="112" y="172"/>
                </a:lnTo>
                <a:lnTo>
                  <a:pt x="114" y="174"/>
                </a:lnTo>
                <a:lnTo>
                  <a:pt x="114" y="176"/>
                </a:lnTo>
                <a:lnTo>
                  <a:pt x="116" y="178"/>
                </a:lnTo>
                <a:lnTo>
                  <a:pt x="118" y="178"/>
                </a:lnTo>
                <a:lnTo>
                  <a:pt x="118" y="180"/>
                </a:lnTo>
                <a:lnTo>
                  <a:pt x="120" y="180"/>
                </a:lnTo>
                <a:lnTo>
                  <a:pt x="120" y="182"/>
                </a:lnTo>
                <a:lnTo>
                  <a:pt x="120" y="184"/>
                </a:lnTo>
                <a:lnTo>
                  <a:pt x="120" y="186"/>
                </a:lnTo>
                <a:lnTo>
                  <a:pt x="122" y="186"/>
                </a:lnTo>
                <a:lnTo>
                  <a:pt x="120" y="188"/>
                </a:lnTo>
                <a:lnTo>
                  <a:pt x="120" y="190"/>
                </a:lnTo>
                <a:lnTo>
                  <a:pt x="122" y="192"/>
                </a:lnTo>
                <a:lnTo>
                  <a:pt x="124" y="194"/>
                </a:lnTo>
                <a:lnTo>
                  <a:pt x="124" y="196"/>
                </a:lnTo>
                <a:lnTo>
                  <a:pt x="126" y="198"/>
                </a:lnTo>
                <a:lnTo>
                  <a:pt x="128" y="200"/>
                </a:lnTo>
                <a:lnTo>
                  <a:pt x="130" y="202"/>
                </a:lnTo>
                <a:lnTo>
                  <a:pt x="132" y="204"/>
                </a:lnTo>
                <a:lnTo>
                  <a:pt x="132" y="206"/>
                </a:lnTo>
                <a:lnTo>
                  <a:pt x="134" y="206"/>
                </a:lnTo>
                <a:lnTo>
                  <a:pt x="136" y="206"/>
                </a:lnTo>
                <a:lnTo>
                  <a:pt x="136" y="208"/>
                </a:lnTo>
                <a:lnTo>
                  <a:pt x="138" y="210"/>
                </a:lnTo>
                <a:lnTo>
                  <a:pt x="138" y="212"/>
                </a:lnTo>
                <a:lnTo>
                  <a:pt x="138" y="214"/>
                </a:lnTo>
                <a:lnTo>
                  <a:pt x="138" y="216"/>
                </a:lnTo>
                <a:lnTo>
                  <a:pt x="138" y="218"/>
                </a:lnTo>
                <a:lnTo>
                  <a:pt x="138" y="220"/>
                </a:lnTo>
                <a:lnTo>
                  <a:pt x="140" y="222"/>
                </a:lnTo>
                <a:lnTo>
                  <a:pt x="140" y="224"/>
                </a:lnTo>
                <a:lnTo>
                  <a:pt x="138" y="226"/>
                </a:lnTo>
                <a:lnTo>
                  <a:pt x="138" y="228"/>
                </a:lnTo>
                <a:lnTo>
                  <a:pt x="138" y="230"/>
                </a:lnTo>
                <a:lnTo>
                  <a:pt x="140" y="232"/>
                </a:lnTo>
                <a:lnTo>
                  <a:pt x="140" y="234"/>
                </a:lnTo>
                <a:lnTo>
                  <a:pt x="138" y="236"/>
                </a:lnTo>
                <a:lnTo>
                  <a:pt x="136" y="234"/>
                </a:lnTo>
                <a:lnTo>
                  <a:pt x="134" y="232"/>
                </a:lnTo>
                <a:lnTo>
                  <a:pt x="132" y="232"/>
                </a:lnTo>
                <a:lnTo>
                  <a:pt x="130" y="230"/>
                </a:lnTo>
                <a:lnTo>
                  <a:pt x="128" y="230"/>
                </a:lnTo>
                <a:lnTo>
                  <a:pt x="126" y="230"/>
                </a:lnTo>
                <a:lnTo>
                  <a:pt x="124" y="230"/>
                </a:lnTo>
                <a:lnTo>
                  <a:pt x="122" y="228"/>
                </a:lnTo>
                <a:lnTo>
                  <a:pt x="120" y="230"/>
                </a:lnTo>
                <a:lnTo>
                  <a:pt x="118" y="228"/>
                </a:lnTo>
                <a:lnTo>
                  <a:pt x="116" y="228"/>
                </a:lnTo>
                <a:lnTo>
                  <a:pt x="114" y="228"/>
                </a:lnTo>
                <a:lnTo>
                  <a:pt x="112" y="226"/>
                </a:lnTo>
                <a:lnTo>
                  <a:pt x="110" y="226"/>
                </a:lnTo>
                <a:lnTo>
                  <a:pt x="108" y="226"/>
                </a:lnTo>
                <a:lnTo>
                  <a:pt x="106" y="226"/>
                </a:lnTo>
                <a:lnTo>
                  <a:pt x="90" y="226"/>
                </a:lnTo>
                <a:lnTo>
                  <a:pt x="88" y="226"/>
                </a:lnTo>
                <a:lnTo>
                  <a:pt x="86" y="224"/>
                </a:lnTo>
                <a:lnTo>
                  <a:pt x="84" y="224"/>
                </a:lnTo>
                <a:lnTo>
                  <a:pt x="82" y="224"/>
                </a:lnTo>
                <a:lnTo>
                  <a:pt x="80" y="224"/>
                </a:lnTo>
                <a:lnTo>
                  <a:pt x="78" y="224"/>
                </a:lnTo>
                <a:lnTo>
                  <a:pt x="76" y="224"/>
                </a:lnTo>
                <a:lnTo>
                  <a:pt x="74" y="224"/>
                </a:lnTo>
                <a:lnTo>
                  <a:pt x="72" y="224"/>
                </a:lnTo>
                <a:lnTo>
                  <a:pt x="70" y="224"/>
                </a:lnTo>
                <a:lnTo>
                  <a:pt x="70" y="222"/>
                </a:lnTo>
                <a:lnTo>
                  <a:pt x="68" y="224"/>
                </a:lnTo>
                <a:lnTo>
                  <a:pt x="66" y="224"/>
                </a:lnTo>
                <a:lnTo>
                  <a:pt x="64" y="224"/>
                </a:lnTo>
                <a:lnTo>
                  <a:pt x="58" y="224"/>
                </a:lnTo>
                <a:lnTo>
                  <a:pt x="58" y="222"/>
                </a:lnTo>
                <a:lnTo>
                  <a:pt x="56" y="222"/>
                </a:lnTo>
                <a:lnTo>
                  <a:pt x="54" y="222"/>
                </a:lnTo>
                <a:lnTo>
                  <a:pt x="54" y="224"/>
                </a:lnTo>
                <a:lnTo>
                  <a:pt x="52" y="224"/>
                </a:lnTo>
                <a:lnTo>
                  <a:pt x="52" y="226"/>
                </a:lnTo>
                <a:lnTo>
                  <a:pt x="26" y="226"/>
                </a:lnTo>
                <a:lnTo>
                  <a:pt x="24" y="224"/>
                </a:lnTo>
                <a:lnTo>
                  <a:pt x="24" y="222"/>
                </a:lnTo>
                <a:lnTo>
                  <a:pt x="24" y="220"/>
                </a:lnTo>
                <a:lnTo>
                  <a:pt x="24" y="218"/>
                </a:lnTo>
                <a:lnTo>
                  <a:pt x="24" y="216"/>
                </a:lnTo>
                <a:lnTo>
                  <a:pt x="24" y="214"/>
                </a:lnTo>
                <a:lnTo>
                  <a:pt x="24" y="212"/>
                </a:lnTo>
                <a:lnTo>
                  <a:pt x="24" y="210"/>
                </a:lnTo>
                <a:lnTo>
                  <a:pt x="26" y="208"/>
                </a:lnTo>
                <a:lnTo>
                  <a:pt x="26" y="206"/>
                </a:lnTo>
                <a:lnTo>
                  <a:pt x="26" y="204"/>
                </a:lnTo>
                <a:lnTo>
                  <a:pt x="24" y="202"/>
                </a:lnTo>
                <a:lnTo>
                  <a:pt x="22" y="200"/>
                </a:lnTo>
                <a:lnTo>
                  <a:pt x="22" y="198"/>
                </a:lnTo>
                <a:lnTo>
                  <a:pt x="22" y="196"/>
                </a:lnTo>
                <a:lnTo>
                  <a:pt x="24" y="196"/>
                </a:lnTo>
                <a:lnTo>
                  <a:pt x="22" y="196"/>
                </a:lnTo>
                <a:lnTo>
                  <a:pt x="20" y="196"/>
                </a:lnTo>
                <a:lnTo>
                  <a:pt x="20" y="194"/>
                </a:lnTo>
                <a:lnTo>
                  <a:pt x="20" y="192"/>
                </a:lnTo>
                <a:lnTo>
                  <a:pt x="22" y="190"/>
                </a:lnTo>
                <a:lnTo>
                  <a:pt x="22" y="188"/>
                </a:lnTo>
                <a:lnTo>
                  <a:pt x="20" y="188"/>
                </a:lnTo>
                <a:lnTo>
                  <a:pt x="20" y="186"/>
                </a:lnTo>
                <a:lnTo>
                  <a:pt x="22" y="186"/>
                </a:lnTo>
                <a:lnTo>
                  <a:pt x="20" y="186"/>
                </a:lnTo>
                <a:lnTo>
                  <a:pt x="18" y="188"/>
                </a:lnTo>
                <a:lnTo>
                  <a:pt x="18" y="186"/>
                </a:lnTo>
                <a:lnTo>
                  <a:pt x="16" y="186"/>
                </a:lnTo>
                <a:lnTo>
                  <a:pt x="18" y="186"/>
                </a:lnTo>
                <a:lnTo>
                  <a:pt x="18" y="188"/>
                </a:lnTo>
                <a:lnTo>
                  <a:pt x="16" y="188"/>
                </a:lnTo>
                <a:lnTo>
                  <a:pt x="16" y="190"/>
                </a:lnTo>
                <a:lnTo>
                  <a:pt x="14" y="190"/>
                </a:lnTo>
                <a:lnTo>
                  <a:pt x="14" y="188"/>
                </a:lnTo>
                <a:lnTo>
                  <a:pt x="12" y="188"/>
                </a:lnTo>
                <a:lnTo>
                  <a:pt x="10" y="186"/>
                </a:lnTo>
                <a:lnTo>
                  <a:pt x="8" y="186"/>
                </a:lnTo>
                <a:lnTo>
                  <a:pt x="8" y="184"/>
                </a:lnTo>
                <a:lnTo>
                  <a:pt x="6" y="182"/>
                </a:lnTo>
                <a:lnTo>
                  <a:pt x="6" y="180"/>
                </a:lnTo>
                <a:lnTo>
                  <a:pt x="6" y="176"/>
                </a:lnTo>
                <a:lnTo>
                  <a:pt x="6" y="174"/>
                </a:lnTo>
                <a:lnTo>
                  <a:pt x="4" y="176"/>
                </a:lnTo>
                <a:lnTo>
                  <a:pt x="2" y="174"/>
                </a:lnTo>
                <a:lnTo>
                  <a:pt x="2" y="176"/>
                </a:lnTo>
                <a:lnTo>
                  <a:pt x="2" y="178"/>
                </a:lnTo>
                <a:lnTo>
                  <a:pt x="0" y="176"/>
                </a:lnTo>
                <a:lnTo>
                  <a:pt x="0" y="174"/>
                </a:lnTo>
                <a:lnTo>
                  <a:pt x="0" y="172"/>
                </a:lnTo>
                <a:lnTo>
                  <a:pt x="0" y="1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6" name="Freeform 2334"/>
          <p:cNvSpPr>
            <a:spLocks/>
          </p:cNvSpPr>
          <p:nvPr/>
        </p:nvSpPr>
        <p:spPr bwMode="auto">
          <a:xfrm>
            <a:off x="4784728" y="4521201"/>
            <a:ext cx="265113" cy="300039"/>
          </a:xfrm>
          <a:custGeom>
            <a:avLst/>
            <a:gdLst>
              <a:gd name="T0" fmla="*/ 0 w 167"/>
              <a:gd name="T1" fmla="*/ 315020850 h 189"/>
              <a:gd name="T2" fmla="*/ 0 w 167"/>
              <a:gd name="T3" fmla="*/ 234375716 h 189"/>
              <a:gd name="T4" fmla="*/ 45362898 w 167"/>
              <a:gd name="T5" fmla="*/ 209174111 h 189"/>
              <a:gd name="T6" fmla="*/ 45362898 w 167"/>
              <a:gd name="T7" fmla="*/ 146169306 h 189"/>
              <a:gd name="T8" fmla="*/ 50403220 w 167"/>
              <a:gd name="T9" fmla="*/ 65524172 h 189"/>
              <a:gd name="T10" fmla="*/ 70564508 w 167"/>
              <a:gd name="T11" fmla="*/ 25201604 h 189"/>
              <a:gd name="T12" fmla="*/ 115927406 w 167"/>
              <a:gd name="T13" fmla="*/ 15120963 h 189"/>
              <a:gd name="T14" fmla="*/ 156249982 w 167"/>
              <a:gd name="T15" fmla="*/ 15120963 h 189"/>
              <a:gd name="T16" fmla="*/ 166330626 w 167"/>
              <a:gd name="T17" fmla="*/ 35282246 h 189"/>
              <a:gd name="T18" fmla="*/ 186491914 w 167"/>
              <a:gd name="T19" fmla="*/ 20161284 h 189"/>
              <a:gd name="T20" fmla="*/ 206653202 w 167"/>
              <a:gd name="T21" fmla="*/ 15120963 h 189"/>
              <a:gd name="T22" fmla="*/ 226814490 w 167"/>
              <a:gd name="T23" fmla="*/ 0 h 189"/>
              <a:gd name="T24" fmla="*/ 241935456 w 167"/>
              <a:gd name="T25" fmla="*/ 0 h 189"/>
              <a:gd name="T26" fmla="*/ 252016100 w 167"/>
              <a:gd name="T27" fmla="*/ 25201604 h 189"/>
              <a:gd name="T28" fmla="*/ 264617699 w 167"/>
              <a:gd name="T29" fmla="*/ 45362888 h 189"/>
              <a:gd name="T30" fmla="*/ 274698343 w 167"/>
              <a:gd name="T31" fmla="*/ 65524172 h 189"/>
              <a:gd name="T32" fmla="*/ 279738665 w 167"/>
              <a:gd name="T33" fmla="*/ 85685455 h 189"/>
              <a:gd name="T34" fmla="*/ 299899953 w 167"/>
              <a:gd name="T35" fmla="*/ 105846739 h 189"/>
              <a:gd name="T36" fmla="*/ 315020919 w 167"/>
              <a:gd name="T37" fmla="*/ 115927381 h 189"/>
              <a:gd name="T38" fmla="*/ 330141885 w 167"/>
              <a:gd name="T39" fmla="*/ 126008022 h 189"/>
              <a:gd name="T40" fmla="*/ 335182207 w 167"/>
              <a:gd name="T41" fmla="*/ 141128985 h 189"/>
              <a:gd name="T42" fmla="*/ 350303173 w 167"/>
              <a:gd name="T43" fmla="*/ 141128985 h 189"/>
              <a:gd name="T44" fmla="*/ 350303173 w 167"/>
              <a:gd name="T45" fmla="*/ 161290269 h 189"/>
              <a:gd name="T46" fmla="*/ 355343495 w 167"/>
              <a:gd name="T47" fmla="*/ 186491873 h 189"/>
              <a:gd name="T48" fmla="*/ 365424139 w 167"/>
              <a:gd name="T49" fmla="*/ 199093469 h 189"/>
              <a:gd name="T50" fmla="*/ 390625749 w 167"/>
              <a:gd name="T51" fmla="*/ 199093469 h 189"/>
              <a:gd name="T52" fmla="*/ 405746715 w 167"/>
              <a:gd name="T53" fmla="*/ 209174111 h 189"/>
              <a:gd name="T54" fmla="*/ 415827359 w 167"/>
              <a:gd name="T55" fmla="*/ 224295074 h 189"/>
              <a:gd name="T56" fmla="*/ 410787037 w 167"/>
              <a:gd name="T57" fmla="*/ 229335395 h 189"/>
              <a:gd name="T58" fmla="*/ 405746715 w 167"/>
              <a:gd name="T59" fmla="*/ 239416036 h 189"/>
              <a:gd name="T60" fmla="*/ 385585427 w 167"/>
              <a:gd name="T61" fmla="*/ 249496678 h 189"/>
              <a:gd name="T62" fmla="*/ 365424139 w 167"/>
              <a:gd name="T63" fmla="*/ 259577320 h 189"/>
              <a:gd name="T64" fmla="*/ 350303173 w 167"/>
              <a:gd name="T65" fmla="*/ 274698283 h 189"/>
              <a:gd name="T66" fmla="*/ 340222529 w 167"/>
              <a:gd name="T67" fmla="*/ 284778925 h 189"/>
              <a:gd name="T68" fmla="*/ 320061241 w 167"/>
              <a:gd name="T69" fmla="*/ 294859566 h 189"/>
              <a:gd name="T70" fmla="*/ 309980597 w 167"/>
              <a:gd name="T71" fmla="*/ 309980529 h 189"/>
              <a:gd name="T72" fmla="*/ 304940275 w 167"/>
              <a:gd name="T73" fmla="*/ 330141813 h 189"/>
              <a:gd name="T74" fmla="*/ 289819309 w 167"/>
              <a:gd name="T75" fmla="*/ 345262775 h 189"/>
              <a:gd name="T76" fmla="*/ 274698343 w 167"/>
              <a:gd name="T77" fmla="*/ 355343417 h 189"/>
              <a:gd name="T78" fmla="*/ 259577377 w 167"/>
              <a:gd name="T79" fmla="*/ 360383738 h 189"/>
              <a:gd name="T80" fmla="*/ 259577377 w 167"/>
              <a:gd name="T81" fmla="*/ 375504701 h 189"/>
              <a:gd name="T82" fmla="*/ 252016100 w 167"/>
              <a:gd name="T83" fmla="*/ 395665984 h 189"/>
              <a:gd name="T84" fmla="*/ 246975778 w 167"/>
              <a:gd name="T85" fmla="*/ 410786947 h 189"/>
              <a:gd name="T86" fmla="*/ 221774168 w 167"/>
              <a:gd name="T87" fmla="*/ 415827268 h 189"/>
              <a:gd name="T88" fmla="*/ 201612880 w 167"/>
              <a:gd name="T89" fmla="*/ 415827268 h 189"/>
              <a:gd name="T90" fmla="*/ 181451592 w 167"/>
              <a:gd name="T91" fmla="*/ 410786947 h 189"/>
              <a:gd name="T92" fmla="*/ 161290304 w 167"/>
              <a:gd name="T93" fmla="*/ 400706305 h 189"/>
              <a:gd name="T94" fmla="*/ 141129016 w 167"/>
              <a:gd name="T95" fmla="*/ 390625663 h 189"/>
              <a:gd name="T96" fmla="*/ 126008050 w 167"/>
              <a:gd name="T97" fmla="*/ 405746626 h 189"/>
              <a:gd name="T98" fmla="*/ 120967728 w 167"/>
              <a:gd name="T99" fmla="*/ 425907910 h 189"/>
              <a:gd name="T100" fmla="*/ 100806440 w 167"/>
              <a:gd name="T101" fmla="*/ 446069193 h 189"/>
              <a:gd name="T102" fmla="*/ 85685474 w 167"/>
              <a:gd name="T103" fmla="*/ 461190156 h 189"/>
              <a:gd name="T104" fmla="*/ 65524186 w 167"/>
              <a:gd name="T105" fmla="*/ 471270798 h 189"/>
              <a:gd name="T106" fmla="*/ 45362898 w 167"/>
              <a:gd name="T107" fmla="*/ 471270798 h 189"/>
              <a:gd name="T108" fmla="*/ 25201610 w 167"/>
              <a:gd name="T109" fmla="*/ 476311119 h 189"/>
              <a:gd name="T110" fmla="*/ 25201610 w 167"/>
              <a:gd name="T111" fmla="*/ 461190156 h 189"/>
              <a:gd name="T112" fmla="*/ 35282254 w 167"/>
              <a:gd name="T113" fmla="*/ 435988552 h 189"/>
              <a:gd name="T114" fmla="*/ 30241932 w 167"/>
              <a:gd name="T115" fmla="*/ 415827268 h 189"/>
              <a:gd name="T116" fmla="*/ 20161288 w 167"/>
              <a:gd name="T117" fmla="*/ 395665984 h 189"/>
              <a:gd name="T118" fmla="*/ 0 w 167"/>
              <a:gd name="T119" fmla="*/ 365424059 h 1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7" h="189">
                <a:moveTo>
                  <a:pt x="0" y="145"/>
                </a:moveTo>
                <a:lnTo>
                  <a:pt x="0" y="139"/>
                </a:lnTo>
                <a:lnTo>
                  <a:pt x="0" y="137"/>
                </a:lnTo>
                <a:lnTo>
                  <a:pt x="0" y="129"/>
                </a:lnTo>
                <a:lnTo>
                  <a:pt x="0" y="125"/>
                </a:lnTo>
                <a:lnTo>
                  <a:pt x="0" y="117"/>
                </a:lnTo>
                <a:lnTo>
                  <a:pt x="0" y="115"/>
                </a:lnTo>
                <a:lnTo>
                  <a:pt x="0" y="105"/>
                </a:lnTo>
                <a:lnTo>
                  <a:pt x="0" y="103"/>
                </a:lnTo>
                <a:lnTo>
                  <a:pt x="0" y="93"/>
                </a:lnTo>
                <a:lnTo>
                  <a:pt x="0" y="91"/>
                </a:lnTo>
                <a:lnTo>
                  <a:pt x="0" y="87"/>
                </a:lnTo>
                <a:lnTo>
                  <a:pt x="18" y="87"/>
                </a:lnTo>
                <a:lnTo>
                  <a:pt x="18" y="85"/>
                </a:lnTo>
                <a:lnTo>
                  <a:pt x="18" y="83"/>
                </a:lnTo>
                <a:lnTo>
                  <a:pt x="18" y="77"/>
                </a:lnTo>
                <a:lnTo>
                  <a:pt x="18" y="76"/>
                </a:lnTo>
                <a:lnTo>
                  <a:pt x="18" y="66"/>
                </a:lnTo>
                <a:lnTo>
                  <a:pt x="18" y="64"/>
                </a:lnTo>
                <a:lnTo>
                  <a:pt x="18" y="58"/>
                </a:lnTo>
                <a:lnTo>
                  <a:pt x="18" y="56"/>
                </a:lnTo>
                <a:lnTo>
                  <a:pt x="18" y="40"/>
                </a:lnTo>
                <a:lnTo>
                  <a:pt x="18" y="38"/>
                </a:lnTo>
                <a:lnTo>
                  <a:pt x="18" y="28"/>
                </a:lnTo>
                <a:lnTo>
                  <a:pt x="20" y="26"/>
                </a:lnTo>
                <a:lnTo>
                  <a:pt x="20" y="20"/>
                </a:lnTo>
                <a:lnTo>
                  <a:pt x="20" y="18"/>
                </a:lnTo>
                <a:lnTo>
                  <a:pt x="20" y="12"/>
                </a:lnTo>
                <a:lnTo>
                  <a:pt x="24" y="12"/>
                </a:lnTo>
                <a:lnTo>
                  <a:pt x="28" y="10"/>
                </a:lnTo>
                <a:lnTo>
                  <a:pt x="34" y="10"/>
                </a:lnTo>
                <a:lnTo>
                  <a:pt x="38" y="8"/>
                </a:lnTo>
                <a:lnTo>
                  <a:pt x="42" y="8"/>
                </a:lnTo>
                <a:lnTo>
                  <a:pt x="46" y="6"/>
                </a:lnTo>
                <a:lnTo>
                  <a:pt x="50" y="6"/>
                </a:lnTo>
                <a:lnTo>
                  <a:pt x="56" y="6"/>
                </a:lnTo>
                <a:lnTo>
                  <a:pt x="58" y="4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4" y="10"/>
                </a:lnTo>
                <a:lnTo>
                  <a:pt x="66" y="12"/>
                </a:lnTo>
                <a:lnTo>
                  <a:pt x="66" y="14"/>
                </a:lnTo>
                <a:lnTo>
                  <a:pt x="68" y="14"/>
                </a:lnTo>
                <a:lnTo>
                  <a:pt x="70" y="12"/>
                </a:lnTo>
                <a:lnTo>
                  <a:pt x="72" y="10"/>
                </a:lnTo>
                <a:lnTo>
                  <a:pt x="72" y="8"/>
                </a:lnTo>
                <a:lnTo>
                  <a:pt x="74" y="8"/>
                </a:lnTo>
                <a:lnTo>
                  <a:pt x="76" y="6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6" y="4"/>
                </a:lnTo>
                <a:lnTo>
                  <a:pt x="86" y="2"/>
                </a:lnTo>
                <a:lnTo>
                  <a:pt x="88" y="2"/>
                </a:lnTo>
                <a:lnTo>
                  <a:pt x="90" y="0"/>
                </a:lnTo>
                <a:lnTo>
                  <a:pt x="92" y="2"/>
                </a:lnTo>
                <a:lnTo>
                  <a:pt x="94" y="2"/>
                </a:lnTo>
                <a:lnTo>
                  <a:pt x="96" y="0"/>
                </a:lnTo>
                <a:lnTo>
                  <a:pt x="96" y="2"/>
                </a:lnTo>
                <a:lnTo>
                  <a:pt x="96" y="4"/>
                </a:lnTo>
                <a:lnTo>
                  <a:pt x="98" y="6"/>
                </a:lnTo>
                <a:lnTo>
                  <a:pt x="100" y="8"/>
                </a:lnTo>
                <a:lnTo>
                  <a:pt x="100" y="10"/>
                </a:lnTo>
                <a:lnTo>
                  <a:pt x="100" y="12"/>
                </a:lnTo>
                <a:lnTo>
                  <a:pt x="102" y="12"/>
                </a:lnTo>
                <a:lnTo>
                  <a:pt x="103" y="14"/>
                </a:lnTo>
                <a:lnTo>
                  <a:pt x="103" y="16"/>
                </a:lnTo>
                <a:lnTo>
                  <a:pt x="105" y="18"/>
                </a:lnTo>
                <a:lnTo>
                  <a:pt x="105" y="20"/>
                </a:lnTo>
                <a:lnTo>
                  <a:pt x="107" y="22"/>
                </a:lnTo>
                <a:lnTo>
                  <a:pt x="107" y="24"/>
                </a:lnTo>
                <a:lnTo>
                  <a:pt x="109" y="26"/>
                </a:lnTo>
                <a:lnTo>
                  <a:pt x="107" y="28"/>
                </a:lnTo>
                <a:lnTo>
                  <a:pt x="109" y="28"/>
                </a:lnTo>
                <a:lnTo>
                  <a:pt x="109" y="30"/>
                </a:lnTo>
                <a:lnTo>
                  <a:pt x="109" y="32"/>
                </a:lnTo>
                <a:lnTo>
                  <a:pt x="111" y="34"/>
                </a:lnTo>
                <a:lnTo>
                  <a:pt x="111" y="36"/>
                </a:lnTo>
                <a:lnTo>
                  <a:pt x="113" y="38"/>
                </a:lnTo>
                <a:lnTo>
                  <a:pt x="115" y="40"/>
                </a:lnTo>
                <a:lnTo>
                  <a:pt x="117" y="40"/>
                </a:lnTo>
                <a:lnTo>
                  <a:pt x="119" y="42"/>
                </a:lnTo>
                <a:lnTo>
                  <a:pt x="119" y="44"/>
                </a:lnTo>
                <a:lnTo>
                  <a:pt x="121" y="44"/>
                </a:lnTo>
                <a:lnTo>
                  <a:pt x="123" y="44"/>
                </a:lnTo>
                <a:lnTo>
                  <a:pt x="125" y="46"/>
                </a:lnTo>
                <a:lnTo>
                  <a:pt x="127" y="46"/>
                </a:lnTo>
                <a:lnTo>
                  <a:pt x="129" y="48"/>
                </a:lnTo>
                <a:lnTo>
                  <a:pt x="131" y="50"/>
                </a:lnTo>
                <a:lnTo>
                  <a:pt x="131" y="52"/>
                </a:lnTo>
                <a:lnTo>
                  <a:pt x="131" y="54"/>
                </a:lnTo>
                <a:lnTo>
                  <a:pt x="131" y="56"/>
                </a:lnTo>
                <a:lnTo>
                  <a:pt x="133" y="56"/>
                </a:lnTo>
                <a:lnTo>
                  <a:pt x="135" y="56"/>
                </a:lnTo>
                <a:lnTo>
                  <a:pt x="137" y="56"/>
                </a:lnTo>
                <a:lnTo>
                  <a:pt x="139" y="56"/>
                </a:lnTo>
                <a:lnTo>
                  <a:pt x="139" y="58"/>
                </a:lnTo>
                <a:lnTo>
                  <a:pt x="139" y="60"/>
                </a:lnTo>
                <a:lnTo>
                  <a:pt x="139" y="62"/>
                </a:lnTo>
                <a:lnTo>
                  <a:pt x="139" y="64"/>
                </a:lnTo>
                <a:lnTo>
                  <a:pt x="139" y="66"/>
                </a:lnTo>
                <a:lnTo>
                  <a:pt x="137" y="68"/>
                </a:lnTo>
                <a:lnTo>
                  <a:pt x="139" y="70"/>
                </a:lnTo>
                <a:lnTo>
                  <a:pt x="141" y="72"/>
                </a:lnTo>
                <a:lnTo>
                  <a:pt x="141" y="74"/>
                </a:lnTo>
                <a:lnTo>
                  <a:pt x="143" y="74"/>
                </a:lnTo>
                <a:lnTo>
                  <a:pt x="143" y="76"/>
                </a:lnTo>
                <a:lnTo>
                  <a:pt x="143" y="77"/>
                </a:lnTo>
                <a:lnTo>
                  <a:pt x="145" y="79"/>
                </a:lnTo>
                <a:lnTo>
                  <a:pt x="147" y="79"/>
                </a:lnTo>
                <a:lnTo>
                  <a:pt x="149" y="79"/>
                </a:lnTo>
                <a:lnTo>
                  <a:pt x="151" y="79"/>
                </a:lnTo>
                <a:lnTo>
                  <a:pt x="153" y="79"/>
                </a:lnTo>
                <a:lnTo>
                  <a:pt x="155" y="79"/>
                </a:lnTo>
                <a:lnTo>
                  <a:pt x="155" y="81"/>
                </a:lnTo>
                <a:lnTo>
                  <a:pt x="157" y="81"/>
                </a:lnTo>
                <a:lnTo>
                  <a:pt x="159" y="81"/>
                </a:lnTo>
                <a:lnTo>
                  <a:pt x="161" y="83"/>
                </a:lnTo>
                <a:lnTo>
                  <a:pt x="163" y="83"/>
                </a:lnTo>
                <a:lnTo>
                  <a:pt x="161" y="85"/>
                </a:lnTo>
                <a:lnTo>
                  <a:pt x="161" y="87"/>
                </a:lnTo>
                <a:lnTo>
                  <a:pt x="163" y="89"/>
                </a:lnTo>
                <a:lnTo>
                  <a:pt x="165" y="89"/>
                </a:lnTo>
                <a:lnTo>
                  <a:pt x="167" y="89"/>
                </a:lnTo>
                <a:lnTo>
                  <a:pt x="167" y="91"/>
                </a:lnTo>
                <a:lnTo>
                  <a:pt x="165" y="91"/>
                </a:lnTo>
                <a:lnTo>
                  <a:pt x="163" y="91"/>
                </a:lnTo>
                <a:lnTo>
                  <a:pt x="161" y="91"/>
                </a:lnTo>
                <a:lnTo>
                  <a:pt x="161" y="93"/>
                </a:lnTo>
                <a:lnTo>
                  <a:pt x="161" y="95"/>
                </a:lnTo>
                <a:lnTo>
                  <a:pt x="159" y="97"/>
                </a:lnTo>
                <a:lnTo>
                  <a:pt x="159" y="95"/>
                </a:lnTo>
                <a:lnTo>
                  <a:pt x="157" y="97"/>
                </a:lnTo>
                <a:lnTo>
                  <a:pt x="155" y="97"/>
                </a:lnTo>
                <a:lnTo>
                  <a:pt x="153" y="99"/>
                </a:lnTo>
                <a:lnTo>
                  <a:pt x="151" y="99"/>
                </a:lnTo>
                <a:lnTo>
                  <a:pt x="149" y="99"/>
                </a:lnTo>
                <a:lnTo>
                  <a:pt x="147" y="99"/>
                </a:lnTo>
                <a:lnTo>
                  <a:pt x="145" y="101"/>
                </a:lnTo>
                <a:lnTo>
                  <a:pt x="145" y="103"/>
                </a:lnTo>
                <a:lnTo>
                  <a:pt x="143" y="103"/>
                </a:lnTo>
                <a:lnTo>
                  <a:pt x="143" y="105"/>
                </a:lnTo>
                <a:lnTo>
                  <a:pt x="141" y="107"/>
                </a:lnTo>
                <a:lnTo>
                  <a:pt x="139" y="109"/>
                </a:lnTo>
                <a:lnTo>
                  <a:pt x="139" y="111"/>
                </a:lnTo>
                <a:lnTo>
                  <a:pt x="137" y="111"/>
                </a:lnTo>
                <a:lnTo>
                  <a:pt x="135" y="113"/>
                </a:lnTo>
                <a:lnTo>
                  <a:pt x="133" y="115"/>
                </a:lnTo>
                <a:lnTo>
                  <a:pt x="131" y="115"/>
                </a:lnTo>
                <a:lnTo>
                  <a:pt x="129" y="117"/>
                </a:lnTo>
                <a:lnTo>
                  <a:pt x="127" y="117"/>
                </a:lnTo>
                <a:lnTo>
                  <a:pt x="125" y="119"/>
                </a:lnTo>
                <a:lnTo>
                  <a:pt x="125" y="121"/>
                </a:lnTo>
                <a:lnTo>
                  <a:pt x="123" y="121"/>
                </a:lnTo>
                <a:lnTo>
                  <a:pt x="123" y="123"/>
                </a:lnTo>
                <a:lnTo>
                  <a:pt x="123" y="125"/>
                </a:lnTo>
                <a:lnTo>
                  <a:pt x="123" y="127"/>
                </a:lnTo>
                <a:lnTo>
                  <a:pt x="121" y="129"/>
                </a:lnTo>
                <a:lnTo>
                  <a:pt x="121" y="131"/>
                </a:lnTo>
                <a:lnTo>
                  <a:pt x="121" y="133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5" y="139"/>
                </a:lnTo>
                <a:lnTo>
                  <a:pt x="113" y="141"/>
                </a:lnTo>
                <a:lnTo>
                  <a:pt x="111" y="141"/>
                </a:lnTo>
                <a:lnTo>
                  <a:pt x="109" y="141"/>
                </a:lnTo>
                <a:lnTo>
                  <a:pt x="107" y="143"/>
                </a:lnTo>
                <a:lnTo>
                  <a:pt x="105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7"/>
                </a:lnTo>
                <a:lnTo>
                  <a:pt x="103" y="149"/>
                </a:lnTo>
                <a:lnTo>
                  <a:pt x="102" y="151"/>
                </a:lnTo>
                <a:lnTo>
                  <a:pt x="102" y="153"/>
                </a:lnTo>
                <a:lnTo>
                  <a:pt x="102" y="155"/>
                </a:lnTo>
                <a:lnTo>
                  <a:pt x="100" y="157"/>
                </a:lnTo>
                <a:lnTo>
                  <a:pt x="100" y="159"/>
                </a:lnTo>
                <a:lnTo>
                  <a:pt x="98" y="161"/>
                </a:lnTo>
                <a:lnTo>
                  <a:pt x="98" y="163"/>
                </a:lnTo>
                <a:lnTo>
                  <a:pt x="96" y="163"/>
                </a:lnTo>
                <a:lnTo>
                  <a:pt x="94" y="165"/>
                </a:lnTo>
                <a:lnTo>
                  <a:pt x="92" y="165"/>
                </a:lnTo>
                <a:lnTo>
                  <a:pt x="90" y="165"/>
                </a:lnTo>
                <a:lnTo>
                  <a:pt x="88" y="165"/>
                </a:lnTo>
                <a:lnTo>
                  <a:pt x="86" y="165"/>
                </a:lnTo>
                <a:lnTo>
                  <a:pt x="84" y="167"/>
                </a:lnTo>
                <a:lnTo>
                  <a:pt x="82" y="167"/>
                </a:lnTo>
                <a:lnTo>
                  <a:pt x="80" y="165"/>
                </a:lnTo>
                <a:lnTo>
                  <a:pt x="78" y="165"/>
                </a:lnTo>
                <a:lnTo>
                  <a:pt x="76" y="165"/>
                </a:lnTo>
                <a:lnTo>
                  <a:pt x="76" y="163"/>
                </a:lnTo>
                <a:lnTo>
                  <a:pt x="74" y="163"/>
                </a:lnTo>
                <a:lnTo>
                  <a:pt x="72" y="163"/>
                </a:lnTo>
                <a:lnTo>
                  <a:pt x="70" y="163"/>
                </a:lnTo>
                <a:lnTo>
                  <a:pt x="68" y="161"/>
                </a:lnTo>
                <a:lnTo>
                  <a:pt x="66" y="161"/>
                </a:lnTo>
                <a:lnTo>
                  <a:pt x="66" y="159"/>
                </a:lnTo>
                <a:lnTo>
                  <a:pt x="64" y="159"/>
                </a:lnTo>
                <a:lnTo>
                  <a:pt x="64" y="157"/>
                </a:lnTo>
                <a:lnTo>
                  <a:pt x="62" y="155"/>
                </a:lnTo>
                <a:lnTo>
                  <a:pt x="60" y="155"/>
                </a:lnTo>
                <a:lnTo>
                  <a:pt x="58" y="155"/>
                </a:lnTo>
                <a:lnTo>
                  <a:pt x="56" y="155"/>
                </a:lnTo>
                <a:lnTo>
                  <a:pt x="54" y="155"/>
                </a:lnTo>
                <a:lnTo>
                  <a:pt x="52" y="155"/>
                </a:lnTo>
                <a:lnTo>
                  <a:pt x="52" y="157"/>
                </a:lnTo>
                <a:lnTo>
                  <a:pt x="50" y="159"/>
                </a:lnTo>
                <a:lnTo>
                  <a:pt x="50" y="161"/>
                </a:lnTo>
                <a:lnTo>
                  <a:pt x="48" y="163"/>
                </a:lnTo>
                <a:lnTo>
                  <a:pt x="48" y="165"/>
                </a:lnTo>
                <a:lnTo>
                  <a:pt x="46" y="167"/>
                </a:lnTo>
                <a:lnTo>
                  <a:pt x="48" y="169"/>
                </a:lnTo>
                <a:lnTo>
                  <a:pt x="46" y="171"/>
                </a:lnTo>
                <a:lnTo>
                  <a:pt x="44" y="173"/>
                </a:lnTo>
                <a:lnTo>
                  <a:pt x="42" y="175"/>
                </a:lnTo>
                <a:lnTo>
                  <a:pt x="40" y="177"/>
                </a:lnTo>
                <a:lnTo>
                  <a:pt x="38" y="177"/>
                </a:lnTo>
                <a:lnTo>
                  <a:pt x="38" y="179"/>
                </a:lnTo>
                <a:lnTo>
                  <a:pt x="36" y="181"/>
                </a:lnTo>
                <a:lnTo>
                  <a:pt x="36" y="183"/>
                </a:lnTo>
                <a:lnTo>
                  <a:pt x="34" y="183"/>
                </a:lnTo>
                <a:lnTo>
                  <a:pt x="32" y="183"/>
                </a:lnTo>
                <a:lnTo>
                  <a:pt x="30" y="183"/>
                </a:lnTo>
                <a:lnTo>
                  <a:pt x="30" y="185"/>
                </a:lnTo>
                <a:lnTo>
                  <a:pt x="28" y="187"/>
                </a:lnTo>
                <a:lnTo>
                  <a:pt x="26" y="187"/>
                </a:lnTo>
                <a:lnTo>
                  <a:pt x="24" y="187"/>
                </a:lnTo>
                <a:lnTo>
                  <a:pt x="22" y="187"/>
                </a:lnTo>
                <a:lnTo>
                  <a:pt x="20" y="187"/>
                </a:lnTo>
                <a:lnTo>
                  <a:pt x="18" y="187"/>
                </a:lnTo>
                <a:lnTo>
                  <a:pt x="16" y="187"/>
                </a:lnTo>
                <a:lnTo>
                  <a:pt x="14" y="187"/>
                </a:lnTo>
                <a:lnTo>
                  <a:pt x="12" y="187"/>
                </a:lnTo>
                <a:lnTo>
                  <a:pt x="10" y="189"/>
                </a:lnTo>
                <a:lnTo>
                  <a:pt x="10" y="187"/>
                </a:lnTo>
                <a:lnTo>
                  <a:pt x="10" y="185"/>
                </a:lnTo>
                <a:lnTo>
                  <a:pt x="10" y="183"/>
                </a:lnTo>
                <a:lnTo>
                  <a:pt x="10" y="181"/>
                </a:lnTo>
                <a:lnTo>
                  <a:pt x="10" y="179"/>
                </a:lnTo>
                <a:lnTo>
                  <a:pt x="12" y="177"/>
                </a:lnTo>
                <a:lnTo>
                  <a:pt x="12" y="175"/>
                </a:lnTo>
                <a:lnTo>
                  <a:pt x="14" y="173"/>
                </a:lnTo>
                <a:lnTo>
                  <a:pt x="14" y="171"/>
                </a:lnTo>
                <a:lnTo>
                  <a:pt x="14" y="169"/>
                </a:lnTo>
                <a:lnTo>
                  <a:pt x="12" y="167"/>
                </a:lnTo>
                <a:lnTo>
                  <a:pt x="12" y="165"/>
                </a:lnTo>
                <a:lnTo>
                  <a:pt x="12" y="163"/>
                </a:lnTo>
                <a:lnTo>
                  <a:pt x="12" y="161"/>
                </a:lnTo>
                <a:lnTo>
                  <a:pt x="10" y="159"/>
                </a:lnTo>
                <a:lnTo>
                  <a:pt x="10" y="157"/>
                </a:lnTo>
                <a:lnTo>
                  <a:pt x="8" y="157"/>
                </a:lnTo>
                <a:lnTo>
                  <a:pt x="8" y="155"/>
                </a:lnTo>
                <a:lnTo>
                  <a:pt x="8" y="153"/>
                </a:lnTo>
                <a:lnTo>
                  <a:pt x="6" y="149"/>
                </a:lnTo>
                <a:lnTo>
                  <a:pt x="2" y="147"/>
                </a:lnTo>
                <a:lnTo>
                  <a:pt x="0" y="14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7" name="Freeform 2335"/>
          <p:cNvSpPr>
            <a:spLocks/>
          </p:cNvSpPr>
          <p:nvPr/>
        </p:nvSpPr>
        <p:spPr bwMode="auto">
          <a:xfrm>
            <a:off x="4784728" y="4521201"/>
            <a:ext cx="265113" cy="300039"/>
          </a:xfrm>
          <a:custGeom>
            <a:avLst/>
            <a:gdLst>
              <a:gd name="T0" fmla="*/ 0 w 167"/>
              <a:gd name="T1" fmla="*/ 315020850 h 189"/>
              <a:gd name="T2" fmla="*/ 0 w 167"/>
              <a:gd name="T3" fmla="*/ 234375716 h 189"/>
              <a:gd name="T4" fmla="*/ 45362898 w 167"/>
              <a:gd name="T5" fmla="*/ 209174111 h 189"/>
              <a:gd name="T6" fmla="*/ 45362898 w 167"/>
              <a:gd name="T7" fmla="*/ 146169306 h 189"/>
              <a:gd name="T8" fmla="*/ 50403220 w 167"/>
              <a:gd name="T9" fmla="*/ 65524172 h 189"/>
              <a:gd name="T10" fmla="*/ 70564508 w 167"/>
              <a:gd name="T11" fmla="*/ 25201604 h 189"/>
              <a:gd name="T12" fmla="*/ 115927406 w 167"/>
              <a:gd name="T13" fmla="*/ 15120963 h 189"/>
              <a:gd name="T14" fmla="*/ 156249982 w 167"/>
              <a:gd name="T15" fmla="*/ 15120963 h 189"/>
              <a:gd name="T16" fmla="*/ 166330626 w 167"/>
              <a:gd name="T17" fmla="*/ 35282246 h 189"/>
              <a:gd name="T18" fmla="*/ 186491914 w 167"/>
              <a:gd name="T19" fmla="*/ 20161284 h 189"/>
              <a:gd name="T20" fmla="*/ 206653202 w 167"/>
              <a:gd name="T21" fmla="*/ 15120963 h 189"/>
              <a:gd name="T22" fmla="*/ 226814490 w 167"/>
              <a:gd name="T23" fmla="*/ 0 h 189"/>
              <a:gd name="T24" fmla="*/ 241935456 w 167"/>
              <a:gd name="T25" fmla="*/ 0 h 189"/>
              <a:gd name="T26" fmla="*/ 252016100 w 167"/>
              <a:gd name="T27" fmla="*/ 25201604 h 189"/>
              <a:gd name="T28" fmla="*/ 264617699 w 167"/>
              <a:gd name="T29" fmla="*/ 45362888 h 189"/>
              <a:gd name="T30" fmla="*/ 274698343 w 167"/>
              <a:gd name="T31" fmla="*/ 65524172 h 189"/>
              <a:gd name="T32" fmla="*/ 279738665 w 167"/>
              <a:gd name="T33" fmla="*/ 85685455 h 189"/>
              <a:gd name="T34" fmla="*/ 299899953 w 167"/>
              <a:gd name="T35" fmla="*/ 105846739 h 189"/>
              <a:gd name="T36" fmla="*/ 315020919 w 167"/>
              <a:gd name="T37" fmla="*/ 115927381 h 189"/>
              <a:gd name="T38" fmla="*/ 330141885 w 167"/>
              <a:gd name="T39" fmla="*/ 126008022 h 189"/>
              <a:gd name="T40" fmla="*/ 335182207 w 167"/>
              <a:gd name="T41" fmla="*/ 141128985 h 189"/>
              <a:gd name="T42" fmla="*/ 350303173 w 167"/>
              <a:gd name="T43" fmla="*/ 141128985 h 189"/>
              <a:gd name="T44" fmla="*/ 350303173 w 167"/>
              <a:gd name="T45" fmla="*/ 161290269 h 189"/>
              <a:gd name="T46" fmla="*/ 355343495 w 167"/>
              <a:gd name="T47" fmla="*/ 186491873 h 189"/>
              <a:gd name="T48" fmla="*/ 365424139 w 167"/>
              <a:gd name="T49" fmla="*/ 199093469 h 189"/>
              <a:gd name="T50" fmla="*/ 390625749 w 167"/>
              <a:gd name="T51" fmla="*/ 199093469 h 189"/>
              <a:gd name="T52" fmla="*/ 405746715 w 167"/>
              <a:gd name="T53" fmla="*/ 209174111 h 189"/>
              <a:gd name="T54" fmla="*/ 415827359 w 167"/>
              <a:gd name="T55" fmla="*/ 224295074 h 189"/>
              <a:gd name="T56" fmla="*/ 410787037 w 167"/>
              <a:gd name="T57" fmla="*/ 229335395 h 189"/>
              <a:gd name="T58" fmla="*/ 405746715 w 167"/>
              <a:gd name="T59" fmla="*/ 239416036 h 189"/>
              <a:gd name="T60" fmla="*/ 385585427 w 167"/>
              <a:gd name="T61" fmla="*/ 249496678 h 189"/>
              <a:gd name="T62" fmla="*/ 365424139 w 167"/>
              <a:gd name="T63" fmla="*/ 259577320 h 189"/>
              <a:gd name="T64" fmla="*/ 350303173 w 167"/>
              <a:gd name="T65" fmla="*/ 274698283 h 189"/>
              <a:gd name="T66" fmla="*/ 340222529 w 167"/>
              <a:gd name="T67" fmla="*/ 284778925 h 189"/>
              <a:gd name="T68" fmla="*/ 320061241 w 167"/>
              <a:gd name="T69" fmla="*/ 294859566 h 189"/>
              <a:gd name="T70" fmla="*/ 309980597 w 167"/>
              <a:gd name="T71" fmla="*/ 309980529 h 189"/>
              <a:gd name="T72" fmla="*/ 304940275 w 167"/>
              <a:gd name="T73" fmla="*/ 330141813 h 189"/>
              <a:gd name="T74" fmla="*/ 289819309 w 167"/>
              <a:gd name="T75" fmla="*/ 345262775 h 189"/>
              <a:gd name="T76" fmla="*/ 274698343 w 167"/>
              <a:gd name="T77" fmla="*/ 355343417 h 189"/>
              <a:gd name="T78" fmla="*/ 259577377 w 167"/>
              <a:gd name="T79" fmla="*/ 360383738 h 189"/>
              <a:gd name="T80" fmla="*/ 259577377 w 167"/>
              <a:gd name="T81" fmla="*/ 375504701 h 189"/>
              <a:gd name="T82" fmla="*/ 252016100 w 167"/>
              <a:gd name="T83" fmla="*/ 395665984 h 189"/>
              <a:gd name="T84" fmla="*/ 246975778 w 167"/>
              <a:gd name="T85" fmla="*/ 410786947 h 189"/>
              <a:gd name="T86" fmla="*/ 221774168 w 167"/>
              <a:gd name="T87" fmla="*/ 415827268 h 189"/>
              <a:gd name="T88" fmla="*/ 201612880 w 167"/>
              <a:gd name="T89" fmla="*/ 415827268 h 189"/>
              <a:gd name="T90" fmla="*/ 181451592 w 167"/>
              <a:gd name="T91" fmla="*/ 410786947 h 189"/>
              <a:gd name="T92" fmla="*/ 161290304 w 167"/>
              <a:gd name="T93" fmla="*/ 400706305 h 189"/>
              <a:gd name="T94" fmla="*/ 141129016 w 167"/>
              <a:gd name="T95" fmla="*/ 390625663 h 189"/>
              <a:gd name="T96" fmla="*/ 126008050 w 167"/>
              <a:gd name="T97" fmla="*/ 405746626 h 189"/>
              <a:gd name="T98" fmla="*/ 120967728 w 167"/>
              <a:gd name="T99" fmla="*/ 425907910 h 189"/>
              <a:gd name="T100" fmla="*/ 100806440 w 167"/>
              <a:gd name="T101" fmla="*/ 446069193 h 189"/>
              <a:gd name="T102" fmla="*/ 85685474 w 167"/>
              <a:gd name="T103" fmla="*/ 461190156 h 189"/>
              <a:gd name="T104" fmla="*/ 65524186 w 167"/>
              <a:gd name="T105" fmla="*/ 471270798 h 189"/>
              <a:gd name="T106" fmla="*/ 45362898 w 167"/>
              <a:gd name="T107" fmla="*/ 471270798 h 189"/>
              <a:gd name="T108" fmla="*/ 25201610 w 167"/>
              <a:gd name="T109" fmla="*/ 476311119 h 189"/>
              <a:gd name="T110" fmla="*/ 25201610 w 167"/>
              <a:gd name="T111" fmla="*/ 461190156 h 189"/>
              <a:gd name="T112" fmla="*/ 35282254 w 167"/>
              <a:gd name="T113" fmla="*/ 435988552 h 189"/>
              <a:gd name="T114" fmla="*/ 30241932 w 167"/>
              <a:gd name="T115" fmla="*/ 415827268 h 189"/>
              <a:gd name="T116" fmla="*/ 20161288 w 167"/>
              <a:gd name="T117" fmla="*/ 395665984 h 189"/>
              <a:gd name="T118" fmla="*/ 0 w 167"/>
              <a:gd name="T119" fmla="*/ 365424059 h 1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7" h="189">
                <a:moveTo>
                  <a:pt x="0" y="145"/>
                </a:moveTo>
                <a:lnTo>
                  <a:pt x="0" y="139"/>
                </a:lnTo>
                <a:lnTo>
                  <a:pt x="0" y="137"/>
                </a:lnTo>
                <a:lnTo>
                  <a:pt x="0" y="129"/>
                </a:lnTo>
                <a:lnTo>
                  <a:pt x="0" y="125"/>
                </a:lnTo>
                <a:lnTo>
                  <a:pt x="0" y="117"/>
                </a:lnTo>
                <a:lnTo>
                  <a:pt x="0" y="115"/>
                </a:lnTo>
                <a:lnTo>
                  <a:pt x="0" y="105"/>
                </a:lnTo>
                <a:lnTo>
                  <a:pt x="0" y="103"/>
                </a:lnTo>
                <a:lnTo>
                  <a:pt x="0" y="93"/>
                </a:lnTo>
                <a:lnTo>
                  <a:pt x="0" y="91"/>
                </a:lnTo>
                <a:lnTo>
                  <a:pt x="0" y="87"/>
                </a:lnTo>
                <a:lnTo>
                  <a:pt x="18" y="87"/>
                </a:lnTo>
                <a:lnTo>
                  <a:pt x="18" y="85"/>
                </a:lnTo>
                <a:lnTo>
                  <a:pt x="18" y="83"/>
                </a:lnTo>
                <a:lnTo>
                  <a:pt x="18" y="77"/>
                </a:lnTo>
                <a:lnTo>
                  <a:pt x="18" y="76"/>
                </a:lnTo>
                <a:lnTo>
                  <a:pt x="18" y="66"/>
                </a:lnTo>
                <a:lnTo>
                  <a:pt x="18" y="64"/>
                </a:lnTo>
                <a:lnTo>
                  <a:pt x="18" y="58"/>
                </a:lnTo>
                <a:lnTo>
                  <a:pt x="18" y="56"/>
                </a:lnTo>
                <a:lnTo>
                  <a:pt x="18" y="40"/>
                </a:lnTo>
                <a:lnTo>
                  <a:pt x="18" y="38"/>
                </a:lnTo>
                <a:lnTo>
                  <a:pt x="18" y="28"/>
                </a:lnTo>
                <a:lnTo>
                  <a:pt x="20" y="26"/>
                </a:lnTo>
                <a:lnTo>
                  <a:pt x="20" y="20"/>
                </a:lnTo>
                <a:lnTo>
                  <a:pt x="20" y="18"/>
                </a:lnTo>
                <a:lnTo>
                  <a:pt x="20" y="12"/>
                </a:lnTo>
                <a:lnTo>
                  <a:pt x="24" y="12"/>
                </a:lnTo>
                <a:lnTo>
                  <a:pt x="28" y="10"/>
                </a:lnTo>
                <a:lnTo>
                  <a:pt x="34" y="10"/>
                </a:lnTo>
                <a:lnTo>
                  <a:pt x="38" y="8"/>
                </a:lnTo>
                <a:lnTo>
                  <a:pt x="42" y="8"/>
                </a:lnTo>
                <a:lnTo>
                  <a:pt x="46" y="6"/>
                </a:lnTo>
                <a:lnTo>
                  <a:pt x="50" y="6"/>
                </a:lnTo>
                <a:lnTo>
                  <a:pt x="56" y="6"/>
                </a:lnTo>
                <a:lnTo>
                  <a:pt x="58" y="4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4" y="10"/>
                </a:lnTo>
                <a:lnTo>
                  <a:pt x="66" y="12"/>
                </a:lnTo>
                <a:lnTo>
                  <a:pt x="66" y="14"/>
                </a:lnTo>
                <a:lnTo>
                  <a:pt x="68" y="14"/>
                </a:lnTo>
                <a:lnTo>
                  <a:pt x="70" y="12"/>
                </a:lnTo>
                <a:lnTo>
                  <a:pt x="72" y="10"/>
                </a:lnTo>
                <a:lnTo>
                  <a:pt x="72" y="8"/>
                </a:lnTo>
                <a:lnTo>
                  <a:pt x="74" y="8"/>
                </a:lnTo>
                <a:lnTo>
                  <a:pt x="76" y="6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6" y="4"/>
                </a:lnTo>
                <a:lnTo>
                  <a:pt x="86" y="2"/>
                </a:lnTo>
                <a:lnTo>
                  <a:pt x="88" y="2"/>
                </a:lnTo>
                <a:lnTo>
                  <a:pt x="90" y="0"/>
                </a:lnTo>
                <a:lnTo>
                  <a:pt x="92" y="2"/>
                </a:lnTo>
                <a:lnTo>
                  <a:pt x="94" y="2"/>
                </a:lnTo>
                <a:lnTo>
                  <a:pt x="96" y="0"/>
                </a:lnTo>
                <a:lnTo>
                  <a:pt x="96" y="2"/>
                </a:lnTo>
                <a:lnTo>
                  <a:pt x="96" y="4"/>
                </a:lnTo>
                <a:lnTo>
                  <a:pt x="98" y="6"/>
                </a:lnTo>
                <a:lnTo>
                  <a:pt x="100" y="8"/>
                </a:lnTo>
                <a:lnTo>
                  <a:pt x="100" y="10"/>
                </a:lnTo>
                <a:lnTo>
                  <a:pt x="100" y="12"/>
                </a:lnTo>
                <a:lnTo>
                  <a:pt x="102" y="12"/>
                </a:lnTo>
                <a:lnTo>
                  <a:pt x="103" y="14"/>
                </a:lnTo>
                <a:lnTo>
                  <a:pt x="103" y="16"/>
                </a:lnTo>
                <a:lnTo>
                  <a:pt x="105" y="18"/>
                </a:lnTo>
                <a:lnTo>
                  <a:pt x="105" y="20"/>
                </a:lnTo>
                <a:lnTo>
                  <a:pt x="107" y="22"/>
                </a:lnTo>
                <a:lnTo>
                  <a:pt x="107" y="24"/>
                </a:lnTo>
                <a:lnTo>
                  <a:pt x="109" y="26"/>
                </a:lnTo>
                <a:lnTo>
                  <a:pt x="107" y="28"/>
                </a:lnTo>
                <a:lnTo>
                  <a:pt x="109" y="28"/>
                </a:lnTo>
                <a:lnTo>
                  <a:pt x="109" y="30"/>
                </a:lnTo>
                <a:lnTo>
                  <a:pt x="109" y="32"/>
                </a:lnTo>
                <a:lnTo>
                  <a:pt x="111" y="34"/>
                </a:lnTo>
                <a:lnTo>
                  <a:pt x="111" y="36"/>
                </a:lnTo>
                <a:lnTo>
                  <a:pt x="113" y="38"/>
                </a:lnTo>
                <a:lnTo>
                  <a:pt x="115" y="40"/>
                </a:lnTo>
                <a:lnTo>
                  <a:pt x="117" y="40"/>
                </a:lnTo>
                <a:lnTo>
                  <a:pt x="119" y="42"/>
                </a:lnTo>
                <a:lnTo>
                  <a:pt x="119" y="44"/>
                </a:lnTo>
                <a:lnTo>
                  <a:pt x="121" y="44"/>
                </a:lnTo>
                <a:lnTo>
                  <a:pt x="123" y="44"/>
                </a:lnTo>
                <a:lnTo>
                  <a:pt x="125" y="46"/>
                </a:lnTo>
                <a:lnTo>
                  <a:pt x="127" y="46"/>
                </a:lnTo>
                <a:lnTo>
                  <a:pt x="129" y="48"/>
                </a:lnTo>
                <a:lnTo>
                  <a:pt x="131" y="50"/>
                </a:lnTo>
                <a:lnTo>
                  <a:pt x="131" y="52"/>
                </a:lnTo>
                <a:lnTo>
                  <a:pt x="131" y="54"/>
                </a:lnTo>
                <a:lnTo>
                  <a:pt x="131" y="56"/>
                </a:lnTo>
                <a:lnTo>
                  <a:pt x="133" y="56"/>
                </a:lnTo>
                <a:lnTo>
                  <a:pt x="135" y="56"/>
                </a:lnTo>
                <a:lnTo>
                  <a:pt x="137" y="56"/>
                </a:lnTo>
                <a:lnTo>
                  <a:pt x="139" y="56"/>
                </a:lnTo>
                <a:lnTo>
                  <a:pt x="139" y="58"/>
                </a:lnTo>
                <a:lnTo>
                  <a:pt x="139" y="60"/>
                </a:lnTo>
                <a:lnTo>
                  <a:pt x="139" y="62"/>
                </a:lnTo>
                <a:lnTo>
                  <a:pt x="139" y="64"/>
                </a:lnTo>
                <a:lnTo>
                  <a:pt x="139" y="66"/>
                </a:lnTo>
                <a:lnTo>
                  <a:pt x="137" y="68"/>
                </a:lnTo>
                <a:lnTo>
                  <a:pt x="139" y="70"/>
                </a:lnTo>
                <a:lnTo>
                  <a:pt x="141" y="72"/>
                </a:lnTo>
                <a:lnTo>
                  <a:pt x="141" y="74"/>
                </a:lnTo>
                <a:lnTo>
                  <a:pt x="143" y="74"/>
                </a:lnTo>
                <a:lnTo>
                  <a:pt x="143" y="76"/>
                </a:lnTo>
                <a:lnTo>
                  <a:pt x="143" y="77"/>
                </a:lnTo>
                <a:lnTo>
                  <a:pt x="145" y="79"/>
                </a:lnTo>
                <a:lnTo>
                  <a:pt x="147" y="79"/>
                </a:lnTo>
                <a:lnTo>
                  <a:pt x="149" y="79"/>
                </a:lnTo>
                <a:lnTo>
                  <a:pt x="151" y="79"/>
                </a:lnTo>
                <a:lnTo>
                  <a:pt x="153" y="79"/>
                </a:lnTo>
                <a:lnTo>
                  <a:pt x="155" y="79"/>
                </a:lnTo>
                <a:lnTo>
                  <a:pt x="155" y="81"/>
                </a:lnTo>
                <a:lnTo>
                  <a:pt x="157" y="81"/>
                </a:lnTo>
                <a:lnTo>
                  <a:pt x="159" y="81"/>
                </a:lnTo>
                <a:lnTo>
                  <a:pt x="161" y="83"/>
                </a:lnTo>
                <a:lnTo>
                  <a:pt x="163" y="83"/>
                </a:lnTo>
                <a:lnTo>
                  <a:pt x="161" y="85"/>
                </a:lnTo>
                <a:lnTo>
                  <a:pt x="161" y="87"/>
                </a:lnTo>
                <a:lnTo>
                  <a:pt x="163" y="89"/>
                </a:lnTo>
                <a:lnTo>
                  <a:pt x="165" y="89"/>
                </a:lnTo>
                <a:lnTo>
                  <a:pt x="167" y="89"/>
                </a:lnTo>
                <a:lnTo>
                  <a:pt x="167" y="91"/>
                </a:lnTo>
                <a:lnTo>
                  <a:pt x="165" y="91"/>
                </a:lnTo>
                <a:lnTo>
                  <a:pt x="163" y="91"/>
                </a:lnTo>
                <a:lnTo>
                  <a:pt x="161" y="91"/>
                </a:lnTo>
                <a:lnTo>
                  <a:pt x="161" y="93"/>
                </a:lnTo>
                <a:lnTo>
                  <a:pt x="161" y="95"/>
                </a:lnTo>
                <a:lnTo>
                  <a:pt x="159" y="97"/>
                </a:lnTo>
                <a:lnTo>
                  <a:pt x="159" y="95"/>
                </a:lnTo>
                <a:lnTo>
                  <a:pt x="157" y="97"/>
                </a:lnTo>
                <a:lnTo>
                  <a:pt x="155" y="97"/>
                </a:lnTo>
                <a:lnTo>
                  <a:pt x="153" y="99"/>
                </a:lnTo>
                <a:lnTo>
                  <a:pt x="151" y="99"/>
                </a:lnTo>
                <a:lnTo>
                  <a:pt x="149" y="99"/>
                </a:lnTo>
                <a:lnTo>
                  <a:pt x="147" y="99"/>
                </a:lnTo>
                <a:lnTo>
                  <a:pt x="145" y="101"/>
                </a:lnTo>
                <a:lnTo>
                  <a:pt x="145" y="103"/>
                </a:lnTo>
                <a:lnTo>
                  <a:pt x="143" y="103"/>
                </a:lnTo>
                <a:lnTo>
                  <a:pt x="143" y="105"/>
                </a:lnTo>
                <a:lnTo>
                  <a:pt x="141" y="107"/>
                </a:lnTo>
                <a:lnTo>
                  <a:pt x="139" y="109"/>
                </a:lnTo>
                <a:lnTo>
                  <a:pt x="139" y="111"/>
                </a:lnTo>
                <a:lnTo>
                  <a:pt x="137" y="111"/>
                </a:lnTo>
                <a:lnTo>
                  <a:pt x="135" y="113"/>
                </a:lnTo>
                <a:lnTo>
                  <a:pt x="133" y="115"/>
                </a:lnTo>
                <a:lnTo>
                  <a:pt x="131" y="115"/>
                </a:lnTo>
                <a:lnTo>
                  <a:pt x="129" y="117"/>
                </a:lnTo>
                <a:lnTo>
                  <a:pt x="127" y="117"/>
                </a:lnTo>
                <a:lnTo>
                  <a:pt x="125" y="119"/>
                </a:lnTo>
                <a:lnTo>
                  <a:pt x="125" y="121"/>
                </a:lnTo>
                <a:lnTo>
                  <a:pt x="123" y="121"/>
                </a:lnTo>
                <a:lnTo>
                  <a:pt x="123" y="123"/>
                </a:lnTo>
                <a:lnTo>
                  <a:pt x="123" y="125"/>
                </a:lnTo>
                <a:lnTo>
                  <a:pt x="123" y="127"/>
                </a:lnTo>
                <a:lnTo>
                  <a:pt x="121" y="129"/>
                </a:lnTo>
                <a:lnTo>
                  <a:pt x="121" y="131"/>
                </a:lnTo>
                <a:lnTo>
                  <a:pt x="121" y="133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5" y="139"/>
                </a:lnTo>
                <a:lnTo>
                  <a:pt x="113" y="141"/>
                </a:lnTo>
                <a:lnTo>
                  <a:pt x="111" y="141"/>
                </a:lnTo>
                <a:lnTo>
                  <a:pt x="109" y="141"/>
                </a:lnTo>
                <a:lnTo>
                  <a:pt x="107" y="143"/>
                </a:lnTo>
                <a:lnTo>
                  <a:pt x="105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7"/>
                </a:lnTo>
                <a:lnTo>
                  <a:pt x="103" y="149"/>
                </a:lnTo>
                <a:lnTo>
                  <a:pt x="102" y="151"/>
                </a:lnTo>
                <a:lnTo>
                  <a:pt x="102" y="153"/>
                </a:lnTo>
                <a:lnTo>
                  <a:pt x="102" y="155"/>
                </a:lnTo>
                <a:lnTo>
                  <a:pt x="100" y="157"/>
                </a:lnTo>
                <a:lnTo>
                  <a:pt x="100" y="159"/>
                </a:lnTo>
                <a:lnTo>
                  <a:pt x="98" y="161"/>
                </a:lnTo>
                <a:lnTo>
                  <a:pt x="98" y="163"/>
                </a:lnTo>
                <a:lnTo>
                  <a:pt x="96" y="163"/>
                </a:lnTo>
                <a:lnTo>
                  <a:pt x="94" y="165"/>
                </a:lnTo>
                <a:lnTo>
                  <a:pt x="92" y="165"/>
                </a:lnTo>
                <a:lnTo>
                  <a:pt x="90" y="165"/>
                </a:lnTo>
                <a:lnTo>
                  <a:pt x="88" y="165"/>
                </a:lnTo>
                <a:lnTo>
                  <a:pt x="86" y="165"/>
                </a:lnTo>
                <a:lnTo>
                  <a:pt x="84" y="167"/>
                </a:lnTo>
                <a:lnTo>
                  <a:pt x="82" y="167"/>
                </a:lnTo>
                <a:lnTo>
                  <a:pt x="80" y="165"/>
                </a:lnTo>
                <a:lnTo>
                  <a:pt x="78" y="165"/>
                </a:lnTo>
                <a:lnTo>
                  <a:pt x="76" y="165"/>
                </a:lnTo>
                <a:lnTo>
                  <a:pt x="76" y="163"/>
                </a:lnTo>
                <a:lnTo>
                  <a:pt x="74" y="163"/>
                </a:lnTo>
                <a:lnTo>
                  <a:pt x="72" y="163"/>
                </a:lnTo>
                <a:lnTo>
                  <a:pt x="70" y="163"/>
                </a:lnTo>
                <a:lnTo>
                  <a:pt x="68" y="161"/>
                </a:lnTo>
                <a:lnTo>
                  <a:pt x="66" y="161"/>
                </a:lnTo>
                <a:lnTo>
                  <a:pt x="66" y="159"/>
                </a:lnTo>
                <a:lnTo>
                  <a:pt x="64" y="159"/>
                </a:lnTo>
                <a:lnTo>
                  <a:pt x="64" y="157"/>
                </a:lnTo>
                <a:lnTo>
                  <a:pt x="62" y="155"/>
                </a:lnTo>
                <a:lnTo>
                  <a:pt x="60" y="155"/>
                </a:lnTo>
                <a:lnTo>
                  <a:pt x="58" y="155"/>
                </a:lnTo>
                <a:lnTo>
                  <a:pt x="56" y="155"/>
                </a:lnTo>
                <a:lnTo>
                  <a:pt x="54" y="155"/>
                </a:lnTo>
                <a:lnTo>
                  <a:pt x="52" y="155"/>
                </a:lnTo>
                <a:lnTo>
                  <a:pt x="52" y="157"/>
                </a:lnTo>
                <a:lnTo>
                  <a:pt x="50" y="159"/>
                </a:lnTo>
                <a:lnTo>
                  <a:pt x="50" y="161"/>
                </a:lnTo>
                <a:lnTo>
                  <a:pt x="48" y="163"/>
                </a:lnTo>
                <a:lnTo>
                  <a:pt x="48" y="165"/>
                </a:lnTo>
                <a:lnTo>
                  <a:pt x="46" y="167"/>
                </a:lnTo>
                <a:lnTo>
                  <a:pt x="48" y="169"/>
                </a:lnTo>
                <a:lnTo>
                  <a:pt x="46" y="171"/>
                </a:lnTo>
                <a:lnTo>
                  <a:pt x="44" y="173"/>
                </a:lnTo>
                <a:lnTo>
                  <a:pt x="42" y="175"/>
                </a:lnTo>
                <a:lnTo>
                  <a:pt x="40" y="177"/>
                </a:lnTo>
                <a:lnTo>
                  <a:pt x="38" y="177"/>
                </a:lnTo>
                <a:lnTo>
                  <a:pt x="38" y="179"/>
                </a:lnTo>
                <a:lnTo>
                  <a:pt x="36" y="181"/>
                </a:lnTo>
                <a:lnTo>
                  <a:pt x="36" y="183"/>
                </a:lnTo>
                <a:lnTo>
                  <a:pt x="34" y="183"/>
                </a:lnTo>
                <a:lnTo>
                  <a:pt x="32" y="183"/>
                </a:lnTo>
                <a:lnTo>
                  <a:pt x="30" y="183"/>
                </a:lnTo>
                <a:lnTo>
                  <a:pt x="30" y="185"/>
                </a:lnTo>
                <a:lnTo>
                  <a:pt x="28" y="187"/>
                </a:lnTo>
                <a:lnTo>
                  <a:pt x="26" y="187"/>
                </a:lnTo>
                <a:lnTo>
                  <a:pt x="24" y="187"/>
                </a:lnTo>
                <a:lnTo>
                  <a:pt x="22" y="187"/>
                </a:lnTo>
                <a:lnTo>
                  <a:pt x="20" y="187"/>
                </a:lnTo>
                <a:lnTo>
                  <a:pt x="18" y="187"/>
                </a:lnTo>
                <a:lnTo>
                  <a:pt x="16" y="187"/>
                </a:lnTo>
                <a:lnTo>
                  <a:pt x="14" y="187"/>
                </a:lnTo>
                <a:lnTo>
                  <a:pt x="12" y="187"/>
                </a:lnTo>
                <a:lnTo>
                  <a:pt x="10" y="189"/>
                </a:lnTo>
                <a:lnTo>
                  <a:pt x="10" y="187"/>
                </a:lnTo>
                <a:lnTo>
                  <a:pt x="10" y="185"/>
                </a:lnTo>
                <a:lnTo>
                  <a:pt x="10" y="183"/>
                </a:lnTo>
                <a:lnTo>
                  <a:pt x="10" y="181"/>
                </a:lnTo>
                <a:lnTo>
                  <a:pt x="10" y="179"/>
                </a:lnTo>
                <a:lnTo>
                  <a:pt x="12" y="177"/>
                </a:lnTo>
                <a:lnTo>
                  <a:pt x="12" y="175"/>
                </a:lnTo>
                <a:lnTo>
                  <a:pt x="14" y="173"/>
                </a:lnTo>
                <a:lnTo>
                  <a:pt x="14" y="171"/>
                </a:lnTo>
                <a:lnTo>
                  <a:pt x="14" y="169"/>
                </a:lnTo>
                <a:lnTo>
                  <a:pt x="12" y="167"/>
                </a:lnTo>
                <a:lnTo>
                  <a:pt x="12" y="165"/>
                </a:lnTo>
                <a:lnTo>
                  <a:pt x="12" y="163"/>
                </a:lnTo>
                <a:lnTo>
                  <a:pt x="12" y="161"/>
                </a:lnTo>
                <a:lnTo>
                  <a:pt x="10" y="159"/>
                </a:lnTo>
                <a:lnTo>
                  <a:pt x="10" y="157"/>
                </a:lnTo>
                <a:lnTo>
                  <a:pt x="8" y="157"/>
                </a:lnTo>
                <a:lnTo>
                  <a:pt x="8" y="155"/>
                </a:lnTo>
                <a:lnTo>
                  <a:pt x="8" y="153"/>
                </a:lnTo>
                <a:lnTo>
                  <a:pt x="6" y="149"/>
                </a:lnTo>
                <a:lnTo>
                  <a:pt x="2" y="147"/>
                </a:lnTo>
                <a:lnTo>
                  <a:pt x="0" y="14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8" name="Freeform 2336"/>
          <p:cNvSpPr>
            <a:spLocks/>
          </p:cNvSpPr>
          <p:nvPr/>
        </p:nvSpPr>
        <p:spPr bwMode="auto">
          <a:xfrm>
            <a:off x="3824288" y="3608388"/>
            <a:ext cx="88900" cy="98425"/>
          </a:xfrm>
          <a:custGeom>
            <a:avLst/>
            <a:gdLst>
              <a:gd name="T0" fmla="*/ 10080625 w 56"/>
              <a:gd name="T1" fmla="*/ 50403125 h 62"/>
              <a:gd name="T2" fmla="*/ 20161250 w 56"/>
              <a:gd name="T3" fmla="*/ 40322500 h 62"/>
              <a:gd name="T4" fmla="*/ 30241875 w 56"/>
              <a:gd name="T5" fmla="*/ 30241875 h 62"/>
              <a:gd name="T6" fmla="*/ 35282188 w 56"/>
              <a:gd name="T7" fmla="*/ 15120938 h 62"/>
              <a:gd name="T8" fmla="*/ 40322500 w 56"/>
              <a:gd name="T9" fmla="*/ 5040313 h 62"/>
              <a:gd name="T10" fmla="*/ 55443438 w 56"/>
              <a:gd name="T11" fmla="*/ 5040313 h 62"/>
              <a:gd name="T12" fmla="*/ 65524063 w 56"/>
              <a:gd name="T13" fmla="*/ 0 h 62"/>
              <a:gd name="T14" fmla="*/ 100806250 w 56"/>
              <a:gd name="T15" fmla="*/ 0 h 62"/>
              <a:gd name="T16" fmla="*/ 110886875 w 56"/>
              <a:gd name="T17" fmla="*/ 10080625 h 62"/>
              <a:gd name="T18" fmla="*/ 115927188 w 56"/>
              <a:gd name="T19" fmla="*/ 25201563 h 62"/>
              <a:gd name="T20" fmla="*/ 126007813 w 56"/>
              <a:gd name="T21" fmla="*/ 35282188 h 62"/>
              <a:gd name="T22" fmla="*/ 126007813 w 56"/>
              <a:gd name="T23" fmla="*/ 45362813 h 62"/>
              <a:gd name="T24" fmla="*/ 126007813 w 56"/>
              <a:gd name="T25" fmla="*/ 55443438 h 62"/>
              <a:gd name="T26" fmla="*/ 131048125 w 56"/>
              <a:gd name="T27" fmla="*/ 70564375 h 62"/>
              <a:gd name="T28" fmla="*/ 120967500 w 56"/>
              <a:gd name="T29" fmla="*/ 85685313 h 62"/>
              <a:gd name="T30" fmla="*/ 126007813 w 56"/>
              <a:gd name="T31" fmla="*/ 85685313 h 62"/>
              <a:gd name="T32" fmla="*/ 141128750 w 56"/>
              <a:gd name="T33" fmla="*/ 75604688 h 62"/>
              <a:gd name="T34" fmla="*/ 141128750 w 56"/>
              <a:gd name="T35" fmla="*/ 80645000 h 62"/>
              <a:gd name="T36" fmla="*/ 136088438 w 56"/>
              <a:gd name="T37" fmla="*/ 95765938 h 62"/>
              <a:gd name="T38" fmla="*/ 126007813 w 56"/>
              <a:gd name="T39" fmla="*/ 100806250 h 62"/>
              <a:gd name="T40" fmla="*/ 115927188 w 56"/>
              <a:gd name="T41" fmla="*/ 120967500 h 62"/>
              <a:gd name="T42" fmla="*/ 110886875 w 56"/>
              <a:gd name="T43" fmla="*/ 131048125 h 62"/>
              <a:gd name="T44" fmla="*/ 100806250 w 56"/>
              <a:gd name="T45" fmla="*/ 136088438 h 62"/>
              <a:gd name="T46" fmla="*/ 90725625 w 56"/>
              <a:gd name="T47" fmla="*/ 146169063 h 62"/>
              <a:gd name="T48" fmla="*/ 85685313 w 56"/>
              <a:gd name="T49" fmla="*/ 156249688 h 62"/>
              <a:gd name="T50" fmla="*/ 80645000 w 56"/>
              <a:gd name="T51" fmla="*/ 156249688 h 62"/>
              <a:gd name="T52" fmla="*/ 70564375 w 56"/>
              <a:gd name="T53" fmla="*/ 151209375 h 62"/>
              <a:gd name="T54" fmla="*/ 55443438 w 56"/>
              <a:gd name="T55" fmla="*/ 141128750 h 62"/>
              <a:gd name="T56" fmla="*/ 40322500 w 56"/>
              <a:gd name="T57" fmla="*/ 131048125 h 62"/>
              <a:gd name="T58" fmla="*/ 40322500 w 56"/>
              <a:gd name="T59" fmla="*/ 131048125 h 62"/>
              <a:gd name="T60" fmla="*/ 50403125 w 56"/>
              <a:gd name="T61" fmla="*/ 120967500 h 62"/>
              <a:gd name="T62" fmla="*/ 40322500 w 56"/>
              <a:gd name="T63" fmla="*/ 126007813 h 62"/>
              <a:gd name="T64" fmla="*/ 40322500 w 56"/>
              <a:gd name="T65" fmla="*/ 115927188 h 62"/>
              <a:gd name="T66" fmla="*/ 25201563 w 56"/>
              <a:gd name="T67" fmla="*/ 115927188 h 62"/>
              <a:gd name="T68" fmla="*/ 15120938 w 56"/>
              <a:gd name="T69" fmla="*/ 105846563 h 62"/>
              <a:gd name="T70" fmla="*/ 20161250 w 56"/>
              <a:gd name="T71" fmla="*/ 95765938 h 62"/>
              <a:gd name="T72" fmla="*/ 10080625 w 56"/>
              <a:gd name="T73" fmla="*/ 90725625 h 62"/>
              <a:gd name="T74" fmla="*/ 5040313 w 56"/>
              <a:gd name="T75" fmla="*/ 75604688 h 62"/>
              <a:gd name="T76" fmla="*/ 10080625 w 56"/>
              <a:gd name="T77" fmla="*/ 80645000 h 62"/>
              <a:gd name="T78" fmla="*/ 20161250 w 56"/>
              <a:gd name="T79" fmla="*/ 70564375 h 62"/>
              <a:gd name="T80" fmla="*/ 20161250 w 56"/>
              <a:gd name="T81" fmla="*/ 70564375 h 62"/>
              <a:gd name="T82" fmla="*/ 10080625 w 56"/>
              <a:gd name="T83" fmla="*/ 70564375 h 62"/>
              <a:gd name="T84" fmla="*/ 5040313 w 56"/>
              <a:gd name="T85" fmla="*/ 70564375 h 62"/>
              <a:gd name="T86" fmla="*/ 10080625 w 56"/>
              <a:gd name="T87" fmla="*/ 60483750 h 62"/>
              <a:gd name="T88" fmla="*/ 5040313 w 56"/>
              <a:gd name="T89" fmla="*/ 55443438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6" h="62">
                <a:moveTo>
                  <a:pt x="0" y="20"/>
                </a:moveTo>
                <a:lnTo>
                  <a:pt x="2" y="18"/>
                </a:lnTo>
                <a:lnTo>
                  <a:pt x="4" y="20"/>
                </a:lnTo>
                <a:lnTo>
                  <a:pt x="6" y="18"/>
                </a:lnTo>
                <a:lnTo>
                  <a:pt x="8" y="16"/>
                </a:lnTo>
                <a:lnTo>
                  <a:pt x="8" y="14"/>
                </a:lnTo>
                <a:lnTo>
                  <a:pt x="10" y="14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4" y="6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6" y="8"/>
                </a:lnTo>
                <a:lnTo>
                  <a:pt x="46" y="10"/>
                </a:lnTo>
                <a:lnTo>
                  <a:pt x="46" y="12"/>
                </a:lnTo>
                <a:lnTo>
                  <a:pt x="48" y="12"/>
                </a:lnTo>
                <a:lnTo>
                  <a:pt x="50" y="14"/>
                </a:lnTo>
                <a:lnTo>
                  <a:pt x="48" y="16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2" y="24"/>
                </a:lnTo>
                <a:lnTo>
                  <a:pt x="52" y="26"/>
                </a:lnTo>
                <a:lnTo>
                  <a:pt x="52" y="28"/>
                </a:lnTo>
                <a:lnTo>
                  <a:pt x="50" y="30"/>
                </a:lnTo>
                <a:lnTo>
                  <a:pt x="50" y="32"/>
                </a:lnTo>
                <a:lnTo>
                  <a:pt x="48" y="34"/>
                </a:lnTo>
                <a:lnTo>
                  <a:pt x="48" y="36"/>
                </a:lnTo>
                <a:lnTo>
                  <a:pt x="48" y="34"/>
                </a:lnTo>
                <a:lnTo>
                  <a:pt x="50" y="34"/>
                </a:lnTo>
                <a:lnTo>
                  <a:pt x="52" y="34"/>
                </a:lnTo>
                <a:lnTo>
                  <a:pt x="54" y="32"/>
                </a:lnTo>
                <a:lnTo>
                  <a:pt x="56" y="30"/>
                </a:lnTo>
                <a:lnTo>
                  <a:pt x="56" y="32"/>
                </a:lnTo>
                <a:lnTo>
                  <a:pt x="56" y="34"/>
                </a:lnTo>
                <a:lnTo>
                  <a:pt x="56" y="36"/>
                </a:lnTo>
                <a:lnTo>
                  <a:pt x="54" y="38"/>
                </a:lnTo>
                <a:lnTo>
                  <a:pt x="52" y="38"/>
                </a:lnTo>
                <a:lnTo>
                  <a:pt x="50" y="40"/>
                </a:lnTo>
                <a:lnTo>
                  <a:pt x="50" y="46"/>
                </a:lnTo>
                <a:lnTo>
                  <a:pt x="48" y="46"/>
                </a:lnTo>
                <a:lnTo>
                  <a:pt x="46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40" y="54"/>
                </a:lnTo>
                <a:lnTo>
                  <a:pt x="38" y="56"/>
                </a:lnTo>
                <a:lnTo>
                  <a:pt x="36" y="58"/>
                </a:lnTo>
                <a:lnTo>
                  <a:pt x="36" y="60"/>
                </a:lnTo>
                <a:lnTo>
                  <a:pt x="36" y="62"/>
                </a:lnTo>
                <a:lnTo>
                  <a:pt x="34" y="62"/>
                </a:lnTo>
                <a:lnTo>
                  <a:pt x="32" y="62"/>
                </a:lnTo>
                <a:lnTo>
                  <a:pt x="30" y="60"/>
                </a:lnTo>
                <a:lnTo>
                  <a:pt x="28" y="60"/>
                </a:lnTo>
                <a:lnTo>
                  <a:pt x="26" y="58"/>
                </a:lnTo>
                <a:lnTo>
                  <a:pt x="24" y="58"/>
                </a:lnTo>
                <a:lnTo>
                  <a:pt x="22" y="56"/>
                </a:lnTo>
                <a:lnTo>
                  <a:pt x="18" y="54"/>
                </a:lnTo>
                <a:lnTo>
                  <a:pt x="16" y="52"/>
                </a:lnTo>
                <a:lnTo>
                  <a:pt x="18" y="54"/>
                </a:lnTo>
                <a:lnTo>
                  <a:pt x="16" y="52"/>
                </a:lnTo>
                <a:lnTo>
                  <a:pt x="18" y="50"/>
                </a:lnTo>
                <a:lnTo>
                  <a:pt x="20" y="50"/>
                </a:lnTo>
                <a:lnTo>
                  <a:pt x="20" y="48"/>
                </a:lnTo>
                <a:lnTo>
                  <a:pt x="18" y="50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6" y="46"/>
                </a:lnTo>
                <a:lnTo>
                  <a:pt x="14" y="46"/>
                </a:lnTo>
                <a:lnTo>
                  <a:pt x="12" y="48"/>
                </a:lnTo>
                <a:lnTo>
                  <a:pt x="10" y="46"/>
                </a:lnTo>
                <a:lnTo>
                  <a:pt x="10" y="44"/>
                </a:lnTo>
                <a:lnTo>
                  <a:pt x="8" y="44"/>
                </a:lnTo>
                <a:lnTo>
                  <a:pt x="6" y="42"/>
                </a:lnTo>
                <a:lnTo>
                  <a:pt x="8" y="40"/>
                </a:lnTo>
                <a:lnTo>
                  <a:pt x="8" y="38"/>
                </a:lnTo>
                <a:lnTo>
                  <a:pt x="6" y="36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4" y="32"/>
                </a:lnTo>
                <a:lnTo>
                  <a:pt x="6" y="30"/>
                </a:lnTo>
                <a:lnTo>
                  <a:pt x="8" y="28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4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29" name="Freeform 2337"/>
          <p:cNvSpPr>
            <a:spLocks/>
          </p:cNvSpPr>
          <p:nvPr/>
        </p:nvSpPr>
        <p:spPr bwMode="auto">
          <a:xfrm>
            <a:off x="3824288" y="3608388"/>
            <a:ext cx="88900" cy="98425"/>
          </a:xfrm>
          <a:custGeom>
            <a:avLst/>
            <a:gdLst>
              <a:gd name="T0" fmla="*/ 10080625 w 56"/>
              <a:gd name="T1" fmla="*/ 50403125 h 62"/>
              <a:gd name="T2" fmla="*/ 20161250 w 56"/>
              <a:gd name="T3" fmla="*/ 40322500 h 62"/>
              <a:gd name="T4" fmla="*/ 30241875 w 56"/>
              <a:gd name="T5" fmla="*/ 30241875 h 62"/>
              <a:gd name="T6" fmla="*/ 35282188 w 56"/>
              <a:gd name="T7" fmla="*/ 15120938 h 62"/>
              <a:gd name="T8" fmla="*/ 40322500 w 56"/>
              <a:gd name="T9" fmla="*/ 5040313 h 62"/>
              <a:gd name="T10" fmla="*/ 55443438 w 56"/>
              <a:gd name="T11" fmla="*/ 5040313 h 62"/>
              <a:gd name="T12" fmla="*/ 65524063 w 56"/>
              <a:gd name="T13" fmla="*/ 0 h 62"/>
              <a:gd name="T14" fmla="*/ 100806250 w 56"/>
              <a:gd name="T15" fmla="*/ 0 h 62"/>
              <a:gd name="T16" fmla="*/ 110886875 w 56"/>
              <a:gd name="T17" fmla="*/ 10080625 h 62"/>
              <a:gd name="T18" fmla="*/ 115927188 w 56"/>
              <a:gd name="T19" fmla="*/ 25201563 h 62"/>
              <a:gd name="T20" fmla="*/ 126007813 w 56"/>
              <a:gd name="T21" fmla="*/ 35282188 h 62"/>
              <a:gd name="T22" fmla="*/ 126007813 w 56"/>
              <a:gd name="T23" fmla="*/ 45362813 h 62"/>
              <a:gd name="T24" fmla="*/ 126007813 w 56"/>
              <a:gd name="T25" fmla="*/ 55443438 h 62"/>
              <a:gd name="T26" fmla="*/ 131048125 w 56"/>
              <a:gd name="T27" fmla="*/ 70564375 h 62"/>
              <a:gd name="T28" fmla="*/ 120967500 w 56"/>
              <a:gd name="T29" fmla="*/ 85685313 h 62"/>
              <a:gd name="T30" fmla="*/ 126007813 w 56"/>
              <a:gd name="T31" fmla="*/ 85685313 h 62"/>
              <a:gd name="T32" fmla="*/ 141128750 w 56"/>
              <a:gd name="T33" fmla="*/ 75604688 h 62"/>
              <a:gd name="T34" fmla="*/ 141128750 w 56"/>
              <a:gd name="T35" fmla="*/ 80645000 h 62"/>
              <a:gd name="T36" fmla="*/ 136088438 w 56"/>
              <a:gd name="T37" fmla="*/ 95765938 h 62"/>
              <a:gd name="T38" fmla="*/ 126007813 w 56"/>
              <a:gd name="T39" fmla="*/ 100806250 h 62"/>
              <a:gd name="T40" fmla="*/ 115927188 w 56"/>
              <a:gd name="T41" fmla="*/ 120967500 h 62"/>
              <a:gd name="T42" fmla="*/ 110886875 w 56"/>
              <a:gd name="T43" fmla="*/ 131048125 h 62"/>
              <a:gd name="T44" fmla="*/ 100806250 w 56"/>
              <a:gd name="T45" fmla="*/ 136088438 h 62"/>
              <a:gd name="T46" fmla="*/ 90725625 w 56"/>
              <a:gd name="T47" fmla="*/ 146169063 h 62"/>
              <a:gd name="T48" fmla="*/ 85685313 w 56"/>
              <a:gd name="T49" fmla="*/ 156249688 h 62"/>
              <a:gd name="T50" fmla="*/ 80645000 w 56"/>
              <a:gd name="T51" fmla="*/ 156249688 h 62"/>
              <a:gd name="T52" fmla="*/ 70564375 w 56"/>
              <a:gd name="T53" fmla="*/ 151209375 h 62"/>
              <a:gd name="T54" fmla="*/ 55443438 w 56"/>
              <a:gd name="T55" fmla="*/ 141128750 h 62"/>
              <a:gd name="T56" fmla="*/ 40322500 w 56"/>
              <a:gd name="T57" fmla="*/ 131048125 h 62"/>
              <a:gd name="T58" fmla="*/ 40322500 w 56"/>
              <a:gd name="T59" fmla="*/ 131048125 h 62"/>
              <a:gd name="T60" fmla="*/ 50403125 w 56"/>
              <a:gd name="T61" fmla="*/ 120967500 h 62"/>
              <a:gd name="T62" fmla="*/ 40322500 w 56"/>
              <a:gd name="T63" fmla="*/ 126007813 h 62"/>
              <a:gd name="T64" fmla="*/ 40322500 w 56"/>
              <a:gd name="T65" fmla="*/ 115927188 h 62"/>
              <a:gd name="T66" fmla="*/ 25201563 w 56"/>
              <a:gd name="T67" fmla="*/ 115927188 h 62"/>
              <a:gd name="T68" fmla="*/ 15120938 w 56"/>
              <a:gd name="T69" fmla="*/ 105846563 h 62"/>
              <a:gd name="T70" fmla="*/ 20161250 w 56"/>
              <a:gd name="T71" fmla="*/ 95765938 h 62"/>
              <a:gd name="T72" fmla="*/ 10080625 w 56"/>
              <a:gd name="T73" fmla="*/ 90725625 h 62"/>
              <a:gd name="T74" fmla="*/ 5040313 w 56"/>
              <a:gd name="T75" fmla="*/ 75604688 h 62"/>
              <a:gd name="T76" fmla="*/ 10080625 w 56"/>
              <a:gd name="T77" fmla="*/ 80645000 h 62"/>
              <a:gd name="T78" fmla="*/ 20161250 w 56"/>
              <a:gd name="T79" fmla="*/ 70564375 h 62"/>
              <a:gd name="T80" fmla="*/ 20161250 w 56"/>
              <a:gd name="T81" fmla="*/ 70564375 h 62"/>
              <a:gd name="T82" fmla="*/ 10080625 w 56"/>
              <a:gd name="T83" fmla="*/ 70564375 h 62"/>
              <a:gd name="T84" fmla="*/ 5040313 w 56"/>
              <a:gd name="T85" fmla="*/ 70564375 h 62"/>
              <a:gd name="T86" fmla="*/ 10080625 w 56"/>
              <a:gd name="T87" fmla="*/ 60483750 h 62"/>
              <a:gd name="T88" fmla="*/ 5040313 w 56"/>
              <a:gd name="T89" fmla="*/ 55443438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6" h="62">
                <a:moveTo>
                  <a:pt x="0" y="20"/>
                </a:moveTo>
                <a:lnTo>
                  <a:pt x="2" y="18"/>
                </a:lnTo>
                <a:lnTo>
                  <a:pt x="4" y="20"/>
                </a:lnTo>
                <a:lnTo>
                  <a:pt x="6" y="18"/>
                </a:lnTo>
                <a:lnTo>
                  <a:pt x="8" y="16"/>
                </a:lnTo>
                <a:lnTo>
                  <a:pt x="8" y="14"/>
                </a:lnTo>
                <a:lnTo>
                  <a:pt x="10" y="14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4" y="6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6" y="8"/>
                </a:lnTo>
                <a:lnTo>
                  <a:pt x="46" y="10"/>
                </a:lnTo>
                <a:lnTo>
                  <a:pt x="46" y="12"/>
                </a:lnTo>
                <a:lnTo>
                  <a:pt x="48" y="12"/>
                </a:lnTo>
                <a:lnTo>
                  <a:pt x="50" y="14"/>
                </a:lnTo>
                <a:lnTo>
                  <a:pt x="48" y="16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2" y="24"/>
                </a:lnTo>
                <a:lnTo>
                  <a:pt x="52" y="26"/>
                </a:lnTo>
                <a:lnTo>
                  <a:pt x="52" y="28"/>
                </a:lnTo>
                <a:lnTo>
                  <a:pt x="50" y="30"/>
                </a:lnTo>
                <a:lnTo>
                  <a:pt x="50" y="32"/>
                </a:lnTo>
                <a:lnTo>
                  <a:pt x="48" y="34"/>
                </a:lnTo>
                <a:lnTo>
                  <a:pt x="48" y="36"/>
                </a:lnTo>
                <a:lnTo>
                  <a:pt x="48" y="34"/>
                </a:lnTo>
                <a:lnTo>
                  <a:pt x="50" y="34"/>
                </a:lnTo>
                <a:lnTo>
                  <a:pt x="52" y="34"/>
                </a:lnTo>
                <a:lnTo>
                  <a:pt x="54" y="32"/>
                </a:lnTo>
                <a:lnTo>
                  <a:pt x="56" y="30"/>
                </a:lnTo>
                <a:lnTo>
                  <a:pt x="56" y="32"/>
                </a:lnTo>
                <a:lnTo>
                  <a:pt x="56" y="34"/>
                </a:lnTo>
                <a:lnTo>
                  <a:pt x="56" y="36"/>
                </a:lnTo>
                <a:lnTo>
                  <a:pt x="54" y="38"/>
                </a:lnTo>
                <a:lnTo>
                  <a:pt x="52" y="38"/>
                </a:lnTo>
                <a:lnTo>
                  <a:pt x="50" y="40"/>
                </a:lnTo>
                <a:lnTo>
                  <a:pt x="50" y="46"/>
                </a:lnTo>
                <a:lnTo>
                  <a:pt x="48" y="46"/>
                </a:lnTo>
                <a:lnTo>
                  <a:pt x="46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40" y="54"/>
                </a:lnTo>
                <a:lnTo>
                  <a:pt x="38" y="56"/>
                </a:lnTo>
                <a:lnTo>
                  <a:pt x="36" y="58"/>
                </a:lnTo>
                <a:lnTo>
                  <a:pt x="36" y="60"/>
                </a:lnTo>
                <a:lnTo>
                  <a:pt x="36" y="62"/>
                </a:lnTo>
                <a:lnTo>
                  <a:pt x="34" y="62"/>
                </a:lnTo>
                <a:lnTo>
                  <a:pt x="32" y="62"/>
                </a:lnTo>
                <a:lnTo>
                  <a:pt x="30" y="60"/>
                </a:lnTo>
                <a:lnTo>
                  <a:pt x="28" y="60"/>
                </a:lnTo>
                <a:lnTo>
                  <a:pt x="26" y="58"/>
                </a:lnTo>
                <a:lnTo>
                  <a:pt x="24" y="58"/>
                </a:lnTo>
                <a:lnTo>
                  <a:pt x="22" y="56"/>
                </a:lnTo>
                <a:lnTo>
                  <a:pt x="18" y="54"/>
                </a:lnTo>
                <a:lnTo>
                  <a:pt x="16" y="52"/>
                </a:lnTo>
                <a:lnTo>
                  <a:pt x="18" y="54"/>
                </a:lnTo>
                <a:lnTo>
                  <a:pt x="16" y="52"/>
                </a:lnTo>
                <a:lnTo>
                  <a:pt x="18" y="50"/>
                </a:lnTo>
                <a:lnTo>
                  <a:pt x="20" y="50"/>
                </a:lnTo>
                <a:lnTo>
                  <a:pt x="20" y="48"/>
                </a:lnTo>
                <a:lnTo>
                  <a:pt x="18" y="50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6" y="46"/>
                </a:lnTo>
                <a:lnTo>
                  <a:pt x="14" y="46"/>
                </a:lnTo>
                <a:lnTo>
                  <a:pt x="12" y="48"/>
                </a:lnTo>
                <a:lnTo>
                  <a:pt x="10" y="46"/>
                </a:lnTo>
                <a:lnTo>
                  <a:pt x="10" y="44"/>
                </a:lnTo>
                <a:lnTo>
                  <a:pt x="8" y="44"/>
                </a:lnTo>
                <a:lnTo>
                  <a:pt x="6" y="42"/>
                </a:lnTo>
                <a:lnTo>
                  <a:pt x="8" y="40"/>
                </a:lnTo>
                <a:lnTo>
                  <a:pt x="8" y="38"/>
                </a:lnTo>
                <a:lnTo>
                  <a:pt x="6" y="36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4" y="32"/>
                </a:lnTo>
                <a:lnTo>
                  <a:pt x="6" y="30"/>
                </a:lnTo>
                <a:lnTo>
                  <a:pt x="8" y="28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4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0" name="Freeform 2338"/>
          <p:cNvSpPr>
            <a:spLocks/>
          </p:cNvSpPr>
          <p:nvPr/>
        </p:nvSpPr>
        <p:spPr bwMode="auto">
          <a:xfrm>
            <a:off x="3859213" y="3114676"/>
            <a:ext cx="474662" cy="487363"/>
          </a:xfrm>
          <a:custGeom>
            <a:avLst/>
            <a:gdLst>
              <a:gd name="T0" fmla="*/ 20161229 w 299"/>
              <a:gd name="T1" fmla="*/ 511593037 h 307"/>
              <a:gd name="T2" fmla="*/ 50403072 w 299"/>
              <a:gd name="T3" fmla="*/ 501512402 h 307"/>
              <a:gd name="T4" fmla="*/ 80644915 w 299"/>
              <a:gd name="T5" fmla="*/ 496472084 h 307"/>
              <a:gd name="T6" fmla="*/ 115927065 w 299"/>
              <a:gd name="T7" fmla="*/ 496472084 h 307"/>
              <a:gd name="T8" fmla="*/ 272176588 w 299"/>
              <a:gd name="T9" fmla="*/ 496472084 h 307"/>
              <a:gd name="T10" fmla="*/ 317539353 w 299"/>
              <a:gd name="T11" fmla="*/ 466230178 h 307"/>
              <a:gd name="T12" fmla="*/ 307458739 w 299"/>
              <a:gd name="T13" fmla="*/ 420867319 h 307"/>
              <a:gd name="T14" fmla="*/ 302418431 w 299"/>
              <a:gd name="T15" fmla="*/ 380544778 h 307"/>
              <a:gd name="T16" fmla="*/ 297378124 w 299"/>
              <a:gd name="T17" fmla="*/ 335181919 h 307"/>
              <a:gd name="T18" fmla="*/ 297378124 w 299"/>
              <a:gd name="T19" fmla="*/ 289819060 h 307"/>
              <a:gd name="T20" fmla="*/ 292337817 w 299"/>
              <a:gd name="T21" fmla="*/ 244456201 h 307"/>
              <a:gd name="T22" fmla="*/ 287297510 w 299"/>
              <a:gd name="T23" fmla="*/ 199093342 h 307"/>
              <a:gd name="T24" fmla="*/ 287297510 w 299"/>
              <a:gd name="T25" fmla="*/ 153730483 h 307"/>
              <a:gd name="T26" fmla="*/ 282257203 w 299"/>
              <a:gd name="T27" fmla="*/ 110886989 h 307"/>
              <a:gd name="T28" fmla="*/ 282257203 w 299"/>
              <a:gd name="T29" fmla="*/ 70564447 h 307"/>
              <a:gd name="T30" fmla="*/ 277216895 w 299"/>
              <a:gd name="T31" fmla="*/ 30241906 h 307"/>
              <a:gd name="T32" fmla="*/ 362902118 w 299"/>
              <a:gd name="T33" fmla="*/ 5040318 h 307"/>
              <a:gd name="T34" fmla="*/ 413305190 w 299"/>
              <a:gd name="T35" fmla="*/ 45362859 h 307"/>
              <a:gd name="T36" fmla="*/ 453627647 w 299"/>
              <a:gd name="T37" fmla="*/ 75604765 h 307"/>
              <a:gd name="T38" fmla="*/ 498990412 w 299"/>
              <a:gd name="T39" fmla="*/ 110886989 h 307"/>
              <a:gd name="T40" fmla="*/ 541832229 w 299"/>
              <a:gd name="T41" fmla="*/ 143649847 h 307"/>
              <a:gd name="T42" fmla="*/ 587194994 w 299"/>
              <a:gd name="T43" fmla="*/ 178932071 h 307"/>
              <a:gd name="T44" fmla="*/ 617436837 w 299"/>
              <a:gd name="T45" fmla="*/ 209173977 h 307"/>
              <a:gd name="T46" fmla="*/ 647678680 w 299"/>
              <a:gd name="T47" fmla="*/ 244456201 h 307"/>
              <a:gd name="T48" fmla="*/ 688001138 w 299"/>
              <a:gd name="T49" fmla="*/ 259577154 h 307"/>
              <a:gd name="T50" fmla="*/ 708162367 w 299"/>
              <a:gd name="T51" fmla="*/ 284778742 h 307"/>
              <a:gd name="T52" fmla="*/ 728323595 w 299"/>
              <a:gd name="T53" fmla="*/ 309980331 h 307"/>
              <a:gd name="T54" fmla="*/ 753525131 w 299"/>
              <a:gd name="T55" fmla="*/ 410786684 h 307"/>
              <a:gd name="T56" fmla="*/ 743444517 w 299"/>
              <a:gd name="T57" fmla="*/ 471270496 h 307"/>
              <a:gd name="T58" fmla="*/ 718242981 w 299"/>
              <a:gd name="T59" fmla="*/ 501512402 h 307"/>
              <a:gd name="T60" fmla="*/ 672880216 w 299"/>
              <a:gd name="T61" fmla="*/ 501512402 h 307"/>
              <a:gd name="T62" fmla="*/ 622477144 w 299"/>
              <a:gd name="T63" fmla="*/ 506552720 h 307"/>
              <a:gd name="T64" fmla="*/ 582154687 w 299"/>
              <a:gd name="T65" fmla="*/ 521673673 h 307"/>
              <a:gd name="T66" fmla="*/ 541832229 w 299"/>
              <a:gd name="T67" fmla="*/ 521673673 h 307"/>
              <a:gd name="T68" fmla="*/ 478829183 w 299"/>
              <a:gd name="T69" fmla="*/ 546875261 h 307"/>
              <a:gd name="T70" fmla="*/ 443547033 w 299"/>
              <a:gd name="T71" fmla="*/ 561996214 h 307"/>
              <a:gd name="T72" fmla="*/ 423385804 w 299"/>
              <a:gd name="T73" fmla="*/ 592238120 h 307"/>
              <a:gd name="T74" fmla="*/ 408264882 w 299"/>
              <a:gd name="T75" fmla="*/ 607359073 h 307"/>
              <a:gd name="T76" fmla="*/ 378023039 w 299"/>
              <a:gd name="T77" fmla="*/ 597278438 h 307"/>
              <a:gd name="T78" fmla="*/ 367942425 w 299"/>
              <a:gd name="T79" fmla="*/ 632560661 h 307"/>
              <a:gd name="T80" fmla="*/ 352821503 w 299"/>
              <a:gd name="T81" fmla="*/ 667842885 h 307"/>
              <a:gd name="T82" fmla="*/ 322579660 w 299"/>
              <a:gd name="T83" fmla="*/ 682963838 h 307"/>
              <a:gd name="T84" fmla="*/ 317539353 w 299"/>
              <a:gd name="T85" fmla="*/ 713205744 h 307"/>
              <a:gd name="T86" fmla="*/ 307458739 w 299"/>
              <a:gd name="T87" fmla="*/ 753528286 h 307"/>
              <a:gd name="T88" fmla="*/ 282257203 w 299"/>
              <a:gd name="T89" fmla="*/ 773689556 h 307"/>
              <a:gd name="T90" fmla="*/ 267136281 w 299"/>
              <a:gd name="T91" fmla="*/ 743447650 h 307"/>
              <a:gd name="T92" fmla="*/ 252015360 w 299"/>
              <a:gd name="T93" fmla="*/ 763608921 h 307"/>
              <a:gd name="T94" fmla="*/ 216733209 w 299"/>
              <a:gd name="T95" fmla="*/ 758568603 h 307"/>
              <a:gd name="T96" fmla="*/ 186491366 w 299"/>
              <a:gd name="T97" fmla="*/ 763608921 h 307"/>
              <a:gd name="T98" fmla="*/ 181451059 w 299"/>
              <a:gd name="T99" fmla="*/ 728326697 h 307"/>
              <a:gd name="T100" fmla="*/ 176410752 w 299"/>
              <a:gd name="T101" fmla="*/ 713205744 h 307"/>
              <a:gd name="T102" fmla="*/ 156249523 w 299"/>
              <a:gd name="T103" fmla="*/ 698084791 h 307"/>
              <a:gd name="T104" fmla="*/ 151209216 w 299"/>
              <a:gd name="T105" fmla="*/ 662802567 h 307"/>
              <a:gd name="T106" fmla="*/ 131047987 w 299"/>
              <a:gd name="T107" fmla="*/ 662802567 h 307"/>
              <a:gd name="T108" fmla="*/ 95765837 w 299"/>
              <a:gd name="T109" fmla="*/ 667842885 h 307"/>
              <a:gd name="T110" fmla="*/ 60483686 w 299"/>
              <a:gd name="T111" fmla="*/ 667842885 h 307"/>
              <a:gd name="T112" fmla="*/ 35282150 w 299"/>
              <a:gd name="T113" fmla="*/ 662802567 h 307"/>
              <a:gd name="T114" fmla="*/ 35282150 w 299"/>
              <a:gd name="T115" fmla="*/ 622480026 h 307"/>
              <a:gd name="T116" fmla="*/ 10080614 w 299"/>
              <a:gd name="T117" fmla="*/ 592238120 h 307"/>
              <a:gd name="T118" fmla="*/ 5040307 w 299"/>
              <a:gd name="T119" fmla="*/ 551915579 h 30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99" h="307">
                <a:moveTo>
                  <a:pt x="0" y="211"/>
                </a:moveTo>
                <a:lnTo>
                  <a:pt x="2" y="211"/>
                </a:lnTo>
                <a:lnTo>
                  <a:pt x="4" y="213"/>
                </a:lnTo>
                <a:lnTo>
                  <a:pt x="6" y="211"/>
                </a:lnTo>
                <a:lnTo>
                  <a:pt x="6" y="209"/>
                </a:lnTo>
                <a:lnTo>
                  <a:pt x="8" y="209"/>
                </a:lnTo>
                <a:lnTo>
                  <a:pt x="8" y="207"/>
                </a:lnTo>
                <a:lnTo>
                  <a:pt x="8" y="205"/>
                </a:lnTo>
                <a:lnTo>
                  <a:pt x="8" y="203"/>
                </a:lnTo>
                <a:lnTo>
                  <a:pt x="8" y="201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12" y="195"/>
                </a:lnTo>
                <a:lnTo>
                  <a:pt x="14" y="193"/>
                </a:lnTo>
                <a:lnTo>
                  <a:pt x="16" y="193"/>
                </a:lnTo>
                <a:lnTo>
                  <a:pt x="18" y="195"/>
                </a:lnTo>
                <a:lnTo>
                  <a:pt x="18" y="197"/>
                </a:lnTo>
                <a:lnTo>
                  <a:pt x="20" y="199"/>
                </a:lnTo>
                <a:lnTo>
                  <a:pt x="22" y="199"/>
                </a:lnTo>
                <a:lnTo>
                  <a:pt x="24" y="201"/>
                </a:lnTo>
                <a:lnTo>
                  <a:pt x="24" y="203"/>
                </a:lnTo>
                <a:lnTo>
                  <a:pt x="26" y="205"/>
                </a:lnTo>
                <a:lnTo>
                  <a:pt x="26" y="203"/>
                </a:lnTo>
                <a:lnTo>
                  <a:pt x="26" y="201"/>
                </a:lnTo>
                <a:lnTo>
                  <a:pt x="28" y="199"/>
                </a:lnTo>
                <a:lnTo>
                  <a:pt x="28" y="197"/>
                </a:lnTo>
                <a:lnTo>
                  <a:pt x="30" y="197"/>
                </a:lnTo>
                <a:lnTo>
                  <a:pt x="32" y="197"/>
                </a:lnTo>
                <a:lnTo>
                  <a:pt x="36" y="197"/>
                </a:lnTo>
                <a:lnTo>
                  <a:pt x="38" y="197"/>
                </a:lnTo>
                <a:lnTo>
                  <a:pt x="38" y="199"/>
                </a:lnTo>
                <a:lnTo>
                  <a:pt x="40" y="199"/>
                </a:lnTo>
                <a:lnTo>
                  <a:pt x="42" y="199"/>
                </a:lnTo>
                <a:lnTo>
                  <a:pt x="44" y="199"/>
                </a:lnTo>
                <a:lnTo>
                  <a:pt x="46" y="199"/>
                </a:lnTo>
                <a:lnTo>
                  <a:pt x="46" y="197"/>
                </a:lnTo>
                <a:lnTo>
                  <a:pt x="50" y="197"/>
                </a:lnTo>
                <a:lnTo>
                  <a:pt x="52" y="195"/>
                </a:lnTo>
                <a:lnTo>
                  <a:pt x="52" y="193"/>
                </a:lnTo>
                <a:lnTo>
                  <a:pt x="54" y="195"/>
                </a:lnTo>
                <a:lnTo>
                  <a:pt x="56" y="197"/>
                </a:lnTo>
                <a:lnTo>
                  <a:pt x="80" y="197"/>
                </a:lnTo>
                <a:lnTo>
                  <a:pt x="82" y="195"/>
                </a:lnTo>
                <a:lnTo>
                  <a:pt x="108" y="195"/>
                </a:lnTo>
                <a:lnTo>
                  <a:pt x="108" y="197"/>
                </a:lnTo>
                <a:lnTo>
                  <a:pt x="110" y="195"/>
                </a:lnTo>
                <a:lnTo>
                  <a:pt x="116" y="195"/>
                </a:lnTo>
                <a:lnTo>
                  <a:pt x="118" y="197"/>
                </a:lnTo>
                <a:lnTo>
                  <a:pt x="124" y="197"/>
                </a:lnTo>
                <a:lnTo>
                  <a:pt x="124" y="195"/>
                </a:lnTo>
                <a:lnTo>
                  <a:pt x="124" y="193"/>
                </a:lnTo>
                <a:lnTo>
                  <a:pt x="124" y="191"/>
                </a:lnTo>
                <a:lnTo>
                  <a:pt x="124" y="189"/>
                </a:lnTo>
                <a:lnTo>
                  <a:pt x="126" y="187"/>
                </a:lnTo>
                <a:lnTo>
                  <a:pt x="126" y="185"/>
                </a:lnTo>
                <a:lnTo>
                  <a:pt x="126" y="183"/>
                </a:lnTo>
                <a:lnTo>
                  <a:pt x="126" y="181"/>
                </a:lnTo>
                <a:lnTo>
                  <a:pt x="126" y="179"/>
                </a:lnTo>
                <a:lnTo>
                  <a:pt x="124" y="177"/>
                </a:lnTo>
                <a:lnTo>
                  <a:pt x="122" y="175"/>
                </a:lnTo>
                <a:lnTo>
                  <a:pt x="122" y="173"/>
                </a:lnTo>
                <a:lnTo>
                  <a:pt x="122" y="171"/>
                </a:lnTo>
                <a:lnTo>
                  <a:pt x="122" y="169"/>
                </a:lnTo>
                <a:lnTo>
                  <a:pt x="122" y="167"/>
                </a:lnTo>
                <a:lnTo>
                  <a:pt x="122" y="165"/>
                </a:lnTo>
                <a:lnTo>
                  <a:pt x="122" y="163"/>
                </a:lnTo>
                <a:lnTo>
                  <a:pt x="120" y="161"/>
                </a:lnTo>
                <a:lnTo>
                  <a:pt x="120" y="159"/>
                </a:lnTo>
                <a:lnTo>
                  <a:pt x="120" y="157"/>
                </a:lnTo>
                <a:lnTo>
                  <a:pt x="120" y="155"/>
                </a:lnTo>
                <a:lnTo>
                  <a:pt x="120" y="153"/>
                </a:lnTo>
                <a:lnTo>
                  <a:pt x="120" y="151"/>
                </a:lnTo>
                <a:lnTo>
                  <a:pt x="120" y="149"/>
                </a:lnTo>
                <a:lnTo>
                  <a:pt x="120" y="147"/>
                </a:lnTo>
                <a:lnTo>
                  <a:pt x="120" y="145"/>
                </a:lnTo>
                <a:lnTo>
                  <a:pt x="120" y="143"/>
                </a:lnTo>
                <a:lnTo>
                  <a:pt x="120" y="141"/>
                </a:lnTo>
                <a:lnTo>
                  <a:pt x="120" y="139"/>
                </a:lnTo>
                <a:lnTo>
                  <a:pt x="120" y="137"/>
                </a:lnTo>
                <a:lnTo>
                  <a:pt x="118" y="135"/>
                </a:lnTo>
                <a:lnTo>
                  <a:pt x="118" y="133"/>
                </a:lnTo>
                <a:lnTo>
                  <a:pt x="118" y="131"/>
                </a:lnTo>
                <a:lnTo>
                  <a:pt x="118" y="129"/>
                </a:lnTo>
                <a:lnTo>
                  <a:pt x="118" y="127"/>
                </a:lnTo>
                <a:lnTo>
                  <a:pt x="118" y="125"/>
                </a:lnTo>
                <a:lnTo>
                  <a:pt x="118" y="123"/>
                </a:lnTo>
                <a:lnTo>
                  <a:pt x="118" y="121"/>
                </a:lnTo>
                <a:lnTo>
                  <a:pt x="118" y="119"/>
                </a:lnTo>
                <a:lnTo>
                  <a:pt x="118" y="117"/>
                </a:lnTo>
                <a:lnTo>
                  <a:pt x="118" y="115"/>
                </a:lnTo>
                <a:lnTo>
                  <a:pt x="118" y="113"/>
                </a:lnTo>
                <a:lnTo>
                  <a:pt x="118" y="111"/>
                </a:lnTo>
                <a:lnTo>
                  <a:pt x="118" y="109"/>
                </a:lnTo>
                <a:lnTo>
                  <a:pt x="116" y="107"/>
                </a:lnTo>
                <a:lnTo>
                  <a:pt x="116" y="105"/>
                </a:lnTo>
                <a:lnTo>
                  <a:pt x="116" y="103"/>
                </a:lnTo>
                <a:lnTo>
                  <a:pt x="116" y="101"/>
                </a:lnTo>
                <a:lnTo>
                  <a:pt x="116" y="99"/>
                </a:lnTo>
                <a:lnTo>
                  <a:pt x="116" y="97"/>
                </a:lnTo>
                <a:lnTo>
                  <a:pt x="116" y="95"/>
                </a:lnTo>
                <a:lnTo>
                  <a:pt x="116" y="93"/>
                </a:lnTo>
                <a:lnTo>
                  <a:pt x="116" y="91"/>
                </a:lnTo>
                <a:lnTo>
                  <a:pt x="116" y="89"/>
                </a:lnTo>
                <a:lnTo>
                  <a:pt x="116" y="87"/>
                </a:lnTo>
                <a:lnTo>
                  <a:pt x="116" y="85"/>
                </a:lnTo>
                <a:lnTo>
                  <a:pt x="116" y="83"/>
                </a:lnTo>
                <a:lnTo>
                  <a:pt x="114" y="81"/>
                </a:lnTo>
                <a:lnTo>
                  <a:pt x="114" y="79"/>
                </a:lnTo>
                <a:lnTo>
                  <a:pt x="114" y="77"/>
                </a:lnTo>
                <a:lnTo>
                  <a:pt x="114" y="75"/>
                </a:lnTo>
                <a:lnTo>
                  <a:pt x="114" y="73"/>
                </a:lnTo>
                <a:lnTo>
                  <a:pt x="114" y="71"/>
                </a:lnTo>
                <a:lnTo>
                  <a:pt x="114" y="69"/>
                </a:lnTo>
                <a:lnTo>
                  <a:pt x="114" y="67"/>
                </a:lnTo>
                <a:lnTo>
                  <a:pt x="114" y="65"/>
                </a:lnTo>
                <a:lnTo>
                  <a:pt x="114" y="63"/>
                </a:lnTo>
                <a:lnTo>
                  <a:pt x="114" y="61"/>
                </a:lnTo>
                <a:lnTo>
                  <a:pt x="114" y="59"/>
                </a:lnTo>
                <a:lnTo>
                  <a:pt x="114" y="57"/>
                </a:lnTo>
                <a:lnTo>
                  <a:pt x="114" y="56"/>
                </a:lnTo>
                <a:lnTo>
                  <a:pt x="112" y="56"/>
                </a:lnTo>
                <a:lnTo>
                  <a:pt x="112" y="54"/>
                </a:lnTo>
                <a:lnTo>
                  <a:pt x="112" y="52"/>
                </a:lnTo>
                <a:lnTo>
                  <a:pt x="112" y="50"/>
                </a:lnTo>
                <a:lnTo>
                  <a:pt x="112" y="48"/>
                </a:lnTo>
                <a:lnTo>
                  <a:pt x="112" y="46"/>
                </a:lnTo>
                <a:lnTo>
                  <a:pt x="112" y="44"/>
                </a:lnTo>
                <a:lnTo>
                  <a:pt x="112" y="42"/>
                </a:lnTo>
                <a:lnTo>
                  <a:pt x="112" y="40"/>
                </a:lnTo>
                <a:lnTo>
                  <a:pt x="112" y="38"/>
                </a:lnTo>
                <a:lnTo>
                  <a:pt x="112" y="36"/>
                </a:lnTo>
                <a:lnTo>
                  <a:pt x="112" y="34"/>
                </a:lnTo>
                <a:lnTo>
                  <a:pt x="112" y="32"/>
                </a:lnTo>
                <a:lnTo>
                  <a:pt x="112" y="30"/>
                </a:lnTo>
                <a:lnTo>
                  <a:pt x="112" y="28"/>
                </a:lnTo>
                <a:lnTo>
                  <a:pt x="110" y="26"/>
                </a:lnTo>
                <a:lnTo>
                  <a:pt x="110" y="24"/>
                </a:lnTo>
                <a:lnTo>
                  <a:pt x="110" y="22"/>
                </a:lnTo>
                <a:lnTo>
                  <a:pt x="110" y="20"/>
                </a:lnTo>
                <a:lnTo>
                  <a:pt x="110" y="18"/>
                </a:lnTo>
                <a:lnTo>
                  <a:pt x="110" y="16"/>
                </a:lnTo>
                <a:lnTo>
                  <a:pt x="110" y="14"/>
                </a:lnTo>
                <a:lnTo>
                  <a:pt x="110" y="12"/>
                </a:lnTo>
                <a:lnTo>
                  <a:pt x="110" y="10"/>
                </a:lnTo>
                <a:lnTo>
                  <a:pt x="110" y="8"/>
                </a:lnTo>
                <a:lnTo>
                  <a:pt x="110" y="6"/>
                </a:lnTo>
                <a:lnTo>
                  <a:pt x="110" y="4"/>
                </a:lnTo>
                <a:lnTo>
                  <a:pt x="108" y="2"/>
                </a:lnTo>
                <a:lnTo>
                  <a:pt x="108" y="0"/>
                </a:lnTo>
                <a:lnTo>
                  <a:pt x="140" y="0"/>
                </a:lnTo>
                <a:lnTo>
                  <a:pt x="142" y="2"/>
                </a:lnTo>
                <a:lnTo>
                  <a:pt x="144" y="2"/>
                </a:lnTo>
                <a:lnTo>
                  <a:pt x="146" y="4"/>
                </a:lnTo>
                <a:lnTo>
                  <a:pt x="150" y="6"/>
                </a:lnTo>
                <a:lnTo>
                  <a:pt x="152" y="8"/>
                </a:lnTo>
                <a:lnTo>
                  <a:pt x="154" y="10"/>
                </a:lnTo>
                <a:lnTo>
                  <a:pt x="156" y="10"/>
                </a:lnTo>
                <a:lnTo>
                  <a:pt x="156" y="12"/>
                </a:lnTo>
                <a:lnTo>
                  <a:pt x="158" y="14"/>
                </a:lnTo>
                <a:lnTo>
                  <a:pt x="160" y="14"/>
                </a:lnTo>
                <a:lnTo>
                  <a:pt x="162" y="16"/>
                </a:lnTo>
                <a:lnTo>
                  <a:pt x="164" y="18"/>
                </a:lnTo>
                <a:lnTo>
                  <a:pt x="166" y="20"/>
                </a:lnTo>
                <a:lnTo>
                  <a:pt x="168" y="20"/>
                </a:lnTo>
                <a:lnTo>
                  <a:pt x="170" y="22"/>
                </a:lnTo>
                <a:lnTo>
                  <a:pt x="172" y="24"/>
                </a:lnTo>
                <a:lnTo>
                  <a:pt x="174" y="24"/>
                </a:lnTo>
                <a:lnTo>
                  <a:pt x="176" y="26"/>
                </a:lnTo>
                <a:lnTo>
                  <a:pt x="178" y="28"/>
                </a:lnTo>
                <a:lnTo>
                  <a:pt x="180" y="30"/>
                </a:lnTo>
                <a:lnTo>
                  <a:pt x="182" y="32"/>
                </a:lnTo>
                <a:lnTo>
                  <a:pt x="184" y="34"/>
                </a:lnTo>
                <a:lnTo>
                  <a:pt x="186" y="34"/>
                </a:lnTo>
                <a:lnTo>
                  <a:pt x="188" y="36"/>
                </a:lnTo>
                <a:lnTo>
                  <a:pt x="190" y="38"/>
                </a:lnTo>
                <a:lnTo>
                  <a:pt x="192" y="38"/>
                </a:lnTo>
                <a:lnTo>
                  <a:pt x="194" y="40"/>
                </a:lnTo>
                <a:lnTo>
                  <a:pt x="194" y="42"/>
                </a:lnTo>
                <a:lnTo>
                  <a:pt x="196" y="42"/>
                </a:lnTo>
                <a:lnTo>
                  <a:pt x="198" y="44"/>
                </a:lnTo>
                <a:lnTo>
                  <a:pt x="200" y="46"/>
                </a:lnTo>
                <a:lnTo>
                  <a:pt x="202" y="48"/>
                </a:lnTo>
                <a:lnTo>
                  <a:pt x="204" y="48"/>
                </a:lnTo>
                <a:lnTo>
                  <a:pt x="206" y="50"/>
                </a:lnTo>
                <a:lnTo>
                  <a:pt x="208" y="52"/>
                </a:lnTo>
                <a:lnTo>
                  <a:pt x="209" y="52"/>
                </a:lnTo>
                <a:lnTo>
                  <a:pt x="211" y="54"/>
                </a:lnTo>
                <a:lnTo>
                  <a:pt x="211" y="56"/>
                </a:lnTo>
                <a:lnTo>
                  <a:pt x="213" y="57"/>
                </a:lnTo>
                <a:lnTo>
                  <a:pt x="215" y="57"/>
                </a:lnTo>
                <a:lnTo>
                  <a:pt x="217" y="59"/>
                </a:lnTo>
                <a:lnTo>
                  <a:pt x="219" y="61"/>
                </a:lnTo>
                <a:lnTo>
                  <a:pt x="221" y="61"/>
                </a:lnTo>
                <a:lnTo>
                  <a:pt x="223" y="65"/>
                </a:lnTo>
                <a:lnTo>
                  <a:pt x="225" y="65"/>
                </a:lnTo>
                <a:lnTo>
                  <a:pt x="227" y="67"/>
                </a:lnTo>
                <a:lnTo>
                  <a:pt x="229" y="69"/>
                </a:lnTo>
                <a:lnTo>
                  <a:pt x="231" y="69"/>
                </a:lnTo>
                <a:lnTo>
                  <a:pt x="233" y="71"/>
                </a:lnTo>
                <a:lnTo>
                  <a:pt x="235" y="73"/>
                </a:lnTo>
                <a:lnTo>
                  <a:pt x="237" y="73"/>
                </a:lnTo>
                <a:lnTo>
                  <a:pt x="239" y="75"/>
                </a:lnTo>
                <a:lnTo>
                  <a:pt x="241" y="77"/>
                </a:lnTo>
                <a:lnTo>
                  <a:pt x="243" y="79"/>
                </a:lnTo>
                <a:lnTo>
                  <a:pt x="245" y="79"/>
                </a:lnTo>
                <a:lnTo>
                  <a:pt x="245" y="81"/>
                </a:lnTo>
                <a:lnTo>
                  <a:pt x="245" y="83"/>
                </a:lnTo>
                <a:lnTo>
                  <a:pt x="245" y="85"/>
                </a:lnTo>
                <a:lnTo>
                  <a:pt x="245" y="87"/>
                </a:lnTo>
                <a:lnTo>
                  <a:pt x="247" y="87"/>
                </a:lnTo>
                <a:lnTo>
                  <a:pt x="249" y="89"/>
                </a:lnTo>
                <a:lnTo>
                  <a:pt x="251" y="89"/>
                </a:lnTo>
                <a:lnTo>
                  <a:pt x="253" y="91"/>
                </a:lnTo>
                <a:lnTo>
                  <a:pt x="253" y="93"/>
                </a:lnTo>
                <a:lnTo>
                  <a:pt x="255" y="95"/>
                </a:lnTo>
                <a:lnTo>
                  <a:pt x="257" y="97"/>
                </a:lnTo>
                <a:lnTo>
                  <a:pt x="259" y="97"/>
                </a:lnTo>
                <a:lnTo>
                  <a:pt x="261" y="99"/>
                </a:lnTo>
                <a:lnTo>
                  <a:pt x="263" y="97"/>
                </a:lnTo>
                <a:lnTo>
                  <a:pt x="265" y="97"/>
                </a:lnTo>
                <a:lnTo>
                  <a:pt x="267" y="99"/>
                </a:lnTo>
                <a:lnTo>
                  <a:pt x="267" y="101"/>
                </a:lnTo>
                <a:lnTo>
                  <a:pt x="269" y="103"/>
                </a:lnTo>
                <a:lnTo>
                  <a:pt x="271" y="103"/>
                </a:lnTo>
                <a:lnTo>
                  <a:pt x="273" y="103"/>
                </a:lnTo>
                <a:lnTo>
                  <a:pt x="275" y="103"/>
                </a:lnTo>
                <a:lnTo>
                  <a:pt x="277" y="103"/>
                </a:lnTo>
                <a:lnTo>
                  <a:pt x="279" y="105"/>
                </a:lnTo>
                <a:lnTo>
                  <a:pt x="281" y="105"/>
                </a:lnTo>
                <a:lnTo>
                  <a:pt x="281" y="107"/>
                </a:lnTo>
                <a:lnTo>
                  <a:pt x="281" y="109"/>
                </a:lnTo>
                <a:lnTo>
                  <a:pt x="281" y="111"/>
                </a:lnTo>
                <a:lnTo>
                  <a:pt x="281" y="113"/>
                </a:lnTo>
                <a:lnTo>
                  <a:pt x="283" y="115"/>
                </a:lnTo>
                <a:lnTo>
                  <a:pt x="281" y="117"/>
                </a:lnTo>
                <a:lnTo>
                  <a:pt x="281" y="119"/>
                </a:lnTo>
                <a:lnTo>
                  <a:pt x="279" y="121"/>
                </a:lnTo>
                <a:lnTo>
                  <a:pt x="281" y="123"/>
                </a:lnTo>
                <a:lnTo>
                  <a:pt x="283" y="123"/>
                </a:lnTo>
                <a:lnTo>
                  <a:pt x="285" y="123"/>
                </a:lnTo>
                <a:lnTo>
                  <a:pt x="287" y="123"/>
                </a:lnTo>
                <a:lnTo>
                  <a:pt x="289" y="123"/>
                </a:lnTo>
                <a:lnTo>
                  <a:pt x="291" y="123"/>
                </a:lnTo>
                <a:lnTo>
                  <a:pt x="291" y="121"/>
                </a:lnTo>
                <a:lnTo>
                  <a:pt x="293" y="121"/>
                </a:lnTo>
                <a:lnTo>
                  <a:pt x="295" y="121"/>
                </a:lnTo>
                <a:lnTo>
                  <a:pt x="297" y="121"/>
                </a:lnTo>
                <a:lnTo>
                  <a:pt x="299" y="121"/>
                </a:lnTo>
                <a:lnTo>
                  <a:pt x="299" y="149"/>
                </a:lnTo>
                <a:lnTo>
                  <a:pt x="299" y="163"/>
                </a:lnTo>
                <a:lnTo>
                  <a:pt x="299" y="165"/>
                </a:lnTo>
                <a:lnTo>
                  <a:pt x="299" y="167"/>
                </a:lnTo>
                <a:lnTo>
                  <a:pt x="299" y="169"/>
                </a:lnTo>
                <a:lnTo>
                  <a:pt x="299" y="177"/>
                </a:lnTo>
                <a:lnTo>
                  <a:pt x="297" y="179"/>
                </a:lnTo>
                <a:lnTo>
                  <a:pt x="295" y="181"/>
                </a:lnTo>
                <a:lnTo>
                  <a:pt x="295" y="183"/>
                </a:lnTo>
                <a:lnTo>
                  <a:pt x="295" y="185"/>
                </a:lnTo>
                <a:lnTo>
                  <a:pt x="295" y="187"/>
                </a:lnTo>
                <a:lnTo>
                  <a:pt x="293" y="189"/>
                </a:lnTo>
                <a:lnTo>
                  <a:pt x="293" y="191"/>
                </a:lnTo>
                <a:lnTo>
                  <a:pt x="291" y="193"/>
                </a:lnTo>
                <a:lnTo>
                  <a:pt x="289" y="193"/>
                </a:lnTo>
                <a:lnTo>
                  <a:pt x="287" y="195"/>
                </a:lnTo>
                <a:lnTo>
                  <a:pt x="287" y="197"/>
                </a:lnTo>
                <a:lnTo>
                  <a:pt x="287" y="199"/>
                </a:lnTo>
                <a:lnTo>
                  <a:pt x="285" y="199"/>
                </a:lnTo>
                <a:lnTo>
                  <a:pt x="283" y="199"/>
                </a:lnTo>
                <a:lnTo>
                  <a:pt x="281" y="199"/>
                </a:lnTo>
                <a:lnTo>
                  <a:pt x="279" y="197"/>
                </a:lnTo>
                <a:lnTo>
                  <a:pt x="277" y="197"/>
                </a:lnTo>
                <a:lnTo>
                  <a:pt x="277" y="199"/>
                </a:lnTo>
                <a:lnTo>
                  <a:pt x="275" y="199"/>
                </a:lnTo>
                <a:lnTo>
                  <a:pt x="273" y="199"/>
                </a:lnTo>
                <a:lnTo>
                  <a:pt x="269" y="199"/>
                </a:lnTo>
                <a:lnTo>
                  <a:pt x="267" y="199"/>
                </a:lnTo>
                <a:lnTo>
                  <a:pt x="265" y="199"/>
                </a:lnTo>
                <a:lnTo>
                  <a:pt x="263" y="199"/>
                </a:lnTo>
                <a:lnTo>
                  <a:pt x="261" y="199"/>
                </a:lnTo>
                <a:lnTo>
                  <a:pt x="259" y="199"/>
                </a:lnTo>
                <a:lnTo>
                  <a:pt x="257" y="199"/>
                </a:lnTo>
                <a:lnTo>
                  <a:pt x="255" y="199"/>
                </a:lnTo>
                <a:lnTo>
                  <a:pt x="253" y="199"/>
                </a:lnTo>
                <a:lnTo>
                  <a:pt x="251" y="201"/>
                </a:lnTo>
                <a:lnTo>
                  <a:pt x="249" y="201"/>
                </a:lnTo>
                <a:lnTo>
                  <a:pt x="247" y="201"/>
                </a:lnTo>
                <a:lnTo>
                  <a:pt x="243" y="203"/>
                </a:lnTo>
                <a:lnTo>
                  <a:pt x="243" y="205"/>
                </a:lnTo>
                <a:lnTo>
                  <a:pt x="241" y="207"/>
                </a:lnTo>
                <a:lnTo>
                  <a:pt x="239" y="207"/>
                </a:lnTo>
                <a:lnTo>
                  <a:pt x="237" y="207"/>
                </a:lnTo>
                <a:lnTo>
                  <a:pt x="235" y="207"/>
                </a:lnTo>
                <a:lnTo>
                  <a:pt x="233" y="207"/>
                </a:lnTo>
                <a:lnTo>
                  <a:pt x="231" y="207"/>
                </a:lnTo>
                <a:lnTo>
                  <a:pt x="229" y="207"/>
                </a:lnTo>
                <a:lnTo>
                  <a:pt x="227" y="207"/>
                </a:lnTo>
                <a:lnTo>
                  <a:pt x="227" y="209"/>
                </a:lnTo>
                <a:lnTo>
                  <a:pt x="223" y="207"/>
                </a:lnTo>
                <a:lnTo>
                  <a:pt x="221" y="207"/>
                </a:lnTo>
                <a:lnTo>
                  <a:pt x="217" y="205"/>
                </a:lnTo>
                <a:lnTo>
                  <a:pt x="215" y="207"/>
                </a:lnTo>
                <a:lnTo>
                  <a:pt x="213" y="205"/>
                </a:lnTo>
                <a:lnTo>
                  <a:pt x="209" y="205"/>
                </a:lnTo>
                <a:lnTo>
                  <a:pt x="204" y="211"/>
                </a:lnTo>
                <a:lnTo>
                  <a:pt x="202" y="211"/>
                </a:lnTo>
                <a:lnTo>
                  <a:pt x="200" y="211"/>
                </a:lnTo>
                <a:lnTo>
                  <a:pt x="198" y="213"/>
                </a:lnTo>
                <a:lnTo>
                  <a:pt x="196" y="215"/>
                </a:lnTo>
                <a:lnTo>
                  <a:pt x="192" y="217"/>
                </a:lnTo>
                <a:lnTo>
                  <a:pt x="190" y="217"/>
                </a:lnTo>
                <a:lnTo>
                  <a:pt x="186" y="219"/>
                </a:lnTo>
                <a:lnTo>
                  <a:pt x="186" y="221"/>
                </a:lnTo>
                <a:lnTo>
                  <a:pt x="186" y="223"/>
                </a:lnTo>
                <a:lnTo>
                  <a:pt x="184" y="225"/>
                </a:lnTo>
                <a:lnTo>
                  <a:pt x="184" y="223"/>
                </a:lnTo>
                <a:lnTo>
                  <a:pt x="182" y="223"/>
                </a:lnTo>
                <a:lnTo>
                  <a:pt x="180" y="221"/>
                </a:lnTo>
                <a:lnTo>
                  <a:pt x="178" y="221"/>
                </a:lnTo>
                <a:lnTo>
                  <a:pt x="176" y="223"/>
                </a:lnTo>
                <a:lnTo>
                  <a:pt x="174" y="223"/>
                </a:lnTo>
                <a:lnTo>
                  <a:pt x="174" y="225"/>
                </a:lnTo>
                <a:lnTo>
                  <a:pt x="172" y="227"/>
                </a:lnTo>
                <a:lnTo>
                  <a:pt x="170" y="229"/>
                </a:lnTo>
                <a:lnTo>
                  <a:pt x="170" y="231"/>
                </a:lnTo>
                <a:lnTo>
                  <a:pt x="170" y="233"/>
                </a:lnTo>
                <a:lnTo>
                  <a:pt x="170" y="235"/>
                </a:lnTo>
                <a:lnTo>
                  <a:pt x="168" y="235"/>
                </a:lnTo>
                <a:lnTo>
                  <a:pt x="166" y="233"/>
                </a:lnTo>
                <a:lnTo>
                  <a:pt x="164" y="233"/>
                </a:lnTo>
                <a:lnTo>
                  <a:pt x="164" y="235"/>
                </a:lnTo>
                <a:lnTo>
                  <a:pt x="164" y="237"/>
                </a:lnTo>
                <a:lnTo>
                  <a:pt x="164" y="239"/>
                </a:lnTo>
                <a:lnTo>
                  <a:pt x="164" y="241"/>
                </a:lnTo>
                <a:lnTo>
                  <a:pt x="162" y="241"/>
                </a:lnTo>
                <a:lnTo>
                  <a:pt x="160" y="243"/>
                </a:lnTo>
                <a:lnTo>
                  <a:pt x="160" y="245"/>
                </a:lnTo>
                <a:lnTo>
                  <a:pt x="158" y="243"/>
                </a:lnTo>
                <a:lnTo>
                  <a:pt x="156" y="243"/>
                </a:lnTo>
                <a:lnTo>
                  <a:pt x="154" y="241"/>
                </a:lnTo>
                <a:lnTo>
                  <a:pt x="152" y="241"/>
                </a:lnTo>
                <a:lnTo>
                  <a:pt x="150" y="239"/>
                </a:lnTo>
                <a:lnTo>
                  <a:pt x="150" y="237"/>
                </a:lnTo>
                <a:lnTo>
                  <a:pt x="150" y="239"/>
                </a:lnTo>
                <a:lnTo>
                  <a:pt x="148" y="241"/>
                </a:lnTo>
                <a:lnTo>
                  <a:pt x="146" y="243"/>
                </a:lnTo>
                <a:lnTo>
                  <a:pt x="146" y="245"/>
                </a:lnTo>
                <a:lnTo>
                  <a:pt x="144" y="245"/>
                </a:lnTo>
                <a:lnTo>
                  <a:pt x="144" y="247"/>
                </a:lnTo>
                <a:lnTo>
                  <a:pt x="146" y="249"/>
                </a:lnTo>
                <a:lnTo>
                  <a:pt x="146" y="251"/>
                </a:lnTo>
                <a:lnTo>
                  <a:pt x="144" y="253"/>
                </a:lnTo>
                <a:lnTo>
                  <a:pt x="142" y="253"/>
                </a:lnTo>
                <a:lnTo>
                  <a:pt x="142" y="255"/>
                </a:lnTo>
                <a:lnTo>
                  <a:pt x="142" y="257"/>
                </a:lnTo>
                <a:lnTo>
                  <a:pt x="142" y="259"/>
                </a:lnTo>
                <a:lnTo>
                  <a:pt x="142" y="261"/>
                </a:lnTo>
                <a:lnTo>
                  <a:pt x="140" y="263"/>
                </a:lnTo>
                <a:lnTo>
                  <a:pt x="140" y="265"/>
                </a:lnTo>
                <a:lnTo>
                  <a:pt x="138" y="267"/>
                </a:lnTo>
                <a:lnTo>
                  <a:pt x="136" y="269"/>
                </a:lnTo>
                <a:lnTo>
                  <a:pt x="134" y="269"/>
                </a:lnTo>
                <a:lnTo>
                  <a:pt x="132" y="269"/>
                </a:lnTo>
                <a:lnTo>
                  <a:pt x="130" y="269"/>
                </a:lnTo>
                <a:lnTo>
                  <a:pt x="128" y="271"/>
                </a:lnTo>
                <a:lnTo>
                  <a:pt x="126" y="273"/>
                </a:lnTo>
                <a:lnTo>
                  <a:pt x="124" y="273"/>
                </a:lnTo>
                <a:lnTo>
                  <a:pt x="126" y="273"/>
                </a:lnTo>
                <a:lnTo>
                  <a:pt x="126" y="275"/>
                </a:lnTo>
                <a:lnTo>
                  <a:pt x="126" y="277"/>
                </a:lnTo>
                <a:lnTo>
                  <a:pt x="128" y="279"/>
                </a:lnTo>
                <a:lnTo>
                  <a:pt x="128" y="281"/>
                </a:lnTo>
                <a:lnTo>
                  <a:pt x="126" y="281"/>
                </a:lnTo>
                <a:lnTo>
                  <a:pt x="126" y="283"/>
                </a:lnTo>
                <a:lnTo>
                  <a:pt x="126" y="285"/>
                </a:lnTo>
                <a:lnTo>
                  <a:pt x="124" y="287"/>
                </a:lnTo>
                <a:lnTo>
                  <a:pt x="122" y="289"/>
                </a:lnTo>
                <a:lnTo>
                  <a:pt x="122" y="291"/>
                </a:lnTo>
                <a:lnTo>
                  <a:pt x="124" y="293"/>
                </a:lnTo>
                <a:lnTo>
                  <a:pt x="122" y="295"/>
                </a:lnTo>
                <a:lnTo>
                  <a:pt x="122" y="297"/>
                </a:lnTo>
                <a:lnTo>
                  <a:pt x="122" y="299"/>
                </a:lnTo>
                <a:lnTo>
                  <a:pt x="122" y="301"/>
                </a:lnTo>
                <a:lnTo>
                  <a:pt x="120" y="301"/>
                </a:lnTo>
                <a:lnTo>
                  <a:pt x="118" y="301"/>
                </a:lnTo>
                <a:lnTo>
                  <a:pt x="116" y="301"/>
                </a:lnTo>
                <a:lnTo>
                  <a:pt x="114" y="303"/>
                </a:lnTo>
                <a:lnTo>
                  <a:pt x="114" y="305"/>
                </a:lnTo>
                <a:lnTo>
                  <a:pt x="112" y="305"/>
                </a:lnTo>
                <a:lnTo>
                  <a:pt x="112" y="307"/>
                </a:lnTo>
                <a:lnTo>
                  <a:pt x="110" y="305"/>
                </a:lnTo>
                <a:lnTo>
                  <a:pt x="108" y="305"/>
                </a:lnTo>
                <a:lnTo>
                  <a:pt x="108" y="303"/>
                </a:lnTo>
                <a:lnTo>
                  <a:pt x="110" y="303"/>
                </a:lnTo>
                <a:lnTo>
                  <a:pt x="110" y="301"/>
                </a:lnTo>
                <a:lnTo>
                  <a:pt x="108" y="299"/>
                </a:lnTo>
                <a:lnTo>
                  <a:pt x="108" y="297"/>
                </a:lnTo>
                <a:lnTo>
                  <a:pt x="108" y="295"/>
                </a:lnTo>
                <a:lnTo>
                  <a:pt x="106" y="295"/>
                </a:lnTo>
                <a:lnTo>
                  <a:pt x="106" y="297"/>
                </a:lnTo>
                <a:lnTo>
                  <a:pt x="104" y="299"/>
                </a:lnTo>
                <a:lnTo>
                  <a:pt x="102" y="297"/>
                </a:lnTo>
                <a:lnTo>
                  <a:pt x="100" y="297"/>
                </a:lnTo>
                <a:lnTo>
                  <a:pt x="100" y="299"/>
                </a:lnTo>
                <a:lnTo>
                  <a:pt x="100" y="301"/>
                </a:lnTo>
                <a:lnTo>
                  <a:pt x="100" y="303"/>
                </a:lnTo>
                <a:lnTo>
                  <a:pt x="98" y="303"/>
                </a:lnTo>
                <a:lnTo>
                  <a:pt x="96" y="303"/>
                </a:lnTo>
                <a:lnTo>
                  <a:pt x="94" y="305"/>
                </a:lnTo>
                <a:lnTo>
                  <a:pt x="96" y="307"/>
                </a:lnTo>
                <a:lnTo>
                  <a:pt x="94" y="307"/>
                </a:lnTo>
                <a:lnTo>
                  <a:pt x="92" y="305"/>
                </a:lnTo>
                <a:lnTo>
                  <a:pt x="88" y="305"/>
                </a:lnTo>
                <a:lnTo>
                  <a:pt x="88" y="303"/>
                </a:lnTo>
                <a:lnTo>
                  <a:pt x="86" y="303"/>
                </a:lnTo>
                <a:lnTo>
                  <a:pt x="86" y="301"/>
                </a:lnTo>
                <a:lnTo>
                  <a:pt x="84" y="301"/>
                </a:lnTo>
                <a:lnTo>
                  <a:pt x="82" y="301"/>
                </a:lnTo>
                <a:lnTo>
                  <a:pt x="82" y="303"/>
                </a:lnTo>
                <a:lnTo>
                  <a:pt x="80" y="305"/>
                </a:lnTo>
                <a:lnTo>
                  <a:pt x="78" y="307"/>
                </a:lnTo>
                <a:lnTo>
                  <a:pt x="76" y="307"/>
                </a:lnTo>
                <a:lnTo>
                  <a:pt x="78" y="305"/>
                </a:lnTo>
                <a:lnTo>
                  <a:pt x="76" y="303"/>
                </a:lnTo>
                <a:lnTo>
                  <a:pt x="74" y="303"/>
                </a:lnTo>
                <a:lnTo>
                  <a:pt x="74" y="301"/>
                </a:lnTo>
                <a:lnTo>
                  <a:pt x="72" y="301"/>
                </a:lnTo>
                <a:lnTo>
                  <a:pt x="72" y="299"/>
                </a:lnTo>
                <a:lnTo>
                  <a:pt x="70" y="297"/>
                </a:lnTo>
                <a:lnTo>
                  <a:pt x="70" y="295"/>
                </a:lnTo>
                <a:lnTo>
                  <a:pt x="70" y="293"/>
                </a:lnTo>
                <a:lnTo>
                  <a:pt x="72" y="291"/>
                </a:lnTo>
                <a:lnTo>
                  <a:pt x="72" y="289"/>
                </a:lnTo>
                <a:lnTo>
                  <a:pt x="70" y="289"/>
                </a:lnTo>
                <a:lnTo>
                  <a:pt x="68" y="289"/>
                </a:lnTo>
                <a:lnTo>
                  <a:pt x="66" y="291"/>
                </a:lnTo>
                <a:lnTo>
                  <a:pt x="64" y="291"/>
                </a:lnTo>
                <a:lnTo>
                  <a:pt x="64" y="289"/>
                </a:lnTo>
                <a:lnTo>
                  <a:pt x="66" y="287"/>
                </a:lnTo>
                <a:lnTo>
                  <a:pt x="66" y="285"/>
                </a:lnTo>
                <a:lnTo>
                  <a:pt x="68" y="283"/>
                </a:lnTo>
                <a:lnTo>
                  <a:pt x="70" y="283"/>
                </a:lnTo>
                <a:lnTo>
                  <a:pt x="70" y="281"/>
                </a:lnTo>
                <a:lnTo>
                  <a:pt x="68" y="281"/>
                </a:lnTo>
                <a:lnTo>
                  <a:pt x="66" y="279"/>
                </a:lnTo>
                <a:lnTo>
                  <a:pt x="64" y="279"/>
                </a:lnTo>
                <a:lnTo>
                  <a:pt x="64" y="277"/>
                </a:lnTo>
                <a:lnTo>
                  <a:pt x="64" y="275"/>
                </a:lnTo>
                <a:lnTo>
                  <a:pt x="62" y="277"/>
                </a:lnTo>
                <a:lnTo>
                  <a:pt x="62" y="275"/>
                </a:lnTo>
                <a:lnTo>
                  <a:pt x="62" y="273"/>
                </a:lnTo>
                <a:lnTo>
                  <a:pt x="62" y="271"/>
                </a:lnTo>
                <a:lnTo>
                  <a:pt x="62" y="269"/>
                </a:lnTo>
                <a:lnTo>
                  <a:pt x="60" y="267"/>
                </a:lnTo>
                <a:lnTo>
                  <a:pt x="60" y="265"/>
                </a:lnTo>
                <a:lnTo>
                  <a:pt x="58" y="265"/>
                </a:lnTo>
                <a:lnTo>
                  <a:pt x="58" y="263"/>
                </a:lnTo>
                <a:lnTo>
                  <a:pt x="60" y="263"/>
                </a:lnTo>
                <a:lnTo>
                  <a:pt x="58" y="261"/>
                </a:lnTo>
                <a:lnTo>
                  <a:pt x="58" y="259"/>
                </a:lnTo>
                <a:lnTo>
                  <a:pt x="56" y="259"/>
                </a:lnTo>
                <a:lnTo>
                  <a:pt x="54" y="259"/>
                </a:lnTo>
                <a:lnTo>
                  <a:pt x="52" y="259"/>
                </a:lnTo>
                <a:lnTo>
                  <a:pt x="52" y="261"/>
                </a:lnTo>
                <a:lnTo>
                  <a:pt x="54" y="263"/>
                </a:lnTo>
                <a:lnTo>
                  <a:pt x="52" y="263"/>
                </a:lnTo>
                <a:lnTo>
                  <a:pt x="50" y="263"/>
                </a:lnTo>
                <a:lnTo>
                  <a:pt x="48" y="265"/>
                </a:lnTo>
                <a:lnTo>
                  <a:pt x="46" y="265"/>
                </a:lnTo>
                <a:lnTo>
                  <a:pt x="46" y="267"/>
                </a:lnTo>
                <a:lnTo>
                  <a:pt x="44" y="269"/>
                </a:lnTo>
                <a:lnTo>
                  <a:pt x="42" y="267"/>
                </a:lnTo>
                <a:lnTo>
                  <a:pt x="40" y="267"/>
                </a:lnTo>
                <a:lnTo>
                  <a:pt x="40" y="265"/>
                </a:lnTo>
                <a:lnTo>
                  <a:pt x="38" y="265"/>
                </a:lnTo>
                <a:lnTo>
                  <a:pt x="36" y="265"/>
                </a:lnTo>
                <a:lnTo>
                  <a:pt x="34" y="265"/>
                </a:lnTo>
                <a:lnTo>
                  <a:pt x="32" y="265"/>
                </a:lnTo>
                <a:lnTo>
                  <a:pt x="30" y="267"/>
                </a:lnTo>
                <a:lnTo>
                  <a:pt x="30" y="269"/>
                </a:lnTo>
                <a:lnTo>
                  <a:pt x="28" y="271"/>
                </a:lnTo>
                <a:lnTo>
                  <a:pt x="26" y="269"/>
                </a:lnTo>
                <a:lnTo>
                  <a:pt x="26" y="267"/>
                </a:lnTo>
                <a:lnTo>
                  <a:pt x="24" y="265"/>
                </a:lnTo>
                <a:lnTo>
                  <a:pt x="22" y="265"/>
                </a:lnTo>
                <a:lnTo>
                  <a:pt x="20" y="267"/>
                </a:lnTo>
                <a:lnTo>
                  <a:pt x="18" y="269"/>
                </a:lnTo>
                <a:lnTo>
                  <a:pt x="16" y="267"/>
                </a:lnTo>
                <a:lnTo>
                  <a:pt x="14" y="265"/>
                </a:lnTo>
                <a:lnTo>
                  <a:pt x="14" y="263"/>
                </a:lnTo>
                <a:lnTo>
                  <a:pt x="16" y="261"/>
                </a:lnTo>
                <a:lnTo>
                  <a:pt x="16" y="259"/>
                </a:lnTo>
                <a:lnTo>
                  <a:pt x="14" y="257"/>
                </a:lnTo>
                <a:lnTo>
                  <a:pt x="14" y="255"/>
                </a:lnTo>
                <a:lnTo>
                  <a:pt x="14" y="253"/>
                </a:lnTo>
                <a:lnTo>
                  <a:pt x="16" y="253"/>
                </a:lnTo>
                <a:lnTo>
                  <a:pt x="14" y="251"/>
                </a:lnTo>
                <a:lnTo>
                  <a:pt x="16" y="249"/>
                </a:lnTo>
                <a:lnTo>
                  <a:pt x="14" y="247"/>
                </a:lnTo>
                <a:lnTo>
                  <a:pt x="12" y="245"/>
                </a:lnTo>
                <a:lnTo>
                  <a:pt x="12" y="243"/>
                </a:lnTo>
                <a:lnTo>
                  <a:pt x="12" y="241"/>
                </a:lnTo>
                <a:lnTo>
                  <a:pt x="12" y="239"/>
                </a:lnTo>
                <a:lnTo>
                  <a:pt x="10" y="239"/>
                </a:lnTo>
                <a:lnTo>
                  <a:pt x="8" y="241"/>
                </a:lnTo>
                <a:lnTo>
                  <a:pt x="6" y="241"/>
                </a:lnTo>
                <a:lnTo>
                  <a:pt x="6" y="239"/>
                </a:lnTo>
                <a:lnTo>
                  <a:pt x="6" y="237"/>
                </a:lnTo>
                <a:lnTo>
                  <a:pt x="4" y="235"/>
                </a:lnTo>
                <a:lnTo>
                  <a:pt x="4" y="233"/>
                </a:lnTo>
                <a:lnTo>
                  <a:pt x="4" y="231"/>
                </a:lnTo>
                <a:lnTo>
                  <a:pt x="6" y="231"/>
                </a:lnTo>
                <a:lnTo>
                  <a:pt x="4" y="229"/>
                </a:lnTo>
                <a:lnTo>
                  <a:pt x="4" y="227"/>
                </a:lnTo>
                <a:lnTo>
                  <a:pt x="4" y="225"/>
                </a:lnTo>
                <a:lnTo>
                  <a:pt x="4" y="223"/>
                </a:lnTo>
                <a:lnTo>
                  <a:pt x="4" y="221"/>
                </a:lnTo>
                <a:lnTo>
                  <a:pt x="2" y="219"/>
                </a:lnTo>
                <a:lnTo>
                  <a:pt x="2" y="217"/>
                </a:lnTo>
                <a:lnTo>
                  <a:pt x="0" y="215"/>
                </a:lnTo>
                <a:lnTo>
                  <a:pt x="2" y="215"/>
                </a:lnTo>
                <a:lnTo>
                  <a:pt x="2" y="213"/>
                </a:lnTo>
                <a:lnTo>
                  <a:pt x="0" y="21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1" name="Freeform 2339"/>
          <p:cNvSpPr>
            <a:spLocks/>
          </p:cNvSpPr>
          <p:nvPr/>
        </p:nvSpPr>
        <p:spPr bwMode="auto">
          <a:xfrm>
            <a:off x="3859213" y="3114676"/>
            <a:ext cx="474662" cy="487363"/>
          </a:xfrm>
          <a:custGeom>
            <a:avLst/>
            <a:gdLst>
              <a:gd name="T0" fmla="*/ 20161229 w 299"/>
              <a:gd name="T1" fmla="*/ 511593037 h 307"/>
              <a:gd name="T2" fmla="*/ 50403072 w 299"/>
              <a:gd name="T3" fmla="*/ 501512402 h 307"/>
              <a:gd name="T4" fmla="*/ 80644915 w 299"/>
              <a:gd name="T5" fmla="*/ 496472084 h 307"/>
              <a:gd name="T6" fmla="*/ 115927065 w 299"/>
              <a:gd name="T7" fmla="*/ 496472084 h 307"/>
              <a:gd name="T8" fmla="*/ 272176588 w 299"/>
              <a:gd name="T9" fmla="*/ 496472084 h 307"/>
              <a:gd name="T10" fmla="*/ 317539353 w 299"/>
              <a:gd name="T11" fmla="*/ 466230178 h 307"/>
              <a:gd name="T12" fmla="*/ 307458739 w 299"/>
              <a:gd name="T13" fmla="*/ 420867319 h 307"/>
              <a:gd name="T14" fmla="*/ 302418431 w 299"/>
              <a:gd name="T15" fmla="*/ 380544778 h 307"/>
              <a:gd name="T16" fmla="*/ 297378124 w 299"/>
              <a:gd name="T17" fmla="*/ 335181919 h 307"/>
              <a:gd name="T18" fmla="*/ 297378124 w 299"/>
              <a:gd name="T19" fmla="*/ 289819060 h 307"/>
              <a:gd name="T20" fmla="*/ 292337817 w 299"/>
              <a:gd name="T21" fmla="*/ 244456201 h 307"/>
              <a:gd name="T22" fmla="*/ 287297510 w 299"/>
              <a:gd name="T23" fmla="*/ 199093342 h 307"/>
              <a:gd name="T24" fmla="*/ 287297510 w 299"/>
              <a:gd name="T25" fmla="*/ 153730483 h 307"/>
              <a:gd name="T26" fmla="*/ 282257203 w 299"/>
              <a:gd name="T27" fmla="*/ 110886989 h 307"/>
              <a:gd name="T28" fmla="*/ 282257203 w 299"/>
              <a:gd name="T29" fmla="*/ 70564447 h 307"/>
              <a:gd name="T30" fmla="*/ 277216895 w 299"/>
              <a:gd name="T31" fmla="*/ 30241906 h 307"/>
              <a:gd name="T32" fmla="*/ 362902118 w 299"/>
              <a:gd name="T33" fmla="*/ 5040318 h 307"/>
              <a:gd name="T34" fmla="*/ 413305190 w 299"/>
              <a:gd name="T35" fmla="*/ 45362859 h 307"/>
              <a:gd name="T36" fmla="*/ 453627647 w 299"/>
              <a:gd name="T37" fmla="*/ 75604765 h 307"/>
              <a:gd name="T38" fmla="*/ 498990412 w 299"/>
              <a:gd name="T39" fmla="*/ 110886989 h 307"/>
              <a:gd name="T40" fmla="*/ 541832229 w 299"/>
              <a:gd name="T41" fmla="*/ 143649847 h 307"/>
              <a:gd name="T42" fmla="*/ 587194994 w 299"/>
              <a:gd name="T43" fmla="*/ 178932071 h 307"/>
              <a:gd name="T44" fmla="*/ 617436837 w 299"/>
              <a:gd name="T45" fmla="*/ 209173977 h 307"/>
              <a:gd name="T46" fmla="*/ 647678680 w 299"/>
              <a:gd name="T47" fmla="*/ 244456201 h 307"/>
              <a:gd name="T48" fmla="*/ 688001138 w 299"/>
              <a:gd name="T49" fmla="*/ 259577154 h 307"/>
              <a:gd name="T50" fmla="*/ 708162367 w 299"/>
              <a:gd name="T51" fmla="*/ 284778742 h 307"/>
              <a:gd name="T52" fmla="*/ 728323595 w 299"/>
              <a:gd name="T53" fmla="*/ 309980331 h 307"/>
              <a:gd name="T54" fmla="*/ 753525131 w 299"/>
              <a:gd name="T55" fmla="*/ 410786684 h 307"/>
              <a:gd name="T56" fmla="*/ 743444517 w 299"/>
              <a:gd name="T57" fmla="*/ 471270496 h 307"/>
              <a:gd name="T58" fmla="*/ 718242981 w 299"/>
              <a:gd name="T59" fmla="*/ 501512402 h 307"/>
              <a:gd name="T60" fmla="*/ 672880216 w 299"/>
              <a:gd name="T61" fmla="*/ 501512402 h 307"/>
              <a:gd name="T62" fmla="*/ 622477144 w 299"/>
              <a:gd name="T63" fmla="*/ 506552720 h 307"/>
              <a:gd name="T64" fmla="*/ 582154687 w 299"/>
              <a:gd name="T65" fmla="*/ 521673673 h 307"/>
              <a:gd name="T66" fmla="*/ 541832229 w 299"/>
              <a:gd name="T67" fmla="*/ 521673673 h 307"/>
              <a:gd name="T68" fmla="*/ 478829183 w 299"/>
              <a:gd name="T69" fmla="*/ 546875261 h 307"/>
              <a:gd name="T70" fmla="*/ 443547033 w 299"/>
              <a:gd name="T71" fmla="*/ 561996214 h 307"/>
              <a:gd name="T72" fmla="*/ 423385804 w 299"/>
              <a:gd name="T73" fmla="*/ 592238120 h 307"/>
              <a:gd name="T74" fmla="*/ 408264882 w 299"/>
              <a:gd name="T75" fmla="*/ 607359073 h 307"/>
              <a:gd name="T76" fmla="*/ 378023039 w 299"/>
              <a:gd name="T77" fmla="*/ 597278438 h 307"/>
              <a:gd name="T78" fmla="*/ 367942425 w 299"/>
              <a:gd name="T79" fmla="*/ 632560661 h 307"/>
              <a:gd name="T80" fmla="*/ 352821503 w 299"/>
              <a:gd name="T81" fmla="*/ 667842885 h 307"/>
              <a:gd name="T82" fmla="*/ 322579660 w 299"/>
              <a:gd name="T83" fmla="*/ 682963838 h 307"/>
              <a:gd name="T84" fmla="*/ 317539353 w 299"/>
              <a:gd name="T85" fmla="*/ 713205744 h 307"/>
              <a:gd name="T86" fmla="*/ 307458739 w 299"/>
              <a:gd name="T87" fmla="*/ 753528286 h 307"/>
              <a:gd name="T88" fmla="*/ 282257203 w 299"/>
              <a:gd name="T89" fmla="*/ 773689556 h 307"/>
              <a:gd name="T90" fmla="*/ 267136281 w 299"/>
              <a:gd name="T91" fmla="*/ 743447650 h 307"/>
              <a:gd name="T92" fmla="*/ 252015360 w 299"/>
              <a:gd name="T93" fmla="*/ 763608921 h 307"/>
              <a:gd name="T94" fmla="*/ 216733209 w 299"/>
              <a:gd name="T95" fmla="*/ 758568603 h 307"/>
              <a:gd name="T96" fmla="*/ 186491366 w 299"/>
              <a:gd name="T97" fmla="*/ 763608921 h 307"/>
              <a:gd name="T98" fmla="*/ 181451059 w 299"/>
              <a:gd name="T99" fmla="*/ 728326697 h 307"/>
              <a:gd name="T100" fmla="*/ 176410752 w 299"/>
              <a:gd name="T101" fmla="*/ 713205744 h 307"/>
              <a:gd name="T102" fmla="*/ 156249523 w 299"/>
              <a:gd name="T103" fmla="*/ 698084791 h 307"/>
              <a:gd name="T104" fmla="*/ 151209216 w 299"/>
              <a:gd name="T105" fmla="*/ 662802567 h 307"/>
              <a:gd name="T106" fmla="*/ 131047987 w 299"/>
              <a:gd name="T107" fmla="*/ 662802567 h 307"/>
              <a:gd name="T108" fmla="*/ 95765837 w 299"/>
              <a:gd name="T109" fmla="*/ 667842885 h 307"/>
              <a:gd name="T110" fmla="*/ 60483686 w 299"/>
              <a:gd name="T111" fmla="*/ 667842885 h 307"/>
              <a:gd name="T112" fmla="*/ 35282150 w 299"/>
              <a:gd name="T113" fmla="*/ 662802567 h 307"/>
              <a:gd name="T114" fmla="*/ 35282150 w 299"/>
              <a:gd name="T115" fmla="*/ 622480026 h 307"/>
              <a:gd name="T116" fmla="*/ 10080614 w 299"/>
              <a:gd name="T117" fmla="*/ 592238120 h 307"/>
              <a:gd name="T118" fmla="*/ 5040307 w 299"/>
              <a:gd name="T119" fmla="*/ 551915579 h 30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99" h="307">
                <a:moveTo>
                  <a:pt x="0" y="211"/>
                </a:moveTo>
                <a:lnTo>
                  <a:pt x="2" y="211"/>
                </a:lnTo>
                <a:lnTo>
                  <a:pt x="4" y="213"/>
                </a:lnTo>
                <a:lnTo>
                  <a:pt x="6" y="211"/>
                </a:lnTo>
                <a:lnTo>
                  <a:pt x="6" y="209"/>
                </a:lnTo>
                <a:lnTo>
                  <a:pt x="8" y="209"/>
                </a:lnTo>
                <a:lnTo>
                  <a:pt x="8" y="207"/>
                </a:lnTo>
                <a:lnTo>
                  <a:pt x="8" y="205"/>
                </a:lnTo>
                <a:lnTo>
                  <a:pt x="8" y="203"/>
                </a:lnTo>
                <a:lnTo>
                  <a:pt x="8" y="201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12" y="195"/>
                </a:lnTo>
                <a:lnTo>
                  <a:pt x="14" y="193"/>
                </a:lnTo>
                <a:lnTo>
                  <a:pt x="16" y="193"/>
                </a:lnTo>
                <a:lnTo>
                  <a:pt x="18" y="195"/>
                </a:lnTo>
                <a:lnTo>
                  <a:pt x="18" y="197"/>
                </a:lnTo>
                <a:lnTo>
                  <a:pt x="20" y="199"/>
                </a:lnTo>
                <a:lnTo>
                  <a:pt x="22" y="199"/>
                </a:lnTo>
                <a:lnTo>
                  <a:pt x="24" y="201"/>
                </a:lnTo>
                <a:lnTo>
                  <a:pt x="24" y="203"/>
                </a:lnTo>
                <a:lnTo>
                  <a:pt x="26" y="205"/>
                </a:lnTo>
                <a:lnTo>
                  <a:pt x="26" y="203"/>
                </a:lnTo>
                <a:lnTo>
                  <a:pt x="26" y="201"/>
                </a:lnTo>
                <a:lnTo>
                  <a:pt x="28" y="199"/>
                </a:lnTo>
                <a:lnTo>
                  <a:pt x="28" y="197"/>
                </a:lnTo>
                <a:lnTo>
                  <a:pt x="30" y="197"/>
                </a:lnTo>
                <a:lnTo>
                  <a:pt x="32" y="197"/>
                </a:lnTo>
                <a:lnTo>
                  <a:pt x="36" y="197"/>
                </a:lnTo>
                <a:lnTo>
                  <a:pt x="38" y="197"/>
                </a:lnTo>
                <a:lnTo>
                  <a:pt x="38" y="199"/>
                </a:lnTo>
                <a:lnTo>
                  <a:pt x="40" y="199"/>
                </a:lnTo>
                <a:lnTo>
                  <a:pt x="42" y="199"/>
                </a:lnTo>
                <a:lnTo>
                  <a:pt x="44" y="199"/>
                </a:lnTo>
                <a:lnTo>
                  <a:pt x="46" y="199"/>
                </a:lnTo>
                <a:lnTo>
                  <a:pt x="46" y="197"/>
                </a:lnTo>
                <a:lnTo>
                  <a:pt x="50" y="197"/>
                </a:lnTo>
                <a:lnTo>
                  <a:pt x="52" y="195"/>
                </a:lnTo>
                <a:lnTo>
                  <a:pt x="52" y="193"/>
                </a:lnTo>
                <a:lnTo>
                  <a:pt x="54" y="195"/>
                </a:lnTo>
                <a:lnTo>
                  <a:pt x="56" y="197"/>
                </a:lnTo>
                <a:lnTo>
                  <a:pt x="80" y="197"/>
                </a:lnTo>
                <a:lnTo>
                  <a:pt x="82" y="195"/>
                </a:lnTo>
                <a:lnTo>
                  <a:pt x="108" y="195"/>
                </a:lnTo>
                <a:lnTo>
                  <a:pt x="108" y="197"/>
                </a:lnTo>
                <a:lnTo>
                  <a:pt x="110" y="195"/>
                </a:lnTo>
                <a:lnTo>
                  <a:pt x="116" y="195"/>
                </a:lnTo>
                <a:lnTo>
                  <a:pt x="118" y="197"/>
                </a:lnTo>
                <a:lnTo>
                  <a:pt x="124" y="197"/>
                </a:lnTo>
                <a:lnTo>
                  <a:pt x="124" y="195"/>
                </a:lnTo>
                <a:lnTo>
                  <a:pt x="124" y="193"/>
                </a:lnTo>
                <a:lnTo>
                  <a:pt x="124" y="191"/>
                </a:lnTo>
                <a:lnTo>
                  <a:pt x="124" y="189"/>
                </a:lnTo>
                <a:lnTo>
                  <a:pt x="126" y="187"/>
                </a:lnTo>
                <a:lnTo>
                  <a:pt x="126" y="185"/>
                </a:lnTo>
                <a:lnTo>
                  <a:pt x="126" y="183"/>
                </a:lnTo>
                <a:lnTo>
                  <a:pt x="126" y="181"/>
                </a:lnTo>
                <a:lnTo>
                  <a:pt x="126" y="179"/>
                </a:lnTo>
                <a:lnTo>
                  <a:pt x="124" y="177"/>
                </a:lnTo>
                <a:lnTo>
                  <a:pt x="122" y="175"/>
                </a:lnTo>
                <a:lnTo>
                  <a:pt x="122" y="173"/>
                </a:lnTo>
                <a:lnTo>
                  <a:pt x="122" y="171"/>
                </a:lnTo>
                <a:lnTo>
                  <a:pt x="122" y="169"/>
                </a:lnTo>
                <a:lnTo>
                  <a:pt x="122" y="167"/>
                </a:lnTo>
                <a:lnTo>
                  <a:pt x="122" y="165"/>
                </a:lnTo>
                <a:lnTo>
                  <a:pt x="122" y="163"/>
                </a:lnTo>
                <a:lnTo>
                  <a:pt x="120" y="161"/>
                </a:lnTo>
                <a:lnTo>
                  <a:pt x="120" y="159"/>
                </a:lnTo>
                <a:lnTo>
                  <a:pt x="120" y="157"/>
                </a:lnTo>
                <a:lnTo>
                  <a:pt x="120" y="155"/>
                </a:lnTo>
                <a:lnTo>
                  <a:pt x="120" y="153"/>
                </a:lnTo>
                <a:lnTo>
                  <a:pt x="120" y="151"/>
                </a:lnTo>
                <a:lnTo>
                  <a:pt x="120" y="149"/>
                </a:lnTo>
                <a:lnTo>
                  <a:pt x="120" y="147"/>
                </a:lnTo>
                <a:lnTo>
                  <a:pt x="120" y="145"/>
                </a:lnTo>
                <a:lnTo>
                  <a:pt x="120" y="143"/>
                </a:lnTo>
                <a:lnTo>
                  <a:pt x="120" y="141"/>
                </a:lnTo>
                <a:lnTo>
                  <a:pt x="120" y="139"/>
                </a:lnTo>
                <a:lnTo>
                  <a:pt x="120" y="137"/>
                </a:lnTo>
                <a:lnTo>
                  <a:pt x="118" y="135"/>
                </a:lnTo>
                <a:lnTo>
                  <a:pt x="118" y="133"/>
                </a:lnTo>
                <a:lnTo>
                  <a:pt x="118" y="131"/>
                </a:lnTo>
                <a:lnTo>
                  <a:pt x="118" y="129"/>
                </a:lnTo>
                <a:lnTo>
                  <a:pt x="118" y="127"/>
                </a:lnTo>
                <a:lnTo>
                  <a:pt x="118" y="125"/>
                </a:lnTo>
                <a:lnTo>
                  <a:pt x="118" y="123"/>
                </a:lnTo>
                <a:lnTo>
                  <a:pt x="118" y="121"/>
                </a:lnTo>
                <a:lnTo>
                  <a:pt x="118" y="119"/>
                </a:lnTo>
                <a:lnTo>
                  <a:pt x="118" y="117"/>
                </a:lnTo>
                <a:lnTo>
                  <a:pt x="118" y="115"/>
                </a:lnTo>
                <a:lnTo>
                  <a:pt x="118" y="113"/>
                </a:lnTo>
                <a:lnTo>
                  <a:pt x="118" y="111"/>
                </a:lnTo>
                <a:lnTo>
                  <a:pt x="118" y="109"/>
                </a:lnTo>
                <a:lnTo>
                  <a:pt x="116" y="107"/>
                </a:lnTo>
                <a:lnTo>
                  <a:pt x="116" y="105"/>
                </a:lnTo>
                <a:lnTo>
                  <a:pt x="116" y="103"/>
                </a:lnTo>
                <a:lnTo>
                  <a:pt x="116" y="101"/>
                </a:lnTo>
                <a:lnTo>
                  <a:pt x="116" y="99"/>
                </a:lnTo>
                <a:lnTo>
                  <a:pt x="116" y="97"/>
                </a:lnTo>
                <a:lnTo>
                  <a:pt x="116" y="95"/>
                </a:lnTo>
                <a:lnTo>
                  <a:pt x="116" y="93"/>
                </a:lnTo>
                <a:lnTo>
                  <a:pt x="116" y="91"/>
                </a:lnTo>
                <a:lnTo>
                  <a:pt x="116" y="89"/>
                </a:lnTo>
                <a:lnTo>
                  <a:pt x="116" y="87"/>
                </a:lnTo>
                <a:lnTo>
                  <a:pt x="116" y="85"/>
                </a:lnTo>
                <a:lnTo>
                  <a:pt x="116" y="83"/>
                </a:lnTo>
                <a:lnTo>
                  <a:pt x="114" y="81"/>
                </a:lnTo>
                <a:lnTo>
                  <a:pt x="114" y="79"/>
                </a:lnTo>
                <a:lnTo>
                  <a:pt x="114" y="77"/>
                </a:lnTo>
                <a:lnTo>
                  <a:pt x="114" y="75"/>
                </a:lnTo>
                <a:lnTo>
                  <a:pt x="114" y="73"/>
                </a:lnTo>
                <a:lnTo>
                  <a:pt x="114" y="71"/>
                </a:lnTo>
                <a:lnTo>
                  <a:pt x="114" y="69"/>
                </a:lnTo>
                <a:lnTo>
                  <a:pt x="114" y="67"/>
                </a:lnTo>
                <a:lnTo>
                  <a:pt x="114" y="65"/>
                </a:lnTo>
                <a:lnTo>
                  <a:pt x="114" y="63"/>
                </a:lnTo>
                <a:lnTo>
                  <a:pt x="114" y="61"/>
                </a:lnTo>
                <a:lnTo>
                  <a:pt x="114" y="59"/>
                </a:lnTo>
                <a:lnTo>
                  <a:pt x="114" y="57"/>
                </a:lnTo>
                <a:lnTo>
                  <a:pt x="114" y="56"/>
                </a:lnTo>
                <a:lnTo>
                  <a:pt x="112" y="56"/>
                </a:lnTo>
                <a:lnTo>
                  <a:pt x="112" y="54"/>
                </a:lnTo>
                <a:lnTo>
                  <a:pt x="112" y="52"/>
                </a:lnTo>
                <a:lnTo>
                  <a:pt x="112" y="50"/>
                </a:lnTo>
                <a:lnTo>
                  <a:pt x="112" y="48"/>
                </a:lnTo>
                <a:lnTo>
                  <a:pt x="112" y="46"/>
                </a:lnTo>
                <a:lnTo>
                  <a:pt x="112" y="44"/>
                </a:lnTo>
                <a:lnTo>
                  <a:pt x="112" y="42"/>
                </a:lnTo>
                <a:lnTo>
                  <a:pt x="112" y="40"/>
                </a:lnTo>
                <a:lnTo>
                  <a:pt x="112" y="38"/>
                </a:lnTo>
                <a:lnTo>
                  <a:pt x="112" y="36"/>
                </a:lnTo>
                <a:lnTo>
                  <a:pt x="112" y="34"/>
                </a:lnTo>
                <a:lnTo>
                  <a:pt x="112" y="32"/>
                </a:lnTo>
                <a:lnTo>
                  <a:pt x="112" y="30"/>
                </a:lnTo>
                <a:lnTo>
                  <a:pt x="112" y="28"/>
                </a:lnTo>
                <a:lnTo>
                  <a:pt x="110" y="26"/>
                </a:lnTo>
                <a:lnTo>
                  <a:pt x="110" y="24"/>
                </a:lnTo>
                <a:lnTo>
                  <a:pt x="110" y="22"/>
                </a:lnTo>
                <a:lnTo>
                  <a:pt x="110" y="20"/>
                </a:lnTo>
                <a:lnTo>
                  <a:pt x="110" y="18"/>
                </a:lnTo>
                <a:lnTo>
                  <a:pt x="110" y="16"/>
                </a:lnTo>
                <a:lnTo>
                  <a:pt x="110" y="14"/>
                </a:lnTo>
                <a:lnTo>
                  <a:pt x="110" y="12"/>
                </a:lnTo>
                <a:lnTo>
                  <a:pt x="110" y="10"/>
                </a:lnTo>
                <a:lnTo>
                  <a:pt x="110" y="8"/>
                </a:lnTo>
                <a:lnTo>
                  <a:pt x="110" y="6"/>
                </a:lnTo>
                <a:lnTo>
                  <a:pt x="110" y="4"/>
                </a:lnTo>
                <a:lnTo>
                  <a:pt x="108" y="2"/>
                </a:lnTo>
                <a:lnTo>
                  <a:pt x="108" y="0"/>
                </a:lnTo>
                <a:lnTo>
                  <a:pt x="140" y="0"/>
                </a:lnTo>
                <a:lnTo>
                  <a:pt x="142" y="2"/>
                </a:lnTo>
                <a:lnTo>
                  <a:pt x="144" y="2"/>
                </a:lnTo>
                <a:lnTo>
                  <a:pt x="146" y="4"/>
                </a:lnTo>
                <a:lnTo>
                  <a:pt x="150" y="6"/>
                </a:lnTo>
                <a:lnTo>
                  <a:pt x="152" y="8"/>
                </a:lnTo>
                <a:lnTo>
                  <a:pt x="154" y="10"/>
                </a:lnTo>
                <a:lnTo>
                  <a:pt x="156" y="10"/>
                </a:lnTo>
                <a:lnTo>
                  <a:pt x="156" y="12"/>
                </a:lnTo>
                <a:lnTo>
                  <a:pt x="158" y="14"/>
                </a:lnTo>
                <a:lnTo>
                  <a:pt x="160" y="14"/>
                </a:lnTo>
                <a:lnTo>
                  <a:pt x="162" y="16"/>
                </a:lnTo>
                <a:lnTo>
                  <a:pt x="164" y="18"/>
                </a:lnTo>
                <a:lnTo>
                  <a:pt x="166" y="20"/>
                </a:lnTo>
                <a:lnTo>
                  <a:pt x="168" y="20"/>
                </a:lnTo>
                <a:lnTo>
                  <a:pt x="170" y="22"/>
                </a:lnTo>
                <a:lnTo>
                  <a:pt x="172" y="24"/>
                </a:lnTo>
                <a:lnTo>
                  <a:pt x="174" y="24"/>
                </a:lnTo>
                <a:lnTo>
                  <a:pt x="176" y="26"/>
                </a:lnTo>
                <a:lnTo>
                  <a:pt x="178" y="28"/>
                </a:lnTo>
                <a:lnTo>
                  <a:pt x="180" y="30"/>
                </a:lnTo>
                <a:lnTo>
                  <a:pt x="182" y="32"/>
                </a:lnTo>
                <a:lnTo>
                  <a:pt x="184" y="34"/>
                </a:lnTo>
                <a:lnTo>
                  <a:pt x="186" y="34"/>
                </a:lnTo>
                <a:lnTo>
                  <a:pt x="188" y="36"/>
                </a:lnTo>
                <a:lnTo>
                  <a:pt x="190" y="38"/>
                </a:lnTo>
                <a:lnTo>
                  <a:pt x="192" y="38"/>
                </a:lnTo>
                <a:lnTo>
                  <a:pt x="194" y="40"/>
                </a:lnTo>
                <a:lnTo>
                  <a:pt x="194" y="42"/>
                </a:lnTo>
                <a:lnTo>
                  <a:pt x="196" y="42"/>
                </a:lnTo>
                <a:lnTo>
                  <a:pt x="198" y="44"/>
                </a:lnTo>
                <a:lnTo>
                  <a:pt x="200" y="46"/>
                </a:lnTo>
                <a:lnTo>
                  <a:pt x="202" y="48"/>
                </a:lnTo>
                <a:lnTo>
                  <a:pt x="204" y="48"/>
                </a:lnTo>
                <a:lnTo>
                  <a:pt x="206" y="50"/>
                </a:lnTo>
                <a:lnTo>
                  <a:pt x="208" y="52"/>
                </a:lnTo>
                <a:lnTo>
                  <a:pt x="209" y="52"/>
                </a:lnTo>
                <a:lnTo>
                  <a:pt x="211" y="54"/>
                </a:lnTo>
                <a:lnTo>
                  <a:pt x="211" y="56"/>
                </a:lnTo>
                <a:lnTo>
                  <a:pt x="213" y="57"/>
                </a:lnTo>
                <a:lnTo>
                  <a:pt x="215" y="57"/>
                </a:lnTo>
                <a:lnTo>
                  <a:pt x="217" y="59"/>
                </a:lnTo>
                <a:lnTo>
                  <a:pt x="219" y="61"/>
                </a:lnTo>
                <a:lnTo>
                  <a:pt x="221" y="61"/>
                </a:lnTo>
                <a:lnTo>
                  <a:pt x="223" y="65"/>
                </a:lnTo>
                <a:lnTo>
                  <a:pt x="225" y="65"/>
                </a:lnTo>
                <a:lnTo>
                  <a:pt x="227" y="67"/>
                </a:lnTo>
                <a:lnTo>
                  <a:pt x="229" y="69"/>
                </a:lnTo>
                <a:lnTo>
                  <a:pt x="231" y="69"/>
                </a:lnTo>
                <a:lnTo>
                  <a:pt x="233" y="71"/>
                </a:lnTo>
                <a:lnTo>
                  <a:pt x="235" y="73"/>
                </a:lnTo>
                <a:lnTo>
                  <a:pt x="237" y="73"/>
                </a:lnTo>
                <a:lnTo>
                  <a:pt x="239" y="75"/>
                </a:lnTo>
                <a:lnTo>
                  <a:pt x="241" y="77"/>
                </a:lnTo>
                <a:lnTo>
                  <a:pt x="243" y="79"/>
                </a:lnTo>
                <a:lnTo>
                  <a:pt x="245" y="79"/>
                </a:lnTo>
                <a:lnTo>
                  <a:pt x="245" y="81"/>
                </a:lnTo>
                <a:lnTo>
                  <a:pt x="245" y="83"/>
                </a:lnTo>
                <a:lnTo>
                  <a:pt x="245" y="85"/>
                </a:lnTo>
                <a:lnTo>
                  <a:pt x="245" y="87"/>
                </a:lnTo>
                <a:lnTo>
                  <a:pt x="247" y="87"/>
                </a:lnTo>
                <a:lnTo>
                  <a:pt x="249" y="89"/>
                </a:lnTo>
                <a:lnTo>
                  <a:pt x="251" y="89"/>
                </a:lnTo>
                <a:lnTo>
                  <a:pt x="253" y="91"/>
                </a:lnTo>
                <a:lnTo>
                  <a:pt x="253" y="93"/>
                </a:lnTo>
                <a:lnTo>
                  <a:pt x="255" y="95"/>
                </a:lnTo>
                <a:lnTo>
                  <a:pt x="257" y="97"/>
                </a:lnTo>
                <a:lnTo>
                  <a:pt x="259" y="97"/>
                </a:lnTo>
                <a:lnTo>
                  <a:pt x="261" y="99"/>
                </a:lnTo>
                <a:lnTo>
                  <a:pt x="263" y="97"/>
                </a:lnTo>
                <a:lnTo>
                  <a:pt x="265" y="97"/>
                </a:lnTo>
                <a:lnTo>
                  <a:pt x="267" y="99"/>
                </a:lnTo>
                <a:lnTo>
                  <a:pt x="267" y="101"/>
                </a:lnTo>
                <a:lnTo>
                  <a:pt x="269" y="103"/>
                </a:lnTo>
                <a:lnTo>
                  <a:pt x="271" y="103"/>
                </a:lnTo>
                <a:lnTo>
                  <a:pt x="273" y="103"/>
                </a:lnTo>
                <a:lnTo>
                  <a:pt x="275" y="103"/>
                </a:lnTo>
                <a:lnTo>
                  <a:pt x="277" y="103"/>
                </a:lnTo>
                <a:lnTo>
                  <a:pt x="279" y="105"/>
                </a:lnTo>
                <a:lnTo>
                  <a:pt x="281" y="105"/>
                </a:lnTo>
                <a:lnTo>
                  <a:pt x="281" y="107"/>
                </a:lnTo>
                <a:lnTo>
                  <a:pt x="281" y="109"/>
                </a:lnTo>
                <a:lnTo>
                  <a:pt x="281" y="111"/>
                </a:lnTo>
                <a:lnTo>
                  <a:pt x="281" y="113"/>
                </a:lnTo>
                <a:lnTo>
                  <a:pt x="283" y="115"/>
                </a:lnTo>
                <a:lnTo>
                  <a:pt x="281" y="117"/>
                </a:lnTo>
                <a:lnTo>
                  <a:pt x="281" y="119"/>
                </a:lnTo>
                <a:lnTo>
                  <a:pt x="279" y="121"/>
                </a:lnTo>
                <a:lnTo>
                  <a:pt x="281" y="123"/>
                </a:lnTo>
                <a:lnTo>
                  <a:pt x="283" y="123"/>
                </a:lnTo>
                <a:lnTo>
                  <a:pt x="285" y="123"/>
                </a:lnTo>
                <a:lnTo>
                  <a:pt x="287" y="123"/>
                </a:lnTo>
                <a:lnTo>
                  <a:pt x="289" y="123"/>
                </a:lnTo>
                <a:lnTo>
                  <a:pt x="291" y="123"/>
                </a:lnTo>
                <a:lnTo>
                  <a:pt x="291" y="121"/>
                </a:lnTo>
                <a:lnTo>
                  <a:pt x="293" y="121"/>
                </a:lnTo>
                <a:lnTo>
                  <a:pt x="295" y="121"/>
                </a:lnTo>
                <a:lnTo>
                  <a:pt x="297" y="121"/>
                </a:lnTo>
                <a:lnTo>
                  <a:pt x="299" y="121"/>
                </a:lnTo>
                <a:lnTo>
                  <a:pt x="299" y="149"/>
                </a:lnTo>
                <a:lnTo>
                  <a:pt x="299" y="163"/>
                </a:lnTo>
                <a:lnTo>
                  <a:pt x="299" y="165"/>
                </a:lnTo>
                <a:lnTo>
                  <a:pt x="299" y="167"/>
                </a:lnTo>
                <a:lnTo>
                  <a:pt x="299" y="169"/>
                </a:lnTo>
                <a:lnTo>
                  <a:pt x="299" y="177"/>
                </a:lnTo>
                <a:lnTo>
                  <a:pt x="297" y="179"/>
                </a:lnTo>
                <a:lnTo>
                  <a:pt x="295" y="181"/>
                </a:lnTo>
                <a:lnTo>
                  <a:pt x="295" y="183"/>
                </a:lnTo>
                <a:lnTo>
                  <a:pt x="295" y="185"/>
                </a:lnTo>
                <a:lnTo>
                  <a:pt x="295" y="187"/>
                </a:lnTo>
                <a:lnTo>
                  <a:pt x="293" y="189"/>
                </a:lnTo>
                <a:lnTo>
                  <a:pt x="293" y="191"/>
                </a:lnTo>
                <a:lnTo>
                  <a:pt x="291" y="193"/>
                </a:lnTo>
                <a:lnTo>
                  <a:pt x="289" y="193"/>
                </a:lnTo>
                <a:lnTo>
                  <a:pt x="287" y="195"/>
                </a:lnTo>
                <a:lnTo>
                  <a:pt x="287" y="197"/>
                </a:lnTo>
                <a:lnTo>
                  <a:pt x="287" y="199"/>
                </a:lnTo>
                <a:lnTo>
                  <a:pt x="285" y="199"/>
                </a:lnTo>
                <a:lnTo>
                  <a:pt x="283" y="199"/>
                </a:lnTo>
                <a:lnTo>
                  <a:pt x="281" y="199"/>
                </a:lnTo>
                <a:lnTo>
                  <a:pt x="279" y="197"/>
                </a:lnTo>
                <a:lnTo>
                  <a:pt x="277" y="197"/>
                </a:lnTo>
                <a:lnTo>
                  <a:pt x="277" y="199"/>
                </a:lnTo>
                <a:lnTo>
                  <a:pt x="275" y="199"/>
                </a:lnTo>
                <a:lnTo>
                  <a:pt x="273" y="199"/>
                </a:lnTo>
                <a:lnTo>
                  <a:pt x="269" y="199"/>
                </a:lnTo>
                <a:lnTo>
                  <a:pt x="267" y="199"/>
                </a:lnTo>
                <a:lnTo>
                  <a:pt x="265" y="199"/>
                </a:lnTo>
                <a:lnTo>
                  <a:pt x="263" y="199"/>
                </a:lnTo>
                <a:lnTo>
                  <a:pt x="261" y="199"/>
                </a:lnTo>
                <a:lnTo>
                  <a:pt x="259" y="199"/>
                </a:lnTo>
                <a:lnTo>
                  <a:pt x="257" y="199"/>
                </a:lnTo>
                <a:lnTo>
                  <a:pt x="255" y="199"/>
                </a:lnTo>
                <a:lnTo>
                  <a:pt x="253" y="199"/>
                </a:lnTo>
                <a:lnTo>
                  <a:pt x="251" y="201"/>
                </a:lnTo>
                <a:lnTo>
                  <a:pt x="249" y="201"/>
                </a:lnTo>
                <a:lnTo>
                  <a:pt x="247" y="201"/>
                </a:lnTo>
                <a:lnTo>
                  <a:pt x="243" y="203"/>
                </a:lnTo>
                <a:lnTo>
                  <a:pt x="243" y="205"/>
                </a:lnTo>
                <a:lnTo>
                  <a:pt x="241" y="207"/>
                </a:lnTo>
                <a:lnTo>
                  <a:pt x="239" y="207"/>
                </a:lnTo>
                <a:lnTo>
                  <a:pt x="237" y="207"/>
                </a:lnTo>
                <a:lnTo>
                  <a:pt x="235" y="207"/>
                </a:lnTo>
                <a:lnTo>
                  <a:pt x="233" y="207"/>
                </a:lnTo>
                <a:lnTo>
                  <a:pt x="231" y="207"/>
                </a:lnTo>
                <a:lnTo>
                  <a:pt x="229" y="207"/>
                </a:lnTo>
                <a:lnTo>
                  <a:pt x="227" y="207"/>
                </a:lnTo>
                <a:lnTo>
                  <a:pt x="227" y="209"/>
                </a:lnTo>
                <a:lnTo>
                  <a:pt x="223" y="207"/>
                </a:lnTo>
                <a:lnTo>
                  <a:pt x="221" y="207"/>
                </a:lnTo>
                <a:lnTo>
                  <a:pt x="217" y="205"/>
                </a:lnTo>
                <a:lnTo>
                  <a:pt x="215" y="207"/>
                </a:lnTo>
                <a:lnTo>
                  <a:pt x="213" y="205"/>
                </a:lnTo>
                <a:lnTo>
                  <a:pt x="209" y="205"/>
                </a:lnTo>
                <a:lnTo>
                  <a:pt x="204" y="211"/>
                </a:lnTo>
                <a:lnTo>
                  <a:pt x="202" y="211"/>
                </a:lnTo>
                <a:lnTo>
                  <a:pt x="200" y="211"/>
                </a:lnTo>
                <a:lnTo>
                  <a:pt x="198" y="213"/>
                </a:lnTo>
                <a:lnTo>
                  <a:pt x="196" y="215"/>
                </a:lnTo>
                <a:lnTo>
                  <a:pt x="192" y="217"/>
                </a:lnTo>
                <a:lnTo>
                  <a:pt x="190" y="217"/>
                </a:lnTo>
                <a:lnTo>
                  <a:pt x="186" y="219"/>
                </a:lnTo>
                <a:lnTo>
                  <a:pt x="186" y="221"/>
                </a:lnTo>
                <a:lnTo>
                  <a:pt x="186" y="223"/>
                </a:lnTo>
                <a:lnTo>
                  <a:pt x="184" y="225"/>
                </a:lnTo>
                <a:lnTo>
                  <a:pt x="184" y="223"/>
                </a:lnTo>
                <a:lnTo>
                  <a:pt x="182" y="223"/>
                </a:lnTo>
                <a:lnTo>
                  <a:pt x="180" y="221"/>
                </a:lnTo>
                <a:lnTo>
                  <a:pt x="178" y="221"/>
                </a:lnTo>
                <a:lnTo>
                  <a:pt x="176" y="223"/>
                </a:lnTo>
                <a:lnTo>
                  <a:pt x="174" y="223"/>
                </a:lnTo>
                <a:lnTo>
                  <a:pt x="174" y="225"/>
                </a:lnTo>
                <a:lnTo>
                  <a:pt x="172" y="227"/>
                </a:lnTo>
                <a:lnTo>
                  <a:pt x="170" y="229"/>
                </a:lnTo>
                <a:lnTo>
                  <a:pt x="170" y="231"/>
                </a:lnTo>
                <a:lnTo>
                  <a:pt x="170" y="233"/>
                </a:lnTo>
                <a:lnTo>
                  <a:pt x="170" y="235"/>
                </a:lnTo>
                <a:lnTo>
                  <a:pt x="168" y="235"/>
                </a:lnTo>
                <a:lnTo>
                  <a:pt x="166" y="233"/>
                </a:lnTo>
                <a:lnTo>
                  <a:pt x="164" y="233"/>
                </a:lnTo>
                <a:lnTo>
                  <a:pt x="164" y="235"/>
                </a:lnTo>
                <a:lnTo>
                  <a:pt x="164" y="237"/>
                </a:lnTo>
                <a:lnTo>
                  <a:pt x="164" y="239"/>
                </a:lnTo>
                <a:lnTo>
                  <a:pt x="164" y="241"/>
                </a:lnTo>
                <a:lnTo>
                  <a:pt x="162" y="241"/>
                </a:lnTo>
                <a:lnTo>
                  <a:pt x="160" y="243"/>
                </a:lnTo>
                <a:lnTo>
                  <a:pt x="160" y="245"/>
                </a:lnTo>
                <a:lnTo>
                  <a:pt x="158" y="243"/>
                </a:lnTo>
                <a:lnTo>
                  <a:pt x="156" y="243"/>
                </a:lnTo>
                <a:lnTo>
                  <a:pt x="154" y="241"/>
                </a:lnTo>
                <a:lnTo>
                  <a:pt x="152" y="241"/>
                </a:lnTo>
                <a:lnTo>
                  <a:pt x="150" y="239"/>
                </a:lnTo>
                <a:lnTo>
                  <a:pt x="150" y="237"/>
                </a:lnTo>
                <a:lnTo>
                  <a:pt x="150" y="239"/>
                </a:lnTo>
                <a:lnTo>
                  <a:pt x="148" y="241"/>
                </a:lnTo>
                <a:lnTo>
                  <a:pt x="146" y="243"/>
                </a:lnTo>
                <a:lnTo>
                  <a:pt x="146" y="245"/>
                </a:lnTo>
                <a:lnTo>
                  <a:pt x="144" y="245"/>
                </a:lnTo>
                <a:lnTo>
                  <a:pt x="144" y="247"/>
                </a:lnTo>
                <a:lnTo>
                  <a:pt x="146" y="249"/>
                </a:lnTo>
                <a:lnTo>
                  <a:pt x="146" y="251"/>
                </a:lnTo>
                <a:lnTo>
                  <a:pt x="144" y="253"/>
                </a:lnTo>
                <a:lnTo>
                  <a:pt x="142" y="253"/>
                </a:lnTo>
                <a:lnTo>
                  <a:pt x="142" y="255"/>
                </a:lnTo>
                <a:lnTo>
                  <a:pt x="142" y="257"/>
                </a:lnTo>
                <a:lnTo>
                  <a:pt x="142" y="259"/>
                </a:lnTo>
                <a:lnTo>
                  <a:pt x="142" y="261"/>
                </a:lnTo>
                <a:lnTo>
                  <a:pt x="140" y="263"/>
                </a:lnTo>
                <a:lnTo>
                  <a:pt x="140" y="265"/>
                </a:lnTo>
                <a:lnTo>
                  <a:pt x="138" y="267"/>
                </a:lnTo>
                <a:lnTo>
                  <a:pt x="136" y="269"/>
                </a:lnTo>
                <a:lnTo>
                  <a:pt x="134" y="269"/>
                </a:lnTo>
                <a:lnTo>
                  <a:pt x="132" y="269"/>
                </a:lnTo>
                <a:lnTo>
                  <a:pt x="130" y="269"/>
                </a:lnTo>
                <a:lnTo>
                  <a:pt x="128" y="271"/>
                </a:lnTo>
                <a:lnTo>
                  <a:pt x="126" y="273"/>
                </a:lnTo>
                <a:lnTo>
                  <a:pt x="124" y="273"/>
                </a:lnTo>
                <a:lnTo>
                  <a:pt x="126" y="273"/>
                </a:lnTo>
                <a:lnTo>
                  <a:pt x="126" y="275"/>
                </a:lnTo>
                <a:lnTo>
                  <a:pt x="126" y="277"/>
                </a:lnTo>
                <a:lnTo>
                  <a:pt x="128" y="279"/>
                </a:lnTo>
                <a:lnTo>
                  <a:pt x="128" y="281"/>
                </a:lnTo>
                <a:lnTo>
                  <a:pt x="126" y="281"/>
                </a:lnTo>
                <a:lnTo>
                  <a:pt x="126" y="283"/>
                </a:lnTo>
                <a:lnTo>
                  <a:pt x="126" y="285"/>
                </a:lnTo>
                <a:lnTo>
                  <a:pt x="124" y="287"/>
                </a:lnTo>
                <a:lnTo>
                  <a:pt x="122" y="289"/>
                </a:lnTo>
                <a:lnTo>
                  <a:pt x="122" y="291"/>
                </a:lnTo>
                <a:lnTo>
                  <a:pt x="124" y="293"/>
                </a:lnTo>
                <a:lnTo>
                  <a:pt x="122" y="295"/>
                </a:lnTo>
                <a:lnTo>
                  <a:pt x="122" y="297"/>
                </a:lnTo>
                <a:lnTo>
                  <a:pt x="122" y="299"/>
                </a:lnTo>
                <a:lnTo>
                  <a:pt x="122" y="301"/>
                </a:lnTo>
                <a:lnTo>
                  <a:pt x="120" y="301"/>
                </a:lnTo>
                <a:lnTo>
                  <a:pt x="118" y="301"/>
                </a:lnTo>
                <a:lnTo>
                  <a:pt x="116" y="301"/>
                </a:lnTo>
                <a:lnTo>
                  <a:pt x="114" y="303"/>
                </a:lnTo>
                <a:lnTo>
                  <a:pt x="114" y="305"/>
                </a:lnTo>
                <a:lnTo>
                  <a:pt x="112" y="305"/>
                </a:lnTo>
                <a:lnTo>
                  <a:pt x="112" y="307"/>
                </a:lnTo>
                <a:lnTo>
                  <a:pt x="110" y="305"/>
                </a:lnTo>
                <a:lnTo>
                  <a:pt x="108" y="305"/>
                </a:lnTo>
                <a:lnTo>
                  <a:pt x="108" y="303"/>
                </a:lnTo>
                <a:lnTo>
                  <a:pt x="110" y="303"/>
                </a:lnTo>
                <a:lnTo>
                  <a:pt x="110" y="301"/>
                </a:lnTo>
                <a:lnTo>
                  <a:pt x="108" y="299"/>
                </a:lnTo>
                <a:lnTo>
                  <a:pt x="108" y="297"/>
                </a:lnTo>
                <a:lnTo>
                  <a:pt x="108" y="295"/>
                </a:lnTo>
                <a:lnTo>
                  <a:pt x="106" y="295"/>
                </a:lnTo>
                <a:lnTo>
                  <a:pt x="106" y="297"/>
                </a:lnTo>
                <a:lnTo>
                  <a:pt x="104" y="299"/>
                </a:lnTo>
                <a:lnTo>
                  <a:pt x="102" y="297"/>
                </a:lnTo>
                <a:lnTo>
                  <a:pt x="100" y="297"/>
                </a:lnTo>
                <a:lnTo>
                  <a:pt x="100" y="299"/>
                </a:lnTo>
                <a:lnTo>
                  <a:pt x="100" y="301"/>
                </a:lnTo>
                <a:lnTo>
                  <a:pt x="100" y="303"/>
                </a:lnTo>
                <a:lnTo>
                  <a:pt x="98" y="303"/>
                </a:lnTo>
                <a:lnTo>
                  <a:pt x="96" y="303"/>
                </a:lnTo>
                <a:lnTo>
                  <a:pt x="94" y="305"/>
                </a:lnTo>
                <a:lnTo>
                  <a:pt x="96" y="307"/>
                </a:lnTo>
                <a:lnTo>
                  <a:pt x="94" y="307"/>
                </a:lnTo>
                <a:lnTo>
                  <a:pt x="92" y="305"/>
                </a:lnTo>
                <a:lnTo>
                  <a:pt x="88" y="305"/>
                </a:lnTo>
                <a:lnTo>
                  <a:pt x="88" y="303"/>
                </a:lnTo>
                <a:lnTo>
                  <a:pt x="86" y="303"/>
                </a:lnTo>
                <a:lnTo>
                  <a:pt x="86" y="301"/>
                </a:lnTo>
                <a:lnTo>
                  <a:pt x="84" y="301"/>
                </a:lnTo>
                <a:lnTo>
                  <a:pt x="82" y="301"/>
                </a:lnTo>
                <a:lnTo>
                  <a:pt x="82" y="303"/>
                </a:lnTo>
                <a:lnTo>
                  <a:pt x="80" y="305"/>
                </a:lnTo>
                <a:lnTo>
                  <a:pt x="78" y="307"/>
                </a:lnTo>
                <a:lnTo>
                  <a:pt x="76" y="307"/>
                </a:lnTo>
                <a:lnTo>
                  <a:pt x="78" y="305"/>
                </a:lnTo>
                <a:lnTo>
                  <a:pt x="76" y="303"/>
                </a:lnTo>
                <a:lnTo>
                  <a:pt x="74" y="303"/>
                </a:lnTo>
                <a:lnTo>
                  <a:pt x="74" y="301"/>
                </a:lnTo>
                <a:lnTo>
                  <a:pt x="72" y="301"/>
                </a:lnTo>
                <a:lnTo>
                  <a:pt x="72" y="299"/>
                </a:lnTo>
                <a:lnTo>
                  <a:pt x="70" y="297"/>
                </a:lnTo>
                <a:lnTo>
                  <a:pt x="70" y="295"/>
                </a:lnTo>
                <a:lnTo>
                  <a:pt x="70" y="293"/>
                </a:lnTo>
                <a:lnTo>
                  <a:pt x="72" y="291"/>
                </a:lnTo>
                <a:lnTo>
                  <a:pt x="72" y="289"/>
                </a:lnTo>
                <a:lnTo>
                  <a:pt x="70" y="289"/>
                </a:lnTo>
                <a:lnTo>
                  <a:pt x="68" y="289"/>
                </a:lnTo>
                <a:lnTo>
                  <a:pt x="66" y="291"/>
                </a:lnTo>
                <a:lnTo>
                  <a:pt x="64" y="291"/>
                </a:lnTo>
                <a:lnTo>
                  <a:pt x="64" y="289"/>
                </a:lnTo>
                <a:lnTo>
                  <a:pt x="66" y="287"/>
                </a:lnTo>
                <a:lnTo>
                  <a:pt x="66" y="285"/>
                </a:lnTo>
                <a:lnTo>
                  <a:pt x="68" y="283"/>
                </a:lnTo>
                <a:lnTo>
                  <a:pt x="70" y="283"/>
                </a:lnTo>
                <a:lnTo>
                  <a:pt x="70" y="281"/>
                </a:lnTo>
                <a:lnTo>
                  <a:pt x="68" y="281"/>
                </a:lnTo>
                <a:lnTo>
                  <a:pt x="66" y="279"/>
                </a:lnTo>
                <a:lnTo>
                  <a:pt x="64" y="279"/>
                </a:lnTo>
                <a:lnTo>
                  <a:pt x="64" y="277"/>
                </a:lnTo>
                <a:lnTo>
                  <a:pt x="64" y="275"/>
                </a:lnTo>
                <a:lnTo>
                  <a:pt x="62" y="277"/>
                </a:lnTo>
                <a:lnTo>
                  <a:pt x="62" y="275"/>
                </a:lnTo>
                <a:lnTo>
                  <a:pt x="62" y="273"/>
                </a:lnTo>
                <a:lnTo>
                  <a:pt x="62" y="271"/>
                </a:lnTo>
                <a:lnTo>
                  <a:pt x="62" y="269"/>
                </a:lnTo>
                <a:lnTo>
                  <a:pt x="60" y="267"/>
                </a:lnTo>
                <a:lnTo>
                  <a:pt x="60" y="265"/>
                </a:lnTo>
                <a:lnTo>
                  <a:pt x="58" y="265"/>
                </a:lnTo>
                <a:lnTo>
                  <a:pt x="58" y="263"/>
                </a:lnTo>
                <a:lnTo>
                  <a:pt x="60" y="263"/>
                </a:lnTo>
                <a:lnTo>
                  <a:pt x="58" y="261"/>
                </a:lnTo>
                <a:lnTo>
                  <a:pt x="58" y="259"/>
                </a:lnTo>
                <a:lnTo>
                  <a:pt x="56" y="259"/>
                </a:lnTo>
                <a:lnTo>
                  <a:pt x="54" y="259"/>
                </a:lnTo>
                <a:lnTo>
                  <a:pt x="52" y="259"/>
                </a:lnTo>
                <a:lnTo>
                  <a:pt x="52" y="261"/>
                </a:lnTo>
                <a:lnTo>
                  <a:pt x="54" y="263"/>
                </a:lnTo>
                <a:lnTo>
                  <a:pt x="52" y="263"/>
                </a:lnTo>
                <a:lnTo>
                  <a:pt x="50" y="263"/>
                </a:lnTo>
                <a:lnTo>
                  <a:pt x="48" y="265"/>
                </a:lnTo>
                <a:lnTo>
                  <a:pt x="46" y="265"/>
                </a:lnTo>
                <a:lnTo>
                  <a:pt x="46" y="267"/>
                </a:lnTo>
                <a:lnTo>
                  <a:pt x="44" y="269"/>
                </a:lnTo>
                <a:lnTo>
                  <a:pt x="42" y="267"/>
                </a:lnTo>
                <a:lnTo>
                  <a:pt x="40" y="267"/>
                </a:lnTo>
                <a:lnTo>
                  <a:pt x="40" y="265"/>
                </a:lnTo>
                <a:lnTo>
                  <a:pt x="38" y="265"/>
                </a:lnTo>
                <a:lnTo>
                  <a:pt x="36" y="265"/>
                </a:lnTo>
                <a:lnTo>
                  <a:pt x="34" y="265"/>
                </a:lnTo>
                <a:lnTo>
                  <a:pt x="32" y="265"/>
                </a:lnTo>
                <a:lnTo>
                  <a:pt x="30" y="267"/>
                </a:lnTo>
                <a:lnTo>
                  <a:pt x="30" y="269"/>
                </a:lnTo>
                <a:lnTo>
                  <a:pt x="28" y="271"/>
                </a:lnTo>
                <a:lnTo>
                  <a:pt x="26" y="269"/>
                </a:lnTo>
                <a:lnTo>
                  <a:pt x="26" y="267"/>
                </a:lnTo>
                <a:lnTo>
                  <a:pt x="24" y="265"/>
                </a:lnTo>
                <a:lnTo>
                  <a:pt x="22" y="265"/>
                </a:lnTo>
                <a:lnTo>
                  <a:pt x="20" y="267"/>
                </a:lnTo>
                <a:lnTo>
                  <a:pt x="18" y="269"/>
                </a:lnTo>
                <a:lnTo>
                  <a:pt x="16" y="267"/>
                </a:lnTo>
                <a:lnTo>
                  <a:pt x="14" y="265"/>
                </a:lnTo>
                <a:lnTo>
                  <a:pt x="14" y="263"/>
                </a:lnTo>
                <a:lnTo>
                  <a:pt x="16" y="261"/>
                </a:lnTo>
                <a:lnTo>
                  <a:pt x="16" y="259"/>
                </a:lnTo>
                <a:lnTo>
                  <a:pt x="14" y="257"/>
                </a:lnTo>
                <a:lnTo>
                  <a:pt x="14" y="255"/>
                </a:lnTo>
                <a:lnTo>
                  <a:pt x="14" y="253"/>
                </a:lnTo>
                <a:lnTo>
                  <a:pt x="16" y="253"/>
                </a:lnTo>
                <a:lnTo>
                  <a:pt x="14" y="251"/>
                </a:lnTo>
                <a:lnTo>
                  <a:pt x="16" y="249"/>
                </a:lnTo>
                <a:lnTo>
                  <a:pt x="14" y="247"/>
                </a:lnTo>
                <a:lnTo>
                  <a:pt x="12" y="245"/>
                </a:lnTo>
                <a:lnTo>
                  <a:pt x="12" y="243"/>
                </a:lnTo>
                <a:lnTo>
                  <a:pt x="12" y="241"/>
                </a:lnTo>
                <a:lnTo>
                  <a:pt x="12" y="239"/>
                </a:lnTo>
                <a:lnTo>
                  <a:pt x="10" y="239"/>
                </a:lnTo>
                <a:lnTo>
                  <a:pt x="8" y="241"/>
                </a:lnTo>
                <a:lnTo>
                  <a:pt x="6" y="241"/>
                </a:lnTo>
                <a:lnTo>
                  <a:pt x="6" y="239"/>
                </a:lnTo>
                <a:lnTo>
                  <a:pt x="6" y="237"/>
                </a:lnTo>
                <a:lnTo>
                  <a:pt x="4" y="235"/>
                </a:lnTo>
                <a:lnTo>
                  <a:pt x="4" y="233"/>
                </a:lnTo>
                <a:lnTo>
                  <a:pt x="4" y="231"/>
                </a:lnTo>
                <a:lnTo>
                  <a:pt x="6" y="231"/>
                </a:lnTo>
                <a:lnTo>
                  <a:pt x="4" y="229"/>
                </a:lnTo>
                <a:lnTo>
                  <a:pt x="4" y="227"/>
                </a:lnTo>
                <a:lnTo>
                  <a:pt x="4" y="225"/>
                </a:lnTo>
                <a:lnTo>
                  <a:pt x="4" y="223"/>
                </a:lnTo>
                <a:lnTo>
                  <a:pt x="4" y="221"/>
                </a:lnTo>
                <a:lnTo>
                  <a:pt x="2" y="219"/>
                </a:lnTo>
                <a:lnTo>
                  <a:pt x="2" y="217"/>
                </a:lnTo>
                <a:lnTo>
                  <a:pt x="0" y="215"/>
                </a:lnTo>
                <a:lnTo>
                  <a:pt x="2" y="215"/>
                </a:lnTo>
                <a:lnTo>
                  <a:pt x="2" y="213"/>
                </a:lnTo>
                <a:lnTo>
                  <a:pt x="0" y="21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2" name="Freeform 2340"/>
          <p:cNvSpPr>
            <a:spLocks/>
          </p:cNvSpPr>
          <p:nvPr/>
        </p:nvSpPr>
        <p:spPr bwMode="auto">
          <a:xfrm>
            <a:off x="4451350" y="2581274"/>
            <a:ext cx="44450" cy="76200"/>
          </a:xfrm>
          <a:custGeom>
            <a:avLst/>
            <a:gdLst>
              <a:gd name="T0" fmla="*/ 5040313 w 28"/>
              <a:gd name="T1" fmla="*/ 35282188 h 48"/>
              <a:gd name="T2" fmla="*/ 0 w 28"/>
              <a:gd name="T3" fmla="*/ 25201563 h 48"/>
              <a:gd name="T4" fmla="*/ 0 w 28"/>
              <a:gd name="T5" fmla="*/ 20161250 h 48"/>
              <a:gd name="T6" fmla="*/ 5040313 w 28"/>
              <a:gd name="T7" fmla="*/ 20161250 h 48"/>
              <a:gd name="T8" fmla="*/ 20161250 w 28"/>
              <a:gd name="T9" fmla="*/ 20161250 h 48"/>
              <a:gd name="T10" fmla="*/ 25201563 w 28"/>
              <a:gd name="T11" fmla="*/ 15120938 h 48"/>
              <a:gd name="T12" fmla="*/ 35282188 w 28"/>
              <a:gd name="T13" fmla="*/ 5040313 h 48"/>
              <a:gd name="T14" fmla="*/ 40322500 w 28"/>
              <a:gd name="T15" fmla="*/ 0 h 48"/>
              <a:gd name="T16" fmla="*/ 50403125 w 28"/>
              <a:gd name="T17" fmla="*/ 0 h 48"/>
              <a:gd name="T18" fmla="*/ 55443438 w 28"/>
              <a:gd name="T19" fmla="*/ 5040313 h 48"/>
              <a:gd name="T20" fmla="*/ 60483750 w 28"/>
              <a:gd name="T21" fmla="*/ 10080625 h 48"/>
              <a:gd name="T22" fmla="*/ 60483750 w 28"/>
              <a:gd name="T23" fmla="*/ 15120938 h 48"/>
              <a:gd name="T24" fmla="*/ 65524063 w 28"/>
              <a:gd name="T25" fmla="*/ 20161250 h 48"/>
              <a:gd name="T26" fmla="*/ 65524063 w 28"/>
              <a:gd name="T27" fmla="*/ 30241875 h 48"/>
              <a:gd name="T28" fmla="*/ 65524063 w 28"/>
              <a:gd name="T29" fmla="*/ 40322500 h 48"/>
              <a:gd name="T30" fmla="*/ 60483750 w 28"/>
              <a:gd name="T31" fmla="*/ 50403125 h 48"/>
              <a:gd name="T32" fmla="*/ 65524063 w 28"/>
              <a:gd name="T33" fmla="*/ 55443438 h 48"/>
              <a:gd name="T34" fmla="*/ 65524063 w 28"/>
              <a:gd name="T35" fmla="*/ 65524063 h 48"/>
              <a:gd name="T36" fmla="*/ 65524063 w 28"/>
              <a:gd name="T37" fmla="*/ 75604688 h 48"/>
              <a:gd name="T38" fmla="*/ 60483750 w 28"/>
              <a:gd name="T39" fmla="*/ 80645000 h 48"/>
              <a:gd name="T40" fmla="*/ 60483750 w 28"/>
              <a:gd name="T41" fmla="*/ 90725625 h 48"/>
              <a:gd name="T42" fmla="*/ 60483750 w 28"/>
              <a:gd name="T43" fmla="*/ 100806250 h 48"/>
              <a:gd name="T44" fmla="*/ 55443438 w 28"/>
              <a:gd name="T45" fmla="*/ 105846563 h 48"/>
              <a:gd name="T46" fmla="*/ 50403125 w 28"/>
              <a:gd name="T47" fmla="*/ 105846563 h 48"/>
              <a:gd name="T48" fmla="*/ 40322500 w 28"/>
              <a:gd name="T49" fmla="*/ 100806250 h 48"/>
              <a:gd name="T50" fmla="*/ 40322500 w 28"/>
              <a:gd name="T51" fmla="*/ 100806250 h 48"/>
              <a:gd name="T52" fmla="*/ 35282188 w 28"/>
              <a:gd name="T53" fmla="*/ 105846563 h 48"/>
              <a:gd name="T54" fmla="*/ 35282188 w 28"/>
              <a:gd name="T55" fmla="*/ 110886875 h 48"/>
              <a:gd name="T56" fmla="*/ 25201563 w 28"/>
              <a:gd name="T57" fmla="*/ 120967500 h 48"/>
              <a:gd name="T58" fmla="*/ 20161250 w 28"/>
              <a:gd name="T59" fmla="*/ 120967500 h 48"/>
              <a:gd name="T60" fmla="*/ 10080625 w 28"/>
              <a:gd name="T61" fmla="*/ 115927188 h 48"/>
              <a:gd name="T62" fmla="*/ 10080625 w 28"/>
              <a:gd name="T63" fmla="*/ 110886875 h 48"/>
              <a:gd name="T64" fmla="*/ 10080625 w 28"/>
              <a:gd name="T65" fmla="*/ 100806250 h 48"/>
              <a:gd name="T66" fmla="*/ 10080625 w 28"/>
              <a:gd name="T67" fmla="*/ 90725625 h 48"/>
              <a:gd name="T68" fmla="*/ 10080625 w 28"/>
              <a:gd name="T69" fmla="*/ 85685313 h 48"/>
              <a:gd name="T70" fmla="*/ 10080625 w 28"/>
              <a:gd name="T71" fmla="*/ 75604688 h 48"/>
              <a:gd name="T72" fmla="*/ 15120938 w 28"/>
              <a:gd name="T73" fmla="*/ 75604688 h 48"/>
              <a:gd name="T74" fmla="*/ 15120938 w 28"/>
              <a:gd name="T75" fmla="*/ 70564375 h 48"/>
              <a:gd name="T76" fmla="*/ 10080625 w 28"/>
              <a:gd name="T77" fmla="*/ 60483750 h 48"/>
              <a:gd name="T78" fmla="*/ 15120938 w 28"/>
              <a:gd name="T79" fmla="*/ 55443438 h 48"/>
              <a:gd name="T80" fmla="*/ 10080625 w 28"/>
              <a:gd name="T81" fmla="*/ 50403125 h 48"/>
              <a:gd name="T82" fmla="*/ 10080625 w 28"/>
              <a:gd name="T83" fmla="*/ 45362813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" h="48">
                <a:moveTo>
                  <a:pt x="4" y="16"/>
                </a:move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8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2" y="4"/>
                </a:lnTo>
                <a:lnTo>
                  <a:pt x="14" y="2"/>
                </a:lnTo>
                <a:lnTo>
                  <a:pt x="16" y="2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6" y="10"/>
                </a:lnTo>
                <a:lnTo>
                  <a:pt x="26" y="12"/>
                </a:lnTo>
                <a:lnTo>
                  <a:pt x="28" y="14"/>
                </a:lnTo>
                <a:lnTo>
                  <a:pt x="26" y="16"/>
                </a:lnTo>
                <a:lnTo>
                  <a:pt x="26" y="18"/>
                </a:lnTo>
                <a:lnTo>
                  <a:pt x="24" y="20"/>
                </a:lnTo>
                <a:lnTo>
                  <a:pt x="24" y="22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6" y="28"/>
                </a:lnTo>
                <a:lnTo>
                  <a:pt x="26" y="30"/>
                </a:lnTo>
                <a:lnTo>
                  <a:pt x="24" y="32"/>
                </a:lnTo>
                <a:lnTo>
                  <a:pt x="24" y="34"/>
                </a:lnTo>
                <a:lnTo>
                  <a:pt x="24" y="36"/>
                </a:lnTo>
                <a:lnTo>
                  <a:pt x="24" y="38"/>
                </a:lnTo>
                <a:lnTo>
                  <a:pt x="24" y="40"/>
                </a:lnTo>
                <a:lnTo>
                  <a:pt x="22" y="42"/>
                </a:lnTo>
                <a:lnTo>
                  <a:pt x="20" y="42"/>
                </a:lnTo>
                <a:lnTo>
                  <a:pt x="18" y="40"/>
                </a:lnTo>
                <a:lnTo>
                  <a:pt x="16" y="40"/>
                </a:lnTo>
                <a:lnTo>
                  <a:pt x="14" y="42"/>
                </a:lnTo>
                <a:lnTo>
                  <a:pt x="14" y="44"/>
                </a:lnTo>
                <a:lnTo>
                  <a:pt x="12" y="46"/>
                </a:lnTo>
                <a:lnTo>
                  <a:pt x="10" y="48"/>
                </a:lnTo>
                <a:lnTo>
                  <a:pt x="8" y="46"/>
                </a:lnTo>
                <a:lnTo>
                  <a:pt x="8" y="48"/>
                </a:lnTo>
                <a:lnTo>
                  <a:pt x="6" y="44"/>
                </a:lnTo>
                <a:lnTo>
                  <a:pt x="4" y="46"/>
                </a:lnTo>
                <a:lnTo>
                  <a:pt x="2" y="44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6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4" y="18"/>
                </a:lnTo>
                <a:lnTo>
                  <a:pt x="4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3" name="Freeform 2341"/>
          <p:cNvSpPr>
            <a:spLocks/>
          </p:cNvSpPr>
          <p:nvPr/>
        </p:nvSpPr>
        <p:spPr bwMode="auto">
          <a:xfrm>
            <a:off x="4451350" y="2581274"/>
            <a:ext cx="44450" cy="76200"/>
          </a:xfrm>
          <a:custGeom>
            <a:avLst/>
            <a:gdLst>
              <a:gd name="T0" fmla="*/ 5040313 w 28"/>
              <a:gd name="T1" fmla="*/ 35282188 h 48"/>
              <a:gd name="T2" fmla="*/ 0 w 28"/>
              <a:gd name="T3" fmla="*/ 25201563 h 48"/>
              <a:gd name="T4" fmla="*/ 0 w 28"/>
              <a:gd name="T5" fmla="*/ 20161250 h 48"/>
              <a:gd name="T6" fmla="*/ 5040313 w 28"/>
              <a:gd name="T7" fmla="*/ 20161250 h 48"/>
              <a:gd name="T8" fmla="*/ 20161250 w 28"/>
              <a:gd name="T9" fmla="*/ 20161250 h 48"/>
              <a:gd name="T10" fmla="*/ 25201563 w 28"/>
              <a:gd name="T11" fmla="*/ 15120938 h 48"/>
              <a:gd name="T12" fmla="*/ 35282188 w 28"/>
              <a:gd name="T13" fmla="*/ 5040313 h 48"/>
              <a:gd name="T14" fmla="*/ 40322500 w 28"/>
              <a:gd name="T15" fmla="*/ 0 h 48"/>
              <a:gd name="T16" fmla="*/ 50403125 w 28"/>
              <a:gd name="T17" fmla="*/ 0 h 48"/>
              <a:gd name="T18" fmla="*/ 55443438 w 28"/>
              <a:gd name="T19" fmla="*/ 5040313 h 48"/>
              <a:gd name="T20" fmla="*/ 60483750 w 28"/>
              <a:gd name="T21" fmla="*/ 10080625 h 48"/>
              <a:gd name="T22" fmla="*/ 60483750 w 28"/>
              <a:gd name="T23" fmla="*/ 15120938 h 48"/>
              <a:gd name="T24" fmla="*/ 65524063 w 28"/>
              <a:gd name="T25" fmla="*/ 20161250 h 48"/>
              <a:gd name="T26" fmla="*/ 65524063 w 28"/>
              <a:gd name="T27" fmla="*/ 30241875 h 48"/>
              <a:gd name="T28" fmla="*/ 65524063 w 28"/>
              <a:gd name="T29" fmla="*/ 40322500 h 48"/>
              <a:gd name="T30" fmla="*/ 60483750 w 28"/>
              <a:gd name="T31" fmla="*/ 50403125 h 48"/>
              <a:gd name="T32" fmla="*/ 65524063 w 28"/>
              <a:gd name="T33" fmla="*/ 55443438 h 48"/>
              <a:gd name="T34" fmla="*/ 65524063 w 28"/>
              <a:gd name="T35" fmla="*/ 65524063 h 48"/>
              <a:gd name="T36" fmla="*/ 65524063 w 28"/>
              <a:gd name="T37" fmla="*/ 75604688 h 48"/>
              <a:gd name="T38" fmla="*/ 60483750 w 28"/>
              <a:gd name="T39" fmla="*/ 80645000 h 48"/>
              <a:gd name="T40" fmla="*/ 60483750 w 28"/>
              <a:gd name="T41" fmla="*/ 90725625 h 48"/>
              <a:gd name="T42" fmla="*/ 60483750 w 28"/>
              <a:gd name="T43" fmla="*/ 100806250 h 48"/>
              <a:gd name="T44" fmla="*/ 55443438 w 28"/>
              <a:gd name="T45" fmla="*/ 105846563 h 48"/>
              <a:gd name="T46" fmla="*/ 50403125 w 28"/>
              <a:gd name="T47" fmla="*/ 105846563 h 48"/>
              <a:gd name="T48" fmla="*/ 40322500 w 28"/>
              <a:gd name="T49" fmla="*/ 100806250 h 48"/>
              <a:gd name="T50" fmla="*/ 40322500 w 28"/>
              <a:gd name="T51" fmla="*/ 100806250 h 48"/>
              <a:gd name="T52" fmla="*/ 35282188 w 28"/>
              <a:gd name="T53" fmla="*/ 105846563 h 48"/>
              <a:gd name="T54" fmla="*/ 35282188 w 28"/>
              <a:gd name="T55" fmla="*/ 110886875 h 48"/>
              <a:gd name="T56" fmla="*/ 25201563 w 28"/>
              <a:gd name="T57" fmla="*/ 120967500 h 48"/>
              <a:gd name="T58" fmla="*/ 20161250 w 28"/>
              <a:gd name="T59" fmla="*/ 120967500 h 48"/>
              <a:gd name="T60" fmla="*/ 10080625 w 28"/>
              <a:gd name="T61" fmla="*/ 115927188 h 48"/>
              <a:gd name="T62" fmla="*/ 10080625 w 28"/>
              <a:gd name="T63" fmla="*/ 110886875 h 48"/>
              <a:gd name="T64" fmla="*/ 10080625 w 28"/>
              <a:gd name="T65" fmla="*/ 100806250 h 48"/>
              <a:gd name="T66" fmla="*/ 10080625 w 28"/>
              <a:gd name="T67" fmla="*/ 90725625 h 48"/>
              <a:gd name="T68" fmla="*/ 10080625 w 28"/>
              <a:gd name="T69" fmla="*/ 85685313 h 48"/>
              <a:gd name="T70" fmla="*/ 10080625 w 28"/>
              <a:gd name="T71" fmla="*/ 75604688 h 48"/>
              <a:gd name="T72" fmla="*/ 15120938 w 28"/>
              <a:gd name="T73" fmla="*/ 75604688 h 48"/>
              <a:gd name="T74" fmla="*/ 15120938 w 28"/>
              <a:gd name="T75" fmla="*/ 70564375 h 48"/>
              <a:gd name="T76" fmla="*/ 10080625 w 28"/>
              <a:gd name="T77" fmla="*/ 60483750 h 48"/>
              <a:gd name="T78" fmla="*/ 15120938 w 28"/>
              <a:gd name="T79" fmla="*/ 55443438 h 48"/>
              <a:gd name="T80" fmla="*/ 10080625 w 28"/>
              <a:gd name="T81" fmla="*/ 50403125 h 48"/>
              <a:gd name="T82" fmla="*/ 10080625 w 28"/>
              <a:gd name="T83" fmla="*/ 45362813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" h="48">
                <a:moveTo>
                  <a:pt x="4" y="16"/>
                </a:move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8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2" y="4"/>
                </a:lnTo>
                <a:lnTo>
                  <a:pt x="14" y="2"/>
                </a:lnTo>
                <a:lnTo>
                  <a:pt x="16" y="2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6" y="10"/>
                </a:lnTo>
                <a:lnTo>
                  <a:pt x="26" y="12"/>
                </a:lnTo>
                <a:lnTo>
                  <a:pt x="28" y="14"/>
                </a:lnTo>
                <a:lnTo>
                  <a:pt x="26" y="16"/>
                </a:lnTo>
                <a:lnTo>
                  <a:pt x="26" y="18"/>
                </a:lnTo>
                <a:lnTo>
                  <a:pt x="24" y="20"/>
                </a:lnTo>
                <a:lnTo>
                  <a:pt x="24" y="22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6" y="28"/>
                </a:lnTo>
                <a:lnTo>
                  <a:pt x="26" y="30"/>
                </a:lnTo>
                <a:lnTo>
                  <a:pt x="24" y="32"/>
                </a:lnTo>
                <a:lnTo>
                  <a:pt x="24" y="34"/>
                </a:lnTo>
                <a:lnTo>
                  <a:pt x="24" y="36"/>
                </a:lnTo>
                <a:lnTo>
                  <a:pt x="24" y="38"/>
                </a:lnTo>
                <a:lnTo>
                  <a:pt x="24" y="40"/>
                </a:lnTo>
                <a:lnTo>
                  <a:pt x="22" y="42"/>
                </a:lnTo>
                <a:lnTo>
                  <a:pt x="20" y="42"/>
                </a:lnTo>
                <a:lnTo>
                  <a:pt x="18" y="40"/>
                </a:lnTo>
                <a:lnTo>
                  <a:pt x="16" y="40"/>
                </a:lnTo>
                <a:lnTo>
                  <a:pt x="14" y="42"/>
                </a:lnTo>
                <a:lnTo>
                  <a:pt x="14" y="44"/>
                </a:lnTo>
                <a:lnTo>
                  <a:pt x="12" y="46"/>
                </a:lnTo>
                <a:lnTo>
                  <a:pt x="10" y="48"/>
                </a:lnTo>
                <a:lnTo>
                  <a:pt x="8" y="46"/>
                </a:lnTo>
                <a:lnTo>
                  <a:pt x="8" y="48"/>
                </a:lnTo>
                <a:lnTo>
                  <a:pt x="6" y="44"/>
                </a:lnTo>
                <a:lnTo>
                  <a:pt x="4" y="46"/>
                </a:lnTo>
                <a:lnTo>
                  <a:pt x="2" y="44"/>
                </a:lnTo>
                <a:lnTo>
                  <a:pt x="4" y="44"/>
                </a:lnTo>
                <a:lnTo>
                  <a:pt x="4" y="42"/>
                </a:lnTo>
                <a:lnTo>
                  <a:pt x="4" y="40"/>
                </a:lnTo>
                <a:lnTo>
                  <a:pt x="4" y="38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6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6" y="18"/>
                </a:lnTo>
                <a:lnTo>
                  <a:pt x="4" y="18"/>
                </a:lnTo>
                <a:lnTo>
                  <a:pt x="4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4" name="Freeform 2342"/>
          <p:cNvSpPr>
            <a:spLocks/>
          </p:cNvSpPr>
          <p:nvPr/>
        </p:nvSpPr>
        <p:spPr bwMode="auto">
          <a:xfrm>
            <a:off x="4549776" y="4492625"/>
            <a:ext cx="387350" cy="395288"/>
          </a:xfrm>
          <a:custGeom>
            <a:avLst/>
            <a:gdLst>
              <a:gd name="T0" fmla="*/ 20161250 w 244"/>
              <a:gd name="T1" fmla="*/ 15120957 h 249"/>
              <a:gd name="T2" fmla="*/ 50403125 w 244"/>
              <a:gd name="T3" fmla="*/ 10080638 h 249"/>
              <a:gd name="T4" fmla="*/ 75604688 w 244"/>
              <a:gd name="T5" fmla="*/ 5040319 h 249"/>
              <a:gd name="T6" fmla="*/ 100806250 w 244"/>
              <a:gd name="T7" fmla="*/ 25201594 h 249"/>
              <a:gd name="T8" fmla="*/ 257055938 w 244"/>
              <a:gd name="T9" fmla="*/ 25201594 h 249"/>
              <a:gd name="T10" fmla="*/ 317539688 w 244"/>
              <a:gd name="T11" fmla="*/ 40322551 h 249"/>
              <a:gd name="T12" fmla="*/ 347781563 w 244"/>
              <a:gd name="T13" fmla="*/ 50403189 h 249"/>
              <a:gd name="T14" fmla="*/ 378023438 w 244"/>
              <a:gd name="T15" fmla="*/ 50403189 h 249"/>
              <a:gd name="T16" fmla="*/ 403225000 w 244"/>
              <a:gd name="T17" fmla="*/ 55443508 h 249"/>
              <a:gd name="T18" fmla="*/ 428426563 w 244"/>
              <a:gd name="T19" fmla="*/ 55443508 h 249"/>
              <a:gd name="T20" fmla="*/ 453628125 w 244"/>
              <a:gd name="T21" fmla="*/ 55443508 h 249"/>
              <a:gd name="T22" fmla="*/ 473789375 w 244"/>
              <a:gd name="T23" fmla="*/ 50403189 h 249"/>
              <a:gd name="T24" fmla="*/ 504031250 w 244"/>
              <a:gd name="T25" fmla="*/ 45362870 h 249"/>
              <a:gd name="T26" fmla="*/ 534273125 w 244"/>
              <a:gd name="T27" fmla="*/ 35282232 h 249"/>
              <a:gd name="T28" fmla="*/ 559474688 w 244"/>
              <a:gd name="T29" fmla="*/ 30241913 h 249"/>
              <a:gd name="T30" fmla="*/ 589716563 w 244"/>
              <a:gd name="T31" fmla="*/ 30241913 h 249"/>
              <a:gd name="T32" fmla="*/ 614918125 w 244"/>
              <a:gd name="T33" fmla="*/ 45362870 h 249"/>
              <a:gd name="T34" fmla="*/ 594756875 w 244"/>
              <a:gd name="T35" fmla="*/ 50403189 h 249"/>
              <a:gd name="T36" fmla="*/ 574595625 w 244"/>
              <a:gd name="T37" fmla="*/ 55443508 h 249"/>
              <a:gd name="T38" fmla="*/ 549394063 w 244"/>
              <a:gd name="T39" fmla="*/ 75604783 h 249"/>
              <a:gd name="T40" fmla="*/ 529232813 w 244"/>
              <a:gd name="T41" fmla="*/ 65524145 h 249"/>
              <a:gd name="T42" fmla="*/ 488910313 w 244"/>
              <a:gd name="T43" fmla="*/ 60483827 h 249"/>
              <a:gd name="T44" fmla="*/ 433466875 w 244"/>
              <a:gd name="T45" fmla="*/ 75604783 h 249"/>
              <a:gd name="T46" fmla="*/ 418345938 w 244"/>
              <a:gd name="T47" fmla="*/ 141128929 h 249"/>
              <a:gd name="T48" fmla="*/ 418345938 w 244"/>
              <a:gd name="T49" fmla="*/ 236894987 h 249"/>
              <a:gd name="T50" fmla="*/ 372983125 w 244"/>
              <a:gd name="T51" fmla="*/ 274698172 h 249"/>
              <a:gd name="T52" fmla="*/ 372983125 w 244"/>
              <a:gd name="T53" fmla="*/ 360383593 h 249"/>
              <a:gd name="T54" fmla="*/ 372983125 w 244"/>
              <a:gd name="T55" fmla="*/ 441028695 h 249"/>
              <a:gd name="T56" fmla="*/ 367942813 w 244"/>
              <a:gd name="T57" fmla="*/ 501512522 h 249"/>
              <a:gd name="T58" fmla="*/ 367942813 w 244"/>
              <a:gd name="T59" fmla="*/ 556956029 h 249"/>
              <a:gd name="T60" fmla="*/ 367942813 w 244"/>
              <a:gd name="T61" fmla="*/ 602318899 h 249"/>
              <a:gd name="T62" fmla="*/ 342741250 w 244"/>
              <a:gd name="T63" fmla="*/ 612399537 h 249"/>
              <a:gd name="T64" fmla="*/ 332660625 w 244"/>
              <a:gd name="T65" fmla="*/ 627520494 h 249"/>
              <a:gd name="T66" fmla="*/ 302418750 w 244"/>
              <a:gd name="T67" fmla="*/ 622480175 h 249"/>
              <a:gd name="T68" fmla="*/ 277217188 w 244"/>
              <a:gd name="T69" fmla="*/ 622480175 h 249"/>
              <a:gd name="T70" fmla="*/ 257055938 w 244"/>
              <a:gd name="T71" fmla="*/ 612399537 h 249"/>
              <a:gd name="T72" fmla="*/ 246975313 w 244"/>
              <a:gd name="T73" fmla="*/ 592238262 h 249"/>
              <a:gd name="T74" fmla="*/ 226814063 w 244"/>
              <a:gd name="T75" fmla="*/ 592238262 h 249"/>
              <a:gd name="T76" fmla="*/ 211693125 w 244"/>
              <a:gd name="T77" fmla="*/ 607359218 h 249"/>
              <a:gd name="T78" fmla="*/ 186491563 w 244"/>
              <a:gd name="T79" fmla="*/ 587197943 h 249"/>
              <a:gd name="T80" fmla="*/ 166330313 w 244"/>
              <a:gd name="T81" fmla="*/ 561996348 h 249"/>
              <a:gd name="T82" fmla="*/ 156249688 w 244"/>
              <a:gd name="T83" fmla="*/ 531754435 h 249"/>
              <a:gd name="T84" fmla="*/ 151209375 w 244"/>
              <a:gd name="T85" fmla="*/ 506552841 h 249"/>
              <a:gd name="T86" fmla="*/ 146169063 w 244"/>
              <a:gd name="T87" fmla="*/ 486391565 h 249"/>
              <a:gd name="T88" fmla="*/ 136088438 w 244"/>
              <a:gd name="T89" fmla="*/ 456149652 h 249"/>
              <a:gd name="T90" fmla="*/ 136088438 w 244"/>
              <a:gd name="T91" fmla="*/ 430948058 h 249"/>
              <a:gd name="T92" fmla="*/ 131048125 w 244"/>
              <a:gd name="T93" fmla="*/ 405746463 h 249"/>
              <a:gd name="T94" fmla="*/ 120967500 w 244"/>
              <a:gd name="T95" fmla="*/ 375504550 h 249"/>
              <a:gd name="T96" fmla="*/ 126007813 w 244"/>
              <a:gd name="T97" fmla="*/ 350302956 h 249"/>
              <a:gd name="T98" fmla="*/ 120967500 w 244"/>
              <a:gd name="T99" fmla="*/ 325101361 h 249"/>
              <a:gd name="T100" fmla="*/ 131048125 w 244"/>
              <a:gd name="T101" fmla="*/ 315020723 h 249"/>
              <a:gd name="T102" fmla="*/ 126007813 w 244"/>
              <a:gd name="T103" fmla="*/ 294859448 h 249"/>
              <a:gd name="T104" fmla="*/ 115927188 w 244"/>
              <a:gd name="T105" fmla="*/ 269657854 h 249"/>
              <a:gd name="T106" fmla="*/ 100806250 w 244"/>
              <a:gd name="T107" fmla="*/ 244456259 h 249"/>
              <a:gd name="T108" fmla="*/ 85685313 w 244"/>
              <a:gd name="T109" fmla="*/ 221774031 h 249"/>
              <a:gd name="T110" fmla="*/ 75604688 w 244"/>
              <a:gd name="T111" fmla="*/ 196572436 h 249"/>
              <a:gd name="T112" fmla="*/ 65524063 w 244"/>
              <a:gd name="T113" fmla="*/ 171370842 h 249"/>
              <a:gd name="T114" fmla="*/ 50403125 w 244"/>
              <a:gd name="T115" fmla="*/ 146169247 h 249"/>
              <a:gd name="T116" fmla="*/ 40322500 w 244"/>
              <a:gd name="T117" fmla="*/ 115927334 h 249"/>
              <a:gd name="T118" fmla="*/ 25201563 w 244"/>
              <a:gd name="T119" fmla="*/ 95766059 h 249"/>
              <a:gd name="T120" fmla="*/ 10080625 w 244"/>
              <a:gd name="T121" fmla="*/ 70564464 h 249"/>
              <a:gd name="T122" fmla="*/ 0 w 244"/>
              <a:gd name="T123" fmla="*/ 40322551 h 24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4" h="249">
                <a:moveTo>
                  <a:pt x="0" y="8"/>
                </a:move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6" y="6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96" y="10"/>
                </a:lnTo>
                <a:lnTo>
                  <a:pt x="98" y="10"/>
                </a:lnTo>
                <a:lnTo>
                  <a:pt x="102" y="10"/>
                </a:lnTo>
                <a:lnTo>
                  <a:pt x="104" y="10"/>
                </a:lnTo>
                <a:lnTo>
                  <a:pt x="122" y="10"/>
                </a:lnTo>
                <a:lnTo>
                  <a:pt x="122" y="12"/>
                </a:lnTo>
                <a:lnTo>
                  <a:pt x="124" y="14"/>
                </a:lnTo>
                <a:lnTo>
                  <a:pt x="124" y="16"/>
                </a:lnTo>
                <a:lnTo>
                  <a:pt x="126" y="16"/>
                </a:lnTo>
                <a:lnTo>
                  <a:pt x="128" y="18"/>
                </a:lnTo>
                <a:lnTo>
                  <a:pt x="130" y="18"/>
                </a:lnTo>
                <a:lnTo>
                  <a:pt x="132" y="20"/>
                </a:lnTo>
                <a:lnTo>
                  <a:pt x="134" y="18"/>
                </a:lnTo>
                <a:lnTo>
                  <a:pt x="136" y="18"/>
                </a:lnTo>
                <a:lnTo>
                  <a:pt x="138" y="20"/>
                </a:lnTo>
                <a:lnTo>
                  <a:pt x="142" y="20"/>
                </a:lnTo>
                <a:lnTo>
                  <a:pt x="144" y="20"/>
                </a:lnTo>
                <a:lnTo>
                  <a:pt x="146" y="20"/>
                </a:lnTo>
                <a:lnTo>
                  <a:pt x="148" y="20"/>
                </a:lnTo>
                <a:lnTo>
                  <a:pt x="150" y="20"/>
                </a:lnTo>
                <a:lnTo>
                  <a:pt x="152" y="20"/>
                </a:lnTo>
                <a:lnTo>
                  <a:pt x="154" y="20"/>
                </a:lnTo>
                <a:lnTo>
                  <a:pt x="156" y="20"/>
                </a:lnTo>
                <a:lnTo>
                  <a:pt x="158" y="22"/>
                </a:lnTo>
                <a:lnTo>
                  <a:pt x="160" y="22"/>
                </a:lnTo>
                <a:lnTo>
                  <a:pt x="162" y="22"/>
                </a:lnTo>
                <a:lnTo>
                  <a:pt x="164" y="22"/>
                </a:lnTo>
                <a:lnTo>
                  <a:pt x="166" y="22"/>
                </a:lnTo>
                <a:lnTo>
                  <a:pt x="168" y="22"/>
                </a:lnTo>
                <a:lnTo>
                  <a:pt x="170" y="22"/>
                </a:lnTo>
                <a:lnTo>
                  <a:pt x="172" y="22"/>
                </a:lnTo>
                <a:lnTo>
                  <a:pt x="174" y="22"/>
                </a:lnTo>
                <a:lnTo>
                  <a:pt x="176" y="22"/>
                </a:lnTo>
                <a:lnTo>
                  <a:pt x="178" y="22"/>
                </a:lnTo>
                <a:lnTo>
                  <a:pt x="180" y="22"/>
                </a:lnTo>
                <a:lnTo>
                  <a:pt x="182" y="22"/>
                </a:lnTo>
                <a:lnTo>
                  <a:pt x="184" y="22"/>
                </a:lnTo>
                <a:lnTo>
                  <a:pt x="186" y="20"/>
                </a:lnTo>
                <a:lnTo>
                  <a:pt x="188" y="20"/>
                </a:lnTo>
                <a:lnTo>
                  <a:pt x="190" y="20"/>
                </a:lnTo>
                <a:lnTo>
                  <a:pt x="192" y="20"/>
                </a:lnTo>
                <a:lnTo>
                  <a:pt x="194" y="18"/>
                </a:lnTo>
                <a:lnTo>
                  <a:pt x="196" y="18"/>
                </a:lnTo>
                <a:lnTo>
                  <a:pt x="198" y="18"/>
                </a:lnTo>
                <a:lnTo>
                  <a:pt x="200" y="18"/>
                </a:lnTo>
                <a:lnTo>
                  <a:pt x="202" y="18"/>
                </a:lnTo>
                <a:lnTo>
                  <a:pt x="204" y="16"/>
                </a:lnTo>
                <a:lnTo>
                  <a:pt x="206" y="16"/>
                </a:lnTo>
                <a:lnTo>
                  <a:pt x="208" y="16"/>
                </a:lnTo>
                <a:lnTo>
                  <a:pt x="212" y="14"/>
                </a:lnTo>
                <a:lnTo>
                  <a:pt x="214" y="14"/>
                </a:lnTo>
                <a:lnTo>
                  <a:pt x="216" y="14"/>
                </a:lnTo>
                <a:lnTo>
                  <a:pt x="218" y="14"/>
                </a:lnTo>
                <a:lnTo>
                  <a:pt x="220" y="14"/>
                </a:lnTo>
                <a:lnTo>
                  <a:pt x="222" y="12"/>
                </a:lnTo>
                <a:lnTo>
                  <a:pt x="224" y="12"/>
                </a:lnTo>
                <a:lnTo>
                  <a:pt x="226" y="12"/>
                </a:lnTo>
                <a:lnTo>
                  <a:pt x="230" y="12"/>
                </a:lnTo>
                <a:lnTo>
                  <a:pt x="232" y="14"/>
                </a:lnTo>
                <a:lnTo>
                  <a:pt x="234" y="12"/>
                </a:lnTo>
                <a:lnTo>
                  <a:pt x="236" y="12"/>
                </a:lnTo>
                <a:lnTo>
                  <a:pt x="238" y="14"/>
                </a:lnTo>
                <a:lnTo>
                  <a:pt x="240" y="14"/>
                </a:lnTo>
                <a:lnTo>
                  <a:pt x="242" y="16"/>
                </a:lnTo>
                <a:lnTo>
                  <a:pt x="244" y="18"/>
                </a:lnTo>
                <a:lnTo>
                  <a:pt x="242" y="20"/>
                </a:lnTo>
                <a:lnTo>
                  <a:pt x="240" y="20"/>
                </a:lnTo>
                <a:lnTo>
                  <a:pt x="238" y="18"/>
                </a:lnTo>
                <a:lnTo>
                  <a:pt x="236" y="20"/>
                </a:lnTo>
                <a:lnTo>
                  <a:pt x="234" y="20"/>
                </a:lnTo>
                <a:lnTo>
                  <a:pt x="234" y="22"/>
                </a:lnTo>
                <a:lnTo>
                  <a:pt x="232" y="24"/>
                </a:lnTo>
                <a:lnTo>
                  <a:pt x="230" y="24"/>
                </a:lnTo>
                <a:lnTo>
                  <a:pt x="230" y="22"/>
                </a:lnTo>
                <a:lnTo>
                  <a:pt x="228" y="22"/>
                </a:lnTo>
                <a:lnTo>
                  <a:pt x="226" y="22"/>
                </a:lnTo>
                <a:lnTo>
                  <a:pt x="224" y="24"/>
                </a:lnTo>
                <a:lnTo>
                  <a:pt x="222" y="26"/>
                </a:lnTo>
                <a:lnTo>
                  <a:pt x="220" y="26"/>
                </a:lnTo>
                <a:lnTo>
                  <a:pt x="220" y="28"/>
                </a:lnTo>
                <a:lnTo>
                  <a:pt x="218" y="30"/>
                </a:lnTo>
                <a:lnTo>
                  <a:pt x="216" y="32"/>
                </a:lnTo>
                <a:lnTo>
                  <a:pt x="214" y="32"/>
                </a:lnTo>
                <a:lnTo>
                  <a:pt x="214" y="30"/>
                </a:lnTo>
                <a:lnTo>
                  <a:pt x="212" y="28"/>
                </a:lnTo>
                <a:lnTo>
                  <a:pt x="210" y="26"/>
                </a:lnTo>
                <a:lnTo>
                  <a:pt x="210" y="24"/>
                </a:lnTo>
                <a:lnTo>
                  <a:pt x="208" y="22"/>
                </a:lnTo>
                <a:lnTo>
                  <a:pt x="206" y="22"/>
                </a:lnTo>
                <a:lnTo>
                  <a:pt x="204" y="24"/>
                </a:lnTo>
                <a:lnTo>
                  <a:pt x="198" y="24"/>
                </a:lnTo>
                <a:lnTo>
                  <a:pt x="194" y="24"/>
                </a:lnTo>
                <a:lnTo>
                  <a:pt x="190" y="26"/>
                </a:lnTo>
                <a:lnTo>
                  <a:pt x="186" y="26"/>
                </a:lnTo>
                <a:lnTo>
                  <a:pt x="182" y="28"/>
                </a:lnTo>
                <a:lnTo>
                  <a:pt x="176" y="28"/>
                </a:lnTo>
                <a:lnTo>
                  <a:pt x="172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8"/>
                </a:lnTo>
                <a:lnTo>
                  <a:pt x="168" y="44"/>
                </a:lnTo>
                <a:lnTo>
                  <a:pt x="166" y="46"/>
                </a:lnTo>
                <a:lnTo>
                  <a:pt x="166" y="56"/>
                </a:lnTo>
                <a:lnTo>
                  <a:pt x="166" y="58"/>
                </a:lnTo>
                <a:lnTo>
                  <a:pt x="166" y="74"/>
                </a:lnTo>
                <a:lnTo>
                  <a:pt x="166" y="76"/>
                </a:lnTo>
                <a:lnTo>
                  <a:pt x="166" y="82"/>
                </a:lnTo>
                <a:lnTo>
                  <a:pt x="166" y="84"/>
                </a:lnTo>
                <a:lnTo>
                  <a:pt x="166" y="94"/>
                </a:lnTo>
                <a:lnTo>
                  <a:pt x="166" y="95"/>
                </a:lnTo>
                <a:lnTo>
                  <a:pt x="166" y="101"/>
                </a:lnTo>
                <a:lnTo>
                  <a:pt x="166" y="103"/>
                </a:lnTo>
                <a:lnTo>
                  <a:pt x="166" y="105"/>
                </a:lnTo>
                <a:lnTo>
                  <a:pt x="148" y="105"/>
                </a:lnTo>
                <a:lnTo>
                  <a:pt x="148" y="109"/>
                </a:lnTo>
                <a:lnTo>
                  <a:pt x="148" y="111"/>
                </a:lnTo>
                <a:lnTo>
                  <a:pt x="148" y="121"/>
                </a:lnTo>
                <a:lnTo>
                  <a:pt x="148" y="123"/>
                </a:lnTo>
                <a:lnTo>
                  <a:pt x="148" y="133"/>
                </a:lnTo>
                <a:lnTo>
                  <a:pt x="148" y="135"/>
                </a:lnTo>
                <a:lnTo>
                  <a:pt x="148" y="143"/>
                </a:lnTo>
                <a:lnTo>
                  <a:pt x="148" y="147"/>
                </a:lnTo>
                <a:lnTo>
                  <a:pt x="148" y="155"/>
                </a:lnTo>
                <a:lnTo>
                  <a:pt x="148" y="157"/>
                </a:lnTo>
                <a:lnTo>
                  <a:pt x="148" y="165"/>
                </a:lnTo>
                <a:lnTo>
                  <a:pt x="148" y="167"/>
                </a:lnTo>
                <a:lnTo>
                  <a:pt x="148" y="175"/>
                </a:lnTo>
                <a:lnTo>
                  <a:pt x="146" y="177"/>
                </a:lnTo>
                <a:lnTo>
                  <a:pt x="146" y="183"/>
                </a:lnTo>
                <a:lnTo>
                  <a:pt x="146" y="191"/>
                </a:lnTo>
                <a:lnTo>
                  <a:pt x="146" y="193"/>
                </a:lnTo>
                <a:lnTo>
                  <a:pt x="146" y="199"/>
                </a:lnTo>
                <a:lnTo>
                  <a:pt x="146" y="201"/>
                </a:lnTo>
                <a:lnTo>
                  <a:pt x="146" y="205"/>
                </a:lnTo>
                <a:lnTo>
                  <a:pt x="146" y="207"/>
                </a:lnTo>
                <a:lnTo>
                  <a:pt x="146" y="213"/>
                </a:lnTo>
                <a:lnTo>
                  <a:pt x="146" y="215"/>
                </a:lnTo>
                <a:lnTo>
                  <a:pt x="146" y="221"/>
                </a:lnTo>
                <a:lnTo>
                  <a:pt x="146" y="229"/>
                </a:lnTo>
                <a:lnTo>
                  <a:pt x="146" y="231"/>
                </a:lnTo>
                <a:lnTo>
                  <a:pt x="146" y="235"/>
                </a:lnTo>
                <a:lnTo>
                  <a:pt x="146" y="237"/>
                </a:lnTo>
                <a:lnTo>
                  <a:pt x="146" y="239"/>
                </a:lnTo>
                <a:lnTo>
                  <a:pt x="144" y="239"/>
                </a:lnTo>
                <a:lnTo>
                  <a:pt x="142" y="239"/>
                </a:lnTo>
                <a:lnTo>
                  <a:pt x="140" y="239"/>
                </a:lnTo>
                <a:lnTo>
                  <a:pt x="138" y="241"/>
                </a:lnTo>
                <a:lnTo>
                  <a:pt x="136" y="243"/>
                </a:lnTo>
                <a:lnTo>
                  <a:pt x="134" y="245"/>
                </a:lnTo>
                <a:lnTo>
                  <a:pt x="132" y="247"/>
                </a:lnTo>
                <a:lnTo>
                  <a:pt x="132" y="249"/>
                </a:lnTo>
                <a:lnTo>
                  <a:pt x="130" y="249"/>
                </a:lnTo>
                <a:lnTo>
                  <a:pt x="128" y="249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18" y="247"/>
                </a:lnTo>
                <a:lnTo>
                  <a:pt x="116" y="247"/>
                </a:lnTo>
                <a:lnTo>
                  <a:pt x="114" y="247"/>
                </a:lnTo>
                <a:lnTo>
                  <a:pt x="112" y="247"/>
                </a:lnTo>
                <a:lnTo>
                  <a:pt x="110" y="247"/>
                </a:lnTo>
                <a:lnTo>
                  <a:pt x="108" y="245"/>
                </a:lnTo>
                <a:lnTo>
                  <a:pt x="106" y="245"/>
                </a:lnTo>
                <a:lnTo>
                  <a:pt x="104" y="245"/>
                </a:lnTo>
                <a:lnTo>
                  <a:pt x="102" y="243"/>
                </a:lnTo>
                <a:lnTo>
                  <a:pt x="100" y="243"/>
                </a:lnTo>
                <a:lnTo>
                  <a:pt x="98" y="241"/>
                </a:lnTo>
                <a:lnTo>
                  <a:pt x="98" y="239"/>
                </a:lnTo>
                <a:lnTo>
                  <a:pt x="100" y="237"/>
                </a:lnTo>
                <a:lnTo>
                  <a:pt x="98" y="235"/>
                </a:lnTo>
                <a:lnTo>
                  <a:pt x="96" y="233"/>
                </a:lnTo>
                <a:lnTo>
                  <a:pt x="96" y="231"/>
                </a:lnTo>
                <a:lnTo>
                  <a:pt x="94" y="229"/>
                </a:lnTo>
                <a:lnTo>
                  <a:pt x="92" y="231"/>
                </a:lnTo>
                <a:lnTo>
                  <a:pt x="90" y="233"/>
                </a:lnTo>
                <a:lnTo>
                  <a:pt x="90" y="235"/>
                </a:lnTo>
                <a:lnTo>
                  <a:pt x="88" y="235"/>
                </a:lnTo>
                <a:lnTo>
                  <a:pt x="88" y="237"/>
                </a:lnTo>
                <a:lnTo>
                  <a:pt x="88" y="239"/>
                </a:lnTo>
                <a:lnTo>
                  <a:pt x="86" y="239"/>
                </a:lnTo>
                <a:lnTo>
                  <a:pt x="84" y="241"/>
                </a:lnTo>
                <a:lnTo>
                  <a:pt x="82" y="241"/>
                </a:lnTo>
                <a:lnTo>
                  <a:pt x="80" y="239"/>
                </a:lnTo>
                <a:lnTo>
                  <a:pt x="78" y="239"/>
                </a:lnTo>
                <a:lnTo>
                  <a:pt x="78" y="237"/>
                </a:lnTo>
                <a:lnTo>
                  <a:pt x="76" y="235"/>
                </a:lnTo>
                <a:lnTo>
                  <a:pt x="74" y="233"/>
                </a:lnTo>
                <a:lnTo>
                  <a:pt x="72" y="231"/>
                </a:lnTo>
                <a:lnTo>
                  <a:pt x="70" y="229"/>
                </a:lnTo>
                <a:lnTo>
                  <a:pt x="70" y="227"/>
                </a:lnTo>
                <a:lnTo>
                  <a:pt x="68" y="225"/>
                </a:lnTo>
                <a:lnTo>
                  <a:pt x="66" y="225"/>
                </a:lnTo>
                <a:lnTo>
                  <a:pt x="66" y="223"/>
                </a:lnTo>
                <a:lnTo>
                  <a:pt x="66" y="221"/>
                </a:lnTo>
                <a:lnTo>
                  <a:pt x="64" y="219"/>
                </a:lnTo>
                <a:lnTo>
                  <a:pt x="64" y="217"/>
                </a:lnTo>
                <a:lnTo>
                  <a:pt x="62" y="215"/>
                </a:lnTo>
                <a:lnTo>
                  <a:pt x="62" y="213"/>
                </a:lnTo>
                <a:lnTo>
                  <a:pt x="62" y="211"/>
                </a:lnTo>
                <a:lnTo>
                  <a:pt x="62" y="209"/>
                </a:lnTo>
                <a:lnTo>
                  <a:pt x="62" y="207"/>
                </a:lnTo>
                <a:lnTo>
                  <a:pt x="60" y="207"/>
                </a:lnTo>
                <a:lnTo>
                  <a:pt x="60" y="205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58" y="195"/>
                </a:lnTo>
                <a:lnTo>
                  <a:pt x="56" y="193"/>
                </a:lnTo>
                <a:lnTo>
                  <a:pt x="58" y="193"/>
                </a:lnTo>
                <a:lnTo>
                  <a:pt x="58" y="191"/>
                </a:lnTo>
                <a:lnTo>
                  <a:pt x="58" y="189"/>
                </a:lnTo>
                <a:lnTo>
                  <a:pt x="56" y="187"/>
                </a:lnTo>
                <a:lnTo>
                  <a:pt x="56" y="185"/>
                </a:lnTo>
                <a:lnTo>
                  <a:pt x="56" y="183"/>
                </a:lnTo>
                <a:lnTo>
                  <a:pt x="54" y="181"/>
                </a:lnTo>
                <a:lnTo>
                  <a:pt x="56" y="179"/>
                </a:lnTo>
                <a:lnTo>
                  <a:pt x="56" y="177"/>
                </a:lnTo>
                <a:lnTo>
                  <a:pt x="54" y="175"/>
                </a:lnTo>
                <a:lnTo>
                  <a:pt x="54" y="173"/>
                </a:lnTo>
                <a:lnTo>
                  <a:pt x="54" y="171"/>
                </a:lnTo>
                <a:lnTo>
                  <a:pt x="56" y="169"/>
                </a:lnTo>
                <a:lnTo>
                  <a:pt x="54" y="167"/>
                </a:lnTo>
                <a:lnTo>
                  <a:pt x="54" y="165"/>
                </a:lnTo>
                <a:lnTo>
                  <a:pt x="54" y="163"/>
                </a:lnTo>
                <a:lnTo>
                  <a:pt x="52" y="161"/>
                </a:lnTo>
                <a:lnTo>
                  <a:pt x="52" y="159"/>
                </a:lnTo>
                <a:lnTo>
                  <a:pt x="52" y="157"/>
                </a:lnTo>
                <a:lnTo>
                  <a:pt x="50" y="155"/>
                </a:lnTo>
                <a:lnTo>
                  <a:pt x="50" y="153"/>
                </a:lnTo>
                <a:lnTo>
                  <a:pt x="50" y="151"/>
                </a:lnTo>
                <a:lnTo>
                  <a:pt x="48" y="149"/>
                </a:lnTo>
                <a:lnTo>
                  <a:pt x="48" y="147"/>
                </a:lnTo>
                <a:lnTo>
                  <a:pt x="50" y="145"/>
                </a:lnTo>
                <a:lnTo>
                  <a:pt x="50" y="143"/>
                </a:lnTo>
                <a:lnTo>
                  <a:pt x="48" y="141"/>
                </a:lnTo>
                <a:lnTo>
                  <a:pt x="50" y="139"/>
                </a:lnTo>
                <a:lnTo>
                  <a:pt x="50" y="137"/>
                </a:lnTo>
                <a:lnTo>
                  <a:pt x="48" y="135"/>
                </a:lnTo>
                <a:lnTo>
                  <a:pt x="48" y="133"/>
                </a:lnTo>
                <a:lnTo>
                  <a:pt x="50" y="133"/>
                </a:lnTo>
                <a:lnTo>
                  <a:pt x="48" y="131"/>
                </a:lnTo>
                <a:lnTo>
                  <a:pt x="48" y="129"/>
                </a:lnTo>
                <a:lnTo>
                  <a:pt x="50" y="129"/>
                </a:lnTo>
                <a:lnTo>
                  <a:pt x="52" y="129"/>
                </a:lnTo>
                <a:lnTo>
                  <a:pt x="54" y="129"/>
                </a:lnTo>
                <a:lnTo>
                  <a:pt x="52" y="127"/>
                </a:lnTo>
                <a:lnTo>
                  <a:pt x="52" y="125"/>
                </a:lnTo>
                <a:lnTo>
                  <a:pt x="52" y="119"/>
                </a:lnTo>
                <a:lnTo>
                  <a:pt x="52" y="117"/>
                </a:lnTo>
                <a:lnTo>
                  <a:pt x="50" y="119"/>
                </a:lnTo>
                <a:lnTo>
                  <a:pt x="50" y="117"/>
                </a:lnTo>
                <a:lnTo>
                  <a:pt x="50" y="115"/>
                </a:lnTo>
                <a:lnTo>
                  <a:pt x="48" y="113"/>
                </a:lnTo>
                <a:lnTo>
                  <a:pt x="48" y="111"/>
                </a:lnTo>
                <a:lnTo>
                  <a:pt x="46" y="109"/>
                </a:lnTo>
                <a:lnTo>
                  <a:pt x="46" y="107"/>
                </a:lnTo>
                <a:lnTo>
                  <a:pt x="44" y="107"/>
                </a:lnTo>
                <a:lnTo>
                  <a:pt x="44" y="105"/>
                </a:lnTo>
                <a:lnTo>
                  <a:pt x="42" y="103"/>
                </a:lnTo>
                <a:lnTo>
                  <a:pt x="40" y="101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5"/>
                </a:lnTo>
                <a:lnTo>
                  <a:pt x="38" y="94"/>
                </a:lnTo>
                <a:lnTo>
                  <a:pt x="36" y="92"/>
                </a:lnTo>
                <a:lnTo>
                  <a:pt x="34" y="88"/>
                </a:lnTo>
                <a:lnTo>
                  <a:pt x="32" y="86"/>
                </a:lnTo>
                <a:lnTo>
                  <a:pt x="30" y="84"/>
                </a:lnTo>
                <a:lnTo>
                  <a:pt x="30" y="82"/>
                </a:lnTo>
                <a:lnTo>
                  <a:pt x="30" y="80"/>
                </a:lnTo>
                <a:lnTo>
                  <a:pt x="30" y="78"/>
                </a:lnTo>
                <a:lnTo>
                  <a:pt x="28" y="76"/>
                </a:lnTo>
                <a:lnTo>
                  <a:pt x="28" y="74"/>
                </a:lnTo>
                <a:lnTo>
                  <a:pt x="28" y="72"/>
                </a:lnTo>
                <a:lnTo>
                  <a:pt x="26" y="72"/>
                </a:lnTo>
                <a:lnTo>
                  <a:pt x="26" y="70"/>
                </a:lnTo>
                <a:lnTo>
                  <a:pt x="26" y="68"/>
                </a:lnTo>
                <a:lnTo>
                  <a:pt x="24" y="66"/>
                </a:lnTo>
                <a:lnTo>
                  <a:pt x="24" y="64"/>
                </a:lnTo>
                <a:lnTo>
                  <a:pt x="22" y="62"/>
                </a:lnTo>
                <a:lnTo>
                  <a:pt x="22" y="60"/>
                </a:lnTo>
                <a:lnTo>
                  <a:pt x="20" y="58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48"/>
                </a:lnTo>
                <a:lnTo>
                  <a:pt x="16" y="46"/>
                </a:lnTo>
                <a:lnTo>
                  <a:pt x="14" y="44"/>
                </a:lnTo>
                <a:lnTo>
                  <a:pt x="14" y="42"/>
                </a:lnTo>
                <a:lnTo>
                  <a:pt x="12" y="40"/>
                </a:lnTo>
                <a:lnTo>
                  <a:pt x="10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5" name="Freeform 2343"/>
          <p:cNvSpPr>
            <a:spLocks/>
          </p:cNvSpPr>
          <p:nvPr/>
        </p:nvSpPr>
        <p:spPr bwMode="auto">
          <a:xfrm>
            <a:off x="4549776" y="4492625"/>
            <a:ext cx="387350" cy="395288"/>
          </a:xfrm>
          <a:custGeom>
            <a:avLst/>
            <a:gdLst>
              <a:gd name="T0" fmla="*/ 20161250 w 244"/>
              <a:gd name="T1" fmla="*/ 15120957 h 249"/>
              <a:gd name="T2" fmla="*/ 50403125 w 244"/>
              <a:gd name="T3" fmla="*/ 10080638 h 249"/>
              <a:gd name="T4" fmla="*/ 75604688 w 244"/>
              <a:gd name="T5" fmla="*/ 5040319 h 249"/>
              <a:gd name="T6" fmla="*/ 100806250 w 244"/>
              <a:gd name="T7" fmla="*/ 25201594 h 249"/>
              <a:gd name="T8" fmla="*/ 257055938 w 244"/>
              <a:gd name="T9" fmla="*/ 25201594 h 249"/>
              <a:gd name="T10" fmla="*/ 317539688 w 244"/>
              <a:gd name="T11" fmla="*/ 40322551 h 249"/>
              <a:gd name="T12" fmla="*/ 347781563 w 244"/>
              <a:gd name="T13" fmla="*/ 50403189 h 249"/>
              <a:gd name="T14" fmla="*/ 378023438 w 244"/>
              <a:gd name="T15" fmla="*/ 50403189 h 249"/>
              <a:gd name="T16" fmla="*/ 403225000 w 244"/>
              <a:gd name="T17" fmla="*/ 55443508 h 249"/>
              <a:gd name="T18" fmla="*/ 428426563 w 244"/>
              <a:gd name="T19" fmla="*/ 55443508 h 249"/>
              <a:gd name="T20" fmla="*/ 453628125 w 244"/>
              <a:gd name="T21" fmla="*/ 55443508 h 249"/>
              <a:gd name="T22" fmla="*/ 473789375 w 244"/>
              <a:gd name="T23" fmla="*/ 50403189 h 249"/>
              <a:gd name="T24" fmla="*/ 504031250 w 244"/>
              <a:gd name="T25" fmla="*/ 45362870 h 249"/>
              <a:gd name="T26" fmla="*/ 534273125 w 244"/>
              <a:gd name="T27" fmla="*/ 35282232 h 249"/>
              <a:gd name="T28" fmla="*/ 559474688 w 244"/>
              <a:gd name="T29" fmla="*/ 30241913 h 249"/>
              <a:gd name="T30" fmla="*/ 589716563 w 244"/>
              <a:gd name="T31" fmla="*/ 30241913 h 249"/>
              <a:gd name="T32" fmla="*/ 614918125 w 244"/>
              <a:gd name="T33" fmla="*/ 45362870 h 249"/>
              <a:gd name="T34" fmla="*/ 594756875 w 244"/>
              <a:gd name="T35" fmla="*/ 50403189 h 249"/>
              <a:gd name="T36" fmla="*/ 574595625 w 244"/>
              <a:gd name="T37" fmla="*/ 55443508 h 249"/>
              <a:gd name="T38" fmla="*/ 549394063 w 244"/>
              <a:gd name="T39" fmla="*/ 75604783 h 249"/>
              <a:gd name="T40" fmla="*/ 529232813 w 244"/>
              <a:gd name="T41" fmla="*/ 65524145 h 249"/>
              <a:gd name="T42" fmla="*/ 488910313 w 244"/>
              <a:gd name="T43" fmla="*/ 60483827 h 249"/>
              <a:gd name="T44" fmla="*/ 433466875 w 244"/>
              <a:gd name="T45" fmla="*/ 75604783 h 249"/>
              <a:gd name="T46" fmla="*/ 418345938 w 244"/>
              <a:gd name="T47" fmla="*/ 141128929 h 249"/>
              <a:gd name="T48" fmla="*/ 418345938 w 244"/>
              <a:gd name="T49" fmla="*/ 236894987 h 249"/>
              <a:gd name="T50" fmla="*/ 372983125 w 244"/>
              <a:gd name="T51" fmla="*/ 274698172 h 249"/>
              <a:gd name="T52" fmla="*/ 372983125 w 244"/>
              <a:gd name="T53" fmla="*/ 360383593 h 249"/>
              <a:gd name="T54" fmla="*/ 372983125 w 244"/>
              <a:gd name="T55" fmla="*/ 441028695 h 249"/>
              <a:gd name="T56" fmla="*/ 367942813 w 244"/>
              <a:gd name="T57" fmla="*/ 501512522 h 249"/>
              <a:gd name="T58" fmla="*/ 367942813 w 244"/>
              <a:gd name="T59" fmla="*/ 556956029 h 249"/>
              <a:gd name="T60" fmla="*/ 367942813 w 244"/>
              <a:gd name="T61" fmla="*/ 602318899 h 249"/>
              <a:gd name="T62" fmla="*/ 342741250 w 244"/>
              <a:gd name="T63" fmla="*/ 612399537 h 249"/>
              <a:gd name="T64" fmla="*/ 332660625 w 244"/>
              <a:gd name="T65" fmla="*/ 627520494 h 249"/>
              <a:gd name="T66" fmla="*/ 302418750 w 244"/>
              <a:gd name="T67" fmla="*/ 622480175 h 249"/>
              <a:gd name="T68" fmla="*/ 277217188 w 244"/>
              <a:gd name="T69" fmla="*/ 622480175 h 249"/>
              <a:gd name="T70" fmla="*/ 257055938 w 244"/>
              <a:gd name="T71" fmla="*/ 612399537 h 249"/>
              <a:gd name="T72" fmla="*/ 246975313 w 244"/>
              <a:gd name="T73" fmla="*/ 592238262 h 249"/>
              <a:gd name="T74" fmla="*/ 226814063 w 244"/>
              <a:gd name="T75" fmla="*/ 592238262 h 249"/>
              <a:gd name="T76" fmla="*/ 211693125 w 244"/>
              <a:gd name="T77" fmla="*/ 607359218 h 249"/>
              <a:gd name="T78" fmla="*/ 186491563 w 244"/>
              <a:gd name="T79" fmla="*/ 587197943 h 249"/>
              <a:gd name="T80" fmla="*/ 166330313 w 244"/>
              <a:gd name="T81" fmla="*/ 561996348 h 249"/>
              <a:gd name="T82" fmla="*/ 156249688 w 244"/>
              <a:gd name="T83" fmla="*/ 531754435 h 249"/>
              <a:gd name="T84" fmla="*/ 151209375 w 244"/>
              <a:gd name="T85" fmla="*/ 506552841 h 249"/>
              <a:gd name="T86" fmla="*/ 146169063 w 244"/>
              <a:gd name="T87" fmla="*/ 486391565 h 249"/>
              <a:gd name="T88" fmla="*/ 136088438 w 244"/>
              <a:gd name="T89" fmla="*/ 456149652 h 249"/>
              <a:gd name="T90" fmla="*/ 136088438 w 244"/>
              <a:gd name="T91" fmla="*/ 430948058 h 249"/>
              <a:gd name="T92" fmla="*/ 131048125 w 244"/>
              <a:gd name="T93" fmla="*/ 405746463 h 249"/>
              <a:gd name="T94" fmla="*/ 120967500 w 244"/>
              <a:gd name="T95" fmla="*/ 375504550 h 249"/>
              <a:gd name="T96" fmla="*/ 126007813 w 244"/>
              <a:gd name="T97" fmla="*/ 350302956 h 249"/>
              <a:gd name="T98" fmla="*/ 120967500 w 244"/>
              <a:gd name="T99" fmla="*/ 325101361 h 249"/>
              <a:gd name="T100" fmla="*/ 131048125 w 244"/>
              <a:gd name="T101" fmla="*/ 315020723 h 249"/>
              <a:gd name="T102" fmla="*/ 126007813 w 244"/>
              <a:gd name="T103" fmla="*/ 294859448 h 249"/>
              <a:gd name="T104" fmla="*/ 115927188 w 244"/>
              <a:gd name="T105" fmla="*/ 269657854 h 249"/>
              <a:gd name="T106" fmla="*/ 100806250 w 244"/>
              <a:gd name="T107" fmla="*/ 244456259 h 249"/>
              <a:gd name="T108" fmla="*/ 85685313 w 244"/>
              <a:gd name="T109" fmla="*/ 221774031 h 249"/>
              <a:gd name="T110" fmla="*/ 75604688 w 244"/>
              <a:gd name="T111" fmla="*/ 196572436 h 249"/>
              <a:gd name="T112" fmla="*/ 65524063 w 244"/>
              <a:gd name="T113" fmla="*/ 171370842 h 249"/>
              <a:gd name="T114" fmla="*/ 50403125 w 244"/>
              <a:gd name="T115" fmla="*/ 146169247 h 249"/>
              <a:gd name="T116" fmla="*/ 40322500 w 244"/>
              <a:gd name="T117" fmla="*/ 115927334 h 249"/>
              <a:gd name="T118" fmla="*/ 25201563 w 244"/>
              <a:gd name="T119" fmla="*/ 95766059 h 249"/>
              <a:gd name="T120" fmla="*/ 10080625 w 244"/>
              <a:gd name="T121" fmla="*/ 70564464 h 249"/>
              <a:gd name="T122" fmla="*/ 0 w 244"/>
              <a:gd name="T123" fmla="*/ 40322551 h 24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4" h="249">
                <a:moveTo>
                  <a:pt x="0" y="8"/>
                </a:move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6" y="6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96" y="10"/>
                </a:lnTo>
                <a:lnTo>
                  <a:pt x="98" y="10"/>
                </a:lnTo>
                <a:lnTo>
                  <a:pt x="102" y="10"/>
                </a:lnTo>
                <a:lnTo>
                  <a:pt x="104" y="10"/>
                </a:lnTo>
                <a:lnTo>
                  <a:pt x="122" y="10"/>
                </a:lnTo>
                <a:lnTo>
                  <a:pt x="122" y="12"/>
                </a:lnTo>
                <a:lnTo>
                  <a:pt x="124" y="14"/>
                </a:lnTo>
                <a:lnTo>
                  <a:pt x="124" y="16"/>
                </a:lnTo>
                <a:lnTo>
                  <a:pt x="126" y="16"/>
                </a:lnTo>
                <a:lnTo>
                  <a:pt x="128" y="18"/>
                </a:lnTo>
                <a:lnTo>
                  <a:pt x="130" y="18"/>
                </a:lnTo>
                <a:lnTo>
                  <a:pt x="132" y="20"/>
                </a:lnTo>
                <a:lnTo>
                  <a:pt x="134" y="18"/>
                </a:lnTo>
                <a:lnTo>
                  <a:pt x="136" y="18"/>
                </a:lnTo>
                <a:lnTo>
                  <a:pt x="138" y="20"/>
                </a:lnTo>
                <a:lnTo>
                  <a:pt x="142" y="20"/>
                </a:lnTo>
                <a:lnTo>
                  <a:pt x="144" y="20"/>
                </a:lnTo>
                <a:lnTo>
                  <a:pt x="146" y="20"/>
                </a:lnTo>
                <a:lnTo>
                  <a:pt x="148" y="20"/>
                </a:lnTo>
                <a:lnTo>
                  <a:pt x="150" y="20"/>
                </a:lnTo>
                <a:lnTo>
                  <a:pt x="152" y="20"/>
                </a:lnTo>
                <a:lnTo>
                  <a:pt x="154" y="20"/>
                </a:lnTo>
                <a:lnTo>
                  <a:pt x="156" y="20"/>
                </a:lnTo>
                <a:lnTo>
                  <a:pt x="158" y="22"/>
                </a:lnTo>
                <a:lnTo>
                  <a:pt x="160" y="22"/>
                </a:lnTo>
                <a:lnTo>
                  <a:pt x="162" y="22"/>
                </a:lnTo>
                <a:lnTo>
                  <a:pt x="164" y="22"/>
                </a:lnTo>
                <a:lnTo>
                  <a:pt x="166" y="22"/>
                </a:lnTo>
                <a:lnTo>
                  <a:pt x="168" y="22"/>
                </a:lnTo>
                <a:lnTo>
                  <a:pt x="170" y="22"/>
                </a:lnTo>
                <a:lnTo>
                  <a:pt x="172" y="22"/>
                </a:lnTo>
                <a:lnTo>
                  <a:pt x="174" y="22"/>
                </a:lnTo>
                <a:lnTo>
                  <a:pt x="176" y="22"/>
                </a:lnTo>
                <a:lnTo>
                  <a:pt x="178" y="22"/>
                </a:lnTo>
                <a:lnTo>
                  <a:pt x="180" y="22"/>
                </a:lnTo>
                <a:lnTo>
                  <a:pt x="182" y="22"/>
                </a:lnTo>
                <a:lnTo>
                  <a:pt x="184" y="22"/>
                </a:lnTo>
                <a:lnTo>
                  <a:pt x="186" y="20"/>
                </a:lnTo>
                <a:lnTo>
                  <a:pt x="188" y="20"/>
                </a:lnTo>
                <a:lnTo>
                  <a:pt x="190" y="20"/>
                </a:lnTo>
                <a:lnTo>
                  <a:pt x="192" y="20"/>
                </a:lnTo>
                <a:lnTo>
                  <a:pt x="194" y="18"/>
                </a:lnTo>
                <a:lnTo>
                  <a:pt x="196" y="18"/>
                </a:lnTo>
                <a:lnTo>
                  <a:pt x="198" y="18"/>
                </a:lnTo>
                <a:lnTo>
                  <a:pt x="200" y="18"/>
                </a:lnTo>
                <a:lnTo>
                  <a:pt x="202" y="18"/>
                </a:lnTo>
                <a:lnTo>
                  <a:pt x="204" y="16"/>
                </a:lnTo>
                <a:lnTo>
                  <a:pt x="206" y="16"/>
                </a:lnTo>
                <a:lnTo>
                  <a:pt x="208" y="16"/>
                </a:lnTo>
                <a:lnTo>
                  <a:pt x="212" y="14"/>
                </a:lnTo>
                <a:lnTo>
                  <a:pt x="214" y="14"/>
                </a:lnTo>
                <a:lnTo>
                  <a:pt x="216" y="14"/>
                </a:lnTo>
                <a:lnTo>
                  <a:pt x="218" y="14"/>
                </a:lnTo>
                <a:lnTo>
                  <a:pt x="220" y="14"/>
                </a:lnTo>
                <a:lnTo>
                  <a:pt x="222" y="12"/>
                </a:lnTo>
                <a:lnTo>
                  <a:pt x="224" y="12"/>
                </a:lnTo>
                <a:lnTo>
                  <a:pt x="226" y="12"/>
                </a:lnTo>
                <a:lnTo>
                  <a:pt x="230" y="12"/>
                </a:lnTo>
                <a:lnTo>
                  <a:pt x="232" y="14"/>
                </a:lnTo>
                <a:lnTo>
                  <a:pt x="234" y="12"/>
                </a:lnTo>
                <a:lnTo>
                  <a:pt x="236" y="12"/>
                </a:lnTo>
                <a:lnTo>
                  <a:pt x="238" y="14"/>
                </a:lnTo>
                <a:lnTo>
                  <a:pt x="240" y="14"/>
                </a:lnTo>
                <a:lnTo>
                  <a:pt x="242" y="16"/>
                </a:lnTo>
                <a:lnTo>
                  <a:pt x="244" y="18"/>
                </a:lnTo>
                <a:lnTo>
                  <a:pt x="242" y="20"/>
                </a:lnTo>
                <a:lnTo>
                  <a:pt x="240" y="20"/>
                </a:lnTo>
                <a:lnTo>
                  <a:pt x="238" y="18"/>
                </a:lnTo>
                <a:lnTo>
                  <a:pt x="236" y="20"/>
                </a:lnTo>
                <a:lnTo>
                  <a:pt x="234" y="20"/>
                </a:lnTo>
                <a:lnTo>
                  <a:pt x="234" y="22"/>
                </a:lnTo>
                <a:lnTo>
                  <a:pt x="232" y="24"/>
                </a:lnTo>
                <a:lnTo>
                  <a:pt x="230" y="24"/>
                </a:lnTo>
                <a:lnTo>
                  <a:pt x="230" y="22"/>
                </a:lnTo>
                <a:lnTo>
                  <a:pt x="228" y="22"/>
                </a:lnTo>
                <a:lnTo>
                  <a:pt x="226" y="22"/>
                </a:lnTo>
                <a:lnTo>
                  <a:pt x="224" y="24"/>
                </a:lnTo>
                <a:lnTo>
                  <a:pt x="222" y="26"/>
                </a:lnTo>
                <a:lnTo>
                  <a:pt x="220" y="26"/>
                </a:lnTo>
                <a:lnTo>
                  <a:pt x="220" y="28"/>
                </a:lnTo>
                <a:lnTo>
                  <a:pt x="218" y="30"/>
                </a:lnTo>
                <a:lnTo>
                  <a:pt x="216" y="32"/>
                </a:lnTo>
                <a:lnTo>
                  <a:pt x="214" y="32"/>
                </a:lnTo>
                <a:lnTo>
                  <a:pt x="214" y="30"/>
                </a:lnTo>
                <a:lnTo>
                  <a:pt x="212" y="28"/>
                </a:lnTo>
                <a:lnTo>
                  <a:pt x="210" y="26"/>
                </a:lnTo>
                <a:lnTo>
                  <a:pt x="210" y="24"/>
                </a:lnTo>
                <a:lnTo>
                  <a:pt x="208" y="22"/>
                </a:lnTo>
                <a:lnTo>
                  <a:pt x="206" y="22"/>
                </a:lnTo>
                <a:lnTo>
                  <a:pt x="204" y="24"/>
                </a:lnTo>
                <a:lnTo>
                  <a:pt x="198" y="24"/>
                </a:lnTo>
                <a:lnTo>
                  <a:pt x="194" y="24"/>
                </a:lnTo>
                <a:lnTo>
                  <a:pt x="190" y="26"/>
                </a:lnTo>
                <a:lnTo>
                  <a:pt x="186" y="26"/>
                </a:lnTo>
                <a:lnTo>
                  <a:pt x="182" y="28"/>
                </a:lnTo>
                <a:lnTo>
                  <a:pt x="176" y="28"/>
                </a:lnTo>
                <a:lnTo>
                  <a:pt x="172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8"/>
                </a:lnTo>
                <a:lnTo>
                  <a:pt x="168" y="44"/>
                </a:lnTo>
                <a:lnTo>
                  <a:pt x="166" y="46"/>
                </a:lnTo>
                <a:lnTo>
                  <a:pt x="166" y="56"/>
                </a:lnTo>
                <a:lnTo>
                  <a:pt x="166" y="58"/>
                </a:lnTo>
                <a:lnTo>
                  <a:pt x="166" y="74"/>
                </a:lnTo>
                <a:lnTo>
                  <a:pt x="166" y="76"/>
                </a:lnTo>
                <a:lnTo>
                  <a:pt x="166" y="82"/>
                </a:lnTo>
                <a:lnTo>
                  <a:pt x="166" y="84"/>
                </a:lnTo>
                <a:lnTo>
                  <a:pt x="166" y="94"/>
                </a:lnTo>
                <a:lnTo>
                  <a:pt x="166" y="95"/>
                </a:lnTo>
                <a:lnTo>
                  <a:pt x="166" y="101"/>
                </a:lnTo>
                <a:lnTo>
                  <a:pt x="166" y="103"/>
                </a:lnTo>
                <a:lnTo>
                  <a:pt x="166" y="105"/>
                </a:lnTo>
                <a:lnTo>
                  <a:pt x="148" y="105"/>
                </a:lnTo>
                <a:lnTo>
                  <a:pt x="148" y="109"/>
                </a:lnTo>
                <a:lnTo>
                  <a:pt x="148" y="111"/>
                </a:lnTo>
                <a:lnTo>
                  <a:pt x="148" y="121"/>
                </a:lnTo>
                <a:lnTo>
                  <a:pt x="148" y="123"/>
                </a:lnTo>
                <a:lnTo>
                  <a:pt x="148" y="133"/>
                </a:lnTo>
                <a:lnTo>
                  <a:pt x="148" y="135"/>
                </a:lnTo>
                <a:lnTo>
                  <a:pt x="148" y="143"/>
                </a:lnTo>
                <a:lnTo>
                  <a:pt x="148" y="147"/>
                </a:lnTo>
                <a:lnTo>
                  <a:pt x="148" y="155"/>
                </a:lnTo>
                <a:lnTo>
                  <a:pt x="148" y="157"/>
                </a:lnTo>
                <a:lnTo>
                  <a:pt x="148" y="165"/>
                </a:lnTo>
                <a:lnTo>
                  <a:pt x="148" y="167"/>
                </a:lnTo>
                <a:lnTo>
                  <a:pt x="148" y="175"/>
                </a:lnTo>
                <a:lnTo>
                  <a:pt x="146" y="177"/>
                </a:lnTo>
                <a:lnTo>
                  <a:pt x="146" y="183"/>
                </a:lnTo>
                <a:lnTo>
                  <a:pt x="146" y="191"/>
                </a:lnTo>
                <a:lnTo>
                  <a:pt x="146" y="193"/>
                </a:lnTo>
                <a:lnTo>
                  <a:pt x="146" y="199"/>
                </a:lnTo>
                <a:lnTo>
                  <a:pt x="146" y="201"/>
                </a:lnTo>
                <a:lnTo>
                  <a:pt x="146" y="205"/>
                </a:lnTo>
                <a:lnTo>
                  <a:pt x="146" y="207"/>
                </a:lnTo>
                <a:lnTo>
                  <a:pt x="146" y="213"/>
                </a:lnTo>
                <a:lnTo>
                  <a:pt x="146" y="215"/>
                </a:lnTo>
                <a:lnTo>
                  <a:pt x="146" y="221"/>
                </a:lnTo>
                <a:lnTo>
                  <a:pt x="146" y="229"/>
                </a:lnTo>
                <a:lnTo>
                  <a:pt x="146" y="231"/>
                </a:lnTo>
                <a:lnTo>
                  <a:pt x="146" y="235"/>
                </a:lnTo>
                <a:lnTo>
                  <a:pt x="146" y="237"/>
                </a:lnTo>
                <a:lnTo>
                  <a:pt x="146" y="239"/>
                </a:lnTo>
                <a:lnTo>
                  <a:pt x="144" y="239"/>
                </a:lnTo>
                <a:lnTo>
                  <a:pt x="142" y="239"/>
                </a:lnTo>
                <a:lnTo>
                  <a:pt x="140" y="239"/>
                </a:lnTo>
                <a:lnTo>
                  <a:pt x="138" y="241"/>
                </a:lnTo>
                <a:lnTo>
                  <a:pt x="136" y="243"/>
                </a:lnTo>
                <a:lnTo>
                  <a:pt x="134" y="245"/>
                </a:lnTo>
                <a:lnTo>
                  <a:pt x="132" y="247"/>
                </a:lnTo>
                <a:lnTo>
                  <a:pt x="132" y="249"/>
                </a:lnTo>
                <a:lnTo>
                  <a:pt x="130" y="249"/>
                </a:lnTo>
                <a:lnTo>
                  <a:pt x="128" y="249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18" y="247"/>
                </a:lnTo>
                <a:lnTo>
                  <a:pt x="116" y="247"/>
                </a:lnTo>
                <a:lnTo>
                  <a:pt x="114" y="247"/>
                </a:lnTo>
                <a:lnTo>
                  <a:pt x="112" y="247"/>
                </a:lnTo>
                <a:lnTo>
                  <a:pt x="110" y="247"/>
                </a:lnTo>
                <a:lnTo>
                  <a:pt x="108" y="245"/>
                </a:lnTo>
                <a:lnTo>
                  <a:pt x="106" y="245"/>
                </a:lnTo>
                <a:lnTo>
                  <a:pt x="104" y="245"/>
                </a:lnTo>
                <a:lnTo>
                  <a:pt x="102" y="243"/>
                </a:lnTo>
                <a:lnTo>
                  <a:pt x="100" y="243"/>
                </a:lnTo>
                <a:lnTo>
                  <a:pt x="98" y="241"/>
                </a:lnTo>
                <a:lnTo>
                  <a:pt x="98" y="239"/>
                </a:lnTo>
                <a:lnTo>
                  <a:pt x="100" y="237"/>
                </a:lnTo>
                <a:lnTo>
                  <a:pt x="98" y="235"/>
                </a:lnTo>
                <a:lnTo>
                  <a:pt x="96" y="233"/>
                </a:lnTo>
                <a:lnTo>
                  <a:pt x="96" y="231"/>
                </a:lnTo>
                <a:lnTo>
                  <a:pt x="94" y="229"/>
                </a:lnTo>
                <a:lnTo>
                  <a:pt x="92" y="231"/>
                </a:lnTo>
                <a:lnTo>
                  <a:pt x="90" y="233"/>
                </a:lnTo>
                <a:lnTo>
                  <a:pt x="90" y="235"/>
                </a:lnTo>
                <a:lnTo>
                  <a:pt x="88" y="235"/>
                </a:lnTo>
                <a:lnTo>
                  <a:pt x="88" y="237"/>
                </a:lnTo>
                <a:lnTo>
                  <a:pt x="88" y="239"/>
                </a:lnTo>
                <a:lnTo>
                  <a:pt x="86" y="239"/>
                </a:lnTo>
                <a:lnTo>
                  <a:pt x="84" y="241"/>
                </a:lnTo>
                <a:lnTo>
                  <a:pt x="82" y="241"/>
                </a:lnTo>
                <a:lnTo>
                  <a:pt x="80" y="239"/>
                </a:lnTo>
                <a:lnTo>
                  <a:pt x="78" y="239"/>
                </a:lnTo>
                <a:lnTo>
                  <a:pt x="78" y="237"/>
                </a:lnTo>
                <a:lnTo>
                  <a:pt x="76" y="235"/>
                </a:lnTo>
                <a:lnTo>
                  <a:pt x="74" y="233"/>
                </a:lnTo>
                <a:lnTo>
                  <a:pt x="72" y="231"/>
                </a:lnTo>
                <a:lnTo>
                  <a:pt x="70" y="229"/>
                </a:lnTo>
                <a:lnTo>
                  <a:pt x="70" y="227"/>
                </a:lnTo>
                <a:lnTo>
                  <a:pt x="68" y="225"/>
                </a:lnTo>
                <a:lnTo>
                  <a:pt x="66" y="225"/>
                </a:lnTo>
                <a:lnTo>
                  <a:pt x="66" y="223"/>
                </a:lnTo>
                <a:lnTo>
                  <a:pt x="66" y="221"/>
                </a:lnTo>
                <a:lnTo>
                  <a:pt x="64" y="219"/>
                </a:lnTo>
                <a:lnTo>
                  <a:pt x="64" y="217"/>
                </a:lnTo>
                <a:lnTo>
                  <a:pt x="62" y="215"/>
                </a:lnTo>
                <a:lnTo>
                  <a:pt x="62" y="213"/>
                </a:lnTo>
                <a:lnTo>
                  <a:pt x="62" y="211"/>
                </a:lnTo>
                <a:lnTo>
                  <a:pt x="62" y="209"/>
                </a:lnTo>
                <a:lnTo>
                  <a:pt x="62" y="207"/>
                </a:lnTo>
                <a:lnTo>
                  <a:pt x="60" y="207"/>
                </a:lnTo>
                <a:lnTo>
                  <a:pt x="60" y="205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58" y="195"/>
                </a:lnTo>
                <a:lnTo>
                  <a:pt x="56" y="193"/>
                </a:lnTo>
                <a:lnTo>
                  <a:pt x="58" y="193"/>
                </a:lnTo>
                <a:lnTo>
                  <a:pt x="58" y="191"/>
                </a:lnTo>
                <a:lnTo>
                  <a:pt x="58" y="189"/>
                </a:lnTo>
                <a:lnTo>
                  <a:pt x="56" y="187"/>
                </a:lnTo>
                <a:lnTo>
                  <a:pt x="56" y="185"/>
                </a:lnTo>
                <a:lnTo>
                  <a:pt x="56" y="183"/>
                </a:lnTo>
                <a:lnTo>
                  <a:pt x="54" y="181"/>
                </a:lnTo>
                <a:lnTo>
                  <a:pt x="56" y="179"/>
                </a:lnTo>
                <a:lnTo>
                  <a:pt x="56" y="177"/>
                </a:lnTo>
                <a:lnTo>
                  <a:pt x="54" y="175"/>
                </a:lnTo>
                <a:lnTo>
                  <a:pt x="54" y="173"/>
                </a:lnTo>
                <a:lnTo>
                  <a:pt x="54" y="171"/>
                </a:lnTo>
                <a:lnTo>
                  <a:pt x="56" y="169"/>
                </a:lnTo>
                <a:lnTo>
                  <a:pt x="54" y="167"/>
                </a:lnTo>
                <a:lnTo>
                  <a:pt x="54" y="165"/>
                </a:lnTo>
                <a:lnTo>
                  <a:pt x="54" y="163"/>
                </a:lnTo>
                <a:lnTo>
                  <a:pt x="52" y="161"/>
                </a:lnTo>
                <a:lnTo>
                  <a:pt x="52" y="159"/>
                </a:lnTo>
                <a:lnTo>
                  <a:pt x="52" y="157"/>
                </a:lnTo>
                <a:lnTo>
                  <a:pt x="50" y="155"/>
                </a:lnTo>
                <a:lnTo>
                  <a:pt x="50" y="153"/>
                </a:lnTo>
                <a:lnTo>
                  <a:pt x="50" y="151"/>
                </a:lnTo>
                <a:lnTo>
                  <a:pt x="48" y="149"/>
                </a:lnTo>
                <a:lnTo>
                  <a:pt x="48" y="147"/>
                </a:lnTo>
                <a:lnTo>
                  <a:pt x="50" y="145"/>
                </a:lnTo>
                <a:lnTo>
                  <a:pt x="50" y="143"/>
                </a:lnTo>
                <a:lnTo>
                  <a:pt x="48" y="141"/>
                </a:lnTo>
                <a:lnTo>
                  <a:pt x="50" y="139"/>
                </a:lnTo>
                <a:lnTo>
                  <a:pt x="50" y="137"/>
                </a:lnTo>
                <a:lnTo>
                  <a:pt x="48" y="135"/>
                </a:lnTo>
                <a:lnTo>
                  <a:pt x="48" y="133"/>
                </a:lnTo>
                <a:lnTo>
                  <a:pt x="50" y="133"/>
                </a:lnTo>
                <a:lnTo>
                  <a:pt x="48" y="131"/>
                </a:lnTo>
                <a:lnTo>
                  <a:pt x="48" y="129"/>
                </a:lnTo>
                <a:lnTo>
                  <a:pt x="50" y="129"/>
                </a:lnTo>
                <a:lnTo>
                  <a:pt x="52" y="129"/>
                </a:lnTo>
                <a:lnTo>
                  <a:pt x="54" y="129"/>
                </a:lnTo>
                <a:lnTo>
                  <a:pt x="52" y="127"/>
                </a:lnTo>
                <a:lnTo>
                  <a:pt x="52" y="125"/>
                </a:lnTo>
                <a:lnTo>
                  <a:pt x="52" y="119"/>
                </a:lnTo>
                <a:lnTo>
                  <a:pt x="52" y="117"/>
                </a:lnTo>
                <a:lnTo>
                  <a:pt x="50" y="119"/>
                </a:lnTo>
                <a:lnTo>
                  <a:pt x="50" y="117"/>
                </a:lnTo>
                <a:lnTo>
                  <a:pt x="50" y="115"/>
                </a:lnTo>
                <a:lnTo>
                  <a:pt x="48" y="113"/>
                </a:lnTo>
                <a:lnTo>
                  <a:pt x="48" y="111"/>
                </a:lnTo>
                <a:lnTo>
                  <a:pt x="46" y="109"/>
                </a:lnTo>
                <a:lnTo>
                  <a:pt x="46" y="107"/>
                </a:lnTo>
                <a:lnTo>
                  <a:pt x="44" y="107"/>
                </a:lnTo>
                <a:lnTo>
                  <a:pt x="44" y="105"/>
                </a:lnTo>
                <a:lnTo>
                  <a:pt x="42" y="103"/>
                </a:lnTo>
                <a:lnTo>
                  <a:pt x="40" y="101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5"/>
                </a:lnTo>
                <a:lnTo>
                  <a:pt x="38" y="94"/>
                </a:lnTo>
                <a:lnTo>
                  <a:pt x="36" y="92"/>
                </a:lnTo>
                <a:lnTo>
                  <a:pt x="34" y="88"/>
                </a:lnTo>
                <a:lnTo>
                  <a:pt x="32" y="86"/>
                </a:lnTo>
                <a:lnTo>
                  <a:pt x="30" y="84"/>
                </a:lnTo>
                <a:lnTo>
                  <a:pt x="30" y="82"/>
                </a:lnTo>
                <a:lnTo>
                  <a:pt x="30" y="80"/>
                </a:lnTo>
                <a:lnTo>
                  <a:pt x="30" y="78"/>
                </a:lnTo>
                <a:lnTo>
                  <a:pt x="28" y="76"/>
                </a:lnTo>
                <a:lnTo>
                  <a:pt x="28" y="74"/>
                </a:lnTo>
                <a:lnTo>
                  <a:pt x="28" y="72"/>
                </a:lnTo>
                <a:lnTo>
                  <a:pt x="26" y="72"/>
                </a:lnTo>
                <a:lnTo>
                  <a:pt x="26" y="70"/>
                </a:lnTo>
                <a:lnTo>
                  <a:pt x="26" y="68"/>
                </a:lnTo>
                <a:lnTo>
                  <a:pt x="24" y="66"/>
                </a:lnTo>
                <a:lnTo>
                  <a:pt x="24" y="64"/>
                </a:lnTo>
                <a:lnTo>
                  <a:pt x="22" y="62"/>
                </a:lnTo>
                <a:lnTo>
                  <a:pt x="22" y="60"/>
                </a:lnTo>
                <a:lnTo>
                  <a:pt x="20" y="58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48"/>
                </a:lnTo>
                <a:lnTo>
                  <a:pt x="16" y="46"/>
                </a:lnTo>
                <a:lnTo>
                  <a:pt x="14" y="44"/>
                </a:lnTo>
                <a:lnTo>
                  <a:pt x="14" y="42"/>
                </a:lnTo>
                <a:lnTo>
                  <a:pt x="12" y="40"/>
                </a:lnTo>
                <a:lnTo>
                  <a:pt x="10" y="38"/>
                </a:lnTo>
                <a:lnTo>
                  <a:pt x="8" y="36"/>
                </a:lnTo>
                <a:lnTo>
                  <a:pt x="6" y="34"/>
                </a:lnTo>
                <a:lnTo>
                  <a:pt x="6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6" name="Freeform 2344"/>
          <p:cNvSpPr>
            <a:spLocks/>
          </p:cNvSpPr>
          <p:nvPr/>
        </p:nvSpPr>
        <p:spPr bwMode="auto">
          <a:xfrm>
            <a:off x="3729038" y="3519489"/>
            <a:ext cx="88900" cy="57151"/>
          </a:xfrm>
          <a:custGeom>
            <a:avLst/>
            <a:gdLst>
              <a:gd name="T0" fmla="*/ 0 w 56"/>
              <a:gd name="T1" fmla="*/ 15120938 h 36"/>
              <a:gd name="T2" fmla="*/ 10080625 w 56"/>
              <a:gd name="T3" fmla="*/ 15120938 h 36"/>
              <a:gd name="T4" fmla="*/ 20161250 w 56"/>
              <a:gd name="T5" fmla="*/ 15120938 h 36"/>
              <a:gd name="T6" fmla="*/ 25201563 w 56"/>
              <a:gd name="T7" fmla="*/ 10080625 h 36"/>
              <a:gd name="T8" fmla="*/ 35282188 w 56"/>
              <a:gd name="T9" fmla="*/ 10080625 h 36"/>
              <a:gd name="T10" fmla="*/ 45362813 w 56"/>
              <a:gd name="T11" fmla="*/ 10080625 h 36"/>
              <a:gd name="T12" fmla="*/ 55443438 w 56"/>
              <a:gd name="T13" fmla="*/ 10080625 h 36"/>
              <a:gd name="T14" fmla="*/ 60483750 w 56"/>
              <a:gd name="T15" fmla="*/ 5040313 h 36"/>
              <a:gd name="T16" fmla="*/ 70564375 w 56"/>
              <a:gd name="T17" fmla="*/ 0 h 36"/>
              <a:gd name="T18" fmla="*/ 85685313 w 56"/>
              <a:gd name="T19" fmla="*/ 0 h 36"/>
              <a:gd name="T20" fmla="*/ 136088438 w 56"/>
              <a:gd name="T21" fmla="*/ 0 h 36"/>
              <a:gd name="T22" fmla="*/ 141128750 w 56"/>
              <a:gd name="T23" fmla="*/ 10080625 h 36"/>
              <a:gd name="T24" fmla="*/ 136088438 w 56"/>
              <a:gd name="T25" fmla="*/ 20161250 h 36"/>
              <a:gd name="T26" fmla="*/ 131048125 w 56"/>
              <a:gd name="T27" fmla="*/ 20161250 h 36"/>
              <a:gd name="T28" fmla="*/ 126007813 w 56"/>
              <a:gd name="T29" fmla="*/ 25201563 h 36"/>
              <a:gd name="T30" fmla="*/ 131048125 w 56"/>
              <a:gd name="T31" fmla="*/ 30241875 h 36"/>
              <a:gd name="T32" fmla="*/ 136088438 w 56"/>
              <a:gd name="T33" fmla="*/ 35282188 h 36"/>
              <a:gd name="T34" fmla="*/ 136088438 w 56"/>
              <a:gd name="T35" fmla="*/ 45362813 h 36"/>
              <a:gd name="T36" fmla="*/ 131048125 w 56"/>
              <a:gd name="T37" fmla="*/ 50403125 h 36"/>
              <a:gd name="T38" fmla="*/ 120967500 w 56"/>
              <a:gd name="T39" fmla="*/ 55443438 h 36"/>
              <a:gd name="T40" fmla="*/ 110886875 w 56"/>
              <a:gd name="T41" fmla="*/ 50403125 h 36"/>
              <a:gd name="T42" fmla="*/ 105846563 w 56"/>
              <a:gd name="T43" fmla="*/ 55443438 h 36"/>
              <a:gd name="T44" fmla="*/ 95765938 w 56"/>
              <a:gd name="T45" fmla="*/ 60483750 h 36"/>
              <a:gd name="T46" fmla="*/ 85685313 w 56"/>
              <a:gd name="T47" fmla="*/ 65524063 h 36"/>
              <a:gd name="T48" fmla="*/ 85685313 w 56"/>
              <a:gd name="T49" fmla="*/ 75604688 h 36"/>
              <a:gd name="T50" fmla="*/ 80645000 w 56"/>
              <a:gd name="T51" fmla="*/ 85685313 h 36"/>
              <a:gd name="T52" fmla="*/ 75604688 w 56"/>
              <a:gd name="T53" fmla="*/ 90725625 h 36"/>
              <a:gd name="T54" fmla="*/ 70564375 w 56"/>
              <a:gd name="T55" fmla="*/ 85685313 h 36"/>
              <a:gd name="T56" fmla="*/ 70564375 w 56"/>
              <a:gd name="T57" fmla="*/ 80645000 h 36"/>
              <a:gd name="T58" fmla="*/ 65524063 w 56"/>
              <a:gd name="T59" fmla="*/ 75604688 h 36"/>
              <a:gd name="T60" fmla="*/ 60483750 w 56"/>
              <a:gd name="T61" fmla="*/ 65524063 h 36"/>
              <a:gd name="T62" fmla="*/ 55443438 w 56"/>
              <a:gd name="T63" fmla="*/ 65524063 h 36"/>
              <a:gd name="T64" fmla="*/ 65524063 w 56"/>
              <a:gd name="T65" fmla="*/ 55443438 h 36"/>
              <a:gd name="T66" fmla="*/ 75604688 w 56"/>
              <a:gd name="T67" fmla="*/ 55443438 h 36"/>
              <a:gd name="T68" fmla="*/ 65524063 w 56"/>
              <a:gd name="T69" fmla="*/ 50403125 h 36"/>
              <a:gd name="T70" fmla="*/ 60483750 w 56"/>
              <a:gd name="T71" fmla="*/ 55443438 h 36"/>
              <a:gd name="T72" fmla="*/ 55443438 w 56"/>
              <a:gd name="T73" fmla="*/ 50403125 h 36"/>
              <a:gd name="T74" fmla="*/ 65524063 w 56"/>
              <a:gd name="T75" fmla="*/ 40322500 h 36"/>
              <a:gd name="T76" fmla="*/ 70564375 w 56"/>
              <a:gd name="T77" fmla="*/ 40322500 h 36"/>
              <a:gd name="T78" fmla="*/ 75604688 w 56"/>
              <a:gd name="T79" fmla="*/ 45362813 h 36"/>
              <a:gd name="T80" fmla="*/ 75604688 w 56"/>
              <a:gd name="T81" fmla="*/ 45362813 h 36"/>
              <a:gd name="T82" fmla="*/ 80645000 w 56"/>
              <a:gd name="T83" fmla="*/ 35282188 h 36"/>
              <a:gd name="T84" fmla="*/ 80645000 w 56"/>
              <a:gd name="T85" fmla="*/ 35282188 h 36"/>
              <a:gd name="T86" fmla="*/ 70564375 w 56"/>
              <a:gd name="T87" fmla="*/ 35282188 h 36"/>
              <a:gd name="T88" fmla="*/ 60483750 w 56"/>
              <a:gd name="T89" fmla="*/ 35282188 h 36"/>
              <a:gd name="T90" fmla="*/ 55443438 w 56"/>
              <a:gd name="T91" fmla="*/ 40322500 h 36"/>
              <a:gd name="T92" fmla="*/ 45362813 w 56"/>
              <a:gd name="T93" fmla="*/ 45362813 h 36"/>
              <a:gd name="T94" fmla="*/ 40322500 w 56"/>
              <a:gd name="T95" fmla="*/ 45362813 h 36"/>
              <a:gd name="T96" fmla="*/ 35282188 w 56"/>
              <a:gd name="T97" fmla="*/ 45362813 h 36"/>
              <a:gd name="T98" fmla="*/ 40322500 w 56"/>
              <a:gd name="T99" fmla="*/ 35282188 h 36"/>
              <a:gd name="T100" fmla="*/ 40322500 w 56"/>
              <a:gd name="T101" fmla="*/ 35282188 h 36"/>
              <a:gd name="T102" fmla="*/ 30241875 w 56"/>
              <a:gd name="T103" fmla="*/ 40322500 h 36"/>
              <a:gd name="T104" fmla="*/ 20161250 w 56"/>
              <a:gd name="T105" fmla="*/ 40322500 h 36"/>
              <a:gd name="T106" fmla="*/ 15120938 w 56"/>
              <a:gd name="T107" fmla="*/ 35282188 h 36"/>
              <a:gd name="T108" fmla="*/ 15120938 w 56"/>
              <a:gd name="T109" fmla="*/ 25201563 h 36"/>
              <a:gd name="T110" fmla="*/ 25201563 w 56"/>
              <a:gd name="T111" fmla="*/ 20161250 h 36"/>
              <a:gd name="T112" fmla="*/ 20161250 w 56"/>
              <a:gd name="T113" fmla="*/ 20161250 h 36"/>
              <a:gd name="T114" fmla="*/ 15120938 w 56"/>
              <a:gd name="T115" fmla="*/ 25201563 h 36"/>
              <a:gd name="T116" fmla="*/ 5040313 w 56"/>
              <a:gd name="T117" fmla="*/ 20161250 h 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6" h="36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54" y="0"/>
                </a:lnTo>
                <a:lnTo>
                  <a:pt x="56" y="2"/>
                </a:lnTo>
                <a:lnTo>
                  <a:pt x="56" y="4"/>
                </a:lnTo>
                <a:lnTo>
                  <a:pt x="56" y="6"/>
                </a:lnTo>
                <a:lnTo>
                  <a:pt x="54" y="8"/>
                </a:lnTo>
                <a:lnTo>
                  <a:pt x="52" y="8"/>
                </a:lnTo>
                <a:lnTo>
                  <a:pt x="50" y="10"/>
                </a:lnTo>
                <a:lnTo>
                  <a:pt x="52" y="12"/>
                </a:lnTo>
                <a:lnTo>
                  <a:pt x="54" y="14"/>
                </a:lnTo>
                <a:lnTo>
                  <a:pt x="54" y="16"/>
                </a:lnTo>
                <a:lnTo>
                  <a:pt x="54" y="18"/>
                </a:lnTo>
                <a:lnTo>
                  <a:pt x="54" y="20"/>
                </a:lnTo>
                <a:lnTo>
                  <a:pt x="52" y="20"/>
                </a:lnTo>
                <a:lnTo>
                  <a:pt x="50" y="22"/>
                </a:lnTo>
                <a:lnTo>
                  <a:pt x="48" y="22"/>
                </a:lnTo>
                <a:lnTo>
                  <a:pt x="46" y="20"/>
                </a:lnTo>
                <a:lnTo>
                  <a:pt x="44" y="20"/>
                </a:lnTo>
                <a:lnTo>
                  <a:pt x="44" y="22"/>
                </a:lnTo>
                <a:lnTo>
                  <a:pt x="42" y="22"/>
                </a:lnTo>
                <a:lnTo>
                  <a:pt x="40" y="24"/>
                </a:lnTo>
                <a:lnTo>
                  <a:pt x="38" y="24"/>
                </a:lnTo>
                <a:lnTo>
                  <a:pt x="36" y="24"/>
                </a:lnTo>
                <a:lnTo>
                  <a:pt x="34" y="26"/>
                </a:lnTo>
                <a:lnTo>
                  <a:pt x="34" y="28"/>
                </a:lnTo>
                <a:lnTo>
                  <a:pt x="34" y="30"/>
                </a:lnTo>
                <a:lnTo>
                  <a:pt x="32" y="32"/>
                </a:lnTo>
                <a:lnTo>
                  <a:pt x="32" y="34"/>
                </a:lnTo>
                <a:lnTo>
                  <a:pt x="30" y="36"/>
                </a:lnTo>
                <a:lnTo>
                  <a:pt x="28" y="34"/>
                </a:lnTo>
                <a:lnTo>
                  <a:pt x="28" y="32"/>
                </a:lnTo>
                <a:lnTo>
                  <a:pt x="26" y="30"/>
                </a:lnTo>
                <a:lnTo>
                  <a:pt x="24" y="28"/>
                </a:lnTo>
                <a:lnTo>
                  <a:pt x="24" y="26"/>
                </a:lnTo>
                <a:lnTo>
                  <a:pt x="22" y="28"/>
                </a:lnTo>
                <a:lnTo>
                  <a:pt x="22" y="26"/>
                </a:lnTo>
                <a:lnTo>
                  <a:pt x="24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28" y="20"/>
                </a:lnTo>
                <a:lnTo>
                  <a:pt x="26" y="20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6" y="16"/>
                </a:lnTo>
                <a:lnTo>
                  <a:pt x="28" y="16"/>
                </a:lnTo>
                <a:lnTo>
                  <a:pt x="30" y="18"/>
                </a:lnTo>
                <a:lnTo>
                  <a:pt x="32" y="18"/>
                </a:lnTo>
                <a:lnTo>
                  <a:pt x="30" y="18"/>
                </a:lnTo>
                <a:lnTo>
                  <a:pt x="30" y="16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6"/>
                </a:lnTo>
                <a:lnTo>
                  <a:pt x="24" y="14"/>
                </a:lnTo>
                <a:lnTo>
                  <a:pt x="24" y="16"/>
                </a:lnTo>
                <a:lnTo>
                  <a:pt x="22" y="16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4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6"/>
                </a:lnTo>
                <a:lnTo>
                  <a:pt x="10" y="16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7" name="Freeform 2345"/>
          <p:cNvSpPr>
            <a:spLocks/>
          </p:cNvSpPr>
          <p:nvPr/>
        </p:nvSpPr>
        <p:spPr bwMode="auto">
          <a:xfrm>
            <a:off x="3729038" y="3519489"/>
            <a:ext cx="88900" cy="57151"/>
          </a:xfrm>
          <a:custGeom>
            <a:avLst/>
            <a:gdLst>
              <a:gd name="T0" fmla="*/ 0 w 56"/>
              <a:gd name="T1" fmla="*/ 15120938 h 36"/>
              <a:gd name="T2" fmla="*/ 10080625 w 56"/>
              <a:gd name="T3" fmla="*/ 15120938 h 36"/>
              <a:gd name="T4" fmla="*/ 20161250 w 56"/>
              <a:gd name="T5" fmla="*/ 15120938 h 36"/>
              <a:gd name="T6" fmla="*/ 25201563 w 56"/>
              <a:gd name="T7" fmla="*/ 10080625 h 36"/>
              <a:gd name="T8" fmla="*/ 35282188 w 56"/>
              <a:gd name="T9" fmla="*/ 10080625 h 36"/>
              <a:gd name="T10" fmla="*/ 45362813 w 56"/>
              <a:gd name="T11" fmla="*/ 10080625 h 36"/>
              <a:gd name="T12" fmla="*/ 55443438 w 56"/>
              <a:gd name="T13" fmla="*/ 10080625 h 36"/>
              <a:gd name="T14" fmla="*/ 60483750 w 56"/>
              <a:gd name="T15" fmla="*/ 5040313 h 36"/>
              <a:gd name="T16" fmla="*/ 70564375 w 56"/>
              <a:gd name="T17" fmla="*/ 0 h 36"/>
              <a:gd name="T18" fmla="*/ 85685313 w 56"/>
              <a:gd name="T19" fmla="*/ 0 h 36"/>
              <a:gd name="T20" fmla="*/ 136088438 w 56"/>
              <a:gd name="T21" fmla="*/ 0 h 36"/>
              <a:gd name="T22" fmla="*/ 141128750 w 56"/>
              <a:gd name="T23" fmla="*/ 10080625 h 36"/>
              <a:gd name="T24" fmla="*/ 136088438 w 56"/>
              <a:gd name="T25" fmla="*/ 20161250 h 36"/>
              <a:gd name="T26" fmla="*/ 131048125 w 56"/>
              <a:gd name="T27" fmla="*/ 20161250 h 36"/>
              <a:gd name="T28" fmla="*/ 126007813 w 56"/>
              <a:gd name="T29" fmla="*/ 25201563 h 36"/>
              <a:gd name="T30" fmla="*/ 131048125 w 56"/>
              <a:gd name="T31" fmla="*/ 30241875 h 36"/>
              <a:gd name="T32" fmla="*/ 136088438 w 56"/>
              <a:gd name="T33" fmla="*/ 35282188 h 36"/>
              <a:gd name="T34" fmla="*/ 136088438 w 56"/>
              <a:gd name="T35" fmla="*/ 45362813 h 36"/>
              <a:gd name="T36" fmla="*/ 131048125 w 56"/>
              <a:gd name="T37" fmla="*/ 50403125 h 36"/>
              <a:gd name="T38" fmla="*/ 120967500 w 56"/>
              <a:gd name="T39" fmla="*/ 55443438 h 36"/>
              <a:gd name="T40" fmla="*/ 110886875 w 56"/>
              <a:gd name="T41" fmla="*/ 50403125 h 36"/>
              <a:gd name="T42" fmla="*/ 105846563 w 56"/>
              <a:gd name="T43" fmla="*/ 55443438 h 36"/>
              <a:gd name="T44" fmla="*/ 95765938 w 56"/>
              <a:gd name="T45" fmla="*/ 60483750 h 36"/>
              <a:gd name="T46" fmla="*/ 85685313 w 56"/>
              <a:gd name="T47" fmla="*/ 65524063 h 36"/>
              <a:gd name="T48" fmla="*/ 85685313 w 56"/>
              <a:gd name="T49" fmla="*/ 75604688 h 36"/>
              <a:gd name="T50" fmla="*/ 80645000 w 56"/>
              <a:gd name="T51" fmla="*/ 85685313 h 36"/>
              <a:gd name="T52" fmla="*/ 75604688 w 56"/>
              <a:gd name="T53" fmla="*/ 90725625 h 36"/>
              <a:gd name="T54" fmla="*/ 70564375 w 56"/>
              <a:gd name="T55" fmla="*/ 85685313 h 36"/>
              <a:gd name="T56" fmla="*/ 70564375 w 56"/>
              <a:gd name="T57" fmla="*/ 80645000 h 36"/>
              <a:gd name="T58" fmla="*/ 65524063 w 56"/>
              <a:gd name="T59" fmla="*/ 75604688 h 36"/>
              <a:gd name="T60" fmla="*/ 60483750 w 56"/>
              <a:gd name="T61" fmla="*/ 65524063 h 36"/>
              <a:gd name="T62" fmla="*/ 55443438 w 56"/>
              <a:gd name="T63" fmla="*/ 65524063 h 36"/>
              <a:gd name="T64" fmla="*/ 65524063 w 56"/>
              <a:gd name="T65" fmla="*/ 55443438 h 36"/>
              <a:gd name="T66" fmla="*/ 75604688 w 56"/>
              <a:gd name="T67" fmla="*/ 55443438 h 36"/>
              <a:gd name="T68" fmla="*/ 65524063 w 56"/>
              <a:gd name="T69" fmla="*/ 50403125 h 36"/>
              <a:gd name="T70" fmla="*/ 60483750 w 56"/>
              <a:gd name="T71" fmla="*/ 55443438 h 36"/>
              <a:gd name="T72" fmla="*/ 55443438 w 56"/>
              <a:gd name="T73" fmla="*/ 50403125 h 36"/>
              <a:gd name="T74" fmla="*/ 65524063 w 56"/>
              <a:gd name="T75" fmla="*/ 40322500 h 36"/>
              <a:gd name="T76" fmla="*/ 70564375 w 56"/>
              <a:gd name="T77" fmla="*/ 40322500 h 36"/>
              <a:gd name="T78" fmla="*/ 75604688 w 56"/>
              <a:gd name="T79" fmla="*/ 45362813 h 36"/>
              <a:gd name="T80" fmla="*/ 75604688 w 56"/>
              <a:gd name="T81" fmla="*/ 45362813 h 36"/>
              <a:gd name="T82" fmla="*/ 80645000 w 56"/>
              <a:gd name="T83" fmla="*/ 35282188 h 36"/>
              <a:gd name="T84" fmla="*/ 80645000 w 56"/>
              <a:gd name="T85" fmla="*/ 35282188 h 36"/>
              <a:gd name="T86" fmla="*/ 70564375 w 56"/>
              <a:gd name="T87" fmla="*/ 35282188 h 36"/>
              <a:gd name="T88" fmla="*/ 60483750 w 56"/>
              <a:gd name="T89" fmla="*/ 35282188 h 36"/>
              <a:gd name="T90" fmla="*/ 55443438 w 56"/>
              <a:gd name="T91" fmla="*/ 40322500 h 36"/>
              <a:gd name="T92" fmla="*/ 45362813 w 56"/>
              <a:gd name="T93" fmla="*/ 45362813 h 36"/>
              <a:gd name="T94" fmla="*/ 40322500 w 56"/>
              <a:gd name="T95" fmla="*/ 45362813 h 36"/>
              <a:gd name="T96" fmla="*/ 35282188 w 56"/>
              <a:gd name="T97" fmla="*/ 45362813 h 36"/>
              <a:gd name="T98" fmla="*/ 40322500 w 56"/>
              <a:gd name="T99" fmla="*/ 35282188 h 36"/>
              <a:gd name="T100" fmla="*/ 40322500 w 56"/>
              <a:gd name="T101" fmla="*/ 35282188 h 36"/>
              <a:gd name="T102" fmla="*/ 30241875 w 56"/>
              <a:gd name="T103" fmla="*/ 40322500 h 36"/>
              <a:gd name="T104" fmla="*/ 20161250 w 56"/>
              <a:gd name="T105" fmla="*/ 40322500 h 36"/>
              <a:gd name="T106" fmla="*/ 15120938 w 56"/>
              <a:gd name="T107" fmla="*/ 35282188 h 36"/>
              <a:gd name="T108" fmla="*/ 15120938 w 56"/>
              <a:gd name="T109" fmla="*/ 25201563 h 36"/>
              <a:gd name="T110" fmla="*/ 25201563 w 56"/>
              <a:gd name="T111" fmla="*/ 20161250 h 36"/>
              <a:gd name="T112" fmla="*/ 20161250 w 56"/>
              <a:gd name="T113" fmla="*/ 20161250 h 36"/>
              <a:gd name="T114" fmla="*/ 15120938 w 56"/>
              <a:gd name="T115" fmla="*/ 25201563 h 36"/>
              <a:gd name="T116" fmla="*/ 5040313 w 56"/>
              <a:gd name="T117" fmla="*/ 20161250 h 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6" h="36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54" y="0"/>
                </a:lnTo>
                <a:lnTo>
                  <a:pt x="56" y="2"/>
                </a:lnTo>
                <a:lnTo>
                  <a:pt x="56" y="4"/>
                </a:lnTo>
                <a:lnTo>
                  <a:pt x="56" y="6"/>
                </a:lnTo>
                <a:lnTo>
                  <a:pt x="54" y="8"/>
                </a:lnTo>
                <a:lnTo>
                  <a:pt x="52" y="8"/>
                </a:lnTo>
                <a:lnTo>
                  <a:pt x="50" y="10"/>
                </a:lnTo>
                <a:lnTo>
                  <a:pt x="52" y="12"/>
                </a:lnTo>
                <a:lnTo>
                  <a:pt x="54" y="14"/>
                </a:lnTo>
                <a:lnTo>
                  <a:pt x="54" y="16"/>
                </a:lnTo>
                <a:lnTo>
                  <a:pt x="54" y="18"/>
                </a:lnTo>
                <a:lnTo>
                  <a:pt x="54" y="20"/>
                </a:lnTo>
                <a:lnTo>
                  <a:pt x="52" y="20"/>
                </a:lnTo>
                <a:lnTo>
                  <a:pt x="50" y="22"/>
                </a:lnTo>
                <a:lnTo>
                  <a:pt x="48" y="22"/>
                </a:lnTo>
                <a:lnTo>
                  <a:pt x="46" y="20"/>
                </a:lnTo>
                <a:lnTo>
                  <a:pt x="44" y="20"/>
                </a:lnTo>
                <a:lnTo>
                  <a:pt x="44" y="22"/>
                </a:lnTo>
                <a:lnTo>
                  <a:pt x="42" y="22"/>
                </a:lnTo>
                <a:lnTo>
                  <a:pt x="40" y="24"/>
                </a:lnTo>
                <a:lnTo>
                  <a:pt x="38" y="24"/>
                </a:lnTo>
                <a:lnTo>
                  <a:pt x="36" y="24"/>
                </a:lnTo>
                <a:lnTo>
                  <a:pt x="34" y="26"/>
                </a:lnTo>
                <a:lnTo>
                  <a:pt x="34" y="28"/>
                </a:lnTo>
                <a:lnTo>
                  <a:pt x="34" y="30"/>
                </a:lnTo>
                <a:lnTo>
                  <a:pt x="32" y="32"/>
                </a:lnTo>
                <a:lnTo>
                  <a:pt x="32" y="34"/>
                </a:lnTo>
                <a:lnTo>
                  <a:pt x="30" y="36"/>
                </a:lnTo>
                <a:lnTo>
                  <a:pt x="28" y="34"/>
                </a:lnTo>
                <a:lnTo>
                  <a:pt x="28" y="32"/>
                </a:lnTo>
                <a:lnTo>
                  <a:pt x="26" y="30"/>
                </a:lnTo>
                <a:lnTo>
                  <a:pt x="24" y="28"/>
                </a:lnTo>
                <a:lnTo>
                  <a:pt x="24" y="26"/>
                </a:lnTo>
                <a:lnTo>
                  <a:pt x="22" y="28"/>
                </a:lnTo>
                <a:lnTo>
                  <a:pt x="22" y="26"/>
                </a:lnTo>
                <a:lnTo>
                  <a:pt x="24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28" y="20"/>
                </a:lnTo>
                <a:lnTo>
                  <a:pt x="26" y="20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6" y="16"/>
                </a:lnTo>
                <a:lnTo>
                  <a:pt x="28" y="16"/>
                </a:lnTo>
                <a:lnTo>
                  <a:pt x="30" y="18"/>
                </a:lnTo>
                <a:lnTo>
                  <a:pt x="32" y="18"/>
                </a:lnTo>
                <a:lnTo>
                  <a:pt x="30" y="18"/>
                </a:lnTo>
                <a:lnTo>
                  <a:pt x="30" y="16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6"/>
                </a:lnTo>
                <a:lnTo>
                  <a:pt x="24" y="14"/>
                </a:lnTo>
                <a:lnTo>
                  <a:pt x="24" y="16"/>
                </a:lnTo>
                <a:lnTo>
                  <a:pt x="22" y="16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4" y="20"/>
                </a:lnTo>
                <a:lnTo>
                  <a:pt x="14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6"/>
                </a:lnTo>
                <a:lnTo>
                  <a:pt x="10" y="16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8" name="Freeform 2346"/>
          <p:cNvSpPr>
            <a:spLocks/>
          </p:cNvSpPr>
          <p:nvPr/>
        </p:nvSpPr>
        <p:spPr bwMode="auto">
          <a:xfrm>
            <a:off x="3976688" y="2549524"/>
            <a:ext cx="95250" cy="168275"/>
          </a:xfrm>
          <a:custGeom>
            <a:avLst/>
            <a:gdLst>
              <a:gd name="T0" fmla="*/ 20161250 w 60"/>
              <a:gd name="T1" fmla="*/ 136088438 h 106"/>
              <a:gd name="T2" fmla="*/ 25201563 w 60"/>
              <a:gd name="T3" fmla="*/ 115927188 h 106"/>
              <a:gd name="T4" fmla="*/ 30241875 w 60"/>
              <a:gd name="T5" fmla="*/ 105846563 h 106"/>
              <a:gd name="T6" fmla="*/ 35282188 w 60"/>
              <a:gd name="T7" fmla="*/ 85685313 h 106"/>
              <a:gd name="T8" fmla="*/ 40322500 w 60"/>
              <a:gd name="T9" fmla="*/ 75604688 h 106"/>
              <a:gd name="T10" fmla="*/ 40322500 w 60"/>
              <a:gd name="T11" fmla="*/ 65524063 h 106"/>
              <a:gd name="T12" fmla="*/ 45362813 w 60"/>
              <a:gd name="T13" fmla="*/ 50403125 h 106"/>
              <a:gd name="T14" fmla="*/ 40322500 w 60"/>
              <a:gd name="T15" fmla="*/ 40322500 h 106"/>
              <a:gd name="T16" fmla="*/ 40322500 w 60"/>
              <a:gd name="T17" fmla="*/ 25201563 h 106"/>
              <a:gd name="T18" fmla="*/ 35282188 w 60"/>
              <a:gd name="T19" fmla="*/ 25201563 h 106"/>
              <a:gd name="T20" fmla="*/ 40322500 w 60"/>
              <a:gd name="T21" fmla="*/ 10080625 h 106"/>
              <a:gd name="T22" fmla="*/ 55443438 w 60"/>
              <a:gd name="T23" fmla="*/ 5040313 h 106"/>
              <a:gd name="T24" fmla="*/ 65524063 w 60"/>
              <a:gd name="T25" fmla="*/ 5040313 h 106"/>
              <a:gd name="T26" fmla="*/ 65524063 w 60"/>
              <a:gd name="T27" fmla="*/ 15120938 h 106"/>
              <a:gd name="T28" fmla="*/ 75604688 w 60"/>
              <a:gd name="T29" fmla="*/ 15120938 h 106"/>
              <a:gd name="T30" fmla="*/ 95765938 w 60"/>
              <a:gd name="T31" fmla="*/ 15120938 h 106"/>
              <a:gd name="T32" fmla="*/ 105846563 w 60"/>
              <a:gd name="T33" fmla="*/ 15120938 h 106"/>
              <a:gd name="T34" fmla="*/ 120967500 w 60"/>
              <a:gd name="T35" fmla="*/ 10080625 h 106"/>
              <a:gd name="T36" fmla="*/ 136088438 w 60"/>
              <a:gd name="T37" fmla="*/ 15120938 h 106"/>
              <a:gd name="T38" fmla="*/ 141128750 w 60"/>
              <a:gd name="T39" fmla="*/ 25201563 h 106"/>
              <a:gd name="T40" fmla="*/ 141128750 w 60"/>
              <a:gd name="T41" fmla="*/ 40322500 h 106"/>
              <a:gd name="T42" fmla="*/ 126007813 w 60"/>
              <a:gd name="T43" fmla="*/ 50403125 h 106"/>
              <a:gd name="T44" fmla="*/ 115927188 w 60"/>
              <a:gd name="T45" fmla="*/ 60483750 h 106"/>
              <a:gd name="T46" fmla="*/ 115927188 w 60"/>
              <a:gd name="T47" fmla="*/ 60483750 h 106"/>
              <a:gd name="T48" fmla="*/ 120967500 w 60"/>
              <a:gd name="T49" fmla="*/ 75604688 h 106"/>
              <a:gd name="T50" fmla="*/ 115927188 w 60"/>
              <a:gd name="T51" fmla="*/ 90725625 h 106"/>
              <a:gd name="T52" fmla="*/ 110886875 w 60"/>
              <a:gd name="T53" fmla="*/ 105846563 h 106"/>
              <a:gd name="T54" fmla="*/ 110886875 w 60"/>
              <a:gd name="T55" fmla="*/ 120967500 h 106"/>
              <a:gd name="T56" fmla="*/ 105846563 w 60"/>
              <a:gd name="T57" fmla="*/ 131048125 h 106"/>
              <a:gd name="T58" fmla="*/ 90725625 w 60"/>
              <a:gd name="T59" fmla="*/ 131048125 h 106"/>
              <a:gd name="T60" fmla="*/ 90725625 w 60"/>
              <a:gd name="T61" fmla="*/ 141128750 h 106"/>
              <a:gd name="T62" fmla="*/ 95765938 w 60"/>
              <a:gd name="T63" fmla="*/ 151209375 h 106"/>
              <a:gd name="T64" fmla="*/ 105846563 w 60"/>
              <a:gd name="T65" fmla="*/ 156249688 h 106"/>
              <a:gd name="T66" fmla="*/ 105846563 w 60"/>
              <a:gd name="T67" fmla="*/ 166330313 h 106"/>
              <a:gd name="T68" fmla="*/ 95765938 w 60"/>
              <a:gd name="T69" fmla="*/ 176410938 h 106"/>
              <a:gd name="T70" fmla="*/ 90725625 w 60"/>
              <a:gd name="T71" fmla="*/ 191531875 h 106"/>
              <a:gd name="T72" fmla="*/ 90725625 w 60"/>
              <a:gd name="T73" fmla="*/ 196572188 h 106"/>
              <a:gd name="T74" fmla="*/ 100806250 w 60"/>
              <a:gd name="T75" fmla="*/ 206652813 h 106"/>
              <a:gd name="T76" fmla="*/ 95765938 w 60"/>
              <a:gd name="T77" fmla="*/ 211693125 h 106"/>
              <a:gd name="T78" fmla="*/ 90725625 w 60"/>
              <a:gd name="T79" fmla="*/ 226814063 h 106"/>
              <a:gd name="T80" fmla="*/ 75604688 w 60"/>
              <a:gd name="T81" fmla="*/ 241935000 h 106"/>
              <a:gd name="T82" fmla="*/ 80645000 w 60"/>
              <a:gd name="T83" fmla="*/ 257055938 h 106"/>
              <a:gd name="T84" fmla="*/ 65524063 w 60"/>
              <a:gd name="T85" fmla="*/ 267136563 h 106"/>
              <a:gd name="T86" fmla="*/ 50403125 w 60"/>
              <a:gd name="T87" fmla="*/ 267136563 h 106"/>
              <a:gd name="T88" fmla="*/ 35282188 w 60"/>
              <a:gd name="T89" fmla="*/ 262096250 h 106"/>
              <a:gd name="T90" fmla="*/ 30241875 w 60"/>
              <a:gd name="T91" fmla="*/ 262096250 h 106"/>
              <a:gd name="T92" fmla="*/ 15120938 w 60"/>
              <a:gd name="T93" fmla="*/ 262096250 h 106"/>
              <a:gd name="T94" fmla="*/ 20161250 w 60"/>
              <a:gd name="T95" fmla="*/ 246975313 h 106"/>
              <a:gd name="T96" fmla="*/ 25201563 w 60"/>
              <a:gd name="T97" fmla="*/ 231854375 h 106"/>
              <a:gd name="T98" fmla="*/ 20161250 w 60"/>
              <a:gd name="T99" fmla="*/ 216733438 h 106"/>
              <a:gd name="T100" fmla="*/ 25201563 w 60"/>
              <a:gd name="T101" fmla="*/ 201612500 h 106"/>
              <a:gd name="T102" fmla="*/ 30241875 w 60"/>
              <a:gd name="T103" fmla="*/ 191531875 h 106"/>
              <a:gd name="T104" fmla="*/ 20161250 w 60"/>
              <a:gd name="T105" fmla="*/ 191531875 h 106"/>
              <a:gd name="T106" fmla="*/ 10080625 w 60"/>
              <a:gd name="T107" fmla="*/ 191531875 h 106"/>
              <a:gd name="T108" fmla="*/ 15120938 w 60"/>
              <a:gd name="T109" fmla="*/ 181451250 h 106"/>
              <a:gd name="T110" fmla="*/ 20161250 w 60"/>
              <a:gd name="T111" fmla="*/ 166330313 h 106"/>
              <a:gd name="T112" fmla="*/ 10080625 w 60"/>
              <a:gd name="T113" fmla="*/ 181451250 h 106"/>
              <a:gd name="T114" fmla="*/ 0 w 60"/>
              <a:gd name="T115" fmla="*/ 171370625 h 106"/>
              <a:gd name="T116" fmla="*/ 5040313 w 60"/>
              <a:gd name="T117" fmla="*/ 151209375 h 10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" h="106">
                <a:moveTo>
                  <a:pt x="2" y="60"/>
                </a:moveTo>
                <a:lnTo>
                  <a:pt x="2" y="58"/>
                </a:lnTo>
                <a:lnTo>
                  <a:pt x="4" y="56"/>
                </a:lnTo>
                <a:lnTo>
                  <a:pt x="8" y="54"/>
                </a:lnTo>
                <a:lnTo>
                  <a:pt x="8" y="52"/>
                </a:lnTo>
                <a:lnTo>
                  <a:pt x="8" y="50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12" y="44"/>
                </a:lnTo>
                <a:lnTo>
                  <a:pt x="12" y="42"/>
                </a:lnTo>
                <a:lnTo>
                  <a:pt x="12" y="40"/>
                </a:lnTo>
                <a:lnTo>
                  <a:pt x="12" y="38"/>
                </a:lnTo>
                <a:lnTo>
                  <a:pt x="14" y="36"/>
                </a:lnTo>
                <a:lnTo>
                  <a:pt x="14" y="34"/>
                </a:lnTo>
                <a:lnTo>
                  <a:pt x="14" y="32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6" y="24"/>
                </a:lnTo>
                <a:lnTo>
                  <a:pt x="18" y="24"/>
                </a:lnTo>
                <a:lnTo>
                  <a:pt x="16" y="22"/>
                </a:lnTo>
                <a:lnTo>
                  <a:pt x="18" y="20"/>
                </a:lnTo>
                <a:lnTo>
                  <a:pt x="16" y="20"/>
                </a:lnTo>
                <a:lnTo>
                  <a:pt x="16" y="18"/>
                </a:lnTo>
                <a:lnTo>
                  <a:pt x="16" y="16"/>
                </a:lnTo>
                <a:lnTo>
                  <a:pt x="16" y="14"/>
                </a:lnTo>
                <a:lnTo>
                  <a:pt x="16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4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6" y="2"/>
                </a:lnTo>
                <a:lnTo>
                  <a:pt x="28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38" y="8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6"/>
                </a:lnTo>
                <a:lnTo>
                  <a:pt x="54" y="8"/>
                </a:lnTo>
                <a:lnTo>
                  <a:pt x="56" y="10"/>
                </a:lnTo>
                <a:lnTo>
                  <a:pt x="58" y="12"/>
                </a:lnTo>
                <a:lnTo>
                  <a:pt x="60" y="12"/>
                </a:lnTo>
                <a:lnTo>
                  <a:pt x="58" y="14"/>
                </a:lnTo>
                <a:lnTo>
                  <a:pt x="56" y="16"/>
                </a:lnTo>
                <a:lnTo>
                  <a:pt x="54" y="16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48" y="22"/>
                </a:lnTo>
                <a:lnTo>
                  <a:pt x="48" y="24"/>
                </a:lnTo>
                <a:lnTo>
                  <a:pt x="46" y="24"/>
                </a:lnTo>
                <a:lnTo>
                  <a:pt x="48" y="26"/>
                </a:lnTo>
                <a:lnTo>
                  <a:pt x="48" y="28"/>
                </a:lnTo>
                <a:lnTo>
                  <a:pt x="48" y="30"/>
                </a:lnTo>
                <a:lnTo>
                  <a:pt x="48" y="32"/>
                </a:lnTo>
                <a:lnTo>
                  <a:pt x="48" y="34"/>
                </a:lnTo>
                <a:lnTo>
                  <a:pt x="46" y="36"/>
                </a:lnTo>
                <a:lnTo>
                  <a:pt x="48" y="38"/>
                </a:lnTo>
                <a:lnTo>
                  <a:pt x="46" y="38"/>
                </a:lnTo>
                <a:lnTo>
                  <a:pt x="44" y="40"/>
                </a:lnTo>
                <a:lnTo>
                  <a:pt x="44" y="42"/>
                </a:lnTo>
                <a:lnTo>
                  <a:pt x="46" y="44"/>
                </a:lnTo>
                <a:lnTo>
                  <a:pt x="44" y="46"/>
                </a:lnTo>
                <a:lnTo>
                  <a:pt x="44" y="48"/>
                </a:lnTo>
                <a:lnTo>
                  <a:pt x="44" y="50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2"/>
                </a:lnTo>
                <a:lnTo>
                  <a:pt x="34" y="54"/>
                </a:lnTo>
                <a:lnTo>
                  <a:pt x="36" y="56"/>
                </a:lnTo>
                <a:lnTo>
                  <a:pt x="38" y="56"/>
                </a:lnTo>
                <a:lnTo>
                  <a:pt x="38" y="58"/>
                </a:lnTo>
                <a:lnTo>
                  <a:pt x="38" y="60"/>
                </a:lnTo>
                <a:lnTo>
                  <a:pt x="40" y="62"/>
                </a:lnTo>
                <a:lnTo>
                  <a:pt x="42" y="62"/>
                </a:lnTo>
                <a:lnTo>
                  <a:pt x="42" y="64"/>
                </a:lnTo>
                <a:lnTo>
                  <a:pt x="42" y="66"/>
                </a:lnTo>
                <a:lnTo>
                  <a:pt x="42" y="68"/>
                </a:lnTo>
                <a:lnTo>
                  <a:pt x="40" y="68"/>
                </a:lnTo>
                <a:lnTo>
                  <a:pt x="38" y="70"/>
                </a:lnTo>
                <a:lnTo>
                  <a:pt x="36" y="72"/>
                </a:lnTo>
                <a:lnTo>
                  <a:pt x="36" y="74"/>
                </a:lnTo>
                <a:lnTo>
                  <a:pt x="36" y="76"/>
                </a:lnTo>
                <a:lnTo>
                  <a:pt x="36" y="78"/>
                </a:lnTo>
                <a:lnTo>
                  <a:pt x="38" y="80"/>
                </a:lnTo>
                <a:lnTo>
                  <a:pt x="38" y="82"/>
                </a:lnTo>
                <a:lnTo>
                  <a:pt x="40" y="82"/>
                </a:lnTo>
                <a:lnTo>
                  <a:pt x="42" y="82"/>
                </a:lnTo>
                <a:lnTo>
                  <a:pt x="42" y="84"/>
                </a:lnTo>
                <a:lnTo>
                  <a:pt x="40" y="86"/>
                </a:lnTo>
                <a:lnTo>
                  <a:pt x="38" y="84"/>
                </a:lnTo>
                <a:lnTo>
                  <a:pt x="38" y="86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4" y="90"/>
                </a:lnTo>
                <a:lnTo>
                  <a:pt x="32" y="92"/>
                </a:lnTo>
                <a:lnTo>
                  <a:pt x="32" y="94"/>
                </a:lnTo>
                <a:lnTo>
                  <a:pt x="30" y="96"/>
                </a:lnTo>
                <a:lnTo>
                  <a:pt x="32" y="96"/>
                </a:lnTo>
                <a:lnTo>
                  <a:pt x="32" y="98"/>
                </a:lnTo>
                <a:lnTo>
                  <a:pt x="32" y="100"/>
                </a:lnTo>
                <a:lnTo>
                  <a:pt x="32" y="102"/>
                </a:lnTo>
                <a:lnTo>
                  <a:pt x="30" y="104"/>
                </a:lnTo>
                <a:lnTo>
                  <a:pt x="26" y="106"/>
                </a:lnTo>
                <a:lnTo>
                  <a:pt x="24" y="106"/>
                </a:lnTo>
                <a:lnTo>
                  <a:pt x="22" y="106"/>
                </a:lnTo>
                <a:lnTo>
                  <a:pt x="20" y="106"/>
                </a:lnTo>
                <a:lnTo>
                  <a:pt x="18" y="104"/>
                </a:lnTo>
                <a:lnTo>
                  <a:pt x="16" y="104"/>
                </a:lnTo>
                <a:lnTo>
                  <a:pt x="14" y="104"/>
                </a:lnTo>
                <a:lnTo>
                  <a:pt x="12" y="104"/>
                </a:lnTo>
                <a:lnTo>
                  <a:pt x="10" y="104"/>
                </a:lnTo>
                <a:lnTo>
                  <a:pt x="8" y="106"/>
                </a:lnTo>
                <a:lnTo>
                  <a:pt x="6" y="106"/>
                </a:lnTo>
                <a:lnTo>
                  <a:pt x="6" y="104"/>
                </a:lnTo>
                <a:lnTo>
                  <a:pt x="8" y="102"/>
                </a:lnTo>
                <a:lnTo>
                  <a:pt x="8" y="100"/>
                </a:lnTo>
                <a:lnTo>
                  <a:pt x="8" y="98"/>
                </a:lnTo>
                <a:lnTo>
                  <a:pt x="10" y="98"/>
                </a:lnTo>
                <a:lnTo>
                  <a:pt x="10" y="96"/>
                </a:lnTo>
                <a:lnTo>
                  <a:pt x="10" y="94"/>
                </a:lnTo>
                <a:lnTo>
                  <a:pt x="10" y="92"/>
                </a:lnTo>
                <a:lnTo>
                  <a:pt x="10" y="90"/>
                </a:lnTo>
                <a:lnTo>
                  <a:pt x="10" y="88"/>
                </a:lnTo>
                <a:lnTo>
                  <a:pt x="8" y="86"/>
                </a:lnTo>
                <a:lnTo>
                  <a:pt x="10" y="86"/>
                </a:lnTo>
                <a:lnTo>
                  <a:pt x="10" y="84"/>
                </a:lnTo>
                <a:lnTo>
                  <a:pt x="10" y="82"/>
                </a:lnTo>
                <a:lnTo>
                  <a:pt x="10" y="80"/>
                </a:lnTo>
                <a:lnTo>
                  <a:pt x="10" y="78"/>
                </a:lnTo>
                <a:lnTo>
                  <a:pt x="10" y="76"/>
                </a:lnTo>
                <a:lnTo>
                  <a:pt x="10" y="78"/>
                </a:lnTo>
                <a:lnTo>
                  <a:pt x="12" y="76"/>
                </a:lnTo>
                <a:lnTo>
                  <a:pt x="12" y="74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6" y="72"/>
                </a:lnTo>
                <a:lnTo>
                  <a:pt x="6" y="70"/>
                </a:lnTo>
                <a:lnTo>
                  <a:pt x="8" y="70"/>
                </a:lnTo>
                <a:lnTo>
                  <a:pt x="8" y="68"/>
                </a:lnTo>
                <a:lnTo>
                  <a:pt x="8" y="66"/>
                </a:lnTo>
                <a:lnTo>
                  <a:pt x="6" y="68"/>
                </a:lnTo>
                <a:lnTo>
                  <a:pt x="6" y="70"/>
                </a:lnTo>
                <a:lnTo>
                  <a:pt x="4" y="72"/>
                </a:lnTo>
                <a:lnTo>
                  <a:pt x="2" y="72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0" y="66"/>
                </a:lnTo>
                <a:lnTo>
                  <a:pt x="0" y="64"/>
                </a:lnTo>
                <a:lnTo>
                  <a:pt x="2" y="62"/>
                </a:lnTo>
                <a:lnTo>
                  <a:pt x="2" y="6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39" name="Freeform 2347"/>
          <p:cNvSpPr>
            <a:spLocks/>
          </p:cNvSpPr>
          <p:nvPr/>
        </p:nvSpPr>
        <p:spPr bwMode="auto">
          <a:xfrm>
            <a:off x="3976688" y="2549524"/>
            <a:ext cx="95250" cy="168275"/>
          </a:xfrm>
          <a:custGeom>
            <a:avLst/>
            <a:gdLst>
              <a:gd name="T0" fmla="*/ 20161250 w 60"/>
              <a:gd name="T1" fmla="*/ 136088438 h 106"/>
              <a:gd name="T2" fmla="*/ 25201563 w 60"/>
              <a:gd name="T3" fmla="*/ 115927188 h 106"/>
              <a:gd name="T4" fmla="*/ 30241875 w 60"/>
              <a:gd name="T5" fmla="*/ 105846563 h 106"/>
              <a:gd name="T6" fmla="*/ 35282188 w 60"/>
              <a:gd name="T7" fmla="*/ 85685313 h 106"/>
              <a:gd name="T8" fmla="*/ 40322500 w 60"/>
              <a:gd name="T9" fmla="*/ 75604688 h 106"/>
              <a:gd name="T10" fmla="*/ 40322500 w 60"/>
              <a:gd name="T11" fmla="*/ 65524063 h 106"/>
              <a:gd name="T12" fmla="*/ 45362813 w 60"/>
              <a:gd name="T13" fmla="*/ 50403125 h 106"/>
              <a:gd name="T14" fmla="*/ 40322500 w 60"/>
              <a:gd name="T15" fmla="*/ 40322500 h 106"/>
              <a:gd name="T16" fmla="*/ 40322500 w 60"/>
              <a:gd name="T17" fmla="*/ 25201563 h 106"/>
              <a:gd name="T18" fmla="*/ 35282188 w 60"/>
              <a:gd name="T19" fmla="*/ 25201563 h 106"/>
              <a:gd name="T20" fmla="*/ 40322500 w 60"/>
              <a:gd name="T21" fmla="*/ 10080625 h 106"/>
              <a:gd name="T22" fmla="*/ 55443438 w 60"/>
              <a:gd name="T23" fmla="*/ 5040313 h 106"/>
              <a:gd name="T24" fmla="*/ 65524063 w 60"/>
              <a:gd name="T25" fmla="*/ 5040313 h 106"/>
              <a:gd name="T26" fmla="*/ 65524063 w 60"/>
              <a:gd name="T27" fmla="*/ 15120938 h 106"/>
              <a:gd name="T28" fmla="*/ 75604688 w 60"/>
              <a:gd name="T29" fmla="*/ 15120938 h 106"/>
              <a:gd name="T30" fmla="*/ 95765938 w 60"/>
              <a:gd name="T31" fmla="*/ 15120938 h 106"/>
              <a:gd name="T32" fmla="*/ 105846563 w 60"/>
              <a:gd name="T33" fmla="*/ 15120938 h 106"/>
              <a:gd name="T34" fmla="*/ 120967500 w 60"/>
              <a:gd name="T35" fmla="*/ 10080625 h 106"/>
              <a:gd name="T36" fmla="*/ 136088438 w 60"/>
              <a:gd name="T37" fmla="*/ 15120938 h 106"/>
              <a:gd name="T38" fmla="*/ 141128750 w 60"/>
              <a:gd name="T39" fmla="*/ 25201563 h 106"/>
              <a:gd name="T40" fmla="*/ 141128750 w 60"/>
              <a:gd name="T41" fmla="*/ 40322500 h 106"/>
              <a:gd name="T42" fmla="*/ 126007813 w 60"/>
              <a:gd name="T43" fmla="*/ 50403125 h 106"/>
              <a:gd name="T44" fmla="*/ 115927188 w 60"/>
              <a:gd name="T45" fmla="*/ 60483750 h 106"/>
              <a:gd name="T46" fmla="*/ 115927188 w 60"/>
              <a:gd name="T47" fmla="*/ 60483750 h 106"/>
              <a:gd name="T48" fmla="*/ 120967500 w 60"/>
              <a:gd name="T49" fmla="*/ 75604688 h 106"/>
              <a:gd name="T50" fmla="*/ 115927188 w 60"/>
              <a:gd name="T51" fmla="*/ 90725625 h 106"/>
              <a:gd name="T52" fmla="*/ 110886875 w 60"/>
              <a:gd name="T53" fmla="*/ 105846563 h 106"/>
              <a:gd name="T54" fmla="*/ 110886875 w 60"/>
              <a:gd name="T55" fmla="*/ 120967500 h 106"/>
              <a:gd name="T56" fmla="*/ 105846563 w 60"/>
              <a:gd name="T57" fmla="*/ 131048125 h 106"/>
              <a:gd name="T58" fmla="*/ 90725625 w 60"/>
              <a:gd name="T59" fmla="*/ 131048125 h 106"/>
              <a:gd name="T60" fmla="*/ 90725625 w 60"/>
              <a:gd name="T61" fmla="*/ 141128750 h 106"/>
              <a:gd name="T62" fmla="*/ 95765938 w 60"/>
              <a:gd name="T63" fmla="*/ 151209375 h 106"/>
              <a:gd name="T64" fmla="*/ 105846563 w 60"/>
              <a:gd name="T65" fmla="*/ 156249688 h 106"/>
              <a:gd name="T66" fmla="*/ 105846563 w 60"/>
              <a:gd name="T67" fmla="*/ 166330313 h 106"/>
              <a:gd name="T68" fmla="*/ 95765938 w 60"/>
              <a:gd name="T69" fmla="*/ 176410938 h 106"/>
              <a:gd name="T70" fmla="*/ 90725625 w 60"/>
              <a:gd name="T71" fmla="*/ 191531875 h 106"/>
              <a:gd name="T72" fmla="*/ 90725625 w 60"/>
              <a:gd name="T73" fmla="*/ 196572188 h 106"/>
              <a:gd name="T74" fmla="*/ 100806250 w 60"/>
              <a:gd name="T75" fmla="*/ 206652813 h 106"/>
              <a:gd name="T76" fmla="*/ 95765938 w 60"/>
              <a:gd name="T77" fmla="*/ 211693125 h 106"/>
              <a:gd name="T78" fmla="*/ 90725625 w 60"/>
              <a:gd name="T79" fmla="*/ 226814063 h 106"/>
              <a:gd name="T80" fmla="*/ 75604688 w 60"/>
              <a:gd name="T81" fmla="*/ 241935000 h 106"/>
              <a:gd name="T82" fmla="*/ 80645000 w 60"/>
              <a:gd name="T83" fmla="*/ 257055938 h 106"/>
              <a:gd name="T84" fmla="*/ 65524063 w 60"/>
              <a:gd name="T85" fmla="*/ 267136563 h 106"/>
              <a:gd name="T86" fmla="*/ 50403125 w 60"/>
              <a:gd name="T87" fmla="*/ 267136563 h 106"/>
              <a:gd name="T88" fmla="*/ 35282188 w 60"/>
              <a:gd name="T89" fmla="*/ 262096250 h 106"/>
              <a:gd name="T90" fmla="*/ 30241875 w 60"/>
              <a:gd name="T91" fmla="*/ 262096250 h 106"/>
              <a:gd name="T92" fmla="*/ 15120938 w 60"/>
              <a:gd name="T93" fmla="*/ 262096250 h 106"/>
              <a:gd name="T94" fmla="*/ 20161250 w 60"/>
              <a:gd name="T95" fmla="*/ 246975313 h 106"/>
              <a:gd name="T96" fmla="*/ 25201563 w 60"/>
              <a:gd name="T97" fmla="*/ 231854375 h 106"/>
              <a:gd name="T98" fmla="*/ 20161250 w 60"/>
              <a:gd name="T99" fmla="*/ 216733438 h 106"/>
              <a:gd name="T100" fmla="*/ 25201563 w 60"/>
              <a:gd name="T101" fmla="*/ 201612500 h 106"/>
              <a:gd name="T102" fmla="*/ 30241875 w 60"/>
              <a:gd name="T103" fmla="*/ 191531875 h 106"/>
              <a:gd name="T104" fmla="*/ 20161250 w 60"/>
              <a:gd name="T105" fmla="*/ 191531875 h 106"/>
              <a:gd name="T106" fmla="*/ 10080625 w 60"/>
              <a:gd name="T107" fmla="*/ 191531875 h 106"/>
              <a:gd name="T108" fmla="*/ 15120938 w 60"/>
              <a:gd name="T109" fmla="*/ 181451250 h 106"/>
              <a:gd name="T110" fmla="*/ 20161250 w 60"/>
              <a:gd name="T111" fmla="*/ 166330313 h 106"/>
              <a:gd name="T112" fmla="*/ 10080625 w 60"/>
              <a:gd name="T113" fmla="*/ 181451250 h 106"/>
              <a:gd name="T114" fmla="*/ 0 w 60"/>
              <a:gd name="T115" fmla="*/ 171370625 h 106"/>
              <a:gd name="T116" fmla="*/ 5040313 w 60"/>
              <a:gd name="T117" fmla="*/ 151209375 h 10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" h="106">
                <a:moveTo>
                  <a:pt x="2" y="60"/>
                </a:moveTo>
                <a:lnTo>
                  <a:pt x="2" y="58"/>
                </a:lnTo>
                <a:lnTo>
                  <a:pt x="4" y="56"/>
                </a:lnTo>
                <a:lnTo>
                  <a:pt x="8" y="54"/>
                </a:lnTo>
                <a:lnTo>
                  <a:pt x="8" y="52"/>
                </a:lnTo>
                <a:lnTo>
                  <a:pt x="8" y="50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12" y="44"/>
                </a:lnTo>
                <a:lnTo>
                  <a:pt x="12" y="42"/>
                </a:lnTo>
                <a:lnTo>
                  <a:pt x="12" y="40"/>
                </a:lnTo>
                <a:lnTo>
                  <a:pt x="12" y="38"/>
                </a:lnTo>
                <a:lnTo>
                  <a:pt x="14" y="36"/>
                </a:lnTo>
                <a:lnTo>
                  <a:pt x="14" y="34"/>
                </a:lnTo>
                <a:lnTo>
                  <a:pt x="14" y="32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6" y="24"/>
                </a:lnTo>
                <a:lnTo>
                  <a:pt x="18" y="24"/>
                </a:lnTo>
                <a:lnTo>
                  <a:pt x="16" y="22"/>
                </a:lnTo>
                <a:lnTo>
                  <a:pt x="18" y="20"/>
                </a:lnTo>
                <a:lnTo>
                  <a:pt x="16" y="20"/>
                </a:lnTo>
                <a:lnTo>
                  <a:pt x="16" y="18"/>
                </a:lnTo>
                <a:lnTo>
                  <a:pt x="16" y="16"/>
                </a:lnTo>
                <a:lnTo>
                  <a:pt x="16" y="14"/>
                </a:lnTo>
                <a:lnTo>
                  <a:pt x="16" y="12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4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0"/>
                </a:lnTo>
                <a:lnTo>
                  <a:pt x="26" y="2"/>
                </a:lnTo>
                <a:lnTo>
                  <a:pt x="28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38" y="8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6"/>
                </a:lnTo>
                <a:lnTo>
                  <a:pt x="54" y="8"/>
                </a:lnTo>
                <a:lnTo>
                  <a:pt x="56" y="10"/>
                </a:lnTo>
                <a:lnTo>
                  <a:pt x="58" y="12"/>
                </a:lnTo>
                <a:lnTo>
                  <a:pt x="60" y="12"/>
                </a:lnTo>
                <a:lnTo>
                  <a:pt x="58" y="14"/>
                </a:lnTo>
                <a:lnTo>
                  <a:pt x="56" y="16"/>
                </a:lnTo>
                <a:lnTo>
                  <a:pt x="54" y="16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48" y="22"/>
                </a:lnTo>
                <a:lnTo>
                  <a:pt x="48" y="24"/>
                </a:lnTo>
                <a:lnTo>
                  <a:pt x="46" y="24"/>
                </a:lnTo>
                <a:lnTo>
                  <a:pt x="48" y="26"/>
                </a:lnTo>
                <a:lnTo>
                  <a:pt x="48" y="28"/>
                </a:lnTo>
                <a:lnTo>
                  <a:pt x="48" y="30"/>
                </a:lnTo>
                <a:lnTo>
                  <a:pt x="48" y="32"/>
                </a:lnTo>
                <a:lnTo>
                  <a:pt x="48" y="34"/>
                </a:lnTo>
                <a:lnTo>
                  <a:pt x="46" y="36"/>
                </a:lnTo>
                <a:lnTo>
                  <a:pt x="48" y="38"/>
                </a:lnTo>
                <a:lnTo>
                  <a:pt x="46" y="38"/>
                </a:lnTo>
                <a:lnTo>
                  <a:pt x="44" y="40"/>
                </a:lnTo>
                <a:lnTo>
                  <a:pt x="44" y="42"/>
                </a:lnTo>
                <a:lnTo>
                  <a:pt x="46" y="44"/>
                </a:lnTo>
                <a:lnTo>
                  <a:pt x="44" y="46"/>
                </a:lnTo>
                <a:lnTo>
                  <a:pt x="44" y="48"/>
                </a:lnTo>
                <a:lnTo>
                  <a:pt x="44" y="50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2"/>
                </a:lnTo>
                <a:lnTo>
                  <a:pt x="34" y="54"/>
                </a:lnTo>
                <a:lnTo>
                  <a:pt x="36" y="56"/>
                </a:lnTo>
                <a:lnTo>
                  <a:pt x="38" y="56"/>
                </a:lnTo>
                <a:lnTo>
                  <a:pt x="38" y="58"/>
                </a:lnTo>
                <a:lnTo>
                  <a:pt x="38" y="60"/>
                </a:lnTo>
                <a:lnTo>
                  <a:pt x="40" y="62"/>
                </a:lnTo>
                <a:lnTo>
                  <a:pt x="42" y="62"/>
                </a:lnTo>
                <a:lnTo>
                  <a:pt x="42" y="64"/>
                </a:lnTo>
                <a:lnTo>
                  <a:pt x="42" y="66"/>
                </a:lnTo>
                <a:lnTo>
                  <a:pt x="42" y="68"/>
                </a:lnTo>
                <a:lnTo>
                  <a:pt x="40" y="68"/>
                </a:lnTo>
                <a:lnTo>
                  <a:pt x="38" y="70"/>
                </a:lnTo>
                <a:lnTo>
                  <a:pt x="36" y="72"/>
                </a:lnTo>
                <a:lnTo>
                  <a:pt x="36" y="74"/>
                </a:lnTo>
                <a:lnTo>
                  <a:pt x="36" y="76"/>
                </a:lnTo>
                <a:lnTo>
                  <a:pt x="36" y="78"/>
                </a:lnTo>
                <a:lnTo>
                  <a:pt x="38" y="80"/>
                </a:lnTo>
                <a:lnTo>
                  <a:pt x="38" y="82"/>
                </a:lnTo>
                <a:lnTo>
                  <a:pt x="40" y="82"/>
                </a:lnTo>
                <a:lnTo>
                  <a:pt x="42" y="82"/>
                </a:lnTo>
                <a:lnTo>
                  <a:pt x="42" y="84"/>
                </a:lnTo>
                <a:lnTo>
                  <a:pt x="40" y="86"/>
                </a:lnTo>
                <a:lnTo>
                  <a:pt x="38" y="84"/>
                </a:lnTo>
                <a:lnTo>
                  <a:pt x="38" y="86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4" y="90"/>
                </a:lnTo>
                <a:lnTo>
                  <a:pt x="32" y="92"/>
                </a:lnTo>
                <a:lnTo>
                  <a:pt x="32" y="94"/>
                </a:lnTo>
                <a:lnTo>
                  <a:pt x="30" y="96"/>
                </a:lnTo>
                <a:lnTo>
                  <a:pt x="32" y="96"/>
                </a:lnTo>
                <a:lnTo>
                  <a:pt x="32" y="98"/>
                </a:lnTo>
                <a:lnTo>
                  <a:pt x="32" y="100"/>
                </a:lnTo>
                <a:lnTo>
                  <a:pt x="32" y="102"/>
                </a:lnTo>
                <a:lnTo>
                  <a:pt x="30" y="104"/>
                </a:lnTo>
                <a:lnTo>
                  <a:pt x="26" y="106"/>
                </a:lnTo>
                <a:lnTo>
                  <a:pt x="24" y="106"/>
                </a:lnTo>
                <a:lnTo>
                  <a:pt x="22" y="106"/>
                </a:lnTo>
                <a:lnTo>
                  <a:pt x="20" y="106"/>
                </a:lnTo>
                <a:lnTo>
                  <a:pt x="18" y="104"/>
                </a:lnTo>
                <a:lnTo>
                  <a:pt x="16" y="104"/>
                </a:lnTo>
                <a:lnTo>
                  <a:pt x="14" y="104"/>
                </a:lnTo>
                <a:lnTo>
                  <a:pt x="12" y="104"/>
                </a:lnTo>
                <a:lnTo>
                  <a:pt x="10" y="104"/>
                </a:lnTo>
                <a:lnTo>
                  <a:pt x="8" y="106"/>
                </a:lnTo>
                <a:lnTo>
                  <a:pt x="6" y="106"/>
                </a:lnTo>
                <a:lnTo>
                  <a:pt x="6" y="104"/>
                </a:lnTo>
                <a:lnTo>
                  <a:pt x="8" y="102"/>
                </a:lnTo>
                <a:lnTo>
                  <a:pt x="8" y="100"/>
                </a:lnTo>
                <a:lnTo>
                  <a:pt x="8" y="98"/>
                </a:lnTo>
                <a:lnTo>
                  <a:pt x="10" y="98"/>
                </a:lnTo>
                <a:lnTo>
                  <a:pt x="10" y="96"/>
                </a:lnTo>
                <a:lnTo>
                  <a:pt x="10" y="94"/>
                </a:lnTo>
                <a:lnTo>
                  <a:pt x="10" y="92"/>
                </a:lnTo>
                <a:lnTo>
                  <a:pt x="10" y="90"/>
                </a:lnTo>
                <a:lnTo>
                  <a:pt x="10" y="88"/>
                </a:lnTo>
                <a:lnTo>
                  <a:pt x="8" y="86"/>
                </a:lnTo>
                <a:lnTo>
                  <a:pt x="10" y="86"/>
                </a:lnTo>
                <a:lnTo>
                  <a:pt x="10" y="84"/>
                </a:lnTo>
                <a:lnTo>
                  <a:pt x="10" y="82"/>
                </a:lnTo>
                <a:lnTo>
                  <a:pt x="10" y="80"/>
                </a:lnTo>
                <a:lnTo>
                  <a:pt x="10" y="78"/>
                </a:lnTo>
                <a:lnTo>
                  <a:pt x="10" y="76"/>
                </a:lnTo>
                <a:lnTo>
                  <a:pt x="10" y="78"/>
                </a:lnTo>
                <a:lnTo>
                  <a:pt x="12" y="76"/>
                </a:lnTo>
                <a:lnTo>
                  <a:pt x="12" y="74"/>
                </a:lnTo>
                <a:lnTo>
                  <a:pt x="10" y="76"/>
                </a:lnTo>
                <a:lnTo>
                  <a:pt x="8" y="76"/>
                </a:lnTo>
                <a:lnTo>
                  <a:pt x="6" y="76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6" y="72"/>
                </a:lnTo>
                <a:lnTo>
                  <a:pt x="6" y="70"/>
                </a:lnTo>
                <a:lnTo>
                  <a:pt x="8" y="70"/>
                </a:lnTo>
                <a:lnTo>
                  <a:pt x="8" y="68"/>
                </a:lnTo>
                <a:lnTo>
                  <a:pt x="8" y="66"/>
                </a:lnTo>
                <a:lnTo>
                  <a:pt x="6" y="68"/>
                </a:lnTo>
                <a:lnTo>
                  <a:pt x="6" y="70"/>
                </a:lnTo>
                <a:lnTo>
                  <a:pt x="4" y="72"/>
                </a:lnTo>
                <a:lnTo>
                  <a:pt x="2" y="72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lnTo>
                  <a:pt x="0" y="66"/>
                </a:lnTo>
                <a:lnTo>
                  <a:pt x="0" y="64"/>
                </a:lnTo>
                <a:lnTo>
                  <a:pt x="2" y="62"/>
                </a:lnTo>
                <a:lnTo>
                  <a:pt x="2" y="6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0" name="Freeform 2348"/>
          <p:cNvSpPr>
            <a:spLocks/>
          </p:cNvSpPr>
          <p:nvPr/>
        </p:nvSpPr>
        <p:spPr bwMode="auto">
          <a:xfrm>
            <a:off x="4116391" y="3570288"/>
            <a:ext cx="128587" cy="209551"/>
          </a:xfrm>
          <a:custGeom>
            <a:avLst/>
            <a:gdLst>
              <a:gd name="T0" fmla="*/ 0 w 81"/>
              <a:gd name="T1" fmla="*/ 241935000 h 132"/>
              <a:gd name="T2" fmla="*/ 5040293 w 81"/>
              <a:gd name="T3" fmla="*/ 221773750 h 132"/>
              <a:gd name="T4" fmla="*/ 10080586 w 81"/>
              <a:gd name="T5" fmla="*/ 206652813 h 132"/>
              <a:gd name="T6" fmla="*/ 15120879 w 81"/>
              <a:gd name="T7" fmla="*/ 186491563 h 132"/>
              <a:gd name="T8" fmla="*/ 20161172 w 81"/>
              <a:gd name="T9" fmla="*/ 171370625 h 132"/>
              <a:gd name="T10" fmla="*/ 25201465 w 81"/>
              <a:gd name="T11" fmla="*/ 161290000 h 132"/>
              <a:gd name="T12" fmla="*/ 35282050 w 81"/>
              <a:gd name="T13" fmla="*/ 151209375 h 132"/>
              <a:gd name="T14" fmla="*/ 35282050 w 81"/>
              <a:gd name="T15" fmla="*/ 131048125 h 132"/>
              <a:gd name="T16" fmla="*/ 30241757 w 81"/>
              <a:gd name="T17" fmla="*/ 120967500 h 132"/>
              <a:gd name="T18" fmla="*/ 25201465 w 81"/>
              <a:gd name="T19" fmla="*/ 100806250 h 132"/>
              <a:gd name="T20" fmla="*/ 30241757 w 81"/>
              <a:gd name="T21" fmla="*/ 85685313 h 132"/>
              <a:gd name="T22" fmla="*/ 25201465 w 81"/>
              <a:gd name="T23" fmla="*/ 70564375 h 132"/>
              <a:gd name="T24" fmla="*/ 25201465 w 81"/>
              <a:gd name="T25" fmla="*/ 55443438 h 132"/>
              <a:gd name="T26" fmla="*/ 20161172 w 81"/>
              <a:gd name="T27" fmla="*/ 40322500 h 132"/>
              <a:gd name="T28" fmla="*/ 20161172 w 81"/>
              <a:gd name="T29" fmla="*/ 20161250 h 132"/>
              <a:gd name="T30" fmla="*/ 25201465 w 81"/>
              <a:gd name="T31" fmla="*/ 5040313 h 132"/>
              <a:gd name="T32" fmla="*/ 75604394 w 81"/>
              <a:gd name="T33" fmla="*/ 5040313 h 132"/>
              <a:gd name="T34" fmla="*/ 100805858 w 81"/>
              <a:gd name="T35" fmla="*/ 5040313 h 132"/>
              <a:gd name="T36" fmla="*/ 115926737 w 81"/>
              <a:gd name="T37" fmla="*/ 5040313 h 132"/>
              <a:gd name="T38" fmla="*/ 123486382 w 81"/>
              <a:gd name="T39" fmla="*/ 5040313 h 132"/>
              <a:gd name="T40" fmla="*/ 138607261 w 81"/>
              <a:gd name="T41" fmla="*/ 0 h 132"/>
              <a:gd name="T42" fmla="*/ 148687847 w 81"/>
              <a:gd name="T43" fmla="*/ 0 h 132"/>
              <a:gd name="T44" fmla="*/ 148687847 w 81"/>
              <a:gd name="T45" fmla="*/ 15120938 h 132"/>
              <a:gd name="T46" fmla="*/ 148687847 w 81"/>
              <a:gd name="T47" fmla="*/ 25201563 h 132"/>
              <a:gd name="T48" fmla="*/ 163808726 w 81"/>
              <a:gd name="T49" fmla="*/ 40322500 h 132"/>
              <a:gd name="T50" fmla="*/ 163808726 w 81"/>
              <a:gd name="T51" fmla="*/ 50403125 h 132"/>
              <a:gd name="T52" fmla="*/ 163808726 w 81"/>
              <a:gd name="T53" fmla="*/ 60483750 h 132"/>
              <a:gd name="T54" fmla="*/ 163808726 w 81"/>
              <a:gd name="T55" fmla="*/ 80645000 h 132"/>
              <a:gd name="T56" fmla="*/ 163808726 w 81"/>
              <a:gd name="T57" fmla="*/ 85685313 h 132"/>
              <a:gd name="T58" fmla="*/ 173889311 w 81"/>
              <a:gd name="T59" fmla="*/ 95765938 h 132"/>
              <a:gd name="T60" fmla="*/ 173889311 w 81"/>
              <a:gd name="T61" fmla="*/ 115927188 h 132"/>
              <a:gd name="T62" fmla="*/ 163808726 w 81"/>
              <a:gd name="T63" fmla="*/ 120967500 h 132"/>
              <a:gd name="T64" fmla="*/ 178929604 w 81"/>
              <a:gd name="T65" fmla="*/ 136088438 h 132"/>
              <a:gd name="T66" fmla="*/ 173889311 w 81"/>
              <a:gd name="T67" fmla="*/ 156249688 h 132"/>
              <a:gd name="T68" fmla="*/ 178929604 w 81"/>
              <a:gd name="T69" fmla="*/ 176410938 h 132"/>
              <a:gd name="T70" fmla="*/ 173889311 w 81"/>
              <a:gd name="T71" fmla="*/ 196572188 h 132"/>
              <a:gd name="T72" fmla="*/ 173889311 w 81"/>
              <a:gd name="T73" fmla="*/ 211693125 h 132"/>
              <a:gd name="T74" fmla="*/ 173889311 w 81"/>
              <a:gd name="T75" fmla="*/ 226814063 h 132"/>
              <a:gd name="T76" fmla="*/ 178929604 w 81"/>
              <a:gd name="T77" fmla="*/ 241935000 h 132"/>
              <a:gd name="T78" fmla="*/ 194050483 w 81"/>
              <a:gd name="T79" fmla="*/ 257055938 h 132"/>
              <a:gd name="T80" fmla="*/ 199090776 w 81"/>
              <a:gd name="T81" fmla="*/ 267136563 h 132"/>
              <a:gd name="T82" fmla="*/ 189010190 w 81"/>
              <a:gd name="T83" fmla="*/ 282257500 h 132"/>
              <a:gd name="T84" fmla="*/ 178929604 w 81"/>
              <a:gd name="T85" fmla="*/ 272176875 h 132"/>
              <a:gd name="T86" fmla="*/ 168849018 w 81"/>
              <a:gd name="T87" fmla="*/ 262096250 h 132"/>
              <a:gd name="T88" fmla="*/ 158768433 w 81"/>
              <a:gd name="T89" fmla="*/ 262096250 h 132"/>
              <a:gd name="T90" fmla="*/ 163808726 w 81"/>
              <a:gd name="T91" fmla="*/ 267136563 h 132"/>
              <a:gd name="T92" fmla="*/ 173889311 w 81"/>
              <a:gd name="T93" fmla="*/ 272176875 h 132"/>
              <a:gd name="T94" fmla="*/ 163808726 w 81"/>
              <a:gd name="T95" fmla="*/ 282257500 h 132"/>
              <a:gd name="T96" fmla="*/ 148687847 w 81"/>
              <a:gd name="T97" fmla="*/ 287297813 h 132"/>
              <a:gd name="T98" fmla="*/ 133566968 w 81"/>
              <a:gd name="T99" fmla="*/ 292338125 h 132"/>
              <a:gd name="T100" fmla="*/ 118446089 w 81"/>
              <a:gd name="T101" fmla="*/ 302418750 h 132"/>
              <a:gd name="T102" fmla="*/ 105846151 w 81"/>
              <a:gd name="T103" fmla="*/ 307459063 h 132"/>
              <a:gd name="T104" fmla="*/ 85684979 w 81"/>
              <a:gd name="T105" fmla="*/ 317539688 h 132"/>
              <a:gd name="T106" fmla="*/ 70564101 w 81"/>
              <a:gd name="T107" fmla="*/ 322580000 h 132"/>
              <a:gd name="T108" fmla="*/ 55443222 w 81"/>
              <a:gd name="T109" fmla="*/ 332660625 h 132"/>
              <a:gd name="T110" fmla="*/ 40322343 w 81"/>
              <a:gd name="T111" fmla="*/ 322580000 h 132"/>
              <a:gd name="T112" fmla="*/ 20161172 w 81"/>
              <a:gd name="T113" fmla="*/ 317539688 h 132"/>
              <a:gd name="T114" fmla="*/ 5040293 w 81"/>
              <a:gd name="T115" fmla="*/ 312499375 h 132"/>
              <a:gd name="T116" fmla="*/ 15120879 w 81"/>
              <a:gd name="T117" fmla="*/ 312499375 h 132"/>
              <a:gd name="T118" fmla="*/ 20161172 w 81"/>
              <a:gd name="T119" fmla="*/ 307459063 h 132"/>
              <a:gd name="T120" fmla="*/ 20161172 w 81"/>
              <a:gd name="T121" fmla="*/ 287297813 h 132"/>
              <a:gd name="T122" fmla="*/ 10080586 w 81"/>
              <a:gd name="T123" fmla="*/ 277217188 h 132"/>
              <a:gd name="T124" fmla="*/ 5040293 w 81"/>
              <a:gd name="T125" fmla="*/ 257055938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81" h="132">
                <a:moveTo>
                  <a:pt x="2" y="102"/>
                </a:moveTo>
                <a:lnTo>
                  <a:pt x="2" y="100"/>
                </a:lnTo>
                <a:lnTo>
                  <a:pt x="2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8" y="70"/>
                </a:lnTo>
                <a:lnTo>
                  <a:pt x="8" y="68"/>
                </a:lnTo>
                <a:lnTo>
                  <a:pt x="8" y="66"/>
                </a:lnTo>
                <a:lnTo>
                  <a:pt x="10" y="66"/>
                </a:lnTo>
                <a:lnTo>
                  <a:pt x="10" y="64"/>
                </a:lnTo>
                <a:lnTo>
                  <a:pt x="12" y="64"/>
                </a:lnTo>
                <a:lnTo>
                  <a:pt x="12" y="62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4" y="54"/>
                </a:lnTo>
                <a:lnTo>
                  <a:pt x="14" y="52"/>
                </a:lnTo>
                <a:lnTo>
                  <a:pt x="12" y="50"/>
                </a:lnTo>
                <a:lnTo>
                  <a:pt x="12" y="48"/>
                </a:lnTo>
                <a:lnTo>
                  <a:pt x="12" y="46"/>
                </a:lnTo>
                <a:lnTo>
                  <a:pt x="12" y="44"/>
                </a:lnTo>
                <a:lnTo>
                  <a:pt x="10" y="42"/>
                </a:lnTo>
                <a:lnTo>
                  <a:pt x="10" y="40"/>
                </a:lnTo>
                <a:lnTo>
                  <a:pt x="10" y="38"/>
                </a:lnTo>
                <a:lnTo>
                  <a:pt x="12" y="36"/>
                </a:lnTo>
                <a:lnTo>
                  <a:pt x="12" y="34"/>
                </a:lnTo>
                <a:lnTo>
                  <a:pt x="10" y="34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40" y="2"/>
                </a:lnTo>
                <a:lnTo>
                  <a:pt x="42" y="2"/>
                </a:lnTo>
                <a:lnTo>
                  <a:pt x="44" y="4"/>
                </a:lnTo>
                <a:lnTo>
                  <a:pt x="46" y="2"/>
                </a:lnTo>
                <a:lnTo>
                  <a:pt x="47" y="2"/>
                </a:lnTo>
                <a:lnTo>
                  <a:pt x="47" y="4"/>
                </a:lnTo>
                <a:lnTo>
                  <a:pt x="49" y="4"/>
                </a:lnTo>
                <a:lnTo>
                  <a:pt x="49" y="2"/>
                </a:lnTo>
                <a:lnTo>
                  <a:pt x="51" y="2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59" y="2"/>
                </a:lnTo>
                <a:lnTo>
                  <a:pt x="59" y="4"/>
                </a:lnTo>
                <a:lnTo>
                  <a:pt x="59" y="6"/>
                </a:lnTo>
                <a:lnTo>
                  <a:pt x="57" y="8"/>
                </a:lnTo>
                <a:lnTo>
                  <a:pt x="59" y="10"/>
                </a:lnTo>
                <a:lnTo>
                  <a:pt x="61" y="12"/>
                </a:lnTo>
                <a:lnTo>
                  <a:pt x="61" y="14"/>
                </a:lnTo>
                <a:lnTo>
                  <a:pt x="63" y="14"/>
                </a:lnTo>
                <a:lnTo>
                  <a:pt x="65" y="16"/>
                </a:lnTo>
                <a:lnTo>
                  <a:pt x="67" y="16"/>
                </a:lnTo>
                <a:lnTo>
                  <a:pt x="67" y="18"/>
                </a:lnTo>
                <a:lnTo>
                  <a:pt x="65" y="20"/>
                </a:lnTo>
                <a:lnTo>
                  <a:pt x="67" y="22"/>
                </a:lnTo>
                <a:lnTo>
                  <a:pt x="65" y="24"/>
                </a:lnTo>
                <a:lnTo>
                  <a:pt x="65" y="26"/>
                </a:lnTo>
                <a:lnTo>
                  <a:pt x="65" y="28"/>
                </a:lnTo>
                <a:lnTo>
                  <a:pt x="65" y="30"/>
                </a:lnTo>
                <a:lnTo>
                  <a:pt x="65" y="32"/>
                </a:lnTo>
                <a:lnTo>
                  <a:pt x="63" y="32"/>
                </a:lnTo>
                <a:lnTo>
                  <a:pt x="65" y="34"/>
                </a:lnTo>
                <a:lnTo>
                  <a:pt x="63" y="34"/>
                </a:lnTo>
                <a:lnTo>
                  <a:pt x="65" y="34"/>
                </a:lnTo>
                <a:lnTo>
                  <a:pt x="67" y="34"/>
                </a:lnTo>
                <a:lnTo>
                  <a:pt x="69" y="34"/>
                </a:lnTo>
                <a:lnTo>
                  <a:pt x="69" y="36"/>
                </a:lnTo>
                <a:lnTo>
                  <a:pt x="69" y="38"/>
                </a:lnTo>
                <a:lnTo>
                  <a:pt x="69" y="40"/>
                </a:lnTo>
                <a:lnTo>
                  <a:pt x="67" y="42"/>
                </a:lnTo>
                <a:lnTo>
                  <a:pt x="67" y="44"/>
                </a:lnTo>
                <a:lnTo>
                  <a:pt x="69" y="46"/>
                </a:lnTo>
                <a:lnTo>
                  <a:pt x="69" y="48"/>
                </a:lnTo>
                <a:lnTo>
                  <a:pt x="67" y="48"/>
                </a:lnTo>
                <a:lnTo>
                  <a:pt x="65" y="48"/>
                </a:lnTo>
                <a:lnTo>
                  <a:pt x="67" y="50"/>
                </a:lnTo>
                <a:lnTo>
                  <a:pt x="67" y="52"/>
                </a:lnTo>
                <a:lnTo>
                  <a:pt x="69" y="54"/>
                </a:lnTo>
                <a:lnTo>
                  <a:pt x="71" y="54"/>
                </a:lnTo>
                <a:lnTo>
                  <a:pt x="71" y="56"/>
                </a:lnTo>
                <a:lnTo>
                  <a:pt x="73" y="58"/>
                </a:lnTo>
                <a:lnTo>
                  <a:pt x="71" y="60"/>
                </a:lnTo>
                <a:lnTo>
                  <a:pt x="69" y="62"/>
                </a:lnTo>
                <a:lnTo>
                  <a:pt x="69" y="64"/>
                </a:lnTo>
                <a:lnTo>
                  <a:pt x="69" y="66"/>
                </a:lnTo>
                <a:lnTo>
                  <a:pt x="71" y="66"/>
                </a:lnTo>
                <a:lnTo>
                  <a:pt x="71" y="70"/>
                </a:lnTo>
                <a:lnTo>
                  <a:pt x="69" y="72"/>
                </a:lnTo>
                <a:lnTo>
                  <a:pt x="69" y="74"/>
                </a:lnTo>
                <a:lnTo>
                  <a:pt x="69" y="76"/>
                </a:lnTo>
                <a:lnTo>
                  <a:pt x="69" y="78"/>
                </a:lnTo>
                <a:lnTo>
                  <a:pt x="71" y="78"/>
                </a:lnTo>
                <a:lnTo>
                  <a:pt x="71" y="80"/>
                </a:lnTo>
                <a:lnTo>
                  <a:pt x="71" y="82"/>
                </a:lnTo>
                <a:lnTo>
                  <a:pt x="69" y="84"/>
                </a:lnTo>
                <a:lnTo>
                  <a:pt x="69" y="86"/>
                </a:lnTo>
                <a:lnTo>
                  <a:pt x="69" y="88"/>
                </a:lnTo>
                <a:lnTo>
                  <a:pt x="69" y="90"/>
                </a:lnTo>
                <a:lnTo>
                  <a:pt x="71" y="92"/>
                </a:lnTo>
                <a:lnTo>
                  <a:pt x="71" y="94"/>
                </a:lnTo>
                <a:lnTo>
                  <a:pt x="71" y="96"/>
                </a:lnTo>
                <a:lnTo>
                  <a:pt x="73" y="96"/>
                </a:lnTo>
                <a:lnTo>
                  <a:pt x="73" y="98"/>
                </a:lnTo>
                <a:lnTo>
                  <a:pt x="75" y="100"/>
                </a:lnTo>
                <a:lnTo>
                  <a:pt x="77" y="102"/>
                </a:lnTo>
                <a:lnTo>
                  <a:pt x="79" y="102"/>
                </a:lnTo>
                <a:lnTo>
                  <a:pt x="81" y="102"/>
                </a:lnTo>
                <a:lnTo>
                  <a:pt x="81" y="104"/>
                </a:lnTo>
                <a:lnTo>
                  <a:pt x="79" y="106"/>
                </a:lnTo>
                <a:lnTo>
                  <a:pt x="77" y="108"/>
                </a:lnTo>
                <a:lnTo>
                  <a:pt x="77" y="110"/>
                </a:lnTo>
                <a:lnTo>
                  <a:pt x="75" y="112"/>
                </a:lnTo>
                <a:lnTo>
                  <a:pt x="73" y="112"/>
                </a:lnTo>
                <a:lnTo>
                  <a:pt x="71" y="112"/>
                </a:lnTo>
                <a:lnTo>
                  <a:pt x="71" y="110"/>
                </a:lnTo>
                <a:lnTo>
                  <a:pt x="71" y="108"/>
                </a:lnTo>
                <a:lnTo>
                  <a:pt x="69" y="108"/>
                </a:lnTo>
                <a:lnTo>
                  <a:pt x="69" y="106"/>
                </a:lnTo>
                <a:lnTo>
                  <a:pt x="67" y="106"/>
                </a:lnTo>
                <a:lnTo>
                  <a:pt x="67" y="104"/>
                </a:lnTo>
                <a:lnTo>
                  <a:pt x="65" y="104"/>
                </a:lnTo>
                <a:lnTo>
                  <a:pt x="63" y="104"/>
                </a:lnTo>
                <a:lnTo>
                  <a:pt x="65" y="106"/>
                </a:lnTo>
                <a:lnTo>
                  <a:pt x="67" y="104"/>
                </a:lnTo>
                <a:lnTo>
                  <a:pt x="69" y="106"/>
                </a:lnTo>
                <a:lnTo>
                  <a:pt x="69" y="108"/>
                </a:lnTo>
                <a:lnTo>
                  <a:pt x="71" y="110"/>
                </a:lnTo>
                <a:lnTo>
                  <a:pt x="69" y="112"/>
                </a:lnTo>
                <a:lnTo>
                  <a:pt x="67" y="112"/>
                </a:lnTo>
                <a:lnTo>
                  <a:pt x="65" y="112"/>
                </a:lnTo>
                <a:lnTo>
                  <a:pt x="63" y="112"/>
                </a:lnTo>
                <a:lnTo>
                  <a:pt x="61" y="112"/>
                </a:lnTo>
                <a:lnTo>
                  <a:pt x="59" y="114"/>
                </a:lnTo>
                <a:lnTo>
                  <a:pt x="57" y="114"/>
                </a:lnTo>
                <a:lnTo>
                  <a:pt x="55" y="116"/>
                </a:lnTo>
                <a:lnTo>
                  <a:pt x="53" y="116"/>
                </a:lnTo>
                <a:lnTo>
                  <a:pt x="51" y="118"/>
                </a:lnTo>
                <a:lnTo>
                  <a:pt x="49" y="120"/>
                </a:lnTo>
                <a:lnTo>
                  <a:pt x="47" y="120"/>
                </a:lnTo>
                <a:lnTo>
                  <a:pt x="46" y="122"/>
                </a:lnTo>
                <a:lnTo>
                  <a:pt x="44" y="122"/>
                </a:lnTo>
                <a:lnTo>
                  <a:pt x="42" y="122"/>
                </a:lnTo>
                <a:lnTo>
                  <a:pt x="40" y="124"/>
                </a:lnTo>
                <a:lnTo>
                  <a:pt x="38" y="124"/>
                </a:lnTo>
                <a:lnTo>
                  <a:pt x="36" y="126"/>
                </a:lnTo>
                <a:lnTo>
                  <a:pt x="34" y="126"/>
                </a:lnTo>
                <a:lnTo>
                  <a:pt x="32" y="126"/>
                </a:lnTo>
                <a:lnTo>
                  <a:pt x="30" y="126"/>
                </a:lnTo>
                <a:lnTo>
                  <a:pt x="28" y="128"/>
                </a:lnTo>
                <a:lnTo>
                  <a:pt x="26" y="130"/>
                </a:lnTo>
                <a:lnTo>
                  <a:pt x="24" y="130"/>
                </a:lnTo>
                <a:lnTo>
                  <a:pt x="24" y="132"/>
                </a:lnTo>
                <a:lnTo>
                  <a:pt x="22" y="132"/>
                </a:lnTo>
                <a:lnTo>
                  <a:pt x="20" y="130"/>
                </a:lnTo>
                <a:lnTo>
                  <a:pt x="18" y="130"/>
                </a:lnTo>
                <a:lnTo>
                  <a:pt x="16" y="128"/>
                </a:lnTo>
                <a:lnTo>
                  <a:pt x="14" y="128"/>
                </a:lnTo>
                <a:lnTo>
                  <a:pt x="12" y="128"/>
                </a:lnTo>
                <a:lnTo>
                  <a:pt x="10" y="126"/>
                </a:lnTo>
                <a:lnTo>
                  <a:pt x="8" y="126"/>
                </a:lnTo>
                <a:lnTo>
                  <a:pt x="6" y="126"/>
                </a:lnTo>
                <a:lnTo>
                  <a:pt x="4" y="126"/>
                </a:lnTo>
                <a:lnTo>
                  <a:pt x="2" y="126"/>
                </a:lnTo>
                <a:lnTo>
                  <a:pt x="2" y="124"/>
                </a:lnTo>
                <a:lnTo>
                  <a:pt x="4" y="124"/>
                </a:lnTo>
                <a:lnTo>
                  <a:pt x="6" y="126"/>
                </a:lnTo>
                <a:lnTo>
                  <a:pt x="6" y="124"/>
                </a:lnTo>
                <a:lnTo>
                  <a:pt x="8" y="124"/>
                </a:lnTo>
                <a:lnTo>
                  <a:pt x="10" y="124"/>
                </a:lnTo>
                <a:lnTo>
                  <a:pt x="8" y="122"/>
                </a:lnTo>
                <a:lnTo>
                  <a:pt x="10" y="120"/>
                </a:lnTo>
                <a:lnTo>
                  <a:pt x="10" y="118"/>
                </a:lnTo>
                <a:lnTo>
                  <a:pt x="10" y="116"/>
                </a:lnTo>
                <a:lnTo>
                  <a:pt x="8" y="114"/>
                </a:lnTo>
                <a:lnTo>
                  <a:pt x="6" y="114"/>
                </a:lnTo>
                <a:lnTo>
                  <a:pt x="6" y="112"/>
                </a:lnTo>
                <a:lnTo>
                  <a:pt x="4" y="110"/>
                </a:lnTo>
                <a:lnTo>
                  <a:pt x="4" y="108"/>
                </a:lnTo>
                <a:lnTo>
                  <a:pt x="4" y="106"/>
                </a:lnTo>
                <a:lnTo>
                  <a:pt x="4" y="104"/>
                </a:lnTo>
                <a:lnTo>
                  <a:pt x="2" y="10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1" name="Freeform 2349"/>
          <p:cNvSpPr>
            <a:spLocks/>
          </p:cNvSpPr>
          <p:nvPr/>
        </p:nvSpPr>
        <p:spPr bwMode="auto">
          <a:xfrm>
            <a:off x="4116391" y="3570288"/>
            <a:ext cx="128587" cy="209551"/>
          </a:xfrm>
          <a:custGeom>
            <a:avLst/>
            <a:gdLst>
              <a:gd name="T0" fmla="*/ 0 w 81"/>
              <a:gd name="T1" fmla="*/ 241935000 h 132"/>
              <a:gd name="T2" fmla="*/ 5040293 w 81"/>
              <a:gd name="T3" fmla="*/ 221773750 h 132"/>
              <a:gd name="T4" fmla="*/ 10080586 w 81"/>
              <a:gd name="T5" fmla="*/ 206652813 h 132"/>
              <a:gd name="T6" fmla="*/ 15120879 w 81"/>
              <a:gd name="T7" fmla="*/ 186491563 h 132"/>
              <a:gd name="T8" fmla="*/ 20161172 w 81"/>
              <a:gd name="T9" fmla="*/ 171370625 h 132"/>
              <a:gd name="T10" fmla="*/ 25201465 w 81"/>
              <a:gd name="T11" fmla="*/ 161290000 h 132"/>
              <a:gd name="T12" fmla="*/ 35282050 w 81"/>
              <a:gd name="T13" fmla="*/ 151209375 h 132"/>
              <a:gd name="T14" fmla="*/ 35282050 w 81"/>
              <a:gd name="T15" fmla="*/ 131048125 h 132"/>
              <a:gd name="T16" fmla="*/ 30241757 w 81"/>
              <a:gd name="T17" fmla="*/ 120967500 h 132"/>
              <a:gd name="T18" fmla="*/ 25201465 w 81"/>
              <a:gd name="T19" fmla="*/ 100806250 h 132"/>
              <a:gd name="T20" fmla="*/ 30241757 w 81"/>
              <a:gd name="T21" fmla="*/ 85685313 h 132"/>
              <a:gd name="T22" fmla="*/ 25201465 w 81"/>
              <a:gd name="T23" fmla="*/ 70564375 h 132"/>
              <a:gd name="T24" fmla="*/ 25201465 w 81"/>
              <a:gd name="T25" fmla="*/ 55443438 h 132"/>
              <a:gd name="T26" fmla="*/ 20161172 w 81"/>
              <a:gd name="T27" fmla="*/ 40322500 h 132"/>
              <a:gd name="T28" fmla="*/ 20161172 w 81"/>
              <a:gd name="T29" fmla="*/ 20161250 h 132"/>
              <a:gd name="T30" fmla="*/ 25201465 w 81"/>
              <a:gd name="T31" fmla="*/ 5040313 h 132"/>
              <a:gd name="T32" fmla="*/ 75604394 w 81"/>
              <a:gd name="T33" fmla="*/ 5040313 h 132"/>
              <a:gd name="T34" fmla="*/ 100805858 w 81"/>
              <a:gd name="T35" fmla="*/ 5040313 h 132"/>
              <a:gd name="T36" fmla="*/ 115926737 w 81"/>
              <a:gd name="T37" fmla="*/ 5040313 h 132"/>
              <a:gd name="T38" fmla="*/ 123486382 w 81"/>
              <a:gd name="T39" fmla="*/ 5040313 h 132"/>
              <a:gd name="T40" fmla="*/ 138607261 w 81"/>
              <a:gd name="T41" fmla="*/ 0 h 132"/>
              <a:gd name="T42" fmla="*/ 148687847 w 81"/>
              <a:gd name="T43" fmla="*/ 0 h 132"/>
              <a:gd name="T44" fmla="*/ 148687847 w 81"/>
              <a:gd name="T45" fmla="*/ 15120938 h 132"/>
              <a:gd name="T46" fmla="*/ 148687847 w 81"/>
              <a:gd name="T47" fmla="*/ 25201563 h 132"/>
              <a:gd name="T48" fmla="*/ 163808726 w 81"/>
              <a:gd name="T49" fmla="*/ 40322500 h 132"/>
              <a:gd name="T50" fmla="*/ 163808726 w 81"/>
              <a:gd name="T51" fmla="*/ 50403125 h 132"/>
              <a:gd name="T52" fmla="*/ 163808726 w 81"/>
              <a:gd name="T53" fmla="*/ 60483750 h 132"/>
              <a:gd name="T54" fmla="*/ 163808726 w 81"/>
              <a:gd name="T55" fmla="*/ 80645000 h 132"/>
              <a:gd name="T56" fmla="*/ 163808726 w 81"/>
              <a:gd name="T57" fmla="*/ 85685313 h 132"/>
              <a:gd name="T58" fmla="*/ 173889311 w 81"/>
              <a:gd name="T59" fmla="*/ 95765938 h 132"/>
              <a:gd name="T60" fmla="*/ 173889311 w 81"/>
              <a:gd name="T61" fmla="*/ 115927188 h 132"/>
              <a:gd name="T62" fmla="*/ 163808726 w 81"/>
              <a:gd name="T63" fmla="*/ 120967500 h 132"/>
              <a:gd name="T64" fmla="*/ 178929604 w 81"/>
              <a:gd name="T65" fmla="*/ 136088438 h 132"/>
              <a:gd name="T66" fmla="*/ 173889311 w 81"/>
              <a:gd name="T67" fmla="*/ 156249688 h 132"/>
              <a:gd name="T68" fmla="*/ 178929604 w 81"/>
              <a:gd name="T69" fmla="*/ 176410938 h 132"/>
              <a:gd name="T70" fmla="*/ 173889311 w 81"/>
              <a:gd name="T71" fmla="*/ 196572188 h 132"/>
              <a:gd name="T72" fmla="*/ 173889311 w 81"/>
              <a:gd name="T73" fmla="*/ 211693125 h 132"/>
              <a:gd name="T74" fmla="*/ 173889311 w 81"/>
              <a:gd name="T75" fmla="*/ 226814063 h 132"/>
              <a:gd name="T76" fmla="*/ 178929604 w 81"/>
              <a:gd name="T77" fmla="*/ 241935000 h 132"/>
              <a:gd name="T78" fmla="*/ 194050483 w 81"/>
              <a:gd name="T79" fmla="*/ 257055938 h 132"/>
              <a:gd name="T80" fmla="*/ 199090776 w 81"/>
              <a:gd name="T81" fmla="*/ 267136563 h 132"/>
              <a:gd name="T82" fmla="*/ 189010190 w 81"/>
              <a:gd name="T83" fmla="*/ 282257500 h 132"/>
              <a:gd name="T84" fmla="*/ 178929604 w 81"/>
              <a:gd name="T85" fmla="*/ 272176875 h 132"/>
              <a:gd name="T86" fmla="*/ 168849018 w 81"/>
              <a:gd name="T87" fmla="*/ 262096250 h 132"/>
              <a:gd name="T88" fmla="*/ 158768433 w 81"/>
              <a:gd name="T89" fmla="*/ 262096250 h 132"/>
              <a:gd name="T90" fmla="*/ 163808726 w 81"/>
              <a:gd name="T91" fmla="*/ 267136563 h 132"/>
              <a:gd name="T92" fmla="*/ 173889311 w 81"/>
              <a:gd name="T93" fmla="*/ 272176875 h 132"/>
              <a:gd name="T94" fmla="*/ 163808726 w 81"/>
              <a:gd name="T95" fmla="*/ 282257500 h 132"/>
              <a:gd name="T96" fmla="*/ 148687847 w 81"/>
              <a:gd name="T97" fmla="*/ 287297813 h 132"/>
              <a:gd name="T98" fmla="*/ 133566968 w 81"/>
              <a:gd name="T99" fmla="*/ 292338125 h 132"/>
              <a:gd name="T100" fmla="*/ 118446089 w 81"/>
              <a:gd name="T101" fmla="*/ 302418750 h 132"/>
              <a:gd name="T102" fmla="*/ 105846151 w 81"/>
              <a:gd name="T103" fmla="*/ 307459063 h 132"/>
              <a:gd name="T104" fmla="*/ 85684979 w 81"/>
              <a:gd name="T105" fmla="*/ 317539688 h 132"/>
              <a:gd name="T106" fmla="*/ 70564101 w 81"/>
              <a:gd name="T107" fmla="*/ 322580000 h 132"/>
              <a:gd name="T108" fmla="*/ 55443222 w 81"/>
              <a:gd name="T109" fmla="*/ 332660625 h 132"/>
              <a:gd name="T110" fmla="*/ 40322343 w 81"/>
              <a:gd name="T111" fmla="*/ 322580000 h 132"/>
              <a:gd name="T112" fmla="*/ 20161172 w 81"/>
              <a:gd name="T113" fmla="*/ 317539688 h 132"/>
              <a:gd name="T114" fmla="*/ 5040293 w 81"/>
              <a:gd name="T115" fmla="*/ 312499375 h 132"/>
              <a:gd name="T116" fmla="*/ 15120879 w 81"/>
              <a:gd name="T117" fmla="*/ 312499375 h 132"/>
              <a:gd name="T118" fmla="*/ 20161172 w 81"/>
              <a:gd name="T119" fmla="*/ 307459063 h 132"/>
              <a:gd name="T120" fmla="*/ 20161172 w 81"/>
              <a:gd name="T121" fmla="*/ 287297813 h 132"/>
              <a:gd name="T122" fmla="*/ 10080586 w 81"/>
              <a:gd name="T123" fmla="*/ 277217188 h 132"/>
              <a:gd name="T124" fmla="*/ 5040293 w 81"/>
              <a:gd name="T125" fmla="*/ 257055938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81" h="132">
                <a:moveTo>
                  <a:pt x="2" y="102"/>
                </a:moveTo>
                <a:lnTo>
                  <a:pt x="2" y="100"/>
                </a:lnTo>
                <a:lnTo>
                  <a:pt x="2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4" y="84"/>
                </a:lnTo>
                <a:lnTo>
                  <a:pt x="4" y="82"/>
                </a:lnTo>
                <a:lnTo>
                  <a:pt x="6" y="80"/>
                </a:lnTo>
                <a:lnTo>
                  <a:pt x="6" y="78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8" y="70"/>
                </a:lnTo>
                <a:lnTo>
                  <a:pt x="8" y="68"/>
                </a:lnTo>
                <a:lnTo>
                  <a:pt x="8" y="66"/>
                </a:lnTo>
                <a:lnTo>
                  <a:pt x="10" y="66"/>
                </a:lnTo>
                <a:lnTo>
                  <a:pt x="10" y="64"/>
                </a:lnTo>
                <a:lnTo>
                  <a:pt x="12" y="64"/>
                </a:lnTo>
                <a:lnTo>
                  <a:pt x="12" y="62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4" y="54"/>
                </a:lnTo>
                <a:lnTo>
                  <a:pt x="14" y="52"/>
                </a:lnTo>
                <a:lnTo>
                  <a:pt x="12" y="50"/>
                </a:lnTo>
                <a:lnTo>
                  <a:pt x="12" y="48"/>
                </a:lnTo>
                <a:lnTo>
                  <a:pt x="12" y="46"/>
                </a:lnTo>
                <a:lnTo>
                  <a:pt x="12" y="44"/>
                </a:lnTo>
                <a:lnTo>
                  <a:pt x="10" y="42"/>
                </a:lnTo>
                <a:lnTo>
                  <a:pt x="10" y="40"/>
                </a:lnTo>
                <a:lnTo>
                  <a:pt x="10" y="38"/>
                </a:lnTo>
                <a:lnTo>
                  <a:pt x="12" y="36"/>
                </a:lnTo>
                <a:lnTo>
                  <a:pt x="12" y="34"/>
                </a:lnTo>
                <a:lnTo>
                  <a:pt x="10" y="34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40" y="2"/>
                </a:lnTo>
                <a:lnTo>
                  <a:pt x="42" y="2"/>
                </a:lnTo>
                <a:lnTo>
                  <a:pt x="44" y="4"/>
                </a:lnTo>
                <a:lnTo>
                  <a:pt x="46" y="2"/>
                </a:lnTo>
                <a:lnTo>
                  <a:pt x="47" y="2"/>
                </a:lnTo>
                <a:lnTo>
                  <a:pt x="47" y="4"/>
                </a:lnTo>
                <a:lnTo>
                  <a:pt x="49" y="4"/>
                </a:lnTo>
                <a:lnTo>
                  <a:pt x="49" y="2"/>
                </a:lnTo>
                <a:lnTo>
                  <a:pt x="51" y="2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59" y="2"/>
                </a:lnTo>
                <a:lnTo>
                  <a:pt x="59" y="4"/>
                </a:lnTo>
                <a:lnTo>
                  <a:pt x="59" y="6"/>
                </a:lnTo>
                <a:lnTo>
                  <a:pt x="57" y="8"/>
                </a:lnTo>
                <a:lnTo>
                  <a:pt x="59" y="10"/>
                </a:lnTo>
                <a:lnTo>
                  <a:pt x="61" y="12"/>
                </a:lnTo>
                <a:lnTo>
                  <a:pt x="61" y="14"/>
                </a:lnTo>
                <a:lnTo>
                  <a:pt x="63" y="14"/>
                </a:lnTo>
                <a:lnTo>
                  <a:pt x="65" y="16"/>
                </a:lnTo>
                <a:lnTo>
                  <a:pt x="67" y="16"/>
                </a:lnTo>
                <a:lnTo>
                  <a:pt x="67" y="18"/>
                </a:lnTo>
                <a:lnTo>
                  <a:pt x="65" y="20"/>
                </a:lnTo>
                <a:lnTo>
                  <a:pt x="67" y="22"/>
                </a:lnTo>
                <a:lnTo>
                  <a:pt x="65" y="24"/>
                </a:lnTo>
                <a:lnTo>
                  <a:pt x="65" y="26"/>
                </a:lnTo>
                <a:lnTo>
                  <a:pt x="65" y="28"/>
                </a:lnTo>
                <a:lnTo>
                  <a:pt x="65" y="30"/>
                </a:lnTo>
                <a:lnTo>
                  <a:pt x="65" y="32"/>
                </a:lnTo>
                <a:lnTo>
                  <a:pt x="63" y="32"/>
                </a:lnTo>
                <a:lnTo>
                  <a:pt x="65" y="34"/>
                </a:lnTo>
                <a:lnTo>
                  <a:pt x="63" y="34"/>
                </a:lnTo>
                <a:lnTo>
                  <a:pt x="65" y="34"/>
                </a:lnTo>
                <a:lnTo>
                  <a:pt x="67" y="34"/>
                </a:lnTo>
                <a:lnTo>
                  <a:pt x="69" y="34"/>
                </a:lnTo>
                <a:lnTo>
                  <a:pt x="69" y="36"/>
                </a:lnTo>
                <a:lnTo>
                  <a:pt x="69" y="38"/>
                </a:lnTo>
                <a:lnTo>
                  <a:pt x="69" y="40"/>
                </a:lnTo>
                <a:lnTo>
                  <a:pt x="67" y="42"/>
                </a:lnTo>
                <a:lnTo>
                  <a:pt x="67" y="44"/>
                </a:lnTo>
                <a:lnTo>
                  <a:pt x="69" y="46"/>
                </a:lnTo>
                <a:lnTo>
                  <a:pt x="69" y="48"/>
                </a:lnTo>
                <a:lnTo>
                  <a:pt x="67" y="48"/>
                </a:lnTo>
                <a:lnTo>
                  <a:pt x="65" y="48"/>
                </a:lnTo>
                <a:lnTo>
                  <a:pt x="67" y="50"/>
                </a:lnTo>
                <a:lnTo>
                  <a:pt x="67" y="52"/>
                </a:lnTo>
                <a:lnTo>
                  <a:pt x="69" y="54"/>
                </a:lnTo>
                <a:lnTo>
                  <a:pt x="71" y="54"/>
                </a:lnTo>
                <a:lnTo>
                  <a:pt x="71" y="56"/>
                </a:lnTo>
                <a:lnTo>
                  <a:pt x="73" y="58"/>
                </a:lnTo>
                <a:lnTo>
                  <a:pt x="71" y="60"/>
                </a:lnTo>
                <a:lnTo>
                  <a:pt x="69" y="62"/>
                </a:lnTo>
                <a:lnTo>
                  <a:pt x="69" y="64"/>
                </a:lnTo>
                <a:lnTo>
                  <a:pt x="69" y="66"/>
                </a:lnTo>
                <a:lnTo>
                  <a:pt x="71" y="66"/>
                </a:lnTo>
                <a:lnTo>
                  <a:pt x="71" y="70"/>
                </a:lnTo>
                <a:lnTo>
                  <a:pt x="69" y="72"/>
                </a:lnTo>
                <a:lnTo>
                  <a:pt x="69" y="74"/>
                </a:lnTo>
                <a:lnTo>
                  <a:pt x="69" y="76"/>
                </a:lnTo>
                <a:lnTo>
                  <a:pt x="69" y="78"/>
                </a:lnTo>
                <a:lnTo>
                  <a:pt x="71" y="78"/>
                </a:lnTo>
                <a:lnTo>
                  <a:pt x="71" y="80"/>
                </a:lnTo>
                <a:lnTo>
                  <a:pt x="71" y="82"/>
                </a:lnTo>
                <a:lnTo>
                  <a:pt x="69" y="84"/>
                </a:lnTo>
                <a:lnTo>
                  <a:pt x="69" y="86"/>
                </a:lnTo>
                <a:lnTo>
                  <a:pt x="69" y="88"/>
                </a:lnTo>
                <a:lnTo>
                  <a:pt x="69" y="90"/>
                </a:lnTo>
                <a:lnTo>
                  <a:pt x="71" y="92"/>
                </a:lnTo>
                <a:lnTo>
                  <a:pt x="71" y="94"/>
                </a:lnTo>
                <a:lnTo>
                  <a:pt x="71" y="96"/>
                </a:lnTo>
                <a:lnTo>
                  <a:pt x="73" y="96"/>
                </a:lnTo>
                <a:lnTo>
                  <a:pt x="73" y="98"/>
                </a:lnTo>
                <a:lnTo>
                  <a:pt x="75" y="100"/>
                </a:lnTo>
                <a:lnTo>
                  <a:pt x="77" y="102"/>
                </a:lnTo>
                <a:lnTo>
                  <a:pt x="79" y="102"/>
                </a:lnTo>
                <a:lnTo>
                  <a:pt x="81" y="102"/>
                </a:lnTo>
                <a:lnTo>
                  <a:pt x="81" y="104"/>
                </a:lnTo>
                <a:lnTo>
                  <a:pt x="79" y="106"/>
                </a:lnTo>
                <a:lnTo>
                  <a:pt x="77" y="108"/>
                </a:lnTo>
                <a:lnTo>
                  <a:pt x="77" y="110"/>
                </a:lnTo>
                <a:lnTo>
                  <a:pt x="75" y="112"/>
                </a:lnTo>
                <a:lnTo>
                  <a:pt x="73" y="112"/>
                </a:lnTo>
                <a:lnTo>
                  <a:pt x="71" y="112"/>
                </a:lnTo>
                <a:lnTo>
                  <a:pt x="71" y="110"/>
                </a:lnTo>
                <a:lnTo>
                  <a:pt x="71" y="108"/>
                </a:lnTo>
                <a:lnTo>
                  <a:pt x="69" y="108"/>
                </a:lnTo>
                <a:lnTo>
                  <a:pt x="69" y="106"/>
                </a:lnTo>
                <a:lnTo>
                  <a:pt x="67" y="106"/>
                </a:lnTo>
                <a:lnTo>
                  <a:pt x="67" y="104"/>
                </a:lnTo>
                <a:lnTo>
                  <a:pt x="65" y="104"/>
                </a:lnTo>
                <a:lnTo>
                  <a:pt x="63" y="104"/>
                </a:lnTo>
                <a:lnTo>
                  <a:pt x="65" y="106"/>
                </a:lnTo>
                <a:lnTo>
                  <a:pt x="67" y="104"/>
                </a:lnTo>
                <a:lnTo>
                  <a:pt x="69" y="106"/>
                </a:lnTo>
                <a:lnTo>
                  <a:pt x="69" y="108"/>
                </a:lnTo>
                <a:lnTo>
                  <a:pt x="71" y="110"/>
                </a:lnTo>
                <a:lnTo>
                  <a:pt x="69" y="112"/>
                </a:lnTo>
                <a:lnTo>
                  <a:pt x="67" y="112"/>
                </a:lnTo>
                <a:lnTo>
                  <a:pt x="65" y="112"/>
                </a:lnTo>
                <a:lnTo>
                  <a:pt x="63" y="112"/>
                </a:lnTo>
                <a:lnTo>
                  <a:pt x="61" y="112"/>
                </a:lnTo>
                <a:lnTo>
                  <a:pt x="59" y="114"/>
                </a:lnTo>
                <a:lnTo>
                  <a:pt x="57" y="114"/>
                </a:lnTo>
                <a:lnTo>
                  <a:pt x="55" y="116"/>
                </a:lnTo>
                <a:lnTo>
                  <a:pt x="53" y="116"/>
                </a:lnTo>
                <a:lnTo>
                  <a:pt x="51" y="118"/>
                </a:lnTo>
                <a:lnTo>
                  <a:pt x="49" y="120"/>
                </a:lnTo>
                <a:lnTo>
                  <a:pt x="47" y="120"/>
                </a:lnTo>
                <a:lnTo>
                  <a:pt x="46" y="122"/>
                </a:lnTo>
                <a:lnTo>
                  <a:pt x="44" y="122"/>
                </a:lnTo>
                <a:lnTo>
                  <a:pt x="42" y="122"/>
                </a:lnTo>
                <a:lnTo>
                  <a:pt x="40" y="124"/>
                </a:lnTo>
                <a:lnTo>
                  <a:pt x="38" y="124"/>
                </a:lnTo>
                <a:lnTo>
                  <a:pt x="36" y="126"/>
                </a:lnTo>
                <a:lnTo>
                  <a:pt x="34" y="126"/>
                </a:lnTo>
                <a:lnTo>
                  <a:pt x="32" y="126"/>
                </a:lnTo>
                <a:lnTo>
                  <a:pt x="30" y="126"/>
                </a:lnTo>
                <a:lnTo>
                  <a:pt x="28" y="128"/>
                </a:lnTo>
                <a:lnTo>
                  <a:pt x="26" y="130"/>
                </a:lnTo>
                <a:lnTo>
                  <a:pt x="24" y="130"/>
                </a:lnTo>
                <a:lnTo>
                  <a:pt x="24" y="132"/>
                </a:lnTo>
                <a:lnTo>
                  <a:pt x="22" y="132"/>
                </a:lnTo>
                <a:lnTo>
                  <a:pt x="20" y="130"/>
                </a:lnTo>
                <a:lnTo>
                  <a:pt x="18" y="130"/>
                </a:lnTo>
                <a:lnTo>
                  <a:pt x="16" y="128"/>
                </a:lnTo>
                <a:lnTo>
                  <a:pt x="14" y="128"/>
                </a:lnTo>
                <a:lnTo>
                  <a:pt x="12" y="128"/>
                </a:lnTo>
                <a:lnTo>
                  <a:pt x="10" y="126"/>
                </a:lnTo>
                <a:lnTo>
                  <a:pt x="8" y="126"/>
                </a:lnTo>
                <a:lnTo>
                  <a:pt x="6" y="126"/>
                </a:lnTo>
                <a:lnTo>
                  <a:pt x="4" y="126"/>
                </a:lnTo>
                <a:lnTo>
                  <a:pt x="2" y="126"/>
                </a:lnTo>
                <a:lnTo>
                  <a:pt x="2" y="124"/>
                </a:lnTo>
                <a:lnTo>
                  <a:pt x="4" y="124"/>
                </a:lnTo>
                <a:lnTo>
                  <a:pt x="6" y="126"/>
                </a:lnTo>
                <a:lnTo>
                  <a:pt x="6" y="124"/>
                </a:lnTo>
                <a:lnTo>
                  <a:pt x="8" y="124"/>
                </a:lnTo>
                <a:lnTo>
                  <a:pt x="10" y="124"/>
                </a:lnTo>
                <a:lnTo>
                  <a:pt x="8" y="122"/>
                </a:lnTo>
                <a:lnTo>
                  <a:pt x="10" y="120"/>
                </a:lnTo>
                <a:lnTo>
                  <a:pt x="10" y="118"/>
                </a:lnTo>
                <a:lnTo>
                  <a:pt x="10" y="116"/>
                </a:lnTo>
                <a:lnTo>
                  <a:pt x="8" y="114"/>
                </a:lnTo>
                <a:lnTo>
                  <a:pt x="6" y="114"/>
                </a:lnTo>
                <a:lnTo>
                  <a:pt x="6" y="112"/>
                </a:lnTo>
                <a:lnTo>
                  <a:pt x="4" y="110"/>
                </a:lnTo>
                <a:lnTo>
                  <a:pt x="4" y="108"/>
                </a:lnTo>
                <a:lnTo>
                  <a:pt x="4" y="106"/>
                </a:lnTo>
                <a:lnTo>
                  <a:pt x="4" y="104"/>
                </a:lnTo>
                <a:lnTo>
                  <a:pt x="2" y="10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2" name="Freeform 2350"/>
          <p:cNvSpPr>
            <a:spLocks/>
          </p:cNvSpPr>
          <p:nvPr/>
        </p:nvSpPr>
        <p:spPr bwMode="auto">
          <a:xfrm>
            <a:off x="4489453" y="2328863"/>
            <a:ext cx="193675" cy="85725"/>
          </a:xfrm>
          <a:custGeom>
            <a:avLst/>
            <a:gdLst>
              <a:gd name="T0" fmla="*/ 5040313 w 122"/>
              <a:gd name="T1" fmla="*/ 80645000 h 54"/>
              <a:gd name="T2" fmla="*/ 5040313 w 122"/>
              <a:gd name="T3" fmla="*/ 75604688 h 54"/>
              <a:gd name="T4" fmla="*/ 15120938 w 122"/>
              <a:gd name="T5" fmla="*/ 80645000 h 54"/>
              <a:gd name="T6" fmla="*/ 30241875 w 122"/>
              <a:gd name="T7" fmla="*/ 90725625 h 54"/>
              <a:gd name="T8" fmla="*/ 40322500 w 122"/>
              <a:gd name="T9" fmla="*/ 75604688 h 54"/>
              <a:gd name="T10" fmla="*/ 55443438 w 122"/>
              <a:gd name="T11" fmla="*/ 75604688 h 54"/>
              <a:gd name="T12" fmla="*/ 65524063 w 122"/>
              <a:gd name="T13" fmla="*/ 80645000 h 54"/>
              <a:gd name="T14" fmla="*/ 80645000 w 122"/>
              <a:gd name="T15" fmla="*/ 75604688 h 54"/>
              <a:gd name="T16" fmla="*/ 100806250 w 122"/>
              <a:gd name="T17" fmla="*/ 70564375 h 54"/>
              <a:gd name="T18" fmla="*/ 105846563 w 122"/>
              <a:gd name="T19" fmla="*/ 70564375 h 54"/>
              <a:gd name="T20" fmla="*/ 126007813 w 122"/>
              <a:gd name="T21" fmla="*/ 70564375 h 54"/>
              <a:gd name="T22" fmla="*/ 141128750 w 122"/>
              <a:gd name="T23" fmla="*/ 80645000 h 54"/>
              <a:gd name="T24" fmla="*/ 136088438 w 122"/>
              <a:gd name="T25" fmla="*/ 65524063 h 54"/>
              <a:gd name="T26" fmla="*/ 131048125 w 122"/>
              <a:gd name="T27" fmla="*/ 55443438 h 54"/>
              <a:gd name="T28" fmla="*/ 146169063 w 122"/>
              <a:gd name="T29" fmla="*/ 35282188 h 54"/>
              <a:gd name="T30" fmla="*/ 156249688 w 122"/>
              <a:gd name="T31" fmla="*/ 25201563 h 54"/>
              <a:gd name="T32" fmla="*/ 161290000 w 122"/>
              <a:gd name="T33" fmla="*/ 25201563 h 54"/>
              <a:gd name="T34" fmla="*/ 176410938 w 122"/>
              <a:gd name="T35" fmla="*/ 15120938 h 54"/>
              <a:gd name="T36" fmla="*/ 196572188 w 122"/>
              <a:gd name="T37" fmla="*/ 20161250 h 54"/>
              <a:gd name="T38" fmla="*/ 206652813 w 122"/>
              <a:gd name="T39" fmla="*/ 20161250 h 54"/>
              <a:gd name="T40" fmla="*/ 216733438 w 122"/>
              <a:gd name="T41" fmla="*/ 5040313 h 54"/>
              <a:gd name="T42" fmla="*/ 231854375 w 122"/>
              <a:gd name="T43" fmla="*/ 5040313 h 54"/>
              <a:gd name="T44" fmla="*/ 252015625 w 122"/>
              <a:gd name="T45" fmla="*/ 10080625 h 54"/>
              <a:gd name="T46" fmla="*/ 272176875 w 122"/>
              <a:gd name="T47" fmla="*/ 15120938 h 54"/>
              <a:gd name="T48" fmla="*/ 287297813 w 122"/>
              <a:gd name="T49" fmla="*/ 15120938 h 54"/>
              <a:gd name="T50" fmla="*/ 297378438 w 122"/>
              <a:gd name="T51" fmla="*/ 20161250 h 54"/>
              <a:gd name="T52" fmla="*/ 297378438 w 122"/>
              <a:gd name="T53" fmla="*/ 40322500 h 54"/>
              <a:gd name="T54" fmla="*/ 302418750 w 122"/>
              <a:gd name="T55" fmla="*/ 45362813 h 54"/>
              <a:gd name="T56" fmla="*/ 307459063 w 122"/>
              <a:gd name="T57" fmla="*/ 55443438 h 54"/>
              <a:gd name="T58" fmla="*/ 292338125 w 122"/>
              <a:gd name="T59" fmla="*/ 70564375 h 54"/>
              <a:gd name="T60" fmla="*/ 282257500 w 122"/>
              <a:gd name="T61" fmla="*/ 65524063 h 54"/>
              <a:gd name="T62" fmla="*/ 287297813 w 122"/>
              <a:gd name="T63" fmla="*/ 80645000 h 54"/>
              <a:gd name="T64" fmla="*/ 282257500 w 122"/>
              <a:gd name="T65" fmla="*/ 90725625 h 54"/>
              <a:gd name="T66" fmla="*/ 272176875 w 122"/>
              <a:gd name="T67" fmla="*/ 105846563 h 54"/>
              <a:gd name="T68" fmla="*/ 262096250 w 122"/>
              <a:gd name="T69" fmla="*/ 110886875 h 54"/>
              <a:gd name="T70" fmla="*/ 257055938 w 122"/>
              <a:gd name="T71" fmla="*/ 115927188 h 54"/>
              <a:gd name="T72" fmla="*/ 241935000 w 122"/>
              <a:gd name="T73" fmla="*/ 120967500 h 54"/>
              <a:gd name="T74" fmla="*/ 221773750 w 122"/>
              <a:gd name="T75" fmla="*/ 126007813 h 54"/>
              <a:gd name="T76" fmla="*/ 206652813 w 122"/>
              <a:gd name="T77" fmla="*/ 131048125 h 54"/>
              <a:gd name="T78" fmla="*/ 191531875 w 122"/>
              <a:gd name="T79" fmla="*/ 131048125 h 54"/>
              <a:gd name="T80" fmla="*/ 171370625 w 122"/>
              <a:gd name="T81" fmla="*/ 126007813 h 54"/>
              <a:gd name="T82" fmla="*/ 156249688 w 122"/>
              <a:gd name="T83" fmla="*/ 126007813 h 54"/>
              <a:gd name="T84" fmla="*/ 136088438 w 122"/>
              <a:gd name="T85" fmla="*/ 126007813 h 54"/>
              <a:gd name="T86" fmla="*/ 120967500 w 122"/>
              <a:gd name="T87" fmla="*/ 120967500 h 54"/>
              <a:gd name="T88" fmla="*/ 110886875 w 122"/>
              <a:gd name="T89" fmla="*/ 110886875 h 54"/>
              <a:gd name="T90" fmla="*/ 100806250 w 122"/>
              <a:gd name="T91" fmla="*/ 100806250 h 54"/>
              <a:gd name="T92" fmla="*/ 75604688 w 122"/>
              <a:gd name="T93" fmla="*/ 105846563 h 54"/>
              <a:gd name="T94" fmla="*/ 60483750 w 122"/>
              <a:gd name="T95" fmla="*/ 110886875 h 54"/>
              <a:gd name="T96" fmla="*/ 40322500 w 122"/>
              <a:gd name="T97" fmla="*/ 110886875 h 54"/>
              <a:gd name="T98" fmla="*/ 35282188 w 122"/>
              <a:gd name="T99" fmla="*/ 105846563 h 54"/>
              <a:gd name="T100" fmla="*/ 15120938 w 122"/>
              <a:gd name="T101" fmla="*/ 110886875 h 54"/>
              <a:gd name="T102" fmla="*/ 5040313 w 122"/>
              <a:gd name="T103" fmla="*/ 100806250 h 54"/>
              <a:gd name="T104" fmla="*/ 0 w 122"/>
              <a:gd name="T105" fmla="*/ 90725625 h 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2" h="54">
                <a:moveTo>
                  <a:pt x="0" y="36"/>
                </a:moveTo>
                <a:lnTo>
                  <a:pt x="0" y="34"/>
                </a:lnTo>
                <a:lnTo>
                  <a:pt x="2" y="32"/>
                </a:lnTo>
                <a:lnTo>
                  <a:pt x="0" y="32"/>
                </a:lnTo>
                <a:lnTo>
                  <a:pt x="0" y="30"/>
                </a:lnTo>
                <a:lnTo>
                  <a:pt x="2" y="30"/>
                </a:lnTo>
                <a:lnTo>
                  <a:pt x="4" y="30"/>
                </a:lnTo>
                <a:lnTo>
                  <a:pt x="6" y="30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0" y="36"/>
                </a:lnTo>
                <a:lnTo>
                  <a:pt x="12" y="36"/>
                </a:lnTo>
                <a:lnTo>
                  <a:pt x="12" y="34"/>
                </a:lnTo>
                <a:lnTo>
                  <a:pt x="14" y="32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30"/>
                </a:lnTo>
                <a:lnTo>
                  <a:pt x="20" y="32"/>
                </a:lnTo>
                <a:lnTo>
                  <a:pt x="22" y="32"/>
                </a:lnTo>
                <a:lnTo>
                  <a:pt x="24" y="34"/>
                </a:lnTo>
                <a:lnTo>
                  <a:pt x="26" y="32"/>
                </a:lnTo>
                <a:lnTo>
                  <a:pt x="26" y="34"/>
                </a:lnTo>
                <a:lnTo>
                  <a:pt x="28" y="34"/>
                </a:lnTo>
                <a:lnTo>
                  <a:pt x="28" y="32"/>
                </a:lnTo>
                <a:lnTo>
                  <a:pt x="30" y="32"/>
                </a:lnTo>
                <a:lnTo>
                  <a:pt x="32" y="30"/>
                </a:lnTo>
                <a:lnTo>
                  <a:pt x="34" y="30"/>
                </a:lnTo>
                <a:lnTo>
                  <a:pt x="36" y="30"/>
                </a:lnTo>
                <a:lnTo>
                  <a:pt x="38" y="28"/>
                </a:lnTo>
                <a:lnTo>
                  <a:pt x="40" y="28"/>
                </a:lnTo>
                <a:lnTo>
                  <a:pt x="42" y="28"/>
                </a:lnTo>
                <a:lnTo>
                  <a:pt x="44" y="28"/>
                </a:lnTo>
                <a:lnTo>
                  <a:pt x="46" y="28"/>
                </a:lnTo>
                <a:lnTo>
                  <a:pt x="48" y="28"/>
                </a:lnTo>
                <a:lnTo>
                  <a:pt x="50" y="28"/>
                </a:lnTo>
                <a:lnTo>
                  <a:pt x="52" y="28"/>
                </a:lnTo>
                <a:lnTo>
                  <a:pt x="52" y="30"/>
                </a:lnTo>
                <a:lnTo>
                  <a:pt x="54" y="30"/>
                </a:lnTo>
                <a:lnTo>
                  <a:pt x="54" y="32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4" y="26"/>
                </a:lnTo>
                <a:lnTo>
                  <a:pt x="54" y="24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2" y="20"/>
                </a:lnTo>
                <a:lnTo>
                  <a:pt x="52" y="18"/>
                </a:lnTo>
                <a:lnTo>
                  <a:pt x="56" y="16"/>
                </a:lnTo>
                <a:lnTo>
                  <a:pt x="58" y="14"/>
                </a:lnTo>
                <a:lnTo>
                  <a:pt x="60" y="14"/>
                </a:lnTo>
                <a:lnTo>
                  <a:pt x="62" y="14"/>
                </a:lnTo>
                <a:lnTo>
                  <a:pt x="62" y="12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8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6" y="10"/>
                </a:lnTo>
                <a:lnTo>
                  <a:pt x="78" y="10"/>
                </a:lnTo>
                <a:lnTo>
                  <a:pt x="78" y="8"/>
                </a:lnTo>
                <a:lnTo>
                  <a:pt x="80" y="8"/>
                </a:lnTo>
                <a:lnTo>
                  <a:pt x="82" y="10"/>
                </a:lnTo>
                <a:lnTo>
                  <a:pt x="82" y="8"/>
                </a:lnTo>
                <a:lnTo>
                  <a:pt x="84" y="6"/>
                </a:lnTo>
                <a:lnTo>
                  <a:pt x="86" y="6"/>
                </a:lnTo>
                <a:lnTo>
                  <a:pt x="86" y="4"/>
                </a:lnTo>
                <a:lnTo>
                  <a:pt x="86" y="2"/>
                </a:lnTo>
                <a:lnTo>
                  <a:pt x="86" y="0"/>
                </a:lnTo>
                <a:lnTo>
                  <a:pt x="88" y="0"/>
                </a:lnTo>
                <a:lnTo>
                  <a:pt x="90" y="2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8" y="4"/>
                </a:lnTo>
                <a:lnTo>
                  <a:pt x="100" y="4"/>
                </a:lnTo>
                <a:lnTo>
                  <a:pt x="102" y="4"/>
                </a:lnTo>
                <a:lnTo>
                  <a:pt x="104" y="6"/>
                </a:lnTo>
                <a:lnTo>
                  <a:pt x="108" y="6"/>
                </a:lnTo>
                <a:lnTo>
                  <a:pt x="110" y="4"/>
                </a:lnTo>
                <a:lnTo>
                  <a:pt x="112" y="4"/>
                </a:lnTo>
                <a:lnTo>
                  <a:pt x="114" y="6"/>
                </a:lnTo>
                <a:lnTo>
                  <a:pt x="116" y="6"/>
                </a:lnTo>
                <a:lnTo>
                  <a:pt x="118" y="6"/>
                </a:lnTo>
                <a:lnTo>
                  <a:pt x="118" y="8"/>
                </a:lnTo>
                <a:lnTo>
                  <a:pt x="118" y="10"/>
                </a:lnTo>
                <a:lnTo>
                  <a:pt x="118" y="12"/>
                </a:lnTo>
                <a:lnTo>
                  <a:pt x="116" y="14"/>
                </a:lnTo>
                <a:lnTo>
                  <a:pt x="118" y="16"/>
                </a:lnTo>
                <a:lnTo>
                  <a:pt x="120" y="18"/>
                </a:lnTo>
                <a:lnTo>
                  <a:pt x="122" y="20"/>
                </a:lnTo>
                <a:lnTo>
                  <a:pt x="122" y="22"/>
                </a:lnTo>
                <a:lnTo>
                  <a:pt x="120" y="24"/>
                </a:lnTo>
                <a:lnTo>
                  <a:pt x="120" y="26"/>
                </a:lnTo>
                <a:lnTo>
                  <a:pt x="120" y="28"/>
                </a:lnTo>
                <a:lnTo>
                  <a:pt x="118" y="28"/>
                </a:lnTo>
                <a:lnTo>
                  <a:pt x="116" y="28"/>
                </a:lnTo>
                <a:lnTo>
                  <a:pt x="114" y="26"/>
                </a:lnTo>
                <a:lnTo>
                  <a:pt x="112" y="26"/>
                </a:lnTo>
                <a:lnTo>
                  <a:pt x="112" y="28"/>
                </a:lnTo>
                <a:lnTo>
                  <a:pt x="114" y="28"/>
                </a:lnTo>
                <a:lnTo>
                  <a:pt x="114" y="30"/>
                </a:lnTo>
                <a:lnTo>
                  <a:pt x="114" y="32"/>
                </a:lnTo>
                <a:lnTo>
                  <a:pt x="112" y="32"/>
                </a:lnTo>
                <a:lnTo>
                  <a:pt x="112" y="34"/>
                </a:lnTo>
                <a:lnTo>
                  <a:pt x="112" y="36"/>
                </a:lnTo>
                <a:lnTo>
                  <a:pt x="112" y="38"/>
                </a:lnTo>
                <a:lnTo>
                  <a:pt x="112" y="40"/>
                </a:lnTo>
                <a:lnTo>
                  <a:pt x="112" y="42"/>
                </a:lnTo>
                <a:lnTo>
                  <a:pt x="110" y="42"/>
                </a:lnTo>
                <a:lnTo>
                  <a:pt x="108" y="42"/>
                </a:lnTo>
                <a:lnTo>
                  <a:pt x="106" y="44"/>
                </a:lnTo>
                <a:lnTo>
                  <a:pt x="104" y="44"/>
                </a:lnTo>
                <a:lnTo>
                  <a:pt x="104" y="46"/>
                </a:lnTo>
                <a:lnTo>
                  <a:pt x="104" y="48"/>
                </a:lnTo>
                <a:lnTo>
                  <a:pt x="102" y="46"/>
                </a:lnTo>
                <a:lnTo>
                  <a:pt x="100" y="48"/>
                </a:lnTo>
                <a:lnTo>
                  <a:pt x="98" y="48"/>
                </a:lnTo>
                <a:lnTo>
                  <a:pt x="96" y="48"/>
                </a:lnTo>
                <a:lnTo>
                  <a:pt x="94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8" y="48"/>
                </a:lnTo>
                <a:lnTo>
                  <a:pt x="86" y="48"/>
                </a:lnTo>
                <a:lnTo>
                  <a:pt x="86" y="50"/>
                </a:lnTo>
                <a:lnTo>
                  <a:pt x="84" y="52"/>
                </a:lnTo>
                <a:lnTo>
                  <a:pt x="82" y="52"/>
                </a:lnTo>
                <a:lnTo>
                  <a:pt x="82" y="54"/>
                </a:lnTo>
                <a:lnTo>
                  <a:pt x="80" y="52"/>
                </a:lnTo>
                <a:lnTo>
                  <a:pt x="78" y="52"/>
                </a:lnTo>
                <a:lnTo>
                  <a:pt x="76" y="52"/>
                </a:lnTo>
                <a:lnTo>
                  <a:pt x="72" y="52"/>
                </a:lnTo>
                <a:lnTo>
                  <a:pt x="70" y="50"/>
                </a:lnTo>
                <a:lnTo>
                  <a:pt x="68" y="52"/>
                </a:lnTo>
                <a:lnTo>
                  <a:pt x="68" y="50"/>
                </a:lnTo>
                <a:lnTo>
                  <a:pt x="66" y="50"/>
                </a:lnTo>
                <a:lnTo>
                  <a:pt x="64" y="50"/>
                </a:lnTo>
                <a:lnTo>
                  <a:pt x="62" y="50"/>
                </a:lnTo>
                <a:lnTo>
                  <a:pt x="60" y="50"/>
                </a:lnTo>
                <a:lnTo>
                  <a:pt x="58" y="50"/>
                </a:lnTo>
                <a:lnTo>
                  <a:pt x="56" y="50"/>
                </a:lnTo>
                <a:lnTo>
                  <a:pt x="54" y="50"/>
                </a:lnTo>
                <a:lnTo>
                  <a:pt x="52" y="48"/>
                </a:lnTo>
                <a:lnTo>
                  <a:pt x="50" y="48"/>
                </a:lnTo>
                <a:lnTo>
                  <a:pt x="48" y="48"/>
                </a:lnTo>
                <a:lnTo>
                  <a:pt x="46" y="46"/>
                </a:lnTo>
                <a:lnTo>
                  <a:pt x="44" y="44"/>
                </a:lnTo>
                <a:lnTo>
                  <a:pt x="42" y="44"/>
                </a:lnTo>
                <a:lnTo>
                  <a:pt x="42" y="42"/>
                </a:lnTo>
                <a:lnTo>
                  <a:pt x="42" y="40"/>
                </a:lnTo>
                <a:lnTo>
                  <a:pt x="40" y="40"/>
                </a:lnTo>
                <a:lnTo>
                  <a:pt x="38" y="40"/>
                </a:lnTo>
                <a:lnTo>
                  <a:pt x="36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30" y="42"/>
                </a:lnTo>
                <a:lnTo>
                  <a:pt x="28" y="42"/>
                </a:lnTo>
                <a:lnTo>
                  <a:pt x="26" y="42"/>
                </a:lnTo>
                <a:lnTo>
                  <a:pt x="24" y="44"/>
                </a:lnTo>
                <a:lnTo>
                  <a:pt x="22" y="46"/>
                </a:lnTo>
                <a:lnTo>
                  <a:pt x="20" y="46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4" y="42"/>
                </a:lnTo>
                <a:lnTo>
                  <a:pt x="12" y="42"/>
                </a:lnTo>
                <a:lnTo>
                  <a:pt x="10" y="44"/>
                </a:lnTo>
                <a:lnTo>
                  <a:pt x="8" y="44"/>
                </a:lnTo>
                <a:lnTo>
                  <a:pt x="6" y="44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3" name="Freeform 2351"/>
          <p:cNvSpPr>
            <a:spLocks/>
          </p:cNvSpPr>
          <p:nvPr/>
        </p:nvSpPr>
        <p:spPr bwMode="auto">
          <a:xfrm>
            <a:off x="4489453" y="2328863"/>
            <a:ext cx="193675" cy="85725"/>
          </a:xfrm>
          <a:custGeom>
            <a:avLst/>
            <a:gdLst>
              <a:gd name="T0" fmla="*/ 5040313 w 122"/>
              <a:gd name="T1" fmla="*/ 80645000 h 54"/>
              <a:gd name="T2" fmla="*/ 5040313 w 122"/>
              <a:gd name="T3" fmla="*/ 75604688 h 54"/>
              <a:gd name="T4" fmla="*/ 15120938 w 122"/>
              <a:gd name="T5" fmla="*/ 80645000 h 54"/>
              <a:gd name="T6" fmla="*/ 30241875 w 122"/>
              <a:gd name="T7" fmla="*/ 90725625 h 54"/>
              <a:gd name="T8" fmla="*/ 40322500 w 122"/>
              <a:gd name="T9" fmla="*/ 75604688 h 54"/>
              <a:gd name="T10" fmla="*/ 55443438 w 122"/>
              <a:gd name="T11" fmla="*/ 75604688 h 54"/>
              <a:gd name="T12" fmla="*/ 65524063 w 122"/>
              <a:gd name="T13" fmla="*/ 80645000 h 54"/>
              <a:gd name="T14" fmla="*/ 80645000 w 122"/>
              <a:gd name="T15" fmla="*/ 75604688 h 54"/>
              <a:gd name="T16" fmla="*/ 100806250 w 122"/>
              <a:gd name="T17" fmla="*/ 70564375 h 54"/>
              <a:gd name="T18" fmla="*/ 105846563 w 122"/>
              <a:gd name="T19" fmla="*/ 70564375 h 54"/>
              <a:gd name="T20" fmla="*/ 126007813 w 122"/>
              <a:gd name="T21" fmla="*/ 70564375 h 54"/>
              <a:gd name="T22" fmla="*/ 141128750 w 122"/>
              <a:gd name="T23" fmla="*/ 80645000 h 54"/>
              <a:gd name="T24" fmla="*/ 136088438 w 122"/>
              <a:gd name="T25" fmla="*/ 65524063 h 54"/>
              <a:gd name="T26" fmla="*/ 131048125 w 122"/>
              <a:gd name="T27" fmla="*/ 55443438 h 54"/>
              <a:gd name="T28" fmla="*/ 146169063 w 122"/>
              <a:gd name="T29" fmla="*/ 35282188 h 54"/>
              <a:gd name="T30" fmla="*/ 156249688 w 122"/>
              <a:gd name="T31" fmla="*/ 25201563 h 54"/>
              <a:gd name="T32" fmla="*/ 161290000 w 122"/>
              <a:gd name="T33" fmla="*/ 25201563 h 54"/>
              <a:gd name="T34" fmla="*/ 176410938 w 122"/>
              <a:gd name="T35" fmla="*/ 15120938 h 54"/>
              <a:gd name="T36" fmla="*/ 196572188 w 122"/>
              <a:gd name="T37" fmla="*/ 20161250 h 54"/>
              <a:gd name="T38" fmla="*/ 206652813 w 122"/>
              <a:gd name="T39" fmla="*/ 20161250 h 54"/>
              <a:gd name="T40" fmla="*/ 216733438 w 122"/>
              <a:gd name="T41" fmla="*/ 5040313 h 54"/>
              <a:gd name="T42" fmla="*/ 231854375 w 122"/>
              <a:gd name="T43" fmla="*/ 5040313 h 54"/>
              <a:gd name="T44" fmla="*/ 252015625 w 122"/>
              <a:gd name="T45" fmla="*/ 10080625 h 54"/>
              <a:gd name="T46" fmla="*/ 272176875 w 122"/>
              <a:gd name="T47" fmla="*/ 15120938 h 54"/>
              <a:gd name="T48" fmla="*/ 287297813 w 122"/>
              <a:gd name="T49" fmla="*/ 15120938 h 54"/>
              <a:gd name="T50" fmla="*/ 297378438 w 122"/>
              <a:gd name="T51" fmla="*/ 20161250 h 54"/>
              <a:gd name="T52" fmla="*/ 297378438 w 122"/>
              <a:gd name="T53" fmla="*/ 40322500 h 54"/>
              <a:gd name="T54" fmla="*/ 302418750 w 122"/>
              <a:gd name="T55" fmla="*/ 45362813 h 54"/>
              <a:gd name="T56" fmla="*/ 307459063 w 122"/>
              <a:gd name="T57" fmla="*/ 55443438 h 54"/>
              <a:gd name="T58" fmla="*/ 292338125 w 122"/>
              <a:gd name="T59" fmla="*/ 70564375 h 54"/>
              <a:gd name="T60" fmla="*/ 282257500 w 122"/>
              <a:gd name="T61" fmla="*/ 65524063 h 54"/>
              <a:gd name="T62" fmla="*/ 287297813 w 122"/>
              <a:gd name="T63" fmla="*/ 80645000 h 54"/>
              <a:gd name="T64" fmla="*/ 282257500 w 122"/>
              <a:gd name="T65" fmla="*/ 90725625 h 54"/>
              <a:gd name="T66" fmla="*/ 272176875 w 122"/>
              <a:gd name="T67" fmla="*/ 105846563 h 54"/>
              <a:gd name="T68" fmla="*/ 262096250 w 122"/>
              <a:gd name="T69" fmla="*/ 110886875 h 54"/>
              <a:gd name="T70" fmla="*/ 257055938 w 122"/>
              <a:gd name="T71" fmla="*/ 115927188 h 54"/>
              <a:gd name="T72" fmla="*/ 241935000 w 122"/>
              <a:gd name="T73" fmla="*/ 120967500 h 54"/>
              <a:gd name="T74" fmla="*/ 221773750 w 122"/>
              <a:gd name="T75" fmla="*/ 126007813 h 54"/>
              <a:gd name="T76" fmla="*/ 206652813 w 122"/>
              <a:gd name="T77" fmla="*/ 131048125 h 54"/>
              <a:gd name="T78" fmla="*/ 191531875 w 122"/>
              <a:gd name="T79" fmla="*/ 131048125 h 54"/>
              <a:gd name="T80" fmla="*/ 171370625 w 122"/>
              <a:gd name="T81" fmla="*/ 126007813 h 54"/>
              <a:gd name="T82" fmla="*/ 156249688 w 122"/>
              <a:gd name="T83" fmla="*/ 126007813 h 54"/>
              <a:gd name="T84" fmla="*/ 136088438 w 122"/>
              <a:gd name="T85" fmla="*/ 126007813 h 54"/>
              <a:gd name="T86" fmla="*/ 120967500 w 122"/>
              <a:gd name="T87" fmla="*/ 120967500 h 54"/>
              <a:gd name="T88" fmla="*/ 110886875 w 122"/>
              <a:gd name="T89" fmla="*/ 110886875 h 54"/>
              <a:gd name="T90" fmla="*/ 100806250 w 122"/>
              <a:gd name="T91" fmla="*/ 100806250 h 54"/>
              <a:gd name="T92" fmla="*/ 75604688 w 122"/>
              <a:gd name="T93" fmla="*/ 105846563 h 54"/>
              <a:gd name="T94" fmla="*/ 60483750 w 122"/>
              <a:gd name="T95" fmla="*/ 110886875 h 54"/>
              <a:gd name="T96" fmla="*/ 40322500 w 122"/>
              <a:gd name="T97" fmla="*/ 110886875 h 54"/>
              <a:gd name="T98" fmla="*/ 35282188 w 122"/>
              <a:gd name="T99" fmla="*/ 105846563 h 54"/>
              <a:gd name="T100" fmla="*/ 15120938 w 122"/>
              <a:gd name="T101" fmla="*/ 110886875 h 54"/>
              <a:gd name="T102" fmla="*/ 5040313 w 122"/>
              <a:gd name="T103" fmla="*/ 100806250 h 54"/>
              <a:gd name="T104" fmla="*/ 0 w 122"/>
              <a:gd name="T105" fmla="*/ 90725625 h 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2" h="54">
                <a:moveTo>
                  <a:pt x="0" y="36"/>
                </a:moveTo>
                <a:lnTo>
                  <a:pt x="0" y="34"/>
                </a:lnTo>
                <a:lnTo>
                  <a:pt x="2" y="32"/>
                </a:lnTo>
                <a:lnTo>
                  <a:pt x="0" y="32"/>
                </a:lnTo>
                <a:lnTo>
                  <a:pt x="0" y="30"/>
                </a:lnTo>
                <a:lnTo>
                  <a:pt x="2" y="30"/>
                </a:lnTo>
                <a:lnTo>
                  <a:pt x="4" y="30"/>
                </a:lnTo>
                <a:lnTo>
                  <a:pt x="6" y="30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0" y="36"/>
                </a:lnTo>
                <a:lnTo>
                  <a:pt x="12" y="36"/>
                </a:lnTo>
                <a:lnTo>
                  <a:pt x="12" y="34"/>
                </a:lnTo>
                <a:lnTo>
                  <a:pt x="14" y="32"/>
                </a:lnTo>
                <a:lnTo>
                  <a:pt x="14" y="30"/>
                </a:lnTo>
                <a:lnTo>
                  <a:pt x="16" y="30"/>
                </a:lnTo>
                <a:lnTo>
                  <a:pt x="18" y="30"/>
                </a:lnTo>
                <a:lnTo>
                  <a:pt x="20" y="30"/>
                </a:lnTo>
                <a:lnTo>
                  <a:pt x="22" y="30"/>
                </a:lnTo>
                <a:lnTo>
                  <a:pt x="20" y="32"/>
                </a:lnTo>
                <a:lnTo>
                  <a:pt x="22" y="32"/>
                </a:lnTo>
                <a:lnTo>
                  <a:pt x="24" y="34"/>
                </a:lnTo>
                <a:lnTo>
                  <a:pt x="26" y="32"/>
                </a:lnTo>
                <a:lnTo>
                  <a:pt x="26" y="34"/>
                </a:lnTo>
                <a:lnTo>
                  <a:pt x="28" y="34"/>
                </a:lnTo>
                <a:lnTo>
                  <a:pt x="28" y="32"/>
                </a:lnTo>
                <a:lnTo>
                  <a:pt x="30" y="32"/>
                </a:lnTo>
                <a:lnTo>
                  <a:pt x="32" y="30"/>
                </a:lnTo>
                <a:lnTo>
                  <a:pt x="34" y="30"/>
                </a:lnTo>
                <a:lnTo>
                  <a:pt x="36" y="30"/>
                </a:lnTo>
                <a:lnTo>
                  <a:pt x="38" y="28"/>
                </a:lnTo>
                <a:lnTo>
                  <a:pt x="40" y="28"/>
                </a:lnTo>
                <a:lnTo>
                  <a:pt x="42" y="28"/>
                </a:lnTo>
                <a:lnTo>
                  <a:pt x="44" y="28"/>
                </a:lnTo>
                <a:lnTo>
                  <a:pt x="46" y="28"/>
                </a:lnTo>
                <a:lnTo>
                  <a:pt x="48" y="28"/>
                </a:lnTo>
                <a:lnTo>
                  <a:pt x="50" y="28"/>
                </a:lnTo>
                <a:lnTo>
                  <a:pt x="52" y="28"/>
                </a:lnTo>
                <a:lnTo>
                  <a:pt x="52" y="30"/>
                </a:lnTo>
                <a:lnTo>
                  <a:pt x="54" y="30"/>
                </a:lnTo>
                <a:lnTo>
                  <a:pt x="54" y="32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4" y="26"/>
                </a:lnTo>
                <a:lnTo>
                  <a:pt x="54" y="24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2" y="20"/>
                </a:lnTo>
                <a:lnTo>
                  <a:pt x="52" y="18"/>
                </a:lnTo>
                <a:lnTo>
                  <a:pt x="56" y="16"/>
                </a:lnTo>
                <a:lnTo>
                  <a:pt x="58" y="14"/>
                </a:lnTo>
                <a:lnTo>
                  <a:pt x="60" y="14"/>
                </a:lnTo>
                <a:lnTo>
                  <a:pt x="62" y="14"/>
                </a:lnTo>
                <a:lnTo>
                  <a:pt x="62" y="12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8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4" y="8"/>
                </a:lnTo>
                <a:lnTo>
                  <a:pt x="76" y="10"/>
                </a:lnTo>
                <a:lnTo>
                  <a:pt x="78" y="10"/>
                </a:lnTo>
                <a:lnTo>
                  <a:pt x="78" y="8"/>
                </a:lnTo>
                <a:lnTo>
                  <a:pt x="80" y="8"/>
                </a:lnTo>
                <a:lnTo>
                  <a:pt x="82" y="10"/>
                </a:lnTo>
                <a:lnTo>
                  <a:pt x="82" y="8"/>
                </a:lnTo>
                <a:lnTo>
                  <a:pt x="84" y="6"/>
                </a:lnTo>
                <a:lnTo>
                  <a:pt x="86" y="6"/>
                </a:lnTo>
                <a:lnTo>
                  <a:pt x="86" y="4"/>
                </a:lnTo>
                <a:lnTo>
                  <a:pt x="86" y="2"/>
                </a:lnTo>
                <a:lnTo>
                  <a:pt x="86" y="0"/>
                </a:lnTo>
                <a:lnTo>
                  <a:pt x="88" y="0"/>
                </a:lnTo>
                <a:lnTo>
                  <a:pt x="90" y="2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8" y="4"/>
                </a:lnTo>
                <a:lnTo>
                  <a:pt x="100" y="4"/>
                </a:lnTo>
                <a:lnTo>
                  <a:pt x="102" y="4"/>
                </a:lnTo>
                <a:lnTo>
                  <a:pt x="104" y="6"/>
                </a:lnTo>
                <a:lnTo>
                  <a:pt x="108" y="6"/>
                </a:lnTo>
                <a:lnTo>
                  <a:pt x="110" y="4"/>
                </a:lnTo>
                <a:lnTo>
                  <a:pt x="112" y="4"/>
                </a:lnTo>
                <a:lnTo>
                  <a:pt x="114" y="6"/>
                </a:lnTo>
                <a:lnTo>
                  <a:pt x="116" y="6"/>
                </a:lnTo>
                <a:lnTo>
                  <a:pt x="118" y="6"/>
                </a:lnTo>
                <a:lnTo>
                  <a:pt x="118" y="8"/>
                </a:lnTo>
                <a:lnTo>
                  <a:pt x="118" y="10"/>
                </a:lnTo>
                <a:lnTo>
                  <a:pt x="118" y="12"/>
                </a:lnTo>
                <a:lnTo>
                  <a:pt x="116" y="14"/>
                </a:lnTo>
                <a:lnTo>
                  <a:pt x="118" y="16"/>
                </a:lnTo>
                <a:lnTo>
                  <a:pt x="120" y="18"/>
                </a:lnTo>
                <a:lnTo>
                  <a:pt x="122" y="20"/>
                </a:lnTo>
                <a:lnTo>
                  <a:pt x="122" y="22"/>
                </a:lnTo>
                <a:lnTo>
                  <a:pt x="120" y="24"/>
                </a:lnTo>
                <a:lnTo>
                  <a:pt x="120" y="26"/>
                </a:lnTo>
                <a:lnTo>
                  <a:pt x="120" y="28"/>
                </a:lnTo>
                <a:lnTo>
                  <a:pt x="118" y="28"/>
                </a:lnTo>
                <a:lnTo>
                  <a:pt x="116" y="28"/>
                </a:lnTo>
                <a:lnTo>
                  <a:pt x="114" y="26"/>
                </a:lnTo>
                <a:lnTo>
                  <a:pt x="112" y="26"/>
                </a:lnTo>
                <a:lnTo>
                  <a:pt x="112" y="28"/>
                </a:lnTo>
                <a:lnTo>
                  <a:pt x="114" y="28"/>
                </a:lnTo>
                <a:lnTo>
                  <a:pt x="114" y="30"/>
                </a:lnTo>
                <a:lnTo>
                  <a:pt x="114" y="32"/>
                </a:lnTo>
                <a:lnTo>
                  <a:pt x="112" y="32"/>
                </a:lnTo>
                <a:lnTo>
                  <a:pt x="112" y="34"/>
                </a:lnTo>
                <a:lnTo>
                  <a:pt x="112" y="36"/>
                </a:lnTo>
                <a:lnTo>
                  <a:pt x="112" y="38"/>
                </a:lnTo>
                <a:lnTo>
                  <a:pt x="112" y="40"/>
                </a:lnTo>
                <a:lnTo>
                  <a:pt x="112" y="42"/>
                </a:lnTo>
                <a:lnTo>
                  <a:pt x="110" y="42"/>
                </a:lnTo>
                <a:lnTo>
                  <a:pt x="108" y="42"/>
                </a:lnTo>
                <a:lnTo>
                  <a:pt x="106" y="44"/>
                </a:lnTo>
                <a:lnTo>
                  <a:pt x="104" y="44"/>
                </a:lnTo>
                <a:lnTo>
                  <a:pt x="104" y="46"/>
                </a:lnTo>
                <a:lnTo>
                  <a:pt x="104" y="48"/>
                </a:lnTo>
                <a:lnTo>
                  <a:pt x="102" y="46"/>
                </a:lnTo>
                <a:lnTo>
                  <a:pt x="100" y="48"/>
                </a:lnTo>
                <a:lnTo>
                  <a:pt x="98" y="48"/>
                </a:lnTo>
                <a:lnTo>
                  <a:pt x="96" y="48"/>
                </a:lnTo>
                <a:lnTo>
                  <a:pt x="94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8" y="48"/>
                </a:lnTo>
                <a:lnTo>
                  <a:pt x="86" y="48"/>
                </a:lnTo>
                <a:lnTo>
                  <a:pt x="86" y="50"/>
                </a:lnTo>
                <a:lnTo>
                  <a:pt x="84" y="52"/>
                </a:lnTo>
                <a:lnTo>
                  <a:pt x="82" y="52"/>
                </a:lnTo>
                <a:lnTo>
                  <a:pt x="82" y="54"/>
                </a:lnTo>
                <a:lnTo>
                  <a:pt x="80" y="52"/>
                </a:lnTo>
                <a:lnTo>
                  <a:pt x="78" y="52"/>
                </a:lnTo>
                <a:lnTo>
                  <a:pt x="76" y="52"/>
                </a:lnTo>
                <a:lnTo>
                  <a:pt x="72" y="52"/>
                </a:lnTo>
                <a:lnTo>
                  <a:pt x="70" y="50"/>
                </a:lnTo>
                <a:lnTo>
                  <a:pt x="68" y="52"/>
                </a:lnTo>
                <a:lnTo>
                  <a:pt x="68" y="50"/>
                </a:lnTo>
                <a:lnTo>
                  <a:pt x="66" y="50"/>
                </a:lnTo>
                <a:lnTo>
                  <a:pt x="64" y="50"/>
                </a:lnTo>
                <a:lnTo>
                  <a:pt x="62" y="50"/>
                </a:lnTo>
                <a:lnTo>
                  <a:pt x="60" y="50"/>
                </a:lnTo>
                <a:lnTo>
                  <a:pt x="58" y="50"/>
                </a:lnTo>
                <a:lnTo>
                  <a:pt x="56" y="50"/>
                </a:lnTo>
                <a:lnTo>
                  <a:pt x="54" y="50"/>
                </a:lnTo>
                <a:lnTo>
                  <a:pt x="52" y="48"/>
                </a:lnTo>
                <a:lnTo>
                  <a:pt x="50" y="48"/>
                </a:lnTo>
                <a:lnTo>
                  <a:pt x="48" y="48"/>
                </a:lnTo>
                <a:lnTo>
                  <a:pt x="46" y="46"/>
                </a:lnTo>
                <a:lnTo>
                  <a:pt x="44" y="44"/>
                </a:lnTo>
                <a:lnTo>
                  <a:pt x="42" y="44"/>
                </a:lnTo>
                <a:lnTo>
                  <a:pt x="42" y="42"/>
                </a:lnTo>
                <a:lnTo>
                  <a:pt x="42" y="40"/>
                </a:lnTo>
                <a:lnTo>
                  <a:pt x="40" y="40"/>
                </a:lnTo>
                <a:lnTo>
                  <a:pt x="38" y="40"/>
                </a:lnTo>
                <a:lnTo>
                  <a:pt x="36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30" y="42"/>
                </a:lnTo>
                <a:lnTo>
                  <a:pt x="28" y="42"/>
                </a:lnTo>
                <a:lnTo>
                  <a:pt x="26" y="42"/>
                </a:lnTo>
                <a:lnTo>
                  <a:pt x="24" y="44"/>
                </a:lnTo>
                <a:lnTo>
                  <a:pt x="22" y="46"/>
                </a:lnTo>
                <a:lnTo>
                  <a:pt x="20" y="46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4" y="42"/>
                </a:lnTo>
                <a:lnTo>
                  <a:pt x="12" y="42"/>
                </a:lnTo>
                <a:lnTo>
                  <a:pt x="10" y="44"/>
                </a:lnTo>
                <a:lnTo>
                  <a:pt x="8" y="44"/>
                </a:lnTo>
                <a:lnTo>
                  <a:pt x="6" y="44"/>
                </a:lnTo>
                <a:lnTo>
                  <a:pt x="4" y="42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4" name="Freeform 2352"/>
          <p:cNvSpPr>
            <a:spLocks/>
          </p:cNvSpPr>
          <p:nvPr/>
        </p:nvSpPr>
        <p:spPr bwMode="auto">
          <a:xfrm>
            <a:off x="3729039" y="3038474"/>
            <a:ext cx="352425" cy="414339"/>
          </a:xfrm>
          <a:custGeom>
            <a:avLst/>
            <a:gdLst>
              <a:gd name="T0" fmla="*/ 5040313 w 222"/>
              <a:gd name="T1" fmla="*/ 309980387 h 261"/>
              <a:gd name="T2" fmla="*/ 181451250 w 222"/>
              <a:gd name="T3" fmla="*/ 262096566 h 261"/>
              <a:gd name="T4" fmla="*/ 181451250 w 222"/>
              <a:gd name="T5" fmla="*/ 231854655 h 261"/>
              <a:gd name="T6" fmla="*/ 211693125 w 222"/>
              <a:gd name="T7" fmla="*/ 206653062 h 261"/>
              <a:gd name="T8" fmla="*/ 231854375 w 222"/>
              <a:gd name="T9" fmla="*/ 186491788 h 261"/>
              <a:gd name="T10" fmla="*/ 236894688 w 222"/>
              <a:gd name="T11" fmla="*/ 141128920 h 261"/>
              <a:gd name="T12" fmla="*/ 236894688 w 222"/>
              <a:gd name="T13" fmla="*/ 100806372 h 261"/>
              <a:gd name="T14" fmla="*/ 388104063 w 222"/>
              <a:gd name="T15" fmla="*/ 60483823 h 261"/>
              <a:gd name="T16" fmla="*/ 388104063 w 222"/>
              <a:gd name="T17" fmla="*/ 25201593 h 261"/>
              <a:gd name="T18" fmla="*/ 403225000 w 222"/>
              <a:gd name="T19" fmla="*/ 5040319 h 261"/>
              <a:gd name="T20" fmla="*/ 438507188 w 222"/>
              <a:gd name="T21" fmla="*/ 35282230 h 261"/>
              <a:gd name="T22" fmla="*/ 478829688 w 222"/>
              <a:gd name="T23" fmla="*/ 60483823 h 261"/>
              <a:gd name="T24" fmla="*/ 519152188 w 222"/>
              <a:gd name="T25" fmla="*/ 90725734 h 261"/>
              <a:gd name="T26" fmla="*/ 549394063 w 222"/>
              <a:gd name="T27" fmla="*/ 115927327 h 261"/>
              <a:gd name="T28" fmla="*/ 483870000 w 222"/>
              <a:gd name="T29" fmla="*/ 136088602 h 261"/>
              <a:gd name="T30" fmla="*/ 483870000 w 222"/>
              <a:gd name="T31" fmla="*/ 161290195 h 261"/>
              <a:gd name="T32" fmla="*/ 488910313 w 222"/>
              <a:gd name="T33" fmla="*/ 191532106 h 261"/>
              <a:gd name="T34" fmla="*/ 488910313 w 222"/>
              <a:gd name="T35" fmla="*/ 221774018 h 261"/>
              <a:gd name="T36" fmla="*/ 488910313 w 222"/>
              <a:gd name="T37" fmla="*/ 252015929 h 261"/>
              <a:gd name="T38" fmla="*/ 493950625 w 222"/>
              <a:gd name="T39" fmla="*/ 279738475 h 261"/>
              <a:gd name="T40" fmla="*/ 493950625 w 222"/>
              <a:gd name="T41" fmla="*/ 309980387 h 261"/>
              <a:gd name="T42" fmla="*/ 498990938 w 222"/>
              <a:gd name="T43" fmla="*/ 345262617 h 261"/>
              <a:gd name="T44" fmla="*/ 498990938 w 222"/>
              <a:gd name="T45" fmla="*/ 375504528 h 261"/>
              <a:gd name="T46" fmla="*/ 504031250 w 222"/>
              <a:gd name="T47" fmla="*/ 405746440 h 261"/>
              <a:gd name="T48" fmla="*/ 504031250 w 222"/>
              <a:gd name="T49" fmla="*/ 435988351 h 261"/>
              <a:gd name="T50" fmla="*/ 509071563 w 222"/>
              <a:gd name="T51" fmla="*/ 466230263 h 261"/>
              <a:gd name="T52" fmla="*/ 509071563 w 222"/>
              <a:gd name="T53" fmla="*/ 501512493 h 261"/>
              <a:gd name="T54" fmla="*/ 514111875 w 222"/>
              <a:gd name="T55" fmla="*/ 531754404 h 261"/>
              <a:gd name="T56" fmla="*/ 514111875 w 222"/>
              <a:gd name="T57" fmla="*/ 561996316 h 261"/>
              <a:gd name="T58" fmla="*/ 524192500 w 222"/>
              <a:gd name="T59" fmla="*/ 592238227 h 261"/>
              <a:gd name="T60" fmla="*/ 498990938 w 222"/>
              <a:gd name="T61" fmla="*/ 612399502 h 261"/>
              <a:gd name="T62" fmla="*/ 342741250 w 222"/>
              <a:gd name="T63" fmla="*/ 612399502 h 261"/>
              <a:gd name="T64" fmla="*/ 322580000 w 222"/>
              <a:gd name="T65" fmla="*/ 622480139 h 261"/>
              <a:gd name="T66" fmla="*/ 287297813 w 222"/>
              <a:gd name="T67" fmla="*/ 617439820 h 261"/>
              <a:gd name="T68" fmla="*/ 272176875 w 222"/>
              <a:gd name="T69" fmla="*/ 637601094 h 261"/>
              <a:gd name="T70" fmla="*/ 246975313 w 222"/>
              <a:gd name="T71" fmla="*/ 607359183 h 261"/>
              <a:gd name="T72" fmla="*/ 226814063 w 222"/>
              <a:gd name="T73" fmla="*/ 632560776 h 261"/>
              <a:gd name="T74" fmla="*/ 216733438 w 222"/>
              <a:gd name="T75" fmla="*/ 657762369 h 261"/>
              <a:gd name="T76" fmla="*/ 196572188 w 222"/>
              <a:gd name="T77" fmla="*/ 642641413 h 261"/>
              <a:gd name="T78" fmla="*/ 181451250 w 222"/>
              <a:gd name="T79" fmla="*/ 622480139 h 261"/>
              <a:gd name="T80" fmla="*/ 161290000 w 222"/>
              <a:gd name="T81" fmla="*/ 597278546 h 261"/>
              <a:gd name="T82" fmla="*/ 141128750 w 222"/>
              <a:gd name="T83" fmla="*/ 582157590 h 261"/>
              <a:gd name="T84" fmla="*/ 115927188 w 222"/>
              <a:gd name="T85" fmla="*/ 556955997 h 261"/>
              <a:gd name="T86" fmla="*/ 85685313 w 222"/>
              <a:gd name="T87" fmla="*/ 551915679 h 261"/>
              <a:gd name="T88" fmla="*/ 60483750 w 222"/>
              <a:gd name="T89" fmla="*/ 561996316 h 261"/>
              <a:gd name="T90" fmla="*/ 35282188 w 222"/>
              <a:gd name="T91" fmla="*/ 561996316 h 261"/>
              <a:gd name="T92" fmla="*/ 15120938 w 222"/>
              <a:gd name="T93" fmla="*/ 587197909 h 261"/>
              <a:gd name="T94" fmla="*/ 20161250 w 222"/>
              <a:gd name="T95" fmla="*/ 551915679 h 261"/>
              <a:gd name="T96" fmla="*/ 35282188 w 222"/>
              <a:gd name="T97" fmla="*/ 516633448 h 261"/>
              <a:gd name="T98" fmla="*/ 40322500 w 222"/>
              <a:gd name="T99" fmla="*/ 486391537 h 261"/>
              <a:gd name="T100" fmla="*/ 40322500 w 222"/>
              <a:gd name="T101" fmla="*/ 456149625 h 261"/>
              <a:gd name="T102" fmla="*/ 30241875 w 222"/>
              <a:gd name="T103" fmla="*/ 425907714 h 261"/>
              <a:gd name="T104" fmla="*/ 30241875 w 222"/>
              <a:gd name="T105" fmla="*/ 405746440 h 261"/>
              <a:gd name="T106" fmla="*/ 35282188 w 222"/>
              <a:gd name="T107" fmla="*/ 385585165 h 261"/>
              <a:gd name="T108" fmla="*/ 30241875 w 222"/>
              <a:gd name="T109" fmla="*/ 360383572 h 261"/>
              <a:gd name="T110" fmla="*/ 20161250 w 222"/>
              <a:gd name="T111" fmla="*/ 345262617 h 261"/>
              <a:gd name="T112" fmla="*/ 10080625 w 222"/>
              <a:gd name="T113" fmla="*/ 325101342 h 26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2" h="261">
                <a:moveTo>
                  <a:pt x="0" y="135"/>
                </a:moveTo>
                <a:lnTo>
                  <a:pt x="0" y="133"/>
                </a:lnTo>
                <a:lnTo>
                  <a:pt x="0" y="131"/>
                </a:lnTo>
                <a:lnTo>
                  <a:pt x="0" y="129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4" y="123"/>
                </a:lnTo>
                <a:lnTo>
                  <a:pt x="74" y="123"/>
                </a:lnTo>
                <a:lnTo>
                  <a:pt x="74" y="119"/>
                </a:lnTo>
                <a:lnTo>
                  <a:pt x="74" y="117"/>
                </a:lnTo>
                <a:lnTo>
                  <a:pt x="74" y="111"/>
                </a:lnTo>
                <a:lnTo>
                  <a:pt x="72" y="111"/>
                </a:lnTo>
                <a:lnTo>
                  <a:pt x="72" y="104"/>
                </a:lnTo>
                <a:lnTo>
                  <a:pt x="72" y="102"/>
                </a:lnTo>
                <a:lnTo>
                  <a:pt x="72" y="100"/>
                </a:lnTo>
                <a:lnTo>
                  <a:pt x="72" y="98"/>
                </a:lnTo>
                <a:lnTo>
                  <a:pt x="72" y="96"/>
                </a:lnTo>
                <a:lnTo>
                  <a:pt x="72" y="94"/>
                </a:lnTo>
                <a:lnTo>
                  <a:pt x="72" y="92"/>
                </a:lnTo>
                <a:lnTo>
                  <a:pt x="74" y="90"/>
                </a:lnTo>
                <a:lnTo>
                  <a:pt x="76" y="88"/>
                </a:lnTo>
                <a:lnTo>
                  <a:pt x="78" y="86"/>
                </a:lnTo>
                <a:lnTo>
                  <a:pt x="80" y="84"/>
                </a:lnTo>
                <a:lnTo>
                  <a:pt x="82" y="84"/>
                </a:lnTo>
                <a:lnTo>
                  <a:pt x="84" y="82"/>
                </a:lnTo>
                <a:lnTo>
                  <a:pt x="86" y="82"/>
                </a:lnTo>
                <a:lnTo>
                  <a:pt x="88" y="82"/>
                </a:lnTo>
                <a:lnTo>
                  <a:pt x="90" y="80"/>
                </a:lnTo>
                <a:lnTo>
                  <a:pt x="92" y="80"/>
                </a:lnTo>
                <a:lnTo>
                  <a:pt x="92" y="78"/>
                </a:lnTo>
                <a:lnTo>
                  <a:pt x="92" y="74"/>
                </a:lnTo>
                <a:lnTo>
                  <a:pt x="94" y="72"/>
                </a:lnTo>
                <a:lnTo>
                  <a:pt x="94" y="70"/>
                </a:lnTo>
                <a:lnTo>
                  <a:pt x="94" y="68"/>
                </a:lnTo>
                <a:lnTo>
                  <a:pt x="94" y="66"/>
                </a:lnTo>
                <a:lnTo>
                  <a:pt x="94" y="62"/>
                </a:lnTo>
                <a:lnTo>
                  <a:pt x="94" y="60"/>
                </a:lnTo>
                <a:lnTo>
                  <a:pt x="94" y="56"/>
                </a:lnTo>
                <a:lnTo>
                  <a:pt x="94" y="54"/>
                </a:lnTo>
                <a:lnTo>
                  <a:pt x="94" y="52"/>
                </a:lnTo>
                <a:lnTo>
                  <a:pt x="94" y="50"/>
                </a:lnTo>
                <a:lnTo>
                  <a:pt x="94" y="48"/>
                </a:lnTo>
                <a:lnTo>
                  <a:pt x="94" y="44"/>
                </a:lnTo>
                <a:lnTo>
                  <a:pt x="94" y="42"/>
                </a:lnTo>
                <a:lnTo>
                  <a:pt x="94" y="40"/>
                </a:lnTo>
                <a:lnTo>
                  <a:pt x="94" y="36"/>
                </a:lnTo>
                <a:lnTo>
                  <a:pt x="94" y="32"/>
                </a:lnTo>
                <a:lnTo>
                  <a:pt x="94" y="30"/>
                </a:lnTo>
                <a:lnTo>
                  <a:pt x="96" y="26"/>
                </a:lnTo>
                <a:lnTo>
                  <a:pt x="154" y="26"/>
                </a:lnTo>
                <a:lnTo>
                  <a:pt x="154" y="24"/>
                </a:lnTo>
                <a:lnTo>
                  <a:pt x="154" y="22"/>
                </a:lnTo>
                <a:lnTo>
                  <a:pt x="154" y="20"/>
                </a:lnTo>
                <a:lnTo>
                  <a:pt x="154" y="18"/>
                </a:lnTo>
                <a:lnTo>
                  <a:pt x="154" y="16"/>
                </a:lnTo>
                <a:lnTo>
                  <a:pt x="154" y="14"/>
                </a:lnTo>
                <a:lnTo>
                  <a:pt x="154" y="12"/>
                </a:lnTo>
                <a:lnTo>
                  <a:pt x="154" y="10"/>
                </a:lnTo>
                <a:lnTo>
                  <a:pt x="154" y="8"/>
                </a:lnTo>
                <a:lnTo>
                  <a:pt x="156" y="6"/>
                </a:lnTo>
                <a:lnTo>
                  <a:pt x="156" y="4"/>
                </a:lnTo>
                <a:lnTo>
                  <a:pt x="156" y="2"/>
                </a:lnTo>
                <a:lnTo>
                  <a:pt x="156" y="0"/>
                </a:lnTo>
                <a:lnTo>
                  <a:pt x="158" y="2"/>
                </a:lnTo>
                <a:lnTo>
                  <a:pt x="160" y="2"/>
                </a:lnTo>
                <a:lnTo>
                  <a:pt x="162" y="4"/>
                </a:lnTo>
                <a:lnTo>
                  <a:pt x="164" y="6"/>
                </a:lnTo>
                <a:lnTo>
                  <a:pt x="166" y="6"/>
                </a:lnTo>
                <a:lnTo>
                  <a:pt x="166" y="8"/>
                </a:lnTo>
                <a:lnTo>
                  <a:pt x="170" y="10"/>
                </a:lnTo>
                <a:lnTo>
                  <a:pt x="172" y="12"/>
                </a:lnTo>
                <a:lnTo>
                  <a:pt x="174" y="14"/>
                </a:lnTo>
                <a:lnTo>
                  <a:pt x="176" y="14"/>
                </a:lnTo>
                <a:lnTo>
                  <a:pt x="180" y="18"/>
                </a:lnTo>
                <a:lnTo>
                  <a:pt x="182" y="18"/>
                </a:lnTo>
                <a:lnTo>
                  <a:pt x="184" y="20"/>
                </a:lnTo>
                <a:lnTo>
                  <a:pt x="186" y="22"/>
                </a:lnTo>
                <a:lnTo>
                  <a:pt x="188" y="22"/>
                </a:lnTo>
                <a:lnTo>
                  <a:pt x="190" y="24"/>
                </a:lnTo>
                <a:lnTo>
                  <a:pt x="192" y="26"/>
                </a:lnTo>
                <a:lnTo>
                  <a:pt x="194" y="26"/>
                </a:lnTo>
                <a:lnTo>
                  <a:pt x="196" y="28"/>
                </a:lnTo>
                <a:lnTo>
                  <a:pt x="198" y="30"/>
                </a:lnTo>
                <a:lnTo>
                  <a:pt x="200" y="32"/>
                </a:lnTo>
                <a:lnTo>
                  <a:pt x="204" y="34"/>
                </a:lnTo>
                <a:lnTo>
                  <a:pt x="206" y="36"/>
                </a:lnTo>
                <a:lnTo>
                  <a:pt x="208" y="36"/>
                </a:lnTo>
                <a:lnTo>
                  <a:pt x="210" y="38"/>
                </a:lnTo>
                <a:lnTo>
                  <a:pt x="212" y="40"/>
                </a:lnTo>
                <a:lnTo>
                  <a:pt x="214" y="42"/>
                </a:lnTo>
                <a:lnTo>
                  <a:pt x="216" y="42"/>
                </a:lnTo>
                <a:lnTo>
                  <a:pt x="218" y="44"/>
                </a:lnTo>
                <a:lnTo>
                  <a:pt x="218" y="46"/>
                </a:lnTo>
                <a:lnTo>
                  <a:pt x="220" y="46"/>
                </a:lnTo>
                <a:lnTo>
                  <a:pt x="222" y="46"/>
                </a:lnTo>
                <a:lnTo>
                  <a:pt x="222" y="48"/>
                </a:lnTo>
                <a:lnTo>
                  <a:pt x="190" y="48"/>
                </a:lnTo>
                <a:lnTo>
                  <a:pt x="190" y="50"/>
                </a:lnTo>
                <a:lnTo>
                  <a:pt x="192" y="52"/>
                </a:lnTo>
                <a:lnTo>
                  <a:pt x="192" y="54"/>
                </a:lnTo>
                <a:lnTo>
                  <a:pt x="192" y="56"/>
                </a:lnTo>
                <a:lnTo>
                  <a:pt x="192" y="58"/>
                </a:lnTo>
                <a:lnTo>
                  <a:pt x="192" y="60"/>
                </a:lnTo>
                <a:lnTo>
                  <a:pt x="192" y="62"/>
                </a:lnTo>
                <a:lnTo>
                  <a:pt x="192" y="64"/>
                </a:lnTo>
                <a:lnTo>
                  <a:pt x="192" y="66"/>
                </a:lnTo>
                <a:lnTo>
                  <a:pt x="192" y="68"/>
                </a:lnTo>
                <a:lnTo>
                  <a:pt x="192" y="70"/>
                </a:lnTo>
                <a:lnTo>
                  <a:pt x="192" y="72"/>
                </a:lnTo>
                <a:lnTo>
                  <a:pt x="192" y="74"/>
                </a:lnTo>
                <a:lnTo>
                  <a:pt x="194" y="76"/>
                </a:lnTo>
                <a:lnTo>
                  <a:pt x="194" y="78"/>
                </a:lnTo>
                <a:lnTo>
                  <a:pt x="194" y="80"/>
                </a:lnTo>
                <a:lnTo>
                  <a:pt x="194" y="82"/>
                </a:lnTo>
                <a:lnTo>
                  <a:pt x="194" y="84"/>
                </a:lnTo>
                <a:lnTo>
                  <a:pt x="194" y="86"/>
                </a:lnTo>
                <a:lnTo>
                  <a:pt x="194" y="88"/>
                </a:lnTo>
                <a:lnTo>
                  <a:pt x="194" y="90"/>
                </a:lnTo>
                <a:lnTo>
                  <a:pt x="194" y="92"/>
                </a:lnTo>
                <a:lnTo>
                  <a:pt x="194" y="94"/>
                </a:lnTo>
                <a:lnTo>
                  <a:pt x="194" y="96"/>
                </a:lnTo>
                <a:lnTo>
                  <a:pt x="194" y="98"/>
                </a:lnTo>
                <a:lnTo>
                  <a:pt x="194" y="100"/>
                </a:lnTo>
                <a:lnTo>
                  <a:pt x="194" y="102"/>
                </a:lnTo>
                <a:lnTo>
                  <a:pt x="194" y="104"/>
                </a:lnTo>
                <a:lnTo>
                  <a:pt x="196" y="104"/>
                </a:lnTo>
                <a:lnTo>
                  <a:pt x="196" y="105"/>
                </a:lnTo>
                <a:lnTo>
                  <a:pt x="196" y="107"/>
                </a:lnTo>
                <a:lnTo>
                  <a:pt x="196" y="109"/>
                </a:lnTo>
                <a:lnTo>
                  <a:pt x="196" y="111"/>
                </a:lnTo>
                <a:lnTo>
                  <a:pt x="196" y="113"/>
                </a:lnTo>
                <a:lnTo>
                  <a:pt x="196" y="115"/>
                </a:lnTo>
                <a:lnTo>
                  <a:pt x="196" y="117"/>
                </a:lnTo>
                <a:lnTo>
                  <a:pt x="196" y="119"/>
                </a:lnTo>
                <a:lnTo>
                  <a:pt x="196" y="121"/>
                </a:lnTo>
                <a:lnTo>
                  <a:pt x="196" y="123"/>
                </a:lnTo>
                <a:lnTo>
                  <a:pt x="196" y="125"/>
                </a:lnTo>
                <a:lnTo>
                  <a:pt x="196" y="127"/>
                </a:lnTo>
                <a:lnTo>
                  <a:pt x="196" y="129"/>
                </a:lnTo>
                <a:lnTo>
                  <a:pt x="198" y="131"/>
                </a:lnTo>
                <a:lnTo>
                  <a:pt x="198" y="133"/>
                </a:lnTo>
                <a:lnTo>
                  <a:pt x="198" y="135"/>
                </a:lnTo>
                <a:lnTo>
                  <a:pt x="198" y="137"/>
                </a:lnTo>
                <a:lnTo>
                  <a:pt x="198" y="139"/>
                </a:lnTo>
                <a:lnTo>
                  <a:pt x="198" y="141"/>
                </a:lnTo>
                <a:lnTo>
                  <a:pt x="198" y="143"/>
                </a:lnTo>
                <a:lnTo>
                  <a:pt x="198" y="145"/>
                </a:lnTo>
                <a:lnTo>
                  <a:pt x="198" y="147"/>
                </a:lnTo>
                <a:lnTo>
                  <a:pt x="198" y="149"/>
                </a:lnTo>
                <a:lnTo>
                  <a:pt x="198" y="151"/>
                </a:lnTo>
                <a:lnTo>
                  <a:pt x="198" y="153"/>
                </a:lnTo>
                <a:lnTo>
                  <a:pt x="198" y="155"/>
                </a:lnTo>
                <a:lnTo>
                  <a:pt x="200" y="157"/>
                </a:lnTo>
                <a:lnTo>
                  <a:pt x="200" y="159"/>
                </a:lnTo>
                <a:lnTo>
                  <a:pt x="200" y="161"/>
                </a:lnTo>
                <a:lnTo>
                  <a:pt x="200" y="163"/>
                </a:lnTo>
                <a:lnTo>
                  <a:pt x="200" y="165"/>
                </a:lnTo>
                <a:lnTo>
                  <a:pt x="200" y="167"/>
                </a:lnTo>
                <a:lnTo>
                  <a:pt x="200" y="169"/>
                </a:lnTo>
                <a:lnTo>
                  <a:pt x="200" y="171"/>
                </a:lnTo>
                <a:lnTo>
                  <a:pt x="200" y="173"/>
                </a:lnTo>
                <a:lnTo>
                  <a:pt x="200" y="175"/>
                </a:lnTo>
                <a:lnTo>
                  <a:pt x="200" y="177"/>
                </a:lnTo>
                <a:lnTo>
                  <a:pt x="200" y="179"/>
                </a:lnTo>
                <a:lnTo>
                  <a:pt x="200" y="181"/>
                </a:lnTo>
                <a:lnTo>
                  <a:pt x="200" y="183"/>
                </a:lnTo>
                <a:lnTo>
                  <a:pt x="202" y="185"/>
                </a:lnTo>
                <a:lnTo>
                  <a:pt x="202" y="187"/>
                </a:lnTo>
                <a:lnTo>
                  <a:pt x="202" y="189"/>
                </a:lnTo>
                <a:lnTo>
                  <a:pt x="202" y="191"/>
                </a:lnTo>
                <a:lnTo>
                  <a:pt x="202" y="193"/>
                </a:lnTo>
                <a:lnTo>
                  <a:pt x="202" y="195"/>
                </a:lnTo>
                <a:lnTo>
                  <a:pt x="202" y="197"/>
                </a:lnTo>
                <a:lnTo>
                  <a:pt x="202" y="199"/>
                </a:lnTo>
                <a:lnTo>
                  <a:pt x="202" y="201"/>
                </a:lnTo>
                <a:lnTo>
                  <a:pt x="202" y="203"/>
                </a:lnTo>
                <a:lnTo>
                  <a:pt x="202" y="205"/>
                </a:lnTo>
                <a:lnTo>
                  <a:pt x="202" y="207"/>
                </a:lnTo>
                <a:lnTo>
                  <a:pt x="202" y="209"/>
                </a:lnTo>
                <a:lnTo>
                  <a:pt x="204" y="211"/>
                </a:lnTo>
                <a:lnTo>
                  <a:pt x="204" y="213"/>
                </a:lnTo>
                <a:lnTo>
                  <a:pt x="204" y="215"/>
                </a:lnTo>
                <a:lnTo>
                  <a:pt x="204" y="217"/>
                </a:lnTo>
                <a:lnTo>
                  <a:pt x="204" y="219"/>
                </a:lnTo>
                <a:lnTo>
                  <a:pt x="204" y="221"/>
                </a:lnTo>
                <a:lnTo>
                  <a:pt x="204" y="223"/>
                </a:lnTo>
                <a:lnTo>
                  <a:pt x="206" y="225"/>
                </a:lnTo>
                <a:lnTo>
                  <a:pt x="208" y="227"/>
                </a:lnTo>
                <a:lnTo>
                  <a:pt x="208" y="229"/>
                </a:lnTo>
                <a:lnTo>
                  <a:pt x="208" y="231"/>
                </a:lnTo>
                <a:lnTo>
                  <a:pt x="208" y="233"/>
                </a:lnTo>
                <a:lnTo>
                  <a:pt x="208" y="235"/>
                </a:lnTo>
                <a:lnTo>
                  <a:pt x="206" y="237"/>
                </a:lnTo>
                <a:lnTo>
                  <a:pt x="206" y="239"/>
                </a:lnTo>
                <a:lnTo>
                  <a:pt x="206" y="241"/>
                </a:lnTo>
                <a:lnTo>
                  <a:pt x="206" y="243"/>
                </a:lnTo>
                <a:lnTo>
                  <a:pt x="206" y="245"/>
                </a:lnTo>
                <a:lnTo>
                  <a:pt x="200" y="245"/>
                </a:lnTo>
                <a:lnTo>
                  <a:pt x="198" y="243"/>
                </a:lnTo>
                <a:lnTo>
                  <a:pt x="192" y="243"/>
                </a:lnTo>
                <a:lnTo>
                  <a:pt x="190" y="245"/>
                </a:lnTo>
                <a:lnTo>
                  <a:pt x="190" y="243"/>
                </a:lnTo>
                <a:lnTo>
                  <a:pt x="164" y="243"/>
                </a:lnTo>
                <a:lnTo>
                  <a:pt x="162" y="245"/>
                </a:lnTo>
                <a:lnTo>
                  <a:pt x="138" y="245"/>
                </a:lnTo>
                <a:lnTo>
                  <a:pt x="136" y="243"/>
                </a:lnTo>
                <a:lnTo>
                  <a:pt x="134" y="241"/>
                </a:lnTo>
                <a:lnTo>
                  <a:pt x="134" y="243"/>
                </a:lnTo>
                <a:lnTo>
                  <a:pt x="132" y="245"/>
                </a:lnTo>
                <a:lnTo>
                  <a:pt x="128" y="245"/>
                </a:lnTo>
                <a:lnTo>
                  <a:pt x="128" y="247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20" y="245"/>
                </a:lnTo>
                <a:lnTo>
                  <a:pt x="118" y="245"/>
                </a:lnTo>
                <a:lnTo>
                  <a:pt x="114" y="245"/>
                </a:lnTo>
                <a:lnTo>
                  <a:pt x="112" y="245"/>
                </a:lnTo>
                <a:lnTo>
                  <a:pt x="110" y="245"/>
                </a:lnTo>
                <a:lnTo>
                  <a:pt x="110" y="247"/>
                </a:lnTo>
                <a:lnTo>
                  <a:pt x="108" y="249"/>
                </a:lnTo>
                <a:lnTo>
                  <a:pt x="108" y="251"/>
                </a:lnTo>
                <a:lnTo>
                  <a:pt x="108" y="253"/>
                </a:lnTo>
                <a:lnTo>
                  <a:pt x="106" y="251"/>
                </a:lnTo>
                <a:lnTo>
                  <a:pt x="106" y="249"/>
                </a:lnTo>
                <a:lnTo>
                  <a:pt x="104" y="247"/>
                </a:lnTo>
                <a:lnTo>
                  <a:pt x="102" y="247"/>
                </a:lnTo>
                <a:lnTo>
                  <a:pt x="100" y="245"/>
                </a:lnTo>
                <a:lnTo>
                  <a:pt x="100" y="243"/>
                </a:lnTo>
                <a:lnTo>
                  <a:pt x="98" y="241"/>
                </a:lnTo>
                <a:lnTo>
                  <a:pt x="96" y="241"/>
                </a:lnTo>
                <a:lnTo>
                  <a:pt x="94" y="243"/>
                </a:lnTo>
                <a:lnTo>
                  <a:pt x="92" y="243"/>
                </a:lnTo>
                <a:lnTo>
                  <a:pt x="92" y="245"/>
                </a:lnTo>
                <a:lnTo>
                  <a:pt x="92" y="247"/>
                </a:lnTo>
                <a:lnTo>
                  <a:pt x="90" y="249"/>
                </a:lnTo>
                <a:lnTo>
                  <a:pt x="90" y="251"/>
                </a:lnTo>
                <a:lnTo>
                  <a:pt x="90" y="253"/>
                </a:lnTo>
                <a:lnTo>
                  <a:pt x="90" y="255"/>
                </a:lnTo>
                <a:lnTo>
                  <a:pt x="90" y="257"/>
                </a:lnTo>
                <a:lnTo>
                  <a:pt x="88" y="257"/>
                </a:lnTo>
                <a:lnTo>
                  <a:pt x="88" y="259"/>
                </a:lnTo>
                <a:lnTo>
                  <a:pt x="86" y="261"/>
                </a:lnTo>
                <a:lnTo>
                  <a:pt x="84" y="259"/>
                </a:lnTo>
                <a:lnTo>
                  <a:pt x="82" y="259"/>
                </a:lnTo>
                <a:lnTo>
                  <a:pt x="80" y="257"/>
                </a:lnTo>
                <a:lnTo>
                  <a:pt x="78" y="257"/>
                </a:lnTo>
                <a:lnTo>
                  <a:pt x="78" y="255"/>
                </a:lnTo>
                <a:lnTo>
                  <a:pt x="76" y="253"/>
                </a:lnTo>
                <a:lnTo>
                  <a:pt x="74" y="253"/>
                </a:lnTo>
                <a:lnTo>
                  <a:pt x="74" y="251"/>
                </a:lnTo>
                <a:lnTo>
                  <a:pt x="72" y="251"/>
                </a:lnTo>
                <a:lnTo>
                  <a:pt x="72" y="249"/>
                </a:lnTo>
                <a:lnTo>
                  <a:pt x="72" y="247"/>
                </a:lnTo>
                <a:lnTo>
                  <a:pt x="70" y="245"/>
                </a:lnTo>
                <a:lnTo>
                  <a:pt x="68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4" y="237"/>
                </a:lnTo>
                <a:lnTo>
                  <a:pt x="64" y="235"/>
                </a:lnTo>
                <a:lnTo>
                  <a:pt x="62" y="233"/>
                </a:lnTo>
                <a:lnTo>
                  <a:pt x="60" y="231"/>
                </a:lnTo>
                <a:lnTo>
                  <a:pt x="58" y="231"/>
                </a:lnTo>
                <a:lnTo>
                  <a:pt x="56" y="231"/>
                </a:lnTo>
                <a:lnTo>
                  <a:pt x="54" y="229"/>
                </a:lnTo>
                <a:lnTo>
                  <a:pt x="52" y="229"/>
                </a:lnTo>
                <a:lnTo>
                  <a:pt x="52" y="227"/>
                </a:lnTo>
                <a:lnTo>
                  <a:pt x="50" y="225"/>
                </a:lnTo>
                <a:lnTo>
                  <a:pt x="48" y="223"/>
                </a:lnTo>
                <a:lnTo>
                  <a:pt x="46" y="223"/>
                </a:lnTo>
                <a:lnTo>
                  <a:pt x="46" y="221"/>
                </a:lnTo>
                <a:lnTo>
                  <a:pt x="44" y="221"/>
                </a:lnTo>
                <a:lnTo>
                  <a:pt x="42" y="221"/>
                </a:lnTo>
                <a:lnTo>
                  <a:pt x="40" y="221"/>
                </a:lnTo>
                <a:lnTo>
                  <a:pt x="38" y="221"/>
                </a:lnTo>
                <a:lnTo>
                  <a:pt x="36" y="221"/>
                </a:lnTo>
                <a:lnTo>
                  <a:pt x="34" y="219"/>
                </a:lnTo>
                <a:lnTo>
                  <a:pt x="32" y="219"/>
                </a:lnTo>
                <a:lnTo>
                  <a:pt x="32" y="221"/>
                </a:lnTo>
                <a:lnTo>
                  <a:pt x="30" y="221"/>
                </a:lnTo>
                <a:lnTo>
                  <a:pt x="28" y="221"/>
                </a:lnTo>
                <a:lnTo>
                  <a:pt x="26" y="223"/>
                </a:lnTo>
                <a:lnTo>
                  <a:pt x="24" y="223"/>
                </a:lnTo>
                <a:lnTo>
                  <a:pt x="22" y="223"/>
                </a:lnTo>
                <a:lnTo>
                  <a:pt x="20" y="223"/>
                </a:lnTo>
                <a:lnTo>
                  <a:pt x="18" y="223"/>
                </a:lnTo>
                <a:lnTo>
                  <a:pt x="16" y="223"/>
                </a:lnTo>
                <a:lnTo>
                  <a:pt x="14" y="223"/>
                </a:lnTo>
                <a:lnTo>
                  <a:pt x="10" y="223"/>
                </a:lnTo>
                <a:lnTo>
                  <a:pt x="10" y="225"/>
                </a:lnTo>
                <a:lnTo>
                  <a:pt x="8" y="227"/>
                </a:lnTo>
                <a:lnTo>
                  <a:pt x="8" y="229"/>
                </a:lnTo>
                <a:lnTo>
                  <a:pt x="6" y="231"/>
                </a:lnTo>
                <a:lnTo>
                  <a:pt x="6" y="233"/>
                </a:lnTo>
                <a:lnTo>
                  <a:pt x="6" y="227"/>
                </a:lnTo>
                <a:lnTo>
                  <a:pt x="6" y="225"/>
                </a:lnTo>
                <a:lnTo>
                  <a:pt x="6" y="223"/>
                </a:lnTo>
                <a:lnTo>
                  <a:pt x="8" y="221"/>
                </a:lnTo>
                <a:lnTo>
                  <a:pt x="8" y="219"/>
                </a:lnTo>
                <a:lnTo>
                  <a:pt x="8" y="217"/>
                </a:lnTo>
                <a:lnTo>
                  <a:pt x="10" y="215"/>
                </a:lnTo>
                <a:lnTo>
                  <a:pt x="10" y="213"/>
                </a:lnTo>
                <a:lnTo>
                  <a:pt x="12" y="211"/>
                </a:lnTo>
                <a:lnTo>
                  <a:pt x="12" y="209"/>
                </a:lnTo>
                <a:lnTo>
                  <a:pt x="12" y="207"/>
                </a:lnTo>
                <a:lnTo>
                  <a:pt x="14" y="205"/>
                </a:lnTo>
                <a:lnTo>
                  <a:pt x="14" y="203"/>
                </a:lnTo>
                <a:lnTo>
                  <a:pt x="16" y="201"/>
                </a:lnTo>
                <a:lnTo>
                  <a:pt x="16" y="199"/>
                </a:lnTo>
                <a:lnTo>
                  <a:pt x="16" y="197"/>
                </a:lnTo>
                <a:lnTo>
                  <a:pt x="16" y="195"/>
                </a:lnTo>
                <a:lnTo>
                  <a:pt x="16" y="193"/>
                </a:lnTo>
                <a:lnTo>
                  <a:pt x="16" y="189"/>
                </a:lnTo>
                <a:lnTo>
                  <a:pt x="16" y="187"/>
                </a:lnTo>
                <a:lnTo>
                  <a:pt x="16" y="185"/>
                </a:lnTo>
                <a:lnTo>
                  <a:pt x="16" y="183"/>
                </a:lnTo>
                <a:lnTo>
                  <a:pt x="16" y="181"/>
                </a:lnTo>
                <a:lnTo>
                  <a:pt x="14" y="179"/>
                </a:lnTo>
                <a:lnTo>
                  <a:pt x="14" y="177"/>
                </a:lnTo>
                <a:lnTo>
                  <a:pt x="14" y="175"/>
                </a:lnTo>
                <a:lnTo>
                  <a:pt x="14" y="173"/>
                </a:lnTo>
                <a:lnTo>
                  <a:pt x="14" y="171"/>
                </a:lnTo>
                <a:lnTo>
                  <a:pt x="12" y="169"/>
                </a:lnTo>
                <a:lnTo>
                  <a:pt x="10" y="167"/>
                </a:lnTo>
                <a:lnTo>
                  <a:pt x="8" y="165"/>
                </a:lnTo>
                <a:lnTo>
                  <a:pt x="8" y="163"/>
                </a:lnTo>
                <a:lnTo>
                  <a:pt x="10" y="163"/>
                </a:lnTo>
                <a:lnTo>
                  <a:pt x="12" y="161"/>
                </a:lnTo>
                <a:lnTo>
                  <a:pt x="10" y="161"/>
                </a:lnTo>
                <a:lnTo>
                  <a:pt x="10" y="163"/>
                </a:lnTo>
                <a:lnTo>
                  <a:pt x="10" y="161"/>
                </a:lnTo>
                <a:lnTo>
                  <a:pt x="12" y="159"/>
                </a:lnTo>
                <a:lnTo>
                  <a:pt x="12" y="157"/>
                </a:lnTo>
                <a:lnTo>
                  <a:pt x="14" y="155"/>
                </a:lnTo>
                <a:lnTo>
                  <a:pt x="14" y="153"/>
                </a:lnTo>
                <a:lnTo>
                  <a:pt x="12" y="153"/>
                </a:lnTo>
                <a:lnTo>
                  <a:pt x="14" y="151"/>
                </a:lnTo>
                <a:lnTo>
                  <a:pt x="14" y="149"/>
                </a:lnTo>
                <a:lnTo>
                  <a:pt x="14" y="147"/>
                </a:lnTo>
                <a:lnTo>
                  <a:pt x="14" y="145"/>
                </a:lnTo>
                <a:lnTo>
                  <a:pt x="14" y="143"/>
                </a:lnTo>
                <a:lnTo>
                  <a:pt x="12" y="143"/>
                </a:lnTo>
                <a:lnTo>
                  <a:pt x="12" y="141"/>
                </a:lnTo>
                <a:lnTo>
                  <a:pt x="12" y="139"/>
                </a:lnTo>
                <a:lnTo>
                  <a:pt x="10" y="137"/>
                </a:lnTo>
                <a:lnTo>
                  <a:pt x="10" y="135"/>
                </a:lnTo>
                <a:lnTo>
                  <a:pt x="10" y="137"/>
                </a:lnTo>
                <a:lnTo>
                  <a:pt x="8" y="139"/>
                </a:lnTo>
                <a:lnTo>
                  <a:pt x="8" y="137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4" y="131"/>
                </a:lnTo>
                <a:lnTo>
                  <a:pt x="4" y="129"/>
                </a:lnTo>
                <a:lnTo>
                  <a:pt x="2" y="127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5" name="Freeform 2353"/>
          <p:cNvSpPr>
            <a:spLocks/>
          </p:cNvSpPr>
          <p:nvPr/>
        </p:nvSpPr>
        <p:spPr bwMode="auto">
          <a:xfrm>
            <a:off x="3729039" y="3038474"/>
            <a:ext cx="352425" cy="414339"/>
          </a:xfrm>
          <a:custGeom>
            <a:avLst/>
            <a:gdLst>
              <a:gd name="T0" fmla="*/ 5040313 w 222"/>
              <a:gd name="T1" fmla="*/ 309980387 h 261"/>
              <a:gd name="T2" fmla="*/ 181451250 w 222"/>
              <a:gd name="T3" fmla="*/ 262096566 h 261"/>
              <a:gd name="T4" fmla="*/ 181451250 w 222"/>
              <a:gd name="T5" fmla="*/ 231854655 h 261"/>
              <a:gd name="T6" fmla="*/ 211693125 w 222"/>
              <a:gd name="T7" fmla="*/ 206653062 h 261"/>
              <a:gd name="T8" fmla="*/ 231854375 w 222"/>
              <a:gd name="T9" fmla="*/ 186491788 h 261"/>
              <a:gd name="T10" fmla="*/ 236894688 w 222"/>
              <a:gd name="T11" fmla="*/ 141128920 h 261"/>
              <a:gd name="T12" fmla="*/ 236894688 w 222"/>
              <a:gd name="T13" fmla="*/ 100806372 h 261"/>
              <a:gd name="T14" fmla="*/ 388104063 w 222"/>
              <a:gd name="T15" fmla="*/ 60483823 h 261"/>
              <a:gd name="T16" fmla="*/ 388104063 w 222"/>
              <a:gd name="T17" fmla="*/ 25201593 h 261"/>
              <a:gd name="T18" fmla="*/ 403225000 w 222"/>
              <a:gd name="T19" fmla="*/ 5040319 h 261"/>
              <a:gd name="T20" fmla="*/ 438507188 w 222"/>
              <a:gd name="T21" fmla="*/ 35282230 h 261"/>
              <a:gd name="T22" fmla="*/ 478829688 w 222"/>
              <a:gd name="T23" fmla="*/ 60483823 h 261"/>
              <a:gd name="T24" fmla="*/ 519152188 w 222"/>
              <a:gd name="T25" fmla="*/ 90725734 h 261"/>
              <a:gd name="T26" fmla="*/ 549394063 w 222"/>
              <a:gd name="T27" fmla="*/ 115927327 h 261"/>
              <a:gd name="T28" fmla="*/ 483870000 w 222"/>
              <a:gd name="T29" fmla="*/ 136088602 h 261"/>
              <a:gd name="T30" fmla="*/ 483870000 w 222"/>
              <a:gd name="T31" fmla="*/ 161290195 h 261"/>
              <a:gd name="T32" fmla="*/ 488910313 w 222"/>
              <a:gd name="T33" fmla="*/ 191532106 h 261"/>
              <a:gd name="T34" fmla="*/ 488910313 w 222"/>
              <a:gd name="T35" fmla="*/ 221774018 h 261"/>
              <a:gd name="T36" fmla="*/ 488910313 w 222"/>
              <a:gd name="T37" fmla="*/ 252015929 h 261"/>
              <a:gd name="T38" fmla="*/ 493950625 w 222"/>
              <a:gd name="T39" fmla="*/ 279738475 h 261"/>
              <a:gd name="T40" fmla="*/ 493950625 w 222"/>
              <a:gd name="T41" fmla="*/ 309980387 h 261"/>
              <a:gd name="T42" fmla="*/ 498990938 w 222"/>
              <a:gd name="T43" fmla="*/ 345262617 h 261"/>
              <a:gd name="T44" fmla="*/ 498990938 w 222"/>
              <a:gd name="T45" fmla="*/ 375504528 h 261"/>
              <a:gd name="T46" fmla="*/ 504031250 w 222"/>
              <a:gd name="T47" fmla="*/ 405746440 h 261"/>
              <a:gd name="T48" fmla="*/ 504031250 w 222"/>
              <a:gd name="T49" fmla="*/ 435988351 h 261"/>
              <a:gd name="T50" fmla="*/ 509071563 w 222"/>
              <a:gd name="T51" fmla="*/ 466230263 h 261"/>
              <a:gd name="T52" fmla="*/ 509071563 w 222"/>
              <a:gd name="T53" fmla="*/ 501512493 h 261"/>
              <a:gd name="T54" fmla="*/ 514111875 w 222"/>
              <a:gd name="T55" fmla="*/ 531754404 h 261"/>
              <a:gd name="T56" fmla="*/ 514111875 w 222"/>
              <a:gd name="T57" fmla="*/ 561996316 h 261"/>
              <a:gd name="T58" fmla="*/ 524192500 w 222"/>
              <a:gd name="T59" fmla="*/ 592238227 h 261"/>
              <a:gd name="T60" fmla="*/ 498990938 w 222"/>
              <a:gd name="T61" fmla="*/ 612399502 h 261"/>
              <a:gd name="T62" fmla="*/ 342741250 w 222"/>
              <a:gd name="T63" fmla="*/ 612399502 h 261"/>
              <a:gd name="T64" fmla="*/ 322580000 w 222"/>
              <a:gd name="T65" fmla="*/ 622480139 h 261"/>
              <a:gd name="T66" fmla="*/ 287297813 w 222"/>
              <a:gd name="T67" fmla="*/ 617439820 h 261"/>
              <a:gd name="T68" fmla="*/ 272176875 w 222"/>
              <a:gd name="T69" fmla="*/ 637601094 h 261"/>
              <a:gd name="T70" fmla="*/ 246975313 w 222"/>
              <a:gd name="T71" fmla="*/ 607359183 h 261"/>
              <a:gd name="T72" fmla="*/ 226814063 w 222"/>
              <a:gd name="T73" fmla="*/ 632560776 h 261"/>
              <a:gd name="T74" fmla="*/ 216733438 w 222"/>
              <a:gd name="T75" fmla="*/ 657762369 h 261"/>
              <a:gd name="T76" fmla="*/ 196572188 w 222"/>
              <a:gd name="T77" fmla="*/ 642641413 h 261"/>
              <a:gd name="T78" fmla="*/ 181451250 w 222"/>
              <a:gd name="T79" fmla="*/ 622480139 h 261"/>
              <a:gd name="T80" fmla="*/ 161290000 w 222"/>
              <a:gd name="T81" fmla="*/ 597278546 h 261"/>
              <a:gd name="T82" fmla="*/ 141128750 w 222"/>
              <a:gd name="T83" fmla="*/ 582157590 h 261"/>
              <a:gd name="T84" fmla="*/ 115927188 w 222"/>
              <a:gd name="T85" fmla="*/ 556955997 h 261"/>
              <a:gd name="T86" fmla="*/ 85685313 w 222"/>
              <a:gd name="T87" fmla="*/ 551915679 h 261"/>
              <a:gd name="T88" fmla="*/ 60483750 w 222"/>
              <a:gd name="T89" fmla="*/ 561996316 h 261"/>
              <a:gd name="T90" fmla="*/ 35282188 w 222"/>
              <a:gd name="T91" fmla="*/ 561996316 h 261"/>
              <a:gd name="T92" fmla="*/ 15120938 w 222"/>
              <a:gd name="T93" fmla="*/ 587197909 h 261"/>
              <a:gd name="T94" fmla="*/ 20161250 w 222"/>
              <a:gd name="T95" fmla="*/ 551915679 h 261"/>
              <a:gd name="T96" fmla="*/ 35282188 w 222"/>
              <a:gd name="T97" fmla="*/ 516633448 h 261"/>
              <a:gd name="T98" fmla="*/ 40322500 w 222"/>
              <a:gd name="T99" fmla="*/ 486391537 h 261"/>
              <a:gd name="T100" fmla="*/ 40322500 w 222"/>
              <a:gd name="T101" fmla="*/ 456149625 h 261"/>
              <a:gd name="T102" fmla="*/ 30241875 w 222"/>
              <a:gd name="T103" fmla="*/ 425907714 h 261"/>
              <a:gd name="T104" fmla="*/ 30241875 w 222"/>
              <a:gd name="T105" fmla="*/ 405746440 h 261"/>
              <a:gd name="T106" fmla="*/ 35282188 w 222"/>
              <a:gd name="T107" fmla="*/ 385585165 h 261"/>
              <a:gd name="T108" fmla="*/ 30241875 w 222"/>
              <a:gd name="T109" fmla="*/ 360383572 h 261"/>
              <a:gd name="T110" fmla="*/ 20161250 w 222"/>
              <a:gd name="T111" fmla="*/ 345262617 h 261"/>
              <a:gd name="T112" fmla="*/ 10080625 w 222"/>
              <a:gd name="T113" fmla="*/ 325101342 h 26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2" h="261">
                <a:moveTo>
                  <a:pt x="0" y="135"/>
                </a:moveTo>
                <a:lnTo>
                  <a:pt x="0" y="133"/>
                </a:lnTo>
                <a:lnTo>
                  <a:pt x="0" y="131"/>
                </a:lnTo>
                <a:lnTo>
                  <a:pt x="0" y="129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4" y="123"/>
                </a:lnTo>
                <a:lnTo>
                  <a:pt x="74" y="123"/>
                </a:lnTo>
                <a:lnTo>
                  <a:pt x="74" y="119"/>
                </a:lnTo>
                <a:lnTo>
                  <a:pt x="74" y="117"/>
                </a:lnTo>
                <a:lnTo>
                  <a:pt x="74" y="111"/>
                </a:lnTo>
                <a:lnTo>
                  <a:pt x="72" y="111"/>
                </a:lnTo>
                <a:lnTo>
                  <a:pt x="72" y="104"/>
                </a:lnTo>
                <a:lnTo>
                  <a:pt x="72" y="102"/>
                </a:lnTo>
                <a:lnTo>
                  <a:pt x="72" y="100"/>
                </a:lnTo>
                <a:lnTo>
                  <a:pt x="72" y="98"/>
                </a:lnTo>
                <a:lnTo>
                  <a:pt x="72" y="96"/>
                </a:lnTo>
                <a:lnTo>
                  <a:pt x="72" y="94"/>
                </a:lnTo>
                <a:lnTo>
                  <a:pt x="72" y="92"/>
                </a:lnTo>
                <a:lnTo>
                  <a:pt x="74" y="90"/>
                </a:lnTo>
                <a:lnTo>
                  <a:pt x="76" y="88"/>
                </a:lnTo>
                <a:lnTo>
                  <a:pt x="78" y="86"/>
                </a:lnTo>
                <a:lnTo>
                  <a:pt x="80" y="84"/>
                </a:lnTo>
                <a:lnTo>
                  <a:pt x="82" y="84"/>
                </a:lnTo>
                <a:lnTo>
                  <a:pt x="84" y="82"/>
                </a:lnTo>
                <a:lnTo>
                  <a:pt x="86" y="82"/>
                </a:lnTo>
                <a:lnTo>
                  <a:pt x="88" y="82"/>
                </a:lnTo>
                <a:lnTo>
                  <a:pt x="90" y="80"/>
                </a:lnTo>
                <a:lnTo>
                  <a:pt x="92" y="80"/>
                </a:lnTo>
                <a:lnTo>
                  <a:pt x="92" y="78"/>
                </a:lnTo>
                <a:lnTo>
                  <a:pt x="92" y="74"/>
                </a:lnTo>
                <a:lnTo>
                  <a:pt x="94" y="72"/>
                </a:lnTo>
                <a:lnTo>
                  <a:pt x="94" y="70"/>
                </a:lnTo>
                <a:lnTo>
                  <a:pt x="94" y="68"/>
                </a:lnTo>
                <a:lnTo>
                  <a:pt x="94" y="66"/>
                </a:lnTo>
                <a:lnTo>
                  <a:pt x="94" y="62"/>
                </a:lnTo>
                <a:lnTo>
                  <a:pt x="94" y="60"/>
                </a:lnTo>
                <a:lnTo>
                  <a:pt x="94" y="56"/>
                </a:lnTo>
                <a:lnTo>
                  <a:pt x="94" y="54"/>
                </a:lnTo>
                <a:lnTo>
                  <a:pt x="94" y="52"/>
                </a:lnTo>
                <a:lnTo>
                  <a:pt x="94" y="50"/>
                </a:lnTo>
                <a:lnTo>
                  <a:pt x="94" y="48"/>
                </a:lnTo>
                <a:lnTo>
                  <a:pt x="94" y="44"/>
                </a:lnTo>
                <a:lnTo>
                  <a:pt x="94" y="42"/>
                </a:lnTo>
                <a:lnTo>
                  <a:pt x="94" y="40"/>
                </a:lnTo>
                <a:lnTo>
                  <a:pt x="94" y="36"/>
                </a:lnTo>
                <a:lnTo>
                  <a:pt x="94" y="32"/>
                </a:lnTo>
                <a:lnTo>
                  <a:pt x="94" y="30"/>
                </a:lnTo>
                <a:lnTo>
                  <a:pt x="96" y="26"/>
                </a:lnTo>
                <a:lnTo>
                  <a:pt x="154" y="26"/>
                </a:lnTo>
                <a:lnTo>
                  <a:pt x="154" y="24"/>
                </a:lnTo>
                <a:lnTo>
                  <a:pt x="154" y="22"/>
                </a:lnTo>
                <a:lnTo>
                  <a:pt x="154" y="20"/>
                </a:lnTo>
                <a:lnTo>
                  <a:pt x="154" y="18"/>
                </a:lnTo>
                <a:lnTo>
                  <a:pt x="154" y="16"/>
                </a:lnTo>
                <a:lnTo>
                  <a:pt x="154" y="14"/>
                </a:lnTo>
                <a:lnTo>
                  <a:pt x="154" y="12"/>
                </a:lnTo>
                <a:lnTo>
                  <a:pt x="154" y="10"/>
                </a:lnTo>
                <a:lnTo>
                  <a:pt x="154" y="8"/>
                </a:lnTo>
                <a:lnTo>
                  <a:pt x="156" y="6"/>
                </a:lnTo>
                <a:lnTo>
                  <a:pt x="156" y="4"/>
                </a:lnTo>
                <a:lnTo>
                  <a:pt x="156" y="2"/>
                </a:lnTo>
                <a:lnTo>
                  <a:pt x="156" y="0"/>
                </a:lnTo>
                <a:lnTo>
                  <a:pt x="158" y="2"/>
                </a:lnTo>
                <a:lnTo>
                  <a:pt x="160" y="2"/>
                </a:lnTo>
                <a:lnTo>
                  <a:pt x="162" y="4"/>
                </a:lnTo>
                <a:lnTo>
                  <a:pt x="164" y="6"/>
                </a:lnTo>
                <a:lnTo>
                  <a:pt x="166" y="6"/>
                </a:lnTo>
                <a:lnTo>
                  <a:pt x="166" y="8"/>
                </a:lnTo>
                <a:lnTo>
                  <a:pt x="170" y="10"/>
                </a:lnTo>
                <a:lnTo>
                  <a:pt x="172" y="12"/>
                </a:lnTo>
                <a:lnTo>
                  <a:pt x="174" y="14"/>
                </a:lnTo>
                <a:lnTo>
                  <a:pt x="176" y="14"/>
                </a:lnTo>
                <a:lnTo>
                  <a:pt x="180" y="18"/>
                </a:lnTo>
                <a:lnTo>
                  <a:pt x="182" y="18"/>
                </a:lnTo>
                <a:lnTo>
                  <a:pt x="184" y="20"/>
                </a:lnTo>
                <a:lnTo>
                  <a:pt x="186" y="22"/>
                </a:lnTo>
                <a:lnTo>
                  <a:pt x="188" y="22"/>
                </a:lnTo>
                <a:lnTo>
                  <a:pt x="190" y="24"/>
                </a:lnTo>
                <a:lnTo>
                  <a:pt x="192" y="26"/>
                </a:lnTo>
                <a:lnTo>
                  <a:pt x="194" y="26"/>
                </a:lnTo>
                <a:lnTo>
                  <a:pt x="196" y="28"/>
                </a:lnTo>
                <a:lnTo>
                  <a:pt x="198" y="30"/>
                </a:lnTo>
                <a:lnTo>
                  <a:pt x="200" y="32"/>
                </a:lnTo>
                <a:lnTo>
                  <a:pt x="204" y="34"/>
                </a:lnTo>
                <a:lnTo>
                  <a:pt x="206" y="36"/>
                </a:lnTo>
                <a:lnTo>
                  <a:pt x="208" y="36"/>
                </a:lnTo>
                <a:lnTo>
                  <a:pt x="210" y="38"/>
                </a:lnTo>
                <a:lnTo>
                  <a:pt x="212" y="40"/>
                </a:lnTo>
                <a:lnTo>
                  <a:pt x="214" y="42"/>
                </a:lnTo>
                <a:lnTo>
                  <a:pt x="216" y="42"/>
                </a:lnTo>
                <a:lnTo>
                  <a:pt x="218" y="44"/>
                </a:lnTo>
                <a:lnTo>
                  <a:pt x="218" y="46"/>
                </a:lnTo>
                <a:lnTo>
                  <a:pt x="220" y="46"/>
                </a:lnTo>
                <a:lnTo>
                  <a:pt x="222" y="46"/>
                </a:lnTo>
                <a:lnTo>
                  <a:pt x="222" y="48"/>
                </a:lnTo>
                <a:lnTo>
                  <a:pt x="190" y="48"/>
                </a:lnTo>
                <a:lnTo>
                  <a:pt x="190" y="50"/>
                </a:lnTo>
                <a:lnTo>
                  <a:pt x="192" y="52"/>
                </a:lnTo>
                <a:lnTo>
                  <a:pt x="192" y="54"/>
                </a:lnTo>
                <a:lnTo>
                  <a:pt x="192" y="56"/>
                </a:lnTo>
                <a:lnTo>
                  <a:pt x="192" y="58"/>
                </a:lnTo>
                <a:lnTo>
                  <a:pt x="192" y="60"/>
                </a:lnTo>
                <a:lnTo>
                  <a:pt x="192" y="62"/>
                </a:lnTo>
                <a:lnTo>
                  <a:pt x="192" y="64"/>
                </a:lnTo>
                <a:lnTo>
                  <a:pt x="192" y="66"/>
                </a:lnTo>
                <a:lnTo>
                  <a:pt x="192" y="68"/>
                </a:lnTo>
                <a:lnTo>
                  <a:pt x="192" y="70"/>
                </a:lnTo>
                <a:lnTo>
                  <a:pt x="192" y="72"/>
                </a:lnTo>
                <a:lnTo>
                  <a:pt x="192" y="74"/>
                </a:lnTo>
                <a:lnTo>
                  <a:pt x="194" y="76"/>
                </a:lnTo>
                <a:lnTo>
                  <a:pt x="194" y="78"/>
                </a:lnTo>
                <a:lnTo>
                  <a:pt x="194" y="80"/>
                </a:lnTo>
                <a:lnTo>
                  <a:pt x="194" y="82"/>
                </a:lnTo>
                <a:lnTo>
                  <a:pt x="194" y="84"/>
                </a:lnTo>
                <a:lnTo>
                  <a:pt x="194" y="86"/>
                </a:lnTo>
                <a:lnTo>
                  <a:pt x="194" y="88"/>
                </a:lnTo>
                <a:lnTo>
                  <a:pt x="194" y="90"/>
                </a:lnTo>
                <a:lnTo>
                  <a:pt x="194" y="92"/>
                </a:lnTo>
                <a:lnTo>
                  <a:pt x="194" y="94"/>
                </a:lnTo>
                <a:lnTo>
                  <a:pt x="194" y="96"/>
                </a:lnTo>
                <a:lnTo>
                  <a:pt x="194" y="98"/>
                </a:lnTo>
                <a:lnTo>
                  <a:pt x="194" y="100"/>
                </a:lnTo>
                <a:lnTo>
                  <a:pt x="194" y="102"/>
                </a:lnTo>
                <a:lnTo>
                  <a:pt x="194" y="104"/>
                </a:lnTo>
                <a:lnTo>
                  <a:pt x="196" y="104"/>
                </a:lnTo>
                <a:lnTo>
                  <a:pt x="196" y="105"/>
                </a:lnTo>
                <a:lnTo>
                  <a:pt x="196" y="107"/>
                </a:lnTo>
                <a:lnTo>
                  <a:pt x="196" y="109"/>
                </a:lnTo>
                <a:lnTo>
                  <a:pt x="196" y="111"/>
                </a:lnTo>
                <a:lnTo>
                  <a:pt x="196" y="113"/>
                </a:lnTo>
                <a:lnTo>
                  <a:pt x="196" y="115"/>
                </a:lnTo>
                <a:lnTo>
                  <a:pt x="196" y="117"/>
                </a:lnTo>
                <a:lnTo>
                  <a:pt x="196" y="119"/>
                </a:lnTo>
                <a:lnTo>
                  <a:pt x="196" y="121"/>
                </a:lnTo>
                <a:lnTo>
                  <a:pt x="196" y="123"/>
                </a:lnTo>
                <a:lnTo>
                  <a:pt x="196" y="125"/>
                </a:lnTo>
                <a:lnTo>
                  <a:pt x="196" y="127"/>
                </a:lnTo>
                <a:lnTo>
                  <a:pt x="196" y="129"/>
                </a:lnTo>
                <a:lnTo>
                  <a:pt x="198" y="131"/>
                </a:lnTo>
                <a:lnTo>
                  <a:pt x="198" y="133"/>
                </a:lnTo>
                <a:lnTo>
                  <a:pt x="198" y="135"/>
                </a:lnTo>
                <a:lnTo>
                  <a:pt x="198" y="137"/>
                </a:lnTo>
                <a:lnTo>
                  <a:pt x="198" y="139"/>
                </a:lnTo>
                <a:lnTo>
                  <a:pt x="198" y="141"/>
                </a:lnTo>
                <a:lnTo>
                  <a:pt x="198" y="143"/>
                </a:lnTo>
                <a:lnTo>
                  <a:pt x="198" y="145"/>
                </a:lnTo>
                <a:lnTo>
                  <a:pt x="198" y="147"/>
                </a:lnTo>
                <a:lnTo>
                  <a:pt x="198" y="149"/>
                </a:lnTo>
                <a:lnTo>
                  <a:pt x="198" y="151"/>
                </a:lnTo>
                <a:lnTo>
                  <a:pt x="198" y="153"/>
                </a:lnTo>
                <a:lnTo>
                  <a:pt x="198" y="155"/>
                </a:lnTo>
                <a:lnTo>
                  <a:pt x="200" y="157"/>
                </a:lnTo>
                <a:lnTo>
                  <a:pt x="200" y="159"/>
                </a:lnTo>
                <a:lnTo>
                  <a:pt x="200" y="161"/>
                </a:lnTo>
                <a:lnTo>
                  <a:pt x="200" y="163"/>
                </a:lnTo>
                <a:lnTo>
                  <a:pt x="200" y="165"/>
                </a:lnTo>
                <a:lnTo>
                  <a:pt x="200" y="167"/>
                </a:lnTo>
                <a:lnTo>
                  <a:pt x="200" y="169"/>
                </a:lnTo>
                <a:lnTo>
                  <a:pt x="200" y="171"/>
                </a:lnTo>
                <a:lnTo>
                  <a:pt x="200" y="173"/>
                </a:lnTo>
                <a:lnTo>
                  <a:pt x="200" y="175"/>
                </a:lnTo>
                <a:lnTo>
                  <a:pt x="200" y="177"/>
                </a:lnTo>
                <a:lnTo>
                  <a:pt x="200" y="179"/>
                </a:lnTo>
                <a:lnTo>
                  <a:pt x="200" y="181"/>
                </a:lnTo>
                <a:lnTo>
                  <a:pt x="200" y="183"/>
                </a:lnTo>
                <a:lnTo>
                  <a:pt x="202" y="185"/>
                </a:lnTo>
                <a:lnTo>
                  <a:pt x="202" y="187"/>
                </a:lnTo>
                <a:lnTo>
                  <a:pt x="202" y="189"/>
                </a:lnTo>
                <a:lnTo>
                  <a:pt x="202" y="191"/>
                </a:lnTo>
                <a:lnTo>
                  <a:pt x="202" y="193"/>
                </a:lnTo>
                <a:lnTo>
                  <a:pt x="202" y="195"/>
                </a:lnTo>
                <a:lnTo>
                  <a:pt x="202" y="197"/>
                </a:lnTo>
                <a:lnTo>
                  <a:pt x="202" y="199"/>
                </a:lnTo>
                <a:lnTo>
                  <a:pt x="202" y="201"/>
                </a:lnTo>
                <a:lnTo>
                  <a:pt x="202" y="203"/>
                </a:lnTo>
                <a:lnTo>
                  <a:pt x="202" y="205"/>
                </a:lnTo>
                <a:lnTo>
                  <a:pt x="202" y="207"/>
                </a:lnTo>
                <a:lnTo>
                  <a:pt x="202" y="209"/>
                </a:lnTo>
                <a:lnTo>
                  <a:pt x="204" y="211"/>
                </a:lnTo>
                <a:lnTo>
                  <a:pt x="204" y="213"/>
                </a:lnTo>
                <a:lnTo>
                  <a:pt x="204" y="215"/>
                </a:lnTo>
                <a:lnTo>
                  <a:pt x="204" y="217"/>
                </a:lnTo>
                <a:lnTo>
                  <a:pt x="204" y="219"/>
                </a:lnTo>
                <a:lnTo>
                  <a:pt x="204" y="221"/>
                </a:lnTo>
                <a:lnTo>
                  <a:pt x="204" y="223"/>
                </a:lnTo>
                <a:lnTo>
                  <a:pt x="206" y="225"/>
                </a:lnTo>
                <a:lnTo>
                  <a:pt x="208" y="227"/>
                </a:lnTo>
                <a:lnTo>
                  <a:pt x="208" y="229"/>
                </a:lnTo>
                <a:lnTo>
                  <a:pt x="208" y="231"/>
                </a:lnTo>
                <a:lnTo>
                  <a:pt x="208" y="233"/>
                </a:lnTo>
                <a:lnTo>
                  <a:pt x="208" y="235"/>
                </a:lnTo>
                <a:lnTo>
                  <a:pt x="206" y="237"/>
                </a:lnTo>
                <a:lnTo>
                  <a:pt x="206" y="239"/>
                </a:lnTo>
                <a:lnTo>
                  <a:pt x="206" y="241"/>
                </a:lnTo>
                <a:lnTo>
                  <a:pt x="206" y="243"/>
                </a:lnTo>
                <a:lnTo>
                  <a:pt x="206" y="245"/>
                </a:lnTo>
                <a:lnTo>
                  <a:pt x="200" y="245"/>
                </a:lnTo>
                <a:lnTo>
                  <a:pt x="198" y="243"/>
                </a:lnTo>
                <a:lnTo>
                  <a:pt x="192" y="243"/>
                </a:lnTo>
                <a:lnTo>
                  <a:pt x="190" y="245"/>
                </a:lnTo>
                <a:lnTo>
                  <a:pt x="190" y="243"/>
                </a:lnTo>
                <a:lnTo>
                  <a:pt x="164" y="243"/>
                </a:lnTo>
                <a:lnTo>
                  <a:pt x="162" y="245"/>
                </a:lnTo>
                <a:lnTo>
                  <a:pt x="138" y="245"/>
                </a:lnTo>
                <a:lnTo>
                  <a:pt x="136" y="243"/>
                </a:lnTo>
                <a:lnTo>
                  <a:pt x="134" y="241"/>
                </a:lnTo>
                <a:lnTo>
                  <a:pt x="134" y="243"/>
                </a:lnTo>
                <a:lnTo>
                  <a:pt x="132" y="245"/>
                </a:lnTo>
                <a:lnTo>
                  <a:pt x="128" y="245"/>
                </a:lnTo>
                <a:lnTo>
                  <a:pt x="128" y="247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0" y="247"/>
                </a:lnTo>
                <a:lnTo>
                  <a:pt x="120" y="245"/>
                </a:lnTo>
                <a:lnTo>
                  <a:pt x="118" y="245"/>
                </a:lnTo>
                <a:lnTo>
                  <a:pt x="114" y="245"/>
                </a:lnTo>
                <a:lnTo>
                  <a:pt x="112" y="245"/>
                </a:lnTo>
                <a:lnTo>
                  <a:pt x="110" y="245"/>
                </a:lnTo>
                <a:lnTo>
                  <a:pt x="110" y="247"/>
                </a:lnTo>
                <a:lnTo>
                  <a:pt x="108" y="249"/>
                </a:lnTo>
                <a:lnTo>
                  <a:pt x="108" y="251"/>
                </a:lnTo>
                <a:lnTo>
                  <a:pt x="108" y="253"/>
                </a:lnTo>
                <a:lnTo>
                  <a:pt x="106" y="251"/>
                </a:lnTo>
                <a:lnTo>
                  <a:pt x="106" y="249"/>
                </a:lnTo>
                <a:lnTo>
                  <a:pt x="104" y="247"/>
                </a:lnTo>
                <a:lnTo>
                  <a:pt x="102" y="247"/>
                </a:lnTo>
                <a:lnTo>
                  <a:pt x="100" y="245"/>
                </a:lnTo>
                <a:lnTo>
                  <a:pt x="100" y="243"/>
                </a:lnTo>
                <a:lnTo>
                  <a:pt x="98" y="241"/>
                </a:lnTo>
                <a:lnTo>
                  <a:pt x="96" y="241"/>
                </a:lnTo>
                <a:lnTo>
                  <a:pt x="94" y="243"/>
                </a:lnTo>
                <a:lnTo>
                  <a:pt x="92" y="243"/>
                </a:lnTo>
                <a:lnTo>
                  <a:pt x="92" y="245"/>
                </a:lnTo>
                <a:lnTo>
                  <a:pt x="92" y="247"/>
                </a:lnTo>
                <a:lnTo>
                  <a:pt x="90" y="249"/>
                </a:lnTo>
                <a:lnTo>
                  <a:pt x="90" y="251"/>
                </a:lnTo>
                <a:lnTo>
                  <a:pt x="90" y="253"/>
                </a:lnTo>
                <a:lnTo>
                  <a:pt x="90" y="255"/>
                </a:lnTo>
                <a:lnTo>
                  <a:pt x="90" y="257"/>
                </a:lnTo>
                <a:lnTo>
                  <a:pt x="88" y="257"/>
                </a:lnTo>
                <a:lnTo>
                  <a:pt x="88" y="259"/>
                </a:lnTo>
                <a:lnTo>
                  <a:pt x="86" y="261"/>
                </a:lnTo>
                <a:lnTo>
                  <a:pt x="84" y="259"/>
                </a:lnTo>
                <a:lnTo>
                  <a:pt x="82" y="259"/>
                </a:lnTo>
                <a:lnTo>
                  <a:pt x="80" y="257"/>
                </a:lnTo>
                <a:lnTo>
                  <a:pt x="78" y="257"/>
                </a:lnTo>
                <a:lnTo>
                  <a:pt x="78" y="255"/>
                </a:lnTo>
                <a:lnTo>
                  <a:pt x="76" y="253"/>
                </a:lnTo>
                <a:lnTo>
                  <a:pt x="74" y="253"/>
                </a:lnTo>
                <a:lnTo>
                  <a:pt x="74" y="251"/>
                </a:lnTo>
                <a:lnTo>
                  <a:pt x="72" y="251"/>
                </a:lnTo>
                <a:lnTo>
                  <a:pt x="72" y="249"/>
                </a:lnTo>
                <a:lnTo>
                  <a:pt x="72" y="247"/>
                </a:lnTo>
                <a:lnTo>
                  <a:pt x="70" y="245"/>
                </a:lnTo>
                <a:lnTo>
                  <a:pt x="68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4" y="237"/>
                </a:lnTo>
                <a:lnTo>
                  <a:pt x="64" y="235"/>
                </a:lnTo>
                <a:lnTo>
                  <a:pt x="62" y="233"/>
                </a:lnTo>
                <a:lnTo>
                  <a:pt x="60" y="231"/>
                </a:lnTo>
                <a:lnTo>
                  <a:pt x="58" y="231"/>
                </a:lnTo>
                <a:lnTo>
                  <a:pt x="56" y="231"/>
                </a:lnTo>
                <a:lnTo>
                  <a:pt x="54" y="229"/>
                </a:lnTo>
                <a:lnTo>
                  <a:pt x="52" y="229"/>
                </a:lnTo>
                <a:lnTo>
                  <a:pt x="52" y="227"/>
                </a:lnTo>
                <a:lnTo>
                  <a:pt x="50" y="225"/>
                </a:lnTo>
                <a:lnTo>
                  <a:pt x="48" y="223"/>
                </a:lnTo>
                <a:lnTo>
                  <a:pt x="46" y="223"/>
                </a:lnTo>
                <a:lnTo>
                  <a:pt x="46" y="221"/>
                </a:lnTo>
                <a:lnTo>
                  <a:pt x="44" y="221"/>
                </a:lnTo>
                <a:lnTo>
                  <a:pt x="42" y="221"/>
                </a:lnTo>
                <a:lnTo>
                  <a:pt x="40" y="221"/>
                </a:lnTo>
                <a:lnTo>
                  <a:pt x="38" y="221"/>
                </a:lnTo>
                <a:lnTo>
                  <a:pt x="36" y="221"/>
                </a:lnTo>
                <a:lnTo>
                  <a:pt x="34" y="219"/>
                </a:lnTo>
                <a:lnTo>
                  <a:pt x="32" y="219"/>
                </a:lnTo>
                <a:lnTo>
                  <a:pt x="32" y="221"/>
                </a:lnTo>
                <a:lnTo>
                  <a:pt x="30" y="221"/>
                </a:lnTo>
                <a:lnTo>
                  <a:pt x="28" y="221"/>
                </a:lnTo>
                <a:lnTo>
                  <a:pt x="26" y="223"/>
                </a:lnTo>
                <a:lnTo>
                  <a:pt x="24" y="223"/>
                </a:lnTo>
                <a:lnTo>
                  <a:pt x="22" y="223"/>
                </a:lnTo>
                <a:lnTo>
                  <a:pt x="20" y="223"/>
                </a:lnTo>
                <a:lnTo>
                  <a:pt x="18" y="223"/>
                </a:lnTo>
                <a:lnTo>
                  <a:pt x="16" y="223"/>
                </a:lnTo>
                <a:lnTo>
                  <a:pt x="14" y="223"/>
                </a:lnTo>
                <a:lnTo>
                  <a:pt x="10" y="223"/>
                </a:lnTo>
                <a:lnTo>
                  <a:pt x="10" y="225"/>
                </a:lnTo>
                <a:lnTo>
                  <a:pt x="8" y="227"/>
                </a:lnTo>
                <a:lnTo>
                  <a:pt x="8" y="229"/>
                </a:lnTo>
                <a:lnTo>
                  <a:pt x="6" y="231"/>
                </a:lnTo>
                <a:lnTo>
                  <a:pt x="6" y="233"/>
                </a:lnTo>
                <a:lnTo>
                  <a:pt x="6" y="227"/>
                </a:lnTo>
                <a:lnTo>
                  <a:pt x="6" y="225"/>
                </a:lnTo>
                <a:lnTo>
                  <a:pt x="6" y="223"/>
                </a:lnTo>
                <a:lnTo>
                  <a:pt x="8" y="221"/>
                </a:lnTo>
                <a:lnTo>
                  <a:pt x="8" y="219"/>
                </a:lnTo>
                <a:lnTo>
                  <a:pt x="8" y="217"/>
                </a:lnTo>
                <a:lnTo>
                  <a:pt x="10" y="215"/>
                </a:lnTo>
                <a:lnTo>
                  <a:pt x="10" y="213"/>
                </a:lnTo>
                <a:lnTo>
                  <a:pt x="12" y="211"/>
                </a:lnTo>
                <a:lnTo>
                  <a:pt x="12" y="209"/>
                </a:lnTo>
                <a:lnTo>
                  <a:pt x="12" y="207"/>
                </a:lnTo>
                <a:lnTo>
                  <a:pt x="14" y="205"/>
                </a:lnTo>
                <a:lnTo>
                  <a:pt x="14" y="203"/>
                </a:lnTo>
                <a:lnTo>
                  <a:pt x="16" y="201"/>
                </a:lnTo>
                <a:lnTo>
                  <a:pt x="16" y="199"/>
                </a:lnTo>
                <a:lnTo>
                  <a:pt x="16" y="197"/>
                </a:lnTo>
                <a:lnTo>
                  <a:pt x="16" y="195"/>
                </a:lnTo>
                <a:lnTo>
                  <a:pt x="16" y="193"/>
                </a:lnTo>
                <a:lnTo>
                  <a:pt x="16" y="189"/>
                </a:lnTo>
                <a:lnTo>
                  <a:pt x="16" y="187"/>
                </a:lnTo>
                <a:lnTo>
                  <a:pt x="16" y="185"/>
                </a:lnTo>
                <a:lnTo>
                  <a:pt x="16" y="183"/>
                </a:lnTo>
                <a:lnTo>
                  <a:pt x="16" y="181"/>
                </a:lnTo>
                <a:lnTo>
                  <a:pt x="14" y="179"/>
                </a:lnTo>
                <a:lnTo>
                  <a:pt x="14" y="177"/>
                </a:lnTo>
                <a:lnTo>
                  <a:pt x="14" y="175"/>
                </a:lnTo>
                <a:lnTo>
                  <a:pt x="14" y="173"/>
                </a:lnTo>
                <a:lnTo>
                  <a:pt x="14" y="171"/>
                </a:lnTo>
                <a:lnTo>
                  <a:pt x="12" y="169"/>
                </a:lnTo>
                <a:lnTo>
                  <a:pt x="10" y="167"/>
                </a:lnTo>
                <a:lnTo>
                  <a:pt x="8" y="165"/>
                </a:lnTo>
                <a:lnTo>
                  <a:pt x="8" y="163"/>
                </a:lnTo>
                <a:lnTo>
                  <a:pt x="10" y="163"/>
                </a:lnTo>
                <a:lnTo>
                  <a:pt x="12" y="161"/>
                </a:lnTo>
                <a:lnTo>
                  <a:pt x="10" y="161"/>
                </a:lnTo>
                <a:lnTo>
                  <a:pt x="10" y="163"/>
                </a:lnTo>
                <a:lnTo>
                  <a:pt x="10" y="161"/>
                </a:lnTo>
                <a:lnTo>
                  <a:pt x="12" y="159"/>
                </a:lnTo>
                <a:lnTo>
                  <a:pt x="12" y="157"/>
                </a:lnTo>
                <a:lnTo>
                  <a:pt x="14" y="155"/>
                </a:lnTo>
                <a:lnTo>
                  <a:pt x="14" y="153"/>
                </a:lnTo>
                <a:lnTo>
                  <a:pt x="12" y="153"/>
                </a:lnTo>
                <a:lnTo>
                  <a:pt x="14" y="151"/>
                </a:lnTo>
                <a:lnTo>
                  <a:pt x="14" y="149"/>
                </a:lnTo>
                <a:lnTo>
                  <a:pt x="14" y="147"/>
                </a:lnTo>
                <a:lnTo>
                  <a:pt x="14" y="145"/>
                </a:lnTo>
                <a:lnTo>
                  <a:pt x="14" y="143"/>
                </a:lnTo>
                <a:lnTo>
                  <a:pt x="12" y="143"/>
                </a:lnTo>
                <a:lnTo>
                  <a:pt x="12" y="141"/>
                </a:lnTo>
                <a:lnTo>
                  <a:pt x="12" y="139"/>
                </a:lnTo>
                <a:lnTo>
                  <a:pt x="10" y="137"/>
                </a:lnTo>
                <a:lnTo>
                  <a:pt x="10" y="135"/>
                </a:lnTo>
                <a:lnTo>
                  <a:pt x="10" y="137"/>
                </a:lnTo>
                <a:lnTo>
                  <a:pt x="8" y="139"/>
                </a:lnTo>
                <a:lnTo>
                  <a:pt x="8" y="137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4" y="131"/>
                </a:lnTo>
                <a:lnTo>
                  <a:pt x="4" y="129"/>
                </a:lnTo>
                <a:lnTo>
                  <a:pt x="2" y="127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6" name="Freeform 2354"/>
          <p:cNvSpPr>
            <a:spLocks/>
          </p:cNvSpPr>
          <p:nvPr/>
        </p:nvSpPr>
        <p:spPr bwMode="auto">
          <a:xfrm>
            <a:off x="4549778" y="4127500"/>
            <a:ext cx="358775" cy="400051"/>
          </a:xfrm>
          <a:custGeom>
            <a:avLst/>
            <a:gdLst>
              <a:gd name="T0" fmla="*/ 5040313 w 226"/>
              <a:gd name="T1" fmla="*/ 554434375 h 252"/>
              <a:gd name="T2" fmla="*/ 5040313 w 226"/>
              <a:gd name="T3" fmla="*/ 519152188 h 252"/>
              <a:gd name="T4" fmla="*/ 20161250 w 226"/>
              <a:gd name="T5" fmla="*/ 488910313 h 252"/>
              <a:gd name="T6" fmla="*/ 25201563 w 226"/>
              <a:gd name="T7" fmla="*/ 453628125 h 252"/>
              <a:gd name="T8" fmla="*/ 35282188 w 226"/>
              <a:gd name="T9" fmla="*/ 418345938 h 252"/>
              <a:gd name="T10" fmla="*/ 50403125 w 226"/>
              <a:gd name="T11" fmla="*/ 383063750 h 252"/>
              <a:gd name="T12" fmla="*/ 70564375 w 226"/>
              <a:gd name="T13" fmla="*/ 352821875 h 252"/>
              <a:gd name="T14" fmla="*/ 90725625 w 226"/>
              <a:gd name="T15" fmla="*/ 327620313 h 252"/>
              <a:gd name="T16" fmla="*/ 95765938 w 226"/>
              <a:gd name="T17" fmla="*/ 287297813 h 252"/>
              <a:gd name="T18" fmla="*/ 95765938 w 226"/>
              <a:gd name="T19" fmla="*/ 252015625 h 252"/>
              <a:gd name="T20" fmla="*/ 75604688 w 226"/>
              <a:gd name="T21" fmla="*/ 216733438 h 252"/>
              <a:gd name="T22" fmla="*/ 65524063 w 226"/>
              <a:gd name="T23" fmla="*/ 181451250 h 252"/>
              <a:gd name="T24" fmla="*/ 60483750 w 226"/>
              <a:gd name="T25" fmla="*/ 166330313 h 252"/>
              <a:gd name="T26" fmla="*/ 75604688 w 226"/>
              <a:gd name="T27" fmla="*/ 146169063 h 252"/>
              <a:gd name="T28" fmla="*/ 70564375 w 226"/>
              <a:gd name="T29" fmla="*/ 115927188 h 252"/>
              <a:gd name="T30" fmla="*/ 55443438 w 226"/>
              <a:gd name="T31" fmla="*/ 85685313 h 252"/>
              <a:gd name="T32" fmla="*/ 45362813 w 226"/>
              <a:gd name="T33" fmla="*/ 50403125 h 252"/>
              <a:gd name="T34" fmla="*/ 30241875 w 226"/>
              <a:gd name="T35" fmla="*/ 20161250 h 252"/>
              <a:gd name="T36" fmla="*/ 60483750 w 226"/>
              <a:gd name="T37" fmla="*/ 5040313 h 252"/>
              <a:gd name="T38" fmla="*/ 85685313 w 226"/>
              <a:gd name="T39" fmla="*/ 0 h 252"/>
              <a:gd name="T40" fmla="*/ 126007813 w 226"/>
              <a:gd name="T41" fmla="*/ 5040313 h 252"/>
              <a:gd name="T42" fmla="*/ 176410938 w 226"/>
              <a:gd name="T43" fmla="*/ 0 h 252"/>
              <a:gd name="T44" fmla="*/ 221773750 w 226"/>
              <a:gd name="T45" fmla="*/ 0 h 252"/>
              <a:gd name="T46" fmla="*/ 231854375 w 226"/>
              <a:gd name="T47" fmla="*/ 25201563 h 252"/>
              <a:gd name="T48" fmla="*/ 241935000 w 226"/>
              <a:gd name="T49" fmla="*/ 55443438 h 252"/>
              <a:gd name="T50" fmla="*/ 252015625 w 226"/>
              <a:gd name="T51" fmla="*/ 90725625 h 252"/>
              <a:gd name="T52" fmla="*/ 272176875 w 226"/>
              <a:gd name="T53" fmla="*/ 120967500 h 252"/>
              <a:gd name="T54" fmla="*/ 297378438 w 226"/>
              <a:gd name="T55" fmla="*/ 110886875 h 252"/>
              <a:gd name="T56" fmla="*/ 352821875 w 226"/>
              <a:gd name="T57" fmla="*/ 110886875 h 252"/>
              <a:gd name="T58" fmla="*/ 357862188 w 226"/>
              <a:gd name="T59" fmla="*/ 85685313 h 252"/>
              <a:gd name="T60" fmla="*/ 398184688 w 226"/>
              <a:gd name="T61" fmla="*/ 55443438 h 252"/>
              <a:gd name="T62" fmla="*/ 463708750 w 226"/>
              <a:gd name="T63" fmla="*/ 75604688 h 252"/>
              <a:gd name="T64" fmla="*/ 463708750 w 226"/>
              <a:gd name="T65" fmla="*/ 105846563 h 252"/>
              <a:gd name="T66" fmla="*/ 468749063 w 226"/>
              <a:gd name="T67" fmla="*/ 141128750 h 252"/>
              <a:gd name="T68" fmla="*/ 468749063 w 226"/>
              <a:gd name="T69" fmla="*/ 176410938 h 252"/>
              <a:gd name="T70" fmla="*/ 473789375 w 226"/>
              <a:gd name="T71" fmla="*/ 211693125 h 252"/>
              <a:gd name="T72" fmla="*/ 483870000 w 226"/>
              <a:gd name="T73" fmla="*/ 241935000 h 252"/>
              <a:gd name="T74" fmla="*/ 483870000 w 226"/>
              <a:gd name="T75" fmla="*/ 267136563 h 252"/>
              <a:gd name="T76" fmla="*/ 493950625 w 226"/>
              <a:gd name="T77" fmla="*/ 277217188 h 252"/>
              <a:gd name="T78" fmla="*/ 534273125 w 226"/>
              <a:gd name="T79" fmla="*/ 272176875 h 252"/>
              <a:gd name="T80" fmla="*/ 564515000 w 226"/>
              <a:gd name="T81" fmla="*/ 267136563 h 252"/>
              <a:gd name="T82" fmla="*/ 564515000 w 226"/>
              <a:gd name="T83" fmla="*/ 297378438 h 252"/>
              <a:gd name="T84" fmla="*/ 564515000 w 226"/>
              <a:gd name="T85" fmla="*/ 342741250 h 252"/>
              <a:gd name="T86" fmla="*/ 554434375 w 226"/>
              <a:gd name="T87" fmla="*/ 372983125 h 252"/>
              <a:gd name="T88" fmla="*/ 468749063 w 226"/>
              <a:gd name="T89" fmla="*/ 483870000 h 252"/>
              <a:gd name="T90" fmla="*/ 478829688 w 226"/>
              <a:gd name="T91" fmla="*/ 559474688 h 252"/>
              <a:gd name="T92" fmla="*/ 514111875 w 226"/>
              <a:gd name="T93" fmla="*/ 599797188 h 252"/>
              <a:gd name="T94" fmla="*/ 519152188 w 226"/>
              <a:gd name="T95" fmla="*/ 619958438 h 252"/>
              <a:gd name="T96" fmla="*/ 478829688 w 226"/>
              <a:gd name="T97" fmla="*/ 630039063 h 252"/>
              <a:gd name="T98" fmla="*/ 448587813 w 226"/>
              <a:gd name="T99" fmla="*/ 635079375 h 252"/>
              <a:gd name="T100" fmla="*/ 418345938 w 226"/>
              <a:gd name="T101" fmla="*/ 635079375 h 252"/>
              <a:gd name="T102" fmla="*/ 383063750 w 226"/>
              <a:gd name="T103" fmla="*/ 630039063 h 252"/>
              <a:gd name="T104" fmla="*/ 342741250 w 226"/>
              <a:gd name="T105" fmla="*/ 624998750 h 252"/>
              <a:gd name="T106" fmla="*/ 307459063 w 226"/>
              <a:gd name="T107" fmla="*/ 609877813 h 252"/>
              <a:gd name="T108" fmla="*/ 105846563 w 226"/>
              <a:gd name="T109" fmla="*/ 604837500 h 252"/>
              <a:gd name="T110" fmla="*/ 75604688 w 226"/>
              <a:gd name="T111" fmla="*/ 584676250 h 252"/>
              <a:gd name="T112" fmla="*/ 35282188 w 226"/>
              <a:gd name="T113" fmla="*/ 594756875 h 252"/>
              <a:gd name="T114" fmla="*/ 0 w 226"/>
              <a:gd name="T115" fmla="*/ 599797188 h 25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26" h="252">
                <a:moveTo>
                  <a:pt x="0" y="238"/>
                </a:moveTo>
                <a:lnTo>
                  <a:pt x="0" y="236"/>
                </a:lnTo>
                <a:lnTo>
                  <a:pt x="0" y="234"/>
                </a:lnTo>
                <a:lnTo>
                  <a:pt x="0" y="232"/>
                </a:lnTo>
                <a:lnTo>
                  <a:pt x="0" y="230"/>
                </a:lnTo>
                <a:lnTo>
                  <a:pt x="2" y="228"/>
                </a:lnTo>
                <a:lnTo>
                  <a:pt x="2" y="226"/>
                </a:lnTo>
                <a:lnTo>
                  <a:pt x="2" y="220"/>
                </a:lnTo>
                <a:lnTo>
                  <a:pt x="2" y="218"/>
                </a:lnTo>
                <a:lnTo>
                  <a:pt x="2" y="216"/>
                </a:lnTo>
                <a:lnTo>
                  <a:pt x="2" y="214"/>
                </a:lnTo>
                <a:lnTo>
                  <a:pt x="0" y="212"/>
                </a:lnTo>
                <a:lnTo>
                  <a:pt x="2" y="212"/>
                </a:lnTo>
                <a:lnTo>
                  <a:pt x="0" y="210"/>
                </a:lnTo>
                <a:lnTo>
                  <a:pt x="0" y="208"/>
                </a:lnTo>
                <a:lnTo>
                  <a:pt x="2" y="206"/>
                </a:lnTo>
                <a:lnTo>
                  <a:pt x="4" y="206"/>
                </a:lnTo>
                <a:lnTo>
                  <a:pt x="4" y="204"/>
                </a:lnTo>
                <a:lnTo>
                  <a:pt x="6" y="202"/>
                </a:lnTo>
                <a:lnTo>
                  <a:pt x="6" y="200"/>
                </a:lnTo>
                <a:lnTo>
                  <a:pt x="6" y="198"/>
                </a:lnTo>
                <a:lnTo>
                  <a:pt x="6" y="196"/>
                </a:lnTo>
                <a:lnTo>
                  <a:pt x="8" y="194"/>
                </a:lnTo>
                <a:lnTo>
                  <a:pt x="8" y="192"/>
                </a:lnTo>
                <a:lnTo>
                  <a:pt x="8" y="190"/>
                </a:lnTo>
                <a:lnTo>
                  <a:pt x="8" y="188"/>
                </a:lnTo>
                <a:lnTo>
                  <a:pt x="10" y="186"/>
                </a:lnTo>
                <a:lnTo>
                  <a:pt x="10" y="184"/>
                </a:lnTo>
                <a:lnTo>
                  <a:pt x="10" y="182"/>
                </a:lnTo>
                <a:lnTo>
                  <a:pt x="10" y="180"/>
                </a:lnTo>
                <a:lnTo>
                  <a:pt x="12" y="178"/>
                </a:lnTo>
                <a:lnTo>
                  <a:pt x="12" y="176"/>
                </a:lnTo>
                <a:lnTo>
                  <a:pt x="10" y="174"/>
                </a:lnTo>
                <a:lnTo>
                  <a:pt x="12" y="172"/>
                </a:lnTo>
                <a:lnTo>
                  <a:pt x="12" y="170"/>
                </a:lnTo>
                <a:lnTo>
                  <a:pt x="12" y="168"/>
                </a:lnTo>
                <a:lnTo>
                  <a:pt x="14" y="166"/>
                </a:lnTo>
                <a:lnTo>
                  <a:pt x="14" y="164"/>
                </a:lnTo>
                <a:lnTo>
                  <a:pt x="14" y="162"/>
                </a:lnTo>
                <a:lnTo>
                  <a:pt x="14" y="160"/>
                </a:lnTo>
                <a:lnTo>
                  <a:pt x="14" y="158"/>
                </a:lnTo>
                <a:lnTo>
                  <a:pt x="16" y="156"/>
                </a:lnTo>
                <a:lnTo>
                  <a:pt x="18" y="154"/>
                </a:lnTo>
                <a:lnTo>
                  <a:pt x="20" y="152"/>
                </a:lnTo>
                <a:lnTo>
                  <a:pt x="20" y="150"/>
                </a:lnTo>
                <a:lnTo>
                  <a:pt x="22" y="148"/>
                </a:lnTo>
                <a:lnTo>
                  <a:pt x="22" y="146"/>
                </a:lnTo>
                <a:lnTo>
                  <a:pt x="22" y="144"/>
                </a:lnTo>
                <a:lnTo>
                  <a:pt x="24" y="142"/>
                </a:lnTo>
                <a:lnTo>
                  <a:pt x="26" y="140"/>
                </a:lnTo>
                <a:lnTo>
                  <a:pt x="28" y="140"/>
                </a:lnTo>
                <a:lnTo>
                  <a:pt x="30" y="140"/>
                </a:lnTo>
                <a:lnTo>
                  <a:pt x="32" y="138"/>
                </a:lnTo>
                <a:lnTo>
                  <a:pt x="32" y="136"/>
                </a:lnTo>
                <a:lnTo>
                  <a:pt x="34" y="136"/>
                </a:lnTo>
                <a:lnTo>
                  <a:pt x="34" y="134"/>
                </a:lnTo>
                <a:lnTo>
                  <a:pt x="36" y="132"/>
                </a:lnTo>
                <a:lnTo>
                  <a:pt x="36" y="130"/>
                </a:lnTo>
                <a:lnTo>
                  <a:pt x="36" y="128"/>
                </a:lnTo>
                <a:lnTo>
                  <a:pt x="38" y="126"/>
                </a:lnTo>
                <a:lnTo>
                  <a:pt x="38" y="124"/>
                </a:lnTo>
                <a:lnTo>
                  <a:pt x="38" y="122"/>
                </a:lnTo>
                <a:lnTo>
                  <a:pt x="38" y="118"/>
                </a:lnTo>
                <a:lnTo>
                  <a:pt x="38" y="116"/>
                </a:lnTo>
                <a:lnTo>
                  <a:pt x="38" y="114"/>
                </a:lnTo>
                <a:lnTo>
                  <a:pt x="38" y="112"/>
                </a:lnTo>
                <a:lnTo>
                  <a:pt x="38" y="110"/>
                </a:lnTo>
                <a:lnTo>
                  <a:pt x="38" y="108"/>
                </a:lnTo>
                <a:lnTo>
                  <a:pt x="38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100"/>
                </a:lnTo>
                <a:lnTo>
                  <a:pt x="36" y="98"/>
                </a:lnTo>
                <a:lnTo>
                  <a:pt x="34" y="96"/>
                </a:lnTo>
                <a:lnTo>
                  <a:pt x="34" y="94"/>
                </a:lnTo>
                <a:lnTo>
                  <a:pt x="32" y="92"/>
                </a:lnTo>
                <a:lnTo>
                  <a:pt x="32" y="90"/>
                </a:lnTo>
                <a:lnTo>
                  <a:pt x="30" y="88"/>
                </a:lnTo>
                <a:lnTo>
                  <a:pt x="30" y="86"/>
                </a:lnTo>
                <a:lnTo>
                  <a:pt x="30" y="84"/>
                </a:lnTo>
                <a:lnTo>
                  <a:pt x="28" y="82"/>
                </a:lnTo>
                <a:lnTo>
                  <a:pt x="28" y="80"/>
                </a:lnTo>
                <a:lnTo>
                  <a:pt x="28" y="78"/>
                </a:lnTo>
                <a:lnTo>
                  <a:pt x="26" y="76"/>
                </a:lnTo>
                <a:lnTo>
                  <a:pt x="26" y="74"/>
                </a:lnTo>
                <a:lnTo>
                  <a:pt x="26" y="72"/>
                </a:lnTo>
                <a:lnTo>
                  <a:pt x="26" y="70"/>
                </a:lnTo>
                <a:lnTo>
                  <a:pt x="24" y="70"/>
                </a:lnTo>
                <a:lnTo>
                  <a:pt x="24" y="68"/>
                </a:lnTo>
                <a:lnTo>
                  <a:pt x="24" y="66"/>
                </a:lnTo>
                <a:lnTo>
                  <a:pt x="24" y="64"/>
                </a:lnTo>
                <a:lnTo>
                  <a:pt x="26" y="64"/>
                </a:lnTo>
                <a:lnTo>
                  <a:pt x="24" y="66"/>
                </a:lnTo>
                <a:lnTo>
                  <a:pt x="26" y="66"/>
                </a:lnTo>
                <a:lnTo>
                  <a:pt x="26" y="64"/>
                </a:lnTo>
                <a:lnTo>
                  <a:pt x="28" y="62"/>
                </a:lnTo>
                <a:lnTo>
                  <a:pt x="30" y="60"/>
                </a:lnTo>
                <a:lnTo>
                  <a:pt x="30" y="58"/>
                </a:lnTo>
                <a:lnTo>
                  <a:pt x="30" y="56"/>
                </a:lnTo>
                <a:lnTo>
                  <a:pt x="30" y="54"/>
                </a:lnTo>
                <a:lnTo>
                  <a:pt x="30" y="52"/>
                </a:lnTo>
                <a:lnTo>
                  <a:pt x="28" y="50"/>
                </a:lnTo>
                <a:lnTo>
                  <a:pt x="28" y="48"/>
                </a:lnTo>
                <a:lnTo>
                  <a:pt x="28" y="46"/>
                </a:lnTo>
                <a:lnTo>
                  <a:pt x="26" y="44"/>
                </a:lnTo>
                <a:lnTo>
                  <a:pt x="26" y="42"/>
                </a:lnTo>
                <a:lnTo>
                  <a:pt x="26" y="40"/>
                </a:lnTo>
                <a:lnTo>
                  <a:pt x="24" y="38"/>
                </a:lnTo>
                <a:lnTo>
                  <a:pt x="24" y="36"/>
                </a:lnTo>
                <a:lnTo>
                  <a:pt x="24" y="34"/>
                </a:lnTo>
                <a:lnTo>
                  <a:pt x="22" y="34"/>
                </a:lnTo>
                <a:lnTo>
                  <a:pt x="22" y="32"/>
                </a:lnTo>
                <a:lnTo>
                  <a:pt x="20" y="30"/>
                </a:lnTo>
                <a:lnTo>
                  <a:pt x="20" y="28"/>
                </a:lnTo>
                <a:lnTo>
                  <a:pt x="20" y="26"/>
                </a:lnTo>
                <a:lnTo>
                  <a:pt x="20" y="24"/>
                </a:lnTo>
                <a:lnTo>
                  <a:pt x="20" y="22"/>
                </a:lnTo>
                <a:lnTo>
                  <a:pt x="18" y="20"/>
                </a:lnTo>
                <a:lnTo>
                  <a:pt x="16" y="18"/>
                </a:lnTo>
                <a:lnTo>
                  <a:pt x="16" y="16"/>
                </a:lnTo>
                <a:lnTo>
                  <a:pt x="14" y="14"/>
                </a:lnTo>
                <a:lnTo>
                  <a:pt x="14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4" y="0"/>
                </a:lnTo>
                <a:lnTo>
                  <a:pt x="26" y="2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2"/>
                </a:lnTo>
                <a:lnTo>
                  <a:pt x="88" y="0"/>
                </a:lnTo>
                <a:lnTo>
                  <a:pt x="90" y="2"/>
                </a:lnTo>
                <a:lnTo>
                  <a:pt x="90" y="4"/>
                </a:lnTo>
                <a:lnTo>
                  <a:pt x="90" y="6"/>
                </a:lnTo>
                <a:lnTo>
                  <a:pt x="92" y="8"/>
                </a:lnTo>
                <a:lnTo>
                  <a:pt x="92" y="10"/>
                </a:lnTo>
                <a:lnTo>
                  <a:pt x="92" y="12"/>
                </a:lnTo>
                <a:lnTo>
                  <a:pt x="92" y="14"/>
                </a:lnTo>
                <a:lnTo>
                  <a:pt x="92" y="16"/>
                </a:lnTo>
                <a:lnTo>
                  <a:pt x="94" y="18"/>
                </a:lnTo>
                <a:lnTo>
                  <a:pt x="94" y="20"/>
                </a:lnTo>
                <a:lnTo>
                  <a:pt x="96" y="22"/>
                </a:lnTo>
                <a:lnTo>
                  <a:pt x="96" y="24"/>
                </a:lnTo>
                <a:lnTo>
                  <a:pt x="96" y="26"/>
                </a:lnTo>
                <a:lnTo>
                  <a:pt x="96" y="28"/>
                </a:lnTo>
                <a:lnTo>
                  <a:pt x="96" y="30"/>
                </a:lnTo>
                <a:lnTo>
                  <a:pt x="98" y="32"/>
                </a:lnTo>
                <a:lnTo>
                  <a:pt x="100" y="34"/>
                </a:lnTo>
                <a:lnTo>
                  <a:pt x="100" y="36"/>
                </a:lnTo>
                <a:lnTo>
                  <a:pt x="102" y="36"/>
                </a:lnTo>
                <a:lnTo>
                  <a:pt x="102" y="38"/>
                </a:lnTo>
                <a:lnTo>
                  <a:pt x="102" y="40"/>
                </a:lnTo>
                <a:lnTo>
                  <a:pt x="104" y="42"/>
                </a:lnTo>
                <a:lnTo>
                  <a:pt x="104" y="44"/>
                </a:lnTo>
                <a:lnTo>
                  <a:pt x="106" y="44"/>
                </a:lnTo>
                <a:lnTo>
                  <a:pt x="106" y="46"/>
                </a:lnTo>
                <a:lnTo>
                  <a:pt x="108" y="48"/>
                </a:lnTo>
                <a:lnTo>
                  <a:pt x="110" y="46"/>
                </a:lnTo>
                <a:lnTo>
                  <a:pt x="112" y="46"/>
                </a:lnTo>
                <a:lnTo>
                  <a:pt x="114" y="46"/>
                </a:lnTo>
                <a:lnTo>
                  <a:pt x="116" y="48"/>
                </a:lnTo>
                <a:lnTo>
                  <a:pt x="118" y="48"/>
                </a:lnTo>
                <a:lnTo>
                  <a:pt x="118" y="46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4"/>
                </a:lnTo>
                <a:lnTo>
                  <a:pt x="126" y="44"/>
                </a:lnTo>
                <a:lnTo>
                  <a:pt x="128" y="44"/>
                </a:lnTo>
                <a:lnTo>
                  <a:pt x="130" y="44"/>
                </a:lnTo>
                <a:lnTo>
                  <a:pt x="140" y="44"/>
                </a:lnTo>
                <a:lnTo>
                  <a:pt x="140" y="42"/>
                </a:lnTo>
                <a:lnTo>
                  <a:pt x="140" y="40"/>
                </a:lnTo>
                <a:lnTo>
                  <a:pt x="140" y="38"/>
                </a:lnTo>
                <a:lnTo>
                  <a:pt x="140" y="36"/>
                </a:lnTo>
                <a:lnTo>
                  <a:pt x="142" y="36"/>
                </a:lnTo>
                <a:lnTo>
                  <a:pt x="142" y="34"/>
                </a:lnTo>
                <a:lnTo>
                  <a:pt x="142" y="32"/>
                </a:lnTo>
                <a:lnTo>
                  <a:pt x="142" y="30"/>
                </a:lnTo>
                <a:lnTo>
                  <a:pt x="142" y="28"/>
                </a:lnTo>
                <a:lnTo>
                  <a:pt x="144" y="26"/>
                </a:lnTo>
                <a:lnTo>
                  <a:pt x="144" y="24"/>
                </a:lnTo>
                <a:lnTo>
                  <a:pt x="158" y="24"/>
                </a:lnTo>
                <a:lnTo>
                  <a:pt x="158" y="22"/>
                </a:lnTo>
                <a:lnTo>
                  <a:pt x="164" y="22"/>
                </a:lnTo>
                <a:lnTo>
                  <a:pt x="162" y="24"/>
                </a:lnTo>
                <a:lnTo>
                  <a:pt x="162" y="26"/>
                </a:lnTo>
                <a:lnTo>
                  <a:pt x="162" y="28"/>
                </a:lnTo>
                <a:lnTo>
                  <a:pt x="162" y="30"/>
                </a:lnTo>
                <a:lnTo>
                  <a:pt x="182" y="30"/>
                </a:lnTo>
                <a:lnTo>
                  <a:pt x="184" y="30"/>
                </a:lnTo>
                <a:lnTo>
                  <a:pt x="186" y="32"/>
                </a:lnTo>
                <a:lnTo>
                  <a:pt x="186" y="34"/>
                </a:lnTo>
                <a:lnTo>
                  <a:pt x="186" y="36"/>
                </a:lnTo>
                <a:lnTo>
                  <a:pt x="184" y="38"/>
                </a:lnTo>
                <a:lnTo>
                  <a:pt x="184" y="40"/>
                </a:lnTo>
                <a:lnTo>
                  <a:pt x="184" y="42"/>
                </a:lnTo>
                <a:lnTo>
                  <a:pt x="184" y="44"/>
                </a:lnTo>
                <a:lnTo>
                  <a:pt x="184" y="46"/>
                </a:lnTo>
                <a:lnTo>
                  <a:pt x="186" y="48"/>
                </a:lnTo>
                <a:lnTo>
                  <a:pt x="186" y="50"/>
                </a:lnTo>
                <a:lnTo>
                  <a:pt x="186" y="52"/>
                </a:lnTo>
                <a:lnTo>
                  <a:pt x="186" y="54"/>
                </a:lnTo>
                <a:lnTo>
                  <a:pt x="186" y="56"/>
                </a:lnTo>
                <a:lnTo>
                  <a:pt x="186" y="58"/>
                </a:lnTo>
                <a:lnTo>
                  <a:pt x="186" y="60"/>
                </a:lnTo>
                <a:lnTo>
                  <a:pt x="186" y="62"/>
                </a:lnTo>
                <a:lnTo>
                  <a:pt x="186" y="64"/>
                </a:lnTo>
                <a:lnTo>
                  <a:pt x="186" y="66"/>
                </a:lnTo>
                <a:lnTo>
                  <a:pt x="184" y="68"/>
                </a:lnTo>
                <a:lnTo>
                  <a:pt x="186" y="70"/>
                </a:lnTo>
                <a:lnTo>
                  <a:pt x="184" y="72"/>
                </a:lnTo>
                <a:lnTo>
                  <a:pt x="184" y="74"/>
                </a:lnTo>
                <a:lnTo>
                  <a:pt x="184" y="76"/>
                </a:lnTo>
                <a:lnTo>
                  <a:pt x="186" y="78"/>
                </a:lnTo>
                <a:lnTo>
                  <a:pt x="186" y="80"/>
                </a:lnTo>
                <a:lnTo>
                  <a:pt x="188" y="82"/>
                </a:lnTo>
                <a:lnTo>
                  <a:pt x="188" y="84"/>
                </a:lnTo>
                <a:lnTo>
                  <a:pt x="190" y="84"/>
                </a:lnTo>
                <a:lnTo>
                  <a:pt x="190" y="86"/>
                </a:lnTo>
                <a:lnTo>
                  <a:pt x="192" y="86"/>
                </a:lnTo>
                <a:lnTo>
                  <a:pt x="192" y="88"/>
                </a:lnTo>
                <a:lnTo>
                  <a:pt x="192" y="90"/>
                </a:lnTo>
                <a:lnTo>
                  <a:pt x="192" y="92"/>
                </a:lnTo>
                <a:lnTo>
                  <a:pt x="194" y="94"/>
                </a:lnTo>
                <a:lnTo>
                  <a:pt x="192" y="96"/>
                </a:lnTo>
                <a:lnTo>
                  <a:pt x="194" y="98"/>
                </a:lnTo>
                <a:lnTo>
                  <a:pt x="194" y="100"/>
                </a:lnTo>
                <a:lnTo>
                  <a:pt x="194" y="102"/>
                </a:lnTo>
                <a:lnTo>
                  <a:pt x="192" y="104"/>
                </a:lnTo>
                <a:lnTo>
                  <a:pt x="190" y="106"/>
                </a:lnTo>
                <a:lnTo>
                  <a:pt x="192" y="106"/>
                </a:lnTo>
                <a:lnTo>
                  <a:pt x="192" y="108"/>
                </a:lnTo>
                <a:lnTo>
                  <a:pt x="192" y="110"/>
                </a:lnTo>
                <a:lnTo>
                  <a:pt x="192" y="112"/>
                </a:lnTo>
                <a:lnTo>
                  <a:pt x="194" y="110"/>
                </a:lnTo>
                <a:lnTo>
                  <a:pt x="196" y="110"/>
                </a:lnTo>
                <a:lnTo>
                  <a:pt x="198" y="108"/>
                </a:lnTo>
                <a:lnTo>
                  <a:pt x="200" y="108"/>
                </a:lnTo>
                <a:lnTo>
                  <a:pt x="202" y="110"/>
                </a:lnTo>
                <a:lnTo>
                  <a:pt x="204" y="108"/>
                </a:lnTo>
                <a:lnTo>
                  <a:pt x="206" y="110"/>
                </a:lnTo>
                <a:lnTo>
                  <a:pt x="208" y="110"/>
                </a:lnTo>
                <a:lnTo>
                  <a:pt x="210" y="108"/>
                </a:lnTo>
                <a:lnTo>
                  <a:pt x="212" y="108"/>
                </a:lnTo>
                <a:lnTo>
                  <a:pt x="214" y="106"/>
                </a:lnTo>
                <a:lnTo>
                  <a:pt x="216" y="106"/>
                </a:lnTo>
                <a:lnTo>
                  <a:pt x="218" y="108"/>
                </a:lnTo>
                <a:lnTo>
                  <a:pt x="220" y="108"/>
                </a:lnTo>
                <a:lnTo>
                  <a:pt x="222" y="108"/>
                </a:lnTo>
                <a:lnTo>
                  <a:pt x="222" y="106"/>
                </a:lnTo>
                <a:lnTo>
                  <a:pt x="224" y="104"/>
                </a:lnTo>
                <a:lnTo>
                  <a:pt x="224" y="106"/>
                </a:lnTo>
                <a:lnTo>
                  <a:pt x="224" y="108"/>
                </a:lnTo>
                <a:lnTo>
                  <a:pt x="224" y="110"/>
                </a:lnTo>
                <a:lnTo>
                  <a:pt x="224" y="112"/>
                </a:lnTo>
                <a:lnTo>
                  <a:pt x="224" y="114"/>
                </a:lnTo>
                <a:lnTo>
                  <a:pt x="226" y="116"/>
                </a:lnTo>
                <a:lnTo>
                  <a:pt x="224" y="118"/>
                </a:lnTo>
                <a:lnTo>
                  <a:pt x="224" y="120"/>
                </a:lnTo>
                <a:lnTo>
                  <a:pt x="224" y="122"/>
                </a:lnTo>
                <a:lnTo>
                  <a:pt x="224" y="124"/>
                </a:lnTo>
                <a:lnTo>
                  <a:pt x="224" y="126"/>
                </a:lnTo>
                <a:lnTo>
                  <a:pt x="224" y="130"/>
                </a:lnTo>
                <a:lnTo>
                  <a:pt x="224" y="132"/>
                </a:lnTo>
                <a:lnTo>
                  <a:pt x="224" y="134"/>
                </a:lnTo>
                <a:lnTo>
                  <a:pt x="224" y="136"/>
                </a:lnTo>
                <a:lnTo>
                  <a:pt x="224" y="138"/>
                </a:lnTo>
                <a:lnTo>
                  <a:pt x="222" y="138"/>
                </a:lnTo>
                <a:lnTo>
                  <a:pt x="222" y="140"/>
                </a:lnTo>
                <a:lnTo>
                  <a:pt x="222" y="142"/>
                </a:lnTo>
                <a:lnTo>
                  <a:pt x="222" y="144"/>
                </a:lnTo>
                <a:lnTo>
                  <a:pt x="222" y="146"/>
                </a:lnTo>
                <a:lnTo>
                  <a:pt x="224" y="148"/>
                </a:lnTo>
                <a:lnTo>
                  <a:pt x="220" y="148"/>
                </a:lnTo>
                <a:lnTo>
                  <a:pt x="188" y="148"/>
                </a:lnTo>
                <a:lnTo>
                  <a:pt x="188" y="150"/>
                </a:lnTo>
                <a:lnTo>
                  <a:pt x="188" y="162"/>
                </a:lnTo>
                <a:lnTo>
                  <a:pt x="186" y="164"/>
                </a:lnTo>
                <a:lnTo>
                  <a:pt x="186" y="176"/>
                </a:lnTo>
                <a:lnTo>
                  <a:pt x="186" y="178"/>
                </a:lnTo>
                <a:lnTo>
                  <a:pt x="186" y="190"/>
                </a:lnTo>
                <a:lnTo>
                  <a:pt x="186" y="192"/>
                </a:lnTo>
                <a:lnTo>
                  <a:pt x="186" y="202"/>
                </a:lnTo>
                <a:lnTo>
                  <a:pt x="186" y="204"/>
                </a:lnTo>
                <a:lnTo>
                  <a:pt x="186" y="214"/>
                </a:lnTo>
                <a:lnTo>
                  <a:pt x="186" y="216"/>
                </a:lnTo>
                <a:lnTo>
                  <a:pt x="188" y="218"/>
                </a:lnTo>
                <a:lnTo>
                  <a:pt x="188" y="220"/>
                </a:lnTo>
                <a:lnTo>
                  <a:pt x="190" y="222"/>
                </a:lnTo>
                <a:lnTo>
                  <a:pt x="192" y="224"/>
                </a:lnTo>
                <a:lnTo>
                  <a:pt x="194" y="226"/>
                </a:lnTo>
                <a:lnTo>
                  <a:pt x="196" y="228"/>
                </a:lnTo>
                <a:lnTo>
                  <a:pt x="196" y="230"/>
                </a:lnTo>
                <a:lnTo>
                  <a:pt x="198" y="232"/>
                </a:lnTo>
                <a:lnTo>
                  <a:pt x="200" y="234"/>
                </a:lnTo>
                <a:lnTo>
                  <a:pt x="202" y="236"/>
                </a:lnTo>
                <a:lnTo>
                  <a:pt x="204" y="238"/>
                </a:lnTo>
                <a:lnTo>
                  <a:pt x="206" y="238"/>
                </a:lnTo>
                <a:lnTo>
                  <a:pt x="206" y="240"/>
                </a:lnTo>
                <a:lnTo>
                  <a:pt x="208" y="242"/>
                </a:lnTo>
                <a:lnTo>
                  <a:pt x="210" y="244"/>
                </a:lnTo>
                <a:lnTo>
                  <a:pt x="212" y="244"/>
                </a:lnTo>
                <a:lnTo>
                  <a:pt x="208" y="246"/>
                </a:lnTo>
                <a:lnTo>
                  <a:pt x="206" y="246"/>
                </a:lnTo>
                <a:lnTo>
                  <a:pt x="204" y="246"/>
                </a:lnTo>
                <a:lnTo>
                  <a:pt x="202" y="248"/>
                </a:lnTo>
                <a:lnTo>
                  <a:pt x="200" y="248"/>
                </a:lnTo>
                <a:lnTo>
                  <a:pt x="198" y="248"/>
                </a:lnTo>
                <a:lnTo>
                  <a:pt x="196" y="248"/>
                </a:lnTo>
                <a:lnTo>
                  <a:pt x="194" y="248"/>
                </a:lnTo>
                <a:lnTo>
                  <a:pt x="192" y="250"/>
                </a:lnTo>
                <a:lnTo>
                  <a:pt x="190" y="250"/>
                </a:lnTo>
                <a:lnTo>
                  <a:pt x="188" y="250"/>
                </a:lnTo>
                <a:lnTo>
                  <a:pt x="186" y="250"/>
                </a:lnTo>
                <a:lnTo>
                  <a:pt x="184" y="252"/>
                </a:lnTo>
                <a:lnTo>
                  <a:pt x="182" y="252"/>
                </a:lnTo>
                <a:lnTo>
                  <a:pt x="180" y="252"/>
                </a:lnTo>
                <a:lnTo>
                  <a:pt x="178" y="252"/>
                </a:lnTo>
                <a:lnTo>
                  <a:pt x="176" y="252"/>
                </a:lnTo>
                <a:lnTo>
                  <a:pt x="174" y="252"/>
                </a:lnTo>
                <a:lnTo>
                  <a:pt x="172" y="252"/>
                </a:lnTo>
                <a:lnTo>
                  <a:pt x="170" y="252"/>
                </a:lnTo>
                <a:lnTo>
                  <a:pt x="168" y="252"/>
                </a:lnTo>
                <a:lnTo>
                  <a:pt x="166" y="252"/>
                </a:lnTo>
                <a:lnTo>
                  <a:pt x="164" y="252"/>
                </a:lnTo>
                <a:lnTo>
                  <a:pt x="162" y="252"/>
                </a:lnTo>
                <a:lnTo>
                  <a:pt x="160" y="252"/>
                </a:lnTo>
                <a:lnTo>
                  <a:pt x="158" y="252"/>
                </a:lnTo>
                <a:lnTo>
                  <a:pt x="156" y="250"/>
                </a:lnTo>
                <a:lnTo>
                  <a:pt x="154" y="250"/>
                </a:lnTo>
                <a:lnTo>
                  <a:pt x="152" y="250"/>
                </a:lnTo>
                <a:lnTo>
                  <a:pt x="150" y="250"/>
                </a:lnTo>
                <a:lnTo>
                  <a:pt x="148" y="250"/>
                </a:lnTo>
                <a:lnTo>
                  <a:pt x="146" y="250"/>
                </a:lnTo>
                <a:lnTo>
                  <a:pt x="144" y="250"/>
                </a:lnTo>
                <a:lnTo>
                  <a:pt x="142" y="250"/>
                </a:lnTo>
                <a:lnTo>
                  <a:pt x="138" y="250"/>
                </a:lnTo>
                <a:lnTo>
                  <a:pt x="136" y="248"/>
                </a:lnTo>
                <a:lnTo>
                  <a:pt x="134" y="248"/>
                </a:lnTo>
                <a:lnTo>
                  <a:pt x="132" y="250"/>
                </a:lnTo>
                <a:lnTo>
                  <a:pt x="130" y="248"/>
                </a:lnTo>
                <a:lnTo>
                  <a:pt x="128" y="248"/>
                </a:lnTo>
                <a:lnTo>
                  <a:pt x="126" y="246"/>
                </a:lnTo>
                <a:lnTo>
                  <a:pt x="124" y="246"/>
                </a:lnTo>
                <a:lnTo>
                  <a:pt x="124" y="244"/>
                </a:lnTo>
                <a:lnTo>
                  <a:pt x="122" y="242"/>
                </a:lnTo>
                <a:lnTo>
                  <a:pt x="122" y="240"/>
                </a:lnTo>
                <a:lnTo>
                  <a:pt x="104" y="240"/>
                </a:lnTo>
                <a:lnTo>
                  <a:pt x="102" y="240"/>
                </a:lnTo>
                <a:lnTo>
                  <a:pt x="98" y="240"/>
                </a:lnTo>
                <a:lnTo>
                  <a:pt x="96" y="240"/>
                </a:lnTo>
                <a:lnTo>
                  <a:pt x="44" y="240"/>
                </a:lnTo>
                <a:lnTo>
                  <a:pt x="42" y="240"/>
                </a:lnTo>
                <a:lnTo>
                  <a:pt x="40" y="240"/>
                </a:lnTo>
                <a:lnTo>
                  <a:pt x="38" y="238"/>
                </a:lnTo>
                <a:lnTo>
                  <a:pt x="36" y="236"/>
                </a:lnTo>
                <a:lnTo>
                  <a:pt x="34" y="236"/>
                </a:lnTo>
                <a:lnTo>
                  <a:pt x="32" y="234"/>
                </a:lnTo>
                <a:lnTo>
                  <a:pt x="30" y="232"/>
                </a:lnTo>
                <a:lnTo>
                  <a:pt x="28" y="232"/>
                </a:lnTo>
                <a:lnTo>
                  <a:pt x="26" y="230"/>
                </a:lnTo>
                <a:lnTo>
                  <a:pt x="24" y="232"/>
                </a:lnTo>
                <a:lnTo>
                  <a:pt x="22" y="232"/>
                </a:lnTo>
                <a:lnTo>
                  <a:pt x="20" y="234"/>
                </a:lnTo>
                <a:lnTo>
                  <a:pt x="18" y="234"/>
                </a:lnTo>
                <a:lnTo>
                  <a:pt x="16" y="236"/>
                </a:lnTo>
                <a:lnTo>
                  <a:pt x="14" y="236"/>
                </a:lnTo>
                <a:lnTo>
                  <a:pt x="12" y="236"/>
                </a:lnTo>
                <a:lnTo>
                  <a:pt x="10" y="236"/>
                </a:lnTo>
                <a:lnTo>
                  <a:pt x="8" y="236"/>
                </a:lnTo>
                <a:lnTo>
                  <a:pt x="6" y="234"/>
                </a:lnTo>
                <a:lnTo>
                  <a:pt x="4" y="236"/>
                </a:lnTo>
                <a:lnTo>
                  <a:pt x="2" y="236"/>
                </a:lnTo>
                <a:lnTo>
                  <a:pt x="0" y="23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7" name="Freeform 2355"/>
          <p:cNvSpPr>
            <a:spLocks/>
          </p:cNvSpPr>
          <p:nvPr/>
        </p:nvSpPr>
        <p:spPr bwMode="auto">
          <a:xfrm>
            <a:off x="4549778" y="4153692"/>
            <a:ext cx="358775" cy="400051"/>
          </a:xfrm>
          <a:custGeom>
            <a:avLst/>
            <a:gdLst>
              <a:gd name="T0" fmla="*/ 5040313 w 226"/>
              <a:gd name="T1" fmla="*/ 554434375 h 252"/>
              <a:gd name="T2" fmla="*/ 5040313 w 226"/>
              <a:gd name="T3" fmla="*/ 519152188 h 252"/>
              <a:gd name="T4" fmla="*/ 20161250 w 226"/>
              <a:gd name="T5" fmla="*/ 488910313 h 252"/>
              <a:gd name="T6" fmla="*/ 25201563 w 226"/>
              <a:gd name="T7" fmla="*/ 453628125 h 252"/>
              <a:gd name="T8" fmla="*/ 35282188 w 226"/>
              <a:gd name="T9" fmla="*/ 418345938 h 252"/>
              <a:gd name="T10" fmla="*/ 50403125 w 226"/>
              <a:gd name="T11" fmla="*/ 383063750 h 252"/>
              <a:gd name="T12" fmla="*/ 70564375 w 226"/>
              <a:gd name="T13" fmla="*/ 352821875 h 252"/>
              <a:gd name="T14" fmla="*/ 90725625 w 226"/>
              <a:gd name="T15" fmla="*/ 327620313 h 252"/>
              <a:gd name="T16" fmla="*/ 95765938 w 226"/>
              <a:gd name="T17" fmla="*/ 287297813 h 252"/>
              <a:gd name="T18" fmla="*/ 95765938 w 226"/>
              <a:gd name="T19" fmla="*/ 252015625 h 252"/>
              <a:gd name="T20" fmla="*/ 75604688 w 226"/>
              <a:gd name="T21" fmla="*/ 216733438 h 252"/>
              <a:gd name="T22" fmla="*/ 65524063 w 226"/>
              <a:gd name="T23" fmla="*/ 181451250 h 252"/>
              <a:gd name="T24" fmla="*/ 60483750 w 226"/>
              <a:gd name="T25" fmla="*/ 166330313 h 252"/>
              <a:gd name="T26" fmla="*/ 75604688 w 226"/>
              <a:gd name="T27" fmla="*/ 146169063 h 252"/>
              <a:gd name="T28" fmla="*/ 70564375 w 226"/>
              <a:gd name="T29" fmla="*/ 115927188 h 252"/>
              <a:gd name="T30" fmla="*/ 55443438 w 226"/>
              <a:gd name="T31" fmla="*/ 85685313 h 252"/>
              <a:gd name="T32" fmla="*/ 45362813 w 226"/>
              <a:gd name="T33" fmla="*/ 50403125 h 252"/>
              <a:gd name="T34" fmla="*/ 30241875 w 226"/>
              <a:gd name="T35" fmla="*/ 20161250 h 252"/>
              <a:gd name="T36" fmla="*/ 60483750 w 226"/>
              <a:gd name="T37" fmla="*/ 5040313 h 252"/>
              <a:gd name="T38" fmla="*/ 85685313 w 226"/>
              <a:gd name="T39" fmla="*/ 0 h 252"/>
              <a:gd name="T40" fmla="*/ 126007813 w 226"/>
              <a:gd name="T41" fmla="*/ 5040313 h 252"/>
              <a:gd name="T42" fmla="*/ 176410938 w 226"/>
              <a:gd name="T43" fmla="*/ 0 h 252"/>
              <a:gd name="T44" fmla="*/ 221773750 w 226"/>
              <a:gd name="T45" fmla="*/ 0 h 252"/>
              <a:gd name="T46" fmla="*/ 231854375 w 226"/>
              <a:gd name="T47" fmla="*/ 25201563 h 252"/>
              <a:gd name="T48" fmla="*/ 241935000 w 226"/>
              <a:gd name="T49" fmla="*/ 55443438 h 252"/>
              <a:gd name="T50" fmla="*/ 252015625 w 226"/>
              <a:gd name="T51" fmla="*/ 90725625 h 252"/>
              <a:gd name="T52" fmla="*/ 272176875 w 226"/>
              <a:gd name="T53" fmla="*/ 120967500 h 252"/>
              <a:gd name="T54" fmla="*/ 297378438 w 226"/>
              <a:gd name="T55" fmla="*/ 110886875 h 252"/>
              <a:gd name="T56" fmla="*/ 352821875 w 226"/>
              <a:gd name="T57" fmla="*/ 110886875 h 252"/>
              <a:gd name="T58" fmla="*/ 357862188 w 226"/>
              <a:gd name="T59" fmla="*/ 85685313 h 252"/>
              <a:gd name="T60" fmla="*/ 398184688 w 226"/>
              <a:gd name="T61" fmla="*/ 55443438 h 252"/>
              <a:gd name="T62" fmla="*/ 463708750 w 226"/>
              <a:gd name="T63" fmla="*/ 75604688 h 252"/>
              <a:gd name="T64" fmla="*/ 463708750 w 226"/>
              <a:gd name="T65" fmla="*/ 105846563 h 252"/>
              <a:gd name="T66" fmla="*/ 468749063 w 226"/>
              <a:gd name="T67" fmla="*/ 141128750 h 252"/>
              <a:gd name="T68" fmla="*/ 468749063 w 226"/>
              <a:gd name="T69" fmla="*/ 176410938 h 252"/>
              <a:gd name="T70" fmla="*/ 473789375 w 226"/>
              <a:gd name="T71" fmla="*/ 211693125 h 252"/>
              <a:gd name="T72" fmla="*/ 483870000 w 226"/>
              <a:gd name="T73" fmla="*/ 241935000 h 252"/>
              <a:gd name="T74" fmla="*/ 483870000 w 226"/>
              <a:gd name="T75" fmla="*/ 267136563 h 252"/>
              <a:gd name="T76" fmla="*/ 493950625 w 226"/>
              <a:gd name="T77" fmla="*/ 277217188 h 252"/>
              <a:gd name="T78" fmla="*/ 534273125 w 226"/>
              <a:gd name="T79" fmla="*/ 272176875 h 252"/>
              <a:gd name="T80" fmla="*/ 564515000 w 226"/>
              <a:gd name="T81" fmla="*/ 267136563 h 252"/>
              <a:gd name="T82" fmla="*/ 564515000 w 226"/>
              <a:gd name="T83" fmla="*/ 297378438 h 252"/>
              <a:gd name="T84" fmla="*/ 564515000 w 226"/>
              <a:gd name="T85" fmla="*/ 342741250 h 252"/>
              <a:gd name="T86" fmla="*/ 554434375 w 226"/>
              <a:gd name="T87" fmla="*/ 372983125 h 252"/>
              <a:gd name="T88" fmla="*/ 468749063 w 226"/>
              <a:gd name="T89" fmla="*/ 483870000 h 252"/>
              <a:gd name="T90" fmla="*/ 478829688 w 226"/>
              <a:gd name="T91" fmla="*/ 559474688 h 252"/>
              <a:gd name="T92" fmla="*/ 514111875 w 226"/>
              <a:gd name="T93" fmla="*/ 599797188 h 252"/>
              <a:gd name="T94" fmla="*/ 519152188 w 226"/>
              <a:gd name="T95" fmla="*/ 619958438 h 252"/>
              <a:gd name="T96" fmla="*/ 478829688 w 226"/>
              <a:gd name="T97" fmla="*/ 630039063 h 252"/>
              <a:gd name="T98" fmla="*/ 448587813 w 226"/>
              <a:gd name="T99" fmla="*/ 635079375 h 252"/>
              <a:gd name="T100" fmla="*/ 418345938 w 226"/>
              <a:gd name="T101" fmla="*/ 635079375 h 252"/>
              <a:gd name="T102" fmla="*/ 383063750 w 226"/>
              <a:gd name="T103" fmla="*/ 630039063 h 252"/>
              <a:gd name="T104" fmla="*/ 342741250 w 226"/>
              <a:gd name="T105" fmla="*/ 624998750 h 252"/>
              <a:gd name="T106" fmla="*/ 307459063 w 226"/>
              <a:gd name="T107" fmla="*/ 609877813 h 252"/>
              <a:gd name="T108" fmla="*/ 105846563 w 226"/>
              <a:gd name="T109" fmla="*/ 604837500 h 252"/>
              <a:gd name="T110" fmla="*/ 75604688 w 226"/>
              <a:gd name="T111" fmla="*/ 584676250 h 252"/>
              <a:gd name="T112" fmla="*/ 35282188 w 226"/>
              <a:gd name="T113" fmla="*/ 594756875 h 252"/>
              <a:gd name="T114" fmla="*/ 0 w 226"/>
              <a:gd name="T115" fmla="*/ 599797188 h 25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26" h="252">
                <a:moveTo>
                  <a:pt x="0" y="238"/>
                </a:moveTo>
                <a:lnTo>
                  <a:pt x="0" y="236"/>
                </a:lnTo>
                <a:lnTo>
                  <a:pt x="0" y="234"/>
                </a:lnTo>
                <a:lnTo>
                  <a:pt x="0" y="232"/>
                </a:lnTo>
                <a:lnTo>
                  <a:pt x="0" y="230"/>
                </a:lnTo>
                <a:lnTo>
                  <a:pt x="2" y="228"/>
                </a:lnTo>
                <a:lnTo>
                  <a:pt x="2" y="226"/>
                </a:lnTo>
                <a:lnTo>
                  <a:pt x="2" y="220"/>
                </a:lnTo>
                <a:lnTo>
                  <a:pt x="2" y="218"/>
                </a:lnTo>
                <a:lnTo>
                  <a:pt x="2" y="216"/>
                </a:lnTo>
                <a:lnTo>
                  <a:pt x="2" y="214"/>
                </a:lnTo>
                <a:lnTo>
                  <a:pt x="0" y="212"/>
                </a:lnTo>
                <a:lnTo>
                  <a:pt x="2" y="212"/>
                </a:lnTo>
                <a:lnTo>
                  <a:pt x="0" y="210"/>
                </a:lnTo>
                <a:lnTo>
                  <a:pt x="0" y="208"/>
                </a:lnTo>
                <a:lnTo>
                  <a:pt x="2" y="206"/>
                </a:lnTo>
                <a:lnTo>
                  <a:pt x="4" y="206"/>
                </a:lnTo>
                <a:lnTo>
                  <a:pt x="4" y="204"/>
                </a:lnTo>
                <a:lnTo>
                  <a:pt x="6" y="202"/>
                </a:lnTo>
                <a:lnTo>
                  <a:pt x="6" y="200"/>
                </a:lnTo>
                <a:lnTo>
                  <a:pt x="6" y="198"/>
                </a:lnTo>
                <a:lnTo>
                  <a:pt x="6" y="196"/>
                </a:lnTo>
                <a:lnTo>
                  <a:pt x="8" y="194"/>
                </a:lnTo>
                <a:lnTo>
                  <a:pt x="8" y="192"/>
                </a:lnTo>
                <a:lnTo>
                  <a:pt x="8" y="190"/>
                </a:lnTo>
                <a:lnTo>
                  <a:pt x="8" y="188"/>
                </a:lnTo>
                <a:lnTo>
                  <a:pt x="10" y="186"/>
                </a:lnTo>
                <a:lnTo>
                  <a:pt x="10" y="184"/>
                </a:lnTo>
                <a:lnTo>
                  <a:pt x="10" y="182"/>
                </a:lnTo>
                <a:lnTo>
                  <a:pt x="10" y="180"/>
                </a:lnTo>
                <a:lnTo>
                  <a:pt x="12" y="178"/>
                </a:lnTo>
                <a:lnTo>
                  <a:pt x="12" y="176"/>
                </a:lnTo>
                <a:lnTo>
                  <a:pt x="10" y="174"/>
                </a:lnTo>
                <a:lnTo>
                  <a:pt x="12" y="172"/>
                </a:lnTo>
                <a:lnTo>
                  <a:pt x="12" y="170"/>
                </a:lnTo>
                <a:lnTo>
                  <a:pt x="12" y="168"/>
                </a:lnTo>
                <a:lnTo>
                  <a:pt x="14" y="166"/>
                </a:lnTo>
                <a:lnTo>
                  <a:pt x="14" y="164"/>
                </a:lnTo>
                <a:lnTo>
                  <a:pt x="14" y="162"/>
                </a:lnTo>
                <a:lnTo>
                  <a:pt x="14" y="160"/>
                </a:lnTo>
                <a:lnTo>
                  <a:pt x="14" y="158"/>
                </a:lnTo>
                <a:lnTo>
                  <a:pt x="16" y="156"/>
                </a:lnTo>
                <a:lnTo>
                  <a:pt x="18" y="154"/>
                </a:lnTo>
                <a:lnTo>
                  <a:pt x="20" y="152"/>
                </a:lnTo>
                <a:lnTo>
                  <a:pt x="20" y="150"/>
                </a:lnTo>
                <a:lnTo>
                  <a:pt x="22" y="148"/>
                </a:lnTo>
                <a:lnTo>
                  <a:pt x="22" y="146"/>
                </a:lnTo>
                <a:lnTo>
                  <a:pt x="22" y="144"/>
                </a:lnTo>
                <a:lnTo>
                  <a:pt x="24" y="142"/>
                </a:lnTo>
                <a:lnTo>
                  <a:pt x="26" y="140"/>
                </a:lnTo>
                <a:lnTo>
                  <a:pt x="28" y="140"/>
                </a:lnTo>
                <a:lnTo>
                  <a:pt x="30" y="140"/>
                </a:lnTo>
                <a:lnTo>
                  <a:pt x="32" y="138"/>
                </a:lnTo>
                <a:lnTo>
                  <a:pt x="32" y="136"/>
                </a:lnTo>
                <a:lnTo>
                  <a:pt x="34" y="136"/>
                </a:lnTo>
                <a:lnTo>
                  <a:pt x="34" y="134"/>
                </a:lnTo>
                <a:lnTo>
                  <a:pt x="36" y="132"/>
                </a:lnTo>
                <a:lnTo>
                  <a:pt x="36" y="130"/>
                </a:lnTo>
                <a:lnTo>
                  <a:pt x="36" y="128"/>
                </a:lnTo>
                <a:lnTo>
                  <a:pt x="38" y="126"/>
                </a:lnTo>
                <a:lnTo>
                  <a:pt x="38" y="124"/>
                </a:lnTo>
                <a:lnTo>
                  <a:pt x="38" y="122"/>
                </a:lnTo>
                <a:lnTo>
                  <a:pt x="38" y="118"/>
                </a:lnTo>
                <a:lnTo>
                  <a:pt x="38" y="116"/>
                </a:lnTo>
                <a:lnTo>
                  <a:pt x="38" y="114"/>
                </a:lnTo>
                <a:lnTo>
                  <a:pt x="38" y="112"/>
                </a:lnTo>
                <a:lnTo>
                  <a:pt x="38" y="110"/>
                </a:lnTo>
                <a:lnTo>
                  <a:pt x="38" y="108"/>
                </a:lnTo>
                <a:lnTo>
                  <a:pt x="38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100"/>
                </a:lnTo>
                <a:lnTo>
                  <a:pt x="36" y="98"/>
                </a:lnTo>
                <a:lnTo>
                  <a:pt x="34" y="96"/>
                </a:lnTo>
                <a:lnTo>
                  <a:pt x="34" y="94"/>
                </a:lnTo>
                <a:lnTo>
                  <a:pt x="32" y="92"/>
                </a:lnTo>
                <a:lnTo>
                  <a:pt x="32" y="90"/>
                </a:lnTo>
                <a:lnTo>
                  <a:pt x="30" y="88"/>
                </a:lnTo>
                <a:lnTo>
                  <a:pt x="30" y="86"/>
                </a:lnTo>
                <a:lnTo>
                  <a:pt x="30" y="84"/>
                </a:lnTo>
                <a:lnTo>
                  <a:pt x="28" y="82"/>
                </a:lnTo>
                <a:lnTo>
                  <a:pt x="28" y="80"/>
                </a:lnTo>
                <a:lnTo>
                  <a:pt x="28" y="78"/>
                </a:lnTo>
                <a:lnTo>
                  <a:pt x="26" y="76"/>
                </a:lnTo>
                <a:lnTo>
                  <a:pt x="26" y="74"/>
                </a:lnTo>
                <a:lnTo>
                  <a:pt x="26" y="72"/>
                </a:lnTo>
                <a:lnTo>
                  <a:pt x="26" y="70"/>
                </a:lnTo>
                <a:lnTo>
                  <a:pt x="24" y="70"/>
                </a:lnTo>
                <a:lnTo>
                  <a:pt x="24" y="68"/>
                </a:lnTo>
                <a:lnTo>
                  <a:pt x="24" y="66"/>
                </a:lnTo>
                <a:lnTo>
                  <a:pt x="24" y="64"/>
                </a:lnTo>
                <a:lnTo>
                  <a:pt x="26" y="64"/>
                </a:lnTo>
                <a:lnTo>
                  <a:pt x="24" y="66"/>
                </a:lnTo>
                <a:lnTo>
                  <a:pt x="26" y="66"/>
                </a:lnTo>
                <a:lnTo>
                  <a:pt x="26" y="64"/>
                </a:lnTo>
                <a:lnTo>
                  <a:pt x="28" y="62"/>
                </a:lnTo>
                <a:lnTo>
                  <a:pt x="30" y="60"/>
                </a:lnTo>
                <a:lnTo>
                  <a:pt x="30" y="58"/>
                </a:lnTo>
                <a:lnTo>
                  <a:pt x="30" y="56"/>
                </a:lnTo>
                <a:lnTo>
                  <a:pt x="30" y="54"/>
                </a:lnTo>
                <a:lnTo>
                  <a:pt x="30" y="52"/>
                </a:lnTo>
                <a:lnTo>
                  <a:pt x="28" y="50"/>
                </a:lnTo>
                <a:lnTo>
                  <a:pt x="28" y="48"/>
                </a:lnTo>
                <a:lnTo>
                  <a:pt x="28" y="46"/>
                </a:lnTo>
                <a:lnTo>
                  <a:pt x="26" y="44"/>
                </a:lnTo>
                <a:lnTo>
                  <a:pt x="26" y="42"/>
                </a:lnTo>
                <a:lnTo>
                  <a:pt x="26" y="40"/>
                </a:lnTo>
                <a:lnTo>
                  <a:pt x="24" y="38"/>
                </a:lnTo>
                <a:lnTo>
                  <a:pt x="24" y="36"/>
                </a:lnTo>
                <a:lnTo>
                  <a:pt x="24" y="34"/>
                </a:lnTo>
                <a:lnTo>
                  <a:pt x="22" y="34"/>
                </a:lnTo>
                <a:lnTo>
                  <a:pt x="22" y="32"/>
                </a:lnTo>
                <a:lnTo>
                  <a:pt x="20" y="30"/>
                </a:lnTo>
                <a:lnTo>
                  <a:pt x="20" y="28"/>
                </a:lnTo>
                <a:lnTo>
                  <a:pt x="20" y="26"/>
                </a:lnTo>
                <a:lnTo>
                  <a:pt x="20" y="24"/>
                </a:lnTo>
                <a:lnTo>
                  <a:pt x="20" y="22"/>
                </a:lnTo>
                <a:lnTo>
                  <a:pt x="18" y="20"/>
                </a:lnTo>
                <a:lnTo>
                  <a:pt x="16" y="18"/>
                </a:lnTo>
                <a:lnTo>
                  <a:pt x="16" y="16"/>
                </a:lnTo>
                <a:lnTo>
                  <a:pt x="14" y="14"/>
                </a:lnTo>
                <a:lnTo>
                  <a:pt x="14" y="12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4" y="0"/>
                </a:lnTo>
                <a:lnTo>
                  <a:pt x="26" y="2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2"/>
                </a:lnTo>
                <a:lnTo>
                  <a:pt x="88" y="0"/>
                </a:lnTo>
                <a:lnTo>
                  <a:pt x="90" y="2"/>
                </a:lnTo>
                <a:lnTo>
                  <a:pt x="90" y="4"/>
                </a:lnTo>
                <a:lnTo>
                  <a:pt x="90" y="6"/>
                </a:lnTo>
                <a:lnTo>
                  <a:pt x="92" y="8"/>
                </a:lnTo>
                <a:lnTo>
                  <a:pt x="92" y="10"/>
                </a:lnTo>
                <a:lnTo>
                  <a:pt x="92" y="12"/>
                </a:lnTo>
                <a:lnTo>
                  <a:pt x="92" y="14"/>
                </a:lnTo>
                <a:lnTo>
                  <a:pt x="92" y="16"/>
                </a:lnTo>
                <a:lnTo>
                  <a:pt x="94" y="18"/>
                </a:lnTo>
                <a:lnTo>
                  <a:pt x="94" y="20"/>
                </a:lnTo>
                <a:lnTo>
                  <a:pt x="96" y="22"/>
                </a:lnTo>
                <a:lnTo>
                  <a:pt x="96" y="24"/>
                </a:lnTo>
                <a:lnTo>
                  <a:pt x="96" y="26"/>
                </a:lnTo>
                <a:lnTo>
                  <a:pt x="96" y="28"/>
                </a:lnTo>
                <a:lnTo>
                  <a:pt x="96" y="30"/>
                </a:lnTo>
                <a:lnTo>
                  <a:pt x="98" y="32"/>
                </a:lnTo>
                <a:lnTo>
                  <a:pt x="100" y="34"/>
                </a:lnTo>
                <a:lnTo>
                  <a:pt x="100" y="36"/>
                </a:lnTo>
                <a:lnTo>
                  <a:pt x="102" y="36"/>
                </a:lnTo>
                <a:lnTo>
                  <a:pt x="102" y="38"/>
                </a:lnTo>
                <a:lnTo>
                  <a:pt x="102" y="40"/>
                </a:lnTo>
                <a:lnTo>
                  <a:pt x="104" y="42"/>
                </a:lnTo>
                <a:lnTo>
                  <a:pt x="104" y="44"/>
                </a:lnTo>
                <a:lnTo>
                  <a:pt x="106" y="44"/>
                </a:lnTo>
                <a:lnTo>
                  <a:pt x="106" y="46"/>
                </a:lnTo>
                <a:lnTo>
                  <a:pt x="108" y="48"/>
                </a:lnTo>
                <a:lnTo>
                  <a:pt x="110" y="46"/>
                </a:lnTo>
                <a:lnTo>
                  <a:pt x="112" y="46"/>
                </a:lnTo>
                <a:lnTo>
                  <a:pt x="114" y="46"/>
                </a:lnTo>
                <a:lnTo>
                  <a:pt x="116" y="48"/>
                </a:lnTo>
                <a:lnTo>
                  <a:pt x="118" y="48"/>
                </a:lnTo>
                <a:lnTo>
                  <a:pt x="118" y="46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4"/>
                </a:lnTo>
                <a:lnTo>
                  <a:pt x="126" y="44"/>
                </a:lnTo>
                <a:lnTo>
                  <a:pt x="128" y="44"/>
                </a:lnTo>
                <a:lnTo>
                  <a:pt x="130" y="44"/>
                </a:lnTo>
                <a:lnTo>
                  <a:pt x="140" y="44"/>
                </a:lnTo>
                <a:lnTo>
                  <a:pt x="140" y="42"/>
                </a:lnTo>
                <a:lnTo>
                  <a:pt x="140" y="40"/>
                </a:lnTo>
                <a:lnTo>
                  <a:pt x="140" y="38"/>
                </a:lnTo>
                <a:lnTo>
                  <a:pt x="140" y="36"/>
                </a:lnTo>
                <a:lnTo>
                  <a:pt x="142" y="36"/>
                </a:lnTo>
                <a:lnTo>
                  <a:pt x="142" y="34"/>
                </a:lnTo>
                <a:lnTo>
                  <a:pt x="142" y="32"/>
                </a:lnTo>
                <a:lnTo>
                  <a:pt x="142" y="30"/>
                </a:lnTo>
                <a:lnTo>
                  <a:pt x="142" y="28"/>
                </a:lnTo>
                <a:lnTo>
                  <a:pt x="144" y="26"/>
                </a:lnTo>
                <a:lnTo>
                  <a:pt x="144" y="24"/>
                </a:lnTo>
                <a:lnTo>
                  <a:pt x="158" y="24"/>
                </a:lnTo>
                <a:lnTo>
                  <a:pt x="158" y="22"/>
                </a:lnTo>
                <a:lnTo>
                  <a:pt x="164" y="22"/>
                </a:lnTo>
                <a:lnTo>
                  <a:pt x="162" y="24"/>
                </a:lnTo>
                <a:lnTo>
                  <a:pt x="162" y="26"/>
                </a:lnTo>
                <a:lnTo>
                  <a:pt x="162" y="28"/>
                </a:lnTo>
                <a:lnTo>
                  <a:pt x="162" y="30"/>
                </a:lnTo>
                <a:lnTo>
                  <a:pt x="182" y="30"/>
                </a:lnTo>
                <a:lnTo>
                  <a:pt x="184" y="30"/>
                </a:lnTo>
                <a:lnTo>
                  <a:pt x="186" y="32"/>
                </a:lnTo>
                <a:lnTo>
                  <a:pt x="186" y="34"/>
                </a:lnTo>
                <a:lnTo>
                  <a:pt x="186" y="36"/>
                </a:lnTo>
                <a:lnTo>
                  <a:pt x="184" y="38"/>
                </a:lnTo>
                <a:lnTo>
                  <a:pt x="184" y="40"/>
                </a:lnTo>
                <a:lnTo>
                  <a:pt x="184" y="42"/>
                </a:lnTo>
                <a:lnTo>
                  <a:pt x="184" y="44"/>
                </a:lnTo>
                <a:lnTo>
                  <a:pt x="184" y="46"/>
                </a:lnTo>
                <a:lnTo>
                  <a:pt x="186" y="48"/>
                </a:lnTo>
                <a:lnTo>
                  <a:pt x="186" y="50"/>
                </a:lnTo>
                <a:lnTo>
                  <a:pt x="186" y="52"/>
                </a:lnTo>
                <a:lnTo>
                  <a:pt x="186" y="54"/>
                </a:lnTo>
                <a:lnTo>
                  <a:pt x="186" y="56"/>
                </a:lnTo>
                <a:lnTo>
                  <a:pt x="186" y="58"/>
                </a:lnTo>
                <a:lnTo>
                  <a:pt x="186" y="60"/>
                </a:lnTo>
                <a:lnTo>
                  <a:pt x="186" y="62"/>
                </a:lnTo>
                <a:lnTo>
                  <a:pt x="186" y="64"/>
                </a:lnTo>
                <a:lnTo>
                  <a:pt x="186" y="66"/>
                </a:lnTo>
                <a:lnTo>
                  <a:pt x="184" y="68"/>
                </a:lnTo>
                <a:lnTo>
                  <a:pt x="186" y="70"/>
                </a:lnTo>
                <a:lnTo>
                  <a:pt x="184" y="72"/>
                </a:lnTo>
                <a:lnTo>
                  <a:pt x="184" y="74"/>
                </a:lnTo>
                <a:lnTo>
                  <a:pt x="184" y="76"/>
                </a:lnTo>
                <a:lnTo>
                  <a:pt x="186" y="78"/>
                </a:lnTo>
                <a:lnTo>
                  <a:pt x="186" y="80"/>
                </a:lnTo>
                <a:lnTo>
                  <a:pt x="188" y="82"/>
                </a:lnTo>
                <a:lnTo>
                  <a:pt x="188" y="84"/>
                </a:lnTo>
                <a:lnTo>
                  <a:pt x="190" y="84"/>
                </a:lnTo>
                <a:lnTo>
                  <a:pt x="190" y="86"/>
                </a:lnTo>
                <a:lnTo>
                  <a:pt x="192" y="86"/>
                </a:lnTo>
                <a:lnTo>
                  <a:pt x="192" y="88"/>
                </a:lnTo>
                <a:lnTo>
                  <a:pt x="192" y="90"/>
                </a:lnTo>
                <a:lnTo>
                  <a:pt x="192" y="92"/>
                </a:lnTo>
                <a:lnTo>
                  <a:pt x="194" y="94"/>
                </a:lnTo>
                <a:lnTo>
                  <a:pt x="192" y="96"/>
                </a:lnTo>
                <a:lnTo>
                  <a:pt x="194" y="98"/>
                </a:lnTo>
                <a:lnTo>
                  <a:pt x="194" y="100"/>
                </a:lnTo>
                <a:lnTo>
                  <a:pt x="194" y="102"/>
                </a:lnTo>
                <a:lnTo>
                  <a:pt x="192" y="104"/>
                </a:lnTo>
                <a:lnTo>
                  <a:pt x="190" y="106"/>
                </a:lnTo>
                <a:lnTo>
                  <a:pt x="192" y="106"/>
                </a:lnTo>
                <a:lnTo>
                  <a:pt x="192" y="108"/>
                </a:lnTo>
                <a:lnTo>
                  <a:pt x="192" y="110"/>
                </a:lnTo>
                <a:lnTo>
                  <a:pt x="192" y="112"/>
                </a:lnTo>
                <a:lnTo>
                  <a:pt x="194" y="110"/>
                </a:lnTo>
                <a:lnTo>
                  <a:pt x="196" y="110"/>
                </a:lnTo>
                <a:lnTo>
                  <a:pt x="198" y="108"/>
                </a:lnTo>
                <a:lnTo>
                  <a:pt x="200" y="108"/>
                </a:lnTo>
                <a:lnTo>
                  <a:pt x="202" y="110"/>
                </a:lnTo>
                <a:lnTo>
                  <a:pt x="204" y="108"/>
                </a:lnTo>
                <a:lnTo>
                  <a:pt x="206" y="110"/>
                </a:lnTo>
                <a:lnTo>
                  <a:pt x="208" y="110"/>
                </a:lnTo>
                <a:lnTo>
                  <a:pt x="210" y="108"/>
                </a:lnTo>
                <a:lnTo>
                  <a:pt x="212" y="108"/>
                </a:lnTo>
                <a:lnTo>
                  <a:pt x="214" y="106"/>
                </a:lnTo>
                <a:lnTo>
                  <a:pt x="216" y="106"/>
                </a:lnTo>
                <a:lnTo>
                  <a:pt x="218" y="108"/>
                </a:lnTo>
                <a:lnTo>
                  <a:pt x="220" y="108"/>
                </a:lnTo>
                <a:lnTo>
                  <a:pt x="222" y="108"/>
                </a:lnTo>
                <a:lnTo>
                  <a:pt x="222" y="106"/>
                </a:lnTo>
                <a:lnTo>
                  <a:pt x="224" y="104"/>
                </a:lnTo>
                <a:lnTo>
                  <a:pt x="224" y="106"/>
                </a:lnTo>
                <a:lnTo>
                  <a:pt x="224" y="108"/>
                </a:lnTo>
                <a:lnTo>
                  <a:pt x="224" y="110"/>
                </a:lnTo>
                <a:lnTo>
                  <a:pt x="224" y="112"/>
                </a:lnTo>
                <a:lnTo>
                  <a:pt x="224" y="114"/>
                </a:lnTo>
                <a:lnTo>
                  <a:pt x="226" y="116"/>
                </a:lnTo>
                <a:lnTo>
                  <a:pt x="224" y="118"/>
                </a:lnTo>
                <a:lnTo>
                  <a:pt x="224" y="120"/>
                </a:lnTo>
                <a:lnTo>
                  <a:pt x="224" y="122"/>
                </a:lnTo>
                <a:lnTo>
                  <a:pt x="224" y="124"/>
                </a:lnTo>
                <a:lnTo>
                  <a:pt x="224" y="126"/>
                </a:lnTo>
                <a:lnTo>
                  <a:pt x="224" y="130"/>
                </a:lnTo>
                <a:lnTo>
                  <a:pt x="224" y="132"/>
                </a:lnTo>
                <a:lnTo>
                  <a:pt x="224" y="134"/>
                </a:lnTo>
                <a:lnTo>
                  <a:pt x="224" y="136"/>
                </a:lnTo>
                <a:lnTo>
                  <a:pt x="224" y="138"/>
                </a:lnTo>
                <a:lnTo>
                  <a:pt x="222" y="138"/>
                </a:lnTo>
                <a:lnTo>
                  <a:pt x="222" y="140"/>
                </a:lnTo>
                <a:lnTo>
                  <a:pt x="222" y="142"/>
                </a:lnTo>
                <a:lnTo>
                  <a:pt x="222" y="144"/>
                </a:lnTo>
                <a:lnTo>
                  <a:pt x="222" y="146"/>
                </a:lnTo>
                <a:lnTo>
                  <a:pt x="224" y="148"/>
                </a:lnTo>
                <a:lnTo>
                  <a:pt x="220" y="148"/>
                </a:lnTo>
                <a:lnTo>
                  <a:pt x="188" y="148"/>
                </a:lnTo>
                <a:lnTo>
                  <a:pt x="188" y="150"/>
                </a:lnTo>
                <a:lnTo>
                  <a:pt x="188" y="162"/>
                </a:lnTo>
                <a:lnTo>
                  <a:pt x="186" y="164"/>
                </a:lnTo>
                <a:lnTo>
                  <a:pt x="186" y="176"/>
                </a:lnTo>
                <a:lnTo>
                  <a:pt x="186" y="178"/>
                </a:lnTo>
                <a:lnTo>
                  <a:pt x="186" y="190"/>
                </a:lnTo>
                <a:lnTo>
                  <a:pt x="186" y="192"/>
                </a:lnTo>
                <a:lnTo>
                  <a:pt x="186" y="202"/>
                </a:lnTo>
                <a:lnTo>
                  <a:pt x="186" y="204"/>
                </a:lnTo>
                <a:lnTo>
                  <a:pt x="186" y="214"/>
                </a:lnTo>
                <a:lnTo>
                  <a:pt x="186" y="216"/>
                </a:lnTo>
                <a:lnTo>
                  <a:pt x="188" y="218"/>
                </a:lnTo>
                <a:lnTo>
                  <a:pt x="188" y="220"/>
                </a:lnTo>
                <a:lnTo>
                  <a:pt x="190" y="222"/>
                </a:lnTo>
                <a:lnTo>
                  <a:pt x="192" y="224"/>
                </a:lnTo>
                <a:lnTo>
                  <a:pt x="194" y="226"/>
                </a:lnTo>
                <a:lnTo>
                  <a:pt x="196" y="228"/>
                </a:lnTo>
                <a:lnTo>
                  <a:pt x="196" y="230"/>
                </a:lnTo>
                <a:lnTo>
                  <a:pt x="198" y="232"/>
                </a:lnTo>
                <a:lnTo>
                  <a:pt x="200" y="234"/>
                </a:lnTo>
                <a:lnTo>
                  <a:pt x="202" y="236"/>
                </a:lnTo>
                <a:lnTo>
                  <a:pt x="204" y="238"/>
                </a:lnTo>
                <a:lnTo>
                  <a:pt x="206" y="238"/>
                </a:lnTo>
                <a:lnTo>
                  <a:pt x="206" y="240"/>
                </a:lnTo>
                <a:lnTo>
                  <a:pt x="208" y="242"/>
                </a:lnTo>
                <a:lnTo>
                  <a:pt x="210" y="244"/>
                </a:lnTo>
                <a:lnTo>
                  <a:pt x="212" y="244"/>
                </a:lnTo>
                <a:lnTo>
                  <a:pt x="208" y="246"/>
                </a:lnTo>
                <a:lnTo>
                  <a:pt x="206" y="246"/>
                </a:lnTo>
                <a:lnTo>
                  <a:pt x="204" y="246"/>
                </a:lnTo>
                <a:lnTo>
                  <a:pt x="202" y="248"/>
                </a:lnTo>
                <a:lnTo>
                  <a:pt x="200" y="248"/>
                </a:lnTo>
                <a:lnTo>
                  <a:pt x="198" y="248"/>
                </a:lnTo>
                <a:lnTo>
                  <a:pt x="196" y="248"/>
                </a:lnTo>
                <a:lnTo>
                  <a:pt x="194" y="248"/>
                </a:lnTo>
                <a:lnTo>
                  <a:pt x="192" y="250"/>
                </a:lnTo>
                <a:lnTo>
                  <a:pt x="190" y="250"/>
                </a:lnTo>
                <a:lnTo>
                  <a:pt x="188" y="250"/>
                </a:lnTo>
                <a:lnTo>
                  <a:pt x="186" y="250"/>
                </a:lnTo>
                <a:lnTo>
                  <a:pt x="184" y="252"/>
                </a:lnTo>
                <a:lnTo>
                  <a:pt x="182" y="252"/>
                </a:lnTo>
                <a:lnTo>
                  <a:pt x="180" y="252"/>
                </a:lnTo>
                <a:lnTo>
                  <a:pt x="178" y="252"/>
                </a:lnTo>
                <a:lnTo>
                  <a:pt x="176" y="252"/>
                </a:lnTo>
                <a:lnTo>
                  <a:pt x="174" y="252"/>
                </a:lnTo>
                <a:lnTo>
                  <a:pt x="172" y="252"/>
                </a:lnTo>
                <a:lnTo>
                  <a:pt x="170" y="252"/>
                </a:lnTo>
                <a:lnTo>
                  <a:pt x="168" y="252"/>
                </a:lnTo>
                <a:lnTo>
                  <a:pt x="166" y="252"/>
                </a:lnTo>
                <a:lnTo>
                  <a:pt x="164" y="252"/>
                </a:lnTo>
                <a:lnTo>
                  <a:pt x="162" y="252"/>
                </a:lnTo>
                <a:lnTo>
                  <a:pt x="160" y="252"/>
                </a:lnTo>
                <a:lnTo>
                  <a:pt x="158" y="252"/>
                </a:lnTo>
                <a:lnTo>
                  <a:pt x="156" y="250"/>
                </a:lnTo>
                <a:lnTo>
                  <a:pt x="154" y="250"/>
                </a:lnTo>
                <a:lnTo>
                  <a:pt x="152" y="250"/>
                </a:lnTo>
                <a:lnTo>
                  <a:pt x="150" y="250"/>
                </a:lnTo>
                <a:lnTo>
                  <a:pt x="148" y="250"/>
                </a:lnTo>
                <a:lnTo>
                  <a:pt x="146" y="250"/>
                </a:lnTo>
                <a:lnTo>
                  <a:pt x="144" y="250"/>
                </a:lnTo>
                <a:lnTo>
                  <a:pt x="142" y="250"/>
                </a:lnTo>
                <a:lnTo>
                  <a:pt x="138" y="250"/>
                </a:lnTo>
                <a:lnTo>
                  <a:pt x="136" y="248"/>
                </a:lnTo>
                <a:lnTo>
                  <a:pt x="134" y="248"/>
                </a:lnTo>
                <a:lnTo>
                  <a:pt x="132" y="250"/>
                </a:lnTo>
                <a:lnTo>
                  <a:pt x="130" y="248"/>
                </a:lnTo>
                <a:lnTo>
                  <a:pt x="128" y="248"/>
                </a:lnTo>
                <a:lnTo>
                  <a:pt x="126" y="246"/>
                </a:lnTo>
                <a:lnTo>
                  <a:pt x="124" y="246"/>
                </a:lnTo>
                <a:lnTo>
                  <a:pt x="124" y="244"/>
                </a:lnTo>
                <a:lnTo>
                  <a:pt x="122" y="242"/>
                </a:lnTo>
                <a:lnTo>
                  <a:pt x="122" y="240"/>
                </a:lnTo>
                <a:lnTo>
                  <a:pt x="104" y="240"/>
                </a:lnTo>
                <a:lnTo>
                  <a:pt x="102" y="240"/>
                </a:lnTo>
                <a:lnTo>
                  <a:pt x="98" y="240"/>
                </a:lnTo>
                <a:lnTo>
                  <a:pt x="96" y="240"/>
                </a:lnTo>
                <a:lnTo>
                  <a:pt x="44" y="240"/>
                </a:lnTo>
                <a:lnTo>
                  <a:pt x="42" y="240"/>
                </a:lnTo>
                <a:lnTo>
                  <a:pt x="40" y="240"/>
                </a:lnTo>
                <a:lnTo>
                  <a:pt x="38" y="238"/>
                </a:lnTo>
                <a:lnTo>
                  <a:pt x="36" y="236"/>
                </a:lnTo>
                <a:lnTo>
                  <a:pt x="34" y="236"/>
                </a:lnTo>
                <a:lnTo>
                  <a:pt x="32" y="234"/>
                </a:lnTo>
                <a:lnTo>
                  <a:pt x="30" y="232"/>
                </a:lnTo>
                <a:lnTo>
                  <a:pt x="28" y="232"/>
                </a:lnTo>
                <a:lnTo>
                  <a:pt x="26" y="230"/>
                </a:lnTo>
                <a:lnTo>
                  <a:pt x="24" y="232"/>
                </a:lnTo>
                <a:lnTo>
                  <a:pt x="22" y="232"/>
                </a:lnTo>
                <a:lnTo>
                  <a:pt x="20" y="234"/>
                </a:lnTo>
                <a:lnTo>
                  <a:pt x="18" y="234"/>
                </a:lnTo>
                <a:lnTo>
                  <a:pt x="16" y="236"/>
                </a:lnTo>
                <a:lnTo>
                  <a:pt x="14" y="236"/>
                </a:lnTo>
                <a:lnTo>
                  <a:pt x="12" y="236"/>
                </a:lnTo>
                <a:lnTo>
                  <a:pt x="10" y="236"/>
                </a:lnTo>
                <a:lnTo>
                  <a:pt x="8" y="236"/>
                </a:lnTo>
                <a:lnTo>
                  <a:pt x="6" y="234"/>
                </a:lnTo>
                <a:lnTo>
                  <a:pt x="4" y="236"/>
                </a:lnTo>
                <a:lnTo>
                  <a:pt x="2" y="236"/>
                </a:lnTo>
                <a:lnTo>
                  <a:pt x="0" y="23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8" name="Freeform 2356"/>
          <p:cNvSpPr>
            <a:spLocks/>
          </p:cNvSpPr>
          <p:nvPr/>
        </p:nvSpPr>
        <p:spPr bwMode="auto">
          <a:xfrm>
            <a:off x="4216402" y="3162300"/>
            <a:ext cx="454025" cy="388939"/>
          </a:xfrm>
          <a:custGeom>
            <a:avLst/>
            <a:gdLst>
              <a:gd name="T0" fmla="*/ 5040313 w 286"/>
              <a:gd name="T1" fmla="*/ 446069023 h 245"/>
              <a:gd name="T2" fmla="*/ 25201563 w 286"/>
              <a:gd name="T3" fmla="*/ 446069023 h 245"/>
              <a:gd name="T4" fmla="*/ 60483750 w 286"/>
              <a:gd name="T5" fmla="*/ 430948067 h 245"/>
              <a:gd name="T6" fmla="*/ 100806250 w 286"/>
              <a:gd name="T7" fmla="*/ 425907748 h 245"/>
              <a:gd name="T8" fmla="*/ 141128750 w 286"/>
              <a:gd name="T9" fmla="*/ 425907748 h 245"/>
              <a:gd name="T10" fmla="*/ 161290000 w 286"/>
              <a:gd name="T11" fmla="*/ 410786791 h 245"/>
              <a:gd name="T12" fmla="*/ 176410938 w 286"/>
              <a:gd name="T13" fmla="*/ 380544877 h 245"/>
              <a:gd name="T14" fmla="*/ 186491563 w 286"/>
              <a:gd name="T15" fmla="*/ 299899773 h 245"/>
              <a:gd name="T16" fmla="*/ 211693125 w 286"/>
              <a:gd name="T17" fmla="*/ 224294988 h 245"/>
              <a:gd name="T18" fmla="*/ 252015625 w 286"/>
              <a:gd name="T19" fmla="*/ 214214350 h 245"/>
              <a:gd name="T20" fmla="*/ 297378438 w 286"/>
              <a:gd name="T21" fmla="*/ 173891799 h 245"/>
              <a:gd name="T22" fmla="*/ 332660625 w 286"/>
              <a:gd name="T23" fmla="*/ 138609566 h 245"/>
              <a:gd name="T24" fmla="*/ 367942813 w 286"/>
              <a:gd name="T25" fmla="*/ 113407971 h 245"/>
              <a:gd name="T26" fmla="*/ 408265313 w 286"/>
              <a:gd name="T27" fmla="*/ 88206376 h 245"/>
              <a:gd name="T28" fmla="*/ 433466875 w 286"/>
              <a:gd name="T29" fmla="*/ 68045100 h 245"/>
              <a:gd name="T30" fmla="*/ 453628125 w 286"/>
              <a:gd name="T31" fmla="*/ 55443509 h 245"/>
              <a:gd name="T32" fmla="*/ 478829688 w 286"/>
              <a:gd name="T33" fmla="*/ 40322552 h 245"/>
              <a:gd name="T34" fmla="*/ 519152188 w 286"/>
              <a:gd name="T35" fmla="*/ 15120957 h 245"/>
              <a:gd name="T36" fmla="*/ 554434375 w 286"/>
              <a:gd name="T37" fmla="*/ 5040319 h 245"/>
              <a:gd name="T38" fmla="*/ 589716563 w 286"/>
              <a:gd name="T39" fmla="*/ 15120957 h 245"/>
              <a:gd name="T40" fmla="*/ 635079375 w 286"/>
              <a:gd name="T41" fmla="*/ 45362871 h 245"/>
              <a:gd name="T42" fmla="*/ 670361563 w 286"/>
              <a:gd name="T43" fmla="*/ 30241914 h 245"/>
              <a:gd name="T44" fmla="*/ 680442188 w 286"/>
              <a:gd name="T45" fmla="*/ 50403190 h 245"/>
              <a:gd name="T46" fmla="*/ 685482500 w 286"/>
              <a:gd name="T47" fmla="*/ 88206376 h 245"/>
              <a:gd name="T48" fmla="*/ 705643750 w 286"/>
              <a:gd name="T49" fmla="*/ 133569247 h 245"/>
              <a:gd name="T50" fmla="*/ 720764688 w 286"/>
              <a:gd name="T51" fmla="*/ 168851480 h 245"/>
              <a:gd name="T52" fmla="*/ 710684063 w 286"/>
              <a:gd name="T53" fmla="*/ 204133712 h 245"/>
              <a:gd name="T54" fmla="*/ 705643750 w 286"/>
              <a:gd name="T55" fmla="*/ 244456264 h 245"/>
              <a:gd name="T56" fmla="*/ 705643750 w 286"/>
              <a:gd name="T57" fmla="*/ 284778816 h 245"/>
              <a:gd name="T58" fmla="*/ 700603438 w 286"/>
              <a:gd name="T59" fmla="*/ 325101368 h 245"/>
              <a:gd name="T60" fmla="*/ 685482500 w 286"/>
              <a:gd name="T61" fmla="*/ 360383601 h 245"/>
              <a:gd name="T62" fmla="*/ 645160000 w 286"/>
              <a:gd name="T63" fmla="*/ 410786791 h 245"/>
              <a:gd name="T64" fmla="*/ 624998750 w 286"/>
              <a:gd name="T65" fmla="*/ 451109342 h 245"/>
              <a:gd name="T66" fmla="*/ 609877813 w 286"/>
              <a:gd name="T67" fmla="*/ 481351256 h 245"/>
              <a:gd name="T68" fmla="*/ 614918125 w 286"/>
              <a:gd name="T69" fmla="*/ 506552851 h 245"/>
              <a:gd name="T70" fmla="*/ 579635938 w 286"/>
              <a:gd name="T71" fmla="*/ 526714127 h 245"/>
              <a:gd name="T72" fmla="*/ 549394063 w 286"/>
              <a:gd name="T73" fmla="*/ 541835084 h 245"/>
              <a:gd name="T74" fmla="*/ 519152188 w 286"/>
              <a:gd name="T75" fmla="*/ 531754446 h 245"/>
              <a:gd name="T76" fmla="*/ 478829688 w 286"/>
              <a:gd name="T77" fmla="*/ 531754446 h 245"/>
              <a:gd name="T78" fmla="*/ 443547500 w 286"/>
              <a:gd name="T79" fmla="*/ 551915722 h 245"/>
              <a:gd name="T80" fmla="*/ 408265313 w 286"/>
              <a:gd name="T81" fmla="*/ 556956041 h 245"/>
              <a:gd name="T82" fmla="*/ 383063750 w 286"/>
              <a:gd name="T83" fmla="*/ 546875403 h 245"/>
              <a:gd name="T84" fmla="*/ 357862188 w 286"/>
              <a:gd name="T85" fmla="*/ 531754446 h 245"/>
              <a:gd name="T86" fmla="*/ 322580000 w 286"/>
              <a:gd name="T87" fmla="*/ 541835084 h 245"/>
              <a:gd name="T88" fmla="*/ 297378438 w 286"/>
              <a:gd name="T89" fmla="*/ 531754446 h 245"/>
              <a:gd name="T90" fmla="*/ 267136563 w 286"/>
              <a:gd name="T91" fmla="*/ 511593170 h 245"/>
              <a:gd name="T92" fmla="*/ 226814063 w 286"/>
              <a:gd name="T93" fmla="*/ 511593170 h 245"/>
              <a:gd name="T94" fmla="*/ 191531875 w 286"/>
              <a:gd name="T95" fmla="*/ 516633489 h 245"/>
              <a:gd name="T96" fmla="*/ 176410938 w 286"/>
              <a:gd name="T97" fmla="*/ 551915722 h 245"/>
              <a:gd name="T98" fmla="*/ 156249688 w 286"/>
              <a:gd name="T99" fmla="*/ 592238274 h 245"/>
              <a:gd name="T100" fmla="*/ 156249688 w 286"/>
              <a:gd name="T101" fmla="*/ 612399550 h 245"/>
              <a:gd name="T102" fmla="*/ 141128750 w 286"/>
              <a:gd name="T103" fmla="*/ 597278593 h 245"/>
              <a:gd name="T104" fmla="*/ 110886875 w 286"/>
              <a:gd name="T105" fmla="*/ 587197955 h 245"/>
              <a:gd name="T106" fmla="*/ 100806250 w 286"/>
              <a:gd name="T107" fmla="*/ 607359231 h 245"/>
              <a:gd name="T108" fmla="*/ 95765938 w 286"/>
              <a:gd name="T109" fmla="*/ 577117317 h 245"/>
              <a:gd name="T110" fmla="*/ 70564375 w 286"/>
              <a:gd name="T111" fmla="*/ 567036679 h 245"/>
              <a:gd name="T112" fmla="*/ 40322500 w 286"/>
              <a:gd name="T113" fmla="*/ 546875403 h 245"/>
              <a:gd name="T114" fmla="*/ 45362813 w 286"/>
              <a:gd name="T115" fmla="*/ 531754446 h 245"/>
              <a:gd name="T116" fmla="*/ 30241875 w 286"/>
              <a:gd name="T117" fmla="*/ 516633489 h 245"/>
              <a:gd name="T118" fmla="*/ 10080625 w 286"/>
              <a:gd name="T119" fmla="*/ 491431894 h 24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86" h="245">
                <a:moveTo>
                  <a:pt x="2" y="189"/>
                </a:moveTo>
                <a:lnTo>
                  <a:pt x="0" y="189"/>
                </a:lnTo>
                <a:lnTo>
                  <a:pt x="0" y="187"/>
                </a:lnTo>
                <a:lnTo>
                  <a:pt x="0" y="185"/>
                </a:lnTo>
                <a:lnTo>
                  <a:pt x="2" y="183"/>
                </a:lnTo>
                <a:lnTo>
                  <a:pt x="0" y="181"/>
                </a:lnTo>
                <a:lnTo>
                  <a:pt x="2" y="179"/>
                </a:lnTo>
                <a:lnTo>
                  <a:pt x="2" y="177"/>
                </a:lnTo>
                <a:lnTo>
                  <a:pt x="4" y="177"/>
                </a:lnTo>
                <a:lnTo>
                  <a:pt x="6" y="177"/>
                </a:lnTo>
                <a:lnTo>
                  <a:pt x="8" y="177"/>
                </a:lnTo>
                <a:lnTo>
                  <a:pt x="10" y="177"/>
                </a:lnTo>
                <a:lnTo>
                  <a:pt x="12" y="177"/>
                </a:lnTo>
                <a:lnTo>
                  <a:pt x="14" y="177"/>
                </a:lnTo>
                <a:lnTo>
                  <a:pt x="16" y="177"/>
                </a:lnTo>
                <a:lnTo>
                  <a:pt x="18" y="175"/>
                </a:lnTo>
                <a:lnTo>
                  <a:pt x="18" y="173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8" y="169"/>
                </a:lnTo>
                <a:lnTo>
                  <a:pt x="30" y="169"/>
                </a:lnTo>
                <a:lnTo>
                  <a:pt x="32" y="169"/>
                </a:lnTo>
                <a:lnTo>
                  <a:pt x="34" y="169"/>
                </a:lnTo>
                <a:lnTo>
                  <a:pt x="36" y="169"/>
                </a:lnTo>
                <a:lnTo>
                  <a:pt x="38" y="169"/>
                </a:lnTo>
                <a:lnTo>
                  <a:pt x="40" y="169"/>
                </a:lnTo>
                <a:lnTo>
                  <a:pt x="42" y="169"/>
                </a:lnTo>
                <a:lnTo>
                  <a:pt x="44" y="169"/>
                </a:lnTo>
                <a:lnTo>
                  <a:pt x="48" y="169"/>
                </a:lnTo>
                <a:lnTo>
                  <a:pt x="50" y="169"/>
                </a:lnTo>
                <a:lnTo>
                  <a:pt x="52" y="169"/>
                </a:lnTo>
                <a:lnTo>
                  <a:pt x="52" y="167"/>
                </a:lnTo>
                <a:lnTo>
                  <a:pt x="54" y="167"/>
                </a:lnTo>
                <a:lnTo>
                  <a:pt x="56" y="169"/>
                </a:lnTo>
                <a:lnTo>
                  <a:pt x="58" y="169"/>
                </a:lnTo>
                <a:lnTo>
                  <a:pt x="60" y="169"/>
                </a:lnTo>
                <a:lnTo>
                  <a:pt x="62" y="169"/>
                </a:lnTo>
                <a:lnTo>
                  <a:pt x="62" y="167"/>
                </a:lnTo>
                <a:lnTo>
                  <a:pt x="62" y="165"/>
                </a:lnTo>
                <a:lnTo>
                  <a:pt x="64" y="163"/>
                </a:lnTo>
                <a:lnTo>
                  <a:pt x="66" y="163"/>
                </a:lnTo>
                <a:lnTo>
                  <a:pt x="68" y="161"/>
                </a:lnTo>
                <a:lnTo>
                  <a:pt x="68" y="159"/>
                </a:lnTo>
                <a:lnTo>
                  <a:pt x="70" y="157"/>
                </a:lnTo>
                <a:lnTo>
                  <a:pt x="70" y="155"/>
                </a:lnTo>
                <a:lnTo>
                  <a:pt x="70" y="153"/>
                </a:lnTo>
                <a:lnTo>
                  <a:pt x="70" y="151"/>
                </a:lnTo>
                <a:lnTo>
                  <a:pt x="72" y="149"/>
                </a:lnTo>
                <a:lnTo>
                  <a:pt x="74" y="147"/>
                </a:lnTo>
                <a:lnTo>
                  <a:pt x="74" y="139"/>
                </a:lnTo>
                <a:lnTo>
                  <a:pt x="74" y="137"/>
                </a:lnTo>
                <a:lnTo>
                  <a:pt x="74" y="135"/>
                </a:lnTo>
                <a:lnTo>
                  <a:pt x="74" y="133"/>
                </a:lnTo>
                <a:lnTo>
                  <a:pt x="74" y="119"/>
                </a:lnTo>
                <a:lnTo>
                  <a:pt x="74" y="91"/>
                </a:lnTo>
                <a:lnTo>
                  <a:pt x="76" y="89"/>
                </a:lnTo>
                <a:lnTo>
                  <a:pt x="78" y="89"/>
                </a:lnTo>
                <a:lnTo>
                  <a:pt x="80" y="89"/>
                </a:lnTo>
                <a:lnTo>
                  <a:pt x="82" y="89"/>
                </a:lnTo>
                <a:lnTo>
                  <a:pt x="84" y="89"/>
                </a:lnTo>
                <a:lnTo>
                  <a:pt x="86" y="87"/>
                </a:lnTo>
                <a:lnTo>
                  <a:pt x="88" y="87"/>
                </a:lnTo>
                <a:lnTo>
                  <a:pt x="90" y="87"/>
                </a:lnTo>
                <a:lnTo>
                  <a:pt x="92" y="87"/>
                </a:lnTo>
                <a:lnTo>
                  <a:pt x="94" y="87"/>
                </a:lnTo>
                <a:lnTo>
                  <a:pt x="96" y="85"/>
                </a:lnTo>
                <a:lnTo>
                  <a:pt x="98" y="85"/>
                </a:lnTo>
                <a:lnTo>
                  <a:pt x="100" y="85"/>
                </a:lnTo>
                <a:lnTo>
                  <a:pt x="102" y="85"/>
                </a:lnTo>
                <a:lnTo>
                  <a:pt x="104" y="85"/>
                </a:lnTo>
                <a:lnTo>
                  <a:pt x="104" y="83"/>
                </a:lnTo>
                <a:lnTo>
                  <a:pt x="106" y="81"/>
                </a:lnTo>
                <a:lnTo>
                  <a:pt x="112" y="77"/>
                </a:lnTo>
                <a:lnTo>
                  <a:pt x="114" y="75"/>
                </a:lnTo>
                <a:lnTo>
                  <a:pt x="116" y="71"/>
                </a:lnTo>
                <a:lnTo>
                  <a:pt x="118" y="69"/>
                </a:lnTo>
                <a:lnTo>
                  <a:pt x="120" y="67"/>
                </a:lnTo>
                <a:lnTo>
                  <a:pt x="122" y="65"/>
                </a:lnTo>
                <a:lnTo>
                  <a:pt x="124" y="65"/>
                </a:lnTo>
                <a:lnTo>
                  <a:pt x="124" y="63"/>
                </a:lnTo>
                <a:lnTo>
                  <a:pt x="126" y="61"/>
                </a:lnTo>
                <a:lnTo>
                  <a:pt x="130" y="59"/>
                </a:lnTo>
                <a:lnTo>
                  <a:pt x="132" y="57"/>
                </a:lnTo>
                <a:lnTo>
                  <a:pt x="132" y="55"/>
                </a:lnTo>
                <a:lnTo>
                  <a:pt x="134" y="55"/>
                </a:lnTo>
                <a:lnTo>
                  <a:pt x="136" y="53"/>
                </a:lnTo>
                <a:lnTo>
                  <a:pt x="136" y="51"/>
                </a:lnTo>
                <a:lnTo>
                  <a:pt x="138" y="51"/>
                </a:lnTo>
                <a:lnTo>
                  <a:pt x="140" y="49"/>
                </a:lnTo>
                <a:lnTo>
                  <a:pt x="142" y="49"/>
                </a:lnTo>
                <a:lnTo>
                  <a:pt x="144" y="47"/>
                </a:lnTo>
                <a:lnTo>
                  <a:pt x="146" y="45"/>
                </a:lnTo>
                <a:lnTo>
                  <a:pt x="148" y="45"/>
                </a:lnTo>
                <a:lnTo>
                  <a:pt x="150" y="43"/>
                </a:lnTo>
                <a:lnTo>
                  <a:pt x="152" y="41"/>
                </a:lnTo>
                <a:lnTo>
                  <a:pt x="154" y="41"/>
                </a:lnTo>
                <a:lnTo>
                  <a:pt x="156" y="39"/>
                </a:lnTo>
                <a:lnTo>
                  <a:pt x="158" y="37"/>
                </a:lnTo>
                <a:lnTo>
                  <a:pt x="160" y="37"/>
                </a:lnTo>
                <a:lnTo>
                  <a:pt x="162" y="35"/>
                </a:lnTo>
                <a:lnTo>
                  <a:pt x="164" y="33"/>
                </a:lnTo>
                <a:lnTo>
                  <a:pt x="166" y="31"/>
                </a:lnTo>
                <a:lnTo>
                  <a:pt x="168" y="31"/>
                </a:lnTo>
                <a:lnTo>
                  <a:pt x="170" y="29"/>
                </a:lnTo>
                <a:lnTo>
                  <a:pt x="172" y="27"/>
                </a:lnTo>
                <a:lnTo>
                  <a:pt x="174" y="27"/>
                </a:lnTo>
                <a:lnTo>
                  <a:pt x="176" y="26"/>
                </a:lnTo>
                <a:lnTo>
                  <a:pt x="178" y="24"/>
                </a:lnTo>
                <a:lnTo>
                  <a:pt x="180" y="22"/>
                </a:lnTo>
                <a:lnTo>
                  <a:pt x="182" y="22"/>
                </a:lnTo>
                <a:lnTo>
                  <a:pt x="184" y="20"/>
                </a:lnTo>
                <a:lnTo>
                  <a:pt x="186" y="20"/>
                </a:lnTo>
                <a:lnTo>
                  <a:pt x="188" y="18"/>
                </a:lnTo>
                <a:lnTo>
                  <a:pt x="190" y="16"/>
                </a:lnTo>
                <a:lnTo>
                  <a:pt x="192" y="14"/>
                </a:lnTo>
                <a:lnTo>
                  <a:pt x="194" y="14"/>
                </a:lnTo>
                <a:lnTo>
                  <a:pt x="196" y="12"/>
                </a:lnTo>
                <a:lnTo>
                  <a:pt x="198" y="10"/>
                </a:lnTo>
                <a:lnTo>
                  <a:pt x="200" y="10"/>
                </a:lnTo>
                <a:lnTo>
                  <a:pt x="202" y="8"/>
                </a:lnTo>
                <a:lnTo>
                  <a:pt x="204" y="8"/>
                </a:lnTo>
                <a:lnTo>
                  <a:pt x="206" y="6"/>
                </a:lnTo>
                <a:lnTo>
                  <a:pt x="208" y="6"/>
                </a:lnTo>
                <a:lnTo>
                  <a:pt x="210" y="4"/>
                </a:lnTo>
                <a:lnTo>
                  <a:pt x="210" y="2"/>
                </a:lnTo>
                <a:lnTo>
                  <a:pt x="212" y="2"/>
                </a:lnTo>
                <a:lnTo>
                  <a:pt x="214" y="0"/>
                </a:lnTo>
                <a:lnTo>
                  <a:pt x="216" y="0"/>
                </a:lnTo>
                <a:lnTo>
                  <a:pt x="218" y="2"/>
                </a:lnTo>
                <a:lnTo>
                  <a:pt x="220" y="2"/>
                </a:lnTo>
                <a:lnTo>
                  <a:pt x="222" y="2"/>
                </a:lnTo>
                <a:lnTo>
                  <a:pt x="224" y="2"/>
                </a:lnTo>
                <a:lnTo>
                  <a:pt x="226" y="4"/>
                </a:lnTo>
                <a:lnTo>
                  <a:pt x="228" y="4"/>
                </a:lnTo>
                <a:lnTo>
                  <a:pt x="230" y="4"/>
                </a:lnTo>
                <a:lnTo>
                  <a:pt x="232" y="4"/>
                </a:lnTo>
                <a:lnTo>
                  <a:pt x="234" y="6"/>
                </a:lnTo>
                <a:lnTo>
                  <a:pt x="238" y="6"/>
                </a:lnTo>
                <a:lnTo>
                  <a:pt x="240" y="6"/>
                </a:lnTo>
                <a:lnTo>
                  <a:pt x="242" y="8"/>
                </a:lnTo>
                <a:lnTo>
                  <a:pt x="244" y="8"/>
                </a:lnTo>
                <a:lnTo>
                  <a:pt x="246" y="10"/>
                </a:lnTo>
                <a:lnTo>
                  <a:pt x="248" y="14"/>
                </a:lnTo>
                <a:lnTo>
                  <a:pt x="250" y="16"/>
                </a:lnTo>
                <a:lnTo>
                  <a:pt x="252" y="18"/>
                </a:lnTo>
                <a:lnTo>
                  <a:pt x="254" y="20"/>
                </a:lnTo>
                <a:lnTo>
                  <a:pt x="256" y="18"/>
                </a:lnTo>
                <a:lnTo>
                  <a:pt x="258" y="18"/>
                </a:lnTo>
                <a:lnTo>
                  <a:pt x="260" y="16"/>
                </a:lnTo>
                <a:lnTo>
                  <a:pt x="262" y="14"/>
                </a:lnTo>
                <a:lnTo>
                  <a:pt x="264" y="14"/>
                </a:lnTo>
                <a:lnTo>
                  <a:pt x="266" y="12"/>
                </a:lnTo>
                <a:lnTo>
                  <a:pt x="268" y="12"/>
                </a:lnTo>
                <a:lnTo>
                  <a:pt x="268" y="14"/>
                </a:lnTo>
                <a:lnTo>
                  <a:pt x="268" y="16"/>
                </a:lnTo>
                <a:lnTo>
                  <a:pt x="270" y="18"/>
                </a:lnTo>
                <a:lnTo>
                  <a:pt x="270" y="20"/>
                </a:lnTo>
                <a:lnTo>
                  <a:pt x="270" y="22"/>
                </a:lnTo>
                <a:lnTo>
                  <a:pt x="270" y="24"/>
                </a:lnTo>
                <a:lnTo>
                  <a:pt x="272" y="26"/>
                </a:lnTo>
                <a:lnTo>
                  <a:pt x="272" y="27"/>
                </a:lnTo>
                <a:lnTo>
                  <a:pt x="272" y="29"/>
                </a:lnTo>
                <a:lnTo>
                  <a:pt x="272" y="31"/>
                </a:lnTo>
                <a:lnTo>
                  <a:pt x="272" y="33"/>
                </a:lnTo>
                <a:lnTo>
                  <a:pt x="272" y="35"/>
                </a:lnTo>
                <a:lnTo>
                  <a:pt x="272" y="41"/>
                </a:lnTo>
                <a:lnTo>
                  <a:pt x="274" y="43"/>
                </a:lnTo>
                <a:lnTo>
                  <a:pt x="274" y="45"/>
                </a:lnTo>
                <a:lnTo>
                  <a:pt x="276" y="45"/>
                </a:lnTo>
                <a:lnTo>
                  <a:pt x="276" y="47"/>
                </a:lnTo>
                <a:lnTo>
                  <a:pt x="278" y="49"/>
                </a:lnTo>
                <a:lnTo>
                  <a:pt x="278" y="51"/>
                </a:lnTo>
                <a:lnTo>
                  <a:pt x="280" y="53"/>
                </a:lnTo>
                <a:lnTo>
                  <a:pt x="278" y="55"/>
                </a:lnTo>
                <a:lnTo>
                  <a:pt x="278" y="57"/>
                </a:lnTo>
                <a:lnTo>
                  <a:pt x="280" y="59"/>
                </a:lnTo>
                <a:lnTo>
                  <a:pt x="282" y="59"/>
                </a:lnTo>
                <a:lnTo>
                  <a:pt x="284" y="61"/>
                </a:lnTo>
                <a:lnTo>
                  <a:pt x="284" y="63"/>
                </a:lnTo>
                <a:lnTo>
                  <a:pt x="286" y="65"/>
                </a:lnTo>
                <a:lnTo>
                  <a:pt x="286" y="67"/>
                </a:lnTo>
                <a:lnTo>
                  <a:pt x="286" y="69"/>
                </a:lnTo>
                <a:lnTo>
                  <a:pt x="284" y="71"/>
                </a:lnTo>
                <a:lnTo>
                  <a:pt x="284" y="73"/>
                </a:lnTo>
                <a:lnTo>
                  <a:pt x="282" y="73"/>
                </a:lnTo>
                <a:lnTo>
                  <a:pt x="282" y="75"/>
                </a:lnTo>
                <a:lnTo>
                  <a:pt x="282" y="77"/>
                </a:lnTo>
                <a:lnTo>
                  <a:pt x="282" y="79"/>
                </a:lnTo>
                <a:lnTo>
                  <a:pt x="282" y="81"/>
                </a:lnTo>
                <a:lnTo>
                  <a:pt x="282" y="83"/>
                </a:lnTo>
                <a:lnTo>
                  <a:pt x="282" y="85"/>
                </a:lnTo>
                <a:lnTo>
                  <a:pt x="282" y="87"/>
                </a:lnTo>
                <a:lnTo>
                  <a:pt x="280" y="89"/>
                </a:lnTo>
                <a:lnTo>
                  <a:pt x="280" y="91"/>
                </a:lnTo>
                <a:lnTo>
                  <a:pt x="280" y="93"/>
                </a:lnTo>
                <a:lnTo>
                  <a:pt x="280" y="95"/>
                </a:lnTo>
                <a:lnTo>
                  <a:pt x="280" y="97"/>
                </a:lnTo>
                <a:lnTo>
                  <a:pt x="280" y="99"/>
                </a:lnTo>
                <a:lnTo>
                  <a:pt x="280" y="101"/>
                </a:lnTo>
                <a:lnTo>
                  <a:pt x="280" y="103"/>
                </a:lnTo>
                <a:lnTo>
                  <a:pt x="280" y="105"/>
                </a:lnTo>
                <a:lnTo>
                  <a:pt x="280" y="107"/>
                </a:lnTo>
                <a:lnTo>
                  <a:pt x="280" y="109"/>
                </a:lnTo>
                <a:lnTo>
                  <a:pt x="280" y="113"/>
                </a:lnTo>
                <a:lnTo>
                  <a:pt x="280" y="117"/>
                </a:lnTo>
                <a:lnTo>
                  <a:pt x="278" y="117"/>
                </a:lnTo>
                <a:lnTo>
                  <a:pt x="278" y="121"/>
                </a:lnTo>
                <a:lnTo>
                  <a:pt x="278" y="125"/>
                </a:lnTo>
                <a:lnTo>
                  <a:pt x="278" y="127"/>
                </a:lnTo>
                <a:lnTo>
                  <a:pt x="278" y="129"/>
                </a:lnTo>
                <a:lnTo>
                  <a:pt x="278" y="131"/>
                </a:lnTo>
                <a:lnTo>
                  <a:pt x="278" y="133"/>
                </a:lnTo>
                <a:lnTo>
                  <a:pt x="278" y="135"/>
                </a:lnTo>
                <a:lnTo>
                  <a:pt x="278" y="137"/>
                </a:lnTo>
                <a:lnTo>
                  <a:pt x="276" y="139"/>
                </a:lnTo>
                <a:lnTo>
                  <a:pt x="274" y="141"/>
                </a:lnTo>
                <a:lnTo>
                  <a:pt x="272" y="143"/>
                </a:lnTo>
                <a:lnTo>
                  <a:pt x="270" y="145"/>
                </a:lnTo>
                <a:lnTo>
                  <a:pt x="270" y="147"/>
                </a:lnTo>
                <a:lnTo>
                  <a:pt x="266" y="151"/>
                </a:lnTo>
                <a:lnTo>
                  <a:pt x="264" y="153"/>
                </a:lnTo>
                <a:lnTo>
                  <a:pt x="262" y="155"/>
                </a:lnTo>
                <a:lnTo>
                  <a:pt x="262" y="157"/>
                </a:lnTo>
                <a:lnTo>
                  <a:pt x="258" y="161"/>
                </a:lnTo>
                <a:lnTo>
                  <a:pt x="256" y="163"/>
                </a:lnTo>
                <a:lnTo>
                  <a:pt x="256" y="165"/>
                </a:lnTo>
                <a:lnTo>
                  <a:pt x="254" y="167"/>
                </a:lnTo>
                <a:lnTo>
                  <a:pt x="254" y="169"/>
                </a:lnTo>
                <a:lnTo>
                  <a:pt x="252" y="171"/>
                </a:lnTo>
                <a:lnTo>
                  <a:pt x="250" y="173"/>
                </a:lnTo>
                <a:lnTo>
                  <a:pt x="250" y="175"/>
                </a:lnTo>
                <a:lnTo>
                  <a:pt x="248" y="177"/>
                </a:lnTo>
                <a:lnTo>
                  <a:pt x="248" y="179"/>
                </a:lnTo>
                <a:lnTo>
                  <a:pt x="248" y="181"/>
                </a:lnTo>
                <a:lnTo>
                  <a:pt x="246" y="183"/>
                </a:lnTo>
                <a:lnTo>
                  <a:pt x="246" y="185"/>
                </a:lnTo>
                <a:lnTo>
                  <a:pt x="244" y="187"/>
                </a:lnTo>
                <a:lnTo>
                  <a:pt x="242" y="187"/>
                </a:lnTo>
                <a:lnTo>
                  <a:pt x="242" y="189"/>
                </a:lnTo>
                <a:lnTo>
                  <a:pt x="242" y="191"/>
                </a:lnTo>
                <a:lnTo>
                  <a:pt x="242" y="193"/>
                </a:lnTo>
                <a:lnTo>
                  <a:pt x="244" y="195"/>
                </a:lnTo>
                <a:lnTo>
                  <a:pt x="244" y="197"/>
                </a:lnTo>
                <a:lnTo>
                  <a:pt x="244" y="199"/>
                </a:lnTo>
                <a:lnTo>
                  <a:pt x="244" y="201"/>
                </a:lnTo>
                <a:lnTo>
                  <a:pt x="244" y="203"/>
                </a:lnTo>
                <a:lnTo>
                  <a:pt x="240" y="203"/>
                </a:lnTo>
                <a:lnTo>
                  <a:pt x="238" y="205"/>
                </a:lnTo>
                <a:lnTo>
                  <a:pt x="238" y="207"/>
                </a:lnTo>
                <a:lnTo>
                  <a:pt x="234" y="207"/>
                </a:lnTo>
                <a:lnTo>
                  <a:pt x="232" y="207"/>
                </a:lnTo>
                <a:lnTo>
                  <a:pt x="230" y="209"/>
                </a:lnTo>
                <a:lnTo>
                  <a:pt x="228" y="211"/>
                </a:lnTo>
                <a:lnTo>
                  <a:pt x="228" y="213"/>
                </a:lnTo>
                <a:lnTo>
                  <a:pt x="226" y="213"/>
                </a:lnTo>
                <a:lnTo>
                  <a:pt x="224" y="215"/>
                </a:lnTo>
                <a:lnTo>
                  <a:pt x="222" y="217"/>
                </a:lnTo>
                <a:lnTo>
                  <a:pt x="220" y="215"/>
                </a:lnTo>
                <a:lnTo>
                  <a:pt x="218" y="215"/>
                </a:lnTo>
                <a:lnTo>
                  <a:pt x="216" y="215"/>
                </a:lnTo>
                <a:lnTo>
                  <a:pt x="214" y="215"/>
                </a:lnTo>
                <a:lnTo>
                  <a:pt x="214" y="213"/>
                </a:lnTo>
                <a:lnTo>
                  <a:pt x="212" y="213"/>
                </a:lnTo>
                <a:lnTo>
                  <a:pt x="210" y="211"/>
                </a:lnTo>
                <a:lnTo>
                  <a:pt x="208" y="211"/>
                </a:lnTo>
                <a:lnTo>
                  <a:pt x="206" y="211"/>
                </a:lnTo>
                <a:lnTo>
                  <a:pt x="204" y="211"/>
                </a:lnTo>
                <a:lnTo>
                  <a:pt x="202" y="211"/>
                </a:lnTo>
                <a:lnTo>
                  <a:pt x="200" y="211"/>
                </a:lnTo>
                <a:lnTo>
                  <a:pt x="198" y="211"/>
                </a:lnTo>
                <a:lnTo>
                  <a:pt x="196" y="211"/>
                </a:lnTo>
                <a:lnTo>
                  <a:pt x="194" y="209"/>
                </a:lnTo>
                <a:lnTo>
                  <a:pt x="192" y="209"/>
                </a:lnTo>
                <a:lnTo>
                  <a:pt x="190" y="211"/>
                </a:lnTo>
                <a:lnTo>
                  <a:pt x="188" y="211"/>
                </a:lnTo>
                <a:lnTo>
                  <a:pt x="184" y="211"/>
                </a:lnTo>
                <a:lnTo>
                  <a:pt x="182" y="213"/>
                </a:lnTo>
                <a:lnTo>
                  <a:pt x="178" y="215"/>
                </a:lnTo>
                <a:lnTo>
                  <a:pt x="176" y="217"/>
                </a:lnTo>
                <a:lnTo>
                  <a:pt x="176" y="219"/>
                </a:lnTo>
                <a:lnTo>
                  <a:pt x="174" y="219"/>
                </a:lnTo>
                <a:lnTo>
                  <a:pt x="172" y="221"/>
                </a:lnTo>
                <a:lnTo>
                  <a:pt x="170" y="221"/>
                </a:lnTo>
                <a:lnTo>
                  <a:pt x="168" y="221"/>
                </a:lnTo>
                <a:lnTo>
                  <a:pt x="166" y="221"/>
                </a:lnTo>
                <a:lnTo>
                  <a:pt x="164" y="221"/>
                </a:lnTo>
                <a:lnTo>
                  <a:pt x="162" y="221"/>
                </a:lnTo>
                <a:lnTo>
                  <a:pt x="160" y="221"/>
                </a:lnTo>
                <a:lnTo>
                  <a:pt x="158" y="221"/>
                </a:lnTo>
                <a:lnTo>
                  <a:pt x="156" y="219"/>
                </a:lnTo>
                <a:lnTo>
                  <a:pt x="154" y="219"/>
                </a:lnTo>
                <a:lnTo>
                  <a:pt x="152" y="217"/>
                </a:lnTo>
                <a:lnTo>
                  <a:pt x="150" y="217"/>
                </a:lnTo>
                <a:lnTo>
                  <a:pt x="150" y="215"/>
                </a:lnTo>
                <a:lnTo>
                  <a:pt x="148" y="215"/>
                </a:lnTo>
                <a:lnTo>
                  <a:pt x="146" y="213"/>
                </a:lnTo>
                <a:lnTo>
                  <a:pt x="144" y="213"/>
                </a:lnTo>
                <a:lnTo>
                  <a:pt x="144" y="211"/>
                </a:lnTo>
                <a:lnTo>
                  <a:pt x="142" y="211"/>
                </a:lnTo>
                <a:lnTo>
                  <a:pt x="140" y="211"/>
                </a:lnTo>
                <a:lnTo>
                  <a:pt x="138" y="211"/>
                </a:lnTo>
                <a:lnTo>
                  <a:pt x="136" y="213"/>
                </a:lnTo>
                <a:lnTo>
                  <a:pt x="134" y="213"/>
                </a:lnTo>
                <a:lnTo>
                  <a:pt x="132" y="215"/>
                </a:lnTo>
                <a:lnTo>
                  <a:pt x="130" y="215"/>
                </a:lnTo>
                <a:lnTo>
                  <a:pt x="128" y="215"/>
                </a:lnTo>
                <a:lnTo>
                  <a:pt x="128" y="217"/>
                </a:lnTo>
                <a:lnTo>
                  <a:pt x="126" y="217"/>
                </a:lnTo>
                <a:lnTo>
                  <a:pt x="124" y="219"/>
                </a:lnTo>
                <a:lnTo>
                  <a:pt x="122" y="217"/>
                </a:lnTo>
                <a:lnTo>
                  <a:pt x="120" y="215"/>
                </a:lnTo>
                <a:lnTo>
                  <a:pt x="120" y="213"/>
                </a:lnTo>
                <a:lnTo>
                  <a:pt x="118" y="211"/>
                </a:lnTo>
                <a:lnTo>
                  <a:pt x="116" y="209"/>
                </a:lnTo>
                <a:lnTo>
                  <a:pt x="116" y="207"/>
                </a:lnTo>
                <a:lnTo>
                  <a:pt x="114" y="205"/>
                </a:lnTo>
                <a:lnTo>
                  <a:pt x="112" y="205"/>
                </a:lnTo>
                <a:lnTo>
                  <a:pt x="112" y="203"/>
                </a:lnTo>
                <a:lnTo>
                  <a:pt x="110" y="205"/>
                </a:lnTo>
                <a:lnTo>
                  <a:pt x="108" y="203"/>
                </a:lnTo>
                <a:lnTo>
                  <a:pt x="106" y="203"/>
                </a:lnTo>
                <a:lnTo>
                  <a:pt x="102" y="201"/>
                </a:lnTo>
                <a:lnTo>
                  <a:pt x="100" y="201"/>
                </a:lnTo>
                <a:lnTo>
                  <a:pt x="98" y="199"/>
                </a:lnTo>
                <a:lnTo>
                  <a:pt x="96" y="199"/>
                </a:lnTo>
                <a:lnTo>
                  <a:pt x="94" y="201"/>
                </a:lnTo>
                <a:lnTo>
                  <a:pt x="92" y="203"/>
                </a:lnTo>
                <a:lnTo>
                  <a:pt x="90" y="203"/>
                </a:lnTo>
                <a:lnTo>
                  <a:pt x="88" y="203"/>
                </a:lnTo>
                <a:lnTo>
                  <a:pt x="86" y="203"/>
                </a:lnTo>
                <a:lnTo>
                  <a:pt x="84" y="201"/>
                </a:lnTo>
                <a:lnTo>
                  <a:pt x="82" y="203"/>
                </a:lnTo>
                <a:lnTo>
                  <a:pt x="80" y="203"/>
                </a:lnTo>
                <a:lnTo>
                  <a:pt x="78" y="203"/>
                </a:lnTo>
                <a:lnTo>
                  <a:pt x="76" y="205"/>
                </a:lnTo>
                <a:lnTo>
                  <a:pt x="74" y="207"/>
                </a:lnTo>
                <a:lnTo>
                  <a:pt x="72" y="209"/>
                </a:lnTo>
                <a:lnTo>
                  <a:pt x="72" y="211"/>
                </a:lnTo>
                <a:lnTo>
                  <a:pt x="72" y="213"/>
                </a:lnTo>
                <a:lnTo>
                  <a:pt x="72" y="215"/>
                </a:lnTo>
                <a:lnTo>
                  <a:pt x="72" y="217"/>
                </a:lnTo>
                <a:lnTo>
                  <a:pt x="72" y="219"/>
                </a:lnTo>
                <a:lnTo>
                  <a:pt x="70" y="219"/>
                </a:lnTo>
                <a:lnTo>
                  <a:pt x="70" y="221"/>
                </a:lnTo>
                <a:lnTo>
                  <a:pt x="68" y="223"/>
                </a:lnTo>
                <a:lnTo>
                  <a:pt x="66" y="225"/>
                </a:lnTo>
                <a:lnTo>
                  <a:pt x="64" y="227"/>
                </a:lnTo>
                <a:lnTo>
                  <a:pt x="64" y="229"/>
                </a:lnTo>
                <a:lnTo>
                  <a:pt x="64" y="231"/>
                </a:lnTo>
                <a:lnTo>
                  <a:pt x="64" y="233"/>
                </a:lnTo>
                <a:lnTo>
                  <a:pt x="62" y="235"/>
                </a:lnTo>
                <a:lnTo>
                  <a:pt x="62" y="237"/>
                </a:lnTo>
                <a:lnTo>
                  <a:pt x="64" y="239"/>
                </a:lnTo>
                <a:lnTo>
                  <a:pt x="62" y="241"/>
                </a:lnTo>
                <a:lnTo>
                  <a:pt x="64" y="243"/>
                </a:lnTo>
                <a:lnTo>
                  <a:pt x="62" y="245"/>
                </a:lnTo>
                <a:lnTo>
                  <a:pt x="62" y="243"/>
                </a:lnTo>
                <a:lnTo>
                  <a:pt x="60" y="243"/>
                </a:lnTo>
                <a:lnTo>
                  <a:pt x="58" y="241"/>
                </a:lnTo>
                <a:lnTo>
                  <a:pt x="56" y="241"/>
                </a:lnTo>
                <a:lnTo>
                  <a:pt x="56" y="239"/>
                </a:lnTo>
                <a:lnTo>
                  <a:pt x="56" y="237"/>
                </a:lnTo>
                <a:lnTo>
                  <a:pt x="54" y="237"/>
                </a:lnTo>
                <a:lnTo>
                  <a:pt x="52" y="233"/>
                </a:lnTo>
                <a:lnTo>
                  <a:pt x="50" y="233"/>
                </a:lnTo>
                <a:lnTo>
                  <a:pt x="48" y="231"/>
                </a:lnTo>
                <a:lnTo>
                  <a:pt x="46" y="231"/>
                </a:lnTo>
                <a:lnTo>
                  <a:pt x="46" y="233"/>
                </a:lnTo>
                <a:lnTo>
                  <a:pt x="44" y="233"/>
                </a:lnTo>
                <a:lnTo>
                  <a:pt x="42" y="233"/>
                </a:lnTo>
                <a:lnTo>
                  <a:pt x="40" y="233"/>
                </a:lnTo>
                <a:lnTo>
                  <a:pt x="40" y="235"/>
                </a:lnTo>
                <a:lnTo>
                  <a:pt x="40" y="237"/>
                </a:lnTo>
                <a:lnTo>
                  <a:pt x="42" y="239"/>
                </a:lnTo>
                <a:lnTo>
                  <a:pt x="40" y="241"/>
                </a:lnTo>
                <a:lnTo>
                  <a:pt x="38" y="239"/>
                </a:lnTo>
                <a:lnTo>
                  <a:pt x="38" y="237"/>
                </a:lnTo>
                <a:lnTo>
                  <a:pt x="36" y="235"/>
                </a:lnTo>
                <a:lnTo>
                  <a:pt x="36" y="233"/>
                </a:lnTo>
                <a:lnTo>
                  <a:pt x="34" y="231"/>
                </a:lnTo>
                <a:lnTo>
                  <a:pt x="36" y="231"/>
                </a:lnTo>
                <a:lnTo>
                  <a:pt x="38" y="229"/>
                </a:lnTo>
                <a:lnTo>
                  <a:pt x="38" y="227"/>
                </a:lnTo>
                <a:lnTo>
                  <a:pt x="36" y="225"/>
                </a:lnTo>
                <a:lnTo>
                  <a:pt x="34" y="223"/>
                </a:lnTo>
                <a:lnTo>
                  <a:pt x="32" y="223"/>
                </a:lnTo>
                <a:lnTo>
                  <a:pt x="32" y="225"/>
                </a:lnTo>
                <a:lnTo>
                  <a:pt x="30" y="225"/>
                </a:lnTo>
                <a:lnTo>
                  <a:pt x="28" y="225"/>
                </a:lnTo>
                <a:lnTo>
                  <a:pt x="26" y="225"/>
                </a:lnTo>
                <a:lnTo>
                  <a:pt x="24" y="225"/>
                </a:lnTo>
                <a:lnTo>
                  <a:pt x="22" y="223"/>
                </a:lnTo>
                <a:lnTo>
                  <a:pt x="20" y="221"/>
                </a:lnTo>
                <a:lnTo>
                  <a:pt x="18" y="219"/>
                </a:lnTo>
                <a:lnTo>
                  <a:pt x="16" y="217"/>
                </a:lnTo>
                <a:lnTo>
                  <a:pt x="14" y="215"/>
                </a:lnTo>
                <a:lnTo>
                  <a:pt x="14" y="213"/>
                </a:lnTo>
                <a:lnTo>
                  <a:pt x="14" y="211"/>
                </a:lnTo>
                <a:lnTo>
                  <a:pt x="16" y="211"/>
                </a:lnTo>
                <a:lnTo>
                  <a:pt x="18" y="211"/>
                </a:lnTo>
                <a:lnTo>
                  <a:pt x="20" y="211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4" y="207"/>
                </a:lnTo>
                <a:lnTo>
                  <a:pt x="14" y="205"/>
                </a:lnTo>
                <a:lnTo>
                  <a:pt x="12" y="205"/>
                </a:lnTo>
                <a:lnTo>
                  <a:pt x="10" y="203"/>
                </a:lnTo>
                <a:lnTo>
                  <a:pt x="8" y="203"/>
                </a:lnTo>
                <a:lnTo>
                  <a:pt x="8" y="201"/>
                </a:lnTo>
                <a:lnTo>
                  <a:pt x="6" y="199"/>
                </a:lnTo>
                <a:lnTo>
                  <a:pt x="6" y="197"/>
                </a:lnTo>
                <a:lnTo>
                  <a:pt x="4" y="197"/>
                </a:lnTo>
                <a:lnTo>
                  <a:pt x="4" y="195"/>
                </a:lnTo>
                <a:lnTo>
                  <a:pt x="4" y="193"/>
                </a:lnTo>
                <a:lnTo>
                  <a:pt x="4" y="191"/>
                </a:lnTo>
                <a:lnTo>
                  <a:pt x="2" y="189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49" name="Freeform 2357"/>
          <p:cNvSpPr>
            <a:spLocks/>
          </p:cNvSpPr>
          <p:nvPr/>
        </p:nvSpPr>
        <p:spPr bwMode="auto">
          <a:xfrm>
            <a:off x="4216402" y="3162300"/>
            <a:ext cx="454025" cy="388939"/>
          </a:xfrm>
          <a:custGeom>
            <a:avLst/>
            <a:gdLst>
              <a:gd name="T0" fmla="*/ 5040313 w 286"/>
              <a:gd name="T1" fmla="*/ 446069023 h 245"/>
              <a:gd name="T2" fmla="*/ 25201563 w 286"/>
              <a:gd name="T3" fmla="*/ 446069023 h 245"/>
              <a:gd name="T4" fmla="*/ 60483750 w 286"/>
              <a:gd name="T5" fmla="*/ 430948067 h 245"/>
              <a:gd name="T6" fmla="*/ 100806250 w 286"/>
              <a:gd name="T7" fmla="*/ 425907748 h 245"/>
              <a:gd name="T8" fmla="*/ 141128750 w 286"/>
              <a:gd name="T9" fmla="*/ 425907748 h 245"/>
              <a:gd name="T10" fmla="*/ 161290000 w 286"/>
              <a:gd name="T11" fmla="*/ 410786791 h 245"/>
              <a:gd name="T12" fmla="*/ 176410938 w 286"/>
              <a:gd name="T13" fmla="*/ 380544877 h 245"/>
              <a:gd name="T14" fmla="*/ 186491563 w 286"/>
              <a:gd name="T15" fmla="*/ 299899773 h 245"/>
              <a:gd name="T16" fmla="*/ 211693125 w 286"/>
              <a:gd name="T17" fmla="*/ 224294988 h 245"/>
              <a:gd name="T18" fmla="*/ 252015625 w 286"/>
              <a:gd name="T19" fmla="*/ 214214350 h 245"/>
              <a:gd name="T20" fmla="*/ 297378438 w 286"/>
              <a:gd name="T21" fmla="*/ 173891799 h 245"/>
              <a:gd name="T22" fmla="*/ 332660625 w 286"/>
              <a:gd name="T23" fmla="*/ 138609566 h 245"/>
              <a:gd name="T24" fmla="*/ 367942813 w 286"/>
              <a:gd name="T25" fmla="*/ 113407971 h 245"/>
              <a:gd name="T26" fmla="*/ 408265313 w 286"/>
              <a:gd name="T27" fmla="*/ 88206376 h 245"/>
              <a:gd name="T28" fmla="*/ 433466875 w 286"/>
              <a:gd name="T29" fmla="*/ 68045100 h 245"/>
              <a:gd name="T30" fmla="*/ 453628125 w 286"/>
              <a:gd name="T31" fmla="*/ 55443509 h 245"/>
              <a:gd name="T32" fmla="*/ 478829688 w 286"/>
              <a:gd name="T33" fmla="*/ 40322552 h 245"/>
              <a:gd name="T34" fmla="*/ 519152188 w 286"/>
              <a:gd name="T35" fmla="*/ 15120957 h 245"/>
              <a:gd name="T36" fmla="*/ 554434375 w 286"/>
              <a:gd name="T37" fmla="*/ 5040319 h 245"/>
              <a:gd name="T38" fmla="*/ 589716563 w 286"/>
              <a:gd name="T39" fmla="*/ 15120957 h 245"/>
              <a:gd name="T40" fmla="*/ 635079375 w 286"/>
              <a:gd name="T41" fmla="*/ 45362871 h 245"/>
              <a:gd name="T42" fmla="*/ 670361563 w 286"/>
              <a:gd name="T43" fmla="*/ 30241914 h 245"/>
              <a:gd name="T44" fmla="*/ 680442188 w 286"/>
              <a:gd name="T45" fmla="*/ 50403190 h 245"/>
              <a:gd name="T46" fmla="*/ 685482500 w 286"/>
              <a:gd name="T47" fmla="*/ 88206376 h 245"/>
              <a:gd name="T48" fmla="*/ 705643750 w 286"/>
              <a:gd name="T49" fmla="*/ 133569247 h 245"/>
              <a:gd name="T50" fmla="*/ 720764688 w 286"/>
              <a:gd name="T51" fmla="*/ 168851480 h 245"/>
              <a:gd name="T52" fmla="*/ 710684063 w 286"/>
              <a:gd name="T53" fmla="*/ 204133712 h 245"/>
              <a:gd name="T54" fmla="*/ 705643750 w 286"/>
              <a:gd name="T55" fmla="*/ 244456264 h 245"/>
              <a:gd name="T56" fmla="*/ 705643750 w 286"/>
              <a:gd name="T57" fmla="*/ 284778816 h 245"/>
              <a:gd name="T58" fmla="*/ 700603438 w 286"/>
              <a:gd name="T59" fmla="*/ 325101368 h 245"/>
              <a:gd name="T60" fmla="*/ 685482500 w 286"/>
              <a:gd name="T61" fmla="*/ 360383601 h 245"/>
              <a:gd name="T62" fmla="*/ 645160000 w 286"/>
              <a:gd name="T63" fmla="*/ 410786791 h 245"/>
              <a:gd name="T64" fmla="*/ 624998750 w 286"/>
              <a:gd name="T65" fmla="*/ 451109342 h 245"/>
              <a:gd name="T66" fmla="*/ 609877813 w 286"/>
              <a:gd name="T67" fmla="*/ 481351256 h 245"/>
              <a:gd name="T68" fmla="*/ 614918125 w 286"/>
              <a:gd name="T69" fmla="*/ 506552851 h 245"/>
              <a:gd name="T70" fmla="*/ 579635938 w 286"/>
              <a:gd name="T71" fmla="*/ 526714127 h 245"/>
              <a:gd name="T72" fmla="*/ 549394063 w 286"/>
              <a:gd name="T73" fmla="*/ 541835084 h 245"/>
              <a:gd name="T74" fmla="*/ 519152188 w 286"/>
              <a:gd name="T75" fmla="*/ 531754446 h 245"/>
              <a:gd name="T76" fmla="*/ 478829688 w 286"/>
              <a:gd name="T77" fmla="*/ 531754446 h 245"/>
              <a:gd name="T78" fmla="*/ 443547500 w 286"/>
              <a:gd name="T79" fmla="*/ 551915722 h 245"/>
              <a:gd name="T80" fmla="*/ 408265313 w 286"/>
              <a:gd name="T81" fmla="*/ 556956041 h 245"/>
              <a:gd name="T82" fmla="*/ 383063750 w 286"/>
              <a:gd name="T83" fmla="*/ 546875403 h 245"/>
              <a:gd name="T84" fmla="*/ 357862188 w 286"/>
              <a:gd name="T85" fmla="*/ 531754446 h 245"/>
              <a:gd name="T86" fmla="*/ 322580000 w 286"/>
              <a:gd name="T87" fmla="*/ 541835084 h 245"/>
              <a:gd name="T88" fmla="*/ 297378438 w 286"/>
              <a:gd name="T89" fmla="*/ 531754446 h 245"/>
              <a:gd name="T90" fmla="*/ 267136563 w 286"/>
              <a:gd name="T91" fmla="*/ 511593170 h 245"/>
              <a:gd name="T92" fmla="*/ 226814063 w 286"/>
              <a:gd name="T93" fmla="*/ 511593170 h 245"/>
              <a:gd name="T94" fmla="*/ 191531875 w 286"/>
              <a:gd name="T95" fmla="*/ 516633489 h 245"/>
              <a:gd name="T96" fmla="*/ 176410938 w 286"/>
              <a:gd name="T97" fmla="*/ 551915722 h 245"/>
              <a:gd name="T98" fmla="*/ 156249688 w 286"/>
              <a:gd name="T99" fmla="*/ 592238274 h 245"/>
              <a:gd name="T100" fmla="*/ 156249688 w 286"/>
              <a:gd name="T101" fmla="*/ 612399550 h 245"/>
              <a:gd name="T102" fmla="*/ 141128750 w 286"/>
              <a:gd name="T103" fmla="*/ 597278593 h 245"/>
              <a:gd name="T104" fmla="*/ 110886875 w 286"/>
              <a:gd name="T105" fmla="*/ 587197955 h 245"/>
              <a:gd name="T106" fmla="*/ 100806250 w 286"/>
              <a:gd name="T107" fmla="*/ 607359231 h 245"/>
              <a:gd name="T108" fmla="*/ 95765938 w 286"/>
              <a:gd name="T109" fmla="*/ 577117317 h 245"/>
              <a:gd name="T110" fmla="*/ 70564375 w 286"/>
              <a:gd name="T111" fmla="*/ 567036679 h 245"/>
              <a:gd name="T112" fmla="*/ 40322500 w 286"/>
              <a:gd name="T113" fmla="*/ 546875403 h 245"/>
              <a:gd name="T114" fmla="*/ 45362813 w 286"/>
              <a:gd name="T115" fmla="*/ 531754446 h 245"/>
              <a:gd name="T116" fmla="*/ 30241875 w 286"/>
              <a:gd name="T117" fmla="*/ 516633489 h 245"/>
              <a:gd name="T118" fmla="*/ 10080625 w 286"/>
              <a:gd name="T119" fmla="*/ 491431894 h 24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86" h="245">
                <a:moveTo>
                  <a:pt x="2" y="189"/>
                </a:moveTo>
                <a:lnTo>
                  <a:pt x="0" y="189"/>
                </a:lnTo>
                <a:lnTo>
                  <a:pt x="0" y="187"/>
                </a:lnTo>
                <a:lnTo>
                  <a:pt x="0" y="185"/>
                </a:lnTo>
                <a:lnTo>
                  <a:pt x="2" y="183"/>
                </a:lnTo>
                <a:lnTo>
                  <a:pt x="0" y="181"/>
                </a:lnTo>
                <a:lnTo>
                  <a:pt x="2" y="179"/>
                </a:lnTo>
                <a:lnTo>
                  <a:pt x="2" y="177"/>
                </a:lnTo>
                <a:lnTo>
                  <a:pt x="4" y="177"/>
                </a:lnTo>
                <a:lnTo>
                  <a:pt x="6" y="177"/>
                </a:lnTo>
                <a:lnTo>
                  <a:pt x="8" y="177"/>
                </a:lnTo>
                <a:lnTo>
                  <a:pt x="10" y="177"/>
                </a:lnTo>
                <a:lnTo>
                  <a:pt x="12" y="177"/>
                </a:lnTo>
                <a:lnTo>
                  <a:pt x="14" y="177"/>
                </a:lnTo>
                <a:lnTo>
                  <a:pt x="16" y="177"/>
                </a:lnTo>
                <a:lnTo>
                  <a:pt x="18" y="175"/>
                </a:lnTo>
                <a:lnTo>
                  <a:pt x="18" y="173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8" y="169"/>
                </a:lnTo>
                <a:lnTo>
                  <a:pt x="30" y="169"/>
                </a:lnTo>
                <a:lnTo>
                  <a:pt x="32" y="169"/>
                </a:lnTo>
                <a:lnTo>
                  <a:pt x="34" y="169"/>
                </a:lnTo>
                <a:lnTo>
                  <a:pt x="36" y="169"/>
                </a:lnTo>
                <a:lnTo>
                  <a:pt x="38" y="169"/>
                </a:lnTo>
                <a:lnTo>
                  <a:pt x="40" y="169"/>
                </a:lnTo>
                <a:lnTo>
                  <a:pt x="42" y="169"/>
                </a:lnTo>
                <a:lnTo>
                  <a:pt x="44" y="169"/>
                </a:lnTo>
                <a:lnTo>
                  <a:pt x="48" y="169"/>
                </a:lnTo>
                <a:lnTo>
                  <a:pt x="50" y="169"/>
                </a:lnTo>
                <a:lnTo>
                  <a:pt x="52" y="169"/>
                </a:lnTo>
                <a:lnTo>
                  <a:pt x="52" y="167"/>
                </a:lnTo>
                <a:lnTo>
                  <a:pt x="54" y="167"/>
                </a:lnTo>
                <a:lnTo>
                  <a:pt x="56" y="169"/>
                </a:lnTo>
                <a:lnTo>
                  <a:pt x="58" y="169"/>
                </a:lnTo>
                <a:lnTo>
                  <a:pt x="60" y="169"/>
                </a:lnTo>
                <a:lnTo>
                  <a:pt x="62" y="169"/>
                </a:lnTo>
                <a:lnTo>
                  <a:pt x="62" y="167"/>
                </a:lnTo>
                <a:lnTo>
                  <a:pt x="62" y="165"/>
                </a:lnTo>
                <a:lnTo>
                  <a:pt x="64" y="163"/>
                </a:lnTo>
                <a:lnTo>
                  <a:pt x="66" y="163"/>
                </a:lnTo>
                <a:lnTo>
                  <a:pt x="68" y="161"/>
                </a:lnTo>
                <a:lnTo>
                  <a:pt x="68" y="159"/>
                </a:lnTo>
                <a:lnTo>
                  <a:pt x="70" y="157"/>
                </a:lnTo>
                <a:lnTo>
                  <a:pt x="70" y="155"/>
                </a:lnTo>
                <a:lnTo>
                  <a:pt x="70" y="153"/>
                </a:lnTo>
                <a:lnTo>
                  <a:pt x="70" y="151"/>
                </a:lnTo>
                <a:lnTo>
                  <a:pt x="72" y="149"/>
                </a:lnTo>
                <a:lnTo>
                  <a:pt x="74" y="147"/>
                </a:lnTo>
                <a:lnTo>
                  <a:pt x="74" y="139"/>
                </a:lnTo>
                <a:lnTo>
                  <a:pt x="74" y="137"/>
                </a:lnTo>
                <a:lnTo>
                  <a:pt x="74" y="135"/>
                </a:lnTo>
                <a:lnTo>
                  <a:pt x="74" y="133"/>
                </a:lnTo>
                <a:lnTo>
                  <a:pt x="74" y="119"/>
                </a:lnTo>
                <a:lnTo>
                  <a:pt x="74" y="91"/>
                </a:lnTo>
                <a:lnTo>
                  <a:pt x="76" y="89"/>
                </a:lnTo>
                <a:lnTo>
                  <a:pt x="78" y="89"/>
                </a:lnTo>
                <a:lnTo>
                  <a:pt x="80" y="89"/>
                </a:lnTo>
                <a:lnTo>
                  <a:pt x="82" y="89"/>
                </a:lnTo>
                <a:lnTo>
                  <a:pt x="84" y="89"/>
                </a:lnTo>
                <a:lnTo>
                  <a:pt x="86" y="87"/>
                </a:lnTo>
                <a:lnTo>
                  <a:pt x="88" y="87"/>
                </a:lnTo>
                <a:lnTo>
                  <a:pt x="90" y="87"/>
                </a:lnTo>
                <a:lnTo>
                  <a:pt x="92" y="87"/>
                </a:lnTo>
                <a:lnTo>
                  <a:pt x="94" y="87"/>
                </a:lnTo>
                <a:lnTo>
                  <a:pt x="96" y="85"/>
                </a:lnTo>
                <a:lnTo>
                  <a:pt x="98" y="85"/>
                </a:lnTo>
                <a:lnTo>
                  <a:pt x="100" y="85"/>
                </a:lnTo>
                <a:lnTo>
                  <a:pt x="102" y="85"/>
                </a:lnTo>
                <a:lnTo>
                  <a:pt x="104" y="85"/>
                </a:lnTo>
                <a:lnTo>
                  <a:pt x="104" y="83"/>
                </a:lnTo>
                <a:lnTo>
                  <a:pt x="106" y="81"/>
                </a:lnTo>
                <a:lnTo>
                  <a:pt x="112" y="77"/>
                </a:lnTo>
                <a:lnTo>
                  <a:pt x="114" y="75"/>
                </a:lnTo>
                <a:lnTo>
                  <a:pt x="116" y="71"/>
                </a:lnTo>
                <a:lnTo>
                  <a:pt x="118" y="69"/>
                </a:lnTo>
                <a:lnTo>
                  <a:pt x="120" y="67"/>
                </a:lnTo>
                <a:lnTo>
                  <a:pt x="122" y="65"/>
                </a:lnTo>
                <a:lnTo>
                  <a:pt x="124" y="65"/>
                </a:lnTo>
                <a:lnTo>
                  <a:pt x="124" y="63"/>
                </a:lnTo>
                <a:lnTo>
                  <a:pt x="126" y="61"/>
                </a:lnTo>
                <a:lnTo>
                  <a:pt x="130" y="59"/>
                </a:lnTo>
                <a:lnTo>
                  <a:pt x="132" y="57"/>
                </a:lnTo>
                <a:lnTo>
                  <a:pt x="132" y="55"/>
                </a:lnTo>
                <a:lnTo>
                  <a:pt x="134" y="55"/>
                </a:lnTo>
                <a:lnTo>
                  <a:pt x="136" y="53"/>
                </a:lnTo>
                <a:lnTo>
                  <a:pt x="136" y="51"/>
                </a:lnTo>
                <a:lnTo>
                  <a:pt x="138" y="51"/>
                </a:lnTo>
                <a:lnTo>
                  <a:pt x="140" y="49"/>
                </a:lnTo>
                <a:lnTo>
                  <a:pt x="142" y="49"/>
                </a:lnTo>
                <a:lnTo>
                  <a:pt x="144" y="47"/>
                </a:lnTo>
                <a:lnTo>
                  <a:pt x="146" y="45"/>
                </a:lnTo>
                <a:lnTo>
                  <a:pt x="148" y="45"/>
                </a:lnTo>
                <a:lnTo>
                  <a:pt x="150" y="43"/>
                </a:lnTo>
                <a:lnTo>
                  <a:pt x="152" y="41"/>
                </a:lnTo>
                <a:lnTo>
                  <a:pt x="154" y="41"/>
                </a:lnTo>
                <a:lnTo>
                  <a:pt x="156" y="39"/>
                </a:lnTo>
                <a:lnTo>
                  <a:pt x="158" y="37"/>
                </a:lnTo>
                <a:lnTo>
                  <a:pt x="160" y="37"/>
                </a:lnTo>
                <a:lnTo>
                  <a:pt x="162" y="35"/>
                </a:lnTo>
                <a:lnTo>
                  <a:pt x="164" y="33"/>
                </a:lnTo>
                <a:lnTo>
                  <a:pt x="166" y="31"/>
                </a:lnTo>
                <a:lnTo>
                  <a:pt x="168" y="31"/>
                </a:lnTo>
                <a:lnTo>
                  <a:pt x="170" y="29"/>
                </a:lnTo>
                <a:lnTo>
                  <a:pt x="172" y="27"/>
                </a:lnTo>
                <a:lnTo>
                  <a:pt x="174" y="27"/>
                </a:lnTo>
                <a:lnTo>
                  <a:pt x="176" y="26"/>
                </a:lnTo>
                <a:lnTo>
                  <a:pt x="178" y="24"/>
                </a:lnTo>
                <a:lnTo>
                  <a:pt x="180" y="22"/>
                </a:lnTo>
                <a:lnTo>
                  <a:pt x="182" y="22"/>
                </a:lnTo>
                <a:lnTo>
                  <a:pt x="184" y="20"/>
                </a:lnTo>
                <a:lnTo>
                  <a:pt x="186" y="20"/>
                </a:lnTo>
                <a:lnTo>
                  <a:pt x="188" y="18"/>
                </a:lnTo>
                <a:lnTo>
                  <a:pt x="190" y="16"/>
                </a:lnTo>
                <a:lnTo>
                  <a:pt x="192" y="14"/>
                </a:lnTo>
                <a:lnTo>
                  <a:pt x="194" y="14"/>
                </a:lnTo>
                <a:lnTo>
                  <a:pt x="196" y="12"/>
                </a:lnTo>
                <a:lnTo>
                  <a:pt x="198" y="10"/>
                </a:lnTo>
                <a:lnTo>
                  <a:pt x="200" y="10"/>
                </a:lnTo>
                <a:lnTo>
                  <a:pt x="202" y="8"/>
                </a:lnTo>
                <a:lnTo>
                  <a:pt x="204" y="8"/>
                </a:lnTo>
                <a:lnTo>
                  <a:pt x="206" y="6"/>
                </a:lnTo>
                <a:lnTo>
                  <a:pt x="208" y="6"/>
                </a:lnTo>
                <a:lnTo>
                  <a:pt x="210" y="4"/>
                </a:lnTo>
                <a:lnTo>
                  <a:pt x="210" y="2"/>
                </a:lnTo>
                <a:lnTo>
                  <a:pt x="212" y="2"/>
                </a:lnTo>
                <a:lnTo>
                  <a:pt x="214" y="0"/>
                </a:lnTo>
                <a:lnTo>
                  <a:pt x="216" y="0"/>
                </a:lnTo>
                <a:lnTo>
                  <a:pt x="218" y="2"/>
                </a:lnTo>
                <a:lnTo>
                  <a:pt x="220" y="2"/>
                </a:lnTo>
                <a:lnTo>
                  <a:pt x="222" y="2"/>
                </a:lnTo>
                <a:lnTo>
                  <a:pt x="224" y="2"/>
                </a:lnTo>
                <a:lnTo>
                  <a:pt x="226" y="4"/>
                </a:lnTo>
                <a:lnTo>
                  <a:pt x="228" y="4"/>
                </a:lnTo>
                <a:lnTo>
                  <a:pt x="230" y="4"/>
                </a:lnTo>
                <a:lnTo>
                  <a:pt x="232" y="4"/>
                </a:lnTo>
                <a:lnTo>
                  <a:pt x="234" y="6"/>
                </a:lnTo>
                <a:lnTo>
                  <a:pt x="238" y="6"/>
                </a:lnTo>
                <a:lnTo>
                  <a:pt x="240" y="6"/>
                </a:lnTo>
                <a:lnTo>
                  <a:pt x="242" y="8"/>
                </a:lnTo>
                <a:lnTo>
                  <a:pt x="244" y="8"/>
                </a:lnTo>
                <a:lnTo>
                  <a:pt x="246" y="10"/>
                </a:lnTo>
                <a:lnTo>
                  <a:pt x="248" y="14"/>
                </a:lnTo>
                <a:lnTo>
                  <a:pt x="250" y="16"/>
                </a:lnTo>
                <a:lnTo>
                  <a:pt x="252" y="18"/>
                </a:lnTo>
                <a:lnTo>
                  <a:pt x="254" y="20"/>
                </a:lnTo>
                <a:lnTo>
                  <a:pt x="256" y="18"/>
                </a:lnTo>
                <a:lnTo>
                  <a:pt x="258" y="18"/>
                </a:lnTo>
                <a:lnTo>
                  <a:pt x="260" y="16"/>
                </a:lnTo>
                <a:lnTo>
                  <a:pt x="262" y="14"/>
                </a:lnTo>
                <a:lnTo>
                  <a:pt x="264" y="14"/>
                </a:lnTo>
                <a:lnTo>
                  <a:pt x="266" y="12"/>
                </a:lnTo>
                <a:lnTo>
                  <a:pt x="268" y="12"/>
                </a:lnTo>
                <a:lnTo>
                  <a:pt x="268" y="14"/>
                </a:lnTo>
                <a:lnTo>
                  <a:pt x="268" y="16"/>
                </a:lnTo>
                <a:lnTo>
                  <a:pt x="270" y="18"/>
                </a:lnTo>
                <a:lnTo>
                  <a:pt x="270" y="20"/>
                </a:lnTo>
                <a:lnTo>
                  <a:pt x="270" y="22"/>
                </a:lnTo>
                <a:lnTo>
                  <a:pt x="270" y="24"/>
                </a:lnTo>
                <a:lnTo>
                  <a:pt x="272" y="26"/>
                </a:lnTo>
                <a:lnTo>
                  <a:pt x="272" y="27"/>
                </a:lnTo>
                <a:lnTo>
                  <a:pt x="272" y="29"/>
                </a:lnTo>
                <a:lnTo>
                  <a:pt x="272" y="31"/>
                </a:lnTo>
                <a:lnTo>
                  <a:pt x="272" y="33"/>
                </a:lnTo>
                <a:lnTo>
                  <a:pt x="272" y="35"/>
                </a:lnTo>
                <a:lnTo>
                  <a:pt x="272" y="41"/>
                </a:lnTo>
                <a:lnTo>
                  <a:pt x="274" y="43"/>
                </a:lnTo>
                <a:lnTo>
                  <a:pt x="274" y="45"/>
                </a:lnTo>
                <a:lnTo>
                  <a:pt x="276" y="45"/>
                </a:lnTo>
                <a:lnTo>
                  <a:pt x="276" y="47"/>
                </a:lnTo>
                <a:lnTo>
                  <a:pt x="278" y="49"/>
                </a:lnTo>
                <a:lnTo>
                  <a:pt x="278" y="51"/>
                </a:lnTo>
                <a:lnTo>
                  <a:pt x="280" y="53"/>
                </a:lnTo>
                <a:lnTo>
                  <a:pt x="278" y="55"/>
                </a:lnTo>
                <a:lnTo>
                  <a:pt x="278" y="57"/>
                </a:lnTo>
                <a:lnTo>
                  <a:pt x="280" y="59"/>
                </a:lnTo>
                <a:lnTo>
                  <a:pt x="282" y="59"/>
                </a:lnTo>
                <a:lnTo>
                  <a:pt x="284" y="61"/>
                </a:lnTo>
                <a:lnTo>
                  <a:pt x="284" y="63"/>
                </a:lnTo>
                <a:lnTo>
                  <a:pt x="286" y="65"/>
                </a:lnTo>
                <a:lnTo>
                  <a:pt x="286" y="67"/>
                </a:lnTo>
                <a:lnTo>
                  <a:pt x="286" y="69"/>
                </a:lnTo>
                <a:lnTo>
                  <a:pt x="284" y="71"/>
                </a:lnTo>
                <a:lnTo>
                  <a:pt x="284" y="73"/>
                </a:lnTo>
                <a:lnTo>
                  <a:pt x="282" y="73"/>
                </a:lnTo>
                <a:lnTo>
                  <a:pt x="282" y="75"/>
                </a:lnTo>
                <a:lnTo>
                  <a:pt x="282" y="77"/>
                </a:lnTo>
                <a:lnTo>
                  <a:pt x="282" y="79"/>
                </a:lnTo>
                <a:lnTo>
                  <a:pt x="282" y="81"/>
                </a:lnTo>
                <a:lnTo>
                  <a:pt x="282" y="83"/>
                </a:lnTo>
                <a:lnTo>
                  <a:pt x="282" y="85"/>
                </a:lnTo>
                <a:lnTo>
                  <a:pt x="282" y="87"/>
                </a:lnTo>
                <a:lnTo>
                  <a:pt x="280" y="89"/>
                </a:lnTo>
                <a:lnTo>
                  <a:pt x="280" y="91"/>
                </a:lnTo>
                <a:lnTo>
                  <a:pt x="280" y="93"/>
                </a:lnTo>
                <a:lnTo>
                  <a:pt x="280" y="95"/>
                </a:lnTo>
                <a:lnTo>
                  <a:pt x="280" y="97"/>
                </a:lnTo>
                <a:lnTo>
                  <a:pt x="280" y="99"/>
                </a:lnTo>
                <a:lnTo>
                  <a:pt x="280" y="101"/>
                </a:lnTo>
                <a:lnTo>
                  <a:pt x="280" y="103"/>
                </a:lnTo>
                <a:lnTo>
                  <a:pt x="280" y="105"/>
                </a:lnTo>
                <a:lnTo>
                  <a:pt x="280" y="107"/>
                </a:lnTo>
                <a:lnTo>
                  <a:pt x="280" y="109"/>
                </a:lnTo>
                <a:lnTo>
                  <a:pt x="280" y="113"/>
                </a:lnTo>
                <a:lnTo>
                  <a:pt x="280" y="117"/>
                </a:lnTo>
                <a:lnTo>
                  <a:pt x="278" y="117"/>
                </a:lnTo>
                <a:lnTo>
                  <a:pt x="278" y="121"/>
                </a:lnTo>
                <a:lnTo>
                  <a:pt x="278" y="125"/>
                </a:lnTo>
                <a:lnTo>
                  <a:pt x="278" y="127"/>
                </a:lnTo>
                <a:lnTo>
                  <a:pt x="278" y="129"/>
                </a:lnTo>
                <a:lnTo>
                  <a:pt x="278" y="131"/>
                </a:lnTo>
                <a:lnTo>
                  <a:pt x="278" y="133"/>
                </a:lnTo>
                <a:lnTo>
                  <a:pt x="278" y="135"/>
                </a:lnTo>
                <a:lnTo>
                  <a:pt x="278" y="137"/>
                </a:lnTo>
                <a:lnTo>
                  <a:pt x="276" y="139"/>
                </a:lnTo>
                <a:lnTo>
                  <a:pt x="274" y="141"/>
                </a:lnTo>
                <a:lnTo>
                  <a:pt x="272" y="143"/>
                </a:lnTo>
                <a:lnTo>
                  <a:pt x="270" y="145"/>
                </a:lnTo>
                <a:lnTo>
                  <a:pt x="270" y="147"/>
                </a:lnTo>
                <a:lnTo>
                  <a:pt x="266" y="151"/>
                </a:lnTo>
                <a:lnTo>
                  <a:pt x="264" y="153"/>
                </a:lnTo>
                <a:lnTo>
                  <a:pt x="262" y="155"/>
                </a:lnTo>
                <a:lnTo>
                  <a:pt x="262" y="157"/>
                </a:lnTo>
                <a:lnTo>
                  <a:pt x="258" y="161"/>
                </a:lnTo>
                <a:lnTo>
                  <a:pt x="256" y="163"/>
                </a:lnTo>
                <a:lnTo>
                  <a:pt x="256" y="165"/>
                </a:lnTo>
                <a:lnTo>
                  <a:pt x="254" y="167"/>
                </a:lnTo>
                <a:lnTo>
                  <a:pt x="254" y="169"/>
                </a:lnTo>
                <a:lnTo>
                  <a:pt x="252" y="171"/>
                </a:lnTo>
                <a:lnTo>
                  <a:pt x="250" y="173"/>
                </a:lnTo>
                <a:lnTo>
                  <a:pt x="250" y="175"/>
                </a:lnTo>
                <a:lnTo>
                  <a:pt x="248" y="177"/>
                </a:lnTo>
                <a:lnTo>
                  <a:pt x="248" y="179"/>
                </a:lnTo>
                <a:lnTo>
                  <a:pt x="248" y="181"/>
                </a:lnTo>
                <a:lnTo>
                  <a:pt x="246" y="183"/>
                </a:lnTo>
                <a:lnTo>
                  <a:pt x="246" y="185"/>
                </a:lnTo>
                <a:lnTo>
                  <a:pt x="244" y="187"/>
                </a:lnTo>
                <a:lnTo>
                  <a:pt x="242" y="187"/>
                </a:lnTo>
                <a:lnTo>
                  <a:pt x="242" y="189"/>
                </a:lnTo>
                <a:lnTo>
                  <a:pt x="242" y="191"/>
                </a:lnTo>
                <a:lnTo>
                  <a:pt x="242" y="193"/>
                </a:lnTo>
                <a:lnTo>
                  <a:pt x="244" y="195"/>
                </a:lnTo>
                <a:lnTo>
                  <a:pt x="244" y="197"/>
                </a:lnTo>
                <a:lnTo>
                  <a:pt x="244" y="199"/>
                </a:lnTo>
                <a:lnTo>
                  <a:pt x="244" y="201"/>
                </a:lnTo>
                <a:lnTo>
                  <a:pt x="244" y="203"/>
                </a:lnTo>
                <a:lnTo>
                  <a:pt x="240" y="203"/>
                </a:lnTo>
                <a:lnTo>
                  <a:pt x="238" y="205"/>
                </a:lnTo>
                <a:lnTo>
                  <a:pt x="238" y="207"/>
                </a:lnTo>
                <a:lnTo>
                  <a:pt x="234" y="207"/>
                </a:lnTo>
                <a:lnTo>
                  <a:pt x="232" y="207"/>
                </a:lnTo>
                <a:lnTo>
                  <a:pt x="230" y="209"/>
                </a:lnTo>
                <a:lnTo>
                  <a:pt x="228" y="211"/>
                </a:lnTo>
                <a:lnTo>
                  <a:pt x="228" y="213"/>
                </a:lnTo>
                <a:lnTo>
                  <a:pt x="226" y="213"/>
                </a:lnTo>
                <a:lnTo>
                  <a:pt x="224" y="215"/>
                </a:lnTo>
                <a:lnTo>
                  <a:pt x="222" y="217"/>
                </a:lnTo>
                <a:lnTo>
                  <a:pt x="220" y="215"/>
                </a:lnTo>
                <a:lnTo>
                  <a:pt x="218" y="215"/>
                </a:lnTo>
                <a:lnTo>
                  <a:pt x="216" y="215"/>
                </a:lnTo>
                <a:lnTo>
                  <a:pt x="214" y="215"/>
                </a:lnTo>
                <a:lnTo>
                  <a:pt x="214" y="213"/>
                </a:lnTo>
                <a:lnTo>
                  <a:pt x="212" y="213"/>
                </a:lnTo>
                <a:lnTo>
                  <a:pt x="210" y="211"/>
                </a:lnTo>
                <a:lnTo>
                  <a:pt x="208" y="211"/>
                </a:lnTo>
                <a:lnTo>
                  <a:pt x="206" y="211"/>
                </a:lnTo>
                <a:lnTo>
                  <a:pt x="204" y="211"/>
                </a:lnTo>
                <a:lnTo>
                  <a:pt x="202" y="211"/>
                </a:lnTo>
                <a:lnTo>
                  <a:pt x="200" y="211"/>
                </a:lnTo>
                <a:lnTo>
                  <a:pt x="198" y="211"/>
                </a:lnTo>
                <a:lnTo>
                  <a:pt x="196" y="211"/>
                </a:lnTo>
                <a:lnTo>
                  <a:pt x="194" y="209"/>
                </a:lnTo>
                <a:lnTo>
                  <a:pt x="192" y="209"/>
                </a:lnTo>
                <a:lnTo>
                  <a:pt x="190" y="211"/>
                </a:lnTo>
                <a:lnTo>
                  <a:pt x="188" y="211"/>
                </a:lnTo>
                <a:lnTo>
                  <a:pt x="184" y="211"/>
                </a:lnTo>
                <a:lnTo>
                  <a:pt x="182" y="213"/>
                </a:lnTo>
                <a:lnTo>
                  <a:pt x="178" y="215"/>
                </a:lnTo>
                <a:lnTo>
                  <a:pt x="176" y="217"/>
                </a:lnTo>
                <a:lnTo>
                  <a:pt x="176" y="219"/>
                </a:lnTo>
                <a:lnTo>
                  <a:pt x="174" y="219"/>
                </a:lnTo>
                <a:lnTo>
                  <a:pt x="172" y="221"/>
                </a:lnTo>
                <a:lnTo>
                  <a:pt x="170" y="221"/>
                </a:lnTo>
                <a:lnTo>
                  <a:pt x="168" y="221"/>
                </a:lnTo>
                <a:lnTo>
                  <a:pt x="166" y="221"/>
                </a:lnTo>
                <a:lnTo>
                  <a:pt x="164" y="221"/>
                </a:lnTo>
                <a:lnTo>
                  <a:pt x="162" y="221"/>
                </a:lnTo>
                <a:lnTo>
                  <a:pt x="160" y="221"/>
                </a:lnTo>
                <a:lnTo>
                  <a:pt x="158" y="221"/>
                </a:lnTo>
                <a:lnTo>
                  <a:pt x="156" y="219"/>
                </a:lnTo>
                <a:lnTo>
                  <a:pt x="154" y="219"/>
                </a:lnTo>
                <a:lnTo>
                  <a:pt x="152" y="217"/>
                </a:lnTo>
                <a:lnTo>
                  <a:pt x="150" y="217"/>
                </a:lnTo>
                <a:lnTo>
                  <a:pt x="150" y="215"/>
                </a:lnTo>
                <a:lnTo>
                  <a:pt x="148" y="215"/>
                </a:lnTo>
                <a:lnTo>
                  <a:pt x="146" y="213"/>
                </a:lnTo>
                <a:lnTo>
                  <a:pt x="144" y="213"/>
                </a:lnTo>
                <a:lnTo>
                  <a:pt x="144" y="211"/>
                </a:lnTo>
                <a:lnTo>
                  <a:pt x="142" y="211"/>
                </a:lnTo>
                <a:lnTo>
                  <a:pt x="140" y="211"/>
                </a:lnTo>
                <a:lnTo>
                  <a:pt x="138" y="211"/>
                </a:lnTo>
                <a:lnTo>
                  <a:pt x="136" y="213"/>
                </a:lnTo>
                <a:lnTo>
                  <a:pt x="134" y="213"/>
                </a:lnTo>
                <a:lnTo>
                  <a:pt x="132" y="215"/>
                </a:lnTo>
                <a:lnTo>
                  <a:pt x="130" y="215"/>
                </a:lnTo>
                <a:lnTo>
                  <a:pt x="128" y="215"/>
                </a:lnTo>
                <a:lnTo>
                  <a:pt x="128" y="217"/>
                </a:lnTo>
                <a:lnTo>
                  <a:pt x="126" y="217"/>
                </a:lnTo>
                <a:lnTo>
                  <a:pt x="124" y="219"/>
                </a:lnTo>
                <a:lnTo>
                  <a:pt x="122" y="217"/>
                </a:lnTo>
                <a:lnTo>
                  <a:pt x="120" y="215"/>
                </a:lnTo>
                <a:lnTo>
                  <a:pt x="120" y="213"/>
                </a:lnTo>
                <a:lnTo>
                  <a:pt x="118" y="211"/>
                </a:lnTo>
                <a:lnTo>
                  <a:pt x="116" y="209"/>
                </a:lnTo>
                <a:lnTo>
                  <a:pt x="116" y="207"/>
                </a:lnTo>
                <a:lnTo>
                  <a:pt x="114" y="205"/>
                </a:lnTo>
                <a:lnTo>
                  <a:pt x="112" y="205"/>
                </a:lnTo>
                <a:lnTo>
                  <a:pt x="112" y="203"/>
                </a:lnTo>
                <a:lnTo>
                  <a:pt x="110" y="205"/>
                </a:lnTo>
                <a:lnTo>
                  <a:pt x="108" y="203"/>
                </a:lnTo>
                <a:lnTo>
                  <a:pt x="106" y="203"/>
                </a:lnTo>
                <a:lnTo>
                  <a:pt x="102" y="201"/>
                </a:lnTo>
                <a:lnTo>
                  <a:pt x="100" y="201"/>
                </a:lnTo>
                <a:lnTo>
                  <a:pt x="98" y="199"/>
                </a:lnTo>
                <a:lnTo>
                  <a:pt x="96" y="199"/>
                </a:lnTo>
                <a:lnTo>
                  <a:pt x="94" y="201"/>
                </a:lnTo>
                <a:lnTo>
                  <a:pt x="92" y="203"/>
                </a:lnTo>
                <a:lnTo>
                  <a:pt x="90" y="203"/>
                </a:lnTo>
                <a:lnTo>
                  <a:pt x="88" y="203"/>
                </a:lnTo>
                <a:lnTo>
                  <a:pt x="86" y="203"/>
                </a:lnTo>
                <a:lnTo>
                  <a:pt x="84" y="201"/>
                </a:lnTo>
                <a:lnTo>
                  <a:pt x="82" y="203"/>
                </a:lnTo>
                <a:lnTo>
                  <a:pt x="80" y="203"/>
                </a:lnTo>
                <a:lnTo>
                  <a:pt x="78" y="203"/>
                </a:lnTo>
                <a:lnTo>
                  <a:pt x="76" y="205"/>
                </a:lnTo>
                <a:lnTo>
                  <a:pt x="74" y="207"/>
                </a:lnTo>
                <a:lnTo>
                  <a:pt x="72" y="209"/>
                </a:lnTo>
                <a:lnTo>
                  <a:pt x="72" y="211"/>
                </a:lnTo>
                <a:lnTo>
                  <a:pt x="72" y="213"/>
                </a:lnTo>
                <a:lnTo>
                  <a:pt x="72" y="215"/>
                </a:lnTo>
                <a:lnTo>
                  <a:pt x="72" y="217"/>
                </a:lnTo>
                <a:lnTo>
                  <a:pt x="72" y="219"/>
                </a:lnTo>
                <a:lnTo>
                  <a:pt x="70" y="219"/>
                </a:lnTo>
                <a:lnTo>
                  <a:pt x="70" y="221"/>
                </a:lnTo>
                <a:lnTo>
                  <a:pt x="68" y="223"/>
                </a:lnTo>
                <a:lnTo>
                  <a:pt x="66" y="225"/>
                </a:lnTo>
                <a:lnTo>
                  <a:pt x="64" y="227"/>
                </a:lnTo>
                <a:lnTo>
                  <a:pt x="64" y="229"/>
                </a:lnTo>
                <a:lnTo>
                  <a:pt x="64" y="231"/>
                </a:lnTo>
                <a:lnTo>
                  <a:pt x="64" y="233"/>
                </a:lnTo>
                <a:lnTo>
                  <a:pt x="62" y="235"/>
                </a:lnTo>
                <a:lnTo>
                  <a:pt x="62" y="237"/>
                </a:lnTo>
                <a:lnTo>
                  <a:pt x="64" y="239"/>
                </a:lnTo>
                <a:lnTo>
                  <a:pt x="62" y="241"/>
                </a:lnTo>
                <a:lnTo>
                  <a:pt x="64" y="243"/>
                </a:lnTo>
                <a:lnTo>
                  <a:pt x="62" y="245"/>
                </a:lnTo>
                <a:lnTo>
                  <a:pt x="62" y="243"/>
                </a:lnTo>
                <a:lnTo>
                  <a:pt x="60" y="243"/>
                </a:lnTo>
                <a:lnTo>
                  <a:pt x="58" y="241"/>
                </a:lnTo>
                <a:lnTo>
                  <a:pt x="56" y="241"/>
                </a:lnTo>
                <a:lnTo>
                  <a:pt x="56" y="239"/>
                </a:lnTo>
                <a:lnTo>
                  <a:pt x="56" y="237"/>
                </a:lnTo>
                <a:lnTo>
                  <a:pt x="54" y="237"/>
                </a:lnTo>
                <a:lnTo>
                  <a:pt x="52" y="233"/>
                </a:lnTo>
                <a:lnTo>
                  <a:pt x="50" y="233"/>
                </a:lnTo>
                <a:lnTo>
                  <a:pt x="48" y="231"/>
                </a:lnTo>
                <a:lnTo>
                  <a:pt x="46" y="231"/>
                </a:lnTo>
                <a:lnTo>
                  <a:pt x="46" y="233"/>
                </a:lnTo>
                <a:lnTo>
                  <a:pt x="44" y="233"/>
                </a:lnTo>
                <a:lnTo>
                  <a:pt x="42" y="233"/>
                </a:lnTo>
                <a:lnTo>
                  <a:pt x="40" y="233"/>
                </a:lnTo>
                <a:lnTo>
                  <a:pt x="40" y="235"/>
                </a:lnTo>
                <a:lnTo>
                  <a:pt x="40" y="237"/>
                </a:lnTo>
                <a:lnTo>
                  <a:pt x="42" y="239"/>
                </a:lnTo>
                <a:lnTo>
                  <a:pt x="40" y="241"/>
                </a:lnTo>
                <a:lnTo>
                  <a:pt x="38" y="239"/>
                </a:lnTo>
                <a:lnTo>
                  <a:pt x="38" y="237"/>
                </a:lnTo>
                <a:lnTo>
                  <a:pt x="36" y="235"/>
                </a:lnTo>
                <a:lnTo>
                  <a:pt x="36" y="233"/>
                </a:lnTo>
                <a:lnTo>
                  <a:pt x="34" y="231"/>
                </a:lnTo>
                <a:lnTo>
                  <a:pt x="36" y="231"/>
                </a:lnTo>
                <a:lnTo>
                  <a:pt x="38" y="229"/>
                </a:lnTo>
                <a:lnTo>
                  <a:pt x="38" y="227"/>
                </a:lnTo>
                <a:lnTo>
                  <a:pt x="36" y="225"/>
                </a:lnTo>
                <a:lnTo>
                  <a:pt x="34" y="223"/>
                </a:lnTo>
                <a:lnTo>
                  <a:pt x="32" y="223"/>
                </a:lnTo>
                <a:lnTo>
                  <a:pt x="32" y="225"/>
                </a:lnTo>
                <a:lnTo>
                  <a:pt x="30" y="225"/>
                </a:lnTo>
                <a:lnTo>
                  <a:pt x="28" y="225"/>
                </a:lnTo>
                <a:lnTo>
                  <a:pt x="26" y="225"/>
                </a:lnTo>
                <a:lnTo>
                  <a:pt x="24" y="225"/>
                </a:lnTo>
                <a:lnTo>
                  <a:pt x="22" y="223"/>
                </a:lnTo>
                <a:lnTo>
                  <a:pt x="20" y="221"/>
                </a:lnTo>
                <a:lnTo>
                  <a:pt x="18" y="219"/>
                </a:lnTo>
                <a:lnTo>
                  <a:pt x="16" y="217"/>
                </a:lnTo>
                <a:lnTo>
                  <a:pt x="14" y="215"/>
                </a:lnTo>
                <a:lnTo>
                  <a:pt x="14" y="213"/>
                </a:lnTo>
                <a:lnTo>
                  <a:pt x="14" y="211"/>
                </a:lnTo>
                <a:lnTo>
                  <a:pt x="16" y="211"/>
                </a:lnTo>
                <a:lnTo>
                  <a:pt x="18" y="211"/>
                </a:lnTo>
                <a:lnTo>
                  <a:pt x="20" y="211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4" y="207"/>
                </a:lnTo>
                <a:lnTo>
                  <a:pt x="14" y="205"/>
                </a:lnTo>
                <a:lnTo>
                  <a:pt x="12" y="205"/>
                </a:lnTo>
                <a:lnTo>
                  <a:pt x="10" y="203"/>
                </a:lnTo>
                <a:lnTo>
                  <a:pt x="8" y="203"/>
                </a:lnTo>
                <a:lnTo>
                  <a:pt x="8" y="201"/>
                </a:lnTo>
                <a:lnTo>
                  <a:pt x="6" y="199"/>
                </a:lnTo>
                <a:lnTo>
                  <a:pt x="6" y="197"/>
                </a:lnTo>
                <a:lnTo>
                  <a:pt x="4" y="197"/>
                </a:lnTo>
                <a:lnTo>
                  <a:pt x="4" y="195"/>
                </a:lnTo>
                <a:lnTo>
                  <a:pt x="4" y="193"/>
                </a:lnTo>
                <a:lnTo>
                  <a:pt x="4" y="191"/>
                </a:lnTo>
                <a:lnTo>
                  <a:pt x="2" y="189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0" name="Freeform 2358"/>
          <p:cNvSpPr>
            <a:spLocks/>
          </p:cNvSpPr>
          <p:nvPr/>
        </p:nvSpPr>
        <p:spPr bwMode="auto">
          <a:xfrm>
            <a:off x="4765678" y="2354264"/>
            <a:ext cx="246063" cy="147637"/>
          </a:xfrm>
          <a:custGeom>
            <a:avLst/>
            <a:gdLst>
              <a:gd name="T0" fmla="*/ 20161291 w 155"/>
              <a:gd name="T1" fmla="*/ 105846204 h 93"/>
              <a:gd name="T2" fmla="*/ 30241936 w 155"/>
              <a:gd name="T3" fmla="*/ 100805909 h 93"/>
              <a:gd name="T4" fmla="*/ 40322582 w 155"/>
              <a:gd name="T5" fmla="*/ 80644727 h 93"/>
              <a:gd name="T6" fmla="*/ 55443550 w 155"/>
              <a:gd name="T7" fmla="*/ 65523841 h 93"/>
              <a:gd name="T8" fmla="*/ 60483873 w 155"/>
              <a:gd name="T9" fmla="*/ 50402954 h 93"/>
              <a:gd name="T10" fmla="*/ 70564518 w 155"/>
              <a:gd name="T11" fmla="*/ 35282068 h 93"/>
              <a:gd name="T12" fmla="*/ 95766132 w 155"/>
              <a:gd name="T13" fmla="*/ 20161182 h 93"/>
              <a:gd name="T14" fmla="*/ 120967746 w 155"/>
              <a:gd name="T15" fmla="*/ 10080591 h 93"/>
              <a:gd name="T16" fmla="*/ 141129037 w 155"/>
              <a:gd name="T17" fmla="*/ 15120886 h 93"/>
              <a:gd name="T18" fmla="*/ 166330650 w 155"/>
              <a:gd name="T19" fmla="*/ 15120886 h 93"/>
              <a:gd name="T20" fmla="*/ 186491941 w 155"/>
              <a:gd name="T21" fmla="*/ 25201477 h 93"/>
              <a:gd name="T22" fmla="*/ 206653232 w 155"/>
              <a:gd name="T23" fmla="*/ 15120886 h 93"/>
              <a:gd name="T24" fmla="*/ 231854846 w 155"/>
              <a:gd name="T25" fmla="*/ 15120886 h 93"/>
              <a:gd name="T26" fmla="*/ 246975814 w 155"/>
              <a:gd name="T27" fmla="*/ 5040295 h 93"/>
              <a:gd name="T28" fmla="*/ 272177428 w 155"/>
              <a:gd name="T29" fmla="*/ 10080591 h 93"/>
              <a:gd name="T30" fmla="*/ 282258074 w 155"/>
              <a:gd name="T31" fmla="*/ 25201477 h 93"/>
              <a:gd name="T32" fmla="*/ 294859674 w 155"/>
              <a:gd name="T33" fmla="*/ 45362659 h 93"/>
              <a:gd name="T34" fmla="*/ 309980642 w 155"/>
              <a:gd name="T35" fmla="*/ 60483545 h 93"/>
              <a:gd name="T36" fmla="*/ 325101611 w 155"/>
              <a:gd name="T37" fmla="*/ 85685022 h 93"/>
              <a:gd name="T38" fmla="*/ 320061288 w 155"/>
              <a:gd name="T39" fmla="*/ 110886499 h 93"/>
              <a:gd name="T40" fmla="*/ 325101611 w 155"/>
              <a:gd name="T41" fmla="*/ 131047681 h 93"/>
              <a:gd name="T42" fmla="*/ 335182256 w 155"/>
              <a:gd name="T43" fmla="*/ 151208863 h 93"/>
              <a:gd name="T44" fmla="*/ 360383870 w 155"/>
              <a:gd name="T45" fmla="*/ 151208863 h 93"/>
              <a:gd name="T46" fmla="*/ 370464515 w 155"/>
              <a:gd name="T47" fmla="*/ 146168567 h 93"/>
              <a:gd name="T48" fmla="*/ 385585484 w 155"/>
              <a:gd name="T49" fmla="*/ 146168567 h 93"/>
              <a:gd name="T50" fmla="*/ 390625806 w 155"/>
              <a:gd name="T51" fmla="*/ 166329749 h 93"/>
              <a:gd name="T52" fmla="*/ 370464515 w 155"/>
              <a:gd name="T53" fmla="*/ 176410340 h 93"/>
              <a:gd name="T54" fmla="*/ 360383870 w 155"/>
              <a:gd name="T55" fmla="*/ 166329749 h 93"/>
              <a:gd name="T56" fmla="*/ 360383870 w 155"/>
              <a:gd name="T57" fmla="*/ 181450635 h 93"/>
              <a:gd name="T58" fmla="*/ 360383870 w 155"/>
              <a:gd name="T59" fmla="*/ 186490931 h 93"/>
              <a:gd name="T60" fmla="*/ 350303224 w 155"/>
              <a:gd name="T61" fmla="*/ 209171467 h 93"/>
              <a:gd name="T62" fmla="*/ 340222579 w 155"/>
              <a:gd name="T63" fmla="*/ 229332648 h 93"/>
              <a:gd name="T64" fmla="*/ 315020965 w 155"/>
              <a:gd name="T65" fmla="*/ 214211762 h 93"/>
              <a:gd name="T66" fmla="*/ 294859674 w 155"/>
              <a:gd name="T67" fmla="*/ 209171467 h 93"/>
              <a:gd name="T68" fmla="*/ 277217751 w 155"/>
              <a:gd name="T69" fmla="*/ 209171467 h 93"/>
              <a:gd name="T70" fmla="*/ 262096783 w 155"/>
              <a:gd name="T71" fmla="*/ 214211762 h 93"/>
              <a:gd name="T72" fmla="*/ 252016137 w 155"/>
              <a:gd name="T73" fmla="*/ 214211762 h 93"/>
              <a:gd name="T74" fmla="*/ 246975814 w 155"/>
              <a:gd name="T75" fmla="*/ 219252057 h 93"/>
              <a:gd name="T76" fmla="*/ 241935492 w 155"/>
              <a:gd name="T77" fmla="*/ 224292353 h 93"/>
              <a:gd name="T78" fmla="*/ 226814523 w 155"/>
              <a:gd name="T79" fmla="*/ 234372944 h 93"/>
              <a:gd name="T80" fmla="*/ 206653232 w 155"/>
              <a:gd name="T81" fmla="*/ 229332648 h 93"/>
              <a:gd name="T82" fmla="*/ 191532264 w 155"/>
              <a:gd name="T83" fmla="*/ 229332648 h 93"/>
              <a:gd name="T84" fmla="*/ 176411296 w 155"/>
              <a:gd name="T85" fmla="*/ 229332648 h 93"/>
              <a:gd name="T86" fmla="*/ 166330650 w 155"/>
              <a:gd name="T87" fmla="*/ 229332648 h 93"/>
              <a:gd name="T88" fmla="*/ 146169360 w 155"/>
              <a:gd name="T89" fmla="*/ 224292353 h 93"/>
              <a:gd name="T90" fmla="*/ 131048391 w 155"/>
              <a:gd name="T91" fmla="*/ 224292353 h 93"/>
              <a:gd name="T92" fmla="*/ 120967746 w 155"/>
              <a:gd name="T93" fmla="*/ 224292353 h 93"/>
              <a:gd name="T94" fmla="*/ 115927423 w 155"/>
              <a:gd name="T95" fmla="*/ 219252057 h 93"/>
              <a:gd name="T96" fmla="*/ 120967746 w 155"/>
              <a:gd name="T97" fmla="*/ 209171467 h 93"/>
              <a:gd name="T98" fmla="*/ 95766132 w 155"/>
              <a:gd name="T99" fmla="*/ 196571522 h 93"/>
              <a:gd name="T100" fmla="*/ 110887100 w 155"/>
              <a:gd name="T101" fmla="*/ 186490931 h 93"/>
              <a:gd name="T102" fmla="*/ 85685487 w 155"/>
              <a:gd name="T103" fmla="*/ 186490931 h 93"/>
              <a:gd name="T104" fmla="*/ 70564518 w 155"/>
              <a:gd name="T105" fmla="*/ 186490931 h 93"/>
              <a:gd name="T106" fmla="*/ 50403227 w 155"/>
              <a:gd name="T107" fmla="*/ 176410340 h 93"/>
              <a:gd name="T108" fmla="*/ 55443550 w 155"/>
              <a:gd name="T109" fmla="*/ 156249158 h 93"/>
              <a:gd name="T110" fmla="*/ 35282259 w 155"/>
              <a:gd name="T111" fmla="*/ 151208863 h 93"/>
              <a:gd name="T112" fmla="*/ 25201614 w 155"/>
              <a:gd name="T113" fmla="*/ 136087977 h 93"/>
              <a:gd name="T114" fmla="*/ 15120968 w 155"/>
              <a:gd name="T115" fmla="*/ 120967090 h 9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5" h="93">
                <a:moveTo>
                  <a:pt x="0" y="44"/>
                </a:move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26" y="16"/>
                </a:lnTo>
                <a:lnTo>
                  <a:pt x="28" y="14"/>
                </a:lnTo>
                <a:lnTo>
                  <a:pt x="30" y="12"/>
                </a:lnTo>
                <a:lnTo>
                  <a:pt x="32" y="10"/>
                </a:lnTo>
                <a:lnTo>
                  <a:pt x="34" y="10"/>
                </a:lnTo>
                <a:lnTo>
                  <a:pt x="38" y="10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6"/>
                </a:lnTo>
                <a:lnTo>
                  <a:pt x="52" y="4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8"/>
                </a:lnTo>
                <a:lnTo>
                  <a:pt x="72" y="8"/>
                </a:lnTo>
                <a:lnTo>
                  <a:pt x="74" y="10"/>
                </a:lnTo>
                <a:lnTo>
                  <a:pt x="76" y="10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6"/>
                </a:lnTo>
                <a:lnTo>
                  <a:pt x="92" y="6"/>
                </a:lnTo>
                <a:lnTo>
                  <a:pt x="94" y="4"/>
                </a:lnTo>
                <a:lnTo>
                  <a:pt x="96" y="4"/>
                </a:lnTo>
                <a:lnTo>
                  <a:pt x="96" y="2"/>
                </a:lnTo>
                <a:lnTo>
                  <a:pt x="98" y="2"/>
                </a:lnTo>
                <a:lnTo>
                  <a:pt x="100" y="0"/>
                </a:lnTo>
                <a:lnTo>
                  <a:pt x="102" y="0"/>
                </a:lnTo>
                <a:lnTo>
                  <a:pt x="104" y="0"/>
                </a:lnTo>
                <a:lnTo>
                  <a:pt x="106" y="2"/>
                </a:lnTo>
                <a:lnTo>
                  <a:pt x="108" y="4"/>
                </a:lnTo>
                <a:lnTo>
                  <a:pt x="110" y="4"/>
                </a:lnTo>
                <a:lnTo>
                  <a:pt x="110" y="6"/>
                </a:lnTo>
                <a:lnTo>
                  <a:pt x="110" y="8"/>
                </a:lnTo>
                <a:lnTo>
                  <a:pt x="112" y="10"/>
                </a:lnTo>
                <a:lnTo>
                  <a:pt x="114" y="12"/>
                </a:lnTo>
                <a:lnTo>
                  <a:pt x="114" y="14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9" y="20"/>
                </a:lnTo>
                <a:lnTo>
                  <a:pt x="121" y="22"/>
                </a:lnTo>
                <a:lnTo>
                  <a:pt x="123" y="24"/>
                </a:lnTo>
                <a:lnTo>
                  <a:pt x="125" y="26"/>
                </a:lnTo>
                <a:lnTo>
                  <a:pt x="127" y="28"/>
                </a:lnTo>
                <a:lnTo>
                  <a:pt x="127" y="30"/>
                </a:lnTo>
                <a:lnTo>
                  <a:pt x="129" y="32"/>
                </a:lnTo>
                <a:lnTo>
                  <a:pt x="129" y="34"/>
                </a:lnTo>
                <a:lnTo>
                  <a:pt x="129" y="36"/>
                </a:lnTo>
                <a:lnTo>
                  <a:pt x="129" y="38"/>
                </a:lnTo>
                <a:lnTo>
                  <a:pt x="127" y="40"/>
                </a:lnTo>
                <a:lnTo>
                  <a:pt x="127" y="42"/>
                </a:lnTo>
                <a:lnTo>
                  <a:pt x="127" y="44"/>
                </a:lnTo>
                <a:lnTo>
                  <a:pt x="127" y="46"/>
                </a:lnTo>
                <a:lnTo>
                  <a:pt x="127" y="48"/>
                </a:lnTo>
                <a:lnTo>
                  <a:pt x="127" y="50"/>
                </a:lnTo>
                <a:lnTo>
                  <a:pt x="129" y="50"/>
                </a:lnTo>
                <a:lnTo>
                  <a:pt x="129" y="52"/>
                </a:lnTo>
                <a:lnTo>
                  <a:pt x="129" y="54"/>
                </a:lnTo>
                <a:lnTo>
                  <a:pt x="129" y="56"/>
                </a:lnTo>
                <a:lnTo>
                  <a:pt x="131" y="56"/>
                </a:lnTo>
                <a:lnTo>
                  <a:pt x="131" y="58"/>
                </a:lnTo>
                <a:lnTo>
                  <a:pt x="133" y="60"/>
                </a:lnTo>
                <a:lnTo>
                  <a:pt x="137" y="60"/>
                </a:lnTo>
                <a:lnTo>
                  <a:pt x="139" y="62"/>
                </a:lnTo>
                <a:lnTo>
                  <a:pt x="139" y="60"/>
                </a:lnTo>
                <a:lnTo>
                  <a:pt x="141" y="60"/>
                </a:lnTo>
                <a:lnTo>
                  <a:pt x="143" y="60"/>
                </a:lnTo>
                <a:lnTo>
                  <a:pt x="145" y="58"/>
                </a:lnTo>
                <a:lnTo>
                  <a:pt x="147" y="58"/>
                </a:lnTo>
                <a:lnTo>
                  <a:pt x="149" y="58"/>
                </a:lnTo>
                <a:lnTo>
                  <a:pt x="151" y="58"/>
                </a:lnTo>
                <a:lnTo>
                  <a:pt x="153" y="58"/>
                </a:lnTo>
                <a:lnTo>
                  <a:pt x="155" y="60"/>
                </a:lnTo>
                <a:lnTo>
                  <a:pt x="155" y="62"/>
                </a:lnTo>
                <a:lnTo>
                  <a:pt x="155" y="64"/>
                </a:lnTo>
                <a:lnTo>
                  <a:pt x="155" y="66"/>
                </a:lnTo>
                <a:lnTo>
                  <a:pt x="155" y="68"/>
                </a:lnTo>
                <a:lnTo>
                  <a:pt x="153" y="70"/>
                </a:lnTo>
                <a:lnTo>
                  <a:pt x="151" y="70"/>
                </a:lnTo>
                <a:lnTo>
                  <a:pt x="149" y="70"/>
                </a:lnTo>
                <a:lnTo>
                  <a:pt x="147" y="70"/>
                </a:lnTo>
                <a:lnTo>
                  <a:pt x="145" y="70"/>
                </a:lnTo>
                <a:lnTo>
                  <a:pt x="145" y="72"/>
                </a:lnTo>
                <a:lnTo>
                  <a:pt x="145" y="70"/>
                </a:lnTo>
                <a:lnTo>
                  <a:pt x="145" y="68"/>
                </a:lnTo>
                <a:lnTo>
                  <a:pt x="145" y="66"/>
                </a:lnTo>
                <a:lnTo>
                  <a:pt x="143" y="66"/>
                </a:lnTo>
                <a:lnTo>
                  <a:pt x="141" y="68"/>
                </a:lnTo>
                <a:lnTo>
                  <a:pt x="143" y="70"/>
                </a:lnTo>
                <a:lnTo>
                  <a:pt x="141" y="72"/>
                </a:lnTo>
                <a:lnTo>
                  <a:pt x="143" y="72"/>
                </a:lnTo>
                <a:lnTo>
                  <a:pt x="145" y="72"/>
                </a:lnTo>
                <a:lnTo>
                  <a:pt x="143" y="74"/>
                </a:lnTo>
                <a:lnTo>
                  <a:pt x="141" y="74"/>
                </a:lnTo>
                <a:lnTo>
                  <a:pt x="141" y="76"/>
                </a:lnTo>
                <a:lnTo>
                  <a:pt x="143" y="74"/>
                </a:lnTo>
                <a:lnTo>
                  <a:pt x="143" y="76"/>
                </a:lnTo>
                <a:lnTo>
                  <a:pt x="141" y="78"/>
                </a:lnTo>
                <a:lnTo>
                  <a:pt x="141" y="80"/>
                </a:lnTo>
                <a:lnTo>
                  <a:pt x="139" y="81"/>
                </a:lnTo>
                <a:lnTo>
                  <a:pt x="141" y="81"/>
                </a:lnTo>
                <a:lnTo>
                  <a:pt x="139" y="83"/>
                </a:lnTo>
                <a:lnTo>
                  <a:pt x="141" y="85"/>
                </a:lnTo>
                <a:lnTo>
                  <a:pt x="141" y="87"/>
                </a:lnTo>
                <a:lnTo>
                  <a:pt x="139" y="89"/>
                </a:lnTo>
                <a:lnTo>
                  <a:pt x="139" y="91"/>
                </a:lnTo>
                <a:lnTo>
                  <a:pt x="137" y="91"/>
                </a:lnTo>
                <a:lnTo>
                  <a:pt x="135" y="91"/>
                </a:lnTo>
                <a:lnTo>
                  <a:pt x="133" y="91"/>
                </a:lnTo>
                <a:lnTo>
                  <a:pt x="131" y="89"/>
                </a:lnTo>
                <a:lnTo>
                  <a:pt x="129" y="87"/>
                </a:lnTo>
                <a:lnTo>
                  <a:pt x="127" y="85"/>
                </a:lnTo>
                <a:lnTo>
                  <a:pt x="127" y="87"/>
                </a:lnTo>
                <a:lnTo>
                  <a:pt x="125" y="85"/>
                </a:lnTo>
                <a:lnTo>
                  <a:pt x="123" y="85"/>
                </a:lnTo>
                <a:lnTo>
                  <a:pt x="121" y="85"/>
                </a:lnTo>
                <a:lnTo>
                  <a:pt x="119" y="85"/>
                </a:lnTo>
                <a:lnTo>
                  <a:pt x="117" y="83"/>
                </a:lnTo>
                <a:lnTo>
                  <a:pt x="115" y="83"/>
                </a:lnTo>
                <a:lnTo>
                  <a:pt x="114" y="83"/>
                </a:lnTo>
                <a:lnTo>
                  <a:pt x="112" y="83"/>
                </a:lnTo>
                <a:lnTo>
                  <a:pt x="110" y="83"/>
                </a:lnTo>
                <a:lnTo>
                  <a:pt x="108" y="83"/>
                </a:lnTo>
                <a:lnTo>
                  <a:pt x="108" y="85"/>
                </a:lnTo>
                <a:lnTo>
                  <a:pt x="106" y="85"/>
                </a:lnTo>
                <a:lnTo>
                  <a:pt x="104" y="85"/>
                </a:lnTo>
                <a:lnTo>
                  <a:pt x="102" y="85"/>
                </a:lnTo>
                <a:lnTo>
                  <a:pt x="100" y="85"/>
                </a:lnTo>
                <a:lnTo>
                  <a:pt x="98" y="87"/>
                </a:lnTo>
                <a:lnTo>
                  <a:pt x="96" y="89"/>
                </a:lnTo>
                <a:lnTo>
                  <a:pt x="94" y="91"/>
                </a:lnTo>
                <a:lnTo>
                  <a:pt x="92" y="91"/>
                </a:lnTo>
                <a:lnTo>
                  <a:pt x="92" y="93"/>
                </a:lnTo>
                <a:lnTo>
                  <a:pt x="90" y="93"/>
                </a:lnTo>
                <a:lnTo>
                  <a:pt x="88" y="93"/>
                </a:lnTo>
                <a:lnTo>
                  <a:pt x="86" y="93"/>
                </a:lnTo>
                <a:lnTo>
                  <a:pt x="84" y="91"/>
                </a:lnTo>
                <a:lnTo>
                  <a:pt x="82" y="91"/>
                </a:lnTo>
                <a:lnTo>
                  <a:pt x="80" y="91"/>
                </a:lnTo>
                <a:lnTo>
                  <a:pt x="78" y="91"/>
                </a:lnTo>
                <a:lnTo>
                  <a:pt x="76" y="91"/>
                </a:lnTo>
                <a:lnTo>
                  <a:pt x="74" y="91"/>
                </a:lnTo>
                <a:lnTo>
                  <a:pt x="72" y="91"/>
                </a:lnTo>
                <a:lnTo>
                  <a:pt x="70" y="91"/>
                </a:lnTo>
                <a:lnTo>
                  <a:pt x="68" y="91"/>
                </a:lnTo>
                <a:lnTo>
                  <a:pt x="66" y="91"/>
                </a:lnTo>
                <a:lnTo>
                  <a:pt x="64" y="91"/>
                </a:lnTo>
                <a:lnTo>
                  <a:pt x="62" y="91"/>
                </a:lnTo>
                <a:lnTo>
                  <a:pt x="62" y="89"/>
                </a:lnTo>
                <a:lnTo>
                  <a:pt x="60" y="89"/>
                </a:lnTo>
                <a:lnTo>
                  <a:pt x="58" y="89"/>
                </a:lnTo>
                <a:lnTo>
                  <a:pt x="56" y="89"/>
                </a:lnTo>
                <a:lnTo>
                  <a:pt x="54" y="89"/>
                </a:lnTo>
                <a:lnTo>
                  <a:pt x="52" y="89"/>
                </a:lnTo>
                <a:lnTo>
                  <a:pt x="50" y="89"/>
                </a:lnTo>
                <a:lnTo>
                  <a:pt x="48" y="89"/>
                </a:lnTo>
                <a:lnTo>
                  <a:pt x="46" y="89"/>
                </a:lnTo>
                <a:lnTo>
                  <a:pt x="46" y="87"/>
                </a:lnTo>
                <a:lnTo>
                  <a:pt x="46" y="85"/>
                </a:lnTo>
                <a:lnTo>
                  <a:pt x="48" y="85"/>
                </a:lnTo>
                <a:lnTo>
                  <a:pt x="48" y="83"/>
                </a:lnTo>
                <a:lnTo>
                  <a:pt x="46" y="83"/>
                </a:lnTo>
                <a:lnTo>
                  <a:pt x="42" y="81"/>
                </a:lnTo>
                <a:lnTo>
                  <a:pt x="40" y="80"/>
                </a:lnTo>
                <a:lnTo>
                  <a:pt x="40" y="78"/>
                </a:lnTo>
                <a:lnTo>
                  <a:pt x="38" y="78"/>
                </a:lnTo>
                <a:lnTo>
                  <a:pt x="38" y="76"/>
                </a:lnTo>
                <a:lnTo>
                  <a:pt x="40" y="76"/>
                </a:lnTo>
                <a:lnTo>
                  <a:pt x="42" y="76"/>
                </a:lnTo>
                <a:lnTo>
                  <a:pt x="44" y="74"/>
                </a:lnTo>
                <a:lnTo>
                  <a:pt x="42" y="74"/>
                </a:lnTo>
                <a:lnTo>
                  <a:pt x="40" y="74"/>
                </a:lnTo>
                <a:lnTo>
                  <a:pt x="38" y="72"/>
                </a:lnTo>
                <a:lnTo>
                  <a:pt x="36" y="72"/>
                </a:lnTo>
                <a:lnTo>
                  <a:pt x="34" y="74"/>
                </a:lnTo>
                <a:lnTo>
                  <a:pt x="34" y="76"/>
                </a:lnTo>
                <a:lnTo>
                  <a:pt x="32" y="76"/>
                </a:lnTo>
                <a:lnTo>
                  <a:pt x="30" y="74"/>
                </a:lnTo>
                <a:lnTo>
                  <a:pt x="28" y="74"/>
                </a:lnTo>
                <a:lnTo>
                  <a:pt x="26" y="72"/>
                </a:lnTo>
                <a:lnTo>
                  <a:pt x="24" y="72"/>
                </a:lnTo>
                <a:lnTo>
                  <a:pt x="24" y="70"/>
                </a:lnTo>
                <a:lnTo>
                  <a:pt x="22" y="70"/>
                </a:lnTo>
                <a:lnTo>
                  <a:pt x="20" y="70"/>
                </a:lnTo>
                <a:lnTo>
                  <a:pt x="22" y="68"/>
                </a:lnTo>
                <a:lnTo>
                  <a:pt x="22" y="66"/>
                </a:lnTo>
                <a:lnTo>
                  <a:pt x="20" y="66"/>
                </a:lnTo>
                <a:lnTo>
                  <a:pt x="22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6" y="60"/>
                </a:lnTo>
                <a:lnTo>
                  <a:pt x="14" y="60"/>
                </a:lnTo>
                <a:lnTo>
                  <a:pt x="12" y="58"/>
                </a:lnTo>
                <a:lnTo>
                  <a:pt x="10" y="58"/>
                </a:lnTo>
                <a:lnTo>
                  <a:pt x="10" y="56"/>
                </a:lnTo>
                <a:lnTo>
                  <a:pt x="10" y="54"/>
                </a:lnTo>
                <a:lnTo>
                  <a:pt x="10" y="52"/>
                </a:lnTo>
                <a:lnTo>
                  <a:pt x="10" y="50"/>
                </a:lnTo>
                <a:lnTo>
                  <a:pt x="8" y="50"/>
                </a:lnTo>
                <a:lnTo>
                  <a:pt x="6" y="48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1" name="Freeform 2359"/>
          <p:cNvSpPr>
            <a:spLocks/>
          </p:cNvSpPr>
          <p:nvPr/>
        </p:nvSpPr>
        <p:spPr bwMode="auto">
          <a:xfrm>
            <a:off x="4765678" y="2354264"/>
            <a:ext cx="246063" cy="147637"/>
          </a:xfrm>
          <a:custGeom>
            <a:avLst/>
            <a:gdLst>
              <a:gd name="T0" fmla="*/ 20161291 w 155"/>
              <a:gd name="T1" fmla="*/ 105846204 h 93"/>
              <a:gd name="T2" fmla="*/ 30241936 w 155"/>
              <a:gd name="T3" fmla="*/ 100805909 h 93"/>
              <a:gd name="T4" fmla="*/ 40322582 w 155"/>
              <a:gd name="T5" fmla="*/ 80644727 h 93"/>
              <a:gd name="T6" fmla="*/ 55443550 w 155"/>
              <a:gd name="T7" fmla="*/ 65523841 h 93"/>
              <a:gd name="T8" fmla="*/ 60483873 w 155"/>
              <a:gd name="T9" fmla="*/ 50402954 h 93"/>
              <a:gd name="T10" fmla="*/ 70564518 w 155"/>
              <a:gd name="T11" fmla="*/ 35282068 h 93"/>
              <a:gd name="T12" fmla="*/ 95766132 w 155"/>
              <a:gd name="T13" fmla="*/ 20161182 h 93"/>
              <a:gd name="T14" fmla="*/ 120967746 w 155"/>
              <a:gd name="T15" fmla="*/ 10080591 h 93"/>
              <a:gd name="T16" fmla="*/ 141129037 w 155"/>
              <a:gd name="T17" fmla="*/ 15120886 h 93"/>
              <a:gd name="T18" fmla="*/ 166330650 w 155"/>
              <a:gd name="T19" fmla="*/ 15120886 h 93"/>
              <a:gd name="T20" fmla="*/ 186491941 w 155"/>
              <a:gd name="T21" fmla="*/ 25201477 h 93"/>
              <a:gd name="T22" fmla="*/ 206653232 w 155"/>
              <a:gd name="T23" fmla="*/ 15120886 h 93"/>
              <a:gd name="T24" fmla="*/ 231854846 w 155"/>
              <a:gd name="T25" fmla="*/ 15120886 h 93"/>
              <a:gd name="T26" fmla="*/ 246975814 w 155"/>
              <a:gd name="T27" fmla="*/ 5040295 h 93"/>
              <a:gd name="T28" fmla="*/ 272177428 w 155"/>
              <a:gd name="T29" fmla="*/ 10080591 h 93"/>
              <a:gd name="T30" fmla="*/ 282258074 w 155"/>
              <a:gd name="T31" fmla="*/ 25201477 h 93"/>
              <a:gd name="T32" fmla="*/ 294859674 w 155"/>
              <a:gd name="T33" fmla="*/ 45362659 h 93"/>
              <a:gd name="T34" fmla="*/ 309980642 w 155"/>
              <a:gd name="T35" fmla="*/ 60483545 h 93"/>
              <a:gd name="T36" fmla="*/ 325101611 w 155"/>
              <a:gd name="T37" fmla="*/ 85685022 h 93"/>
              <a:gd name="T38" fmla="*/ 320061288 w 155"/>
              <a:gd name="T39" fmla="*/ 110886499 h 93"/>
              <a:gd name="T40" fmla="*/ 325101611 w 155"/>
              <a:gd name="T41" fmla="*/ 131047681 h 93"/>
              <a:gd name="T42" fmla="*/ 335182256 w 155"/>
              <a:gd name="T43" fmla="*/ 151208863 h 93"/>
              <a:gd name="T44" fmla="*/ 360383870 w 155"/>
              <a:gd name="T45" fmla="*/ 151208863 h 93"/>
              <a:gd name="T46" fmla="*/ 370464515 w 155"/>
              <a:gd name="T47" fmla="*/ 146168567 h 93"/>
              <a:gd name="T48" fmla="*/ 385585484 w 155"/>
              <a:gd name="T49" fmla="*/ 146168567 h 93"/>
              <a:gd name="T50" fmla="*/ 390625806 w 155"/>
              <a:gd name="T51" fmla="*/ 166329749 h 93"/>
              <a:gd name="T52" fmla="*/ 370464515 w 155"/>
              <a:gd name="T53" fmla="*/ 176410340 h 93"/>
              <a:gd name="T54" fmla="*/ 360383870 w 155"/>
              <a:gd name="T55" fmla="*/ 166329749 h 93"/>
              <a:gd name="T56" fmla="*/ 360383870 w 155"/>
              <a:gd name="T57" fmla="*/ 181450635 h 93"/>
              <a:gd name="T58" fmla="*/ 360383870 w 155"/>
              <a:gd name="T59" fmla="*/ 186490931 h 93"/>
              <a:gd name="T60" fmla="*/ 350303224 w 155"/>
              <a:gd name="T61" fmla="*/ 209171467 h 93"/>
              <a:gd name="T62" fmla="*/ 340222579 w 155"/>
              <a:gd name="T63" fmla="*/ 229332648 h 93"/>
              <a:gd name="T64" fmla="*/ 315020965 w 155"/>
              <a:gd name="T65" fmla="*/ 214211762 h 93"/>
              <a:gd name="T66" fmla="*/ 294859674 w 155"/>
              <a:gd name="T67" fmla="*/ 209171467 h 93"/>
              <a:gd name="T68" fmla="*/ 277217751 w 155"/>
              <a:gd name="T69" fmla="*/ 209171467 h 93"/>
              <a:gd name="T70" fmla="*/ 262096783 w 155"/>
              <a:gd name="T71" fmla="*/ 214211762 h 93"/>
              <a:gd name="T72" fmla="*/ 252016137 w 155"/>
              <a:gd name="T73" fmla="*/ 214211762 h 93"/>
              <a:gd name="T74" fmla="*/ 246975814 w 155"/>
              <a:gd name="T75" fmla="*/ 219252057 h 93"/>
              <a:gd name="T76" fmla="*/ 241935492 w 155"/>
              <a:gd name="T77" fmla="*/ 224292353 h 93"/>
              <a:gd name="T78" fmla="*/ 226814523 w 155"/>
              <a:gd name="T79" fmla="*/ 234372944 h 93"/>
              <a:gd name="T80" fmla="*/ 206653232 w 155"/>
              <a:gd name="T81" fmla="*/ 229332648 h 93"/>
              <a:gd name="T82" fmla="*/ 191532264 w 155"/>
              <a:gd name="T83" fmla="*/ 229332648 h 93"/>
              <a:gd name="T84" fmla="*/ 176411296 w 155"/>
              <a:gd name="T85" fmla="*/ 229332648 h 93"/>
              <a:gd name="T86" fmla="*/ 166330650 w 155"/>
              <a:gd name="T87" fmla="*/ 229332648 h 93"/>
              <a:gd name="T88" fmla="*/ 146169360 w 155"/>
              <a:gd name="T89" fmla="*/ 224292353 h 93"/>
              <a:gd name="T90" fmla="*/ 131048391 w 155"/>
              <a:gd name="T91" fmla="*/ 224292353 h 93"/>
              <a:gd name="T92" fmla="*/ 120967746 w 155"/>
              <a:gd name="T93" fmla="*/ 224292353 h 93"/>
              <a:gd name="T94" fmla="*/ 115927423 w 155"/>
              <a:gd name="T95" fmla="*/ 219252057 h 93"/>
              <a:gd name="T96" fmla="*/ 120967746 w 155"/>
              <a:gd name="T97" fmla="*/ 209171467 h 93"/>
              <a:gd name="T98" fmla="*/ 95766132 w 155"/>
              <a:gd name="T99" fmla="*/ 196571522 h 93"/>
              <a:gd name="T100" fmla="*/ 110887100 w 155"/>
              <a:gd name="T101" fmla="*/ 186490931 h 93"/>
              <a:gd name="T102" fmla="*/ 85685487 w 155"/>
              <a:gd name="T103" fmla="*/ 186490931 h 93"/>
              <a:gd name="T104" fmla="*/ 70564518 w 155"/>
              <a:gd name="T105" fmla="*/ 186490931 h 93"/>
              <a:gd name="T106" fmla="*/ 50403227 w 155"/>
              <a:gd name="T107" fmla="*/ 176410340 h 93"/>
              <a:gd name="T108" fmla="*/ 55443550 w 155"/>
              <a:gd name="T109" fmla="*/ 156249158 h 93"/>
              <a:gd name="T110" fmla="*/ 35282259 w 155"/>
              <a:gd name="T111" fmla="*/ 151208863 h 93"/>
              <a:gd name="T112" fmla="*/ 25201614 w 155"/>
              <a:gd name="T113" fmla="*/ 136087977 h 93"/>
              <a:gd name="T114" fmla="*/ 15120968 w 155"/>
              <a:gd name="T115" fmla="*/ 120967090 h 9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5" h="93">
                <a:moveTo>
                  <a:pt x="0" y="44"/>
                </a:move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26" y="16"/>
                </a:lnTo>
                <a:lnTo>
                  <a:pt x="28" y="14"/>
                </a:lnTo>
                <a:lnTo>
                  <a:pt x="30" y="12"/>
                </a:lnTo>
                <a:lnTo>
                  <a:pt x="32" y="10"/>
                </a:lnTo>
                <a:lnTo>
                  <a:pt x="34" y="10"/>
                </a:lnTo>
                <a:lnTo>
                  <a:pt x="38" y="10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6"/>
                </a:lnTo>
                <a:lnTo>
                  <a:pt x="52" y="4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70" y="8"/>
                </a:lnTo>
                <a:lnTo>
                  <a:pt x="72" y="8"/>
                </a:lnTo>
                <a:lnTo>
                  <a:pt x="74" y="10"/>
                </a:lnTo>
                <a:lnTo>
                  <a:pt x="76" y="10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6"/>
                </a:lnTo>
                <a:lnTo>
                  <a:pt x="92" y="6"/>
                </a:lnTo>
                <a:lnTo>
                  <a:pt x="94" y="4"/>
                </a:lnTo>
                <a:lnTo>
                  <a:pt x="96" y="4"/>
                </a:lnTo>
                <a:lnTo>
                  <a:pt x="96" y="2"/>
                </a:lnTo>
                <a:lnTo>
                  <a:pt x="98" y="2"/>
                </a:lnTo>
                <a:lnTo>
                  <a:pt x="100" y="0"/>
                </a:lnTo>
                <a:lnTo>
                  <a:pt x="102" y="0"/>
                </a:lnTo>
                <a:lnTo>
                  <a:pt x="104" y="0"/>
                </a:lnTo>
                <a:lnTo>
                  <a:pt x="106" y="2"/>
                </a:lnTo>
                <a:lnTo>
                  <a:pt x="108" y="4"/>
                </a:lnTo>
                <a:lnTo>
                  <a:pt x="110" y="4"/>
                </a:lnTo>
                <a:lnTo>
                  <a:pt x="110" y="6"/>
                </a:lnTo>
                <a:lnTo>
                  <a:pt x="110" y="8"/>
                </a:lnTo>
                <a:lnTo>
                  <a:pt x="112" y="10"/>
                </a:lnTo>
                <a:lnTo>
                  <a:pt x="114" y="12"/>
                </a:lnTo>
                <a:lnTo>
                  <a:pt x="114" y="14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9" y="20"/>
                </a:lnTo>
                <a:lnTo>
                  <a:pt x="121" y="22"/>
                </a:lnTo>
                <a:lnTo>
                  <a:pt x="123" y="24"/>
                </a:lnTo>
                <a:lnTo>
                  <a:pt x="125" y="26"/>
                </a:lnTo>
                <a:lnTo>
                  <a:pt x="127" y="28"/>
                </a:lnTo>
                <a:lnTo>
                  <a:pt x="127" y="30"/>
                </a:lnTo>
                <a:lnTo>
                  <a:pt x="129" y="32"/>
                </a:lnTo>
                <a:lnTo>
                  <a:pt x="129" y="34"/>
                </a:lnTo>
                <a:lnTo>
                  <a:pt x="129" y="36"/>
                </a:lnTo>
                <a:lnTo>
                  <a:pt x="129" y="38"/>
                </a:lnTo>
                <a:lnTo>
                  <a:pt x="127" y="40"/>
                </a:lnTo>
                <a:lnTo>
                  <a:pt x="127" y="42"/>
                </a:lnTo>
                <a:lnTo>
                  <a:pt x="127" y="44"/>
                </a:lnTo>
                <a:lnTo>
                  <a:pt x="127" y="46"/>
                </a:lnTo>
                <a:lnTo>
                  <a:pt x="127" y="48"/>
                </a:lnTo>
                <a:lnTo>
                  <a:pt x="127" y="50"/>
                </a:lnTo>
                <a:lnTo>
                  <a:pt x="129" y="50"/>
                </a:lnTo>
                <a:lnTo>
                  <a:pt x="129" y="52"/>
                </a:lnTo>
                <a:lnTo>
                  <a:pt x="129" y="54"/>
                </a:lnTo>
                <a:lnTo>
                  <a:pt x="129" y="56"/>
                </a:lnTo>
                <a:lnTo>
                  <a:pt x="131" y="56"/>
                </a:lnTo>
                <a:lnTo>
                  <a:pt x="131" y="58"/>
                </a:lnTo>
                <a:lnTo>
                  <a:pt x="133" y="60"/>
                </a:lnTo>
                <a:lnTo>
                  <a:pt x="137" y="60"/>
                </a:lnTo>
                <a:lnTo>
                  <a:pt x="139" y="62"/>
                </a:lnTo>
                <a:lnTo>
                  <a:pt x="139" y="60"/>
                </a:lnTo>
                <a:lnTo>
                  <a:pt x="141" y="60"/>
                </a:lnTo>
                <a:lnTo>
                  <a:pt x="143" y="60"/>
                </a:lnTo>
                <a:lnTo>
                  <a:pt x="145" y="58"/>
                </a:lnTo>
                <a:lnTo>
                  <a:pt x="147" y="58"/>
                </a:lnTo>
                <a:lnTo>
                  <a:pt x="149" y="58"/>
                </a:lnTo>
                <a:lnTo>
                  <a:pt x="151" y="58"/>
                </a:lnTo>
                <a:lnTo>
                  <a:pt x="153" y="58"/>
                </a:lnTo>
                <a:lnTo>
                  <a:pt x="155" y="60"/>
                </a:lnTo>
                <a:lnTo>
                  <a:pt x="155" y="62"/>
                </a:lnTo>
                <a:lnTo>
                  <a:pt x="155" y="64"/>
                </a:lnTo>
                <a:lnTo>
                  <a:pt x="155" y="66"/>
                </a:lnTo>
                <a:lnTo>
                  <a:pt x="155" y="68"/>
                </a:lnTo>
                <a:lnTo>
                  <a:pt x="153" y="70"/>
                </a:lnTo>
                <a:lnTo>
                  <a:pt x="151" y="70"/>
                </a:lnTo>
                <a:lnTo>
                  <a:pt x="149" y="70"/>
                </a:lnTo>
                <a:lnTo>
                  <a:pt x="147" y="70"/>
                </a:lnTo>
                <a:lnTo>
                  <a:pt x="145" y="70"/>
                </a:lnTo>
                <a:lnTo>
                  <a:pt x="145" y="72"/>
                </a:lnTo>
                <a:lnTo>
                  <a:pt x="145" y="70"/>
                </a:lnTo>
                <a:lnTo>
                  <a:pt x="145" y="68"/>
                </a:lnTo>
                <a:lnTo>
                  <a:pt x="145" y="66"/>
                </a:lnTo>
                <a:lnTo>
                  <a:pt x="143" y="66"/>
                </a:lnTo>
                <a:lnTo>
                  <a:pt x="141" y="68"/>
                </a:lnTo>
                <a:lnTo>
                  <a:pt x="143" y="70"/>
                </a:lnTo>
                <a:lnTo>
                  <a:pt x="141" y="72"/>
                </a:lnTo>
                <a:lnTo>
                  <a:pt x="143" y="72"/>
                </a:lnTo>
                <a:lnTo>
                  <a:pt x="145" y="72"/>
                </a:lnTo>
                <a:lnTo>
                  <a:pt x="143" y="74"/>
                </a:lnTo>
                <a:lnTo>
                  <a:pt x="141" y="74"/>
                </a:lnTo>
                <a:lnTo>
                  <a:pt x="141" y="76"/>
                </a:lnTo>
                <a:lnTo>
                  <a:pt x="143" y="74"/>
                </a:lnTo>
                <a:lnTo>
                  <a:pt x="143" y="76"/>
                </a:lnTo>
                <a:lnTo>
                  <a:pt x="141" y="78"/>
                </a:lnTo>
                <a:lnTo>
                  <a:pt x="141" y="80"/>
                </a:lnTo>
                <a:lnTo>
                  <a:pt x="139" y="81"/>
                </a:lnTo>
                <a:lnTo>
                  <a:pt x="141" y="81"/>
                </a:lnTo>
                <a:lnTo>
                  <a:pt x="139" y="83"/>
                </a:lnTo>
                <a:lnTo>
                  <a:pt x="141" y="85"/>
                </a:lnTo>
                <a:lnTo>
                  <a:pt x="141" y="87"/>
                </a:lnTo>
                <a:lnTo>
                  <a:pt x="139" y="89"/>
                </a:lnTo>
                <a:lnTo>
                  <a:pt x="139" y="91"/>
                </a:lnTo>
                <a:lnTo>
                  <a:pt x="137" y="91"/>
                </a:lnTo>
                <a:lnTo>
                  <a:pt x="135" y="91"/>
                </a:lnTo>
                <a:lnTo>
                  <a:pt x="133" y="91"/>
                </a:lnTo>
                <a:lnTo>
                  <a:pt x="131" y="89"/>
                </a:lnTo>
                <a:lnTo>
                  <a:pt x="129" y="87"/>
                </a:lnTo>
                <a:lnTo>
                  <a:pt x="127" y="85"/>
                </a:lnTo>
                <a:lnTo>
                  <a:pt x="127" y="87"/>
                </a:lnTo>
                <a:lnTo>
                  <a:pt x="125" y="85"/>
                </a:lnTo>
                <a:lnTo>
                  <a:pt x="123" y="85"/>
                </a:lnTo>
                <a:lnTo>
                  <a:pt x="121" y="85"/>
                </a:lnTo>
                <a:lnTo>
                  <a:pt x="119" y="85"/>
                </a:lnTo>
                <a:lnTo>
                  <a:pt x="117" y="83"/>
                </a:lnTo>
                <a:lnTo>
                  <a:pt x="115" y="83"/>
                </a:lnTo>
                <a:lnTo>
                  <a:pt x="114" y="83"/>
                </a:lnTo>
                <a:lnTo>
                  <a:pt x="112" y="83"/>
                </a:lnTo>
                <a:lnTo>
                  <a:pt x="110" y="83"/>
                </a:lnTo>
                <a:lnTo>
                  <a:pt x="108" y="83"/>
                </a:lnTo>
                <a:lnTo>
                  <a:pt x="108" y="85"/>
                </a:lnTo>
                <a:lnTo>
                  <a:pt x="106" y="85"/>
                </a:lnTo>
                <a:lnTo>
                  <a:pt x="104" y="85"/>
                </a:lnTo>
                <a:lnTo>
                  <a:pt x="102" y="85"/>
                </a:lnTo>
                <a:lnTo>
                  <a:pt x="100" y="85"/>
                </a:lnTo>
                <a:lnTo>
                  <a:pt x="98" y="87"/>
                </a:lnTo>
                <a:lnTo>
                  <a:pt x="96" y="89"/>
                </a:lnTo>
                <a:lnTo>
                  <a:pt x="94" y="91"/>
                </a:lnTo>
                <a:lnTo>
                  <a:pt x="92" y="91"/>
                </a:lnTo>
                <a:lnTo>
                  <a:pt x="92" y="93"/>
                </a:lnTo>
                <a:lnTo>
                  <a:pt x="90" y="93"/>
                </a:lnTo>
                <a:lnTo>
                  <a:pt x="88" y="93"/>
                </a:lnTo>
                <a:lnTo>
                  <a:pt x="86" y="93"/>
                </a:lnTo>
                <a:lnTo>
                  <a:pt x="84" y="91"/>
                </a:lnTo>
                <a:lnTo>
                  <a:pt x="82" y="91"/>
                </a:lnTo>
                <a:lnTo>
                  <a:pt x="80" y="91"/>
                </a:lnTo>
                <a:lnTo>
                  <a:pt x="78" y="91"/>
                </a:lnTo>
                <a:lnTo>
                  <a:pt x="76" y="91"/>
                </a:lnTo>
                <a:lnTo>
                  <a:pt x="74" y="91"/>
                </a:lnTo>
                <a:lnTo>
                  <a:pt x="72" y="91"/>
                </a:lnTo>
                <a:lnTo>
                  <a:pt x="70" y="91"/>
                </a:lnTo>
                <a:lnTo>
                  <a:pt x="68" y="91"/>
                </a:lnTo>
                <a:lnTo>
                  <a:pt x="66" y="91"/>
                </a:lnTo>
                <a:lnTo>
                  <a:pt x="64" y="91"/>
                </a:lnTo>
                <a:lnTo>
                  <a:pt x="62" y="91"/>
                </a:lnTo>
                <a:lnTo>
                  <a:pt x="62" y="89"/>
                </a:lnTo>
                <a:lnTo>
                  <a:pt x="60" y="89"/>
                </a:lnTo>
                <a:lnTo>
                  <a:pt x="58" y="89"/>
                </a:lnTo>
                <a:lnTo>
                  <a:pt x="56" y="89"/>
                </a:lnTo>
                <a:lnTo>
                  <a:pt x="54" y="89"/>
                </a:lnTo>
                <a:lnTo>
                  <a:pt x="52" y="89"/>
                </a:lnTo>
                <a:lnTo>
                  <a:pt x="50" y="89"/>
                </a:lnTo>
                <a:lnTo>
                  <a:pt x="48" y="89"/>
                </a:lnTo>
                <a:lnTo>
                  <a:pt x="46" y="89"/>
                </a:lnTo>
                <a:lnTo>
                  <a:pt x="46" y="87"/>
                </a:lnTo>
                <a:lnTo>
                  <a:pt x="46" y="85"/>
                </a:lnTo>
                <a:lnTo>
                  <a:pt x="48" y="85"/>
                </a:lnTo>
                <a:lnTo>
                  <a:pt x="48" y="83"/>
                </a:lnTo>
                <a:lnTo>
                  <a:pt x="46" y="83"/>
                </a:lnTo>
                <a:lnTo>
                  <a:pt x="42" y="81"/>
                </a:lnTo>
                <a:lnTo>
                  <a:pt x="40" y="80"/>
                </a:lnTo>
                <a:lnTo>
                  <a:pt x="40" y="78"/>
                </a:lnTo>
                <a:lnTo>
                  <a:pt x="38" y="78"/>
                </a:lnTo>
                <a:lnTo>
                  <a:pt x="38" y="76"/>
                </a:lnTo>
                <a:lnTo>
                  <a:pt x="40" y="76"/>
                </a:lnTo>
                <a:lnTo>
                  <a:pt x="42" y="76"/>
                </a:lnTo>
                <a:lnTo>
                  <a:pt x="44" y="74"/>
                </a:lnTo>
                <a:lnTo>
                  <a:pt x="42" y="74"/>
                </a:lnTo>
                <a:lnTo>
                  <a:pt x="40" y="74"/>
                </a:lnTo>
                <a:lnTo>
                  <a:pt x="38" y="72"/>
                </a:lnTo>
                <a:lnTo>
                  <a:pt x="36" y="72"/>
                </a:lnTo>
                <a:lnTo>
                  <a:pt x="34" y="74"/>
                </a:lnTo>
                <a:lnTo>
                  <a:pt x="34" y="76"/>
                </a:lnTo>
                <a:lnTo>
                  <a:pt x="32" y="76"/>
                </a:lnTo>
                <a:lnTo>
                  <a:pt x="30" y="74"/>
                </a:lnTo>
                <a:lnTo>
                  <a:pt x="28" y="74"/>
                </a:lnTo>
                <a:lnTo>
                  <a:pt x="26" y="72"/>
                </a:lnTo>
                <a:lnTo>
                  <a:pt x="24" y="72"/>
                </a:lnTo>
                <a:lnTo>
                  <a:pt x="24" y="70"/>
                </a:lnTo>
                <a:lnTo>
                  <a:pt x="22" y="70"/>
                </a:lnTo>
                <a:lnTo>
                  <a:pt x="20" y="70"/>
                </a:lnTo>
                <a:lnTo>
                  <a:pt x="22" y="68"/>
                </a:lnTo>
                <a:lnTo>
                  <a:pt x="22" y="66"/>
                </a:lnTo>
                <a:lnTo>
                  <a:pt x="20" y="66"/>
                </a:lnTo>
                <a:lnTo>
                  <a:pt x="22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6" y="60"/>
                </a:lnTo>
                <a:lnTo>
                  <a:pt x="14" y="60"/>
                </a:lnTo>
                <a:lnTo>
                  <a:pt x="12" y="58"/>
                </a:lnTo>
                <a:lnTo>
                  <a:pt x="10" y="58"/>
                </a:lnTo>
                <a:lnTo>
                  <a:pt x="10" y="56"/>
                </a:lnTo>
                <a:lnTo>
                  <a:pt x="10" y="54"/>
                </a:lnTo>
                <a:lnTo>
                  <a:pt x="10" y="52"/>
                </a:lnTo>
                <a:lnTo>
                  <a:pt x="10" y="50"/>
                </a:lnTo>
                <a:lnTo>
                  <a:pt x="8" y="50"/>
                </a:lnTo>
                <a:lnTo>
                  <a:pt x="6" y="48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2" name="Freeform 2360"/>
          <p:cNvSpPr>
            <a:spLocks/>
          </p:cNvSpPr>
          <p:nvPr/>
        </p:nvSpPr>
        <p:spPr bwMode="auto">
          <a:xfrm>
            <a:off x="3729038" y="3025776"/>
            <a:ext cx="247650" cy="227013"/>
          </a:xfrm>
          <a:custGeom>
            <a:avLst/>
            <a:gdLst>
              <a:gd name="T0" fmla="*/ 0 w 156"/>
              <a:gd name="T1" fmla="*/ 350303284 h 143"/>
              <a:gd name="T2" fmla="*/ 0 w 156"/>
              <a:gd name="T3" fmla="*/ 340222637 h 143"/>
              <a:gd name="T4" fmla="*/ 5040313 w 156"/>
              <a:gd name="T5" fmla="*/ 330141990 h 143"/>
              <a:gd name="T6" fmla="*/ 5040313 w 156"/>
              <a:gd name="T7" fmla="*/ 315021019 h 143"/>
              <a:gd name="T8" fmla="*/ 5040313 w 156"/>
              <a:gd name="T9" fmla="*/ 299900048 h 143"/>
              <a:gd name="T10" fmla="*/ 15120938 w 156"/>
              <a:gd name="T11" fmla="*/ 284779077 h 143"/>
              <a:gd name="T12" fmla="*/ 30241875 w 156"/>
              <a:gd name="T13" fmla="*/ 277217798 h 143"/>
              <a:gd name="T14" fmla="*/ 35282188 w 156"/>
              <a:gd name="T15" fmla="*/ 267137151 h 143"/>
              <a:gd name="T16" fmla="*/ 40322500 w 156"/>
              <a:gd name="T17" fmla="*/ 252016180 h 143"/>
              <a:gd name="T18" fmla="*/ 40322500 w 156"/>
              <a:gd name="T19" fmla="*/ 241935533 h 143"/>
              <a:gd name="T20" fmla="*/ 50403125 w 156"/>
              <a:gd name="T21" fmla="*/ 226814562 h 143"/>
              <a:gd name="T22" fmla="*/ 55443438 w 156"/>
              <a:gd name="T23" fmla="*/ 216733915 h 143"/>
              <a:gd name="T24" fmla="*/ 60483750 w 156"/>
              <a:gd name="T25" fmla="*/ 201612944 h 143"/>
              <a:gd name="T26" fmla="*/ 55443438 w 156"/>
              <a:gd name="T27" fmla="*/ 206653268 h 143"/>
              <a:gd name="T28" fmla="*/ 70564375 w 156"/>
              <a:gd name="T29" fmla="*/ 191532297 h 143"/>
              <a:gd name="T30" fmla="*/ 80645000 w 156"/>
              <a:gd name="T31" fmla="*/ 181451650 h 143"/>
              <a:gd name="T32" fmla="*/ 90725625 w 156"/>
              <a:gd name="T33" fmla="*/ 171371002 h 143"/>
              <a:gd name="T34" fmla="*/ 105846563 w 156"/>
              <a:gd name="T35" fmla="*/ 156250032 h 143"/>
              <a:gd name="T36" fmla="*/ 110886875 w 156"/>
              <a:gd name="T37" fmla="*/ 146169384 h 143"/>
              <a:gd name="T38" fmla="*/ 110886875 w 156"/>
              <a:gd name="T39" fmla="*/ 131048414 h 143"/>
              <a:gd name="T40" fmla="*/ 110886875 w 156"/>
              <a:gd name="T41" fmla="*/ 120967766 h 143"/>
              <a:gd name="T42" fmla="*/ 120967500 w 156"/>
              <a:gd name="T43" fmla="*/ 105846796 h 143"/>
              <a:gd name="T44" fmla="*/ 126007813 w 156"/>
              <a:gd name="T45" fmla="*/ 90725825 h 143"/>
              <a:gd name="T46" fmla="*/ 126007813 w 156"/>
              <a:gd name="T47" fmla="*/ 80645178 h 143"/>
              <a:gd name="T48" fmla="*/ 141128750 w 156"/>
              <a:gd name="T49" fmla="*/ 70564530 h 143"/>
              <a:gd name="T50" fmla="*/ 151209375 w 156"/>
              <a:gd name="T51" fmla="*/ 65524207 h 143"/>
              <a:gd name="T52" fmla="*/ 166330313 w 156"/>
              <a:gd name="T53" fmla="*/ 55443560 h 143"/>
              <a:gd name="T54" fmla="*/ 176410938 w 156"/>
              <a:gd name="T55" fmla="*/ 40322589 h 143"/>
              <a:gd name="T56" fmla="*/ 181451250 w 156"/>
              <a:gd name="T57" fmla="*/ 30241942 h 143"/>
              <a:gd name="T58" fmla="*/ 186491563 w 156"/>
              <a:gd name="T59" fmla="*/ 20161294 h 143"/>
              <a:gd name="T60" fmla="*/ 191531875 w 156"/>
              <a:gd name="T61" fmla="*/ 5040324 h 143"/>
              <a:gd name="T62" fmla="*/ 393144375 w 156"/>
              <a:gd name="T63" fmla="*/ 5040324 h 143"/>
              <a:gd name="T64" fmla="*/ 393144375 w 156"/>
              <a:gd name="T65" fmla="*/ 20161294 h 143"/>
              <a:gd name="T66" fmla="*/ 393144375 w 156"/>
              <a:gd name="T67" fmla="*/ 35282265 h 143"/>
              <a:gd name="T68" fmla="*/ 388104063 w 156"/>
              <a:gd name="T69" fmla="*/ 50403236 h 143"/>
              <a:gd name="T70" fmla="*/ 388104063 w 156"/>
              <a:gd name="T71" fmla="*/ 65524207 h 143"/>
              <a:gd name="T72" fmla="*/ 388104063 w 156"/>
              <a:gd name="T73" fmla="*/ 80645178 h 143"/>
              <a:gd name="T74" fmla="*/ 236894688 w 156"/>
              <a:gd name="T75" fmla="*/ 95766148 h 143"/>
              <a:gd name="T76" fmla="*/ 236894688 w 156"/>
              <a:gd name="T77" fmla="*/ 110887119 h 143"/>
              <a:gd name="T78" fmla="*/ 236894688 w 156"/>
              <a:gd name="T79" fmla="*/ 131048414 h 143"/>
              <a:gd name="T80" fmla="*/ 236894688 w 156"/>
              <a:gd name="T81" fmla="*/ 151209708 h 143"/>
              <a:gd name="T82" fmla="*/ 236894688 w 156"/>
              <a:gd name="T83" fmla="*/ 171371002 h 143"/>
              <a:gd name="T84" fmla="*/ 236894688 w 156"/>
              <a:gd name="T85" fmla="*/ 191532297 h 143"/>
              <a:gd name="T86" fmla="*/ 231854375 w 156"/>
              <a:gd name="T87" fmla="*/ 206653268 h 143"/>
              <a:gd name="T88" fmla="*/ 231854375 w 156"/>
              <a:gd name="T89" fmla="*/ 221774238 h 143"/>
              <a:gd name="T90" fmla="*/ 216733438 w 156"/>
              <a:gd name="T91" fmla="*/ 226814562 h 143"/>
              <a:gd name="T92" fmla="*/ 206652813 w 156"/>
              <a:gd name="T93" fmla="*/ 231854886 h 143"/>
              <a:gd name="T94" fmla="*/ 191531875 w 156"/>
              <a:gd name="T95" fmla="*/ 241935533 h 143"/>
              <a:gd name="T96" fmla="*/ 181451250 w 156"/>
              <a:gd name="T97" fmla="*/ 257056504 h 143"/>
              <a:gd name="T98" fmla="*/ 181451250 w 156"/>
              <a:gd name="T99" fmla="*/ 267137151 h 143"/>
              <a:gd name="T100" fmla="*/ 181451250 w 156"/>
              <a:gd name="T101" fmla="*/ 282258122 h 143"/>
              <a:gd name="T102" fmla="*/ 186491563 w 156"/>
              <a:gd name="T103" fmla="*/ 315021019 h 143"/>
              <a:gd name="T104" fmla="*/ 10080625 w 156"/>
              <a:gd name="T105" fmla="*/ 330141990 h 143"/>
              <a:gd name="T106" fmla="*/ 5040313 w 156"/>
              <a:gd name="T107" fmla="*/ 340222637 h 143"/>
              <a:gd name="T108" fmla="*/ 0 w 156"/>
              <a:gd name="T109" fmla="*/ 355343608 h 14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6" h="143">
                <a:moveTo>
                  <a:pt x="0" y="143"/>
                </a:moveTo>
                <a:lnTo>
                  <a:pt x="0" y="141"/>
                </a:lnTo>
                <a:lnTo>
                  <a:pt x="0" y="139"/>
                </a:lnTo>
                <a:lnTo>
                  <a:pt x="0" y="137"/>
                </a:lnTo>
                <a:lnTo>
                  <a:pt x="0" y="135"/>
                </a:lnTo>
                <a:lnTo>
                  <a:pt x="0" y="133"/>
                </a:lnTo>
                <a:lnTo>
                  <a:pt x="0" y="131"/>
                </a:lnTo>
                <a:lnTo>
                  <a:pt x="2" y="131"/>
                </a:lnTo>
                <a:lnTo>
                  <a:pt x="2" y="129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21"/>
                </a:lnTo>
                <a:lnTo>
                  <a:pt x="2" y="119"/>
                </a:lnTo>
                <a:lnTo>
                  <a:pt x="4" y="117"/>
                </a:lnTo>
                <a:lnTo>
                  <a:pt x="6" y="115"/>
                </a:lnTo>
                <a:lnTo>
                  <a:pt x="6" y="113"/>
                </a:lnTo>
                <a:lnTo>
                  <a:pt x="8" y="112"/>
                </a:lnTo>
                <a:lnTo>
                  <a:pt x="10" y="112"/>
                </a:lnTo>
                <a:lnTo>
                  <a:pt x="12" y="110"/>
                </a:lnTo>
                <a:lnTo>
                  <a:pt x="12" y="108"/>
                </a:lnTo>
                <a:lnTo>
                  <a:pt x="14" y="106"/>
                </a:lnTo>
                <a:lnTo>
                  <a:pt x="14" y="104"/>
                </a:lnTo>
                <a:lnTo>
                  <a:pt x="14" y="102"/>
                </a:lnTo>
                <a:lnTo>
                  <a:pt x="16" y="100"/>
                </a:lnTo>
                <a:lnTo>
                  <a:pt x="18" y="98"/>
                </a:lnTo>
                <a:lnTo>
                  <a:pt x="16" y="96"/>
                </a:lnTo>
                <a:lnTo>
                  <a:pt x="18" y="94"/>
                </a:lnTo>
                <a:lnTo>
                  <a:pt x="20" y="92"/>
                </a:lnTo>
                <a:lnTo>
                  <a:pt x="20" y="90"/>
                </a:lnTo>
                <a:lnTo>
                  <a:pt x="22" y="88"/>
                </a:lnTo>
                <a:lnTo>
                  <a:pt x="22" y="86"/>
                </a:lnTo>
                <a:lnTo>
                  <a:pt x="24" y="84"/>
                </a:lnTo>
                <a:lnTo>
                  <a:pt x="26" y="82"/>
                </a:lnTo>
                <a:lnTo>
                  <a:pt x="24" y="80"/>
                </a:lnTo>
                <a:lnTo>
                  <a:pt x="24" y="82"/>
                </a:lnTo>
                <a:lnTo>
                  <a:pt x="22" y="82"/>
                </a:lnTo>
                <a:lnTo>
                  <a:pt x="24" y="80"/>
                </a:lnTo>
                <a:lnTo>
                  <a:pt x="26" y="78"/>
                </a:lnTo>
                <a:lnTo>
                  <a:pt x="28" y="76"/>
                </a:lnTo>
                <a:lnTo>
                  <a:pt x="30" y="74"/>
                </a:lnTo>
                <a:lnTo>
                  <a:pt x="32" y="72"/>
                </a:lnTo>
                <a:lnTo>
                  <a:pt x="34" y="70"/>
                </a:lnTo>
                <a:lnTo>
                  <a:pt x="36" y="68"/>
                </a:lnTo>
                <a:lnTo>
                  <a:pt x="38" y="66"/>
                </a:lnTo>
                <a:lnTo>
                  <a:pt x="40" y="64"/>
                </a:lnTo>
                <a:lnTo>
                  <a:pt x="42" y="62"/>
                </a:lnTo>
                <a:lnTo>
                  <a:pt x="42" y="60"/>
                </a:lnTo>
                <a:lnTo>
                  <a:pt x="44" y="58"/>
                </a:lnTo>
                <a:lnTo>
                  <a:pt x="44" y="56"/>
                </a:lnTo>
                <a:lnTo>
                  <a:pt x="44" y="54"/>
                </a:lnTo>
                <a:lnTo>
                  <a:pt x="44" y="52"/>
                </a:lnTo>
                <a:lnTo>
                  <a:pt x="44" y="50"/>
                </a:lnTo>
                <a:lnTo>
                  <a:pt x="44" y="48"/>
                </a:lnTo>
                <a:lnTo>
                  <a:pt x="46" y="46"/>
                </a:lnTo>
                <a:lnTo>
                  <a:pt x="46" y="44"/>
                </a:lnTo>
                <a:lnTo>
                  <a:pt x="48" y="42"/>
                </a:lnTo>
                <a:lnTo>
                  <a:pt x="48" y="40"/>
                </a:lnTo>
                <a:lnTo>
                  <a:pt x="48" y="38"/>
                </a:lnTo>
                <a:lnTo>
                  <a:pt x="50" y="36"/>
                </a:lnTo>
                <a:lnTo>
                  <a:pt x="50" y="34"/>
                </a:lnTo>
                <a:lnTo>
                  <a:pt x="50" y="32"/>
                </a:lnTo>
                <a:lnTo>
                  <a:pt x="52" y="30"/>
                </a:lnTo>
                <a:lnTo>
                  <a:pt x="54" y="30"/>
                </a:lnTo>
                <a:lnTo>
                  <a:pt x="56" y="28"/>
                </a:lnTo>
                <a:lnTo>
                  <a:pt x="56" y="26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2"/>
                </a:lnTo>
                <a:lnTo>
                  <a:pt x="66" y="22"/>
                </a:lnTo>
                <a:lnTo>
                  <a:pt x="68" y="20"/>
                </a:lnTo>
                <a:lnTo>
                  <a:pt x="68" y="18"/>
                </a:lnTo>
                <a:lnTo>
                  <a:pt x="70" y="16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4" y="8"/>
                </a:lnTo>
                <a:lnTo>
                  <a:pt x="74" y="6"/>
                </a:lnTo>
                <a:lnTo>
                  <a:pt x="74" y="4"/>
                </a:lnTo>
                <a:lnTo>
                  <a:pt x="76" y="2"/>
                </a:lnTo>
                <a:lnTo>
                  <a:pt x="76" y="0"/>
                </a:lnTo>
                <a:lnTo>
                  <a:pt x="156" y="0"/>
                </a:lnTo>
                <a:lnTo>
                  <a:pt x="156" y="2"/>
                </a:lnTo>
                <a:lnTo>
                  <a:pt x="156" y="4"/>
                </a:lnTo>
                <a:lnTo>
                  <a:pt x="156" y="6"/>
                </a:lnTo>
                <a:lnTo>
                  <a:pt x="156" y="8"/>
                </a:lnTo>
                <a:lnTo>
                  <a:pt x="156" y="10"/>
                </a:lnTo>
                <a:lnTo>
                  <a:pt x="156" y="12"/>
                </a:lnTo>
                <a:lnTo>
                  <a:pt x="156" y="14"/>
                </a:lnTo>
                <a:lnTo>
                  <a:pt x="154" y="16"/>
                </a:lnTo>
                <a:lnTo>
                  <a:pt x="154" y="18"/>
                </a:lnTo>
                <a:lnTo>
                  <a:pt x="154" y="20"/>
                </a:lnTo>
                <a:lnTo>
                  <a:pt x="154" y="22"/>
                </a:lnTo>
                <a:lnTo>
                  <a:pt x="154" y="24"/>
                </a:lnTo>
                <a:lnTo>
                  <a:pt x="154" y="26"/>
                </a:lnTo>
                <a:lnTo>
                  <a:pt x="154" y="28"/>
                </a:lnTo>
                <a:lnTo>
                  <a:pt x="154" y="30"/>
                </a:lnTo>
                <a:lnTo>
                  <a:pt x="154" y="32"/>
                </a:lnTo>
                <a:lnTo>
                  <a:pt x="154" y="34"/>
                </a:lnTo>
                <a:lnTo>
                  <a:pt x="96" y="34"/>
                </a:lnTo>
                <a:lnTo>
                  <a:pt x="94" y="38"/>
                </a:lnTo>
                <a:lnTo>
                  <a:pt x="94" y="40"/>
                </a:lnTo>
                <a:lnTo>
                  <a:pt x="94" y="44"/>
                </a:lnTo>
                <a:lnTo>
                  <a:pt x="94" y="48"/>
                </a:lnTo>
                <a:lnTo>
                  <a:pt x="94" y="50"/>
                </a:lnTo>
                <a:lnTo>
                  <a:pt x="94" y="52"/>
                </a:lnTo>
                <a:lnTo>
                  <a:pt x="94" y="56"/>
                </a:lnTo>
                <a:lnTo>
                  <a:pt x="94" y="58"/>
                </a:lnTo>
                <a:lnTo>
                  <a:pt x="94" y="60"/>
                </a:lnTo>
                <a:lnTo>
                  <a:pt x="94" y="62"/>
                </a:lnTo>
                <a:lnTo>
                  <a:pt x="94" y="64"/>
                </a:lnTo>
                <a:lnTo>
                  <a:pt x="94" y="68"/>
                </a:lnTo>
                <a:lnTo>
                  <a:pt x="94" y="70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2" y="82"/>
                </a:lnTo>
                <a:lnTo>
                  <a:pt x="92" y="86"/>
                </a:lnTo>
                <a:lnTo>
                  <a:pt x="92" y="88"/>
                </a:lnTo>
                <a:lnTo>
                  <a:pt x="90" y="88"/>
                </a:lnTo>
                <a:lnTo>
                  <a:pt x="88" y="90"/>
                </a:lnTo>
                <a:lnTo>
                  <a:pt x="86" y="90"/>
                </a:lnTo>
                <a:lnTo>
                  <a:pt x="84" y="90"/>
                </a:lnTo>
                <a:lnTo>
                  <a:pt x="82" y="92"/>
                </a:lnTo>
                <a:lnTo>
                  <a:pt x="80" y="92"/>
                </a:lnTo>
                <a:lnTo>
                  <a:pt x="78" y="94"/>
                </a:lnTo>
                <a:lnTo>
                  <a:pt x="76" y="96"/>
                </a:lnTo>
                <a:lnTo>
                  <a:pt x="74" y="98"/>
                </a:lnTo>
                <a:lnTo>
                  <a:pt x="72" y="100"/>
                </a:lnTo>
                <a:lnTo>
                  <a:pt x="72" y="102"/>
                </a:lnTo>
                <a:lnTo>
                  <a:pt x="72" y="104"/>
                </a:lnTo>
                <a:lnTo>
                  <a:pt x="72" y="106"/>
                </a:lnTo>
                <a:lnTo>
                  <a:pt x="72" y="108"/>
                </a:lnTo>
                <a:lnTo>
                  <a:pt x="72" y="110"/>
                </a:lnTo>
                <a:lnTo>
                  <a:pt x="72" y="112"/>
                </a:lnTo>
                <a:lnTo>
                  <a:pt x="72" y="119"/>
                </a:lnTo>
                <a:lnTo>
                  <a:pt x="74" y="119"/>
                </a:lnTo>
                <a:lnTo>
                  <a:pt x="74" y="125"/>
                </a:lnTo>
                <a:lnTo>
                  <a:pt x="74" y="127"/>
                </a:lnTo>
                <a:lnTo>
                  <a:pt x="74" y="131"/>
                </a:lnTo>
                <a:lnTo>
                  <a:pt x="4" y="131"/>
                </a:lnTo>
                <a:lnTo>
                  <a:pt x="2" y="131"/>
                </a:lnTo>
                <a:lnTo>
                  <a:pt x="2" y="133"/>
                </a:lnTo>
                <a:lnTo>
                  <a:pt x="2" y="135"/>
                </a:lnTo>
                <a:lnTo>
                  <a:pt x="0" y="137"/>
                </a:lnTo>
                <a:lnTo>
                  <a:pt x="0" y="139"/>
                </a:lnTo>
                <a:lnTo>
                  <a:pt x="0" y="141"/>
                </a:lnTo>
                <a:lnTo>
                  <a:pt x="0" y="14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3" name="Freeform 2361"/>
          <p:cNvSpPr>
            <a:spLocks/>
          </p:cNvSpPr>
          <p:nvPr/>
        </p:nvSpPr>
        <p:spPr bwMode="auto">
          <a:xfrm>
            <a:off x="3729038" y="3025776"/>
            <a:ext cx="247650" cy="227013"/>
          </a:xfrm>
          <a:custGeom>
            <a:avLst/>
            <a:gdLst>
              <a:gd name="T0" fmla="*/ 0 w 156"/>
              <a:gd name="T1" fmla="*/ 350303284 h 143"/>
              <a:gd name="T2" fmla="*/ 0 w 156"/>
              <a:gd name="T3" fmla="*/ 340222637 h 143"/>
              <a:gd name="T4" fmla="*/ 5040313 w 156"/>
              <a:gd name="T5" fmla="*/ 330141990 h 143"/>
              <a:gd name="T6" fmla="*/ 5040313 w 156"/>
              <a:gd name="T7" fmla="*/ 315021019 h 143"/>
              <a:gd name="T8" fmla="*/ 5040313 w 156"/>
              <a:gd name="T9" fmla="*/ 299900048 h 143"/>
              <a:gd name="T10" fmla="*/ 15120938 w 156"/>
              <a:gd name="T11" fmla="*/ 284779077 h 143"/>
              <a:gd name="T12" fmla="*/ 30241875 w 156"/>
              <a:gd name="T13" fmla="*/ 277217798 h 143"/>
              <a:gd name="T14" fmla="*/ 35282188 w 156"/>
              <a:gd name="T15" fmla="*/ 267137151 h 143"/>
              <a:gd name="T16" fmla="*/ 40322500 w 156"/>
              <a:gd name="T17" fmla="*/ 252016180 h 143"/>
              <a:gd name="T18" fmla="*/ 40322500 w 156"/>
              <a:gd name="T19" fmla="*/ 241935533 h 143"/>
              <a:gd name="T20" fmla="*/ 50403125 w 156"/>
              <a:gd name="T21" fmla="*/ 226814562 h 143"/>
              <a:gd name="T22" fmla="*/ 55443438 w 156"/>
              <a:gd name="T23" fmla="*/ 216733915 h 143"/>
              <a:gd name="T24" fmla="*/ 60483750 w 156"/>
              <a:gd name="T25" fmla="*/ 201612944 h 143"/>
              <a:gd name="T26" fmla="*/ 55443438 w 156"/>
              <a:gd name="T27" fmla="*/ 206653268 h 143"/>
              <a:gd name="T28" fmla="*/ 70564375 w 156"/>
              <a:gd name="T29" fmla="*/ 191532297 h 143"/>
              <a:gd name="T30" fmla="*/ 80645000 w 156"/>
              <a:gd name="T31" fmla="*/ 181451650 h 143"/>
              <a:gd name="T32" fmla="*/ 90725625 w 156"/>
              <a:gd name="T33" fmla="*/ 171371002 h 143"/>
              <a:gd name="T34" fmla="*/ 105846563 w 156"/>
              <a:gd name="T35" fmla="*/ 156250032 h 143"/>
              <a:gd name="T36" fmla="*/ 110886875 w 156"/>
              <a:gd name="T37" fmla="*/ 146169384 h 143"/>
              <a:gd name="T38" fmla="*/ 110886875 w 156"/>
              <a:gd name="T39" fmla="*/ 131048414 h 143"/>
              <a:gd name="T40" fmla="*/ 110886875 w 156"/>
              <a:gd name="T41" fmla="*/ 120967766 h 143"/>
              <a:gd name="T42" fmla="*/ 120967500 w 156"/>
              <a:gd name="T43" fmla="*/ 105846796 h 143"/>
              <a:gd name="T44" fmla="*/ 126007813 w 156"/>
              <a:gd name="T45" fmla="*/ 90725825 h 143"/>
              <a:gd name="T46" fmla="*/ 126007813 w 156"/>
              <a:gd name="T47" fmla="*/ 80645178 h 143"/>
              <a:gd name="T48" fmla="*/ 141128750 w 156"/>
              <a:gd name="T49" fmla="*/ 70564530 h 143"/>
              <a:gd name="T50" fmla="*/ 151209375 w 156"/>
              <a:gd name="T51" fmla="*/ 65524207 h 143"/>
              <a:gd name="T52" fmla="*/ 166330313 w 156"/>
              <a:gd name="T53" fmla="*/ 55443560 h 143"/>
              <a:gd name="T54" fmla="*/ 176410938 w 156"/>
              <a:gd name="T55" fmla="*/ 40322589 h 143"/>
              <a:gd name="T56" fmla="*/ 181451250 w 156"/>
              <a:gd name="T57" fmla="*/ 30241942 h 143"/>
              <a:gd name="T58" fmla="*/ 186491563 w 156"/>
              <a:gd name="T59" fmla="*/ 20161294 h 143"/>
              <a:gd name="T60" fmla="*/ 191531875 w 156"/>
              <a:gd name="T61" fmla="*/ 5040324 h 143"/>
              <a:gd name="T62" fmla="*/ 393144375 w 156"/>
              <a:gd name="T63" fmla="*/ 5040324 h 143"/>
              <a:gd name="T64" fmla="*/ 393144375 w 156"/>
              <a:gd name="T65" fmla="*/ 20161294 h 143"/>
              <a:gd name="T66" fmla="*/ 393144375 w 156"/>
              <a:gd name="T67" fmla="*/ 35282265 h 143"/>
              <a:gd name="T68" fmla="*/ 388104063 w 156"/>
              <a:gd name="T69" fmla="*/ 50403236 h 143"/>
              <a:gd name="T70" fmla="*/ 388104063 w 156"/>
              <a:gd name="T71" fmla="*/ 65524207 h 143"/>
              <a:gd name="T72" fmla="*/ 388104063 w 156"/>
              <a:gd name="T73" fmla="*/ 80645178 h 143"/>
              <a:gd name="T74" fmla="*/ 236894688 w 156"/>
              <a:gd name="T75" fmla="*/ 95766148 h 143"/>
              <a:gd name="T76" fmla="*/ 236894688 w 156"/>
              <a:gd name="T77" fmla="*/ 110887119 h 143"/>
              <a:gd name="T78" fmla="*/ 236894688 w 156"/>
              <a:gd name="T79" fmla="*/ 131048414 h 143"/>
              <a:gd name="T80" fmla="*/ 236894688 w 156"/>
              <a:gd name="T81" fmla="*/ 151209708 h 143"/>
              <a:gd name="T82" fmla="*/ 236894688 w 156"/>
              <a:gd name="T83" fmla="*/ 171371002 h 143"/>
              <a:gd name="T84" fmla="*/ 236894688 w 156"/>
              <a:gd name="T85" fmla="*/ 191532297 h 143"/>
              <a:gd name="T86" fmla="*/ 231854375 w 156"/>
              <a:gd name="T87" fmla="*/ 206653268 h 143"/>
              <a:gd name="T88" fmla="*/ 231854375 w 156"/>
              <a:gd name="T89" fmla="*/ 221774238 h 143"/>
              <a:gd name="T90" fmla="*/ 216733438 w 156"/>
              <a:gd name="T91" fmla="*/ 226814562 h 143"/>
              <a:gd name="T92" fmla="*/ 206652813 w 156"/>
              <a:gd name="T93" fmla="*/ 231854886 h 143"/>
              <a:gd name="T94" fmla="*/ 191531875 w 156"/>
              <a:gd name="T95" fmla="*/ 241935533 h 143"/>
              <a:gd name="T96" fmla="*/ 181451250 w 156"/>
              <a:gd name="T97" fmla="*/ 257056504 h 143"/>
              <a:gd name="T98" fmla="*/ 181451250 w 156"/>
              <a:gd name="T99" fmla="*/ 267137151 h 143"/>
              <a:gd name="T100" fmla="*/ 181451250 w 156"/>
              <a:gd name="T101" fmla="*/ 282258122 h 143"/>
              <a:gd name="T102" fmla="*/ 186491563 w 156"/>
              <a:gd name="T103" fmla="*/ 315021019 h 143"/>
              <a:gd name="T104" fmla="*/ 10080625 w 156"/>
              <a:gd name="T105" fmla="*/ 330141990 h 143"/>
              <a:gd name="T106" fmla="*/ 5040313 w 156"/>
              <a:gd name="T107" fmla="*/ 340222637 h 143"/>
              <a:gd name="T108" fmla="*/ 0 w 156"/>
              <a:gd name="T109" fmla="*/ 355343608 h 14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6" h="143">
                <a:moveTo>
                  <a:pt x="0" y="143"/>
                </a:moveTo>
                <a:lnTo>
                  <a:pt x="0" y="141"/>
                </a:lnTo>
                <a:lnTo>
                  <a:pt x="0" y="139"/>
                </a:lnTo>
                <a:lnTo>
                  <a:pt x="0" y="137"/>
                </a:lnTo>
                <a:lnTo>
                  <a:pt x="0" y="135"/>
                </a:lnTo>
                <a:lnTo>
                  <a:pt x="0" y="133"/>
                </a:lnTo>
                <a:lnTo>
                  <a:pt x="0" y="131"/>
                </a:lnTo>
                <a:lnTo>
                  <a:pt x="2" y="131"/>
                </a:lnTo>
                <a:lnTo>
                  <a:pt x="2" y="129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21"/>
                </a:lnTo>
                <a:lnTo>
                  <a:pt x="2" y="119"/>
                </a:lnTo>
                <a:lnTo>
                  <a:pt x="4" y="117"/>
                </a:lnTo>
                <a:lnTo>
                  <a:pt x="6" y="115"/>
                </a:lnTo>
                <a:lnTo>
                  <a:pt x="6" y="113"/>
                </a:lnTo>
                <a:lnTo>
                  <a:pt x="8" y="112"/>
                </a:lnTo>
                <a:lnTo>
                  <a:pt x="10" y="112"/>
                </a:lnTo>
                <a:lnTo>
                  <a:pt x="12" y="110"/>
                </a:lnTo>
                <a:lnTo>
                  <a:pt x="12" y="108"/>
                </a:lnTo>
                <a:lnTo>
                  <a:pt x="14" y="106"/>
                </a:lnTo>
                <a:lnTo>
                  <a:pt x="14" y="104"/>
                </a:lnTo>
                <a:lnTo>
                  <a:pt x="14" y="102"/>
                </a:lnTo>
                <a:lnTo>
                  <a:pt x="16" y="100"/>
                </a:lnTo>
                <a:lnTo>
                  <a:pt x="18" y="98"/>
                </a:lnTo>
                <a:lnTo>
                  <a:pt x="16" y="96"/>
                </a:lnTo>
                <a:lnTo>
                  <a:pt x="18" y="94"/>
                </a:lnTo>
                <a:lnTo>
                  <a:pt x="20" y="92"/>
                </a:lnTo>
                <a:lnTo>
                  <a:pt x="20" y="90"/>
                </a:lnTo>
                <a:lnTo>
                  <a:pt x="22" y="88"/>
                </a:lnTo>
                <a:lnTo>
                  <a:pt x="22" y="86"/>
                </a:lnTo>
                <a:lnTo>
                  <a:pt x="24" y="84"/>
                </a:lnTo>
                <a:lnTo>
                  <a:pt x="26" y="82"/>
                </a:lnTo>
                <a:lnTo>
                  <a:pt x="24" y="80"/>
                </a:lnTo>
                <a:lnTo>
                  <a:pt x="24" y="82"/>
                </a:lnTo>
                <a:lnTo>
                  <a:pt x="22" y="82"/>
                </a:lnTo>
                <a:lnTo>
                  <a:pt x="24" y="80"/>
                </a:lnTo>
                <a:lnTo>
                  <a:pt x="26" y="78"/>
                </a:lnTo>
                <a:lnTo>
                  <a:pt x="28" y="76"/>
                </a:lnTo>
                <a:lnTo>
                  <a:pt x="30" y="74"/>
                </a:lnTo>
                <a:lnTo>
                  <a:pt x="32" y="72"/>
                </a:lnTo>
                <a:lnTo>
                  <a:pt x="34" y="70"/>
                </a:lnTo>
                <a:lnTo>
                  <a:pt x="36" y="68"/>
                </a:lnTo>
                <a:lnTo>
                  <a:pt x="38" y="66"/>
                </a:lnTo>
                <a:lnTo>
                  <a:pt x="40" y="64"/>
                </a:lnTo>
                <a:lnTo>
                  <a:pt x="42" y="62"/>
                </a:lnTo>
                <a:lnTo>
                  <a:pt x="42" y="60"/>
                </a:lnTo>
                <a:lnTo>
                  <a:pt x="44" y="58"/>
                </a:lnTo>
                <a:lnTo>
                  <a:pt x="44" y="56"/>
                </a:lnTo>
                <a:lnTo>
                  <a:pt x="44" y="54"/>
                </a:lnTo>
                <a:lnTo>
                  <a:pt x="44" y="52"/>
                </a:lnTo>
                <a:lnTo>
                  <a:pt x="44" y="50"/>
                </a:lnTo>
                <a:lnTo>
                  <a:pt x="44" y="48"/>
                </a:lnTo>
                <a:lnTo>
                  <a:pt x="46" y="46"/>
                </a:lnTo>
                <a:lnTo>
                  <a:pt x="46" y="44"/>
                </a:lnTo>
                <a:lnTo>
                  <a:pt x="48" y="42"/>
                </a:lnTo>
                <a:lnTo>
                  <a:pt x="48" y="40"/>
                </a:lnTo>
                <a:lnTo>
                  <a:pt x="48" y="38"/>
                </a:lnTo>
                <a:lnTo>
                  <a:pt x="50" y="36"/>
                </a:lnTo>
                <a:lnTo>
                  <a:pt x="50" y="34"/>
                </a:lnTo>
                <a:lnTo>
                  <a:pt x="50" y="32"/>
                </a:lnTo>
                <a:lnTo>
                  <a:pt x="52" y="30"/>
                </a:lnTo>
                <a:lnTo>
                  <a:pt x="54" y="30"/>
                </a:lnTo>
                <a:lnTo>
                  <a:pt x="56" y="28"/>
                </a:lnTo>
                <a:lnTo>
                  <a:pt x="56" y="26"/>
                </a:lnTo>
                <a:lnTo>
                  <a:pt x="58" y="26"/>
                </a:lnTo>
                <a:lnTo>
                  <a:pt x="60" y="26"/>
                </a:lnTo>
                <a:lnTo>
                  <a:pt x="62" y="24"/>
                </a:lnTo>
                <a:lnTo>
                  <a:pt x="64" y="22"/>
                </a:lnTo>
                <a:lnTo>
                  <a:pt x="66" y="22"/>
                </a:lnTo>
                <a:lnTo>
                  <a:pt x="68" y="20"/>
                </a:lnTo>
                <a:lnTo>
                  <a:pt x="68" y="18"/>
                </a:lnTo>
                <a:lnTo>
                  <a:pt x="70" y="16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4" y="8"/>
                </a:lnTo>
                <a:lnTo>
                  <a:pt x="74" y="6"/>
                </a:lnTo>
                <a:lnTo>
                  <a:pt x="74" y="4"/>
                </a:lnTo>
                <a:lnTo>
                  <a:pt x="76" y="2"/>
                </a:lnTo>
                <a:lnTo>
                  <a:pt x="76" y="0"/>
                </a:lnTo>
                <a:lnTo>
                  <a:pt x="156" y="0"/>
                </a:lnTo>
                <a:lnTo>
                  <a:pt x="156" y="2"/>
                </a:lnTo>
                <a:lnTo>
                  <a:pt x="156" y="4"/>
                </a:lnTo>
                <a:lnTo>
                  <a:pt x="156" y="6"/>
                </a:lnTo>
                <a:lnTo>
                  <a:pt x="156" y="8"/>
                </a:lnTo>
                <a:lnTo>
                  <a:pt x="156" y="10"/>
                </a:lnTo>
                <a:lnTo>
                  <a:pt x="156" y="12"/>
                </a:lnTo>
                <a:lnTo>
                  <a:pt x="156" y="14"/>
                </a:lnTo>
                <a:lnTo>
                  <a:pt x="154" y="16"/>
                </a:lnTo>
                <a:lnTo>
                  <a:pt x="154" y="18"/>
                </a:lnTo>
                <a:lnTo>
                  <a:pt x="154" y="20"/>
                </a:lnTo>
                <a:lnTo>
                  <a:pt x="154" y="22"/>
                </a:lnTo>
                <a:lnTo>
                  <a:pt x="154" y="24"/>
                </a:lnTo>
                <a:lnTo>
                  <a:pt x="154" y="26"/>
                </a:lnTo>
                <a:lnTo>
                  <a:pt x="154" y="28"/>
                </a:lnTo>
                <a:lnTo>
                  <a:pt x="154" y="30"/>
                </a:lnTo>
                <a:lnTo>
                  <a:pt x="154" y="32"/>
                </a:lnTo>
                <a:lnTo>
                  <a:pt x="154" y="34"/>
                </a:lnTo>
                <a:lnTo>
                  <a:pt x="96" y="34"/>
                </a:lnTo>
                <a:lnTo>
                  <a:pt x="94" y="38"/>
                </a:lnTo>
                <a:lnTo>
                  <a:pt x="94" y="40"/>
                </a:lnTo>
                <a:lnTo>
                  <a:pt x="94" y="44"/>
                </a:lnTo>
                <a:lnTo>
                  <a:pt x="94" y="48"/>
                </a:lnTo>
                <a:lnTo>
                  <a:pt x="94" y="50"/>
                </a:lnTo>
                <a:lnTo>
                  <a:pt x="94" y="52"/>
                </a:lnTo>
                <a:lnTo>
                  <a:pt x="94" y="56"/>
                </a:lnTo>
                <a:lnTo>
                  <a:pt x="94" y="58"/>
                </a:lnTo>
                <a:lnTo>
                  <a:pt x="94" y="60"/>
                </a:lnTo>
                <a:lnTo>
                  <a:pt x="94" y="62"/>
                </a:lnTo>
                <a:lnTo>
                  <a:pt x="94" y="64"/>
                </a:lnTo>
                <a:lnTo>
                  <a:pt x="94" y="68"/>
                </a:lnTo>
                <a:lnTo>
                  <a:pt x="94" y="70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2" y="82"/>
                </a:lnTo>
                <a:lnTo>
                  <a:pt x="92" y="86"/>
                </a:lnTo>
                <a:lnTo>
                  <a:pt x="92" y="88"/>
                </a:lnTo>
                <a:lnTo>
                  <a:pt x="90" y="88"/>
                </a:lnTo>
                <a:lnTo>
                  <a:pt x="88" y="90"/>
                </a:lnTo>
                <a:lnTo>
                  <a:pt x="86" y="90"/>
                </a:lnTo>
                <a:lnTo>
                  <a:pt x="84" y="90"/>
                </a:lnTo>
                <a:lnTo>
                  <a:pt x="82" y="92"/>
                </a:lnTo>
                <a:lnTo>
                  <a:pt x="80" y="92"/>
                </a:lnTo>
                <a:lnTo>
                  <a:pt x="78" y="94"/>
                </a:lnTo>
                <a:lnTo>
                  <a:pt x="76" y="96"/>
                </a:lnTo>
                <a:lnTo>
                  <a:pt x="74" y="98"/>
                </a:lnTo>
                <a:lnTo>
                  <a:pt x="72" y="100"/>
                </a:lnTo>
                <a:lnTo>
                  <a:pt x="72" y="102"/>
                </a:lnTo>
                <a:lnTo>
                  <a:pt x="72" y="104"/>
                </a:lnTo>
                <a:lnTo>
                  <a:pt x="72" y="106"/>
                </a:lnTo>
                <a:lnTo>
                  <a:pt x="72" y="108"/>
                </a:lnTo>
                <a:lnTo>
                  <a:pt x="72" y="110"/>
                </a:lnTo>
                <a:lnTo>
                  <a:pt x="72" y="112"/>
                </a:lnTo>
                <a:lnTo>
                  <a:pt x="72" y="119"/>
                </a:lnTo>
                <a:lnTo>
                  <a:pt x="74" y="119"/>
                </a:lnTo>
                <a:lnTo>
                  <a:pt x="74" y="125"/>
                </a:lnTo>
                <a:lnTo>
                  <a:pt x="74" y="127"/>
                </a:lnTo>
                <a:lnTo>
                  <a:pt x="74" y="131"/>
                </a:lnTo>
                <a:lnTo>
                  <a:pt x="4" y="131"/>
                </a:lnTo>
                <a:lnTo>
                  <a:pt x="2" y="131"/>
                </a:lnTo>
                <a:lnTo>
                  <a:pt x="2" y="133"/>
                </a:lnTo>
                <a:lnTo>
                  <a:pt x="2" y="135"/>
                </a:lnTo>
                <a:lnTo>
                  <a:pt x="0" y="137"/>
                </a:lnTo>
                <a:lnTo>
                  <a:pt x="0" y="139"/>
                </a:lnTo>
                <a:lnTo>
                  <a:pt x="0" y="141"/>
                </a:lnTo>
                <a:lnTo>
                  <a:pt x="0" y="14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4" name="Freeform 2362"/>
          <p:cNvSpPr>
            <a:spLocks/>
          </p:cNvSpPr>
          <p:nvPr/>
        </p:nvSpPr>
        <p:spPr bwMode="auto">
          <a:xfrm>
            <a:off x="4552950" y="2265364"/>
            <a:ext cx="171450" cy="79375"/>
          </a:xfrm>
          <a:custGeom>
            <a:avLst/>
            <a:gdLst>
              <a:gd name="T0" fmla="*/ 10080625 w 108"/>
              <a:gd name="T1" fmla="*/ 45362813 h 50"/>
              <a:gd name="T2" fmla="*/ 10080625 w 108"/>
              <a:gd name="T3" fmla="*/ 35282188 h 50"/>
              <a:gd name="T4" fmla="*/ 30241875 w 108"/>
              <a:gd name="T5" fmla="*/ 30241875 h 50"/>
              <a:gd name="T6" fmla="*/ 45362813 w 108"/>
              <a:gd name="T7" fmla="*/ 25201563 h 50"/>
              <a:gd name="T8" fmla="*/ 60483750 w 108"/>
              <a:gd name="T9" fmla="*/ 15120938 h 50"/>
              <a:gd name="T10" fmla="*/ 70564375 w 108"/>
              <a:gd name="T11" fmla="*/ 15120938 h 50"/>
              <a:gd name="T12" fmla="*/ 85685313 w 108"/>
              <a:gd name="T13" fmla="*/ 5040313 h 50"/>
              <a:gd name="T14" fmla="*/ 85685313 w 108"/>
              <a:gd name="T15" fmla="*/ 0 h 50"/>
              <a:gd name="T16" fmla="*/ 95765938 w 108"/>
              <a:gd name="T17" fmla="*/ 0 h 50"/>
              <a:gd name="T18" fmla="*/ 100806250 w 108"/>
              <a:gd name="T19" fmla="*/ 5040313 h 50"/>
              <a:gd name="T20" fmla="*/ 115927188 w 108"/>
              <a:gd name="T21" fmla="*/ 10080625 h 50"/>
              <a:gd name="T22" fmla="*/ 120967500 w 108"/>
              <a:gd name="T23" fmla="*/ 0 h 50"/>
              <a:gd name="T24" fmla="*/ 131048125 w 108"/>
              <a:gd name="T25" fmla="*/ 10080625 h 50"/>
              <a:gd name="T26" fmla="*/ 146169063 w 108"/>
              <a:gd name="T27" fmla="*/ 15120938 h 50"/>
              <a:gd name="T28" fmla="*/ 156249688 w 108"/>
              <a:gd name="T29" fmla="*/ 20161250 h 50"/>
              <a:gd name="T30" fmla="*/ 171370625 w 108"/>
              <a:gd name="T31" fmla="*/ 20161250 h 50"/>
              <a:gd name="T32" fmla="*/ 166330313 w 108"/>
              <a:gd name="T33" fmla="*/ 30241875 h 50"/>
              <a:gd name="T34" fmla="*/ 181451250 w 108"/>
              <a:gd name="T35" fmla="*/ 45362813 h 50"/>
              <a:gd name="T36" fmla="*/ 191531875 w 108"/>
              <a:gd name="T37" fmla="*/ 40322500 h 50"/>
              <a:gd name="T38" fmla="*/ 191531875 w 108"/>
              <a:gd name="T39" fmla="*/ 30241875 h 50"/>
              <a:gd name="T40" fmla="*/ 211693125 w 108"/>
              <a:gd name="T41" fmla="*/ 35282188 h 50"/>
              <a:gd name="T42" fmla="*/ 216733438 w 108"/>
              <a:gd name="T43" fmla="*/ 40322500 h 50"/>
              <a:gd name="T44" fmla="*/ 226814063 w 108"/>
              <a:gd name="T45" fmla="*/ 45362813 h 50"/>
              <a:gd name="T46" fmla="*/ 236894688 w 108"/>
              <a:gd name="T47" fmla="*/ 50403125 h 50"/>
              <a:gd name="T48" fmla="*/ 252015625 w 108"/>
              <a:gd name="T49" fmla="*/ 55443438 h 50"/>
              <a:gd name="T50" fmla="*/ 262096250 w 108"/>
              <a:gd name="T51" fmla="*/ 55443438 h 50"/>
              <a:gd name="T52" fmla="*/ 267136563 w 108"/>
              <a:gd name="T53" fmla="*/ 65524063 h 50"/>
              <a:gd name="T54" fmla="*/ 262096250 w 108"/>
              <a:gd name="T55" fmla="*/ 75604688 h 50"/>
              <a:gd name="T56" fmla="*/ 252015625 w 108"/>
              <a:gd name="T57" fmla="*/ 85685313 h 50"/>
              <a:gd name="T58" fmla="*/ 241935000 w 108"/>
              <a:gd name="T59" fmla="*/ 100806250 h 50"/>
              <a:gd name="T60" fmla="*/ 231854375 w 108"/>
              <a:gd name="T61" fmla="*/ 105846563 h 50"/>
              <a:gd name="T62" fmla="*/ 221773750 w 108"/>
              <a:gd name="T63" fmla="*/ 110886875 h 50"/>
              <a:gd name="T64" fmla="*/ 206652813 w 108"/>
              <a:gd name="T65" fmla="*/ 110886875 h 50"/>
              <a:gd name="T66" fmla="*/ 196572188 w 108"/>
              <a:gd name="T67" fmla="*/ 120967500 h 50"/>
              <a:gd name="T68" fmla="*/ 196572188 w 108"/>
              <a:gd name="T69" fmla="*/ 115927188 h 50"/>
              <a:gd name="T70" fmla="*/ 181451250 w 108"/>
              <a:gd name="T71" fmla="*/ 110886875 h 50"/>
              <a:gd name="T72" fmla="*/ 171370625 w 108"/>
              <a:gd name="T73" fmla="*/ 115927188 h 50"/>
              <a:gd name="T74" fmla="*/ 151209375 w 108"/>
              <a:gd name="T75" fmla="*/ 110886875 h 50"/>
              <a:gd name="T76" fmla="*/ 141128750 w 108"/>
              <a:gd name="T77" fmla="*/ 105846563 h 50"/>
              <a:gd name="T78" fmla="*/ 126007813 w 108"/>
              <a:gd name="T79" fmla="*/ 105846563 h 50"/>
              <a:gd name="T80" fmla="*/ 115927188 w 108"/>
              <a:gd name="T81" fmla="*/ 110886875 h 50"/>
              <a:gd name="T82" fmla="*/ 105846563 w 108"/>
              <a:gd name="T83" fmla="*/ 120967500 h 50"/>
              <a:gd name="T84" fmla="*/ 95765938 w 108"/>
              <a:gd name="T85" fmla="*/ 120967500 h 50"/>
              <a:gd name="T86" fmla="*/ 85685313 w 108"/>
              <a:gd name="T87" fmla="*/ 120967500 h 50"/>
              <a:gd name="T88" fmla="*/ 70564375 w 108"/>
              <a:gd name="T89" fmla="*/ 110886875 h 50"/>
              <a:gd name="T90" fmla="*/ 55443438 w 108"/>
              <a:gd name="T91" fmla="*/ 100806250 h 50"/>
              <a:gd name="T92" fmla="*/ 45362813 w 108"/>
              <a:gd name="T93" fmla="*/ 95765938 h 50"/>
              <a:gd name="T94" fmla="*/ 35282188 w 108"/>
              <a:gd name="T95" fmla="*/ 85685313 h 50"/>
              <a:gd name="T96" fmla="*/ 20161250 w 108"/>
              <a:gd name="T97" fmla="*/ 80645000 h 50"/>
              <a:gd name="T98" fmla="*/ 15120938 w 108"/>
              <a:gd name="T99" fmla="*/ 60483750 h 50"/>
              <a:gd name="T100" fmla="*/ 15120938 w 108"/>
              <a:gd name="T101" fmla="*/ 50403125 h 50"/>
              <a:gd name="T102" fmla="*/ 5040313 w 108"/>
              <a:gd name="T103" fmla="*/ 45362813 h 50"/>
              <a:gd name="T104" fmla="*/ 0 w 108"/>
              <a:gd name="T105" fmla="*/ 35282188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8" h="50">
                <a:moveTo>
                  <a:pt x="0" y="14"/>
                </a:moveTo>
                <a:lnTo>
                  <a:pt x="0" y="14"/>
                </a:lnTo>
                <a:lnTo>
                  <a:pt x="2" y="16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4" y="2"/>
                </a:lnTo>
                <a:lnTo>
                  <a:pt x="36" y="2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0" y="2"/>
                </a:lnTo>
                <a:lnTo>
                  <a:pt x="50" y="4"/>
                </a:lnTo>
                <a:lnTo>
                  <a:pt x="52" y="4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2" y="8"/>
                </a:lnTo>
                <a:lnTo>
                  <a:pt x="64" y="8"/>
                </a:lnTo>
                <a:lnTo>
                  <a:pt x="66" y="8"/>
                </a:lnTo>
                <a:lnTo>
                  <a:pt x="68" y="8"/>
                </a:lnTo>
                <a:lnTo>
                  <a:pt x="68" y="10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70" y="14"/>
                </a:lnTo>
                <a:lnTo>
                  <a:pt x="70" y="16"/>
                </a:lnTo>
                <a:lnTo>
                  <a:pt x="72" y="18"/>
                </a:lnTo>
                <a:lnTo>
                  <a:pt x="74" y="18"/>
                </a:lnTo>
                <a:lnTo>
                  <a:pt x="76" y="16"/>
                </a:lnTo>
                <a:lnTo>
                  <a:pt x="78" y="16"/>
                </a:lnTo>
                <a:lnTo>
                  <a:pt x="76" y="14"/>
                </a:lnTo>
                <a:lnTo>
                  <a:pt x="76" y="12"/>
                </a:lnTo>
                <a:lnTo>
                  <a:pt x="78" y="12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4" y="16"/>
                </a:lnTo>
                <a:lnTo>
                  <a:pt x="86" y="16"/>
                </a:lnTo>
                <a:lnTo>
                  <a:pt x="88" y="16"/>
                </a:lnTo>
                <a:lnTo>
                  <a:pt x="90" y="14"/>
                </a:lnTo>
                <a:lnTo>
                  <a:pt x="90" y="16"/>
                </a:lnTo>
                <a:lnTo>
                  <a:pt x="90" y="18"/>
                </a:lnTo>
                <a:lnTo>
                  <a:pt x="92" y="20"/>
                </a:lnTo>
                <a:lnTo>
                  <a:pt x="94" y="20"/>
                </a:lnTo>
                <a:lnTo>
                  <a:pt x="96" y="20"/>
                </a:lnTo>
                <a:lnTo>
                  <a:pt x="98" y="22"/>
                </a:lnTo>
                <a:lnTo>
                  <a:pt x="100" y="22"/>
                </a:lnTo>
                <a:lnTo>
                  <a:pt x="102" y="22"/>
                </a:lnTo>
                <a:lnTo>
                  <a:pt x="104" y="22"/>
                </a:lnTo>
                <a:lnTo>
                  <a:pt x="104" y="24"/>
                </a:lnTo>
                <a:lnTo>
                  <a:pt x="104" y="26"/>
                </a:lnTo>
                <a:lnTo>
                  <a:pt x="106" y="26"/>
                </a:lnTo>
                <a:lnTo>
                  <a:pt x="108" y="28"/>
                </a:lnTo>
                <a:lnTo>
                  <a:pt x="108" y="30"/>
                </a:lnTo>
                <a:lnTo>
                  <a:pt x="106" y="30"/>
                </a:lnTo>
                <a:lnTo>
                  <a:pt x="104" y="30"/>
                </a:lnTo>
                <a:lnTo>
                  <a:pt x="104" y="32"/>
                </a:lnTo>
                <a:lnTo>
                  <a:pt x="102" y="32"/>
                </a:lnTo>
                <a:lnTo>
                  <a:pt x="100" y="34"/>
                </a:lnTo>
                <a:lnTo>
                  <a:pt x="98" y="36"/>
                </a:lnTo>
                <a:lnTo>
                  <a:pt x="96" y="38"/>
                </a:lnTo>
                <a:lnTo>
                  <a:pt x="96" y="40"/>
                </a:lnTo>
                <a:lnTo>
                  <a:pt x="94" y="40"/>
                </a:lnTo>
                <a:lnTo>
                  <a:pt x="94" y="42"/>
                </a:lnTo>
                <a:lnTo>
                  <a:pt x="92" y="42"/>
                </a:lnTo>
                <a:lnTo>
                  <a:pt x="90" y="44"/>
                </a:lnTo>
                <a:lnTo>
                  <a:pt x="88" y="44"/>
                </a:lnTo>
                <a:lnTo>
                  <a:pt x="86" y="44"/>
                </a:lnTo>
                <a:lnTo>
                  <a:pt x="84" y="44"/>
                </a:lnTo>
                <a:lnTo>
                  <a:pt x="82" y="44"/>
                </a:lnTo>
                <a:lnTo>
                  <a:pt x="80" y="46"/>
                </a:lnTo>
                <a:lnTo>
                  <a:pt x="78" y="48"/>
                </a:lnTo>
                <a:lnTo>
                  <a:pt x="78" y="46"/>
                </a:lnTo>
                <a:lnTo>
                  <a:pt x="76" y="46"/>
                </a:lnTo>
                <a:lnTo>
                  <a:pt x="74" y="46"/>
                </a:lnTo>
                <a:lnTo>
                  <a:pt x="72" y="44"/>
                </a:lnTo>
                <a:lnTo>
                  <a:pt x="70" y="44"/>
                </a:lnTo>
                <a:lnTo>
                  <a:pt x="68" y="46"/>
                </a:lnTo>
                <a:lnTo>
                  <a:pt x="64" y="46"/>
                </a:lnTo>
                <a:lnTo>
                  <a:pt x="62" y="44"/>
                </a:lnTo>
                <a:lnTo>
                  <a:pt x="60" y="44"/>
                </a:lnTo>
                <a:lnTo>
                  <a:pt x="58" y="44"/>
                </a:lnTo>
                <a:lnTo>
                  <a:pt x="56" y="42"/>
                </a:lnTo>
                <a:lnTo>
                  <a:pt x="54" y="42"/>
                </a:lnTo>
                <a:lnTo>
                  <a:pt x="52" y="42"/>
                </a:lnTo>
                <a:lnTo>
                  <a:pt x="50" y="42"/>
                </a:lnTo>
                <a:lnTo>
                  <a:pt x="48" y="40"/>
                </a:lnTo>
                <a:lnTo>
                  <a:pt x="46" y="40"/>
                </a:lnTo>
                <a:lnTo>
                  <a:pt x="46" y="42"/>
                </a:lnTo>
                <a:lnTo>
                  <a:pt x="46" y="44"/>
                </a:lnTo>
                <a:lnTo>
                  <a:pt x="46" y="46"/>
                </a:lnTo>
                <a:lnTo>
                  <a:pt x="44" y="46"/>
                </a:lnTo>
                <a:lnTo>
                  <a:pt x="42" y="48"/>
                </a:lnTo>
                <a:lnTo>
                  <a:pt x="42" y="50"/>
                </a:lnTo>
                <a:lnTo>
                  <a:pt x="40" y="48"/>
                </a:lnTo>
                <a:lnTo>
                  <a:pt x="38" y="48"/>
                </a:lnTo>
                <a:lnTo>
                  <a:pt x="38" y="50"/>
                </a:lnTo>
                <a:lnTo>
                  <a:pt x="36" y="50"/>
                </a:lnTo>
                <a:lnTo>
                  <a:pt x="34" y="48"/>
                </a:lnTo>
                <a:lnTo>
                  <a:pt x="32" y="48"/>
                </a:lnTo>
                <a:lnTo>
                  <a:pt x="30" y="46"/>
                </a:lnTo>
                <a:lnTo>
                  <a:pt x="28" y="46"/>
                </a:lnTo>
                <a:lnTo>
                  <a:pt x="28" y="44"/>
                </a:lnTo>
                <a:lnTo>
                  <a:pt x="26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8"/>
                </a:lnTo>
                <a:lnTo>
                  <a:pt x="16" y="36"/>
                </a:lnTo>
                <a:lnTo>
                  <a:pt x="14" y="34"/>
                </a:lnTo>
                <a:lnTo>
                  <a:pt x="12" y="34"/>
                </a:lnTo>
                <a:lnTo>
                  <a:pt x="10" y="32"/>
                </a:lnTo>
                <a:lnTo>
                  <a:pt x="8" y="32"/>
                </a:lnTo>
                <a:lnTo>
                  <a:pt x="6" y="28"/>
                </a:lnTo>
                <a:lnTo>
                  <a:pt x="6" y="26"/>
                </a:lnTo>
                <a:lnTo>
                  <a:pt x="4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5" name="Freeform 2363"/>
          <p:cNvSpPr>
            <a:spLocks/>
          </p:cNvSpPr>
          <p:nvPr/>
        </p:nvSpPr>
        <p:spPr bwMode="auto">
          <a:xfrm>
            <a:off x="4552950" y="2265364"/>
            <a:ext cx="171450" cy="79375"/>
          </a:xfrm>
          <a:custGeom>
            <a:avLst/>
            <a:gdLst>
              <a:gd name="T0" fmla="*/ 10080625 w 108"/>
              <a:gd name="T1" fmla="*/ 45362813 h 50"/>
              <a:gd name="T2" fmla="*/ 10080625 w 108"/>
              <a:gd name="T3" fmla="*/ 35282188 h 50"/>
              <a:gd name="T4" fmla="*/ 30241875 w 108"/>
              <a:gd name="T5" fmla="*/ 30241875 h 50"/>
              <a:gd name="T6" fmla="*/ 45362813 w 108"/>
              <a:gd name="T7" fmla="*/ 25201563 h 50"/>
              <a:gd name="T8" fmla="*/ 60483750 w 108"/>
              <a:gd name="T9" fmla="*/ 15120938 h 50"/>
              <a:gd name="T10" fmla="*/ 70564375 w 108"/>
              <a:gd name="T11" fmla="*/ 15120938 h 50"/>
              <a:gd name="T12" fmla="*/ 85685313 w 108"/>
              <a:gd name="T13" fmla="*/ 5040313 h 50"/>
              <a:gd name="T14" fmla="*/ 85685313 w 108"/>
              <a:gd name="T15" fmla="*/ 0 h 50"/>
              <a:gd name="T16" fmla="*/ 95765938 w 108"/>
              <a:gd name="T17" fmla="*/ 0 h 50"/>
              <a:gd name="T18" fmla="*/ 100806250 w 108"/>
              <a:gd name="T19" fmla="*/ 5040313 h 50"/>
              <a:gd name="T20" fmla="*/ 115927188 w 108"/>
              <a:gd name="T21" fmla="*/ 10080625 h 50"/>
              <a:gd name="T22" fmla="*/ 120967500 w 108"/>
              <a:gd name="T23" fmla="*/ 0 h 50"/>
              <a:gd name="T24" fmla="*/ 131048125 w 108"/>
              <a:gd name="T25" fmla="*/ 10080625 h 50"/>
              <a:gd name="T26" fmla="*/ 146169063 w 108"/>
              <a:gd name="T27" fmla="*/ 15120938 h 50"/>
              <a:gd name="T28" fmla="*/ 156249688 w 108"/>
              <a:gd name="T29" fmla="*/ 20161250 h 50"/>
              <a:gd name="T30" fmla="*/ 171370625 w 108"/>
              <a:gd name="T31" fmla="*/ 20161250 h 50"/>
              <a:gd name="T32" fmla="*/ 166330313 w 108"/>
              <a:gd name="T33" fmla="*/ 30241875 h 50"/>
              <a:gd name="T34" fmla="*/ 181451250 w 108"/>
              <a:gd name="T35" fmla="*/ 45362813 h 50"/>
              <a:gd name="T36" fmla="*/ 191531875 w 108"/>
              <a:gd name="T37" fmla="*/ 40322500 h 50"/>
              <a:gd name="T38" fmla="*/ 191531875 w 108"/>
              <a:gd name="T39" fmla="*/ 30241875 h 50"/>
              <a:gd name="T40" fmla="*/ 211693125 w 108"/>
              <a:gd name="T41" fmla="*/ 35282188 h 50"/>
              <a:gd name="T42" fmla="*/ 216733438 w 108"/>
              <a:gd name="T43" fmla="*/ 40322500 h 50"/>
              <a:gd name="T44" fmla="*/ 226814063 w 108"/>
              <a:gd name="T45" fmla="*/ 45362813 h 50"/>
              <a:gd name="T46" fmla="*/ 236894688 w 108"/>
              <a:gd name="T47" fmla="*/ 50403125 h 50"/>
              <a:gd name="T48" fmla="*/ 252015625 w 108"/>
              <a:gd name="T49" fmla="*/ 55443438 h 50"/>
              <a:gd name="T50" fmla="*/ 262096250 w 108"/>
              <a:gd name="T51" fmla="*/ 55443438 h 50"/>
              <a:gd name="T52" fmla="*/ 267136563 w 108"/>
              <a:gd name="T53" fmla="*/ 65524063 h 50"/>
              <a:gd name="T54" fmla="*/ 262096250 w 108"/>
              <a:gd name="T55" fmla="*/ 75604688 h 50"/>
              <a:gd name="T56" fmla="*/ 252015625 w 108"/>
              <a:gd name="T57" fmla="*/ 85685313 h 50"/>
              <a:gd name="T58" fmla="*/ 241935000 w 108"/>
              <a:gd name="T59" fmla="*/ 100806250 h 50"/>
              <a:gd name="T60" fmla="*/ 231854375 w 108"/>
              <a:gd name="T61" fmla="*/ 105846563 h 50"/>
              <a:gd name="T62" fmla="*/ 221773750 w 108"/>
              <a:gd name="T63" fmla="*/ 110886875 h 50"/>
              <a:gd name="T64" fmla="*/ 206652813 w 108"/>
              <a:gd name="T65" fmla="*/ 110886875 h 50"/>
              <a:gd name="T66" fmla="*/ 196572188 w 108"/>
              <a:gd name="T67" fmla="*/ 120967500 h 50"/>
              <a:gd name="T68" fmla="*/ 196572188 w 108"/>
              <a:gd name="T69" fmla="*/ 115927188 h 50"/>
              <a:gd name="T70" fmla="*/ 181451250 w 108"/>
              <a:gd name="T71" fmla="*/ 110886875 h 50"/>
              <a:gd name="T72" fmla="*/ 171370625 w 108"/>
              <a:gd name="T73" fmla="*/ 115927188 h 50"/>
              <a:gd name="T74" fmla="*/ 151209375 w 108"/>
              <a:gd name="T75" fmla="*/ 110886875 h 50"/>
              <a:gd name="T76" fmla="*/ 141128750 w 108"/>
              <a:gd name="T77" fmla="*/ 105846563 h 50"/>
              <a:gd name="T78" fmla="*/ 126007813 w 108"/>
              <a:gd name="T79" fmla="*/ 105846563 h 50"/>
              <a:gd name="T80" fmla="*/ 115927188 w 108"/>
              <a:gd name="T81" fmla="*/ 110886875 h 50"/>
              <a:gd name="T82" fmla="*/ 105846563 w 108"/>
              <a:gd name="T83" fmla="*/ 120967500 h 50"/>
              <a:gd name="T84" fmla="*/ 95765938 w 108"/>
              <a:gd name="T85" fmla="*/ 120967500 h 50"/>
              <a:gd name="T86" fmla="*/ 85685313 w 108"/>
              <a:gd name="T87" fmla="*/ 120967500 h 50"/>
              <a:gd name="T88" fmla="*/ 70564375 w 108"/>
              <a:gd name="T89" fmla="*/ 110886875 h 50"/>
              <a:gd name="T90" fmla="*/ 55443438 w 108"/>
              <a:gd name="T91" fmla="*/ 100806250 h 50"/>
              <a:gd name="T92" fmla="*/ 45362813 w 108"/>
              <a:gd name="T93" fmla="*/ 95765938 h 50"/>
              <a:gd name="T94" fmla="*/ 35282188 w 108"/>
              <a:gd name="T95" fmla="*/ 85685313 h 50"/>
              <a:gd name="T96" fmla="*/ 20161250 w 108"/>
              <a:gd name="T97" fmla="*/ 80645000 h 50"/>
              <a:gd name="T98" fmla="*/ 15120938 w 108"/>
              <a:gd name="T99" fmla="*/ 60483750 h 50"/>
              <a:gd name="T100" fmla="*/ 15120938 w 108"/>
              <a:gd name="T101" fmla="*/ 50403125 h 50"/>
              <a:gd name="T102" fmla="*/ 5040313 w 108"/>
              <a:gd name="T103" fmla="*/ 45362813 h 50"/>
              <a:gd name="T104" fmla="*/ 0 w 108"/>
              <a:gd name="T105" fmla="*/ 35282188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8" h="50">
                <a:moveTo>
                  <a:pt x="0" y="14"/>
                </a:moveTo>
                <a:lnTo>
                  <a:pt x="0" y="14"/>
                </a:lnTo>
                <a:lnTo>
                  <a:pt x="2" y="16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4" y="2"/>
                </a:lnTo>
                <a:lnTo>
                  <a:pt x="36" y="2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0" y="2"/>
                </a:lnTo>
                <a:lnTo>
                  <a:pt x="50" y="4"/>
                </a:lnTo>
                <a:lnTo>
                  <a:pt x="52" y="4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2" y="8"/>
                </a:lnTo>
                <a:lnTo>
                  <a:pt x="64" y="8"/>
                </a:lnTo>
                <a:lnTo>
                  <a:pt x="66" y="8"/>
                </a:lnTo>
                <a:lnTo>
                  <a:pt x="68" y="8"/>
                </a:lnTo>
                <a:lnTo>
                  <a:pt x="68" y="10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70" y="14"/>
                </a:lnTo>
                <a:lnTo>
                  <a:pt x="70" y="16"/>
                </a:lnTo>
                <a:lnTo>
                  <a:pt x="72" y="18"/>
                </a:lnTo>
                <a:lnTo>
                  <a:pt x="74" y="18"/>
                </a:lnTo>
                <a:lnTo>
                  <a:pt x="76" y="16"/>
                </a:lnTo>
                <a:lnTo>
                  <a:pt x="78" y="16"/>
                </a:lnTo>
                <a:lnTo>
                  <a:pt x="76" y="14"/>
                </a:lnTo>
                <a:lnTo>
                  <a:pt x="76" y="12"/>
                </a:lnTo>
                <a:lnTo>
                  <a:pt x="78" y="12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4" y="16"/>
                </a:lnTo>
                <a:lnTo>
                  <a:pt x="86" y="16"/>
                </a:lnTo>
                <a:lnTo>
                  <a:pt x="88" y="16"/>
                </a:lnTo>
                <a:lnTo>
                  <a:pt x="90" y="14"/>
                </a:lnTo>
                <a:lnTo>
                  <a:pt x="90" y="16"/>
                </a:lnTo>
                <a:lnTo>
                  <a:pt x="90" y="18"/>
                </a:lnTo>
                <a:lnTo>
                  <a:pt x="92" y="20"/>
                </a:lnTo>
                <a:lnTo>
                  <a:pt x="94" y="20"/>
                </a:lnTo>
                <a:lnTo>
                  <a:pt x="96" y="20"/>
                </a:lnTo>
                <a:lnTo>
                  <a:pt x="98" y="22"/>
                </a:lnTo>
                <a:lnTo>
                  <a:pt x="100" y="22"/>
                </a:lnTo>
                <a:lnTo>
                  <a:pt x="102" y="22"/>
                </a:lnTo>
                <a:lnTo>
                  <a:pt x="104" y="22"/>
                </a:lnTo>
                <a:lnTo>
                  <a:pt x="104" y="24"/>
                </a:lnTo>
                <a:lnTo>
                  <a:pt x="104" y="26"/>
                </a:lnTo>
                <a:lnTo>
                  <a:pt x="106" y="26"/>
                </a:lnTo>
                <a:lnTo>
                  <a:pt x="108" y="28"/>
                </a:lnTo>
                <a:lnTo>
                  <a:pt x="108" y="30"/>
                </a:lnTo>
                <a:lnTo>
                  <a:pt x="106" y="30"/>
                </a:lnTo>
                <a:lnTo>
                  <a:pt x="104" y="30"/>
                </a:lnTo>
                <a:lnTo>
                  <a:pt x="104" y="32"/>
                </a:lnTo>
                <a:lnTo>
                  <a:pt x="102" y="32"/>
                </a:lnTo>
                <a:lnTo>
                  <a:pt x="100" y="34"/>
                </a:lnTo>
                <a:lnTo>
                  <a:pt x="98" y="36"/>
                </a:lnTo>
                <a:lnTo>
                  <a:pt x="96" y="38"/>
                </a:lnTo>
                <a:lnTo>
                  <a:pt x="96" y="40"/>
                </a:lnTo>
                <a:lnTo>
                  <a:pt x="94" y="40"/>
                </a:lnTo>
                <a:lnTo>
                  <a:pt x="94" y="42"/>
                </a:lnTo>
                <a:lnTo>
                  <a:pt x="92" y="42"/>
                </a:lnTo>
                <a:lnTo>
                  <a:pt x="90" y="44"/>
                </a:lnTo>
                <a:lnTo>
                  <a:pt x="88" y="44"/>
                </a:lnTo>
                <a:lnTo>
                  <a:pt x="86" y="44"/>
                </a:lnTo>
                <a:lnTo>
                  <a:pt x="84" y="44"/>
                </a:lnTo>
                <a:lnTo>
                  <a:pt x="82" y="44"/>
                </a:lnTo>
                <a:lnTo>
                  <a:pt x="80" y="46"/>
                </a:lnTo>
                <a:lnTo>
                  <a:pt x="78" y="48"/>
                </a:lnTo>
                <a:lnTo>
                  <a:pt x="78" y="46"/>
                </a:lnTo>
                <a:lnTo>
                  <a:pt x="76" y="46"/>
                </a:lnTo>
                <a:lnTo>
                  <a:pt x="74" y="46"/>
                </a:lnTo>
                <a:lnTo>
                  <a:pt x="72" y="44"/>
                </a:lnTo>
                <a:lnTo>
                  <a:pt x="70" y="44"/>
                </a:lnTo>
                <a:lnTo>
                  <a:pt x="68" y="46"/>
                </a:lnTo>
                <a:lnTo>
                  <a:pt x="64" y="46"/>
                </a:lnTo>
                <a:lnTo>
                  <a:pt x="62" y="44"/>
                </a:lnTo>
                <a:lnTo>
                  <a:pt x="60" y="44"/>
                </a:lnTo>
                <a:lnTo>
                  <a:pt x="58" y="44"/>
                </a:lnTo>
                <a:lnTo>
                  <a:pt x="56" y="42"/>
                </a:lnTo>
                <a:lnTo>
                  <a:pt x="54" y="42"/>
                </a:lnTo>
                <a:lnTo>
                  <a:pt x="52" y="42"/>
                </a:lnTo>
                <a:lnTo>
                  <a:pt x="50" y="42"/>
                </a:lnTo>
                <a:lnTo>
                  <a:pt x="48" y="40"/>
                </a:lnTo>
                <a:lnTo>
                  <a:pt x="46" y="40"/>
                </a:lnTo>
                <a:lnTo>
                  <a:pt x="46" y="42"/>
                </a:lnTo>
                <a:lnTo>
                  <a:pt x="46" y="44"/>
                </a:lnTo>
                <a:lnTo>
                  <a:pt x="46" y="46"/>
                </a:lnTo>
                <a:lnTo>
                  <a:pt x="44" y="46"/>
                </a:lnTo>
                <a:lnTo>
                  <a:pt x="42" y="48"/>
                </a:lnTo>
                <a:lnTo>
                  <a:pt x="42" y="50"/>
                </a:lnTo>
                <a:lnTo>
                  <a:pt x="40" y="48"/>
                </a:lnTo>
                <a:lnTo>
                  <a:pt x="38" y="48"/>
                </a:lnTo>
                <a:lnTo>
                  <a:pt x="38" y="50"/>
                </a:lnTo>
                <a:lnTo>
                  <a:pt x="36" y="50"/>
                </a:lnTo>
                <a:lnTo>
                  <a:pt x="34" y="48"/>
                </a:lnTo>
                <a:lnTo>
                  <a:pt x="32" y="48"/>
                </a:lnTo>
                <a:lnTo>
                  <a:pt x="30" y="46"/>
                </a:lnTo>
                <a:lnTo>
                  <a:pt x="28" y="46"/>
                </a:lnTo>
                <a:lnTo>
                  <a:pt x="28" y="44"/>
                </a:lnTo>
                <a:lnTo>
                  <a:pt x="26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8"/>
                </a:lnTo>
                <a:lnTo>
                  <a:pt x="16" y="36"/>
                </a:lnTo>
                <a:lnTo>
                  <a:pt x="14" y="34"/>
                </a:lnTo>
                <a:lnTo>
                  <a:pt x="12" y="34"/>
                </a:lnTo>
                <a:lnTo>
                  <a:pt x="10" y="32"/>
                </a:lnTo>
                <a:lnTo>
                  <a:pt x="8" y="32"/>
                </a:lnTo>
                <a:lnTo>
                  <a:pt x="6" y="28"/>
                </a:lnTo>
                <a:lnTo>
                  <a:pt x="6" y="26"/>
                </a:lnTo>
                <a:lnTo>
                  <a:pt x="4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6" name="Freeform 2364"/>
          <p:cNvSpPr>
            <a:spLocks/>
          </p:cNvSpPr>
          <p:nvPr/>
        </p:nvSpPr>
        <p:spPr bwMode="auto">
          <a:xfrm>
            <a:off x="3776665" y="3519488"/>
            <a:ext cx="212725" cy="180975"/>
          </a:xfrm>
          <a:custGeom>
            <a:avLst/>
            <a:gdLst>
              <a:gd name="T0" fmla="*/ 10080625 w 134"/>
              <a:gd name="T1" fmla="*/ 65524063 h 114"/>
              <a:gd name="T2" fmla="*/ 35282188 w 134"/>
              <a:gd name="T3" fmla="*/ 50403125 h 114"/>
              <a:gd name="T4" fmla="*/ 60483750 w 134"/>
              <a:gd name="T5" fmla="*/ 45362813 h 114"/>
              <a:gd name="T6" fmla="*/ 50403125 w 134"/>
              <a:gd name="T7" fmla="*/ 25201563 h 114"/>
              <a:gd name="T8" fmla="*/ 65524063 w 134"/>
              <a:gd name="T9" fmla="*/ 10080625 h 114"/>
              <a:gd name="T10" fmla="*/ 80645000 w 134"/>
              <a:gd name="T11" fmla="*/ 0 h 114"/>
              <a:gd name="T12" fmla="*/ 90725625 w 134"/>
              <a:gd name="T13" fmla="*/ 10080625 h 114"/>
              <a:gd name="T14" fmla="*/ 115927188 w 134"/>
              <a:gd name="T15" fmla="*/ 15120938 h 114"/>
              <a:gd name="T16" fmla="*/ 136088438 w 134"/>
              <a:gd name="T17" fmla="*/ 15120938 h 114"/>
              <a:gd name="T18" fmla="*/ 161290000 w 134"/>
              <a:gd name="T19" fmla="*/ 10080625 h 114"/>
              <a:gd name="T20" fmla="*/ 166330313 w 134"/>
              <a:gd name="T21" fmla="*/ 25201563 h 114"/>
              <a:gd name="T22" fmla="*/ 186491563 w 134"/>
              <a:gd name="T23" fmla="*/ 25201563 h 114"/>
              <a:gd name="T24" fmla="*/ 201612500 w 134"/>
              <a:gd name="T25" fmla="*/ 40322500 h 114"/>
              <a:gd name="T26" fmla="*/ 226814063 w 134"/>
              <a:gd name="T27" fmla="*/ 25201563 h 114"/>
              <a:gd name="T28" fmla="*/ 246975313 w 134"/>
              <a:gd name="T29" fmla="*/ 30241875 h 114"/>
              <a:gd name="T30" fmla="*/ 262096250 w 134"/>
              <a:gd name="T31" fmla="*/ 15120938 h 114"/>
              <a:gd name="T32" fmla="*/ 277217188 w 134"/>
              <a:gd name="T33" fmla="*/ 10080625 h 114"/>
              <a:gd name="T34" fmla="*/ 282257500 w 134"/>
              <a:gd name="T35" fmla="*/ 30241875 h 114"/>
              <a:gd name="T36" fmla="*/ 287297813 w 134"/>
              <a:gd name="T37" fmla="*/ 55443438 h 114"/>
              <a:gd name="T38" fmla="*/ 297378438 w 134"/>
              <a:gd name="T39" fmla="*/ 60483750 h 114"/>
              <a:gd name="T40" fmla="*/ 297378438 w 134"/>
              <a:gd name="T41" fmla="*/ 75604688 h 114"/>
              <a:gd name="T42" fmla="*/ 302418750 w 134"/>
              <a:gd name="T43" fmla="*/ 85685313 h 114"/>
              <a:gd name="T44" fmla="*/ 307459063 w 134"/>
              <a:gd name="T45" fmla="*/ 105846563 h 114"/>
              <a:gd name="T46" fmla="*/ 317539688 w 134"/>
              <a:gd name="T47" fmla="*/ 120967500 h 114"/>
              <a:gd name="T48" fmla="*/ 317539688 w 134"/>
              <a:gd name="T49" fmla="*/ 141128750 h 114"/>
              <a:gd name="T50" fmla="*/ 317539688 w 134"/>
              <a:gd name="T51" fmla="*/ 156249688 h 114"/>
              <a:gd name="T52" fmla="*/ 327620313 w 134"/>
              <a:gd name="T53" fmla="*/ 171370625 h 114"/>
              <a:gd name="T54" fmla="*/ 327620313 w 134"/>
              <a:gd name="T55" fmla="*/ 191531875 h 114"/>
              <a:gd name="T56" fmla="*/ 337700938 w 134"/>
              <a:gd name="T57" fmla="*/ 216733438 h 114"/>
              <a:gd name="T58" fmla="*/ 327620313 w 134"/>
              <a:gd name="T59" fmla="*/ 221773750 h 114"/>
              <a:gd name="T60" fmla="*/ 312499375 w 134"/>
              <a:gd name="T61" fmla="*/ 231854375 h 114"/>
              <a:gd name="T62" fmla="*/ 317539688 w 134"/>
              <a:gd name="T63" fmla="*/ 241935000 h 114"/>
              <a:gd name="T64" fmla="*/ 312499375 w 134"/>
              <a:gd name="T65" fmla="*/ 267136563 h 114"/>
              <a:gd name="T66" fmla="*/ 297378438 w 134"/>
              <a:gd name="T67" fmla="*/ 262096250 h 114"/>
              <a:gd name="T68" fmla="*/ 282257500 w 134"/>
              <a:gd name="T69" fmla="*/ 277217188 h 114"/>
              <a:gd name="T70" fmla="*/ 267136563 w 134"/>
              <a:gd name="T71" fmla="*/ 282257500 h 114"/>
              <a:gd name="T72" fmla="*/ 252015625 w 134"/>
              <a:gd name="T73" fmla="*/ 277217188 h 114"/>
              <a:gd name="T74" fmla="*/ 257055938 w 134"/>
              <a:gd name="T75" fmla="*/ 246975313 h 114"/>
              <a:gd name="T76" fmla="*/ 252015625 w 134"/>
              <a:gd name="T77" fmla="*/ 226814063 h 114"/>
              <a:gd name="T78" fmla="*/ 236894688 w 134"/>
              <a:gd name="T79" fmla="*/ 216733438 h 114"/>
              <a:gd name="T80" fmla="*/ 216733438 w 134"/>
              <a:gd name="T81" fmla="*/ 216733438 h 114"/>
              <a:gd name="T82" fmla="*/ 196572188 w 134"/>
              <a:gd name="T83" fmla="*/ 231854375 h 114"/>
              <a:gd name="T84" fmla="*/ 206652813 w 134"/>
              <a:gd name="T85" fmla="*/ 201612500 h 114"/>
              <a:gd name="T86" fmla="*/ 196572188 w 134"/>
              <a:gd name="T87" fmla="*/ 181451250 h 114"/>
              <a:gd name="T88" fmla="*/ 186491563 w 134"/>
              <a:gd name="T89" fmla="*/ 156249688 h 114"/>
              <a:gd name="T90" fmla="*/ 146169063 w 134"/>
              <a:gd name="T91" fmla="*/ 141128750 h 114"/>
              <a:gd name="T92" fmla="*/ 120967500 w 134"/>
              <a:gd name="T93" fmla="*/ 146169063 h 114"/>
              <a:gd name="T94" fmla="*/ 105846563 w 134"/>
              <a:gd name="T95" fmla="*/ 166330313 h 114"/>
              <a:gd name="T96" fmla="*/ 90725625 w 134"/>
              <a:gd name="T97" fmla="*/ 186491563 h 114"/>
              <a:gd name="T98" fmla="*/ 85685313 w 134"/>
              <a:gd name="T99" fmla="*/ 181451250 h 114"/>
              <a:gd name="T100" fmla="*/ 70564375 w 134"/>
              <a:gd name="T101" fmla="*/ 171370625 h 114"/>
              <a:gd name="T102" fmla="*/ 65524063 w 134"/>
              <a:gd name="T103" fmla="*/ 151209375 h 114"/>
              <a:gd name="T104" fmla="*/ 60483750 w 134"/>
              <a:gd name="T105" fmla="*/ 141128750 h 114"/>
              <a:gd name="T106" fmla="*/ 45362813 w 134"/>
              <a:gd name="T107" fmla="*/ 136088438 h 114"/>
              <a:gd name="T108" fmla="*/ 30241875 w 134"/>
              <a:gd name="T109" fmla="*/ 126007813 h 114"/>
              <a:gd name="T110" fmla="*/ 15120938 w 134"/>
              <a:gd name="T111" fmla="*/ 115927188 h 114"/>
              <a:gd name="T112" fmla="*/ 20161250 w 134"/>
              <a:gd name="T113" fmla="*/ 95765938 h 114"/>
              <a:gd name="T114" fmla="*/ 10080625 w 134"/>
              <a:gd name="T115" fmla="*/ 90725625 h 11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4" h="114">
                <a:moveTo>
                  <a:pt x="0" y="36"/>
                </a:move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6" y="24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4" y="22"/>
                </a:lnTo>
                <a:lnTo>
                  <a:pt x="14" y="20"/>
                </a:lnTo>
                <a:lnTo>
                  <a:pt x="16" y="20"/>
                </a:lnTo>
                <a:lnTo>
                  <a:pt x="18" y="22"/>
                </a:lnTo>
                <a:lnTo>
                  <a:pt x="20" y="22"/>
                </a:lnTo>
                <a:lnTo>
                  <a:pt x="22" y="20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2" y="12"/>
                </a:lnTo>
                <a:lnTo>
                  <a:pt x="20" y="10"/>
                </a:lnTo>
                <a:lnTo>
                  <a:pt x="22" y="8"/>
                </a:lnTo>
                <a:lnTo>
                  <a:pt x="24" y="8"/>
                </a:lnTo>
                <a:lnTo>
                  <a:pt x="26" y="6"/>
                </a:lnTo>
                <a:lnTo>
                  <a:pt x="26" y="4"/>
                </a:lnTo>
                <a:lnTo>
                  <a:pt x="26" y="2"/>
                </a:lnTo>
                <a:lnTo>
                  <a:pt x="24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6" y="2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66" y="8"/>
                </a:lnTo>
                <a:lnTo>
                  <a:pt x="66" y="10"/>
                </a:lnTo>
                <a:lnTo>
                  <a:pt x="68" y="12"/>
                </a:lnTo>
                <a:lnTo>
                  <a:pt x="70" y="14"/>
                </a:lnTo>
                <a:lnTo>
                  <a:pt x="72" y="12"/>
                </a:lnTo>
                <a:lnTo>
                  <a:pt x="74" y="10"/>
                </a:lnTo>
                <a:lnTo>
                  <a:pt x="76" y="10"/>
                </a:lnTo>
                <a:lnTo>
                  <a:pt x="78" y="12"/>
                </a:lnTo>
                <a:lnTo>
                  <a:pt x="78" y="14"/>
                </a:lnTo>
                <a:lnTo>
                  <a:pt x="80" y="16"/>
                </a:lnTo>
                <a:lnTo>
                  <a:pt x="82" y="14"/>
                </a:lnTo>
                <a:lnTo>
                  <a:pt x="82" y="12"/>
                </a:lnTo>
                <a:lnTo>
                  <a:pt x="84" y="10"/>
                </a:lnTo>
                <a:lnTo>
                  <a:pt x="86" y="10"/>
                </a:lnTo>
                <a:lnTo>
                  <a:pt x="88" y="10"/>
                </a:lnTo>
                <a:lnTo>
                  <a:pt x="90" y="10"/>
                </a:lnTo>
                <a:lnTo>
                  <a:pt x="92" y="10"/>
                </a:lnTo>
                <a:lnTo>
                  <a:pt x="92" y="12"/>
                </a:lnTo>
                <a:lnTo>
                  <a:pt x="94" y="12"/>
                </a:lnTo>
                <a:lnTo>
                  <a:pt x="96" y="14"/>
                </a:lnTo>
                <a:lnTo>
                  <a:pt x="98" y="12"/>
                </a:lnTo>
                <a:lnTo>
                  <a:pt x="98" y="10"/>
                </a:lnTo>
                <a:lnTo>
                  <a:pt x="100" y="10"/>
                </a:lnTo>
                <a:lnTo>
                  <a:pt x="102" y="8"/>
                </a:lnTo>
                <a:lnTo>
                  <a:pt x="104" y="8"/>
                </a:lnTo>
                <a:lnTo>
                  <a:pt x="106" y="8"/>
                </a:lnTo>
                <a:lnTo>
                  <a:pt x="104" y="6"/>
                </a:lnTo>
                <a:lnTo>
                  <a:pt x="104" y="4"/>
                </a:lnTo>
                <a:lnTo>
                  <a:pt x="106" y="4"/>
                </a:lnTo>
                <a:lnTo>
                  <a:pt x="108" y="4"/>
                </a:lnTo>
                <a:lnTo>
                  <a:pt x="110" y="4"/>
                </a:lnTo>
                <a:lnTo>
                  <a:pt x="110" y="6"/>
                </a:lnTo>
                <a:lnTo>
                  <a:pt x="112" y="8"/>
                </a:lnTo>
                <a:lnTo>
                  <a:pt x="110" y="8"/>
                </a:lnTo>
                <a:lnTo>
                  <a:pt x="110" y="10"/>
                </a:lnTo>
                <a:lnTo>
                  <a:pt x="112" y="10"/>
                </a:lnTo>
                <a:lnTo>
                  <a:pt x="112" y="12"/>
                </a:lnTo>
                <a:lnTo>
                  <a:pt x="114" y="14"/>
                </a:lnTo>
                <a:lnTo>
                  <a:pt x="114" y="16"/>
                </a:lnTo>
                <a:lnTo>
                  <a:pt x="114" y="18"/>
                </a:lnTo>
                <a:lnTo>
                  <a:pt x="114" y="20"/>
                </a:lnTo>
                <a:lnTo>
                  <a:pt x="114" y="22"/>
                </a:lnTo>
                <a:lnTo>
                  <a:pt x="116" y="20"/>
                </a:lnTo>
                <a:lnTo>
                  <a:pt x="116" y="22"/>
                </a:lnTo>
                <a:lnTo>
                  <a:pt x="116" y="24"/>
                </a:lnTo>
                <a:lnTo>
                  <a:pt x="118" y="24"/>
                </a:lnTo>
                <a:lnTo>
                  <a:pt x="120" y="26"/>
                </a:lnTo>
                <a:lnTo>
                  <a:pt x="122" y="26"/>
                </a:lnTo>
                <a:lnTo>
                  <a:pt x="122" y="28"/>
                </a:lnTo>
                <a:lnTo>
                  <a:pt x="120" y="28"/>
                </a:lnTo>
                <a:lnTo>
                  <a:pt x="118" y="30"/>
                </a:lnTo>
                <a:lnTo>
                  <a:pt x="118" y="32"/>
                </a:lnTo>
                <a:lnTo>
                  <a:pt x="116" y="34"/>
                </a:lnTo>
                <a:lnTo>
                  <a:pt x="116" y="36"/>
                </a:lnTo>
                <a:lnTo>
                  <a:pt x="118" y="36"/>
                </a:lnTo>
                <a:lnTo>
                  <a:pt x="120" y="34"/>
                </a:lnTo>
                <a:lnTo>
                  <a:pt x="122" y="34"/>
                </a:lnTo>
                <a:lnTo>
                  <a:pt x="124" y="34"/>
                </a:lnTo>
                <a:lnTo>
                  <a:pt x="124" y="36"/>
                </a:lnTo>
                <a:lnTo>
                  <a:pt x="122" y="38"/>
                </a:lnTo>
                <a:lnTo>
                  <a:pt x="122" y="40"/>
                </a:lnTo>
                <a:lnTo>
                  <a:pt x="122" y="42"/>
                </a:lnTo>
                <a:lnTo>
                  <a:pt x="124" y="44"/>
                </a:lnTo>
                <a:lnTo>
                  <a:pt x="124" y="46"/>
                </a:lnTo>
                <a:lnTo>
                  <a:pt x="126" y="46"/>
                </a:lnTo>
                <a:lnTo>
                  <a:pt x="126" y="48"/>
                </a:lnTo>
                <a:lnTo>
                  <a:pt x="128" y="48"/>
                </a:lnTo>
                <a:lnTo>
                  <a:pt x="130" y="50"/>
                </a:lnTo>
                <a:lnTo>
                  <a:pt x="128" y="52"/>
                </a:lnTo>
                <a:lnTo>
                  <a:pt x="128" y="54"/>
                </a:lnTo>
                <a:lnTo>
                  <a:pt x="126" y="54"/>
                </a:lnTo>
                <a:lnTo>
                  <a:pt x="126" y="56"/>
                </a:lnTo>
                <a:lnTo>
                  <a:pt x="126" y="58"/>
                </a:lnTo>
                <a:lnTo>
                  <a:pt x="126" y="60"/>
                </a:lnTo>
                <a:lnTo>
                  <a:pt x="126" y="62"/>
                </a:lnTo>
                <a:lnTo>
                  <a:pt x="126" y="64"/>
                </a:lnTo>
                <a:lnTo>
                  <a:pt x="126" y="66"/>
                </a:lnTo>
                <a:lnTo>
                  <a:pt x="126" y="68"/>
                </a:lnTo>
                <a:lnTo>
                  <a:pt x="128" y="68"/>
                </a:lnTo>
                <a:lnTo>
                  <a:pt x="130" y="68"/>
                </a:lnTo>
                <a:lnTo>
                  <a:pt x="130" y="70"/>
                </a:lnTo>
                <a:lnTo>
                  <a:pt x="130" y="72"/>
                </a:lnTo>
                <a:lnTo>
                  <a:pt x="132" y="74"/>
                </a:lnTo>
                <a:lnTo>
                  <a:pt x="130" y="74"/>
                </a:lnTo>
                <a:lnTo>
                  <a:pt x="130" y="76"/>
                </a:lnTo>
                <a:lnTo>
                  <a:pt x="128" y="78"/>
                </a:lnTo>
                <a:lnTo>
                  <a:pt x="128" y="80"/>
                </a:lnTo>
                <a:lnTo>
                  <a:pt x="130" y="80"/>
                </a:lnTo>
                <a:lnTo>
                  <a:pt x="132" y="82"/>
                </a:lnTo>
                <a:lnTo>
                  <a:pt x="134" y="84"/>
                </a:lnTo>
                <a:lnTo>
                  <a:pt x="134" y="86"/>
                </a:lnTo>
                <a:lnTo>
                  <a:pt x="134" y="88"/>
                </a:lnTo>
                <a:lnTo>
                  <a:pt x="132" y="88"/>
                </a:lnTo>
                <a:lnTo>
                  <a:pt x="130" y="88"/>
                </a:lnTo>
                <a:lnTo>
                  <a:pt x="128" y="86"/>
                </a:lnTo>
                <a:lnTo>
                  <a:pt x="126" y="86"/>
                </a:lnTo>
                <a:lnTo>
                  <a:pt x="124" y="86"/>
                </a:lnTo>
                <a:lnTo>
                  <a:pt x="124" y="88"/>
                </a:lnTo>
                <a:lnTo>
                  <a:pt x="124" y="90"/>
                </a:lnTo>
                <a:lnTo>
                  <a:pt x="124" y="92"/>
                </a:lnTo>
                <a:lnTo>
                  <a:pt x="126" y="94"/>
                </a:lnTo>
                <a:lnTo>
                  <a:pt x="128" y="94"/>
                </a:lnTo>
                <a:lnTo>
                  <a:pt x="128" y="96"/>
                </a:lnTo>
                <a:lnTo>
                  <a:pt x="126" y="96"/>
                </a:lnTo>
                <a:lnTo>
                  <a:pt x="126" y="98"/>
                </a:lnTo>
                <a:lnTo>
                  <a:pt x="126" y="100"/>
                </a:lnTo>
                <a:lnTo>
                  <a:pt x="126" y="102"/>
                </a:lnTo>
                <a:lnTo>
                  <a:pt x="124" y="104"/>
                </a:lnTo>
                <a:lnTo>
                  <a:pt x="124" y="106"/>
                </a:lnTo>
                <a:lnTo>
                  <a:pt x="122" y="106"/>
                </a:lnTo>
                <a:lnTo>
                  <a:pt x="122" y="104"/>
                </a:lnTo>
                <a:lnTo>
                  <a:pt x="120" y="104"/>
                </a:lnTo>
                <a:lnTo>
                  <a:pt x="118" y="106"/>
                </a:lnTo>
                <a:lnTo>
                  <a:pt x="118" y="104"/>
                </a:lnTo>
                <a:lnTo>
                  <a:pt x="116" y="102"/>
                </a:lnTo>
                <a:lnTo>
                  <a:pt x="114" y="104"/>
                </a:lnTo>
                <a:lnTo>
                  <a:pt x="114" y="106"/>
                </a:lnTo>
                <a:lnTo>
                  <a:pt x="114" y="108"/>
                </a:lnTo>
                <a:lnTo>
                  <a:pt x="112" y="110"/>
                </a:lnTo>
                <a:lnTo>
                  <a:pt x="112" y="112"/>
                </a:lnTo>
                <a:lnTo>
                  <a:pt x="110" y="112"/>
                </a:lnTo>
                <a:lnTo>
                  <a:pt x="108" y="114"/>
                </a:lnTo>
                <a:lnTo>
                  <a:pt x="106" y="112"/>
                </a:lnTo>
                <a:lnTo>
                  <a:pt x="106" y="110"/>
                </a:lnTo>
                <a:lnTo>
                  <a:pt x="104" y="108"/>
                </a:lnTo>
                <a:lnTo>
                  <a:pt x="102" y="110"/>
                </a:lnTo>
                <a:lnTo>
                  <a:pt x="100" y="110"/>
                </a:lnTo>
                <a:lnTo>
                  <a:pt x="102" y="108"/>
                </a:lnTo>
                <a:lnTo>
                  <a:pt x="102" y="106"/>
                </a:lnTo>
                <a:lnTo>
                  <a:pt x="102" y="104"/>
                </a:lnTo>
                <a:lnTo>
                  <a:pt x="102" y="102"/>
                </a:lnTo>
                <a:lnTo>
                  <a:pt x="102" y="100"/>
                </a:lnTo>
                <a:lnTo>
                  <a:pt x="102" y="98"/>
                </a:lnTo>
                <a:lnTo>
                  <a:pt x="102" y="96"/>
                </a:lnTo>
                <a:lnTo>
                  <a:pt x="100" y="96"/>
                </a:lnTo>
                <a:lnTo>
                  <a:pt x="100" y="94"/>
                </a:lnTo>
                <a:lnTo>
                  <a:pt x="100" y="92"/>
                </a:lnTo>
                <a:lnTo>
                  <a:pt x="100" y="90"/>
                </a:lnTo>
                <a:lnTo>
                  <a:pt x="98" y="88"/>
                </a:lnTo>
                <a:lnTo>
                  <a:pt x="96" y="86"/>
                </a:lnTo>
                <a:lnTo>
                  <a:pt x="96" y="84"/>
                </a:lnTo>
                <a:lnTo>
                  <a:pt x="94" y="86"/>
                </a:lnTo>
                <a:lnTo>
                  <a:pt x="92" y="88"/>
                </a:lnTo>
                <a:lnTo>
                  <a:pt x="90" y="86"/>
                </a:lnTo>
                <a:lnTo>
                  <a:pt x="88" y="86"/>
                </a:lnTo>
                <a:lnTo>
                  <a:pt x="86" y="86"/>
                </a:lnTo>
                <a:lnTo>
                  <a:pt x="84" y="88"/>
                </a:lnTo>
                <a:lnTo>
                  <a:pt x="82" y="90"/>
                </a:lnTo>
                <a:lnTo>
                  <a:pt x="80" y="90"/>
                </a:lnTo>
                <a:lnTo>
                  <a:pt x="78" y="90"/>
                </a:lnTo>
                <a:lnTo>
                  <a:pt x="78" y="92"/>
                </a:lnTo>
                <a:lnTo>
                  <a:pt x="78" y="90"/>
                </a:lnTo>
                <a:lnTo>
                  <a:pt x="80" y="88"/>
                </a:lnTo>
                <a:lnTo>
                  <a:pt x="80" y="86"/>
                </a:lnTo>
                <a:lnTo>
                  <a:pt x="82" y="84"/>
                </a:lnTo>
                <a:lnTo>
                  <a:pt x="82" y="82"/>
                </a:lnTo>
                <a:lnTo>
                  <a:pt x="82" y="80"/>
                </a:lnTo>
                <a:lnTo>
                  <a:pt x="80" y="78"/>
                </a:lnTo>
                <a:lnTo>
                  <a:pt x="80" y="76"/>
                </a:lnTo>
                <a:lnTo>
                  <a:pt x="80" y="74"/>
                </a:lnTo>
                <a:lnTo>
                  <a:pt x="78" y="72"/>
                </a:lnTo>
                <a:lnTo>
                  <a:pt x="80" y="70"/>
                </a:lnTo>
                <a:lnTo>
                  <a:pt x="78" y="68"/>
                </a:lnTo>
                <a:lnTo>
                  <a:pt x="76" y="68"/>
                </a:lnTo>
                <a:lnTo>
                  <a:pt x="76" y="66"/>
                </a:lnTo>
                <a:lnTo>
                  <a:pt x="76" y="64"/>
                </a:lnTo>
                <a:lnTo>
                  <a:pt x="74" y="62"/>
                </a:lnTo>
                <a:lnTo>
                  <a:pt x="74" y="60"/>
                </a:lnTo>
                <a:lnTo>
                  <a:pt x="72" y="60"/>
                </a:lnTo>
                <a:lnTo>
                  <a:pt x="70" y="58"/>
                </a:lnTo>
                <a:lnTo>
                  <a:pt x="70" y="56"/>
                </a:lnTo>
                <a:lnTo>
                  <a:pt x="68" y="56"/>
                </a:lnTo>
                <a:lnTo>
                  <a:pt x="58" y="56"/>
                </a:lnTo>
                <a:lnTo>
                  <a:pt x="56" y="56"/>
                </a:lnTo>
                <a:lnTo>
                  <a:pt x="54" y="58"/>
                </a:lnTo>
                <a:lnTo>
                  <a:pt x="52" y="58"/>
                </a:lnTo>
                <a:lnTo>
                  <a:pt x="50" y="56"/>
                </a:lnTo>
                <a:lnTo>
                  <a:pt x="48" y="58"/>
                </a:lnTo>
                <a:lnTo>
                  <a:pt x="46" y="58"/>
                </a:lnTo>
                <a:lnTo>
                  <a:pt x="46" y="60"/>
                </a:lnTo>
                <a:lnTo>
                  <a:pt x="44" y="62"/>
                </a:lnTo>
                <a:lnTo>
                  <a:pt x="42" y="64"/>
                </a:lnTo>
                <a:lnTo>
                  <a:pt x="42" y="66"/>
                </a:lnTo>
                <a:lnTo>
                  <a:pt x="42" y="68"/>
                </a:lnTo>
                <a:lnTo>
                  <a:pt x="40" y="70"/>
                </a:lnTo>
                <a:lnTo>
                  <a:pt x="38" y="70"/>
                </a:lnTo>
                <a:lnTo>
                  <a:pt x="38" y="72"/>
                </a:lnTo>
                <a:lnTo>
                  <a:pt x="36" y="74"/>
                </a:lnTo>
                <a:lnTo>
                  <a:pt x="34" y="76"/>
                </a:lnTo>
                <a:lnTo>
                  <a:pt x="32" y="74"/>
                </a:lnTo>
                <a:lnTo>
                  <a:pt x="30" y="76"/>
                </a:lnTo>
                <a:lnTo>
                  <a:pt x="30" y="74"/>
                </a:lnTo>
                <a:lnTo>
                  <a:pt x="32" y="74"/>
                </a:lnTo>
                <a:lnTo>
                  <a:pt x="34" y="72"/>
                </a:lnTo>
                <a:lnTo>
                  <a:pt x="32" y="70"/>
                </a:lnTo>
                <a:lnTo>
                  <a:pt x="30" y="72"/>
                </a:lnTo>
                <a:lnTo>
                  <a:pt x="30" y="70"/>
                </a:lnTo>
                <a:lnTo>
                  <a:pt x="30" y="68"/>
                </a:lnTo>
                <a:lnTo>
                  <a:pt x="28" y="70"/>
                </a:lnTo>
                <a:lnTo>
                  <a:pt x="28" y="68"/>
                </a:lnTo>
                <a:lnTo>
                  <a:pt x="28" y="66"/>
                </a:lnTo>
                <a:lnTo>
                  <a:pt x="28" y="64"/>
                </a:lnTo>
                <a:lnTo>
                  <a:pt x="26" y="66"/>
                </a:lnTo>
                <a:lnTo>
                  <a:pt x="24" y="64"/>
                </a:lnTo>
                <a:lnTo>
                  <a:pt x="26" y="62"/>
                </a:lnTo>
                <a:lnTo>
                  <a:pt x="26" y="60"/>
                </a:lnTo>
                <a:lnTo>
                  <a:pt x="24" y="58"/>
                </a:lnTo>
                <a:lnTo>
                  <a:pt x="24" y="60"/>
                </a:lnTo>
                <a:lnTo>
                  <a:pt x="22" y="60"/>
                </a:lnTo>
                <a:lnTo>
                  <a:pt x="24" y="58"/>
                </a:lnTo>
                <a:lnTo>
                  <a:pt x="24" y="56"/>
                </a:lnTo>
                <a:lnTo>
                  <a:pt x="24" y="58"/>
                </a:lnTo>
                <a:lnTo>
                  <a:pt x="22" y="58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18" y="52"/>
                </a:lnTo>
                <a:lnTo>
                  <a:pt x="16" y="52"/>
                </a:lnTo>
                <a:lnTo>
                  <a:pt x="16" y="54"/>
                </a:lnTo>
                <a:lnTo>
                  <a:pt x="16" y="52"/>
                </a:lnTo>
                <a:lnTo>
                  <a:pt x="14" y="52"/>
                </a:lnTo>
                <a:lnTo>
                  <a:pt x="12" y="50"/>
                </a:lnTo>
                <a:lnTo>
                  <a:pt x="10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8" y="46"/>
                </a:lnTo>
                <a:lnTo>
                  <a:pt x="6" y="46"/>
                </a:lnTo>
                <a:lnTo>
                  <a:pt x="8" y="44"/>
                </a:lnTo>
                <a:lnTo>
                  <a:pt x="8" y="42"/>
                </a:lnTo>
                <a:lnTo>
                  <a:pt x="8" y="40"/>
                </a:lnTo>
                <a:lnTo>
                  <a:pt x="8" y="38"/>
                </a:lnTo>
                <a:lnTo>
                  <a:pt x="10" y="38"/>
                </a:lnTo>
                <a:lnTo>
                  <a:pt x="8" y="38"/>
                </a:lnTo>
                <a:lnTo>
                  <a:pt x="8" y="40"/>
                </a:lnTo>
                <a:lnTo>
                  <a:pt x="6" y="38"/>
                </a:lnTo>
                <a:lnTo>
                  <a:pt x="4" y="40"/>
                </a:lnTo>
                <a:lnTo>
                  <a:pt x="4" y="38"/>
                </a:lnTo>
                <a:lnTo>
                  <a:pt x="6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2" y="36"/>
                </a:lnTo>
                <a:lnTo>
                  <a:pt x="2" y="34"/>
                </a:lnTo>
                <a:lnTo>
                  <a:pt x="0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7" name="Freeform 2365"/>
          <p:cNvSpPr>
            <a:spLocks/>
          </p:cNvSpPr>
          <p:nvPr/>
        </p:nvSpPr>
        <p:spPr bwMode="auto">
          <a:xfrm>
            <a:off x="3776665" y="3519488"/>
            <a:ext cx="212725" cy="180975"/>
          </a:xfrm>
          <a:custGeom>
            <a:avLst/>
            <a:gdLst>
              <a:gd name="T0" fmla="*/ 10080625 w 134"/>
              <a:gd name="T1" fmla="*/ 65524063 h 114"/>
              <a:gd name="T2" fmla="*/ 35282188 w 134"/>
              <a:gd name="T3" fmla="*/ 50403125 h 114"/>
              <a:gd name="T4" fmla="*/ 60483750 w 134"/>
              <a:gd name="T5" fmla="*/ 45362813 h 114"/>
              <a:gd name="T6" fmla="*/ 50403125 w 134"/>
              <a:gd name="T7" fmla="*/ 25201563 h 114"/>
              <a:gd name="T8" fmla="*/ 65524063 w 134"/>
              <a:gd name="T9" fmla="*/ 10080625 h 114"/>
              <a:gd name="T10" fmla="*/ 80645000 w 134"/>
              <a:gd name="T11" fmla="*/ 0 h 114"/>
              <a:gd name="T12" fmla="*/ 90725625 w 134"/>
              <a:gd name="T13" fmla="*/ 10080625 h 114"/>
              <a:gd name="T14" fmla="*/ 115927188 w 134"/>
              <a:gd name="T15" fmla="*/ 15120938 h 114"/>
              <a:gd name="T16" fmla="*/ 136088438 w 134"/>
              <a:gd name="T17" fmla="*/ 15120938 h 114"/>
              <a:gd name="T18" fmla="*/ 161290000 w 134"/>
              <a:gd name="T19" fmla="*/ 10080625 h 114"/>
              <a:gd name="T20" fmla="*/ 166330313 w 134"/>
              <a:gd name="T21" fmla="*/ 25201563 h 114"/>
              <a:gd name="T22" fmla="*/ 186491563 w 134"/>
              <a:gd name="T23" fmla="*/ 25201563 h 114"/>
              <a:gd name="T24" fmla="*/ 201612500 w 134"/>
              <a:gd name="T25" fmla="*/ 40322500 h 114"/>
              <a:gd name="T26" fmla="*/ 226814063 w 134"/>
              <a:gd name="T27" fmla="*/ 25201563 h 114"/>
              <a:gd name="T28" fmla="*/ 246975313 w 134"/>
              <a:gd name="T29" fmla="*/ 30241875 h 114"/>
              <a:gd name="T30" fmla="*/ 262096250 w 134"/>
              <a:gd name="T31" fmla="*/ 15120938 h 114"/>
              <a:gd name="T32" fmla="*/ 277217188 w 134"/>
              <a:gd name="T33" fmla="*/ 10080625 h 114"/>
              <a:gd name="T34" fmla="*/ 282257500 w 134"/>
              <a:gd name="T35" fmla="*/ 30241875 h 114"/>
              <a:gd name="T36" fmla="*/ 287297813 w 134"/>
              <a:gd name="T37" fmla="*/ 55443438 h 114"/>
              <a:gd name="T38" fmla="*/ 297378438 w 134"/>
              <a:gd name="T39" fmla="*/ 60483750 h 114"/>
              <a:gd name="T40" fmla="*/ 297378438 w 134"/>
              <a:gd name="T41" fmla="*/ 75604688 h 114"/>
              <a:gd name="T42" fmla="*/ 302418750 w 134"/>
              <a:gd name="T43" fmla="*/ 85685313 h 114"/>
              <a:gd name="T44" fmla="*/ 307459063 w 134"/>
              <a:gd name="T45" fmla="*/ 105846563 h 114"/>
              <a:gd name="T46" fmla="*/ 317539688 w 134"/>
              <a:gd name="T47" fmla="*/ 120967500 h 114"/>
              <a:gd name="T48" fmla="*/ 317539688 w 134"/>
              <a:gd name="T49" fmla="*/ 141128750 h 114"/>
              <a:gd name="T50" fmla="*/ 317539688 w 134"/>
              <a:gd name="T51" fmla="*/ 156249688 h 114"/>
              <a:gd name="T52" fmla="*/ 327620313 w 134"/>
              <a:gd name="T53" fmla="*/ 171370625 h 114"/>
              <a:gd name="T54" fmla="*/ 327620313 w 134"/>
              <a:gd name="T55" fmla="*/ 191531875 h 114"/>
              <a:gd name="T56" fmla="*/ 337700938 w 134"/>
              <a:gd name="T57" fmla="*/ 216733438 h 114"/>
              <a:gd name="T58" fmla="*/ 327620313 w 134"/>
              <a:gd name="T59" fmla="*/ 221773750 h 114"/>
              <a:gd name="T60" fmla="*/ 312499375 w 134"/>
              <a:gd name="T61" fmla="*/ 231854375 h 114"/>
              <a:gd name="T62" fmla="*/ 317539688 w 134"/>
              <a:gd name="T63" fmla="*/ 241935000 h 114"/>
              <a:gd name="T64" fmla="*/ 312499375 w 134"/>
              <a:gd name="T65" fmla="*/ 267136563 h 114"/>
              <a:gd name="T66" fmla="*/ 297378438 w 134"/>
              <a:gd name="T67" fmla="*/ 262096250 h 114"/>
              <a:gd name="T68" fmla="*/ 282257500 w 134"/>
              <a:gd name="T69" fmla="*/ 277217188 h 114"/>
              <a:gd name="T70" fmla="*/ 267136563 w 134"/>
              <a:gd name="T71" fmla="*/ 282257500 h 114"/>
              <a:gd name="T72" fmla="*/ 252015625 w 134"/>
              <a:gd name="T73" fmla="*/ 277217188 h 114"/>
              <a:gd name="T74" fmla="*/ 257055938 w 134"/>
              <a:gd name="T75" fmla="*/ 246975313 h 114"/>
              <a:gd name="T76" fmla="*/ 252015625 w 134"/>
              <a:gd name="T77" fmla="*/ 226814063 h 114"/>
              <a:gd name="T78" fmla="*/ 236894688 w 134"/>
              <a:gd name="T79" fmla="*/ 216733438 h 114"/>
              <a:gd name="T80" fmla="*/ 216733438 w 134"/>
              <a:gd name="T81" fmla="*/ 216733438 h 114"/>
              <a:gd name="T82" fmla="*/ 196572188 w 134"/>
              <a:gd name="T83" fmla="*/ 231854375 h 114"/>
              <a:gd name="T84" fmla="*/ 206652813 w 134"/>
              <a:gd name="T85" fmla="*/ 201612500 h 114"/>
              <a:gd name="T86" fmla="*/ 196572188 w 134"/>
              <a:gd name="T87" fmla="*/ 181451250 h 114"/>
              <a:gd name="T88" fmla="*/ 186491563 w 134"/>
              <a:gd name="T89" fmla="*/ 156249688 h 114"/>
              <a:gd name="T90" fmla="*/ 146169063 w 134"/>
              <a:gd name="T91" fmla="*/ 141128750 h 114"/>
              <a:gd name="T92" fmla="*/ 120967500 w 134"/>
              <a:gd name="T93" fmla="*/ 146169063 h 114"/>
              <a:gd name="T94" fmla="*/ 105846563 w 134"/>
              <a:gd name="T95" fmla="*/ 166330313 h 114"/>
              <a:gd name="T96" fmla="*/ 90725625 w 134"/>
              <a:gd name="T97" fmla="*/ 186491563 h 114"/>
              <a:gd name="T98" fmla="*/ 85685313 w 134"/>
              <a:gd name="T99" fmla="*/ 181451250 h 114"/>
              <a:gd name="T100" fmla="*/ 70564375 w 134"/>
              <a:gd name="T101" fmla="*/ 171370625 h 114"/>
              <a:gd name="T102" fmla="*/ 65524063 w 134"/>
              <a:gd name="T103" fmla="*/ 151209375 h 114"/>
              <a:gd name="T104" fmla="*/ 60483750 w 134"/>
              <a:gd name="T105" fmla="*/ 141128750 h 114"/>
              <a:gd name="T106" fmla="*/ 45362813 w 134"/>
              <a:gd name="T107" fmla="*/ 136088438 h 114"/>
              <a:gd name="T108" fmla="*/ 30241875 w 134"/>
              <a:gd name="T109" fmla="*/ 126007813 h 114"/>
              <a:gd name="T110" fmla="*/ 15120938 w 134"/>
              <a:gd name="T111" fmla="*/ 115927188 h 114"/>
              <a:gd name="T112" fmla="*/ 20161250 w 134"/>
              <a:gd name="T113" fmla="*/ 95765938 h 114"/>
              <a:gd name="T114" fmla="*/ 10080625 w 134"/>
              <a:gd name="T115" fmla="*/ 90725625 h 11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4" h="114">
                <a:moveTo>
                  <a:pt x="0" y="36"/>
                </a:move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6" y="24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4" y="22"/>
                </a:lnTo>
                <a:lnTo>
                  <a:pt x="14" y="20"/>
                </a:lnTo>
                <a:lnTo>
                  <a:pt x="16" y="20"/>
                </a:lnTo>
                <a:lnTo>
                  <a:pt x="18" y="22"/>
                </a:lnTo>
                <a:lnTo>
                  <a:pt x="20" y="22"/>
                </a:lnTo>
                <a:lnTo>
                  <a:pt x="22" y="20"/>
                </a:lnTo>
                <a:lnTo>
                  <a:pt x="24" y="20"/>
                </a:lnTo>
                <a:lnTo>
                  <a:pt x="24" y="18"/>
                </a:lnTo>
                <a:lnTo>
                  <a:pt x="24" y="16"/>
                </a:lnTo>
                <a:lnTo>
                  <a:pt x="24" y="14"/>
                </a:lnTo>
                <a:lnTo>
                  <a:pt x="22" y="12"/>
                </a:lnTo>
                <a:lnTo>
                  <a:pt x="20" y="10"/>
                </a:lnTo>
                <a:lnTo>
                  <a:pt x="22" y="8"/>
                </a:lnTo>
                <a:lnTo>
                  <a:pt x="24" y="8"/>
                </a:lnTo>
                <a:lnTo>
                  <a:pt x="26" y="6"/>
                </a:lnTo>
                <a:lnTo>
                  <a:pt x="26" y="4"/>
                </a:lnTo>
                <a:lnTo>
                  <a:pt x="26" y="2"/>
                </a:lnTo>
                <a:lnTo>
                  <a:pt x="24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6" y="2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52" y="6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66" y="8"/>
                </a:lnTo>
                <a:lnTo>
                  <a:pt x="66" y="10"/>
                </a:lnTo>
                <a:lnTo>
                  <a:pt x="68" y="12"/>
                </a:lnTo>
                <a:lnTo>
                  <a:pt x="70" y="14"/>
                </a:lnTo>
                <a:lnTo>
                  <a:pt x="72" y="12"/>
                </a:lnTo>
                <a:lnTo>
                  <a:pt x="74" y="10"/>
                </a:lnTo>
                <a:lnTo>
                  <a:pt x="76" y="10"/>
                </a:lnTo>
                <a:lnTo>
                  <a:pt x="78" y="12"/>
                </a:lnTo>
                <a:lnTo>
                  <a:pt x="78" y="14"/>
                </a:lnTo>
                <a:lnTo>
                  <a:pt x="80" y="16"/>
                </a:lnTo>
                <a:lnTo>
                  <a:pt x="82" y="14"/>
                </a:lnTo>
                <a:lnTo>
                  <a:pt x="82" y="12"/>
                </a:lnTo>
                <a:lnTo>
                  <a:pt x="84" y="10"/>
                </a:lnTo>
                <a:lnTo>
                  <a:pt x="86" y="10"/>
                </a:lnTo>
                <a:lnTo>
                  <a:pt x="88" y="10"/>
                </a:lnTo>
                <a:lnTo>
                  <a:pt x="90" y="10"/>
                </a:lnTo>
                <a:lnTo>
                  <a:pt x="92" y="10"/>
                </a:lnTo>
                <a:lnTo>
                  <a:pt x="92" y="12"/>
                </a:lnTo>
                <a:lnTo>
                  <a:pt x="94" y="12"/>
                </a:lnTo>
                <a:lnTo>
                  <a:pt x="96" y="14"/>
                </a:lnTo>
                <a:lnTo>
                  <a:pt x="98" y="12"/>
                </a:lnTo>
                <a:lnTo>
                  <a:pt x="98" y="10"/>
                </a:lnTo>
                <a:lnTo>
                  <a:pt x="100" y="10"/>
                </a:lnTo>
                <a:lnTo>
                  <a:pt x="102" y="8"/>
                </a:lnTo>
                <a:lnTo>
                  <a:pt x="104" y="8"/>
                </a:lnTo>
                <a:lnTo>
                  <a:pt x="106" y="8"/>
                </a:lnTo>
                <a:lnTo>
                  <a:pt x="104" y="6"/>
                </a:lnTo>
                <a:lnTo>
                  <a:pt x="104" y="4"/>
                </a:lnTo>
                <a:lnTo>
                  <a:pt x="106" y="4"/>
                </a:lnTo>
                <a:lnTo>
                  <a:pt x="108" y="4"/>
                </a:lnTo>
                <a:lnTo>
                  <a:pt x="110" y="4"/>
                </a:lnTo>
                <a:lnTo>
                  <a:pt x="110" y="6"/>
                </a:lnTo>
                <a:lnTo>
                  <a:pt x="112" y="8"/>
                </a:lnTo>
                <a:lnTo>
                  <a:pt x="110" y="8"/>
                </a:lnTo>
                <a:lnTo>
                  <a:pt x="110" y="10"/>
                </a:lnTo>
                <a:lnTo>
                  <a:pt x="112" y="10"/>
                </a:lnTo>
                <a:lnTo>
                  <a:pt x="112" y="12"/>
                </a:lnTo>
                <a:lnTo>
                  <a:pt x="114" y="14"/>
                </a:lnTo>
                <a:lnTo>
                  <a:pt x="114" y="16"/>
                </a:lnTo>
                <a:lnTo>
                  <a:pt x="114" y="18"/>
                </a:lnTo>
                <a:lnTo>
                  <a:pt x="114" y="20"/>
                </a:lnTo>
                <a:lnTo>
                  <a:pt x="114" y="22"/>
                </a:lnTo>
                <a:lnTo>
                  <a:pt x="116" y="20"/>
                </a:lnTo>
                <a:lnTo>
                  <a:pt x="116" y="22"/>
                </a:lnTo>
                <a:lnTo>
                  <a:pt x="116" y="24"/>
                </a:lnTo>
                <a:lnTo>
                  <a:pt x="118" y="24"/>
                </a:lnTo>
                <a:lnTo>
                  <a:pt x="120" y="26"/>
                </a:lnTo>
                <a:lnTo>
                  <a:pt x="122" y="26"/>
                </a:lnTo>
                <a:lnTo>
                  <a:pt x="122" y="28"/>
                </a:lnTo>
                <a:lnTo>
                  <a:pt x="120" y="28"/>
                </a:lnTo>
                <a:lnTo>
                  <a:pt x="118" y="30"/>
                </a:lnTo>
                <a:lnTo>
                  <a:pt x="118" y="32"/>
                </a:lnTo>
                <a:lnTo>
                  <a:pt x="116" y="34"/>
                </a:lnTo>
                <a:lnTo>
                  <a:pt x="116" y="36"/>
                </a:lnTo>
                <a:lnTo>
                  <a:pt x="118" y="36"/>
                </a:lnTo>
                <a:lnTo>
                  <a:pt x="120" y="34"/>
                </a:lnTo>
                <a:lnTo>
                  <a:pt x="122" y="34"/>
                </a:lnTo>
                <a:lnTo>
                  <a:pt x="124" y="34"/>
                </a:lnTo>
                <a:lnTo>
                  <a:pt x="124" y="36"/>
                </a:lnTo>
                <a:lnTo>
                  <a:pt x="122" y="38"/>
                </a:lnTo>
                <a:lnTo>
                  <a:pt x="122" y="40"/>
                </a:lnTo>
                <a:lnTo>
                  <a:pt x="122" y="42"/>
                </a:lnTo>
                <a:lnTo>
                  <a:pt x="124" y="44"/>
                </a:lnTo>
                <a:lnTo>
                  <a:pt x="124" y="46"/>
                </a:lnTo>
                <a:lnTo>
                  <a:pt x="126" y="46"/>
                </a:lnTo>
                <a:lnTo>
                  <a:pt x="126" y="48"/>
                </a:lnTo>
                <a:lnTo>
                  <a:pt x="128" y="48"/>
                </a:lnTo>
                <a:lnTo>
                  <a:pt x="130" y="50"/>
                </a:lnTo>
                <a:lnTo>
                  <a:pt x="128" y="52"/>
                </a:lnTo>
                <a:lnTo>
                  <a:pt x="128" y="54"/>
                </a:lnTo>
                <a:lnTo>
                  <a:pt x="126" y="54"/>
                </a:lnTo>
                <a:lnTo>
                  <a:pt x="126" y="56"/>
                </a:lnTo>
                <a:lnTo>
                  <a:pt x="126" y="58"/>
                </a:lnTo>
                <a:lnTo>
                  <a:pt x="126" y="60"/>
                </a:lnTo>
                <a:lnTo>
                  <a:pt x="126" y="62"/>
                </a:lnTo>
                <a:lnTo>
                  <a:pt x="126" y="64"/>
                </a:lnTo>
                <a:lnTo>
                  <a:pt x="126" y="66"/>
                </a:lnTo>
                <a:lnTo>
                  <a:pt x="126" y="68"/>
                </a:lnTo>
                <a:lnTo>
                  <a:pt x="128" y="68"/>
                </a:lnTo>
                <a:lnTo>
                  <a:pt x="130" y="68"/>
                </a:lnTo>
                <a:lnTo>
                  <a:pt x="130" y="70"/>
                </a:lnTo>
                <a:lnTo>
                  <a:pt x="130" y="72"/>
                </a:lnTo>
                <a:lnTo>
                  <a:pt x="132" y="74"/>
                </a:lnTo>
                <a:lnTo>
                  <a:pt x="130" y="74"/>
                </a:lnTo>
                <a:lnTo>
                  <a:pt x="130" y="76"/>
                </a:lnTo>
                <a:lnTo>
                  <a:pt x="128" y="78"/>
                </a:lnTo>
                <a:lnTo>
                  <a:pt x="128" y="80"/>
                </a:lnTo>
                <a:lnTo>
                  <a:pt x="130" y="80"/>
                </a:lnTo>
                <a:lnTo>
                  <a:pt x="132" y="82"/>
                </a:lnTo>
                <a:lnTo>
                  <a:pt x="134" y="84"/>
                </a:lnTo>
                <a:lnTo>
                  <a:pt x="134" y="86"/>
                </a:lnTo>
                <a:lnTo>
                  <a:pt x="134" y="88"/>
                </a:lnTo>
                <a:lnTo>
                  <a:pt x="132" y="88"/>
                </a:lnTo>
                <a:lnTo>
                  <a:pt x="130" y="88"/>
                </a:lnTo>
                <a:lnTo>
                  <a:pt x="128" y="86"/>
                </a:lnTo>
                <a:lnTo>
                  <a:pt x="126" y="86"/>
                </a:lnTo>
                <a:lnTo>
                  <a:pt x="124" y="86"/>
                </a:lnTo>
                <a:lnTo>
                  <a:pt x="124" y="88"/>
                </a:lnTo>
                <a:lnTo>
                  <a:pt x="124" y="90"/>
                </a:lnTo>
                <a:lnTo>
                  <a:pt x="124" y="92"/>
                </a:lnTo>
                <a:lnTo>
                  <a:pt x="126" y="94"/>
                </a:lnTo>
                <a:lnTo>
                  <a:pt x="128" y="94"/>
                </a:lnTo>
                <a:lnTo>
                  <a:pt x="128" y="96"/>
                </a:lnTo>
                <a:lnTo>
                  <a:pt x="126" y="96"/>
                </a:lnTo>
                <a:lnTo>
                  <a:pt x="126" y="98"/>
                </a:lnTo>
                <a:lnTo>
                  <a:pt x="126" y="100"/>
                </a:lnTo>
                <a:lnTo>
                  <a:pt x="126" y="102"/>
                </a:lnTo>
                <a:lnTo>
                  <a:pt x="124" y="104"/>
                </a:lnTo>
                <a:lnTo>
                  <a:pt x="124" y="106"/>
                </a:lnTo>
                <a:lnTo>
                  <a:pt x="122" y="106"/>
                </a:lnTo>
                <a:lnTo>
                  <a:pt x="122" y="104"/>
                </a:lnTo>
                <a:lnTo>
                  <a:pt x="120" y="104"/>
                </a:lnTo>
                <a:lnTo>
                  <a:pt x="118" y="106"/>
                </a:lnTo>
                <a:lnTo>
                  <a:pt x="118" y="104"/>
                </a:lnTo>
                <a:lnTo>
                  <a:pt x="116" y="102"/>
                </a:lnTo>
                <a:lnTo>
                  <a:pt x="114" y="104"/>
                </a:lnTo>
                <a:lnTo>
                  <a:pt x="114" y="106"/>
                </a:lnTo>
                <a:lnTo>
                  <a:pt x="114" y="108"/>
                </a:lnTo>
                <a:lnTo>
                  <a:pt x="112" y="110"/>
                </a:lnTo>
                <a:lnTo>
                  <a:pt x="112" y="112"/>
                </a:lnTo>
                <a:lnTo>
                  <a:pt x="110" y="112"/>
                </a:lnTo>
                <a:lnTo>
                  <a:pt x="108" y="114"/>
                </a:lnTo>
                <a:lnTo>
                  <a:pt x="106" y="112"/>
                </a:lnTo>
                <a:lnTo>
                  <a:pt x="106" y="110"/>
                </a:lnTo>
                <a:lnTo>
                  <a:pt x="104" y="108"/>
                </a:lnTo>
                <a:lnTo>
                  <a:pt x="102" y="110"/>
                </a:lnTo>
                <a:lnTo>
                  <a:pt x="100" y="110"/>
                </a:lnTo>
                <a:lnTo>
                  <a:pt x="102" y="108"/>
                </a:lnTo>
                <a:lnTo>
                  <a:pt x="102" y="106"/>
                </a:lnTo>
                <a:lnTo>
                  <a:pt x="102" y="104"/>
                </a:lnTo>
                <a:lnTo>
                  <a:pt x="102" y="102"/>
                </a:lnTo>
                <a:lnTo>
                  <a:pt x="102" y="100"/>
                </a:lnTo>
                <a:lnTo>
                  <a:pt x="102" y="98"/>
                </a:lnTo>
                <a:lnTo>
                  <a:pt x="102" y="96"/>
                </a:lnTo>
                <a:lnTo>
                  <a:pt x="100" y="96"/>
                </a:lnTo>
                <a:lnTo>
                  <a:pt x="100" y="94"/>
                </a:lnTo>
                <a:lnTo>
                  <a:pt x="100" y="92"/>
                </a:lnTo>
                <a:lnTo>
                  <a:pt x="100" y="90"/>
                </a:lnTo>
                <a:lnTo>
                  <a:pt x="98" y="88"/>
                </a:lnTo>
                <a:lnTo>
                  <a:pt x="96" y="86"/>
                </a:lnTo>
                <a:lnTo>
                  <a:pt x="96" y="84"/>
                </a:lnTo>
                <a:lnTo>
                  <a:pt x="94" y="86"/>
                </a:lnTo>
                <a:lnTo>
                  <a:pt x="92" y="88"/>
                </a:lnTo>
                <a:lnTo>
                  <a:pt x="90" y="86"/>
                </a:lnTo>
                <a:lnTo>
                  <a:pt x="88" y="86"/>
                </a:lnTo>
                <a:lnTo>
                  <a:pt x="86" y="86"/>
                </a:lnTo>
                <a:lnTo>
                  <a:pt x="84" y="88"/>
                </a:lnTo>
                <a:lnTo>
                  <a:pt x="82" y="90"/>
                </a:lnTo>
                <a:lnTo>
                  <a:pt x="80" y="90"/>
                </a:lnTo>
                <a:lnTo>
                  <a:pt x="78" y="90"/>
                </a:lnTo>
                <a:lnTo>
                  <a:pt x="78" y="92"/>
                </a:lnTo>
                <a:lnTo>
                  <a:pt x="78" y="90"/>
                </a:lnTo>
                <a:lnTo>
                  <a:pt x="80" y="88"/>
                </a:lnTo>
                <a:lnTo>
                  <a:pt x="80" y="86"/>
                </a:lnTo>
                <a:lnTo>
                  <a:pt x="82" y="84"/>
                </a:lnTo>
                <a:lnTo>
                  <a:pt x="82" y="82"/>
                </a:lnTo>
                <a:lnTo>
                  <a:pt x="82" y="80"/>
                </a:lnTo>
                <a:lnTo>
                  <a:pt x="80" y="78"/>
                </a:lnTo>
                <a:lnTo>
                  <a:pt x="80" y="76"/>
                </a:lnTo>
                <a:lnTo>
                  <a:pt x="80" y="74"/>
                </a:lnTo>
                <a:lnTo>
                  <a:pt x="78" y="72"/>
                </a:lnTo>
                <a:lnTo>
                  <a:pt x="80" y="70"/>
                </a:lnTo>
                <a:lnTo>
                  <a:pt x="78" y="68"/>
                </a:lnTo>
                <a:lnTo>
                  <a:pt x="76" y="68"/>
                </a:lnTo>
                <a:lnTo>
                  <a:pt x="76" y="66"/>
                </a:lnTo>
                <a:lnTo>
                  <a:pt x="76" y="64"/>
                </a:lnTo>
                <a:lnTo>
                  <a:pt x="74" y="62"/>
                </a:lnTo>
                <a:lnTo>
                  <a:pt x="74" y="60"/>
                </a:lnTo>
                <a:lnTo>
                  <a:pt x="72" y="60"/>
                </a:lnTo>
                <a:lnTo>
                  <a:pt x="70" y="58"/>
                </a:lnTo>
                <a:lnTo>
                  <a:pt x="70" y="56"/>
                </a:lnTo>
                <a:lnTo>
                  <a:pt x="68" y="56"/>
                </a:lnTo>
                <a:lnTo>
                  <a:pt x="58" y="56"/>
                </a:lnTo>
                <a:lnTo>
                  <a:pt x="56" y="56"/>
                </a:lnTo>
                <a:lnTo>
                  <a:pt x="54" y="58"/>
                </a:lnTo>
                <a:lnTo>
                  <a:pt x="52" y="58"/>
                </a:lnTo>
                <a:lnTo>
                  <a:pt x="50" y="56"/>
                </a:lnTo>
                <a:lnTo>
                  <a:pt x="48" y="58"/>
                </a:lnTo>
                <a:lnTo>
                  <a:pt x="46" y="58"/>
                </a:lnTo>
                <a:lnTo>
                  <a:pt x="46" y="60"/>
                </a:lnTo>
                <a:lnTo>
                  <a:pt x="44" y="62"/>
                </a:lnTo>
                <a:lnTo>
                  <a:pt x="42" y="64"/>
                </a:lnTo>
                <a:lnTo>
                  <a:pt x="42" y="66"/>
                </a:lnTo>
                <a:lnTo>
                  <a:pt x="42" y="68"/>
                </a:lnTo>
                <a:lnTo>
                  <a:pt x="40" y="70"/>
                </a:lnTo>
                <a:lnTo>
                  <a:pt x="38" y="70"/>
                </a:lnTo>
                <a:lnTo>
                  <a:pt x="38" y="72"/>
                </a:lnTo>
                <a:lnTo>
                  <a:pt x="36" y="74"/>
                </a:lnTo>
                <a:lnTo>
                  <a:pt x="34" y="76"/>
                </a:lnTo>
                <a:lnTo>
                  <a:pt x="32" y="74"/>
                </a:lnTo>
                <a:lnTo>
                  <a:pt x="30" y="76"/>
                </a:lnTo>
                <a:lnTo>
                  <a:pt x="30" y="74"/>
                </a:lnTo>
                <a:lnTo>
                  <a:pt x="32" y="74"/>
                </a:lnTo>
                <a:lnTo>
                  <a:pt x="34" y="72"/>
                </a:lnTo>
                <a:lnTo>
                  <a:pt x="32" y="70"/>
                </a:lnTo>
                <a:lnTo>
                  <a:pt x="30" y="72"/>
                </a:lnTo>
                <a:lnTo>
                  <a:pt x="30" y="70"/>
                </a:lnTo>
                <a:lnTo>
                  <a:pt x="30" y="68"/>
                </a:lnTo>
                <a:lnTo>
                  <a:pt x="28" y="70"/>
                </a:lnTo>
                <a:lnTo>
                  <a:pt x="28" y="68"/>
                </a:lnTo>
                <a:lnTo>
                  <a:pt x="28" y="66"/>
                </a:lnTo>
                <a:lnTo>
                  <a:pt x="28" y="64"/>
                </a:lnTo>
                <a:lnTo>
                  <a:pt x="26" y="66"/>
                </a:lnTo>
                <a:lnTo>
                  <a:pt x="24" y="64"/>
                </a:lnTo>
                <a:lnTo>
                  <a:pt x="26" y="62"/>
                </a:lnTo>
                <a:lnTo>
                  <a:pt x="26" y="60"/>
                </a:lnTo>
                <a:lnTo>
                  <a:pt x="24" y="58"/>
                </a:lnTo>
                <a:lnTo>
                  <a:pt x="24" y="60"/>
                </a:lnTo>
                <a:lnTo>
                  <a:pt x="22" y="60"/>
                </a:lnTo>
                <a:lnTo>
                  <a:pt x="24" y="58"/>
                </a:lnTo>
                <a:lnTo>
                  <a:pt x="24" y="56"/>
                </a:lnTo>
                <a:lnTo>
                  <a:pt x="24" y="58"/>
                </a:lnTo>
                <a:lnTo>
                  <a:pt x="22" y="58"/>
                </a:lnTo>
                <a:lnTo>
                  <a:pt x="20" y="56"/>
                </a:lnTo>
                <a:lnTo>
                  <a:pt x="18" y="56"/>
                </a:lnTo>
                <a:lnTo>
                  <a:pt x="18" y="54"/>
                </a:lnTo>
                <a:lnTo>
                  <a:pt x="18" y="52"/>
                </a:lnTo>
                <a:lnTo>
                  <a:pt x="16" y="52"/>
                </a:lnTo>
                <a:lnTo>
                  <a:pt x="16" y="54"/>
                </a:lnTo>
                <a:lnTo>
                  <a:pt x="16" y="52"/>
                </a:lnTo>
                <a:lnTo>
                  <a:pt x="14" y="52"/>
                </a:lnTo>
                <a:lnTo>
                  <a:pt x="12" y="50"/>
                </a:lnTo>
                <a:lnTo>
                  <a:pt x="10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8" y="46"/>
                </a:lnTo>
                <a:lnTo>
                  <a:pt x="6" y="46"/>
                </a:lnTo>
                <a:lnTo>
                  <a:pt x="8" y="44"/>
                </a:lnTo>
                <a:lnTo>
                  <a:pt x="8" y="42"/>
                </a:lnTo>
                <a:lnTo>
                  <a:pt x="8" y="40"/>
                </a:lnTo>
                <a:lnTo>
                  <a:pt x="8" y="38"/>
                </a:lnTo>
                <a:lnTo>
                  <a:pt x="10" y="38"/>
                </a:lnTo>
                <a:lnTo>
                  <a:pt x="8" y="38"/>
                </a:lnTo>
                <a:lnTo>
                  <a:pt x="8" y="40"/>
                </a:lnTo>
                <a:lnTo>
                  <a:pt x="6" y="38"/>
                </a:lnTo>
                <a:lnTo>
                  <a:pt x="4" y="40"/>
                </a:lnTo>
                <a:lnTo>
                  <a:pt x="4" y="38"/>
                </a:lnTo>
                <a:lnTo>
                  <a:pt x="6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2" y="36"/>
                </a:lnTo>
                <a:lnTo>
                  <a:pt x="2" y="34"/>
                </a:lnTo>
                <a:lnTo>
                  <a:pt x="0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8" name="Freeform 2366"/>
          <p:cNvSpPr>
            <a:spLocks/>
          </p:cNvSpPr>
          <p:nvPr/>
        </p:nvSpPr>
        <p:spPr bwMode="auto">
          <a:xfrm>
            <a:off x="4286250" y="3478213"/>
            <a:ext cx="349250" cy="317500"/>
          </a:xfrm>
          <a:custGeom>
            <a:avLst/>
            <a:gdLst>
              <a:gd name="T0" fmla="*/ 5040313 w 220"/>
              <a:gd name="T1" fmla="*/ 287297813 h 200"/>
              <a:gd name="T2" fmla="*/ 15120938 w 220"/>
              <a:gd name="T3" fmla="*/ 252015625 h 200"/>
              <a:gd name="T4" fmla="*/ 30241875 w 220"/>
              <a:gd name="T5" fmla="*/ 216733438 h 200"/>
              <a:gd name="T6" fmla="*/ 45362813 w 220"/>
              <a:gd name="T7" fmla="*/ 186491563 h 200"/>
              <a:gd name="T8" fmla="*/ 50403125 w 220"/>
              <a:gd name="T9" fmla="*/ 151209375 h 200"/>
              <a:gd name="T10" fmla="*/ 45362813 w 220"/>
              <a:gd name="T11" fmla="*/ 115927188 h 200"/>
              <a:gd name="T12" fmla="*/ 45362813 w 220"/>
              <a:gd name="T13" fmla="*/ 90725625 h 200"/>
              <a:gd name="T14" fmla="*/ 70564375 w 220"/>
              <a:gd name="T15" fmla="*/ 50403125 h 200"/>
              <a:gd name="T16" fmla="*/ 90725625 w 220"/>
              <a:gd name="T17" fmla="*/ 10080625 h 200"/>
              <a:gd name="T18" fmla="*/ 126007813 w 220"/>
              <a:gd name="T19" fmla="*/ 5040313 h 200"/>
              <a:gd name="T20" fmla="*/ 171370625 w 220"/>
              <a:gd name="T21" fmla="*/ 15120938 h 200"/>
              <a:gd name="T22" fmla="*/ 201612500 w 220"/>
              <a:gd name="T23" fmla="*/ 50403125 h 200"/>
              <a:gd name="T24" fmla="*/ 236894688 w 220"/>
              <a:gd name="T25" fmla="*/ 30241875 h 200"/>
              <a:gd name="T26" fmla="*/ 267136563 w 220"/>
              <a:gd name="T27" fmla="*/ 45362813 h 200"/>
              <a:gd name="T28" fmla="*/ 297378438 w 220"/>
              <a:gd name="T29" fmla="*/ 55443438 h 200"/>
              <a:gd name="T30" fmla="*/ 332660625 w 220"/>
              <a:gd name="T31" fmla="*/ 45362813 h 200"/>
              <a:gd name="T32" fmla="*/ 378023438 w 220"/>
              <a:gd name="T33" fmla="*/ 25201563 h 200"/>
              <a:gd name="T34" fmla="*/ 423386250 w 220"/>
              <a:gd name="T35" fmla="*/ 35282188 h 200"/>
              <a:gd name="T36" fmla="*/ 453628125 w 220"/>
              <a:gd name="T37" fmla="*/ 40322500 h 200"/>
              <a:gd name="T38" fmla="*/ 493950625 w 220"/>
              <a:gd name="T39" fmla="*/ 10080625 h 200"/>
              <a:gd name="T40" fmla="*/ 519152188 w 220"/>
              <a:gd name="T41" fmla="*/ 35282188 h 200"/>
              <a:gd name="T42" fmla="*/ 534273125 w 220"/>
              <a:gd name="T43" fmla="*/ 75604688 h 200"/>
              <a:gd name="T44" fmla="*/ 554434375 w 220"/>
              <a:gd name="T45" fmla="*/ 95765938 h 200"/>
              <a:gd name="T46" fmla="*/ 539313438 w 220"/>
              <a:gd name="T47" fmla="*/ 136088438 h 200"/>
              <a:gd name="T48" fmla="*/ 514111875 w 220"/>
              <a:gd name="T49" fmla="*/ 156249688 h 200"/>
              <a:gd name="T50" fmla="*/ 498990938 w 220"/>
              <a:gd name="T51" fmla="*/ 196572188 h 200"/>
              <a:gd name="T52" fmla="*/ 488910313 w 220"/>
              <a:gd name="T53" fmla="*/ 221773750 h 200"/>
              <a:gd name="T54" fmla="*/ 473789375 w 220"/>
              <a:gd name="T55" fmla="*/ 246975313 h 200"/>
              <a:gd name="T56" fmla="*/ 453628125 w 220"/>
              <a:gd name="T57" fmla="*/ 277217188 h 200"/>
              <a:gd name="T58" fmla="*/ 443547500 w 220"/>
              <a:gd name="T59" fmla="*/ 302418750 h 200"/>
              <a:gd name="T60" fmla="*/ 428426563 w 220"/>
              <a:gd name="T61" fmla="*/ 337700938 h 200"/>
              <a:gd name="T62" fmla="*/ 413305625 w 220"/>
              <a:gd name="T63" fmla="*/ 372983125 h 200"/>
              <a:gd name="T64" fmla="*/ 388104063 w 220"/>
              <a:gd name="T65" fmla="*/ 383063750 h 200"/>
              <a:gd name="T66" fmla="*/ 367942813 w 220"/>
              <a:gd name="T67" fmla="*/ 357862188 h 200"/>
              <a:gd name="T68" fmla="*/ 327620313 w 220"/>
              <a:gd name="T69" fmla="*/ 378023438 h 200"/>
              <a:gd name="T70" fmla="*/ 302418750 w 220"/>
              <a:gd name="T71" fmla="*/ 408265313 h 200"/>
              <a:gd name="T72" fmla="*/ 287297813 w 220"/>
              <a:gd name="T73" fmla="*/ 438507188 h 200"/>
              <a:gd name="T74" fmla="*/ 272176875 w 220"/>
              <a:gd name="T75" fmla="*/ 473789375 h 200"/>
              <a:gd name="T76" fmla="*/ 257055938 w 220"/>
              <a:gd name="T77" fmla="*/ 473789375 h 200"/>
              <a:gd name="T78" fmla="*/ 236894688 w 220"/>
              <a:gd name="T79" fmla="*/ 493950625 h 200"/>
              <a:gd name="T80" fmla="*/ 216733438 w 220"/>
              <a:gd name="T81" fmla="*/ 488910313 h 200"/>
              <a:gd name="T82" fmla="*/ 201612500 w 220"/>
              <a:gd name="T83" fmla="*/ 493950625 h 200"/>
              <a:gd name="T84" fmla="*/ 196572188 w 220"/>
              <a:gd name="T85" fmla="*/ 498990938 h 200"/>
              <a:gd name="T86" fmla="*/ 191531875 w 220"/>
              <a:gd name="T87" fmla="*/ 488910313 h 200"/>
              <a:gd name="T88" fmla="*/ 186491563 w 220"/>
              <a:gd name="T89" fmla="*/ 488910313 h 200"/>
              <a:gd name="T90" fmla="*/ 181451250 w 220"/>
              <a:gd name="T91" fmla="*/ 493950625 h 200"/>
              <a:gd name="T92" fmla="*/ 166330313 w 220"/>
              <a:gd name="T93" fmla="*/ 493950625 h 200"/>
              <a:gd name="T94" fmla="*/ 151209375 w 220"/>
              <a:gd name="T95" fmla="*/ 498990938 h 200"/>
              <a:gd name="T96" fmla="*/ 131048125 w 220"/>
              <a:gd name="T97" fmla="*/ 473789375 h 200"/>
              <a:gd name="T98" fmla="*/ 131048125 w 220"/>
              <a:gd name="T99" fmla="*/ 448587813 h 200"/>
              <a:gd name="T100" fmla="*/ 120967500 w 220"/>
              <a:gd name="T101" fmla="*/ 443547500 h 200"/>
              <a:gd name="T102" fmla="*/ 126007813 w 220"/>
              <a:gd name="T103" fmla="*/ 428426563 h 200"/>
              <a:gd name="T104" fmla="*/ 120967500 w 220"/>
              <a:gd name="T105" fmla="*/ 418345938 h 200"/>
              <a:gd name="T106" fmla="*/ 95765938 w 220"/>
              <a:gd name="T107" fmla="*/ 408265313 h 200"/>
              <a:gd name="T108" fmla="*/ 60483750 w 220"/>
              <a:gd name="T109" fmla="*/ 393144375 h 200"/>
              <a:gd name="T110" fmla="*/ 45362813 w 220"/>
              <a:gd name="T111" fmla="*/ 388104063 h 200"/>
              <a:gd name="T112" fmla="*/ 35282188 w 220"/>
              <a:gd name="T113" fmla="*/ 388104063 h 200"/>
              <a:gd name="T114" fmla="*/ 5040313 w 220"/>
              <a:gd name="T115" fmla="*/ 388104063 h 200"/>
              <a:gd name="T116" fmla="*/ 5040313 w 220"/>
              <a:gd name="T117" fmla="*/ 352821875 h 200"/>
              <a:gd name="T118" fmla="*/ 5040313 w 220"/>
              <a:gd name="T119" fmla="*/ 317539688 h 2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20" h="200">
                <a:moveTo>
                  <a:pt x="0" y="124"/>
                </a:move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6" y="100"/>
                </a:lnTo>
                <a:lnTo>
                  <a:pt x="8" y="100"/>
                </a:lnTo>
                <a:lnTo>
                  <a:pt x="10" y="98"/>
                </a:lnTo>
                <a:lnTo>
                  <a:pt x="10" y="96"/>
                </a:lnTo>
                <a:lnTo>
                  <a:pt x="10" y="94"/>
                </a:lnTo>
                <a:lnTo>
                  <a:pt x="10" y="92"/>
                </a:lnTo>
                <a:lnTo>
                  <a:pt x="10" y="90"/>
                </a:lnTo>
                <a:lnTo>
                  <a:pt x="12" y="90"/>
                </a:lnTo>
                <a:lnTo>
                  <a:pt x="14" y="88"/>
                </a:lnTo>
                <a:lnTo>
                  <a:pt x="12" y="86"/>
                </a:lnTo>
                <a:lnTo>
                  <a:pt x="14" y="86"/>
                </a:lnTo>
                <a:lnTo>
                  <a:pt x="16" y="84"/>
                </a:lnTo>
                <a:lnTo>
                  <a:pt x="18" y="84"/>
                </a:lnTo>
                <a:lnTo>
                  <a:pt x="18" y="82"/>
                </a:lnTo>
                <a:lnTo>
                  <a:pt x="18" y="80"/>
                </a:lnTo>
                <a:lnTo>
                  <a:pt x="20" y="78"/>
                </a:lnTo>
                <a:lnTo>
                  <a:pt x="18" y="76"/>
                </a:lnTo>
                <a:lnTo>
                  <a:pt x="18" y="74"/>
                </a:lnTo>
                <a:lnTo>
                  <a:pt x="18" y="72"/>
                </a:lnTo>
                <a:lnTo>
                  <a:pt x="20" y="72"/>
                </a:lnTo>
                <a:lnTo>
                  <a:pt x="22" y="70"/>
                </a:lnTo>
                <a:lnTo>
                  <a:pt x="22" y="68"/>
                </a:lnTo>
                <a:lnTo>
                  <a:pt x="22" y="66"/>
                </a:lnTo>
                <a:lnTo>
                  <a:pt x="20" y="64"/>
                </a:lnTo>
                <a:lnTo>
                  <a:pt x="22" y="62"/>
                </a:lnTo>
                <a:lnTo>
                  <a:pt x="20" y="60"/>
                </a:lnTo>
                <a:lnTo>
                  <a:pt x="20" y="58"/>
                </a:lnTo>
                <a:lnTo>
                  <a:pt x="18" y="56"/>
                </a:lnTo>
                <a:lnTo>
                  <a:pt x="18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8" y="46"/>
                </a:lnTo>
                <a:lnTo>
                  <a:pt x="20" y="44"/>
                </a:lnTo>
                <a:lnTo>
                  <a:pt x="18" y="42"/>
                </a:lnTo>
                <a:lnTo>
                  <a:pt x="20" y="40"/>
                </a:lnTo>
                <a:lnTo>
                  <a:pt x="18" y="38"/>
                </a:lnTo>
                <a:lnTo>
                  <a:pt x="18" y="36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4" y="24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8" y="12"/>
                </a:lnTo>
                <a:lnTo>
                  <a:pt x="28" y="10"/>
                </a:lnTo>
                <a:lnTo>
                  <a:pt x="30" y="8"/>
                </a:lnTo>
                <a:lnTo>
                  <a:pt x="32" y="6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2"/>
                </a:lnTo>
                <a:lnTo>
                  <a:pt x="52" y="0"/>
                </a:lnTo>
                <a:lnTo>
                  <a:pt x="54" y="0"/>
                </a:lnTo>
                <a:lnTo>
                  <a:pt x="56" y="2"/>
                </a:lnTo>
                <a:lnTo>
                  <a:pt x="58" y="2"/>
                </a:lnTo>
                <a:lnTo>
                  <a:pt x="62" y="4"/>
                </a:lnTo>
                <a:lnTo>
                  <a:pt x="64" y="4"/>
                </a:lnTo>
                <a:lnTo>
                  <a:pt x="66" y="6"/>
                </a:lnTo>
                <a:lnTo>
                  <a:pt x="68" y="4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2" y="10"/>
                </a:lnTo>
                <a:lnTo>
                  <a:pt x="74" y="12"/>
                </a:lnTo>
                <a:lnTo>
                  <a:pt x="76" y="14"/>
                </a:lnTo>
                <a:lnTo>
                  <a:pt x="76" y="16"/>
                </a:lnTo>
                <a:lnTo>
                  <a:pt x="78" y="18"/>
                </a:lnTo>
                <a:lnTo>
                  <a:pt x="80" y="20"/>
                </a:lnTo>
                <a:lnTo>
                  <a:pt x="82" y="18"/>
                </a:lnTo>
                <a:lnTo>
                  <a:pt x="84" y="18"/>
                </a:lnTo>
                <a:lnTo>
                  <a:pt x="84" y="16"/>
                </a:lnTo>
                <a:lnTo>
                  <a:pt x="86" y="16"/>
                </a:lnTo>
                <a:lnTo>
                  <a:pt x="88" y="16"/>
                </a:lnTo>
                <a:lnTo>
                  <a:pt x="90" y="14"/>
                </a:lnTo>
                <a:lnTo>
                  <a:pt x="92" y="14"/>
                </a:lnTo>
                <a:lnTo>
                  <a:pt x="94" y="12"/>
                </a:lnTo>
                <a:lnTo>
                  <a:pt x="96" y="12"/>
                </a:lnTo>
                <a:lnTo>
                  <a:pt x="98" y="12"/>
                </a:lnTo>
                <a:lnTo>
                  <a:pt x="100" y="12"/>
                </a:lnTo>
                <a:lnTo>
                  <a:pt x="100" y="14"/>
                </a:lnTo>
                <a:lnTo>
                  <a:pt x="102" y="14"/>
                </a:lnTo>
                <a:lnTo>
                  <a:pt x="104" y="16"/>
                </a:lnTo>
                <a:lnTo>
                  <a:pt x="106" y="16"/>
                </a:lnTo>
                <a:lnTo>
                  <a:pt x="106" y="18"/>
                </a:lnTo>
                <a:lnTo>
                  <a:pt x="108" y="18"/>
                </a:lnTo>
                <a:lnTo>
                  <a:pt x="110" y="20"/>
                </a:lnTo>
                <a:lnTo>
                  <a:pt x="112" y="20"/>
                </a:lnTo>
                <a:lnTo>
                  <a:pt x="114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4" y="22"/>
                </a:lnTo>
                <a:lnTo>
                  <a:pt x="126" y="22"/>
                </a:lnTo>
                <a:lnTo>
                  <a:pt x="128" y="22"/>
                </a:lnTo>
                <a:lnTo>
                  <a:pt x="130" y="20"/>
                </a:lnTo>
                <a:lnTo>
                  <a:pt x="132" y="20"/>
                </a:lnTo>
                <a:lnTo>
                  <a:pt x="132" y="18"/>
                </a:lnTo>
                <a:lnTo>
                  <a:pt x="134" y="16"/>
                </a:lnTo>
                <a:lnTo>
                  <a:pt x="138" y="14"/>
                </a:lnTo>
                <a:lnTo>
                  <a:pt x="140" y="12"/>
                </a:lnTo>
                <a:lnTo>
                  <a:pt x="144" y="12"/>
                </a:lnTo>
                <a:lnTo>
                  <a:pt x="146" y="12"/>
                </a:lnTo>
                <a:lnTo>
                  <a:pt x="148" y="10"/>
                </a:lnTo>
                <a:lnTo>
                  <a:pt x="150" y="10"/>
                </a:lnTo>
                <a:lnTo>
                  <a:pt x="152" y="12"/>
                </a:lnTo>
                <a:lnTo>
                  <a:pt x="154" y="12"/>
                </a:lnTo>
                <a:lnTo>
                  <a:pt x="156" y="12"/>
                </a:lnTo>
                <a:lnTo>
                  <a:pt x="158" y="12"/>
                </a:lnTo>
                <a:lnTo>
                  <a:pt x="160" y="12"/>
                </a:lnTo>
                <a:lnTo>
                  <a:pt x="162" y="12"/>
                </a:lnTo>
                <a:lnTo>
                  <a:pt x="164" y="12"/>
                </a:lnTo>
                <a:lnTo>
                  <a:pt x="166" y="12"/>
                </a:lnTo>
                <a:lnTo>
                  <a:pt x="168" y="14"/>
                </a:lnTo>
                <a:lnTo>
                  <a:pt x="170" y="14"/>
                </a:lnTo>
                <a:lnTo>
                  <a:pt x="170" y="16"/>
                </a:lnTo>
                <a:lnTo>
                  <a:pt x="172" y="16"/>
                </a:lnTo>
                <a:lnTo>
                  <a:pt x="174" y="16"/>
                </a:lnTo>
                <a:lnTo>
                  <a:pt x="176" y="16"/>
                </a:lnTo>
                <a:lnTo>
                  <a:pt x="178" y="18"/>
                </a:lnTo>
                <a:lnTo>
                  <a:pt x="180" y="16"/>
                </a:lnTo>
                <a:lnTo>
                  <a:pt x="182" y="14"/>
                </a:lnTo>
                <a:lnTo>
                  <a:pt x="184" y="14"/>
                </a:lnTo>
                <a:lnTo>
                  <a:pt x="184" y="12"/>
                </a:lnTo>
                <a:lnTo>
                  <a:pt x="186" y="10"/>
                </a:lnTo>
                <a:lnTo>
                  <a:pt x="188" y="8"/>
                </a:lnTo>
                <a:lnTo>
                  <a:pt x="190" y="8"/>
                </a:lnTo>
                <a:lnTo>
                  <a:pt x="194" y="8"/>
                </a:lnTo>
                <a:lnTo>
                  <a:pt x="194" y="6"/>
                </a:lnTo>
                <a:lnTo>
                  <a:pt x="196" y="4"/>
                </a:lnTo>
                <a:lnTo>
                  <a:pt x="200" y="4"/>
                </a:lnTo>
                <a:lnTo>
                  <a:pt x="202" y="6"/>
                </a:lnTo>
                <a:lnTo>
                  <a:pt x="202" y="8"/>
                </a:lnTo>
                <a:lnTo>
                  <a:pt x="204" y="10"/>
                </a:lnTo>
                <a:lnTo>
                  <a:pt x="206" y="12"/>
                </a:lnTo>
                <a:lnTo>
                  <a:pt x="206" y="14"/>
                </a:lnTo>
                <a:lnTo>
                  <a:pt x="208" y="16"/>
                </a:lnTo>
                <a:lnTo>
                  <a:pt x="208" y="18"/>
                </a:lnTo>
                <a:lnTo>
                  <a:pt x="210" y="20"/>
                </a:lnTo>
                <a:lnTo>
                  <a:pt x="210" y="22"/>
                </a:lnTo>
                <a:lnTo>
                  <a:pt x="210" y="24"/>
                </a:lnTo>
                <a:lnTo>
                  <a:pt x="210" y="26"/>
                </a:lnTo>
                <a:lnTo>
                  <a:pt x="210" y="28"/>
                </a:lnTo>
                <a:lnTo>
                  <a:pt x="212" y="30"/>
                </a:lnTo>
                <a:lnTo>
                  <a:pt x="210" y="30"/>
                </a:lnTo>
                <a:lnTo>
                  <a:pt x="210" y="32"/>
                </a:lnTo>
                <a:lnTo>
                  <a:pt x="212" y="32"/>
                </a:lnTo>
                <a:lnTo>
                  <a:pt x="216" y="32"/>
                </a:lnTo>
                <a:lnTo>
                  <a:pt x="218" y="34"/>
                </a:lnTo>
                <a:lnTo>
                  <a:pt x="218" y="36"/>
                </a:lnTo>
                <a:lnTo>
                  <a:pt x="220" y="36"/>
                </a:lnTo>
                <a:lnTo>
                  <a:pt x="220" y="38"/>
                </a:lnTo>
                <a:lnTo>
                  <a:pt x="220" y="40"/>
                </a:lnTo>
                <a:lnTo>
                  <a:pt x="220" y="42"/>
                </a:lnTo>
                <a:lnTo>
                  <a:pt x="218" y="44"/>
                </a:lnTo>
                <a:lnTo>
                  <a:pt x="218" y="46"/>
                </a:lnTo>
                <a:lnTo>
                  <a:pt x="220" y="48"/>
                </a:lnTo>
                <a:lnTo>
                  <a:pt x="220" y="50"/>
                </a:lnTo>
                <a:lnTo>
                  <a:pt x="218" y="50"/>
                </a:lnTo>
                <a:lnTo>
                  <a:pt x="216" y="52"/>
                </a:lnTo>
                <a:lnTo>
                  <a:pt x="214" y="54"/>
                </a:lnTo>
                <a:lnTo>
                  <a:pt x="212" y="54"/>
                </a:lnTo>
                <a:lnTo>
                  <a:pt x="210" y="56"/>
                </a:lnTo>
                <a:lnTo>
                  <a:pt x="208" y="54"/>
                </a:lnTo>
                <a:lnTo>
                  <a:pt x="206" y="56"/>
                </a:lnTo>
                <a:lnTo>
                  <a:pt x="206" y="58"/>
                </a:lnTo>
                <a:lnTo>
                  <a:pt x="204" y="60"/>
                </a:lnTo>
                <a:lnTo>
                  <a:pt x="204" y="62"/>
                </a:lnTo>
                <a:lnTo>
                  <a:pt x="202" y="62"/>
                </a:lnTo>
                <a:lnTo>
                  <a:pt x="202" y="64"/>
                </a:lnTo>
                <a:lnTo>
                  <a:pt x="200" y="66"/>
                </a:lnTo>
                <a:lnTo>
                  <a:pt x="200" y="68"/>
                </a:lnTo>
                <a:lnTo>
                  <a:pt x="200" y="70"/>
                </a:lnTo>
                <a:lnTo>
                  <a:pt x="198" y="72"/>
                </a:lnTo>
                <a:lnTo>
                  <a:pt x="198" y="74"/>
                </a:lnTo>
                <a:lnTo>
                  <a:pt x="198" y="76"/>
                </a:lnTo>
                <a:lnTo>
                  <a:pt x="198" y="78"/>
                </a:lnTo>
                <a:lnTo>
                  <a:pt x="196" y="78"/>
                </a:lnTo>
                <a:lnTo>
                  <a:pt x="196" y="80"/>
                </a:lnTo>
                <a:lnTo>
                  <a:pt x="194" y="80"/>
                </a:lnTo>
                <a:lnTo>
                  <a:pt x="194" y="82"/>
                </a:lnTo>
                <a:lnTo>
                  <a:pt x="194" y="84"/>
                </a:lnTo>
                <a:lnTo>
                  <a:pt x="194" y="86"/>
                </a:lnTo>
                <a:lnTo>
                  <a:pt x="194" y="88"/>
                </a:lnTo>
                <a:lnTo>
                  <a:pt x="194" y="90"/>
                </a:lnTo>
                <a:lnTo>
                  <a:pt x="192" y="92"/>
                </a:lnTo>
                <a:lnTo>
                  <a:pt x="190" y="92"/>
                </a:lnTo>
                <a:lnTo>
                  <a:pt x="186" y="94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100"/>
                </a:lnTo>
                <a:lnTo>
                  <a:pt x="186" y="102"/>
                </a:lnTo>
                <a:lnTo>
                  <a:pt x="186" y="104"/>
                </a:lnTo>
                <a:lnTo>
                  <a:pt x="186" y="106"/>
                </a:lnTo>
                <a:lnTo>
                  <a:pt x="184" y="108"/>
                </a:lnTo>
                <a:lnTo>
                  <a:pt x="182" y="110"/>
                </a:lnTo>
                <a:lnTo>
                  <a:pt x="180" y="110"/>
                </a:lnTo>
                <a:lnTo>
                  <a:pt x="178" y="110"/>
                </a:lnTo>
                <a:lnTo>
                  <a:pt x="178" y="112"/>
                </a:lnTo>
                <a:lnTo>
                  <a:pt x="178" y="114"/>
                </a:lnTo>
                <a:lnTo>
                  <a:pt x="176" y="114"/>
                </a:lnTo>
                <a:lnTo>
                  <a:pt x="176" y="116"/>
                </a:lnTo>
                <a:lnTo>
                  <a:pt x="176" y="118"/>
                </a:lnTo>
                <a:lnTo>
                  <a:pt x="176" y="120"/>
                </a:lnTo>
                <a:lnTo>
                  <a:pt x="174" y="120"/>
                </a:lnTo>
                <a:lnTo>
                  <a:pt x="176" y="122"/>
                </a:lnTo>
                <a:lnTo>
                  <a:pt x="176" y="124"/>
                </a:lnTo>
                <a:lnTo>
                  <a:pt x="174" y="126"/>
                </a:lnTo>
                <a:lnTo>
                  <a:pt x="172" y="128"/>
                </a:lnTo>
                <a:lnTo>
                  <a:pt x="172" y="130"/>
                </a:lnTo>
                <a:lnTo>
                  <a:pt x="172" y="132"/>
                </a:lnTo>
                <a:lnTo>
                  <a:pt x="170" y="134"/>
                </a:lnTo>
                <a:lnTo>
                  <a:pt x="168" y="136"/>
                </a:lnTo>
                <a:lnTo>
                  <a:pt x="168" y="138"/>
                </a:lnTo>
                <a:lnTo>
                  <a:pt x="168" y="140"/>
                </a:lnTo>
                <a:lnTo>
                  <a:pt x="168" y="142"/>
                </a:lnTo>
                <a:lnTo>
                  <a:pt x="166" y="144"/>
                </a:lnTo>
                <a:lnTo>
                  <a:pt x="164" y="146"/>
                </a:lnTo>
                <a:lnTo>
                  <a:pt x="164" y="148"/>
                </a:lnTo>
                <a:lnTo>
                  <a:pt x="164" y="150"/>
                </a:lnTo>
                <a:lnTo>
                  <a:pt x="162" y="152"/>
                </a:lnTo>
                <a:lnTo>
                  <a:pt x="160" y="154"/>
                </a:lnTo>
                <a:lnTo>
                  <a:pt x="160" y="156"/>
                </a:lnTo>
                <a:lnTo>
                  <a:pt x="158" y="156"/>
                </a:lnTo>
                <a:lnTo>
                  <a:pt x="156" y="156"/>
                </a:lnTo>
                <a:lnTo>
                  <a:pt x="154" y="154"/>
                </a:lnTo>
                <a:lnTo>
                  <a:pt x="154" y="152"/>
                </a:lnTo>
                <a:lnTo>
                  <a:pt x="154" y="150"/>
                </a:lnTo>
                <a:lnTo>
                  <a:pt x="154" y="148"/>
                </a:lnTo>
                <a:lnTo>
                  <a:pt x="152" y="148"/>
                </a:lnTo>
                <a:lnTo>
                  <a:pt x="150" y="144"/>
                </a:lnTo>
                <a:lnTo>
                  <a:pt x="148" y="144"/>
                </a:lnTo>
                <a:lnTo>
                  <a:pt x="146" y="142"/>
                </a:lnTo>
                <a:lnTo>
                  <a:pt x="146" y="140"/>
                </a:lnTo>
                <a:lnTo>
                  <a:pt x="146" y="142"/>
                </a:lnTo>
                <a:lnTo>
                  <a:pt x="144" y="144"/>
                </a:lnTo>
                <a:lnTo>
                  <a:pt x="144" y="146"/>
                </a:lnTo>
                <a:lnTo>
                  <a:pt x="140" y="146"/>
                </a:lnTo>
                <a:lnTo>
                  <a:pt x="138" y="144"/>
                </a:lnTo>
                <a:lnTo>
                  <a:pt x="136" y="144"/>
                </a:lnTo>
                <a:lnTo>
                  <a:pt x="134" y="146"/>
                </a:lnTo>
                <a:lnTo>
                  <a:pt x="132" y="148"/>
                </a:lnTo>
                <a:lnTo>
                  <a:pt x="130" y="150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6" y="156"/>
                </a:lnTo>
                <a:lnTo>
                  <a:pt x="124" y="156"/>
                </a:lnTo>
                <a:lnTo>
                  <a:pt x="124" y="158"/>
                </a:lnTo>
                <a:lnTo>
                  <a:pt x="122" y="160"/>
                </a:lnTo>
                <a:lnTo>
                  <a:pt x="120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6"/>
                </a:lnTo>
                <a:lnTo>
                  <a:pt x="114" y="168"/>
                </a:lnTo>
                <a:lnTo>
                  <a:pt x="114" y="170"/>
                </a:lnTo>
                <a:lnTo>
                  <a:pt x="114" y="172"/>
                </a:lnTo>
                <a:lnTo>
                  <a:pt x="114" y="174"/>
                </a:lnTo>
                <a:lnTo>
                  <a:pt x="114" y="176"/>
                </a:lnTo>
                <a:lnTo>
                  <a:pt x="114" y="178"/>
                </a:lnTo>
                <a:lnTo>
                  <a:pt x="114" y="180"/>
                </a:lnTo>
                <a:lnTo>
                  <a:pt x="114" y="182"/>
                </a:lnTo>
                <a:lnTo>
                  <a:pt x="112" y="182"/>
                </a:lnTo>
                <a:lnTo>
                  <a:pt x="112" y="184"/>
                </a:lnTo>
                <a:lnTo>
                  <a:pt x="110" y="186"/>
                </a:lnTo>
                <a:lnTo>
                  <a:pt x="110" y="188"/>
                </a:lnTo>
                <a:lnTo>
                  <a:pt x="108" y="188"/>
                </a:lnTo>
                <a:lnTo>
                  <a:pt x="108" y="190"/>
                </a:lnTo>
                <a:lnTo>
                  <a:pt x="108" y="192"/>
                </a:lnTo>
                <a:lnTo>
                  <a:pt x="106" y="190"/>
                </a:lnTo>
                <a:lnTo>
                  <a:pt x="106" y="188"/>
                </a:lnTo>
                <a:lnTo>
                  <a:pt x="104" y="188"/>
                </a:lnTo>
                <a:lnTo>
                  <a:pt x="102" y="186"/>
                </a:lnTo>
                <a:lnTo>
                  <a:pt x="102" y="188"/>
                </a:lnTo>
                <a:lnTo>
                  <a:pt x="104" y="190"/>
                </a:lnTo>
                <a:lnTo>
                  <a:pt x="104" y="192"/>
                </a:lnTo>
                <a:lnTo>
                  <a:pt x="102" y="194"/>
                </a:lnTo>
                <a:lnTo>
                  <a:pt x="100" y="194"/>
                </a:lnTo>
                <a:lnTo>
                  <a:pt x="98" y="194"/>
                </a:lnTo>
                <a:lnTo>
                  <a:pt x="96" y="194"/>
                </a:lnTo>
                <a:lnTo>
                  <a:pt x="94" y="196"/>
                </a:lnTo>
                <a:lnTo>
                  <a:pt x="92" y="196"/>
                </a:lnTo>
                <a:lnTo>
                  <a:pt x="90" y="194"/>
                </a:lnTo>
                <a:lnTo>
                  <a:pt x="90" y="192"/>
                </a:lnTo>
                <a:lnTo>
                  <a:pt x="90" y="194"/>
                </a:lnTo>
                <a:lnTo>
                  <a:pt x="88" y="194"/>
                </a:lnTo>
                <a:lnTo>
                  <a:pt x="86" y="194"/>
                </a:lnTo>
                <a:lnTo>
                  <a:pt x="84" y="194"/>
                </a:lnTo>
                <a:lnTo>
                  <a:pt x="82" y="192"/>
                </a:lnTo>
                <a:lnTo>
                  <a:pt x="80" y="190"/>
                </a:lnTo>
                <a:lnTo>
                  <a:pt x="82" y="192"/>
                </a:lnTo>
                <a:lnTo>
                  <a:pt x="82" y="194"/>
                </a:lnTo>
                <a:lnTo>
                  <a:pt x="82" y="196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78" y="192"/>
                </a:lnTo>
                <a:lnTo>
                  <a:pt x="80" y="194"/>
                </a:lnTo>
                <a:lnTo>
                  <a:pt x="80" y="196"/>
                </a:lnTo>
                <a:lnTo>
                  <a:pt x="78" y="198"/>
                </a:lnTo>
                <a:lnTo>
                  <a:pt x="78" y="196"/>
                </a:lnTo>
                <a:lnTo>
                  <a:pt x="76" y="196"/>
                </a:lnTo>
                <a:lnTo>
                  <a:pt x="78" y="194"/>
                </a:lnTo>
                <a:lnTo>
                  <a:pt x="76" y="192"/>
                </a:lnTo>
                <a:lnTo>
                  <a:pt x="76" y="190"/>
                </a:lnTo>
                <a:lnTo>
                  <a:pt x="76" y="192"/>
                </a:lnTo>
                <a:lnTo>
                  <a:pt x="76" y="194"/>
                </a:lnTo>
                <a:lnTo>
                  <a:pt x="76" y="196"/>
                </a:lnTo>
                <a:lnTo>
                  <a:pt x="76" y="198"/>
                </a:lnTo>
                <a:lnTo>
                  <a:pt x="74" y="198"/>
                </a:lnTo>
                <a:lnTo>
                  <a:pt x="74" y="196"/>
                </a:lnTo>
                <a:lnTo>
                  <a:pt x="74" y="194"/>
                </a:lnTo>
                <a:lnTo>
                  <a:pt x="74" y="196"/>
                </a:lnTo>
                <a:lnTo>
                  <a:pt x="74" y="194"/>
                </a:lnTo>
                <a:lnTo>
                  <a:pt x="74" y="196"/>
                </a:lnTo>
                <a:lnTo>
                  <a:pt x="74" y="198"/>
                </a:lnTo>
                <a:lnTo>
                  <a:pt x="72" y="198"/>
                </a:lnTo>
                <a:lnTo>
                  <a:pt x="72" y="196"/>
                </a:lnTo>
                <a:lnTo>
                  <a:pt x="72" y="198"/>
                </a:lnTo>
                <a:lnTo>
                  <a:pt x="72" y="200"/>
                </a:lnTo>
                <a:lnTo>
                  <a:pt x="70" y="198"/>
                </a:lnTo>
                <a:lnTo>
                  <a:pt x="68" y="200"/>
                </a:lnTo>
                <a:lnTo>
                  <a:pt x="66" y="200"/>
                </a:lnTo>
                <a:lnTo>
                  <a:pt x="66" y="198"/>
                </a:lnTo>
                <a:lnTo>
                  <a:pt x="66" y="196"/>
                </a:lnTo>
                <a:lnTo>
                  <a:pt x="66" y="198"/>
                </a:lnTo>
                <a:lnTo>
                  <a:pt x="66" y="200"/>
                </a:lnTo>
                <a:lnTo>
                  <a:pt x="64" y="200"/>
                </a:lnTo>
                <a:lnTo>
                  <a:pt x="62" y="198"/>
                </a:lnTo>
                <a:lnTo>
                  <a:pt x="62" y="200"/>
                </a:lnTo>
                <a:lnTo>
                  <a:pt x="62" y="198"/>
                </a:lnTo>
                <a:lnTo>
                  <a:pt x="60" y="198"/>
                </a:lnTo>
                <a:lnTo>
                  <a:pt x="58" y="196"/>
                </a:lnTo>
                <a:lnTo>
                  <a:pt x="56" y="194"/>
                </a:lnTo>
                <a:lnTo>
                  <a:pt x="54" y="192"/>
                </a:lnTo>
                <a:lnTo>
                  <a:pt x="54" y="190"/>
                </a:lnTo>
                <a:lnTo>
                  <a:pt x="52" y="188"/>
                </a:lnTo>
                <a:lnTo>
                  <a:pt x="52" y="186"/>
                </a:lnTo>
                <a:lnTo>
                  <a:pt x="52" y="184"/>
                </a:lnTo>
                <a:lnTo>
                  <a:pt x="52" y="182"/>
                </a:lnTo>
                <a:lnTo>
                  <a:pt x="50" y="182"/>
                </a:lnTo>
                <a:lnTo>
                  <a:pt x="50" y="180"/>
                </a:lnTo>
                <a:lnTo>
                  <a:pt x="50" y="178"/>
                </a:lnTo>
                <a:lnTo>
                  <a:pt x="52" y="178"/>
                </a:lnTo>
                <a:lnTo>
                  <a:pt x="54" y="178"/>
                </a:lnTo>
                <a:lnTo>
                  <a:pt x="52" y="176"/>
                </a:lnTo>
                <a:lnTo>
                  <a:pt x="54" y="174"/>
                </a:lnTo>
                <a:lnTo>
                  <a:pt x="52" y="174"/>
                </a:lnTo>
                <a:lnTo>
                  <a:pt x="52" y="176"/>
                </a:lnTo>
                <a:lnTo>
                  <a:pt x="50" y="176"/>
                </a:lnTo>
                <a:lnTo>
                  <a:pt x="48" y="176"/>
                </a:lnTo>
                <a:lnTo>
                  <a:pt x="46" y="174"/>
                </a:lnTo>
                <a:lnTo>
                  <a:pt x="48" y="172"/>
                </a:lnTo>
                <a:lnTo>
                  <a:pt x="48" y="174"/>
                </a:lnTo>
                <a:lnTo>
                  <a:pt x="50" y="172"/>
                </a:lnTo>
                <a:lnTo>
                  <a:pt x="52" y="172"/>
                </a:lnTo>
                <a:lnTo>
                  <a:pt x="50" y="172"/>
                </a:lnTo>
                <a:lnTo>
                  <a:pt x="50" y="170"/>
                </a:lnTo>
                <a:lnTo>
                  <a:pt x="48" y="172"/>
                </a:lnTo>
                <a:lnTo>
                  <a:pt x="46" y="172"/>
                </a:lnTo>
                <a:lnTo>
                  <a:pt x="44" y="170"/>
                </a:lnTo>
                <a:lnTo>
                  <a:pt x="46" y="168"/>
                </a:lnTo>
                <a:lnTo>
                  <a:pt x="48" y="166"/>
                </a:lnTo>
                <a:lnTo>
                  <a:pt x="46" y="168"/>
                </a:lnTo>
                <a:lnTo>
                  <a:pt x="44" y="170"/>
                </a:lnTo>
                <a:lnTo>
                  <a:pt x="44" y="168"/>
                </a:lnTo>
                <a:lnTo>
                  <a:pt x="42" y="166"/>
                </a:lnTo>
                <a:lnTo>
                  <a:pt x="40" y="164"/>
                </a:lnTo>
                <a:lnTo>
                  <a:pt x="38" y="162"/>
                </a:lnTo>
                <a:lnTo>
                  <a:pt x="36" y="160"/>
                </a:lnTo>
                <a:lnTo>
                  <a:pt x="36" y="158"/>
                </a:lnTo>
                <a:lnTo>
                  <a:pt x="34" y="158"/>
                </a:lnTo>
                <a:lnTo>
                  <a:pt x="32" y="156"/>
                </a:lnTo>
                <a:lnTo>
                  <a:pt x="30" y="156"/>
                </a:lnTo>
                <a:lnTo>
                  <a:pt x="28" y="156"/>
                </a:lnTo>
                <a:lnTo>
                  <a:pt x="26" y="156"/>
                </a:lnTo>
                <a:lnTo>
                  <a:pt x="24" y="156"/>
                </a:lnTo>
                <a:lnTo>
                  <a:pt x="22" y="156"/>
                </a:lnTo>
                <a:lnTo>
                  <a:pt x="20" y="156"/>
                </a:lnTo>
                <a:lnTo>
                  <a:pt x="18" y="156"/>
                </a:lnTo>
                <a:lnTo>
                  <a:pt x="16" y="156"/>
                </a:lnTo>
                <a:lnTo>
                  <a:pt x="14" y="156"/>
                </a:lnTo>
                <a:lnTo>
                  <a:pt x="14" y="154"/>
                </a:lnTo>
                <a:lnTo>
                  <a:pt x="16" y="154"/>
                </a:lnTo>
                <a:lnTo>
                  <a:pt x="18" y="154"/>
                </a:lnTo>
                <a:lnTo>
                  <a:pt x="20" y="154"/>
                </a:lnTo>
                <a:lnTo>
                  <a:pt x="22" y="152"/>
                </a:lnTo>
                <a:lnTo>
                  <a:pt x="20" y="152"/>
                </a:lnTo>
                <a:lnTo>
                  <a:pt x="18" y="152"/>
                </a:lnTo>
                <a:lnTo>
                  <a:pt x="16" y="154"/>
                </a:lnTo>
                <a:lnTo>
                  <a:pt x="14" y="152"/>
                </a:lnTo>
                <a:lnTo>
                  <a:pt x="14" y="154"/>
                </a:lnTo>
                <a:lnTo>
                  <a:pt x="14" y="156"/>
                </a:lnTo>
                <a:lnTo>
                  <a:pt x="12" y="156"/>
                </a:lnTo>
                <a:lnTo>
                  <a:pt x="10" y="156"/>
                </a:lnTo>
                <a:lnTo>
                  <a:pt x="8" y="156"/>
                </a:lnTo>
                <a:lnTo>
                  <a:pt x="6" y="156"/>
                </a:lnTo>
                <a:lnTo>
                  <a:pt x="4" y="156"/>
                </a:lnTo>
                <a:lnTo>
                  <a:pt x="2" y="156"/>
                </a:lnTo>
                <a:lnTo>
                  <a:pt x="2" y="154"/>
                </a:lnTo>
                <a:lnTo>
                  <a:pt x="2" y="152"/>
                </a:lnTo>
                <a:lnTo>
                  <a:pt x="2" y="150"/>
                </a:lnTo>
                <a:lnTo>
                  <a:pt x="2" y="148"/>
                </a:lnTo>
                <a:lnTo>
                  <a:pt x="2" y="146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4" y="134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2" y="126"/>
                </a:lnTo>
                <a:lnTo>
                  <a:pt x="0" y="1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59" name="Freeform 2367"/>
          <p:cNvSpPr>
            <a:spLocks/>
          </p:cNvSpPr>
          <p:nvPr/>
        </p:nvSpPr>
        <p:spPr bwMode="auto">
          <a:xfrm>
            <a:off x="4286250" y="3478213"/>
            <a:ext cx="349250" cy="317500"/>
          </a:xfrm>
          <a:custGeom>
            <a:avLst/>
            <a:gdLst>
              <a:gd name="T0" fmla="*/ 5040313 w 220"/>
              <a:gd name="T1" fmla="*/ 287297813 h 200"/>
              <a:gd name="T2" fmla="*/ 15120938 w 220"/>
              <a:gd name="T3" fmla="*/ 252015625 h 200"/>
              <a:gd name="T4" fmla="*/ 30241875 w 220"/>
              <a:gd name="T5" fmla="*/ 216733438 h 200"/>
              <a:gd name="T6" fmla="*/ 45362813 w 220"/>
              <a:gd name="T7" fmla="*/ 186491563 h 200"/>
              <a:gd name="T8" fmla="*/ 50403125 w 220"/>
              <a:gd name="T9" fmla="*/ 151209375 h 200"/>
              <a:gd name="T10" fmla="*/ 45362813 w 220"/>
              <a:gd name="T11" fmla="*/ 115927188 h 200"/>
              <a:gd name="T12" fmla="*/ 45362813 w 220"/>
              <a:gd name="T13" fmla="*/ 90725625 h 200"/>
              <a:gd name="T14" fmla="*/ 70564375 w 220"/>
              <a:gd name="T15" fmla="*/ 50403125 h 200"/>
              <a:gd name="T16" fmla="*/ 90725625 w 220"/>
              <a:gd name="T17" fmla="*/ 10080625 h 200"/>
              <a:gd name="T18" fmla="*/ 126007813 w 220"/>
              <a:gd name="T19" fmla="*/ 5040313 h 200"/>
              <a:gd name="T20" fmla="*/ 171370625 w 220"/>
              <a:gd name="T21" fmla="*/ 15120938 h 200"/>
              <a:gd name="T22" fmla="*/ 201612500 w 220"/>
              <a:gd name="T23" fmla="*/ 50403125 h 200"/>
              <a:gd name="T24" fmla="*/ 236894688 w 220"/>
              <a:gd name="T25" fmla="*/ 30241875 h 200"/>
              <a:gd name="T26" fmla="*/ 267136563 w 220"/>
              <a:gd name="T27" fmla="*/ 45362813 h 200"/>
              <a:gd name="T28" fmla="*/ 297378438 w 220"/>
              <a:gd name="T29" fmla="*/ 55443438 h 200"/>
              <a:gd name="T30" fmla="*/ 332660625 w 220"/>
              <a:gd name="T31" fmla="*/ 45362813 h 200"/>
              <a:gd name="T32" fmla="*/ 378023438 w 220"/>
              <a:gd name="T33" fmla="*/ 25201563 h 200"/>
              <a:gd name="T34" fmla="*/ 423386250 w 220"/>
              <a:gd name="T35" fmla="*/ 35282188 h 200"/>
              <a:gd name="T36" fmla="*/ 453628125 w 220"/>
              <a:gd name="T37" fmla="*/ 40322500 h 200"/>
              <a:gd name="T38" fmla="*/ 493950625 w 220"/>
              <a:gd name="T39" fmla="*/ 10080625 h 200"/>
              <a:gd name="T40" fmla="*/ 519152188 w 220"/>
              <a:gd name="T41" fmla="*/ 35282188 h 200"/>
              <a:gd name="T42" fmla="*/ 534273125 w 220"/>
              <a:gd name="T43" fmla="*/ 75604688 h 200"/>
              <a:gd name="T44" fmla="*/ 554434375 w 220"/>
              <a:gd name="T45" fmla="*/ 95765938 h 200"/>
              <a:gd name="T46" fmla="*/ 539313438 w 220"/>
              <a:gd name="T47" fmla="*/ 136088438 h 200"/>
              <a:gd name="T48" fmla="*/ 514111875 w 220"/>
              <a:gd name="T49" fmla="*/ 156249688 h 200"/>
              <a:gd name="T50" fmla="*/ 498990938 w 220"/>
              <a:gd name="T51" fmla="*/ 196572188 h 200"/>
              <a:gd name="T52" fmla="*/ 488910313 w 220"/>
              <a:gd name="T53" fmla="*/ 221773750 h 200"/>
              <a:gd name="T54" fmla="*/ 473789375 w 220"/>
              <a:gd name="T55" fmla="*/ 246975313 h 200"/>
              <a:gd name="T56" fmla="*/ 453628125 w 220"/>
              <a:gd name="T57" fmla="*/ 277217188 h 200"/>
              <a:gd name="T58" fmla="*/ 443547500 w 220"/>
              <a:gd name="T59" fmla="*/ 302418750 h 200"/>
              <a:gd name="T60" fmla="*/ 428426563 w 220"/>
              <a:gd name="T61" fmla="*/ 337700938 h 200"/>
              <a:gd name="T62" fmla="*/ 413305625 w 220"/>
              <a:gd name="T63" fmla="*/ 372983125 h 200"/>
              <a:gd name="T64" fmla="*/ 388104063 w 220"/>
              <a:gd name="T65" fmla="*/ 383063750 h 200"/>
              <a:gd name="T66" fmla="*/ 367942813 w 220"/>
              <a:gd name="T67" fmla="*/ 357862188 h 200"/>
              <a:gd name="T68" fmla="*/ 327620313 w 220"/>
              <a:gd name="T69" fmla="*/ 378023438 h 200"/>
              <a:gd name="T70" fmla="*/ 302418750 w 220"/>
              <a:gd name="T71" fmla="*/ 408265313 h 200"/>
              <a:gd name="T72" fmla="*/ 287297813 w 220"/>
              <a:gd name="T73" fmla="*/ 438507188 h 200"/>
              <a:gd name="T74" fmla="*/ 272176875 w 220"/>
              <a:gd name="T75" fmla="*/ 473789375 h 200"/>
              <a:gd name="T76" fmla="*/ 257055938 w 220"/>
              <a:gd name="T77" fmla="*/ 473789375 h 200"/>
              <a:gd name="T78" fmla="*/ 236894688 w 220"/>
              <a:gd name="T79" fmla="*/ 493950625 h 200"/>
              <a:gd name="T80" fmla="*/ 216733438 w 220"/>
              <a:gd name="T81" fmla="*/ 488910313 h 200"/>
              <a:gd name="T82" fmla="*/ 201612500 w 220"/>
              <a:gd name="T83" fmla="*/ 493950625 h 200"/>
              <a:gd name="T84" fmla="*/ 196572188 w 220"/>
              <a:gd name="T85" fmla="*/ 498990938 h 200"/>
              <a:gd name="T86" fmla="*/ 191531875 w 220"/>
              <a:gd name="T87" fmla="*/ 488910313 h 200"/>
              <a:gd name="T88" fmla="*/ 186491563 w 220"/>
              <a:gd name="T89" fmla="*/ 488910313 h 200"/>
              <a:gd name="T90" fmla="*/ 181451250 w 220"/>
              <a:gd name="T91" fmla="*/ 493950625 h 200"/>
              <a:gd name="T92" fmla="*/ 166330313 w 220"/>
              <a:gd name="T93" fmla="*/ 493950625 h 200"/>
              <a:gd name="T94" fmla="*/ 151209375 w 220"/>
              <a:gd name="T95" fmla="*/ 498990938 h 200"/>
              <a:gd name="T96" fmla="*/ 131048125 w 220"/>
              <a:gd name="T97" fmla="*/ 473789375 h 200"/>
              <a:gd name="T98" fmla="*/ 131048125 w 220"/>
              <a:gd name="T99" fmla="*/ 448587813 h 200"/>
              <a:gd name="T100" fmla="*/ 120967500 w 220"/>
              <a:gd name="T101" fmla="*/ 443547500 h 200"/>
              <a:gd name="T102" fmla="*/ 126007813 w 220"/>
              <a:gd name="T103" fmla="*/ 428426563 h 200"/>
              <a:gd name="T104" fmla="*/ 120967500 w 220"/>
              <a:gd name="T105" fmla="*/ 418345938 h 200"/>
              <a:gd name="T106" fmla="*/ 95765938 w 220"/>
              <a:gd name="T107" fmla="*/ 408265313 h 200"/>
              <a:gd name="T108" fmla="*/ 60483750 w 220"/>
              <a:gd name="T109" fmla="*/ 393144375 h 200"/>
              <a:gd name="T110" fmla="*/ 45362813 w 220"/>
              <a:gd name="T111" fmla="*/ 388104063 h 200"/>
              <a:gd name="T112" fmla="*/ 35282188 w 220"/>
              <a:gd name="T113" fmla="*/ 388104063 h 200"/>
              <a:gd name="T114" fmla="*/ 5040313 w 220"/>
              <a:gd name="T115" fmla="*/ 388104063 h 200"/>
              <a:gd name="T116" fmla="*/ 5040313 w 220"/>
              <a:gd name="T117" fmla="*/ 352821875 h 200"/>
              <a:gd name="T118" fmla="*/ 5040313 w 220"/>
              <a:gd name="T119" fmla="*/ 317539688 h 2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20" h="200">
                <a:moveTo>
                  <a:pt x="0" y="124"/>
                </a:move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6" y="100"/>
                </a:lnTo>
                <a:lnTo>
                  <a:pt x="8" y="100"/>
                </a:lnTo>
                <a:lnTo>
                  <a:pt x="10" y="98"/>
                </a:lnTo>
                <a:lnTo>
                  <a:pt x="10" y="96"/>
                </a:lnTo>
                <a:lnTo>
                  <a:pt x="10" y="94"/>
                </a:lnTo>
                <a:lnTo>
                  <a:pt x="10" y="92"/>
                </a:lnTo>
                <a:lnTo>
                  <a:pt x="10" y="90"/>
                </a:lnTo>
                <a:lnTo>
                  <a:pt x="12" y="90"/>
                </a:lnTo>
                <a:lnTo>
                  <a:pt x="14" y="88"/>
                </a:lnTo>
                <a:lnTo>
                  <a:pt x="12" y="86"/>
                </a:lnTo>
                <a:lnTo>
                  <a:pt x="14" y="86"/>
                </a:lnTo>
                <a:lnTo>
                  <a:pt x="16" y="84"/>
                </a:lnTo>
                <a:lnTo>
                  <a:pt x="18" y="84"/>
                </a:lnTo>
                <a:lnTo>
                  <a:pt x="18" y="82"/>
                </a:lnTo>
                <a:lnTo>
                  <a:pt x="18" y="80"/>
                </a:lnTo>
                <a:lnTo>
                  <a:pt x="20" y="78"/>
                </a:lnTo>
                <a:lnTo>
                  <a:pt x="18" y="76"/>
                </a:lnTo>
                <a:lnTo>
                  <a:pt x="18" y="74"/>
                </a:lnTo>
                <a:lnTo>
                  <a:pt x="18" y="72"/>
                </a:lnTo>
                <a:lnTo>
                  <a:pt x="20" y="72"/>
                </a:lnTo>
                <a:lnTo>
                  <a:pt x="22" y="70"/>
                </a:lnTo>
                <a:lnTo>
                  <a:pt x="22" y="68"/>
                </a:lnTo>
                <a:lnTo>
                  <a:pt x="22" y="66"/>
                </a:lnTo>
                <a:lnTo>
                  <a:pt x="20" y="64"/>
                </a:lnTo>
                <a:lnTo>
                  <a:pt x="22" y="62"/>
                </a:lnTo>
                <a:lnTo>
                  <a:pt x="20" y="60"/>
                </a:lnTo>
                <a:lnTo>
                  <a:pt x="20" y="58"/>
                </a:lnTo>
                <a:lnTo>
                  <a:pt x="18" y="56"/>
                </a:lnTo>
                <a:lnTo>
                  <a:pt x="18" y="54"/>
                </a:lnTo>
                <a:lnTo>
                  <a:pt x="16" y="52"/>
                </a:lnTo>
                <a:lnTo>
                  <a:pt x="16" y="50"/>
                </a:lnTo>
                <a:lnTo>
                  <a:pt x="16" y="48"/>
                </a:lnTo>
                <a:lnTo>
                  <a:pt x="18" y="46"/>
                </a:lnTo>
                <a:lnTo>
                  <a:pt x="20" y="44"/>
                </a:lnTo>
                <a:lnTo>
                  <a:pt x="18" y="42"/>
                </a:lnTo>
                <a:lnTo>
                  <a:pt x="20" y="40"/>
                </a:lnTo>
                <a:lnTo>
                  <a:pt x="18" y="38"/>
                </a:lnTo>
                <a:lnTo>
                  <a:pt x="18" y="36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4" y="24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8" y="12"/>
                </a:lnTo>
                <a:lnTo>
                  <a:pt x="28" y="10"/>
                </a:lnTo>
                <a:lnTo>
                  <a:pt x="30" y="8"/>
                </a:lnTo>
                <a:lnTo>
                  <a:pt x="32" y="6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2"/>
                </a:lnTo>
                <a:lnTo>
                  <a:pt x="52" y="0"/>
                </a:lnTo>
                <a:lnTo>
                  <a:pt x="54" y="0"/>
                </a:lnTo>
                <a:lnTo>
                  <a:pt x="56" y="2"/>
                </a:lnTo>
                <a:lnTo>
                  <a:pt x="58" y="2"/>
                </a:lnTo>
                <a:lnTo>
                  <a:pt x="62" y="4"/>
                </a:lnTo>
                <a:lnTo>
                  <a:pt x="64" y="4"/>
                </a:lnTo>
                <a:lnTo>
                  <a:pt x="66" y="6"/>
                </a:lnTo>
                <a:lnTo>
                  <a:pt x="68" y="4"/>
                </a:lnTo>
                <a:lnTo>
                  <a:pt x="68" y="6"/>
                </a:lnTo>
                <a:lnTo>
                  <a:pt x="70" y="6"/>
                </a:lnTo>
                <a:lnTo>
                  <a:pt x="72" y="8"/>
                </a:lnTo>
                <a:lnTo>
                  <a:pt x="72" y="10"/>
                </a:lnTo>
                <a:lnTo>
                  <a:pt x="74" y="12"/>
                </a:lnTo>
                <a:lnTo>
                  <a:pt x="76" y="14"/>
                </a:lnTo>
                <a:lnTo>
                  <a:pt x="76" y="16"/>
                </a:lnTo>
                <a:lnTo>
                  <a:pt x="78" y="18"/>
                </a:lnTo>
                <a:lnTo>
                  <a:pt x="80" y="20"/>
                </a:lnTo>
                <a:lnTo>
                  <a:pt x="82" y="18"/>
                </a:lnTo>
                <a:lnTo>
                  <a:pt x="84" y="18"/>
                </a:lnTo>
                <a:lnTo>
                  <a:pt x="84" y="16"/>
                </a:lnTo>
                <a:lnTo>
                  <a:pt x="86" y="16"/>
                </a:lnTo>
                <a:lnTo>
                  <a:pt x="88" y="16"/>
                </a:lnTo>
                <a:lnTo>
                  <a:pt x="90" y="14"/>
                </a:lnTo>
                <a:lnTo>
                  <a:pt x="92" y="14"/>
                </a:lnTo>
                <a:lnTo>
                  <a:pt x="94" y="12"/>
                </a:lnTo>
                <a:lnTo>
                  <a:pt x="96" y="12"/>
                </a:lnTo>
                <a:lnTo>
                  <a:pt x="98" y="12"/>
                </a:lnTo>
                <a:lnTo>
                  <a:pt x="100" y="12"/>
                </a:lnTo>
                <a:lnTo>
                  <a:pt x="100" y="14"/>
                </a:lnTo>
                <a:lnTo>
                  <a:pt x="102" y="14"/>
                </a:lnTo>
                <a:lnTo>
                  <a:pt x="104" y="16"/>
                </a:lnTo>
                <a:lnTo>
                  <a:pt x="106" y="16"/>
                </a:lnTo>
                <a:lnTo>
                  <a:pt x="106" y="18"/>
                </a:lnTo>
                <a:lnTo>
                  <a:pt x="108" y="18"/>
                </a:lnTo>
                <a:lnTo>
                  <a:pt x="110" y="20"/>
                </a:lnTo>
                <a:lnTo>
                  <a:pt x="112" y="20"/>
                </a:lnTo>
                <a:lnTo>
                  <a:pt x="114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4" y="22"/>
                </a:lnTo>
                <a:lnTo>
                  <a:pt x="126" y="22"/>
                </a:lnTo>
                <a:lnTo>
                  <a:pt x="128" y="22"/>
                </a:lnTo>
                <a:lnTo>
                  <a:pt x="130" y="20"/>
                </a:lnTo>
                <a:lnTo>
                  <a:pt x="132" y="20"/>
                </a:lnTo>
                <a:lnTo>
                  <a:pt x="132" y="18"/>
                </a:lnTo>
                <a:lnTo>
                  <a:pt x="134" y="16"/>
                </a:lnTo>
                <a:lnTo>
                  <a:pt x="138" y="14"/>
                </a:lnTo>
                <a:lnTo>
                  <a:pt x="140" y="12"/>
                </a:lnTo>
                <a:lnTo>
                  <a:pt x="144" y="12"/>
                </a:lnTo>
                <a:lnTo>
                  <a:pt x="146" y="12"/>
                </a:lnTo>
                <a:lnTo>
                  <a:pt x="148" y="10"/>
                </a:lnTo>
                <a:lnTo>
                  <a:pt x="150" y="10"/>
                </a:lnTo>
                <a:lnTo>
                  <a:pt x="152" y="12"/>
                </a:lnTo>
                <a:lnTo>
                  <a:pt x="154" y="12"/>
                </a:lnTo>
                <a:lnTo>
                  <a:pt x="156" y="12"/>
                </a:lnTo>
                <a:lnTo>
                  <a:pt x="158" y="12"/>
                </a:lnTo>
                <a:lnTo>
                  <a:pt x="160" y="12"/>
                </a:lnTo>
                <a:lnTo>
                  <a:pt x="162" y="12"/>
                </a:lnTo>
                <a:lnTo>
                  <a:pt x="164" y="12"/>
                </a:lnTo>
                <a:lnTo>
                  <a:pt x="166" y="12"/>
                </a:lnTo>
                <a:lnTo>
                  <a:pt x="168" y="14"/>
                </a:lnTo>
                <a:lnTo>
                  <a:pt x="170" y="14"/>
                </a:lnTo>
                <a:lnTo>
                  <a:pt x="170" y="16"/>
                </a:lnTo>
                <a:lnTo>
                  <a:pt x="172" y="16"/>
                </a:lnTo>
                <a:lnTo>
                  <a:pt x="174" y="16"/>
                </a:lnTo>
                <a:lnTo>
                  <a:pt x="176" y="16"/>
                </a:lnTo>
                <a:lnTo>
                  <a:pt x="178" y="18"/>
                </a:lnTo>
                <a:lnTo>
                  <a:pt x="180" y="16"/>
                </a:lnTo>
                <a:lnTo>
                  <a:pt x="182" y="14"/>
                </a:lnTo>
                <a:lnTo>
                  <a:pt x="184" y="14"/>
                </a:lnTo>
                <a:lnTo>
                  <a:pt x="184" y="12"/>
                </a:lnTo>
                <a:lnTo>
                  <a:pt x="186" y="10"/>
                </a:lnTo>
                <a:lnTo>
                  <a:pt x="188" y="8"/>
                </a:lnTo>
                <a:lnTo>
                  <a:pt x="190" y="8"/>
                </a:lnTo>
                <a:lnTo>
                  <a:pt x="194" y="8"/>
                </a:lnTo>
                <a:lnTo>
                  <a:pt x="194" y="6"/>
                </a:lnTo>
                <a:lnTo>
                  <a:pt x="196" y="4"/>
                </a:lnTo>
                <a:lnTo>
                  <a:pt x="200" y="4"/>
                </a:lnTo>
                <a:lnTo>
                  <a:pt x="202" y="6"/>
                </a:lnTo>
                <a:lnTo>
                  <a:pt x="202" y="8"/>
                </a:lnTo>
                <a:lnTo>
                  <a:pt x="204" y="10"/>
                </a:lnTo>
                <a:lnTo>
                  <a:pt x="206" y="12"/>
                </a:lnTo>
                <a:lnTo>
                  <a:pt x="206" y="14"/>
                </a:lnTo>
                <a:lnTo>
                  <a:pt x="208" y="16"/>
                </a:lnTo>
                <a:lnTo>
                  <a:pt x="208" y="18"/>
                </a:lnTo>
                <a:lnTo>
                  <a:pt x="210" y="20"/>
                </a:lnTo>
                <a:lnTo>
                  <a:pt x="210" y="22"/>
                </a:lnTo>
                <a:lnTo>
                  <a:pt x="210" y="24"/>
                </a:lnTo>
                <a:lnTo>
                  <a:pt x="210" y="26"/>
                </a:lnTo>
                <a:lnTo>
                  <a:pt x="210" y="28"/>
                </a:lnTo>
                <a:lnTo>
                  <a:pt x="212" y="30"/>
                </a:lnTo>
                <a:lnTo>
                  <a:pt x="210" y="30"/>
                </a:lnTo>
                <a:lnTo>
                  <a:pt x="210" y="32"/>
                </a:lnTo>
                <a:lnTo>
                  <a:pt x="212" y="32"/>
                </a:lnTo>
                <a:lnTo>
                  <a:pt x="216" y="32"/>
                </a:lnTo>
                <a:lnTo>
                  <a:pt x="218" y="34"/>
                </a:lnTo>
                <a:lnTo>
                  <a:pt x="218" y="36"/>
                </a:lnTo>
                <a:lnTo>
                  <a:pt x="220" y="36"/>
                </a:lnTo>
                <a:lnTo>
                  <a:pt x="220" y="38"/>
                </a:lnTo>
                <a:lnTo>
                  <a:pt x="220" y="40"/>
                </a:lnTo>
                <a:lnTo>
                  <a:pt x="220" y="42"/>
                </a:lnTo>
                <a:lnTo>
                  <a:pt x="218" y="44"/>
                </a:lnTo>
                <a:lnTo>
                  <a:pt x="218" y="46"/>
                </a:lnTo>
                <a:lnTo>
                  <a:pt x="220" y="48"/>
                </a:lnTo>
                <a:lnTo>
                  <a:pt x="220" y="50"/>
                </a:lnTo>
                <a:lnTo>
                  <a:pt x="218" y="50"/>
                </a:lnTo>
                <a:lnTo>
                  <a:pt x="216" y="52"/>
                </a:lnTo>
                <a:lnTo>
                  <a:pt x="214" y="54"/>
                </a:lnTo>
                <a:lnTo>
                  <a:pt x="212" y="54"/>
                </a:lnTo>
                <a:lnTo>
                  <a:pt x="210" y="56"/>
                </a:lnTo>
                <a:lnTo>
                  <a:pt x="208" y="54"/>
                </a:lnTo>
                <a:lnTo>
                  <a:pt x="206" y="56"/>
                </a:lnTo>
                <a:lnTo>
                  <a:pt x="206" y="58"/>
                </a:lnTo>
                <a:lnTo>
                  <a:pt x="204" y="60"/>
                </a:lnTo>
                <a:lnTo>
                  <a:pt x="204" y="62"/>
                </a:lnTo>
                <a:lnTo>
                  <a:pt x="202" y="62"/>
                </a:lnTo>
                <a:lnTo>
                  <a:pt x="202" y="64"/>
                </a:lnTo>
                <a:lnTo>
                  <a:pt x="200" y="66"/>
                </a:lnTo>
                <a:lnTo>
                  <a:pt x="200" y="68"/>
                </a:lnTo>
                <a:lnTo>
                  <a:pt x="200" y="70"/>
                </a:lnTo>
                <a:lnTo>
                  <a:pt x="198" y="72"/>
                </a:lnTo>
                <a:lnTo>
                  <a:pt x="198" y="74"/>
                </a:lnTo>
                <a:lnTo>
                  <a:pt x="198" y="76"/>
                </a:lnTo>
                <a:lnTo>
                  <a:pt x="198" y="78"/>
                </a:lnTo>
                <a:lnTo>
                  <a:pt x="196" y="78"/>
                </a:lnTo>
                <a:lnTo>
                  <a:pt x="196" y="80"/>
                </a:lnTo>
                <a:lnTo>
                  <a:pt x="194" y="80"/>
                </a:lnTo>
                <a:lnTo>
                  <a:pt x="194" y="82"/>
                </a:lnTo>
                <a:lnTo>
                  <a:pt x="194" y="84"/>
                </a:lnTo>
                <a:lnTo>
                  <a:pt x="194" y="86"/>
                </a:lnTo>
                <a:lnTo>
                  <a:pt x="194" y="88"/>
                </a:lnTo>
                <a:lnTo>
                  <a:pt x="194" y="90"/>
                </a:lnTo>
                <a:lnTo>
                  <a:pt x="192" y="92"/>
                </a:lnTo>
                <a:lnTo>
                  <a:pt x="190" y="92"/>
                </a:lnTo>
                <a:lnTo>
                  <a:pt x="186" y="94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100"/>
                </a:lnTo>
                <a:lnTo>
                  <a:pt x="186" y="102"/>
                </a:lnTo>
                <a:lnTo>
                  <a:pt x="186" y="104"/>
                </a:lnTo>
                <a:lnTo>
                  <a:pt x="186" y="106"/>
                </a:lnTo>
                <a:lnTo>
                  <a:pt x="184" y="108"/>
                </a:lnTo>
                <a:lnTo>
                  <a:pt x="182" y="110"/>
                </a:lnTo>
                <a:lnTo>
                  <a:pt x="180" y="110"/>
                </a:lnTo>
                <a:lnTo>
                  <a:pt x="178" y="110"/>
                </a:lnTo>
                <a:lnTo>
                  <a:pt x="178" y="112"/>
                </a:lnTo>
                <a:lnTo>
                  <a:pt x="178" y="114"/>
                </a:lnTo>
                <a:lnTo>
                  <a:pt x="176" y="114"/>
                </a:lnTo>
                <a:lnTo>
                  <a:pt x="176" y="116"/>
                </a:lnTo>
                <a:lnTo>
                  <a:pt x="176" y="118"/>
                </a:lnTo>
                <a:lnTo>
                  <a:pt x="176" y="120"/>
                </a:lnTo>
                <a:lnTo>
                  <a:pt x="174" y="120"/>
                </a:lnTo>
                <a:lnTo>
                  <a:pt x="176" y="122"/>
                </a:lnTo>
                <a:lnTo>
                  <a:pt x="176" y="124"/>
                </a:lnTo>
                <a:lnTo>
                  <a:pt x="174" y="126"/>
                </a:lnTo>
                <a:lnTo>
                  <a:pt x="172" y="128"/>
                </a:lnTo>
                <a:lnTo>
                  <a:pt x="172" y="130"/>
                </a:lnTo>
                <a:lnTo>
                  <a:pt x="172" y="132"/>
                </a:lnTo>
                <a:lnTo>
                  <a:pt x="170" y="134"/>
                </a:lnTo>
                <a:lnTo>
                  <a:pt x="168" y="136"/>
                </a:lnTo>
                <a:lnTo>
                  <a:pt x="168" y="138"/>
                </a:lnTo>
                <a:lnTo>
                  <a:pt x="168" y="140"/>
                </a:lnTo>
                <a:lnTo>
                  <a:pt x="168" y="142"/>
                </a:lnTo>
                <a:lnTo>
                  <a:pt x="166" y="144"/>
                </a:lnTo>
                <a:lnTo>
                  <a:pt x="164" y="146"/>
                </a:lnTo>
                <a:lnTo>
                  <a:pt x="164" y="148"/>
                </a:lnTo>
                <a:lnTo>
                  <a:pt x="164" y="150"/>
                </a:lnTo>
                <a:lnTo>
                  <a:pt x="162" y="152"/>
                </a:lnTo>
                <a:lnTo>
                  <a:pt x="160" y="154"/>
                </a:lnTo>
                <a:lnTo>
                  <a:pt x="160" y="156"/>
                </a:lnTo>
                <a:lnTo>
                  <a:pt x="158" y="156"/>
                </a:lnTo>
                <a:lnTo>
                  <a:pt x="156" y="156"/>
                </a:lnTo>
                <a:lnTo>
                  <a:pt x="154" y="154"/>
                </a:lnTo>
                <a:lnTo>
                  <a:pt x="154" y="152"/>
                </a:lnTo>
                <a:lnTo>
                  <a:pt x="154" y="150"/>
                </a:lnTo>
                <a:lnTo>
                  <a:pt x="154" y="148"/>
                </a:lnTo>
                <a:lnTo>
                  <a:pt x="152" y="148"/>
                </a:lnTo>
                <a:lnTo>
                  <a:pt x="150" y="144"/>
                </a:lnTo>
                <a:lnTo>
                  <a:pt x="148" y="144"/>
                </a:lnTo>
                <a:lnTo>
                  <a:pt x="146" y="142"/>
                </a:lnTo>
                <a:lnTo>
                  <a:pt x="146" y="140"/>
                </a:lnTo>
                <a:lnTo>
                  <a:pt x="146" y="142"/>
                </a:lnTo>
                <a:lnTo>
                  <a:pt x="144" y="144"/>
                </a:lnTo>
                <a:lnTo>
                  <a:pt x="144" y="146"/>
                </a:lnTo>
                <a:lnTo>
                  <a:pt x="140" y="146"/>
                </a:lnTo>
                <a:lnTo>
                  <a:pt x="138" y="144"/>
                </a:lnTo>
                <a:lnTo>
                  <a:pt x="136" y="144"/>
                </a:lnTo>
                <a:lnTo>
                  <a:pt x="134" y="146"/>
                </a:lnTo>
                <a:lnTo>
                  <a:pt x="132" y="148"/>
                </a:lnTo>
                <a:lnTo>
                  <a:pt x="130" y="150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6" y="156"/>
                </a:lnTo>
                <a:lnTo>
                  <a:pt x="124" y="156"/>
                </a:lnTo>
                <a:lnTo>
                  <a:pt x="124" y="158"/>
                </a:lnTo>
                <a:lnTo>
                  <a:pt x="122" y="160"/>
                </a:lnTo>
                <a:lnTo>
                  <a:pt x="120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6"/>
                </a:lnTo>
                <a:lnTo>
                  <a:pt x="114" y="168"/>
                </a:lnTo>
                <a:lnTo>
                  <a:pt x="114" y="170"/>
                </a:lnTo>
                <a:lnTo>
                  <a:pt x="114" y="172"/>
                </a:lnTo>
                <a:lnTo>
                  <a:pt x="114" y="174"/>
                </a:lnTo>
                <a:lnTo>
                  <a:pt x="114" y="176"/>
                </a:lnTo>
                <a:lnTo>
                  <a:pt x="114" y="178"/>
                </a:lnTo>
                <a:lnTo>
                  <a:pt x="114" y="180"/>
                </a:lnTo>
                <a:lnTo>
                  <a:pt x="114" y="182"/>
                </a:lnTo>
                <a:lnTo>
                  <a:pt x="112" y="182"/>
                </a:lnTo>
                <a:lnTo>
                  <a:pt x="112" y="184"/>
                </a:lnTo>
                <a:lnTo>
                  <a:pt x="110" y="186"/>
                </a:lnTo>
                <a:lnTo>
                  <a:pt x="110" y="188"/>
                </a:lnTo>
                <a:lnTo>
                  <a:pt x="108" y="188"/>
                </a:lnTo>
                <a:lnTo>
                  <a:pt x="108" y="190"/>
                </a:lnTo>
                <a:lnTo>
                  <a:pt x="108" y="192"/>
                </a:lnTo>
                <a:lnTo>
                  <a:pt x="106" y="190"/>
                </a:lnTo>
                <a:lnTo>
                  <a:pt x="106" y="188"/>
                </a:lnTo>
                <a:lnTo>
                  <a:pt x="104" y="188"/>
                </a:lnTo>
                <a:lnTo>
                  <a:pt x="102" y="186"/>
                </a:lnTo>
                <a:lnTo>
                  <a:pt x="102" y="188"/>
                </a:lnTo>
                <a:lnTo>
                  <a:pt x="104" y="190"/>
                </a:lnTo>
                <a:lnTo>
                  <a:pt x="104" y="192"/>
                </a:lnTo>
                <a:lnTo>
                  <a:pt x="102" y="194"/>
                </a:lnTo>
                <a:lnTo>
                  <a:pt x="100" y="194"/>
                </a:lnTo>
                <a:lnTo>
                  <a:pt x="98" y="194"/>
                </a:lnTo>
                <a:lnTo>
                  <a:pt x="96" y="194"/>
                </a:lnTo>
                <a:lnTo>
                  <a:pt x="94" y="196"/>
                </a:lnTo>
                <a:lnTo>
                  <a:pt x="92" y="196"/>
                </a:lnTo>
                <a:lnTo>
                  <a:pt x="90" y="194"/>
                </a:lnTo>
                <a:lnTo>
                  <a:pt x="90" y="192"/>
                </a:lnTo>
                <a:lnTo>
                  <a:pt x="90" y="194"/>
                </a:lnTo>
                <a:lnTo>
                  <a:pt x="88" y="194"/>
                </a:lnTo>
                <a:lnTo>
                  <a:pt x="86" y="194"/>
                </a:lnTo>
                <a:lnTo>
                  <a:pt x="84" y="194"/>
                </a:lnTo>
                <a:lnTo>
                  <a:pt x="82" y="192"/>
                </a:lnTo>
                <a:lnTo>
                  <a:pt x="80" y="190"/>
                </a:lnTo>
                <a:lnTo>
                  <a:pt x="82" y="192"/>
                </a:lnTo>
                <a:lnTo>
                  <a:pt x="82" y="194"/>
                </a:lnTo>
                <a:lnTo>
                  <a:pt x="82" y="196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78" y="192"/>
                </a:lnTo>
                <a:lnTo>
                  <a:pt x="80" y="194"/>
                </a:lnTo>
                <a:lnTo>
                  <a:pt x="80" y="196"/>
                </a:lnTo>
                <a:lnTo>
                  <a:pt x="78" y="198"/>
                </a:lnTo>
                <a:lnTo>
                  <a:pt x="78" y="196"/>
                </a:lnTo>
                <a:lnTo>
                  <a:pt x="76" y="196"/>
                </a:lnTo>
                <a:lnTo>
                  <a:pt x="78" y="194"/>
                </a:lnTo>
                <a:lnTo>
                  <a:pt x="76" y="192"/>
                </a:lnTo>
                <a:lnTo>
                  <a:pt x="76" y="190"/>
                </a:lnTo>
                <a:lnTo>
                  <a:pt x="76" y="192"/>
                </a:lnTo>
                <a:lnTo>
                  <a:pt x="76" y="194"/>
                </a:lnTo>
                <a:lnTo>
                  <a:pt x="76" y="196"/>
                </a:lnTo>
                <a:lnTo>
                  <a:pt x="76" y="198"/>
                </a:lnTo>
                <a:lnTo>
                  <a:pt x="74" y="198"/>
                </a:lnTo>
                <a:lnTo>
                  <a:pt x="74" y="196"/>
                </a:lnTo>
                <a:lnTo>
                  <a:pt x="74" y="194"/>
                </a:lnTo>
                <a:lnTo>
                  <a:pt x="74" y="196"/>
                </a:lnTo>
                <a:lnTo>
                  <a:pt x="74" y="194"/>
                </a:lnTo>
                <a:lnTo>
                  <a:pt x="74" y="196"/>
                </a:lnTo>
                <a:lnTo>
                  <a:pt x="74" y="198"/>
                </a:lnTo>
                <a:lnTo>
                  <a:pt x="72" y="198"/>
                </a:lnTo>
                <a:lnTo>
                  <a:pt x="72" y="196"/>
                </a:lnTo>
                <a:lnTo>
                  <a:pt x="72" y="198"/>
                </a:lnTo>
                <a:lnTo>
                  <a:pt x="72" y="200"/>
                </a:lnTo>
                <a:lnTo>
                  <a:pt x="70" y="198"/>
                </a:lnTo>
                <a:lnTo>
                  <a:pt x="68" y="200"/>
                </a:lnTo>
                <a:lnTo>
                  <a:pt x="66" y="200"/>
                </a:lnTo>
                <a:lnTo>
                  <a:pt x="66" y="198"/>
                </a:lnTo>
                <a:lnTo>
                  <a:pt x="66" y="196"/>
                </a:lnTo>
                <a:lnTo>
                  <a:pt x="66" y="198"/>
                </a:lnTo>
                <a:lnTo>
                  <a:pt x="66" y="200"/>
                </a:lnTo>
                <a:lnTo>
                  <a:pt x="64" y="200"/>
                </a:lnTo>
                <a:lnTo>
                  <a:pt x="62" y="198"/>
                </a:lnTo>
                <a:lnTo>
                  <a:pt x="62" y="200"/>
                </a:lnTo>
                <a:lnTo>
                  <a:pt x="62" y="198"/>
                </a:lnTo>
                <a:lnTo>
                  <a:pt x="60" y="198"/>
                </a:lnTo>
                <a:lnTo>
                  <a:pt x="58" y="196"/>
                </a:lnTo>
                <a:lnTo>
                  <a:pt x="56" y="194"/>
                </a:lnTo>
                <a:lnTo>
                  <a:pt x="54" y="192"/>
                </a:lnTo>
                <a:lnTo>
                  <a:pt x="54" y="190"/>
                </a:lnTo>
                <a:lnTo>
                  <a:pt x="52" y="188"/>
                </a:lnTo>
                <a:lnTo>
                  <a:pt x="52" y="186"/>
                </a:lnTo>
                <a:lnTo>
                  <a:pt x="52" y="184"/>
                </a:lnTo>
                <a:lnTo>
                  <a:pt x="52" y="182"/>
                </a:lnTo>
                <a:lnTo>
                  <a:pt x="50" y="182"/>
                </a:lnTo>
                <a:lnTo>
                  <a:pt x="50" y="180"/>
                </a:lnTo>
                <a:lnTo>
                  <a:pt x="50" y="178"/>
                </a:lnTo>
                <a:lnTo>
                  <a:pt x="52" y="178"/>
                </a:lnTo>
                <a:lnTo>
                  <a:pt x="54" y="178"/>
                </a:lnTo>
                <a:lnTo>
                  <a:pt x="52" y="176"/>
                </a:lnTo>
                <a:lnTo>
                  <a:pt x="54" y="174"/>
                </a:lnTo>
                <a:lnTo>
                  <a:pt x="52" y="174"/>
                </a:lnTo>
                <a:lnTo>
                  <a:pt x="52" y="176"/>
                </a:lnTo>
                <a:lnTo>
                  <a:pt x="50" y="176"/>
                </a:lnTo>
                <a:lnTo>
                  <a:pt x="48" y="176"/>
                </a:lnTo>
                <a:lnTo>
                  <a:pt x="46" y="174"/>
                </a:lnTo>
                <a:lnTo>
                  <a:pt x="48" y="172"/>
                </a:lnTo>
                <a:lnTo>
                  <a:pt x="48" y="174"/>
                </a:lnTo>
                <a:lnTo>
                  <a:pt x="50" y="172"/>
                </a:lnTo>
                <a:lnTo>
                  <a:pt x="52" y="172"/>
                </a:lnTo>
                <a:lnTo>
                  <a:pt x="50" y="172"/>
                </a:lnTo>
                <a:lnTo>
                  <a:pt x="50" y="170"/>
                </a:lnTo>
                <a:lnTo>
                  <a:pt x="48" y="172"/>
                </a:lnTo>
                <a:lnTo>
                  <a:pt x="46" y="172"/>
                </a:lnTo>
                <a:lnTo>
                  <a:pt x="44" y="170"/>
                </a:lnTo>
                <a:lnTo>
                  <a:pt x="46" y="168"/>
                </a:lnTo>
                <a:lnTo>
                  <a:pt x="48" y="166"/>
                </a:lnTo>
                <a:lnTo>
                  <a:pt x="46" y="168"/>
                </a:lnTo>
                <a:lnTo>
                  <a:pt x="44" y="170"/>
                </a:lnTo>
                <a:lnTo>
                  <a:pt x="44" y="168"/>
                </a:lnTo>
                <a:lnTo>
                  <a:pt x="42" y="166"/>
                </a:lnTo>
                <a:lnTo>
                  <a:pt x="40" y="164"/>
                </a:lnTo>
                <a:lnTo>
                  <a:pt x="38" y="162"/>
                </a:lnTo>
                <a:lnTo>
                  <a:pt x="36" y="160"/>
                </a:lnTo>
                <a:lnTo>
                  <a:pt x="36" y="158"/>
                </a:lnTo>
                <a:lnTo>
                  <a:pt x="34" y="158"/>
                </a:lnTo>
                <a:lnTo>
                  <a:pt x="32" y="156"/>
                </a:lnTo>
                <a:lnTo>
                  <a:pt x="30" y="156"/>
                </a:lnTo>
                <a:lnTo>
                  <a:pt x="28" y="156"/>
                </a:lnTo>
                <a:lnTo>
                  <a:pt x="26" y="156"/>
                </a:lnTo>
                <a:lnTo>
                  <a:pt x="24" y="156"/>
                </a:lnTo>
                <a:lnTo>
                  <a:pt x="22" y="156"/>
                </a:lnTo>
                <a:lnTo>
                  <a:pt x="20" y="156"/>
                </a:lnTo>
                <a:lnTo>
                  <a:pt x="18" y="156"/>
                </a:lnTo>
                <a:lnTo>
                  <a:pt x="16" y="156"/>
                </a:lnTo>
                <a:lnTo>
                  <a:pt x="14" y="156"/>
                </a:lnTo>
                <a:lnTo>
                  <a:pt x="14" y="154"/>
                </a:lnTo>
                <a:lnTo>
                  <a:pt x="16" y="154"/>
                </a:lnTo>
                <a:lnTo>
                  <a:pt x="18" y="154"/>
                </a:lnTo>
                <a:lnTo>
                  <a:pt x="20" y="154"/>
                </a:lnTo>
                <a:lnTo>
                  <a:pt x="22" y="152"/>
                </a:lnTo>
                <a:lnTo>
                  <a:pt x="20" y="152"/>
                </a:lnTo>
                <a:lnTo>
                  <a:pt x="18" y="152"/>
                </a:lnTo>
                <a:lnTo>
                  <a:pt x="16" y="154"/>
                </a:lnTo>
                <a:lnTo>
                  <a:pt x="14" y="152"/>
                </a:lnTo>
                <a:lnTo>
                  <a:pt x="14" y="154"/>
                </a:lnTo>
                <a:lnTo>
                  <a:pt x="14" y="156"/>
                </a:lnTo>
                <a:lnTo>
                  <a:pt x="12" y="156"/>
                </a:lnTo>
                <a:lnTo>
                  <a:pt x="10" y="156"/>
                </a:lnTo>
                <a:lnTo>
                  <a:pt x="8" y="156"/>
                </a:lnTo>
                <a:lnTo>
                  <a:pt x="6" y="156"/>
                </a:lnTo>
                <a:lnTo>
                  <a:pt x="4" y="156"/>
                </a:lnTo>
                <a:lnTo>
                  <a:pt x="2" y="156"/>
                </a:lnTo>
                <a:lnTo>
                  <a:pt x="2" y="154"/>
                </a:lnTo>
                <a:lnTo>
                  <a:pt x="2" y="152"/>
                </a:lnTo>
                <a:lnTo>
                  <a:pt x="2" y="150"/>
                </a:lnTo>
                <a:lnTo>
                  <a:pt x="2" y="148"/>
                </a:lnTo>
                <a:lnTo>
                  <a:pt x="2" y="146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4" y="134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2" y="126"/>
                </a:lnTo>
                <a:lnTo>
                  <a:pt x="0" y="1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0" name="Freeform 2368"/>
          <p:cNvSpPr>
            <a:spLocks/>
          </p:cNvSpPr>
          <p:nvPr/>
        </p:nvSpPr>
        <p:spPr bwMode="auto">
          <a:xfrm>
            <a:off x="4603753" y="2144714"/>
            <a:ext cx="250825" cy="184151"/>
          </a:xfrm>
          <a:custGeom>
            <a:avLst/>
            <a:gdLst>
              <a:gd name="T0" fmla="*/ 5040313 w 158"/>
              <a:gd name="T1" fmla="*/ 90725625 h 116"/>
              <a:gd name="T2" fmla="*/ 10080625 w 158"/>
              <a:gd name="T3" fmla="*/ 80645000 h 116"/>
              <a:gd name="T4" fmla="*/ 5040313 w 158"/>
              <a:gd name="T5" fmla="*/ 60483750 h 116"/>
              <a:gd name="T6" fmla="*/ 15120938 w 158"/>
              <a:gd name="T7" fmla="*/ 50403125 h 116"/>
              <a:gd name="T8" fmla="*/ 5040313 w 158"/>
              <a:gd name="T9" fmla="*/ 50403125 h 116"/>
              <a:gd name="T10" fmla="*/ 20161250 w 158"/>
              <a:gd name="T11" fmla="*/ 40322500 h 116"/>
              <a:gd name="T12" fmla="*/ 45362813 w 158"/>
              <a:gd name="T13" fmla="*/ 35282188 h 116"/>
              <a:gd name="T14" fmla="*/ 75604688 w 158"/>
              <a:gd name="T15" fmla="*/ 30241875 h 116"/>
              <a:gd name="T16" fmla="*/ 100806250 w 158"/>
              <a:gd name="T17" fmla="*/ 15120938 h 116"/>
              <a:gd name="T18" fmla="*/ 136088438 w 158"/>
              <a:gd name="T19" fmla="*/ 5040313 h 116"/>
              <a:gd name="T20" fmla="*/ 171370625 w 158"/>
              <a:gd name="T21" fmla="*/ 5040313 h 116"/>
              <a:gd name="T22" fmla="*/ 166330313 w 158"/>
              <a:gd name="T23" fmla="*/ 20161250 h 116"/>
              <a:gd name="T24" fmla="*/ 191531875 w 158"/>
              <a:gd name="T25" fmla="*/ 25201563 h 116"/>
              <a:gd name="T26" fmla="*/ 201612500 w 158"/>
              <a:gd name="T27" fmla="*/ 25201563 h 116"/>
              <a:gd name="T28" fmla="*/ 211693125 w 158"/>
              <a:gd name="T29" fmla="*/ 25201563 h 116"/>
              <a:gd name="T30" fmla="*/ 226814063 w 158"/>
              <a:gd name="T31" fmla="*/ 20161250 h 116"/>
              <a:gd name="T32" fmla="*/ 262096250 w 158"/>
              <a:gd name="T33" fmla="*/ 25201563 h 116"/>
              <a:gd name="T34" fmla="*/ 317539688 w 158"/>
              <a:gd name="T35" fmla="*/ 25201563 h 116"/>
              <a:gd name="T36" fmla="*/ 347781563 w 158"/>
              <a:gd name="T37" fmla="*/ 30241875 h 116"/>
              <a:gd name="T38" fmla="*/ 362902500 w 158"/>
              <a:gd name="T39" fmla="*/ 45362813 h 116"/>
              <a:gd name="T40" fmla="*/ 367942813 w 158"/>
              <a:gd name="T41" fmla="*/ 65524063 h 116"/>
              <a:gd name="T42" fmla="*/ 383063750 w 158"/>
              <a:gd name="T43" fmla="*/ 90725625 h 116"/>
              <a:gd name="T44" fmla="*/ 378023438 w 158"/>
              <a:gd name="T45" fmla="*/ 110886875 h 116"/>
              <a:gd name="T46" fmla="*/ 357862188 w 158"/>
              <a:gd name="T47" fmla="*/ 126007813 h 116"/>
              <a:gd name="T48" fmla="*/ 372983125 w 158"/>
              <a:gd name="T49" fmla="*/ 141128750 h 116"/>
              <a:gd name="T50" fmla="*/ 372983125 w 158"/>
              <a:gd name="T51" fmla="*/ 156249688 h 116"/>
              <a:gd name="T52" fmla="*/ 378023438 w 158"/>
              <a:gd name="T53" fmla="*/ 181451250 h 116"/>
              <a:gd name="T54" fmla="*/ 398184688 w 158"/>
              <a:gd name="T55" fmla="*/ 201612500 h 116"/>
              <a:gd name="T56" fmla="*/ 398184688 w 158"/>
              <a:gd name="T57" fmla="*/ 216733438 h 116"/>
              <a:gd name="T58" fmla="*/ 378023438 w 158"/>
              <a:gd name="T59" fmla="*/ 231854375 h 116"/>
              <a:gd name="T60" fmla="*/ 357862188 w 158"/>
              <a:gd name="T61" fmla="*/ 252015625 h 116"/>
              <a:gd name="T62" fmla="*/ 347781563 w 158"/>
              <a:gd name="T63" fmla="*/ 267136563 h 116"/>
              <a:gd name="T64" fmla="*/ 352821875 w 158"/>
              <a:gd name="T65" fmla="*/ 287297813 h 116"/>
              <a:gd name="T66" fmla="*/ 327620313 w 158"/>
              <a:gd name="T67" fmla="*/ 287297813 h 116"/>
              <a:gd name="T68" fmla="*/ 297378438 w 158"/>
              <a:gd name="T69" fmla="*/ 272176875 h 116"/>
              <a:gd name="T70" fmla="*/ 272176875 w 158"/>
              <a:gd name="T71" fmla="*/ 277217188 h 116"/>
              <a:gd name="T72" fmla="*/ 246975313 w 158"/>
              <a:gd name="T73" fmla="*/ 277217188 h 116"/>
              <a:gd name="T74" fmla="*/ 231854375 w 158"/>
              <a:gd name="T75" fmla="*/ 277217188 h 116"/>
              <a:gd name="T76" fmla="*/ 211693125 w 158"/>
              <a:gd name="T77" fmla="*/ 267136563 h 116"/>
              <a:gd name="T78" fmla="*/ 191531875 w 158"/>
              <a:gd name="T79" fmla="*/ 267136563 h 116"/>
              <a:gd name="T80" fmla="*/ 176410938 w 158"/>
              <a:gd name="T81" fmla="*/ 246975313 h 116"/>
              <a:gd name="T82" fmla="*/ 156249688 w 158"/>
              <a:gd name="T83" fmla="*/ 241935000 h 116"/>
              <a:gd name="T84" fmla="*/ 141128750 w 158"/>
              <a:gd name="T85" fmla="*/ 231854375 h 116"/>
              <a:gd name="T86" fmla="*/ 120967500 w 158"/>
              <a:gd name="T87" fmla="*/ 221773750 h 116"/>
              <a:gd name="T88" fmla="*/ 105846563 w 158"/>
              <a:gd name="T89" fmla="*/ 236894688 h 116"/>
              <a:gd name="T90" fmla="*/ 85685313 w 158"/>
              <a:gd name="T91" fmla="*/ 221773750 h 116"/>
              <a:gd name="T92" fmla="*/ 80645000 w 158"/>
              <a:gd name="T93" fmla="*/ 211693125 h 116"/>
              <a:gd name="T94" fmla="*/ 55443438 w 158"/>
              <a:gd name="T95" fmla="*/ 206652813 h 116"/>
              <a:gd name="T96" fmla="*/ 35282188 w 158"/>
              <a:gd name="T97" fmla="*/ 191531875 h 116"/>
              <a:gd name="T98" fmla="*/ 30241875 w 158"/>
              <a:gd name="T99" fmla="*/ 196572188 h 116"/>
              <a:gd name="T100" fmla="*/ 35282188 w 158"/>
              <a:gd name="T101" fmla="*/ 176410938 h 116"/>
              <a:gd name="T102" fmla="*/ 25201563 w 158"/>
              <a:gd name="T103" fmla="*/ 161290000 h 116"/>
              <a:gd name="T104" fmla="*/ 20161250 w 158"/>
              <a:gd name="T105" fmla="*/ 141128750 h 116"/>
              <a:gd name="T106" fmla="*/ 15120938 w 158"/>
              <a:gd name="T107" fmla="*/ 126007813 h 116"/>
              <a:gd name="T108" fmla="*/ 10080625 w 158"/>
              <a:gd name="T109" fmla="*/ 110886875 h 11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8" h="116">
                <a:moveTo>
                  <a:pt x="0" y="40"/>
                </a:moveTo>
                <a:lnTo>
                  <a:pt x="0" y="40"/>
                </a:lnTo>
                <a:lnTo>
                  <a:pt x="0" y="38"/>
                </a:lnTo>
                <a:lnTo>
                  <a:pt x="2" y="36"/>
                </a:lnTo>
                <a:lnTo>
                  <a:pt x="2" y="34"/>
                </a:lnTo>
                <a:lnTo>
                  <a:pt x="4" y="34"/>
                </a:lnTo>
                <a:lnTo>
                  <a:pt x="2" y="34"/>
                </a:lnTo>
                <a:lnTo>
                  <a:pt x="4" y="32"/>
                </a:lnTo>
                <a:lnTo>
                  <a:pt x="4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2" y="22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6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lnTo>
                  <a:pt x="30" y="12"/>
                </a:lnTo>
                <a:lnTo>
                  <a:pt x="32" y="10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42" y="4"/>
                </a:lnTo>
                <a:lnTo>
                  <a:pt x="44" y="4"/>
                </a:lnTo>
                <a:lnTo>
                  <a:pt x="46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60" y="0"/>
                </a:lnTo>
                <a:lnTo>
                  <a:pt x="62" y="0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4"/>
                </a:lnTo>
                <a:lnTo>
                  <a:pt x="68" y="2"/>
                </a:lnTo>
                <a:lnTo>
                  <a:pt x="66" y="2"/>
                </a:lnTo>
                <a:lnTo>
                  <a:pt x="64" y="2"/>
                </a:lnTo>
                <a:lnTo>
                  <a:pt x="66" y="4"/>
                </a:lnTo>
                <a:lnTo>
                  <a:pt x="66" y="6"/>
                </a:lnTo>
                <a:lnTo>
                  <a:pt x="66" y="8"/>
                </a:lnTo>
                <a:lnTo>
                  <a:pt x="68" y="8"/>
                </a:lnTo>
                <a:lnTo>
                  <a:pt x="70" y="10"/>
                </a:lnTo>
                <a:lnTo>
                  <a:pt x="72" y="10"/>
                </a:lnTo>
                <a:lnTo>
                  <a:pt x="74" y="10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2" y="8"/>
                </a:lnTo>
                <a:lnTo>
                  <a:pt x="84" y="8"/>
                </a:lnTo>
                <a:lnTo>
                  <a:pt x="82" y="10"/>
                </a:lnTo>
                <a:lnTo>
                  <a:pt x="80" y="10"/>
                </a:lnTo>
                <a:lnTo>
                  <a:pt x="78" y="10"/>
                </a:lnTo>
                <a:lnTo>
                  <a:pt x="76" y="10"/>
                </a:lnTo>
                <a:lnTo>
                  <a:pt x="78" y="12"/>
                </a:lnTo>
                <a:lnTo>
                  <a:pt x="80" y="12"/>
                </a:lnTo>
                <a:lnTo>
                  <a:pt x="82" y="10"/>
                </a:lnTo>
                <a:lnTo>
                  <a:pt x="84" y="10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8"/>
                </a:lnTo>
                <a:lnTo>
                  <a:pt x="92" y="10"/>
                </a:lnTo>
                <a:lnTo>
                  <a:pt x="94" y="10"/>
                </a:lnTo>
                <a:lnTo>
                  <a:pt x="98" y="10"/>
                </a:lnTo>
                <a:lnTo>
                  <a:pt x="100" y="10"/>
                </a:lnTo>
                <a:lnTo>
                  <a:pt x="104" y="10"/>
                </a:lnTo>
                <a:lnTo>
                  <a:pt x="106" y="10"/>
                </a:lnTo>
                <a:lnTo>
                  <a:pt x="108" y="10"/>
                </a:lnTo>
                <a:lnTo>
                  <a:pt x="120" y="10"/>
                </a:lnTo>
                <a:lnTo>
                  <a:pt x="124" y="10"/>
                </a:lnTo>
                <a:lnTo>
                  <a:pt x="126" y="10"/>
                </a:lnTo>
                <a:lnTo>
                  <a:pt x="128" y="10"/>
                </a:lnTo>
                <a:lnTo>
                  <a:pt x="130" y="10"/>
                </a:lnTo>
                <a:lnTo>
                  <a:pt x="132" y="10"/>
                </a:lnTo>
                <a:lnTo>
                  <a:pt x="134" y="10"/>
                </a:lnTo>
                <a:lnTo>
                  <a:pt x="136" y="10"/>
                </a:lnTo>
                <a:lnTo>
                  <a:pt x="138" y="12"/>
                </a:lnTo>
                <a:lnTo>
                  <a:pt x="140" y="12"/>
                </a:lnTo>
                <a:lnTo>
                  <a:pt x="142" y="14"/>
                </a:lnTo>
                <a:lnTo>
                  <a:pt x="142" y="16"/>
                </a:lnTo>
                <a:lnTo>
                  <a:pt x="144" y="16"/>
                </a:lnTo>
                <a:lnTo>
                  <a:pt x="144" y="18"/>
                </a:lnTo>
                <a:lnTo>
                  <a:pt x="144" y="20"/>
                </a:lnTo>
                <a:lnTo>
                  <a:pt x="144" y="22"/>
                </a:lnTo>
                <a:lnTo>
                  <a:pt x="146" y="22"/>
                </a:lnTo>
                <a:lnTo>
                  <a:pt x="146" y="24"/>
                </a:lnTo>
                <a:lnTo>
                  <a:pt x="146" y="26"/>
                </a:lnTo>
                <a:lnTo>
                  <a:pt x="146" y="28"/>
                </a:lnTo>
                <a:lnTo>
                  <a:pt x="148" y="28"/>
                </a:lnTo>
                <a:lnTo>
                  <a:pt x="148" y="30"/>
                </a:lnTo>
                <a:lnTo>
                  <a:pt x="150" y="32"/>
                </a:lnTo>
                <a:lnTo>
                  <a:pt x="150" y="34"/>
                </a:lnTo>
                <a:lnTo>
                  <a:pt x="150" y="36"/>
                </a:lnTo>
                <a:lnTo>
                  <a:pt x="152" y="36"/>
                </a:lnTo>
                <a:lnTo>
                  <a:pt x="152" y="38"/>
                </a:lnTo>
                <a:lnTo>
                  <a:pt x="152" y="40"/>
                </a:lnTo>
                <a:lnTo>
                  <a:pt x="152" y="42"/>
                </a:lnTo>
                <a:lnTo>
                  <a:pt x="150" y="44"/>
                </a:lnTo>
                <a:lnTo>
                  <a:pt x="148" y="44"/>
                </a:lnTo>
                <a:lnTo>
                  <a:pt x="146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48"/>
                </a:lnTo>
                <a:lnTo>
                  <a:pt x="142" y="50"/>
                </a:lnTo>
                <a:lnTo>
                  <a:pt x="140" y="50"/>
                </a:lnTo>
                <a:lnTo>
                  <a:pt x="142" y="52"/>
                </a:lnTo>
                <a:lnTo>
                  <a:pt x="144" y="52"/>
                </a:lnTo>
                <a:lnTo>
                  <a:pt x="146" y="54"/>
                </a:lnTo>
                <a:lnTo>
                  <a:pt x="148" y="54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2"/>
                </a:lnTo>
                <a:lnTo>
                  <a:pt x="148" y="64"/>
                </a:lnTo>
                <a:lnTo>
                  <a:pt x="148" y="66"/>
                </a:lnTo>
                <a:lnTo>
                  <a:pt x="150" y="68"/>
                </a:lnTo>
                <a:lnTo>
                  <a:pt x="150" y="70"/>
                </a:lnTo>
                <a:lnTo>
                  <a:pt x="150" y="72"/>
                </a:lnTo>
                <a:lnTo>
                  <a:pt x="152" y="72"/>
                </a:lnTo>
                <a:lnTo>
                  <a:pt x="152" y="74"/>
                </a:lnTo>
                <a:lnTo>
                  <a:pt x="154" y="74"/>
                </a:lnTo>
                <a:lnTo>
                  <a:pt x="154" y="76"/>
                </a:lnTo>
                <a:lnTo>
                  <a:pt x="156" y="76"/>
                </a:lnTo>
                <a:lnTo>
                  <a:pt x="156" y="78"/>
                </a:lnTo>
                <a:lnTo>
                  <a:pt x="158" y="80"/>
                </a:lnTo>
                <a:lnTo>
                  <a:pt x="156" y="80"/>
                </a:lnTo>
                <a:lnTo>
                  <a:pt x="156" y="82"/>
                </a:lnTo>
                <a:lnTo>
                  <a:pt x="158" y="84"/>
                </a:lnTo>
                <a:lnTo>
                  <a:pt x="158" y="86"/>
                </a:lnTo>
                <a:lnTo>
                  <a:pt x="156" y="88"/>
                </a:lnTo>
                <a:lnTo>
                  <a:pt x="154" y="88"/>
                </a:lnTo>
                <a:lnTo>
                  <a:pt x="152" y="90"/>
                </a:lnTo>
                <a:lnTo>
                  <a:pt x="150" y="90"/>
                </a:lnTo>
                <a:lnTo>
                  <a:pt x="150" y="92"/>
                </a:lnTo>
                <a:lnTo>
                  <a:pt x="148" y="94"/>
                </a:lnTo>
                <a:lnTo>
                  <a:pt x="146" y="94"/>
                </a:lnTo>
                <a:lnTo>
                  <a:pt x="144" y="98"/>
                </a:lnTo>
                <a:lnTo>
                  <a:pt x="142" y="98"/>
                </a:lnTo>
                <a:lnTo>
                  <a:pt x="142" y="100"/>
                </a:lnTo>
                <a:lnTo>
                  <a:pt x="140" y="102"/>
                </a:lnTo>
                <a:lnTo>
                  <a:pt x="138" y="104"/>
                </a:lnTo>
                <a:lnTo>
                  <a:pt x="138" y="106"/>
                </a:lnTo>
                <a:lnTo>
                  <a:pt x="138" y="108"/>
                </a:lnTo>
                <a:lnTo>
                  <a:pt x="138" y="110"/>
                </a:lnTo>
                <a:lnTo>
                  <a:pt x="138" y="112"/>
                </a:lnTo>
                <a:lnTo>
                  <a:pt x="140" y="114"/>
                </a:lnTo>
                <a:lnTo>
                  <a:pt x="142" y="116"/>
                </a:lnTo>
                <a:lnTo>
                  <a:pt x="140" y="116"/>
                </a:lnTo>
                <a:lnTo>
                  <a:pt x="138" y="116"/>
                </a:lnTo>
                <a:lnTo>
                  <a:pt x="136" y="116"/>
                </a:lnTo>
                <a:lnTo>
                  <a:pt x="134" y="114"/>
                </a:lnTo>
                <a:lnTo>
                  <a:pt x="132" y="114"/>
                </a:lnTo>
                <a:lnTo>
                  <a:pt x="130" y="114"/>
                </a:lnTo>
                <a:lnTo>
                  <a:pt x="128" y="112"/>
                </a:lnTo>
                <a:lnTo>
                  <a:pt x="126" y="112"/>
                </a:lnTo>
                <a:lnTo>
                  <a:pt x="126" y="110"/>
                </a:lnTo>
                <a:lnTo>
                  <a:pt x="124" y="110"/>
                </a:lnTo>
                <a:lnTo>
                  <a:pt x="122" y="108"/>
                </a:lnTo>
                <a:lnTo>
                  <a:pt x="120" y="108"/>
                </a:lnTo>
                <a:lnTo>
                  <a:pt x="118" y="108"/>
                </a:lnTo>
                <a:lnTo>
                  <a:pt x="116" y="108"/>
                </a:lnTo>
                <a:lnTo>
                  <a:pt x="114" y="108"/>
                </a:lnTo>
                <a:lnTo>
                  <a:pt x="112" y="108"/>
                </a:lnTo>
                <a:lnTo>
                  <a:pt x="112" y="110"/>
                </a:lnTo>
                <a:lnTo>
                  <a:pt x="110" y="110"/>
                </a:lnTo>
                <a:lnTo>
                  <a:pt x="108" y="110"/>
                </a:lnTo>
                <a:lnTo>
                  <a:pt x="106" y="108"/>
                </a:lnTo>
                <a:lnTo>
                  <a:pt x="104" y="110"/>
                </a:lnTo>
                <a:lnTo>
                  <a:pt x="102" y="108"/>
                </a:lnTo>
                <a:lnTo>
                  <a:pt x="100" y="108"/>
                </a:lnTo>
                <a:lnTo>
                  <a:pt x="98" y="110"/>
                </a:lnTo>
                <a:lnTo>
                  <a:pt x="96" y="112"/>
                </a:lnTo>
                <a:lnTo>
                  <a:pt x="94" y="112"/>
                </a:lnTo>
                <a:lnTo>
                  <a:pt x="92" y="112"/>
                </a:lnTo>
                <a:lnTo>
                  <a:pt x="92" y="110"/>
                </a:lnTo>
                <a:lnTo>
                  <a:pt x="92" y="108"/>
                </a:lnTo>
                <a:lnTo>
                  <a:pt x="90" y="108"/>
                </a:lnTo>
                <a:lnTo>
                  <a:pt x="88" y="108"/>
                </a:lnTo>
                <a:lnTo>
                  <a:pt x="86" y="106"/>
                </a:lnTo>
                <a:lnTo>
                  <a:pt x="84" y="106"/>
                </a:lnTo>
                <a:lnTo>
                  <a:pt x="82" y="108"/>
                </a:lnTo>
                <a:lnTo>
                  <a:pt x="80" y="108"/>
                </a:lnTo>
                <a:lnTo>
                  <a:pt x="78" y="108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4" y="102"/>
                </a:lnTo>
                <a:lnTo>
                  <a:pt x="72" y="102"/>
                </a:lnTo>
                <a:lnTo>
                  <a:pt x="72" y="100"/>
                </a:lnTo>
                <a:lnTo>
                  <a:pt x="72" y="98"/>
                </a:lnTo>
                <a:lnTo>
                  <a:pt x="70" y="98"/>
                </a:lnTo>
                <a:lnTo>
                  <a:pt x="68" y="98"/>
                </a:lnTo>
                <a:lnTo>
                  <a:pt x="66" y="98"/>
                </a:lnTo>
                <a:lnTo>
                  <a:pt x="64" y="96"/>
                </a:lnTo>
                <a:lnTo>
                  <a:pt x="62" y="96"/>
                </a:lnTo>
                <a:lnTo>
                  <a:pt x="60" y="96"/>
                </a:lnTo>
                <a:lnTo>
                  <a:pt x="58" y="94"/>
                </a:lnTo>
                <a:lnTo>
                  <a:pt x="58" y="92"/>
                </a:lnTo>
                <a:lnTo>
                  <a:pt x="58" y="90"/>
                </a:lnTo>
                <a:lnTo>
                  <a:pt x="56" y="92"/>
                </a:lnTo>
                <a:lnTo>
                  <a:pt x="54" y="92"/>
                </a:lnTo>
                <a:lnTo>
                  <a:pt x="52" y="92"/>
                </a:lnTo>
                <a:lnTo>
                  <a:pt x="52" y="90"/>
                </a:lnTo>
                <a:lnTo>
                  <a:pt x="50" y="90"/>
                </a:lnTo>
                <a:lnTo>
                  <a:pt x="48" y="88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6" y="92"/>
                </a:lnTo>
                <a:lnTo>
                  <a:pt x="44" y="92"/>
                </a:lnTo>
                <a:lnTo>
                  <a:pt x="42" y="94"/>
                </a:lnTo>
                <a:lnTo>
                  <a:pt x="40" y="94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34" y="88"/>
                </a:lnTo>
                <a:lnTo>
                  <a:pt x="34" y="86"/>
                </a:lnTo>
                <a:lnTo>
                  <a:pt x="36" y="86"/>
                </a:lnTo>
                <a:lnTo>
                  <a:pt x="36" y="84"/>
                </a:lnTo>
                <a:lnTo>
                  <a:pt x="34" y="84"/>
                </a:lnTo>
                <a:lnTo>
                  <a:pt x="32" y="84"/>
                </a:lnTo>
                <a:lnTo>
                  <a:pt x="30" y="84"/>
                </a:lnTo>
                <a:lnTo>
                  <a:pt x="30" y="82"/>
                </a:lnTo>
                <a:lnTo>
                  <a:pt x="28" y="82"/>
                </a:lnTo>
                <a:lnTo>
                  <a:pt x="26" y="82"/>
                </a:lnTo>
                <a:lnTo>
                  <a:pt x="24" y="82"/>
                </a:lnTo>
                <a:lnTo>
                  <a:pt x="22" y="82"/>
                </a:lnTo>
                <a:lnTo>
                  <a:pt x="20" y="80"/>
                </a:lnTo>
                <a:lnTo>
                  <a:pt x="18" y="80"/>
                </a:lnTo>
                <a:lnTo>
                  <a:pt x="18" y="78"/>
                </a:lnTo>
                <a:lnTo>
                  <a:pt x="18" y="76"/>
                </a:lnTo>
                <a:lnTo>
                  <a:pt x="16" y="76"/>
                </a:lnTo>
                <a:lnTo>
                  <a:pt x="14" y="76"/>
                </a:lnTo>
                <a:lnTo>
                  <a:pt x="14" y="80"/>
                </a:lnTo>
                <a:lnTo>
                  <a:pt x="12" y="80"/>
                </a:lnTo>
                <a:lnTo>
                  <a:pt x="12" y="78"/>
                </a:lnTo>
                <a:lnTo>
                  <a:pt x="12" y="76"/>
                </a:lnTo>
                <a:lnTo>
                  <a:pt x="14" y="76"/>
                </a:lnTo>
                <a:lnTo>
                  <a:pt x="14" y="74"/>
                </a:lnTo>
                <a:lnTo>
                  <a:pt x="14" y="72"/>
                </a:lnTo>
                <a:lnTo>
                  <a:pt x="14" y="70"/>
                </a:lnTo>
                <a:lnTo>
                  <a:pt x="14" y="68"/>
                </a:lnTo>
                <a:lnTo>
                  <a:pt x="12" y="66"/>
                </a:lnTo>
                <a:lnTo>
                  <a:pt x="10" y="66"/>
                </a:lnTo>
                <a:lnTo>
                  <a:pt x="10" y="64"/>
                </a:lnTo>
                <a:lnTo>
                  <a:pt x="8" y="62"/>
                </a:lnTo>
                <a:lnTo>
                  <a:pt x="6" y="60"/>
                </a:lnTo>
                <a:lnTo>
                  <a:pt x="8" y="58"/>
                </a:lnTo>
                <a:lnTo>
                  <a:pt x="8" y="56"/>
                </a:lnTo>
                <a:lnTo>
                  <a:pt x="10" y="56"/>
                </a:lnTo>
                <a:lnTo>
                  <a:pt x="8" y="54"/>
                </a:lnTo>
                <a:lnTo>
                  <a:pt x="8" y="52"/>
                </a:lnTo>
                <a:lnTo>
                  <a:pt x="6" y="50"/>
                </a:lnTo>
                <a:lnTo>
                  <a:pt x="6" y="48"/>
                </a:lnTo>
                <a:lnTo>
                  <a:pt x="8" y="46"/>
                </a:lnTo>
                <a:lnTo>
                  <a:pt x="6" y="46"/>
                </a:lnTo>
                <a:lnTo>
                  <a:pt x="6" y="44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1" name="Freeform 2369"/>
          <p:cNvSpPr>
            <a:spLocks/>
          </p:cNvSpPr>
          <p:nvPr/>
        </p:nvSpPr>
        <p:spPr bwMode="auto">
          <a:xfrm>
            <a:off x="4603753" y="2144714"/>
            <a:ext cx="250825" cy="184151"/>
          </a:xfrm>
          <a:custGeom>
            <a:avLst/>
            <a:gdLst>
              <a:gd name="T0" fmla="*/ 5040313 w 158"/>
              <a:gd name="T1" fmla="*/ 90725625 h 116"/>
              <a:gd name="T2" fmla="*/ 10080625 w 158"/>
              <a:gd name="T3" fmla="*/ 80645000 h 116"/>
              <a:gd name="T4" fmla="*/ 5040313 w 158"/>
              <a:gd name="T5" fmla="*/ 60483750 h 116"/>
              <a:gd name="T6" fmla="*/ 15120938 w 158"/>
              <a:gd name="T7" fmla="*/ 50403125 h 116"/>
              <a:gd name="T8" fmla="*/ 5040313 w 158"/>
              <a:gd name="T9" fmla="*/ 50403125 h 116"/>
              <a:gd name="T10" fmla="*/ 20161250 w 158"/>
              <a:gd name="T11" fmla="*/ 40322500 h 116"/>
              <a:gd name="T12" fmla="*/ 45362813 w 158"/>
              <a:gd name="T13" fmla="*/ 35282188 h 116"/>
              <a:gd name="T14" fmla="*/ 75604688 w 158"/>
              <a:gd name="T15" fmla="*/ 30241875 h 116"/>
              <a:gd name="T16" fmla="*/ 100806250 w 158"/>
              <a:gd name="T17" fmla="*/ 15120938 h 116"/>
              <a:gd name="T18" fmla="*/ 136088438 w 158"/>
              <a:gd name="T19" fmla="*/ 5040313 h 116"/>
              <a:gd name="T20" fmla="*/ 171370625 w 158"/>
              <a:gd name="T21" fmla="*/ 5040313 h 116"/>
              <a:gd name="T22" fmla="*/ 166330313 w 158"/>
              <a:gd name="T23" fmla="*/ 20161250 h 116"/>
              <a:gd name="T24" fmla="*/ 191531875 w 158"/>
              <a:gd name="T25" fmla="*/ 25201563 h 116"/>
              <a:gd name="T26" fmla="*/ 201612500 w 158"/>
              <a:gd name="T27" fmla="*/ 25201563 h 116"/>
              <a:gd name="T28" fmla="*/ 211693125 w 158"/>
              <a:gd name="T29" fmla="*/ 25201563 h 116"/>
              <a:gd name="T30" fmla="*/ 226814063 w 158"/>
              <a:gd name="T31" fmla="*/ 20161250 h 116"/>
              <a:gd name="T32" fmla="*/ 262096250 w 158"/>
              <a:gd name="T33" fmla="*/ 25201563 h 116"/>
              <a:gd name="T34" fmla="*/ 317539688 w 158"/>
              <a:gd name="T35" fmla="*/ 25201563 h 116"/>
              <a:gd name="T36" fmla="*/ 347781563 w 158"/>
              <a:gd name="T37" fmla="*/ 30241875 h 116"/>
              <a:gd name="T38" fmla="*/ 362902500 w 158"/>
              <a:gd name="T39" fmla="*/ 45362813 h 116"/>
              <a:gd name="T40" fmla="*/ 367942813 w 158"/>
              <a:gd name="T41" fmla="*/ 65524063 h 116"/>
              <a:gd name="T42" fmla="*/ 383063750 w 158"/>
              <a:gd name="T43" fmla="*/ 90725625 h 116"/>
              <a:gd name="T44" fmla="*/ 378023438 w 158"/>
              <a:gd name="T45" fmla="*/ 110886875 h 116"/>
              <a:gd name="T46" fmla="*/ 357862188 w 158"/>
              <a:gd name="T47" fmla="*/ 126007813 h 116"/>
              <a:gd name="T48" fmla="*/ 372983125 w 158"/>
              <a:gd name="T49" fmla="*/ 141128750 h 116"/>
              <a:gd name="T50" fmla="*/ 372983125 w 158"/>
              <a:gd name="T51" fmla="*/ 156249688 h 116"/>
              <a:gd name="T52" fmla="*/ 378023438 w 158"/>
              <a:gd name="T53" fmla="*/ 181451250 h 116"/>
              <a:gd name="T54" fmla="*/ 398184688 w 158"/>
              <a:gd name="T55" fmla="*/ 201612500 h 116"/>
              <a:gd name="T56" fmla="*/ 398184688 w 158"/>
              <a:gd name="T57" fmla="*/ 216733438 h 116"/>
              <a:gd name="T58" fmla="*/ 378023438 w 158"/>
              <a:gd name="T59" fmla="*/ 231854375 h 116"/>
              <a:gd name="T60" fmla="*/ 357862188 w 158"/>
              <a:gd name="T61" fmla="*/ 252015625 h 116"/>
              <a:gd name="T62" fmla="*/ 347781563 w 158"/>
              <a:gd name="T63" fmla="*/ 267136563 h 116"/>
              <a:gd name="T64" fmla="*/ 352821875 w 158"/>
              <a:gd name="T65" fmla="*/ 287297813 h 116"/>
              <a:gd name="T66" fmla="*/ 327620313 w 158"/>
              <a:gd name="T67" fmla="*/ 287297813 h 116"/>
              <a:gd name="T68" fmla="*/ 297378438 w 158"/>
              <a:gd name="T69" fmla="*/ 272176875 h 116"/>
              <a:gd name="T70" fmla="*/ 272176875 w 158"/>
              <a:gd name="T71" fmla="*/ 277217188 h 116"/>
              <a:gd name="T72" fmla="*/ 246975313 w 158"/>
              <a:gd name="T73" fmla="*/ 277217188 h 116"/>
              <a:gd name="T74" fmla="*/ 231854375 w 158"/>
              <a:gd name="T75" fmla="*/ 277217188 h 116"/>
              <a:gd name="T76" fmla="*/ 211693125 w 158"/>
              <a:gd name="T77" fmla="*/ 267136563 h 116"/>
              <a:gd name="T78" fmla="*/ 191531875 w 158"/>
              <a:gd name="T79" fmla="*/ 267136563 h 116"/>
              <a:gd name="T80" fmla="*/ 176410938 w 158"/>
              <a:gd name="T81" fmla="*/ 246975313 h 116"/>
              <a:gd name="T82" fmla="*/ 156249688 w 158"/>
              <a:gd name="T83" fmla="*/ 241935000 h 116"/>
              <a:gd name="T84" fmla="*/ 141128750 w 158"/>
              <a:gd name="T85" fmla="*/ 231854375 h 116"/>
              <a:gd name="T86" fmla="*/ 120967500 w 158"/>
              <a:gd name="T87" fmla="*/ 221773750 h 116"/>
              <a:gd name="T88" fmla="*/ 105846563 w 158"/>
              <a:gd name="T89" fmla="*/ 236894688 h 116"/>
              <a:gd name="T90" fmla="*/ 85685313 w 158"/>
              <a:gd name="T91" fmla="*/ 221773750 h 116"/>
              <a:gd name="T92" fmla="*/ 80645000 w 158"/>
              <a:gd name="T93" fmla="*/ 211693125 h 116"/>
              <a:gd name="T94" fmla="*/ 55443438 w 158"/>
              <a:gd name="T95" fmla="*/ 206652813 h 116"/>
              <a:gd name="T96" fmla="*/ 35282188 w 158"/>
              <a:gd name="T97" fmla="*/ 191531875 h 116"/>
              <a:gd name="T98" fmla="*/ 30241875 w 158"/>
              <a:gd name="T99" fmla="*/ 196572188 h 116"/>
              <a:gd name="T100" fmla="*/ 35282188 w 158"/>
              <a:gd name="T101" fmla="*/ 176410938 h 116"/>
              <a:gd name="T102" fmla="*/ 25201563 w 158"/>
              <a:gd name="T103" fmla="*/ 161290000 h 116"/>
              <a:gd name="T104" fmla="*/ 20161250 w 158"/>
              <a:gd name="T105" fmla="*/ 141128750 h 116"/>
              <a:gd name="T106" fmla="*/ 15120938 w 158"/>
              <a:gd name="T107" fmla="*/ 126007813 h 116"/>
              <a:gd name="T108" fmla="*/ 10080625 w 158"/>
              <a:gd name="T109" fmla="*/ 110886875 h 11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8" h="116">
                <a:moveTo>
                  <a:pt x="0" y="40"/>
                </a:moveTo>
                <a:lnTo>
                  <a:pt x="0" y="40"/>
                </a:lnTo>
                <a:lnTo>
                  <a:pt x="0" y="38"/>
                </a:lnTo>
                <a:lnTo>
                  <a:pt x="2" y="36"/>
                </a:lnTo>
                <a:lnTo>
                  <a:pt x="2" y="34"/>
                </a:lnTo>
                <a:lnTo>
                  <a:pt x="4" y="34"/>
                </a:lnTo>
                <a:lnTo>
                  <a:pt x="2" y="34"/>
                </a:lnTo>
                <a:lnTo>
                  <a:pt x="4" y="32"/>
                </a:lnTo>
                <a:lnTo>
                  <a:pt x="4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2" y="22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6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lnTo>
                  <a:pt x="30" y="12"/>
                </a:lnTo>
                <a:lnTo>
                  <a:pt x="32" y="10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42" y="4"/>
                </a:lnTo>
                <a:lnTo>
                  <a:pt x="44" y="4"/>
                </a:lnTo>
                <a:lnTo>
                  <a:pt x="46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60" y="0"/>
                </a:lnTo>
                <a:lnTo>
                  <a:pt x="62" y="0"/>
                </a:lnTo>
                <a:lnTo>
                  <a:pt x="64" y="2"/>
                </a:lnTo>
                <a:lnTo>
                  <a:pt x="66" y="2"/>
                </a:lnTo>
                <a:lnTo>
                  <a:pt x="68" y="2"/>
                </a:lnTo>
                <a:lnTo>
                  <a:pt x="70" y="4"/>
                </a:lnTo>
                <a:lnTo>
                  <a:pt x="68" y="2"/>
                </a:lnTo>
                <a:lnTo>
                  <a:pt x="66" y="2"/>
                </a:lnTo>
                <a:lnTo>
                  <a:pt x="64" y="2"/>
                </a:lnTo>
                <a:lnTo>
                  <a:pt x="66" y="4"/>
                </a:lnTo>
                <a:lnTo>
                  <a:pt x="66" y="6"/>
                </a:lnTo>
                <a:lnTo>
                  <a:pt x="66" y="8"/>
                </a:lnTo>
                <a:lnTo>
                  <a:pt x="68" y="8"/>
                </a:lnTo>
                <a:lnTo>
                  <a:pt x="70" y="10"/>
                </a:lnTo>
                <a:lnTo>
                  <a:pt x="72" y="10"/>
                </a:lnTo>
                <a:lnTo>
                  <a:pt x="74" y="10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2" y="8"/>
                </a:lnTo>
                <a:lnTo>
                  <a:pt x="84" y="8"/>
                </a:lnTo>
                <a:lnTo>
                  <a:pt x="82" y="10"/>
                </a:lnTo>
                <a:lnTo>
                  <a:pt x="80" y="10"/>
                </a:lnTo>
                <a:lnTo>
                  <a:pt x="78" y="10"/>
                </a:lnTo>
                <a:lnTo>
                  <a:pt x="76" y="10"/>
                </a:lnTo>
                <a:lnTo>
                  <a:pt x="78" y="12"/>
                </a:lnTo>
                <a:lnTo>
                  <a:pt x="80" y="12"/>
                </a:lnTo>
                <a:lnTo>
                  <a:pt x="82" y="10"/>
                </a:lnTo>
                <a:lnTo>
                  <a:pt x="84" y="10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8"/>
                </a:lnTo>
                <a:lnTo>
                  <a:pt x="92" y="10"/>
                </a:lnTo>
                <a:lnTo>
                  <a:pt x="94" y="10"/>
                </a:lnTo>
                <a:lnTo>
                  <a:pt x="98" y="10"/>
                </a:lnTo>
                <a:lnTo>
                  <a:pt x="100" y="10"/>
                </a:lnTo>
                <a:lnTo>
                  <a:pt x="104" y="10"/>
                </a:lnTo>
                <a:lnTo>
                  <a:pt x="106" y="10"/>
                </a:lnTo>
                <a:lnTo>
                  <a:pt x="108" y="10"/>
                </a:lnTo>
                <a:lnTo>
                  <a:pt x="120" y="10"/>
                </a:lnTo>
                <a:lnTo>
                  <a:pt x="124" y="10"/>
                </a:lnTo>
                <a:lnTo>
                  <a:pt x="126" y="10"/>
                </a:lnTo>
                <a:lnTo>
                  <a:pt x="128" y="10"/>
                </a:lnTo>
                <a:lnTo>
                  <a:pt x="130" y="10"/>
                </a:lnTo>
                <a:lnTo>
                  <a:pt x="132" y="10"/>
                </a:lnTo>
                <a:lnTo>
                  <a:pt x="134" y="10"/>
                </a:lnTo>
                <a:lnTo>
                  <a:pt x="136" y="10"/>
                </a:lnTo>
                <a:lnTo>
                  <a:pt x="138" y="12"/>
                </a:lnTo>
                <a:lnTo>
                  <a:pt x="140" y="12"/>
                </a:lnTo>
                <a:lnTo>
                  <a:pt x="142" y="14"/>
                </a:lnTo>
                <a:lnTo>
                  <a:pt x="142" y="16"/>
                </a:lnTo>
                <a:lnTo>
                  <a:pt x="144" y="16"/>
                </a:lnTo>
                <a:lnTo>
                  <a:pt x="144" y="18"/>
                </a:lnTo>
                <a:lnTo>
                  <a:pt x="144" y="20"/>
                </a:lnTo>
                <a:lnTo>
                  <a:pt x="144" y="22"/>
                </a:lnTo>
                <a:lnTo>
                  <a:pt x="146" y="22"/>
                </a:lnTo>
                <a:lnTo>
                  <a:pt x="146" y="24"/>
                </a:lnTo>
                <a:lnTo>
                  <a:pt x="146" y="26"/>
                </a:lnTo>
                <a:lnTo>
                  <a:pt x="146" y="28"/>
                </a:lnTo>
                <a:lnTo>
                  <a:pt x="148" y="28"/>
                </a:lnTo>
                <a:lnTo>
                  <a:pt x="148" y="30"/>
                </a:lnTo>
                <a:lnTo>
                  <a:pt x="150" y="32"/>
                </a:lnTo>
                <a:lnTo>
                  <a:pt x="150" y="34"/>
                </a:lnTo>
                <a:lnTo>
                  <a:pt x="150" y="36"/>
                </a:lnTo>
                <a:lnTo>
                  <a:pt x="152" y="36"/>
                </a:lnTo>
                <a:lnTo>
                  <a:pt x="152" y="38"/>
                </a:lnTo>
                <a:lnTo>
                  <a:pt x="152" y="40"/>
                </a:lnTo>
                <a:lnTo>
                  <a:pt x="152" y="42"/>
                </a:lnTo>
                <a:lnTo>
                  <a:pt x="150" y="44"/>
                </a:lnTo>
                <a:lnTo>
                  <a:pt x="148" y="44"/>
                </a:lnTo>
                <a:lnTo>
                  <a:pt x="146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48"/>
                </a:lnTo>
                <a:lnTo>
                  <a:pt x="142" y="50"/>
                </a:lnTo>
                <a:lnTo>
                  <a:pt x="140" y="50"/>
                </a:lnTo>
                <a:lnTo>
                  <a:pt x="142" y="52"/>
                </a:lnTo>
                <a:lnTo>
                  <a:pt x="144" y="52"/>
                </a:lnTo>
                <a:lnTo>
                  <a:pt x="146" y="54"/>
                </a:lnTo>
                <a:lnTo>
                  <a:pt x="148" y="54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2"/>
                </a:lnTo>
                <a:lnTo>
                  <a:pt x="148" y="64"/>
                </a:lnTo>
                <a:lnTo>
                  <a:pt x="148" y="66"/>
                </a:lnTo>
                <a:lnTo>
                  <a:pt x="150" y="68"/>
                </a:lnTo>
                <a:lnTo>
                  <a:pt x="150" y="70"/>
                </a:lnTo>
                <a:lnTo>
                  <a:pt x="150" y="72"/>
                </a:lnTo>
                <a:lnTo>
                  <a:pt x="152" y="72"/>
                </a:lnTo>
                <a:lnTo>
                  <a:pt x="152" y="74"/>
                </a:lnTo>
                <a:lnTo>
                  <a:pt x="154" y="74"/>
                </a:lnTo>
                <a:lnTo>
                  <a:pt x="154" y="76"/>
                </a:lnTo>
                <a:lnTo>
                  <a:pt x="156" y="76"/>
                </a:lnTo>
                <a:lnTo>
                  <a:pt x="156" y="78"/>
                </a:lnTo>
                <a:lnTo>
                  <a:pt x="158" y="80"/>
                </a:lnTo>
                <a:lnTo>
                  <a:pt x="156" y="80"/>
                </a:lnTo>
                <a:lnTo>
                  <a:pt x="156" y="82"/>
                </a:lnTo>
                <a:lnTo>
                  <a:pt x="158" y="84"/>
                </a:lnTo>
                <a:lnTo>
                  <a:pt x="158" y="86"/>
                </a:lnTo>
                <a:lnTo>
                  <a:pt x="156" y="88"/>
                </a:lnTo>
                <a:lnTo>
                  <a:pt x="154" y="88"/>
                </a:lnTo>
                <a:lnTo>
                  <a:pt x="152" y="90"/>
                </a:lnTo>
                <a:lnTo>
                  <a:pt x="150" y="90"/>
                </a:lnTo>
                <a:lnTo>
                  <a:pt x="150" y="92"/>
                </a:lnTo>
                <a:lnTo>
                  <a:pt x="148" y="94"/>
                </a:lnTo>
                <a:lnTo>
                  <a:pt x="146" y="94"/>
                </a:lnTo>
                <a:lnTo>
                  <a:pt x="144" y="98"/>
                </a:lnTo>
                <a:lnTo>
                  <a:pt x="142" y="98"/>
                </a:lnTo>
                <a:lnTo>
                  <a:pt x="142" y="100"/>
                </a:lnTo>
                <a:lnTo>
                  <a:pt x="140" y="102"/>
                </a:lnTo>
                <a:lnTo>
                  <a:pt x="138" y="104"/>
                </a:lnTo>
                <a:lnTo>
                  <a:pt x="138" y="106"/>
                </a:lnTo>
                <a:lnTo>
                  <a:pt x="138" y="108"/>
                </a:lnTo>
                <a:lnTo>
                  <a:pt x="138" y="110"/>
                </a:lnTo>
                <a:lnTo>
                  <a:pt x="138" y="112"/>
                </a:lnTo>
                <a:lnTo>
                  <a:pt x="140" y="114"/>
                </a:lnTo>
                <a:lnTo>
                  <a:pt x="142" y="116"/>
                </a:lnTo>
                <a:lnTo>
                  <a:pt x="140" y="116"/>
                </a:lnTo>
                <a:lnTo>
                  <a:pt x="138" y="116"/>
                </a:lnTo>
                <a:lnTo>
                  <a:pt x="136" y="116"/>
                </a:lnTo>
                <a:lnTo>
                  <a:pt x="134" y="114"/>
                </a:lnTo>
                <a:lnTo>
                  <a:pt x="132" y="114"/>
                </a:lnTo>
                <a:lnTo>
                  <a:pt x="130" y="114"/>
                </a:lnTo>
                <a:lnTo>
                  <a:pt x="128" y="112"/>
                </a:lnTo>
                <a:lnTo>
                  <a:pt x="126" y="112"/>
                </a:lnTo>
                <a:lnTo>
                  <a:pt x="126" y="110"/>
                </a:lnTo>
                <a:lnTo>
                  <a:pt x="124" y="110"/>
                </a:lnTo>
                <a:lnTo>
                  <a:pt x="122" y="108"/>
                </a:lnTo>
                <a:lnTo>
                  <a:pt x="120" y="108"/>
                </a:lnTo>
                <a:lnTo>
                  <a:pt x="118" y="108"/>
                </a:lnTo>
                <a:lnTo>
                  <a:pt x="116" y="108"/>
                </a:lnTo>
                <a:lnTo>
                  <a:pt x="114" y="108"/>
                </a:lnTo>
                <a:lnTo>
                  <a:pt x="112" y="108"/>
                </a:lnTo>
                <a:lnTo>
                  <a:pt x="112" y="110"/>
                </a:lnTo>
                <a:lnTo>
                  <a:pt x="110" y="110"/>
                </a:lnTo>
                <a:lnTo>
                  <a:pt x="108" y="110"/>
                </a:lnTo>
                <a:lnTo>
                  <a:pt x="106" y="108"/>
                </a:lnTo>
                <a:lnTo>
                  <a:pt x="104" y="110"/>
                </a:lnTo>
                <a:lnTo>
                  <a:pt x="102" y="108"/>
                </a:lnTo>
                <a:lnTo>
                  <a:pt x="100" y="108"/>
                </a:lnTo>
                <a:lnTo>
                  <a:pt x="98" y="110"/>
                </a:lnTo>
                <a:lnTo>
                  <a:pt x="96" y="112"/>
                </a:lnTo>
                <a:lnTo>
                  <a:pt x="94" y="112"/>
                </a:lnTo>
                <a:lnTo>
                  <a:pt x="92" y="112"/>
                </a:lnTo>
                <a:lnTo>
                  <a:pt x="92" y="110"/>
                </a:lnTo>
                <a:lnTo>
                  <a:pt x="92" y="108"/>
                </a:lnTo>
                <a:lnTo>
                  <a:pt x="90" y="108"/>
                </a:lnTo>
                <a:lnTo>
                  <a:pt x="88" y="108"/>
                </a:lnTo>
                <a:lnTo>
                  <a:pt x="86" y="106"/>
                </a:lnTo>
                <a:lnTo>
                  <a:pt x="84" y="106"/>
                </a:lnTo>
                <a:lnTo>
                  <a:pt x="82" y="108"/>
                </a:lnTo>
                <a:lnTo>
                  <a:pt x="80" y="108"/>
                </a:lnTo>
                <a:lnTo>
                  <a:pt x="78" y="108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4" y="102"/>
                </a:lnTo>
                <a:lnTo>
                  <a:pt x="72" y="102"/>
                </a:lnTo>
                <a:lnTo>
                  <a:pt x="72" y="100"/>
                </a:lnTo>
                <a:lnTo>
                  <a:pt x="72" y="98"/>
                </a:lnTo>
                <a:lnTo>
                  <a:pt x="70" y="98"/>
                </a:lnTo>
                <a:lnTo>
                  <a:pt x="68" y="98"/>
                </a:lnTo>
                <a:lnTo>
                  <a:pt x="66" y="98"/>
                </a:lnTo>
                <a:lnTo>
                  <a:pt x="64" y="96"/>
                </a:lnTo>
                <a:lnTo>
                  <a:pt x="62" y="96"/>
                </a:lnTo>
                <a:lnTo>
                  <a:pt x="60" y="96"/>
                </a:lnTo>
                <a:lnTo>
                  <a:pt x="58" y="94"/>
                </a:lnTo>
                <a:lnTo>
                  <a:pt x="58" y="92"/>
                </a:lnTo>
                <a:lnTo>
                  <a:pt x="58" y="90"/>
                </a:lnTo>
                <a:lnTo>
                  <a:pt x="56" y="92"/>
                </a:lnTo>
                <a:lnTo>
                  <a:pt x="54" y="92"/>
                </a:lnTo>
                <a:lnTo>
                  <a:pt x="52" y="92"/>
                </a:lnTo>
                <a:lnTo>
                  <a:pt x="52" y="90"/>
                </a:lnTo>
                <a:lnTo>
                  <a:pt x="50" y="90"/>
                </a:lnTo>
                <a:lnTo>
                  <a:pt x="48" y="88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6" y="92"/>
                </a:lnTo>
                <a:lnTo>
                  <a:pt x="44" y="92"/>
                </a:lnTo>
                <a:lnTo>
                  <a:pt x="42" y="94"/>
                </a:lnTo>
                <a:lnTo>
                  <a:pt x="40" y="94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34" y="88"/>
                </a:lnTo>
                <a:lnTo>
                  <a:pt x="34" y="86"/>
                </a:lnTo>
                <a:lnTo>
                  <a:pt x="36" y="86"/>
                </a:lnTo>
                <a:lnTo>
                  <a:pt x="36" y="84"/>
                </a:lnTo>
                <a:lnTo>
                  <a:pt x="34" y="84"/>
                </a:lnTo>
                <a:lnTo>
                  <a:pt x="32" y="84"/>
                </a:lnTo>
                <a:lnTo>
                  <a:pt x="30" y="84"/>
                </a:lnTo>
                <a:lnTo>
                  <a:pt x="30" y="82"/>
                </a:lnTo>
                <a:lnTo>
                  <a:pt x="28" y="82"/>
                </a:lnTo>
                <a:lnTo>
                  <a:pt x="26" y="82"/>
                </a:lnTo>
                <a:lnTo>
                  <a:pt x="24" y="82"/>
                </a:lnTo>
                <a:lnTo>
                  <a:pt x="22" y="82"/>
                </a:lnTo>
                <a:lnTo>
                  <a:pt x="20" y="80"/>
                </a:lnTo>
                <a:lnTo>
                  <a:pt x="18" y="80"/>
                </a:lnTo>
                <a:lnTo>
                  <a:pt x="18" y="78"/>
                </a:lnTo>
                <a:lnTo>
                  <a:pt x="18" y="76"/>
                </a:lnTo>
                <a:lnTo>
                  <a:pt x="16" y="76"/>
                </a:lnTo>
                <a:lnTo>
                  <a:pt x="14" y="76"/>
                </a:lnTo>
                <a:lnTo>
                  <a:pt x="14" y="80"/>
                </a:lnTo>
                <a:lnTo>
                  <a:pt x="12" y="80"/>
                </a:lnTo>
                <a:lnTo>
                  <a:pt x="12" y="78"/>
                </a:lnTo>
                <a:lnTo>
                  <a:pt x="12" y="76"/>
                </a:lnTo>
                <a:lnTo>
                  <a:pt x="14" y="76"/>
                </a:lnTo>
                <a:lnTo>
                  <a:pt x="14" y="74"/>
                </a:lnTo>
                <a:lnTo>
                  <a:pt x="14" y="72"/>
                </a:lnTo>
                <a:lnTo>
                  <a:pt x="14" y="70"/>
                </a:lnTo>
                <a:lnTo>
                  <a:pt x="14" y="68"/>
                </a:lnTo>
                <a:lnTo>
                  <a:pt x="12" y="66"/>
                </a:lnTo>
                <a:lnTo>
                  <a:pt x="10" y="66"/>
                </a:lnTo>
                <a:lnTo>
                  <a:pt x="10" y="64"/>
                </a:lnTo>
                <a:lnTo>
                  <a:pt x="8" y="62"/>
                </a:lnTo>
                <a:lnTo>
                  <a:pt x="6" y="60"/>
                </a:lnTo>
                <a:lnTo>
                  <a:pt x="8" y="58"/>
                </a:lnTo>
                <a:lnTo>
                  <a:pt x="8" y="56"/>
                </a:lnTo>
                <a:lnTo>
                  <a:pt x="10" y="56"/>
                </a:lnTo>
                <a:lnTo>
                  <a:pt x="8" y="54"/>
                </a:lnTo>
                <a:lnTo>
                  <a:pt x="8" y="52"/>
                </a:lnTo>
                <a:lnTo>
                  <a:pt x="6" y="50"/>
                </a:lnTo>
                <a:lnTo>
                  <a:pt x="6" y="48"/>
                </a:lnTo>
                <a:lnTo>
                  <a:pt x="8" y="46"/>
                </a:lnTo>
                <a:lnTo>
                  <a:pt x="6" y="46"/>
                </a:lnTo>
                <a:lnTo>
                  <a:pt x="6" y="44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2" name="Freeform 2370"/>
          <p:cNvSpPr>
            <a:spLocks/>
          </p:cNvSpPr>
          <p:nvPr/>
        </p:nvSpPr>
        <p:spPr bwMode="auto">
          <a:xfrm>
            <a:off x="4683127" y="4662489"/>
            <a:ext cx="461963" cy="419100"/>
          </a:xfrm>
          <a:custGeom>
            <a:avLst/>
            <a:gdLst>
              <a:gd name="T0" fmla="*/ 25201590 w 291"/>
              <a:gd name="T1" fmla="*/ 307459063 h 264"/>
              <a:gd name="T2" fmla="*/ 45362862 w 291"/>
              <a:gd name="T3" fmla="*/ 342741250 h 264"/>
              <a:gd name="T4" fmla="*/ 85685405 w 291"/>
              <a:gd name="T5" fmla="*/ 352821875 h 264"/>
              <a:gd name="T6" fmla="*/ 126007949 w 291"/>
              <a:gd name="T7" fmla="*/ 347781563 h 264"/>
              <a:gd name="T8" fmla="*/ 156249857 w 291"/>
              <a:gd name="T9" fmla="*/ 327620313 h 264"/>
              <a:gd name="T10" fmla="*/ 156249857 w 291"/>
              <a:gd name="T11" fmla="*/ 236894688 h 264"/>
              <a:gd name="T12" fmla="*/ 161290175 w 291"/>
              <a:gd name="T13" fmla="*/ 141128750 h 264"/>
              <a:gd name="T14" fmla="*/ 191532082 w 291"/>
              <a:gd name="T15" fmla="*/ 186491563 h 264"/>
              <a:gd name="T16" fmla="*/ 186491764 w 291"/>
              <a:gd name="T17" fmla="*/ 231854375 h 264"/>
              <a:gd name="T18" fmla="*/ 201612718 w 291"/>
              <a:gd name="T19" fmla="*/ 246975313 h 264"/>
              <a:gd name="T20" fmla="*/ 241935262 w 291"/>
              <a:gd name="T21" fmla="*/ 236894688 h 264"/>
              <a:gd name="T22" fmla="*/ 277217488 w 291"/>
              <a:gd name="T23" fmla="*/ 206652813 h 264"/>
              <a:gd name="T24" fmla="*/ 297378759 w 291"/>
              <a:gd name="T25" fmla="*/ 166330313 h 264"/>
              <a:gd name="T26" fmla="*/ 337701303 w 291"/>
              <a:gd name="T27" fmla="*/ 186491563 h 264"/>
              <a:gd name="T28" fmla="*/ 383064165 w 291"/>
              <a:gd name="T29" fmla="*/ 191531875 h 264"/>
              <a:gd name="T30" fmla="*/ 413306072 w 291"/>
              <a:gd name="T31" fmla="*/ 176410938 h 264"/>
              <a:gd name="T32" fmla="*/ 420867343 w 291"/>
              <a:gd name="T33" fmla="*/ 136088438 h 264"/>
              <a:gd name="T34" fmla="*/ 451109251 w 291"/>
              <a:gd name="T35" fmla="*/ 126007813 h 264"/>
              <a:gd name="T36" fmla="*/ 471270523 w 291"/>
              <a:gd name="T37" fmla="*/ 90725625 h 264"/>
              <a:gd name="T38" fmla="*/ 496472112 w 291"/>
              <a:gd name="T39" fmla="*/ 65524063 h 264"/>
              <a:gd name="T40" fmla="*/ 521673702 w 291"/>
              <a:gd name="T41" fmla="*/ 35282188 h 264"/>
              <a:gd name="T42" fmla="*/ 561996246 w 291"/>
              <a:gd name="T43" fmla="*/ 20161250 h 264"/>
              <a:gd name="T44" fmla="*/ 592238154 w 291"/>
              <a:gd name="T45" fmla="*/ 0 h 264"/>
              <a:gd name="T46" fmla="*/ 627520379 w 291"/>
              <a:gd name="T47" fmla="*/ 10080625 h 264"/>
              <a:gd name="T48" fmla="*/ 667842923 w 291"/>
              <a:gd name="T49" fmla="*/ 15120938 h 264"/>
              <a:gd name="T50" fmla="*/ 677923559 w 291"/>
              <a:gd name="T51" fmla="*/ 55443438 h 264"/>
              <a:gd name="T52" fmla="*/ 693044513 w 291"/>
              <a:gd name="T53" fmla="*/ 105846563 h 264"/>
              <a:gd name="T54" fmla="*/ 698084831 w 291"/>
              <a:gd name="T55" fmla="*/ 166330313 h 264"/>
              <a:gd name="T56" fmla="*/ 693044513 w 291"/>
              <a:gd name="T57" fmla="*/ 201612500 h 264"/>
              <a:gd name="T58" fmla="*/ 652721969 w 291"/>
              <a:gd name="T59" fmla="*/ 201612500 h 264"/>
              <a:gd name="T60" fmla="*/ 637601015 w 291"/>
              <a:gd name="T61" fmla="*/ 241935000 h 264"/>
              <a:gd name="T62" fmla="*/ 688004195 w 291"/>
              <a:gd name="T63" fmla="*/ 272176875 h 264"/>
              <a:gd name="T64" fmla="*/ 703125149 w 291"/>
              <a:gd name="T65" fmla="*/ 246975313 h 264"/>
              <a:gd name="T66" fmla="*/ 723286420 w 291"/>
              <a:gd name="T67" fmla="*/ 277217188 h 264"/>
              <a:gd name="T68" fmla="*/ 713205784 w 291"/>
              <a:gd name="T69" fmla="*/ 317539688 h 264"/>
              <a:gd name="T70" fmla="*/ 688004195 w 291"/>
              <a:gd name="T71" fmla="*/ 352821875 h 264"/>
              <a:gd name="T72" fmla="*/ 662802605 w 291"/>
              <a:gd name="T73" fmla="*/ 372983125 h 264"/>
              <a:gd name="T74" fmla="*/ 642641333 w 291"/>
              <a:gd name="T75" fmla="*/ 408265313 h 264"/>
              <a:gd name="T76" fmla="*/ 617439743 w 291"/>
              <a:gd name="T77" fmla="*/ 443547500 h 264"/>
              <a:gd name="T78" fmla="*/ 592238154 w 291"/>
              <a:gd name="T79" fmla="*/ 478829688 h 264"/>
              <a:gd name="T80" fmla="*/ 556955928 w 291"/>
              <a:gd name="T81" fmla="*/ 509071563 h 264"/>
              <a:gd name="T82" fmla="*/ 511593066 w 291"/>
              <a:gd name="T83" fmla="*/ 559474688 h 264"/>
              <a:gd name="T84" fmla="*/ 471270523 w 291"/>
              <a:gd name="T85" fmla="*/ 584676250 h 264"/>
              <a:gd name="T86" fmla="*/ 425907661 w 291"/>
              <a:gd name="T87" fmla="*/ 609877813 h 264"/>
              <a:gd name="T88" fmla="*/ 393144801 w 291"/>
              <a:gd name="T89" fmla="*/ 619958438 h 264"/>
              <a:gd name="T90" fmla="*/ 362902893 w 291"/>
              <a:gd name="T91" fmla="*/ 624998750 h 264"/>
              <a:gd name="T92" fmla="*/ 322580349 w 291"/>
              <a:gd name="T93" fmla="*/ 624998750 h 264"/>
              <a:gd name="T94" fmla="*/ 277217488 w 291"/>
              <a:gd name="T95" fmla="*/ 624998750 h 264"/>
              <a:gd name="T96" fmla="*/ 267136852 w 291"/>
              <a:gd name="T97" fmla="*/ 624998750 h 264"/>
              <a:gd name="T98" fmla="*/ 231854626 w 291"/>
              <a:gd name="T99" fmla="*/ 635079375 h 264"/>
              <a:gd name="T100" fmla="*/ 191532082 w 291"/>
              <a:gd name="T101" fmla="*/ 640119688 h 264"/>
              <a:gd name="T102" fmla="*/ 146169221 w 291"/>
              <a:gd name="T103" fmla="*/ 660280938 h 264"/>
              <a:gd name="T104" fmla="*/ 115927313 w 291"/>
              <a:gd name="T105" fmla="*/ 645160000 h 264"/>
              <a:gd name="T106" fmla="*/ 90725723 w 291"/>
              <a:gd name="T107" fmla="*/ 624998750 h 264"/>
              <a:gd name="T108" fmla="*/ 75604769 w 291"/>
              <a:gd name="T109" fmla="*/ 624998750 h 264"/>
              <a:gd name="T110" fmla="*/ 65524133 w 291"/>
              <a:gd name="T111" fmla="*/ 584676250 h 264"/>
              <a:gd name="T112" fmla="*/ 55443498 w 291"/>
              <a:gd name="T113" fmla="*/ 559474688 h 264"/>
              <a:gd name="T114" fmla="*/ 75604769 w 291"/>
              <a:gd name="T115" fmla="*/ 529232813 h 264"/>
              <a:gd name="T116" fmla="*/ 60483815 w 291"/>
              <a:gd name="T117" fmla="*/ 488910313 h 264"/>
              <a:gd name="T118" fmla="*/ 40322544 w 291"/>
              <a:gd name="T119" fmla="*/ 448587813 h 264"/>
              <a:gd name="T120" fmla="*/ 25201590 w 291"/>
              <a:gd name="T121" fmla="*/ 403225000 h 264"/>
              <a:gd name="T122" fmla="*/ 10080636 w 291"/>
              <a:gd name="T123" fmla="*/ 362902500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1" h="264">
                <a:moveTo>
                  <a:pt x="0" y="134"/>
                </a:moveTo>
                <a:lnTo>
                  <a:pt x="0" y="134"/>
                </a:lnTo>
                <a:lnTo>
                  <a:pt x="2" y="132"/>
                </a:lnTo>
                <a:lnTo>
                  <a:pt x="4" y="132"/>
                </a:lnTo>
                <a:lnTo>
                  <a:pt x="4" y="130"/>
                </a:lnTo>
                <a:lnTo>
                  <a:pt x="4" y="128"/>
                </a:lnTo>
                <a:lnTo>
                  <a:pt x="6" y="128"/>
                </a:lnTo>
                <a:lnTo>
                  <a:pt x="6" y="126"/>
                </a:lnTo>
                <a:lnTo>
                  <a:pt x="8" y="124"/>
                </a:lnTo>
                <a:lnTo>
                  <a:pt x="10" y="122"/>
                </a:lnTo>
                <a:lnTo>
                  <a:pt x="12" y="124"/>
                </a:lnTo>
                <a:lnTo>
                  <a:pt x="12" y="126"/>
                </a:lnTo>
                <a:lnTo>
                  <a:pt x="14" y="128"/>
                </a:lnTo>
                <a:lnTo>
                  <a:pt x="16" y="130"/>
                </a:lnTo>
                <a:lnTo>
                  <a:pt x="14" y="132"/>
                </a:lnTo>
                <a:lnTo>
                  <a:pt x="14" y="134"/>
                </a:lnTo>
                <a:lnTo>
                  <a:pt x="16" y="136"/>
                </a:lnTo>
                <a:lnTo>
                  <a:pt x="18" y="136"/>
                </a:lnTo>
                <a:lnTo>
                  <a:pt x="20" y="138"/>
                </a:lnTo>
                <a:lnTo>
                  <a:pt x="22" y="138"/>
                </a:lnTo>
                <a:lnTo>
                  <a:pt x="24" y="138"/>
                </a:lnTo>
                <a:lnTo>
                  <a:pt x="26" y="140"/>
                </a:lnTo>
                <a:lnTo>
                  <a:pt x="28" y="140"/>
                </a:lnTo>
                <a:lnTo>
                  <a:pt x="30" y="140"/>
                </a:lnTo>
                <a:lnTo>
                  <a:pt x="32" y="140"/>
                </a:lnTo>
                <a:lnTo>
                  <a:pt x="34" y="140"/>
                </a:lnTo>
                <a:lnTo>
                  <a:pt x="36" y="140"/>
                </a:lnTo>
                <a:lnTo>
                  <a:pt x="38" y="140"/>
                </a:lnTo>
                <a:lnTo>
                  <a:pt x="40" y="140"/>
                </a:lnTo>
                <a:lnTo>
                  <a:pt x="42" y="140"/>
                </a:lnTo>
                <a:lnTo>
                  <a:pt x="44" y="142"/>
                </a:lnTo>
                <a:lnTo>
                  <a:pt x="46" y="142"/>
                </a:lnTo>
                <a:lnTo>
                  <a:pt x="48" y="142"/>
                </a:lnTo>
                <a:lnTo>
                  <a:pt x="48" y="140"/>
                </a:lnTo>
                <a:lnTo>
                  <a:pt x="50" y="138"/>
                </a:lnTo>
                <a:lnTo>
                  <a:pt x="52" y="136"/>
                </a:lnTo>
                <a:lnTo>
                  <a:pt x="54" y="134"/>
                </a:lnTo>
                <a:lnTo>
                  <a:pt x="56" y="132"/>
                </a:lnTo>
                <a:lnTo>
                  <a:pt x="58" y="132"/>
                </a:lnTo>
                <a:lnTo>
                  <a:pt x="60" y="132"/>
                </a:lnTo>
                <a:lnTo>
                  <a:pt x="62" y="132"/>
                </a:lnTo>
                <a:lnTo>
                  <a:pt x="62" y="130"/>
                </a:lnTo>
                <a:lnTo>
                  <a:pt x="62" y="128"/>
                </a:lnTo>
                <a:lnTo>
                  <a:pt x="62" y="124"/>
                </a:lnTo>
                <a:lnTo>
                  <a:pt x="62" y="122"/>
                </a:lnTo>
                <a:lnTo>
                  <a:pt x="62" y="114"/>
                </a:lnTo>
                <a:lnTo>
                  <a:pt x="62" y="108"/>
                </a:lnTo>
                <a:lnTo>
                  <a:pt x="62" y="106"/>
                </a:lnTo>
                <a:lnTo>
                  <a:pt x="62" y="100"/>
                </a:lnTo>
                <a:lnTo>
                  <a:pt x="62" y="98"/>
                </a:lnTo>
                <a:lnTo>
                  <a:pt x="62" y="94"/>
                </a:lnTo>
                <a:lnTo>
                  <a:pt x="62" y="92"/>
                </a:lnTo>
                <a:lnTo>
                  <a:pt x="62" y="86"/>
                </a:lnTo>
                <a:lnTo>
                  <a:pt x="62" y="84"/>
                </a:lnTo>
                <a:lnTo>
                  <a:pt x="62" y="76"/>
                </a:lnTo>
                <a:lnTo>
                  <a:pt x="62" y="70"/>
                </a:lnTo>
                <a:lnTo>
                  <a:pt x="64" y="68"/>
                </a:lnTo>
                <a:lnTo>
                  <a:pt x="64" y="60"/>
                </a:lnTo>
                <a:lnTo>
                  <a:pt x="64" y="58"/>
                </a:lnTo>
                <a:lnTo>
                  <a:pt x="64" y="56"/>
                </a:lnTo>
                <a:lnTo>
                  <a:pt x="66" y="58"/>
                </a:lnTo>
                <a:lnTo>
                  <a:pt x="70" y="60"/>
                </a:lnTo>
                <a:lnTo>
                  <a:pt x="72" y="64"/>
                </a:lnTo>
                <a:lnTo>
                  <a:pt x="72" y="66"/>
                </a:lnTo>
                <a:lnTo>
                  <a:pt x="72" y="68"/>
                </a:lnTo>
                <a:lnTo>
                  <a:pt x="74" y="68"/>
                </a:lnTo>
                <a:lnTo>
                  <a:pt x="74" y="70"/>
                </a:lnTo>
                <a:lnTo>
                  <a:pt x="76" y="72"/>
                </a:lnTo>
                <a:lnTo>
                  <a:pt x="76" y="74"/>
                </a:lnTo>
                <a:lnTo>
                  <a:pt x="76" y="76"/>
                </a:lnTo>
                <a:lnTo>
                  <a:pt x="76" y="78"/>
                </a:lnTo>
                <a:lnTo>
                  <a:pt x="78" y="80"/>
                </a:lnTo>
                <a:lnTo>
                  <a:pt x="78" y="82"/>
                </a:lnTo>
                <a:lnTo>
                  <a:pt x="78" y="84"/>
                </a:lnTo>
                <a:lnTo>
                  <a:pt x="76" y="86"/>
                </a:lnTo>
                <a:lnTo>
                  <a:pt x="76" y="88"/>
                </a:lnTo>
                <a:lnTo>
                  <a:pt x="74" y="90"/>
                </a:lnTo>
                <a:lnTo>
                  <a:pt x="74" y="92"/>
                </a:lnTo>
                <a:lnTo>
                  <a:pt x="74" y="94"/>
                </a:lnTo>
                <a:lnTo>
                  <a:pt x="74" y="96"/>
                </a:lnTo>
                <a:lnTo>
                  <a:pt x="74" y="98"/>
                </a:lnTo>
                <a:lnTo>
                  <a:pt x="74" y="100"/>
                </a:lnTo>
                <a:lnTo>
                  <a:pt x="76" y="98"/>
                </a:lnTo>
                <a:lnTo>
                  <a:pt x="78" y="98"/>
                </a:lnTo>
                <a:lnTo>
                  <a:pt x="80" y="98"/>
                </a:lnTo>
                <a:lnTo>
                  <a:pt x="82" y="98"/>
                </a:lnTo>
                <a:lnTo>
                  <a:pt x="84" y="98"/>
                </a:lnTo>
                <a:lnTo>
                  <a:pt x="86" y="98"/>
                </a:lnTo>
                <a:lnTo>
                  <a:pt x="88" y="98"/>
                </a:lnTo>
                <a:lnTo>
                  <a:pt x="90" y="98"/>
                </a:lnTo>
                <a:lnTo>
                  <a:pt x="92" y="98"/>
                </a:lnTo>
                <a:lnTo>
                  <a:pt x="94" y="96"/>
                </a:lnTo>
                <a:lnTo>
                  <a:pt x="94" y="94"/>
                </a:lnTo>
                <a:lnTo>
                  <a:pt x="96" y="94"/>
                </a:lnTo>
                <a:lnTo>
                  <a:pt x="98" y="94"/>
                </a:lnTo>
                <a:lnTo>
                  <a:pt x="100" y="94"/>
                </a:lnTo>
                <a:lnTo>
                  <a:pt x="100" y="92"/>
                </a:lnTo>
                <a:lnTo>
                  <a:pt x="102" y="90"/>
                </a:lnTo>
                <a:lnTo>
                  <a:pt x="102" y="88"/>
                </a:lnTo>
                <a:lnTo>
                  <a:pt x="104" y="88"/>
                </a:lnTo>
                <a:lnTo>
                  <a:pt x="106" y="86"/>
                </a:lnTo>
                <a:lnTo>
                  <a:pt x="108" y="84"/>
                </a:lnTo>
                <a:lnTo>
                  <a:pt x="110" y="82"/>
                </a:lnTo>
                <a:lnTo>
                  <a:pt x="112" y="80"/>
                </a:lnTo>
                <a:lnTo>
                  <a:pt x="110" y="78"/>
                </a:lnTo>
                <a:lnTo>
                  <a:pt x="112" y="76"/>
                </a:lnTo>
                <a:lnTo>
                  <a:pt x="112" y="74"/>
                </a:lnTo>
                <a:lnTo>
                  <a:pt x="114" y="72"/>
                </a:lnTo>
                <a:lnTo>
                  <a:pt x="114" y="70"/>
                </a:lnTo>
                <a:lnTo>
                  <a:pt x="116" y="68"/>
                </a:lnTo>
                <a:lnTo>
                  <a:pt x="116" y="66"/>
                </a:lnTo>
                <a:lnTo>
                  <a:pt x="118" y="66"/>
                </a:lnTo>
                <a:lnTo>
                  <a:pt x="120" y="66"/>
                </a:lnTo>
                <a:lnTo>
                  <a:pt x="122" y="66"/>
                </a:lnTo>
                <a:lnTo>
                  <a:pt x="124" y="66"/>
                </a:lnTo>
                <a:lnTo>
                  <a:pt x="126" y="66"/>
                </a:lnTo>
                <a:lnTo>
                  <a:pt x="128" y="68"/>
                </a:lnTo>
                <a:lnTo>
                  <a:pt x="128" y="70"/>
                </a:lnTo>
                <a:lnTo>
                  <a:pt x="130" y="70"/>
                </a:lnTo>
                <a:lnTo>
                  <a:pt x="130" y="72"/>
                </a:lnTo>
                <a:lnTo>
                  <a:pt x="132" y="72"/>
                </a:lnTo>
                <a:lnTo>
                  <a:pt x="134" y="74"/>
                </a:lnTo>
                <a:lnTo>
                  <a:pt x="136" y="74"/>
                </a:lnTo>
                <a:lnTo>
                  <a:pt x="138" y="74"/>
                </a:lnTo>
                <a:lnTo>
                  <a:pt x="140" y="74"/>
                </a:lnTo>
                <a:lnTo>
                  <a:pt x="140" y="76"/>
                </a:lnTo>
                <a:lnTo>
                  <a:pt x="142" y="76"/>
                </a:lnTo>
                <a:lnTo>
                  <a:pt x="144" y="76"/>
                </a:lnTo>
                <a:lnTo>
                  <a:pt x="146" y="78"/>
                </a:lnTo>
                <a:lnTo>
                  <a:pt x="148" y="78"/>
                </a:lnTo>
                <a:lnTo>
                  <a:pt x="150" y="76"/>
                </a:lnTo>
                <a:lnTo>
                  <a:pt x="152" y="76"/>
                </a:lnTo>
                <a:lnTo>
                  <a:pt x="154" y="76"/>
                </a:lnTo>
                <a:lnTo>
                  <a:pt x="156" y="76"/>
                </a:lnTo>
                <a:lnTo>
                  <a:pt x="158" y="76"/>
                </a:lnTo>
                <a:lnTo>
                  <a:pt x="160" y="74"/>
                </a:lnTo>
                <a:lnTo>
                  <a:pt x="162" y="74"/>
                </a:lnTo>
                <a:lnTo>
                  <a:pt x="162" y="72"/>
                </a:lnTo>
                <a:lnTo>
                  <a:pt x="164" y="70"/>
                </a:lnTo>
                <a:lnTo>
                  <a:pt x="164" y="68"/>
                </a:lnTo>
                <a:lnTo>
                  <a:pt x="166" y="66"/>
                </a:lnTo>
                <a:lnTo>
                  <a:pt x="166" y="64"/>
                </a:lnTo>
                <a:lnTo>
                  <a:pt x="166" y="62"/>
                </a:lnTo>
                <a:lnTo>
                  <a:pt x="167" y="60"/>
                </a:lnTo>
                <a:lnTo>
                  <a:pt x="167" y="58"/>
                </a:lnTo>
                <a:lnTo>
                  <a:pt x="167" y="56"/>
                </a:lnTo>
                <a:lnTo>
                  <a:pt x="167" y="54"/>
                </a:lnTo>
                <a:lnTo>
                  <a:pt x="169" y="54"/>
                </a:lnTo>
                <a:lnTo>
                  <a:pt x="171" y="54"/>
                </a:lnTo>
                <a:lnTo>
                  <a:pt x="173" y="52"/>
                </a:lnTo>
                <a:lnTo>
                  <a:pt x="175" y="52"/>
                </a:lnTo>
                <a:lnTo>
                  <a:pt x="177" y="52"/>
                </a:lnTo>
                <a:lnTo>
                  <a:pt x="179" y="50"/>
                </a:lnTo>
                <a:lnTo>
                  <a:pt x="179" y="48"/>
                </a:lnTo>
                <a:lnTo>
                  <a:pt x="181" y="48"/>
                </a:lnTo>
                <a:lnTo>
                  <a:pt x="183" y="46"/>
                </a:lnTo>
                <a:lnTo>
                  <a:pt x="185" y="44"/>
                </a:lnTo>
                <a:lnTo>
                  <a:pt x="185" y="42"/>
                </a:lnTo>
                <a:lnTo>
                  <a:pt x="185" y="40"/>
                </a:lnTo>
                <a:lnTo>
                  <a:pt x="187" y="38"/>
                </a:lnTo>
                <a:lnTo>
                  <a:pt x="187" y="36"/>
                </a:lnTo>
                <a:lnTo>
                  <a:pt x="187" y="34"/>
                </a:lnTo>
                <a:lnTo>
                  <a:pt x="187" y="32"/>
                </a:lnTo>
                <a:lnTo>
                  <a:pt x="189" y="32"/>
                </a:lnTo>
                <a:lnTo>
                  <a:pt x="189" y="30"/>
                </a:lnTo>
                <a:lnTo>
                  <a:pt x="191" y="28"/>
                </a:lnTo>
                <a:lnTo>
                  <a:pt x="193" y="28"/>
                </a:lnTo>
                <a:lnTo>
                  <a:pt x="195" y="26"/>
                </a:lnTo>
                <a:lnTo>
                  <a:pt x="197" y="26"/>
                </a:lnTo>
                <a:lnTo>
                  <a:pt x="199" y="24"/>
                </a:lnTo>
                <a:lnTo>
                  <a:pt x="201" y="22"/>
                </a:lnTo>
                <a:lnTo>
                  <a:pt x="203" y="22"/>
                </a:lnTo>
                <a:lnTo>
                  <a:pt x="203" y="20"/>
                </a:lnTo>
                <a:lnTo>
                  <a:pt x="205" y="18"/>
                </a:lnTo>
                <a:lnTo>
                  <a:pt x="207" y="16"/>
                </a:lnTo>
                <a:lnTo>
                  <a:pt x="207" y="14"/>
                </a:lnTo>
                <a:lnTo>
                  <a:pt x="209" y="14"/>
                </a:lnTo>
                <a:lnTo>
                  <a:pt x="209" y="12"/>
                </a:lnTo>
                <a:lnTo>
                  <a:pt x="211" y="10"/>
                </a:lnTo>
                <a:lnTo>
                  <a:pt x="213" y="10"/>
                </a:lnTo>
                <a:lnTo>
                  <a:pt x="215" y="10"/>
                </a:lnTo>
                <a:lnTo>
                  <a:pt x="217" y="10"/>
                </a:lnTo>
                <a:lnTo>
                  <a:pt x="219" y="8"/>
                </a:lnTo>
                <a:lnTo>
                  <a:pt x="221" y="8"/>
                </a:lnTo>
                <a:lnTo>
                  <a:pt x="223" y="6"/>
                </a:lnTo>
                <a:lnTo>
                  <a:pt x="223" y="8"/>
                </a:lnTo>
                <a:lnTo>
                  <a:pt x="225" y="6"/>
                </a:lnTo>
                <a:lnTo>
                  <a:pt x="225" y="4"/>
                </a:lnTo>
                <a:lnTo>
                  <a:pt x="225" y="2"/>
                </a:lnTo>
                <a:lnTo>
                  <a:pt x="227" y="2"/>
                </a:lnTo>
                <a:lnTo>
                  <a:pt x="229" y="2"/>
                </a:lnTo>
                <a:lnTo>
                  <a:pt x="231" y="2"/>
                </a:lnTo>
                <a:lnTo>
                  <a:pt x="233" y="2"/>
                </a:lnTo>
                <a:lnTo>
                  <a:pt x="235" y="0"/>
                </a:lnTo>
                <a:lnTo>
                  <a:pt x="237" y="0"/>
                </a:lnTo>
                <a:lnTo>
                  <a:pt x="239" y="0"/>
                </a:lnTo>
                <a:lnTo>
                  <a:pt x="241" y="2"/>
                </a:lnTo>
                <a:lnTo>
                  <a:pt x="243" y="2"/>
                </a:lnTo>
                <a:lnTo>
                  <a:pt x="245" y="4"/>
                </a:lnTo>
                <a:lnTo>
                  <a:pt x="247" y="4"/>
                </a:lnTo>
                <a:lnTo>
                  <a:pt x="249" y="4"/>
                </a:lnTo>
                <a:lnTo>
                  <a:pt x="251" y="4"/>
                </a:lnTo>
                <a:lnTo>
                  <a:pt x="253" y="4"/>
                </a:lnTo>
                <a:lnTo>
                  <a:pt x="255" y="4"/>
                </a:lnTo>
                <a:lnTo>
                  <a:pt x="257" y="4"/>
                </a:lnTo>
                <a:lnTo>
                  <a:pt x="259" y="4"/>
                </a:lnTo>
                <a:lnTo>
                  <a:pt x="261" y="4"/>
                </a:lnTo>
                <a:lnTo>
                  <a:pt x="263" y="4"/>
                </a:lnTo>
                <a:lnTo>
                  <a:pt x="263" y="6"/>
                </a:lnTo>
                <a:lnTo>
                  <a:pt x="265" y="6"/>
                </a:lnTo>
                <a:lnTo>
                  <a:pt x="267" y="6"/>
                </a:lnTo>
                <a:lnTo>
                  <a:pt x="267" y="8"/>
                </a:lnTo>
                <a:lnTo>
                  <a:pt x="267" y="10"/>
                </a:lnTo>
                <a:lnTo>
                  <a:pt x="267" y="12"/>
                </a:lnTo>
                <a:lnTo>
                  <a:pt x="267" y="14"/>
                </a:lnTo>
                <a:lnTo>
                  <a:pt x="269" y="16"/>
                </a:lnTo>
                <a:lnTo>
                  <a:pt x="269" y="18"/>
                </a:lnTo>
                <a:lnTo>
                  <a:pt x="269" y="20"/>
                </a:lnTo>
                <a:lnTo>
                  <a:pt x="269" y="22"/>
                </a:lnTo>
                <a:lnTo>
                  <a:pt x="269" y="24"/>
                </a:lnTo>
                <a:lnTo>
                  <a:pt x="269" y="26"/>
                </a:lnTo>
                <a:lnTo>
                  <a:pt x="269" y="28"/>
                </a:lnTo>
                <a:lnTo>
                  <a:pt x="271" y="30"/>
                </a:lnTo>
                <a:lnTo>
                  <a:pt x="271" y="32"/>
                </a:lnTo>
                <a:lnTo>
                  <a:pt x="273" y="34"/>
                </a:lnTo>
                <a:lnTo>
                  <a:pt x="273" y="36"/>
                </a:lnTo>
                <a:lnTo>
                  <a:pt x="275" y="38"/>
                </a:lnTo>
                <a:lnTo>
                  <a:pt x="275" y="42"/>
                </a:lnTo>
                <a:lnTo>
                  <a:pt x="275" y="44"/>
                </a:lnTo>
                <a:lnTo>
                  <a:pt x="277" y="46"/>
                </a:lnTo>
                <a:lnTo>
                  <a:pt x="277" y="48"/>
                </a:lnTo>
                <a:lnTo>
                  <a:pt x="277" y="50"/>
                </a:lnTo>
                <a:lnTo>
                  <a:pt x="277" y="52"/>
                </a:lnTo>
                <a:lnTo>
                  <a:pt x="277" y="62"/>
                </a:lnTo>
                <a:lnTo>
                  <a:pt x="277" y="64"/>
                </a:lnTo>
                <a:lnTo>
                  <a:pt x="277" y="66"/>
                </a:lnTo>
                <a:lnTo>
                  <a:pt x="277" y="68"/>
                </a:lnTo>
                <a:lnTo>
                  <a:pt x="275" y="70"/>
                </a:lnTo>
                <a:lnTo>
                  <a:pt x="275" y="72"/>
                </a:lnTo>
                <a:lnTo>
                  <a:pt x="277" y="74"/>
                </a:lnTo>
                <a:lnTo>
                  <a:pt x="275" y="74"/>
                </a:lnTo>
                <a:lnTo>
                  <a:pt x="275" y="76"/>
                </a:lnTo>
                <a:lnTo>
                  <a:pt x="275" y="78"/>
                </a:lnTo>
                <a:lnTo>
                  <a:pt x="275" y="80"/>
                </a:lnTo>
                <a:lnTo>
                  <a:pt x="273" y="80"/>
                </a:lnTo>
                <a:lnTo>
                  <a:pt x="271" y="80"/>
                </a:lnTo>
                <a:lnTo>
                  <a:pt x="269" y="78"/>
                </a:lnTo>
                <a:lnTo>
                  <a:pt x="267" y="76"/>
                </a:lnTo>
                <a:lnTo>
                  <a:pt x="265" y="76"/>
                </a:lnTo>
                <a:lnTo>
                  <a:pt x="263" y="76"/>
                </a:lnTo>
                <a:lnTo>
                  <a:pt x="261" y="78"/>
                </a:lnTo>
                <a:lnTo>
                  <a:pt x="259" y="80"/>
                </a:lnTo>
                <a:lnTo>
                  <a:pt x="259" y="82"/>
                </a:lnTo>
                <a:lnTo>
                  <a:pt x="259" y="84"/>
                </a:lnTo>
                <a:lnTo>
                  <a:pt x="257" y="86"/>
                </a:lnTo>
                <a:lnTo>
                  <a:pt x="255" y="86"/>
                </a:lnTo>
                <a:lnTo>
                  <a:pt x="255" y="88"/>
                </a:lnTo>
                <a:lnTo>
                  <a:pt x="253" y="90"/>
                </a:lnTo>
                <a:lnTo>
                  <a:pt x="253" y="92"/>
                </a:lnTo>
                <a:lnTo>
                  <a:pt x="253" y="96"/>
                </a:lnTo>
                <a:lnTo>
                  <a:pt x="255" y="98"/>
                </a:lnTo>
                <a:lnTo>
                  <a:pt x="257" y="100"/>
                </a:lnTo>
                <a:lnTo>
                  <a:pt x="257" y="102"/>
                </a:lnTo>
                <a:lnTo>
                  <a:pt x="259" y="104"/>
                </a:lnTo>
                <a:lnTo>
                  <a:pt x="259" y="106"/>
                </a:lnTo>
                <a:lnTo>
                  <a:pt x="261" y="106"/>
                </a:lnTo>
                <a:lnTo>
                  <a:pt x="265" y="108"/>
                </a:lnTo>
                <a:lnTo>
                  <a:pt x="267" y="108"/>
                </a:lnTo>
                <a:lnTo>
                  <a:pt x="273" y="108"/>
                </a:lnTo>
                <a:lnTo>
                  <a:pt x="273" y="106"/>
                </a:lnTo>
                <a:lnTo>
                  <a:pt x="273" y="104"/>
                </a:lnTo>
                <a:lnTo>
                  <a:pt x="273" y="102"/>
                </a:lnTo>
                <a:lnTo>
                  <a:pt x="275" y="100"/>
                </a:lnTo>
                <a:lnTo>
                  <a:pt x="275" y="98"/>
                </a:lnTo>
                <a:lnTo>
                  <a:pt x="277" y="98"/>
                </a:lnTo>
                <a:lnTo>
                  <a:pt x="279" y="98"/>
                </a:lnTo>
                <a:lnTo>
                  <a:pt x="281" y="98"/>
                </a:lnTo>
                <a:lnTo>
                  <a:pt x="287" y="98"/>
                </a:lnTo>
                <a:lnTo>
                  <a:pt x="289" y="98"/>
                </a:lnTo>
                <a:lnTo>
                  <a:pt x="291" y="98"/>
                </a:lnTo>
                <a:lnTo>
                  <a:pt x="291" y="100"/>
                </a:lnTo>
                <a:lnTo>
                  <a:pt x="289" y="102"/>
                </a:lnTo>
                <a:lnTo>
                  <a:pt x="289" y="104"/>
                </a:lnTo>
                <a:lnTo>
                  <a:pt x="289" y="106"/>
                </a:lnTo>
                <a:lnTo>
                  <a:pt x="287" y="108"/>
                </a:lnTo>
                <a:lnTo>
                  <a:pt x="287" y="110"/>
                </a:lnTo>
                <a:lnTo>
                  <a:pt x="287" y="112"/>
                </a:lnTo>
                <a:lnTo>
                  <a:pt x="285" y="114"/>
                </a:lnTo>
                <a:lnTo>
                  <a:pt x="285" y="116"/>
                </a:lnTo>
                <a:lnTo>
                  <a:pt x="285" y="118"/>
                </a:lnTo>
                <a:lnTo>
                  <a:pt x="283" y="120"/>
                </a:lnTo>
                <a:lnTo>
                  <a:pt x="283" y="122"/>
                </a:lnTo>
                <a:lnTo>
                  <a:pt x="283" y="124"/>
                </a:lnTo>
                <a:lnTo>
                  <a:pt x="283" y="126"/>
                </a:lnTo>
                <a:lnTo>
                  <a:pt x="281" y="128"/>
                </a:lnTo>
                <a:lnTo>
                  <a:pt x="281" y="130"/>
                </a:lnTo>
                <a:lnTo>
                  <a:pt x="281" y="132"/>
                </a:lnTo>
                <a:lnTo>
                  <a:pt x="279" y="134"/>
                </a:lnTo>
                <a:lnTo>
                  <a:pt x="277" y="136"/>
                </a:lnTo>
                <a:lnTo>
                  <a:pt x="277" y="138"/>
                </a:lnTo>
                <a:lnTo>
                  <a:pt x="275" y="138"/>
                </a:lnTo>
                <a:lnTo>
                  <a:pt x="273" y="138"/>
                </a:lnTo>
                <a:lnTo>
                  <a:pt x="273" y="140"/>
                </a:lnTo>
                <a:lnTo>
                  <a:pt x="271" y="142"/>
                </a:lnTo>
                <a:lnTo>
                  <a:pt x="269" y="142"/>
                </a:lnTo>
                <a:lnTo>
                  <a:pt x="267" y="142"/>
                </a:lnTo>
                <a:lnTo>
                  <a:pt x="267" y="144"/>
                </a:lnTo>
                <a:lnTo>
                  <a:pt x="265" y="146"/>
                </a:lnTo>
                <a:lnTo>
                  <a:pt x="263" y="148"/>
                </a:lnTo>
                <a:lnTo>
                  <a:pt x="261" y="150"/>
                </a:lnTo>
                <a:lnTo>
                  <a:pt x="259" y="152"/>
                </a:lnTo>
                <a:lnTo>
                  <a:pt x="259" y="154"/>
                </a:lnTo>
                <a:lnTo>
                  <a:pt x="257" y="156"/>
                </a:lnTo>
                <a:lnTo>
                  <a:pt x="255" y="158"/>
                </a:lnTo>
                <a:lnTo>
                  <a:pt x="255" y="160"/>
                </a:lnTo>
                <a:lnTo>
                  <a:pt x="255" y="162"/>
                </a:lnTo>
                <a:lnTo>
                  <a:pt x="253" y="164"/>
                </a:lnTo>
                <a:lnTo>
                  <a:pt x="251" y="166"/>
                </a:lnTo>
                <a:lnTo>
                  <a:pt x="251" y="168"/>
                </a:lnTo>
                <a:lnTo>
                  <a:pt x="249" y="168"/>
                </a:lnTo>
                <a:lnTo>
                  <a:pt x="249" y="170"/>
                </a:lnTo>
                <a:lnTo>
                  <a:pt x="247" y="172"/>
                </a:lnTo>
                <a:lnTo>
                  <a:pt x="247" y="174"/>
                </a:lnTo>
                <a:lnTo>
                  <a:pt x="245" y="176"/>
                </a:lnTo>
                <a:lnTo>
                  <a:pt x="243" y="178"/>
                </a:lnTo>
                <a:lnTo>
                  <a:pt x="243" y="180"/>
                </a:lnTo>
                <a:lnTo>
                  <a:pt x="241" y="182"/>
                </a:lnTo>
                <a:lnTo>
                  <a:pt x="239" y="184"/>
                </a:lnTo>
                <a:lnTo>
                  <a:pt x="239" y="186"/>
                </a:lnTo>
                <a:lnTo>
                  <a:pt x="237" y="188"/>
                </a:lnTo>
                <a:lnTo>
                  <a:pt x="235" y="190"/>
                </a:lnTo>
                <a:lnTo>
                  <a:pt x="233" y="192"/>
                </a:lnTo>
                <a:lnTo>
                  <a:pt x="231" y="194"/>
                </a:lnTo>
                <a:lnTo>
                  <a:pt x="229" y="194"/>
                </a:lnTo>
                <a:lnTo>
                  <a:pt x="227" y="196"/>
                </a:lnTo>
                <a:lnTo>
                  <a:pt x="227" y="198"/>
                </a:lnTo>
                <a:lnTo>
                  <a:pt x="225" y="198"/>
                </a:lnTo>
                <a:lnTo>
                  <a:pt x="223" y="200"/>
                </a:lnTo>
                <a:lnTo>
                  <a:pt x="223" y="202"/>
                </a:lnTo>
                <a:lnTo>
                  <a:pt x="221" y="202"/>
                </a:lnTo>
                <a:lnTo>
                  <a:pt x="219" y="204"/>
                </a:lnTo>
                <a:lnTo>
                  <a:pt x="217" y="206"/>
                </a:lnTo>
                <a:lnTo>
                  <a:pt x="217" y="208"/>
                </a:lnTo>
                <a:lnTo>
                  <a:pt x="213" y="212"/>
                </a:lnTo>
                <a:lnTo>
                  <a:pt x="211" y="214"/>
                </a:lnTo>
                <a:lnTo>
                  <a:pt x="209" y="214"/>
                </a:lnTo>
                <a:lnTo>
                  <a:pt x="205" y="218"/>
                </a:lnTo>
                <a:lnTo>
                  <a:pt x="205" y="220"/>
                </a:lnTo>
                <a:lnTo>
                  <a:pt x="203" y="220"/>
                </a:lnTo>
                <a:lnTo>
                  <a:pt x="203" y="222"/>
                </a:lnTo>
                <a:lnTo>
                  <a:pt x="201" y="222"/>
                </a:lnTo>
                <a:lnTo>
                  <a:pt x="199" y="222"/>
                </a:lnTo>
                <a:lnTo>
                  <a:pt x="199" y="224"/>
                </a:lnTo>
                <a:lnTo>
                  <a:pt x="197" y="226"/>
                </a:lnTo>
                <a:lnTo>
                  <a:pt x="195" y="228"/>
                </a:lnTo>
                <a:lnTo>
                  <a:pt x="193" y="228"/>
                </a:lnTo>
                <a:lnTo>
                  <a:pt x="191" y="230"/>
                </a:lnTo>
                <a:lnTo>
                  <a:pt x="189" y="232"/>
                </a:lnTo>
                <a:lnTo>
                  <a:pt x="187" y="232"/>
                </a:lnTo>
                <a:lnTo>
                  <a:pt x="185" y="234"/>
                </a:lnTo>
                <a:lnTo>
                  <a:pt x="183" y="236"/>
                </a:lnTo>
                <a:lnTo>
                  <a:pt x="181" y="236"/>
                </a:lnTo>
                <a:lnTo>
                  <a:pt x="181" y="238"/>
                </a:lnTo>
                <a:lnTo>
                  <a:pt x="179" y="238"/>
                </a:lnTo>
                <a:lnTo>
                  <a:pt x="177" y="240"/>
                </a:lnTo>
                <a:lnTo>
                  <a:pt x="175" y="240"/>
                </a:lnTo>
                <a:lnTo>
                  <a:pt x="173" y="240"/>
                </a:lnTo>
                <a:lnTo>
                  <a:pt x="171" y="242"/>
                </a:lnTo>
                <a:lnTo>
                  <a:pt x="169" y="242"/>
                </a:lnTo>
                <a:lnTo>
                  <a:pt x="167" y="242"/>
                </a:lnTo>
                <a:lnTo>
                  <a:pt x="166" y="242"/>
                </a:lnTo>
                <a:lnTo>
                  <a:pt x="164" y="240"/>
                </a:lnTo>
                <a:lnTo>
                  <a:pt x="162" y="240"/>
                </a:lnTo>
                <a:lnTo>
                  <a:pt x="160" y="242"/>
                </a:lnTo>
                <a:lnTo>
                  <a:pt x="158" y="242"/>
                </a:lnTo>
                <a:lnTo>
                  <a:pt x="156" y="244"/>
                </a:lnTo>
                <a:lnTo>
                  <a:pt x="156" y="246"/>
                </a:lnTo>
                <a:lnTo>
                  <a:pt x="158" y="248"/>
                </a:lnTo>
                <a:lnTo>
                  <a:pt x="156" y="248"/>
                </a:lnTo>
                <a:lnTo>
                  <a:pt x="154" y="248"/>
                </a:lnTo>
                <a:lnTo>
                  <a:pt x="152" y="248"/>
                </a:lnTo>
                <a:lnTo>
                  <a:pt x="150" y="246"/>
                </a:lnTo>
                <a:lnTo>
                  <a:pt x="148" y="246"/>
                </a:lnTo>
                <a:lnTo>
                  <a:pt x="146" y="246"/>
                </a:lnTo>
                <a:lnTo>
                  <a:pt x="144" y="248"/>
                </a:lnTo>
                <a:lnTo>
                  <a:pt x="142" y="250"/>
                </a:lnTo>
                <a:lnTo>
                  <a:pt x="140" y="250"/>
                </a:lnTo>
                <a:lnTo>
                  <a:pt x="138" y="250"/>
                </a:lnTo>
                <a:lnTo>
                  <a:pt x="136" y="250"/>
                </a:lnTo>
                <a:lnTo>
                  <a:pt x="134" y="250"/>
                </a:lnTo>
                <a:lnTo>
                  <a:pt x="132" y="248"/>
                </a:lnTo>
                <a:lnTo>
                  <a:pt x="130" y="248"/>
                </a:lnTo>
                <a:lnTo>
                  <a:pt x="128" y="248"/>
                </a:lnTo>
                <a:lnTo>
                  <a:pt x="126" y="248"/>
                </a:lnTo>
                <a:lnTo>
                  <a:pt x="124" y="246"/>
                </a:lnTo>
                <a:lnTo>
                  <a:pt x="122" y="246"/>
                </a:lnTo>
                <a:lnTo>
                  <a:pt x="120" y="246"/>
                </a:lnTo>
                <a:lnTo>
                  <a:pt x="118" y="248"/>
                </a:lnTo>
                <a:lnTo>
                  <a:pt x="116" y="250"/>
                </a:lnTo>
                <a:lnTo>
                  <a:pt x="114" y="248"/>
                </a:lnTo>
                <a:lnTo>
                  <a:pt x="112" y="248"/>
                </a:lnTo>
                <a:lnTo>
                  <a:pt x="110" y="248"/>
                </a:lnTo>
                <a:lnTo>
                  <a:pt x="108" y="248"/>
                </a:lnTo>
                <a:lnTo>
                  <a:pt x="106" y="248"/>
                </a:lnTo>
                <a:lnTo>
                  <a:pt x="106" y="246"/>
                </a:lnTo>
                <a:lnTo>
                  <a:pt x="106" y="248"/>
                </a:lnTo>
                <a:lnTo>
                  <a:pt x="104" y="248"/>
                </a:lnTo>
                <a:lnTo>
                  <a:pt x="104" y="246"/>
                </a:lnTo>
                <a:lnTo>
                  <a:pt x="102" y="246"/>
                </a:lnTo>
                <a:lnTo>
                  <a:pt x="100" y="248"/>
                </a:lnTo>
                <a:lnTo>
                  <a:pt x="98" y="248"/>
                </a:lnTo>
                <a:lnTo>
                  <a:pt x="96" y="248"/>
                </a:lnTo>
                <a:lnTo>
                  <a:pt x="96" y="250"/>
                </a:lnTo>
                <a:lnTo>
                  <a:pt x="94" y="250"/>
                </a:lnTo>
                <a:lnTo>
                  <a:pt x="94" y="252"/>
                </a:lnTo>
                <a:lnTo>
                  <a:pt x="92" y="252"/>
                </a:lnTo>
                <a:lnTo>
                  <a:pt x="90" y="254"/>
                </a:lnTo>
                <a:lnTo>
                  <a:pt x="88" y="256"/>
                </a:lnTo>
                <a:lnTo>
                  <a:pt x="86" y="254"/>
                </a:lnTo>
                <a:lnTo>
                  <a:pt x="84" y="254"/>
                </a:lnTo>
                <a:lnTo>
                  <a:pt x="82" y="256"/>
                </a:lnTo>
                <a:lnTo>
                  <a:pt x="80" y="256"/>
                </a:lnTo>
                <a:lnTo>
                  <a:pt x="78" y="254"/>
                </a:lnTo>
                <a:lnTo>
                  <a:pt x="76" y="254"/>
                </a:lnTo>
                <a:lnTo>
                  <a:pt x="74" y="254"/>
                </a:lnTo>
                <a:lnTo>
                  <a:pt x="72" y="256"/>
                </a:lnTo>
                <a:lnTo>
                  <a:pt x="70" y="256"/>
                </a:lnTo>
                <a:lnTo>
                  <a:pt x="68" y="256"/>
                </a:lnTo>
                <a:lnTo>
                  <a:pt x="66" y="256"/>
                </a:lnTo>
                <a:lnTo>
                  <a:pt x="64" y="258"/>
                </a:lnTo>
                <a:lnTo>
                  <a:pt x="62" y="260"/>
                </a:lnTo>
                <a:lnTo>
                  <a:pt x="60" y="260"/>
                </a:lnTo>
                <a:lnTo>
                  <a:pt x="58" y="262"/>
                </a:lnTo>
                <a:lnTo>
                  <a:pt x="58" y="264"/>
                </a:lnTo>
                <a:lnTo>
                  <a:pt x="56" y="264"/>
                </a:lnTo>
                <a:lnTo>
                  <a:pt x="54" y="262"/>
                </a:lnTo>
                <a:lnTo>
                  <a:pt x="52" y="262"/>
                </a:lnTo>
                <a:lnTo>
                  <a:pt x="50" y="260"/>
                </a:lnTo>
                <a:lnTo>
                  <a:pt x="48" y="260"/>
                </a:lnTo>
                <a:lnTo>
                  <a:pt x="46" y="258"/>
                </a:lnTo>
                <a:lnTo>
                  <a:pt x="46" y="256"/>
                </a:lnTo>
                <a:lnTo>
                  <a:pt x="44" y="256"/>
                </a:lnTo>
                <a:lnTo>
                  <a:pt x="42" y="254"/>
                </a:lnTo>
                <a:lnTo>
                  <a:pt x="40" y="254"/>
                </a:lnTo>
                <a:lnTo>
                  <a:pt x="38" y="254"/>
                </a:lnTo>
                <a:lnTo>
                  <a:pt x="38" y="252"/>
                </a:lnTo>
                <a:lnTo>
                  <a:pt x="38" y="250"/>
                </a:lnTo>
                <a:lnTo>
                  <a:pt x="36" y="248"/>
                </a:lnTo>
                <a:lnTo>
                  <a:pt x="34" y="248"/>
                </a:lnTo>
                <a:lnTo>
                  <a:pt x="32" y="248"/>
                </a:lnTo>
                <a:lnTo>
                  <a:pt x="32" y="250"/>
                </a:lnTo>
                <a:lnTo>
                  <a:pt x="32" y="252"/>
                </a:lnTo>
                <a:lnTo>
                  <a:pt x="32" y="254"/>
                </a:lnTo>
                <a:lnTo>
                  <a:pt x="30" y="254"/>
                </a:lnTo>
                <a:lnTo>
                  <a:pt x="30" y="252"/>
                </a:lnTo>
                <a:lnTo>
                  <a:pt x="28" y="250"/>
                </a:lnTo>
                <a:lnTo>
                  <a:pt x="30" y="248"/>
                </a:lnTo>
                <a:lnTo>
                  <a:pt x="30" y="246"/>
                </a:lnTo>
                <a:lnTo>
                  <a:pt x="32" y="244"/>
                </a:lnTo>
                <a:lnTo>
                  <a:pt x="32" y="242"/>
                </a:lnTo>
                <a:lnTo>
                  <a:pt x="32" y="240"/>
                </a:lnTo>
                <a:lnTo>
                  <a:pt x="30" y="238"/>
                </a:lnTo>
                <a:lnTo>
                  <a:pt x="30" y="236"/>
                </a:lnTo>
                <a:lnTo>
                  <a:pt x="28" y="236"/>
                </a:lnTo>
                <a:lnTo>
                  <a:pt x="26" y="234"/>
                </a:lnTo>
                <a:lnTo>
                  <a:pt x="26" y="232"/>
                </a:lnTo>
                <a:lnTo>
                  <a:pt x="26" y="230"/>
                </a:lnTo>
                <a:lnTo>
                  <a:pt x="24" y="228"/>
                </a:lnTo>
                <a:lnTo>
                  <a:pt x="26" y="230"/>
                </a:lnTo>
                <a:lnTo>
                  <a:pt x="24" y="228"/>
                </a:lnTo>
                <a:lnTo>
                  <a:pt x="24" y="226"/>
                </a:lnTo>
                <a:lnTo>
                  <a:pt x="22" y="226"/>
                </a:lnTo>
                <a:lnTo>
                  <a:pt x="22" y="224"/>
                </a:lnTo>
                <a:lnTo>
                  <a:pt x="22" y="222"/>
                </a:lnTo>
                <a:lnTo>
                  <a:pt x="22" y="220"/>
                </a:lnTo>
                <a:lnTo>
                  <a:pt x="24" y="222"/>
                </a:lnTo>
                <a:lnTo>
                  <a:pt x="26" y="222"/>
                </a:lnTo>
                <a:lnTo>
                  <a:pt x="28" y="220"/>
                </a:lnTo>
                <a:lnTo>
                  <a:pt x="30" y="218"/>
                </a:lnTo>
                <a:lnTo>
                  <a:pt x="30" y="216"/>
                </a:lnTo>
                <a:lnTo>
                  <a:pt x="30" y="214"/>
                </a:lnTo>
                <a:lnTo>
                  <a:pt x="30" y="212"/>
                </a:lnTo>
                <a:lnTo>
                  <a:pt x="30" y="210"/>
                </a:lnTo>
                <a:lnTo>
                  <a:pt x="30" y="208"/>
                </a:lnTo>
                <a:lnTo>
                  <a:pt x="30" y="206"/>
                </a:lnTo>
                <a:lnTo>
                  <a:pt x="30" y="204"/>
                </a:lnTo>
                <a:lnTo>
                  <a:pt x="28" y="202"/>
                </a:lnTo>
                <a:lnTo>
                  <a:pt x="28" y="200"/>
                </a:lnTo>
                <a:lnTo>
                  <a:pt x="28" y="198"/>
                </a:lnTo>
                <a:lnTo>
                  <a:pt x="26" y="196"/>
                </a:lnTo>
                <a:lnTo>
                  <a:pt x="26" y="194"/>
                </a:lnTo>
                <a:lnTo>
                  <a:pt x="24" y="194"/>
                </a:lnTo>
                <a:lnTo>
                  <a:pt x="22" y="192"/>
                </a:lnTo>
                <a:lnTo>
                  <a:pt x="22" y="190"/>
                </a:lnTo>
                <a:lnTo>
                  <a:pt x="20" y="188"/>
                </a:lnTo>
                <a:lnTo>
                  <a:pt x="20" y="186"/>
                </a:lnTo>
                <a:lnTo>
                  <a:pt x="20" y="184"/>
                </a:lnTo>
                <a:lnTo>
                  <a:pt x="18" y="182"/>
                </a:lnTo>
                <a:lnTo>
                  <a:pt x="18" y="180"/>
                </a:lnTo>
                <a:lnTo>
                  <a:pt x="16" y="178"/>
                </a:lnTo>
                <a:lnTo>
                  <a:pt x="16" y="176"/>
                </a:lnTo>
                <a:lnTo>
                  <a:pt x="14" y="174"/>
                </a:lnTo>
                <a:lnTo>
                  <a:pt x="14" y="172"/>
                </a:lnTo>
                <a:lnTo>
                  <a:pt x="12" y="170"/>
                </a:lnTo>
                <a:lnTo>
                  <a:pt x="12" y="168"/>
                </a:lnTo>
                <a:lnTo>
                  <a:pt x="12" y="166"/>
                </a:lnTo>
                <a:lnTo>
                  <a:pt x="10" y="164"/>
                </a:lnTo>
                <a:lnTo>
                  <a:pt x="10" y="162"/>
                </a:lnTo>
                <a:lnTo>
                  <a:pt x="10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54"/>
                </a:lnTo>
                <a:lnTo>
                  <a:pt x="8" y="152"/>
                </a:lnTo>
                <a:lnTo>
                  <a:pt x="6" y="150"/>
                </a:lnTo>
                <a:lnTo>
                  <a:pt x="6" y="148"/>
                </a:lnTo>
                <a:lnTo>
                  <a:pt x="6" y="146"/>
                </a:lnTo>
                <a:lnTo>
                  <a:pt x="4" y="144"/>
                </a:lnTo>
                <a:lnTo>
                  <a:pt x="2" y="142"/>
                </a:lnTo>
                <a:lnTo>
                  <a:pt x="2" y="140"/>
                </a:lnTo>
                <a:lnTo>
                  <a:pt x="0" y="138"/>
                </a:lnTo>
                <a:lnTo>
                  <a:pt x="0" y="136"/>
                </a:lnTo>
                <a:lnTo>
                  <a:pt x="0" y="1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3" name="Freeform 2371"/>
          <p:cNvSpPr>
            <a:spLocks/>
          </p:cNvSpPr>
          <p:nvPr/>
        </p:nvSpPr>
        <p:spPr bwMode="auto">
          <a:xfrm>
            <a:off x="4683127" y="4662489"/>
            <a:ext cx="461963" cy="419100"/>
          </a:xfrm>
          <a:custGeom>
            <a:avLst/>
            <a:gdLst>
              <a:gd name="T0" fmla="*/ 25201590 w 291"/>
              <a:gd name="T1" fmla="*/ 307459063 h 264"/>
              <a:gd name="T2" fmla="*/ 45362862 w 291"/>
              <a:gd name="T3" fmla="*/ 342741250 h 264"/>
              <a:gd name="T4" fmla="*/ 85685405 w 291"/>
              <a:gd name="T5" fmla="*/ 352821875 h 264"/>
              <a:gd name="T6" fmla="*/ 126007949 w 291"/>
              <a:gd name="T7" fmla="*/ 347781563 h 264"/>
              <a:gd name="T8" fmla="*/ 156249857 w 291"/>
              <a:gd name="T9" fmla="*/ 327620313 h 264"/>
              <a:gd name="T10" fmla="*/ 156249857 w 291"/>
              <a:gd name="T11" fmla="*/ 236894688 h 264"/>
              <a:gd name="T12" fmla="*/ 161290175 w 291"/>
              <a:gd name="T13" fmla="*/ 141128750 h 264"/>
              <a:gd name="T14" fmla="*/ 191532082 w 291"/>
              <a:gd name="T15" fmla="*/ 186491563 h 264"/>
              <a:gd name="T16" fmla="*/ 186491764 w 291"/>
              <a:gd name="T17" fmla="*/ 231854375 h 264"/>
              <a:gd name="T18" fmla="*/ 201612718 w 291"/>
              <a:gd name="T19" fmla="*/ 246975313 h 264"/>
              <a:gd name="T20" fmla="*/ 241935262 w 291"/>
              <a:gd name="T21" fmla="*/ 236894688 h 264"/>
              <a:gd name="T22" fmla="*/ 277217488 w 291"/>
              <a:gd name="T23" fmla="*/ 206652813 h 264"/>
              <a:gd name="T24" fmla="*/ 297378759 w 291"/>
              <a:gd name="T25" fmla="*/ 166330313 h 264"/>
              <a:gd name="T26" fmla="*/ 337701303 w 291"/>
              <a:gd name="T27" fmla="*/ 186491563 h 264"/>
              <a:gd name="T28" fmla="*/ 383064165 w 291"/>
              <a:gd name="T29" fmla="*/ 191531875 h 264"/>
              <a:gd name="T30" fmla="*/ 413306072 w 291"/>
              <a:gd name="T31" fmla="*/ 176410938 h 264"/>
              <a:gd name="T32" fmla="*/ 420867343 w 291"/>
              <a:gd name="T33" fmla="*/ 136088438 h 264"/>
              <a:gd name="T34" fmla="*/ 451109251 w 291"/>
              <a:gd name="T35" fmla="*/ 126007813 h 264"/>
              <a:gd name="T36" fmla="*/ 471270523 w 291"/>
              <a:gd name="T37" fmla="*/ 90725625 h 264"/>
              <a:gd name="T38" fmla="*/ 496472112 w 291"/>
              <a:gd name="T39" fmla="*/ 65524063 h 264"/>
              <a:gd name="T40" fmla="*/ 521673702 w 291"/>
              <a:gd name="T41" fmla="*/ 35282188 h 264"/>
              <a:gd name="T42" fmla="*/ 561996246 w 291"/>
              <a:gd name="T43" fmla="*/ 20161250 h 264"/>
              <a:gd name="T44" fmla="*/ 592238154 w 291"/>
              <a:gd name="T45" fmla="*/ 0 h 264"/>
              <a:gd name="T46" fmla="*/ 627520379 w 291"/>
              <a:gd name="T47" fmla="*/ 10080625 h 264"/>
              <a:gd name="T48" fmla="*/ 667842923 w 291"/>
              <a:gd name="T49" fmla="*/ 15120938 h 264"/>
              <a:gd name="T50" fmla="*/ 677923559 w 291"/>
              <a:gd name="T51" fmla="*/ 55443438 h 264"/>
              <a:gd name="T52" fmla="*/ 693044513 w 291"/>
              <a:gd name="T53" fmla="*/ 105846563 h 264"/>
              <a:gd name="T54" fmla="*/ 698084831 w 291"/>
              <a:gd name="T55" fmla="*/ 166330313 h 264"/>
              <a:gd name="T56" fmla="*/ 693044513 w 291"/>
              <a:gd name="T57" fmla="*/ 201612500 h 264"/>
              <a:gd name="T58" fmla="*/ 652721969 w 291"/>
              <a:gd name="T59" fmla="*/ 201612500 h 264"/>
              <a:gd name="T60" fmla="*/ 637601015 w 291"/>
              <a:gd name="T61" fmla="*/ 241935000 h 264"/>
              <a:gd name="T62" fmla="*/ 688004195 w 291"/>
              <a:gd name="T63" fmla="*/ 272176875 h 264"/>
              <a:gd name="T64" fmla="*/ 703125149 w 291"/>
              <a:gd name="T65" fmla="*/ 246975313 h 264"/>
              <a:gd name="T66" fmla="*/ 723286420 w 291"/>
              <a:gd name="T67" fmla="*/ 277217188 h 264"/>
              <a:gd name="T68" fmla="*/ 713205784 w 291"/>
              <a:gd name="T69" fmla="*/ 317539688 h 264"/>
              <a:gd name="T70" fmla="*/ 688004195 w 291"/>
              <a:gd name="T71" fmla="*/ 352821875 h 264"/>
              <a:gd name="T72" fmla="*/ 662802605 w 291"/>
              <a:gd name="T73" fmla="*/ 372983125 h 264"/>
              <a:gd name="T74" fmla="*/ 642641333 w 291"/>
              <a:gd name="T75" fmla="*/ 408265313 h 264"/>
              <a:gd name="T76" fmla="*/ 617439743 w 291"/>
              <a:gd name="T77" fmla="*/ 443547500 h 264"/>
              <a:gd name="T78" fmla="*/ 592238154 w 291"/>
              <a:gd name="T79" fmla="*/ 478829688 h 264"/>
              <a:gd name="T80" fmla="*/ 556955928 w 291"/>
              <a:gd name="T81" fmla="*/ 509071563 h 264"/>
              <a:gd name="T82" fmla="*/ 511593066 w 291"/>
              <a:gd name="T83" fmla="*/ 559474688 h 264"/>
              <a:gd name="T84" fmla="*/ 471270523 w 291"/>
              <a:gd name="T85" fmla="*/ 584676250 h 264"/>
              <a:gd name="T86" fmla="*/ 425907661 w 291"/>
              <a:gd name="T87" fmla="*/ 609877813 h 264"/>
              <a:gd name="T88" fmla="*/ 393144801 w 291"/>
              <a:gd name="T89" fmla="*/ 619958438 h 264"/>
              <a:gd name="T90" fmla="*/ 362902893 w 291"/>
              <a:gd name="T91" fmla="*/ 624998750 h 264"/>
              <a:gd name="T92" fmla="*/ 322580349 w 291"/>
              <a:gd name="T93" fmla="*/ 624998750 h 264"/>
              <a:gd name="T94" fmla="*/ 277217488 w 291"/>
              <a:gd name="T95" fmla="*/ 624998750 h 264"/>
              <a:gd name="T96" fmla="*/ 267136852 w 291"/>
              <a:gd name="T97" fmla="*/ 624998750 h 264"/>
              <a:gd name="T98" fmla="*/ 231854626 w 291"/>
              <a:gd name="T99" fmla="*/ 635079375 h 264"/>
              <a:gd name="T100" fmla="*/ 191532082 w 291"/>
              <a:gd name="T101" fmla="*/ 640119688 h 264"/>
              <a:gd name="T102" fmla="*/ 146169221 w 291"/>
              <a:gd name="T103" fmla="*/ 660280938 h 264"/>
              <a:gd name="T104" fmla="*/ 115927313 w 291"/>
              <a:gd name="T105" fmla="*/ 645160000 h 264"/>
              <a:gd name="T106" fmla="*/ 90725723 w 291"/>
              <a:gd name="T107" fmla="*/ 624998750 h 264"/>
              <a:gd name="T108" fmla="*/ 75604769 w 291"/>
              <a:gd name="T109" fmla="*/ 624998750 h 264"/>
              <a:gd name="T110" fmla="*/ 65524133 w 291"/>
              <a:gd name="T111" fmla="*/ 584676250 h 264"/>
              <a:gd name="T112" fmla="*/ 55443498 w 291"/>
              <a:gd name="T113" fmla="*/ 559474688 h 264"/>
              <a:gd name="T114" fmla="*/ 75604769 w 291"/>
              <a:gd name="T115" fmla="*/ 529232813 h 264"/>
              <a:gd name="T116" fmla="*/ 60483815 w 291"/>
              <a:gd name="T117" fmla="*/ 488910313 h 264"/>
              <a:gd name="T118" fmla="*/ 40322544 w 291"/>
              <a:gd name="T119" fmla="*/ 448587813 h 264"/>
              <a:gd name="T120" fmla="*/ 25201590 w 291"/>
              <a:gd name="T121" fmla="*/ 403225000 h 264"/>
              <a:gd name="T122" fmla="*/ 10080636 w 291"/>
              <a:gd name="T123" fmla="*/ 362902500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1" h="264">
                <a:moveTo>
                  <a:pt x="0" y="134"/>
                </a:moveTo>
                <a:lnTo>
                  <a:pt x="0" y="134"/>
                </a:lnTo>
                <a:lnTo>
                  <a:pt x="2" y="132"/>
                </a:lnTo>
                <a:lnTo>
                  <a:pt x="4" y="132"/>
                </a:lnTo>
                <a:lnTo>
                  <a:pt x="4" y="130"/>
                </a:lnTo>
                <a:lnTo>
                  <a:pt x="4" y="128"/>
                </a:lnTo>
                <a:lnTo>
                  <a:pt x="6" y="128"/>
                </a:lnTo>
                <a:lnTo>
                  <a:pt x="6" y="126"/>
                </a:lnTo>
                <a:lnTo>
                  <a:pt x="8" y="124"/>
                </a:lnTo>
                <a:lnTo>
                  <a:pt x="10" y="122"/>
                </a:lnTo>
                <a:lnTo>
                  <a:pt x="12" y="124"/>
                </a:lnTo>
                <a:lnTo>
                  <a:pt x="12" y="126"/>
                </a:lnTo>
                <a:lnTo>
                  <a:pt x="14" y="128"/>
                </a:lnTo>
                <a:lnTo>
                  <a:pt x="16" y="130"/>
                </a:lnTo>
                <a:lnTo>
                  <a:pt x="14" y="132"/>
                </a:lnTo>
                <a:lnTo>
                  <a:pt x="14" y="134"/>
                </a:lnTo>
                <a:lnTo>
                  <a:pt x="16" y="136"/>
                </a:lnTo>
                <a:lnTo>
                  <a:pt x="18" y="136"/>
                </a:lnTo>
                <a:lnTo>
                  <a:pt x="20" y="138"/>
                </a:lnTo>
                <a:lnTo>
                  <a:pt x="22" y="138"/>
                </a:lnTo>
                <a:lnTo>
                  <a:pt x="24" y="138"/>
                </a:lnTo>
                <a:lnTo>
                  <a:pt x="26" y="140"/>
                </a:lnTo>
                <a:lnTo>
                  <a:pt x="28" y="140"/>
                </a:lnTo>
                <a:lnTo>
                  <a:pt x="30" y="140"/>
                </a:lnTo>
                <a:lnTo>
                  <a:pt x="32" y="140"/>
                </a:lnTo>
                <a:lnTo>
                  <a:pt x="34" y="140"/>
                </a:lnTo>
                <a:lnTo>
                  <a:pt x="36" y="140"/>
                </a:lnTo>
                <a:lnTo>
                  <a:pt x="38" y="140"/>
                </a:lnTo>
                <a:lnTo>
                  <a:pt x="40" y="140"/>
                </a:lnTo>
                <a:lnTo>
                  <a:pt x="42" y="140"/>
                </a:lnTo>
                <a:lnTo>
                  <a:pt x="44" y="142"/>
                </a:lnTo>
                <a:lnTo>
                  <a:pt x="46" y="142"/>
                </a:lnTo>
                <a:lnTo>
                  <a:pt x="48" y="142"/>
                </a:lnTo>
                <a:lnTo>
                  <a:pt x="48" y="140"/>
                </a:lnTo>
                <a:lnTo>
                  <a:pt x="50" y="138"/>
                </a:lnTo>
                <a:lnTo>
                  <a:pt x="52" y="136"/>
                </a:lnTo>
                <a:lnTo>
                  <a:pt x="54" y="134"/>
                </a:lnTo>
                <a:lnTo>
                  <a:pt x="56" y="132"/>
                </a:lnTo>
                <a:lnTo>
                  <a:pt x="58" y="132"/>
                </a:lnTo>
                <a:lnTo>
                  <a:pt x="60" y="132"/>
                </a:lnTo>
                <a:lnTo>
                  <a:pt x="62" y="132"/>
                </a:lnTo>
                <a:lnTo>
                  <a:pt x="62" y="130"/>
                </a:lnTo>
                <a:lnTo>
                  <a:pt x="62" y="128"/>
                </a:lnTo>
                <a:lnTo>
                  <a:pt x="62" y="124"/>
                </a:lnTo>
                <a:lnTo>
                  <a:pt x="62" y="122"/>
                </a:lnTo>
                <a:lnTo>
                  <a:pt x="62" y="114"/>
                </a:lnTo>
                <a:lnTo>
                  <a:pt x="62" y="108"/>
                </a:lnTo>
                <a:lnTo>
                  <a:pt x="62" y="106"/>
                </a:lnTo>
                <a:lnTo>
                  <a:pt x="62" y="100"/>
                </a:lnTo>
                <a:lnTo>
                  <a:pt x="62" y="98"/>
                </a:lnTo>
                <a:lnTo>
                  <a:pt x="62" y="94"/>
                </a:lnTo>
                <a:lnTo>
                  <a:pt x="62" y="92"/>
                </a:lnTo>
                <a:lnTo>
                  <a:pt x="62" y="86"/>
                </a:lnTo>
                <a:lnTo>
                  <a:pt x="62" y="84"/>
                </a:lnTo>
                <a:lnTo>
                  <a:pt x="62" y="76"/>
                </a:lnTo>
                <a:lnTo>
                  <a:pt x="62" y="70"/>
                </a:lnTo>
                <a:lnTo>
                  <a:pt x="64" y="68"/>
                </a:lnTo>
                <a:lnTo>
                  <a:pt x="64" y="60"/>
                </a:lnTo>
                <a:lnTo>
                  <a:pt x="64" y="58"/>
                </a:lnTo>
                <a:lnTo>
                  <a:pt x="64" y="56"/>
                </a:lnTo>
                <a:lnTo>
                  <a:pt x="66" y="58"/>
                </a:lnTo>
                <a:lnTo>
                  <a:pt x="70" y="60"/>
                </a:lnTo>
                <a:lnTo>
                  <a:pt x="72" y="64"/>
                </a:lnTo>
                <a:lnTo>
                  <a:pt x="72" y="66"/>
                </a:lnTo>
                <a:lnTo>
                  <a:pt x="72" y="68"/>
                </a:lnTo>
                <a:lnTo>
                  <a:pt x="74" y="68"/>
                </a:lnTo>
                <a:lnTo>
                  <a:pt x="74" y="70"/>
                </a:lnTo>
                <a:lnTo>
                  <a:pt x="76" y="72"/>
                </a:lnTo>
                <a:lnTo>
                  <a:pt x="76" y="74"/>
                </a:lnTo>
                <a:lnTo>
                  <a:pt x="76" y="76"/>
                </a:lnTo>
                <a:lnTo>
                  <a:pt x="76" y="78"/>
                </a:lnTo>
                <a:lnTo>
                  <a:pt x="78" y="80"/>
                </a:lnTo>
                <a:lnTo>
                  <a:pt x="78" y="82"/>
                </a:lnTo>
                <a:lnTo>
                  <a:pt x="78" y="84"/>
                </a:lnTo>
                <a:lnTo>
                  <a:pt x="76" y="86"/>
                </a:lnTo>
                <a:lnTo>
                  <a:pt x="76" y="88"/>
                </a:lnTo>
                <a:lnTo>
                  <a:pt x="74" y="90"/>
                </a:lnTo>
                <a:lnTo>
                  <a:pt x="74" y="92"/>
                </a:lnTo>
                <a:lnTo>
                  <a:pt x="74" y="94"/>
                </a:lnTo>
                <a:lnTo>
                  <a:pt x="74" y="96"/>
                </a:lnTo>
                <a:lnTo>
                  <a:pt x="74" y="98"/>
                </a:lnTo>
                <a:lnTo>
                  <a:pt x="74" y="100"/>
                </a:lnTo>
                <a:lnTo>
                  <a:pt x="76" y="98"/>
                </a:lnTo>
                <a:lnTo>
                  <a:pt x="78" y="98"/>
                </a:lnTo>
                <a:lnTo>
                  <a:pt x="80" y="98"/>
                </a:lnTo>
                <a:lnTo>
                  <a:pt x="82" y="98"/>
                </a:lnTo>
                <a:lnTo>
                  <a:pt x="84" y="98"/>
                </a:lnTo>
                <a:lnTo>
                  <a:pt x="86" y="98"/>
                </a:lnTo>
                <a:lnTo>
                  <a:pt x="88" y="98"/>
                </a:lnTo>
                <a:lnTo>
                  <a:pt x="90" y="98"/>
                </a:lnTo>
                <a:lnTo>
                  <a:pt x="92" y="98"/>
                </a:lnTo>
                <a:lnTo>
                  <a:pt x="94" y="96"/>
                </a:lnTo>
                <a:lnTo>
                  <a:pt x="94" y="94"/>
                </a:lnTo>
                <a:lnTo>
                  <a:pt x="96" y="94"/>
                </a:lnTo>
                <a:lnTo>
                  <a:pt x="98" y="94"/>
                </a:lnTo>
                <a:lnTo>
                  <a:pt x="100" y="94"/>
                </a:lnTo>
                <a:lnTo>
                  <a:pt x="100" y="92"/>
                </a:lnTo>
                <a:lnTo>
                  <a:pt x="102" y="90"/>
                </a:lnTo>
                <a:lnTo>
                  <a:pt x="102" y="88"/>
                </a:lnTo>
                <a:lnTo>
                  <a:pt x="104" y="88"/>
                </a:lnTo>
                <a:lnTo>
                  <a:pt x="106" y="86"/>
                </a:lnTo>
                <a:lnTo>
                  <a:pt x="108" y="84"/>
                </a:lnTo>
                <a:lnTo>
                  <a:pt x="110" y="82"/>
                </a:lnTo>
                <a:lnTo>
                  <a:pt x="112" y="80"/>
                </a:lnTo>
                <a:lnTo>
                  <a:pt x="110" y="78"/>
                </a:lnTo>
                <a:lnTo>
                  <a:pt x="112" y="76"/>
                </a:lnTo>
                <a:lnTo>
                  <a:pt x="112" y="74"/>
                </a:lnTo>
                <a:lnTo>
                  <a:pt x="114" y="72"/>
                </a:lnTo>
                <a:lnTo>
                  <a:pt x="114" y="70"/>
                </a:lnTo>
                <a:lnTo>
                  <a:pt x="116" y="68"/>
                </a:lnTo>
                <a:lnTo>
                  <a:pt x="116" y="66"/>
                </a:lnTo>
                <a:lnTo>
                  <a:pt x="118" y="66"/>
                </a:lnTo>
                <a:lnTo>
                  <a:pt x="120" y="66"/>
                </a:lnTo>
                <a:lnTo>
                  <a:pt x="122" y="66"/>
                </a:lnTo>
                <a:lnTo>
                  <a:pt x="124" y="66"/>
                </a:lnTo>
                <a:lnTo>
                  <a:pt x="126" y="66"/>
                </a:lnTo>
                <a:lnTo>
                  <a:pt x="128" y="68"/>
                </a:lnTo>
                <a:lnTo>
                  <a:pt x="128" y="70"/>
                </a:lnTo>
                <a:lnTo>
                  <a:pt x="130" y="70"/>
                </a:lnTo>
                <a:lnTo>
                  <a:pt x="130" y="72"/>
                </a:lnTo>
                <a:lnTo>
                  <a:pt x="132" y="72"/>
                </a:lnTo>
                <a:lnTo>
                  <a:pt x="134" y="74"/>
                </a:lnTo>
                <a:lnTo>
                  <a:pt x="136" y="74"/>
                </a:lnTo>
                <a:lnTo>
                  <a:pt x="138" y="74"/>
                </a:lnTo>
                <a:lnTo>
                  <a:pt x="140" y="74"/>
                </a:lnTo>
                <a:lnTo>
                  <a:pt x="140" y="76"/>
                </a:lnTo>
                <a:lnTo>
                  <a:pt x="142" y="76"/>
                </a:lnTo>
                <a:lnTo>
                  <a:pt x="144" y="76"/>
                </a:lnTo>
                <a:lnTo>
                  <a:pt x="146" y="78"/>
                </a:lnTo>
                <a:lnTo>
                  <a:pt x="148" y="78"/>
                </a:lnTo>
                <a:lnTo>
                  <a:pt x="150" y="76"/>
                </a:lnTo>
                <a:lnTo>
                  <a:pt x="152" y="76"/>
                </a:lnTo>
                <a:lnTo>
                  <a:pt x="154" y="76"/>
                </a:lnTo>
                <a:lnTo>
                  <a:pt x="156" y="76"/>
                </a:lnTo>
                <a:lnTo>
                  <a:pt x="158" y="76"/>
                </a:lnTo>
                <a:lnTo>
                  <a:pt x="160" y="74"/>
                </a:lnTo>
                <a:lnTo>
                  <a:pt x="162" y="74"/>
                </a:lnTo>
                <a:lnTo>
                  <a:pt x="162" y="72"/>
                </a:lnTo>
                <a:lnTo>
                  <a:pt x="164" y="70"/>
                </a:lnTo>
                <a:lnTo>
                  <a:pt x="164" y="68"/>
                </a:lnTo>
                <a:lnTo>
                  <a:pt x="166" y="66"/>
                </a:lnTo>
                <a:lnTo>
                  <a:pt x="166" y="64"/>
                </a:lnTo>
                <a:lnTo>
                  <a:pt x="166" y="62"/>
                </a:lnTo>
                <a:lnTo>
                  <a:pt x="167" y="60"/>
                </a:lnTo>
                <a:lnTo>
                  <a:pt x="167" y="58"/>
                </a:lnTo>
                <a:lnTo>
                  <a:pt x="167" y="56"/>
                </a:lnTo>
                <a:lnTo>
                  <a:pt x="167" y="54"/>
                </a:lnTo>
                <a:lnTo>
                  <a:pt x="169" y="54"/>
                </a:lnTo>
                <a:lnTo>
                  <a:pt x="171" y="54"/>
                </a:lnTo>
                <a:lnTo>
                  <a:pt x="173" y="52"/>
                </a:lnTo>
                <a:lnTo>
                  <a:pt x="175" y="52"/>
                </a:lnTo>
                <a:lnTo>
                  <a:pt x="177" y="52"/>
                </a:lnTo>
                <a:lnTo>
                  <a:pt x="179" y="50"/>
                </a:lnTo>
                <a:lnTo>
                  <a:pt x="179" y="48"/>
                </a:lnTo>
                <a:lnTo>
                  <a:pt x="181" y="48"/>
                </a:lnTo>
                <a:lnTo>
                  <a:pt x="183" y="46"/>
                </a:lnTo>
                <a:lnTo>
                  <a:pt x="185" y="44"/>
                </a:lnTo>
                <a:lnTo>
                  <a:pt x="185" y="42"/>
                </a:lnTo>
                <a:lnTo>
                  <a:pt x="185" y="40"/>
                </a:lnTo>
                <a:lnTo>
                  <a:pt x="187" y="38"/>
                </a:lnTo>
                <a:lnTo>
                  <a:pt x="187" y="36"/>
                </a:lnTo>
                <a:lnTo>
                  <a:pt x="187" y="34"/>
                </a:lnTo>
                <a:lnTo>
                  <a:pt x="187" y="32"/>
                </a:lnTo>
                <a:lnTo>
                  <a:pt x="189" y="32"/>
                </a:lnTo>
                <a:lnTo>
                  <a:pt x="189" y="30"/>
                </a:lnTo>
                <a:lnTo>
                  <a:pt x="191" y="28"/>
                </a:lnTo>
                <a:lnTo>
                  <a:pt x="193" y="28"/>
                </a:lnTo>
                <a:lnTo>
                  <a:pt x="195" y="26"/>
                </a:lnTo>
                <a:lnTo>
                  <a:pt x="197" y="26"/>
                </a:lnTo>
                <a:lnTo>
                  <a:pt x="199" y="24"/>
                </a:lnTo>
                <a:lnTo>
                  <a:pt x="201" y="22"/>
                </a:lnTo>
                <a:lnTo>
                  <a:pt x="203" y="22"/>
                </a:lnTo>
                <a:lnTo>
                  <a:pt x="203" y="20"/>
                </a:lnTo>
                <a:lnTo>
                  <a:pt x="205" y="18"/>
                </a:lnTo>
                <a:lnTo>
                  <a:pt x="207" y="16"/>
                </a:lnTo>
                <a:lnTo>
                  <a:pt x="207" y="14"/>
                </a:lnTo>
                <a:lnTo>
                  <a:pt x="209" y="14"/>
                </a:lnTo>
                <a:lnTo>
                  <a:pt x="209" y="12"/>
                </a:lnTo>
                <a:lnTo>
                  <a:pt x="211" y="10"/>
                </a:lnTo>
                <a:lnTo>
                  <a:pt x="213" y="10"/>
                </a:lnTo>
                <a:lnTo>
                  <a:pt x="215" y="10"/>
                </a:lnTo>
                <a:lnTo>
                  <a:pt x="217" y="10"/>
                </a:lnTo>
                <a:lnTo>
                  <a:pt x="219" y="8"/>
                </a:lnTo>
                <a:lnTo>
                  <a:pt x="221" y="8"/>
                </a:lnTo>
                <a:lnTo>
                  <a:pt x="223" y="6"/>
                </a:lnTo>
                <a:lnTo>
                  <a:pt x="223" y="8"/>
                </a:lnTo>
                <a:lnTo>
                  <a:pt x="225" y="6"/>
                </a:lnTo>
                <a:lnTo>
                  <a:pt x="225" y="4"/>
                </a:lnTo>
                <a:lnTo>
                  <a:pt x="225" y="2"/>
                </a:lnTo>
                <a:lnTo>
                  <a:pt x="227" y="2"/>
                </a:lnTo>
                <a:lnTo>
                  <a:pt x="229" y="2"/>
                </a:lnTo>
                <a:lnTo>
                  <a:pt x="231" y="2"/>
                </a:lnTo>
                <a:lnTo>
                  <a:pt x="233" y="2"/>
                </a:lnTo>
                <a:lnTo>
                  <a:pt x="235" y="0"/>
                </a:lnTo>
                <a:lnTo>
                  <a:pt x="237" y="0"/>
                </a:lnTo>
                <a:lnTo>
                  <a:pt x="239" y="0"/>
                </a:lnTo>
                <a:lnTo>
                  <a:pt x="241" y="2"/>
                </a:lnTo>
                <a:lnTo>
                  <a:pt x="243" y="2"/>
                </a:lnTo>
                <a:lnTo>
                  <a:pt x="245" y="4"/>
                </a:lnTo>
                <a:lnTo>
                  <a:pt x="247" y="4"/>
                </a:lnTo>
                <a:lnTo>
                  <a:pt x="249" y="4"/>
                </a:lnTo>
                <a:lnTo>
                  <a:pt x="251" y="4"/>
                </a:lnTo>
                <a:lnTo>
                  <a:pt x="253" y="4"/>
                </a:lnTo>
                <a:lnTo>
                  <a:pt x="255" y="4"/>
                </a:lnTo>
                <a:lnTo>
                  <a:pt x="257" y="4"/>
                </a:lnTo>
                <a:lnTo>
                  <a:pt x="259" y="4"/>
                </a:lnTo>
                <a:lnTo>
                  <a:pt x="261" y="4"/>
                </a:lnTo>
                <a:lnTo>
                  <a:pt x="263" y="4"/>
                </a:lnTo>
                <a:lnTo>
                  <a:pt x="263" y="6"/>
                </a:lnTo>
                <a:lnTo>
                  <a:pt x="265" y="6"/>
                </a:lnTo>
                <a:lnTo>
                  <a:pt x="267" y="6"/>
                </a:lnTo>
                <a:lnTo>
                  <a:pt x="267" y="8"/>
                </a:lnTo>
                <a:lnTo>
                  <a:pt x="267" y="10"/>
                </a:lnTo>
                <a:lnTo>
                  <a:pt x="267" y="12"/>
                </a:lnTo>
                <a:lnTo>
                  <a:pt x="267" y="14"/>
                </a:lnTo>
                <a:lnTo>
                  <a:pt x="269" y="16"/>
                </a:lnTo>
                <a:lnTo>
                  <a:pt x="269" y="18"/>
                </a:lnTo>
                <a:lnTo>
                  <a:pt x="269" y="20"/>
                </a:lnTo>
                <a:lnTo>
                  <a:pt x="269" y="22"/>
                </a:lnTo>
                <a:lnTo>
                  <a:pt x="269" y="24"/>
                </a:lnTo>
                <a:lnTo>
                  <a:pt x="269" y="26"/>
                </a:lnTo>
                <a:lnTo>
                  <a:pt x="269" y="28"/>
                </a:lnTo>
                <a:lnTo>
                  <a:pt x="271" y="30"/>
                </a:lnTo>
                <a:lnTo>
                  <a:pt x="271" y="32"/>
                </a:lnTo>
                <a:lnTo>
                  <a:pt x="273" y="34"/>
                </a:lnTo>
                <a:lnTo>
                  <a:pt x="273" y="36"/>
                </a:lnTo>
                <a:lnTo>
                  <a:pt x="275" y="38"/>
                </a:lnTo>
                <a:lnTo>
                  <a:pt x="275" y="42"/>
                </a:lnTo>
                <a:lnTo>
                  <a:pt x="275" y="44"/>
                </a:lnTo>
                <a:lnTo>
                  <a:pt x="277" y="46"/>
                </a:lnTo>
                <a:lnTo>
                  <a:pt x="277" y="48"/>
                </a:lnTo>
                <a:lnTo>
                  <a:pt x="277" y="50"/>
                </a:lnTo>
                <a:lnTo>
                  <a:pt x="277" y="52"/>
                </a:lnTo>
                <a:lnTo>
                  <a:pt x="277" y="62"/>
                </a:lnTo>
                <a:lnTo>
                  <a:pt x="277" y="64"/>
                </a:lnTo>
                <a:lnTo>
                  <a:pt x="277" y="66"/>
                </a:lnTo>
                <a:lnTo>
                  <a:pt x="277" y="68"/>
                </a:lnTo>
                <a:lnTo>
                  <a:pt x="275" y="70"/>
                </a:lnTo>
                <a:lnTo>
                  <a:pt x="275" y="72"/>
                </a:lnTo>
                <a:lnTo>
                  <a:pt x="277" y="74"/>
                </a:lnTo>
                <a:lnTo>
                  <a:pt x="275" y="74"/>
                </a:lnTo>
                <a:lnTo>
                  <a:pt x="275" y="76"/>
                </a:lnTo>
                <a:lnTo>
                  <a:pt x="275" y="78"/>
                </a:lnTo>
                <a:lnTo>
                  <a:pt x="275" y="80"/>
                </a:lnTo>
                <a:lnTo>
                  <a:pt x="273" y="80"/>
                </a:lnTo>
                <a:lnTo>
                  <a:pt x="271" y="80"/>
                </a:lnTo>
                <a:lnTo>
                  <a:pt x="269" y="78"/>
                </a:lnTo>
                <a:lnTo>
                  <a:pt x="267" y="76"/>
                </a:lnTo>
                <a:lnTo>
                  <a:pt x="265" y="76"/>
                </a:lnTo>
                <a:lnTo>
                  <a:pt x="263" y="76"/>
                </a:lnTo>
                <a:lnTo>
                  <a:pt x="261" y="78"/>
                </a:lnTo>
                <a:lnTo>
                  <a:pt x="259" y="80"/>
                </a:lnTo>
                <a:lnTo>
                  <a:pt x="259" y="82"/>
                </a:lnTo>
                <a:lnTo>
                  <a:pt x="259" y="84"/>
                </a:lnTo>
                <a:lnTo>
                  <a:pt x="257" y="86"/>
                </a:lnTo>
                <a:lnTo>
                  <a:pt x="255" y="86"/>
                </a:lnTo>
                <a:lnTo>
                  <a:pt x="255" y="88"/>
                </a:lnTo>
                <a:lnTo>
                  <a:pt x="253" y="90"/>
                </a:lnTo>
                <a:lnTo>
                  <a:pt x="253" y="92"/>
                </a:lnTo>
                <a:lnTo>
                  <a:pt x="253" y="96"/>
                </a:lnTo>
                <a:lnTo>
                  <a:pt x="255" y="98"/>
                </a:lnTo>
                <a:lnTo>
                  <a:pt x="257" y="100"/>
                </a:lnTo>
                <a:lnTo>
                  <a:pt x="257" y="102"/>
                </a:lnTo>
                <a:lnTo>
                  <a:pt x="259" y="104"/>
                </a:lnTo>
                <a:lnTo>
                  <a:pt x="259" y="106"/>
                </a:lnTo>
                <a:lnTo>
                  <a:pt x="261" y="106"/>
                </a:lnTo>
                <a:lnTo>
                  <a:pt x="265" y="108"/>
                </a:lnTo>
                <a:lnTo>
                  <a:pt x="267" y="108"/>
                </a:lnTo>
                <a:lnTo>
                  <a:pt x="273" y="108"/>
                </a:lnTo>
                <a:lnTo>
                  <a:pt x="273" y="106"/>
                </a:lnTo>
                <a:lnTo>
                  <a:pt x="273" y="104"/>
                </a:lnTo>
                <a:lnTo>
                  <a:pt x="273" y="102"/>
                </a:lnTo>
                <a:lnTo>
                  <a:pt x="275" y="100"/>
                </a:lnTo>
                <a:lnTo>
                  <a:pt x="275" y="98"/>
                </a:lnTo>
                <a:lnTo>
                  <a:pt x="277" y="98"/>
                </a:lnTo>
                <a:lnTo>
                  <a:pt x="279" y="98"/>
                </a:lnTo>
                <a:lnTo>
                  <a:pt x="281" y="98"/>
                </a:lnTo>
                <a:lnTo>
                  <a:pt x="287" y="98"/>
                </a:lnTo>
                <a:lnTo>
                  <a:pt x="289" y="98"/>
                </a:lnTo>
                <a:lnTo>
                  <a:pt x="291" y="98"/>
                </a:lnTo>
                <a:lnTo>
                  <a:pt x="291" y="100"/>
                </a:lnTo>
                <a:lnTo>
                  <a:pt x="289" y="102"/>
                </a:lnTo>
                <a:lnTo>
                  <a:pt x="289" y="104"/>
                </a:lnTo>
                <a:lnTo>
                  <a:pt x="289" y="106"/>
                </a:lnTo>
                <a:lnTo>
                  <a:pt x="287" y="108"/>
                </a:lnTo>
                <a:lnTo>
                  <a:pt x="287" y="110"/>
                </a:lnTo>
                <a:lnTo>
                  <a:pt x="287" y="112"/>
                </a:lnTo>
                <a:lnTo>
                  <a:pt x="285" y="114"/>
                </a:lnTo>
                <a:lnTo>
                  <a:pt x="285" y="116"/>
                </a:lnTo>
                <a:lnTo>
                  <a:pt x="285" y="118"/>
                </a:lnTo>
                <a:lnTo>
                  <a:pt x="283" y="120"/>
                </a:lnTo>
                <a:lnTo>
                  <a:pt x="283" y="122"/>
                </a:lnTo>
                <a:lnTo>
                  <a:pt x="283" y="124"/>
                </a:lnTo>
                <a:lnTo>
                  <a:pt x="283" y="126"/>
                </a:lnTo>
                <a:lnTo>
                  <a:pt x="281" y="128"/>
                </a:lnTo>
                <a:lnTo>
                  <a:pt x="281" y="130"/>
                </a:lnTo>
                <a:lnTo>
                  <a:pt x="281" y="132"/>
                </a:lnTo>
                <a:lnTo>
                  <a:pt x="279" y="134"/>
                </a:lnTo>
                <a:lnTo>
                  <a:pt x="277" y="136"/>
                </a:lnTo>
                <a:lnTo>
                  <a:pt x="277" y="138"/>
                </a:lnTo>
                <a:lnTo>
                  <a:pt x="275" y="138"/>
                </a:lnTo>
                <a:lnTo>
                  <a:pt x="273" y="138"/>
                </a:lnTo>
                <a:lnTo>
                  <a:pt x="273" y="140"/>
                </a:lnTo>
                <a:lnTo>
                  <a:pt x="271" y="142"/>
                </a:lnTo>
                <a:lnTo>
                  <a:pt x="269" y="142"/>
                </a:lnTo>
                <a:lnTo>
                  <a:pt x="267" y="142"/>
                </a:lnTo>
                <a:lnTo>
                  <a:pt x="267" y="144"/>
                </a:lnTo>
                <a:lnTo>
                  <a:pt x="265" y="146"/>
                </a:lnTo>
                <a:lnTo>
                  <a:pt x="263" y="148"/>
                </a:lnTo>
                <a:lnTo>
                  <a:pt x="261" y="150"/>
                </a:lnTo>
                <a:lnTo>
                  <a:pt x="259" y="152"/>
                </a:lnTo>
                <a:lnTo>
                  <a:pt x="259" y="154"/>
                </a:lnTo>
                <a:lnTo>
                  <a:pt x="257" y="156"/>
                </a:lnTo>
                <a:lnTo>
                  <a:pt x="255" y="158"/>
                </a:lnTo>
                <a:lnTo>
                  <a:pt x="255" y="160"/>
                </a:lnTo>
                <a:lnTo>
                  <a:pt x="255" y="162"/>
                </a:lnTo>
                <a:lnTo>
                  <a:pt x="253" y="164"/>
                </a:lnTo>
                <a:lnTo>
                  <a:pt x="251" y="166"/>
                </a:lnTo>
                <a:lnTo>
                  <a:pt x="251" y="168"/>
                </a:lnTo>
                <a:lnTo>
                  <a:pt x="249" y="168"/>
                </a:lnTo>
                <a:lnTo>
                  <a:pt x="249" y="170"/>
                </a:lnTo>
                <a:lnTo>
                  <a:pt x="247" y="172"/>
                </a:lnTo>
                <a:lnTo>
                  <a:pt x="247" y="174"/>
                </a:lnTo>
                <a:lnTo>
                  <a:pt x="245" y="176"/>
                </a:lnTo>
                <a:lnTo>
                  <a:pt x="243" y="178"/>
                </a:lnTo>
                <a:lnTo>
                  <a:pt x="243" y="180"/>
                </a:lnTo>
                <a:lnTo>
                  <a:pt x="241" y="182"/>
                </a:lnTo>
                <a:lnTo>
                  <a:pt x="239" y="184"/>
                </a:lnTo>
                <a:lnTo>
                  <a:pt x="239" y="186"/>
                </a:lnTo>
                <a:lnTo>
                  <a:pt x="237" y="188"/>
                </a:lnTo>
                <a:lnTo>
                  <a:pt x="235" y="190"/>
                </a:lnTo>
                <a:lnTo>
                  <a:pt x="233" y="192"/>
                </a:lnTo>
                <a:lnTo>
                  <a:pt x="231" y="194"/>
                </a:lnTo>
                <a:lnTo>
                  <a:pt x="229" y="194"/>
                </a:lnTo>
                <a:lnTo>
                  <a:pt x="227" y="196"/>
                </a:lnTo>
                <a:lnTo>
                  <a:pt x="227" y="198"/>
                </a:lnTo>
                <a:lnTo>
                  <a:pt x="225" y="198"/>
                </a:lnTo>
                <a:lnTo>
                  <a:pt x="223" y="200"/>
                </a:lnTo>
                <a:lnTo>
                  <a:pt x="223" y="202"/>
                </a:lnTo>
                <a:lnTo>
                  <a:pt x="221" y="202"/>
                </a:lnTo>
                <a:lnTo>
                  <a:pt x="219" y="204"/>
                </a:lnTo>
                <a:lnTo>
                  <a:pt x="217" y="206"/>
                </a:lnTo>
                <a:lnTo>
                  <a:pt x="217" y="208"/>
                </a:lnTo>
                <a:lnTo>
                  <a:pt x="213" y="212"/>
                </a:lnTo>
                <a:lnTo>
                  <a:pt x="211" y="214"/>
                </a:lnTo>
                <a:lnTo>
                  <a:pt x="209" y="214"/>
                </a:lnTo>
                <a:lnTo>
                  <a:pt x="205" y="218"/>
                </a:lnTo>
                <a:lnTo>
                  <a:pt x="205" y="220"/>
                </a:lnTo>
                <a:lnTo>
                  <a:pt x="203" y="220"/>
                </a:lnTo>
                <a:lnTo>
                  <a:pt x="203" y="222"/>
                </a:lnTo>
                <a:lnTo>
                  <a:pt x="201" y="222"/>
                </a:lnTo>
                <a:lnTo>
                  <a:pt x="199" y="222"/>
                </a:lnTo>
                <a:lnTo>
                  <a:pt x="199" y="224"/>
                </a:lnTo>
                <a:lnTo>
                  <a:pt x="197" y="226"/>
                </a:lnTo>
                <a:lnTo>
                  <a:pt x="195" y="228"/>
                </a:lnTo>
                <a:lnTo>
                  <a:pt x="193" y="228"/>
                </a:lnTo>
                <a:lnTo>
                  <a:pt x="191" y="230"/>
                </a:lnTo>
                <a:lnTo>
                  <a:pt x="189" y="232"/>
                </a:lnTo>
                <a:lnTo>
                  <a:pt x="187" y="232"/>
                </a:lnTo>
                <a:lnTo>
                  <a:pt x="185" y="234"/>
                </a:lnTo>
                <a:lnTo>
                  <a:pt x="183" y="236"/>
                </a:lnTo>
                <a:lnTo>
                  <a:pt x="181" y="236"/>
                </a:lnTo>
                <a:lnTo>
                  <a:pt x="181" y="238"/>
                </a:lnTo>
                <a:lnTo>
                  <a:pt x="179" y="238"/>
                </a:lnTo>
                <a:lnTo>
                  <a:pt x="177" y="240"/>
                </a:lnTo>
                <a:lnTo>
                  <a:pt x="175" y="240"/>
                </a:lnTo>
                <a:lnTo>
                  <a:pt x="173" y="240"/>
                </a:lnTo>
                <a:lnTo>
                  <a:pt x="171" y="242"/>
                </a:lnTo>
                <a:lnTo>
                  <a:pt x="169" y="242"/>
                </a:lnTo>
                <a:lnTo>
                  <a:pt x="167" y="242"/>
                </a:lnTo>
                <a:lnTo>
                  <a:pt x="166" y="242"/>
                </a:lnTo>
                <a:lnTo>
                  <a:pt x="164" y="240"/>
                </a:lnTo>
                <a:lnTo>
                  <a:pt x="162" y="240"/>
                </a:lnTo>
                <a:lnTo>
                  <a:pt x="160" y="242"/>
                </a:lnTo>
                <a:lnTo>
                  <a:pt x="158" y="242"/>
                </a:lnTo>
                <a:lnTo>
                  <a:pt x="156" y="244"/>
                </a:lnTo>
                <a:lnTo>
                  <a:pt x="156" y="246"/>
                </a:lnTo>
                <a:lnTo>
                  <a:pt x="158" y="248"/>
                </a:lnTo>
                <a:lnTo>
                  <a:pt x="156" y="248"/>
                </a:lnTo>
                <a:lnTo>
                  <a:pt x="154" y="248"/>
                </a:lnTo>
                <a:lnTo>
                  <a:pt x="152" y="248"/>
                </a:lnTo>
                <a:lnTo>
                  <a:pt x="150" y="246"/>
                </a:lnTo>
                <a:lnTo>
                  <a:pt x="148" y="246"/>
                </a:lnTo>
                <a:lnTo>
                  <a:pt x="146" y="246"/>
                </a:lnTo>
                <a:lnTo>
                  <a:pt x="144" y="248"/>
                </a:lnTo>
                <a:lnTo>
                  <a:pt x="142" y="250"/>
                </a:lnTo>
                <a:lnTo>
                  <a:pt x="140" y="250"/>
                </a:lnTo>
                <a:lnTo>
                  <a:pt x="138" y="250"/>
                </a:lnTo>
                <a:lnTo>
                  <a:pt x="136" y="250"/>
                </a:lnTo>
                <a:lnTo>
                  <a:pt x="134" y="250"/>
                </a:lnTo>
                <a:lnTo>
                  <a:pt x="132" y="248"/>
                </a:lnTo>
                <a:lnTo>
                  <a:pt x="130" y="248"/>
                </a:lnTo>
                <a:lnTo>
                  <a:pt x="128" y="248"/>
                </a:lnTo>
                <a:lnTo>
                  <a:pt x="126" y="248"/>
                </a:lnTo>
                <a:lnTo>
                  <a:pt x="124" y="246"/>
                </a:lnTo>
                <a:lnTo>
                  <a:pt x="122" y="246"/>
                </a:lnTo>
                <a:lnTo>
                  <a:pt x="120" y="246"/>
                </a:lnTo>
                <a:lnTo>
                  <a:pt x="118" y="248"/>
                </a:lnTo>
                <a:lnTo>
                  <a:pt x="116" y="250"/>
                </a:lnTo>
                <a:lnTo>
                  <a:pt x="114" y="248"/>
                </a:lnTo>
                <a:lnTo>
                  <a:pt x="112" y="248"/>
                </a:lnTo>
                <a:lnTo>
                  <a:pt x="110" y="248"/>
                </a:lnTo>
                <a:lnTo>
                  <a:pt x="108" y="248"/>
                </a:lnTo>
                <a:lnTo>
                  <a:pt x="106" y="248"/>
                </a:lnTo>
                <a:lnTo>
                  <a:pt x="106" y="246"/>
                </a:lnTo>
                <a:lnTo>
                  <a:pt x="106" y="248"/>
                </a:lnTo>
                <a:lnTo>
                  <a:pt x="104" y="248"/>
                </a:lnTo>
                <a:lnTo>
                  <a:pt x="104" y="246"/>
                </a:lnTo>
                <a:lnTo>
                  <a:pt x="102" y="246"/>
                </a:lnTo>
                <a:lnTo>
                  <a:pt x="100" y="248"/>
                </a:lnTo>
                <a:lnTo>
                  <a:pt x="98" y="248"/>
                </a:lnTo>
                <a:lnTo>
                  <a:pt x="96" y="248"/>
                </a:lnTo>
                <a:lnTo>
                  <a:pt x="96" y="250"/>
                </a:lnTo>
                <a:lnTo>
                  <a:pt x="94" y="250"/>
                </a:lnTo>
                <a:lnTo>
                  <a:pt x="94" y="252"/>
                </a:lnTo>
                <a:lnTo>
                  <a:pt x="92" y="252"/>
                </a:lnTo>
                <a:lnTo>
                  <a:pt x="90" y="254"/>
                </a:lnTo>
                <a:lnTo>
                  <a:pt x="88" y="256"/>
                </a:lnTo>
                <a:lnTo>
                  <a:pt x="86" y="254"/>
                </a:lnTo>
                <a:lnTo>
                  <a:pt x="84" y="254"/>
                </a:lnTo>
                <a:lnTo>
                  <a:pt x="82" y="256"/>
                </a:lnTo>
                <a:lnTo>
                  <a:pt x="80" y="256"/>
                </a:lnTo>
                <a:lnTo>
                  <a:pt x="78" y="254"/>
                </a:lnTo>
                <a:lnTo>
                  <a:pt x="76" y="254"/>
                </a:lnTo>
                <a:lnTo>
                  <a:pt x="74" y="254"/>
                </a:lnTo>
                <a:lnTo>
                  <a:pt x="72" y="256"/>
                </a:lnTo>
                <a:lnTo>
                  <a:pt x="70" y="256"/>
                </a:lnTo>
                <a:lnTo>
                  <a:pt x="68" y="256"/>
                </a:lnTo>
                <a:lnTo>
                  <a:pt x="66" y="256"/>
                </a:lnTo>
                <a:lnTo>
                  <a:pt x="64" y="258"/>
                </a:lnTo>
                <a:lnTo>
                  <a:pt x="62" y="260"/>
                </a:lnTo>
                <a:lnTo>
                  <a:pt x="60" y="260"/>
                </a:lnTo>
                <a:lnTo>
                  <a:pt x="58" y="262"/>
                </a:lnTo>
                <a:lnTo>
                  <a:pt x="58" y="264"/>
                </a:lnTo>
                <a:lnTo>
                  <a:pt x="56" y="264"/>
                </a:lnTo>
                <a:lnTo>
                  <a:pt x="54" y="262"/>
                </a:lnTo>
                <a:lnTo>
                  <a:pt x="52" y="262"/>
                </a:lnTo>
                <a:lnTo>
                  <a:pt x="50" y="260"/>
                </a:lnTo>
                <a:lnTo>
                  <a:pt x="48" y="260"/>
                </a:lnTo>
                <a:lnTo>
                  <a:pt x="46" y="258"/>
                </a:lnTo>
                <a:lnTo>
                  <a:pt x="46" y="256"/>
                </a:lnTo>
                <a:lnTo>
                  <a:pt x="44" y="256"/>
                </a:lnTo>
                <a:lnTo>
                  <a:pt x="42" y="254"/>
                </a:lnTo>
                <a:lnTo>
                  <a:pt x="40" y="254"/>
                </a:lnTo>
                <a:lnTo>
                  <a:pt x="38" y="254"/>
                </a:lnTo>
                <a:lnTo>
                  <a:pt x="38" y="252"/>
                </a:lnTo>
                <a:lnTo>
                  <a:pt x="38" y="250"/>
                </a:lnTo>
                <a:lnTo>
                  <a:pt x="36" y="248"/>
                </a:lnTo>
                <a:lnTo>
                  <a:pt x="34" y="248"/>
                </a:lnTo>
                <a:lnTo>
                  <a:pt x="32" y="248"/>
                </a:lnTo>
                <a:lnTo>
                  <a:pt x="32" y="250"/>
                </a:lnTo>
                <a:lnTo>
                  <a:pt x="32" y="252"/>
                </a:lnTo>
                <a:lnTo>
                  <a:pt x="32" y="254"/>
                </a:lnTo>
                <a:lnTo>
                  <a:pt x="30" y="254"/>
                </a:lnTo>
                <a:lnTo>
                  <a:pt x="30" y="252"/>
                </a:lnTo>
                <a:lnTo>
                  <a:pt x="28" y="250"/>
                </a:lnTo>
                <a:lnTo>
                  <a:pt x="30" y="248"/>
                </a:lnTo>
                <a:lnTo>
                  <a:pt x="30" y="246"/>
                </a:lnTo>
                <a:lnTo>
                  <a:pt x="32" y="244"/>
                </a:lnTo>
                <a:lnTo>
                  <a:pt x="32" y="242"/>
                </a:lnTo>
                <a:lnTo>
                  <a:pt x="32" y="240"/>
                </a:lnTo>
                <a:lnTo>
                  <a:pt x="30" y="238"/>
                </a:lnTo>
                <a:lnTo>
                  <a:pt x="30" y="236"/>
                </a:lnTo>
                <a:lnTo>
                  <a:pt x="28" y="236"/>
                </a:lnTo>
                <a:lnTo>
                  <a:pt x="26" y="234"/>
                </a:lnTo>
                <a:lnTo>
                  <a:pt x="26" y="232"/>
                </a:lnTo>
                <a:lnTo>
                  <a:pt x="26" y="230"/>
                </a:lnTo>
                <a:lnTo>
                  <a:pt x="24" y="228"/>
                </a:lnTo>
                <a:lnTo>
                  <a:pt x="26" y="230"/>
                </a:lnTo>
                <a:lnTo>
                  <a:pt x="24" y="228"/>
                </a:lnTo>
                <a:lnTo>
                  <a:pt x="24" y="226"/>
                </a:lnTo>
                <a:lnTo>
                  <a:pt x="22" y="226"/>
                </a:lnTo>
                <a:lnTo>
                  <a:pt x="22" y="224"/>
                </a:lnTo>
                <a:lnTo>
                  <a:pt x="22" y="222"/>
                </a:lnTo>
                <a:lnTo>
                  <a:pt x="22" y="220"/>
                </a:lnTo>
                <a:lnTo>
                  <a:pt x="24" y="222"/>
                </a:lnTo>
                <a:lnTo>
                  <a:pt x="26" y="222"/>
                </a:lnTo>
                <a:lnTo>
                  <a:pt x="28" y="220"/>
                </a:lnTo>
                <a:lnTo>
                  <a:pt x="30" y="218"/>
                </a:lnTo>
                <a:lnTo>
                  <a:pt x="30" y="216"/>
                </a:lnTo>
                <a:lnTo>
                  <a:pt x="30" y="214"/>
                </a:lnTo>
                <a:lnTo>
                  <a:pt x="30" y="212"/>
                </a:lnTo>
                <a:lnTo>
                  <a:pt x="30" y="210"/>
                </a:lnTo>
                <a:lnTo>
                  <a:pt x="30" y="208"/>
                </a:lnTo>
                <a:lnTo>
                  <a:pt x="30" y="206"/>
                </a:lnTo>
                <a:lnTo>
                  <a:pt x="30" y="204"/>
                </a:lnTo>
                <a:lnTo>
                  <a:pt x="28" y="202"/>
                </a:lnTo>
                <a:lnTo>
                  <a:pt x="28" y="200"/>
                </a:lnTo>
                <a:lnTo>
                  <a:pt x="28" y="198"/>
                </a:lnTo>
                <a:lnTo>
                  <a:pt x="26" y="196"/>
                </a:lnTo>
                <a:lnTo>
                  <a:pt x="26" y="194"/>
                </a:lnTo>
                <a:lnTo>
                  <a:pt x="24" y="194"/>
                </a:lnTo>
                <a:lnTo>
                  <a:pt x="22" y="192"/>
                </a:lnTo>
                <a:lnTo>
                  <a:pt x="22" y="190"/>
                </a:lnTo>
                <a:lnTo>
                  <a:pt x="20" y="188"/>
                </a:lnTo>
                <a:lnTo>
                  <a:pt x="20" y="186"/>
                </a:lnTo>
                <a:lnTo>
                  <a:pt x="20" y="184"/>
                </a:lnTo>
                <a:lnTo>
                  <a:pt x="18" y="182"/>
                </a:lnTo>
                <a:lnTo>
                  <a:pt x="18" y="180"/>
                </a:lnTo>
                <a:lnTo>
                  <a:pt x="16" y="178"/>
                </a:lnTo>
                <a:lnTo>
                  <a:pt x="16" y="176"/>
                </a:lnTo>
                <a:lnTo>
                  <a:pt x="14" y="174"/>
                </a:lnTo>
                <a:lnTo>
                  <a:pt x="14" y="172"/>
                </a:lnTo>
                <a:lnTo>
                  <a:pt x="12" y="170"/>
                </a:lnTo>
                <a:lnTo>
                  <a:pt x="12" y="168"/>
                </a:lnTo>
                <a:lnTo>
                  <a:pt x="12" y="166"/>
                </a:lnTo>
                <a:lnTo>
                  <a:pt x="10" y="164"/>
                </a:lnTo>
                <a:lnTo>
                  <a:pt x="10" y="162"/>
                </a:lnTo>
                <a:lnTo>
                  <a:pt x="10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54"/>
                </a:lnTo>
                <a:lnTo>
                  <a:pt x="8" y="152"/>
                </a:lnTo>
                <a:lnTo>
                  <a:pt x="6" y="150"/>
                </a:lnTo>
                <a:lnTo>
                  <a:pt x="6" y="148"/>
                </a:lnTo>
                <a:lnTo>
                  <a:pt x="6" y="146"/>
                </a:lnTo>
                <a:lnTo>
                  <a:pt x="4" y="144"/>
                </a:lnTo>
                <a:lnTo>
                  <a:pt x="2" y="142"/>
                </a:lnTo>
                <a:lnTo>
                  <a:pt x="2" y="140"/>
                </a:lnTo>
                <a:lnTo>
                  <a:pt x="0" y="138"/>
                </a:lnTo>
                <a:lnTo>
                  <a:pt x="0" y="136"/>
                </a:lnTo>
                <a:lnTo>
                  <a:pt x="0" y="1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4" name="Freeform 2372"/>
          <p:cNvSpPr>
            <a:spLocks/>
          </p:cNvSpPr>
          <p:nvPr/>
        </p:nvSpPr>
        <p:spPr bwMode="auto">
          <a:xfrm>
            <a:off x="4483100" y="3859214"/>
            <a:ext cx="57150" cy="47625"/>
          </a:xfrm>
          <a:custGeom>
            <a:avLst/>
            <a:gdLst>
              <a:gd name="T0" fmla="*/ 10080625 w 36"/>
              <a:gd name="T1" fmla="*/ 40322500 h 30"/>
              <a:gd name="T2" fmla="*/ 10080625 w 36"/>
              <a:gd name="T3" fmla="*/ 40322500 h 30"/>
              <a:gd name="T4" fmla="*/ 15120938 w 36"/>
              <a:gd name="T5" fmla="*/ 40322500 h 30"/>
              <a:gd name="T6" fmla="*/ 10080625 w 36"/>
              <a:gd name="T7" fmla="*/ 40322500 h 30"/>
              <a:gd name="T8" fmla="*/ 10080625 w 36"/>
              <a:gd name="T9" fmla="*/ 35282188 h 30"/>
              <a:gd name="T10" fmla="*/ 10080625 w 36"/>
              <a:gd name="T11" fmla="*/ 30241875 h 30"/>
              <a:gd name="T12" fmla="*/ 15120938 w 36"/>
              <a:gd name="T13" fmla="*/ 25201563 h 30"/>
              <a:gd name="T14" fmla="*/ 20161250 w 36"/>
              <a:gd name="T15" fmla="*/ 25201563 h 30"/>
              <a:gd name="T16" fmla="*/ 15120938 w 36"/>
              <a:gd name="T17" fmla="*/ 20161250 h 30"/>
              <a:gd name="T18" fmla="*/ 15120938 w 36"/>
              <a:gd name="T19" fmla="*/ 15120938 h 30"/>
              <a:gd name="T20" fmla="*/ 15120938 w 36"/>
              <a:gd name="T21" fmla="*/ 10080625 h 30"/>
              <a:gd name="T22" fmla="*/ 15120938 w 36"/>
              <a:gd name="T23" fmla="*/ 5040313 h 30"/>
              <a:gd name="T24" fmla="*/ 20161250 w 36"/>
              <a:gd name="T25" fmla="*/ 0 h 30"/>
              <a:gd name="T26" fmla="*/ 20161250 w 36"/>
              <a:gd name="T27" fmla="*/ 5040313 h 30"/>
              <a:gd name="T28" fmla="*/ 20161250 w 36"/>
              <a:gd name="T29" fmla="*/ 5040313 h 30"/>
              <a:gd name="T30" fmla="*/ 25201563 w 36"/>
              <a:gd name="T31" fmla="*/ 10080625 h 30"/>
              <a:gd name="T32" fmla="*/ 90725625 w 36"/>
              <a:gd name="T33" fmla="*/ 10080625 h 30"/>
              <a:gd name="T34" fmla="*/ 90725625 w 36"/>
              <a:gd name="T35" fmla="*/ 30241875 h 30"/>
              <a:gd name="T36" fmla="*/ 90725625 w 36"/>
              <a:gd name="T37" fmla="*/ 35282188 h 30"/>
              <a:gd name="T38" fmla="*/ 90725625 w 36"/>
              <a:gd name="T39" fmla="*/ 70564375 h 30"/>
              <a:gd name="T40" fmla="*/ 85685313 w 36"/>
              <a:gd name="T41" fmla="*/ 70564375 h 30"/>
              <a:gd name="T42" fmla="*/ 25201563 w 36"/>
              <a:gd name="T43" fmla="*/ 70564375 h 30"/>
              <a:gd name="T44" fmla="*/ 20161250 w 36"/>
              <a:gd name="T45" fmla="*/ 75604688 h 30"/>
              <a:gd name="T46" fmla="*/ 20161250 w 36"/>
              <a:gd name="T47" fmla="*/ 70564375 h 30"/>
              <a:gd name="T48" fmla="*/ 20161250 w 36"/>
              <a:gd name="T49" fmla="*/ 65524063 h 30"/>
              <a:gd name="T50" fmla="*/ 15120938 w 36"/>
              <a:gd name="T51" fmla="*/ 65524063 h 30"/>
              <a:gd name="T52" fmla="*/ 10080625 w 36"/>
              <a:gd name="T53" fmla="*/ 65524063 h 30"/>
              <a:gd name="T54" fmla="*/ 5040313 w 36"/>
              <a:gd name="T55" fmla="*/ 65524063 h 30"/>
              <a:gd name="T56" fmla="*/ 0 w 36"/>
              <a:gd name="T57" fmla="*/ 65524063 h 30"/>
              <a:gd name="T58" fmla="*/ 0 w 36"/>
              <a:gd name="T59" fmla="*/ 60483750 h 30"/>
              <a:gd name="T60" fmla="*/ 0 w 36"/>
              <a:gd name="T61" fmla="*/ 60483750 h 30"/>
              <a:gd name="T62" fmla="*/ 0 w 36"/>
              <a:gd name="T63" fmla="*/ 55443438 h 30"/>
              <a:gd name="T64" fmla="*/ 5040313 w 36"/>
              <a:gd name="T65" fmla="*/ 50403125 h 30"/>
              <a:gd name="T66" fmla="*/ 5040313 w 36"/>
              <a:gd name="T67" fmla="*/ 45362813 h 30"/>
              <a:gd name="T68" fmla="*/ 10080625 w 36"/>
              <a:gd name="T69" fmla="*/ 4032250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6" h="30">
                <a:moveTo>
                  <a:pt x="4" y="16"/>
                </a:move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36" y="4"/>
                </a:lnTo>
                <a:lnTo>
                  <a:pt x="36" y="12"/>
                </a:lnTo>
                <a:lnTo>
                  <a:pt x="36" y="14"/>
                </a:lnTo>
                <a:lnTo>
                  <a:pt x="36" y="28"/>
                </a:lnTo>
                <a:lnTo>
                  <a:pt x="34" y="28"/>
                </a:lnTo>
                <a:lnTo>
                  <a:pt x="10" y="28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0"/>
                </a:lnTo>
                <a:lnTo>
                  <a:pt x="2" y="18"/>
                </a:lnTo>
                <a:lnTo>
                  <a:pt x="4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5" name="Freeform 2373"/>
          <p:cNvSpPr>
            <a:spLocks/>
          </p:cNvSpPr>
          <p:nvPr/>
        </p:nvSpPr>
        <p:spPr bwMode="auto">
          <a:xfrm>
            <a:off x="4483100" y="3859214"/>
            <a:ext cx="57150" cy="47625"/>
          </a:xfrm>
          <a:custGeom>
            <a:avLst/>
            <a:gdLst>
              <a:gd name="T0" fmla="*/ 10080625 w 36"/>
              <a:gd name="T1" fmla="*/ 40322500 h 30"/>
              <a:gd name="T2" fmla="*/ 10080625 w 36"/>
              <a:gd name="T3" fmla="*/ 40322500 h 30"/>
              <a:gd name="T4" fmla="*/ 15120938 w 36"/>
              <a:gd name="T5" fmla="*/ 40322500 h 30"/>
              <a:gd name="T6" fmla="*/ 10080625 w 36"/>
              <a:gd name="T7" fmla="*/ 40322500 h 30"/>
              <a:gd name="T8" fmla="*/ 10080625 w 36"/>
              <a:gd name="T9" fmla="*/ 35282188 h 30"/>
              <a:gd name="T10" fmla="*/ 10080625 w 36"/>
              <a:gd name="T11" fmla="*/ 30241875 h 30"/>
              <a:gd name="T12" fmla="*/ 15120938 w 36"/>
              <a:gd name="T13" fmla="*/ 25201563 h 30"/>
              <a:gd name="T14" fmla="*/ 20161250 w 36"/>
              <a:gd name="T15" fmla="*/ 25201563 h 30"/>
              <a:gd name="T16" fmla="*/ 15120938 w 36"/>
              <a:gd name="T17" fmla="*/ 20161250 h 30"/>
              <a:gd name="T18" fmla="*/ 15120938 w 36"/>
              <a:gd name="T19" fmla="*/ 15120938 h 30"/>
              <a:gd name="T20" fmla="*/ 15120938 w 36"/>
              <a:gd name="T21" fmla="*/ 10080625 h 30"/>
              <a:gd name="T22" fmla="*/ 15120938 w 36"/>
              <a:gd name="T23" fmla="*/ 5040313 h 30"/>
              <a:gd name="T24" fmla="*/ 20161250 w 36"/>
              <a:gd name="T25" fmla="*/ 0 h 30"/>
              <a:gd name="T26" fmla="*/ 20161250 w 36"/>
              <a:gd name="T27" fmla="*/ 5040313 h 30"/>
              <a:gd name="T28" fmla="*/ 20161250 w 36"/>
              <a:gd name="T29" fmla="*/ 5040313 h 30"/>
              <a:gd name="T30" fmla="*/ 25201563 w 36"/>
              <a:gd name="T31" fmla="*/ 10080625 h 30"/>
              <a:gd name="T32" fmla="*/ 90725625 w 36"/>
              <a:gd name="T33" fmla="*/ 10080625 h 30"/>
              <a:gd name="T34" fmla="*/ 90725625 w 36"/>
              <a:gd name="T35" fmla="*/ 30241875 h 30"/>
              <a:gd name="T36" fmla="*/ 90725625 w 36"/>
              <a:gd name="T37" fmla="*/ 35282188 h 30"/>
              <a:gd name="T38" fmla="*/ 90725625 w 36"/>
              <a:gd name="T39" fmla="*/ 70564375 h 30"/>
              <a:gd name="T40" fmla="*/ 85685313 w 36"/>
              <a:gd name="T41" fmla="*/ 70564375 h 30"/>
              <a:gd name="T42" fmla="*/ 25201563 w 36"/>
              <a:gd name="T43" fmla="*/ 70564375 h 30"/>
              <a:gd name="T44" fmla="*/ 20161250 w 36"/>
              <a:gd name="T45" fmla="*/ 75604688 h 30"/>
              <a:gd name="T46" fmla="*/ 20161250 w 36"/>
              <a:gd name="T47" fmla="*/ 70564375 h 30"/>
              <a:gd name="T48" fmla="*/ 20161250 w 36"/>
              <a:gd name="T49" fmla="*/ 65524063 h 30"/>
              <a:gd name="T50" fmla="*/ 15120938 w 36"/>
              <a:gd name="T51" fmla="*/ 65524063 h 30"/>
              <a:gd name="T52" fmla="*/ 10080625 w 36"/>
              <a:gd name="T53" fmla="*/ 65524063 h 30"/>
              <a:gd name="T54" fmla="*/ 5040313 w 36"/>
              <a:gd name="T55" fmla="*/ 65524063 h 30"/>
              <a:gd name="T56" fmla="*/ 0 w 36"/>
              <a:gd name="T57" fmla="*/ 65524063 h 30"/>
              <a:gd name="T58" fmla="*/ 0 w 36"/>
              <a:gd name="T59" fmla="*/ 60483750 h 30"/>
              <a:gd name="T60" fmla="*/ 0 w 36"/>
              <a:gd name="T61" fmla="*/ 60483750 h 30"/>
              <a:gd name="T62" fmla="*/ 0 w 36"/>
              <a:gd name="T63" fmla="*/ 55443438 h 30"/>
              <a:gd name="T64" fmla="*/ 5040313 w 36"/>
              <a:gd name="T65" fmla="*/ 50403125 h 30"/>
              <a:gd name="T66" fmla="*/ 5040313 w 36"/>
              <a:gd name="T67" fmla="*/ 45362813 h 30"/>
              <a:gd name="T68" fmla="*/ 10080625 w 36"/>
              <a:gd name="T69" fmla="*/ 4032250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6" h="30">
                <a:moveTo>
                  <a:pt x="4" y="16"/>
                </a:move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36" y="4"/>
                </a:lnTo>
                <a:lnTo>
                  <a:pt x="36" y="12"/>
                </a:lnTo>
                <a:lnTo>
                  <a:pt x="36" y="14"/>
                </a:lnTo>
                <a:lnTo>
                  <a:pt x="36" y="28"/>
                </a:lnTo>
                <a:lnTo>
                  <a:pt x="34" y="28"/>
                </a:lnTo>
                <a:lnTo>
                  <a:pt x="10" y="28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0"/>
                </a:lnTo>
                <a:lnTo>
                  <a:pt x="2" y="18"/>
                </a:lnTo>
                <a:lnTo>
                  <a:pt x="4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6" name="Freeform 2374"/>
          <p:cNvSpPr>
            <a:spLocks/>
          </p:cNvSpPr>
          <p:nvPr/>
        </p:nvSpPr>
        <p:spPr bwMode="auto">
          <a:xfrm>
            <a:off x="4533903" y="3814763"/>
            <a:ext cx="219075" cy="284163"/>
          </a:xfrm>
          <a:custGeom>
            <a:avLst/>
            <a:gdLst>
              <a:gd name="T0" fmla="*/ 15120938 w 138"/>
              <a:gd name="T1" fmla="*/ 375501827 h 179"/>
              <a:gd name="T2" fmla="*/ 30241875 w 138"/>
              <a:gd name="T3" fmla="*/ 375501827 h 179"/>
              <a:gd name="T4" fmla="*/ 25201563 w 138"/>
              <a:gd name="T5" fmla="*/ 350300309 h 179"/>
              <a:gd name="T6" fmla="*/ 20161250 w 138"/>
              <a:gd name="T7" fmla="*/ 335179398 h 179"/>
              <a:gd name="T8" fmla="*/ 30241875 w 138"/>
              <a:gd name="T9" fmla="*/ 315018183 h 179"/>
              <a:gd name="T10" fmla="*/ 60483750 w 138"/>
              <a:gd name="T11" fmla="*/ 304937576 h 179"/>
              <a:gd name="T12" fmla="*/ 75604688 w 138"/>
              <a:gd name="T13" fmla="*/ 289816665 h 179"/>
              <a:gd name="T14" fmla="*/ 90725625 w 138"/>
              <a:gd name="T15" fmla="*/ 315018183 h 179"/>
              <a:gd name="T16" fmla="*/ 115927188 w 138"/>
              <a:gd name="T17" fmla="*/ 309977880 h 179"/>
              <a:gd name="T18" fmla="*/ 126007813 w 138"/>
              <a:gd name="T19" fmla="*/ 320058487 h 179"/>
              <a:gd name="T20" fmla="*/ 141128750 w 138"/>
              <a:gd name="T21" fmla="*/ 304937576 h 179"/>
              <a:gd name="T22" fmla="*/ 151209375 w 138"/>
              <a:gd name="T23" fmla="*/ 274695754 h 179"/>
              <a:gd name="T24" fmla="*/ 151209375 w 138"/>
              <a:gd name="T25" fmla="*/ 244453932 h 179"/>
              <a:gd name="T26" fmla="*/ 146169063 w 138"/>
              <a:gd name="T27" fmla="*/ 214212111 h 179"/>
              <a:gd name="T28" fmla="*/ 126007813 w 138"/>
              <a:gd name="T29" fmla="*/ 199091200 h 179"/>
              <a:gd name="T30" fmla="*/ 126007813 w 138"/>
              <a:gd name="T31" fmla="*/ 173889682 h 179"/>
              <a:gd name="T32" fmla="*/ 146169063 w 138"/>
              <a:gd name="T33" fmla="*/ 156249413 h 179"/>
              <a:gd name="T34" fmla="*/ 146169063 w 138"/>
              <a:gd name="T35" fmla="*/ 126007591 h 179"/>
              <a:gd name="T36" fmla="*/ 115927188 w 138"/>
              <a:gd name="T37" fmla="*/ 120967287 h 179"/>
              <a:gd name="T38" fmla="*/ 95765938 w 138"/>
              <a:gd name="T39" fmla="*/ 120967287 h 179"/>
              <a:gd name="T40" fmla="*/ 95765938 w 138"/>
              <a:gd name="T41" fmla="*/ 90725465 h 179"/>
              <a:gd name="T42" fmla="*/ 156249688 w 138"/>
              <a:gd name="T43" fmla="*/ 80644858 h 179"/>
              <a:gd name="T44" fmla="*/ 181451250 w 138"/>
              <a:gd name="T45" fmla="*/ 90725465 h 179"/>
              <a:gd name="T46" fmla="*/ 206652813 w 138"/>
              <a:gd name="T47" fmla="*/ 90725465 h 179"/>
              <a:gd name="T48" fmla="*/ 231854375 w 138"/>
              <a:gd name="T49" fmla="*/ 100806073 h 179"/>
              <a:gd name="T50" fmla="*/ 231854375 w 138"/>
              <a:gd name="T51" fmla="*/ 75604554 h 179"/>
              <a:gd name="T52" fmla="*/ 246975313 w 138"/>
              <a:gd name="T53" fmla="*/ 40322429 h 179"/>
              <a:gd name="T54" fmla="*/ 252015625 w 138"/>
              <a:gd name="T55" fmla="*/ 15120911 h 179"/>
              <a:gd name="T56" fmla="*/ 282257500 w 138"/>
              <a:gd name="T57" fmla="*/ 5040304 h 179"/>
              <a:gd name="T58" fmla="*/ 312499375 w 138"/>
              <a:gd name="T59" fmla="*/ 10080607 h 179"/>
              <a:gd name="T60" fmla="*/ 342741250 w 138"/>
              <a:gd name="T61" fmla="*/ 5040304 h 179"/>
              <a:gd name="T62" fmla="*/ 337700938 w 138"/>
              <a:gd name="T63" fmla="*/ 35282125 h 179"/>
              <a:gd name="T64" fmla="*/ 327620313 w 138"/>
              <a:gd name="T65" fmla="*/ 60483644 h 179"/>
              <a:gd name="T66" fmla="*/ 317539688 w 138"/>
              <a:gd name="T67" fmla="*/ 90725465 h 179"/>
              <a:gd name="T68" fmla="*/ 317539688 w 138"/>
              <a:gd name="T69" fmla="*/ 115926984 h 179"/>
              <a:gd name="T70" fmla="*/ 312499375 w 138"/>
              <a:gd name="T71" fmla="*/ 146168805 h 179"/>
              <a:gd name="T72" fmla="*/ 312499375 w 138"/>
              <a:gd name="T73" fmla="*/ 173889682 h 179"/>
              <a:gd name="T74" fmla="*/ 302418750 w 138"/>
              <a:gd name="T75" fmla="*/ 194050896 h 179"/>
              <a:gd name="T76" fmla="*/ 302418750 w 138"/>
              <a:gd name="T77" fmla="*/ 224292718 h 179"/>
              <a:gd name="T78" fmla="*/ 277217188 w 138"/>
              <a:gd name="T79" fmla="*/ 249494236 h 179"/>
              <a:gd name="T80" fmla="*/ 257055938 w 138"/>
              <a:gd name="T81" fmla="*/ 274695754 h 179"/>
              <a:gd name="T82" fmla="*/ 236894688 w 138"/>
              <a:gd name="T83" fmla="*/ 299897272 h 179"/>
              <a:gd name="T84" fmla="*/ 231854375 w 138"/>
              <a:gd name="T85" fmla="*/ 335179398 h 179"/>
              <a:gd name="T86" fmla="*/ 231854375 w 138"/>
              <a:gd name="T87" fmla="*/ 360380916 h 179"/>
              <a:gd name="T88" fmla="*/ 216733438 w 138"/>
              <a:gd name="T89" fmla="*/ 395663041 h 179"/>
              <a:gd name="T90" fmla="*/ 196572188 w 138"/>
              <a:gd name="T91" fmla="*/ 415824256 h 179"/>
              <a:gd name="T92" fmla="*/ 186491563 w 138"/>
              <a:gd name="T93" fmla="*/ 420864559 h 179"/>
              <a:gd name="T94" fmla="*/ 161290000 w 138"/>
              <a:gd name="T95" fmla="*/ 446066078 h 179"/>
              <a:gd name="T96" fmla="*/ 146169063 w 138"/>
              <a:gd name="T97" fmla="*/ 430945167 h 179"/>
              <a:gd name="T98" fmla="*/ 131048125 w 138"/>
              <a:gd name="T99" fmla="*/ 420864559 h 179"/>
              <a:gd name="T100" fmla="*/ 115927188 w 138"/>
              <a:gd name="T101" fmla="*/ 441025774 h 179"/>
              <a:gd name="T102" fmla="*/ 90725625 w 138"/>
              <a:gd name="T103" fmla="*/ 430945167 h 179"/>
              <a:gd name="T104" fmla="*/ 70564375 w 138"/>
              <a:gd name="T105" fmla="*/ 425904863 h 179"/>
              <a:gd name="T106" fmla="*/ 50403125 w 138"/>
              <a:gd name="T107" fmla="*/ 441025774 h 179"/>
              <a:gd name="T108" fmla="*/ 35282188 w 138"/>
              <a:gd name="T109" fmla="*/ 446066078 h 179"/>
              <a:gd name="T110" fmla="*/ 20161250 w 138"/>
              <a:gd name="T111" fmla="*/ 415824256 h 1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8" h="179">
                <a:moveTo>
                  <a:pt x="0" y="157"/>
                </a:moveTo>
                <a:lnTo>
                  <a:pt x="0" y="155"/>
                </a:lnTo>
                <a:lnTo>
                  <a:pt x="2" y="153"/>
                </a:lnTo>
                <a:lnTo>
                  <a:pt x="4" y="151"/>
                </a:lnTo>
                <a:lnTo>
                  <a:pt x="6" y="149"/>
                </a:lnTo>
                <a:lnTo>
                  <a:pt x="8" y="149"/>
                </a:lnTo>
                <a:lnTo>
                  <a:pt x="8" y="151"/>
                </a:lnTo>
                <a:lnTo>
                  <a:pt x="10" y="153"/>
                </a:lnTo>
                <a:lnTo>
                  <a:pt x="12" y="153"/>
                </a:lnTo>
                <a:lnTo>
                  <a:pt x="14" y="151"/>
                </a:lnTo>
                <a:lnTo>
                  <a:pt x="12" y="149"/>
                </a:lnTo>
                <a:lnTo>
                  <a:pt x="14" y="147"/>
                </a:lnTo>
                <a:lnTo>
                  <a:pt x="14" y="145"/>
                </a:lnTo>
                <a:lnTo>
                  <a:pt x="12" y="143"/>
                </a:lnTo>
                <a:lnTo>
                  <a:pt x="10" y="141"/>
                </a:lnTo>
                <a:lnTo>
                  <a:pt x="10" y="139"/>
                </a:lnTo>
                <a:lnTo>
                  <a:pt x="12" y="139"/>
                </a:lnTo>
                <a:lnTo>
                  <a:pt x="12" y="137"/>
                </a:lnTo>
                <a:lnTo>
                  <a:pt x="10" y="137"/>
                </a:lnTo>
                <a:lnTo>
                  <a:pt x="8" y="135"/>
                </a:lnTo>
                <a:lnTo>
                  <a:pt x="6" y="135"/>
                </a:lnTo>
                <a:lnTo>
                  <a:pt x="6" y="133"/>
                </a:lnTo>
                <a:lnTo>
                  <a:pt x="8" y="133"/>
                </a:lnTo>
                <a:lnTo>
                  <a:pt x="8" y="131"/>
                </a:lnTo>
                <a:lnTo>
                  <a:pt x="8" y="129"/>
                </a:lnTo>
                <a:lnTo>
                  <a:pt x="8" y="127"/>
                </a:lnTo>
                <a:lnTo>
                  <a:pt x="8" y="125"/>
                </a:lnTo>
                <a:lnTo>
                  <a:pt x="10" y="125"/>
                </a:lnTo>
                <a:lnTo>
                  <a:pt x="12" y="125"/>
                </a:lnTo>
                <a:lnTo>
                  <a:pt x="14" y="125"/>
                </a:lnTo>
                <a:lnTo>
                  <a:pt x="16" y="127"/>
                </a:lnTo>
                <a:lnTo>
                  <a:pt x="24" y="125"/>
                </a:lnTo>
                <a:lnTo>
                  <a:pt x="24" y="123"/>
                </a:lnTo>
                <a:lnTo>
                  <a:pt x="24" y="121"/>
                </a:lnTo>
                <a:lnTo>
                  <a:pt x="24" y="119"/>
                </a:lnTo>
                <a:lnTo>
                  <a:pt x="24" y="117"/>
                </a:lnTo>
                <a:lnTo>
                  <a:pt x="24" y="115"/>
                </a:lnTo>
                <a:lnTo>
                  <a:pt x="26" y="115"/>
                </a:lnTo>
                <a:lnTo>
                  <a:pt x="28" y="113"/>
                </a:lnTo>
                <a:lnTo>
                  <a:pt x="30" y="115"/>
                </a:lnTo>
                <a:lnTo>
                  <a:pt x="32" y="117"/>
                </a:lnTo>
                <a:lnTo>
                  <a:pt x="32" y="119"/>
                </a:lnTo>
                <a:lnTo>
                  <a:pt x="34" y="121"/>
                </a:lnTo>
                <a:lnTo>
                  <a:pt x="34" y="123"/>
                </a:lnTo>
                <a:lnTo>
                  <a:pt x="34" y="125"/>
                </a:lnTo>
                <a:lnTo>
                  <a:pt x="36" y="125"/>
                </a:lnTo>
                <a:lnTo>
                  <a:pt x="38" y="125"/>
                </a:lnTo>
                <a:lnTo>
                  <a:pt x="40" y="127"/>
                </a:lnTo>
                <a:lnTo>
                  <a:pt x="42" y="127"/>
                </a:lnTo>
                <a:lnTo>
                  <a:pt x="44" y="125"/>
                </a:lnTo>
                <a:lnTo>
                  <a:pt x="46" y="123"/>
                </a:lnTo>
                <a:lnTo>
                  <a:pt x="48" y="121"/>
                </a:lnTo>
                <a:lnTo>
                  <a:pt x="48" y="119"/>
                </a:lnTo>
                <a:lnTo>
                  <a:pt x="48" y="121"/>
                </a:lnTo>
                <a:lnTo>
                  <a:pt x="50" y="123"/>
                </a:lnTo>
                <a:lnTo>
                  <a:pt x="50" y="125"/>
                </a:lnTo>
                <a:lnTo>
                  <a:pt x="50" y="127"/>
                </a:lnTo>
                <a:lnTo>
                  <a:pt x="52" y="127"/>
                </a:lnTo>
                <a:lnTo>
                  <a:pt x="54" y="127"/>
                </a:lnTo>
                <a:lnTo>
                  <a:pt x="54" y="125"/>
                </a:lnTo>
                <a:lnTo>
                  <a:pt x="56" y="123"/>
                </a:lnTo>
                <a:lnTo>
                  <a:pt x="56" y="121"/>
                </a:lnTo>
                <a:lnTo>
                  <a:pt x="56" y="119"/>
                </a:lnTo>
                <a:lnTo>
                  <a:pt x="58" y="117"/>
                </a:lnTo>
                <a:lnTo>
                  <a:pt x="58" y="115"/>
                </a:lnTo>
                <a:lnTo>
                  <a:pt x="60" y="115"/>
                </a:lnTo>
                <a:lnTo>
                  <a:pt x="60" y="113"/>
                </a:lnTo>
                <a:lnTo>
                  <a:pt x="60" y="111"/>
                </a:lnTo>
                <a:lnTo>
                  <a:pt x="60" y="109"/>
                </a:lnTo>
                <a:lnTo>
                  <a:pt x="60" y="107"/>
                </a:lnTo>
                <a:lnTo>
                  <a:pt x="62" y="105"/>
                </a:lnTo>
                <a:lnTo>
                  <a:pt x="60" y="103"/>
                </a:lnTo>
                <a:lnTo>
                  <a:pt x="60" y="101"/>
                </a:lnTo>
                <a:lnTo>
                  <a:pt x="60" y="99"/>
                </a:lnTo>
                <a:lnTo>
                  <a:pt x="60" y="97"/>
                </a:lnTo>
                <a:lnTo>
                  <a:pt x="60" y="95"/>
                </a:lnTo>
                <a:lnTo>
                  <a:pt x="60" y="93"/>
                </a:lnTo>
                <a:lnTo>
                  <a:pt x="62" y="91"/>
                </a:lnTo>
                <a:lnTo>
                  <a:pt x="62" y="89"/>
                </a:lnTo>
                <a:lnTo>
                  <a:pt x="60" y="87"/>
                </a:lnTo>
                <a:lnTo>
                  <a:pt x="58" y="85"/>
                </a:lnTo>
                <a:lnTo>
                  <a:pt x="56" y="85"/>
                </a:lnTo>
                <a:lnTo>
                  <a:pt x="54" y="83"/>
                </a:lnTo>
                <a:lnTo>
                  <a:pt x="54" y="81"/>
                </a:lnTo>
                <a:lnTo>
                  <a:pt x="52" y="81"/>
                </a:lnTo>
                <a:lnTo>
                  <a:pt x="50" y="81"/>
                </a:lnTo>
                <a:lnTo>
                  <a:pt x="50" y="79"/>
                </a:lnTo>
                <a:lnTo>
                  <a:pt x="50" y="77"/>
                </a:lnTo>
                <a:lnTo>
                  <a:pt x="50" y="75"/>
                </a:lnTo>
                <a:lnTo>
                  <a:pt x="52" y="75"/>
                </a:lnTo>
                <a:lnTo>
                  <a:pt x="50" y="73"/>
                </a:lnTo>
                <a:lnTo>
                  <a:pt x="50" y="71"/>
                </a:lnTo>
                <a:lnTo>
                  <a:pt x="50" y="69"/>
                </a:lnTo>
                <a:lnTo>
                  <a:pt x="52" y="69"/>
                </a:lnTo>
                <a:lnTo>
                  <a:pt x="54" y="68"/>
                </a:lnTo>
                <a:lnTo>
                  <a:pt x="54" y="66"/>
                </a:lnTo>
                <a:lnTo>
                  <a:pt x="56" y="66"/>
                </a:lnTo>
                <a:lnTo>
                  <a:pt x="58" y="66"/>
                </a:lnTo>
                <a:lnTo>
                  <a:pt x="58" y="64"/>
                </a:lnTo>
                <a:lnTo>
                  <a:pt x="58" y="62"/>
                </a:lnTo>
                <a:lnTo>
                  <a:pt x="60" y="62"/>
                </a:lnTo>
                <a:lnTo>
                  <a:pt x="60" y="60"/>
                </a:lnTo>
                <a:lnTo>
                  <a:pt x="60" y="58"/>
                </a:lnTo>
                <a:lnTo>
                  <a:pt x="60" y="56"/>
                </a:lnTo>
                <a:lnTo>
                  <a:pt x="58" y="54"/>
                </a:lnTo>
                <a:lnTo>
                  <a:pt x="58" y="52"/>
                </a:lnTo>
                <a:lnTo>
                  <a:pt x="58" y="50"/>
                </a:lnTo>
                <a:lnTo>
                  <a:pt x="56" y="48"/>
                </a:lnTo>
                <a:lnTo>
                  <a:pt x="54" y="48"/>
                </a:lnTo>
                <a:lnTo>
                  <a:pt x="50" y="48"/>
                </a:lnTo>
                <a:lnTo>
                  <a:pt x="48" y="48"/>
                </a:lnTo>
                <a:lnTo>
                  <a:pt x="46" y="48"/>
                </a:lnTo>
                <a:lnTo>
                  <a:pt x="44" y="50"/>
                </a:lnTo>
                <a:lnTo>
                  <a:pt x="42" y="50"/>
                </a:lnTo>
                <a:lnTo>
                  <a:pt x="40" y="50"/>
                </a:lnTo>
                <a:lnTo>
                  <a:pt x="38" y="52"/>
                </a:lnTo>
                <a:lnTo>
                  <a:pt x="38" y="50"/>
                </a:lnTo>
                <a:lnTo>
                  <a:pt x="38" y="48"/>
                </a:lnTo>
                <a:lnTo>
                  <a:pt x="38" y="46"/>
                </a:lnTo>
                <a:lnTo>
                  <a:pt x="36" y="44"/>
                </a:lnTo>
                <a:lnTo>
                  <a:pt x="36" y="42"/>
                </a:lnTo>
                <a:lnTo>
                  <a:pt x="38" y="40"/>
                </a:lnTo>
                <a:lnTo>
                  <a:pt x="38" y="38"/>
                </a:lnTo>
                <a:lnTo>
                  <a:pt x="38" y="36"/>
                </a:lnTo>
                <a:lnTo>
                  <a:pt x="40" y="34"/>
                </a:lnTo>
                <a:lnTo>
                  <a:pt x="40" y="32"/>
                </a:lnTo>
                <a:lnTo>
                  <a:pt x="42" y="32"/>
                </a:lnTo>
                <a:lnTo>
                  <a:pt x="58" y="32"/>
                </a:lnTo>
                <a:lnTo>
                  <a:pt x="60" y="32"/>
                </a:lnTo>
                <a:lnTo>
                  <a:pt x="62" y="32"/>
                </a:lnTo>
                <a:lnTo>
                  <a:pt x="64" y="32"/>
                </a:lnTo>
                <a:lnTo>
                  <a:pt x="66" y="34"/>
                </a:lnTo>
                <a:lnTo>
                  <a:pt x="68" y="34"/>
                </a:lnTo>
                <a:lnTo>
                  <a:pt x="70" y="34"/>
                </a:lnTo>
                <a:lnTo>
                  <a:pt x="72" y="36"/>
                </a:lnTo>
                <a:lnTo>
                  <a:pt x="74" y="34"/>
                </a:lnTo>
                <a:lnTo>
                  <a:pt x="76" y="36"/>
                </a:lnTo>
                <a:lnTo>
                  <a:pt x="78" y="36"/>
                </a:lnTo>
                <a:lnTo>
                  <a:pt x="80" y="36"/>
                </a:lnTo>
                <a:lnTo>
                  <a:pt x="82" y="36"/>
                </a:lnTo>
                <a:lnTo>
                  <a:pt x="84" y="38"/>
                </a:lnTo>
                <a:lnTo>
                  <a:pt x="86" y="38"/>
                </a:lnTo>
                <a:lnTo>
                  <a:pt x="88" y="40"/>
                </a:lnTo>
                <a:lnTo>
                  <a:pt x="90" y="42"/>
                </a:lnTo>
                <a:lnTo>
                  <a:pt x="92" y="40"/>
                </a:lnTo>
                <a:lnTo>
                  <a:pt x="92" y="38"/>
                </a:lnTo>
                <a:lnTo>
                  <a:pt x="90" y="36"/>
                </a:lnTo>
                <a:lnTo>
                  <a:pt x="90" y="34"/>
                </a:lnTo>
                <a:lnTo>
                  <a:pt x="90" y="32"/>
                </a:lnTo>
                <a:lnTo>
                  <a:pt x="92" y="30"/>
                </a:lnTo>
                <a:lnTo>
                  <a:pt x="94" y="28"/>
                </a:lnTo>
                <a:lnTo>
                  <a:pt x="94" y="26"/>
                </a:lnTo>
                <a:lnTo>
                  <a:pt x="96" y="24"/>
                </a:lnTo>
                <a:lnTo>
                  <a:pt x="96" y="22"/>
                </a:lnTo>
                <a:lnTo>
                  <a:pt x="96" y="20"/>
                </a:lnTo>
                <a:lnTo>
                  <a:pt x="98" y="18"/>
                </a:lnTo>
                <a:lnTo>
                  <a:pt x="98" y="16"/>
                </a:lnTo>
                <a:lnTo>
                  <a:pt x="98" y="14"/>
                </a:lnTo>
                <a:lnTo>
                  <a:pt x="98" y="12"/>
                </a:lnTo>
                <a:lnTo>
                  <a:pt x="98" y="10"/>
                </a:lnTo>
                <a:lnTo>
                  <a:pt x="98" y="8"/>
                </a:lnTo>
                <a:lnTo>
                  <a:pt x="100" y="6"/>
                </a:lnTo>
                <a:lnTo>
                  <a:pt x="100" y="4"/>
                </a:lnTo>
                <a:lnTo>
                  <a:pt x="102" y="4"/>
                </a:lnTo>
                <a:lnTo>
                  <a:pt x="104" y="4"/>
                </a:lnTo>
                <a:lnTo>
                  <a:pt x="106" y="2"/>
                </a:lnTo>
                <a:lnTo>
                  <a:pt x="108" y="4"/>
                </a:lnTo>
                <a:lnTo>
                  <a:pt x="110" y="2"/>
                </a:lnTo>
                <a:lnTo>
                  <a:pt x="112" y="2"/>
                </a:lnTo>
                <a:lnTo>
                  <a:pt x="114" y="0"/>
                </a:lnTo>
                <a:lnTo>
                  <a:pt x="116" y="0"/>
                </a:lnTo>
                <a:lnTo>
                  <a:pt x="118" y="2"/>
                </a:lnTo>
                <a:lnTo>
                  <a:pt x="120" y="2"/>
                </a:lnTo>
                <a:lnTo>
                  <a:pt x="122" y="2"/>
                </a:lnTo>
                <a:lnTo>
                  <a:pt x="124" y="4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2" y="2"/>
                </a:lnTo>
                <a:lnTo>
                  <a:pt x="134" y="2"/>
                </a:lnTo>
                <a:lnTo>
                  <a:pt x="136" y="2"/>
                </a:lnTo>
                <a:lnTo>
                  <a:pt x="136" y="4"/>
                </a:lnTo>
                <a:lnTo>
                  <a:pt x="136" y="6"/>
                </a:lnTo>
                <a:lnTo>
                  <a:pt x="138" y="8"/>
                </a:lnTo>
                <a:lnTo>
                  <a:pt x="138" y="10"/>
                </a:lnTo>
                <a:lnTo>
                  <a:pt x="136" y="12"/>
                </a:lnTo>
                <a:lnTo>
                  <a:pt x="136" y="14"/>
                </a:lnTo>
                <a:lnTo>
                  <a:pt x="134" y="14"/>
                </a:lnTo>
                <a:lnTo>
                  <a:pt x="134" y="16"/>
                </a:lnTo>
                <a:lnTo>
                  <a:pt x="134" y="18"/>
                </a:lnTo>
                <a:lnTo>
                  <a:pt x="132" y="20"/>
                </a:lnTo>
                <a:lnTo>
                  <a:pt x="132" y="22"/>
                </a:lnTo>
                <a:lnTo>
                  <a:pt x="130" y="24"/>
                </a:lnTo>
                <a:lnTo>
                  <a:pt x="130" y="26"/>
                </a:lnTo>
                <a:lnTo>
                  <a:pt x="128" y="28"/>
                </a:lnTo>
                <a:lnTo>
                  <a:pt x="128" y="30"/>
                </a:lnTo>
                <a:lnTo>
                  <a:pt x="128" y="32"/>
                </a:lnTo>
                <a:lnTo>
                  <a:pt x="126" y="34"/>
                </a:lnTo>
                <a:lnTo>
                  <a:pt x="126" y="36"/>
                </a:lnTo>
                <a:lnTo>
                  <a:pt x="128" y="36"/>
                </a:lnTo>
                <a:lnTo>
                  <a:pt x="126" y="38"/>
                </a:lnTo>
                <a:lnTo>
                  <a:pt x="126" y="40"/>
                </a:lnTo>
                <a:lnTo>
                  <a:pt x="126" y="42"/>
                </a:lnTo>
                <a:lnTo>
                  <a:pt x="126" y="44"/>
                </a:lnTo>
                <a:lnTo>
                  <a:pt x="126" y="46"/>
                </a:lnTo>
                <a:lnTo>
                  <a:pt x="126" y="48"/>
                </a:lnTo>
                <a:lnTo>
                  <a:pt x="126" y="50"/>
                </a:lnTo>
                <a:lnTo>
                  <a:pt x="124" y="52"/>
                </a:lnTo>
                <a:lnTo>
                  <a:pt x="124" y="54"/>
                </a:lnTo>
                <a:lnTo>
                  <a:pt x="124" y="56"/>
                </a:lnTo>
                <a:lnTo>
                  <a:pt x="124" y="58"/>
                </a:lnTo>
                <a:lnTo>
                  <a:pt x="124" y="60"/>
                </a:lnTo>
                <a:lnTo>
                  <a:pt x="124" y="62"/>
                </a:lnTo>
                <a:lnTo>
                  <a:pt x="124" y="64"/>
                </a:lnTo>
                <a:lnTo>
                  <a:pt x="124" y="66"/>
                </a:lnTo>
                <a:lnTo>
                  <a:pt x="124" y="68"/>
                </a:lnTo>
                <a:lnTo>
                  <a:pt x="124" y="69"/>
                </a:lnTo>
                <a:lnTo>
                  <a:pt x="124" y="71"/>
                </a:lnTo>
                <a:lnTo>
                  <a:pt x="122" y="71"/>
                </a:lnTo>
                <a:lnTo>
                  <a:pt x="122" y="73"/>
                </a:lnTo>
                <a:lnTo>
                  <a:pt x="122" y="75"/>
                </a:lnTo>
                <a:lnTo>
                  <a:pt x="120" y="77"/>
                </a:lnTo>
                <a:lnTo>
                  <a:pt x="120" y="79"/>
                </a:lnTo>
                <a:lnTo>
                  <a:pt x="120" y="81"/>
                </a:lnTo>
                <a:lnTo>
                  <a:pt x="120" y="83"/>
                </a:lnTo>
                <a:lnTo>
                  <a:pt x="120" y="85"/>
                </a:lnTo>
                <a:lnTo>
                  <a:pt x="120" y="87"/>
                </a:lnTo>
                <a:lnTo>
                  <a:pt x="120" y="89"/>
                </a:lnTo>
                <a:lnTo>
                  <a:pt x="118" y="91"/>
                </a:lnTo>
                <a:lnTo>
                  <a:pt x="116" y="93"/>
                </a:lnTo>
                <a:lnTo>
                  <a:pt x="114" y="95"/>
                </a:lnTo>
                <a:lnTo>
                  <a:pt x="112" y="97"/>
                </a:lnTo>
                <a:lnTo>
                  <a:pt x="110" y="97"/>
                </a:lnTo>
                <a:lnTo>
                  <a:pt x="110" y="99"/>
                </a:lnTo>
                <a:lnTo>
                  <a:pt x="108" y="99"/>
                </a:lnTo>
                <a:lnTo>
                  <a:pt x="106" y="101"/>
                </a:lnTo>
                <a:lnTo>
                  <a:pt x="104" y="103"/>
                </a:lnTo>
                <a:lnTo>
                  <a:pt x="104" y="105"/>
                </a:lnTo>
                <a:lnTo>
                  <a:pt x="102" y="105"/>
                </a:lnTo>
                <a:lnTo>
                  <a:pt x="102" y="107"/>
                </a:lnTo>
                <a:lnTo>
                  <a:pt x="102" y="109"/>
                </a:lnTo>
                <a:lnTo>
                  <a:pt x="100" y="111"/>
                </a:lnTo>
                <a:lnTo>
                  <a:pt x="100" y="113"/>
                </a:lnTo>
                <a:lnTo>
                  <a:pt x="98" y="115"/>
                </a:lnTo>
                <a:lnTo>
                  <a:pt x="96" y="117"/>
                </a:lnTo>
                <a:lnTo>
                  <a:pt x="96" y="119"/>
                </a:lnTo>
                <a:lnTo>
                  <a:pt x="94" y="119"/>
                </a:lnTo>
                <a:lnTo>
                  <a:pt x="92" y="121"/>
                </a:lnTo>
                <a:lnTo>
                  <a:pt x="92" y="123"/>
                </a:lnTo>
                <a:lnTo>
                  <a:pt x="92" y="125"/>
                </a:lnTo>
                <a:lnTo>
                  <a:pt x="92" y="127"/>
                </a:lnTo>
                <a:lnTo>
                  <a:pt x="92" y="129"/>
                </a:lnTo>
                <a:lnTo>
                  <a:pt x="92" y="131"/>
                </a:lnTo>
                <a:lnTo>
                  <a:pt x="92" y="133"/>
                </a:lnTo>
                <a:lnTo>
                  <a:pt x="92" y="135"/>
                </a:lnTo>
                <a:lnTo>
                  <a:pt x="92" y="137"/>
                </a:lnTo>
                <a:lnTo>
                  <a:pt x="92" y="139"/>
                </a:lnTo>
                <a:lnTo>
                  <a:pt x="92" y="141"/>
                </a:lnTo>
                <a:lnTo>
                  <a:pt x="92" y="143"/>
                </a:lnTo>
                <a:lnTo>
                  <a:pt x="92" y="145"/>
                </a:lnTo>
                <a:lnTo>
                  <a:pt x="92" y="147"/>
                </a:lnTo>
                <a:lnTo>
                  <a:pt x="90" y="149"/>
                </a:lnTo>
                <a:lnTo>
                  <a:pt x="90" y="151"/>
                </a:lnTo>
                <a:lnTo>
                  <a:pt x="90" y="153"/>
                </a:lnTo>
                <a:lnTo>
                  <a:pt x="86" y="157"/>
                </a:lnTo>
                <a:lnTo>
                  <a:pt x="84" y="159"/>
                </a:lnTo>
                <a:lnTo>
                  <a:pt x="82" y="159"/>
                </a:lnTo>
                <a:lnTo>
                  <a:pt x="80" y="161"/>
                </a:lnTo>
                <a:lnTo>
                  <a:pt x="80" y="163"/>
                </a:lnTo>
                <a:lnTo>
                  <a:pt x="78" y="165"/>
                </a:lnTo>
                <a:lnTo>
                  <a:pt x="76" y="165"/>
                </a:lnTo>
                <a:lnTo>
                  <a:pt x="74" y="165"/>
                </a:lnTo>
                <a:lnTo>
                  <a:pt x="74" y="167"/>
                </a:lnTo>
                <a:lnTo>
                  <a:pt x="72" y="169"/>
                </a:lnTo>
                <a:lnTo>
                  <a:pt x="70" y="171"/>
                </a:lnTo>
                <a:lnTo>
                  <a:pt x="68" y="173"/>
                </a:lnTo>
                <a:lnTo>
                  <a:pt x="68" y="175"/>
                </a:lnTo>
                <a:lnTo>
                  <a:pt x="66" y="177"/>
                </a:lnTo>
                <a:lnTo>
                  <a:pt x="64" y="177"/>
                </a:lnTo>
                <a:lnTo>
                  <a:pt x="62" y="177"/>
                </a:lnTo>
                <a:lnTo>
                  <a:pt x="60" y="177"/>
                </a:lnTo>
                <a:lnTo>
                  <a:pt x="60" y="173"/>
                </a:lnTo>
                <a:lnTo>
                  <a:pt x="60" y="171"/>
                </a:lnTo>
                <a:lnTo>
                  <a:pt x="58" y="171"/>
                </a:lnTo>
                <a:lnTo>
                  <a:pt x="60" y="169"/>
                </a:lnTo>
                <a:lnTo>
                  <a:pt x="60" y="167"/>
                </a:lnTo>
                <a:lnTo>
                  <a:pt x="58" y="165"/>
                </a:lnTo>
                <a:lnTo>
                  <a:pt x="56" y="167"/>
                </a:lnTo>
                <a:lnTo>
                  <a:pt x="54" y="167"/>
                </a:lnTo>
                <a:lnTo>
                  <a:pt x="52" y="167"/>
                </a:lnTo>
                <a:lnTo>
                  <a:pt x="50" y="169"/>
                </a:lnTo>
                <a:lnTo>
                  <a:pt x="48" y="167"/>
                </a:lnTo>
                <a:lnTo>
                  <a:pt x="48" y="169"/>
                </a:lnTo>
                <a:lnTo>
                  <a:pt x="46" y="171"/>
                </a:lnTo>
                <a:lnTo>
                  <a:pt x="46" y="173"/>
                </a:lnTo>
                <a:lnTo>
                  <a:pt x="46" y="175"/>
                </a:lnTo>
                <a:lnTo>
                  <a:pt x="44" y="175"/>
                </a:lnTo>
                <a:lnTo>
                  <a:pt x="42" y="175"/>
                </a:lnTo>
                <a:lnTo>
                  <a:pt x="42" y="177"/>
                </a:lnTo>
                <a:lnTo>
                  <a:pt x="40" y="175"/>
                </a:lnTo>
                <a:lnTo>
                  <a:pt x="38" y="175"/>
                </a:lnTo>
                <a:lnTo>
                  <a:pt x="38" y="173"/>
                </a:lnTo>
                <a:lnTo>
                  <a:pt x="36" y="171"/>
                </a:lnTo>
                <a:lnTo>
                  <a:pt x="34" y="171"/>
                </a:lnTo>
                <a:lnTo>
                  <a:pt x="32" y="169"/>
                </a:lnTo>
                <a:lnTo>
                  <a:pt x="30" y="167"/>
                </a:lnTo>
                <a:lnTo>
                  <a:pt x="28" y="169"/>
                </a:lnTo>
                <a:lnTo>
                  <a:pt x="28" y="171"/>
                </a:lnTo>
                <a:lnTo>
                  <a:pt x="26" y="171"/>
                </a:lnTo>
                <a:lnTo>
                  <a:pt x="24" y="171"/>
                </a:lnTo>
                <a:lnTo>
                  <a:pt x="22" y="173"/>
                </a:lnTo>
                <a:lnTo>
                  <a:pt x="22" y="175"/>
                </a:lnTo>
                <a:lnTo>
                  <a:pt x="20" y="175"/>
                </a:lnTo>
                <a:lnTo>
                  <a:pt x="18" y="177"/>
                </a:lnTo>
                <a:lnTo>
                  <a:pt x="16" y="179"/>
                </a:lnTo>
                <a:lnTo>
                  <a:pt x="14" y="179"/>
                </a:lnTo>
                <a:lnTo>
                  <a:pt x="14" y="177"/>
                </a:lnTo>
                <a:lnTo>
                  <a:pt x="12" y="175"/>
                </a:lnTo>
                <a:lnTo>
                  <a:pt x="12" y="173"/>
                </a:lnTo>
                <a:lnTo>
                  <a:pt x="12" y="171"/>
                </a:lnTo>
                <a:lnTo>
                  <a:pt x="10" y="169"/>
                </a:lnTo>
                <a:lnTo>
                  <a:pt x="8" y="167"/>
                </a:lnTo>
                <a:lnTo>
                  <a:pt x="8" y="165"/>
                </a:lnTo>
                <a:lnTo>
                  <a:pt x="6" y="165"/>
                </a:lnTo>
                <a:lnTo>
                  <a:pt x="4" y="163"/>
                </a:lnTo>
                <a:lnTo>
                  <a:pt x="4" y="161"/>
                </a:lnTo>
                <a:lnTo>
                  <a:pt x="2" y="159"/>
                </a:lnTo>
                <a:lnTo>
                  <a:pt x="0" y="15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7" name="Freeform 2375"/>
          <p:cNvSpPr>
            <a:spLocks/>
          </p:cNvSpPr>
          <p:nvPr/>
        </p:nvSpPr>
        <p:spPr bwMode="auto">
          <a:xfrm>
            <a:off x="4533903" y="3814763"/>
            <a:ext cx="219075" cy="284163"/>
          </a:xfrm>
          <a:custGeom>
            <a:avLst/>
            <a:gdLst>
              <a:gd name="T0" fmla="*/ 15120938 w 138"/>
              <a:gd name="T1" fmla="*/ 375501827 h 179"/>
              <a:gd name="T2" fmla="*/ 30241875 w 138"/>
              <a:gd name="T3" fmla="*/ 375501827 h 179"/>
              <a:gd name="T4" fmla="*/ 25201563 w 138"/>
              <a:gd name="T5" fmla="*/ 350300309 h 179"/>
              <a:gd name="T6" fmla="*/ 20161250 w 138"/>
              <a:gd name="T7" fmla="*/ 335179398 h 179"/>
              <a:gd name="T8" fmla="*/ 30241875 w 138"/>
              <a:gd name="T9" fmla="*/ 315018183 h 179"/>
              <a:gd name="T10" fmla="*/ 60483750 w 138"/>
              <a:gd name="T11" fmla="*/ 304937576 h 179"/>
              <a:gd name="T12" fmla="*/ 75604688 w 138"/>
              <a:gd name="T13" fmla="*/ 289816665 h 179"/>
              <a:gd name="T14" fmla="*/ 90725625 w 138"/>
              <a:gd name="T15" fmla="*/ 315018183 h 179"/>
              <a:gd name="T16" fmla="*/ 115927188 w 138"/>
              <a:gd name="T17" fmla="*/ 309977880 h 179"/>
              <a:gd name="T18" fmla="*/ 126007813 w 138"/>
              <a:gd name="T19" fmla="*/ 320058487 h 179"/>
              <a:gd name="T20" fmla="*/ 141128750 w 138"/>
              <a:gd name="T21" fmla="*/ 304937576 h 179"/>
              <a:gd name="T22" fmla="*/ 151209375 w 138"/>
              <a:gd name="T23" fmla="*/ 274695754 h 179"/>
              <a:gd name="T24" fmla="*/ 151209375 w 138"/>
              <a:gd name="T25" fmla="*/ 244453932 h 179"/>
              <a:gd name="T26" fmla="*/ 146169063 w 138"/>
              <a:gd name="T27" fmla="*/ 214212111 h 179"/>
              <a:gd name="T28" fmla="*/ 126007813 w 138"/>
              <a:gd name="T29" fmla="*/ 199091200 h 179"/>
              <a:gd name="T30" fmla="*/ 126007813 w 138"/>
              <a:gd name="T31" fmla="*/ 173889682 h 179"/>
              <a:gd name="T32" fmla="*/ 146169063 w 138"/>
              <a:gd name="T33" fmla="*/ 156249413 h 179"/>
              <a:gd name="T34" fmla="*/ 146169063 w 138"/>
              <a:gd name="T35" fmla="*/ 126007591 h 179"/>
              <a:gd name="T36" fmla="*/ 115927188 w 138"/>
              <a:gd name="T37" fmla="*/ 120967287 h 179"/>
              <a:gd name="T38" fmla="*/ 95765938 w 138"/>
              <a:gd name="T39" fmla="*/ 120967287 h 179"/>
              <a:gd name="T40" fmla="*/ 95765938 w 138"/>
              <a:gd name="T41" fmla="*/ 90725465 h 179"/>
              <a:gd name="T42" fmla="*/ 156249688 w 138"/>
              <a:gd name="T43" fmla="*/ 80644858 h 179"/>
              <a:gd name="T44" fmla="*/ 181451250 w 138"/>
              <a:gd name="T45" fmla="*/ 90725465 h 179"/>
              <a:gd name="T46" fmla="*/ 206652813 w 138"/>
              <a:gd name="T47" fmla="*/ 90725465 h 179"/>
              <a:gd name="T48" fmla="*/ 231854375 w 138"/>
              <a:gd name="T49" fmla="*/ 100806073 h 179"/>
              <a:gd name="T50" fmla="*/ 231854375 w 138"/>
              <a:gd name="T51" fmla="*/ 75604554 h 179"/>
              <a:gd name="T52" fmla="*/ 246975313 w 138"/>
              <a:gd name="T53" fmla="*/ 40322429 h 179"/>
              <a:gd name="T54" fmla="*/ 252015625 w 138"/>
              <a:gd name="T55" fmla="*/ 15120911 h 179"/>
              <a:gd name="T56" fmla="*/ 282257500 w 138"/>
              <a:gd name="T57" fmla="*/ 5040304 h 179"/>
              <a:gd name="T58" fmla="*/ 312499375 w 138"/>
              <a:gd name="T59" fmla="*/ 10080607 h 179"/>
              <a:gd name="T60" fmla="*/ 342741250 w 138"/>
              <a:gd name="T61" fmla="*/ 5040304 h 179"/>
              <a:gd name="T62" fmla="*/ 337700938 w 138"/>
              <a:gd name="T63" fmla="*/ 35282125 h 179"/>
              <a:gd name="T64" fmla="*/ 327620313 w 138"/>
              <a:gd name="T65" fmla="*/ 60483644 h 179"/>
              <a:gd name="T66" fmla="*/ 317539688 w 138"/>
              <a:gd name="T67" fmla="*/ 90725465 h 179"/>
              <a:gd name="T68" fmla="*/ 317539688 w 138"/>
              <a:gd name="T69" fmla="*/ 115926984 h 179"/>
              <a:gd name="T70" fmla="*/ 312499375 w 138"/>
              <a:gd name="T71" fmla="*/ 146168805 h 179"/>
              <a:gd name="T72" fmla="*/ 312499375 w 138"/>
              <a:gd name="T73" fmla="*/ 173889682 h 179"/>
              <a:gd name="T74" fmla="*/ 302418750 w 138"/>
              <a:gd name="T75" fmla="*/ 194050896 h 179"/>
              <a:gd name="T76" fmla="*/ 302418750 w 138"/>
              <a:gd name="T77" fmla="*/ 224292718 h 179"/>
              <a:gd name="T78" fmla="*/ 277217188 w 138"/>
              <a:gd name="T79" fmla="*/ 249494236 h 179"/>
              <a:gd name="T80" fmla="*/ 257055938 w 138"/>
              <a:gd name="T81" fmla="*/ 274695754 h 179"/>
              <a:gd name="T82" fmla="*/ 236894688 w 138"/>
              <a:gd name="T83" fmla="*/ 299897272 h 179"/>
              <a:gd name="T84" fmla="*/ 231854375 w 138"/>
              <a:gd name="T85" fmla="*/ 335179398 h 179"/>
              <a:gd name="T86" fmla="*/ 231854375 w 138"/>
              <a:gd name="T87" fmla="*/ 360380916 h 179"/>
              <a:gd name="T88" fmla="*/ 216733438 w 138"/>
              <a:gd name="T89" fmla="*/ 395663041 h 179"/>
              <a:gd name="T90" fmla="*/ 196572188 w 138"/>
              <a:gd name="T91" fmla="*/ 415824256 h 179"/>
              <a:gd name="T92" fmla="*/ 186491563 w 138"/>
              <a:gd name="T93" fmla="*/ 420864559 h 179"/>
              <a:gd name="T94" fmla="*/ 161290000 w 138"/>
              <a:gd name="T95" fmla="*/ 446066078 h 179"/>
              <a:gd name="T96" fmla="*/ 146169063 w 138"/>
              <a:gd name="T97" fmla="*/ 430945167 h 179"/>
              <a:gd name="T98" fmla="*/ 131048125 w 138"/>
              <a:gd name="T99" fmla="*/ 420864559 h 179"/>
              <a:gd name="T100" fmla="*/ 115927188 w 138"/>
              <a:gd name="T101" fmla="*/ 441025774 h 179"/>
              <a:gd name="T102" fmla="*/ 90725625 w 138"/>
              <a:gd name="T103" fmla="*/ 430945167 h 179"/>
              <a:gd name="T104" fmla="*/ 70564375 w 138"/>
              <a:gd name="T105" fmla="*/ 425904863 h 179"/>
              <a:gd name="T106" fmla="*/ 50403125 w 138"/>
              <a:gd name="T107" fmla="*/ 441025774 h 179"/>
              <a:gd name="T108" fmla="*/ 35282188 w 138"/>
              <a:gd name="T109" fmla="*/ 446066078 h 179"/>
              <a:gd name="T110" fmla="*/ 20161250 w 138"/>
              <a:gd name="T111" fmla="*/ 415824256 h 1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8" h="179">
                <a:moveTo>
                  <a:pt x="0" y="157"/>
                </a:moveTo>
                <a:lnTo>
                  <a:pt x="0" y="155"/>
                </a:lnTo>
                <a:lnTo>
                  <a:pt x="2" y="153"/>
                </a:lnTo>
                <a:lnTo>
                  <a:pt x="4" y="151"/>
                </a:lnTo>
                <a:lnTo>
                  <a:pt x="6" y="149"/>
                </a:lnTo>
                <a:lnTo>
                  <a:pt x="8" y="149"/>
                </a:lnTo>
                <a:lnTo>
                  <a:pt x="8" y="151"/>
                </a:lnTo>
                <a:lnTo>
                  <a:pt x="10" y="153"/>
                </a:lnTo>
                <a:lnTo>
                  <a:pt x="12" y="153"/>
                </a:lnTo>
                <a:lnTo>
                  <a:pt x="14" y="151"/>
                </a:lnTo>
                <a:lnTo>
                  <a:pt x="12" y="149"/>
                </a:lnTo>
                <a:lnTo>
                  <a:pt x="14" y="147"/>
                </a:lnTo>
                <a:lnTo>
                  <a:pt x="14" y="145"/>
                </a:lnTo>
                <a:lnTo>
                  <a:pt x="12" y="143"/>
                </a:lnTo>
                <a:lnTo>
                  <a:pt x="10" y="141"/>
                </a:lnTo>
                <a:lnTo>
                  <a:pt x="10" y="139"/>
                </a:lnTo>
                <a:lnTo>
                  <a:pt x="12" y="139"/>
                </a:lnTo>
                <a:lnTo>
                  <a:pt x="12" y="137"/>
                </a:lnTo>
                <a:lnTo>
                  <a:pt x="10" y="137"/>
                </a:lnTo>
                <a:lnTo>
                  <a:pt x="8" y="135"/>
                </a:lnTo>
                <a:lnTo>
                  <a:pt x="6" y="135"/>
                </a:lnTo>
                <a:lnTo>
                  <a:pt x="6" y="133"/>
                </a:lnTo>
                <a:lnTo>
                  <a:pt x="8" y="133"/>
                </a:lnTo>
                <a:lnTo>
                  <a:pt x="8" y="131"/>
                </a:lnTo>
                <a:lnTo>
                  <a:pt x="8" y="129"/>
                </a:lnTo>
                <a:lnTo>
                  <a:pt x="8" y="127"/>
                </a:lnTo>
                <a:lnTo>
                  <a:pt x="8" y="125"/>
                </a:lnTo>
                <a:lnTo>
                  <a:pt x="10" y="125"/>
                </a:lnTo>
                <a:lnTo>
                  <a:pt x="12" y="125"/>
                </a:lnTo>
                <a:lnTo>
                  <a:pt x="14" y="125"/>
                </a:lnTo>
                <a:lnTo>
                  <a:pt x="16" y="127"/>
                </a:lnTo>
                <a:lnTo>
                  <a:pt x="24" y="125"/>
                </a:lnTo>
                <a:lnTo>
                  <a:pt x="24" y="123"/>
                </a:lnTo>
                <a:lnTo>
                  <a:pt x="24" y="121"/>
                </a:lnTo>
                <a:lnTo>
                  <a:pt x="24" y="119"/>
                </a:lnTo>
                <a:lnTo>
                  <a:pt x="24" y="117"/>
                </a:lnTo>
                <a:lnTo>
                  <a:pt x="24" y="115"/>
                </a:lnTo>
                <a:lnTo>
                  <a:pt x="26" y="115"/>
                </a:lnTo>
                <a:lnTo>
                  <a:pt x="28" y="113"/>
                </a:lnTo>
                <a:lnTo>
                  <a:pt x="30" y="115"/>
                </a:lnTo>
                <a:lnTo>
                  <a:pt x="32" y="117"/>
                </a:lnTo>
                <a:lnTo>
                  <a:pt x="32" y="119"/>
                </a:lnTo>
                <a:lnTo>
                  <a:pt x="34" y="121"/>
                </a:lnTo>
                <a:lnTo>
                  <a:pt x="34" y="123"/>
                </a:lnTo>
                <a:lnTo>
                  <a:pt x="34" y="125"/>
                </a:lnTo>
                <a:lnTo>
                  <a:pt x="36" y="125"/>
                </a:lnTo>
                <a:lnTo>
                  <a:pt x="38" y="125"/>
                </a:lnTo>
                <a:lnTo>
                  <a:pt x="40" y="127"/>
                </a:lnTo>
                <a:lnTo>
                  <a:pt x="42" y="127"/>
                </a:lnTo>
                <a:lnTo>
                  <a:pt x="44" y="125"/>
                </a:lnTo>
                <a:lnTo>
                  <a:pt x="46" y="123"/>
                </a:lnTo>
                <a:lnTo>
                  <a:pt x="48" y="121"/>
                </a:lnTo>
                <a:lnTo>
                  <a:pt x="48" y="119"/>
                </a:lnTo>
                <a:lnTo>
                  <a:pt x="48" y="121"/>
                </a:lnTo>
                <a:lnTo>
                  <a:pt x="50" y="123"/>
                </a:lnTo>
                <a:lnTo>
                  <a:pt x="50" y="125"/>
                </a:lnTo>
                <a:lnTo>
                  <a:pt x="50" y="127"/>
                </a:lnTo>
                <a:lnTo>
                  <a:pt x="52" y="127"/>
                </a:lnTo>
                <a:lnTo>
                  <a:pt x="54" y="127"/>
                </a:lnTo>
                <a:lnTo>
                  <a:pt x="54" y="125"/>
                </a:lnTo>
                <a:lnTo>
                  <a:pt x="56" y="123"/>
                </a:lnTo>
                <a:lnTo>
                  <a:pt x="56" y="121"/>
                </a:lnTo>
                <a:lnTo>
                  <a:pt x="56" y="119"/>
                </a:lnTo>
                <a:lnTo>
                  <a:pt x="58" y="117"/>
                </a:lnTo>
                <a:lnTo>
                  <a:pt x="58" y="115"/>
                </a:lnTo>
                <a:lnTo>
                  <a:pt x="60" y="115"/>
                </a:lnTo>
                <a:lnTo>
                  <a:pt x="60" y="113"/>
                </a:lnTo>
                <a:lnTo>
                  <a:pt x="60" y="111"/>
                </a:lnTo>
                <a:lnTo>
                  <a:pt x="60" y="109"/>
                </a:lnTo>
                <a:lnTo>
                  <a:pt x="60" y="107"/>
                </a:lnTo>
                <a:lnTo>
                  <a:pt x="62" y="105"/>
                </a:lnTo>
                <a:lnTo>
                  <a:pt x="60" y="103"/>
                </a:lnTo>
                <a:lnTo>
                  <a:pt x="60" y="101"/>
                </a:lnTo>
                <a:lnTo>
                  <a:pt x="60" y="99"/>
                </a:lnTo>
                <a:lnTo>
                  <a:pt x="60" y="97"/>
                </a:lnTo>
                <a:lnTo>
                  <a:pt x="60" y="95"/>
                </a:lnTo>
                <a:lnTo>
                  <a:pt x="60" y="93"/>
                </a:lnTo>
                <a:lnTo>
                  <a:pt x="62" y="91"/>
                </a:lnTo>
                <a:lnTo>
                  <a:pt x="62" y="89"/>
                </a:lnTo>
                <a:lnTo>
                  <a:pt x="60" y="87"/>
                </a:lnTo>
                <a:lnTo>
                  <a:pt x="58" y="85"/>
                </a:lnTo>
                <a:lnTo>
                  <a:pt x="56" y="85"/>
                </a:lnTo>
                <a:lnTo>
                  <a:pt x="54" y="83"/>
                </a:lnTo>
                <a:lnTo>
                  <a:pt x="54" y="81"/>
                </a:lnTo>
                <a:lnTo>
                  <a:pt x="52" y="81"/>
                </a:lnTo>
                <a:lnTo>
                  <a:pt x="50" y="81"/>
                </a:lnTo>
                <a:lnTo>
                  <a:pt x="50" y="79"/>
                </a:lnTo>
                <a:lnTo>
                  <a:pt x="50" y="77"/>
                </a:lnTo>
                <a:lnTo>
                  <a:pt x="50" y="75"/>
                </a:lnTo>
                <a:lnTo>
                  <a:pt x="52" y="75"/>
                </a:lnTo>
                <a:lnTo>
                  <a:pt x="50" y="73"/>
                </a:lnTo>
                <a:lnTo>
                  <a:pt x="50" y="71"/>
                </a:lnTo>
                <a:lnTo>
                  <a:pt x="50" y="69"/>
                </a:lnTo>
                <a:lnTo>
                  <a:pt x="52" y="69"/>
                </a:lnTo>
                <a:lnTo>
                  <a:pt x="54" y="68"/>
                </a:lnTo>
                <a:lnTo>
                  <a:pt x="54" y="66"/>
                </a:lnTo>
                <a:lnTo>
                  <a:pt x="56" y="66"/>
                </a:lnTo>
                <a:lnTo>
                  <a:pt x="58" y="66"/>
                </a:lnTo>
                <a:lnTo>
                  <a:pt x="58" y="64"/>
                </a:lnTo>
                <a:lnTo>
                  <a:pt x="58" y="62"/>
                </a:lnTo>
                <a:lnTo>
                  <a:pt x="60" y="62"/>
                </a:lnTo>
                <a:lnTo>
                  <a:pt x="60" y="60"/>
                </a:lnTo>
                <a:lnTo>
                  <a:pt x="60" y="58"/>
                </a:lnTo>
                <a:lnTo>
                  <a:pt x="60" y="56"/>
                </a:lnTo>
                <a:lnTo>
                  <a:pt x="58" y="54"/>
                </a:lnTo>
                <a:lnTo>
                  <a:pt x="58" y="52"/>
                </a:lnTo>
                <a:lnTo>
                  <a:pt x="58" y="50"/>
                </a:lnTo>
                <a:lnTo>
                  <a:pt x="56" y="48"/>
                </a:lnTo>
                <a:lnTo>
                  <a:pt x="54" y="48"/>
                </a:lnTo>
                <a:lnTo>
                  <a:pt x="50" y="48"/>
                </a:lnTo>
                <a:lnTo>
                  <a:pt x="48" y="48"/>
                </a:lnTo>
                <a:lnTo>
                  <a:pt x="46" y="48"/>
                </a:lnTo>
                <a:lnTo>
                  <a:pt x="44" y="50"/>
                </a:lnTo>
                <a:lnTo>
                  <a:pt x="42" y="50"/>
                </a:lnTo>
                <a:lnTo>
                  <a:pt x="40" y="50"/>
                </a:lnTo>
                <a:lnTo>
                  <a:pt x="38" y="52"/>
                </a:lnTo>
                <a:lnTo>
                  <a:pt x="38" y="50"/>
                </a:lnTo>
                <a:lnTo>
                  <a:pt x="38" y="48"/>
                </a:lnTo>
                <a:lnTo>
                  <a:pt x="38" y="46"/>
                </a:lnTo>
                <a:lnTo>
                  <a:pt x="36" y="44"/>
                </a:lnTo>
                <a:lnTo>
                  <a:pt x="36" y="42"/>
                </a:lnTo>
                <a:lnTo>
                  <a:pt x="38" y="40"/>
                </a:lnTo>
                <a:lnTo>
                  <a:pt x="38" y="38"/>
                </a:lnTo>
                <a:lnTo>
                  <a:pt x="38" y="36"/>
                </a:lnTo>
                <a:lnTo>
                  <a:pt x="40" y="34"/>
                </a:lnTo>
                <a:lnTo>
                  <a:pt x="40" y="32"/>
                </a:lnTo>
                <a:lnTo>
                  <a:pt x="42" y="32"/>
                </a:lnTo>
                <a:lnTo>
                  <a:pt x="58" y="32"/>
                </a:lnTo>
                <a:lnTo>
                  <a:pt x="60" y="32"/>
                </a:lnTo>
                <a:lnTo>
                  <a:pt x="62" y="32"/>
                </a:lnTo>
                <a:lnTo>
                  <a:pt x="64" y="32"/>
                </a:lnTo>
                <a:lnTo>
                  <a:pt x="66" y="34"/>
                </a:lnTo>
                <a:lnTo>
                  <a:pt x="68" y="34"/>
                </a:lnTo>
                <a:lnTo>
                  <a:pt x="70" y="34"/>
                </a:lnTo>
                <a:lnTo>
                  <a:pt x="72" y="36"/>
                </a:lnTo>
                <a:lnTo>
                  <a:pt x="74" y="34"/>
                </a:lnTo>
                <a:lnTo>
                  <a:pt x="76" y="36"/>
                </a:lnTo>
                <a:lnTo>
                  <a:pt x="78" y="36"/>
                </a:lnTo>
                <a:lnTo>
                  <a:pt x="80" y="36"/>
                </a:lnTo>
                <a:lnTo>
                  <a:pt x="82" y="36"/>
                </a:lnTo>
                <a:lnTo>
                  <a:pt x="84" y="38"/>
                </a:lnTo>
                <a:lnTo>
                  <a:pt x="86" y="38"/>
                </a:lnTo>
                <a:lnTo>
                  <a:pt x="88" y="40"/>
                </a:lnTo>
                <a:lnTo>
                  <a:pt x="90" y="42"/>
                </a:lnTo>
                <a:lnTo>
                  <a:pt x="92" y="40"/>
                </a:lnTo>
                <a:lnTo>
                  <a:pt x="92" y="38"/>
                </a:lnTo>
                <a:lnTo>
                  <a:pt x="90" y="36"/>
                </a:lnTo>
                <a:lnTo>
                  <a:pt x="90" y="34"/>
                </a:lnTo>
                <a:lnTo>
                  <a:pt x="90" y="32"/>
                </a:lnTo>
                <a:lnTo>
                  <a:pt x="92" y="30"/>
                </a:lnTo>
                <a:lnTo>
                  <a:pt x="94" y="28"/>
                </a:lnTo>
                <a:lnTo>
                  <a:pt x="94" y="26"/>
                </a:lnTo>
                <a:lnTo>
                  <a:pt x="96" y="24"/>
                </a:lnTo>
                <a:lnTo>
                  <a:pt x="96" y="22"/>
                </a:lnTo>
                <a:lnTo>
                  <a:pt x="96" y="20"/>
                </a:lnTo>
                <a:lnTo>
                  <a:pt x="98" y="18"/>
                </a:lnTo>
                <a:lnTo>
                  <a:pt x="98" y="16"/>
                </a:lnTo>
                <a:lnTo>
                  <a:pt x="98" y="14"/>
                </a:lnTo>
                <a:lnTo>
                  <a:pt x="98" y="12"/>
                </a:lnTo>
                <a:lnTo>
                  <a:pt x="98" y="10"/>
                </a:lnTo>
                <a:lnTo>
                  <a:pt x="98" y="8"/>
                </a:lnTo>
                <a:lnTo>
                  <a:pt x="100" y="6"/>
                </a:lnTo>
                <a:lnTo>
                  <a:pt x="100" y="4"/>
                </a:lnTo>
                <a:lnTo>
                  <a:pt x="102" y="4"/>
                </a:lnTo>
                <a:lnTo>
                  <a:pt x="104" y="4"/>
                </a:lnTo>
                <a:lnTo>
                  <a:pt x="106" y="2"/>
                </a:lnTo>
                <a:lnTo>
                  <a:pt x="108" y="4"/>
                </a:lnTo>
                <a:lnTo>
                  <a:pt x="110" y="2"/>
                </a:lnTo>
                <a:lnTo>
                  <a:pt x="112" y="2"/>
                </a:lnTo>
                <a:lnTo>
                  <a:pt x="114" y="0"/>
                </a:lnTo>
                <a:lnTo>
                  <a:pt x="116" y="0"/>
                </a:lnTo>
                <a:lnTo>
                  <a:pt x="118" y="2"/>
                </a:lnTo>
                <a:lnTo>
                  <a:pt x="120" y="2"/>
                </a:lnTo>
                <a:lnTo>
                  <a:pt x="122" y="2"/>
                </a:lnTo>
                <a:lnTo>
                  <a:pt x="124" y="4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2" y="2"/>
                </a:lnTo>
                <a:lnTo>
                  <a:pt x="134" y="2"/>
                </a:lnTo>
                <a:lnTo>
                  <a:pt x="136" y="2"/>
                </a:lnTo>
                <a:lnTo>
                  <a:pt x="136" y="4"/>
                </a:lnTo>
                <a:lnTo>
                  <a:pt x="136" y="6"/>
                </a:lnTo>
                <a:lnTo>
                  <a:pt x="138" y="8"/>
                </a:lnTo>
                <a:lnTo>
                  <a:pt x="138" y="10"/>
                </a:lnTo>
                <a:lnTo>
                  <a:pt x="136" y="12"/>
                </a:lnTo>
                <a:lnTo>
                  <a:pt x="136" y="14"/>
                </a:lnTo>
                <a:lnTo>
                  <a:pt x="134" y="14"/>
                </a:lnTo>
                <a:lnTo>
                  <a:pt x="134" y="16"/>
                </a:lnTo>
                <a:lnTo>
                  <a:pt x="134" y="18"/>
                </a:lnTo>
                <a:lnTo>
                  <a:pt x="132" y="20"/>
                </a:lnTo>
                <a:lnTo>
                  <a:pt x="132" y="22"/>
                </a:lnTo>
                <a:lnTo>
                  <a:pt x="130" y="24"/>
                </a:lnTo>
                <a:lnTo>
                  <a:pt x="130" y="26"/>
                </a:lnTo>
                <a:lnTo>
                  <a:pt x="128" y="28"/>
                </a:lnTo>
                <a:lnTo>
                  <a:pt x="128" y="30"/>
                </a:lnTo>
                <a:lnTo>
                  <a:pt x="128" y="32"/>
                </a:lnTo>
                <a:lnTo>
                  <a:pt x="126" y="34"/>
                </a:lnTo>
                <a:lnTo>
                  <a:pt x="126" y="36"/>
                </a:lnTo>
                <a:lnTo>
                  <a:pt x="128" y="36"/>
                </a:lnTo>
                <a:lnTo>
                  <a:pt x="126" y="38"/>
                </a:lnTo>
                <a:lnTo>
                  <a:pt x="126" y="40"/>
                </a:lnTo>
                <a:lnTo>
                  <a:pt x="126" y="42"/>
                </a:lnTo>
                <a:lnTo>
                  <a:pt x="126" y="44"/>
                </a:lnTo>
                <a:lnTo>
                  <a:pt x="126" y="46"/>
                </a:lnTo>
                <a:lnTo>
                  <a:pt x="126" y="48"/>
                </a:lnTo>
                <a:lnTo>
                  <a:pt x="126" y="50"/>
                </a:lnTo>
                <a:lnTo>
                  <a:pt x="124" y="52"/>
                </a:lnTo>
                <a:lnTo>
                  <a:pt x="124" y="54"/>
                </a:lnTo>
                <a:lnTo>
                  <a:pt x="124" y="56"/>
                </a:lnTo>
                <a:lnTo>
                  <a:pt x="124" y="58"/>
                </a:lnTo>
                <a:lnTo>
                  <a:pt x="124" y="60"/>
                </a:lnTo>
                <a:lnTo>
                  <a:pt x="124" y="62"/>
                </a:lnTo>
                <a:lnTo>
                  <a:pt x="124" y="64"/>
                </a:lnTo>
                <a:lnTo>
                  <a:pt x="124" y="66"/>
                </a:lnTo>
                <a:lnTo>
                  <a:pt x="124" y="68"/>
                </a:lnTo>
                <a:lnTo>
                  <a:pt x="124" y="69"/>
                </a:lnTo>
                <a:lnTo>
                  <a:pt x="124" y="71"/>
                </a:lnTo>
                <a:lnTo>
                  <a:pt x="122" y="71"/>
                </a:lnTo>
                <a:lnTo>
                  <a:pt x="122" y="73"/>
                </a:lnTo>
                <a:lnTo>
                  <a:pt x="122" y="75"/>
                </a:lnTo>
                <a:lnTo>
                  <a:pt x="120" y="77"/>
                </a:lnTo>
                <a:lnTo>
                  <a:pt x="120" y="79"/>
                </a:lnTo>
                <a:lnTo>
                  <a:pt x="120" y="81"/>
                </a:lnTo>
                <a:lnTo>
                  <a:pt x="120" y="83"/>
                </a:lnTo>
                <a:lnTo>
                  <a:pt x="120" y="85"/>
                </a:lnTo>
                <a:lnTo>
                  <a:pt x="120" y="87"/>
                </a:lnTo>
                <a:lnTo>
                  <a:pt x="120" y="89"/>
                </a:lnTo>
                <a:lnTo>
                  <a:pt x="118" y="91"/>
                </a:lnTo>
                <a:lnTo>
                  <a:pt x="116" y="93"/>
                </a:lnTo>
                <a:lnTo>
                  <a:pt x="114" y="95"/>
                </a:lnTo>
                <a:lnTo>
                  <a:pt x="112" y="97"/>
                </a:lnTo>
                <a:lnTo>
                  <a:pt x="110" y="97"/>
                </a:lnTo>
                <a:lnTo>
                  <a:pt x="110" y="99"/>
                </a:lnTo>
                <a:lnTo>
                  <a:pt x="108" y="99"/>
                </a:lnTo>
                <a:lnTo>
                  <a:pt x="106" y="101"/>
                </a:lnTo>
                <a:lnTo>
                  <a:pt x="104" y="103"/>
                </a:lnTo>
                <a:lnTo>
                  <a:pt x="104" y="105"/>
                </a:lnTo>
                <a:lnTo>
                  <a:pt x="102" y="105"/>
                </a:lnTo>
                <a:lnTo>
                  <a:pt x="102" y="107"/>
                </a:lnTo>
                <a:lnTo>
                  <a:pt x="102" y="109"/>
                </a:lnTo>
                <a:lnTo>
                  <a:pt x="100" y="111"/>
                </a:lnTo>
                <a:lnTo>
                  <a:pt x="100" y="113"/>
                </a:lnTo>
                <a:lnTo>
                  <a:pt x="98" y="115"/>
                </a:lnTo>
                <a:lnTo>
                  <a:pt x="96" y="117"/>
                </a:lnTo>
                <a:lnTo>
                  <a:pt x="96" y="119"/>
                </a:lnTo>
                <a:lnTo>
                  <a:pt x="94" y="119"/>
                </a:lnTo>
                <a:lnTo>
                  <a:pt x="92" y="121"/>
                </a:lnTo>
                <a:lnTo>
                  <a:pt x="92" y="123"/>
                </a:lnTo>
                <a:lnTo>
                  <a:pt x="92" y="125"/>
                </a:lnTo>
                <a:lnTo>
                  <a:pt x="92" y="127"/>
                </a:lnTo>
                <a:lnTo>
                  <a:pt x="92" y="129"/>
                </a:lnTo>
                <a:lnTo>
                  <a:pt x="92" y="131"/>
                </a:lnTo>
                <a:lnTo>
                  <a:pt x="92" y="133"/>
                </a:lnTo>
                <a:lnTo>
                  <a:pt x="92" y="135"/>
                </a:lnTo>
                <a:lnTo>
                  <a:pt x="92" y="137"/>
                </a:lnTo>
                <a:lnTo>
                  <a:pt x="92" y="139"/>
                </a:lnTo>
                <a:lnTo>
                  <a:pt x="92" y="141"/>
                </a:lnTo>
                <a:lnTo>
                  <a:pt x="92" y="143"/>
                </a:lnTo>
                <a:lnTo>
                  <a:pt x="92" y="145"/>
                </a:lnTo>
                <a:lnTo>
                  <a:pt x="92" y="147"/>
                </a:lnTo>
                <a:lnTo>
                  <a:pt x="90" y="149"/>
                </a:lnTo>
                <a:lnTo>
                  <a:pt x="90" y="151"/>
                </a:lnTo>
                <a:lnTo>
                  <a:pt x="90" y="153"/>
                </a:lnTo>
                <a:lnTo>
                  <a:pt x="86" y="157"/>
                </a:lnTo>
                <a:lnTo>
                  <a:pt x="84" y="159"/>
                </a:lnTo>
                <a:lnTo>
                  <a:pt x="82" y="159"/>
                </a:lnTo>
                <a:lnTo>
                  <a:pt x="80" y="161"/>
                </a:lnTo>
                <a:lnTo>
                  <a:pt x="80" y="163"/>
                </a:lnTo>
                <a:lnTo>
                  <a:pt x="78" y="165"/>
                </a:lnTo>
                <a:lnTo>
                  <a:pt x="76" y="165"/>
                </a:lnTo>
                <a:lnTo>
                  <a:pt x="74" y="165"/>
                </a:lnTo>
                <a:lnTo>
                  <a:pt x="74" y="167"/>
                </a:lnTo>
                <a:lnTo>
                  <a:pt x="72" y="169"/>
                </a:lnTo>
                <a:lnTo>
                  <a:pt x="70" y="171"/>
                </a:lnTo>
                <a:lnTo>
                  <a:pt x="68" y="173"/>
                </a:lnTo>
                <a:lnTo>
                  <a:pt x="68" y="175"/>
                </a:lnTo>
                <a:lnTo>
                  <a:pt x="66" y="177"/>
                </a:lnTo>
                <a:lnTo>
                  <a:pt x="64" y="177"/>
                </a:lnTo>
                <a:lnTo>
                  <a:pt x="62" y="177"/>
                </a:lnTo>
                <a:lnTo>
                  <a:pt x="60" y="177"/>
                </a:lnTo>
                <a:lnTo>
                  <a:pt x="60" y="173"/>
                </a:lnTo>
                <a:lnTo>
                  <a:pt x="60" y="171"/>
                </a:lnTo>
                <a:lnTo>
                  <a:pt x="58" y="171"/>
                </a:lnTo>
                <a:lnTo>
                  <a:pt x="60" y="169"/>
                </a:lnTo>
                <a:lnTo>
                  <a:pt x="60" y="167"/>
                </a:lnTo>
                <a:lnTo>
                  <a:pt x="58" y="165"/>
                </a:lnTo>
                <a:lnTo>
                  <a:pt x="56" y="167"/>
                </a:lnTo>
                <a:lnTo>
                  <a:pt x="54" y="167"/>
                </a:lnTo>
                <a:lnTo>
                  <a:pt x="52" y="167"/>
                </a:lnTo>
                <a:lnTo>
                  <a:pt x="50" y="169"/>
                </a:lnTo>
                <a:lnTo>
                  <a:pt x="48" y="167"/>
                </a:lnTo>
                <a:lnTo>
                  <a:pt x="48" y="169"/>
                </a:lnTo>
                <a:lnTo>
                  <a:pt x="46" y="171"/>
                </a:lnTo>
                <a:lnTo>
                  <a:pt x="46" y="173"/>
                </a:lnTo>
                <a:lnTo>
                  <a:pt x="46" y="175"/>
                </a:lnTo>
                <a:lnTo>
                  <a:pt x="44" y="175"/>
                </a:lnTo>
                <a:lnTo>
                  <a:pt x="42" y="175"/>
                </a:lnTo>
                <a:lnTo>
                  <a:pt x="42" y="177"/>
                </a:lnTo>
                <a:lnTo>
                  <a:pt x="40" y="175"/>
                </a:lnTo>
                <a:lnTo>
                  <a:pt x="38" y="175"/>
                </a:lnTo>
                <a:lnTo>
                  <a:pt x="38" y="173"/>
                </a:lnTo>
                <a:lnTo>
                  <a:pt x="36" y="171"/>
                </a:lnTo>
                <a:lnTo>
                  <a:pt x="34" y="171"/>
                </a:lnTo>
                <a:lnTo>
                  <a:pt x="32" y="169"/>
                </a:lnTo>
                <a:lnTo>
                  <a:pt x="30" y="167"/>
                </a:lnTo>
                <a:lnTo>
                  <a:pt x="28" y="169"/>
                </a:lnTo>
                <a:lnTo>
                  <a:pt x="28" y="171"/>
                </a:lnTo>
                <a:lnTo>
                  <a:pt x="26" y="171"/>
                </a:lnTo>
                <a:lnTo>
                  <a:pt x="24" y="171"/>
                </a:lnTo>
                <a:lnTo>
                  <a:pt x="22" y="173"/>
                </a:lnTo>
                <a:lnTo>
                  <a:pt x="22" y="175"/>
                </a:lnTo>
                <a:lnTo>
                  <a:pt x="20" y="175"/>
                </a:lnTo>
                <a:lnTo>
                  <a:pt x="18" y="177"/>
                </a:lnTo>
                <a:lnTo>
                  <a:pt x="16" y="179"/>
                </a:lnTo>
                <a:lnTo>
                  <a:pt x="14" y="179"/>
                </a:lnTo>
                <a:lnTo>
                  <a:pt x="14" y="177"/>
                </a:lnTo>
                <a:lnTo>
                  <a:pt x="12" y="175"/>
                </a:lnTo>
                <a:lnTo>
                  <a:pt x="12" y="173"/>
                </a:lnTo>
                <a:lnTo>
                  <a:pt x="12" y="171"/>
                </a:lnTo>
                <a:lnTo>
                  <a:pt x="10" y="169"/>
                </a:lnTo>
                <a:lnTo>
                  <a:pt x="8" y="167"/>
                </a:lnTo>
                <a:lnTo>
                  <a:pt x="8" y="165"/>
                </a:lnTo>
                <a:lnTo>
                  <a:pt x="6" y="165"/>
                </a:lnTo>
                <a:lnTo>
                  <a:pt x="4" y="163"/>
                </a:lnTo>
                <a:lnTo>
                  <a:pt x="4" y="161"/>
                </a:lnTo>
                <a:lnTo>
                  <a:pt x="2" y="159"/>
                </a:lnTo>
                <a:lnTo>
                  <a:pt x="0" y="15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8" name="Freeform 2376"/>
          <p:cNvSpPr>
            <a:spLocks/>
          </p:cNvSpPr>
          <p:nvPr/>
        </p:nvSpPr>
        <p:spPr bwMode="auto">
          <a:xfrm>
            <a:off x="5046665" y="3968751"/>
            <a:ext cx="60325" cy="60325"/>
          </a:xfrm>
          <a:custGeom>
            <a:avLst/>
            <a:gdLst>
              <a:gd name="T0" fmla="*/ 0 w 38"/>
              <a:gd name="T1" fmla="*/ 75604688 h 38"/>
              <a:gd name="T2" fmla="*/ 5040313 w 38"/>
              <a:gd name="T3" fmla="*/ 70564375 h 38"/>
              <a:gd name="T4" fmla="*/ 15120938 w 38"/>
              <a:gd name="T5" fmla="*/ 60483750 h 38"/>
              <a:gd name="T6" fmla="*/ 15120938 w 38"/>
              <a:gd name="T7" fmla="*/ 55443438 h 38"/>
              <a:gd name="T8" fmla="*/ 15120938 w 38"/>
              <a:gd name="T9" fmla="*/ 45362813 h 38"/>
              <a:gd name="T10" fmla="*/ 20161250 w 38"/>
              <a:gd name="T11" fmla="*/ 35282188 h 38"/>
              <a:gd name="T12" fmla="*/ 25201563 w 38"/>
              <a:gd name="T13" fmla="*/ 30241875 h 38"/>
              <a:gd name="T14" fmla="*/ 30241875 w 38"/>
              <a:gd name="T15" fmla="*/ 20161250 h 38"/>
              <a:gd name="T16" fmla="*/ 40322500 w 38"/>
              <a:gd name="T17" fmla="*/ 20161250 h 38"/>
              <a:gd name="T18" fmla="*/ 45362813 w 38"/>
              <a:gd name="T19" fmla="*/ 15120938 h 38"/>
              <a:gd name="T20" fmla="*/ 55443438 w 38"/>
              <a:gd name="T21" fmla="*/ 25201563 h 38"/>
              <a:gd name="T22" fmla="*/ 60483750 w 38"/>
              <a:gd name="T23" fmla="*/ 20161250 h 38"/>
              <a:gd name="T24" fmla="*/ 65524063 w 38"/>
              <a:gd name="T25" fmla="*/ 10080625 h 38"/>
              <a:gd name="T26" fmla="*/ 70564375 w 38"/>
              <a:gd name="T27" fmla="*/ 5040313 h 38"/>
              <a:gd name="T28" fmla="*/ 75604688 w 38"/>
              <a:gd name="T29" fmla="*/ 0 h 38"/>
              <a:gd name="T30" fmla="*/ 75604688 w 38"/>
              <a:gd name="T31" fmla="*/ 5040313 h 38"/>
              <a:gd name="T32" fmla="*/ 80645000 w 38"/>
              <a:gd name="T33" fmla="*/ 15120938 h 38"/>
              <a:gd name="T34" fmla="*/ 85685313 w 38"/>
              <a:gd name="T35" fmla="*/ 20161250 h 38"/>
              <a:gd name="T36" fmla="*/ 90725625 w 38"/>
              <a:gd name="T37" fmla="*/ 25201563 h 38"/>
              <a:gd name="T38" fmla="*/ 90725625 w 38"/>
              <a:gd name="T39" fmla="*/ 30241875 h 38"/>
              <a:gd name="T40" fmla="*/ 90725625 w 38"/>
              <a:gd name="T41" fmla="*/ 40322500 h 38"/>
              <a:gd name="T42" fmla="*/ 90725625 w 38"/>
              <a:gd name="T43" fmla="*/ 45362813 h 38"/>
              <a:gd name="T44" fmla="*/ 95765938 w 38"/>
              <a:gd name="T45" fmla="*/ 55443438 h 38"/>
              <a:gd name="T46" fmla="*/ 95765938 w 38"/>
              <a:gd name="T47" fmla="*/ 60483750 h 38"/>
              <a:gd name="T48" fmla="*/ 90725625 w 38"/>
              <a:gd name="T49" fmla="*/ 70564375 h 38"/>
              <a:gd name="T50" fmla="*/ 90725625 w 38"/>
              <a:gd name="T51" fmla="*/ 70564375 h 38"/>
              <a:gd name="T52" fmla="*/ 80645000 w 38"/>
              <a:gd name="T53" fmla="*/ 70564375 h 38"/>
              <a:gd name="T54" fmla="*/ 75604688 w 38"/>
              <a:gd name="T55" fmla="*/ 70564375 h 38"/>
              <a:gd name="T56" fmla="*/ 65524063 w 38"/>
              <a:gd name="T57" fmla="*/ 70564375 h 38"/>
              <a:gd name="T58" fmla="*/ 60483750 w 38"/>
              <a:gd name="T59" fmla="*/ 75604688 h 38"/>
              <a:gd name="T60" fmla="*/ 55443438 w 38"/>
              <a:gd name="T61" fmla="*/ 70564375 h 38"/>
              <a:gd name="T62" fmla="*/ 50403125 w 38"/>
              <a:gd name="T63" fmla="*/ 65524063 h 38"/>
              <a:gd name="T64" fmla="*/ 50403125 w 38"/>
              <a:gd name="T65" fmla="*/ 70564375 h 38"/>
              <a:gd name="T66" fmla="*/ 50403125 w 38"/>
              <a:gd name="T67" fmla="*/ 80645000 h 38"/>
              <a:gd name="T68" fmla="*/ 45362813 w 38"/>
              <a:gd name="T69" fmla="*/ 90725625 h 38"/>
              <a:gd name="T70" fmla="*/ 40322500 w 38"/>
              <a:gd name="T71" fmla="*/ 90725625 h 38"/>
              <a:gd name="T72" fmla="*/ 30241875 w 38"/>
              <a:gd name="T73" fmla="*/ 95765938 h 38"/>
              <a:gd name="T74" fmla="*/ 25201563 w 38"/>
              <a:gd name="T75" fmla="*/ 90725625 h 38"/>
              <a:gd name="T76" fmla="*/ 20161250 w 38"/>
              <a:gd name="T77" fmla="*/ 85685313 h 38"/>
              <a:gd name="T78" fmla="*/ 10080625 w 38"/>
              <a:gd name="T79" fmla="*/ 85685313 h 38"/>
              <a:gd name="T80" fmla="*/ 10080625 w 38"/>
              <a:gd name="T81" fmla="*/ 90725625 h 38"/>
              <a:gd name="T82" fmla="*/ 5040313 w 38"/>
              <a:gd name="T83" fmla="*/ 85685313 h 38"/>
              <a:gd name="T84" fmla="*/ 0 w 38"/>
              <a:gd name="T85" fmla="*/ 75604688 h 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8" h="38">
                <a:moveTo>
                  <a:pt x="0" y="30"/>
                </a:move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8" y="14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20" y="8"/>
                </a:lnTo>
                <a:lnTo>
                  <a:pt x="22" y="10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6" y="4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0" y="4"/>
                </a:lnTo>
                <a:lnTo>
                  <a:pt x="32" y="6"/>
                </a:lnTo>
                <a:lnTo>
                  <a:pt x="34" y="8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6" y="14"/>
                </a:lnTo>
                <a:lnTo>
                  <a:pt x="36" y="16"/>
                </a:lnTo>
                <a:lnTo>
                  <a:pt x="36" y="18"/>
                </a:lnTo>
                <a:lnTo>
                  <a:pt x="36" y="20"/>
                </a:lnTo>
                <a:lnTo>
                  <a:pt x="38" y="22"/>
                </a:lnTo>
                <a:lnTo>
                  <a:pt x="38" y="24"/>
                </a:lnTo>
                <a:lnTo>
                  <a:pt x="38" y="26"/>
                </a:lnTo>
                <a:lnTo>
                  <a:pt x="36" y="28"/>
                </a:lnTo>
                <a:lnTo>
                  <a:pt x="34" y="28"/>
                </a:lnTo>
                <a:lnTo>
                  <a:pt x="32" y="28"/>
                </a:lnTo>
                <a:lnTo>
                  <a:pt x="30" y="28"/>
                </a:lnTo>
                <a:lnTo>
                  <a:pt x="28" y="28"/>
                </a:lnTo>
                <a:lnTo>
                  <a:pt x="26" y="28"/>
                </a:lnTo>
                <a:lnTo>
                  <a:pt x="24" y="30"/>
                </a:lnTo>
                <a:lnTo>
                  <a:pt x="24" y="28"/>
                </a:lnTo>
                <a:lnTo>
                  <a:pt x="22" y="28"/>
                </a:lnTo>
                <a:lnTo>
                  <a:pt x="20" y="26"/>
                </a:lnTo>
                <a:lnTo>
                  <a:pt x="20" y="28"/>
                </a:lnTo>
                <a:lnTo>
                  <a:pt x="20" y="30"/>
                </a:lnTo>
                <a:lnTo>
                  <a:pt x="20" y="32"/>
                </a:lnTo>
                <a:lnTo>
                  <a:pt x="20" y="34"/>
                </a:lnTo>
                <a:lnTo>
                  <a:pt x="18" y="36"/>
                </a:lnTo>
                <a:lnTo>
                  <a:pt x="16" y="36"/>
                </a:lnTo>
                <a:lnTo>
                  <a:pt x="14" y="36"/>
                </a:lnTo>
                <a:lnTo>
                  <a:pt x="12" y="38"/>
                </a:lnTo>
                <a:lnTo>
                  <a:pt x="12" y="36"/>
                </a:lnTo>
                <a:lnTo>
                  <a:pt x="10" y="36"/>
                </a:lnTo>
                <a:lnTo>
                  <a:pt x="10" y="34"/>
                </a:lnTo>
                <a:lnTo>
                  <a:pt x="8" y="34"/>
                </a:lnTo>
                <a:lnTo>
                  <a:pt x="6" y="32"/>
                </a:lnTo>
                <a:lnTo>
                  <a:pt x="4" y="34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69" name="Freeform 2377"/>
          <p:cNvSpPr>
            <a:spLocks/>
          </p:cNvSpPr>
          <p:nvPr/>
        </p:nvSpPr>
        <p:spPr bwMode="auto">
          <a:xfrm>
            <a:off x="5046665" y="3968751"/>
            <a:ext cx="60325" cy="60325"/>
          </a:xfrm>
          <a:custGeom>
            <a:avLst/>
            <a:gdLst>
              <a:gd name="T0" fmla="*/ 0 w 38"/>
              <a:gd name="T1" fmla="*/ 75604688 h 38"/>
              <a:gd name="T2" fmla="*/ 5040313 w 38"/>
              <a:gd name="T3" fmla="*/ 70564375 h 38"/>
              <a:gd name="T4" fmla="*/ 15120938 w 38"/>
              <a:gd name="T5" fmla="*/ 60483750 h 38"/>
              <a:gd name="T6" fmla="*/ 15120938 w 38"/>
              <a:gd name="T7" fmla="*/ 55443438 h 38"/>
              <a:gd name="T8" fmla="*/ 15120938 w 38"/>
              <a:gd name="T9" fmla="*/ 45362813 h 38"/>
              <a:gd name="T10" fmla="*/ 20161250 w 38"/>
              <a:gd name="T11" fmla="*/ 35282188 h 38"/>
              <a:gd name="T12" fmla="*/ 25201563 w 38"/>
              <a:gd name="T13" fmla="*/ 30241875 h 38"/>
              <a:gd name="T14" fmla="*/ 30241875 w 38"/>
              <a:gd name="T15" fmla="*/ 20161250 h 38"/>
              <a:gd name="T16" fmla="*/ 40322500 w 38"/>
              <a:gd name="T17" fmla="*/ 20161250 h 38"/>
              <a:gd name="T18" fmla="*/ 45362813 w 38"/>
              <a:gd name="T19" fmla="*/ 15120938 h 38"/>
              <a:gd name="T20" fmla="*/ 55443438 w 38"/>
              <a:gd name="T21" fmla="*/ 25201563 h 38"/>
              <a:gd name="T22" fmla="*/ 60483750 w 38"/>
              <a:gd name="T23" fmla="*/ 20161250 h 38"/>
              <a:gd name="T24" fmla="*/ 65524063 w 38"/>
              <a:gd name="T25" fmla="*/ 10080625 h 38"/>
              <a:gd name="T26" fmla="*/ 70564375 w 38"/>
              <a:gd name="T27" fmla="*/ 5040313 h 38"/>
              <a:gd name="T28" fmla="*/ 75604688 w 38"/>
              <a:gd name="T29" fmla="*/ 0 h 38"/>
              <a:gd name="T30" fmla="*/ 75604688 w 38"/>
              <a:gd name="T31" fmla="*/ 5040313 h 38"/>
              <a:gd name="T32" fmla="*/ 80645000 w 38"/>
              <a:gd name="T33" fmla="*/ 15120938 h 38"/>
              <a:gd name="T34" fmla="*/ 85685313 w 38"/>
              <a:gd name="T35" fmla="*/ 20161250 h 38"/>
              <a:gd name="T36" fmla="*/ 90725625 w 38"/>
              <a:gd name="T37" fmla="*/ 25201563 h 38"/>
              <a:gd name="T38" fmla="*/ 90725625 w 38"/>
              <a:gd name="T39" fmla="*/ 30241875 h 38"/>
              <a:gd name="T40" fmla="*/ 90725625 w 38"/>
              <a:gd name="T41" fmla="*/ 40322500 h 38"/>
              <a:gd name="T42" fmla="*/ 90725625 w 38"/>
              <a:gd name="T43" fmla="*/ 45362813 h 38"/>
              <a:gd name="T44" fmla="*/ 95765938 w 38"/>
              <a:gd name="T45" fmla="*/ 55443438 h 38"/>
              <a:gd name="T46" fmla="*/ 95765938 w 38"/>
              <a:gd name="T47" fmla="*/ 60483750 h 38"/>
              <a:gd name="T48" fmla="*/ 90725625 w 38"/>
              <a:gd name="T49" fmla="*/ 70564375 h 38"/>
              <a:gd name="T50" fmla="*/ 90725625 w 38"/>
              <a:gd name="T51" fmla="*/ 70564375 h 38"/>
              <a:gd name="T52" fmla="*/ 80645000 w 38"/>
              <a:gd name="T53" fmla="*/ 70564375 h 38"/>
              <a:gd name="T54" fmla="*/ 75604688 w 38"/>
              <a:gd name="T55" fmla="*/ 70564375 h 38"/>
              <a:gd name="T56" fmla="*/ 65524063 w 38"/>
              <a:gd name="T57" fmla="*/ 70564375 h 38"/>
              <a:gd name="T58" fmla="*/ 60483750 w 38"/>
              <a:gd name="T59" fmla="*/ 75604688 h 38"/>
              <a:gd name="T60" fmla="*/ 55443438 w 38"/>
              <a:gd name="T61" fmla="*/ 70564375 h 38"/>
              <a:gd name="T62" fmla="*/ 50403125 w 38"/>
              <a:gd name="T63" fmla="*/ 65524063 h 38"/>
              <a:gd name="T64" fmla="*/ 50403125 w 38"/>
              <a:gd name="T65" fmla="*/ 70564375 h 38"/>
              <a:gd name="T66" fmla="*/ 50403125 w 38"/>
              <a:gd name="T67" fmla="*/ 80645000 h 38"/>
              <a:gd name="T68" fmla="*/ 45362813 w 38"/>
              <a:gd name="T69" fmla="*/ 90725625 h 38"/>
              <a:gd name="T70" fmla="*/ 40322500 w 38"/>
              <a:gd name="T71" fmla="*/ 90725625 h 38"/>
              <a:gd name="T72" fmla="*/ 30241875 w 38"/>
              <a:gd name="T73" fmla="*/ 95765938 h 38"/>
              <a:gd name="T74" fmla="*/ 25201563 w 38"/>
              <a:gd name="T75" fmla="*/ 90725625 h 38"/>
              <a:gd name="T76" fmla="*/ 20161250 w 38"/>
              <a:gd name="T77" fmla="*/ 85685313 h 38"/>
              <a:gd name="T78" fmla="*/ 10080625 w 38"/>
              <a:gd name="T79" fmla="*/ 85685313 h 38"/>
              <a:gd name="T80" fmla="*/ 10080625 w 38"/>
              <a:gd name="T81" fmla="*/ 90725625 h 38"/>
              <a:gd name="T82" fmla="*/ 5040313 w 38"/>
              <a:gd name="T83" fmla="*/ 85685313 h 38"/>
              <a:gd name="T84" fmla="*/ 0 w 38"/>
              <a:gd name="T85" fmla="*/ 75604688 h 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8" h="38">
                <a:moveTo>
                  <a:pt x="0" y="30"/>
                </a:move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8" y="14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20" y="8"/>
                </a:lnTo>
                <a:lnTo>
                  <a:pt x="22" y="10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6" y="4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0" y="4"/>
                </a:lnTo>
                <a:lnTo>
                  <a:pt x="32" y="6"/>
                </a:lnTo>
                <a:lnTo>
                  <a:pt x="34" y="8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6" y="14"/>
                </a:lnTo>
                <a:lnTo>
                  <a:pt x="36" y="16"/>
                </a:lnTo>
                <a:lnTo>
                  <a:pt x="36" y="18"/>
                </a:lnTo>
                <a:lnTo>
                  <a:pt x="36" y="20"/>
                </a:lnTo>
                <a:lnTo>
                  <a:pt x="38" y="22"/>
                </a:lnTo>
                <a:lnTo>
                  <a:pt x="38" y="24"/>
                </a:lnTo>
                <a:lnTo>
                  <a:pt x="38" y="26"/>
                </a:lnTo>
                <a:lnTo>
                  <a:pt x="36" y="28"/>
                </a:lnTo>
                <a:lnTo>
                  <a:pt x="34" y="28"/>
                </a:lnTo>
                <a:lnTo>
                  <a:pt x="32" y="28"/>
                </a:lnTo>
                <a:lnTo>
                  <a:pt x="30" y="28"/>
                </a:lnTo>
                <a:lnTo>
                  <a:pt x="28" y="28"/>
                </a:lnTo>
                <a:lnTo>
                  <a:pt x="26" y="28"/>
                </a:lnTo>
                <a:lnTo>
                  <a:pt x="24" y="30"/>
                </a:lnTo>
                <a:lnTo>
                  <a:pt x="24" y="28"/>
                </a:lnTo>
                <a:lnTo>
                  <a:pt x="22" y="28"/>
                </a:lnTo>
                <a:lnTo>
                  <a:pt x="20" y="26"/>
                </a:lnTo>
                <a:lnTo>
                  <a:pt x="20" y="28"/>
                </a:lnTo>
                <a:lnTo>
                  <a:pt x="20" y="30"/>
                </a:lnTo>
                <a:lnTo>
                  <a:pt x="20" y="32"/>
                </a:lnTo>
                <a:lnTo>
                  <a:pt x="20" y="34"/>
                </a:lnTo>
                <a:lnTo>
                  <a:pt x="18" y="36"/>
                </a:lnTo>
                <a:lnTo>
                  <a:pt x="16" y="36"/>
                </a:lnTo>
                <a:lnTo>
                  <a:pt x="14" y="36"/>
                </a:lnTo>
                <a:lnTo>
                  <a:pt x="12" y="38"/>
                </a:lnTo>
                <a:lnTo>
                  <a:pt x="12" y="36"/>
                </a:lnTo>
                <a:lnTo>
                  <a:pt x="10" y="36"/>
                </a:lnTo>
                <a:lnTo>
                  <a:pt x="10" y="34"/>
                </a:lnTo>
                <a:lnTo>
                  <a:pt x="8" y="34"/>
                </a:lnTo>
                <a:lnTo>
                  <a:pt x="6" y="32"/>
                </a:lnTo>
                <a:lnTo>
                  <a:pt x="4" y="34"/>
                </a:ln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0" name="Freeform 2378"/>
          <p:cNvSpPr>
            <a:spLocks/>
          </p:cNvSpPr>
          <p:nvPr/>
        </p:nvSpPr>
        <p:spPr bwMode="auto">
          <a:xfrm>
            <a:off x="3709991" y="3386137"/>
            <a:ext cx="174625" cy="146051"/>
          </a:xfrm>
          <a:custGeom>
            <a:avLst/>
            <a:gdLst>
              <a:gd name="T0" fmla="*/ 5040313 w 110"/>
              <a:gd name="T1" fmla="*/ 100806250 h 92"/>
              <a:gd name="T2" fmla="*/ 20161250 w 110"/>
              <a:gd name="T3" fmla="*/ 85685313 h 92"/>
              <a:gd name="T4" fmla="*/ 35282188 w 110"/>
              <a:gd name="T5" fmla="*/ 65524063 h 92"/>
              <a:gd name="T6" fmla="*/ 45362813 w 110"/>
              <a:gd name="T7" fmla="*/ 40322500 h 92"/>
              <a:gd name="T8" fmla="*/ 50403125 w 110"/>
              <a:gd name="T9" fmla="*/ 25201563 h 92"/>
              <a:gd name="T10" fmla="*/ 70564375 w 110"/>
              <a:gd name="T11" fmla="*/ 10080625 h 92"/>
              <a:gd name="T12" fmla="*/ 85685313 w 110"/>
              <a:gd name="T13" fmla="*/ 10080625 h 92"/>
              <a:gd name="T14" fmla="*/ 110886875 w 110"/>
              <a:gd name="T15" fmla="*/ 5040313 h 92"/>
              <a:gd name="T16" fmla="*/ 120967500 w 110"/>
              <a:gd name="T17" fmla="*/ 5040313 h 92"/>
              <a:gd name="T18" fmla="*/ 146169063 w 110"/>
              <a:gd name="T19" fmla="*/ 5040313 h 92"/>
              <a:gd name="T20" fmla="*/ 161290000 w 110"/>
              <a:gd name="T21" fmla="*/ 25201563 h 92"/>
              <a:gd name="T22" fmla="*/ 181451250 w 110"/>
              <a:gd name="T23" fmla="*/ 30241875 h 92"/>
              <a:gd name="T24" fmla="*/ 191531875 w 110"/>
              <a:gd name="T25" fmla="*/ 50403125 h 92"/>
              <a:gd name="T26" fmla="*/ 206652813 w 110"/>
              <a:gd name="T27" fmla="*/ 65524063 h 92"/>
              <a:gd name="T28" fmla="*/ 216733438 w 110"/>
              <a:gd name="T29" fmla="*/ 85685313 h 92"/>
              <a:gd name="T30" fmla="*/ 226814063 w 110"/>
              <a:gd name="T31" fmla="*/ 95765938 h 92"/>
              <a:gd name="T32" fmla="*/ 241935000 w 110"/>
              <a:gd name="T33" fmla="*/ 110886875 h 92"/>
              <a:gd name="T34" fmla="*/ 246975313 w 110"/>
              <a:gd name="T35" fmla="*/ 126007813 h 92"/>
              <a:gd name="T36" fmla="*/ 252015625 w 110"/>
              <a:gd name="T37" fmla="*/ 151209375 h 92"/>
              <a:gd name="T38" fmla="*/ 252015625 w 110"/>
              <a:gd name="T39" fmla="*/ 166330313 h 92"/>
              <a:gd name="T40" fmla="*/ 267136563 w 110"/>
              <a:gd name="T41" fmla="*/ 171370625 h 92"/>
              <a:gd name="T42" fmla="*/ 277217188 w 110"/>
              <a:gd name="T43" fmla="*/ 196572188 h 92"/>
              <a:gd name="T44" fmla="*/ 272176875 w 110"/>
              <a:gd name="T45" fmla="*/ 216733438 h 92"/>
              <a:gd name="T46" fmla="*/ 262096250 w 110"/>
              <a:gd name="T47" fmla="*/ 226814063 h 92"/>
              <a:gd name="T48" fmla="*/ 241935000 w 110"/>
              <a:gd name="T49" fmla="*/ 226814063 h 92"/>
              <a:gd name="T50" fmla="*/ 226814063 w 110"/>
              <a:gd name="T51" fmla="*/ 226814063 h 92"/>
              <a:gd name="T52" fmla="*/ 206652813 w 110"/>
              <a:gd name="T53" fmla="*/ 216733438 h 92"/>
              <a:gd name="T54" fmla="*/ 196572188 w 110"/>
              <a:gd name="T55" fmla="*/ 211693125 h 92"/>
              <a:gd name="T56" fmla="*/ 176410938 w 110"/>
              <a:gd name="T57" fmla="*/ 211693125 h 92"/>
              <a:gd name="T58" fmla="*/ 90725625 w 110"/>
              <a:gd name="T59" fmla="*/ 216733438 h 92"/>
              <a:gd name="T60" fmla="*/ 70564375 w 110"/>
              <a:gd name="T61" fmla="*/ 221773750 h 92"/>
              <a:gd name="T62" fmla="*/ 50403125 w 110"/>
              <a:gd name="T63" fmla="*/ 226814063 h 92"/>
              <a:gd name="T64" fmla="*/ 30241875 w 110"/>
              <a:gd name="T65" fmla="*/ 231854375 h 92"/>
              <a:gd name="T66" fmla="*/ 35282188 w 110"/>
              <a:gd name="T67" fmla="*/ 211693125 h 92"/>
              <a:gd name="T68" fmla="*/ 60483750 w 110"/>
              <a:gd name="T69" fmla="*/ 211693125 h 92"/>
              <a:gd name="T70" fmla="*/ 80645000 w 110"/>
              <a:gd name="T71" fmla="*/ 216733438 h 92"/>
              <a:gd name="T72" fmla="*/ 90725625 w 110"/>
              <a:gd name="T73" fmla="*/ 201612500 h 92"/>
              <a:gd name="T74" fmla="*/ 70564375 w 110"/>
              <a:gd name="T75" fmla="*/ 211693125 h 92"/>
              <a:gd name="T76" fmla="*/ 60483750 w 110"/>
              <a:gd name="T77" fmla="*/ 211693125 h 92"/>
              <a:gd name="T78" fmla="*/ 40322500 w 110"/>
              <a:gd name="T79" fmla="*/ 211693125 h 92"/>
              <a:gd name="T80" fmla="*/ 30241875 w 110"/>
              <a:gd name="T81" fmla="*/ 211693125 h 92"/>
              <a:gd name="T82" fmla="*/ 25201563 w 110"/>
              <a:gd name="T83" fmla="*/ 201612500 h 92"/>
              <a:gd name="T84" fmla="*/ 30241875 w 110"/>
              <a:gd name="T85" fmla="*/ 186491563 h 92"/>
              <a:gd name="T86" fmla="*/ 85685313 w 110"/>
              <a:gd name="T87" fmla="*/ 171370625 h 92"/>
              <a:gd name="T88" fmla="*/ 100806250 w 110"/>
              <a:gd name="T89" fmla="*/ 166330313 h 92"/>
              <a:gd name="T90" fmla="*/ 120967500 w 110"/>
              <a:gd name="T91" fmla="*/ 171370625 h 92"/>
              <a:gd name="T92" fmla="*/ 141128750 w 110"/>
              <a:gd name="T93" fmla="*/ 181451250 h 92"/>
              <a:gd name="T94" fmla="*/ 161290000 w 110"/>
              <a:gd name="T95" fmla="*/ 176410938 h 92"/>
              <a:gd name="T96" fmla="*/ 156249688 w 110"/>
              <a:gd name="T97" fmla="*/ 166330313 h 92"/>
              <a:gd name="T98" fmla="*/ 136088438 w 110"/>
              <a:gd name="T99" fmla="*/ 166330313 h 92"/>
              <a:gd name="T100" fmla="*/ 115927188 w 110"/>
              <a:gd name="T101" fmla="*/ 151209375 h 92"/>
              <a:gd name="T102" fmla="*/ 95765938 w 110"/>
              <a:gd name="T103" fmla="*/ 151209375 h 92"/>
              <a:gd name="T104" fmla="*/ 40322500 w 110"/>
              <a:gd name="T105" fmla="*/ 161290000 h 92"/>
              <a:gd name="T106" fmla="*/ 40322500 w 110"/>
              <a:gd name="T107" fmla="*/ 151209375 h 92"/>
              <a:gd name="T108" fmla="*/ 35282188 w 110"/>
              <a:gd name="T109" fmla="*/ 151209375 h 92"/>
              <a:gd name="T110" fmla="*/ 40322500 w 110"/>
              <a:gd name="T111" fmla="*/ 141128750 h 92"/>
              <a:gd name="T112" fmla="*/ 45362813 w 110"/>
              <a:gd name="T113" fmla="*/ 131048125 h 92"/>
              <a:gd name="T114" fmla="*/ 30241875 w 110"/>
              <a:gd name="T115" fmla="*/ 146169063 h 92"/>
              <a:gd name="T116" fmla="*/ 25201563 w 110"/>
              <a:gd name="T117" fmla="*/ 126007813 h 92"/>
              <a:gd name="T118" fmla="*/ 15120938 w 110"/>
              <a:gd name="T119" fmla="*/ 110886875 h 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92">
                <a:moveTo>
                  <a:pt x="2" y="40"/>
                </a:moveTo>
                <a:lnTo>
                  <a:pt x="2" y="40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4" y="38"/>
                </a:lnTo>
                <a:lnTo>
                  <a:pt x="6" y="38"/>
                </a:lnTo>
                <a:lnTo>
                  <a:pt x="6" y="36"/>
                </a:lnTo>
                <a:lnTo>
                  <a:pt x="8" y="34"/>
                </a:lnTo>
                <a:lnTo>
                  <a:pt x="10" y="32"/>
                </a:lnTo>
                <a:lnTo>
                  <a:pt x="10" y="30"/>
                </a:lnTo>
                <a:lnTo>
                  <a:pt x="12" y="28"/>
                </a:lnTo>
                <a:lnTo>
                  <a:pt x="14" y="26"/>
                </a:lnTo>
                <a:lnTo>
                  <a:pt x="14" y="24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18" y="16"/>
                </a:lnTo>
                <a:lnTo>
                  <a:pt x="18" y="14"/>
                </a:lnTo>
                <a:lnTo>
                  <a:pt x="18" y="12"/>
                </a:lnTo>
                <a:lnTo>
                  <a:pt x="20" y="10"/>
                </a:lnTo>
                <a:lnTo>
                  <a:pt x="20" y="8"/>
                </a:lnTo>
                <a:lnTo>
                  <a:pt x="22" y="6"/>
                </a:lnTo>
                <a:lnTo>
                  <a:pt x="22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58" y="4"/>
                </a:lnTo>
                <a:lnTo>
                  <a:pt x="60" y="4"/>
                </a:lnTo>
                <a:lnTo>
                  <a:pt x="62" y="6"/>
                </a:lnTo>
                <a:lnTo>
                  <a:pt x="64" y="8"/>
                </a:lnTo>
                <a:lnTo>
                  <a:pt x="64" y="10"/>
                </a:lnTo>
                <a:lnTo>
                  <a:pt x="66" y="10"/>
                </a:lnTo>
                <a:lnTo>
                  <a:pt x="68" y="12"/>
                </a:lnTo>
                <a:lnTo>
                  <a:pt x="70" y="12"/>
                </a:lnTo>
                <a:lnTo>
                  <a:pt x="72" y="12"/>
                </a:lnTo>
                <a:lnTo>
                  <a:pt x="74" y="14"/>
                </a:lnTo>
                <a:lnTo>
                  <a:pt x="76" y="16"/>
                </a:lnTo>
                <a:lnTo>
                  <a:pt x="76" y="18"/>
                </a:lnTo>
                <a:lnTo>
                  <a:pt x="76" y="20"/>
                </a:lnTo>
                <a:lnTo>
                  <a:pt x="76" y="22"/>
                </a:lnTo>
                <a:lnTo>
                  <a:pt x="78" y="22"/>
                </a:lnTo>
                <a:lnTo>
                  <a:pt x="80" y="24"/>
                </a:lnTo>
                <a:lnTo>
                  <a:pt x="82" y="26"/>
                </a:lnTo>
                <a:lnTo>
                  <a:pt x="84" y="28"/>
                </a:lnTo>
                <a:lnTo>
                  <a:pt x="84" y="30"/>
                </a:lnTo>
                <a:lnTo>
                  <a:pt x="84" y="32"/>
                </a:lnTo>
                <a:lnTo>
                  <a:pt x="86" y="32"/>
                </a:lnTo>
                <a:lnTo>
                  <a:pt x="86" y="34"/>
                </a:lnTo>
                <a:lnTo>
                  <a:pt x="88" y="34"/>
                </a:lnTo>
                <a:lnTo>
                  <a:pt x="90" y="36"/>
                </a:lnTo>
                <a:lnTo>
                  <a:pt x="90" y="38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4" y="44"/>
                </a:lnTo>
                <a:lnTo>
                  <a:pt x="96" y="46"/>
                </a:lnTo>
                <a:lnTo>
                  <a:pt x="96" y="48"/>
                </a:lnTo>
                <a:lnTo>
                  <a:pt x="98" y="50"/>
                </a:lnTo>
                <a:lnTo>
                  <a:pt x="98" y="52"/>
                </a:lnTo>
                <a:lnTo>
                  <a:pt x="98" y="54"/>
                </a:lnTo>
                <a:lnTo>
                  <a:pt x="98" y="56"/>
                </a:lnTo>
                <a:lnTo>
                  <a:pt x="98" y="58"/>
                </a:lnTo>
                <a:lnTo>
                  <a:pt x="100" y="60"/>
                </a:lnTo>
                <a:lnTo>
                  <a:pt x="98" y="60"/>
                </a:lnTo>
                <a:lnTo>
                  <a:pt x="98" y="62"/>
                </a:lnTo>
                <a:lnTo>
                  <a:pt x="98" y="64"/>
                </a:lnTo>
                <a:lnTo>
                  <a:pt x="100" y="66"/>
                </a:lnTo>
                <a:lnTo>
                  <a:pt x="100" y="68"/>
                </a:lnTo>
                <a:lnTo>
                  <a:pt x="100" y="70"/>
                </a:lnTo>
                <a:lnTo>
                  <a:pt x="102" y="70"/>
                </a:lnTo>
                <a:lnTo>
                  <a:pt x="104" y="68"/>
                </a:lnTo>
                <a:lnTo>
                  <a:pt x="106" y="68"/>
                </a:lnTo>
                <a:lnTo>
                  <a:pt x="106" y="70"/>
                </a:lnTo>
                <a:lnTo>
                  <a:pt x="106" y="72"/>
                </a:lnTo>
                <a:lnTo>
                  <a:pt x="106" y="74"/>
                </a:lnTo>
                <a:lnTo>
                  <a:pt x="108" y="76"/>
                </a:lnTo>
                <a:lnTo>
                  <a:pt x="110" y="78"/>
                </a:lnTo>
                <a:lnTo>
                  <a:pt x="108" y="80"/>
                </a:lnTo>
                <a:lnTo>
                  <a:pt x="110" y="82"/>
                </a:lnTo>
                <a:lnTo>
                  <a:pt x="108" y="82"/>
                </a:lnTo>
                <a:lnTo>
                  <a:pt x="108" y="84"/>
                </a:lnTo>
                <a:lnTo>
                  <a:pt x="108" y="86"/>
                </a:lnTo>
                <a:lnTo>
                  <a:pt x="110" y="88"/>
                </a:lnTo>
                <a:lnTo>
                  <a:pt x="110" y="90"/>
                </a:lnTo>
                <a:lnTo>
                  <a:pt x="108" y="88"/>
                </a:lnTo>
                <a:lnTo>
                  <a:pt x="106" y="88"/>
                </a:lnTo>
                <a:lnTo>
                  <a:pt x="104" y="90"/>
                </a:lnTo>
                <a:lnTo>
                  <a:pt x="102" y="90"/>
                </a:lnTo>
                <a:lnTo>
                  <a:pt x="100" y="90"/>
                </a:lnTo>
                <a:lnTo>
                  <a:pt x="98" y="90"/>
                </a:lnTo>
                <a:lnTo>
                  <a:pt x="96" y="90"/>
                </a:lnTo>
                <a:lnTo>
                  <a:pt x="94" y="90"/>
                </a:lnTo>
                <a:lnTo>
                  <a:pt x="92" y="92"/>
                </a:lnTo>
                <a:lnTo>
                  <a:pt x="90" y="90"/>
                </a:lnTo>
                <a:lnTo>
                  <a:pt x="88" y="90"/>
                </a:lnTo>
                <a:lnTo>
                  <a:pt x="86" y="88"/>
                </a:lnTo>
                <a:lnTo>
                  <a:pt x="84" y="88"/>
                </a:lnTo>
                <a:lnTo>
                  <a:pt x="82" y="86"/>
                </a:lnTo>
                <a:lnTo>
                  <a:pt x="80" y="88"/>
                </a:lnTo>
                <a:lnTo>
                  <a:pt x="78" y="88"/>
                </a:lnTo>
                <a:lnTo>
                  <a:pt x="78" y="86"/>
                </a:lnTo>
                <a:lnTo>
                  <a:pt x="78" y="84"/>
                </a:lnTo>
                <a:lnTo>
                  <a:pt x="76" y="84"/>
                </a:lnTo>
                <a:lnTo>
                  <a:pt x="74" y="84"/>
                </a:lnTo>
                <a:lnTo>
                  <a:pt x="72" y="84"/>
                </a:lnTo>
                <a:lnTo>
                  <a:pt x="70" y="84"/>
                </a:lnTo>
                <a:lnTo>
                  <a:pt x="46" y="84"/>
                </a:lnTo>
                <a:lnTo>
                  <a:pt x="44" y="84"/>
                </a:lnTo>
                <a:lnTo>
                  <a:pt x="40" y="84"/>
                </a:lnTo>
                <a:lnTo>
                  <a:pt x="38" y="84"/>
                </a:lnTo>
                <a:lnTo>
                  <a:pt x="36" y="86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20" y="90"/>
                </a:lnTo>
                <a:lnTo>
                  <a:pt x="18" y="90"/>
                </a:lnTo>
                <a:lnTo>
                  <a:pt x="16" y="90"/>
                </a:lnTo>
                <a:lnTo>
                  <a:pt x="14" y="90"/>
                </a:lnTo>
                <a:lnTo>
                  <a:pt x="12" y="9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2" y="86"/>
                </a:lnTo>
                <a:lnTo>
                  <a:pt x="14" y="86"/>
                </a:lnTo>
                <a:lnTo>
                  <a:pt x="14" y="84"/>
                </a:lnTo>
                <a:lnTo>
                  <a:pt x="16" y="86"/>
                </a:lnTo>
                <a:lnTo>
                  <a:pt x="18" y="86"/>
                </a:lnTo>
                <a:lnTo>
                  <a:pt x="20" y="86"/>
                </a:lnTo>
                <a:lnTo>
                  <a:pt x="22" y="86"/>
                </a:lnTo>
                <a:lnTo>
                  <a:pt x="24" y="84"/>
                </a:lnTo>
                <a:lnTo>
                  <a:pt x="26" y="86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4"/>
                </a:lnTo>
                <a:lnTo>
                  <a:pt x="34" y="82"/>
                </a:lnTo>
                <a:lnTo>
                  <a:pt x="36" y="80"/>
                </a:lnTo>
                <a:lnTo>
                  <a:pt x="34" y="82"/>
                </a:lnTo>
                <a:lnTo>
                  <a:pt x="34" y="84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8" y="86"/>
                </a:lnTo>
                <a:lnTo>
                  <a:pt x="26" y="84"/>
                </a:lnTo>
                <a:lnTo>
                  <a:pt x="24" y="82"/>
                </a:lnTo>
                <a:lnTo>
                  <a:pt x="24" y="84"/>
                </a:lnTo>
                <a:lnTo>
                  <a:pt x="22" y="84"/>
                </a:lnTo>
                <a:lnTo>
                  <a:pt x="20" y="86"/>
                </a:lnTo>
                <a:lnTo>
                  <a:pt x="18" y="86"/>
                </a:lnTo>
                <a:lnTo>
                  <a:pt x="16" y="84"/>
                </a:lnTo>
                <a:lnTo>
                  <a:pt x="14" y="84"/>
                </a:lnTo>
                <a:lnTo>
                  <a:pt x="14" y="82"/>
                </a:lnTo>
                <a:lnTo>
                  <a:pt x="14" y="84"/>
                </a:lnTo>
                <a:lnTo>
                  <a:pt x="12" y="84"/>
                </a:lnTo>
                <a:lnTo>
                  <a:pt x="12" y="86"/>
                </a:lnTo>
                <a:lnTo>
                  <a:pt x="10" y="84"/>
                </a:lnTo>
                <a:lnTo>
                  <a:pt x="12" y="82"/>
                </a:lnTo>
                <a:lnTo>
                  <a:pt x="10" y="82"/>
                </a:lnTo>
                <a:lnTo>
                  <a:pt x="10" y="80"/>
                </a:lnTo>
                <a:lnTo>
                  <a:pt x="12" y="80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28" y="74"/>
                </a:lnTo>
                <a:lnTo>
                  <a:pt x="28" y="72"/>
                </a:lnTo>
                <a:lnTo>
                  <a:pt x="30" y="70"/>
                </a:lnTo>
                <a:lnTo>
                  <a:pt x="32" y="70"/>
                </a:lnTo>
                <a:lnTo>
                  <a:pt x="34" y="68"/>
                </a:lnTo>
                <a:lnTo>
                  <a:pt x="36" y="68"/>
                </a:lnTo>
                <a:lnTo>
                  <a:pt x="38" y="70"/>
                </a:lnTo>
                <a:lnTo>
                  <a:pt x="38" y="68"/>
                </a:lnTo>
                <a:lnTo>
                  <a:pt x="40" y="68"/>
                </a:lnTo>
                <a:lnTo>
                  <a:pt x="40" y="66"/>
                </a:lnTo>
                <a:lnTo>
                  <a:pt x="42" y="64"/>
                </a:lnTo>
                <a:lnTo>
                  <a:pt x="44" y="66"/>
                </a:lnTo>
                <a:lnTo>
                  <a:pt x="44" y="68"/>
                </a:lnTo>
                <a:lnTo>
                  <a:pt x="46" y="68"/>
                </a:lnTo>
                <a:lnTo>
                  <a:pt x="48" y="68"/>
                </a:lnTo>
                <a:lnTo>
                  <a:pt x="50" y="70"/>
                </a:lnTo>
                <a:lnTo>
                  <a:pt x="52" y="70"/>
                </a:lnTo>
                <a:lnTo>
                  <a:pt x="54" y="72"/>
                </a:lnTo>
                <a:lnTo>
                  <a:pt x="56" y="72"/>
                </a:lnTo>
                <a:lnTo>
                  <a:pt x="58" y="72"/>
                </a:lnTo>
                <a:lnTo>
                  <a:pt x="60" y="70"/>
                </a:lnTo>
                <a:lnTo>
                  <a:pt x="62" y="70"/>
                </a:lnTo>
                <a:lnTo>
                  <a:pt x="64" y="70"/>
                </a:lnTo>
                <a:lnTo>
                  <a:pt x="66" y="68"/>
                </a:lnTo>
                <a:lnTo>
                  <a:pt x="64" y="66"/>
                </a:lnTo>
                <a:lnTo>
                  <a:pt x="62" y="64"/>
                </a:lnTo>
                <a:lnTo>
                  <a:pt x="62" y="66"/>
                </a:lnTo>
                <a:lnTo>
                  <a:pt x="60" y="66"/>
                </a:lnTo>
                <a:lnTo>
                  <a:pt x="58" y="68"/>
                </a:lnTo>
                <a:lnTo>
                  <a:pt x="56" y="68"/>
                </a:lnTo>
                <a:lnTo>
                  <a:pt x="54" y="66"/>
                </a:lnTo>
                <a:lnTo>
                  <a:pt x="52" y="64"/>
                </a:lnTo>
                <a:lnTo>
                  <a:pt x="50" y="64"/>
                </a:lnTo>
                <a:lnTo>
                  <a:pt x="48" y="62"/>
                </a:lnTo>
                <a:lnTo>
                  <a:pt x="46" y="60"/>
                </a:lnTo>
                <a:lnTo>
                  <a:pt x="44" y="60"/>
                </a:lnTo>
                <a:lnTo>
                  <a:pt x="42" y="60"/>
                </a:lnTo>
                <a:lnTo>
                  <a:pt x="40" y="62"/>
                </a:lnTo>
                <a:lnTo>
                  <a:pt x="38" y="60"/>
                </a:lnTo>
                <a:lnTo>
                  <a:pt x="36" y="62"/>
                </a:lnTo>
                <a:lnTo>
                  <a:pt x="36" y="64"/>
                </a:lnTo>
                <a:lnTo>
                  <a:pt x="34" y="64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6" y="60"/>
                </a:lnTo>
                <a:lnTo>
                  <a:pt x="16" y="58"/>
                </a:lnTo>
                <a:lnTo>
                  <a:pt x="18" y="56"/>
                </a:lnTo>
                <a:lnTo>
                  <a:pt x="16" y="58"/>
                </a:lnTo>
                <a:lnTo>
                  <a:pt x="16" y="60"/>
                </a:lnTo>
                <a:lnTo>
                  <a:pt x="14" y="60"/>
                </a:lnTo>
                <a:lnTo>
                  <a:pt x="12" y="60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8" y="54"/>
                </a:lnTo>
                <a:lnTo>
                  <a:pt x="20" y="52"/>
                </a:lnTo>
                <a:lnTo>
                  <a:pt x="18" y="52"/>
                </a:lnTo>
                <a:lnTo>
                  <a:pt x="18" y="54"/>
                </a:lnTo>
                <a:lnTo>
                  <a:pt x="16" y="54"/>
                </a:lnTo>
                <a:lnTo>
                  <a:pt x="14" y="56"/>
                </a:lnTo>
                <a:lnTo>
                  <a:pt x="12" y="56"/>
                </a:lnTo>
                <a:lnTo>
                  <a:pt x="12" y="58"/>
                </a:lnTo>
                <a:lnTo>
                  <a:pt x="12" y="60"/>
                </a:lnTo>
                <a:lnTo>
                  <a:pt x="12" y="56"/>
                </a:lnTo>
                <a:lnTo>
                  <a:pt x="12" y="54"/>
                </a:lnTo>
                <a:lnTo>
                  <a:pt x="10" y="52"/>
                </a:lnTo>
                <a:lnTo>
                  <a:pt x="10" y="50"/>
                </a:lnTo>
                <a:lnTo>
                  <a:pt x="8" y="48"/>
                </a:lnTo>
                <a:lnTo>
                  <a:pt x="8" y="46"/>
                </a:lnTo>
                <a:lnTo>
                  <a:pt x="6" y="46"/>
                </a:lnTo>
                <a:lnTo>
                  <a:pt x="6" y="44"/>
                </a:lnTo>
                <a:lnTo>
                  <a:pt x="4" y="42"/>
                </a:lnTo>
                <a:lnTo>
                  <a:pt x="2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1" name="Freeform 2379"/>
          <p:cNvSpPr>
            <a:spLocks/>
          </p:cNvSpPr>
          <p:nvPr/>
        </p:nvSpPr>
        <p:spPr bwMode="auto">
          <a:xfrm>
            <a:off x="3709991" y="3386137"/>
            <a:ext cx="174625" cy="146051"/>
          </a:xfrm>
          <a:custGeom>
            <a:avLst/>
            <a:gdLst>
              <a:gd name="T0" fmla="*/ 5040313 w 110"/>
              <a:gd name="T1" fmla="*/ 100806250 h 92"/>
              <a:gd name="T2" fmla="*/ 20161250 w 110"/>
              <a:gd name="T3" fmla="*/ 85685313 h 92"/>
              <a:gd name="T4" fmla="*/ 35282188 w 110"/>
              <a:gd name="T5" fmla="*/ 65524063 h 92"/>
              <a:gd name="T6" fmla="*/ 45362813 w 110"/>
              <a:gd name="T7" fmla="*/ 40322500 h 92"/>
              <a:gd name="T8" fmla="*/ 50403125 w 110"/>
              <a:gd name="T9" fmla="*/ 25201563 h 92"/>
              <a:gd name="T10" fmla="*/ 70564375 w 110"/>
              <a:gd name="T11" fmla="*/ 10080625 h 92"/>
              <a:gd name="T12" fmla="*/ 85685313 w 110"/>
              <a:gd name="T13" fmla="*/ 10080625 h 92"/>
              <a:gd name="T14" fmla="*/ 110886875 w 110"/>
              <a:gd name="T15" fmla="*/ 5040313 h 92"/>
              <a:gd name="T16" fmla="*/ 120967500 w 110"/>
              <a:gd name="T17" fmla="*/ 5040313 h 92"/>
              <a:gd name="T18" fmla="*/ 146169063 w 110"/>
              <a:gd name="T19" fmla="*/ 5040313 h 92"/>
              <a:gd name="T20" fmla="*/ 161290000 w 110"/>
              <a:gd name="T21" fmla="*/ 25201563 h 92"/>
              <a:gd name="T22" fmla="*/ 181451250 w 110"/>
              <a:gd name="T23" fmla="*/ 30241875 h 92"/>
              <a:gd name="T24" fmla="*/ 191531875 w 110"/>
              <a:gd name="T25" fmla="*/ 50403125 h 92"/>
              <a:gd name="T26" fmla="*/ 206652813 w 110"/>
              <a:gd name="T27" fmla="*/ 65524063 h 92"/>
              <a:gd name="T28" fmla="*/ 216733438 w 110"/>
              <a:gd name="T29" fmla="*/ 85685313 h 92"/>
              <a:gd name="T30" fmla="*/ 226814063 w 110"/>
              <a:gd name="T31" fmla="*/ 95765938 h 92"/>
              <a:gd name="T32" fmla="*/ 241935000 w 110"/>
              <a:gd name="T33" fmla="*/ 110886875 h 92"/>
              <a:gd name="T34" fmla="*/ 246975313 w 110"/>
              <a:gd name="T35" fmla="*/ 126007813 h 92"/>
              <a:gd name="T36" fmla="*/ 252015625 w 110"/>
              <a:gd name="T37" fmla="*/ 151209375 h 92"/>
              <a:gd name="T38" fmla="*/ 252015625 w 110"/>
              <a:gd name="T39" fmla="*/ 166330313 h 92"/>
              <a:gd name="T40" fmla="*/ 267136563 w 110"/>
              <a:gd name="T41" fmla="*/ 171370625 h 92"/>
              <a:gd name="T42" fmla="*/ 277217188 w 110"/>
              <a:gd name="T43" fmla="*/ 196572188 h 92"/>
              <a:gd name="T44" fmla="*/ 272176875 w 110"/>
              <a:gd name="T45" fmla="*/ 216733438 h 92"/>
              <a:gd name="T46" fmla="*/ 262096250 w 110"/>
              <a:gd name="T47" fmla="*/ 226814063 h 92"/>
              <a:gd name="T48" fmla="*/ 241935000 w 110"/>
              <a:gd name="T49" fmla="*/ 226814063 h 92"/>
              <a:gd name="T50" fmla="*/ 226814063 w 110"/>
              <a:gd name="T51" fmla="*/ 226814063 h 92"/>
              <a:gd name="T52" fmla="*/ 206652813 w 110"/>
              <a:gd name="T53" fmla="*/ 216733438 h 92"/>
              <a:gd name="T54" fmla="*/ 196572188 w 110"/>
              <a:gd name="T55" fmla="*/ 211693125 h 92"/>
              <a:gd name="T56" fmla="*/ 176410938 w 110"/>
              <a:gd name="T57" fmla="*/ 211693125 h 92"/>
              <a:gd name="T58" fmla="*/ 90725625 w 110"/>
              <a:gd name="T59" fmla="*/ 216733438 h 92"/>
              <a:gd name="T60" fmla="*/ 70564375 w 110"/>
              <a:gd name="T61" fmla="*/ 221773750 h 92"/>
              <a:gd name="T62" fmla="*/ 50403125 w 110"/>
              <a:gd name="T63" fmla="*/ 226814063 h 92"/>
              <a:gd name="T64" fmla="*/ 30241875 w 110"/>
              <a:gd name="T65" fmla="*/ 231854375 h 92"/>
              <a:gd name="T66" fmla="*/ 35282188 w 110"/>
              <a:gd name="T67" fmla="*/ 211693125 h 92"/>
              <a:gd name="T68" fmla="*/ 60483750 w 110"/>
              <a:gd name="T69" fmla="*/ 211693125 h 92"/>
              <a:gd name="T70" fmla="*/ 80645000 w 110"/>
              <a:gd name="T71" fmla="*/ 216733438 h 92"/>
              <a:gd name="T72" fmla="*/ 90725625 w 110"/>
              <a:gd name="T73" fmla="*/ 201612500 h 92"/>
              <a:gd name="T74" fmla="*/ 70564375 w 110"/>
              <a:gd name="T75" fmla="*/ 211693125 h 92"/>
              <a:gd name="T76" fmla="*/ 60483750 w 110"/>
              <a:gd name="T77" fmla="*/ 211693125 h 92"/>
              <a:gd name="T78" fmla="*/ 40322500 w 110"/>
              <a:gd name="T79" fmla="*/ 211693125 h 92"/>
              <a:gd name="T80" fmla="*/ 30241875 w 110"/>
              <a:gd name="T81" fmla="*/ 211693125 h 92"/>
              <a:gd name="T82" fmla="*/ 25201563 w 110"/>
              <a:gd name="T83" fmla="*/ 201612500 h 92"/>
              <a:gd name="T84" fmla="*/ 30241875 w 110"/>
              <a:gd name="T85" fmla="*/ 186491563 h 92"/>
              <a:gd name="T86" fmla="*/ 85685313 w 110"/>
              <a:gd name="T87" fmla="*/ 171370625 h 92"/>
              <a:gd name="T88" fmla="*/ 100806250 w 110"/>
              <a:gd name="T89" fmla="*/ 166330313 h 92"/>
              <a:gd name="T90" fmla="*/ 120967500 w 110"/>
              <a:gd name="T91" fmla="*/ 171370625 h 92"/>
              <a:gd name="T92" fmla="*/ 141128750 w 110"/>
              <a:gd name="T93" fmla="*/ 181451250 h 92"/>
              <a:gd name="T94" fmla="*/ 161290000 w 110"/>
              <a:gd name="T95" fmla="*/ 176410938 h 92"/>
              <a:gd name="T96" fmla="*/ 156249688 w 110"/>
              <a:gd name="T97" fmla="*/ 166330313 h 92"/>
              <a:gd name="T98" fmla="*/ 136088438 w 110"/>
              <a:gd name="T99" fmla="*/ 166330313 h 92"/>
              <a:gd name="T100" fmla="*/ 115927188 w 110"/>
              <a:gd name="T101" fmla="*/ 151209375 h 92"/>
              <a:gd name="T102" fmla="*/ 95765938 w 110"/>
              <a:gd name="T103" fmla="*/ 151209375 h 92"/>
              <a:gd name="T104" fmla="*/ 40322500 w 110"/>
              <a:gd name="T105" fmla="*/ 161290000 h 92"/>
              <a:gd name="T106" fmla="*/ 40322500 w 110"/>
              <a:gd name="T107" fmla="*/ 151209375 h 92"/>
              <a:gd name="T108" fmla="*/ 35282188 w 110"/>
              <a:gd name="T109" fmla="*/ 151209375 h 92"/>
              <a:gd name="T110" fmla="*/ 40322500 w 110"/>
              <a:gd name="T111" fmla="*/ 141128750 h 92"/>
              <a:gd name="T112" fmla="*/ 45362813 w 110"/>
              <a:gd name="T113" fmla="*/ 131048125 h 92"/>
              <a:gd name="T114" fmla="*/ 30241875 w 110"/>
              <a:gd name="T115" fmla="*/ 146169063 h 92"/>
              <a:gd name="T116" fmla="*/ 25201563 w 110"/>
              <a:gd name="T117" fmla="*/ 126007813 h 92"/>
              <a:gd name="T118" fmla="*/ 15120938 w 110"/>
              <a:gd name="T119" fmla="*/ 110886875 h 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92">
                <a:moveTo>
                  <a:pt x="2" y="40"/>
                </a:moveTo>
                <a:lnTo>
                  <a:pt x="2" y="40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4" y="38"/>
                </a:lnTo>
                <a:lnTo>
                  <a:pt x="6" y="38"/>
                </a:lnTo>
                <a:lnTo>
                  <a:pt x="6" y="36"/>
                </a:lnTo>
                <a:lnTo>
                  <a:pt x="8" y="34"/>
                </a:lnTo>
                <a:lnTo>
                  <a:pt x="10" y="32"/>
                </a:lnTo>
                <a:lnTo>
                  <a:pt x="10" y="30"/>
                </a:lnTo>
                <a:lnTo>
                  <a:pt x="12" y="28"/>
                </a:lnTo>
                <a:lnTo>
                  <a:pt x="14" y="26"/>
                </a:lnTo>
                <a:lnTo>
                  <a:pt x="14" y="24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18" y="16"/>
                </a:lnTo>
                <a:lnTo>
                  <a:pt x="18" y="14"/>
                </a:lnTo>
                <a:lnTo>
                  <a:pt x="18" y="12"/>
                </a:lnTo>
                <a:lnTo>
                  <a:pt x="20" y="10"/>
                </a:lnTo>
                <a:lnTo>
                  <a:pt x="20" y="8"/>
                </a:lnTo>
                <a:lnTo>
                  <a:pt x="22" y="6"/>
                </a:lnTo>
                <a:lnTo>
                  <a:pt x="22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58" y="4"/>
                </a:lnTo>
                <a:lnTo>
                  <a:pt x="60" y="4"/>
                </a:lnTo>
                <a:lnTo>
                  <a:pt x="62" y="6"/>
                </a:lnTo>
                <a:lnTo>
                  <a:pt x="64" y="8"/>
                </a:lnTo>
                <a:lnTo>
                  <a:pt x="64" y="10"/>
                </a:lnTo>
                <a:lnTo>
                  <a:pt x="66" y="10"/>
                </a:lnTo>
                <a:lnTo>
                  <a:pt x="68" y="12"/>
                </a:lnTo>
                <a:lnTo>
                  <a:pt x="70" y="12"/>
                </a:lnTo>
                <a:lnTo>
                  <a:pt x="72" y="12"/>
                </a:lnTo>
                <a:lnTo>
                  <a:pt x="74" y="14"/>
                </a:lnTo>
                <a:lnTo>
                  <a:pt x="76" y="16"/>
                </a:lnTo>
                <a:lnTo>
                  <a:pt x="76" y="18"/>
                </a:lnTo>
                <a:lnTo>
                  <a:pt x="76" y="20"/>
                </a:lnTo>
                <a:lnTo>
                  <a:pt x="76" y="22"/>
                </a:lnTo>
                <a:lnTo>
                  <a:pt x="78" y="22"/>
                </a:lnTo>
                <a:lnTo>
                  <a:pt x="80" y="24"/>
                </a:lnTo>
                <a:lnTo>
                  <a:pt x="82" y="26"/>
                </a:lnTo>
                <a:lnTo>
                  <a:pt x="84" y="28"/>
                </a:lnTo>
                <a:lnTo>
                  <a:pt x="84" y="30"/>
                </a:lnTo>
                <a:lnTo>
                  <a:pt x="84" y="32"/>
                </a:lnTo>
                <a:lnTo>
                  <a:pt x="86" y="32"/>
                </a:lnTo>
                <a:lnTo>
                  <a:pt x="86" y="34"/>
                </a:lnTo>
                <a:lnTo>
                  <a:pt x="88" y="34"/>
                </a:lnTo>
                <a:lnTo>
                  <a:pt x="90" y="36"/>
                </a:lnTo>
                <a:lnTo>
                  <a:pt x="90" y="38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4" y="44"/>
                </a:lnTo>
                <a:lnTo>
                  <a:pt x="96" y="46"/>
                </a:lnTo>
                <a:lnTo>
                  <a:pt x="96" y="48"/>
                </a:lnTo>
                <a:lnTo>
                  <a:pt x="98" y="50"/>
                </a:lnTo>
                <a:lnTo>
                  <a:pt x="98" y="52"/>
                </a:lnTo>
                <a:lnTo>
                  <a:pt x="98" y="54"/>
                </a:lnTo>
                <a:lnTo>
                  <a:pt x="98" y="56"/>
                </a:lnTo>
                <a:lnTo>
                  <a:pt x="98" y="58"/>
                </a:lnTo>
                <a:lnTo>
                  <a:pt x="100" y="60"/>
                </a:lnTo>
                <a:lnTo>
                  <a:pt x="98" y="60"/>
                </a:lnTo>
                <a:lnTo>
                  <a:pt x="98" y="62"/>
                </a:lnTo>
                <a:lnTo>
                  <a:pt x="98" y="64"/>
                </a:lnTo>
                <a:lnTo>
                  <a:pt x="100" y="66"/>
                </a:lnTo>
                <a:lnTo>
                  <a:pt x="100" y="68"/>
                </a:lnTo>
                <a:lnTo>
                  <a:pt x="100" y="70"/>
                </a:lnTo>
                <a:lnTo>
                  <a:pt x="102" y="70"/>
                </a:lnTo>
                <a:lnTo>
                  <a:pt x="104" y="68"/>
                </a:lnTo>
                <a:lnTo>
                  <a:pt x="106" y="68"/>
                </a:lnTo>
                <a:lnTo>
                  <a:pt x="106" y="70"/>
                </a:lnTo>
                <a:lnTo>
                  <a:pt x="106" y="72"/>
                </a:lnTo>
                <a:lnTo>
                  <a:pt x="106" y="74"/>
                </a:lnTo>
                <a:lnTo>
                  <a:pt x="108" y="76"/>
                </a:lnTo>
                <a:lnTo>
                  <a:pt x="110" y="78"/>
                </a:lnTo>
                <a:lnTo>
                  <a:pt x="108" y="80"/>
                </a:lnTo>
                <a:lnTo>
                  <a:pt x="110" y="82"/>
                </a:lnTo>
                <a:lnTo>
                  <a:pt x="108" y="82"/>
                </a:lnTo>
                <a:lnTo>
                  <a:pt x="108" y="84"/>
                </a:lnTo>
                <a:lnTo>
                  <a:pt x="108" y="86"/>
                </a:lnTo>
                <a:lnTo>
                  <a:pt x="110" y="88"/>
                </a:lnTo>
                <a:lnTo>
                  <a:pt x="110" y="90"/>
                </a:lnTo>
                <a:lnTo>
                  <a:pt x="108" y="88"/>
                </a:lnTo>
                <a:lnTo>
                  <a:pt x="106" y="88"/>
                </a:lnTo>
                <a:lnTo>
                  <a:pt x="104" y="90"/>
                </a:lnTo>
                <a:lnTo>
                  <a:pt x="102" y="90"/>
                </a:lnTo>
                <a:lnTo>
                  <a:pt x="100" y="90"/>
                </a:lnTo>
                <a:lnTo>
                  <a:pt x="98" y="90"/>
                </a:lnTo>
                <a:lnTo>
                  <a:pt x="96" y="90"/>
                </a:lnTo>
                <a:lnTo>
                  <a:pt x="94" y="90"/>
                </a:lnTo>
                <a:lnTo>
                  <a:pt x="92" y="92"/>
                </a:lnTo>
                <a:lnTo>
                  <a:pt x="90" y="90"/>
                </a:lnTo>
                <a:lnTo>
                  <a:pt x="88" y="90"/>
                </a:lnTo>
                <a:lnTo>
                  <a:pt x="86" y="88"/>
                </a:lnTo>
                <a:lnTo>
                  <a:pt x="84" y="88"/>
                </a:lnTo>
                <a:lnTo>
                  <a:pt x="82" y="86"/>
                </a:lnTo>
                <a:lnTo>
                  <a:pt x="80" y="88"/>
                </a:lnTo>
                <a:lnTo>
                  <a:pt x="78" y="88"/>
                </a:lnTo>
                <a:lnTo>
                  <a:pt x="78" y="86"/>
                </a:lnTo>
                <a:lnTo>
                  <a:pt x="78" y="84"/>
                </a:lnTo>
                <a:lnTo>
                  <a:pt x="76" y="84"/>
                </a:lnTo>
                <a:lnTo>
                  <a:pt x="74" y="84"/>
                </a:lnTo>
                <a:lnTo>
                  <a:pt x="72" y="84"/>
                </a:lnTo>
                <a:lnTo>
                  <a:pt x="70" y="84"/>
                </a:lnTo>
                <a:lnTo>
                  <a:pt x="46" y="84"/>
                </a:lnTo>
                <a:lnTo>
                  <a:pt x="44" y="84"/>
                </a:lnTo>
                <a:lnTo>
                  <a:pt x="40" y="84"/>
                </a:lnTo>
                <a:lnTo>
                  <a:pt x="38" y="84"/>
                </a:lnTo>
                <a:lnTo>
                  <a:pt x="36" y="86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20" y="90"/>
                </a:lnTo>
                <a:lnTo>
                  <a:pt x="18" y="90"/>
                </a:lnTo>
                <a:lnTo>
                  <a:pt x="16" y="90"/>
                </a:lnTo>
                <a:lnTo>
                  <a:pt x="14" y="90"/>
                </a:lnTo>
                <a:lnTo>
                  <a:pt x="12" y="9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2" y="86"/>
                </a:lnTo>
                <a:lnTo>
                  <a:pt x="14" y="86"/>
                </a:lnTo>
                <a:lnTo>
                  <a:pt x="14" y="84"/>
                </a:lnTo>
                <a:lnTo>
                  <a:pt x="16" y="86"/>
                </a:lnTo>
                <a:lnTo>
                  <a:pt x="18" y="86"/>
                </a:lnTo>
                <a:lnTo>
                  <a:pt x="20" y="86"/>
                </a:lnTo>
                <a:lnTo>
                  <a:pt x="22" y="86"/>
                </a:lnTo>
                <a:lnTo>
                  <a:pt x="24" y="84"/>
                </a:lnTo>
                <a:lnTo>
                  <a:pt x="26" y="86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4"/>
                </a:lnTo>
                <a:lnTo>
                  <a:pt x="34" y="82"/>
                </a:lnTo>
                <a:lnTo>
                  <a:pt x="36" y="80"/>
                </a:lnTo>
                <a:lnTo>
                  <a:pt x="34" y="82"/>
                </a:lnTo>
                <a:lnTo>
                  <a:pt x="34" y="84"/>
                </a:lnTo>
                <a:lnTo>
                  <a:pt x="32" y="86"/>
                </a:lnTo>
                <a:lnTo>
                  <a:pt x="30" y="84"/>
                </a:lnTo>
                <a:lnTo>
                  <a:pt x="28" y="84"/>
                </a:lnTo>
                <a:lnTo>
                  <a:pt x="28" y="86"/>
                </a:lnTo>
                <a:lnTo>
                  <a:pt x="26" y="84"/>
                </a:lnTo>
                <a:lnTo>
                  <a:pt x="24" y="82"/>
                </a:lnTo>
                <a:lnTo>
                  <a:pt x="24" y="84"/>
                </a:lnTo>
                <a:lnTo>
                  <a:pt x="22" y="84"/>
                </a:lnTo>
                <a:lnTo>
                  <a:pt x="20" y="86"/>
                </a:lnTo>
                <a:lnTo>
                  <a:pt x="18" y="86"/>
                </a:lnTo>
                <a:lnTo>
                  <a:pt x="16" y="84"/>
                </a:lnTo>
                <a:lnTo>
                  <a:pt x="14" y="84"/>
                </a:lnTo>
                <a:lnTo>
                  <a:pt x="14" y="82"/>
                </a:lnTo>
                <a:lnTo>
                  <a:pt x="14" y="84"/>
                </a:lnTo>
                <a:lnTo>
                  <a:pt x="12" y="84"/>
                </a:lnTo>
                <a:lnTo>
                  <a:pt x="12" y="86"/>
                </a:lnTo>
                <a:lnTo>
                  <a:pt x="10" y="84"/>
                </a:lnTo>
                <a:lnTo>
                  <a:pt x="12" y="82"/>
                </a:lnTo>
                <a:lnTo>
                  <a:pt x="10" y="82"/>
                </a:lnTo>
                <a:lnTo>
                  <a:pt x="10" y="80"/>
                </a:lnTo>
                <a:lnTo>
                  <a:pt x="12" y="80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28" y="74"/>
                </a:lnTo>
                <a:lnTo>
                  <a:pt x="28" y="72"/>
                </a:lnTo>
                <a:lnTo>
                  <a:pt x="30" y="70"/>
                </a:lnTo>
                <a:lnTo>
                  <a:pt x="32" y="70"/>
                </a:lnTo>
                <a:lnTo>
                  <a:pt x="34" y="68"/>
                </a:lnTo>
                <a:lnTo>
                  <a:pt x="36" y="68"/>
                </a:lnTo>
                <a:lnTo>
                  <a:pt x="38" y="70"/>
                </a:lnTo>
                <a:lnTo>
                  <a:pt x="38" y="68"/>
                </a:lnTo>
                <a:lnTo>
                  <a:pt x="40" y="68"/>
                </a:lnTo>
                <a:lnTo>
                  <a:pt x="40" y="66"/>
                </a:lnTo>
                <a:lnTo>
                  <a:pt x="42" y="64"/>
                </a:lnTo>
                <a:lnTo>
                  <a:pt x="44" y="66"/>
                </a:lnTo>
                <a:lnTo>
                  <a:pt x="44" y="68"/>
                </a:lnTo>
                <a:lnTo>
                  <a:pt x="46" y="68"/>
                </a:lnTo>
                <a:lnTo>
                  <a:pt x="48" y="68"/>
                </a:lnTo>
                <a:lnTo>
                  <a:pt x="50" y="70"/>
                </a:lnTo>
                <a:lnTo>
                  <a:pt x="52" y="70"/>
                </a:lnTo>
                <a:lnTo>
                  <a:pt x="54" y="72"/>
                </a:lnTo>
                <a:lnTo>
                  <a:pt x="56" y="72"/>
                </a:lnTo>
                <a:lnTo>
                  <a:pt x="58" y="72"/>
                </a:lnTo>
                <a:lnTo>
                  <a:pt x="60" y="70"/>
                </a:lnTo>
                <a:lnTo>
                  <a:pt x="62" y="70"/>
                </a:lnTo>
                <a:lnTo>
                  <a:pt x="64" y="70"/>
                </a:lnTo>
                <a:lnTo>
                  <a:pt x="66" y="68"/>
                </a:lnTo>
                <a:lnTo>
                  <a:pt x="64" y="66"/>
                </a:lnTo>
                <a:lnTo>
                  <a:pt x="62" y="64"/>
                </a:lnTo>
                <a:lnTo>
                  <a:pt x="62" y="66"/>
                </a:lnTo>
                <a:lnTo>
                  <a:pt x="60" y="66"/>
                </a:lnTo>
                <a:lnTo>
                  <a:pt x="58" y="68"/>
                </a:lnTo>
                <a:lnTo>
                  <a:pt x="56" y="68"/>
                </a:lnTo>
                <a:lnTo>
                  <a:pt x="54" y="66"/>
                </a:lnTo>
                <a:lnTo>
                  <a:pt x="52" y="64"/>
                </a:lnTo>
                <a:lnTo>
                  <a:pt x="50" y="64"/>
                </a:lnTo>
                <a:lnTo>
                  <a:pt x="48" y="62"/>
                </a:lnTo>
                <a:lnTo>
                  <a:pt x="46" y="60"/>
                </a:lnTo>
                <a:lnTo>
                  <a:pt x="44" y="60"/>
                </a:lnTo>
                <a:lnTo>
                  <a:pt x="42" y="60"/>
                </a:lnTo>
                <a:lnTo>
                  <a:pt x="40" y="62"/>
                </a:lnTo>
                <a:lnTo>
                  <a:pt x="38" y="60"/>
                </a:lnTo>
                <a:lnTo>
                  <a:pt x="36" y="62"/>
                </a:lnTo>
                <a:lnTo>
                  <a:pt x="36" y="64"/>
                </a:lnTo>
                <a:lnTo>
                  <a:pt x="34" y="64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6" y="60"/>
                </a:lnTo>
                <a:lnTo>
                  <a:pt x="16" y="58"/>
                </a:lnTo>
                <a:lnTo>
                  <a:pt x="18" y="56"/>
                </a:lnTo>
                <a:lnTo>
                  <a:pt x="16" y="58"/>
                </a:lnTo>
                <a:lnTo>
                  <a:pt x="16" y="60"/>
                </a:lnTo>
                <a:lnTo>
                  <a:pt x="14" y="60"/>
                </a:lnTo>
                <a:lnTo>
                  <a:pt x="12" y="60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8" y="54"/>
                </a:lnTo>
                <a:lnTo>
                  <a:pt x="20" y="52"/>
                </a:lnTo>
                <a:lnTo>
                  <a:pt x="18" y="52"/>
                </a:lnTo>
                <a:lnTo>
                  <a:pt x="18" y="54"/>
                </a:lnTo>
                <a:lnTo>
                  <a:pt x="16" y="54"/>
                </a:lnTo>
                <a:lnTo>
                  <a:pt x="14" y="56"/>
                </a:lnTo>
                <a:lnTo>
                  <a:pt x="12" y="56"/>
                </a:lnTo>
                <a:lnTo>
                  <a:pt x="12" y="58"/>
                </a:lnTo>
                <a:lnTo>
                  <a:pt x="12" y="60"/>
                </a:lnTo>
                <a:lnTo>
                  <a:pt x="12" y="56"/>
                </a:lnTo>
                <a:lnTo>
                  <a:pt x="12" y="54"/>
                </a:lnTo>
                <a:lnTo>
                  <a:pt x="10" y="52"/>
                </a:lnTo>
                <a:lnTo>
                  <a:pt x="10" y="50"/>
                </a:lnTo>
                <a:lnTo>
                  <a:pt x="8" y="48"/>
                </a:lnTo>
                <a:lnTo>
                  <a:pt x="8" y="46"/>
                </a:lnTo>
                <a:lnTo>
                  <a:pt x="6" y="46"/>
                </a:lnTo>
                <a:lnTo>
                  <a:pt x="6" y="44"/>
                </a:lnTo>
                <a:lnTo>
                  <a:pt x="4" y="42"/>
                </a:lnTo>
                <a:lnTo>
                  <a:pt x="2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2" name="Freeform 2380"/>
          <p:cNvSpPr>
            <a:spLocks/>
          </p:cNvSpPr>
          <p:nvPr/>
        </p:nvSpPr>
        <p:spPr bwMode="auto">
          <a:xfrm>
            <a:off x="3992563" y="2498724"/>
            <a:ext cx="328612" cy="254000"/>
          </a:xfrm>
          <a:custGeom>
            <a:avLst/>
            <a:gdLst>
              <a:gd name="T0" fmla="*/ 15120914 w 207"/>
              <a:gd name="T1" fmla="*/ 25201563 h 160"/>
              <a:gd name="T2" fmla="*/ 50403048 w 207"/>
              <a:gd name="T3" fmla="*/ 15120938 h 160"/>
              <a:gd name="T4" fmla="*/ 40322439 w 207"/>
              <a:gd name="T5" fmla="*/ 10080625 h 160"/>
              <a:gd name="T6" fmla="*/ 75604572 w 207"/>
              <a:gd name="T7" fmla="*/ 0 h 160"/>
              <a:gd name="T8" fmla="*/ 105846401 w 207"/>
              <a:gd name="T9" fmla="*/ 10080625 h 160"/>
              <a:gd name="T10" fmla="*/ 136088230 w 207"/>
              <a:gd name="T11" fmla="*/ 10080625 h 160"/>
              <a:gd name="T12" fmla="*/ 166330059 w 207"/>
              <a:gd name="T13" fmla="*/ 10080625 h 160"/>
              <a:gd name="T14" fmla="*/ 201612193 w 207"/>
              <a:gd name="T15" fmla="*/ 15120938 h 160"/>
              <a:gd name="T16" fmla="*/ 221773413 w 207"/>
              <a:gd name="T17" fmla="*/ 15120938 h 160"/>
              <a:gd name="T18" fmla="*/ 257055546 w 207"/>
              <a:gd name="T19" fmla="*/ 20161250 h 160"/>
              <a:gd name="T20" fmla="*/ 282257071 w 207"/>
              <a:gd name="T21" fmla="*/ 15120938 h 160"/>
              <a:gd name="T22" fmla="*/ 307458595 w 207"/>
              <a:gd name="T23" fmla="*/ 20161250 h 160"/>
              <a:gd name="T24" fmla="*/ 330139173 w 207"/>
              <a:gd name="T25" fmla="*/ 25201563 h 160"/>
              <a:gd name="T26" fmla="*/ 345260087 w 207"/>
              <a:gd name="T27" fmla="*/ 40322500 h 160"/>
              <a:gd name="T28" fmla="*/ 370461611 w 207"/>
              <a:gd name="T29" fmla="*/ 45362813 h 160"/>
              <a:gd name="T30" fmla="*/ 405743745 w 207"/>
              <a:gd name="T31" fmla="*/ 55443438 h 160"/>
              <a:gd name="T32" fmla="*/ 420864660 w 207"/>
              <a:gd name="T33" fmla="*/ 45362813 h 160"/>
              <a:gd name="T34" fmla="*/ 446066184 w 207"/>
              <a:gd name="T35" fmla="*/ 65524063 h 160"/>
              <a:gd name="T36" fmla="*/ 466227403 w 207"/>
              <a:gd name="T37" fmla="*/ 65524063 h 160"/>
              <a:gd name="T38" fmla="*/ 496469232 w 207"/>
              <a:gd name="T39" fmla="*/ 70564375 h 160"/>
              <a:gd name="T40" fmla="*/ 521670756 w 207"/>
              <a:gd name="T41" fmla="*/ 70564375 h 160"/>
              <a:gd name="T42" fmla="*/ 521670756 w 207"/>
              <a:gd name="T43" fmla="*/ 90725625 h 160"/>
              <a:gd name="T44" fmla="*/ 491428927 w 207"/>
              <a:gd name="T45" fmla="*/ 110886875 h 160"/>
              <a:gd name="T46" fmla="*/ 461187098 w 207"/>
              <a:gd name="T47" fmla="*/ 131048125 h 160"/>
              <a:gd name="T48" fmla="*/ 425904964 w 207"/>
              <a:gd name="T49" fmla="*/ 136088438 h 160"/>
              <a:gd name="T50" fmla="*/ 410784050 w 207"/>
              <a:gd name="T51" fmla="*/ 166330313 h 160"/>
              <a:gd name="T52" fmla="*/ 380542221 w 207"/>
              <a:gd name="T53" fmla="*/ 191531875 h 160"/>
              <a:gd name="T54" fmla="*/ 365421306 w 207"/>
              <a:gd name="T55" fmla="*/ 216733438 h 160"/>
              <a:gd name="T56" fmla="*/ 370461611 w 207"/>
              <a:gd name="T57" fmla="*/ 246975313 h 160"/>
              <a:gd name="T58" fmla="*/ 375501916 w 207"/>
              <a:gd name="T59" fmla="*/ 262096250 h 160"/>
              <a:gd name="T60" fmla="*/ 350300392 w 207"/>
              <a:gd name="T61" fmla="*/ 287297813 h 160"/>
              <a:gd name="T62" fmla="*/ 345260087 w 207"/>
              <a:gd name="T63" fmla="*/ 312499375 h 160"/>
              <a:gd name="T64" fmla="*/ 315018258 w 207"/>
              <a:gd name="T65" fmla="*/ 322580000 h 160"/>
              <a:gd name="T66" fmla="*/ 292337680 w 207"/>
              <a:gd name="T67" fmla="*/ 347781563 h 160"/>
              <a:gd name="T68" fmla="*/ 267136156 w 207"/>
              <a:gd name="T69" fmla="*/ 357862188 h 160"/>
              <a:gd name="T70" fmla="*/ 221773413 w 207"/>
              <a:gd name="T71" fmla="*/ 362902500 h 160"/>
              <a:gd name="T72" fmla="*/ 191531584 w 207"/>
              <a:gd name="T73" fmla="*/ 362902500 h 160"/>
              <a:gd name="T74" fmla="*/ 156249450 w 207"/>
              <a:gd name="T75" fmla="*/ 378023438 h 160"/>
              <a:gd name="T76" fmla="*/ 136088230 w 207"/>
              <a:gd name="T77" fmla="*/ 398184688 h 160"/>
              <a:gd name="T78" fmla="*/ 105846401 w 207"/>
              <a:gd name="T79" fmla="*/ 383063750 h 160"/>
              <a:gd name="T80" fmla="*/ 100806097 w 207"/>
              <a:gd name="T81" fmla="*/ 362902500 h 160"/>
              <a:gd name="T82" fmla="*/ 95765792 w 207"/>
              <a:gd name="T83" fmla="*/ 352821875 h 160"/>
              <a:gd name="T84" fmla="*/ 75604572 w 207"/>
              <a:gd name="T85" fmla="*/ 337700938 h 160"/>
              <a:gd name="T86" fmla="*/ 55443353 w 207"/>
              <a:gd name="T87" fmla="*/ 337700938 h 160"/>
              <a:gd name="T88" fmla="*/ 65523963 w 207"/>
              <a:gd name="T89" fmla="*/ 307459063 h 160"/>
              <a:gd name="T90" fmla="*/ 75604572 w 207"/>
              <a:gd name="T91" fmla="*/ 287297813 h 160"/>
              <a:gd name="T92" fmla="*/ 65523963 w 207"/>
              <a:gd name="T93" fmla="*/ 272176875 h 160"/>
              <a:gd name="T94" fmla="*/ 80644877 w 207"/>
              <a:gd name="T95" fmla="*/ 246975313 h 160"/>
              <a:gd name="T96" fmla="*/ 70564268 w 207"/>
              <a:gd name="T97" fmla="*/ 231854375 h 160"/>
              <a:gd name="T98" fmla="*/ 65523963 w 207"/>
              <a:gd name="T99" fmla="*/ 211693125 h 160"/>
              <a:gd name="T100" fmla="*/ 85685182 w 207"/>
              <a:gd name="T101" fmla="*/ 201612500 h 160"/>
              <a:gd name="T102" fmla="*/ 90725487 w 207"/>
              <a:gd name="T103" fmla="*/ 171370625 h 160"/>
              <a:gd name="T104" fmla="*/ 90725487 w 207"/>
              <a:gd name="T105" fmla="*/ 141128750 h 160"/>
              <a:gd name="T106" fmla="*/ 100806097 w 207"/>
              <a:gd name="T107" fmla="*/ 131048125 h 160"/>
              <a:gd name="T108" fmla="*/ 115927011 w 207"/>
              <a:gd name="T109" fmla="*/ 105846563 h 160"/>
              <a:gd name="T110" fmla="*/ 95765792 w 207"/>
              <a:gd name="T111" fmla="*/ 90725625 h 160"/>
              <a:gd name="T112" fmla="*/ 70564268 w 207"/>
              <a:gd name="T113" fmla="*/ 95765938 h 160"/>
              <a:gd name="T114" fmla="*/ 40322439 w 207"/>
              <a:gd name="T115" fmla="*/ 95765938 h 160"/>
              <a:gd name="T116" fmla="*/ 30241829 w 207"/>
              <a:gd name="T117" fmla="*/ 85685313 h 160"/>
              <a:gd name="T118" fmla="*/ 15120914 w 207"/>
              <a:gd name="T119" fmla="*/ 80645000 h 160"/>
              <a:gd name="T120" fmla="*/ 15120914 w 207"/>
              <a:gd name="T121" fmla="*/ 70564375 h 160"/>
              <a:gd name="T122" fmla="*/ 20161219 w 207"/>
              <a:gd name="T123" fmla="*/ 50403125 h 160"/>
              <a:gd name="T124" fmla="*/ 10080610 w 207"/>
              <a:gd name="T125" fmla="*/ 50403125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7" h="160">
                <a:moveTo>
                  <a:pt x="2" y="18"/>
                </a:move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20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2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70" y="6"/>
                </a:lnTo>
                <a:lnTo>
                  <a:pt x="72" y="6"/>
                </a:lnTo>
                <a:lnTo>
                  <a:pt x="74" y="6"/>
                </a:lnTo>
                <a:lnTo>
                  <a:pt x="76" y="6"/>
                </a:lnTo>
                <a:lnTo>
                  <a:pt x="78" y="6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6"/>
                </a:lnTo>
                <a:lnTo>
                  <a:pt x="92" y="4"/>
                </a:lnTo>
                <a:lnTo>
                  <a:pt x="94" y="6"/>
                </a:lnTo>
                <a:lnTo>
                  <a:pt x="94" y="4"/>
                </a:lnTo>
                <a:lnTo>
                  <a:pt x="96" y="6"/>
                </a:lnTo>
                <a:lnTo>
                  <a:pt x="98" y="6"/>
                </a:lnTo>
                <a:lnTo>
                  <a:pt x="100" y="6"/>
                </a:lnTo>
                <a:lnTo>
                  <a:pt x="102" y="8"/>
                </a:lnTo>
                <a:lnTo>
                  <a:pt x="104" y="8"/>
                </a:lnTo>
                <a:lnTo>
                  <a:pt x="106" y="6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6" y="8"/>
                </a:lnTo>
                <a:lnTo>
                  <a:pt x="118" y="8"/>
                </a:lnTo>
                <a:lnTo>
                  <a:pt x="120" y="8"/>
                </a:lnTo>
                <a:lnTo>
                  <a:pt x="122" y="8"/>
                </a:lnTo>
                <a:lnTo>
                  <a:pt x="124" y="8"/>
                </a:lnTo>
                <a:lnTo>
                  <a:pt x="125" y="8"/>
                </a:lnTo>
                <a:lnTo>
                  <a:pt x="124" y="8"/>
                </a:lnTo>
                <a:lnTo>
                  <a:pt x="125" y="8"/>
                </a:lnTo>
                <a:lnTo>
                  <a:pt x="127" y="8"/>
                </a:lnTo>
                <a:lnTo>
                  <a:pt x="129" y="8"/>
                </a:lnTo>
                <a:lnTo>
                  <a:pt x="131" y="10"/>
                </a:lnTo>
                <a:lnTo>
                  <a:pt x="131" y="12"/>
                </a:lnTo>
                <a:lnTo>
                  <a:pt x="129" y="12"/>
                </a:lnTo>
                <a:lnTo>
                  <a:pt x="131" y="14"/>
                </a:lnTo>
                <a:lnTo>
                  <a:pt x="133" y="12"/>
                </a:lnTo>
                <a:lnTo>
                  <a:pt x="133" y="14"/>
                </a:lnTo>
                <a:lnTo>
                  <a:pt x="135" y="14"/>
                </a:lnTo>
                <a:lnTo>
                  <a:pt x="137" y="16"/>
                </a:lnTo>
                <a:lnTo>
                  <a:pt x="139" y="16"/>
                </a:lnTo>
                <a:lnTo>
                  <a:pt x="141" y="16"/>
                </a:lnTo>
                <a:lnTo>
                  <a:pt x="143" y="18"/>
                </a:lnTo>
                <a:lnTo>
                  <a:pt x="145" y="20"/>
                </a:lnTo>
                <a:lnTo>
                  <a:pt x="145" y="18"/>
                </a:lnTo>
                <a:lnTo>
                  <a:pt x="147" y="18"/>
                </a:lnTo>
                <a:lnTo>
                  <a:pt x="149" y="20"/>
                </a:lnTo>
                <a:lnTo>
                  <a:pt x="151" y="20"/>
                </a:lnTo>
                <a:lnTo>
                  <a:pt x="153" y="22"/>
                </a:lnTo>
                <a:lnTo>
                  <a:pt x="155" y="20"/>
                </a:lnTo>
                <a:lnTo>
                  <a:pt x="157" y="20"/>
                </a:lnTo>
                <a:lnTo>
                  <a:pt x="159" y="22"/>
                </a:lnTo>
                <a:lnTo>
                  <a:pt x="161" y="22"/>
                </a:lnTo>
                <a:lnTo>
                  <a:pt x="163" y="22"/>
                </a:lnTo>
                <a:lnTo>
                  <a:pt x="165" y="22"/>
                </a:lnTo>
                <a:lnTo>
                  <a:pt x="165" y="20"/>
                </a:lnTo>
                <a:lnTo>
                  <a:pt x="165" y="18"/>
                </a:lnTo>
                <a:lnTo>
                  <a:pt x="167" y="18"/>
                </a:lnTo>
                <a:lnTo>
                  <a:pt x="169" y="18"/>
                </a:lnTo>
                <a:lnTo>
                  <a:pt x="171" y="20"/>
                </a:lnTo>
                <a:lnTo>
                  <a:pt x="173" y="20"/>
                </a:lnTo>
                <a:lnTo>
                  <a:pt x="175" y="20"/>
                </a:lnTo>
                <a:lnTo>
                  <a:pt x="177" y="22"/>
                </a:lnTo>
                <a:lnTo>
                  <a:pt x="177" y="24"/>
                </a:lnTo>
                <a:lnTo>
                  <a:pt x="177" y="26"/>
                </a:lnTo>
                <a:lnTo>
                  <a:pt x="179" y="26"/>
                </a:lnTo>
                <a:lnTo>
                  <a:pt x="181" y="26"/>
                </a:lnTo>
                <a:lnTo>
                  <a:pt x="181" y="24"/>
                </a:lnTo>
                <a:lnTo>
                  <a:pt x="181" y="26"/>
                </a:lnTo>
                <a:lnTo>
                  <a:pt x="183" y="26"/>
                </a:lnTo>
                <a:lnTo>
                  <a:pt x="185" y="26"/>
                </a:lnTo>
                <a:lnTo>
                  <a:pt x="187" y="28"/>
                </a:lnTo>
                <a:lnTo>
                  <a:pt x="189" y="26"/>
                </a:lnTo>
                <a:lnTo>
                  <a:pt x="191" y="26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6"/>
                </a:lnTo>
                <a:lnTo>
                  <a:pt x="201" y="26"/>
                </a:lnTo>
                <a:lnTo>
                  <a:pt x="203" y="26"/>
                </a:lnTo>
                <a:lnTo>
                  <a:pt x="205" y="26"/>
                </a:lnTo>
                <a:lnTo>
                  <a:pt x="207" y="28"/>
                </a:lnTo>
                <a:lnTo>
                  <a:pt x="207" y="30"/>
                </a:lnTo>
                <a:lnTo>
                  <a:pt x="205" y="30"/>
                </a:lnTo>
                <a:lnTo>
                  <a:pt x="205" y="32"/>
                </a:lnTo>
                <a:lnTo>
                  <a:pt x="205" y="34"/>
                </a:lnTo>
                <a:lnTo>
                  <a:pt x="207" y="36"/>
                </a:lnTo>
                <a:lnTo>
                  <a:pt x="205" y="38"/>
                </a:lnTo>
                <a:lnTo>
                  <a:pt x="203" y="40"/>
                </a:lnTo>
                <a:lnTo>
                  <a:pt x="201" y="42"/>
                </a:lnTo>
                <a:lnTo>
                  <a:pt x="199" y="42"/>
                </a:lnTo>
                <a:lnTo>
                  <a:pt x="197" y="44"/>
                </a:lnTo>
                <a:lnTo>
                  <a:pt x="195" y="44"/>
                </a:lnTo>
                <a:lnTo>
                  <a:pt x="193" y="44"/>
                </a:lnTo>
                <a:lnTo>
                  <a:pt x="191" y="46"/>
                </a:lnTo>
                <a:lnTo>
                  <a:pt x="189" y="46"/>
                </a:lnTo>
                <a:lnTo>
                  <a:pt x="189" y="48"/>
                </a:lnTo>
                <a:lnTo>
                  <a:pt x="187" y="50"/>
                </a:lnTo>
                <a:lnTo>
                  <a:pt x="185" y="50"/>
                </a:lnTo>
                <a:lnTo>
                  <a:pt x="183" y="52"/>
                </a:lnTo>
                <a:lnTo>
                  <a:pt x="181" y="52"/>
                </a:lnTo>
                <a:lnTo>
                  <a:pt x="179" y="52"/>
                </a:lnTo>
                <a:lnTo>
                  <a:pt x="177" y="52"/>
                </a:lnTo>
                <a:lnTo>
                  <a:pt x="175" y="52"/>
                </a:lnTo>
                <a:lnTo>
                  <a:pt x="173" y="54"/>
                </a:lnTo>
                <a:lnTo>
                  <a:pt x="171" y="54"/>
                </a:lnTo>
                <a:lnTo>
                  <a:pt x="169" y="54"/>
                </a:lnTo>
                <a:lnTo>
                  <a:pt x="169" y="56"/>
                </a:lnTo>
                <a:lnTo>
                  <a:pt x="167" y="56"/>
                </a:lnTo>
                <a:lnTo>
                  <a:pt x="165" y="58"/>
                </a:lnTo>
                <a:lnTo>
                  <a:pt x="163" y="60"/>
                </a:lnTo>
                <a:lnTo>
                  <a:pt x="165" y="62"/>
                </a:lnTo>
                <a:lnTo>
                  <a:pt x="163" y="64"/>
                </a:lnTo>
                <a:lnTo>
                  <a:pt x="163" y="66"/>
                </a:lnTo>
                <a:lnTo>
                  <a:pt x="161" y="64"/>
                </a:lnTo>
                <a:lnTo>
                  <a:pt x="159" y="66"/>
                </a:lnTo>
                <a:lnTo>
                  <a:pt x="159" y="68"/>
                </a:lnTo>
                <a:lnTo>
                  <a:pt x="157" y="70"/>
                </a:lnTo>
                <a:lnTo>
                  <a:pt x="155" y="72"/>
                </a:lnTo>
                <a:lnTo>
                  <a:pt x="153" y="74"/>
                </a:lnTo>
                <a:lnTo>
                  <a:pt x="151" y="76"/>
                </a:lnTo>
                <a:lnTo>
                  <a:pt x="151" y="78"/>
                </a:lnTo>
                <a:lnTo>
                  <a:pt x="149" y="80"/>
                </a:lnTo>
                <a:lnTo>
                  <a:pt x="147" y="82"/>
                </a:lnTo>
                <a:lnTo>
                  <a:pt x="147" y="84"/>
                </a:lnTo>
                <a:lnTo>
                  <a:pt x="145" y="86"/>
                </a:lnTo>
                <a:lnTo>
                  <a:pt x="145" y="88"/>
                </a:lnTo>
                <a:lnTo>
                  <a:pt x="145" y="90"/>
                </a:lnTo>
                <a:lnTo>
                  <a:pt x="145" y="92"/>
                </a:lnTo>
                <a:lnTo>
                  <a:pt x="145" y="94"/>
                </a:lnTo>
                <a:lnTo>
                  <a:pt x="147" y="96"/>
                </a:lnTo>
                <a:lnTo>
                  <a:pt x="147" y="98"/>
                </a:lnTo>
                <a:lnTo>
                  <a:pt x="149" y="100"/>
                </a:lnTo>
                <a:lnTo>
                  <a:pt x="151" y="100"/>
                </a:lnTo>
                <a:lnTo>
                  <a:pt x="153" y="102"/>
                </a:lnTo>
                <a:lnTo>
                  <a:pt x="151" y="104"/>
                </a:lnTo>
                <a:lnTo>
                  <a:pt x="149" y="104"/>
                </a:lnTo>
                <a:lnTo>
                  <a:pt x="149" y="106"/>
                </a:lnTo>
                <a:lnTo>
                  <a:pt x="147" y="108"/>
                </a:lnTo>
                <a:lnTo>
                  <a:pt x="145" y="108"/>
                </a:lnTo>
                <a:lnTo>
                  <a:pt x="143" y="108"/>
                </a:lnTo>
                <a:lnTo>
                  <a:pt x="143" y="110"/>
                </a:lnTo>
                <a:lnTo>
                  <a:pt x="141" y="112"/>
                </a:lnTo>
                <a:lnTo>
                  <a:pt x="141" y="114"/>
                </a:lnTo>
                <a:lnTo>
                  <a:pt x="139" y="114"/>
                </a:lnTo>
                <a:lnTo>
                  <a:pt x="139" y="116"/>
                </a:lnTo>
                <a:lnTo>
                  <a:pt x="137" y="118"/>
                </a:lnTo>
                <a:lnTo>
                  <a:pt x="137" y="120"/>
                </a:lnTo>
                <a:lnTo>
                  <a:pt x="135" y="122"/>
                </a:lnTo>
                <a:lnTo>
                  <a:pt x="135" y="124"/>
                </a:lnTo>
                <a:lnTo>
                  <a:pt x="137" y="126"/>
                </a:lnTo>
                <a:lnTo>
                  <a:pt x="137" y="124"/>
                </a:lnTo>
                <a:lnTo>
                  <a:pt x="137" y="126"/>
                </a:lnTo>
                <a:lnTo>
                  <a:pt x="135" y="126"/>
                </a:lnTo>
                <a:lnTo>
                  <a:pt x="133" y="128"/>
                </a:lnTo>
                <a:lnTo>
                  <a:pt x="131" y="126"/>
                </a:lnTo>
                <a:lnTo>
                  <a:pt x="129" y="128"/>
                </a:lnTo>
                <a:lnTo>
                  <a:pt x="127" y="126"/>
                </a:lnTo>
                <a:lnTo>
                  <a:pt x="125" y="128"/>
                </a:lnTo>
                <a:lnTo>
                  <a:pt x="124" y="130"/>
                </a:lnTo>
                <a:lnTo>
                  <a:pt x="122" y="130"/>
                </a:lnTo>
                <a:lnTo>
                  <a:pt x="120" y="132"/>
                </a:lnTo>
                <a:lnTo>
                  <a:pt x="118" y="134"/>
                </a:lnTo>
                <a:lnTo>
                  <a:pt x="118" y="136"/>
                </a:lnTo>
                <a:lnTo>
                  <a:pt x="116" y="138"/>
                </a:lnTo>
                <a:lnTo>
                  <a:pt x="116" y="140"/>
                </a:lnTo>
                <a:lnTo>
                  <a:pt x="114" y="142"/>
                </a:lnTo>
                <a:lnTo>
                  <a:pt x="114" y="144"/>
                </a:lnTo>
                <a:lnTo>
                  <a:pt x="112" y="144"/>
                </a:lnTo>
                <a:lnTo>
                  <a:pt x="110" y="142"/>
                </a:lnTo>
                <a:lnTo>
                  <a:pt x="108" y="142"/>
                </a:lnTo>
                <a:lnTo>
                  <a:pt x="106" y="142"/>
                </a:lnTo>
                <a:lnTo>
                  <a:pt x="104" y="144"/>
                </a:lnTo>
                <a:lnTo>
                  <a:pt x="102" y="146"/>
                </a:lnTo>
                <a:lnTo>
                  <a:pt x="100" y="144"/>
                </a:lnTo>
                <a:lnTo>
                  <a:pt x="98" y="144"/>
                </a:lnTo>
                <a:lnTo>
                  <a:pt x="94" y="144"/>
                </a:lnTo>
                <a:lnTo>
                  <a:pt x="92" y="144"/>
                </a:lnTo>
                <a:lnTo>
                  <a:pt x="90" y="146"/>
                </a:lnTo>
                <a:lnTo>
                  <a:pt x="88" y="144"/>
                </a:lnTo>
                <a:lnTo>
                  <a:pt x="86" y="144"/>
                </a:lnTo>
                <a:lnTo>
                  <a:pt x="84" y="144"/>
                </a:lnTo>
                <a:lnTo>
                  <a:pt x="82" y="144"/>
                </a:lnTo>
                <a:lnTo>
                  <a:pt x="80" y="144"/>
                </a:lnTo>
                <a:lnTo>
                  <a:pt x="78" y="144"/>
                </a:lnTo>
                <a:lnTo>
                  <a:pt x="76" y="144"/>
                </a:lnTo>
                <a:lnTo>
                  <a:pt x="74" y="144"/>
                </a:lnTo>
                <a:lnTo>
                  <a:pt x="72" y="146"/>
                </a:lnTo>
                <a:lnTo>
                  <a:pt x="72" y="148"/>
                </a:lnTo>
                <a:lnTo>
                  <a:pt x="70" y="148"/>
                </a:lnTo>
                <a:lnTo>
                  <a:pt x="68" y="150"/>
                </a:lnTo>
                <a:lnTo>
                  <a:pt x="66" y="150"/>
                </a:lnTo>
                <a:lnTo>
                  <a:pt x="64" y="150"/>
                </a:lnTo>
                <a:lnTo>
                  <a:pt x="62" y="150"/>
                </a:lnTo>
                <a:lnTo>
                  <a:pt x="60" y="152"/>
                </a:lnTo>
                <a:lnTo>
                  <a:pt x="58" y="152"/>
                </a:lnTo>
                <a:lnTo>
                  <a:pt x="58" y="154"/>
                </a:lnTo>
                <a:lnTo>
                  <a:pt x="56" y="156"/>
                </a:lnTo>
                <a:lnTo>
                  <a:pt x="54" y="156"/>
                </a:lnTo>
                <a:lnTo>
                  <a:pt x="54" y="158"/>
                </a:lnTo>
                <a:lnTo>
                  <a:pt x="52" y="158"/>
                </a:lnTo>
                <a:lnTo>
                  <a:pt x="52" y="160"/>
                </a:lnTo>
                <a:lnTo>
                  <a:pt x="50" y="158"/>
                </a:lnTo>
                <a:lnTo>
                  <a:pt x="48" y="158"/>
                </a:lnTo>
                <a:lnTo>
                  <a:pt x="46" y="156"/>
                </a:lnTo>
                <a:lnTo>
                  <a:pt x="44" y="156"/>
                </a:lnTo>
                <a:lnTo>
                  <a:pt x="44" y="154"/>
                </a:lnTo>
                <a:lnTo>
                  <a:pt x="42" y="152"/>
                </a:lnTo>
                <a:lnTo>
                  <a:pt x="42" y="150"/>
                </a:lnTo>
                <a:lnTo>
                  <a:pt x="42" y="148"/>
                </a:lnTo>
                <a:lnTo>
                  <a:pt x="40" y="146"/>
                </a:lnTo>
                <a:lnTo>
                  <a:pt x="38" y="144"/>
                </a:lnTo>
                <a:lnTo>
                  <a:pt x="40" y="144"/>
                </a:lnTo>
                <a:lnTo>
                  <a:pt x="40" y="142"/>
                </a:lnTo>
                <a:lnTo>
                  <a:pt x="42" y="140"/>
                </a:lnTo>
                <a:lnTo>
                  <a:pt x="40" y="140"/>
                </a:lnTo>
                <a:lnTo>
                  <a:pt x="40" y="142"/>
                </a:lnTo>
                <a:lnTo>
                  <a:pt x="38" y="140"/>
                </a:lnTo>
                <a:lnTo>
                  <a:pt x="36" y="138"/>
                </a:lnTo>
                <a:lnTo>
                  <a:pt x="34" y="136"/>
                </a:lnTo>
                <a:lnTo>
                  <a:pt x="32" y="136"/>
                </a:lnTo>
                <a:lnTo>
                  <a:pt x="30" y="134"/>
                </a:lnTo>
                <a:lnTo>
                  <a:pt x="32" y="132"/>
                </a:lnTo>
                <a:lnTo>
                  <a:pt x="30" y="132"/>
                </a:lnTo>
                <a:lnTo>
                  <a:pt x="30" y="134"/>
                </a:ln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2" y="136"/>
                </a:lnTo>
                <a:lnTo>
                  <a:pt x="22" y="134"/>
                </a:lnTo>
                <a:lnTo>
                  <a:pt x="22" y="132"/>
                </a:lnTo>
                <a:lnTo>
                  <a:pt x="22" y="130"/>
                </a:lnTo>
                <a:lnTo>
                  <a:pt x="22" y="128"/>
                </a:lnTo>
                <a:lnTo>
                  <a:pt x="20" y="128"/>
                </a:lnTo>
                <a:lnTo>
                  <a:pt x="22" y="126"/>
                </a:lnTo>
                <a:lnTo>
                  <a:pt x="22" y="124"/>
                </a:lnTo>
                <a:lnTo>
                  <a:pt x="24" y="122"/>
                </a:lnTo>
                <a:lnTo>
                  <a:pt x="26" y="122"/>
                </a:lnTo>
                <a:lnTo>
                  <a:pt x="26" y="120"/>
                </a:lnTo>
                <a:lnTo>
                  <a:pt x="26" y="118"/>
                </a:lnTo>
                <a:lnTo>
                  <a:pt x="28" y="118"/>
                </a:lnTo>
                <a:lnTo>
                  <a:pt x="28" y="116"/>
                </a:lnTo>
                <a:lnTo>
                  <a:pt x="30" y="118"/>
                </a:lnTo>
                <a:lnTo>
                  <a:pt x="32" y="116"/>
                </a:lnTo>
                <a:lnTo>
                  <a:pt x="32" y="114"/>
                </a:lnTo>
                <a:lnTo>
                  <a:pt x="30" y="114"/>
                </a:lnTo>
                <a:lnTo>
                  <a:pt x="28" y="114"/>
                </a:lnTo>
                <a:lnTo>
                  <a:pt x="28" y="112"/>
                </a:lnTo>
                <a:lnTo>
                  <a:pt x="26" y="110"/>
                </a:lnTo>
                <a:lnTo>
                  <a:pt x="26" y="108"/>
                </a:lnTo>
                <a:lnTo>
                  <a:pt x="26" y="106"/>
                </a:lnTo>
                <a:lnTo>
                  <a:pt x="26" y="104"/>
                </a:lnTo>
                <a:lnTo>
                  <a:pt x="28" y="102"/>
                </a:lnTo>
                <a:lnTo>
                  <a:pt x="30" y="100"/>
                </a:lnTo>
                <a:lnTo>
                  <a:pt x="32" y="100"/>
                </a:lnTo>
                <a:lnTo>
                  <a:pt x="32" y="98"/>
                </a:lnTo>
                <a:lnTo>
                  <a:pt x="32" y="96"/>
                </a:lnTo>
                <a:lnTo>
                  <a:pt x="32" y="94"/>
                </a:lnTo>
                <a:lnTo>
                  <a:pt x="30" y="94"/>
                </a:lnTo>
                <a:lnTo>
                  <a:pt x="28" y="92"/>
                </a:lnTo>
                <a:lnTo>
                  <a:pt x="28" y="90"/>
                </a:lnTo>
                <a:lnTo>
                  <a:pt x="28" y="88"/>
                </a:lnTo>
                <a:lnTo>
                  <a:pt x="26" y="88"/>
                </a:lnTo>
                <a:lnTo>
                  <a:pt x="24" y="86"/>
                </a:lnTo>
                <a:lnTo>
                  <a:pt x="24" y="84"/>
                </a:lnTo>
                <a:lnTo>
                  <a:pt x="26" y="84"/>
                </a:lnTo>
                <a:lnTo>
                  <a:pt x="28" y="84"/>
                </a:lnTo>
                <a:lnTo>
                  <a:pt x="30" y="84"/>
                </a:lnTo>
                <a:lnTo>
                  <a:pt x="32" y="84"/>
                </a:lnTo>
                <a:lnTo>
                  <a:pt x="34" y="82"/>
                </a:lnTo>
                <a:lnTo>
                  <a:pt x="34" y="80"/>
                </a:lnTo>
                <a:lnTo>
                  <a:pt x="34" y="78"/>
                </a:lnTo>
                <a:lnTo>
                  <a:pt x="36" y="76"/>
                </a:lnTo>
                <a:lnTo>
                  <a:pt x="34" y="74"/>
                </a:lnTo>
                <a:lnTo>
                  <a:pt x="34" y="72"/>
                </a:lnTo>
                <a:lnTo>
                  <a:pt x="36" y="70"/>
                </a:lnTo>
                <a:lnTo>
                  <a:pt x="38" y="70"/>
                </a:lnTo>
                <a:lnTo>
                  <a:pt x="36" y="68"/>
                </a:lnTo>
                <a:lnTo>
                  <a:pt x="38" y="66"/>
                </a:lnTo>
                <a:lnTo>
                  <a:pt x="38" y="64"/>
                </a:lnTo>
                <a:lnTo>
                  <a:pt x="38" y="62"/>
                </a:lnTo>
                <a:lnTo>
                  <a:pt x="38" y="60"/>
                </a:lnTo>
                <a:lnTo>
                  <a:pt x="38" y="58"/>
                </a:lnTo>
                <a:lnTo>
                  <a:pt x="36" y="56"/>
                </a:lnTo>
                <a:lnTo>
                  <a:pt x="38" y="56"/>
                </a:lnTo>
                <a:lnTo>
                  <a:pt x="38" y="54"/>
                </a:lnTo>
                <a:lnTo>
                  <a:pt x="40" y="52"/>
                </a:lnTo>
                <a:lnTo>
                  <a:pt x="42" y="52"/>
                </a:lnTo>
                <a:lnTo>
                  <a:pt x="44" y="50"/>
                </a:lnTo>
                <a:lnTo>
                  <a:pt x="44" y="48"/>
                </a:lnTo>
                <a:lnTo>
                  <a:pt x="46" y="48"/>
                </a:lnTo>
                <a:lnTo>
                  <a:pt x="48" y="46"/>
                </a:lnTo>
                <a:lnTo>
                  <a:pt x="50" y="44"/>
                </a:lnTo>
                <a:lnTo>
                  <a:pt x="48" y="44"/>
                </a:lnTo>
                <a:lnTo>
                  <a:pt x="46" y="42"/>
                </a:lnTo>
                <a:lnTo>
                  <a:pt x="44" y="40"/>
                </a:lnTo>
                <a:lnTo>
                  <a:pt x="44" y="38"/>
                </a:lnTo>
                <a:lnTo>
                  <a:pt x="42" y="36"/>
                </a:lnTo>
                <a:lnTo>
                  <a:pt x="40" y="36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28" y="40"/>
                </a:lnTo>
                <a:lnTo>
                  <a:pt x="28" y="38"/>
                </a:lnTo>
                <a:lnTo>
                  <a:pt x="26" y="38"/>
                </a:lnTo>
                <a:lnTo>
                  <a:pt x="24" y="38"/>
                </a:lnTo>
                <a:lnTo>
                  <a:pt x="22" y="38"/>
                </a:lnTo>
                <a:lnTo>
                  <a:pt x="20" y="38"/>
                </a:lnTo>
                <a:lnTo>
                  <a:pt x="18" y="40"/>
                </a:lnTo>
                <a:lnTo>
                  <a:pt x="16" y="40"/>
                </a:lnTo>
                <a:lnTo>
                  <a:pt x="16" y="38"/>
                </a:lnTo>
                <a:lnTo>
                  <a:pt x="16" y="36"/>
                </a:lnTo>
                <a:lnTo>
                  <a:pt x="18" y="34"/>
                </a:lnTo>
                <a:lnTo>
                  <a:pt x="16" y="34"/>
                </a:lnTo>
                <a:lnTo>
                  <a:pt x="16" y="32"/>
                </a:lnTo>
                <a:lnTo>
                  <a:pt x="14" y="34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6" y="36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6" y="32"/>
                </a:lnTo>
                <a:lnTo>
                  <a:pt x="8" y="30"/>
                </a:lnTo>
                <a:lnTo>
                  <a:pt x="10" y="30"/>
                </a:lnTo>
                <a:lnTo>
                  <a:pt x="10" y="28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6" y="28"/>
                </a:lnTo>
                <a:lnTo>
                  <a:pt x="8" y="28"/>
                </a:lnTo>
                <a:lnTo>
                  <a:pt x="10" y="26"/>
                </a:lnTo>
                <a:lnTo>
                  <a:pt x="8" y="28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6" y="22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6" y="18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3" name="Freeform 2381"/>
          <p:cNvSpPr>
            <a:spLocks/>
          </p:cNvSpPr>
          <p:nvPr/>
        </p:nvSpPr>
        <p:spPr bwMode="auto">
          <a:xfrm>
            <a:off x="3992563" y="2498724"/>
            <a:ext cx="328612" cy="254000"/>
          </a:xfrm>
          <a:custGeom>
            <a:avLst/>
            <a:gdLst>
              <a:gd name="T0" fmla="*/ 15120914 w 207"/>
              <a:gd name="T1" fmla="*/ 25201563 h 160"/>
              <a:gd name="T2" fmla="*/ 50403048 w 207"/>
              <a:gd name="T3" fmla="*/ 15120938 h 160"/>
              <a:gd name="T4" fmla="*/ 40322439 w 207"/>
              <a:gd name="T5" fmla="*/ 10080625 h 160"/>
              <a:gd name="T6" fmla="*/ 75604572 w 207"/>
              <a:gd name="T7" fmla="*/ 0 h 160"/>
              <a:gd name="T8" fmla="*/ 105846401 w 207"/>
              <a:gd name="T9" fmla="*/ 10080625 h 160"/>
              <a:gd name="T10" fmla="*/ 136088230 w 207"/>
              <a:gd name="T11" fmla="*/ 10080625 h 160"/>
              <a:gd name="T12" fmla="*/ 166330059 w 207"/>
              <a:gd name="T13" fmla="*/ 10080625 h 160"/>
              <a:gd name="T14" fmla="*/ 201612193 w 207"/>
              <a:gd name="T15" fmla="*/ 15120938 h 160"/>
              <a:gd name="T16" fmla="*/ 221773413 w 207"/>
              <a:gd name="T17" fmla="*/ 15120938 h 160"/>
              <a:gd name="T18" fmla="*/ 257055546 w 207"/>
              <a:gd name="T19" fmla="*/ 20161250 h 160"/>
              <a:gd name="T20" fmla="*/ 282257071 w 207"/>
              <a:gd name="T21" fmla="*/ 15120938 h 160"/>
              <a:gd name="T22" fmla="*/ 307458595 w 207"/>
              <a:gd name="T23" fmla="*/ 20161250 h 160"/>
              <a:gd name="T24" fmla="*/ 330139173 w 207"/>
              <a:gd name="T25" fmla="*/ 25201563 h 160"/>
              <a:gd name="T26" fmla="*/ 345260087 w 207"/>
              <a:gd name="T27" fmla="*/ 40322500 h 160"/>
              <a:gd name="T28" fmla="*/ 370461611 w 207"/>
              <a:gd name="T29" fmla="*/ 45362813 h 160"/>
              <a:gd name="T30" fmla="*/ 405743745 w 207"/>
              <a:gd name="T31" fmla="*/ 55443438 h 160"/>
              <a:gd name="T32" fmla="*/ 420864660 w 207"/>
              <a:gd name="T33" fmla="*/ 45362813 h 160"/>
              <a:gd name="T34" fmla="*/ 446066184 w 207"/>
              <a:gd name="T35" fmla="*/ 65524063 h 160"/>
              <a:gd name="T36" fmla="*/ 466227403 w 207"/>
              <a:gd name="T37" fmla="*/ 65524063 h 160"/>
              <a:gd name="T38" fmla="*/ 496469232 w 207"/>
              <a:gd name="T39" fmla="*/ 70564375 h 160"/>
              <a:gd name="T40" fmla="*/ 521670756 w 207"/>
              <a:gd name="T41" fmla="*/ 70564375 h 160"/>
              <a:gd name="T42" fmla="*/ 521670756 w 207"/>
              <a:gd name="T43" fmla="*/ 90725625 h 160"/>
              <a:gd name="T44" fmla="*/ 491428927 w 207"/>
              <a:gd name="T45" fmla="*/ 110886875 h 160"/>
              <a:gd name="T46" fmla="*/ 461187098 w 207"/>
              <a:gd name="T47" fmla="*/ 131048125 h 160"/>
              <a:gd name="T48" fmla="*/ 425904964 w 207"/>
              <a:gd name="T49" fmla="*/ 136088438 h 160"/>
              <a:gd name="T50" fmla="*/ 410784050 w 207"/>
              <a:gd name="T51" fmla="*/ 166330313 h 160"/>
              <a:gd name="T52" fmla="*/ 380542221 w 207"/>
              <a:gd name="T53" fmla="*/ 191531875 h 160"/>
              <a:gd name="T54" fmla="*/ 365421306 w 207"/>
              <a:gd name="T55" fmla="*/ 216733438 h 160"/>
              <a:gd name="T56" fmla="*/ 370461611 w 207"/>
              <a:gd name="T57" fmla="*/ 246975313 h 160"/>
              <a:gd name="T58" fmla="*/ 375501916 w 207"/>
              <a:gd name="T59" fmla="*/ 262096250 h 160"/>
              <a:gd name="T60" fmla="*/ 350300392 w 207"/>
              <a:gd name="T61" fmla="*/ 287297813 h 160"/>
              <a:gd name="T62" fmla="*/ 345260087 w 207"/>
              <a:gd name="T63" fmla="*/ 312499375 h 160"/>
              <a:gd name="T64" fmla="*/ 315018258 w 207"/>
              <a:gd name="T65" fmla="*/ 322580000 h 160"/>
              <a:gd name="T66" fmla="*/ 292337680 w 207"/>
              <a:gd name="T67" fmla="*/ 347781563 h 160"/>
              <a:gd name="T68" fmla="*/ 267136156 w 207"/>
              <a:gd name="T69" fmla="*/ 357862188 h 160"/>
              <a:gd name="T70" fmla="*/ 221773413 w 207"/>
              <a:gd name="T71" fmla="*/ 362902500 h 160"/>
              <a:gd name="T72" fmla="*/ 191531584 w 207"/>
              <a:gd name="T73" fmla="*/ 362902500 h 160"/>
              <a:gd name="T74" fmla="*/ 156249450 w 207"/>
              <a:gd name="T75" fmla="*/ 378023438 h 160"/>
              <a:gd name="T76" fmla="*/ 136088230 w 207"/>
              <a:gd name="T77" fmla="*/ 398184688 h 160"/>
              <a:gd name="T78" fmla="*/ 105846401 w 207"/>
              <a:gd name="T79" fmla="*/ 383063750 h 160"/>
              <a:gd name="T80" fmla="*/ 100806097 w 207"/>
              <a:gd name="T81" fmla="*/ 362902500 h 160"/>
              <a:gd name="T82" fmla="*/ 95765792 w 207"/>
              <a:gd name="T83" fmla="*/ 352821875 h 160"/>
              <a:gd name="T84" fmla="*/ 75604572 w 207"/>
              <a:gd name="T85" fmla="*/ 337700938 h 160"/>
              <a:gd name="T86" fmla="*/ 55443353 w 207"/>
              <a:gd name="T87" fmla="*/ 337700938 h 160"/>
              <a:gd name="T88" fmla="*/ 65523963 w 207"/>
              <a:gd name="T89" fmla="*/ 307459063 h 160"/>
              <a:gd name="T90" fmla="*/ 75604572 w 207"/>
              <a:gd name="T91" fmla="*/ 287297813 h 160"/>
              <a:gd name="T92" fmla="*/ 65523963 w 207"/>
              <a:gd name="T93" fmla="*/ 272176875 h 160"/>
              <a:gd name="T94" fmla="*/ 80644877 w 207"/>
              <a:gd name="T95" fmla="*/ 246975313 h 160"/>
              <a:gd name="T96" fmla="*/ 70564268 w 207"/>
              <a:gd name="T97" fmla="*/ 231854375 h 160"/>
              <a:gd name="T98" fmla="*/ 65523963 w 207"/>
              <a:gd name="T99" fmla="*/ 211693125 h 160"/>
              <a:gd name="T100" fmla="*/ 85685182 w 207"/>
              <a:gd name="T101" fmla="*/ 201612500 h 160"/>
              <a:gd name="T102" fmla="*/ 90725487 w 207"/>
              <a:gd name="T103" fmla="*/ 171370625 h 160"/>
              <a:gd name="T104" fmla="*/ 90725487 w 207"/>
              <a:gd name="T105" fmla="*/ 141128750 h 160"/>
              <a:gd name="T106" fmla="*/ 100806097 w 207"/>
              <a:gd name="T107" fmla="*/ 131048125 h 160"/>
              <a:gd name="T108" fmla="*/ 115927011 w 207"/>
              <a:gd name="T109" fmla="*/ 105846563 h 160"/>
              <a:gd name="T110" fmla="*/ 95765792 w 207"/>
              <a:gd name="T111" fmla="*/ 90725625 h 160"/>
              <a:gd name="T112" fmla="*/ 70564268 w 207"/>
              <a:gd name="T113" fmla="*/ 95765938 h 160"/>
              <a:gd name="T114" fmla="*/ 40322439 w 207"/>
              <a:gd name="T115" fmla="*/ 95765938 h 160"/>
              <a:gd name="T116" fmla="*/ 30241829 w 207"/>
              <a:gd name="T117" fmla="*/ 85685313 h 160"/>
              <a:gd name="T118" fmla="*/ 15120914 w 207"/>
              <a:gd name="T119" fmla="*/ 80645000 h 160"/>
              <a:gd name="T120" fmla="*/ 15120914 w 207"/>
              <a:gd name="T121" fmla="*/ 70564375 h 160"/>
              <a:gd name="T122" fmla="*/ 20161219 w 207"/>
              <a:gd name="T123" fmla="*/ 50403125 h 160"/>
              <a:gd name="T124" fmla="*/ 10080610 w 207"/>
              <a:gd name="T125" fmla="*/ 50403125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7" h="160">
                <a:moveTo>
                  <a:pt x="2" y="18"/>
                </a:move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20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2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2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70" y="6"/>
                </a:lnTo>
                <a:lnTo>
                  <a:pt x="72" y="6"/>
                </a:lnTo>
                <a:lnTo>
                  <a:pt x="74" y="6"/>
                </a:lnTo>
                <a:lnTo>
                  <a:pt x="76" y="6"/>
                </a:lnTo>
                <a:lnTo>
                  <a:pt x="78" y="6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6"/>
                </a:lnTo>
                <a:lnTo>
                  <a:pt x="92" y="4"/>
                </a:lnTo>
                <a:lnTo>
                  <a:pt x="94" y="6"/>
                </a:lnTo>
                <a:lnTo>
                  <a:pt x="94" y="4"/>
                </a:lnTo>
                <a:lnTo>
                  <a:pt x="96" y="6"/>
                </a:lnTo>
                <a:lnTo>
                  <a:pt x="98" y="6"/>
                </a:lnTo>
                <a:lnTo>
                  <a:pt x="100" y="6"/>
                </a:lnTo>
                <a:lnTo>
                  <a:pt x="102" y="8"/>
                </a:lnTo>
                <a:lnTo>
                  <a:pt x="104" y="8"/>
                </a:lnTo>
                <a:lnTo>
                  <a:pt x="106" y="6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6" y="8"/>
                </a:lnTo>
                <a:lnTo>
                  <a:pt x="118" y="8"/>
                </a:lnTo>
                <a:lnTo>
                  <a:pt x="120" y="8"/>
                </a:lnTo>
                <a:lnTo>
                  <a:pt x="122" y="8"/>
                </a:lnTo>
                <a:lnTo>
                  <a:pt x="124" y="8"/>
                </a:lnTo>
                <a:lnTo>
                  <a:pt x="125" y="8"/>
                </a:lnTo>
                <a:lnTo>
                  <a:pt x="124" y="8"/>
                </a:lnTo>
                <a:lnTo>
                  <a:pt x="125" y="8"/>
                </a:lnTo>
                <a:lnTo>
                  <a:pt x="127" y="8"/>
                </a:lnTo>
                <a:lnTo>
                  <a:pt x="129" y="8"/>
                </a:lnTo>
                <a:lnTo>
                  <a:pt x="131" y="10"/>
                </a:lnTo>
                <a:lnTo>
                  <a:pt x="131" y="12"/>
                </a:lnTo>
                <a:lnTo>
                  <a:pt x="129" y="12"/>
                </a:lnTo>
                <a:lnTo>
                  <a:pt x="131" y="14"/>
                </a:lnTo>
                <a:lnTo>
                  <a:pt x="133" y="12"/>
                </a:lnTo>
                <a:lnTo>
                  <a:pt x="133" y="14"/>
                </a:lnTo>
                <a:lnTo>
                  <a:pt x="135" y="14"/>
                </a:lnTo>
                <a:lnTo>
                  <a:pt x="137" y="16"/>
                </a:lnTo>
                <a:lnTo>
                  <a:pt x="139" y="16"/>
                </a:lnTo>
                <a:lnTo>
                  <a:pt x="141" y="16"/>
                </a:lnTo>
                <a:lnTo>
                  <a:pt x="143" y="18"/>
                </a:lnTo>
                <a:lnTo>
                  <a:pt x="145" y="20"/>
                </a:lnTo>
                <a:lnTo>
                  <a:pt x="145" y="18"/>
                </a:lnTo>
                <a:lnTo>
                  <a:pt x="147" y="18"/>
                </a:lnTo>
                <a:lnTo>
                  <a:pt x="149" y="20"/>
                </a:lnTo>
                <a:lnTo>
                  <a:pt x="151" y="20"/>
                </a:lnTo>
                <a:lnTo>
                  <a:pt x="153" y="22"/>
                </a:lnTo>
                <a:lnTo>
                  <a:pt x="155" y="20"/>
                </a:lnTo>
                <a:lnTo>
                  <a:pt x="157" y="20"/>
                </a:lnTo>
                <a:lnTo>
                  <a:pt x="159" y="22"/>
                </a:lnTo>
                <a:lnTo>
                  <a:pt x="161" y="22"/>
                </a:lnTo>
                <a:lnTo>
                  <a:pt x="163" y="22"/>
                </a:lnTo>
                <a:lnTo>
                  <a:pt x="165" y="22"/>
                </a:lnTo>
                <a:lnTo>
                  <a:pt x="165" y="20"/>
                </a:lnTo>
                <a:lnTo>
                  <a:pt x="165" y="18"/>
                </a:lnTo>
                <a:lnTo>
                  <a:pt x="167" y="18"/>
                </a:lnTo>
                <a:lnTo>
                  <a:pt x="169" y="18"/>
                </a:lnTo>
                <a:lnTo>
                  <a:pt x="171" y="20"/>
                </a:lnTo>
                <a:lnTo>
                  <a:pt x="173" y="20"/>
                </a:lnTo>
                <a:lnTo>
                  <a:pt x="175" y="20"/>
                </a:lnTo>
                <a:lnTo>
                  <a:pt x="177" y="22"/>
                </a:lnTo>
                <a:lnTo>
                  <a:pt x="177" y="24"/>
                </a:lnTo>
                <a:lnTo>
                  <a:pt x="177" y="26"/>
                </a:lnTo>
                <a:lnTo>
                  <a:pt x="179" y="26"/>
                </a:lnTo>
                <a:lnTo>
                  <a:pt x="181" y="26"/>
                </a:lnTo>
                <a:lnTo>
                  <a:pt x="181" y="24"/>
                </a:lnTo>
                <a:lnTo>
                  <a:pt x="181" y="26"/>
                </a:lnTo>
                <a:lnTo>
                  <a:pt x="183" y="26"/>
                </a:lnTo>
                <a:lnTo>
                  <a:pt x="185" y="26"/>
                </a:lnTo>
                <a:lnTo>
                  <a:pt x="187" y="28"/>
                </a:lnTo>
                <a:lnTo>
                  <a:pt x="189" y="26"/>
                </a:lnTo>
                <a:lnTo>
                  <a:pt x="191" y="26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6"/>
                </a:lnTo>
                <a:lnTo>
                  <a:pt x="201" y="26"/>
                </a:lnTo>
                <a:lnTo>
                  <a:pt x="203" y="26"/>
                </a:lnTo>
                <a:lnTo>
                  <a:pt x="205" y="26"/>
                </a:lnTo>
                <a:lnTo>
                  <a:pt x="207" y="28"/>
                </a:lnTo>
                <a:lnTo>
                  <a:pt x="207" y="30"/>
                </a:lnTo>
                <a:lnTo>
                  <a:pt x="205" y="30"/>
                </a:lnTo>
                <a:lnTo>
                  <a:pt x="205" y="32"/>
                </a:lnTo>
                <a:lnTo>
                  <a:pt x="205" y="34"/>
                </a:lnTo>
                <a:lnTo>
                  <a:pt x="207" y="36"/>
                </a:lnTo>
                <a:lnTo>
                  <a:pt x="205" y="38"/>
                </a:lnTo>
                <a:lnTo>
                  <a:pt x="203" y="40"/>
                </a:lnTo>
                <a:lnTo>
                  <a:pt x="201" y="42"/>
                </a:lnTo>
                <a:lnTo>
                  <a:pt x="199" y="42"/>
                </a:lnTo>
                <a:lnTo>
                  <a:pt x="197" y="44"/>
                </a:lnTo>
                <a:lnTo>
                  <a:pt x="195" y="44"/>
                </a:lnTo>
                <a:lnTo>
                  <a:pt x="193" y="44"/>
                </a:lnTo>
                <a:lnTo>
                  <a:pt x="191" y="46"/>
                </a:lnTo>
                <a:lnTo>
                  <a:pt x="189" y="46"/>
                </a:lnTo>
                <a:lnTo>
                  <a:pt x="189" y="48"/>
                </a:lnTo>
                <a:lnTo>
                  <a:pt x="187" y="50"/>
                </a:lnTo>
                <a:lnTo>
                  <a:pt x="185" y="50"/>
                </a:lnTo>
                <a:lnTo>
                  <a:pt x="183" y="52"/>
                </a:lnTo>
                <a:lnTo>
                  <a:pt x="181" y="52"/>
                </a:lnTo>
                <a:lnTo>
                  <a:pt x="179" y="52"/>
                </a:lnTo>
                <a:lnTo>
                  <a:pt x="177" y="52"/>
                </a:lnTo>
                <a:lnTo>
                  <a:pt x="175" y="52"/>
                </a:lnTo>
                <a:lnTo>
                  <a:pt x="173" y="54"/>
                </a:lnTo>
                <a:lnTo>
                  <a:pt x="171" y="54"/>
                </a:lnTo>
                <a:lnTo>
                  <a:pt x="169" y="54"/>
                </a:lnTo>
                <a:lnTo>
                  <a:pt x="169" y="56"/>
                </a:lnTo>
                <a:lnTo>
                  <a:pt x="167" y="56"/>
                </a:lnTo>
                <a:lnTo>
                  <a:pt x="165" y="58"/>
                </a:lnTo>
                <a:lnTo>
                  <a:pt x="163" y="60"/>
                </a:lnTo>
                <a:lnTo>
                  <a:pt x="165" y="62"/>
                </a:lnTo>
                <a:lnTo>
                  <a:pt x="163" y="64"/>
                </a:lnTo>
                <a:lnTo>
                  <a:pt x="163" y="66"/>
                </a:lnTo>
                <a:lnTo>
                  <a:pt x="161" y="64"/>
                </a:lnTo>
                <a:lnTo>
                  <a:pt x="159" y="66"/>
                </a:lnTo>
                <a:lnTo>
                  <a:pt x="159" y="68"/>
                </a:lnTo>
                <a:lnTo>
                  <a:pt x="157" y="70"/>
                </a:lnTo>
                <a:lnTo>
                  <a:pt x="155" y="72"/>
                </a:lnTo>
                <a:lnTo>
                  <a:pt x="153" y="74"/>
                </a:lnTo>
                <a:lnTo>
                  <a:pt x="151" y="76"/>
                </a:lnTo>
                <a:lnTo>
                  <a:pt x="151" y="78"/>
                </a:lnTo>
                <a:lnTo>
                  <a:pt x="149" y="80"/>
                </a:lnTo>
                <a:lnTo>
                  <a:pt x="147" y="82"/>
                </a:lnTo>
                <a:lnTo>
                  <a:pt x="147" y="84"/>
                </a:lnTo>
                <a:lnTo>
                  <a:pt x="145" y="86"/>
                </a:lnTo>
                <a:lnTo>
                  <a:pt x="145" y="88"/>
                </a:lnTo>
                <a:lnTo>
                  <a:pt x="145" y="90"/>
                </a:lnTo>
                <a:lnTo>
                  <a:pt x="145" y="92"/>
                </a:lnTo>
                <a:lnTo>
                  <a:pt x="145" y="94"/>
                </a:lnTo>
                <a:lnTo>
                  <a:pt x="147" y="96"/>
                </a:lnTo>
                <a:lnTo>
                  <a:pt x="147" y="98"/>
                </a:lnTo>
                <a:lnTo>
                  <a:pt x="149" y="100"/>
                </a:lnTo>
                <a:lnTo>
                  <a:pt x="151" y="100"/>
                </a:lnTo>
                <a:lnTo>
                  <a:pt x="153" y="102"/>
                </a:lnTo>
                <a:lnTo>
                  <a:pt x="151" y="104"/>
                </a:lnTo>
                <a:lnTo>
                  <a:pt x="149" y="104"/>
                </a:lnTo>
                <a:lnTo>
                  <a:pt x="149" y="106"/>
                </a:lnTo>
                <a:lnTo>
                  <a:pt x="147" y="108"/>
                </a:lnTo>
                <a:lnTo>
                  <a:pt x="145" y="108"/>
                </a:lnTo>
                <a:lnTo>
                  <a:pt x="143" y="108"/>
                </a:lnTo>
                <a:lnTo>
                  <a:pt x="143" y="110"/>
                </a:lnTo>
                <a:lnTo>
                  <a:pt x="141" y="112"/>
                </a:lnTo>
                <a:lnTo>
                  <a:pt x="141" y="114"/>
                </a:lnTo>
                <a:lnTo>
                  <a:pt x="139" y="114"/>
                </a:lnTo>
                <a:lnTo>
                  <a:pt x="139" y="116"/>
                </a:lnTo>
                <a:lnTo>
                  <a:pt x="137" y="118"/>
                </a:lnTo>
                <a:lnTo>
                  <a:pt x="137" y="120"/>
                </a:lnTo>
                <a:lnTo>
                  <a:pt x="135" y="122"/>
                </a:lnTo>
                <a:lnTo>
                  <a:pt x="135" y="124"/>
                </a:lnTo>
                <a:lnTo>
                  <a:pt x="137" y="126"/>
                </a:lnTo>
                <a:lnTo>
                  <a:pt x="137" y="124"/>
                </a:lnTo>
                <a:lnTo>
                  <a:pt x="137" y="126"/>
                </a:lnTo>
                <a:lnTo>
                  <a:pt x="135" y="126"/>
                </a:lnTo>
                <a:lnTo>
                  <a:pt x="133" y="128"/>
                </a:lnTo>
                <a:lnTo>
                  <a:pt x="131" y="126"/>
                </a:lnTo>
                <a:lnTo>
                  <a:pt x="129" y="128"/>
                </a:lnTo>
                <a:lnTo>
                  <a:pt x="127" y="126"/>
                </a:lnTo>
                <a:lnTo>
                  <a:pt x="125" y="128"/>
                </a:lnTo>
                <a:lnTo>
                  <a:pt x="124" y="130"/>
                </a:lnTo>
                <a:lnTo>
                  <a:pt x="122" y="130"/>
                </a:lnTo>
                <a:lnTo>
                  <a:pt x="120" y="132"/>
                </a:lnTo>
                <a:lnTo>
                  <a:pt x="118" y="134"/>
                </a:lnTo>
                <a:lnTo>
                  <a:pt x="118" y="136"/>
                </a:lnTo>
                <a:lnTo>
                  <a:pt x="116" y="138"/>
                </a:lnTo>
                <a:lnTo>
                  <a:pt x="116" y="140"/>
                </a:lnTo>
                <a:lnTo>
                  <a:pt x="114" y="142"/>
                </a:lnTo>
                <a:lnTo>
                  <a:pt x="114" y="144"/>
                </a:lnTo>
                <a:lnTo>
                  <a:pt x="112" y="144"/>
                </a:lnTo>
                <a:lnTo>
                  <a:pt x="110" y="142"/>
                </a:lnTo>
                <a:lnTo>
                  <a:pt x="108" y="142"/>
                </a:lnTo>
                <a:lnTo>
                  <a:pt x="106" y="142"/>
                </a:lnTo>
                <a:lnTo>
                  <a:pt x="104" y="144"/>
                </a:lnTo>
                <a:lnTo>
                  <a:pt x="102" y="146"/>
                </a:lnTo>
                <a:lnTo>
                  <a:pt x="100" y="144"/>
                </a:lnTo>
                <a:lnTo>
                  <a:pt x="98" y="144"/>
                </a:lnTo>
                <a:lnTo>
                  <a:pt x="94" y="144"/>
                </a:lnTo>
                <a:lnTo>
                  <a:pt x="92" y="144"/>
                </a:lnTo>
                <a:lnTo>
                  <a:pt x="90" y="146"/>
                </a:lnTo>
                <a:lnTo>
                  <a:pt x="88" y="144"/>
                </a:lnTo>
                <a:lnTo>
                  <a:pt x="86" y="144"/>
                </a:lnTo>
                <a:lnTo>
                  <a:pt x="84" y="144"/>
                </a:lnTo>
                <a:lnTo>
                  <a:pt x="82" y="144"/>
                </a:lnTo>
                <a:lnTo>
                  <a:pt x="80" y="144"/>
                </a:lnTo>
                <a:lnTo>
                  <a:pt x="78" y="144"/>
                </a:lnTo>
                <a:lnTo>
                  <a:pt x="76" y="144"/>
                </a:lnTo>
                <a:lnTo>
                  <a:pt x="74" y="144"/>
                </a:lnTo>
                <a:lnTo>
                  <a:pt x="72" y="146"/>
                </a:lnTo>
                <a:lnTo>
                  <a:pt x="72" y="148"/>
                </a:lnTo>
                <a:lnTo>
                  <a:pt x="70" y="148"/>
                </a:lnTo>
                <a:lnTo>
                  <a:pt x="68" y="150"/>
                </a:lnTo>
                <a:lnTo>
                  <a:pt x="66" y="150"/>
                </a:lnTo>
                <a:lnTo>
                  <a:pt x="64" y="150"/>
                </a:lnTo>
                <a:lnTo>
                  <a:pt x="62" y="150"/>
                </a:lnTo>
                <a:lnTo>
                  <a:pt x="60" y="152"/>
                </a:lnTo>
                <a:lnTo>
                  <a:pt x="58" y="152"/>
                </a:lnTo>
                <a:lnTo>
                  <a:pt x="58" y="154"/>
                </a:lnTo>
                <a:lnTo>
                  <a:pt x="56" y="156"/>
                </a:lnTo>
                <a:lnTo>
                  <a:pt x="54" y="156"/>
                </a:lnTo>
                <a:lnTo>
                  <a:pt x="54" y="158"/>
                </a:lnTo>
                <a:lnTo>
                  <a:pt x="52" y="158"/>
                </a:lnTo>
                <a:lnTo>
                  <a:pt x="52" y="160"/>
                </a:lnTo>
                <a:lnTo>
                  <a:pt x="50" y="158"/>
                </a:lnTo>
                <a:lnTo>
                  <a:pt x="48" y="158"/>
                </a:lnTo>
                <a:lnTo>
                  <a:pt x="46" y="156"/>
                </a:lnTo>
                <a:lnTo>
                  <a:pt x="44" y="156"/>
                </a:lnTo>
                <a:lnTo>
                  <a:pt x="44" y="154"/>
                </a:lnTo>
                <a:lnTo>
                  <a:pt x="42" y="152"/>
                </a:lnTo>
                <a:lnTo>
                  <a:pt x="42" y="150"/>
                </a:lnTo>
                <a:lnTo>
                  <a:pt x="42" y="148"/>
                </a:lnTo>
                <a:lnTo>
                  <a:pt x="40" y="146"/>
                </a:lnTo>
                <a:lnTo>
                  <a:pt x="38" y="144"/>
                </a:lnTo>
                <a:lnTo>
                  <a:pt x="40" y="144"/>
                </a:lnTo>
                <a:lnTo>
                  <a:pt x="40" y="142"/>
                </a:lnTo>
                <a:lnTo>
                  <a:pt x="42" y="140"/>
                </a:lnTo>
                <a:lnTo>
                  <a:pt x="40" y="140"/>
                </a:lnTo>
                <a:lnTo>
                  <a:pt x="40" y="142"/>
                </a:lnTo>
                <a:lnTo>
                  <a:pt x="38" y="140"/>
                </a:lnTo>
                <a:lnTo>
                  <a:pt x="36" y="138"/>
                </a:lnTo>
                <a:lnTo>
                  <a:pt x="34" y="136"/>
                </a:lnTo>
                <a:lnTo>
                  <a:pt x="32" y="136"/>
                </a:lnTo>
                <a:lnTo>
                  <a:pt x="30" y="134"/>
                </a:lnTo>
                <a:lnTo>
                  <a:pt x="32" y="132"/>
                </a:lnTo>
                <a:lnTo>
                  <a:pt x="30" y="132"/>
                </a:lnTo>
                <a:lnTo>
                  <a:pt x="30" y="134"/>
                </a:ln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2" y="136"/>
                </a:lnTo>
                <a:lnTo>
                  <a:pt x="22" y="134"/>
                </a:lnTo>
                <a:lnTo>
                  <a:pt x="22" y="132"/>
                </a:lnTo>
                <a:lnTo>
                  <a:pt x="22" y="130"/>
                </a:lnTo>
                <a:lnTo>
                  <a:pt x="22" y="128"/>
                </a:lnTo>
                <a:lnTo>
                  <a:pt x="20" y="128"/>
                </a:lnTo>
                <a:lnTo>
                  <a:pt x="22" y="126"/>
                </a:lnTo>
                <a:lnTo>
                  <a:pt x="22" y="124"/>
                </a:lnTo>
                <a:lnTo>
                  <a:pt x="24" y="122"/>
                </a:lnTo>
                <a:lnTo>
                  <a:pt x="26" y="122"/>
                </a:lnTo>
                <a:lnTo>
                  <a:pt x="26" y="120"/>
                </a:lnTo>
                <a:lnTo>
                  <a:pt x="26" y="118"/>
                </a:lnTo>
                <a:lnTo>
                  <a:pt x="28" y="118"/>
                </a:lnTo>
                <a:lnTo>
                  <a:pt x="28" y="116"/>
                </a:lnTo>
                <a:lnTo>
                  <a:pt x="30" y="118"/>
                </a:lnTo>
                <a:lnTo>
                  <a:pt x="32" y="116"/>
                </a:lnTo>
                <a:lnTo>
                  <a:pt x="32" y="114"/>
                </a:lnTo>
                <a:lnTo>
                  <a:pt x="30" y="114"/>
                </a:lnTo>
                <a:lnTo>
                  <a:pt x="28" y="114"/>
                </a:lnTo>
                <a:lnTo>
                  <a:pt x="28" y="112"/>
                </a:lnTo>
                <a:lnTo>
                  <a:pt x="26" y="110"/>
                </a:lnTo>
                <a:lnTo>
                  <a:pt x="26" y="108"/>
                </a:lnTo>
                <a:lnTo>
                  <a:pt x="26" y="106"/>
                </a:lnTo>
                <a:lnTo>
                  <a:pt x="26" y="104"/>
                </a:lnTo>
                <a:lnTo>
                  <a:pt x="28" y="102"/>
                </a:lnTo>
                <a:lnTo>
                  <a:pt x="30" y="100"/>
                </a:lnTo>
                <a:lnTo>
                  <a:pt x="32" y="100"/>
                </a:lnTo>
                <a:lnTo>
                  <a:pt x="32" y="98"/>
                </a:lnTo>
                <a:lnTo>
                  <a:pt x="32" y="96"/>
                </a:lnTo>
                <a:lnTo>
                  <a:pt x="32" y="94"/>
                </a:lnTo>
                <a:lnTo>
                  <a:pt x="30" y="94"/>
                </a:lnTo>
                <a:lnTo>
                  <a:pt x="28" y="92"/>
                </a:lnTo>
                <a:lnTo>
                  <a:pt x="28" y="90"/>
                </a:lnTo>
                <a:lnTo>
                  <a:pt x="28" y="88"/>
                </a:lnTo>
                <a:lnTo>
                  <a:pt x="26" y="88"/>
                </a:lnTo>
                <a:lnTo>
                  <a:pt x="24" y="86"/>
                </a:lnTo>
                <a:lnTo>
                  <a:pt x="24" y="84"/>
                </a:lnTo>
                <a:lnTo>
                  <a:pt x="26" y="84"/>
                </a:lnTo>
                <a:lnTo>
                  <a:pt x="28" y="84"/>
                </a:lnTo>
                <a:lnTo>
                  <a:pt x="30" y="84"/>
                </a:lnTo>
                <a:lnTo>
                  <a:pt x="32" y="84"/>
                </a:lnTo>
                <a:lnTo>
                  <a:pt x="34" y="82"/>
                </a:lnTo>
                <a:lnTo>
                  <a:pt x="34" y="80"/>
                </a:lnTo>
                <a:lnTo>
                  <a:pt x="34" y="78"/>
                </a:lnTo>
                <a:lnTo>
                  <a:pt x="36" y="76"/>
                </a:lnTo>
                <a:lnTo>
                  <a:pt x="34" y="74"/>
                </a:lnTo>
                <a:lnTo>
                  <a:pt x="34" y="72"/>
                </a:lnTo>
                <a:lnTo>
                  <a:pt x="36" y="70"/>
                </a:lnTo>
                <a:lnTo>
                  <a:pt x="38" y="70"/>
                </a:lnTo>
                <a:lnTo>
                  <a:pt x="36" y="68"/>
                </a:lnTo>
                <a:lnTo>
                  <a:pt x="38" y="66"/>
                </a:lnTo>
                <a:lnTo>
                  <a:pt x="38" y="64"/>
                </a:lnTo>
                <a:lnTo>
                  <a:pt x="38" y="62"/>
                </a:lnTo>
                <a:lnTo>
                  <a:pt x="38" y="60"/>
                </a:lnTo>
                <a:lnTo>
                  <a:pt x="38" y="58"/>
                </a:lnTo>
                <a:lnTo>
                  <a:pt x="36" y="56"/>
                </a:lnTo>
                <a:lnTo>
                  <a:pt x="38" y="56"/>
                </a:lnTo>
                <a:lnTo>
                  <a:pt x="38" y="54"/>
                </a:lnTo>
                <a:lnTo>
                  <a:pt x="40" y="52"/>
                </a:lnTo>
                <a:lnTo>
                  <a:pt x="42" y="52"/>
                </a:lnTo>
                <a:lnTo>
                  <a:pt x="44" y="50"/>
                </a:lnTo>
                <a:lnTo>
                  <a:pt x="44" y="48"/>
                </a:lnTo>
                <a:lnTo>
                  <a:pt x="46" y="48"/>
                </a:lnTo>
                <a:lnTo>
                  <a:pt x="48" y="46"/>
                </a:lnTo>
                <a:lnTo>
                  <a:pt x="50" y="44"/>
                </a:lnTo>
                <a:lnTo>
                  <a:pt x="48" y="44"/>
                </a:lnTo>
                <a:lnTo>
                  <a:pt x="46" y="42"/>
                </a:lnTo>
                <a:lnTo>
                  <a:pt x="44" y="40"/>
                </a:lnTo>
                <a:lnTo>
                  <a:pt x="44" y="38"/>
                </a:lnTo>
                <a:lnTo>
                  <a:pt x="42" y="36"/>
                </a:lnTo>
                <a:lnTo>
                  <a:pt x="40" y="36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28" y="40"/>
                </a:lnTo>
                <a:lnTo>
                  <a:pt x="28" y="38"/>
                </a:lnTo>
                <a:lnTo>
                  <a:pt x="26" y="38"/>
                </a:lnTo>
                <a:lnTo>
                  <a:pt x="24" y="38"/>
                </a:lnTo>
                <a:lnTo>
                  <a:pt x="22" y="38"/>
                </a:lnTo>
                <a:lnTo>
                  <a:pt x="20" y="38"/>
                </a:lnTo>
                <a:lnTo>
                  <a:pt x="18" y="40"/>
                </a:lnTo>
                <a:lnTo>
                  <a:pt x="16" y="40"/>
                </a:lnTo>
                <a:lnTo>
                  <a:pt x="16" y="38"/>
                </a:lnTo>
                <a:lnTo>
                  <a:pt x="16" y="36"/>
                </a:lnTo>
                <a:lnTo>
                  <a:pt x="18" y="34"/>
                </a:lnTo>
                <a:lnTo>
                  <a:pt x="16" y="34"/>
                </a:lnTo>
                <a:lnTo>
                  <a:pt x="16" y="32"/>
                </a:lnTo>
                <a:lnTo>
                  <a:pt x="14" y="34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6" y="36"/>
                </a:lnTo>
                <a:lnTo>
                  <a:pt x="6" y="38"/>
                </a:lnTo>
                <a:lnTo>
                  <a:pt x="4" y="36"/>
                </a:lnTo>
                <a:lnTo>
                  <a:pt x="4" y="34"/>
                </a:lnTo>
                <a:lnTo>
                  <a:pt x="6" y="32"/>
                </a:lnTo>
                <a:lnTo>
                  <a:pt x="8" y="30"/>
                </a:lnTo>
                <a:lnTo>
                  <a:pt x="10" y="30"/>
                </a:lnTo>
                <a:lnTo>
                  <a:pt x="10" y="28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6" y="28"/>
                </a:lnTo>
                <a:lnTo>
                  <a:pt x="8" y="28"/>
                </a:lnTo>
                <a:lnTo>
                  <a:pt x="10" y="26"/>
                </a:lnTo>
                <a:lnTo>
                  <a:pt x="8" y="28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6" y="22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6" y="20"/>
                </a:lnTo>
                <a:lnTo>
                  <a:pt x="6" y="18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4" name="Freeform 2382"/>
          <p:cNvSpPr>
            <a:spLocks/>
          </p:cNvSpPr>
          <p:nvPr/>
        </p:nvSpPr>
        <p:spPr bwMode="auto">
          <a:xfrm>
            <a:off x="4206877" y="3570289"/>
            <a:ext cx="53975" cy="165100"/>
          </a:xfrm>
          <a:custGeom>
            <a:avLst/>
            <a:gdLst>
              <a:gd name="T0" fmla="*/ 5040313 w 34"/>
              <a:gd name="T1" fmla="*/ 0 h 104"/>
              <a:gd name="T2" fmla="*/ 15120938 w 34"/>
              <a:gd name="T3" fmla="*/ 5040313 h 104"/>
              <a:gd name="T4" fmla="*/ 25201563 w 34"/>
              <a:gd name="T5" fmla="*/ 5040313 h 104"/>
              <a:gd name="T6" fmla="*/ 40322500 w 34"/>
              <a:gd name="T7" fmla="*/ 5040313 h 104"/>
              <a:gd name="T8" fmla="*/ 45362813 w 34"/>
              <a:gd name="T9" fmla="*/ 15120938 h 104"/>
              <a:gd name="T10" fmla="*/ 40322500 w 34"/>
              <a:gd name="T11" fmla="*/ 25201563 h 104"/>
              <a:gd name="T12" fmla="*/ 40322500 w 34"/>
              <a:gd name="T13" fmla="*/ 40322500 h 104"/>
              <a:gd name="T14" fmla="*/ 55443438 w 34"/>
              <a:gd name="T15" fmla="*/ 50403125 h 104"/>
              <a:gd name="T16" fmla="*/ 60483750 w 34"/>
              <a:gd name="T17" fmla="*/ 55443438 h 104"/>
              <a:gd name="T18" fmla="*/ 70564375 w 34"/>
              <a:gd name="T19" fmla="*/ 65524063 h 104"/>
              <a:gd name="T20" fmla="*/ 70564375 w 34"/>
              <a:gd name="T21" fmla="*/ 85685313 h 104"/>
              <a:gd name="T22" fmla="*/ 70564375 w 34"/>
              <a:gd name="T23" fmla="*/ 95765938 h 104"/>
              <a:gd name="T24" fmla="*/ 80645000 w 34"/>
              <a:gd name="T25" fmla="*/ 105846563 h 104"/>
              <a:gd name="T26" fmla="*/ 80645000 w 34"/>
              <a:gd name="T27" fmla="*/ 120967500 h 104"/>
              <a:gd name="T28" fmla="*/ 80645000 w 34"/>
              <a:gd name="T29" fmla="*/ 141128750 h 104"/>
              <a:gd name="T30" fmla="*/ 80645000 w 34"/>
              <a:gd name="T31" fmla="*/ 151209375 h 104"/>
              <a:gd name="T32" fmla="*/ 80645000 w 34"/>
              <a:gd name="T33" fmla="*/ 186491563 h 104"/>
              <a:gd name="T34" fmla="*/ 80645000 w 34"/>
              <a:gd name="T35" fmla="*/ 216733438 h 104"/>
              <a:gd name="T36" fmla="*/ 80645000 w 34"/>
              <a:gd name="T37" fmla="*/ 226814063 h 104"/>
              <a:gd name="T38" fmla="*/ 80645000 w 34"/>
              <a:gd name="T39" fmla="*/ 236894688 h 104"/>
              <a:gd name="T40" fmla="*/ 85685313 w 34"/>
              <a:gd name="T41" fmla="*/ 246975313 h 104"/>
              <a:gd name="T42" fmla="*/ 80645000 w 34"/>
              <a:gd name="T43" fmla="*/ 252015625 h 104"/>
              <a:gd name="T44" fmla="*/ 75604688 w 34"/>
              <a:gd name="T45" fmla="*/ 257055938 h 104"/>
              <a:gd name="T46" fmla="*/ 70564375 w 34"/>
              <a:gd name="T47" fmla="*/ 257055938 h 104"/>
              <a:gd name="T48" fmla="*/ 60483750 w 34"/>
              <a:gd name="T49" fmla="*/ 257055938 h 104"/>
              <a:gd name="T50" fmla="*/ 45362813 w 34"/>
              <a:gd name="T51" fmla="*/ 252015625 h 104"/>
              <a:gd name="T52" fmla="*/ 35282188 w 34"/>
              <a:gd name="T53" fmla="*/ 241935000 h 104"/>
              <a:gd name="T54" fmla="*/ 30241875 w 34"/>
              <a:gd name="T55" fmla="*/ 226814063 h 104"/>
              <a:gd name="T56" fmla="*/ 30241875 w 34"/>
              <a:gd name="T57" fmla="*/ 216733438 h 104"/>
              <a:gd name="T58" fmla="*/ 35282188 w 34"/>
              <a:gd name="T59" fmla="*/ 206652813 h 104"/>
              <a:gd name="T60" fmla="*/ 30241875 w 34"/>
              <a:gd name="T61" fmla="*/ 196572188 h 104"/>
              <a:gd name="T62" fmla="*/ 30241875 w 34"/>
              <a:gd name="T63" fmla="*/ 181451250 h 104"/>
              <a:gd name="T64" fmla="*/ 30241875 w 34"/>
              <a:gd name="T65" fmla="*/ 166330313 h 104"/>
              <a:gd name="T66" fmla="*/ 35282188 w 34"/>
              <a:gd name="T67" fmla="*/ 151209375 h 104"/>
              <a:gd name="T68" fmla="*/ 35282188 w 34"/>
              <a:gd name="T69" fmla="*/ 136088438 h 104"/>
              <a:gd name="T70" fmla="*/ 25201563 w 34"/>
              <a:gd name="T71" fmla="*/ 126007813 h 104"/>
              <a:gd name="T72" fmla="*/ 25201563 w 34"/>
              <a:gd name="T73" fmla="*/ 120967500 h 104"/>
              <a:gd name="T74" fmla="*/ 25201563 w 34"/>
              <a:gd name="T75" fmla="*/ 110886875 h 104"/>
              <a:gd name="T76" fmla="*/ 30241875 w 34"/>
              <a:gd name="T77" fmla="*/ 95765938 h 104"/>
              <a:gd name="T78" fmla="*/ 25201563 w 34"/>
              <a:gd name="T79" fmla="*/ 85685313 h 104"/>
              <a:gd name="T80" fmla="*/ 20161250 w 34"/>
              <a:gd name="T81" fmla="*/ 85685313 h 104"/>
              <a:gd name="T82" fmla="*/ 20161250 w 34"/>
              <a:gd name="T83" fmla="*/ 75604688 h 104"/>
              <a:gd name="T84" fmla="*/ 20161250 w 34"/>
              <a:gd name="T85" fmla="*/ 60483750 h 104"/>
              <a:gd name="T86" fmla="*/ 25201563 w 34"/>
              <a:gd name="T87" fmla="*/ 55443438 h 104"/>
              <a:gd name="T88" fmla="*/ 25201563 w 34"/>
              <a:gd name="T89" fmla="*/ 45362813 h 104"/>
              <a:gd name="T90" fmla="*/ 15120938 w 34"/>
              <a:gd name="T91" fmla="*/ 35282188 h 104"/>
              <a:gd name="T92" fmla="*/ 5040313 w 34"/>
              <a:gd name="T93" fmla="*/ 25201563 h 104"/>
              <a:gd name="T94" fmla="*/ 0 w 34"/>
              <a:gd name="T95" fmla="*/ 20161250 h 104"/>
              <a:gd name="T96" fmla="*/ 5040313 w 34"/>
              <a:gd name="T97" fmla="*/ 10080625 h 104"/>
              <a:gd name="T98" fmla="*/ 5040313 w 34"/>
              <a:gd name="T99" fmla="*/ 0 h 1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4" h="104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4" y="2"/>
                </a:lnTo>
                <a:lnTo>
                  <a:pt x="16" y="2"/>
                </a:lnTo>
                <a:lnTo>
                  <a:pt x="20" y="2"/>
                </a:lnTo>
                <a:lnTo>
                  <a:pt x="18" y="4"/>
                </a:lnTo>
                <a:lnTo>
                  <a:pt x="18" y="6"/>
                </a:lnTo>
                <a:lnTo>
                  <a:pt x="18" y="8"/>
                </a:lnTo>
                <a:lnTo>
                  <a:pt x="16" y="8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6" y="16"/>
                </a:lnTo>
                <a:lnTo>
                  <a:pt x="18" y="18"/>
                </a:lnTo>
                <a:lnTo>
                  <a:pt x="20" y="18"/>
                </a:lnTo>
                <a:lnTo>
                  <a:pt x="22" y="20"/>
                </a:lnTo>
                <a:lnTo>
                  <a:pt x="24" y="20"/>
                </a:lnTo>
                <a:lnTo>
                  <a:pt x="24" y="22"/>
                </a:lnTo>
                <a:lnTo>
                  <a:pt x="26" y="24"/>
                </a:lnTo>
                <a:lnTo>
                  <a:pt x="28" y="26"/>
                </a:lnTo>
                <a:lnTo>
                  <a:pt x="28" y="30"/>
                </a:lnTo>
                <a:lnTo>
                  <a:pt x="26" y="32"/>
                </a:lnTo>
                <a:lnTo>
                  <a:pt x="28" y="34"/>
                </a:lnTo>
                <a:lnTo>
                  <a:pt x="28" y="36"/>
                </a:lnTo>
                <a:lnTo>
                  <a:pt x="28" y="38"/>
                </a:lnTo>
                <a:lnTo>
                  <a:pt x="30" y="40"/>
                </a:lnTo>
                <a:lnTo>
                  <a:pt x="32" y="42"/>
                </a:lnTo>
                <a:lnTo>
                  <a:pt x="32" y="44"/>
                </a:lnTo>
                <a:lnTo>
                  <a:pt x="32" y="46"/>
                </a:lnTo>
                <a:lnTo>
                  <a:pt x="32" y="48"/>
                </a:lnTo>
                <a:lnTo>
                  <a:pt x="32" y="52"/>
                </a:lnTo>
                <a:lnTo>
                  <a:pt x="32" y="54"/>
                </a:lnTo>
                <a:lnTo>
                  <a:pt x="32" y="56"/>
                </a:lnTo>
                <a:lnTo>
                  <a:pt x="32" y="58"/>
                </a:lnTo>
                <a:lnTo>
                  <a:pt x="32" y="60"/>
                </a:lnTo>
                <a:lnTo>
                  <a:pt x="32" y="72"/>
                </a:lnTo>
                <a:lnTo>
                  <a:pt x="32" y="74"/>
                </a:lnTo>
                <a:lnTo>
                  <a:pt x="32" y="76"/>
                </a:lnTo>
                <a:lnTo>
                  <a:pt x="32" y="84"/>
                </a:lnTo>
                <a:lnTo>
                  <a:pt x="32" y="86"/>
                </a:lnTo>
                <a:lnTo>
                  <a:pt x="30" y="86"/>
                </a:lnTo>
                <a:lnTo>
                  <a:pt x="30" y="88"/>
                </a:lnTo>
                <a:lnTo>
                  <a:pt x="32" y="90"/>
                </a:lnTo>
                <a:lnTo>
                  <a:pt x="32" y="92"/>
                </a:lnTo>
                <a:lnTo>
                  <a:pt x="32" y="94"/>
                </a:lnTo>
                <a:lnTo>
                  <a:pt x="32" y="96"/>
                </a:lnTo>
                <a:lnTo>
                  <a:pt x="34" y="98"/>
                </a:lnTo>
                <a:lnTo>
                  <a:pt x="34" y="100"/>
                </a:lnTo>
                <a:lnTo>
                  <a:pt x="32" y="100"/>
                </a:lnTo>
                <a:lnTo>
                  <a:pt x="32" y="102"/>
                </a:lnTo>
                <a:lnTo>
                  <a:pt x="30" y="102"/>
                </a:lnTo>
                <a:lnTo>
                  <a:pt x="28" y="102"/>
                </a:lnTo>
                <a:lnTo>
                  <a:pt x="26" y="104"/>
                </a:lnTo>
                <a:lnTo>
                  <a:pt x="24" y="104"/>
                </a:lnTo>
                <a:lnTo>
                  <a:pt x="24" y="102"/>
                </a:lnTo>
                <a:lnTo>
                  <a:pt x="22" y="102"/>
                </a:lnTo>
                <a:lnTo>
                  <a:pt x="20" y="102"/>
                </a:lnTo>
                <a:lnTo>
                  <a:pt x="18" y="100"/>
                </a:lnTo>
                <a:lnTo>
                  <a:pt x="16" y="98"/>
                </a:lnTo>
                <a:lnTo>
                  <a:pt x="16" y="96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2" y="90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4" y="70"/>
                </a:lnTo>
                <a:lnTo>
                  <a:pt x="14" y="66"/>
                </a:lnTo>
                <a:lnTo>
                  <a:pt x="12" y="66"/>
                </a:lnTo>
                <a:lnTo>
                  <a:pt x="12" y="64"/>
                </a:lnTo>
                <a:lnTo>
                  <a:pt x="12" y="62"/>
                </a:lnTo>
                <a:lnTo>
                  <a:pt x="14" y="60"/>
                </a:lnTo>
                <a:lnTo>
                  <a:pt x="16" y="58"/>
                </a:lnTo>
                <a:lnTo>
                  <a:pt x="14" y="56"/>
                </a:lnTo>
                <a:lnTo>
                  <a:pt x="14" y="54"/>
                </a:lnTo>
                <a:lnTo>
                  <a:pt x="12" y="54"/>
                </a:lnTo>
                <a:lnTo>
                  <a:pt x="10" y="52"/>
                </a:lnTo>
                <a:lnTo>
                  <a:pt x="10" y="50"/>
                </a:lnTo>
                <a:lnTo>
                  <a:pt x="8" y="48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10" y="42"/>
                </a:lnTo>
                <a:lnTo>
                  <a:pt x="12" y="40"/>
                </a:lnTo>
                <a:lnTo>
                  <a:pt x="12" y="38"/>
                </a:lnTo>
                <a:lnTo>
                  <a:pt x="12" y="36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6" y="34"/>
                </a:lnTo>
                <a:lnTo>
                  <a:pt x="8" y="34"/>
                </a:lnTo>
                <a:lnTo>
                  <a:pt x="6" y="32"/>
                </a:lnTo>
                <a:lnTo>
                  <a:pt x="8" y="32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10" y="22"/>
                </a:lnTo>
                <a:lnTo>
                  <a:pt x="8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4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5" name="Freeform 2383"/>
          <p:cNvSpPr>
            <a:spLocks/>
          </p:cNvSpPr>
          <p:nvPr/>
        </p:nvSpPr>
        <p:spPr bwMode="auto">
          <a:xfrm>
            <a:off x="4206877" y="3570289"/>
            <a:ext cx="53975" cy="165100"/>
          </a:xfrm>
          <a:custGeom>
            <a:avLst/>
            <a:gdLst>
              <a:gd name="T0" fmla="*/ 5040313 w 34"/>
              <a:gd name="T1" fmla="*/ 0 h 104"/>
              <a:gd name="T2" fmla="*/ 15120938 w 34"/>
              <a:gd name="T3" fmla="*/ 5040313 h 104"/>
              <a:gd name="T4" fmla="*/ 25201563 w 34"/>
              <a:gd name="T5" fmla="*/ 5040313 h 104"/>
              <a:gd name="T6" fmla="*/ 40322500 w 34"/>
              <a:gd name="T7" fmla="*/ 5040313 h 104"/>
              <a:gd name="T8" fmla="*/ 45362813 w 34"/>
              <a:gd name="T9" fmla="*/ 15120938 h 104"/>
              <a:gd name="T10" fmla="*/ 40322500 w 34"/>
              <a:gd name="T11" fmla="*/ 25201563 h 104"/>
              <a:gd name="T12" fmla="*/ 40322500 w 34"/>
              <a:gd name="T13" fmla="*/ 40322500 h 104"/>
              <a:gd name="T14" fmla="*/ 55443438 w 34"/>
              <a:gd name="T15" fmla="*/ 50403125 h 104"/>
              <a:gd name="T16" fmla="*/ 60483750 w 34"/>
              <a:gd name="T17" fmla="*/ 55443438 h 104"/>
              <a:gd name="T18" fmla="*/ 70564375 w 34"/>
              <a:gd name="T19" fmla="*/ 65524063 h 104"/>
              <a:gd name="T20" fmla="*/ 70564375 w 34"/>
              <a:gd name="T21" fmla="*/ 85685313 h 104"/>
              <a:gd name="T22" fmla="*/ 70564375 w 34"/>
              <a:gd name="T23" fmla="*/ 95765938 h 104"/>
              <a:gd name="T24" fmla="*/ 80645000 w 34"/>
              <a:gd name="T25" fmla="*/ 105846563 h 104"/>
              <a:gd name="T26" fmla="*/ 80645000 w 34"/>
              <a:gd name="T27" fmla="*/ 120967500 h 104"/>
              <a:gd name="T28" fmla="*/ 80645000 w 34"/>
              <a:gd name="T29" fmla="*/ 141128750 h 104"/>
              <a:gd name="T30" fmla="*/ 80645000 w 34"/>
              <a:gd name="T31" fmla="*/ 151209375 h 104"/>
              <a:gd name="T32" fmla="*/ 80645000 w 34"/>
              <a:gd name="T33" fmla="*/ 186491563 h 104"/>
              <a:gd name="T34" fmla="*/ 80645000 w 34"/>
              <a:gd name="T35" fmla="*/ 216733438 h 104"/>
              <a:gd name="T36" fmla="*/ 80645000 w 34"/>
              <a:gd name="T37" fmla="*/ 226814063 h 104"/>
              <a:gd name="T38" fmla="*/ 80645000 w 34"/>
              <a:gd name="T39" fmla="*/ 236894688 h 104"/>
              <a:gd name="T40" fmla="*/ 85685313 w 34"/>
              <a:gd name="T41" fmla="*/ 246975313 h 104"/>
              <a:gd name="T42" fmla="*/ 80645000 w 34"/>
              <a:gd name="T43" fmla="*/ 252015625 h 104"/>
              <a:gd name="T44" fmla="*/ 75604688 w 34"/>
              <a:gd name="T45" fmla="*/ 257055938 h 104"/>
              <a:gd name="T46" fmla="*/ 70564375 w 34"/>
              <a:gd name="T47" fmla="*/ 257055938 h 104"/>
              <a:gd name="T48" fmla="*/ 60483750 w 34"/>
              <a:gd name="T49" fmla="*/ 257055938 h 104"/>
              <a:gd name="T50" fmla="*/ 45362813 w 34"/>
              <a:gd name="T51" fmla="*/ 252015625 h 104"/>
              <a:gd name="T52" fmla="*/ 35282188 w 34"/>
              <a:gd name="T53" fmla="*/ 241935000 h 104"/>
              <a:gd name="T54" fmla="*/ 30241875 w 34"/>
              <a:gd name="T55" fmla="*/ 226814063 h 104"/>
              <a:gd name="T56" fmla="*/ 30241875 w 34"/>
              <a:gd name="T57" fmla="*/ 216733438 h 104"/>
              <a:gd name="T58" fmla="*/ 35282188 w 34"/>
              <a:gd name="T59" fmla="*/ 206652813 h 104"/>
              <a:gd name="T60" fmla="*/ 30241875 w 34"/>
              <a:gd name="T61" fmla="*/ 196572188 h 104"/>
              <a:gd name="T62" fmla="*/ 30241875 w 34"/>
              <a:gd name="T63" fmla="*/ 181451250 h 104"/>
              <a:gd name="T64" fmla="*/ 30241875 w 34"/>
              <a:gd name="T65" fmla="*/ 166330313 h 104"/>
              <a:gd name="T66" fmla="*/ 35282188 w 34"/>
              <a:gd name="T67" fmla="*/ 151209375 h 104"/>
              <a:gd name="T68" fmla="*/ 35282188 w 34"/>
              <a:gd name="T69" fmla="*/ 136088438 h 104"/>
              <a:gd name="T70" fmla="*/ 25201563 w 34"/>
              <a:gd name="T71" fmla="*/ 126007813 h 104"/>
              <a:gd name="T72" fmla="*/ 25201563 w 34"/>
              <a:gd name="T73" fmla="*/ 120967500 h 104"/>
              <a:gd name="T74" fmla="*/ 25201563 w 34"/>
              <a:gd name="T75" fmla="*/ 110886875 h 104"/>
              <a:gd name="T76" fmla="*/ 30241875 w 34"/>
              <a:gd name="T77" fmla="*/ 95765938 h 104"/>
              <a:gd name="T78" fmla="*/ 25201563 w 34"/>
              <a:gd name="T79" fmla="*/ 85685313 h 104"/>
              <a:gd name="T80" fmla="*/ 20161250 w 34"/>
              <a:gd name="T81" fmla="*/ 85685313 h 104"/>
              <a:gd name="T82" fmla="*/ 20161250 w 34"/>
              <a:gd name="T83" fmla="*/ 75604688 h 104"/>
              <a:gd name="T84" fmla="*/ 20161250 w 34"/>
              <a:gd name="T85" fmla="*/ 60483750 h 104"/>
              <a:gd name="T86" fmla="*/ 25201563 w 34"/>
              <a:gd name="T87" fmla="*/ 55443438 h 104"/>
              <a:gd name="T88" fmla="*/ 25201563 w 34"/>
              <a:gd name="T89" fmla="*/ 45362813 h 104"/>
              <a:gd name="T90" fmla="*/ 15120938 w 34"/>
              <a:gd name="T91" fmla="*/ 35282188 h 104"/>
              <a:gd name="T92" fmla="*/ 5040313 w 34"/>
              <a:gd name="T93" fmla="*/ 25201563 h 104"/>
              <a:gd name="T94" fmla="*/ 0 w 34"/>
              <a:gd name="T95" fmla="*/ 20161250 h 104"/>
              <a:gd name="T96" fmla="*/ 5040313 w 34"/>
              <a:gd name="T97" fmla="*/ 10080625 h 104"/>
              <a:gd name="T98" fmla="*/ 5040313 w 34"/>
              <a:gd name="T99" fmla="*/ 0 h 1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4" h="104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4"/>
                </a:lnTo>
                <a:lnTo>
                  <a:pt x="14" y="2"/>
                </a:lnTo>
                <a:lnTo>
                  <a:pt x="16" y="2"/>
                </a:lnTo>
                <a:lnTo>
                  <a:pt x="20" y="2"/>
                </a:lnTo>
                <a:lnTo>
                  <a:pt x="18" y="4"/>
                </a:lnTo>
                <a:lnTo>
                  <a:pt x="18" y="6"/>
                </a:lnTo>
                <a:lnTo>
                  <a:pt x="18" y="8"/>
                </a:lnTo>
                <a:lnTo>
                  <a:pt x="16" y="8"/>
                </a:lnTo>
                <a:lnTo>
                  <a:pt x="16" y="10"/>
                </a:lnTo>
                <a:lnTo>
                  <a:pt x="16" y="12"/>
                </a:lnTo>
                <a:lnTo>
                  <a:pt x="16" y="14"/>
                </a:lnTo>
                <a:lnTo>
                  <a:pt x="16" y="16"/>
                </a:lnTo>
                <a:lnTo>
                  <a:pt x="18" y="18"/>
                </a:lnTo>
                <a:lnTo>
                  <a:pt x="20" y="18"/>
                </a:lnTo>
                <a:lnTo>
                  <a:pt x="22" y="20"/>
                </a:lnTo>
                <a:lnTo>
                  <a:pt x="24" y="20"/>
                </a:lnTo>
                <a:lnTo>
                  <a:pt x="24" y="22"/>
                </a:lnTo>
                <a:lnTo>
                  <a:pt x="26" y="24"/>
                </a:lnTo>
                <a:lnTo>
                  <a:pt x="28" y="26"/>
                </a:lnTo>
                <a:lnTo>
                  <a:pt x="28" y="30"/>
                </a:lnTo>
                <a:lnTo>
                  <a:pt x="26" y="32"/>
                </a:lnTo>
                <a:lnTo>
                  <a:pt x="28" y="34"/>
                </a:lnTo>
                <a:lnTo>
                  <a:pt x="28" y="36"/>
                </a:lnTo>
                <a:lnTo>
                  <a:pt x="28" y="38"/>
                </a:lnTo>
                <a:lnTo>
                  <a:pt x="30" y="40"/>
                </a:lnTo>
                <a:lnTo>
                  <a:pt x="32" y="42"/>
                </a:lnTo>
                <a:lnTo>
                  <a:pt x="32" y="44"/>
                </a:lnTo>
                <a:lnTo>
                  <a:pt x="32" y="46"/>
                </a:lnTo>
                <a:lnTo>
                  <a:pt x="32" y="48"/>
                </a:lnTo>
                <a:lnTo>
                  <a:pt x="32" y="52"/>
                </a:lnTo>
                <a:lnTo>
                  <a:pt x="32" y="54"/>
                </a:lnTo>
                <a:lnTo>
                  <a:pt x="32" y="56"/>
                </a:lnTo>
                <a:lnTo>
                  <a:pt x="32" y="58"/>
                </a:lnTo>
                <a:lnTo>
                  <a:pt x="32" y="60"/>
                </a:lnTo>
                <a:lnTo>
                  <a:pt x="32" y="72"/>
                </a:lnTo>
                <a:lnTo>
                  <a:pt x="32" y="74"/>
                </a:lnTo>
                <a:lnTo>
                  <a:pt x="32" y="76"/>
                </a:lnTo>
                <a:lnTo>
                  <a:pt x="32" y="84"/>
                </a:lnTo>
                <a:lnTo>
                  <a:pt x="32" y="86"/>
                </a:lnTo>
                <a:lnTo>
                  <a:pt x="30" y="86"/>
                </a:lnTo>
                <a:lnTo>
                  <a:pt x="30" y="88"/>
                </a:lnTo>
                <a:lnTo>
                  <a:pt x="32" y="90"/>
                </a:lnTo>
                <a:lnTo>
                  <a:pt x="32" y="92"/>
                </a:lnTo>
                <a:lnTo>
                  <a:pt x="32" y="94"/>
                </a:lnTo>
                <a:lnTo>
                  <a:pt x="32" y="96"/>
                </a:lnTo>
                <a:lnTo>
                  <a:pt x="34" y="98"/>
                </a:lnTo>
                <a:lnTo>
                  <a:pt x="34" y="100"/>
                </a:lnTo>
                <a:lnTo>
                  <a:pt x="32" y="100"/>
                </a:lnTo>
                <a:lnTo>
                  <a:pt x="32" y="102"/>
                </a:lnTo>
                <a:lnTo>
                  <a:pt x="30" y="102"/>
                </a:lnTo>
                <a:lnTo>
                  <a:pt x="28" y="102"/>
                </a:lnTo>
                <a:lnTo>
                  <a:pt x="26" y="104"/>
                </a:lnTo>
                <a:lnTo>
                  <a:pt x="24" y="104"/>
                </a:lnTo>
                <a:lnTo>
                  <a:pt x="24" y="102"/>
                </a:lnTo>
                <a:lnTo>
                  <a:pt x="22" y="102"/>
                </a:lnTo>
                <a:lnTo>
                  <a:pt x="20" y="102"/>
                </a:lnTo>
                <a:lnTo>
                  <a:pt x="18" y="100"/>
                </a:lnTo>
                <a:lnTo>
                  <a:pt x="16" y="98"/>
                </a:lnTo>
                <a:lnTo>
                  <a:pt x="16" y="96"/>
                </a:lnTo>
                <a:lnTo>
                  <a:pt x="14" y="96"/>
                </a:lnTo>
                <a:lnTo>
                  <a:pt x="14" y="94"/>
                </a:lnTo>
                <a:lnTo>
                  <a:pt x="14" y="92"/>
                </a:lnTo>
                <a:lnTo>
                  <a:pt x="12" y="90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2" y="78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4" y="70"/>
                </a:lnTo>
                <a:lnTo>
                  <a:pt x="14" y="66"/>
                </a:lnTo>
                <a:lnTo>
                  <a:pt x="12" y="66"/>
                </a:lnTo>
                <a:lnTo>
                  <a:pt x="12" y="64"/>
                </a:lnTo>
                <a:lnTo>
                  <a:pt x="12" y="62"/>
                </a:lnTo>
                <a:lnTo>
                  <a:pt x="14" y="60"/>
                </a:lnTo>
                <a:lnTo>
                  <a:pt x="16" y="58"/>
                </a:lnTo>
                <a:lnTo>
                  <a:pt x="14" y="56"/>
                </a:lnTo>
                <a:lnTo>
                  <a:pt x="14" y="54"/>
                </a:lnTo>
                <a:lnTo>
                  <a:pt x="12" y="54"/>
                </a:lnTo>
                <a:lnTo>
                  <a:pt x="10" y="52"/>
                </a:lnTo>
                <a:lnTo>
                  <a:pt x="10" y="50"/>
                </a:lnTo>
                <a:lnTo>
                  <a:pt x="8" y="48"/>
                </a:lnTo>
                <a:lnTo>
                  <a:pt x="10" y="48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10" y="42"/>
                </a:lnTo>
                <a:lnTo>
                  <a:pt x="12" y="40"/>
                </a:lnTo>
                <a:lnTo>
                  <a:pt x="12" y="38"/>
                </a:lnTo>
                <a:lnTo>
                  <a:pt x="12" y="36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6" y="34"/>
                </a:lnTo>
                <a:lnTo>
                  <a:pt x="8" y="34"/>
                </a:lnTo>
                <a:lnTo>
                  <a:pt x="6" y="32"/>
                </a:lnTo>
                <a:lnTo>
                  <a:pt x="8" y="32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10" y="22"/>
                </a:lnTo>
                <a:lnTo>
                  <a:pt x="8" y="20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4"/>
                </a:lnTo>
                <a:lnTo>
                  <a:pt x="4" y="14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6" name="Freeform 2384"/>
          <p:cNvSpPr>
            <a:spLocks/>
          </p:cNvSpPr>
          <p:nvPr/>
        </p:nvSpPr>
        <p:spPr bwMode="auto">
          <a:xfrm>
            <a:off x="4464053" y="3859212"/>
            <a:ext cx="168275" cy="204787"/>
          </a:xfrm>
          <a:custGeom>
            <a:avLst/>
            <a:gdLst>
              <a:gd name="T0" fmla="*/ 0 w 106"/>
              <a:gd name="T1" fmla="*/ 158768662 h 129"/>
              <a:gd name="T2" fmla="*/ 10080625 w 106"/>
              <a:gd name="T3" fmla="*/ 163808963 h 129"/>
              <a:gd name="T4" fmla="*/ 15120938 w 106"/>
              <a:gd name="T5" fmla="*/ 153728362 h 129"/>
              <a:gd name="T6" fmla="*/ 25201563 w 106"/>
              <a:gd name="T7" fmla="*/ 128526861 h 129"/>
              <a:gd name="T8" fmla="*/ 30241875 w 106"/>
              <a:gd name="T9" fmla="*/ 103325360 h 129"/>
              <a:gd name="T10" fmla="*/ 35282188 w 106"/>
              <a:gd name="T11" fmla="*/ 113405961 h 129"/>
              <a:gd name="T12" fmla="*/ 50403125 w 106"/>
              <a:gd name="T13" fmla="*/ 113405961 h 129"/>
              <a:gd name="T14" fmla="*/ 35282188 w 106"/>
              <a:gd name="T15" fmla="*/ 108365660 h 129"/>
              <a:gd name="T16" fmla="*/ 30241875 w 106"/>
              <a:gd name="T17" fmla="*/ 90725403 h 129"/>
              <a:gd name="T18" fmla="*/ 40322500 w 106"/>
              <a:gd name="T19" fmla="*/ 85685103 h 129"/>
              <a:gd name="T20" fmla="*/ 45362813 w 106"/>
              <a:gd name="T21" fmla="*/ 70564203 h 129"/>
              <a:gd name="T22" fmla="*/ 120967500 w 106"/>
              <a:gd name="T23" fmla="*/ 70564203 h 129"/>
              <a:gd name="T24" fmla="*/ 120967500 w 106"/>
              <a:gd name="T25" fmla="*/ 5040300 h 129"/>
              <a:gd name="T26" fmla="*/ 136088438 w 106"/>
              <a:gd name="T27" fmla="*/ 5040300 h 129"/>
              <a:gd name="T28" fmla="*/ 166330313 w 106"/>
              <a:gd name="T29" fmla="*/ 5040300 h 129"/>
              <a:gd name="T30" fmla="*/ 191531875 w 106"/>
              <a:gd name="T31" fmla="*/ 5040300 h 129"/>
              <a:gd name="T32" fmla="*/ 211693125 w 106"/>
              <a:gd name="T33" fmla="*/ 10080600 h 129"/>
              <a:gd name="T34" fmla="*/ 206652813 w 106"/>
              <a:gd name="T35" fmla="*/ 30241801 h 129"/>
              <a:gd name="T36" fmla="*/ 206652813 w 106"/>
              <a:gd name="T37" fmla="*/ 55443302 h 129"/>
              <a:gd name="T38" fmla="*/ 221773750 w 106"/>
              <a:gd name="T39" fmla="*/ 55443302 h 129"/>
              <a:gd name="T40" fmla="*/ 246975313 w 106"/>
              <a:gd name="T41" fmla="*/ 50403002 h 129"/>
              <a:gd name="T42" fmla="*/ 257055938 w 106"/>
              <a:gd name="T43" fmla="*/ 65523903 h 129"/>
              <a:gd name="T44" fmla="*/ 257055938 w 106"/>
              <a:gd name="T45" fmla="*/ 85685103 h 129"/>
              <a:gd name="T46" fmla="*/ 246975313 w 106"/>
              <a:gd name="T47" fmla="*/ 100806004 h 129"/>
              <a:gd name="T48" fmla="*/ 241935000 w 106"/>
              <a:gd name="T49" fmla="*/ 118446261 h 129"/>
              <a:gd name="T50" fmla="*/ 236894688 w 106"/>
              <a:gd name="T51" fmla="*/ 133567161 h 129"/>
              <a:gd name="T52" fmla="*/ 257055938 w 106"/>
              <a:gd name="T53" fmla="*/ 143647762 h 129"/>
              <a:gd name="T54" fmla="*/ 262096250 w 106"/>
              <a:gd name="T55" fmla="*/ 163808963 h 129"/>
              <a:gd name="T56" fmla="*/ 262096250 w 106"/>
              <a:gd name="T57" fmla="*/ 183970163 h 129"/>
              <a:gd name="T58" fmla="*/ 262096250 w 106"/>
              <a:gd name="T59" fmla="*/ 204131364 h 129"/>
              <a:gd name="T60" fmla="*/ 257055938 w 106"/>
              <a:gd name="T61" fmla="*/ 224292565 h 129"/>
              <a:gd name="T62" fmla="*/ 246975313 w 106"/>
              <a:gd name="T63" fmla="*/ 244453766 h 129"/>
              <a:gd name="T64" fmla="*/ 236894688 w 106"/>
              <a:gd name="T65" fmla="*/ 244453766 h 129"/>
              <a:gd name="T66" fmla="*/ 231854375 w 106"/>
              <a:gd name="T67" fmla="*/ 234373165 h 129"/>
              <a:gd name="T68" fmla="*/ 211693125 w 106"/>
              <a:gd name="T69" fmla="*/ 249494066 h 129"/>
              <a:gd name="T70" fmla="*/ 196572188 w 106"/>
              <a:gd name="T71" fmla="*/ 239413465 h 129"/>
              <a:gd name="T72" fmla="*/ 186491563 w 106"/>
              <a:gd name="T73" fmla="*/ 219252265 h 129"/>
              <a:gd name="T74" fmla="*/ 171370625 w 106"/>
              <a:gd name="T75" fmla="*/ 224292565 h 129"/>
              <a:gd name="T76" fmla="*/ 171370625 w 106"/>
              <a:gd name="T77" fmla="*/ 244453766 h 129"/>
              <a:gd name="T78" fmla="*/ 136088438 w 106"/>
              <a:gd name="T79" fmla="*/ 244453766 h 129"/>
              <a:gd name="T80" fmla="*/ 131048125 w 106"/>
              <a:gd name="T81" fmla="*/ 259574666 h 129"/>
              <a:gd name="T82" fmla="*/ 136088438 w 106"/>
              <a:gd name="T83" fmla="*/ 274695567 h 129"/>
              <a:gd name="T84" fmla="*/ 136088438 w 106"/>
              <a:gd name="T85" fmla="*/ 284776167 h 129"/>
              <a:gd name="T86" fmla="*/ 141128750 w 106"/>
              <a:gd name="T87" fmla="*/ 304937368 h 129"/>
              <a:gd name="T88" fmla="*/ 131048125 w 106"/>
              <a:gd name="T89" fmla="*/ 309977668 h 129"/>
              <a:gd name="T90" fmla="*/ 115927188 w 106"/>
              <a:gd name="T91" fmla="*/ 315017968 h 129"/>
              <a:gd name="T92" fmla="*/ 100806250 w 106"/>
              <a:gd name="T93" fmla="*/ 320058269 h 129"/>
              <a:gd name="T94" fmla="*/ 85685313 w 106"/>
              <a:gd name="T95" fmla="*/ 294856768 h 129"/>
              <a:gd name="T96" fmla="*/ 70564375 w 106"/>
              <a:gd name="T97" fmla="*/ 274695567 h 129"/>
              <a:gd name="T98" fmla="*/ 55443438 w 106"/>
              <a:gd name="T99" fmla="*/ 264614966 h 129"/>
              <a:gd name="T100" fmla="*/ 50403125 w 106"/>
              <a:gd name="T101" fmla="*/ 254534366 h 129"/>
              <a:gd name="T102" fmla="*/ 50403125 w 106"/>
              <a:gd name="T103" fmla="*/ 249494066 h 129"/>
              <a:gd name="T104" fmla="*/ 35282188 w 106"/>
              <a:gd name="T105" fmla="*/ 234373165 h 129"/>
              <a:gd name="T106" fmla="*/ 30241875 w 106"/>
              <a:gd name="T107" fmla="*/ 219252265 h 129"/>
              <a:gd name="T108" fmla="*/ 25201563 w 106"/>
              <a:gd name="T109" fmla="*/ 219252265 h 129"/>
              <a:gd name="T110" fmla="*/ 15120938 w 106"/>
              <a:gd name="T111" fmla="*/ 199091064 h 129"/>
              <a:gd name="T112" fmla="*/ 25201563 w 106"/>
              <a:gd name="T113" fmla="*/ 204131364 h 129"/>
              <a:gd name="T114" fmla="*/ 35282188 w 106"/>
              <a:gd name="T115" fmla="*/ 204131364 h 129"/>
              <a:gd name="T116" fmla="*/ 25201563 w 106"/>
              <a:gd name="T117" fmla="*/ 194050764 h 129"/>
              <a:gd name="T118" fmla="*/ 15120938 w 106"/>
              <a:gd name="T119" fmla="*/ 189010464 h 129"/>
              <a:gd name="T120" fmla="*/ 5040313 w 106"/>
              <a:gd name="T121" fmla="*/ 173889563 h 1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6" h="129">
                <a:moveTo>
                  <a:pt x="2" y="67"/>
                </a:move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63"/>
                </a:lnTo>
                <a:lnTo>
                  <a:pt x="2" y="65"/>
                </a:lnTo>
                <a:lnTo>
                  <a:pt x="2" y="63"/>
                </a:lnTo>
                <a:lnTo>
                  <a:pt x="4" y="63"/>
                </a:lnTo>
                <a:lnTo>
                  <a:pt x="4" y="65"/>
                </a:lnTo>
                <a:lnTo>
                  <a:pt x="4" y="67"/>
                </a:lnTo>
                <a:lnTo>
                  <a:pt x="4" y="65"/>
                </a:lnTo>
                <a:lnTo>
                  <a:pt x="4" y="63"/>
                </a:lnTo>
                <a:lnTo>
                  <a:pt x="6" y="63"/>
                </a:lnTo>
                <a:lnTo>
                  <a:pt x="6" y="61"/>
                </a:lnTo>
                <a:lnTo>
                  <a:pt x="8" y="59"/>
                </a:lnTo>
                <a:lnTo>
                  <a:pt x="8" y="57"/>
                </a:lnTo>
                <a:lnTo>
                  <a:pt x="10" y="55"/>
                </a:lnTo>
                <a:lnTo>
                  <a:pt x="10" y="53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0" y="43"/>
                </a:lnTo>
                <a:lnTo>
                  <a:pt x="12" y="41"/>
                </a:lnTo>
                <a:lnTo>
                  <a:pt x="12" y="43"/>
                </a:lnTo>
                <a:lnTo>
                  <a:pt x="12" y="45"/>
                </a:lnTo>
                <a:lnTo>
                  <a:pt x="14" y="45"/>
                </a:lnTo>
                <a:lnTo>
                  <a:pt x="16" y="45"/>
                </a:lnTo>
                <a:lnTo>
                  <a:pt x="18" y="45"/>
                </a:lnTo>
                <a:lnTo>
                  <a:pt x="18" y="47"/>
                </a:lnTo>
                <a:lnTo>
                  <a:pt x="20" y="45"/>
                </a:lnTo>
                <a:lnTo>
                  <a:pt x="22" y="45"/>
                </a:lnTo>
                <a:lnTo>
                  <a:pt x="22" y="43"/>
                </a:lnTo>
                <a:lnTo>
                  <a:pt x="18" y="43"/>
                </a:lnTo>
                <a:lnTo>
                  <a:pt x="16" y="43"/>
                </a:lnTo>
                <a:lnTo>
                  <a:pt x="14" y="43"/>
                </a:lnTo>
                <a:lnTo>
                  <a:pt x="14" y="41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12" y="36"/>
                </a:lnTo>
                <a:lnTo>
                  <a:pt x="14" y="36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4" y="30"/>
                </a:ln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0" y="30"/>
                </a:lnTo>
                <a:lnTo>
                  <a:pt x="22" y="28"/>
                </a:lnTo>
                <a:lnTo>
                  <a:pt x="46" y="28"/>
                </a:lnTo>
                <a:lnTo>
                  <a:pt x="48" y="28"/>
                </a:lnTo>
                <a:lnTo>
                  <a:pt x="48" y="14"/>
                </a:lnTo>
                <a:lnTo>
                  <a:pt x="48" y="12"/>
                </a:lnTo>
                <a:lnTo>
                  <a:pt x="48" y="4"/>
                </a:lnTo>
                <a:lnTo>
                  <a:pt x="48" y="2"/>
                </a:lnTo>
                <a:lnTo>
                  <a:pt x="50" y="2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4" y="2"/>
                </a:lnTo>
                <a:lnTo>
                  <a:pt x="60" y="2"/>
                </a:lnTo>
                <a:lnTo>
                  <a:pt x="62" y="2"/>
                </a:lnTo>
                <a:lnTo>
                  <a:pt x="64" y="2"/>
                </a:lnTo>
                <a:lnTo>
                  <a:pt x="66" y="0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4"/>
                </a:lnTo>
                <a:lnTo>
                  <a:pt x="84" y="6"/>
                </a:lnTo>
                <a:lnTo>
                  <a:pt x="82" y="8"/>
                </a:lnTo>
                <a:lnTo>
                  <a:pt x="82" y="10"/>
                </a:lnTo>
                <a:lnTo>
                  <a:pt x="82" y="12"/>
                </a:lnTo>
                <a:lnTo>
                  <a:pt x="80" y="14"/>
                </a:lnTo>
                <a:lnTo>
                  <a:pt x="80" y="16"/>
                </a:lnTo>
                <a:lnTo>
                  <a:pt x="82" y="18"/>
                </a:lnTo>
                <a:lnTo>
                  <a:pt x="82" y="20"/>
                </a:lnTo>
                <a:lnTo>
                  <a:pt x="82" y="22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8" y="22"/>
                </a:lnTo>
                <a:lnTo>
                  <a:pt x="90" y="20"/>
                </a:lnTo>
                <a:lnTo>
                  <a:pt x="92" y="20"/>
                </a:lnTo>
                <a:lnTo>
                  <a:pt x="94" y="20"/>
                </a:lnTo>
                <a:lnTo>
                  <a:pt x="98" y="20"/>
                </a:lnTo>
                <a:lnTo>
                  <a:pt x="100" y="20"/>
                </a:lnTo>
                <a:lnTo>
                  <a:pt x="102" y="22"/>
                </a:lnTo>
                <a:lnTo>
                  <a:pt x="102" y="24"/>
                </a:lnTo>
                <a:lnTo>
                  <a:pt x="102" y="26"/>
                </a:lnTo>
                <a:lnTo>
                  <a:pt x="104" y="28"/>
                </a:lnTo>
                <a:lnTo>
                  <a:pt x="104" y="30"/>
                </a:lnTo>
                <a:lnTo>
                  <a:pt x="104" y="32"/>
                </a:lnTo>
                <a:lnTo>
                  <a:pt x="104" y="34"/>
                </a:lnTo>
                <a:lnTo>
                  <a:pt x="102" y="34"/>
                </a:lnTo>
                <a:lnTo>
                  <a:pt x="102" y="36"/>
                </a:lnTo>
                <a:lnTo>
                  <a:pt x="102" y="38"/>
                </a:lnTo>
                <a:lnTo>
                  <a:pt x="100" y="38"/>
                </a:lnTo>
                <a:lnTo>
                  <a:pt x="98" y="38"/>
                </a:lnTo>
                <a:lnTo>
                  <a:pt x="98" y="40"/>
                </a:lnTo>
                <a:lnTo>
                  <a:pt x="96" y="41"/>
                </a:lnTo>
                <a:lnTo>
                  <a:pt x="94" y="41"/>
                </a:lnTo>
                <a:lnTo>
                  <a:pt x="94" y="43"/>
                </a:lnTo>
                <a:lnTo>
                  <a:pt x="94" y="45"/>
                </a:lnTo>
                <a:lnTo>
                  <a:pt x="96" y="47"/>
                </a:lnTo>
                <a:lnTo>
                  <a:pt x="94" y="47"/>
                </a:lnTo>
                <a:lnTo>
                  <a:pt x="94" y="49"/>
                </a:lnTo>
                <a:lnTo>
                  <a:pt x="94" y="51"/>
                </a:lnTo>
                <a:lnTo>
                  <a:pt x="94" y="53"/>
                </a:lnTo>
                <a:lnTo>
                  <a:pt x="96" y="53"/>
                </a:lnTo>
                <a:lnTo>
                  <a:pt x="98" y="53"/>
                </a:lnTo>
                <a:lnTo>
                  <a:pt x="98" y="55"/>
                </a:lnTo>
                <a:lnTo>
                  <a:pt x="100" y="57"/>
                </a:lnTo>
                <a:lnTo>
                  <a:pt x="102" y="57"/>
                </a:lnTo>
                <a:lnTo>
                  <a:pt x="104" y="59"/>
                </a:lnTo>
                <a:lnTo>
                  <a:pt x="106" y="61"/>
                </a:lnTo>
                <a:lnTo>
                  <a:pt x="106" y="63"/>
                </a:lnTo>
                <a:lnTo>
                  <a:pt x="104" y="65"/>
                </a:lnTo>
                <a:lnTo>
                  <a:pt x="104" y="67"/>
                </a:lnTo>
                <a:lnTo>
                  <a:pt x="104" y="69"/>
                </a:lnTo>
                <a:lnTo>
                  <a:pt x="104" y="71"/>
                </a:lnTo>
                <a:lnTo>
                  <a:pt x="104" y="73"/>
                </a:lnTo>
                <a:lnTo>
                  <a:pt x="104" y="75"/>
                </a:lnTo>
                <a:lnTo>
                  <a:pt x="106" y="77"/>
                </a:lnTo>
                <a:lnTo>
                  <a:pt x="104" y="79"/>
                </a:lnTo>
                <a:lnTo>
                  <a:pt x="104" y="81"/>
                </a:lnTo>
                <a:lnTo>
                  <a:pt x="104" y="83"/>
                </a:lnTo>
                <a:lnTo>
                  <a:pt x="104" y="85"/>
                </a:lnTo>
                <a:lnTo>
                  <a:pt x="104" y="87"/>
                </a:lnTo>
                <a:lnTo>
                  <a:pt x="102" y="87"/>
                </a:lnTo>
                <a:lnTo>
                  <a:pt x="102" y="89"/>
                </a:lnTo>
                <a:lnTo>
                  <a:pt x="100" y="91"/>
                </a:lnTo>
                <a:lnTo>
                  <a:pt x="100" y="93"/>
                </a:lnTo>
                <a:lnTo>
                  <a:pt x="100" y="95"/>
                </a:lnTo>
                <a:lnTo>
                  <a:pt x="98" y="97"/>
                </a:lnTo>
                <a:lnTo>
                  <a:pt x="98" y="99"/>
                </a:lnTo>
                <a:lnTo>
                  <a:pt x="96" y="99"/>
                </a:lnTo>
                <a:lnTo>
                  <a:pt x="94" y="99"/>
                </a:lnTo>
                <a:lnTo>
                  <a:pt x="94" y="97"/>
                </a:lnTo>
                <a:lnTo>
                  <a:pt x="94" y="95"/>
                </a:lnTo>
                <a:lnTo>
                  <a:pt x="92" y="93"/>
                </a:lnTo>
                <a:lnTo>
                  <a:pt x="92" y="91"/>
                </a:lnTo>
                <a:lnTo>
                  <a:pt x="92" y="93"/>
                </a:lnTo>
                <a:lnTo>
                  <a:pt x="90" y="95"/>
                </a:lnTo>
                <a:lnTo>
                  <a:pt x="88" y="97"/>
                </a:lnTo>
                <a:lnTo>
                  <a:pt x="86" y="99"/>
                </a:lnTo>
                <a:lnTo>
                  <a:pt x="84" y="99"/>
                </a:lnTo>
                <a:lnTo>
                  <a:pt x="82" y="97"/>
                </a:lnTo>
                <a:lnTo>
                  <a:pt x="80" y="97"/>
                </a:lnTo>
                <a:lnTo>
                  <a:pt x="78" y="97"/>
                </a:lnTo>
                <a:lnTo>
                  <a:pt x="78" y="95"/>
                </a:lnTo>
                <a:lnTo>
                  <a:pt x="78" y="93"/>
                </a:lnTo>
                <a:lnTo>
                  <a:pt x="76" y="91"/>
                </a:lnTo>
                <a:lnTo>
                  <a:pt x="76" y="89"/>
                </a:lnTo>
                <a:lnTo>
                  <a:pt x="74" y="87"/>
                </a:lnTo>
                <a:lnTo>
                  <a:pt x="72" y="85"/>
                </a:lnTo>
                <a:lnTo>
                  <a:pt x="70" y="87"/>
                </a:lnTo>
                <a:lnTo>
                  <a:pt x="68" y="87"/>
                </a:lnTo>
                <a:lnTo>
                  <a:pt x="68" y="89"/>
                </a:lnTo>
                <a:lnTo>
                  <a:pt x="68" y="91"/>
                </a:lnTo>
                <a:lnTo>
                  <a:pt x="68" y="93"/>
                </a:lnTo>
                <a:lnTo>
                  <a:pt x="68" y="95"/>
                </a:lnTo>
                <a:lnTo>
                  <a:pt x="68" y="97"/>
                </a:lnTo>
                <a:lnTo>
                  <a:pt x="60" y="99"/>
                </a:lnTo>
                <a:lnTo>
                  <a:pt x="58" y="97"/>
                </a:lnTo>
                <a:lnTo>
                  <a:pt x="56" y="97"/>
                </a:lnTo>
                <a:lnTo>
                  <a:pt x="54" y="97"/>
                </a:lnTo>
                <a:lnTo>
                  <a:pt x="52" y="97"/>
                </a:lnTo>
                <a:lnTo>
                  <a:pt x="52" y="99"/>
                </a:lnTo>
                <a:lnTo>
                  <a:pt x="52" y="101"/>
                </a:lnTo>
                <a:lnTo>
                  <a:pt x="52" y="103"/>
                </a:lnTo>
                <a:lnTo>
                  <a:pt x="52" y="105"/>
                </a:lnTo>
                <a:lnTo>
                  <a:pt x="50" y="105"/>
                </a:lnTo>
                <a:lnTo>
                  <a:pt x="50" y="107"/>
                </a:lnTo>
                <a:lnTo>
                  <a:pt x="52" y="107"/>
                </a:lnTo>
                <a:lnTo>
                  <a:pt x="54" y="109"/>
                </a:lnTo>
                <a:lnTo>
                  <a:pt x="56" y="109"/>
                </a:lnTo>
                <a:lnTo>
                  <a:pt x="56" y="111"/>
                </a:lnTo>
                <a:lnTo>
                  <a:pt x="54" y="111"/>
                </a:lnTo>
                <a:lnTo>
                  <a:pt x="54" y="113"/>
                </a:lnTo>
                <a:lnTo>
                  <a:pt x="56" y="115"/>
                </a:lnTo>
                <a:lnTo>
                  <a:pt x="58" y="117"/>
                </a:lnTo>
                <a:lnTo>
                  <a:pt x="58" y="119"/>
                </a:lnTo>
                <a:lnTo>
                  <a:pt x="56" y="121"/>
                </a:lnTo>
                <a:lnTo>
                  <a:pt x="58" y="123"/>
                </a:lnTo>
                <a:lnTo>
                  <a:pt x="56" y="125"/>
                </a:lnTo>
                <a:lnTo>
                  <a:pt x="54" y="125"/>
                </a:lnTo>
                <a:lnTo>
                  <a:pt x="52" y="123"/>
                </a:lnTo>
                <a:lnTo>
                  <a:pt x="52" y="121"/>
                </a:lnTo>
                <a:lnTo>
                  <a:pt x="50" y="121"/>
                </a:lnTo>
                <a:lnTo>
                  <a:pt x="48" y="123"/>
                </a:lnTo>
                <a:lnTo>
                  <a:pt x="46" y="125"/>
                </a:lnTo>
                <a:lnTo>
                  <a:pt x="44" y="127"/>
                </a:lnTo>
                <a:lnTo>
                  <a:pt x="44" y="129"/>
                </a:lnTo>
                <a:lnTo>
                  <a:pt x="42" y="127"/>
                </a:lnTo>
                <a:lnTo>
                  <a:pt x="40" y="127"/>
                </a:lnTo>
                <a:lnTo>
                  <a:pt x="40" y="125"/>
                </a:lnTo>
                <a:lnTo>
                  <a:pt x="36" y="121"/>
                </a:lnTo>
                <a:lnTo>
                  <a:pt x="36" y="119"/>
                </a:lnTo>
                <a:lnTo>
                  <a:pt x="34" y="117"/>
                </a:lnTo>
                <a:lnTo>
                  <a:pt x="34" y="115"/>
                </a:lnTo>
                <a:lnTo>
                  <a:pt x="32" y="113"/>
                </a:lnTo>
                <a:lnTo>
                  <a:pt x="30" y="113"/>
                </a:lnTo>
                <a:lnTo>
                  <a:pt x="28" y="111"/>
                </a:lnTo>
                <a:lnTo>
                  <a:pt x="28" y="109"/>
                </a:lnTo>
                <a:lnTo>
                  <a:pt x="26" y="109"/>
                </a:lnTo>
                <a:lnTo>
                  <a:pt x="26" y="107"/>
                </a:lnTo>
                <a:lnTo>
                  <a:pt x="24" y="107"/>
                </a:lnTo>
                <a:lnTo>
                  <a:pt x="22" y="105"/>
                </a:lnTo>
                <a:lnTo>
                  <a:pt x="20" y="103"/>
                </a:lnTo>
                <a:lnTo>
                  <a:pt x="20" y="101"/>
                </a:lnTo>
                <a:lnTo>
                  <a:pt x="18" y="99"/>
                </a:lnTo>
                <a:lnTo>
                  <a:pt x="20" y="99"/>
                </a:lnTo>
                <a:lnTo>
                  <a:pt x="20" y="101"/>
                </a:lnTo>
                <a:lnTo>
                  <a:pt x="22" y="103"/>
                </a:lnTo>
                <a:lnTo>
                  <a:pt x="24" y="101"/>
                </a:lnTo>
                <a:lnTo>
                  <a:pt x="22" y="101"/>
                </a:lnTo>
                <a:lnTo>
                  <a:pt x="20" y="99"/>
                </a:lnTo>
                <a:lnTo>
                  <a:pt x="18" y="99"/>
                </a:lnTo>
                <a:lnTo>
                  <a:pt x="16" y="97"/>
                </a:lnTo>
                <a:lnTo>
                  <a:pt x="14" y="95"/>
                </a:lnTo>
                <a:lnTo>
                  <a:pt x="14" y="93"/>
                </a:lnTo>
                <a:lnTo>
                  <a:pt x="14" y="91"/>
                </a:lnTo>
                <a:lnTo>
                  <a:pt x="12" y="91"/>
                </a:lnTo>
                <a:lnTo>
                  <a:pt x="10" y="89"/>
                </a:lnTo>
                <a:lnTo>
                  <a:pt x="10" y="87"/>
                </a:lnTo>
                <a:lnTo>
                  <a:pt x="12" y="87"/>
                </a:lnTo>
                <a:lnTo>
                  <a:pt x="12" y="89"/>
                </a:lnTo>
                <a:lnTo>
                  <a:pt x="14" y="89"/>
                </a:lnTo>
                <a:lnTo>
                  <a:pt x="12" y="87"/>
                </a:lnTo>
                <a:lnTo>
                  <a:pt x="10" y="87"/>
                </a:lnTo>
                <a:lnTo>
                  <a:pt x="8" y="85"/>
                </a:lnTo>
                <a:lnTo>
                  <a:pt x="8" y="83"/>
                </a:lnTo>
                <a:lnTo>
                  <a:pt x="8" y="81"/>
                </a:lnTo>
                <a:lnTo>
                  <a:pt x="6" y="79"/>
                </a:lnTo>
                <a:lnTo>
                  <a:pt x="6" y="77"/>
                </a:lnTo>
                <a:lnTo>
                  <a:pt x="4" y="75"/>
                </a:lnTo>
                <a:lnTo>
                  <a:pt x="6" y="77"/>
                </a:lnTo>
                <a:lnTo>
                  <a:pt x="8" y="79"/>
                </a:lnTo>
                <a:lnTo>
                  <a:pt x="10" y="81"/>
                </a:lnTo>
                <a:lnTo>
                  <a:pt x="10" y="83"/>
                </a:lnTo>
                <a:lnTo>
                  <a:pt x="12" y="81"/>
                </a:lnTo>
                <a:lnTo>
                  <a:pt x="14" y="81"/>
                </a:lnTo>
                <a:lnTo>
                  <a:pt x="12" y="79"/>
                </a:lnTo>
                <a:lnTo>
                  <a:pt x="12" y="81"/>
                </a:lnTo>
                <a:lnTo>
                  <a:pt x="10" y="79"/>
                </a:lnTo>
                <a:lnTo>
                  <a:pt x="10" y="77"/>
                </a:lnTo>
                <a:lnTo>
                  <a:pt x="10" y="75"/>
                </a:lnTo>
                <a:lnTo>
                  <a:pt x="10" y="77"/>
                </a:lnTo>
                <a:lnTo>
                  <a:pt x="8" y="77"/>
                </a:lnTo>
                <a:lnTo>
                  <a:pt x="6" y="75"/>
                </a:lnTo>
                <a:lnTo>
                  <a:pt x="4" y="73"/>
                </a:lnTo>
                <a:lnTo>
                  <a:pt x="4" y="71"/>
                </a:lnTo>
                <a:lnTo>
                  <a:pt x="4" y="73"/>
                </a:lnTo>
                <a:lnTo>
                  <a:pt x="4" y="71"/>
                </a:lnTo>
                <a:lnTo>
                  <a:pt x="2" y="69"/>
                </a:lnTo>
                <a:lnTo>
                  <a:pt x="4" y="67"/>
                </a:lnTo>
                <a:lnTo>
                  <a:pt x="2" y="67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7" name="Freeform 2385"/>
          <p:cNvSpPr>
            <a:spLocks/>
          </p:cNvSpPr>
          <p:nvPr/>
        </p:nvSpPr>
        <p:spPr bwMode="auto">
          <a:xfrm>
            <a:off x="4464053" y="3859212"/>
            <a:ext cx="168275" cy="204787"/>
          </a:xfrm>
          <a:custGeom>
            <a:avLst/>
            <a:gdLst>
              <a:gd name="T0" fmla="*/ 0 w 106"/>
              <a:gd name="T1" fmla="*/ 158768662 h 129"/>
              <a:gd name="T2" fmla="*/ 10080625 w 106"/>
              <a:gd name="T3" fmla="*/ 163808963 h 129"/>
              <a:gd name="T4" fmla="*/ 15120938 w 106"/>
              <a:gd name="T5" fmla="*/ 153728362 h 129"/>
              <a:gd name="T6" fmla="*/ 25201563 w 106"/>
              <a:gd name="T7" fmla="*/ 128526861 h 129"/>
              <a:gd name="T8" fmla="*/ 30241875 w 106"/>
              <a:gd name="T9" fmla="*/ 103325360 h 129"/>
              <a:gd name="T10" fmla="*/ 35282188 w 106"/>
              <a:gd name="T11" fmla="*/ 113405961 h 129"/>
              <a:gd name="T12" fmla="*/ 50403125 w 106"/>
              <a:gd name="T13" fmla="*/ 113405961 h 129"/>
              <a:gd name="T14" fmla="*/ 35282188 w 106"/>
              <a:gd name="T15" fmla="*/ 108365660 h 129"/>
              <a:gd name="T16" fmla="*/ 30241875 w 106"/>
              <a:gd name="T17" fmla="*/ 90725403 h 129"/>
              <a:gd name="T18" fmla="*/ 40322500 w 106"/>
              <a:gd name="T19" fmla="*/ 85685103 h 129"/>
              <a:gd name="T20" fmla="*/ 45362813 w 106"/>
              <a:gd name="T21" fmla="*/ 70564203 h 129"/>
              <a:gd name="T22" fmla="*/ 120967500 w 106"/>
              <a:gd name="T23" fmla="*/ 70564203 h 129"/>
              <a:gd name="T24" fmla="*/ 120967500 w 106"/>
              <a:gd name="T25" fmla="*/ 5040300 h 129"/>
              <a:gd name="T26" fmla="*/ 136088438 w 106"/>
              <a:gd name="T27" fmla="*/ 5040300 h 129"/>
              <a:gd name="T28" fmla="*/ 166330313 w 106"/>
              <a:gd name="T29" fmla="*/ 5040300 h 129"/>
              <a:gd name="T30" fmla="*/ 191531875 w 106"/>
              <a:gd name="T31" fmla="*/ 5040300 h 129"/>
              <a:gd name="T32" fmla="*/ 211693125 w 106"/>
              <a:gd name="T33" fmla="*/ 10080600 h 129"/>
              <a:gd name="T34" fmla="*/ 206652813 w 106"/>
              <a:gd name="T35" fmla="*/ 30241801 h 129"/>
              <a:gd name="T36" fmla="*/ 206652813 w 106"/>
              <a:gd name="T37" fmla="*/ 55443302 h 129"/>
              <a:gd name="T38" fmla="*/ 221773750 w 106"/>
              <a:gd name="T39" fmla="*/ 55443302 h 129"/>
              <a:gd name="T40" fmla="*/ 246975313 w 106"/>
              <a:gd name="T41" fmla="*/ 50403002 h 129"/>
              <a:gd name="T42" fmla="*/ 257055938 w 106"/>
              <a:gd name="T43" fmla="*/ 65523903 h 129"/>
              <a:gd name="T44" fmla="*/ 257055938 w 106"/>
              <a:gd name="T45" fmla="*/ 85685103 h 129"/>
              <a:gd name="T46" fmla="*/ 246975313 w 106"/>
              <a:gd name="T47" fmla="*/ 100806004 h 129"/>
              <a:gd name="T48" fmla="*/ 241935000 w 106"/>
              <a:gd name="T49" fmla="*/ 118446261 h 129"/>
              <a:gd name="T50" fmla="*/ 236894688 w 106"/>
              <a:gd name="T51" fmla="*/ 133567161 h 129"/>
              <a:gd name="T52" fmla="*/ 257055938 w 106"/>
              <a:gd name="T53" fmla="*/ 143647762 h 129"/>
              <a:gd name="T54" fmla="*/ 262096250 w 106"/>
              <a:gd name="T55" fmla="*/ 163808963 h 129"/>
              <a:gd name="T56" fmla="*/ 262096250 w 106"/>
              <a:gd name="T57" fmla="*/ 183970163 h 129"/>
              <a:gd name="T58" fmla="*/ 262096250 w 106"/>
              <a:gd name="T59" fmla="*/ 204131364 h 129"/>
              <a:gd name="T60" fmla="*/ 257055938 w 106"/>
              <a:gd name="T61" fmla="*/ 224292565 h 129"/>
              <a:gd name="T62" fmla="*/ 246975313 w 106"/>
              <a:gd name="T63" fmla="*/ 244453766 h 129"/>
              <a:gd name="T64" fmla="*/ 236894688 w 106"/>
              <a:gd name="T65" fmla="*/ 244453766 h 129"/>
              <a:gd name="T66" fmla="*/ 231854375 w 106"/>
              <a:gd name="T67" fmla="*/ 234373165 h 129"/>
              <a:gd name="T68" fmla="*/ 211693125 w 106"/>
              <a:gd name="T69" fmla="*/ 249494066 h 129"/>
              <a:gd name="T70" fmla="*/ 196572188 w 106"/>
              <a:gd name="T71" fmla="*/ 239413465 h 129"/>
              <a:gd name="T72" fmla="*/ 186491563 w 106"/>
              <a:gd name="T73" fmla="*/ 219252265 h 129"/>
              <a:gd name="T74" fmla="*/ 171370625 w 106"/>
              <a:gd name="T75" fmla="*/ 224292565 h 129"/>
              <a:gd name="T76" fmla="*/ 171370625 w 106"/>
              <a:gd name="T77" fmla="*/ 244453766 h 129"/>
              <a:gd name="T78" fmla="*/ 136088438 w 106"/>
              <a:gd name="T79" fmla="*/ 244453766 h 129"/>
              <a:gd name="T80" fmla="*/ 131048125 w 106"/>
              <a:gd name="T81" fmla="*/ 259574666 h 129"/>
              <a:gd name="T82" fmla="*/ 136088438 w 106"/>
              <a:gd name="T83" fmla="*/ 274695567 h 129"/>
              <a:gd name="T84" fmla="*/ 136088438 w 106"/>
              <a:gd name="T85" fmla="*/ 284776167 h 129"/>
              <a:gd name="T86" fmla="*/ 141128750 w 106"/>
              <a:gd name="T87" fmla="*/ 304937368 h 129"/>
              <a:gd name="T88" fmla="*/ 131048125 w 106"/>
              <a:gd name="T89" fmla="*/ 309977668 h 129"/>
              <a:gd name="T90" fmla="*/ 115927188 w 106"/>
              <a:gd name="T91" fmla="*/ 315017968 h 129"/>
              <a:gd name="T92" fmla="*/ 100806250 w 106"/>
              <a:gd name="T93" fmla="*/ 320058269 h 129"/>
              <a:gd name="T94" fmla="*/ 85685313 w 106"/>
              <a:gd name="T95" fmla="*/ 294856768 h 129"/>
              <a:gd name="T96" fmla="*/ 70564375 w 106"/>
              <a:gd name="T97" fmla="*/ 274695567 h 129"/>
              <a:gd name="T98" fmla="*/ 55443438 w 106"/>
              <a:gd name="T99" fmla="*/ 264614966 h 129"/>
              <a:gd name="T100" fmla="*/ 50403125 w 106"/>
              <a:gd name="T101" fmla="*/ 254534366 h 129"/>
              <a:gd name="T102" fmla="*/ 50403125 w 106"/>
              <a:gd name="T103" fmla="*/ 249494066 h 129"/>
              <a:gd name="T104" fmla="*/ 35282188 w 106"/>
              <a:gd name="T105" fmla="*/ 234373165 h 129"/>
              <a:gd name="T106" fmla="*/ 30241875 w 106"/>
              <a:gd name="T107" fmla="*/ 219252265 h 129"/>
              <a:gd name="T108" fmla="*/ 25201563 w 106"/>
              <a:gd name="T109" fmla="*/ 219252265 h 129"/>
              <a:gd name="T110" fmla="*/ 15120938 w 106"/>
              <a:gd name="T111" fmla="*/ 199091064 h 129"/>
              <a:gd name="T112" fmla="*/ 25201563 w 106"/>
              <a:gd name="T113" fmla="*/ 204131364 h 129"/>
              <a:gd name="T114" fmla="*/ 35282188 w 106"/>
              <a:gd name="T115" fmla="*/ 204131364 h 129"/>
              <a:gd name="T116" fmla="*/ 25201563 w 106"/>
              <a:gd name="T117" fmla="*/ 194050764 h 129"/>
              <a:gd name="T118" fmla="*/ 15120938 w 106"/>
              <a:gd name="T119" fmla="*/ 189010464 h 129"/>
              <a:gd name="T120" fmla="*/ 5040313 w 106"/>
              <a:gd name="T121" fmla="*/ 173889563 h 1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6" h="129">
                <a:moveTo>
                  <a:pt x="2" y="67"/>
                </a:move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63"/>
                </a:lnTo>
                <a:lnTo>
                  <a:pt x="2" y="65"/>
                </a:lnTo>
                <a:lnTo>
                  <a:pt x="2" y="63"/>
                </a:lnTo>
                <a:lnTo>
                  <a:pt x="4" y="63"/>
                </a:lnTo>
                <a:lnTo>
                  <a:pt x="4" y="65"/>
                </a:lnTo>
                <a:lnTo>
                  <a:pt x="4" y="67"/>
                </a:lnTo>
                <a:lnTo>
                  <a:pt x="4" y="65"/>
                </a:lnTo>
                <a:lnTo>
                  <a:pt x="4" y="63"/>
                </a:lnTo>
                <a:lnTo>
                  <a:pt x="6" y="63"/>
                </a:lnTo>
                <a:lnTo>
                  <a:pt x="6" y="61"/>
                </a:lnTo>
                <a:lnTo>
                  <a:pt x="8" y="59"/>
                </a:lnTo>
                <a:lnTo>
                  <a:pt x="8" y="57"/>
                </a:lnTo>
                <a:lnTo>
                  <a:pt x="10" y="55"/>
                </a:lnTo>
                <a:lnTo>
                  <a:pt x="10" y="53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0" y="43"/>
                </a:lnTo>
                <a:lnTo>
                  <a:pt x="12" y="41"/>
                </a:lnTo>
                <a:lnTo>
                  <a:pt x="12" y="43"/>
                </a:lnTo>
                <a:lnTo>
                  <a:pt x="12" y="45"/>
                </a:lnTo>
                <a:lnTo>
                  <a:pt x="14" y="45"/>
                </a:lnTo>
                <a:lnTo>
                  <a:pt x="16" y="45"/>
                </a:lnTo>
                <a:lnTo>
                  <a:pt x="18" y="45"/>
                </a:lnTo>
                <a:lnTo>
                  <a:pt x="18" y="47"/>
                </a:lnTo>
                <a:lnTo>
                  <a:pt x="20" y="45"/>
                </a:lnTo>
                <a:lnTo>
                  <a:pt x="22" y="45"/>
                </a:lnTo>
                <a:lnTo>
                  <a:pt x="22" y="43"/>
                </a:lnTo>
                <a:lnTo>
                  <a:pt x="18" y="43"/>
                </a:lnTo>
                <a:lnTo>
                  <a:pt x="16" y="43"/>
                </a:lnTo>
                <a:lnTo>
                  <a:pt x="14" y="43"/>
                </a:lnTo>
                <a:lnTo>
                  <a:pt x="14" y="41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12" y="36"/>
                </a:lnTo>
                <a:lnTo>
                  <a:pt x="14" y="36"/>
                </a:lnTo>
                <a:lnTo>
                  <a:pt x="16" y="38"/>
                </a:lnTo>
                <a:lnTo>
                  <a:pt x="16" y="36"/>
                </a:lnTo>
                <a:lnTo>
                  <a:pt x="16" y="34"/>
                </a:lnTo>
                <a:lnTo>
                  <a:pt x="16" y="32"/>
                </a:lnTo>
                <a:lnTo>
                  <a:pt x="14" y="30"/>
                </a:ln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0" y="30"/>
                </a:lnTo>
                <a:lnTo>
                  <a:pt x="22" y="28"/>
                </a:lnTo>
                <a:lnTo>
                  <a:pt x="46" y="28"/>
                </a:lnTo>
                <a:lnTo>
                  <a:pt x="48" y="28"/>
                </a:lnTo>
                <a:lnTo>
                  <a:pt x="48" y="14"/>
                </a:lnTo>
                <a:lnTo>
                  <a:pt x="48" y="12"/>
                </a:lnTo>
                <a:lnTo>
                  <a:pt x="48" y="4"/>
                </a:lnTo>
                <a:lnTo>
                  <a:pt x="48" y="2"/>
                </a:lnTo>
                <a:lnTo>
                  <a:pt x="50" y="2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4" y="2"/>
                </a:lnTo>
                <a:lnTo>
                  <a:pt x="60" y="2"/>
                </a:lnTo>
                <a:lnTo>
                  <a:pt x="62" y="2"/>
                </a:lnTo>
                <a:lnTo>
                  <a:pt x="64" y="2"/>
                </a:lnTo>
                <a:lnTo>
                  <a:pt x="66" y="0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4"/>
                </a:lnTo>
                <a:lnTo>
                  <a:pt x="84" y="6"/>
                </a:lnTo>
                <a:lnTo>
                  <a:pt x="82" y="8"/>
                </a:lnTo>
                <a:lnTo>
                  <a:pt x="82" y="10"/>
                </a:lnTo>
                <a:lnTo>
                  <a:pt x="82" y="12"/>
                </a:lnTo>
                <a:lnTo>
                  <a:pt x="80" y="14"/>
                </a:lnTo>
                <a:lnTo>
                  <a:pt x="80" y="16"/>
                </a:lnTo>
                <a:lnTo>
                  <a:pt x="82" y="18"/>
                </a:lnTo>
                <a:lnTo>
                  <a:pt x="82" y="20"/>
                </a:lnTo>
                <a:lnTo>
                  <a:pt x="82" y="22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8" y="22"/>
                </a:lnTo>
                <a:lnTo>
                  <a:pt x="90" y="20"/>
                </a:lnTo>
                <a:lnTo>
                  <a:pt x="92" y="20"/>
                </a:lnTo>
                <a:lnTo>
                  <a:pt x="94" y="20"/>
                </a:lnTo>
                <a:lnTo>
                  <a:pt x="98" y="20"/>
                </a:lnTo>
                <a:lnTo>
                  <a:pt x="100" y="20"/>
                </a:lnTo>
                <a:lnTo>
                  <a:pt x="102" y="22"/>
                </a:lnTo>
                <a:lnTo>
                  <a:pt x="102" y="24"/>
                </a:lnTo>
                <a:lnTo>
                  <a:pt x="102" y="26"/>
                </a:lnTo>
                <a:lnTo>
                  <a:pt x="104" y="28"/>
                </a:lnTo>
                <a:lnTo>
                  <a:pt x="104" y="30"/>
                </a:lnTo>
                <a:lnTo>
                  <a:pt x="104" y="32"/>
                </a:lnTo>
                <a:lnTo>
                  <a:pt x="104" y="34"/>
                </a:lnTo>
                <a:lnTo>
                  <a:pt x="102" y="34"/>
                </a:lnTo>
                <a:lnTo>
                  <a:pt x="102" y="36"/>
                </a:lnTo>
                <a:lnTo>
                  <a:pt x="102" y="38"/>
                </a:lnTo>
                <a:lnTo>
                  <a:pt x="100" y="38"/>
                </a:lnTo>
                <a:lnTo>
                  <a:pt x="98" y="38"/>
                </a:lnTo>
                <a:lnTo>
                  <a:pt x="98" y="40"/>
                </a:lnTo>
                <a:lnTo>
                  <a:pt x="96" y="41"/>
                </a:lnTo>
                <a:lnTo>
                  <a:pt x="94" y="41"/>
                </a:lnTo>
                <a:lnTo>
                  <a:pt x="94" y="43"/>
                </a:lnTo>
                <a:lnTo>
                  <a:pt x="94" y="45"/>
                </a:lnTo>
                <a:lnTo>
                  <a:pt x="96" y="47"/>
                </a:lnTo>
                <a:lnTo>
                  <a:pt x="94" y="47"/>
                </a:lnTo>
                <a:lnTo>
                  <a:pt x="94" y="49"/>
                </a:lnTo>
                <a:lnTo>
                  <a:pt x="94" y="51"/>
                </a:lnTo>
                <a:lnTo>
                  <a:pt x="94" y="53"/>
                </a:lnTo>
                <a:lnTo>
                  <a:pt x="96" y="53"/>
                </a:lnTo>
                <a:lnTo>
                  <a:pt x="98" y="53"/>
                </a:lnTo>
                <a:lnTo>
                  <a:pt x="98" y="55"/>
                </a:lnTo>
                <a:lnTo>
                  <a:pt x="100" y="57"/>
                </a:lnTo>
                <a:lnTo>
                  <a:pt x="102" y="57"/>
                </a:lnTo>
                <a:lnTo>
                  <a:pt x="104" y="59"/>
                </a:lnTo>
                <a:lnTo>
                  <a:pt x="106" y="61"/>
                </a:lnTo>
                <a:lnTo>
                  <a:pt x="106" y="63"/>
                </a:lnTo>
                <a:lnTo>
                  <a:pt x="104" y="65"/>
                </a:lnTo>
                <a:lnTo>
                  <a:pt x="104" y="67"/>
                </a:lnTo>
                <a:lnTo>
                  <a:pt x="104" y="69"/>
                </a:lnTo>
                <a:lnTo>
                  <a:pt x="104" y="71"/>
                </a:lnTo>
                <a:lnTo>
                  <a:pt x="104" y="73"/>
                </a:lnTo>
                <a:lnTo>
                  <a:pt x="104" y="75"/>
                </a:lnTo>
                <a:lnTo>
                  <a:pt x="106" y="77"/>
                </a:lnTo>
                <a:lnTo>
                  <a:pt x="104" y="79"/>
                </a:lnTo>
                <a:lnTo>
                  <a:pt x="104" y="81"/>
                </a:lnTo>
                <a:lnTo>
                  <a:pt x="104" y="83"/>
                </a:lnTo>
                <a:lnTo>
                  <a:pt x="104" y="85"/>
                </a:lnTo>
                <a:lnTo>
                  <a:pt x="104" y="87"/>
                </a:lnTo>
                <a:lnTo>
                  <a:pt x="102" y="87"/>
                </a:lnTo>
                <a:lnTo>
                  <a:pt x="102" y="89"/>
                </a:lnTo>
                <a:lnTo>
                  <a:pt x="100" y="91"/>
                </a:lnTo>
                <a:lnTo>
                  <a:pt x="100" y="93"/>
                </a:lnTo>
                <a:lnTo>
                  <a:pt x="100" y="95"/>
                </a:lnTo>
                <a:lnTo>
                  <a:pt x="98" y="97"/>
                </a:lnTo>
                <a:lnTo>
                  <a:pt x="98" y="99"/>
                </a:lnTo>
                <a:lnTo>
                  <a:pt x="96" y="99"/>
                </a:lnTo>
                <a:lnTo>
                  <a:pt x="94" y="99"/>
                </a:lnTo>
                <a:lnTo>
                  <a:pt x="94" y="97"/>
                </a:lnTo>
                <a:lnTo>
                  <a:pt x="94" y="95"/>
                </a:lnTo>
                <a:lnTo>
                  <a:pt x="92" y="93"/>
                </a:lnTo>
                <a:lnTo>
                  <a:pt x="92" y="91"/>
                </a:lnTo>
                <a:lnTo>
                  <a:pt x="92" y="93"/>
                </a:lnTo>
                <a:lnTo>
                  <a:pt x="90" y="95"/>
                </a:lnTo>
                <a:lnTo>
                  <a:pt x="88" y="97"/>
                </a:lnTo>
                <a:lnTo>
                  <a:pt x="86" y="99"/>
                </a:lnTo>
                <a:lnTo>
                  <a:pt x="84" y="99"/>
                </a:lnTo>
                <a:lnTo>
                  <a:pt x="82" y="97"/>
                </a:lnTo>
                <a:lnTo>
                  <a:pt x="80" y="97"/>
                </a:lnTo>
                <a:lnTo>
                  <a:pt x="78" y="97"/>
                </a:lnTo>
                <a:lnTo>
                  <a:pt x="78" y="95"/>
                </a:lnTo>
                <a:lnTo>
                  <a:pt x="78" y="93"/>
                </a:lnTo>
                <a:lnTo>
                  <a:pt x="76" y="91"/>
                </a:lnTo>
                <a:lnTo>
                  <a:pt x="76" y="89"/>
                </a:lnTo>
                <a:lnTo>
                  <a:pt x="74" y="87"/>
                </a:lnTo>
                <a:lnTo>
                  <a:pt x="72" y="85"/>
                </a:lnTo>
                <a:lnTo>
                  <a:pt x="70" y="87"/>
                </a:lnTo>
                <a:lnTo>
                  <a:pt x="68" y="87"/>
                </a:lnTo>
                <a:lnTo>
                  <a:pt x="68" y="89"/>
                </a:lnTo>
                <a:lnTo>
                  <a:pt x="68" y="91"/>
                </a:lnTo>
                <a:lnTo>
                  <a:pt x="68" y="93"/>
                </a:lnTo>
                <a:lnTo>
                  <a:pt x="68" y="95"/>
                </a:lnTo>
                <a:lnTo>
                  <a:pt x="68" y="97"/>
                </a:lnTo>
                <a:lnTo>
                  <a:pt x="60" y="99"/>
                </a:lnTo>
                <a:lnTo>
                  <a:pt x="58" y="97"/>
                </a:lnTo>
                <a:lnTo>
                  <a:pt x="56" y="97"/>
                </a:lnTo>
                <a:lnTo>
                  <a:pt x="54" y="97"/>
                </a:lnTo>
                <a:lnTo>
                  <a:pt x="52" y="97"/>
                </a:lnTo>
                <a:lnTo>
                  <a:pt x="52" y="99"/>
                </a:lnTo>
                <a:lnTo>
                  <a:pt x="52" y="101"/>
                </a:lnTo>
                <a:lnTo>
                  <a:pt x="52" y="103"/>
                </a:lnTo>
                <a:lnTo>
                  <a:pt x="52" y="105"/>
                </a:lnTo>
                <a:lnTo>
                  <a:pt x="50" y="105"/>
                </a:lnTo>
                <a:lnTo>
                  <a:pt x="50" y="107"/>
                </a:lnTo>
                <a:lnTo>
                  <a:pt x="52" y="107"/>
                </a:lnTo>
                <a:lnTo>
                  <a:pt x="54" y="109"/>
                </a:lnTo>
                <a:lnTo>
                  <a:pt x="56" y="109"/>
                </a:lnTo>
                <a:lnTo>
                  <a:pt x="56" y="111"/>
                </a:lnTo>
                <a:lnTo>
                  <a:pt x="54" y="111"/>
                </a:lnTo>
                <a:lnTo>
                  <a:pt x="54" y="113"/>
                </a:lnTo>
                <a:lnTo>
                  <a:pt x="56" y="115"/>
                </a:lnTo>
                <a:lnTo>
                  <a:pt x="58" y="117"/>
                </a:lnTo>
                <a:lnTo>
                  <a:pt x="58" y="119"/>
                </a:lnTo>
                <a:lnTo>
                  <a:pt x="56" y="121"/>
                </a:lnTo>
                <a:lnTo>
                  <a:pt x="58" y="123"/>
                </a:lnTo>
                <a:lnTo>
                  <a:pt x="56" y="125"/>
                </a:lnTo>
                <a:lnTo>
                  <a:pt x="54" y="125"/>
                </a:lnTo>
                <a:lnTo>
                  <a:pt x="52" y="123"/>
                </a:lnTo>
                <a:lnTo>
                  <a:pt x="52" y="121"/>
                </a:lnTo>
                <a:lnTo>
                  <a:pt x="50" y="121"/>
                </a:lnTo>
                <a:lnTo>
                  <a:pt x="48" y="123"/>
                </a:lnTo>
                <a:lnTo>
                  <a:pt x="46" y="125"/>
                </a:lnTo>
                <a:lnTo>
                  <a:pt x="44" y="127"/>
                </a:lnTo>
                <a:lnTo>
                  <a:pt x="44" y="129"/>
                </a:lnTo>
                <a:lnTo>
                  <a:pt x="42" y="127"/>
                </a:lnTo>
                <a:lnTo>
                  <a:pt x="40" y="127"/>
                </a:lnTo>
                <a:lnTo>
                  <a:pt x="40" y="125"/>
                </a:lnTo>
                <a:lnTo>
                  <a:pt x="36" y="121"/>
                </a:lnTo>
                <a:lnTo>
                  <a:pt x="36" y="119"/>
                </a:lnTo>
                <a:lnTo>
                  <a:pt x="34" y="117"/>
                </a:lnTo>
                <a:lnTo>
                  <a:pt x="34" y="115"/>
                </a:lnTo>
                <a:lnTo>
                  <a:pt x="32" y="113"/>
                </a:lnTo>
                <a:lnTo>
                  <a:pt x="30" y="113"/>
                </a:lnTo>
                <a:lnTo>
                  <a:pt x="28" y="111"/>
                </a:lnTo>
                <a:lnTo>
                  <a:pt x="28" y="109"/>
                </a:lnTo>
                <a:lnTo>
                  <a:pt x="26" y="109"/>
                </a:lnTo>
                <a:lnTo>
                  <a:pt x="26" y="107"/>
                </a:lnTo>
                <a:lnTo>
                  <a:pt x="24" y="107"/>
                </a:lnTo>
                <a:lnTo>
                  <a:pt x="22" y="105"/>
                </a:lnTo>
                <a:lnTo>
                  <a:pt x="20" y="103"/>
                </a:lnTo>
                <a:lnTo>
                  <a:pt x="20" y="101"/>
                </a:lnTo>
                <a:lnTo>
                  <a:pt x="18" y="99"/>
                </a:lnTo>
                <a:lnTo>
                  <a:pt x="20" y="99"/>
                </a:lnTo>
                <a:lnTo>
                  <a:pt x="20" y="101"/>
                </a:lnTo>
                <a:lnTo>
                  <a:pt x="22" y="103"/>
                </a:lnTo>
                <a:lnTo>
                  <a:pt x="24" y="101"/>
                </a:lnTo>
                <a:lnTo>
                  <a:pt x="22" y="101"/>
                </a:lnTo>
                <a:lnTo>
                  <a:pt x="20" y="99"/>
                </a:lnTo>
                <a:lnTo>
                  <a:pt x="18" y="99"/>
                </a:lnTo>
                <a:lnTo>
                  <a:pt x="16" y="97"/>
                </a:lnTo>
                <a:lnTo>
                  <a:pt x="14" y="95"/>
                </a:lnTo>
                <a:lnTo>
                  <a:pt x="14" y="93"/>
                </a:lnTo>
                <a:lnTo>
                  <a:pt x="14" y="91"/>
                </a:lnTo>
                <a:lnTo>
                  <a:pt x="12" y="91"/>
                </a:lnTo>
                <a:lnTo>
                  <a:pt x="10" y="89"/>
                </a:lnTo>
                <a:lnTo>
                  <a:pt x="10" y="87"/>
                </a:lnTo>
                <a:lnTo>
                  <a:pt x="12" y="87"/>
                </a:lnTo>
                <a:lnTo>
                  <a:pt x="12" y="89"/>
                </a:lnTo>
                <a:lnTo>
                  <a:pt x="14" y="89"/>
                </a:lnTo>
                <a:lnTo>
                  <a:pt x="12" y="87"/>
                </a:lnTo>
                <a:lnTo>
                  <a:pt x="10" y="87"/>
                </a:lnTo>
                <a:lnTo>
                  <a:pt x="8" y="85"/>
                </a:lnTo>
                <a:lnTo>
                  <a:pt x="8" y="83"/>
                </a:lnTo>
                <a:lnTo>
                  <a:pt x="8" y="81"/>
                </a:lnTo>
                <a:lnTo>
                  <a:pt x="6" y="79"/>
                </a:lnTo>
                <a:lnTo>
                  <a:pt x="6" y="77"/>
                </a:lnTo>
                <a:lnTo>
                  <a:pt x="4" y="75"/>
                </a:lnTo>
                <a:lnTo>
                  <a:pt x="6" y="77"/>
                </a:lnTo>
                <a:lnTo>
                  <a:pt x="8" y="79"/>
                </a:lnTo>
                <a:lnTo>
                  <a:pt x="10" y="81"/>
                </a:lnTo>
                <a:lnTo>
                  <a:pt x="10" y="83"/>
                </a:lnTo>
                <a:lnTo>
                  <a:pt x="12" y="81"/>
                </a:lnTo>
                <a:lnTo>
                  <a:pt x="14" y="81"/>
                </a:lnTo>
                <a:lnTo>
                  <a:pt x="12" y="79"/>
                </a:lnTo>
                <a:lnTo>
                  <a:pt x="12" y="81"/>
                </a:lnTo>
                <a:lnTo>
                  <a:pt x="10" y="79"/>
                </a:lnTo>
                <a:lnTo>
                  <a:pt x="10" y="77"/>
                </a:lnTo>
                <a:lnTo>
                  <a:pt x="10" y="75"/>
                </a:lnTo>
                <a:lnTo>
                  <a:pt x="10" y="77"/>
                </a:lnTo>
                <a:lnTo>
                  <a:pt x="8" y="77"/>
                </a:lnTo>
                <a:lnTo>
                  <a:pt x="6" y="75"/>
                </a:lnTo>
                <a:lnTo>
                  <a:pt x="4" y="73"/>
                </a:lnTo>
                <a:lnTo>
                  <a:pt x="4" y="71"/>
                </a:lnTo>
                <a:lnTo>
                  <a:pt x="4" y="73"/>
                </a:lnTo>
                <a:lnTo>
                  <a:pt x="4" y="71"/>
                </a:lnTo>
                <a:lnTo>
                  <a:pt x="2" y="69"/>
                </a:lnTo>
                <a:lnTo>
                  <a:pt x="4" y="67"/>
                </a:lnTo>
                <a:lnTo>
                  <a:pt x="2" y="67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8" name="Freeform 2386"/>
          <p:cNvSpPr>
            <a:spLocks/>
          </p:cNvSpPr>
          <p:nvPr/>
        </p:nvSpPr>
        <p:spPr bwMode="auto">
          <a:xfrm>
            <a:off x="4657725" y="2344738"/>
            <a:ext cx="171450" cy="88900"/>
          </a:xfrm>
          <a:custGeom>
            <a:avLst/>
            <a:gdLst>
              <a:gd name="T0" fmla="*/ 5040313 w 108"/>
              <a:gd name="T1" fmla="*/ 80645000 h 56"/>
              <a:gd name="T2" fmla="*/ 15120938 w 108"/>
              <a:gd name="T3" fmla="*/ 75604688 h 56"/>
              <a:gd name="T4" fmla="*/ 15120938 w 108"/>
              <a:gd name="T5" fmla="*/ 55443438 h 56"/>
              <a:gd name="T6" fmla="*/ 20161250 w 108"/>
              <a:gd name="T7" fmla="*/ 50403125 h 56"/>
              <a:gd name="T8" fmla="*/ 15120938 w 108"/>
              <a:gd name="T9" fmla="*/ 40322500 h 56"/>
              <a:gd name="T10" fmla="*/ 25201563 w 108"/>
              <a:gd name="T11" fmla="*/ 45362813 h 56"/>
              <a:gd name="T12" fmla="*/ 35282188 w 108"/>
              <a:gd name="T13" fmla="*/ 40322500 h 56"/>
              <a:gd name="T14" fmla="*/ 40322500 w 108"/>
              <a:gd name="T15" fmla="*/ 25201563 h 56"/>
              <a:gd name="T16" fmla="*/ 50403125 w 108"/>
              <a:gd name="T17" fmla="*/ 30241875 h 56"/>
              <a:gd name="T18" fmla="*/ 55443438 w 108"/>
              <a:gd name="T19" fmla="*/ 35282188 h 56"/>
              <a:gd name="T20" fmla="*/ 65524063 w 108"/>
              <a:gd name="T21" fmla="*/ 40322500 h 56"/>
              <a:gd name="T22" fmla="*/ 80645000 w 108"/>
              <a:gd name="T23" fmla="*/ 40322500 h 56"/>
              <a:gd name="T24" fmla="*/ 90725625 w 108"/>
              <a:gd name="T25" fmla="*/ 40322500 h 56"/>
              <a:gd name="T26" fmla="*/ 105846563 w 108"/>
              <a:gd name="T27" fmla="*/ 35282188 h 56"/>
              <a:gd name="T28" fmla="*/ 105846563 w 108"/>
              <a:gd name="T29" fmla="*/ 30241875 h 56"/>
              <a:gd name="T30" fmla="*/ 115927188 w 108"/>
              <a:gd name="T31" fmla="*/ 25201563 h 56"/>
              <a:gd name="T32" fmla="*/ 136088438 w 108"/>
              <a:gd name="T33" fmla="*/ 20161250 h 56"/>
              <a:gd name="T34" fmla="*/ 136088438 w 108"/>
              <a:gd name="T35" fmla="*/ 15120938 h 56"/>
              <a:gd name="T36" fmla="*/ 146169063 w 108"/>
              <a:gd name="T37" fmla="*/ 20161250 h 56"/>
              <a:gd name="T38" fmla="*/ 161290000 w 108"/>
              <a:gd name="T39" fmla="*/ 15120938 h 56"/>
              <a:gd name="T40" fmla="*/ 171370625 w 108"/>
              <a:gd name="T41" fmla="*/ 15120938 h 56"/>
              <a:gd name="T42" fmla="*/ 181451250 w 108"/>
              <a:gd name="T43" fmla="*/ 0 h 56"/>
              <a:gd name="T44" fmla="*/ 201612500 w 108"/>
              <a:gd name="T45" fmla="*/ 0 h 56"/>
              <a:gd name="T46" fmla="*/ 206652813 w 108"/>
              <a:gd name="T47" fmla="*/ 0 h 56"/>
              <a:gd name="T48" fmla="*/ 221773750 w 108"/>
              <a:gd name="T49" fmla="*/ 10080625 h 56"/>
              <a:gd name="T50" fmla="*/ 236894688 w 108"/>
              <a:gd name="T51" fmla="*/ 10080625 h 56"/>
              <a:gd name="T52" fmla="*/ 246975313 w 108"/>
              <a:gd name="T53" fmla="*/ 10080625 h 56"/>
              <a:gd name="T54" fmla="*/ 262096250 w 108"/>
              <a:gd name="T55" fmla="*/ 20161250 h 56"/>
              <a:gd name="T56" fmla="*/ 272176875 w 108"/>
              <a:gd name="T57" fmla="*/ 25201563 h 56"/>
              <a:gd name="T58" fmla="*/ 267136563 w 108"/>
              <a:gd name="T59" fmla="*/ 40322500 h 56"/>
              <a:gd name="T60" fmla="*/ 246975313 w 108"/>
              <a:gd name="T61" fmla="*/ 45362813 h 56"/>
              <a:gd name="T62" fmla="*/ 241935000 w 108"/>
              <a:gd name="T63" fmla="*/ 55443438 h 56"/>
              <a:gd name="T64" fmla="*/ 231854375 w 108"/>
              <a:gd name="T65" fmla="*/ 70564375 h 56"/>
              <a:gd name="T66" fmla="*/ 226814063 w 108"/>
              <a:gd name="T67" fmla="*/ 80645000 h 56"/>
              <a:gd name="T68" fmla="*/ 221773750 w 108"/>
              <a:gd name="T69" fmla="*/ 95765938 h 56"/>
              <a:gd name="T70" fmla="*/ 211693125 w 108"/>
              <a:gd name="T71" fmla="*/ 100806250 h 56"/>
              <a:gd name="T72" fmla="*/ 206652813 w 108"/>
              <a:gd name="T73" fmla="*/ 115927188 h 56"/>
              <a:gd name="T74" fmla="*/ 191531875 w 108"/>
              <a:gd name="T75" fmla="*/ 115927188 h 56"/>
              <a:gd name="T76" fmla="*/ 186491563 w 108"/>
              <a:gd name="T77" fmla="*/ 120967500 h 56"/>
              <a:gd name="T78" fmla="*/ 171370625 w 108"/>
              <a:gd name="T79" fmla="*/ 126007813 h 56"/>
              <a:gd name="T80" fmla="*/ 161290000 w 108"/>
              <a:gd name="T81" fmla="*/ 120967500 h 56"/>
              <a:gd name="T82" fmla="*/ 146169063 w 108"/>
              <a:gd name="T83" fmla="*/ 120967500 h 56"/>
              <a:gd name="T84" fmla="*/ 131048125 w 108"/>
              <a:gd name="T85" fmla="*/ 131048125 h 56"/>
              <a:gd name="T86" fmla="*/ 115927188 w 108"/>
              <a:gd name="T87" fmla="*/ 131048125 h 56"/>
              <a:gd name="T88" fmla="*/ 105846563 w 108"/>
              <a:gd name="T89" fmla="*/ 136088438 h 56"/>
              <a:gd name="T90" fmla="*/ 95765938 w 108"/>
              <a:gd name="T91" fmla="*/ 141128750 h 56"/>
              <a:gd name="T92" fmla="*/ 80645000 w 108"/>
              <a:gd name="T93" fmla="*/ 141128750 h 56"/>
              <a:gd name="T94" fmla="*/ 65524063 w 108"/>
              <a:gd name="T95" fmla="*/ 136088438 h 56"/>
              <a:gd name="T96" fmla="*/ 55443438 w 108"/>
              <a:gd name="T97" fmla="*/ 131048125 h 56"/>
              <a:gd name="T98" fmla="*/ 50403125 w 108"/>
              <a:gd name="T99" fmla="*/ 131048125 h 56"/>
              <a:gd name="T100" fmla="*/ 50403125 w 108"/>
              <a:gd name="T101" fmla="*/ 126007813 h 56"/>
              <a:gd name="T102" fmla="*/ 45362813 w 108"/>
              <a:gd name="T103" fmla="*/ 126007813 h 56"/>
              <a:gd name="T104" fmla="*/ 35282188 w 108"/>
              <a:gd name="T105" fmla="*/ 115927188 h 56"/>
              <a:gd name="T106" fmla="*/ 30241875 w 108"/>
              <a:gd name="T107" fmla="*/ 110886875 h 56"/>
              <a:gd name="T108" fmla="*/ 10080625 w 108"/>
              <a:gd name="T109" fmla="*/ 95765938 h 56"/>
              <a:gd name="T110" fmla="*/ 5040313 w 108"/>
              <a:gd name="T111" fmla="*/ 85685313 h 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8" h="56">
                <a:moveTo>
                  <a:pt x="0" y="34"/>
                </a:moveTo>
                <a:lnTo>
                  <a:pt x="2" y="32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4" y="16"/>
                </a:lnTo>
                <a:lnTo>
                  <a:pt x="14" y="14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2" y="14"/>
                </a:lnTo>
                <a:lnTo>
                  <a:pt x="44" y="14"/>
                </a:lnTo>
                <a:lnTo>
                  <a:pt x="42" y="14"/>
                </a:lnTo>
                <a:lnTo>
                  <a:pt x="42" y="12"/>
                </a:lnTo>
                <a:lnTo>
                  <a:pt x="44" y="10"/>
                </a:lnTo>
                <a:lnTo>
                  <a:pt x="46" y="10"/>
                </a:lnTo>
                <a:lnTo>
                  <a:pt x="48" y="10"/>
                </a:lnTo>
                <a:lnTo>
                  <a:pt x="50" y="10"/>
                </a:lnTo>
                <a:lnTo>
                  <a:pt x="54" y="8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68" y="4"/>
                </a:lnTo>
                <a:lnTo>
                  <a:pt x="70" y="2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6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8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4"/>
                </a:lnTo>
                <a:lnTo>
                  <a:pt x="96" y="2"/>
                </a:lnTo>
                <a:lnTo>
                  <a:pt x="98" y="4"/>
                </a:lnTo>
                <a:lnTo>
                  <a:pt x="100" y="6"/>
                </a:lnTo>
                <a:lnTo>
                  <a:pt x="102" y="6"/>
                </a:lnTo>
                <a:lnTo>
                  <a:pt x="104" y="8"/>
                </a:lnTo>
                <a:lnTo>
                  <a:pt x="108" y="8"/>
                </a:lnTo>
                <a:lnTo>
                  <a:pt x="108" y="10"/>
                </a:lnTo>
                <a:lnTo>
                  <a:pt x="108" y="12"/>
                </a:lnTo>
                <a:lnTo>
                  <a:pt x="108" y="14"/>
                </a:lnTo>
                <a:lnTo>
                  <a:pt x="106" y="14"/>
                </a:lnTo>
                <a:lnTo>
                  <a:pt x="106" y="16"/>
                </a:lnTo>
                <a:lnTo>
                  <a:pt x="102" y="16"/>
                </a:lnTo>
                <a:lnTo>
                  <a:pt x="100" y="16"/>
                </a:lnTo>
                <a:lnTo>
                  <a:pt x="98" y="18"/>
                </a:lnTo>
                <a:lnTo>
                  <a:pt x="96" y="20"/>
                </a:lnTo>
                <a:lnTo>
                  <a:pt x="94" y="22"/>
                </a:lnTo>
                <a:lnTo>
                  <a:pt x="96" y="22"/>
                </a:lnTo>
                <a:lnTo>
                  <a:pt x="94" y="24"/>
                </a:lnTo>
                <a:lnTo>
                  <a:pt x="92" y="26"/>
                </a:lnTo>
                <a:lnTo>
                  <a:pt x="92" y="28"/>
                </a:lnTo>
                <a:lnTo>
                  <a:pt x="92" y="30"/>
                </a:lnTo>
                <a:lnTo>
                  <a:pt x="90" y="30"/>
                </a:lnTo>
                <a:lnTo>
                  <a:pt x="90" y="32"/>
                </a:lnTo>
                <a:lnTo>
                  <a:pt x="88" y="34"/>
                </a:lnTo>
                <a:lnTo>
                  <a:pt x="88" y="36"/>
                </a:lnTo>
                <a:lnTo>
                  <a:pt x="88" y="38"/>
                </a:lnTo>
                <a:lnTo>
                  <a:pt x="86" y="38"/>
                </a:lnTo>
                <a:lnTo>
                  <a:pt x="84" y="38"/>
                </a:lnTo>
                <a:lnTo>
                  <a:pt x="84" y="40"/>
                </a:lnTo>
                <a:lnTo>
                  <a:pt x="84" y="42"/>
                </a:lnTo>
                <a:lnTo>
                  <a:pt x="84" y="44"/>
                </a:lnTo>
                <a:lnTo>
                  <a:pt x="82" y="46"/>
                </a:lnTo>
                <a:lnTo>
                  <a:pt x="80" y="46"/>
                </a:lnTo>
                <a:lnTo>
                  <a:pt x="78" y="46"/>
                </a:lnTo>
                <a:lnTo>
                  <a:pt x="76" y="46"/>
                </a:lnTo>
                <a:lnTo>
                  <a:pt x="76" y="48"/>
                </a:lnTo>
                <a:lnTo>
                  <a:pt x="74" y="48"/>
                </a:lnTo>
                <a:lnTo>
                  <a:pt x="72" y="48"/>
                </a:lnTo>
                <a:lnTo>
                  <a:pt x="70" y="48"/>
                </a:lnTo>
                <a:lnTo>
                  <a:pt x="68" y="50"/>
                </a:lnTo>
                <a:lnTo>
                  <a:pt x="66" y="48"/>
                </a:lnTo>
                <a:lnTo>
                  <a:pt x="64" y="48"/>
                </a:lnTo>
                <a:lnTo>
                  <a:pt x="62" y="48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6" y="50"/>
                </a:lnTo>
                <a:lnTo>
                  <a:pt x="54" y="50"/>
                </a:lnTo>
                <a:lnTo>
                  <a:pt x="52" y="52"/>
                </a:lnTo>
                <a:lnTo>
                  <a:pt x="50" y="52"/>
                </a:lnTo>
                <a:lnTo>
                  <a:pt x="48" y="52"/>
                </a:lnTo>
                <a:lnTo>
                  <a:pt x="46" y="52"/>
                </a:lnTo>
                <a:lnTo>
                  <a:pt x="44" y="54"/>
                </a:lnTo>
                <a:lnTo>
                  <a:pt x="42" y="54"/>
                </a:lnTo>
                <a:lnTo>
                  <a:pt x="40" y="56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30" y="56"/>
                </a:lnTo>
                <a:lnTo>
                  <a:pt x="28" y="56"/>
                </a:lnTo>
                <a:lnTo>
                  <a:pt x="26" y="54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18" y="50"/>
                </a:lnTo>
                <a:lnTo>
                  <a:pt x="18" y="48"/>
                </a:lnTo>
                <a:lnTo>
                  <a:pt x="16" y="48"/>
                </a:lnTo>
                <a:lnTo>
                  <a:pt x="14" y="46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8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2" y="34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79" name="Freeform 2387"/>
          <p:cNvSpPr>
            <a:spLocks/>
          </p:cNvSpPr>
          <p:nvPr/>
        </p:nvSpPr>
        <p:spPr bwMode="auto">
          <a:xfrm>
            <a:off x="4657725" y="2344738"/>
            <a:ext cx="171450" cy="88900"/>
          </a:xfrm>
          <a:custGeom>
            <a:avLst/>
            <a:gdLst>
              <a:gd name="T0" fmla="*/ 5040313 w 108"/>
              <a:gd name="T1" fmla="*/ 80645000 h 56"/>
              <a:gd name="T2" fmla="*/ 15120938 w 108"/>
              <a:gd name="T3" fmla="*/ 75604688 h 56"/>
              <a:gd name="T4" fmla="*/ 15120938 w 108"/>
              <a:gd name="T5" fmla="*/ 55443438 h 56"/>
              <a:gd name="T6" fmla="*/ 20161250 w 108"/>
              <a:gd name="T7" fmla="*/ 50403125 h 56"/>
              <a:gd name="T8" fmla="*/ 15120938 w 108"/>
              <a:gd name="T9" fmla="*/ 40322500 h 56"/>
              <a:gd name="T10" fmla="*/ 25201563 w 108"/>
              <a:gd name="T11" fmla="*/ 45362813 h 56"/>
              <a:gd name="T12" fmla="*/ 35282188 w 108"/>
              <a:gd name="T13" fmla="*/ 40322500 h 56"/>
              <a:gd name="T14" fmla="*/ 40322500 w 108"/>
              <a:gd name="T15" fmla="*/ 25201563 h 56"/>
              <a:gd name="T16" fmla="*/ 50403125 w 108"/>
              <a:gd name="T17" fmla="*/ 30241875 h 56"/>
              <a:gd name="T18" fmla="*/ 55443438 w 108"/>
              <a:gd name="T19" fmla="*/ 35282188 h 56"/>
              <a:gd name="T20" fmla="*/ 65524063 w 108"/>
              <a:gd name="T21" fmla="*/ 40322500 h 56"/>
              <a:gd name="T22" fmla="*/ 80645000 w 108"/>
              <a:gd name="T23" fmla="*/ 40322500 h 56"/>
              <a:gd name="T24" fmla="*/ 90725625 w 108"/>
              <a:gd name="T25" fmla="*/ 40322500 h 56"/>
              <a:gd name="T26" fmla="*/ 105846563 w 108"/>
              <a:gd name="T27" fmla="*/ 35282188 h 56"/>
              <a:gd name="T28" fmla="*/ 105846563 w 108"/>
              <a:gd name="T29" fmla="*/ 30241875 h 56"/>
              <a:gd name="T30" fmla="*/ 115927188 w 108"/>
              <a:gd name="T31" fmla="*/ 25201563 h 56"/>
              <a:gd name="T32" fmla="*/ 136088438 w 108"/>
              <a:gd name="T33" fmla="*/ 20161250 h 56"/>
              <a:gd name="T34" fmla="*/ 136088438 w 108"/>
              <a:gd name="T35" fmla="*/ 15120938 h 56"/>
              <a:gd name="T36" fmla="*/ 146169063 w 108"/>
              <a:gd name="T37" fmla="*/ 20161250 h 56"/>
              <a:gd name="T38" fmla="*/ 161290000 w 108"/>
              <a:gd name="T39" fmla="*/ 15120938 h 56"/>
              <a:gd name="T40" fmla="*/ 171370625 w 108"/>
              <a:gd name="T41" fmla="*/ 15120938 h 56"/>
              <a:gd name="T42" fmla="*/ 181451250 w 108"/>
              <a:gd name="T43" fmla="*/ 0 h 56"/>
              <a:gd name="T44" fmla="*/ 201612500 w 108"/>
              <a:gd name="T45" fmla="*/ 0 h 56"/>
              <a:gd name="T46" fmla="*/ 206652813 w 108"/>
              <a:gd name="T47" fmla="*/ 0 h 56"/>
              <a:gd name="T48" fmla="*/ 221773750 w 108"/>
              <a:gd name="T49" fmla="*/ 10080625 h 56"/>
              <a:gd name="T50" fmla="*/ 236894688 w 108"/>
              <a:gd name="T51" fmla="*/ 10080625 h 56"/>
              <a:gd name="T52" fmla="*/ 246975313 w 108"/>
              <a:gd name="T53" fmla="*/ 10080625 h 56"/>
              <a:gd name="T54" fmla="*/ 262096250 w 108"/>
              <a:gd name="T55" fmla="*/ 20161250 h 56"/>
              <a:gd name="T56" fmla="*/ 272176875 w 108"/>
              <a:gd name="T57" fmla="*/ 25201563 h 56"/>
              <a:gd name="T58" fmla="*/ 267136563 w 108"/>
              <a:gd name="T59" fmla="*/ 40322500 h 56"/>
              <a:gd name="T60" fmla="*/ 246975313 w 108"/>
              <a:gd name="T61" fmla="*/ 45362813 h 56"/>
              <a:gd name="T62" fmla="*/ 241935000 w 108"/>
              <a:gd name="T63" fmla="*/ 55443438 h 56"/>
              <a:gd name="T64" fmla="*/ 231854375 w 108"/>
              <a:gd name="T65" fmla="*/ 70564375 h 56"/>
              <a:gd name="T66" fmla="*/ 226814063 w 108"/>
              <a:gd name="T67" fmla="*/ 80645000 h 56"/>
              <a:gd name="T68" fmla="*/ 221773750 w 108"/>
              <a:gd name="T69" fmla="*/ 95765938 h 56"/>
              <a:gd name="T70" fmla="*/ 211693125 w 108"/>
              <a:gd name="T71" fmla="*/ 100806250 h 56"/>
              <a:gd name="T72" fmla="*/ 206652813 w 108"/>
              <a:gd name="T73" fmla="*/ 115927188 h 56"/>
              <a:gd name="T74" fmla="*/ 191531875 w 108"/>
              <a:gd name="T75" fmla="*/ 115927188 h 56"/>
              <a:gd name="T76" fmla="*/ 186491563 w 108"/>
              <a:gd name="T77" fmla="*/ 120967500 h 56"/>
              <a:gd name="T78" fmla="*/ 171370625 w 108"/>
              <a:gd name="T79" fmla="*/ 126007813 h 56"/>
              <a:gd name="T80" fmla="*/ 161290000 w 108"/>
              <a:gd name="T81" fmla="*/ 120967500 h 56"/>
              <a:gd name="T82" fmla="*/ 146169063 w 108"/>
              <a:gd name="T83" fmla="*/ 120967500 h 56"/>
              <a:gd name="T84" fmla="*/ 131048125 w 108"/>
              <a:gd name="T85" fmla="*/ 131048125 h 56"/>
              <a:gd name="T86" fmla="*/ 115927188 w 108"/>
              <a:gd name="T87" fmla="*/ 131048125 h 56"/>
              <a:gd name="T88" fmla="*/ 105846563 w 108"/>
              <a:gd name="T89" fmla="*/ 136088438 h 56"/>
              <a:gd name="T90" fmla="*/ 95765938 w 108"/>
              <a:gd name="T91" fmla="*/ 141128750 h 56"/>
              <a:gd name="T92" fmla="*/ 80645000 w 108"/>
              <a:gd name="T93" fmla="*/ 141128750 h 56"/>
              <a:gd name="T94" fmla="*/ 65524063 w 108"/>
              <a:gd name="T95" fmla="*/ 136088438 h 56"/>
              <a:gd name="T96" fmla="*/ 55443438 w 108"/>
              <a:gd name="T97" fmla="*/ 131048125 h 56"/>
              <a:gd name="T98" fmla="*/ 50403125 w 108"/>
              <a:gd name="T99" fmla="*/ 131048125 h 56"/>
              <a:gd name="T100" fmla="*/ 50403125 w 108"/>
              <a:gd name="T101" fmla="*/ 126007813 h 56"/>
              <a:gd name="T102" fmla="*/ 45362813 w 108"/>
              <a:gd name="T103" fmla="*/ 126007813 h 56"/>
              <a:gd name="T104" fmla="*/ 35282188 w 108"/>
              <a:gd name="T105" fmla="*/ 115927188 h 56"/>
              <a:gd name="T106" fmla="*/ 30241875 w 108"/>
              <a:gd name="T107" fmla="*/ 110886875 h 56"/>
              <a:gd name="T108" fmla="*/ 10080625 w 108"/>
              <a:gd name="T109" fmla="*/ 95765938 h 56"/>
              <a:gd name="T110" fmla="*/ 5040313 w 108"/>
              <a:gd name="T111" fmla="*/ 85685313 h 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8" h="56">
                <a:moveTo>
                  <a:pt x="0" y="34"/>
                </a:moveTo>
                <a:lnTo>
                  <a:pt x="2" y="32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4" y="16"/>
                </a:lnTo>
                <a:lnTo>
                  <a:pt x="14" y="14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20" y="12"/>
                </a:lnTo>
                <a:lnTo>
                  <a:pt x="22" y="14"/>
                </a:lnTo>
                <a:lnTo>
                  <a:pt x="24" y="14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2" y="14"/>
                </a:lnTo>
                <a:lnTo>
                  <a:pt x="44" y="14"/>
                </a:lnTo>
                <a:lnTo>
                  <a:pt x="42" y="14"/>
                </a:lnTo>
                <a:lnTo>
                  <a:pt x="42" y="12"/>
                </a:lnTo>
                <a:lnTo>
                  <a:pt x="44" y="10"/>
                </a:lnTo>
                <a:lnTo>
                  <a:pt x="46" y="10"/>
                </a:lnTo>
                <a:lnTo>
                  <a:pt x="48" y="10"/>
                </a:lnTo>
                <a:lnTo>
                  <a:pt x="50" y="10"/>
                </a:lnTo>
                <a:lnTo>
                  <a:pt x="54" y="8"/>
                </a:lnTo>
                <a:lnTo>
                  <a:pt x="54" y="6"/>
                </a:lnTo>
                <a:lnTo>
                  <a:pt x="56" y="6"/>
                </a:lnTo>
                <a:lnTo>
                  <a:pt x="58" y="6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4" y="6"/>
                </a:lnTo>
                <a:lnTo>
                  <a:pt x="66" y="6"/>
                </a:lnTo>
                <a:lnTo>
                  <a:pt x="68" y="6"/>
                </a:lnTo>
                <a:lnTo>
                  <a:pt x="68" y="4"/>
                </a:lnTo>
                <a:lnTo>
                  <a:pt x="70" y="2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6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8" y="2"/>
                </a:lnTo>
                <a:lnTo>
                  <a:pt x="88" y="4"/>
                </a:lnTo>
                <a:lnTo>
                  <a:pt x="90" y="4"/>
                </a:lnTo>
                <a:lnTo>
                  <a:pt x="92" y="4"/>
                </a:lnTo>
                <a:lnTo>
                  <a:pt x="94" y="4"/>
                </a:lnTo>
                <a:lnTo>
                  <a:pt x="96" y="2"/>
                </a:lnTo>
                <a:lnTo>
                  <a:pt x="98" y="4"/>
                </a:lnTo>
                <a:lnTo>
                  <a:pt x="100" y="6"/>
                </a:lnTo>
                <a:lnTo>
                  <a:pt x="102" y="6"/>
                </a:lnTo>
                <a:lnTo>
                  <a:pt x="104" y="8"/>
                </a:lnTo>
                <a:lnTo>
                  <a:pt x="108" y="8"/>
                </a:lnTo>
                <a:lnTo>
                  <a:pt x="108" y="10"/>
                </a:lnTo>
                <a:lnTo>
                  <a:pt x="108" y="12"/>
                </a:lnTo>
                <a:lnTo>
                  <a:pt x="108" y="14"/>
                </a:lnTo>
                <a:lnTo>
                  <a:pt x="106" y="14"/>
                </a:lnTo>
                <a:lnTo>
                  <a:pt x="106" y="16"/>
                </a:lnTo>
                <a:lnTo>
                  <a:pt x="102" y="16"/>
                </a:lnTo>
                <a:lnTo>
                  <a:pt x="100" y="16"/>
                </a:lnTo>
                <a:lnTo>
                  <a:pt x="98" y="18"/>
                </a:lnTo>
                <a:lnTo>
                  <a:pt x="96" y="20"/>
                </a:lnTo>
                <a:lnTo>
                  <a:pt x="94" y="22"/>
                </a:lnTo>
                <a:lnTo>
                  <a:pt x="96" y="22"/>
                </a:lnTo>
                <a:lnTo>
                  <a:pt x="94" y="24"/>
                </a:lnTo>
                <a:lnTo>
                  <a:pt x="92" y="26"/>
                </a:lnTo>
                <a:lnTo>
                  <a:pt x="92" y="28"/>
                </a:lnTo>
                <a:lnTo>
                  <a:pt x="92" y="30"/>
                </a:lnTo>
                <a:lnTo>
                  <a:pt x="90" y="30"/>
                </a:lnTo>
                <a:lnTo>
                  <a:pt x="90" y="32"/>
                </a:lnTo>
                <a:lnTo>
                  <a:pt x="88" y="34"/>
                </a:lnTo>
                <a:lnTo>
                  <a:pt x="88" y="36"/>
                </a:lnTo>
                <a:lnTo>
                  <a:pt x="88" y="38"/>
                </a:lnTo>
                <a:lnTo>
                  <a:pt x="86" y="38"/>
                </a:lnTo>
                <a:lnTo>
                  <a:pt x="84" y="38"/>
                </a:lnTo>
                <a:lnTo>
                  <a:pt x="84" y="40"/>
                </a:lnTo>
                <a:lnTo>
                  <a:pt x="84" y="42"/>
                </a:lnTo>
                <a:lnTo>
                  <a:pt x="84" y="44"/>
                </a:lnTo>
                <a:lnTo>
                  <a:pt x="82" y="46"/>
                </a:lnTo>
                <a:lnTo>
                  <a:pt x="80" y="46"/>
                </a:lnTo>
                <a:lnTo>
                  <a:pt x="78" y="46"/>
                </a:lnTo>
                <a:lnTo>
                  <a:pt x="76" y="46"/>
                </a:lnTo>
                <a:lnTo>
                  <a:pt x="76" y="48"/>
                </a:lnTo>
                <a:lnTo>
                  <a:pt x="74" y="48"/>
                </a:lnTo>
                <a:lnTo>
                  <a:pt x="72" y="48"/>
                </a:lnTo>
                <a:lnTo>
                  <a:pt x="70" y="48"/>
                </a:lnTo>
                <a:lnTo>
                  <a:pt x="68" y="50"/>
                </a:lnTo>
                <a:lnTo>
                  <a:pt x="66" y="48"/>
                </a:lnTo>
                <a:lnTo>
                  <a:pt x="64" y="48"/>
                </a:lnTo>
                <a:lnTo>
                  <a:pt x="62" y="48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6" y="50"/>
                </a:lnTo>
                <a:lnTo>
                  <a:pt x="54" y="50"/>
                </a:lnTo>
                <a:lnTo>
                  <a:pt x="52" y="52"/>
                </a:lnTo>
                <a:lnTo>
                  <a:pt x="50" y="52"/>
                </a:lnTo>
                <a:lnTo>
                  <a:pt x="48" y="52"/>
                </a:lnTo>
                <a:lnTo>
                  <a:pt x="46" y="52"/>
                </a:lnTo>
                <a:lnTo>
                  <a:pt x="44" y="54"/>
                </a:lnTo>
                <a:lnTo>
                  <a:pt x="42" y="54"/>
                </a:lnTo>
                <a:lnTo>
                  <a:pt x="40" y="56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30" y="56"/>
                </a:lnTo>
                <a:lnTo>
                  <a:pt x="28" y="56"/>
                </a:lnTo>
                <a:lnTo>
                  <a:pt x="26" y="54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18" y="50"/>
                </a:lnTo>
                <a:lnTo>
                  <a:pt x="18" y="48"/>
                </a:lnTo>
                <a:lnTo>
                  <a:pt x="16" y="48"/>
                </a:lnTo>
                <a:lnTo>
                  <a:pt x="14" y="46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8" y="42"/>
                </a:lnTo>
                <a:lnTo>
                  <a:pt x="6" y="40"/>
                </a:lnTo>
                <a:lnTo>
                  <a:pt x="4" y="38"/>
                </a:lnTo>
                <a:lnTo>
                  <a:pt x="4" y="36"/>
                </a:lnTo>
                <a:lnTo>
                  <a:pt x="2" y="34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0" name="Freeform 2388"/>
          <p:cNvSpPr>
            <a:spLocks/>
          </p:cNvSpPr>
          <p:nvPr/>
        </p:nvSpPr>
        <p:spPr bwMode="auto">
          <a:xfrm>
            <a:off x="3849691" y="2755901"/>
            <a:ext cx="344487" cy="269875"/>
          </a:xfrm>
          <a:custGeom>
            <a:avLst/>
            <a:gdLst>
              <a:gd name="T0" fmla="*/ 10080610 w 217"/>
              <a:gd name="T1" fmla="*/ 418345938 h 170"/>
              <a:gd name="T2" fmla="*/ 30241831 w 217"/>
              <a:gd name="T3" fmla="*/ 413305625 h 170"/>
              <a:gd name="T4" fmla="*/ 65523967 w 217"/>
              <a:gd name="T5" fmla="*/ 398184688 h 170"/>
              <a:gd name="T6" fmla="*/ 90725493 w 217"/>
              <a:gd name="T7" fmla="*/ 378023438 h 170"/>
              <a:gd name="T8" fmla="*/ 110886714 w 217"/>
              <a:gd name="T9" fmla="*/ 367942813 h 170"/>
              <a:gd name="T10" fmla="*/ 126007630 w 217"/>
              <a:gd name="T11" fmla="*/ 352821875 h 170"/>
              <a:gd name="T12" fmla="*/ 141128545 w 217"/>
              <a:gd name="T13" fmla="*/ 327620313 h 170"/>
              <a:gd name="T14" fmla="*/ 161289766 w 217"/>
              <a:gd name="T15" fmla="*/ 307459063 h 170"/>
              <a:gd name="T16" fmla="*/ 166330071 w 217"/>
              <a:gd name="T17" fmla="*/ 287297813 h 170"/>
              <a:gd name="T18" fmla="*/ 156249461 w 217"/>
              <a:gd name="T19" fmla="*/ 272176875 h 170"/>
              <a:gd name="T20" fmla="*/ 156249461 w 217"/>
              <a:gd name="T21" fmla="*/ 246975313 h 170"/>
              <a:gd name="T22" fmla="*/ 161289766 w 217"/>
              <a:gd name="T23" fmla="*/ 226814063 h 170"/>
              <a:gd name="T24" fmla="*/ 176410681 w 217"/>
              <a:gd name="T25" fmla="*/ 206652813 h 170"/>
              <a:gd name="T26" fmla="*/ 186491292 w 217"/>
              <a:gd name="T27" fmla="*/ 186491563 h 170"/>
              <a:gd name="T28" fmla="*/ 196571902 w 217"/>
              <a:gd name="T29" fmla="*/ 161290000 h 170"/>
              <a:gd name="T30" fmla="*/ 216733123 w 217"/>
              <a:gd name="T31" fmla="*/ 141128750 h 170"/>
              <a:gd name="T32" fmla="*/ 236894344 w 217"/>
              <a:gd name="T33" fmla="*/ 131048125 h 170"/>
              <a:gd name="T34" fmla="*/ 257055564 w 217"/>
              <a:gd name="T35" fmla="*/ 120967500 h 170"/>
              <a:gd name="T36" fmla="*/ 277216785 w 217"/>
              <a:gd name="T37" fmla="*/ 110886875 h 170"/>
              <a:gd name="T38" fmla="*/ 297378006 w 217"/>
              <a:gd name="T39" fmla="*/ 95765938 h 170"/>
              <a:gd name="T40" fmla="*/ 312498921 w 217"/>
              <a:gd name="T41" fmla="*/ 75604688 h 170"/>
              <a:gd name="T42" fmla="*/ 327619837 w 217"/>
              <a:gd name="T43" fmla="*/ 50403125 h 170"/>
              <a:gd name="T44" fmla="*/ 332660142 w 217"/>
              <a:gd name="T45" fmla="*/ 30241875 h 170"/>
              <a:gd name="T46" fmla="*/ 342740753 w 217"/>
              <a:gd name="T47" fmla="*/ 10080625 h 170"/>
              <a:gd name="T48" fmla="*/ 362901973 w 217"/>
              <a:gd name="T49" fmla="*/ 0 h 170"/>
              <a:gd name="T50" fmla="*/ 367942278 w 217"/>
              <a:gd name="T51" fmla="*/ 5040313 h 170"/>
              <a:gd name="T52" fmla="*/ 383063194 w 217"/>
              <a:gd name="T53" fmla="*/ 25201563 h 170"/>
              <a:gd name="T54" fmla="*/ 403224415 w 217"/>
              <a:gd name="T55" fmla="*/ 35282188 h 170"/>
              <a:gd name="T56" fmla="*/ 423385635 w 217"/>
              <a:gd name="T57" fmla="*/ 35282188 h 170"/>
              <a:gd name="T58" fmla="*/ 453627467 w 217"/>
              <a:gd name="T59" fmla="*/ 35282188 h 170"/>
              <a:gd name="T60" fmla="*/ 468748382 w 217"/>
              <a:gd name="T61" fmla="*/ 30241875 h 170"/>
              <a:gd name="T62" fmla="*/ 473788687 w 217"/>
              <a:gd name="T63" fmla="*/ 35282188 h 170"/>
              <a:gd name="T64" fmla="*/ 498990213 w 217"/>
              <a:gd name="T65" fmla="*/ 40322500 h 170"/>
              <a:gd name="T66" fmla="*/ 514111129 w 217"/>
              <a:gd name="T67" fmla="*/ 50403125 h 170"/>
              <a:gd name="T68" fmla="*/ 519151434 w 217"/>
              <a:gd name="T69" fmla="*/ 70564375 h 170"/>
              <a:gd name="T70" fmla="*/ 524191739 w 217"/>
              <a:gd name="T71" fmla="*/ 85685313 h 170"/>
              <a:gd name="T72" fmla="*/ 524191739 w 217"/>
              <a:gd name="T73" fmla="*/ 110886875 h 170"/>
              <a:gd name="T74" fmla="*/ 524191739 w 217"/>
              <a:gd name="T75" fmla="*/ 126007813 h 170"/>
              <a:gd name="T76" fmla="*/ 529232044 w 217"/>
              <a:gd name="T77" fmla="*/ 151209375 h 170"/>
              <a:gd name="T78" fmla="*/ 541832014 w 217"/>
              <a:gd name="T79" fmla="*/ 171370625 h 170"/>
              <a:gd name="T80" fmla="*/ 539312655 w 217"/>
              <a:gd name="T81" fmla="*/ 191531875 h 170"/>
              <a:gd name="T82" fmla="*/ 539312655 w 217"/>
              <a:gd name="T83" fmla="*/ 196572188 h 170"/>
              <a:gd name="T84" fmla="*/ 493949908 w 217"/>
              <a:gd name="T85" fmla="*/ 196572188 h 170"/>
              <a:gd name="T86" fmla="*/ 473788687 w 217"/>
              <a:gd name="T87" fmla="*/ 196572188 h 170"/>
              <a:gd name="T88" fmla="*/ 463708077 w 217"/>
              <a:gd name="T89" fmla="*/ 211693125 h 170"/>
              <a:gd name="T90" fmla="*/ 438506551 w 217"/>
              <a:gd name="T91" fmla="*/ 221773750 h 170"/>
              <a:gd name="T92" fmla="*/ 423385635 w 217"/>
              <a:gd name="T93" fmla="*/ 231854375 h 170"/>
              <a:gd name="T94" fmla="*/ 428425941 w 217"/>
              <a:gd name="T95" fmla="*/ 246975313 h 170"/>
              <a:gd name="T96" fmla="*/ 418345330 w 217"/>
              <a:gd name="T97" fmla="*/ 257055938 h 170"/>
              <a:gd name="T98" fmla="*/ 398184110 w 217"/>
              <a:gd name="T99" fmla="*/ 272176875 h 170"/>
              <a:gd name="T100" fmla="*/ 383063194 w 217"/>
              <a:gd name="T101" fmla="*/ 277217188 h 170"/>
              <a:gd name="T102" fmla="*/ 367942278 w 217"/>
              <a:gd name="T103" fmla="*/ 292338125 h 170"/>
              <a:gd name="T104" fmla="*/ 347781058 w 217"/>
              <a:gd name="T105" fmla="*/ 312499375 h 170"/>
              <a:gd name="T106" fmla="*/ 322579532 w 217"/>
              <a:gd name="T107" fmla="*/ 317539688 h 170"/>
              <a:gd name="T108" fmla="*/ 302418311 w 217"/>
              <a:gd name="T109" fmla="*/ 322580000 h 170"/>
              <a:gd name="T110" fmla="*/ 282257090 w 217"/>
              <a:gd name="T111" fmla="*/ 327620313 h 170"/>
              <a:gd name="T112" fmla="*/ 262095870 w 217"/>
              <a:gd name="T113" fmla="*/ 337700938 h 170"/>
              <a:gd name="T114" fmla="*/ 241934649 w 217"/>
              <a:gd name="T115" fmla="*/ 347781563 h 170"/>
              <a:gd name="T116" fmla="*/ 211692818 w 217"/>
              <a:gd name="T117" fmla="*/ 367942813 h 170"/>
              <a:gd name="T118" fmla="*/ 201612207 w 217"/>
              <a:gd name="T119" fmla="*/ 393144375 h 170"/>
              <a:gd name="T120" fmla="*/ 201612207 w 217"/>
              <a:gd name="T121" fmla="*/ 418345938 h 17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7" h="170">
                <a:moveTo>
                  <a:pt x="0" y="170"/>
                </a:moveTo>
                <a:lnTo>
                  <a:pt x="0" y="170"/>
                </a:lnTo>
                <a:lnTo>
                  <a:pt x="2" y="168"/>
                </a:lnTo>
                <a:lnTo>
                  <a:pt x="4" y="166"/>
                </a:lnTo>
                <a:lnTo>
                  <a:pt x="6" y="164"/>
                </a:lnTo>
                <a:lnTo>
                  <a:pt x="8" y="164"/>
                </a:lnTo>
                <a:lnTo>
                  <a:pt x="10" y="164"/>
                </a:lnTo>
                <a:lnTo>
                  <a:pt x="12" y="164"/>
                </a:lnTo>
                <a:lnTo>
                  <a:pt x="20" y="162"/>
                </a:lnTo>
                <a:lnTo>
                  <a:pt x="22" y="160"/>
                </a:lnTo>
                <a:lnTo>
                  <a:pt x="24" y="160"/>
                </a:lnTo>
                <a:lnTo>
                  <a:pt x="26" y="158"/>
                </a:lnTo>
                <a:lnTo>
                  <a:pt x="28" y="158"/>
                </a:lnTo>
                <a:lnTo>
                  <a:pt x="30" y="158"/>
                </a:lnTo>
                <a:lnTo>
                  <a:pt x="32" y="156"/>
                </a:lnTo>
                <a:lnTo>
                  <a:pt x="32" y="154"/>
                </a:lnTo>
                <a:lnTo>
                  <a:pt x="36" y="150"/>
                </a:lnTo>
                <a:lnTo>
                  <a:pt x="38" y="150"/>
                </a:lnTo>
                <a:lnTo>
                  <a:pt x="38" y="148"/>
                </a:lnTo>
                <a:lnTo>
                  <a:pt x="40" y="148"/>
                </a:lnTo>
                <a:lnTo>
                  <a:pt x="42" y="146"/>
                </a:lnTo>
                <a:lnTo>
                  <a:pt x="44" y="146"/>
                </a:lnTo>
                <a:lnTo>
                  <a:pt x="44" y="144"/>
                </a:lnTo>
                <a:lnTo>
                  <a:pt x="46" y="144"/>
                </a:lnTo>
                <a:lnTo>
                  <a:pt x="48" y="142"/>
                </a:lnTo>
                <a:lnTo>
                  <a:pt x="50" y="140"/>
                </a:lnTo>
                <a:lnTo>
                  <a:pt x="52" y="138"/>
                </a:lnTo>
                <a:lnTo>
                  <a:pt x="54" y="136"/>
                </a:lnTo>
                <a:lnTo>
                  <a:pt x="54" y="134"/>
                </a:lnTo>
                <a:lnTo>
                  <a:pt x="56" y="132"/>
                </a:lnTo>
                <a:lnTo>
                  <a:pt x="56" y="130"/>
                </a:lnTo>
                <a:lnTo>
                  <a:pt x="58" y="128"/>
                </a:lnTo>
                <a:lnTo>
                  <a:pt x="60" y="126"/>
                </a:lnTo>
                <a:lnTo>
                  <a:pt x="62" y="124"/>
                </a:lnTo>
                <a:lnTo>
                  <a:pt x="64" y="122"/>
                </a:lnTo>
                <a:lnTo>
                  <a:pt x="64" y="120"/>
                </a:lnTo>
                <a:lnTo>
                  <a:pt x="64" y="118"/>
                </a:lnTo>
                <a:lnTo>
                  <a:pt x="66" y="116"/>
                </a:lnTo>
                <a:lnTo>
                  <a:pt x="66" y="114"/>
                </a:lnTo>
                <a:lnTo>
                  <a:pt x="66" y="112"/>
                </a:lnTo>
                <a:lnTo>
                  <a:pt x="64" y="112"/>
                </a:lnTo>
                <a:lnTo>
                  <a:pt x="62" y="110"/>
                </a:lnTo>
                <a:lnTo>
                  <a:pt x="62" y="108"/>
                </a:lnTo>
                <a:lnTo>
                  <a:pt x="62" y="106"/>
                </a:lnTo>
                <a:lnTo>
                  <a:pt x="62" y="104"/>
                </a:lnTo>
                <a:lnTo>
                  <a:pt x="62" y="102"/>
                </a:lnTo>
                <a:lnTo>
                  <a:pt x="62" y="100"/>
                </a:lnTo>
                <a:lnTo>
                  <a:pt x="62" y="98"/>
                </a:lnTo>
                <a:lnTo>
                  <a:pt x="64" y="96"/>
                </a:lnTo>
                <a:lnTo>
                  <a:pt x="64" y="94"/>
                </a:lnTo>
                <a:lnTo>
                  <a:pt x="64" y="92"/>
                </a:lnTo>
                <a:lnTo>
                  <a:pt x="64" y="90"/>
                </a:lnTo>
                <a:lnTo>
                  <a:pt x="66" y="88"/>
                </a:lnTo>
                <a:lnTo>
                  <a:pt x="66" y="86"/>
                </a:lnTo>
                <a:lnTo>
                  <a:pt x="68" y="84"/>
                </a:lnTo>
                <a:lnTo>
                  <a:pt x="70" y="82"/>
                </a:lnTo>
                <a:lnTo>
                  <a:pt x="72" y="80"/>
                </a:lnTo>
                <a:lnTo>
                  <a:pt x="74" y="78"/>
                </a:lnTo>
                <a:lnTo>
                  <a:pt x="74" y="76"/>
                </a:lnTo>
                <a:lnTo>
                  <a:pt x="74" y="74"/>
                </a:lnTo>
                <a:lnTo>
                  <a:pt x="74" y="72"/>
                </a:lnTo>
                <a:lnTo>
                  <a:pt x="74" y="70"/>
                </a:lnTo>
                <a:lnTo>
                  <a:pt x="74" y="68"/>
                </a:lnTo>
                <a:lnTo>
                  <a:pt x="76" y="66"/>
                </a:lnTo>
                <a:lnTo>
                  <a:pt x="78" y="64"/>
                </a:lnTo>
                <a:lnTo>
                  <a:pt x="80" y="64"/>
                </a:lnTo>
                <a:lnTo>
                  <a:pt x="82" y="62"/>
                </a:lnTo>
                <a:lnTo>
                  <a:pt x="84" y="60"/>
                </a:lnTo>
                <a:lnTo>
                  <a:pt x="86" y="58"/>
                </a:lnTo>
                <a:lnTo>
                  <a:pt x="86" y="56"/>
                </a:lnTo>
                <a:lnTo>
                  <a:pt x="88" y="54"/>
                </a:lnTo>
                <a:lnTo>
                  <a:pt x="90" y="54"/>
                </a:lnTo>
                <a:lnTo>
                  <a:pt x="92" y="52"/>
                </a:lnTo>
                <a:lnTo>
                  <a:pt x="94" y="52"/>
                </a:lnTo>
                <a:lnTo>
                  <a:pt x="96" y="50"/>
                </a:lnTo>
                <a:lnTo>
                  <a:pt x="98" y="50"/>
                </a:lnTo>
                <a:lnTo>
                  <a:pt x="100" y="48"/>
                </a:lnTo>
                <a:lnTo>
                  <a:pt x="102" y="48"/>
                </a:lnTo>
                <a:lnTo>
                  <a:pt x="104" y="46"/>
                </a:lnTo>
                <a:lnTo>
                  <a:pt x="106" y="46"/>
                </a:lnTo>
                <a:lnTo>
                  <a:pt x="108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2"/>
                </a:lnTo>
                <a:lnTo>
                  <a:pt x="114" y="42"/>
                </a:lnTo>
                <a:lnTo>
                  <a:pt x="116" y="42"/>
                </a:lnTo>
                <a:lnTo>
                  <a:pt x="116" y="40"/>
                </a:lnTo>
                <a:lnTo>
                  <a:pt x="118" y="38"/>
                </a:lnTo>
                <a:lnTo>
                  <a:pt x="120" y="36"/>
                </a:lnTo>
                <a:lnTo>
                  <a:pt x="122" y="34"/>
                </a:lnTo>
                <a:lnTo>
                  <a:pt x="122" y="32"/>
                </a:lnTo>
                <a:lnTo>
                  <a:pt x="124" y="30"/>
                </a:lnTo>
                <a:lnTo>
                  <a:pt x="126" y="26"/>
                </a:lnTo>
                <a:lnTo>
                  <a:pt x="128" y="24"/>
                </a:lnTo>
                <a:lnTo>
                  <a:pt x="128" y="22"/>
                </a:lnTo>
                <a:lnTo>
                  <a:pt x="130" y="20"/>
                </a:lnTo>
                <a:lnTo>
                  <a:pt x="130" y="18"/>
                </a:lnTo>
                <a:lnTo>
                  <a:pt x="130" y="16"/>
                </a:lnTo>
                <a:lnTo>
                  <a:pt x="132" y="14"/>
                </a:lnTo>
                <a:lnTo>
                  <a:pt x="132" y="12"/>
                </a:lnTo>
                <a:lnTo>
                  <a:pt x="132" y="10"/>
                </a:lnTo>
                <a:lnTo>
                  <a:pt x="134" y="8"/>
                </a:lnTo>
                <a:lnTo>
                  <a:pt x="134" y="6"/>
                </a:lnTo>
                <a:lnTo>
                  <a:pt x="136" y="4"/>
                </a:lnTo>
                <a:lnTo>
                  <a:pt x="136" y="2"/>
                </a:lnTo>
                <a:lnTo>
                  <a:pt x="138" y="2"/>
                </a:lnTo>
                <a:lnTo>
                  <a:pt x="140" y="0"/>
                </a:lnTo>
                <a:lnTo>
                  <a:pt x="142" y="2"/>
                </a:lnTo>
                <a:lnTo>
                  <a:pt x="144" y="0"/>
                </a:lnTo>
                <a:lnTo>
                  <a:pt x="146" y="0"/>
                </a:lnTo>
                <a:lnTo>
                  <a:pt x="146" y="2"/>
                </a:lnTo>
                <a:lnTo>
                  <a:pt x="146" y="4"/>
                </a:lnTo>
                <a:lnTo>
                  <a:pt x="148" y="6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4" y="12"/>
                </a:lnTo>
                <a:lnTo>
                  <a:pt x="156" y="14"/>
                </a:lnTo>
                <a:lnTo>
                  <a:pt x="158" y="14"/>
                </a:lnTo>
                <a:lnTo>
                  <a:pt x="160" y="14"/>
                </a:lnTo>
                <a:lnTo>
                  <a:pt x="162" y="14"/>
                </a:lnTo>
                <a:lnTo>
                  <a:pt x="164" y="14"/>
                </a:lnTo>
                <a:lnTo>
                  <a:pt x="166" y="14"/>
                </a:lnTo>
                <a:lnTo>
                  <a:pt x="168" y="14"/>
                </a:lnTo>
                <a:lnTo>
                  <a:pt x="172" y="14"/>
                </a:lnTo>
                <a:lnTo>
                  <a:pt x="174" y="12"/>
                </a:lnTo>
                <a:lnTo>
                  <a:pt x="176" y="12"/>
                </a:lnTo>
                <a:lnTo>
                  <a:pt x="176" y="14"/>
                </a:lnTo>
                <a:lnTo>
                  <a:pt x="180" y="14"/>
                </a:lnTo>
                <a:lnTo>
                  <a:pt x="182" y="14"/>
                </a:lnTo>
                <a:lnTo>
                  <a:pt x="186" y="12"/>
                </a:lnTo>
                <a:lnTo>
                  <a:pt x="186" y="10"/>
                </a:lnTo>
                <a:lnTo>
                  <a:pt x="188" y="12"/>
                </a:lnTo>
                <a:lnTo>
                  <a:pt x="186" y="12"/>
                </a:lnTo>
                <a:lnTo>
                  <a:pt x="188" y="12"/>
                </a:lnTo>
                <a:lnTo>
                  <a:pt x="188" y="14"/>
                </a:lnTo>
                <a:lnTo>
                  <a:pt x="188" y="16"/>
                </a:lnTo>
                <a:lnTo>
                  <a:pt x="190" y="16"/>
                </a:lnTo>
                <a:lnTo>
                  <a:pt x="188" y="14"/>
                </a:lnTo>
                <a:lnTo>
                  <a:pt x="190" y="16"/>
                </a:lnTo>
                <a:lnTo>
                  <a:pt x="192" y="16"/>
                </a:lnTo>
                <a:lnTo>
                  <a:pt x="194" y="16"/>
                </a:lnTo>
                <a:lnTo>
                  <a:pt x="196" y="16"/>
                </a:lnTo>
                <a:lnTo>
                  <a:pt x="198" y="16"/>
                </a:lnTo>
                <a:lnTo>
                  <a:pt x="200" y="16"/>
                </a:lnTo>
                <a:lnTo>
                  <a:pt x="200" y="18"/>
                </a:lnTo>
                <a:lnTo>
                  <a:pt x="202" y="20"/>
                </a:lnTo>
                <a:lnTo>
                  <a:pt x="204" y="20"/>
                </a:lnTo>
                <a:lnTo>
                  <a:pt x="206" y="22"/>
                </a:lnTo>
                <a:lnTo>
                  <a:pt x="206" y="24"/>
                </a:lnTo>
                <a:lnTo>
                  <a:pt x="206" y="26"/>
                </a:lnTo>
                <a:lnTo>
                  <a:pt x="206" y="28"/>
                </a:lnTo>
                <a:lnTo>
                  <a:pt x="208" y="28"/>
                </a:lnTo>
                <a:lnTo>
                  <a:pt x="208" y="30"/>
                </a:lnTo>
                <a:lnTo>
                  <a:pt x="206" y="32"/>
                </a:lnTo>
                <a:lnTo>
                  <a:pt x="208" y="32"/>
                </a:lnTo>
                <a:lnTo>
                  <a:pt x="208" y="34"/>
                </a:lnTo>
                <a:lnTo>
                  <a:pt x="208" y="36"/>
                </a:lnTo>
                <a:lnTo>
                  <a:pt x="208" y="38"/>
                </a:lnTo>
                <a:lnTo>
                  <a:pt x="208" y="40"/>
                </a:lnTo>
                <a:lnTo>
                  <a:pt x="208" y="42"/>
                </a:lnTo>
                <a:lnTo>
                  <a:pt x="208" y="44"/>
                </a:lnTo>
                <a:lnTo>
                  <a:pt x="206" y="46"/>
                </a:lnTo>
                <a:lnTo>
                  <a:pt x="208" y="46"/>
                </a:lnTo>
                <a:lnTo>
                  <a:pt x="208" y="48"/>
                </a:lnTo>
                <a:lnTo>
                  <a:pt x="208" y="50"/>
                </a:lnTo>
                <a:lnTo>
                  <a:pt x="208" y="52"/>
                </a:lnTo>
                <a:lnTo>
                  <a:pt x="208" y="54"/>
                </a:lnTo>
                <a:lnTo>
                  <a:pt x="208" y="56"/>
                </a:lnTo>
                <a:lnTo>
                  <a:pt x="210" y="58"/>
                </a:lnTo>
                <a:lnTo>
                  <a:pt x="210" y="60"/>
                </a:lnTo>
                <a:lnTo>
                  <a:pt x="210" y="62"/>
                </a:lnTo>
                <a:lnTo>
                  <a:pt x="212" y="64"/>
                </a:lnTo>
                <a:lnTo>
                  <a:pt x="212" y="66"/>
                </a:lnTo>
                <a:lnTo>
                  <a:pt x="214" y="66"/>
                </a:lnTo>
                <a:lnTo>
                  <a:pt x="215" y="68"/>
                </a:lnTo>
                <a:lnTo>
                  <a:pt x="217" y="70"/>
                </a:lnTo>
                <a:lnTo>
                  <a:pt x="215" y="72"/>
                </a:lnTo>
                <a:lnTo>
                  <a:pt x="214" y="72"/>
                </a:lnTo>
                <a:lnTo>
                  <a:pt x="214" y="74"/>
                </a:lnTo>
                <a:lnTo>
                  <a:pt x="214" y="76"/>
                </a:lnTo>
                <a:lnTo>
                  <a:pt x="214" y="78"/>
                </a:lnTo>
                <a:lnTo>
                  <a:pt x="212" y="78"/>
                </a:lnTo>
                <a:lnTo>
                  <a:pt x="208" y="78"/>
                </a:lnTo>
                <a:lnTo>
                  <a:pt x="206" y="78"/>
                </a:lnTo>
                <a:lnTo>
                  <a:pt x="204" y="78"/>
                </a:lnTo>
                <a:lnTo>
                  <a:pt x="196" y="78"/>
                </a:lnTo>
                <a:lnTo>
                  <a:pt x="194" y="78"/>
                </a:lnTo>
                <a:lnTo>
                  <a:pt x="192" y="78"/>
                </a:lnTo>
                <a:lnTo>
                  <a:pt x="190" y="78"/>
                </a:lnTo>
                <a:lnTo>
                  <a:pt x="188" y="78"/>
                </a:lnTo>
                <a:lnTo>
                  <a:pt x="186" y="78"/>
                </a:lnTo>
                <a:lnTo>
                  <a:pt x="184" y="80"/>
                </a:lnTo>
                <a:lnTo>
                  <a:pt x="184" y="82"/>
                </a:lnTo>
                <a:lnTo>
                  <a:pt x="184" y="84"/>
                </a:lnTo>
                <a:lnTo>
                  <a:pt x="182" y="84"/>
                </a:lnTo>
                <a:lnTo>
                  <a:pt x="180" y="84"/>
                </a:lnTo>
                <a:lnTo>
                  <a:pt x="178" y="86"/>
                </a:lnTo>
                <a:lnTo>
                  <a:pt x="176" y="86"/>
                </a:lnTo>
                <a:lnTo>
                  <a:pt x="174" y="88"/>
                </a:lnTo>
                <a:lnTo>
                  <a:pt x="172" y="86"/>
                </a:lnTo>
                <a:lnTo>
                  <a:pt x="170" y="86"/>
                </a:lnTo>
                <a:lnTo>
                  <a:pt x="168" y="88"/>
                </a:lnTo>
                <a:lnTo>
                  <a:pt x="168" y="90"/>
                </a:lnTo>
                <a:lnTo>
                  <a:pt x="168" y="92"/>
                </a:lnTo>
                <a:lnTo>
                  <a:pt x="170" y="92"/>
                </a:lnTo>
                <a:lnTo>
                  <a:pt x="168" y="94"/>
                </a:lnTo>
                <a:lnTo>
                  <a:pt x="168" y="96"/>
                </a:lnTo>
                <a:lnTo>
                  <a:pt x="170" y="98"/>
                </a:lnTo>
                <a:lnTo>
                  <a:pt x="172" y="100"/>
                </a:lnTo>
                <a:lnTo>
                  <a:pt x="170" y="102"/>
                </a:lnTo>
                <a:lnTo>
                  <a:pt x="168" y="102"/>
                </a:lnTo>
                <a:lnTo>
                  <a:pt x="166" y="102"/>
                </a:lnTo>
                <a:lnTo>
                  <a:pt x="164" y="104"/>
                </a:lnTo>
                <a:lnTo>
                  <a:pt x="162" y="106"/>
                </a:lnTo>
                <a:lnTo>
                  <a:pt x="160" y="106"/>
                </a:lnTo>
                <a:lnTo>
                  <a:pt x="158" y="108"/>
                </a:lnTo>
                <a:lnTo>
                  <a:pt x="156" y="108"/>
                </a:lnTo>
                <a:lnTo>
                  <a:pt x="154" y="110"/>
                </a:lnTo>
                <a:lnTo>
                  <a:pt x="152" y="110"/>
                </a:lnTo>
                <a:lnTo>
                  <a:pt x="150" y="110"/>
                </a:lnTo>
                <a:lnTo>
                  <a:pt x="148" y="112"/>
                </a:lnTo>
                <a:lnTo>
                  <a:pt x="146" y="114"/>
                </a:lnTo>
                <a:lnTo>
                  <a:pt x="146" y="116"/>
                </a:lnTo>
                <a:lnTo>
                  <a:pt x="144" y="118"/>
                </a:lnTo>
                <a:lnTo>
                  <a:pt x="142" y="120"/>
                </a:lnTo>
                <a:lnTo>
                  <a:pt x="140" y="122"/>
                </a:lnTo>
                <a:lnTo>
                  <a:pt x="138" y="124"/>
                </a:lnTo>
                <a:lnTo>
                  <a:pt x="136" y="124"/>
                </a:lnTo>
                <a:lnTo>
                  <a:pt x="134" y="124"/>
                </a:lnTo>
                <a:lnTo>
                  <a:pt x="132" y="124"/>
                </a:lnTo>
                <a:lnTo>
                  <a:pt x="128" y="126"/>
                </a:lnTo>
                <a:lnTo>
                  <a:pt x="126" y="126"/>
                </a:lnTo>
                <a:lnTo>
                  <a:pt x="124" y="126"/>
                </a:lnTo>
                <a:lnTo>
                  <a:pt x="122" y="126"/>
                </a:lnTo>
                <a:lnTo>
                  <a:pt x="120" y="128"/>
                </a:lnTo>
                <a:lnTo>
                  <a:pt x="120" y="130"/>
                </a:lnTo>
                <a:lnTo>
                  <a:pt x="118" y="130"/>
                </a:lnTo>
                <a:lnTo>
                  <a:pt x="116" y="130"/>
                </a:lnTo>
                <a:lnTo>
                  <a:pt x="114" y="130"/>
                </a:lnTo>
                <a:lnTo>
                  <a:pt x="112" y="130"/>
                </a:lnTo>
                <a:lnTo>
                  <a:pt x="110" y="130"/>
                </a:lnTo>
                <a:lnTo>
                  <a:pt x="108" y="130"/>
                </a:lnTo>
                <a:lnTo>
                  <a:pt x="106" y="132"/>
                </a:lnTo>
                <a:lnTo>
                  <a:pt x="104" y="134"/>
                </a:lnTo>
                <a:lnTo>
                  <a:pt x="102" y="134"/>
                </a:lnTo>
                <a:lnTo>
                  <a:pt x="100" y="134"/>
                </a:lnTo>
                <a:lnTo>
                  <a:pt x="98" y="136"/>
                </a:lnTo>
                <a:lnTo>
                  <a:pt x="96" y="138"/>
                </a:lnTo>
                <a:lnTo>
                  <a:pt x="94" y="138"/>
                </a:lnTo>
                <a:lnTo>
                  <a:pt x="92" y="140"/>
                </a:lnTo>
                <a:lnTo>
                  <a:pt x="90" y="142"/>
                </a:lnTo>
                <a:lnTo>
                  <a:pt x="86" y="146"/>
                </a:lnTo>
                <a:lnTo>
                  <a:pt x="84" y="146"/>
                </a:lnTo>
                <a:lnTo>
                  <a:pt x="82" y="148"/>
                </a:lnTo>
                <a:lnTo>
                  <a:pt x="80" y="148"/>
                </a:lnTo>
                <a:lnTo>
                  <a:pt x="80" y="150"/>
                </a:lnTo>
                <a:lnTo>
                  <a:pt x="80" y="154"/>
                </a:lnTo>
                <a:lnTo>
                  <a:pt x="80" y="156"/>
                </a:lnTo>
                <a:lnTo>
                  <a:pt x="80" y="158"/>
                </a:lnTo>
                <a:lnTo>
                  <a:pt x="80" y="160"/>
                </a:lnTo>
                <a:lnTo>
                  <a:pt x="80" y="162"/>
                </a:lnTo>
                <a:lnTo>
                  <a:pt x="80" y="164"/>
                </a:lnTo>
                <a:lnTo>
                  <a:pt x="80" y="166"/>
                </a:lnTo>
                <a:lnTo>
                  <a:pt x="80" y="168"/>
                </a:lnTo>
                <a:lnTo>
                  <a:pt x="80" y="170"/>
                </a:lnTo>
                <a:lnTo>
                  <a:pt x="0" y="1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1" name="Freeform 2389"/>
          <p:cNvSpPr>
            <a:spLocks/>
          </p:cNvSpPr>
          <p:nvPr/>
        </p:nvSpPr>
        <p:spPr bwMode="auto">
          <a:xfrm>
            <a:off x="3849691" y="2755901"/>
            <a:ext cx="344487" cy="269875"/>
          </a:xfrm>
          <a:custGeom>
            <a:avLst/>
            <a:gdLst>
              <a:gd name="T0" fmla="*/ 10080610 w 217"/>
              <a:gd name="T1" fmla="*/ 418345938 h 170"/>
              <a:gd name="T2" fmla="*/ 30241831 w 217"/>
              <a:gd name="T3" fmla="*/ 413305625 h 170"/>
              <a:gd name="T4" fmla="*/ 65523967 w 217"/>
              <a:gd name="T5" fmla="*/ 398184688 h 170"/>
              <a:gd name="T6" fmla="*/ 90725493 w 217"/>
              <a:gd name="T7" fmla="*/ 378023438 h 170"/>
              <a:gd name="T8" fmla="*/ 110886714 w 217"/>
              <a:gd name="T9" fmla="*/ 367942813 h 170"/>
              <a:gd name="T10" fmla="*/ 126007630 w 217"/>
              <a:gd name="T11" fmla="*/ 352821875 h 170"/>
              <a:gd name="T12" fmla="*/ 141128545 w 217"/>
              <a:gd name="T13" fmla="*/ 327620313 h 170"/>
              <a:gd name="T14" fmla="*/ 161289766 w 217"/>
              <a:gd name="T15" fmla="*/ 307459063 h 170"/>
              <a:gd name="T16" fmla="*/ 166330071 w 217"/>
              <a:gd name="T17" fmla="*/ 287297813 h 170"/>
              <a:gd name="T18" fmla="*/ 156249461 w 217"/>
              <a:gd name="T19" fmla="*/ 272176875 h 170"/>
              <a:gd name="T20" fmla="*/ 156249461 w 217"/>
              <a:gd name="T21" fmla="*/ 246975313 h 170"/>
              <a:gd name="T22" fmla="*/ 161289766 w 217"/>
              <a:gd name="T23" fmla="*/ 226814063 h 170"/>
              <a:gd name="T24" fmla="*/ 176410681 w 217"/>
              <a:gd name="T25" fmla="*/ 206652813 h 170"/>
              <a:gd name="T26" fmla="*/ 186491292 w 217"/>
              <a:gd name="T27" fmla="*/ 186491563 h 170"/>
              <a:gd name="T28" fmla="*/ 196571902 w 217"/>
              <a:gd name="T29" fmla="*/ 161290000 h 170"/>
              <a:gd name="T30" fmla="*/ 216733123 w 217"/>
              <a:gd name="T31" fmla="*/ 141128750 h 170"/>
              <a:gd name="T32" fmla="*/ 236894344 w 217"/>
              <a:gd name="T33" fmla="*/ 131048125 h 170"/>
              <a:gd name="T34" fmla="*/ 257055564 w 217"/>
              <a:gd name="T35" fmla="*/ 120967500 h 170"/>
              <a:gd name="T36" fmla="*/ 277216785 w 217"/>
              <a:gd name="T37" fmla="*/ 110886875 h 170"/>
              <a:gd name="T38" fmla="*/ 297378006 w 217"/>
              <a:gd name="T39" fmla="*/ 95765938 h 170"/>
              <a:gd name="T40" fmla="*/ 312498921 w 217"/>
              <a:gd name="T41" fmla="*/ 75604688 h 170"/>
              <a:gd name="T42" fmla="*/ 327619837 w 217"/>
              <a:gd name="T43" fmla="*/ 50403125 h 170"/>
              <a:gd name="T44" fmla="*/ 332660142 w 217"/>
              <a:gd name="T45" fmla="*/ 30241875 h 170"/>
              <a:gd name="T46" fmla="*/ 342740753 w 217"/>
              <a:gd name="T47" fmla="*/ 10080625 h 170"/>
              <a:gd name="T48" fmla="*/ 362901973 w 217"/>
              <a:gd name="T49" fmla="*/ 0 h 170"/>
              <a:gd name="T50" fmla="*/ 367942278 w 217"/>
              <a:gd name="T51" fmla="*/ 5040313 h 170"/>
              <a:gd name="T52" fmla="*/ 383063194 w 217"/>
              <a:gd name="T53" fmla="*/ 25201563 h 170"/>
              <a:gd name="T54" fmla="*/ 403224415 w 217"/>
              <a:gd name="T55" fmla="*/ 35282188 h 170"/>
              <a:gd name="T56" fmla="*/ 423385635 w 217"/>
              <a:gd name="T57" fmla="*/ 35282188 h 170"/>
              <a:gd name="T58" fmla="*/ 453627467 w 217"/>
              <a:gd name="T59" fmla="*/ 35282188 h 170"/>
              <a:gd name="T60" fmla="*/ 468748382 w 217"/>
              <a:gd name="T61" fmla="*/ 30241875 h 170"/>
              <a:gd name="T62" fmla="*/ 473788687 w 217"/>
              <a:gd name="T63" fmla="*/ 35282188 h 170"/>
              <a:gd name="T64" fmla="*/ 498990213 w 217"/>
              <a:gd name="T65" fmla="*/ 40322500 h 170"/>
              <a:gd name="T66" fmla="*/ 514111129 w 217"/>
              <a:gd name="T67" fmla="*/ 50403125 h 170"/>
              <a:gd name="T68" fmla="*/ 519151434 w 217"/>
              <a:gd name="T69" fmla="*/ 70564375 h 170"/>
              <a:gd name="T70" fmla="*/ 524191739 w 217"/>
              <a:gd name="T71" fmla="*/ 85685313 h 170"/>
              <a:gd name="T72" fmla="*/ 524191739 w 217"/>
              <a:gd name="T73" fmla="*/ 110886875 h 170"/>
              <a:gd name="T74" fmla="*/ 524191739 w 217"/>
              <a:gd name="T75" fmla="*/ 126007813 h 170"/>
              <a:gd name="T76" fmla="*/ 529232044 w 217"/>
              <a:gd name="T77" fmla="*/ 151209375 h 170"/>
              <a:gd name="T78" fmla="*/ 541832014 w 217"/>
              <a:gd name="T79" fmla="*/ 171370625 h 170"/>
              <a:gd name="T80" fmla="*/ 539312655 w 217"/>
              <a:gd name="T81" fmla="*/ 191531875 h 170"/>
              <a:gd name="T82" fmla="*/ 539312655 w 217"/>
              <a:gd name="T83" fmla="*/ 196572188 h 170"/>
              <a:gd name="T84" fmla="*/ 493949908 w 217"/>
              <a:gd name="T85" fmla="*/ 196572188 h 170"/>
              <a:gd name="T86" fmla="*/ 473788687 w 217"/>
              <a:gd name="T87" fmla="*/ 196572188 h 170"/>
              <a:gd name="T88" fmla="*/ 463708077 w 217"/>
              <a:gd name="T89" fmla="*/ 211693125 h 170"/>
              <a:gd name="T90" fmla="*/ 438506551 w 217"/>
              <a:gd name="T91" fmla="*/ 221773750 h 170"/>
              <a:gd name="T92" fmla="*/ 423385635 w 217"/>
              <a:gd name="T93" fmla="*/ 231854375 h 170"/>
              <a:gd name="T94" fmla="*/ 428425941 w 217"/>
              <a:gd name="T95" fmla="*/ 246975313 h 170"/>
              <a:gd name="T96" fmla="*/ 418345330 w 217"/>
              <a:gd name="T97" fmla="*/ 257055938 h 170"/>
              <a:gd name="T98" fmla="*/ 398184110 w 217"/>
              <a:gd name="T99" fmla="*/ 272176875 h 170"/>
              <a:gd name="T100" fmla="*/ 383063194 w 217"/>
              <a:gd name="T101" fmla="*/ 277217188 h 170"/>
              <a:gd name="T102" fmla="*/ 367942278 w 217"/>
              <a:gd name="T103" fmla="*/ 292338125 h 170"/>
              <a:gd name="T104" fmla="*/ 347781058 w 217"/>
              <a:gd name="T105" fmla="*/ 312499375 h 170"/>
              <a:gd name="T106" fmla="*/ 322579532 w 217"/>
              <a:gd name="T107" fmla="*/ 317539688 h 170"/>
              <a:gd name="T108" fmla="*/ 302418311 w 217"/>
              <a:gd name="T109" fmla="*/ 322580000 h 170"/>
              <a:gd name="T110" fmla="*/ 282257090 w 217"/>
              <a:gd name="T111" fmla="*/ 327620313 h 170"/>
              <a:gd name="T112" fmla="*/ 262095870 w 217"/>
              <a:gd name="T113" fmla="*/ 337700938 h 170"/>
              <a:gd name="T114" fmla="*/ 241934649 w 217"/>
              <a:gd name="T115" fmla="*/ 347781563 h 170"/>
              <a:gd name="T116" fmla="*/ 211692818 w 217"/>
              <a:gd name="T117" fmla="*/ 367942813 h 170"/>
              <a:gd name="T118" fmla="*/ 201612207 w 217"/>
              <a:gd name="T119" fmla="*/ 393144375 h 170"/>
              <a:gd name="T120" fmla="*/ 201612207 w 217"/>
              <a:gd name="T121" fmla="*/ 418345938 h 17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7" h="170">
                <a:moveTo>
                  <a:pt x="0" y="170"/>
                </a:moveTo>
                <a:lnTo>
                  <a:pt x="0" y="170"/>
                </a:lnTo>
                <a:lnTo>
                  <a:pt x="2" y="168"/>
                </a:lnTo>
                <a:lnTo>
                  <a:pt x="4" y="166"/>
                </a:lnTo>
                <a:lnTo>
                  <a:pt x="6" y="164"/>
                </a:lnTo>
                <a:lnTo>
                  <a:pt x="8" y="164"/>
                </a:lnTo>
                <a:lnTo>
                  <a:pt x="10" y="164"/>
                </a:lnTo>
                <a:lnTo>
                  <a:pt x="12" y="164"/>
                </a:lnTo>
                <a:lnTo>
                  <a:pt x="20" y="162"/>
                </a:lnTo>
                <a:lnTo>
                  <a:pt x="22" y="160"/>
                </a:lnTo>
                <a:lnTo>
                  <a:pt x="24" y="160"/>
                </a:lnTo>
                <a:lnTo>
                  <a:pt x="26" y="158"/>
                </a:lnTo>
                <a:lnTo>
                  <a:pt x="28" y="158"/>
                </a:lnTo>
                <a:lnTo>
                  <a:pt x="30" y="158"/>
                </a:lnTo>
                <a:lnTo>
                  <a:pt x="32" y="156"/>
                </a:lnTo>
                <a:lnTo>
                  <a:pt x="32" y="154"/>
                </a:lnTo>
                <a:lnTo>
                  <a:pt x="36" y="150"/>
                </a:lnTo>
                <a:lnTo>
                  <a:pt x="38" y="150"/>
                </a:lnTo>
                <a:lnTo>
                  <a:pt x="38" y="148"/>
                </a:lnTo>
                <a:lnTo>
                  <a:pt x="40" y="148"/>
                </a:lnTo>
                <a:lnTo>
                  <a:pt x="42" y="146"/>
                </a:lnTo>
                <a:lnTo>
                  <a:pt x="44" y="146"/>
                </a:lnTo>
                <a:lnTo>
                  <a:pt x="44" y="144"/>
                </a:lnTo>
                <a:lnTo>
                  <a:pt x="46" y="144"/>
                </a:lnTo>
                <a:lnTo>
                  <a:pt x="48" y="142"/>
                </a:lnTo>
                <a:lnTo>
                  <a:pt x="50" y="140"/>
                </a:lnTo>
                <a:lnTo>
                  <a:pt x="52" y="138"/>
                </a:lnTo>
                <a:lnTo>
                  <a:pt x="54" y="136"/>
                </a:lnTo>
                <a:lnTo>
                  <a:pt x="54" y="134"/>
                </a:lnTo>
                <a:lnTo>
                  <a:pt x="56" y="132"/>
                </a:lnTo>
                <a:lnTo>
                  <a:pt x="56" y="130"/>
                </a:lnTo>
                <a:lnTo>
                  <a:pt x="58" y="128"/>
                </a:lnTo>
                <a:lnTo>
                  <a:pt x="60" y="126"/>
                </a:lnTo>
                <a:lnTo>
                  <a:pt x="62" y="124"/>
                </a:lnTo>
                <a:lnTo>
                  <a:pt x="64" y="122"/>
                </a:lnTo>
                <a:lnTo>
                  <a:pt x="64" y="120"/>
                </a:lnTo>
                <a:lnTo>
                  <a:pt x="64" y="118"/>
                </a:lnTo>
                <a:lnTo>
                  <a:pt x="66" y="116"/>
                </a:lnTo>
                <a:lnTo>
                  <a:pt x="66" y="114"/>
                </a:lnTo>
                <a:lnTo>
                  <a:pt x="66" y="112"/>
                </a:lnTo>
                <a:lnTo>
                  <a:pt x="64" y="112"/>
                </a:lnTo>
                <a:lnTo>
                  <a:pt x="62" y="110"/>
                </a:lnTo>
                <a:lnTo>
                  <a:pt x="62" y="108"/>
                </a:lnTo>
                <a:lnTo>
                  <a:pt x="62" y="106"/>
                </a:lnTo>
                <a:lnTo>
                  <a:pt x="62" y="104"/>
                </a:lnTo>
                <a:lnTo>
                  <a:pt x="62" y="102"/>
                </a:lnTo>
                <a:lnTo>
                  <a:pt x="62" y="100"/>
                </a:lnTo>
                <a:lnTo>
                  <a:pt x="62" y="98"/>
                </a:lnTo>
                <a:lnTo>
                  <a:pt x="64" y="96"/>
                </a:lnTo>
                <a:lnTo>
                  <a:pt x="64" y="94"/>
                </a:lnTo>
                <a:lnTo>
                  <a:pt x="64" y="92"/>
                </a:lnTo>
                <a:lnTo>
                  <a:pt x="64" y="90"/>
                </a:lnTo>
                <a:lnTo>
                  <a:pt x="66" y="88"/>
                </a:lnTo>
                <a:lnTo>
                  <a:pt x="66" y="86"/>
                </a:lnTo>
                <a:lnTo>
                  <a:pt x="68" y="84"/>
                </a:lnTo>
                <a:lnTo>
                  <a:pt x="70" y="82"/>
                </a:lnTo>
                <a:lnTo>
                  <a:pt x="72" y="80"/>
                </a:lnTo>
                <a:lnTo>
                  <a:pt x="74" y="78"/>
                </a:lnTo>
                <a:lnTo>
                  <a:pt x="74" y="76"/>
                </a:lnTo>
                <a:lnTo>
                  <a:pt x="74" y="74"/>
                </a:lnTo>
                <a:lnTo>
                  <a:pt x="74" y="72"/>
                </a:lnTo>
                <a:lnTo>
                  <a:pt x="74" y="70"/>
                </a:lnTo>
                <a:lnTo>
                  <a:pt x="74" y="68"/>
                </a:lnTo>
                <a:lnTo>
                  <a:pt x="76" y="66"/>
                </a:lnTo>
                <a:lnTo>
                  <a:pt x="78" y="64"/>
                </a:lnTo>
                <a:lnTo>
                  <a:pt x="80" y="64"/>
                </a:lnTo>
                <a:lnTo>
                  <a:pt x="82" y="62"/>
                </a:lnTo>
                <a:lnTo>
                  <a:pt x="84" y="60"/>
                </a:lnTo>
                <a:lnTo>
                  <a:pt x="86" y="58"/>
                </a:lnTo>
                <a:lnTo>
                  <a:pt x="86" y="56"/>
                </a:lnTo>
                <a:lnTo>
                  <a:pt x="88" y="54"/>
                </a:lnTo>
                <a:lnTo>
                  <a:pt x="90" y="54"/>
                </a:lnTo>
                <a:lnTo>
                  <a:pt x="92" y="52"/>
                </a:lnTo>
                <a:lnTo>
                  <a:pt x="94" y="52"/>
                </a:lnTo>
                <a:lnTo>
                  <a:pt x="96" y="50"/>
                </a:lnTo>
                <a:lnTo>
                  <a:pt x="98" y="50"/>
                </a:lnTo>
                <a:lnTo>
                  <a:pt x="100" y="48"/>
                </a:lnTo>
                <a:lnTo>
                  <a:pt x="102" y="48"/>
                </a:lnTo>
                <a:lnTo>
                  <a:pt x="104" y="46"/>
                </a:lnTo>
                <a:lnTo>
                  <a:pt x="106" y="46"/>
                </a:lnTo>
                <a:lnTo>
                  <a:pt x="108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2"/>
                </a:lnTo>
                <a:lnTo>
                  <a:pt x="114" y="42"/>
                </a:lnTo>
                <a:lnTo>
                  <a:pt x="116" y="42"/>
                </a:lnTo>
                <a:lnTo>
                  <a:pt x="116" y="40"/>
                </a:lnTo>
                <a:lnTo>
                  <a:pt x="118" y="38"/>
                </a:lnTo>
                <a:lnTo>
                  <a:pt x="120" y="36"/>
                </a:lnTo>
                <a:lnTo>
                  <a:pt x="122" y="34"/>
                </a:lnTo>
                <a:lnTo>
                  <a:pt x="122" y="32"/>
                </a:lnTo>
                <a:lnTo>
                  <a:pt x="124" y="30"/>
                </a:lnTo>
                <a:lnTo>
                  <a:pt x="126" y="26"/>
                </a:lnTo>
                <a:lnTo>
                  <a:pt x="128" y="24"/>
                </a:lnTo>
                <a:lnTo>
                  <a:pt x="128" y="22"/>
                </a:lnTo>
                <a:lnTo>
                  <a:pt x="130" y="20"/>
                </a:lnTo>
                <a:lnTo>
                  <a:pt x="130" y="18"/>
                </a:lnTo>
                <a:lnTo>
                  <a:pt x="130" y="16"/>
                </a:lnTo>
                <a:lnTo>
                  <a:pt x="132" y="14"/>
                </a:lnTo>
                <a:lnTo>
                  <a:pt x="132" y="12"/>
                </a:lnTo>
                <a:lnTo>
                  <a:pt x="132" y="10"/>
                </a:lnTo>
                <a:lnTo>
                  <a:pt x="134" y="8"/>
                </a:lnTo>
                <a:lnTo>
                  <a:pt x="134" y="6"/>
                </a:lnTo>
                <a:lnTo>
                  <a:pt x="136" y="4"/>
                </a:lnTo>
                <a:lnTo>
                  <a:pt x="136" y="2"/>
                </a:lnTo>
                <a:lnTo>
                  <a:pt x="138" y="2"/>
                </a:lnTo>
                <a:lnTo>
                  <a:pt x="140" y="0"/>
                </a:lnTo>
                <a:lnTo>
                  <a:pt x="142" y="2"/>
                </a:lnTo>
                <a:lnTo>
                  <a:pt x="144" y="0"/>
                </a:lnTo>
                <a:lnTo>
                  <a:pt x="146" y="0"/>
                </a:lnTo>
                <a:lnTo>
                  <a:pt x="146" y="2"/>
                </a:lnTo>
                <a:lnTo>
                  <a:pt x="146" y="4"/>
                </a:lnTo>
                <a:lnTo>
                  <a:pt x="148" y="6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4" y="12"/>
                </a:lnTo>
                <a:lnTo>
                  <a:pt x="156" y="14"/>
                </a:lnTo>
                <a:lnTo>
                  <a:pt x="158" y="14"/>
                </a:lnTo>
                <a:lnTo>
                  <a:pt x="160" y="14"/>
                </a:lnTo>
                <a:lnTo>
                  <a:pt x="162" y="14"/>
                </a:lnTo>
                <a:lnTo>
                  <a:pt x="164" y="14"/>
                </a:lnTo>
                <a:lnTo>
                  <a:pt x="166" y="14"/>
                </a:lnTo>
                <a:lnTo>
                  <a:pt x="168" y="14"/>
                </a:lnTo>
                <a:lnTo>
                  <a:pt x="172" y="14"/>
                </a:lnTo>
                <a:lnTo>
                  <a:pt x="174" y="12"/>
                </a:lnTo>
                <a:lnTo>
                  <a:pt x="176" y="12"/>
                </a:lnTo>
                <a:lnTo>
                  <a:pt x="176" y="14"/>
                </a:lnTo>
                <a:lnTo>
                  <a:pt x="180" y="14"/>
                </a:lnTo>
                <a:lnTo>
                  <a:pt x="182" y="14"/>
                </a:lnTo>
                <a:lnTo>
                  <a:pt x="186" y="12"/>
                </a:lnTo>
                <a:lnTo>
                  <a:pt x="186" y="10"/>
                </a:lnTo>
                <a:lnTo>
                  <a:pt x="188" y="12"/>
                </a:lnTo>
                <a:lnTo>
                  <a:pt x="186" y="12"/>
                </a:lnTo>
                <a:lnTo>
                  <a:pt x="188" y="12"/>
                </a:lnTo>
                <a:lnTo>
                  <a:pt x="188" y="14"/>
                </a:lnTo>
                <a:lnTo>
                  <a:pt x="188" y="16"/>
                </a:lnTo>
                <a:lnTo>
                  <a:pt x="190" y="16"/>
                </a:lnTo>
                <a:lnTo>
                  <a:pt x="188" y="14"/>
                </a:lnTo>
                <a:lnTo>
                  <a:pt x="190" y="16"/>
                </a:lnTo>
                <a:lnTo>
                  <a:pt x="192" y="16"/>
                </a:lnTo>
                <a:lnTo>
                  <a:pt x="194" y="16"/>
                </a:lnTo>
                <a:lnTo>
                  <a:pt x="196" y="16"/>
                </a:lnTo>
                <a:lnTo>
                  <a:pt x="198" y="16"/>
                </a:lnTo>
                <a:lnTo>
                  <a:pt x="200" y="16"/>
                </a:lnTo>
                <a:lnTo>
                  <a:pt x="200" y="18"/>
                </a:lnTo>
                <a:lnTo>
                  <a:pt x="202" y="20"/>
                </a:lnTo>
                <a:lnTo>
                  <a:pt x="204" y="20"/>
                </a:lnTo>
                <a:lnTo>
                  <a:pt x="206" y="22"/>
                </a:lnTo>
                <a:lnTo>
                  <a:pt x="206" y="24"/>
                </a:lnTo>
                <a:lnTo>
                  <a:pt x="206" y="26"/>
                </a:lnTo>
                <a:lnTo>
                  <a:pt x="206" y="28"/>
                </a:lnTo>
                <a:lnTo>
                  <a:pt x="208" y="28"/>
                </a:lnTo>
                <a:lnTo>
                  <a:pt x="208" y="30"/>
                </a:lnTo>
                <a:lnTo>
                  <a:pt x="206" y="32"/>
                </a:lnTo>
                <a:lnTo>
                  <a:pt x="208" y="32"/>
                </a:lnTo>
                <a:lnTo>
                  <a:pt x="208" y="34"/>
                </a:lnTo>
                <a:lnTo>
                  <a:pt x="208" y="36"/>
                </a:lnTo>
                <a:lnTo>
                  <a:pt x="208" y="38"/>
                </a:lnTo>
                <a:lnTo>
                  <a:pt x="208" y="40"/>
                </a:lnTo>
                <a:lnTo>
                  <a:pt x="208" y="42"/>
                </a:lnTo>
                <a:lnTo>
                  <a:pt x="208" y="44"/>
                </a:lnTo>
                <a:lnTo>
                  <a:pt x="206" y="46"/>
                </a:lnTo>
                <a:lnTo>
                  <a:pt x="208" y="46"/>
                </a:lnTo>
                <a:lnTo>
                  <a:pt x="208" y="48"/>
                </a:lnTo>
                <a:lnTo>
                  <a:pt x="208" y="50"/>
                </a:lnTo>
                <a:lnTo>
                  <a:pt x="208" y="52"/>
                </a:lnTo>
                <a:lnTo>
                  <a:pt x="208" y="54"/>
                </a:lnTo>
                <a:lnTo>
                  <a:pt x="208" y="56"/>
                </a:lnTo>
                <a:lnTo>
                  <a:pt x="210" y="58"/>
                </a:lnTo>
                <a:lnTo>
                  <a:pt x="210" y="60"/>
                </a:lnTo>
                <a:lnTo>
                  <a:pt x="210" y="62"/>
                </a:lnTo>
                <a:lnTo>
                  <a:pt x="212" y="64"/>
                </a:lnTo>
                <a:lnTo>
                  <a:pt x="212" y="66"/>
                </a:lnTo>
                <a:lnTo>
                  <a:pt x="214" y="66"/>
                </a:lnTo>
                <a:lnTo>
                  <a:pt x="215" y="68"/>
                </a:lnTo>
                <a:lnTo>
                  <a:pt x="217" y="70"/>
                </a:lnTo>
                <a:lnTo>
                  <a:pt x="215" y="72"/>
                </a:lnTo>
                <a:lnTo>
                  <a:pt x="214" y="72"/>
                </a:lnTo>
                <a:lnTo>
                  <a:pt x="214" y="74"/>
                </a:lnTo>
                <a:lnTo>
                  <a:pt x="214" y="76"/>
                </a:lnTo>
                <a:lnTo>
                  <a:pt x="214" y="78"/>
                </a:lnTo>
                <a:lnTo>
                  <a:pt x="212" y="78"/>
                </a:lnTo>
                <a:lnTo>
                  <a:pt x="208" y="78"/>
                </a:lnTo>
                <a:lnTo>
                  <a:pt x="206" y="78"/>
                </a:lnTo>
                <a:lnTo>
                  <a:pt x="204" y="78"/>
                </a:lnTo>
                <a:lnTo>
                  <a:pt x="196" y="78"/>
                </a:lnTo>
                <a:lnTo>
                  <a:pt x="194" y="78"/>
                </a:lnTo>
                <a:lnTo>
                  <a:pt x="192" y="78"/>
                </a:lnTo>
                <a:lnTo>
                  <a:pt x="190" y="78"/>
                </a:lnTo>
                <a:lnTo>
                  <a:pt x="188" y="78"/>
                </a:lnTo>
                <a:lnTo>
                  <a:pt x="186" y="78"/>
                </a:lnTo>
                <a:lnTo>
                  <a:pt x="184" y="80"/>
                </a:lnTo>
                <a:lnTo>
                  <a:pt x="184" y="82"/>
                </a:lnTo>
                <a:lnTo>
                  <a:pt x="184" y="84"/>
                </a:lnTo>
                <a:lnTo>
                  <a:pt x="182" y="84"/>
                </a:lnTo>
                <a:lnTo>
                  <a:pt x="180" y="84"/>
                </a:lnTo>
                <a:lnTo>
                  <a:pt x="178" y="86"/>
                </a:lnTo>
                <a:lnTo>
                  <a:pt x="176" y="86"/>
                </a:lnTo>
                <a:lnTo>
                  <a:pt x="174" y="88"/>
                </a:lnTo>
                <a:lnTo>
                  <a:pt x="172" y="86"/>
                </a:lnTo>
                <a:lnTo>
                  <a:pt x="170" y="86"/>
                </a:lnTo>
                <a:lnTo>
                  <a:pt x="168" y="88"/>
                </a:lnTo>
                <a:lnTo>
                  <a:pt x="168" y="90"/>
                </a:lnTo>
                <a:lnTo>
                  <a:pt x="168" y="92"/>
                </a:lnTo>
                <a:lnTo>
                  <a:pt x="170" y="92"/>
                </a:lnTo>
                <a:lnTo>
                  <a:pt x="168" y="94"/>
                </a:lnTo>
                <a:lnTo>
                  <a:pt x="168" y="96"/>
                </a:lnTo>
                <a:lnTo>
                  <a:pt x="170" y="98"/>
                </a:lnTo>
                <a:lnTo>
                  <a:pt x="172" y="100"/>
                </a:lnTo>
                <a:lnTo>
                  <a:pt x="170" y="102"/>
                </a:lnTo>
                <a:lnTo>
                  <a:pt x="168" y="102"/>
                </a:lnTo>
                <a:lnTo>
                  <a:pt x="166" y="102"/>
                </a:lnTo>
                <a:lnTo>
                  <a:pt x="164" y="104"/>
                </a:lnTo>
                <a:lnTo>
                  <a:pt x="162" y="106"/>
                </a:lnTo>
                <a:lnTo>
                  <a:pt x="160" y="106"/>
                </a:lnTo>
                <a:lnTo>
                  <a:pt x="158" y="108"/>
                </a:lnTo>
                <a:lnTo>
                  <a:pt x="156" y="108"/>
                </a:lnTo>
                <a:lnTo>
                  <a:pt x="154" y="110"/>
                </a:lnTo>
                <a:lnTo>
                  <a:pt x="152" y="110"/>
                </a:lnTo>
                <a:lnTo>
                  <a:pt x="150" y="110"/>
                </a:lnTo>
                <a:lnTo>
                  <a:pt x="148" y="112"/>
                </a:lnTo>
                <a:lnTo>
                  <a:pt x="146" y="114"/>
                </a:lnTo>
                <a:lnTo>
                  <a:pt x="146" y="116"/>
                </a:lnTo>
                <a:lnTo>
                  <a:pt x="144" y="118"/>
                </a:lnTo>
                <a:lnTo>
                  <a:pt x="142" y="120"/>
                </a:lnTo>
                <a:lnTo>
                  <a:pt x="140" y="122"/>
                </a:lnTo>
                <a:lnTo>
                  <a:pt x="138" y="124"/>
                </a:lnTo>
                <a:lnTo>
                  <a:pt x="136" y="124"/>
                </a:lnTo>
                <a:lnTo>
                  <a:pt x="134" y="124"/>
                </a:lnTo>
                <a:lnTo>
                  <a:pt x="132" y="124"/>
                </a:lnTo>
                <a:lnTo>
                  <a:pt x="128" y="126"/>
                </a:lnTo>
                <a:lnTo>
                  <a:pt x="126" y="126"/>
                </a:lnTo>
                <a:lnTo>
                  <a:pt x="124" y="126"/>
                </a:lnTo>
                <a:lnTo>
                  <a:pt x="122" y="126"/>
                </a:lnTo>
                <a:lnTo>
                  <a:pt x="120" y="128"/>
                </a:lnTo>
                <a:lnTo>
                  <a:pt x="120" y="130"/>
                </a:lnTo>
                <a:lnTo>
                  <a:pt x="118" y="130"/>
                </a:lnTo>
                <a:lnTo>
                  <a:pt x="116" y="130"/>
                </a:lnTo>
                <a:lnTo>
                  <a:pt x="114" y="130"/>
                </a:lnTo>
                <a:lnTo>
                  <a:pt x="112" y="130"/>
                </a:lnTo>
                <a:lnTo>
                  <a:pt x="110" y="130"/>
                </a:lnTo>
                <a:lnTo>
                  <a:pt x="108" y="130"/>
                </a:lnTo>
                <a:lnTo>
                  <a:pt x="106" y="132"/>
                </a:lnTo>
                <a:lnTo>
                  <a:pt x="104" y="134"/>
                </a:lnTo>
                <a:lnTo>
                  <a:pt x="102" y="134"/>
                </a:lnTo>
                <a:lnTo>
                  <a:pt x="100" y="134"/>
                </a:lnTo>
                <a:lnTo>
                  <a:pt x="98" y="136"/>
                </a:lnTo>
                <a:lnTo>
                  <a:pt x="96" y="138"/>
                </a:lnTo>
                <a:lnTo>
                  <a:pt x="94" y="138"/>
                </a:lnTo>
                <a:lnTo>
                  <a:pt x="92" y="140"/>
                </a:lnTo>
                <a:lnTo>
                  <a:pt x="90" y="142"/>
                </a:lnTo>
                <a:lnTo>
                  <a:pt x="86" y="146"/>
                </a:lnTo>
                <a:lnTo>
                  <a:pt x="84" y="146"/>
                </a:lnTo>
                <a:lnTo>
                  <a:pt x="82" y="148"/>
                </a:lnTo>
                <a:lnTo>
                  <a:pt x="80" y="148"/>
                </a:lnTo>
                <a:lnTo>
                  <a:pt x="80" y="150"/>
                </a:lnTo>
                <a:lnTo>
                  <a:pt x="80" y="154"/>
                </a:lnTo>
                <a:lnTo>
                  <a:pt x="80" y="156"/>
                </a:lnTo>
                <a:lnTo>
                  <a:pt x="80" y="158"/>
                </a:lnTo>
                <a:lnTo>
                  <a:pt x="80" y="160"/>
                </a:lnTo>
                <a:lnTo>
                  <a:pt x="80" y="162"/>
                </a:lnTo>
                <a:lnTo>
                  <a:pt x="80" y="164"/>
                </a:lnTo>
                <a:lnTo>
                  <a:pt x="80" y="166"/>
                </a:lnTo>
                <a:lnTo>
                  <a:pt x="80" y="168"/>
                </a:lnTo>
                <a:lnTo>
                  <a:pt x="80" y="170"/>
                </a:lnTo>
                <a:lnTo>
                  <a:pt x="0" y="1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2" name="Freeform 2390"/>
          <p:cNvSpPr>
            <a:spLocks/>
          </p:cNvSpPr>
          <p:nvPr/>
        </p:nvSpPr>
        <p:spPr bwMode="auto">
          <a:xfrm>
            <a:off x="4673600" y="2312989"/>
            <a:ext cx="146050" cy="57151"/>
          </a:xfrm>
          <a:custGeom>
            <a:avLst/>
            <a:gdLst>
              <a:gd name="T0" fmla="*/ 10080625 w 92"/>
              <a:gd name="T1" fmla="*/ 40322500 h 36"/>
              <a:gd name="T2" fmla="*/ 15120938 w 92"/>
              <a:gd name="T3" fmla="*/ 35282188 h 36"/>
              <a:gd name="T4" fmla="*/ 25201563 w 92"/>
              <a:gd name="T5" fmla="*/ 35282188 h 36"/>
              <a:gd name="T6" fmla="*/ 30241875 w 92"/>
              <a:gd name="T7" fmla="*/ 35282188 h 36"/>
              <a:gd name="T8" fmla="*/ 45362813 w 92"/>
              <a:gd name="T9" fmla="*/ 30241875 h 36"/>
              <a:gd name="T10" fmla="*/ 50403125 w 92"/>
              <a:gd name="T11" fmla="*/ 25201563 h 36"/>
              <a:gd name="T12" fmla="*/ 55443438 w 92"/>
              <a:gd name="T13" fmla="*/ 15120938 h 36"/>
              <a:gd name="T14" fmla="*/ 65524063 w 92"/>
              <a:gd name="T15" fmla="*/ 5040313 h 36"/>
              <a:gd name="T16" fmla="*/ 75604688 w 92"/>
              <a:gd name="T17" fmla="*/ 0 h 36"/>
              <a:gd name="T18" fmla="*/ 85685313 w 92"/>
              <a:gd name="T19" fmla="*/ 0 h 36"/>
              <a:gd name="T20" fmla="*/ 95765938 w 92"/>
              <a:gd name="T21" fmla="*/ 5040313 h 36"/>
              <a:gd name="T22" fmla="*/ 105846563 w 92"/>
              <a:gd name="T23" fmla="*/ 0 h 36"/>
              <a:gd name="T24" fmla="*/ 115927188 w 92"/>
              <a:gd name="T25" fmla="*/ 5040313 h 36"/>
              <a:gd name="T26" fmla="*/ 120967500 w 92"/>
              <a:gd name="T27" fmla="*/ 10080625 h 36"/>
              <a:gd name="T28" fmla="*/ 126007813 w 92"/>
              <a:gd name="T29" fmla="*/ 15120938 h 36"/>
              <a:gd name="T30" fmla="*/ 131048125 w 92"/>
              <a:gd name="T31" fmla="*/ 15120938 h 36"/>
              <a:gd name="T32" fmla="*/ 146169063 w 92"/>
              <a:gd name="T33" fmla="*/ 5040313 h 36"/>
              <a:gd name="T34" fmla="*/ 156249688 w 92"/>
              <a:gd name="T35" fmla="*/ 5040313 h 36"/>
              <a:gd name="T36" fmla="*/ 166330313 w 92"/>
              <a:gd name="T37" fmla="*/ 10080625 h 36"/>
              <a:gd name="T38" fmla="*/ 176410938 w 92"/>
              <a:gd name="T39" fmla="*/ 5040313 h 36"/>
              <a:gd name="T40" fmla="*/ 186491563 w 92"/>
              <a:gd name="T41" fmla="*/ 5040313 h 36"/>
              <a:gd name="T42" fmla="*/ 201612500 w 92"/>
              <a:gd name="T43" fmla="*/ 10080625 h 36"/>
              <a:gd name="T44" fmla="*/ 211693125 w 92"/>
              <a:gd name="T45" fmla="*/ 15120938 h 36"/>
              <a:gd name="T46" fmla="*/ 226814063 w 92"/>
              <a:gd name="T47" fmla="*/ 20161250 h 36"/>
              <a:gd name="T48" fmla="*/ 226814063 w 92"/>
              <a:gd name="T49" fmla="*/ 30241875 h 36"/>
              <a:gd name="T50" fmla="*/ 221773750 w 92"/>
              <a:gd name="T51" fmla="*/ 45362813 h 36"/>
              <a:gd name="T52" fmla="*/ 216733438 w 92"/>
              <a:gd name="T53" fmla="*/ 55443438 h 36"/>
              <a:gd name="T54" fmla="*/ 201612500 w 92"/>
              <a:gd name="T55" fmla="*/ 60483750 h 36"/>
              <a:gd name="T56" fmla="*/ 196572188 w 92"/>
              <a:gd name="T57" fmla="*/ 55443438 h 36"/>
              <a:gd name="T58" fmla="*/ 181451250 w 92"/>
              <a:gd name="T59" fmla="*/ 50403125 h 36"/>
              <a:gd name="T60" fmla="*/ 181451250 w 92"/>
              <a:gd name="T61" fmla="*/ 50403125 h 36"/>
              <a:gd name="T62" fmla="*/ 161290000 w 92"/>
              <a:gd name="T63" fmla="*/ 50403125 h 36"/>
              <a:gd name="T64" fmla="*/ 151209375 w 92"/>
              <a:gd name="T65" fmla="*/ 50403125 h 36"/>
              <a:gd name="T66" fmla="*/ 146169063 w 92"/>
              <a:gd name="T67" fmla="*/ 65524063 h 36"/>
              <a:gd name="T68" fmla="*/ 141128750 w 92"/>
              <a:gd name="T69" fmla="*/ 65524063 h 36"/>
              <a:gd name="T70" fmla="*/ 131048125 w 92"/>
              <a:gd name="T71" fmla="*/ 70564375 h 36"/>
              <a:gd name="T72" fmla="*/ 120967500 w 92"/>
              <a:gd name="T73" fmla="*/ 65524063 h 36"/>
              <a:gd name="T74" fmla="*/ 110886875 w 92"/>
              <a:gd name="T75" fmla="*/ 65524063 h 36"/>
              <a:gd name="T76" fmla="*/ 110886875 w 92"/>
              <a:gd name="T77" fmla="*/ 70564375 h 36"/>
              <a:gd name="T78" fmla="*/ 95765938 w 92"/>
              <a:gd name="T79" fmla="*/ 75604688 h 36"/>
              <a:gd name="T80" fmla="*/ 90725625 w 92"/>
              <a:gd name="T81" fmla="*/ 75604688 h 36"/>
              <a:gd name="T82" fmla="*/ 80645000 w 92"/>
              <a:gd name="T83" fmla="*/ 80645000 h 36"/>
              <a:gd name="T84" fmla="*/ 85685313 w 92"/>
              <a:gd name="T85" fmla="*/ 85685313 h 36"/>
              <a:gd name="T86" fmla="*/ 75604688 w 92"/>
              <a:gd name="T87" fmla="*/ 90725625 h 36"/>
              <a:gd name="T88" fmla="*/ 60483750 w 92"/>
              <a:gd name="T89" fmla="*/ 90725625 h 36"/>
              <a:gd name="T90" fmla="*/ 55443438 w 92"/>
              <a:gd name="T91" fmla="*/ 90725625 h 36"/>
              <a:gd name="T92" fmla="*/ 40322500 w 92"/>
              <a:gd name="T93" fmla="*/ 90725625 h 36"/>
              <a:gd name="T94" fmla="*/ 30241875 w 92"/>
              <a:gd name="T95" fmla="*/ 85685313 h 36"/>
              <a:gd name="T96" fmla="*/ 30241875 w 92"/>
              <a:gd name="T97" fmla="*/ 85685313 h 36"/>
              <a:gd name="T98" fmla="*/ 25201563 w 92"/>
              <a:gd name="T99" fmla="*/ 80645000 h 36"/>
              <a:gd name="T100" fmla="*/ 15120938 w 92"/>
              <a:gd name="T101" fmla="*/ 75604688 h 36"/>
              <a:gd name="T102" fmla="*/ 10080625 w 92"/>
              <a:gd name="T103" fmla="*/ 70564375 h 36"/>
              <a:gd name="T104" fmla="*/ 10080625 w 92"/>
              <a:gd name="T105" fmla="*/ 70564375 h 36"/>
              <a:gd name="T106" fmla="*/ 5040313 w 92"/>
              <a:gd name="T107" fmla="*/ 65524063 h 36"/>
              <a:gd name="T108" fmla="*/ 5040313 w 92"/>
              <a:gd name="T109" fmla="*/ 50403125 h 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2" h="36">
                <a:moveTo>
                  <a:pt x="2" y="18"/>
                </a:moveTo>
                <a:lnTo>
                  <a:pt x="2" y="18"/>
                </a:ln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0" y="8"/>
                </a:lnTo>
                <a:lnTo>
                  <a:pt x="22" y="6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0"/>
                </a:lnTo>
                <a:lnTo>
                  <a:pt x="42" y="0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48" y="4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4" y="4"/>
                </a:lnTo>
                <a:lnTo>
                  <a:pt x="56" y="2"/>
                </a:lnTo>
                <a:lnTo>
                  <a:pt x="58" y="2"/>
                </a:lnTo>
                <a:lnTo>
                  <a:pt x="60" y="4"/>
                </a:lnTo>
                <a:lnTo>
                  <a:pt x="62" y="2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4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10"/>
                </a:lnTo>
                <a:lnTo>
                  <a:pt x="90" y="12"/>
                </a:lnTo>
                <a:lnTo>
                  <a:pt x="90" y="14"/>
                </a:lnTo>
                <a:lnTo>
                  <a:pt x="88" y="16"/>
                </a:lnTo>
                <a:lnTo>
                  <a:pt x="88" y="18"/>
                </a:lnTo>
                <a:lnTo>
                  <a:pt x="86" y="20"/>
                </a:lnTo>
                <a:lnTo>
                  <a:pt x="86" y="22"/>
                </a:lnTo>
                <a:lnTo>
                  <a:pt x="84" y="24"/>
                </a:lnTo>
                <a:lnTo>
                  <a:pt x="82" y="24"/>
                </a:lnTo>
                <a:lnTo>
                  <a:pt x="80" y="24"/>
                </a:lnTo>
                <a:lnTo>
                  <a:pt x="78" y="24"/>
                </a:lnTo>
                <a:lnTo>
                  <a:pt x="78" y="22"/>
                </a:lnTo>
                <a:lnTo>
                  <a:pt x="76" y="20"/>
                </a:lnTo>
                <a:lnTo>
                  <a:pt x="74" y="20"/>
                </a:lnTo>
                <a:lnTo>
                  <a:pt x="72" y="20"/>
                </a:lnTo>
                <a:lnTo>
                  <a:pt x="70" y="20"/>
                </a:lnTo>
                <a:lnTo>
                  <a:pt x="66" y="20"/>
                </a:lnTo>
                <a:lnTo>
                  <a:pt x="64" y="20"/>
                </a:lnTo>
                <a:lnTo>
                  <a:pt x="62" y="20"/>
                </a:lnTo>
                <a:lnTo>
                  <a:pt x="60" y="20"/>
                </a:lnTo>
                <a:lnTo>
                  <a:pt x="60" y="22"/>
                </a:lnTo>
                <a:lnTo>
                  <a:pt x="58" y="24"/>
                </a:lnTo>
                <a:lnTo>
                  <a:pt x="58" y="26"/>
                </a:lnTo>
                <a:lnTo>
                  <a:pt x="56" y="26"/>
                </a:lnTo>
                <a:lnTo>
                  <a:pt x="54" y="26"/>
                </a:lnTo>
                <a:lnTo>
                  <a:pt x="52" y="28"/>
                </a:lnTo>
                <a:lnTo>
                  <a:pt x="50" y="28"/>
                </a:lnTo>
                <a:lnTo>
                  <a:pt x="48" y="28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4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2"/>
                </a:lnTo>
                <a:lnTo>
                  <a:pt x="32" y="34"/>
                </a:lnTo>
                <a:lnTo>
                  <a:pt x="34" y="34"/>
                </a:lnTo>
                <a:lnTo>
                  <a:pt x="32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4"/>
                </a:lnTo>
                <a:lnTo>
                  <a:pt x="12" y="34"/>
                </a:lnTo>
                <a:lnTo>
                  <a:pt x="10" y="32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2" y="26"/>
                </a:lnTo>
                <a:lnTo>
                  <a:pt x="0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3" name="Freeform 2391"/>
          <p:cNvSpPr>
            <a:spLocks/>
          </p:cNvSpPr>
          <p:nvPr/>
        </p:nvSpPr>
        <p:spPr bwMode="auto">
          <a:xfrm>
            <a:off x="4673600" y="2312989"/>
            <a:ext cx="146050" cy="57151"/>
          </a:xfrm>
          <a:custGeom>
            <a:avLst/>
            <a:gdLst>
              <a:gd name="T0" fmla="*/ 10080625 w 92"/>
              <a:gd name="T1" fmla="*/ 40322500 h 36"/>
              <a:gd name="T2" fmla="*/ 15120938 w 92"/>
              <a:gd name="T3" fmla="*/ 35282188 h 36"/>
              <a:gd name="T4" fmla="*/ 25201563 w 92"/>
              <a:gd name="T5" fmla="*/ 35282188 h 36"/>
              <a:gd name="T6" fmla="*/ 30241875 w 92"/>
              <a:gd name="T7" fmla="*/ 35282188 h 36"/>
              <a:gd name="T8" fmla="*/ 45362813 w 92"/>
              <a:gd name="T9" fmla="*/ 30241875 h 36"/>
              <a:gd name="T10" fmla="*/ 50403125 w 92"/>
              <a:gd name="T11" fmla="*/ 25201563 h 36"/>
              <a:gd name="T12" fmla="*/ 55443438 w 92"/>
              <a:gd name="T13" fmla="*/ 15120938 h 36"/>
              <a:gd name="T14" fmla="*/ 65524063 w 92"/>
              <a:gd name="T15" fmla="*/ 5040313 h 36"/>
              <a:gd name="T16" fmla="*/ 75604688 w 92"/>
              <a:gd name="T17" fmla="*/ 0 h 36"/>
              <a:gd name="T18" fmla="*/ 85685313 w 92"/>
              <a:gd name="T19" fmla="*/ 0 h 36"/>
              <a:gd name="T20" fmla="*/ 95765938 w 92"/>
              <a:gd name="T21" fmla="*/ 5040313 h 36"/>
              <a:gd name="T22" fmla="*/ 105846563 w 92"/>
              <a:gd name="T23" fmla="*/ 0 h 36"/>
              <a:gd name="T24" fmla="*/ 115927188 w 92"/>
              <a:gd name="T25" fmla="*/ 5040313 h 36"/>
              <a:gd name="T26" fmla="*/ 120967500 w 92"/>
              <a:gd name="T27" fmla="*/ 10080625 h 36"/>
              <a:gd name="T28" fmla="*/ 126007813 w 92"/>
              <a:gd name="T29" fmla="*/ 15120938 h 36"/>
              <a:gd name="T30" fmla="*/ 131048125 w 92"/>
              <a:gd name="T31" fmla="*/ 15120938 h 36"/>
              <a:gd name="T32" fmla="*/ 146169063 w 92"/>
              <a:gd name="T33" fmla="*/ 5040313 h 36"/>
              <a:gd name="T34" fmla="*/ 156249688 w 92"/>
              <a:gd name="T35" fmla="*/ 5040313 h 36"/>
              <a:gd name="T36" fmla="*/ 166330313 w 92"/>
              <a:gd name="T37" fmla="*/ 10080625 h 36"/>
              <a:gd name="T38" fmla="*/ 176410938 w 92"/>
              <a:gd name="T39" fmla="*/ 5040313 h 36"/>
              <a:gd name="T40" fmla="*/ 186491563 w 92"/>
              <a:gd name="T41" fmla="*/ 5040313 h 36"/>
              <a:gd name="T42" fmla="*/ 201612500 w 92"/>
              <a:gd name="T43" fmla="*/ 10080625 h 36"/>
              <a:gd name="T44" fmla="*/ 211693125 w 92"/>
              <a:gd name="T45" fmla="*/ 15120938 h 36"/>
              <a:gd name="T46" fmla="*/ 226814063 w 92"/>
              <a:gd name="T47" fmla="*/ 20161250 h 36"/>
              <a:gd name="T48" fmla="*/ 226814063 w 92"/>
              <a:gd name="T49" fmla="*/ 30241875 h 36"/>
              <a:gd name="T50" fmla="*/ 221773750 w 92"/>
              <a:gd name="T51" fmla="*/ 45362813 h 36"/>
              <a:gd name="T52" fmla="*/ 216733438 w 92"/>
              <a:gd name="T53" fmla="*/ 55443438 h 36"/>
              <a:gd name="T54" fmla="*/ 201612500 w 92"/>
              <a:gd name="T55" fmla="*/ 60483750 h 36"/>
              <a:gd name="T56" fmla="*/ 196572188 w 92"/>
              <a:gd name="T57" fmla="*/ 55443438 h 36"/>
              <a:gd name="T58" fmla="*/ 181451250 w 92"/>
              <a:gd name="T59" fmla="*/ 50403125 h 36"/>
              <a:gd name="T60" fmla="*/ 181451250 w 92"/>
              <a:gd name="T61" fmla="*/ 50403125 h 36"/>
              <a:gd name="T62" fmla="*/ 161290000 w 92"/>
              <a:gd name="T63" fmla="*/ 50403125 h 36"/>
              <a:gd name="T64" fmla="*/ 151209375 w 92"/>
              <a:gd name="T65" fmla="*/ 50403125 h 36"/>
              <a:gd name="T66" fmla="*/ 146169063 w 92"/>
              <a:gd name="T67" fmla="*/ 65524063 h 36"/>
              <a:gd name="T68" fmla="*/ 141128750 w 92"/>
              <a:gd name="T69" fmla="*/ 65524063 h 36"/>
              <a:gd name="T70" fmla="*/ 131048125 w 92"/>
              <a:gd name="T71" fmla="*/ 70564375 h 36"/>
              <a:gd name="T72" fmla="*/ 120967500 w 92"/>
              <a:gd name="T73" fmla="*/ 65524063 h 36"/>
              <a:gd name="T74" fmla="*/ 110886875 w 92"/>
              <a:gd name="T75" fmla="*/ 65524063 h 36"/>
              <a:gd name="T76" fmla="*/ 110886875 w 92"/>
              <a:gd name="T77" fmla="*/ 70564375 h 36"/>
              <a:gd name="T78" fmla="*/ 95765938 w 92"/>
              <a:gd name="T79" fmla="*/ 75604688 h 36"/>
              <a:gd name="T80" fmla="*/ 90725625 w 92"/>
              <a:gd name="T81" fmla="*/ 75604688 h 36"/>
              <a:gd name="T82" fmla="*/ 80645000 w 92"/>
              <a:gd name="T83" fmla="*/ 80645000 h 36"/>
              <a:gd name="T84" fmla="*/ 85685313 w 92"/>
              <a:gd name="T85" fmla="*/ 85685313 h 36"/>
              <a:gd name="T86" fmla="*/ 75604688 w 92"/>
              <a:gd name="T87" fmla="*/ 90725625 h 36"/>
              <a:gd name="T88" fmla="*/ 60483750 w 92"/>
              <a:gd name="T89" fmla="*/ 90725625 h 36"/>
              <a:gd name="T90" fmla="*/ 55443438 w 92"/>
              <a:gd name="T91" fmla="*/ 90725625 h 36"/>
              <a:gd name="T92" fmla="*/ 40322500 w 92"/>
              <a:gd name="T93" fmla="*/ 90725625 h 36"/>
              <a:gd name="T94" fmla="*/ 30241875 w 92"/>
              <a:gd name="T95" fmla="*/ 85685313 h 36"/>
              <a:gd name="T96" fmla="*/ 30241875 w 92"/>
              <a:gd name="T97" fmla="*/ 85685313 h 36"/>
              <a:gd name="T98" fmla="*/ 25201563 w 92"/>
              <a:gd name="T99" fmla="*/ 80645000 h 36"/>
              <a:gd name="T100" fmla="*/ 15120938 w 92"/>
              <a:gd name="T101" fmla="*/ 75604688 h 36"/>
              <a:gd name="T102" fmla="*/ 10080625 w 92"/>
              <a:gd name="T103" fmla="*/ 70564375 h 36"/>
              <a:gd name="T104" fmla="*/ 10080625 w 92"/>
              <a:gd name="T105" fmla="*/ 70564375 h 36"/>
              <a:gd name="T106" fmla="*/ 5040313 w 92"/>
              <a:gd name="T107" fmla="*/ 65524063 h 36"/>
              <a:gd name="T108" fmla="*/ 5040313 w 92"/>
              <a:gd name="T109" fmla="*/ 50403125 h 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2" h="36">
                <a:moveTo>
                  <a:pt x="2" y="18"/>
                </a:moveTo>
                <a:lnTo>
                  <a:pt x="2" y="18"/>
                </a:ln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20" y="8"/>
                </a:lnTo>
                <a:lnTo>
                  <a:pt x="22" y="6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0"/>
                </a:lnTo>
                <a:lnTo>
                  <a:pt x="42" y="0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48" y="4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4" y="4"/>
                </a:lnTo>
                <a:lnTo>
                  <a:pt x="56" y="2"/>
                </a:lnTo>
                <a:lnTo>
                  <a:pt x="58" y="2"/>
                </a:lnTo>
                <a:lnTo>
                  <a:pt x="60" y="4"/>
                </a:lnTo>
                <a:lnTo>
                  <a:pt x="62" y="2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4"/>
                </a:lnTo>
                <a:lnTo>
                  <a:pt x="82" y="4"/>
                </a:lnTo>
                <a:lnTo>
                  <a:pt x="82" y="6"/>
                </a:lnTo>
                <a:lnTo>
                  <a:pt x="84" y="6"/>
                </a:lnTo>
                <a:lnTo>
                  <a:pt x="86" y="8"/>
                </a:lnTo>
                <a:lnTo>
                  <a:pt x="88" y="8"/>
                </a:lnTo>
                <a:lnTo>
                  <a:pt x="90" y="8"/>
                </a:lnTo>
                <a:lnTo>
                  <a:pt x="92" y="10"/>
                </a:lnTo>
                <a:lnTo>
                  <a:pt x="90" y="12"/>
                </a:lnTo>
                <a:lnTo>
                  <a:pt x="90" y="14"/>
                </a:lnTo>
                <a:lnTo>
                  <a:pt x="88" y="16"/>
                </a:lnTo>
                <a:lnTo>
                  <a:pt x="88" y="18"/>
                </a:lnTo>
                <a:lnTo>
                  <a:pt x="86" y="20"/>
                </a:lnTo>
                <a:lnTo>
                  <a:pt x="86" y="22"/>
                </a:lnTo>
                <a:lnTo>
                  <a:pt x="84" y="24"/>
                </a:lnTo>
                <a:lnTo>
                  <a:pt x="82" y="24"/>
                </a:lnTo>
                <a:lnTo>
                  <a:pt x="80" y="24"/>
                </a:lnTo>
                <a:lnTo>
                  <a:pt x="78" y="24"/>
                </a:lnTo>
                <a:lnTo>
                  <a:pt x="78" y="22"/>
                </a:lnTo>
                <a:lnTo>
                  <a:pt x="76" y="20"/>
                </a:lnTo>
                <a:lnTo>
                  <a:pt x="74" y="20"/>
                </a:lnTo>
                <a:lnTo>
                  <a:pt x="72" y="20"/>
                </a:lnTo>
                <a:lnTo>
                  <a:pt x="70" y="20"/>
                </a:lnTo>
                <a:lnTo>
                  <a:pt x="66" y="20"/>
                </a:lnTo>
                <a:lnTo>
                  <a:pt x="64" y="20"/>
                </a:lnTo>
                <a:lnTo>
                  <a:pt x="62" y="20"/>
                </a:lnTo>
                <a:lnTo>
                  <a:pt x="60" y="20"/>
                </a:lnTo>
                <a:lnTo>
                  <a:pt x="60" y="22"/>
                </a:lnTo>
                <a:lnTo>
                  <a:pt x="58" y="24"/>
                </a:lnTo>
                <a:lnTo>
                  <a:pt x="58" y="26"/>
                </a:lnTo>
                <a:lnTo>
                  <a:pt x="56" y="26"/>
                </a:lnTo>
                <a:lnTo>
                  <a:pt x="54" y="26"/>
                </a:lnTo>
                <a:lnTo>
                  <a:pt x="52" y="28"/>
                </a:lnTo>
                <a:lnTo>
                  <a:pt x="50" y="28"/>
                </a:lnTo>
                <a:lnTo>
                  <a:pt x="48" y="28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4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2"/>
                </a:lnTo>
                <a:lnTo>
                  <a:pt x="32" y="34"/>
                </a:lnTo>
                <a:lnTo>
                  <a:pt x="34" y="34"/>
                </a:lnTo>
                <a:lnTo>
                  <a:pt x="32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6"/>
                </a:lnTo>
                <a:lnTo>
                  <a:pt x="14" y="34"/>
                </a:lnTo>
                <a:lnTo>
                  <a:pt x="12" y="34"/>
                </a:lnTo>
                <a:lnTo>
                  <a:pt x="10" y="32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2" y="26"/>
                </a:lnTo>
                <a:lnTo>
                  <a:pt x="0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4" name="Freeform 2392"/>
          <p:cNvSpPr>
            <a:spLocks/>
          </p:cNvSpPr>
          <p:nvPr/>
        </p:nvSpPr>
        <p:spPr bwMode="auto">
          <a:xfrm>
            <a:off x="4937125" y="4451350"/>
            <a:ext cx="223838" cy="220663"/>
          </a:xfrm>
          <a:custGeom>
            <a:avLst/>
            <a:gdLst>
              <a:gd name="T0" fmla="*/ 10080648 w 141"/>
              <a:gd name="T1" fmla="*/ 115927450 h 139"/>
              <a:gd name="T2" fmla="*/ 27722574 w 141"/>
              <a:gd name="T3" fmla="*/ 120967774 h 139"/>
              <a:gd name="T4" fmla="*/ 47883869 w 141"/>
              <a:gd name="T5" fmla="*/ 120967774 h 139"/>
              <a:gd name="T6" fmla="*/ 63004841 w 141"/>
              <a:gd name="T7" fmla="*/ 126008098 h 139"/>
              <a:gd name="T8" fmla="*/ 78125812 w 141"/>
              <a:gd name="T9" fmla="*/ 120967774 h 139"/>
              <a:gd name="T10" fmla="*/ 98287107 w 141"/>
              <a:gd name="T11" fmla="*/ 95766154 h 139"/>
              <a:gd name="T12" fmla="*/ 108367755 w 141"/>
              <a:gd name="T13" fmla="*/ 75604859 h 139"/>
              <a:gd name="T14" fmla="*/ 128529050 w 141"/>
              <a:gd name="T15" fmla="*/ 65524211 h 139"/>
              <a:gd name="T16" fmla="*/ 153730668 w 141"/>
              <a:gd name="T17" fmla="*/ 45362915 h 139"/>
              <a:gd name="T18" fmla="*/ 163811316 w 141"/>
              <a:gd name="T19" fmla="*/ 35282267 h 139"/>
              <a:gd name="T20" fmla="*/ 168851640 w 141"/>
              <a:gd name="T21" fmla="*/ 15120972 h 139"/>
              <a:gd name="T22" fmla="*/ 189012935 w 141"/>
              <a:gd name="T23" fmla="*/ 5040324 h 139"/>
              <a:gd name="T24" fmla="*/ 214214554 w 141"/>
              <a:gd name="T25" fmla="*/ 0 h 139"/>
              <a:gd name="T26" fmla="*/ 234375849 w 141"/>
              <a:gd name="T27" fmla="*/ 0 h 139"/>
              <a:gd name="T28" fmla="*/ 264617791 w 141"/>
              <a:gd name="T29" fmla="*/ 20161296 h 139"/>
              <a:gd name="T30" fmla="*/ 284779086 w 141"/>
              <a:gd name="T31" fmla="*/ 25201620 h 139"/>
              <a:gd name="T32" fmla="*/ 309980705 w 141"/>
              <a:gd name="T33" fmla="*/ 40322591 h 139"/>
              <a:gd name="T34" fmla="*/ 335182324 w 141"/>
              <a:gd name="T35" fmla="*/ 45362915 h 139"/>
              <a:gd name="T36" fmla="*/ 350303295 w 141"/>
              <a:gd name="T37" fmla="*/ 55443563 h 139"/>
              <a:gd name="T38" fmla="*/ 350303295 w 141"/>
              <a:gd name="T39" fmla="*/ 70564535 h 139"/>
              <a:gd name="T40" fmla="*/ 355343619 w 141"/>
              <a:gd name="T41" fmla="*/ 90725831 h 139"/>
              <a:gd name="T42" fmla="*/ 355343619 w 141"/>
              <a:gd name="T43" fmla="*/ 110887126 h 139"/>
              <a:gd name="T44" fmla="*/ 350303295 w 141"/>
              <a:gd name="T45" fmla="*/ 131048422 h 139"/>
              <a:gd name="T46" fmla="*/ 350303295 w 141"/>
              <a:gd name="T47" fmla="*/ 146169394 h 139"/>
              <a:gd name="T48" fmla="*/ 340222647 w 141"/>
              <a:gd name="T49" fmla="*/ 161290365 h 139"/>
              <a:gd name="T50" fmla="*/ 335182324 w 141"/>
              <a:gd name="T51" fmla="*/ 176411337 h 139"/>
              <a:gd name="T52" fmla="*/ 340222647 w 141"/>
              <a:gd name="T53" fmla="*/ 191532309 h 139"/>
              <a:gd name="T54" fmla="*/ 345262971 w 141"/>
              <a:gd name="T55" fmla="*/ 206653281 h 139"/>
              <a:gd name="T56" fmla="*/ 345262971 w 141"/>
              <a:gd name="T57" fmla="*/ 231854900 h 139"/>
              <a:gd name="T58" fmla="*/ 335182324 w 141"/>
              <a:gd name="T59" fmla="*/ 246975872 h 139"/>
              <a:gd name="T60" fmla="*/ 325101676 w 141"/>
              <a:gd name="T61" fmla="*/ 267137168 h 139"/>
              <a:gd name="T62" fmla="*/ 320061352 w 141"/>
              <a:gd name="T63" fmla="*/ 292338787 h 139"/>
              <a:gd name="T64" fmla="*/ 309980705 w 141"/>
              <a:gd name="T65" fmla="*/ 304940391 h 139"/>
              <a:gd name="T66" fmla="*/ 284779086 w 141"/>
              <a:gd name="T67" fmla="*/ 330142011 h 139"/>
              <a:gd name="T68" fmla="*/ 269658115 w 141"/>
              <a:gd name="T69" fmla="*/ 350303306 h 139"/>
              <a:gd name="T70" fmla="*/ 254537144 w 141"/>
              <a:gd name="T71" fmla="*/ 345262982 h 139"/>
              <a:gd name="T72" fmla="*/ 229335525 w 141"/>
              <a:gd name="T73" fmla="*/ 345262982 h 139"/>
              <a:gd name="T74" fmla="*/ 214214554 w 141"/>
              <a:gd name="T75" fmla="*/ 345262982 h 139"/>
              <a:gd name="T76" fmla="*/ 199093582 w 141"/>
              <a:gd name="T77" fmla="*/ 335182334 h 139"/>
              <a:gd name="T78" fmla="*/ 178932287 w 141"/>
              <a:gd name="T79" fmla="*/ 335182334 h 139"/>
              <a:gd name="T80" fmla="*/ 163811316 w 141"/>
              <a:gd name="T81" fmla="*/ 325101687 h 139"/>
              <a:gd name="T82" fmla="*/ 153730668 w 141"/>
              <a:gd name="T83" fmla="*/ 315021039 h 139"/>
              <a:gd name="T84" fmla="*/ 133569373 w 141"/>
              <a:gd name="T85" fmla="*/ 309980715 h 139"/>
              <a:gd name="T86" fmla="*/ 118448402 w 141"/>
              <a:gd name="T87" fmla="*/ 302419435 h 139"/>
              <a:gd name="T88" fmla="*/ 103327431 w 141"/>
              <a:gd name="T89" fmla="*/ 282258140 h 139"/>
              <a:gd name="T90" fmla="*/ 108367755 w 141"/>
              <a:gd name="T91" fmla="*/ 262096844 h 139"/>
              <a:gd name="T92" fmla="*/ 103327431 w 141"/>
              <a:gd name="T93" fmla="*/ 252016196 h 139"/>
              <a:gd name="T94" fmla="*/ 88206460 w 141"/>
              <a:gd name="T95" fmla="*/ 246975872 h 139"/>
              <a:gd name="T96" fmla="*/ 78125812 w 141"/>
              <a:gd name="T97" fmla="*/ 226814576 h 139"/>
              <a:gd name="T98" fmla="*/ 57964517 w 141"/>
              <a:gd name="T99" fmla="*/ 221774253 h 139"/>
              <a:gd name="T100" fmla="*/ 42843546 w 141"/>
              <a:gd name="T101" fmla="*/ 206653281 h 139"/>
              <a:gd name="T102" fmla="*/ 32762898 w 141"/>
              <a:gd name="T103" fmla="*/ 181451661 h 139"/>
              <a:gd name="T104" fmla="*/ 22682251 w 141"/>
              <a:gd name="T105" fmla="*/ 161290365 h 139"/>
              <a:gd name="T106" fmla="*/ 15120971 w 141"/>
              <a:gd name="T107" fmla="*/ 141129070 h 139"/>
              <a:gd name="T108" fmla="*/ 0 w 141"/>
              <a:gd name="T109" fmla="*/ 120967774 h 1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1" h="139">
                <a:moveTo>
                  <a:pt x="0" y="44"/>
                </a:moveTo>
                <a:lnTo>
                  <a:pt x="0" y="44"/>
                </a:lnTo>
                <a:lnTo>
                  <a:pt x="2" y="46"/>
                </a:lnTo>
                <a:lnTo>
                  <a:pt x="4" y="46"/>
                </a:lnTo>
                <a:lnTo>
                  <a:pt x="6" y="46"/>
                </a:lnTo>
                <a:lnTo>
                  <a:pt x="7" y="44"/>
                </a:lnTo>
                <a:lnTo>
                  <a:pt x="9" y="46"/>
                </a:lnTo>
                <a:lnTo>
                  <a:pt x="11" y="48"/>
                </a:lnTo>
                <a:lnTo>
                  <a:pt x="13" y="48"/>
                </a:lnTo>
                <a:lnTo>
                  <a:pt x="15" y="48"/>
                </a:lnTo>
                <a:lnTo>
                  <a:pt x="17" y="46"/>
                </a:lnTo>
                <a:lnTo>
                  <a:pt x="19" y="48"/>
                </a:lnTo>
                <a:lnTo>
                  <a:pt x="21" y="48"/>
                </a:lnTo>
                <a:lnTo>
                  <a:pt x="23" y="50"/>
                </a:lnTo>
                <a:lnTo>
                  <a:pt x="25" y="50"/>
                </a:lnTo>
                <a:lnTo>
                  <a:pt x="27" y="50"/>
                </a:lnTo>
                <a:lnTo>
                  <a:pt x="29" y="48"/>
                </a:lnTo>
                <a:lnTo>
                  <a:pt x="31" y="48"/>
                </a:lnTo>
                <a:lnTo>
                  <a:pt x="33" y="46"/>
                </a:lnTo>
                <a:lnTo>
                  <a:pt x="33" y="44"/>
                </a:lnTo>
                <a:lnTo>
                  <a:pt x="35" y="42"/>
                </a:lnTo>
                <a:lnTo>
                  <a:pt x="37" y="40"/>
                </a:lnTo>
                <a:lnTo>
                  <a:pt x="39" y="38"/>
                </a:lnTo>
                <a:lnTo>
                  <a:pt x="41" y="36"/>
                </a:lnTo>
                <a:lnTo>
                  <a:pt x="43" y="34"/>
                </a:lnTo>
                <a:lnTo>
                  <a:pt x="43" y="32"/>
                </a:lnTo>
                <a:lnTo>
                  <a:pt x="43" y="30"/>
                </a:lnTo>
                <a:lnTo>
                  <a:pt x="45" y="28"/>
                </a:lnTo>
                <a:lnTo>
                  <a:pt x="47" y="26"/>
                </a:lnTo>
                <a:lnTo>
                  <a:pt x="49" y="26"/>
                </a:lnTo>
                <a:lnTo>
                  <a:pt x="51" y="26"/>
                </a:lnTo>
                <a:lnTo>
                  <a:pt x="53" y="24"/>
                </a:lnTo>
                <a:lnTo>
                  <a:pt x="53" y="22"/>
                </a:lnTo>
                <a:lnTo>
                  <a:pt x="55" y="22"/>
                </a:lnTo>
                <a:lnTo>
                  <a:pt x="57" y="20"/>
                </a:lnTo>
                <a:lnTo>
                  <a:pt x="61" y="18"/>
                </a:lnTo>
                <a:lnTo>
                  <a:pt x="63" y="18"/>
                </a:lnTo>
                <a:lnTo>
                  <a:pt x="65" y="16"/>
                </a:lnTo>
                <a:lnTo>
                  <a:pt x="65" y="14"/>
                </a:lnTo>
                <a:lnTo>
                  <a:pt x="65" y="10"/>
                </a:lnTo>
                <a:lnTo>
                  <a:pt x="65" y="8"/>
                </a:lnTo>
                <a:lnTo>
                  <a:pt x="67" y="6"/>
                </a:lnTo>
                <a:lnTo>
                  <a:pt x="69" y="6"/>
                </a:lnTo>
                <a:lnTo>
                  <a:pt x="71" y="4"/>
                </a:lnTo>
                <a:lnTo>
                  <a:pt x="73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7" y="0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5" y="6"/>
                </a:lnTo>
                <a:lnTo>
                  <a:pt x="97" y="8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9" y="8"/>
                </a:lnTo>
                <a:lnTo>
                  <a:pt x="111" y="8"/>
                </a:lnTo>
                <a:lnTo>
                  <a:pt x="111" y="10"/>
                </a:lnTo>
                <a:lnTo>
                  <a:pt x="113" y="10"/>
                </a:lnTo>
                <a:lnTo>
                  <a:pt x="115" y="12"/>
                </a:lnTo>
                <a:lnTo>
                  <a:pt x="117" y="12"/>
                </a:lnTo>
                <a:lnTo>
                  <a:pt x="121" y="14"/>
                </a:lnTo>
                <a:lnTo>
                  <a:pt x="123" y="16"/>
                </a:lnTo>
                <a:lnTo>
                  <a:pt x="125" y="16"/>
                </a:lnTo>
                <a:lnTo>
                  <a:pt x="127" y="16"/>
                </a:lnTo>
                <a:lnTo>
                  <a:pt x="129" y="16"/>
                </a:lnTo>
                <a:lnTo>
                  <a:pt x="131" y="18"/>
                </a:lnTo>
                <a:lnTo>
                  <a:pt x="133" y="18"/>
                </a:lnTo>
                <a:lnTo>
                  <a:pt x="135" y="20"/>
                </a:lnTo>
                <a:lnTo>
                  <a:pt x="135" y="22"/>
                </a:lnTo>
                <a:lnTo>
                  <a:pt x="137" y="22"/>
                </a:lnTo>
                <a:lnTo>
                  <a:pt x="139" y="22"/>
                </a:lnTo>
                <a:lnTo>
                  <a:pt x="141" y="22"/>
                </a:lnTo>
                <a:lnTo>
                  <a:pt x="139" y="24"/>
                </a:lnTo>
                <a:lnTo>
                  <a:pt x="139" y="26"/>
                </a:lnTo>
                <a:lnTo>
                  <a:pt x="137" y="26"/>
                </a:lnTo>
                <a:lnTo>
                  <a:pt x="139" y="28"/>
                </a:lnTo>
                <a:lnTo>
                  <a:pt x="139" y="30"/>
                </a:lnTo>
                <a:lnTo>
                  <a:pt x="139" y="32"/>
                </a:lnTo>
                <a:lnTo>
                  <a:pt x="139" y="34"/>
                </a:lnTo>
                <a:lnTo>
                  <a:pt x="141" y="36"/>
                </a:lnTo>
                <a:lnTo>
                  <a:pt x="139" y="38"/>
                </a:lnTo>
                <a:lnTo>
                  <a:pt x="141" y="40"/>
                </a:lnTo>
                <a:lnTo>
                  <a:pt x="141" y="42"/>
                </a:lnTo>
                <a:lnTo>
                  <a:pt x="141" y="44"/>
                </a:lnTo>
                <a:lnTo>
                  <a:pt x="139" y="46"/>
                </a:lnTo>
                <a:lnTo>
                  <a:pt x="139" y="48"/>
                </a:lnTo>
                <a:lnTo>
                  <a:pt x="139" y="50"/>
                </a:lnTo>
                <a:lnTo>
                  <a:pt x="139" y="52"/>
                </a:lnTo>
                <a:lnTo>
                  <a:pt x="139" y="54"/>
                </a:lnTo>
                <a:lnTo>
                  <a:pt x="141" y="56"/>
                </a:lnTo>
                <a:lnTo>
                  <a:pt x="139" y="56"/>
                </a:lnTo>
                <a:lnTo>
                  <a:pt x="139" y="58"/>
                </a:lnTo>
                <a:lnTo>
                  <a:pt x="137" y="60"/>
                </a:lnTo>
                <a:lnTo>
                  <a:pt x="137" y="62"/>
                </a:lnTo>
                <a:lnTo>
                  <a:pt x="139" y="64"/>
                </a:lnTo>
                <a:lnTo>
                  <a:pt x="137" y="64"/>
                </a:lnTo>
                <a:lnTo>
                  <a:pt x="135" y="64"/>
                </a:lnTo>
                <a:lnTo>
                  <a:pt x="133" y="66"/>
                </a:lnTo>
                <a:lnTo>
                  <a:pt x="133" y="68"/>
                </a:lnTo>
                <a:lnTo>
                  <a:pt x="133" y="70"/>
                </a:lnTo>
                <a:lnTo>
                  <a:pt x="135" y="70"/>
                </a:lnTo>
                <a:lnTo>
                  <a:pt x="137" y="72"/>
                </a:lnTo>
                <a:lnTo>
                  <a:pt x="137" y="74"/>
                </a:lnTo>
                <a:lnTo>
                  <a:pt x="137" y="76"/>
                </a:lnTo>
                <a:lnTo>
                  <a:pt x="135" y="76"/>
                </a:lnTo>
                <a:lnTo>
                  <a:pt x="135" y="78"/>
                </a:lnTo>
                <a:lnTo>
                  <a:pt x="135" y="80"/>
                </a:lnTo>
                <a:lnTo>
                  <a:pt x="135" y="82"/>
                </a:lnTo>
                <a:lnTo>
                  <a:pt x="137" y="84"/>
                </a:lnTo>
                <a:lnTo>
                  <a:pt x="137" y="82"/>
                </a:lnTo>
                <a:lnTo>
                  <a:pt x="137" y="84"/>
                </a:lnTo>
                <a:lnTo>
                  <a:pt x="139" y="86"/>
                </a:lnTo>
                <a:lnTo>
                  <a:pt x="139" y="88"/>
                </a:lnTo>
                <a:lnTo>
                  <a:pt x="139" y="90"/>
                </a:lnTo>
                <a:lnTo>
                  <a:pt x="137" y="92"/>
                </a:lnTo>
                <a:lnTo>
                  <a:pt x="137" y="94"/>
                </a:lnTo>
                <a:lnTo>
                  <a:pt x="135" y="96"/>
                </a:lnTo>
                <a:lnTo>
                  <a:pt x="135" y="98"/>
                </a:lnTo>
                <a:lnTo>
                  <a:pt x="133" y="98"/>
                </a:lnTo>
                <a:lnTo>
                  <a:pt x="133" y="100"/>
                </a:lnTo>
                <a:lnTo>
                  <a:pt x="131" y="102"/>
                </a:lnTo>
                <a:lnTo>
                  <a:pt x="129" y="104"/>
                </a:lnTo>
                <a:lnTo>
                  <a:pt x="129" y="106"/>
                </a:lnTo>
                <a:lnTo>
                  <a:pt x="129" y="108"/>
                </a:lnTo>
                <a:lnTo>
                  <a:pt x="127" y="110"/>
                </a:lnTo>
                <a:lnTo>
                  <a:pt x="127" y="112"/>
                </a:lnTo>
                <a:lnTo>
                  <a:pt x="127" y="114"/>
                </a:lnTo>
                <a:lnTo>
                  <a:pt x="127" y="116"/>
                </a:lnTo>
                <a:lnTo>
                  <a:pt x="127" y="118"/>
                </a:lnTo>
                <a:lnTo>
                  <a:pt x="125" y="118"/>
                </a:lnTo>
                <a:lnTo>
                  <a:pt x="123" y="120"/>
                </a:lnTo>
                <a:lnTo>
                  <a:pt x="123" y="121"/>
                </a:lnTo>
                <a:lnTo>
                  <a:pt x="119" y="125"/>
                </a:lnTo>
                <a:lnTo>
                  <a:pt x="117" y="127"/>
                </a:lnTo>
                <a:lnTo>
                  <a:pt x="117" y="129"/>
                </a:lnTo>
                <a:lnTo>
                  <a:pt x="115" y="129"/>
                </a:lnTo>
                <a:lnTo>
                  <a:pt x="113" y="131"/>
                </a:lnTo>
                <a:lnTo>
                  <a:pt x="113" y="133"/>
                </a:lnTo>
                <a:lnTo>
                  <a:pt x="111" y="133"/>
                </a:lnTo>
                <a:lnTo>
                  <a:pt x="111" y="135"/>
                </a:lnTo>
                <a:lnTo>
                  <a:pt x="109" y="137"/>
                </a:lnTo>
                <a:lnTo>
                  <a:pt x="107" y="139"/>
                </a:lnTo>
                <a:lnTo>
                  <a:pt x="105" y="139"/>
                </a:lnTo>
                <a:lnTo>
                  <a:pt x="103" y="139"/>
                </a:lnTo>
                <a:lnTo>
                  <a:pt x="103" y="137"/>
                </a:lnTo>
                <a:lnTo>
                  <a:pt x="101" y="137"/>
                </a:lnTo>
                <a:lnTo>
                  <a:pt x="99" y="137"/>
                </a:lnTo>
                <a:lnTo>
                  <a:pt x="97" y="137"/>
                </a:lnTo>
                <a:lnTo>
                  <a:pt x="95" y="137"/>
                </a:lnTo>
                <a:lnTo>
                  <a:pt x="93" y="137"/>
                </a:lnTo>
                <a:lnTo>
                  <a:pt x="91" y="137"/>
                </a:lnTo>
                <a:lnTo>
                  <a:pt x="89" y="137"/>
                </a:lnTo>
                <a:lnTo>
                  <a:pt x="87" y="137"/>
                </a:lnTo>
                <a:lnTo>
                  <a:pt x="85" y="137"/>
                </a:lnTo>
                <a:lnTo>
                  <a:pt x="83" y="135"/>
                </a:lnTo>
                <a:lnTo>
                  <a:pt x="81" y="135"/>
                </a:lnTo>
                <a:lnTo>
                  <a:pt x="79" y="133"/>
                </a:lnTo>
                <a:lnTo>
                  <a:pt x="77" y="133"/>
                </a:lnTo>
                <a:lnTo>
                  <a:pt x="75" y="133"/>
                </a:lnTo>
                <a:lnTo>
                  <a:pt x="73" y="135"/>
                </a:lnTo>
                <a:lnTo>
                  <a:pt x="71" y="135"/>
                </a:lnTo>
                <a:lnTo>
                  <a:pt x="71" y="133"/>
                </a:lnTo>
                <a:lnTo>
                  <a:pt x="69" y="133"/>
                </a:lnTo>
                <a:lnTo>
                  <a:pt x="67" y="133"/>
                </a:lnTo>
                <a:lnTo>
                  <a:pt x="65" y="131"/>
                </a:lnTo>
                <a:lnTo>
                  <a:pt x="65" y="129"/>
                </a:lnTo>
                <a:lnTo>
                  <a:pt x="67" y="127"/>
                </a:lnTo>
                <a:lnTo>
                  <a:pt x="65" y="127"/>
                </a:lnTo>
                <a:lnTo>
                  <a:pt x="63" y="125"/>
                </a:lnTo>
                <a:lnTo>
                  <a:pt x="61" y="125"/>
                </a:lnTo>
                <a:lnTo>
                  <a:pt x="59" y="125"/>
                </a:lnTo>
                <a:lnTo>
                  <a:pt x="59" y="123"/>
                </a:lnTo>
                <a:lnTo>
                  <a:pt x="57" y="123"/>
                </a:lnTo>
                <a:lnTo>
                  <a:pt x="55" y="123"/>
                </a:lnTo>
                <a:lnTo>
                  <a:pt x="53" y="123"/>
                </a:lnTo>
                <a:lnTo>
                  <a:pt x="51" y="123"/>
                </a:lnTo>
                <a:lnTo>
                  <a:pt x="49" y="123"/>
                </a:lnTo>
                <a:lnTo>
                  <a:pt x="47" y="121"/>
                </a:lnTo>
                <a:lnTo>
                  <a:pt x="47" y="120"/>
                </a:lnTo>
                <a:lnTo>
                  <a:pt x="47" y="118"/>
                </a:lnTo>
                <a:lnTo>
                  <a:pt x="45" y="118"/>
                </a:lnTo>
                <a:lnTo>
                  <a:pt x="45" y="116"/>
                </a:lnTo>
                <a:lnTo>
                  <a:pt x="43" y="114"/>
                </a:lnTo>
                <a:lnTo>
                  <a:pt x="41" y="112"/>
                </a:lnTo>
                <a:lnTo>
                  <a:pt x="43" y="110"/>
                </a:lnTo>
                <a:lnTo>
                  <a:pt x="43" y="108"/>
                </a:lnTo>
                <a:lnTo>
                  <a:pt x="43" y="106"/>
                </a:lnTo>
                <a:lnTo>
                  <a:pt x="43" y="104"/>
                </a:lnTo>
                <a:lnTo>
                  <a:pt x="43" y="102"/>
                </a:lnTo>
                <a:lnTo>
                  <a:pt x="43" y="100"/>
                </a:lnTo>
                <a:lnTo>
                  <a:pt x="41" y="100"/>
                </a:lnTo>
                <a:lnTo>
                  <a:pt x="39" y="100"/>
                </a:lnTo>
                <a:lnTo>
                  <a:pt x="37" y="100"/>
                </a:lnTo>
                <a:lnTo>
                  <a:pt x="35" y="100"/>
                </a:lnTo>
                <a:lnTo>
                  <a:pt x="35" y="98"/>
                </a:lnTo>
                <a:lnTo>
                  <a:pt x="35" y="96"/>
                </a:lnTo>
                <a:lnTo>
                  <a:pt x="35" y="94"/>
                </a:lnTo>
                <a:lnTo>
                  <a:pt x="33" y="92"/>
                </a:lnTo>
                <a:lnTo>
                  <a:pt x="31" y="90"/>
                </a:lnTo>
                <a:lnTo>
                  <a:pt x="29" y="90"/>
                </a:lnTo>
                <a:lnTo>
                  <a:pt x="27" y="88"/>
                </a:lnTo>
                <a:lnTo>
                  <a:pt x="25" y="88"/>
                </a:lnTo>
                <a:lnTo>
                  <a:pt x="23" y="88"/>
                </a:lnTo>
                <a:lnTo>
                  <a:pt x="23" y="86"/>
                </a:lnTo>
                <a:lnTo>
                  <a:pt x="21" y="84"/>
                </a:lnTo>
                <a:lnTo>
                  <a:pt x="19" y="84"/>
                </a:lnTo>
                <a:lnTo>
                  <a:pt x="17" y="82"/>
                </a:lnTo>
                <a:lnTo>
                  <a:pt x="15" y="80"/>
                </a:lnTo>
                <a:lnTo>
                  <a:pt x="15" y="78"/>
                </a:lnTo>
                <a:lnTo>
                  <a:pt x="13" y="76"/>
                </a:lnTo>
                <a:lnTo>
                  <a:pt x="13" y="74"/>
                </a:lnTo>
                <a:lnTo>
                  <a:pt x="13" y="72"/>
                </a:lnTo>
                <a:lnTo>
                  <a:pt x="11" y="72"/>
                </a:lnTo>
                <a:lnTo>
                  <a:pt x="13" y="70"/>
                </a:lnTo>
                <a:lnTo>
                  <a:pt x="11" y="68"/>
                </a:lnTo>
                <a:lnTo>
                  <a:pt x="11" y="66"/>
                </a:lnTo>
                <a:lnTo>
                  <a:pt x="9" y="64"/>
                </a:lnTo>
                <a:lnTo>
                  <a:pt x="9" y="62"/>
                </a:lnTo>
                <a:lnTo>
                  <a:pt x="7" y="60"/>
                </a:lnTo>
                <a:lnTo>
                  <a:pt x="7" y="58"/>
                </a:lnTo>
                <a:lnTo>
                  <a:pt x="6" y="56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2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5" name="Freeform 2393"/>
          <p:cNvSpPr>
            <a:spLocks/>
          </p:cNvSpPr>
          <p:nvPr/>
        </p:nvSpPr>
        <p:spPr bwMode="auto">
          <a:xfrm>
            <a:off x="4937125" y="4451350"/>
            <a:ext cx="223838" cy="220663"/>
          </a:xfrm>
          <a:custGeom>
            <a:avLst/>
            <a:gdLst>
              <a:gd name="T0" fmla="*/ 10080648 w 141"/>
              <a:gd name="T1" fmla="*/ 115927450 h 139"/>
              <a:gd name="T2" fmla="*/ 27722574 w 141"/>
              <a:gd name="T3" fmla="*/ 120967774 h 139"/>
              <a:gd name="T4" fmla="*/ 47883869 w 141"/>
              <a:gd name="T5" fmla="*/ 120967774 h 139"/>
              <a:gd name="T6" fmla="*/ 63004841 w 141"/>
              <a:gd name="T7" fmla="*/ 126008098 h 139"/>
              <a:gd name="T8" fmla="*/ 78125812 w 141"/>
              <a:gd name="T9" fmla="*/ 120967774 h 139"/>
              <a:gd name="T10" fmla="*/ 98287107 w 141"/>
              <a:gd name="T11" fmla="*/ 95766154 h 139"/>
              <a:gd name="T12" fmla="*/ 108367755 w 141"/>
              <a:gd name="T13" fmla="*/ 75604859 h 139"/>
              <a:gd name="T14" fmla="*/ 128529050 w 141"/>
              <a:gd name="T15" fmla="*/ 65524211 h 139"/>
              <a:gd name="T16" fmla="*/ 153730668 w 141"/>
              <a:gd name="T17" fmla="*/ 45362915 h 139"/>
              <a:gd name="T18" fmla="*/ 163811316 w 141"/>
              <a:gd name="T19" fmla="*/ 35282267 h 139"/>
              <a:gd name="T20" fmla="*/ 168851640 w 141"/>
              <a:gd name="T21" fmla="*/ 15120972 h 139"/>
              <a:gd name="T22" fmla="*/ 189012935 w 141"/>
              <a:gd name="T23" fmla="*/ 5040324 h 139"/>
              <a:gd name="T24" fmla="*/ 214214554 w 141"/>
              <a:gd name="T25" fmla="*/ 0 h 139"/>
              <a:gd name="T26" fmla="*/ 234375849 w 141"/>
              <a:gd name="T27" fmla="*/ 0 h 139"/>
              <a:gd name="T28" fmla="*/ 264617791 w 141"/>
              <a:gd name="T29" fmla="*/ 20161296 h 139"/>
              <a:gd name="T30" fmla="*/ 284779086 w 141"/>
              <a:gd name="T31" fmla="*/ 25201620 h 139"/>
              <a:gd name="T32" fmla="*/ 309980705 w 141"/>
              <a:gd name="T33" fmla="*/ 40322591 h 139"/>
              <a:gd name="T34" fmla="*/ 335182324 w 141"/>
              <a:gd name="T35" fmla="*/ 45362915 h 139"/>
              <a:gd name="T36" fmla="*/ 350303295 w 141"/>
              <a:gd name="T37" fmla="*/ 55443563 h 139"/>
              <a:gd name="T38" fmla="*/ 350303295 w 141"/>
              <a:gd name="T39" fmla="*/ 70564535 h 139"/>
              <a:gd name="T40" fmla="*/ 355343619 w 141"/>
              <a:gd name="T41" fmla="*/ 90725831 h 139"/>
              <a:gd name="T42" fmla="*/ 355343619 w 141"/>
              <a:gd name="T43" fmla="*/ 110887126 h 139"/>
              <a:gd name="T44" fmla="*/ 350303295 w 141"/>
              <a:gd name="T45" fmla="*/ 131048422 h 139"/>
              <a:gd name="T46" fmla="*/ 350303295 w 141"/>
              <a:gd name="T47" fmla="*/ 146169394 h 139"/>
              <a:gd name="T48" fmla="*/ 340222647 w 141"/>
              <a:gd name="T49" fmla="*/ 161290365 h 139"/>
              <a:gd name="T50" fmla="*/ 335182324 w 141"/>
              <a:gd name="T51" fmla="*/ 176411337 h 139"/>
              <a:gd name="T52" fmla="*/ 340222647 w 141"/>
              <a:gd name="T53" fmla="*/ 191532309 h 139"/>
              <a:gd name="T54" fmla="*/ 345262971 w 141"/>
              <a:gd name="T55" fmla="*/ 206653281 h 139"/>
              <a:gd name="T56" fmla="*/ 345262971 w 141"/>
              <a:gd name="T57" fmla="*/ 231854900 h 139"/>
              <a:gd name="T58" fmla="*/ 335182324 w 141"/>
              <a:gd name="T59" fmla="*/ 246975872 h 139"/>
              <a:gd name="T60" fmla="*/ 325101676 w 141"/>
              <a:gd name="T61" fmla="*/ 267137168 h 139"/>
              <a:gd name="T62" fmla="*/ 320061352 w 141"/>
              <a:gd name="T63" fmla="*/ 292338787 h 139"/>
              <a:gd name="T64" fmla="*/ 309980705 w 141"/>
              <a:gd name="T65" fmla="*/ 304940391 h 139"/>
              <a:gd name="T66" fmla="*/ 284779086 w 141"/>
              <a:gd name="T67" fmla="*/ 330142011 h 139"/>
              <a:gd name="T68" fmla="*/ 269658115 w 141"/>
              <a:gd name="T69" fmla="*/ 350303306 h 139"/>
              <a:gd name="T70" fmla="*/ 254537144 w 141"/>
              <a:gd name="T71" fmla="*/ 345262982 h 139"/>
              <a:gd name="T72" fmla="*/ 229335525 w 141"/>
              <a:gd name="T73" fmla="*/ 345262982 h 139"/>
              <a:gd name="T74" fmla="*/ 214214554 w 141"/>
              <a:gd name="T75" fmla="*/ 345262982 h 139"/>
              <a:gd name="T76" fmla="*/ 199093582 w 141"/>
              <a:gd name="T77" fmla="*/ 335182334 h 139"/>
              <a:gd name="T78" fmla="*/ 178932287 w 141"/>
              <a:gd name="T79" fmla="*/ 335182334 h 139"/>
              <a:gd name="T80" fmla="*/ 163811316 w 141"/>
              <a:gd name="T81" fmla="*/ 325101687 h 139"/>
              <a:gd name="T82" fmla="*/ 153730668 w 141"/>
              <a:gd name="T83" fmla="*/ 315021039 h 139"/>
              <a:gd name="T84" fmla="*/ 133569373 w 141"/>
              <a:gd name="T85" fmla="*/ 309980715 h 139"/>
              <a:gd name="T86" fmla="*/ 118448402 w 141"/>
              <a:gd name="T87" fmla="*/ 302419435 h 139"/>
              <a:gd name="T88" fmla="*/ 103327431 w 141"/>
              <a:gd name="T89" fmla="*/ 282258140 h 139"/>
              <a:gd name="T90" fmla="*/ 108367755 w 141"/>
              <a:gd name="T91" fmla="*/ 262096844 h 139"/>
              <a:gd name="T92" fmla="*/ 103327431 w 141"/>
              <a:gd name="T93" fmla="*/ 252016196 h 139"/>
              <a:gd name="T94" fmla="*/ 88206460 w 141"/>
              <a:gd name="T95" fmla="*/ 246975872 h 139"/>
              <a:gd name="T96" fmla="*/ 78125812 w 141"/>
              <a:gd name="T97" fmla="*/ 226814576 h 139"/>
              <a:gd name="T98" fmla="*/ 57964517 w 141"/>
              <a:gd name="T99" fmla="*/ 221774253 h 139"/>
              <a:gd name="T100" fmla="*/ 42843546 w 141"/>
              <a:gd name="T101" fmla="*/ 206653281 h 139"/>
              <a:gd name="T102" fmla="*/ 32762898 w 141"/>
              <a:gd name="T103" fmla="*/ 181451661 h 139"/>
              <a:gd name="T104" fmla="*/ 22682251 w 141"/>
              <a:gd name="T105" fmla="*/ 161290365 h 139"/>
              <a:gd name="T106" fmla="*/ 15120971 w 141"/>
              <a:gd name="T107" fmla="*/ 141129070 h 139"/>
              <a:gd name="T108" fmla="*/ 0 w 141"/>
              <a:gd name="T109" fmla="*/ 120967774 h 1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1" h="139">
                <a:moveTo>
                  <a:pt x="0" y="44"/>
                </a:moveTo>
                <a:lnTo>
                  <a:pt x="0" y="44"/>
                </a:lnTo>
                <a:lnTo>
                  <a:pt x="2" y="46"/>
                </a:lnTo>
                <a:lnTo>
                  <a:pt x="4" y="46"/>
                </a:lnTo>
                <a:lnTo>
                  <a:pt x="6" y="46"/>
                </a:lnTo>
                <a:lnTo>
                  <a:pt x="7" y="44"/>
                </a:lnTo>
                <a:lnTo>
                  <a:pt x="9" y="46"/>
                </a:lnTo>
                <a:lnTo>
                  <a:pt x="11" y="48"/>
                </a:lnTo>
                <a:lnTo>
                  <a:pt x="13" y="48"/>
                </a:lnTo>
                <a:lnTo>
                  <a:pt x="15" y="48"/>
                </a:lnTo>
                <a:lnTo>
                  <a:pt x="17" y="46"/>
                </a:lnTo>
                <a:lnTo>
                  <a:pt x="19" y="48"/>
                </a:lnTo>
                <a:lnTo>
                  <a:pt x="21" y="48"/>
                </a:lnTo>
                <a:lnTo>
                  <a:pt x="23" y="50"/>
                </a:lnTo>
                <a:lnTo>
                  <a:pt x="25" y="50"/>
                </a:lnTo>
                <a:lnTo>
                  <a:pt x="27" y="50"/>
                </a:lnTo>
                <a:lnTo>
                  <a:pt x="29" y="48"/>
                </a:lnTo>
                <a:lnTo>
                  <a:pt x="31" y="48"/>
                </a:lnTo>
                <a:lnTo>
                  <a:pt x="33" y="46"/>
                </a:lnTo>
                <a:lnTo>
                  <a:pt x="33" y="44"/>
                </a:lnTo>
                <a:lnTo>
                  <a:pt x="35" y="42"/>
                </a:lnTo>
                <a:lnTo>
                  <a:pt x="37" y="40"/>
                </a:lnTo>
                <a:lnTo>
                  <a:pt x="39" y="38"/>
                </a:lnTo>
                <a:lnTo>
                  <a:pt x="41" y="36"/>
                </a:lnTo>
                <a:lnTo>
                  <a:pt x="43" y="34"/>
                </a:lnTo>
                <a:lnTo>
                  <a:pt x="43" y="32"/>
                </a:lnTo>
                <a:lnTo>
                  <a:pt x="43" y="30"/>
                </a:lnTo>
                <a:lnTo>
                  <a:pt x="45" y="28"/>
                </a:lnTo>
                <a:lnTo>
                  <a:pt x="47" y="26"/>
                </a:lnTo>
                <a:lnTo>
                  <a:pt x="49" y="26"/>
                </a:lnTo>
                <a:lnTo>
                  <a:pt x="51" y="26"/>
                </a:lnTo>
                <a:lnTo>
                  <a:pt x="53" y="24"/>
                </a:lnTo>
                <a:lnTo>
                  <a:pt x="53" y="22"/>
                </a:lnTo>
                <a:lnTo>
                  <a:pt x="55" y="22"/>
                </a:lnTo>
                <a:lnTo>
                  <a:pt x="57" y="20"/>
                </a:lnTo>
                <a:lnTo>
                  <a:pt x="61" y="18"/>
                </a:lnTo>
                <a:lnTo>
                  <a:pt x="63" y="18"/>
                </a:lnTo>
                <a:lnTo>
                  <a:pt x="65" y="16"/>
                </a:lnTo>
                <a:lnTo>
                  <a:pt x="65" y="14"/>
                </a:lnTo>
                <a:lnTo>
                  <a:pt x="65" y="10"/>
                </a:lnTo>
                <a:lnTo>
                  <a:pt x="65" y="8"/>
                </a:lnTo>
                <a:lnTo>
                  <a:pt x="67" y="6"/>
                </a:lnTo>
                <a:lnTo>
                  <a:pt x="69" y="6"/>
                </a:lnTo>
                <a:lnTo>
                  <a:pt x="71" y="4"/>
                </a:lnTo>
                <a:lnTo>
                  <a:pt x="73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7" y="0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5" y="6"/>
                </a:lnTo>
                <a:lnTo>
                  <a:pt x="97" y="8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9" y="8"/>
                </a:lnTo>
                <a:lnTo>
                  <a:pt x="111" y="8"/>
                </a:lnTo>
                <a:lnTo>
                  <a:pt x="111" y="10"/>
                </a:lnTo>
                <a:lnTo>
                  <a:pt x="113" y="10"/>
                </a:lnTo>
                <a:lnTo>
                  <a:pt x="115" y="12"/>
                </a:lnTo>
                <a:lnTo>
                  <a:pt x="117" y="12"/>
                </a:lnTo>
                <a:lnTo>
                  <a:pt x="121" y="14"/>
                </a:lnTo>
                <a:lnTo>
                  <a:pt x="123" y="16"/>
                </a:lnTo>
                <a:lnTo>
                  <a:pt x="125" y="16"/>
                </a:lnTo>
                <a:lnTo>
                  <a:pt x="127" y="16"/>
                </a:lnTo>
                <a:lnTo>
                  <a:pt x="129" y="16"/>
                </a:lnTo>
                <a:lnTo>
                  <a:pt x="131" y="18"/>
                </a:lnTo>
                <a:lnTo>
                  <a:pt x="133" y="18"/>
                </a:lnTo>
                <a:lnTo>
                  <a:pt x="135" y="20"/>
                </a:lnTo>
                <a:lnTo>
                  <a:pt x="135" y="22"/>
                </a:lnTo>
                <a:lnTo>
                  <a:pt x="137" y="22"/>
                </a:lnTo>
                <a:lnTo>
                  <a:pt x="139" y="22"/>
                </a:lnTo>
                <a:lnTo>
                  <a:pt x="141" y="22"/>
                </a:lnTo>
                <a:lnTo>
                  <a:pt x="139" y="24"/>
                </a:lnTo>
                <a:lnTo>
                  <a:pt x="139" y="26"/>
                </a:lnTo>
                <a:lnTo>
                  <a:pt x="137" y="26"/>
                </a:lnTo>
                <a:lnTo>
                  <a:pt x="139" y="28"/>
                </a:lnTo>
                <a:lnTo>
                  <a:pt x="139" y="30"/>
                </a:lnTo>
                <a:lnTo>
                  <a:pt x="139" y="32"/>
                </a:lnTo>
                <a:lnTo>
                  <a:pt x="139" y="34"/>
                </a:lnTo>
                <a:lnTo>
                  <a:pt x="141" y="36"/>
                </a:lnTo>
                <a:lnTo>
                  <a:pt x="139" y="38"/>
                </a:lnTo>
                <a:lnTo>
                  <a:pt x="141" y="40"/>
                </a:lnTo>
                <a:lnTo>
                  <a:pt x="141" y="42"/>
                </a:lnTo>
                <a:lnTo>
                  <a:pt x="141" y="44"/>
                </a:lnTo>
                <a:lnTo>
                  <a:pt x="139" y="46"/>
                </a:lnTo>
                <a:lnTo>
                  <a:pt x="139" y="48"/>
                </a:lnTo>
                <a:lnTo>
                  <a:pt x="139" y="50"/>
                </a:lnTo>
                <a:lnTo>
                  <a:pt x="139" y="52"/>
                </a:lnTo>
                <a:lnTo>
                  <a:pt x="139" y="54"/>
                </a:lnTo>
                <a:lnTo>
                  <a:pt x="141" y="56"/>
                </a:lnTo>
                <a:lnTo>
                  <a:pt x="139" y="56"/>
                </a:lnTo>
                <a:lnTo>
                  <a:pt x="139" y="58"/>
                </a:lnTo>
                <a:lnTo>
                  <a:pt x="137" y="60"/>
                </a:lnTo>
                <a:lnTo>
                  <a:pt x="137" y="62"/>
                </a:lnTo>
                <a:lnTo>
                  <a:pt x="139" y="64"/>
                </a:lnTo>
                <a:lnTo>
                  <a:pt x="137" y="64"/>
                </a:lnTo>
                <a:lnTo>
                  <a:pt x="135" y="64"/>
                </a:lnTo>
                <a:lnTo>
                  <a:pt x="133" y="66"/>
                </a:lnTo>
                <a:lnTo>
                  <a:pt x="133" y="68"/>
                </a:lnTo>
                <a:lnTo>
                  <a:pt x="133" y="70"/>
                </a:lnTo>
                <a:lnTo>
                  <a:pt x="135" y="70"/>
                </a:lnTo>
                <a:lnTo>
                  <a:pt x="137" y="72"/>
                </a:lnTo>
                <a:lnTo>
                  <a:pt x="137" y="74"/>
                </a:lnTo>
                <a:lnTo>
                  <a:pt x="137" y="76"/>
                </a:lnTo>
                <a:lnTo>
                  <a:pt x="135" y="76"/>
                </a:lnTo>
                <a:lnTo>
                  <a:pt x="135" y="78"/>
                </a:lnTo>
                <a:lnTo>
                  <a:pt x="135" y="80"/>
                </a:lnTo>
                <a:lnTo>
                  <a:pt x="135" y="82"/>
                </a:lnTo>
                <a:lnTo>
                  <a:pt x="137" y="84"/>
                </a:lnTo>
                <a:lnTo>
                  <a:pt x="137" y="82"/>
                </a:lnTo>
                <a:lnTo>
                  <a:pt x="137" y="84"/>
                </a:lnTo>
                <a:lnTo>
                  <a:pt x="139" y="86"/>
                </a:lnTo>
                <a:lnTo>
                  <a:pt x="139" y="88"/>
                </a:lnTo>
                <a:lnTo>
                  <a:pt x="139" y="90"/>
                </a:lnTo>
                <a:lnTo>
                  <a:pt x="137" y="92"/>
                </a:lnTo>
                <a:lnTo>
                  <a:pt x="137" y="94"/>
                </a:lnTo>
                <a:lnTo>
                  <a:pt x="135" y="96"/>
                </a:lnTo>
                <a:lnTo>
                  <a:pt x="135" y="98"/>
                </a:lnTo>
                <a:lnTo>
                  <a:pt x="133" y="98"/>
                </a:lnTo>
                <a:lnTo>
                  <a:pt x="133" y="100"/>
                </a:lnTo>
                <a:lnTo>
                  <a:pt x="131" y="102"/>
                </a:lnTo>
                <a:lnTo>
                  <a:pt x="129" y="104"/>
                </a:lnTo>
                <a:lnTo>
                  <a:pt x="129" y="106"/>
                </a:lnTo>
                <a:lnTo>
                  <a:pt x="129" y="108"/>
                </a:lnTo>
                <a:lnTo>
                  <a:pt x="127" y="110"/>
                </a:lnTo>
                <a:lnTo>
                  <a:pt x="127" y="112"/>
                </a:lnTo>
                <a:lnTo>
                  <a:pt x="127" y="114"/>
                </a:lnTo>
                <a:lnTo>
                  <a:pt x="127" y="116"/>
                </a:lnTo>
                <a:lnTo>
                  <a:pt x="127" y="118"/>
                </a:lnTo>
                <a:lnTo>
                  <a:pt x="125" y="118"/>
                </a:lnTo>
                <a:lnTo>
                  <a:pt x="123" y="120"/>
                </a:lnTo>
                <a:lnTo>
                  <a:pt x="123" y="121"/>
                </a:lnTo>
                <a:lnTo>
                  <a:pt x="119" y="125"/>
                </a:lnTo>
                <a:lnTo>
                  <a:pt x="117" y="127"/>
                </a:lnTo>
                <a:lnTo>
                  <a:pt x="117" y="129"/>
                </a:lnTo>
                <a:lnTo>
                  <a:pt x="115" y="129"/>
                </a:lnTo>
                <a:lnTo>
                  <a:pt x="113" y="131"/>
                </a:lnTo>
                <a:lnTo>
                  <a:pt x="113" y="133"/>
                </a:lnTo>
                <a:lnTo>
                  <a:pt x="111" y="133"/>
                </a:lnTo>
                <a:lnTo>
                  <a:pt x="111" y="135"/>
                </a:lnTo>
                <a:lnTo>
                  <a:pt x="109" y="137"/>
                </a:lnTo>
                <a:lnTo>
                  <a:pt x="107" y="139"/>
                </a:lnTo>
                <a:lnTo>
                  <a:pt x="105" y="139"/>
                </a:lnTo>
                <a:lnTo>
                  <a:pt x="103" y="139"/>
                </a:lnTo>
                <a:lnTo>
                  <a:pt x="103" y="137"/>
                </a:lnTo>
                <a:lnTo>
                  <a:pt x="101" y="137"/>
                </a:lnTo>
                <a:lnTo>
                  <a:pt x="99" y="137"/>
                </a:lnTo>
                <a:lnTo>
                  <a:pt x="97" y="137"/>
                </a:lnTo>
                <a:lnTo>
                  <a:pt x="95" y="137"/>
                </a:lnTo>
                <a:lnTo>
                  <a:pt x="93" y="137"/>
                </a:lnTo>
                <a:lnTo>
                  <a:pt x="91" y="137"/>
                </a:lnTo>
                <a:lnTo>
                  <a:pt x="89" y="137"/>
                </a:lnTo>
                <a:lnTo>
                  <a:pt x="87" y="137"/>
                </a:lnTo>
                <a:lnTo>
                  <a:pt x="85" y="137"/>
                </a:lnTo>
                <a:lnTo>
                  <a:pt x="83" y="135"/>
                </a:lnTo>
                <a:lnTo>
                  <a:pt x="81" y="135"/>
                </a:lnTo>
                <a:lnTo>
                  <a:pt x="79" y="133"/>
                </a:lnTo>
                <a:lnTo>
                  <a:pt x="77" y="133"/>
                </a:lnTo>
                <a:lnTo>
                  <a:pt x="75" y="133"/>
                </a:lnTo>
                <a:lnTo>
                  <a:pt x="73" y="135"/>
                </a:lnTo>
                <a:lnTo>
                  <a:pt x="71" y="135"/>
                </a:lnTo>
                <a:lnTo>
                  <a:pt x="71" y="133"/>
                </a:lnTo>
                <a:lnTo>
                  <a:pt x="69" y="133"/>
                </a:lnTo>
                <a:lnTo>
                  <a:pt x="67" y="133"/>
                </a:lnTo>
                <a:lnTo>
                  <a:pt x="65" y="131"/>
                </a:lnTo>
                <a:lnTo>
                  <a:pt x="65" y="129"/>
                </a:lnTo>
                <a:lnTo>
                  <a:pt x="67" y="127"/>
                </a:lnTo>
                <a:lnTo>
                  <a:pt x="65" y="127"/>
                </a:lnTo>
                <a:lnTo>
                  <a:pt x="63" y="125"/>
                </a:lnTo>
                <a:lnTo>
                  <a:pt x="61" y="125"/>
                </a:lnTo>
                <a:lnTo>
                  <a:pt x="59" y="125"/>
                </a:lnTo>
                <a:lnTo>
                  <a:pt x="59" y="123"/>
                </a:lnTo>
                <a:lnTo>
                  <a:pt x="57" y="123"/>
                </a:lnTo>
                <a:lnTo>
                  <a:pt x="55" y="123"/>
                </a:lnTo>
                <a:lnTo>
                  <a:pt x="53" y="123"/>
                </a:lnTo>
                <a:lnTo>
                  <a:pt x="51" y="123"/>
                </a:lnTo>
                <a:lnTo>
                  <a:pt x="49" y="123"/>
                </a:lnTo>
                <a:lnTo>
                  <a:pt x="47" y="121"/>
                </a:lnTo>
                <a:lnTo>
                  <a:pt x="47" y="120"/>
                </a:lnTo>
                <a:lnTo>
                  <a:pt x="47" y="118"/>
                </a:lnTo>
                <a:lnTo>
                  <a:pt x="45" y="118"/>
                </a:lnTo>
                <a:lnTo>
                  <a:pt x="45" y="116"/>
                </a:lnTo>
                <a:lnTo>
                  <a:pt x="43" y="114"/>
                </a:lnTo>
                <a:lnTo>
                  <a:pt x="41" y="112"/>
                </a:lnTo>
                <a:lnTo>
                  <a:pt x="43" y="110"/>
                </a:lnTo>
                <a:lnTo>
                  <a:pt x="43" y="108"/>
                </a:lnTo>
                <a:lnTo>
                  <a:pt x="43" y="106"/>
                </a:lnTo>
                <a:lnTo>
                  <a:pt x="43" y="104"/>
                </a:lnTo>
                <a:lnTo>
                  <a:pt x="43" y="102"/>
                </a:lnTo>
                <a:lnTo>
                  <a:pt x="43" y="100"/>
                </a:lnTo>
                <a:lnTo>
                  <a:pt x="41" y="100"/>
                </a:lnTo>
                <a:lnTo>
                  <a:pt x="39" y="100"/>
                </a:lnTo>
                <a:lnTo>
                  <a:pt x="37" y="100"/>
                </a:lnTo>
                <a:lnTo>
                  <a:pt x="35" y="100"/>
                </a:lnTo>
                <a:lnTo>
                  <a:pt x="35" y="98"/>
                </a:lnTo>
                <a:lnTo>
                  <a:pt x="35" y="96"/>
                </a:lnTo>
                <a:lnTo>
                  <a:pt x="35" y="94"/>
                </a:lnTo>
                <a:lnTo>
                  <a:pt x="33" y="92"/>
                </a:lnTo>
                <a:lnTo>
                  <a:pt x="31" y="90"/>
                </a:lnTo>
                <a:lnTo>
                  <a:pt x="29" y="90"/>
                </a:lnTo>
                <a:lnTo>
                  <a:pt x="27" y="88"/>
                </a:lnTo>
                <a:lnTo>
                  <a:pt x="25" y="88"/>
                </a:lnTo>
                <a:lnTo>
                  <a:pt x="23" y="88"/>
                </a:lnTo>
                <a:lnTo>
                  <a:pt x="23" y="86"/>
                </a:lnTo>
                <a:lnTo>
                  <a:pt x="21" y="84"/>
                </a:lnTo>
                <a:lnTo>
                  <a:pt x="19" y="84"/>
                </a:lnTo>
                <a:lnTo>
                  <a:pt x="17" y="82"/>
                </a:lnTo>
                <a:lnTo>
                  <a:pt x="15" y="80"/>
                </a:lnTo>
                <a:lnTo>
                  <a:pt x="15" y="78"/>
                </a:lnTo>
                <a:lnTo>
                  <a:pt x="13" y="76"/>
                </a:lnTo>
                <a:lnTo>
                  <a:pt x="13" y="74"/>
                </a:lnTo>
                <a:lnTo>
                  <a:pt x="13" y="72"/>
                </a:lnTo>
                <a:lnTo>
                  <a:pt x="11" y="72"/>
                </a:lnTo>
                <a:lnTo>
                  <a:pt x="13" y="70"/>
                </a:lnTo>
                <a:lnTo>
                  <a:pt x="11" y="68"/>
                </a:lnTo>
                <a:lnTo>
                  <a:pt x="11" y="66"/>
                </a:lnTo>
                <a:lnTo>
                  <a:pt x="9" y="64"/>
                </a:lnTo>
                <a:lnTo>
                  <a:pt x="9" y="62"/>
                </a:lnTo>
                <a:lnTo>
                  <a:pt x="7" y="60"/>
                </a:lnTo>
                <a:lnTo>
                  <a:pt x="7" y="58"/>
                </a:lnTo>
                <a:lnTo>
                  <a:pt x="6" y="56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2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6" name="Freeform 2394"/>
          <p:cNvSpPr>
            <a:spLocks/>
          </p:cNvSpPr>
          <p:nvPr/>
        </p:nvSpPr>
        <p:spPr bwMode="auto">
          <a:xfrm>
            <a:off x="4232275" y="3529013"/>
            <a:ext cx="88900" cy="203200"/>
          </a:xfrm>
          <a:custGeom>
            <a:avLst/>
            <a:gdLst>
              <a:gd name="T0" fmla="*/ 5040313 w 56"/>
              <a:gd name="T1" fmla="*/ 80645000 h 128"/>
              <a:gd name="T2" fmla="*/ 10080625 w 56"/>
              <a:gd name="T3" fmla="*/ 70564375 h 128"/>
              <a:gd name="T4" fmla="*/ 15120938 w 56"/>
              <a:gd name="T5" fmla="*/ 65524063 h 128"/>
              <a:gd name="T6" fmla="*/ 25201563 w 56"/>
              <a:gd name="T7" fmla="*/ 55443438 h 128"/>
              <a:gd name="T8" fmla="*/ 35282188 w 56"/>
              <a:gd name="T9" fmla="*/ 50403125 h 128"/>
              <a:gd name="T10" fmla="*/ 50403125 w 56"/>
              <a:gd name="T11" fmla="*/ 50403125 h 128"/>
              <a:gd name="T12" fmla="*/ 60483750 w 56"/>
              <a:gd name="T13" fmla="*/ 45362813 h 128"/>
              <a:gd name="T14" fmla="*/ 70564375 w 56"/>
              <a:gd name="T15" fmla="*/ 35282188 h 128"/>
              <a:gd name="T16" fmla="*/ 75604688 w 56"/>
              <a:gd name="T17" fmla="*/ 25201563 h 128"/>
              <a:gd name="T18" fmla="*/ 75604688 w 56"/>
              <a:gd name="T19" fmla="*/ 15120938 h 128"/>
              <a:gd name="T20" fmla="*/ 80645000 w 56"/>
              <a:gd name="T21" fmla="*/ 5040313 h 128"/>
              <a:gd name="T22" fmla="*/ 90725625 w 56"/>
              <a:gd name="T23" fmla="*/ 0 h 128"/>
              <a:gd name="T24" fmla="*/ 105846563 w 56"/>
              <a:gd name="T25" fmla="*/ 5040313 h 128"/>
              <a:gd name="T26" fmla="*/ 115927188 w 56"/>
              <a:gd name="T27" fmla="*/ 15120938 h 128"/>
              <a:gd name="T28" fmla="*/ 115927188 w 56"/>
              <a:gd name="T29" fmla="*/ 25201563 h 128"/>
              <a:gd name="T30" fmla="*/ 120967500 w 56"/>
              <a:gd name="T31" fmla="*/ 25201563 h 128"/>
              <a:gd name="T32" fmla="*/ 131048125 w 56"/>
              <a:gd name="T33" fmla="*/ 35282188 h 128"/>
              <a:gd name="T34" fmla="*/ 131048125 w 56"/>
              <a:gd name="T35" fmla="*/ 35282188 h 128"/>
              <a:gd name="T36" fmla="*/ 126007813 w 56"/>
              <a:gd name="T37" fmla="*/ 50403125 h 128"/>
              <a:gd name="T38" fmla="*/ 136088438 w 56"/>
              <a:gd name="T39" fmla="*/ 65524063 h 128"/>
              <a:gd name="T40" fmla="*/ 141128750 w 56"/>
              <a:gd name="T41" fmla="*/ 75604688 h 128"/>
              <a:gd name="T42" fmla="*/ 141128750 w 56"/>
              <a:gd name="T43" fmla="*/ 90725625 h 128"/>
              <a:gd name="T44" fmla="*/ 136088438 w 56"/>
              <a:gd name="T45" fmla="*/ 100806250 h 128"/>
              <a:gd name="T46" fmla="*/ 131048125 w 56"/>
              <a:gd name="T47" fmla="*/ 110886875 h 128"/>
              <a:gd name="T48" fmla="*/ 131048125 w 56"/>
              <a:gd name="T49" fmla="*/ 126007813 h 128"/>
              <a:gd name="T50" fmla="*/ 126007813 w 56"/>
              <a:gd name="T51" fmla="*/ 131048125 h 128"/>
              <a:gd name="T52" fmla="*/ 120967500 w 56"/>
              <a:gd name="T53" fmla="*/ 141128750 h 128"/>
              <a:gd name="T54" fmla="*/ 110886875 w 56"/>
              <a:gd name="T55" fmla="*/ 151209375 h 128"/>
              <a:gd name="T56" fmla="*/ 110886875 w 56"/>
              <a:gd name="T57" fmla="*/ 166330313 h 128"/>
              <a:gd name="T58" fmla="*/ 90725625 w 56"/>
              <a:gd name="T59" fmla="*/ 171370625 h 128"/>
              <a:gd name="T60" fmla="*/ 90725625 w 56"/>
              <a:gd name="T61" fmla="*/ 186491563 h 128"/>
              <a:gd name="T62" fmla="*/ 90725625 w 56"/>
              <a:gd name="T63" fmla="*/ 196572188 h 128"/>
              <a:gd name="T64" fmla="*/ 90725625 w 56"/>
              <a:gd name="T65" fmla="*/ 211693125 h 128"/>
              <a:gd name="T66" fmla="*/ 90725625 w 56"/>
              <a:gd name="T67" fmla="*/ 221773750 h 128"/>
              <a:gd name="T68" fmla="*/ 90725625 w 56"/>
              <a:gd name="T69" fmla="*/ 231854375 h 128"/>
              <a:gd name="T70" fmla="*/ 90725625 w 56"/>
              <a:gd name="T71" fmla="*/ 236894688 h 128"/>
              <a:gd name="T72" fmla="*/ 90725625 w 56"/>
              <a:gd name="T73" fmla="*/ 246975313 h 128"/>
              <a:gd name="T74" fmla="*/ 90725625 w 56"/>
              <a:gd name="T75" fmla="*/ 257055938 h 128"/>
              <a:gd name="T76" fmla="*/ 90725625 w 56"/>
              <a:gd name="T77" fmla="*/ 272176875 h 128"/>
              <a:gd name="T78" fmla="*/ 90725625 w 56"/>
              <a:gd name="T79" fmla="*/ 287297813 h 128"/>
              <a:gd name="T80" fmla="*/ 90725625 w 56"/>
              <a:gd name="T81" fmla="*/ 302418750 h 128"/>
              <a:gd name="T82" fmla="*/ 90725625 w 56"/>
              <a:gd name="T83" fmla="*/ 307459063 h 128"/>
              <a:gd name="T84" fmla="*/ 80645000 w 56"/>
              <a:gd name="T85" fmla="*/ 317539688 h 128"/>
              <a:gd name="T86" fmla="*/ 75604688 w 56"/>
              <a:gd name="T87" fmla="*/ 317539688 h 128"/>
              <a:gd name="T88" fmla="*/ 60483750 w 56"/>
              <a:gd name="T89" fmla="*/ 317539688 h 128"/>
              <a:gd name="T90" fmla="*/ 50403125 w 56"/>
              <a:gd name="T91" fmla="*/ 317539688 h 128"/>
              <a:gd name="T92" fmla="*/ 40322500 w 56"/>
              <a:gd name="T93" fmla="*/ 322580000 h 128"/>
              <a:gd name="T94" fmla="*/ 45362813 w 56"/>
              <a:gd name="T95" fmla="*/ 317539688 h 128"/>
              <a:gd name="T96" fmla="*/ 40322500 w 56"/>
              <a:gd name="T97" fmla="*/ 302418750 h 128"/>
              <a:gd name="T98" fmla="*/ 40322500 w 56"/>
              <a:gd name="T99" fmla="*/ 292338125 h 128"/>
              <a:gd name="T100" fmla="*/ 35282188 w 56"/>
              <a:gd name="T101" fmla="*/ 282257500 h 128"/>
              <a:gd name="T102" fmla="*/ 40322500 w 56"/>
              <a:gd name="T103" fmla="*/ 257055938 h 128"/>
              <a:gd name="T104" fmla="*/ 40322500 w 56"/>
              <a:gd name="T105" fmla="*/ 246975313 h 128"/>
              <a:gd name="T106" fmla="*/ 40322500 w 56"/>
              <a:gd name="T107" fmla="*/ 211693125 h 128"/>
              <a:gd name="T108" fmla="*/ 40322500 w 56"/>
              <a:gd name="T109" fmla="*/ 196572188 h 128"/>
              <a:gd name="T110" fmla="*/ 40322500 w 56"/>
              <a:gd name="T111" fmla="*/ 176410938 h 128"/>
              <a:gd name="T112" fmla="*/ 30241875 w 56"/>
              <a:gd name="T113" fmla="*/ 161290000 h 128"/>
              <a:gd name="T114" fmla="*/ 30241875 w 56"/>
              <a:gd name="T115" fmla="*/ 151209375 h 128"/>
              <a:gd name="T116" fmla="*/ 30241875 w 56"/>
              <a:gd name="T117" fmla="*/ 141128750 h 128"/>
              <a:gd name="T118" fmla="*/ 25201563 w 56"/>
              <a:gd name="T119" fmla="*/ 126007813 h 128"/>
              <a:gd name="T120" fmla="*/ 15120938 w 56"/>
              <a:gd name="T121" fmla="*/ 115927188 h 128"/>
              <a:gd name="T122" fmla="*/ 5040313 w 56"/>
              <a:gd name="T123" fmla="*/ 110886875 h 128"/>
              <a:gd name="T124" fmla="*/ 0 w 56"/>
              <a:gd name="T125" fmla="*/ 95765938 h 1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6" h="128">
                <a:moveTo>
                  <a:pt x="0" y="34"/>
                </a:move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28"/>
                </a:lnTo>
                <a:lnTo>
                  <a:pt x="4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4" y="18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0"/>
                </a:lnTo>
                <a:lnTo>
                  <a:pt x="32" y="8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6" y="0"/>
                </a:lnTo>
                <a:lnTo>
                  <a:pt x="38" y="0"/>
                </a:lnTo>
                <a:lnTo>
                  <a:pt x="40" y="2"/>
                </a:lnTo>
                <a:lnTo>
                  <a:pt x="42" y="2"/>
                </a:lnTo>
                <a:lnTo>
                  <a:pt x="44" y="6"/>
                </a:lnTo>
                <a:lnTo>
                  <a:pt x="46" y="6"/>
                </a:lnTo>
                <a:lnTo>
                  <a:pt x="46" y="8"/>
                </a:lnTo>
                <a:lnTo>
                  <a:pt x="46" y="10"/>
                </a:lnTo>
                <a:lnTo>
                  <a:pt x="48" y="10"/>
                </a:lnTo>
                <a:lnTo>
                  <a:pt x="50" y="12"/>
                </a:lnTo>
                <a:lnTo>
                  <a:pt x="52" y="12"/>
                </a:lnTo>
                <a:lnTo>
                  <a:pt x="52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52" y="22"/>
                </a:lnTo>
                <a:lnTo>
                  <a:pt x="52" y="24"/>
                </a:lnTo>
                <a:lnTo>
                  <a:pt x="54" y="26"/>
                </a:lnTo>
                <a:lnTo>
                  <a:pt x="54" y="28"/>
                </a:lnTo>
                <a:lnTo>
                  <a:pt x="56" y="30"/>
                </a:lnTo>
                <a:lnTo>
                  <a:pt x="54" y="32"/>
                </a:lnTo>
                <a:lnTo>
                  <a:pt x="56" y="34"/>
                </a:lnTo>
                <a:lnTo>
                  <a:pt x="56" y="36"/>
                </a:lnTo>
                <a:lnTo>
                  <a:pt x="56" y="38"/>
                </a:lnTo>
                <a:lnTo>
                  <a:pt x="54" y="40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6"/>
                </a:lnTo>
                <a:lnTo>
                  <a:pt x="52" y="48"/>
                </a:lnTo>
                <a:lnTo>
                  <a:pt x="52" y="50"/>
                </a:lnTo>
                <a:lnTo>
                  <a:pt x="52" y="52"/>
                </a:lnTo>
                <a:lnTo>
                  <a:pt x="50" y="52"/>
                </a:lnTo>
                <a:lnTo>
                  <a:pt x="48" y="54"/>
                </a:lnTo>
                <a:lnTo>
                  <a:pt x="46" y="54"/>
                </a:lnTo>
                <a:lnTo>
                  <a:pt x="48" y="56"/>
                </a:lnTo>
                <a:lnTo>
                  <a:pt x="46" y="58"/>
                </a:lnTo>
                <a:lnTo>
                  <a:pt x="44" y="58"/>
                </a:lnTo>
                <a:lnTo>
                  <a:pt x="44" y="60"/>
                </a:lnTo>
                <a:lnTo>
                  <a:pt x="44" y="62"/>
                </a:lnTo>
                <a:lnTo>
                  <a:pt x="44" y="64"/>
                </a:lnTo>
                <a:lnTo>
                  <a:pt x="44" y="66"/>
                </a:lnTo>
                <a:lnTo>
                  <a:pt x="42" y="68"/>
                </a:lnTo>
                <a:lnTo>
                  <a:pt x="40" y="68"/>
                </a:lnTo>
                <a:lnTo>
                  <a:pt x="36" y="68"/>
                </a:lnTo>
                <a:lnTo>
                  <a:pt x="36" y="70"/>
                </a:lnTo>
                <a:lnTo>
                  <a:pt x="36" y="72"/>
                </a:lnTo>
                <a:lnTo>
                  <a:pt x="36" y="74"/>
                </a:lnTo>
                <a:lnTo>
                  <a:pt x="36" y="76"/>
                </a:lnTo>
                <a:lnTo>
                  <a:pt x="36" y="78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6" y="92"/>
                </a:lnTo>
                <a:lnTo>
                  <a:pt x="34" y="92"/>
                </a:lnTo>
                <a:lnTo>
                  <a:pt x="36" y="94"/>
                </a:lnTo>
                <a:lnTo>
                  <a:pt x="36" y="96"/>
                </a:lnTo>
                <a:lnTo>
                  <a:pt x="36" y="98"/>
                </a:lnTo>
                <a:lnTo>
                  <a:pt x="36" y="100"/>
                </a:lnTo>
                <a:lnTo>
                  <a:pt x="38" y="102"/>
                </a:lnTo>
                <a:lnTo>
                  <a:pt x="36" y="102"/>
                </a:lnTo>
                <a:lnTo>
                  <a:pt x="36" y="104"/>
                </a:lnTo>
                <a:lnTo>
                  <a:pt x="36" y="106"/>
                </a:lnTo>
                <a:lnTo>
                  <a:pt x="36" y="108"/>
                </a:lnTo>
                <a:lnTo>
                  <a:pt x="36" y="110"/>
                </a:lnTo>
                <a:lnTo>
                  <a:pt x="36" y="112"/>
                </a:lnTo>
                <a:lnTo>
                  <a:pt x="36" y="114"/>
                </a:lnTo>
                <a:lnTo>
                  <a:pt x="36" y="116"/>
                </a:lnTo>
                <a:lnTo>
                  <a:pt x="36" y="118"/>
                </a:lnTo>
                <a:lnTo>
                  <a:pt x="36" y="120"/>
                </a:lnTo>
                <a:lnTo>
                  <a:pt x="36" y="122"/>
                </a:lnTo>
                <a:lnTo>
                  <a:pt x="36" y="124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6"/>
                </a:lnTo>
                <a:lnTo>
                  <a:pt x="26" y="126"/>
                </a:lnTo>
                <a:lnTo>
                  <a:pt x="24" y="126"/>
                </a:lnTo>
                <a:lnTo>
                  <a:pt x="22" y="126"/>
                </a:lnTo>
                <a:lnTo>
                  <a:pt x="20" y="126"/>
                </a:lnTo>
                <a:lnTo>
                  <a:pt x="18" y="128"/>
                </a:lnTo>
                <a:lnTo>
                  <a:pt x="16" y="128"/>
                </a:lnTo>
                <a:lnTo>
                  <a:pt x="16" y="126"/>
                </a:lnTo>
                <a:lnTo>
                  <a:pt x="18" y="126"/>
                </a:lnTo>
                <a:lnTo>
                  <a:pt x="18" y="124"/>
                </a:lnTo>
                <a:lnTo>
                  <a:pt x="16" y="122"/>
                </a:lnTo>
                <a:lnTo>
                  <a:pt x="16" y="120"/>
                </a:lnTo>
                <a:lnTo>
                  <a:pt x="16" y="118"/>
                </a:lnTo>
                <a:lnTo>
                  <a:pt x="16" y="116"/>
                </a:lnTo>
                <a:lnTo>
                  <a:pt x="14" y="114"/>
                </a:lnTo>
                <a:lnTo>
                  <a:pt x="14" y="112"/>
                </a:lnTo>
                <a:lnTo>
                  <a:pt x="16" y="112"/>
                </a:lnTo>
                <a:lnTo>
                  <a:pt x="16" y="110"/>
                </a:lnTo>
                <a:lnTo>
                  <a:pt x="16" y="102"/>
                </a:lnTo>
                <a:lnTo>
                  <a:pt x="16" y="100"/>
                </a:lnTo>
                <a:lnTo>
                  <a:pt x="16" y="98"/>
                </a:lnTo>
                <a:lnTo>
                  <a:pt x="16" y="86"/>
                </a:lnTo>
                <a:lnTo>
                  <a:pt x="16" y="84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6" y="74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4" y="66"/>
                </a:lnTo>
                <a:lnTo>
                  <a:pt x="12" y="64"/>
                </a:lnTo>
                <a:lnTo>
                  <a:pt x="12" y="62"/>
                </a:lnTo>
                <a:lnTo>
                  <a:pt x="12" y="60"/>
                </a:lnTo>
                <a:lnTo>
                  <a:pt x="10" y="58"/>
                </a:lnTo>
                <a:lnTo>
                  <a:pt x="12" y="56"/>
                </a:lnTo>
                <a:lnTo>
                  <a:pt x="12" y="52"/>
                </a:lnTo>
                <a:lnTo>
                  <a:pt x="10" y="50"/>
                </a:lnTo>
                <a:lnTo>
                  <a:pt x="8" y="48"/>
                </a:lnTo>
                <a:lnTo>
                  <a:pt x="8" y="46"/>
                </a:lnTo>
                <a:lnTo>
                  <a:pt x="6" y="46"/>
                </a:lnTo>
                <a:lnTo>
                  <a:pt x="4" y="44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7" name="Freeform 2395"/>
          <p:cNvSpPr>
            <a:spLocks/>
          </p:cNvSpPr>
          <p:nvPr/>
        </p:nvSpPr>
        <p:spPr bwMode="auto">
          <a:xfrm>
            <a:off x="4232275" y="3529013"/>
            <a:ext cx="88900" cy="203200"/>
          </a:xfrm>
          <a:custGeom>
            <a:avLst/>
            <a:gdLst>
              <a:gd name="T0" fmla="*/ 5040313 w 56"/>
              <a:gd name="T1" fmla="*/ 80645000 h 128"/>
              <a:gd name="T2" fmla="*/ 10080625 w 56"/>
              <a:gd name="T3" fmla="*/ 70564375 h 128"/>
              <a:gd name="T4" fmla="*/ 15120938 w 56"/>
              <a:gd name="T5" fmla="*/ 65524063 h 128"/>
              <a:gd name="T6" fmla="*/ 25201563 w 56"/>
              <a:gd name="T7" fmla="*/ 55443438 h 128"/>
              <a:gd name="T8" fmla="*/ 35282188 w 56"/>
              <a:gd name="T9" fmla="*/ 50403125 h 128"/>
              <a:gd name="T10" fmla="*/ 50403125 w 56"/>
              <a:gd name="T11" fmla="*/ 50403125 h 128"/>
              <a:gd name="T12" fmla="*/ 60483750 w 56"/>
              <a:gd name="T13" fmla="*/ 45362813 h 128"/>
              <a:gd name="T14" fmla="*/ 70564375 w 56"/>
              <a:gd name="T15" fmla="*/ 35282188 h 128"/>
              <a:gd name="T16" fmla="*/ 75604688 w 56"/>
              <a:gd name="T17" fmla="*/ 25201563 h 128"/>
              <a:gd name="T18" fmla="*/ 75604688 w 56"/>
              <a:gd name="T19" fmla="*/ 15120938 h 128"/>
              <a:gd name="T20" fmla="*/ 80645000 w 56"/>
              <a:gd name="T21" fmla="*/ 5040313 h 128"/>
              <a:gd name="T22" fmla="*/ 90725625 w 56"/>
              <a:gd name="T23" fmla="*/ 0 h 128"/>
              <a:gd name="T24" fmla="*/ 105846563 w 56"/>
              <a:gd name="T25" fmla="*/ 5040313 h 128"/>
              <a:gd name="T26" fmla="*/ 115927188 w 56"/>
              <a:gd name="T27" fmla="*/ 15120938 h 128"/>
              <a:gd name="T28" fmla="*/ 115927188 w 56"/>
              <a:gd name="T29" fmla="*/ 25201563 h 128"/>
              <a:gd name="T30" fmla="*/ 120967500 w 56"/>
              <a:gd name="T31" fmla="*/ 25201563 h 128"/>
              <a:gd name="T32" fmla="*/ 131048125 w 56"/>
              <a:gd name="T33" fmla="*/ 35282188 h 128"/>
              <a:gd name="T34" fmla="*/ 131048125 w 56"/>
              <a:gd name="T35" fmla="*/ 35282188 h 128"/>
              <a:gd name="T36" fmla="*/ 126007813 w 56"/>
              <a:gd name="T37" fmla="*/ 50403125 h 128"/>
              <a:gd name="T38" fmla="*/ 136088438 w 56"/>
              <a:gd name="T39" fmla="*/ 65524063 h 128"/>
              <a:gd name="T40" fmla="*/ 141128750 w 56"/>
              <a:gd name="T41" fmla="*/ 75604688 h 128"/>
              <a:gd name="T42" fmla="*/ 141128750 w 56"/>
              <a:gd name="T43" fmla="*/ 90725625 h 128"/>
              <a:gd name="T44" fmla="*/ 136088438 w 56"/>
              <a:gd name="T45" fmla="*/ 100806250 h 128"/>
              <a:gd name="T46" fmla="*/ 131048125 w 56"/>
              <a:gd name="T47" fmla="*/ 110886875 h 128"/>
              <a:gd name="T48" fmla="*/ 131048125 w 56"/>
              <a:gd name="T49" fmla="*/ 126007813 h 128"/>
              <a:gd name="T50" fmla="*/ 126007813 w 56"/>
              <a:gd name="T51" fmla="*/ 131048125 h 128"/>
              <a:gd name="T52" fmla="*/ 120967500 w 56"/>
              <a:gd name="T53" fmla="*/ 141128750 h 128"/>
              <a:gd name="T54" fmla="*/ 110886875 w 56"/>
              <a:gd name="T55" fmla="*/ 151209375 h 128"/>
              <a:gd name="T56" fmla="*/ 110886875 w 56"/>
              <a:gd name="T57" fmla="*/ 166330313 h 128"/>
              <a:gd name="T58" fmla="*/ 90725625 w 56"/>
              <a:gd name="T59" fmla="*/ 171370625 h 128"/>
              <a:gd name="T60" fmla="*/ 90725625 w 56"/>
              <a:gd name="T61" fmla="*/ 186491563 h 128"/>
              <a:gd name="T62" fmla="*/ 90725625 w 56"/>
              <a:gd name="T63" fmla="*/ 196572188 h 128"/>
              <a:gd name="T64" fmla="*/ 90725625 w 56"/>
              <a:gd name="T65" fmla="*/ 211693125 h 128"/>
              <a:gd name="T66" fmla="*/ 90725625 w 56"/>
              <a:gd name="T67" fmla="*/ 221773750 h 128"/>
              <a:gd name="T68" fmla="*/ 90725625 w 56"/>
              <a:gd name="T69" fmla="*/ 231854375 h 128"/>
              <a:gd name="T70" fmla="*/ 90725625 w 56"/>
              <a:gd name="T71" fmla="*/ 236894688 h 128"/>
              <a:gd name="T72" fmla="*/ 90725625 w 56"/>
              <a:gd name="T73" fmla="*/ 246975313 h 128"/>
              <a:gd name="T74" fmla="*/ 90725625 w 56"/>
              <a:gd name="T75" fmla="*/ 257055938 h 128"/>
              <a:gd name="T76" fmla="*/ 90725625 w 56"/>
              <a:gd name="T77" fmla="*/ 272176875 h 128"/>
              <a:gd name="T78" fmla="*/ 90725625 w 56"/>
              <a:gd name="T79" fmla="*/ 287297813 h 128"/>
              <a:gd name="T80" fmla="*/ 90725625 w 56"/>
              <a:gd name="T81" fmla="*/ 302418750 h 128"/>
              <a:gd name="T82" fmla="*/ 90725625 w 56"/>
              <a:gd name="T83" fmla="*/ 307459063 h 128"/>
              <a:gd name="T84" fmla="*/ 80645000 w 56"/>
              <a:gd name="T85" fmla="*/ 317539688 h 128"/>
              <a:gd name="T86" fmla="*/ 75604688 w 56"/>
              <a:gd name="T87" fmla="*/ 317539688 h 128"/>
              <a:gd name="T88" fmla="*/ 60483750 w 56"/>
              <a:gd name="T89" fmla="*/ 317539688 h 128"/>
              <a:gd name="T90" fmla="*/ 50403125 w 56"/>
              <a:gd name="T91" fmla="*/ 317539688 h 128"/>
              <a:gd name="T92" fmla="*/ 40322500 w 56"/>
              <a:gd name="T93" fmla="*/ 322580000 h 128"/>
              <a:gd name="T94" fmla="*/ 45362813 w 56"/>
              <a:gd name="T95" fmla="*/ 317539688 h 128"/>
              <a:gd name="T96" fmla="*/ 40322500 w 56"/>
              <a:gd name="T97" fmla="*/ 302418750 h 128"/>
              <a:gd name="T98" fmla="*/ 40322500 w 56"/>
              <a:gd name="T99" fmla="*/ 292338125 h 128"/>
              <a:gd name="T100" fmla="*/ 35282188 w 56"/>
              <a:gd name="T101" fmla="*/ 282257500 h 128"/>
              <a:gd name="T102" fmla="*/ 40322500 w 56"/>
              <a:gd name="T103" fmla="*/ 257055938 h 128"/>
              <a:gd name="T104" fmla="*/ 40322500 w 56"/>
              <a:gd name="T105" fmla="*/ 246975313 h 128"/>
              <a:gd name="T106" fmla="*/ 40322500 w 56"/>
              <a:gd name="T107" fmla="*/ 211693125 h 128"/>
              <a:gd name="T108" fmla="*/ 40322500 w 56"/>
              <a:gd name="T109" fmla="*/ 196572188 h 128"/>
              <a:gd name="T110" fmla="*/ 40322500 w 56"/>
              <a:gd name="T111" fmla="*/ 176410938 h 128"/>
              <a:gd name="T112" fmla="*/ 30241875 w 56"/>
              <a:gd name="T113" fmla="*/ 161290000 h 128"/>
              <a:gd name="T114" fmla="*/ 30241875 w 56"/>
              <a:gd name="T115" fmla="*/ 151209375 h 128"/>
              <a:gd name="T116" fmla="*/ 30241875 w 56"/>
              <a:gd name="T117" fmla="*/ 141128750 h 128"/>
              <a:gd name="T118" fmla="*/ 25201563 w 56"/>
              <a:gd name="T119" fmla="*/ 126007813 h 128"/>
              <a:gd name="T120" fmla="*/ 15120938 w 56"/>
              <a:gd name="T121" fmla="*/ 115927188 h 128"/>
              <a:gd name="T122" fmla="*/ 5040313 w 56"/>
              <a:gd name="T123" fmla="*/ 110886875 h 128"/>
              <a:gd name="T124" fmla="*/ 0 w 56"/>
              <a:gd name="T125" fmla="*/ 95765938 h 1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6" h="128">
                <a:moveTo>
                  <a:pt x="0" y="34"/>
                </a:move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28"/>
                </a:lnTo>
                <a:lnTo>
                  <a:pt x="4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4" y="18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0"/>
                </a:lnTo>
                <a:lnTo>
                  <a:pt x="32" y="8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6" y="0"/>
                </a:lnTo>
                <a:lnTo>
                  <a:pt x="38" y="0"/>
                </a:lnTo>
                <a:lnTo>
                  <a:pt x="40" y="2"/>
                </a:lnTo>
                <a:lnTo>
                  <a:pt x="42" y="2"/>
                </a:lnTo>
                <a:lnTo>
                  <a:pt x="44" y="6"/>
                </a:lnTo>
                <a:lnTo>
                  <a:pt x="46" y="6"/>
                </a:lnTo>
                <a:lnTo>
                  <a:pt x="46" y="8"/>
                </a:lnTo>
                <a:lnTo>
                  <a:pt x="46" y="10"/>
                </a:lnTo>
                <a:lnTo>
                  <a:pt x="48" y="10"/>
                </a:lnTo>
                <a:lnTo>
                  <a:pt x="50" y="12"/>
                </a:lnTo>
                <a:lnTo>
                  <a:pt x="52" y="12"/>
                </a:lnTo>
                <a:lnTo>
                  <a:pt x="52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52" y="22"/>
                </a:lnTo>
                <a:lnTo>
                  <a:pt x="52" y="24"/>
                </a:lnTo>
                <a:lnTo>
                  <a:pt x="54" y="26"/>
                </a:lnTo>
                <a:lnTo>
                  <a:pt x="54" y="28"/>
                </a:lnTo>
                <a:lnTo>
                  <a:pt x="56" y="30"/>
                </a:lnTo>
                <a:lnTo>
                  <a:pt x="54" y="32"/>
                </a:lnTo>
                <a:lnTo>
                  <a:pt x="56" y="34"/>
                </a:lnTo>
                <a:lnTo>
                  <a:pt x="56" y="36"/>
                </a:lnTo>
                <a:lnTo>
                  <a:pt x="56" y="38"/>
                </a:lnTo>
                <a:lnTo>
                  <a:pt x="54" y="40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4" y="46"/>
                </a:lnTo>
                <a:lnTo>
                  <a:pt x="52" y="48"/>
                </a:lnTo>
                <a:lnTo>
                  <a:pt x="52" y="50"/>
                </a:lnTo>
                <a:lnTo>
                  <a:pt x="52" y="52"/>
                </a:lnTo>
                <a:lnTo>
                  <a:pt x="50" y="52"/>
                </a:lnTo>
                <a:lnTo>
                  <a:pt x="48" y="54"/>
                </a:lnTo>
                <a:lnTo>
                  <a:pt x="46" y="54"/>
                </a:lnTo>
                <a:lnTo>
                  <a:pt x="48" y="56"/>
                </a:lnTo>
                <a:lnTo>
                  <a:pt x="46" y="58"/>
                </a:lnTo>
                <a:lnTo>
                  <a:pt x="44" y="58"/>
                </a:lnTo>
                <a:lnTo>
                  <a:pt x="44" y="60"/>
                </a:lnTo>
                <a:lnTo>
                  <a:pt x="44" y="62"/>
                </a:lnTo>
                <a:lnTo>
                  <a:pt x="44" y="64"/>
                </a:lnTo>
                <a:lnTo>
                  <a:pt x="44" y="66"/>
                </a:lnTo>
                <a:lnTo>
                  <a:pt x="42" y="68"/>
                </a:lnTo>
                <a:lnTo>
                  <a:pt x="40" y="68"/>
                </a:lnTo>
                <a:lnTo>
                  <a:pt x="36" y="68"/>
                </a:lnTo>
                <a:lnTo>
                  <a:pt x="36" y="70"/>
                </a:lnTo>
                <a:lnTo>
                  <a:pt x="36" y="72"/>
                </a:lnTo>
                <a:lnTo>
                  <a:pt x="36" y="74"/>
                </a:lnTo>
                <a:lnTo>
                  <a:pt x="36" y="76"/>
                </a:lnTo>
                <a:lnTo>
                  <a:pt x="36" y="78"/>
                </a:lnTo>
                <a:lnTo>
                  <a:pt x="36" y="80"/>
                </a:lnTo>
                <a:lnTo>
                  <a:pt x="36" y="82"/>
                </a:lnTo>
                <a:lnTo>
                  <a:pt x="36" y="84"/>
                </a:lnTo>
                <a:lnTo>
                  <a:pt x="36" y="86"/>
                </a:lnTo>
                <a:lnTo>
                  <a:pt x="36" y="88"/>
                </a:lnTo>
                <a:lnTo>
                  <a:pt x="36" y="90"/>
                </a:lnTo>
                <a:lnTo>
                  <a:pt x="36" y="92"/>
                </a:lnTo>
                <a:lnTo>
                  <a:pt x="34" y="92"/>
                </a:lnTo>
                <a:lnTo>
                  <a:pt x="36" y="94"/>
                </a:lnTo>
                <a:lnTo>
                  <a:pt x="36" y="96"/>
                </a:lnTo>
                <a:lnTo>
                  <a:pt x="36" y="98"/>
                </a:lnTo>
                <a:lnTo>
                  <a:pt x="36" y="100"/>
                </a:lnTo>
                <a:lnTo>
                  <a:pt x="38" y="102"/>
                </a:lnTo>
                <a:lnTo>
                  <a:pt x="36" y="102"/>
                </a:lnTo>
                <a:lnTo>
                  <a:pt x="36" y="104"/>
                </a:lnTo>
                <a:lnTo>
                  <a:pt x="36" y="106"/>
                </a:lnTo>
                <a:lnTo>
                  <a:pt x="36" y="108"/>
                </a:lnTo>
                <a:lnTo>
                  <a:pt x="36" y="110"/>
                </a:lnTo>
                <a:lnTo>
                  <a:pt x="36" y="112"/>
                </a:lnTo>
                <a:lnTo>
                  <a:pt x="36" y="114"/>
                </a:lnTo>
                <a:lnTo>
                  <a:pt x="36" y="116"/>
                </a:lnTo>
                <a:lnTo>
                  <a:pt x="36" y="118"/>
                </a:lnTo>
                <a:lnTo>
                  <a:pt x="36" y="120"/>
                </a:lnTo>
                <a:lnTo>
                  <a:pt x="36" y="122"/>
                </a:lnTo>
                <a:lnTo>
                  <a:pt x="36" y="124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6"/>
                </a:lnTo>
                <a:lnTo>
                  <a:pt x="26" y="126"/>
                </a:lnTo>
                <a:lnTo>
                  <a:pt x="24" y="126"/>
                </a:lnTo>
                <a:lnTo>
                  <a:pt x="22" y="126"/>
                </a:lnTo>
                <a:lnTo>
                  <a:pt x="20" y="126"/>
                </a:lnTo>
                <a:lnTo>
                  <a:pt x="18" y="128"/>
                </a:lnTo>
                <a:lnTo>
                  <a:pt x="16" y="128"/>
                </a:lnTo>
                <a:lnTo>
                  <a:pt x="16" y="126"/>
                </a:lnTo>
                <a:lnTo>
                  <a:pt x="18" y="126"/>
                </a:lnTo>
                <a:lnTo>
                  <a:pt x="18" y="124"/>
                </a:lnTo>
                <a:lnTo>
                  <a:pt x="16" y="122"/>
                </a:lnTo>
                <a:lnTo>
                  <a:pt x="16" y="120"/>
                </a:lnTo>
                <a:lnTo>
                  <a:pt x="16" y="118"/>
                </a:lnTo>
                <a:lnTo>
                  <a:pt x="16" y="116"/>
                </a:lnTo>
                <a:lnTo>
                  <a:pt x="14" y="114"/>
                </a:lnTo>
                <a:lnTo>
                  <a:pt x="14" y="112"/>
                </a:lnTo>
                <a:lnTo>
                  <a:pt x="16" y="112"/>
                </a:lnTo>
                <a:lnTo>
                  <a:pt x="16" y="110"/>
                </a:lnTo>
                <a:lnTo>
                  <a:pt x="16" y="102"/>
                </a:lnTo>
                <a:lnTo>
                  <a:pt x="16" y="100"/>
                </a:lnTo>
                <a:lnTo>
                  <a:pt x="16" y="98"/>
                </a:lnTo>
                <a:lnTo>
                  <a:pt x="16" y="86"/>
                </a:lnTo>
                <a:lnTo>
                  <a:pt x="16" y="84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6" y="74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4" y="66"/>
                </a:lnTo>
                <a:lnTo>
                  <a:pt x="12" y="64"/>
                </a:lnTo>
                <a:lnTo>
                  <a:pt x="12" y="62"/>
                </a:lnTo>
                <a:lnTo>
                  <a:pt x="12" y="60"/>
                </a:lnTo>
                <a:lnTo>
                  <a:pt x="10" y="58"/>
                </a:lnTo>
                <a:lnTo>
                  <a:pt x="12" y="56"/>
                </a:lnTo>
                <a:lnTo>
                  <a:pt x="12" y="52"/>
                </a:lnTo>
                <a:lnTo>
                  <a:pt x="10" y="50"/>
                </a:lnTo>
                <a:lnTo>
                  <a:pt x="8" y="48"/>
                </a:lnTo>
                <a:lnTo>
                  <a:pt x="8" y="46"/>
                </a:lnTo>
                <a:lnTo>
                  <a:pt x="6" y="46"/>
                </a:lnTo>
                <a:lnTo>
                  <a:pt x="4" y="44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8" name="Freeform 2396"/>
          <p:cNvSpPr>
            <a:spLocks/>
          </p:cNvSpPr>
          <p:nvPr/>
        </p:nvSpPr>
        <p:spPr bwMode="auto">
          <a:xfrm>
            <a:off x="5129216" y="3919538"/>
            <a:ext cx="92075" cy="112712"/>
          </a:xfrm>
          <a:custGeom>
            <a:avLst/>
            <a:gdLst>
              <a:gd name="T0" fmla="*/ 141128750 w 58"/>
              <a:gd name="T1" fmla="*/ 27720802 h 71"/>
              <a:gd name="T2" fmla="*/ 126007813 w 58"/>
              <a:gd name="T3" fmla="*/ 37801382 h 71"/>
              <a:gd name="T4" fmla="*/ 120967500 w 58"/>
              <a:gd name="T5" fmla="*/ 37801382 h 71"/>
              <a:gd name="T6" fmla="*/ 105846563 w 58"/>
              <a:gd name="T7" fmla="*/ 27720802 h 71"/>
              <a:gd name="T8" fmla="*/ 105846563 w 58"/>
              <a:gd name="T9" fmla="*/ 17640222 h 71"/>
              <a:gd name="T10" fmla="*/ 105846563 w 58"/>
              <a:gd name="T11" fmla="*/ 12599932 h 71"/>
              <a:gd name="T12" fmla="*/ 95765938 w 58"/>
              <a:gd name="T13" fmla="*/ 7559641 h 71"/>
              <a:gd name="T14" fmla="*/ 85685313 w 58"/>
              <a:gd name="T15" fmla="*/ 12599932 h 71"/>
              <a:gd name="T16" fmla="*/ 80645000 w 58"/>
              <a:gd name="T17" fmla="*/ 7559641 h 71"/>
              <a:gd name="T18" fmla="*/ 80645000 w 58"/>
              <a:gd name="T19" fmla="*/ 5040290 h 71"/>
              <a:gd name="T20" fmla="*/ 70564375 w 58"/>
              <a:gd name="T21" fmla="*/ 5040290 h 71"/>
              <a:gd name="T22" fmla="*/ 70564375 w 58"/>
              <a:gd name="T23" fmla="*/ 7559641 h 71"/>
              <a:gd name="T24" fmla="*/ 65524063 w 58"/>
              <a:gd name="T25" fmla="*/ 17640222 h 71"/>
              <a:gd name="T26" fmla="*/ 50403125 w 58"/>
              <a:gd name="T27" fmla="*/ 17640222 h 71"/>
              <a:gd name="T28" fmla="*/ 45362813 w 58"/>
              <a:gd name="T29" fmla="*/ 12599932 h 71"/>
              <a:gd name="T30" fmla="*/ 40322500 w 58"/>
              <a:gd name="T31" fmla="*/ 17640222 h 71"/>
              <a:gd name="T32" fmla="*/ 35282188 w 58"/>
              <a:gd name="T33" fmla="*/ 22680512 h 71"/>
              <a:gd name="T34" fmla="*/ 25201563 w 58"/>
              <a:gd name="T35" fmla="*/ 27720802 h 71"/>
              <a:gd name="T36" fmla="*/ 15120938 w 58"/>
              <a:gd name="T37" fmla="*/ 32761092 h 71"/>
              <a:gd name="T38" fmla="*/ 15120938 w 58"/>
              <a:gd name="T39" fmla="*/ 47881963 h 71"/>
              <a:gd name="T40" fmla="*/ 5040313 w 58"/>
              <a:gd name="T41" fmla="*/ 57962543 h 71"/>
              <a:gd name="T42" fmla="*/ 5040313 w 58"/>
              <a:gd name="T43" fmla="*/ 68043123 h 71"/>
              <a:gd name="T44" fmla="*/ 10080625 w 58"/>
              <a:gd name="T45" fmla="*/ 78123703 h 71"/>
              <a:gd name="T46" fmla="*/ 10080625 w 58"/>
              <a:gd name="T47" fmla="*/ 88204284 h 71"/>
              <a:gd name="T48" fmla="*/ 5040313 w 58"/>
              <a:gd name="T49" fmla="*/ 103325154 h 71"/>
              <a:gd name="T50" fmla="*/ 0 w 58"/>
              <a:gd name="T51" fmla="*/ 118446025 h 71"/>
              <a:gd name="T52" fmla="*/ 0 w 58"/>
              <a:gd name="T53" fmla="*/ 128526605 h 71"/>
              <a:gd name="T54" fmla="*/ 0 w 58"/>
              <a:gd name="T55" fmla="*/ 143647475 h 71"/>
              <a:gd name="T56" fmla="*/ 5040313 w 58"/>
              <a:gd name="T57" fmla="*/ 153728056 h 71"/>
              <a:gd name="T58" fmla="*/ 5040313 w 58"/>
              <a:gd name="T59" fmla="*/ 168848926 h 71"/>
              <a:gd name="T60" fmla="*/ 10080625 w 58"/>
              <a:gd name="T61" fmla="*/ 163808636 h 71"/>
              <a:gd name="T62" fmla="*/ 15120938 w 58"/>
              <a:gd name="T63" fmla="*/ 163808636 h 71"/>
              <a:gd name="T64" fmla="*/ 25201563 w 58"/>
              <a:gd name="T65" fmla="*/ 158768346 h 71"/>
              <a:gd name="T66" fmla="*/ 25201563 w 58"/>
              <a:gd name="T67" fmla="*/ 143647475 h 71"/>
              <a:gd name="T68" fmla="*/ 35282188 w 58"/>
              <a:gd name="T69" fmla="*/ 153728056 h 71"/>
              <a:gd name="T70" fmla="*/ 45362813 w 58"/>
              <a:gd name="T71" fmla="*/ 148687765 h 71"/>
              <a:gd name="T72" fmla="*/ 55443438 w 58"/>
              <a:gd name="T73" fmla="*/ 158768346 h 71"/>
              <a:gd name="T74" fmla="*/ 55443438 w 58"/>
              <a:gd name="T75" fmla="*/ 173889216 h 71"/>
              <a:gd name="T76" fmla="*/ 55443438 w 58"/>
              <a:gd name="T77" fmla="*/ 173889216 h 71"/>
              <a:gd name="T78" fmla="*/ 60483750 w 58"/>
              <a:gd name="T79" fmla="*/ 173889216 h 71"/>
              <a:gd name="T80" fmla="*/ 55443438 w 58"/>
              <a:gd name="T81" fmla="*/ 158768346 h 71"/>
              <a:gd name="T82" fmla="*/ 65524063 w 58"/>
              <a:gd name="T83" fmla="*/ 148687765 h 71"/>
              <a:gd name="T84" fmla="*/ 75604688 w 58"/>
              <a:gd name="T85" fmla="*/ 153728056 h 71"/>
              <a:gd name="T86" fmla="*/ 80645000 w 58"/>
              <a:gd name="T87" fmla="*/ 153728056 h 71"/>
              <a:gd name="T88" fmla="*/ 95765938 w 58"/>
              <a:gd name="T89" fmla="*/ 143647475 h 71"/>
              <a:gd name="T90" fmla="*/ 100806250 w 58"/>
              <a:gd name="T91" fmla="*/ 133566895 h 71"/>
              <a:gd name="T92" fmla="*/ 90725625 w 58"/>
              <a:gd name="T93" fmla="*/ 138607185 h 71"/>
              <a:gd name="T94" fmla="*/ 70564375 w 58"/>
              <a:gd name="T95" fmla="*/ 133566895 h 71"/>
              <a:gd name="T96" fmla="*/ 85685313 w 58"/>
              <a:gd name="T97" fmla="*/ 128526605 h 71"/>
              <a:gd name="T98" fmla="*/ 80645000 w 58"/>
              <a:gd name="T99" fmla="*/ 123486315 h 71"/>
              <a:gd name="T100" fmla="*/ 75604688 w 58"/>
              <a:gd name="T101" fmla="*/ 118446025 h 71"/>
              <a:gd name="T102" fmla="*/ 85685313 w 58"/>
              <a:gd name="T103" fmla="*/ 118446025 h 71"/>
              <a:gd name="T104" fmla="*/ 95765938 w 58"/>
              <a:gd name="T105" fmla="*/ 108365444 h 71"/>
              <a:gd name="T106" fmla="*/ 95765938 w 58"/>
              <a:gd name="T107" fmla="*/ 103325154 h 71"/>
              <a:gd name="T108" fmla="*/ 100806250 w 58"/>
              <a:gd name="T109" fmla="*/ 103325154 h 71"/>
              <a:gd name="T110" fmla="*/ 105846563 w 58"/>
              <a:gd name="T111" fmla="*/ 98284864 h 71"/>
              <a:gd name="T112" fmla="*/ 105846563 w 58"/>
              <a:gd name="T113" fmla="*/ 83163994 h 71"/>
              <a:gd name="T114" fmla="*/ 115927188 w 58"/>
              <a:gd name="T115" fmla="*/ 73083413 h 71"/>
              <a:gd name="T116" fmla="*/ 110886875 w 58"/>
              <a:gd name="T117" fmla="*/ 63002833 h 71"/>
              <a:gd name="T118" fmla="*/ 115927188 w 58"/>
              <a:gd name="T119" fmla="*/ 47881963 h 71"/>
              <a:gd name="T120" fmla="*/ 131048125 w 58"/>
              <a:gd name="T121" fmla="*/ 52922253 h 71"/>
              <a:gd name="T122" fmla="*/ 136088438 w 58"/>
              <a:gd name="T123" fmla="*/ 42841672 h 71"/>
              <a:gd name="T124" fmla="*/ 146169063 w 58"/>
              <a:gd name="T125" fmla="*/ 37801382 h 7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8" h="71">
                <a:moveTo>
                  <a:pt x="58" y="15"/>
                </a:moveTo>
                <a:lnTo>
                  <a:pt x="56" y="13"/>
                </a:lnTo>
                <a:lnTo>
                  <a:pt x="56" y="11"/>
                </a:lnTo>
                <a:lnTo>
                  <a:pt x="54" y="13"/>
                </a:lnTo>
                <a:lnTo>
                  <a:pt x="52" y="13"/>
                </a:lnTo>
                <a:lnTo>
                  <a:pt x="50" y="15"/>
                </a:lnTo>
                <a:lnTo>
                  <a:pt x="50" y="17"/>
                </a:lnTo>
                <a:lnTo>
                  <a:pt x="48" y="17"/>
                </a:lnTo>
                <a:lnTo>
                  <a:pt x="48" y="15"/>
                </a:lnTo>
                <a:lnTo>
                  <a:pt x="46" y="13"/>
                </a:lnTo>
                <a:lnTo>
                  <a:pt x="44" y="11"/>
                </a:lnTo>
                <a:lnTo>
                  <a:pt x="42" y="11"/>
                </a:lnTo>
                <a:lnTo>
                  <a:pt x="42" y="9"/>
                </a:lnTo>
                <a:lnTo>
                  <a:pt x="42" y="7"/>
                </a:lnTo>
                <a:lnTo>
                  <a:pt x="42" y="5"/>
                </a:lnTo>
                <a:lnTo>
                  <a:pt x="40" y="7"/>
                </a:lnTo>
                <a:lnTo>
                  <a:pt x="38" y="5"/>
                </a:lnTo>
                <a:lnTo>
                  <a:pt x="38" y="3"/>
                </a:lnTo>
                <a:lnTo>
                  <a:pt x="36" y="3"/>
                </a:lnTo>
                <a:lnTo>
                  <a:pt x="36" y="5"/>
                </a:lnTo>
                <a:lnTo>
                  <a:pt x="34" y="5"/>
                </a:lnTo>
                <a:lnTo>
                  <a:pt x="32" y="5"/>
                </a:lnTo>
                <a:lnTo>
                  <a:pt x="32" y="3"/>
                </a:lnTo>
                <a:lnTo>
                  <a:pt x="34" y="5"/>
                </a:lnTo>
                <a:lnTo>
                  <a:pt x="34" y="3"/>
                </a:lnTo>
                <a:lnTo>
                  <a:pt x="32" y="2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30" y="3"/>
                </a:lnTo>
                <a:lnTo>
                  <a:pt x="28" y="3"/>
                </a:lnTo>
                <a:lnTo>
                  <a:pt x="28" y="5"/>
                </a:lnTo>
                <a:lnTo>
                  <a:pt x="26" y="5"/>
                </a:lnTo>
                <a:lnTo>
                  <a:pt x="26" y="7"/>
                </a:lnTo>
                <a:lnTo>
                  <a:pt x="24" y="9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8" y="5"/>
                </a:lnTo>
                <a:lnTo>
                  <a:pt x="16" y="7"/>
                </a:lnTo>
                <a:lnTo>
                  <a:pt x="16" y="9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3"/>
                </a:lnTo>
                <a:lnTo>
                  <a:pt x="6" y="15"/>
                </a:lnTo>
                <a:lnTo>
                  <a:pt x="6" y="17"/>
                </a:lnTo>
                <a:lnTo>
                  <a:pt x="6" y="19"/>
                </a:lnTo>
                <a:lnTo>
                  <a:pt x="4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2" y="27"/>
                </a:lnTo>
                <a:lnTo>
                  <a:pt x="2" y="29"/>
                </a:lnTo>
                <a:lnTo>
                  <a:pt x="2" y="31"/>
                </a:lnTo>
                <a:lnTo>
                  <a:pt x="4" y="31"/>
                </a:lnTo>
                <a:lnTo>
                  <a:pt x="4" y="33"/>
                </a:lnTo>
                <a:lnTo>
                  <a:pt x="4" y="35"/>
                </a:lnTo>
                <a:lnTo>
                  <a:pt x="2" y="37"/>
                </a:lnTo>
                <a:lnTo>
                  <a:pt x="2" y="39"/>
                </a:lnTo>
                <a:lnTo>
                  <a:pt x="2" y="41"/>
                </a:lnTo>
                <a:lnTo>
                  <a:pt x="2" y="43"/>
                </a:lnTo>
                <a:lnTo>
                  <a:pt x="2" y="45"/>
                </a:lnTo>
                <a:lnTo>
                  <a:pt x="0" y="47"/>
                </a:lnTo>
                <a:lnTo>
                  <a:pt x="0" y="49"/>
                </a:lnTo>
                <a:lnTo>
                  <a:pt x="0" y="51"/>
                </a:lnTo>
                <a:lnTo>
                  <a:pt x="0" y="53"/>
                </a:lnTo>
                <a:lnTo>
                  <a:pt x="0" y="55"/>
                </a:lnTo>
                <a:lnTo>
                  <a:pt x="0" y="57"/>
                </a:lnTo>
                <a:lnTo>
                  <a:pt x="0" y="59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2" y="65"/>
                </a:lnTo>
                <a:lnTo>
                  <a:pt x="2" y="67"/>
                </a:lnTo>
                <a:lnTo>
                  <a:pt x="2" y="69"/>
                </a:lnTo>
                <a:lnTo>
                  <a:pt x="4" y="67"/>
                </a:lnTo>
                <a:lnTo>
                  <a:pt x="4" y="65"/>
                </a:lnTo>
                <a:lnTo>
                  <a:pt x="6" y="67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8" y="61"/>
                </a:lnTo>
                <a:lnTo>
                  <a:pt x="8" y="59"/>
                </a:lnTo>
                <a:lnTo>
                  <a:pt x="10" y="57"/>
                </a:lnTo>
                <a:lnTo>
                  <a:pt x="12" y="57"/>
                </a:lnTo>
                <a:lnTo>
                  <a:pt x="12" y="59"/>
                </a:lnTo>
                <a:lnTo>
                  <a:pt x="14" y="61"/>
                </a:lnTo>
                <a:lnTo>
                  <a:pt x="16" y="61"/>
                </a:lnTo>
                <a:lnTo>
                  <a:pt x="18" y="59"/>
                </a:lnTo>
                <a:lnTo>
                  <a:pt x="20" y="61"/>
                </a:lnTo>
                <a:lnTo>
                  <a:pt x="22" y="61"/>
                </a:lnTo>
                <a:lnTo>
                  <a:pt x="22" y="63"/>
                </a:lnTo>
                <a:lnTo>
                  <a:pt x="22" y="65"/>
                </a:lnTo>
                <a:lnTo>
                  <a:pt x="22" y="67"/>
                </a:lnTo>
                <a:lnTo>
                  <a:pt x="22" y="69"/>
                </a:lnTo>
                <a:lnTo>
                  <a:pt x="20" y="69"/>
                </a:lnTo>
                <a:lnTo>
                  <a:pt x="20" y="71"/>
                </a:lnTo>
                <a:lnTo>
                  <a:pt x="22" y="69"/>
                </a:lnTo>
                <a:lnTo>
                  <a:pt x="24" y="69"/>
                </a:lnTo>
                <a:lnTo>
                  <a:pt x="22" y="67"/>
                </a:lnTo>
                <a:lnTo>
                  <a:pt x="22" y="65"/>
                </a:lnTo>
                <a:lnTo>
                  <a:pt x="22" y="63"/>
                </a:lnTo>
                <a:lnTo>
                  <a:pt x="22" y="61"/>
                </a:lnTo>
                <a:lnTo>
                  <a:pt x="24" y="59"/>
                </a:lnTo>
                <a:lnTo>
                  <a:pt x="26" y="59"/>
                </a:lnTo>
                <a:lnTo>
                  <a:pt x="26" y="61"/>
                </a:lnTo>
                <a:lnTo>
                  <a:pt x="28" y="63"/>
                </a:lnTo>
                <a:lnTo>
                  <a:pt x="30" y="61"/>
                </a:lnTo>
                <a:lnTo>
                  <a:pt x="32" y="63"/>
                </a:lnTo>
                <a:lnTo>
                  <a:pt x="32" y="61"/>
                </a:lnTo>
                <a:lnTo>
                  <a:pt x="34" y="59"/>
                </a:lnTo>
                <a:lnTo>
                  <a:pt x="36" y="57"/>
                </a:lnTo>
                <a:lnTo>
                  <a:pt x="38" y="57"/>
                </a:lnTo>
                <a:lnTo>
                  <a:pt x="40" y="55"/>
                </a:lnTo>
                <a:lnTo>
                  <a:pt x="40" y="53"/>
                </a:lnTo>
                <a:lnTo>
                  <a:pt x="38" y="53"/>
                </a:lnTo>
                <a:lnTo>
                  <a:pt x="36" y="55"/>
                </a:lnTo>
                <a:lnTo>
                  <a:pt x="34" y="55"/>
                </a:lnTo>
                <a:lnTo>
                  <a:pt x="32" y="55"/>
                </a:lnTo>
                <a:lnTo>
                  <a:pt x="28" y="53"/>
                </a:lnTo>
                <a:lnTo>
                  <a:pt x="30" y="51"/>
                </a:lnTo>
                <a:lnTo>
                  <a:pt x="32" y="51"/>
                </a:lnTo>
                <a:lnTo>
                  <a:pt x="34" y="51"/>
                </a:lnTo>
                <a:lnTo>
                  <a:pt x="34" y="49"/>
                </a:lnTo>
                <a:lnTo>
                  <a:pt x="32" y="49"/>
                </a:lnTo>
                <a:lnTo>
                  <a:pt x="30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7"/>
                </a:lnTo>
                <a:lnTo>
                  <a:pt x="36" y="45"/>
                </a:lnTo>
                <a:lnTo>
                  <a:pt x="38" y="43"/>
                </a:lnTo>
                <a:lnTo>
                  <a:pt x="36" y="43"/>
                </a:lnTo>
                <a:lnTo>
                  <a:pt x="36" y="41"/>
                </a:lnTo>
                <a:lnTo>
                  <a:pt x="38" y="41"/>
                </a:lnTo>
                <a:lnTo>
                  <a:pt x="40" y="41"/>
                </a:lnTo>
                <a:lnTo>
                  <a:pt x="42" y="41"/>
                </a:lnTo>
                <a:lnTo>
                  <a:pt x="40" y="41"/>
                </a:lnTo>
                <a:lnTo>
                  <a:pt x="40" y="39"/>
                </a:lnTo>
                <a:lnTo>
                  <a:pt x="40" y="37"/>
                </a:lnTo>
                <a:lnTo>
                  <a:pt x="42" y="39"/>
                </a:lnTo>
                <a:lnTo>
                  <a:pt x="40" y="37"/>
                </a:lnTo>
                <a:lnTo>
                  <a:pt x="42" y="35"/>
                </a:lnTo>
                <a:lnTo>
                  <a:pt x="42" y="33"/>
                </a:lnTo>
                <a:lnTo>
                  <a:pt x="44" y="31"/>
                </a:lnTo>
                <a:lnTo>
                  <a:pt x="46" y="31"/>
                </a:lnTo>
                <a:lnTo>
                  <a:pt x="46" y="29"/>
                </a:lnTo>
                <a:lnTo>
                  <a:pt x="44" y="27"/>
                </a:lnTo>
                <a:lnTo>
                  <a:pt x="44" y="25"/>
                </a:lnTo>
                <a:lnTo>
                  <a:pt x="44" y="23"/>
                </a:lnTo>
                <a:lnTo>
                  <a:pt x="44" y="21"/>
                </a:lnTo>
                <a:lnTo>
                  <a:pt x="46" y="19"/>
                </a:lnTo>
                <a:lnTo>
                  <a:pt x="48" y="19"/>
                </a:lnTo>
                <a:lnTo>
                  <a:pt x="50" y="19"/>
                </a:lnTo>
                <a:lnTo>
                  <a:pt x="52" y="21"/>
                </a:lnTo>
                <a:lnTo>
                  <a:pt x="52" y="19"/>
                </a:lnTo>
                <a:lnTo>
                  <a:pt x="52" y="17"/>
                </a:lnTo>
                <a:lnTo>
                  <a:pt x="54" y="17"/>
                </a:lnTo>
                <a:lnTo>
                  <a:pt x="56" y="15"/>
                </a:lnTo>
                <a:lnTo>
                  <a:pt x="58" y="1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89" name="Freeform 2397"/>
          <p:cNvSpPr>
            <a:spLocks/>
          </p:cNvSpPr>
          <p:nvPr/>
        </p:nvSpPr>
        <p:spPr bwMode="auto">
          <a:xfrm>
            <a:off x="5129216" y="3919538"/>
            <a:ext cx="92075" cy="112712"/>
          </a:xfrm>
          <a:custGeom>
            <a:avLst/>
            <a:gdLst>
              <a:gd name="T0" fmla="*/ 141128750 w 58"/>
              <a:gd name="T1" fmla="*/ 27720802 h 71"/>
              <a:gd name="T2" fmla="*/ 126007813 w 58"/>
              <a:gd name="T3" fmla="*/ 37801382 h 71"/>
              <a:gd name="T4" fmla="*/ 120967500 w 58"/>
              <a:gd name="T5" fmla="*/ 37801382 h 71"/>
              <a:gd name="T6" fmla="*/ 105846563 w 58"/>
              <a:gd name="T7" fmla="*/ 27720802 h 71"/>
              <a:gd name="T8" fmla="*/ 105846563 w 58"/>
              <a:gd name="T9" fmla="*/ 17640222 h 71"/>
              <a:gd name="T10" fmla="*/ 105846563 w 58"/>
              <a:gd name="T11" fmla="*/ 12599932 h 71"/>
              <a:gd name="T12" fmla="*/ 95765938 w 58"/>
              <a:gd name="T13" fmla="*/ 7559641 h 71"/>
              <a:gd name="T14" fmla="*/ 85685313 w 58"/>
              <a:gd name="T15" fmla="*/ 12599932 h 71"/>
              <a:gd name="T16" fmla="*/ 80645000 w 58"/>
              <a:gd name="T17" fmla="*/ 7559641 h 71"/>
              <a:gd name="T18" fmla="*/ 80645000 w 58"/>
              <a:gd name="T19" fmla="*/ 5040290 h 71"/>
              <a:gd name="T20" fmla="*/ 70564375 w 58"/>
              <a:gd name="T21" fmla="*/ 5040290 h 71"/>
              <a:gd name="T22" fmla="*/ 70564375 w 58"/>
              <a:gd name="T23" fmla="*/ 7559641 h 71"/>
              <a:gd name="T24" fmla="*/ 65524063 w 58"/>
              <a:gd name="T25" fmla="*/ 17640222 h 71"/>
              <a:gd name="T26" fmla="*/ 50403125 w 58"/>
              <a:gd name="T27" fmla="*/ 17640222 h 71"/>
              <a:gd name="T28" fmla="*/ 45362813 w 58"/>
              <a:gd name="T29" fmla="*/ 12599932 h 71"/>
              <a:gd name="T30" fmla="*/ 40322500 w 58"/>
              <a:gd name="T31" fmla="*/ 17640222 h 71"/>
              <a:gd name="T32" fmla="*/ 35282188 w 58"/>
              <a:gd name="T33" fmla="*/ 22680512 h 71"/>
              <a:gd name="T34" fmla="*/ 25201563 w 58"/>
              <a:gd name="T35" fmla="*/ 27720802 h 71"/>
              <a:gd name="T36" fmla="*/ 15120938 w 58"/>
              <a:gd name="T37" fmla="*/ 32761092 h 71"/>
              <a:gd name="T38" fmla="*/ 15120938 w 58"/>
              <a:gd name="T39" fmla="*/ 47881963 h 71"/>
              <a:gd name="T40" fmla="*/ 5040313 w 58"/>
              <a:gd name="T41" fmla="*/ 57962543 h 71"/>
              <a:gd name="T42" fmla="*/ 5040313 w 58"/>
              <a:gd name="T43" fmla="*/ 68043123 h 71"/>
              <a:gd name="T44" fmla="*/ 10080625 w 58"/>
              <a:gd name="T45" fmla="*/ 78123703 h 71"/>
              <a:gd name="T46" fmla="*/ 10080625 w 58"/>
              <a:gd name="T47" fmla="*/ 88204284 h 71"/>
              <a:gd name="T48" fmla="*/ 5040313 w 58"/>
              <a:gd name="T49" fmla="*/ 103325154 h 71"/>
              <a:gd name="T50" fmla="*/ 0 w 58"/>
              <a:gd name="T51" fmla="*/ 118446025 h 71"/>
              <a:gd name="T52" fmla="*/ 0 w 58"/>
              <a:gd name="T53" fmla="*/ 128526605 h 71"/>
              <a:gd name="T54" fmla="*/ 0 w 58"/>
              <a:gd name="T55" fmla="*/ 143647475 h 71"/>
              <a:gd name="T56" fmla="*/ 5040313 w 58"/>
              <a:gd name="T57" fmla="*/ 153728056 h 71"/>
              <a:gd name="T58" fmla="*/ 5040313 w 58"/>
              <a:gd name="T59" fmla="*/ 168848926 h 71"/>
              <a:gd name="T60" fmla="*/ 10080625 w 58"/>
              <a:gd name="T61" fmla="*/ 163808636 h 71"/>
              <a:gd name="T62" fmla="*/ 15120938 w 58"/>
              <a:gd name="T63" fmla="*/ 163808636 h 71"/>
              <a:gd name="T64" fmla="*/ 25201563 w 58"/>
              <a:gd name="T65" fmla="*/ 158768346 h 71"/>
              <a:gd name="T66" fmla="*/ 25201563 w 58"/>
              <a:gd name="T67" fmla="*/ 143647475 h 71"/>
              <a:gd name="T68" fmla="*/ 35282188 w 58"/>
              <a:gd name="T69" fmla="*/ 153728056 h 71"/>
              <a:gd name="T70" fmla="*/ 45362813 w 58"/>
              <a:gd name="T71" fmla="*/ 148687765 h 71"/>
              <a:gd name="T72" fmla="*/ 55443438 w 58"/>
              <a:gd name="T73" fmla="*/ 158768346 h 71"/>
              <a:gd name="T74" fmla="*/ 55443438 w 58"/>
              <a:gd name="T75" fmla="*/ 173889216 h 71"/>
              <a:gd name="T76" fmla="*/ 55443438 w 58"/>
              <a:gd name="T77" fmla="*/ 173889216 h 71"/>
              <a:gd name="T78" fmla="*/ 60483750 w 58"/>
              <a:gd name="T79" fmla="*/ 173889216 h 71"/>
              <a:gd name="T80" fmla="*/ 55443438 w 58"/>
              <a:gd name="T81" fmla="*/ 158768346 h 71"/>
              <a:gd name="T82" fmla="*/ 65524063 w 58"/>
              <a:gd name="T83" fmla="*/ 148687765 h 71"/>
              <a:gd name="T84" fmla="*/ 75604688 w 58"/>
              <a:gd name="T85" fmla="*/ 153728056 h 71"/>
              <a:gd name="T86" fmla="*/ 80645000 w 58"/>
              <a:gd name="T87" fmla="*/ 153728056 h 71"/>
              <a:gd name="T88" fmla="*/ 95765938 w 58"/>
              <a:gd name="T89" fmla="*/ 143647475 h 71"/>
              <a:gd name="T90" fmla="*/ 100806250 w 58"/>
              <a:gd name="T91" fmla="*/ 133566895 h 71"/>
              <a:gd name="T92" fmla="*/ 90725625 w 58"/>
              <a:gd name="T93" fmla="*/ 138607185 h 71"/>
              <a:gd name="T94" fmla="*/ 70564375 w 58"/>
              <a:gd name="T95" fmla="*/ 133566895 h 71"/>
              <a:gd name="T96" fmla="*/ 85685313 w 58"/>
              <a:gd name="T97" fmla="*/ 128526605 h 71"/>
              <a:gd name="T98" fmla="*/ 80645000 w 58"/>
              <a:gd name="T99" fmla="*/ 123486315 h 71"/>
              <a:gd name="T100" fmla="*/ 75604688 w 58"/>
              <a:gd name="T101" fmla="*/ 118446025 h 71"/>
              <a:gd name="T102" fmla="*/ 85685313 w 58"/>
              <a:gd name="T103" fmla="*/ 118446025 h 71"/>
              <a:gd name="T104" fmla="*/ 95765938 w 58"/>
              <a:gd name="T105" fmla="*/ 108365444 h 71"/>
              <a:gd name="T106" fmla="*/ 95765938 w 58"/>
              <a:gd name="T107" fmla="*/ 103325154 h 71"/>
              <a:gd name="T108" fmla="*/ 100806250 w 58"/>
              <a:gd name="T109" fmla="*/ 103325154 h 71"/>
              <a:gd name="T110" fmla="*/ 105846563 w 58"/>
              <a:gd name="T111" fmla="*/ 98284864 h 71"/>
              <a:gd name="T112" fmla="*/ 105846563 w 58"/>
              <a:gd name="T113" fmla="*/ 83163994 h 71"/>
              <a:gd name="T114" fmla="*/ 115927188 w 58"/>
              <a:gd name="T115" fmla="*/ 73083413 h 71"/>
              <a:gd name="T116" fmla="*/ 110886875 w 58"/>
              <a:gd name="T117" fmla="*/ 63002833 h 71"/>
              <a:gd name="T118" fmla="*/ 115927188 w 58"/>
              <a:gd name="T119" fmla="*/ 47881963 h 71"/>
              <a:gd name="T120" fmla="*/ 131048125 w 58"/>
              <a:gd name="T121" fmla="*/ 52922253 h 71"/>
              <a:gd name="T122" fmla="*/ 136088438 w 58"/>
              <a:gd name="T123" fmla="*/ 42841672 h 71"/>
              <a:gd name="T124" fmla="*/ 146169063 w 58"/>
              <a:gd name="T125" fmla="*/ 37801382 h 7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8" h="71">
                <a:moveTo>
                  <a:pt x="58" y="15"/>
                </a:moveTo>
                <a:lnTo>
                  <a:pt x="56" y="13"/>
                </a:lnTo>
                <a:lnTo>
                  <a:pt x="56" y="11"/>
                </a:lnTo>
                <a:lnTo>
                  <a:pt x="54" y="13"/>
                </a:lnTo>
                <a:lnTo>
                  <a:pt x="52" y="13"/>
                </a:lnTo>
                <a:lnTo>
                  <a:pt x="50" y="15"/>
                </a:lnTo>
                <a:lnTo>
                  <a:pt x="50" y="17"/>
                </a:lnTo>
                <a:lnTo>
                  <a:pt x="48" y="17"/>
                </a:lnTo>
                <a:lnTo>
                  <a:pt x="48" y="15"/>
                </a:lnTo>
                <a:lnTo>
                  <a:pt x="46" y="13"/>
                </a:lnTo>
                <a:lnTo>
                  <a:pt x="44" y="11"/>
                </a:lnTo>
                <a:lnTo>
                  <a:pt x="42" y="11"/>
                </a:lnTo>
                <a:lnTo>
                  <a:pt x="42" y="9"/>
                </a:lnTo>
                <a:lnTo>
                  <a:pt x="42" y="7"/>
                </a:lnTo>
                <a:lnTo>
                  <a:pt x="42" y="5"/>
                </a:lnTo>
                <a:lnTo>
                  <a:pt x="40" y="7"/>
                </a:lnTo>
                <a:lnTo>
                  <a:pt x="38" y="5"/>
                </a:lnTo>
                <a:lnTo>
                  <a:pt x="38" y="3"/>
                </a:lnTo>
                <a:lnTo>
                  <a:pt x="36" y="3"/>
                </a:lnTo>
                <a:lnTo>
                  <a:pt x="36" y="5"/>
                </a:lnTo>
                <a:lnTo>
                  <a:pt x="34" y="5"/>
                </a:lnTo>
                <a:lnTo>
                  <a:pt x="32" y="5"/>
                </a:lnTo>
                <a:lnTo>
                  <a:pt x="32" y="3"/>
                </a:lnTo>
                <a:lnTo>
                  <a:pt x="34" y="5"/>
                </a:lnTo>
                <a:lnTo>
                  <a:pt x="34" y="3"/>
                </a:lnTo>
                <a:lnTo>
                  <a:pt x="32" y="2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30" y="3"/>
                </a:lnTo>
                <a:lnTo>
                  <a:pt x="28" y="3"/>
                </a:lnTo>
                <a:lnTo>
                  <a:pt x="28" y="5"/>
                </a:lnTo>
                <a:lnTo>
                  <a:pt x="26" y="5"/>
                </a:lnTo>
                <a:lnTo>
                  <a:pt x="26" y="7"/>
                </a:lnTo>
                <a:lnTo>
                  <a:pt x="24" y="9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8" y="5"/>
                </a:lnTo>
                <a:lnTo>
                  <a:pt x="16" y="7"/>
                </a:lnTo>
                <a:lnTo>
                  <a:pt x="16" y="9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3"/>
                </a:lnTo>
                <a:lnTo>
                  <a:pt x="6" y="15"/>
                </a:lnTo>
                <a:lnTo>
                  <a:pt x="6" y="17"/>
                </a:lnTo>
                <a:lnTo>
                  <a:pt x="6" y="19"/>
                </a:lnTo>
                <a:lnTo>
                  <a:pt x="4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2" y="27"/>
                </a:lnTo>
                <a:lnTo>
                  <a:pt x="2" y="29"/>
                </a:lnTo>
                <a:lnTo>
                  <a:pt x="2" y="31"/>
                </a:lnTo>
                <a:lnTo>
                  <a:pt x="4" y="31"/>
                </a:lnTo>
                <a:lnTo>
                  <a:pt x="4" y="33"/>
                </a:lnTo>
                <a:lnTo>
                  <a:pt x="4" y="35"/>
                </a:lnTo>
                <a:lnTo>
                  <a:pt x="2" y="37"/>
                </a:lnTo>
                <a:lnTo>
                  <a:pt x="2" y="39"/>
                </a:lnTo>
                <a:lnTo>
                  <a:pt x="2" y="41"/>
                </a:lnTo>
                <a:lnTo>
                  <a:pt x="2" y="43"/>
                </a:lnTo>
                <a:lnTo>
                  <a:pt x="2" y="45"/>
                </a:lnTo>
                <a:lnTo>
                  <a:pt x="0" y="47"/>
                </a:lnTo>
                <a:lnTo>
                  <a:pt x="0" y="49"/>
                </a:lnTo>
                <a:lnTo>
                  <a:pt x="0" y="51"/>
                </a:lnTo>
                <a:lnTo>
                  <a:pt x="0" y="53"/>
                </a:lnTo>
                <a:lnTo>
                  <a:pt x="0" y="55"/>
                </a:lnTo>
                <a:lnTo>
                  <a:pt x="0" y="57"/>
                </a:lnTo>
                <a:lnTo>
                  <a:pt x="0" y="59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2" y="65"/>
                </a:lnTo>
                <a:lnTo>
                  <a:pt x="2" y="67"/>
                </a:lnTo>
                <a:lnTo>
                  <a:pt x="2" y="69"/>
                </a:lnTo>
                <a:lnTo>
                  <a:pt x="4" y="67"/>
                </a:lnTo>
                <a:lnTo>
                  <a:pt x="4" y="65"/>
                </a:lnTo>
                <a:lnTo>
                  <a:pt x="6" y="67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8" y="61"/>
                </a:lnTo>
                <a:lnTo>
                  <a:pt x="8" y="59"/>
                </a:lnTo>
                <a:lnTo>
                  <a:pt x="10" y="57"/>
                </a:lnTo>
                <a:lnTo>
                  <a:pt x="12" y="57"/>
                </a:lnTo>
                <a:lnTo>
                  <a:pt x="12" y="59"/>
                </a:lnTo>
                <a:lnTo>
                  <a:pt x="14" y="61"/>
                </a:lnTo>
                <a:lnTo>
                  <a:pt x="16" y="61"/>
                </a:lnTo>
                <a:lnTo>
                  <a:pt x="18" y="59"/>
                </a:lnTo>
                <a:lnTo>
                  <a:pt x="20" y="61"/>
                </a:lnTo>
                <a:lnTo>
                  <a:pt x="22" y="61"/>
                </a:lnTo>
                <a:lnTo>
                  <a:pt x="22" y="63"/>
                </a:lnTo>
                <a:lnTo>
                  <a:pt x="22" y="65"/>
                </a:lnTo>
                <a:lnTo>
                  <a:pt x="22" y="67"/>
                </a:lnTo>
                <a:lnTo>
                  <a:pt x="22" y="69"/>
                </a:lnTo>
                <a:lnTo>
                  <a:pt x="20" y="69"/>
                </a:lnTo>
                <a:lnTo>
                  <a:pt x="20" y="71"/>
                </a:lnTo>
                <a:lnTo>
                  <a:pt x="22" y="69"/>
                </a:lnTo>
                <a:lnTo>
                  <a:pt x="24" y="69"/>
                </a:lnTo>
                <a:lnTo>
                  <a:pt x="22" y="67"/>
                </a:lnTo>
                <a:lnTo>
                  <a:pt x="22" y="65"/>
                </a:lnTo>
                <a:lnTo>
                  <a:pt x="22" y="63"/>
                </a:lnTo>
                <a:lnTo>
                  <a:pt x="22" y="61"/>
                </a:lnTo>
                <a:lnTo>
                  <a:pt x="24" y="59"/>
                </a:lnTo>
                <a:lnTo>
                  <a:pt x="26" y="59"/>
                </a:lnTo>
                <a:lnTo>
                  <a:pt x="26" y="61"/>
                </a:lnTo>
                <a:lnTo>
                  <a:pt x="28" y="63"/>
                </a:lnTo>
                <a:lnTo>
                  <a:pt x="30" y="61"/>
                </a:lnTo>
                <a:lnTo>
                  <a:pt x="32" y="63"/>
                </a:lnTo>
                <a:lnTo>
                  <a:pt x="32" y="61"/>
                </a:lnTo>
                <a:lnTo>
                  <a:pt x="34" y="59"/>
                </a:lnTo>
                <a:lnTo>
                  <a:pt x="36" y="57"/>
                </a:lnTo>
                <a:lnTo>
                  <a:pt x="38" y="57"/>
                </a:lnTo>
                <a:lnTo>
                  <a:pt x="40" y="55"/>
                </a:lnTo>
                <a:lnTo>
                  <a:pt x="40" y="53"/>
                </a:lnTo>
                <a:lnTo>
                  <a:pt x="38" y="53"/>
                </a:lnTo>
                <a:lnTo>
                  <a:pt x="36" y="55"/>
                </a:lnTo>
                <a:lnTo>
                  <a:pt x="34" y="55"/>
                </a:lnTo>
                <a:lnTo>
                  <a:pt x="32" y="55"/>
                </a:lnTo>
                <a:lnTo>
                  <a:pt x="28" y="53"/>
                </a:lnTo>
                <a:lnTo>
                  <a:pt x="30" y="51"/>
                </a:lnTo>
                <a:lnTo>
                  <a:pt x="32" y="51"/>
                </a:lnTo>
                <a:lnTo>
                  <a:pt x="34" y="51"/>
                </a:lnTo>
                <a:lnTo>
                  <a:pt x="34" y="49"/>
                </a:lnTo>
                <a:lnTo>
                  <a:pt x="32" y="49"/>
                </a:lnTo>
                <a:lnTo>
                  <a:pt x="30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7"/>
                </a:lnTo>
                <a:lnTo>
                  <a:pt x="36" y="45"/>
                </a:lnTo>
                <a:lnTo>
                  <a:pt x="38" y="43"/>
                </a:lnTo>
                <a:lnTo>
                  <a:pt x="36" y="43"/>
                </a:lnTo>
                <a:lnTo>
                  <a:pt x="36" y="41"/>
                </a:lnTo>
                <a:lnTo>
                  <a:pt x="38" y="41"/>
                </a:lnTo>
                <a:lnTo>
                  <a:pt x="40" y="41"/>
                </a:lnTo>
                <a:lnTo>
                  <a:pt x="42" y="41"/>
                </a:lnTo>
                <a:lnTo>
                  <a:pt x="40" y="41"/>
                </a:lnTo>
                <a:lnTo>
                  <a:pt x="40" y="39"/>
                </a:lnTo>
                <a:lnTo>
                  <a:pt x="40" y="37"/>
                </a:lnTo>
                <a:lnTo>
                  <a:pt x="42" y="39"/>
                </a:lnTo>
                <a:lnTo>
                  <a:pt x="40" y="37"/>
                </a:lnTo>
                <a:lnTo>
                  <a:pt x="42" y="35"/>
                </a:lnTo>
                <a:lnTo>
                  <a:pt x="42" y="33"/>
                </a:lnTo>
                <a:lnTo>
                  <a:pt x="44" y="31"/>
                </a:lnTo>
                <a:lnTo>
                  <a:pt x="46" y="31"/>
                </a:lnTo>
                <a:lnTo>
                  <a:pt x="46" y="29"/>
                </a:lnTo>
                <a:lnTo>
                  <a:pt x="44" y="27"/>
                </a:lnTo>
                <a:lnTo>
                  <a:pt x="44" y="25"/>
                </a:lnTo>
                <a:lnTo>
                  <a:pt x="44" y="23"/>
                </a:lnTo>
                <a:lnTo>
                  <a:pt x="44" y="21"/>
                </a:lnTo>
                <a:lnTo>
                  <a:pt x="46" y="19"/>
                </a:lnTo>
                <a:lnTo>
                  <a:pt x="48" y="19"/>
                </a:lnTo>
                <a:lnTo>
                  <a:pt x="50" y="19"/>
                </a:lnTo>
                <a:lnTo>
                  <a:pt x="52" y="21"/>
                </a:lnTo>
                <a:lnTo>
                  <a:pt x="52" y="19"/>
                </a:lnTo>
                <a:lnTo>
                  <a:pt x="52" y="17"/>
                </a:lnTo>
                <a:lnTo>
                  <a:pt x="54" y="17"/>
                </a:lnTo>
                <a:lnTo>
                  <a:pt x="56" y="15"/>
                </a:lnTo>
                <a:lnTo>
                  <a:pt x="58" y="1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0" name="Freeform 2398"/>
          <p:cNvSpPr>
            <a:spLocks noEditPoints="1"/>
          </p:cNvSpPr>
          <p:nvPr/>
        </p:nvSpPr>
        <p:spPr bwMode="auto">
          <a:xfrm>
            <a:off x="3821115" y="3621088"/>
            <a:ext cx="111125" cy="136525"/>
          </a:xfrm>
          <a:custGeom>
            <a:avLst/>
            <a:gdLst>
              <a:gd name="T0" fmla="*/ 0 w 70"/>
              <a:gd name="T1" fmla="*/ 10080625 h 86"/>
              <a:gd name="T2" fmla="*/ 5040313 w 70"/>
              <a:gd name="T3" fmla="*/ 15120938 h 86"/>
              <a:gd name="T4" fmla="*/ 15120938 w 70"/>
              <a:gd name="T5" fmla="*/ 20161250 h 86"/>
              <a:gd name="T6" fmla="*/ 0 w 70"/>
              <a:gd name="T7" fmla="*/ 0 h 86"/>
              <a:gd name="T8" fmla="*/ 5040313 w 70"/>
              <a:gd name="T9" fmla="*/ 25201563 h 86"/>
              <a:gd name="T10" fmla="*/ 15120938 w 70"/>
              <a:gd name="T11" fmla="*/ 35282188 h 86"/>
              <a:gd name="T12" fmla="*/ 10080625 w 70"/>
              <a:gd name="T13" fmla="*/ 40322500 h 86"/>
              <a:gd name="T14" fmla="*/ 10080625 w 70"/>
              <a:gd name="T15" fmla="*/ 50403125 h 86"/>
              <a:gd name="T16" fmla="*/ 10080625 w 70"/>
              <a:gd name="T17" fmla="*/ 50403125 h 86"/>
              <a:gd name="T18" fmla="*/ 20161250 w 70"/>
              <a:gd name="T19" fmla="*/ 50403125 h 86"/>
              <a:gd name="T20" fmla="*/ 25201563 w 70"/>
              <a:gd name="T21" fmla="*/ 50403125 h 86"/>
              <a:gd name="T22" fmla="*/ 25201563 w 70"/>
              <a:gd name="T23" fmla="*/ 50403125 h 86"/>
              <a:gd name="T24" fmla="*/ 20161250 w 70"/>
              <a:gd name="T25" fmla="*/ 55443438 h 86"/>
              <a:gd name="T26" fmla="*/ 25201563 w 70"/>
              <a:gd name="T27" fmla="*/ 50403125 h 86"/>
              <a:gd name="T28" fmla="*/ 15120938 w 70"/>
              <a:gd name="T29" fmla="*/ 60483750 h 86"/>
              <a:gd name="T30" fmla="*/ 10080625 w 70"/>
              <a:gd name="T31" fmla="*/ 55443438 h 86"/>
              <a:gd name="T32" fmla="*/ 15120938 w 70"/>
              <a:gd name="T33" fmla="*/ 70564375 h 86"/>
              <a:gd name="T34" fmla="*/ 20161250 w 70"/>
              <a:gd name="T35" fmla="*/ 60483750 h 86"/>
              <a:gd name="T36" fmla="*/ 25201563 w 70"/>
              <a:gd name="T37" fmla="*/ 80645000 h 86"/>
              <a:gd name="T38" fmla="*/ 20161250 w 70"/>
              <a:gd name="T39" fmla="*/ 70564375 h 86"/>
              <a:gd name="T40" fmla="*/ 30241875 w 70"/>
              <a:gd name="T41" fmla="*/ 90725625 h 86"/>
              <a:gd name="T42" fmla="*/ 40322500 w 70"/>
              <a:gd name="T43" fmla="*/ 95765938 h 86"/>
              <a:gd name="T44" fmla="*/ 20161250 w 70"/>
              <a:gd name="T45" fmla="*/ 85685313 h 86"/>
              <a:gd name="T46" fmla="*/ 45362813 w 70"/>
              <a:gd name="T47" fmla="*/ 105846563 h 86"/>
              <a:gd name="T48" fmla="*/ 55443438 w 70"/>
              <a:gd name="T49" fmla="*/ 100806250 h 86"/>
              <a:gd name="T50" fmla="*/ 55443438 w 70"/>
              <a:gd name="T51" fmla="*/ 105846563 h 86"/>
              <a:gd name="T52" fmla="*/ 50403125 w 70"/>
              <a:gd name="T53" fmla="*/ 115927188 h 86"/>
              <a:gd name="T54" fmla="*/ 50403125 w 70"/>
              <a:gd name="T55" fmla="*/ 115927188 h 86"/>
              <a:gd name="T56" fmla="*/ 60483750 w 70"/>
              <a:gd name="T57" fmla="*/ 120967500 h 86"/>
              <a:gd name="T58" fmla="*/ 70564375 w 70"/>
              <a:gd name="T59" fmla="*/ 126007813 h 86"/>
              <a:gd name="T60" fmla="*/ 85685313 w 70"/>
              <a:gd name="T61" fmla="*/ 136088438 h 86"/>
              <a:gd name="T62" fmla="*/ 85685313 w 70"/>
              <a:gd name="T63" fmla="*/ 136088438 h 86"/>
              <a:gd name="T64" fmla="*/ 90725625 w 70"/>
              <a:gd name="T65" fmla="*/ 136088438 h 86"/>
              <a:gd name="T66" fmla="*/ 90725625 w 70"/>
              <a:gd name="T67" fmla="*/ 141128750 h 86"/>
              <a:gd name="T68" fmla="*/ 95765938 w 70"/>
              <a:gd name="T69" fmla="*/ 146169063 h 86"/>
              <a:gd name="T70" fmla="*/ 105846563 w 70"/>
              <a:gd name="T71" fmla="*/ 156249688 h 86"/>
              <a:gd name="T72" fmla="*/ 105846563 w 70"/>
              <a:gd name="T73" fmla="*/ 156249688 h 86"/>
              <a:gd name="T74" fmla="*/ 120967500 w 70"/>
              <a:gd name="T75" fmla="*/ 166330313 h 86"/>
              <a:gd name="T76" fmla="*/ 120967500 w 70"/>
              <a:gd name="T77" fmla="*/ 166330313 h 86"/>
              <a:gd name="T78" fmla="*/ 120967500 w 70"/>
              <a:gd name="T79" fmla="*/ 166330313 h 86"/>
              <a:gd name="T80" fmla="*/ 120967500 w 70"/>
              <a:gd name="T81" fmla="*/ 166330313 h 86"/>
              <a:gd name="T82" fmla="*/ 126007813 w 70"/>
              <a:gd name="T83" fmla="*/ 176410938 h 86"/>
              <a:gd name="T84" fmla="*/ 126007813 w 70"/>
              <a:gd name="T85" fmla="*/ 176410938 h 86"/>
              <a:gd name="T86" fmla="*/ 141128750 w 70"/>
              <a:gd name="T87" fmla="*/ 181451250 h 86"/>
              <a:gd name="T88" fmla="*/ 146169063 w 70"/>
              <a:gd name="T89" fmla="*/ 181451250 h 86"/>
              <a:gd name="T90" fmla="*/ 156249688 w 70"/>
              <a:gd name="T91" fmla="*/ 191531875 h 86"/>
              <a:gd name="T92" fmla="*/ 156249688 w 70"/>
              <a:gd name="T93" fmla="*/ 196572188 h 86"/>
              <a:gd name="T94" fmla="*/ 156249688 w 70"/>
              <a:gd name="T95" fmla="*/ 196572188 h 86"/>
              <a:gd name="T96" fmla="*/ 171370625 w 70"/>
              <a:gd name="T97" fmla="*/ 211693125 h 86"/>
              <a:gd name="T98" fmla="*/ 176410938 w 70"/>
              <a:gd name="T99" fmla="*/ 211693125 h 8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0" h="8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4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0"/>
                </a:lnTo>
                <a:close/>
                <a:moveTo>
                  <a:pt x="2" y="10"/>
                </a:moveTo>
                <a:lnTo>
                  <a:pt x="2" y="12"/>
                </a:lnTo>
                <a:lnTo>
                  <a:pt x="2" y="10"/>
                </a:lnTo>
                <a:close/>
                <a:moveTo>
                  <a:pt x="2" y="12"/>
                </a:move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6" y="16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lnTo>
                  <a:pt x="2" y="12"/>
                </a:lnTo>
                <a:close/>
                <a:moveTo>
                  <a:pt x="4" y="20"/>
                </a:move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4" y="20"/>
                </a:lnTo>
                <a:close/>
                <a:moveTo>
                  <a:pt x="8" y="20"/>
                </a:moveTo>
                <a:lnTo>
                  <a:pt x="10" y="20"/>
                </a:lnTo>
                <a:lnTo>
                  <a:pt x="10" y="18"/>
                </a:lnTo>
                <a:lnTo>
                  <a:pt x="10" y="20"/>
                </a:lnTo>
                <a:lnTo>
                  <a:pt x="8" y="20"/>
                </a:lnTo>
                <a:close/>
                <a:moveTo>
                  <a:pt x="10" y="20"/>
                </a:moveTo>
                <a:lnTo>
                  <a:pt x="8" y="22"/>
                </a:lnTo>
                <a:lnTo>
                  <a:pt x="6" y="24"/>
                </a:lnTo>
                <a:lnTo>
                  <a:pt x="10" y="20"/>
                </a:lnTo>
                <a:close/>
                <a:moveTo>
                  <a:pt x="6" y="24"/>
                </a:moveTo>
                <a:lnTo>
                  <a:pt x="8" y="24"/>
                </a:lnTo>
                <a:lnTo>
                  <a:pt x="6" y="24"/>
                </a:lnTo>
                <a:close/>
                <a:moveTo>
                  <a:pt x="8" y="24"/>
                </a:moveTo>
                <a:lnTo>
                  <a:pt x="6" y="24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6" y="28"/>
                </a:lnTo>
                <a:lnTo>
                  <a:pt x="8" y="28"/>
                </a:lnTo>
                <a:lnTo>
                  <a:pt x="8" y="24"/>
                </a:lnTo>
                <a:close/>
                <a:moveTo>
                  <a:pt x="8" y="28"/>
                </a:moveTo>
                <a:lnTo>
                  <a:pt x="10" y="30"/>
                </a:lnTo>
                <a:lnTo>
                  <a:pt x="10" y="32"/>
                </a:lnTo>
                <a:lnTo>
                  <a:pt x="8" y="34"/>
                </a:lnTo>
                <a:lnTo>
                  <a:pt x="8" y="28"/>
                </a:lnTo>
                <a:close/>
                <a:moveTo>
                  <a:pt x="8" y="34"/>
                </a:moveTo>
                <a:lnTo>
                  <a:pt x="10" y="36"/>
                </a:lnTo>
                <a:lnTo>
                  <a:pt x="12" y="36"/>
                </a:lnTo>
                <a:lnTo>
                  <a:pt x="12" y="38"/>
                </a:lnTo>
                <a:lnTo>
                  <a:pt x="14" y="40"/>
                </a:lnTo>
                <a:lnTo>
                  <a:pt x="16" y="38"/>
                </a:lnTo>
                <a:lnTo>
                  <a:pt x="18" y="38"/>
                </a:lnTo>
                <a:lnTo>
                  <a:pt x="16" y="38"/>
                </a:lnTo>
                <a:lnTo>
                  <a:pt x="8" y="34"/>
                </a:lnTo>
                <a:close/>
                <a:moveTo>
                  <a:pt x="16" y="38"/>
                </a:moveTo>
                <a:lnTo>
                  <a:pt x="16" y="40"/>
                </a:lnTo>
                <a:lnTo>
                  <a:pt x="18" y="42"/>
                </a:lnTo>
                <a:lnTo>
                  <a:pt x="20" y="42"/>
                </a:lnTo>
                <a:lnTo>
                  <a:pt x="22" y="40"/>
                </a:lnTo>
                <a:lnTo>
                  <a:pt x="16" y="38"/>
                </a:lnTo>
                <a:close/>
                <a:moveTo>
                  <a:pt x="22" y="40"/>
                </a:moveTo>
                <a:lnTo>
                  <a:pt x="22" y="42"/>
                </a:lnTo>
                <a:lnTo>
                  <a:pt x="20" y="42"/>
                </a:lnTo>
                <a:lnTo>
                  <a:pt x="18" y="44"/>
                </a:lnTo>
                <a:lnTo>
                  <a:pt x="20" y="46"/>
                </a:lnTo>
                <a:lnTo>
                  <a:pt x="22" y="40"/>
                </a:lnTo>
                <a:close/>
                <a:moveTo>
                  <a:pt x="20" y="46"/>
                </a:moveTo>
                <a:lnTo>
                  <a:pt x="18" y="44"/>
                </a:lnTo>
                <a:lnTo>
                  <a:pt x="20" y="46"/>
                </a:lnTo>
                <a:lnTo>
                  <a:pt x="24" y="48"/>
                </a:lnTo>
                <a:lnTo>
                  <a:pt x="26" y="50"/>
                </a:lnTo>
                <a:lnTo>
                  <a:pt x="28" y="50"/>
                </a:lnTo>
                <a:lnTo>
                  <a:pt x="30" y="52"/>
                </a:lnTo>
                <a:lnTo>
                  <a:pt x="32" y="52"/>
                </a:lnTo>
                <a:lnTo>
                  <a:pt x="34" y="54"/>
                </a:lnTo>
                <a:lnTo>
                  <a:pt x="20" y="46"/>
                </a:lnTo>
                <a:close/>
                <a:moveTo>
                  <a:pt x="34" y="54"/>
                </a:moveTo>
                <a:lnTo>
                  <a:pt x="34" y="54"/>
                </a:lnTo>
                <a:close/>
                <a:moveTo>
                  <a:pt x="34" y="54"/>
                </a:moveTo>
                <a:lnTo>
                  <a:pt x="36" y="54"/>
                </a:lnTo>
                <a:lnTo>
                  <a:pt x="34" y="54"/>
                </a:lnTo>
                <a:close/>
                <a:moveTo>
                  <a:pt x="36" y="54"/>
                </a:moveTo>
                <a:lnTo>
                  <a:pt x="36" y="56"/>
                </a:lnTo>
                <a:lnTo>
                  <a:pt x="36" y="54"/>
                </a:lnTo>
                <a:close/>
                <a:moveTo>
                  <a:pt x="36" y="56"/>
                </a:moveTo>
                <a:lnTo>
                  <a:pt x="38" y="58"/>
                </a:lnTo>
                <a:lnTo>
                  <a:pt x="38" y="60"/>
                </a:lnTo>
                <a:lnTo>
                  <a:pt x="40" y="60"/>
                </a:lnTo>
                <a:lnTo>
                  <a:pt x="42" y="62"/>
                </a:lnTo>
                <a:lnTo>
                  <a:pt x="36" y="56"/>
                </a:lnTo>
                <a:close/>
                <a:moveTo>
                  <a:pt x="42" y="62"/>
                </a:moveTo>
                <a:lnTo>
                  <a:pt x="44" y="62"/>
                </a:lnTo>
                <a:lnTo>
                  <a:pt x="46" y="64"/>
                </a:lnTo>
                <a:lnTo>
                  <a:pt x="48" y="66"/>
                </a:lnTo>
                <a:lnTo>
                  <a:pt x="42" y="62"/>
                </a:lnTo>
                <a:close/>
                <a:moveTo>
                  <a:pt x="48" y="66"/>
                </a:moveTo>
                <a:lnTo>
                  <a:pt x="48" y="66"/>
                </a:lnTo>
                <a:close/>
                <a:moveTo>
                  <a:pt x="48" y="66"/>
                </a:moveTo>
                <a:lnTo>
                  <a:pt x="48" y="66"/>
                </a:lnTo>
                <a:close/>
                <a:moveTo>
                  <a:pt x="48" y="66"/>
                </a:moveTo>
                <a:lnTo>
                  <a:pt x="48" y="66"/>
                </a:lnTo>
                <a:close/>
                <a:moveTo>
                  <a:pt x="48" y="66"/>
                </a:moveTo>
                <a:lnTo>
                  <a:pt x="48" y="66"/>
                </a:lnTo>
                <a:close/>
                <a:moveTo>
                  <a:pt x="48" y="66"/>
                </a:moveTo>
                <a:lnTo>
                  <a:pt x="48" y="68"/>
                </a:lnTo>
                <a:lnTo>
                  <a:pt x="50" y="70"/>
                </a:lnTo>
                <a:lnTo>
                  <a:pt x="48" y="66"/>
                </a:lnTo>
                <a:close/>
                <a:moveTo>
                  <a:pt x="50" y="70"/>
                </a:moveTo>
                <a:lnTo>
                  <a:pt x="52" y="70"/>
                </a:lnTo>
                <a:lnTo>
                  <a:pt x="54" y="70"/>
                </a:lnTo>
                <a:lnTo>
                  <a:pt x="56" y="72"/>
                </a:lnTo>
                <a:lnTo>
                  <a:pt x="50" y="70"/>
                </a:lnTo>
                <a:close/>
                <a:moveTo>
                  <a:pt x="56" y="72"/>
                </a:moveTo>
                <a:lnTo>
                  <a:pt x="58" y="72"/>
                </a:lnTo>
                <a:lnTo>
                  <a:pt x="60" y="74"/>
                </a:lnTo>
                <a:lnTo>
                  <a:pt x="62" y="76"/>
                </a:lnTo>
                <a:lnTo>
                  <a:pt x="56" y="72"/>
                </a:lnTo>
                <a:close/>
                <a:moveTo>
                  <a:pt x="62" y="76"/>
                </a:moveTo>
                <a:lnTo>
                  <a:pt x="62" y="78"/>
                </a:lnTo>
                <a:lnTo>
                  <a:pt x="62" y="76"/>
                </a:lnTo>
                <a:close/>
                <a:moveTo>
                  <a:pt x="62" y="78"/>
                </a:moveTo>
                <a:lnTo>
                  <a:pt x="64" y="80"/>
                </a:lnTo>
                <a:lnTo>
                  <a:pt x="66" y="82"/>
                </a:lnTo>
                <a:lnTo>
                  <a:pt x="68" y="84"/>
                </a:lnTo>
                <a:lnTo>
                  <a:pt x="62" y="78"/>
                </a:lnTo>
                <a:close/>
                <a:moveTo>
                  <a:pt x="68" y="84"/>
                </a:moveTo>
                <a:lnTo>
                  <a:pt x="70" y="84"/>
                </a:lnTo>
                <a:lnTo>
                  <a:pt x="70" y="86"/>
                </a:lnTo>
                <a:lnTo>
                  <a:pt x="68" y="8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1" name="Freeform 2399"/>
          <p:cNvSpPr>
            <a:spLocks noEditPoints="1"/>
          </p:cNvSpPr>
          <p:nvPr/>
        </p:nvSpPr>
        <p:spPr bwMode="auto">
          <a:xfrm>
            <a:off x="3821115" y="3621088"/>
            <a:ext cx="111125" cy="136525"/>
          </a:xfrm>
          <a:custGeom>
            <a:avLst/>
            <a:gdLst>
              <a:gd name="T0" fmla="*/ 0 w 70"/>
              <a:gd name="T1" fmla="*/ 10080625 h 86"/>
              <a:gd name="T2" fmla="*/ 5040313 w 70"/>
              <a:gd name="T3" fmla="*/ 15120938 h 86"/>
              <a:gd name="T4" fmla="*/ 15120938 w 70"/>
              <a:gd name="T5" fmla="*/ 20161250 h 86"/>
              <a:gd name="T6" fmla="*/ 5040313 w 70"/>
              <a:gd name="T7" fmla="*/ 25201563 h 86"/>
              <a:gd name="T8" fmla="*/ 10080625 w 70"/>
              <a:gd name="T9" fmla="*/ 35282188 h 86"/>
              <a:gd name="T10" fmla="*/ 15120938 w 70"/>
              <a:gd name="T11" fmla="*/ 40322500 h 86"/>
              <a:gd name="T12" fmla="*/ 10080625 w 70"/>
              <a:gd name="T13" fmla="*/ 50403125 h 86"/>
              <a:gd name="T14" fmla="*/ 10080625 w 70"/>
              <a:gd name="T15" fmla="*/ 50403125 h 86"/>
              <a:gd name="T16" fmla="*/ 20161250 w 70"/>
              <a:gd name="T17" fmla="*/ 50403125 h 86"/>
              <a:gd name="T18" fmla="*/ 25201563 w 70"/>
              <a:gd name="T19" fmla="*/ 45362813 h 86"/>
              <a:gd name="T20" fmla="*/ 25201563 w 70"/>
              <a:gd name="T21" fmla="*/ 50403125 h 86"/>
              <a:gd name="T22" fmla="*/ 15120938 w 70"/>
              <a:gd name="T23" fmla="*/ 60483750 h 86"/>
              <a:gd name="T24" fmla="*/ 20161250 w 70"/>
              <a:gd name="T25" fmla="*/ 60483750 h 86"/>
              <a:gd name="T26" fmla="*/ 10080625 w 70"/>
              <a:gd name="T27" fmla="*/ 60483750 h 86"/>
              <a:gd name="T28" fmla="*/ 15120938 w 70"/>
              <a:gd name="T29" fmla="*/ 70564375 h 86"/>
              <a:gd name="T30" fmla="*/ 25201563 w 70"/>
              <a:gd name="T31" fmla="*/ 75604688 h 86"/>
              <a:gd name="T32" fmla="*/ 20161250 w 70"/>
              <a:gd name="T33" fmla="*/ 85685313 h 86"/>
              <a:gd name="T34" fmla="*/ 30241875 w 70"/>
              <a:gd name="T35" fmla="*/ 90725625 h 86"/>
              <a:gd name="T36" fmla="*/ 40322500 w 70"/>
              <a:gd name="T37" fmla="*/ 95765938 h 86"/>
              <a:gd name="T38" fmla="*/ 40322500 w 70"/>
              <a:gd name="T39" fmla="*/ 95765938 h 86"/>
              <a:gd name="T40" fmla="*/ 50403125 w 70"/>
              <a:gd name="T41" fmla="*/ 105846563 h 86"/>
              <a:gd name="T42" fmla="*/ 55443438 w 70"/>
              <a:gd name="T43" fmla="*/ 100806250 h 86"/>
              <a:gd name="T44" fmla="*/ 45362813 w 70"/>
              <a:gd name="T45" fmla="*/ 110886875 h 86"/>
              <a:gd name="T46" fmla="*/ 50403125 w 70"/>
              <a:gd name="T47" fmla="*/ 115927188 h 86"/>
              <a:gd name="T48" fmla="*/ 60483750 w 70"/>
              <a:gd name="T49" fmla="*/ 120967500 h 86"/>
              <a:gd name="T50" fmla="*/ 70564375 w 70"/>
              <a:gd name="T51" fmla="*/ 126007813 h 86"/>
              <a:gd name="T52" fmla="*/ 85685313 w 70"/>
              <a:gd name="T53" fmla="*/ 136088438 h 86"/>
              <a:gd name="T54" fmla="*/ 85685313 w 70"/>
              <a:gd name="T55" fmla="*/ 136088438 h 86"/>
              <a:gd name="T56" fmla="*/ 90725625 w 70"/>
              <a:gd name="T57" fmla="*/ 136088438 h 86"/>
              <a:gd name="T58" fmla="*/ 95765938 w 70"/>
              <a:gd name="T59" fmla="*/ 146169063 h 86"/>
              <a:gd name="T60" fmla="*/ 105846563 w 70"/>
              <a:gd name="T61" fmla="*/ 156249688 h 86"/>
              <a:gd name="T62" fmla="*/ 110886875 w 70"/>
              <a:gd name="T63" fmla="*/ 156249688 h 86"/>
              <a:gd name="T64" fmla="*/ 120967500 w 70"/>
              <a:gd name="T65" fmla="*/ 166330313 h 86"/>
              <a:gd name="T66" fmla="*/ 120967500 w 70"/>
              <a:gd name="T67" fmla="*/ 166330313 h 86"/>
              <a:gd name="T68" fmla="*/ 120967500 w 70"/>
              <a:gd name="T69" fmla="*/ 166330313 h 86"/>
              <a:gd name="T70" fmla="*/ 120967500 w 70"/>
              <a:gd name="T71" fmla="*/ 171370625 h 86"/>
              <a:gd name="T72" fmla="*/ 126007813 w 70"/>
              <a:gd name="T73" fmla="*/ 176410938 h 86"/>
              <a:gd name="T74" fmla="*/ 141128750 w 70"/>
              <a:gd name="T75" fmla="*/ 181451250 h 86"/>
              <a:gd name="T76" fmla="*/ 151209375 w 70"/>
              <a:gd name="T77" fmla="*/ 186491563 h 86"/>
              <a:gd name="T78" fmla="*/ 156249688 w 70"/>
              <a:gd name="T79" fmla="*/ 191531875 h 86"/>
              <a:gd name="T80" fmla="*/ 156249688 w 70"/>
              <a:gd name="T81" fmla="*/ 196572188 h 86"/>
              <a:gd name="T82" fmla="*/ 171370625 w 70"/>
              <a:gd name="T83" fmla="*/ 211693125 h 86"/>
              <a:gd name="T84" fmla="*/ 176410938 w 70"/>
              <a:gd name="T85" fmla="*/ 216733438 h 8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8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4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moveTo>
                  <a:pt x="2" y="10"/>
                </a:moveTo>
                <a:lnTo>
                  <a:pt x="2" y="12"/>
                </a:lnTo>
                <a:moveTo>
                  <a:pt x="2" y="12"/>
                </a:move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6" y="16"/>
                </a:lnTo>
                <a:lnTo>
                  <a:pt x="4" y="16"/>
                </a:lnTo>
                <a:lnTo>
                  <a:pt x="4" y="18"/>
                </a:lnTo>
                <a:lnTo>
                  <a:pt x="4" y="20"/>
                </a:lnTo>
                <a:moveTo>
                  <a:pt x="4" y="20"/>
                </a:move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moveTo>
                  <a:pt x="8" y="20"/>
                </a:moveTo>
                <a:lnTo>
                  <a:pt x="10" y="20"/>
                </a:lnTo>
                <a:lnTo>
                  <a:pt x="10" y="18"/>
                </a:lnTo>
                <a:lnTo>
                  <a:pt x="10" y="20"/>
                </a:lnTo>
                <a:moveTo>
                  <a:pt x="10" y="20"/>
                </a:moveTo>
                <a:lnTo>
                  <a:pt x="8" y="22"/>
                </a:lnTo>
                <a:lnTo>
                  <a:pt x="6" y="24"/>
                </a:lnTo>
                <a:moveTo>
                  <a:pt x="6" y="24"/>
                </a:moveTo>
                <a:lnTo>
                  <a:pt x="8" y="24"/>
                </a:lnTo>
                <a:moveTo>
                  <a:pt x="8" y="24"/>
                </a:moveTo>
                <a:lnTo>
                  <a:pt x="6" y="24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6" y="28"/>
                </a:lnTo>
                <a:lnTo>
                  <a:pt x="8" y="28"/>
                </a:lnTo>
                <a:moveTo>
                  <a:pt x="8" y="28"/>
                </a:moveTo>
                <a:lnTo>
                  <a:pt x="10" y="30"/>
                </a:lnTo>
                <a:lnTo>
                  <a:pt x="10" y="32"/>
                </a:lnTo>
                <a:lnTo>
                  <a:pt x="8" y="34"/>
                </a:lnTo>
                <a:moveTo>
                  <a:pt x="8" y="34"/>
                </a:moveTo>
                <a:lnTo>
                  <a:pt x="10" y="36"/>
                </a:lnTo>
                <a:lnTo>
                  <a:pt x="12" y="36"/>
                </a:lnTo>
                <a:lnTo>
                  <a:pt x="12" y="38"/>
                </a:lnTo>
                <a:lnTo>
                  <a:pt x="14" y="40"/>
                </a:lnTo>
                <a:lnTo>
                  <a:pt x="16" y="38"/>
                </a:lnTo>
                <a:lnTo>
                  <a:pt x="18" y="38"/>
                </a:lnTo>
                <a:lnTo>
                  <a:pt x="16" y="38"/>
                </a:lnTo>
                <a:moveTo>
                  <a:pt x="16" y="38"/>
                </a:moveTo>
                <a:lnTo>
                  <a:pt x="16" y="40"/>
                </a:lnTo>
                <a:lnTo>
                  <a:pt x="18" y="42"/>
                </a:lnTo>
                <a:lnTo>
                  <a:pt x="20" y="42"/>
                </a:lnTo>
                <a:lnTo>
                  <a:pt x="22" y="40"/>
                </a:lnTo>
                <a:moveTo>
                  <a:pt x="22" y="40"/>
                </a:moveTo>
                <a:lnTo>
                  <a:pt x="22" y="42"/>
                </a:lnTo>
                <a:lnTo>
                  <a:pt x="20" y="42"/>
                </a:lnTo>
                <a:lnTo>
                  <a:pt x="18" y="44"/>
                </a:lnTo>
                <a:lnTo>
                  <a:pt x="20" y="46"/>
                </a:lnTo>
                <a:moveTo>
                  <a:pt x="20" y="46"/>
                </a:moveTo>
                <a:lnTo>
                  <a:pt x="18" y="44"/>
                </a:lnTo>
                <a:lnTo>
                  <a:pt x="20" y="46"/>
                </a:lnTo>
                <a:lnTo>
                  <a:pt x="24" y="48"/>
                </a:lnTo>
                <a:lnTo>
                  <a:pt x="26" y="50"/>
                </a:lnTo>
                <a:lnTo>
                  <a:pt x="28" y="50"/>
                </a:lnTo>
                <a:lnTo>
                  <a:pt x="30" y="52"/>
                </a:lnTo>
                <a:lnTo>
                  <a:pt x="32" y="52"/>
                </a:lnTo>
                <a:lnTo>
                  <a:pt x="34" y="54"/>
                </a:lnTo>
                <a:moveTo>
                  <a:pt x="34" y="54"/>
                </a:moveTo>
                <a:lnTo>
                  <a:pt x="34" y="54"/>
                </a:lnTo>
                <a:moveTo>
                  <a:pt x="34" y="54"/>
                </a:moveTo>
                <a:lnTo>
                  <a:pt x="36" y="54"/>
                </a:lnTo>
                <a:moveTo>
                  <a:pt x="36" y="54"/>
                </a:moveTo>
                <a:lnTo>
                  <a:pt x="36" y="56"/>
                </a:lnTo>
                <a:moveTo>
                  <a:pt x="36" y="56"/>
                </a:moveTo>
                <a:lnTo>
                  <a:pt x="38" y="58"/>
                </a:lnTo>
                <a:lnTo>
                  <a:pt x="38" y="60"/>
                </a:lnTo>
                <a:lnTo>
                  <a:pt x="40" y="60"/>
                </a:lnTo>
                <a:lnTo>
                  <a:pt x="42" y="62"/>
                </a:lnTo>
                <a:moveTo>
                  <a:pt x="42" y="62"/>
                </a:moveTo>
                <a:lnTo>
                  <a:pt x="44" y="62"/>
                </a:lnTo>
                <a:lnTo>
                  <a:pt x="46" y="64"/>
                </a:lnTo>
                <a:lnTo>
                  <a:pt x="48" y="66"/>
                </a:lnTo>
                <a:moveTo>
                  <a:pt x="48" y="66"/>
                </a:moveTo>
                <a:lnTo>
                  <a:pt x="48" y="66"/>
                </a:lnTo>
                <a:moveTo>
                  <a:pt x="48" y="66"/>
                </a:moveTo>
                <a:lnTo>
                  <a:pt x="48" y="66"/>
                </a:lnTo>
                <a:moveTo>
                  <a:pt x="48" y="66"/>
                </a:moveTo>
                <a:lnTo>
                  <a:pt x="48" y="66"/>
                </a:lnTo>
                <a:moveTo>
                  <a:pt x="48" y="66"/>
                </a:moveTo>
                <a:lnTo>
                  <a:pt x="48" y="66"/>
                </a:lnTo>
                <a:moveTo>
                  <a:pt x="48" y="66"/>
                </a:moveTo>
                <a:lnTo>
                  <a:pt x="48" y="68"/>
                </a:lnTo>
                <a:lnTo>
                  <a:pt x="50" y="70"/>
                </a:lnTo>
                <a:moveTo>
                  <a:pt x="50" y="70"/>
                </a:moveTo>
                <a:lnTo>
                  <a:pt x="52" y="70"/>
                </a:lnTo>
                <a:lnTo>
                  <a:pt x="54" y="70"/>
                </a:lnTo>
                <a:lnTo>
                  <a:pt x="56" y="72"/>
                </a:lnTo>
                <a:moveTo>
                  <a:pt x="56" y="72"/>
                </a:moveTo>
                <a:lnTo>
                  <a:pt x="58" y="72"/>
                </a:lnTo>
                <a:lnTo>
                  <a:pt x="60" y="74"/>
                </a:lnTo>
                <a:lnTo>
                  <a:pt x="62" y="76"/>
                </a:lnTo>
                <a:moveTo>
                  <a:pt x="62" y="76"/>
                </a:moveTo>
                <a:lnTo>
                  <a:pt x="62" y="78"/>
                </a:lnTo>
                <a:moveTo>
                  <a:pt x="62" y="78"/>
                </a:moveTo>
                <a:lnTo>
                  <a:pt x="64" y="80"/>
                </a:lnTo>
                <a:lnTo>
                  <a:pt x="66" y="82"/>
                </a:lnTo>
                <a:lnTo>
                  <a:pt x="68" y="84"/>
                </a:lnTo>
                <a:moveTo>
                  <a:pt x="68" y="84"/>
                </a:moveTo>
                <a:lnTo>
                  <a:pt x="70" y="84"/>
                </a:lnTo>
                <a:lnTo>
                  <a:pt x="70" y="8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2" name="Freeform 2400"/>
          <p:cNvSpPr>
            <a:spLocks/>
          </p:cNvSpPr>
          <p:nvPr/>
        </p:nvSpPr>
        <p:spPr bwMode="auto">
          <a:xfrm>
            <a:off x="5053016" y="4044951"/>
            <a:ext cx="60325" cy="180975"/>
          </a:xfrm>
          <a:custGeom>
            <a:avLst/>
            <a:gdLst>
              <a:gd name="T0" fmla="*/ 65524063 w 38"/>
              <a:gd name="T1" fmla="*/ 262096250 h 114"/>
              <a:gd name="T2" fmla="*/ 65524063 w 38"/>
              <a:gd name="T3" fmla="*/ 272176875 h 114"/>
              <a:gd name="T4" fmla="*/ 75604688 w 38"/>
              <a:gd name="T5" fmla="*/ 272176875 h 114"/>
              <a:gd name="T6" fmla="*/ 85685313 w 38"/>
              <a:gd name="T7" fmla="*/ 282257500 h 114"/>
              <a:gd name="T8" fmla="*/ 95765938 w 38"/>
              <a:gd name="T9" fmla="*/ 282257500 h 114"/>
              <a:gd name="T10" fmla="*/ 90725625 w 38"/>
              <a:gd name="T11" fmla="*/ 272176875 h 114"/>
              <a:gd name="T12" fmla="*/ 85685313 w 38"/>
              <a:gd name="T13" fmla="*/ 257055938 h 114"/>
              <a:gd name="T14" fmla="*/ 80645000 w 38"/>
              <a:gd name="T15" fmla="*/ 241935000 h 114"/>
              <a:gd name="T16" fmla="*/ 75604688 w 38"/>
              <a:gd name="T17" fmla="*/ 231854375 h 114"/>
              <a:gd name="T18" fmla="*/ 70564375 w 38"/>
              <a:gd name="T19" fmla="*/ 221773750 h 114"/>
              <a:gd name="T20" fmla="*/ 70564375 w 38"/>
              <a:gd name="T21" fmla="*/ 206652813 h 114"/>
              <a:gd name="T22" fmla="*/ 70564375 w 38"/>
              <a:gd name="T23" fmla="*/ 191531875 h 114"/>
              <a:gd name="T24" fmla="*/ 60483750 w 38"/>
              <a:gd name="T25" fmla="*/ 181451250 h 114"/>
              <a:gd name="T26" fmla="*/ 50403125 w 38"/>
              <a:gd name="T27" fmla="*/ 166330313 h 114"/>
              <a:gd name="T28" fmla="*/ 40322500 w 38"/>
              <a:gd name="T29" fmla="*/ 166330313 h 114"/>
              <a:gd name="T30" fmla="*/ 30241875 w 38"/>
              <a:gd name="T31" fmla="*/ 156249688 h 114"/>
              <a:gd name="T32" fmla="*/ 30241875 w 38"/>
              <a:gd name="T33" fmla="*/ 141128750 h 114"/>
              <a:gd name="T34" fmla="*/ 40322500 w 38"/>
              <a:gd name="T35" fmla="*/ 131048125 h 114"/>
              <a:gd name="T36" fmla="*/ 35282188 w 38"/>
              <a:gd name="T37" fmla="*/ 115927188 h 114"/>
              <a:gd name="T38" fmla="*/ 30241875 w 38"/>
              <a:gd name="T39" fmla="*/ 100806250 h 114"/>
              <a:gd name="T40" fmla="*/ 35282188 w 38"/>
              <a:gd name="T41" fmla="*/ 90725625 h 114"/>
              <a:gd name="T42" fmla="*/ 25201563 w 38"/>
              <a:gd name="T43" fmla="*/ 80645000 h 114"/>
              <a:gd name="T44" fmla="*/ 25201563 w 38"/>
              <a:gd name="T45" fmla="*/ 65524063 h 114"/>
              <a:gd name="T46" fmla="*/ 25201563 w 38"/>
              <a:gd name="T47" fmla="*/ 50403125 h 114"/>
              <a:gd name="T48" fmla="*/ 20161250 w 38"/>
              <a:gd name="T49" fmla="*/ 35282188 h 114"/>
              <a:gd name="T50" fmla="*/ 15120938 w 38"/>
              <a:gd name="T51" fmla="*/ 25201563 h 114"/>
              <a:gd name="T52" fmla="*/ 15120938 w 38"/>
              <a:gd name="T53" fmla="*/ 10080625 h 114"/>
              <a:gd name="T54" fmla="*/ 5040313 w 38"/>
              <a:gd name="T55" fmla="*/ 0 h 114"/>
              <a:gd name="T56" fmla="*/ 5040313 w 38"/>
              <a:gd name="T57" fmla="*/ 10080625 h 114"/>
              <a:gd name="T58" fmla="*/ 0 w 38"/>
              <a:gd name="T59" fmla="*/ 25201563 h 114"/>
              <a:gd name="T60" fmla="*/ 0 w 38"/>
              <a:gd name="T61" fmla="*/ 40322500 h 114"/>
              <a:gd name="T62" fmla="*/ 0 w 38"/>
              <a:gd name="T63" fmla="*/ 50403125 h 114"/>
              <a:gd name="T64" fmla="*/ 5040313 w 38"/>
              <a:gd name="T65" fmla="*/ 40322500 h 114"/>
              <a:gd name="T66" fmla="*/ 10080625 w 38"/>
              <a:gd name="T67" fmla="*/ 45362813 h 114"/>
              <a:gd name="T68" fmla="*/ 5040313 w 38"/>
              <a:gd name="T69" fmla="*/ 60483750 h 114"/>
              <a:gd name="T70" fmla="*/ 0 w 38"/>
              <a:gd name="T71" fmla="*/ 75604688 h 114"/>
              <a:gd name="T72" fmla="*/ 0 w 38"/>
              <a:gd name="T73" fmla="*/ 85685313 h 114"/>
              <a:gd name="T74" fmla="*/ 5040313 w 38"/>
              <a:gd name="T75" fmla="*/ 95765938 h 114"/>
              <a:gd name="T76" fmla="*/ 10080625 w 38"/>
              <a:gd name="T77" fmla="*/ 110886875 h 114"/>
              <a:gd name="T78" fmla="*/ 10080625 w 38"/>
              <a:gd name="T79" fmla="*/ 120967500 h 114"/>
              <a:gd name="T80" fmla="*/ 5040313 w 38"/>
              <a:gd name="T81" fmla="*/ 136088438 h 114"/>
              <a:gd name="T82" fmla="*/ 5040313 w 38"/>
              <a:gd name="T83" fmla="*/ 141128750 h 114"/>
              <a:gd name="T84" fmla="*/ 10080625 w 38"/>
              <a:gd name="T85" fmla="*/ 156249688 h 114"/>
              <a:gd name="T86" fmla="*/ 20161250 w 38"/>
              <a:gd name="T87" fmla="*/ 166330313 h 114"/>
              <a:gd name="T88" fmla="*/ 25201563 w 38"/>
              <a:gd name="T89" fmla="*/ 181451250 h 114"/>
              <a:gd name="T90" fmla="*/ 35282188 w 38"/>
              <a:gd name="T91" fmla="*/ 196572188 h 114"/>
              <a:gd name="T92" fmla="*/ 45362813 w 38"/>
              <a:gd name="T93" fmla="*/ 201612500 h 114"/>
              <a:gd name="T94" fmla="*/ 50403125 w 38"/>
              <a:gd name="T95" fmla="*/ 216733438 h 114"/>
              <a:gd name="T96" fmla="*/ 50403125 w 38"/>
              <a:gd name="T97" fmla="*/ 231854375 h 114"/>
              <a:gd name="T98" fmla="*/ 55443438 w 38"/>
              <a:gd name="T99" fmla="*/ 236894688 h 114"/>
              <a:gd name="T100" fmla="*/ 65524063 w 38"/>
              <a:gd name="T101" fmla="*/ 252015625 h 1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8" h="114">
                <a:moveTo>
                  <a:pt x="26" y="102"/>
                </a:moveTo>
                <a:lnTo>
                  <a:pt x="26" y="102"/>
                </a:lnTo>
                <a:lnTo>
                  <a:pt x="26" y="104"/>
                </a:lnTo>
                <a:lnTo>
                  <a:pt x="24" y="106"/>
                </a:lnTo>
                <a:lnTo>
                  <a:pt x="24" y="108"/>
                </a:lnTo>
                <a:lnTo>
                  <a:pt x="26" y="108"/>
                </a:lnTo>
                <a:lnTo>
                  <a:pt x="26" y="110"/>
                </a:lnTo>
                <a:lnTo>
                  <a:pt x="28" y="108"/>
                </a:lnTo>
                <a:lnTo>
                  <a:pt x="30" y="108"/>
                </a:lnTo>
                <a:lnTo>
                  <a:pt x="32" y="110"/>
                </a:lnTo>
                <a:lnTo>
                  <a:pt x="34" y="112"/>
                </a:lnTo>
                <a:lnTo>
                  <a:pt x="34" y="114"/>
                </a:lnTo>
                <a:lnTo>
                  <a:pt x="36" y="112"/>
                </a:lnTo>
                <a:lnTo>
                  <a:pt x="38" y="112"/>
                </a:lnTo>
                <a:lnTo>
                  <a:pt x="38" y="110"/>
                </a:lnTo>
                <a:lnTo>
                  <a:pt x="36" y="108"/>
                </a:lnTo>
                <a:lnTo>
                  <a:pt x="36" y="106"/>
                </a:lnTo>
                <a:lnTo>
                  <a:pt x="36" y="104"/>
                </a:lnTo>
                <a:lnTo>
                  <a:pt x="34" y="102"/>
                </a:lnTo>
                <a:lnTo>
                  <a:pt x="34" y="100"/>
                </a:lnTo>
                <a:lnTo>
                  <a:pt x="34" y="98"/>
                </a:lnTo>
                <a:lnTo>
                  <a:pt x="32" y="96"/>
                </a:lnTo>
                <a:lnTo>
                  <a:pt x="30" y="94"/>
                </a:lnTo>
                <a:lnTo>
                  <a:pt x="30" y="92"/>
                </a:lnTo>
                <a:lnTo>
                  <a:pt x="30" y="90"/>
                </a:lnTo>
                <a:lnTo>
                  <a:pt x="28" y="90"/>
                </a:lnTo>
                <a:lnTo>
                  <a:pt x="28" y="88"/>
                </a:lnTo>
                <a:lnTo>
                  <a:pt x="28" y="86"/>
                </a:lnTo>
                <a:lnTo>
                  <a:pt x="28" y="84"/>
                </a:lnTo>
                <a:lnTo>
                  <a:pt x="28" y="82"/>
                </a:lnTo>
                <a:lnTo>
                  <a:pt x="26" y="80"/>
                </a:lnTo>
                <a:lnTo>
                  <a:pt x="26" y="78"/>
                </a:lnTo>
                <a:lnTo>
                  <a:pt x="28" y="76"/>
                </a:lnTo>
                <a:lnTo>
                  <a:pt x="26" y="76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68"/>
                </a:lnTo>
                <a:lnTo>
                  <a:pt x="20" y="66"/>
                </a:lnTo>
                <a:lnTo>
                  <a:pt x="18" y="64"/>
                </a:lnTo>
                <a:lnTo>
                  <a:pt x="16" y="66"/>
                </a:lnTo>
                <a:lnTo>
                  <a:pt x="14" y="64"/>
                </a:lnTo>
                <a:lnTo>
                  <a:pt x="14" y="62"/>
                </a:lnTo>
                <a:lnTo>
                  <a:pt x="12" y="62"/>
                </a:lnTo>
                <a:lnTo>
                  <a:pt x="12" y="60"/>
                </a:lnTo>
                <a:lnTo>
                  <a:pt x="12" y="58"/>
                </a:lnTo>
                <a:lnTo>
                  <a:pt x="12" y="56"/>
                </a:lnTo>
                <a:lnTo>
                  <a:pt x="14" y="54"/>
                </a:lnTo>
                <a:lnTo>
                  <a:pt x="16" y="54"/>
                </a:lnTo>
                <a:lnTo>
                  <a:pt x="16" y="52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2" y="44"/>
                </a:lnTo>
                <a:lnTo>
                  <a:pt x="12" y="42"/>
                </a:lnTo>
                <a:lnTo>
                  <a:pt x="12" y="40"/>
                </a:lnTo>
                <a:lnTo>
                  <a:pt x="14" y="38"/>
                </a:lnTo>
                <a:lnTo>
                  <a:pt x="14" y="36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6" y="12"/>
                </a:lnTo>
                <a:lnTo>
                  <a:pt x="6" y="10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6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2" y="24"/>
                </a:lnTo>
                <a:lnTo>
                  <a:pt x="2" y="26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2" y="38"/>
                </a:lnTo>
                <a:lnTo>
                  <a:pt x="2" y="40"/>
                </a:lnTo>
                <a:lnTo>
                  <a:pt x="2" y="42"/>
                </a:lnTo>
                <a:lnTo>
                  <a:pt x="4" y="44"/>
                </a:lnTo>
                <a:lnTo>
                  <a:pt x="4" y="46"/>
                </a:lnTo>
                <a:lnTo>
                  <a:pt x="6" y="48"/>
                </a:ln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2" y="54"/>
                </a:lnTo>
                <a:lnTo>
                  <a:pt x="2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6" y="64"/>
                </a:lnTo>
                <a:lnTo>
                  <a:pt x="6" y="66"/>
                </a:lnTo>
                <a:lnTo>
                  <a:pt x="8" y="66"/>
                </a:lnTo>
                <a:lnTo>
                  <a:pt x="8" y="68"/>
                </a:lnTo>
                <a:lnTo>
                  <a:pt x="8" y="70"/>
                </a:lnTo>
                <a:lnTo>
                  <a:pt x="10" y="72"/>
                </a:lnTo>
                <a:lnTo>
                  <a:pt x="10" y="74"/>
                </a:lnTo>
                <a:lnTo>
                  <a:pt x="12" y="76"/>
                </a:lnTo>
                <a:lnTo>
                  <a:pt x="14" y="78"/>
                </a:lnTo>
                <a:lnTo>
                  <a:pt x="16" y="80"/>
                </a:lnTo>
                <a:lnTo>
                  <a:pt x="18" y="80"/>
                </a:lnTo>
                <a:lnTo>
                  <a:pt x="20" y="82"/>
                </a:lnTo>
                <a:lnTo>
                  <a:pt x="20" y="84"/>
                </a:lnTo>
                <a:lnTo>
                  <a:pt x="20" y="86"/>
                </a:lnTo>
                <a:lnTo>
                  <a:pt x="20" y="88"/>
                </a:lnTo>
                <a:lnTo>
                  <a:pt x="20" y="90"/>
                </a:lnTo>
                <a:lnTo>
                  <a:pt x="20" y="92"/>
                </a:lnTo>
                <a:lnTo>
                  <a:pt x="22" y="92"/>
                </a:lnTo>
                <a:lnTo>
                  <a:pt x="22" y="94"/>
                </a:lnTo>
                <a:lnTo>
                  <a:pt x="24" y="96"/>
                </a:lnTo>
                <a:lnTo>
                  <a:pt x="26" y="98"/>
                </a:lnTo>
                <a:lnTo>
                  <a:pt x="26" y="100"/>
                </a:lnTo>
                <a:lnTo>
                  <a:pt x="26" y="10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3" name="Freeform 2401"/>
          <p:cNvSpPr>
            <a:spLocks/>
          </p:cNvSpPr>
          <p:nvPr/>
        </p:nvSpPr>
        <p:spPr bwMode="auto">
          <a:xfrm>
            <a:off x="5053016" y="4044951"/>
            <a:ext cx="60325" cy="180975"/>
          </a:xfrm>
          <a:custGeom>
            <a:avLst/>
            <a:gdLst>
              <a:gd name="T0" fmla="*/ 65524063 w 38"/>
              <a:gd name="T1" fmla="*/ 262096250 h 114"/>
              <a:gd name="T2" fmla="*/ 65524063 w 38"/>
              <a:gd name="T3" fmla="*/ 272176875 h 114"/>
              <a:gd name="T4" fmla="*/ 75604688 w 38"/>
              <a:gd name="T5" fmla="*/ 272176875 h 114"/>
              <a:gd name="T6" fmla="*/ 85685313 w 38"/>
              <a:gd name="T7" fmla="*/ 282257500 h 114"/>
              <a:gd name="T8" fmla="*/ 95765938 w 38"/>
              <a:gd name="T9" fmla="*/ 282257500 h 114"/>
              <a:gd name="T10" fmla="*/ 90725625 w 38"/>
              <a:gd name="T11" fmla="*/ 272176875 h 114"/>
              <a:gd name="T12" fmla="*/ 85685313 w 38"/>
              <a:gd name="T13" fmla="*/ 257055938 h 114"/>
              <a:gd name="T14" fmla="*/ 80645000 w 38"/>
              <a:gd name="T15" fmla="*/ 241935000 h 114"/>
              <a:gd name="T16" fmla="*/ 75604688 w 38"/>
              <a:gd name="T17" fmla="*/ 231854375 h 114"/>
              <a:gd name="T18" fmla="*/ 70564375 w 38"/>
              <a:gd name="T19" fmla="*/ 221773750 h 114"/>
              <a:gd name="T20" fmla="*/ 70564375 w 38"/>
              <a:gd name="T21" fmla="*/ 206652813 h 114"/>
              <a:gd name="T22" fmla="*/ 70564375 w 38"/>
              <a:gd name="T23" fmla="*/ 191531875 h 114"/>
              <a:gd name="T24" fmla="*/ 60483750 w 38"/>
              <a:gd name="T25" fmla="*/ 181451250 h 114"/>
              <a:gd name="T26" fmla="*/ 50403125 w 38"/>
              <a:gd name="T27" fmla="*/ 166330313 h 114"/>
              <a:gd name="T28" fmla="*/ 40322500 w 38"/>
              <a:gd name="T29" fmla="*/ 166330313 h 114"/>
              <a:gd name="T30" fmla="*/ 30241875 w 38"/>
              <a:gd name="T31" fmla="*/ 156249688 h 114"/>
              <a:gd name="T32" fmla="*/ 30241875 w 38"/>
              <a:gd name="T33" fmla="*/ 141128750 h 114"/>
              <a:gd name="T34" fmla="*/ 40322500 w 38"/>
              <a:gd name="T35" fmla="*/ 131048125 h 114"/>
              <a:gd name="T36" fmla="*/ 35282188 w 38"/>
              <a:gd name="T37" fmla="*/ 115927188 h 114"/>
              <a:gd name="T38" fmla="*/ 30241875 w 38"/>
              <a:gd name="T39" fmla="*/ 100806250 h 114"/>
              <a:gd name="T40" fmla="*/ 35282188 w 38"/>
              <a:gd name="T41" fmla="*/ 90725625 h 114"/>
              <a:gd name="T42" fmla="*/ 25201563 w 38"/>
              <a:gd name="T43" fmla="*/ 80645000 h 114"/>
              <a:gd name="T44" fmla="*/ 25201563 w 38"/>
              <a:gd name="T45" fmla="*/ 65524063 h 114"/>
              <a:gd name="T46" fmla="*/ 25201563 w 38"/>
              <a:gd name="T47" fmla="*/ 50403125 h 114"/>
              <a:gd name="T48" fmla="*/ 20161250 w 38"/>
              <a:gd name="T49" fmla="*/ 35282188 h 114"/>
              <a:gd name="T50" fmla="*/ 15120938 w 38"/>
              <a:gd name="T51" fmla="*/ 25201563 h 114"/>
              <a:gd name="T52" fmla="*/ 15120938 w 38"/>
              <a:gd name="T53" fmla="*/ 10080625 h 114"/>
              <a:gd name="T54" fmla="*/ 5040313 w 38"/>
              <a:gd name="T55" fmla="*/ 0 h 114"/>
              <a:gd name="T56" fmla="*/ 5040313 w 38"/>
              <a:gd name="T57" fmla="*/ 10080625 h 114"/>
              <a:gd name="T58" fmla="*/ 0 w 38"/>
              <a:gd name="T59" fmla="*/ 25201563 h 114"/>
              <a:gd name="T60" fmla="*/ 0 w 38"/>
              <a:gd name="T61" fmla="*/ 40322500 h 114"/>
              <a:gd name="T62" fmla="*/ 0 w 38"/>
              <a:gd name="T63" fmla="*/ 50403125 h 114"/>
              <a:gd name="T64" fmla="*/ 5040313 w 38"/>
              <a:gd name="T65" fmla="*/ 40322500 h 114"/>
              <a:gd name="T66" fmla="*/ 10080625 w 38"/>
              <a:gd name="T67" fmla="*/ 45362813 h 114"/>
              <a:gd name="T68" fmla="*/ 5040313 w 38"/>
              <a:gd name="T69" fmla="*/ 60483750 h 114"/>
              <a:gd name="T70" fmla="*/ 0 w 38"/>
              <a:gd name="T71" fmla="*/ 75604688 h 114"/>
              <a:gd name="T72" fmla="*/ 0 w 38"/>
              <a:gd name="T73" fmla="*/ 85685313 h 114"/>
              <a:gd name="T74" fmla="*/ 5040313 w 38"/>
              <a:gd name="T75" fmla="*/ 95765938 h 114"/>
              <a:gd name="T76" fmla="*/ 10080625 w 38"/>
              <a:gd name="T77" fmla="*/ 110886875 h 114"/>
              <a:gd name="T78" fmla="*/ 10080625 w 38"/>
              <a:gd name="T79" fmla="*/ 120967500 h 114"/>
              <a:gd name="T80" fmla="*/ 5040313 w 38"/>
              <a:gd name="T81" fmla="*/ 136088438 h 114"/>
              <a:gd name="T82" fmla="*/ 5040313 w 38"/>
              <a:gd name="T83" fmla="*/ 141128750 h 114"/>
              <a:gd name="T84" fmla="*/ 10080625 w 38"/>
              <a:gd name="T85" fmla="*/ 156249688 h 114"/>
              <a:gd name="T86" fmla="*/ 20161250 w 38"/>
              <a:gd name="T87" fmla="*/ 166330313 h 114"/>
              <a:gd name="T88" fmla="*/ 25201563 w 38"/>
              <a:gd name="T89" fmla="*/ 181451250 h 114"/>
              <a:gd name="T90" fmla="*/ 35282188 w 38"/>
              <a:gd name="T91" fmla="*/ 196572188 h 114"/>
              <a:gd name="T92" fmla="*/ 45362813 w 38"/>
              <a:gd name="T93" fmla="*/ 201612500 h 114"/>
              <a:gd name="T94" fmla="*/ 50403125 w 38"/>
              <a:gd name="T95" fmla="*/ 216733438 h 114"/>
              <a:gd name="T96" fmla="*/ 50403125 w 38"/>
              <a:gd name="T97" fmla="*/ 231854375 h 114"/>
              <a:gd name="T98" fmla="*/ 55443438 w 38"/>
              <a:gd name="T99" fmla="*/ 236894688 h 114"/>
              <a:gd name="T100" fmla="*/ 65524063 w 38"/>
              <a:gd name="T101" fmla="*/ 252015625 h 1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8" h="114">
                <a:moveTo>
                  <a:pt x="26" y="102"/>
                </a:moveTo>
                <a:lnTo>
                  <a:pt x="26" y="102"/>
                </a:lnTo>
                <a:lnTo>
                  <a:pt x="26" y="104"/>
                </a:lnTo>
                <a:lnTo>
                  <a:pt x="24" y="106"/>
                </a:lnTo>
                <a:lnTo>
                  <a:pt x="24" y="108"/>
                </a:lnTo>
                <a:lnTo>
                  <a:pt x="26" y="108"/>
                </a:lnTo>
                <a:lnTo>
                  <a:pt x="26" y="110"/>
                </a:lnTo>
                <a:lnTo>
                  <a:pt x="28" y="108"/>
                </a:lnTo>
                <a:lnTo>
                  <a:pt x="30" y="108"/>
                </a:lnTo>
                <a:lnTo>
                  <a:pt x="32" y="110"/>
                </a:lnTo>
                <a:lnTo>
                  <a:pt x="34" y="112"/>
                </a:lnTo>
                <a:lnTo>
                  <a:pt x="34" y="114"/>
                </a:lnTo>
                <a:lnTo>
                  <a:pt x="36" y="112"/>
                </a:lnTo>
                <a:lnTo>
                  <a:pt x="38" y="112"/>
                </a:lnTo>
                <a:lnTo>
                  <a:pt x="38" y="110"/>
                </a:lnTo>
                <a:lnTo>
                  <a:pt x="36" y="108"/>
                </a:lnTo>
                <a:lnTo>
                  <a:pt x="36" y="106"/>
                </a:lnTo>
                <a:lnTo>
                  <a:pt x="36" y="104"/>
                </a:lnTo>
                <a:lnTo>
                  <a:pt x="34" y="102"/>
                </a:lnTo>
                <a:lnTo>
                  <a:pt x="34" y="100"/>
                </a:lnTo>
                <a:lnTo>
                  <a:pt x="34" y="98"/>
                </a:lnTo>
                <a:lnTo>
                  <a:pt x="32" y="96"/>
                </a:lnTo>
                <a:lnTo>
                  <a:pt x="30" y="94"/>
                </a:lnTo>
                <a:lnTo>
                  <a:pt x="30" y="92"/>
                </a:lnTo>
                <a:lnTo>
                  <a:pt x="30" y="90"/>
                </a:lnTo>
                <a:lnTo>
                  <a:pt x="28" y="90"/>
                </a:lnTo>
                <a:lnTo>
                  <a:pt x="28" y="88"/>
                </a:lnTo>
                <a:lnTo>
                  <a:pt x="28" y="86"/>
                </a:lnTo>
                <a:lnTo>
                  <a:pt x="28" y="84"/>
                </a:lnTo>
                <a:lnTo>
                  <a:pt x="28" y="82"/>
                </a:lnTo>
                <a:lnTo>
                  <a:pt x="26" y="80"/>
                </a:lnTo>
                <a:lnTo>
                  <a:pt x="26" y="78"/>
                </a:lnTo>
                <a:lnTo>
                  <a:pt x="28" y="76"/>
                </a:lnTo>
                <a:lnTo>
                  <a:pt x="26" y="76"/>
                </a:lnTo>
                <a:lnTo>
                  <a:pt x="24" y="74"/>
                </a:lnTo>
                <a:lnTo>
                  <a:pt x="24" y="72"/>
                </a:lnTo>
                <a:lnTo>
                  <a:pt x="24" y="70"/>
                </a:lnTo>
                <a:lnTo>
                  <a:pt x="22" y="68"/>
                </a:lnTo>
                <a:lnTo>
                  <a:pt x="20" y="66"/>
                </a:lnTo>
                <a:lnTo>
                  <a:pt x="18" y="64"/>
                </a:lnTo>
                <a:lnTo>
                  <a:pt x="16" y="66"/>
                </a:lnTo>
                <a:lnTo>
                  <a:pt x="14" y="64"/>
                </a:lnTo>
                <a:lnTo>
                  <a:pt x="14" y="62"/>
                </a:lnTo>
                <a:lnTo>
                  <a:pt x="12" y="62"/>
                </a:lnTo>
                <a:lnTo>
                  <a:pt x="12" y="60"/>
                </a:lnTo>
                <a:lnTo>
                  <a:pt x="12" y="58"/>
                </a:lnTo>
                <a:lnTo>
                  <a:pt x="12" y="56"/>
                </a:lnTo>
                <a:lnTo>
                  <a:pt x="14" y="54"/>
                </a:lnTo>
                <a:lnTo>
                  <a:pt x="16" y="54"/>
                </a:lnTo>
                <a:lnTo>
                  <a:pt x="16" y="52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2" y="44"/>
                </a:lnTo>
                <a:lnTo>
                  <a:pt x="12" y="42"/>
                </a:lnTo>
                <a:lnTo>
                  <a:pt x="12" y="40"/>
                </a:lnTo>
                <a:lnTo>
                  <a:pt x="14" y="38"/>
                </a:lnTo>
                <a:lnTo>
                  <a:pt x="14" y="36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6" y="12"/>
                </a:lnTo>
                <a:lnTo>
                  <a:pt x="6" y="10"/>
                </a:ln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6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2" y="24"/>
                </a:lnTo>
                <a:lnTo>
                  <a:pt x="2" y="26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2" y="38"/>
                </a:lnTo>
                <a:lnTo>
                  <a:pt x="2" y="40"/>
                </a:lnTo>
                <a:lnTo>
                  <a:pt x="2" y="42"/>
                </a:lnTo>
                <a:lnTo>
                  <a:pt x="4" y="44"/>
                </a:lnTo>
                <a:lnTo>
                  <a:pt x="4" y="46"/>
                </a:lnTo>
                <a:lnTo>
                  <a:pt x="6" y="48"/>
                </a:lnTo>
                <a:lnTo>
                  <a:pt x="4" y="48"/>
                </a:lnTo>
                <a:lnTo>
                  <a:pt x="4" y="50"/>
                </a:lnTo>
                <a:lnTo>
                  <a:pt x="4" y="52"/>
                </a:lnTo>
                <a:lnTo>
                  <a:pt x="2" y="54"/>
                </a:lnTo>
                <a:lnTo>
                  <a:pt x="2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6" y="64"/>
                </a:lnTo>
                <a:lnTo>
                  <a:pt x="6" y="66"/>
                </a:lnTo>
                <a:lnTo>
                  <a:pt x="8" y="66"/>
                </a:lnTo>
                <a:lnTo>
                  <a:pt x="8" y="68"/>
                </a:lnTo>
                <a:lnTo>
                  <a:pt x="8" y="70"/>
                </a:lnTo>
                <a:lnTo>
                  <a:pt x="10" y="72"/>
                </a:lnTo>
                <a:lnTo>
                  <a:pt x="10" y="74"/>
                </a:lnTo>
                <a:lnTo>
                  <a:pt x="12" y="76"/>
                </a:lnTo>
                <a:lnTo>
                  <a:pt x="14" y="78"/>
                </a:lnTo>
                <a:lnTo>
                  <a:pt x="16" y="80"/>
                </a:lnTo>
                <a:lnTo>
                  <a:pt x="18" y="80"/>
                </a:lnTo>
                <a:lnTo>
                  <a:pt x="20" y="82"/>
                </a:lnTo>
                <a:lnTo>
                  <a:pt x="20" y="84"/>
                </a:lnTo>
                <a:lnTo>
                  <a:pt x="20" y="86"/>
                </a:lnTo>
                <a:lnTo>
                  <a:pt x="20" y="88"/>
                </a:lnTo>
                <a:lnTo>
                  <a:pt x="20" y="90"/>
                </a:lnTo>
                <a:lnTo>
                  <a:pt x="20" y="92"/>
                </a:lnTo>
                <a:lnTo>
                  <a:pt x="22" y="92"/>
                </a:lnTo>
                <a:lnTo>
                  <a:pt x="22" y="94"/>
                </a:lnTo>
                <a:lnTo>
                  <a:pt x="24" y="96"/>
                </a:lnTo>
                <a:lnTo>
                  <a:pt x="26" y="98"/>
                </a:lnTo>
                <a:lnTo>
                  <a:pt x="26" y="100"/>
                </a:lnTo>
                <a:lnTo>
                  <a:pt x="26" y="10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4" name="Freeform 2402"/>
          <p:cNvSpPr>
            <a:spLocks noEditPoints="1"/>
          </p:cNvSpPr>
          <p:nvPr/>
        </p:nvSpPr>
        <p:spPr bwMode="auto">
          <a:xfrm>
            <a:off x="1736726" y="3554414"/>
            <a:ext cx="3490913" cy="855663"/>
          </a:xfrm>
          <a:custGeom>
            <a:avLst/>
            <a:gdLst>
              <a:gd name="T0" fmla="*/ 2147483647 w 2199"/>
              <a:gd name="T1" fmla="*/ 1328120774 h 539"/>
              <a:gd name="T2" fmla="*/ 2147483647 w 2199"/>
              <a:gd name="T3" fmla="*/ 1343241703 h 539"/>
              <a:gd name="T4" fmla="*/ 2147483647 w 2199"/>
              <a:gd name="T5" fmla="*/ 1358362631 h 539"/>
              <a:gd name="T6" fmla="*/ 2147483647 w 2199"/>
              <a:gd name="T7" fmla="*/ 1343241703 h 539"/>
              <a:gd name="T8" fmla="*/ 2147483647 w 2199"/>
              <a:gd name="T9" fmla="*/ 1343241703 h 539"/>
              <a:gd name="T10" fmla="*/ 2147483647 w 2199"/>
              <a:gd name="T11" fmla="*/ 1353322322 h 539"/>
              <a:gd name="T12" fmla="*/ 2147483647 w 2199"/>
              <a:gd name="T13" fmla="*/ 1338201393 h 539"/>
              <a:gd name="T14" fmla="*/ 2147483647 w 2199"/>
              <a:gd name="T15" fmla="*/ 1323080464 h 539"/>
              <a:gd name="T16" fmla="*/ 2147483647 w 2199"/>
              <a:gd name="T17" fmla="*/ 1312999845 h 539"/>
              <a:gd name="T18" fmla="*/ 2147483647 w 2199"/>
              <a:gd name="T19" fmla="*/ 1297878917 h 539"/>
              <a:gd name="T20" fmla="*/ 2147483647 w 2199"/>
              <a:gd name="T21" fmla="*/ 1282757988 h 539"/>
              <a:gd name="T22" fmla="*/ 2147483647 w 2199"/>
              <a:gd name="T23" fmla="*/ 1267637059 h 539"/>
              <a:gd name="T24" fmla="*/ 2147483647 w 2199"/>
              <a:gd name="T25" fmla="*/ 1252516131 h 539"/>
              <a:gd name="T26" fmla="*/ 2147483647 w 2199"/>
              <a:gd name="T27" fmla="*/ 1242435511 h 539"/>
              <a:gd name="T28" fmla="*/ 2147483647 w 2199"/>
              <a:gd name="T29" fmla="*/ 1232354892 h 539"/>
              <a:gd name="T30" fmla="*/ 2147483647 w 2199"/>
              <a:gd name="T31" fmla="*/ 1217233964 h 539"/>
              <a:gd name="T32" fmla="*/ 2147483647 w 2199"/>
              <a:gd name="T33" fmla="*/ 1207153345 h 539"/>
              <a:gd name="T34" fmla="*/ 2147483647 w 2199"/>
              <a:gd name="T35" fmla="*/ 1192032416 h 539"/>
              <a:gd name="T36" fmla="*/ 2147483647 w 2199"/>
              <a:gd name="T37" fmla="*/ 1171871178 h 539"/>
              <a:gd name="T38" fmla="*/ 2147483647 w 2199"/>
              <a:gd name="T39" fmla="*/ 1161790559 h 539"/>
              <a:gd name="T40" fmla="*/ 2147483647 w 2199"/>
              <a:gd name="T41" fmla="*/ 1141629320 h 539"/>
              <a:gd name="T42" fmla="*/ 2147483647 w 2199"/>
              <a:gd name="T43" fmla="*/ 1126508392 h 539"/>
              <a:gd name="T44" fmla="*/ 2147483647 w 2199"/>
              <a:gd name="T45" fmla="*/ 1116427773 h 539"/>
              <a:gd name="T46" fmla="*/ 2147483647 w 2199"/>
              <a:gd name="T47" fmla="*/ 1106347154 h 539"/>
              <a:gd name="T48" fmla="*/ 2147483647 w 2199"/>
              <a:gd name="T49" fmla="*/ 1106347154 h 539"/>
              <a:gd name="T50" fmla="*/ 2147483647 w 2199"/>
              <a:gd name="T51" fmla="*/ 1121468082 h 539"/>
              <a:gd name="T52" fmla="*/ 2147483647 w 2199"/>
              <a:gd name="T53" fmla="*/ 1131548701 h 539"/>
              <a:gd name="T54" fmla="*/ 2147483647 w 2199"/>
              <a:gd name="T55" fmla="*/ 1146669630 h 539"/>
              <a:gd name="T56" fmla="*/ 2147483647 w 2199"/>
              <a:gd name="T57" fmla="*/ 1156750249 h 539"/>
              <a:gd name="T58" fmla="*/ 2147483647 w 2199"/>
              <a:gd name="T59" fmla="*/ 1171871178 h 539"/>
              <a:gd name="T60" fmla="*/ 2147483647 w 2199"/>
              <a:gd name="T61" fmla="*/ 1181951797 h 539"/>
              <a:gd name="T62" fmla="*/ 2147483647 w 2199"/>
              <a:gd name="T63" fmla="*/ 1197072725 h 539"/>
              <a:gd name="T64" fmla="*/ 2147483647 w 2199"/>
              <a:gd name="T65" fmla="*/ 1212193654 h 539"/>
              <a:gd name="T66" fmla="*/ 2147483647 w 2199"/>
              <a:gd name="T67" fmla="*/ 1227314583 h 539"/>
              <a:gd name="T68" fmla="*/ 2147483647 w 2199"/>
              <a:gd name="T69" fmla="*/ 1237395202 h 539"/>
              <a:gd name="T70" fmla="*/ 2147483647 w 2199"/>
              <a:gd name="T71" fmla="*/ 1257556440 h 539"/>
              <a:gd name="T72" fmla="*/ 2147483647 w 2199"/>
              <a:gd name="T73" fmla="*/ 1272677369 h 539"/>
              <a:gd name="T74" fmla="*/ 2147483647 w 2199"/>
              <a:gd name="T75" fmla="*/ 1282757988 h 539"/>
              <a:gd name="T76" fmla="*/ 2147483647 w 2199"/>
              <a:gd name="T77" fmla="*/ 1297878917 h 539"/>
              <a:gd name="T78" fmla="*/ 2147483647 w 2199"/>
              <a:gd name="T79" fmla="*/ 1312999845 h 539"/>
              <a:gd name="T80" fmla="*/ 2147483647 w 2199"/>
              <a:gd name="T81" fmla="*/ 1323080464 h 539"/>
              <a:gd name="T82" fmla="*/ 5040313 w 2199"/>
              <a:gd name="T83" fmla="*/ 5040310 h 539"/>
              <a:gd name="T84" fmla="*/ 0 w 2199"/>
              <a:gd name="T85" fmla="*/ 5040310 h 53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99" h="539">
                <a:moveTo>
                  <a:pt x="2195" y="525"/>
                </a:moveTo>
                <a:lnTo>
                  <a:pt x="2195" y="527"/>
                </a:lnTo>
                <a:lnTo>
                  <a:pt x="2197" y="527"/>
                </a:lnTo>
                <a:lnTo>
                  <a:pt x="2197" y="529"/>
                </a:lnTo>
                <a:lnTo>
                  <a:pt x="2197" y="531"/>
                </a:lnTo>
                <a:lnTo>
                  <a:pt x="2197" y="533"/>
                </a:lnTo>
                <a:lnTo>
                  <a:pt x="2199" y="535"/>
                </a:lnTo>
                <a:lnTo>
                  <a:pt x="2199" y="537"/>
                </a:lnTo>
                <a:lnTo>
                  <a:pt x="2199" y="539"/>
                </a:lnTo>
                <a:lnTo>
                  <a:pt x="2197" y="537"/>
                </a:lnTo>
                <a:lnTo>
                  <a:pt x="2195" y="535"/>
                </a:lnTo>
                <a:lnTo>
                  <a:pt x="2195" y="533"/>
                </a:lnTo>
                <a:lnTo>
                  <a:pt x="2193" y="533"/>
                </a:lnTo>
                <a:lnTo>
                  <a:pt x="2191" y="531"/>
                </a:lnTo>
                <a:lnTo>
                  <a:pt x="2191" y="533"/>
                </a:lnTo>
                <a:lnTo>
                  <a:pt x="2191" y="535"/>
                </a:lnTo>
                <a:lnTo>
                  <a:pt x="2189" y="535"/>
                </a:lnTo>
                <a:lnTo>
                  <a:pt x="2189" y="537"/>
                </a:lnTo>
                <a:lnTo>
                  <a:pt x="2187" y="535"/>
                </a:lnTo>
                <a:lnTo>
                  <a:pt x="2187" y="533"/>
                </a:lnTo>
                <a:lnTo>
                  <a:pt x="2185" y="531"/>
                </a:lnTo>
                <a:lnTo>
                  <a:pt x="2187" y="529"/>
                </a:lnTo>
                <a:lnTo>
                  <a:pt x="2187" y="527"/>
                </a:lnTo>
                <a:lnTo>
                  <a:pt x="2187" y="525"/>
                </a:lnTo>
                <a:lnTo>
                  <a:pt x="2187" y="523"/>
                </a:lnTo>
                <a:lnTo>
                  <a:pt x="2185" y="521"/>
                </a:lnTo>
                <a:lnTo>
                  <a:pt x="2183" y="521"/>
                </a:lnTo>
                <a:lnTo>
                  <a:pt x="2183" y="519"/>
                </a:lnTo>
                <a:lnTo>
                  <a:pt x="2183" y="517"/>
                </a:lnTo>
                <a:lnTo>
                  <a:pt x="2183" y="515"/>
                </a:lnTo>
                <a:lnTo>
                  <a:pt x="2183" y="513"/>
                </a:lnTo>
                <a:lnTo>
                  <a:pt x="2183" y="511"/>
                </a:lnTo>
                <a:lnTo>
                  <a:pt x="2183" y="509"/>
                </a:lnTo>
                <a:lnTo>
                  <a:pt x="2181" y="507"/>
                </a:lnTo>
                <a:lnTo>
                  <a:pt x="2181" y="505"/>
                </a:lnTo>
                <a:lnTo>
                  <a:pt x="2181" y="503"/>
                </a:lnTo>
                <a:lnTo>
                  <a:pt x="2181" y="501"/>
                </a:lnTo>
                <a:lnTo>
                  <a:pt x="2181" y="499"/>
                </a:lnTo>
                <a:lnTo>
                  <a:pt x="2179" y="497"/>
                </a:lnTo>
                <a:lnTo>
                  <a:pt x="2177" y="497"/>
                </a:lnTo>
                <a:lnTo>
                  <a:pt x="2177" y="495"/>
                </a:lnTo>
                <a:lnTo>
                  <a:pt x="2177" y="493"/>
                </a:lnTo>
                <a:lnTo>
                  <a:pt x="2177" y="491"/>
                </a:lnTo>
                <a:lnTo>
                  <a:pt x="2177" y="489"/>
                </a:lnTo>
                <a:lnTo>
                  <a:pt x="2179" y="489"/>
                </a:lnTo>
                <a:lnTo>
                  <a:pt x="2181" y="487"/>
                </a:lnTo>
                <a:lnTo>
                  <a:pt x="2181" y="485"/>
                </a:lnTo>
                <a:lnTo>
                  <a:pt x="2183" y="483"/>
                </a:lnTo>
                <a:lnTo>
                  <a:pt x="2183" y="481"/>
                </a:lnTo>
                <a:lnTo>
                  <a:pt x="2183" y="479"/>
                </a:lnTo>
                <a:lnTo>
                  <a:pt x="2183" y="477"/>
                </a:lnTo>
                <a:lnTo>
                  <a:pt x="2183" y="475"/>
                </a:lnTo>
                <a:lnTo>
                  <a:pt x="2181" y="473"/>
                </a:lnTo>
                <a:lnTo>
                  <a:pt x="2181" y="469"/>
                </a:lnTo>
                <a:lnTo>
                  <a:pt x="2181" y="467"/>
                </a:lnTo>
                <a:lnTo>
                  <a:pt x="2181" y="465"/>
                </a:lnTo>
                <a:lnTo>
                  <a:pt x="2181" y="463"/>
                </a:lnTo>
                <a:lnTo>
                  <a:pt x="2181" y="461"/>
                </a:lnTo>
                <a:lnTo>
                  <a:pt x="2183" y="457"/>
                </a:lnTo>
                <a:lnTo>
                  <a:pt x="2181" y="455"/>
                </a:lnTo>
                <a:lnTo>
                  <a:pt x="2181" y="453"/>
                </a:lnTo>
                <a:lnTo>
                  <a:pt x="2179" y="451"/>
                </a:lnTo>
                <a:lnTo>
                  <a:pt x="2177" y="449"/>
                </a:lnTo>
                <a:lnTo>
                  <a:pt x="2177" y="447"/>
                </a:lnTo>
                <a:lnTo>
                  <a:pt x="2177" y="445"/>
                </a:lnTo>
                <a:lnTo>
                  <a:pt x="2177" y="443"/>
                </a:lnTo>
                <a:lnTo>
                  <a:pt x="2177" y="441"/>
                </a:lnTo>
                <a:lnTo>
                  <a:pt x="2177" y="439"/>
                </a:lnTo>
                <a:lnTo>
                  <a:pt x="2179" y="437"/>
                </a:lnTo>
                <a:lnTo>
                  <a:pt x="2181" y="439"/>
                </a:lnTo>
                <a:lnTo>
                  <a:pt x="2185" y="443"/>
                </a:lnTo>
                <a:lnTo>
                  <a:pt x="2187" y="445"/>
                </a:lnTo>
                <a:lnTo>
                  <a:pt x="2187" y="447"/>
                </a:lnTo>
                <a:lnTo>
                  <a:pt x="2187" y="449"/>
                </a:lnTo>
                <a:lnTo>
                  <a:pt x="2189" y="451"/>
                </a:lnTo>
                <a:lnTo>
                  <a:pt x="2189" y="453"/>
                </a:lnTo>
                <a:lnTo>
                  <a:pt x="2189" y="455"/>
                </a:lnTo>
                <a:lnTo>
                  <a:pt x="2189" y="457"/>
                </a:lnTo>
                <a:lnTo>
                  <a:pt x="2189" y="459"/>
                </a:lnTo>
                <a:lnTo>
                  <a:pt x="2189" y="461"/>
                </a:lnTo>
                <a:lnTo>
                  <a:pt x="2189" y="463"/>
                </a:lnTo>
                <a:lnTo>
                  <a:pt x="2189" y="465"/>
                </a:lnTo>
                <a:lnTo>
                  <a:pt x="2189" y="467"/>
                </a:lnTo>
                <a:lnTo>
                  <a:pt x="2189" y="469"/>
                </a:lnTo>
                <a:lnTo>
                  <a:pt x="2189" y="471"/>
                </a:lnTo>
                <a:lnTo>
                  <a:pt x="2191" y="473"/>
                </a:lnTo>
                <a:lnTo>
                  <a:pt x="2191" y="475"/>
                </a:lnTo>
                <a:lnTo>
                  <a:pt x="2193" y="477"/>
                </a:lnTo>
                <a:lnTo>
                  <a:pt x="2195" y="479"/>
                </a:lnTo>
                <a:lnTo>
                  <a:pt x="2195" y="481"/>
                </a:lnTo>
                <a:lnTo>
                  <a:pt x="2195" y="485"/>
                </a:lnTo>
                <a:lnTo>
                  <a:pt x="2195" y="487"/>
                </a:lnTo>
                <a:lnTo>
                  <a:pt x="2193" y="489"/>
                </a:lnTo>
                <a:lnTo>
                  <a:pt x="2191" y="491"/>
                </a:lnTo>
                <a:lnTo>
                  <a:pt x="2189" y="493"/>
                </a:lnTo>
                <a:lnTo>
                  <a:pt x="2189" y="497"/>
                </a:lnTo>
                <a:lnTo>
                  <a:pt x="2189" y="499"/>
                </a:lnTo>
                <a:lnTo>
                  <a:pt x="2191" y="501"/>
                </a:lnTo>
                <a:lnTo>
                  <a:pt x="2191" y="503"/>
                </a:lnTo>
                <a:lnTo>
                  <a:pt x="2191" y="505"/>
                </a:lnTo>
                <a:lnTo>
                  <a:pt x="2191" y="507"/>
                </a:lnTo>
                <a:lnTo>
                  <a:pt x="2191" y="509"/>
                </a:lnTo>
                <a:lnTo>
                  <a:pt x="2191" y="511"/>
                </a:lnTo>
                <a:lnTo>
                  <a:pt x="2191" y="513"/>
                </a:lnTo>
                <a:lnTo>
                  <a:pt x="2191" y="515"/>
                </a:lnTo>
                <a:lnTo>
                  <a:pt x="2191" y="517"/>
                </a:lnTo>
                <a:lnTo>
                  <a:pt x="2191" y="519"/>
                </a:lnTo>
                <a:lnTo>
                  <a:pt x="2193" y="521"/>
                </a:lnTo>
                <a:lnTo>
                  <a:pt x="2191" y="521"/>
                </a:lnTo>
                <a:lnTo>
                  <a:pt x="2191" y="523"/>
                </a:lnTo>
                <a:lnTo>
                  <a:pt x="2193" y="525"/>
                </a:lnTo>
                <a:lnTo>
                  <a:pt x="2195" y="525"/>
                </a:lnTo>
                <a:close/>
                <a:moveTo>
                  <a:pt x="2" y="0"/>
                </a:moveTo>
                <a:lnTo>
                  <a:pt x="2" y="2"/>
                </a:lnTo>
                <a:lnTo>
                  <a:pt x="4" y="4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5" name="Freeform 2403"/>
          <p:cNvSpPr>
            <a:spLocks noEditPoints="1"/>
          </p:cNvSpPr>
          <p:nvPr/>
        </p:nvSpPr>
        <p:spPr bwMode="auto">
          <a:xfrm>
            <a:off x="1736726" y="3554414"/>
            <a:ext cx="3490913" cy="855663"/>
          </a:xfrm>
          <a:custGeom>
            <a:avLst/>
            <a:gdLst>
              <a:gd name="T0" fmla="*/ 2147483647 w 2199"/>
              <a:gd name="T1" fmla="*/ 1328120774 h 539"/>
              <a:gd name="T2" fmla="*/ 2147483647 w 2199"/>
              <a:gd name="T3" fmla="*/ 1343241703 h 539"/>
              <a:gd name="T4" fmla="*/ 2147483647 w 2199"/>
              <a:gd name="T5" fmla="*/ 1358362631 h 539"/>
              <a:gd name="T6" fmla="*/ 2147483647 w 2199"/>
              <a:gd name="T7" fmla="*/ 1343241703 h 539"/>
              <a:gd name="T8" fmla="*/ 2147483647 w 2199"/>
              <a:gd name="T9" fmla="*/ 1343241703 h 539"/>
              <a:gd name="T10" fmla="*/ 2147483647 w 2199"/>
              <a:gd name="T11" fmla="*/ 1353322322 h 539"/>
              <a:gd name="T12" fmla="*/ 2147483647 w 2199"/>
              <a:gd name="T13" fmla="*/ 1338201393 h 539"/>
              <a:gd name="T14" fmla="*/ 2147483647 w 2199"/>
              <a:gd name="T15" fmla="*/ 1323080464 h 539"/>
              <a:gd name="T16" fmla="*/ 2147483647 w 2199"/>
              <a:gd name="T17" fmla="*/ 1312999845 h 539"/>
              <a:gd name="T18" fmla="*/ 2147483647 w 2199"/>
              <a:gd name="T19" fmla="*/ 1297878917 h 539"/>
              <a:gd name="T20" fmla="*/ 2147483647 w 2199"/>
              <a:gd name="T21" fmla="*/ 1282757988 h 539"/>
              <a:gd name="T22" fmla="*/ 2147483647 w 2199"/>
              <a:gd name="T23" fmla="*/ 1267637059 h 539"/>
              <a:gd name="T24" fmla="*/ 2147483647 w 2199"/>
              <a:gd name="T25" fmla="*/ 1252516131 h 539"/>
              <a:gd name="T26" fmla="*/ 2147483647 w 2199"/>
              <a:gd name="T27" fmla="*/ 1242435511 h 539"/>
              <a:gd name="T28" fmla="*/ 2147483647 w 2199"/>
              <a:gd name="T29" fmla="*/ 1232354892 h 539"/>
              <a:gd name="T30" fmla="*/ 2147483647 w 2199"/>
              <a:gd name="T31" fmla="*/ 1217233964 h 539"/>
              <a:gd name="T32" fmla="*/ 2147483647 w 2199"/>
              <a:gd name="T33" fmla="*/ 1207153345 h 539"/>
              <a:gd name="T34" fmla="*/ 2147483647 w 2199"/>
              <a:gd name="T35" fmla="*/ 1192032416 h 539"/>
              <a:gd name="T36" fmla="*/ 2147483647 w 2199"/>
              <a:gd name="T37" fmla="*/ 1171871178 h 539"/>
              <a:gd name="T38" fmla="*/ 2147483647 w 2199"/>
              <a:gd name="T39" fmla="*/ 1161790559 h 539"/>
              <a:gd name="T40" fmla="*/ 2147483647 w 2199"/>
              <a:gd name="T41" fmla="*/ 1141629320 h 539"/>
              <a:gd name="T42" fmla="*/ 2147483647 w 2199"/>
              <a:gd name="T43" fmla="*/ 1126508392 h 539"/>
              <a:gd name="T44" fmla="*/ 2147483647 w 2199"/>
              <a:gd name="T45" fmla="*/ 1116427773 h 539"/>
              <a:gd name="T46" fmla="*/ 2147483647 w 2199"/>
              <a:gd name="T47" fmla="*/ 1106347154 h 539"/>
              <a:gd name="T48" fmla="*/ 2147483647 w 2199"/>
              <a:gd name="T49" fmla="*/ 1106347154 h 539"/>
              <a:gd name="T50" fmla="*/ 2147483647 w 2199"/>
              <a:gd name="T51" fmla="*/ 1121468082 h 539"/>
              <a:gd name="T52" fmla="*/ 2147483647 w 2199"/>
              <a:gd name="T53" fmla="*/ 1131548701 h 539"/>
              <a:gd name="T54" fmla="*/ 2147483647 w 2199"/>
              <a:gd name="T55" fmla="*/ 1146669630 h 539"/>
              <a:gd name="T56" fmla="*/ 2147483647 w 2199"/>
              <a:gd name="T57" fmla="*/ 1156750249 h 539"/>
              <a:gd name="T58" fmla="*/ 2147483647 w 2199"/>
              <a:gd name="T59" fmla="*/ 1171871178 h 539"/>
              <a:gd name="T60" fmla="*/ 2147483647 w 2199"/>
              <a:gd name="T61" fmla="*/ 1181951797 h 539"/>
              <a:gd name="T62" fmla="*/ 2147483647 w 2199"/>
              <a:gd name="T63" fmla="*/ 1197072725 h 539"/>
              <a:gd name="T64" fmla="*/ 2147483647 w 2199"/>
              <a:gd name="T65" fmla="*/ 1212193654 h 539"/>
              <a:gd name="T66" fmla="*/ 2147483647 w 2199"/>
              <a:gd name="T67" fmla="*/ 1227314583 h 539"/>
              <a:gd name="T68" fmla="*/ 2147483647 w 2199"/>
              <a:gd name="T69" fmla="*/ 1237395202 h 539"/>
              <a:gd name="T70" fmla="*/ 2147483647 w 2199"/>
              <a:gd name="T71" fmla="*/ 1257556440 h 539"/>
              <a:gd name="T72" fmla="*/ 2147483647 w 2199"/>
              <a:gd name="T73" fmla="*/ 1272677369 h 539"/>
              <a:gd name="T74" fmla="*/ 2147483647 w 2199"/>
              <a:gd name="T75" fmla="*/ 1282757988 h 539"/>
              <a:gd name="T76" fmla="*/ 2147483647 w 2199"/>
              <a:gd name="T77" fmla="*/ 1297878917 h 539"/>
              <a:gd name="T78" fmla="*/ 2147483647 w 2199"/>
              <a:gd name="T79" fmla="*/ 1312999845 h 539"/>
              <a:gd name="T80" fmla="*/ 2147483647 w 2199"/>
              <a:gd name="T81" fmla="*/ 1323080464 h 539"/>
              <a:gd name="T82" fmla="*/ 5040313 w 2199"/>
              <a:gd name="T83" fmla="*/ 5040310 h 539"/>
              <a:gd name="T84" fmla="*/ 0 w 2199"/>
              <a:gd name="T85" fmla="*/ 5040310 h 53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99" h="539">
                <a:moveTo>
                  <a:pt x="2195" y="525"/>
                </a:moveTo>
                <a:lnTo>
                  <a:pt x="2195" y="527"/>
                </a:lnTo>
                <a:lnTo>
                  <a:pt x="2197" y="527"/>
                </a:lnTo>
                <a:lnTo>
                  <a:pt x="2197" y="529"/>
                </a:lnTo>
                <a:lnTo>
                  <a:pt x="2197" y="531"/>
                </a:lnTo>
                <a:lnTo>
                  <a:pt x="2197" y="533"/>
                </a:lnTo>
                <a:lnTo>
                  <a:pt x="2199" y="535"/>
                </a:lnTo>
                <a:lnTo>
                  <a:pt x="2199" y="537"/>
                </a:lnTo>
                <a:lnTo>
                  <a:pt x="2199" y="539"/>
                </a:lnTo>
                <a:lnTo>
                  <a:pt x="2197" y="537"/>
                </a:lnTo>
                <a:lnTo>
                  <a:pt x="2195" y="535"/>
                </a:lnTo>
                <a:lnTo>
                  <a:pt x="2195" y="533"/>
                </a:lnTo>
                <a:lnTo>
                  <a:pt x="2193" y="533"/>
                </a:lnTo>
                <a:lnTo>
                  <a:pt x="2191" y="531"/>
                </a:lnTo>
                <a:lnTo>
                  <a:pt x="2191" y="533"/>
                </a:lnTo>
                <a:lnTo>
                  <a:pt x="2191" y="535"/>
                </a:lnTo>
                <a:lnTo>
                  <a:pt x="2189" y="535"/>
                </a:lnTo>
                <a:lnTo>
                  <a:pt x="2189" y="537"/>
                </a:lnTo>
                <a:lnTo>
                  <a:pt x="2187" y="535"/>
                </a:lnTo>
                <a:lnTo>
                  <a:pt x="2187" y="533"/>
                </a:lnTo>
                <a:lnTo>
                  <a:pt x="2185" y="531"/>
                </a:lnTo>
                <a:lnTo>
                  <a:pt x="2187" y="529"/>
                </a:lnTo>
                <a:lnTo>
                  <a:pt x="2187" y="527"/>
                </a:lnTo>
                <a:lnTo>
                  <a:pt x="2187" y="525"/>
                </a:lnTo>
                <a:lnTo>
                  <a:pt x="2187" y="523"/>
                </a:lnTo>
                <a:lnTo>
                  <a:pt x="2185" y="521"/>
                </a:lnTo>
                <a:lnTo>
                  <a:pt x="2183" y="521"/>
                </a:lnTo>
                <a:lnTo>
                  <a:pt x="2183" y="519"/>
                </a:lnTo>
                <a:lnTo>
                  <a:pt x="2183" y="517"/>
                </a:lnTo>
                <a:lnTo>
                  <a:pt x="2183" y="515"/>
                </a:lnTo>
                <a:lnTo>
                  <a:pt x="2183" y="513"/>
                </a:lnTo>
                <a:lnTo>
                  <a:pt x="2183" y="511"/>
                </a:lnTo>
                <a:lnTo>
                  <a:pt x="2183" y="509"/>
                </a:lnTo>
                <a:lnTo>
                  <a:pt x="2181" y="507"/>
                </a:lnTo>
                <a:lnTo>
                  <a:pt x="2181" y="505"/>
                </a:lnTo>
                <a:lnTo>
                  <a:pt x="2181" y="503"/>
                </a:lnTo>
                <a:lnTo>
                  <a:pt x="2181" y="501"/>
                </a:lnTo>
                <a:lnTo>
                  <a:pt x="2181" y="499"/>
                </a:lnTo>
                <a:lnTo>
                  <a:pt x="2179" y="497"/>
                </a:lnTo>
                <a:lnTo>
                  <a:pt x="2177" y="497"/>
                </a:lnTo>
                <a:lnTo>
                  <a:pt x="2177" y="495"/>
                </a:lnTo>
                <a:lnTo>
                  <a:pt x="2177" y="493"/>
                </a:lnTo>
                <a:lnTo>
                  <a:pt x="2177" y="491"/>
                </a:lnTo>
                <a:lnTo>
                  <a:pt x="2177" y="489"/>
                </a:lnTo>
                <a:lnTo>
                  <a:pt x="2179" y="489"/>
                </a:lnTo>
                <a:lnTo>
                  <a:pt x="2181" y="487"/>
                </a:lnTo>
                <a:lnTo>
                  <a:pt x="2181" y="485"/>
                </a:lnTo>
                <a:lnTo>
                  <a:pt x="2183" y="483"/>
                </a:lnTo>
                <a:lnTo>
                  <a:pt x="2183" y="481"/>
                </a:lnTo>
                <a:lnTo>
                  <a:pt x="2183" y="479"/>
                </a:lnTo>
                <a:lnTo>
                  <a:pt x="2183" y="477"/>
                </a:lnTo>
                <a:lnTo>
                  <a:pt x="2183" y="475"/>
                </a:lnTo>
                <a:lnTo>
                  <a:pt x="2181" y="473"/>
                </a:lnTo>
                <a:lnTo>
                  <a:pt x="2181" y="469"/>
                </a:lnTo>
                <a:lnTo>
                  <a:pt x="2181" y="467"/>
                </a:lnTo>
                <a:lnTo>
                  <a:pt x="2181" y="465"/>
                </a:lnTo>
                <a:lnTo>
                  <a:pt x="2181" y="463"/>
                </a:lnTo>
                <a:lnTo>
                  <a:pt x="2181" y="461"/>
                </a:lnTo>
                <a:lnTo>
                  <a:pt x="2183" y="457"/>
                </a:lnTo>
                <a:lnTo>
                  <a:pt x="2181" y="455"/>
                </a:lnTo>
                <a:lnTo>
                  <a:pt x="2181" y="453"/>
                </a:lnTo>
                <a:lnTo>
                  <a:pt x="2179" y="451"/>
                </a:lnTo>
                <a:lnTo>
                  <a:pt x="2177" y="449"/>
                </a:lnTo>
                <a:lnTo>
                  <a:pt x="2177" y="447"/>
                </a:lnTo>
                <a:lnTo>
                  <a:pt x="2177" y="445"/>
                </a:lnTo>
                <a:lnTo>
                  <a:pt x="2177" y="443"/>
                </a:lnTo>
                <a:lnTo>
                  <a:pt x="2177" y="441"/>
                </a:lnTo>
                <a:lnTo>
                  <a:pt x="2177" y="439"/>
                </a:lnTo>
                <a:lnTo>
                  <a:pt x="2179" y="437"/>
                </a:lnTo>
                <a:lnTo>
                  <a:pt x="2181" y="439"/>
                </a:lnTo>
                <a:lnTo>
                  <a:pt x="2185" y="443"/>
                </a:lnTo>
                <a:lnTo>
                  <a:pt x="2187" y="445"/>
                </a:lnTo>
                <a:lnTo>
                  <a:pt x="2187" y="447"/>
                </a:lnTo>
                <a:lnTo>
                  <a:pt x="2187" y="449"/>
                </a:lnTo>
                <a:lnTo>
                  <a:pt x="2189" y="451"/>
                </a:lnTo>
                <a:lnTo>
                  <a:pt x="2189" y="453"/>
                </a:lnTo>
                <a:lnTo>
                  <a:pt x="2189" y="455"/>
                </a:lnTo>
                <a:lnTo>
                  <a:pt x="2189" y="457"/>
                </a:lnTo>
                <a:lnTo>
                  <a:pt x="2189" y="459"/>
                </a:lnTo>
                <a:lnTo>
                  <a:pt x="2189" y="461"/>
                </a:lnTo>
                <a:lnTo>
                  <a:pt x="2189" y="463"/>
                </a:lnTo>
                <a:lnTo>
                  <a:pt x="2189" y="465"/>
                </a:lnTo>
                <a:lnTo>
                  <a:pt x="2189" y="467"/>
                </a:lnTo>
                <a:lnTo>
                  <a:pt x="2189" y="469"/>
                </a:lnTo>
                <a:lnTo>
                  <a:pt x="2189" y="471"/>
                </a:lnTo>
                <a:lnTo>
                  <a:pt x="2191" y="473"/>
                </a:lnTo>
                <a:lnTo>
                  <a:pt x="2191" y="475"/>
                </a:lnTo>
                <a:lnTo>
                  <a:pt x="2193" y="477"/>
                </a:lnTo>
                <a:lnTo>
                  <a:pt x="2195" y="479"/>
                </a:lnTo>
                <a:lnTo>
                  <a:pt x="2195" y="481"/>
                </a:lnTo>
                <a:lnTo>
                  <a:pt x="2195" y="485"/>
                </a:lnTo>
                <a:lnTo>
                  <a:pt x="2195" y="487"/>
                </a:lnTo>
                <a:lnTo>
                  <a:pt x="2193" y="489"/>
                </a:lnTo>
                <a:lnTo>
                  <a:pt x="2191" y="491"/>
                </a:lnTo>
                <a:lnTo>
                  <a:pt x="2189" y="493"/>
                </a:lnTo>
                <a:lnTo>
                  <a:pt x="2189" y="497"/>
                </a:lnTo>
                <a:lnTo>
                  <a:pt x="2189" y="499"/>
                </a:lnTo>
                <a:lnTo>
                  <a:pt x="2191" y="501"/>
                </a:lnTo>
                <a:lnTo>
                  <a:pt x="2191" y="503"/>
                </a:lnTo>
                <a:lnTo>
                  <a:pt x="2191" y="505"/>
                </a:lnTo>
                <a:lnTo>
                  <a:pt x="2191" y="507"/>
                </a:lnTo>
                <a:lnTo>
                  <a:pt x="2191" y="509"/>
                </a:lnTo>
                <a:lnTo>
                  <a:pt x="2191" y="511"/>
                </a:lnTo>
                <a:lnTo>
                  <a:pt x="2191" y="513"/>
                </a:lnTo>
                <a:lnTo>
                  <a:pt x="2191" y="515"/>
                </a:lnTo>
                <a:lnTo>
                  <a:pt x="2191" y="517"/>
                </a:lnTo>
                <a:lnTo>
                  <a:pt x="2191" y="519"/>
                </a:lnTo>
                <a:lnTo>
                  <a:pt x="2193" y="521"/>
                </a:lnTo>
                <a:lnTo>
                  <a:pt x="2191" y="521"/>
                </a:lnTo>
                <a:lnTo>
                  <a:pt x="2191" y="523"/>
                </a:lnTo>
                <a:lnTo>
                  <a:pt x="2193" y="525"/>
                </a:lnTo>
                <a:lnTo>
                  <a:pt x="2195" y="525"/>
                </a:lnTo>
                <a:moveTo>
                  <a:pt x="2" y="0"/>
                </a:moveTo>
                <a:lnTo>
                  <a:pt x="2" y="2"/>
                </a:lnTo>
                <a:lnTo>
                  <a:pt x="4" y="4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6" name="Freeform 2404"/>
          <p:cNvSpPr>
            <a:spLocks/>
          </p:cNvSpPr>
          <p:nvPr/>
        </p:nvSpPr>
        <p:spPr bwMode="auto">
          <a:xfrm>
            <a:off x="4397377" y="2141539"/>
            <a:ext cx="200025" cy="244475"/>
          </a:xfrm>
          <a:custGeom>
            <a:avLst/>
            <a:gdLst>
              <a:gd name="T0" fmla="*/ 15120938 w 126"/>
              <a:gd name="T1" fmla="*/ 156249688 h 154"/>
              <a:gd name="T2" fmla="*/ 40322500 w 126"/>
              <a:gd name="T3" fmla="*/ 141128750 h 154"/>
              <a:gd name="T4" fmla="*/ 40322500 w 126"/>
              <a:gd name="T5" fmla="*/ 126007813 h 154"/>
              <a:gd name="T6" fmla="*/ 45362813 w 126"/>
              <a:gd name="T7" fmla="*/ 110886875 h 154"/>
              <a:gd name="T8" fmla="*/ 60483750 w 126"/>
              <a:gd name="T9" fmla="*/ 80645000 h 154"/>
              <a:gd name="T10" fmla="*/ 65524063 w 126"/>
              <a:gd name="T11" fmla="*/ 65524063 h 154"/>
              <a:gd name="T12" fmla="*/ 95765938 w 126"/>
              <a:gd name="T13" fmla="*/ 75604688 h 154"/>
              <a:gd name="T14" fmla="*/ 105846563 w 126"/>
              <a:gd name="T15" fmla="*/ 70564375 h 154"/>
              <a:gd name="T16" fmla="*/ 126007813 w 126"/>
              <a:gd name="T17" fmla="*/ 55443438 h 154"/>
              <a:gd name="T18" fmla="*/ 156249688 w 126"/>
              <a:gd name="T19" fmla="*/ 70564375 h 154"/>
              <a:gd name="T20" fmla="*/ 126007813 w 126"/>
              <a:gd name="T21" fmla="*/ 50403125 h 154"/>
              <a:gd name="T22" fmla="*/ 115927188 w 126"/>
              <a:gd name="T23" fmla="*/ 35282188 h 154"/>
              <a:gd name="T24" fmla="*/ 110886875 w 126"/>
              <a:gd name="T25" fmla="*/ 5040313 h 154"/>
              <a:gd name="T26" fmla="*/ 100806250 w 126"/>
              <a:gd name="T27" fmla="*/ 0 h 154"/>
              <a:gd name="T28" fmla="*/ 126007813 w 126"/>
              <a:gd name="T29" fmla="*/ 5040313 h 154"/>
              <a:gd name="T30" fmla="*/ 156249688 w 126"/>
              <a:gd name="T31" fmla="*/ 10080625 h 154"/>
              <a:gd name="T32" fmla="*/ 156249688 w 126"/>
              <a:gd name="T33" fmla="*/ 25201563 h 154"/>
              <a:gd name="T34" fmla="*/ 176410938 w 126"/>
              <a:gd name="T35" fmla="*/ 25201563 h 154"/>
              <a:gd name="T36" fmla="*/ 206652813 w 126"/>
              <a:gd name="T37" fmla="*/ 30241875 h 154"/>
              <a:gd name="T38" fmla="*/ 196572188 w 126"/>
              <a:gd name="T39" fmla="*/ 50403125 h 154"/>
              <a:gd name="T40" fmla="*/ 196572188 w 126"/>
              <a:gd name="T41" fmla="*/ 60483750 h 154"/>
              <a:gd name="T42" fmla="*/ 186491563 w 126"/>
              <a:gd name="T43" fmla="*/ 80645000 h 154"/>
              <a:gd name="T44" fmla="*/ 226814063 w 126"/>
              <a:gd name="T45" fmla="*/ 95765938 h 154"/>
              <a:gd name="T46" fmla="*/ 196572188 w 126"/>
              <a:gd name="T47" fmla="*/ 110886875 h 154"/>
              <a:gd name="T48" fmla="*/ 206652813 w 126"/>
              <a:gd name="T49" fmla="*/ 136088438 h 154"/>
              <a:gd name="T50" fmla="*/ 186491563 w 126"/>
              <a:gd name="T51" fmla="*/ 151209375 h 154"/>
              <a:gd name="T52" fmla="*/ 171370625 w 126"/>
              <a:gd name="T53" fmla="*/ 176410938 h 154"/>
              <a:gd name="T54" fmla="*/ 171370625 w 126"/>
              <a:gd name="T55" fmla="*/ 191531875 h 154"/>
              <a:gd name="T56" fmla="*/ 166330313 w 126"/>
              <a:gd name="T57" fmla="*/ 196572188 h 154"/>
              <a:gd name="T58" fmla="*/ 166330313 w 126"/>
              <a:gd name="T59" fmla="*/ 206652813 h 154"/>
              <a:gd name="T60" fmla="*/ 176410938 w 126"/>
              <a:gd name="T61" fmla="*/ 221773750 h 154"/>
              <a:gd name="T62" fmla="*/ 196572188 w 126"/>
              <a:gd name="T63" fmla="*/ 226814063 h 154"/>
              <a:gd name="T64" fmla="*/ 216733438 w 126"/>
              <a:gd name="T65" fmla="*/ 221773750 h 154"/>
              <a:gd name="T66" fmla="*/ 241935000 w 126"/>
              <a:gd name="T67" fmla="*/ 226814063 h 154"/>
              <a:gd name="T68" fmla="*/ 262096250 w 126"/>
              <a:gd name="T69" fmla="*/ 246975313 h 154"/>
              <a:gd name="T70" fmla="*/ 272176875 w 126"/>
              <a:gd name="T71" fmla="*/ 277217188 h 154"/>
              <a:gd name="T72" fmla="*/ 302418750 w 126"/>
              <a:gd name="T73" fmla="*/ 297378438 h 154"/>
              <a:gd name="T74" fmla="*/ 317539688 w 126"/>
              <a:gd name="T75" fmla="*/ 317539688 h 154"/>
              <a:gd name="T76" fmla="*/ 302418750 w 126"/>
              <a:gd name="T77" fmla="*/ 327620313 h 154"/>
              <a:gd name="T78" fmla="*/ 282257500 w 126"/>
              <a:gd name="T79" fmla="*/ 352821875 h 154"/>
              <a:gd name="T80" fmla="*/ 287297813 w 126"/>
              <a:gd name="T81" fmla="*/ 378023438 h 154"/>
              <a:gd name="T82" fmla="*/ 257055938 w 126"/>
              <a:gd name="T83" fmla="*/ 367942813 h 154"/>
              <a:gd name="T84" fmla="*/ 231854375 w 126"/>
              <a:gd name="T85" fmla="*/ 372983125 h 154"/>
              <a:gd name="T86" fmla="*/ 201612500 w 126"/>
              <a:gd name="T87" fmla="*/ 378023438 h 154"/>
              <a:gd name="T88" fmla="*/ 181451250 w 126"/>
              <a:gd name="T89" fmla="*/ 372983125 h 154"/>
              <a:gd name="T90" fmla="*/ 161290000 w 126"/>
              <a:gd name="T91" fmla="*/ 378023438 h 154"/>
              <a:gd name="T92" fmla="*/ 141128750 w 126"/>
              <a:gd name="T93" fmla="*/ 372983125 h 154"/>
              <a:gd name="T94" fmla="*/ 110886875 w 126"/>
              <a:gd name="T95" fmla="*/ 367942813 h 154"/>
              <a:gd name="T96" fmla="*/ 105846563 w 126"/>
              <a:gd name="T97" fmla="*/ 367942813 h 154"/>
              <a:gd name="T98" fmla="*/ 85685313 w 126"/>
              <a:gd name="T99" fmla="*/ 372983125 h 154"/>
              <a:gd name="T100" fmla="*/ 65524063 w 126"/>
              <a:gd name="T101" fmla="*/ 372983125 h 154"/>
              <a:gd name="T102" fmla="*/ 65524063 w 126"/>
              <a:gd name="T103" fmla="*/ 347781563 h 154"/>
              <a:gd name="T104" fmla="*/ 75604688 w 126"/>
              <a:gd name="T105" fmla="*/ 322580000 h 154"/>
              <a:gd name="T106" fmla="*/ 85685313 w 126"/>
              <a:gd name="T107" fmla="*/ 297378438 h 154"/>
              <a:gd name="T108" fmla="*/ 50403125 w 126"/>
              <a:gd name="T109" fmla="*/ 292338125 h 154"/>
              <a:gd name="T110" fmla="*/ 25201563 w 126"/>
              <a:gd name="T111" fmla="*/ 282257500 h 154"/>
              <a:gd name="T112" fmla="*/ 20161250 w 126"/>
              <a:gd name="T113" fmla="*/ 262096250 h 154"/>
              <a:gd name="T114" fmla="*/ 10080625 w 126"/>
              <a:gd name="T115" fmla="*/ 236894688 h 154"/>
              <a:gd name="T116" fmla="*/ 10080625 w 126"/>
              <a:gd name="T117" fmla="*/ 216733438 h 154"/>
              <a:gd name="T118" fmla="*/ 5040313 w 126"/>
              <a:gd name="T119" fmla="*/ 206652813 h 154"/>
              <a:gd name="T120" fmla="*/ 10080625 w 126"/>
              <a:gd name="T121" fmla="*/ 181451250 h 15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26" h="154">
                <a:moveTo>
                  <a:pt x="0" y="64"/>
                </a:moveTo>
                <a:lnTo>
                  <a:pt x="2" y="62"/>
                </a:lnTo>
                <a:lnTo>
                  <a:pt x="0" y="62"/>
                </a:lnTo>
                <a:lnTo>
                  <a:pt x="2" y="62"/>
                </a:lnTo>
                <a:lnTo>
                  <a:pt x="4" y="62"/>
                </a:lnTo>
                <a:lnTo>
                  <a:pt x="4" y="60"/>
                </a:lnTo>
                <a:lnTo>
                  <a:pt x="6" y="62"/>
                </a:lnTo>
                <a:lnTo>
                  <a:pt x="8" y="62"/>
                </a:lnTo>
                <a:lnTo>
                  <a:pt x="10" y="62"/>
                </a:lnTo>
                <a:lnTo>
                  <a:pt x="10" y="60"/>
                </a:lnTo>
                <a:lnTo>
                  <a:pt x="12" y="60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6" y="56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6" y="46"/>
                </a:lnTo>
                <a:lnTo>
                  <a:pt x="18" y="46"/>
                </a:lnTo>
                <a:lnTo>
                  <a:pt x="18" y="44"/>
                </a:lnTo>
                <a:lnTo>
                  <a:pt x="20" y="42"/>
                </a:lnTo>
                <a:lnTo>
                  <a:pt x="20" y="40"/>
                </a:lnTo>
                <a:lnTo>
                  <a:pt x="22" y="38"/>
                </a:lnTo>
                <a:lnTo>
                  <a:pt x="22" y="36"/>
                </a:lnTo>
                <a:lnTo>
                  <a:pt x="22" y="34"/>
                </a:lnTo>
                <a:lnTo>
                  <a:pt x="22" y="32"/>
                </a:lnTo>
                <a:lnTo>
                  <a:pt x="24" y="32"/>
                </a:lnTo>
                <a:lnTo>
                  <a:pt x="22" y="32"/>
                </a:lnTo>
                <a:lnTo>
                  <a:pt x="20" y="32"/>
                </a:lnTo>
                <a:lnTo>
                  <a:pt x="18" y="30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8" y="24"/>
                </a:lnTo>
                <a:lnTo>
                  <a:pt x="30" y="24"/>
                </a:lnTo>
                <a:lnTo>
                  <a:pt x="32" y="24"/>
                </a:lnTo>
                <a:lnTo>
                  <a:pt x="36" y="28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38" y="28"/>
                </a:lnTo>
                <a:lnTo>
                  <a:pt x="38" y="26"/>
                </a:lnTo>
                <a:lnTo>
                  <a:pt x="40" y="28"/>
                </a:lnTo>
                <a:lnTo>
                  <a:pt x="42" y="28"/>
                </a:lnTo>
                <a:lnTo>
                  <a:pt x="42" y="30"/>
                </a:lnTo>
                <a:lnTo>
                  <a:pt x="42" y="32"/>
                </a:lnTo>
                <a:lnTo>
                  <a:pt x="42" y="30"/>
                </a:lnTo>
                <a:lnTo>
                  <a:pt x="42" y="28"/>
                </a:lnTo>
                <a:lnTo>
                  <a:pt x="42" y="26"/>
                </a:lnTo>
                <a:lnTo>
                  <a:pt x="42" y="24"/>
                </a:lnTo>
                <a:lnTo>
                  <a:pt x="44" y="22"/>
                </a:lnTo>
                <a:lnTo>
                  <a:pt x="46" y="22"/>
                </a:lnTo>
                <a:lnTo>
                  <a:pt x="48" y="22"/>
                </a:lnTo>
                <a:lnTo>
                  <a:pt x="50" y="22"/>
                </a:lnTo>
                <a:lnTo>
                  <a:pt x="52" y="22"/>
                </a:lnTo>
                <a:lnTo>
                  <a:pt x="54" y="24"/>
                </a:lnTo>
                <a:lnTo>
                  <a:pt x="56" y="24"/>
                </a:lnTo>
                <a:lnTo>
                  <a:pt x="58" y="26"/>
                </a:lnTo>
                <a:lnTo>
                  <a:pt x="60" y="28"/>
                </a:lnTo>
                <a:lnTo>
                  <a:pt x="62" y="28"/>
                </a:lnTo>
                <a:lnTo>
                  <a:pt x="60" y="28"/>
                </a:lnTo>
                <a:lnTo>
                  <a:pt x="58" y="26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0" y="20"/>
                </a:lnTo>
                <a:lnTo>
                  <a:pt x="48" y="20"/>
                </a:lnTo>
                <a:lnTo>
                  <a:pt x="48" y="18"/>
                </a:lnTo>
                <a:lnTo>
                  <a:pt x="50" y="18"/>
                </a:lnTo>
                <a:lnTo>
                  <a:pt x="48" y="16"/>
                </a:lnTo>
                <a:lnTo>
                  <a:pt x="46" y="16"/>
                </a:lnTo>
                <a:lnTo>
                  <a:pt x="46" y="14"/>
                </a:lnTo>
                <a:lnTo>
                  <a:pt x="48" y="12"/>
                </a:lnTo>
                <a:lnTo>
                  <a:pt x="46" y="14"/>
                </a:lnTo>
                <a:lnTo>
                  <a:pt x="44" y="12"/>
                </a:lnTo>
                <a:lnTo>
                  <a:pt x="46" y="10"/>
                </a:lnTo>
                <a:lnTo>
                  <a:pt x="48" y="10"/>
                </a:lnTo>
                <a:lnTo>
                  <a:pt x="50" y="8"/>
                </a:lnTo>
                <a:lnTo>
                  <a:pt x="48" y="8"/>
                </a:lnTo>
                <a:lnTo>
                  <a:pt x="46" y="6"/>
                </a:lnTo>
                <a:lnTo>
                  <a:pt x="44" y="4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8" y="4"/>
                </a:lnTo>
                <a:lnTo>
                  <a:pt x="38" y="2"/>
                </a:lnTo>
                <a:lnTo>
                  <a:pt x="40" y="0"/>
                </a:lnTo>
                <a:lnTo>
                  <a:pt x="40" y="2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4" y="6"/>
                </a:lnTo>
                <a:lnTo>
                  <a:pt x="66" y="6"/>
                </a:lnTo>
                <a:lnTo>
                  <a:pt x="64" y="8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10"/>
                </a:lnTo>
                <a:lnTo>
                  <a:pt x="66" y="12"/>
                </a:lnTo>
                <a:lnTo>
                  <a:pt x="68" y="12"/>
                </a:lnTo>
                <a:lnTo>
                  <a:pt x="68" y="10"/>
                </a:lnTo>
                <a:lnTo>
                  <a:pt x="70" y="10"/>
                </a:lnTo>
                <a:lnTo>
                  <a:pt x="72" y="12"/>
                </a:lnTo>
                <a:lnTo>
                  <a:pt x="74" y="12"/>
                </a:lnTo>
                <a:lnTo>
                  <a:pt x="76" y="12"/>
                </a:lnTo>
                <a:lnTo>
                  <a:pt x="78" y="12"/>
                </a:lnTo>
                <a:lnTo>
                  <a:pt x="80" y="12"/>
                </a:lnTo>
                <a:lnTo>
                  <a:pt x="82" y="12"/>
                </a:lnTo>
                <a:lnTo>
                  <a:pt x="82" y="14"/>
                </a:lnTo>
                <a:lnTo>
                  <a:pt x="80" y="16"/>
                </a:lnTo>
                <a:lnTo>
                  <a:pt x="78" y="18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78" y="22"/>
                </a:lnTo>
                <a:lnTo>
                  <a:pt x="76" y="22"/>
                </a:lnTo>
                <a:lnTo>
                  <a:pt x="76" y="24"/>
                </a:lnTo>
                <a:lnTo>
                  <a:pt x="78" y="24"/>
                </a:lnTo>
                <a:lnTo>
                  <a:pt x="80" y="26"/>
                </a:lnTo>
                <a:lnTo>
                  <a:pt x="80" y="28"/>
                </a:lnTo>
                <a:lnTo>
                  <a:pt x="78" y="28"/>
                </a:lnTo>
                <a:lnTo>
                  <a:pt x="76" y="30"/>
                </a:lnTo>
                <a:lnTo>
                  <a:pt x="74" y="30"/>
                </a:lnTo>
                <a:lnTo>
                  <a:pt x="74" y="32"/>
                </a:lnTo>
                <a:lnTo>
                  <a:pt x="76" y="32"/>
                </a:lnTo>
                <a:lnTo>
                  <a:pt x="78" y="34"/>
                </a:lnTo>
                <a:lnTo>
                  <a:pt x="80" y="34"/>
                </a:lnTo>
                <a:lnTo>
                  <a:pt x="82" y="36"/>
                </a:lnTo>
                <a:lnTo>
                  <a:pt x="84" y="36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88" y="40"/>
                </a:lnTo>
                <a:lnTo>
                  <a:pt x="86" y="40"/>
                </a:lnTo>
                <a:lnTo>
                  <a:pt x="84" y="42"/>
                </a:lnTo>
                <a:lnTo>
                  <a:pt x="84" y="40"/>
                </a:lnTo>
                <a:lnTo>
                  <a:pt x="82" y="40"/>
                </a:lnTo>
                <a:lnTo>
                  <a:pt x="80" y="42"/>
                </a:lnTo>
                <a:lnTo>
                  <a:pt x="78" y="42"/>
                </a:lnTo>
                <a:lnTo>
                  <a:pt x="76" y="42"/>
                </a:lnTo>
                <a:lnTo>
                  <a:pt x="78" y="44"/>
                </a:lnTo>
                <a:lnTo>
                  <a:pt x="78" y="46"/>
                </a:lnTo>
                <a:lnTo>
                  <a:pt x="80" y="46"/>
                </a:lnTo>
                <a:lnTo>
                  <a:pt x="80" y="48"/>
                </a:lnTo>
                <a:lnTo>
                  <a:pt x="80" y="50"/>
                </a:lnTo>
                <a:lnTo>
                  <a:pt x="82" y="52"/>
                </a:lnTo>
                <a:lnTo>
                  <a:pt x="82" y="54"/>
                </a:lnTo>
                <a:lnTo>
                  <a:pt x="80" y="56"/>
                </a:lnTo>
                <a:lnTo>
                  <a:pt x="78" y="58"/>
                </a:lnTo>
                <a:lnTo>
                  <a:pt x="76" y="58"/>
                </a:lnTo>
                <a:lnTo>
                  <a:pt x="74" y="58"/>
                </a:lnTo>
                <a:lnTo>
                  <a:pt x="74" y="60"/>
                </a:lnTo>
                <a:lnTo>
                  <a:pt x="74" y="62"/>
                </a:lnTo>
                <a:lnTo>
                  <a:pt x="76" y="64"/>
                </a:lnTo>
                <a:lnTo>
                  <a:pt x="76" y="66"/>
                </a:lnTo>
                <a:lnTo>
                  <a:pt x="74" y="66"/>
                </a:lnTo>
                <a:lnTo>
                  <a:pt x="74" y="68"/>
                </a:lnTo>
                <a:lnTo>
                  <a:pt x="72" y="66"/>
                </a:lnTo>
                <a:lnTo>
                  <a:pt x="70" y="68"/>
                </a:lnTo>
                <a:lnTo>
                  <a:pt x="68" y="68"/>
                </a:lnTo>
                <a:lnTo>
                  <a:pt x="68" y="70"/>
                </a:lnTo>
                <a:lnTo>
                  <a:pt x="66" y="70"/>
                </a:lnTo>
                <a:lnTo>
                  <a:pt x="64" y="70"/>
                </a:lnTo>
                <a:lnTo>
                  <a:pt x="64" y="72"/>
                </a:lnTo>
                <a:lnTo>
                  <a:pt x="66" y="74"/>
                </a:lnTo>
                <a:lnTo>
                  <a:pt x="68" y="74"/>
                </a:lnTo>
                <a:lnTo>
                  <a:pt x="68" y="76"/>
                </a:lnTo>
                <a:lnTo>
                  <a:pt x="66" y="78"/>
                </a:lnTo>
                <a:lnTo>
                  <a:pt x="68" y="78"/>
                </a:lnTo>
                <a:lnTo>
                  <a:pt x="66" y="78"/>
                </a:lnTo>
                <a:lnTo>
                  <a:pt x="66" y="80"/>
                </a:lnTo>
                <a:lnTo>
                  <a:pt x="64" y="80"/>
                </a:lnTo>
                <a:lnTo>
                  <a:pt x="66" y="82"/>
                </a:lnTo>
                <a:lnTo>
                  <a:pt x="64" y="82"/>
                </a:lnTo>
                <a:lnTo>
                  <a:pt x="64" y="84"/>
                </a:lnTo>
                <a:lnTo>
                  <a:pt x="62" y="86"/>
                </a:lnTo>
                <a:lnTo>
                  <a:pt x="64" y="86"/>
                </a:lnTo>
                <a:lnTo>
                  <a:pt x="66" y="86"/>
                </a:lnTo>
                <a:lnTo>
                  <a:pt x="66" y="88"/>
                </a:lnTo>
                <a:lnTo>
                  <a:pt x="68" y="88"/>
                </a:lnTo>
                <a:lnTo>
                  <a:pt x="70" y="88"/>
                </a:lnTo>
                <a:lnTo>
                  <a:pt x="70" y="90"/>
                </a:lnTo>
                <a:lnTo>
                  <a:pt x="72" y="90"/>
                </a:lnTo>
                <a:lnTo>
                  <a:pt x="74" y="92"/>
                </a:lnTo>
                <a:lnTo>
                  <a:pt x="74" y="94"/>
                </a:lnTo>
                <a:lnTo>
                  <a:pt x="76" y="94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lnTo>
                  <a:pt x="80" y="90"/>
                </a:lnTo>
                <a:lnTo>
                  <a:pt x="82" y="92"/>
                </a:lnTo>
                <a:lnTo>
                  <a:pt x="84" y="94"/>
                </a:lnTo>
                <a:lnTo>
                  <a:pt x="84" y="92"/>
                </a:lnTo>
                <a:lnTo>
                  <a:pt x="84" y="90"/>
                </a:lnTo>
                <a:lnTo>
                  <a:pt x="86" y="88"/>
                </a:lnTo>
                <a:lnTo>
                  <a:pt x="88" y="90"/>
                </a:lnTo>
                <a:lnTo>
                  <a:pt x="90" y="90"/>
                </a:lnTo>
                <a:lnTo>
                  <a:pt x="92" y="90"/>
                </a:lnTo>
                <a:lnTo>
                  <a:pt x="94" y="90"/>
                </a:lnTo>
                <a:lnTo>
                  <a:pt x="96" y="90"/>
                </a:lnTo>
                <a:lnTo>
                  <a:pt x="98" y="92"/>
                </a:lnTo>
                <a:lnTo>
                  <a:pt x="98" y="94"/>
                </a:lnTo>
                <a:lnTo>
                  <a:pt x="100" y="94"/>
                </a:lnTo>
                <a:lnTo>
                  <a:pt x="100" y="96"/>
                </a:lnTo>
                <a:lnTo>
                  <a:pt x="102" y="98"/>
                </a:lnTo>
                <a:lnTo>
                  <a:pt x="104" y="98"/>
                </a:lnTo>
                <a:lnTo>
                  <a:pt x="104" y="100"/>
                </a:lnTo>
                <a:lnTo>
                  <a:pt x="104" y="102"/>
                </a:lnTo>
                <a:lnTo>
                  <a:pt x="102" y="104"/>
                </a:lnTo>
                <a:lnTo>
                  <a:pt x="104" y="104"/>
                </a:lnTo>
                <a:lnTo>
                  <a:pt x="104" y="106"/>
                </a:lnTo>
                <a:lnTo>
                  <a:pt x="106" y="110"/>
                </a:lnTo>
                <a:lnTo>
                  <a:pt x="108" y="110"/>
                </a:lnTo>
                <a:lnTo>
                  <a:pt x="110" y="112"/>
                </a:lnTo>
                <a:lnTo>
                  <a:pt x="112" y="112"/>
                </a:lnTo>
                <a:lnTo>
                  <a:pt x="114" y="114"/>
                </a:lnTo>
                <a:lnTo>
                  <a:pt x="116" y="116"/>
                </a:lnTo>
                <a:lnTo>
                  <a:pt x="118" y="116"/>
                </a:lnTo>
                <a:lnTo>
                  <a:pt x="120" y="118"/>
                </a:lnTo>
                <a:lnTo>
                  <a:pt x="122" y="120"/>
                </a:lnTo>
                <a:lnTo>
                  <a:pt x="124" y="122"/>
                </a:lnTo>
                <a:lnTo>
                  <a:pt x="126" y="122"/>
                </a:lnTo>
                <a:lnTo>
                  <a:pt x="126" y="124"/>
                </a:lnTo>
                <a:lnTo>
                  <a:pt x="126" y="126"/>
                </a:lnTo>
                <a:lnTo>
                  <a:pt x="124" y="128"/>
                </a:lnTo>
                <a:lnTo>
                  <a:pt x="122" y="128"/>
                </a:lnTo>
                <a:lnTo>
                  <a:pt x="120" y="128"/>
                </a:lnTo>
                <a:lnTo>
                  <a:pt x="120" y="130"/>
                </a:lnTo>
                <a:lnTo>
                  <a:pt x="120" y="132"/>
                </a:lnTo>
                <a:lnTo>
                  <a:pt x="118" y="132"/>
                </a:lnTo>
                <a:lnTo>
                  <a:pt x="116" y="132"/>
                </a:lnTo>
                <a:lnTo>
                  <a:pt x="114" y="134"/>
                </a:lnTo>
                <a:lnTo>
                  <a:pt x="110" y="136"/>
                </a:lnTo>
                <a:lnTo>
                  <a:pt x="110" y="138"/>
                </a:lnTo>
                <a:lnTo>
                  <a:pt x="110" y="140"/>
                </a:lnTo>
                <a:lnTo>
                  <a:pt x="112" y="140"/>
                </a:lnTo>
                <a:lnTo>
                  <a:pt x="114" y="142"/>
                </a:lnTo>
                <a:lnTo>
                  <a:pt x="112" y="142"/>
                </a:lnTo>
                <a:lnTo>
                  <a:pt x="112" y="144"/>
                </a:lnTo>
                <a:lnTo>
                  <a:pt x="114" y="146"/>
                </a:lnTo>
                <a:lnTo>
                  <a:pt x="114" y="148"/>
                </a:lnTo>
                <a:lnTo>
                  <a:pt x="114" y="150"/>
                </a:lnTo>
                <a:lnTo>
                  <a:pt x="112" y="150"/>
                </a:lnTo>
                <a:lnTo>
                  <a:pt x="112" y="148"/>
                </a:lnTo>
                <a:lnTo>
                  <a:pt x="110" y="148"/>
                </a:lnTo>
                <a:lnTo>
                  <a:pt x="110" y="146"/>
                </a:lnTo>
                <a:lnTo>
                  <a:pt x="108" y="146"/>
                </a:lnTo>
                <a:lnTo>
                  <a:pt x="106" y="146"/>
                </a:lnTo>
                <a:lnTo>
                  <a:pt x="104" y="146"/>
                </a:lnTo>
                <a:lnTo>
                  <a:pt x="102" y="146"/>
                </a:lnTo>
                <a:lnTo>
                  <a:pt x="100" y="146"/>
                </a:lnTo>
                <a:lnTo>
                  <a:pt x="98" y="146"/>
                </a:lnTo>
                <a:lnTo>
                  <a:pt x="96" y="146"/>
                </a:lnTo>
                <a:lnTo>
                  <a:pt x="94" y="148"/>
                </a:lnTo>
                <a:lnTo>
                  <a:pt x="92" y="148"/>
                </a:lnTo>
                <a:lnTo>
                  <a:pt x="90" y="148"/>
                </a:lnTo>
                <a:lnTo>
                  <a:pt x="88" y="150"/>
                </a:lnTo>
                <a:lnTo>
                  <a:pt x="86" y="150"/>
                </a:lnTo>
                <a:lnTo>
                  <a:pt x="86" y="152"/>
                </a:lnTo>
                <a:lnTo>
                  <a:pt x="84" y="152"/>
                </a:lnTo>
                <a:lnTo>
                  <a:pt x="84" y="150"/>
                </a:lnTo>
                <a:lnTo>
                  <a:pt x="82" y="152"/>
                </a:lnTo>
                <a:lnTo>
                  <a:pt x="80" y="150"/>
                </a:lnTo>
                <a:lnTo>
                  <a:pt x="78" y="150"/>
                </a:lnTo>
                <a:lnTo>
                  <a:pt x="80" y="148"/>
                </a:lnTo>
                <a:lnTo>
                  <a:pt x="78" y="148"/>
                </a:lnTo>
                <a:lnTo>
                  <a:pt x="76" y="148"/>
                </a:lnTo>
                <a:lnTo>
                  <a:pt x="74" y="148"/>
                </a:lnTo>
                <a:lnTo>
                  <a:pt x="72" y="148"/>
                </a:lnTo>
                <a:lnTo>
                  <a:pt x="72" y="150"/>
                </a:lnTo>
                <a:lnTo>
                  <a:pt x="70" y="152"/>
                </a:lnTo>
                <a:lnTo>
                  <a:pt x="70" y="154"/>
                </a:lnTo>
                <a:lnTo>
                  <a:pt x="68" y="154"/>
                </a:lnTo>
                <a:lnTo>
                  <a:pt x="68" y="152"/>
                </a:lnTo>
                <a:lnTo>
                  <a:pt x="66" y="152"/>
                </a:lnTo>
                <a:lnTo>
                  <a:pt x="64" y="150"/>
                </a:lnTo>
                <a:lnTo>
                  <a:pt x="64" y="148"/>
                </a:lnTo>
                <a:lnTo>
                  <a:pt x="62" y="148"/>
                </a:lnTo>
                <a:lnTo>
                  <a:pt x="60" y="148"/>
                </a:lnTo>
                <a:lnTo>
                  <a:pt x="58" y="148"/>
                </a:lnTo>
                <a:lnTo>
                  <a:pt x="56" y="148"/>
                </a:lnTo>
                <a:lnTo>
                  <a:pt x="56" y="146"/>
                </a:lnTo>
                <a:lnTo>
                  <a:pt x="54" y="146"/>
                </a:lnTo>
                <a:lnTo>
                  <a:pt x="52" y="146"/>
                </a:lnTo>
                <a:lnTo>
                  <a:pt x="50" y="146"/>
                </a:lnTo>
                <a:lnTo>
                  <a:pt x="48" y="146"/>
                </a:lnTo>
                <a:lnTo>
                  <a:pt x="46" y="146"/>
                </a:lnTo>
                <a:lnTo>
                  <a:pt x="44" y="146"/>
                </a:lnTo>
                <a:lnTo>
                  <a:pt x="44" y="144"/>
                </a:lnTo>
                <a:lnTo>
                  <a:pt x="42" y="142"/>
                </a:lnTo>
                <a:lnTo>
                  <a:pt x="40" y="144"/>
                </a:lnTo>
                <a:lnTo>
                  <a:pt x="40" y="146"/>
                </a:lnTo>
                <a:lnTo>
                  <a:pt x="42" y="146"/>
                </a:lnTo>
                <a:lnTo>
                  <a:pt x="42" y="148"/>
                </a:lnTo>
                <a:lnTo>
                  <a:pt x="42" y="146"/>
                </a:lnTo>
                <a:lnTo>
                  <a:pt x="40" y="148"/>
                </a:lnTo>
                <a:lnTo>
                  <a:pt x="38" y="148"/>
                </a:lnTo>
                <a:lnTo>
                  <a:pt x="36" y="146"/>
                </a:lnTo>
                <a:lnTo>
                  <a:pt x="34" y="148"/>
                </a:lnTo>
                <a:lnTo>
                  <a:pt x="32" y="148"/>
                </a:lnTo>
                <a:lnTo>
                  <a:pt x="30" y="148"/>
                </a:lnTo>
                <a:lnTo>
                  <a:pt x="28" y="148"/>
                </a:lnTo>
                <a:lnTo>
                  <a:pt x="26" y="148"/>
                </a:lnTo>
                <a:lnTo>
                  <a:pt x="26" y="146"/>
                </a:lnTo>
                <a:lnTo>
                  <a:pt x="26" y="148"/>
                </a:lnTo>
                <a:lnTo>
                  <a:pt x="26" y="146"/>
                </a:lnTo>
                <a:lnTo>
                  <a:pt x="24" y="146"/>
                </a:lnTo>
                <a:lnTo>
                  <a:pt x="24" y="144"/>
                </a:lnTo>
                <a:lnTo>
                  <a:pt x="26" y="142"/>
                </a:lnTo>
                <a:lnTo>
                  <a:pt x="26" y="140"/>
                </a:lnTo>
                <a:lnTo>
                  <a:pt x="26" y="138"/>
                </a:lnTo>
                <a:lnTo>
                  <a:pt x="26" y="136"/>
                </a:lnTo>
                <a:lnTo>
                  <a:pt x="26" y="134"/>
                </a:lnTo>
                <a:lnTo>
                  <a:pt x="28" y="132"/>
                </a:lnTo>
                <a:lnTo>
                  <a:pt x="28" y="130"/>
                </a:lnTo>
                <a:lnTo>
                  <a:pt x="30" y="128"/>
                </a:lnTo>
                <a:lnTo>
                  <a:pt x="30" y="126"/>
                </a:lnTo>
                <a:lnTo>
                  <a:pt x="32" y="124"/>
                </a:lnTo>
                <a:lnTo>
                  <a:pt x="34" y="122"/>
                </a:lnTo>
                <a:lnTo>
                  <a:pt x="36" y="120"/>
                </a:lnTo>
                <a:lnTo>
                  <a:pt x="34" y="118"/>
                </a:lnTo>
                <a:lnTo>
                  <a:pt x="32" y="118"/>
                </a:lnTo>
                <a:lnTo>
                  <a:pt x="28" y="118"/>
                </a:lnTo>
                <a:lnTo>
                  <a:pt x="26" y="118"/>
                </a:lnTo>
                <a:lnTo>
                  <a:pt x="24" y="116"/>
                </a:lnTo>
                <a:lnTo>
                  <a:pt x="22" y="116"/>
                </a:lnTo>
                <a:lnTo>
                  <a:pt x="20" y="116"/>
                </a:lnTo>
                <a:lnTo>
                  <a:pt x="18" y="116"/>
                </a:lnTo>
                <a:lnTo>
                  <a:pt x="16" y="114"/>
                </a:lnTo>
                <a:lnTo>
                  <a:pt x="14" y="116"/>
                </a:lnTo>
                <a:lnTo>
                  <a:pt x="12" y="114"/>
                </a:lnTo>
                <a:lnTo>
                  <a:pt x="10" y="112"/>
                </a:lnTo>
                <a:lnTo>
                  <a:pt x="8" y="110"/>
                </a:lnTo>
                <a:lnTo>
                  <a:pt x="6" y="110"/>
                </a:lnTo>
                <a:lnTo>
                  <a:pt x="6" y="108"/>
                </a:lnTo>
                <a:lnTo>
                  <a:pt x="6" y="106"/>
                </a:lnTo>
                <a:lnTo>
                  <a:pt x="8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2"/>
                </a:lnTo>
                <a:lnTo>
                  <a:pt x="4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6" y="92"/>
                </a:lnTo>
                <a:lnTo>
                  <a:pt x="8" y="92"/>
                </a:lnTo>
                <a:lnTo>
                  <a:pt x="6" y="90"/>
                </a:lnTo>
                <a:lnTo>
                  <a:pt x="6" y="88"/>
                </a:lnTo>
                <a:lnTo>
                  <a:pt x="4" y="88"/>
                </a:lnTo>
                <a:lnTo>
                  <a:pt x="6" y="86"/>
                </a:lnTo>
                <a:lnTo>
                  <a:pt x="4" y="86"/>
                </a:lnTo>
                <a:lnTo>
                  <a:pt x="4" y="84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0" y="78"/>
                </a:lnTo>
                <a:lnTo>
                  <a:pt x="2" y="76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6" y="70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2" y="64"/>
                </a:lnTo>
                <a:lnTo>
                  <a:pt x="0" y="6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7" name="Freeform 2405"/>
          <p:cNvSpPr>
            <a:spLocks/>
          </p:cNvSpPr>
          <p:nvPr/>
        </p:nvSpPr>
        <p:spPr bwMode="auto">
          <a:xfrm>
            <a:off x="4397377" y="2141539"/>
            <a:ext cx="200025" cy="244475"/>
          </a:xfrm>
          <a:custGeom>
            <a:avLst/>
            <a:gdLst>
              <a:gd name="T0" fmla="*/ 15120938 w 126"/>
              <a:gd name="T1" fmla="*/ 156249688 h 154"/>
              <a:gd name="T2" fmla="*/ 40322500 w 126"/>
              <a:gd name="T3" fmla="*/ 141128750 h 154"/>
              <a:gd name="T4" fmla="*/ 40322500 w 126"/>
              <a:gd name="T5" fmla="*/ 126007813 h 154"/>
              <a:gd name="T6" fmla="*/ 45362813 w 126"/>
              <a:gd name="T7" fmla="*/ 110886875 h 154"/>
              <a:gd name="T8" fmla="*/ 60483750 w 126"/>
              <a:gd name="T9" fmla="*/ 80645000 h 154"/>
              <a:gd name="T10" fmla="*/ 65524063 w 126"/>
              <a:gd name="T11" fmla="*/ 65524063 h 154"/>
              <a:gd name="T12" fmla="*/ 95765938 w 126"/>
              <a:gd name="T13" fmla="*/ 75604688 h 154"/>
              <a:gd name="T14" fmla="*/ 105846563 w 126"/>
              <a:gd name="T15" fmla="*/ 70564375 h 154"/>
              <a:gd name="T16" fmla="*/ 126007813 w 126"/>
              <a:gd name="T17" fmla="*/ 55443438 h 154"/>
              <a:gd name="T18" fmla="*/ 156249688 w 126"/>
              <a:gd name="T19" fmla="*/ 70564375 h 154"/>
              <a:gd name="T20" fmla="*/ 126007813 w 126"/>
              <a:gd name="T21" fmla="*/ 50403125 h 154"/>
              <a:gd name="T22" fmla="*/ 115927188 w 126"/>
              <a:gd name="T23" fmla="*/ 35282188 h 154"/>
              <a:gd name="T24" fmla="*/ 110886875 w 126"/>
              <a:gd name="T25" fmla="*/ 5040313 h 154"/>
              <a:gd name="T26" fmla="*/ 100806250 w 126"/>
              <a:gd name="T27" fmla="*/ 0 h 154"/>
              <a:gd name="T28" fmla="*/ 126007813 w 126"/>
              <a:gd name="T29" fmla="*/ 5040313 h 154"/>
              <a:gd name="T30" fmla="*/ 156249688 w 126"/>
              <a:gd name="T31" fmla="*/ 10080625 h 154"/>
              <a:gd name="T32" fmla="*/ 156249688 w 126"/>
              <a:gd name="T33" fmla="*/ 25201563 h 154"/>
              <a:gd name="T34" fmla="*/ 176410938 w 126"/>
              <a:gd name="T35" fmla="*/ 25201563 h 154"/>
              <a:gd name="T36" fmla="*/ 206652813 w 126"/>
              <a:gd name="T37" fmla="*/ 30241875 h 154"/>
              <a:gd name="T38" fmla="*/ 196572188 w 126"/>
              <a:gd name="T39" fmla="*/ 50403125 h 154"/>
              <a:gd name="T40" fmla="*/ 196572188 w 126"/>
              <a:gd name="T41" fmla="*/ 60483750 h 154"/>
              <a:gd name="T42" fmla="*/ 186491563 w 126"/>
              <a:gd name="T43" fmla="*/ 80645000 h 154"/>
              <a:gd name="T44" fmla="*/ 226814063 w 126"/>
              <a:gd name="T45" fmla="*/ 95765938 h 154"/>
              <a:gd name="T46" fmla="*/ 196572188 w 126"/>
              <a:gd name="T47" fmla="*/ 110886875 h 154"/>
              <a:gd name="T48" fmla="*/ 206652813 w 126"/>
              <a:gd name="T49" fmla="*/ 136088438 h 154"/>
              <a:gd name="T50" fmla="*/ 186491563 w 126"/>
              <a:gd name="T51" fmla="*/ 151209375 h 154"/>
              <a:gd name="T52" fmla="*/ 171370625 w 126"/>
              <a:gd name="T53" fmla="*/ 176410938 h 154"/>
              <a:gd name="T54" fmla="*/ 171370625 w 126"/>
              <a:gd name="T55" fmla="*/ 191531875 h 154"/>
              <a:gd name="T56" fmla="*/ 166330313 w 126"/>
              <a:gd name="T57" fmla="*/ 196572188 h 154"/>
              <a:gd name="T58" fmla="*/ 166330313 w 126"/>
              <a:gd name="T59" fmla="*/ 206652813 h 154"/>
              <a:gd name="T60" fmla="*/ 176410938 w 126"/>
              <a:gd name="T61" fmla="*/ 221773750 h 154"/>
              <a:gd name="T62" fmla="*/ 196572188 w 126"/>
              <a:gd name="T63" fmla="*/ 226814063 h 154"/>
              <a:gd name="T64" fmla="*/ 216733438 w 126"/>
              <a:gd name="T65" fmla="*/ 221773750 h 154"/>
              <a:gd name="T66" fmla="*/ 241935000 w 126"/>
              <a:gd name="T67" fmla="*/ 226814063 h 154"/>
              <a:gd name="T68" fmla="*/ 262096250 w 126"/>
              <a:gd name="T69" fmla="*/ 246975313 h 154"/>
              <a:gd name="T70" fmla="*/ 272176875 w 126"/>
              <a:gd name="T71" fmla="*/ 277217188 h 154"/>
              <a:gd name="T72" fmla="*/ 302418750 w 126"/>
              <a:gd name="T73" fmla="*/ 297378438 h 154"/>
              <a:gd name="T74" fmla="*/ 317539688 w 126"/>
              <a:gd name="T75" fmla="*/ 317539688 h 154"/>
              <a:gd name="T76" fmla="*/ 302418750 w 126"/>
              <a:gd name="T77" fmla="*/ 327620313 h 154"/>
              <a:gd name="T78" fmla="*/ 282257500 w 126"/>
              <a:gd name="T79" fmla="*/ 352821875 h 154"/>
              <a:gd name="T80" fmla="*/ 287297813 w 126"/>
              <a:gd name="T81" fmla="*/ 378023438 h 154"/>
              <a:gd name="T82" fmla="*/ 257055938 w 126"/>
              <a:gd name="T83" fmla="*/ 367942813 h 154"/>
              <a:gd name="T84" fmla="*/ 231854375 w 126"/>
              <a:gd name="T85" fmla="*/ 372983125 h 154"/>
              <a:gd name="T86" fmla="*/ 201612500 w 126"/>
              <a:gd name="T87" fmla="*/ 378023438 h 154"/>
              <a:gd name="T88" fmla="*/ 181451250 w 126"/>
              <a:gd name="T89" fmla="*/ 372983125 h 154"/>
              <a:gd name="T90" fmla="*/ 161290000 w 126"/>
              <a:gd name="T91" fmla="*/ 378023438 h 154"/>
              <a:gd name="T92" fmla="*/ 141128750 w 126"/>
              <a:gd name="T93" fmla="*/ 372983125 h 154"/>
              <a:gd name="T94" fmla="*/ 110886875 w 126"/>
              <a:gd name="T95" fmla="*/ 367942813 h 154"/>
              <a:gd name="T96" fmla="*/ 105846563 w 126"/>
              <a:gd name="T97" fmla="*/ 367942813 h 154"/>
              <a:gd name="T98" fmla="*/ 85685313 w 126"/>
              <a:gd name="T99" fmla="*/ 372983125 h 154"/>
              <a:gd name="T100" fmla="*/ 65524063 w 126"/>
              <a:gd name="T101" fmla="*/ 372983125 h 154"/>
              <a:gd name="T102" fmla="*/ 65524063 w 126"/>
              <a:gd name="T103" fmla="*/ 347781563 h 154"/>
              <a:gd name="T104" fmla="*/ 75604688 w 126"/>
              <a:gd name="T105" fmla="*/ 322580000 h 154"/>
              <a:gd name="T106" fmla="*/ 85685313 w 126"/>
              <a:gd name="T107" fmla="*/ 297378438 h 154"/>
              <a:gd name="T108" fmla="*/ 50403125 w 126"/>
              <a:gd name="T109" fmla="*/ 292338125 h 154"/>
              <a:gd name="T110" fmla="*/ 25201563 w 126"/>
              <a:gd name="T111" fmla="*/ 282257500 h 154"/>
              <a:gd name="T112" fmla="*/ 20161250 w 126"/>
              <a:gd name="T113" fmla="*/ 262096250 h 154"/>
              <a:gd name="T114" fmla="*/ 10080625 w 126"/>
              <a:gd name="T115" fmla="*/ 236894688 h 154"/>
              <a:gd name="T116" fmla="*/ 10080625 w 126"/>
              <a:gd name="T117" fmla="*/ 216733438 h 154"/>
              <a:gd name="T118" fmla="*/ 5040313 w 126"/>
              <a:gd name="T119" fmla="*/ 206652813 h 154"/>
              <a:gd name="T120" fmla="*/ 10080625 w 126"/>
              <a:gd name="T121" fmla="*/ 181451250 h 15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26" h="154">
                <a:moveTo>
                  <a:pt x="0" y="64"/>
                </a:moveTo>
                <a:lnTo>
                  <a:pt x="2" y="62"/>
                </a:lnTo>
                <a:lnTo>
                  <a:pt x="0" y="62"/>
                </a:lnTo>
                <a:lnTo>
                  <a:pt x="2" y="62"/>
                </a:lnTo>
                <a:lnTo>
                  <a:pt x="4" y="62"/>
                </a:lnTo>
                <a:lnTo>
                  <a:pt x="4" y="60"/>
                </a:lnTo>
                <a:lnTo>
                  <a:pt x="6" y="62"/>
                </a:lnTo>
                <a:lnTo>
                  <a:pt x="8" y="62"/>
                </a:lnTo>
                <a:lnTo>
                  <a:pt x="10" y="62"/>
                </a:lnTo>
                <a:lnTo>
                  <a:pt x="10" y="60"/>
                </a:lnTo>
                <a:lnTo>
                  <a:pt x="12" y="60"/>
                </a:lnTo>
                <a:lnTo>
                  <a:pt x="14" y="60"/>
                </a:lnTo>
                <a:lnTo>
                  <a:pt x="14" y="58"/>
                </a:lnTo>
                <a:lnTo>
                  <a:pt x="14" y="56"/>
                </a:lnTo>
                <a:lnTo>
                  <a:pt x="16" y="56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6" y="50"/>
                </a:lnTo>
                <a:lnTo>
                  <a:pt x="14" y="48"/>
                </a:lnTo>
                <a:lnTo>
                  <a:pt x="14" y="46"/>
                </a:lnTo>
                <a:lnTo>
                  <a:pt x="16" y="46"/>
                </a:lnTo>
                <a:lnTo>
                  <a:pt x="18" y="46"/>
                </a:lnTo>
                <a:lnTo>
                  <a:pt x="18" y="44"/>
                </a:lnTo>
                <a:lnTo>
                  <a:pt x="20" y="42"/>
                </a:lnTo>
                <a:lnTo>
                  <a:pt x="20" y="40"/>
                </a:lnTo>
                <a:lnTo>
                  <a:pt x="22" y="38"/>
                </a:lnTo>
                <a:lnTo>
                  <a:pt x="22" y="36"/>
                </a:lnTo>
                <a:lnTo>
                  <a:pt x="22" y="34"/>
                </a:lnTo>
                <a:lnTo>
                  <a:pt x="22" y="32"/>
                </a:lnTo>
                <a:lnTo>
                  <a:pt x="24" y="32"/>
                </a:lnTo>
                <a:lnTo>
                  <a:pt x="22" y="32"/>
                </a:lnTo>
                <a:lnTo>
                  <a:pt x="20" y="32"/>
                </a:lnTo>
                <a:lnTo>
                  <a:pt x="18" y="30"/>
                </a:lnTo>
                <a:lnTo>
                  <a:pt x="20" y="28"/>
                </a:lnTo>
                <a:lnTo>
                  <a:pt x="20" y="26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8" y="24"/>
                </a:lnTo>
                <a:lnTo>
                  <a:pt x="30" y="24"/>
                </a:lnTo>
                <a:lnTo>
                  <a:pt x="32" y="24"/>
                </a:lnTo>
                <a:lnTo>
                  <a:pt x="36" y="28"/>
                </a:lnTo>
                <a:lnTo>
                  <a:pt x="34" y="30"/>
                </a:lnTo>
                <a:lnTo>
                  <a:pt x="36" y="30"/>
                </a:lnTo>
                <a:lnTo>
                  <a:pt x="38" y="30"/>
                </a:lnTo>
                <a:lnTo>
                  <a:pt x="38" y="28"/>
                </a:lnTo>
                <a:lnTo>
                  <a:pt x="38" y="26"/>
                </a:lnTo>
                <a:lnTo>
                  <a:pt x="40" y="28"/>
                </a:lnTo>
                <a:lnTo>
                  <a:pt x="42" y="28"/>
                </a:lnTo>
                <a:lnTo>
                  <a:pt x="42" y="30"/>
                </a:lnTo>
                <a:lnTo>
                  <a:pt x="42" y="32"/>
                </a:lnTo>
                <a:lnTo>
                  <a:pt x="42" y="30"/>
                </a:lnTo>
                <a:lnTo>
                  <a:pt x="42" y="28"/>
                </a:lnTo>
                <a:lnTo>
                  <a:pt x="42" y="26"/>
                </a:lnTo>
                <a:lnTo>
                  <a:pt x="42" y="24"/>
                </a:lnTo>
                <a:lnTo>
                  <a:pt x="44" y="22"/>
                </a:lnTo>
                <a:lnTo>
                  <a:pt x="46" y="22"/>
                </a:lnTo>
                <a:lnTo>
                  <a:pt x="48" y="22"/>
                </a:lnTo>
                <a:lnTo>
                  <a:pt x="50" y="22"/>
                </a:lnTo>
                <a:lnTo>
                  <a:pt x="52" y="22"/>
                </a:lnTo>
                <a:lnTo>
                  <a:pt x="54" y="24"/>
                </a:lnTo>
                <a:lnTo>
                  <a:pt x="56" y="24"/>
                </a:lnTo>
                <a:lnTo>
                  <a:pt x="58" y="26"/>
                </a:lnTo>
                <a:lnTo>
                  <a:pt x="60" y="28"/>
                </a:lnTo>
                <a:lnTo>
                  <a:pt x="62" y="28"/>
                </a:lnTo>
                <a:lnTo>
                  <a:pt x="60" y="28"/>
                </a:lnTo>
                <a:lnTo>
                  <a:pt x="58" y="26"/>
                </a:lnTo>
                <a:lnTo>
                  <a:pt x="56" y="24"/>
                </a:lnTo>
                <a:lnTo>
                  <a:pt x="54" y="22"/>
                </a:lnTo>
                <a:lnTo>
                  <a:pt x="52" y="22"/>
                </a:lnTo>
                <a:lnTo>
                  <a:pt x="50" y="20"/>
                </a:lnTo>
                <a:lnTo>
                  <a:pt x="48" y="20"/>
                </a:lnTo>
                <a:lnTo>
                  <a:pt x="48" y="18"/>
                </a:lnTo>
                <a:lnTo>
                  <a:pt x="50" y="18"/>
                </a:lnTo>
                <a:lnTo>
                  <a:pt x="48" y="16"/>
                </a:lnTo>
                <a:lnTo>
                  <a:pt x="46" y="16"/>
                </a:lnTo>
                <a:lnTo>
                  <a:pt x="46" y="14"/>
                </a:lnTo>
                <a:lnTo>
                  <a:pt x="48" y="12"/>
                </a:lnTo>
                <a:lnTo>
                  <a:pt x="46" y="14"/>
                </a:lnTo>
                <a:lnTo>
                  <a:pt x="44" y="12"/>
                </a:lnTo>
                <a:lnTo>
                  <a:pt x="46" y="10"/>
                </a:lnTo>
                <a:lnTo>
                  <a:pt x="48" y="10"/>
                </a:lnTo>
                <a:lnTo>
                  <a:pt x="50" y="8"/>
                </a:lnTo>
                <a:lnTo>
                  <a:pt x="48" y="8"/>
                </a:lnTo>
                <a:lnTo>
                  <a:pt x="46" y="6"/>
                </a:lnTo>
                <a:lnTo>
                  <a:pt x="44" y="4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8" y="4"/>
                </a:lnTo>
                <a:lnTo>
                  <a:pt x="38" y="2"/>
                </a:lnTo>
                <a:lnTo>
                  <a:pt x="40" y="0"/>
                </a:lnTo>
                <a:lnTo>
                  <a:pt x="40" y="2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4" y="6"/>
                </a:lnTo>
                <a:lnTo>
                  <a:pt x="66" y="6"/>
                </a:lnTo>
                <a:lnTo>
                  <a:pt x="64" y="8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10"/>
                </a:lnTo>
                <a:lnTo>
                  <a:pt x="66" y="12"/>
                </a:lnTo>
                <a:lnTo>
                  <a:pt x="68" y="12"/>
                </a:lnTo>
                <a:lnTo>
                  <a:pt x="68" y="10"/>
                </a:lnTo>
                <a:lnTo>
                  <a:pt x="70" y="10"/>
                </a:lnTo>
                <a:lnTo>
                  <a:pt x="72" y="12"/>
                </a:lnTo>
                <a:lnTo>
                  <a:pt x="74" y="12"/>
                </a:lnTo>
                <a:lnTo>
                  <a:pt x="76" y="12"/>
                </a:lnTo>
                <a:lnTo>
                  <a:pt x="78" y="12"/>
                </a:lnTo>
                <a:lnTo>
                  <a:pt x="80" y="12"/>
                </a:lnTo>
                <a:lnTo>
                  <a:pt x="82" y="12"/>
                </a:lnTo>
                <a:lnTo>
                  <a:pt x="82" y="14"/>
                </a:lnTo>
                <a:lnTo>
                  <a:pt x="80" y="16"/>
                </a:lnTo>
                <a:lnTo>
                  <a:pt x="78" y="18"/>
                </a:lnTo>
                <a:lnTo>
                  <a:pt x="76" y="18"/>
                </a:lnTo>
                <a:lnTo>
                  <a:pt x="78" y="20"/>
                </a:lnTo>
                <a:lnTo>
                  <a:pt x="80" y="20"/>
                </a:lnTo>
                <a:lnTo>
                  <a:pt x="78" y="22"/>
                </a:lnTo>
                <a:lnTo>
                  <a:pt x="76" y="22"/>
                </a:lnTo>
                <a:lnTo>
                  <a:pt x="76" y="24"/>
                </a:lnTo>
                <a:lnTo>
                  <a:pt x="78" y="24"/>
                </a:lnTo>
                <a:lnTo>
                  <a:pt x="80" y="26"/>
                </a:lnTo>
                <a:lnTo>
                  <a:pt x="80" y="28"/>
                </a:lnTo>
                <a:lnTo>
                  <a:pt x="78" y="28"/>
                </a:lnTo>
                <a:lnTo>
                  <a:pt x="76" y="30"/>
                </a:lnTo>
                <a:lnTo>
                  <a:pt x="74" y="30"/>
                </a:lnTo>
                <a:lnTo>
                  <a:pt x="74" y="32"/>
                </a:lnTo>
                <a:lnTo>
                  <a:pt x="76" y="32"/>
                </a:lnTo>
                <a:lnTo>
                  <a:pt x="78" y="34"/>
                </a:lnTo>
                <a:lnTo>
                  <a:pt x="80" y="34"/>
                </a:lnTo>
                <a:lnTo>
                  <a:pt x="82" y="36"/>
                </a:lnTo>
                <a:lnTo>
                  <a:pt x="84" y="36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88" y="40"/>
                </a:lnTo>
                <a:lnTo>
                  <a:pt x="86" y="40"/>
                </a:lnTo>
                <a:lnTo>
                  <a:pt x="84" y="42"/>
                </a:lnTo>
                <a:lnTo>
                  <a:pt x="84" y="40"/>
                </a:lnTo>
                <a:lnTo>
                  <a:pt x="82" y="40"/>
                </a:lnTo>
                <a:lnTo>
                  <a:pt x="80" y="42"/>
                </a:lnTo>
                <a:lnTo>
                  <a:pt x="78" y="42"/>
                </a:lnTo>
                <a:lnTo>
                  <a:pt x="76" y="42"/>
                </a:lnTo>
                <a:lnTo>
                  <a:pt x="78" y="44"/>
                </a:lnTo>
                <a:lnTo>
                  <a:pt x="78" y="46"/>
                </a:lnTo>
                <a:lnTo>
                  <a:pt x="80" y="46"/>
                </a:lnTo>
                <a:lnTo>
                  <a:pt x="80" y="48"/>
                </a:lnTo>
                <a:lnTo>
                  <a:pt x="80" y="50"/>
                </a:lnTo>
                <a:lnTo>
                  <a:pt x="82" y="52"/>
                </a:lnTo>
                <a:lnTo>
                  <a:pt x="82" y="54"/>
                </a:lnTo>
                <a:lnTo>
                  <a:pt x="80" y="56"/>
                </a:lnTo>
                <a:lnTo>
                  <a:pt x="78" y="58"/>
                </a:lnTo>
                <a:lnTo>
                  <a:pt x="76" y="58"/>
                </a:lnTo>
                <a:lnTo>
                  <a:pt x="74" y="58"/>
                </a:lnTo>
                <a:lnTo>
                  <a:pt x="74" y="60"/>
                </a:lnTo>
                <a:lnTo>
                  <a:pt x="74" y="62"/>
                </a:lnTo>
                <a:lnTo>
                  <a:pt x="76" y="64"/>
                </a:lnTo>
                <a:lnTo>
                  <a:pt x="76" y="66"/>
                </a:lnTo>
                <a:lnTo>
                  <a:pt x="74" y="66"/>
                </a:lnTo>
                <a:lnTo>
                  <a:pt x="74" y="68"/>
                </a:lnTo>
                <a:lnTo>
                  <a:pt x="72" y="66"/>
                </a:lnTo>
                <a:lnTo>
                  <a:pt x="70" y="68"/>
                </a:lnTo>
                <a:lnTo>
                  <a:pt x="68" y="68"/>
                </a:lnTo>
                <a:lnTo>
                  <a:pt x="68" y="70"/>
                </a:lnTo>
                <a:lnTo>
                  <a:pt x="66" y="70"/>
                </a:lnTo>
                <a:lnTo>
                  <a:pt x="64" y="70"/>
                </a:lnTo>
                <a:lnTo>
                  <a:pt x="64" y="72"/>
                </a:lnTo>
                <a:lnTo>
                  <a:pt x="66" y="74"/>
                </a:lnTo>
                <a:lnTo>
                  <a:pt x="68" y="74"/>
                </a:lnTo>
                <a:lnTo>
                  <a:pt x="68" y="76"/>
                </a:lnTo>
                <a:lnTo>
                  <a:pt x="66" y="78"/>
                </a:lnTo>
                <a:lnTo>
                  <a:pt x="68" y="78"/>
                </a:lnTo>
                <a:lnTo>
                  <a:pt x="66" y="78"/>
                </a:lnTo>
                <a:lnTo>
                  <a:pt x="66" y="80"/>
                </a:lnTo>
                <a:lnTo>
                  <a:pt x="64" y="80"/>
                </a:lnTo>
                <a:lnTo>
                  <a:pt x="66" y="82"/>
                </a:lnTo>
                <a:lnTo>
                  <a:pt x="64" y="82"/>
                </a:lnTo>
                <a:lnTo>
                  <a:pt x="64" y="84"/>
                </a:lnTo>
                <a:lnTo>
                  <a:pt x="62" y="86"/>
                </a:lnTo>
                <a:lnTo>
                  <a:pt x="64" y="86"/>
                </a:lnTo>
                <a:lnTo>
                  <a:pt x="66" y="86"/>
                </a:lnTo>
                <a:lnTo>
                  <a:pt x="66" y="88"/>
                </a:lnTo>
                <a:lnTo>
                  <a:pt x="68" y="88"/>
                </a:lnTo>
                <a:lnTo>
                  <a:pt x="70" y="88"/>
                </a:lnTo>
                <a:lnTo>
                  <a:pt x="70" y="90"/>
                </a:lnTo>
                <a:lnTo>
                  <a:pt x="72" y="90"/>
                </a:lnTo>
                <a:lnTo>
                  <a:pt x="74" y="92"/>
                </a:lnTo>
                <a:lnTo>
                  <a:pt x="74" y="94"/>
                </a:lnTo>
                <a:lnTo>
                  <a:pt x="76" y="94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lnTo>
                  <a:pt x="80" y="90"/>
                </a:lnTo>
                <a:lnTo>
                  <a:pt x="82" y="92"/>
                </a:lnTo>
                <a:lnTo>
                  <a:pt x="84" y="94"/>
                </a:lnTo>
                <a:lnTo>
                  <a:pt x="84" y="92"/>
                </a:lnTo>
                <a:lnTo>
                  <a:pt x="84" y="90"/>
                </a:lnTo>
                <a:lnTo>
                  <a:pt x="86" y="88"/>
                </a:lnTo>
                <a:lnTo>
                  <a:pt x="88" y="90"/>
                </a:lnTo>
                <a:lnTo>
                  <a:pt x="90" y="90"/>
                </a:lnTo>
                <a:lnTo>
                  <a:pt x="92" y="90"/>
                </a:lnTo>
                <a:lnTo>
                  <a:pt x="94" y="90"/>
                </a:lnTo>
                <a:lnTo>
                  <a:pt x="96" y="90"/>
                </a:lnTo>
                <a:lnTo>
                  <a:pt x="98" y="92"/>
                </a:lnTo>
                <a:lnTo>
                  <a:pt x="98" y="94"/>
                </a:lnTo>
                <a:lnTo>
                  <a:pt x="100" y="94"/>
                </a:lnTo>
                <a:lnTo>
                  <a:pt x="100" y="96"/>
                </a:lnTo>
                <a:lnTo>
                  <a:pt x="102" y="98"/>
                </a:lnTo>
                <a:lnTo>
                  <a:pt x="104" y="98"/>
                </a:lnTo>
                <a:lnTo>
                  <a:pt x="104" y="100"/>
                </a:lnTo>
                <a:lnTo>
                  <a:pt x="104" y="102"/>
                </a:lnTo>
                <a:lnTo>
                  <a:pt x="102" y="104"/>
                </a:lnTo>
                <a:lnTo>
                  <a:pt x="104" y="104"/>
                </a:lnTo>
                <a:lnTo>
                  <a:pt x="104" y="106"/>
                </a:lnTo>
                <a:lnTo>
                  <a:pt x="106" y="110"/>
                </a:lnTo>
                <a:lnTo>
                  <a:pt x="108" y="110"/>
                </a:lnTo>
                <a:lnTo>
                  <a:pt x="110" y="112"/>
                </a:lnTo>
                <a:lnTo>
                  <a:pt x="112" y="112"/>
                </a:lnTo>
                <a:lnTo>
                  <a:pt x="114" y="114"/>
                </a:lnTo>
                <a:lnTo>
                  <a:pt x="116" y="116"/>
                </a:lnTo>
                <a:lnTo>
                  <a:pt x="118" y="116"/>
                </a:lnTo>
                <a:lnTo>
                  <a:pt x="120" y="118"/>
                </a:lnTo>
                <a:lnTo>
                  <a:pt x="122" y="120"/>
                </a:lnTo>
                <a:lnTo>
                  <a:pt x="124" y="122"/>
                </a:lnTo>
                <a:lnTo>
                  <a:pt x="126" y="122"/>
                </a:lnTo>
                <a:lnTo>
                  <a:pt x="126" y="124"/>
                </a:lnTo>
                <a:lnTo>
                  <a:pt x="126" y="126"/>
                </a:lnTo>
                <a:lnTo>
                  <a:pt x="124" y="128"/>
                </a:lnTo>
                <a:lnTo>
                  <a:pt x="122" y="128"/>
                </a:lnTo>
                <a:lnTo>
                  <a:pt x="120" y="128"/>
                </a:lnTo>
                <a:lnTo>
                  <a:pt x="120" y="130"/>
                </a:lnTo>
                <a:lnTo>
                  <a:pt x="120" y="132"/>
                </a:lnTo>
                <a:lnTo>
                  <a:pt x="118" y="132"/>
                </a:lnTo>
                <a:lnTo>
                  <a:pt x="116" y="132"/>
                </a:lnTo>
                <a:lnTo>
                  <a:pt x="114" y="134"/>
                </a:lnTo>
                <a:lnTo>
                  <a:pt x="110" y="136"/>
                </a:lnTo>
                <a:lnTo>
                  <a:pt x="110" y="138"/>
                </a:lnTo>
                <a:lnTo>
                  <a:pt x="110" y="140"/>
                </a:lnTo>
                <a:lnTo>
                  <a:pt x="112" y="140"/>
                </a:lnTo>
                <a:lnTo>
                  <a:pt x="114" y="142"/>
                </a:lnTo>
                <a:lnTo>
                  <a:pt x="112" y="142"/>
                </a:lnTo>
                <a:lnTo>
                  <a:pt x="112" y="144"/>
                </a:lnTo>
                <a:lnTo>
                  <a:pt x="114" y="146"/>
                </a:lnTo>
                <a:lnTo>
                  <a:pt x="114" y="148"/>
                </a:lnTo>
                <a:lnTo>
                  <a:pt x="114" y="150"/>
                </a:lnTo>
                <a:lnTo>
                  <a:pt x="112" y="150"/>
                </a:lnTo>
                <a:lnTo>
                  <a:pt x="112" y="148"/>
                </a:lnTo>
                <a:lnTo>
                  <a:pt x="110" y="148"/>
                </a:lnTo>
                <a:lnTo>
                  <a:pt x="110" y="146"/>
                </a:lnTo>
                <a:lnTo>
                  <a:pt x="108" y="146"/>
                </a:lnTo>
                <a:lnTo>
                  <a:pt x="106" y="146"/>
                </a:lnTo>
                <a:lnTo>
                  <a:pt x="104" y="146"/>
                </a:lnTo>
                <a:lnTo>
                  <a:pt x="102" y="146"/>
                </a:lnTo>
                <a:lnTo>
                  <a:pt x="100" y="146"/>
                </a:lnTo>
                <a:lnTo>
                  <a:pt x="98" y="146"/>
                </a:lnTo>
                <a:lnTo>
                  <a:pt x="96" y="146"/>
                </a:lnTo>
                <a:lnTo>
                  <a:pt x="94" y="148"/>
                </a:lnTo>
                <a:lnTo>
                  <a:pt x="92" y="148"/>
                </a:lnTo>
                <a:lnTo>
                  <a:pt x="90" y="148"/>
                </a:lnTo>
                <a:lnTo>
                  <a:pt x="88" y="150"/>
                </a:lnTo>
                <a:lnTo>
                  <a:pt x="86" y="150"/>
                </a:lnTo>
                <a:lnTo>
                  <a:pt x="86" y="152"/>
                </a:lnTo>
                <a:lnTo>
                  <a:pt x="84" y="152"/>
                </a:lnTo>
                <a:lnTo>
                  <a:pt x="84" y="150"/>
                </a:lnTo>
                <a:lnTo>
                  <a:pt x="82" y="152"/>
                </a:lnTo>
                <a:lnTo>
                  <a:pt x="80" y="150"/>
                </a:lnTo>
                <a:lnTo>
                  <a:pt x="78" y="150"/>
                </a:lnTo>
                <a:lnTo>
                  <a:pt x="80" y="148"/>
                </a:lnTo>
                <a:lnTo>
                  <a:pt x="78" y="148"/>
                </a:lnTo>
                <a:lnTo>
                  <a:pt x="76" y="148"/>
                </a:lnTo>
                <a:lnTo>
                  <a:pt x="74" y="148"/>
                </a:lnTo>
                <a:lnTo>
                  <a:pt x="72" y="148"/>
                </a:lnTo>
                <a:lnTo>
                  <a:pt x="72" y="150"/>
                </a:lnTo>
                <a:lnTo>
                  <a:pt x="70" y="152"/>
                </a:lnTo>
                <a:lnTo>
                  <a:pt x="70" y="154"/>
                </a:lnTo>
                <a:lnTo>
                  <a:pt x="68" y="154"/>
                </a:lnTo>
                <a:lnTo>
                  <a:pt x="68" y="152"/>
                </a:lnTo>
                <a:lnTo>
                  <a:pt x="66" y="152"/>
                </a:lnTo>
                <a:lnTo>
                  <a:pt x="64" y="150"/>
                </a:lnTo>
                <a:lnTo>
                  <a:pt x="64" y="148"/>
                </a:lnTo>
                <a:lnTo>
                  <a:pt x="62" y="148"/>
                </a:lnTo>
                <a:lnTo>
                  <a:pt x="60" y="148"/>
                </a:lnTo>
                <a:lnTo>
                  <a:pt x="58" y="148"/>
                </a:lnTo>
                <a:lnTo>
                  <a:pt x="56" y="148"/>
                </a:lnTo>
                <a:lnTo>
                  <a:pt x="56" y="146"/>
                </a:lnTo>
                <a:lnTo>
                  <a:pt x="54" y="146"/>
                </a:lnTo>
                <a:lnTo>
                  <a:pt x="52" y="146"/>
                </a:lnTo>
                <a:lnTo>
                  <a:pt x="50" y="146"/>
                </a:lnTo>
                <a:lnTo>
                  <a:pt x="48" y="146"/>
                </a:lnTo>
                <a:lnTo>
                  <a:pt x="46" y="146"/>
                </a:lnTo>
                <a:lnTo>
                  <a:pt x="44" y="146"/>
                </a:lnTo>
                <a:lnTo>
                  <a:pt x="44" y="144"/>
                </a:lnTo>
                <a:lnTo>
                  <a:pt x="42" y="142"/>
                </a:lnTo>
                <a:lnTo>
                  <a:pt x="40" y="144"/>
                </a:lnTo>
                <a:lnTo>
                  <a:pt x="40" y="146"/>
                </a:lnTo>
                <a:lnTo>
                  <a:pt x="42" y="146"/>
                </a:lnTo>
                <a:lnTo>
                  <a:pt x="42" y="148"/>
                </a:lnTo>
                <a:lnTo>
                  <a:pt x="42" y="146"/>
                </a:lnTo>
                <a:lnTo>
                  <a:pt x="40" y="148"/>
                </a:lnTo>
                <a:lnTo>
                  <a:pt x="38" y="148"/>
                </a:lnTo>
                <a:lnTo>
                  <a:pt x="36" y="146"/>
                </a:lnTo>
                <a:lnTo>
                  <a:pt x="34" y="148"/>
                </a:lnTo>
                <a:lnTo>
                  <a:pt x="32" y="148"/>
                </a:lnTo>
                <a:lnTo>
                  <a:pt x="30" y="148"/>
                </a:lnTo>
                <a:lnTo>
                  <a:pt x="28" y="148"/>
                </a:lnTo>
                <a:lnTo>
                  <a:pt x="26" y="148"/>
                </a:lnTo>
                <a:lnTo>
                  <a:pt x="26" y="146"/>
                </a:lnTo>
                <a:lnTo>
                  <a:pt x="26" y="148"/>
                </a:lnTo>
                <a:lnTo>
                  <a:pt x="26" y="146"/>
                </a:lnTo>
                <a:lnTo>
                  <a:pt x="24" y="146"/>
                </a:lnTo>
                <a:lnTo>
                  <a:pt x="24" y="144"/>
                </a:lnTo>
                <a:lnTo>
                  <a:pt x="26" y="142"/>
                </a:lnTo>
                <a:lnTo>
                  <a:pt x="26" y="140"/>
                </a:lnTo>
                <a:lnTo>
                  <a:pt x="26" y="138"/>
                </a:lnTo>
                <a:lnTo>
                  <a:pt x="26" y="136"/>
                </a:lnTo>
                <a:lnTo>
                  <a:pt x="26" y="134"/>
                </a:lnTo>
                <a:lnTo>
                  <a:pt x="28" y="132"/>
                </a:lnTo>
                <a:lnTo>
                  <a:pt x="28" y="130"/>
                </a:lnTo>
                <a:lnTo>
                  <a:pt x="30" y="128"/>
                </a:lnTo>
                <a:lnTo>
                  <a:pt x="30" y="126"/>
                </a:lnTo>
                <a:lnTo>
                  <a:pt x="32" y="124"/>
                </a:lnTo>
                <a:lnTo>
                  <a:pt x="34" y="122"/>
                </a:lnTo>
                <a:lnTo>
                  <a:pt x="36" y="120"/>
                </a:lnTo>
                <a:lnTo>
                  <a:pt x="34" y="118"/>
                </a:lnTo>
                <a:lnTo>
                  <a:pt x="32" y="118"/>
                </a:lnTo>
                <a:lnTo>
                  <a:pt x="28" y="118"/>
                </a:lnTo>
                <a:lnTo>
                  <a:pt x="26" y="118"/>
                </a:lnTo>
                <a:lnTo>
                  <a:pt x="24" y="116"/>
                </a:lnTo>
                <a:lnTo>
                  <a:pt x="22" y="116"/>
                </a:lnTo>
                <a:lnTo>
                  <a:pt x="20" y="116"/>
                </a:lnTo>
                <a:lnTo>
                  <a:pt x="18" y="116"/>
                </a:lnTo>
                <a:lnTo>
                  <a:pt x="16" y="114"/>
                </a:lnTo>
                <a:lnTo>
                  <a:pt x="14" y="116"/>
                </a:lnTo>
                <a:lnTo>
                  <a:pt x="12" y="114"/>
                </a:lnTo>
                <a:lnTo>
                  <a:pt x="10" y="112"/>
                </a:lnTo>
                <a:lnTo>
                  <a:pt x="8" y="110"/>
                </a:lnTo>
                <a:lnTo>
                  <a:pt x="6" y="110"/>
                </a:lnTo>
                <a:lnTo>
                  <a:pt x="6" y="108"/>
                </a:lnTo>
                <a:lnTo>
                  <a:pt x="6" y="106"/>
                </a:lnTo>
                <a:lnTo>
                  <a:pt x="8" y="106"/>
                </a:lnTo>
                <a:lnTo>
                  <a:pt x="8" y="104"/>
                </a:lnTo>
                <a:lnTo>
                  <a:pt x="8" y="102"/>
                </a:lnTo>
                <a:lnTo>
                  <a:pt x="6" y="102"/>
                </a:lnTo>
                <a:lnTo>
                  <a:pt x="4" y="100"/>
                </a:lnTo>
                <a:lnTo>
                  <a:pt x="4" y="98"/>
                </a:lnTo>
                <a:lnTo>
                  <a:pt x="4" y="96"/>
                </a:lnTo>
                <a:lnTo>
                  <a:pt x="4" y="94"/>
                </a:lnTo>
                <a:lnTo>
                  <a:pt x="6" y="92"/>
                </a:lnTo>
                <a:lnTo>
                  <a:pt x="8" y="92"/>
                </a:lnTo>
                <a:lnTo>
                  <a:pt x="6" y="90"/>
                </a:lnTo>
                <a:lnTo>
                  <a:pt x="6" y="88"/>
                </a:lnTo>
                <a:lnTo>
                  <a:pt x="4" y="88"/>
                </a:lnTo>
                <a:lnTo>
                  <a:pt x="6" y="86"/>
                </a:lnTo>
                <a:lnTo>
                  <a:pt x="4" y="86"/>
                </a:lnTo>
                <a:lnTo>
                  <a:pt x="4" y="84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0" y="78"/>
                </a:lnTo>
                <a:lnTo>
                  <a:pt x="2" y="76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6" y="70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2" y="64"/>
                </a:lnTo>
                <a:lnTo>
                  <a:pt x="0" y="6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8" name="Freeform 2406"/>
          <p:cNvSpPr>
            <a:spLocks/>
          </p:cNvSpPr>
          <p:nvPr/>
        </p:nvSpPr>
        <p:spPr bwMode="auto">
          <a:xfrm>
            <a:off x="4495803" y="2157414"/>
            <a:ext cx="130175" cy="136525"/>
          </a:xfrm>
          <a:custGeom>
            <a:avLst/>
            <a:gdLst>
              <a:gd name="T0" fmla="*/ 10080625 w 82"/>
              <a:gd name="T1" fmla="*/ 176410938 h 86"/>
              <a:gd name="T2" fmla="*/ 15120938 w 82"/>
              <a:gd name="T3" fmla="*/ 171370625 h 86"/>
              <a:gd name="T4" fmla="*/ 15120938 w 82"/>
              <a:gd name="T5" fmla="*/ 166330313 h 86"/>
              <a:gd name="T6" fmla="*/ 5040313 w 82"/>
              <a:gd name="T7" fmla="*/ 156249688 h 86"/>
              <a:gd name="T8" fmla="*/ 15120938 w 82"/>
              <a:gd name="T9" fmla="*/ 146169063 h 86"/>
              <a:gd name="T10" fmla="*/ 35282188 w 82"/>
              <a:gd name="T11" fmla="*/ 141128750 h 86"/>
              <a:gd name="T12" fmla="*/ 30241875 w 82"/>
              <a:gd name="T13" fmla="*/ 120967500 h 86"/>
              <a:gd name="T14" fmla="*/ 50403125 w 82"/>
              <a:gd name="T15" fmla="*/ 110886875 h 86"/>
              <a:gd name="T16" fmla="*/ 45362813 w 82"/>
              <a:gd name="T17" fmla="*/ 100806250 h 86"/>
              <a:gd name="T18" fmla="*/ 40322500 w 82"/>
              <a:gd name="T19" fmla="*/ 90725625 h 86"/>
              <a:gd name="T20" fmla="*/ 50403125 w 82"/>
              <a:gd name="T21" fmla="*/ 75604688 h 86"/>
              <a:gd name="T22" fmla="*/ 70564375 w 82"/>
              <a:gd name="T23" fmla="*/ 70564375 h 86"/>
              <a:gd name="T24" fmla="*/ 50403125 w 82"/>
              <a:gd name="T25" fmla="*/ 65524063 h 86"/>
              <a:gd name="T26" fmla="*/ 30241875 w 82"/>
              <a:gd name="T27" fmla="*/ 55443438 h 86"/>
              <a:gd name="T28" fmla="*/ 40322500 w 82"/>
              <a:gd name="T29" fmla="*/ 45362813 h 86"/>
              <a:gd name="T30" fmla="*/ 35282188 w 82"/>
              <a:gd name="T31" fmla="*/ 35282188 h 86"/>
              <a:gd name="T32" fmla="*/ 40322500 w 82"/>
              <a:gd name="T33" fmla="*/ 30241875 h 86"/>
              <a:gd name="T34" fmla="*/ 50403125 w 82"/>
              <a:gd name="T35" fmla="*/ 20161250 h 86"/>
              <a:gd name="T36" fmla="*/ 65524063 w 82"/>
              <a:gd name="T37" fmla="*/ 25201563 h 86"/>
              <a:gd name="T38" fmla="*/ 75604688 w 82"/>
              <a:gd name="T39" fmla="*/ 15120938 h 86"/>
              <a:gd name="T40" fmla="*/ 90725625 w 82"/>
              <a:gd name="T41" fmla="*/ 15120938 h 86"/>
              <a:gd name="T42" fmla="*/ 105846563 w 82"/>
              <a:gd name="T43" fmla="*/ 0 h 86"/>
              <a:gd name="T44" fmla="*/ 105846563 w 82"/>
              <a:gd name="T45" fmla="*/ 5040313 h 86"/>
              <a:gd name="T46" fmla="*/ 110886875 w 82"/>
              <a:gd name="T47" fmla="*/ 0 h 86"/>
              <a:gd name="T48" fmla="*/ 126007813 w 82"/>
              <a:gd name="T49" fmla="*/ 5040313 h 86"/>
              <a:gd name="T50" fmla="*/ 141128750 w 82"/>
              <a:gd name="T51" fmla="*/ 20161250 h 86"/>
              <a:gd name="T52" fmla="*/ 156249688 w 82"/>
              <a:gd name="T53" fmla="*/ 20161250 h 86"/>
              <a:gd name="T54" fmla="*/ 161290000 w 82"/>
              <a:gd name="T55" fmla="*/ 35282188 h 86"/>
              <a:gd name="T56" fmla="*/ 176410938 w 82"/>
              <a:gd name="T57" fmla="*/ 45362813 h 86"/>
              <a:gd name="T58" fmla="*/ 181451250 w 82"/>
              <a:gd name="T59" fmla="*/ 55443438 h 86"/>
              <a:gd name="T60" fmla="*/ 176410938 w 82"/>
              <a:gd name="T61" fmla="*/ 65524063 h 86"/>
              <a:gd name="T62" fmla="*/ 171370625 w 82"/>
              <a:gd name="T63" fmla="*/ 75604688 h 86"/>
              <a:gd name="T64" fmla="*/ 171370625 w 82"/>
              <a:gd name="T65" fmla="*/ 80645000 h 86"/>
              <a:gd name="T66" fmla="*/ 186491563 w 82"/>
              <a:gd name="T67" fmla="*/ 95765938 h 86"/>
              <a:gd name="T68" fmla="*/ 186491563 w 82"/>
              <a:gd name="T69" fmla="*/ 105846563 h 86"/>
              <a:gd name="T70" fmla="*/ 191531875 w 82"/>
              <a:gd name="T71" fmla="*/ 115927188 h 86"/>
              <a:gd name="T72" fmla="*/ 191531875 w 82"/>
              <a:gd name="T73" fmla="*/ 126007813 h 86"/>
              <a:gd name="T74" fmla="*/ 196572188 w 82"/>
              <a:gd name="T75" fmla="*/ 141128750 h 86"/>
              <a:gd name="T76" fmla="*/ 206652813 w 82"/>
              <a:gd name="T77" fmla="*/ 156249688 h 86"/>
              <a:gd name="T78" fmla="*/ 206652813 w 82"/>
              <a:gd name="T79" fmla="*/ 166330313 h 86"/>
              <a:gd name="T80" fmla="*/ 201612500 w 82"/>
              <a:gd name="T81" fmla="*/ 176410938 h 86"/>
              <a:gd name="T82" fmla="*/ 191531875 w 82"/>
              <a:gd name="T83" fmla="*/ 176410938 h 86"/>
              <a:gd name="T84" fmla="*/ 186491563 w 82"/>
              <a:gd name="T85" fmla="*/ 171370625 h 86"/>
              <a:gd name="T86" fmla="*/ 176410938 w 82"/>
              <a:gd name="T87" fmla="*/ 176410938 h 86"/>
              <a:gd name="T88" fmla="*/ 161290000 w 82"/>
              <a:gd name="T89" fmla="*/ 186491563 h 86"/>
              <a:gd name="T90" fmla="*/ 146169063 w 82"/>
              <a:gd name="T91" fmla="*/ 191531875 h 86"/>
              <a:gd name="T92" fmla="*/ 126007813 w 82"/>
              <a:gd name="T93" fmla="*/ 201612500 h 86"/>
              <a:gd name="T94" fmla="*/ 105846563 w 82"/>
              <a:gd name="T95" fmla="*/ 201612500 h 86"/>
              <a:gd name="T96" fmla="*/ 100806250 w 82"/>
              <a:gd name="T97" fmla="*/ 216733438 h 86"/>
              <a:gd name="T98" fmla="*/ 85685313 w 82"/>
              <a:gd name="T99" fmla="*/ 201612500 h 86"/>
              <a:gd name="T100" fmla="*/ 75604688 w 82"/>
              <a:gd name="T101" fmla="*/ 201612500 h 86"/>
              <a:gd name="T102" fmla="*/ 55443438 w 82"/>
              <a:gd name="T103" fmla="*/ 201612500 h 86"/>
              <a:gd name="T104" fmla="*/ 50403125 w 82"/>
              <a:gd name="T105" fmla="*/ 206652813 h 86"/>
              <a:gd name="T106" fmla="*/ 40322500 w 82"/>
              <a:gd name="T107" fmla="*/ 211693125 h 86"/>
              <a:gd name="T108" fmla="*/ 20161250 w 82"/>
              <a:gd name="T109" fmla="*/ 201612500 h 86"/>
              <a:gd name="T110" fmla="*/ 5040313 w 82"/>
              <a:gd name="T111" fmla="*/ 191531875 h 86"/>
              <a:gd name="T112" fmla="*/ 10080625 w 82"/>
              <a:gd name="T113" fmla="*/ 181451250 h 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86">
                <a:moveTo>
                  <a:pt x="2" y="70"/>
                </a:moveTo>
                <a:lnTo>
                  <a:pt x="2" y="70"/>
                </a:lnTo>
                <a:lnTo>
                  <a:pt x="4" y="70"/>
                </a:lnTo>
                <a:lnTo>
                  <a:pt x="4" y="68"/>
                </a:lnTo>
                <a:lnTo>
                  <a:pt x="6" y="68"/>
                </a:lnTo>
                <a:lnTo>
                  <a:pt x="4" y="68"/>
                </a:lnTo>
                <a:lnTo>
                  <a:pt x="6" y="66"/>
                </a:lnTo>
                <a:lnTo>
                  <a:pt x="6" y="64"/>
                </a:lnTo>
                <a:lnTo>
                  <a:pt x="4" y="64"/>
                </a:lnTo>
                <a:lnTo>
                  <a:pt x="2" y="62"/>
                </a:lnTo>
                <a:lnTo>
                  <a:pt x="2" y="60"/>
                </a:lnTo>
                <a:lnTo>
                  <a:pt x="4" y="60"/>
                </a:lnTo>
                <a:lnTo>
                  <a:pt x="6" y="60"/>
                </a:lnTo>
                <a:lnTo>
                  <a:pt x="6" y="58"/>
                </a:lnTo>
                <a:lnTo>
                  <a:pt x="8" y="58"/>
                </a:lnTo>
                <a:lnTo>
                  <a:pt x="10" y="56"/>
                </a:lnTo>
                <a:lnTo>
                  <a:pt x="12" y="58"/>
                </a:lnTo>
                <a:lnTo>
                  <a:pt x="12" y="56"/>
                </a:lnTo>
                <a:lnTo>
                  <a:pt x="14" y="56"/>
                </a:lnTo>
                <a:lnTo>
                  <a:pt x="14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8" y="46"/>
                </a:lnTo>
                <a:lnTo>
                  <a:pt x="20" y="44"/>
                </a:lnTo>
                <a:lnTo>
                  <a:pt x="20" y="42"/>
                </a:lnTo>
                <a:lnTo>
                  <a:pt x="18" y="40"/>
                </a:lnTo>
                <a:lnTo>
                  <a:pt x="18" y="38"/>
                </a:lnTo>
                <a:lnTo>
                  <a:pt x="18" y="36"/>
                </a:lnTo>
                <a:lnTo>
                  <a:pt x="16" y="36"/>
                </a:lnTo>
                <a:lnTo>
                  <a:pt x="16" y="34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0"/>
                </a:lnTo>
                <a:lnTo>
                  <a:pt x="22" y="30"/>
                </a:lnTo>
                <a:lnTo>
                  <a:pt x="22" y="32"/>
                </a:lnTo>
                <a:lnTo>
                  <a:pt x="24" y="30"/>
                </a:lnTo>
                <a:lnTo>
                  <a:pt x="26" y="30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14" y="22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6" y="18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4" y="14"/>
                </a:lnTo>
                <a:lnTo>
                  <a:pt x="14" y="12"/>
                </a:lnTo>
                <a:lnTo>
                  <a:pt x="16" y="12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20" y="8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6" y="8"/>
                </a:lnTo>
                <a:lnTo>
                  <a:pt x="28" y="8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4" y="0"/>
                </a:lnTo>
                <a:lnTo>
                  <a:pt x="42" y="0"/>
                </a:lnTo>
                <a:lnTo>
                  <a:pt x="42" y="2"/>
                </a:lnTo>
                <a:lnTo>
                  <a:pt x="40" y="2"/>
                </a:lnTo>
                <a:lnTo>
                  <a:pt x="40" y="4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8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8"/>
                </a:lnTo>
                <a:lnTo>
                  <a:pt x="62" y="10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6"/>
                </a:lnTo>
                <a:lnTo>
                  <a:pt x="70" y="18"/>
                </a:lnTo>
                <a:lnTo>
                  <a:pt x="70" y="20"/>
                </a:lnTo>
                <a:lnTo>
                  <a:pt x="72" y="22"/>
                </a:lnTo>
                <a:lnTo>
                  <a:pt x="72" y="24"/>
                </a:lnTo>
                <a:lnTo>
                  <a:pt x="70" y="26"/>
                </a:lnTo>
                <a:lnTo>
                  <a:pt x="72" y="26"/>
                </a:lnTo>
                <a:lnTo>
                  <a:pt x="70" y="26"/>
                </a:lnTo>
                <a:lnTo>
                  <a:pt x="70" y="28"/>
                </a:lnTo>
                <a:lnTo>
                  <a:pt x="68" y="30"/>
                </a:lnTo>
                <a:lnTo>
                  <a:pt x="68" y="32"/>
                </a:lnTo>
                <a:lnTo>
                  <a:pt x="70" y="34"/>
                </a:lnTo>
                <a:lnTo>
                  <a:pt x="72" y="36"/>
                </a:lnTo>
                <a:lnTo>
                  <a:pt x="74" y="36"/>
                </a:lnTo>
                <a:lnTo>
                  <a:pt x="74" y="38"/>
                </a:lnTo>
                <a:lnTo>
                  <a:pt x="76" y="38"/>
                </a:lnTo>
                <a:lnTo>
                  <a:pt x="74" y="40"/>
                </a:lnTo>
                <a:lnTo>
                  <a:pt x="74" y="42"/>
                </a:lnTo>
                <a:lnTo>
                  <a:pt x="76" y="44"/>
                </a:lnTo>
                <a:lnTo>
                  <a:pt x="76" y="46"/>
                </a:lnTo>
                <a:lnTo>
                  <a:pt x="78" y="48"/>
                </a:lnTo>
                <a:lnTo>
                  <a:pt x="76" y="48"/>
                </a:lnTo>
                <a:lnTo>
                  <a:pt x="76" y="50"/>
                </a:lnTo>
                <a:lnTo>
                  <a:pt x="74" y="52"/>
                </a:lnTo>
                <a:lnTo>
                  <a:pt x="76" y="54"/>
                </a:lnTo>
                <a:lnTo>
                  <a:pt x="78" y="56"/>
                </a:lnTo>
                <a:lnTo>
                  <a:pt x="78" y="58"/>
                </a:lnTo>
                <a:lnTo>
                  <a:pt x="80" y="58"/>
                </a:lnTo>
                <a:lnTo>
                  <a:pt x="82" y="60"/>
                </a:lnTo>
                <a:lnTo>
                  <a:pt x="82" y="62"/>
                </a:lnTo>
                <a:lnTo>
                  <a:pt x="82" y="64"/>
                </a:lnTo>
                <a:lnTo>
                  <a:pt x="82" y="66"/>
                </a:lnTo>
                <a:lnTo>
                  <a:pt x="82" y="68"/>
                </a:lnTo>
                <a:lnTo>
                  <a:pt x="80" y="68"/>
                </a:lnTo>
                <a:lnTo>
                  <a:pt x="80" y="70"/>
                </a:lnTo>
                <a:lnTo>
                  <a:pt x="80" y="72"/>
                </a:lnTo>
                <a:lnTo>
                  <a:pt x="78" y="72"/>
                </a:lnTo>
                <a:lnTo>
                  <a:pt x="76" y="70"/>
                </a:lnTo>
                <a:lnTo>
                  <a:pt x="76" y="68"/>
                </a:lnTo>
                <a:lnTo>
                  <a:pt x="74" y="68"/>
                </a:lnTo>
                <a:lnTo>
                  <a:pt x="72" y="68"/>
                </a:lnTo>
                <a:lnTo>
                  <a:pt x="70" y="68"/>
                </a:lnTo>
                <a:lnTo>
                  <a:pt x="72" y="70"/>
                </a:lnTo>
                <a:lnTo>
                  <a:pt x="70" y="70"/>
                </a:lnTo>
                <a:lnTo>
                  <a:pt x="70" y="72"/>
                </a:lnTo>
                <a:lnTo>
                  <a:pt x="68" y="72"/>
                </a:lnTo>
                <a:lnTo>
                  <a:pt x="66" y="72"/>
                </a:lnTo>
                <a:lnTo>
                  <a:pt x="64" y="74"/>
                </a:lnTo>
                <a:lnTo>
                  <a:pt x="62" y="74"/>
                </a:lnTo>
                <a:lnTo>
                  <a:pt x="60" y="74"/>
                </a:lnTo>
                <a:lnTo>
                  <a:pt x="58" y="76"/>
                </a:lnTo>
                <a:lnTo>
                  <a:pt x="56" y="76"/>
                </a:lnTo>
                <a:lnTo>
                  <a:pt x="54" y="78"/>
                </a:lnTo>
                <a:lnTo>
                  <a:pt x="52" y="78"/>
                </a:lnTo>
                <a:lnTo>
                  <a:pt x="50" y="80"/>
                </a:lnTo>
                <a:lnTo>
                  <a:pt x="48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0" y="82"/>
                </a:lnTo>
                <a:lnTo>
                  <a:pt x="40" y="84"/>
                </a:lnTo>
                <a:lnTo>
                  <a:pt x="40" y="86"/>
                </a:lnTo>
                <a:lnTo>
                  <a:pt x="38" y="84"/>
                </a:lnTo>
                <a:lnTo>
                  <a:pt x="36" y="82"/>
                </a:lnTo>
                <a:lnTo>
                  <a:pt x="34" y="80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6" y="80"/>
                </a:lnTo>
                <a:lnTo>
                  <a:pt x="24" y="78"/>
                </a:lnTo>
                <a:lnTo>
                  <a:pt x="22" y="80"/>
                </a:lnTo>
                <a:lnTo>
                  <a:pt x="22" y="82"/>
                </a:lnTo>
                <a:lnTo>
                  <a:pt x="22" y="84"/>
                </a:lnTo>
                <a:lnTo>
                  <a:pt x="20" y="82"/>
                </a:lnTo>
                <a:lnTo>
                  <a:pt x="18" y="80"/>
                </a:lnTo>
                <a:lnTo>
                  <a:pt x="16" y="80"/>
                </a:lnTo>
                <a:lnTo>
                  <a:pt x="14" y="82"/>
                </a:lnTo>
                <a:lnTo>
                  <a:pt x="16" y="84"/>
                </a:lnTo>
                <a:lnTo>
                  <a:pt x="14" y="84"/>
                </a:lnTo>
                <a:lnTo>
                  <a:pt x="12" y="84"/>
                </a:lnTo>
                <a:lnTo>
                  <a:pt x="12" y="82"/>
                </a:lnTo>
                <a:lnTo>
                  <a:pt x="10" y="80"/>
                </a:lnTo>
                <a:lnTo>
                  <a:pt x="8" y="80"/>
                </a:lnTo>
                <a:lnTo>
                  <a:pt x="8" y="78"/>
                </a:lnTo>
                <a:lnTo>
                  <a:pt x="6" y="78"/>
                </a:lnTo>
                <a:lnTo>
                  <a:pt x="4" y="78"/>
                </a:lnTo>
                <a:lnTo>
                  <a:pt x="4" y="76"/>
                </a:lnTo>
                <a:lnTo>
                  <a:pt x="2" y="76"/>
                </a:lnTo>
                <a:lnTo>
                  <a:pt x="0" y="76"/>
                </a:lnTo>
                <a:lnTo>
                  <a:pt x="2" y="74"/>
                </a:lnTo>
                <a:lnTo>
                  <a:pt x="2" y="72"/>
                </a:lnTo>
                <a:lnTo>
                  <a:pt x="4" y="72"/>
                </a:lnTo>
                <a:lnTo>
                  <a:pt x="2" y="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799" name="Freeform 2407"/>
          <p:cNvSpPr>
            <a:spLocks/>
          </p:cNvSpPr>
          <p:nvPr/>
        </p:nvSpPr>
        <p:spPr bwMode="auto">
          <a:xfrm>
            <a:off x="4495803" y="2157414"/>
            <a:ext cx="130175" cy="136525"/>
          </a:xfrm>
          <a:custGeom>
            <a:avLst/>
            <a:gdLst>
              <a:gd name="T0" fmla="*/ 10080625 w 82"/>
              <a:gd name="T1" fmla="*/ 176410938 h 86"/>
              <a:gd name="T2" fmla="*/ 15120938 w 82"/>
              <a:gd name="T3" fmla="*/ 171370625 h 86"/>
              <a:gd name="T4" fmla="*/ 15120938 w 82"/>
              <a:gd name="T5" fmla="*/ 166330313 h 86"/>
              <a:gd name="T6" fmla="*/ 5040313 w 82"/>
              <a:gd name="T7" fmla="*/ 156249688 h 86"/>
              <a:gd name="T8" fmla="*/ 15120938 w 82"/>
              <a:gd name="T9" fmla="*/ 146169063 h 86"/>
              <a:gd name="T10" fmla="*/ 35282188 w 82"/>
              <a:gd name="T11" fmla="*/ 141128750 h 86"/>
              <a:gd name="T12" fmla="*/ 30241875 w 82"/>
              <a:gd name="T13" fmla="*/ 120967500 h 86"/>
              <a:gd name="T14" fmla="*/ 50403125 w 82"/>
              <a:gd name="T15" fmla="*/ 110886875 h 86"/>
              <a:gd name="T16" fmla="*/ 45362813 w 82"/>
              <a:gd name="T17" fmla="*/ 100806250 h 86"/>
              <a:gd name="T18" fmla="*/ 40322500 w 82"/>
              <a:gd name="T19" fmla="*/ 90725625 h 86"/>
              <a:gd name="T20" fmla="*/ 50403125 w 82"/>
              <a:gd name="T21" fmla="*/ 75604688 h 86"/>
              <a:gd name="T22" fmla="*/ 70564375 w 82"/>
              <a:gd name="T23" fmla="*/ 70564375 h 86"/>
              <a:gd name="T24" fmla="*/ 50403125 w 82"/>
              <a:gd name="T25" fmla="*/ 65524063 h 86"/>
              <a:gd name="T26" fmla="*/ 30241875 w 82"/>
              <a:gd name="T27" fmla="*/ 55443438 h 86"/>
              <a:gd name="T28" fmla="*/ 40322500 w 82"/>
              <a:gd name="T29" fmla="*/ 45362813 h 86"/>
              <a:gd name="T30" fmla="*/ 35282188 w 82"/>
              <a:gd name="T31" fmla="*/ 35282188 h 86"/>
              <a:gd name="T32" fmla="*/ 40322500 w 82"/>
              <a:gd name="T33" fmla="*/ 30241875 h 86"/>
              <a:gd name="T34" fmla="*/ 50403125 w 82"/>
              <a:gd name="T35" fmla="*/ 20161250 h 86"/>
              <a:gd name="T36" fmla="*/ 65524063 w 82"/>
              <a:gd name="T37" fmla="*/ 25201563 h 86"/>
              <a:gd name="T38" fmla="*/ 75604688 w 82"/>
              <a:gd name="T39" fmla="*/ 15120938 h 86"/>
              <a:gd name="T40" fmla="*/ 90725625 w 82"/>
              <a:gd name="T41" fmla="*/ 15120938 h 86"/>
              <a:gd name="T42" fmla="*/ 105846563 w 82"/>
              <a:gd name="T43" fmla="*/ 0 h 86"/>
              <a:gd name="T44" fmla="*/ 105846563 w 82"/>
              <a:gd name="T45" fmla="*/ 5040313 h 86"/>
              <a:gd name="T46" fmla="*/ 110886875 w 82"/>
              <a:gd name="T47" fmla="*/ 0 h 86"/>
              <a:gd name="T48" fmla="*/ 126007813 w 82"/>
              <a:gd name="T49" fmla="*/ 5040313 h 86"/>
              <a:gd name="T50" fmla="*/ 141128750 w 82"/>
              <a:gd name="T51" fmla="*/ 20161250 h 86"/>
              <a:gd name="T52" fmla="*/ 156249688 w 82"/>
              <a:gd name="T53" fmla="*/ 20161250 h 86"/>
              <a:gd name="T54" fmla="*/ 161290000 w 82"/>
              <a:gd name="T55" fmla="*/ 35282188 h 86"/>
              <a:gd name="T56" fmla="*/ 176410938 w 82"/>
              <a:gd name="T57" fmla="*/ 45362813 h 86"/>
              <a:gd name="T58" fmla="*/ 181451250 w 82"/>
              <a:gd name="T59" fmla="*/ 55443438 h 86"/>
              <a:gd name="T60" fmla="*/ 176410938 w 82"/>
              <a:gd name="T61" fmla="*/ 65524063 h 86"/>
              <a:gd name="T62" fmla="*/ 171370625 w 82"/>
              <a:gd name="T63" fmla="*/ 75604688 h 86"/>
              <a:gd name="T64" fmla="*/ 171370625 w 82"/>
              <a:gd name="T65" fmla="*/ 80645000 h 86"/>
              <a:gd name="T66" fmla="*/ 186491563 w 82"/>
              <a:gd name="T67" fmla="*/ 95765938 h 86"/>
              <a:gd name="T68" fmla="*/ 186491563 w 82"/>
              <a:gd name="T69" fmla="*/ 105846563 h 86"/>
              <a:gd name="T70" fmla="*/ 191531875 w 82"/>
              <a:gd name="T71" fmla="*/ 115927188 h 86"/>
              <a:gd name="T72" fmla="*/ 191531875 w 82"/>
              <a:gd name="T73" fmla="*/ 126007813 h 86"/>
              <a:gd name="T74" fmla="*/ 196572188 w 82"/>
              <a:gd name="T75" fmla="*/ 141128750 h 86"/>
              <a:gd name="T76" fmla="*/ 206652813 w 82"/>
              <a:gd name="T77" fmla="*/ 156249688 h 86"/>
              <a:gd name="T78" fmla="*/ 206652813 w 82"/>
              <a:gd name="T79" fmla="*/ 166330313 h 86"/>
              <a:gd name="T80" fmla="*/ 201612500 w 82"/>
              <a:gd name="T81" fmla="*/ 176410938 h 86"/>
              <a:gd name="T82" fmla="*/ 191531875 w 82"/>
              <a:gd name="T83" fmla="*/ 176410938 h 86"/>
              <a:gd name="T84" fmla="*/ 186491563 w 82"/>
              <a:gd name="T85" fmla="*/ 171370625 h 86"/>
              <a:gd name="T86" fmla="*/ 176410938 w 82"/>
              <a:gd name="T87" fmla="*/ 176410938 h 86"/>
              <a:gd name="T88" fmla="*/ 161290000 w 82"/>
              <a:gd name="T89" fmla="*/ 186491563 h 86"/>
              <a:gd name="T90" fmla="*/ 146169063 w 82"/>
              <a:gd name="T91" fmla="*/ 191531875 h 86"/>
              <a:gd name="T92" fmla="*/ 126007813 w 82"/>
              <a:gd name="T93" fmla="*/ 201612500 h 86"/>
              <a:gd name="T94" fmla="*/ 105846563 w 82"/>
              <a:gd name="T95" fmla="*/ 201612500 h 86"/>
              <a:gd name="T96" fmla="*/ 100806250 w 82"/>
              <a:gd name="T97" fmla="*/ 216733438 h 86"/>
              <a:gd name="T98" fmla="*/ 85685313 w 82"/>
              <a:gd name="T99" fmla="*/ 201612500 h 86"/>
              <a:gd name="T100" fmla="*/ 75604688 w 82"/>
              <a:gd name="T101" fmla="*/ 201612500 h 86"/>
              <a:gd name="T102" fmla="*/ 55443438 w 82"/>
              <a:gd name="T103" fmla="*/ 201612500 h 86"/>
              <a:gd name="T104" fmla="*/ 50403125 w 82"/>
              <a:gd name="T105" fmla="*/ 206652813 h 86"/>
              <a:gd name="T106" fmla="*/ 40322500 w 82"/>
              <a:gd name="T107" fmla="*/ 211693125 h 86"/>
              <a:gd name="T108" fmla="*/ 20161250 w 82"/>
              <a:gd name="T109" fmla="*/ 201612500 h 86"/>
              <a:gd name="T110" fmla="*/ 5040313 w 82"/>
              <a:gd name="T111" fmla="*/ 191531875 h 86"/>
              <a:gd name="T112" fmla="*/ 10080625 w 82"/>
              <a:gd name="T113" fmla="*/ 181451250 h 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86">
                <a:moveTo>
                  <a:pt x="2" y="70"/>
                </a:moveTo>
                <a:lnTo>
                  <a:pt x="2" y="70"/>
                </a:lnTo>
                <a:lnTo>
                  <a:pt x="4" y="70"/>
                </a:lnTo>
                <a:lnTo>
                  <a:pt x="4" y="68"/>
                </a:lnTo>
                <a:lnTo>
                  <a:pt x="6" y="68"/>
                </a:lnTo>
                <a:lnTo>
                  <a:pt x="4" y="68"/>
                </a:lnTo>
                <a:lnTo>
                  <a:pt x="6" y="66"/>
                </a:lnTo>
                <a:lnTo>
                  <a:pt x="6" y="64"/>
                </a:lnTo>
                <a:lnTo>
                  <a:pt x="4" y="64"/>
                </a:lnTo>
                <a:lnTo>
                  <a:pt x="2" y="62"/>
                </a:lnTo>
                <a:lnTo>
                  <a:pt x="2" y="60"/>
                </a:lnTo>
                <a:lnTo>
                  <a:pt x="4" y="60"/>
                </a:lnTo>
                <a:lnTo>
                  <a:pt x="6" y="60"/>
                </a:lnTo>
                <a:lnTo>
                  <a:pt x="6" y="58"/>
                </a:lnTo>
                <a:lnTo>
                  <a:pt x="8" y="58"/>
                </a:lnTo>
                <a:lnTo>
                  <a:pt x="10" y="56"/>
                </a:lnTo>
                <a:lnTo>
                  <a:pt x="12" y="58"/>
                </a:lnTo>
                <a:lnTo>
                  <a:pt x="12" y="56"/>
                </a:lnTo>
                <a:lnTo>
                  <a:pt x="14" y="56"/>
                </a:lnTo>
                <a:lnTo>
                  <a:pt x="14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8" y="46"/>
                </a:lnTo>
                <a:lnTo>
                  <a:pt x="20" y="44"/>
                </a:lnTo>
                <a:lnTo>
                  <a:pt x="20" y="42"/>
                </a:lnTo>
                <a:lnTo>
                  <a:pt x="18" y="40"/>
                </a:lnTo>
                <a:lnTo>
                  <a:pt x="18" y="38"/>
                </a:lnTo>
                <a:lnTo>
                  <a:pt x="18" y="36"/>
                </a:lnTo>
                <a:lnTo>
                  <a:pt x="16" y="36"/>
                </a:lnTo>
                <a:lnTo>
                  <a:pt x="16" y="34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0"/>
                </a:lnTo>
                <a:lnTo>
                  <a:pt x="22" y="30"/>
                </a:lnTo>
                <a:lnTo>
                  <a:pt x="22" y="32"/>
                </a:lnTo>
                <a:lnTo>
                  <a:pt x="24" y="30"/>
                </a:lnTo>
                <a:lnTo>
                  <a:pt x="26" y="30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14" y="22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6" y="18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4" y="14"/>
                </a:lnTo>
                <a:lnTo>
                  <a:pt x="14" y="12"/>
                </a:lnTo>
                <a:lnTo>
                  <a:pt x="16" y="12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20" y="8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6" y="8"/>
                </a:lnTo>
                <a:lnTo>
                  <a:pt x="28" y="8"/>
                </a:lnTo>
                <a:lnTo>
                  <a:pt x="26" y="8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4" y="0"/>
                </a:lnTo>
                <a:lnTo>
                  <a:pt x="42" y="0"/>
                </a:lnTo>
                <a:lnTo>
                  <a:pt x="42" y="2"/>
                </a:lnTo>
                <a:lnTo>
                  <a:pt x="40" y="2"/>
                </a:lnTo>
                <a:lnTo>
                  <a:pt x="40" y="4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8"/>
                </a:lnTo>
                <a:lnTo>
                  <a:pt x="56" y="6"/>
                </a:lnTo>
                <a:lnTo>
                  <a:pt x="58" y="6"/>
                </a:lnTo>
                <a:lnTo>
                  <a:pt x="60" y="6"/>
                </a:lnTo>
                <a:lnTo>
                  <a:pt x="62" y="8"/>
                </a:lnTo>
                <a:lnTo>
                  <a:pt x="62" y="10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6"/>
                </a:lnTo>
                <a:lnTo>
                  <a:pt x="70" y="18"/>
                </a:lnTo>
                <a:lnTo>
                  <a:pt x="70" y="20"/>
                </a:lnTo>
                <a:lnTo>
                  <a:pt x="72" y="22"/>
                </a:lnTo>
                <a:lnTo>
                  <a:pt x="72" y="24"/>
                </a:lnTo>
                <a:lnTo>
                  <a:pt x="70" y="26"/>
                </a:lnTo>
                <a:lnTo>
                  <a:pt x="72" y="26"/>
                </a:lnTo>
                <a:lnTo>
                  <a:pt x="70" y="26"/>
                </a:lnTo>
                <a:lnTo>
                  <a:pt x="70" y="28"/>
                </a:lnTo>
                <a:lnTo>
                  <a:pt x="68" y="30"/>
                </a:lnTo>
                <a:lnTo>
                  <a:pt x="68" y="32"/>
                </a:lnTo>
                <a:lnTo>
                  <a:pt x="70" y="34"/>
                </a:lnTo>
                <a:lnTo>
                  <a:pt x="72" y="36"/>
                </a:lnTo>
                <a:lnTo>
                  <a:pt x="74" y="36"/>
                </a:lnTo>
                <a:lnTo>
                  <a:pt x="74" y="38"/>
                </a:lnTo>
                <a:lnTo>
                  <a:pt x="76" y="38"/>
                </a:lnTo>
                <a:lnTo>
                  <a:pt x="74" y="40"/>
                </a:lnTo>
                <a:lnTo>
                  <a:pt x="74" y="42"/>
                </a:lnTo>
                <a:lnTo>
                  <a:pt x="76" y="44"/>
                </a:lnTo>
                <a:lnTo>
                  <a:pt x="76" y="46"/>
                </a:lnTo>
                <a:lnTo>
                  <a:pt x="78" y="48"/>
                </a:lnTo>
                <a:lnTo>
                  <a:pt x="76" y="48"/>
                </a:lnTo>
                <a:lnTo>
                  <a:pt x="76" y="50"/>
                </a:lnTo>
                <a:lnTo>
                  <a:pt x="74" y="52"/>
                </a:lnTo>
                <a:lnTo>
                  <a:pt x="76" y="54"/>
                </a:lnTo>
                <a:lnTo>
                  <a:pt x="78" y="56"/>
                </a:lnTo>
                <a:lnTo>
                  <a:pt x="78" y="58"/>
                </a:lnTo>
                <a:lnTo>
                  <a:pt x="80" y="58"/>
                </a:lnTo>
                <a:lnTo>
                  <a:pt x="82" y="60"/>
                </a:lnTo>
                <a:lnTo>
                  <a:pt x="82" y="62"/>
                </a:lnTo>
                <a:lnTo>
                  <a:pt x="82" y="64"/>
                </a:lnTo>
                <a:lnTo>
                  <a:pt x="82" y="66"/>
                </a:lnTo>
                <a:lnTo>
                  <a:pt x="82" y="68"/>
                </a:lnTo>
                <a:lnTo>
                  <a:pt x="80" y="68"/>
                </a:lnTo>
                <a:lnTo>
                  <a:pt x="80" y="70"/>
                </a:lnTo>
                <a:lnTo>
                  <a:pt x="80" y="72"/>
                </a:lnTo>
                <a:lnTo>
                  <a:pt x="78" y="72"/>
                </a:lnTo>
                <a:lnTo>
                  <a:pt x="76" y="70"/>
                </a:lnTo>
                <a:lnTo>
                  <a:pt x="76" y="68"/>
                </a:lnTo>
                <a:lnTo>
                  <a:pt x="74" y="68"/>
                </a:lnTo>
                <a:lnTo>
                  <a:pt x="72" y="68"/>
                </a:lnTo>
                <a:lnTo>
                  <a:pt x="70" y="68"/>
                </a:lnTo>
                <a:lnTo>
                  <a:pt x="72" y="70"/>
                </a:lnTo>
                <a:lnTo>
                  <a:pt x="70" y="70"/>
                </a:lnTo>
                <a:lnTo>
                  <a:pt x="70" y="72"/>
                </a:lnTo>
                <a:lnTo>
                  <a:pt x="68" y="72"/>
                </a:lnTo>
                <a:lnTo>
                  <a:pt x="66" y="72"/>
                </a:lnTo>
                <a:lnTo>
                  <a:pt x="64" y="74"/>
                </a:lnTo>
                <a:lnTo>
                  <a:pt x="62" y="74"/>
                </a:lnTo>
                <a:lnTo>
                  <a:pt x="60" y="74"/>
                </a:lnTo>
                <a:lnTo>
                  <a:pt x="58" y="76"/>
                </a:lnTo>
                <a:lnTo>
                  <a:pt x="56" y="76"/>
                </a:lnTo>
                <a:lnTo>
                  <a:pt x="54" y="78"/>
                </a:lnTo>
                <a:lnTo>
                  <a:pt x="52" y="78"/>
                </a:lnTo>
                <a:lnTo>
                  <a:pt x="50" y="80"/>
                </a:lnTo>
                <a:lnTo>
                  <a:pt x="48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0" y="82"/>
                </a:lnTo>
                <a:lnTo>
                  <a:pt x="40" y="84"/>
                </a:lnTo>
                <a:lnTo>
                  <a:pt x="40" y="86"/>
                </a:lnTo>
                <a:lnTo>
                  <a:pt x="38" y="84"/>
                </a:lnTo>
                <a:lnTo>
                  <a:pt x="36" y="82"/>
                </a:lnTo>
                <a:lnTo>
                  <a:pt x="34" y="80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6" y="80"/>
                </a:lnTo>
                <a:lnTo>
                  <a:pt x="24" y="78"/>
                </a:lnTo>
                <a:lnTo>
                  <a:pt x="22" y="80"/>
                </a:lnTo>
                <a:lnTo>
                  <a:pt x="22" y="82"/>
                </a:lnTo>
                <a:lnTo>
                  <a:pt x="22" y="84"/>
                </a:lnTo>
                <a:lnTo>
                  <a:pt x="20" y="82"/>
                </a:lnTo>
                <a:lnTo>
                  <a:pt x="18" y="80"/>
                </a:lnTo>
                <a:lnTo>
                  <a:pt x="16" y="80"/>
                </a:lnTo>
                <a:lnTo>
                  <a:pt x="14" y="82"/>
                </a:lnTo>
                <a:lnTo>
                  <a:pt x="16" y="84"/>
                </a:lnTo>
                <a:lnTo>
                  <a:pt x="14" y="84"/>
                </a:lnTo>
                <a:lnTo>
                  <a:pt x="12" y="84"/>
                </a:lnTo>
                <a:lnTo>
                  <a:pt x="12" y="82"/>
                </a:lnTo>
                <a:lnTo>
                  <a:pt x="10" y="80"/>
                </a:lnTo>
                <a:lnTo>
                  <a:pt x="8" y="80"/>
                </a:lnTo>
                <a:lnTo>
                  <a:pt x="8" y="78"/>
                </a:lnTo>
                <a:lnTo>
                  <a:pt x="6" y="78"/>
                </a:lnTo>
                <a:lnTo>
                  <a:pt x="4" y="78"/>
                </a:lnTo>
                <a:lnTo>
                  <a:pt x="4" y="76"/>
                </a:lnTo>
                <a:lnTo>
                  <a:pt x="2" y="76"/>
                </a:lnTo>
                <a:lnTo>
                  <a:pt x="0" y="76"/>
                </a:lnTo>
                <a:lnTo>
                  <a:pt x="2" y="74"/>
                </a:lnTo>
                <a:lnTo>
                  <a:pt x="2" y="72"/>
                </a:lnTo>
                <a:lnTo>
                  <a:pt x="4" y="72"/>
                </a:lnTo>
                <a:lnTo>
                  <a:pt x="2" y="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0" name="Freeform 2408"/>
          <p:cNvSpPr>
            <a:spLocks/>
          </p:cNvSpPr>
          <p:nvPr/>
        </p:nvSpPr>
        <p:spPr bwMode="auto">
          <a:xfrm>
            <a:off x="4489450" y="2173290"/>
            <a:ext cx="76200" cy="130175"/>
          </a:xfrm>
          <a:custGeom>
            <a:avLst/>
            <a:gdLst>
              <a:gd name="T0" fmla="*/ 110886875 w 24"/>
              <a:gd name="T1" fmla="*/ 0 h 41"/>
              <a:gd name="T2" fmla="*/ 90725625 w 24"/>
              <a:gd name="T3" fmla="*/ 0 h 41"/>
              <a:gd name="T4" fmla="*/ 80645000 w 24"/>
              <a:gd name="T5" fmla="*/ 0 h 41"/>
              <a:gd name="T6" fmla="*/ 70564375 w 24"/>
              <a:gd name="T7" fmla="*/ 20161250 h 41"/>
              <a:gd name="T8" fmla="*/ 60483750 w 24"/>
              <a:gd name="T9" fmla="*/ 50403125 h 41"/>
              <a:gd name="T10" fmla="*/ 50403125 w 24"/>
              <a:gd name="T11" fmla="*/ 70564375 h 41"/>
              <a:gd name="T12" fmla="*/ 40322500 w 24"/>
              <a:gd name="T13" fmla="*/ 131048125 h 41"/>
              <a:gd name="T14" fmla="*/ 30241875 w 24"/>
              <a:gd name="T15" fmla="*/ 171370625 h 41"/>
              <a:gd name="T16" fmla="*/ 20161250 w 24"/>
              <a:gd name="T17" fmla="*/ 231854375 h 41"/>
              <a:gd name="T18" fmla="*/ 10080625 w 24"/>
              <a:gd name="T19" fmla="*/ 262096250 h 41"/>
              <a:gd name="T20" fmla="*/ 10080625 w 24"/>
              <a:gd name="T21" fmla="*/ 302418750 h 41"/>
              <a:gd name="T22" fmla="*/ 0 w 24"/>
              <a:gd name="T23" fmla="*/ 332660625 h 41"/>
              <a:gd name="T24" fmla="*/ 20161250 w 24"/>
              <a:gd name="T25" fmla="*/ 393144375 h 41"/>
              <a:gd name="T26" fmla="*/ 100806250 w 24"/>
              <a:gd name="T27" fmla="*/ 403225000 h 41"/>
              <a:gd name="T28" fmla="*/ 171370625 w 24"/>
              <a:gd name="T29" fmla="*/ 383063750 h 41"/>
              <a:gd name="T30" fmla="*/ 221773750 w 24"/>
              <a:gd name="T31" fmla="*/ 342741250 h 41"/>
              <a:gd name="T32" fmla="*/ 231854375 w 24"/>
              <a:gd name="T33" fmla="*/ 332660625 h 41"/>
              <a:gd name="T34" fmla="*/ 231854375 w 24"/>
              <a:gd name="T35" fmla="*/ 302418750 h 41"/>
              <a:gd name="T36" fmla="*/ 231854375 w 24"/>
              <a:gd name="T37" fmla="*/ 231854375 h 41"/>
              <a:gd name="T38" fmla="*/ 211693125 w 24"/>
              <a:gd name="T39" fmla="*/ 161290000 h 41"/>
              <a:gd name="T40" fmla="*/ 191531875 w 24"/>
              <a:gd name="T41" fmla="*/ 110886875 h 41"/>
              <a:gd name="T42" fmla="*/ 110886875 w 24"/>
              <a:gd name="T43" fmla="*/ 0 h 4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41">
                <a:moveTo>
                  <a:pt x="11" y="0"/>
                </a:move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7" y="1"/>
                  <a:pt x="7" y="2"/>
                </a:cubicBezTo>
                <a:cubicBezTo>
                  <a:pt x="7" y="2"/>
                  <a:pt x="7" y="4"/>
                  <a:pt x="6" y="5"/>
                </a:cubicBezTo>
                <a:cubicBezTo>
                  <a:pt x="6" y="5"/>
                  <a:pt x="6" y="5"/>
                  <a:pt x="5" y="7"/>
                </a:cubicBezTo>
                <a:cubicBezTo>
                  <a:pt x="5" y="9"/>
                  <a:pt x="4" y="13"/>
                  <a:pt x="4" y="13"/>
                </a:cubicBezTo>
                <a:cubicBezTo>
                  <a:pt x="3" y="14"/>
                  <a:pt x="4" y="13"/>
                  <a:pt x="3" y="17"/>
                </a:cubicBezTo>
                <a:cubicBezTo>
                  <a:pt x="2" y="20"/>
                  <a:pt x="2" y="22"/>
                  <a:pt x="2" y="23"/>
                </a:cubicBezTo>
                <a:cubicBezTo>
                  <a:pt x="2" y="24"/>
                  <a:pt x="1" y="25"/>
                  <a:pt x="1" y="26"/>
                </a:cubicBezTo>
                <a:cubicBezTo>
                  <a:pt x="1" y="28"/>
                  <a:pt x="1" y="29"/>
                  <a:pt x="1" y="30"/>
                </a:cubicBezTo>
                <a:cubicBezTo>
                  <a:pt x="1" y="31"/>
                  <a:pt x="0" y="31"/>
                  <a:pt x="0" y="33"/>
                </a:cubicBezTo>
                <a:cubicBezTo>
                  <a:pt x="1" y="36"/>
                  <a:pt x="0" y="38"/>
                  <a:pt x="2" y="39"/>
                </a:cubicBezTo>
                <a:cubicBezTo>
                  <a:pt x="5" y="40"/>
                  <a:pt x="8" y="41"/>
                  <a:pt x="10" y="40"/>
                </a:cubicBezTo>
                <a:cubicBezTo>
                  <a:pt x="13" y="40"/>
                  <a:pt x="17" y="38"/>
                  <a:pt x="17" y="38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4"/>
                  <a:pt x="23" y="33"/>
                </a:cubicBezTo>
                <a:cubicBezTo>
                  <a:pt x="23" y="31"/>
                  <a:pt x="23" y="33"/>
                  <a:pt x="23" y="30"/>
                </a:cubicBezTo>
                <a:cubicBezTo>
                  <a:pt x="23" y="26"/>
                  <a:pt x="24" y="27"/>
                  <a:pt x="23" y="23"/>
                </a:cubicBezTo>
                <a:cubicBezTo>
                  <a:pt x="22" y="18"/>
                  <a:pt x="21" y="17"/>
                  <a:pt x="21" y="16"/>
                </a:cubicBezTo>
                <a:cubicBezTo>
                  <a:pt x="21" y="15"/>
                  <a:pt x="19" y="12"/>
                  <a:pt x="19" y="11"/>
                </a:cubicBezTo>
                <a:cubicBezTo>
                  <a:pt x="19" y="10"/>
                  <a:pt x="11" y="0"/>
                  <a:pt x="11" y="0"/>
                </a:cubicBez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1" name="Freeform 2409"/>
          <p:cNvSpPr>
            <a:spLocks/>
          </p:cNvSpPr>
          <p:nvPr/>
        </p:nvSpPr>
        <p:spPr bwMode="auto">
          <a:xfrm>
            <a:off x="4826003" y="2103438"/>
            <a:ext cx="233363" cy="155575"/>
          </a:xfrm>
          <a:custGeom>
            <a:avLst/>
            <a:gdLst>
              <a:gd name="T0" fmla="*/ 10080647 w 147"/>
              <a:gd name="T1" fmla="*/ 181451250 h 98"/>
              <a:gd name="T2" fmla="*/ 30241940 w 147"/>
              <a:gd name="T3" fmla="*/ 171370625 h 98"/>
              <a:gd name="T4" fmla="*/ 25201616 w 147"/>
              <a:gd name="T5" fmla="*/ 151209375 h 98"/>
              <a:gd name="T6" fmla="*/ 15120970 w 147"/>
              <a:gd name="T7" fmla="*/ 131048125 h 98"/>
              <a:gd name="T8" fmla="*/ 10080647 w 147"/>
              <a:gd name="T9" fmla="*/ 110886875 h 98"/>
              <a:gd name="T10" fmla="*/ 30241940 w 147"/>
              <a:gd name="T11" fmla="*/ 110886875 h 98"/>
              <a:gd name="T12" fmla="*/ 50403233 w 147"/>
              <a:gd name="T13" fmla="*/ 110886875 h 98"/>
              <a:gd name="T14" fmla="*/ 65524203 w 147"/>
              <a:gd name="T15" fmla="*/ 100806250 h 98"/>
              <a:gd name="T16" fmla="*/ 80645173 w 147"/>
              <a:gd name="T17" fmla="*/ 95765938 h 98"/>
              <a:gd name="T18" fmla="*/ 90725819 w 147"/>
              <a:gd name="T19" fmla="*/ 90725625 h 98"/>
              <a:gd name="T20" fmla="*/ 90725819 w 147"/>
              <a:gd name="T21" fmla="*/ 70564375 h 98"/>
              <a:gd name="T22" fmla="*/ 105846789 w 147"/>
              <a:gd name="T23" fmla="*/ 60483750 h 98"/>
              <a:gd name="T24" fmla="*/ 120967759 w 147"/>
              <a:gd name="T25" fmla="*/ 50403125 h 98"/>
              <a:gd name="T26" fmla="*/ 120967759 w 147"/>
              <a:gd name="T27" fmla="*/ 45362813 h 98"/>
              <a:gd name="T28" fmla="*/ 120967759 w 147"/>
              <a:gd name="T29" fmla="*/ 25201563 h 98"/>
              <a:gd name="T30" fmla="*/ 136088729 w 147"/>
              <a:gd name="T31" fmla="*/ 15120938 h 98"/>
              <a:gd name="T32" fmla="*/ 156250022 w 147"/>
              <a:gd name="T33" fmla="*/ 20161250 h 98"/>
              <a:gd name="T34" fmla="*/ 176411315 w 147"/>
              <a:gd name="T35" fmla="*/ 0 h 98"/>
              <a:gd name="T36" fmla="*/ 194053241 w 147"/>
              <a:gd name="T37" fmla="*/ 5040313 h 98"/>
              <a:gd name="T38" fmla="*/ 209174211 w 147"/>
              <a:gd name="T39" fmla="*/ 10080625 h 98"/>
              <a:gd name="T40" fmla="*/ 224295181 w 147"/>
              <a:gd name="T41" fmla="*/ 20161250 h 98"/>
              <a:gd name="T42" fmla="*/ 244456474 w 147"/>
              <a:gd name="T43" fmla="*/ 15120938 h 98"/>
              <a:gd name="T44" fmla="*/ 269658090 w 147"/>
              <a:gd name="T45" fmla="*/ 20161250 h 98"/>
              <a:gd name="T46" fmla="*/ 284779060 w 147"/>
              <a:gd name="T47" fmla="*/ 35282188 h 98"/>
              <a:gd name="T48" fmla="*/ 289819383 w 147"/>
              <a:gd name="T49" fmla="*/ 60483750 h 98"/>
              <a:gd name="T50" fmla="*/ 289819383 w 147"/>
              <a:gd name="T51" fmla="*/ 70564375 h 98"/>
              <a:gd name="T52" fmla="*/ 299900030 w 147"/>
              <a:gd name="T53" fmla="*/ 85685313 h 98"/>
              <a:gd name="T54" fmla="*/ 320061323 w 147"/>
              <a:gd name="T55" fmla="*/ 100806250 h 98"/>
              <a:gd name="T56" fmla="*/ 330141970 w 147"/>
              <a:gd name="T57" fmla="*/ 110886875 h 98"/>
              <a:gd name="T58" fmla="*/ 345262940 w 147"/>
              <a:gd name="T59" fmla="*/ 120967500 h 98"/>
              <a:gd name="T60" fmla="*/ 360383910 w 147"/>
              <a:gd name="T61" fmla="*/ 131048125 h 98"/>
              <a:gd name="T62" fmla="*/ 360383910 w 147"/>
              <a:gd name="T63" fmla="*/ 146169063 h 98"/>
              <a:gd name="T64" fmla="*/ 335182293 w 147"/>
              <a:gd name="T65" fmla="*/ 151209375 h 98"/>
              <a:gd name="T66" fmla="*/ 315021000 w 147"/>
              <a:gd name="T67" fmla="*/ 156249688 h 98"/>
              <a:gd name="T68" fmla="*/ 330141970 w 147"/>
              <a:gd name="T69" fmla="*/ 181451250 h 98"/>
              <a:gd name="T70" fmla="*/ 340222616 w 147"/>
              <a:gd name="T71" fmla="*/ 201612500 h 98"/>
              <a:gd name="T72" fmla="*/ 315021000 w 147"/>
              <a:gd name="T73" fmla="*/ 201612500 h 98"/>
              <a:gd name="T74" fmla="*/ 304940353 w 147"/>
              <a:gd name="T75" fmla="*/ 211693125 h 98"/>
              <a:gd name="T76" fmla="*/ 299900030 w 147"/>
              <a:gd name="T77" fmla="*/ 236894688 h 98"/>
              <a:gd name="T78" fmla="*/ 289819383 w 147"/>
              <a:gd name="T79" fmla="*/ 241935000 h 98"/>
              <a:gd name="T80" fmla="*/ 274698414 w 147"/>
              <a:gd name="T81" fmla="*/ 231854375 h 98"/>
              <a:gd name="T82" fmla="*/ 249496797 w 147"/>
              <a:gd name="T83" fmla="*/ 236894688 h 98"/>
              <a:gd name="T84" fmla="*/ 234375827 w 147"/>
              <a:gd name="T85" fmla="*/ 226814063 h 98"/>
              <a:gd name="T86" fmla="*/ 219254857 w 147"/>
              <a:gd name="T87" fmla="*/ 231854375 h 98"/>
              <a:gd name="T88" fmla="*/ 194053241 w 147"/>
              <a:gd name="T89" fmla="*/ 226814063 h 98"/>
              <a:gd name="T90" fmla="*/ 171370992 w 147"/>
              <a:gd name="T91" fmla="*/ 226814063 h 98"/>
              <a:gd name="T92" fmla="*/ 146169376 w 147"/>
              <a:gd name="T93" fmla="*/ 216733438 h 98"/>
              <a:gd name="T94" fmla="*/ 120967759 w 147"/>
              <a:gd name="T95" fmla="*/ 216733438 h 98"/>
              <a:gd name="T96" fmla="*/ 95766143 w 147"/>
              <a:gd name="T97" fmla="*/ 211693125 h 98"/>
              <a:gd name="T98" fmla="*/ 60483880 w 147"/>
              <a:gd name="T99" fmla="*/ 211693125 h 98"/>
              <a:gd name="T100" fmla="*/ 35282263 w 147"/>
              <a:gd name="T101" fmla="*/ 226814063 h 98"/>
              <a:gd name="T102" fmla="*/ 25201616 w 147"/>
              <a:gd name="T103" fmla="*/ 231854375 h 98"/>
              <a:gd name="T104" fmla="*/ 20161293 w 147"/>
              <a:gd name="T105" fmla="*/ 221773750 h 98"/>
              <a:gd name="T106" fmla="*/ 20161293 w 147"/>
              <a:gd name="T107" fmla="*/ 206652813 h 98"/>
              <a:gd name="T108" fmla="*/ 0 w 147"/>
              <a:gd name="T109" fmla="*/ 191531875 h 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7" h="98">
                <a:moveTo>
                  <a:pt x="0" y="76"/>
                </a:moveTo>
                <a:lnTo>
                  <a:pt x="2" y="76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6" y="72"/>
                </a:lnTo>
                <a:lnTo>
                  <a:pt x="8" y="70"/>
                </a:lnTo>
                <a:lnTo>
                  <a:pt x="10" y="70"/>
                </a:lnTo>
                <a:lnTo>
                  <a:pt x="12" y="68"/>
                </a:lnTo>
                <a:lnTo>
                  <a:pt x="12" y="66"/>
                </a:lnTo>
                <a:lnTo>
                  <a:pt x="12" y="64"/>
                </a:lnTo>
                <a:lnTo>
                  <a:pt x="12" y="62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8" y="56"/>
                </a:lnTo>
                <a:lnTo>
                  <a:pt x="8" y="54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6" y="48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6" y="44"/>
                </a:lnTo>
                <a:lnTo>
                  <a:pt x="8" y="44"/>
                </a:lnTo>
                <a:lnTo>
                  <a:pt x="10" y="44"/>
                </a:lnTo>
                <a:lnTo>
                  <a:pt x="12" y="44"/>
                </a:lnTo>
                <a:lnTo>
                  <a:pt x="14" y="44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40"/>
                </a:lnTo>
                <a:lnTo>
                  <a:pt x="28" y="40"/>
                </a:lnTo>
                <a:lnTo>
                  <a:pt x="30" y="38"/>
                </a:lnTo>
                <a:lnTo>
                  <a:pt x="32" y="38"/>
                </a:lnTo>
                <a:lnTo>
                  <a:pt x="34" y="38"/>
                </a:lnTo>
                <a:lnTo>
                  <a:pt x="34" y="40"/>
                </a:lnTo>
                <a:lnTo>
                  <a:pt x="36" y="40"/>
                </a:lnTo>
                <a:lnTo>
                  <a:pt x="38" y="40"/>
                </a:lnTo>
                <a:lnTo>
                  <a:pt x="38" y="38"/>
                </a:lnTo>
                <a:lnTo>
                  <a:pt x="36" y="36"/>
                </a:lnTo>
                <a:lnTo>
                  <a:pt x="34" y="36"/>
                </a:lnTo>
                <a:lnTo>
                  <a:pt x="36" y="34"/>
                </a:lnTo>
                <a:lnTo>
                  <a:pt x="36" y="32"/>
                </a:lnTo>
                <a:lnTo>
                  <a:pt x="38" y="32"/>
                </a:lnTo>
                <a:lnTo>
                  <a:pt x="36" y="30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38" y="24"/>
                </a:lnTo>
                <a:lnTo>
                  <a:pt x="40" y="24"/>
                </a:lnTo>
                <a:lnTo>
                  <a:pt x="42" y="24"/>
                </a:lnTo>
                <a:lnTo>
                  <a:pt x="44" y="22"/>
                </a:lnTo>
                <a:lnTo>
                  <a:pt x="44" y="20"/>
                </a:lnTo>
                <a:lnTo>
                  <a:pt x="46" y="20"/>
                </a:lnTo>
                <a:lnTo>
                  <a:pt x="48" y="20"/>
                </a:lnTo>
                <a:lnTo>
                  <a:pt x="50" y="20"/>
                </a:lnTo>
                <a:lnTo>
                  <a:pt x="50" y="18"/>
                </a:lnTo>
                <a:lnTo>
                  <a:pt x="52" y="18"/>
                </a:lnTo>
                <a:lnTo>
                  <a:pt x="50" y="18"/>
                </a:lnTo>
                <a:lnTo>
                  <a:pt x="48" y="18"/>
                </a:lnTo>
                <a:lnTo>
                  <a:pt x="46" y="16"/>
                </a:lnTo>
                <a:lnTo>
                  <a:pt x="46" y="14"/>
                </a:lnTo>
                <a:lnTo>
                  <a:pt x="48" y="12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6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2" y="6"/>
                </a:lnTo>
                <a:lnTo>
                  <a:pt x="64" y="6"/>
                </a:lnTo>
                <a:lnTo>
                  <a:pt x="66" y="4"/>
                </a:lnTo>
                <a:lnTo>
                  <a:pt x="66" y="2"/>
                </a:lnTo>
                <a:lnTo>
                  <a:pt x="68" y="2"/>
                </a:lnTo>
                <a:lnTo>
                  <a:pt x="70" y="0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7" y="2"/>
                </a:lnTo>
                <a:lnTo>
                  <a:pt x="77" y="4"/>
                </a:lnTo>
                <a:lnTo>
                  <a:pt x="79" y="4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4"/>
                </a:lnTo>
                <a:lnTo>
                  <a:pt x="89" y="4"/>
                </a:lnTo>
                <a:lnTo>
                  <a:pt x="89" y="6"/>
                </a:lnTo>
                <a:lnTo>
                  <a:pt x="89" y="8"/>
                </a:lnTo>
                <a:lnTo>
                  <a:pt x="91" y="10"/>
                </a:lnTo>
                <a:lnTo>
                  <a:pt x="91" y="8"/>
                </a:lnTo>
                <a:lnTo>
                  <a:pt x="93" y="8"/>
                </a:lnTo>
                <a:lnTo>
                  <a:pt x="95" y="8"/>
                </a:lnTo>
                <a:lnTo>
                  <a:pt x="97" y="6"/>
                </a:lnTo>
                <a:lnTo>
                  <a:pt x="99" y="6"/>
                </a:lnTo>
                <a:lnTo>
                  <a:pt x="101" y="6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7" y="10"/>
                </a:lnTo>
                <a:lnTo>
                  <a:pt x="109" y="10"/>
                </a:lnTo>
                <a:lnTo>
                  <a:pt x="111" y="12"/>
                </a:lnTo>
                <a:lnTo>
                  <a:pt x="113" y="12"/>
                </a:lnTo>
                <a:lnTo>
                  <a:pt x="113" y="14"/>
                </a:lnTo>
                <a:lnTo>
                  <a:pt x="113" y="16"/>
                </a:lnTo>
                <a:lnTo>
                  <a:pt x="113" y="18"/>
                </a:lnTo>
                <a:lnTo>
                  <a:pt x="115" y="20"/>
                </a:lnTo>
                <a:lnTo>
                  <a:pt x="115" y="22"/>
                </a:lnTo>
                <a:lnTo>
                  <a:pt x="115" y="24"/>
                </a:lnTo>
                <a:lnTo>
                  <a:pt x="113" y="24"/>
                </a:lnTo>
                <a:lnTo>
                  <a:pt x="113" y="26"/>
                </a:lnTo>
                <a:lnTo>
                  <a:pt x="115" y="28"/>
                </a:lnTo>
                <a:lnTo>
                  <a:pt x="117" y="30"/>
                </a:lnTo>
                <a:lnTo>
                  <a:pt x="119" y="30"/>
                </a:lnTo>
                <a:lnTo>
                  <a:pt x="119" y="32"/>
                </a:lnTo>
                <a:lnTo>
                  <a:pt x="119" y="34"/>
                </a:lnTo>
                <a:lnTo>
                  <a:pt x="121" y="36"/>
                </a:lnTo>
                <a:lnTo>
                  <a:pt x="121" y="38"/>
                </a:lnTo>
                <a:lnTo>
                  <a:pt x="123" y="38"/>
                </a:lnTo>
                <a:lnTo>
                  <a:pt x="125" y="40"/>
                </a:lnTo>
                <a:lnTo>
                  <a:pt x="127" y="40"/>
                </a:lnTo>
                <a:lnTo>
                  <a:pt x="129" y="40"/>
                </a:lnTo>
                <a:lnTo>
                  <a:pt x="129" y="42"/>
                </a:lnTo>
                <a:lnTo>
                  <a:pt x="131" y="42"/>
                </a:lnTo>
                <a:lnTo>
                  <a:pt x="131" y="44"/>
                </a:lnTo>
                <a:lnTo>
                  <a:pt x="131" y="46"/>
                </a:lnTo>
                <a:lnTo>
                  <a:pt x="133" y="48"/>
                </a:lnTo>
                <a:lnTo>
                  <a:pt x="133" y="46"/>
                </a:lnTo>
                <a:lnTo>
                  <a:pt x="135" y="46"/>
                </a:lnTo>
                <a:lnTo>
                  <a:pt x="137" y="48"/>
                </a:lnTo>
                <a:lnTo>
                  <a:pt x="139" y="48"/>
                </a:lnTo>
                <a:lnTo>
                  <a:pt x="141" y="48"/>
                </a:lnTo>
                <a:lnTo>
                  <a:pt x="141" y="50"/>
                </a:lnTo>
                <a:lnTo>
                  <a:pt x="143" y="52"/>
                </a:lnTo>
                <a:lnTo>
                  <a:pt x="145" y="52"/>
                </a:lnTo>
                <a:lnTo>
                  <a:pt x="147" y="54"/>
                </a:lnTo>
                <a:lnTo>
                  <a:pt x="147" y="56"/>
                </a:lnTo>
                <a:lnTo>
                  <a:pt x="145" y="56"/>
                </a:lnTo>
                <a:lnTo>
                  <a:pt x="143" y="56"/>
                </a:lnTo>
                <a:lnTo>
                  <a:pt x="143" y="58"/>
                </a:lnTo>
                <a:lnTo>
                  <a:pt x="141" y="60"/>
                </a:lnTo>
                <a:lnTo>
                  <a:pt x="139" y="60"/>
                </a:lnTo>
                <a:lnTo>
                  <a:pt x="137" y="62"/>
                </a:lnTo>
                <a:lnTo>
                  <a:pt x="135" y="60"/>
                </a:lnTo>
                <a:lnTo>
                  <a:pt x="133" y="60"/>
                </a:lnTo>
                <a:lnTo>
                  <a:pt x="131" y="58"/>
                </a:lnTo>
                <a:lnTo>
                  <a:pt x="129" y="58"/>
                </a:lnTo>
                <a:lnTo>
                  <a:pt x="127" y="58"/>
                </a:lnTo>
                <a:lnTo>
                  <a:pt x="127" y="60"/>
                </a:lnTo>
                <a:lnTo>
                  <a:pt x="125" y="62"/>
                </a:lnTo>
                <a:lnTo>
                  <a:pt x="127" y="64"/>
                </a:lnTo>
                <a:lnTo>
                  <a:pt x="129" y="66"/>
                </a:lnTo>
                <a:lnTo>
                  <a:pt x="131" y="66"/>
                </a:lnTo>
                <a:lnTo>
                  <a:pt x="131" y="68"/>
                </a:lnTo>
                <a:lnTo>
                  <a:pt x="131" y="70"/>
                </a:lnTo>
                <a:lnTo>
                  <a:pt x="131" y="72"/>
                </a:lnTo>
                <a:lnTo>
                  <a:pt x="131" y="74"/>
                </a:lnTo>
                <a:lnTo>
                  <a:pt x="133" y="76"/>
                </a:lnTo>
                <a:lnTo>
                  <a:pt x="133" y="78"/>
                </a:lnTo>
                <a:lnTo>
                  <a:pt x="135" y="78"/>
                </a:lnTo>
                <a:lnTo>
                  <a:pt x="135" y="80"/>
                </a:lnTo>
                <a:lnTo>
                  <a:pt x="133" y="80"/>
                </a:lnTo>
                <a:lnTo>
                  <a:pt x="131" y="80"/>
                </a:lnTo>
                <a:lnTo>
                  <a:pt x="129" y="80"/>
                </a:lnTo>
                <a:lnTo>
                  <a:pt x="127" y="82"/>
                </a:lnTo>
                <a:lnTo>
                  <a:pt x="125" y="80"/>
                </a:lnTo>
                <a:lnTo>
                  <a:pt x="123" y="80"/>
                </a:lnTo>
                <a:lnTo>
                  <a:pt x="123" y="82"/>
                </a:lnTo>
                <a:lnTo>
                  <a:pt x="121" y="82"/>
                </a:lnTo>
                <a:lnTo>
                  <a:pt x="121" y="84"/>
                </a:lnTo>
                <a:lnTo>
                  <a:pt x="119" y="86"/>
                </a:lnTo>
                <a:lnTo>
                  <a:pt x="117" y="88"/>
                </a:lnTo>
                <a:lnTo>
                  <a:pt x="117" y="90"/>
                </a:lnTo>
                <a:lnTo>
                  <a:pt x="117" y="92"/>
                </a:lnTo>
                <a:lnTo>
                  <a:pt x="119" y="94"/>
                </a:lnTo>
                <a:lnTo>
                  <a:pt x="119" y="96"/>
                </a:lnTo>
                <a:lnTo>
                  <a:pt x="119" y="98"/>
                </a:lnTo>
                <a:lnTo>
                  <a:pt x="117" y="98"/>
                </a:lnTo>
                <a:lnTo>
                  <a:pt x="115" y="96"/>
                </a:lnTo>
                <a:lnTo>
                  <a:pt x="113" y="94"/>
                </a:lnTo>
                <a:lnTo>
                  <a:pt x="111" y="92"/>
                </a:lnTo>
                <a:lnTo>
                  <a:pt x="109" y="92"/>
                </a:lnTo>
                <a:lnTo>
                  <a:pt x="107" y="94"/>
                </a:lnTo>
                <a:lnTo>
                  <a:pt x="105" y="92"/>
                </a:lnTo>
                <a:lnTo>
                  <a:pt x="103" y="92"/>
                </a:lnTo>
                <a:lnTo>
                  <a:pt x="101" y="94"/>
                </a:lnTo>
                <a:lnTo>
                  <a:pt x="99" y="94"/>
                </a:lnTo>
                <a:lnTo>
                  <a:pt x="99" y="96"/>
                </a:lnTo>
                <a:lnTo>
                  <a:pt x="97" y="94"/>
                </a:lnTo>
                <a:lnTo>
                  <a:pt x="97" y="92"/>
                </a:lnTo>
                <a:lnTo>
                  <a:pt x="95" y="90"/>
                </a:lnTo>
                <a:lnTo>
                  <a:pt x="93" y="90"/>
                </a:lnTo>
                <a:lnTo>
                  <a:pt x="91" y="92"/>
                </a:lnTo>
                <a:lnTo>
                  <a:pt x="89" y="92"/>
                </a:lnTo>
                <a:lnTo>
                  <a:pt x="89" y="94"/>
                </a:lnTo>
                <a:lnTo>
                  <a:pt x="87" y="94"/>
                </a:lnTo>
                <a:lnTo>
                  <a:pt x="87" y="92"/>
                </a:lnTo>
                <a:lnTo>
                  <a:pt x="85" y="90"/>
                </a:lnTo>
                <a:lnTo>
                  <a:pt x="83" y="92"/>
                </a:lnTo>
                <a:lnTo>
                  <a:pt x="81" y="90"/>
                </a:lnTo>
                <a:lnTo>
                  <a:pt x="79" y="90"/>
                </a:lnTo>
                <a:lnTo>
                  <a:pt x="77" y="92"/>
                </a:lnTo>
                <a:lnTo>
                  <a:pt x="77" y="90"/>
                </a:lnTo>
                <a:lnTo>
                  <a:pt x="76" y="90"/>
                </a:lnTo>
                <a:lnTo>
                  <a:pt x="76" y="92"/>
                </a:lnTo>
                <a:lnTo>
                  <a:pt x="74" y="92"/>
                </a:lnTo>
                <a:lnTo>
                  <a:pt x="72" y="90"/>
                </a:lnTo>
                <a:lnTo>
                  <a:pt x="70" y="90"/>
                </a:lnTo>
                <a:lnTo>
                  <a:pt x="68" y="90"/>
                </a:lnTo>
                <a:lnTo>
                  <a:pt x="66" y="90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8" y="86"/>
                </a:lnTo>
                <a:lnTo>
                  <a:pt x="56" y="86"/>
                </a:lnTo>
                <a:lnTo>
                  <a:pt x="54" y="86"/>
                </a:lnTo>
                <a:lnTo>
                  <a:pt x="52" y="86"/>
                </a:lnTo>
                <a:lnTo>
                  <a:pt x="50" y="86"/>
                </a:lnTo>
                <a:lnTo>
                  <a:pt x="48" y="86"/>
                </a:lnTo>
                <a:lnTo>
                  <a:pt x="46" y="84"/>
                </a:lnTo>
                <a:lnTo>
                  <a:pt x="44" y="84"/>
                </a:lnTo>
                <a:lnTo>
                  <a:pt x="42" y="84"/>
                </a:lnTo>
                <a:lnTo>
                  <a:pt x="40" y="84"/>
                </a:lnTo>
                <a:lnTo>
                  <a:pt x="38" y="84"/>
                </a:lnTo>
                <a:lnTo>
                  <a:pt x="36" y="84"/>
                </a:lnTo>
                <a:lnTo>
                  <a:pt x="34" y="84"/>
                </a:lnTo>
                <a:lnTo>
                  <a:pt x="32" y="84"/>
                </a:lnTo>
                <a:lnTo>
                  <a:pt x="30" y="84"/>
                </a:lnTo>
                <a:lnTo>
                  <a:pt x="28" y="84"/>
                </a:lnTo>
                <a:lnTo>
                  <a:pt x="24" y="84"/>
                </a:lnTo>
                <a:lnTo>
                  <a:pt x="22" y="84"/>
                </a:lnTo>
                <a:lnTo>
                  <a:pt x="20" y="86"/>
                </a:lnTo>
                <a:lnTo>
                  <a:pt x="20" y="88"/>
                </a:lnTo>
                <a:lnTo>
                  <a:pt x="18" y="88"/>
                </a:lnTo>
                <a:lnTo>
                  <a:pt x="16" y="90"/>
                </a:lnTo>
                <a:lnTo>
                  <a:pt x="14" y="90"/>
                </a:lnTo>
                <a:lnTo>
                  <a:pt x="12" y="90"/>
                </a:lnTo>
                <a:lnTo>
                  <a:pt x="10" y="90"/>
                </a:lnTo>
                <a:lnTo>
                  <a:pt x="10" y="92"/>
                </a:lnTo>
                <a:lnTo>
                  <a:pt x="8" y="92"/>
                </a:lnTo>
                <a:lnTo>
                  <a:pt x="8" y="90"/>
                </a:lnTo>
                <a:lnTo>
                  <a:pt x="8" y="88"/>
                </a:lnTo>
                <a:lnTo>
                  <a:pt x="8" y="86"/>
                </a:lnTo>
                <a:lnTo>
                  <a:pt x="8" y="84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4" y="78"/>
                </a:lnTo>
                <a:lnTo>
                  <a:pt x="2" y="78"/>
                </a:lnTo>
                <a:lnTo>
                  <a:pt x="0" y="7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2" name="Freeform 2410"/>
          <p:cNvSpPr>
            <a:spLocks/>
          </p:cNvSpPr>
          <p:nvPr/>
        </p:nvSpPr>
        <p:spPr bwMode="auto">
          <a:xfrm>
            <a:off x="4826003" y="2103438"/>
            <a:ext cx="233363" cy="155575"/>
          </a:xfrm>
          <a:custGeom>
            <a:avLst/>
            <a:gdLst>
              <a:gd name="T0" fmla="*/ 10080647 w 147"/>
              <a:gd name="T1" fmla="*/ 181451250 h 98"/>
              <a:gd name="T2" fmla="*/ 30241940 w 147"/>
              <a:gd name="T3" fmla="*/ 171370625 h 98"/>
              <a:gd name="T4" fmla="*/ 25201616 w 147"/>
              <a:gd name="T5" fmla="*/ 151209375 h 98"/>
              <a:gd name="T6" fmla="*/ 15120970 w 147"/>
              <a:gd name="T7" fmla="*/ 131048125 h 98"/>
              <a:gd name="T8" fmla="*/ 10080647 w 147"/>
              <a:gd name="T9" fmla="*/ 110886875 h 98"/>
              <a:gd name="T10" fmla="*/ 30241940 w 147"/>
              <a:gd name="T11" fmla="*/ 110886875 h 98"/>
              <a:gd name="T12" fmla="*/ 50403233 w 147"/>
              <a:gd name="T13" fmla="*/ 110886875 h 98"/>
              <a:gd name="T14" fmla="*/ 65524203 w 147"/>
              <a:gd name="T15" fmla="*/ 100806250 h 98"/>
              <a:gd name="T16" fmla="*/ 80645173 w 147"/>
              <a:gd name="T17" fmla="*/ 95765938 h 98"/>
              <a:gd name="T18" fmla="*/ 90725819 w 147"/>
              <a:gd name="T19" fmla="*/ 90725625 h 98"/>
              <a:gd name="T20" fmla="*/ 90725819 w 147"/>
              <a:gd name="T21" fmla="*/ 70564375 h 98"/>
              <a:gd name="T22" fmla="*/ 105846789 w 147"/>
              <a:gd name="T23" fmla="*/ 60483750 h 98"/>
              <a:gd name="T24" fmla="*/ 120967759 w 147"/>
              <a:gd name="T25" fmla="*/ 50403125 h 98"/>
              <a:gd name="T26" fmla="*/ 120967759 w 147"/>
              <a:gd name="T27" fmla="*/ 45362813 h 98"/>
              <a:gd name="T28" fmla="*/ 120967759 w 147"/>
              <a:gd name="T29" fmla="*/ 25201563 h 98"/>
              <a:gd name="T30" fmla="*/ 136088729 w 147"/>
              <a:gd name="T31" fmla="*/ 15120938 h 98"/>
              <a:gd name="T32" fmla="*/ 156250022 w 147"/>
              <a:gd name="T33" fmla="*/ 20161250 h 98"/>
              <a:gd name="T34" fmla="*/ 176411315 w 147"/>
              <a:gd name="T35" fmla="*/ 0 h 98"/>
              <a:gd name="T36" fmla="*/ 194053241 w 147"/>
              <a:gd name="T37" fmla="*/ 5040313 h 98"/>
              <a:gd name="T38" fmla="*/ 209174211 w 147"/>
              <a:gd name="T39" fmla="*/ 10080625 h 98"/>
              <a:gd name="T40" fmla="*/ 224295181 w 147"/>
              <a:gd name="T41" fmla="*/ 20161250 h 98"/>
              <a:gd name="T42" fmla="*/ 244456474 w 147"/>
              <a:gd name="T43" fmla="*/ 15120938 h 98"/>
              <a:gd name="T44" fmla="*/ 269658090 w 147"/>
              <a:gd name="T45" fmla="*/ 20161250 h 98"/>
              <a:gd name="T46" fmla="*/ 284779060 w 147"/>
              <a:gd name="T47" fmla="*/ 35282188 h 98"/>
              <a:gd name="T48" fmla="*/ 289819383 w 147"/>
              <a:gd name="T49" fmla="*/ 60483750 h 98"/>
              <a:gd name="T50" fmla="*/ 289819383 w 147"/>
              <a:gd name="T51" fmla="*/ 70564375 h 98"/>
              <a:gd name="T52" fmla="*/ 299900030 w 147"/>
              <a:gd name="T53" fmla="*/ 85685313 h 98"/>
              <a:gd name="T54" fmla="*/ 320061323 w 147"/>
              <a:gd name="T55" fmla="*/ 100806250 h 98"/>
              <a:gd name="T56" fmla="*/ 330141970 w 147"/>
              <a:gd name="T57" fmla="*/ 110886875 h 98"/>
              <a:gd name="T58" fmla="*/ 345262940 w 147"/>
              <a:gd name="T59" fmla="*/ 120967500 h 98"/>
              <a:gd name="T60" fmla="*/ 360383910 w 147"/>
              <a:gd name="T61" fmla="*/ 131048125 h 98"/>
              <a:gd name="T62" fmla="*/ 360383910 w 147"/>
              <a:gd name="T63" fmla="*/ 146169063 h 98"/>
              <a:gd name="T64" fmla="*/ 335182293 w 147"/>
              <a:gd name="T65" fmla="*/ 151209375 h 98"/>
              <a:gd name="T66" fmla="*/ 315021000 w 147"/>
              <a:gd name="T67" fmla="*/ 156249688 h 98"/>
              <a:gd name="T68" fmla="*/ 330141970 w 147"/>
              <a:gd name="T69" fmla="*/ 181451250 h 98"/>
              <a:gd name="T70" fmla="*/ 340222616 w 147"/>
              <a:gd name="T71" fmla="*/ 201612500 h 98"/>
              <a:gd name="T72" fmla="*/ 315021000 w 147"/>
              <a:gd name="T73" fmla="*/ 201612500 h 98"/>
              <a:gd name="T74" fmla="*/ 304940353 w 147"/>
              <a:gd name="T75" fmla="*/ 211693125 h 98"/>
              <a:gd name="T76" fmla="*/ 299900030 w 147"/>
              <a:gd name="T77" fmla="*/ 236894688 h 98"/>
              <a:gd name="T78" fmla="*/ 289819383 w 147"/>
              <a:gd name="T79" fmla="*/ 241935000 h 98"/>
              <a:gd name="T80" fmla="*/ 274698414 w 147"/>
              <a:gd name="T81" fmla="*/ 231854375 h 98"/>
              <a:gd name="T82" fmla="*/ 249496797 w 147"/>
              <a:gd name="T83" fmla="*/ 236894688 h 98"/>
              <a:gd name="T84" fmla="*/ 234375827 w 147"/>
              <a:gd name="T85" fmla="*/ 226814063 h 98"/>
              <a:gd name="T86" fmla="*/ 219254857 w 147"/>
              <a:gd name="T87" fmla="*/ 231854375 h 98"/>
              <a:gd name="T88" fmla="*/ 194053241 w 147"/>
              <a:gd name="T89" fmla="*/ 226814063 h 98"/>
              <a:gd name="T90" fmla="*/ 171370992 w 147"/>
              <a:gd name="T91" fmla="*/ 226814063 h 98"/>
              <a:gd name="T92" fmla="*/ 146169376 w 147"/>
              <a:gd name="T93" fmla="*/ 216733438 h 98"/>
              <a:gd name="T94" fmla="*/ 120967759 w 147"/>
              <a:gd name="T95" fmla="*/ 216733438 h 98"/>
              <a:gd name="T96" fmla="*/ 95766143 w 147"/>
              <a:gd name="T97" fmla="*/ 211693125 h 98"/>
              <a:gd name="T98" fmla="*/ 60483880 w 147"/>
              <a:gd name="T99" fmla="*/ 211693125 h 98"/>
              <a:gd name="T100" fmla="*/ 35282263 w 147"/>
              <a:gd name="T101" fmla="*/ 226814063 h 98"/>
              <a:gd name="T102" fmla="*/ 25201616 w 147"/>
              <a:gd name="T103" fmla="*/ 231854375 h 98"/>
              <a:gd name="T104" fmla="*/ 20161293 w 147"/>
              <a:gd name="T105" fmla="*/ 221773750 h 98"/>
              <a:gd name="T106" fmla="*/ 20161293 w 147"/>
              <a:gd name="T107" fmla="*/ 206652813 h 98"/>
              <a:gd name="T108" fmla="*/ 0 w 147"/>
              <a:gd name="T109" fmla="*/ 191531875 h 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7" h="98">
                <a:moveTo>
                  <a:pt x="0" y="76"/>
                </a:moveTo>
                <a:lnTo>
                  <a:pt x="2" y="76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6" y="72"/>
                </a:lnTo>
                <a:lnTo>
                  <a:pt x="8" y="70"/>
                </a:lnTo>
                <a:lnTo>
                  <a:pt x="10" y="70"/>
                </a:lnTo>
                <a:lnTo>
                  <a:pt x="12" y="68"/>
                </a:lnTo>
                <a:lnTo>
                  <a:pt x="12" y="66"/>
                </a:lnTo>
                <a:lnTo>
                  <a:pt x="12" y="64"/>
                </a:lnTo>
                <a:lnTo>
                  <a:pt x="12" y="62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8" y="56"/>
                </a:lnTo>
                <a:lnTo>
                  <a:pt x="8" y="54"/>
                </a:lnTo>
                <a:lnTo>
                  <a:pt x="6" y="54"/>
                </a:lnTo>
                <a:lnTo>
                  <a:pt x="6" y="52"/>
                </a:lnTo>
                <a:lnTo>
                  <a:pt x="6" y="50"/>
                </a:lnTo>
                <a:lnTo>
                  <a:pt x="6" y="48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6" y="44"/>
                </a:lnTo>
                <a:lnTo>
                  <a:pt x="8" y="44"/>
                </a:lnTo>
                <a:lnTo>
                  <a:pt x="10" y="44"/>
                </a:lnTo>
                <a:lnTo>
                  <a:pt x="12" y="44"/>
                </a:lnTo>
                <a:lnTo>
                  <a:pt x="14" y="44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40"/>
                </a:lnTo>
                <a:lnTo>
                  <a:pt x="28" y="40"/>
                </a:lnTo>
                <a:lnTo>
                  <a:pt x="30" y="38"/>
                </a:lnTo>
                <a:lnTo>
                  <a:pt x="32" y="38"/>
                </a:lnTo>
                <a:lnTo>
                  <a:pt x="34" y="38"/>
                </a:lnTo>
                <a:lnTo>
                  <a:pt x="34" y="40"/>
                </a:lnTo>
                <a:lnTo>
                  <a:pt x="36" y="40"/>
                </a:lnTo>
                <a:lnTo>
                  <a:pt x="38" y="40"/>
                </a:lnTo>
                <a:lnTo>
                  <a:pt x="38" y="38"/>
                </a:lnTo>
                <a:lnTo>
                  <a:pt x="36" y="36"/>
                </a:lnTo>
                <a:lnTo>
                  <a:pt x="34" y="36"/>
                </a:lnTo>
                <a:lnTo>
                  <a:pt x="36" y="34"/>
                </a:lnTo>
                <a:lnTo>
                  <a:pt x="36" y="32"/>
                </a:lnTo>
                <a:lnTo>
                  <a:pt x="38" y="32"/>
                </a:lnTo>
                <a:lnTo>
                  <a:pt x="36" y="30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38" y="24"/>
                </a:lnTo>
                <a:lnTo>
                  <a:pt x="40" y="24"/>
                </a:lnTo>
                <a:lnTo>
                  <a:pt x="42" y="24"/>
                </a:lnTo>
                <a:lnTo>
                  <a:pt x="44" y="22"/>
                </a:lnTo>
                <a:lnTo>
                  <a:pt x="44" y="20"/>
                </a:lnTo>
                <a:lnTo>
                  <a:pt x="46" y="20"/>
                </a:lnTo>
                <a:lnTo>
                  <a:pt x="48" y="20"/>
                </a:lnTo>
                <a:lnTo>
                  <a:pt x="50" y="20"/>
                </a:lnTo>
                <a:lnTo>
                  <a:pt x="50" y="18"/>
                </a:lnTo>
                <a:lnTo>
                  <a:pt x="52" y="18"/>
                </a:lnTo>
                <a:lnTo>
                  <a:pt x="50" y="18"/>
                </a:lnTo>
                <a:lnTo>
                  <a:pt x="48" y="18"/>
                </a:lnTo>
                <a:lnTo>
                  <a:pt x="46" y="16"/>
                </a:lnTo>
                <a:lnTo>
                  <a:pt x="46" y="14"/>
                </a:lnTo>
                <a:lnTo>
                  <a:pt x="48" y="12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6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2" y="6"/>
                </a:lnTo>
                <a:lnTo>
                  <a:pt x="64" y="6"/>
                </a:lnTo>
                <a:lnTo>
                  <a:pt x="66" y="4"/>
                </a:lnTo>
                <a:lnTo>
                  <a:pt x="66" y="2"/>
                </a:lnTo>
                <a:lnTo>
                  <a:pt x="68" y="2"/>
                </a:lnTo>
                <a:lnTo>
                  <a:pt x="70" y="0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7" y="2"/>
                </a:lnTo>
                <a:lnTo>
                  <a:pt x="77" y="4"/>
                </a:lnTo>
                <a:lnTo>
                  <a:pt x="79" y="4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4"/>
                </a:lnTo>
                <a:lnTo>
                  <a:pt x="89" y="4"/>
                </a:lnTo>
                <a:lnTo>
                  <a:pt x="89" y="6"/>
                </a:lnTo>
                <a:lnTo>
                  <a:pt x="89" y="8"/>
                </a:lnTo>
                <a:lnTo>
                  <a:pt x="91" y="10"/>
                </a:lnTo>
                <a:lnTo>
                  <a:pt x="91" y="8"/>
                </a:lnTo>
                <a:lnTo>
                  <a:pt x="93" y="8"/>
                </a:lnTo>
                <a:lnTo>
                  <a:pt x="95" y="8"/>
                </a:lnTo>
                <a:lnTo>
                  <a:pt x="97" y="6"/>
                </a:lnTo>
                <a:lnTo>
                  <a:pt x="99" y="6"/>
                </a:lnTo>
                <a:lnTo>
                  <a:pt x="101" y="6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7" y="10"/>
                </a:lnTo>
                <a:lnTo>
                  <a:pt x="109" y="10"/>
                </a:lnTo>
                <a:lnTo>
                  <a:pt x="111" y="12"/>
                </a:lnTo>
                <a:lnTo>
                  <a:pt x="113" y="12"/>
                </a:lnTo>
                <a:lnTo>
                  <a:pt x="113" y="14"/>
                </a:lnTo>
                <a:lnTo>
                  <a:pt x="113" y="16"/>
                </a:lnTo>
                <a:lnTo>
                  <a:pt x="113" y="18"/>
                </a:lnTo>
                <a:lnTo>
                  <a:pt x="115" y="20"/>
                </a:lnTo>
                <a:lnTo>
                  <a:pt x="115" y="22"/>
                </a:lnTo>
                <a:lnTo>
                  <a:pt x="115" y="24"/>
                </a:lnTo>
                <a:lnTo>
                  <a:pt x="113" y="24"/>
                </a:lnTo>
                <a:lnTo>
                  <a:pt x="113" y="26"/>
                </a:lnTo>
                <a:lnTo>
                  <a:pt x="115" y="28"/>
                </a:lnTo>
                <a:lnTo>
                  <a:pt x="117" y="30"/>
                </a:lnTo>
                <a:lnTo>
                  <a:pt x="119" y="30"/>
                </a:lnTo>
                <a:lnTo>
                  <a:pt x="119" y="32"/>
                </a:lnTo>
                <a:lnTo>
                  <a:pt x="119" y="34"/>
                </a:lnTo>
                <a:lnTo>
                  <a:pt x="121" y="36"/>
                </a:lnTo>
                <a:lnTo>
                  <a:pt x="121" y="38"/>
                </a:lnTo>
                <a:lnTo>
                  <a:pt x="123" y="38"/>
                </a:lnTo>
                <a:lnTo>
                  <a:pt x="125" y="40"/>
                </a:lnTo>
                <a:lnTo>
                  <a:pt x="127" y="40"/>
                </a:lnTo>
                <a:lnTo>
                  <a:pt x="129" y="40"/>
                </a:lnTo>
                <a:lnTo>
                  <a:pt x="129" y="42"/>
                </a:lnTo>
                <a:lnTo>
                  <a:pt x="131" y="42"/>
                </a:lnTo>
                <a:lnTo>
                  <a:pt x="131" y="44"/>
                </a:lnTo>
                <a:lnTo>
                  <a:pt x="131" y="46"/>
                </a:lnTo>
                <a:lnTo>
                  <a:pt x="133" y="48"/>
                </a:lnTo>
                <a:lnTo>
                  <a:pt x="133" y="46"/>
                </a:lnTo>
                <a:lnTo>
                  <a:pt x="135" y="46"/>
                </a:lnTo>
                <a:lnTo>
                  <a:pt x="137" y="48"/>
                </a:lnTo>
                <a:lnTo>
                  <a:pt x="139" y="48"/>
                </a:lnTo>
                <a:lnTo>
                  <a:pt x="141" y="48"/>
                </a:lnTo>
                <a:lnTo>
                  <a:pt x="141" y="50"/>
                </a:lnTo>
                <a:lnTo>
                  <a:pt x="143" y="52"/>
                </a:lnTo>
                <a:lnTo>
                  <a:pt x="145" y="52"/>
                </a:lnTo>
                <a:lnTo>
                  <a:pt x="147" y="54"/>
                </a:lnTo>
                <a:lnTo>
                  <a:pt x="147" y="56"/>
                </a:lnTo>
                <a:lnTo>
                  <a:pt x="145" y="56"/>
                </a:lnTo>
                <a:lnTo>
                  <a:pt x="143" y="56"/>
                </a:lnTo>
                <a:lnTo>
                  <a:pt x="143" y="58"/>
                </a:lnTo>
                <a:lnTo>
                  <a:pt x="141" y="60"/>
                </a:lnTo>
                <a:lnTo>
                  <a:pt x="139" y="60"/>
                </a:lnTo>
                <a:lnTo>
                  <a:pt x="137" y="62"/>
                </a:lnTo>
                <a:lnTo>
                  <a:pt x="135" y="60"/>
                </a:lnTo>
                <a:lnTo>
                  <a:pt x="133" y="60"/>
                </a:lnTo>
                <a:lnTo>
                  <a:pt x="131" y="58"/>
                </a:lnTo>
                <a:lnTo>
                  <a:pt x="129" y="58"/>
                </a:lnTo>
                <a:lnTo>
                  <a:pt x="127" y="58"/>
                </a:lnTo>
                <a:lnTo>
                  <a:pt x="127" y="60"/>
                </a:lnTo>
                <a:lnTo>
                  <a:pt x="125" y="62"/>
                </a:lnTo>
                <a:lnTo>
                  <a:pt x="127" y="64"/>
                </a:lnTo>
                <a:lnTo>
                  <a:pt x="129" y="66"/>
                </a:lnTo>
                <a:lnTo>
                  <a:pt x="131" y="66"/>
                </a:lnTo>
                <a:lnTo>
                  <a:pt x="131" y="68"/>
                </a:lnTo>
                <a:lnTo>
                  <a:pt x="131" y="70"/>
                </a:lnTo>
                <a:lnTo>
                  <a:pt x="131" y="72"/>
                </a:lnTo>
                <a:lnTo>
                  <a:pt x="131" y="74"/>
                </a:lnTo>
                <a:lnTo>
                  <a:pt x="133" y="76"/>
                </a:lnTo>
                <a:lnTo>
                  <a:pt x="133" y="78"/>
                </a:lnTo>
                <a:lnTo>
                  <a:pt x="135" y="78"/>
                </a:lnTo>
                <a:lnTo>
                  <a:pt x="135" y="80"/>
                </a:lnTo>
                <a:lnTo>
                  <a:pt x="133" y="80"/>
                </a:lnTo>
                <a:lnTo>
                  <a:pt x="131" y="80"/>
                </a:lnTo>
                <a:lnTo>
                  <a:pt x="129" y="80"/>
                </a:lnTo>
                <a:lnTo>
                  <a:pt x="127" y="82"/>
                </a:lnTo>
                <a:lnTo>
                  <a:pt x="125" y="80"/>
                </a:lnTo>
                <a:lnTo>
                  <a:pt x="123" y="80"/>
                </a:lnTo>
                <a:lnTo>
                  <a:pt x="123" y="82"/>
                </a:lnTo>
                <a:lnTo>
                  <a:pt x="121" y="82"/>
                </a:lnTo>
                <a:lnTo>
                  <a:pt x="121" y="84"/>
                </a:lnTo>
                <a:lnTo>
                  <a:pt x="119" y="86"/>
                </a:lnTo>
                <a:lnTo>
                  <a:pt x="117" y="88"/>
                </a:lnTo>
                <a:lnTo>
                  <a:pt x="117" y="90"/>
                </a:lnTo>
                <a:lnTo>
                  <a:pt x="117" y="92"/>
                </a:lnTo>
                <a:lnTo>
                  <a:pt x="119" y="94"/>
                </a:lnTo>
                <a:lnTo>
                  <a:pt x="119" y="96"/>
                </a:lnTo>
                <a:lnTo>
                  <a:pt x="119" y="98"/>
                </a:lnTo>
                <a:lnTo>
                  <a:pt x="117" y="98"/>
                </a:lnTo>
                <a:lnTo>
                  <a:pt x="115" y="96"/>
                </a:lnTo>
                <a:lnTo>
                  <a:pt x="113" y="94"/>
                </a:lnTo>
                <a:lnTo>
                  <a:pt x="111" y="92"/>
                </a:lnTo>
                <a:lnTo>
                  <a:pt x="109" y="92"/>
                </a:lnTo>
                <a:lnTo>
                  <a:pt x="107" y="94"/>
                </a:lnTo>
                <a:lnTo>
                  <a:pt x="105" y="92"/>
                </a:lnTo>
                <a:lnTo>
                  <a:pt x="103" y="92"/>
                </a:lnTo>
                <a:lnTo>
                  <a:pt x="101" y="94"/>
                </a:lnTo>
                <a:lnTo>
                  <a:pt x="99" y="94"/>
                </a:lnTo>
                <a:lnTo>
                  <a:pt x="99" y="96"/>
                </a:lnTo>
                <a:lnTo>
                  <a:pt x="97" y="94"/>
                </a:lnTo>
                <a:lnTo>
                  <a:pt x="97" y="92"/>
                </a:lnTo>
                <a:lnTo>
                  <a:pt x="95" y="90"/>
                </a:lnTo>
                <a:lnTo>
                  <a:pt x="93" y="90"/>
                </a:lnTo>
                <a:lnTo>
                  <a:pt x="91" y="92"/>
                </a:lnTo>
                <a:lnTo>
                  <a:pt x="89" y="92"/>
                </a:lnTo>
                <a:lnTo>
                  <a:pt x="89" y="94"/>
                </a:lnTo>
                <a:lnTo>
                  <a:pt x="87" y="94"/>
                </a:lnTo>
                <a:lnTo>
                  <a:pt x="87" y="92"/>
                </a:lnTo>
                <a:lnTo>
                  <a:pt x="85" y="90"/>
                </a:lnTo>
                <a:lnTo>
                  <a:pt x="83" y="92"/>
                </a:lnTo>
                <a:lnTo>
                  <a:pt x="81" y="90"/>
                </a:lnTo>
                <a:lnTo>
                  <a:pt x="79" y="90"/>
                </a:lnTo>
                <a:lnTo>
                  <a:pt x="77" y="92"/>
                </a:lnTo>
                <a:lnTo>
                  <a:pt x="77" y="90"/>
                </a:lnTo>
                <a:lnTo>
                  <a:pt x="76" y="90"/>
                </a:lnTo>
                <a:lnTo>
                  <a:pt x="76" y="92"/>
                </a:lnTo>
                <a:lnTo>
                  <a:pt x="74" y="92"/>
                </a:lnTo>
                <a:lnTo>
                  <a:pt x="72" y="90"/>
                </a:lnTo>
                <a:lnTo>
                  <a:pt x="70" y="90"/>
                </a:lnTo>
                <a:lnTo>
                  <a:pt x="68" y="90"/>
                </a:lnTo>
                <a:lnTo>
                  <a:pt x="66" y="90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8" y="86"/>
                </a:lnTo>
                <a:lnTo>
                  <a:pt x="56" y="86"/>
                </a:lnTo>
                <a:lnTo>
                  <a:pt x="54" y="86"/>
                </a:lnTo>
                <a:lnTo>
                  <a:pt x="52" y="86"/>
                </a:lnTo>
                <a:lnTo>
                  <a:pt x="50" y="86"/>
                </a:lnTo>
                <a:lnTo>
                  <a:pt x="48" y="86"/>
                </a:lnTo>
                <a:lnTo>
                  <a:pt x="46" y="84"/>
                </a:lnTo>
                <a:lnTo>
                  <a:pt x="44" y="84"/>
                </a:lnTo>
                <a:lnTo>
                  <a:pt x="42" y="84"/>
                </a:lnTo>
                <a:lnTo>
                  <a:pt x="40" y="84"/>
                </a:lnTo>
                <a:lnTo>
                  <a:pt x="38" y="84"/>
                </a:lnTo>
                <a:lnTo>
                  <a:pt x="36" y="84"/>
                </a:lnTo>
                <a:lnTo>
                  <a:pt x="34" y="84"/>
                </a:lnTo>
                <a:lnTo>
                  <a:pt x="32" y="84"/>
                </a:lnTo>
                <a:lnTo>
                  <a:pt x="30" y="84"/>
                </a:lnTo>
                <a:lnTo>
                  <a:pt x="28" y="84"/>
                </a:lnTo>
                <a:lnTo>
                  <a:pt x="24" y="84"/>
                </a:lnTo>
                <a:lnTo>
                  <a:pt x="22" y="84"/>
                </a:lnTo>
                <a:lnTo>
                  <a:pt x="20" y="86"/>
                </a:lnTo>
                <a:lnTo>
                  <a:pt x="20" y="88"/>
                </a:lnTo>
                <a:lnTo>
                  <a:pt x="18" y="88"/>
                </a:lnTo>
                <a:lnTo>
                  <a:pt x="16" y="90"/>
                </a:lnTo>
                <a:lnTo>
                  <a:pt x="14" y="90"/>
                </a:lnTo>
                <a:lnTo>
                  <a:pt x="12" y="90"/>
                </a:lnTo>
                <a:lnTo>
                  <a:pt x="10" y="90"/>
                </a:lnTo>
                <a:lnTo>
                  <a:pt x="10" y="92"/>
                </a:lnTo>
                <a:lnTo>
                  <a:pt x="8" y="92"/>
                </a:lnTo>
                <a:lnTo>
                  <a:pt x="8" y="90"/>
                </a:lnTo>
                <a:lnTo>
                  <a:pt x="8" y="88"/>
                </a:lnTo>
                <a:lnTo>
                  <a:pt x="8" y="86"/>
                </a:lnTo>
                <a:lnTo>
                  <a:pt x="8" y="84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4" y="78"/>
                </a:lnTo>
                <a:lnTo>
                  <a:pt x="2" y="78"/>
                </a:lnTo>
                <a:lnTo>
                  <a:pt x="0" y="7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3" name="Freeform 2411"/>
          <p:cNvSpPr>
            <a:spLocks/>
          </p:cNvSpPr>
          <p:nvPr/>
        </p:nvSpPr>
        <p:spPr bwMode="auto">
          <a:xfrm>
            <a:off x="4810127" y="2224087"/>
            <a:ext cx="455613" cy="254000"/>
          </a:xfrm>
          <a:custGeom>
            <a:avLst/>
            <a:gdLst>
              <a:gd name="T0" fmla="*/ 25201590 w 287"/>
              <a:gd name="T1" fmla="*/ 161290000 h 160"/>
              <a:gd name="T2" fmla="*/ 30241908 w 287"/>
              <a:gd name="T3" fmla="*/ 126007813 h 160"/>
              <a:gd name="T4" fmla="*/ 65524134 w 287"/>
              <a:gd name="T5" fmla="*/ 95765938 h 160"/>
              <a:gd name="T6" fmla="*/ 60483816 w 287"/>
              <a:gd name="T7" fmla="*/ 60483750 h 160"/>
              <a:gd name="T8" fmla="*/ 60483816 w 287"/>
              <a:gd name="T9" fmla="*/ 35282188 h 160"/>
              <a:gd name="T10" fmla="*/ 126007951 w 287"/>
              <a:gd name="T11" fmla="*/ 20161250 h 160"/>
              <a:gd name="T12" fmla="*/ 181451449 w 287"/>
              <a:gd name="T13" fmla="*/ 30241875 h 160"/>
              <a:gd name="T14" fmla="*/ 229335264 w 287"/>
              <a:gd name="T15" fmla="*/ 35282188 h 160"/>
              <a:gd name="T16" fmla="*/ 269657808 w 287"/>
              <a:gd name="T17" fmla="*/ 45362813 h 160"/>
              <a:gd name="T18" fmla="*/ 315020671 w 287"/>
              <a:gd name="T19" fmla="*/ 50403125 h 160"/>
              <a:gd name="T20" fmla="*/ 330141625 w 287"/>
              <a:gd name="T21" fmla="*/ 20161250 h 160"/>
              <a:gd name="T22" fmla="*/ 370464169 w 287"/>
              <a:gd name="T23" fmla="*/ 10080625 h 160"/>
              <a:gd name="T24" fmla="*/ 415827031 w 287"/>
              <a:gd name="T25" fmla="*/ 0 h 160"/>
              <a:gd name="T26" fmla="*/ 456149576 w 287"/>
              <a:gd name="T27" fmla="*/ 5040313 h 160"/>
              <a:gd name="T28" fmla="*/ 466230212 w 287"/>
              <a:gd name="T29" fmla="*/ 40322500 h 160"/>
              <a:gd name="T30" fmla="*/ 486391484 w 287"/>
              <a:gd name="T31" fmla="*/ 60483750 h 160"/>
              <a:gd name="T32" fmla="*/ 521673710 w 287"/>
              <a:gd name="T33" fmla="*/ 85685313 h 160"/>
              <a:gd name="T34" fmla="*/ 561996254 w 287"/>
              <a:gd name="T35" fmla="*/ 100806250 h 160"/>
              <a:gd name="T36" fmla="*/ 612399435 w 287"/>
              <a:gd name="T37" fmla="*/ 105846563 h 160"/>
              <a:gd name="T38" fmla="*/ 652721979 w 287"/>
              <a:gd name="T39" fmla="*/ 120967500 h 160"/>
              <a:gd name="T40" fmla="*/ 708165477 w 287"/>
              <a:gd name="T41" fmla="*/ 141128750 h 160"/>
              <a:gd name="T42" fmla="*/ 708165477 w 287"/>
              <a:gd name="T43" fmla="*/ 166330313 h 160"/>
              <a:gd name="T44" fmla="*/ 713205795 w 287"/>
              <a:gd name="T45" fmla="*/ 191531875 h 160"/>
              <a:gd name="T46" fmla="*/ 718246113 w 287"/>
              <a:gd name="T47" fmla="*/ 216733438 h 160"/>
              <a:gd name="T48" fmla="*/ 677923569 w 287"/>
              <a:gd name="T49" fmla="*/ 231854375 h 160"/>
              <a:gd name="T50" fmla="*/ 657762297 w 287"/>
              <a:gd name="T51" fmla="*/ 267136563 h 160"/>
              <a:gd name="T52" fmla="*/ 602318798 w 287"/>
              <a:gd name="T53" fmla="*/ 287297813 h 160"/>
              <a:gd name="T54" fmla="*/ 546875300 w 287"/>
              <a:gd name="T55" fmla="*/ 307459063 h 160"/>
              <a:gd name="T56" fmla="*/ 531754346 w 287"/>
              <a:gd name="T57" fmla="*/ 307459063 h 160"/>
              <a:gd name="T58" fmla="*/ 546875300 w 287"/>
              <a:gd name="T59" fmla="*/ 347781563 h 160"/>
              <a:gd name="T60" fmla="*/ 597278480 w 287"/>
              <a:gd name="T61" fmla="*/ 352821875 h 160"/>
              <a:gd name="T62" fmla="*/ 582157526 w 287"/>
              <a:gd name="T63" fmla="*/ 372983125 h 160"/>
              <a:gd name="T64" fmla="*/ 536794664 w 287"/>
              <a:gd name="T65" fmla="*/ 383063750 h 160"/>
              <a:gd name="T66" fmla="*/ 481351166 w 287"/>
              <a:gd name="T67" fmla="*/ 398184688 h 160"/>
              <a:gd name="T68" fmla="*/ 471270530 w 287"/>
              <a:gd name="T69" fmla="*/ 362902500 h 160"/>
              <a:gd name="T70" fmla="*/ 461189894 w 287"/>
              <a:gd name="T71" fmla="*/ 332660625 h 160"/>
              <a:gd name="T72" fmla="*/ 466230212 w 287"/>
              <a:gd name="T73" fmla="*/ 317539688 h 160"/>
              <a:gd name="T74" fmla="*/ 410786713 w 287"/>
              <a:gd name="T75" fmla="*/ 307459063 h 160"/>
              <a:gd name="T76" fmla="*/ 400706077 w 287"/>
              <a:gd name="T77" fmla="*/ 292338125 h 160"/>
              <a:gd name="T78" fmla="*/ 420867349 w 287"/>
              <a:gd name="T79" fmla="*/ 292338125 h 160"/>
              <a:gd name="T80" fmla="*/ 405746395 w 287"/>
              <a:gd name="T81" fmla="*/ 282257500 h 160"/>
              <a:gd name="T82" fmla="*/ 365423851 w 287"/>
              <a:gd name="T83" fmla="*/ 292338125 h 160"/>
              <a:gd name="T84" fmla="*/ 330141625 w 287"/>
              <a:gd name="T85" fmla="*/ 302418750 h 160"/>
              <a:gd name="T86" fmla="*/ 325101307 w 287"/>
              <a:gd name="T87" fmla="*/ 337700938 h 160"/>
              <a:gd name="T88" fmla="*/ 315020671 w 287"/>
              <a:gd name="T89" fmla="*/ 347781563 h 160"/>
              <a:gd name="T90" fmla="*/ 309980353 w 287"/>
              <a:gd name="T91" fmla="*/ 352821875 h 160"/>
              <a:gd name="T92" fmla="*/ 274698126 w 287"/>
              <a:gd name="T93" fmla="*/ 357862188 h 160"/>
              <a:gd name="T94" fmla="*/ 269657808 w 287"/>
              <a:gd name="T95" fmla="*/ 337700938 h 160"/>
              <a:gd name="T96" fmla="*/ 289819081 w 287"/>
              <a:gd name="T97" fmla="*/ 297378438 h 160"/>
              <a:gd name="T98" fmla="*/ 330141625 w 287"/>
              <a:gd name="T99" fmla="*/ 302418750 h 160"/>
              <a:gd name="T100" fmla="*/ 315020671 w 287"/>
              <a:gd name="T101" fmla="*/ 277217188 h 160"/>
              <a:gd name="T102" fmla="*/ 289819081 w 287"/>
              <a:gd name="T103" fmla="*/ 236894688 h 160"/>
              <a:gd name="T104" fmla="*/ 254536854 w 287"/>
              <a:gd name="T105" fmla="*/ 211693125 h 160"/>
              <a:gd name="T106" fmla="*/ 216733675 w 287"/>
              <a:gd name="T107" fmla="*/ 196572188 h 160"/>
              <a:gd name="T108" fmla="*/ 181451449 w 287"/>
              <a:gd name="T109" fmla="*/ 206652813 h 160"/>
              <a:gd name="T110" fmla="*/ 146169223 w 287"/>
              <a:gd name="T111" fmla="*/ 221773750 h 160"/>
              <a:gd name="T112" fmla="*/ 95766043 w 287"/>
              <a:gd name="T113" fmla="*/ 221773750 h 160"/>
              <a:gd name="T114" fmla="*/ 50403180 w 287"/>
              <a:gd name="T115" fmla="*/ 216733438 h 160"/>
              <a:gd name="T116" fmla="*/ 5040318 w 287"/>
              <a:gd name="T117" fmla="*/ 201612500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7" h="160">
                <a:moveTo>
                  <a:pt x="0" y="78"/>
                </a:moveTo>
                <a:lnTo>
                  <a:pt x="0" y="76"/>
                </a:lnTo>
                <a:lnTo>
                  <a:pt x="2" y="74"/>
                </a:lnTo>
                <a:lnTo>
                  <a:pt x="2" y="72"/>
                </a:lnTo>
                <a:lnTo>
                  <a:pt x="4" y="70"/>
                </a:lnTo>
                <a:lnTo>
                  <a:pt x="4" y="68"/>
                </a:lnTo>
                <a:lnTo>
                  <a:pt x="6" y="66"/>
                </a:lnTo>
                <a:lnTo>
                  <a:pt x="8" y="66"/>
                </a:lnTo>
                <a:lnTo>
                  <a:pt x="10" y="66"/>
                </a:lnTo>
                <a:lnTo>
                  <a:pt x="12" y="66"/>
                </a:lnTo>
                <a:lnTo>
                  <a:pt x="10" y="64"/>
                </a:lnTo>
                <a:lnTo>
                  <a:pt x="8" y="62"/>
                </a:lnTo>
                <a:lnTo>
                  <a:pt x="8" y="60"/>
                </a:lnTo>
                <a:lnTo>
                  <a:pt x="8" y="58"/>
                </a:lnTo>
                <a:lnTo>
                  <a:pt x="8" y="56"/>
                </a:lnTo>
                <a:lnTo>
                  <a:pt x="8" y="54"/>
                </a:lnTo>
                <a:lnTo>
                  <a:pt x="10" y="52"/>
                </a:lnTo>
                <a:lnTo>
                  <a:pt x="12" y="50"/>
                </a:lnTo>
                <a:lnTo>
                  <a:pt x="12" y="48"/>
                </a:lnTo>
                <a:lnTo>
                  <a:pt x="14" y="48"/>
                </a:lnTo>
                <a:lnTo>
                  <a:pt x="16" y="44"/>
                </a:lnTo>
                <a:lnTo>
                  <a:pt x="18" y="44"/>
                </a:lnTo>
                <a:lnTo>
                  <a:pt x="20" y="42"/>
                </a:lnTo>
                <a:lnTo>
                  <a:pt x="20" y="40"/>
                </a:lnTo>
                <a:lnTo>
                  <a:pt x="22" y="40"/>
                </a:lnTo>
                <a:lnTo>
                  <a:pt x="24" y="38"/>
                </a:lnTo>
                <a:lnTo>
                  <a:pt x="26" y="38"/>
                </a:lnTo>
                <a:lnTo>
                  <a:pt x="28" y="36"/>
                </a:lnTo>
                <a:lnTo>
                  <a:pt x="28" y="34"/>
                </a:lnTo>
                <a:lnTo>
                  <a:pt x="26" y="32"/>
                </a:lnTo>
                <a:lnTo>
                  <a:pt x="26" y="30"/>
                </a:lnTo>
                <a:lnTo>
                  <a:pt x="28" y="30"/>
                </a:lnTo>
                <a:lnTo>
                  <a:pt x="26" y="28"/>
                </a:lnTo>
                <a:lnTo>
                  <a:pt x="26" y="26"/>
                </a:lnTo>
                <a:lnTo>
                  <a:pt x="24" y="26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0" y="22"/>
                </a:lnTo>
                <a:lnTo>
                  <a:pt x="20" y="20"/>
                </a:lnTo>
                <a:lnTo>
                  <a:pt x="20" y="18"/>
                </a:lnTo>
                <a:lnTo>
                  <a:pt x="18" y="16"/>
                </a:lnTo>
                <a:lnTo>
                  <a:pt x="20" y="16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58" y="10"/>
                </a:lnTo>
                <a:lnTo>
                  <a:pt x="60" y="10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10"/>
                </a:lnTo>
                <a:lnTo>
                  <a:pt x="70" y="12"/>
                </a:lnTo>
                <a:lnTo>
                  <a:pt x="72" y="12"/>
                </a:lnTo>
                <a:lnTo>
                  <a:pt x="74" y="12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4" y="16"/>
                </a:lnTo>
                <a:lnTo>
                  <a:pt x="86" y="16"/>
                </a:lnTo>
                <a:lnTo>
                  <a:pt x="86" y="14"/>
                </a:lnTo>
                <a:lnTo>
                  <a:pt x="87" y="14"/>
                </a:lnTo>
                <a:lnTo>
                  <a:pt x="87" y="16"/>
                </a:lnTo>
                <a:lnTo>
                  <a:pt x="89" y="14"/>
                </a:lnTo>
                <a:lnTo>
                  <a:pt x="91" y="14"/>
                </a:lnTo>
                <a:lnTo>
                  <a:pt x="93" y="16"/>
                </a:lnTo>
                <a:lnTo>
                  <a:pt x="95" y="14"/>
                </a:lnTo>
                <a:lnTo>
                  <a:pt x="97" y="16"/>
                </a:lnTo>
                <a:lnTo>
                  <a:pt x="97" y="18"/>
                </a:lnTo>
                <a:lnTo>
                  <a:pt x="99" y="18"/>
                </a:lnTo>
                <a:lnTo>
                  <a:pt x="99" y="16"/>
                </a:lnTo>
                <a:lnTo>
                  <a:pt x="101" y="16"/>
                </a:lnTo>
                <a:lnTo>
                  <a:pt x="103" y="14"/>
                </a:lnTo>
                <a:lnTo>
                  <a:pt x="105" y="14"/>
                </a:lnTo>
                <a:lnTo>
                  <a:pt x="107" y="16"/>
                </a:lnTo>
                <a:lnTo>
                  <a:pt x="107" y="18"/>
                </a:lnTo>
                <a:lnTo>
                  <a:pt x="109" y="20"/>
                </a:lnTo>
                <a:lnTo>
                  <a:pt x="109" y="18"/>
                </a:lnTo>
                <a:lnTo>
                  <a:pt x="111" y="18"/>
                </a:lnTo>
                <a:lnTo>
                  <a:pt x="113" y="16"/>
                </a:lnTo>
                <a:lnTo>
                  <a:pt x="115" y="16"/>
                </a:lnTo>
                <a:lnTo>
                  <a:pt x="117" y="18"/>
                </a:lnTo>
                <a:lnTo>
                  <a:pt x="119" y="16"/>
                </a:lnTo>
                <a:lnTo>
                  <a:pt x="121" y="16"/>
                </a:lnTo>
                <a:lnTo>
                  <a:pt x="123" y="18"/>
                </a:lnTo>
                <a:lnTo>
                  <a:pt x="125" y="20"/>
                </a:lnTo>
                <a:lnTo>
                  <a:pt x="127" y="22"/>
                </a:lnTo>
                <a:lnTo>
                  <a:pt x="129" y="22"/>
                </a:lnTo>
                <a:lnTo>
                  <a:pt x="129" y="20"/>
                </a:lnTo>
                <a:lnTo>
                  <a:pt x="129" y="18"/>
                </a:lnTo>
                <a:lnTo>
                  <a:pt x="127" y="16"/>
                </a:lnTo>
                <a:lnTo>
                  <a:pt x="127" y="14"/>
                </a:lnTo>
                <a:lnTo>
                  <a:pt x="127" y="12"/>
                </a:lnTo>
                <a:lnTo>
                  <a:pt x="129" y="10"/>
                </a:lnTo>
                <a:lnTo>
                  <a:pt x="131" y="8"/>
                </a:lnTo>
                <a:lnTo>
                  <a:pt x="131" y="6"/>
                </a:lnTo>
                <a:lnTo>
                  <a:pt x="133" y="6"/>
                </a:lnTo>
                <a:lnTo>
                  <a:pt x="133" y="4"/>
                </a:lnTo>
                <a:lnTo>
                  <a:pt x="135" y="4"/>
                </a:lnTo>
                <a:lnTo>
                  <a:pt x="137" y="6"/>
                </a:lnTo>
                <a:lnTo>
                  <a:pt x="139" y="4"/>
                </a:lnTo>
                <a:lnTo>
                  <a:pt x="141" y="4"/>
                </a:lnTo>
                <a:lnTo>
                  <a:pt x="143" y="4"/>
                </a:lnTo>
                <a:lnTo>
                  <a:pt x="145" y="4"/>
                </a:lnTo>
                <a:lnTo>
                  <a:pt x="147" y="4"/>
                </a:lnTo>
                <a:lnTo>
                  <a:pt x="149" y="6"/>
                </a:lnTo>
                <a:lnTo>
                  <a:pt x="151" y="6"/>
                </a:lnTo>
                <a:lnTo>
                  <a:pt x="153" y="6"/>
                </a:lnTo>
                <a:lnTo>
                  <a:pt x="153" y="4"/>
                </a:lnTo>
                <a:lnTo>
                  <a:pt x="153" y="2"/>
                </a:lnTo>
                <a:lnTo>
                  <a:pt x="155" y="2"/>
                </a:lnTo>
                <a:lnTo>
                  <a:pt x="153" y="0"/>
                </a:lnTo>
                <a:lnTo>
                  <a:pt x="155" y="0"/>
                </a:lnTo>
                <a:lnTo>
                  <a:pt x="157" y="0"/>
                </a:lnTo>
                <a:lnTo>
                  <a:pt x="159" y="2"/>
                </a:lnTo>
                <a:lnTo>
                  <a:pt x="161" y="2"/>
                </a:lnTo>
                <a:lnTo>
                  <a:pt x="163" y="2"/>
                </a:lnTo>
                <a:lnTo>
                  <a:pt x="165" y="0"/>
                </a:lnTo>
                <a:lnTo>
                  <a:pt x="167" y="0"/>
                </a:lnTo>
                <a:lnTo>
                  <a:pt x="169" y="0"/>
                </a:lnTo>
                <a:lnTo>
                  <a:pt x="171" y="0"/>
                </a:lnTo>
                <a:lnTo>
                  <a:pt x="173" y="0"/>
                </a:lnTo>
                <a:lnTo>
                  <a:pt x="175" y="0"/>
                </a:lnTo>
                <a:lnTo>
                  <a:pt x="177" y="0"/>
                </a:lnTo>
                <a:lnTo>
                  <a:pt x="179" y="2"/>
                </a:lnTo>
                <a:lnTo>
                  <a:pt x="181" y="2"/>
                </a:lnTo>
                <a:lnTo>
                  <a:pt x="181" y="4"/>
                </a:lnTo>
                <a:lnTo>
                  <a:pt x="181" y="6"/>
                </a:lnTo>
                <a:lnTo>
                  <a:pt x="183" y="8"/>
                </a:lnTo>
                <a:lnTo>
                  <a:pt x="185" y="8"/>
                </a:lnTo>
                <a:lnTo>
                  <a:pt x="185" y="10"/>
                </a:lnTo>
                <a:lnTo>
                  <a:pt x="187" y="10"/>
                </a:lnTo>
                <a:lnTo>
                  <a:pt x="187" y="12"/>
                </a:lnTo>
                <a:lnTo>
                  <a:pt x="185" y="12"/>
                </a:lnTo>
                <a:lnTo>
                  <a:pt x="183" y="12"/>
                </a:lnTo>
                <a:lnTo>
                  <a:pt x="183" y="14"/>
                </a:lnTo>
                <a:lnTo>
                  <a:pt x="185" y="16"/>
                </a:lnTo>
                <a:lnTo>
                  <a:pt x="185" y="18"/>
                </a:lnTo>
                <a:lnTo>
                  <a:pt x="187" y="20"/>
                </a:lnTo>
                <a:lnTo>
                  <a:pt x="187" y="22"/>
                </a:lnTo>
                <a:lnTo>
                  <a:pt x="185" y="22"/>
                </a:lnTo>
                <a:lnTo>
                  <a:pt x="187" y="22"/>
                </a:lnTo>
                <a:lnTo>
                  <a:pt x="189" y="22"/>
                </a:lnTo>
                <a:lnTo>
                  <a:pt x="191" y="22"/>
                </a:lnTo>
                <a:lnTo>
                  <a:pt x="193" y="24"/>
                </a:lnTo>
                <a:lnTo>
                  <a:pt x="195" y="24"/>
                </a:lnTo>
                <a:lnTo>
                  <a:pt x="197" y="22"/>
                </a:lnTo>
                <a:lnTo>
                  <a:pt x="199" y="22"/>
                </a:lnTo>
                <a:lnTo>
                  <a:pt x="201" y="24"/>
                </a:lnTo>
                <a:lnTo>
                  <a:pt x="203" y="26"/>
                </a:lnTo>
                <a:lnTo>
                  <a:pt x="205" y="26"/>
                </a:lnTo>
                <a:lnTo>
                  <a:pt x="203" y="28"/>
                </a:lnTo>
                <a:lnTo>
                  <a:pt x="205" y="28"/>
                </a:lnTo>
                <a:lnTo>
                  <a:pt x="205" y="30"/>
                </a:lnTo>
                <a:lnTo>
                  <a:pt x="207" y="32"/>
                </a:lnTo>
                <a:lnTo>
                  <a:pt x="207" y="34"/>
                </a:lnTo>
                <a:lnTo>
                  <a:pt x="207" y="36"/>
                </a:lnTo>
                <a:lnTo>
                  <a:pt x="207" y="38"/>
                </a:lnTo>
                <a:lnTo>
                  <a:pt x="209" y="38"/>
                </a:lnTo>
                <a:lnTo>
                  <a:pt x="211" y="38"/>
                </a:lnTo>
                <a:lnTo>
                  <a:pt x="211" y="40"/>
                </a:lnTo>
                <a:lnTo>
                  <a:pt x="213" y="40"/>
                </a:lnTo>
                <a:lnTo>
                  <a:pt x="213" y="38"/>
                </a:lnTo>
                <a:lnTo>
                  <a:pt x="215" y="38"/>
                </a:lnTo>
                <a:lnTo>
                  <a:pt x="217" y="38"/>
                </a:lnTo>
                <a:lnTo>
                  <a:pt x="219" y="38"/>
                </a:lnTo>
                <a:lnTo>
                  <a:pt x="221" y="40"/>
                </a:lnTo>
                <a:lnTo>
                  <a:pt x="223" y="40"/>
                </a:lnTo>
                <a:lnTo>
                  <a:pt x="225" y="40"/>
                </a:lnTo>
                <a:lnTo>
                  <a:pt x="227" y="42"/>
                </a:lnTo>
                <a:lnTo>
                  <a:pt x="229" y="40"/>
                </a:lnTo>
                <a:lnTo>
                  <a:pt x="231" y="40"/>
                </a:lnTo>
                <a:lnTo>
                  <a:pt x="235" y="40"/>
                </a:lnTo>
                <a:lnTo>
                  <a:pt x="237" y="40"/>
                </a:lnTo>
                <a:lnTo>
                  <a:pt x="237" y="38"/>
                </a:lnTo>
                <a:lnTo>
                  <a:pt x="239" y="38"/>
                </a:lnTo>
                <a:lnTo>
                  <a:pt x="241" y="40"/>
                </a:lnTo>
                <a:lnTo>
                  <a:pt x="243" y="42"/>
                </a:lnTo>
                <a:lnTo>
                  <a:pt x="245" y="44"/>
                </a:lnTo>
                <a:lnTo>
                  <a:pt x="249" y="46"/>
                </a:lnTo>
                <a:lnTo>
                  <a:pt x="251" y="48"/>
                </a:lnTo>
                <a:lnTo>
                  <a:pt x="253" y="46"/>
                </a:lnTo>
                <a:lnTo>
                  <a:pt x="255" y="46"/>
                </a:lnTo>
                <a:lnTo>
                  <a:pt x="257" y="46"/>
                </a:lnTo>
                <a:lnTo>
                  <a:pt x="257" y="48"/>
                </a:lnTo>
                <a:lnTo>
                  <a:pt x="259" y="48"/>
                </a:lnTo>
                <a:lnTo>
                  <a:pt x="261" y="48"/>
                </a:lnTo>
                <a:lnTo>
                  <a:pt x="263" y="48"/>
                </a:lnTo>
                <a:lnTo>
                  <a:pt x="265" y="50"/>
                </a:lnTo>
                <a:lnTo>
                  <a:pt x="267" y="50"/>
                </a:lnTo>
                <a:lnTo>
                  <a:pt x="269" y="48"/>
                </a:lnTo>
                <a:lnTo>
                  <a:pt x="269" y="50"/>
                </a:lnTo>
                <a:lnTo>
                  <a:pt x="271" y="52"/>
                </a:lnTo>
                <a:lnTo>
                  <a:pt x="273" y="52"/>
                </a:lnTo>
                <a:lnTo>
                  <a:pt x="275" y="52"/>
                </a:lnTo>
                <a:lnTo>
                  <a:pt x="277" y="54"/>
                </a:lnTo>
                <a:lnTo>
                  <a:pt x="279" y="56"/>
                </a:lnTo>
                <a:lnTo>
                  <a:pt x="281" y="56"/>
                </a:lnTo>
                <a:lnTo>
                  <a:pt x="283" y="54"/>
                </a:lnTo>
                <a:lnTo>
                  <a:pt x="285" y="54"/>
                </a:lnTo>
                <a:lnTo>
                  <a:pt x="283" y="56"/>
                </a:lnTo>
                <a:lnTo>
                  <a:pt x="285" y="58"/>
                </a:lnTo>
                <a:lnTo>
                  <a:pt x="287" y="60"/>
                </a:lnTo>
                <a:lnTo>
                  <a:pt x="285" y="62"/>
                </a:lnTo>
                <a:lnTo>
                  <a:pt x="283" y="64"/>
                </a:lnTo>
                <a:lnTo>
                  <a:pt x="283" y="66"/>
                </a:lnTo>
                <a:lnTo>
                  <a:pt x="281" y="66"/>
                </a:lnTo>
                <a:lnTo>
                  <a:pt x="281" y="68"/>
                </a:lnTo>
                <a:lnTo>
                  <a:pt x="283" y="70"/>
                </a:lnTo>
                <a:lnTo>
                  <a:pt x="285" y="70"/>
                </a:lnTo>
                <a:lnTo>
                  <a:pt x="283" y="70"/>
                </a:lnTo>
                <a:lnTo>
                  <a:pt x="281" y="70"/>
                </a:lnTo>
                <a:lnTo>
                  <a:pt x="281" y="72"/>
                </a:lnTo>
                <a:lnTo>
                  <a:pt x="281" y="74"/>
                </a:lnTo>
                <a:lnTo>
                  <a:pt x="281" y="76"/>
                </a:lnTo>
                <a:lnTo>
                  <a:pt x="283" y="76"/>
                </a:lnTo>
                <a:lnTo>
                  <a:pt x="285" y="78"/>
                </a:lnTo>
                <a:lnTo>
                  <a:pt x="285" y="80"/>
                </a:lnTo>
                <a:lnTo>
                  <a:pt x="285" y="82"/>
                </a:lnTo>
                <a:lnTo>
                  <a:pt x="287" y="80"/>
                </a:lnTo>
                <a:lnTo>
                  <a:pt x="287" y="82"/>
                </a:lnTo>
                <a:lnTo>
                  <a:pt x="285" y="84"/>
                </a:lnTo>
                <a:lnTo>
                  <a:pt x="285" y="86"/>
                </a:lnTo>
                <a:lnTo>
                  <a:pt x="285" y="88"/>
                </a:lnTo>
                <a:lnTo>
                  <a:pt x="285" y="90"/>
                </a:lnTo>
                <a:lnTo>
                  <a:pt x="283" y="90"/>
                </a:lnTo>
                <a:lnTo>
                  <a:pt x="281" y="90"/>
                </a:lnTo>
                <a:lnTo>
                  <a:pt x="279" y="90"/>
                </a:lnTo>
                <a:lnTo>
                  <a:pt x="277" y="90"/>
                </a:lnTo>
                <a:lnTo>
                  <a:pt x="275" y="90"/>
                </a:lnTo>
                <a:lnTo>
                  <a:pt x="273" y="90"/>
                </a:lnTo>
                <a:lnTo>
                  <a:pt x="271" y="90"/>
                </a:lnTo>
                <a:lnTo>
                  <a:pt x="269" y="90"/>
                </a:lnTo>
                <a:lnTo>
                  <a:pt x="269" y="92"/>
                </a:lnTo>
                <a:lnTo>
                  <a:pt x="267" y="94"/>
                </a:lnTo>
                <a:lnTo>
                  <a:pt x="265" y="94"/>
                </a:lnTo>
                <a:lnTo>
                  <a:pt x="263" y="94"/>
                </a:lnTo>
                <a:lnTo>
                  <a:pt x="261" y="96"/>
                </a:lnTo>
                <a:lnTo>
                  <a:pt x="261" y="98"/>
                </a:lnTo>
                <a:lnTo>
                  <a:pt x="261" y="100"/>
                </a:lnTo>
                <a:lnTo>
                  <a:pt x="263" y="102"/>
                </a:lnTo>
                <a:lnTo>
                  <a:pt x="261" y="104"/>
                </a:lnTo>
                <a:lnTo>
                  <a:pt x="261" y="106"/>
                </a:lnTo>
                <a:lnTo>
                  <a:pt x="259" y="106"/>
                </a:lnTo>
                <a:lnTo>
                  <a:pt x="255" y="106"/>
                </a:lnTo>
                <a:lnTo>
                  <a:pt x="253" y="106"/>
                </a:lnTo>
                <a:lnTo>
                  <a:pt x="251" y="106"/>
                </a:lnTo>
                <a:lnTo>
                  <a:pt x="249" y="108"/>
                </a:lnTo>
                <a:lnTo>
                  <a:pt x="247" y="108"/>
                </a:lnTo>
                <a:lnTo>
                  <a:pt x="245" y="110"/>
                </a:lnTo>
                <a:lnTo>
                  <a:pt x="243" y="110"/>
                </a:lnTo>
                <a:lnTo>
                  <a:pt x="241" y="112"/>
                </a:lnTo>
                <a:lnTo>
                  <a:pt x="239" y="114"/>
                </a:lnTo>
                <a:lnTo>
                  <a:pt x="239" y="112"/>
                </a:lnTo>
                <a:lnTo>
                  <a:pt x="237" y="112"/>
                </a:lnTo>
                <a:lnTo>
                  <a:pt x="235" y="112"/>
                </a:lnTo>
                <a:lnTo>
                  <a:pt x="233" y="114"/>
                </a:lnTo>
                <a:lnTo>
                  <a:pt x="231" y="114"/>
                </a:lnTo>
                <a:lnTo>
                  <a:pt x="229" y="114"/>
                </a:lnTo>
                <a:lnTo>
                  <a:pt x="227" y="114"/>
                </a:lnTo>
                <a:lnTo>
                  <a:pt x="225" y="114"/>
                </a:lnTo>
                <a:lnTo>
                  <a:pt x="221" y="118"/>
                </a:lnTo>
                <a:lnTo>
                  <a:pt x="219" y="118"/>
                </a:lnTo>
                <a:lnTo>
                  <a:pt x="217" y="120"/>
                </a:lnTo>
                <a:lnTo>
                  <a:pt x="217" y="122"/>
                </a:lnTo>
                <a:lnTo>
                  <a:pt x="215" y="124"/>
                </a:lnTo>
                <a:lnTo>
                  <a:pt x="213" y="126"/>
                </a:lnTo>
                <a:lnTo>
                  <a:pt x="211" y="126"/>
                </a:lnTo>
                <a:lnTo>
                  <a:pt x="213" y="124"/>
                </a:lnTo>
                <a:lnTo>
                  <a:pt x="215" y="124"/>
                </a:lnTo>
                <a:lnTo>
                  <a:pt x="215" y="122"/>
                </a:lnTo>
                <a:lnTo>
                  <a:pt x="215" y="120"/>
                </a:lnTo>
                <a:lnTo>
                  <a:pt x="215" y="118"/>
                </a:lnTo>
                <a:lnTo>
                  <a:pt x="213" y="118"/>
                </a:lnTo>
                <a:lnTo>
                  <a:pt x="215" y="120"/>
                </a:lnTo>
                <a:lnTo>
                  <a:pt x="213" y="122"/>
                </a:lnTo>
                <a:lnTo>
                  <a:pt x="211" y="122"/>
                </a:lnTo>
                <a:lnTo>
                  <a:pt x="209" y="124"/>
                </a:lnTo>
                <a:lnTo>
                  <a:pt x="209" y="126"/>
                </a:lnTo>
                <a:lnTo>
                  <a:pt x="209" y="128"/>
                </a:lnTo>
                <a:lnTo>
                  <a:pt x="211" y="130"/>
                </a:lnTo>
                <a:lnTo>
                  <a:pt x="213" y="132"/>
                </a:lnTo>
                <a:lnTo>
                  <a:pt x="213" y="134"/>
                </a:lnTo>
                <a:lnTo>
                  <a:pt x="215" y="134"/>
                </a:lnTo>
                <a:lnTo>
                  <a:pt x="215" y="136"/>
                </a:lnTo>
                <a:lnTo>
                  <a:pt x="217" y="138"/>
                </a:lnTo>
                <a:lnTo>
                  <a:pt x="219" y="140"/>
                </a:lnTo>
                <a:lnTo>
                  <a:pt x="221" y="142"/>
                </a:lnTo>
                <a:lnTo>
                  <a:pt x="223" y="142"/>
                </a:lnTo>
                <a:lnTo>
                  <a:pt x="225" y="142"/>
                </a:lnTo>
                <a:lnTo>
                  <a:pt x="225" y="140"/>
                </a:lnTo>
                <a:lnTo>
                  <a:pt x="227" y="138"/>
                </a:lnTo>
                <a:lnTo>
                  <a:pt x="229" y="140"/>
                </a:lnTo>
                <a:lnTo>
                  <a:pt x="231" y="140"/>
                </a:lnTo>
                <a:lnTo>
                  <a:pt x="231" y="138"/>
                </a:lnTo>
                <a:lnTo>
                  <a:pt x="233" y="138"/>
                </a:lnTo>
                <a:lnTo>
                  <a:pt x="235" y="138"/>
                </a:lnTo>
                <a:lnTo>
                  <a:pt x="237" y="140"/>
                </a:lnTo>
                <a:lnTo>
                  <a:pt x="239" y="140"/>
                </a:lnTo>
                <a:lnTo>
                  <a:pt x="241" y="140"/>
                </a:lnTo>
                <a:lnTo>
                  <a:pt x="241" y="142"/>
                </a:lnTo>
                <a:lnTo>
                  <a:pt x="239" y="142"/>
                </a:lnTo>
                <a:lnTo>
                  <a:pt x="237" y="144"/>
                </a:lnTo>
                <a:lnTo>
                  <a:pt x="237" y="146"/>
                </a:lnTo>
                <a:lnTo>
                  <a:pt x="235" y="148"/>
                </a:lnTo>
                <a:lnTo>
                  <a:pt x="233" y="148"/>
                </a:lnTo>
                <a:lnTo>
                  <a:pt x="231" y="148"/>
                </a:lnTo>
                <a:lnTo>
                  <a:pt x="229" y="148"/>
                </a:lnTo>
                <a:lnTo>
                  <a:pt x="227" y="146"/>
                </a:lnTo>
                <a:lnTo>
                  <a:pt x="225" y="146"/>
                </a:lnTo>
                <a:lnTo>
                  <a:pt x="223" y="146"/>
                </a:lnTo>
                <a:lnTo>
                  <a:pt x="221" y="146"/>
                </a:lnTo>
                <a:lnTo>
                  <a:pt x="221" y="148"/>
                </a:lnTo>
                <a:lnTo>
                  <a:pt x="219" y="150"/>
                </a:lnTo>
                <a:lnTo>
                  <a:pt x="217" y="152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07" y="154"/>
                </a:lnTo>
                <a:lnTo>
                  <a:pt x="205" y="156"/>
                </a:lnTo>
                <a:lnTo>
                  <a:pt x="205" y="158"/>
                </a:lnTo>
                <a:lnTo>
                  <a:pt x="203" y="158"/>
                </a:lnTo>
                <a:lnTo>
                  <a:pt x="201" y="160"/>
                </a:lnTo>
                <a:lnTo>
                  <a:pt x="199" y="160"/>
                </a:lnTo>
                <a:lnTo>
                  <a:pt x="197" y="160"/>
                </a:lnTo>
                <a:lnTo>
                  <a:pt x="195" y="160"/>
                </a:lnTo>
                <a:lnTo>
                  <a:pt x="193" y="158"/>
                </a:lnTo>
                <a:lnTo>
                  <a:pt x="191" y="158"/>
                </a:lnTo>
                <a:lnTo>
                  <a:pt x="189" y="156"/>
                </a:lnTo>
                <a:lnTo>
                  <a:pt x="191" y="156"/>
                </a:lnTo>
                <a:lnTo>
                  <a:pt x="191" y="154"/>
                </a:lnTo>
                <a:lnTo>
                  <a:pt x="191" y="152"/>
                </a:lnTo>
                <a:lnTo>
                  <a:pt x="193" y="150"/>
                </a:lnTo>
                <a:lnTo>
                  <a:pt x="191" y="148"/>
                </a:lnTo>
                <a:lnTo>
                  <a:pt x="191" y="146"/>
                </a:lnTo>
                <a:lnTo>
                  <a:pt x="189" y="144"/>
                </a:lnTo>
                <a:lnTo>
                  <a:pt x="187" y="144"/>
                </a:lnTo>
                <a:lnTo>
                  <a:pt x="185" y="144"/>
                </a:lnTo>
                <a:lnTo>
                  <a:pt x="183" y="142"/>
                </a:lnTo>
                <a:lnTo>
                  <a:pt x="181" y="142"/>
                </a:lnTo>
                <a:lnTo>
                  <a:pt x="179" y="140"/>
                </a:lnTo>
                <a:lnTo>
                  <a:pt x="177" y="140"/>
                </a:lnTo>
                <a:lnTo>
                  <a:pt x="175" y="142"/>
                </a:lnTo>
                <a:lnTo>
                  <a:pt x="173" y="140"/>
                </a:lnTo>
                <a:lnTo>
                  <a:pt x="175" y="138"/>
                </a:lnTo>
                <a:lnTo>
                  <a:pt x="177" y="136"/>
                </a:lnTo>
                <a:lnTo>
                  <a:pt x="179" y="134"/>
                </a:lnTo>
                <a:lnTo>
                  <a:pt x="183" y="134"/>
                </a:lnTo>
                <a:lnTo>
                  <a:pt x="183" y="132"/>
                </a:lnTo>
                <a:lnTo>
                  <a:pt x="185" y="132"/>
                </a:lnTo>
                <a:lnTo>
                  <a:pt x="187" y="130"/>
                </a:lnTo>
                <a:lnTo>
                  <a:pt x="189" y="130"/>
                </a:lnTo>
                <a:lnTo>
                  <a:pt x="191" y="130"/>
                </a:lnTo>
                <a:lnTo>
                  <a:pt x="193" y="128"/>
                </a:lnTo>
                <a:lnTo>
                  <a:pt x="191" y="128"/>
                </a:lnTo>
                <a:lnTo>
                  <a:pt x="189" y="126"/>
                </a:lnTo>
                <a:lnTo>
                  <a:pt x="187" y="126"/>
                </a:lnTo>
                <a:lnTo>
                  <a:pt x="185" y="126"/>
                </a:lnTo>
                <a:lnTo>
                  <a:pt x="183" y="124"/>
                </a:lnTo>
                <a:lnTo>
                  <a:pt x="181" y="124"/>
                </a:lnTo>
                <a:lnTo>
                  <a:pt x="179" y="126"/>
                </a:lnTo>
                <a:lnTo>
                  <a:pt x="177" y="126"/>
                </a:lnTo>
                <a:lnTo>
                  <a:pt x="175" y="124"/>
                </a:lnTo>
                <a:lnTo>
                  <a:pt x="173" y="126"/>
                </a:lnTo>
                <a:lnTo>
                  <a:pt x="171" y="126"/>
                </a:lnTo>
                <a:lnTo>
                  <a:pt x="169" y="126"/>
                </a:lnTo>
                <a:lnTo>
                  <a:pt x="167" y="124"/>
                </a:lnTo>
                <a:lnTo>
                  <a:pt x="165" y="124"/>
                </a:lnTo>
                <a:lnTo>
                  <a:pt x="163" y="122"/>
                </a:lnTo>
                <a:lnTo>
                  <a:pt x="161" y="122"/>
                </a:lnTo>
                <a:lnTo>
                  <a:pt x="159" y="122"/>
                </a:lnTo>
                <a:lnTo>
                  <a:pt x="161" y="120"/>
                </a:lnTo>
                <a:lnTo>
                  <a:pt x="163" y="120"/>
                </a:lnTo>
                <a:lnTo>
                  <a:pt x="163" y="118"/>
                </a:lnTo>
                <a:lnTo>
                  <a:pt x="161" y="118"/>
                </a:lnTo>
                <a:lnTo>
                  <a:pt x="159" y="118"/>
                </a:lnTo>
                <a:lnTo>
                  <a:pt x="157" y="118"/>
                </a:lnTo>
                <a:lnTo>
                  <a:pt x="155" y="118"/>
                </a:lnTo>
                <a:lnTo>
                  <a:pt x="155" y="116"/>
                </a:lnTo>
                <a:lnTo>
                  <a:pt x="157" y="116"/>
                </a:lnTo>
                <a:lnTo>
                  <a:pt x="159" y="116"/>
                </a:lnTo>
                <a:lnTo>
                  <a:pt x="161" y="118"/>
                </a:lnTo>
                <a:lnTo>
                  <a:pt x="163" y="118"/>
                </a:lnTo>
                <a:lnTo>
                  <a:pt x="165" y="118"/>
                </a:lnTo>
                <a:lnTo>
                  <a:pt x="167" y="118"/>
                </a:lnTo>
                <a:lnTo>
                  <a:pt x="169" y="118"/>
                </a:lnTo>
                <a:lnTo>
                  <a:pt x="169" y="116"/>
                </a:lnTo>
                <a:lnTo>
                  <a:pt x="171" y="116"/>
                </a:lnTo>
                <a:lnTo>
                  <a:pt x="173" y="114"/>
                </a:lnTo>
                <a:lnTo>
                  <a:pt x="171" y="114"/>
                </a:lnTo>
                <a:lnTo>
                  <a:pt x="169" y="116"/>
                </a:lnTo>
                <a:lnTo>
                  <a:pt x="167" y="116"/>
                </a:lnTo>
                <a:lnTo>
                  <a:pt x="165" y="116"/>
                </a:lnTo>
                <a:lnTo>
                  <a:pt x="163" y="116"/>
                </a:lnTo>
                <a:lnTo>
                  <a:pt x="161" y="114"/>
                </a:lnTo>
                <a:lnTo>
                  <a:pt x="161" y="112"/>
                </a:lnTo>
                <a:lnTo>
                  <a:pt x="161" y="110"/>
                </a:lnTo>
                <a:lnTo>
                  <a:pt x="161" y="108"/>
                </a:lnTo>
                <a:lnTo>
                  <a:pt x="159" y="106"/>
                </a:lnTo>
                <a:lnTo>
                  <a:pt x="159" y="108"/>
                </a:lnTo>
                <a:lnTo>
                  <a:pt x="161" y="110"/>
                </a:lnTo>
                <a:lnTo>
                  <a:pt x="159" y="112"/>
                </a:lnTo>
                <a:lnTo>
                  <a:pt x="161" y="112"/>
                </a:lnTo>
                <a:lnTo>
                  <a:pt x="159" y="114"/>
                </a:lnTo>
                <a:lnTo>
                  <a:pt x="157" y="114"/>
                </a:lnTo>
                <a:lnTo>
                  <a:pt x="155" y="114"/>
                </a:lnTo>
                <a:lnTo>
                  <a:pt x="153" y="114"/>
                </a:lnTo>
                <a:lnTo>
                  <a:pt x="155" y="112"/>
                </a:lnTo>
                <a:lnTo>
                  <a:pt x="153" y="112"/>
                </a:lnTo>
                <a:lnTo>
                  <a:pt x="153" y="114"/>
                </a:lnTo>
                <a:lnTo>
                  <a:pt x="151" y="116"/>
                </a:lnTo>
                <a:lnTo>
                  <a:pt x="149" y="114"/>
                </a:lnTo>
                <a:lnTo>
                  <a:pt x="147" y="114"/>
                </a:lnTo>
                <a:lnTo>
                  <a:pt x="145" y="116"/>
                </a:lnTo>
                <a:lnTo>
                  <a:pt x="141" y="118"/>
                </a:lnTo>
                <a:lnTo>
                  <a:pt x="143" y="118"/>
                </a:lnTo>
                <a:lnTo>
                  <a:pt x="141" y="120"/>
                </a:lnTo>
                <a:lnTo>
                  <a:pt x="141" y="122"/>
                </a:lnTo>
                <a:lnTo>
                  <a:pt x="139" y="124"/>
                </a:lnTo>
                <a:lnTo>
                  <a:pt x="137" y="126"/>
                </a:lnTo>
                <a:lnTo>
                  <a:pt x="139" y="126"/>
                </a:lnTo>
                <a:lnTo>
                  <a:pt x="137" y="124"/>
                </a:lnTo>
                <a:lnTo>
                  <a:pt x="135" y="122"/>
                </a:lnTo>
                <a:lnTo>
                  <a:pt x="133" y="120"/>
                </a:lnTo>
                <a:lnTo>
                  <a:pt x="131" y="120"/>
                </a:lnTo>
                <a:lnTo>
                  <a:pt x="133" y="122"/>
                </a:lnTo>
                <a:lnTo>
                  <a:pt x="135" y="122"/>
                </a:lnTo>
                <a:lnTo>
                  <a:pt x="137" y="124"/>
                </a:lnTo>
                <a:lnTo>
                  <a:pt x="137" y="126"/>
                </a:lnTo>
                <a:lnTo>
                  <a:pt x="137" y="128"/>
                </a:lnTo>
                <a:lnTo>
                  <a:pt x="135" y="128"/>
                </a:lnTo>
                <a:lnTo>
                  <a:pt x="135" y="130"/>
                </a:lnTo>
                <a:lnTo>
                  <a:pt x="133" y="132"/>
                </a:lnTo>
                <a:lnTo>
                  <a:pt x="131" y="132"/>
                </a:lnTo>
                <a:lnTo>
                  <a:pt x="129" y="134"/>
                </a:lnTo>
                <a:lnTo>
                  <a:pt x="127" y="136"/>
                </a:lnTo>
                <a:lnTo>
                  <a:pt x="129" y="134"/>
                </a:lnTo>
                <a:lnTo>
                  <a:pt x="131" y="132"/>
                </a:lnTo>
                <a:lnTo>
                  <a:pt x="133" y="130"/>
                </a:lnTo>
                <a:lnTo>
                  <a:pt x="131" y="130"/>
                </a:lnTo>
                <a:lnTo>
                  <a:pt x="129" y="132"/>
                </a:lnTo>
                <a:lnTo>
                  <a:pt x="127" y="132"/>
                </a:lnTo>
                <a:lnTo>
                  <a:pt x="129" y="134"/>
                </a:lnTo>
                <a:lnTo>
                  <a:pt x="127" y="134"/>
                </a:lnTo>
                <a:lnTo>
                  <a:pt x="125" y="132"/>
                </a:lnTo>
                <a:lnTo>
                  <a:pt x="125" y="134"/>
                </a:lnTo>
                <a:lnTo>
                  <a:pt x="125" y="136"/>
                </a:lnTo>
                <a:lnTo>
                  <a:pt x="127" y="136"/>
                </a:lnTo>
                <a:lnTo>
                  <a:pt x="125" y="138"/>
                </a:lnTo>
                <a:lnTo>
                  <a:pt x="127" y="138"/>
                </a:lnTo>
                <a:lnTo>
                  <a:pt x="127" y="140"/>
                </a:lnTo>
                <a:lnTo>
                  <a:pt x="127" y="142"/>
                </a:lnTo>
                <a:lnTo>
                  <a:pt x="127" y="144"/>
                </a:lnTo>
                <a:lnTo>
                  <a:pt x="127" y="142"/>
                </a:lnTo>
                <a:lnTo>
                  <a:pt x="125" y="140"/>
                </a:lnTo>
                <a:lnTo>
                  <a:pt x="123" y="140"/>
                </a:lnTo>
                <a:lnTo>
                  <a:pt x="121" y="140"/>
                </a:lnTo>
                <a:lnTo>
                  <a:pt x="119" y="140"/>
                </a:lnTo>
                <a:lnTo>
                  <a:pt x="117" y="140"/>
                </a:lnTo>
                <a:lnTo>
                  <a:pt x="115" y="142"/>
                </a:lnTo>
                <a:lnTo>
                  <a:pt x="113" y="142"/>
                </a:lnTo>
                <a:lnTo>
                  <a:pt x="111" y="142"/>
                </a:lnTo>
                <a:lnTo>
                  <a:pt x="111" y="144"/>
                </a:lnTo>
                <a:lnTo>
                  <a:pt x="109" y="142"/>
                </a:lnTo>
                <a:lnTo>
                  <a:pt x="105" y="142"/>
                </a:lnTo>
                <a:lnTo>
                  <a:pt x="103" y="140"/>
                </a:lnTo>
                <a:lnTo>
                  <a:pt x="103" y="138"/>
                </a:lnTo>
                <a:lnTo>
                  <a:pt x="105" y="138"/>
                </a:lnTo>
                <a:lnTo>
                  <a:pt x="107" y="136"/>
                </a:lnTo>
                <a:lnTo>
                  <a:pt x="107" y="134"/>
                </a:lnTo>
                <a:lnTo>
                  <a:pt x="109" y="132"/>
                </a:lnTo>
                <a:lnTo>
                  <a:pt x="111" y="130"/>
                </a:lnTo>
                <a:lnTo>
                  <a:pt x="111" y="128"/>
                </a:lnTo>
                <a:lnTo>
                  <a:pt x="113" y="128"/>
                </a:lnTo>
                <a:lnTo>
                  <a:pt x="113" y="126"/>
                </a:lnTo>
                <a:lnTo>
                  <a:pt x="115" y="124"/>
                </a:lnTo>
                <a:lnTo>
                  <a:pt x="113" y="122"/>
                </a:lnTo>
                <a:lnTo>
                  <a:pt x="113" y="120"/>
                </a:lnTo>
                <a:lnTo>
                  <a:pt x="113" y="118"/>
                </a:lnTo>
                <a:lnTo>
                  <a:pt x="115" y="118"/>
                </a:lnTo>
                <a:lnTo>
                  <a:pt x="117" y="116"/>
                </a:lnTo>
                <a:lnTo>
                  <a:pt x="117" y="118"/>
                </a:lnTo>
                <a:lnTo>
                  <a:pt x="117" y="120"/>
                </a:lnTo>
                <a:lnTo>
                  <a:pt x="119" y="118"/>
                </a:lnTo>
                <a:lnTo>
                  <a:pt x="121" y="118"/>
                </a:lnTo>
                <a:lnTo>
                  <a:pt x="123" y="118"/>
                </a:lnTo>
                <a:lnTo>
                  <a:pt x="125" y="120"/>
                </a:lnTo>
                <a:lnTo>
                  <a:pt x="125" y="118"/>
                </a:lnTo>
                <a:lnTo>
                  <a:pt x="127" y="118"/>
                </a:lnTo>
                <a:lnTo>
                  <a:pt x="127" y="120"/>
                </a:lnTo>
                <a:lnTo>
                  <a:pt x="129" y="120"/>
                </a:lnTo>
                <a:lnTo>
                  <a:pt x="131" y="120"/>
                </a:lnTo>
                <a:lnTo>
                  <a:pt x="131" y="118"/>
                </a:lnTo>
                <a:lnTo>
                  <a:pt x="129" y="118"/>
                </a:lnTo>
                <a:lnTo>
                  <a:pt x="127" y="116"/>
                </a:lnTo>
                <a:lnTo>
                  <a:pt x="129" y="116"/>
                </a:lnTo>
                <a:lnTo>
                  <a:pt x="129" y="114"/>
                </a:lnTo>
                <a:lnTo>
                  <a:pt x="129" y="112"/>
                </a:lnTo>
                <a:lnTo>
                  <a:pt x="127" y="110"/>
                </a:lnTo>
                <a:lnTo>
                  <a:pt x="125" y="110"/>
                </a:lnTo>
                <a:lnTo>
                  <a:pt x="123" y="108"/>
                </a:lnTo>
                <a:lnTo>
                  <a:pt x="121" y="108"/>
                </a:lnTo>
                <a:lnTo>
                  <a:pt x="121" y="106"/>
                </a:lnTo>
                <a:lnTo>
                  <a:pt x="121" y="104"/>
                </a:lnTo>
                <a:lnTo>
                  <a:pt x="121" y="102"/>
                </a:lnTo>
                <a:lnTo>
                  <a:pt x="119" y="100"/>
                </a:lnTo>
                <a:lnTo>
                  <a:pt x="117" y="100"/>
                </a:lnTo>
                <a:lnTo>
                  <a:pt x="115" y="98"/>
                </a:lnTo>
                <a:lnTo>
                  <a:pt x="113" y="98"/>
                </a:lnTo>
                <a:lnTo>
                  <a:pt x="113" y="96"/>
                </a:lnTo>
                <a:lnTo>
                  <a:pt x="115" y="94"/>
                </a:lnTo>
                <a:lnTo>
                  <a:pt x="115" y="92"/>
                </a:lnTo>
                <a:lnTo>
                  <a:pt x="113" y="90"/>
                </a:lnTo>
                <a:lnTo>
                  <a:pt x="111" y="88"/>
                </a:lnTo>
                <a:lnTo>
                  <a:pt x="109" y="88"/>
                </a:lnTo>
                <a:lnTo>
                  <a:pt x="109" y="86"/>
                </a:lnTo>
                <a:lnTo>
                  <a:pt x="107" y="86"/>
                </a:lnTo>
                <a:lnTo>
                  <a:pt x="107" y="84"/>
                </a:lnTo>
                <a:lnTo>
                  <a:pt x="105" y="84"/>
                </a:lnTo>
                <a:lnTo>
                  <a:pt x="103" y="84"/>
                </a:lnTo>
                <a:lnTo>
                  <a:pt x="101" y="86"/>
                </a:lnTo>
                <a:lnTo>
                  <a:pt x="101" y="84"/>
                </a:lnTo>
                <a:lnTo>
                  <a:pt x="99" y="84"/>
                </a:lnTo>
                <a:lnTo>
                  <a:pt x="99" y="82"/>
                </a:lnTo>
                <a:lnTo>
                  <a:pt x="97" y="82"/>
                </a:lnTo>
                <a:lnTo>
                  <a:pt x="95" y="82"/>
                </a:lnTo>
                <a:lnTo>
                  <a:pt x="93" y="80"/>
                </a:lnTo>
                <a:lnTo>
                  <a:pt x="91" y="80"/>
                </a:lnTo>
                <a:lnTo>
                  <a:pt x="91" y="78"/>
                </a:lnTo>
                <a:lnTo>
                  <a:pt x="89" y="78"/>
                </a:lnTo>
                <a:lnTo>
                  <a:pt x="87" y="78"/>
                </a:lnTo>
                <a:lnTo>
                  <a:pt x="86" y="78"/>
                </a:lnTo>
                <a:lnTo>
                  <a:pt x="84" y="78"/>
                </a:lnTo>
                <a:lnTo>
                  <a:pt x="82" y="80"/>
                </a:lnTo>
                <a:lnTo>
                  <a:pt x="80" y="80"/>
                </a:lnTo>
                <a:lnTo>
                  <a:pt x="78" y="80"/>
                </a:lnTo>
                <a:lnTo>
                  <a:pt x="76" y="80"/>
                </a:lnTo>
                <a:lnTo>
                  <a:pt x="74" y="80"/>
                </a:lnTo>
                <a:lnTo>
                  <a:pt x="74" y="82"/>
                </a:lnTo>
                <a:lnTo>
                  <a:pt x="74" y="80"/>
                </a:lnTo>
                <a:lnTo>
                  <a:pt x="72" y="82"/>
                </a:lnTo>
                <a:lnTo>
                  <a:pt x="70" y="84"/>
                </a:lnTo>
                <a:lnTo>
                  <a:pt x="68" y="84"/>
                </a:lnTo>
                <a:lnTo>
                  <a:pt x="68" y="86"/>
                </a:lnTo>
                <a:lnTo>
                  <a:pt x="66" y="86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50" y="90"/>
                </a:lnTo>
                <a:lnTo>
                  <a:pt x="48" y="92"/>
                </a:lnTo>
                <a:lnTo>
                  <a:pt x="46" y="92"/>
                </a:lnTo>
                <a:lnTo>
                  <a:pt x="44" y="90"/>
                </a:lnTo>
                <a:lnTo>
                  <a:pt x="42" y="90"/>
                </a:lnTo>
                <a:lnTo>
                  <a:pt x="40" y="88"/>
                </a:lnTo>
                <a:lnTo>
                  <a:pt x="38" y="88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6"/>
                </a:lnTo>
                <a:lnTo>
                  <a:pt x="22" y="88"/>
                </a:lnTo>
                <a:lnTo>
                  <a:pt x="20" y="86"/>
                </a:lnTo>
                <a:lnTo>
                  <a:pt x="18" y="86"/>
                </a:lnTo>
                <a:lnTo>
                  <a:pt x="16" y="86"/>
                </a:lnTo>
                <a:lnTo>
                  <a:pt x="14" y="88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8" y="84"/>
                </a:lnTo>
                <a:lnTo>
                  <a:pt x="6" y="82"/>
                </a:lnTo>
                <a:lnTo>
                  <a:pt x="4" y="82"/>
                </a:lnTo>
                <a:lnTo>
                  <a:pt x="2" y="80"/>
                </a:lnTo>
                <a:lnTo>
                  <a:pt x="0" y="7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4" name="Freeform 2412"/>
          <p:cNvSpPr>
            <a:spLocks/>
          </p:cNvSpPr>
          <p:nvPr/>
        </p:nvSpPr>
        <p:spPr bwMode="auto">
          <a:xfrm>
            <a:off x="4810127" y="2224087"/>
            <a:ext cx="455613" cy="254000"/>
          </a:xfrm>
          <a:custGeom>
            <a:avLst/>
            <a:gdLst>
              <a:gd name="T0" fmla="*/ 25201590 w 287"/>
              <a:gd name="T1" fmla="*/ 161290000 h 160"/>
              <a:gd name="T2" fmla="*/ 30241908 w 287"/>
              <a:gd name="T3" fmla="*/ 126007813 h 160"/>
              <a:gd name="T4" fmla="*/ 65524134 w 287"/>
              <a:gd name="T5" fmla="*/ 95765938 h 160"/>
              <a:gd name="T6" fmla="*/ 60483816 w 287"/>
              <a:gd name="T7" fmla="*/ 60483750 h 160"/>
              <a:gd name="T8" fmla="*/ 60483816 w 287"/>
              <a:gd name="T9" fmla="*/ 35282188 h 160"/>
              <a:gd name="T10" fmla="*/ 126007951 w 287"/>
              <a:gd name="T11" fmla="*/ 20161250 h 160"/>
              <a:gd name="T12" fmla="*/ 181451449 w 287"/>
              <a:gd name="T13" fmla="*/ 30241875 h 160"/>
              <a:gd name="T14" fmla="*/ 229335264 w 287"/>
              <a:gd name="T15" fmla="*/ 35282188 h 160"/>
              <a:gd name="T16" fmla="*/ 269657808 w 287"/>
              <a:gd name="T17" fmla="*/ 45362813 h 160"/>
              <a:gd name="T18" fmla="*/ 315020671 w 287"/>
              <a:gd name="T19" fmla="*/ 50403125 h 160"/>
              <a:gd name="T20" fmla="*/ 330141625 w 287"/>
              <a:gd name="T21" fmla="*/ 20161250 h 160"/>
              <a:gd name="T22" fmla="*/ 370464169 w 287"/>
              <a:gd name="T23" fmla="*/ 10080625 h 160"/>
              <a:gd name="T24" fmla="*/ 415827031 w 287"/>
              <a:gd name="T25" fmla="*/ 0 h 160"/>
              <a:gd name="T26" fmla="*/ 456149576 w 287"/>
              <a:gd name="T27" fmla="*/ 5040313 h 160"/>
              <a:gd name="T28" fmla="*/ 466230212 w 287"/>
              <a:gd name="T29" fmla="*/ 40322500 h 160"/>
              <a:gd name="T30" fmla="*/ 486391484 w 287"/>
              <a:gd name="T31" fmla="*/ 60483750 h 160"/>
              <a:gd name="T32" fmla="*/ 521673710 w 287"/>
              <a:gd name="T33" fmla="*/ 85685313 h 160"/>
              <a:gd name="T34" fmla="*/ 561996254 w 287"/>
              <a:gd name="T35" fmla="*/ 100806250 h 160"/>
              <a:gd name="T36" fmla="*/ 612399435 w 287"/>
              <a:gd name="T37" fmla="*/ 105846563 h 160"/>
              <a:gd name="T38" fmla="*/ 652721979 w 287"/>
              <a:gd name="T39" fmla="*/ 120967500 h 160"/>
              <a:gd name="T40" fmla="*/ 708165477 w 287"/>
              <a:gd name="T41" fmla="*/ 141128750 h 160"/>
              <a:gd name="T42" fmla="*/ 708165477 w 287"/>
              <a:gd name="T43" fmla="*/ 166330313 h 160"/>
              <a:gd name="T44" fmla="*/ 713205795 w 287"/>
              <a:gd name="T45" fmla="*/ 191531875 h 160"/>
              <a:gd name="T46" fmla="*/ 718246113 w 287"/>
              <a:gd name="T47" fmla="*/ 216733438 h 160"/>
              <a:gd name="T48" fmla="*/ 677923569 w 287"/>
              <a:gd name="T49" fmla="*/ 231854375 h 160"/>
              <a:gd name="T50" fmla="*/ 657762297 w 287"/>
              <a:gd name="T51" fmla="*/ 267136563 h 160"/>
              <a:gd name="T52" fmla="*/ 602318798 w 287"/>
              <a:gd name="T53" fmla="*/ 287297813 h 160"/>
              <a:gd name="T54" fmla="*/ 546875300 w 287"/>
              <a:gd name="T55" fmla="*/ 307459063 h 160"/>
              <a:gd name="T56" fmla="*/ 531754346 w 287"/>
              <a:gd name="T57" fmla="*/ 307459063 h 160"/>
              <a:gd name="T58" fmla="*/ 546875300 w 287"/>
              <a:gd name="T59" fmla="*/ 347781563 h 160"/>
              <a:gd name="T60" fmla="*/ 597278480 w 287"/>
              <a:gd name="T61" fmla="*/ 352821875 h 160"/>
              <a:gd name="T62" fmla="*/ 582157526 w 287"/>
              <a:gd name="T63" fmla="*/ 372983125 h 160"/>
              <a:gd name="T64" fmla="*/ 536794664 w 287"/>
              <a:gd name="T65" fmla="*/ 383063750 h 160"/>
              <a:gd name="T66" fmla="*/ 481351166 w 287"/>
              <a:gd name="T67" fmla="*/ 398184688 h 160"/>
              <a:gd name="T68" fmla="*/ 471270530 w 287"/>
              <a:gd name="T69" fmla="*/ 362902500 h 160"/>
              <a:gd name="T70" fmla="*/ 461189894 w 287"/>
              <a:gd name="T71" fmla="*/ 332660625 h 160"/>
              <a:gd name="T72" fmla="*/ 466230212 w 287"/>
              <a:gd name="T73" fmla="*/ 317539688 h 160"/>
              <a:gd name="T74" fmla="*/ 410786713 w 287"/>
              <a:gd name="T75" fmla="*/ 307459063 h 160"/>
              <a:gd name="T76" fmla="*/ 400706077 w 287"/>
              <a:gd name="T77" fmla="*/ 292338125 h 160"/>
              <a:gd name="T78" fmla="*/ 420867349 w 287"/>
              <a:gd name="T79" fmla="*/ 292338125 h 160"/>
              <a:gd name="T80" fmla="*/ 405746395 w 287"/>
              <a:gd name="T81" fmla="*/ 282257500 h 160"/>
              <a:gd name="T82" fmla="*/ 365423851 w 287"/>
              <a:gd name="T83" fmla="*/ 292338125 h 160"/>
              <a:gd name="T84" fmla="*/ 330141625 w 287"/>
              <a:gd name="T85" fmla="*/ 302418750 h 160"/>
              <a:gd name="T86" fmla="*/ 325101307 w 287"/>
              <a:gd name="T87" fmla="*/ 337700938 h 160"/>
              <a:gd name="T88" fmla="*/ 315020671 w 287"/>
              <a:gd name="T89" fmla="*/ 347781563 h 160"/>
              <a:gd name="T90" fmla="*/ 309980353 w 287"/>
              <a:gd name="T91" fmla="*/ 352821875 h 160"/>
              <a:gd name="T92" fmla="*/ 274698126 w 287"/>
              <a:gd name="T93" fmla="*/ 357862188 h 160"/>
              <a:gd name="T94" fmla="*/ 269657808 w 287"/>
              <a:gd name="T95" fmla="*/ 337700938 h 160"/>
              <a:gd name="T96" fmla="*/ 289819081 w 287"/>
              <a:gd name="T97" fmla="*/ 297378438 h 160"/>
              <a:gd name="T98" fmla="*/ 330141625 w 287"/>
              <a:gd name="T99" fmla="*/ 302418750 h 160"/>
              <a:gd name="T100" fmla="*/ 315020671 w 287"/>
              <a:gd name="T101" fmla="*/ 277217188 h 160"/>
              <a:gd name="T102" fmla="*/ 289819081 w 287"/>
              <a:gd name="T103" fmla="*/ 236894688 h 160"/>
              <a:gd name="T104" fmla="*/ 254536854 w 287"/>
              <a:gd name="T105" fmla="*/ 211693125 h 160"/>
              <a:gd name="T106" fmla="*/ 216733675 w 287"/>
              <a:gd name="T107" fmla="*/ 196572188 h 160"/>
              <a:gd name="T108" fmla="*/ 181451449 w 287"/>
              <a:gd name="T109" fmla="*/ 206652813 h 160"/>
              <a:gd name="T110" fmla="*/ 146169223 w 287"/>
              <a:gd name="T111" fmla="*/ 221773750 h 160"/>
              <a:gd name="T112" fmla="*/ 95766043 w 287"/>
              <a:gd name="T113" fmla="*/ 221773750 h 160"/>
              <a:gd name="T114" fmla="*/ 50403180 w 287"/>
              <a:gd name="T115" fmla="*/ 216733438 h 160"/>
              <a:gd name="T116" fmla="*/ 5040318 w 287"/>
              <a:gd name="T117" fmla="*/ 201612500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7" h="160">
                <a:moveTo>
                  <a:pt x="0" y="78"/>
                </a:moveTo>
                <a:lnTo>
                  <a:pt x="0" y="76"/>
                </a:lnTo>
                <a:lnTo>
                  <a:pt x="2" y="74"/>
                </a:lnTo>
                <a:lnTo>
                  <a:pt x="2" y="72"/>
                </a:lnTo>
                <a:lnTo>
                  <a:pt x="4" y="70"/>
                </a:lnTo>
                <a:lnTo>
                  <a:pt x="4" y="68"/>
                </a:lnTo>
                <a:lnTo>
                  <a:pt x="6" y="66"/>
                </a:lnTo>
                <a:lnTo>
                  <a:pt x="8" y="66"/>
                </a:lnTo>
                <a:lnTo>
                  <a:pt x="10" y="66"/>
                </a:lnTo>
                <a:lnTo>
                  <a:pt x="12" y="66"/>
                </a:lnTo>
                <a:lnTo>
                  <a:pt x="10" y="64"/>
                </a:lnTo>
                <a:lnTo>
                  <a:pt x="8" y="62"/>
                </a:lnTo>
                <a:lnTo>
                  <a:pt x="8" y="60"/>
                </a:lnTo>
                <a:lnTo>
                  <a:pt x="8" y="58"/>
                </a:lnTo>
                <a:lnTo>
                  <a:pt x="8" y="56"/>
                </a:lnTo>
                <a:lnTo>
                  <a:pt x="8" y="54"/>
                </a:lnTo>
                <a:lnTo>
                  <a:pt x="10" y="52"/>
                </a:lnTo>
                <a:lnTo>
                  <a:pt x="12" y="50"/>
                </a:lnTo>
                <a:lnTo>
                  <a:pt x="12" y="48"/>
                </a:lnTo>
                <a:lnTo>
                  <a:pt x="14" y="48"/>
                </a:lnTo>
                <a:lnTo>
                  <a:pt x="16" y="44"/>
                </a:lnTo>
                <a:lnTo>
                  <a:pt x="18" y="44"/>
                </a:lnTo>
                <a:lnTo>
                  <a:pt x="20" y="42"/>
                </a:lnTo>
                <a:lnTo>
                  <a:pt x="20" y="40"/>
                </a:lnTo>
                <a:lnTo>
                  <a:pt x="22" y="40"/>
                </a:lnTo>
                <a:lnTo>
                  <a:pt x="24" y="38"/>
                </a:lnTo>
                <a:lnTo>
                  <a:pt x="26" y="38"/>
                </a:lnTo>
                <a:lnTo>
                  <a:pt x="28" y="36"/>
                </a:lnTo>
                <a:lnTo>
                  <a:pt x="28" y="34"/>
                </a:lnTo>
                <a:lnTo>
                  <a:pt x="26" y="32"/>
                </a:lnTo>
                <a:lnTo>
                  <a:pt x="26" y="30"/>
                </a:lnTo>
                <a:lnTo>
                  <a:pt x="28" y="30"/>
                </a:lnTo>
                <a:lnTo>
                  <a:pt x="26" y="28"/>
                </a:lnTo>
                <a:lnTo>
                  <a:pt x="26" y="26"/>
                </a:lnTo>
                <a:lnTo>
                  <a:pt x="24" y="26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0" y="22"/>
                </a:lnTo>
                <a:lnTo>
                  <a:pt x="20" y="20"/>
                </a:lnTo>
                <a:lnTo>
                  <a:pt x="20" y="18"/>
                </a:lnTo>
                <a:lnTo>
                  <a:pt x="18" y="16"/>
                </a:lnTo>
                <a:lnTo>
                  <a:pt x="20" y="16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0" y="10"/>
                </a:lnTo>
                <a:lnTo>
                  <a:pt x="32" y="8"/>
                </a:lnTo>
                <a:lnTo>
                  <a:pt x="34" y="8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58" y="10"/>
                </a:lnTo>
                <a:lnTo>
                  <a:pt x="60" y="10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10"/>
                </a:lnTo>
                <a:lnTo>
                  <a:pt x="70" y="12"/>
                </a:lnTo>
                <a:lnTo>
                  <a:pt x="72" y="12"/>
                </a:lnTo>
                <a:lnTo>
                  <a:pt x="74" y="12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4" y="16"/>
                </a:lnTo>
                <a:lnTo>
                  <a:pt x="86" y="16"/>
                </a:lnTo>
                <a:lnTo>
                  <a:pt x="86" y="14"/>
                </a:lnTo>
                <a:lnTo>
                  <a:pt x="87" y="14"/>
                </a:lnTo>
                <a:lnTo>
                  <a:pt x="87" y="16"/>
                </a:lnTo>
                <a:lnTo>
                  <a:pt x="89" y="14"/>
                </a:lnTo>
                <a:lnTo>
                  <a:pt x="91" y="14"/>
                </a:lnTo>
                <a:lnTo>
                  <a:pt x="93" y="16"/>
                </a:lnTo>
                <a:lnTo>
                  <a:pt x="95" y="14"/>
                </a:lnTo>
                <a:lnTo>
                  <a:pt x="97" y="16"/>
                </a:lnTo>
                <a:lnTo>
                  <a:pt x="97" y="18"/>
                </a:lnTo>
                <a:lnTo>
                  <a:pt x="99" y="18"/>
                </a:lnTo>
                <a:lnTo>
                  <a:pt x="99" y="16"/>
                </a:lnTo>
                <a:lnTo>
                  <a:pt x="101" y="16"/>
                </a:lnTo>
                <a:lnTo>
                  <a:pt x="103" y="14"/>
                </a:lnTo>
                <a:lnTo>
                  <a:pt x="105" y="14"/>
                </a:lnTo>
                <a:lnTo>
                  <a:pt x="107" y="16"/>
                </a:lnTo>
                <a:lnTo>
                  <a:pt x="107" y="18"/>
                </a:lnTo>
                <a:lnTo>
                  <a:pt x="109" y="20"/>
                </a:lnTo>
                <a:lnTo>
                  <a:pt x="109" y="18"/>
                </a:lnTo>
                <a:lnTo>
                  <a:pt x="111" y="18"/>
                </a:lnTo>
                <a:lnTo>
                  <a:pt x="113" y="16"/>
                </a:lnTo>
                <a:lnTo>
                  <a:pt x="115" y="16"/>
                </a:lnTo>
                <a:lnTo>
                  <a:pt x="117" y="18"/>
                </a:lnTo>
                <a:lnTo>
                  <a:pt x="119" y="16"/>
                </a:lnTo>
                <a:lnTo>
                  <a:pt x="121" y="16"/>
                </a:lnTo>
                <a:lnTo>
                  <a:pt x="123" y="18"/>
                </a:lnTo>
                <a:lnTo>
                  <a:pt x="125" y="20"/>
                </a:lnTo>
                <a:lnTo>
                  <a:pt x="127" y="22"/>
                </a:lnTo>
                <a:lnTo>
                  <a:pt x="129" y="22"/>
                </a:lnTo>
                <a:lnTo>
                  <a:pt x="129" y="20"/>
                </a:lnTo>
                <a:lnTo>
                  <a:pt x="129" y="18"/>
                </a:lnTo>
                <a:lnTo>
                  <a:pt x="127" y="16"/>
                </a:lnTo>
                <a:lnTo>
                  <a:pt x="127" y="14"/>
                </a:lnTo>
                <a:lnTo>
                  <a:pt x="127" y="12"/>
                </a:lnTo>
                <a:lnTo>
                  <a:pt x="129" y="10"/>
                </a:lnTo>
                <a:lnTo>
                  <a:pt x="131" y="8"/>
                </a:lnTo>
                <a:lnTo>
                  <a:pt x="131" y="6"/>
                </a:lnTo>
                <a:lnTo>
                  <a:pt x="133" y="6"/>
                </a:lnTo>
                <a:lnTo>
                  <a:pt x="133" y="4"/>
                </a:lnTo>
                <a:lnTo>
                  <a:pt x="135" y="4"/>
                </a:lnTo>
                <a:lnTo>
                  <a:pt x="137" y="6"/>
                </a:lnTo>
                <a:lnTo>
                  <a:pt x="139" y="4"/>
                </a:lnTo>
                <a:lnTo>
                  <a:pt x="141" y="4"/>
                </a:lnTo>
                <a:lnTo>
                  <a:pt x="143" y="4"/>
                </a:lnTo>
                <a:lnTo>
                  <a:pt x="145" y="4"/>
                </a:lnTo>
                <a:lnTo>
                  <a:pt x="147" y="4"/>
                </a:lnTo>
                <a:lnTo>
                  <a:pt x="149" y="6"/>
                </a:lnTo>
                <a:lnTo>
                  <a:pt x="151" y="6"/>
                </a:lnTo>
                <a:lnTo>
                  <a:pt x="153" y="6"/>
                </a:lnTo>
                <a:lnTo>
                  <a:pt x="153" y="4"/>
                </a:lnTo>
                <a:lnTo>
                  <a:pt x="153" y="2"/>
                </a:lnTo>
                <a:lnTo>
                  <a:pt x="155" y="2"/>
                </a:lnTo>
                <a:lnTo>
                  <a:pt x="153" y="0"/>
                </a:lnTo>
                <a:lnTo>
                  <a:pt x="155" y="0"/>
                </a:lnTo>
                <a:lnTo>
                  <a:pt x="157" y="0"/>
                </a:lnTo>
                <a:lnTo>
                  <a:pt x="159" y="2"/>
                </a:lnTo>
                <a:lnTo>
                  <a:pt x="161" y="2"/>
                </a:lnTo>
                <a:lnTo>
                  <a:pt x="163" y="2"/>
                </a:lnTo>
                <a:lnTo>
                  <a:pt x="165" y="0"/>
                </a:lnTo>
                <a:lnTo>
                  <a:pt x="167" y="0"/>
                </a:lnTo>
                <a:lnTo>
                  <a:pt x="169" y="0"/>
                </a:lnTo>
                <a:lnTo>
                  <a:pt x="171" y="0"/>
                </a:lnTo>
                <a:lnTo>
                  <a:pt x="173" y="0"/>
                </a:lnTo>
                <a:lnTo>
                  <a:pt x="175" y="0"/>
                </a:lnTo>
                <a:lnTo>
                  <a:pt x="177" y="0"/>
                </a:lnTo>
                <a:lnTo>
                  <a:pt x="179" y="2"/>
                </a:lnTo>
                <a:lnTo>
                  <a:pt x="181" y="2"/>
                </a:lnTo>
                <a:lnTo>
                  <a:pt x="181" y="4"/>
                </a:lnTo>
                <a:lnTo>
                  <a:pt x="181" y="6"/>
                </a:lnTo>
                <a:lnTo>
                  <a:pt x="183" y="8"/>
                </a:lnTo>
                <a:lnTo>
                  <a:pt x="185" y="8"/>
                </a:lnTo>
                <a:lnTo>
                  <a:pt x="185" y="10"/>
                </a:lnTo>
                <a:lnTo>
                  <a:pt x="187" y="10"/>
                </a:lnTo>
                <a:lnTo>
                  <a:pt x="187" y="12"/>
                </a:lnTo>
                <a:lnTo>
                  <a:pt x="185" y="12"/>
                </a:lnTo>
                <a:lnTo>
                  <a:pt x="183" y="12"/>
                </a:lnTo>
                <a:lnTo>
                  <a:pt x="183" y="14"/>
                </a:lnTo>
                <a:lnTo>
                  <a:pt x="185" y="16"/>
                </a:lnTo>
                <a:lnTo>
                  <a:pt x="185" y="18"/>
                </a:lnTo>
                <a:lnTo>
                  <a:pt x="187" y="20"/>
                </a:lnTo>
                <a:lnTo>
                  <a:pt x="187" y="22"/>
                </a:lnTo>
                <a:lnTo>
                  <a:pt x="185" y="22"/>
                </a:lnTo>
                <a:lnTo>
                  <a:pt x="187" y="22"/>
                </a:lnTo>
                <a:lnTo>
                  <a:pt x="189" y="22"/>
                </a:lnTo>
                <a:lnTo>
                  <a:pt x="191" y="22"/>
                </a:lnTo>
                <a:lnTo>
                  <a:pt x="193" y="24"/>
                </a:lnTo>
                <a:lnTo>
                  <a:pt x="195" y="24"/>
                </a:lnTo>
                <a:lnTo>
                  <a:pt x="197" y="22"/>
                </a:lnTo>
                <a:lnTo>
                  <a:pt x="199" y="22"/>
                </a:lnTo>
                <a:lnTo>
                  <a:pt x="201" y="24"/>
                </a:lnTo>
                <a:lnTo>
                  <a:pt x="203" y="26"/>
                </a:lnTo>
                <a:lnTo>
                  <a:pt x="205" y="26"/>
                </a:lnTo>
                <a:lnTo>
                  <a:pt x="203" y="28"/>
                </a:lnTo>
                <a:lnTo>
                  <a:pt x="205" y="28"/>
                </a:lnTo>
                <a:lnTo>
                  <a:pt x="205" y="30"/>
                </a:lnTo>
                <a:lnTo>
                  <a:pt x="207" y="32"/>
                </a:lnTo>
                <a:lnTo>
                  <a:pt x="207" y="34"/>
                </a:lnTo>
                <a:lnTo>
                  <a:pt x="207" y="36"/>
                </a:lnTo>
                <a:lnTo>
                  <a:pt x="207" y="38"/>
                </a:lnTo>
                <a:lnTo>
                  <a:pt x="209" y="38"/>
                </a:lnTo>
                <a:lnTo>
                  <a:pt x="211" y="38"/>
                </a:lnTo>
                <a:lnTo>
                  <a:pt x="211" y="40"/>
                </a:lnTo>
                <a:lnTo>
                  <a:pt x="213" y="40"/>
                </a:lnTo>
                <a:lnTo>
                  <a:pt x="213" y="38"/>
                </a:lnTo>
                <a:lnTo>
                  <a:pt x="215" y="38"/>
                </a:lnTo>
                <a:lnTo>
                  <a:pt x="217" y="38"/>
                </a:lnTo>
                <a:lnTo>
                  <a:pt x="219" y="38"/>
                </a:lnTo>
                <a:lnTo>
                  <a:pt x="221" y="40"/>
                </a:lnTo>
                <a:lnTo>
                  <a:pt x="223" y="40"/>
                </a:lnTo>
                <a:lnTo>
                  <a:pt x="225" y="40"/>
                </a:lnTo>
                <a:lnTo>
                  <a:pt x="227" y="42"/>
                </a:lnTo>
                <a:lnTo>
                  <a:pt x="229" y="40"/>
                </a:lnTo>
                <a:lnTo>
                  <a:pt x="231" y="40"/>
                </a:lnTo>
                <a:lnTo>
                  <a:pt x="235" y="40"/>
                </a:lnTo>
                <a:lnTo>
                  <a:pt x="237" y="40"/>
                </a:lnTo>
                <a:lnTo>
                  <a:pt x="237" y="38"/>
                </a:lnTo>
                <a:lnTo>
                  <a:pt x="239" y="38"/>
                </a:lnTo>
                <a:lnTo>
                  <a:pt x="241" y="40"/>
                </a:lnTo>
                <a:lnTo>
                  <a:pt x="243" y="42"/>
                </a:lnTo>
                <a:lnTo>
                  <a:pt x="245" y="44"/>
                </a:lnTo>
                <a:lnTo>
                  <a:pt x="249" y="46"/>
                </a:lnTo>
                <a:lnTo>
                  <a:pt x="251" y="48"/>
                </a:lnTo>
                <a:lnTo>
                  <a:pt x="253" y="46"/>
                </a:lnTo>
                <a:lnTo>
                  <a:pt x="255" y="46"/>
                </a:lnTo>
                <a:lnTo>
                  <a:pt x="257" y="46"/>
                </a:lnTo>
                <a:lnTo>
                  <a:pt x="257" y="48"/>
                </a:lnTo>
                <a:lnTo>
                  <a:pt x="259" y="48"/>
                </a:lnTo>
                <a:lnTo>
                  <a:pt x="261" y="48"/>
                </a:lnTo>
                <a:lnTo>
                  <a:pt x="263" y="48"/>
                </a:lnTo>
                <a:lnTo>
                  <a:pt x="265" y="50"/>
                </a:lnTo>
                <a:lnTo>
                  <a:pt x="267" y="50"/>
                </a:lnTo>
                <a:lnTo>
                  <a:pt x="269" y="48"/>
                </a:lnTo>
                <a:lnTo>
                  <a:pt x="269" y="50"/>
                </a:lnTo>
                <a:lnTo>
                  <a:pt x="271" y="52"/>
                </a:lnTo>
                <a:lnTo>
                  <a:pt x="273" y="52"/>
                </a:lnTo>
                <a:lnTo>
                  <a:pt x="275" y="52"/>
                </a:lnTo>
                <a:lnTo>
                  <a:pt x="277" y="54"/>
                </a:lnTo>
                <a:lnTo>
                  <a:pt x="279" y="56"/>
                </a:lnTo>
                <a:lnTo>
                  <a:pt x="281" y="56"/>
                </a:lnTo>
                <a:lnTo>
                  <a:pt x="283" y="54"/>
                </a:lnTo>
                <a:lnTo>
                  <a:pt x="285" y="54"/>
                </a:lnTo>
                <a:lnTo>
                  <a:pt x="283" y="56"/>
                </a:lnTo>
                <a:lnTo>
                  <a:pt x="285" y="58"/>
                </a:lnTo>
                <a:lnTo>
                  <a:pt x="287" y="60"/>
                </a:lnTo>
                <a:lnTo>
                  <a:pt x="285" y="62"/>
                </a:lnTo>
                <a:lnTo>
                  <a:pt x="283" y="64"/>
                </a:lnTo>
                <a:lnTo>
                  <a:pt x="283" y="66"/>
                </a:lnTo>
                <a:lnTo>
                  <a:pt x="281" y="66"/>
                </a:lnTo>
                <a:lnTo>
                  <a:pt x="281" y="68"/>
                </a:lnTo>
                <a:lnTo>
                  <a:pt x="283" y="70"/>
                </a:lnTo>
                <a:lnTo>
                  <a:pt x="285" y="70"/>
                </a:lnTo>
                <a:lnTo>
                  <a:pt x="283" y="70"/>
                </a:lnTo>
                <a:lnTo>
                  <a:pt x="281" y="70"/>
                </a:lnTo>
                <a:lnTo>
                  <a:pt x="281" y="72"/>
                </a:lnTo>
                <a:lnTo>
                  <a:pt x="281" y="74"/>
                </a:lnTo>
                <a:lnTo>
                  <a:pt x="281" y="76"/>
                </a:lnTo>
                <a:lnTo>
                  <a:pt x="283" y="76"/>
                </a:lnTo>
                <a:lnTo>
                  <a:pt x="285" y="78"/>
                </a:lnTo>
                <a:lnTo>
                  <a:pt x="285" y="80"/>
                </a:lnTo>
                <a:lnTo>
                  <a:pt x="285" y="82"/>
                </a:lnTo>
                <a:lnTo>
                  <a:pt x="287" y="80"/>
                </a:lnTo>
                <a:lnTo>
                  <a:pt x="287" y="82"/>
                </a:lnTo>
                <a:lnTo>
                  <a:pt x="285" y="84"/>
                </a:lnTo>
                <a:lnTo>
                  <a:pt x="285" y="86"/>
                </a:lnTo>
                <a:lnTo>
                  <a:pt x="285" y="88"/>
                </a:lnTo>
                <a:lnTo>
                  <a:pt x="285" y="90"/>
                </a:lnTo>
                <a:lnTo>
                  <a:pt x="283" y="90"/>
                </a:lnTo>
                <a:lnTo>
                  <a:pt x="281" y="90"/>
                </a:lnTo>
                <a:lnTo>
                  <a:pt x="279" y="90"/>
                </a:lnTo>
                <a:lnTo>
                  <a:pt x="277" y="90"/>
                </a:lnTo>
                <a:lnTo>
                  <a:pt x="275" y="90"/>
                </a:lnTo>
                <a:lnTo>
                  <a:pt x="273" y="90"/>
                </a:lnTo>
                <a:lnTo>
                  <a:pt x="271" y="90"/>
                </a:lnTo>
                <a:lnTo>
                  <a:pt x="269" y="90"/>
                </a:lnTo>
                <a:lnTo>
                  <a:pt x="269" y="92"/>
                </a:lnTo>
                <a:lnTo>
                  <a:pt x="267" y="94"/>
                </a:lnTo>
                <a:lnTo>
                  <a:pt x="265" y="94"/>
                </a:lnTo>
                <a:lnTo>
                  <a:pt x="263" y="94"/>
                </a:lnTo>
                <a:lnTo>
                  <a:pt x="261" y="96"/>
                </a:lnTo>
                <a:lnTo>
                  <a:pt x="261" y="98"/>
                </a:lnTo>
                <a:lnTo>
                  <a:pt x="261" y="100"/>
                </a:lnTo>
                <a:lnTo>
                  <a:pt x="263" y="102"/>
                </a:lnTo>
                <a:lnTo>
                  <a:pt x="261" y="104"/>
                </a:lnTo>
                <a:lnTo>
                  <a:pt x="261" y="106"/>
                </a:lnTo>
                <a:lnTo>
                  <a:pt x="259" y="106"/>
                </a:lnTo>
                <a:lnTo>
                  <a:pt x="255" y="106"/>
                </a:lnTo>
                <a:lnTo>
                  <a:pt x="253" y="106"/>
                </a:lnTo>
                <a:lnTo>
                  <a:pt x="251" y="106"/>
                </a:lnTo>
                <a:lnTo>
                  <a:pt x="249" y="108"/>
                </a:lnTo>
                <a:lnTo>
                  <a:pt x="247" y="108"/>
                </a:lnTo>
                <a:lnTo>
                  <a:pt x="245" y="110"/>
                </a:lnTo>
                <a:lnTo>
                  <a:pt x="243" y="110"/>
                </a:lnTo>
                <a:lnTo>
                  <a:pt x="241" y="112"/>
                </a:lnTo>
                <a:lnTo>
                  <a:pt x="239" y="114"/>
                </a:lnTo>
                <a:lnTo>
                  <a:pt x="239" y="112"/>
                </a:lnTo>
                <a:lnTo>
                  <a:pt x="237" y="112"/>
                </a:lnTo>
                <a:lnTo>
                  <a:pt x="235" y="112"/>
                </a:lnTo>
                <a:lnTo>
                  <a:pt x="233" y="114"/>
                </a:lnTo>
                <a:lnTo>
                  <a:pt x="231" y="114"/>
                </a:lnTo>
                <a:lnTo>
                  <a:pt x="229" y="114"/>
                </a:lnTo>
                <a:lnTo>
                  <a:pt x="227" y="114"/>
                </a:lnTo>
                <a:lnTo>
                  <a:pt x="225" y="114"/>
                </a:lnTo>
                <a:lnTo>
                  <a:pt x="221" y="118"/>
                </a:lnTo>
                <a:lnTo>
                  <a:pt x="219" y="118"/>
                </a:lnTo>
                <a:lnTo>
                  <a:pt x="217" y="120"/>
                </a:lnTo>
                <a:lnTo>
                  <a:pt x="217" y="122"/>
                </a:lnTo>
                <a:lnTo>
                  <a:pt x="215" y="124"/>
                </a:lnTo>
                <a:lnTo>
                  <a:pt x="213" y="126"/>
                </a:lnTo>
                <a:lnTo>
                  <a:pt x="211" y="126"/>
                </a:lnTo>
                <a:lnTo>
                  <a:pt x="213" y="124"/>
                </a:lnTo>
                <a:lnTo>
                  <a:pt x="215" y="124"/>
                </a:lnTo>
                <a:lnTo>
                  <a:pt x="215" y="122"/>
                </a:lnTo>
                <a:lnTo>
                  <a:pt x="215" y="120"/>
                </a:lnTo>
                <a:lnTo>
                  <a:pt x="215" y="118"/>
                </a:lnTo>
                <a:lnTo>
                  <a:pt x="213" y="118"/>
                </a:lnTo>
                <a:lnTo>
                  <a:pt x="215" y="120"/>
                </a:lnTo>
                <a:lnTo>
                  <a:pt x="213" y="122"/>
                </a:lnTo>
                <a:lnTo>
                  <a:pt x="211" y="122"/>
                </a:lnTo>
                <a:lnTo>
                  <a:pt x="209" y="124"/>
                </a:lnTo>
                <a:lnTo>
                  <a:pt x="209" y="126"/>
                </a:lnTo>
                <a:lnTo>
                  <a:pt x="209" y="128"/>
                </a:lnTo>
                <a:lnTo>
                  <a:pt x="211" y="130"/>
                </a:lnTo>
                <a:lnTo>
                  <a:pt x="213" y="132"/>
                </a:lnTo>
                <a:lnTo>
                  <a:pt x="213" y="134"/>
                </a:lnTo>
                <a:lnTo>
                  <a:pt x="215" y="134"/>
                </a:lnTo>
                <a:lnTo>
                  <a:pt x="215" y="136"/>
                </a:lnTo>
                <a:lnTo>
                  <a:pt x="217" y="138"/>
                </a:lnTo>
                <a:lnTo>
                  <a:pt x="219" y="140"/>
                </a:lnTo>
                <a:lnTo>
                  <a:pt x="221" y="142"/>
                </a:lnTo>
                <a:lnTo>
                  <a:pt x="223" y="142"/>
                </a:lnTo>
                <a:lnTo>
                  <a:pt x="225" y="142"/>
                </a:lnTo>
                <a:lnTo>
                  <a:pt x="225" y="140"/>
                </a:lnTo>
                <a:lnTo>
                  <a:pt x="227" y="138"/>
                </a:lnTo>
                <a:lnTo>
                  <a:pt x="229" y="140"/>
                </a:lnTo>
                <a:lnTo>
                  <a:pt x="231" y="140"/>
                </a:lnTo>
                <a:lnTo>
                  <a:pt x="231" y="138"/>
                </a:lnTo>
                <a:lnTo>
                  <a:pt x="233" y="138"/>
                </a:lnTo>
                <a:lnTo>
                  <a:pt x="235" y="138"/>
                </a:lnTo>
                <a:lnTo>
                  <a:pt x="237" y="140"/>
                </a:lnTo>
                <a:lnTo>
                  <a:pt x="239" y="140"/>
                </a:lnTo>
                <a:lnTo>
                  <a:pt x="241" y="140"/>
                </a:lnTo>
                <a:lnTo>
                  <a:pt x="241" y="142"/>
                </a:lnTo>
                <a:lnTo>
                  <a:pt x="239" y="142"/>
                </a:lnTo>
                <a:lnTo>
                  <a:pt x="237" y="144"/>
                </a:lnTo>
                <a:lnTo>
                  <a:pt x="237" y="146"/>
                </a:lnTo>
                <a:lnTo>
                  <a:pt x="235" y="148"/>
                </a:lnTo>
                <a:lnTo>
                  <a:pt x="233" y="148"/>
                </a:lnTo>
                <a:lnTo>
                  <a:pt x="231" y="148"/>
                </a:lnTo>
                <a:lnTo>
                  <a:pt x="229" y="148"/>
                </a:lnTo>
                <a:lnTo>
                  <a:pt x="227" y="146"/>
                </a:lnTo>
                <a:lnTo>
                  <a:pt x="225" y="146"/>
                </a:lnTo>
                <a:lnTo>
                  <a:pt x="223" y="146"/>
                </a:lnTo>
                <a:lnTo>
                  <a:pt x="221" y="146"/>
                </a:lnTo>
                <a:lnTo>
                  <a:pt x="221" y="148"/>
                </a:lnTo>
                <a:lnTo>
                  <a:pt x="219" y="150"/>
                </a:lnTo>
                <a:lnTo>
                  <a:pt x="217" y="152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07" y="154"/>
                </a:lnTo>
                <a:lnTo>
                  <a:pt x="205" y="156"/>
                </a:lnTo>
                <a:lnTo>
                  <a:pt x="205" y="158"/>
                </a:lnTo>
                <a:lnTo>
                  <a:pt x="203" y="158"/>
                </a:lnTo>
                <a:lnTo>
                  <a:pt x="201" y="160"/>
                </a:lnTo>
                <a:lnTo>
                  <a:pt x="199" y="160"/>
                </a:lnTo>
                <a:lnTo>
                  <a:pt x="197" y="160"/>
                </a:lnTo>
                <a:lnTo>
                  <a:pt x="195" y="160"/>
                </a:lnTo>
                <a:lnTo>
                  <a:pt x="193" y="158"/>
                </a:lnTo>
                <a:lnTo>
                  <a:pt x="191" y="158"/>
                </a:lnTo>
                <a:lnTo>
                  <a:pt x="189" y="156"/>
                </a:lnTo>
                <a:lnTo>
                  <a:pt x="191" y="156"/>
                </a:lnTo>
                <a:lnTo>
                  <a:pt x="191" y="154"/>
                </a:lnTo>
                <a:lnTo>
                  <a:pt x="191" y="152"/>
                </a:lnTo>
                <a:lnTo>
                  <a:pt x="193" y="150"/>
                </a:lnTo>
                <a:lnTo>
                  <a:pt x="191" y="148"/>
                </a:lnTo>
                <a:lnTo>
                  <a:pt x="191" y="146"/>
                </a:lnTo>
                <a:lnTo>
                  <a:pt x="189" y="144"/>
                </a:lnTo>
                <a:lnTo>
                  <a:pt x="187" y="144"/>
                </a:lnTo>
                <a:lnTo>
                  <a:pt x="185" y="144"/>
                </a:lnTo>
                <a:lnTo>
                  <a:pt x="183" y="142"/>
                </a:lnTo>
                <a:lnTo>
                  <a:pt x="181" y="142"/>
                </a:lnTo>
                <a:lnTo>
                  <a:pt x="179" y="140"/>
                </a:lnTo>
                <a:lnTo>
                  <a:pt x="177" y="140"/>
                </a:lnTo>
                <a:lnTo>
                  <a:pt x="175" y="142"/>
                </a:lnTo>
                <a:lnTo>
                  <a:pt x="173" y="140"/>
                </a:lnTo>
                <a:lnTo>
                  <a:pt x="175" y="138"/>
                </a:lnTo>
                <a:lnTo>
                  <a:pt x="177" y="136"/>
                </a:lnTo>
                <a:lnTo>
                  <a:pt x="179" y="134"/>
                </a:lnTo>
                <a:lnTo>
                  <a:pt x="183" y="134"/>
                </a:lnTo>
                <a:lnTo>
                  <a:pt x="183" y="132"/>
                </a:lnTo>
                <a:lnTo>
                  <a:pt x="185" y="132"/>
                </a:lnTo>
                <a:lnTo>
                  <a:pt x="187" y="130"/>
                </a:lnTo>
                <a:lnTo>
                  <a:pt x="189" y="130"/>
                </a:lnTo>
                <a:lnTo>
                  <a:pt x="191" y="130"/>
                </a:lnTo>
                <a:lnTo>
                  <a:pt x="193" y="128"/>
                </a:lnTo>
                <a:lnTo>
                  <a:pt x="191" y="128"/>
                </a:lnTo>
                <a:lnTo>
                  <a:pt x="189" y="126"/>
                </a:lnTo>
                <a:lnTo>
                  <a:pt x="187" y="126"/>
                </a:lnTo>
                <a:lnTo>
                  <a:pt x="185" y="126"/>
                </a:lnTo>
                <a:lnTo>
                  <a:pt x="183" y="124"/>
                </a:lnTo>
                <a:lnTo>
                  <a:pt x="181" y="124"/>
                </a:lnTo>
                <a:lnTo>
                  <a:pt x="179" y="126"/>
                </a:lnTo>
                <a:lnTo>
                  <a:pt x="177" y="126"/>
                </a:lnTo>
                <a:lnTo>
                  <a:pt x="175" y="124"/>
                </a:lnTo>
                <a:lnTo>
                  <a:pt x="173" y="126"/>
                </a:lnTo>
                <a:lnTo>
                  <a:pt x="171" y="126"/>
                </a:lnTo>
                <a:lnTo>
                  <a:pt x="169" y="126"/>
                </a:lnTo>
                <a:lnTo>
                  <a:pt x="167" y="124"/>
                </a:lnTo>
                <a:lnTo>
                  <a:pt x="165" y="124"/>
                </a:lnTo>
                <a:lnTo>
                  <a:pt x="163" y="122"/>
                </a:lnTo>
                <a:lnTo>
                  <a:pt x="161" y="122"/>
                </a:lnTo>
                <a:lnTo>
                  <a:pt x="159" y="122"/>
                </a:lnTo>
                <a:lnTo>
                  <a:pt x="161" y="120"/>
                </a:lnTo>
                <a:lnTo>
                  <a:pt x="163" y="120"/>
                </a:lnTo>
                <a:lnTo>
                  <a:pt x="163" y="118"/>
                </a:lnTo>
                <a:lnTo>
                  <a:pt x="161" y="118"/>
                </a:lnTo>
                <a:lnTo>
                  <a:pt x="159" y="118"/>
                </a:lnTo>
                <a:lnTo>
                  <a:pt x="157" y="118"/>
                </a:lnTo>
                <a:lnTo>
                  <a:pt x="155" y="118"/>
                </a:lnTo>
                <a:lnTo>
                  <a:pt x="155" y="116"/>
                </a:lnTo>
                <a:lnTo>
                  <a:pt x="157" y="116"/>
                </a:lnTo>
                <a:lnTo>
                  <a:pt x="159" y="116"/>
                </a:lnTo>
                <a:lnTo>
                  <a:pt x="161" y="118"/>
                </a:lnTo>
                <a:lnTo>
                  <a:pt x="163" y="118"/>
                </a:lnTo>
                <a:lnTo>
                  <a:pt x="165" y="118"/>
                </a:lnTo>
                <a:lnTo>
                  <a:pt x="167" y="118"/>
                </a:lnTo>
                <a:lnTo>
                  <a:pt x="169" y="118"/>
                </a:lnTo>
                <a:lnTo>
                  <a:pt x="169" y="116"/>
                </a:lnTo>
                <a:lnTo>
                  <a:pt x="171" y="116"/>
                </a:lnTo>
                <a:lnTo>
                  <a:pt x="173" y="114"/>
                </a:lnTo>
                <a:lnTo>
                  <a:pt x="171" y="114"/>
                </a:lnTo>
                <a:lnTo>
                  <a:pt x="169" y="116"/>
                </a:lnTo>
                <a:lnTo>
                  <a:pt x="167" y="116"/>
                </a:lnTo>
                <a:lnTo>
                  <a:pt x="165" y="116"/>
                </a:lnTo>
                <a:lnTo>
                  <a:pt x="163" y="116"/>
                </a:lnTo>
                <a:lnTo>
                  <a:pt x="161" y="114"/>
                </a:lnTo>
                <a:lnTo>
                  <a:pt x="161" y="112"/>
                </a:lnTo>
                <a:lnTo>
                  <a:pt x="161" y="110"/>
                </a:lnTo>
                <a:lnTo>
                  <a:pt x="161" y="108"/>
                </a:lnTo>
                <a:lnTo>
                  <a:pt x="159" y="106"/>
                </a:lnTo>
                <a:lnTo>
                  <a:pt x="159" y="108"/>
                </a:lnTo>
                <a:lnTo>
                  <a:pt x="161" y="110"/>
                </a:lnTo>
                <a:lnTo>
                  <a:pt x="159" y="112"/>
                </a:lnTo>
                <a:lnTo>
                  <a:pt x="161" y="112"/>
                </a:lnTo>
                <a:lnTo>
                  <a:pt x="159" y="114"/>
                </a:lnTo>
                <a:lnTo>
                  <a:pt x="157" y="114"/>
                </a:lnTo>
                <a:lnTo>
                  <a:pt x="155" y="114"/>
                </a:lnTo>
                <a:lnTo>
                  <a:pt x="153" y="114"/>
                </a:lnTo>
                <a:lnTo>
                  <a:pt x="155" y="112"/>
                </a:lnTo>
                <a:lnTo>
                  <a:pt x="153" y="112"/>
                </a:lnTo>
                <a:lnTo>
                  <a:pt x="153" y="114"/>
                </a:lnTo>
                <a:lnTo>
                  <a:pt x="151" y="116"/>
                </a:lnTo>
                <a:lnTo>
                  <a:pt x="149" y="114"/>
                </a:lnTo>
                <a:lnTo>
                  <a:pt x="147" y="114"/>
                </a:lnTo>
                <a:lnTo>
                  <a:pt x="145" y="116"/>
                </a:lnTo>
                <a:lnTo>
                  <a:pt x="141" y="118"/>
                </a:lnTo>
                <a:lnTo>
                  <a:pt x="143" y="118"/>
                </a:lnTo>
                <a:lnTo>
                  <a:pt x="141" y="120"/>
                </a:lnTo>
                <a:lnTo>
                  <a:pt x="141" y="122"/>
                </a:lnTo>
                <a:lnTo>
                  <a:pt x="139" y="124"/>
                </a:lnTo>
                <a:lnTo>
                  <a:pt x="137" y="126"/>
                </a:lnTo>
                <a:lnTo>
                  <a:pt x="139" y="126"/>
                </a:lnTo>
                <a:lnTo>
                  <a:pt x="137" y="124"/>
                </a:lnTo>
                <a:lnTo>
                  <a:pt x="135" y="122"/>
                </a:lnTo>
                <a:lnTo>
                  <a:pt x="133" y="120"/>
                </a:lnTo>
                <a:lnTo>
                  <a:pt x="131" y="120"/>
                </a:lnTo>
                <a:lnTo>
                  <a:pt x="133" y="122"/>
                </a:lnTo>
                <a:lnTo>
                  <a:pt x="135" y="122"/>
                </a:lnTo>
                <a:lnTo>
                  <a:pt x="137" y="124"/>
                </a:lnTo>
                <a:lnTo>
                  <a:pt x="137" y="126"/>
                </a:lnTo>
                <a:lnTo>
                  <a:pt x="137" y="128"/>
                </a:lnTo>
                <a:lnTo>
                  <a:pt x="135" y="128"/>
                </a:lnTo>
                <a:lnTo>
                  <a:pt x="135" y="130"/>
                </a:lnTo>
                <a:lnTo>
                  <a:pt x="133" y="132"/>
                </a:lnTo>
                <a:lnTo>
                  <a:pt x="131" y="132"/>
                </a:lnTo>
                <a:lnTo>
                  <a:pt x="129" y="134"/>
                </a:lnTo>
                <a:lnTo>
                  <a:pt x="127" y="136"/>
                </a:lnTo>
                <a:lnTo>
                  <a:pt x="129" y="134"/>
                </a:lnTo>
                <a:lnTo>
                  <a:pt x="131" y="132"/>
                </a:lnTo>
                <a:lnTo>
                  <a:pt x="133" y="130"/>
                </a:lnTo>
                <a:lnTo>
                  <a:pt x="131" y="130"/>
                </a:lnTo>
                <a:lnTo>
                  <a:pt x="129" y="132"/>
                </a:lnTo>
                <a:lnTo>
                  <a:pt x="127" y="132"/>
                </a:lnTo>
                <a:lnTo>
                  <a:pt x="129" y="134"/>
                </a:lnTo>
                <a:lnTo>
                  <a:pt x="127" y="134"/>
                </a:lnTo>
                <a:lnTo>
                  <a:pt x="125" y="132"/>
                </a:lnTo>
                <a:lnTo>
                  <a:pt x="125" y="134"/>
                </a:lnTo>
                <a:lnTo>
                  <a:pt x="125" y="136"/>
                </a:lnTo>
                <a:lnTo>
                  <a:pt x="127" y="136"/>
                </a:lnTo>
                <a:lnTo>
                  <a:pt x="125" y="138"/>
                </a:lnTo>
                <a:lnTo>
                  <a:pt x="127" y="138"/>
                </a:lnTo>
                <a:lnTo>
                  <a:pt x="127" y="140"/>
                </a:lnTo>
                <a:lnTo>
                  <a:pt x="127" y="142"/>
                </a:lnTo>
                <a:lnTo>
                  <a:pt x="127" y="144"/>
                </a:lnTo>
                <a:lnTo>
                  <a:pt x="127" y="142"/>
                </a:lnTo>
                <a:lnTo>
                  <a:pt x="125" y="140"/>
                </a:lnTo>
                <a:lnTo>
                  <a:pt x="123" y="140"/>
                </a:lnTo>
                <a:lnTo>
                  <a:pt x="121" y="140"/>
                </a:lnTo>
                <a:lnTo>
                  <a:pt x="119" y="140"/>
                </a:lnTo>
                <a:lnTo>
                  <a:pt x="117" y="140"/>
                </a:lnTo>
                <a:lnTo>
                  <a:pt x="115" y="142"/>
                </a:lnTo>
                <a:lnTo>
                  <a:pt x="113" y="142"/>
                </a:lnTo>
                <a:lnTo>
                  <a:pt x="111" y="142"/>
                </a:lnTo>
                <a:lnTo>
                  <a:pt x="111" y="144"/>
                </a:lnTo>
                <a:lnTo>
                  <a:pt x="109" y="142"/>
                </a:lnTo>
                <a:lnTo>
                  <a:pt x="105" y="142"/>
                </a:lnTo>
                <a:lnTo>
                  <a:pt x="103" y="140"/>
                </a:lnTo>
                <a:lnTo>
                  <a:pt x="103" y="138"/>
                </a:lnTo>
                <a:lnTo>
                  <a:pt x="105" y="138"/>
                </a:lnTo>
                <a:lnTo>
                  <a:pt x="107" y="136"/>
                </a:lnTo>
                <a:lnTo>
                  <a:pt x="107" y="134"/>
                </a:lnTo>
                <a:lnTo>
                  <a:pt x="109" y="132"/>
                </a:lnTo>
                <a:lnTo>
                  <a:pt x="111" y="130"/>
                </a:lnTo>
                <a:lnTo>
                  <a:pt x="111" y="128"/>
                </a:lnTo>
                <a:lnTo>
                  <a:pt x="113" y="128"/>
                </a:lnTo>
                <a:lnTo>
                  <a:pt x="113" y="126"/>
                </a:lnTo>
                <a:lnTo>
                  <a:pt x="115" y="124"/>
                </a:lnTo>
                <a:lnTo>
                  <a:pt x="113" y="122"/>
                </a:lnTo>
                <a:lnTo>
                  <a:pt x="113" y="120"/>
                </a:lnTo>
                <a:lnTo>
                  <a:pt x="113" y="118"/>
                </a:lnTo>
                <a:lnTo>
                  <a:pt x="115" y="118"/>
                </a:lnTo>
                <a:lnTo>
                  <a:pt x="117" y="116"/>
                </a:lnTo>
                <a:lnTo>
                  <a:pt x="117" y="118"/>
                </a:lnTo>
                <a:lnTo>
                  <a:pt x="117" y="120"/>
                </a:lnTo>
                <a:lnTo>
                  <a:pt x="119" y="118"/>
                </a:lnTo>
                <a:lnTo>
                  <a:pt x="121" y="118"/>
                </a:lnTo>
                <a:lnTo>
                  <a:pt x="123" y="118"/>
                </a:lnTo>
                <a:lnTo>
                  <a:pt x="125" y="120"/>
                </a:lnTo>
                <a:lnTo>
                  <a:pt x="125" y="118"/>
                </a:lnTo>
                <a:lnTo>
                  <a:pt x="127" y="118"/>
                </a:lnTo>
                <a:lnTo>
                  <a:pt x="127" y="120"/>
                </a:lnTo>
                <a:lnTo>
                  <a:pt x="129" y="120"/>
                </a:lnTo>
                <a:lnTo>
                  <a:pt x="131" y="120"/>
                </a:lnTo>
                <a:lnTo>
                  <a:pt x="131" y="118"/>
                </a:lnTo>
                <a:lnTo>
                  <a:pt x="129" y="118"/>
                </a:lnTo>
                <a:lnTo>
                  <a:pt x="127" y="116"/>
                </a:lnTo>
                <a:lnTo>
                  <a:pt x="129" y="116"/>
                </a:lnTo>
                <a:lnTo>
                  <a:pt x="129" y="114"/>
                </a:lnTo>
                <a:lnTo>
                  <a:pt x="129" y="112"/>
                </a:lnTo>
                <a:lnTo>
                  <a:pt x="127" y="110"/>
                </a:lnTo>
                <a:lnTo>
                  <a:pt x="125" y="110"/>
                </a:lnTo>
                <a:lnTo>
                  <a:pt x="123" y="108"/>
                </a:lnTo>
                <a:lnTo>
                  <a:pt x="121" y="108"/>
                </a:lnTo>
                <a:lnTo>
                  <a:pt x="121" y="106"/>
                </a:lnTo>
                <a:lnTo>
                  <a:pt x="121" y="104"/>
                </a:lnTo>
                <a:lnTo>
                  <a:pt x="121" y="102"/>
                </a:lnTo>
                <a:lnTo>
                  <a:pt x="119" y="100"/>
                </a:lnTo>
                <a:lnTo>
                  <a:pt x="117" y="100"/>
                </a:lnTo>
                <a:lnTo>
                  <a:pt x="115" y="98"/>
                </a:lnTo>
                <a:lnTo>
                  <a:pt x="113" y="98"/>
                </a:lnTo>
                <a:lnTo>
                  <a:pt x="113" y="96"/>
                </a:lnTo>
                <a:lnTo>
                  <a:pt x="115" y="94"/>
                </a:lnTo>
                <a:lnTo>
                  <a:pt x="115" y="92"/>
                </a:lnTo>
                <a:lnTo>
                  <a:pt x="113" y="90"/>
                </a:lnTo>
                <a:lnTo>
                  <a:pt x="111" y="88"/>
                </a:lnTo>
                <a:lnTo>
                  <a:pt x="109" y="88"/>
                </a:lnTo>
                <a:lnTo>
                  <a:pt x="109" y="86"/>
                </a:lnTo>
                <a:lnTo>
                  <a:pt x="107" y="86"/>
                </a:lnTo>
                <a:lnTo>
                  <a:pt x="107" y="84"/>
                </a:lnTo>
                <a:lnTo>
                  <a:pt x="105" y="84"/>
                </a:lnTo>
                <a:lnTo>
                  <a:pt x="103" y="84"/>
                </a:lnTo>
                <a:lnTo>
                  <a:pt x="101" y="86"/>
                </a:lnTo>
                <a:lnTo>
                  <a:pt x="101" y="84"/>
                </a:lnTo>
                <a:lnTo>
                  <a:pt x="99" y="84"/>
                </a:lnTo>
                <a:lnTo>
                  <a:pt x="99" y="82"/>
                </a:lnTo>
                <a:lnTo>
                  <a:pt x="97" y="82"/>
                </a:lnTo>
                <a:lnTo>
                  <a:pt x="95" y="82"/>
                </a:lnTo>
                <a:lnTo>
                  <a:pt x="93" y="80"/>
                </a:lnTo>
                <a:lnTo>
                  <a:pt x="91" y="80"/>
                </a:lnTo>
                <a:lnTo>
                  <a:pt x="91" y="78"/>
                </a:lnTo>
                <a:lnTo>
                  <a:pt x="89" y="78"/>
                </a:lnTo>
                <a:lnTo>
                  <a:pt x="87" y="78"/>
                </a:lnTo>
                <a:lnTo>
                  <a:pt x="86" y="78"/>
                </a:lnTo>
                <a:lnTo>
                  <a:pt x="84" y="78"/>
                </a:lnTo>
                <a:lnTo>
                  <a:pt x="82" y="80"/>
                </a:lnTo>
                <a:lnTo>
                  <a:pt x="80" y="80"/>
                </a:lnTo>
                <a:lnTo>
                  <a:pt x="78" y="80"/>
                </a:lnTo>
                <a:lnTo>
                  <a:pt x="76" y="80"/>
                </a:lnTo>
                <a:lnTo>
                  <a:pt x="74" y="80"/>
                </a:lnTo>
                <a:lnTo>
                  <a:pt x="74" y="82"/>
                </a:lnTo>
                <a:lnTo>
                  <a:pt x="74" y="80"/>
                </a:lnTo>
                <a:lnTo>
                  <a:pt x="72" y="82"/>
                </a:lnTo>
                <a:lnTo>
                  <a:pt x="70" y="84"/>
                </a:lnTo>
                <a:lnTo>
                  <a:pt x="68" y="84"/>
                </a:lnTo>
                <a:lnTo>
                  <a:pt x="68" y="86"/>
                </a:lnTo>
                <a:lnTo>
                  <a:pt x="66" y="86"/>
                </a:lnTo>
                <a:lnTo>
                  <a:pt x="64" y="88"/>
                </a:lnTo>
                <a:lnTo>
                  <a:pt x="62" y="88"/>
                </a:lnTo>
                <a:lnTo>
                  <a:pt x="60" y="88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50" y="90"/>
                </a:lnTo>
                <a:lnTo>
                  <a:pt x="48" y="92"/>
                </a:lnTo>
                <a:lnTo>
                  <a:pt x="46" y="92"/>
                </a:lnTo>
                <a:lnTo>
                  <a:pt x="44" y="90"/>
                </a:lnTo>
                <a:lnTo>
                  <a:pt x="42" y="90"/>
                </a:lnTo>
                <a:lnTo>
                  <a:pt x="40" y="88"/>
                </a:lnTo>
                <a:lnTo>
                  <a:pt x="38" y="88"/>
                </a:lnTo>
                <a:lnTo>
                  <a:pt x="36" y="88"/>
                </a:lnTo>
                <a:lnTo>
                  <a:pt x="34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6" y="88"/>
                </a:lnTo>
                <a:lnTo>
                  <a:pt x="24" y="86"/>
                </a:lnTo>
                <a:lnTo>
                  <a:pt x="22" y="88"/>
                </a:lnTo>
                <a:lnTo>
                  <a:pt x="20" y="86"/>
                </a:lnTo>
                <a:lnTo>
                  <a:pt x="18" y="86"/>
                </a:lnTo>
                <a:lnTo>
                  <a:pt x="16" y="86"/>
                </a:lnTo>
                <a:lnTo>
                  <a:pt x="14" y="88"/>
                </a:lnTo>
                <a:lnTo>
                  <a:pt x="12" y="88"/>
                </a:lnTo>
                <a:lnTo>
                  <a:pt x="12" y="86"/>
                </a:lnTo>
                <a:lnTo>
                  <a:pt x="12" y="84"/>
                </a:lnTo>
                <a:lnTo>
                  <a:pt x="8" y="84"/>
                </a:lnTo>
                <a:lnTo>
                  <a:pt x="6" y="82"/>
                </a:lnTo>
                <a:lnTo>
                  <a:pt x="4" y="82"/>
                </a:lnTo>
                <a:lnTo>
                  <a:pt x="2" y="80"/>
                </a:lnTo>
                <a:lnTo>
                  <a:pt x="0" y="7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5" name="Freeform 2413"/>
          <p:cNvSpPr>
            <a:spLocks/>
          </p:cNvSpPr>
          <p:nvPr/>
        </p:nvSpPr>
        <p:spPr bwMode="auto">
          <a:xfrm>
            <a:off x="4413253" y="2392363"/>
            <a:ext cx="314325" cy="296863"/>
          </a:xfrm>
          <a:custGeom>
            <a:avLst/>
            <a:gdLst>
              <a:gd name="T0" fmla="*/ 20161250 w 198"/>
              <a:gd name="T1" fmla="*/ 85685168 h 187"/>
              <a:gd name="T2" fmla="*/ 15120938 w 198"/>
              <a:gd name="T3" fmla="*/ 55443344 h 187"/>
              <a:gd name="T4" fmla="*/ 55443438 w 198"/>
              <a:gd name="T5" fmla="*/ 55443344 h 187"/>
              <a:gd name="T6" fmla="*/ 75604688 w 198"/>
              <a:gd name="T7" fmla="*/ 40322432 h 187"/>
              <a:gd name="T8" fmla="*/ 90725625 w 198"/>
              <a:gd name="T9" fmla="*/ 55443344 h 187"/>
              <a:gd name="T10" fmla="*/ 100806250 w 198"/>
              <a:gd name="T11" fmla="*/ 50403040 h 187"/>
              <a:gd name="T12" fmla="*/ 115927188 w 198"/>
              <a:gd name="T13" fmla="*/ 35282128 h 187"/>
              <a:gd name="T14" fmla="*/ 141128750 w 198"/>
              <a:gd name="T15" fmla="*/ 40322432 h 187"/>
              <a:gd name="T16" fmla="*/ 156249688 w 198"/>
              <a:gd name="T17" fmla="*/ 20161216 h 187"/>
              <a:gd name="T18" fmla="*/ 176410938 w 198"/>
              <a:gd name="T19" fmla="*/ 15120912 h 187"/>
              <a:gd name="T20" fmla="*/ 211693125 w 198"/>
              <a:gd name="T21" fmla="*/ 5040304 h 187"/>
              <a:gd name="T22" fmla="*/ 236894688 w 198"/>
              <a:gd name="T23" fmla="*/ 15120912 h 187"/>
              <a:gd name="T24" fmla="*/ 257055938 w 198"/>
              <a:gd name="T25" fmla="*/ 25201520 h 187"/>
              <a:gd name="T26" fmla="*/ 292338125 w 198"/>
              <a:gd name="T27" fmla="*/ 25201520 h 187"/>
              <a:gd name="T28" fmla="*/ 282257500 w 198"/>
              <a:gd name="T29" fmla="*/ 50403040 h 187"/>
              <a:gd name="T30" fmla="*/ 297378438 w 198"/>
              <a:gd name="T31" fmla="*/ 70564256 h 187"/>
              <a:gd name="T32" fmla="*/ 287297813 w 198"/>
              <a:gd name="T33" fmla="*/ 65523952 h 187"/>
              <a:gd name="T34" fmla="*/ 267136563 w 198"/>
              <a:gd name="T35" fmla="*/ 70564256 h 187"/>
              <a:gd name="T36" fmla="*/ 231854375 w 198"/>
              <a:gd name="T37" fmla="*/ 80644864 h 187"/>
              <a:gd name="T38" fmla="*/ 226814063 w 198"/>
              <a:gd name="T39" fmla="*/ 90725472 h 187"/>
              <a:gd name="T40" fmla="*/ 241935000 w 198"/>
              <a:gd name="T41" fmla="*/ 115926992 h 187"/>
              <a:gd name="T42" fmla="*/ 231854375 w 198"/>
              <a:gd name="T43" fmla="*/ 131047904 h 187"/>
              <a:gd name="T44" fmla="*/ 262096250 w 198"/>
              <a:gd name="T45" fmla="*/ 158768783 h 187"/>
              <a:gd name="T46" fmla="*/ 292338125 w 198"/>
              <a:gd name="T47" fmla="*/ 183970303 h 187"/>
              <a:gd name="T48" fmla="*/ 302418750 w 198"/>
              <a:gd name="T49" fmla="*/ 209171823 h 187"/>
              <a:gd name="T50" fmla="*/ 327620313 w 198"/>
              <a:gd name="T51" fmla="*/ 244453951 h 187"/>
              <a:gd name="T52" fmla="*/ 352821875 w 198"/>
              <a:gd name="T53" fmla="*/ 259574863 h 187"/>
              <a:gd name="T54" fmla="*/ 398184688 w 198"/>
              <a:gd name="T55" fmla="*/ 269655471 h 187"/>
              <a:gd name="T56" fmla="*/ 413305625 w 198"/>
              <a:gd name="T57" fmla="*/ 294856991 h 187"/>
              <a:gd name="T58" fmla="*/ 463708750 w 198"/>
              <a:gd name="T59" fmla="*/ 320058511 h 187"/>
              <a:gd name="T60" fmla="*/ 498990938 w 198"/>
              <a:gd name="T61" fmla="*/ 350300335 h 187"/>
              <a:gd name="T62" fmla="*/ 478829688 w 198"/>
              <a:gd name="T63" fmla="*/ 360380943 h 187"/>
              <a:gd name="T64" fmla="*/ 463708750 w 198"/>
              <a:gd name="T65" fmla="*/ 345260031 h 187"/>
              <a:gd name="T66" fmla="*/ 443547500 w 198"/>
              <a:gd name="T67" fmla="*/ 335179423 h 187"/>
              <a:gd name="T68" fmla="*/ 423386250 w 198"/>
              <a:gd name="T69" fmla="*/ 355340639 h 187"/>
              <a:gd name="T70" fmla="*/ 423386250 w 198"/>
              <a:gd name="T71" fmla="*/ 380542159 h 187"/>
              <a:gd name="T72" fmla="*/ 443547500 w 198"/>
              <a:gd name="T73" fmla="*/ 410783983 h 187"/>
              <a:gd name="T74" fmla="*/ 418345938 w 198"/>
              <a:gd name="T75" fmla="*/ 435985503 h 187"/>
              <a:gd name="T76" fmla="*/ 398184688 w 198"/>
              <a:gd name="T77" fmla="*/ 471267631 h 187"/>
              <a:gd name="T78" fmla="*/ 388104063 w 198"/>
              <a:gd name="T79" fmla="*/ 446066111 h 187"/>
              <a:gd name="T80" fmla="*/ 403225000 w 198"/>
              <a:gd name="T81" fmla="*/ 415824287 h 187"/>
              <a:gd name="T82" fmla="*/ 383063750 w 198"/>
              <a:gd name="T83" fmla="*/ 375501855 h 187"/>
              <a:gd name="T84" fmla="*/ 367942813 w 198"/>
              <a:gd name="T85" fmla="*/ 360380943 h 187"/>
              <a:gd name="T86" fmla="*/ 342741250 w 198"/>
              <a:gd name="T87" fmla="*/ 330139119 h 187"/>
              <a:gd name="T88" fmla="*/ 317539688 w 198"/>
              <a:gd name="T89" fmla="*/ 320058511 h 187"/>
              <a:gd name="T90" fmla="*/ 297378438 w 198"/>
              <a:gd name="T91" fmla="*/ 299897295 h 187"/>
              <a:gd name="T92" fmla="*/ 267136563 w 198"/>
              <a:gd name="T93" fmla="*/ 294856991 h 187"/>
              <a:gd name="T94" fmla="*/ 231854375 w 198"/>
              <a:gd name="T95" fmla="*/ 269655471 h 187"/>
              <a:gd name="T96" fmla="*/ 211693125 w 198"/>
              <a:gd name="T97" fmla="*/ 249494255 h 187"/>
              <a:gd name="T98" fmla="*/ 186491563 w 198"/>
              <a:gd name="T99" fmla="*/ 229333039 h 187"/>
              <a:gd name="T100" fmla="*/ 161290000 w 198"/>
              <a:gd name="T101" fmla="*/ 204131519 h 187"/>
              <a:gd name="T102" fmla="*/ 151209375 w 198"/>
              <a:gd name="T103" fmla="*/ 168849391 h 187"/>
              <a:gd name="T104" fmla="*/ 131048125 w 198"/>
              <a:gd name="T105" fmla="*/ 148688175 h 187"/>
              <a:gd name="T106" fmla="*/ 95765938 w 198"/>
              <a:gd name="T107" fmla="*/ 136088208 h 187"/>
              <a:gd name="T108" fmla="*/ 65524063 w 198"/>
              <a:gd name="T109" fmla="*/ 148688175 h 187"/>
              <a:gd name="T110" fmla="*/ 40322500 w 198"/>
              <a:gd name="T111" fmla="*/ 163809087 h 187"/>
              <a:gd name="T112" fmla="*/ 30241875 w 198"/>
              <a:gd name="T113" fmla="*/ 148688175 h 187"/>
              <a:gd name="T114" fmla="*/ 10080625 w 198"/>
              <a:gd name="T115" fmla="*/ 126007600 h 187"/>
              <a:gd name="T116" fmla="*/ 0 w 198"/>
              <a:gd name="T117" fmla="*/ 100806080 h 18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98" h="187">
                <a:moveTo>
                  <a:pt x="0" y="40"/>
                </a:moveTo>
                <a:lnTo>
                  <a:pt x="0" y="40"/>
                </a:lnTo>
                <a:lnTo>
                  <a:pt x="0" y="38"/>
                </a:lnTo>
                <a:lnTo>
                  <a:pt x="2" y="38"/>
                </a:lnTo>
                <a:lnTo>
                  <a:pt x="4" y="38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8" y="24"/>
                </a:lnTo>
                <a:lnTo>
                  <a:pt x="12" y="24"/>
                </a:lnTo>
                <a:lnTo>
                  <a:pt x="14" y="22"/>
                </a:lnTo>
                <a:lnTo>
                  <a:pt x="16" y="22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4" y="16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4"/>
                </a:lnTo>
                <a:lnTo>
                  <a:pt x="30" y="16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6" y="22"/>
                </a:lnTo>
                <a:lnTo>
                  <a:pt x="36" y="24"/>
                </a:lnTo>
                <a:lnTo>
                  <a:pt x="38" y="26"/>
                </a:lnTo>
                <a:lnTo>
                  <a:pt x="38" y="24"/>
                </a:lnTo>
                <a:lnTo>
                  <a:pt x="40" y="22"/>
                </a:lnTo>
                <a:lnTo>
                  <a:pt x="38" y="22"/>
                </a:lnTo>
                <a:lnTo>
                  <a:pt x="40" y="20"/>
                </a:lnTo>
                <a:lnTo>
                  <a:pt x="40" y="18"/>
                </a:lnTo>
                <a:lnTo>
                  <a:pt x="42" y="16"/>
                </a:lnTo>
                <a:lnTo>
                  <a:pt x="44" y="16"/>
                </a:lnTo>
                <a:lnTo>
                  <a:pt x="44" y="14"/>
                </a:lnTo>
                <a:lnTo>
                  <a:pt x="44" y="12"/>
                </a:lnTo>
                <a:lnTo>
                  <a:pt x="46" y="12"/>
                </a:lnTo>
                <a:lnTo>
                  <a:pt x="46" y="14"/>
                </a:lnTo>
                <a:lnTo>
                  <a:pt x="48" y="16"/>
                </a:lnTo>
                <a:lnTo>
                  <a:pt x="50" y="16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8" y="14"/>
                </a:lnTo>
                <a:lnTo>
                  <a:pt x="56" y="12"/>
                </a:lnTo>
                <a:lnTo>
                  <a:pt x="56" y="10"/>
                </a:lnTo>
                <a:lnTo>
                  <a:pt x="56" y="8"/>
                </a:lnTo>
                <a:lnTo>
                  <a:pt x="58" y="8"/>
                </a:lnTo>
                <a:lnTo>
                  <a:pt x="60" y="10"/>
                </a:lnTo>
                <a:lnTo>
                  <a:pt x="62" y="10"/>
                </a:lnTo>
                <a:lnTo>
                  <a:pt x="62" y="8"/>
                </a:lnTo>
                <a:lnTo>
                  <a:pt x="62" y="6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78" y="0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2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90" y="2"/>
                </a:lnTo>
                <a:lnTo>
                  <a:pt x="90" y="4"/>
                </a:lnTo>
                <a:lnTo>
                  <a:pt x="92" y="4"/>
                </a:lnTo>
                <a:lnTo>
                  <a:pt x="94" y="6"/>
                </a:lnTo>
                <a:lnTo>
                  <a:pt x="96" y="8"/>
                </a:lnTo>
                <a:lnTo>
                  <a:pt x="98" y="8"/>
                </a:lnTo>
                <a:lnTo>
                  <a:pt x="100" y="8"/>
                </a:lnTo>
                <a:lnTo>
                  <a:pt x="102" y="10"/>
                </a:lnTo>
                <a:lnTo>
                  <a:pt x="104" y="10"/>
                </a:lnTo>
                <a:lnTo>
                  <a:pt x="106" y="10"/>
                </a:lnTo>
                <a:lnTo>
                  <a:pt x="108" y="10"/>
                </a:lnTo>
                <a:lnTo>
                  <a:pt x="110" y="10"/>
                </a:lnTo>
                <a:lnTo>
                  <a:pt x="112" y="10"/>
                </a:lnTo>
                <a:lnTo>
                  <a:pt x="114" y="10"/>
                </a:lnTo>
                <a:lnTo>
                  <a:pt x="116" y="10"/>
                </a:lnTo>
                <a:lnTo>
                  <a:pt x="116" y="12"/>
                </a:lnTo>
                <a:lnTo>
                  <a:pt x="114" y="12"/>
                </a:lnTo>
                <a:lnTo>
                  <a:pt x="112" y="14"/>
                </a:lnTo>
                <a:lnTo>
                  <a:pt x="110" y="16"/>
                </a:lnTo>
                <a:lnTo>
                  <a:pt x="112" y="16"/>
                </a:lnTo>
                <a:lnTo>
                  <a:pt x="114" y="18"/>
                </a:lnTo>
                <a:lnTo>
                  <a:pt x="112" y="20"/>
                </a:lnTo>
                <a:lnTo>
                  <a:pt x="112" y="22"/>
                </a:lnTo>
                <a:lnTo>
                  <a:pt x="114" y="22"/>
                </a:lnTo>
                <a:lnTo>
                  <a:pt x="114" y="24"/>
                </a:lnTo>
                <a:lnTo>
                  <a:pt x="114" y="26"/>
                </a:lnTo>
                <a:lnTo>
                  <a:pt x="116" y="26"/>
                </a:lnTo>
                <a:lnTo>
                  <a:pt x="118" y="28"/>
                </a:lnTo>
                <a:lnTo>
                  <a:pt x="118" y="30"/>
                </a:lnTo>
                <a:lnTo>
                  <a:pt x="116" y="30"/>
                </a:lnTo>
                <a:lnTo>
                  <a:pt x="116" y="28"/>
                </a:lnTo>
                <a:lnTo>
                  <a:pt x="114" y="26"/>
                </a:lnTo>
                <a:lnTo>
                  <a:pt x="112" y="28"/>
                </a:lnTo>
                <a:lnTo>
                  <a:pt x="110" y="28"/>
                </a:lnTo>
                <a:lnTo>
                  <a:pt x="110" y="26"/>
                </a:lnTo>
                <a:lnTo>
                  <a:pt x="108" y="26"/>
                </a:lnTo>
                <a:lnTo>
                  <a:pt x="106" y="26"/>
                </a:lnTo>
                <a:lnTo>
                  <a:pt x="106" y="28"/>
                </a:lnTo>
                <a:lnTo>
                  <a:pt x="104" y="28"/>
                </a:lnTo>
                <a:lnTo>
                  <a:pt x="102" y="30"/>
                </a:lnTo>
                <a:lnTo>
                  <a:pt x="100" y="30"/>
                </a:lnTo>
                <a:lnTo>
                  <a:pt x="100" y="32"/>
                </a:lnTo>
                <a:lnTo>
                  <a:pt x="96" y="32"/>
                </a:lnTo>
                <a:lnTo>
                  <a:pt x="94" y="32"/>
                </a:lnTo>
                <a:lnTo>
                  <a:pt x="96" y="32"/>
                </a:lnTo>
                <a:lnTo>
                  <a:pt x="94" y="32"/>
                </a:lnTo>
                <a:lnTo>
                  <a:pt x="92" y="32"/>
                </a:lnTo>
                <a:lnTo>
                  <a:pt x="92" y="34"/>
                </a:lnTo>
                <a:lnTo>
                  <a:pt x="90" y="36"/>
                </a:lnTo>
                <a:lnTo>
                  <a:pt x="92" y="38"/>
                </a:lnTo>
                <a:lnTo>
                  <a:pt x="92" y="40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4" y="46"/>
                </a:lnTo>
                <a:lnTo>
                  <a:pt x="92" y="46"/>
                </a:lnTo>
                <a:lnTo>
                  <a:pt x="92" y="48"/>
                </a:lnTo>
                <a:lnTo>
                  <a:pt x="92" y="50"/>
                </a:lnTo>
                <a:lnTo>
                  <a:pt x="92" y="52"/>
                </a:lnTo>
                <a:lnTo>
                  <a:pt x="92" y="54"/>
                </a:lnTo>
                <a:lnTo>
                  <a:pt x="94" y="56"/>
                </a:lnTo>
                <a:lnTo>
                  <a:pt x="94" y="57"/>
                </a:lnTo>
                <a:lnTo>
                  <a:pt x="96" y="59"/>
                </a:lnTo>
                <a:lnTo>
                  <a:pt x="98" y="59"/>
                </a:lnTo>
                <a:lnTo>
                  <a:pt x="98" y="61"/>
                </a:lnTo>
                <a:lnTo>
                  <a:pt x="100" y="61"/>
                </a:lnTo>
                <a:lnTo>
                  <a:pt x="104" y="63"/>
                </a:lnTo>
                <a:lnTo>
                  <a:pt x="106" y="65"/>
                </a:lnTo>
                <a:lnTo>
                  <a:pt x="108" y="67"/>
                </a:lnTo>
                <a:lnTo>
                  <a:pt x="110" y="67"/>
                </a:lnTo>
                <a:lnTo>
                  <a:pt x="110" y="69"/>
                </a:lnTo>
                <a:lnTo>
                  <a:pt x="112" y="69"/>
                </a:lnTo>
                <a:lnTo>
                  <a:pt x="114" y="71"/>
                </a:lnTo>
                <a:lnTo>
                  <a:pt x="116" y="73"/>
                </a:lnTo>
                <a:lnTo>
                  <a:pt x="116" y="75"/>
                </a:lnTo>
                <a:lnTo>
                  <a:pt x="118" y="77"/>
                </a:lnTo>
                <a:lnTo>
                  <a:pt x="118" y="79"/>
                </a:lnTo>
                <a:lnTo>
                  <a:pt x="118" y="81"/>
                </a:lnTo>
                <a:lnTo>
                  <a:pt x="120" y="83"/>
                </a:lnTo>
                <a:lnTo>
                  <a:pt x="120" y="85"/>
                </a:lnTo>
                <a:lnTo>
                  <a:pt x="120" y="87"/>
                </a:lnTo>
                <a:lnTo>
                  <a:pt x="122" y="89"/>
                </a:lnTo>
                <a:lnTo>
                  <a:pt x="124" y="91"/>
                </a:lnTo>
                <a:lnTo>
                  <a:pt x="126" y="93"/>
                </a:lnTo>
                <a:lnTo>
                  <a:pt x="128" y="95"/>
                </a:lnTo>
                <a:lnTo>
                  <a:pt x="130" y="97"/>
                </a:lnTo>
                <a:lnTo>
                  <a:pt x="132" y="99"/>
                </a:lnTo>
                <a:lnTo>
                  <a:pt x="134" y="101"/>
                </a:lnTo>
                <a:lnTo>
                  <a:pt x="136" y="101"/>
                </a:lnTo>
                <a:lnTo>
                  <a:pt x="138" y="103"/>
                </a:lnTo>
                <a:lnTo>
                  <a:pt x="140" y="103"/>
                </a:lnTo>
                <a:lnTo>
                  <a:pt x="142" y="105"/>
                </a:lnTo>
                <a:lnTo>
                  <a:pt x="146" y="105"/>
                </a:lnTo>
                <a:lnTo>
                  <a:pt x="148" y="105"/>
                </a:lnTo>
                <a:lnTo>
                  <a:pt x="152" y="105"/>
                </a:lnTo>
                <a:lnTo>
                  <a:pt x="154" y="103"/>
                </a:lnTo>
                <a:lnTo>
                  <a:pt x="156" y="103"/>
                </a:lnTo>
                <a:lnTo>
                  <a:pt x="158" y="105"/>
                </a:lnTo>
                <a:lnTo>
                  <a:pt x="158" y="107"/>
                </a:lnTo>
                <a:lnTo>
                  <a:pt x="156" y="109"/>
                </a:lnTo>
                <a:lnTo>
                  <a:pt x="154" y="109"/>
                </a:lnTo>
                <a:lnTo>
                  <a:pt x="154" y="111"/>
                </a:lnTo>
                <a:lnTo>
                  <a:pt x="154" y="113"/>
                </a:lnTo>
                <a:lnTo>
                  <a:pt x="156" y="115"/>
                </a:lnTo>
                <a:lnTo>
                  <a:pt x="158" y="115"/>
                </a:lnTo>
                <a:lnTo>
                  <a:pt x="162" y="117"/>
                </a:lnTo>
                <a:lnTo>
                  <a:pt x="164" y="117"/>
                </a:lnTo>
                <a:lnTo>
                  <a:pt x="166" y="119"/>
                </a:lnTo>
                <a:lnTo>
                  <a:pt x="168" y="119"/>
                </a:lnTo>
                <a:lnTo>
                  <a:pt x="170" y="121"/>
                </a:lnTo>
                <a:lnTo>
                  <a:pt x="172" y="121"/>
                </a:lnTo>
                <a:lnTo>
                  <a:pt x="174" y="123"/>
                </a:lnTo>
                <a:lnTo>
                  <a:pt x="176" y="123"/>
                </a:lnTo>
                <a:lnTo>
                  <a:pt x="180" y="127"/>
                </a:lnTo>
                <a:lnTo>
                  <a:pt x="182" y="127"/>
                </a:lnTo>
                <a:lnTo>
                  <a:pt x="184" y="127"/>
                </a:lnTo>
                <a:lnTo>
                  <a:pt x="186" y="129"/>
                </a:lnTo>
                <a:lnTo>
                  <a:pt x="188" y="129"/>
                </a:lnTo>
                <a:lnTo>
                  <a:pt x="188" y="131"/>
                </a:lnTo>
                <a:lnTo>
                  <a:pt x="190" y="133"/>
                </a:lnTo>
                <a:lnTo>
                  <a:pt x="192" y="133"/>
                </a:lnTo>
                <a:lnTo>
                  <a:pt x="194" y="135"/>
                </a:lnTo>
                <a:lnTo>
                  <a:pt x="196" y="137"/>
                </a:lnTo>
                <a:lnTo>
                  <a:pt x="198" y="139"/>
                </a:lnTo>
                <a:lnTo>
                  <a:pt x="198" y="141"/>
                </a:lnTo>
                <a:lnTo>
                  <a:pt x="198" y="143"/>
                </a:lnTo>
                <a:lnTo>
                  <a:pt x="196" y="145"/>
                </a:lnTo>
                <a:lnTo>
                  <a:pt x="196" y="147"/>
                </a:lnTo>
                <a:lnTo>
                  <a:pt x="194" y="147"/>
                </a:lnTo>
                <a:lnTo>
                  <a:pt x="192" y="147"/>
                </a:lnTo>
                <a:lnTo>
                  <a:pt x="192" y="145"/>
                </a:lnTo>
                <a:lnTo>
                  <a:pt x="190" y="143"/>
                </a:lnTo>
                <a:lnTo>
                  <a:pt x="190" y="141"/>
                </a:lnTo>
                <a:lnTo>
                  <a:pt x="188" y="141"/>
                </a:lnTo>
                <a:lnTo>
                  <a:pt x="188" y="139"/>
                </a:lnTo>
                <a:lnTo>
                  <a:pt x="186" y="137"/>
                </a:lnTo>
                <a:lnTo>
                  <a:pt x="184" y="137"/>
                </a:lnTo>
                <a:lnTo>
                  <a:pt x="182" y="137"/>
                </a:lnTo>
                <a:lnTo>
                  <a:pt x="180" y="137"/>
                </a:lnTo>
                <a:lnTo>
                  <a:pt x="178" y="137"/>
                </a:lnTo>
                <a:lnTo>
                  <a:pt x="176" y="135"/>
                </a:lnTo>
                <a:lnTo>
                  <a:pt x="176" y="133"/>
                </a:lnTo>
                <a:lnTo>
                  <a:pt x="178" y="133"/>
                </a:lnTo>
                <a:lnTo>
                  <a:pt x="176" y="133"/>
                </a:lnTo>
                <a:lnTo>
                  <a:pt x="174" y="133"/>
                </a:lnTo>
                <a:lnTo>
                  <a:pt x="172" y="133"/>
                </a:lnTo>
                <a:lnTo>
                  <a:pt x="172" y="135"/>
                </a:lnTo>
                <a:lnTo>
                  <a:pt x="170" y="135"/>
                </a:lnTo>
                <a:lnTo>
                  <a:pt x="170" y="137"/>
                </a:lnTo>
                <a:lnTo>
                  <a:pt x="168" y="139"/>
                </a:lnTo>
                <a:lnTo>
                  <a:pt x="168" y="141"/>
                </a:lnTo>
                <a:lnTo>
                  <a:pt x="166" y="141"/>
                </a:lnTo>
                <a:lnTo>
                  <a:pt x="166" y="143"/>
                </a:lnTo>
                <a:lnTo>
                  <a:pt x="166" y="145"/>
                </a:lnTo>
                <a:lnTo>
                  <a:pt x="164" y="147"/>
                </a:lnTo>
                <a:lnTo>
                  <a:pt x="164" y="149"/>
                </a:lnTo>
                <a:lnTo>
                  <a:pt x="166" y="151"/>
                </a:lnTo>
                <a:lnTo>
                  <a:pt x="168" y="151"/>
                </a:lnTo>
                <a:lnTo>
                  <a:pt x="170" y="153"/>
                </a:lnTo>
                <a:lnTo>
                  <a:pt x="172" y="153"/>
                </a:lnTo>
                <a:lnTo>
                  <a:pt x="174" y="155"/>
                </a:lnTo>
                <a:lnTo>
                  <a:pt x="176" y="155"/>
                </a:lnTo>
                <a:lnTo>
                  <a:pt x="176" y="157"/>
                </a:lnTo>
                <a:lnTo>
                  <a:pt x="176" y="159"/>
                </a:lnTo>
                <a:lnTo>
                  <a:pt x="176" y="161"/>
                </a:lnTo>
                <a:lnTo>
                  <a:pt x="176" y="163"/>
                </a:lnTo>
                <a:lnTo>
                  <a:pt x="176" y="165"/>
                </a:lnTo>
                <a:lnTo>
                  <a:pt x="174" y="165"/>
                </a:lnTo>
                <a:lnTo>
                  <a:pt x="172" y="165"/>
                </a:lnTo>
                <a:lnTo>
                  <a:pt x="170" y="167"/>
                </a:lnTo>
                <a:lnTo>
                  <a:pt x="168" y="167"/>
                </a:lnTo>
                <a:lnTo>
                  <a:pt x="166" y="169"/>
                </a:lnTo>
                <a:lnTo>
                  <a:pt x="166" y="171"/>
                </a:lnTo>
                <a:lnTo>
                  <a:pt x="166" y="173"/>
                </a:lnTo>
                <a:lnTo>
                  <a:pt x="166" y="175"/>
                </a:lnTo>
                <a:lnTo>
                  <a:pt x="166" y="177"/>
                </a:lnTo>
                <a:lnTo>
                  <a:pt x="164" y="179"/>
                </a:lnTo>
                <a:lnTo>
                  <a:pt x="162" y="179"/>
                </a:lnTo>
                <a:lnTo>
                  <a:pt x="160" y="181"/>
                </a:lnTo>
                <a:lnTo>
                  <a:pt x="160" y="183"/>
                </a:lnTo>
                <a:lnTo>
                  <a:pt x="160" y="185"/>
                </a:lnTo>
                <a:lnTo>
                  <a:pt x="158" y="187"/>
                </a:lnTo>
                <a:lnTo>
                  <a:pt x="156" y="187"/>
                </a:lnTo>
                <a:lnTo>
                  <a:pt x="154" y="187"/>
                </a:lnTo>
                <a:lnTo>
                  <a:pt x="152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1"/>
                </a:lnTo>
                <a:lnTo>
                  <a:pt x="152" y="179"/>
                </a:lnTo>
                <a:lnTo>
                  <a:pt x="154" y="177"/>
                </a:lnTo>
                <a:lnTo>
                  <a:pt x="156" y="175"/>
                </a:lnTo>
                <a:lnTo>
                  <a:pt x="154" y="173"/>
                </a:lnTo>
                <a:lnTo>
                  <a:pt x="156" y="171"/>
                </a:lnTo>
                <a:lnTo>
                  <a:pt x="158" y="169"/>
                </a:lnTo>
                <a:lnTo>
                  <a:pt x="158" y="171"/>
                </a:lnTo>
                <a:lnTo>
                  <a:pt x="160" y="169"/>
                </a:lnTo>
                <a:lnTo>
                  <a:pt x="160" y="167"/>
                </a:lnTo>
                <a:lnTo>
                  <a:pt x="160" y="165"/>
                </a:lnTo>
                <a:lnTo>
                  <a:pt x="158" y="163"/>
                </a:lnTo>
                <a:lnTo>
                  <a:pt x="158" y="161"/>
                </a:lnTo>
                <a:lnTo>
                  <a:pt x="158" y="157"/>
                </a:lnTo>
                <a:lnTo>
                  <a:pt x="156" y="157"/>
                </a:lnTo>
                <a:lnTo>
                  <a:pt x="156" y="155"/>
                </a:lnTo>
                <a:lnTo>
                  <a:pt x="154" y="153"/>
                </a:lnTo>
                <a:lnTo>
                  <a:pt x="154" y="151"/>
                </a:lnTo>
                <a:lnTo>
                  <a:pt x="152" y="149"/>
                </a:lnTo>
                <a:lnTo>
                  <a:pt x="152" y="147"/>
                </a:lnTo>
                <a:lnTo>
                  <a:pt x="152" y="145"/>
                </a:lnTo>
                <a:lnTo>
                  <a:pt x="150" y="143"/>
                </a:lnTo>
                <a:lnTo>
                  <a:pt x="148" y="143"/>
                </a:lnTo>
                <a:lnTo>
                  <a:pt x="146" y="143"/>
                </a:lnTo>
                <a:lnTo>
                  <a:pt x="144" y="141"/>
                </a:lnTo>
                <a:lnTo>
                  <a:pt x="142" y="141"/>
                </a:lnTo>
                <a:lnTo>
                  <a:pt x="140" y="141"/>
                </a:lnTo>
                <a:lnTo>
                  <a:pt x="140" y="139"/>
                </a:lnTo>
                <a:lnTo>
                  <a:pt x="138" y="137"/>
                </a:lnTo>
                <a:lnTo>
                  <a:pt x="138" y="135"/>
                </a:lnTo>
                <a:lnTo>
                  <a:pt x="138" y="133"/>
                </a:lnTo>
                <a:lnTo>
                  <a:pt x="136" y="131"/>
                </a:lnTo>
                <a:lnTo>
                  <a:pt x="134" y="129"/>
                </a:lnTo>
                <a:lnTo>
                  <a:pt x="132" y="131"/>
                </a:lnTo>
                <a:lnTo>
                  <a:pt x="130" y="131"/>
                </a:lnTo>
                <a:lnTo>
                  <a:pt x="128" y="131"/>
                </a:lnTo>
                <a:lnTo>
                  <a:pt x="128" y="129"/>
                </a:lnTo>
                <a:lnTo>
                  <a:pt x="130" y="129"/>
                </a:lnTo>
                <a:lnTo>
                  <a:pt x="128" y="127"/>
                </a:lnTo>
                <a:lnTo>
                  <a:pt x="126" y="127"/>
                </a:lnTo>
                <a:lnTo>
                  <a:pt x="124" y="127"/>
                </a:lnTo>
                <a:lnTo>
                  <a:pt x="122" y="125"/>
                </a:lnTo>
                <a:lnTo>
                  <a:pt x="120" y="123"/>
                </a:lnTo>
                <a:lnTo>
                  <a:pt x="120" y="121"/>
                </a:lnTo>
                <a:lnTo>
                  <a:pt x="118" y="119"/>
                </a:lnTo>
                <a:lnTo>
                  <a:pt x="116" y="117"/>
                </a:lnTo>
                <a:lnTo>
                  <a:pt x="114" y="119"/>
                </a:lnTo>
                <a:lnTo>
                  <a:pt x="112" y="117"/>
                </a:lnTo>
                <a:lnTo>
                  <a:pt x="110" y="117"/>
                </a:lnTo>
                <a:lnTo>
                  <a:pt x="108" y="117"/>
                </a:lnTo>
                <a:lnTo>
                  <a:pt x="106" y="119"/>
                </a:lnTo>
                <a:lnTo>
                  <a:pt x="106" y="117"/>
                </a:lnTo>
                <a:lnTo>
                  <a:pt x="104" y="115"/>
                </a:lnTo>
                <a:lnTo>
                  <a:pt x="102" y="115"/>
                </a:lnTo>
                <a:lnTo>
                  <a:pt x="100" y="113"/>
                </a:lnTo>
                <a:lnTo>
                  <a:pt x="98" y="113"/>
                </a:lnTo>
                <a:lnTo>
                  <a:pt x="96" y="111"/>
                </a:lnTo>
                <a:lnTo>
                  <a:pt x="94" y="109"/>
                </a:lnTo>
                <a:lnTo>
                  <a:pt x="92" y="107"/>
                </a:lnTo>
                <a:lnTo>
                  <a:pt x="92" y="105"/>
                </a:lnTo>
                <a:lnTo>
                  <a:pt x="90" y="105"/>
                </a:lnTo>
                <a:lnTo>
                  <a:pt x="88" y="103"/>
                </a:lnTo>
                <a:lnTo>
                  <a:pt x="88" y="101"/>
                </a:lnTo>
                <a:lnTo>
                  <a:pt x="86" y="101"/>
                </a:lnTo>
                <a:lnTo>
                  <a:pt x="84" y="101"/>
                </a:lnTo>
                <a:lnTo>
                  <a:pt x="84" y="99"/>
                </a:lnTo>
                <a:lnTo>
                  <a:pt x="82" y="97"/>
                </a:lnTo>
                <a:lnTo>
                  <a:pt x="82" y="95"/>
                </a:lnTo>
                <a:lnTo>
                  <a:pt x="80" y="95"/>
                </a:lnTo>
                <a:lnTo>
                  <a:pt x="78" y="95"/>
                </a:lnTo>
                <a:lnTo>
                  <a:pt x="76" y="93"/>
                </a:lnTo>
                <a:lnTo>
                  <a:pt x="74" y="95"/>
                </a:lnTo>
                <a:lnTo>
                  <a:pt x="74" y="93"/>
                </a:lnTo>
                <a:lnTo>
                  <a:pt x="74" y="91"/>
                </a:lnTo>
                <a:lnTo>
                  <a:pt x="72" y="89"/>
                </a:lnTo>
                <a:lnTo>
                  <a:pt x="70" y="87"/>
                </a:lnTo>
                <a:lnTo>
                  <a:pt x="68" y="87"/>
                </a:lnTo>
                <a:lnTo>
                  <a:pt x="68" y="85"/>
                </a:lnTo>
                <a:lnTo>
                  <a:pt x="66" y="83"/>
                </a:lnTo>
                <a:lnTo>
                  <a:pt x="64" y="83"/>
                </a:lnTo>
                <a:lnTo>
                  <a:pt x="64" y="81"/>
                </a:lnTo>
                <a:lnTo>
                  <a:pt x="64" y="79"/>
                </a:lnTo>
                <a:lnTo>
                  <a:pt x="64" y="77"/>
                </a:lnTo>
                <a:lnTo>
                  <a:pt x="62" y="75"/>
                </a:lnTo>
                <a:lnTo>
                  <a:pt x="60" y="73"/>
                </a:lnTo>
                <a:lnTo>
                  <a:pt x="60" y="71"/>
                </a:lnTo>
                <a:lnTo>
                  <a:pt x="60" y="69"/>
                </a:lnTo>
                <a:lnTo>
                  <a:pt x="60" y="67"/>
                </a:lnTo>
                <a:lnTo>
                  <a:pt x="60" y="65"/>
                </a:lnTo>
                <a:lnTo>
                  <a:pt x="58" y="65"/>
                </a:lnTo>
                <a:lnTo>
                  <a:pt x="58" y="63"/>
                </a:lnTo>
                <a:lnTo>
                  <a:pt x="56" y="61"/>
                </a:lnTo>
                <a:lnTo>
                  <a:pt x="54" y="61"/>
                </a:lnTo>
                <a:lnTo>
                  <a:pt x="54" y="59"/>
                </a:lnTo>
                <a:lnTo>
                  <a:pt x="52" y="59"/>
                </a:lnTo>
                <a:lnTo>
                  <a:pt x="50" y="59"/>
                </a:lnTo>
                <a:lnTo>
                  <a:pt x="48" y="59"/>
                </a:lnTo>
                <a:lnTo>
                  <a:pt x="46" y="57"/>
                </a:lnTo>
                <a:lnTo>
                  <a:pt x="44" y="57"/>
                </a:lnTo>
                <a:lnTo>
                  <a:pt x="44" y="56"/>
                </a:lnTo>
                <a:lnTo>
                  <a:pt x="42" y="56"/>
                </a:lnTo>
                <a:lnTo>
                  <a:pt x="40" y="54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2" y="54"/>
                </a:lnTo>
                <a:lnTo>
                  <a:pt x="30" y="56"/>
                </a:lnTo>
                <a:lnTo>
                  <a:pt x="28" y="57"/>
                </a:lnTo>
                <a:lnTo>
                  <a:pt x="26" y="59"/>
                </a:lnTo>
                <a:lnTo>
                  <a:pt x="26" y="61"/>
                </a:lnTo>
                <a:lnTo>
                  <a:pt x="24" y="63"/>
                </a:lnTo>
                <a:lnTo>
                  <a:pt x="22" y="63"/>
                </a:lnTo>
                <a:lnTo>
                  <a:pt x="20" y="65"/>
                </a:lnTo>
                <a:lnTo>
                  <a:pt x="18" y="65"/>
                </a:lnTo>
                <a:lnTo>
                  <a:pt x="16" y="65"/>
                </a:lnTo>
                <a:lnTo>
                  <a:pt x="14" y="65"/>
                </a:lnTo>
                <a:lnTo>
                  <a:pt x="14" y="63"/>
                </a:lnTo>
                <a:lnTo>
                  <a:pt x="16" y="61"/>
                </a:lnTo>
                <a:lnTo>
                  <a:pt x="16" y="59"/>
                </a:lnTo>
                <a:lnTo>
                  <a:pt x="16" y="57"/>
                </a:lnTo>
                <a:lnTo>
                  <a:pt x="14" y="57"/>
                </a:lnTo>
                <a:lnTo>
                  <a:pt x="12" y="59"/>
                </a:lnTo>
                <a:lnTo>
                  <a:pt x="10" y="57"/>
                </a:lnTo>
                <a:lnTo>
                  <a:pt x="8" y="57"/>
                </a:lnTo>
                <a:lnTo>
                  <a:pt x="6" y="57"/>
                </a:lnTo>
                <a:lnTo>
                  <a:pt x="4" y="56"/>
                </a:lnTo>
                <a:lnTo>
                  <a:pt x="4" y="54"/>
                </a:lnTo>
                <a:lnTo>
                  <a:pt x="2" y="52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6"/>
                </a:lnTo>
                <a:lnTo>
                  <a:pt x="4" y="44"/>
                </a:lnTo>
                <a:lnTo>
                  <a:pt x="2" y="44"/>
                </a:lnTo>
                <a:lnTo>
                  <a:pt x="2" y="42"/>
                </a:lnTo>
                <a:lnTo>
                  <a:pt x="0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6" name="Freeform 2414"/>
          <p:cNvSpPr>
            <a:spLocks/>
          </p:cNvSpPr>
          <p:nvPr/>
        </p:nvSpPr>
        <p:spPr bwMode="auto">
          <a:xfrm>
            <a:off x="4413253" y="2392363"/>
            <a:ext cx="314325" cy="296863"/>
          </a:xfrm>
          <a:custGeom>
            <a:avLst/>
            <a:gdLst>
              <a:gd name="T0" fmla="*/ 20161250 w 198"/>
              <a:gd name="T1" fmla="*/ 85685168 h 187"/>
              <a:gd name="T2" fmla="*/ 15120938 w 198"/>
              <a:gd name="T3" fmla="*/ 55443344 h 187"/>
              <a:gd name="T4" fmla="*/ 55443438 w 198"/>
              <a:gd name="T5" fmla="*/ 55443344 h 187"/>
              <a:gd name="T6" fmla="*/ 75604688 w 198"/>
              <a:gd name="T7" fmla="*/ 40322432 h 187"/>
              <a:gd name="T8" fmla="*/ 90725625 w 198"/>
              <a:gd name="T9" fmla="*/ 55443344 h 187"/>
              <a:gd name="T10" fmla="*/ 100806250 w 198"/>
              <a:gd name="T11" fmla="*/ 50403040 h 187"/>
              <a:gd name="T12" fmla="*/ 115927188 w 198"/>
              <a:gd name="T13" fmla="*/ 35282128 h 187"/>
              <a:gd name="T14" fmla="*/ 141128750 w 198"/>
              <a:gd name="T15" fmla="*/ 40322432 h 187"/>
              <a:gd name="T16" fmla="*/ 156249688 w 198"/>
              <a:gd name="T17" fmla="*/ 20161216 h 187"/>
              <a:gd name="T18" fmla="*/ 176410938 w 198"/>
              <a:gd name="T19" fmla="*/ 15120912 h 187"/>
              <a:gd name="T20" fmla="*/ 211693125 w 198"/>
              <a:gd name="T21" fmla="*/ 5040304 h 187"/>
              <a:gd name="T22" fmla="*/ 236894688 w 198"/>
              <a:gd name="T23" fmla="*/ 15120912 h 187"/>
              <a:gd name="T24" fmla="*/ 257055938 w 198"/>
              <a:gd name="T25" fmla="*/ 25201520 h 187"/>
              <a:gd name="T26" fmla="*/ 292338125 w 198"/>
              <a:gd name="T27" fmla="*/ 25201520 h 187"/>
              <a:gd name="T28" fmla="*/ 282257500 w 198"/>
              <a:gd name="T29" fmla="*/ 50403040 h 187"/>
              <a:gd name="T30" fmla="*/ 297378438 w 198"/>
              <a:gd name="T31" fmla="*/ 70564256 h 187"/>
              <a:gd name="T32" fmla="*/ 287297813 w 198"/>
              <a:gd name="T33" fmla="*/ 65523952 h 187"/>
              <a:gd name="T34" fmla="*/ 267136563 w 198"/>
              <a:gd name="T35" fmla="*/ 70564256 h 187"/>
              <a:gd name="T36" fmla="*/ 231854375 w 198"/>
              <a:gd name="T37" fmla="*/ 80644864 h 187"/>
              <a:gd name="T38" fmla="*/ 226814063 w 198"/>
              <a:gd name="T39" fmla="*/ 90725472 h 187"/>
              <a:gd name="T40" fmla="*/ 241935000 w 198"/>
              <a:gd name="T41" fmla="*/ 115926992 h 187"/>
              <a:gd name="T42" fmla="*/ 231854375 w 198"/>
              <a:gd name="T43" fmla="*/ 131047904 h 187"/>
              <a:gd name="T44" fmla="*/ 262096250 w 198"/>
              <a:gd name="T45" fmla="*/ 158768783 h 187"/>
              <a:gd name="T46" fmla="*/ 292338125 w 198"/>
              <a:gd name="T47" fmla="*/ 183970303 h 187"/>
              <a:gd name="T48" fmla="*/ 302418750 w 198"/>
              <a:gd name="T49" fmla="*/ 209171823 h 187"/>
              <a:gd name="T50" fmla="*/ 327620313 w 198"/>
              <a:gd name="T51" fmla="*/ 244453951 h 187"/>
              <a:gd name="T52" fmla="*/ 352821875 w 198"/>
              <a:gd name="T53" fmla="*/ 259574863 h 187"/>
              <a:gd name="T54" fmla="*/ 398184688 w 198"/>
              <a:gd name="T55" fmla="*/ 269655471 h 187"/>
              <a:gd name="T56" fmla="*/ 413305625 w 198"/>
              <a:gd name="T57" fmla="*/ 294856991 h 187"/>
              <a:gd name="T58" fmla="*/ 463708750 w 198"/>
              <a:gd name="T59" fmla="*/ 320058511 h 187"/>
              <a:gd name="T60" fmla="*/ 498990938 w 198"/>
              <a:gd name="T61" fmla="*/ 350300335 h 187"/>
              <a:gd name="T62" fmla="*/ 478829688 w 198"/>
              <a:gd name="T63" fmla="*/ 360380943 h 187"/>
              <a:gd name="T64" fmla="*/ 463708750 w 198"/>
              <a:gd name="T65" fmla="*/ 345260031 h 187"/>
              <a:gd name="T66" fmla="*/ 443547500 w 198"/>
              <a:gd name="T67" fmla="*/ 335179423 h 187"/>
              <a:gd name="T68" fmla="*/ 423386250 w 198"/>
              <a:gd name="T69" fmla="*/ 355340639 h 187"/>
              <a:gd name="T70" fmla="*/ 423386250 w 198"/>
              <a:gd name="T71" fmla="*/ 380542159 h 187"/>
              <a:gd name="T72" fmla="*/ 443547500 w 198"/>
              <a:gd name="T73" fmla="*/ 410783983 h 187"/>
              <a:gd name="T74" fmla="*/ 418345938 w 198"/>
              <a:gd name="T75" fmla="*/ 435985503 h 187"/>
              <a:gd name="T76" fmla="*/ 398184688 w 198"/>
              <a:gd name="T77" fmla="*/ 471267631 h 187"/>
              <a:gd name="T78" fmla="*/ 388104063 w 198"/>
              <a:gd name="T79" fmla="*/ 446066111 h 187"/>
              <a:gd name="T80" fmla="*/ 403225000 w 198"/>
              <a:gd name="T81" fmla="*/ 415824287 h 187"/>
              <a:gd name="T82" fmla="*/ 383063750 w 198"/>
              <a:gd name="T83" fmla="*/ 375501855 h 187"/>
              <a:gd name="T84" fmla="*/ 367942813 w 198"/>
              <a:gd name="T85" fmla="*/ 360380943 h 187"/>
              <a:gd name="T86" fmla="*/ 342741250 w 198"/>
              <a:gd name="T87" fmla="*/ 330139119 h 187"/>
              <a:gd name="T88" fmla="*/ 317539688 w 198"/>
              <a:gd name="T89" fmla="*/ 320058511 h 187"/>
              <a:gd name="T90" fmla="*/ 297378438 w 198"/>
              <a:gd name="T91" fmla="*/ 299897295 h 187"/>
              <a:gd name="T92" fmla="*/ 267136563 w 198"/>
              <a:gd name="T93" fmla="*/ 294856991 h 187"/>
              <a:gd name="T94" fmla="*/ 231854375 w 198"/>
              <a:gd name="T95" fmla="*/ 269655471 h 187"/>
              <a:gd name="T96" fmla="*/ 211693125 w 198"/>
              <a:gd name="T97" fmla="*/ 249494255 h 187"/>
              <a:gd name="T98" fmla="*/ 186491563 w 198"/>
              <a:gd name="T99" fmla="*/ 229333039 h 187"/>
              <a:gd name="T100" fmla="*/ 161290000 w 198"/>
              <a:gd name="T101" fmla="*/ 204131519 h 187"/>
              <a:gd name="T102" fmla="*/ 151209375 w 198"/>
              <a:gd name="T103" fmla="*/ 168849391 h 187"/>
              <a:gd name="T104" fmla="*/ 131048125 w 198"/>
              <a:gd name="T105" fmla="*/ 148688175 h 187"/>
              <a:gd name="T106" fmla="*/ 95765938 w 198"/>
              <a:gd name="T107" fmla="*/ 136088208 h 187"/>
              <a:gd name="T108" fmla="*/ 65524063 w 198"/>
              <a:gd name="T109" fmla="*/ 148688175 h 187"/>
              <a:gd name="T110" fmla="*/ 40322500 w 198"/>
              <a:gd name="T111" fmla="*/ 163809087 h 187"/>
              <a:gd name="T112" fmla="*/ 30241875 w 198"/>
              <a:gd name="T113" fmla="*/ 148688175 h 187"/>
              <a:gd name="T114" fmla="*/ 10080625 w 198"/>
              <a:gd name="T115" fmla="*/ 126007600 h 187"/>
              <a:gd name="T116" fmla="*/ 0 w 198"/>
              <a:gd name="T117" fmla="*/ 100806080 h 18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98" h="187">
                <a:moveTo>
                  <a:pt x="0" y="40"/>
                </a:moveTo>
                <a:lnTo>
                  <a:pt x="0" y="40"/>
                </a:lnTo>
                <a:lnTo>
                  <a:pt x="0" y="38"/>
                </a:lnTo>
                <a:lnTo>
                  <a:pt x="2" y="38"/>
                </a:lnTo>
                <a:lnTo>
                  <a:pt x="4" y="38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8" y="24"/>
                </a:lnTo>
                <a:lnTo>
                  <a:pt x="12" y="24"/>
                </a:lnTo>
                <a:lnTo>
                  <a:pt x="14" y="22"/>
                </a:lnTo>
                <a:lnTo>
                  <a:pt x="16" y="22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4" y="16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4"/>
                </a:lnTo>
                <a:lnTo>
                  <a:pt x="30" y="16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6" y="22"/>
                </a:lnTo>
                <a:lnTo>
                  <a:pt x="36" y="24"/>
                </a:lnTo>
                <a:lnTo>
                  <a:pt x="38" y="26"/>
                </a:lnTo>
                <a:lnTo>
                  <a:pt x="38" y="24"/>
                </a:lnTo>
                <a:lnTo>
                  <a:pt x="40" y="22"/>
                </a:lnTo>
                <a:lnTo>
                  <a:pt x="38" y="22"/>
                </a:lnTo>
                <a:lnTo>
                  <a:pt x="40" y="20"/>
                </a:lnTo>
                <a:lnTo>
                  <a:pt x="40" y="18"/>
                </a:lnTo>
                <a:lnTo>
                  <a:pt x="42" y="16"/>
                </a:lnTo>
                <a:lnTo>
                  <a:pt x="44" y="16"/>
                </a:lnTo>
                <a:lnTo>
                  <a:pt x="44" y="14"/>
                </a:lnTo>
                <a:lnTo>
                  <a:pt x="44" y="12"/>
                </a:lnTo>
                <a:lnTo>
                  <a:pt x="46" y="12"/>
                </a:lnTo>
                <a:lnTo>
                  <a:pt x="46" y="14"/>
                </a:lnTo>
                <a:lnTo>
                  <a:pt x="48" y="16"/>
                </a:lnTo>
                <a:lnTo>
                  <a:pt x="50" y="16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8" y="14"/>
                </a:lnTo>
                <a:lnTo>
                  <a:pt x="56" y="12"/>
                </a:lnTo>
                <a:lnTo>
                  <a:pt x="56" y="10"/>
                </a:lnTo>
                <a:lnTo>
                  <a:pt x="56" y="8"/>
                </a:lnTo>
                <a:lnTo>
                  <a:pt x="58" y="8"/>
                </a:lnTo>
                <a:lnTo>
                  <a:pt x="60" y="10"/>
                </a:lnTo>
                <a:lnTo>
                  <a:pt x="62" y="10"/>
                </a:lnTo>
                <a:lnTo>
                  <a:pt x="62" y="8"/>
                </a:lnTo>
                <a:lnTo>
                  <a:pt x="62" y="6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78" y="0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2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90" y="2"/>
                </a:lnTo>
                <a:lnTo>
                  <a:pt x="90" y="4"/>
                </a:lnTo>
                <a:lnTo>
                  <a:pt x="92" y="4"/>
                </a:lnTo>
                <a:lnTo>
                  <a:pt x="94" y="6"/>
                </a:lnTo>
                <a:lnTo>
                  <a:pt x="96" y="8"/>
                </a:lnTo>
                <a:lnTo>
                  <a:pt x="98" y="8"/>
                </a:lnTo>
                <a:lnTo>
                  <a:pt x="100" y="8"/>
                </a:lnTo>
                <a:lnTo>
                  <a:pt x="102" y="10"/>
                </a:lnTo>
                <a:lnTo>
                  <a:pt x="104" y="10"/>
                </a:lnTo>
                <a:lnTo>
                  <a:pt x="106" y="10"/>
                </a:lnTo>
                <a:lnTo>
                  <a:pt x="108" y="10"/>
                </a:lnTo>
                <a:lnTo>
                  <a:pt x="110" y="10"/>
                </a:lnTo>
                <a:lnTo>
                  <a:pt x="112" y="10"/>
                </a:lnTo>
                <a:lnTo>
                  <a:pt x="114" y="10"/>
                </a:lnTo>
                <a:lnTo>
                  <a:pt x="116" y="10"/>
                </a:lnTo>
                <a:lnTo>
                  <a:pt x="116" y="12"/>
                </a:lnTo>
                <a:lnTo>
                  <a:pt x="114" y="12"/>
                </a:lnTo>
                <a:lnTo>
                  <a:pt x="112" y="14"/>
                </a:lnTo>
                <a:lnTo>
                  <a:pt x="110" y="16"/>
                </a:lnTo>
                <a:lnTo>
                  <a:pt x="112" y="16"/>
                </a:lnTo>
                <a:lnTo>
                  <a:pt x="114" y="18"/>
                </a:lnTo>
                <a:lnTo>
                  <a:pt x="112" y="20"/>
                </a:lnTo>
                <a:lnTo>
                  <a:pt x="112" y="22"/>
                </a:lnTo>
                <a:lnTo>
                  <a:pt x="114" y="22"/>
                </a:lnTo>
                <a:lnTo>
                  <a:pt x="114" y="24"/>
                </a:lnTo>
                <a:lnTo>
                  <a:pt x="114" y="26"/>
                </a:lnTo>
                <a:lnTo>
                  <a:pt x="116" y="26"/>
                </a:lnTo>
                <a:lnTo>
                  <a:pt x="118" y="28"/>
                </a:lnTo>
                <a:lnTo>
                  <a:pt x="118" y="30"/>
                </a:lnTo>
                <a:lnTo>
                  <a:pt x="116" y="30"/>
                </a:lnTo>
                <a:lnTo>
                  <a:pt x="116" y="28"/>
                </a:lnTo>
                <a:lnTo>
                  <a:pt x="114" y="26"/>
                </a:lnTo>
                <a:lnTo>
                  <a:pt x="112" y="28"/>
                </a:lnTo>
                <a:lnTo>
                  <a:pt x="110" y="28"/>
                </a:lnTo>
                <a:lnTo>
                  <a:pt x="110" y="26"/>
                </a:lnTo>
                <a:lnTo>
                  <a:pt x="108" y="26"/>
                </a:lnTo>
                <a:lnTo>
                  <a:pt x="106" y="26"/>
                </a:lnTo>
                <a:lnTo>
                  <a:pt x="106" y="28"/>
                </a:lnTo>
                <a:lnTo>
                  <a:pt x="104" y="28"/>
                </a:lnTo>
                <a:lnTo>
                  <a:pt x="102" y="30"/>
                </a:lnTo>
                <a:lnTo>
                  <a:pt x="100" y="30"/>
                </a:lnTo>
                <a:lnTo>
                  <a:pt x="100" y="32"/>
                </a:lnTo>
                <a:lnTo>
                  <a:pt x="96" y="32"/>
                </a:lnTo>
                <a:lnTo>
                  <a:pt x="94" y="32"/>
                </a:lnTo>
                <a:lnTo>
                  <a:pt x="96" y="32"/>
                </a:lnTo>
                <a:lnTo>
                  <a:pt x="94" y="32"/>
                </a:lnTo>
                <a:lnTo>
                  <a:pt x="92" y="32"/>
                </a:lnTo>
                <a:lnTo>
                  <a:pt x="92" y="34"/>
                </a:lnTo>
                <a:lnTo>
                  <a:pt x="90" y="36"/>
                </a:lnTo>
                <a:lnTo>
                  <a:pt x="92" y="38"/>
                </a:lnTo>
                <a:lnTo>
                  <a:pt x="92" y="40"/>
                </a:lnTo>
                <a:lnTo>
                  <a:pt x="94" y="40"/>
                </a:lnTo>
                <a:lnTo>
                  <a:pt x="96" y="42"/>
                </a:lnTo>
                <a:lnTo>
                  <a:pt x="96" y="44"/>
                </a:lnTo>
                <a:lnTo>
                  <a:pt x="96" y="46"/>
                </a:lnTo>
                <a:lnTo>
                  <a:pt x="94" y="46"/>
                </a:lnTo>
                <a:lnTo>
                  <a:pt x="92" y="46"/>
                </a:lnTo>
                <a:lnTo>
                  <a:pt x="92" y="48"/>
                </a:lnTo>
                <a:lnTo>
                  <a:pt x="92" y="50"/>
                </a:lnTo>
                <a:lnTo>
                  <a:pt x="92" y="52"/>
                </a:lnTo>
                <a:lnTo>
                  <a:pt x="92" y="54"/>
                </a:lnTo>
                <a:lnTo>
                  <a:pt x="94" y="56"/>
                </a:lnTo>
                <a:lnTo>
                  <a:pt x="94" y="57"/>
                </a:lnTo>
                <a:lnTo>
                  <a:pt x="96" y="59"/>
                </a:lnTo>
                <a:lnTo>
                  <a:pt x="98" y="59"/>
                </a:lnTo>
                <a:lnTo>
                  <a:pt x="98" y="61"/>
                </a:lnTo>
                <a:lnTo>
                  <a:pt x="100" y="61"/>
                </a:lnTo>
                <a:lnTo>
                  <a:pt x="104" y="63"/>
                </a:lnTo>
                <a:lnTo>
                  <a:pt x="106" y="65"/>
                </a:lnTo>
                <a:lnTo>
                  <a:pt x="108" y="67"/>
                </a:lnTo>
                <a:lnTo>
                  <a:pt x="110" y="67"/>
                </a:lnTo>
                <a:lnTo>
                  <a:pt x="110" y="69"/>
                </a:lnTo>
                <a:lnTo>
                  <a:pt x="112" y="69"/>
                </a:lnTo>
                <a:lnTo>
                  <a:pt x="114" y="71"/>
                </a:lnTo>
                <a:lnTo>
                  <a:pt x="116" y="73"/>
                </a:lnTo>
                <a:lnTo>
                  <a:pt x="116" y="75"/>
                </a:lnTo>
                <a:lnTo>
                  <a:pt x="118" y="77"/>
                </a:lnTo>
                <a:lnTo>
                  <a:pt x="118" y="79"/>
                </a:lnTo>
                <a:lnTo>
                  <a:pt x="118" y="81"/>
                </a:lnTo>
                <a:lnTo>
                  <a:pt x="120" y="83"/>
                </a:lnTo>
                <a:lnTo>
                  <a:pt x="120" y="85"/>
                </a:lnTo>
                <a:lnTo>
                  <a:pt x="120" y="87"/>
                </a:lnTo>
                <a:lnTo>
                  <a:pt x="122" y="89"/>
                </a:lnTo>
                <a:lnTo>
                  <a:pt x="124" y="91"/>
                </a:lnTo>
                <a:lnTo>
                  <a:pt x="126" y="93"/>
                </a:lnTo>
                <a:lnTo>
                  <a:pt x="128" y="95"/>
                </a:lnTo>
                <a:lnTo>
                  <a:pt x="130" y="97"/>
                </a:lnTo>
                <a:lnTo>
                  <a:pt x="132" y="99"/>
                </a:lnTo>
                <a:lnTo>
                  <a:pt x="134" y="101"/>
                </a:lnTo>
                <a:lnTo>
                  <a:pt x="136" y="101"/>
                </a:lnTo>
                <a:lnTo>
                  <a:pt x="138" y="103"/>
                </a:lnTo>
                <a:lnTo>
                  <a:pt x="140" y="103"/>
                </a:lnTo>
                <a:lnTo>
                  <a:pt x="142" y="105"/>
                </a:lnTo>
                <a:lnTo>
                  <a:pt x="146" y="105"/>
                </a:lnTo>
                <a:lnTo>
                  <a:pt x="148" y="105"/>
                </a:lnTo>
                <a:lnTo>
                  <a:pt x="152" y="105"/>
                </a:lnTo>
                <a:lnTo>
                  <a:pt x="154" y="103"/>
                </a:lnTo>
                <a:lnTo>
                  <a:pt x="156" y="103"/>
                </a:lnTo>
                <a:lnTo>
                  <a:pt x="158" y="105"/>
                </a:lnTo>
                <a:lnTo>
                  <a:pt x="158" y="107"/>
                </a:lnTo>
                <a:lnTo>
                  <a:pt x="156" y="109"/>
                </a:lnTo>
                <a:lnTo>
                  <a:pt x="154" y="109"/>
                </a:lnTo>
                <a:lnTo>
                  <a:pt x="154" y="111"/>
                </a:lnTo>
                <a:lnTo>
                  <a:pt x="154" y="113"/>
                </a:lnTo>
                <a:lnTo>
                  <a:pt x="156" y="115"/>
                </a:lnTo>
                <a:lnTo>
                  <a:pt x="158" y="115"/>
                </a:lnTo>
                <a:lnTo>
                  <a:pt x="162" y="117"/>
                </a:lnTo>
                <a:lnTo>
                  <a:pt x="164" y="117"/>
                </a:lnTo>
                <a:lnTo>
                  <a:pt x="166" y="119"/>
                </a:lnTo>
                <a:lnTo>
                  <a:pt x="168" y="119"/>
                </a:lnTo>
                <a:lnTo>
                  <a:pt x="170" y="121"/>
                </a:lnTo>
                <a:lnTo>
                  <a:pt x="172" y="121"/>
                </a:lnTo>
                <a:lnTo>
                  <a:pt x="174" y="123"/>
                </a:lnTo>
                <a:lnTo>
                  <a:pt x="176" y="123"/>
                </a:lnTo>
                <a:lnTo>
                  <a:pt x="180" y="127"/>
                </a:lnTo>
                <a:lnTo>
                  <a:pt x="182" y="127"/>
                </a:lnTo>
                <a:lnTo>
                  <a:pt x="184" y="127"/>
                </a:lnTo>
                <a:lnTo>
                  <a:pt x="186" y="129"/>
                </a:lnTo>
                <a:lnTo>
                  <a:pt x="188" y="129"/>
                </a:lnTo>
                <a:lnTo>
                  <a:pt x="188" y="131"/>
                </a:lnTo>
                <a:lnTo>
                  <a:pt x="190" y="133"/>
                </a:lnTo>
                <a:lnTo>
                  <a:pt x="192" y="133"/>
                </a:lnTo>
                <a:lnTo>
                  <a:pt x="194" y="135"/>
                </a:lnTo>
                <a:lnTo>
                  <a:pt x="196" y="137"/>
                </a:lnTo>
                <a:lnTo>
                  <a:pt x="198" y="139"/>
                </a:lnTo>
                <a:lnTo>
                  <a:pt x="198" y="141"/>
                </a:lnTo>
                <a:lnTo>
                  <a:pt x="198" y="143"/>
                </a:lnTo>
                <a:lnTo>
                  <a:pt x="196" y="145"/>
                </a:lnTo>
                <a:lnTo>
                  <a:pt x="196" y="147"/>
                </a:lnTo>
                <a:lnTo>
                  <a:pt x="194" y="147"/>
                </a:lnTo>
                <a:lnTo>
                  <a:pt x="192" y="147"/>
                </a:lnTo>
                <a:lnTo>
                  <a:pt x="192" y="145"/>
                </a:lnTo>
                <a:lnTo>
                  <a:pt x="190" y="143"/>
                </a:lnTo>
                <a:lnTo>
                  <a:pt x="190" y="141"/>
                </a:lnTo>
                <a:lnTo>
                  <a:pt x="188" y="141"/>
                </a:lnTo>
                <a:lnTo>
                  <a:pt x="188" y="139"/>
                </a:lnTo>
                <a:lnTo>
                  <a:pt x="186" y="137"/>
                </a:lnTo>
                <a:lnTo>
                  <a:pt x="184" y="137"/>
                </a:lnTo>
                <a:lnTo>
                  <a:pt x="182" y="137"/>
                </a:lnTo>
                <a:lnTo>
                  <a:pt x="180" y="137"/>
                </a:lnTo>
                <a:lnTo>
                  <a:pt x="178" y="137"/>
                </a:lnTo>
                <a:lnTo>
                  <a:pt x="176" y="135"/>
                </a:lnTo>
                <a:lnTo>
                  <a:pt x="176" y="133"/>
                </a:lnTo>
                <a:lnTo>
                  <a:pt x="178" y="133"/>
                </a:lnTo>
                <a:lnTo>
                  <a:pt x="176" y="133"/>
                </a:lnTo>
                <a:lnTo>
                  <a:pt x="174" y="133"/>
                </a:lnTo>
                <a:lnTo>
                  <a:pt x="172" y="133"/>
                </a:lnTo>
                <a:lnTo>
                  <a:pt x="172" y="135"/>
                </a:lnTo>
                <a:lnTo>
                  <a:pt x="170" y="135"/>
                </a:lnTo>
                <a:lnTo>
                  <a:pt x="170" y="137"/>
                </a:lnTo>
                <a:lnTo>
                  <a:pt x="168" y="139"/>
                </a:lnTo>
                <a:lnTo>
                  <a:pt x="168" y="141"/>
                </a:lnTo>
                <a:lnTo>
                  <a:pt x="166" y="141"/>
                </a:lnTo>
                <a:lnTo>
                  <a:pt x="166" y="143"/>
                </a:lnTo>
                <a:lnTo>
                  <a:pt x="166" y="145"/>
                </a:lnTo>
                <a:lnTo>
                  <a:pt x="164" y="147"/>
                </a:lnTo>
                <a:lnTo>
                  <a:pt x="164" y="149"/>
                </a:lnTo>
                <a:lnTo>
                  <a:pt x="166" y="151"/>
                </a:lnTo>
                <a:lnTo>
                  <a:pt x="168" y="151"/>
                </a:lnTo>
                <a:lnTo>
                  <a:pt x="170" y="153"/>
                </a:lnTo>
                <a:lnTo>
                  <a:pt x="172" y="153"/>
                </a:lnTo>
                <a:lnTo>
                  <a:pt x="174" y="155"/>
                </a:lnTo>
                <a:lnTo>
                  <a:pt x="176" y="155"/>
                </a:lnTo>
                <a:lnTo>
                  <a:pt x="176" y="157"/>
                </a:lnTo>
                <a:lnTo>
                  <a:pt x="176" y="159"/>
                </a:lnTo>
                <a:lnTo>
                  <a:pt x="176" y="161"/>
                </a:lnTo>
                <a:lnTo>
                  <a:pt x="176" y="163"/>
                </a:lnTo>
                <a:lnTo>
                  <a:pt x="176" y="165"/>
                </a:lnTo>
                <a:lnTo>
                  <a:pt x="174" y="165"/>
                </a:lnTo>
                <a:lnTo>
                  <a:pt x="172" y="165"/>
                </a:lnTo>
                <a:lnTo>
                  <a:pt x="170" y="167"/>
                </a:lnTo>
                <a:lnTo>
                  <a:pt x="168" y="167"/>
                </a:lnTo>
                <a:lnTo>
                  <a:pt x="166" y="169"/>
                </a:lnTo>
                <a:lnTo>
                  <a:pt x="166" y="171"/>
                </a:lnTo>
                <a:lnTo>
                  <a:pt x="166" y="173"/>
                </a:lnTo>
                <a:lnTo>
                  <a:pt x="166" y="175"/>
                </a:lnTo>
                <a:lnTo>
                  <a:pt x="166" y="177"/>
                </a:lnTo>
                <a:lnTo>
                  <a:pt x="164" y="179"/>
                </a:lnTo>
                <a:lnTo>
                  <a:pt x="162" y="179"/>
                </a:lnTo>
                <a:lnTo>
                  <a:pt x="160" y="181"/>
                </a:lnTo>
                <a:lnTo>
                  <a:pt x="160" y="183"/>
                </a:lnTo>
                <a:lnTo>
                  <a:pt x="160" y="185"/>
                </a:lnTo>
                <a:lnTo>
                  <a:pt x="158" y="187"/>
                </a:lnTo>
                <a:lnTo>
                  <a:pt x="156" y="187"/>
                </a:lnTo>
                <a:lnTo>
                  <a:pt x="154" y="187"/>
                </a:lnTo>
                <a:lnTo>
                  <a:pt x="152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1"/>
                </a:lnTo>
                <a:lnTo>
                  <a:pt x="152" y="179"/>
                </a:lnTo>
                <a:lnTo>
                  <a:pt x="154" y="177"/>
                </a:lnTo>
                <a:lnTo>
                  <a:pt x="156" y="175"/>
                </a:lnTo>
                <a:lnTo>
                  <a:pt x="154" y="173"/>
                </a:lnTo>
                <a:lnTo>
                  <a:pt x="156" y="171"/>
                </a:lnTo>
                <a:lnTo>
                  <a:pt x="158" y="169"/>
                </a:lnTo>
                <a:lnTo>
                  <a:pt x="158" y="171"/>
                </a:lnTo>
                <a:lnTo>
                  <a:pt x="160" y="169"/>
                </a:lnTo>
                <a:lnTo>
                  <a:pt x="160" y="167"/>
                </a:lnTo>
                <a:lnTo>
                  <a:pt x="160" y="165"/>
                </a:lnTo>
                <a:lnTo>
                  <a:pt x="158" y="163"/>
                </a:lnTo>
                <a:lnTo>
                  <a:pt x="158" y="161"/>
                </a:lnTo>
                <a:lnTo>
                  <a:pt x="158" y="157"/>
                </a:lnTo>
                <a:lnTo>
                  <a:pt x="156" y="157"/>
                </a:lnTo>
                <a:lnTo>
                  <a:pt x="156" y="155"/>
                </a:lnTo>
                <a:lnTo>
                  <a:pt x="154" y="153"/>
                </a:lnTo>
                <a:lnTo>
                  <a:pt x="154" y="151"/>
                </a:lnTo>
                <a:lnTo>
                  <a:pt x="152" y="149"/>
                </a:lnTo>
                <a:lnTo>
                  <a:pt x="152" y="147"/>
                </a:lnTo>
                <a:lnTo>
                  <a:pt x="152" y="145"/>
                </a:lnTo>
                <a:lnTo>
                  <a:pt x="150" y="143"/>
                </a:lnTo>
                <a:lnTo>
                  <a:pt x="148" y="143"/>
                </a:lnTo>
                <a:lnTo>
                  <a:pt x="146" y="143"/>
                </a:lnTo>
                <a:lnTo>
                  <a:pt x="144" y="141"/>
                </a:lnTo>
                <a:lnTo>
                  <a:pt x="142" y="141"/>
                </a:lnTo>
                <a:lnTo>
                  <a:pt x="140" y="141"/>
                </a:lnTo>
                <a:lnTo>
                  <a:pt x="140" y="139"/>
                </a:lnTo>
                <a:lnTo>
                  <a:pt x="138" y="137"/>
                </a:lnTo>
                <a:lnTo>
                  <a:pt x="138" y="135"/>
                </a:lnTo>
                <a:lnTo>
                  <a:pt x="138" y="133"/>
                </a:lnTo>
                <a:lnTo>
                  <a:pt x="136" y="131"/>
                </a:lnTo>
                <a:lnTo>
                  <a:pt x="134" y="129"/>
                </a:lnTo>
                <a:lnTo>
                  <a:pt x="132" y="131"/>
                </a:lnTo>
                <a:lnTo>
                  <a:pt x="130" y="131"/>
                </a:lnTo>
                <a:lnTo>
                  <a:pt x="128" y="131"/>
                </a:lnTo>
                <a:lnTo>
                  <a:pt x="128" y="129"/>
                </a:lnTo>
                <a:lnTo>
                  <a:pt x="130" y="129"/>
                </a:lnTo>
                <a:lnTo>
                  <a:pt x="128" y="127"/>
                </a:lnTo>
                <a:lnTo>
                  <a:pt x="126" y="127"/>
                </a:lnTo>
                <a:lnTo>
                  <a:pt x="124" y="127"/>
                </a:lnTo>
                <a:lnTo>
                  <a:pt x="122" y="125"/>
                </a:lnTo>
                <a:lnTo>
                  <a:pt x="120" y="123"/>
                </a:lnTo>
                <a:lnTo>
                  <a:pt x="120" y="121"/>
                </a:lnTo>
                <a:lnTo>
                  <a:pt x="118" y="119"/>
                </a:lnTo>
                <a:lnTo>
                  <a:pt x="116" y="117"/>
                </a:lnTo>
                <a:lnTo>
                  <a:pt x="114" y="119"/>
                </a:lnTo>
                <a:lnTo>
                  <a:pt x="112" y="117"/>
                </a:lnTo>
                <a:lnTo>
                  <a:pt x="110" y="117"/>
                </a:lnTo>
                <a:lnTo>
                  <a:pt x="108" y="117"/>
                </a:lnTo>
                <a:lnTo>
                  <a:pt x="106" y="119"/>
                </a:lnTo>
                <a:lnTo>
                  <a:pt x="106" y="117"/>
                </a:lnTo>
                <a:lnTo>
                  <a:pt x="104" y="115"/>
                </a:lnTo>
                <a:lnTo>
                  <a:pt x="102" y="115"/>
                </a:lnTo>
                <a:lnTo>
                  <a:pt x="100" y="113"/>
                </a:lnTo>
                <a:lnTo>
                  <a:pt x="98" y="113"/>
                </a:lnTo>
                <a:lnTo>
                  <a:pt x="96" y="111"/>
                </a:lnTo>
                <a:lnTo>
                  <a:pt x="94" y="109"/>
                </a:lnTo>
                <a:lnTo>
                  <a:pt x="92" y="107"/>
                </a:lnTo>
                <a:lnTo>
                  <a:pt x="92" y="105"/>
                </a:lnTo>
                <a:lnTo>
                  <a:pt x="90" y="105"/>
                </a:lnTo>
                <a:lnTo>
                  <a:pt x="88" y="103"/>
                </a:lnTo>
                <a:lnTo>
                  <a:pt x="88" y="101"/>
                </a:lnTo>
                <a:lnTo>
                  <a:pt x="86" y="101"/>
                </a:lnTo>
                <a:lnTo>
                  <a:pt x="84" y="101"/>
                </a:lnTo>
                <a:lnTo>
                  <a:pt x="84" y="99"/>
                </a:lnTo>
                <a:lnTo>
                  <a:pt x="82" y="97"/>
                </a:lnTo>
                <a:lnTo>
                  <a:pt x="82" y="95"/>
                </a:lnTo>
                <a:lnTo>
                  <a:pt x="80" y="95"/>
                </a:lnTo>
                <a:lnTo>
                  <a:pt x="78" y="95"/>
                </a:lnTo>
                <a:lnTo>
                  <a:pt x="76" y="93"/>
                </a:lnTo>
                <a:lnTo>
                  <a:pt x="74" y="95"/>
                </a:lnTo>
                <a:lnTo>
                  <a:pt x="74" y="93"/>
                </a:lnTo>
                <a:lnTo>
                  <a:pt x="74" y="91"/>
                </a:lnTo>
                <a:lnTo>
                  <a:pt x="72" y="89"/>
                </a:lnTo>
                <a:lnTo>
                  <a:pt x="70" y="87"/>
                </a:lnTo>
                <a:lnTo>
                  <a:pt x="68" y="87"/>
                </a:lnTo>
                <a:lnTo>
                  <a:pt x="68" y="85"/>
                </a:lnTo>
                <a:lnTo>
                  <a:pt x="66" y="83"/>
                </a:lnTo>
                <a:lnTo>
                  <a:pt x="64" y="83"/>
                </a:lnTo>
                <a:lnTo>
                  <a:pt x="64" y="81"/>
                </a:lnTo>
                <a:lnTo>
                  <a:pt x="64" y="79"/>
                </a:lnTo>
                <a:lnTo>
                  <a:pt x="64" y="77"/>
                </a:lnTo>
                <a:lnTo>
                  <a:pt x="62" y="75"/>
                </a:lnTo>
                <a:lnTo>
                  <a:pt x="60" y="73"/>
                </a:lnTo>
                <a:lnTo>
                  <a:pt x="60" y="71"/>
                </a:lnTo>
                <a:lnTo>
                  <a:pt x="60" y="69"/>
                </a:lnTo>
                <a:lnTo>
                  <a:pt x="60" y="67"/>
                </a:lnTo>
                <a:lnTo>
                  <a:pt x="60" y="65"/>
                </a:lnTo>
                <a:lnTo>
                  <a:pt x="58" y="65"/>
                </a:lnTo>
                <a:lnTo>
                  <a:pt x="58" y="63"/>
                </a:lnTo>
                <a:lnTo>
                  <a:pt x="56" y="61"/>
                </a:lnTo>
                <a:lnTo>
                  <a:pt x="54" y="61"/>
                </a:lnTo>
                <a:lnTo>
                  <a:pt x="54" y="59"/>
                </a:lnTo>
                <a:lnTo>
                  <a:pt x="52" y="59"/>
                </a:lnTo>
                <a:lnTo>
                  <a:pt x="50" y="59"/>
                </a:lnTo>
                <a:lnTo>
                  <a:pt x="48" y="59"/>
                </a:lnTo>
                <a:lnTo>
                  <a:pt x="46" y="57"/>
                </a:lnTo>
                <a:lnTo>
                  <a:pt x="44" y="57"/>
                </a:lnTo>
                <a:lnTo>
                  <a:pt x="44" y="56"/>
                </a:lnTo>
                <a:lnTo>
                  <a:pt x="42" y="56"/>
                </a:lnTo>
                <a:lnTo>
                  <a:pt x="40" y="54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2" y="54"/>
                </a:lnTo>
                <a:lnTo>
                  <a:pt x="30" y="56"/>
                </a:lnTo>
                <a:lnTo>
                  <a:pt x="28" y="57"/>
                </a:lnTo>
                <a:lnTo>
                  <a:pt x="26" y="59"/>
                </a:lnTo>
                <a:lnTo>
                  <a:pt x="26" y="61"/>
                </a:lnTo>
                <a:lnTo>
                  <a:pt x="24" y="63"/>
                </a:lnTo>
                <a:lnTo>
                  <a:pt x="22" y="63"/>
                </a:lnTo>
                <a:lnTo>
                  <a:pt x="20" y="65"/>
                </a:lnTo>
                <a:lnTo>
                  <a:pt x="18" y="65"/>
                </a:lnTo>
                <a:lnTo>
                  <a:pt x="16" y="65"/>
                </a:lnTo>
                <a:lnTo>
                  <a:pt x="14" y="65"/>
                </a:lnTo>
                <a:lnTo>
                  <a:pt x="14" y="63"/>
                </a:lnTo>
                <a:lnTo>
                  <a:pt x="16" y="61"/>
                </a:lnTo>
                <a:lnTo>
                  <a:pt x="16" y="59"/>
                </a:lnTo>
                <a:lnTo>
                  <a:pt x="16" y="57"/>
                </a:lnTo>
                <a:lnTo>
                  <a:pt x="14" y="57"/>
                </a:lnTo>
                <a:lnTo>
                  <a:pt x="12" y="59"/>
                </a:lnTo>
                <a:lnTo>
                  <a:pt x="10" y="57"/>
                </a:lnTo>
                <a:lnTo>
                  <a:pt x="8" y="57"/>
                </a:lnTo>
                <a:lnTo>
                  <a:pt x="6" y="57"/>
                </a:lnTo>
                <a:lnTo>
                  <a:pt x="4" y="56"/>
                </a:lnTo>
                <a:lnTo>
                  <a:pt x="4" y="54"/>
                </a:lnTo>
                <a:lnTo>
                  <a:pt x="2" y="52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6"/>
                </a:lnTo>
                <a:lnTo>
                  <a:pt x="4" y="44"/>
                </a:lnTo>
                <a:lnTo>
                  <a:pt x="2" y="44"/>
                </a:lnTo>
                <a:lnTo>
                  <a:pt x="2" y="42"/>
                </a:lnTo>
                <a:lnTo>
                  <a:pt x="0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7" name="Freeform 2415"/>
          <p:cNvSpPr>
            <a:spLocks/>
          </p:cNvSpPr>
          <p:nvPr/>
        </p:nvSpPr>
        <p:spPr bwMode="auto">
          <a:xfrm>
            <a:off x="4565653" y="2676524"/>
            <a:ext cx="85725" cy="50800"/>
          </a:xfrm>
          <a:custGeom>
            <a:avLst/>
            <a:gdLst>
              <a:gd name="T0" fmla="*/ 15120938 w 54"/>
              <a:gd name="T1" fmla="*/ 35282188 h 32"/>
              <a:gd name="T2" fmla="*/ 5040313 w 54"/>
              <a:gd name="T3" fmla="*/ 35282188 h 32"/>
              <a:gd name="T4" fmla="*/ 0 w 54"/>
              <a:gd name="T5" fmla="*/ 25201563 h 32"/>
              <a:gd name="T6" fmla="*/ 5040313 w 54"/>
              <a:gd name="T7" fmla="*/ 15120938 h 32"/>
              <a:gd name="T8" fmla="*/ 10080625 w 54"/>
              <a:gd name="T9" fmla="*/ 10080625 h 32"/>
              <a:gd name="T10" fmla="*/ 15120938 w 54"/>
              <a:gd name="T11" fmla="*/ 10080625 h 32"/>
              <a:gd name="T12" fmla="*/ 25201563 w 54"/>
              <a:gd name="T13" fmla="*/ 15120938 h 32"/>
              <a:gd name="T14" fmla="*/ 30241875 w 54"/>
              <a:gd name="T15" fmla="*/ 5040313 h 32"/>
              <a:gd name="T16" fmla="*/ 40322500 w 54"/>
              <a:gd name="T17" fmla="*/ 5040313 h 32"/>
              <a:gd name="T18" fmla="*/ 50403125 w 54"/>
              <a:gd name="T19" fmla="*/ 15120938 h 32"/>
              <a:gd name="T20" fmla="*/ 60483750 w 54"/>
              <a:gd name="T21" fmla="*/ 15120938 h 32"/>
              <a:gd name="T22" fmla="*/ 65524063 w 54"/>
              <a:gd name="T23" fmla="*/ 15120938 h 32"/>
              <a:gd name="T24" fmla="*/ 80645000 w 54"/>
              <a:gd name="T25" fmla="*/ 15120938 h 32"/>
              <a:gd name="T26" fmla="*/ 90725625 w 54"/>
              <a:gd name="T27" fmla="*/ 15120938 h 32"/>
              <a:gd name="T28" fmla="*/ 95765938 w 54"/>
              <a:gd name="T29" fmla="*/ 10080625 h 32"/>
              <a:gd name="T30" fmla="*/ 105846563 w 54"/>
              <a:gd name="T31" fmla="*/ 5040313 h 32"/>
              <a:gd name="T32" fmla="*/ 115927188 w 54"/>
              <a:gd name="T33" fmla="*/ 10080625 h 32"/>
              <a:gd name="T34" fmla="*/ 126007813 w 54"/>
              <a:gd name="T35" fmla="*/ 5040313 h 32"/>
              <a:gd name="T36" fmla="*/ 136088438 w 54"/>
              <a:gd name="T37" fmla="*/ 0 h 32"/>
              <a:gd name="T38" fmla="*/ 136088438 w 54"/>
              <a:gd name="T39" fmla="*/ 5040313 h 32"/>
              <a:gd name="T40" fmla="*/ 131048125 w 54"/>
              <a:gd name="T41" fmla="*/ 15120938 h 32"/>
              <a:gd name="T42" fmla="*/ 126007813 w 54"/>
              <a:gd name="T43" fmla="*/ 25201563 h 32"/>
              <a:gd name="T44" fmla="*/ 120967500 w 54"/>
              <a:gd name="T45" fmla="*/ 30241875 h 32"/>
              <a:gd name="T46" fmla="*/ 115927188 w 54"/>
              <a:gd name="T47" fmla="*/ 40322500 h 32"/>
              <a:gd name="T48" fmla="*/ 115927188 w 54"/>
              <a:gd name="T49" fmla="*/ 45362813 h 32"/>
              <a:gd name="T50" fmla="*/ 120967500 w 54"/>
              <a:gd name="T51" fmla="*/ 50403125 h 32"/>
              <a:gd name="T52" fmla="*/ 120967500 w 54"/>
              <a:gd name="T53" fmla="*/ 60483750 h 32"/>
              <a:gd name="T54" fmla="*/ 120967500 w 54"/>
              <a:gd name="T55" fmla="*/ 70564375 h 32"/>
              <a:gd name="T56" fmla="*/ 115927188 w 54"/>
              <a:gd name="T57" fmla="*/ 75604688 h 32"/>
              <a:gd name="T58" fmla="*/ 110886875 w 54"/>
              <a:gd name="T59" fmla="*/ 80645000 h 32"/>
              <a:gd name="T60" fmla="*/ 105846563 w 54"/>
              <a:gd name="T61" fmla="*/ 80645000 h 32"/>
              <a:gd name="T62" fmla="*/ 100806250 w 54"/>
              <a:gd name="T63" fmla="*/ 80645000 h 32"/>
              <a:gd name="T64" fmla="*/ 90725625 w 54"/>
              <a:gd name="T65" fmla="*/ 80645000 h 32"/>
              <a:gd name="T66" fmla="*/ 85685313 w 54"/>
              <a:gd name="T67" fmla="*/ 70564375 h 32"/>
              <a:gd name="T68" fmla="*/ 80645000 w 54"/>
              <a:gd name="T69" fmla="*/ 65524063 h 32"/>
              <a:gd name="T70" fmla="*/ 70564375 w 54"/>
              <a:gd name="T71" fmla="*/ 60483750 h 32"/>
              <a:gd name="T72" fmla="*/ 65524063 w 54"/>
              <a:gd name="T73" fmla="*/ 60483750 h 32"/>
              <a:gd name="T74" fmla="*/ 55443438 w 54"/>
              <a:gd name="T75" fmla="*/ 60483750 h 32"/>
              <a:gd name="T76" fmla="*/ 50403125 w 54"/>
              <a:gd name="T77" fmla="*/ 50403125 h 32"/>
              <a:gd name="T78" fmla="*/ 40322500 w 54"/>
              <a:gd name="T79" fmla="*/ 50403125 h 32"/>
              <a:gd name="T80" fmla="*/ 35282188 w 54"/>
              <a:gd name="T81" fmla="*/ 40322500 h 32"/>
              <a:gd name="T82" fmla="*/ 25201563 w 54"/>
              <a:gd name="T83" fmla="*/ 40322500 h 32"/>
              <a:gd name="T84" fmla="*/ 20161250 w 54"/>
              <a:gd name="T85" fmla="*/ 35282188 h 3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4" h="32">
                <a:moveTo>
                  <a:pt x="8" y="14"/>
                </a:move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4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4"/>
                </a:lnTo>
                <a:lnTo>
                  <a:pt x="48" y="2"/>
                </a:lnTo>
                <a:lnTo>
                  <a:pt x="50" y="2"/>
                </a:lnTo>
                <a:lnTo>
                  <a:pt x="52" y="0"/>
                </a:lnTo>
                <a:lnTo>
                  <a:pt x="54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50" y="10"/>
                </a:lnTo>
                <a:lnTo>
                  <a:pt x="48" y="10"/>
                </a:lnTo>
                <a:lnTo>
                  <a:pt x="48" y="12"/>
                </a:lnTo>
                <a:lnTo>
                  <a:pt x="48" y="14"/>
                </a:lnTo>
                <a:lnTo>
                  <a:pt x="46" y="16"/>
                </a:lnTo>
                <a:lnTo>
                  <a:pt x="46" y="18"/>
                </a:lnTo>
                <a:lnTo>
                  <a:pt x="46" y="20"/>
                </a:lnTo>
                <a:lnTo>
                  <a:pt x="48" y="20"/>
                </a:lnTo>
                <a:lnTo>
                  <a:pt x="48" y="22"/>
                </a:lnTo>
                <a:lnTo>
                  <a:pt x="48" y="24"/>
                </a:lnTo>
                <a:lnTo>
                  <a:pt x="50" y="26"/>
                </a:lnTo>
                <a:lnTo>
                  <a:pt x="48" y="28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0"/>
                </a:lnTo>
                <a:lnTo>
                  <a:pt x="34" y="28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8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8" name="Freeform 2416"/>
          <p:cNvSpPr>
            <a:spLocks/>
          </p:cNvSpPr>
          <p:nvPr/>
        </p:nvSpPr>
        <p:spPr bwMode="auto">
          <a:xfrm>
            <a:off x="4565653" y="2676524"/>
            <a:ext cx="85725" cy="50800"/>
          </a:xfrm>
          <a:custGeom>
            <a:avLst/>
            <a:gdLst>
              <a:gd name="T0" fmla="*/ 15120938 w 54"/>
              <a:gd name="T1" fmla="*/ 35282188 h 32"/>
              <a:gd name="T2" fmla="*/ 5040313 w 54"/>
              <a:gd name="T3" fmla="*/ 35282188 h 32"/>
              <a:gd name="T4" fmla="*/ 0 w 54"/>
              <a:gd name="T5" fmla="*/ 25201563 h 32"/>
              <a:gd name="T6" fmla="*/ 5040313 w 54"/>
              <a:gd name="T7" fmla="*/ 15120938 h 32"/>
              <a:gd name="T8" fmla="*/ 10080625 w 54"/>
              <a:gd name="T9" fmla="*/ 10080625 h 32"/>
              <a:gd name="T10" fmla="*/ 15120938 w 54"/>
              <a:gd name="T11" fmla="*/ 10080625 h 32"/>
              <a:gd name="T12" fmla="*/ 25201563 w 54"/>
              <a:gd name="T13" fmla="*/ 15120938 h 32"/>
              <a:gd name="T14" fmla="*/ 30241875 w 54"/>
              <a:gd name="T15" fmla="*/ 5040313 h 32"/>
              <a:gd name="T16" fmla="*/ 40322500 w 54"/>
              <a:gd name="T17" fmla="*/ 5040313 h 32"/>
              <a:gd name="T18" fmla="*/ 50403125 w 54"/>
              <a:gd name="T19" fmla="*/ 15120938 h 32"/>
              <a:gd name="T20" fmla="*/ 60483750 w 54"/>
              <a:gd name="T21" fmla="*/ 15120938 h 32"/>
              <a:gd name="T22" fmla="*/ 65524063 w 54"/>
              <a:gd name="T23" fmla="*/ 15120938 h 32"/>
              <a:gd name="T24" fmla="*/ 80645000 w 54"/>
              <a:gd name="T25" fmla="*/ 15120938 h 32"/>
              <a:gd name="T26" fmla="*/ 90725625 w 54"/>
              <a:gd name="T27" fmla="*/ 15120938 h 32"/>
              <a:gd name="T28" fmla="*/ 95765938 w 54"/>
              <a:gd name="T29" fmla="*/ 10080625 h 32"/>
              <a:gd name="T30" fmla="*/ 105846563 w 54"/>
              <a:gd name="T31" fmla="*/ 5040313 h 32"/>
              <a:gd name="T32" fmla="*/ 115927188 w 54"/>
              <a:gd name="T33" fmla="*/ 10080625 h 32"/>
              <a:gd name="T34" fmla="*/ 126007813 w 54"/>
              <a:gd name="T35" fmla="*/ 5040313 h 32"/>
              <a:gd name="T36" fmla="*/ 136088438 w 54"/>
              <a:gd name="T37" fmla="*/ 0 h 32"/>
              <a:gd name="T38" fmla="*/ 136088438 w 54"/>
              <a:gd name="T39" fmla="*/ 5040313 h 32"/>
              <a:gd name="T40" fmla="*/ 131048125 w 54"/>
              <a:gd name="T41" fmla="*/ 15120938 h 32"/>
              <a:gd name="T42" fmla="*/ 126007813 w 54"/>
              <a:gd name="T43" fmla="*/ 25201563 h 32"/>
              <a:gd name="T44" fmla="*/ 120967500 w 54"/>
              <a:gd name="T45" fmla="*/ 30241875 h 32"/>
              <a:gd name="T46" fmla="*/ 115927188 w 54"/>
              <a:gd name="T47" fmla="*/ 40322500 h 32"/>
              <a:gd name="T48" fmla="*/ 115927188 w 54"/>
              <a:gd name="T49" fmla="*/ 45362813 h 32"/>
              <a:gd name="T50" fmla="*/ 120967500 w 54"/>
              <a:gd name="T51" fmla="*/ 50403125 h 32"/>
              <a:gd name="T52" fmla="*/ 120967500 w 54"/>
              <a:gd name="T53" fmla="*/ 60483750 h 32"/>
              <a:gd name="T54" fmla="*/ 120967500 w 54"/>
              <a:gd name="T55" fmla="*/ 70564375 h 32"/>
              <a:gd name="T56" fmla="*/ 115927188 w 54"/>
              <a:gd name="T57" fmla="*/ 75604688 h 32"/>
              <a:gd name="T58" fmla="*/ 110886875 w 54"/>
              <a:gd name="T59" fmla="*/ 80645000 h 32"/>
              <a:gd name="T60" fmla="*/ 105846563 w 54"/>
              <a:gd name="T61" fmla="*/ 80645000 h 32"/>
              <a:gd name="T62" fmla="*/ 100806250 w 54"/>
              <a:gd name="T63" fmla="*/ 80645000 h 32"/>
              <a:gd name="T64" fmla="*/ 90725625 w 54"/>
              <a:gd name="T65" fmla="*/ 80645000 h 32"/>
              <a:gd name="T66" fmla="*/ 85685313 w 54"/>
              <a:gd name="T67" fmla="*/ 70564375 h 32"/>
              <a:gd name="T68" fmla="*/ 80645000 w 54"/>
              <a:gd name="T69" fmla="*/ 65524063 h 32"/>
              <a:gd name="T70" fmla="*/ 70564375 w 54"/>
              <a:gd name="T71" fmla="*/ 60483750 h 32"/>
              <a:gd name="T72" fmla="*/ 65524063 w 54"/>
              <a:gd name="T73" fmla="*/ 60483750 h 32"/>
              <a:gd name="T74" fmla="*/ 55443438 w 54"/>
              <a:gd name="T75" fmla="*/ 60483750 h 32"/>
              <a:gd name="T76" fmla="*/ 50403125 w 54"/>
              <a:gd name="T77" fmla="*/ 50403125 h 32"/>
              <a:gd name="T78" fmla="*/ 40322500 w 54"/>
              <a:gd name="T79" fmla="*/ 50403125 h 32"/>
              <a:gd name="T80" fmla="*/ 35282188 w 54"/>
              <a:gd name="T81" fmla="*/ 40322500 h 32"/>
              <a:gd name="T82" fmla="*/ 25201563 w 54"/>
              <a:gd name="T83" fmla="*/ 40322500 h 32"/>
              <a:gd name="T84" fmla="*/ 20161250 w 54"/>
              <a:gd name="T85" fmla="*/ 35282188 h 3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4" h="32">
                <a:moveTo>
                  <a:pt x="8" y="14"/>
                </a:move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4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4"/>
                </a:lnTo>
                <a:lnTo>
                  <a:pt x="48" y="2"/>
                </a:lnTo>
                <a:lnTo>
                  <a:pt x="50" y="2"/>
                </a:lnTo>
                <a:lnTo>
                  <a:pt x="52" y="0"/>
                </a:lnTo>
                <a:lnTo>
                  <a:pt x="54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50" y="10"/>
                </a:lnTo>
                <a:lnTo>
                  <a:pt x="48" y="10"/>
                </a:lnTo>
                <a:lnTo>
                  <a:pt x="48" y="12"/>
                </a:lnTo>
                <a:lnTo>
                  <a:pt x="48" y="14"/>
                </a:lnTo>
                <a:lnTo>
                  <a:pt x="46" y="16"/>
                </a:lnTo>
                <a:lnTo>
                  <a:pt x="46" y="18"/>
                </a:lnTo>
                <a:lnTo>
                  <a:pt x="46" y="20"/>
                </a:lnTo>
                <a:lnTo>
                  <a:pt x="48" y="20"/>
                </a:lnTo>
                <a:lnTo>
                  <a:pt x="48" y="22"/>
                </a:lnTo>
                <a:lnTo>
                  <a:pt x="48" y="24"/>
                </a:lnTo>
                <a:lnTo>
                  <a:pt x="50" y="26"/>
                </a:lnTo>
                <a:lnTo>
                  <a:pt x="48" y="28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0"/>
                </a:lnTo>
                <a:lnTo>
                  <a:pt x="34" y="28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0" y="20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8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09" name="Freeform 2417"/>
          <p:cNvSpPr>
            <a:spLocks/>
          </p:cNvSpPr>
          <p:nvPr/>
        </p:nvSpPr>
        <p:spPr bwMode="auto">
          <a:xfrm>
            <a:off x="4733928" y="2132014"/>
            <a:ext cx="79375" cy="28575"/>
          </a:xfrm>
          <a:custGeom>
            <a:avLst/>
            <a:gdLst>
              <a:gd name="T0" fmla="*/ 5040313 w 50"/>
              <a:gd name="T1" fmla="*/ 35282188 h 18"/>
              <a:gd name="T2" fmla="*/ 10080625 w 50"/>
              <a:gd name="T3" fmla="*/ 30241875 h 18"/>
              <a:gd name="T4" fmla="*/ 15120938 w 50"/>
              <a:gd name="T5" fmla="*/ 20161250 h 18"/>
              <a:gd name="T6" fmla="*/ 15120938 w 50"/>
              <a:gd name="T7" fmla="*/ 15120938 h 18"/>
              <a:gd name="T8" fmla="*/ 25201563 w 50"/>
              <a:gd name="T9" fmla="*/ 15120938 h 18"/>
              <a:gd name="T10" fmla="*/ 30241875 w 50"/>
              <a:gd name="T11" fmla="*/ 15120938 h 18"/>
              <a:gd name="T12" fmla="*/ 40322500 w 50"/>
              <a:gd name="T13" fmla="*/ 10080625 h 18"/>
              <a:gd name="T14" fmla="*/ 50403125 w 50"/>
              <a:gd name="T15" fmla="*/ 0 h 18"/>
              <a:gd name="T16" fmla="*/ 50403125 w 50"/>
              <a:gd name="T17" fmla="*/ 0 h 18"/>
              <a:gd name="T18" fmla="*/ 40322500 w 50"/>
              <a:gd name="T19" fmla="*/ 10080625 h 18"/>
              <a:gd name="T20" fmla="*/ 35282188 w 50"/>
              <a:gd name="T21" fmla="*/ 15120938 h 18"/>
              <a:gd name="T22" fmla="*/ 50403125 w 50"/>
              <a:gd name="T23" fmla="*/ 20161250 h 18"/>
              <a:gd name="T24" fmla="*/ 55443438 w 50"/>
              <a:gd name="T25" fmla="*/ 20161250 h 18"/>
              <a:gd name="T26" fmla="*/ 60483750 w 50"/>
              <a:gd name="T27" fmla="*/ 10080625 h 18"/>
              <a:gd name="T28" fmla="*/ 60483750 w 50"/>
              <a:gd name="T29" fmla="*/ 0 h 18"/>
              <a:gd name="T30" fmla="*/ 65524063 w 50"/>
              <a:gd name="T31" fmla="*/ 0 h 18"/>
              <a:gd name="T32" fmla="*/ 75604688 w 50"/>
              <a:gd name="T33" fmla="*/ 5040313 h 18"/>
              <a:gd name="T34" fmla="*/ 85685313 w 50"/>
              <a:gd name="T35" fmla="*/ 5040313 h 18"/>
              <a:gd name="T36" fmla="*/ 90725625 w 50"/>
              <a:gd name="T37" fmla="*/ 10080625 h 18"/>
              <a:gd name="T38" fmla="*/ 100806250 w 50"/>
              <a:gd name="T39" fmla="*/ 10080625 h 18"/>
              <a:gd name="T40" fmla="*/ 110886875 w 50"/>
              <a:gd name="T41" fmla="*/ 10080625 h 18"/>
              <a:gd name="T42" fmla="*/ 115927188 w 50"/>
              <a:gd name="T43" fmla="*/ 10080625 h 18"/>
              <a:gd name="T44" fmla="*/ 120967500 w 50"/>
              <a:gd name="T45" fmla="*/ 15120938 h 18"/>
              <a:gd name="T46" fmla="*/ 126007813 w 50"/>
              <a:gd name="T47" fmla="*/ 20161250 h 18"/>
              <a:gd name="T48" fmla="*/ 120967500 w 50"/>
              <a:gd name="T49" fmla="*/ 30241875 h 18"/>
              <a:gd name="T50" fmla="*/ 120967500 w 50"/>
              <a:gd name="T51" fmla="*/ 35282188 h 18"/>
              <a:gd name="T52" fmla="*/ 120967500 w 50"/>
              <a:gd name="T53" fmla="*/ 40322500 h 18"/>
              <a:gd name="T54" fmla="*/ 126007813 w 50"/>
              <a:gd name="T55" fmla="*/ 45362813 h 18"/>
              <a:gd name="T56" fmla="*/ 115927188 w 50"/>
              <a:gd name="T57" fmla="*/ 45362813 h 18"/>
              <a:gd name="T58" fmla="*/ 105846563 w 50"/>
              <a:gd name="T59" fmla="*/ 45362813 h 18"/>
              <a:gd name="T60" fmla="*/ 95765938 w 50"/>
              <a:gd name="T61" fmla="*/ 45362813 h 18"/>
              <a:gd name="T62" fmla="*/ 60483750 w 50"/>
              <a:gd name="T63" fmla="*/ 45362813 h 18"/>
              <a:gd name="T64" fmla="*/ 55443438 w 50"/>
              <a:gd name="T65" fmla="*/ 45362813 h 18"/>
              <a:gd name="T66" fmla="*/ 40322500 w 50"/>
              <a:gd name="T67" fmla="*/ 45362813 h 18"/>
              <a:gd name="T68" fmla="*/ 30241875 w 50"/>
              <a:gd name="T69" fmla="*/ 45362813 h 18"/>
              <a:gd name="T70" fmla="*/ 25201563 w 50"/>
              <a:gd name="T71" fmla="*/ 40322500 h 18"/>
              <a:gd name="T72" fmla="*/ 20161250 w 50"/>
              <a:gd name="T73" fmla="*/ 40322500 h 18"/>
              <a:gd name="T74" fmla="*/ 10080625 w 50"/>
              <a:gd name="T75" fmla="*/ 40322500 h 18"/>
              <a:gd name="T76" fmla="*/ 10080625 w 50"/>
              <a:gd name="T77" fmla="*/ 40322500 h 18"/>
              <a:gd name="T78" fmla="*/ 15120938 w 50"/>
              <a:gd name="T79" fmla="*/ 40322500 h 18"/>
              <a:gd name="T80" fmla="*/ 15120938 w 50"/>
              <a:gd name="T81" fmla="*/ 35282188 h 18"/>
              <a:gd name="T82" fmla="*/ 25201563 w 50"/>
              <a:gd name="T83" fmla="*/ 30241875 h 18"/>
              <a:gd name="T84" fmla="*/ 25201563 w 50"/>
              <a:gd name="T85" fmla="*/ 30241875 h 18"/>
              <a:gd name="T86" fmla="*/ 15120938 w 50"/>
              <a:gd name="T87" fmla="*/ 25201563 h 18"/>
              <a:gd name="T88" fmla="*/ 10080625 w 50"/>
              <a:gd name="T89" fmla="*/ 30241875 h 18"/>
              <a:gd name="T90" fmla="*/ 5040313 w 50"/>
              <a:gd name="T91" fmla="*/ 35282188 h 18"/>
              <a:gd name="T92" fmla="*/ 0 w 50"/>
              <a:gd name="T93" fmla="*/ 40322500 h 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0" h="18">
                <a:moveTo>
                  <a:pt x="0" y="16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4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6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4" y="4"/>
                </a:lnTo>
                <a:lnTo>
                  <a:pt x="24" y="2"/>
                </a:lnTo>
                <a:lnTo>
                  <a:pt x="24" y="0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48" y="10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50" y="18"/>
                </a:lnTo>
                <a:lnTo>
                  <a:pt x="48" y="18"/>
                </a:lnTo>
                <a:lnTo>
                  <a:pt x="46" y="18"/>
                </a:lnTo>
                <a:lnTo>
                  <a:pt x="44" y="18"/>
                </a:lnTo>
                <a:lnTo>
                  <a:pt x="42" y="18"/>
                </a:lnTo>
                <a:lnTo>
                  <a:pt x="38" y="18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18" y="18"/>
                </a:lnTo>
                <a:lnTo>
                  <a:pt x="16" y="18"/>
                </a:lnTo>
                <a:lnTo>
                  <a:pt x="12" y="18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0" name="Freeform 2418"/>
          <p:cNvSpPr>
            <a:spLocks/>
          </p:cNvSpPr>
          <p:nvPr/>
        </p:nvSpPr>
        <p:spPr bwMode="auto">
          <a:xfrm>
            <a:off x="4733928" y="2132014"/>
            <a:ext cx="79375" cy="28575"/>
          </a:xfrm>
          <a:custGeom>
            <a:avLst/>
            <a:gdLst>
              <a:gd name="T0" fmla="*/ 5040313 w 50"/>
              <a:gd name="T1" fmla="*/ 35282188 h 18"/>
              <a:gd name="T2" fmla="*/ 10080625 w 50"/>
              <a:gd name="T3" fmla="*/ 30241875 h 18"/>
              <a:gd name="T4" fmla="*/ 15120938 w 50"/>
              <a:gd name="T5" fmla="*/ 20161250 h 18"/>
              <a:gd name="T6" fmla="*/ 15120938 w 50"/>
              <a:gd name="T7" fmla="*/ 15120938 h 18"/>
              <a:gd name="T8" fmla="*/ 25201563 w 50"/>
              <a:gd name="T9" fmla="*/ 15120938 h 18"/>
              <a:gd name="T10" fmla="*/ 30241875 w 50"/>
              <a:gd name="T11" fmla="*/ 15120938 h 18"/>
              <a:gd name="T12" fmla="*/ 40322500 w 50"/>
              <a:gd name="T13" fmla="*/ 10080625 h 18"/>
              <a:gd name="T14" fmla="*/ 50403125 w 50"/>
              <a:gd name="T15" fmla="*/ 0 h 18"/>
              <a:gd name="T16" fmla="*/ 50403125 w 50"/>
              <a:gd name="T17" fmla="*/ 0 h 18"/>
              <a:gd name="T18" fmla="*/ 40322500 w 50"/>
              <a:gd name="T19" fmla="*/ 10080625 h 18"/>
              <a:gd name="T20" fmla="*/ 35282188 w 50"/>
              <a:gd name="T21" fmla="*/ 15120938 h 18"/>
              <a:gd name="T22" fmla="*/ 50403125 w 50"/>
              <a:gd name="T23" fmla="*/ 20161250 h 18"/>
              <a:gd name="T24" fmla="*/ 55443438 w 50"/>
              <a:gd name="T25" fmla="*/ 20161250 h 18"/>
              <a:gd name="T26" fmla="*/ 60483750 w 50"/>
              <a:gd name="T27" fmla="*/ 10080625 h 18"/>
              <a:gd name="T28" fmla="*/ 60483750 w 50"/>
              <a:gd name="T29" fmla="*/ 0 h 18"/>
              <a:gd name="T30" fmla="*/ 65524063 w 50"/>
              <a:gd name="T31" fmla="*/ 0 h 18"/>
              <a:gd name="T32" fmla="*/ 75604688 w 50"/>
              <a:gd name="T33" fmla="*/ 5040313 h 18"/>
              <a:gd name="T34" fmla="*/ 85685313 w 50"/>
              <a:gd name="T35" fmla="*/ 5040313 h 18"/>
              <a:gd name="T36" fmla="*/ 90725625 w 50"/>
              <a:gd name="T37" fmla="*/ 10080625 h 18"/>
              <a:gd name="T38" fmla="*/ 100806250 w 50"/>
              <a:gd name="T39" fmla="*/ 10080625 h 18"/>
              <a:gd name="T40" fmla="*/ 110886875 w 50"/>
              <a:gd name="T41" fmla="*/ 10080625 h 18"/>
              <a:gd name="T42" fmla="*/ 115927188 w 50"/>
              <a:gd name="T43" fmla="*/ 10080625 h 18"/>
              <a:gd name="T44" fmla="*/ 120967500 w 50"/>
              <a:gd name="T45" fmla="*/ 15120938 h 18"/>
              <a:gd name="T46" fmla="*/ 126007813 w 50"/>
              <a:gd name="T47" fmla="*/ 20161250 h 18"/>
              <a:gd name="T48" fmla="*/ 120967500 w 50"/>
              <a:gd name="T49" fmla="*/ 30241875 h 18"/>
              <a:gd name="T50" fmla="*/ 120967500 w 50"/>
              <a:gd name="T51" fmla="*/ 35282188 h 18"/>
              <a:gd name="T52" fmla="*/ 120967500 w 50"/>
              <a:gd name="T53" fmla="*/ 40322500 h 18"/>
              <a:gd name="T54" fmla="*/ 126007813 w 50"/>
              <a:gd name="T55" fmla="*/ 45362813 h 18"/>
              <a:gd name="T56" fmla="*/ 115927188 w 50"/>
              <a:gd name="T57" fmla="*/ 45362813 h 18"/>
              <a:gd name="T58" fmla="*/ 105846563 w 50"/>
              <a:gd name="T59" fmla="*/ 45362813 h 18"/>
              <a:gd name="T60" fmla="*/ 95765938 w 50"/>
              <a:gd name="T61" fmla="*/ 45362813 h 18"/>
              <a:gd name="T62" fmla="*/ 60483750 w 50"/>
              <a:gd name="T63" fmla="*/ 45362813 h 18"/>
              <a:gd name="T64" fmla="*/ 55443438 w 50"/>
              <a:gd name="T65" fmla="*/ 45362813 h 18"/>
              <a:gd name="T66" fmla="*/ 40322500 w 50"/>
              <a:gd name="T67" fmla="*/ 45362813 h 18"/>
              <a:gd name="T68" fmla="*/ 30241875 w 50"/>
              <a:gd name="T69" fmla="*/ 45362813 h 18"/>
              <a:gd name="T70" fmla="*/ 25201563 w 50"/>
              <a:gd name="T71" fmla="*/ 40322500 h 18"/>
              <a:gd name="T72" fmla="*/ 20161250 w 50"/>
              <a:gd name="T73" fmla="*/ 40322500 h 18"/>
              <a:gd name="T74" fmla="*/ 10080625 w 50"/>
              <a:gd name="T75" fmla="*/ 40322500 h 18"/>
              <a:gd name="T76" fmla="*/ 10080625 w 50"/>
              <a:gd name="T77" fmla="*/ 40322500 h 18"/>
              <a:gd name="T78" fmla="*/ 15120938 w 50"/>
              <a:gd name="T79" fmla="*/ 40322500 h 18"/>
              <a:gd name="T80" fmla="*/ 15120938 w 50"/>
              <a:gd name="T81" fmla="*/ 35282188 h 18"/>
              <a:gd name="T82" fmla="*/ 25201563 w 50"/>
              <a:gd name="T83" fmla="*/ 30241875 h 18"/>
              <a:gd name="T84" fmla="*/ 25201563 w 50"/>
              <a:gd name="T85" fmla="*/ 30241875 h 18"/>
              <a:gd name="T86" fmla="*/ 15120938 w 50"/>
              <a:gd name="T87" fmla="*/ 25201563 h 18"/>
              <a:gd name="T88" fmla="*/ 10080625 w 50"/>
              <a:gd name="T89" fmla="*/ 30241875 h 18"/>
              <a:gd name="T90" fmla="*/ 5040313 w 50"/>
              <a:gd name="T91" fmla="*/ 35282188 h 18"/>
              <a:gd name="T92" fmla="*/ 0 w 50"/>
              <a:gd name="T93" fmla="*/ 40322500 h 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0" h="18">
                <a:moveTo>
                  <a:pt x="0" y="16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4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6"/>
                </a:lnTo>
                <a:lnTo>
                  <a:pt x="18" y="6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4" y="4"/>
                </a:lnTo>
                <a:lnTo>
                  <a:pt x="24" y="2"/>
                </a:lnTo>
                <a:lnTo>
                  <a:pt x="24" y="0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6" y="6"/>
                </a:lnTo>
                <a:lnTo>
                  <a:pt x="48" y="6"/>
                </a:lnTo>
                <a:lnTo>
                  <a:pt x="50" y="8"/>
                </a:lnTo>
                <a:lnTo>
                  <a:pt x="48" y="10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50" y="18"/>
                </a:lnTo>
                <a:lnTo>
                  <a:pt x="48" y="18"/>
                </a:lnTo>
                <a:lnTo>
                  <a:pt x="46" y="18"/>
                </a:lnTo>
                <a:lnTo>
                  <a:pt x="44" y="18"/>
                </a:lnTo>
                <a:lnTo>
                  <a:pt x="42" y="18"/>
                </a:lnTo>
                <a:lnTo>
                  <a:pt x="38" y="18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18" y="18"/>
                </a:lnTo>
                <a:lnTo>
                  <a:pt x="16" y="18"/>
                </a:lnTo>
                <a:lnTo>
                  <a:pt x="12" y="18"/>
                </a:lnTo>
                <a:lnTo>
                  <a:pt x="10" y="18"/>
                </a:lnTo>
                <a:lnTo>
                  <a:pt x="10" y="16"/>
                </a:lnTo>
                <a:lnTo>
                  <a:pt x="8" y="16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2" y="16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1" name="Freeform 2419"/>
          <p:cNvSpPr>
            <a:spLocks/>
          </p:cNvSpPr>
          <p:nvPr/>
        </p:nvSpPr>
        <p:spPr bwMode="auto">
          <a:xfrm>
            <a:off x="4762503" y="2046289"/>
            <a:ext cx="174625" cy="73025"/>
          </a:xfrm>
          <a:custGeom>
            <a:avLst/>
            <a:gdLst>
              <a:gd name="T0" fmla="*/ 5040313 w 110"/>
              <a:gd name="T1" fmla="*/ 75604688 h 46"/>
              <a:gd name="T2" fmla="*/ 5040313 w 110"/>
              <a:gd name="T3" fmla="*/ 65524063 h 46"/>
              <a:gd name="T4" fmla="*/ 10080625 w 110"/>
              <a:gd name="T5" fmla="*/ 55443438 h 46"/>
              <a:gd name="T6" fmla="*/ 15120938 w 110"/>
              <a:gd name="T7" fmla="*/ 40322500 h 46"/>
              <a:gd name="T8" fmla="*/ 25201563 w 110"/>
              <a:gd name="T9" fmla="*/ 25201563 h 46"/>
              <a:gd name="T10" fmla="*/ 35282188 w 110"/>
              <a:gd name="T11" fmla="*/ 20161250 h 46"/>
              <a:gd name="T12" fmla="*/ 45362813 w 110"/>
              <a:gd name="T13" fmla="*/ 20161250 h 46"/>
              <a:gd name="T14" fmla="*/ 60483750 w 110"/>
              <a:gd name="T15" fmla="*/ 20161250 h 46"/>
              <a:gd name="T16" fmla="*/ 75604688 w 110"/>
              <a:gd name="T17" fmla="*/ 30241875 h 46"/>
              <a:gd name="T18" fmla="*/ 90725625 w 110"/>
              <a:gd name="T19" fmla="*/ 50403125 h 46"/>
              <a:gd name="T20" fmla="*/ 105846563 w 110"/>
              <a:gd name="T21" fmla="*/ 55443438 h 46"/>
              <a:gd name="T22" fmla="*/ 115927188 w 110"/>
              <a:gd name="T23" fmla="*/ 45362813 h 46"/>
              <a:gd name="T24" fmla="*/ 131048125 w 110"/>
              <a:gd name="T25" fmla="*/ 40322500 h 46"/>
              <a:gd name="T26" fmla="*/ 126007813 w 110"/>
              <a:gd name="T27" fmla="*/ 25201563 h 46"/>
              <a:gd name="T28" fmla="*/ 120967500 w 110"/>
              <a:gd name="T29" fmla="*/ 10080625 h 46"/>
              <a:gd name="T30" fmla="*/ 126007813 w 110"/>
              <a:gd name="T31" fmla="*/ 10080625 h 46"/>
              <a:gd name="T32" fmla="*/ 136088438 w 110"/>
              <a:gd name="T33" fmla="*/ 0 h 46"/>
              <a:gd name="T34" fmla="*/ 151209375 w 110"/>
              <a:gd name="T35" fmla="*/ 0 h 46"/>
              <a:gd name="T36" fmla="*/ 161290000 w 110"/>
              <a:gd name="T37" fmla="*/ 0 h 46"/>
              <a:gd name="T38" fmla="*/ 176410938 w 110"/>
              <a:gd name="T39" fmla="*/ 5040313 h 46"/>
              <a:gd name="T40" fmla="*/ 186491563 w 110"/>
              <a:gd name="T41" fmla="*/ 15120938 h 46"/>
              <a:gd name="T42" fmla="*/ 196572188 w 110"/>
              <a:gd name="T43" fmla="*/ 20161250 h 46"/>
              <a:gd name="T44" fmla="*/ 211693125 w 110"/>
              <a:gd name="T45" fmla="*/ 25201563 h 46"/>
              <a:gd name="T46" fmla="*/ 221773750 w 110"/>
              <a:gd name="T47" fmla="*/ 20161250 h 46"/>
              <a:gd name="T48" fmla="*/ 231854375 w 110"/>
              <a:gd name="T49" fmla="*/ 25201563 h 46"/>
              <a:gd name="T50" fmla="*/ 241935000 w 110"/>
              <a:gd name="T51" fmla="*/ 25201563 h 46"/>
              <a:gd name="T52" fmla="*/ 257055938 w 110"/>
              <a:gd name="T53" fmla="*/ 35282188 h 46"/>
              <a:gd name="T54" fmla="*/ 257055938 w 110"/>
              <a:gd name="T55" fmla="*/ 45362813 h 46"/>
              <a:gd name="T56" fmla="*/ 257055938 w 110"/>
              <a:gd name="T57" fmla="*/ 55443438 h 46"/>
              <a:gd name="T58" fmla="*/ 262096250 w 110"/>
              <a:gd name="T59" fmla="*/ 55443438 h 46"/>
              <a:gd name="T60" fmla="*/ 267136563 w 110"/>
              <a:gd name="T61" fmla="*/ 65524063 h 46"/>
              <a:gd name="T62" fmla="*/ 272176875 w 110"/>
              <a:gd name="T63" fmla="*/ 70564375 h 46"/>
              <a:gd name="T64" fmla="*/ 277217188 w 110"/>
              <a:gd name="T65" fmla="*/ 80645000 h 46"/>
              <a:gd name="T66" fmla="*/ 277217188 w 110"/>
              <a:gd name="T67" fmla="*/ 90725625 h 46"/>
              <a:gd name="T68" fmla="*/ 267136563 w 110"/>
              <a:gd name="T69" fmla="*/ 100806250 h 46"/>
              <a:gd name="T70" fmla="*/ 257055938 w 110"/>
              <a:gd name="T71" fmla="*/ 110886875 h 46"/>
              <a:gd name="T72" fmla="*/ 246975313 w 110"/>
              <a:gd name="T73" fmla="*/ 110886875 h 46"/>
              <a:gd name="T74" fmla="*/ 236894688 w 110"/>
              <a:gd name="T75" fmla="*/ 105846563 h 46"/>
              <a:gd name="T76" fmla="*/ 226814063 w 110"/>
              <a:gd name="T77" fmla="*/ 115927188 h 46"/>
              <a:gd name="T78" fmla="*/ 221773750 w 110"/>
              <a:gd name="T79" fmla="*/ 115927188 h 46"/>
              <a:gd name="T80" fmla="*/ 211693125 w 110"/>
              <a:gd name="T81" fmla="*/ 115927188 h 46"/>
              <a:gd name="T82" fmla="*/ 196572188 w 110"/>
              <a:gd name="T83" fmla="*/ 100806250 h 46"/>
              <a:gd name="T84" fmla="*/ 191531875 w 110"/>
              <a:gd name="T85" fmla="*/ 100806250 h 46"/>
              <a:gd name="T86" fmla="*/ 176410938 w 110"/>
              <a:gd name="T87" fmla="*/ 90725625 h 46"/>
              <a:gd name="T88" fmla="*/ 166330313 w 110"/>
              <a:gd name="T89" fmla="*/ 90725625 h 46"/>
              <a:gd name="T90" fmla="*/ 156249688 w 110"/>
              <a:gd name="T91" fmla="*/ 85685313 h 46"/>
              <a:gd name="T92" fmla="*/ 146169063 w 110"/>
              <a:gd name="T93" fmla="*/ 80645000 h 46"/>
              <a:gd name="T94" fmla="*/ 136088438 w 110"/>
              <a:gd name="T95" fmla="*/ 85685313 h 46"/>
              <a:gd name="T96" fmla="*/ 120967500 w 110"/>
              <a:gd name="T97" fmla="*/ 85685313 h 46"/>
              <a:gd name="T98" fmla="*/ 110886875 w 110"/>
              <a:gd name="T99" fmla="*/ 85685313 h 46"/>
              <a:gd name="T100" fmla="*/ 100806250 w 110"/>
              <a:gd name="T101" fmla="*/ 85685313 h 46"/>
              <a:gd name="T102" fmla="*/ 85685313 w 110"/>
              <a:gd name="T103" fmla="*/ 80645000 h 46"/>
              <a:gd name="T104" fmla="*/ 75604688 w 110"/>
              <a:gd name="T105" fmla="*/ 80645000 h 46"/>
              <a:gd name="T106" fmla="*/ 65524063 w 110"/>
              <a:gd name="T107" fmla="*/ 80645000 h 46"/>
              <a:gd name="T108" fmla="*/ 45362813 w 110"/>
              <a:gd name="T109" fmla="*/ 80645000 h 46"/>
              <a:gd name="T110" fmla="*/ 35282188 w 110"/>
              <a:gd name="T111" fmla="*/ 80645000 h 46"/>
              <a:gd name="T112" fmla="*/ 20161250 w 110"/>
              <a:gd name="T113" fmla="*/ 85685313 h 46"/>
              <a:gd name="T114" fmla="*/ 15120938 w 110"/>
              <a:gd name="T115" fmla="*/ 90725625 h 46"/>
              <a:gd name="T116" fmla="*/ 5040313 w 110"/>
              <a:gd name="T117" fmla="*/ 95765938 h 46"/>
              <a:gd name="T118" fmla="*/ 0 w 110"/>
              <a:gd name="T119" fmla="*/ 80645000 h 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46">
                <a:moveTo>
                  <a:pt x="2" y="30"/>
                </a:move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30" y="12"/>
                </a:lnTo>
                <a:lnTo>
                  <a:pt x="32" y="14"/>
                </a:lnTo>
                <a:lnTo>
                  <a:pt x="34" y="18"/>
                </a:lnTo>
                <a:lnTo>
                  <a:pt x="36" y="20"/>
                </a:lnTo>
                <a:lnTo>
                  <a:pt x="38" y="20"/>
                </a:lnTo>
                <a:lnTo>
                  <a:pt x="40" y="20"/>
                </a:lnTo>
                <a:lnTo>
                  <a:pt x="42" y="22"/>
                </a:lnTo>
                <a:lnTo>
                  <a:pt x="44" y="20"/>
                </a:lnTo>
                <a:lnTo>
                  <a:pt x="46" y="18"/>
                </a:lnTo>
                <a:lnTo>
                  <a:pt x="48" y="18"/>
                </a:lnTo>
                <a:lnTo>
                  <a:pt x="50" y="16"/>
                </a:lnTo>
                <a:lnTo>
                  <a:pt x="52" y="16"/>
                </a:lnTo>
                <a:lnTo>
                  <a:pt x="50" y="14"/>
                </a:lnTo>
                <a:lnTo>
                  <a:pt x="50" y="12"/>
                </a:lnTo>
                <a:lnTo>
                  <a:pt x="50" y="10"/>
                </a:lnTo>
                <a:lnTo>
                  <a:pt x="50" y="8"/>
                </a:lnTo>
                <a:lnTo>
                  <a:pt x="48" y="6"/>
                </a:lnTo>
                <a:lnTo>
                  <a:pt x="48" y="4"/>
                </a:lnTo>
                <a:lnTo>
                  <a:pt x="50" y="4"/>
                </a:lnTo>
                <a:lnTo>
                  <a:pt x="52" y="2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6" y="6"/>
                </a:lnTo>
                <a:lnTo>
                  <a:pt x="78" y="8"/>
                </a:lnTo>
                <a:lnTo>
                  <a:pt x="80" y="10"/>
                </a:lnTo>
                <a:lnTo>
                  <a:pt x="82" y="10"/>
                </a:lnTo>
                <a:lnTo>
                  <a:pt x="84" y="10"/>
                </a:lnTo>
                <a:lnTo>
                  <a:pt x="86" y="10"/>
                </a:lnTo>
                <a:lnTo>
                  <a:pt x="88" y="8"/>
                </a:lnTo>
                <a:lnTo>
                  <a:pt x="90" y="8"/>
                </a:lnTo>
                <a:lnTo>
                  <a:pt x="90" y="10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8" y="12"/>
                </a:lnTo>
                <a:lnTo>
                  <a:pt x="100" y="12"/>
                </a:lnTo>
                <a:lnTo>
                  <a:pt x="102" y="14"/>
                </a:lnTo>
                <a:lnTo>
                  <a:pt x="102" y="16"/>
                </a:lnTo>
                <a:lnTo>
                  <a:pt x="102" y="18"/>
                </a:lnTo>
                <a:lnTo>
                  <a:pt x="102" y="20"/>
                </a:lnTo>
                <a:lnTo>
                  <a:pt x="102" y="22"/>
                </a:lnTo>
                <a:lnTo>
                  <a:pt x="100" y="22"/>
                </a:lnTo>
                <a:lnTo>
                  <a:pt x="102" y="22"/>
                </a:lnTo>
                <a:lnTo>
                  <a:pt x="104" y="22"/>
                </a:lnTo>
                <a:lnTo>
                  <a:pt x="106" y="24"/>
                </a:lnTo>
                <a:lnTo>
                  <a:pt x="104" y="26"/>
                </a:lnTo>
                <a:lnTo>
                  <a:pt x="106" y="26"/>
                </a:lnTo>
                <a:lnTo>
                  <a:pt x="106" y="28"/>
                </a:lnTo>
                <a:lnTo>
                  <a:pt x="108" y="28"/>
                </a:lnTo>
                <a:lnTo>
                  <a:pt x="110" y="30"/>
                </a:lnTo>
                <a:lnTo>
                  <a:pt x="110" y="32"/>
                </a:lnTo>
                <a:lnTo>
                  <a:pt x="110" y="34"/>
                </a:lnTo>
                <a:lnTo>
                  <a:pt x="110" y="36"/>
                </a:lnTo>
                <a:lnTo>
                  <a:pt x="108" y="38"/>
                </a:lnTo>
                <a:lnTo>
                  <a:pt x="106" y="38"/>
                </a:lnTo>
                <a:lnTo>
                  <a:pt x="106" y="40"/>
                </a:lnTo>
                <a:lnTo>
                  <a:pt x="104" y="42"/>
                </a:lnTo>
                <a:lnTo>
                  <a:pt x="102" y="42"/>
                </a:lnTo>
                <a:lnTo>
                  <a:pt x="102" y="44"/>
                </a:lnTo>
                <a:lnTo>
                  <a:pt x="100" y="44"/>
                </a:lnTo>
                <a:lnTo>
                  <a:pt x="98" y="44"/>
                </a:lnTo>
                <a:lnTo>
                  <a:pt x="96" y="44"/>
                </a:lnTo>
                <a:lnTo>
                  <a:pt x="94" y="42"/>
                </a:lnTo>
                <a:lnTo>
                  <a:pt x="92" y="44"/>
                </a:lnTo>
                <a:lnTo>
                  <a:pt x="90" y="46"/>
                </a:lnTo>
                <a:lnTo>
                  <a:pt x="88" y="46"/>
                </a:lnTo>
                <a:lnTo>
                  <a:pt x="86" y="46"/>
                </a:lnTo>
                <a:lnTo>
                  <a:pt x="84" y="46"/>
                </a:lnTo>
                <a:lnTo>
                  <a:pt x="82" y="44"/>
                </a:lnTo>
                <a:lnTo>
                  <a:pt x="80" y="42"/>
                </a:lnTo>
                <a:lnTo>
                  <a:pt x="78" y="40"/>
                </a:lnTo>
                <a:lnTo>
                  <a:pt x="76" y="40"/>
                </a:lnTo>
                <a:lnTo>
                  <a:pt x="74" y="38"/>
                </a:lnTo>
                <a:lnTo>
                  <a:pt x="72" y="36"/>
                </a:lnTo>
                <a:lnTo>
                  <a:pt x="70" y="36"/>
                </a:lnTo>
                <a:lnTo>
                  <a:pt x="68" y="36"/>
                </a:lnTo>
                <a:lnTo>
                  <a:pt x="66" y="36"/>
                </a:lnTo>
                <a:lnTo>
                  <a:pt x="64" y="36"/>
                </a:lnTo>
                <a:lnTo>
                  <a:pt x="62" y="34"/>
                </a:lnTo>
                <a:lnTo>
                  <a:pt x="62" y="32"/>
                </a:lnTo>
                <a:lnTo>
                  <a:pt x="60" y="32"/>
                </a:lnTo>
                <a:lnTo>
                  <a:pt x="58" y="32"/>
                </a:lnTo>
                <a:lnTo>
                  <a:pt x="56" y="32"/>
                </a:lnTo>
                <a:lnTo>
                  <a:pt x="56" y="34"/>
                </a:lnTo>
                <a:lnTo>
                  <a:pt x="54" y="34"/>
                </a:lnTo>
                <a:lnTo>
                  <a:pt x="52" y="34"/>
                </a:lnTo>
                <a:lnTo>
                  <a:pt x="50" y="34"/>
                </a:lnTo>
                <a:lnTo>
                  <a:pt x="48" y="34"/>
                </a:lnTo>
                <a:lnTo>
                  <a:pt x="46" y="34"/>
                </a:lnTo>
                <a:lnTo>
                  <a:pt x="44" y="34"/>
                </a:lnTo>
                <a:lnTo>
                  <a:pt x="42" y="32"/>
                </a:lnTo>
                <a:lnTo>
                  <a:pt x="40" y="34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4"/>
                </a:lnTo>
                <a:lnTo>
                  <a:pt x="32" y="32"/>
                </a:lnTo>
                <a:lnTo>
                  <a:pt x="30" y="32"/>
                </a:lnTo>
                <a:lnTo>
                  <a:pt x="28" y="32"/>
                </a:lnTo>
                <a:lnTo>
                  <a:pt x="26" y="32"/>
                </a:lnTo>
                <a:lnTo>
                  <a:pt x="24" y="32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4" y="32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8" y="36"/>
                </a:lnTo>
                <a:lnTo>
                  <a:pt x="6" y="36"/>
                </a:lnTo>
                <a:lnTo>
                  <a:pt x="4" y="38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2"/>
                </a:lnTo>
                <a:lnTo>
                  <a:pt x="2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2" name="Freeform 2420"/>
          <p:cNvSpPr>
            <a:spLocks/>
          </p:cNvSpPr>
          <p:nvPr/>
        </p:nvSpPr>
        <p:spPr bwMode="auto">
          <a:xfrm>
            <a:off x="4762503" y="2046289"/>
            <a:ext cx="174625" cy="73025"/>
          </a:xfrm>
          <a:custGeom>
            <a:avLst/>
            <a:gdLst>
              <a:gd name="T0" fmla="*/ 5040313 w 110"/>
              <a:gd name="T1" fmla="*/ 75604688 h 46"/>
              <a:gd name="T2" fmla="*/ 5040313 w 110"/>
              <a:gd name="T3" fmla="*/ 65524063 h 46"/>
              <a:gd name="T4" fmla="*/ 10080625 w 110"/>
              <a:gd name="T5" fmla="*/ 55443438 h 46"/>
              <a:gd name="T6" fmla="*/ 15120938 w 110"/>
              <a:gd name="T7" fmla="*/ 40322500 h 46"/>
              <a:gd name="T8" fmla="*/ 25201563 w 110"/>
              <a:gd name="T9" fmla="*/ 25201563 h 46"/>
              <a:gd name="T10" fmla="*/ 35282188 w 110"/>
              <a:gd name="T11" fmla="*/ 20161250 h 46"/>
              <a:gd name="T12" fmla="*/ 45362813 w 110"/>
              <a:gd name="T13" fmla="*/ 20161250 h 46"/>
              <a:gd name="T14" fmla="*/ 60483750 w 110"/>
              <a:gd name="T15" fmla="*/ 20161250 h 46"/>
              <a:gd name="T16" fmla="*/ 75604688 w 110"/>
              <a:gd name="T17" fmla="*/ 30241875 h 46"/>
              <a:gd name="T18" fmla="*/ 90725625 w 110"/>
              <a:gd name="T19" fmla="*/ 50403125 h 46"/>
              <a:gd name="T20" fmla="*/ 105846563 w 110"/>
              <a:gd name="T21" fmla="*/ 55443438 h 46"/>
              <a:gd name="T22" fmla="*/ 115927188 w 110"/>
              <a:gd name="T23" fmla="*/ 45362813 h 46"/>
              <a:gd name="T24" fmla="*/ 131048125 w 110"/>
              <a:gd name="T25" fmla="*/ 40322500 h 46"/>
              <a:gd name="T26" fmla="*/ 126007813 w 110"/>
              <a:gd name="T27" fmla="*/ 25201563 h 46"/>
              <a:gd name="T28" fmla="*/ 120967500 w 110"/>
              <a:gd name="T29" fmla="*/ 10080625 h 46"/>
              <a:gd name="T30" fmla="*/ 126007813 w 110"/>
              <a:gd name="T31" fmla="*/ 10080625 h 46"/>
              <a:gd name="T32" fmla="*/ 136088438 w 110"/>
              <a:gd name="T33" fmla="*/ 0 h 46"/>
              <a:gd name="T34" fmla="*/ 151209375 w 110"/>
              <a:gd name="T35" fmla="*/ 0 h 46"/>
              <a:gd name="T36" fmla="*/ 161290000 w 110"/>
              <a:gd name="T37" fmla="*/ 0 h 46"/>
              <a:gd name="T38" fmla="*/ 176410938 w 110"/>
              <a:gd name="T39" fmla="*/ 5040313 h 46"/>
              <a:gd name="T40" fmla="*/ 186491563 w 110"/>
              <a:gd name="T41" fmla="*/ 15120938 h 46"/>
              <a:gd name="T42" fmla="*/ 196572188 w 110"/>
              <a:gd name="T43" fmla="*/ 20161250 h 46"/>
              <a:gd name="T44" fmla="*/ 211693125 w 110"/>
              <a:gd name="T45" fmla="*/ 25201563 h 46"/>
              <a:gd name="T46" fmla="*/ 221773750 w 110"/>
              <a:gd name="T47" fmla="*/ 20161250 h 46"/>
              <a:gd name="T48" fmla="*/ 231854375 w 110"/>
              <a:gd name="T49" fmla="*/ 25201563 h 46"/>
              <a:gd name="T50" fmla="*/ 241935000 w 110"/>
              <a:gd name="T51" fmla="*/ 25201563 h 46"/>
              <a:gd name="T52" fmla="*/ 257055938 w 110"/>
              <a:gd name="T53" fmla="*/ 35282188 h 46"/>
              <a:gd name="T54" fmla="*/ 257055938 w 110"/>
              <a:gd name="T55" fmla="*/ 45362813 h 46"/>
              <a:gd name="T56" fmla="*/ 257055938 w 110"/>
              <a:gd name="T57" fmla="*/ 55443438 h 46"/>
              <a:gd name="T58" fmla="*/ 262096250 w 110"/>
              <a:gd name="T59" fmla="*/ 55443438 h 46"/>
              <a:gd name="T60" fmla="*/ 267136563 w 110"/>
              <a:gd name="T61" fmla="*/ 65524063 h 46"/>
              <a:gd name="T62" fmla="*/ 272176875 w 110"/>
              <a:gd name="T63" fmla="*/ 70564375 h 46"/>
              <a:gd name="T64" fmla="*/ 277217188 w 110"/>
              <a:gd name="T65" fmla="*/ 80645000 h 46"/>
              <a:gd name="T66" fmla="*/ 277217188 w 110"/>
              <a:gd name="T67" fmla="*/ 90725625 h 46"/>
              <a:gd name="T68" fmla="*/ 267136563 w 110"/>
              <a:gd name="T69" fmla="*/ 100806250 h 46"/>
              <a:gd name="T70" fmla="*/ 257055938 w 110"/>
              <a:gd name="T71" fmla="*/ 110886875 h 46"/>
              <a:gd name="T72" fmla="*/ 246975313 w 110"/>
              <a:gd name="T73" fmla="*/ 110886875 h 46"/>
              <a:gd name="T74" fmla="*/ 236894688 w 110"/>
              <a:gd name="T75" fmla="*/ 105846563 h 46"/>
              <a:gd name="T76" fmla="*/ 226814063 w 110"/>
              <a:gd name="T77" fmla="*/ 115927188 h 46"/>
              <a:gd name="T78" fmla="*/ 221773750 w 110"/>
              <a:gd name="T79" fmla="*/ 115927188 h 46"/>
              <a:gd name="T80" fmla="*/ 211693125 w 110"/>
              <a:gd name="T81" fmla="*/ 115927188 h 46"/>
              <a:gd name="T82" fmla="*/ 196572188 w 110"/>
              <a:gd name="T83" fmla="*/ 100806250 h 46"/>
              <a:gd name="T84" fmla="*/ 191531875 w 110"/>
              <a:gd name="T85" fmla="*/ 100806250 h 46"/>
              <a:gd name="T86" fmla="*/ 176410938 w 110"/>
              <a:gd name="T87" fmla="*/ 90725625 h 46"/>
              <a:gd name="T88" fmla="*/ 166330313 w 110"/>
              <a:gd name="T89" fmla="*/ 90725625 h 46"/>
              <a:gd name="T90" fmla="*/ 156249688 w 110"/>
              <a:gd name="T91" fmla="*/ 85685313 h 46"/>
              <a:gd name="T92" fmla="*/ 146169063 w 110"/>
              <a:gd name="T93" fmla="*/ 80645000 h 46"/>
              <a:gd name="T94" fmla="*/ 136088438 w 110"/>
              <a:gd name="T95" fmla="*/ 85685313 h 46"/>
              <a:gd name="T96" fmla="*/ 120967500 w 110"/>
              <a:gd name="T97" fmla="*/ 85685313 h 46"/>
              <a:gd name="T98" fmla="*/ 110886875 w 110"/>
              <a:gd name="T99" fmla="*/ 85685313 h 46"/>
              <a:gd name="T100" fmla="*/ 100806250 w 110"/>
              <a:gd name="T101" fmla="*/ 85685313 h 46"/>
              <a:gd name="T102" fmla="*/ 85685313 w 110"/>
              <a:gd name="T103" fmla="*/ 80645000 h 46"/>
              <a:gd name="T104" fmla="*/ 75604688 w 110"/>
              <a:gd name="T105" fmla="*/ 80645000 h 46"/>
              <a:gd name="T106" fmla="*/ 65524063 w 110"/>
              <a:gd name="T107" fmla="*/ 80645000 h 46"/>
              <a:gd name="T108" fmla="*/ 45362813 w 110"/>
              <a:gd name="T109" fmla="*/ 80645000 h 46"/>
              <a:gd name="T110" fmla="*/ 35282188 w 110"/>
              <a:gd name="T111" fmla="*/ 80645000 h 46"/>
              <a:gd name="T112" fmla="*/ 20161250 w 110"/>
              <a:gd name="T113" fmla="*/ 85685313 h 46"/>
              <a:gd name="T114" fmla="*/ 15120938 w 110"/>
              <a:gd name="T115" fmla="*/ 90725625 h 46"/>
              <a:gd name="T116" fmla="*/ 5040313 w 110"/>
              <a:gd name="T117" fmla="*/ 95765938 h 46"/>
              <a:gd name="T118" fmla="*/ 0 w 110"/>
              <a:gd name="T119" fmla="*/ 80645000 h 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46">
                <a:moveTo>
                  <a:pt x="2" y="30"/>
                </a:move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4" y="22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30" y="12"/>
                </a:lnTo>
                <a:lnTo>
                  <a:pt x="32" y="14"/>
                </a:lnTo>
                <a:lnTo>
                  <a:pt x="34" y="18"/>
                </a:lnTo>
                <a:lnTo>
                  <a:pt x="36" y="20"/>
                </a:lnTo>
                <a:lnTo>
                  <a:pt x="38" y="20"/>
                </a:lnTo>
                <a:lnTo>
                  <a:pt x="40" y="20"/>
                </a:lnTo>
                <a:lnTo>
                  <a:pt x="42" y="22"/>
                </a:lnTo>
                <a:lnTo>
                  <a:pt x="44" y="20"/>
                </a:lnTo>
                <a:lnTo>
                  <a:pt x="46" y="18"/>
                </a:lnTo>
                <a:lnTo>
                  <a:pt x="48" y="18"/>
                </a:lnTo>
                <a:lnTo>
                  <a:pt x="50" y="16"/>
                </a:lnTo>
                <a:lnTo>
                  <a:pt x="52" y="16"/>
                </a:lnTo>
                <a:lnTo>
                  <a:pt x="50" y="14"/>
                </a:lnTo>
                <a:lnTo>
                  <a:pt x="50" y="12"/>
                </a:lnTo>
                <a:lnTo>
                  <a:pt x="50" y="10"/>
                </a:lnTo>
                <a:lnTo>
                  <a:pt x="50" y="8"/>
                </a:lnTo>
                <a:lnTo>
                  <a:pt x="48" y="6"/>
                </a:lnTo>
                <a:lnTo>
                  <a:pt x="48" y="4"/>
                </a:lnTo>
                <a:lnTo>
                  <a:pt x="50" y="4"/>
                </a:lnTo>
                <a:lnTo>
                  <a:pt x="52" y="2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2"/>
                </a:lnTo>
                <a:lnTo>
                  <a:pt x="68" y="2"/>
                </a:lnTo>
                <a:lnTo>
                  <a:pt x="70" y="2"/>
                </a:lnTo>
                <a:lnTo>
                  <a:pt x="72" y="4"/>
                </a:lnTo>
                <a:lnTo>
                  <a:pt x="74" y="4"/>
                </a:lnTo>
                <a:lnTo>
                  <a:pt x="74" y="6"/>
                </a:lnTo>
                <a:lnTo>
                  <a:pt x="76" y="6"/>
                </a:lnTo>
                <a:lnTo>
                  <a:pt x="78" y="8"/>
                </a:lnTo>
                <a:lnTo>
                  <a:pt x="80" y="10"/>
                </a:lnTo>
                <a:lnTo>
                  <a:pt x="82" y="10"/>
                </a:lnTo>
                <a:lnTo>
                  <a:pt x="84" y="10"/>
                </a:lnTo>
                <a:lnTo>
                  <a:pt x="86" y="10"/>
                </a:lnTo>
                <a:lnTo>
                  <a:pt x="88" y="8"/>
                </a:lnTo>
                <a:lnTo>
                  <a:pt x="90" y="8"/>
                </a:lnTo>
                <a:lnTo>
                  <a:pt x="90" y="10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8" y="12"/>
                </a:lnTo>
                <a:lnTo>
                  <a:pt x="100" y="12"/>
                </a:lnTo>
                <a:lnTo>
                  <a:pt x="102" y="14"/>
                </a:lnTo>
                <a:lnTo>
                  <a:pt x="102" y="16"/>
                </a:lnTo>
                <a:lnTo>
                  <a:pt x="102" y="18"/>
                </a:lnTo>
                <a:lnTo>
                  <a:pt x="102" y="20"/>
                </a:lnTo>
                <a:lnTo>
                  <a:pt x="102" y="22"/>
                </a:lnTo>
                <a:lnTo>
                  <a:pt x="100" y="22"/>
                </a:lnTo>
                <a:lnTo>
                  <a:pt x="102" y="22"/>
                </a:lnTo>
                <a:lnTo>
                  <a:pt x="104" y="22"/>
                </a:lnTo>
                <a:lnTo>
                  <a:pt x="106" y="24"/>
                </a:lnTo>
                <a:lnTo>
                  <a:pt x="104" y="26"/>
                </a:lnTo>
                <a:lnTo>
                  <a:pt x="106" y="26"/>
                </a:lnTo>
                <a:lnTo>
                  <a:pt x="106" y="28"/>
                </a:lnTo>
                <a:lnTo>
                  <a:pt x="108" y="28"/>
                </a:lnTo>
                <a:lnTo>
                  <a:pt x="110" y="30"/>
                </a:lnTo>
                <a:lnTo>
                  <a:pt x="110" y="32"/>
                </a:lnTo>
                <a:lnTo>
                  <a:pt x="110" y="34"/>
                </a:lnTo>
                <a:lnTo>
                  <a:pt x="110" y="36"/>
                </a:lnTo>
                <a:lnTo>
                  <a:pt x="108" y="38"/>
                </a:lnTo>
                <a:lnTo>
                  <a:pt x="106" y="38"/>
                </a:lnTo>
                <a:lnTo>
                  <a:pt x="106" y="40"/>
                </a:lnTo>
                <a:lnTo>
                  <a:pt x="104" y="42"/>
                </a:lnTo>
                <a:lnTo>
                  <a:pt x="102" y="42"/>
                </a:lnTo>
                <a:lnTo>
                  <a:pt x="102" y="44"/>
                </a:lnTo>
                <a:lnTo>
                  <a:pt x="100" y="44"/>
                </a:lnTo>
                <a:lnTo>
                  <a:pt x="98" y="44"/>
                </a:lnTo>
                <a:lnTo>
                  <a:pt x="96" y="44"/>
                </a:lnTo>
                <a:lnTo>
                  <a:pt x="94" y="42"/>
                </a:lnTo>
                <a:lnTo>
                  <a:pt x="92" y="44"/>
                </a:lnTo>
                <a:lnTo>
                  <a:pt x="90" y="46"/>
                </a:lnTo>
                <a:lnTo>
                  <a:pt x="88" y="46"/>
                </a:lnTo>
                <a:lnTo>
                  <a:pt x="86" y="46"/>
                </a:lnTo>
                <a:lnTo>
                  <a:pt x="84" y="46"/>
                </a:lnTo>
                <a:lnTo>
                  <a:pt x="82" y="44"/>
                </a:lnTo>
                <a:lnTo>
                  <a:pt x="80" y="42"/>
                </a:lnTo>
                <a:lnTo>
                  <a:pt x="78" y="40"/>
                </a:lnTo>
                <a:lnTo>
                  <a:pt x="76" y="40"/>
                </a:lnTo>
                <a:lnTo>
                  <a:pt x="74" y="38"/>
                </a:lnTo>
                <a:lnTo>
                  <a:pt x="72" y="36"/>
                </a:lnTo>
                <a:lnTo>
                  <a:pt x="70" y="36"/>
                </a:lnTo>
                <a:lnTo>
                  <a:pt x="68" y="36"/>
                </a:lnTo>
                <a:lnTo>
                  <a:pt x="66" y="36"/>
                </a:lnTo>
                <a:lnTo>
                  <a:pt x="64" y="36"/>
                </a:lnTo>
                <a:lnTo>
                  <a:pt x="62" y="34"/>
                </a:lnTo>
                <a:lnTo>
                  <a:pt x="62" y="32"/>
                </a:lnTo>
                <a:lnTo>
                  <a:pt x="60" y="32"/>
                </a:lnTo>
                <a:lnTo>
                  <a:pt x="58" y="32"/>
                </a:lnTo>
                <a:lnTo>
                  <a:pt x="56" y="32"/>
                </a:lnTo>
                <a:lnTo>
                  <a:pt x="56" y="34"/>
                </a:lnTo>
                <a:lnTo>
                  <a:pt x="54" y="34"/>
                </a:lnTo>
                <a:lnTo>
                  <a:pt x="52" y="34"/>
                </a:lnTo>
                <a:lnTo>
                  <a:pt x="50" y="34"/>
                </a:lnTo>
                <a:lnTo>
                  <a:pt x="48" y="34"/>
                </a:lnTo>
                <a:lnTo>
                  <a:pt x="46" y="34"/>
                </a:lnTo>
                <a:lnTo>
                  <a:pt x="44" y="34"/>
                </a:lnTo>
                <a:lnTo>
                  <a:pt x="42" y="32"/>
                </a:lnTo>
                <a:lnTo>
                  <a:pt x="40" y="34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4"/>
                </a:lnTo>
                <a:lnTo>
                  <a:pt x="32" y="32"/>
                </a:lnTo>
                <a:lnTo>
                  <a:pt x="30" y="32"/>
                </a:lnTo>
                <a:lnTo>
                  <a:pt x="28" y="32"/>
                </a:lnTo>
                <a:lnTo>
                  <a:pt x="26" y="32"/>
                </a:lnTo>
                <a:lnTo>
                  <a:pt x="24" y="32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4" y="32"/>
                </a:lnTo>
                <a:lnTo>
                  <a:pt x="12" y="34"/>
                </a:lnTo>
                <a:lnTo>
                  <a:pt x="10" y="34"/>
                </a:lnTo>
                <a:lnTo>
                  <a:pt x="8" y="34"/>
                </a:lnTo>
                <a:lnTo>
                  <a:pt x="8" y="36"/>
                </a:lnTo>
                <a:lnTo>
                  <a:pt x="6" y="36"/>
                </a:lnTo>
                <a:lnTo>
                  <a:pt x="4" y="38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2"/>
                </a:lnTo>
                <a:lnTo>
                  <a:pt x="2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3" name="Freeform 2421"/>
          <p:cNvSpPr>
            <a:spLocks/>
          </p:cNvSpPr>
          <p:nvPr/>
        </p:nvSpPr>
        <p:spPr bwMode="auto">
          <a:xfrm>
            <a:off x="4432302" y="2708277"/>
            <a:ext cx="111125" cy="231775"/>
          </a:xfrm>
          <a:custGeom>
            <a:avLst/>
            <a:gdLst>
              <a:gd name="T0" fmla="*/ 5040313 w 70"/>
              <a:gd name="T1" fmla="*/ 161290000 h 146"/>
              <a:gd name="T2" fmla="*/ 15120938 w 70"/>
              <a:gd name="T3" fmla="*/ 151209375 h 146"/>
              <a:gd name="T4" fmla="*/ 25201563 w 70"/>
              <a:gd name="T5" fmla="*/ 146169063 h 146"/>
              <a:gd name="T6" fmla="*/ 30241875 w 70"/>
              <a:gd name="T7" fmla="*/ 131048125 h 146"/>
              <a:gd name="T8" fmla="*/ 35282188 w 70"/>
              <a:gd name="T9" fmla="*/ 110886875 h 146"/>
              <a:gd name="T10" fmla="*/ 35282188 w 70"/>
              <a:gd name="T11" fmla="*/ 100806250 h 146"/>
              <a:gd name="T12" fmla="*/ 35282188 w 70"/>
              <a:gd name="T13" fmla="*/ 90725625 h 146"/>
              <a:gd name="T14" fmla="*/ 35282188 w 70"/>
              <a:gd name="T15" fmla="*/ 70564375 h 146"/>
              <a:gd name="T16" fmla="*/ 35282188 w 70"/>
              <a:gd name="T17" fmla="*/ 55443438 h 146"/>
              <a:gd name="T18" fmla="*/ 35282188 w 70"/>
              <a:gd name="T19" fmla="*/ 45362813 h 146"/>
              <a:gd name="T20" fmla="*/ 35282188 w 70"/>
              <a:gd name="T21" fmla="*/ 35282188 h 146"/>
              <a:gd name="T22" fmla="*/ 45362813 w 70"/>
              <a:gd name="T23" fmla="*/ 20161250 h 146"/>
              <a:gd name="T24" fmla="*/ 60483750 w 70"/>
              <a:gd name="T25" fmla="*/ 15120938 h 146"/>
              <a:gd name="T26" fmla="*/ 75604688 w 70"/>
              <a:gd name="T27" fmla="*/ 5040313 h 146"/>
              <a:gd name="T28" fmla="*/ 90725625 w 70"/>
              <a:gd name="T29" fmla="*/ 0 h 146"/>
              <a:gd name="T30" fmla="*/ 100806250 w 70"/>
              <a:gd name="T31" fmla="*/ 5040313 h 146"/>
              <a:gd name="T32" fmla="*/ 100806250 w 70"/>
              <a:gd name="T33" fmla="*/ 5040313 h 146"/>
              <a:gd name="T34" fmla="*/ 115927188 w 70"/>
              <a:gd name="T35" fmla="*/ 10080625 h 146"/>
              <a:gd name="T36" fmla="*/ 120967500 w 70"/>
              <a:gd name="T37" fmla="*/ 20161250 h 146"/>
              <a:gd name="T38" fmla="*/ 120967500 w 70"/>
              <a:gd name="T39" fmla="*/ 25201563 h 146"/>
              <a:gd name="T40" fmla="*/ 126007813 w 70"/>
              <a:gd name="T41" fmla="*/ 30241875 h 146"/>
              <a:gd name="T42" fmla="*/ 146169063 w 70"/>
              <a:gd name="T43" fmla="*/ 20161250 h 146"/>
              <a:gd name="T44" fmla="*/ 156249688 w 70"/>
              <a:gd name="T45" fmla="*/ 25201563 h 146"/>
              <a:gd name="T46" fmla="*/ 141128750 w 70"/>
              <a:gd name="T47" fmla="*/ 40322500 h 146"/>
              <a:gd name="T48" fmla="*/ 131048125 w 70"/>
              <a:gd name="T49" fmla="*/ 50403125 h 146"/>
              <a:gd name="T50" fmla="*/ 131048125 w 70"/>
              <a:gd name="T51" fmla="*/ 70564375 h 146"/>
              <a:gd name="T52" fmla="*/ 141128750 w 70"/>
              <a:gd name="T53" fmla="*/ 80645000 h 146"/>
              <a:gd name="T54" fmla="*/ 151209375 w 70"/>
              <a:gd name="T55" fmla="*/ 90725625 h 146"/>
              <a:gd name="T56" fmla="*/ 156249688 w 70"/>
              <a:gd name="T57" fmla="*/ 110886875 h 146"/>
              <a:gd name="T58" fmla="*/ 146169063 w 70"/>
              <a:gd name="T59" fmla="*/ 126007813 h 146"/>
              <a:gd name="T60" fmla="*/ 136088438 w 70"/>
              <a:gd name="T61" fmla="*/ 141128750 h 146"/>
              <a:gd name="T62" fmla="*/ 120967500 w 70"/>
              <a:gd name="T63" fmla="*/ 151209375 h 146"/>
              <a:gd name="T64" fmla="*/ 105846563 w 70"/>
              <a:gd name="T65" fmla="*/ 166330313 h 146"/>
              <a:gd name="T66" fmla="*/ 115927188 w 70"/>
              <a:gd name="T67" fmla="*/ 181451250 h 146"/>
              <a:gd name="T68" fmla="*/ 131048125 w 70"/>
              <a:gd name="T69" fmla="*/ 191531875 h 146"/>
              <a:gd name="T70" fmla="*/ 141128750 w 70"/>
              <a:gd name="T71" fmla="*/ 201612500 h 146"/>
              <a:gd name="T72" fmla="*/ 151209375 w 70"/>
              <a:gd name="T73" fmla="*/ 191531875 h 146"/>
              <a:gd name="T74" fmla="*/ 156249688 w 70"/>
              <a:gd name="T75" fmla="*/ 206652813 h 146"/>
              <a:gd name="T76" fmla="*/ 166330313 w 70"/>
              <a:gd name="T77" fmla="*/ 211693125 h 146"/>
              <a:gd name="T78" fmla="*/ 176410938 w 70"/>
              <a:gd name="T79" fmla="*/ 221773750 h 146"/>
              <a:gd name="T80" fmla="*/ 171370625 w 70"/>
              <a:gd name="T81" fmla="*/ 231854375 h 146"/>
              <a:gd name="T82" fmla="*/ 176410938 w 70"/>
              <a:gd name="T83" fmla="*/ 246975313 h 146"/>
              <a:gd name="T84" fmla="*/ 171370625 w 70"/>
              <a:gd name="T85" fmla="*/ 262096250 h 146"/>
              <a:gd name="T86" fmla="*/ 151209375 w 70"/>
              <a:gd name="T87" fmla="*/ 267136563 h 146"/>
              <a:gd name="T88" fmla="*/ 141128750 w 70"/>
              <a:gd name="T89" fmla="*/ 277217188 h 146"/>
              <a:gd name="T90" fmla="*/ 131048125 w 70"/>
              <a:gd name="T91" fmla="*/ 292338125 h 146"/>
              <a:gd name="T92" fmla="*/ 120967500 w 70"/>
              <a:gd name="T93" fmla="*/ 297378438 h 146"/>
              <a:gd name="T94" fmla="*/ 115927188 w 70"/>
              <a:gd name="T95" fmla="*/ 312499375 h 146"/>
              <a:gd name="T96" fmla="*/ 120967500 w 70"/>
              <a:gd name="T97" fmla="*/ 332660625 h 146"/>
              <a:gd name="T98" fmla="*/ 110886875 w 70"/>
              <a:gd name="T99" fmla="*/ 347781563 h 146"/>
              <a:gd name="T100" fmla="*/ 100806250 w 70"/>
              <a:gd name="T101" fmla="*/ 362902500 h 146"/>
              <a:gd name="T102" fmla="*/ 85685313 w 70"/>
              <a:gd name="T103" fmla="*/ 367942813 h 146"/>
              <a:gd name="T104" fmla="*/ 85685313 w 70"/>
              <a:gd name="T105" fmla="*/ 352821875 h 146"/>
              <a:gd name="T106" fmla="*/ 80645000 w 70"/>
              <a:gd name="T107" fmla="*/ 332660625 h 146"/>
              <a:gd name="T108" fmla="*/ 75604688 w 70"/>
              <a:gd name="T109" fmla="*/ 312499375 h 146"/>
              <a:gd name="T110" fmla="*/ 70564375 w 70"/>
              <a:gd name="T111" fmla="*/ 292338125 h 146"/>
              <a:gd name="T112" fmla="*/ 65524063 w 70"/>
              <a:gd name="T113" fmla="*/ 277217188 h 146"/>
              <a:gd name="T114" fmla="*/ 40322500 w 70"/>
              <a:gd name="T115" fmla="*/ 257055938 h 146"/>
              <a:gd name="T116" fmla="*/ 35282188 w 70"/>
              <a:gd name="T117" fmla="*/ 241935000 h 146"/>
              <a:gd name="T118" fmla="*/ 25201563 w 70"/>
              <a:gd name="T119" fmla="*/ 221773750 h 146"/>
              <a:gd name="T120" fmla="*/ 10080625 w 70"/>
              <a:gd name="T121" fmla="*/ 211693125 h 146"/>
              <a:gd name="T122" fmla="*/ 0 w 70"/>
              <a:gd name="T123" fmla="*/ 191531875 h 146"/>
              <a:gd name="T124" fmla="*/ 0 w 70"/>
              <a:gd name="T125" fmla="*/ 176410938 h 1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" h="146">
                <a:moveTo>
                  <a:pt x="0" y="68"/>
                </a:moveTo>
                <a:lnTo>
                  <a:pt x="0" y="66"/>
                </a:lnTo>
                <a:lnTo>
                  <a:pt x="2" y="64"/>
                </a:lnTo>
                <a:lnTo>
                  <a:pt x="4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8"/>
                </a:lnTo>
                <a:lnTo>
                  <a:pt x="12" y="56"/>
                </a:lnTo>
                <a:lnTo>
                  <a:pt x="12" y="54"/>
                </a:lnTo>
                <a:lnTo>
                  <a:pt x="12" y="52"/>
                </a:lnTo>
                <a:lnTo>
                  <a:pt x="12" y="50"/>
                </a:lnTo>
                <a:lnTo>
                  <a:pt x="14" y="48"/>
                </a:lnTo>
                <a:lnTo>
                  <a:pt x="14" y="46"/>
                </a:lnTo>
                <a:lnTo>
                  <a:pt x="14" y="44"/>
                </a:lnTo>
                <a:lnTo>
                  <a:pt x="16" y="42"/>
                </a:lnTo>
                <a:lnTo>
                  <a:pt x="14" y="42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2" y="32"/>
                </a:lnTo>
                <a:lnTo>
                  <a:pt x="12" y="30"/>
                </a:lnTo>
                <a:lnTo>
                  <a:pt x="14" y="28"/>
                </a:lnTo>
                <a:lnTo>
                  <a:pt x="14" y="26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4" y="18"/>
                </a:lnTo>
                <a:lnTo>
                  <a:pt x="12" y="18"/>
                </a:lnTo>
                <a:lnTo>
                  <a:pt x="14" y="16"/>
                </a:lnTo>
                <a:lnTo>
                  <a:pt x="14" y="14"/>
                </a:lnTo>
                <a:lnTo>
                  <a:pt x="16" y="12"/>
                </a:lnTo>
                <a:lnTo>
                  <a:pt x="18" y="10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48" y="10"/>
                </a:lnTo>
                <a:lnTo>
                  <a:pt x="48" y="12"/>
                </a:lnTo>
                <a:lnTo>
                  <a:pt x="50" y="12"/>
                </a:lnTo>
                <a:lnTo>
                  <a:pt x="52" y="10"/>
                </a:lnTo>
                <a:lnTo>
                  <a:pt x="54" y="10"/>
                </a:lnTo>
                <a:lnTo>
                  <a:pt x="56" y="8"/>
                </a:lnTo>
                <a:lnTo>
                  <a:pt x="58" y="8"/>
                </a:lnTo>
                <a:lnTo>
                  <a:pt x="58" y="6"/>
                </a:lnTo>
                <a:lnTo>
                  <a:pt x="60" y="6"/>
                </a:lnTo>
                <a:lnTo>
                  <a:pt x="62" y="8"/>
                </a:lnTo>
                <a:lnTo>
                  <a:pt x="62" y="10"/>
                </a:lnTo>
                <a:lnTo>
                  <a:pt x="60" y="12"/>
                </a:lnTo>
                <a:lnTo>
                  <a:pt x="58" y="14"/>
                </a:lnTo>
                <a:lnTo>
                  <a:pt x="56" y="16"/>
                </a:lnTo>
                <a:lnTo>
                  <a:pt x="56" y="18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52" y="28"/>
                </a:lnTo>
                <a:lnTo>
                  <a:pt x="52" y="30"/>
                </a:lnTo>
                <a:lnTo>
                  <a:pt x="54" y="32"/>
                </a:lnTo>
                <a:lnTo>
                  <a:pt x="56" y="32"/>
                </a:lnTo>
                <a:lnTo>
                  <a:pt x="58" y="34"/>
                </a:lnTo>
                <a:lnTo>
                  <a:pt x="60" y="34"/>
                </a:lnTo>
                <a:lnTo>
                  <a:pt x="60" y="36"/>
                </a:lnTo>
                <a:lnTo>
                  <a:pt x="60" y="38"/>
                </a:lnTo>
                <a:lnTo>
                  <a:pt x="60" y="40"/>
                </a:lnTo>
                <a:lnTo>
                  <a:pt x="62" y="42"/>
                </a:lnTo>
                <a:lnTo>
                  <a:pt x="62" y="44"/>
                </a:lnTo>
                <a:lnTo>
                  <a:pt x="60" y="46"/>
                </a:lnTo>
                <a:lnTo>
                  <a:pt x="60" y="48"/>
                </a:lnTo>
                <a:lnTo>
                  <a:pt x="58" y="50"/>
                </a:lnTo>
                <a:lnTo>
                  <a:pt x="58" y="52"/>
                </a:lnTo>
                <a:lnTo>
                  <a:pt x="56" y="54"/>
                </a:lnTo>
                <a:lnTo>
                  <a:pt x="54" y="56"/>
                </a:lnTo>
                <a:lnTo>
                  <a:pt x="52" y="58"/>
                </a:lnTo>
                <a:lnTo>
                  <a:pt x="50" y="58"/>
                </a:lnTo>
                <a:lnTo>
                  <a:pt x="50" y="60"/>
                </a:lnTo>
                <a:lnTo>
                  <a:pt x="48" y="60"/>
                </a:lnTo>
                <a:lnTo>
                  <a:pt x="46" y="62"/>
                </a:lnTo>
                <a:lnTo>
                  <a:pt x="44" y="64"/>
                </a:lnTo>
                <a:lnTo>
                  <a:pt x="42" y="66"/>
                </a:lnTo>
                <a:lnTo>
                  <a:pt x="44" y="68"/>
                </a:lnTo>
                <a:lnTo>
                  <a:pt x="44" y="70"/>
                </a:lnTo>
                <a:lnTo>
                  <a:pt x="46" y="72"/>
                </a:lnTo>
                <a:lnTo>
                  <a:pt x="48" y="74"/>
                </a:lnTo>
                <a:lnTo>
                  <a:pt x="48" y="76"/>
                </a:lnTo>
                <a:lnTo>
                  <a:pt x="50" y="76"/>
                </a:lnTo>
                <a:lnTo>
                  <a:pt x="52" y="76"/>
                </a:lnTo>
                <a:lnTo>
                  <a:pt x="54" y="76"/>
                </a:lnTo>
                <a:lnTo>
                  <a:pt x="56" y="76"/>
                </a:lnTo>
                <a:lnTo>
                  <a:pt x="54" y="78"/>
                </a:lnTo>
                <a:lnTo>
                  <a:pt x="56" y="80"/>
                </a:lnTo>
                <a:lnTo>
                  <a:pt x="58" y="78"/>
                </a:lnTo>
                <a:lnTo>
                  <a:pt x="60" y="76"/>
                </a:lnTo>
                <a:lnTo>
                  <a:pt x="62" y="78"/>
                </a:lnTo>
                <a:lnTo>
                  <a:pt x="62" y="80"/>
                </a:lnTo>
                <a:lnTo>
                  <a:pt x="62" y="82"/>
                </a:lnTo>
                <a:lnTo>
                  <a:pt x="64" y="84"/>
                </a:lnTo>
                <a:lnTo>
                  <a:pt x="62" y="84"/>
                </a:lnTo>
                <a:lnTo>
                  <a:pt x="64" y="86"/>
                </a:lnTo>
                <a:lnTo>
                  <a:pt x="66" y="84"/>
                </a:lnTo>
                <a:lnTo>
                  <a:pt x="68" y="86"/>
                </a:lnTo>
                <a:lnTo>
                  <a:pt x="70" y="86"/>
                </a:lnTo>
                <a:lnTo>
                  <a:pt x="70" y="88"/>
                </a:lnTo>
                <a:lnTo>
                  <a:pt x="68" y="88"/>
                </a:lnTo>
                <a:lnTo>
                  <a:pt x="68" y="90"/>
                </a:lnTo>
                <a:lnTo>
                  <a:pt x="68" y="92"/>
                </a:lnTo>
                <a:lnTo>
                  <a:pt x="68" y="94"/>
                </a:lnTo>
                <a:lnTo>
                  <a:pt x="68" y="96"/>
                </a:lnTo>
                <a:lnTo>
                  <a:pt x="70" y="98"/>
                </a:lnTo>
                <a:lnTo>
                  <a:pt x="70" y="100"/>
                </a:lnTo>
                <a:lnTo>
                  <a:pt x="70" y="102"/>
                </a:lnTo>
                <a:lnTo>
                  <a:pt x="68" y="102"/>
                </a:lnTo>
                <a:lnTo>
                  <a:pt x="68" y="104"/>
                </a:lnTo>
                <a:lnTo>
                  <a:pt x="66" y="104"/>
                </a:lnTo>
                <a:lnTo>
                  <a:pt x="64" y="104"/>
                </a:lnTo>
                <a:lnTo>
                  <a:pt x="62" y="106"/>
                </a:lnTo>
                <a:lnTo>
                  <a:pt x="60" y="106"/>
                </a:lnTo>
                <a:lnTo>
                  <a:pt x="58" y="108"/>
                </a:lnTo>
                <a:lnTo>
                  <a:pt x="56" y="110"/>
                </a:lnTo>
                <a:lnTo>
                  <a:pt x="54" y="110"/>
                </a:lnTo>
                <a:lnTo>
                  <a:pt x="54" y="112"/>
                </a:lnTo>
                <a:lnTo>
                  <a:pt x="54" y="114"/>
                </a:lnTo>
                <a:lnTo>
                  <a:pt x="52" y="116"/>
                </a:lnTo>
                <a:lnTo>
                  <a:pt x="50" y="116"/>
                </a:lnTo>
                <a:lnTo>
                  <a:pt x="48" y="116"/>
                </a:lnTo>
                <a:lnTo>
                  <a:pt x="48" y="118"/>
                </a:lnTo>
                <a:lnTo>
                  <a:pt x="46" y="118"/>
                </a:lnTo>
                <a:lnTo>
                  <a:pt x="46" y="120"/>
                </a:lnTo>
                <a:lnTo>
                  <a:pt x="44" y="122"/>
                </a:lnTo>
                <a:lnTo>
                  <a:pt x="46" y="124"/>
                </a:lnTo>
                <a:lnTo>
                  <a:pt x="46" y="126"/>
                </a:lnTo>
                <a:lnTo>
                  <a:pt x="46" y="128"/>
                </a:lnTo>
                <a:lnTo>
                  <a:pt x="48" y="130"/>
                </a:lnTo>
                <a:lnTo>
                  <a:pt x="48" y="132"/>
                </a:lnTo>
                <a:lnTo>
                  <a:pt x="48" y="134"/>
                </a:lnTo>
                <a:lnTo>
                  <a:pt x="46" y="136"/>
                </a:lnTo>
                <a:lnTo>
                  <a:pt x="44" y="138"/>
                </a:lnTo>
                <a:lnTo>
                  <a:pt x="44" y="140"/>
                </a:lnTo>
                <a:lnTo>
                  <a:pt x="42" y="142"/>
                </a:lnTo>
                <a:lnTo>
                  <a:pt x="42" y="144"/>
                </a:lnTo>
                <a:lnTo>
                  <a:pt x="40" y="144"/>
                </a:lnTo>
                <a:lnTo>
                  <a:pt x="38" y="146"/>
                </a:lnTo>
                <a:lnTo>
                  <a:pt x="36" y="146"/>
                </a:lnTo>
                <a:lnTo>
                  <a:pt x="34" y="146"/>
                </a:lnTo>
                <a:lnTo>
                  <a:pt x="34" y="144"/>
                </a:lnTo>
                <a:lnTo>
                  <a:pt x="34" y="142"/>
                </a:lnTo>
                <a:lnTo>
                  <a:pt x="34" y="140"/>
                </a:lnTo>
                <a:lnTo>
                  <a:pt x="32" y="138"/>
                </a:lnTo>
                <a:lnTo>
                  <a:pt x="32" y="136"/>
                </a:lnTo>
                <a:lnTo>
                  <a:pt x="32" y="134"/>
                </a:lnTo>
                <a:lnTo>
                  <a:pt x="32" y="132"/>
                </a:lnTo>
                <a:lnTo>
                  <a:pt x="32" y="130"/>
                </a:lnTo>
                <a:lnTo>
                  <a:pt x="30" y="128"/>
                </a:lnTo>
                <a:lnTo>
                  <a:pt x="30" y="126"/>
                </a:lnTo>
                <a:lnTo>
                  <a:pt x="30" y="124"/>
                </a:lnTo>
                <a:lnTo>
                  <a:pt x="30" y="122"/>
                </a:lnTo>
                <a:lnTo>
                  <a:pt x="28" y="120"/>
                </a:lnTo>
                <a:lnTo>
                  <a:pt x="28" y="118"/>
                </a:lnTo>
                <a:lnTo>
                  <a:pt x="28" y="116"/>
                </a:lnTo>
                <a:lnTo>
                  <a:pt x="28" y="114"/>
                </a:lnTo>
                <a:lnTo>
                  <a:pt x="28" y="112"/>
                </a:lnTo>
                <a:lnTo>
                  <a:pt x="26" y="110"/>
                </a:lnTo>
                <a:lnTo>
                  <a:pt x="26" y="108"/>
                </a:lnTo>
                <a:lnTo>
                  <a:pt x="24" y="106"/>
                </a:lnTo>
                <a:lnTo>
                  <a:pt x="22" y="106"/>
                </a:lnTo>
                <a:lnTo>
                  <a:pt x="16" y="102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4" y="94"/>
                </a:lnTo>
                <a:lnTo>
                  <a:pt x="12" y="92"/>
                </a:lnTo>
                <a:lnTo>
                  <a:pt x="10" y="90"/>
                </a:lnTo>
                <a:lnTo>
                  <a:pt x="10" y="88"/>
                </a:lnTo>
                <a:lnTo>
                  <a:pt x="8" y="88"/>
                </a:lnTo>
                <a:lnTo>
                  <a:pt x="6" y="86"/>
                </a:lnTo>
                <a:lnTo>
                  <a:pt x="4" y="86"/>
                </a:lnTo>
                <a:lnTo>
                  <a:pt x="4" y="84"/>
                </a:lnTo>
                <a:lnTo>
                  <a:pt x="4" y="80"/>
                </a:lnTo>
                <a:lnTo>
                  <a:pt x="2" y="80"/>
                </a:lnTo>
                <a:lnTo>
                  <a:pt x="2" y="76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4" name="Freeform 2422"/>
          <p:cNvSpPr>
            <a:spLocks/>
          </p:cNvSpPr>
          <p:nvPr/>
        </p:nvSpPr>
        <p:spPr bwMode="auto">
          <a:xfrm>
            <a:off x="4432302" y="2708277"/>
            <a:ext cx="111125" cy="231775"/>
          </a:xfrm>
          <a:custGeom>
            <a:avLst/>
            <a:gdLst>
              <a:gd name="T0" fmla="*/ 5040313 w 70"/>
              <a:gd name="T1" fmla="*/ 161290000 h 146"/>
              <a:gd name="T2" fmla="*/ 15120938 w 70"/>
              <a:gd name="T3" fmla="*/ 151209375 h 146"/>
              <a:gd name="T4" fmla="*/ 25201563 w 70"/>
              <a:gd name="T5" fmla="*/ 146169063 h 146"/>
              <a:gd name="T6" fmla="*/ 30241875 w 70"/>
              <a:gd name="T7" fmla="*/ 131048125 h 146"/>
              <a:gd name="T8" fmla="*/ 35282188 w 70"/>
              <a:gd name="T9" fmla="*/ 110886875 h 146"/>
              <a:gd name="T10" fmla="*/ 35282188 w 70"/>
              <a:gd name="T11" fmla="*/ 100806250 h 146"/>
              <a:gd name="T12" fmla="*/ 35282188 w 70"/>
              <a:gd name="T13" fmla="*/ 90725625 h 146"/>
              <a:gd name="T14" fmla="*/ 35282188 w 70"/>
              <a:gd name="T15" fmla="*/ 70564375 h 146"/>
              <a:gd name="T16" fmla="*/ 35282188 w 70"/>
              <a:gd name="T17" fmla="*/ 55443438 h 146"/>
              <a:gd name="T18" fmla="*/ 35282188 w 70"/>
              <a:gd name="T19" fmla="*/ 45362813 h 146"/>
              <a:gd name="T20" fmla="*/ 35282188 w 70"/>
              <a:gd name="T21" fmla="*/ 35282188 h 146"/>
              <a:gd name="T22" fmla="*/ 45362813 w 70"/>
              <a:gd name="T23" fmla="*/ 20161250 h 146"/>
              <a:gd name="T24" fmla="*/ 60483750 w 70"/>
              <a:gd name="T25" fmla="*/ 15120938 h 146"/>
              <a:gd name="T26" fmla="*/ 75604688 w 70"/>
              <a:gd name="T27" fmla="*/ 5040313 h 146"/>
              <a:gd name="T28" fmla="*/ 90725625 w 70"/>
              <a:gd name="T29" fmla="*/ 0 h 146"/>
              <a:gd name="T30" fmla="*/ 100806250 w 70"/>
              <a:gd name="T31" fmla="*/ 5040313 h 146"/>
              <a:gd name="T32" fmla="*/ 100806250 w 70"/>
              <a:gd name="T33" fmla="*/ 5040313 h 146"/>
              <a:gd name="T34" fmla="*/ 115927188 w 70"/>
              <a:gd name="T35" fmla="*/ 10080625 h 146"/>
              <a:gd name="T36" fmla="*/ 120967500 w 70"/>
              <a:gd name="T37" fmla="*/ 20161250 h 146"/>
              <a:gd name="T38" fmla="*/ 120967500 w 70"/>
              <a:gd name="T39" fmla="*/ 25201563 h 146"/>
              <a:gd name="T40" fmla="*/ 126007813 w 70"/>
              <a:gd name="T41" fmla="*/ 30241875 h 146"/>
              <a:gd name="T42" fmla="*/ 146169063 w 70"/>
              <a:gd name="T43" fmla="*/ 20161250 h 146"/>
              <a:gd name="T44" fmla="*/ 156249688 w 70"/>
              <a:gd name="T45" fmla="*/ 25201563 h 146"/>
              <a:gd name="T46" fmla="*/ 141128750 w 70"/>
              <a:gd name="T47" fmla="*/ 40322500 h 146"/>
              <a:gd name="T48" fmla="*/ 131048125 w 70"/>
              <a:gd name="T49" fmla="*/ 50403125 h 146"/>
              <a:gd name="T50" fmla="*/ 131048125 w 70"/>
              <a:gd name="T51" fmla="*/ 70564375 h 146"/>
              <a:gd name="T52" fmla="*/ 141128750 w 70"/>
              <a:gd name="T53" fmla="*/ 80645000 h 146"/>
              <a:gd name="T54" fmla="*/ 151209375 w 70"/>
              <a:gd name="T55" fmla="*/ 90725625 h 146"/>
              <a:gd name="T56" fmla="*/ 156249688 w 70"/>
              <a:gd name="T57" fmla="*/ 110886875 h 146"/>
              <a:gd name="T58" fmla="*/ 146169063 w 70"/>
              <a:gd name="T59" fmla="*/ 126007813 h 146"/>
              <a:gd name="T60" fmla="*/ 136088438 w 70"/>
              <a:gd name="T61" fmla="*/ 141128750 h 146"/>
              <a:gd name="T62" fmla="*/ 120967500 w 70"/>
              <a:gd name="T63" fmla="*/ 151209375 h 146"/>
              <a:gd name="T64" fmla="*/ 105846563 w 70"/>
              <a:gd name="T65" fmla="*/ 166330313 h 146"/>
              <a:gd name="T66" fmla="*/ 115927188 w 70"/>
              <a:gd name="T67" fmla="*/ 181451250 h 146"/>
              <a:gd name="T68" fmla="*/ 131048125 w 70"/>
              <a:gd name="T69" fmla="*/ 191531875 h 146"/>
              <a:gd name="T70" fmla="*/ 141128750 w 70"/>
              <a:gd name="T71" fmla="*/ 201612500 h 146"/>
              <a:gd name="T72" fmla="*/ 151209375 w 70"/>
              <a:gd name="T73" fmla="*/ 191531875 h 146"/>
              <a:gd name="T74" fmla="*/ 156249688 w 70"/>
              <a:gd name="T75" fmla="*/ 206652813 h 146"/>
              <a:gd name="T76" fmla="*/ 166330313 w 70"/>
              <a:gd name="T77" fmla="*/ 211693125 h 146"/>
              <a:gd name="T78" fmla="*/ 176410938 w 70"/>
              <a:gd name="T79" fmla="*/ 221773750 h 146"/>
              <a:gd name="T80" fmla="*/ 171370625 w 70"/>
              <a:gd name="T81" fmla="*/ 231854375 h 146"/>
              <a:gd name="T82" fmla="*/ 176410938 w 70"/>
              <a:gd name="T83" fmla="*/ 246975313 h 146"/>
              <a:gd name="T84" fmla="*/ 171370625 w 70"/>
              <a:gd name="T85" fmla="*/ 262096250 h 146"/>
              <a:gd name="T86" fmla="*/ 151209375 w 70"/>
              <a:gd name="T87" fmla="*/ 267136563 h 146"/>
              <a:gd name="T88" fmla="*/ 141128750 w 70"/>
              <a:gd name="T89" fmla="*/ 277217188 h 146"/>
              <a:gd name="T90" fmla="*/ 131048125 w 70"/>
              <a:gd name="T91" fmla="*/ 292338125 h 146"/>
              <a:gd name="T92" fmla="*/ 120967500 w 70"/>
              <a:gd name="T93" fmla="*/ 297378438 h 146"/>
              <a:gd name="T94" fmla="*/ 115927188 w 70"/>
              <a:gd name="T95" fmla="*/ 312499375 h 146"/>
              <a:gd name="T96" fmla="*/ 120967500 w 70"/>
              <a:gd name="T97" fmla="*/ 332660625 h 146"/>
              <a:gd name="T98" fmla="*/ 110886875 w 70"/>
              <a:gd name="T99" fmla="*/ 347781563 h 146"/>
              <a:gd name="T100" fmla="*/ 100806250 w 70"/>
              <a:gd name="T101" fmla="*/ 362902500 h 146"/>
              <a:gd name="T102" fmla="*/ 85685313 w 70"/>
              <a:gd name="T103" fmla="*/ 367942813 h 146"/>
              <a:gd name="T104" fmla="*/ 85685313 w 70"/>
              <a:gd name="T105" fmla="*/ 352821875 h 146"/>
              <a:gd name="T106" fmla="*/ 80645000 w 70"/>
              <a:gd name="T107" fmla="*/ 332660625 h 146"/>
              <a:gd name="T108" fmla="*/ 75604688 w 70"/>
              <a:gd name="T109" fmla="*/ 312499375 h 146"/>
              <a:gd name="T110" fmla="*/ 70564375 w 70"/>
              <a:gd name="T111" fmla="*/ 292338125 h 146"/>
              <a:gd name="T112" fmla="*/ 65524063 w 70"/>
              <a:gd name="T113" fmla="*/ 277217188 h 146"/>
              <a:gd name="T114" fmla="*/ 40322500 w 70"/>
              <a:gd name="T115" fmla="*/ 257055938 h 146"/>
              <a:gd name="T116" fmla="*/ 35282188 w 70"/>
              <a:gd name="T117" fmla="*/ 241935000 h 146"/>
              <a:gd name="T118" fmla="*/ 25201563 w 70"/>
              <a:gd name="T119" fmla="*/ 221773750 h 146"/>
              <a:gd name="T120" fmla="*/ 10080625 w 70"/>
              <a:gd name="T121" fmla="*/ 211693125 h 146"/>
              <a:gd name="T122" fmla="*/ 0 w 70"/>
              <a:gd name="T123" fmla="*/ 191531875 h 146"/>
              <a:gd name="T124" fmla="*/ 0 w 70"/>
              <a:gd name="T125" fmla="*/ 176410938 h 1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" h="146">
                <a:moveTo>
                  <a:pt x="0" y="68"/>
                </a:moveTo>
                <a:lnTo>
                  <a:pt x="0" y="66"/>
                </a:lnTo>
                <a:lnTo>
                  <a:pt x="2" y="64"/>
                </a:lnTo>
                <a:lnTo>
                  <a:pt x="4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8"/>
                </a:lnTo>
                <a:lnTo>
                  <a:pt x="12" y="56"/>
                </a:lnTo>
                <a:lnTo>
                  <a:pt x="12" y="54"/>
                </a:lnTo>
                <a:lnTo>
                  <a:pt x="12" y="52"/>
                </a:lnTo>
                <a:lnTo>
                  <a:pt x="12" y="50"/>
                </a:lnTo>
                <a:lnTo>
                  <a:pt x="14" y="48"/>
                </a:lnTo>
                <a:lnTo>
                  <a:pt x="14" y="46"/>
                </a:lnTo>
                <a:lnTo>
                  <a:pt x="14" y="44"/>
                </a:lnTo>
                <a:lnTo>
                  <a:pt x="16" y="42"/>
                </a:lnTo>
                <a:lnTo>
                  <a:pt x="14" y="42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2" y="32"/>
                </a:lnTo>
                <a:lnTo>
                  <a:pt x="12" y="30"/>
                </a:lnTo>
                <a:lnTo>
                  <a:pt x="14" y="28"/>
                </a:lnTo>
                <a:lnTo>
                  <a:pt x="14" y="26"/>
                </a:lnTo>
                <a:lnTo>
                  <a:pt x="14" y="24"/>
                </a:lnTo>
                <a:lnTo>
                  <a:pt x="14" y="22"/>
                </a:lnTo>
                <a:lnTo>
                  <a:pt x="14" y="20"/>
                </a:lnTo>
                <a:lnTo>
                  <a:pt x="14" y="18"/>
                </a:lnTo>
                <a:lnTo>
                  <a:pt x="12" y="18"/>
                </a:lnTo>
                <a:lnTo>
                  <a:pt x="14" y="16"/>
                </a:lnTo>
                <a:lnTo>
                  <a:pt x="14" y="14"/>
                </a:lnTo>
                <a:lnTo>
                  <a:pt x="16" y="12"/>
                </a:lnTo>
                <a:lnTo>
                  <a:pt x="18" y="10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4"/>
                </a:lnTo>
                <a:lnTo>
                  <a:pt x="28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48" y="10"/>
                </a:lnTo>
                <a:lnTo>
                  <a:pt x="48" y="12"/>
                </a:lnTo>
                <a:lnTo>
                  <a:pt x="50" y="12"/>
                </a:lnTo>
                <a:lnTo>
                  <a:pt x="52" y="10"/>
                </a:lnTo>
                <a:lnTo>
                  <a:pt x="54" y="10"/>
                </a:lnTo>
                <a:lnTo>
                  <a:pt x="56" y="8"/>
                </a:lnTo>
                <a:lnTo>
                  <a:pt x="58" y="8"/>
                </a:lnTo>
                <a:lnTo>
                  <a:pt x="58" y="6"/>
                </a:lnTo>
                <a:lnTo>
                  <a:pt x="60" y="6"/>
                </a:lnTo>
                <a:lnTo>
                  <a:pt x="62" y="8"/>
                </a:lnTo>
                <a:lnTo>
                  <a:pt x="62" y="10"/>
                </a:lnTo>
                <a:lnTo>
                  <a:pt x="60" y="12"/>
                </a:lnTo>
                <a:lnTo>
                  <a:pt x="58" y="14"/>
                </a:lnTo>
                <a:lnTo>
                  <a:pt x="56" y="16"/>
                </a:lnTo>
                <a:lnTo>
                  <a:pt x="56" y="18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50" y="24"/>
                </a:lnTo>
                <a:lnTo>
                  <a:pt x="50" y="26"/>
                </a:lnTo>
                <a:lnTo>
                  <a:pt x="52" y="28"/>
                </a:lnTo>
                <a:lnTo>
                  <a:pt x="52" y="30"/>
                </a:lnTo>
                <a:lnTo>
                  <a:pt x="54" y="32"/>
                </a:lnTo>
                <a:lnTo>
                  <a:pt x="56" y="32"/>
                </a:lnTo>
                <a:lnTo>
                  <a:pt x="58" y="34"/>
                </a:lnTo>
                <a:lnTo>
                  <a:pt x="60" y="34"/>
                </a:lnTo>
                <a:lnTo>
                  <a:pt x="60" y="36"/>
                </a:lnTo>
                <a:lnTo>
                  <a:pt x="60" y="38"/>
                </a:lnTo>
                <a:lnTo>
                  <a:pt x="60" y="40"/>
                </a:lnTo>
                <a:lnTo>
                  <a:pt x="62" y="42"/>
                </a:lnTo>
                <a:lnTo>
                  <a:pt x="62" y="44"/>
                </a:lnTo>
                <a:lnTo>
                  <a:pt x="60" y="46"/>
                </a:lnTo>
                <a:lnTo>
                  <a:pt x="60" y="48"/>
                </a:lnTo>
                <a:lnTo>
                  <a:pt x="58" y="50"/>
                </a:lnTo>
                <a:lnTo>
                  <a:pt x="58" y="52"/>
                </a:lnTo>
                <a:lnTo>
                  <a:pt x="56" y="54"/>
                </a:lnTo>
                <a:lnTo>
                  <a:pt x="54" y="56"/>
                </a:lnTo>
                <a:lnTo>
                  <a:pt x="52" y="58"/>
                </a:lnTo>
                <a:lnTo>
                  <a:pt x="50" y="58"/>
                </a:lnTo>
                <a:lnTo>
                  <a:pt x="50" y="60"/>
                </a:lnTo>
                <a:lnTo>
                  <a:pt x="48" y="60"/>
                </a:lnTo>
                <a:lnTo>
                  <a:pt x="46" y="62"/>
                </a:lnTo>
                <a:lnTo>
                  <a:pt x="44" y="64"/>
                </a:lnTo>
                <a:lnTo>
                  <a:pt x="42" y="66"/>
                </a:lnTo>
                <a:lnTo>
                  <a:pt x="44" y="68"/>
                </a:lnTo>
                <a:lnTo>
                  <a:pt x="44" y="70"/>
                </a:lnTo>
                <a:lnTo>
                  <a:pt x="46" y="72"/>
                </a:lnTo>
                <a:lnTo>
                  <a:pt x="48" y="74"/>
                </a:lnTo>
                <a:lnTo>
                  <a:pt x="48" y="76"/>
                </a:lnTo>
                <a:lnTo>
                  <a:pt x="50" y="76"/>
                </a:lnTo>
                <a:lnTo>
                  <a:pt x="52" y="76"/>
                </a:lnTo>
                <a:lnTo>
                  <a:pt x="54" y="76"/>
                </a:lnTo>
                <a:lnTo>
                  <a:pt x="56" y="76"/>
                </a:lnTo>
                <a:lnTo>
                  <a:pt x="54" y="78"/>
                </a:lnTo>
                <a:lnTo>
                  <a:pt x="56" y="80"/>
                </a:lnTo>
                <a:lnTo>
                  <a:pt x="58" y="78"/>
                </a:lnTo>
                <a:lnTo>
                  <a:pt x="60" y="76"/>
                </a:lnTo>
                <a:lnTo>
                  <a:pt x="62" y="78"/>
                </a:lnTo>
                <a:lnTo>
                  <a:pt x="62" y="80"/>
                </a:lnTo>
                <a:lnTo>
                  <a:pt x="62" y="82"/>
                </a:lnTo>
                <a:lnTo>
                  <a:pt x="64" y="84"/>
                </a:lnTo>
                <a:lnTo>
                  <a:pt x="62" y="84"/>
                </a:lnTo>
                <a:lnTo>
                  <a:pt x="64" y="86"/>
                </a:lnTo>
                <a:lnTo>
                  <a:pt x="66" y="84"/>
                </a:lnTo>
                <a:lnTo>
                  <a:pt x="68" y="86"/>
                </a:lnTo>
                <a:lnTo>
                  <a:pt x="70" y="86"/>
                </a:lnTo>
                <a:lnTo>
                  <a:pt x="70" y="88"/>
                </a:lnTo>
                <a:lnTo>
                  <a:pt x="68" y="88"/>
                </a:lnTo>
                <a:lnTo>
                  <a:pt x="68" y="90"/>
                </a:lnTo>
                <a:lnTo>
                  <a:pt x="68" y="92"/>
                </a:lnTo>
                <a:lnTo>
                  <a:pt x="68" y="94"/>
                </a:lnTo>
                <a:lnTo>
                  <a:pt x="68" y="96"/>
                </a:lnTo>
                <a:lnTo>
                  <a:pt x="70" y="98"/>
                </a:lnTo>
                <a:lnTo>
                  <a:pt x="70" y="100"/>
                </a:lnTo>
                <a:lnTo>
                  <a:pt x="70" y="102"/>
                </a:lnTo>
                <a:lnTo>
                  <a:pt x="68" y="102"/>
                </a:lnTo>
                <a:lnTo>
                  <a:pt x="68" y="104"/>
                </a:lnTo>
                <a:lnTo>
                  <a:pt x="66" y="104"/>
                </a:lnTo>
                <a:lnTo>
                  <a:pt x="64" y="104"/>
                </a:lnTo>
                <a:lnTo>
                  <a:pt x="62" y="106"/>
                </a:lnTo>
                <a:lnTo>
                  <a:pt x="60" y="106"/>
                </a:lnTo>
                <a:lnTo>
                  <a:pt x="58" y="108"/>
                </a:lnTo>
                <a:lnTo>
                  <a:pt x="56" y="110"/>
                </a:lnTo>
                <a:lnTo>
                  <a:pt x="54" y="110"/>
                </a:lnTo>
                <a:lnTo>
                  <a:pt x="54" y="112"/>
                </a:lnTo>
                <a:lnTo>
                  <a:pt x="54" y="114"/>
                </a:lnTo>
                <a:lnTo>
                  <a:pt x="52" y="116"/>
                </a:lnTo>
                <a:lnTo>
                  <a:pt x="50" y="116"/>
                </a:lnTo>
                <a:lnTo>
                  <a:pt x="48" y="116"/>
                </a:lnTo>
                <a:lnTo>
                  <a:pt x="48" y="118"/>
                </a:lnTo>
                <a:lnTo>
                  <a:pt x="46" y="118"/>
                </a:lnTo>
                <a:lnTo>
                  <a:pt x="46" y="120"/>
                </a:lnTo>
                <a:lnTo>
                  <a:pt x="44" y="122"/>
                </a:lnTo>
                <a:lnTo>
                  <a:pt x="46" y="124"/>
                </a:lnTo>
                <a:lnTo>
                  <a:pt x="46" y="126"/>
                </a:lnTo>
                <a:lnTo>
                  <a:pt x="46" y="128"/>
                </a:lnTo>
                <a:lnTo>
                  <a:pt x="48" y="130"/>
                </a:lnTo>
                <a:lnTo>
                  <a:pt x="48" y="132"/>
                </a:lnTo>
                <a:lnTo>
                  <a:pt x="48" y="134"/>
                </a:lnTo>
                <a:lnTo>
                  <a:pt x="46" y="136"/>
                </a:lnTo>
                <a:lnTo>
                  <a:pt x="44" y="138"/>
                </a:lnTo>
                <a:lnTo>
                  <a:pt x="44" y="140"/>
                </a:lnTo>
                <a:lnTo>
                  <a:pt x="42" y="142"/>
                </a:lnTo>
                <a:lnTo>
                  <a:pt x="42" y="144"/>
                </a:lnTo>
                <a:lnTo>
                  <a:pt x="40" y="144"/>
                </a:lnTo>
                <a:lnTo>
                  <a:pt x="38" y="146"/>
                </a:lnTo>
                <a:lnTo>
                  <a:pt x="36" y="146"/>
                </a:lnTo>
                <a:lnTo>
                  <a:pt x="34" y="146"/>
                </a:lnTo>
                <a:lnTo>
                  <a:pt x="34" y="144"/>
                </a:lnTo>
                <a:lnTo>
                  <a:pt x="34" y="142"/>
                </a:lnTo>
                <a:lnTo>
                  <a:pt x="34" y="140"/>
                </a:lnTo>
                <a:lnTo>
                  <a:pt x="32" y="138"/>
                </a:lnTo>
                <a:lnTo>
                  <a:pt x="32" y="136"/>
                </a:lnTo>
                <a:lnTo>
                  <a:pt x="32" y="134"/>
                </a:lnTo>
                <a:lnTo>
                  <a:pt x="32" y="132"/>
                </a:lnTo>
                <a:lnTo>
                  <a:pt x="32" y="130"/>
                </a:lnTo>
                <a:lnTo>
                  <a:pt x="30" y="128"/>
                </a:lnTo>
                <a:lnTo>
                  <a:pt x="30" y="126"/>
                </a:lnTo>
                <a:lnTo>
                  <a:pt x="30" y="124"/>
                </a:lnTo>
                <a:lnTo>
                  <a:pt x="30" y="122"/>
                </a:lnTo>
                <a:lnTo>
                  <a:pt x="28" y="120"/>
                </a:lnTo>
                <a:lnTo>
                  <a:pt x="28" y="118"/>
                </a:lnTo>
                <a:lnTo>
                  <a:pt x="28" y="116"/>
                </a:lnTo>
                <a:lnTo>
                  <a:pt x="28" y="114"/>
                </a:lnTo>
                <a:lnTo>
                  <a:pt x="28" y="112"/>
                </a:lnTo>
                <a:lnTo>
                  <a:pt x="26" y="110"/>
                </a:lnTo>
                <a:lnTo>
                  <a:pt x="26" y="108"/>
                </a:lnTo>
                <a:lnTo>
                  <a:pt x="24" y="106"/>
                </a:lnTo>
                <a:lnTo>
                  <a:pt x="22" y="106"/>
                </a:lnTo>
                <a:lnTo>
                  <a:pt x="16" y="102"/>
                </a:lnTo>
                <a:lnTo>
                  <a:pt x="14" y="100"/>
                </a:lnTo>
                <a:lnTo>
                  <a:pt x="14" y="98"/>
                </a:lnTo>
                <a:lnTo>
                  <a:pt x="14" y="96"/>
                </a:lnTo>
                <a:lnTo>
                  <a:pt x="14" y="94"/>
                </a:lnTo>
                <a:lnTo>
                  <a:pt x="12" y="92"/>
                </a:lnTo>
                <a:lnTo>
                  <a:pt x="10" y="90"/>
                </a:lnTo>
                <a:lnTo>
                  <a:pt x="10" y="88"/>
                </a:lnTo>
                <a:lnTo>
                  <a:pt x="8" y="88"/>
                </a:lnTo>
                <a:lnTo>
                  <a:pt x="6" y="86"/>
                </a:lnTo>
                <a:lnTo>
                  <a:pt x="4" y="86"/>
                </a:lnTo>
                <a:lnTo>
                  <a:pt x="4" y="84"/>
                </a:lnTo>
                <a:lnTo>
                  <a:pt x="4" y="80"/>
                </a:lnTo>
                <a:lnTo>
                  <a:pt x="2" y="80"/>
                </a:lnTo>
                <a:lnTo>
                  <a:pt x="2" y="76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0"/>
                </a:lnTo>
                <a:lnTo>
                  <a:pt x="0" y="6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5" name="Freeform 2423"/>
          <p:cNvSpPr>
            <a:spLocks/>
          </p:cNvSpPr>
          <p:nvPr/>
        </p:nvSpPr>
        <p:spPr bwMode="auto">
          <a:xfrm>
            <a:off x="4816476" y="1998662"/>
            <a:ext cx="107950" cy="63500"/>
          </a:xfrm>
          <a:custGeom>
            <a:avLst/>
            <a:gdLst>
              <a:gd name="T0" fmla="*/ 0 w 68"/>
              <a:gd name="T1" fmla="*/ 45362813 h 40"/>
              <a:gd name="T2" fmla="*/ 15120938 w 68"/>
              <a:gd name="T3" fmla="*/ 40322500 h 40"/>
              <a:gd name="T4" fmla="*/ 0 w 68"/>
              <a:gd name="T5" fmla="*/ 40322500 h 40"/>
              <a:gd name="T6" fmla="*/ 5040313 w 68"/>
              <a:gd name="T7" fmla="*/ 25201563 h 40"/>
              <a:gd name="T8" fmla="*/ 0 w 68"/>
              <a:gd name="T9" fmla="*/ 20161250 h 40"/>
              <a:gd name="T10" fmla="*/ 10080625 w 68"/>
              <a:gd name="T11" fmla="*/ 15120938 h 40"/>
              <a:gd name="T12" fmla="*/ 20161250 w 68"/>
              <a:gd name="T13" fmla="*/ 10080625 h 40"/>
              <a:gd name="T14" fmla="*/ 30241875 w 68"/>
              <a:gd name="T15" fmla="*/ 10080625 h 40"/>
              <a:gd name="T16" fmla="*/ 40322500 w 68"/>
              <a:gd name="T17" fmla="*/ 10080625 h 40"/>
              <a:gd name="T18" fmla="*/ 50403125 w 68"/>
              <a:gd name="T19" fmla="*/ 5040313 h 40"/>
              <a:gd name="T20" fmla="*/ 65524063 w 68"/>
              <a:gd name="T21" fmla="*/ 5040313 h 40"/>
              <a:gd name="T22" fmla="*/ 70564375 w 68"/>
              <a:gd name="T23" fmla="*/ 0 h 40"/>
              <a:gd name="T24" fmla="*/ 85685313 w 68"/>
              <a:gd name="T25" fmla="*/ 0 h 40"/>
              <a:gd name="T26" fmla="*/ 100806250 w 68"/>
              <a:gd name="T27" fmla="*/ 0 h 40"/>
              <a:gd name="T28" fmla="*/ 110886875 w 68"/>
              <a:gd name="T29" fmla="*/ 5040313 h 40"/>
              <a:gd name="T30" fmla="*/ 126007813 w 68"/>
              <a:gd name="T31" fmla="*/ 10080625 h 40"/>
              <a:gd name="T32" fmla="*/ 141128750 w 68"/>
              <a:gd name="T33" fmla="*/ 10080625 h 40"/>
              <a:gd name="T34" fmla="*/ 156249688 w 68"/>
              <a:gd name="T35" fmla="*/ 10080625 h 40"/>
              <a:gd name="T36" fmla="*/ 166330313 w 68"/>
              <a:gd name="T37" fmla="*/ 5040313 h 40"/>
              <a:gd name="T38" fmla="*/ 171370625 w 68"/>
              <a:gd name="T39" fmla="*/ 10080625 h 40"/>
              <a:gd name="T40" fmla="*/ 166330313 w 68"/>
              <a:gd name="T41" fmla="*/ 15120938 h 40"/>
              <a:gd name="T42" fmla="*/ 161290000 w 68"/>
              <a:gd name="T43" fmla="*/ 20161250 h 40"/>
              <a:gd name="T44" fmla="*/ 151209375 w 68"/>
              <a:gd name="T45" fmla="*/ 35282188 h 40"/>
              <a:gd name="T46" fmla="*/ 151209375 w 68"/>
              <a:gd name="T47" fmla="*/ 45362813 h 40"/>
              <a:gd name="T48" fmla="*/ 156249688 w 68"/>
              <a:gd name="T49" fmla="*/ 60483750 h 40"/>
              <a:gd name="T50" fmla="*/ 156249688 w 68"/>
              <a:gd name="T51" fmla="*/ 70564375 h 40"/>
              <a:gd name="T52" fmla="*/ 161290000 w 68"/>
              <a:gd name="T53" fmla="*/ 80645000 h 40"/>
              <a:gd name="T54" fmla="*/ 161290000 w 68"/>
              <a:gd name="T55" fmla="*/ 85685313 h 40"/>
              <a:gd name="T56" fmla="*/ 156249688 w 68"/>
              <a:gd name="T57" fmla="*/ 95765938 h 40"/>
              <a:gd name="T58" fmla="*/ 151209375 w 68"/>
              <a:gd name="T59" fmla="*/ 100806250 h 40"/>
              <a:gd name="T60" fmla="*/ 141128750 w 68"/>
              <a:gd name="T61" fmla="*/ 100806250 h 40"/>
              <a:gd name="T62" fmla="*/ 131048125 w 68"/>
              <a:gd name="T63" fmla="*/ 100806250 h 40"/>
              <a:gd name="T64" fmla="*/ 120967500 w 68"/>
              <a:gd name="T65" fmla="*/ 100806250 h 40"/>
              <a:gd name="T66" fmla="*/ 105846563 w 68"/>
              <a:gd name="T67" fmla="*/ 90725625 h 40"/>
              <a:gd name="T68" fmla="*/ 100806250 w 68"/>
              <a:gd name="T69" fmla="*/ 85685313 h 40"/>
              <a:gd name="T70" fmla="*/ 85685313 w 68"/>
              <a:gd name="T71" fmla="*/ 80645000 h 40"/>
              <a:gd name="T72" fmla="*/ 70564375 w 68"/>
              <a:gd name="T73" fmla="*/ 75604688 h 40"/>
              <a:gd name="T74" fmla="*/ 60483750 w 68"/>
              <a:gd name="T75" fmla="*/ 75604688 h 40"/>
              <a:gd name="T76" fmla="*/ 50403125 w 68"/>
              <a:gd name="T77" fmla="*/ 80645000 h 40"/>
              <a:gd name="T78" fmla="*/ 40322500 w 68"/>
              <a:gd name="T79" fmla="*/ 85685313 h 40"/>
              <a:gd name="T80" fmla="*/ 40322500 w 68"/>
              <a:gd name="T81" fmla="*/ 75604688 h 40"/>
              <a:gd name="T82" fmla="*/ 45362813 w 68"/>
              <a:gd name="T83" fmla="*/ 60483750 h 40"/>
              <a:gd name="T84" fmla="*/ 35282188 w 68"/>
              <a:gd name="T85" fmla="*/ 65524063 h 40"/>
              <a:gd name="T86" fmla="*/ 20161250 w 68"/>
              <a:gd name="T87" fmla="*/ 60483750 h 40"/>
              <a:gd name="T88" fmla="*/ 10080625 w 68"/>
              <a:gd name="T89" fmla="*/ 55443438 h 4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40">
                <a:moveTo>
                  <a:pt x="2" y="20"/>
                </a:move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60" y="4"/>
                </a:lnTo>
                <a:lnTo>
                  <a:pt x="62" y="4"/>
                </a:lnTo>
                <a:lnTo>
                  <a:pt x="64" y="4"/>
                </a:lnTo>
                <a:lnTo>
                  <a:pt x="66" y="2"/>
                </a:lnTo>
                <a:lnTo>
                  <a:pt x="68" y="4"/>
                </a:lnTo>
                <a:lnTo>
                  <a:pt x="68" y="6"/>
                </a:lnTo>
                <a:lnTo>
                  <a:pt x="66" y="6"/>
                </a:lnTo>
                <a:lnTo>
                  <a:pt x="64" y="6"/>
                </a:lnTo>
                <a:lnTo>
                  <a:pt x="64" y="8"/>
                </a:lnTo>
                <a:lnTo>
                  <a:pt x="64" y="10"/>
                </a:lnTo>
                <a:lnTo>
                  <a:pt x="62" y="12"/>
                </a:lnTo>
                <a:lnTo>
                  <a:pt x="60" y="14"/>
                </a:lnTo>
                <a:lnTo>
                  <a:pt x="58" y="16"/>
                </a:lnTo>
                <a:lnTo>
                  <a:pt x="60" y="18"/>
                </a:lnTo>
                <a:lnTo>
                  <a:pt x="60" y="20"/>
                </a:lnTo>
                <a:lnTo>
                  <a:pt x="60" y="22"/>
                </a:lnTo>
                <a:lnTo>
                  <a:pt x="62" y="24"/>
                </a:lnTo>
                <a:lnTo>
                  <a:pt x="60" y="26"/>
                </a:lnTo>
                <a:lnTo>
                  <a:pt x="62" y="28"/>
                </a:lnTo>
                <a:lnTo>
                  <a:pt x="64" y="30"/>
                </a:lnTo>
                <a:lnTo>
                  <a:pt x="64" y="32"/>
                </a:lnTo>
                <a:lnTo>
                  <a:pt x="66" y="34"/>
                </a:lnTo>
                <a:lnTo>
                  <a:pt x="64" y="34"/>
                </a:lnTo>
                <a:lnTo>
                  <a:pt x="62" y="36"/>
                </a:lnTo>
                <a:lnTo>
                  <a:pt x="62" y="38"/>
                </a:lnTo>
                <a:lnTo>
                  <a:pt x="60" y="40"/>
                </a:lnTo>
                <a:lnTo>
                  <a:pt x="58" y="40"/>
                </a:lnTo>
                <a:lnTo>
                  <a:pt x="56" y="40"/>
                </a:lnTo>
                <a:lnTo>
                  <a:pt x="56" y="38"/>
                </a:lnTo>
                <a:lnTo>
                  <a:pt x="54" y="38"/>
                </a:lnTo>
                <a:lnTo>
                  <a:pt x="52" y="40"/>
                </a:lnTo>
                <a:lnTo>
                  <a:pt x="50" y="40"/>
                </a:lnTo>
                <a:lnTo>
                  <a:pt x="48" y="40"/>
                </a:lnTo>
                <a:lnTo>
                  <a:pt x="46" y="40"/>
                </a:lnTo>
                <a:lnTo>
                  <a:pt x="44" y="38"/>
                </a:lnTo>
                <a:lnTo>
                  <a:pt x="42" y="36"/>
                </a:lnTo>
                <a:lnTo>
                  <a:pt x="40" y="36"/>
                </a:lnTo>
                <a:lnTo>
                  <a:pt x="40" y="34"/>
                </a:lnTo>
                <a:lnTo>
                  <a:pt x="38" y="34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4"/>
                </a:lnTo>
                <a:lnTo>
                  <a:pt x="14" y="34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8" y="24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4"/>
                </a:lnTo>
                <a:lnTo>
                  <a:pt x="6" y="24"/>
                </a:lnTo>
                <a:lnTo>
                  <a:pt x="4" y="22"/>
                </a:lnTo>
                <a:lnTo>
                  <a:pt x="2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6" name="Freeform 2424"/>
          <p:cNvSpPr>
            <a:spLocks/>
          </p:cNvSpPr>
          <p:nvPr/>
        </p:nvSpPr>
        <p:spPr bwMode="auto">
          <a:xfrm>
            <a:off x="4816476" y="1998662"/>
            <a:ext cx="107950" cy="63500"/>
          </a:xfrm>
          <a:custGeom>
            <a:avLst/>
            <a:gdLst>
              <a:gd name="T0" fmla="*/ 0 w 68"/>
              <a:gd name="T1" fmla="*/ 45362813 h 40"/>
              <a:gd name="T2" fmla="*/ 15120938 w 68"/>
              <a:gd name="T3" fmla="*/ 40322500 h 40"/>
              <a:gd name="T4" fmla="*/ 0 w 68"/>
              <a:gd name="T5" fmla="*/ 40322500 h 40"/>
              <a:gd name="T6" fmla="*/ 5040313 w 68"/>
              <a:gd name="T7" fmla="*/ 25201563 h 40"/>
              <a:gd name="T8" fmla="*/ 0 w 68"/>
              <a:gd name="T9" fmla="*/ 20161250 h 40"/>
              <a:gd name="T10" fmla="*/ 10080625 w 68"/>
              <a:gd name="T11" fmla="*/ 15120938 h 40"/>
              <a:gd name="T12" fmla="*/ 20161250 w 68"/>
              <a:gd name="T13" fmla="*/ 10080625 h 40"/>
              <a:gd name="T14" fmla="*/ 30241875 w 68"/>
              <a:gd name="T15" fmla="*/ 10080625 h 40"/>
              <a:gd name="T16" fmla="*/ 40322500 w 68"/>
              <a:gd name="T17" fmla="*/ 10080625 h 40"/>
              <a:gd name="T18" fmla="*/ 50403125 w 68"/>
              <a:gd name="T19" fmla="*/ 5040313 h 40"/>
              <a:gd name="T20" fmla="*/ 65524063 w 68"/>
              <a:gd name="T21" fmla="*/ 5040313 h 40"/>
              <a:gd name="T22" fmla="*/ 70564375 w 68"/>
              <a:gd name="T23" fmla="*/ 0 h 40"/>
              <a:gd name="T24" fmla="*/ 85685313 w 68"/>
              <a:gd name="T25" fmla="*/ 0 h 40"/>
              <a:gd name="T26" fmla="*/ 100806250 w 68"/>
              <a:gd name="T27" fmla="*/ 0 h 40"/>
              <a:gd name="T28" fmla="*/ 110886875 w 68"/>
              <a:gd name="T29" fmla="*/ 5040313 h 40"/>
              <a:gd name="T30" fmla="*/ 126007813 w 68"/>
              <a:gd name="T31" fmla="*/ 10080625 h 40"/>
              <a:gd name="T32" fmla="*/ 141128750 w 68"/>
              <a:gd name="T33" fmla="*/ 10080625 h 40"/>
              <a:gd name="T34" fmla="*/ 156249688 w 68"/>
              <a:gd name="T35" fmla="*/ 10080625 h 40"/>
              <a:gd name="T36" fmla="*/ 166330313 w 68"/>
              <a:gd name="T37" fmla="*/ 5040313 h 40"/>
              <a:gd name="T38" fmla="*/ 171370625 w 68"/>
              <a:gd name="T39" fmla="*/ 10080625 h 40"/>
              <a:gd name="T40" fmla="*/ 166330313 w 68"/>
              <a:gd name="T41" fmla="*/ 15120938 h 40"/>
              <a:gd name="T42" fmla="*/ 161290000 w 68"/>
              <a:gd name="T43" fmla="*/ 20161250 h 40"/>
              <a:gd name="T44" fmla="*/ 151209375 w 68"/>
              <a:gd name="T45" fmla="*/ 35282188 h 40"/>
              <a:gd name="T46" fmla="*/ 151209375 w 68"/>
              <a:gd name="T47" fmla="*/ 45362813 h 40"/>
              <a:gd name="T48" fmla="*/ 156249688 w 68"/>
              <a:gd name="T49" fmla="*/ 60483750 h 40"/>
              <a:gd name="T50" fmla="*/ 156249688 w 68"/>
              <a:gd name="T51" fmla="*/ 70564375 h 40"/>
              <a:gd name="T52" fmla="*/ 161290000 w 68"/>
              <a:gd name="T53" fmla="*/ 80645000 h 40"/>
              <a:gd name="T54" fmla="*/ 161290000 w 68"/>
              <a:gd name="T55" fmla="*/ 85685313 h 40"/>
              <a:gd name="T56" fmla="*/ 156249688 w 68"/>
              <a:gd name="T57" fmla="*/ 95765938 h 40"/>
              <a:gd name="T58" fmla="*/ 151209375 w 68"/>
              <a:gd name="T59" fmla="*/ 100806250 h 40"/>
              <a:gd name="T60" fmla="*/ 141128750 w 68"/>
              <a:gd name="T61" fmla="*/ 100806250 h 40"/>
              <a:gd name="T62" fmla="*/ 131048125 w 68"/>
              <a:gd name="T63" fmla="*/ 100806250 h 40"/>
              <a:gd name="T64" fmla="*/ 120967500 w 68"/>
              <a:gd name="T65" fmla="*/ 100806250 h 40"/>
              <a:gd name="T66" fmla="*/ 105846563 w 68"/>
              <a:gd name="T67" fmla="*/ 90725625 h 40"/>
              <a:gd name="T68" fmla="*/ 100806250 w 68"/>
              <a:gd name="T69" fmla="*/ 85685313 h 40"/>
              <a:gd name="T70" fmla="*/ 85685313 w 68"/>
              <a:gd name="T71" fmla="*/ 80645000 h 40"/>
              <a:gd name="T72" fmla="*/ 70564375 w 68"/>
              <a:gd name="T73" fmla="*/ 75604688 h 40"/>
              <a:gd name="T74" fmla="*/ 60483750 w 68"/>
              <a:gd name="T75" fmla="*/ 75604688 h 40"/>
              <a:gd name="T76" fmla="*/ 50403125 w 68"/>
              <a:gd name="T77" fmla="*/ 80645000 h 40"/>
              <a:gd name="T78" fmla="*/ 40322500 w 68"/>
              <a:gd name="T79" fmla="*/ 85685313 h 40"/>
              <a:gd name="T80" fmla="*/ 40322500 w 68"/>
              <a:gd name="T81" fmla="*/ 75604688 h 40"/>
              <a:gd name="T82" fmla="*/ 45362813 w 68"/>
              <a:gd name="T83" fmla="*/ 60483750 h 40"/>
              <a:gd name="T84" fmla="*/ 35282188 w 68"/>
              <a:gd name="T85" fmla="*/ 65524063 h 40"/>
              <a:gd name="T86" fmla="*/ 20161250 w 68"/>
              <a:gd name="T87" fmla="*/ 60483750 h 40"/>
              <a:gd name="T88" fmla="*/ 10080625 w 68"/>
              <a:gd name="T89" fmla="*/ 55443438 h 4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40">
                <a:moveTo>
                  <a:pt x="2" y="20"/>
                </a:move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2" y="12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60" y="4"/>
                </a:lnTo>
                <a:lnTo>
                  <a:pt x="62" y="4"/>
                </a:lnTo>
                <a:lnTo>
                  <a:pt x="64" y="4"/>
                </a:lnTo>
                <a:lnTo>
                  <a:pt x="66" y="2"/>
                </a:lnTo>
                <a:lnTo>
                  <a:pt x="68" y="4"/>
                </a:lnTo>
                <a:lnTo>
                  <a:pt x="68" y="6"/>
                </a:lnTo>
                <a:lnTo>
                  <a:pt x="66" y="6"/>
                </a:lnTo>
                <a:lnTo>
                  <a:pt x="64" y="6"/>
                </a:lnTo>
                <a:lnTo>
                  <a:pt x="64" y="8"/>
                </a:lnTo>
                <a:lnTo>
                  <a:pt x="64" y="10"/>
                </a:lnTo>
                <a:lnTo>
                  <a:pt x="62" y="12"/>
                </a:lnTo>
                <a:lnTo>
                  <a:pt x="60" y="14"/>
                </a:lnTo>
                <a:lnTo>
                  <a:pt x="58" y="16"/>
                </a:lnTo>
                <a:lnTo>
                  <a:pt x="60" y="18"/>
                </a:lnTo>
                <a:lnTo>
                  <a:pt x="60" y="20"/>
                </a:lnTo>
                <a:lnTo>
                  <a:pt x="60" y="22"/>
                </a:lnTo>
                <a:lnTo>
                  <a:pt x="62" y="24"/>
                </a:lnTo>
                <a:lnTo>
                  <a:pt x="60" y="26"/>
                </a:lnTo>
                <a:lnTo>
                  <a:pt x="62" y="28"/>
                </a:lnTo>
                <a:lnTo>
                  <a:pt x="64" y="30"/>
                </a:lnTo>
                <a:lnTo>
                  <a:pt x="64" y="32"/>
                </a:lnTo>
                <a:lnTo>
                  <a:pt x="66" y="34"/>
                </a:lnTo>
                <a:lnTo>
                  <a:pt x="64" y="34"/>
                </a:lnTo>
                <a:lnTo>
                  <a:pt x="62" y="36"/>
                </a:lnTo>
                <a:lnTo>
                  <a:pt x="62" y="38"/>
                </a:lnTo>
                <a:lnTo>
                  <a:pt x="60" y="40"/>
                </a:lnTo>
                <a:lnTo>
                  <a:pt x="58" y="40"/>
                </a:lnTo>
                <a:lnTo>
                  <a:pt x="56" y="40"/>
                </a:lnTo>
                <a:lnTo>
                  <a:pt x="56" y="38"/>
                </a:lnTo>
                <a:lnTo>
                  <a:pt x="54" y="38"/>
                </a:lnTo>
                <a:lnTo>
                  <a:pt x="52" y="40"/>
                </a:lnTo>
                <a:lnTo>
                  <a:pt x="50" y="40"/>
                </a:lnTo>
                <a:lnTo>
                  <a:pt x="48" y="40"/>
                </a:lnTo>
                <a:lnTo>
                  <a:pt x="46" y="40"/>
                </a:lnTo>
                <a:lnTo>
                  <a:pt x="44" y="38"/>
                </a:lnTo>
                <a:lnTo>
                  <a:pt x="42" y="36"/>
                </a:lnTo>
                <a:lnTo>
                  <a:pt x="40" y="36"/>
                </a:lnTo>
                <a:lnTo>
                  <a:pt x="40" y="34"/>
                </a:lnTo>
                <a:lnTo>
                  <a:pt x="38" y="34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4"/>
                </a:lnTo>
                <a:lnTo>
                  <a:pt x="14" y="34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26"/>
                </a:lnTo>
                <a:lnTo>
                  <a:pt x="18" y="24"/>
                </a:lnTo>
                <a:lnTo>
                  <a:pt x="16" y="24"/>
                </a:lnTo>
                <a:lnTo>
                  <a:pt x="14" y="24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4"/>
                </a:lnTo>
                <a:lnTo>
                  <a:pt x="6" y="24"/>
                </a:lnTo>
                <a:lnTo>
                  <a:pt x="4" y="22"/>
                </a:lnTo>
                <a:lnTo>
                  <a:pt x="2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7" name="Freeform 2425"/>
          <p:cNvSpPr>
            <a:spLocks/>
          </p:cNvSpPr>
          <p:nvPr/>
        </p:nvSpPr>
        <p:spPr bwMode="auto">
          <a:xfrm>
            <a:off x="4765675" y="2097087"/>
            <a:ext cx="142875" cy="76200"/>
          </a:xfrm>
          <a:custGeom>
            <a:avLst/>
            <a:gdLst>
              <a:gd name="T0" fmla="*/ 5040313 w 90"/>
              <a:gd name="T1" fmla="*/ 15120938 h 48"/>
              <a:gd name="T2" fmla="*/ 15120938 w 90"/>
              <a:gd name="T3" fmla="*/ 5040313 h 48"/>
              <a:gd name="T4" fmla="*/ 25201563 w 90"/>
              <a:gd name="T5" fmla="*/ 5040313 h 48"/>
              <a:gd name="T6" fmla="*/ 35282188 w 90"/>
              <a:gd name="T7" fmla="*/ 0 h 48"/>
              <a:gd name="T8" fmla="*/ 55443438 w 90"/>
              <a:gd name="T9" fmla="*/ 0 h 48"/>
              <a:gd name="T10" fmla="*/ 65524063 w 90"/>
              <a:gd name="T11" fmla="*/ 0 h 48"/>
              <a:gd name="T12" fmla="*/ 75604688 w 90"/>
              <a:gd name="T13" fmla="*/ 5040313 h 48"/>
              <a:gd name="T14" fmla="*/ 90725625 w 90"/>
              <a:gd name="T15" fmla="*/ 0 h 48"/>
              <a:gd name="T16" fmla="*/ 100806250 w 90"/>
              <a:gd name="T17" fmla="*/ 0 h 48"/>
              <a:gd name="T18" fmla="*/ 110886875 w 90"/>
              <a:gd name="T19" fmla="*/ 5040313 h 48"/>
              <a:gd name="T20" fmla="*/ 126007813 w 90"/>
              <a:gd name="T21" fmla="*/ 5040313 h 48"/>
              <a:gd name="T22" fmla="*/ 136088438 w 90"/>
              <a:gd name="T23" fmla="*/ 0 h 48"/>
              <a:gd name="T24" fmla="*/ 151209375 w 90"/>
              <a:gd name="T25" fmla="*/ 0 h 48"/>
              <a:gd name="T26" fmla="*/ 156249688 w 90"/>
              <a:gd name="T27" fmla="*/ 10080625 h 48"/>
              <a:gd name="T28" fmla="*/ 166330313 w 90"/>
              <a:gd name="T29" fmla="*/ 10080625 h 48"/>
              <a:gd name="T30" fmla="*/ 181451250 w 90"/>
              <a:gd name="T31" fmla="*/ 15120938 h 48"/>
              <a:gd name="T32" fmla="*/ 191531875 w 90"/>
              <a:gd name="T33" fmla="*/ 20161250 h 48"/>
              <a:gd name="T34" fmla="*/ 201612500 w 90"/>
              <a:gd name="T35" fmla="*/ 30241875 h 48"/>
              <a:gd name="T36" fmla="*/ 216733438 w 90"/>
              <a:gd name="T37" fmla="*/ 35282188 h 48"/>
              <a:gd name="T38" fmla="*/ 216733438 w 90"/>
              <a:gd name="T39" fmla="*/ 40322500 h 48"/>
              <a:gd name="T40" fmla="*/ 211693125 w 90"/>
              <a:gd name="T41" fmla="*/ 50403125 h 48"/>
              <a:gd name="T42" fmla="*/ 226814063 w 90"/>
              <a:gd name="T43" fmla="*/ 55443438 h 48"/>
              <a:gd name="T44" fmla="*/ 221773750 w 90"/>
              <a:gd name="T45" fmla="*/ 60483750 h 48"/>
              <a:gd name="T46" fmla="*/ 211693125 w 90"/>
              <a:gd name="T47" fmla="*/ 60483750 h 48"/>
              <a:gd name="T48" fmla="*/ 201612500 w 90"/>
              <a:gd name="T49" fmla="*/ 70564375 h 48"/>
              <a:gd name="T50" fmla="*/ 191531875 w 90"/>
              <a:gd name="T51" fmla="*/ 70564375 h 48"/>
              <a:gd name="T52" fmla="*/ 186491563 w 90"/>
              <a:gd name="T53" fmla="*/ 80645000 h 48"/>
              <a:gd name="T54" fmla="*/ 191531875 w 90"/>
              <a:gd name="T55" fmla="*/ 90725625 h 48"/>
              <a:gd name="T56" fmla="*/ 181451250 w 90"/>
              <a:gd name="T57" fmla="*/ 100806250 h 48"/>
              <a:gd name="T58" fmla="*/ 191531875 w 90"/>
              <a:gd name="T59" fmla="*/ 110886875 h 48"/>
              <a:gd name="T60" fmla="*/ 181451250 w 90"/>
              <a:gd name="T61" fmla="*/ 105846563 h 48"/>
              <a:gd name="T62" fmla="*/ 176410938 w 90"/>
              <a:gd name="T63" fmla="*/ 105846563 h 48"/>
              <a:gd name="T64" fmla="*/ 166330313 w 90"/>
              <a:gd name="T65" fmla="*/ 110886875 h 48"/>
              <a:gd name="T66" fmla="*/ 156249688 w 90"/>
              <a:gd name="T67" fmla="*/ 110886875 h 48"/>
              <a:gd name="T68" fmla="*/ 146169063 w 90"/>
              <a:gd name="T69" fmla="*/ 120967500 h 48"/>
              <a:gd name="T70" fmla="*/ 136088438 w 90"/>
              <a:gd name="T71" fmla="*/ 120967500 h 48"/>
              <a:gd name="T72" fmla="*/ 126007813 w 90"/>
              <a:gd name="T73" fmla="*/ 120967500 h 48"/>
              <a:gd name="T74" fmla="*/ 115927188 w 90"/>
              <a:gd name="T75" fmla="*/ 120967500 h 48"/>
              <a:gd name="T76" fmla="*/ 105846563 w 90"/>
              <a:gd name="T77" fmla="*/ 120967500 h 48"/>
              <a:gd name="T78" fmla="*/ 105846563 w 90"/>
              <a:gd name="T79" fmla="*/ 115927188 h 48"/>
              <a:gd name="T80" fmla="*/ 95765938 w 90"/>
              <a:gd name="T81" fmla="*/ 105846563 h 48"/>
              <a:gd name="T82" fmla="*/ 85685313 w 90"/>
              <a:gd name="T83" fmla="*/ 100806250 h 48"/>
              <a:gd name="T84" fmla="*/ 75604688 w 90"/>
              <a:gd name="T85" fmla="*/ 100806250 h 48"/>
              <a:gd name="T86" fmla="*/ 70564375 w 90"/>
              <a:gd name="T87" fmla="*/ 95765938 h 48"/>
              <a:gd name="T88" fmla="*/ 70564375 w 90"/>
              <a:gd name="T89" fmla="*/ 85685313 h 48"/>
              <a:gd name="T90" fmla="*/ 75604688 w 90"/>
              <a:gd name="T91" fmla="*/ 75604688 h 48"/>
              <a:gd name="T92" fmla="*/ 65524063 w 90"/>
              <a:gd name="T93" fmla="*/ 65524063 h 48"/>
              <a:gd name="T94" fmla="*/ 55443438 w 90"/>
              <a:gd name="T95" fmla="*/ 65524063 h 48"/>
              <a:gd name="T96" fmla="*/ 40322500 w 90"/>
              <a:gd name="T97" fmla="*/ 65524063 h 48"/>
              <a:gd name="T98" fmla="*/ 30241875 w 90"/>
              <a:gd name="T99" fmla="*/ 60483750 h 48"/>
              <a:gd name="T100" fmla="*/ 15120938 w 90"/>
              <a:gd name="T101" fmla="*/ 55443438 h 48"/>
              <a:gd name="T102" fmla="*/ 15120938 w 90"/>
              <a:gd name="T103" fmla="*/ 55443438 h 48"/>
              <a:gd name="T104" fmla="*/ 10080625 w 90"/>
              <a:gd name="T105" fmla="*/ 45362813 h 48"/>
              <a:gd name="T106" fmla="*/ 0 w 90"/>
              <a:gd name="T107" fmla="*/ 25201563 h 48"/>
              <a:gd name="T108" fmla="*/ 0 w 90"/>
              <a:gd name="T109" fmla="*/ 15120938 h 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" h="48">
                <a:moveTo>
                  <a:pt x="0" y="6"/>
                </a:move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40" y="0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2" y="6"/>
                </a:lnTo>
                <a:lnTo>
                  <a:pt x="74" y="8"/>
                </a:lnTo>
                <a:lnTo>
                  <a:pt x="76" y="8"/>
                </a:lnTo>
                <a:lnTo>
                  <a:pt x="78" y="10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6" y="14"/>
                </a:lnTo>
                <a:lnTo>
                  <a:pt x="86" y="16"/>
                </a:lnTo>
                <a:lnTo>
                  <a:pt x="84" y="18"/>
                </a:lnTo>
                <a:lnTo>
                  <a:pt x="84" y="20"/>
                </a:lnTo>
                <a:lnTo>
                  <a:pt x="86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2" y="26"/>
                </a:lnTo>
                <a:lnTo>
                  <a:pt x="80" y="28"/>
                </a:lnTo>
                <a:lnTo>
                  <a:pt x="78" y="28"/>
                </a:lnTo>
                <a:lnTo>
                  <a:pt x="76" y="28"/>
                </a:lnTo>
                <a:lnTo>
                  <a:pt x="76" y="30"/>
                </a:lnTo>
                <a:lnTo>
                  <a:pt x="74" y="30"/>
                </a:lnTo>
                <a:lnTo>
                  <a:pt x="74" y="32"/>
                </a:lnTo>
                <a:lnTo>
                  <a:pt x="74" y="34"/>
                </a:lnTo>
                <a:lnTo>
                  <a:pt x="76" y="36"/>
                </a:lnTo>
                <a:lnTo>
                  <a:pt x="74" y="36"/>
                </a:lnTo>
                <a:lnTo>
                  <a:pt x="74" y="38"/>
                </a:lnTo>
                <a:lnTo>
                  <a:pt x="72" y="40"/>
                </a:lnTo>
                <a:lnTo>
                  <a:pt x="74" y="40"/>
                </a:lnTo>
                <a:lnTo>
                  <a:pt x="76" y="42"/>
                </a:lnTo>
                <a:lnTo>
                  <a:pt x="76" y="44"/>
                </a:lnTo>
                <a:lnTo>
                  <a:pt x="74" y="44"/>
                </a:lnTo>
                <a:lnTo>
                  <a:pt x="72" y="44"/>
                </a:lnTo>
                <a:lnTo>
                  <a:pt x="72" y="42"/>
                </a:lnTo>
                <a:lnTo>
                  <a:pt x="70" y="42"/>
                </a:lnTo>
                <a:lnTo>
                  <a:pt x="68" y="42"/>
                </a:lnTo>
                <a:lnTo>
                  <a:pt x="66" y="44"/>
                </a:lnTo>
                <a:lnTo>
                  <a:pt x="64" y="44"/>
                </a:lnTo>
                <a:lnTo>
                  <a:pt x="62" y="44"/>
                </a:lnTo>
                <a:lnTo>
                  <a:pt x="62" y="46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4" y="48"/>
                </a:lnTo>
                <a:lnTo>
                  <a:pt x="52" y="48"/>
                </a:lnTo>
                <a:lnTo>
                  <a:pt x="50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2" y="46"/>
                </a:lnTo>
                <a:lnTo>
                  <a:pt x="40" y="46"/>
                </a:lnTo>
                <a:lnTo>
                  <a:pt x="40" y="44"/>
                </a:lnTo>
                <a:lnTo>
                  <a:pt x="38" y="42"/>
                </a:lnTo>
                <a:lnTo>
                  <a:pt x="36" y="42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8" y="3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6" y="26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6" y="22"/>
                </a:lnTo>
                <a:lnTo>
                  <a:pt x="4" y="20"/>
                </a:lnTo>
                <a:lnTo>
                  <a:pt x="4" y="18"/>
                </a:lnTo>
                <a:lnTo>
                  <a:pt x="2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8" name="Freeform 2426"/>
          <p:cNvSpPr>
            <a:spLocks/>
          </p:cNvSpPr>
          <p:nvPr/>
        </p:nvSpPr>
        <p:spPr bwMode="auto">
          <a:xfrm>
            <a:off x="4765675" y="2097087"/>
            <a:ext cx="142875" cy="76200"/>
          </a:xfrm>
          <a:custGeom>
            <a:avLst/>
            <a:gdLst>
              <a:gd name="T0" fmla="*/ 5040313 w 90"/>
              <a:gd name="T1" fmla="*/ 15120938 h 48"/>
              <a:gd name="T2" fmla="*/ 15120938 w 90"/>
              <a:gd name="T3" fmla="*/ 5040313 h 48"/>
              <a:gd name="T4" fmla="*/ 25201563 w 90"/>
              <a:gd name="T5" fmla="*/ 5040313 h 48"/>
              <a:gd name="T6" fmla="*/ 35282188 w 90"/>
              <a:gd name="T7" fmla="*/ 0 h 48"/>
              <a:gd name="T8" fmla="*/ 55443438 w 90"/>
              <a:gd name="T9" fmla="*/ 0 h 48"/>
              <a:gd name="T10" fmla="*/ 65524063 w 90"/>
              <a:gd name="T11" fmla="*/ 0 h 48"/>
              <a:gd name="T12" fmla="*/ 75604688 w 90"/>
              <a:gd name="T13" fmla="*/ 5040313 h 48"/>
              <a:gd name="T14" fmla="*/ 90725625 w 90"/>
              <a:gd name="T15" fmla="*/ 0 h 48"/>
              <a:gd name="T16" fmla="*/ 100806250 w 90"/>
              <a:gd name="T17" fmla="*/ 0 h 48"/>
              <a:gd name="T18" fmla="*/ 110886875 w 90"/>
              <a:gd name="T19" fmla="*/ 5040313 h 48"/>
              <a:gd name="T20" fmla="*/ 126007813 w 90"/>
              <a:gd name="T21" fmla="*/ 5040313 h 48"/>
              <a:gd name="T22" fmla="*/ 136088438 w 90"/>
              <a:gd name="T23" fmla="*/ 0 h 48"/>
              <a:gd name="T24" fmla="*/ 151209375 w 90"/>
              <a:gd name="T25" fmla="*/ 0 h 48"/>
              <a:gd name="T26" fmla="*/ 156249688 w 90"/>
              <a:gd name="T27" fmla="*/ 10080625 h 48"/>
              <a:gd name="T28" fmla="*/ 166330313 w 90"/>
              <a:gd name="T29" fmla="*/ 10080625 h 48"/>
              <a:gd name="T30" fmla="*/ 181451250 w 90"/>
              <a:gd name="T31" fmla="*/ 15120938 h 48"/>
              <a:gd name="T32" fmla="*/ 191531875 w 90"/>
              <a:gd name="T33" fmla="*/ 20161250 h 48"/>
              <a:gd name="T34" fmla="*/ 201612500 w 90"/>
              <a:gd name="T35" fmla="*/ 30241875 h 48"/>
              <a:gd name="T36" fmla="*/ 216733438 w 90"/>
              <a:gd name="T37" fmla="*/ 35282188 h 48"/>
              <a:gd name="T38" fmla="*/ 216733438 w 90"/>
              <a:gd name="T39" fmla="*/ 40322500 h 48"/>
              <a:gd name="T40" fmla="*/ 211693125 w 90"/>
              <a:gd name="T41" fmla="*/ 50403125 h 48"/>
              <a:gd name="T42" fmla="*/ 226814063 w 90"/>
              <a:gd name="T43" fmla="*/ 55443438 h 48"/>
              <a:gd name="T44" fmla="*/ 221773750 w 90"/>
              <a:gd name="T45" fmla="*/ 60483750 h 48"/>
              <a:gd name="T46" fmla="*/ 211693125 w 90"/>
              <a:gd name="T47" fmla="*/ 60483750 h 48"/>
              <a:gd name="T48" fmla="*/ 201612500 w 90"/>
              <a:gd name="T49" fmla="*/ 70564375 h 48"/>
              <a:gd name="T50" fmla="*/ 191531875 w 90"/>
              <a:gd name="T51" fmla="*/ 70564375 h 48"/>
              <a:gd name="T52" fmla="*/ 186491563 w 90"/>
              <a:gd name="T53" fmla="*/ 80645000 h 48"/>
              <a:gd name="T54" fmla="*/ 191531875 w 90"/>
              <a:gd name="T55" fmla="*/ 90725625 h 48"/>
              <a:gd name="T56" fmla="*/ 181451250 w 90"/>
              <a:gd name="T57" fmla="*/ 100806250 h 48"/>
              <a:gd name="T58" fmla="*/ 191531875 w 90"/>
              <a:gd name="T59" fmla="*/ 110886875 h 48"/>
              <a:gd name="T60" fmla="*/ 181451250 w 90"/>
              <a:gd name="T61" fmla="*/ 105846563 h 48"/>
              <a:gd name="T62" fmla="*/ 176410938 w 90"/>
              <a:gd name="T63" fmla="*/ 105846563 h 48"/>
              <a:gd name="T64" fmla="*/ 166330313 w 90"/>
              <a:gd name="T65" fmla="*/ 110886875 h 48"/>
              <a:gd name="T66" fmla="*/ 156249688 w 90"/>
              <a:gd name="T67" fmla="*/ 110886875 h 48"/>
              <a:gd name="T68" fmla="*/ 146169063 w 90"/>
              <a:gd name="T69" fmla="*/ 120967500 h 48"/>
              <a:gd name="T70" fmla="*/ 136088438 w 90"/>
              <a:gd name="T71" fmla="*/ 120967500 h 48"/>
              <a:gd name="T72" fmla="*/ 126007813 w 90"/>
              <a:gd name="T73" fmla="*/ 120967500 h 48"/>
              <a:gd name="T74" fmla="*/ 115927188 w 90"/>
              <a:gd name="T75" fmla="*/ 120967500 h 48"/>
              <a:gd name="T76" fmla="*/ 105846563 w 90"/>
              <a:gd name="T77" fmla="*/ 120967500 h 48"/>
              <a:gd name="T78" fmla="*/ 105846563 w 90"/>
              <a:gd name="T79" fmla="*/ 115927188 h 48"/>
              <a:gd name="T80" fmla="*/ 95765938 w 90"/>
              <a:gd name="T81" fmla="*/ 105846563 h 48"/>
              <a:gd name="T82" fmla="*/ 85685313 w 90"/>
              <a:gd name="T83" fmla="*/ 100806250 h 48"/>
              <a:gd name="T84" fmla="*/ 75604688 w 90"/>
              <a:gd name="T85" fmla="*/ 100806250 h 48"/>
              <a:gd name="T86" fmla="*/ 70564375 w 90"/>
              <a:gd name="T87" fmla="*/ 95765938 h 48"/>
              <a:gd name="T88" fmla="*/ 70564375 w 90"/>
              <a:gd name="T89" fmla="*/ 85685313 h 48"/>
              <a:gd name="T90" fmla="*/ 75604688 w 90"/>
              <a:gd name="T91" fmla="*/ 75604688 h 48"/>
              <a:gd name="T92" fmla="*/ 65524063 w 90"/>
              <a:gd name="T93" fmla="*/ 65524063 h 48"/>
              <a:gd name="T94" fmla="*/ 55443438 w 90"/>
              <a:gd name="T95" fmla="*/ 65524063 h 48"/>
              <a:gd name="T96" fmla="*/ 40322500 w 90"/>
              <a:gd name="T97" fmla="*/ 65524063 h 48"/>
              <a:gd name="T98" fmla="*/ 30241875 w 90"/>
              <a:gd name="T99" fmla="*/ 60483750 h 48"/>
              <a:gd name="T100" fmla="*/ 15120938 w 90"/>
              <a:gd name="T101" fmla="*/ 55443438 h 48"/>
              <a:gd name="T102" fmla="*/ 15120938 w 90"/>
              <a:gd name="T103" fmla="*/ 55443438 h 48"/>
              <a:gd name="T104" fmla="*/ 10080625 w 90"/>
              <a:gd name="T105" fmla="*/ 45362813 h 48"/>
              <a:gd name="T106" fmla="*/ 0 w 90"/>
              <a:gd name="T107" fmla="*/ 25201563 h 48"/>
              <a:gd name="T108" fmla="*/ 0 w 90"/>
              <a:gd name="T109" fmla="*/ 15120938 h 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" h="48">
                <a:moveTo>
                  <a:pt x="0" y="6"/>
                </a:move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40" y="0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0" y="2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2" y="6"/>
                </a:lnTo>
                <a:lnTo>
                  <a:pt x="74" y="8"/>
                </a:lnTo>
                <a:lnTo>
                  <a:pt x="76" y="8"/>
                </a:lnTo>
                <a:lnTo>
                  <a:pt x="78" y="10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6" y="14"/>
                </a:lnTo>
                <a:lnTo>
                  <a:pt x="86" y="16"/>
                </a:lnTo>
                <a:lnTo>
                  <a:pt x="84" y="18"/>
                </a:lnTo>
                <a:lnTo>
                  <a:pt x="84" y="20"/>
                </a:lnTo>
                <a:lnTo>
                  <a:pt x="86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2" y="26"/>
                </a:lnTo>
                <a:lnTo>
                  <a:pt x="80" y="28"/>
                </a:lnTo>
                <a:lnTo>
                  <a:pt x="78" y="28"/>
                </a:lnTo>
                <a:lnTo>
                  <a:pt x="76" y="28"/>
                </a:lnTo>
                <a:lnTo>
                  <a:pt x="76" y="30"/>
                </a:lnTo>
                <a:lnTo>
                  <a:pt x="74" y="30"/>
                </a:lnTo>
                <a:lnTo>
                  <a:pt x="74" y="32"/>
                </a:lnTo>
                <a:lnTo>
                  <a:pt x="74" y="34"/>
                </a:lnTo>
                <a:lnTo>
                  <a:pt x="76" y="36"/>
                </a:lnTo>
                <a:lnTo>
                  <a:pt x="74" y="36"/>
                </a:lnTo>
                <a:lnTo>
                  <a:pt x="74" y="38"/>
                </a:lnTo>
                <a:lnTo>
                  <a:pt x="72" y="40"/>
                </a:lnTo>
                <a:lnTo>
                  <a:pt x="74" y="40"/>
                </a:lnTo>
                <a:lnTo>
                  <a:pt x="76" y="42"/>
                </a:lnTo>
                <a:lnTo>
                  <a:pt x="76" y="44"/>
                </a:lnTo>
                <a:lnTo>
                  <a:pt x="74" y="44"/>
                </a:lnTo>
                <a:lnTo>
                  <a:pt x="72" y="44"/>
                </a:lnTo>
                <a:lnTo>
                  <a:pt x="72" y="42"/>
                </a:lnTo>
                <a:lnTo>
                  <a:pt x="70" y="42"/>
                </a:lnTo>
                <a:lnTo>
                  <a:pt x="68" y="42"/>
                </a:lnTo>
                <a:lnTo>
                  <a:pt x="66" y="44"/>
                </a:lnTo>
                <a:lnTo>
                  <a:pt x="64" y="44"/>
                </a:lnTo>
                <a:lnTo>
                  <a:pt x="62" y="44"/>
                </a:lnTo>
                <a:lnTo>
                  <a:pt x="62" y="46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4" y="48"/>
                </a:lnTo>
                <a:lnTo>
                  <a:pt x="52" y="48"/>
                </a:lnTo>
                <a:lnTo>
                  <a:pt x="50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2" y="48"/>
                </a:lnTo>
                <a:lnTo>
                  <a:pt x="42" y="46"/>
                </a:lnTo>
                <a:lnTo>
                  <a:pt x="40" y="46"/>
                </a:lnTo>
                <a:lnTo>
                  <a:pt x="40" y="44"/>
                </a:lnTo>
                <a:lnTo>
                  <a:pt x="38" y="42"/>
                </a:lnTo>
                <a:lnTo>
                  <a:pt x="36" y="42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8" y="3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6" y="26"/>
                </a:lnTo>
                <a:lnTo>
                  <a:pt x="24" y="26"/>
                </a:lnTo>
                <a:lnTo>
                  <a:pt x="22" y="26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6" y="22"/>
                </a:lnTo>
                <a:lnTo>
                  <a:pt x="4" y="20"/>
                </a:lnTo>
                <a:lnTo>
                  <a:pt x="4" y="18"/>
                </a:lnTo>
                <a:lnTo>
                  <a:pt x="2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19" name="Freeform 2427"/>
          <p:cNvSpPr>
            <a:spLocks/>
          </p:cNvSpPr>
          <p:nvPr/>
        </p:nvSpPr>
        <p:spPr bwMode="auto">
          <a:xfrm>
            <a:off x="4924428" y="2347913"/>
            <a:ext cx="93663" cy="95251"/>
          </a:xfrm>
          <a:custGeom>
            <a:avLst/>
            <a:gdLst>
              <a:gd name="T0" fmla="*/ 5040339 w 59"/>
              <a:gd name="T1" fmla="*/ 5040313 h 60"/>
              <a:gd name="T2" fmla="*/ 10080679 w 59"/>
              <a:gd name="T3" fmla="*/ 5040313 h 60"/>
              <a:gd name="T4" fmla="*/ 20161358 w 59"/>
              <a:gd name="T5" fmla="*/ 5040313 h 60"/>
              <a:gd name="T6" fmla="*/ 30242036 w 59"/>
              <a:gd name="T7" fmla="*/ 0 h 60"/>
              <a:gd name="T8" fmla="*/ 35282376 w 59"/>
              <a:gd name="T9" fmla="*/ 0 h 60"/>
              <a:gd name="T10" fmla="*/ 42843679 w 59"/>
              <a:gd name="T11" fmla="*/ 0 h 60"/>
              <a:gd name="T12" fmla="*/ 47884018 w 59"/>
              <a:gd name="T13" fmla="*/ 0 h 60"/>
              <a:gd name="T14" fmla="*/ 57964697 w 59"/>
              <a:gd name="T15" fmla="*/ 10080625 h 60"/>
              <a:gd name="T16" fmla="*/ 68045376 w 59"/>
              <a:gd name="T17" fmla="*/ 15120938 h 60"/>
              <a:gd name="T18" fmla="*/ 73085715 w 59"/>
              <a:gd name="T19" fmla="*/ 20161250 h 60"/>
              <a:gd name="T20" fmla="*/ 88206733 w 59"/>
              <a:gd name="T21" fmla="*/ 15120938 h 60"/>
              <a:gd name="T22" fmla="*/ 93247073 w 59"/>
              <a:gd name="T23" fmla="*/ 25201563 h 60"/>
              <a:gd name="T24" fmla="*/ 103327752 w 59"/>
              <a:gd name="T25" fmla="*/ 30241875 h 60"/>
              <a:gd name="T26" fmla="*/ 108368091 w 59"/>
              <a:gd name="T27" fmla="*/ 40322500 h 60"/>
              <a:gd name="T28" fmla="*/ 108368091 w 59"/>
              <a:gd name="T29" fmla="*/ 50403125 h 60"/>
              <a:gd name="T30" fmla="*/ 118448770 w 59"/>
              <a:gd name="T31" fmla="*/ 55443438 h 60"/>
              <a:gd name="T32" fmla="*/ 123489109 w 59"/>
              <a:gd name="T33" fmla="*/ 70564375 h 60"/>
              <a:gd name="T34" fmla="*/ 133569788 w 59"/>
              <a:gd name="T35" fmla="*/ 80645000 h 60"/>
              <a:gd name="T36" fmla="*/ 143650467 w 59"/>
              <a:gd name="T37" fmla="*/ 85685313 h 60"/>
              <a:gd name="T38" fmla="*/ 143650467 w 59"/>
              <a:gd name="T39" fmla="*/ 95765938 h 60"/>
              <a:gd name="T40" fmla="*/ 143650467 w 59"/>
              <a:gd name="T41" fmla="*/ 100806250 h 60"/>
              <a:gd name="T42" fmla="*/ 148690806 w 59"/>
              <a:gd name="T43" fmla="*/ 105846563 h 60"/>
              <a:gd name="T44" fmla="*/ 138610127 w 59"/>
              <a:gd name="T45" fmla="*/ 105846563 h 60"/>
              <a:gd name="T46" fmla="*/ 133569788 w 59"/>
              <a:gd name="T47" fmla="*/ 105846563 h 60"/>
              <a:gd name="T48" fmla="*/ 118448770 w 59"/>
              <a:gd name="T49" fmla="*/ 100806250 h 60"/>
              <a:gd name="T50" fmla="*/ 113408430 w 59"/>
              <a:gd name="T51" fmla="*/ 100806250 h 60"/>
              <a:gd name="T52" fmla="*/ 103327752 w 59"/>
              <a:gd name="T53" fmla="*/ 100806250 h 60"/>
              <a:gd name="T54" fmla="*/ 103327752 w 59"/>
              <a:gd name="T55" fmla="*/ 110886875 h 60"/>
              <a:gd name="T56" fmla="*/ 103327752 w 59"/>
              <a:gd name="T57" fmla="*/ 120967500 h 60"/>
              <a:gd name="T58" fmla="*/ 98287412 w 59"/>
              <a:gd name="T59" fmla="*/ 131048125 h 60"/>
              <a:gd name="T60" fmla="*/ 88206733 w 59"/>
              <a:gd name="T61" fmla="*/ 141128750 h 60"/>
              <a:gd name="T62" fmla="*/ 88206733 w 59"/>
              <a:gd name="T63" fmla="*/ 146169063 h 60"/>
              <a:gd name="T64" fmla="*/ 83166394 w 59"/>
              <a:gd name="T65" fmla="*/ 151209375 h 60"/>
              <a:gd name="T66" fmla="*/ 78126055 w 59"/>
              <a:gd name="T67" fmla="*/ 151209375 h 60"/>
              <a:gd name="T68" fmla="*/ 73085715 w 59"/>
              <a:gd name="T69" fmla="*/ 151209375 h 60"/>
              <a:gd name="T70" fmla="*/ 73085715 w 59"/>
              <a:gd name="T71" fmla="*/ 136088438 h 60"/>
              <a:gd name="T72" fmla="*/ 68045376 w 59"/>
              <a:gd name="T73" fmla="*/ 126007813 h 60"/>
              <a:gd name="T74" fmla="*/ 68045376 w 59"/>
              <a:gd name="T75" fmla="*/ 115927188 h 60"/>
              <a:gd name="T76" fmla="*/ 73085715 w 59"/>
              <a:gd name="T77" fmla="*/ 105846563 h 60"/>
              <a:gd name="T78" fmla="*/ 73085715 w 59"/>
              <a:gd name="T79" fmla="*/ 90725625 h 60"/>
              <a:gd name="T80" fmla="*/ 68045376 w 59"/>
              <a:gd name="T81" fmla="*/ 80645000 h 60"/>
              <a:gd name="T82" fmla="*/ 57964697 w 59"/>
              <a:gd name="T83" fmla="*/ 70564375 h 60"/>
              <a:gd name="T84" fmla="*/ 52924358 w 59"/>
              <a:gd name="T85" fmla="*/ 65524063 h 60"/>
              <a:gd name="T86" fmla="*/ 42843679 w 59"/>
              <a:gd name="T87" fmla="*/ 50403125 h 60"/>
              <a:gd name="T88" fmla="*/ 35282376 w 59"/>
              <a:gd name="T89" fmla="*/ 45362813 h 60"/>
              <a:gd name="T90" fmla="*/ 30242036 w 59"/>
              <a:gd name="T91" fmla="*/ 35282188 h 60"/>
              <a:gd name="T92" fmla="*/ 25201697 w 59"/>
              <a:gd name="T93" fmla="*/ 20161250 h 60"/>
              <a:gd name="T94" fmla="*/ 15121018 w 59"/>
              <a:gd name="T95" fmla="*/ 15120938 h 60"/>
              <a:gd name="T96" fmla="*/ 0 w 59"/>
              <a:gd name="T97" fmla="*/ 10080625 h 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0">
                <a:moveTo>
                  <a:pt x="0" y="4"/>
                </a:moveTo>
                <a:lnTo>
                  <a:pt x="0" y="4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19" y="2"/>
                </a:lnTo>
                <a:lnTo>
                  <a:pt x="21" y="2"/>
                </a:lnTo>
                <a:lnTo>
                  <a:pt x="23" y="4"/>
                </a:lnTo>
                <a:lnTo>
                  <a:pt x="25" y="4"/>
                </a:lnTo>
                <a:lnTo>
                  <a:pt x="27" y="4"/>
                </a:lnTo>
                <a:lnTo>
                  <a:pt x="27" y="6"/>
                </a:lnTo>
                <a:lnTo>
                  <a:pt x="29" y="6"/>
                </a:lnTo>
                <a:lnTo>
                  <a:pt x="29" y="8"/>
                </a:lnTo>
                <a:lnTo>
                  <a:pt x="31" y="6"/>
                </a:lnTo>
                <a:lnTo>
                  <a:pt x="33" y="6"/>
                </a:lnTo>
                <a:lnTo>
                  <a:pt x="35" y="6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9" y="10"/>
                </a:lnTo>
                <a:lnTo>
                  <a:pt x="41" y="12"/>
                </a:lnTo>
                <a:lnTo>
                  <a:pt x="43" y="14"/>
                </a:lnTo>
                <a:lnTo>
                  <a:pt x="43" y="16"/>
                </a:lnTo>
                <a:lnTo>
                  <a:pt x="41" y="18"/>
                </a:lnTo>
                <a:lnTo>
                  <a:pt x="41" y="20"/>
                </a:lnTo>
                <a:lnTo>
                  <a:pt x="43" y="20"/>
                </a:lnTo>
                <a:lnTo>
                  <a:pt x="45" y="22"/>
                </a:lnTo>
                <a:lnTo>
                  <a:pt x="47" y="22"/>
                </a:lnTo>
                <a:lnTo>
                  <a:pt x="49" y="24"/>
                </a:lnTo>
                <a:lnTo>
                  <a:pt x="49" y="26"/>
                </a:lnTo>
                <a:lnTo>
                  <a:pt x="49" y="28"/>
                </a:lnTo>
                <a:lnTo>
                  <a:pt x="49" y="30"/>
                </a:lnTo>
                <a:lnTo>
                  <a:pt x="51" y="30"/>
                </a:lnTo>
                <a:lnTo>
                  <a:pt x="53" y="32"/>
                </a:lnTo>
                <a:lnTo>
                  <a:pt x="55" y="32"/>
                </a:lnTo>
                <a:lnTo>
                  <a:pt x="57" y="34"/>
                </a:lnTo>
                <a:lnTo>
                  <a:pt x="57" y="36"/>
                </a:lnTo>
                <a:lnTo>
                  <a:pt x="57" y="38"/>
                </a:lnTo>
                <a:lnTo>
                  <a:pt x="55" y="38"/>
                </a:lnTo>
                <a:lnTo>
                  <a:pt x="57" y="40"/>
                </a:lnTo>
                <a:lnTo>
                  <a:pt x="59" y="40"/>
                </a:lnTo>
                <a:lnTo>
                  <a:pt x="59" y="42"/>
                </a:lnTo>
                <a:lnTo>
                  <a:pt x="57" y="42"/>
                </a:lnTo>
                <a:lnTo>
                  <a:pt x="55" y="42"/>
                </a:lnTo>
                <a:lnTo>
                  <a:pt x="55" y="40"/>
                </a:lnTo>
                <a:lnTo>
                  <a:pt x="53" y="40"/>
                </a:lnTo>
                <a:lnTo>
                  <a:pt x="53" y="42"/>
                </a:lnTo>
                <a:lnTo>
                  <a:pt x="51" y="40"/>
                </a:lnTo>
                <a:lnTo>
                  <a:pt x="49" y="40"/>
                </a:lnTo>
                <a:lnTo>
                  <a:pt x="47" y="40"/>
                </a:lnTo>
                <a:lnTo>
                  <a:pt x="45" y="42"/>
                </a:lnTo>
                <a:lnTo>
                  <a:pt x="45" y="40"/>
                </a:lnTo>
                <a:lnTo>
                  <a:pt x="45" y="38"/>
                </a:lnTo>
                <a:lnTo>
                  <a:pt x="43" y="40"/>
                </a:lnTo>
                <a:lnTo>
                  <a:pt x="41" y="40"/>
                </a:lnTo>
                <a:lnTo>
                  <a:pt x="41" y="42"/>
                </a:lnTo>
                <a:lnTo>
                  <a:pt x="41" y="44"/>
                </a:lnTo>
                <a:lnTo>
                  <a:pt x="43" y="46"/>
                </a:lnTo>
                <a:lnTo>
                  <a:pt x="41" y="48"/>
                </a:lnTo>
                <a:lnTo>
                  <a:pt x="41" y="50"/>
                </a:lnTo>
                <a:lnTo>
                  <a:pt x="39" y="50"/>
                </a:lnTo>
                <a:lnTo>
                  <a:pt x="39" y="52"/>
                </a:lnTo>
                <a:lnTo>
                  <a:pt x="37" y="54"/>
                </a:lnTo>
                <a:lnTo>
                  <a:pt x="35" y="56"/>
                </a:lnTo>
                <a:lnTo>
                  <a:pt x="35" y="58"/>
                </a:lnTo>
                <a:lnTo>
                  <a:pt x="33" y="60"/>
                </a:lnTo>
                <a:lnTo>
                  <a:pt x="31" y="60"/>
                </a:lnTo>
                <a:lnTo>
                  <a:pt x="29" y="60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27" y="54"/>
                </a:lnTo>
                <a:lnTo>
                  <a:pt x="27" y="52"/>
                </a:lnTo>
                <a:lnTo>
                  <a:pt x="27" y="50"/>
                </a:lnTo>
                <a:lnTo>
                  <a:pt x="27" y="48"/>
                </a:lnTo>
                <a:lnTo>
                  <a:pt x="27" y="46"/>
                </a:lnTo>
                <a:lnTo>
                  <a:pt x="27" y="44"/>
                </a:lnTo>
                <a:lnTo>
                  <a:pt x="29" y="42"/>
                </a:lnTo>
                <a:lnTo>
                  <a:pt x="29" y="40"/>
                </a:lnTo>
                <a:lnTo>
                  <a:pt x="29" y="38"/>
                </a:lnTo>
                <a:lnTo>
                  <a:pt x="29" y="36"/>
                </a:lnTo>
                <a:lnTo>
                  <a:pt x="27" y="34"/>
                </a:lnTo>
                <a:lnTo>
                  <a:pt x="27" y="32"/>
                </a:lnTo>
                <a:lnTo>
                  <a:pt x="25" y="30"/>
                </a:lnTo>
                <a:lnTo>
                  <a:pt x="23" y="28"/>
                </a:lnTo>
                <a:lnTo>
                  <a:pt x="21" y="26"/>
                </a:lnTo>
                <a:lnTo>
                  <a:pt x="19" y="24"/>
                </a:lnTo>
                <a:lnTo>
                  <a:pt x="17" y="22"/>
                </a:lnTo>
                <a:lnTo>
                  <a:pt x="17" y="20"/>
                </a:lnTo>
                <a:lnTo>
                  <a:pt x="15" y="20"/>
                </a:lnTo>
                <a:lnTo>
                  <a:pt x="14" y="18"/>
                </a:lnTo>
                <a:lnTo>
                  <a:pt x="14" y="16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8" y="8"/>
                </a:lnTo>
                <a:lnTo>
                  <a:pt x="6" y="6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0" name="Freeform 2428"/>
          <p:cNvSpPr>
            <a:spLocks/>
          </p:cNvSpPr>
          <p:nvPr/>
        </p:nvSpPr>
        <p:spPr bwMode="auto">
          <a:xfrm>
            <a:off x="4924428" y="2347913"/>
            <a:ext cx="93663" cy="95251"/>
          </a:xfrm>
          <a:custGeom>
            <a:avLst/>
            <a:gdLst>
              <a:gd name="T0" fmla="*/ 5040339 w 59"/>
              <a:gd name="T1" fmla="*/ 5040313 h 60"/>
              <a:gd name="T2" fmla="*/ 10080679 w 59"/>
              <a:gd name="T3" fmla="*/ 5040313 h 60"/>
              <a:gd name="T4" fmla="*/ 20161358 w 59"/>
              <a:gd name="T5" fmla="*/ 5040313 h 60"/>
              <a:gd name="T6" fmla="*/ 30242036 w 59"/>
              <a:gd name="T7" fmla="*/ 0 h 60"/>
              <a:gd name="T8" fmla="*/ 35282376 w 59"/>
              <a:gd name="T9" fmla="*/ 0 h 60"/>
              <a:gd name="T10" fmla="*/ 42843679 w 59"/>
              <a:gd name="T11" fmla="*/ 0 h 60"/>
              <a:gd name="T12" fmla="*/ 47884018 w 59"/>
              <a:gd name="T13" fmla="*/ 0 h 60"/>
              <a:gd name="T14" fmla="*/ 57964697 w 59"/>
              <a:gd name="T15" fmla="*/ 10080625 h 60"/>
              <a:gd name="T16" fmla="*/ 68045376 w 59"/>
              <a:gd name="T17" fmla="*/ 15120938 h 60"/>
              <a:gd name="T18" fmla="*/ 73085715 w 59"/>
              <a:gd name="T19" fmla="*/ 20161250 h 60"/>
              <a:gd name="T20" fmla="*/ 88206733 w 59"/>
              <a:gd name="T21" fmla="*/ 15120938 h 60"/>
              <a:gd name="T22" fmla="*/ 93247073 w 59"/>
              <a:gd name="T23" fmla="*/ 25201563 h 60"/>
              <a:gd name="T24" fmla="*/ 103327752 w 59"/>
              <a:gd name="T25" fmla="*/ 30241875 h 60"/>
              <a:gd name="T26" fmla="*/ 108368091 w 59"/>
              <a:gd name="T27" fmla="*/ 40322500 h 60"/>
              <a:gd name="T28" fmla="*/ 108368091 w 59"/>
              <a:gd name="T29" fmla="*/ 50403125 h 60"/>
              <a:gd name="T30" fmla="*/ 118448770 w 59"/>
              <a:gd name="T31" fmla="*/ 55443438 h 60"/>
              <a:gd name="T32" fmla="*/ 123489109 w 59"/>
              <a:gd name="T33" fmla="*/ 70564375 h 60"/>
              <a:gd name="T34" fmla="*/ 133569788 w 59"/>
              <a:gd name="T35" fmla="*/ 80645000 h 60"/>
              <a:gd name="T36" fmla="*/ 143650467 w 59"/>
              <a:gd name="T37" fmla="*/ 85685313 h 60"/>
              <a:gd name="T38" fmla="*/ 143650467 w 59"/>
              <a:gd name="T39" fmla="*/ 95765938 h 60"/>
              <a:gd name="T40" fmla="*/ 143650467 w 59"/>
              <a:gd name="T41" fmla="*/ 100806250 h 60"/>
              <a:gd name="T42" fmla="*/ 148690806 w 59"/>
              <a:gd name="T43" fmla="*/ 105846563 h 60"/>
              <a:gd name="T44" fmla="*/ 138610127 w 59"/>
              <a:gd name="T45" fmla="*/ 105846563 h 60"/>
              <a:gd name="T46" fmla="*/ 133569788 w 59"/>
              <a:gd name="T47" fmla="*/ 105846563 h 60"/>
              <a:gd name="T48" fmla="*/ 118448770 w 59"/>
              <a:gd name="T49" fmla="*/ 100806250 h 60"/>
              <a:gd name="T50" fmla="*/ 113408430 w 59"/>
              <a:gd name="T51" fmla="*/ 100806250 h 60"/>
              <a:gd name="T52" fmla="*/ 103327752 w 59"/>
              <a:gd name="T53" fmla="*/ 100806250 h 60"/>
              <a:gd name="T54" fmla="*/ 103327752 w 59"/>
              <a:gd name="T55" fmla="*/ 110886875 h 60"/>
              <a:gd name="T56" fmla="*/ 103327752 w 59"/>
              <a:gd name="T57" fmla="*/ 120967500 h 60"/>
              <a:gd name="T58" fmla="*/ 98287412 w 59"/>
              <a:gd name="T59" fmla="*/ 131048125 h 60"/>
              <a:gd name="T60" fmla="*/ 88206733 w 59"/>
              <a:gd name="T61" fmla="*/ 141128750 h 60"/>
              <a:gd name="T62" fmla="*/ 88206733 w 59"/>
              <a:gd name="T63" fmla="*/ 146169063 h 60"/>
              <a:gd name="T64" fmla="*/ 83166394 w 59"/>
              <a:gd name="T65" fmla="*/ 151209375 h 60"/>
              <a:gd name="T66" fmla="*/ 78126055 w 59"/>
              <a:gd name="T67" fmla="*/ 151209375 h 60"/>
              <a:gd name="T68" fmla="*/ 73085715 w 59"/>
              <a:gd name="T69" fmla="*/ 151209375 h 60"/>
              <a:gd name="T70" fmla="*/ 73085715 w 59"/>
              <a:gd name="T71" fmla="*/ 136088438 h 60"/>
              <a:gd name="T72" fmla="*/ 68045376 w 59"/>
              <a:gd name="T73" fmla="*/ 126007813 h 60"/>
              <a:gd name="T74" fmla="*/ 68045376 w 59"/>
              <a:gd name="T75" fmla="*/ 115927188 h 60"/>
              <a:gd name="T76" fmla="*/ 73085715 w 59"/>
              <a:gd name="T77" fmla="*/ 105846563 h 60"/>
              <a:gd name="T78" fmla="*/ 73085715 w 59"/>
              <a:gd name="T79" fmla="*/ 90725625 h 60"/>
              <a:gd name="T80" fmla="*/ 68045376 w 59"/>
              <a:gd name="T81" fmla="*/ 80645000 h 60"/>
              <a:gd name="T82" fmla="*/ 57964697 w 59"/>
              <a:gd name="T83" fmla="*/ 70564375 h 60"/>
              <a:gd name="T84" fmla="*/ 52924358 w 59"/>
              <a:gd name="T85" fmla="*/ 65524063 h 60"/>
              <a:gd name="T86" fmla="*/ 42843679 w 59"/>
              <a:gd name="T87" fmla="*/ 50403125 h 60"/>
              <a:gd name="T88" fmla="*/ 35282376 w 59"/>
              <a:gd name="T89" fmla="*/ 45362813 h 60"/>
              <a:gd name="T90" fmla="*/ 30242036 w 59"/>
              <a:gd name="T91" fmla="*/ 35282188 h 60"/>
              <a:gd name="T92" fmla="*/ 25201697 w 59"/>
              <a:gd name="T93" fmla="*/ 20161250 h 60"/>
              <a:gd name="T94" fmla="*/ 15121018 w 59"/>
              <a:gd name="T95" fmla="*/ 15120938 h 60"/>
              <a:gd name="T96" fmla="*/ 0 w 59"/>
              <a:gd name="T97" fmla="*/ 10080625 h 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0">
                <a:moveTo>
                  <a:pt x="0" y="4"/>
                </a:moveTo>
                <a:lnTo>
                  <a:pt x="0" y="4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19" y="2"/>
                </a:lnTo>
                <a:lnTo>
                  <a:pt x="21" y="2"/>
                </a:lnTo>
                <a:lnTo>
                  <a:pt x="23" y="4"/>
                </a:lnTo>
                <a:lnTo>
                  <a:pt x="25" y="4"/>
                </a:lnTo>
                <a:lnTo>
                  <a:pt x="27" y="4"/>
                </a:lnTo>
                <a:lnTo>
                  <a:pt x="27" y="6"/>
                </a:lnTo>
                <a:lnTo>
                  <a:pt x="29" y="6"/>
                </a:lnTo>
                <a:lnTo>
                  <a:pt x="29" y="8"/>
                </a:lnTo>
                <a:lnTo>
                  <a:pt x="31" y="6"/>
                </a:lnTo>
                <a:lnTo>
                  <a:pt x="33" y="6"/>
                </a:lnTo>
                <a:lnTo>
                  <a:pt x="35" y="6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9" y="10"/>
                </a:lnTo>
                <a:lnTo>
                  <a:pt x="41" y="12"/>
                </a:lnTo>
                <a:lnTo>
                  <a:pt x="43" y="14"/>
                </a:lnTo>
                <a:lnTo>
                  <a:pt x="43" y="16"/>
                </a:lnTo>
                <a:lnTo>
                  <a:pt x="41" y="18"/>
                </a:lnTo>
                <a:lnTo>
                  <a:pt x="41" y="20"/>
                </a:lnTo>
                <a:lnTo>
                  <a:pt x="43" y="20"/>
                </a:lnTo>
                <a:lnTo>
                  <a:pt x="45" y="22"/>
                </a:lnTo>
                <a:lnTo>
                  <a:pt x="47" y="22"/>
                </a:lnTo>
                <a:lnTo>
                  <a:pt x="49" y="24"/>
                </a:lnTo>
                <a:lnTo>
                  <a:pt x="49" y="26"/>
                </a:lnTo>
                <a:lnTo>
                  <a:pt x="49" y="28"/>
                </a:lnTo>
                <a:lnTo>
                  <a:pt x="49" y="30"/>
                </a:lnTo>
                <a:lnTo>
                  <a:pt x="51" y="30"/>
                </a:lnTo>
                <a:lnTo>
                  <a:pt x="53" y="32"/>
                </a:lnTo>
                <a:lnTo>
                  <a:pt x="55" y="32"/>
                </a:lnTo>
                <a:lnTo>
                  <a:pt x="57" y="34"/>
                </a:lnTo>
                <a:lnTo>
                  <a:pt x="57" y="36"/>
                </a:lnTo>
                <a:lnTo>
                  <a:pt x="57" y="38"/>
                </a:lnTo>
                <a:lnTo>
                  <a:pt x="55" y="38"/>
                </a:lnTo>
                <a:lnTo>
                  <a:pt x="57" y="40"/>
                </a:lnTo>
                <a:lnTo>
                  <a:pt x="59" y="40"/>
                </a:lnTo>
                <a:lnTo>
                  <a:pt x="59" y="42"/>
                </a:lnTo>
                <a:lnTo>
                  <a:pt x="57" y="42"/>
                </a:lnTo>
                <a:lnTo>
                  <a:pt x="55" y="42"/>
                </a:lnTo>
                <a:lnTo>
                  <a:pt x="55" y="40"/>
                </a:lnTo>
                <a:lnTo>
                  <a:pt x="53" y="40"/>
                </a:lnTo>
                <a:lnTo>
                  <a:pt x="53" y="42"/>
                </a:lnTo>
                <a:lnTo>
                  <a:pt x="51" y="40"/>
                </a:lnTo>
                <a:lnTo>
                  <a:pt x="49" y="40"/>
                </a:lnTo>
                <a:lnTo>
                  <a:pt x="47" y="40"/>
                </a:lnTo>
                <a:lnTo>
                  <a:pt x="45" y="42"/>
                </a:lnTo>
                <a:lnTo>
                  <a:pt x="45" y="40"/>
                </a:lnTo>
                <a:lnTo>
                  <a:pt x="45" y="38"/>
                </a:lnTo>
                <a:lnTo>
                  <a:pt x="43" y="40"/>
                </a:lnTo>
                <a:lnTo>
                  <a:pt x="41" y="40"/>
                </a:lnTo>
                <a:lnTo>
                  <a:pt x="41" y="42"/>
                </a:lnTo>
                <a:lnTo>
                  <a:pt x="41" y="44"/>
                </a:lnTo>
                <a:lnTo>
                  <a:pt x="43" y="46"/>
                </a:lnTo>
                <a:lnTo>
                  <a:pt x="41" y="48"/>
                </a:lnTo>
                <a:lnTo>
                  <a:pt x="41" y="50"/>
                </a:lnTo>
                <a:lnTo>
                  <a:pt x="39" y="50"/>
                </a:lnTo>
                <a:lnTo>
                  <a:pt x="39" y="52"/>
                </a:lnTo>
                <a:lnTo>
                  <a:pt x="37" y="54"/>
                </a:lnTo>
                <a:lnTo>
                  <a:pt x="35" y="56"/>
                </a:lnTo>
                <a:lnTo>
                  <a:pt x="35" y="58"/>
                </a:lnTo>
                <a:lnTo>
                  <a:pt x="33" y="60"/>
                </a:lnTo>
                <a:lnTo>
                  <a:pt x="31" y="60"/>
                </a:lnTo>
                <a:lnTo>
                  <a:pt x="29" y="60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27" y="54"/>
                </a:lnTo>
                <a:lnTo>
                  <a:pt x="27" y="52"/>
                </a:lnTo>
                <a:lnTo>
                  <a:pt x="27" y="50"/>
                </a:lnTo>
                <a:lnTo>
                  <a:pt x="27" y="48"/>
                </a:lnTo>
                <a:lnTo>
                  <a:pt x="27" y="46"/>
                </a:lnTo>
                <a:lnTo>
                  <a:pt x="27" y="44"/>
                </a:lnTo>
                <a:lnTo>
                  <a:pt x="29" y="42"/>
                </a:lnTo>
                <a:lnTo>
                  <a:pt x="29" y="40"/>
                </a:lnTo>
                <a:lnTo>
                  <a:pt x="29" y="38"/>
                </a:lnTo>
                <a:lnTo>
                  <a:pt x="29" y="36"/>
                </a:lnTo>
                <a:lnTo>
                  <a:pt x="27" y="34"/>
                </a:lnTo>
                <a:lnTo>
                  <a:pt x="27" y="32"/>
                </a:lnTo>
                <a:lnTo>
                  <a:pt x="25" y="30"/>
                </a:lnTo>
                <a:lnTo>
                  <a:pt x="23" y="28"/>
                </a:lnTo>
                <a:lnTo>
                  <a:pt x="21" y="26"/>
                </a:lnTo>
                <a:lnTo>
                  <a:pt x="19" y="24"/>
                </a:lnTo>
                <a:lnTo>
                  <a:pt x="17" y="22"/>
                </a:lnTo>
                <a:lnTo>
                  <a:pt x="17" y="20"/>
                </a:lnTo>
                <a:lnTo>
                  <a:pt x="15" y="20"/>
                </a:lnTo>
                <a:lnTo>
                  <a:pt x="14" y="18"/>
                </a:lnTo>
                <a:lnTo>
                  <a:pt x="14" y="16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8" y="8"/>
                </a:lnTo>
                <a:lnTo>
                  <a:pt x="6" y="6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1" name="Freeform 2429"/>
          <p:cNvSpPr>
            <a:spLocks/>
          </p:cNvSpPr>
          <p:nvPr/>
        </p:nvSpPr>
        <p:spPr bwMode="auto">
          <a:xfrm>
            <a:off x="4103690" y="2027238"/>
            <a:ext cx="192087" cy="269875"/>
          </a:xfrm>
          <a:custGeom>
            <a:avLst/>
            <a:gdLst>
              <a:gd name="T0" fmla="*/ 60483593 w 121"/>
              <a:gd name="T1" fmla="*/ 413305625 h 170"/>
              <a:gd name="T2" fmla="*/ 90725389 w 121"/>
              <a:gd name="T3" fmla="*/ 408265313 h 170"/>
              <a:gd name="T4" fmla="*/ 131047784 w 121"/>
              <a:gd name="T5" fmla="*/ 398184688 h 170"/>
              <a:gd name="T6" fmla="*/ 173889535 w 121"/>
              <a:gd name="T7" fmla="*/ 393144375 h 170"/>
              <a:gd name="T8" fmla="*/ 224292529 w 121"/>
              <a:gd name="T9" fmla="*/ 388104063 h 170"/>
              <a:gd name="T10" fmla="*/ 284776121 w 121"/>
              <a:gd name="T11" fmla="*/ 372983125 h 170"/>
              <a:gd name="T12" fmla="*/ 259574624 w 121"/>
              <a:gd name="T13" fmla="*/ 357862188 h 170"/>
              <a:gd name="T14" fmla="*/ 259574624 w 121"/>
              <a:gd name="T15" fmla="*/ 342741250 h 170"/>
              <a:gd name="T16" fmla="*/ 294856720 w 121"/>
              <a:gd name="T17" fmla="*/ 327620313 h 170"/>
              <a:gd name="T18" fmla="*/ 289816421 w 121"/>
              <a:gd name="T19" fmla="*/ 282257500 h 170"/>
              <a:gd name="T20" fmla="*/ 234373127 w 121"/>
              <a:gd name="T21" fmla="*/ 287297813 h 170"/>
              <a:gd name="T22" fmla="*/ 229332828 w 121"/>
              <a:gd name="T23" fmla="*/ 246975313 h 170"/>
              <a:gd name="T24" fmla="*/ 229332828 w 121"/>
              <a:gd name="T25" fmla="*/ 241935000 h 170"/>
              <a:gd name="T26" fmla="*/ 229332828 w 121"/>
              <a:gd name="T27" fmla="*/ 216733438 h 170"/>
              <a:gd name="T28" fmla="*/ 194050732 w 121"/>
              <a:gd name="T29" fmla="*/ 191531875 h 170"/>
              <a:gd name="T30" fmla="*/ 183970134 w 121"/>
              <a:gd name="T31" fmla="*/ 151209375 h 170"/>
              <a:gd name="T32" fmla="*/ 138607439 w 121"/>
              <a:gd name="T33" fmla="*/ 126007813 h 170"/>
              <a:gd name="T34" fmla="*/ 105846287 w 121"/>
              <a:gd name="T35" fmla="*/ 126007813 h 170"/>
              <a:gd name="T36" fmla="*/ 143647739 w 121"/>
              <a:gd name="T37" fmla="*/ 120967500 h 170"/>
              <a:gd name="T38" fmla="*/ 131047784 w 121"/>
              <a:gd name="T39" fmla="*/ 110886875 h 170"/>
              <a:gd name="T40" fmla="*/ 168849235 w 121"/>
              <a:gd name="T41" fmla="*/ 80645000 h 170"/>
              <a:gd name="T42" fmla="*/ 153728337 w 121"/>
              <a:gd name="T43" fmla="*/ 50403125 h 170"/>
              <a:gd name="T44" fmla="*/ 110886586 w 121"/>
              <a:gd name="T45" fmla="*/ 50403125 h 170"/>
              <a:gd name="T46" fmla="*/ 95765688 w 121"/>
              <a:gd name="T47" fmla="*/ 50403125 h 170"/>
              <a:gd name="T48" fmla="*/ 100805988 w 121"/>
              <a:gd name="T49" fmla="*/ 40322500 h 170"/>
              <a:gd name="T50" fmla="*/ 138607439 w 121"/>
              <a:gd name="T51" fmla="*/ 10080625 h 170"/>
              <a:gd name="T52" fmla="*/ 95765688 w 121"/>
              <a:gd name="T53" fmla="*/ 5040313 h 170"/>
              <a:gd name="T54" fmla="*/ 70564191 w 121"/>
              <a:gd name="T55" fmla="*/ 10080625 h 170"/>
              <a:gd name="T56" fmla="*/ 60483593 w 121"/>
              <a:gd name="T57" fmla="*/ 35282188 h 170"/>
              <a:gd name="T58" fmla="*/ 35282096 w 121"/>
              <a:gd name="T59" fmla="*/ 55443438 h 170"/>
              <a:gd name="T60" fmla="*/ 40322395 w 121"/>
              <a:gd name="T61" fmla="*/ 70564375 h 170"/>
              <a:gd name="T62" fmla="*/ 30241796 w 121"/>
              <a:gd name="T63" fmla="*/ 90725625 h 170"/>
              <a:gd name="T64" fmla="*/ 30241796 w 121"/>
              <a:gd name="T65" fmla="*/ 100806250 h 170"/>
              <a:gd name="T66" fmla="*/ 55443293 w 121"/>
              <a:gd name="T67" fmla="*/ 95765938 h 170"/>
              <a:gd name="T68" fmla="*/ 45362694 w 121"/>
              <a:gd name="T69" fmla="*/ 110886875 h 170"/>
              <a:gd name="T70" fmla="*/ 35282096 w 121"/>
              <a:gd name="T71" fmla="*/ 141128750 h 170"/>
              <a:gd name="T72" fmla="*/ 35282096 w 121"/>
              <a:gd name="T73" fmla="*/ 146169063 h 170"/>
              <a:gd name="T74" fmla="*/ 45362694 w 121"/>
              <a:gd name="T75" fmla="*/ 136088438 h 170"/>
              <a:gd name="T76" fmla="*/ 60483593 w 121"/>
              <a:gd name="T77" fmla="*/ 136088438 h 170"/>
              <a:gd name="T78" fmla="*/ 70564191 w 121"/>
              <a:gd name="T79" fmla="*/ 136088438 h 170"/>
              <a:gd name="T80" fmla="*/ 55443293 w 121"/>
              <a:gd name="T81" fmla="*/ 171370625 h 170"/>
              <a:gd name="T82" fmla="*/ 50402994 w 121"/>
              <a:gd name="T83" fmla="*/ 191531875 h 170"/>
              <a:gd name="T84" fmla="*/ 80644790 w 121"/>
              <a:gd name="T85" fmla="*/ 186491563 h 170"/>
              <a:gd name="T86" fmla="*/ 120967185 w 121"/>
              <a:gd name="T87" fmla="*/ 181451250 h 170"/>
              <a:gd name="T88" fmla="*/ 105846287 w 121"/>
              <a:gd name="T89" fmla="*/ 206652813 h 170"/>
              <a:gd name="T90" fmla="*/ 126007485 w 121"/>
              <a:gd name="T91" fmla="*/ 221773750 h 170"/>
              <a:gd name="T92" fmla="*/ 126007485 w 121"/>
              <a:gd name="T93" fmla="*/ 241935000 h 170"/>
              <a:gd name="T94" fmla="*/ 131047784 w 121"/>
              <a:gd name="T95" fmla="*/ 262096250 h 170"/>
              <a:gd name="T96" fmla="*/ 95765688 w 121"/>
              <a:gd name="T97" fmla="*/ 267136563 h 170"/>
              <a:gd name="T98" fmla="*/ 60483593 w 121"/>
              <a:gd name="T99" fmla="*/ 267136563 h 170"/>
              <a:gd name="T100" fmla="*/ 50402994 w 121"/>
              <a:gd name="T101" fmla="*/ 287297813 h 170"/>
              <a:gd name="T102" fmla="*/ 75604491 w 121"/>
              <a:gd name="T103" fmla="*/ 302418750 h 170"/>
              <a:gd name="T104" fmla="*/ 35282096 w 121"/>
              <a:gd name="T105" fmla="*/ 332660625 h 170"/>
              <a:gd name="T106" fmla="*/ 40322395 w 121"/>
              <a:gd name="T107" fmla="*/ 347781563 h 170"/>
              <a:gd name="T108" fmla="*/ 70564191 w 121"/>
              <a:gd name="T109" fmla="*/ 347781563 h 170"/>
              <a:gd name="T110" fmla="*/ 105846287 w 121"/>
              <a:gd name="T111" fmla="*/ 357862188 h 170"/>
              <a:gd name="T112" fmla="*/ 138607439 w 121"/>
              <a:gd name="T113" fmla="*/ 342741250 h 170"/>
              <a:gd name="T114" fmla="*/ 110886586 w 121"/>
              <a:gd name="T115" fmla="*/ 367942813 h 170"/>
              <a:gd name="T116" fmla="*/ 65523892 w 121"/>
              <a:gd name="T117" fmla="*/ 378023438 h 170"/>
              <a:gd name="T118" fmla="*/ 30241796 w 121"/>
              <a:gd name="T119" fmla="*/ 408265313 h 17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1" h="170">
                <a:moveTo>
                  <a:pt x="8" y="170"/>
                </a:moveTo>
                <a:lnTo>
                  <a:pt x="10" y="170"/>
                </a:lnTo>
                <a:lnTo>
                  <a:pt x="10" y="168"/>
                </a:lnTo>
                <a:lnTo>
                  <a:pt x="12" y="168"/>
                </a:lnTo>
                <a:lnTo>
                  <a:pt x="14" y="166"/>
                </a:lnTo>
                <a:lnTo>
                  <a:pt x="16" y="164"/>
                </a:lnTo>
                <a:lnTo>
                  <a:pt x="18" y="164"/>
                </a:lnTo>
                <a:lnTo>
                  <a:pt x="20" y="164"/>
                </a:lnTo>
                <a:lnTo>
                  <a:pt x="22" y="164"/>
                </a:lnTo>
                <a:lnTo>
                  <a:pt x="24" y="164"/>
                </a:lnTo>
                <a:lnTo>
                  <a:pt x="24" y="162"/>
                </a:lnTo>
                <a:lnTo>
                  <a:pt x="26" y="162"/>
                </a:lnTo>
                <a:lnTo>
                  <a:pt x="26" y="164"/>
                </a:lnTo>
                <a:lnTo>
                  <a:pt x="28" y="164"/>
                </a:lnTo>
                <a:lnTo>
                  <a:pt x="30" y="166"/>
                </a:lnTo>
                <a:lnTo>
                  <a:pt x="32" y="166"/>
                </a:lnTo>
                <a:lnTo>
                  <a:pt x="34" y="166"/>
                </a:lnTo>
                <a:lnTo>
                  <a:pt x="36" y="164"/>
                </a:lnTo>
                <a:lnTo>
                  <a:pt x="36" y="162"/>
                </a:lnTo>
                <a:lnTo>
                  <a:pt x="36" y="160"/>
                </a:lnTo>
                <a:lnTo>
                  <a:pt x="38" y="158"/>
                </a:lnTo>
                <a:lnTo>
                  <a:pt x="40" y="158"/>
                </a:lnTo>
                <a:lnTo>
                  <a:pt x="42" y="156"/>
                </a:lnTo>
                <a:lnTo>
                  <a:pt x="44" y="156"/>
                </a:lnTo>
                <a:lnTo>
                  <a:pt x="46" y="156"/>
                </a:lnTo>
                <a:lnTo>
                  <a:pt x="48" y="156"/>
                </a:lnTo>
                <a:lnTo>
                  <a:pt x="52" y="158"/>
                </a:lnTo>
                <a:lnTo>
                  <a:pt x="54" y="160"/>
                </a:lnTo>
                <a:lnTo>
                  <a:pt x="54" y="158"/>
                </a:lnTo>
                <a:lnTo>
                  <a:pt x="55" y="158"/>
                </a:lnTo>
                <a:lnTo>
                  <a:pt x="57" y="158"/>
                </a:lnTo>
                <a:lnTo>
                  <a:pt x="59" y="158"/>
                </a:lnTo>
                <a:lnTo>
                  <a:pt x="61" y="158"/>
                </a:lnTo>
                <a:lnTo>
                  <a:pt x="59" y="156"/>
                </a:lnTo>
                <a:lnTo>
                  <a:pt x="63" y="156"/>
                </a:lnTo>
                <a:lnTo>
                  <a:pt x="65" y="156"/>
                </a:lnTo>
                <a:lnTo>
                  <a:pt x="67" y="156"/>
                </a:lnTo>
                <a:lnTo>
                  <a:pt x="69" y="156"/>
                </a:lnTo>
                <a:lnTo>
                  <a:pt x="71" y="154"/>
                </a:lnTo>
                <a:lnTo>
                  <a:pt x="69" y="152"/>
                </a:lnTo>
                <a:lnTo>
                  <a:pt x="71" y="154"/>
                </a:lnTo>
                <a:lnTo>
                  <a:pt x="73" y="154"/>
                </a:lnTo>
                <a:lnTo>
                  <a:pt x="75" y="154"/>
                </a:lnTo>
                <a:lnTo>
                  <a:pt x="77" y="154"/>
                </a:lnTo>
                <a:lnTo>
                  <a:pt x="77" y="156"/>
                </a:lnTo>
                <a:lnTo>
                  <a:pt x="81" y="154"/>
                </a:lnTo>
                <a:lnTo>
                  <a:pt x="83" y="154"/>
                </a:lnTo>
                <a:lnTo>
                  <a:pt x="85" y="154"/>
                </a:lnTo>
                <a:lnTo>
                  <a:pt x="87" y="154"/>
                </a:lnTo>
                <a:lnTo>
                  <a:pt x="89" y="154"/>
                </a:lnTo>
                <a:lnTo>
                  <a:pt x="93" y="156"/>
                </a:lnTo>
                <a:lnTo>
                  <a:pt x="95" y="156"/>
                </a:lnTo>
                <a:lnTo>
                  <a:pt x="97" y="154"/>
                </a:lnTo>
                <a:lnTo>
                  <a:pt x="99" y="154"/>
                </a:lnTo>
                <a:lnTo>
                  <a:pt x="101" y="154"/>
                </a:lnTo>
                <a:lnTo>
                  <a:pt x="103" y="152"/>
                </a:lnTo>
                <a:lnTo>
                  <a:pt x="107" y="152"/>
                </a:lnTo>
                <a:lnTo>
                  <a:pt x="107" y="150"/>
                </a:lnTo>
                <a:lnTo>
                  <a:pt x="109" y="150"/>
                </a:lnTo>
                <a:lnTo>
                  <a:pt x="111" y="148"/>
                </a:lnTo>
                <a:lnTo>
                  <a:pt x="113" y="148"/>
                </a:lnTo>
                <a:lnTo>
                  <a:pt x="115" y="146"/>
                </a:lnTo>
                <a:lnTo>
                  <a:pt x="113" y="144"/>
                </a:lnTo>
                <a:lnTo>
                  <a:pt x="111" y="144"/>
                </a:lnTo>
                <a:lnTo>
                  <a:pt x="109" y="144"/>
                </a:lnTo>
                <a:lnTo>
                  <a:pt x="107" y="144"/>
                </a:lnTo>
                <a:lnTo>
                  <a:pt x="105" y="144"/>
                </a:lnTo>
                <a:lnTo>
                  <a:pt x="103" y="142"/>
                </a:lnTo>
                <a:lnTo>
                  <a:pt x="101" y="142"/>
                </a:lnTo>
                <a:lnTo>
                  <a:pt x="103" y="142"/>
                </a:lnTo>
                <a:lnTo>
                  <a:pt x="101" y="142"/>
                </a:lnTo>
                <a:lnTo>
                  <a:pt x="101" y="140"/>
                </a:lnTo>
                <a:lnTo>
                  <a:pt x="99" y="142"/>
                </a:lnTo>
                <a:lnTo>
                  <a:pt x="99" y="140"/>
                </a:lnTo>
                <a:lnTo>
                  <a:pt x="101" y="140"/>
                </a:lnTo>
                <a:lnTo>
                  <a:pt x="103" y="140"/>
                </a:lnTo>
                <a:lnTo>
                  <a:pt x="105" y="140"/>
                </a:lnTo>
                <a:lnTo>
                  <a:pt x="107" y="138"/>
                </a:lnTo>
                <a:lnTo>
                  <a:pt x="107" y="136"/>
                </a:lnTo>
                <a:lnTo>
                  <a:pt x="105" y="136"/>
                </a:lnTo>
                <a:lnTo>
                  <a:pt x="103" y="136"/>
                </a:lnTo>
                <a:lnTo>
                  <a:pt x="105" y="136"/>
                </a:lnTo>
                <a:lnTo>
                  <a:pt x="107" y="134"/>
                </a:lnTo>
                <a:lnTo>
                  <a:pt x="109" y="136"/>
                </a:lnTo>
                <a:lnTo>
                  <a:pt x="111" y="134"/>
                </a:lnTo>
                <a:lnTo>
                  <a:pt x="113" y="134"/>
                </a:lnTo>
                <a:lnTo>
                  <a:pt x="111" y="132"/>
                </a:lnTo>
                <a:lnTo>
                  <a:pt x="109" y="132"/>
                </a:lnTo>
                <a:lnTo>
                  <a:pt x="111" y="132"/>
                </a:lnTo>
                <a:lnTo>
                  <a:pt x="113" y="132"/>
                </a:lnTo>
                <a:lnTo>
                  <a:pt x="111" y="130"/>
                </a:lnTo>
                <a:lnTo>
                  <a:pt x="115" y="132"/>
                </a:lnTo>
                <a:lnTo>
                  <a:pt x="117" y="130"/>
                </a:lnTo>
                <a:lnTo>
                  <a:pt x="117" y="128"/>
                </a:lnTo>
                <a:lnTo>
                  <a:pt x="119" y="126"/>
                </a:lnTo>
                <a:lnTo>
                  <a:pt x="119" y="124"/>
                </a:lnTo>
                <a:lnTo>
                  <a:pt x="121" y="124"/>
                </a:lnTo>
                <a:lnTo>
                  <a:pt x="121" y="122"/>
                </a:lnTo>
                <a:lnTo>
                  <a:pt x="121" y="120"/>
                </a:lnTo>
                <a:lnTo>
                  <a:pt x="121" y="118"/>
                </a:lnTo>
                <a:lnTo>
                  <a:pt x="121" y="116"/>
                </a:lnTo>
                <a:lnTo>
                  <a:pt x="119" y="116"/>
                </a:lnTo>
                <a:lnTo>
                  <a:pt x="117" y="114"/>
                </a:lnTo>
                <a:lnTo>
                  <a:pt x="115" y="114"/>
                </a:lnTo>
                <a:lnTo>
                  <a:pt x="115" y="112"/>
                </a:lnTo>
                <a:lnTo>
                  <a:pt x="111" y="112"/>
                </a:lnTo>
                <a:lnTo>
                  <a:pt x="109" y="112"/>
                </a:lnTo>
                <a:lnTo>
                  <a:pt x="107" y="112"/>
                </a:lnTo>
                <a:lnTo>
                  <a:pt x="105" y="112"/>
                </a:lnTo>
                <a:lnTo>
                  <a:pt x="103" y="112"/>
                </a:lnTo>
                <a:lnTo>
                  <a:pt x="101" y="112"/>
                </a:lnTo>
                <a:lnTo>
                  <a:pt x="101" y="114"/>
                </a:lnTo>
                <a:lnTo>
                  <a:pt x="99" y="116"/>
                </a:lnTo>
                <a:lnTo>
                  <a:pt x="99" y="114"/>
                </a:lnTo>
                <a:lnTo>
                  <a:pt x="97" y="114"/>
                </a:lnTo>
                <a:lnTo>
                  <a:pt x="95" y="114"/>
                </a:lnTo>
                <a:lnTo>
                  <a:pt x="93" y="114"/>
                </a:lnTo>
                <a:lnTo>
                  <a:pt x="95" y="112"/>
                </a:lnTo>
                <a:lnTo>
                  <a:pt x="97" y="110"/>
                </a:lnTo>
                <a:lnTo>
                  <a:pt x="99" y="108"/>
                </a:lnTo>
                <a:lnTo>
                  <a:pt x="99" y="106"/>
                </a:lnTo>
                <a:lnTo>
                  <a:pt x="99" y="104"/>
                </a:lnTo>
                <a:lnTo>
                  <a:pt x="97" y="102"/>
                </a:lnTo>
                <a:lnTo>
                  <a:pt x="95" y="100"/>
                </a:lnTo>
                <a:lnTo>
                  <a:pt x="93" y="100"/>
                </a:lnTo>
                <a:lnTo>
                  <a:pt x="91" y="98"/>
                </a:lnTo>
                <a:lnTo>
                  <a:pt x="89" y="96"/>
                </a:lnTo>
                <a:lnTo>
                  <a:pt x="89" y="98"/>
                </a:lnTo>
                <a:lnTo>
                  <a:pt x="87" y="96"/>
                </a:lnTo>
                <a:lnTo>
                  <a:pt x="85" y="96"/>
                </a:lnTo>
                <a:lnTo>
                  <a:pt x="85" y="98"/>
                </a:lnTo>
                <a:lnTo>
                  <a:pt x="83" y="96"/>
                </a:lnTo>
                <a:lnTo>
                  <a:pt x="85" y="96"/>
                </a:lnTo>
                <a:lnTo>
                  <a:pt x="87" y="96"/>
                </a:lnTo>
                <a:lnTo>
                  <a:pt x="89" y="96"/>
                </a:lnTo>
                <a:lnTo>
                  <a:pt x="91" y="96"/>
                </a:lnTo>
                <a:lnTo>
                  <a:pt x="93" y="98"/>
                </a:lnTo>
                <a:lnTo>
                  <a:pt x="95" y="98"/>
                </a:lnTo>
                <a:lnTo>
                  <a:pt x="97" y="100"/>
                </a:lnTo>
                <a:lnTo>
                  <a:pt x="97" y="98"/>
                </a:lnTo>
                <a:lnTo>
                  <a:pt x="95" y="96"/>
                </a:lnTo>
                <a:lnTo>
                  <a:pt x="93" y="94"/>
                </a:lnTo>
                <a:lnTo>
                  <a:pt x="93" y="92"/>
                </a:lnTo>
                <a:lnTo>
                  <a:pt x="93" y="90"/>
                </a:lnTo>
                <a:lnTo>
                  <a:pt x="95" y="88"/>
                </a:lnTo>
                <a:lnTo>
                  <a:pt x="93" y="88"/>
                </a:lnTo>
                <a:lnTo>
                  <a:pt x="91" y="86"/>
                </a:lnTo>
                <a:lnTo>
                  <a:pt x="89" y="86"/>
                </a:lnTo>
                <a:lnTo>
                  <a:pt x="89" y="84"/>
                </a:lnTo>
                <a:lnTo>
                  <a:pt x="87" y="82"/>
                </a:lnTo>
                <a:lnTo>
                  <a:pt x="85" y="82"/>
                </a:lnTo>
                <a:lnTo>
                  <a:pt x="83" y="80"/>
                </a:lnTo>
                <a:lnTo>
                  <a:pt x="81" y="80"/>
                </a:lnTo>
                <a:lnTo>
                  <a:pt x="79" y="78"/>
                </a:lnTo>
                <a:lnTo>
                  <a:pt x="79" y="80"/>
                </a:lnTo>
                <a:lnTo>
                  <a:pt x="77" y="78"/>
                </a:lnTo>
                <a:lnTo>
                  <a:pt x="77" y="76"/>
                </a:lnTo>
                <a:lnTo>
                  <a:pt x="77" y="74"/>
                </a:lnTo>
                <a:lnTo>
                  <a:pt x="75" y="74"/>
                </a:lnTo>
                <a:lnTo>
                  <a:pt x="75" y="72"/>
                </a:lnTo>
                <a:lnTo>
                  <a:pt x="75" y="70"/>
                </a:lnTo>
                <a:lnTo>
                  <a:pt x="73" y="68"/>
                </a:lnTo>
                <a:lnTo>
                  <a:pt x="73" y="66"/>
                </a:lnTo>
                <a:lnTo>
                  <a:pt x="73" y="64"/>
                </a:lnTo>
                <a:lnTo>
                  <a:pt x="73" y="62"/>
                </a:lnTo>
                <a:lnTo>
                  <a:pt x="73" y="60"/>
                </a:lnTo>
                <a:lnTo>
                  <a:pt x="71" y="60"/>
                </a:lnTo>
                <a:lnTo>
                  <a:pt x="69" y="58"/>
                </a:lnTo>
                <a:lnTo>
                  <a:pt x="67" y="56"/>
                </a:lnTo>
                <a:lnTo>
                  <a:pt x="65" y="54"/>
                </a:lnTo>
                <a:lnTo>
                  <a:pt x="63" y="54"/>
                </a:lnTo>
                <a:lnTo>
                  <a:pt x="61" y="52"/>
                </a:lnTo>
                <a:lnTo>
                  <a:pt x="59" y="52"/>
                </a:lnTo>
                <a:lnTo>
                  <a:pt x="57" y="50"/>
                </a:lnTo>
                <a:lnTo>
                  <a:pt x="55" y="50"/>
                </a:lnTo>
                <a:lnTo>
                  <a:pt x="54" y="52"/>
                </a:lnTo>
                <a:lnTo>
                  <a:pt x="52" y="52"/>
                </a:lnTo>
                <a:lnTo>
                  <a:pt x="50" y="52"/>
                </a:lnTo>
                <a:lnTo>
                  <a:pt x="48" y="52"/>
                </a:lnTo>
                <a:lnTo>
                  <a:pt x="46" y="52"/>
                </a:lnTo>
                <a:lnTo>
                  <a:pt x="44" y="52"/>
                </a:lnTo>
                <a:lnTo>
                  <a:pt x="42" y="50"/>
                </a:lnTo>
                <a:lnTo>
                  <a:pt x="40" y="50"/>
                </a:lnTo>
                <a:lnTo>
                  <a:pt x="42" y="50"/>
                </a:lnTo>
                <a:lnTo>
                  <a:pt x="44" y="50"/>
                </a:lnTo>
                <a:lnTo>
                  <a:pt x="46" y="52"/>
                </a:lnTo>
                <a:lnTo>
                  <a:pt x="48" y="52"/>
                </a:lnTo>
                <a:lnTo>
                  <a:pt x="50" y="50"/>
                </a:lnTo>
                <a:lnTo>
                  <a:pt x="52" y="50"/>
                </a:lnTo>
                <a:lnTo>
                  <a:pt x="54" y="48"/>
                </a:lnTo>
                <a:lnTo>
                  <a:pt x="55" y="48"/>
                </a:lnTo>
                <a:lnTo>
                  <a:pt x="57" y="48"/>
                </a:lnTo>
                <a:lnTo>
                  <a:pt x="57" y="46"/>
                </a:lnTo>
                <a:lnTo>
                  <a:pt x="55" y="44"/>
                </a:lnTo>
                <a:lnTo>
                  <a:pt x="54" y="44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4" y="42"/>
                </a:lnTo>
                <a:lnTo>
                  <a:pt x="57" y="42"/>
                </a:lnTo>
                <a:lnTo>
                  <a:pt x="59" y="42"/>
                </a:lnTo>
                <a:lnTo>
                  <a:pt x="61" y="40"/>
                </a:lnTo>
                <a:lnTo>
                  <a:pt x="61" y="38"/>
                </a:lnTo>
                <a:lnTo>
                  <a:pt x="63" y="38"/>
                </a:lnTo>
                <a:lnTo>
                  <a:pt x="63" y="36"/>
                </a:lnTo>
                <a:lnTo>
                  <a:pt x="65" y="34"/>
                </a:lnTo>
                <a:lnTo>
                  <a:pt x="67" y="32"/>
                </a:lnTo>
                <a:lnTo>
                  <a:pt x="69" y="30"/>
                </a:lnTo>
                <a:lnTo>
                  <a:pt x="69" y="28"/>
                </a:lnTo>
                <a:lnTo>
                  <a:pt x="71" y="26"/>
                </a:lnTo>
                <a:lnTo>
                  <a:pt x="71" y="24"/>
                </a:lnTo>
                <a:lnTo>
                  <a:pt x="73" y="24"/>
                </a:lnTo>
                <a:lnTo>
                  <a:pt x="73" y="22"/>
                </a:lnTo>
                <a:lnTo>
                  <a:pt x="71" y="20"/>
                </a:lnTo>
                <a:lnTo>
                  <a:pt x="69" y="18"/>
                </a:lnTo>
                <a:lnTo>
                  <a:pt x="67" y="20"/>
                </a:lnTo>
                <a:lnTo>
                  <a:pt x="65" y="20"/>
                </a:lnTo>
                <a:lnTo>
                  <a:pt x="61" y="20"/>
                </a:lnTo>
                <a:lnTo>
                  <a:pt x="59" y="20"/>
                </a:lnTo>
                <a:lnTo>
                  <a:pt x="57" y="18"/>
                </a:lnTo>
                <a:lnTo>
                  <a:pt x="55" y="20"/>
                </a:lnTo>
                <a:lnTo>
                  <a:pt x="54" y="20"/>
                </a:lnTo>
                <a:lnTo>
                  <a:pt x="52" y="18"/>
                </a:lnTo>
                <a:lnTo>
                  <a:pt x="50" y="18"/>
                </a:lnTo>
                <a:lnTo>
                  <a:pt x="48" y="20"/>
                </a:lnTo>
                <a:lnTo>
                  <a:pt x="46" y="20"/>
                </a:lnTo>
                <a:lnTo>
                  <a:pt x="44" y="20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38" y="22"/>
                </a:lnTo>
                <a:lnTo>
                  <a:pt x="40" y="22"/>
                </a:lnTo>
                <a:lnTo>
                  <a:pt x="40" y="20"/>
                </a:lnTo>
                <a:lnTo>
                  <a:pt x="38" y="20"/>
                </a:lnTo>
                <a:lnTo>
                  <a:pt x="36" y="20"/>
                </a:lnTo>
                <a:lnTo>
                  <a:pt x="34" y="20"/>
                </a:lnTo>
                <a:lnTo>
                  <a:pt x="36" y="20"/>
                </a:lnTo>
                <a:lnTo>
                  <a:pt x="38" y="20"/>
                </a:lnTo>
                <a:lnTo>
                  <a:pt x="40" y="18"/>
                </a:lnTo>
                <a:lnTo>
                  <a:pt x="42" y="18"/>
                </a:lnTo>
                <a:lnTo>
                  <a:pt x="44" y="16"/>
                </a:lnTo>
                <a:lnTo>
                  <a:pt x="42" y="16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0" y="14"/>
                </a:lnTo>
                <a:lnTo>
                  <a:pt x="42" y="14"/>
                </a:lnTo>
                <a:lnTo>
                  <a:pt x="44" y="14"/>
                </a:lnTo>
                <a:lnTo>
                  <a:pt x="46" y="12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8"/>
                </a:lnTo>
                <a:lnTo>
                  <a:pt x="55" y="6"/>
                </a:lnTo>
                <a:lnTo>
                  <a:pt x="55" y="4"/>
                </a:lnTo>
                <a:lnTo>
                  <a:pt x="55" y="2"/>
                </a:lnTo>
                <a:lnTo>
                  <a:pt x="55" y="0"/>
                </a:lnTo>
                <a:lnTo>
                  <a:pt x="52" y="0"/>
                </a:lnTo>
                <a:lnTo>
                  <a:pt x="52" y="2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4"/>
                </a:lnTo>
                <a:lnTo>
                  <a:pt x="36" y="2"/>
                </a:lnTo>
                <a:lnTo>
                  <a:pt x="34" y="4"/>
                </a:lnTo>
                <a:lnTo>
                  <a:pt x="32" y="4"/>
                </a:lnTo>
                <a:lnTo>
                  <a:pt x="32" y="2"/>
                </a:lnTo>
                <a:lnTo>
                  <a:pt x="30" y="2"/>
                </a:lnTo>
                <a:lnTo>
                  <a:pt x="28" y="2"/>
                </a:lnTo>
                <a:lnTo>
                  <a:pt x="28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10"/>
                </a:lnTo>
                <a:lnTo>
                  <a:pt x="22" y="12"/>
                </a:lnTo>
                <a:lnTo>
                  <a:pt x="24" y="14"/>
                </a:lnTo>
                <a:lnTo>
                  <a:pt x="24" y="16"/>
                </a:lnTo>
                <a:lnTo>
                  <a:pt x="22" y="16"/>
                </a:lnTo>
                <a:lnTo>
                  <a:pt x="20" y="14"/>
                </a:lnTo>
                <a:lnTo>
                  <a:pt x="18" y="16"/>
                </a:lnTo>
                <a:lnTo>
                  <a:pt x="16" y="16"/>
                </a:lnTo>
                <a:lnTo>
                  <a:pt x="16" y="18"/>
                </a:lnTo>
                <a:lnTo>
                  <a:pt x="16" y="16"/>
                </a:lnTo>
                <a:lnTo>
                  <a:pt x="14" y="18"/>
                </a:ln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lnTo>
                  <a:pt x="14" y="22"/>
                </a:lnTo>
                <a:lnTo>
                  <a:pt x="14" y="24"/>
                </a:lnTo>
                <a:lnTo>
                  <a:pt x="14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6" y="30"/>
                </a:lnTo>
                <a:lnTo>
                  <a:pt x="18" y="30"/>
                </a:lnTo>
                <a:lnTo>
                  <a:pt x="16" y="30"/>
                </a:lnTo>
                <a:lnTo>
                  <a:pt x="14" y="32"/>
                </a:lnTo>
                <a:lnTo>
                  <a:pt x="16" y="32"/>
                </a:lnTo>
                <a:lnTo>
                  <a:pt x="14" y="32"/>
                </a:lnTo>
                <a:lnTo>
                  <a:pt x="12" y="32"/>
                </a:lnTo>
                <a:lnTo>
                  <a:pt x="12" y="34"/>
                </a:lnTo>
                <a:lnTo>
                  <a:pt x="14" y="36"/>
                </a:lnTo>
                <a:lnTo>
                  <a:pt x="12" y="36"/>
                </a:lnTo>
                <a:lnTo>
                  <a:pt x="12" y="38"/>
                </a:lnTo>
                <a:lnTo>
                  <a:pt x="10" y="36"/>
                </a:lnTo>
                <a:lnTo>
                  <a:pt x="8" y="36"/>
                </a:lnTo>
                <a:lnTo>
                  <a:pt x="6" y="38"/>
                </a:lnTo>
                <a:lnTo>
                  <a:pt x="8" y="38"/>
                </a:lnTo>
                <a:lnTo>
                  <a:pt x="10" y="38"/>
                </a:lnTo>
                <a:lnTo>
                  <a:pt x="12" y="38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0" y="40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0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8"/>
                </a:lnTo>
                <a:lnTo>
                  <a:pt x="24" y="38"/>
                </a:lnTo>
                <a:lnTo>
                  <a:pt x="22" y="38"/>
                </a:lnTo>
                <a:lnTo>
                  <a:pt x="20" y="40"/>
                </a:lnTo>
                <a:lnTo>
                  <a:pt x="18" y="40"/>
                </a:lnTo>
                <a:lnTo>
                  <a:pt x="18" y="42"/>
                </a:lnTo>
                <a:lnTo>
                  <a:pt x="20" y="42"/>
                </a:lnTo>
                <a:lnTo>
                  <a:pt x="18" y="42"/>
                </a:lnTo>
                <a:lnTo>
                  <a:pt x="20" y="42"/>
                </a:lnTo>
                <a:lnTo>
                  <a:pt x="22" y="42"/>
                </a:lnTo>
                <a:lnTo>
                  <a:pt x="20" y="44"/>
                </a:lnTo>
                <a:lnTo>
                  <a:pt x="18" y="44"/>
                </a:lnTo>
                <a:lnTo>
                  <a:pt x="16" y="44"/>
                </a:lnTo>
                <a:lnTo>
                  <a:pt x="14" y="46"/>
                </a:lnTo>
                <a:lnTo>
                  <a:pt x="16" y="48"/>
                </a:lnTo>
                <a:lnTo>
                  <a:pt x="14" y="50"/>
                </a:lnTo>
                <a:lnTo>
                  <a:pt x="12" y="52"/>
                </a:lnTo>
                <a:lnTo>
                  <a:pt x="14" y="52"/>
                </a:lnTo>
                <a:lnTo>
                  <a:pt x="12" y="52"/>
                </a:lnTo>
                <a:lnTo>
                  <a:pt x="12" y="54"/>
                </a:lnTo>
                <a:lnTo>
                  <a:pt x="14" y="56"/>
                </a:lnTo>
                <a:lnTo>
                  <a:pt x="16" y="56"/>
                </a:lnTo>
                <a:lnTo>
                  <a:pt x="14" y="56"/>
                </a:lnTo>
                <a:lnTo>
                  <a:pt x="12" y="58"/>
                </a:lnTo>
                <a:lnTo>
                  <a:pt x="10" y="60"/>
                </a:lnTo>
                <a:lnTo>
                  <a:pt x="10" y="62"/>
                </a:lnTo>
                <a:lnTo>
                  <a:pt x="10" y="64"/>
                </a:lnTo>
                <a:lnTo>
                  <a:pt x="10" y="66"/>
                </a:lnTo>
                <a:lnTo>
                  <a:pt x="12" y="66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6" y="56"/>
                </a:lnTo>
                <a:lnTo>
                  <a:pt x="18" y="56"/>
                </a:lnTo>
                <a:lnTo>
                  <a:pt x="16" y="54"/>
                </a:lnTo>
                <a:lnTo>
                  <a:pt x="16" y="52"/>
                </a:lnTo>
                <a:lnTo>
                  <a:pt x="18" y="50"/>
                </a:lnTo>
                <a:lnTo>
                  <a:pt x="20" y="50"/>
                </a:lnTo>
                <a:lnTo>
                  <a:pt x="22" y="48"/>
                </a:lnTo>
                <a:lnTo>
                  <a:pt x="20" y="50"/>
                </a:lnTo>
                <a:lnTo>
                  <a:pt x="18" y="52"/>
                </a:lnTo>
                <a:lnTo>
                  <a:pt x="18" y="54"/>
                </a:lnTo>
                <a:lnTo>
                  <a:pt x="20" y="54"/>
                </a:lnTo>
                <a:lnTo>
                  <a:pt x="20" y="56"/>
                </a:lnTo>
                <a:lnTo>
                  <a:pt x="22" y="58"/>
                </a:lnTo>
                <a:lnTo>
                  <a:pt x="22" y="56"/>
                </a:lnTo>
                <a:lnTo>
                  <a:pt x="20" y="54"/>
                </a:lnTo>
                <a:lnTo>
                  <a:pt x="22" y="52"/>
                </a:lnTo>
                <a:lnTo>
                  <a:pt x="22" y="54"/>
                </a:lnTo>
                <a:lnTo>
                  <a:pt x="24" y="54"/>
                </a:lnTo>
                <a:lnTo>
                  <a:pt x="24" y="52"/>
                </a:lnTo>
                <a:lnTo>
                  <a:pt x="24" y="50"/>
                </a:lnTo>
                <a:lnTo>
                  <a:pt x="24" y="48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6" y="50"/>
                </a:lnTo>
                <a:lnTo>
                  <a:pt x="28" y="52"/>
                </a:lnTo>
                <a:lnTo>
                  <a:pt x="30" y="52"/>
                </a:lnTo>
                <a:lnTo>
                  <a:pt x="30" y="54"/>
                </a:lnTo>
                <a:lnTo>
                  <a:pt x="28" y="54"/>
                </a:lnTo>
                <a:lnTo>
                  <a:pt x="26" y="52"/>
                </a:lnTo>
                <a:lnTo>
                  <a:pt x="24" y="52"/>
                </a:lnTo>
                <a:lnTo>
                  <a:pt x="24" y="54"/>
                </a:lnTo>
                <a:lnTo>
                  <a:pt x="24" y="56"/>
                </a:lnTo>
                <a:lnTo>
                  <a:pt x="24" y="58"/>
                </a:lnTo>
                <a:lnTo>
                  <a:pt x="26" y="60"/>
                </a:lnTo>
                <a:lnTo>
                  <a:pt x="28" y="60"/>
                </a:lnTo>
                <a:lnTo>
                  <a:pt x="26" y="62"/>
                </a:lnTo>
                <a:lnTo>
                  <a:pt x="26" y="64"/>
                </a:lnTo>
                <a:lnTo>
                  <a:pt x="24" y="66"/>
                </a:lnTo>
                <a:lnTo>
                  <a:pt x="24" y="68"/>
                </a:lnTo>
                <a:lnTo>
                  <a:pt x="22" y="68"/>
                </a:lnTo>
                <a:lnTo>
                  <a:pt x="20" y="70"/>
                </a:lnTo>
                <a:lnTo>
                  <a:pt x="20" y="72"/>
                </a:lnTo>
                <a:lnTo>
                  <a:pt x="20" y="74"/>
                </a:lnTo>
                <a:lnTo>
                  <a:pt x="20" y="72"/>
                </a:lnTo>
                <a:lnTo>
                  <a:pt x="18" y="72"/>
                </a:lnTo>
                <a:lnTo>
                  <a:pt x="18" y="74"/>
                </a:lnTo>
                <a:lnTo>
                  <a:pt x="20" y="76"/>
                </a:lnTo>
                <a:lnTo>
                  <a:pt x="22" y="78"/>
                </a:lnTo>
                <a:lnTo>
                  <a:pt x="22" y="76"/>
                </a:lnTo>
                <a:lnTo>
                  <a:pt x="22" y="74"/>
                </a:lnTo>
                <a:lnTo>
                  <a:pt x="24" y="74"/>
                </a:lnTo>
                <a:lnTo>
                  <a:pt x="26" y="76"/>
                </a:lnTo>
                <a:lnTo>
                  <a:pt x="28" y="78"/>
                </a:lnTo>
                <a:lnTo>
                  <a:pt x="30" y="76"/>
                </a:lnTo>
                <a:lnTo>
                  <a:pt x="30" y="74"/>
                </a:lnTo>
                <a:lnTo>
                  <a:pt x="32" y="74"/>
                </a:lnTo>
                <a:lnTo>
                  <a:pt x="34" y="76"/>
                </a:lnTo>
                <a:lnTo>
                  <a:pt x="34" y="74"/>
                </a:lnTo>
                <a:lnTo>
                  <a:pt x="36" y="76"/>
                </a:lnTo>
                <a:lnTo>
                  <a:pt x="38" y="76"/>
                </a:lnTo>
                <a:lnTo>
                  <a:pt x="40" y="74"/>
                </a:lnTo>
                <a:lnTo>
                  <a:pt x="42" y="74"/>
                </a:lnTo>
                <a:lnTo>
                  <a:pt x="42" y="72"/>
                </a:lnTo>
                <a:lnTo>
                  <a:pt x="44" y="72"/>
                </a:lnTo>
                <a:lnTo>
                  <a:pt x="46" y="72"/>
                </a:lnTo>
                <a:lnTo>
                  <a:pt x="48" y="72"/>
                </a:lnTo>
                <a:lnTo>
                  <a:pt x="50" y="72"/>
                </a:lnTo>
                <a:lnTo>
                  <a:pt x="52" y="72"/>
                </a:lnTo>
                <a:lnTo>
                  <a:pt x="50" y="72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2" y="78"/>
                </a:lnTo>
                <a:lnTo>
                  <a:pt x="42" y="80"/>
                </a:lnTo>
                <a:lnTo>
                  <a:pt x="42" y="82"/>
                </a:lnTo>
                <a:lnTo>
                  <a:pt x="44" y="84"/>
                </a:lnTo>
                <a:lnTo>
                  <a:pt x="44" y="86"/>
                </a:lnTo>
                <a:lnTo>
                  <a:pt x="46" y="86"/>
                </a:lnTo>
                <a:lnTo>
                  <a:pt x="48" y="86"/>
                </a:lnTo>
                <a:lnTo>
                  <a:pt x="46" y="88"/>
                </a:lnTo>
                <a:lnTo>
                  <a:pt x="48" y="90"/>
                </a:lnTo>
                <a:lnTo>
                  <a:pt x="48" y="88"/>
                </a:lnTo>
                <a:lnTo>
                  <a:pt x="50" y="88"/>
                </a:lnTo>
                <a:lnTo>
                  <a:pt x="50" y="86"/>
                </a:lnTo>
                <a:lnTo>
                  <a:pt x="50" y="88"/>
                </a:lnTo>
                <a:lnTo>
                  <a:pt x="52" y="88"/>
                </a:lnTo>
                <a:lnTo>
                  <a:pt x="54" y="86"/>
                </a:lnTo>
                <a:lnTo>
                  <a:pt x="52" y="88"/>
                </a:lnTo>
                <a:lnTo>
                  <a:pt x="52" y="90"/>
                </a:lnTo>
                <a:lnTo>
                  <a:pt x="52" y="92"/>
                </a:lnTo>
                <a:lnTo>
                  <a:pt x="50" y="92"/>
                </a:lnTo>
                <a:lnTo>
                  <a:pt x="48" y="92"/>
                </a:lnTo>
                <a:lnTo>
                  <a:pt x="48" y="94"/>
                </a:lnTo>
                <a:lnTo>
                  <a:pt x="50" y="96"/>
                </a:lnTo>
                <a:lnTo>
                  <a:pt x="52" y="96"/>
                </a:lnTo>
                <a:lnTo>
                  <a:pt x="50" y="96"/>
                </a:lnTo>
                <a:lnTo>
                  <a:pt x="50" y="98"/>
                </a:lnTo>
                <a:lnTo>
                  <a:pt x="48" y="100"/>
                </a:lnTo>
                <a:lnTo>
                  <a:pt x="48" y="102"/>
                </a:lnTo>
                <a:lnTo>
                  <a:pt x="50" y="102"/>
                </a:lnTo>
                <a:lnTo>
                  <a:pt x="50" y="104"/>
                </a:lnTo>
                <a:lnTo>
                  <a:pt x="52" y="104"/>
                </a:lnTo>
                <a:lnTo>
                  <a:pt x="54" y="104"/>
                </a:lnTo>
                <a:lnTo>
                  <a:pt x="52" y="104"/>
                </a:lnTo>
                <a:lnTo>
                  <a:pt x="50" y="104"/>
                </a:lnTo>
                <a:lnTo>
                  <a:pt x="48" y="102"/>
                </a:lnTo>
                <a:lnTo>
                  <a:pt x="46" y="104"/>
                </a:lnTo>
                <a:lnTo>
                  <a:pt x="48" y="106"/>
                </a:lnTo>
                <a:lnTo>
                  <a:pt x="46" y="106"/>
                </a:lnTo>
                <a:lnTo>
                  <a:pt x="44" y="104"/>
                </a:lnTo>
                <a:lnTo>
                  <a:pt x="42" y="104"/>
                </a:lnTo>
                <a:lnTo>
                  <a:pt x="38" y="106"/>
                </a:lnTo>
                <a:lnTo>
                  <a:pt x="38" y="104"/>
                </a:lnTo>
                <a:lnTo>
                  <a:pt x="36" y="104"/>
                </a:lnTo>
                <a:lnTo>
                  <a:pt x="34" y="106"/>
                </a:lnTo>
                <a:lnTo>
                  <a:pt x="32" y="106"/>
                </a:lnTo>
                <a:lnTo>
                  <a:pt x="30" y="106"/>
                </a:lnTo>
                <a:lnTo>
                  <a:pt x="32" y="104"/>
                </a:lnTo>
                <a:lnTo>
                  <a:pt x="30" y="104"/>
                </a:lnTo>
                <a:lnTo>
                  <a:pt x="28" y="102"/>
                </a:lnTo>
                <a:lnTo>
                  <a:pt x="26" y="102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08"/>
                </a:lnTo>
                <a:lnTo>
                  <a:pt x="30" y="106"/>
                </a:lnTo>
                <a:lnTo>
                  <a:pt x="28" y="108"/>
                </a:lnTo>
                <a:lnTo>
                  <a:pt x="28" y="110"/>
                </a:lnTo>
                <a:lnTo>
                  <a:pt x="26" y="112"/>
                </a:lnTo>
                <a:lnTo>
                  <a:pt x="24" y="112"/>
                </a:lnTo>
                <a:lnTo>
                  <a:pt x="22" y="114"/>
                </a:lnTo>
                <a:lnTo>
                  <a:pt x="20" y="114"/>
                </a:lnTo>
                <a:lnTo>
                  <a:pt x="22" y="114"/>
                </a:lnTo>
                <a:lnTo>
                  <a:pt x="24" y="114"/>
                </a:lnTo>
                <a:lnTo>
                  <a:pt x="26" y="114"/>
                </a:lnTo>
                <a:lnTo>
                  <a:pt x="28" y="112"/>
                </a:lnTo>
                <a:lnTo>
                  <a:pt x="30" y="114"/>
                </a:lnTo>
                <a:lnTo>
                  <a:pt x="32" y="116"/>
                </a:lnTo>
                <a:lnTo>
                  <a:pt x="30" y="118"/>
                </a:lnTo>
                <a:lnTo>
                  <a:pt x="30" y="120"/>
                </a:lnTo>
                <a:lnTo>
                  <a:pt x="32" y="120"/>
                </a:lnTo>
                <a:lnTo>
                  <a:pt x="30" y="120"/>
                </a:lnTo>
                <a:lnTo>
                  <a:pt x="30" y="122"/>
                </a:lnTo>
                <a:lnTo>
                  <a:pt x="30" y="124"/>
                </a:lnTo>
                <a:lnTo>
                  <a:pt x="28" y="126"/>
                </a:lnTo>
                <a:lnTo>
                  <a:pt x="26" y="126"/>
                </a:lnTo>
                <a:lnTo>
                  <a:pt x="24" y="128"/>
                </a:lnTo>
                <a:lnTo>
                  <a:pt x="22" y="128"/>
                </a:lnTo>
                <a:lnTo>
                  <a:pt x="20" y="128"/>
                </a:lnTo>
                <a:lnTo>
                  <a:pt x="18" y="130"/>
                </a:lnTo>
                <a:lnTo>
                  <a:pt x="16" y="130"/>
                </a:lnTo>
                <a:lnTo>
                  <a:pt x="14" y="130"/>
                </a:lnTo>
                <a:lnTo>
                  <a:pt x="14" y="132"/>
                </a:lnTo>
                <a:lnTo>
                  <a:pt x="12" y="134"/>
                </a:lnTo>
                <a:lnTo>
                  <a:pt x="14" y="134"/>
                </a:lnTo>
                <a:lnTo>
                  <a:pt x="12" y="136"/>
                </a:lnTo>
                <a:lnTo>
                  <a:pt x="14" y="136"/>
                </a:lnTo>
                <a:lnTo>
                  <a:pt x="16" y="136"/>
                </a:lnTo>
                <a:lnTo>
                  <a:pt x="18" y="134"/>
                </a:lnTo>
                <a:lnTo>
                  <a:pt x="16" y="136"/>
                </a:lnTo>
                <a:lnTo>
                  <a:pt x="14" y="136"/>
                </a:lnTo>
                <a:lnTo>
                  <a:pt x="12" y="138"/>
                </a:lnTo>
                <a:lnTo>
                  <a:pt x="14" y="138"/>
                </a:lnTo>
                <a:lnTo>
                  <a:pt x="16" y="138"/>
                </a:lnTo>
                <a:lnTo>
                  <a:pt x="18" y="138"/>
                </a:lnTo>
                <a:lnTo>
                  <a:pt x="20" y="138"/>
                </a:lnTo>
                <a:lnTo>
                  <a:pt x="22" y="136"/>
                </a:lnTo>
                <a:lnTo>
                  <a:pt x="24" y="136"/>
                </a:lnTo>
                <a:lnTo>
                  <a:pt x="24" y="134"/>
                </a:lnTo>
                <a:lnTo>
                  <a:pt x="24" y="136"/>
                </a:lnTo>
                <a:lnTo>
                  <a:pt x="26" y="138"/>
                </a:lnTo>
                <a:lnTo>
                  <a:pt x="28" y="138"/>
                </a:lnTo>
                <a:lnTo>
                  <a:pt x="30" y="138"/>
                </a:lnTo>
                <a:lnTo>
                  <a:pt x="28" y="138"/>
                </a:lnTo>
                <a:lnTo>
                  <a:pt x="26" y="138"/>
                </a:lnTo>
                <a:lnTo>
                  <a:pt x="28" y="140"/>
                </a:lnTo>
                <a:lnTo>
                  <a:pt x="30" y="140"/>
                </a:lnTo>
                <a:lnTo>
                  <a:pt x="32" y="138"/>
                </a:lnTo>
                <a:lnTo>
                  <a:pt x="34" y="140"/>
                </a:lnTo>
                <a:lnTo>
                  <a:pt x="36" y="142"/>
                </a:lnTo>
                <a:lnTo>
                  <a:pt x="38" y="142"/>
                </a:lnTo>
                <a:lnTo>
                  <a:pt x="40" y="142"/>
                </a:lnTo>
                <a:lnTo>
                  <a:pt x="42" y="142"/>
                </a:lnTo>
                <a:lnTo>
                  <a:pt x="44" y="142"/>
                </a:lnTo>
                <a:lnTo>
                  <a:pt x="44" y="140"/>
                </a:lnTo>
                <a:lnTo>
                  <a:pt x="46" y="140"/>
                </a:lnTo>
                <a:lnTo>
                  <a:pt x="48" y="140"/>
                </a:lnTo>
                <a:lnTo>
                  <a:pt x="50" y="138"/>
                </a:lnTo>
                <a:lnTo>
                  <a:pt x="52" y="138"/>
                </a:lnTo>
                <a:lnTo>
                  <a:pt x="54" y="136"/>
                </a:lnTo>
                <a:lnTo>
                  <a:pt x="55" y="136"/>
                </a:lnTo>
                <a:lnTo>
                  <a:pt x="54" y="138"/>
                </a:lnTo>
                <a:lnTo>
                  <a:pt x="52" y="138"/>
                </a:lnTo>
                <a:lnTo>
                  <a:pt x="52" y="140"/>
                </a:lnTo>
                <a:lnTo>
                  <a:pt x="50" y="140"/>
                </a:lnTo>
                <a:lnTo>
                  <a:pt x="50" y="142"/>
                </a:lnTo>
                <a:lnTo>
                  <a:pt x="48" y="142"/>
                </a:lnTo>
                <a:lnTo>
                  <a:pt x="46" y="144"/>
                </a:lnTo>
                <a:lnTo>
                  <a:pt x="46" y="146"/>
                </a:lnTo>
                <a:lnTo>
                  <a:pt x="44" y="146"/>
                </a:lnTo>
                <a:lnTo>
                  <a:pt x="42" y="146"/>
                </a:lnTo>
                <a:lnTo>
                  <a:pt x="40" y="146"/>
                </a:lnTo>
                <a:lnTo>
                  <a:pt x="38" y="146"/>
                </a:lnTo>
                <a:lnTo>
                  <a:pt x="36" y="146"/>
                </a:lnTo>
                <a:lnTo>
                  <a:pt x="34" y="146"/>
                </a:lnTo>
                <a:lnTo>
                  <a:pt x="32" y="146"/>
                </a:lnTo>
                <a:lnTo>
                  <a:pt x="30" y="146"/>
                </a:lnTo>
                <a:lnTo>
                  <a:pt x="28" y="146"/>
                </a:lnTo>
                <a:lnTo>
                  <a:pt x="26" y="148"/>
                </a:lnTo>
                <a:lnTo>
                  <a:pt x="26" y="150"/>
                </a:lnTo>
                <a:lnTo>
                  <a:pt x="24" y="150"/>
                </a:lnTo>
                <a:lnTo>
                  <a:pt x="22" y="150"/>
                </a:lnTo>
                <a:lnTo>
                  <a:pt x="20" y="152"/>
                </a:lnTo>
                <a:lnTo>
                  <a:pt x="20" y="154"/>
                </a:lnTo>
                <a:lnTo>
                  <a:pt x="20" y="156"/>
                </a:lnTo>
                <a:lnTo>
                  <a:pt x="18" y="156"/>
                </a:lnTo>
                <a:lnTo>
                  <a:pt x="16" y="158"/>
                </a:lnTo>
                <a:lnTo>
                  <a:pt x="14" y="160"/>
                </a:lnTo>
                <a:lnTo>
                  <a:pt x="12" y="160"/>
                </a:lnTo>
                <a:lnTo>
                  <a:pt x="12" y="162"/>
                </a:lnTo>
                <a:lnTo>
                  <a:pt x="10" y="164"/>
                </a:lnTo>
                <a:lnTo>
                  <a:pt x="8" y="166"/>
                </a:lnTo>
                <a:lnTo>
                  <a:pt x="6" y="166"/>
                </a:lnTo>
                <a:lnTo>
                  <a:pt x="4" y="166"/>
                </a:lnTo>
                <a:lnTo>
                  <a:pt x="2" y="166"/>
                </a:lnTo>
                <a:lnTo>
                  <a:pt x="0" y="168"/>
                </a:lnTo>
                <a:lnTo>
                  <a:pt x="2" y="170"/>
                </a:lnTo>
                <a:lnTo>
                  <a:pt x="4" y="170"/>
                </a:lnTo>
                <a:lnTo>
                  <a:pt x="6" y="168"/>
                </a:lnTo>
                <a:lnTo>
                  <a:pt x="8" y="17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2" name="Freeform 2430"/>
          <p:cNvSpPr>
            <a:spLocks/>
          </p:cNvSpPr>
          <p:nvPr/>
        </p:nvSpPr>
        <p:spPr bwMode="auto">
          <a:xfrm>
            <a:off x="4103690" y="2027238"/>
            <a:ext cx="192087" cy="269875"/>
          </a:xfrm>
          <a:custGeom>
            <a:avLst/>
            <a:gdLst>
              <a:gd name="T0" fmla="*/ 60483593 w 121"/>
              <a:gd name="T1" fmla="*/ 413305625 h 170"/>
              <a:gd name="T2" fmla="*/ 90725389 w 121"/>
              <a:gd name="T3" fmla="*/ 408265313 h 170"/>
              <a:gd name="T4" fmla="*/ 131047784 w 121"/>
              <a:gd name="T5" fmla="*/ 398184688 h 170"/>
              <a:gd name="T6" fmla="*/ 173889535 w 121"/>
              <a:gd name="T7" fmla="*/ 393144375 h 170"/>
              <a:gd name="T8" fmla="*/ 224292529 w 121"/>
              <a:gd name="T9" fmla="*/ 388104063 h 170"/>
              <a:gd name="T10" fmla="*/ 284776121 w 121"/>
              <a:gd name="T11" fmla="*/ 372983125 h 170"/>
              <a:gd name="T12" fmla="*/ 259574624 w 121"/>
              <a:gd name="T13" fmla="*/ 357862188 h 170"/>
              <a:gd name="T14" fmla="*/ 259574624 w 121"/>
              <a:gd name="T15" fmla="*/ 342741250 h 170"/>
              <a:gd name="T16" fmla="*/ 294856720 w 121"/>
              <a:gd name="T17" fmla="*/ 327620313 h 170"/>
              <a:gd name="T18" fmla="*/ 289816421 w 121"/>
              <a:gd name="T19" fmla="*/ 282257500 h 170"/>
              <a:gd name="T20" fmla="*/ 234373127 w 121"/>
              <a:gd name="T21" fmla="*/ 287297813 h 170"/>
              <a:gd name="T22" fmla="*/ 229332828 w 121"/>
              <a:gd name="T23" fmla="*/ 246975313 h 170"/>
              <a:gd name="T24" fmla="*/ 229332828 w 121"/>
              <a:gd name="T25" fmla="*/ 241935000 h 170"/>
              <a:gd name="T26" fmla="*/ 229332828 w 121"/>
              <a:gd name="T27" fmla="*/ 216733438 h 170"/>
              <a:gd name="T28" fmla="*/ 194050732 w 121"/>
              <a:gd name="T29" fmla="*/ 191531875 h 170"/>
              <a:gd name="T30" fmla="*/ 183970134 w 121"/>
              <a:gd name="T31" fmla="*/ 151209375 h 170"/>
              <a:gd name="T32" fmla="*/ 138607439 w 121"/>
              <a:gd name="T33" fmla="*/ 126007813 h 170"/>
              <a:gd name="T34" fmla="*/ 105846287 w 121"/>
              <a:gd name="T35" fmla="*/ 126007813 h 170"/>
              <a:gd name="T36" fmla="*/ 143647739 w 121"/>
              <a:gd name="T37" fmla="*/ 120967500 h 170"/>
              <a:gd name="T38" fmla="*/ 131047784 w 121"/>
              <a:gd name="T39" fmla="*/ 110886875 h 170"/>
              <a:gd name="T40" fmla="*/ 168849235 w 121"/>
              <a:gd name="T41" fmla="*/ 80645000 h 170"/>
              <a:gd name="T42" fmla="*/ 153728337 w 121"/>
              <a:gd name="T43" fmla="*/ 50403125 h 170"/>
              <a:gd name="T44" fmla="*/ 110886586 w 121"/>
              <a:gd name="T45" fmla="*/ 50403125 h 170"/>
              <a:gd name="T46" fmla="*/ 95765688 w 121"/>
              <a:gd name="T47" fmla="*/ 50403125 h 170"/>
              <a:gd name="T48" fmla="*/ 100805988 w 121"/>
              <a:gd name="T49" fmla="*/ 40322500 h 170"/>
              <a:gd name="T50" fmla="*/ 138607439 w 121"/>
              <a:gd name="T51" fmla="*/ 10080625 h 170"/>
              <a:gd name="T52" fmla="*/ 95765688 w 121"/>
              <a:gd name="T53" fmla="*/ 5040313 h 170"/>
              <a:gd name="T54" fmla="*/ 70564191 w 121"/>
              <a:gd name="T55" fmla="*/ 10080625 h 170"/>
              <a:gd name="T56" fmla="*/ 60483593 w 121"/>
              <a:gd name="T57" fmla="*/ 35282188 h 170"/>
              <a:gd name="T58" fmla="*/ 35282096 w 121"/>
              <a:gd name="T59" fmla="*/ 55443438 h 170"/>
              <a:gd name="T60" fmla="*/ 40322395 w 121"/>
              <a:gd name="T61" fmla="*/ 70564375 h 170"/>
              <a:gd name="T62" fmla="*/ 30241796 w 121"/>
              <a:gd name="T63" fmla="*/ 90725625 h 170"/>
              <a:gd name="T64" fmla="*/ 30241796 w 121"/>
              <a:gd name="T65" fmla="*/ 100806250 h 170"/>
              <a:gd name="T66" fmla="*/ 55443293 w 121"/>
              <a:gd name="T67" fmla="*/ 95765938 h 170"/>
              <a:gd name="T68" fmla="*/ 45362694 w 121"/>
              <a:gd name="T69" fmla="*/ 110886875 h 170"/>
              <a:gd name="T70" fmla="*/ 35282096 w 121"/>
              <a:gd name="T71" fmla="*/ 141128750 h 170"/>
              <a:gd name="T72" fmla="*/ 35282096 w 121"/>
              <a:gd name="T73" fmla="*/ 146169063 h 170"/>
              <a:gd name="T74" fmla="*/ 45362694 w 121"/>
              <a:gd name="T75" fmla="*/ 136088438 h 170"/>
              <a:gd name="T76" fmla="*/ 60483593 w 121"/>
              <a:gd name="T77" fmla="*/ 136088438 h 170"/>
              <a:gd name="T78" fmla="*/ 70564191 w 121"/>
              <a:gd name="T79" fmla="*/ 136088438 h 170"/>
              <a:gd name="T80" fmla="*/ 55443293 w 121"/>
              <a:gd name="T81" fmla="*/ 171370625 h 170"/>
              <a:gd name="T82" fmla="*/ 50402994 w 121"/>
              <a:gd name="T83" fmla="*/ 191531875 h 170"/>
              <a:gd name="T84" fmla="*/ 80644790 w 121"/>
              <a:gd name="T85" fmla="*/ 186491563 h 170"/>
              <a:gd name="T86" fmla="*/ 120967185 w 121"/>
              <a:gd name="T87" fmla="*/ 181451250 h 170"/>
              <a:gd name="T88" fmla="*/ 105846287 w 121"/>
              <a:gd name="T89" fmla="*/ 206652813 h 170"/>
              <a:gd name="T90" fmla="*/ 126007485 w 121"/>
              <a:gd name="T91" fmla="*/ 221773750 h 170"/>
              <a:gd name="T92" fmla="*/ 126007485 w 121"/>
              <a:gd name="T93" fmla="*/ 241935000 h 170"/>
              <a:gd name="T94" fmla="*/ 131047784 w 121"/>
              <a:gd name="T95" fmla="*/ 262096250 h 170"/>
              <a:gd name="T96" fmla="*/ 95765688 w 121"/>
              <a:gd name="T97" fmla="*/ 267136563 h 170"/>
              <a:gd name="T98" fmla="*/ 60483593 w 121"/>
              <a:gd name="T99" fmla="*/ 267136563 h 170"/>
              <a:gd name="T100" fmla="*/ 50402994 w 121"/>
              <a:gd name="T101" fmla="*/ 287297813 h 170"/>
              <a:gd name="T102" fmla="*/ 75604491 w 121"/>
              <a:gd name="T103" fmla="*/ 302418750 h 170"/>
              <a:gd name="T104" fmla="*/ 35282096 w 121"/>
              <a:gd name="T105" fmla="*/ 332660625 h 170"/>
              <a:gd name="T106" fmla="*/ 40322395 w 121"/>
              <a:gd name="T107" fmla="*/ 347781563 h 170"/>
              <a:gd name="T108" fmla="*/ 70564191 w 121"/>
              <a:gd name="T109" fmla="*/ 347781563 h 170"/>
              <a:gd name="T110" fmla="*/ 105846287 w 121"/>
              <a:gd name="T111" fmla="*/ 357862188 h 170"/>
              <a:gd name="T112" fmla="*/ 138607439 w 121"/>
              <a:gd name="T113" fmla="*/ 342741250 h 170"/>
              <a:gd name="T114" fmla="*/ 110886586 w 121"/>
              <a:gd name="T115" fmla="*/ 367942813 h 170"/>
              <a:gd name="T116" fmla="*/ 65523892 w 121"/>
              <a:gd name="T117" fmla="*/ 378023438 h 170"/>
              <a:gd name="T118" fmla="*/ 30241796 w 121"/>
              <a:gd name="T119" fmla="*/ 408265313 h 17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1" h="170">
                <a:moveTo>
                  <a:pt x="8" y="170"/>
                </a:moveTo>
                <a:lnTo>
                  <a:pt x="10" y="170"/>
                </a:lnTo>
                <a:lnTo>
                  <a:pt x="10" y="168"/>
                </a:lnTo>
                <a:lnTo>
                  <a:pt x="12" y="168"/>
                </a:lnTo>
                <a:lnTo>
                  <a:pt x="14" y="166"/>
                </a:lnTo>
                <a:lnTo>
                  <a:pt x="16" y="164"/>
                </a:lnTo>
                <a:lnTo>
                  <a:pt x="18" y="164"/>
                </a:lnTo>
                <a:lnTo>
                  <a:pt x="20" y="164"/>
                </a:lnTo>
                <a:lnTo>
                  <a:pt x="22" y="164"/>
                </a:lnTo>
                <a:lnTo>
                  <a:pt x="24" y="164"/>
                </a:lnTo>
                <a:lnTo>
                  <a:pt x="24" y="162"/>
                </a:lnTo>
                <a:lnTo>
                  <a:pt x="26" y="162"/>
                </a:lnTo>
                <a:lnTo>
                  <a:pt x="26" y="164"/>
                </a:lnTo>
                <a:lnTo>
                  <a:pt x="28" y="164"/>
                </a:lnTo>
                <a:lnTo>
                  <a:pt x="30" y="166"/>
                </a:lnTo>
                <a:lnTo>
                  <a:pt x="32" y="166"/>
                </a:lnTo>
                <a:lnTo>
                  <a:pt x="34" y="166"/>
                </a:lnTo>
                <a:lnTo>
                  <a:pt x="36" y="164"/>
                </a:lnTo>
                <a:lnTo>
                  <a:pt x="36" y="162"/>
                </a:lnTo>
                <a:lnTo>
                  <a:pt x="36" y="160"/>
                </a:lnTo>
                <a:lnTo>
                  <a:pt x="38" y="158"/>
                </a:lnTo>
                <a:lnTo>
                  <a:pt x="40" y="158"/>
                </a:lnTo>
                <a:lnTo>
                  <a:pt x="42" y="156"/>
                </a:lnTo>
                <a:lnTo>
                  <a:pt x="44" y="156"/>
                </a:lnTo>
                <a:lnTo>
                  <a:pt x="46" y="156"/>
                </a:lnTo>
                <a:lnTo>
                  <a:pt x="48" y="156"/>
                </a:lnTo>
                <a:lnTo>
                  <a:pt x="52" y="158"/>
                </a:lnTo>
                <a:lnTo>
                  <a:pt x="54" y="160"/>
                </a:lnTo>
                <a:lnTo>
                  <a:pt x="54" y="158"/>
                </a:lnTo>
                <a:lnTo>
                  <a:pt x="55" y="158"/>
                </a:lnTo>
                <a:lnTo>
                  <a:pt x="57" y="158"/>
                </a:lnTo>
                <a:lnTo>
                  <a:pt x="59" y="158"/>
                </a:lnTo>
                <a:lnTo>
                  <a:pt x="61" y="158"/>
                </a:lnTo>
                <a:lnTo>
                  <a:pt x="59" y="156"/>
                </a:lnTo>
                <a:lnTo>
                  <a:pt x="63" y="156"/>
                </a:lnTo>
                <a:lnTo>
                  <a:pt x="65" y="156"/>
                </a:lnTo>
                <a:lnTo>
                  <a:pt x="67" y="156"/>
                </a:lnTo>
                <a:lnTo>
                  <a:pt x="69" y="156"/>
                </a:lnTo>
                <a:lnTo>
                  <a:pt x="71" y="154"/>
                </a:lnTo>
                <a:lnTo>
                  <a:pt x="69" y="152"/>
                </a:lnTo>
                <a:lnTo>
                  <a:pt x="71" y="154"/>
                </a:lnTo>
                <a:lnTo>
                  <a:pt x="73" y="154"/>
                </a:lnTo>
                <a:lnTo>
                  <a:pt x="75" y="154"/>
                </a:lnTo>
                <a:lnTo>
                  <a:pt x="77" y="154"/>
                </a:lnTo>
                <a:lnTo>
                  <a:pt x="77" y="156"/>
                </a:lnTo>
                <a:lnTo>
                  <a:pt x="81" y="154"/>
                </a:lnTo>
                <a:lnTo>
                  <a:pt x="83" y="154"/>
                </a:lnTo>
                <a:lnTo>
                  <a:pt x="85" y="154"/>
                </a:lnTo>
                <a:lnTo>
                  <a:pt x="87" y="154"/>
                </a:lnTo>
                <a:lnTo>
                  <a:pt x="89" y="154"/>
                </a:lnTo>
                <a:lnTo>
                  <a:pt x="93" y="156"/>
                </a:lnTo>
                <a:lnTo>
                  <a:pt x="95" y="156"/>
                </a:lnTo>
                <a:lnTo>
                  <a:pt x="97" y="154"/>
                </a:lnTo>
                <a:lnTo>
                  <a:pt x="99" y="154"/>
                </a:lnTo>
                <a:lnTo>
                  <a:pt x="101" y="154"/>
                </a:lnTo>
                <a:lnTo>
                  <a:pt x="103" y="152"/>
                </a:lnTo>
                <a:lnTo>
                  <a:pt x="107" y="152"/>
                </a:lnTo>
                <a:lnTo>
                  <a:pt x="107" y="150"/>
                </a:lnTo>
                <a:lnTo>
                  <a:pt x="109" y="150"/>
                </a:lnTo>
                <a:lnTo>
                  <a:pt x="111" y="148"/>
                </a:lnTo>
                <a:lnTo>
                  <a:pt x="113" y="148"/>
                </a:lnTo>
                <a:lnTo>
                  <a:pt x="115" y="146"/>
                </a:lnTo>
                <a:lnTo>
                  <a:pt x="113" y="144"/>
                </a:lnTo>
                <a:lnTo>
                  <a:pt x="111" y="144"/>
                </a:lnTo>
                <a:lnTo>
                  <a:pt x="109" y="144"/>
                </a:lnTo>
                <a:lnTo>
                  <a:pt x="107" y="144"/>
                </a:lnTo>
                <a:lnTo>
                  <a:pt x="105" y="144"/>
                </a:lnTo>
                <a:lnTo>
                  <a:pt x="103" y="142"/>
                </a:lnTo>
                <a:lnTo>
                  <a:pt x="101" y="142"/>
                </a:lnTo>
                <a:lnTo>
                  <a:pt x="103" y="142"/>
                </a:lnTo>
                <a:lnTo>
                  <a:pt x="101" y="142"/>
                </a:lnTo>
                <a:lnTo>
                  <a:pt x="101" y="140"/>
                </a:lnTo>
                <a:lnTo>
                  <a:pt x="99" y="142"/>
                </a:lnTo>
                <a:lnTo>
                  <a:pt x="99" y="140"/>
                </a:lnTo>
                <a:lnTo>
                  <a:pt x="101" y="140"/>
                </a:lnTo>
                <a:lnTo>
                  <a:pt x="103" y="140"/>
                </a:lnTo>
                <a:lnTo>
                  <a:pt x="105" y="140"/>
                </a:lnTo>
                <a:lnTo>
                  <a:pt x="107" y="138"/>
                </a:lnTo>
                <a:lnTo>
                  <a:pt x="107" y="136"/>
                </a:lnTo>
                <a:lnTo>
                  <a:pt x="105" y="136"/>
                </a:lnTo>
                <a:lnTo>
                  <a:pt x="103" y="136"/>
                </a:lnTo>
                <a:lnTo>
                  <a:pt x="105" y="136"/>
                </a:lnTo>
                <a:lnTo>
                  <a:pt x="107" y="134"/>
                </a:lnTo>
                <a:lnTo>
                  <a:pt x="109" y="136"/>
                </a:lnTo>
                <a:lnTo>
                  <a:pt x="111" y="134"/>
                </a:lnTo>
                <a:lnTo>
                  <a:pt x="113" y="134"/>
                </a:lnTo>
                <a:lnTo>
                  <a:pt x="111" y="132"/>
                </a:lnTo>
                <a:lnTo>
                  <a:pt x="109" y="132"/>
                </a:lnTo>
                <a:lnTo>
                  <a:pt x="111" y="132"/>
                </a:lnTo>
                <a:lnTo>
                  <a:pt x="113" y="132"/>
                </a:lnTo>
                <a:lnTo>
                  <a:pt x="111" y="130"/>
                </a:lnTo>
                <a:lnTo>
                  <a:pt x="115" y="132"/>
                </a:lnTo>
                <a:lnTo>
                  <a:pt x="117" y="130"/>
                </a:lnTo>
                <a:lnTo>
                  <a:pt x="117" y="128"/>
                </a:lnTo>
                <a:lnTo>
                  <a:pt x="119" y="126"/>
                </a:lnTo>
                <a:lnTo>
                  <a:pt x="119" y="124"/>
                </a:lnTo>
                <a:lnTo>
                  <a:pt x="121" y="124"/>
                </a:lnTo>
                <a:lnTo>
                  <a:pt x="121" y="122"/>
                </a:lnTo>
                <a:lnTo>
                  <a:pt x="121" y="120"/>
                </a:lnTo>
                <a:lnTo>
                  <a:pt x="121" y="118"/>
                </a:lnTo>
                <a:lnTo>
                  <a:pt x="121" y="116"/>
                </a:lnTo>
                <a:lnTo>
                  <a:pt x="119" y="116"/>
                </a:lnTo>
                <a:lnTo>
                  <a:pt x="117" y="114"/>
                </a:lnTo>
                <a:lnTo>
                  <a:pt x="115" y="114"/>
                </a:lnTo>
                <a:lnTo>
                  <a:pt x="115" y="112"/>
                </a:lnTo>
                <a:lnTo>
                  <a:pt x="111" y="112"/>
                </a:lnTo>
                <a:lnTo>
                  <a:pt x="109" y="112"/>
                </a:lnTo>
                <a:lnTo>
                  <a:pt x="107" y="112"/>
                </a:lnTo>
                <a:lnTo>
                  <a:pt x="105" y="112"/>
                </a:lnTo>
                <a:lnTo>
                  <a:pt x="103" y="112"/>
                </a:lnTo>
                <a:lnTo>
                  <a:pt x="101" y="112"/>
                </a:lnTo>
                <a:lnTo>
                  <a:pt x="101" y="114"/>
                </a:lnTo>
                <a:lnTo>
                  <a:pt x="99" y="116"/>
                </a:lnTo>
                <a:lnTo>
                  <a:pt x="99" y="114"/>
                </a:lnTo>
                <a:lnTo>
                  <a:pt x="97" y="114"/>
                </a:lnTo>
                <a:lnTo>
                  <a:pt x="95" y="114"/>
                </a:lnTo>
                <a:lnTo>
                  <a:pt x="93" y="114"/>
                </a:lnTo>
                <a:lnTo>
                  <a:pt x="95" y="112"/>
                </a:lnTo>
                <a:lnTo>
                  <a:pt x="97" y="110"/>
                </a:lnTo>
                <a:lnTo>
                  <a:pt x="99" y="108"/>
                </a:lnTo>
                <a:lnTo>
                  <a:pt x="99" y="106"/>
                </a:lnTo>
                <a:lnTo>
                  <a:pt x="99" y="104"/>
                </a:lnTo>
                <a:lnTo>
                  <a:pt x="97" y="102"/>
                </a:lnTo>
                <a:lnTo>
                  <a:pt x="95" y="100"/>
                </a:lnTo>
                <a:lnTo>
                  <a:pt x="93" y="100"/>
                </a:lnTo>
                <a:lnTo>
                  <a:pt x="91" y="98"/>
                </a:lnTo>
                <a:lnTo>
                  <a:pt x="89" y="96"/>
                </a:lnTo>
                <a:lnTo>
                  <a:pt x="89" y="98"/>
                </a:lnTo>
                <a:lnTo>
                  <a:pt x="87" y="96"/>
                </a:lnTo>
                <a:lnTo>
                  <a:pt x="85" y="96"/>
                </a:lnTo>
                <a:lnTo>
                  <a:pt x="85" y="98"/>
                </a:lnTo>
                <a:lnTo>
                  <a:pt x="83" y="96"/>
                </a:lnTo>
                <a:lnTo>
                  <a:pt x="85" y="96"/>
                </a:lnTo>
                <a:lnTo>
                  <a:pt x="87" y="96"/>
                </a:lnTo>
                <a:lnTo>
                  <a:pt x="89" y="96"/>
                </a:lnTo>
                <a:lnTo>
                  <a:pt x="91" y="96"/>
                </a:lnTo>
                <a:lnTo>
                  <a:pt x="93" y="98"/>
                </a:lnTo>
                <a:lnTo>
                  <a:pt x="95" y="98"/>
                </a:lnTo>
                <a:lnTo>
                  <a:pt x="97" y="100"/>
                </a:lnTo>
                <a:lnTo>
                  <a:pt x="97" y="98"/>
                </a:lnTo>
                <a:lnTo>
                  <a:pt x="95" y="96"/>
                </a:lnTo>
                <a:lnTo>
                  <a:pt x="93" y="94"/>
                </a:lnTo>
                <a:lnTo>
                  <a:pt x="93" y="92"/>
                </a:lnTo>
                <a:lnTo>
                  <a:pt x="93" y="90"/>
                </a:lnTo>
                <a:lnTo>
                  <a:pt x="95" y="88"/>
                </a:lnTo>
                <a:lnTo>
                  <a:pt x="93" y="88"/>
                </a:lnTo>
                <a:lnTo>
                  <a:pt x="91" y="86"/>
                </a:lnTo>
                <a:lnTo>
                  <a:pt x="89" y="86"/>
                </a:lnTo>
                <a:lnTo>
                  <a:pt x="89" y="84"/>
                </a:lnTo>
                <a:lnTo>
                  <a:pt x="87" y="82"/>
                </a:lnTo>
                <a:lnTo>
                  <a:pt x="85" y="82"/>
                </a:lnTo>
                <a:lnTo>
                  <a:pt x="83" y="80"/>
                </a:lnTo>
                <a:lnTo>
                  <a:pt x="81" y="80"/>
                </a:lnTo>
                <a:lnTo>
                  <a:pt x="79" y="78"/>
                </a:lnTo>
                <a:lnTo>
                  <a:pt x="79" y="80"/>
                </a:lnTo>
                <a:lnTo>
                  <a:pt x="77" y="78"/>
                </a:lnTo>
                <a:lnTo>
                  <a:pt x="77" y="76"/>
                </a:lnTo>
                <a:lnTo>
                  <a:pt x="77" y="74"/>
                </a:lnTo>
                <a:lnTo>
                  <a:pt x="75" y="74"/>
                </a:lnTo>
                <a:lnTo>
                  <a:pt x="75" y="72"/>
                </a:lnTo>
                <a:lnTo>
                  <a:pt x="75" y="70"/>
                </a:lnTo>
                <a:lnTo>
                  <a:pt x="73" y="68"/>
                </a:lnTo>
                <a:lnTo>
                  <a:pt x="73" y="66"/>
                </a:lnTo>
                <a:lnTo>
                  <a:pt x="73" y="64"/>
                </a:lnTo>
                <a:lnTo>
                  <a:pt x="73" y="62"/>
                </a:lnTo>
                <a:lnTo>
                  <a:pt x="73" y="60"/>
                </a:lnTo>
                <a:lnTo>
                  <a:pt x="71" y="60"/>
                </a:lnTo>
                <a:lnTo>
                  <a:pt x="69" y="58"/>
                </a:lnTo>
                <a:lnTo>
                  <a:pt x="67" y="56"/>
                </a:lnTo>
                <a:lnTo>
                  <a:pt x="65" y="54"/>
                </a:lnTo>
                <a:lnTo>
                  <a:pt x="63" y="54"/>
                </a:lnTo>
                <a:lnTo>
                  <a:pt x="61" y="52"/>
                </a:lnTo>
                <a:lnTo>
                  <a:pt x="59" y="52"/>
                </a:lnTo>
                <a:lnTo>
                  <a:pt x="57" y="50"/>
                </a:lnTo>
                <a:lnTo>
                  <a:pt x="55" y="50"/>
                </a:lnTo>
                <a:lnTo>
                  <a:pt x="54" y="52"/>
                </a:lnTo>
                <a:lnTo>
                  <a:pt x="52" y="52"/>
                </a:lnTo>
                <a:lnTo>
                  <a:pt x="50" y="52"/>
                </a:lnTo>
                <a:lnTo>
                  <a:pt x="48" y="52"/>
                </a:lnTo>
                <a:lnTo>
                  <a:pt x="46" y="52"/>
                </a:lnTo>
                <a:lnTo>
                  <a:pt x="44" y="52"/>
                </a:lnTo>
                <a:lnTo>
                  <a:pt x="42" y="50"/>
                </a:lnTo>
                <a:lnTo>
                  <a:pt x="40" y="50"/>
                </a:lnTo>
                <a:lnTo>
                  <a:pt x="42" y="50"/>
                </a:lnTo>
                <a:lnTo>
                  <a:pt x="44" y="50"/>
                </a:lnTo>
                <a:lnTo>
                  <a:pt x="46" y="52"/>
                </a:lnTo>
                <a:lnTo>
                  <a:pt x="48" y="52"/>
                </a:lnTo>
                <a:lnTo>
                  <a:pt x="50" y="50"/>
                </a:lnTo>
                <a:lnTo>
                  <a:pt x="52" y="50"/>
                </a:lnTo>
                <a:lnTo>
                  <a:pt x="54" y="48"/>
                </a:lnTo>
                <a:lnTo>
                  <a:pt x="55" y="48"/>
                </a:lnTo>
                <a:lnTo>
                  <a:pt x="57" y="48"/>
                </a:lnTo>
                <a:lnTo>
                  <a:pt x="57" y="46"/>
                </a:lnTo>
                <a:lnTo>
                  <a:pt x="55" y="44"/>
                </a:lnTo>
                <a:lnTo>
                  <a:pt x="54" y="44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4" y="42"/>
                </a:lnTo>
                <a:lnTo>
                  <a:pt x="57" y="42"/>
                </a:lnTo>
                <a:lnTo>
                  <a:pt x="59" y="42"/>
                </a:lnTo>
                <a:lnTo>
                  <a:pt x="61" y="40"/>
                </a:lnTo>
                <a:lnTo>
                  <a:pt x="61" y="38"/>
                </a:lnTo>
                <a:lnTo>
                  <a:pt x="63" y="38"/>
                </a:lnTo>
                <a:lnTo>
                  <a:pt x="63" y="36"/>
                </a:lnTo>
                <a:lnTo>
                  <a:pt x="65" y="34"/>
                </a:lnTo>
                <a:lnTo>
                  <a:pt x="67" y="32"/>
                </a:lnTo>
                <a:lnTo>
                  <a:pt x="69" y="30"/>
                </a:lnTo>
                <a:lnTo>
                  <a:pt x="69" y="28"/>
                </a:lnTo>
                <a:lnTo>
                  <a:pt x="71" y="26"/>
                </a:lnTo>
                <a:lnTo>
                  <a:pt x="71" y="24"/>
                </a:lnTo>
                <a:lnTo>
                  <a:pt x="73" y="24"/>
                </a:lnTo>
                <a:lnTo>
                  <a:pt x="73" y="22"/>
                </a:lnTo>
                <a:lnTo>
                  <a:pt x="71" y="20"/>
                </a:lnTo>
                <a:lnTo>
                  <a:pt x="69" y="18"/>
                </a:lnTo>
                <a:lnTo>
                  <a:pt x="67" y="20"/>
                </a:lnTo>
                <a:lnTo>
                  <a:pt x="65" y="20"/>
                </a:lnTo>
                <a:lnTo>
                  <a:pt x="61" y="20"/>
                </a:lnTo>
                <a:lnTo>
                  <a:pt x="59" y="20"/>
                </a:lnTo>
                <a:lnTo>
                  <a:pt x="57" y="18"/>
                </a:lnTo>
                <a:lnTo>
                  <a:pt x="55" y="20"/>
                </a:lnTo>
                <a:lnTo>
                  <a:pt x="54" y="20"/>
                </a:lnTo>
                <a:lnTo>
                  <a:pt x="52" y="18"/>
                </a:lnTo>
                <a:lnTo>
                  <a:pt x="50" y="18"/>
                </a:lnTo>
                <a:lnTo>
                  <a:pt x="48" y="20"/>
                </a:lnTo>
                <a:lnTo>
                  <a:pt x="46" y="20"/>
                </a:lnTo>
                <a:lnTo>
                  <a:pt x="44" y="20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38" y="22"/>
                </a:lnTo>
                <a:lnTo>
                  <a:pt x="40" y="22"/>
                </a:lnTo>
                <a:lnTo>
                  <a:pt x="40" y="20"/>
                </a:lnTo>
                <a:lnTo>
                  <a:pt x="38" y="20"/>
                </a:lnTo>
                <a:lnTo>
                  <a:pt x="36" y="20"/>
                </a:lnTo>
                <a:lnTo>
                  <a:pt x="34" y="20"/>
                </a:lnTo>
                <a:lnTo>
                  <a:pt x="36" y="20"/>
                </a:lnTo>
                <a:lnTo>
                  <a:pt x="38" y="20"/>
                </a:lnTo>
                <a:lnTo>
                  <a:pt x="40" y="18"/>
                </a:lnTo>
                <a:lnTo>
                  <a:pt x="42" y="18"/>
                </a:lnTo>
                <a:lnTo>
                  <a:pt x="44" y="16"/>
                </a:lnTo>
                <a:lnTo>
                  <a:pt x="42" y="16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0" y="14"/>
                </a:lnTo>
                <a:lnTo>
                  <a:pt x="42" y="14"/>
                </a:lnTo>
                <a:lnTo>
                  <a:pt x="44" y="14"/>
                </a:lnTo>
                <a:lnTo>
                  <a:pt x="46" y="12"/>
                </a:lnTo>
                <a:lnTo>
                  <a:pt x="48" y="10"/>
                </a:lnTo>
                <a:lnTo>
                  <a:pt x="50" y="10"/>
                </a:lnTo>
                <a:lnTo>
                  <a:pt x="52" y="8"/>
                </a:lnTo>
                <a:lnTo>
                  <a:pt x="54" y="8"/>
                </a:lnTo>
                <a:lnTo>
                  <a:pt x="55" y="6"/>
                </a:lnTo>
                <a:lnTo>
                  <a:pt x="55" y="4"/>
                </a:lnTo>
                <a:lnTo>
                  <a:pt x="55" y="2"/>
                </a:lnTo>
                <a:lnTo>
                  <a:pt x="55" y="0"/>
                </a:lnTo>
                <a:lnTo>
                  <a:pt x="52" y="0"/>
                </a:lnTo>
                <a:lnTo>
                  <a:pt x="52" y="2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4"/>
                </a:lnTo>
                <a:lnTo>
                  <a:pt x="36" y="2"/>
                </a:lnTo>
                <a:lnTo>
                  <a:pt x="34" y="4"/>
                </a:lnTo>
                <a:lnTo>
                  <a:pt x="32" y="4"/>
                </a:lnTo>
                <a:lnTo>
                  <a:pt x="32" y="2"/>
                </a:lnTo>
                <a:lnTo>
                  <a:pt x="30" y="2"/>
                </a:lnTo>
                <a:lnTo>
                  <a:pt x="28" y="2"/>
                </a:lnTo>
                <a:lnTo>
                  <a:pt x="28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10"/>
                </a:lnTo>
                <a:lnTo>
                  <a:pt x="22" y="12"/>
                </a:lnTo>
                <a:lnTo>
                  <a:pt x="24" y="14"/>
                </a:lnTo>
                <a:lnTo>
                  <a:pt x="24" y="16"/>
                </a:lnTo>
                <a:lnTo>
                  <a:pt x="22" y="16"/>
                </a:lnTo>
                <a:lnTo>
                  <a:pt x="20" y="14"/>
                </a:lnTo>
                <a:lnTo>
                  <a:pt x="18" y="16"/>
                </a:lnTo>
                <a:lnTo>
                  <a:pt x="16" y="16"/>
                </a:lnTo>
                <a:lnTo>
                  <a:pt x="16" y="18"/>
                </a:lnTo>
                <a:lnTo>
                  <a:pt x="16" y="16"/>
                </a:lnTo>
                <a:lnTo>
                  <a:pt x="14" y="18"/>
                </a:lnTo>
                <a:lnTo>
                  <a:pt x="14" y="20"/>
                </a:lnTo>
                <a:lnTo>
                  <a:pt x="16" y="20"/>
                </a:lnTo>
                <a:lnTo>
                  <a:pt x="16" y="22"/>
                </a:lnTo>
                <a:lnTo>
                  <a:pt x="14" y="22"/>
                </a:lnTo>
                <a:lnTo>
                  <a:pt x="14" y="24"/>
                </a:lnTo>
                <a:lnTo>
                  <a:pt x="14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6" y="30"/>
                </a:lnTo>
                <a:lnTo>
                  <a:pt x="18" y="30"/>
                </a:lnTo>
                <a:lnTo>
                  <a:pt x="16" y="30"/>
                </a:lnTo>
                <a:lnTo>
                  <a:pt x="14" y="32"/>
                </a:lnTo>
                <a:lnTo>
                  <a:pt x="16" y="32"/>
                </a:lnTo>
                <a:lnTo>
                  <a:pt x="14" y="32"/>
                </a:lnTo>
                <a:lnTo>
                  <a:pt x="12" y="32"/>
                </a:lnTo>
                <a:lnTo>
                  <a:pt x="12" y="34"/>
                </a:lnTo>
                <a:lnTo>
                  <a:pt x="14" y="36"/>
                </a:lnTo>
                <a:lnTo>
                  <a:pt x="12" y="36"/>
                </a:lnTo>
                <a:lnTo>
                  <a:pt x="12" y="38"/>
                </a:lnTo>
                <a:lnTo>
                  <a:pt x="10" y="36"/>
                </a:lnTo>
                <a:lnTo>
                  <a:pt x="8" y="36"/>
                </a:lnTo>
                <a:lnTo>
                  <a:pt x="6" y="38"/>
                </a:lnTo>
                <a:lnTo>
                  <a:pt x="8" y="38"/>
                </a:lnTo>
                <a:lnTo>
                  <a:pt x="10" y="38"/>
                </a:lnTo>
                <a:lnTo>
                  <a:pt x="12" y="38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0" y="40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0"/>
                </a:lnTo>
                <a:lnTo>
                  <a:pt x="20" y="38"/>
                </a:lnTo>
                <a:lnTo>
                  <a:pt x="20" y="36"/>
                </a:lnTo>
                <a:lnTo>
                  <a:pt x="22" y="36"/>
                </a:lnTo>
                <a:lnTo>
                  <a:pt x="22" y="38"/>
                </a:lnTo>
                <a:lnTo>
                  <a:pt x="24" y="38"/>
                </a:lnTo>
                <a:lnTo>
                  <a:pt x="22" y="38"/>
                </a:lnTo>
                <a:lnTo>
                  <a:pt x="20" y="40"/>
                </a:lnTo>
                <a:lnTo>
                  <a:pt x="18" y="40"/>
                </a:lnTo>
                <a:lnTo>
                  <a:pt x="18" y="42"/>
                </a:lnTo>
                <a:lnTo>
                  <a:pt x="20" y="42"/>
                </a:lnTo>
                <a:lnTo>
                  <a:pt x="18" y="42"/>
                </a:lnTo>
                <a:lnTo>
                  <a:pt x="20" y="42"/>
                </a:lnTo>
                <a:lnTo>
                  <a:pt x="22" y="42"/>
                </a:lnTo>
                <a:lnTo>
                  <a:pt x="20" y="44"/>
                </a:lnTo>
                <a:lnTo>
                  <a:pt x="18" y="44"/>
                </a:lnTo>
                <a:lnTo>
                  <a:pt x="16" y="44"/>
                </a:lnTo>
                <a:lnTo>
                  <a:pt x="14" y="46"/>
                </a:lnTo>
                <a:lnTo>
                  <a:pt x="16" y="48"/>
                </a:lnTo>
                <a:lnTo>
                  <a:pt x="14" y="50"/>
                </a:lnTo>
                <a:lnTo>
                  <a:pt x="12" y="52"/>
                </a:lnTo>
                <a:lnTo>
                  <a:pt x="14" y="52"/>
                </a:lnTo>
                <a:lnTo>
                  <a:pt x="12" y="52"/>
                </a:lnTo>
                <a:lnTo>
                  <a:pt x="12" y="54"/>
                </a:lnTo>
                <a:lnTo>
                  <a:pt x="14" y="56"/>
                </a:lnTo>
                <a:lnTo>
                  <a:pt x="16" y="56"/>
                </a:lnTo>
                <a:lnTo>
                  <a:pt x="14" y="56"/>
                </a:lnTo>
                <a:lnTo>
                  <a:pt x="12" y="58"/>
                </a:lnTo>
                <a:lnTo>
                  <a:pt x="10" y="60"/>
                </a:lnTo>
                <a:lnTo>
                  <a:pt x="10" y="62"/>
                </a:lnTo>
                <a:lnTo>
                  <a:pt x="10" y="64"/>
                </a:lnTo>
                <a:lnTo>
                  <a:pt x="10" y="66"/>
                </a:lnTo>
                <a:lnTo>
                  <a:pt x="12" y="66"/>
                </a:lnTo>
                <a:lnTo>
                  <a:pt x="14" y="64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6" y="56"/>
                </a:lnTo>
                <a:lnTo>
                  <a:pt x="18" y="56"/>
                </a:lnTo>
                <a:lnTo>
                  <a:pt x="16" y="54"/>
                </a:lnTo>
                <a:lnTo>
                  <a:pt x="16" y="52"/>
                </a:lnTo>
                <a:lnTo>
                  <a:pt x="18" y="50"/>
                </a:lnTo>
                <a:lnTo>
                  <a:pt x="20" y="50"/>
                </a:lnTo>
                <a:lnTo>
                  <a:pt x="22" y="48"/>
                </a:lnTo>
                <a:lnTo>
                  <a:pt x="20" y="50"/>
                </a:lnTo>
                <a:lnTo>
                  <a:pt x="18" y="52"/>
                </a:lnTo>
                <a:lnTo>
                  <a:pt x="18" y="54"/>
                </a:lnTo>
                <a:lnTo>
                  <a:pt x="20" y="54"/>
                </a:lnTo>
                <a:lnTo>
                  <a:pt x="20" y="56"/>
                </a:lnTo>
                <a:lnTo>
                  <a:pt x="22" y="58"/>
                </a:lnTo>
                <a:lnTo>
                  <a:pt x="22" y="56"/>
                </a:lnTo>
                <a:lnTo>
                  <a:pt x="20" y="54"/>
                </a:lnTo>
                <a:lnTo>
                  <a:pt x="22" y="52"/>
                </a:lnTo>
                <a:lnTo>
                  <a:pt x="22" y="54"/>
                </a:lnTo>
                <a:lnTo>
                  <a:pt x="24" y="54"/>
                </a:lnTo>
                <a:lnTo>
                  <a:pt x="24" y="52"/>
                </a:lnTo>
                <a:lnTo>
                  <a:pt x="24" y="50"/>
                </a:lnTo>
                <a:lnTo>
                  <a:pt x="24" y="48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6" y="50"/>
                </a:lnTo>
                <a:lnTo>
                  <a:pt x="28" y="52"/>
                </a:lnTo>
                <a:lnTo>
                  <a:pt x="30" y="52"/>
                </a:lnTo>
                <a:lnTo>
                  <a:pt x="30" y="54"/>
                </a:lnTo>
                <a:lnTo>
                  <a:pt x="28" y="54"/>
                </a:lnTo>
                <a:lnTo>
                  <a:pt x="26" y="52"/>
                </a:lnTo>
                <a:lnTo>
                  <a:pt x="24" y="52"/>
                </a:lnTo>
                <a:lnTo>
                  <a:pt x="24" y="54"/>
                </a:lnTo>
                <a:lnTo>
                  <a:pt x="24" y="56"/>
                </a:lnTo>
                <a:lnTo>
                  <a:pt x="24" y="58"/>
                </a:lnTo>
                <a:lnTo>
                  <a:pt x="26" y="60"/>
                </a:lnTo>
                <a:lnTo>
                  <a:pt x="28" y="60"/>
                </a:lnTo>
                <a:lnTo>
                  <a:pt x="26" y="62"/>
                </a:lnTo>
                <a:lnTo>
                  <a:pt x="26" y="64"/>
                </a:lnTo>
                <a:lnTo>
                  <a:pt x="24" y="66"/>
                </a:lnTo>
                <a:lnTo>
                  <a:pt x="24" y="68"/>
                </a:lnTo>
                <a:lnTo>
                  <a:pt x="22" y="68"/>
                </a:lnTo>
                <a:lnTo>
                  <a:pt x="20" y="70"/>
                </a:lnTo>
                <a:lnTo>
                  <a:pt x="20" y="72"/>
                </a:lnTo>
                <a:lnTo>
                  <a:pt x="20" y="74"/>
                </a:lnTo>
                <a:lnTo>
                  <a:pt x="20" y="72"/>
                </a:lnTo>
                <a:lnTo>
                  <a:pt x="18" y="72"/>
                </a:lnTo>
                <a:lnTo>
                  <a:pt x="18" y="74"/>
                </a:lnTo>
                <a:lnTo>
                  <a:pt x="20" y="76"/>
                </a:lnTo>
                <a:lnTo>
                  <a:pt x="22" y="78"/>
                </a:lnTo>
                <a:lnTo>
                  <a:pt x="22" y="76"/>
                </a:lnTo>
                <a:lnTo>
                  <a:pt x="22" y="74"/>
                </a:lnTo>
                <a:lnTo>
                  <a:pt x="24" y="74"/>
                </a:lnTo>
                <a:lnTo>
                  <a:pt x="26" y="76"/>
                </a:lnTo>
                <a:lnTo>
                  <a:pt x="28" y="78"/>
                </a:lnTo>
                <a:lnTo>
                  <a:pt x="30" y="76"/>
                </a:lnTo>
                <a:lnTo>
                  <a:pt x="30" y="74"/>
                </a:lnTo>
                <a:lnTo>
                  <a:pt x="32" y="74"/>
                </a:lnTo>
                <a:lnTo>
                  <a:pt x="34" y="76"/>
                </a:lnTo>
                <a:lnTo>
                  <a:pt x="34" y="74"/>
                </a:lnTo>
                <a:lnTo>
                  <a:pt x="36" y="76"/>
                </a:lnTo>
                <a:lnTo>
                  <a:pt x="38" y="76"/>
                </a:lnTo>
                <a:lnTo>
                  <a:pt x="40" y="74"/>
                </a:lnTo>
                <a:lnTo>
                  <a:pt x="42" y="74"/>
                </a:lnTo>
                <a:lnTo>
                  <a:pt x="42" y="72"/>
                </a:lnTo>
                <a:lnTo>
                  <a:pt x="44" y="72"/>
                </a:lnTo>
                <a:lnTo>
                  <a:pt x="46" y="72"/>
                </a:lnTo>
                <a:lnTo>
                  <a:pt x="48" y="72"/>
                </a:lnTo>
                <a:lnTo>
                  <a:pt x="50" y="72"/>
                </a:lnTo>
                <a:lnTo>
                  <a:pt x="52" y="72"/>
                </a:lnTo>
                <a:lnTo>
                  <a:pt x="50" y="72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2" y="78"/>
                </a:lnTo>
                <a:lnTo>
                  <a:pt x="42" y="80"/>
                </a:lnTo>
                <a:lnTo>
                  <a:pt x="42" y="82"/>
                </a:lnTo>
                <a:lnTo>
                  <a:pt x="44" y="84"/>
                </a:lnTo>
                <a:lnTo>
                  <a:pt x="44" y="86"/>
                </a:lnTo>
                <a:lnTo>
                  <a:pt x="46" y="86"/>
                </a:lnTo>
                <a:lnTo>
                  <a:pt x="48" y="86"/>
                </a:lnTo>
                <a:lnTo>
                  <a:pt x="46" y="88"/>
                </a:lnTo>
                <a:lnTo>
                  <a:pt x="48" y="90"/>
                </a:lnTo>
                <a:lnTo>
                  <a:pt x="48" y="88"/>
                </a:lnTo>
                <a:lnTo>
                  <a:pt x="50" y="88"/>
                </a:lnTo>
                <a:lnTo>
                  <a:pt x="50" y="86"/>
                </a:lnTo>
                <a:lnTo>
                  <a:pt x="50" y="88"/>
                </a:lnTo>
                <a:lnTo>
                  <a:pt x="52" y="88"/>
                </a:lnTo>
                <a:lnTo>
                  <a:pt x="54" y="86"/>
                </a:lnTo>
                <a:lnTo>
                  <a:pt x="52" y="88"/>
                </a:lnTo>
                <a:lnTo>
                  <a:pt x="52" y="90"/>
                </a:lnTo>
                <a:lnTo>
                  <a:pt x="52" y="92"/>
                </a:lnTo>
                <a:lnTo>
                  <a:pt x="50" y="92"/>
                </a:lnTo>
                <a:lnTo>
                  <a:pt x="48" y="92"/>
                </a:lnTo>
                <a:lnTo>
                  <a:pt x="48" y="94"/>
                </a:lnTo>
                <a:lnTo>
                  <a:pt x="50" y="96"/>
                </a:lnTo>
                <a:lnTo>
                  <a:pt x="52" y="96"/>
                </a:lnTo>
                <a:lnTo>
                  <a:pt x="50" y="96"/>
                </a:lnTo>
                <a:lnTo>
                  <a:pt x="50" y="98"/>
                </a:lnTo>
                <a:lnTo>
                  <a:pt x="48" y="100"/>
                </a:lnTo>
                <a:lnTo>
                  <a:pt x="48" y="102"/>
                </a:lnTo>
                <a:lnTo>
                  <a:pt x="50" y="102"/>
                </a:lnTo>
                <a:lnTo>
                  <a:pt x="50" y="104"/>
                </a:lnTo>
                <a:lnTo>
                  <a:pt x="52" y="104"/>
                </a:lnTo>
                <a:lnTo>
                  <a:pt x="54" y="104"/>
                </a:lnTo>
                <a:lnTo>
                  <a:pt x="52" y="104"/>
                </a:lnTo>
                <a:lnTo>
                  <a:pt x="50" y="104"/>
                </a:lnTo>
                <a:lnTo>
                  <a:pt x="48" y="102"/>
                </a:lnTo>
                <a:lnTo>
                  <a:pt x="46" y="104"/>
                </a:lnTo>
                <a:lnTo>
                  <a:pt x="48" y="106"/>
                </a:lnTo>
                <a:lnTo>
                  <a:pt x="46" y="106"/>
                </a:lnTo>
                <a:lnTo>
                  <a:pt x="44" y="104"/>
                </a:lnTo>
                <a:lnTo>
                  <a:pt x="42" y="104"/>
                </a:lnTo>
                <a:lnTo>
                  <a:pt x="38" y="106"/>
                </a:lnTo>
                <a:lnTo>
                  <a:pt x="38" y="104"/>
                </a:lnTo>
                <a:lnTo>
                  <a:pt x="36" y="104"/>
                </a:lnTo>
                <a:lnTo>
                  <a:pt x="34" y="106"/>
                </a:lnTo>
                <a:lnTo>
                  <a:pt x="32" y="106"/>
                </a:lnTo>
                <a:lnTo>
                  <a:pt x="30" y="106"/>
                </a:lnTo>
                <a:lnTo>
                  <a:pt x="32" y="104"/>
                </a:lnTo>
                <a:lnTo>
                  <a:pt x="30" y="104"/>
                </a:lnTo>
                <a:lnTo>
                  <a:pt x="28" y="102"/>
                </a:lnTo>
                <a:lnTo>
                  <a:pt x="26" y="102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08"/>
                </a:lnTo>
                <a:lnTo>
                  <a:pt x="30" y="106"/>
                </a:lnTo>
                <a:lnTo>
                  <a:pt x="28" y="108"/>
                </a:lnTo>
                <a:lnTo>
                  <a:pt x="28" y="110"/>
                </a:lnTo>
                <a:lnTo>
                  <a:pt x="26" y="112"/>
                </a:lnTo>
                <a:lnTo>
                  <a:pt x="24" y="112"/>
                </a:lnTo>
                <a:lnTo>
                  <a:pt x="22" y="114"/>
                </a:lnTo>
                <a:lnTo>
                  <a:pt x="20" y="114"/>
                </a:lnTo>
                <a:lnTo>
                  <a:pt x="22" y="114"/>
                </a:lnTo>
                <a:lnTo>
                  <a:pt x="24" y="114"/>
                </a:lnTo>
                <a:lnTo>
                  <a:pt x="26" y="114"/>
                </a:lnTo>
                <a:lnTo>
                  <a:pt x="28" y="112"/>
                </a:lnTo>
                <a:lnTo>
                  <a:pt x="30" y="114"/>
                </a:lnTo>
                <a:lnTo>
                  <a:pt x="32" y="116"/>
                </a:lnTo>
                <a:lnTo>
                  <a:pt x="30" y="118"/>
                </a:lnTo>
                <a:lnTo>
                  <a:pt x="30" y="120"/>
                </a:lnTo>
                <a:lnTo>
                  <a:pt x="32" y="120"/>
                </a:lnTo>
                <a:lnTo>
                  <a:pt x="30" y="120"/>
                </a:lnTo>
                <a:lnTo>
                  <a:pt x="30" y="122"/>
                </a:lnTo>
                <a:lnTo>
                  <a:pt x="30" y="124"/>
                </a:lnTo>
                <a:lnTo>
                  <a:pt x="28" y="126"/>
                </a:lnTo>
                <a:lnTo>
                  <a:pt x="26" y="126"/>
                </a:lnTo>
                <a:lnTo>
                  <a:pt x="24" y="128"/>
                </a:lnTo>
                <a:lnTo>
                  <a:pt x="22" y="128"/>
                </a:lnTo>
                <a:lnTo>
                  <a:pt x="20" y="128"/>
                </a:lnTo>
                <a:lnTo>
                  <a:pt x="18" y="130"/>
                </a:lnTo>
                <a:lnTo>
                  <a:pt x="16" y="130"/>
                </a:lnTo>
                <a:lnTo>
                  <a:pt x="14" y="130"/>
                </a:lnTo>
                <a:lnTo>
                  <a:pt x="14" y="132"/>
                </a:lnTo>
                <a:lnTo>
                  <a:pt x="12" y="134"/>
                </a:lnTo>
                <a:lnTo>
                  <a:pt x="14" y="134"/>
                </a:lnTo>
                <a:lnTo>
                  <a:pt x="12" y="136"/>
                </a:lnTo>
                <a:lnTo>
                  <a:pt x="14" y="136"/>
                </a:lnTo>
                <a:lnTo>
                  <a:pt x="16" y="136"/>
                </a:lnTo>
                <a:lnTo>
                  <a:pt x="18" y="134"/>
                </a:lnTo>
                <a:lnTo>
                  <a:pt x="16" y="136"/>
                </a:lnTo>
                <a:lnTo>
                  <a:pt x="14" y="136"/>
                </a:lnTo>
                <a:lnTo>
                  <a:pt x="12" y="138"/>
                </a:lnTo>
                <a:lnTo>
                  <a:pt x="14" y="138"/>
                </a:lnTo>
                <a:lnTo>
                  <a:pt x="16" y="138"/>
                </a:lnTo>
                <a:lnTo>
                  <a:pt x="18" y="138"/>
                </a:lnTo>
                <a:lnTo>
                  <a:pt x="20" y="138"/>
                </a:lnTo>
                <a:lnTo>
                  <a:pt x="22" y="136"/>
                </a:lnTo>
                <a:lnTo>
                  <a:pt x="24" y="136"/>
                </a:lnTo>
                <a:lnTo>
                  <a:pt x="24" y="134"/>
                </a:lnTo>
                <a:lnTo>
                  <a:pt x="24" y="136"/>
                </a:lnTo>
                <a:lnTo>
                  <a:pt x="26" y="138"/>
                </a:lnTo>
                <a:lnTo>
                  <a:pt x="28" y="138"/>
                </a:lnTo>
                <a:lnTo>
                  <a:pt x="30" y="138"/>
                </a:lnTo>
                <a:lnTo>
                  <a:pt x="28" y="138"/>
                </a:lnTo>
                <a:lnTo>
                  <a:pt x="26" y="138"/>
                </a:lnTo>
                <a:lnTo>
                  <a:pt x="28" y="140"/>
                </a:lnTo>
                <a:lnTo>
                  <a:pt x="30" y="140"/>
                </a:lnTo>
                <a:lnTo>
                  <a:pt x="32" y="138"/>
                </a:lnTo>
                <a:lnTo>
                  <a:pt x="34" y="140"/>
                </a:lnTo>
                <a:lnTo>
                  <a:pt x="36" y="142"/>
                </a:lnTo>
                <a:lnTo>
                  <a:pt x="38" y="142"/>
                </a:lnTo>
                <a:lnTo>
                  <a:pt x="40" y="142"/>
                </a:lnTo>
                <a:lnTo>
                  <a:pt x="42" y="142"/>
                </a:lnTo>
                <a:lnTo>
                  <a:pt x="44" y="142"/>
                </a:lnTo>
                <a:lnTo>
                  <a:pt x="44" y="140"/>
                </a:lnTo>
                <a:lnTo>
                  <a:pt x="46" y="140"/>
                </a:lnTo>
                <a:lnTo>
                  <a:pt x="48" y="140"/>
                </a:lnTo>
                <a:lnTo>
                  <a:pt x="50" y="138"/>
                </a:lnTo>
                <a:lnTo>
                  <a:pt x="52" y="138"/>
                </a:lnTo>
                <a:lnTo>
                  <a:pt x="54" y="136"/>
                </a:lnTo>
                <a:lnTo>
                  <a:pt x="55" y="136"/>
                </a:lnTo>
                <a:lnTo>
                  <a:pt x="54" y="138"/>
                </a:lnTo>
                <a:lnTo>
                  <a:pt x="52" y="138"/>
                </a:lnTo>
                <a:lnTo>
                  <a:pt x="52" y="140"/>
                </a:lnTo>
                <a:lnTo>
                  <a:pt x="50" y="140"/>
                </a:lnTo>
                <a:lnTo>
                  <a:pt x="50" y="142"/>
                </a:lnTo>
                <a:lnTo>
                  <a:pt x="48" y="142"/>
                </a:lnTo>
                <a:lnTo>
                  <a:pt x="46" y="144"/>
                </a:lnTo>
                <a:lnTo>
                  <a:pt x="46" y="146"/>
                </a:lnTo>
                <a:lnTo>
                  <a:pt x="44" y="146"/>
                </a:lnTo>
                <a:lnTo>
                  <a:pt x="42" y="146"/>
                </a:lnTo>
                <a:lnTo>
                  <a:pt x="40" y="146"/>
                </a:lnTo>
                <a:lnTo>
                  <a:pt x="38" y="146"/>
                </a:lnTo>
                <a:lnTo>
                  <a:pt x="36" y="146"/>
                </a:lnTo>
                <a:lnTo>
                  <a:pt x="34" y="146"/>
                </a:lnTo>
                <a:lnTo>
                  <a:pt x="32" y="146"/>
                </a:lnTo>
                <a:lnTo>
                  <a:pt x="30" y="146"/>
                </a:lnTo>
                <a:lnTo>
                  <a:pt x="28" y="146"/>
                </a:lnTo>
                <a:lnTo>
                  <a:pt x="26" y="148"/>
                </a:lnTo>
                <a:lnTo>
                  <a:pt x="26" y="150"/>
                </a:lnTo>
                <a:lnTo>
                  <a:pt x="24" y="150"/>
                </a:lnTo>
                <a:lnTo>
                  <a:pt x="22" y="150"/>
                </a:lnTo>
                <a:lnTo>
                  <a:pt x="20" y="152"/>
                </a:lnTo>
                <a:lnTo>
                  <a:pt x="20" y="154"/>
                </a:lnTo>
                <a:lnTo>
                  <a:pt x="20" y="156"/>
                </a:lnTo>
                <a:lnTo>
                  <a:pt x="18" y="156"/>
                </a:lnTo>
                <a:lnTo>
                  <a:pt x="16" y="158"/>
                </a:lnTo>
                <a:lnTo>
                  <a:pt x="14" y="160"/>
                </a:lnTo>
                <a:lnTo>
                  <a:pt x="12" y="160"/>
                </a:lnTo>
                <a:lnTo>
                  <a:pt x="12" y="162"/>
                </a:lnTo>
                <a:lnTo>
                  <a:pt x="10" y="164"/>
                </a:lnTo>
                <a:lnTo>
                  <a:pt x="8" y="166"/>
                </a:lnTo>
                <a:lnTo>
                  <a:pt x="6" y="166"/>
                </a:lnTo>
                <a:lnTo>
                  <a:pt x="4" y="166"/>
                </a:lnTo>
                <a:lnTo>
                  <a:pt x="2" y="166"/>
                </a:lnTo>
                <a:lnTo>
                  <a:pt x="0" y="168"/>
                </a:lnTo>
                <a:lnTo>
                  <a:pt x="2" y="170"/>
                </a:lnTo>
                <a:lnTo>
                  <a:pt x="4" y="170"/>
                </a:lnTo>
                <a:lnTo>
                  <a:pt x="6" y="168"/>
                </a:lnTo>
                <a:lnTo>
                  <a:pt x="8" y="17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3" name="Freeform 2431"/>
          <p:cNvSpPr>
            <a:spLocks/>
          </p:cNvSpPr>
          <p:nvPr/>
        </p:nvSpPr>
        <p:spPr bwMode="auto">
          <a:xfrm>
            <a:off x="4059238" y="2132014"/>
            <a:ext cx="63500" cy="38100"/>
          </a:xfrm>
          <a:custGeom>
            <a:avLst/>
            <a:gdLst>
              <a:gd name="T0" fmla="*/ 0 w 40"/>
              <a:gd name="T1" fmla="*/ 40322500 h 24"/>
              <a:gd name="T2" fmla="*/ 5040313 w 40"/>
              <a:gd name="T3" fmla="*/ 35282188 h 24"/>
              <a:gd name="T4" fmla="*/ 10080625 w 40"/>
              <a:gd name="T5" fmla="*/ 35282188 h 24"/>
              <a:gd name="T6" fmla="*/ 15120938 w 40"/>
              <a:gd name="T7" fmla="*/ 30241875 h 24"/>
              <a:gd name="T8" fmla="*/ 15120938 w 40"/>
              <a:gd name="T9" fmla="*/ 30241875 h 24"/>
              <a:gd name="T10" fmla="*/ 25201563 w 40"/>
              <a:gd name="T11" fmla="*/ 25201563 h 24"/>
              <a:gd name="T12" fmla="*/ 25201563 w 40"/>
              <a:gd name="T13" fmla="*/ 20161250 h 24"/>
              <a:gd name="T14" fmla="*/ 25201563 w 40"/>
              <a:gd name="T15" fmla="*/ 20161250 h 24"/>
              <a:gd name="T16" fmla="*/ 30241875 w 40"/>
              <a:gd name="T17" fmla="*/ 15120938 h 24"/>
              <a:gd name="T18" fmla="*/ 30241875 w 40"/>
              <a:gd name="T19" fmla="*/ 10080625 h 24"/>
              <a:gd name="T20" fmla="*/ 35282188 w 40"/>
              <a:gd name="T21" fmla="*/ 10080625 h 24"/>
              <a:gd name="T22" fmla="*/ 40322500 w 40"/>
              <a:gd name="T23" fmla="*/ 10080625 h 24"/>
              <a:gd name="T24" fmla="*/ 50403125 w 40"/>
              <a:gd name="T25" fmla="*/ 5040313 h 24"/>
              <a:gd name="T26" fmla="*/ 50403125 w 40"/>
              <a:gd name="T27" fmla="*/ 5040313 h 24"/>
              <a:gd name="T28" fmla="*/ 55443438 w 40"/>
              <a:gd name="T29" fmla="*/ 5040313 h 24"/>
              <a:gd name="T30" fmla="*/ 65524063 w 40"/>
              <a:gd name="T31" fmla="*/ 5040313 h 24"/>
              <a:gd name="T32" fmla="*/ 75604688 w 40"/>
              <a:gd name="T33" fmla="*/ 0 h 24"/>
              <a:gd name="T34" fmla="*/ 80645000 w 40"/>
              <a:gd name="T35" fmla="*/ 5040313 h 24"/>
              <a:gd name="T36" fmla="*/ 85685313 w 40"/>
              <a:gd name="T37" fmla="*/ 10080625 h 24"/>
              <a:gd name="T38" fmla="*/ 90725625 w 40"/>
              <a:gd name="T39" fmla="*/ 20161250 h 24"/>
              <a:gd name="T40" fmla="*/ 95765938 w 40"/>
              <a:gd name="T41" fmla="*/ 20161250 h 24"/>
              <a:gd name="T42" fmla="*/ 90725625 w 40"/>
              <a:gd name="T43" fmla="*/ 25201563 h 24"/>
              <a:gd name="T44" fmla="*/ 85685313 w 40"/>
              <a:gd name="T45" fmla="*/ 30241875 h 24"/>
              <a:gd name="T46" fmla="*/ 90725625 w 40"/>
              <a:gd name="T47" fmla="*/ 30241875 h 24"/>
              <a:gd name="T48" fmla="*/ 100806250 w 40"/>
              <a:gd name="T49" fmla="*/ 35282188 h 24"/>
              <a:gd name="T50" fmla="*/ 100806250 w 40"/>
              <a:gd name="T51" fmla="*/ 45362813 h 24"/>
              <a:gd name="T52" fmla="*/ 100806250 w 40"/>
              <a:gd name="T53" fmla="*/ 40322500 h 24"/>
              <a:gd name="T54" fmla="*/ 95765938 w 40"/>
              <a:gd name="T55" fmla="*/ 35282188 h 24"/>
              <a:gd name="T56" fmla="*/ 95765938 w 40"/>
              <a:gd name="T57" fmla="*/ 40322500 h 24"/>
              <a:gd name="T58" fmla="*/ 100806250 w 40"/>
              <a:gd name="T59" fmla="*/ 45362813 h 24"/>
              <a:gd name="T60" fmla="*/ 95765938 w 40"/>
              <a:gd name="T61" fmla="*/ 50403125 h 24"/>
              <a:gd name="T62" fmla="*/ 90725625 w 40"/>
              <a:gd name="T63" fmla="*/ 50403125 h 24"/>
              <a:gd name="T64" fmla="*/ 85685313 w 40"/>
              <a:gd name="T65" fmla="*/ 60483750 h 24"/>
              <a:gd name="T66" fmla="*/ 75604688 w 40"/>
              <a:gd name="T67" fmla="*/ 60483750 h 24"/>
              <a:gd name="T68" fmla="*/ 70564375 w 40"/>
              <a:gd name="T69" fmla="*/ 55443438 h 24"/>
              <a:gd name="T70" fmla="*/ 65524063 w 40"/>
              <a:gd name="T71" fmla="*/ 60483750 h 24"/>
              <a:gd name="T72" fmla="*/ 55443438 w 40"/>
              <a:gd name="T73" fmla="*/ 60483750 h 24"/>
              <a:gd name="T74" fmla="*/ 55443438 w 40"/>
              <a:gd name="T75" fmla="*/ 55443438 h 24"/>
              <a:gd name="T76" fmla="*/ 45362813 w 40"/>
              <a:gd name="T77" fmla="*/ 50403125 h 24"/>
              <a:gd name="T78" fmla="*/ 45362813 w 40"/>
              <a:gd name="T79" fmla="*/ 45362813 h 24"/>
              <a:gd name="T80" fmla="*/ 35282188 w 40"/>
              <a:gd name="T81" fmla="*/ 45362813 h 24"/>
              <a:gd name="T82" fmla="*/ 35282188 w 40"/>
              <a:gd name="T83" fmla="*/ 50403125 h 24"/>
              <a:gd name="T84" fmla="*/ 30241875 w 40"/>
              <a:gd name="T85" fmla="*/ 55443438 h 24"/>
              <a:gd name="T86" fmla="*/ 30241875 w 40"/>
              <a:gd name="T87" fmla="*/ 55443438 h 24"/>
              <a:gd name="T88" fmla="*/ 30241875 w 40"/>
              <a:gd name="T89" fmla="*/ 55443438 h 24"/>
              <a:gd name="T90" fmla="*/ 25201563 w 40"/>
              <a:gd name="T91" fmla="*/ 55443438 h 24"/>
              <a:gd name="T92" fmla="*/ 15120938 w 40"/>
              <a:gd name="T93" fmla="*/ 55443438 h 24"/>
              <a:gd name="T94" fmla="*/ 15120938 w 40"/>
              <a:gd name="T95" fmla="*/ 55443438 h 24"/>
              <a:gd name="T96" fmla="*/ 10080625 w 40"/>
              <a:gd name="T97" fmla="*/ 50403125 h 24"/>
              <a:gd name="T98" fmla="*/ 5040313 w 40"/>
              <a:gd name="T99" fmla="*/ 45362813 h 24"/>
              <a:gd name="T100" fmla="*/ 0 w 40"/>
              <a:gd name="T101" fmla="*/ 40322500 h 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0" h="24">
                <a:moveTo>
                  <a:pt x="0" y="16"/>
                </a:moveTo>
                <a:lnTo>
                  <a:pt x="0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4" y="12"/>
                </a:lnTo>
                <a:lnTo>
                  <a:pt x="6" y="12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2"/>
                </a:lnTo>
                <a:lnTo>
                  <a:pt x="34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38" y="10"/>
                </a:lnTo>
                <a:lnTo>
                  <a:pt x="36" y="10"/>
                </a:lnTo>
                <a:lnTo>
                  <a:pt x="34" y="12"/>
                </a:lnTo>
                <a:lnTo>
                  <a:pt x="36" y="12"/>
                </a:lnTo>
                <a:lnTo>
                  <a:pt x="40" y="12"/>
                </a:lnTo>
                <a:lnTo>
                  <a:pt x="40" y="14"/>
                </a:lnTo>
                <a:lnTo>
                  <a:pt x="40" y="16"/>
                </a:lnTo>
                <a:lnTo>
                  <a:pt x="40" y="18"/>
                </a:lnTo>
                <a:lnTo>
                  <a:pt x="40" y="16"/>
                </a:lnTo>
                <a:lnTo>
                  <a:pt x="38" y="14"/>
                </a:lnTo>
                <a:lnTo>
                  <a:pt x="38" y="16"/>
                </a:lnTo>
                <a:lnTo>
                  <a:pt x="38" y="18"/>
                </a:lnTo>
                <a:lnTo>
                  <a:pt x="40" y="18"/>
                </a:lnTo>
                <a:lnTo>
                  <a:pt x="38" y="20"/>
                </a:lnTo>
                <a:lnTo>
                  <a:pt x="36" y="20"/>
                </a:lnTo>
                <a:lnTo>
                  <a:pt x="34" y="22"/>
                </a:lnTo>
                <a:lnTo>
                  <a:pt x="34" y="24"/>
                </a:lnTo>
                <a:lnTo>
                  <a:pt x="32" y="24"/>
                </a:lnTo>
                <a:lnTo>
                  <a:pt x="30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2" y="24"/>
                </a:lnTo>
                <a:lnTo>
                  <a:pt x="22" y="22"/>
                </a:lnTo>
                <a:lnTo>
                  <a:pt x="20" y="22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4" y="20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4" name="Freeform 2432"/>
          <p:cNvSpPr>
            <a:spLocks/>
          </p:cNvSpPr>
          <p:nvPr/>
        </p:nvSpPr>
        <p:spPr bwMode="auto">
          <a:xfrm>
            <a:off x="4059238" y="2132014"/>
            <a:ext cx="63500" cy="38100"/>
          </a:xfrm>
          <a:custGeom>
            <a:avLst/>
            <a:gdLst>
              <a:gd name="T0" fmla="*/ 0 w 40"/>
              <a:gd name="T1" fmla="*/ 40322500 h 24"/>
              <a:gd name="T2" fmla="*/ 5040313 w 40"/>
              <a:gd name="T3" fmla="*/ 35282188 h 24"/>
              <a:gd name="T4" fmla="*/ 10080625 w 40"/>
              <a:gd name="T5" fmla="*/ 35282188 h 24"/>
              <a:gd name="T6" fmla="*/ 15120938 w 40"/>
              <a:gd name="T7" fmla="*/ 30241875 h 24"/>
              <a:gd name="T8" fmla="*/ 15120938 w 40"/>
              <a:gd name="T9" fmla="*/ 30241875 h 24"/>
              <a:gd name="T10" fmla="*/ 25201563 w 40"/>
              <a:gd name="T11" fmla="*/ 25201563 h 24"/>
              <a:gd name="T12" fmla="*/ 25201563 w 40"/>
              <a:gd name="T13" fmla="*/ 20161250 h 24"/>
              <a:gd name="T14" fmla="*/ 25201563 w 40"/>
              <a:gd name="T15" fmla="*/ 20161250 h 24"/>
              <a:gd name="T16" fmla="*/ 30241875 w 40"/>
              <a:gd name="T17" fmla="*/ 15120938 h 24"/>
              <a:gd name="T18" fmla="*/ 30241875 w 40"/>
              <a:gd name="T19" fmla="*/ 10080625 h 24"/>
              <a:gd name="T20" fmla="*/ 35282188 w 40"/>
              <a:gd name="T21" fmla="*/ 10080625 h 24"/>
              <a:gd name="T22" fmla="*/ 40322500 w 40"/>
              <a:gd name="T23" fmla="*/ 10080625 h 24"/>
              <a:gd name="T24" fmla="*/ 50403125 w 40"/>
              <a:gd name="T25" fmla="*/ 5040313 h 24"/>
              <a:gd name="T26" fmla="*/ 50403125 w 40"/>
              <a:gd name="T27" fmla="*/ 5040313 h 24"/>
              <a:gd name="T28" fmla="*/ 55443438 w 40"/>
              <a:gd name="T29" fmla="*/ 5040313 h 24"/>
              <a:gd name="T30" fmla="*/ 65524063 w 40"/>
              <a:gd name="T31" fmla="*/ 5040313 h 24"/>
              <a:gd name="T32" fmla="*/ 75604688 w 40"/>
              <a:gd name="T33" fmla="*/ 0 h 24"/>
              <a:gd name="T34" fmla="*/ 80645000 w 40"/>
              <a:gd name="T35" fmla="*/ 5040313 h 24"/>
              <a:gd name="T36" fmla="*/ 85685313 w 40"/>
              <a:gd name="T37" fmla="*/ 10080625 h 24"/>
              <a:gd name="T38" fmla="*/ 90725625 w 40"/>
              <a:gd name="T39" fmla="*/ 20161250 h 24"/>
              <a:gd name="T40" fmla="*/ 95765938 w 40"/>
              <a:gd name="T41" fmla="*/ 20161250 h 24"/>
              <a:gd name="T42" fmla="*/ 90725625 w 40"/>
              <a:gd name="T43" fmla="*/ 25201563 h 24"/>
              <a:gd name="T44" fmla="*/ 85685313 w 40"/>
              <a:gd name="T45" fmla="*/ 30241875 h 24"/>
              <a:gd name="T46" fmla="*/ 90725625 w 40"/>
              <a:gd name="T47" fmla="*/ 30241875 h 24"/>
              <a:gd name="T48" fmla="*/ 100806250 w 40"/>
              <a:gd name="T49" fmla="*/ 35282188 h 24"/>
              <a:gd name="T50" fmla="*/ 100806250 w 40"/>
              <a:gd name="T51" fmla="*/ 45362813 h 24"/>
              <a:gd name="T52" fmla="*/ 100806250 w 40"/>
              <a:gd name="T53" fmla="*/ 40322500 h 24"/>
              <a:gd name="T54" fmla="*/ 95765938 w 40"/>
              <a:gd name="T55" fmla="*/ 35282188 h 24"/>
              <a:gd name="T56" fmla="*/ 95765938 w 40"/>
              <a:gd name="T57" fmla="*/ 40322500 h 24"/>
              <a:gd name="T58" fmla="*/ 100806250 w 40"/>
              <a:gd name="T59" fmla="*/ 45362813 h 24"/>
              <a:gd name="T60" fmla="*/ 95765938 w 40"/>
              <a:gd name="T61" fmla="*/ 50403125 h 24"/>
              <a:gd name="T62" fmla="*/ 90725625 w 40"/>
              <a:gd name="T63" fmla="*/ 50403125 h 24"/>
              <a:gd name="T64" fmla="*/ 85685313 w 40"/>
              <a:gd name="T65" fmla="*/ 60483750 h 24"/>
              <a:gd name="T66" fmla="*/ 75604688 w 40"/>
              <a:gd name="T67" fmla="*/ 60483750 h 24"/>
              <a:gd name="T68" fmla="*/ 70564375 w 40"/>
              <a:gd name="T69" fmla="*/ 55443438 h 24"/>
              <a:gd name="T70" fmla="*/ 65524063 w 40"/>
              <a:gd name="T71" fmla="*/ 60483750 h 24"/>
              <a:gd name="T72" fmla="*/ 55443438 w 40"/>
              <a:gd name="T73" fmla="*/ 60483750 h 24"/>
              <a:gd name="T74" fmla="*/ 55443438 w 40"/>
              <a:gd name="T75" fmla="*/ 55443438 h 24"/>
              <a:gd name="T76" fmla="*/ 45362813 w 40"/>
              <a:gd name="T77" fmla="*/ 50403125 h 24"/>
              <a:gd name="T78" fmla="*/ 45362813 w 40"/>
              <a:gd name="T79" fmla="*/ 45362813 h 24"/>
              <a:gd name="T80" fmla="*/ 35282188 w 40"/>
              <a:gd name="T81" fmla="*/ 45362813 h 24"/>
              <a:gd name="T82" fmla="*/ 35282188 w 40"/>
              <a:gd name="T83" fmla="*/ 50403125 h 24"/>
              <a:gd name="T84" fmla="*/ 30241875 w 40"/>
              <a:gd name="T85" fmla="*/ 55443438 h 24"/>
              <a:gd name="T86" fmla="*/ 30241875 w 40"/>
              <a:gd name="T87" fmla="*/ 55443438 h 24"/>
              <a:gd name="T88" fmla="*/ 30241875 w 40"/>
              <a:gd name="T89" fmla="*/ 55443438 h 24"/>
              <a:gd name="T90" fmla="*/ 25201563 w 40"/>
              <a:gd name="T91" fmla="*/ 55443438 h 24"/>
              <a:gd name="T92" fmla="*/ 15120938 w 40"/>
              <a:gd name="T93" fmla="*/ 55443438 h 24"/>
              <a:gd name="T94" fmla="*/ 15120938 w 40"/>
              <a:gd name="T95" fmla="*/ 55443438 h 24"/>
              <a:gd name="T96" fmla="*/ 10080625 w 40"/>
              <a:gd name="T97" fmla="*/ 50403125 h 24"/>
              <a:gd name="T98" fmla="*/ 5040313 w 40"/>
              <a:gd name="T99" fmla="*/ 45362813 h 24"/>
              <a:gd name="T100" fmla="*/ 0 w 40"/>
              <a:gd name="T101" fmla="*/ 40322500 h 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0" h="24">
                <a:moveTo>
                  <a:pt x="0" y="16"/>
                </a:moveTo>
                <a:lnTo>
                  <a:pt x="0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4" y="12"/>
                </a:lnTo>
                <a:lnTo>
                  <a:pt x="6" y="12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2" y="6"/>
                </a:lnTo>
                <a:lnTo>
                  <a:pt x="12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2"/>
                </a:lnTo>
                <a:lnTo>
                  <a:pt x="34" y="4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38" y="10"/>
                </a:lnTo>
                <a:lnTo>
                  <a:pt x="36" y="10"/>
                </a:lnTo>
                <a:lnTo>
                  <a:pt x="34" y="12"/>
                </a:lnTo>
                <a:lnTo>
                  <a:pt x="36" y="12"/>
                </a:lnTo>
                <a:lnTo>
                  <a:pt x="40" y="12"/>
                </a:lnTo>
                <a:lnTo>
                  <a:pt x="40" y="14"/>
                </a:lnTo>
                <a:lnTo>
                  <a:pt x="40" y="16"/>
                </a:lnTo>
                <a:lnTo>
                  <a:pt x="40" y="18"/>
                </a:lnTo>
                <a:lnTo>
                  <a:pt x="40" y="16"/>
                </a:lnTo>
                <a:lnTo>
                  <a:pt x="38" y="14"/>
                </a:lnTo>
                <a:lnTo>
                  <a:pt x="38" y="16"/>
                </a:lnTo>
                <a:lnTo>
                  <a:pt x="38" y="18"/>
                </a:lnTo>
                <a:lnTo>
                  <a:pt x="40" y="18"/>
                </a:lnTo>
                <a:lnTo>
                  <a:pt x="38" y="20"/>
                </a:lnTo>
                <a:lnTo>
                  <a:pt x="36" y="20"/>
                </a:lnTo>
                <a:lnTo>
                  <a:pt x="34" y="22"/>
                </a:lnTo>
                <a:lnTo>
                  <a:pt x="34" y="24"/>
                </a:lnTo>
                <a:lnTo>
                  <a:pt x="32" y="24"/>
                </a:lnTo>
                <a:lnTo>
                  <a:pt x="30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2" y="24"/>
                </a:lnTo>
                <a:lnTo>
                  <a:pt x="22" y="22"/>
                </a:lnTo>
                <a:lnTo>
                  <a:pt x="20" y="22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4" y="20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5" name="Freeform 2433"/>
          <p:cNvSpPr>
            <a:spLocks/>
          </p:cNvSpPr>
          <p:nvPr/>
        </p:nvSpPr>
        <p:spPr bwMode="auto">
          <a:xfrm>
            <a:off x="4394202" y="2366964"/>
            <a:ext cx="117475" cy="66675"/>
          </a:xfrm>
          <a:custGeom>
            <a:avLst/>
            <a:gdLst>
              <a:gd name="T0" fmla="*/ 5040313 w 74"/>
              <a:gd name="T1" fmla="*/ 85685313 h 42"/>
              <a:gd name="T2" fmla="*/ 10080625 w 74"/>
              <a:gd name="T3" fmla="*/ 75604688 h 42"/>
              <a:gd name="T4" fmla="*/ 5040313 w 74"/>
              <a:gd name="T5" fmla="*/ 70564375 h 42"/>
              <a:gd name="T6" fmla="*/ 15120938 w 74"/>
              <a:gd name="T7" fmla="*/ 60483750 h 42"/>
              <a:gd name="T8" fmla="*/ 20161250 w 74"/>
              <a:gd name="T9" fmla="*/ 55443438 h 42"/>
              <a:gd name="T10" fmla="*/ 25201563 w 74"/>
              <a:gd name="T11" fmla="*/ 50403125 h 42"/>
              <a:gd name="T12" fmla="*/ 35282188 w 74"/>
              <a:gd name="T13" fmla="*/ 40322500 h 42"/>
              <a:gd name="T14" fmla="*/ 45362813 w 74"/>
              <a:gd name="T15" fmla="*/ 30241875 h 42"/>
              <a:gd name="T16" fmla="*/ 45362813 w 74"/>
              <a:gd name="T17" fmla="*/ 25201563 h 42"/>
              <a:gd name="T18" fmla="*/ 45362813 w 74"/>
              <a:gd name="T19" fmla="*/ 20161250 h 42"/>
              <a:gd name="T20" fmla="*/ 50403125 w 74"/>
              <a:gd name="T21" fmla="*/ 20161250 h 42"/>
              <a:gd name="T22" fmla="*/ 60483750 w 74"/>
              <a:gd name="T23" fmla="*/ 20161250 h 42"/>
              <a:gd name="T24" fmla="*/ 65524063 w 74"/>
              <a:gd name="T25" fmla="*/ 20161250 h 42"/>
              <a:gd name="T26" fmla="*/ 70564375 w 74"/>
              <a:gd name="T27" fmla="*/ 15120938 h 42"/>
              <a:gd name="T28" fmla="*/ 70564375 w 74"/>
              <a:gd name="T29" fmla="*/ 15120938 h 42"/>
              <a:gd name="T30" fmla="*/ 75604688 w 74"/>
              <a:gd name="T31" fmla="*/ 15120938 h 42"/>
              <a:gd name="T32" fmla="*/ 90725625 w 74"/>
              <a:gd name="T33" fmla="*/ 15120938 h 42"/>
              <a:gd name="T34" fmla="*/ 100806250 w 74"/>
              <a:gd name="T35" fmla="*/ 15120938 h 42"/>
              <a:gd name="T36" fmla="*/ 110886875 w 74"/>
              <a:gd name="T37" fmla="*/ 10080625 h 42"/>
              <a:gd name="T38" fmla="*/ 110886875 w 74"/>
              <a:gd name="T39" fmla="*/ 10080625 h 42"/>
              <a:gd name="T40" fmla="*/ 105846563 w 74"/>
              <a:gd name="T41" fmla="*/ 10080625 h 42"/>
              <a:gd name="T42" fmla="*/ 115927188 w 74"/>
              <a:gd name="T43" fmla="*/ 5040313 h 42"/>
              <a:gd name="T44" fmla="*/ 115927188 w 74"/>
              <a:gd name="T45" fmla="*/ 10080625 h 42"/>
              <a:gd name="T46" fmla="*/ 126007813 w 74"/>
              <a:gd name="T47" fmla="*/ 10080625 h 42"/>
              <a:gd name="T48" fmla="*/ 136088438 w 74"/>
              <a:gd name="T49" fmla="*/ 10080625 h 42"/>
              <a:gd name="T50" fmla="*/ 146169063 w 74"/>
              <a:gd name="T51" fmla="*/ 15120938 h 42"/>
              <a:gd name="T52" fmla="*/ 156249688 w 74"/>
              <a:gd name="T53" fmla="*/ 20161250 h 42"/>
              <a:gd name="T54" fmla="*/ 151209375 w 74"/>
              <a:gd name="T55" fmla="*/ 25201563 h 42"/>
              <a:gd name="T56" fmla="*/ 146169063 w 74"/>
              <a:gd name="T57" fmla="*/ 35282188 h 42"/>
              <a:gd name="T58" fmla="*/ 146169063 w 74"/>
              <a:gd name="T59" fmla="*/ 40322500 h 42"/>
              <a:gd name="T60" fmla="*/ 156249688 w 74"/>
              <a:gd name="T61" fmla="*/ 40322500 h 42"/>
              <a:gd name="T62" fmla="*/ 166330313 w 74"/>
              <a:gd name="T63" fmla="*/ 50403125 h 42"/>
              <a:gd name="T64" fmla="*/ 176410938 w 74"/>
              <a:gd name="T65" fmla="*/ 50403125 h 42"/>
              <a:gd name="T66" fmla="*/ 186491563 w 74"/>
              <a:gd name="T67" fmla="*/ 45362813 h 42"/>
              <a:gd name="T68" fmla="*/ 186491563 w 74"/>
              <a:gd name="T69" fmla="*/ 50403125 h 42"/>
              <a:gd name="T70" fmla="*/ 186491563 w 74"/>
              <a:gd name="T71" fmla="*/ 60483750 h 42"/>
              <a:gd name="T72" fmla="*/ 181451250 w 74"/>
              <a:gd name="T73" fmla="*/ 65524063 h 42"/>
              <a:gd name="T74" fmla="*/ 171370625 w 74"/>
              <a:gd name="T75" fmla="*/ 65524063 h 42"/>
              <a:gd name="T76" fmla="*/ 171370625 w 74"/>
              <a:gd name="T77" fmla="*/ 80645000 h 42"/>
              <a:gd name="T78" fmla="*/ 166330313 w 74"/>
              <a:gd name="T79" fmla="*/ 80645000 h 42"/>
              <a:gd name="T80" fmla="*/ 156249688 w 74"/>
              <a:gd name="T81" fmla="*/ 75604688 h 42"/>
              <a:gd name="T82" fmla="*/ 146169063 w 74"/>
              <a:gd name="T83" fmla="*/ 75604688 h 42"/>
              <a:gd name="T84" fmla="*/ 141128750 w 74"/>
              <a:gd name="T85" fmla="*/ 70564375 h 42"/>
              <a:gd name="T86" fmla="*/ 141128750 w 74"/>
              <a:gd name="T87" fmla="*/ 80645000 h 42"/>
              <a:gd name="T88" fmla="*/ 131048125 w 74"/>
              <a:gd name="T89" fmla="*/ 90725625 h 42"/>
              <a:gd name="T90" fmla="*/ 126007813 w 74"/>
              <a:gd name="T91" fmla="*/ 95765938 h 42"/>
              <a:gd name="T92" fmla="*/ 126007813 w 74"/>
              <a:gd name="T93" fmla="*/ 105846563 h 42"/>
              <a:gd name="T94" fmla="*/ 120967500 w 74"/>
              <a:gd name="T95" fmla="*/ 95765938 h 42"/>
              <a:gd name="T96" fmla="*/ 115927188 w 74"/>
              <a:gd name="T97" fmla="*/ 90725625 h 42"/>
              <a:gd name="T98" fmla="*/ 115927188 w 74"/>
              <a:gd name="T99" fmla="*/ 90725625 h 42"/>
              <a:gd name="T100" fmla="*/ 105846563 w 74"/>
              <a:gd name="T101" fmla="*/ 80645000 h 42"/>
              <a:gd name="T102" fmla="*/ 100806250 w 74"/>
              <a:gd name="T103" fmla="*/ 75604688 h 42"/>
              <a:gd name="T104" fmla="*/ 90725625 w 74"/>
              <a:gd name="T105" fmla="*/ 85685313 h 42"/>
              <a:gd name="T106" fmla="*/ 85685313 w 74"/>
              <a:gd name="T107" fmla="*/ 95765938 h 42"/>
              <a:gd name="T108" fmla="*/ 70564375 w 74"/>
              <a:gd name="T109" fmla="*/ 95765938 h 42"/>
              <a:gd name="T110" fmla="*/ 65524063 w 74"/>
              <a:gd name="T111" fmla="*/ 95765938 h 42"/>
              <a:gd name="T112" fmla="*/ 45362813 w 74"/>
              <a:gd name="T113" fmla="*/ 95765938 h 42"/>
              <a:gd name="T114" fmla="*/ 40322500 w 74"/>
              <a:gd name="T115" fmla="*/ 90725625 h 42"/>
              <a:gd name="T116" fmla="*/ 35282188 w 74"/>
              <a:gd name="T117" fmla="*/ 80645000 h 42"/>
              <a:gd name="T118" fmla="*/ 30241875 w 74"/>
              <a:gd name="T119" fmla="*/ 70564375 h 42"/>
              <a:gd name="T120" fmla="*/ 20161250 w 74"/>
              <a:gd name="T121" fmla="*/ 75604688 h 42"/>
              <a:gd name="T122" fmla="*/ 15120938 w 74"/>
              <a:gd name="T123" fmla="*/ 80645000 h 42"/>
              <a:gd name="T124" fmla="*/ 5040313 w 74"/>
              <a:gd name="T125" fmla="*/ 85685313 h 4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4" h="42">
                <a:moveTo>
                  <a:pt x="0" y="34"/>
                </a:move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0" y="18"/>
                </a:lnTo>
                <a:lnTo>
                  <a:pt x="14" y="16"/>
                </a:lnTo>
                <a:lnTo>
                  <a:pt x="14" y="14"/>
                </a:lnTo>
                <a:lnTo>
                  <a:pt x="16" y="14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18" y="10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8" y="6"/>
                </a:lnTo>
                <a:lnTo>
                  <a:pt x="28" y="4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4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4" y="6"/>
                </a:lnTo>
                <a:lnTo>
                  <a:pt x="44" y="4"/>
                </a:lnTo>
                <a:lnTo>
                  <a:pt x="42" y="4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8" y="6"/>
                </a:lnTo>
                <a:lnTo>
                  <a:pt x="60" y="6"/>
                </a:lnTo>
                <a:lnTo>
                  <a:pt x="60" y="8"/>
                </a:lnTo>
                <a:lnTo>
                  <a:pt x="62" y="8"/>
                </a:lnTo>
                <a:lnTo>
                  <a:pt x="60" y="10"/>
                </a:lnTo>
                <a:lnTo>
                  <a:pt x="60" y="12"/>
                </a:lnTo>
                <a:lnTo>
                  <a:pt x="58" y="12"/>
                </a:lnTo>
                <a:lnTo>
                  <a:pt x="58" y="14"/>
                </a:lnTo>
                <a:lnTo>
                  <a:pt x="58" y="16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4" y="18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2" y="18"/>
                </a:lnTo>
                <a:lnTo>
                  <a:pt x="74" y="18"/>
                </a:lnTo>
                <a:lnTo>
                  <a:pt x="74" y="20"/>
                </a:lnTo>
                <a:lnTo>
                  <a:pt x="74" y="22"/>
                </a:lnTo>
                <a:lnTo>
                  <a:pt x="74" y="24"/>
                </a:lnTo>
                <a:lnTo>
                  <a:pt x="74" y="26"/>
                </a:lnTo>
                <a:lnTo>
                  <a:pt x="72" y="26"/>
                </a:lnTo>
                <a:lnTo>
                  <a:pt x="70" y="24"/>
                </a:lnTo>
                <a:lnTo>
                  <a:pt x="68" y="24"/>
                </a:lnTo>
                <a:lnTo>
                  <a:pt x="68" y="26"/>
                </a:lnTo>
                <a:lnTo>
                  <a:pt x="68" y="28"/>
                </a:lnTo>
                <a:lnTo>
                  <a:pt x="70" y="30"/>
                </a:lnTo>
                <a:lnTo>
                  <a:pt x="68" y="32"/>
                </a:lnTo>
                <a:lnTo>
                  <a:pt x="66" y="32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0" y="32"/>
                </a:lnTo>
                <a:lnTo>
                  <a:pt x="58" y="30"/>
                </a:lnTo>
                <a:lnTo>
                  <a:pt x="58" y="28"/>
                </a:lnTo>
                <a:lnTo>
                  <a:pt x="56" y="28"/>
                </a:lnTo>
                <a:lnTo>
                  <a:pt x="56" y="30"/>
                </a:lnTo>
                <a:lnTo>
                  <a:pt x="56" y="32"/>
                </a:lnTo>
                <a:lnTo>
                  <a:pt x="54" y="32"/>
                </a:lnTo>
                <a:lnTo>
                  <a:pt x="52" y="34"/>
                </a:lnTo>
                <a:lnTo>
                  <a:pt x="52" y="36"/>
                </a:lnTo>
                <a:lnTo>
                  <a:pt x="50" y="38"/>
                </a:lnTo>
                <a:lnTo>
                  <a:pt x="52" y="38"/>
                </a:lnTo>
                <a:lnTo>
                  <a:pt x="50" y="40"/>
                </a:lnTo>
                <a:lnTo>
                  <a:pt x="50" y="42"/>
                </a:lnTo>
                <a:lnTo>
                  <a:pt x="48" y="40"/>
                </a:lnTo>
                <a:lnTo>
                  <a:pt x="48" y="38"/>
                </a:lnTo>
                <a:lnTo>
                  <a:pt x="46" y="36"/>
                </a:lnTo>
                <a:lnTo>
                  <a:pt x="44" y="34"/>
                </a:lnTo>
                <a:lnTo>
                  <a:pt x="42" y="34"/>
                </a:lnTo>
                <a:lnTo>
                  <a:pt x="42" y="32"/>
                </a:lnTo>
                <a:lnTo>
                  <a:pt x="42" y="30"/>
                </a:lnTo>
                <a:lnTo>
                  <a:pt x="40" y="28"/>
                </a:lnTo>
                <a:lnTo>
                  <a:pt x="40" y="30"/>
                </a:lnTo>
                <a:lnTo>
                  <a:pt x="38" y="32"/>
                </a:lnTo>
                <a:lnTo>
                  <a:pt x="36" y="32"/>
                </a:lnTo>
                <a:lnTo>
                  <a:pt x="36" y="34"/>
                </a:lnTo>
                <a:lnTo>
                  <a:pt x="34" y="36"/>
                </a:lnTo>
                <a:lnTo>
                  <a:pt x="34" y="38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6" y="38"/>
                </a:lnTo>
                <a:lnTo>
                  <a:pt x="24" y="40"/>
                </a:lnTo>
                <a:lnTo>
                  <a:pt x="20" y="40"/>
                </a:lnTo>
                <a:lnTo>
                  <a:pt x="18" y="38"/>
                </a:lnTo>
                <a:lnTo>
                  <a:pt x="16" y="36"/>
                </a:lnTo>
                <a:lnTo>
                  <a:pt x="14" y="34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6" y="30"/>
                </a:lnTo>
                <a:lnTo>
                  <a:pt x="6" y="32"/>
                </a:lnTo>
                <a:lnTo>
                  <a:pt x="4" y="34"/>
                </a:lnTo>
                <a:lnTo>
                  <a:pt x="2" y="34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6" name="Freeform 2434"/>
          <p:cNvSpPr>
            <a:spLocks/>
          </p:cNvSpPr>
          <p:nvPr/>
        </p:nvSpPr>
        <p:spPr bwMode="auto">
          <a:xfrm>
            <a:off x="4394202" y="2366964"/>
            <a:ext cx="117475" cy="66675"/>
          </a:xfrm>
          <a:custGeom>
            <a:avLst/>
            <a:gdLst>
              <a:gd name="T0" fmla="*/ 5040313 w 74"/>
              <a:gd name="T1" fmla="*/ 85685313 h 42"/>
              <a:gd name="T2" fmla="*/ 10080625 w 74"/>
              <a:gd name="T3" fmla="*/ 75604688 h 42"/>
              <a:gd name="T4" fmla="*/ 5040313 w 74"/>
              <a:gd name="T5" fmla="*/ 70564375 h 42"/>
              <a:gd name="T6" fmla="*/ 15120938 w 74"/>
              <a:gd name="T7" fmla="*/ 60483750 h 42"/>
              <a:gd name="T8" fmla="*/ 20161250 w 74"/>
              <a:gd name="T9" fmla="*/ 55443438 h 42"/>
              <a:gd name="T10" fmla="*/ 25201563 w 74"/>
              <a:gd name="T11" fmla="*/ 50403125 h 42"/>
              <a:gd name="T12" fmla="*/ 35282188 w 74"/>
              <a:gd name="T13" fmla="*/ 40322500 h 42"/>
              <a:gd name="T14" fmla="*/ 45362813 w 74"/>
              <a:gd name="T15" fmla="*/ 30241875 h 42"/>
              <a:gd name="T16" fmla="*/ 45362813 w 74"/>
              <a:gd name="T17" fmla="*/ 25201563 h 42"/>
              <a:gd name="T18" fmla="*/ 45362813 w 74"/>
              <a:gd name="T19" fmla="*/ 20161250 h 42"/>
              <a:gd name="T20" fmla="*/ 50403125 w 74"/>
              <a:gd name="T21" fmla="*/ 20161250 h 42"/>
              <a:gd name="T22" fmla="*/ 60483750 w 74"/>
              <a:gd name="T23" fmla="*/ 20161250 h 42"/>
              <a:gd name="T24" fmla="*/ 65524063 w 74"/>
              <a:gd name="T25" fmla="*/ 20161250 h 42"/>
              <a:gd name="T26" fmla="*/ 70564375 w 74"/>
              <a:gd name="T27" fmla="*/ 15120938 h 42"/>
              <a:gd name="T28" fmla="*/ 70564375 w 74"/>
              <a:gd name="T29" fmla="*/ 15120938 h 42"/>
              <a:gd name="T30" fmla="*/ 75604688 w 74"/>
              <a:gd name="T31" fmla="*/ 15120938 h 42"/>
              <a:gd name="T32" fmla="*/ 90725625 w 74"/>
              <a:gd name="T33" fmla="*/ 15120938 h 42"/>
              <a:gd name="T34" fmla="*/ 100806250 w 74"/>
              <a:gd name="T35" fmla="*/ 15120938 h 42"/>
              <a:gd name="T36" fmla="*/ 110886875 w 74"/>
              <a:gd name="T37" fmla="*/ 10080625 h 42"/>
              <a:gd name="T38" fmla="*/ 110886875 w 74"/>
              <a:gd name="T39" fmla="*/ 10080625 h 42"/>
              <a:gd name="T40" fmla="*/ 105846563 w 74"/>
              <a:gd name="T41" fmla="*/ 10080625 h 42"/>
              <a:gd name="T42" fmla="*/ 115927188 w 74"/>
              <a:gd name="T43" fmla="*/ 5040313 h 42"/>
              <a:gd name="T44" fmla="*/ 115927188 w 74"/>
              <a:gd name="T45" fmla="*/ 10080625 h 42"/>
              <a:gd name="T46" fmla="*/ 126007813 w 74"/>
              <a:gd name="T47" fmla="*/ 10080625 h 42"/>
              <a:gd name="T48" fmla="*/ 136088438 w 74"/>
              <a:gd name="T49" fmla="*/ 10080625 h 42"/>
              <a:gd name="T50" fmla="*/ 146169063 w 74"/>
              <a:gd name="T51" fmla="*/ 15120938 h 42"/>
              <a:gd name="T52" fmla="*/ 156249688 w 74"/>
              <a:gd name="T53" fmla="*/ 20161250 h 42"/>
              <a:gd name="T54" fmla="*/ 151209375 w 74"/>
              <a:gd name="T55" fmla="*/ 25201563 h 42"/>
              <a:gd name="T56" fmla="*/ 146169063 w 74"/>
              <a:gd name="T57" fmla="*/ 35282188 h 42"/>
              <a:gd name="T58" fmla="*/ 146169063 w 74"/>
              <a:gd name="T59" fmla="*/ 40322500 h 42"/>
              <a:gd name="T60" fmla="*/ 156249688 w 74"/>
              <a:gd name="T61" fmla="*/ 40322500 h 42"/>
              <a:gd name="T62" fmla="*/ 166330313 w 74"/>
              <a:gd name="T63" fmla="*/ 50403125 h 42"/>
              <a:gd name="T64" fmla="*/ 176410938 w 74"/>
              <a:gd name="T65" fmla="*/ 50403125 h 42"/>
              <a:gd name="T66" fmla="*/ 186491563 w 74"/>
              <a:gd name="T67" fmla="*/ 45362813 h 42"/>
              <a:gd name="T68" fmla="*/ 186491563 w 74"/>
              <a:gd name="T69" fmla="*/ 50403125 h 42"/>
              <a:gd name="T70" fmla="*/ 186491563 w 74"/>
              <a:gd name="T71" fmla="*/ 60483750 h 42"/>
              <a:gd name="T72" fmla="*/ 181451250 w 74"/>
              <a:gd name="T73" fmla="*/ 65524063 h 42"/>
              <a:gd name="T74" fmla="*/ 171370625 w 74"/>
              <a:gd name="T75" fmla="*/ 65524063 h 42"/>
              <a:gd name="T76" fmla="*/ 171370625 w 74"/>
              <a:gd name="T77" fmla="*/ 80645000 h 42"/>
              <a:gd name="T78" fmla="*/ 166330313 w 74"/>
              <a:gd name="T79" fmla="*/ 80645000 h 42"/>
              <a:gd name="T80" fmla="*/ 156249688 w 74"/>
              <a:gd name="T81" fmla="*/ 75604688 h 42"/>
              <a:gd name="T82" fmla="*/ 146169063 w 74"/>
              <a:gd name="T83" fmla="*/ 75604688 h 42"/>
              <a:gd name="T84" fmla="*/ 141128750 w 74"/>
              <a:gd name="T85" fmla="*/ 70564375 h 42"/>
              <a:gd name="T86" fmla="*/ 141128750 w 74"/>
              <a:gd name="T87" fmla="*/ 80645000 h 42"/>
              <a:gd name="T88" fmla="*/ 131048125 w 74"/>
              <a:gd name="T89" fmla="*/ 90725625 h 42"/>
              <a:gd name="T90" fmla="*/ 126007813 w 74"/>
              <a:gd name="T91" fmla="*/ 95765938 h 42"/>
              <a:gd name="T92" fmla="*/ 126007813 w 74"/>
              <a:gd name="T93" fmla="*/ 105846563 h 42"/>
              <a:gd name="T94" fmla="*/ 120967500 w 74"/>
              <a:gd name="T95" fmla="*/ 95765938 h 42"/>
              <a:gd name="T96" fmla="*/ 115927188 w 74"/>
              <a:gd name="T97" fmla="*/ 90725625 h 42"/>
              <a:gd name="T98" fmla="*/ 115927188 w 74"/>
              <a:gd name="T99" fmla="*/ 90725625 h 42"/>
              <a:gd name="T100" fmla="*/ 105846563 w 74"/>
              <a:gd name="T101" fmla="*/ 80645000 h 42"/>
              <a:gd name="T102" fmla="*/ 100806250 w 74"/>
              <a:gd name="T103" fmla="*/ 75604688 h 42"/>
              <a:gd name="T104" fmla="*/ 90725625 w 74"/>
              <a:gd name="T105" fmla="*/ 85685313 h 42"/>
              <a:gd name="T106" fmla="*/ 85685313 w 74"/>
              <a:gd name="T107" fmla="*/ 95765938 h 42"/>
              <a:gd name="T108" fmla="*/ 70564375 w 74"/>
              <a:gd name="T109" fmla="*/ 95765938 h 42"/>
              <a:gd name="T110" fmla="*/ 65524063 w 74"/>
              <a:gd name="T111" fmla="*/ 95765938 h 42"/>
              <a:gd name="T112" fmla="*/ 45362813 w 74"/>
              <a:gd name="T113" fmla="*/ 95765938 h 42"/>
              <a:gd name="T114" fmla="*/ 40322500 w 74"/>
              <a:gd name="T115" fmla="*/ 90725625 h 42"/>
              <a:gd name="T116" fmla="*/ 35282188 w 74"/>
              <a:gd name="T117" fmla="*/ 80645000 h 42"/>
              <a:gd name="T118" fmla="*/ 30241875 w 74"/>
              <a:gd name="T119" fmla="*/ 70564375 h 42"/>
              <a:gd name="T120" fmla="*/ 20161250 w 74"/>
              <a:gd name="T121" fmla="*/ 75604688 h 42"/>
              <a:gd name="T122" fmla="*/ 15120938 w 74"/>
              <a:gd name="T123" fmla="*/ 80645000 h 42"/>
              <a:gd name="T124" fmla="*/ 5040313 w 74"/>
              <a:gd name="T125" fmla="*/ 85685313 h 4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4" h="42">
                <a:moveTo>
                  <a:pt x="0" y="34"/>
                </a:moveTo>
                <a:lnTo>
                  <a:pt x="2" y="34"/>
                </a:lnTo>
                <a:lnTo>
                  <a:pt x="2" y="32"/>
                </a:lnTo>
                <a:lnTo>
                  <a:pt x="4" y="30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8" y="24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0" y="18"/>
                </a:lnTo>
                <a:lnTo>
                  <a:pt x="14" y="16"/>
                </a:lnTo>
                <a:lnTo>
                  <a:pt x="14" y="14"/>
                </a:lnTo>
                <a:lnTo>
                  <a:pt x="16" y="14"/>
                </a:lnTo>
                <a:lnTo>
                  <a:pt x="18" y="12"/>
                </a:lnTo>
                <a:lnTo>
                  <a:pt x="18" y="10"/>
                </a:lnTo>
                <a:lnTo>
                  <a:pt x="20" y="10"/>
                </a:lnTo>
                <a:lnTo>
                  <a:pt x="18" y="10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6" y="8"/>
                </a:lnTo>
                <a:lnTo>
                  <a:pt x="28" y="6"/>
                </a:lnTo>
                <a:lnTo>
                  <a:pt x="28" y="4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4"/>
                </a:lnTo>
                <a:lnTo>
                  <a:pt x="40" y="6"/>
                </a:lnTo>
                <a:lnTo>
                  <a:pt x="42" y="6"/>
                </a:lnTo>
                <a:lnTo>
                  <a:pt x="44" y="4"/>
                </a:lnTo>
                <a:lnTo>
                  <a:pt x="44" y="6"/>
                </a:lnTo>
                <a:lnTo>
                  <a:pt x="44" y="4"/>
                </a:lnTo>
                <a:lnTo>
                  <a:pt x="42" y="4"/>
                </a:lnTo>
                <a:lnTo>
                  <a:pt x="42" y="2"/>
                </a:lnTo>
                <a:lnTo>
                  <a:pt x="44" y="0"/>
                </a:lnTo>
                <a:lnTo>
                  <a:pt x="46" y="2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6" y="4"/>
                </a:lnTo>
                <a:lnTo>
                  <a:pt x="58" y="4"/>
                </a:lnTo>
                <a:lnTo>
                  <a:pt x="58" y="6"/>
                </a:lnTo>
                <a:lnTo>
                  <a:pt x="60" y="6"/>
                </a:lnTo>
                <a:lnTo>
                  <a:pt x="60" y="8"/>
                </a:lnTo>
                <a:lnTo>
                  <a:pt x="62" y="8"/>
                </a:lnTo>
                <a:lnTo>
                  <a:pt x="60" y="10"/>
                </a:lnTo>
                <a:lnTo>
                  <a:pt x="60" y="12"/>
                </a:lnTo>
                <a:lnTo>
                  <a:pt x="58" y="12"/>
                </a:lnTo>
                <a:lnTo>
                  <a:pt x="58" y="14"/>
                </a:lnTo>
                <a:lnTo>
                  <a:pt x="58" y="16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4" y="18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2" y="18"/>
                </a:lnTo>
                <a:lnTo>
                  <a:pt x="74" y="18"/>
                </a:lnTo>
                <a:lnTo>
                  <a:pt x="74" y="20"/>
                </a:lnTo>
                <a:lnTo>
                  <a:pt x="74" y="22"/>
                </a:lnTo>
                <a:lnTo>
                  <a:pt x="74" y="24"/>
                </a:lnTo>
                <a:lnTo>
                  <a:pt x="74" y="26"/>
                </a:lnTo>
                <a:lnTo>
                  <a:pt x="72" y="26"/>
                </a:lnTo>
                <a:lnTo>
                  <a:pt x="70" y="24"/>
                </a:lnTo>
                <a:lnTo>
                  <a:pt x="68" y="24"/>
                </a:lnTo>
                <a:lnTo>
                  <a:pt x="68" y="26"/>
                </a:lnTo>
                <a:lnTo>
                  <a:pt x="68" y="28"/>
                </a:lnTo>
                <a:lnTo>
                  <a:pt x="70" y="30"/>
                </a:lnTo>
                <a:lnTo>
                  <a:pt x="68" y="32"/>
                </a:lnTo>
                <a:lnTo>
                  <a:pt x="66" y="32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0" y="32"/>
                </a:lnTo>
                <a:lnTo>
                  <a:pt x="58" y="30"/>
                </a:lnTo>
                <a:lnTo>
                  <a:pt x="58" y="28"/>
                </a:lnTo>
                <a:lnTo>
                  <a:pt x="56" y="28"/>
                </a:lnTo>
                <a:lnTo>
                  <a:pt x="56" y="30"/>
                </a:lnTo>
                <a:lnTo>
                  <a:pt x="56" y="32"/>
                </a:lnTo>
                <a:lnTo>
                  <a:pt x="54" y="32"/>
                </a:lnTo>
                <a:lnTo>
                  <a:pt x="52" y="34"/>
                </a:lnTo>
                <a:lnTo>
                  <a:pt x="52" y="36"/>
                </a:lnTo>
                <a:lnTo>
                  <a:pt x="50" y="38"/>
                </a:lnTo>
                <a:lnTo>
                  <a:pt x="52" y="38"/>
                </a:lnTo>
                <a:lnTo>
                  <a:pt x="50" y="40"/>
                </a:lnTo>
                <a:lnTo>
                  <a:pt x="50" y="42"/>
                </a:lnTo>
                <a:lnTo>
                  <a:pt x="48" y="40"/>
                </a:lnTo>
                <a:lnTo>
                  <a:pt x="48" y="38"/>
                </a:lnTo>
                <a:lnTo>
                  <a:pt x="46" y="36"/>
                </a:lnTo>
                <a:lnTo>
                  <a:pt x="44" y="34"/>
                </a:lnTo>
                <a:lnTo>
                  <a:pt x="42" y="34"/>
                </a:lnTo>
                <a:lnTo>
                  <a:pt x="42" y="32"/>
                </a:lnTo>
                <a:lnTo>
                  <a:pt x="42" y="30"/>
                </a:lnTo>
                <a:lnTo>
                  <a:pt x="40" y="28"/>
                </a:lnTo>
                <a:lnTo>
                  <a:pt x="40" y="30"/>
                </a:lnTo>
                <a:lnTo>
                  <a:pt x="38" y="32"/>
                </a:lnTo>
                <a:lnTo>
                  <a:pt x="36" y="32"/>
                </a:lnTo>
                <a:lnTo>
                  <a:pt x="36" y="34"/>
                </a:lnTo>
                <a:lnTo>
                  <a:pt x="34" y="36"/>
                </a:lnTo>
                <a:lnTo>
                  <a:pt x="34" y="38"/>
                </a:lnTo>
                <a:lnTo>
                  <a:pt x="32" y="40"/>
                </a:lnTo>
                <a:lnTo>
                  <a:pt x="30" y="40"/>
                </a:lnTo>
                <a:lnTo>
                  <a:pt x="28" y="38"/>
                </a:lnTo>
                <a:lnTo>
                  <a:pt x="26" y="38"/>
                </a:lnTo>
                <a:lnTo>
                  <a:pt x="24" y="40"/>
                </a:lnTo>
                <a:lnTo>
                  <a:pt x="20" y="40"/>
                </a:lnTo>
                <a:lnTo>
                  <a:pt x="18" y="38"/>
                </a:lnTo>
                <a:lnTo>
                  <a:pt x="16" y="36"/>
                </a:lnTo>
                <a:lnTo>
                  <a:pt x="14" y="34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6" y="30"/>
                </a:lnTo>
                <a:lnTo>
                  <a:pt x="6" y="32"/>
                </a:lnTo>
                <a:lnTo>
                  <a:pt x="4" y="34"/>
                </a:lnTo>
                <a:lnTo>
                  <a:pt x="2" y="34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7" name="Freeform 2435"/>
          <p:cNvSpPr>
            <a:spLocks/>
          </p:cNvSpPr>
          <p:nvPr/>
        </p:nvSpPr>
        <p:spPr bwMode="auto">
          <a:xfrm>
            <a:off x="4527553" y="1727201"/>
            <a:ext cx="282575" cy="401639"/>
          </a:xfrm>
          <a:custGeom>
            <a:avLst/>
            <a:gdLst>
              <a:gd name="T0" fmla="*/ 20161250 w 178"/>
              <a:gd name="T1" fmla="*/ 451109324 h 253"/>
              <a:gd name="T2" fmla="*/ 25201563 w 178"/>
              <a:gd name="T3" fmla="*/ 425907730 h 253"/>
              <a:gd name="T4" fmla="*/ 50403125 w 178"/>
              <a:gd name="T5" fmla="*/ 405746455 h 253"/>
              <a:gd name="T6" fmla="*/ 40322500 w 178"/>
              <a:gd name="T7" fmla="*/ 365423905 h 253"/>
              <a:gd name="T8" fmla="*/ 50403125 w 178"/>
              <a:gd name="T9" fmla="*/ 340222311 h 253"/>
              <a:gd name="T10" fmla="*/ 40322500 w 178"/>
              <a:gd name="T11" fmla="*/ 299899761 h 253"/>
              <a:gd name="T12" fmla="*/ 30241875 w 178"/>
              <a:gd name="T13" fmla="*/ 259577211 h 253"/>
              <a:gd name="T14" fmla="*/ 55443438 w 178"/>
              <a:gd name="T15" fmla="*/ 224294979 h 253"/>
              <a:gd name="T16" fmla="*/ 105846563 w 178"/>
              <a:gd name="T17" fmla="*/ 214214342 h 253"/>
              <a:gd name="T18" fmla="*/ 110886875 w 178"/>
              <a:gd name="T19" fmla="*/ 173891791 h 253"/>
              <a:gd name="T20" fmla="*/ 115927188 w 178"/>
              <a:gd name="T21" fmla="*/ 123488604 h 253"/>
              <a:gd name="T22" fmla="*/ 156249688 w 178"/>
              <a:gd name="T23" fmla="*/ 98287010 h 253"/>
              <a:gd name="T24" fmla="*/ 181451250 w 178"/>
              <a:gd name="T25" fmla="*/ 57964460 h 253"/>
              <a:gd name="T26" fmla="*/ 221773750 w 178"/>
              <a:gd name="T27" fmla="*/ 45362869 h 253"/>
              <a:gd name="T28" fmla="*/ 262096250 w 178"/>
              <a:gd name="T29" fmla="*/ 20161275 h 253"/>
              <a:gd name="T30" fmla="*/ 307459063 w 178"/>
              <a:gd name="T31" fmla="*/ 10080638 h 253"/>
              <a:gd name="T32" fmla="*/ 327620313 w 178"/>
              <a:gd name="T33" fmla="*/ 5040319 h 253"/>
              <a:gd name="T34" fmla="*/ 372983125 w 178"/>
              <a:gd name="T35" fmla="*/ 20161275 h 253"/>
              <a:gd name="T36" fmla="*/ 408265313 w 178"/>
              <a:gd name="T37" fmla="*/ 35282231 h 253"/>
              <a:gd name="T38" fmla="*/ 418345938 w 178"/>
              <a:gd name="T39" fmla="*/ 68045097 h 253"/>
              <a:gd name="T40" fmla="*/ 438507188 w 178"/>
              <a:gd name="T41" fmla="*/ 93246691 h 253"/>
              <a:gd name="T42" fmla="*/ 448587813 w 178"/>
              <a:gd name="T43" fmla="*/ 133569241 h 253"/>
              <a:gd name="T44" fmla="*/ 423386250 w 178"/>
              <a:gd name="T45" fmla="*/ 143649879 h 253"/>
              <a:gd name="T46" fmla="*/ 393144375 w 178"/>
              <a:gd name="T47" fmla="*/ 138609560 h 253"/>
              <a:gd name="T48" fmla="*/ 383063750 w 178"/>
              <a:gd name="T49" fmla="*/ 153730516 h 253"/>
              <a:gd name="T50" fmla="*/ 362902500 w 178"/>
              <a:gd name="T51" fmla="*/ 163811154 h 253"/>
              <a:gd name="T52" fmla="*/ 352821875 w 178"/>
              <a:gd name="T53" fmla="*/ 189012748 h 253"/>
              <a:gd name="T54" fmla="*/ 357862188 w 178"/>
              <a:gd name="T55" fmla="*/ 209174023 h 253"/>
              <a:gd name="T56" fmla="*/ 322580000 w 178"/>
              <a:gd name="T57" fmla="*/ 234375617 h 253"/>
              <a:gd name="T58" fmla="*/ 292338125 w 178"/>
              <a:gd name="T59" fmla="*/ 249496573 h 253"/>
              <a:gd name="T60" fmla="*/ 262096250 w 178"/>
              <a:gd name="T61" fmla="*/ 264617529 h 253"/>
              <a:gd name="T62" fmla="*/ 246975313 w 178"/>
              <a:gd name="T63" fmla="*/ 279738486 h 253"/>
              <a:gd name="T64" fmla="*/ 241935000 w 178"/>
              <a:gd name="T65" fmla="*/ 274698167 h 253"/>
              <a:gd name="T66" fmla="*/ 226814063 w 178"/>
              <a:gd name="T67" fmla="*/ 289819123 h 253"/>
              <a:gd name="T68" fmla="*/ 226814063 w 178"/>
              <a:gd name="T69" fmla="*/ 315020717 h 253"/>
              <a:gd name="T70" fmla="*/ 221773750 w 178"/>
              <a:gd name="T71" fmla="*/ 330141673 h 253"/>
              <a:gd name="T72" fmla="*/ 221773750 w 178"/>
              <a:gd name="T73" fmla="*/ 350302949 h 253"/>
              <a:gd name="T74" fmla="*/ 226814063 w 178"/>
              <a:gd name="T75" fmla="*/ 380544861 h 253"/>
              <a:gd name="T76" fmla="*/ 257055938 w 178"/>
              <a:gd name="T77" fmla="*/ 395665818 h 253"/>
              <a:gd name="T78" fmla="*/ 282257500 w 178"/>
              <a:gd name="T79" fmla="*/ 410786774 h 253"/>
              <a:gd name="T80" fmla="*/ 282257500 w 178"/>
              <a:gd name="T81" fmla="*/ 425907730 h 253"/>
              <a:gd name="T82" fmla="*/ 257055938 w 178"/>
              <a:gd name="T83" fmla="*/ 446069005 h 253"/>
              <a:gd name="T84" fmla="*/ 272176875 w 178"/>
              <a:gd name="T85" fmla="*/ 451109324 h 253"/>
              <a:gd name="T86" fmla="*/ 252015625 w 178"/>
              <a:gd name="T87" fmla="*/ 461189962 h 253"/>
              <a:gd name="T88" fmla="*/ 241935000 w 178"/>
              <a:gd name="T89" fmla="*/ 461189962 h 253"/>
              <a:gd name="T90" fmla="*/ 216733438 w 178"/>
              <a:gd name="T91" fmla="*/ 481351237 h 253"/>
              <a:gd name="T92" fmla="*/ 211693125 w 178"/>
              <a:gd name="T93" fmla="*/ 481351237 h 253"/>
              <a:gd name="T94" fmla="*/ 211693125 w 178"/>
              <a:gd name="T95" fmla="*/ 496472193 h 253"/>
              <a:gd name="T96" fmla="*/ 201612500 w 178"/>
              <a:gd name="T97" fmla="*/ 511593149 h 253"/>
              <a:gd name="T98" fmla="*/ 206652813 w 178"/>
              <a:gd name="T99" fmla="*/ 541835062 h 253"/>
              <a:gd name="T100" fmla="*/ 201612500 w 178"/>
              <a:gd name="T101" fmla="*/ 567036656 h 253"/>
              <a:gd name="T102" fmla="*/ 181451250 w 178"/>
              <a:gd name="T103" fmla="*/ 597278569 h 253"/>
              <a:gd name="T104" fmla="*/ 141128750 w 178"/>
              <a:gd name="T105" fmla="*/ 597278569 h 253"/>
              <a:gd name="T106" fmla="*/ 120967500 w 178"/>
              <a:gd name="T107" fmla="*/ 622480162 h 253"/>
              <a:gd name="T108" fmla="*/ 100806250 w 178"/>
              <a:gd name="T109" fmla="*/ 637601119 h 253"/>
              <a:gd name="T110" fmla="*/ 70564375 w 178"/>
              <a:gd name="T111" fmla="*/ 632560800 h 253"/>
              <a:gd name="T112" fmla="*/ 55443438 w 178"/>
              <a:gd name="T113" fmla="*/ 597278569 h 253"/>
              <a:gd name="T114" fmla="*/ 70564375 w 178"/>
              <a:gd name="T115" fmla="*/ 577117293 h 253"/>
              <a:gd name="T116" fmla="*/ 40322500 w 178"/>
              <a:gd name="T117" fmla="*/ 556956018 h 253"/>
              <a:gd name="T118" fmla="*/ 25201563 w 178"/>
              <a:gd name="T119" fmla="*/ 521673787 h 253"/>
              <a:gd name="T120" fmla="*/ 25201563 w 178"/>
              <a:gd name="T121" fmla="*/ 491431874 h 253"/>
              <a:gd name="T122" fmla="*/ 10080625 w 178"/>
              <a:gd name="T123" fmla="*/ 491431874 h 253"/>
              <a:gd name="T124" fmla="*/ 5040313 w 178"/>
              <a:gd name="T125" fmla="*/ 456149643 h 2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8" h="253">
                <a:moveTo>
                  <a:pt x="2" y="181"/>
                </a:moveTo>
                <a:lnTo>
                  <a:pt x="2" y="181"/>
                </a:lnTo>
                <a:lnTo>
                  <a:pt x="4" y="181"/>
                </a:lnTo>
                <a:lnTo>
                  <a:pt x="4" y="183"/>
                </a:lnTo>
                <a:lnTo>
                  <a:pt x="6" y="185"/>
                </a:lnTo>
                <a:lnTo>
                  <a:pt x="8" y="185"/>
                </a:lnTo>
                <a:lnTo>
                  <a:pt x="8" y="183"/>
                </a:lnTo>
                <a:lnTo>
                  <a:pt x="8" y="181"/>
                </a:lnTo>
                <a:lnTo>
                  <a:pt x="8" y="179"/>
                </a:lnTo>
                <a:lnTo>
                  <a:pt x="10" y="179"/>
                </a:lnTo>
                <a:lnTo>
                  <a:pt x="10" y="177"/>
                </a:lnTo>
                <a:lnTo>
                  <a:pt x="10" y="175"/>
                </a:lnTo>
                <a:lnTo>
                  <a:pt x="8" y="173"/>
                </a:lnTo>
                <a:lnTo>
                  <a:pt x="8" y="171"/>
                </a:lnTo>
                <a:lnTo>
                  <a:pt x="10" y="169"/>
                </a:lnTo>
                <a:lnTo>
                  <a:pt x="10" y="167"/>
                </a:lnTo>
                <a:lnTo>
                  <a:pt x="10" y="165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8" y="163"/>
                </a:lnTo>
                <a:lnTo>
                  <a:pt x="20" y="161"/>
                </a:lnTo>
                <a:lnTo>
                  <a:pt x="20" y="159"/>
                </a:lnTo>
                <a:lnTo>
                  <a:pt x="20" y="157"/>
                </a:lnTo>
                <a:lnTo>
                  <a:pt x="20" y="155"/>
                </a:lnTo>
                <a:lnTo>
                  <a:pt x="20" y="153"/>
                </a:lnTo>
                <a:lnTo>
                  <a:pt x="20" y="151"/>
                </a:lnTo>
                <a:lnTo>
                  <a:pt x="18" y="149"/>
                </a:lnTo>
                <a:lnTo>
                  <a:pt x="16" y="149"/>
                </a:lnTo>
                <a:lnTo>
                  <a:pt x="16" y="147"/>
                </a:lnTo>
                <a:lnTo>
                  <a:pt x="16" y="145"/>
                </a:lnTo>
                <a:lnTo>
                  <a:pt x="18" y="143"/>
                </a:lnTo>
                <a:lnTo>
                  <a:pt x="20" y="143"/>
                </a:lnTo>
                <a:lnTo>
                  <a:pt x="22" y="143"/>
                </a:lnTo>
                <a:lnTo>
                  <a:pt x="24" y="141"/>
                </a:lnTo>
                <a:lnTo>
                  <a:pt x="24" y="139"/>
                </a:lnTo>
                <a:lnTo>
                  <a:pt x="24" y="137"/>
                </a:lnTo>
                <a:lnTo>
                  <a:pt x="22" y="135"/>
                </a:lnTo>
                <a:lnTo>
                  <a:pt x="20" y="135"/>
                </a:lnTo>
                <a:lnTo>
                  <a:pt x="18" y="133"/>
                </a:lnTo>
                <a:lnTo>
                  <a:pt x="16" y="133"/>
                </a:lnTo>
                <a:lnTo>
                  <a:pt x="14" y="131"/>
                </a:lnTo>
                <a:lnTo>
                  <a:pt x="14" y="129"/>
                </a:lnTo>
                <a:lnTo>
                  <a:pt x="16" y="125"/>
                </a:lnTo>
                <a:lnTo>
                  <a:pt x="16" y="123"/>
                </a:lnTo>
                <a:lnTo>
                  <a:pt x="16" y="121"/>
                </a:lnTo>
                <a:lnTo>
                  <a:pt x="16" y="119"/>
                </a:lnTo>
                <a:lnTo>
                  <a:pt x="14" y="117"/>
                </a:lnTo>
                <a:lnTo>
                  <a:pt x="14" y="115"/>
                </a:lnTo>
                <a:lnTo>
                  <a:pt x="14" y="111"/>
                </a:lnTo>
                <a:lnTo>
                  <a:pt x="12" y="109"/>
                </a:lnTo>
                <a:lnTo>
                  <a:pt x="14" y="107"/>
                </a:lnTo>
                <a:lnTo>
                  <a:pt x="14" y="105"/>
                </a:lnTo>
                <a:lnTo>
                  <a:pt x="12" y="103"/>
                </a:lnTo>
                <a:lnTo>
                  <a:pt x="12" y="101"/>
                </a:lnTo>
                <a:lnTo>
                  <a:pt x="14" y="97"/>
                </a:lnTo>
                <a:lnTo>
                  <a:pt x="16" y="95"/>
                </a:lnTo>
                <a:lnTo>
                  <a:pt x="16" y="93"/>
                </a:lnTo>
                <a:lnTo>
                  <a:pt x="18" y="93"/>
                </a:lnTo>
                <a:lnTo>
                  <a:pt x="20" y="91"/>
                </a:lnTo>
                <a:lnTo>
                  <a:pt x="22" y="89"/>
                </a:lnTo>
                <a:lnTo>
                  <a:pt x="24" y="87"/>
                </a:lnTo>
                <a:lnTo>
                  <a:pt x="26" y="87"/>
                </a:lnTo>
                <a:lnTo>
                  <a:pt x="28" y="87"/>
                </a:lnTo>
                <a:lnTo>
                  <a:pt x="32" y="87"/>
                </a:lnTo>
                <a:lnTo>
                  <a:pt x="34" y="87"/>
                </a:lnTo>
                <a:lnTo>
                  <a:pt x="40" y="87"/>
                </a:lnTo>
                <a:lnTo>
                  <a:pt x="42" y="85"/>
                </a:lnTo>
                <a:lnTo>
                  <a:pt x="40" y="81"/>
                </a:lnTo>
                <a:lnTo>
                  <a:pt x="38" y="79"/>
                </a:lnTo>
                <a:lnTo>
                  <a:pt x="36" y="79"/>
                </a:lnTo>
                <a:lnTo>
                  <a:pt x="34" y="77"/>
                </a:lnTo>
                <a:lnTo>
                  <a:pt x="36" y="75"/>
                </a:lnTo>
                <a:lnTo>
                  <a:pt x="40" y="73"/>
                </a:lnTo>
                <a:lnTo>
                  <a:pt x="42" y="69"/>
                </a:lnTo>
                <a:lnTo>
                  <a:pt x="44" y="69"/>
                </a:lnTo>
                <a:lnTo>
                  <a:pt x="44" y="65"/>
                </a:lnTo>
                <a:lnTo>
                  <a:pt x="46" y="65"/>
                </a:lnTo>
                <a:lnTo>
                  <a:pt x="46" y="61"/>
                </a:lnTo>
                <a:lnTo>
                  <a:pt x="46" y="59"/>
                </a:lnTo>
                <a:lnTo>
                  <a:pt x="48" y="55"/>
                </a:lnTo>
                <a:lnTo>
                  <a:pt x="46" y="53"/>
                </a:lnTo>
                <a:lnTo>
                  <a:pt x="46" y="51"/>
                </a:lnTo>
                <a:lnTo>
                  <a:pt x="46" y="49"/>
                </a:lnTo>
                <a:lnTo>
                  <a:pt x="48" y="49"/>
                </a:lnTo>
                <a:lnTo>
                  <a:pt x="52" y="49"/>
                </a:lnTo>
                <a:lnTo>
                  <a:pt x="56" y="49"/>
                </a:lnTo>
                <a:lnTo>
                  <a:pt x="58" y="47"/>
                </a:lnTo>
                <a:lnTo>
                  <a:pt x="58" y="45"/>
                </a:lnTo>
                <a:lnTo>
                  <a:pt x="58" y="43"/>
                </a:lnTo>
                <a:lnTo>
                  <a:pt x="60" y="41"/>
                </a:lnTo>
                <a:lnTo>
                  <a:pt x="62" y="39"/>
                </a:lnTo>
                <a:lnTo>
                  <a:pt x="64" y="39"/>
                </a:lnTo>
                <a:lnTo>
                  <a:pt x="66" y="35"/>
                </a:lnTo>
                <a:lnTo>
                  <a:pt x="68" y="35"/>
                </a:lnTo>
                <a:lnTo>
                  <a:pt x="70" y="33"/>
                </a:lnTo>
                <a:lnTo>
                  <a:pt x="70" y="31"/>
                </a:lnTo>
                <a:lnTo>
                  <a:pt x="68" y="29"/>
                </a:lnTo>
                <a:lnTo>
                  <a:pt x="66" y="27"/>
                </a:lnTo>
                <a:lnTo>
                  <a:pt x="70" y="25"/>
                </a:lnTo>
                <a:lnTo>
                  <a:pt x="72" y="23"/>
                </a:lnTo>
                <a:lnTo>
                  <a:pt x="72" y="22"/>
                </a:lnTo>
                <a:lnTo>
                  <a:pt x="74" y="20"/>
                </a:lnTo>
                <a:lnTo>
                  <a:pt x="78" y="18"/>
                </a:lnTo>
                <a:lnTo>
                  <a:pt x="80" y="16"/>
                </a:lnTo>
                <a:lnTo>
                  <a:pt x="84" y="16"/>
                </a:lnTo>
                <a:lnTo>
                  <a:pt x="86" y="16"/>
                </a:lnTo>
                <a:lnTo>
                  <a:pt x="88" y="18"/>
                </a:lnTo>
                <a:lnTo>
                  <a:pt x="90" y="18"/>
                </a:lnTo>
                <a:lnTo>
                  <a:pt x="94" y="14"/>
                </a:lnTo>
                <a:lnTo>
                  <a:pt x="92" y="10"/>
                </a:lnTo>
                <a:lnTo>
                  <a:pt x="92" y="8"/>
                </a:lnTo>
                <a:lnTo>
                  <a:pt x="96" y="8"/>
                </a:lnTo>
                <a:lnTo>
                  <a:pt x="100" y="8"/>
                </a:lnTo>
                <a:lnTo>
                  <a:pt x="104" y="8"/>
                </a:lnTo>
                <a:lnTo>
                  <a:pt x="110" y="10"/>
                </a:lnTo>
                <a:lnTo>
                  <a:pt x="116" y="12"/>
                </a:lnTo>
                <a:lnTo>
                  <a:pt x="118" y="10"/>
                </a:lnTo>
                <a:lnTo>
                  <a:pt x="120" y="8"/>
                </a:lnTo>
                <a:lnTo>
                  <a:pt x="118" y="8"/>
                </a:lnTo>
                <a:lnTo>
                  <a:pt x="116" y="8"/>
                </a:lnTo>
                <a:lnTo>
                  <a:pt x="120" y="6"/>
                </a:lnTo>
                <a:lnTo>
                  <a:pt x="122" y="4"/>
                </a:lnTo>
                <a:lnTo>
                  <a:pt x="120" y="2"/>
                </a:lnTo>
                <a:lnTo>
                  <a:pt x="118" y="0"/>
                </a:lnTo>
                <a:lnTo>
                  <a:pt x="120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30" y="2"/>
                </a:lnTo>
                <a:lnTo>
                  <a:pt x="132" y="2"/>
                </a:lnTo>
                <a:lnTo>
                  <a:pt x="134" y="4"/>
                </a:lnTo>
                <a:lnTo>
                  <a:pt x="136" y="4"/>
                </a:lnTo>
                <a:lnTo>
                  <a:pt x="138" y="6"/>
                </a:lnTo>
                <a:lnTo>
                  <a:pt x="140" y="6"/>
                </a:lnTo>
                <a:lnTo>
                  <a:pt x="142" y="8"/>
                </a:lnTo>
                <a:lnTo>
                  <a:pt x="144" y="8"/>
                </a:lnTo>
                <a:lnTo>
                  <a:pt x="146" y="8"/>
                </a:lnTo>
                <a:lnTo>
                  <a:pt x="148" y="8"/>
                </a:lnTo>
                <a:lnTo>
                  <a:pt x="148" y="10"/>
                </a:lnTo>
                <a:lnTo>
                  <a:pt x="150" y="10"/>
                </a:lnTo>
                <a:lnTo>
                  <a:pt x="152" y="10"/>
                </a:lnTo>
                <a:lnTo>
                  <a:pt x="154" y="10"/>
                </a:lnTo>
                <a:lnTo>
                  <a:pt x="156" y="10"/>
                </a:lnTo>
                <a:lnTo>
                  <a:pt x="158" y="12"/>
                </a:lnTo>
                <a:lnTo>
                  <a:pt x="160" y="14"/>
                </a:lnTo>
                <a:lnTo>
                  <a:pt x="162" y="14"/>
                </a:lnTo>
                <a:lnTo>
                  <a:pt x="164" y="16"/>
                </a:lnTo>
                <a:lnTo>
                  <a:pt x="166" y="18"/>
                </a:lnTo>
                <a:lnTo>
                  <a:pt x="168" y="18"/>
                </a:lnTo>
                <a:lnTo>
                  <a:pt x="166" y="20"/>
                </a:lnTo>
                <a:lnTo>
                  <a:pt x="166" y="22"/>
                </a:lnTo>
                <a:lnTo>
                  <a:pt x="166" y="23"/>
                </a:lnTo>
                <a:lnTo>
                  <a:pt x="166" y="25"/>
                </a:lnTo>
                <a:lnTo>
                  <a:pt x="166" y="27"/>
                </a:lnTo>
                <a:lnTo>
                  <a:pt x="168" y="27"/>
                </a:lnTo>
                <a:lnTo>
                  <a:pt x="170" y="27"/>
                </a:lnTo>
                <a:lnTo>
                  <a:pt x="170" y="29"/>
                </a:lnTo>
                <a:lnTo>
                  <a:pt x="168" y="29"/>
                </a:lnTo>
                <a:lnTo>
                  <a:pt x="168" y="31"/>
                </a:lnTo>
                <a:lnTo>
                  <a:pt x="170" y="33"/>
                </a:lnTo>
                <a:lnTo>
                  <a:pt x="172" y="35"/>
                </a:lnTo>
                <a:lnTo>
                  <a:pt x="174" y="37"/>
                </a:lnTo>
                <a:lnTo>
                  <a:pt x="174" y="39"/>
                </a:lnTo>
                <a:lnTo>
                  <a:pt x="174" y="41"/>
                </a:lnTo>
                <a:lnTo>
                  <a:pt x="172" y="43"/>
                </a:lnTo>
                <a:lnTo>
                  <a:pt x="170" y="45"/>
                </a:lnTo>
                <a:lnTo>
                  <a:pt x="170" y="47"/>
                </a:lnTo>
                <a:lnTo>
                  <a:pt x="174" y="49"/>
                </a:lnTo>
                <a:lnTo>
                  <a:pt x="176" y="51"/>
                </a:lnTo>
                <a:lnTo>
                  <a:pt x="178" y="53"/>
                </a:lnTo>
                <a:lnTo>
                  <a:pt x="178" y="55"/>
                </a:lnTo>
                <a:lnTo>
                  <a:pt x="176" y="55"/>
                </a:lnTo>
                <a:lnTo>
                  <a:pt x="174" y="57"/>
                </a:lnTo>
                <a:lnTo>
                  <a:pt x="174" y="55"/>
                </a:lnTo>
                <a:lnTo>
                  <a:pt x="172" y="57"/>
                </a:lnTo>
                <a:lnTo>
                  <a:pt x="170" y="55"/>
                </a:lnTo>
                <a:lnTo>
                  <a:pt x="168" y="57"/>
                </a:lnTo>
                <a:lnTo>
                  <a:pt x="166" y="55"/>
                </a:lnTo>
                <a:lnTo>
                  <a:pt x="164" y="55"/>
                </a:lnTo>
                <a:lnTo>
                  <a:pt x="166" y="57"/>
                </a:lnTo>
                <a:lnTo>
                  <a:pt x="162" y="57"/>
                </a:lnTo>
                <a:lnTo>
                  <a:pt x="162" y="55"/>
                </a:lnTo>
                <a:lnTo>
                  <a:pt x="160" y="55"/>
                </a:lnTo>
                <a:lnTo>
                  <a:pt x="158" y="57"/>
                </a:lnTo>
                <a:lnTo>
                  <a:pt x="156" y="55"/>
                </a:lnTo>
                <a:lnTo>
                  <a:pt x="154" y="55"/>
                </a:lnTo>
                <a:lnTo>
                  <a:pt x="154" y="57"/>
                </a:lnTo>
                <a:lnTo>
                  <a:pt x="154" y="59"/>
                </a:lnTo>
                <a:lnTo>
                  <a:pt x="156" y="61"/>
                </a:lnTo>
                <a:lnTo>
                  <a:pt x="154" y="61"/>
                </a:lnTo>
                <a:lnTo>
                  <a:pt x="152" y="59"/>
                </a:lnTo>
                <a:lnTo>
                  <a:pt x="150" y="59"/>
                </a:lnTo>
                <a:lnTo>
                  <a:pt x="152" y="61"/>
                </a:lnTo>
                <a:lnTo>
                  <a:pt x="150" y="61"/>
                </a:lnTo>
                <a:lnTo>
                  <a:pt x="148" y="61"/>
                </a:lnTo>
                <a:lnTo>
                  <a:pt x="150" y="61"/>
                </a:lnTo>
                <a:lnTo>
                  <a:pt x="148" y="63"/>
                </a:lnTo>
                <a:lnTo>
                  <a:pt x="146" y="63"/>
                </a:lnTo>
                <a:lnTo>
                  <a:pt x="144" y="63"/>
                </a:lnTo>
                <a:lnTo>
                  <a:pt x="142" y="63"/>
                </a:lnTo>
                <a:lnTo>
                  <a:pt x="142" y="65"/>
                </a:lnTo>
                <a:lnTo>
                  <a:pt x="144" y="65"/>
                </a:lnTo>
                <a:lnTo>
                  <a:pt x="146" y="67"/>
                </a:lnTo>
                <a:lnTo>
                  <a:pt x="144" y="67"/>
                </a:lnTo>
                <a:lnTo>
                  <a:pt x="144" y="69"/>
                </a:lnTo>
                <a:lnTo>
                  <a:pt x="142" y="71"/>
                </a:lnTo>
                <a:lnTo>
                  <a:pt x="140" y="71"/>
                </a:lnTo>
                <a:lnTo>
                  <a:pt x="138" y="73"/>
                </a:lnTo>
                <a:lnTo>
                  <a:pt x="140" y="75"/>
                </a:lnTo>
                <a:lnTo>
                  <a:pt x="138" y="75"/>
                </a:lnTo>
                <a:lnTo>
                  <a:pt x="140" y="77"/>
                </a:lnTo>
                <a:lnTo>
                  <a:pt x="142" y="77"/>
                </a:lnTo>
                <a:lnTo>
                  <a:pt x="144" y="79"/>
                </a:lnTo>
                <a:lnTo>
                  <a:pt x="146" y="81"/>
                </a:lnTo>
                <a:lnTo>
                  <a:pt x="144" y="81"/>
                </a:lnTo>
                <a:lnTo>
                  <a:pt x="142" y="83"/>
                </a:lnTo>
                <a:lnTo>
                  <a:pt x="140" y="83"/>
                </a:lnTo>
                <a:lnTo>
                  <a:pt x="138" y="85"/>
                </a:lnTo>
                <a:lnTo>
                  <a:pt x="138" y="87"/>
                </a:lnTo>
                <a:lnTo>
                  <a:pt x="136" y="89"/>
                </a:lnTo>
                <a:lnTo>
                  <a:pt x="136" y="91"/>
                </a:lnTo>
                <a:lnTo>
                  <a:pt x="132" y="93"/>
                </a:lnTo>
                <a:lnTo>
                  <a:pt x="130" y="93"/>
                </a:lnTo>
                <a:lnTo>
                  <a:pt x="130" y="95"/>
                </a:lnTo>
                <a:lnTo>
                  <a:pt x="128" y="93"/>
                </a:lnTo>
                <a:lnTo>
                  <a:pt x="128" y="95"/>
                </a:lnTo>
                <a:lnTo>
                  <a:pt x="126" y="95"/>
                </a:lnTo>
                <a:lnTo>
                  <a:pt x="124" y="97"/>
                </a:lnTo>
                <a:lnTo>
                  <a:pt x="122" y="97"/>
                </a:lnTo>
                <a:lnTo>
                  <a:pt x="122" y="99"/>
                </a:lnTo>
                <a:lnTo>
                  <a:pt x="120" y="99"/>
                </a:lnTo>
                <a:lnTo>
                  <a:pt x="118" y="97"/>
                </a:lnTo>
                <a:lnTo>
                  <a:pt x="118" y="99"/>
                </a:lnTo>
                <a:lnTo>
                  <a:pt x="116" y="99"/>
                </a:lnTo>
                <a:lnTo>
                  <a:pt x="114" y="99"/>
                </a:lnTo>
                <a:lnTo>
                  <a:pt x="114" y="101"/>
                </a:lnTo>
                <a:lnTo>
                  <a:pt x="112" y="101"/>
                </a:lnTo>
                <a:lnTo>
                  <a:pt x="112" y="103"/>
                </a:lnTo>
                <a:lnTo>
                  <a:pt x="110" y="103"/>
                </a:lnTo>
                <a:lnTo>
                  <a:pt x="108" y="103"/>
                </a:lnTo>
                <a:lnTo>
                  <a:pt x="106" y="103"/>
                </a:lnTo>
                <a:lnTo>
                  <a:pt x="104" y="105"/>
                </a:lnTo>
                <a:lnTo>
                  <a:pt x="102" y="107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4" y="109"/>
                </a:lnTo>
                <a:lnTo>
                  <a:pt x="102" y="111"/>
                </a:lnTo>
                <a:lnTo>
                  <a:pt x="100" y="109"/>
                </a:lnTo>
                <a:lnTo>
                  <a:pt x="100" y="111"/>
                </a:lnTo>
                <a:lnTo>
                  <a:pt x="98" y="111"/>
                </a:lnTo>
                <a:lnTo>
                  <a:pt x="100" y="111"/>
                </a:lnTo>
                <a:lnTo>
                  <a:pt x="98" y="111"/>
                </a:lnTo>
                <a:lnTo>
                  <a:pt x="96" y="111"/>
                </a:lnTo>
                <a:lnTo>
                  <a:pt x="96" y="109"/>
                </a:lnTo>
                <a:lnTo>
                  <a:pt x="94" y="107"/>
                </a:lnTo>
                <a:lnTo>
                  <a:pt x="94" y="105"/>
                </a:lnTo>
                <a:lnTo>
                  <a:pt x="94" y="107"/>
                </a:lnTo>
                <a:lnTo>
                  <a:pt x="96" y="109"/>
                </a:lnTo>
                <a:lnTo>
                  <a:pt x="96" y="111"/>
                </a:lnTo>
                <a:lnTo>
                  <a:pt x="96" y="113"/>
                </a:lnTo>
                <a:lnTo>
                  <a:pt x="96" y="115"/>
                </a:lnTo>
                <a:lnTo>
                  <a:pt x="94" y="117"/>
                </a:lnTo>
                <a:lnTo>
                  <a:pt x="92" y="117"/>
                </a:lnTo>
                <a:lnTo>
                  <a:pt x="90" y="117"/>
                </a:lnTo>
                <a:lnTo>
                  <a:pt x="90" y="115"/>
                </a:lnTo>
                <a:lnTo>
                  <a:pt x="88" y="117"/>
                </a:lnTo>
                <a:lnTo>
                  <a:pt x="88" y="119"/>
                </a:lnTo>
                <a:lnTo>
                  <a:pt x="88" y="121"/>
                </a:lnTo>
                <a:lnTo>
                  <a:pt x="90" y="121"/>
                </a:lnTo>
                <a:lnTo>
                  <a:pt x="92" y="121"/>
                </a:lnTo>
                <a:lnTo>
                  <a:pt x="90" y="123"/>
                </a:lnTo>
                <a:lnTo>
                  <a:pt x="90" y="125"/>
                </a:lnTo>
                <a:lnTo>
                  <a:pt x="90" y="127"/>
                </a:lnTo>
                <a:lnTo>
                  <a:pt x="88" y="129"/>
                </a:lnTo>
                <a:lnTo>
                  <a:pt x="90" y="131"/>
                </a:lnTo>
                <a:lnTo>
                  <a:pt x="92" y="131"/>
                </a:lnTo>
                <a:lnTo>
                  <a:pt x="90" y="133"/>
                </a:lnTo>
                <a:lnTo>
                  <a:pt x="90" y="131"/>
                </a:lnTo>
                <a:lnTo>
                  <a:pt x="88" y="131"/>
                </a:lnTo>
                <a:lnTo>
                  <a:pt x="86" y="131"/>
                </a:lnTo>
                <a:lnTo>
                  <a:pt x="88" y="131"/>
                </a:lnTo>
                <a:lnTo>
                  <a:pt x="86" y="133"/>
                </a:lnTo>
                <a:lnTo>
                  <a:pt x="88" y="133"/>
                </a:lnTo>
                <a:lnTo>
                  <a:pt x="86" y="133"/>
                </a:lnTo>
                <a:lnTo>
                  <a:pt x="88" y="135"/>
                </a:lnTo>
                <a:lnTo>
                  <a:pt x="86" y="135"/>
                </a:lnTo>
                <a:lnTo>
                  <a:pt x="88" y="137"/>
                </a:lnTo>
                <a:lnTo>
                  <a:pt x="86" y="137"/>
                </a:lnTo>
                <a:lnTo>
                  <a:pt x="88" y="139"/>
                </a:lnTo>
                <a:lnTo>
                  <a:pt x="86" y="139"/>
                </a:lnTo>
                <a:lnTo>
                  <a:pt x="86" y="141"/>
                </a:lnTo>
                <a:lnTo>
                  <a:pt x="86" y="143"/>
                </a:lnTo>
                <a:lnTo>
                  <a:pt x="86" y="145"/>
                </a:lnTo>
                <a:lnTo>
                  <a:pt x="88" y="147"/>
                </a:lnTo>
                <a:lnTo>
                  <a:pt x="90" y="149"/>
                </a:lnTo>
                <a:lnTo>
                  <a:pt x="88" y="151"/>
                </a:lnTo>
                <a:lnTo>
                  <a:pt x="90" y="151"/>
                </a:lnTo>
                <a:lnTo>
                  <a:pt x="92" y="151"/>
                </a:lnTo>
                <a:lnTo>
                  <a:pt x="94" y="151"/>
                </a:lnTo>
                <a:lnTo>
                  <a:pt x="94" y="153"/>
                </a:lnTo>
                <a:lnTo>
                  <a:pt x="96" y="153"/>
                </a:lnTo>
                <a:lnTo>
                  <a:pt x="98" y="153"/>
                </a:lnTo>
                <a:lnTo>
                  <a:pt x="100" y="153"/>
                </a:lnTo>
                <a:lnTo>
                  <a:pt x="102" y="157"/>
                </a:lnTo>
                <a:lnTo>
                  <a:pt x="104" y="157"/>
                </a:lnTo>
                <a:lnTo>
                  <a:pt x="106" y="157"/>
                </a:lnTo>
                <a:lnTo>
                  <a:pt x="108" y="159"/>
                </a:lnTo>
                <a:lnTo>
                  <a:pt x="106" y="159"/>
                </a:lnTo>
                <a:lnTo>
                  <a:pt x="108" y="161"/>
                </a:lnTo>
                <a:lnTo>
                  <a:pt x="110" y="161"/>
                </a:lnTo>
                <a:lnTo>
                  <a:pt x="112" y="161"/>
                </a:lnTo>
                <a:lnTo>
                  <a:pt x="112" y="163"/>
                </a:lnTo>
                <a:lnTo>
                  <a:pt x="114" y="165"/>
                </a:lnTo>
                <a:lnTo>
                  <a:pt x="114" y="167"/>
                </a:lnTo>
                <a:lnTo>
                  <a:pt x="114" y="165"/>
                </a:lnTo>
                <a:lnTo>
                  <a:pt x="114" y="167"/>
                </a:lnTo>
                <a:lnTo>
                  <a:pt x="116" y="169"/>
                </a:lnTo>
                <a:lnTo>
                  <a:pt x="114" y="169"/>
                </a:lnTo>
                <a:lnTo>
                  <a:pt x="112" y="169"/>
                </a:lnTo>
                <a:lnTo>
                  <a:pt x="110" y="171"/>
                </a:lnTo>
                <a:lnTo>
                  <a:pt x="108" y="173"/>
                </a:lnTo>
                <a:lnTo>
                  <a:pt x="106" y="175"/>
                </a:lnTo>
                <a:lnTo>
                  <a:pt x="104" y="175"/>
                </a:lnTo>
                <a:lnTo>
                  <a:pt x="106" y="175"/>
                </a:lnTo>
                <a:lnTo>
                  <a:pt x="104" y="175"/>
                </a:lnTo>
                <a:lnTo>
                  <a:pt x="102" y="175"/>
                </a:lnTo>
                <a:lnTo>
                  <a:pt x="102" y="177"/>
                </a:lnTo>
                <a:lnTo>
                  <a:pt x="104" y="177"/>
                </a:lnTo>
                <a:lnTo>
                  <a:pt x="106" y="175"/>
                </a:lnTo>
                <a:lnTo>
                  <a:pt x="108" y="177"/>
                </a:lnTo>
                <a:lnTo>
                  <a:pt x="108" y="175"/>
                </a:lnTo>
                <a:lnTo>
                  <a:pt x="110" y="177"/>
                </a:lnTo>
                <a:lnTo>
                  <a:pt x="108" y="177"/>
                </a:lnTo>
                <a:lnTo>
                  <a:pt x="110" y="179"/>
                </a:lnTo>
                <a:lnTo>
                  <a:pt x="108" y="179"/>
                </a:lnTo>
                <a:lnTo>
                  <a:pt x="108" y="177"/>
                </a:lnTo>
                <a:lnTo>
                  <a:pt x="106" y="177"/>
                </a:lnTo>
                <a:lnTo>
                  <a:pt x="106" y="179"/>
                </a:lnTo>
                <a:lnTo>
                  <a:pt x="108" y="179"/>
                </a:lnTo>
                <a:lnTo>
                  <a:pt x="106" y="181"/>
                </a:lnTo>
                <a:lnTo>
                  <a:pt x="104" y="181"/>
                </a:lnTo>
                <a:lnTo>
                  <a:pt x="102" y="181"/>
                </a:lnTo>
                <a:lnTo>
                  <a:pt x="100" y="183"/>
                </a:lnTo>
                <a:lnTo>
                  <a:pt x="100" y="185"/>
                </a:lnTo>
                <a:lnTo>
                  <a:pt x="98" y="185"/>
                </a:lnTo>
                <a:lnTo>
                  <a:pt x="98" y="183"/>
                </a:lnTo>
                <a:lnTo>
                  <a:pt x="98" y="181"/>
                </a:lnTo>
                <a:lnTo>
                  <a:pt x="96" y="181"/>
                </a:lnTo>
                <a:lnTo>
                  <a:pt x="96" y="183"/>
                </a:lnTo>
                <a:lnTo>
                  <a:pt x="96" y="185"/>
                </a:lnTo>
                <a:lnTo>
                  <a:pt x="96" y="183"/>
                </a:lnTo>
                <a:lnTo>
                  <a:pt x="96" y="185"/>
                </a:lnTo>
                <a:lnTo>
                  <a:pt x="94" y="185"/>
                </a:lnTo>
                <a:lnTo>
                  <a:pt x="94" y="187"/>
                </a:lnTo>
                <a:lnTo>
                  <a:pt x="92" y="187"/>
                </a:lnTo>
                <a:lnTo>
                  <a:pt x="90" y="189"/>
                </a:lnTo>
                <a:lnTo>
                  <a:pt x="88" y="187"/>
                </a:lnTo>
                <a:lnTo>
                  <a:pt x="90" y="189"/>
                </a:lnTo>
                <a:lnTo>
                  <a:pt x="88" y="191"/>
                </a:lnTo>
                <a:lnTo>
                  <a:pt x="86" y="191"/>
                </a:lnTo>
                <a:lnTo>
                  <a:pt x="84" y="191"/>
                </a:lnTo>
                <a:lnTo>
                  <a:pt x="82" y="189"/>
                </a:lnTo>
                <a:lnTo>
                  <a:pt x="80" y="189"/>
                </a:lnTo>
                <a:lnTo>
                  <a:pt x="78" y="189"/>
                </a:lnTo>
                <a:lnTo>
                  <a:pt x="76" y="191"/>
                </a:lnTo>
                <a:lnTo>
                  <a:pt x="78" y="191"/>
                </a:lnTo>
                <a:lnTo>
                  <a:pt x="80" y="191"/>
                </a:lnTo>
                <a:lnTo>
                  <a:pt x="82" y="191"/>
                </a:lnTo>
                <a:lnTo>
                  <a:pt x="84" y="191"/>
                </a:lnTo>
                <a:lnTo>
                  <a:pt x="86" y="193"/>
                </a:lnTo>
                <a:lnTo>
                  <a:pt x="84" y="193"/>
                </a:lnTo>
                <a:lnTo>
                  <a:pt x="82" y="193"/>
                </a:lnTo>
                <a:lnTo>
                  <a:pt x="80" y="193"/>
                </a:lnTo>
                <a:lnTo>
                  <a:pt x="78" y="193"/>
                </a:lnTo>
                <a:lnTo>
                  <a:pt x="80" y="193"/>
                </a:lnTo>
                <a:lnTo>
                  <a:pt x="82" y="195"/>
                </a:lnTo>
                <a:lnTo>
                  <a:pt x="84" y="197"/>
                </a:lnTo>
                <a:lnTo>
                  <a:pt x="84" y="199"/>
                </a:lnTo>
                <a:lnTo>
                  <a:pt x="84" y="201"/>
                </a:lnTo>
                <a:lnTo>
                  <a:pt x="82" y="203"/>
                </a:lnTo>
                <a:lnTo>
                  <a:pt x="84" y="203"/>
                </a:lnTo>
                <a:lnTo>
                  <a:pt x="84" y="205"/>
                </a:lnTo>
                <a:lnTo>
                  <a:pt x="82" y="203"/>
                </a:lnTo>
                <a:lnTo>
                  <a:pt x="80" y="203"/>
                </a:lnTo>
                <a:lnTo>
                  <a:pt x="80" y="205"/>
                </a:lnTo>
                <a:lnTo>
                  <a:pt x="82" y="207"/>
                </a:lnTo>
                <a:lnTo>
                  <a:pt x="84" y="209"/>
                </a:lnTo>
                <a:lnTo>
                  <a:pt x="82" y="209"/>
                </a:lnTo>
                <a:lnTo>
                  <a:pt x="82" y="211"/>
                </a:lnTo>
                <a:lnTo>
                  <a:pt x="84" y="211"/>
                </a:lnTo>
                <a:lnTo>
                  <a:pt x="82" y="213"/>
                </a:lnTo>
                <a:lnTo>
                  <a:pt x="82" y="215"/>
                </a:lnTo>
                <a:lnTo>
                  <a:pt x="80" y="217"/>
                </a:lnTo>
                <a:lnTo>
                  <a:pt x="80" y="219"/>
                </a:lnTo>
                <a:lnTo>
                  <a:pt x="82" y="219"/>
                </a:lnTo>
                <a:lnTo>
                  <a:pt x="82" y="221"/>
                </a:lnTo>
                <a:lnTo>
                  <a:pt x="80" y="221"/>
                </a:lnTo>
                <a:lnTo>
                  <a:pt x="80" y="223"/>
                </a:lnTo>
                <a:lnTo>
                  <a:pt x="80" y="225"/>
                </a:lnTo>
                <a:lnTo>
                  <a:pt x="80" y="227"/>
                </a:lnTo>
                <a:lnTo>
                  <a:pt x="78" y="229"/>
                </a:lnTo>
                <a:lnTo>
                  <a:pt x="78" y="231"/>
                </a:lnTo>
                <a:lnTo>
                  <a:pt x="76" y="231"/>
                </a:lnTo>
                <a:lnTo>
                  <a:pt x="76" y="233"/>
                </a:lnTo>
                <a:lnTo>
                  <a:pt x="74" y="235"/>
                </a:lnTo>
                <a:lnTo>
                  <a:pt x="74" y="237"/>
                </a:lnTo>
                <a:lnTo>
                  <a:pt x="72" y="237"/>
                </a:lnTo>
                <a:lnTo>
                  <a:pt x="70" y="237"/>
                </a:lnTo>
                <a:lnTo>
                  <a:pt x="68" y="237"/>
                </a:lnTo>
                <a:lnTo>
                  <a:pt x="66" y="237"/>
                </a:lnTo>
                <a:lnTo>
                  <a:pt x="64" y="237"/>
                </a:lnTo>
                <a:lnTo>
                  <a:pt x="62" y="237"/>
                </a:lnTo>
                <a:lnTo>
                  <a:pt x="60" y="237"/>
                </a:lnTo>
                <a:lnTo>
                  <a:pt x="58" y="237"/>
                </a:lnTo>
                <a:lnTo>
                  <a:pt x="56" y="237"/>
                </a:lnTo>
                <a:lnTo>
                  <a:pt x="54" y="239"/>
                </a:lnTo>
                <a:lnTo>
                  <a:pt x="56" y="241"/>
                </a:lnTo>
                <a:lnTo>
                  <a:pt x="54" y="241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8" y="245"/>
                </a:lnTo>
                <a:lnTo>
                  <a:pt x="48" y="247"/>
                </a:lnTo>
                <a:lnTo>
                  <a:pt x="50" y="249"/>
                </a:lnTo>
                <a:lnTo>
                  <a:pt x="50" y="251"/>
                </a:lnTo>
                <a:lnTo>
                  <a:pt x="48" y="253"/>
                </a:lnTo>
                <a:lnTo>
                  <a:pt x="46" y="253"/>
                </a:lnTo>
                <a:lnTo>
                  <a:pt x="44" y="251"/>
                </a:lnTo>
                <a:lnTo>
                  <a:pt x="42" y="253"/>
                </a:lnTo>
                <a:lnTo>
                  <a:pt x="40" y="253"/>
                </a:lnTo>
                <a:lnTo>
                  <a:pt x="38" y="253"/>
                </a:lnTo>
                <a:lnTo>
                  <a:pt x="36" y="253"/>
                </a:lnTo>
                <a:lnTo>
                  <a:pt x="34" y="253"/>
                </a:lnTo>
                <a:lnTo>
                  <a:pt x="32" y="253"/>
                </a:lnTo>
                <a:lnTo>
                  <a:pt x="30" y="253"/>
                </a:lnTo>
                <a:lnTo>
                  <a:pt x="28" y="253"/>
                </a:lnTo>
                <a:lnTo>
                  <a:pt x="26" y="253"/>
                </a:lnTo>
                <a:lnTo>
                  <a:pt x="28" y="251"/>
                </a:lnTo>
                <a:lnTo>
                  <a:pt x="28" y="249"/>
                </a:lnTo>
                <a:lnTo>
                  <a:pt x="30" y="247"/>
                </a:lnTo>
                <a:lnTo>
                  <a:pt x="28" y="245"/>
                </a:lnTo>
                <a:lnTo>
                  <a:pt x="26" y="243"/>
                </a:lnTo>
                <a:lnTo>
                  <a:pt x="26" y="241"/>
                </a:lnTo>
                <a:lnTo>
                  <a:pt x="24" y="239"/>
                </a:lnTo>
                <a:lnTo>
                  <a:pt x="22" y="239"/>
                </a:lnTo>
                <a:lnTo>
                  <a:pt x="22" y="237"/>
                </a:lnTo>
                <a:lnTo>
                  <a:pt x="22" y="235"/>
                </a:lnTo>
                <a:lnTo>
                  <a:pt x="24" y="235"/>
                </a:lnTo>
                <a:lnTo>
                  <a:pt x="26" y="237"/>
                </a:lnTo>
                <a:lnTo>
                  <a:pt x="26" y="235"/>
                </a:lnTo>
                <a:lnTo>
                  <a:pt x="24" y="233"/>
                </a:lnTo>
                <a:lnTo>
                  <a:pt x="24" y="231"/>
                </a:lnTo>
                <a:lnTo>
                  <a:pt x="26" y="231"/>
                </a:lnTo>
                <a:lnTo>
                  <a:pt x="28" y="229"/>
                </a:lnTo>
                <a:lnTo>
                  <a:pt x="26" y="227"/>
                </a:lnTo>
                <a:lnTo>
                  <a:pt x="24" y="227"/>
                </a:lnTo>
                <a:lnTo>
                  <a:pt x="22" y="227"/>
                </a:lnTo>
                <a:lnTo>
                  <a:pt x="22" y="225"/>
                </a:lnTo>
                <a:lnTo>
                  <a:pt x="20" y="223"/>
                </a:lnTo>
                <a:lnTo>
                  <a:pt x="18" y="221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5"/>
                </a:lnTo>
                <a:lnTo>
                  <a:pt x="14" y="213"/>
                </a:lnTo>
                <a:lnTo>
                  <a:pt x="12" y="213"/>
                </a:lnTo>
                <a:lnTo>
                  <a:pt x="12" y="211"/>
                </a:lnTo>
                <a:lnTo>
                  <a:pt x="12" y="209"/>
                </a:lnTo>
                <a:lnTo>
                  <a:pt x="10" y="207"/>
                </a:lnTo>
                <a:lnTo>
                  <a:pt x="10" y="205"/>
                </a:lnTo>
                <a:lnTo>
                  <a:pt x="8" y="205"/>
                </a:lnTo>
                <a:lnTo>
                  <a:pt x="10" y="203"/>
                </a:lnTo>
                <a:lnTo>
                  <a:pt x="10" y="201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8" y="197"/>
                </a:lnTo>
                <a:lnTo>
                  <a:pt x="6" y="197"/>
                </a:lnTo>
                <a:lnTo>
                  <a:pt x="6" y="195"/>
                </a:lnTo>
                <a:lnTo>
                  <a:pt x="8" y="193"/>
                </a:lnTo>
                <a:lnTo>
                  <a:pt x="6" y="193"/>
                </a:lnTo>
                <a:lnTo>
                  <a:pt x="6" y="195"/>
                </a:lnTo>
                <a:lnTo>
                  <a:pt x="4" y="197"/>
                </a:lnTo>
                <a:lnTo>
                  <a:pt x="4" y="195"/>
                </a:lnTo>
                <a:lnTo>
                  <a:pt x="2" y="195"/>
                </a:lnTo>
                <a:lnTo>
                  <a:pt x="2" y="193"/>
                </a:lnTo>
                <a:lnTo>
                  <a:pt x="2" y="191"/>
                </a:lnTo>
                <a:lnTo>
                  <a:pt x="2" y="189"/>
                </a:lnTo>
                <a:lnTo>
                  <a:pt x="2" y="187"/>
                </a:lnTo>
                <a:lnTo>
                  <a:pt x="0" y="185"/>
                </a:lnTo>
                <a:lnTo>
                  <a:pt x="0" y="183"/>
                </a:lnTo>
                <a:lnTo>
                  <a:pt x="2" y="18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8" name="Freeform 2436"/>
          <p:cNvSpPr>
            <a:spLocks/>
          </p:cNvSpPr>
          <p:nvPr/>
        </p:nvSpPr>
        <p:spPr bwMode="auto">
          <a:xfrm>
            <a:off x="4527553" y="1727201"/>
            <a:ext cx="282575" cy="401639"/>
          </a:xfrm>
          <a:custGeom>
            <a:avLst/>
            <a:gdLst>
              <a:gd name="T0" fmla="*/ 20161250 w 178"/>
              <a:gd name="T1" fmla="*/ 451109324 h 253"/>
              <a:gd name="T2" fmla="*/ 25201563 w 178"/>
              <a:gd name="T3" fmla="*/ 425907730 h 253"/>
              <a:gd name="T4" fmla="*/ 50403125 w 178"/>
              <a:gd name="T5" fmla="*/ 405746455 h 253"/>
              <a:gd name="T6" fmla="*/ 40322500 w 178"/>
              <a:gd name="T7" fmla="*/ 365423905 h 253"/>
              <a:gd name="T8" fmla="*/ 50403125 w 178"/>
              <a:gd name="T9" fmla="*/ 340222311 h 253"/>
              <a:gd name="T10" fmla="*/ 40322500 w 178"/>
              <a:gd name="T11" fmla="*/ 299899761 h 253"/>
              <a:gd name="T12" fmla="*/ 30241875 w 178"/>
              <a:gd name="T13" fmla="*/ 259577211 h 253"/>
              <a:gd name="T14" fmla="*/ 55443438 w 178"/>
              <a:gd name="T15" fmla="*/ 224294979 h 253"/>
              <a:gd name="T16" fmla="*/ 105846563 w 178"/>
              <a:gd name="T17" fmla="*/ 214214342 h 253"/>
              <a:gd name="T18" fmla="*/ 110886875 w 178"/>
              <a:gd name="T19" fmla="*/ 173891791 h 253"/>
              <a:gd name="T20" fmla="*/ 115927188 w 178"/>
              <a:gd name="T21" fmla="*/ 123488604 h 253"/>
              <a:gd name="T22" fmla="*/ 156249688 w 178"/>
              <a:gd name="T23" fmla="*/ 98287010 h 253"/>
              <a:gd name="T24" fmla="*/ 181451250 w 178"/>
              <a:gd name="T25" fmla="*/ 57964460 h 253"/>
              <a:gd name="T26" fmla="*/ 221773750 w 178"/>
              <a:gd name="T27" fmla="*/ 45362869 h 253"/>
              <a:gd name="T28" fmla="*/ 262096250 w 178"/>
              <a:gd name="T29" fmla="*/ 20161275 h 253"/>
              <a:gd name="T30" fmla="*/ 307459063 w 178"/>
              <a:gd name="T31" fmla="*/ 10080638 h 253"/>
              <a:gd name="T32" fmla="*/ 327620313 w 178"/>
              <a:gd name="T33" fmla="*/ 5040319 h 253"/>
              <a:gd name="T34" fmla="*/ 372983125 w 178"/>
              <a:gd name="T35" fmla="*/ 20161275 h 253"/>
              <a:gd name="T36" fmla="*/ 408265313 w 178"/>
              <a:gd name="T37" fmla="*/ 35282231 h 253"/>
              <a:gd name="T38" fmla="*/ 418345938 w 178"/>
              <a:gd name="T39" fmla="*/ 68045097 h 253"/>
              <a:gd name="T40" fmla="*/ 438507188 w 178"/>
              <a:gd name="T41" fmla="*/ 93246691 h 253"/>
              <a:gd name="T42" fmla="*/ 448587813 w 178"/>
              <a:gd name="T43" fmla="*/ 133569241 h 253"/>
              <a:gd name="T44" fmla="*/ 423386250 w 178"/>
              <a:gd name="T45" fmla="*/ 143649879 h 253"/>
              <a:gd name="T46" fmla="*/ 393144375 w 178"/>
              <a:gd name="T47" fmla="*/ 138609560 h 253"/>
              <a:gd name="T48" fmla="*/ 383063750 w 178"/>
              <a:gd name="T49" fmla="*/ 153730516 h 253"/>
              <a:gd name="T50" fmla="*/ 362902500 w 178"/>
              <a:gd name="T51" fmla="*/ 163811154 h 253"/>
              <a:gd name="T52" fmla="*/ 352821875 w 178"/>
              <a:gd name="T53" fmla="*/ 189012748 h 253"/>
              <a:gd name="T54" fmla="*/ 357862188 w 178"/>
              <a:gd name="T55" fmla="*/ 209174023 h 253"/>
              <a:gd name="T56" fmla="*/ 322580000 w 178"/>
              <a:gd name="T57" fmla="*/ 234375617 h 253"/>
              <a:gd name="T58" fmla="*/ 292338125 w 178"/>
              <a:gd name="T59" fmla="*/ 249496573 h 253"/>
              <a:gd name="T60" fmla="*/ 262096250 w 178"/>
              <a:gd name="T61" fmla="*/ 264617529 h 253"/>
              <a:gd name="T62" fmla="*/ 246975313 w 178"/>
              <a:gd name="T63" fmla="*/ 279738486 h 253"/>
              <a:gd name="T64" fmla="*/ 241935000 w 178"/>
              <a:gd name="T65" fmla="*/ 274698167 h 253"/>
              <a:gd name="T66" fmla="*/ 226814063 w 178"/>
              <a:gd name="T67" fmla="*/ 289819123 h 253"/>
              <a:gd name="T68" fmla="*/ 226814063 w 178"/>
              <a:gd name="T69" fmla="*/ 315020717 h 253"/>
              <a:gd name="T70" fmla="*/ 221773750 w 178"/>
              <a:gd name="T71" fmla="*/ 330141673 h 253"/>
              <a:gd name="T72" fmla="*/ 221773750 w 178"/>
              <a:gd name="T73" fmla="*/ 350302949 h 253"/>
              <a:gd name="T74" fmla="*/ 226814063 w 178"/>
              <a:gd name="T75" fmla="*/ 380544861 h 253"/>
              <a:gd name="T76" fmla="*/ 257055938 w 178"/>
              <a:gd name="T77" fmla="*/ 395665818 h 253"/>
              <a:gd name="T78" fmla="*/ 282257500 w 178"/>
              <a:gd name="T79" fmla="*/ 410786774 h 253"/>
              <a:gd name="T80" fmla="*/ 282257500 w 178"/>
              <a:gd name="T81" fmla="*/ 425907730 h 253"/>
              <a:gd name="T82" fmla="*/ 257055938 w 178"/>
              <a:gd name="T83" fmla="*/ 446069005 h 253"/>
              <a:gd name="T84" fmla="*/ 272176875 w 178"/>
              <a:gd name="T85" fmla="*/ 451109324 h 253"/>
              <a:gd name="T86" fmla="*/ 252015625 w 178"/>
              <a:gd name="T87" fmla="*/ 461189962 h 253"/>
              <a:gd name="T88" fmla="*/ 241935000 w 178"/>
              <a:gd name="T89" fmla="*/ 461189962 h 253"/>
              <a:gd name="T90" fmla="*/ 216733438 w 178"/>
              <a:gd name="T91" fmla="*/ 481351237 h 253"/>
              <a:gd name="T92" fmla="*/ 211693125 w 178"/>
              <a:gd name="T93" fmla="*/ 481351237 h 253"/>
              <a:gd name="T94" fmla="*/ 211693125 w 178"/>
              <a:gd name="T95" fmla="*/ 496472193 h 253"/>
              <a:gd name="T96" fmla="*/ 201612500 w 178"/>
              <a:gd name="T97" fmla="*/ 511593149 h 253"/>
              <a:gd name="T98" fmla="*/ 206652813 w 178"/>
              <a:gd name="T99" fmla="*/ 541835062 h 253"/>
              <a:gd name="T100" fmla="*/ 201612500 w 178"/>
              <a:gd name="T101" fmla="*/ 567036656 h 253"/>
              <a:gd name="T102" fmla="*/ 181451250 w 178"/>
              <a:gd name="T103" fmla="*/ 597278569 h 253"/>
              <a:gd name="T104" fmla="*/ 141128750 w 178"/>
              <a:gd name="T105" fmla="*/ 597278569 h 253"/>
              <a:gd name="T106" fmla="*/ 120967500 w 178"/>
              <a:gd name="T107" fmla="*/ 622480162 h 253"/>
              <a:gd name="T108" fmla="*/ 100806250 w 178"/>
              <a:gd name="T109" fmla="*/ 637601119 h 253"/>
              <a:gd name="T110" fmla="*/ 70564375 w 178"/>
              <a:gd name="T111" fmla="*/ 632560800 h 253"/>
              <a:gd name="T112" fmla="*/ 55443438 w 178"/>
              <a:gd name="T113" fmla="*/ 597278569 h 253"/>
              <a:gd name="T114" fmla="*/ 70564375 w 178"/>
              <a:gd name="T115" fmla="*/ 577117293 h 253"/>
              <a:gd name="T116" fmla="*/ 40322500 w 178"/>
              <a:gd name="T117" fmla="*/ 556956018 h 253"/>
              <a:gd name="T118" fmla="*/ 25201563 w 178"/>
              <a:gd name="T119" fmla="*/ 521673787 h 253"/>
              <a:gd name="T120" fmla="*/ 25201563 w 178"/>
              <a:gd name="T121" fmla="*/ 491431874 h 253"/>
              <a:gd name="T122" fmla="*/ 10080625 w 178"/>
              <a:gd name="T123" fmla="*/ 491431874 h 253"/>
              <a:gd name="T124" fmla="*/ 5040313 w 178"/>
              <a:gd name="T125" fmla="*/ 456149643 h 2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8" h="253">
                <a:moveTo>
                  <a:pt x="2" y="181"/>
                </a:moveTo>
                <a:lnTo>
                  <a:pt x="2" y="181"/>
                </a:lnTo>
                <a:lnTo>
                  <a:pt x="4" y="181"/>
                </a:lnTo>
                <a:lnTo>
                  <a:pt x="4" y="183"/>
                </a:lnTo>
                <a:lnTo>
                  <a:pt x="6" y="185"/>
                </a:lnTo>
                <a:lnTo>
                  <a:pt x="8" y="185"/>
                </a:lnTo>
                <a:lnTo>
                  <a:pt x="8" y="183"/>
                </a:lnTo>
                <a:lnTo>
                  <a:pt x="8" y="181"/>
                </a:lnTo>
                <a:lnTo>
                  <a:pt x="8" y="179"/>
                </a:lnTo>
                <a:lnTo>
                  <a:pt x="10" y="179"/>
                </a:lnTo>
                <a:lnTo>
                  <a:pt x="10" y="177"/>
                </a:lnTo>
                <a:lnTo>
                  <a:pt x="10" y="175"/>
                </a:lnTo>
                <a:lnTo>
                  <a:pt x="8" y="173"/>
                </a:lnTo>
                <a:lnTo>
                  <a:pt x="8" y="171"/>
                </a:lnTo>
                <a:lnTo>
                  <a:pt x="10" y="169"/>
                </a:lnTo>
                <a:lnTo>
                  <a:pt x="10" y="167"/>
                </a:lnTo>
                <a:lnTo>
                  <a:pt x="10" y="165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8" y="163"/>
                </a:lnTo>
                <a:lnTo>
                  <a:pt x="20" y="161"/>
                </a:lnTo>
                <a:lnTo>
                  <a:pt x="20" y="159"/>
                </a:lnTo>
                <a:lnTo>
                  <a:pt x="20" y="157"/>
                </a:lnTo>
                <a:lnTo>
                  <a:pt x="20" y="155"/>
                </a:lnTo>
                <a:lnTo>
                  <a:pt x="20" y="153"/>
                </a:lnTo>
                <a:lnTo>
                  <a:pt x="20" y="151"/>
                </a:lnTo>
                <a:lnTo>
                  <a:pt x="18" y="149"/>
                </a:lnTo>
                <a:lnTo>
                  <a:pt x="16" y="149"/>
                </a:lnTo>
                <a:lnTo>
                  <a:pt x="16" y="147"/>
                </a:lnTo>
                <a:lnTo>
                  <a:pt x="16" y="145"/>
                </a:lnTo>
                <a:lnTo>
                  <a:pt x="18" y="143"/>
                </a:lnTo>
                <a:lnTo>
                  <a:pt x="20" y="143"/>
                </a:lnTo>
                <a:lnTo>
                  <a:pt x="22" y="143"/>
                </a:lnTo>
                <a:lnTo>
                  <a:pt x="24" y="141"/>
                </a:lnTo>
                <a:lnTo>
                  <a:pt x="24" y="139"/>
                </a:lnTo>
                <a:lnTo>
                  <a:pt x="24" y="137"/>
                </a:lnTo>
                <a:lnTo>
                  <a:pt x="22" y="135"/>
                </a:lnTo>
                <a:lnTo>
                  <a:pt x="20" y="135"/>
                </a:lnTo>
                <a:lnTo>
                  <a:pt x="18" y="133"/>
                </a:lnTo>
                <a:lnTo>
                  <a:pt x="16" y="133"/>
                </a:lnTo>
                <a:lnTo>
                  <a:pt x="14" y="131"/>
                </a:lnTo>
                <a:lnTo>
                  <a:pt x="14" y="129"/>
                </a:lnTo>
                <a:lnTo>
                  <a:pt x="16" y="125"/>
                </a:lnTo>
                <a:lnTo>
                  <a:pt x="16" y="123"/>
                </a:lnTo>
                <a:lnTo>
                  <a:pt x="16" y="121"/>
                </a:lnTo>
                <a:lnTo>
                  <a:pt x="16" y="119"/>
                </a:lnTo>
                <a:lnTo>
                  <a:pt x="14" y="117"/>
                </a:lnTo>
                <a:lnTo>
                  <a:pt x="14" y="115"/>
                </a:lnTo>
                <a:lnTo>
                  <a:pt x="14" y="111"/>
                </a:lnTo>
                <a:lnTo>
                  <a:pt x="12" y="109"/>
                </a:lnTo>
                <a:lnTo>
                  <a:pt x="14" y="107"/>
                </a:lnTo>
                <a:lnTo>
                  <a:pt x="14" y="105"/>
                </a:lnTo>
                <a:lnTo>
                  <a:pt x="12" y="103"/>
                </a:lnTo>
                <a:lnTo>
                  <a:pt x="12" y="101"/>
                </a:lnTo>
                <a:lnTo>
                  <a:pt x="14" y="97"/>
                </a:lnTo>
                <a:lnTo>
                  <a:pt x="16" y="95"/>
                </a:lnTo>
                <a:lnTo>
                  <a:pt x="16" y="93"/>
                </a:lnTo>
                <a:lnTo>
                  <a:pt x="18" y="93"/>
                </a:lnTo>
                <a:lnTo>
                  <a:pt x="20" y="91"/>
                </a:lnTo>
                <a:lnTo>
                  <a:pt x="22" y="89"/>
                </a:lnTo>
                <a:lnTo>
                  <a:pt x="24" y="87"/>
                </a:lnTo>
                <a:lnTo>
                  <a:pt x="26" y="87"/>
                </a:lnTo>
                <a:lnTo>
                  <a:pt x="28" y="87"/>
                </a:lnTo>
                <a:lnTo>
                  <a:pt x="32" y="87"/>
                </a:lnTo>
                <a:lnTo>
                  <a:pt x="34" y="87"/>
                </a:lnTo>
                <a:lnTo>
                  <a:pt x="40" y="87"/>
                </a:lnTo>
                <a:lnTo>
                  <a:pt x="42" y="85"/>
                </a:lnTo>
                <a:lnTo>
                  <a:pt x="40" y="81"/>
                </a:lnTo>
                <a:lnTo>
                  <a:pt x="38" y="79"/>
                </a:lnTo>
                <a:lnTo>
                  <a:pt x="36" y="79"/>
                </a:lnTo>
                <a:lnTo>
                  <a:pt x="34" y="77"/>
                </a:lnTo>
                <a:lnTo>
                  <a:pt x="36" y="75"/>
                </a:lnTo>
                <a:lnTo>
                  <a:pt x="40" y="73"/>
                </a:lnTo>
                <a:lnTo>
                  <a:pt x="42" y="69"/>
                </a:lnTo>
                <a:lnTo>
                  <a:pt x="44" y="69"/>
                </a:lnTo>
                <a:lnTo>
                  <a:pt x="44" y="65"/>
                </a:lnTo>
                <a:lnTo>
                  <a:pt x="46" y="65"/>
                </a:lnTo>
                <a:lnTo>
                  <a:pt x="46" y="61"/>
                </a:lnTo>
                <a:lnTo>
                  <a:pt x="46" y="59"/>
                </a:lnTo>
                <a:lnTo>
                  <a:pt x="48" y="55"/>
                </a:lnTo>
                <a:lnTo>
                  <a:pt x="46" y="53"/>
                </a:lnTo>
                <a:lnTo>
                  <a:pt x="46" y="51"/>
                </a:lnTo>
                <a:lnTo>
                  <a:pt x="46" y="49"/>
                </a:lnTo>
                <a:lnTo>
                  <a:pt x="48" y="49"/>
                </a:lnTo>
                <a:lnTo>
                  <a:pt x="52" y="49"/>
                </a:lnTo>
                <a:lnTo>
                  <a:pt x="56" y="49"/>
                </a:lnTo>
                <a:lnTo>
                  <a:pt x="58" y="47"/>
                </a:lnTo>
                <a:lnTo>
                  <a:pt x="58" y="45"/>
                </a:lnTo>
                <a:lnTo>
                  <a:pt x="58" y="43"/>
                </a:lnTo>
                <a:lnTo>
                  <a:pt x="60" y="41"/>
                </a:lnTo>
                <a:lnTo>
                  <a:pt x="62" y="39"/>
                </a:lnTo>
                <a:lnTo>
                  <a:pt x="64" y="39"/>
                </a:lnTo>
                <a:lnTo>
                  <a:pt x="66" y="35"/>
                </a:lnTo>
                <a:lnTo>
                  <a:pt x="68" y="35"/>
                </a:lnTo>
                <a:lnTo>
                  <a:pt x="70" y="33"/>
                </a:lnTo>
                <a:lnTo>
                  <a:pt x="70" y="31"/>
                </a:lnTo>
                <a:lnTo>
                  <a:pt x="68" y="29"/>
                </a:lnTo>
                <a:lnTo>
                  <a:pt x="66" y="27"/>
                </a:lnTo>
                <a:lnTo>
                  <a:pt x="70" y="25"/>
                </a:lnTo>
                <a:lnTo>
                  <a:pt x="72" y="23"/>
                </a:lnTo>
                <a:lnTo>
                  <a:pt x="72" y="22"/>
                </a:lnTo>
                <a:lnTo>
                  <a:pt x="74" y="20"/>
                </a:lnTo>
                <a:lnTo>
                  <a:pt x="78" y="18"/>
                </a:lnTo>
                <a:lnTo>
                  <a:pt x="80" y="16"/>
                </a:lnTo>
                <a:lnTo>
                  <a:pt x="84" y="16"/>
                </a:lnTo>
                <a:lnTo>
                  <a:pt x="86" y="16"/>
                </a:lnTo>
                <a:lnTo>
                  <a:pt x="88" y="18"/>
                </a:lnTo>
                <a:lnTo>
                  <a:pt x="90" y="18"/>
                </a:lnTo>
                <a:lnTo>
                  <a:pt x="94" y="14"/>
                </a:lnTo>
                <a:lnTo>
                  <a:pt x="92" y="10"/>
                </a:lnTo>
                <a:lnTo>
                  <a:pt x="92" y="8"/>
                </a:lnTo>
                <a:lnTo>
                  <a:pt x="96" y="8"/>
                </a:lnTo>
                <a:lnTo>
                  <a:pt x="100" y="8"/>
                </a:lnTo>
                <a:lnTo>
                  <a:pt x="104" y="8"/>
                </a:lnTo>
                <a:lnTo>
                  <a:pt x="110" y="10"/>
                </a:lnTo>
                <a:lnTo>
                  <a:pt x="116" y="12"/>
                </a:lnTo>
                <a:lnTo>
                  <a:pt x="118" y="10"/>
                </a:lnTo>
                <a:lnTo>
                  <a:pt x="120" y="8"/>
                </a:lnTo>
                <a:lnTo>
                  <a:pt x="118" y="8"/>
                </a:lnTo>
                <a:lnTo>
                  <a:pt x="116" y="8"/>
                </a:lnTo>
                <a:lnTo>
                  <a:pt x="120" y="6"/>
                </a:lnTo>
                <a:lnTo>
                  <a:pt x="122" y="4"/>
                </a:lnTo>
                <a:lnTo>
                  <a:pt x="120" y="2"/>
                </a:lnTo>
                <a:lnTo>
                  <a:pt x="118" y="0"/>
                </a:lnTo>
                <a:lnTo>
                  <a:pt x="120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30" y="2"/>
                </a:lnTo>
                <a:lnTo>
                  <a:pt x="132" y="2"/>
                </a:lnTo>
                <a:lnTo>
                  <a:pt x="134" y="4"/>
                </a:lnTo>
                <a:lnTo>
                  <a:pt x="136" y="4"/>
                </a:lnTo>
                <a:lnTo>
                  <a:pt x="138" y="6"/>
                </a:lnTo>
                <a:lnTo>
                  <a:pt x="140" y="6"/>
                </a:lnTo>
                <a:lnTo>
                  <a:pt x="142" y="8"/>
                </a:lnTo>
                <a:lnTo>
                  <a:pt x="144" y="8"/>
                </a:lnTo>
                <a:lnTo>
                  <a:pt x="146" y="8"/>
                </a:lnTo>
                <a:lnTo>
                  <a:pt x="148" y="8"/>
                </a:lnTo>
                <a:lnTo>
                  <a:pt x="148" y="10"/>
                </a:lnTo>
                <a:lnTo>
                  <a:pt x="150" y="10"/>
                </a:lnTo>
                <a:lnTo>
                  <a:pt x="152" y="10"/>
                </a:lnTo>
                <a:lnTo>
                  <a:pt x="154" y="10"/>
                </a:lnTo>
                <a:lnTo>
                  <a:pt x="156" y="10"/>
                </a:lnTo>
                <a:lnTo>
                  <a:pt x="158" y="12"/>
                </a:lnTo>
                <a:lnTo>
                  <a:pt x="160" y="14"/>
                </a:lnTo>
                <a:lnTo>
                  <a:pt x="162" y="14"/>
                </a:lnTo>
                <a:lnTo>
                  <a:pt x="164" y="16"/>
                </a:lnTo>
                <a:lnTo>
                  <a:pt x="166" y="18"/>
                </a:lnTo>
                <a:lnTo>
                  <a:pt x="168" y="18"/>
                </a:lnTo>
                <a:lnTo>
                  <a:pt x="166" y="20"/>
                </a:lnTo>
                <a:lnTo>
                  <a:pt x="166" y="22"/>
                </a:lnTo>
                <a:lnTo>
                  <a:pt x="166" y="23"/>
                </a:lnTo>
                <a:lnTo>
                  <a:pt x="166" y="25"/>
                </a:lnTo>
                <a:lnTo>
                  <a:pt x="166" y="27"/>
                </a:lnTo>
                <a:lnTo>
                  <a:pt x="168" y="27"/>
                </a:lnTo>
                <a:lnTo>
                  <a:pt x="170" y="27"/>
                </a:lnTo>
                <a:lnTo>
                  <a:pt x="170" y="29"/>
                </a:lnTo>
                <a:lnTo>
                  <a:pt x="168" y="29"/>
                </a:lnTo>
                <a:lnTo>
                  <a:pt x="168" y="31"/>
                </a:lnTo>
                <a:lnTo>
                  <a:pt x="170" y="33"/>
                </a:lnTo>
                <a:lnTo>
                  <a:pt x="172" y="35"/>
                </a:lnTo>
                <a:lnTo>
                  <a:pt x="174" y="37"/>
                </a:lnTo>
                <a:lnTo>
                  <a:pt x="174" y="39"/>
                </a:lnTo>
                <a:lnTo>
                  <a:pt x="174" y="41"/>
                </a:lnTo>
                <a:lnTo>
                  <a:pt x="172" y="43"/>
                </a:lnTo>
                <a:lnTo>
                  <a:pt x="170" y="45"/>
                </a:lnTo>
                <a:lnTo>
                  <a:pt x="170" y="47"/>
                </a:lnTo>
                <a:lnTo>
                  <a:pt x="174" y="49"/>
                </a:lnTo>
                <a:lnTo>
                  <a:pt x="176" y="51"/>
                </a:lnTo>
                <a:lnTo>
                  <a:pt x="178" y="53"/>
                </a:lnTo>
                <a:lnTo>
                  <a:pt x="178" y="55"/>
                </a:lnTo>
                <a:lnTo>
                  <a:pt x="176" y="55"/>
                </a:lnTo>
                <a:lnTo>
                  <a:pt x="174" y="57"/>
                </a:lnTo>
                <a:lnTo>
                  <a:pt x="174" y="55"/>
                </a:lnTo>
                <a:lnTo>
                  <a:pt x="172" y="57"/>
                </a:lnTo>
                <a:lnTo>
                  <a:pt x="170" y="55"/>
                </a:lnTo>
                <a:lnTo>
                  <a:pt x="168" y="57"/>
                </a:lnTo>
                <a:lnTo>
                  <a:pt x="166" y="55"/>
                </a:lnTo>
                <a:lnTo>
                  <a:pt x="164" y="55"/>
                </a:lnTo>
                <a:lnTo>
                  <a:pt x="166" y="57"/>
                </a:lnTo>
                <a:lnTo>
                  <a:pt x="162" y="57"/>
                </a:lnTo>
                <a:lnTo>
                  <a:pt x="162" y="55"/>
                </a:lnTo>
                <a:lnTo>
                  <a:pt x="160" y="55"/>
                </a:lnTo>
                <a:lnTo>
                  <a:pt x="158" y="57"/>
                </a:lnTo>
                <a:lnTo>
                  <a:pt x="156" y="55"/>
                </a:lnTo>
                <a:lnTo>
                  <a:pt x="154" y="55"/>
                </a:lnTo>
                <a:lnTo>
                  <a:pt x="154" y="57"/>
                </a:lnTo>
                <a:lnTo>
                  <a:pt x="154" y="59"/>
                </a:lnTo>
                <a:lnTo>
                  <a:pt x="156" y="61"/>
                </a:lnTo>
                <a:lnTo>
                  <a:pt x="154" y="61"/>
                </a:lnTo>
                <a:lnTo>
                  <a:pt x="152" y="59"/>
                </a:lnTo>
                <a:lnTo>
                  <a:pt x="150" y="59"/>
                </a:lnTo>
                <a:lnTo>
                  <a:pt x="152" y="61"/>
                </a:lnTo>
                <a:lnTo>
                  <a:pt x="150" y="61"/>
                </a:lnTo>
                <a:lnTo>
                  <a:pt x="148" y="61"/>
                </a:lnTo>
                <a:lnTo>
                  <a:pt x="150" y="61"/>
                </a:lnTo>
                <a:lnTo>
                  <a:pt x="148" y="63"/>
                </a:lnTo>
                <a:lnTo>
                  <a:pt x="146" y="63"/>
                </a:lnTo>
                <a:lnTo>
                  <a:pt x="144" y="63"/>
                </a:lnTo>
                <a:lnTo>
                  <a:pt x="142" y="63"/>
                </a:lnTo>
                <a:lnTo>
                  <a:pt x="142" y="65"/>
                </a:lnTo>
                <a:lnTo>
                  <a:pt x="144" y="65"/>
                </a:lnTo>
                <a:lnTo>
                  <a:pt x="146" y="67"/>
                </a:lnTo>
                <a:lnTo>
                  <a:pt x="144" y="67"/>
                </a:lnTo>
                <a:lnTo>
                  <a:pt x="144" y="69"/>
                </a:lnTo>
                <a:lnTo>
                  <a:pt x="142" y="71"/>
                </a:lnTo>
                <a:lnTo>
                  <a:pt x="140" y="71"/>
                </a:lnTo>
                <a:lnTo>
                  <a:pt x="138" y="73"/>
                </a:lnTo>
                <a:lnTo>
                  <a:pt x="140" y="75"/>
                </a:lnTo>
                <a:lnTo>
                  <a:pt x="138" y="75"/>
                </a:lnTo>
                <a:lnTo>
                  <a:pt x="140" y="77"/>
                </a:lnTo>
                <a:lnTo>
                  <a:pt x="142" y="77"/>
                </a:lnTo>
                <a:lnTo>
                  <a:pt x="144" y="79"/>
                </a:lnTo>
                <a:lnTo>
                  <a:pt x="146" y="81"/>
                </a:lnTo>
                <a:lnTo>
                  <a:pt x="144" y="81"/>
                </a:lnTo>
                <a:lnTo>
                  <a:pt x="142" y="83"/>
                </a:lnTo>
                <a:lnTo>
                  <a:pt x="140" y="83"/>
                </a:lnTo>
                <a:lnTo>
                  <a:pt x="138" y="85"/>
                </a:lnTo>
                <a:lnTo>
                  <a:pt x="138" y="87"/>
                </a:lnTo>
                <a:lnTo>
                  <a:pt x="136" y="89"/>
                </a:lnTo>
                <a:lnTo>
                  <a:pt x="136" y="91"/>
                </a:lnTo>
                <a:lnTo>
                  <a:pt x="132" y="93"/>
                </a:lnTo>
                <a:lnTo>
                  <a:pt x="130" y="93"/>
                </a:lnTo>
                <a:lnTo>
                  <a:pt x="130" y="95"/>
                </a:lnTo>
                <a:lnTo>
                  <a:pt x="128" y="93"/>
                </a:lnTo>
                <a:lnTo>
                  <a:pt x="128" y="95"/>
                </a:lnTo>
                <a:lnTo>
                  <a:pt x="126" y="95"/>
                </a:lnTo>
                <a:lnTo>
                  <a:pt x="124" y="97"/>
                </a:lnTo>
                <a:lnTo>
                  <a:pt x="122" y="97"/>
                </a:lnTo>
                <a:lnTo>
                  <a:pt x="122" y="99"/>
                </a:lnTo>
                <a:lnTo>
                  <a:pt x="120" y="99"/>
                </a:lnTo>
                <a:lnTo>
                  <a:pt x="118" y="97"/>
                </a:lnTo>
                <a:lnTo>
                  <a:pt x="118" y="99"/>
                </a:lnTo>
                <a:lnTo>
                  <a:pt x="116" y="99"/>
                </a:lnTo>
                <a:lnTo>
                  <a:pt x="114" y="99"/>
                </a:lnTo>
                <a:lnTo>
                  <a:pt x="114" y="101"/>
                </a:lnTo>
                <a:lnTo>
                  <a:pt x="112" y="101"/>
                </a:lnTo>
                <a:lnTo>
                  <a:pt x="112" y="103"/>
                </a:lnTo>
                <a:lnTo>
                  <a:pt x="110" y="103"/>
                </a:lnTo>
                <a:lnTo>
                  <a:pt x="108" y="103"/>
                </a:lnTo>
                <a:lnTo>
                  <a:pt x="106" y="103"/>
                </a:lnTo>
                <a:lnTo>
                  <a:pt x="104" y="105"/>
                </a:lnTo>
                <a:lnTo>
                  <a:pt x="102" y="107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4" y="109"/>
                </a:lnTo>
                <a:lnTo>
                  <a:pt x="102" y="111"/>
                </a:lnTo>
                <a:lnTo>
                  <a:pt x="100" y="109"/>
                </a:lnTo>
                <a:lnTo>
                  <a:pt x="100" y="111"/>
                </a:lnTo>
                <a:lnTo>
                  <a:pt x="98" y="111"/>
                </a:lnTo>
                <a:lnTo>
                  <a:pt x="100" y="111"/>
                </a:lnTo>
                <a:lnTo>
                  <a:pt x="98" y="111"/>
                </a:lnTo>
                <a:lnTo>
                  <a:pt x="96" y="111"/>
                </a:lnTo>
                <a:lnTo>
                  <a:pt x="96" y="109"/>
                </a:lnTo>
                <a:lnTo>
                  <a:pt x="94" y="107"/>
                </a:lnTo>
                <a:lnTo>
                  <a:pt x="94" y="105"/>
                </a:lnTo>
                <a:lnTo>
                  <a:pt x="94" y="107"/>
                </a:lnTo>
                <a:lnTo>
                  <a:pt x="96" y="109"/>
                </a:lnTo>
                <a:lnTo>
                  <a:pt x="96" y="111"/>
                </a:lnTo>
                <a:lnTo>
                  <a:pt x="96" y="113"/>
                </a:lnTo>
                <a:lnTo>
                  <a:pt x="96" y="115"/>
                </a:lnTo>
                <a:lnTo>
                  <a:pt x="94" y="117"/>
                </a:lnTo>
                <a:lnTo>
                  <a:pt x="92" y="117"/>
                </a:lnTo>
                <a:lnTo>
                  <a:pt x="90" y="117"/>
                </a:lnTo>
                <a:lnTo>
                  <a:pt x="90" y="115"/>
                </a:lnTo>
                <a:lnTo>
                  <a:pt x="88" y="117"/>
                </a:lnTo>
                <a:lnTo>
                  <a:pt x="88" y="119"/>
                </a:lnTo>
                <a:lnTo>
                  <a:pt x="88" y="121"/>
                </a:lnTo>
                <a:lnTo>
                  <a:pt x="90" y="121"/>
                </a:lnTo>
                <a:lnTo>
                  <a:pt x="92" y="121"/>
                </a:lnTo>
                <a:lnTo>
                  <a:pt x="90" y="123"/>
                </a:lnTo>
                <a:lnTo>
                  <a:pt x="90" y="125"/>
                </a:lnTo>
                <a:lnTo>
                  <a:pt x="90" y="127"/>
                </a:lnTo>
                <a:lnTo>
                  <a:pt x="88" y="129"/>
                </a:lnTo>
                <a:lnTo>
                  <a:pt x="90" y="131"/>
                </a:lnTo>
                <a:lnTo>
                  <a:pt x="92" y="131"/>
                </a:lnTo>
                <a:lnTo>
                  <a:pt x="90" y="133"/>
                </a:lnTo>
                <a:lnTo>
                  <a:pt x="90" y="131"/>
                </a:lnTo>
                <a:lnTo>
                  <a:pt x="88" y="131"/>
                </a:lnTo>
                <a:lnTo>
                  <a:pt x="86" y="131"/>
                </a:lnTo>
                <a:lnTo>
                  <a:pt x="88" y="131"/>
                </a:lnTo>
                <a:lnTo>
                  <a:pt x="86" y="133"/>
                </a:lnTo>
                <a:lnTo>
                  <a:pt x="88" y="133"/>
                </a:lnTo>
                <a:lnTo>
                  <a:pt x="86" y="133"/>
                </a:lnTo>
                <a:lnTo>
                  <a:pt x="88" y="135"/>
                </a:lnTo>
                <a:lnTo>
                  <a:pt x="86" y="135"/>
                </a:lnTo>
                <a:lnTo>
                  <a:pt x="88" y="137"/>
                </a:lnTo>
                <a:lnTo>
                  <a:pt x="86" y="137"/>
                </a:lnTo>
                <a:lnTo>
                  <a:pt x="88" y="139"/>
                </a:lnTo>
                <a:lnTo>
                  <a:pt x="86" y="139"/>
                </a:lnTo>
                <a:lnTo>
                  <a:pt x="86" y="141"/>
                </a:lnTo>
                <a:lnTo>
                  <a:pt x="86" y="143"/>
                </a:lnTo>
                <a:lnTo>
                  <a:pt x="86" y="145"/>
                </a:lnTo>
                <a:lnTo>
                  <a:pt x="88" y="147"/>
                </a:lnTo>
                <a:lnTo>
                  <a:pt x="90" y="149"/>
                </a:lnTo>
                <a:lnTo>
                  <a:pt x="88" y="151"/>
                </a:lnTo>
                <a:lnTo>
                  <a:pt x="90" y="151"/>
                </a:lnTo>
                <a:lnTo>
                  <a:pt x="92" y="151"/>
                </a:lnTo>
                <a:lnTo>
                  <a:pt x="94" y="151"/>
                </a:lnTo>
                <a:lnTo>
                  <a:pt x="94" y="153"/>
                </a:lnTo>
                <a:lnTo>
                  <a:pt x="96" y="153"/>
                </a:lnTo>
                <a:lnTo>
                  <a:pt x="98" y="153"/>
                </a:lnTo>
                <a:lnTo>
                  <a:pt x="100" y="153"/>
                </a:lnTo>
                <a:lnTo>
                  <a:pt x="102" y="157"/>
                </a:lnTo>
                <a:lnTo>
                  <a:pt x="104" y="157"/>
                </a:lnTo>
                <a:lnTo>
                  <a:pt x="106" y="157"/>
                </a:lnTo>
                <a:lnTo>
                  <a:pt x="108" y="159"/>
                </a:lnTo>
                <a:lnTo>
                  <a:pt x="106" y="159"/>
                </a:lnTo>
                <a:lnTo>
                  <a:pt x="108" y="161"/>
                </a:lnTo>
                <a:lnTo>
                  <a:pt x="110" y="161"/>
                </a:lnTo>
                <a:lnTo>
                  <a:pt x="112" y="161"/>
                </a:lnTo>
                <a:lnTo>
                  <a:pt x="112" y="163"/>
                </a:lnTo>
                <a:lnTo>
                  <a:pt x="114" y="165"/>
                </a:lnTo>
                <a:lnTo>
                  <a:pt x="114" y="167"/>
                </a:lnTo>
                <a:lnTo>
                  <a:pt x="114" y="165"/>
                </a:lnTo>
                <a:lnTo>
                  <a:pt x="114" y="167"/>
                </a:lnTo>
                <a:lnTo>
                  <a:pt x="116" y="169"/>
                </a:lnTo>
                <a:lnTo>
                  <a:pt x="114" y="169"/>
                </a:lnTo>
                <a:lnTo>
                  <a:pt x="112" y="169"/>
                </a:lnTo>
                <a:lnTo>
                  <a:pt x="110" y="171"/>
                </a:lnTo>
                <a:lnTo>
                  <a:pt x="108" y="173"/>
                </a:lnTo>
                <a:lnTo>
                  <a:pt x="106" y="175"/>
                </a:lnTo>
                <a:lnTo>
                  <a:pt x="104" y="175"/>
                </a:lnTo>
                <a:lnTo>
                  <a:pt x="106" y="175"/>
                </a:lnTo>
                <a:lnTo>
                  <a:pt x="104" y="175"/>
                </a:lnTo>
                <a:lnTo>
                  <a:pt x="102" y="175"/>
                </a:lnTo>
                <a:lnTo>
                  <a:pt x="102" y="177"/>
                </a:lnTo>
                <a:lnTo>
                  <a:pt x="104" y="177"/>
                </a:lnTo>
                <a:lnTo>
                  <a:pt x="106" y="175"/>
                </a:lnTo>
                <a:lnTo>
                  <a:pt x="108" y="177"/>
                </a:lnTo>
                <a:lnTo>
                  <a:pt x="108" y="175"/>
                </a:lnTo>
                <a:lnTo>
                  <a:pt x="110" y="177"/>
                </a:lnTo>
                <a:lnTo>
                  <a:pt x="108" y="177"/>
                </a:lnTo>
                <a:lnTo>
                  <a:pt x="110" y="179"/>
                </a:lnTo>
                <a:lnTo>
                  <a:pt x="108" y="179"/>
                </a:lnTo>
                <a:lnTo>
                  <a:pt x="108" y="177"/>
                </a:lnTo>
                <a:lnTo>
                  <a:pt x="106" y="177"/>
                </a:lnTo>
                <a:lnTo>
                  <a:pt x="106" y="179"/>
                </a:lnTo>
                <a:lnTo>
                  <a:pt x="108" y="179"/>
                </a:lnTo>
                <a:lnTo>
                  <a:pt x="106" y="181"/>
                </a:lnTo>
                <a:lnTo>
                  <a:pt x="104" y="181"/>
                </a:lnTo>
                <a:lnTo>
                  <a:pt x="102" y="181"/>
                </a:lnTo>
                <a:lnTo>
                  <a:pt x="100" y="183"/>
                </a:lnTo>
                <a:lnTo>
                  <a:pt x="100" y="185"/>
                </a:lnTo>
                <a:lnTo>
                  <a:pt x="98" y="185"/>
                </a:lnTo>
                <a:lnTo>
                  <a:pt x="98" y="183"/>
                </a:lnTo>
                <a:lnTo>
                  <a:pt x="98" y="181"/>
                </a:lnTo>
                <a:lnTo>
                  <a:pt x="96" y="181"/>
                </a:lnTo>
                <a:lnTo>
                  <a:pt x="96" y="183"/>
                </a:lnTo>
                <a:lnTo>
                  <a:pt x="96" y="185"/>
                </a:lnTo>
                <a:lnTo>
                  <a:pt x="96" y="183"/>
                </a:lnTo>
                <a:lnTo>
                  <a:pt x="96" y="185"/>
                </a:lnTo>
                <a:lnTo>
                  <a:pt x="94" y="185"/>
                </a:lnTo>
                <a:lnTo>
                  <a:pt x="94" y="187"/>
                </a:lnTo>
                <a:lnTo>
                  <a:pt x="92" y="187"/>
                </a:lnTo>
                <a:lnTo>
                  <a:pt x="90" y="189"/>
                </a:lnTo>
                <a:lnTo>
                  <a:pt x="88" y="187"/>
                </a:lnTo>
                <a:lnTo>
                  <a:pt x="90" y="189"/>
                </a:lnTo>
                <a:lnTo>
                  <a:pt x="88" y="191"/>
                </a:lnTo>
                <a:lnTo>
                  <a:pt x="86" y="191"/>
                </a:lnTo>
                <a:lnTo>
                  <a:pt x="84" y="191"/>
                </a:lnTo>
                <a:lnTo>
                  <a:pt x="82" y="189"/>
                </a:lnTo>
                <a:lnTo>
                  <a:pt x="80" y="189"/>
                </a:lnTo>
                <a:lnTo>
                  <a:pt x="78" y="189"/>
                </a:lnTo>
                <a:lnTo>
                  <a:pt x="76" y="191"/>
                </a:lnTo>
                <a:lnTo>
                  <a:pt x="78" y="191"/>
                </a:lnTo>
                <a:lnTo>
                  <a:pt x="80" y="191"/>
                </a:lnTo>
                <a:lnTo>
                  <a:pt x="82" y="191"/>
                </a:lnTo>
                <a:lnTo>
                  <a:pt x="84" y="191"/>
                </a:lnTo>
                <a:lnTo>
                  <a:pt x="86" y="193"/>
                </a:lnTo>
                <a:lnTo>
                  <a:pt x="84" y="193"/>
                </a:lnTo>
                <a:lnTo>
                  <a:pt x="82" y="193"/>
                </a:lnTo>
                <a:lnTo>
                  <a:pt x="80" y="193"/>
                </a:lnTo>
                <a:lnTo>
                  <a:pt x="78" y="193"/>
                </a:lnTo>
                <a:lnTo>
                  <a:pt x="80" y="193"/>
                </a:lnTo>
                <a:lnTo>
                  <a:pt x="82" y="195"/>
                </a:lnTo>
                <a:lnTo>
                  <a:pt x="84" y="197"/>
                </a:lnTo>
                <a:lnTo>
                  <a:pt x="84" y="199"/>
                </a:lnTo>
                <a:lnTo>
                  <a:pt x="84" y="201"/>
                </a:lnTo>
                <a:lnTo>
                  <a:pt x="82" y="203"/>
                </a:lnTo>
                <a:lnTo>
                  <a:pt x="84" y="203"/>
                </a:lnTo>
                <a:lnTo>
                  <a:pt x="84" y="205"/>
                </a:lnTo>
                <a:lnTo>
                  <a:pt x="82" y="203"/>
                </a:lnTo>
                <a:lnTo>
                  <a:pt x="80" y="203"/>
                </a:lnTo>
                <a:lnTo>
                  <a:pt x="80" y="205"/>
                </a:lnTo>
                <a:lnTo>
                  <a:pt x="82" y="207"/>
                </a:lnTo>
                <a:lnTo>
                  <a:pt x="84" y="209"/>
                </a:lnTo>
                <a:lnTo>
                  <a:pt x="82" y="209"/>
                </a:lnTo>
                <a:lnTo>
                  <a:pt x="82" y="211"/>
                </a:lnTo>
                <a:lnTo>
                  <a:pt x="84" y="211"/>
                </a:lnTo>
                <a:lnTo>
                  <a:pt x="82" y="213"/>
                </a:lnTo>
                <a:lnTo>
                  <a:pt x="82" y="215"/>
                </a:lnTo>
                <a:lnTo>
                  <a:pt x="80" y="217"/>
                </a:lnTo>
                <a:lnTo>
                  <a:pt x="80" y="219"/>
                </a:lnTo>
                <a:lnTo>
                  <a:pt x="82" y="219"/>
                </a:lnTo>
                <a:lnTo>
                  <a:pt x="82" y="221"/>
                </a:lnTo>
                <a:lnTo>
                  <a:pt x="80" y="221"/>
                </a:lnTo>
                <a:lnTo>
                  <a:pt x="80" y="223"/>
                </a:lnTo>
                <a:lnTo>
                  <a:pt x="80" y="225"/>
                </a:lnTo>
                <a:lnTo>
                  <a:pt x="80" y="227"/>
                </a:lnTo>
                <a:lnTo>
                  <a:pt x="78" y="229"/>
                </a:lnTo>
                <a:lnTo>
                  <a:pt x="78" y="231"/>
                </a:lnTo>
                <a:lnTo>
                  <a:pt x="76" y="231"/>
                </a:lnTo>
                <a:lnTo>
                  <a:pt x="76" y="233"/>
                </a:lnTo>
                <a:lnTo>
                  <a:pt x="74" y="235"/>
                </a:lnTo>
                <a:lnTo>
                  <a:pt x="74" y="237"/>
                </a:lnTo>
                <a:lnTo>
                  <a:pt x="72" y="237"/>
                </a:lnTo>
                <a:lnTo>
                  <a:pt x="70" y="237"/>
                </a:lnTo>
                <a:lnTo>
                  <a:pt x="68" y="237"/>
                </a:lnTo>
                <a:lnTo>
                  <a:pt x="66" y="237"/>
                </a:lnTo>
                <a:lnTo>
                  <a:pt x="64" y="237"/>
                </a:lnTo>
                <a:lnTo>
                  <a:pt x="62" y="237"/>
                </a:lnTo>
                <a:lnTo>
                  <a:pt x="60" y="237"/>
                </a:lnTo>
                <a:lnTo>
                  <a:pt x="58" y="237"/>
                </a:lnTo>
                <a:lnTo>
                  <a:pt x="56" y="237"/>
                </a:lnTo>
                <a:lnTo>
                  <a:pt x="54" y="239"/>
                </a:lnTo>
                <a:lnTo>
                  <a:pt x="56" y="241"/>
                </a:lnTo>
                <a:lnTo>
                  <a:pt x="54" y="241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8" y="245"/>
                </a:lnTo>
                <a:lnTo>
                  <a:pt x="48" y="247"/>
                </a:lnTo>
                <a:lnTo>
                  <a:pt x="50" y="249"/>
                </a:lnTo>
                <a:lnTo>
                  <a:pt x="50" y="251"/>
                </a:lnTo>
                <a:lnTo>
                  <a:pt x="48" y="253"/>
                </a:lnTo>
                <a:lnTo>
                  <a:pt x="46" y="253"/>
                </a:lnTo>
                <a:lnTo>
                  <a:pt x="44" y="251"/>
                </a:lnTo>
                <a:lnTo>
                  <a:pt x="42" y="253"/>
                </a:lnTo>
                <a:lnTo>
                  <a:pt x="40" y="253"/>
                </a:lnTo>
                <a:lnTo>
                  <a:pt x="38" y="253"/>
                </a:lnTo>
                <a:lnTo>
                  <a:pt x="36" y="253"/>
                </a:lnTo>
                <a:lnTo>
                  <a:pt x="34" y="253"/>
                </a:lnTo>
                <a:lnTo>
                  <a:pt x="32" y="253"/>
                </a:lnTo>
                <a:lnTo>
                  <a:pt x="30" y="253"/>
                </a:lnTo>
                <a:lnTo>
                  <a:pt x="28" y="253"/>
                </a:lnTo>
                <a:lnTo>
                  <a:pt x="26" y="253"/>
                </a:lnTo>
                <a:lnTo>
                  <a:pt x="28" y="251"/>
                </a:lnTo>
                <a:lnTo>
                  <a:pt x="28" y="249"/>
                </a:lnTo>
                <a:lnTo>
                  <a:pt x="30" y="247"/>
                </a:lnTo>
                <a:lnTo>
                  <a:pt x="28" y="245"/>
                </a:lnTo>
                <a:lnTo>
                  <a:pt x="26" y="243"/>
                </a:lnTo>
                <a:lnTo>
                  <a:pt x="26" y="241"/>
                </a:lnTo>
                <a:lnTo>
                  <a:pt x="24" y="239"/>
                </a:lnTo>
                <a:lnTo>
                  <a:pt x="22" y="239"/>
                </a:lnTo>
                <a:lnTo>
                  <a:pt x="22" y="237"/>
                </a:lnTo>
                <a:lnTo>
                  <a:pt x="22" y="235"/>
                </a:lnTo>
                <a:lnTo>
                  <a:pt x="24" y="235"/>
                </a:lnTo>
                <a:lnTo>
                  <a:pt x="26" y="237"/>
                </a:lnTo>
                <a:lnTo>
                  <a:pt x="26" y="235"/>
                </a:lnTo>
                <a:lnTo>
                  <a:pt x="24" y="233"/>
                </a:lnTo>
                <a:lnTo>
                  <a:pt x="24" y="231"/>
                </a:lnTo>
                <a:lnTo>
                  <a:pt x="26" y="231"/>
                </a:lnTo>
                <a:lnTo>
                  <a:pt x="28" y="229"/>
                </a:lnTo>
                <a:lnTo>
                  <a:pt x="26" y="227"/>
                </a:lnTo>
                <a:lnTo>
                  <a:pt x="24" y="227"/>
                </a:lnTo>
                <a:lnTo>
                  <a:pt x="22" y="227"/>
                </a:lnTo>
                <a:lnTo>
                  <a:pt x="22" y="225"/>
                </a:lnTo>
                <a:lnTo>
                  <a:pt x="20" y="223"/>
                </a:lnTo>
                <a:lnTo>
                  <a:pt x="18" y="221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5"/>
                </a:lnTo>
                <a:lnTo>
                  <a:pt x="14" y="213"/>
                </a:lnTo>
                <a:lnTo>
                  <a:pt x="12" y="213"/>
                </a:lnTo>
                <a:lnTo>
                  <a:pt x="12" y="211"/>
                </a:lnTo>
                <a:lnTo>
                  <a:pt x="12" y="209"/>
                </a:lnTo>
                <a:lnTo>
                  <a:pt x="10" y="207"/>
                </a:lnTo>
                <a:lnTo>
                  <a:pt x="10" y="205"/>
                </a:lnTo>
                <a:lnTo>
                  <a:pt x="8" y="205"/>
                </a:lnTo>
                <a:lnTo>
                  <a:pt x="10" y="203"/>
                </a:lnTo>
                <a:lnTo>
                  <a:pt x="10" y="201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8" y="197"/>
                </a:lnTo>
                <a:lnTo>
                  <a:pt x="6" y="197"/>
                </a:lnTo>
                <a:lnTo>
                  <a:pt x="6" y="195"/>
                </a:lnTo>
                <a:lnTo>
                  <a:pt x="8" y="193"/>
                </a:lnTo>
                <a:lnTo>
                  <a:pt x="6" y="193"/>
                </a:lnTo>
                <a:lnTo>
                  <a:pt x="6" y="195"/>
                </a:lnTo>
                <a:lnTo>
                  <a:pt x="4" y="197"/>
                </a:lnTo>
                <a:lnTo>
                  <a:pt x="4" y="195"/>
                </a:lnTo>
                <a:lnTo>
                  <a:pt x="2" y="195"/>
                </a:lnTo>
                <a:lnTo>
                  <a:pt x="2" y="193"/>
                </a:lnTo>
                <a:lnTo>
                  <a:pt x="2" y="191"/>
                </a:lnTo>
                <a:lnTo>
                  <a:pt x="2" y="189"/>
                </a:lnTo>
                <a:lnTo>
                  <a:pt x="2" y="187"/>
                </a:lnTo>
                <a:lnTo>
                  <a:pt x="0" y="185"/>
                </a:lnTo>
                <a:lnTo>
                  <a:pt x="0" y="183"/>
                </a:lnTo>
                <a:lnTo>
                  <a:pt x="2" y="181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29" name="Freeform 2437"/>
          <p:cNvSpPr>
            <a:spLocks/>
          </p:cNvSpPr>
          <p:nvPr/>
        </p:nvSpPr>
        <p:spPr bwMode="auto">
          <a:xfrm>
            <a:off x="4454528" y="2074863"/>
            <a:ext cx="66675" cy="69851"/>
          </a:xfrm>
          <a:custGeom>
            <a:avLst/>
            <a:gdLst>
              <a:gd name="T0" fmla="*/ 10080625 w 42"/>
              <a:gd name="T1" fmla="*/ 25201563 h 44"/>
              <a:gd name="T2" fmla="*/ 15120938 w 42"/>
              <a:gd name="T3" fmla="*/ 25201563 h 44"/>
              <a:gd name="T4" fmla="*/ 25201563 w 42"/>
              <a:gd name="T5" fmla="*/ 30241875 h 44"/>
              <a:gd name="T6" fmla="*/ 30241875 w 42"/>
              <a:gd name="T7" fmla="*/ 20161250 h 44"/>
              <a:gd name="T8" fmla="*/ 35282188 w 42"/>
              <a:gd name="T9" fmla="*/ 15120938 h 44"/>
              <a:gd name="T10" fmla="*/ 45362813 w 42"/>
              <a:gd name="T11" fmla="*/ 25201563 h 44"/>
              <a:gd name="T12" fmla="*/ 40322500 w 42"/>
              <a:gd name="T13" fmla="*/ 20161250 h 44"/>
              <a:gd name="T14" fmla="*/ 40322500 w 42"/>
              <a:gd name="T15" fmla="*/ 10080625 h 44"/>
              <a:gd name="T16" fmla="*/ 55443438 w 42"/>
              <a:gd name="T17" fmla="*/ 5040313 h 44"/>
              <a:gd name="T18" fmla="*/ 70564375 w 42"/>
              <a:gd name="T19" fmla="*/ 5040313 h 44"/>
              <a:gd name="T20" fmla="*/ 70564375 w 42"/>
              <a:gd name="T21" fmla="*/ 0 h 44"/>
              <a:gd name="T22" fmla="*/ 80645000 w 42"/>
              <a:gd name="T23" fmla="*/ 10080625 h 44"/>
              <a:gd name="T24" fmla="*/ 75604688 w 42"/>
              <a:gd name="T25" fmla="*/ 20161250 h 44"/>
              <a:gd name="T26" fmla="*/ 65524063 w 42"/>
              <a:gd name="T27" fmla="*/ 25201563 h 44"/>
              <a:gd name="T28" fmla="*/ 75604688 w 42"/>
              <a:gd name="T29" fmla="*/ 20161250 h 44"/>
              <a:gd name="T30" fmla="*/ 80645000 w 42"/>
              <a:gd name="T31" fmla="*/ 20161250 h 44"/>
              <a:gd name="T32" fmla="*/ 80645000 w 42"/>
              <a:gd name="T33" fmla="*/ 25201563 h 44"/>
              <a:gd name="T34" fmla="*/ 85685313 w 42"/>
              <a:gd name="T35" fmla="*/ 25201563 h 44"/>
              <a:gd name="T36" fmla="*/ 100806250 w 42"/>
              <a:gd name="T37" fmla="*/ 30241875 h 44"/>
              <a:gd name="T38" fmla="*/ 105846563 w 42"/>
              <a:gd name="T39" fmla="*/ 35282188 h 44"/>
              <a:gd name="T40" fmla="*/ 95765938 w 42"/>
              <a:gd name="T41" fmla="*/ 45362813 h 44"/>
              <a:gd name="T42" fmla="*/ 85685313 w 42"/>
              <a:gd name="T43" fmla="*/ 45362813 h 44"/>
              <a:gd name="T44" fmla="*/ 80645000 w 42"/>
              <a:gd name="T45" fmla="*/ 45362813 h 44"/>
              <a:gd name="T46" fmla="*/ 80645000 w 42"/>
              <a:gd name="T47" fmla="*/ 55443438 h 44"/>
              <a:gd name="T48" fmla="*/ 70564375 w 42"/>
              <a:gd name="T49" fmla="*/ 60483750 h 44"/>
              <a:gd name="T50" fmla="*/ 75604688 w 42"/>
              <a:gd name="T51" fmla="*/ 70564375 h 44"/>
              <a:gd name="T52" fmla="*/ 65524063 w 42"/>
              <a:gd name="T53" fmla="*/ 70564375 h 44"/>
              <a:gd name="T54" fmla="*/ 55443438 w 42"/>
              <a:gd name="T55" fmla="*/ 70564375 h 44"/>
              <a:gd name="T56" fmla="*/ 60483750 w 42"/>
              <a:gd name="T57" fmla="*/ 75604688 h 44"/>
              <a:gd name="T58" fmla="*/ 55443438 w 42"/>
              <a:gd name="T59" fmla="*/ 80645000 h 44"/>
              <a:gd name="T60" fmla="*/ 60483750 w 42"/>
              <a:gd name="T61" fmla="*/ 90725625 h 44"/>
              <a:gd name="T62" fmla="*/ 50403125 w 42"/>
              <a:gd name="T63" fmla="*/ 100806250 h 44"/>
              <a:gd name="T64" fmla="*/ 60483750 w 42"/>
              <a:gd name="T65" fmla="*/ 105846563 h 44"/>
              <a:gd name="T66" fmla="*/ 55443438 w 42"/>
              <a:gd name="T67" fmla="*/ 110886875 h 44"/>
              <a:gd name="T68" fmla="*/ 50403125 w 42"/>
              <a:gd name="T69" fmla="*/ 110886875 h 44"/>
              <a:gd name="T70" fmla="*/ 45362813 w 42"/>
              <a:gd name="T71" fmla="*/ 110886875 h 44"/>
              <a:gd name="T72" fmla="*/ 40322500 w 42"/>
              <a:gd name="T73" fmla="*/ 110886875 h 44"/>
              <a:gd name="T74" fmla="*/ 30241875 w 42"/>
              <a:gd name="T75" fmla="*/ 110886875 h 44"/>
              <a:gd name="T76" fmla="*/ 20161250 w 42"/>
              <a:gd name="T77" fmla="*/ 105846563 h 44"/>
              <a:gd name="T78" fmla="*/ 15120938 w 42"/>
              <a:gd name="T79" fmla="*/ 100806250 h 44"/>
              <a:gd name="T80" fmla="*/ 20161250 w 42"/>
              <a:gd name="T81" fmla="*/ 90725625 h 44"/>
              <a:gd name="T82" fmla="*/ 15120938 w 42"/>
              <a:gd name="T83" fmla="*/ 80645000 h 44"/>
              <a:gd name="T84" fmla="*/ 10080625 w 42"/>
              <a:gd name="T85" fmla="*/ 75604688 h 44"/>
              <a:gd name="T86" fmla="*/ 0 w 42"/>
              <a:gd name="T87" fmla="*/ 75604688 h 44"/>
              <a:gd name="T88" fmla="*/ 0 w 42"/>
              <a:gd name="T89" fmla="*/ 60483750 h 44"/>
              <a:gd name="T90" fmla="*/ 5040313 w 42"/>
              <a:gd name="T91" fmla="*/ 60483750 h 44"/>
              <a:gd name="T92" fmla="*/ 5040313 w 42"/>
              <a:gd name="T93" fmla="*/ 50403125 h 44"/>
              <a:gd name="T94" fmla="*/ 0 w 42"/>
              <a:gd name="T95" fmla="*/ 50403125 h 44"/>
              <a:gd name="T96" fmla="*/ 0 w 42"/>
              <a:gd name="T97" fmla="*/ 30241875 h 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2" h="44">
                <a:moveTo>
                  <a:pt x="0" y="10"/>
                </a:moveTo>
                <a:lnTo>
                  <a:pt x="2" y="8"/>
                </a:lnTo>
                <a:lnTo>
                  <a:pt x="4" y="10"/>
                </a:lnTo>
                <a:lnTo>
                  <a:pt x="6" y="12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4" y="10"/>
                </a:lnTo>
                <a:lnTo>
                  <a:pt x="18" y="10"/>
                </a:lnTo>
                <a:lnTo>
                  <a:pt x="18" y="12"/>
                </a:lnTo>
                <a:lnTo>
                  <a:pt x="18" y="8"/>
                </a:lnTo>
                <a:lnTo>
                  <a:pt x="16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8" y="2"/>
                </a:lnTo>
                <a:lnTo>
                  <a:pt x="28" y="0"/>
                </a:lnTo>
                <a:lnTo>
                  <a:pt x="30" y="2"/>
                </a:lnTo>
                <a:lnTo>
                  <a:pt x="32" y="2"/>
                </a:lnTo>
                <a:lnTo>
                  <a:pt x="32" y="4"/>
                </a:lnTo>
                <a:lnTo>
                  <a:pt x="32" y="6"/>
                </a:lnTo>
                <a:lnTo>
                  <a:pt x="34" y="8"/>
                </a:lnTo>
                <a:lnTo>
                  <a:pt x="30" y="8"/>
                </a:lnTo>
                <a:lnTo>
                  <a:pt x="28" y="8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10"/>
                </a:lnTo>
                <a:lnTo>
                  <a:pt x="32" y="10"/>
                </a:lnTo>
                <a:lnTo>
                  <a:pt x="32" y="12"/>
                </a:lnTo>
                <a:lnTo>
                  <a:pt x="32" y="10"/>
                </a:lnTo>
                <a:lnTo>
                  <a:pt x="34" y="10"/>
                </a:lnTo>
                <a:lnTo>
                  <a:pt x="36" y="12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2" y="14"/>
                </a:lnTo>
                <a:lnTo>
                  <a:pt x="42" y="16"/>
                </a:lnTo>
                <a:lnTo>
                  <a:pt x="40" y="18"/>
                </a:lnTo>
                <a:lnTo>
                  <a:pt x="38" y="18"/>
                </a:lnTo>
                <a:lnTo>
                  <a:pt x="38" y="20"/>
                </a:lnTo>
                <a:lnTo>
                  <a:pt x="36" y="20"/>
                </a:lnTo>
                <a:lnTo>
                  <a:pt x="34" y="18"/>
                </a:lnTo>
                <a:lnTo>
                  <a:pt x="36" y="16"/>
                </a:lnTo>
                <a:lnTo>
                  <a:pt x="34" y="16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4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8" y="26"/>
                </a:lnTo>
                <a:lnTo>
                  <a:pt x="30" y="28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6" y="30"/>
                </a:lnTo>
                <a:lnTo>
                  <a:pt x="24" y="30"/>
                </a:lnTo>
                <a:lnTo>
                  <a:pt x="22" y="32"/>
                </a:lnTo>
                <a:lnTo>
                  <a:pt x="22" y="34"/>
                </a:lnTo>
                <a:lnTo>
                  <a:pt x="24" y="36"/>
                </a:lnTo>
                <a:lnTo>
                  <a:pt x="22" y="38"/>
                </a:lnTo>
                <a:lnTo>
                  <a:pt x="20" y="38"/>
                </a:lnTo>
                <a:lnTo>
                  <a:pt x="20" y="40"/>
                </a:lnTo>
                <a:lnTo>
                  <a:pt x="22" y="40"/>
                </a:lnTo>
                <a:lnTo>
                  <a:pt x="24" y="42"/>
                </a:lnTo>
                <a:lnTo>
                  <a:pt x="24" y="44"/>
                </a:lnTo>
                <a:lnTo>
                  <a:pt x="22" y="44"/>
                </a:lnTo>
                <a:lnTo>
                  <a:pt x="20" y="44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0" y="42"/>
                </a:lnTo>
                <a:lnTo>
                  <a:pt x="10" y="44"/>
                </a:lnTo>
                <a:lnTo>
                  <a:pt x="8" y="42"/>
                </a:lnTo>
                <a:lnTo>
                  <a:pt x="8" y="40"/>
                </a:lnTo>
                <a:lnTo>
                  <a:pt x="6" y="40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4" y="30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2" y="20"/>
                </a:lnTo>
                <a:lnTo>
                  <a:pt x="0" y="20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0" name="Freeform 2438"/>
          <p:cNvSpPr>
            <a:spLocks/>
          </p:cNvSpPr>
          <p:nvPr/>
        </p:nvSpPr>
        <p:spPr bwMode="auto">
          <a:xfrm>
            <a:off x="4454528" y="2074863"/>
            <a:ext cx="66675" cy="69851"/>
          </a:xfrm>
          <a:custGeom>
            <a:avLst/>
            <a:gdLst>
              <a:gd name="T0" fmla="*/ 10080625 w 42"/>
              <a:gd name="T1" fmla="*/ 25201563 h 44"/>
              <a:gd name="T2" fmla="*/ 15120938 w 42"/>
              <a:gd name="T3" fmla="*/ 25201563 h 44"/>
              <a:gd name="T4" fmla="*/ 25201563 w 42"/>
              <a:gd name="T5" fmla="*/ 30241875 h 44"/>
              <a:gd name="T6" fmla="*/ 30241875 w 42"/>
              <a:gd name="T7" fmla="*/ 20161250 h 44"/>
              <a:gd name="T8" fmla="*/ 35282188 w 42"/>
              <a:gd name="T9" fmla="*/ 15120938 h 44"/>
              <a:gd name="T10" fmla="*/ 45362813 w 42"/>
              <a:gd name="T11" fmla="*/ 25201563 h 44"/>
              <a:gd name="T12" fmla="*/ 40322500 w 42"/>
              <a:gd name="T13" fmla="*/ 20161250 h 44"/>
              <a:gd name="T14" fmla="*/ 40322500 w 42"/>
              <a:gd name="T15" fmla="*/ 10080625 h 44"/>
              <a:gd name="T16" fmla="*/ 55443438 w 42"/>
              <a:gd name="T17" fmla="*/ 5040313 h 44"/>
              <a:gd name="T18" fmla="*/ 70564375 w 42"/>
              <a:gd name="T19" fmla="*/ 5040313 h 44"/>
              <a:gd name="T20" fmla="*/ 70564375 w 42"/>
              <a:gd name="T21" fmla="*/ 0 h 44"/>
              <a:gd name="T22" fmla="*/ 80645000 w 42"/>
              <a:gd name="T23" fmla="*/ 10080625 h 44"/>
              <a:gd name="T24" fmla="*/ 75604688 w 42"/>
              <a:gd name="T25" fmla="*/ 20161250 h 44"/>
              <a:gd name="T26" fmla="*/ 65524063 w 42"/>
              <a:gd name="T27" fmla="*/ 25201563 h 44"/>
              <a:gd name="T28" fmla="*/ 75604688 w 42"/>
              <a:gd name="T29" fmla="*/ 20161250 h 44"/>
              <a:gd name="T30" fmla="*/ 80645000 w 42"/>
              <a:gd name="T31" fmla="*/ 20161250 h 44"/>
              <a:gd name="T32" fmla="*/ 80645000 w 42"/>
              <a:gd name="T33" fmla="*/ 25201563 h 44"/>
              <a:gd name="T34" fmla="*/ 85685313 w 42"/>
              <a:gd name="T35" fmla="*/ 25201563 h 44"/>
              <a:gd name="T36" fmla="*/ 100806250 w 42"/>
              <a:gd name="T37" fmla="*/ 30241875 h 44"/>
              <a:gd name="T38" fmla="*/ 105846563 w 42"/>
              <a:gd name="T39" fmla="*/ 35282188 h 44"/>
              <a:gd name="T40" fmla="*/ 95765938 w 42"/>
              <a:gd name="T41" fmla="*/ 45362813 h 44"/>
              <a:gd name="T42" fmla="*/ 85685313 w 42"/>
              <a:gd name="T43" fmla="*/ 45362813 h 44"/>
              <a:gd name="T44" fmla="*/ 80645000 w 42"/>
              <a:gd name="T45" fmla="*/ 45362813 h 44"/>
              <a:gd name="T46" fmla="*/ 80645000 w 42"/>
              <a:gd name="T47" fmla="*/ 55443438 h 44"/>
              <a:gd name="T48" fmla="*/ 70564375 w 42"/>
              <a:gd name="T49" fmla="*/ 60483750 h 44"/>
              <a:gd name="T50" fmla="*/ 75604688 w 42"/>
              <a:gd name="T51" fmla="*/ 70564375 h 44"/>
              <a:gd name="T52" fmla="*/ 65524063 w 42"/>
              <a:gd name="T53" fmla="*/ 70564375 h 44"/>
              <a:gd name="T54" fmla="*/ 55443438 w 42"/>
              <a:gd name="T55" fmla="*/ 70564375 h 44"/>
              <a:gd name="T56" fmla="*/ 60483750 w 42"/>
              <a:gd name="T57" fmla="*/ 75604688 h 44"/>
              <a:gd name="T58" fmla="*/ 55443438 w 42"/>
              <a:gd name="T59" fmla="*/ 80645000 h 44"/>
              <a:gd name="T60" fmla="*/ 60483750 w 42"/>
              <a:gd name="T61" fmla="*/ 90725625 h 44"/>
              <a:gd name="T62" fmla="*/ 50403125 w 42"/>
              <a:gd name="T63" fmla="*/ 100806250 h 44"/>
              <a:gd name="T64" fmla="*/ 60483750 w 42"/>
              <a:gd name="T65" fmla="*/ 105846563 h 44"/>
              <a:gd name="T66" fmla="*/ 55443438 w 42"/>
              <a:gd name="T67" fmla="*/ 110886875 h 44"/>
              <a:gd name="T68" fmla="*/ 50403125 w 42"/>
              <a:gd name="T69" fmla="*/ 110886875 h 44"/>
              <a:gd name="T70" fmla="*/ 45362813 w 42"/>
              <a:gd name="T71" fmla="*/ 110886875 h 44"/>
              <a:gd name="T72" fmla="*/ 40322500 w 42"/>
              <a:gd name="T73" fmla="*/ 110886875 h 44"/>
              <a:gd name="T74" fmla="*/ 30241875 w 42"/>
              <a:gd name="T75" fmla="*/ 110886875 h 44"/>
              <a:gd name="T76" fmla="*/ 20161250 w 42"/>
              <a:gd name="T77" fmla="*/ 105846563 h 44"/>
              <a:gd name="T78" fmla="*/ 15120938 w 42"/>
              <a:gd name="T79" fmla="*/ 100806250 h 44"/>
              <a:gd name="T80" fmla="*/ 20161250 w 42"/>
              <a:gd name="T81" fmla="*/ 90725625 h 44"/>
              <a:gd name="T82" fmla="*/ 15120938 w 42"/>
              <a:gd name="T83" fmla="*/ 80645000 h 44"/>
              <a:gd name="T84" fmla="*/ 10080625 w 42"/>
              <a:gd name="T85" fmla="*/ 75604688 h 44"/>
              <a:gd name="T86" fmla="*/ 0 w 42"/>
              <a:gd name="T87" fmla="*/ 75604688 h 44"/>
              <a:gd name="T88" fmla="*/ 0 w 42"/>
              <a:gd name="T89" fmla="*/ 60483750 h 44"/>
              <a:gd name="T90" fmla="*/ 5040313 w 42"/>
              <a:gd name="T91" fmla="*/ 60483750 h 44"/>
              <a:gd name="T92" fmla="*/ 5040313 w 42"/>
              <a:gd name="T93" fmla="*/ 50403125 h 44"/>
              <a:gd name="T94" fmla="*/ 0 w 42"/>
              <a:gd name="T95" fmla="*/ 50403125 h 44"/>
              <a:gd name="T96" fmla="*/ 0 w 42"/>
              <a:gd name="T97" fmla="*/ 30241875 h 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2" h="44">
                <a:moveTo>
                  <a:pt x="0" y="10"/>
                </a:moveTo>
                <a:lnTo>
                  <a:pt x="2" y="8"/>
                </a:lnTo>
                <a:lnTo>
                  <a:pt x="4" y="10"/>
                </a:lnTo>
                <a:lnTo>
                  <a:pt x="6" y="12"/>
                </a:lnTo>
                <a:lnTo>
                  <a:pt x="6" y="10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4" y="10"/>
                </a:lnTo>
                <a:lnTo>
                  <a:pt x="18" y="10"/>
                </a:lnTo>
                <a:lnTo>
                  <a:pt x="18" y="12"/>
                </a:lnTo>
                <a:lnTo>
                  <a:pt x="18" y="8"/>
                </a:lnTo>
                <a:lnTo>
                  <a:pt x="16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8" y="2"/>
                </a:lnTo>
                <a:lnTo>
                  <a:pt x="28" y="0"/>
                </a:lnTo>
                <a:lnTo>
                  <a:pt x="30" y="2"/>
                </a:lnTo>
                <a:lnTo>
                  <a:pt x="32" y="2"/>
                </a:lnTo>
                <a:lnTo>
                  <a:pt x="32" y="4"/>
                </a:lnTo>
                <a:lnTo>
                  <a:pt x="32" y="6"/>
                </a:lnTo>
                <a:lnTo>
                  <a:pt x="34" y="8"/>
                </a:lnTo>
                <a:lnTo>
                  <a:pt x="30" y="8"/>
                </a:lnTo>
                <a:lnTo>
                  <a:pt x="28" y="8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10"/>
                </a:lnTo>
                <a:lnTo>
                  <a:pt x="32" y="10"/>
                </a:lnTo>
                <a:lnTo>
                  <a:pt x="32" y="12"/>
                </a:lnTo>
                <a:lnTo>
                  <a:pt x="32" y="10"/>
                </a:lnTo>
                <a:lnTo>
                  <a:pt x="34" y="10"/>
                </a:lnTo>
                <a:lnTo>
                  <a:pt x="36" y="12"/>
                </a:lnTo>
                <a:lnTo>
                  <a:pt x="38" y="12"/>
                </a:lnTo>
                <a:lnTo>
                  <a:pt x="40" y="12"/>
                </a:lnTo>
                <a:lnTo>
                  <a:pt x="42" y="12"/>
                </a:lnTo>
                <a:lnTo>
                  <a:pt x="42" y="14"/>
                </a:lnTo>
                <a:lnTo>
                  <a:pt x="42" y="16"/>
                </a:lnTo>
                <a:lnTo>
                  <a:pt x="40" y="18"/>
                </a:lnTo>
                <a:lnTo>
                  <a:pt x="38" y="18"/>
                </a:lnTo>
                <a:lnTo>
                  <a:pt x="38" y="20"/>
                </a:lnTo>
                <a:lnTo>
                  <a:pt x="36" y="20"/>
                </a:lnTo>
                <a:lnTo>
                  <a:pt x="34" y="18"/>
                </a:lnTo>
                <a:lnTo>
                  <a:pt x="36" y="16"/>
                </a:lnTo>
                <a:lnTo>
                  <a:pt x="34" y="16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4"/>
                </a:lnTo>
                <a:lnTo>
                  <a:pt x="30" y="24"/>
                </a:lnTo>
                <a:lnTo>
                  <a:pt x="28" y="24"/>
                </a:lnTo>
                <a:lnTo>
                  <a:pt x="26" y="24"/>
                </a:lnTo>
                <a:lnTo>
                  <a:pt x="28" y="26"/>
                </a:lnTo>
                <a:lnTo>
                  <a:pt x="30" y="28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6" y="30"/>
                </a:lnTo>
                <a:lnTo>
                  <a:pt x="24" y="30"/>
                </a:lnTo>
                <a:lnTo>
                  <a:pt x="22" y="32"/>
                </a:lnTo>
                <a:lnTo>
                  <a:pt x="22" y="34"/>
                </a:lnTo>
                <a:lnTo>
                  <a:pt x="24" y="36"/>
                </a:lnTo>
                <a:lnTo>
                  <a:pt x="22" y="38"/>
                </a:lnTo>
                <a:lnTo>
                  <a:pt x="20" y="38"/>
                </a:lnTo>
                <a:lnTo>
                  <a:pt x="20" y="40"/>
                </a:lnTo>
                <a:lnTo>
                  <a:pt x="22" y="40"/>
                </a:lnTo>
                <a:lnTo>
                  <a:pt x="24" y="42"/>
                </a:lnTo>
                <a:lnTo>
                  <a:pt x="24" y="44"/>
                </a:lnTo>
                <a:lnTo>
                  <a:pt x="22" y="44"/>
                </a:lnTo>
                <a:lnTo>
                  <a:pt x="20" y="44"/>
                </a:lnTo>
                <a:lnTo>
                  <a:pt x="18" y="44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0" y="42"/>
                </a:lnTo>
                <a:lnTo>
                  <a:pt x="10" y="44"/>
                </a:lnTo>
                <a:lnTo>
                  <a:pt x="8" y="42"/>
                </a:lnTo>
                <a:lnTo>
                  <a:pt x="8" y="40"/>
                </a:lnTo>
                <a:lnTo>
                  <a:pt x="6" y="40"/>
                </a:lnTo>
                <a:lnTo>
                  <a:pt x="6" y="38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4" y="30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2" y="20"/>
                </a:lnTo>
                <a:lnTo>
                  <a:pt x="0" y="20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1" name="Freeform 2439"/>
          <p:cNvSpPr>
            <a:spLocks/>
          </p:cNvSpPr>
          <p:nvPr/>
        </p:nvSpPr>
        <p:spPr bwMode="auto">
          <a:xfrm>
            <a:off x="4724400" y="1695451"/>
            <a:ext cx="261938" cy="296863"/>
          </a:xfrm>
          <a:custGeom>
            <a:avLst/>
            <a:gdLst>
              <a:gd name="T0" fmla="*/ 35282255 w 165"/>
              <a:gd name="T1" fmla="*/ 35282247 h 187"/>
              <a:gd name="T2" fmla="*/ 75604832 w 165"/>
              <a:gd name="T3" fmla="*/ 65524173 h 187"/>
              <a:gd name="T4" fmla="*/ 120967731 w 165"/>
              <a:gd name="T5" fmla="*/ 60483852 h 187"/>
              <a:gd name="T6" fmla="*/ 156249986 w 165"/>
              <a:gd name="T7" fmla="*/ 65524173 h 187"/>
              <a:gd name="T8" fmla="*/ 171370952 w 165"/>
              <a:gd name="T9" fmla="*/ 40322568 h 187"/>
              <a:gd name="T10" fmla="*/ 181451596 w 165"/>
              <a:gd name="T11" fmla="*/ 20161284 h 187"/>
              <a:gd name="T12" fmla="*/ 221774173 w 165"/>
              <a:gd name="T13" fmla="*/ 5040321 h 187"/>
              <a:gd name="T14" fmla="*/ 257056428 w 165"/>
              <a:gd name="T15" fmla="*/ 10080642 h 187"/>
              <a:gd name="T16" fmla="*/ 277217717 w 165"/>
              <a:gd name="T17" fmla="*/ 40322568 h 187"/>
              <a:gd name="T18" fmla="*/ 262096750 w 165"/>
              <a:gd name="T19" fmla="*/ 55443531 h 187"/>
              <a:gd name="T20" fmla="*/ 277217717 w 165"/>
              <a:gd name="T21" fmla="*/ 80645136 h 187"/>
              <a:gd name="T22" fmla="*/ 322580616 w 165"/>
              <a:gd name="T23" fmla="*/ 105846741 h 187"/>
              <a:gd name="T24" fmla="*/ 302419327 w 165"/>
              <a:gd name="T25" fmla="*/ 133569300 h 187"/>
              <a:gd name="T26" fmla="*/ 322580616 w 165"/>
              <a:gd name="T27" fmla="*/ 163811226 h 187"/>
              <a:gd name="T28" fmla="*/ 347782226 w 165"/>
              <a:gd name="T29" fmla="*/ 194053152 h 187"/>
              <a:gd name="T30" fmla="*/ 332661260 w 165"/>
              <a:gd name="T31" fmla="*/ 219254757 h 187"/>
              <a:gd name="T32" fmla="*/ 347782226 w 165"/>
              <a:gd name="T33" fmla="*/ 239416041 h 187"/>
              <a:gd name="T34" fmla="*/ 355343503 w 165"/>
              <a:gd name="T35" fmla="*/ 259577325 h 187"/>
              <a:gd name="T36" fmla="*/ 360383825 w 165"/>
              <a:gd name="T37" fmla="*/ 284778930 h 187"/>
              <a:gd name="T38" fmla="*/ 375504792 w 165"/>
              <a:gd name="T39" fmla="*/ 299899893 h 187"/>
              <a:gd name="T40" fmla="*/ 405746725 w 165"/>
              <a:gd name="T41" fmla="*/ 320061177 h 187"/>
              <a:gd name="T42" fmla="*/ 400706402 w 165"/>
              <a:gd name="T43" fmla="*/ 350303103 h 187"/>
              <a:gd name="T44" fmla="*/ 370464470 w 165"/>
              <a:gd name="T45" fmla="*/ 375504707 h 187"/>
              <a:gd name="T46" fmla="*/ 352822548 w 165"/>
              <a:gd name="T47" fmla="*/ 395665991 h 187"/>
              <a:gd name="T48" fmla="*/ 327620938 w 165"/>
              <a:gd name="T49" fmla="*/ 410786954 h 187"/>
              <a:gd name="T50" fmla="*/ 302419327 w 165"/>
              <a:gd name="T51" fmla="*/ 430948238 h 187"/>
              <a:gd name="T52" fmla="*/ 277217717 w 165"/>
              <a:gd name="T53" fmla="*/ 435988559 h 187"/>
              <a:gd name="T54" fmla="*/ 246975784 w 165"/>
              <a:gd name="T55" fmla="*/ 441028880 h 187"/>
              <a:gd name="T56" fmla="*/ 226814495 w 165"/>
              <a:gd name="T57" fmla="*/ 451109522 h 187"/>
              <a:gd name="T58" fmla="*/ 196572563 w 165"/>
              <a:gd name="T59" fmla="*/ 451109522 h 187"/>
              <a:gd name="T60" fmla="*/ 166330630 w 165"/>
              <a:gd name="T61" fmla="*/ 461190164 h 187"/>
              <a:gd name="T62" fmla="*/ 141129019 w 165"/>
              <a:gd name="T63" fmla="*/ 461190164 h 187"/>
              <a:gd name="T64" fmla="*/ 120967731 w 165"/>
              <a:gd name="T65" fmla="*/ 471270806 h 187"/>
              <a:gd name="T66" fmla="*/ 126008053 w 165"/>
              <a:gd name="T67" fmla="*/ 456149843 h 187"/>
              <a:gd name="T68" fmla="*/ 105846765 w 165"/>
              <a:gd name="T69" fmla="*/ 451109522 h 187"/>
              <a:gd name="T70" fmla="*/ 85685476 w 165"/>
              <a:gd name="T71" fmla="*/ 435988559 h 187"/>
              <a:gd name="T72" fmla="*/ 70564510 w 165"/>
              <a:gd name="T73" fmla="*/ 435988559 h 187"/>
              <a:gd name="T74" fmla="*/ 65524188 w 165"/>
              <a:gd name="T75" fmla="*/ 410786954 h 187"/>
              <a:gd name="T76" fmla="*/ 65524188 w 165"/>
              <a:gd name="T77" fmla="*/ 385585349 h 187"/>
              <a:gd name="T78" fmla="*/ 55443543 w 165"/>
              <a:gd name="T79" fmla="*/ 355343423 h 187"/>
              <a:gd name="T80" fmla="*/ 45362899 w 165"/>
              <a:gd name="T81" fmla="*/ 335182140 h 187"/>
              <a:gd name="T82" fmla="*/ 60483865 w 165"/>
              <a:gd name="T83" fmla="*/ 304940214 h 187"/>
              <a:gd name="T84" fmla="*/ 85685476 w 165"/>
              <a:gd name="T85" fmla="*/ 304940214 h 187"/>
              <a:gd name="T86" fmla="*/ 95766120 w 165"/>
              <a:gd name="T87" fmla="*/ 289819251 h 187"/>
              <a:gd name="T88" fmla="*/ 120967731 w 165"/>
              <a:gd name="T89" fmla="*/ 279738609 h 187"/>
              <a:gd name="T90" fmla="*/ 141129019 w 165"/>
              <a:gd name="T91" fmla="*/ 254537004 h 187"/>
              <a:gd name="T92" fmla="*/ 171370952 w 165"/>
              <a:gd name="T93" fmla="*/ 234375720 h 187"/>
              <a:gd name="T94" fmla="*/ 181451596 w 165"/>
              <a:gd name="T95" fmla="*/ 224295078 h 187"/>
              <a:gd name="T96" fmla="*/ 161290308 w 165"/>
              <a:gd name="T97" fmla="*/ 199093473 h 187"/>
              <a:gd name="T98" fmla="*/ 141129019 w 165"/>
              <a:gd name="T99" fmla="*/ 189012831 h 187"/>
              <a:gd name="T100" fmla="*/ 126008053 w 165"/>
              <a:gd name="T101" fmla="*/ 173891868 h 187"/>
              <a:gd name="T102" fmla="*/ 120967731 w 165"/>
              <a:gd name="T103" fmla="*/ 138609621 h 187"/>
              <a:gd name="T104" fmla="*/ 105846765 w 165"/>
              <a:gd name="T105" fmla="*/ 113408016 h 187"/>
              <a:gd name="T106" fmla="*/ 95766120 w 165"/>
              <a:gd name="T107" fmla="*/ 85685457 h 187"/>
              <a:gd name="T108" fmla="*/ 60483865 w 165"/>
              <a:gd name="T109" fmla="*/ 75604815 h 187"/>
              <a:gd name="T110" fmla="*/ 25201611 w 165"/>
              <a:gd name="T111" fmla="*/ 60483852 h 18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5" h="187">
                <a:moveTo>
                  <a:pt x="0" y="20"/>
                </a:moveTo>
                <a:lnTo>
                  <a:pt x="2" y="18"/>
                </a:lnTo>
                <a:lnTo>
                  <a:pt x="6" y="18"/>
                </a:lnTo>
                <a:lnTo>
                  <a:pt x="8" y="18"/>
                </a:lnTo>
                <a:lnTo>
                  <a:pt x="6" y="16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8" y="18"/>
                </a:lnTo>
                <a:lnTo>
                  <a:pt x="20" y="20"/>
                </a:lnTo>
                <a:lnTo>
                  <a:pt x="22" y="20"/>
                </a:lnTo>
                <a:lnTo>
                  <a:pt x="24" y="22"/>
                </a:lnTo>
                <a:lnTo>
                  <a:pt x="26" y="24"/>
                </a:lnTo>
                <a:lnTo>
                  <a:pt x="28" y="24"/>
                </a:lnTo>
                <a:lnTo>
                  <a:pt x="30" y="26"/>
                </a:lnTo>
                <a:lnTo>
                  <a:pt x="32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42" y="24"/>
                </a:lnTo>
                <a:lnTo>
                  <a:pt x="44" y="24"/>
                </a:lnTo>
                <a:lnTo>
                  <a:pt x="46" y="22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58" y="28"/>
                </a:lnTo>
                <a:lnTo>
                  <a:pt x="60" y="26"/>
                </a:lnTo>
                <a:lnTo>
                  <a:pt x="62" y="26"/>
                </a:lnTo>
                <a:lnTo>
                  <a:pt x="62" y="24"/>
                </a:lnTo>
                <a:lnTo>
                  <a:pt x="62" y="22"/>
                </a:lnTo>
                <a:lnTo>
                  <a:pt x="64" y="22"/>
                </a:lnTo>
                <a:lnTo>
                  <a:pt x="66" y="22"/>
                </a:lnTo>
                <a:lnTo>
                  <a:pt x="68" y="22"/>
                </a:lnTo>
                <a:lnTo>
                  <a:pt x="68" y="20"/>
                </a:lnTo>
                <a:lnTo>
                  <a:pt x="68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0" y="10"/>
                </a:lnTo>
                <a:lnTo>
                  <a:pt x="70" y="8"/>
                </a:lnTo>
                <a:lnTo>
                  <a:pt x="72" y="8"/>
                </a:lnTo>
                <a:lnTo>
                  <a:pt x="74" y="6"/>
                </a:lnTo>
                <a:lnTo>
                  <a:pt x="76" y="6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4" y="4"/>
                </a:lnTo>
                <a:lnTo>
                  <a:pt x="86" y="4"/>
                </a:lnTo>
                <a:lnTo>
                  <a:pt x="88" y="2"/>
                </a:lnTo>
                <a:lnTo>
                  <a:pt x="90" y="2"/>
                </a:lnTo>
                <a:lnTo>
                  <a:pt x="92" y="2"/>
                </a:lnTo>
                <a:lnTo>
                  <a:pt x="94" y="0"/>
                </a:lnTo>
                <a:lnTo>
                  <a:pt x="96" y="2"/>
                </a:lnTo>
                <a:lnTo>
                  <a:pt x="98" y="4"/>
                </a:lnTo>
                <a:lnTo>
                  <a:pt x="102" y="4"/>
                </a:lnTo>
                <a:lnTo>
                  <a:pt x="106" y="6"/>
                </a:lnTo>
                <a:lnTo>
                  <a:pt x="108" y="8"/>
                </a:lnTo>
                <a:lnTo>
                  <a:pt x="112" y="8"/>
                </a:lnTo>
                <a:lnTo>
                  <a:pt x="114" y="10"/>
                </a:lnTo>
                <a:lnTo>
                  <a:pt x="114" y="12"/>
                </a:lnTo>
                <a:lnTo>
                  <a:pt x="112" y="14"/>
                </a:lnTo>
                <a:lnTo>
                  <a:pt x="110" y="16"/>
                </a:lnTo>
                <a:lnTo>
                  <a:pt x="110" y="18"/>
                </a:lnTo>
                <a:lnTo>
                  <a:pt x="112" y="20"/>
                </a:lnTo>
                <a:lnTo>
                  <a:pt x="110" y="20"/>
                </a:lnTo>
                <a:lnTo>
                  <a:pt x="108" y="20"/>
                </a:lnTo>
                <a:lnTo>
                  <a:pt x="106" y="22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4"/>
                </a:lnTo>
                <a:lnTo>
                  <a:pt x="108" y="26"/>
                </a:lnTo>
                <a:lnTo>
                  <a:pt x="106" y="28"/>
                </a:lnTo>
                <a:lnTo>
                  <a:pt x="108" y="30"/>
                </a:lnTo>
                <a:lnTo>
                  <a:pt x="110" y="32"/>
                </a:lnTo>
                <a:lnTo>
                  <a:pt x="112" y="34"/>
                </a:lnTo>
                <a:lnTo>
                  <a:pt x="116" y="36"/>
                </a:lnTo>
                <a:lnTo>
                  <a:pt x="118" y="36"/>
                </a:lnTo>
                <a:lnTo>
                  <a:pt x="120" y="36"/>
                </a:lnTo>
                <a:lnTo>
                  <a:pt x="122" y="38"/>
                </a:lnTo>
                <a:lnTo>
                  <a:pt x="124" y="40"/>
                </a:lnTo>
                <a:lnTo>
                  <a:pt x="126" y="42"/>
                </a:lnTo>
                <a:lnTo>
                  <a:pt x="128" y="42"/>
                </a:lnTo>
                <a:lnTo>
                  <a:pt x="130" y="42"/>
                </a:lnTo>
                <a:lnTo>
                  <a:pt x="130" y="43"/>
                </a:lnTo>
                <a:lnTo>
                  <a:pt x="128" y="45"/>
                </a:lnTo>
                <a:lnTo>
                  <a:pt x="126" y="47"/>
                </a:lnTo>
                <a:lnTo>
                  <a:pt x="124" y="49"/>
                </a:lnTo>
                <a:lnTo>
                  <a:pt x="122" y="51"/>
                </a:lnTo>
                <a:lnTo>
                  <a:pt x="122" y="53"/>
                </a:lnTo>
                <a:lnTo>
                  <a:pt x="120" y="53"/>
                </a:lnTo>
                <a:lnTo>
                  <a:pt x="120" y="55"/>
                </a:lnTo>
                <a:lnTo>
                  <a:pt x="120" y="57"/>
                </a:lnTo>
                <a:lnTo>
                  <a:pt x="122" y="59"/>
                </a:lnTo>
                <a:lnTo>
                  <a:pt x="124" y="61"/>
                </a:lnTo>
                <a:lnTo>
                  <a:pt x="126" y="63"/>
                </a:lnTo>
                <a:lnTo>
                  <a:pt x="128" y="65"/>
                </a:lnTo>
                <a:lnTo>
                  <a:pt x="130" y="67"/>
                </a:lnTo>
                <a:lnTo>
                  <a:pt x="132" y="69"/>
                </a:lnTo>
                <a:lnTo>
                  <a:pt x="134" y="71"/>
                </a:lnTo>
                <a:lnTo>
                  <a:pt x="134" y="73"/>
                </a:lnTo>
                <a:lnTo>
                  <a:pt x="136" y="75"/>
                </a:lnTo>
                <a:lnTo>
                  <a:pt x="138" y="77"/>
                </a:lnTo>
                <a:lnTo>
                  <a:pt x="136" y="77"/>
                </a:lnTo>
                <a:lnTo>
                  <a:pt x="134" y="79"/>
                </a:lnTo>
                <a:lnTo>
                  <a:pt x="132" y="79"/>
                </a:lnTo>
                <a:lnTo>
                  <a:pt x="134" y="79"/>
                </a:lnTo>
                <a:lnTo>
                  <a:pt x="132" y="81"/>
                </a:lnTo>
                <a:lnTo>
                  <a:pt x="132" y="83"/>
                </a:lnTo>
                <a:lnTo>
                  <a:pt x="132" y="85"/>
                </a:lnTo>
                <a:lnTo>
                  <a:pt x="132" y="87"/>
                </a:lnTo>
                <a:lnTo>
                  <a:pt x="134" y="87"/>
                </a:lnTo>
                <a:lnTo>
                  <a:pt x="136" y="89"/>
                </a:lnTo>
                <a:lnTo>
                  <a:pt x="134" y="89"/>
                </a:lnTo>
                <a:lnTo>
                  <a:pt x="132" y="91"/>
                </a:lnTo>
                <a:lnTo>
                  <a:pt x="132" y="93"/>
                </a:lnTo>
                <a:lnTo>
                  <a:pt x="134" y="93"/>
                </a:lnTo>
                <a:lnTo>
                  <a:pt x="136" y="95"/>
                </a:lnTo>
                <a:lnTo>
                  <a:pt x="138" y="95"/>
                </a:lnTo>
                <a:lnTo>
                  <a:pt x="140" y="95"/>
                </a:lnTo>
                <a:lnTo>
                  <a:pt x="141" y="97"/>
                </a:lnTo>
                <a:lnTo>
                  <a:pt x="140" y="97"/>
                </a:lnTo>
                <a:lnTo>
                  <a:pt x="138" y="97"/>
                </a:lnTo>
                <a:lnTo>
                  <a:pt x="138" y="99"/>
                </a:lnTo>
                <a:lnTo>
                  <a:pt x="140" y="99"/>
                </a:lnTo>
                <a:lnTo>
                  <a:pt x="140" y="101"/>
                </a:lnTo>
                <a:lnTo>
                  <a:pt x="141" y="103"/>
                </a:lnTo>
                <a:lnTo>
                  <a:pt x="143" y="103"/>
                </a:lnTo>
                <a:lnTo>
                  <a:pt x="145" y="103"/>
                </a:lnTo>
                <a:lnTo>
                  <a:pt x="147" y="105"/>
                </a:lnTo>
                <a:lnTo>
                  <a:pt x="147" y="107"/>
                </a:lnTo>
                <a:lnTo>
                  <a:pt x="147" y="109"/>
                </a:lnTo>
                <a:lnTo>
                  <a:pt x="145" y="111"/>
                </a:lnTo>
                <a:lnTo>
                  <a:pt x="143" y="113"/>
                </a:lnTo>
                <a:lnTo>
                  <a:pt x="141" y="113"/>
                </a:lnTo>
                <a:lnTo>
                  <a:pt x="140" y="113"/>
                </a:lnTo>
                <a:lnTo>
                  <a:pt x="141" y="113"/>
                </a:lnTo>
                <a:lnTo>
                  <a:pt x="143" y="117"/>
                </a:lnTo>
                <a:lnTo>
                  <a:pt x="145" y="117"/>
                </a:lnTo>
                <a:lnTo>
                  <a:pt x="147" y="117"/>
                </a:lnTo>
                <a:lnTo>
                  <a:pt x="149" y="119"/>
                </a:lnTo>
                <a:lnTo>
                  <a:pt x="151" y="119"/>
                </a:lnTo>
                <a:lnTo>
                  <a:pt x="153" y="121"/>
                </a:lnTo>
                <a:lnTo>
                  <a:pt x="155" y="121"/>
                </a:lnTo>
                <a:lnTo>
                  <a:pt x="157" y="123"/>
                </a:lnTo>
                <a:lnTo>
                  <a:pt x="159" y="123"/>
                </a:lnTo>
                <a:lnTo>
                  <a:pt x="159" y="125"/>
                </a:lnTo>
                <a:lnTo>
                  <a:pt x="161" y="127"/>
                </a:lnTo>
                <a:lnTo>
                  <a:pt x="163" y="127"/>
                </a:lnTo>
                <a:lnTo>
                  <a:pt x="165" y="129"/>
                </a:lnTo>
                <a:lnTo>
                  <a:pt x="163" y="131"/>
                </a:lnTo>
                <a:lnTo>
                  <a:pt x="163" y="133"/>
                </a:lnTo>
                <a:lnTo>
                  <a:pt x="163" y="135"/>
                </a:lnTo>
                <a:lnTo>
                  <a:pt x="161" y="135"/>
                </a:lnTo>
                <a:lnTo>
                  <a:pt x="161" y="137"/>
                </a:lnTo>
                <a:lnTo>
                  <a:pt x="159" y="139"/>
                </a:lnTo>
                <a:lnTo>
                  <a:pt x="157" y="141"/>
                </a:lnTo>
                <a:lnTo>
                  <a:pt x="155" y="141"/>
                </a:lnTo>
                <a:lnTo>
                  <a:pt x="153" y="143"/>
                </a:lnTo>
                <a:lnTo>
                  <a:pt x="151" y="145"/>
                </a:lnTo>
                <a:lnTo>
                  <a:pt x="151" y="147"/>
                </a:lnTo>
                <a:lnTo>
                  <a:pt x="149" y="147"/>
                </a:lnTo>
                <a:lnTo>
                  <a:pt x="147" y="149"/>
                </a:lnTo>
                <a:lnTo>
                  <a:pt x="147" y="151"/>
                </a:lnTo>
                <a:lnTo>
                  <a:pt x="145" y="151"/>
                </a:lnTo>
                <a:lnTo>
                  <a:pt x="145" y="153"/>
                </a:lnTo>
                <a:lnTo>
                  <a:pt x="143" y="153"/>
                </a:lnTo>
                <a:lnTo>
                  <a:pt x="141" y="155"/>
                </a:lnTo>
                <a:lnTo>
                  <a:pt x="140" y="155"/>
                </a:lnTo>
                <a:lnTo>
                  <a:pt x="140" y="157"/>
                </a:lnTo>
                <a:lnTo>
                  <a:pt x="138" y="157"/>
                </a:lnTo>
                <a:lnTo>
                  <a:pt x="138" y="159"/>
                </a:lnTo>
                <a:lnTo>
                  <a:pt x="136" y="161"/>
                </a:lnTo>
                <a:lnTo>
                  <a:pt x="134" y="161"/>
                </a:lnTo>
                <a:lnTo>
                  <a:pt x="132" y="163"/>
                </a:lnTo>
                <a:lnTo>
                  <a:pt x="130" y="163"/>
                </a:lnTo>
                <a:lnTo>
                  <a:pt x="128" y="165"/>
                </a:lnTo>
                <a:lnTo>
                  <a:pt x="126" y="167"/>
                </a:lnTo>
                <a:lnTo>
                  <a:pt x="124" y="169"/>
                </a:lnTo>
                <a:lnTo>
                  <a:pt x="122" y="169"/>
                </a:lnTo>
                <a:lnTo>
                  <a:pt x="120" y="171"/>
                </a:lnTo>
                <a:lnTo>
                  <a:pt x="120" y="173"/>
                </a:lnTo>
                <a:lnTo>
                  <a:pt x="118" y="173"/>
                </a:lnTo>
                <a:lnTo>
                  <a:pt x="118" y="175"/>
                </a:lnTo>
                <a:lnTo>
                  <a:pt x="116" y="175"/>
                </a:lnTo>
                <a:lnTo>
                  <a:pt x="114" y="175"/>
                </a:lnTo>
                <a:lnTo>
                  <a:pt x="112" y="175"/>
                </a:lnTo>
                <a:lnTo>
                  <a:pt x="110" y="173"/>
                </a:lnTo>
                <a:lnTo>
                  <a:pt x="108" y="173"/>
                </a:lnTo>
                <a:lnTo>
                  <a:pt x="106" y="175"/>
                </a:lnTo>
                <a:lnTo>
                  <a:pt x="104" y="175"/>
                </a:lnTo>
                <a:lnTo>
                  <a:pt x="102" y="175"/>
                </a:lnTo>
                <a:lnTo>
                  <a:pt x="100" y="175"/>
                </a:lnTo>
                <a:lnTo>
                  <a:pt x="98" y="175"/>
                </a:lnTo>
                <a:lnTo>
                  <a:pt x="98" y="177"/>
                </a:lnTo>
                <a:lnTo>
                  <a:pt x="96" y="175"/>
                </a:lnTo>
                <a:lnTo>
                  <a:pt x="94" y="175"/>
                </a:lnTo>
                <a:lnTo>
                  <a:pt x="92" y="175"/>
                </a:lnTo>
                <a:lnTo>
                  <a:pt x="92" y="177"/>
                </a:lnTo>
                <a:lnTo>
                  <a:pt x="90" y="177"/>
                </a:lnTo>
                <a:lnTo>
                  <a:pt x="92" y="179"/>
                </a:lnTo>
                <a:lnTo>
                  <a:pt x="90" y="179"/>
                </a:lnTo>
                <a:lnTo>
                  <a:pt x="88" y="179"/>
                </a:lnTo>
                <a:lnTo>
                  <a:pt x="88" y="177"/>
                </a:lnTo>
                <a:lnTo>
                  <a:pt x="86" y="179"/>
                </a:lnTo>
                <a:lnTo>
                  <a:pt x="84" y="179"/>
                </a:lnTo>
                <a:lnTo>
                  <a:pt x="82" y="179"/>
                </a:lnTo>
                <a:lnTo>
                  <a:pt x="80" y="179"/>
                </a:lnTo>
                <a:lnTo>
                  <a:pt x="78" y="179"/>
                </a:lnTo>
                <a:lnTo>
                  <a:pt x="76" y="181"/>
                </a:lnTo>
                <a:lnTo>
                  <a:pt x="74" y="181"/>
                </a:lnTo>
                <a:lnTo>
                  <a:pt x="72" y="181"/>
                </a:lnTo>
                <a:lnTo>
                  <a:pt x="72" y="183"/>
                </a:lnTo>
                <a:lnTo>
                  <a:pt x="68" y="183"/>
                </a:lnTo>
                <a:lnTo>
                  <a:pt x="66" y="183"/>
                </a:lnTo>
                <a:lnTo>
                  <a:pt x="64" y="183"/>
                </a:lnTo>
                <a:lnTo>
                  <a:pt x="62" y="183"/>
                </a:lnTo>
                <a:lnTo>
                  <a:pt x="60" y="185"/>
                </a:lnTo>
                <a:lnTo>
                  <a:pt x="58" y="185"/>
                </a:lnTo>
                <a:lnTo>
                  <a:pt x="56" y="185"/>
                </a:lnTo>
                <a:lnTo>
                  <a:pt x="54" y="185"/>
                </a:lnTo>
                <a:lnTo>
                  <a:pt x="56" y="183"/>
                </a:lnTo>
                <a:lnTo>
                  <a:pt x="56" y="185"/>
                </a:lnTo>
                <a:lnTo>
                  <a:pt x="54" y="185"/>
                </a:lnTo>
                <a:lnTo>
                  <a:pt x="52" y="187"/>
                </a:lnTo>
                <a:lnTo>
                  <a:pt x="50" y="187"/>
                </a:lnTo>
                <a:lnTo>
                  <a:pt x="48" y="187"/>
                </a:lnTo>
                <a:lnTo>
                  <a:pt x="50" y="187"/>
                </a:lnTo>
                <a:lnTo>
                  <a:pt x="52" y="185"/>
                </a:lnTo>
                <a:lnTo>
                  <a:pt x="52" y="183"/>
                </a:lnTo>
                <a:lnTo>
                  <a:pt x="50" y="181"/>
                </a:lnTo>
                <a:lnTo>
                  <a:pt x="48" y="181"/>
                </a:lnTo>
                <a:lnTo>
                  <a:pt x="48" y="179"/>
                </a:lnTo>
                <a:lnTo>
                  <a:pt x="50" y="177"/>
                </a:lnTo>
                <a:lnTo>
                  <a:pt x="48" y="177"/>
                </a:lnTo>
                <a:lnTo>
                  <a:pt x="46" y="179"/>
                </a:lnTo>
                <a:lnTo>
                  <a:pt x="44" y="179"/>
                </a:lnTo>
                <a:lnTo>
                  <a:pt x="42" y="179"/>
                </a:lnTo>
                <a:lnTo>
                  <a:pt x="42" y="177"/>
                </a:lnTo>
                <a:lnTo>
                  <a:pt x="40" y="177"/>
                </a:lnTo>
                <a:lnTo>
                  <a:pt x="40" y="175"/>
                </a:lnTo>
                <a:lnTo>
                  <a:pt x="38" y="175"/>
                </a:lnTo>
                <a:lnTo>
                  <a:pt x="36" y="175"/>
                </a:lnTo>
                <a:lnTo>
                  <a:pt x="34" y="175"/>
                </a:lnTo>
                <a:lnTo>
                  <a:pt x="34" y="173"/>
                </a:lnTo>
                <a:lnTo>
                  <a:pt x="32" y="173"/>
                </a:lnTo>
                <a:lnTo>
                  <a:pt x="32" y="171"/>
                </a:lnTo>
                <a:lnTo>
                  <a:pt x="30" y="171"/>
                </a:lnTo>
                <a:lnTo>
                  <a:pt x="28" y="173"/>
                </a:lnTo>
                <a:lnTo>
                  <a:pt x="26" y="173"/>
                </a:lnTo>
                <a:lnTo>
                  <a:pt x="26" y="171"/>
                </a:lnTo>
                <a:lnTo>
                  <a:pt x="24" y="169"/>
                </a:lnTo>
                <a:lnTo>
                  <a:pt x="24" y="167"/>
                </a:lnTo>
                <a:lnTo>
                  <a:pt x="24" y="165"/>
                </a:lnTo>
                <a:lnTo>
                  <a:pt x="24" y="163"/>
                </a:lnTo>
                <a:lnTo>
                  <a:pt x="26" y="163"/>
                </a:lnTo>
                <a:lnTo>
                  <a:pt x="26" y="161"/>
                </a:lnTo>
                <a:lnTo>
                  <a:pt x="26" y="159"/>
                </a:lnTo>
                <a:lnTo>
                  <a:pt x="26" y="157"/>
                </a:lnTo>
                <a:lnTo>
                  <a:pt x="24" y="155"/>
                </a:lnTo>
                <a:lnTo>
                  <a:pt x="26" y="153"/>
                </a:lnTo>
                <a:lnTo>
                  <a:pt x="26" y="155"/>
                </a:lnTo>
                <a:lnTo>
                  <a:pt x="28" y="155"/>
                </a:lnTo>
                <a:lnTo>
                  <a:pt x="26" y="153"/>
                </a:lnTo>
                <a:lnTo>
                  <a:pt x="26" y="151"/>
                </a:lnTo>
                <a:lnTo>
                  <a:pt x="24" y="149"/>
                </a:lnTo>
                <a:lnTo>
                  <a:pt x="24" y="147"/>
                </a:lnTo>
                <a:lnTo>
                  <a:pt x="22" y="147"/>
                </a:lnTo>
                <a:lnTo>
                  <a:pt x="22" y="145"/>
                </a:lnTo>
                <a:lnTo>
                  <a:pt x="22" y="143"/>
                </a:lnTo>
                <a:lnTo>
                  <a:pt x="22" y="141"/>
                </a:lnTo>
                <a:lnTo>
                  <a:pt x="20" y="139"/>
                </a:lnTo>
                <a:lnTo>
                  <a:pt x="18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20" y="131"/>
                </a:lnTo>
                <a:lnTo>
                  <a:pt x="20" y="129"/>
                </a:lnTo>
                <a:lnTo>
                  <a:pt x="22" y="127"/>
                </a:lnTo>
                <a:lnTo>
                  <a:pt x="24" y="127"/>
                </a:lnTo>
                <a:lnTo>
                  <a:pt x="24" y="125"/>
                </a:lnTo>
                <a:lnTo>
                  <a:pt x="22" y="123"/>
                </a:lnTo>
                <a:lnTo>
                  <a:pt x="24" y="121"/>
                </a:lnTo>
                <a:lnTo>
                  <a:pt x="26" y="123"/>
                </a:lnTo>
                <a:lnTo>
                  <a:pt x="28" y="123"/>
                </a:lnTo>
                <a:lnTo>
                  <a:pt x="30" y="123"/>
                </a:lnTo>
                <a:lnTo>
                  <a:pt x="32" y="123"/>
                </a:lnTo>
                <a:lnTo>
                  <a:pt x="34" y="121"/>
                </a:lnTo>
                <a:lnTo>
                  <a:pt x="34" y="119"/>
                </a:lnTo>
                <a:lnTo>
                  <a:pt x="34" y="117"/>
                </a:lnTo>
                <a:lnTo>
                  <a:pt x="34" y="119"/>
                </a:lnTo>
                <a:lnTo>
                  <a:pt x="36" y="117"/>
                </a:lnTo>
                <a:lnTo>
                  <a:pt x="36" y="115"/>
                </a:lnTo>
                <a:lnTo>
                  <a:pt x="38" y="115"/>
                </a:lnTo>
                <a:lnTo>
                  <a:pt x="40" y="115"/>
                </a:lnTo>
                <a:lnTo>
                  <a:pt x="40" y="113"/>
                </a:lnTo>
                <a:lnTo>
                  <a:pt x="42" y="113"/>
                </a:lnTo>
                <a:lnTo>
                  <a:pt x="44" y="111"/>
                </a:lnTo>
                <a:lnTo>
                  <a:pt x="46" y="111"/>
                </a:lnTo>
                <a:lnTo>
                  <a:pt x="48" y="111"/>
                </a:lnTo>
                <a:lnTo>
                  <a:pt x="48" y="109"/>
                </a:lnTo>
                <a:lnTo>
                  <a:pt x="50" y="107"/>
                </a:lnTo>
                <a:lnTo>
                  <a:pt x="52" y="107"/>
                </a:lnTo>
                <a:lnTo>
                  <a:pt x="52" y="105"/>
                </a:lnTo>
                <a:lnTo>
                  <a:pt x="54" y="103"/>
                </a:lnTo>
                <a:lnTo>
                  <a:pt x="56" y="103"/>
                </a:lnTo>
                <a:lnTo>
                  <a:pt x="56" y="101"/>
                </a:lnTo>
                <a:lnTo>
                  <a:pt x="58" y="101"/>
                </a:lnTo>
                <a:lnTo>
                  <a:pt x="60" y="99"/>
                </a:lnTo>
                <a:lnTo>
                  <a:pt x="60" y="97"/>
                </a:lnTo>
                <a:lnTo>
                  <a:pt x="62" y="95"/>
                </a:lnTo>
                <a:lnTo>
                  <a:pt x="64" y="93"/>
                </a:lnTo>
                <a:lnTo>
                  <a:pt x="66" y="93"/>
                </a:lnTo>
                <a:lnTo>
                  <a:pt x="68" y="93"/>
                </a:lnTo>
                <a:lnTo>
                  <a:pt x="70" y="93"/>
                </a:lnTo>
                <a:lnTo>
                  <a:pt x="72" y="93"/>
                </a:lnTo>
                <a:lnTo>
                  <a:pt x="74" y="93"/>
                </a:lnTo>
                <a:lnTo>
                  <a:pt x="72" y="91"/>
                </a:lnTo>
                <a:lnTo>
                  <a:pt x="74" y="91"/>
                </a:lnTo>
                <a:lnTo>
                  <a:pt x="72" y="89"/>
                </a:lnTo>
                <a:lnTo>
                  <a:pt x="70" y="87"/>
                </a:lnTo>
                <a:lnTo>
                  <a:pt x="72" y="87"/>
                </a:lnTo>
                <a:lnTo>
                  <a:pt x="70" y="85"/>
                </a:lnTo>
                <a:lnTo>
                  <a:pt x="72" y="83"/>
                </a:lnTo>
                <a:lnTo>
                  <a:pt x="70" y="81"/>
                </a:lnTo>
                <a:lnTo>
                  <a:pt x="68" y="81"/>
                </a:lnTo>
                <a:lnTo>
                  <a:pt x="68" y="79"/>
                </a:lnTo>
                <a:lnTo>
                  <a:pt x="64" y="79"/>
                </a:lnTo>
                <a:lnTo>
                  <a:pt x="62" y="79"/>
                </a:lnTo>
                <a:lnTo>
                  <a:pt x="60" y="77"/>
                </a:lnTo>
                <a:lnTo>
                  <a:pt x="60" y="75"/>
                </a:lnTo>
                <a:lnTo>
                  <a:pt x="60" y="77"/>
                </a:lnTo>
                <a:lnTo>
                  <a:pt x="58" y="77"/>
                </a:lnTo>
                <a:lnTo>
                  <a:pt x="56" y="75"/>
                </a:lnTo>
                <a:lnTo>
                  <a:pt x="54" y="77"/>
                </a:lnTo>
                <a:lnTo>
                  <a:pt x="54" y="75"/>
                </a:lnTo>
                <a:lnTo>
                  <a:pt x="54" y="73"/>
                </a:lnTo>
                <a:lnTo>
                  <a:pt x="52" y="71"/>
                </a:lnTo>
                <a:lnTo>
                  <a:pt x="50" y="69"/>
                </a:lnTo>
                <a:lnTo>
                  <a:pt x="46" y="67"/>
                </a:lnTo>
                <a:lnTo>
                  <a:pt x="46" y="65"/>
                </a:lnTo>
                <a:lnTo>
                  <a:pt x="48" y="63"/>
                </a:lnTo>
                <a:lnTo>
                  <a:pt x="50" y="61"/>
                </a:lnTo>
                <a:lnTo>
                  <a:pt x="50" y="59"/>
                </a:lnTo>
                <a:lnTo>
                  <a:pt x="50" y="57"/>
                </a:lnTo>
                <a:lnTo>
                  <a:pt x="48" y="55"/>
                </a:lnTo>
                <a:lnTo>
                  <a:pt x="46" y="53"/>
                </a:lnTo>
                <a:lnTo>
                  <a:pt x="44" y="51"/>
                </a:lnTo>
                <a:lnTo>
                  <a:pt x="44" y="49"/>
                </a:lnTo>
                <a:lnTo>
                  <a:pt x="46" y="49"/>
                </a:lnTo>
                <a:lnTo>
                  <a:pt x="46" y="47"/>
                </a:lnTo>
                <a:lnTo>
                  <a:pt x="44" y="47"/>
                </a:lnTo>
                <a:lnTo>
                  <a:pt x="42" y="47"/>
                </a:lnTo>
                <a:lnTo>
                  <a:pt x="42" y="45"/>
                </a:lnTo>
                <a:lnTo>
                  <a:pt x="42" y="43"/>
                </a:lnTo>
                <a:lnTo>
                  <a:pt x="42" y="42"/>
                </a:lnTo>
                <a:lnTo>
                  <a:pt x="42" y="40"/>
                </a:lnTo>
                <a:lnTo>
                  <a:pt x="44" y="38"/>
                </a:lnTo>
                <a:lnTo>
                  <a:pt x="42" y="38"/>
                </a:lnTo>
                <a:lnTo>
                  <a:pt x="40" y="36"/>
                </a:lnTo>
                <a:lnTo>
                  <a:pt x="38" y="34"/>
                </a:lnTo>
                <a:lnTo>
                  <a:pt x="36" y="34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6"/>
                </a:lnTo>
                <a:lnTo>
                  <a:pt x="14" y="26"/>
                </a:lnTo>
                <a:lnTo>
                  <a:pt x="12" y="24"/>
                </a:lnTo>
                <a:lnTo>
                  <a:pt x="10" y="24"/>
                </a:lnTo>
                <a:lnTo>
                  <a:pt x="8" y="22"/>
                </a:lnTo>
                <a:lnTo>
                  <a:pt x="6" y="22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2" name="Freeform 2440"/>
          <p:cNvSpPr>
            <a:spLocks/>
          </p:cNvSpPr>
          <p:nvPr/>
        </p:nvSpPr>
        <p:spPr bwMode="auto">
          <a:xfrm>
            <a:off x="4724400" y="1695451"/>
            <a:ext cx="261938" cy="296863"/>
          </a:xfrm>
          <a:custGeom>
            <a:avLst/>
            <a:gdLst>
              <a:gd name="T0" fmla="*/ 35282255 w 165"/>
              <a:gd name="T1" fmla="*/ 35282247 h 187"/>
              <a:gd name="T2" fmla="*/ 75604832 w 165"/>
              <a:gd name="T3" fmla="*/ 65524173 h 187"/>
              <a:gd name="T4" fmla="*/ 120967731 w 165"/>
              <a:gd name="T5" fmla="*/ 60483852 h 187"/>
              <a:gd name="T6" fmla="*/ 156249986 w 165"/>
              <a:gd name="T7" fmla="*/ 65524173 h 187"/>
              <a:gd name="T8" fmla="*/ 171370952 w 165"/>
              <a:gd name="T9" fmla="*/ 40322568 h 187"/>
              <a:gd name="T10" fmla="*/ 181451596 w 165"/>
              <a:gd name="T11" fmla="*/ 20161284 h 187"/>
              <a:gd name="T12" fmla="*/ 221774173 w 165"/>
              <a:gd name="T13" fmla="*/ 5040321 h 187"/>
              <a:gd name="T14" fmla="*/ 257056428 w 165"/>
              <a:gd name="T15" fmla="*/ 10080642 h 187"/>
              <a:gd name="T16" fmla="*/ 277217717 w 165"/>
              <a:gd name="T17" fmla="*/ 40322568 h 187"/>
              <a:gd name="T18" fmla="*/ 262096750 w 165"/>
              <a:gd name="T19" fmla="*/ 55443531 h 187"/>
              <a:gd name="T20" fmla="*/ 277217717 w 165"/>
              <a:gd name="T21" fmla="*/ 80645136 h 187"/>
              <a:gd name="T22" fmla="*/ 322580616 w 165"/>
              <a:gd name="T23" fmla="*/ 105846741 h 187"/>
              <a:gd name="T24" fmla="*/ 302419327 w 165"/>
              <a:gd name="T25" fmla="*/ 133569300 h 187"/>
              <a:gd name="T26" fmla="*/ 322580616 w 165"/>
              <a:gd name="T27" fmla="*/ 163811226 h 187"/>
              <a:gd name="T28" fmla="*/ 347782226 w 165"/>
              <a:gd name="T29" fmla="*/ 194053152 h 187"/>
              <a:gd name="T30" fmla="*/ 332661260 w 165"/>
              <a:gd name="T31" fmla="*/ 219254757 h 187"/>
              <a:gd name="T32" fmla="*/ 347782226 w 165"/>
              <a:gd name="T33" fmla="*/ 239416041 h 187"/>
              <a:gd name="T34" fmla="*/ 355343503 w 165"/>
              <a:gd name="T35" fmla="*/ 259577325 h 187"/>
              <a:gd name="T36" fmla="*/ 360383825 w 165"/>
              <a:gd name="T37" fmla="*/ 284778930 h 187"/>
              <a:gd name="T38" fmla="*/ 375504792 w 165"/>
              <a:gd name="T39" fmla="*/ 299899893 h 187"/>
              <a:gd name="T40" fmla="*/ 405746725 w 165"/>
              <a:gd name="T41" fmla="*/ 320061177 h 187"/>
              <a:gd name="T42" fmla="*/ 400706402 w 165"/>
              <a:gd name="T43" fmla="*/ 350303103 h 187"/>
              <a:gd name="T44" fmla="*/ 370464470 w 165"/>
              <a:gd name="T45" fmla="*/ 375504707 h 187"/>
              <a:gd name="T46" fmla="*/ 352822548 w 165"/>
              <a:gd name="T47" fmla="*/ 395665991 h 187"/>
              <a:gd name="T48" fmla="*/ 327620938 w 165"/>
              <a:gd name="T49" fmla="*/ 410786954 h 187"/>
              <a:gd name="T50" fmla="*/ 302419327 w 165"/>
              <a:gd name="T51" fmla="*/ 430948238 h 187"/>
              <a:gd name="T52" fmla="*/ 277217717 w 165"/>
              <a:gd name="T53" fmla="*/ 435988559 h 187"/>
              <a:gd name="T54" fmla="*/ 246975784 w 165"/>
              <a:gd name="T55" fmla="*/ 441028880 h 187"/>
              <a:gd name="T56" fmla="*/ 226814495 w 165"/>
              <a:gd name="T57" fmla="*/ 451109522 h 187"/>
              <a:gd name="T58" fmla="*/ 196572563 w 165"/>
              <a:gd name="T59" fmla="*/ 451109522 h 187"/>
              <a:gd name="T60" fmla="*/ 166330630 w 165"/>
              <a:gd name="T61" fmla="*/ 461190164 h 187"/>
              <a:gd name="T62" fmla="*/ 141129019 w 165"/>
              <a:gd name="T63" fmla="*/ 461190164 h 187"/>
              <a:gd name="T64" fmla="*/ 120967731 w 165"/>
              <a:gd name="T65" fmla="*/ 471270806 h 187"/>
              <a:gd name="T66" fmla="*/ 126008053 w 165"/>
              <a:gd name="T67" fmla="*/ 456149843 h 187"/>
              <a:gd name="T68" fmla="*/ 105846765 w 165"/>
              <a:gd name="T69" fmla="*/ 451109522 h 187"/>
              <a:gd name="T70" fmla="*/ 85685476 w 165"/>
              <a:gd name="T71" fmla="*/ 435988559 h 187"/>
              <a:gd name="T72" fmla="*/ 70564510 w 165"/>
              <a:gd name="T73" fmla="*/ 435988559 h 187"/>
              <a:gd name="T74" fmla="*/ 65524188 w 165"/>
              <a:gd name="T75" fmla="*/ 410786954 h 187"/>
              <a:gd name="T76" fmla="*/ 65524188 w 165"/>
              <a:gd name="T77" fmla="*/ 385585349 h 187"/>
              <a:gd name="T78" fmla="*/ 55443543 w 165"/>
              <a:gd name="T79" fmla="*/ 355343423 h 187"/>
              <a:gd name="T80" fmla="*/ 45362899 w 165"/>
              <a:gd name="T81" fmla="*/ 335182140 h 187"/>
              <a:gd name="T82" fmla="*/ 60483865 w 165"/>
              <a:gd name="T83" fmla="*/ 304940214 h 187"/>
              <a:gd name="T84" fmla="*/ 85685476 w 165"/>
              <a:gd name="T85" fmla="*/ 304940214 h 187"/>
              <a:gd name="T86" fmla="*/ 95766120 w 165"/>
              <a:gd name="T87" fmla="*/ 289819251 h 187"/>
              <a:gd name="T88" fmla="*/ 120967731 w 165"/>
              <a:gd name="T89" fmla="*/ 279738609 h 187"/>
              <a:gd name="T90" fmla="*/ 141129019 w 165"/>
              <a:gd name="T91" fmla="*/ 254537004 h 187"/>
              <a:gd name="T92" fmla="*/ 171370952 w 165"/>
              <a:gd name="T93" fmla="*/ 234375720 h 187"/>
              <a:gd name="T94" fmla="*/ 181451596 w 165"/>
              <a:gd name="T95" fmla="*/ 224295078 h 187"/>
              <a:gd name="T96" fmla="*/ 161290308 w 165"/>
              <a:gd name="T97" fmla="*/ 199093473 h 187"/>
              <a:gd name="T98" fmla="*/ 141129019 w 165"/>
              <a:gd name="T99" fmla="*/ 189012831 h 187"/>
              <a:gd name="T100" fmla="*/ 126008053 w 165"/>
              <a:gd name="T101" fmla="*/ 173891868 h 187"/>
              <a:gd name="T102" fmla="*/ 120967731 w 165"/>
              <a:gd name="T103" fmla="*/ 138609621 h 187"/>
              <a:gd name="T104" fmla="*/ 105846765 w 165"/>
              <a:gd name="T105" fmla="*/ 113408016 h 187"/>
              <a:gd name="T106" fmla="*/ 95766120 w 165"/>
              <a:gd name="T107" fmla="*/ 85685457 h 187"/>
              <a:gd name="T108" fmla="*/ 60483865 w 165"/>
              <a:gd name="T109" fmla="*/ 75604815 h 187"/>
              <a:gd name="T110" fmla="*/ 25201611 w 165"/>
              <a:gd name="T111" fmla="*/ 60483852 h 18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5" h="187">
                <a:moveTo>
                  <a:pt x="0" y="20"/>
                </a:moveTo>
                <a:lnTo>
                  <a:pt x="2" y="18"/>
                </a:lnTo>
                <a:lnTo>
                  <a:pt x="6" y="18"/>
                </a:lnTo>
                <a:lnTo>
                  <a:pt x="8" y="18"/>
                </a:lnTo>
                <a:lnTo>
                  <a:pt x="6" y="16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8" y="18"/>
                </a:lnTo>
                <a:lnTo>
                  <a:pt x="20" y="20"/>
                </a:lnTo>
                <a:lnTo>
                  <a:pt x="22" y="20"/>
                </a:lnTo>
                <a:lnTo>
                  <a:pt x="24" y="22"/>
                </a:lnTo>
                <a:lnTo>
                  <a:pt x="26" y="24"/>
                </a:lnTo>
                <a:lnTo>
                  <a:pt x="28" y="24"/>
                </a:lnTo>
                <a:lnTo>
                  <a:pt x="30" y="26"/>
                </a:lnTo>
                <a:lnTo>
                  <a:pt x="32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42" y="24"/>
                </a:lnTo>
                <a:lnTo>
                  <a:pt x="44" y="24"/>
                </a:lnTo>
                <a:lnTo>
                  <a:pt x="46" y="22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58" y="28"/>
                </a:lnTo>
                <a:lnTo>
                  <a:pt x="60" y="26"/>
                </a:lnTo>
                <a:lnTo>
                  <a:pt x="62" y="26"/>
                </a:lnTo>
                <a:lnTo>
                  <a:pt x="62" y="24"/>
                </a:lnTo>
                <a:lnTo>
                  <a:pt x="62" y="22"/>
                </a:lnTo>
                <a:lnTo>
                  <a:pt x="64" y="22"/>
                </a:lnTo>
                <a:lnTo>
                  <a:pt x="66" y="22"/>
                </a:lnTo>
                <a:lnTo>
                  <a:pt x="68" y="22"/>
                </a:lnTo>
                <a:lnTo>
                  <a:pt x="68" y="20"/>
                </a:lnTo>
                <a:lnTo>
                  <a:pt x="68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0" y="10"/>
                </a:lnTo>
                <a:lnTo>
                  <a:pt x="70" y="8"/>
                </a:lnTo>
                <a:lnTo>
                  <a:pt x="72" y="8"/>
                </a:lnTo>
                <a:lnTo>
                  <a:pt x="74" y="6"/>
                </a:lnTo>
                <a:lnTo>
                  <a:pt x="76" y="6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4" y="4"/>
                </a:lnTo>
                <a:lnTo>
                  <a:pt x="86" y="4"/>
                </a:lnTo>
                <a:lnTo>
                  <a:pt x="88" y="2"/>
                </a:lnTo>
                <a:lnTo>
                  <a:pt x="90" y="2"/>
                </a:lnTo>
                <a:lnTo>
                  <a:pt x="92" y="2"/>
                </a:lnTo>
                <a:lnTo>
                  <a:pt x="94" y="0"/>
                </a:lnTo>
                <a:lnTo>
                  <a:pt x="96" y="2"/>
                </a:lnTo>
                <a:lnTo>
                  <a:pt x="98" y="4"/>
                </a:lnTo>
                <a:lnTo>
                  <a:pt x="102" y="4"/>
                </a:lnTo>
                <a:lnTo>
                  <a:pt x="106" y="6"/>
                </a:lnTo>
                <a:lnTo>
                  <a:pt x="108" y="8"/>
                </a:lnTo>
                <a:lnTo>
                  <a:pt x="112" y="8"/>
                </a:lnTo>
                <a:lnTo>
                  <a:pt x="114" y="10"/>
                </a:lnTo>
                <a:lnTo>
                  <a:pt x="114" y="12"/>
                </a:lnTo>
                <a:lnTo>
                  <a:pt x="112" y="14"/>
                </a:lnTo>
                <a:lnTo>
                  <a:pt x="110" y="16"/>
                </a:lnTo>
                <a:lnTo>
                  <a:pt x="110" y="18"/>
                </a:lnTo>
                <a:lnTo>
                  <a:pt x="112" y="20"/>
                </a:lnTo>
                <a:lnTo>
                  <a:pt x="110" y="20"/>
                </a:lnTo>
                <a:lnTo>
                  <a:pt x="108" y="20"/>
                </a:lnTo>
                <a:lnTo>
                  <a:pt x="106" y="22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4"/>
                </a:lnTo>
                <a:lnTo>
                  <a:pt x="108" y="26"/>
                </a:lnTo>
                <a:lnTo>
                  <a:pt x="106" y="28"/>
                </a:lnTo>
                <a:lnTo>
                  <a:pt x="108" y="30"/>
                </a:lnTo>
                <a:lnTo>
                  <a:pt x="110" y="32"/>
                </a:lnTo>
                <a:lnTo>
                  <a:pt x="112" y="34"/>
                </a:lnTo>
                <a:lnTo>
                  <a:pt x="116" y="36"/>
                </a:lnTo>
                <a:lnTo>
                  <a:pt x="118" y="36"/>
                </a:lnTo>
                <a:lnTo>
                  <a:pt x="120" y="36"/>
                </a:lnTo>
                <a:lnTo>
                  <a:pt x="122" y="38"/>
                </a:lnTo>
                <a:lnTo>
                  <a:pt x="124" y="40"/>
                </a:lnTo>
                <a:lnTo>
                  <a:pt x="126" y="42"/>
                </a:lnTo>
                <a:lnTo>
                  <a:pt x="128" y="42"/>
                </a:lnTo>
                <a:lnTo>
                  <a:pt x="130" y="42"/>
                </a:lnTo>
                <a:lnTo>
                  <a:pt x="130" y="43"/>
                </a:lnTo>
                <a:lnTo>
                  <a:pt x="128" y="45"/>
                </a:lnTo>
                <a:lnTo>
                  <a:pt x="126" y="47"/>
                </a:lnTo>
                <a:lnTo>
                  <a:pt x="124" y="49"/>
                </a:lnTo>
                <a:lnTo>
                  <a:pt x="122" y="51"/>
                </a:lnTo>
                <a:lnTo>
                  <a:pt x="122" y="53"/>
                </a:lnTo>
                <a:lnTo>
                  <a:pt x="120" y="53"/>
                </a:lnTo>
                <a:lnTo>
                  <a:pt x="120" y="55"/>
                </a:lnTo>
                <a:lnTo>
                  <a:pt x="120" y="57"/>
                </a:lnTo>
                <a:lnTo>
                  <a:pt x="122" y="59"/>
                </a:lnTo>
                <a:lnTo>
                  <a:pt x="124" y="61"/>
                </a:lnTo>
                <a:lnTo>
                  <a:pt x="126" y="63"/>
                </a:lnTo>
                <a:lnTo>
                  <a:pt x="128" y="65"/>
                </a:lnTo>
                <a:lnTo>
                  <a:pt x="130" y="67"/>
                </a:lnTo>
                <a:lnTo>
                  <a:pt x="132" y="69"/>
                </a:lnTo>
                <a:lnTo>
                  <a:pt x="134" y="71"/>
                </a:lnTo>
                <a:lnTo>
                  <a:pt x="134" y="73"/>
                </a:lnTo>
                <a:lnTo>
                  <a:pt x="136" y="75"/>
                </a:lnTo>
                <a:lnTo>
                  <a:pt x="138" y="77"/>
                </a:lnTo>
                <a:lnTo>
                  <a:pt x="136" y="77"/>
                </a:lnTo>
                <a:lnTo>
                  <a:pt x="134" y="79"/>
                </a:lnTo>
                <a:lnTo>
                  <a:pt x="132" y="79"/>
                </a:lnTo>
                <a:lnTo>
                  <a:pt x="134" y="79"/>
                </a:lnTo>
                <a:lnTo>
                  <a:pt x="132" y="81"/>
                </a:lnTo>
                <a:lnTo>
                  <a:pt x="132" y="83"/>
                </a:lnTo>
                <a:lnTo>
                  <a:pt x="132" y="85"/>
                </a:lnTo>
                <a:lnTo>
                  <a:pt x="132" y="87"/>
                </a:lnTo>
                <a:lnTo>
                  <a:pt x="134" y="87"/>
                </a:lnTo>
                <a:lnTo>
                  <a:pt x="136" y="89"/>
                </a:lnTo>
                <a:lnTo>
                  <a:pt x="134" y="89"/>
                </a:lnTo>
                <a:lnTo>
                  <a:pt x="132" y="91"/>
                </a:lnTo>
                <a:lnTo>
                  <a:pt x="132" y="93"/>
                </a:lnTo>
                <a:lnTo>
                  <a:pt x="134" y="93"/>
                </a:lnTo>
                <a:lnTo>
                  <a:pt x="136" y="95"/>
                </a:lnTo>
                <a:lnTo>
                  <a:pt x="138" y="95"/>
                </a:lnTo>
                <a:lnTo>
                  <a:pt x="140" y="95"/>
                </a:lnTo>
                <a:lnTo>
                  <a:pt x="141" y="97"/>
                </a:lnTo>
                <a:lnTo>
                  <a:pt x="140" y="97"/>
                </a:lnTo>
                <a:lnTo>
                  <a:pt x="138" y="97"/>
                </a:lnTo>
                <a:lnTo>
                  <a:pt x="138" y="99"/>
                </a:lnTo>
                <a:lnTo>
                  <a:pt x="140" y="99"/>
                </a:lnTo>
                <a:lnTo>
                  <a:pt x="140" y="101"/>
                </a:lnTo>
                <a:lnTo>
                  <a:pt x="141" y="103"/>
                </a:lnTo>
                <a:lnTo>
                  <a:pt x="143" y="103"/>
                </a:lnTo>
                <a:lnTo>
                  <a:pt x="145" y="103"/>
                </a:lnTo>
                <a:lnTo>
                  <a:pt x="147" y="105"/>
                </a:lnTo>
                <a:lnTo>
                  <a:pt x="147" y="107"/>
                </a:lnTo>
                <a:lnTo>
                  <a:pt x="147" y="109"/>
                </a:lnTo>
                <a:lnTo>
                  <a:pt x="145" y="111"/>
                </a:lnTo>
                <a:lnTo>
                  <a:pt x="143" y="113"/>
                </a:lnTo>
                <a:lnTo>
                  <a:pt x="141" y="113"/>
                </a:lnTo>
                <a:lnTo>
                  <a:pt x="140" y="113"/>
                </a:lnTo>
                <a:lnTo>
                  <a:pt x="141" y="113"/>
                </a:lnTo>
                <a:lnTo>
                  <a:pt x="143" y="117"/>
                </a:lnTo>
                <a:lnTo>
                  <a:pt x="145" y="117"/>
                </a:lnTo>
                <a:lnTo>
                  <a:pt x="147" y="117"/>
                </a:lnTo>
                <a:lnTo>
                  <a:pt x="149" y="119"/>
                </a:lnTo>
                <a:lnTo>
                  <a:pt x="151" y="119"/>
                </a:lnTo>
                <a:lnTo>
                  <a:pt x="153" y="121"/>
                </a:lnTo>
                <a:lnTo>
                  <a:pt x="155" y="121"/>
                </a:lnTo>
                <a:lnTo>
                  <a:pt x="157" y="123"/>
                </a:lnTo>
                <a:lnTo>
                  <a:pt x="159" y="123"/>
                </a:lnTo>
                <a:lnTo>
                  <a:pt x="159" y="125"/>
                </a:lnTo>
                <a:lnTo>
                  <a:pt x="161" y="127"/>
                </a:lnTo>
                <a:lnTo>
                  <a:pt x="163" y="127"/>
                </a:lnTo>
                <a:lnTo>
                  <a:pt x="165" y="129"/>
                </a:lnTo>
                <a:lnTo>
                  <a:pt x="163" y="131"/>
                </a:lnTo>
                <a:lnTo>
                  <a:pt x="163" y="133"/>
                </a:lnTo>
                <a:lnTo>
                  <a:pt x="163" y="135"/>
                </a:lnTo>
                <a:lnTo>
                  <a:pt x="161" y="135"/>
                </a:lnTo>
                <a:lnTo>
                  <a:pt x="161" y="137"/>
                </a:lnTo>
                <a:lnTo>
                  <a:pt x="159" y="139"/>
                </a:lnTo>
                <a:lnTo>
                  <a:pt x="157" y="141"/>
                </a:lnTo>
                <a:lnTo>
                  <a:pt x="155" y="141"/>
                </a:lnTo>
                <a:lnTo>
                  <a:pt x="153" y="143"/>
                </a:lnTo>
                <a:lnTo>
                  <a:pt x="151" y="145"/>
                </a:lnTo>
                <a:lnTo>
                  <a:pt x="151" y="147"/>
                </a:lnTo>
                <a:lnTo>
                  <a:pt x="149" y="147"/>
                </a:lnTo>
                <a:lnTo>
                  <a:pt x="147" y="149"/>
                </a:lnTo>
                <a:lnTo>
                  <a:pt x="147" y="151"/>
                </a:lnTo>
                <a:lnTo>
                  <a:pt x="145" y="151"/>
                </a:lnTo>
                <a:lnTo>
                  <a:pt x="145" y="153"/>
                </a:lnTo>
                <a:lnTo>
                  <a:pt x="143" y="153"/>
                </a:lnTo>
                <a:lnTo>
                  <a:pt x="141" y="155"/>
                </a:lnTo>
                <a:lnTo>
                  <a:pt x="140" y="155"/>
                </a:lnTo>
                <a:lnTo>
                  <a:pt x="140" y="157"/>
                </a:lnTo>
                <a:lnTo>
                  <a:pt x="138" y="157"/>
                </a:lnTo>
                <a:lnTo>
                  <a:pt x="138" y="159"/>
                </a:lnTo>
                <a:lnTo>
                  <a:pt x="136" y="161"/>
                </a:lnTo>
                <a:lnTo>
                  <a:pt x="134" y="161"/>
                </a:lnTo>
                <a:lnTo>
                  <a:pt x="132" y="163"/>
                </a:lnTo>
                <a:lnTo>
                  <a:pt x="130" y="163"/>
                </a:lnTo>
                <a:lnTo>
                  <a:pt x="128" y="165"/>
                </a:lnTo>
                <a:lnTo>
                  <a:pt x="126" y="167"/>
                </a:lnTo>
                <a:lnTo>
                  <a:pt x="124" y="169"/>
                </a:lnTo>
                <a:lnTo>
                  <a:pt x="122" y="169"/>
                </a:lnTo>
                <a:lnTo>
                  <a:pt x="120" y="171"/>
                </a:lnTo>
                <a:lnTo>
                  <a:pt x="120" y="173"/>
                </a:lnTo>
                <a:lnTo>
                  <a:pt x="118" y="173"/>
                </a:lnTo>
                <a:lnTo>
                  <a:pt x="118" y="175"/>
                </a:lnTo>
                <a:lnTo>
                  <a:pt x="116" y="175"/>
                </a:lnTo>
                <a:lnTo>
                  <a:pt x="114" y="175"/>
                </a:lnTo>
                <a:lnTo>
                  <a:pt x="112" y="175"/>
                </a:lnTo>
                <a:lnTo>
                  <a:pt x="110" y="173"/>
                </a:lnTo>
                <a:lnTo>
                  <a:pt x="108" y="173"/>
                </a:lnTo>
                <a:lnTo>
                  <a:pt x="106" y="175"/>
                </a:lnTo>
                <a:lnTo>
                  <a:pt x="104" y="175"/>
                </a:lnTo>
                <a:lnTo>
                  <a:pt x="102" y="175"/>
                </a:lnTo>
                <a:lnTo>
                  <a:pt x="100" y="175"/>
                </a:lnTo>
                <a:lnTo>
                  <a:pt x="98" y="175"/>
                </a:lnTo>
                <a:lnTo>
                  <a:pt x="98" y="177"/>
                </a:lnTo>
                <a:lnTo>
                  <a:pt x="96" y="175"/>
                </a:lnTo>
                <a:lnTo>
                  <a:pt x="94" y="175"/>
                </a:lnTo>
                <a:lnTo>
                  <a:pt x="92" y="175"/>
                </a:lnTo>
                <a:lnTo>
                  <a:pt x="92" y="177"/>
                </a:lnTo>
                <a:lnTo>
                  <a:pt x="90" y="177"/>
                </a:lnTo>
                <a:lnTo>
                  <a:pt x="92" y="179"/>
                </a:lnTo>
                <a:lnTo>
                  <a:pt x="90" y="179"/>
                </a:lnTo>
                <a:lnTo>
                  <a:pt x="88" y="179"/>
                </a:lnTo>
                <a:lnTo>
                  <a:pt x="88" y="177"/>
                </a:lnTo>
                <a:lnTo>
                  <a:pt x="86" y="179"/>
                </a:lnTo>
                <a:lnTo>
                  <a:pt x="84" y="179"/>
                </a:lnTo>
                <a:lnTo>
                  <a:pt x="82" y="179"/>
                </a:lnTo>
                <a:lnTo>
                  <a:pt x="80" y="179"/>
                </a:lnTo>
                <a:lnTo>
                  <a:pt x="78" y="179"/>
                </a:lnTo>
                <a:lnTo>
                  <a:pt x="76" y="181"/>
                </a:lnTo>
                <a:lnTo>
                  <a:pt x="74" y="181"/>
                </a:lnTo>
                <a:lnTo>
                  <a:pt x="72" y="181"/>
                </a:lnTo>
                <a:lnTo>
                  <a:pt x="72" y="183"/>
                </a:lnTo>
                <a:lnTo>
                  <a:pt x="68" y="183"/>
                </a:lnTo>
                <a:lnTo>
                  <a:pt x="66" y="183"/>
                </a:lnTo>
                <a:lnTo>
                  <a:pt x="64" y="183"/>
                </a:lnTo>
                <a:lnTo>
                  <a:pt x="62" y="183"/>
                </a:lnTo>
                <a:lnTo>
                  <a:pt x="60" y="185"/>
                </a:lnTo>
                <a:lnTo>
                  <a:pt x="58" y="185"/>
                </a:lnTo>
                <a:lnTo>
                  <a:pt x="56" y="185"/>
                </a:lnTo>
                <a:lnTo>
                  <a:pt x="54" y="185"/>
                </a:lnTo>
                <a:lnTo>
                  <a:pt x="56" y="183"/>
                </a:lnTo>
                <a:lnTo>
                  <a:pt x="56" y="185"/>
                </a:lnTo>
                <a:lnTo>
                  <a:pt x="54" y="185"/>
                </a:lnTo>
                <a:lnTo>
                  <a:pt x="52" y="187"/>
                </a:lnTo>
                <a:lnTo>
                  <a:pt x="50" y="187"/>
                </a:lnTo>
                <a:lnTo>
                  <a:pt x="48" y="187"/>
                </a:lnTo>
                <a:lnTo>
                  <a:pt x="50" y="187"/>
                </a:lnTo>
                <a:lnTo>
                  <a:pt x="52" y="185"/>
                </a:lnTo>
                <a:lnTo>
                  <a:pt x="52" y="183"/>
                </a:lnTo>
                <a:lnTo>
                  <a:pt x="50" y="181"/>
                </a:lnTo>
                <a:lnTo>
                  <a:pt x="48" y="181"/>
                </a:lnTo>
                <a:lnTo>
                  <a:pt x="48" y="179"/>
                </a:lnTo>
                <a:lnTo>
                  <a:pt x="50" y="177"/>
                </a:lnTo>
                <a:lnTo>
                  <a:pt x="48" y="177"/>
                </a:lnTo>
                <a:lnTo>
                  <a:pt x="46" y="179"/>
                </a:lnTo>
                <a:lnTo>
                  <a:pt x="44" y="179"/>
                </a:lnTo>
                <a:lnTo>
                  <a:pt x="42" y="179"/>
                </a:lnTo>
                <a:lnTo>
                  <a:pt x="42" y="177"/>
                </a:lnTo>
                <a:lnTo>
                  <a:pt x="40" y="177"/>
                </a:lnTo>
                <a:lnTo>
                  <a:pt x="40" y="175"/>
                </a:lnTo>
                <a:lnTo>
                  <a:pt x="38" y="175"/>
                </a:lnTo>
                <a:lnTo>
                  <a:pt x="36" y="175"/>
                </a:lnTo>
                <a:lnTo>
                  <a:pt x="34" y="175"/>
                </a:lnTo>
                <a:lnTo>
                  <a:pt x="34" y="173"/>
                </a:lnTo>
                <a:lnTo>
                  <a:pt x="32" y="173"/>
                </a:lnTo>
                <a:lnTo>
                  <a:pt x="32" y="171"/>
                </a:lnTo>
                <a:lnTo>
                  <a:pt x="30" y="171"/>
                </a:lnTo>
                <a:lnTo>
                  <a:pt x="28" y="173"/>
                </a:lnTo>
                <a:lnTo>
                  <a:pt x="26" y="173"/>
                </a:lnTo>
                <a:lnTo>
                  <a:pt x="26" y="171"/>
                </a:lnTo>
                <a:lnTo>
                  <a:pt x="24" y="169"/>
                </a:lnTo>
                <a:lnTo>
                  <a:pt x="24" y="167"/>
                </a:lnTo>
                <a:lnTo>
                  <a:pt x="24" y="165"/>
                </a:lnTo>
                <a:lnTo>
                  <a:pt x="24" y="163"/>
                </a:lnTo>
                <a:lnTo>
                  <a:pt x="26" y="163"/>
                </a:lnTo>
                <a:lnTo>
                  <a:pt x="26" y="161"/>
                </a:lnTo>
                <a:lnTo>
                  <a:pt x="26" y="159"/>
                </a:lnTo>
                <a:lnTo>
                  <a:pt x="26" y="157"/>
                </a:lnTo>
                <a:lnTo>
                  <a:pt x="24" y="155"/>
                </a:lnTo>
                <a:lnTo>
                  <a:pt x="26" y="153"/>
                </a:lnTo>
                <a:lnTo>
                  <a:pt x="26" y="155"/>
                </a:lnTo>
                <a:lnTo>
                  <a:pt x="28" y="155"/>
                </a:lnTo>
                <a:lnTo>
                  <a:pt x="26" y="153"/>
                </a:lnTo>
                <a:lnTo>
                  <a:pt x="26" y="151"/>
                </a:lnTo>
                <a:lnTo>
                  <a:pt x="24" y="149"/>
                </a:lnTo>
                <a:lnTo>
                  <a:pt x="24" y="147"/>
                </a:lnTo>
                <a:lnTo>
                  <a:pt x="22" y="147"/>
                </a:lnTo>
                <a:lnTo>
                  <a:pt x="22" y="145"/>
                </a:lnTo>
                <a:lnTo>
                  <a:pt x="22" y="143"/>
                </a:lnTo>
                <a:lnTo>
                  <a:pt x="22" y="141"/>
                </a:lnTo>
                <a:lnTo>
                  <a:pt x="20" y="139"/>
                </a:lnTo>
                <a:lnTo>
                  <a:pt x="18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20" y="131"/>
                </a:lnTo>
                <a:lnTo>
                  <a:pt x="20" y="129"/>
                </a:lnTo>
                <a:lnTo>
                  <a:pt x="22" y="127"/>
                </a:lnTo>
                <a:lnTo>
                  <a:pt x="24" y="127"/>
                </a:lnTo>
                <a:lnTo>
                  <a:pt x="24" y="125"/>
                </a:lnTo>
                <a:lnTo>
                  <a:pt x="22" y="123"/>
                </a:lnTo>
                <a:lnTo>
                  <a:pt x="24" y="121"/>
                </a:lnTo>
                <a:lnTo>
                  <a:pt x="26" y="123"/>
                </a:lnTo>
                <a:lnTo>
                  <a:pt x="28" y="123"/>
                </a:lnTo>
                <a:lnTo>
                  <a:pt x="30" y="123"/>
                </a:lnTo>
                <a:lnTo>
                  <a:pt x="32" y="123"/>
                </a:lnTo>
                <a:lnTo>
                  <a:pt x="34" y="121"/>
                </a:lnTo>
                <a:lnTo>
                  <a:pt x="34" y="119"/>
                </a:lnTo>
                <a:lnTo>
                  <a:pt x="34" y="117"/>
                </a:lnTo>
                <a:lnTo>
                  <a:pt x="34" y="119"/>
                </a:lnTo>
                <a:lnTo>
                  <a:pt x="36" y="117"/>
                </a:lnTo>
                <a:lnTo>
                  <a:pt x="36" y="115"/>
                </a:lnTo>
                <a:lnTo>
                  <a:pt x="38" y="115"/>
                </a:lnTo>
                <a:lnTo>
                  <a:pt x="40" y="115"/>
                </a:lnTo>
                <a:lnTo>
                  <a:pt x="40" y="113"/>
                </a:lnTo>
                <a:lnTo>
                  <a:pt x="42" y="113"/>
                </a:lnTo>
                <a:lnTo>
                  <a:pt x="44" y="111"/>
                </a:lnTo>
                <a:lnTo>
                  <a:pt x="46" y="111"/>
                </a:lnTo>
                <a:lnTo>
                  <a:pt x="48" y="111"/>
                </a:lnTo>
                <a:lnTo>
                  <a:pt x="48" y="109"/>
                </a:lnTo>
                <a:lnTo>
                  <a:pt x="50" y="107"/>
                </a:lnTo>
                <a:lnTo>
                  <a:pt x="52" y="107"/>
                </a:lnTo>
                <a:lnTo>
                  <a:pt x="52" y="105"/>
                </a:lnTo>
                <a:lnTo>
                  <a:pt x="54" y="103"/>
                </a:lnTo>
                <a:lnTo>
                  <a:pt x="56" y="103"/>
                </a:lnTo>
                <a:lnTo>
                  <a:pt x="56" y="101"/>
                </a:lnTo>
                <a:lnTo>
                  <a:pt x="58" y="101"/>
                </a:lnTo>
                <a:lnTo>
                  <a:pt x="60" y="99"/>
                </a:lnTo>
                <a:lnTo>
                  <a:pt x="60" y="97"/>
                </a:lnTo>
                <a:lnTo>
                  <a:pt x="62" y="95"/>
                </a:lnTo>
                <a:lnTo>
                  <a:pt x="64" y="93"/>
                </a:lnTo>
                <a:lnTo>
                  <a:pt x="66" y="93"/>
                </a:lnTo>
                <a:lnTo>
                  <a:pt x="68" y="93"/>
                </a:lnTo>
                <a:lnTo>
                  <a:pt x="70" y="93"/>
                </a:lnTo>
                <a:lnTo>
                  <a:pt x="72" y="93"/>
                </a:lnTo>
                <a:lnTo>
                  <a:pt x="74" y="93"/>
                </a:lnTo>
                <a:lnTo>
                  <a:pt x="72" y="91"/>
                </a:lnTo>
                <a:lnTo>
                  <a:pt x="74" y="91"/>
                </a:lnTo>
                <a:lnTo>
                  <a:pt x="72" y="89"/>
                </a:lnTo>
                <a:lnTo>
                  <a:pt x="70" y="87"/>
                </a:lnTo>
                <a:lnTo>
                  <a:pt x="72" y="87"/>
                </a:lnTo>
                <a:lnTo>
                  <a:pt x="70" y="85"/>
                </a:lnTo>
                <a:lnTo>
                  <a:pt x="72" y="83"/>
                </a:lnTo>
                <a:lnTo>
                  <a:pt x="70" y="81"/>
                </a:lnTo>
                <a:lnTo>
                  <a:pt x="68" y="81"/>
                </a:lnTo>
                <a:lnTo>
                  <a:pt x="68" y="79"/>
                </a:lnTo>
                <a:lnTo>
                  <a:pt x="64" y="79"/>
                </a:lnTo>
                <a:lnTo>
                  <a:pt x="62" y="79"/>
                </a:lnTo>
                <a:lnTo>
                  <a:pt x="60" y="77"/>
                </a:lnTo>
                <a:lnTo>
                  <a:pt x="60" y="75"/>
                </a:lnTo>
                <a:lnTo>
                  <a:pt x="60" y="77"/>
                </a:lnTo>
                <a:lnTo>
                  <a:pt x="58" y="77"/>
                </a:lnTo>
                <a:lnTo>
                  <a:pt x="56" y="75"/>
                </a:lnTo>
                <a:lnTo>
                  <a:pt x="54" y="77"/>
                </a:lnTo>
                <a:lnTo>
                  <a:pt x="54" y="75"/>
                </a:lnTo>
                <a:lnTo>
                  <a:pt x="54" y="73"/>
                </a:lnTo>
                <a:lnTo>
                  <a:pt x="52" y="71"/>
                </a:lnTo>
                <a:lnTo>
                  <a:pt x="50" y="69"/>
                </a:lnTo>
                <a:lnTo>
                  <a:pt x="46" y="67"/>
                </a:lnTo>
                <a:lnTo>
                  <a:pt x="46" y="65"/>
                </a:lnTo>
                <a:lnTo>
                  <a:pt x="48" y="63"/>
                </a:lnTo>
                <a:lnTo>
                  <a:pt x="50" y="61"/>
                </a:lnTo>
                <a:lnTo>
                  <a:pt x="50" y="59"/>
                </a:lnTo>
                <a:lnTo>
                  <a:pt x="50" y="57"/>
                </a:lnTo>
                <a:lnTo>
                  <a:pt x="48" y="55"/>
                </a:lnTo>
                <a:lnTo>
                  <a:pt x="46" y="53"/>
                </a:lnTo>
                <a:lnTo>
                  <a:pt x="44" y="51"/>
                </a:lnTo>
                <a:lnTo>
                  <a:pt x="44" y="49"/>
                </a:lnTo>
                <a:lnTo>
                  <a:pt x="46" y="49"/>
                </a:lnTo>
                <a:lnTo>
                  <a:pt x="46" y="47"/>
                </a:lnTo>
                <a:lnTo>
                  <a:pt x="44" y="47"/>
                </a:lnTo>
                <a:lnTo>
                  <a:pt x="42" y="47"/>
                </a:lnTo>
                <a:lnTo>
                  <a:pt x="42" y="45"/>
                </a:lnTo>
                <a:lnTo>
                  <a:pt x="42" y="43"/>
                </a:lnTo>
                <a:lnTo>
                  <a:pt x="42" y="42"/>
                </a:lnTo>
                <a:lnTo>
                  <a:pt x="42" y="40"/>
                </a:lnTo>
                <a:lnTo>
                  <a:pt x="44" y="38"/>
                </a:lnTo>
                <a:lnTo>
                  <a:pt x="42" y="38"/>
                </a:lnTo>
                <a:lnTo>
                  <a:pt x="40" y="36"/>
                </a:lnTo>
                <a:lnTo>
                  <a:pt x="38" y="34"/>
                </a:lnTo>
                <a:lnTo>
                  <a:pt x="36" y="34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4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6"/>
                </a:lnTo>
                <a:lnTo>
                  <a:pt x="14" y="26"/>
                </a:lnTo>
                <a:lnTo>
                  <a:pt x="12" y="24"/>
                </a:lnTo>
                <a:lnTo>
                  <a:pt x="10" y="24"/>
                </a:lnTo>
                <a:lnTo>
                  <a:pt x="8" y="22"/>
                </a:lnTo>
                <a:lnTo>
                  <a:pt x="6" y="22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3" name="Freeform 2441"/>
          <p:cNvSpPr>
            <a:spLocks/>
          </p:cNvSpPr>
          <p:nvPr/>
        </p:nvSpPr>
        <p:spPr bwMode="auto">
          <a:xfrm>
            <a:off x="3992563" y="2128840"/>
            <a:ext cx="114300" cy="123825"/>
          </a:xfrm>
          <a:custGeom>
            <a:avLst/>
            <a:gdLst>
              <a:gd name="T0" fmla="*/ 20161250 w 72"/>
              <a:gd name="T1" fmla="*/ 181451250 h 78"/>
              <a:gd name="T2" fmla="*/ 20161250 w 72"/>
              <a:gd name="T3" fmla="*/ 176410938 h 78"/>
              <a:gd name="T4" fmla="*/ 5040313 w 72"/>
              <a:gd name="T5" fmla="*/ 176410938 h 78"/>
              <a:gd name="T6" fmla="*/ 15120938 w 72"/>
              <a:gd name="T7" fmla="*/ 166330313 h 78"/>
              <a:gd name="T8" fmla="*/ 20161250 w 72"/>
              <a:gd name="T9" fmla="*/ 161290000 h 78"/>
              <a:gd name="T10" fmla="*/ 0 w 72"/>
              <a:gd name="T11" fmla="*/ 161290000 h 78"/>
              <a:gd name="T12" fmla="*/ 20161250 w 72"/>
              <a:gd name="T13" fmla="*/ 156249688 h 78"/>
              <a:gd name="T14" fmla="*/ 25201563 w 72"/>
              <a:gd name="T15" fmla="*/ 146169063 h 78"/>
              <a:gd name="T16" fmla="*/ 50403125 w 72"/>
              <a:gd name="T17" fmla="*/ 141128750 h 78"/>
              <a:gd name="T18" fmla="*/ 70564375 w 72"/>
              <a:gd name="T19" fmla="*/ 136088438 h 78"/>
              <a:gd name="T20" fmla="*/ 50403125 w 72"/>
              <a:gd name="T21" fmla="*/ 136088438 h 78"/>
              <a:gd name="T22" fmla="*/ 30241875 w 72"/>
              <a:gd name="T23" fmla="*/ 141128750 h 78"/>
              <a:gd name="T24" fmla="*/ 50403125 w 72"/>
              <a:gd name="T25" fmla="*/ 120967500 h 78"/>
              <a:gd name="T26" fmla="*/ 65524063 w 72"/>
              <a:gd name="T27" fmla="*/ 110886875 h 78"/>
              <a:gd name="T28" fmla="*/ 50403125 w 72"/>
              <a:gd name="T29" fmla="*/ 105846563 h 78"/>
              <a:gd name="T30" fmla="*/ 30241875 w 72"/>
              <a:gd name="T31" fmla="*/ 100806250 h 78"/>
              <a:gd name="T32" fmla="*/ 25201563 w 72"/>
              <a:gd name="T33" fmla="*/ 95765938 h 78"/>
              <a:gd name="T34" fmla="*/ 25201563 w 72"/>
              <a:gd name="T35" fmla="*/ 85685313 h 78"/>
              <a:gd name="T36" fmla="*/ 30241875 w 72"/>
              <a:gd name="T37" fmla="*/ 80645000 h 78"/>
              <a:gd name="T38" fmla="*/ 40322500 w 72"/>
              <a:gd name="T39" fmla="*/ 70564375 h 78"/>
              <a:gd name="T40" fmla="*/ 35282188 w 72"/>
              <a:gd name="T41" fmla="*/ 70564375 h 78"/>
              <a:gd name="T42" fmla="*/ 30241875 w 72"/>
              <a:gd name="T43" fmla="*/ 55443438 h 78"/>
              <a:gd name="T44" fmla="*/ 35282188 w 72"/>
              <a:gd name="T45" fmla="*/ 55443438 h 78"/>
              <a:gd name="T46" fmla="*/ 60483750 w 72"/>
              <a:gd name="T47" fmla="*/ 50403125 h 78"/>
              <a:gd name="T48" fmla="*/ 65524063 w 72"/>
              <a:gd name="T49" fmla="*/ 55443438 h 78"/>
              <a:gd name="T50" fmla="*/ 90725625 w 72"/>
              <a:gd name="T51" fmla="*/ 55443438 h 78"/>
              <a:gd name="T52" fmla="*/ 100806250 w 72"/>
              <a:gd name="T53" fmla="*/ 45362813 h 78"/>
              <a:gd name="T54" fmla="*/ 90725625 w 72"/>
              <a:gd name="T55" fmla="*/ 35282188 h 78"/>
              <a:gd name="T56" fmla="*/ 95765938 w 72"/>
              <a:gd name="T57" fmla="*/ 30241875 h 78"/>
              <a:gd name="T58" fmla="*/ 100806250 w 72"/>
              <a:gd name="T59" fmla="*/ 15120938 h 78"/>
              <a:gd name="T60" fmla="*/ 120967500 w 72"/>
              <a:gd name="T61" fmla="*/ 10080625 h 78"/>
              <a:gd name="T62" fmla="*/ 131048125 w 72"/>
              <a:gd name="T63" fmla="*/ 15120938 h 78"/>
              <a:gd name="T64" fmla="*/ 136088438 w 72"/>
              <a:gd name="T65" fmla="*/ 10080625 h 78"/>
              <a:gd name="T66" fmla="*/ 151209375 w 72"/>
              <a:gd name="T67" fmla="*/ 5040313 h 78"/>
              <a:gd name="T68" fmla="*/ 141128750 w 72"/>
              <a:gd name="T69" fmla="*/ 15120938 h 78"/>
              <a:gd name="T70" fmla="*/ 131048125 w 72"/>
              <a:gd name="T71" fmla="*/ 25201563 h 78"/>
              <a:gd name="T72" fmla="*/ 126007813 w 72"/>
              <a:gd name="T73" fmla="*/ 30241875 h 78"/>
              <a:gd name="T74" fmla="*/ 115927188 w 72"/>
              <a:gd name="T75" fmla="*/ 40322500 h 78"/>
              <a:gd name="T76" fmla="*/ 105846563 w 72"/>
              <a:gd name="T77" fmla="*/ 45362813 h 78"/>
              <a:gd name="T78" fmla="*/ 115927188 w 72"/>
              <a:gd name="T79" fmla="*/ 60483750 h 78"/>
              <a:gd name="T80" fmla="*/ 131048125 w 72"/>
              <a:gd name="T81" fmla="*/ 60483750 h 78"/>
              <a:gd name="T82" fmla="*/ 136088438 w 72"/>
              <a:gd name="T83" fmla="*/ 60483750 h 78"/>
              <a:gd name="T84" fmla="*/ 141128750 w 72"/>
              <a:gd name="T85" fmla="*/ 50403125 h 78"/>
              <a:gd name="T86" fmla="*/ 156249688 w 72"/>
              <a:gd name="T87" fmla="*/ 60483750 h 78"/>
              <a:gd name="T88" fmla="*/ 171370625 w 72"/>
              <a:gd name="T89" fmla="*/ 65524063 h 78"/>
              <a:gd name="T90" fmla="*/ 176410938 w 72"/>
              <a:gd name="T91" fmla="*/ 70564375 h 78"/>
              <a:gd name="T92" fmla="*/ 176410938 w 72"/>
              <a:gd name="T93" fmla="*/ 80645000 h 78"/>
              <a:gd name="T94" fmla="*/ 176410938 w 72"/>
              <a:gd name="T95" fmla="*/ 95765938 h 78"/>
              <a:gd name="T96" fmla="*/ 176410938 w 72"/>
              <a:gd name="T97" fmla="*/ 105846563 h 78"/>
              <a:gd name="T98" fmla="*/ 176410938 w 72"/>
              <a:gd name="T99" fmla="*/ 126007813 h 78"/>
              <a:gd name="T100" fmla="*/ 166330313 w 72"/>
              <a:gd name="T101" fmla="*/ 146169063 h 78"/>
              <a:gd name="T102" fmla="*/ 166330313 w 72"/>
              <a:gd name="T103" fmla="*/ 156249688 h 78"/>
              <a:gd name="T104" fmla="*/ 141128750 w 72"/>
              <a:gd name="T105" fmla="*/ 161290000 h 78"/>
              <a:gd name="T106" fmla="*/ 136088438 w 72"/>
              <a:gd name="T107" fmla="*/ 156249688 h 78"/>
              <a:gd name="T108" fmla="*/ 126007813 w 72"/>
              <a:gd name="T109" fmla="*/ 161290000 h 78"/>
              <a:gd name="T110" fmla="*/ 110886875 w 72"/>
              <a:gd name="T111" fmla="*/ 166330313 h 78"/>
              <a:gd name="T112" fmla="*/ 95765938 w 72"/>
              <a:gd name="T113" fmla="*/ 176410938 h 78"/>
              <a:gd name="T114" fmla="*/ 80645000 w 72"/>
              <a:gd name="T115" fmla="*/ 171370625 h 78"/>
              <a:gd name="T116" fmla="*/ 75604688 w 72"/>
              <a:gd name="T117" fmla="*/ 181451250 h 78"/>
              <a:gd name="T118" fmla="*/ 55443438 w 72"/>
              <a:gd name="T119" fmla="*/ 191531875 h 78"/>
              <a:gd name="T120" fmla="*/ 30241875 w 72"/>
              <a:gd name="T121" fmla="*/ 191531875 h 78"/>
              <a:gd name="T122" fmla="*/ 25201563 w 72"/>
              <a:gd name="T123" fmla="*/ 191531875 h 78"/>
              <a:gd name="T124" fmla="*/ 25201563 w 72"/>
              <a:gd name="T125" fmla="*/ 186491563 h 7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2" h="78">
                <a:moveTo>
                  <a:pt x="6" y="74"/>
                </a:moveTo>
                <a:lnTo>
                  <a:pt x="4" y="74"/>
                </a:lnTo>
                <a:lnTo>
                  <a:pt x="6" y="74"/>
                </a:lnTo>
                <a:lnTo>
                  <a:pt x="8" y="72"/>
                </a:lnTo>
                <a:lnTo>
                  <a:pt x="10" y="70"/>
                </a:lnTo>
                <a:lnTo>
                  <a:pt x="12" y="70"/>
                </a:lnTo>
                <a:lnTo>
                  <a:pt x="10" y="70"/>
                </a:lnTo>
                <a:lnTo>
                  <a:pt x="8" y="70"/>
                </a:lnTo>
                <a:lnTo>
                  <a:pt x="6" y="70"/>
                </a:lnTo>
                <a:lnTo>
                  <a:pt x="6" y="72"/>
                </a:lnTo>
                <a:lnTo>
                  <a:pt x="4" y="72"/>
                </a:lnTo>
                <a:lnTo>
                  <a:pt x="2" y="70"/>
                </a:lnTo>
                <a:lnTo>
                  <a:pt x="0" y="70"/>
                </a:lnTo>
                <a:lnTo>
                  <a:pt x="2" y="68"/>
                </a:lnTo>
                <a:lnTo>
                  <a:pt x="2" y="66"/>
                </a:lnTo>
                <a:lnTo>
                  <a:pt x="4" y="66"/>
                </a:lnTo>
                <a:lnTo>
                  <a:pt x="6" y="66"/>
                </a:lnTo>
                <a:lnTo>
                  <a:pt x="8" y="64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4" y="64"/>
                </a:lnTo>
                <a:lnTo>
                  <a:pt x="2" y="64"/>
                </a:lnTo>
                <a:lnTo>
                  <a:pt x="0" y="64"/>
                </a:lnTo>
                <a:lnTo>
                  <a:pt x="2" y="62"/>
                </a:lnTo>
                <a:lnTo>
                  <a:pt x="4" y="62"/>
                </a:lnTo>
                <a:lnTo>
                  <a:pt x="6" y="62"/>
                </a:lnTo>
                <a:lnTo>
                  <a:pt x="8" y="60"/>
                </a:lnTo>
                <a:lnTo>
                  <a:pt x="8" y="62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8" y="56"/>
                </a:lnTo>
                <a:lnTo>
                  <a:pt x="20" y="56"/>
                </a:lnTo>
                <a:lnTo>
                  <a:pt x="22" y="54"/>
                </a:lnTo>
                <a:lnTo>
                  <a:pt x="24" y="54"/>
                </a:lnTo>
                <a:lnTo>
                  <a:pt x="26" y="54"/>
                </a:lnTo>
                <a:lnTo>
                  <a:pt x="28" y="54"/>
                </a:lnTo>
                <a:lnTo>
                  <a:pt x="26" y="52"/>
                </a:lnTo>
                <a:lnTo>
                  <a:pt x="24" y="52"/>
                </a:lnTo>
                <a:lnTo>
                  <a:pt x="22" y="54"/>
                </a:lnTo>
                <a:lnTo>
                  <a:pt x="20" y="54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lnTo>
                  <a:pt x="12" y="56"/>
                </a:lnTo>
                <a:lnTo>
                  <a:pt x="10" y="56"/>
                </a:lnTo>
                <a:lnTo>
                  <a:pt x="12" y="54"/>
                </a:lnTo>
                <a:lnTo>
                  <a:pt x="14" y="52"/>
                </a:lnTo>
                <a:lnTo>
                  <a:pt x="16" y="52"/>
                </a:lnTo>
                <a:lnTo>
                  <a:pt x="20" y="48"/>
                </a:lnTo>
                <a:lnTo>
                  <a:pt x="18" y="46"/>
                </a:lnTo>
                <a:lnTo>
                  <a:pt x="20" y="46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2"/>
                </a:lnTo>
                <a:lnTo>
                  <a:pt x="26" y="42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18" y="42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4" y="38"/>
                </a:lnTo>
                <a:lnTo>
                  <a:pt x="12" y="38"/>
                </a:lnTo>
                <a:lnTo>
                  <a:pt x="10" y="40"/>
                </a:lnTo>
                <a:lnTo>
                  <a:pt x="8" y="38"/>
                </a:lnTo>
                <a:lnTo>
                  <a:pt x="10" y="38"/>
                </a:lnTo>
                <a:lnTo>
                  <a:pt x="8" y="36"/>
                </a:lnTo>
                <a:lnTo>
                  <a:pt x="10" y="36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18" y="30"/>
                </a:lnTo>
                <a:lnTo>
                  <a:pt x="16" y="28"/>
                </a:lnTo>
                <a:lnTo>
                  <a:pt x="14" y="30"/>
                </a:lnTo>
                <a:lnTo>
                  <a:pt x="12" y="30"/>
                </a:lnTo>
                <a:lnTo>
                  <a:pt x="12" y="28"/>
                </a:lnTo>
                <a:lnTo>
                  <a:pt x="14" y="28"/>
                </a:lnTo>
                <a:lnTo>
                  <a:pt x="14" y="26"/>
                </a:lnTo>
                <a:lnTo>
                  <a:pt x="12" y="26"/>
                </a:lnTo>
                <a:lnTo>
                  <a:pt x="14" y="24"/>
                </a:lnTo>
                <a:lnTo>
                  <a:pt x="12" y="22"/>
                </a:lnTo>
                <a:lnTo>
                  <a:pt x="10" y="24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8" y="20"/>
                </a:lnTo>
                <a:lnTo>
                  <a:pt x="20" y="20"/>
                </a:lnTo>
                <a:lnTo>
                  <a:pt x="22" y="22"/>
                </a:lnTo>
                <a:lnTo>
                  <a:pt x="24" y="20"/>
                </a:lnTo>
                <a:lnTo>
                  <a:pt x="24" y="22"/>
                </a:lnTo>
                <a:lnTo>
                  <a:pt x="26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2"/>
                </a:lnTo>
                <a:lnTo>
                  <a:pt x="36" y="22"/>
                </a:lnTo>
                <a:lnTo>
                  <a:pt x="34" y="20"/>
                </a:lnTo>
                <a:lnTo>
                  <a:pt x="36" y="18"/>
                </a:lnTo>
                <a:lnTo>
                  <a:pt x="38" y="18"/>
                </a:lnTo>
                <a:lnTo>
                  <a:pt x="40" y="18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4" y="12"/>
                </a:lnTo>
                <a:lnTo>
                  <a:pt x="36" y="12"/>
                </a:lnTo>
                <a:lnTo>
                  <a:pt x="38" y="12"/>
                </a:lnTo>
                <a:lnTo>
                  <a:pt x="36" y="10"/>
                </a:lnTo>
                <a:lnTo>
                  <a:pt x="38" y="10"/>
                </a:lnTo>
                <a:lnTo>
                  <a:pt x="38" y="8"/>
                </a:lnTo>
                <a:lnTo>
                  <a:pt x="40" y="6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0" y="2"/>
                </a:lnTo>
                <a:lnTo>
                  <a:pt x="52" y="4"/>
                </a:lnTo>
                <a:lnTo>
                  <a:pt x="52" y="6"/>
                </a:lnTo>
                <a:lnTo>
                  <a:pt x="50" y="6"/>
                </a:lnTo>
                <a:lnTo>
                  <a:pt x="50" y="8"/>
                </a:lnTo>
                <a:lnTo>
                  <a:pt x="52" y="8"/>
                </a:lnTo>
                <a:lnTo>
                  <a:pt x="54" y="6"/>
                </a:lnTo>
                <a:lnTo>
                  <a:pt x="54" y="4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0"/>
                </a:lnTo>
                <a:lnTo>
                  <a:pt x="60" y="2"/>
                </a:lnTo>
                <a:lnTo>
                  <a:pt x="62" y="2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48" y="14"/>
                </a:lnTo>
                <a:lnTo>
                  <a:pt x="46" y="14"/>
                </a:lnTo>
                <a:lnTo>
                  <a:pt x="48" y="14"/>
                </a:lnTo>
                <a:lnTo>
                  <a:pt x="46" y="16"/>
                </a:lnTo>
                <a:lnTo>
                  <a:pt x="44" y="16"/>
                </a:lnTo>
                <a:lnTo>
                  <a:pt x="42" y="18"/>
                </a:lnTo>
                <a:lnTo>
                  <a:pt x="44" y="20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48" y="22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6" y="22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0" y="22"/>
                </a:lnTo>
                <a:lnTo>
                  <a:pt x="62" y="24"/>
                </a:lnTo>
                <a:lnTo>
                  <a:pt x="64" y="24"/>
                </a:lnTo>
                <a:lnTo>
                  <a:pt x="64" y="26"/>
                </a:lnTo>
                <a:lnTo>
                  <a:pt x="68" y="26"/>
                </a:lnTo>
                <a:lnTo>
                  <a:pt x="68" y="24"/>
                </a:lnTo>
                <a:lnTo>
                  <a:pt x="70" y="24"/>
                </a:lnTo>
                <a:lnTo>
                  <a:pt x="70" y="26"/>
                </a:lnTo>
                <a:lnTo>
                  <a:pt x="72" y="26"/>
                </a:lnTo>
                <a:lnTo>
                  <a:pt x="70" y="28"/>
                </a:lnTo>
                <a:lnTo>
                  <a:pt x="68" y="28"/>
                </a:lnTo>
                <a:lnTo>
                  <a:pt x="70" y="30"/>
                </a:lnTo>
                <a:lnTo>
                  <a:pt x="70" y="32"/>
                </a:lnTo>
                <a:lnTo>
                  <a:pt x="70" y="34"/>
                </a:lnTo>
                <a:lnTo>
                  <a:pt x="72" y="36"/>
                </a:lnTo>
                <a:lnTo>
                  <a:pt x="70" y="38"/>
                </a:lnTo>
                <a:lnTo>
                  <a:pt x="68" y="40"/>
                </a:lnTo>
                <a:lnTo>
                  <a:pt x="70" y="40"/>
                </a:lnTo>
                <a:lnTo>
                  <a:pt x="70" y="42"/>
                </a:lnTo>
                <a:lnTo>
                  <a:pt x="72" y="44"/>
                </a:lnTo>
                <a:lnTo>
                  <a:pt x="70" y="46"/>
                </a:lnTo>
                <a:lnTo>
                  <a:pt x="72" y="48"/>
                </a:lnTo>
                <a:lnTo>
                  <a:pt x="70" y="50"/>
                </a:lnTo>
                <a:lnTo>
                  <a:pt x="68" y="52"/>
                </a:lnTo>
                <a:lnTo>
                  <a:pt x="68" y="54"/>
                </a:lnTo>
                <a:lnTo>
                  <a:pt x="68" y="56"/>
                </a:lnTo>
                <a:lnTo>
                  <a:pt x="66" y="58"/>
                </a:lnTo>
                <a:lnTo>
                  <a:pt x="64" y="60"/>
                </a:lnTo>
                <a:lnTo>
                  <a:pt x="62" y="60"/>
                </a:lnTo>
                <a:lnTo>
                  <a:pt x="64" y="60"/>
                </a:lnTo>
                <a:lnTo>
                  <a:pt x="66" y="62"/>
                </a:lnTo>
                <a:lnTo>
                  <a:pt x="64" y="64"/>
                </a:lnTo>
                <a:lnTo>
                  <a:pt x="62" y="64"/>
                </a:lnTo>
                <a:lnTo>
                  <a:pt x="60" y="62"/>
                </a:lnTo>
                <a:lnTo>
                  <a:pt x="58" y="62"/>
                </a:lnTo>
                <a:lnTo>
                  <a:pt x="56" y="64"/>
                </a:lnTo>
                <a:lnTo>
                  <a:pt x="54" y="62"/>
                </a:lnTo>
                <a:lnTo>
                  <a:pt x="54" y="60"/>
                </a:lnTo>
                <a:lnTo>
                  <a:pt x="54" y="62"/>
                </a:lnTo>
                <a:lnTo>
                  <a:pt x="54" y="64"/>
                </a:lnTo>
                <a:lnTo>
                  <a:pt x="52" y="64"/>
                </a:lnTo>
                <a:lnTo>
                  <a:pt x="50" y="64"/>
                </a:lnTo>
                <a:lnTo>
                  <a:pt x="48" y="64"/>
                </a:lnTo>
                <a:lnTo>
                  <a:pt x="46" y="64"/>
                </a:lnTo>
                <a:lnTo>
                  <a:pt x="44" y="64"/>
                </a:lnTo>
                <a:lnTo>
                  <a:pt x="44" y="66"/>
                </a:lnTo>
                <a:lnTo>
                  <a:pt x="42" y="68"/>
                </a:lnTo>
                <a:lnTo>
                  <a:pt x="40" y="68"/>
                </a:lnTo>
                <a:lnTo>
                  <a:pt x="38" y="70"/>
                </a:lnTo>
                <a:lnTo>
                  <a:pt x="36" y="70"/>
                </a:lnTo>
                <a:lnTo>
                  <a:pt x="34" y="70"/>
                </a:lnTo>
                <a:lnTo>
                  <a:pt x="36" y="68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4" y="70"/>
                </a:lnTo>
                <a:lnTo>
                  <a:pt x="32" y="72"/>
                </a:lnTo>
                <a:lnTo>
                  <a:pt x="30" y="72"/>
                </a:lnTo>
                <a:lnTo>
                  <a:pt x="30" y="74"/>
                </a:lnTo>
                <a:lnTo>
                  <a:pt x="28" y="74"/>
                </a:lnTo>
                <a:lnTo>
                  <a:pt x="26" y="76"/>
                </a:lnTo>
                <a:lnTo>
                  <a:pt x="24" y="74"/>
                </a:lnTo>
                <a:lnTo>
                  <a:pt x="22" y="76"/>
                </a:lnTo>
                <a:lnTo>
                  <a:pt x="20" y="76"/>
                </a:lnTo>
                <a:lnTo>
                  <a:pt x="16" y="76"/>
                </a:lnTo>
                <a:lnTo>
                  <a:pt x="14" y="76"/>
                </a:lnTo>
                <a:lnTo>
                  <a:pt x="12" y="76"/>
                </a:lnTo>
                <a:lnTo>
                  <a:pt x="10" y="78"/>
                </a:lnTo>
                <a:lnTo>
                  <a:pt x="12" y="76"/>
                </a:lnTo>
                <a:lnTo>
                  <a:pt x="12" y="74"/>
                </a:lnTo>
                <a:lnTo>
                  <a:pt x="10" y="76"/>
                </a:lnTo>
                <a:lnTo>
                  <a:pt x="12" y="74"/>
                </a:lnTo>
                <a:lnTo>
                  <a:pt x="14" y="74"/>
                </a:lnTo>
                <a:lnTo>
                  <a:pt x="12" y="72"/>
                </a:lnTo>
                <a:lnTo>
                  <a:pt x="10" y="74"/>
                </a:lnTo>
                <a:lnTo>
                  <a:pt x="8" y="74"/>
                </a:lnTo>
                <a:lnTo>
                  <a:pt x="6" y="7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4" name="Freeform 2442"/>
          <p:cNvSpPr>
            <a:spLocks/>
          </p:cNvSpPr>
          <p:nvPr/>
        </p:nvSpPr>
        <p:spPr bwMode="auto">
          <a:xfrm>
            <a:off x="3992563" y="2128840"/>
            <a:ext cx="114300" cy="123825"/>
          </a:xfrm>
          <a:custGeom>
            <a:avLst/>
            <a:gdLst>
              <a:gd name="T0" fmla="*/ 20161250 w 72"/>
              <a:gd name="T1" fmla="*/ 181451250 h 78"/>
              <a:gd name="T2" fmla="*/ 20161250 w 72"/>
              <a:gd name="T3" fmla="*/ 176410938 h 78"/>
              <a:gd name="T4" fmla="*/ 5040313 w 72"/>
              <a:gd name="T5" fmla="*/ 176410938 h 78"/>
              <a:gd name="T6" fmla="*/ 15120938 w 72"/>
              <a:gd name="T7" fmla="*/ 166330313 h 78"/>
              <a:gd name="T8" fmla="*/ 20161250 w 72"/>
              <a:gd name="T9" fmla="*/ 161290000 h 78"/>
              <a:gd name="T10" fmla="*/ 0 w 72"/>
              <a:gd name="T11" fmla="*/ 161290000 h 78"/>
              <a:gd name="T12" fmla="*/ 20161250 w 72"/>
              <a:gd name="T13" fmla="*/ 156249688 h 78"/>
              <a:gd name="T14" fmla="*/ 25201563 w 72"/>
              <a:gd name="T15" fmla="*/ 146169063 h 78"/>
              <a:gd name="T16" fmla="*/ 50403125 w 72"/>
              <a:gd name="T17" fmla="*/ 141128750 h 78"/>
              <a:gd name="T18" fmla="*/ 70564375 w 72"/>
              <a:gd name="T19" fmla="*/ 136088438 h 78"/>
              <a:gd name="T20" fmla="*/ 50403125 w 72"/>
              <a:gd name="T21" fmla="*/ 136088438 h 78"/>
              <a:gd name="T22" fmla="*/ 30241875 w 72"/>
              <a:gd name="T23" fmla="*/ 141128750 h 78"/>
              <a:gd name="T24" fmla="*/ 50403125 w 72"/>
              <a:gd name="T25" fmla="*/ 120967500 h 78"/>
              <a:gd name="T26" fmla="*/ 65524063 w 72"/>
              <a:gd name="T27" fmla="*/ 110886875 h 78"/>
              <a:gd name="T28" fmla="*/ 50403125 w 72"/>
              <a:gd name="T29" fmla="*/ 105846563 h 78"/>
              <a:gd name="T30" fmla="*/ 30241875 w 72"/>
              <a:gd name="T31" fmla="*/ 100806250 h 78"/>
              <a:gd name="T32" fmla="*/ 25201563 w 72"/>
              <a:gd name="T33" fmla="*/ 95765938 h 78"/>
              <a:gd name="T34" fmla="*/ 25201563 w 72"/>
              <a:gd name="T35" fmla="*/ 85685313 h 78"/>
              <a:gd name="T36" fmla="*/ 30241875 w 72"/>
              <a:gd name="T37" fmla="*/ 80645000 h 78"/>
              <a:gd name="T38" fmla="*/ 40322500 w 72"/>
              <a:gd name="T39" fmla="*/ 70564375 h 78"/>
              <a:gd name="T40" fmla="*/ 35282188 w 72"/>
              <a:gd name="T41" fmla="*/ 70564375 h 78"/>
              <a:gd name="T42" fmla="*/ 30241875 w 72"/>
              <a:gd name="T43" fmla="*/ 55443438 h 78"/>
              <a:gd name="T44" fmla="*/ 35282188 w 72"/>
              <a:gd name="T45" fmla="*/ 55443438 h 78"/>
              <a:gd name="T46" fmla="*/ 60483750 w 72"/>
              <a:gd name="T47" fmla="*/ 50403125 h 78"/>
              <a:gd name="T48" fmla="*/ 65524063 w 72"/>
              <a:gd name="T49" fmla="*/ 55443438 h 78"/>
              <a:gd name="T50" fmla="*/ 90725625 w 72"/>
              <a:gd name="T51" fmla="*/ 55443438 h 78"/>
              <a:gd name="T52" fmla="*/ 100806250 w 72"/>
              <a:gd name="T53" fmla="*/ 45362813 h 78"/>
              <a:gd name="T54" fmla="*/ 90725625 w 72"/>
              <a:gd name="T55" fmla="*/ 35282188 h 78"/>
              <a:gd name="T56" fmla="*/ 95765938 w 72"/>
              <a:gd name="T57" fmla="*/ 30241875 h 78"/>
              <a:gd name="T58" fmla="*/ 100806250 w 72"/>
              <a:gd name="T59" fmla="*/ 15120938 h 78"/>
              <a:gd name="T60" fmla="*/ 120967500 w 72"/>
              <a:gd name="T61" fmla="*/ 10080625 h 78"/>
              <a:gd name="T62" fmla="*/ 131048125 w 72"/>
              <a:gd name="T63" fmla="*/ 15120938 h 78"/>
              <a:gd name="T64" fmla="*/ 136088438 w 72"/>
              <a:gd name="T65" fmla="*/ 10080625 h 78"/>
              <a:gd name="T66" fmla="*/ 151209375 w 72"/>
              <a:gd name="T67" fmla="*/ 5040313 h 78"/>
              <a:gd name="T68" fmla="*/ 141128750 w 72"/>
              <a:gd name="T69" fmla="*/ 15120938 h 78"/>
              <a:gd name="T70" fmla="*/ 131048125 w 72"/>
              <a:gd name="T71" fmla="*/ 25201563 h 78"/>
              <a:gd name="T72" fmla="*/ 126007813 w 72"/>
              <a:gd name="T73" fmla="*/ 30241875 h 78"/>
              <a:gd name="T74" fmla="*/ 115927188 w 72"/>
              <a:gd name="T75" fmla="*/ 40322500 h 78"/>
              <a:gd name="T76" fmla="*/ 105846563 w 72"/>
              <a:gd name="T77" fmla="*/ 45362813 h 78"/>
              <a:gd name="T78" fmla="*/ 115927188 w 72"/>
              <a:gd name="T79" fmla="*/ 60483750 h 78"/>
              <a:gd name="T80" fmla="*/ 131048125 w 72"/>
              <a:gd name="T81" fmla="*/ 60483750 h 78"/>
              <a:gd name="T82" fmla="*/ 136088438 w 72"/>
              <a:gd name="T83" fmla="*/ 60483750 h 78"/>
              <a:gd name="T84" fmla="*/ 141128750 w 72"/>
              <a:gd name="T85" fmla="*/ 50403125 h 78"/>
              <a:gd name="T86" fmla="*/ 156249688 w 72"/>
              <a:gd name="T87" fmla="*/ 60483750 h 78"/>
              <a:gd name="T88" fmla="*/ 171370625 w 72"/>
              <a:gd name="T89" fmla="*/ 65524063 h 78"/>
              <a:gd name="T90" fmla="*/ 176410938 w 72"/>
              <a:gd name="T91" fmla="*/ 70564375 h 78"/>
              <a:gd name="T92" fmla="*/ 176410938 w 72"/>
              <a:gd name="T93" fmla="*/ 80645000 h 78"/>
              <a:gd name="T94" fmla="*/ 176410938 w 72"/>
              <a:gd name="T95" fmla="*/ 95765938 h 78"/>
              <a:gd name="T96" fmla="*/ 176410938 w 72"/>
              <a:gd name="T97" fmla="*/ 105846563 h 78"/>
              <a:gd name="T98" fmla="*/ 176410938 w 72"/>
              <a:gd name="T99" fmla="*/ 126007813 h 78"/>
              <a:gd name="T100" fmla="*/ 166330313 w 72"/>
              <a:gd name="T101" fmla="*/ 146169063 h 78"/>
              <a:gd name="T102" fmla="*/ 166330313 w 72"/>
              <a:gd name="T103" fmla="*/ 156249688 h 78"/>
              <a:gd name="T104" fmla="*/ 141128750 w 72"/>
              <a:gd name="T105" fmla="*/ 161290000 h 78"/>
              <a:gd name="T106" fmla="*/ 136088438 w 72"/>
              <a:gd name="T107" fmla="*/ 156249688 h 78"/>
              <a:gd name="T108" fmla="*/ 126007813 w 72"/>
              <a:gd name="T109" fmla="*/ 161290000 h 78"/>
              <a:gd name="T110" fmla="*/ 110886875 w 72"/>
              <a:gd name="T111" fmla="*/ 166330313 h 78"/>
              <a:gd name="T112" fmla="*/ 95765938 w 72"/>
              <a:gd name="T113" fmla="*/ 176410938 h 78"/>
              <a:gd name="T114" fmla="*/ 80645000 w 72"/>
              <a:gd name="T115" fmla="*/ 171370625 h 78"/>
              <a:gd name="T116" fmla="*/ 75604688 w 72"/>
              <a:gd name="T117" fmla="*/ 181451250 h 78"/>
              <a:gd name="T118" fmla="*/ 55443438 w 72"/>
              <a:gd name="T119" fmla="*/ 191531875 h 78"/>
              <a:gd name="T120" fmla="*/ 30241875 w 72"/>
              <a:gd name="T121" fmla="*/ 191531875 h 78"/>
              <a:gd name="T122" fmla="*/ 25201563 w 72"/>
              <a:gd name="T123" fmla="*/ 191531875 h 78"/>
              <a:gd name="T124" fmla="*/ 25201563 w 72"/>
              <a:gd name="T125" fmla="*/ 186491563 h 7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2" h="78">
                <a:moveTo>
                  <a:pt x="6" y="74"/>
                </a:moveTo>
                <a:lnTo>
                  <a:pt x="4" y="74"/>
                </a:lnTo>
                <a:lnTo>
                  <a:pt x="6" y="74"/>
                </a:lnTo>
                <a:lnTo>
                  <a:pt x="8" y="72"/>
                </a:lnTo>
                <a:lnTo>
                  <a:pt x="10" y="70"/>
                </a:lnTo>
                <a:lnTo>
                  <a:pt x="12" y="70"/>
                </a:lnTo>
                <a:lnTo>
                  <a:pt x="10" y="70"/>
                </a:lnTo>
                <a:lnTo>
                  <a:pt x="8" y="70"/>
                </a:lnTo>
                <a:lnTo>
                  <a:pt x="6" y="70"/>
                </a:lnTo>
                <a:lnTo>
                  <a:pt x="6" y="72"/>
                </a:lnTo>
                <a:lnTo>
                  <a:pt x="4" y="72"/>
                </a:lnTo>
                <a:lnTo>
                  <a:pt x="2" y="70"/>
                </a:lnTo>
                <a:lnTo>
                  <a:pt x="0" y="70"/>
                </a:lnTo>
                <a:lnTo>
                  <a:pt x="2" y="68"/>
                </a:lnTo>
                <a:lnTo>
                  <a:pt x="2" y="66"/>
                </a:lnTo>
                <a:lnTo>
                  <a:pt x="4" y="66"/>
                </a:lnTo>
                <a:lnTo>
                  <a:pt x="6" y="66"/>
                </a:lnTo>
                <a:lnTo>
                  <a:pt x="8" y="64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4" y="64"/>
                </a:lnTo>
                <a:lnTo>
                  <a:pt x="2" y="64"/>
                </a:lnTo>
                <a:lnTo>
                  <a:pt x="0" y="64"/>
                </a:lnTo>
                <a:lnTo>
                  <a:pt x="2" y="62"/>
                </a:lnTo>
                <a:lnTo>
                  <a:pt x="4" y="62"/>
                </a:lnTo>
                <a:lnTo>
                  <a:pt x="6" y="62"/>
                </a:lnTo>
                <a:lnTo>
                  <a:pt x="8" y="60"/>
                </a:lnTo>
                <a:lnTo>
                  <a:pt x="8" y="62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2" y="58"/>
                </a:lnTo>
                <a:lnTo>
                  <a:pt x="14" y="56"/>
                </a:lnTo>
                <a:lnTo>
                  <a:pt x="16" y="56"/>
                </a:lnTo>
                <a:lnTo>
                  <a:pt x="18" y="56"/>
                </a:lnTo>
                <a:lnTo>
                  <a:pt x="20" y="56"/>
                </a:lnTo>
                <a:lnTo>
                  <a:pt x="22" y="54"/>
                </a:lnTo>
                <a:lnTo>
                  <a:pt x="24" y="54"/>
                </a:lnTo>
                <a:lnTo>
                  <a:pt x="26" y="54"/>
                </a:lnTo>
                <a:lnTo>
                  <a:pt x="28" y="54"/>
                </a:lnTo>
                <a:lnTo>
                  <a:pt x="26" y="52"/>
                </a:lnTo>
                <a:lnTo>
                  <a:pt x="24" y="52"/>
                </a:lnTo>
                <a:lnTo>
                  <a:pt x="22" y="54"/>
                </a:lnTo>
                <a:lnTo>
                  <a:pt x="20" y="54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lnTo>
                  <a:pt x="12" y="56"/>
                </a:lnTo>
                <a:lnTo>
                  <a:pt x="10" y="56"/>
                </a:lnTo>
                <a:lnTo>
                  <a:pt x="12" y="54"/>
                </a:lnTo>
                <a:lnTo>
                  <a:pt x="14" y="52"/>
                </a:lnTo>
                <a:lnTo>
                  <a:pt x="16" y="52"/>
                </a:lnTo>
                <a:lnTo>
                  <a:pt x="20" y="48"/>
                </a:lnTo>
                <a:lnTo>
                  <a:pt x="18" y="46"/>
                </a:lnTo>
                <a:lnTo>
                  <a:pt x="20" y="46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2"/>
                </a:lnTo>
                <a:lnTo>
                  <a:pt x="26" y="42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18" y="42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4" y="38"/>
                </a:lnTo>
                <a:lnTo>
                  <a:pt x="12" y="38"/>
                </a:lnTo>
                <a:lnTo>
                  <a:pt x="10" y="40"/>
                </a:lnTo>
                <a:lnTo>
                  <a:pt x="8" y="38"/>
                </a:lnTo>
                <a:lnTo>
                  <a:pt x="10" y="38"/>
                </a:lnTo>
                <a:lnTo>
                  <a:pt x="8" y="36"/>
                </a:lnTo>
                <a:lnTo>
                  <a:pt x="10" y="36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18" y="30"/>
                </a:lnTo>
                <a:lnTo>
                  <a:pt x="16" y="28"/>
                </a:lnTo>
                <a:lnTo>
                  <a:pt x="14" y="30"/>
                </a:lnTo>
                <a:lnTo>
                  <a:pt x="12" y="30"/>
                </a:lnTo>
                <a:lnTo>
                  <a:pt x="12" y="28"/>
                </a:lnTo>
                <a:lnTo>
                  <a:pt x="14" y="28"/>
                </a:lnTo>
                <a:lnTo>
                  <a:pt x="14" y="26"/>
                </a:lnTo>
                <a:lnTo>
                  <a:pt x="12" y="26"/>
                </a:lnTo>
                <a:lnTo>
                  <a:pt x="14" y="24"/>
                </a:lnTo>
                <a:lnTo>
                  <a:pt x="12" y="22"/>
                </a:lnTo>
                <a:lnTo>
                  <a:pt x="10" y="24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8" y="20"/>
                </a:lnTo>
                <a:lnTo>
                  <a:pt x="20" y="20"/>
                </a:lnTo>
                <a:lnTo>
                  <a:pt x="22" y="22"/>
                </a:lnTo>
                <a:lnTo>
                  <a:pt x="24" y="20"/>
                </a:lnTo>
                <a:lnTo>
                  <a:pt x="24" y="22"/>
                </a:lnTo>
                <a:lnTo>
                  <a:pt x="26" y="24"/>
                </a:lnTo>
                <a:lnTo>
                  <a:pt x="26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2"/>
                </a:lnTo>
                <a:lnTo>
                  <a:pt x="36" y="22"/>
                </a:lnTo>
                <a:lnTo>
                  <a:pt x="34" y="20"/>
                </a:lnTo>
                <a:lnTo>
                  <a:pt x="36" y="18"/>
                </a:lnTo>
                <a:lnTo>
                  <a:pt x="38" y="18"/>
                </a:lnTo>
                <a:lnTo>
                  <a:pt x="40" y="18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4" y="12"/>
                </a:lnTo>
                <a:lnTo>
                  <a:pt x="36" y="12"/>
                </a:lnTo>
                <a:lnTo>
                  <a:pt x="38" y="12"/>
                </a:lnTo>
                <a:lnTo>
                  <a:pt x="36" y="10"/>
                </a:lnTo>
                <a:lnTo>
                  <a:pt x="38" y="10"/>
                </a:lnTo>
                <a:lnTo>
                  <a:pt x="38" y="8"/>
                </a:lnTo>
                <a:lnTo>
                  <a:pt x="40" y="6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4"/>
                </a:lnTo>
                <a:lnTo>
                  <a:pt x="50" y="4"/>
                </a:lnTo>
                <a:lnTo>
                  <a:pt x="50" y="2"/>
                </a:lnTo>
                <a:lnTo>
                  <a:pt x="52" y="4"/>
                </a:lnTo>
                <a:lnTo>
                  <a:pt x="52" y="6"/>
                </a:lnTo>
                <a:lnTo>
                  <a:pt x="50" y="6"/>
                </a:lnTo>
                <a:lnTo>
                  <a:pt x="50" y="8"/>
                </a:lnTo>
                <a:lnTo>
                  <a:pt x="52" y="8"/>
                </a:lnTo>
                <a:lnTo>
                  <a:pt x="54" y="6"/>
                </a:lnTo>
                <a:lnTo>
                  <a:pt x="54" y="4"/>
                </a:lnTo>
                <a:lnTo>
                  <a:pt x="52" y="2"/>
                </a:lnTo>
                <a:lnTo>
                  <a:pt x="54" y="2"/>
                </a:lnTo>
                <a:lnTo>
                  <a:pt x="56" y="2"/>
                </a:lnTo>
                <a:lnTo>
                  <a:pt x="58" y="0"/>
                </a:lnTo>
                <a:lnTo>
                  <a:pt x="60" y="2"/>
                </a:lnTo>
                <a:lnTo>
                  <a:pt x="62" y="2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48" y="14"/>
                </a:lnTo>
                <a:lnTo>
                  <a:pt x="46" y="14"/>
                </a:lnTo>
                <a:lnTo>
                  <a:pt x="48" y="14"/>
                </a:lnTo>
                <a:lnTo>
                  <a:pt x="46" y="16"/>
                </a:lnTo>
                <a:lnTo>
                  <a:pt x="44" y="16"/>
                </a:lnTo>
                <a:lnTo>
                  <a:pt x="42" y="18"/>
                </a:lnTo>
                <a:lnTo>
                  <a:pt x="44" y="20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48" y="22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6" y="22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0" y="22"/>
                </a:lnTo>
                <a:lnTo>
                  <a:pt x="62" y="24"/>
                </a:lnTo>
                <a:lnTo>
                  <a:pt x="64" y="24"/>
                </a:lnTo>
                <a:lnTo>
                  <a:pt x="64" y="26"/>
                </a:lnTo>
                <a:lnTo>
                  <a:pt x="68" y="26"/>
                </a:lnTo>
                <a:lnTo>
                  <a:pt x="68" y="24"/>
                </a:lnTo>
                <a:lnTo>
                  <a:pt x="70" y="24"/>
                </a:lnTo>
                <a:lnTo>
                  <a:pt x="70" y="26"/>
                </a:lnTo>
                <a:lnTo>
                  <a:pt x="72" y="26"/>
                </a:lnTo>
                <a:lnTo>
                  <a:pt x="70" y="28"/>
                </a:lnTo>
                <a:lnTo>
                  <a:pt x="68" y="28"/>
                </a:lnTo>
                <a:lnTo>
                  <a:pt x="70" y="30"/>
                </a:lnTo>
                <a:lnTo>
                  <a:pt x="70" y="32"/>
                </a:lnTo>
                <a:lnTo>
                  <a:pt x="70" y="34"/>
                </a:lnTo>
                <a:lnTo>
                  <a:pt x="72" y="36"/>
                </a:lnTo>
                <a:lnTo>
                  <a:pt x="70" y="38"/>
                </a:lnTo>
                <a:lnTo>
                  <a:pt x="68" y="40"/>
                </a:lnTo>
                <a:lnTo>
                  <a:pt x="70" y="40"/>
                </a:lnTo>
                <a:lnTo>
                  <a:pt x="70" y="42"/>
                </a:lnTo>
                <a:lnTo>
                  <a:pt x="72" y="44"/>
                </a:lnTo>
                <a:lnTo>
                  <a:pt x="70" y="46"/>
                </a:lnTo>
                <a:lnTo>
                  <a:pt x="72" y="48"/>
                </a:lnTo>
                <a:lnTo>
                  <a:pt x="70" y="50"/>
                </a:lnTo>
                <a:lnTo>
                  <a:pt x="68" y="52"/>
                </a:lnTo>
                <a:lnTo>
                  <a:pt x="68" y="54"/>
                </a:lnTo>
                <a:lnTo>
                  <a:pt x="68" y="56"/>
                </a:lnTo>
                <a:lnTo>
                  <a:pt x="66" y="58"/>
                </a:lnTo>
                <a:lnTo>
                  <a:pt x="64" y="60"/>
                </a:lnTo>
                <a:lnTo>
                  <a:pt x="62" y="60"/>
                </a:lnTo>
                <a:lnTo>
                  <a:pt x="64" y="60"/>
                </a:lnTo>
                <a:lnTo>
                  <a:pt x="66" y="62"/>
                </a:lnTo>
                <a:lnTo>
                  <a:pt x="64" y="64"/>
                </a:lnTo>
                <a:lnTo>
                  <a:pt x="62" y="64"/>
                </a:lnTo>
                <a:lnTo>
                  <a:pt x="60" y="62"/>
                </a:lnTo>
                <a:lnTo>
                  <a:pt x="58" y="62"/>
                </a:lnTo>
                <a:lnTo>
                  <a:pt x="56" y="64"/>
                </a:lnTo>
                <a:lnTo>
                  <a:pt x="54" y="62"/>
                </a:lnTo>
                <a:lnTo>
                  <a:pt x="54" y="60"/>
                </a:lnTo>
                <a:lnTo>
                  <a:pt x="54" y="62"/>
                </a:lnTo>
                <a:lnTo>
                  <a:pt x="54" y="64"/>
                </a:lnTo>
                <a:lnTo>
                  <a:pt x="52" y="64"/>
                </a:lnTo>
                <a:lnTo>
                  <a:pt x="50" y="64"/>
                </a:lnTo>
                <a:lnTo>
                  <a:pt x="48" y="64"/>
                </a:lnTo>
                <a:lnTo>
                  <a:pt x="46" y="64"/>
                </a:lnTo>
                <a:lnTo>
                  <a:pt x="44" y="64"/>
                </a:lnTo>
                <a:lnTo>
                  <a:pt x="44" y="66"/>
                </a:lnTo>
                <a:lnTo>
                  <a:pt x="42" y="68"/>
                </a:lnTo>
                <a:lnTo>
                  <a:pt x="40" y="68"/>
                </a:lnTo>
                <a:lnTo>
                  <a:pt x="38" y="70"/>
                </a:lnTo>
                <a:lnTo>
                  <a:pt x="36" y="70"/>
                </a:lnTo>
                <a:lnTo>
                  <a:pt x="34" y="70"/>
                </a:lnTo>
                <a:lnTo>
                  <a:pt x="36" y="68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4" y="70"/>
                </a:lnTo>
                <a:lnTo>
                  <a:pt x="32" y="72"/>
                </a:lnTo>
                <a:lnTo>
                  <a:pt x="30" y="72"/>
                </a:lnTo>
                <a:lnTo>
                  <a:pt x="30" y="74"/>
                </a:lnTo>
                <a:lnTo>
                  <a:pt x="28" y="74"/>
                </a:lnTo>
                <a:lnTo>
                  <a:pt x="26" y="76"/>
                </a:lnTo>
                <a:lnTo>
                  <a:pt x="24" y="74"/>
                </a:lnTo>
                <a:lnTo>
                  <a:pt x="22" y="76"/>
                </a:lnTo>
                <a:lnTo>
                  <a:pt x="20" y="76"/>
                </a:lnTo>
                <a:lnTo>
                  <a:pt x="16" y="76"/>
                </a:lnTo>
                <a:lnTo>
                  <a:pt x="14" y="76"/>
                </a:lnTo>
                <a:lnTo>
                  <a:pt x="12" y="76"/>
                </a:lnTo>
                <a:lnTo>
                  <a:pt x="10" y="78"/>
                </a:lnTo>
                <a:lnTo>
                  <a:pt x="12" y="76"/>
                </a:lnTo>
                <a:lnTo>
                  <a:pt x="12" y="74"/>
                </a:lnTo>
                <a:lnTo>
                  <a:pt x="10" y="76"/>
                </a:lnTo>
                <a:lnTo>
                  <a:pt x="12" y="74"/>
                </a:lnTo>
                <a:lnTo>
                  <a:pt x="14" y="74"/>
                </a:lnTo>
                <a:lnTo>
                  <a:pt x="12" y="72"/>
                </a:lnTo>
                <a:lnTo>
                  <a:pt x="10" y="74"/>
                </a:lnTo>
                <a:lnTo>
                  <a:pt x="8" y="74"/>
                </a:lnTo>
                <a:lnTo>
                  <a:pt x="6" y="7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5" name="Freeform 2443"/>
          <p:cNvSpPr>
            <a:spLocks/>
          </p:cNvSpPr>
          <p:nvPr/>
        </p:nvSpPr>
        <p:spPr bwMode="auto">
          <a:xfrm>
            <a:off x="4311653" y="2252664"/>
            <a:ext cx="98425" cy="60325"/>
          </a:xfrm>
          <a:custGeom>
            <a:avLst/>
            <a:gdLst>
              <a:gd name="T0" fmla="*/ 10080625 w 62"/>
              <a:gd name="T1" fmla="*/ 15120938 h 38"/>
              <a:gd name="T2" fmla="*/ 35282188 w 62"/>
              <a:gd name="T3" fmla="*/ 5040313 h 38"/>
              <a:gd name="T4" fmla="*/ 35282188 w 62"/>
              <a:gd name="T5" fmla="*/ 10080625 h 38"/>
              <a:gd name="T6" fmla="*/ 50403125 w 62"/>
              <a:gd name="T7" fmla="*/ 5040313 h 38"/>
              <a:gd name="T8" fmla="*/ 55443438 w 62"/>
              <a:gd name="T9" fmla="*/ 10080625 h 38"/>
              <a:gd name="T10" fmla="*/ 65524063 w 62"/>
              <a:gd name="T11" fmla="*/ 5040313 h 38"/>
              <a:gd name="T12" fmla="*/ 70564375 w 62"/>
              <a:gd name="T13" fmla="*/ 5040313 h 38"/>
              <a:gd name="T14" fmla="*/ 80645000 w 62"/>
              <a:gd name="T15" fmla="*/ 0 h 38"/>
              <a:gd name="T16" fmla="*/ 90725625 w 62"/>
              <a:gd name="T17" fmla="*/ 0 h 38"/>
              <a:gd name="T18" fmla="*/ 100806250 w 62"/>
              <a:gd name="T19" fmla="*/ 0 h 38"/>
              <a:gd name="T20" fmla="*/ 105846563 w 62"/>
              <a:gd name="T21" fmla="*/ 5040313 h 38"/>
              <a:gd name="T22" fmla="*/ 115927188 w 62"/>
              <a:gd name="T23" fmla="*/ 10080625 h 38"/>
              <a:gd name="T24" fmla="*/ 126007813 w 62"/>
              <a:gd name="T25" fmla="*/ 10080625 h 38"/>
              <a:gd name="T26" fmla="*/ 136088438 w 62"/>
              <a:gd name="T27" fmla="*/ 15120938 h 38"/>
              <a:gd name="T28" fmla="*/ 131048125 w 62"/>
              <a:gd name="T29" fmla="*/ 25201563 h 38"/>
              <a:gd name="T30" fmla="*/ 126007813 w 62"/>
              <a:gd name="T31" fmla="*/ 30241875 h 38"/>
              <a:gd name="T32" fmla="*/ 126007813 w 62"/>
              <a:gd name="T33" fmla="*/ 35282188 h 38"/>
              <a:gd name="T34" fmla="*/ 136088438 w 62"/>
              <a:gd name="T35" fmla="*/ 35282188 h 38"/>
              <a:gd name="T36" fmla="*/ 141128750 w 62"/>
              <a:gd name="T37" fmla="*/ 35282188 h 38"/>
              <a:gd name="T38" fmla="*/ 146169063 w 62"/>
              <a:gd name="T39" fmla="*/ 35282188 h 38"/>
              <a:gd name="T40" fmla="*/ 151209375 w 62"/>
              <a:gd name="T41" fmla="*/ 40322500 h 38"/>
              <a:gd name="T42" fmla="*/ 151209375 w 62"/>
              <a:gd name="T43" fmla="*/ 50403125 h 38"/>
              <a:gd name="T44" fmla="*/ 151209375 w 62"/>
              <a:gd name="T45" fmla="*/ 55443438 h 38"/>
              <a:gd name="T46" fmla="*/ 146169063 w 62"/>
              <a:gd name="T47" fmla="*/ 65524063 h 38"/>
              <a:gd name="T48" fmla="*/ 136088438 w 62"/>
              <a:gd name="T49" fmla="*/ 65524063 h 38"/>
              <a:gd name="T50" fmla="*/ 131048125 w 62"/>
              <a:gd name="T51" fmla="*/ 70564375 h 38"/>
              <a:gd name="T52" fmla="*/ 131048125 w 62"/>
              <a:gd name="T53" fmla="*/ 80645000 h 38"/>
              <a:gd name="T54" fmla="*/ 131048125 w 62"/>
              <a:gd name="T55" fmla="*/ 85685313 h 38"/>
              <a:gd name="T56" fmla="*/ 131048125 w 62"/>
              <a:gd name="T57" fmla="*/ 90725625 h 38"/>
              <a:gd name="T58" fmla="*/ 131048125 w 62"/>
              <a:gd name="T59" fmla="*/ 95765938 h 38"/>
              <a:gd name="T60" fmla="*/ 120967500 w 62"/>
              <a:gd name="T61" fmla="*/ 95765938 h 38"/>
              <a:gd name="T62" fmla="*/ 115927188 w 62"/>
              <a:gd name="T63" fmla="*/ 90725625 h 38"/>
              <a:gd name="T64" fmla="*/ 105846563 w 62"/>
              <a:gd name="T65" fmla="*/ 85685313 h 38"/>
              <a:gd name="T66" fmla="*/ 90725625 w 62"/>
              <a:gd name="T67" fmla="*/ 80645000 h 38"/>
              <a:gd name="T68" fmla="*/ 90725625 w 62"/>
              <a:gd name="T69" fmla="*/ 70564375 h 38"/>
              <a:gd name="T70" fmla="*/ 90725625 w 62"/>
              <a:gd name="T71" fmla="*/ 65524063 h 38"/>
              <a:gd name="T72" fmla="*/ 85685313 w 62"/>
              <a:gd name="T73" fmla="*/ 70564375 h 38"/>
              <a:gd name="T74" fmla="*/ 75604688 w 62"/>
              <a:gd name="T75" fmla="*/ 75604688 h 38"/>
              <a:gd name="T76" fmla="*/ 65524063 w 62"/>
              <a:gd name="T77" fmla="*/ 75604688 h 38"/>
              <a:gd name="T78" fmla="*/ 65524063 w 62"/>
              <a:gd name="T79" fmla="*/ 70564375 h 38"/>
              <a:gd name="T80" fmla="*/ 65524063 w 62"/>
              <a:gd name="T81" fmla="*/ 60483750 h 38"/>
              <a:gd name="T82" fmla="*/ 60483750 w 62"/>
              <a:gd name="T83" fmla="*/ 55443438 h 38"/>
              <a:gd name="T84" fmla="*/ 50403125 w 62"/>
              <a:gd name="T85" fmla="*/ 55443438 h 38"/>
              <a:gd name="T86" fmla="*/ 45362813 w 62"/>
              <a:gd name="T87" fmla="*/ 50403125 h 38"/>
              <a:gd name="T88" fmla="*/ 40322500 w 62"/>
              <a:gd name="T89" fmla="*/ 45362813 h 38"/>
              <a:gd name="T90" fmla="*/ 30241875 w 62"/>
              <a:gd name="T91" fmla="*/ 45362813 h 38"/>
              <a:gd name="T92" fmla="*/ 30241875 w 62"/>
              <a:gd name="T93" fmla="*/ 35282188 h 38"/>
              <a:gd name="T94" fmla="*/ 25201563 w 62"/>
              <a:gd name="T95" fmla="*/ 35282188 h 38"/>
              <a:gd name="T96" fmla="*/ 25201563 w 62"/>
              <a:gd name="T97" fmla="*/ 35282188 h 38"/>
              <a:gd name="T98" fmla="*/ 15120938 w 62"/>
              <a:gd name="T99" fmla="*/ 35282188 h 38"/>
              <a:gd name="T100" fmla="*/ 10080625 w 62"/>
              <a:gd name="T101" fmla="*/ 35282188 h 38"/>
              <a:gd name="T102" fmla="*/ 5040313 w 62"/>
              <a:gd name="T103" fmla="*/ 25201563 h 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2" h="38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10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28" y="4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2"/>
                </a:lnTo>
                <a:lnTo>
                  <a:pt x="44" y="2"/>
                </a:lnTo>
                <a:lnTo>
                  <a:pt x="44" y="4"/>
                </a:lnTo>
                <a:lnTo>
                  <a:pt x="46" y="4"/>
                </a:lnTo>
                <a:lnTo>
                  <a:pt x="46" y="2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2" y="6"/>
                </a:lnTo>
                <a:lnTo>
                  <a:pt x="54" y="6"/>
                </a:lnTo>
                <a:lnTo>
                  <a:pt x="52" y="6"/>
                </a:lnTo>
                <a:lnTo>
                  <a:pt x="52" y="8"/>
                </a:lnTo>
                <a:lnTo>
                  <a:pt x="52" y="10"/>
                </a:lnTo>
                <a:lnTo>
                  <a:pt x="50" y="10"/>
                </a:lnTo>
                <a:lnTo>
                  <a:pt x="50" y="12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60" y="16"/>
                </a:lnTo>
                <a:lnTo>
                  <a:pt x="58" y="18"/>
                </a:lnTo>
                <a:lnTo>
                  <a:pt x="60" y="18"/>
                </a:lnTo>
                <a:lnTo>
                  <a:pt x="60" y="20"/>
                </a:lnTo>
                <a:lnTo>
                  <a:pt x="62" y="22"/>
                </a:lnTo>
                <a:lnTo>
                  <a:pt x="60" y="22"/>
                </a:lnTo>
                <a:lnTo>
                  <a:pt x="58" y="24"/>
                </a:lnTo>
                <a:lnTo>
                  <a:pt x="58" y="26"/>
                </a:lnTo>
                <a:lnTo>
                  <a:pt x="56" y="26"/>
                </a:lnTo>
                <a:lnTo>
                  <a:pt x="56" y="24"/>
                </a:lnTo>
                <a:lnTo>
                  <a:pt x="54" y="26"/>
                </a:lnTo>
                <a:lnTo>
                  <a:pt x="52" y="28"/>
                </a:lnTo>
                <a:lnTo>
                  <a:pt x="50" y="30"/>
                </a:lnTo>
                <a:lnTo>
                  <a:pt x="52" y="32"/>
                </a:lnTo>
                <a:lnTo>
                  <a:pt x="50" y="32"/>
                </a:lnTo>
                <a:lnTo>
                  <a:pt x="52" y="34"/>
                </a:lnTo>
                <a:lnTo>
                  <a:pt x="54" y="36"/>
                </a:lnTo>
                <a:lnTo>
                  <a:pt x="52" y="36"/>
                </a:lnTo>
                <a:lnTo>
                  <a:pt x="52" y="38"/>
                </a:lnTo>
                <a:lnTo>
                  <a:pt x="50" y="38"/>
                </a:lnTo>
                <a:lnTo>
                  <a:pt x="48" y="38"/>
                </a:lnTo>
                <a:lnTo>
                  <a:pt x="46" y="38"/>
                </a:lnTo>
                <a:lnTo>
                  <a:pt x="46" y="36"/>
                </a:lnTo>
                <a:lnTo>
                  <a:pt x="44" y="36"/>
                </a:lnTo>
                <a:lnTo>
                  <a:pt x="44" y="34"/>
                </a:lnTo>
                <a:lnTo>
                  <a:pt x="42" y="34"/>
                </a:lnTo>
                <a:lnTo>
                  <a:pt x="40" y="34"/>
                </a:lnTo>
                <a:lnTo>
                  <a:pt x="38" y="32"/>
                </a:lnTo>
                <a:lnTo>
                  <a:pt x="36" y="32"/>
                </a:lnTo>
                <a:lnTo>
                  <a:pt x="38" y="30"/>
                </a:lnTo>
                <a:lnTo>
                  <a:pt x="36" y="28"/>
                </a:lnTo>
                <a:lnTo>
                  <a:pt x="36" y="26"/>
                </a:lnTo>
                <a:lnTo>
                  <a:pt x="34" y="26"/>
                </a:lnTo>
                <a:lnTo>
                  <a:pt x="34" y="28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6" y="28"/>
                </a:lnTo>
                <a:lnTo>
                  <a:pt x="26" y="26"/>
                </a:lnTo>
                <a:lnTo>
                  <a:pt x="26" y="24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2" y="16"/>
                </a:lnTo>
                <a:lnTo>
                  <a:pt x="12" y="14"/>
                </a:lnTo>
                <a:lnTo>
                  <a:pt x="10" y="14"/>
                </a:lnTo>
                <a:lnTo>
                  <a:pt x="10" y="12"/>
                </a:lnTo>
                <a:lnTo>
                  <a:pt x="10" y="14"/>
                </a:lnTo>
                <a:lnTo>
                  <a:pt x="8" y="14"/>
                </a:lnTo>
                <a:lnTo>
                  <a:pt x="6" y="14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6" name="Freeform 2444"/>
          <p:cNvSpPr>
            <a:spLocks/>
          </p:cNvSpPr>
          <p:nvPr/>
        </p:nvSpPr>
        <p:spPr bwMode="auto">
          <a:xfrm>
            <a:off x="4311653" y="2252664"/>
            <a:ext cx="98425" cy="60325"/>
          </a:xfrm>
          <a:custGeom>
            <a:avLst/>
            <a:gdLst>
              <a:gd name="T0" fmla="*/ 10080625 w 62"/>
              <a:gd name="T1" fmla="*/ 15120938 h 38"/>
              <a:gd name="T2" fmla="*/ 35282188 w 62"/>
              <a:gd name="T3" fmla="*/ 5040313 h 38"/>
              <a:gd name="T4" fmla="*/ 35282188 w 62"/>
              <a:gd name="T5" fmla="*/ 10080625 h 38"/>
              <a:gd name="T6" fmla="*/ 50403125 w 62"/>
              <a:gd name="T7" fmla="*/ 5040313 h 38"/>
              <a:gd name="T8" fmla="*/ 55443438 w 62"/>
              <a:gd name="T9" fmla="*/ 10080625 h 38"/>
              <a:gd name="T10" fmla="*/ 65524063 w 62"/>
              <a:gd name="T11" fmla="*/ 5040313 h 38"/>
              <a:gd name="T12" fmla="*/ 70564375 w 62"/>
              <a:gd name="T13" fmla="*/ 5040313 h 38"/>
              <a:gd name="T14" fmla="*/ 80645000 w 62"/>
              <a:gd name="T15" fmla="*/ 0 h 38"/>
              <a:gd name="T16" fmla="*/ 90725625 w 62"/>
              <a:gd name="T17" fmla="*/ 0 h 38"/>
              <a:gd name="T18" fmla="*/ 100806250 w 62"/>
              <a:gd name="T19" fmla="*/ 0 h 38"/>
              <a:gd name="T20" fmla="*/ 105846563 w 62"/>
              <a:gd name="T21" fmla="*/ 5040313 h 38"/>
              <a:gd name="T22" fmla="*/ 115927188 w 62"/>
              <a:gd name="T23" fmla="*/ 10080625 h 38"/>
              <a:gd name="T24" fmla="*/ 126007813 w 62"/>
              <a:gd name="T25" fmla="*/ 10080625 h 38"/>
              <a:gd name="T26" fmla="*/ 136088438 w 62"/>
              <a:gd name="T27" fmla="*/ 15120938 h 38"/>
              <a:gd name="T28" fmla="*/ 131048125 w 62"/>
              <a:gd name="T29" fmla="*/ 25201563 h 38"/>
              <a:gd name="T30" fmla="*/ 126007813 w 62"/>
              <a:gd name="T31" fmla="*/ 30241875 h 38"/>
              <a:gd name="T32" fmla="*/ 126007813 w 62"/>
              <a:gd name="T33" fmla="*/ 35282188 h 38"/>
              <a:gd name="T34" fmla="*/ 136088438 w 62"/>
              <a:gd name="T35" fmla="*/ 35282188 h 38"/>
              <a:gd name="T36" fmla="*/ 141128750 w 62"/>
              <a:gd name="T37" fmla="*/ 35282188 h 38"/>
              <a:gd name="T38" fmla="*/ 146169063 w 62"/>
              <a:gd name="T39" fmla="*/ 35282188 h 38"/>
              <a:gd name="T40" fmla="*/ 151209375 w 62"/>
              <a:gd name="T41" fmla="*/ 40322500 h 38"/>
              <a:gd name="T42" fmla="*/ 151209375 w 62"/>
              <a:gd name="T43" fmla="*/ 50403125 h 38"/>
              <a:gd name="T44" fmla="*/ 151209375 w 62"/>
              <a:gd name="T45" fmla="*/ 55443438 h 38"/>
              <a:gd name="T46" fmla="*/ 146169063 w 62"/>
              <a:gd name="T47" fmla="*/ 65524063 h 38"/>
              <a:gd name="T48" fmla="*/ 136088438 w 62"/>
              <a:gd name="T49" fmla="*/ 65524063 h 38"/>
              <a:gd name="T50" fmla="*/ 131048125 w 62"/>
              <a:gd name="T51" fmla="*/ 70564375 h 38"/>
              <a:gd name="T52" fmla="*/ 131048125 w 62"/>
              <a:gd name="T53" fmla="*/ 80645000 h 38"/>
              <a:gd name="T54" fmla="*/ 131048125 w 62"/>
              <a:gd name="T55" fmla="*/ 85685313 h 38"/>
              <a:gd name="T56" fmla="*/ 131048125 w 62"/>
              <a:gd name="T57" fmla="*/ 90725625 h 38"/>
              <a:gd name="T58" fmla="*/ 131048125 w 62"/>
              <a:gd name="T59" fmla="*/ 95765938 h 38"/>
              <a:gd name="T60" fmla="*/ 120967500 w 62"/>
              <a:gd name="T61" fmla="*/ 95765938 h 38"/>
              <a:gd name="T62" fmla="*/ 115927188 w 62"/>
              <a:gd name="T63" fmla="*/ 90725625 h 38"/>
              <a:gd name="T64" fmla="*/ 105846563 w 62"/>
              <a:gd name="T65" fmla="*/ 85685313 h 38"/>
              <a:gd name="T66" fmla="*/ 90725625 w 62"/>
              <a:gd name="T67" fmla="*/ 80645000 h 38"/>
              <a:gd name="T68" fmla="*/ 90725625 w 62"/>
              <a:gd name="T69" fmla="*/ 70564375 h 38"/>
              <a:gd name="T70" fmla="*/ 90725625 w 62"/>
              <a:gd name="T71" fmla="*/ 65524063 h 38"/>
              <a:gd name="T72" fmla="*/ 85685313 w 62"/>
              <a:gd name="T73" fmla="*/ 70564375 h 38"/>
              <a:gd name="T74" fmla="*/ 75604688 w 62"/>
              <a:gd name="T75" fmla="*/ 75604688 h 38"/>
              <a:gd name="T76" fmla="*/ 65524063 w 62"/>
              <a:gd name="T77" fmla="*/ 75604688 h 38"/>
              <a:gd name="T78" fmla="*/ 65524063 w 62"/>
              <a:gd name="T79" fmla="*/ 70564375 h 38"/>
              <a:gd name="T80" fmla="*/ 65524063 w 62"/>
              <a:gd name="T81" fmla="*/ 60483750 h 38"/>
              <a:gd name="T82" fmla="*/ 60483750 w 62"/>
              <a:gd name="T83" fmla="*/ 55443438 h 38"/>
              <a:gd name="T84" fmla="*/ 50403125 w 62"/>
              <a:gd name="T85" fmla="*/ 55443438 h 38"/>
              <a:gd name="T86" fmla="*/ 45362813 w 62"/>
              <a:gd name="T87" fmla="*/ 50403125 h 38"/>
              <a:gd name="T88" fmla="*/ 40322500 w 62"/>
              <a:gd name="T89" fmla="*/ 45362813 h 38"/>
              <a:gd name="T90" fmla="*/ 30241875 w 62"/>
              <a:gd name="T91" fmla="*/ 45362813 h 38"/>
              <a:gd name="T92" fmla="*/ 30241875 w 62"/>
              <a:gd name="T93" fmla="*/ 35282188 h 38"/>
              <a:gd name="T94" fmla="*/ 25201563 w 62"/>
              <a:gd name="T95" fmla="*/ 35282188 h 38"/>
              <a:gd name="T96" fmla="*/ 25201563 w 62"/>
              <a:gd name="T97" fmla="*/ 35282188 h 38"/>
              <a:gd name="T98" fmla="*/ 15120938 w 62"/>
              <a:gd name="T99" fmla="*/ 35282188 h 38"/>
              <a:gd name="T100" fmla="*/ 10080625 w 62"/>
              <a:gd name="T101" fmla="*/ 35282188 h 38"/>
              <a:gd name="T102" fmla="*/ 5040313 w 62"/>
              <a:gd name="T103" fmla="*/ 25201563 h 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2" h="38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10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8" y="2"/>
                </a:lnTo>
                <a:lnTo>
                  <a:pt x="20" y="2"/>
                </a:lnTo>
                <a:lnTo>
                  <a:pt x="20" y="4"/>
                </a:lnTo>
                <a:lnTo>
                  <a:pt x="22" y="4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28" y="4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2"/>
                </a:lnTo>
                <a:lnTo>
                  <a:pt x="44" y="2"/>
                </a:lnTo>
                <a:lnTo>
                  <a:pt x="44" y="4"/>
                </a:lnTo>
                <a:lnTo>
                  <a:pt x="46" y="4"/>
                </a:lnTo>
                <a:lnTo>
                  <a:pt x="46" y="2"/>
                </a:lnTo>
                <a:lnTo>
                  <a:pt x="48" y="4"/>
                </a:lnTo>
                <a:lnTo>
                  <a:pt x="50" y="4"/>
                </a:lnTo>
                <a:lnTo>
                  <a:pt x="52" y="4"/>
                </a:lnTo>
                <a:lnTo>
                  <a:pt x="52" y="6"/>
                </a:lnTo>
                <a:lnTo>
                  <a:pt x="54" y="6"/>
                </a:lnTo>
                <a:lnTo>
                  <a:pt x="52" y="6"/>
                </a:lnTo>
                <a:lnTo>
                  <a:pt x="52" y="8"/>
                </a:lnTo>
                <a:lnTo>
                  <a:pt x="52" y="10"/>
                </a:lnTo>
                <a:lnTo>
                  <a:pt x="50" y="10"/>
                </a:lnTo>
                <a:lnTo>
                  <a:pt x="50" y="12"/>
                </a:lnTo>
                <a:lnTo>
                  <a:pt x="50" y="14"/>
                </a:lnTo>
                <a:lnTo>
                  <a:pt x="52" y="14"/>
                </a:lnTo>
                <a:lnTo>
                  <a:pt x="54" y="14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60" y="16"/>
                </a:lnTo>
                <a:lnTo>
                  <a:pt x="58" y="18"/>
                </a:lnTo>
                <a:lnTo>
                  <a:pt x="60" y="18"/>
                </a:lnTo>
                <a:lnTo>
                  <a:pt x="60" y="20"/>
                </a:lnTo>
                <a:lnTo>
                  <a:pt x="62" y="22"/>
                </a:lnTo>
                <a:lnTo>
                  <a:pt x="60" y="22"/>
                </a:lnTo>
                <a:lnTo>
                  <a:pt x="58" y="24"/>
                </a:lnTo>
                <a:lnTo>
                  <a:pt x="58" y="26"/>
                </a:lnTo>
                <a:lnTo>
                  <a:pt x="56" y="26"/>
                </a:lnTo>
                <a:lnTo>
                  <a:pt x="56" y="24"/>
                </a:lnTo>
                <a:lnTo>
                  <a:pt x="54" y="26"/>
                </a:lnTo>
                <a:lnTo>
                  <a:pt x="52" y="28"/>
                </a:lnTo>
                <a:lnTo>
                  <a:pt x="50" y="30"/>
                </a:lnTo>
                <a:lnTo>
                  <a:pt x="52" y="32"/>
                </a:lnTo>
                <a:lnTo>
                  <a:pt x="50" y="32"/>
                </a:lnTo>
                <a:lnTo>
                  <a:pt x="52" y="34"/>
                </a:lnTo>
                <a:lnTo>
                  <a:pt x="54" y="36"/>
                </a:lnTo>
                <a:lnTo>
                  <a:pt x="52" y="36"/>
                </a:lnTo>
                <a:lnTo>
                  <a:pt x="52" y="38"/>
                </a:lnTo>
                <a:lnTo>
                  <a:pt x="50" y="38"/>
                </a:lnTo>
                <a:lnTo>
                  <a:pt x="48" y="38"/>
                </a:lnTo>
                <a:lnTo>
                  <a:pt x="46" y="38"/>
                </a:lnTo>
                <a:lnTo>
                  <a:pt x="46" y="36"/>
                </a:lnTo>
                <a:lnTo>
                  <a:pt x="44" y="36"/>
                </a:lnTo>
                <a:lnTo>
                  <a:pt x="44" y="34"/>
                </a:lnTo>
                <a:lnTo>
                  <a:pt x="42" y="34"/>
                </a:lnTo>
                <a:lnTo>
                  <a:pt x="40" y="34"/>
                </a:lnTo>
                <a:lnTo>
                  <a:pt x="38" y="32"/>
                </a:lnTo>
                <a:lnTo>
                  <a:pt x="36" y="32"/>
                </a:lnTo>
                <a:lnTo>
                  <a:pt x="38" y="30"/>
                </a:lnTo>
                <a:lnTo>
                  <a:pt x="36" y="28"/>
                </a:lnTo>
                <a:lnTo>
                  <a:pt x="36" y="26"/>
                </a:lnTo>
                <a:lnTo>
                  <a:pt x="34" y="26"/>
                </a:lnTo>
                <a:lnTo>
                  <a:pt x="34" y="28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6" y="28"/>
                </a:lnTo>
                <a:lnTo>
                  <a:pt x="26" y="26"/>
                </a:lnTo>
                <a:lnTo>
                  <a:pt x="26" y="24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2" y="16"/>
                </a:lnTo>
                <a:lnTo>
                  <a:pt x="12" y="14"/>
                </a:lnTo>
                <a:lnTo>
                  <a:pt x="10" y="14"/>
                </a:lnTo>
                <a:lnTo>
                  <a:pt x="10" y="12"/>
                </a:lnTo>
                <a:lnTo>
                  <a:pt x="10" y="14"/>
                </a:lnTo>
                <a:lnTo>
                  <a:pt x="8" y="14"/>
                </a:lnTo>
                <a:lnTo>
                  <a:pt x="6" y="14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7" name="Freeform 2445"/>
          <p:cNvSpPr>
            <a:spLocks/>
          </p:cNvSpPr>
          <p:nvPr/>
        </p:nvSpPr>
        <p:spPr bwMode="auto">
          <a:xfrm>
            <a:off x="4337050" y="2189164"/>
            <a:ext cx="95250" cy="85725"/>
          </a:xfrm>
          <a:custGeom>
            <a:avLst/>
            <a:gdLst>
              <a:gd name="T0" fmla="*/ 25201563 w 60"/>
              <a:gd name="T1" fmla="*/ 100806250 h 54"/>
              <a:gd name="T2" fmla="*/ 30241875 w 60"/>
              <a:gd name="T3" fmla="*/ 95765938 h 54"/>
              <a:gd name="T4" fmla="*/ 25201563 w 60"/>
              <a:gd name="T5" fmla="*/ 90725625 h 54"/>
              <a:gd name="T6" fmla="*/ 25201563 w 60"/>
              <a:gd name="T7" fmla="*/ 90725625 h 54"/>
              <a:gd name="T8" fmla="*/ 35282188 w 60"/>
              <a:gd name="T9" fmla="*/ 85685313 h 54"/>
              <a:gd name="T10" fmla="*/ 45362813 w 60"/>
              <a:gd name="T11" fmla="*/ 85685313 h 54"/>
              <a:gd name="T12" fmla="*/ 55443438 w 60"/>
              <a:gd name="T13" fmla="*/ 85685313 h 54"/>
              <a:gd name="T14" fmla="*/ 45362813 w 60"/>
              <a:gd name="T15" fmla="*/ 85685313 h 54"/>
              <a:gd name="T16" fmla="*/ 40322500 w 60"/>
              <a:gd name="T17" fmla="*/ 85685313 h 54"/>
              <a:gd name="T18" fmla="*/ 30241875 w 60"/>
              <a:gd name="T19" fmla="*/ 80645000 h 54"/>
              <a:gd name="T20" fmla="*/ 25201563 w 60"/>
              <a:gd name="T21" fmla="*/ 75604688 h 54"/>
              <a:gd name="T22" fmla="*/ 35282188 w 60"/>
              <a:gd name="T23" fmla="*/ 65524063 h 54"/>
              <a:gd name="T24" fmla="*/ 40322500 w 60"/>
              <a:gd name="T25" fmla="*/ 55443438 h 54"/>
              <a:gd name="T26" fmla="*/ 45362813 w 60"/>
              <a:gd name="T27" fmla="*/ 45362813 h 54"/>
              <a:gd name="T28" fmla="*/ 50403125 w 60"/>
              <a:gd name="T29" fmla="*/ 30241875 h 54"/>
              <a:gd name="T30" fmla="*/ 55443438 w 60"/>
              <a:gd name="T31" fmla="*/ 25201563 h 54"/>
              <a:gd name="T32" fmla="*/ 65524063 w 60"/>
              <a:gd name="T33" fmla="*/ 25201563 h 54"/>
              <a:gd name="T34" fmla="*/ 80645000 w 60"/>
              <a:gd name="T35" fmla="*/ 15120938 h 54"/>
              <a:gd name="T36" fmla="*/ 90725625 w 60"/>
              <a:gd name="T37" fmla="*/ 5040313 h 54"/>
              <a:gd name="T38" fmla="*/ 100806250 w 60"/>
              <a:gd name="T39" fmla="*/ 0 h 54"/>
              <a:gd name="T40" fmla="*/ 115927188 w 60"/>
              <a:gd name="T41" fmla="*/ 0 h 54"/>
              <a:gd name="T42" fmla="*/ 126007813 w 60"/>
              <a:gd name="T43" fmla="*/ 0 h 54"/>
              <a:gd name="T44" fmla="*/ 141128750 w 60"/>
              <a:gd name="T45" fmla="*/ 5040313 h 54"/>
              <a:gd name="T46" fmla="*/ 146169063 w 60"/>
              <a:gd name="T47" fmla="*/ 10080625 h 54"/>
              <a:gd name="T48" fmla="*/ 151209375 w 60"/>
              <a:gd name="T49" fmla="*/ 15120938 h 54"/>
              <a:gd name="T50" fmla="*/ 146169063 w 60"/>
              <a:gd name="T51" fmla="*/ 30241875 h 54"/>
              <a:gd name="T52" fmla="*/ 141128750 w 60"/>
              <a:gd name="T53" fmla="*/ 35282188 h 54"/>
              <a:gd name="T54" fmla="*/ 136088438 w 60"/>
              <a:gd name="T55" fmla="*/ 40322500 h 54"/>
              <a:gd name="T56" fmla="*/ 131048125 w 60"/>
              <a:gd name="T57" fmla="*/ 45362813 h 54"/>
              <a:gd name="T58" fmla="*/ 136088438 w 60"/>
              <a:gd name="T59" fmla="*/ 50403125 h 54"/>
              <a:gd name="T60" fmla="*/ 141128750 w 60"/>
              <a:gd name="T61" fmla="*/ 55443438 h 54"/>
              <a:gd name="T62" fmla="*/ 141128750 w 60"/>
              <a:gd name="T63" fmla="*/ 60483750 h 54"/>
              <a:gd name="T64" fmla="*/ 131048125 w 60"/>
              <a:gd name="T65" fmla="*/ 65524063 h 54"/>
              <a:gd name="T66" fmla="*/ 131048125 w 60"/>
              <a:gd name="T67" fmla="*/ 75604688 h 54"/>
              <a:gd name="T68" fmla="*/ 120967500 w 60"/>
              <a:gd name="T69" fmla="*/ 80645000 h 54"/>
              <a:gd name="T70" fmla="*/ 105846563 w 60"/>
              <a:gd name="T71" fmla="*/ 75604688 h 54"/>
              <a:gd name="T72" fmla="*/ 100806250 w 60"/>
              <a:gd name="T73" fmla="*/ 80645000 h 54"/>
              <a:gd name="T74" fmla="*/ 100806250 w 60"/>
              <a:gd name="T75" fmla="*/ 80645000 h 54"/>
              <a:gd name="T76" fmla="*/ 105846563 w 60"/>
              <a:gd name="T77" fmla="*/ 90725625 h 54"/>
              <a:gd name="T78" fmla="*/ 110886875 w 60"/>
              <a:gd name="T79" fmla="*/ 100806250 h 54"/>
              <a:gd name="T80" fmla="*/ 105846563 w 60"/>
              <a:gd name="T81" fmla="*/ 105846563 h 54"/>
              <a:gd name="T82" fmla="*/ 100806250 w 60"/>
              <a:gd name="T83" fmla="*/ 115927188 h 54"/>
              <a:gd name="T84" fmla="*/ 100806250 w 60"/>
              <a:gd name="T85" fmla="*/ 126007813 h 54"/>
              <a:gd name="T86" fmla="*/ 100806250 w 60"/>
              <a:gd name="T87" fmla="*/ 131048125 h 54"/>
              <a:gd name="T88" fmla="*/ 100806250 w 60"/>
              <a:gd name="T89" fmla="*/ 136088438 h 54"/>
              <a:gd name="T90" fmla="*/ 90725625 w 60"/>
              <a:gd name="T91" fmla="*/ 136088438 h 54"/>
              <a:gd name="T92" fmla="*/ 85685313 w 60"/>
              <a:gd name="T93" fmla="*/ 131048125 h 54"/>
              <a:gd name="T94" fmla="*/ 85685313 w 60"/>
              <a:gd name="T95" fmla="*/ 126007813 h 54"/>
              <a:gd name="T96" fmla="*/ 90725625 w 60"/>
              <a:gd name="T97" fmla="*/ 115927188 h 54"/>
              <a:gd name="T98" fmla="*/ 90725625 w 60"/>
              <a:gd name="T99" fmla="*/ 110886875 h 54"/>
              <a:gd name="T100" fmla="*/ 75604688 w 60"/>
              <a:gd name="T101" fmla="*/ 105846563 h 54"/>
              <a:gd name="T102" fmla="*/ 70564375 w 60"/>
              <a:gd name="T103" fmla="*/ 105846563 h 54"/>
              <a:gd name="T104" fmla="*/ 60483750 w 60"/>
              <a:gd name="T105" fmla="*/ 100806250 h 54"/>
              <a:gd name="T106" fmla="*/ 50403125 w 60"/>
              <a:gd name="T107" fmla="*/ 100806250 h 54"/>
              <a:gd name="T108" fmla="*/ 40322500 w 60"/>
              <a:gd name="T109" fmla="*/ 100806250 h 54"/>
              <a:gd name="T110" fmla="*/ 30241875 w 60"/>
              <a:gd name="T111" fmla="*/ 105846563 h 54"/>
              <a:gd name="T112" fmla="*/ 20161250 w 60"/>
              <a:gd name="T113" fmla="*/ 100806250 h 54"/>
              <a:gd name="T114" fmla="*/ 10080625 w 60"/>
              <a:gd name="T115" fmla="*/ 100806250 h 54"/>
              <a:gd name="T116" fmla="*/ 5040313 w 60"/>
              <a:gd name="T117" fmla="*/ 90725625 h 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" h="54">
                <a:moveTo>
                  <a:pt x="6" y="36"/>
                </a:moveTo>
                <a:lnTo>
                  <a:pt x="8" y="38"/>
                </a:lnTo>
                <a:lnTo>
                  <a:pt x="10" y="40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8" y="38"/>
                </a:lnTo>
                <a:lnTo>
                  <a:pt x="10" y="36"/>
                </a:lnTo>
                <a:lnTo>
                  <a:pt x="12" y="36"/>
                </a:lnTo>
                <a:lnTo>
                  <a:pt x="10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0" y="32"/>
                </a:lnTo>
                <a:lnTo>
                  <a:pt x="18" y="34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2" y="28"/>
                </a:lnTo>
                <a:lnTo>
                  <a:pt x="14" y="26"/>
                </a:lnTo>
                <a:lnTo>
                  <a:pt x="16" y="24"/>
                </a:lnTo>
                <a:lnTo>
                  <a:pt x="16" y="22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6"/>
                </a:lnTo>
                <a:lnTo>
                  <a:pt x="34" y="4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2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6" y="2"/>
                </a:lnTo>
                <a:lnTo>
                  <a:pt x="58" y="4"/>
                </a:lnTo>
                <a:lnTo>
                  <a:pt x="60" y="4"/>
                </a:lnTo>
                <a:lnTo>
                  <a:pt x="60" y="6"/>
                </a:lnTo>
                <a:lnTo>
                  <a:pt x="60" y="8"/>
                </a:lnTo>
                <a:lnTo>
                  <a:pt x="58" y="10"/>
                </a:lnTo>
                <a:lnTo>
                  <a:pt x="58" y="12"/>
                </a:lnTo>
                <a:lnTo>
                  <a:pt x="56" y="14"/>
                </a:lnTo>
                <a:lnTo>
                  <a:pt x="56" y="16"/>
                </a:lnTo>
                <a:lnTo>
                  <a:pt x="54" y="16"/>
                </a:lnTo>
                <a:lnTo>
                  <a:pt x="52" y="16"/>
                </a:lnTo>
                <a:lnTo>
                  <a:pt x="52" y="18"/>
                </a:lnTo>
                <a:lnTo>
                  <a:pt x="54" y="20"/>
                </a:lnTo>
                <a:lnTo>
                  <a:pt x="56" y="20"/>
                </a:lnTo>
                <a:lnTo>
                  <a:pt x="56" y="22"/>
                </a:lnTo>
                <a:lnTo>
                  <a:pt x="56" y="24"/>
                </a:lnTo>
                <a:lnTo>
                  <a:pt x="54" y="26"/>
                </a:lnTo>
                <a:lnTo>
                  <a:pt x="52" y="26"/>
                </a:lnTo>
                <a:lnTo>
                  <a:pt x="52" y="28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40" y="32"/>
                </a:lnTo>
                <a:lnTo>
                  <a:pt x="38" y="34"/>
                </a:lnTo>
                <a:lnTo>
                  <a:pt x="40" y="34"/>
                </a:lnTo>
                <a:lnTo>
                  <a:pt x="42" y="36"/>
                </a:lnTo>
                <a:lnTo>
                  <a:pt x="42" y="38"/>
                </a:lnTo>
                <a:lnTo>
                  <a:pt x="42" y="40"/>
                </a:lnTo>
                <a:lnTo>
                  <a:pt x="44" y="40"/>
                </a:lnTo>
                <a:lnTo>
                  <a:pt x="42" y="42"/>
                </a:lnTo>
                <a:lnTo>
                  <a:pt x="42" y="44"/>
                </a:lnTo>
                <a:lnTo>
                  <a:pt x="40" y="44"/>
                </a:lnTo>
                <a:lnTo>
                  <a:pt x="40" y="46"/>
                </a:lnTo>
                <a:lnTo>
                  <a:pt x="38" y="48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6" y="48"/>
                </a:lnTo>
                <a:lnTo>
                  <a:pt x="36" y="46"/>
                </a:lnTo>
                <a:lnTo>
                  <a:pt x="38" y="46"/>
                </a:lnTo>
                <a:lnTo>
                  <a:pt x="36" y="46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0" y="42"/>
                </a:lnTo>
                <a:lnTo>
                  <a:pt x="30" y="44"/>
                </a:lnTo>
                <a:lnTo>
                  <a:pt x="28" y="44"/>
                </a:lnTo>
                <a:lnTo>
                  <a:pt x="28" y="42"/>
                </a:lnTo>
                <a:lnTo>
                  <a:pt x="26" y="42"/>
                </a:lnTo>
                <a:lnTo>
                  <a:pt x="26" y="40"/>
                </a:lnTo>
                <a:lnTo>
                  <a:pt x="24" y="40"/>
                </a:lnTo>
                <a:lnTo>
                  <a:pt x="22" y="40"/>
                </a:lnTo>
                <a:lnTo>
                  <a:pt x="20" y="40"/>
                </a:lnTo>
                <a:lnTo>
                  <a:pt x="18" y="40"/>
                </a:lnTo>
                <a:lnTo>
                  <a:pt x="16" y="40"/>
                </a:lnTo>
                <a:lnTo>
                  <a:pt x="14" y="42"/>
                </a:lnTo>
                <a:lnTo>
                  <a:pt x="12" y="42"/>
                </a:lnTo>
                <a:lnTo>
                  <a:pt x="10" y="40"/>
                </a:lnTo>
                <a:lnTo>
                  <a:pt x="8" y="40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38"/>
                </a:lnTo>
                <a:lnTo>
                  <a:pt x="2" y="36"/>
                </a:lnTo>
                <a:lnTo>
                  <a:pt x="6" y="3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8" name="Freeform 2446"/>
          <p:cNvSpPr>
            <a:spLocks/>
          </p:cNvSpPr>
          <p:nvPr/>
        </p:nvSpPr>
        <p:spPr bwMode="auto">
          <a:xfrm>
            <a:off x="4337050" y="2189164"/>
            <a:ext cx="95250" cy="85725"/>
          </a:xfrm>
          <a:custGeom>
            <a:avLst/>
            <a:gdLst>
              <a:gd name="T0" fmla="*/ 25201563 w 60"/>
              <a:gd name="T1" fmla="*/ 100806250 h 54"/>
              <a:gd name="T2" fmla="*/ 30241875 w 60"/>
              <a:gd name="T3" fmla="*/ 95765938 h 54"/>
              <a:gd name="T4" fmla="*/ 25201563 w 60"/>
              <a:gd name="T5" fmla="*/ 90725625 h 54"/>
              <a:gd name="T6" fmla="*/ 25201563 w 60"/>
              <a:gd name="T7" fmla="*/ 90725625 h 54"/>
              <a:gd name="T8" fmla="*/ 35282188 w 60"/>
              <a:gd name="T9" fmla="*/ 85685313 h 54"/>
              <a:gd name="T10" fmla="*/ 45362813 w 60"/>
              <a:gd name="T11" fmla="*/ 85685313 h 54"/>
              <a:gd name="T12" fmla="*/ 55443438 w 60"/>
              <a:gd name="T13" fmla="*/ 85685313 h 54"/>
              <a:gd name="T14" fmla="*/ 45362813 w 60"/>
              <a:gd name="T15" fmla="*/ 85685313 h 54"/>
              <a:gd name="T16" fmla="*/ 40322500 w 60"/>
              <a:gd name="T17" fmla="*/ 85685313 h 54"/>
              <a:gd name="T18" fmla="*/ 30241875 w 60"/>
              <a:gd name="T19" fmla="*/ 80645000 h 54"/>
              <a:gd name="T20" fmla="*/ 25201563 w 60"/>
              <a:gd name="T21" fmla="*/ 75604688 h 54"/>
              <a:gd name="T22" fmla="*/ 35282188 w 60"/>
              <a:gd name="T23" fmla="*/ 65524063 h 54"/>
              <a:gd name="T24" fmla="*/ 40322500 w 60"/>
              <a:gd name="T25" fmla="*/ 55443438 h 54"/>
              <a:gd name="T26" fmla="*/ 45362813 w 60"/>
              <a:gd name="T27" fmla="*/ 45362813 h 54"/>
              <a:gd name="T28" fmla="*/ 50403125 w 60"/>
              <a:gd name="T29" fmla="*/ 30241875 h 54"/>
              <a:gd name="T30" fmla="*/ 55443438 w 60"/>
              <a:gd name="T31" fmla="*/ 25201563 h 54"/>
              <a:gd name="T32" fmla="*/ 65524063 w 60"/>
              <a:gd name="T33" fmla="*/ 25201563 h 54"/>
              <a:gd name="T34" fmla="*/ 80645000 w 60"/>
              <a:gd name="T35" fmla="*/ 15120938 h 54"/>
              <a:gd name="T36" fmla="*/ 90725625 w 60"/>
              <a:gd name="T37" fmla="*/ 5040313 h 54"/>
              <a:gd name="T38" fmla="*/ 100806250 w 60"/>
              <a:gd name="T39" fmla="*/ 0 h 54"/>
              <a:gd name="T40" fmla="*/ 115927188 w 60"/>
              <a:gd name="T41" fmla="*/ 0 h 54"/>
              <a:gd name="T42" fmla="*/ 126007813 w 60"/>
              <a:gd name="T43" fmla="*/ 0 h 54"/>
              <a:gd name="T44" fmla="*/ 141128750 w 60"/>
              <a:gd name="T45" fmla="*/ 5040313 h 54"/>
              <a:gd name="T46" fmla="*/ 146169063 w 60"/>
              <a:gd name="T47" fmla="*/ 10080625 h 54"/>
              <a:gd name="T48" fmla="*/ 151209375 w 60"/>
              <a:gd name="T49" fmla="*/ 15120938 h 54"/>
              <a:gd name="T50" fmla="*/ 146169063 w 60"/>
              <a:gd name="T51" fmla="*/ 30241875 h 54"/>
              <a:gd name="T52" fmla="*/ 141128750 w 60"/>
              <a:gd name="T53" fmla="*/ 35282188 h 54"/>
              <a:gd name="T54" fmla="*/ 136088438 w 60"/>
              <a:gd name="T55" fmla="*/ 40322500 h 54"/>
              <a:gd name="T56" fmla="*/ 131048125 w 60"/>
              <a:gd name="T57" fmla="*/ 45362813 h 54"/>
              <a:gd name="T58" fmla="*/ 136088438 w 60"/>
              <a:gd name="T59" fmla="*/ 50403125 h 54"/>
              <a:gd name="T60" fmla="*/ 141128750 w 60"/>
              <a:gd name="T61" fmla="*/ 55443438 h 54"/>
              <a:gd name="T62" fmla="*/ 141128750 w 60"/>
              <a:gd name="T63" fmla="*/ 60483750 h 54"/>
              <a:gd name="T64" fmla="*/ 131048125 w 60"/>
              <a:gd name="T65" fmla="*/ 65524063 h 54"/>
              <a:gd name="T66" fmla="*/ 131048125 w 60"/>
              <a:gd name="T67" fmla="*/ 75604688 h 54"/>
              <a:gd name="T68" fmla="*/ 120967500 w 60"/>
              <a:gd name="T69" fmla="*/ 80645000 h 54"/>
              <a:gd name="T70" fmla="*/ 105846563 w 60"/>
              <a:gd name="T71" fmla="*/ 75604688 h 54"/>
              <a:gd name="T72" fmla="*/ 100806250 w 60"/>
              <a:gd name="T73" fmla="*/ 80645000 h 54"/>
              <a:gd name="T74" fmla="*/ 100806250 w 60"/>
              <a:gd name="T75" fmla="*/ 80645000 h 54"/>
              <a:gd name="T76" fmla="*/ 105846563 w 60"/>
              <a:gd name="T77" fmla="*/ 90725625 h 54"/>
              <a:gd name="T78" fmla="*/ 110886875 w 60"/>
              <a:gd name="T79" fmla="*/ 100806250 h 54"/>
              <a:gd name="T80" fmla="*/ 105846563 w 60"/>
              <a:gd name="T81" fmla="*/ 105846563 h 54"/>
              <a:gd name="T82" fmla="*/ 100806250 w 60"/>
              <a:gd name="T83" fmla="*/ 115927188 h 54"/>
              <a:gd name="T84" fmla="*/ 100806250 w 60"/>
              <a:gd name="T85" fmla="*/ 126007813 h 54"/>
              <a:gd name="T86" fmla="*/ 100806250 w 60"/>
              <a:gd name="T87" fmla="*/ 131048125 h 54"/>
              <a:gd name="T88" fmla="*/ 100806250 w 60"/>
              <a:gd name="T89" fmla="*/ 136088438 h 54"/>
              <a:gd name="T90" fmla="*/ 90725625 w 60"/>
              <a:gd name="T91" fmla="*/ 136088438 h 54"/>
              <a:gd name="T92" fmla="*/ 85685313 w 60"/>
              <a:gd name="T93" fmla="*/ 131048125 h 54"/>
              <a:gd name="T94" fmla="*/ 85685313 w 60"/>
              <a:gd name="T95" fmla="*/ 126007813 h 54"/>
              <a:gd name="T96" fmla="*/ 90725625 w 60"/>
              <a:gd name="T97" fmla="*/ 115927188 h 54"/>
              <a:gd name="T98" fmla="*/ 90725625 w 60"/>
              <a:gd name="T99" fmla="*/ 110886875 h 54"/>
              <a:gd name="T100" fmla="*/ 75604688 w 60"/>
              <a:gd name="T101" fmla="*/ 105846563 h 54"/>
              <a:gd name="T102" fmla="*/ 70564375 w 60"/>
              <a:gd name="T103" fmla="*/ 105846563 h 54"/>
              <a:gd name="T104" fmla="*/ 60483750 w 60"/>
              <a:gd name="T105" fmla="*/ 100806250 h 54"/>
              <a:gd name="T106" fmla="*/ 50403125 w 60"/>
              <a:gd name="T107" fmla="*/ 100806250 h 54"/>
              <a:gd name="T108" fmla="*/ 40322500 w 60"/>
              <a:gd name="T109" fmla="*/ 100806250 h 54"/>
              <a:gd name="T110" fmla="*/ 30241875 w 60"/>
              <a:gd name="T111" fmla="*/ 105846563 h 54"/>
              <a:gd name="T112" fmla="*/ 20161250 w 60"/>
              <a:gd name="T113" fmla="*/ 100806250 h 54"/>
              <a:gd name="T114" fmla="*/ 10080625 w 60"/>
              <a:gd name="T115" fmla="*/ 100806250 h 54"/>
              <a:gd name="T116" fmla="*/ 5040313 w 60"/>
              <a:gd name="T117" fmla="*/ 90725625 h 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" h="54">
                <a:moveTo>
                  <a:pt x="6" y="36"/>
                </a:moveTo>
                <a:lnTo>
                  <a:pt x="8" y="38"/>
                </a:lnTo>
                <a:lnTo>
                  <a:pt x="10" y="40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8" y="38"/>
                </a:lnTo>
                <a:lnTo>
                  <a:pt x="10" y="36"/>
                </a:lnTo>
                <a:lnTo>
                  <a:pt x="12" y="36"/>
                </a:lnTo>
                <a:lnTo>
                  <a:pt x="10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0" y="32"/>
                </a:lnTo>
                <a:lnTo>
                  <a:pt x="18" y="34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10" y="28"/>
                </a:lnTo>
                <a:lnTo>
                  <a:pt x="12" y="28"/>
                </a:lnTo>
                <a:lnTo>
                  <a:pt x="14" y="26"/>
                </a:lnTo>
                <a:lnTo>
                  <a:pt x="16" y="24"/>
                </a:lnTo>
                <a:lnTo>
                  <a:pt x="16" y="22"/>
                </a:lnTo>
                <a:lnTo>
                  <a:pt x="18" y="20"/>
                </a:lnTo>
                <a:lnTo>
                  <a:pt x="18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0" y="8"/>
                </a:lnTo>
                <a:lnTo>
                  <a:pt x="32" y="6"/>
                </a:lnTo>
                <a:lnTo>
                  <a:pt x="34" y="4"/>
                </a:lnTo>
                <a:lnTo>
                  <a:pt x="34" y="2"/>
                </a:lnTo>
                <a:lnTo>
                  <a:pt x="36" y="2"/>
                </a:lnTo>
                <a:lnTo>
                  <a:pt x="38" y="2"/>
                </a:lnTo>
                <a:lnTo>
                  <a:pt x="40" y="2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4" y="0"/>
                </a:lnTo>
                <a:lnTo>
                  <a:pt x="56" y="2"/>
                </a:lnTo>
                <a:lnTo>
                  <a:pt x="58" y="4"/>
                </a:lnTo>
                <a:lnTo>
                  <a:pt x="60" y="4"/>
                </a:lnTo>
                <a:lnTo>
                  <a:pt x="60" y="6"/>
                </a:lnTo>
                <a:lnTo>
                  <a:pt x="60" y="8"/>
                </a:lnTo>
                <a:lnTo>
                  <a:pt x="58" y="10"/>
                </a:lnTo>
                <a:lnTo>
                  <a:pt x="58" y="12"/>
                </a:lnTo>
                <a:lnTo>
                  <a:pt x="56" y="14"/>
                </a:lnTo>
                <a:lnTo>
                  <a:pt x="56" y="16"/>
                </a:lnTo>
                <a:lnTo>
                  <a:pt x="54" y="16"/>
                </a:lnTo>
                <a:lnTo>
                  <a:pt x="52" y="16"/>
                </a:lnTo>
                <a:lnTo>
                  <a:pt x="52" y="18"/>
                </a:lnTo>
                <a:lnTo>
                  <a:pt x="54" y="20"/>
                </a:lnTo>
                <a:lnTo>
                  <a:pt x="56" y="20"/>
                </a:lnTo>
                <a:lnTo>
                  <a:pt x="56" y="22"/>
                </a:lnTo>
                <a:lnTo>
                  <a:pt x="56" y="24"/>
                </a:lnTo>
                <a:lnTo>
                  <a:pt x="54" y="26"/>
                </a:lnTo>
                <a:lnTo>
                  <a:pt x="52" y="26"/>
                </a:lnTo>
                <a:lnTo>
                  <a:pt x="52" y="28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8" y="32"/>
                </a:lnTo>
                <a:lnTo>
                  <a:pt x="46" y="32"/>
                </a:lnTo>
                <a:lnTo>
                  <a:pt x="44" y="32"/>
                </a:lnTo>
                <a:lnTo>
                  <a:pt x="42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40" y="32"/>
                </a:lnTo>
                <a:lnTo>
                  <a:pt x="38" y="34"/>
                </a:lnTo>
                <a:lnTo>
                  <a:pt x="40" y="34"/>
                </a:lnTo>
                <a:lnTo>
                  <a:pt x="42" y="36"/>
                </a:lnTo>
                <a:lnTo>
                  <a:pt x="42" y="38"/>
                </a:lnTo>
                <a:lnTo>
                  <a:pt x="42" y="40"/>
                </a:lnTo>
                <a:lnTo>
                  <a:pt x="44" y="40"/>
                </a:lnTo>
                <a:lnTo>
                  <a:pt x="42" y="42"/>
                </a:lnTo>
                <a:lnTo>
                  <a:pt x="42" y="44"/>
                </a:lnTo>
                <a:lnTo>
                  <a:pt x="40" y="44"/>
                </a:lnTo>
                <a:lnTo>
                  <a:pt x="40" y="46"/>
                </a:lnTo>
                <a:lnTo>
                  <a:pt x="38" y="48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4" y="52"/>
                </a:lnTo>
                <a:lnTo>
                  <a:pt x="34" y="50"/>
                </a:lnTo>
                <a:lnTo>
                  <a:pt x="36" y="50"/>
                </a:lnTo>
                <a:lnTo>
                  <a:pt x="36" y="48"/>
                </a:lnTo>
                <a:lnTo>
                  <a:pt x="36" y="46"/>
                </a:lnTo>
                <a:lnTo>
                  <a:pt x="38" y="46"/>
                </a:lnTo>
                <a:lnTo>
                  <a:pt x="36" y="46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0" y="42"/>
                </a:lnTo>
                <a:lnTo>
                  <a:pt x="30" y="44"/>
                </a:lnTo>
                <a:lnTo>
                  <a:pt x="28" y="44"/>
                </a:lnTo>
                <a:lnTo>
                  <a:pt x="28" y="42"/>
                </a:lnTo>
                <a:lnTo>
                  <a:pt x="26" y="42"/>
                </a:lnTo>
                <a:lnTo>
                  <a:pt x="26" y="40"/>
                </a:lnTo>
                <a:lnTo>
                  <a:pt x="24" y="40"/>
                </a:lnTo>
                <a:lnTo>
                  <a:pt x="22" y="40"/>
                </a:lnTo>
                <a:lnTo>
                  <a:pt x="20" y="40"/>
                </a:lnTo>
                <a:lnTo>
                  <a:pt x="18" y="40"/>
                </a:lnTo>
                <a:lnTo>
                  <a:pt x="16" y="40"/>
                </a:lnTo>
                <a:lnTo>
                  <a:pt x="14" y="42"/>
                </a:lnTo>
                <a:lnTo>
                  <a:pt x="12" y="42"/>
                </a:lnTo>
                <a:lnTo>
                  <a:pt x="10" y="40"/>
                </a:lnTo>
                <a:lnTo>
                  <a:pt x="8" y="40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38"/>
                </a:lnTo>
                <a:lnTo>
                  <a:pt x="2" y="36"/>
                </a:lnTo>
                <a:lnTo>
                  <a:pt x="6" y="3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39" name="Freeform 2447"/>
          <p:cNvSpPr>
            <a:spLocks/>
          </p:cNvSpPr>
          <p:nvPr/>
        </p:nvSpPr>
        <p:spPr bwMode="auto">
          <a:xfrm>
            <a:off x="4384677" y="1670050"/>
            <a:ext cx="555625" cy="376239"/>
          </a:xfrm>
          <a:custGeom>
            <a:avLst/>
            <a:gdLst>
              <a:gd name="T0" fmla="*/ 5040313 w 350"/>
              <a:gd name="T1" fmla="*/ 420867447 h 237"/>
              <a:gd name="T2" fmla="*/ 35282188 w 350"/>
              <a:gd name="T3" fmla="*/ 415827128 h 237"/>
              <a:gd name="T4" fmla="*/ 40322500 w 350"/>
              <a:gd name="T5" fmla="*/ 400706170 h 237"/>
              <a:gd name="T6" fmla="*/ 90725625 w 350"/>
              <a:gd name="T7" fmla="*/ 395665851 h 237"/>
              <a:gd name="T8" fmla="*/ 85685313 w 350"/>
              <a:gd name="T9" fmla="*/ 380544893 h 237"/>
              <a:gd name="T10" fmla="*/ 80645000 w 350"/>
              <a:gd name="T11" fmla="*/ 370464255 h 237"/>
              <a:gd name="T12" fmla="*/ 126007813 w 350"/>
              <a:gd name="T13" fmla="*/ 360383616 h 237"/>
              <a:gd name="T14" fmla="*/ 156249688 w 350"/>
              <a:gd name="T15" fmla="*/ 340222340 h 237"/>
              <a:gd name="T16" fmla="*/ 191531875 w 350"/>
              <a:gd name="T17" fmla="*/ 340222340 h 237"/>
              <a:gd name="T18" fmla="*/ 226814063 w 350"/>
              <a:gd name="T19" fmla="*/ 309980424 h 237"/>
              <a:gd name="T20" fmla="*/ 171370625 w 350"/>
              <a:gd name="T21" fmla="*/ 330141701 h 237"/>
              <a:gd name="T22" fmla="*/ 216733438 w 350"/>
              <a:gd name="T23" fmla="*/ 284778828 h 237"/>
              <a:gd name="T24" fmla="*/ 262096250 w 350"/>
              <a:gd name="T25" fmla="*/ 269657871 h 237"/>
              <a:gd name="T26" fmla="*/ 246975313 w 350"/>
              <a:gd name="T27" fmla="*/ 269657871 h 237"/>
              <a:gd name="T28" fmla="*/ 267136563 w 350"/>
              <a:gd name="T29" fmla="*/ 259577232 h 237"/>
              <a:gd name="T30" fmla="*/ 287297813 w 350"/>
              <a:gd name="T31" fmla="*/ 224294998 h 237"/>
              <a:gd name="T32" fmla="*/ 317539688 w 350"/>
              <a:gd name="T33" fmla="*/ 209174040 h 237"/>
              <a:gd name="T34" fmla="*/ 302418750 w 350"/>
              <a:gd name="T35" fmla="*/ 194053083 h 237"/>
              <a:gd name="T36" fmla="*/ 337700938 w 350"/>
              <a:gd name="T37" fmla="*/ 173891806 h 237"/>
              <a:gd name="T38" fmla="*/ 342741250 w 350"/>
              <a:gd name="T39" fmla="*/ 163811168 h 237"/>
              <a:gd name="T40" fmla="*/ 383063750 w 350"/>
              <a:gd name="T41" fmla="*/ 148690210 h 237"/>
              <a:gd name="T42" fmla="*/ 357862188 w 350"/>
              <a:gd name="T43" fmla="*/ 146169257 h 237"/>
              <a:gd name="T44" fmla="*/ 383063750 w 350"/>
              <a:gd name="T45" fmla="*/ 126007980 h 237"/>
              <a:gd name="T46" fmla="*/ 398184688 w 350"/>
              <a:gd name="T47" fmla="*/ 120967661 h 237"/>
              <a:gd name="T48" fmla="*/ 443547500 w 350"/>
              <a:gd name="T49" fmla="*/ 115927342 h 237"/>
              <a:gd name="T50" fmla="*/ 428426563 w 350"/>
              <a:gd name="T51" fmla="*/ 100806384 h 237"/>
              <a:gd name="T52" fmla="*/ 468749063 w 350"/>
              <a:gd name="T53" fmla="*/ 70564469 h 237"/>
              <a:gd name="T54" fmla="*/ 509071563 w 350"/>
              <a:gd name="T55" fmla="*/ 60483830 h 237"/>
              <a:gd name="T56" fmla="*/ 524192500 w 350"/>
              <a:gd name="T57" fmla="*/ 75604788 h 237"/>
              <a:gd name="T58" fmla="*/ 584676250 w 350"/>
              <a:gd name="T59" fmla="*/ 55443511 h 237"/>
              <a:gd name="T60" fmla="*/ 584676250 w 350"/>
              <a:gd name="T61" fmla="*/ 35282234 h 237"/>
              <a:gd name="T62" fmla="*/ 635079375 w 350"/>
              <a:gd name="T63" fmla="*/ 45362873 h 237"/>
              <a:gd name="T64" fmla="*/ 665321250 w 350"/>
              <a:gd name="T65" fmla="*/ 10080638 h 237"/>
              <a:gd name="T66" fmla="*/ 680442188 w 350"/>
              <a:gd name="T67" fmla="*/ 40322554 h 237"/>
              <a:gd name="T68" fmla="*/ 745966250 w 350"/>
              <a:gd name="T69" fmla="*/ 25201596 h 237"/>
              <a:gd name="T70" fmla="*/ 781248438 w 350"/>
              <a:gd name="T71" fmla="*/ 10080638 h 237"/>
              <a:gd name="T72" fmla="*/ 791329063 w 350"/>
              <a:gd name="T73" fmla="*/ 25201596 h 237"/>
              <a:gd name="T74" fmla="*/ 877014375 w 350"/>
              <a:gd name="T75" fmla="*/ 35282234 h 237"/>
              <a:gd name="T76" fmla="*/ 841732188 w 350"/>
              <a:gd name="T77" fmla="*/ 50403192 h 237"/>
              <a:gd name="T78" fmla="*/ 856853125 w 350"/>
              <a:gd name="T79" fmla="*/ 60483830 h 237"/>
              <a:gd name="T80" fmla="*/ 796369375 w 350"/>
              <a:gd name="T81" fmla="*/ 50403192 h 237"/>
              <a:gd name="T82" fmla="*/ 710684063 w 350"/>
              <a:gd name="T83" fmla="*/ 85685426 h 237"/>
              <a:gd name="T84" fmla="*/ 604837500 w 350"/>
              <a:gd name="T85" fmla="*/ 100806384 h 237"/>
              <a:gd name="T86" fmla="*/ 504031250 w 350"/>
              <a:gd name="T87" fmla="*/ 115927342 h 237"/>
              <a:gd name="T88" fmla="*/ 398184688 w 350"/>
              <a:gd name="T89" fmla="*/ 178932125 h 237"/>
              <a:gd name="T90" fmla="*/ 312499375 w 350"/>
              <a:gd name="T91" fmla="*/ 284778828 h 237"/>
              <a:gd name="T92" fmla="*/ 262096250 w 350"/>
              <a:gd name="T93" fmla="*/ 360383616 h 237"/>
              <a:gd name="T94" fmla="*/ 267136563 w 350"/>
              <a:gd name="T95" fmla="*/ 456149681 h 237"/>
              <a:gd name="T96" fmla="*/ 252015625 w 350"/>
              <a:gd name="T97" fmla="*/ 536794788 h 237"/>
              <a:gd name="T98" fmla="*/ 206652813 w 350"/>
              <a:gd name="T99" fmla="*/ 506552873 h 237"/>
              <a:gd name="T100" fmla="*/ 171370625 w 350"/>
              <a:gd name="T101" fmla="*/ 546875427 h 237"/>
              <a:gd name="T102" fmla="*/ 90725625 w 350"/>
              <a:gd name="T103" fmla="*/ 597278619 h 237"/>
              <a:gd name="T104" fmla="*/ 20161250 w 350"/>
              <a:gd name="T105" fmla="*/ 551915746 h 237"/>
              <a:gd name="T106" fmla="*/ 55443438 w 350"/>
              <a:gd name="T107" fmla="*/ 536794788 h 237"/>
              <a:gd name="T108" fmla="*/ 30241875 w 350"/>
              <a:gd name="T109" fmla="*/ 536794788 h 237"/>
              <a:gd name="T110" fmla="*/ 35282188 w 350"/>
              <a:gd name="T111" fmla="*/ 516633512 h 237"/>
              <a:gd name="T112" fmla="*/ 60483750 w 350"/>
              <a:gd name="T113" fmla="*/ 486391596 h 237"/>
              <a:gd name="T114" fmla="*/ 15120938 w 350"/>
              <a:gd name="T115" fmla="*/ 496472235 h 237"/>
              <a:gd name="T116" fmla="*/ 15120938 w 350"/>
              <a:gd name="T117" fmla="*/ 471270639 h 237"/>
              <a:gd name="T118" fmla="*/ 55443438 w 350"/>
              <a:gd name="T119" fmla="*/ 451109362 h 237"/>
              <a:gd name="T120" fmla="*/ 80645000 w 350"/>
              <a:gd name="T121" fmla="*/ 446069043 h 237"/>
              <a:gd name="T122" fmla="*/ 5040313 w 350"/>
              <a:gd name="T123" fmla="*/ 441028724 h 23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50" h="237">
                <a:moveTo>
                  <a:pt x="0" y="173"/>
                </a:moveTo>
                <a:lnTo>
                  <a:pt x="2" y="173"/>
                </a:lnTo>
                <a:lnTo>
                  <a:pt x="4" y="171"/>
                </a:lnTo>
                <a:lnTo>
                  <a:pt x="6" y="171"/>
                </a:lnTo>
                <a:lnTo>
                  <a:pt x="8" y="173"/>
                </a:lnTo>
                <a:lnTo>
                  <a:pt x="10" y="173"/>
                </a:lnTo>
                <a:lnTo>
                  <a:pt x="12" y="171"/>
                </a:lnTo>
                <a:lnTo>
                  <a:pt x="10" y="171"/>
                </a:lnTo>
                <a:lnTo>
                  <a:pt x="8" y="173"/>
                </a:lnTo>
                <a:lnTo>
                  <a:pt x="6" y="171"/>
                </a:lnTo>
                <a:lnTo>
                  <a:pt x="6" y="169"/>
                </a:lnTo>
                <a:lnTo>
                  <a:pt x="4" y="169"/>
                </a:lnTo>
                <a:lnTo>
                  <a:pt x="2" y="169"/>
                </a:lnTo>
                <a:lnTo>
                  <a:pt x="4" y="169"/>
                </a:lnTo>
                <a:lnTo>
                  <a:pt x="6" y="169"/>
                </a:lnTo>
                <a:lnTo>
                  <a:pt x="4" y="169"/>
                </a:lnTo>
                <a:lnTo>
                  <a:pt x="2" y="169"/>
                </a:lnTo>
                <a:lnTo>
                  <a:pt x="0" y="167"/>
                </a:lnTo>
                <a:lnTo>
                  <a:pt x="2" y="167"/>
                </a:lnTo>
                <a:lnTo>
                  <a:pt x="4" y="167"/>
                </a:lnTo>
                <a:lnTo>
                  <a:pt x="2" y="167"/>
                </a:lnTo>
                <a:lnTo>
                  <a:pt x="4" y="165"/>
                </a:lnTo>
                <a:lnTo>
                  <a:pt x="6" y="163"/>
                </a:lnTo>
                <a:lnTo>
                  <a:pt x="8" y="163"/>
                </a:lnTo>
                <a:lnTo>
                  <a:pt x="10" y="163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4" y="167"/>
                </a:lnTo>
                <a:lnTo>
                  <a:pt x="16" y="165"/>
                </a:lnTo>
                <a:lnTo>
                  <a:pt x="18" y="165"/>
                </a:lnTo>
                <a:lnTo>
                  <a:pt x="20" y="165"/>
                </a:lnTo>
                <a:lnTo>
                  <a:pt x="22" y="165"/>
                </a:lnTo>
                <a:lnTo>
                  <a:pt x="24" y="165"/>
                </a:lnTo>
                <a:lnTo>
                  <a:pt x="26" y="165"/>
                </a:lnTo>
                <a:lnTo>
                  <a:pt x="24" y="165"/>
                </a:lnTo>
                <a:lnTo>
                  <a:pt x="22" y="165"/>
                </a:lnTo>
                <a:lnTo>
                  <a:pt x="20" y="165"/>
                </a:lnTo>
                <a:lnTo>
                  <a:pt x="18" y="165"/>
                </a:lnTo>
                <a:lnTo>
                  <a:pt x="16" y="165"/>
                </a:lnTo>
                <a:lnTo>
                  <a:pt x="14" y="165"/>
                </a:lnTo>
                <a:lnTo>
                  <a:pt x="12" y="163"/>
                </a:lnTo>
                <a:lnTo>
                  <a:pt x="14" y="163"/>
                </a:lnTo>
                <a:lnTo>
                  <a:pt x="12" y="163"/>
                </a:lnTo>
                <a:lnTo>
                  <a:pt x="10" y="163"/>
                </a:lnTo>
                <a:lnTo>
                  <a:pt x="8" y="163"/>
                </a:lnTo>
                <a:lnTo>
                  <a:pt x="6" y="163"/>
                </a:lnTo>
                <a:lnTo>
                  <a:pt x="4" y="163"/>
                </a:lnTo>
                <a:lnTo>
                  <a:pt x="6" y="163"/>
                </a:lnTo>
                <a:lnTo>
                  <a:pt x="8" y="161"/>
                </a:lnTo>
                <a:lnTo>
                  <a:pt x="6" y="161"/>
                </a:lnTo>
                <a:lnTo>
                  <a:pt x="4" y="159"/>
                </a:lnTo>
                <a:lnTo>
                  <a:pt x="4" y="157"/>
                </a:lnTo>
                <a:lnTo>
                  <a:pt x="6" y="157"/>
                </a:lnTo>
                <a:lnTo>
                  <a:pt x="6" y="159"/>
                </a:lnTo>
                <a:lnTo>
                  <a:pt x="8" y="161"/>
                </a:lnTo>
                <a:lnTo>
                  <a:pt x="10" y="161"/>
                </a:lnTo>
                <a:lnTo>
                  <a:pt x="8" y="159"/>
                </a:lnTo>
                <a:lnTo>
                  <a:pt x="10" y="159"/>
                </a:lnTo>
                <a:lnTo>
                  <a:pt x="12" y="161"/>
                </a:lnTo>
                <a:lnTo>
                  <a:pt x="12" y="159"/>
                </a:lnTo>
                <a:lnTo>
                  <a:pt x="14" y="159"/>
                </a:lnTo>
                <a:lnTo>
                  <a:pt x="16" y="159"/>
                </a:lnTo>
                <a:lnTo>
                  <a:pt x="18" y="161"/>
                </a:lnTo>
                <a:lnTo>
                  <a:pt x="20" y="161"/>
                </a:lnTo>
                <a:lnTo>
                  <a:pt x="18" y="159"/>
                </a:lnTo>
                <a:lnTo>
                  <a:pt x="16" y="159"/>
                </a:lnTo>
                <a:lnTo>
                  <a:pt x="16" y="157"/>
                </a:lnTo>
                <a:lnTo>
                  <a:pt x="20" y="155"/>
                </a:lnTo>
                <a:lnTo>
                  <a:pt x="22" y="155"/>
                </a:lnTo>
                <a:lnTo>
                  <a:pt x="22" y="157"/>
                </a:lnTo>
                <a:lnTo>
                  <a:pt x="24" y="159"/>
                </a:lnTo>
                <a:lnTo>
                  <a:pt x="24" y="157"/>
                </a:lnTo>
                <a:lnTo>
                  <a:pt x="22" y="157"/>
                </a:lnTo>
                <a:lnTo>
                  <a:pt x="24" y="155"/>
                </a:lnTo>
                <a:lnTo>
                  <a:pt x="24" y="153"/>
                </a:lnTo>
                <a:lnTo>
                  <a:pt x="26" y="153"/>
                </a:lnTo>
                <a:lnTo>
                  <a:pt x="28" y="155"/>
                </a:lnTo>
                <a:lnTo>
                  <a:pt x="30" y="157"/>
                </a:lnTo>
                <a:lnTo>
                  <a:pt x="30" y="159"/>
                </a:lnTo>
                <a:lnTo>
                  <a:pt x="28" y="161"/>
                </a:lnTo>
                <a:lnTo>
                  <a:pt x="30" y="161"/>
                </a:lnTo>
                <a:lnTo>
                  <a:pt x="32" y="159"/>
                </a:lnTo>
                <a:lnTo>
                  <a:pt x="30" y="159"/>
                </a:lnTo>
                <a:lnTo>
                  <a:pt x="32" y="157"/>
                </a:lnTo>
                <a:lnTo>
                  <a:pt x="34" y="157"/>
                </a:lnTo>
                <a:lnTo>
                  <a:pt x="36" y="157"/>
                </a:lnTo>
                <a:lnTo>
                  <a:pt x="34" y="157"/>
                </a:lnTo>
                <a:lnTo>
                  <a:pt x="32" y="157"/>
                </a:lnTo>
                <a:lnTo>
                  <a:pt x="30" y="155"/>
                </a:lnTo>
                <a:lnTo>
                  <a:pt x="28" y="153"/>
                </a:lnTo>
                <a:lnTo>
                  <a:pt x="26" y="153"/>
                </a:lnTo>
                <a:lnTo>
                  <a:pt x="24" y="153"/>
                </a:lnTo>
                <a:lnTo>
                  <a:pt x="22" y="153"/>
                </a:lnTo>
                <a:lnTo>
                  <a:pt x="20" y="153"/>
                </a:lnTo>
                <a:lnTo>
                  <a:pt x="22" y="153"/>
                </a:lnTo>
                <a:lnTo>
                  <a:pt x="24" y="153"/>
                </a:lnTo>
                <a:lnTo>
                  <a:pt x="26" y="153"/>
                </a:lnTo>
                <a:lnTo>
                  <a:pt x="24" y="151"/>
                </a:lnTo>
                <a:lnTo>
                  <a:pt x="22" y="151"/>
                </a:lnTo>
                <a:lnTo>
                  <a:pt x="20" y="151"/>
                </a:lnTo>
                <a:lnTo>
                  <a:pt x="22" y="151"/>
                </a:lnTo>
                <a:lnTo>
                  <a:pt x="24" y="151"/>
                </a:lnTo>
                <a:lnTo>
                  <a:pt x="26" y="151"/>
                </a:lnTo>
                <a:lnTo>
                  <a:pt x="28" y="149"/>
                </a:lnTo>
                <a:lnTo>
                  <a:pt x="30" y="149"/>
                </a:lnTo>
                <a:lnTo>
                  <a:pt x="32" y="151"/>
                </a:lnTo>
                <a:lnTo>
                  <a:pt x="34" y="151"/>
                </a:lnTo>
                <a:lnTo>
                  <a:pt x="36" y="151"/>
                </a:lnTo>
                <a:lnTo>
                  <a:pt x="38" y="151"/>
                </a:lnTo>
                <a:lnTo>
                  <a:pt x="40" y="151"/>
                </a:lnTo>
                <a:lnTo>
                  <a:pt x="38" y="151"/>
                </a:lnTo>
                <a:lnTo>
                  <a:pt x="38" y="149"/>
                </a:lnTo>
                <a:lnTo>
                  <a:pt x="40" y="149"/>
                </a:lnTo>
                <a:lnTo>
                  <a:pt x="44" y="149"/>
                </a:lnTo>
                <a:lnTo>
                  <a:pt x="46" y="149"/>
                </a:lnTo>
                <a:lnTo>
                  <a:pt x="44" y="147"/>
                </a:lnTo>
                <a:lnTo>
                  <a:pt x="42" y="149"/>
                </a:lnTo>
                <a:lnTo>
                  <a:pt x="40" y="149"/>
                </a:lnTo>
                <a:lnTo>
                  <a:pt x="38" y="149"/>
                </a:lnTo>
                <a:lnTo>
                  <a:pt x="36" y="149"/>
                </a:lnTo>
                <a:lnTo>
                  <a:pt x="38" y="147"/>
                </a:lnTo>
                <a:lnTo>
                  <a:pt x="40" y="147"/>
                </a:lnTo>
                <a:lnTo>
                  <a:pt x="38" y="147"/>
                </a:lnTo>
                <a:lnTo>
                  <a:pt x="36" y="147"/>
                </a:lnTo>
                <a:lnTo>
                  <a:pt x="34" y="147"/>
                </a:lnTo>
                <a:lnTo>
                  <a:pt x="32" y="149"/>
                </a:lnTo>
                <a:lnTo>
                  <a:pt x="30" y="147"/>
                </a:lnTo>
                <a:lnTo>
                  <a:pt x="32" y="147"/>
                </a:lnTo>
                <a:lnTo>
                  <a:pt x="34" y="147"/>
                </a:lnTo>
                <a:lnTo>
                  <a:pt x="32" y="147"/>
                </a:lnTo>
                <a:lnTo>
                  <a:pt x="30" y="145"/>
                </a:lnTo>
                <a:lnTo>
                  <a:pt x="32" y="143"/>
                </a:lnTo>
                <a:lnTo>
                  <a:pt x="34" y="143"/>
                </a:lnTo>
                <a:lnTo>
                  <a:pt x="36" y="143"/>
                </a:lnTo>
                <a:lnTo>
                  <a:pt x="38" y="145"/>
                </a:lnTo>
                <a:lnTo>
                  <a:pt x="40" y="145"/>
                </a:lnTo>
                <a:lnTo>
                  <a:pt x="40" y="143"/>
                </a:lnTo>
                <a:lnTo>
                  <a:pt x="42" y="143"/>
                </a:lnTo>
                <a:lnTo>
                  <a:pt x="44" y="143"/>
                </a:lnTo>
                <a:lnTo>
                  <a:pt x="46" y="145"/>
                </a:lnTo>
                <a:lnTo>
                  <a:pt x="46" y="147"/>
                </a:lnTo>
                <a:lnTo>
                  <a:pt x="48" y="147"/>
                </a:lnTo>
                <a:lnTo>
                  <a:pt x="50" y="147"/>
                </a:lnTo>
                <a:lnTo>
                  <a:pt x="52" y="149"/>
                </a:lnTo>
                <a:lnTo>
                  <a:pt x="52" y="147"/>
                </a:lnTo>
                <a:lnTo>
                  <a:pt x="50" y="147"/>
                </a:lnTo>
                <a:lnTo>
                  <a:pt x="48" y="147"/>
                </a:lnTo>
                <a:lnTo>
                  <a:pt x="48" y="145"/>
                </a:lnTo>
                <a:lnTo>
                  <a:pt x="46" y="143"/>
                </a:lnTo>
                <a:lnTo>
                  <a:pt x="44" y="141"/>
                </a:lnTo>
                <a:lnTo>
                  <a:pt x="46" y="141"/>
                </a:lnTo>
                <a:lnTo>
                  <a:pt x="48" y="143"/>
                </a:lnTo>
                <a:lnTo>
                  <a:pt x="50" y="143"/>
                </a:lnTo>
                <a:lnTo>
                  <a:pt x="50" y="145"/>
                </a:lnTo>
                <a:lnTo>
                  <a:pt x="52" y="145"/>
                </a:lnTo>
                <a:lnTo>
                  <a:pt x="54" y="145"/>
                </a:lnTo>
                <a:lnTo>
                  <a:pt x="52" y="145"/>
                </a:lnTo>
                <a:lnTo>
                  <a:pt x="52" y="143"/>
                </a:lnTo>
                <a:lnTo>
                  <a:pt x="54" y="143"/>
                </a:lnTo>
                <a:lnTo>
                  <a:pt x="50" y="143"/>
                </a:lnTo>
                <a:lnTo>
                  <a:pt x="52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1"/>
                </a:lnTo>
                <a:lnTo>
                  <a:pt x="50" y="141"/>
                </a:lnTo>
                <a:lnTo>
                  <a:pt x="52" y="141"/>
                </a:lnTo>
                <a:lnTo>
                  <a:pt x="54" y="139"/>
                </a:lnTo>
                <a:lnTo>
                  <a:pt x="56" y="139"/>
                </a:lnTo>
                <a:lnTo>
                  <a:pt x="58" y="139"/>
                </a:lnTo>
                <a:lnTo>
                  <a:pt x="56" y="139"/>
                </a:lnTo>
                <a:lnTo>
                  <a:pt x="54" y="139"/>
                </a:lnTo>
                <a:lnTo>
                  <a:pt x="54" y="137"/>
                </a:lnTo>
                <a:lnTo>
                  <a:pt x="56" y="135"/>
                </a:lnTo>
                <a:lnTo>
                  <a:pt x="58" y="135"/>
                </a:lnTo>
                <a:lnTo>
                  <a:pt x="60" y="135"/>
                </a:lnTo>
                <a:lnTo>
                  <a:pt x="62" y="135"/>
                </a:lnTo>
                <a:lnTo>
                  <a:pt x="60" y="137"/>
                </a:lnTo>
                <a:lnTo>
                  <a:pt x="62" y="137"/>
                </a:lnTo>
                <a:lnTo>
                  <a:pt x="64" y="137"/>
                </a:lnTo>
                <a:lnTo>
                  <a:pt x="66" y="137"/>
                </a:lnTo>
                <a:lnTo>
                  <a:pt x="64" y="137"/>
                </a:lnTo>
                <a:lnTo>
                  <a:pt x="62" y="137"/>
                </a:lnTo>
                <a:lnTo>
                  <a:pt x="64" y="135"/>
                </a:lnTo>
                <a:lnTo>
                  <a:pt x="66" y="135"/>
                </a:lnTo>
                <a:lnTo>
                  <a:pt x="64" y="135"/>
                </a:lnTo>
                <a:lnTo>
                  <a:pt x="62" y="135"/>
                </a:lnTo>
                <a:lnTo>
                  <a:pt x="64" y="133"/>
                </a:lnTo>
                <a:lnTo>
                  <a:pt x="66" y="133"/>
                </a:lnTo>
                <a:lnTo>
                  <a:pt x="68" y="133"/>
                </a:lnTo>
                <a:lnTo>
                  <a:pt x="68" y="131"/>
                </a:lnTo>
                <a:lnTo>
                  <a:pt x="72" y="135"/>
                </a:lnTo>
                <a:lnTo>
                  <a:pt x="72" y="137"/>
                </a:lnTo>
                <a:lnTo>
                  <a:pt x="70" y="137"/>
                </a:lnTo>
                <a:lnTo>
                  <a:pt x="72" y="137"/>
                </a:lnTo>
                <a:lnTo>
                  <a:pt x="74" y="137"/>
                </a:lnTo>
                <a:lnTo>
                  <a:pt x="76" y="137"/>
                </a:lnTo>
                <a:lnTo>
                  <a:pt x="74" y="137"/>
                </a:lnTo>
                <a:lnTo>
                  <a:pt x="76" y="135"/>
                </a:lnTo>
                <a:lnTo>
                  <a:pt x="78" y="135"/>
                </a:lnTo>
                <a:lnTo>
                  <a:pt x="80" y="135"/>
                </a:lnTo>
                <a:lnTo>
                  <a:pt x="82" y="135"/>
                </a:lnTo>
                <a:lnTo>
                  <a:pt x="84" y="135"/>
                </a:lnTo>
                <a:lnTo>
                  <a:pt x="86" y="135"/>
                </a:lnTo>
                <a:lnTo>
                  <a:pt x="84" y="133"/>
                </a:lnTo>
                <a:lnTo>
                  <a:pt x="86" y="133"/>
                </a:lnTo>
                <a:lnTo>
                  <a:pt x="84" y="133"/>
                </a:lnTo>
                <a:lnTo>
                  <a:pt x="82" y="133"/>
                </a:lnTo>
                <a:lnTo>
                  <a:pt x="86" y="131"/>
                </a:lnTo>
                <a:lnTo>
                  <a:pt x="88" y="131"/>
                </a:lnTo>
                <a:lnTo>
                  <a:pt x="90" y="129"/>
                </a:lnTo>
                <a:lnTo>
                  <a:pt x="92" y="129"/>
                </a:lnTo>
                <a:lnTo>
                  <a:pt x="92" y="127"/>
                </a:lnTo>
                <a:lnTo>
                  <a:pt x="90" y="127"/>
                </a:lnTo>
                <a:lnTo>
                  <a:pt x="90" y="125"/>
                </a:lnTo>
                <a:lnTo>
                  <a:pt x="92" y="125"/>
                </a:lnTo>
                <a:lnTo>
                  <a:pt x="94" y="125"/>
                </a:lnTo>
                <a:lnTo>
                  <a:pt x="92" y="125"/>
                </a:lnTo>
                <a:lnTo>
                  <a:pt x="90" y="125"/>
                </a:lnTo>
                <a:lnTo>
                  <a:pt x="92" y="123"/>
                </a:lnTo>
                <a:lnTo>
                  <a:pt x="90" y="123"/>
                </a:lnTo>
                <a:lnTo>
                  <a:pt x="88" y="125"/>
                </a:lnTo>
                <a:lnTo>
                  <a:pt x="86" y="125"/>
                </a:lnTo>
                <a:lnTo>
                  <a:pt x="86" y="127"/>
                </a:lnTo>
                <a:lnTo>
                  <a:pt x="84" y="127"/>
                </a:lnTo>
                <a:lnTo>
                  <a:pt x="86" y="127"/>
                </a:lnTo>
                <a:lnTo>
                  <a:pt x="88" y="129"/>
                </a:lnTo>
                <a:lnTo>
                  <a:pt x="86" y="129"/>
                </a:lnTo>
                <a:lnTo>
                  <a:pt x="84" y="131"/>
                </a:lnTo>
                <a:lnTo>
                  <a:pt x="82" y="131"/>
                </a:lnTo>
                <a:lnTo>
                  <a:pt x="80" y="133"/>
                </a:lnTo>
                <a:lnTo>
                  <a:pt x="78" y="133"/>
                </a:lnTo>
                <a:lnTo>
                  <a:pt x="76" y="133"/>
                </a:lnTo>
                <a:lnTo>
                  <a:pt x="74" y="135"/>
                </a:lnTo>
                <a:lnTo>
                  <a:pt x="72" y="135"/>
                </a:lnTo>
                <a:lnTo>
                  <a:pt x="72" y="133"/>
                </a:lnTo>
                <a:lnTo>
                  <a:pt x="70" y="131"/>
                </a:lnTo>
                <a:lnTo>
                  <a:pt x="72" y="131"/>
                </a:lnTo>
                <a:lnTo>
                  <a:pt x="72" y="129"/>
                </a:lnTo>
                <a:lnTo>
                  <a:pt x="74" y="129"/>
                </a:lnTo>
                <a:lnTo>
                  <a:pt x="72" y="129"/>
                </a:lnTo>
                <a:lnTo>
                  <a:pt x="70" y="129"/>
                </a:lnTo>
                <a:lnTo>
                  <a:pt x="70" y="131"/>
                </a:lnTo>
                <a:lnTo>
                  <a:pt x="68" y="131"/>
                </a:lnTo>
                <a:lnTo>
                  <a:pt x="68" y="129"/>
                </a:lnTo>
                <a:lnTo>
                  <a:pt x="70" y="127"/>
                </a:lnTo>
                <a:lnTo>
                  <a:pt x="72" y="127"/>
                </a:lnTo>
                <a:lnTo>
                  <a:pt x="74" y="125"/>
                </a:lnTo>
                <a:lnTo>
                  <a:pt x="76" y="127"/>
                </a:lnTo>
                <a:lnTo>
                  <a:pt x="74" y="125"/>
                </a:lnTo>
                <a:lnTo>
                  <a:pt x="72" y="127"/>
                </a:lnTo>
                <a:lnTo>
                  <a:pt x="74" y="125"/>
                </a:lnTo>
                <a:lnTo>
                  <a:pt x="72" y="125"/>
                </a:lnTo>
                <a:lnTo>
                  <a:pt x="74" y="125"/>
                </a:lnTo>
                <a:lnTo>
                  <a:pt x="74" y="123"/>
                </a:lnTo>
                <a:lnTo>
                  <a:pt x="76" y="123"/>
                </a:lnTo>
                <a:lnTo>
                  <a:pt x="76" y="121"/>
                </a:lnTo>
                <a:lnTo>
                  <a:pt x="78" y="121"/>
                </a:lnTo>
                <a:lnTo>
                  <a:pt x="78" y="119"/>
                </a:lnTo>
                <a:lnTo>
                  <a:pt x="80" y="119"/>
                </a:lnTo>
                <a:lnTo>
                  <a:pt x="84" y="117"/>
                </a:lnTo>
                <a:lnTo>
                  <a:pt x="84" y="115"/>
                </a:lnTo>
                <a:lnTo>
                  <a:pt x="86" y="115"/>
                </a:lnTo>
                <a:lnTo>
                  <a:pt x="86" y="113"/>
                </a:lnTo>
                <a:lnTo>
                  <a:pt x="88" y="115"/>
                </a:lnTo>
                <a:lnTo>
                  <a:pt x="90" y="115"/>
                </a:lnTo>
                <a:lnTo>
                  <a:pt x="92" y="117"/>
                </a:lnTo>
                <a:lnTo>
                  <a:pt x="90" y="119"/>
                </a:lnTo>
                <a:lnTo>
                  <a:pt x="92" y="117"/>
                </a:lnTo>
                <a:lnTo>
                  <a:pt x="94" y="117"/>
                </a:lnTo>
                <a:lnTo>
                  <a:pt x="96" y="117"/>
                </a:lnTo>
                <a:lnTo>
                  <a:pt x="96" y="115"/>
                </a:lnTo>
                <a:lnTo>
                  <a:pt x="94" y="117"/>
                </a:lnTo>
                <a:lnTo>
                  <a:pt x="94" y="115"/>
                </a:lnTo>
                <a:lnTo>
                  <a:pt x="96" y="113"/>
                </a:lnTo>
                <a:lnTo>
                  <a:pt x="94" y="113"/>
                </a:lnTo>
                <a:lnTo>
                  <a:pt x="94" y="111"/>
                </a:lnTo>
                <a:lnTo>
                  <a:pt x="96" y="111"/>
                </a:lnTo>
                <a:lnTo>
                  <a:pt x="98" y="109"/>
                </a:lnTo>
                <a:lnTo>
                  <a:pt x="96" y="109"/>
                </a:lnTo>
                <a:lnTo>
                  <a:pt x="98" y="109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6" y="107"/>
                </a:lnTo>
                <a:lnTo>
                  <a:pt x="108" y="109"/>
                </a:lnTo>
                <a:lnTo>
                  <a:pt x="106" y="107"/>
                </a:lnTo>
                <a:lnTo>
                  <a:pt x="104" y="107"/>
                </a:lnTo>
                <a:lnTo>
                  <a:pt x="102" y="107"/>
                </a:lnTo>
                <a:lnTo>
                  <a:pt x="100" y="107"/>
                </a:lnTo>
                <a:lnTo>
                  <a:pt x="98" y="109"/>
                </a:lnTo>
                <a:lnTo>
                  <a:pt x="96" y="109"/>
                </a:lnTo>
                <a:lnTo>
                  <a:pt x="94" y="109"/>
                </a:lnTo>
                <a:lnTo>
                  <a:pt x="92" y="111"/>
                </a:lnTo>
                <a:lnTo>
                  <a:pt x="90" y="111"/>
                </a:lnTo>
                <a:lnTo>
                  <a:pt x="92" y="109"/>
                </a:lnTo>
                <a:lnTo>
                  <a:pt x="90" y="109"/>
                </a:lnTo>
                <a:lnTo>
                  <a:pt x="92" y="109"/>
                </a:lnTo>
                <a:lnTo>
                  <a:pt x="94" y="109"/>
                </a:lnTo>
                <a:lnTo>
                  <a:pt x="96" y="109"/>
                </a:lnTo>
                <a:lnTo>
                  <a:pt x="94" y="109"/>
                </a:lnTo>
                <a:lnTo>
                  <a:pt x="92" y="109"/>
                </a:lnTo>
                <a:lnTo>
                  <a:pt x="94" y="107"/>
                </a:lnTo>
                <a:lnTo>
                  <a:pt x="96" y="107"/>
                </a:lnTo>
                <a:lnTo>
                  <a:pt x="94" y="107"/>
                </a:lnTo>
                <a:lnTo>
                  <a:pt x="96" y="107"/>
                </a:lnTo>
                <a:lnTo>
                  <a:pt x="98" y="107"/>
                </a:lnTo>
                <a:lnTo>
                  <a:pt x="96" y="107"/>
                </a:lnTo>
                <a:lnTo>
                  <a:pt x="98" y="105"/>
                </a:lnTo>
                <a:lnTo>
                  <a:pt x="100" y="105"/>
                </a:lnTo>
                <a:lnTo>
                  <a:pt x="98" y="105"/>
                </a:lnTo>
                <a:lnTo>
                  <a:pt x="100" y="103"/>
                </a:lnTo>
                <a:lnTo>
                  <a:pt x="102" y="105"/>
                </a:lnTo>
                <a:lnTo>
                  <a:pt x="102" y="103"/>
                </a:lnTo>
                <a:lnTo>
                  <a:pt x="104" y="103"/>
                </a:lnTo>
                <a:lnTo>
                  <a:pt x="106" y="105"/>
                </a:lnTo>
                <a:lnTo>
                  <a:pt x="104" y="105"/>
                </a:lnTo>
                <a:lnTo>
                  <a:pt x="102" y="105"/>
                </a:lnTo>
                <a:lnTo>
                  <a:pt x="104" y="105"/>
                </a:lnTo>
                <a:lnTo>
                  <a:pt x="106" y="105"/>
                </a:lnTo>
                <a:lnTo>
                  <a:pt x="108" y="105"/>
                </a:lnTo>
                <a:lnTo>
                  <a:pt x="112" y="103"/>
                </a:lnTo>
                <a:lnTo>
                  <a:pt x="114" y="101"/>
                </a:lnTo>
                <a:lnTo>
                  <a:pt x="112" y="101"/>
                </a:lnTo>
                <a:lnTo>
                  <a:pt x="110" y="103"/>
                </a:lnTo>
                <a:lnTo>
                  <a:pt x="108" y="103"/>
                </a:lnTo>
                <a:lnTo>
                  <a:pt x="106" y="103"/>
                </a:lnTo>
                <a:lnTo>
                  <a:pt x="108" y="103"/>
                </a:lnTo>
                <a:lnTo>
                  <a:pt x="106" y="103"/>
                </a:lnTo>
                <a:lnTo>
                  <a:pt x="108" y="101"/>
                </a:lnTo>
                <a:lnTo>
                  <a:pt x="106" y="101"/>
                </a:lnTo>
                <a:lnTo>
                  <a:pt x="104" y="103"/>
                </a:lnTo>
                <a:lnTo>
                  <a:pt x="102" y="101"/>
                </a:lnTo>
                <a:lnTo>
                  <a:pt x="104" y="99"/>
                </a:lnTo>
                <a:lnTo>
                  <a:pt x="104" y="97"/>
                </a:lnTo>
                <a:lnTo>
                  <a:pt x="106" y="97"/>
                </a:lnTo>
                <a:lnTo>
                  <a:pt x="108" y="99"/>
                </a:lnTo>
                <a:lnTo>
                  <a:pt x="110" y="99"/>
                </a:lnTo>
                <a:lnTo>
                  <a:pt x="112" y="97"/>
                </a:lnTo>
                <a:lnTo>
                  <a:pt x="110" y="97"/>
                </a:lnTo>
                <a:lnTo>
                  <a:pt x="108" y="97"/>
                </a:lnTo>
                <a:lnTo>
                  <a:pt x="106" y="95"/>
                </a:lnTo>
                <a:lnTo>
                  <a:pt x="108" y="93"/>
                </a:lnTo>
                <a:lnTo>
                  <a:pt x="110" y="93"/>
                </a:lnTo>
                <a:lnTo>
                  <a:pt x="112" y="95"/>
                </a:lnTo>
                <a:lnTo>
                  <a:pt x="110" y="93"/>
                </a:lnTo>
                <a:lnTo>
                  <a:pt x="110" y="91"/>
                </a:lnTo>
                <a:lnTo>
                  <a:pt x="110" y="89"/>
                </a:lnTo>
                <a:lnTo>
                  <a:pt x="112" y="89"/>
                </a:lnTo>
                <a:lnTo>
                  <a:pt x="114" y="89"/>
                </a:lnTo>
                <a:lnTo>
                  <a:pt x="116" y="89"/>
                </a:lnTo>
                <a:lnTo>
                  <a:pt x="118" y="91"/>
                </a:lnTo>
                <a:lnTo>
                  <a:pt x="116" y="89"/>
                </a:lnTo>
                <a:lnTo>
                  <a:pt x="114" y="89"/>
                </a:lnTo>
                <a:lnTo>
                  <a:pt x="114" y="87"/>
                </a:lnTo>
                <a:lnTo>
                  <a:pt x="112" y="87"/>
                </a:lnTo>
                <a:lnTo>
                  <a:pt x="110" y="87"/>
                </a:lnTo>
                <a:lnTo>
                  <a:pt x="112" y="87"/>
                </a:lnTo>
                <a:lnTo>
                  <a:pt x="114" y="85"/>
                </a:lnTo>
                <a:lnTo>
                  <a:pt x="116" y="85"/>
                </a:lnTo>
                <a:lnTo>
                  <a:pt x="118" y="85"/>
                </a:lnTo>
                <a:lnTo>
                  <a:pt x="120" y="83"/>
                </a:lnTo>
                <a:lnTo>
                  <a:pt x="122" y="83"/>
                </a:lnTo>
                <a:lnTo>
                  <a:pt x="122" y="85"/>
                </a:lnTo>
                <a:lnTo>
                  <a:pt x="124" y="85"/>
                </a:lnTo>
                <a:lnTo>
                  <a:pt x="126" y="85"/>
                </a:lnTo>
                <a:lnTo>
                  <a:pt x="124" y="85"/>
                </a:lnTo>
                <a:lnTo>
                  <a:pt x="126" y="85"/>
                </a:lnTo>
                <a:lnTo>
                  <a:pt x="128" y="83"/>
                </a:lnTo>
                <a:lnTo>
                  <a:pt x="130" y="83"/>
                </a:lnTo>
                <a:lnTo>
                  <a:pt x="128" y="83"/>
                </a:lnTo>
                <a:lnTo>
                  <a:pt x="126" y="83"/>
                </a:lnTo>
                <a:lnTo>
                  <a:pt x="122" y="83"/>
                </a:lnTo>
                <a:lnTo>
                  <a:pt x="120" y="83"/>
                </a:lnTo>
                <a:lnTo>
                  <a:pt x="118" y="85"/>
                </a:lnTo>
                <a:lnTo>
                  <a:pt x="116" y="85"/>
                </a:lnTo>
                <a:lnTo>
                  <a:pt x="118" y="83"/>
                </a:lnTo>
                <a:lnTo>
                  <a:pt x="120" y="83"/>
                </a:lnTo>
                <a:lnTo>
                  <a:pt x="118" y="83"/>
                </a:lnTo>
                <a:lnTo>
                  <a:pt x="116" y="83"/>
                </a:lnTo>
                <a:lnTo>
                  <a:pt x="116" y="81"/>
                </a:lnTo>
                <a:lnTo>
                  <a:pt x="114" y="79"/>
                </a:lnTo>
                <a:lnTo>
                  <a:pt x="116" y="79"/>
                </a:lnTo>
                <a:lnTo>
                  <a:pt x="118" y="79"/>
                </a:lnTo>
                <a:lnTo>
                  <a:pt x="120" y="79"/>
                </a:lnTo>
                <a:lnTo>
                  <a:pt x="122" y="79"/>
                </a:lnTo>
                <a:lnTo>
                  <a:pt x="124" y="77"/>
                </a:lnTo>
                <a:lnTo>
                  <a:pt x="122" y="77"/>
                </a:lnTo>
                <a:lnTo>
                  <a:pt x="120" y="79"/>
                </a:lnTo>
                <a:lnTo>
                  <a:pt x="118" y="79"/>
                </a:lnTo>
                <a:lnTo>
                  <a:pt x="116" y="77"/>
                </a:lnTo>
                <a:lnTo>
                  <a:pt x="118" y="77"/>
                </a:lnTo>
                <a:lnTo>
                  <a:pt x="120" y="77"/>
                </a:lnTo>
                <a:lnTo>
                  <a:pt x="120" y="75"/>
                </a:lnTo>
                <a:lnTo>
                  <a:pt x="118" y="75"/>
                </a:lnTo>
                <a:lnTo>
                  <a:pt x="120" y="75"/>
                </a:lnTo>
                <a:lnTo>
                  <a:pt x="122" y="75"/>
                </a:lnTo>
                <a:lnTo>
                  <a:pt x="124" y="75"/>
                </a:lnTo>
                <a:lnTo>
                  <a:pt x="126" y="75"/>
                </a:lnTo>
                <a:lnTo>
                  <a:pt x="124" y="75"/>
                </a:lnTo>
                <a:lnTo>
                  <a:pt x="122" y="75"/>
                </a:lnTo>
                <a:lnTo>
                  <a:pt x="124" y="75"/>
                </a:lnTo>
                <a:lnTo>
                  <a:pt x="122" y="75"/>
                </a:lnTo>
                <a:lnTo>
                  <a:pt x="124" y="73"/>
                </a:lnTo>
                <a:lnTo>
                  <a:pt x="126" y="73"/>
                </a:lnTo>
                <a:lnTo>
                  <a:pt x="128" y="73"/>
                </a:lnTo>
                <a:lnTo>
                  <a:pt x="126" y="73"/>
                </a:lnTo>
                <a:lnTo>
                  <a:pt x="124" y="73"/>
                </a:lnTo>
                <a:lnTo>
                  <a:pt x="122" y="71"/>
                </a:lnTo>
                <a:lnTo>
                  <a:pt x="124" y="71"/>
                </a:lnTo>
                <a:lnTo>
                  <a:pt x="126" y="71"/>
                </a:lnTo>
                <a:lnTo>
                  <a:pt x="126" y="69"/>
                </a:lnTo>
                <a:lnTo>
                  <a:pt x="128" y="71"/>
                </a:lnTo>
                <a:lnTo>
                  <a:pt x="130" y="71"/>
                </a:lnTo>
                <a:lnTo>
                  <a:pt x="132" y="69"/>
                </a:lnTo>
                <a:lnTo>
                  <a:pt x="134" y="69"/>
                </a:lnTo>
                <a:lnTo>
                  <a:pt x="136" y="69"/>
                </a:lnTo>
                <a:lnTo>
                  <a:pt x="134" y="69"/>
                </a:lnTo>
                <a:lnTo>
                  <a:pt x="132" y="69"/>
                </a:lnTo>
                <a:lnTo>
                  <a:pt x="134" y="67"/>
                </a:lnTo>
                <a:lnTo>
                  <a:pt x="136" y="67"/>
                </a:lnTo>
                <a:lnTo>
                  <a:pt x="138" y="67"/>
                </a:lnTo>
                <a:lnTo>
                  <a:pt x="140" y="67"/>
                </a:lnTo>
                <a:lnTo>
                  <a:pt x="140" y="65"/>
                </a:lnTo>
                <a:lnTo>
                  <a:pt x="140" y="67"/>
                </a:lnTo>
                <a:lnTo>
                  <a:pt x="142" y="67"/>
                </a:lnTo>
                <a:lnTo>
                  <a:pt x="144" y="67"/>
                </a:lnTo>
                <a:lnTo>
                  <a:pt x="146" y="67"/>
                </a:lnTo>
                <a:lnTo>
                  <a:pt x="148" y="67"/>
                </a:lnTo>
                <a:lnTo>
                  <a:pt x="150" y="67"/>
                </a:lnTo>
                <a:lnTo>
                  <a:pt x="148" y="65"/>
                </a:lnTo>
                <a:lnTo>
                  <a:pt x="146" y="65"/>
                </a:lnTo>
                <a:lnTo>
                  <a:pt x="144" y="65"/>
                </a:lnTo>
                <a:lnTo>
                  <a:pt x="142" y="65"/>
                </a:lnTo>
                <a:lnTo>
                  <a:pt x="140" y="65"/>
                </a:lnTo>
                <a:lnTo>
                  <a:pt x="138" y="65"/>
                </a:lnTo>
                <a:lnTo>
                  <a:pt x="136" y="65"/>
                </a:lnTo>
                <a:lnTo>
                  <a:pt x="134" y="65"/>
                </a:lnTo>
                <a:lnTo>
                  <a:pt x="134" y="63"/>
                </a:lnTo>
                <a:lnTo>
                  <a:pt x="136" y="63"/>
                </a:lnTo>
                <a:lnTo>
                  <a:pt x="138" y="63"/>
                </a:lnTo>
                <a:lnTo>
                  <a:pt x="140" y="63"/>
                </a:lnTo>
                <a:lnTo>
                  <a:pt x="138" y="63"/>
                </a:lnTo>
                <a:lnTo>
                  <a:pt x="136" y="61"/>
                </a:lnTo>
                <a:lnTo>
                  <a:pt x="138" y="61"/>
                </a:lnTo>
                <a:lnTo>
                  <a:pt x="140" y="59"/>
                </a:lnTo>
                <a:lnTo>
                  <a:pt x="142" y="61"/>
                </a:lnTo>
                <a:lnTo>
                  <a:pt x="140" y="61"/>
                </a:lnTo>
                <a:lnTo>
                  <a:pt x="142" y="61"/>
                </a:lnTo>
                <a:lnTo>
                  <a:pt x="144" y="61"/>
                </a:lnTo>
                <a:lnTo>
                  <a:pt x="146" y="61"/>
                </a:lnTo>
                <a:lnTo>
                  <a:pt x="148" y="63"/>
                </a:lnTo>
                <a:lnTo>
                  <a:pt x="150" y="63"/>
                </a:lnTo>
                <a:lnTo>
                  <a:pt x="148" y="63"/>
                </a:lnTo>
                <a:lnTo>
                  <a:pt x="150" y="61"/>
                </a:lnTo>
                <a:lnTo>
                  <a:pt x="152" y="61"/>
                </a:lnTo>
                <a:lnTo>
                  <a:pt x="152" y="59"/>
                </a:lnTo>
                <a:lnTo>
                  <a:pt x="150" y="61"/>
                </a:lnTo>
                <a:lnTo>
                  <a:pt x="148" y="61"/>
                </a:lnTo>
                <a:lnTo>
                  <a:pt x="146" y="61"/>
                </a:lnTo>
                <a:lnTo>
                  <a:pt x="144" y="61"/>
                </a:lnTo>
                <a:lnTo>
                  <a:pt x="146" y="59"/>
                </a:lnTo>
                <a:lnTo>
                  <a:pt x="144" y="59"/>
                </a:lnTo>
                <a:lnTo>
                  <a:pt x="144" y="58"/>
                </a:lnTo>
                <a:lnTo>
                  <a:pt x="146" y="58"/>
                </a:lnTo>
                <a:lnTo>
                  <a:pt x="148" y="58"/>
                </a:lnTo>
                <a:lnTo>
                  <a:pt x="146" y="58"/>
                </a:lnTo>
                <a:lnTo>
                  <a:pt x="148" y="58"/>
                </a:lnTo>
                <a:lnTo>
                  <a:pt x="150" y="58"/>
                </a:lnTo>
                <a:lnTo>
                  <a:pt x="152" y="59"/>
                </a:lnTo>
                <a:lnTo>
                  <a:pt x="150" y="58"/>
                </a:lnTo>
                <a:lnTo>
                  <a:pt x="148" y="58"/>
                </a:lnTo>
                <a:lnTo>
                  <a:pt x="146" y="56"/>
                </a:lnTo>
                <a:lnTo>
                  <a:pt x="144" y="58"/>
                </a:lnTo>
                <a:lnTo>
                  <a:pt x="142" y="59"/>
                </a:lnTo>
                <a:lnTo>
                  <a:pt x="140" y="59"/>
                </a:lnTo>
                <a:lnTo>
                  <a:pt x="138" y="59"/>
                </a:lnTo>
                <a:lnTo>
                  <a:pt x="140" y="58"/>
                </a:lnTo>
                <a:lnTo>
                  <a:pt x="142" y="58"/>
                </a:lnTo>
                <a:lnTo>
                  <a:pt x="140" y="58"/>
                </a:lnTo>
                <a:lnTo>
                  <a:pt x="138" y="56"/>
                </a:lnTo>
                <a:lnTo>
                  <a:pt x="140" y="56"/>
                </a:lnTo>
                <a:lnTo>
                  <a:pt x="142" y="56"/>
                </a:lnTo>
                <a:lnTo>
                  <a:pt x="140" y="56"/>
                </a:lnTo>
                <a:lnTo>
                  <a:pt x="142" y="56"/>
                </a:lnTo>
                <a:lnTo>
                  <a:pt x="146" y="56"/>
                </a:lnTo>
                <a:lnTo>
                  <a:pt x="148" y="54"/>
                </a:lnTo>
                <a:lnTo>
                  <a:pt x="150" y="54"/>
                </a:lnTo>
                <a:lnTo>
                  <a:pt x="152" y="54"/>
                </a:lnTo>
                <a:lnTo>
                  <a:pt x="154" y="54"/>
                </a:lnTo>
                <a:lnTo>
                  <a:pt x="152" y="52"/>
                </a:lnTo>
                <a:lnTo>
                  <a:pt x="150" y="52"/>
                </a:lnTo>
                <a:lnTo>
                  <a:pt x="148" y="52"/>
                </a:lnTo>
                <a:lnTo>
                  <a:pt x="146" y="52"/>
                </a:lnTo>
                <a:lnTo>
                  <a:pt x="144" y="52"/>
                </a:lnTo>
                <a:lnTo>
                  <a:pt x="146" y="50"/>
                </a:lnTo>
                <a:lnTo>
                  <a:pt x="148" y="50"/>
                </a:lnTo>
                <a:lnTo>
                  <a:pt x="150" y="50"/>
                </a:lnTo>
                <a:lnTo>
                  <a:pt x="148" y="52"/>
                </a:lnTo>
                <a:lnTo>
                  <a:pt x="150" y="52"/>
                </a:lnTo>
                <a:lnTo>
                  <a:pt x="152" y="52"/>
                </a:lnTo>
                <a:lnTo>
                  <a:pt x="152" y="50"/>
                </a:lnTo>
                <a:lnTo>
                  <a:pt x="154" y="48"/>
                </a:lnTo>
                <a:lnTo>
                  <a:pt x="156" y="50"/>
                </a:lnTo>
                <a:lnTo>
                  <a:pt x="156" y="52"/>
                </a:lnTo>
                <a:lnTo>
                  <a:pt x="156" y="54"/>
                </a:lnTo>
                <a:lnTo>
                  <a:pt x="158" y="56"/>
                </a:lnTo>
                <a:lnTo>
                  <a:pt x="160" y="56"/>
                </a:lnTo>
                <a:lnTo>
                  <a:pt x="158" y="54"/>
                </a:lnTo>
                <a:lnTo>
                  <a:pt x="156" y="52"/>
                </a:lnTo>
                <a:lnTo>
                  <a:pt x="158" y="54"/>
                </a:lnTo>
                <a:lnTo>
                  <a:pt x="160" y="54"/>
                </a:lnTo>
                <a:lnTo>
                  <a:pt x="158" y="52"/>
                </a:lnTo>
                <a:lnTo>
                  <a:pt x="160" y="54"/>
                </a:lnTo>
                <a:lnTo>
                  <a:pt x="160" y="52"/>
                </a:lnTo>
                <a:lnTo>
                  <a:pt x="162" y="52"/>
                </a:lnTo>
                <a:lnTo>
                  <a:pt x="164" y="52"/>
                </a:lnTo>
                <a:lnTo>
                  <a:pt x="162" y="52"/>
                </a:lnTo>
                <a:lnTo>
                  <a:pt x="160" y="52"/>
                </a:lnTo>
                <a:lnTo>
                  <a:pt x="158" y="50"/>
                </a:lnTo>
                <a:lnTo>
                  <a:pt x="160" y="50"/>
                </a:lnTo>
                <a:lnTo>
                  <a:pt x="158" y="50"/>
                </a:lnTo>
                <a:lnTo>
                  <a:pt x="156" y="50"/>
                </a:lnTo>
                <a:lnTo>
                  <a:pt x="158" y="48"/>
                </a:lnTo>
                <a:lnTo>
                  <a:pt x="156" y="48"/>
                </a:lnTo>
                <a:lnTo>
                  <a:pt x="158" y="48"/>
                </a:lnTo>
                <a:lnTo>
                  <a:pt x="160" y="48"/>
                </a:lnTo>
                <a:lnTo>
                  <a:pt x="162" y="50"/>
                </a:lnTo>
                <a:lnTo>
                  <a:pt x="164" y="50"/>
                </a:lnTo>
                <a:lnTo>
                  <a:pt x="162" y="50"/>
                </a:lnTo>
                <a:lnTo>
                  <a:pt x="160" y="48"/>
                </a:lnTo>
                <a:lnTo>
                  <a:pt x="158" y="46"/>
                </a:lnTo>
                <a:lnTo>
                  <a:pt x="160" y="46"/>
                </a:lnTo>
                <a:lnTo>
                  <a:pt x="162" y="46"/>
                </a:lnTo>
                <a:lnTo>
                  <a:pt x="164" y="46"/>
                </a:lnTo>
                <a:lnTo>
                  <a:pt x="166" y="46"/>
                </a:lnTo>
                <a:lnTo>
                  <a:pt x="168" y="46"/>
                </a:lnTo>
                <a:lnTo>
                  <a:pt x="170" y="48"/>
                </a:lnTo>
                <a:lnTo>
                  <a:pt x="172" y="48"/>
                </a:lnTo>
                <a:lnTo>
                  <a:pt x="170" y="48"/>
                </a:lnTo>
                <a:lnTo>
                  <a:pt x="172" y="46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6" y="46"/>
                </a:lnTo>
                <a:lnTo>
                  <a:pt x="174" y="46"/>
                </a:lnTo>
                <a:lnTo>
                  <a:pt x="172" y="44"/>
                </a:lnTo>
                <a:lnTo>
                  <a:pt x="170" y="46"/>
                </a:lnTo>
                <a:lnTo>
                  <a:pt x="168" y="46"/>
                </a:lnTo>
                <a:lnTo>
                  <a:pt x="166" y="46"/>
                </a:lnTo>
                <a:lnTo>
                  <a:pt x="164" y="46"/>
                </a:lnTo>
                <a:lnTo>
                  <a:pt x="162" y="46"/>
                </a:lnTo>
                <a:lnTo>
                  <a:pt x="160" y="44"/>
                </a:lnTo>
                <a:lnTo>
                  <a:pt x="162" y="44"/>
                </a:lnTo>
                <a:lnTo>
                  <a:pt x="162" y="42"/>
                </a:lnTo>
                <a:lnTo>
                  <a:pt x="164" y="42"/>
                </a:lnTo>
                <a:lnTo>
                  <a:pt x="166" y="42"/>
                </a:lnTo>
                <a:lnTo>
                  <a:pt x="166" y="40"/>
                </a:lnTo>
                <a:lnTo>
                  <a:pt x="168" y="40"/>
                </a:lnTo>
                <a:lnTo>
                  <a:pt x="170" y="40"/>
                </a:lnTo>
                <a:lnTo>
                  <a:pt x="172" y="40"/>
                </a:lnTo>
                <a:lnTo>
                  <a:pt x="174" y="42"/>
                </a:lnTo>
                <a:lnTo>
                  <a:pt x="172" y="40"/>
                </a:lnTo>
                <a:lnTo>
                  <a:pt x="170" y="40"/>
                </a:lnTo>
                <a:lnTo>
                  <a:pt x="172" y="40"/>
                </a:lnTo>
                <a:lnTo>
                  <a:pt x="176" y="40"/>
                </a:lnTo>
                <a:lnTo>
                  <a:pt x="174" y="40"/>
                </a:lnTo>
                <a:lnTo>
                  <a:pt x="176" y="38"/>
                </a:lnTo>
                <a:lnTo>
                  <a:pt x="174" y="38"/>
                </a:lnTo>
                <a:lnTo>
                  <a:pt x="174" y="36"/>
                </a:lnTo>
                <a:lnTo>
                  <a:pt x="176" y="34"/>
                </a:lnTo>
                <a:lnTo>
                  <a:pt x="178" y="34"/>
                </a:lnTo>
                <a:lnTo>
                  <a:pt x="180" y="34"/>
                </a:lnTo>
                <a:lnTo>
                  <a:pt x="180" y="32"/>
                </a:lnTo>
                <a:lnTo>
                  <a:pt x="180" y="30"/>
                </a:lnTo>
                <a:lnTo>
                  <a:pt x="182" y="28"/>
                </a:lnTo>
                <a:lnTo>
                  <a:pt x="184" y="28"/>
                </a:lnTo>
                <a:lnTo>
                  <a:pt x="186" y="30"/>
                </a:lnTo>
                <a:lnTo>
                  <a:pt x="186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0" y="30"/>
                </a:lnTo>
                <a:lnTo>
                  <a:pt x="186" y="28"/>
                </a:lnTo>
                <a:lnTo>
                  <a:pt x="186" y="26"/>
                </a:lnTo>
                <a:lnTo>
                  <a:pt x="188" y="26"/>
                </a:lnTo>
                <a:lnTo>
                  <a:pt x="190" y="26"/>
                </a:lnTo>
                <a:lnTo>
                  <a:pt x="192" y="28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196" y="32"/>
                </a:lnTo>
                <a:lnTo>
                  <a:pt x="198" y="30"/>
                </a:lnTo>
                <a:lnTo>
                  <a:pt x="196" y="30"/>
                </a:lnTo>
                <a:lnTo>
                  <a:pt x="194" y="30"/>
                </a:lnTo>
                <a:lnTo>
                  <a:pt x="192" y="28"/>
                </a:lnTo>
                <a:lnTo>
                  <a:pt x="194" y="26"/>
                </a:lnTo>
                <a:lnTo>
                  <a:pt x="196" y="26"/>
                </a:lnTo>
                <a:lnTo>
                  <a:pt x="194" y="26"/>
                </a:lnTo>
                <a:lnTo>
                  <a:pt x="192" y="26"/>
                </a:lnTo>
                <a:lnTo>
                  <a:pt x="192" y="24"/>
                </a:lnTo>
                <a:lnTo>
                  <a:pt x="194" y="22"/>
                </a:lnTo>
                <a:lnTo>
                  <a:pt x="196" y="22"/>
                </a:lnTo>
                <a:lnTo>
                  <a:pt x="198" y="22"/>
                </a:lnTo>
                <a:lnTo>
                  <a:pt x="200" y="22"/>
                </a:lnTo>
                <a:lnTo>
                  <a:pt x="202" y="22"/>
                </a:lnTo>
                <a:lnTo>
                  <a:pt x="202" y="24"/>
                </a:lnTo>
                <a:lnTo>
                  <a:pt x="202" y="26"/>
                </a:lnTo>
                <a:lnTo>
                  <a:pt x="200" y="28"/>
                </a:lnTo>
                <a:lnTo>
                  <a:pt x="202" y="26"/>
                </a:lnTo>
                <a:lnTo>
                  <a:pt x="204" y="26"/>
                </a:lnTo>
                <a:lnTo>
                  <a:pt x="206" y="26"/>
                </a:lnTo>
                <a:lnTo>
                  <a:pt x="204" y="24"/>
                </a:lnTo>
                <a:lnTo>
                  <a:pt x="204" y="22"/>
                </a:lnTo>
                <a:lnTo>
                  <a:pt x="206" y="22"/>
                </a:lnTo>
                <a:lnTo>
                  <a:pt x="206" y="20"/>
                </a:lnTo>
                <a:lnTo>
                  <a:pt x="208" y="20"/>
                </a:lnTo>
                <a:lnTo>
                  <a:pt x="208" y="18"/>
                </a:lnTo>
                <a:lnTo>
                  <a:pt x="210" y="20"/>
                </a:lnTo>
                <a:lnTo>
                  <a:pt x="210" y="22"/>
                </a:lnTo>
                <a:lnTo>
                  <a:pt x="210" y="24"/>
                </a:lnTo>
                <a:lnTo>
                  <a:pt x="210" y="26"/>
                </a:lnTo>
                <a:lnTo>
                  <a:pt x="210" y="28"/>
                </a:lnTo>
                <a:lnTo>
                  <a:pt x="208" y="28"/>
                </a:lnTo>
                <a:lnTo>
                  <a:pt x="206" y="30"/>
                </a:lnTo>
                <a:lnTo>
                  <a:pt x="208" y="30"/>
                </a:lnTo>
                <a:lnTo>
                  <a:pt x="210" y="28"/>
                </a:lnTo>
                <a:lnTo>
                  <a:pt x="212" y="26"/>
                </a:lnTo>
                <a:lnTo>
                  <a:pt x="214" y="26"/>
                </a:lnTo>
                <a:lnTo>
                  <a:pt x="216" y="28"/>
                </a:lnTo>
                <a:lnTo>
                  <a:pt x="214" y="26"/>
                </a:lnTo>
                <a:lnTo>
                  <a:pt x="212" y="24"/>
                </a:lnTo>
                <a:lnTo>
                  <a:pt x="214" y="22"/>
                </a:lnTo>
                <a:lnTo>
                  <a:pt x="216" y="20"/>
                </a:lnTo>
                <a:lnTo>
                  <a:pt x="218" y="20"/>
                </a:lnTo>
                <a:lnTo>
                  <a:pt x="216" y="20"/>
                </a:lnTo>
                <a:lnTo>
                  <a:pt x="218" y="22"/>
                </a:lnTo>
                <a:lnTo>
                  <a:pt x="220" y="20"/>
                </a:lnTo>
                <a:lnTo>
                  <a:pt x="222" y="22"/>
                </a:lnTo>
                <a:lnTo>
                  <a:pt x="220" y="20"/>
                </a:lnTo>
                <a:lnTo>
                  <a:pt x="222" y="18"/>
                </a:lnTo>
                <a:lnTo>
                  <a:pt x="224" y="18"/>
                </a:lnTo>
                <a:lnTo>
                  <a:pt x="226" y="20"/>
                </a:lnTo>
                <a:lnTo>
                  <a:pt x="228" y="20"/>
                </a:lnTo>
                <a:lnTo>
                  <a:pt x="230" y="22"/>
                </a:lnTo>
                <a:lnTo>
                  <a:pt x="232" y="22"/>
                </a:lnTo>
                <a:lnTo>
                  <a:pt x="234" y="22"/>
                </a:lnTo>
                <a:lnTo>
                  <a:pt x="232" y="22"/>
                </a:lnTo>
                <a:lnTo>
                  <a:pt x="230" y="22"/>
                </a:lnTo>
                <a:lnTo>
                  <a:pt x="232" y="20"/>
                </a:lnTo>
                <a:lnTo>
                  <a:pt x="230" y="20"/>
                </a:lnTo>
                <a:lnTo>
                  <a:pt x="230" y="18"/>
                </a:lnTo>
                <a:lnTo>
                  <a:pt x="232" y="20"/>
                </a:lnTo>
                <a:lnTo>
                  <a:pt x="232" y="18"/>
                </a:lnTo>
                <a:lnTo>
                  <a:pt x="230" y="18"/>
                </a:lnTo>
                <a:lnTo>
                  <a:pt x="232" y="16"/>
                </a:lnTo>
                <a:lnTo>
                  <a:pt x="230" y="16"/>
                </a:lnTo>
                <a:lnTo>
                  <a:pt x="228" y="18"/>
                </a:lnTo>
                <a:lnTo>
                  <a:pt x="226" y="16"/>
                </a:lnTo>
                <a:lnTo>
                  <a:pt x="224" y="16"/>
                </a:lnTo>
                <a:lnTo>
                  <a:pt x="222" y="16"/>
                </a:lnTo>
                <a:lnTo>
                  <a:pt x="220" y="14"/>
                </a:lnTo>
                <a:lnTo>
                  <a:pt x="222" y="14"/>
                </a:lnTo>
                <a:lnTo>
                  <a:pt x="224" y="14"/>
                </a:lnTo>
                <a:lnTo>
                  <a:pt x="224" y="12"/>
                </a:lnTo>
                <a:lnTo>
                  <a:pt x="226" y="14"/>
                </a:lnTo>
                <a:lnTo>
                  <a:pt x="228" y="16"/>
                </a:lnTo>
                <a:lnTo>
                  <a:pt x="228" y="14"/>
                </a:lnTo>
                <a:lnTo>
                  <a:pt x="230" y="12"/>
                </a:lnTo>
                <a:lnTo>
                  <a:pt x="232" y="14"/>
                </a:lnTo>
                <a:lnTo>
                  <a:pt x="234" y="14"/>
                </a:lnTo>
                <a:lnTo>
                  <a:pt x="234" y="16"/>
                </a:lnTo>
                <a:lnTo>
                  <a:pt x="236" y="16"/>
                </a:lnTo>
                <a:lnTo>
                  <a:pt x="238" y="16"/>
                </a:lnTo>
                <a:lnTo>
                  <a:pt x="236" y="16"/>
                </a:lnTo>
                <a:lnTo>
                  <a:pt x="236" y="14"/>
                </a:lnTo>
                <a:lnTo>
                  <a:pt x="238" y="14"/>
                </a:lnTo>
                <a:lnTo>
                  <a:pt x="240" y="14"/>
                </a:lnTo>
                <a:lnTo>
                  <a:pt x="242" y="14"/>
                </a:lnTo>
                <a:lnTo>
                  <a:pt x="242" y="16"/>
                </a:lnTo>
                <a:lnTo>
                  <a:pt x="240" y="16"/>
                </a:lnTo>
                <a:lnTo>
                  <a:pt x="238" y="16"/>
                </a:lnTo>
                <a:lnTo>
                  <a:pt x="236" y="18"/>
                </a:lnTo>
                <a:lnTo>
                  <a:pt x="238" y="18"/>
                </a:lnTo>
                <a:lnTo>
                  <a:pt x="240" y="16"/>
                </a:lnTo>
                <a:lnTo>
                  <a:pt x="242" y="16"/>
                </a:lnTo>
                <a:lnTo>
                  <a:pt x="244" y="16"/>
                </a:lnTo>
                <a:lnTo>
                  <a:pt x="244" y="18"/>
                </a:lnTo>
                <a:lnTo>
                  <a:pt x="246" y="18"/>
                </a:lnTo>
                <a:lnTo>
                  <a:pt x="246" y="20"/>
                </a:lnTo>
                <a:lnTo>
                  <a:pt x="248" y="18"/>
                </a:lnTo>
                <a:lnTo>
                  <a:pt x="250" y="18"/>
                </a:lnTo>
                <a:lnTo>
                  <a:pt x="252" y="18"/>
                </a:lnTo>
                <a:lnTo>
                  <a:pt x="250" y="18"/>
                </a:lnTo>
                <a:lnTo>
                  <a:pt x="248" y="16"/>
                </a:lnTo>
                <a:lnTo>
                  <a:pt x="250" y="16"/>
                </a:lnTo>
                <a:lnTo>
                  <a:pt x="246" y="14"/>
                </a:lnTo>
                <a:lnTo>
                  <a:pt x="248" y="14"/>
                </a:lnTo>
                <a:lnTo>
                  <a:pt x="250" y="14"/>
                </a:lnTo>
                <a:lnTo>
                  <a:pt x="248" y="14"/>
                </a:lnTo>
                <a:lnTo>
                  <a:pt x="250" y="14"/>
                </a:lnTo>
                <a:lnTo>
                  <a:pt x="252" y="12"/>
                </a:lnTo>
                <a:lnTo>
                  <a:pt x="252" y="10"/>
                </a:lnTo>
                <a:lnTo>
                  <a:pt x="254" y="10"/>
                </a:lnTo>
                <a:lnTo>
                  <a:pt x="256" y="10"/>
                </a:lnTo>
                <a:lnTo>
                  <a:pt x="258" y="10"/>
                </a:lnTo>
                <a:lnTo>
                  <a:pt x="260" y="10"/>
                </a:lnTo>
                <a:lnTo>
                  <a:pt x="260" y="8"/>
                </a:lnTo>
                <a:lnTo>
                  <a:pt x="260" y="6"/>
                </a:lnTo>
                <a:lnTo>
                  <a:pt x="262" y="6"/>
                </a:lnTo>
                <a:lnTo>
                  <a:pt x="264" y="6"/>
                </a:lnTo>
                <a:lnTo>
                  <a:pt x="262" y="6"/>
                </a:lnTo>
                <a:lnTo>
                  <a:pt x="260" y="4"/>
                </a:lnTo>
                <a:lnTo>
                  <a:pt x="262" y="4"/>
                </a:lnTo>
                <a:lnTo>
                  <a:pt x="264" y="4"/>
                </a:lnTo>
                <a:lnTo>
                  <a:pt x="264" y="2"/>
                </a:lnTo>
                <a:lnTo>
                  <a:pt x="266" y="2"/>
                </a:lnTo>
                <a:lnTo>
                  <a:pt x="268" y="2"/>
                </a:lnTo>
                <a:lnTo>
                  <a:pt x="270" y="2"/>
                </a:lnTo>
                <a:lnTo>
                  <a:pt x="272" y="4"/>
                </a:lnTo>
                <a:lnTo>
                  <a:pt x="274" y="4"/>
                </a:lnTo>
                <a:lnTo>
                  <a:pt x="274" y="2"/>
                </a:lnTo>
                <a:lnTo>
                  <a:pt x="276" y="2"/>
                </a:lnTo>
                <a:lnTo>
                  <a:pt x="278" y="4"/>
                </a:lnTo>
                <a:lnTo>
                  <a:pt x="280" y="2"/>
                </a:lnTo>
                <a:lnTo>
                  <a:pt x="280" y="4"/>
                </a:lnTo>
                <a:lnTo>
                  <a:pt x="278" y="6"/>
                </a:lnTo>
                <a:lnTo>
                  <a:pt x="276" y="6"/>
                </a:lnTo>
                <a:lnTo>
                  <a:pt x="274" y="8"/>
                </a:lnTo>
                <a:lnTo>
                  <a:pt x="272" y="8"/>
                </a:lnTo>
                <a:lnTo>
                  <a:pt x="270" y="10"/>
                </a:lnTo>
                <a:lnTo>
                  <a:pt x="272" y="10"/>
                </a:lnTo>
                <a:lnTo>
                  <a:pt x="274" y="12"/>
                </a:lnTo>
                <a:lnTo>
                  <a:pt x="272" y="12"/>
                </a:lnTo>
                <a:lnTo>
                  <a:pt x="272" y="14"/>
                </a:lnTo>
                <a:lnTo>
                  <a:pt x="270" y="14"/>
                </a:lnTo>
                <a:lnTo>
                  <a:pt x="270" y="16"/>
                </a:lnTo>
                <a:lnTo>
                  <a:pt x="272" y="16"/>
                </a:lnTo>
                <a:lnTo>
                  <a:pt x="274" y="16"/>
                </a:lnTo>
                <a:lnTo>
                  <a:pt x="274" y="14"/>
                </a:lnTo>
                <a:lnTo>
                  <a:pt x="276" y="14"/>
                </a:lnTo>
                <a:lnTo>
                  <a:pt x="276" y="12"/>
                </a:lnTo>
                <a:lnTo>
                  <a:pt x="278" y="10"/>
                </a:lnTo>
                <a:lnTo>
                  <a:pt x="280" y="10"/>
                </a:lnTo>
                <a:lnTo>
                  <a:pt x="282" y="8"/>
                </a:lnTo>
                <a:lnTo>
                  <a:pt x="282" y="6"/>
                </a:lnTo>
                <a:lnTo>
                  <a:pt x="284" y="4"/>
                </a:lnTo>
                <a:lnTo>
                  <a:pt x="286" y="4"/>
                </a:lnTo>
                <a:lnTo>
                  <a:pt x="288" y="2"/>
                </a:lnTo>
                <a:lnTo>
                  <a:pt x="290" y="2"/>
                </a:lnTo>
                <a:lnTo>
                  <a:pt x="290" y="4"/>
                </a:lnTo>
                <a:lnTo>
                  <a:pt x="292" y="6"/>
                </a:lnTo>
                <a:lnTo>
                  <a:pt x="290" y="6"/>
                </a:lnTo>
                <a:lnTo>
                  <a:pt x="288" y="6"/>
                </a:lnTo>
                <a:lnTo>
                  <a:pt x="290" y="6"/>
                </a:lnTo>
                <a:lnTo>
                  <a:pt x="290" y="8"/>
                </a:lnTo>
                <a:lnTo>
                  <a:pt x="290" y="10"/>
                </a:lnTo>
                <a:lnTo>
                  <a:pt x="290" y="12"/>
                </a:lnTo>
                <a:lnTo>
                  <a:pt x="292" y="12"/>
                </a:lnTo>
                <a:lnTo>
                  <a:pt x="292" y="10"/>
                </a:lnTo>
                <a:lnTo>
                  <a:pt x="294" y="10"/>
                </a:lnTo>
                <a:lnTo>
                  <a:pt x="296" y="10"/>
                </a:lnTo>
                <a:lnTo>
                  <a:pt x="296" y="8"/>
                </a:lnTo>
                <a:lnTo>
                  <a:pt x="298" y="8"/>
                </a:lnTo>
                <a:lnTo>
                  <a:pt x="296" y="6"/>
                </a:lnTo>
                <a:lnTo>
                  <a:pt x="298" y="6"/>
                </a:lnTo>
                <a:lnTo>
                  <a:pt x="300" y="4"/>
                </a:lnTo>
                <a:lnTo>
                  <a:pt x="302" y="4"/>
                </a:lnTo>
                <a:lnTo>
                  <a:pt x="300" y="4"/>
                </a:lnTo>
                <a:lnTo>
                  <a:pt x="298" y="2"/>
                </a:lnTo>
                <a:lnTo>
                  <a:pt x="296" y="2"/>
                </a:lnTo>
                <a:lnTo>
                  <a:pt x="298" y="2"/>
                </a:lnTo>
                <a:lnTo>
                  <a:pt x="300" y="0"/>
                </a:lnTo>
                <a:lnTo>
                  <a:pt x="302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10" y="0"/>
                </a:lnTo>
                <a:lnTo>
                  <a:pt x="310" y="2"/>
                </a:lnTo>
                <a:lnTo>
                  <a:pt x="312" y="2"/>
                </a:lnTo>
                <a:lnTo>
                  <a:pt x="314" y="2"/>
                </a:lnTo>
                <a:lnTo>
                  <a:pt x="312" y="4"/>
                </a:lnTo>
                <a:lnTo>
                  <a:pt x="310" y="4"/>
                </a:lnTo>
                <a:lnTo>
                  <a:pt x="308" y="4"/>
                </a:lnTo>
                <a:lnTo>
                  <a:pt x="306" y="4"/>
                </a:lnTo>
                <a:lnTo>
                  <a:pt x="308" y="4"/>
                </a:lnTo>
                <a:lnTo>
                  <a:pt x="310" y="6"/>
                </a:lnTo>
                <a:lnTo>
                  <a:pt x="308" y="6"/>
                </a:lnTo>
                <a:lnTo>
                  <a:pt x="306" y="8"/>
                </a:lnTo>
                <a:lnTo>
                  <a:pt x="304" y="8"/>
                </a:lnTo>
                <a:lnTo>
                  <a:pt x="306" y="8"/>
                </a:lnTo>
                <a:lnTo>
                  <a:pt x="308" y="8"/>
                </a:lnTo>
                <a:lnTo>
                  <a:pt x="310" y="6"/>
                </a:lnTo>
                <a:lnTo>
                  <a:pt x="312" y="8"/>
                </a:lnTo>
                <a:lnTo>
                  <a:pt x="310" y="8"/>
                </a:lnTo>
                <a:lnTo>
                  <a:pt x="308" y="10"/>
                </a:lnTo>
                <a:lnTo>
                  <a:pt x="306" y="10"/>
                </a:lnTo>
                <a:lnTo>
                  <a:pt x="308" y="10"/>
                </a:lnTo>
                <a:lnTo>
                  <a:pt x="310" y="10"/>
                </a:lnTo>
                <a:lnTo>
                  <a:pt x="312" y="10"/>
                </a:lnTo>
                <a:lnTo>
                  <a:pt x="314" y="10"/>
                </a:lnTo>
                <a:lnTo>
                  <a:pt x="312" y="12"/>
                </a:lnTo>
                <a:lnTo>
                  <a:pt x="312" y="14"/>
                </a:lnTo>
                <a:lnTo>
                  <a:pt x="312" y="12"/>
                </a:lnTo>
                <a:lnTo>
                  <a:pt x="314" y="10"/>
                </a:lnTo>
                <a:lnTo>
                  <a:pt x="316" y="10"/>
                </a:lnTo>
                <a:lnTo>
                  <a:pt x="314" y="10"/>
                </a:lnTo>
                <a:lnTo>
                  <a:pt x="316" y="8"/>
                </a:lnTo>
                <a:lnTo>
                  <a:pt x="316" y="6"/>
                </a:lnTo>
                <a:lnTo>
                  <a:pt x="318" y="4"/>
                </a:lnTo>
                <a:lnTo>
                  <a:pt x="320" y="4"/>
                </a:lnTo>
                <a:lnTo>
                  <a:pt x="322" y="4"/>
                </a:lnTo>
                <a:lnTo>
                  <a:pt x="324" y="4"/>
                </a:lnTo>
                <a:lnTo>
                  <a:pt x="326" y="6"/>
                </a:lnTo>
                <a:lnTo>
                  <a:pt x="328" y="6"/>
                </a:lnTo>
                <a:lnTo>
                  <a:pt x="332" y="6"/>
                </a:lnTo>
                <a:lnTo>
                  <a:pt x="332" y="8"/>
                </a:lnTo>
                <a:lnTo>
                  <a:pt x="334" y="6"/>
                </a:lnTo>
                <a:lnTo>
                  <a:pt x="336" y="8"/>
                </a:lnTo>
                <a:lnTo>
                  <a:pt x="338" y="8"/>
                </a:lnTo>
                <a:lnTo>
                  <a:pt x="336" y="10"/>
                </a:lnTo>
                <a:lnTo>
                  <a:pt x="338" y="10"/>
                </a:lnTo>
                <a:lnTo>
                  <a:pt x="340" y="8"/>
                </a:lnTo>
                <a:lnTo>
                  <a:pt x="342" y="8"/>
                </a:lnTo>
                <a:lnTo>
                  <a:pt x="344" y="10"/>
                </a:lnTo>
                <a:lnTo>
                  <a:pt x="346" y="10"/>
                </a:lnTo>
                <a:lnTo>
                  <a:pt x="348" y="10"/>
                </a:lnTo>
                <a:lnTo>
                  <a:pt x="350" y="12"/>
                </a:lnTo>
                <a:lnTo>
                  <a:pt x="348" y="14"/>
                </a:lnTo>
                <a:lnTo>
                  <a:pt x="346" y="14"/>
                </a:lnTo>
                <a:lnTo>
                  <a:pt x="344" y="14"/>
                </a:lnTo>
                <a:lnTo>
                  <a:pt x="342" y="14"/>
                </a:lnTo>
                <a:lnTo>
                  <a:pt x="340" y="16"/>
                </a:lnTo>
                <a:lnTo>
                  <a:pt x="338" y="18"/>
                </a:lnTo>
                <a:lnTo>
                  <a:pt x="336" y="18"/>
                </a:lnTo>
                <a:lnTo>
                  <a:pt x="332" y="16"/>
                </a:lnTo>
                <a:lnTo>
                  <a:pt x="330" y="16"/>
                </a:lnTo>
                <a:lnTo>
                  <a:pt x="328" y="16"/>
                </a:lnTo>
                <a:lnTo>
                  <a:pt x="326" y="16"/>
                </a:lnTo>
                <a:lnTo>
                  <a:pt x="324" y="16"/>
                </a:lnTo>
                <a:lnTo>
                  <a:pt x="322" y="16"/>
                </a:lnTo>
                <a:lnTo>
                  <a:pt x="320" y="16"/>
                </a:lnTo>
                <a:lnTo>
                  <a:pt x="322" y="18"/>
                </a:lnTo>
                <a:lnTo>
                  <a:pt x="324" y="18"/>
                </a:lnTo>
                <a:lnTo>
                  <a:pt x="326" y="18"/>
                </a:lnTo>
                <a:lnTo>
                  <a:pt x="328" y="18"/>
                </a:lnTo>
                <a:lnTo>
                  <a:pt x="330" y="18"/>
                </a:lnTo>
                <a:lnTo>
                  <a:pt x="332" y="18"/>
                </a:lnTo>
                <a:lnTo>
                  <a:pt x="330" y="20"/>
                </a:lnTo>
                <a:lnTo>
                  <a:pt x="332" y="20"/>
                </a:lnTo>
                <a:lnTo>
                  <a:pt x="334" y="20"/>
                </a:lnTo>
                <a:lnTo>
                  <a:pt x="334" y="22"/>
                </a:lnTo>
                <a:lnTo>
                  <a:pt x="332" y="24"/>
                </a:lnTo>
                <a:lnTo>
                  <a:pt x="334" y="22"/>
                </a:lnTo>
                <a:lnTo>
                  <a:pt x="336" y="22"/>
                </a:lnTo>
                <a:lnTo>
                  <a:pt x="338" y="24"/>
                </a:lnTo>
                <a:lnTo>
                  <a:pt x="340" y="24"/>
                </a:lnTo>
                <a:lnTo>
                  <a:pt x="340" y="22"/>
                </a:lnTo>
                <a:lnTo>
                  <a:pt x="340" y="20"/>
                </a:lnTo>
                <a:lnTo>
                  <a:pt x="340" y="22"/>
                </a:lnTo>
                <a:lnTo>
                  <a:pt x="342" y="22"/>
                </a:lnTo>
                <a:lnTo>
                  <a:pt x="344" y="24"/>
                </a:lnTo>
                <a:lnTo>
                  <a:pt x="344" y="22"/>
                </a:lnTo>
                <a:lnTo>
                  <a:pt x="346" y="22"/>
                </a:lnTo>
                <a:lnTo>
                  <a:pt x="348" y="22"/>
                </a:lnTo>
                <a:lnTo>
                  <a:pt x="350" y="24"/>
                </a:lnTo>
                <a:lnTo>
                  <a:pt x="350" y="26"/>
                </a:lnTo>
                <a:lnTo>
                  <a:pt x="348" y="26"/>
                </a:lnTo>
                <a:lnTo>
                  <a:pt x="346" y="26"/>
                </a:lnTo>
                <a:lnTo>
                  <a:pt x="344" y="26"/>
                </a:lnTo>
                <a:lnTo>
                  <a:pt x="342" y="26"/>
                </a:lnTo>
                <a:lnTo>
                  <a:pt x="342" y="24"/>
                </a:lnTo>
                <a:lnTo>
                  <a:pt x="340" y="24"/>
                </a:lnTo>
                <a:lnTo>
                  <a:pt x="340" y="26"/>
                </a:lnTo>
                <a:lnTo>
                  <a:pt x="338" y="28"/>
                </a:lnTo>
                <a:lnTo>
                  <a:pt x="336" y="30"/>
                </a:lnTo>
                <a:lnTo>
                  <a:pt x="334" y="30"/>
                </a:lnTo>
                <a:lnTo>
                  <a:pt x="332" y="30"/>
                </a:lnTo>
                <a:lnTo>
                  <a:pt x="330" y="30"/>
                </a:lnTo>
                <a:lnTo>
                  <a:pt x="330" y="32"/>
                </a:lnTo>
                <a:lnTo>
                  <a:pt x="330" y="34"/>
                </a:lnTo>
                <a:lnTo>
                  <a:pt x="328" y="36"/>
                </a:lnTo>
                <a:lnTo>
                  <a:pt x="326" y="36"/>
                </a:lnTo>
                <a:lnTo>
                  <a:pt x="324" y="34"/>
                </a:lnTo>
                <a:lnTo>
                  <a:pt x="324" y="32"/>
                </a:lnTo>
                <a:lnTo>
                  <a:pt x="326" y="30"/>
                </a:lnTo>
                <a:lnTo>
                  <a:pt x="328" y="28"/>
                </a:lnTo>
                <a:lnTo>
                  <a:pt x="328" y="26"/>
                </a:lnTo>
                <a:lnTo>
                  <a:pt x="326" y="24"/>
                </a:lnTo>
                <a:lnTo>
                  <a:pt x="322" y="24"/>
                </a:lnTo>
                <a:lnTo>
                  <a:pt x="320" y="22"/>
                </a:lnTo>
                <a:lnTo>
                  <a:pt x="316" y="20"/>
                </a:lnTo>
                <a:lnTo>
                  <a:pt x="312" y="20"/>
                </a:lnTo>
                <a:lnTo>
                  <a:pt x="310" y="18"/>
                </a:lnTo>
                <a:lnTo>
                  <a:pt x="308" y="16"/>
                </a:lnTo>
                <a:lnTo>
                  <a:pt x="306" y="18"/>
                </a:lnTo>
                <a:lnTo>
                  <a:pt x="304" y="18"/>
                </a:lnTo>
                <a:lnTo>
                  <a:pt x="302" y="18"/>
                </a:lnTo>
                <a:lnTo>
                  <a:pt x="300" y="20"/>
                </a:lnTo>
                <a:lnTo>
                  <a:pt x="298" y="20"/>
                </a:lnTo>
                <a:lnTo>
                  <a:pt x="296" y="20"/>
                </a:lnTo>
                <a:lnTo>
                  <a:pt x="294" y="20"/>
                </a:lnTo>
                <a:lnTo>
                  <a:pt x="292" y="20"/>
                </a:lnTo>
                <a:lnTo>
                  <a:pt x="290" y="22"/>
                </a:lnTo>
                <a:lnTo>
                  <a:pt x="288" y="22"/>
                </a:lnTo>
                <a:lnTo>
                  <a:pt x="286" y="24"/>
                </a:lnTo>
                <a:lnTo>
                  <a:pt x="284" y="24"/>
                </a:lnTo>
                <a:lnTo>
                  <a:pt x="284" y="26"/>
                </a:lnTo>
                <a:lnTo>
                  <a:pt x="284" y="28"/>
                </a:lnTo>
                <a:lnTo>
                  <a:pt x="284" y="30"/>
                </a:lnTo>
                <a:lnTo>
                  <a:pt x="282" y="30"/>
                </a:lnTo>
                <a:lnTo>
                  <a:pt x="282" y="32"/>
                </a:lnTo>
                <a:lnTo>
                  <a:pt x="282" y="34"/>
                </a:lnTo>
                <a:lnTo>
                  <a:pt x="282" y="36"/>
                </a:lnTo>
                <a:lnTo>
                  <a:pt x="282" y="38"/>
                </a:lnTo>
                <a:lnTo>
                  <a:pt x="280" y="38"/>
                </a:lnTo>
                <a:lnTo>
                  <a:pt x="278" y="38"/>
                </a:lnTo>
                <a:lnTo>
                  <a:pt x="276" y="38"/>
                </a:lnTo>
                <a:lnTo>
                  <a:pt x="276" y="40"/>
                </a:lnTo>
                <a:lnTo>
                  <a:pt x="276" y="42"/>
                </a:lnTo>
                <a:lnTo>
                  <a:pt x="274" y="42"/>
                </a:lnTo>
                <a:lnTo>
                  <a:pt x="272" y="44"/>
                </a:lnTo>
                <a:lnTo>
                  <a:pt x="272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0"/>
                </a:lnTo>
                <a:lnTo>
                  <a:pt x="264" y="40"/>
                </a:lnTo>
                <a:lnTo>
                  <a:pt x="262" y="40"/>
                </a:lnTo>
                <a:lnTo>
                  <a:pt x="260" y="38"/>
                </a:lnTo>
                <a:lnTo>
                  <a:pt x="258" y="40"/>
                </a:lnTo>
                <a:lnTo>
                  <a:pt x="256" y="40"/>
                </a:lnTo>
                <a:lnTo>
                  <a:pt x="254" y="42"/>
                </a:lnTo>
                <a:lnTo>
                  <a:pt x="252" y="42"/>
                </a:lnTo>
                <a:lnTo>
                  <a:pt x="250" y="42"/>
                </a:lnTo>
                <a:lnTo>
                  <a:pt x="246" y="42"/>
                </a:lnTo>
                <a:lnTo>
                  <a:pt x="244" y="42"/>
                </a:lnTo>
                <a:lnTo>
                  <a:pt x="242" y="40"/>
                </a:lnTo>
                <a:lnTo>
                  <a:pt x="240" y="40"/>
                </a:lnTo>
                <a:lnTo>
                  <a:pt x="238" y="38"/>
                </a:lnTo>
                <a:lnTo>
                  <a:pt x="236" y="36"/>
                </a:lnTo>
                <a:lnTo>
                  <a:pt x="234" y="36"/>
                </a:lnTo>
                <a:lnTo>
                  <a:pt x="232" y="34"/>
                </a:lnTo>
                <a:lnTo>
                  <a:pt x="228" y="30"/>
                </a:lnTo>
                <a:lnTo>
                  <a:pt x="226" y="30"/>
                </a:lnTo>
                <a:lnTo>
                  <a:pt x="224" y="30"/>
                </a:lnTo>
                <a:lnTo>
                  <a:pt x="220" y="32"/>
                </a:lnTo>
                <a:lnTo>
                  <a:pt x="222" y="34"/>
                </a:lnTo>
                <a:lnTo>
                  <a:pt x="220" y="34"/>
                </a:lnTo>
                <a:lnTo>
                  <a:pt x="216" y="34"/>
                </a:lnTo>
                <a:lnTo>
                  <a:pt x="214" y="36"/>
                </a:lnTo>
                <a:lnTo>
                  <a:pt x="210" y="36"/>
                </a:lnTo>
                <a:lnTo>
                  <a:pt x="208" y="36"/>
                </a:lnTo>
                <a:lnTo>
                  <a:pt x="210" y="38"/>
                </a:lnTo>
                <a:lnTo>
                  <a:pt x="212" y="40"/>
                </a:lnTo>
                <a:lnTo>
                  <a:pt x="210" y="42"/>
                </a:lnTo>
                <a:lnTo>
                  <a:pt x="206" y="44"/>
                </a:lnTo>
                <a:lnTo>
                  <a:pt x="208" y="44"/>
                </a:lnTo>
                <a:lnTo>
                  <a:pt x="210" y="44"/>
                </a:lnTo>
                <a:lnTo>
                  <a:pt x="208" y="46"/>
                </a:lnTo>
                <a:lnTo>
                  <a:pt x="206" y="48"/>
                </a:lnTo>
                <a:lnTo>
                  <a:pt x="200" y="46"/>
                </a:lnTo>
                <a:lnTo>
                  <a:pt x="194" y="44"/>
                </a:lnTo>
                <a:lnTo>
                  <a:pt x="190" y="44"/>
                </a:lnTo>
                <a:lnTo>
                  <a:pt x="186" y="44"/>
                </a:lnTo>
                <a:lnTo>
                  <a:pt x="182" y="44"/>
                </a:lnTo>
                <a:lnTo>
                  <a:pt x="182" y="46"/>
                </a:lnTo>
                <a:lnTo>
                  <a:pt x="184" y="50"/>
                </a:lnTo>
                <a:lnTo>
                  <a:pt x="180" y="54"/>
                </a:lnTo>
                <a:lnTo>
                  <a:pt x="178" y="54"/>
                </a:lnTo>
                <a:lnTo>
                  <a:pt x="176" y="52"/>
                </a:lnTo>
                <a:lnTo>
                  <a:pt x="174" y="52"/>
                </a:lnTo>
                <a:lnTo>
                  <a:pt x="170" y="52"/>
                </a:lnTo>
                <a:lnTo>
                  <a:pt x="168" y="54"/>
                </a:lnTo>
                <a:lnTo>
                  <a:pt x="164" y="56"/>
                </a:lnTo>
                <a:lnTo>
                  <a:pt x="162" y="58"/>
                </a:lnTo>
                <a:lnTo>
                  <a:pt x="162" y="59"/>
                </a:lnTo>
                <a:lnTo>
                  <a:pt x="160" y="61"/>
                </a:lnTo>
                <a:lnTo>
                  <a:pt x="156" y="63"/>
                </a:lnTo>
                <a:lnTo>
                  <a:pt x="158" y="65"/>
                </a:lnTo>
                <a:lnTo>
                  <a:pt x="160" y="67"/>
                </a:lnTo>
                <a:lnTo>
                  <a:pt x="160" y="69"/>
                </a:lnTo>
                <a:lnTo>
                  <a:pt x="158" y="71"/>
                </a:lnTo>
                <a:lnTo>
                  <a:pt x="156" y="71"/>
                </a:lnTo>
                <a:lnTo>
                  <a:pt x="154" y="75"/>
                </a:lnTo>
                <a:lnTo>
                  <a:pt x="152" y="75"/>
                </a:lnTo>
                <a:lnTo>
                  <a:pt x="150" y="77"/>
                </a:lnTo>
                <a:lnTo>
                  <a:pt x="148" y="79"/>
                </a:lnTo>
                <a:lnTo>
                  <a:pt x="148" y="81"/>
                </a:lnTo>
                <a:lnTo>
                  <a:pt x="148" y="83"/>
                </a:lnTo>
                <a:lnTo>
                  <a:pt x="146" y="85"/>
                </a:lnTo>
                <a:lnTo>
                  <a:pt x="142" y="85"/>
                </a:lnTo>
                <a:lnTo>
                  <a:pt x="138" y="85"/>
                </a:lnTo>
                <a:lnTo>
                  <a:pt x="136" y="85"/>
                </a:lnTo>
                <a:lnTo>
                  <a:pt x="136" y="87"/>
                </a:lnTo>
                <a:lnTo>
                  <a:pt x="136" y="89"/>
                </a:lnTo>
                <a:lnTo>
                  <a:pt x="138" y="91"/>
                </a:lnTo>
                <a:lnTo>
                  <a:pt x="136" y="95"/>
                </a:lnTo>
                <a:lnTo>
                  <a:pt x="136" y="97"/>
                </a:lnTo>
                <a:lnTo>
                  <a:pt x="136" y="101"/>
                </a:lnTo>
                <a:lnTo>
                  <a:pt x="134" y="101"/>
                </a:lnTo>
                <a:lnTo>
                  <a:pt x="134" y="105"/>
                </a:lnTo>
                <a:lnTo>
                  <a:pt x="132" y="105"/>
                </a:lnTo>
                <a:lnTo>
                  <a:pt x="130" y="109"/>
                </a:lnTo>
                <a:lnTo>
                  <a:pt x="126" y="111"/>
                </a:lnTo>
                <a:lnTo>
                  <a:pt x="124" y="113"/>
                </a:lnTo>
                <a:lnTo>
                  <a:pt x="126" y="115"/>
                </a:lnTo>
                <a:lnTo>
                  <a:pt x="128" y="115"/>
                </a:lnTo>
                <a:lnTo>
                  <a:pt x="130" y="117"/>
                </a:lnTo>
                <a:lnTo>
                  <a:pt x="132" y="121"/>
                </a:lnTo>
                <a:lnTo>
                  <a:pt x="130" y="123"/>
                </a:lnTo>
                <a:lnTo>
                  <a:pt x="124" y="123"/>
                </a:lnTo>
                <a:lnTo>
                  <a:pt x="122" y="123"/>
                </a:lnTo>
                <a:lnTo>
                  <a:pt x="118" y="123"/>
                </a:lnTo>
                <a:lnTo>
                  <a:pt x="116" y="123"/>
                </a:lnTo>
                <a:lnTo>
                  <a:pt x="114" y="123"/>
                </a:lnTo>
                <a:lnTo>
                  <a:pt x="112" y="125"/>
                </a:lnTo>
                <a:lnTo>
                  <a:pt x="110" y="127"/>
                </a:lnTo>
                <a:lnTo>
                  <a:pt x="108" y="129"/>
                </a:lnTo>
                <a:lnTo>
                  <a:pt x="106" y="129"/>
                </a:lnTo>
                <a:lnTo>
                  <a:pt x="106" y="131"/>
                </a:lnTo>
                <a:lnTo>
                  <a:pt x="104" y="133"/>
                </a:lnTo>
                <a:lnTo>
                  <a:pt x="102" y="137"/>
                </a:lnTo>
                <a:lnTo>
                  <a:pt x="102" y="139"/>
                </a:lnTo>
                <a:lnTo>
                  <a:pt x="104" y="141"/>
                </a:lnTo>
                <a:lnTo>
                  <a:pt x="104" y="143"/>
                </a:lnTo>
                <a:lnTo>
                  <a:pt x="102" y="145"/>
                </a:lnTo>
                <a:lnTo>
                  <a:pt x="104" y="147"/>
                </a:lnTo>
                <a:lnTo>
                  <a:pt x="104" y="151"/>
                </a:lnTo>
                <a:lnTo>
                  <a:pt x="104" y="153"/>
                </a:lnTo>
                <a:lnTo>
                  <a:pt x="106" y="155"/>
                </a:lnTo>
                <a:lnTo>
                  <a:pt x="106" y="157"/>
                </a:lnTo>
                <a:lnTo>
                  <a:pt x="106" y="159"/>
                </a:lnTo>
                <a:lnTo>
                  <a:pt x="106" y="161"/>
                </a:lnTo>
                <a:lnTo>
                  <a:pt x="104" y="165"/>
                </a:lnTo>
                <a:lnTo>
                  <a:pt x="104" y="167"/>
                </a:lnTo>
                <a:lnTo>
                  <a:pt x="106" y="169"/>
                </a:lnTo>
                <a:lnTo>
                  <a:pt x="108" y="169"/>
                </a:lnTo>
                <a:lnTo>
                  <a:pt x="110" y="171"/>
                </a:lnTo>
                <a:lnTo>
                  <a:pt x="112" y="171"/>
                </a:lnTo>
                <a:lnTo>
                  <a:pt x="114" y="173"/>
                </a:lnTo>
                <a:lnTo>
                  <a:pt x="114" y="175"/>
                </a:lnTo>
                <a:lnTo>
                  <a:pt x="114" y="177"/>
                </a:lnTo>
                <a:lnTo>
                  <a:pt x="112" y="179"/>
                </a:lnTo>
                <a:lnTo>
                  <a:pt x="110" y="179"/>
                </a:lnTo>
                <a:lnTo>
                  <a:pt x="108" y="179"/>
                </a:lnTo>
                <a:lnTo>
                  <a:pt x="106" y="181"/>
                </a:lnTo>
                <a:lnTo>
                  <a:pt x="106" y="183"/>
                </a:lnTo>
                <a:lnTo>
                  <a:pt x="106" y="185"/>
                </a:lnTo>
                <a:lnTo>
                  <a:pt x="108" y="185"/>
                </a:lnTo>
                <a:lnTo>
                  <a:pt x="110" y="187"/>
                </a:lnTo>
                <a:lnTo>
                  <a:pt x="110" y="189"/>
                </a:lnTo>
                <a:lnTo>
                  <a:pt x="110" y="191"/>
                </a:lnTo>
                <a:lnTo>
                  <a:pt x="110" y="193"/>
                </a:lnTo>
                <a:lnTo>
                  <a:pt x="110" y="195"/>
                </a:lnTo>
                <a:lnTo>
                  <a:pt x="110" y="197"/>
                </a:lnTo>
                <a:lnTo>
                  <a:pt x="108" y="199"/>
                </a:lnTo>
                <a:lnTo>
                  <a:pt x="106" y="201"/>
                </a:lnTo>
                <a:lnTo>
                  <a:pt x="104" y="201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0" y="205"/>
                </a:lnTo>
                <a:lnTo>
                  <a:pt x="98" y="207"/>
                </a:lnTo>
                <a:lnTo>
                  <a:pt x="98" y="209"/>
                </a:lnTo>
                <a:lnTo>
                  <a:pt x="100" y="211"/>
                </a:lnTo>
                <a:lnTo>
                  <a:pt x="100" y="213"/>
                </a:lnTo>
                <a:lnTo>
                  <a:pt x="100" y="215"/>
                </a:lnTo>
                <a:lnTo>
                  <a:pt x="98" y="215"/>
                </a:lnTo>
                <a:lnTo>
                  <a:pt x="98" y="217"/>
                </a:lnTo>
                <a:lnTo>
                  <a:pt x="98" y="219"/>
                </a:lnTo>
                <a:lnTo>
                  <a:pt x="98" y="221"/>
                </a:lnTo>
                <a:lnTo>
                  <a:pt x="96" y="221"/>
                </a:lnTo>
                <a:lnTo>
                  <a:pt x="94" y="219"/>
                </a:lnTo>
                <a:lnTo>
                  <a:pt x="94" y="217"/>
                </a:lnTo>
                <a:lnTo>
                  <a:pt x="92" y="217"/>
                </a:lnTo>
                <a:lnTo>
                  <a:pt x="90" y="215"/>
                </a:lnTo>
                <a:lnTo>
                  <a:pt x="88" y="215"/>
                </a:lnTo>
                <a:lnTo>
                  <a:pt x="86" y="215"/>
                </a:lnTo>
                <a:lnTo>
                  <a:pt x="84" y="215"/>
                </a:lnTo>
                <a:lnTo>
                  <a:pt x="84" y="213"/>
                </a:lnTo>
                <a:lnTo>
                  <a:pt x="82" y="211"/>
                </a:lnTo>
                <a:lnTo>
                  <a:pt x="84" y="209"/>
                </a:lnTo>
                <a:lnTo>
                  <a:pt x="82" y="209"/>
                </a:lnTo>
                <a:lnTo>
                  <a:pt x="82" y="207"/>
                </a:lnTo>
                <a:lnTo>
                  <a:pt x="82" y="205"/>
                </a:lnTo>
                <a:lnTo>
                  <a:pt x="84" y="203"/>
                </a:lnTo>
                <a:lnTo>
                  <a:pt x="84" y="205"/>
                </a:lnTo>
                <a:lnTo>
                  <a:pt x="84" y="203"/>
                </a:lnTo>
                <a:lnTo>
                  <a:pt x="84" y="201"/>
                </a:lnTo>
                <a:lnTo>
                  <a:pt x="82" y="201"/>
                </a:lnTo>
                <a:lnTo>
                  <a:pt x="80" y="203"/>
                </a:lnTo>
                <a:lnTo>
                  <a:pt x="80" y="205"/>
                </a:lnTo>
                <a:lnTo>
                  <a:pt x="82" y="207"/>
                </a:lnTo>
                <a:lnTo>
                  <a:pt x="80" y="209"/>
                </a:lnTo>
                <a:lnTo>
                  <a:pt x="80" y="207"/>
                </a:lnTo>
                <a:lnTo>
                  <a:pt x="78" y="209"/>
                </a:lnTo>
                <a:lnTo>
                  <a:pt x="76" y="209"/>
                </a:lnTo>
                <a:lnTo>
                  <a:pt x="78" y="209"/>
                </a:lnTo>
                <a:lnTo>
                  <a:pt x="80" y="211"/>
                </a:lnTo>
                <a:lnTo>
                  <a:pt x="80" y="213"/>
                </a:lnTo>
                <a:lnTo>
                  <a:pt x="78" y="215"/>
                </a:lnTo>
                <a:lnTo>
                  <a:pt x="78" y="213"/>
                </a:lnTo>
                <a:lnTo>
                  <a:pt x="78" y="215"/>
                </a:lnTo>
                <a:lnTo>
                  <a:pt x="76" y="217"/>
                </a:lnTo>
                <a:lnTo>
                  <a:pt x="74" y="217"/>
                </a:lnTo>
                <a:lnTo>
                  <a:pt x="72" y="219"/>
                </a:lnTo>
                <a:lnTo>
                  <a:pt x="70" y="219"/>
                </a:lnTo>
                <a:lnTo>
                  <a:pt x="70" y="217"/>
                </a:lnTo>
                <a:lnTo>
                  <a:pt x="68" y="217"/>
                </a:lnTo>
                <a:lnTo>
                  <a:pt x="66" y="217"/>
                </a:lnTo>
                <a:lnTo>
                  <a:pt x="68" y="217"/>
                </a:lnTo>
                <a:lnTo>
                  <a:pt x="68" y="219"/>
                </a:lnTo>
                <a:lnTo>
                  <a:pt x="66" y="219"/>
                </a:lnTo>
                <a:lnTo>
                  <a:pt x="64" y="221"/>
                </a:lnTo>
                <a:lnTo>
                  <a:pt x="62" y="221"/>
                </a:lnTo>
                <a:lnTo>
                  <a:pt x="64" y="223"/>
                </a:lnTo>
                <a:lnTo>
                  <a:pt x="62" y="223"/>
                </a:lnTo>
                <a:lnTo>
                  <a:pt x="60" y="223"/>
                </a:lnTo>
                <a:lnTo>
                  <a:pt x="60" y="225"/>
                </a:lnTo>
                <a:lnTo>
                  <a:pt x="60" y="227"/>
                </a:lnTo>
                <a:lnTo>
                  <a:pt x="58" y="227"/>
                </a:lnTo>
                <a:lnTo>
                  <a:pt x="56" y="229"/>
                </a:lnTo>
                <a:lnTo>
                  <a:pt x="54" y="229"/>
                </a:lnTo>
                <a:lnTo>
                  <a:pt x="54" y="231"/>
                </a:lnTo>
                <a:lnTo>
                  <a:pt x="50" y="233"/>
                </a:lnTo>
                <a:lnTo>
                  <a:pt x="48" y="235"/>
                </a:lnTo>
                <a:lnTo>
                  <a:pt x="46" y="235"/>
                </a:lnTo>
                <a:lnTo>
                  <a:pt x="44" y="235"/>
                </a:lnTo>
                <a:lnTo>
                  <a:pt x="42" y="237"/>
                </a:lnTo>
                <a:lnTo>
                  <a:pt x="40" y="237"/>
                </a:lnTo>
                <a:lnTo>
                  <a:pt x="38" y="237"/>
                </a:lnTo>
                <a:lnTo>
                  <a:pt x="36" y="237"/>
                </a:lnTo>
                <a:lnTo>
                  <a:pt x="34" y="237"/>
                </a:lnTo>
                <a:lnTo>
                  <a:pt x="32" y="237"/>
                </a:lnTo>
                <a:lnTo>
                  <a:pt x="30" y="237"/>
                </a:lnTo>
                <a:lnTo>
                  <a:pt x="28" y="237"/>
                </a:lnTo>
                <a:lnTo>
                  <a:pt x="26" y="237"/>
                </a:lnTo>
                <a:lnTo>
                  <a:pt x="24" y="237"/>
                </a:lnTo>
                <a:lnTo>
                  <a:pt x="22" y="235"/>
                </a:lnTo>
                <a:lnTo>
                  <a:pt x="24" y="233"/>
                </a:lnTo>
                <a:lnTo>
                  <a:pt x="26" y="233"/>
                </a:lnTo>
                <a:lnTo>
                  <a:pt x="24" y="233"/>
                </a:lnTo>
                <a:lnTo>
                  <a:pt x="22" y="233"/>
                </a:lnTo>
                <a:lnTo>
                  <a:pt x="20" y="233"/>
                </a:lnTo>
                <a:lnTo>
                  <a:pt x="18" y="231"/>
                </a:lnTo>
                <a:lnTo>
                  <a:pt x="16" y="231"/>
                </a:lnTo>
                <a:lnTo>
                  <a:pt x="14" y="231"/>
                </a:lnTo>
                <a:lnTo>
                  <a:pt x="12" y="229"/>
                </a:lnTo>
                <a:lnTo>
                  <a:pt x="10" y="227"/>
                </a:lnTo>
                <a:lnTo>
                  <a:pt x="8" y="227"/>
                </a:lnTo>
                <a:lnTo>
                  <a:pt x="6" y="225"/>
                </a:lnTo>
                <a:lnTo>
                  <a:pt x="6" y="223"/>
                </a:lnTo>
                <a:lnTo>
                  <a:pt x="8" y="221"/>
                </a:lnTo>
                <a:lnTo>
                  <a:pt x="10" y="219"/>
                </a:lnTo>
                <a:lnTo>
                  <a:pt x="8" y="219"/>
                </a:lnTo>
                <a:lnTo>
                  <a:pt x="10" y="219"/>
                </a:lnTo>
                <a:lnTo>
                  <a:pt x="12" y="219"/>
                </a:lnTo>
                <a:lnTo>
                  <a:pt x="14" y="221"/>
                </a:lnTo>
                <a:lnTo>
                  <a:pt x="16" y="221"/>
                </a:lnTo>
                <a:lnTo>
                  <a:pt x="18" y="221"/>
                </a:lnTo>
                <a:lnTo>
                  <a:pt x="16" y="219"/>
                </a:lnTo>
                <a:lnTo>
                  <a:pt x="18" y="219"/>
                </a:lnTo>
                <a:lnTo>
                  <a:pt x="20" y="219"/>
                </a:lnTo>
                <a:lnTo>
                  <a:pt x="22" y="217"/>
                </a:lnTo>
                <a:lnTo>
                  <a:pt x="18" y="219"/>
                </a:lnTo>
                <a:lnTo>
                  <a:pt x="16" y="219"/>
                </a:lnTo>
                <a:lnTo>
                  <a:pt x="14" y="221"/>
                </a:lnTo>
                <a:lnTo>
                  <a:pt x="14" y="219"/>
                </a:lnTo>
                <a:lnTo>
                  <a:pt x="12" y="217"/>
                </a:lnTo>
                <a:lnTo>
                  <a:pt x="14" y="217"/>
                </a:lnTo>
                <a:lnTo>
                  <a:pt x="16" y="215"/>
                </a:lnTo>
                <a:lnTo>
                  <a:pt x="14" y="215"/>
                </a:lnTo>
                <a:lnTo>
                  <a:pt x="16" y="215"/>
                </a:lnTo>
                <a:lnTo>
                  <a:pt x="18" y="213"/>
                </a:lnTo>
                <a:lnTo>
                  <a:pt x="20" y="213"/>
                </a:lnTo>
                <a:lnTo>
                  <a:pt x="22" y="213"/>
                </a:lnTo>
                <a:lnTo>
                  <a:pt x="20" y="213"/>
                </a:lnTo>
                <a:lnTo>
                  <a:pt x="18" y="213"/>
                </a:lnTo>
                <a:lnTo>
                  <a:pt x="16" y="213"/>
                </a:lnTo>
                <a:lnTo>
                  <a:pt x="18" y="213"/>
                </a:lnTo>
                <a:lnTo>
                  <a:pt x="16" y="213"/>
                </a:lnTo>
                <a:lnTo>
                  <a:pt x="14" y="213"/>
                </a:lnTo>
                <a:lnTo>
                  <a:pt x="16" y="211"/>
                </a:lnTo>
                <a:lnTo>
                  <a:pt x="18" y="209"/>
                </a:lnTo>
                <a:lnTo>
                  <a:pt x="22" y="207"/>
                </a:lnTo>
                <a:lnTo>
                  <a:pt x="20" y="209"/>
                </a:lnTo>
                <a:lnTo>
                  <a:pt x="18" y="207"/>
                </a:lnTo>
                <a:lnTo>
                  <a:pt x="18" y="209"/>
                </a:lnTo>
                <a:lnTo>
                  <a:pt x="16" y="211"/>
                </a:lnTo>
                <a:lnTo>
                  <a:pt x="14" y="211"/>
                </a:lnTo>
                <a:lnTo>
                  <a:pt x="16" y="209"/>
                </a:lnTo>
                <a:lnTo>
                  <a:pt x="14" y="209"/>
                </a:lnTo>
                <a:lnTo>
                  <a:pt x="12" y="209"/>
                </a:lnTo>
                <a:lnTo>
                  <a:pt x="10" y="211"/>
                </a:lnTo>
                <a:lnTo>
                  <a:pt x="12" y="211"/>
                </a:lnTo>
                <a:lnTo>
                  <a:pt x="12" y="213"/>
                </a:lnTo>
                <a:lnTo>
                  <a:pt x="10" y="213"/>
                </a:lnTo>
                <a:lnTo>
                  <a:pt x="8" y="213"/>
                </a:lnTo>
                <a:lnTo>
                  <a:pt x="8" y="209"/>
                </a:lnTo>
                <a:lnTo>
                  <a:pt x="6" y="211"/>
                </a:lnTo>
                <a:lnTo>
                  <a:pt x="8" y="211"/>
                </a:lnTo>
                <a:lnTo>
                  <a:pt x="8" y="213"/>
                </a:lnTo>
                <a:lnTo>
                  <a:pt x="6" y="213"/>
                </a:lnTo>
                <a:lnTo>
                  <a:pt x="6" y="211"/>
                </a:lnTo>
                <a:lnTo>
                  <a:pt x="6" y="213"/>
                </a:lnTo>
                <a:lnTo>
                  <a:pt x="4" y="211"/>
                </a:lnTo>
                <a:lnTo>
                  <a:pt x="4" y="209"/>
                </a:lnTo>
                <a:lnTo>
                  <a:pt x="4" y="207"/>
                </a:lnTo>
                <a:lnTo>
                  <a:pt x="6" y="205"/>
                </a:lnTo>
                <a:lnTo>
                  <a:pt x="8" y="205"/>
                </a:lnTo>
                <a:lnTo>
                  <a:pt x="8" y="207"/>
                </a:lnTo>
                <a:lnTo>
                  <a:pt x="6" y="209"/>
                </a:lnTo>
                <a:lnTo>
                  <a:pt x="4" y="209"/>
                </a:lnTo>
                <a:lnTo>
                  <a:pt x="6" y="209"/>
                </a:lnTo>
                <a:lnTo>
                  <a:pt x="8" y="209"/>
                </a:lnTo>
                <a:lnTo>
                  <a:pt x="8" y="207"/>
                </a:lnTo>
                <a:lnTo>
                  <a:pt x="10" y="205"/>
                </a:lnTo>
                <a:lnTo>
                  <a:pt x="12" y="207"/>
                </a:lnTo>
                <a:lnTo>
                  <a:pt x="14" y="205"/>
                </a:lnTo>
                <a:lnTo>
                  <a:pt x="12" y="205"/>
                </a:lnTo>
                <a:lnTo>
                  <a:pt x="14" y="205"/>
                </a:lnTo>
                <a:lnTo>
                  <a:pt x="16" y="203"/>
                </a:lnTo>
                <a:lnTo>
                  <a:pt x="14" y="205"/>
                </a:lnTo>
                <a:lnTo>
                  <a:pt x="12" y="203"/>
                </a:lnTo>
                <a:lnTo>
                  <a:pt x="10" y="203"/>
                </a:lnTo>
                <a:lnTo>
                  <a:pt x="12" y="201"/>
                </a:lnTo>
                <a:lnTo>
                  <a:pt x="14" y="199"/>
                </a:lnTo>
                <a:lnTo>
                  <a:pt x="16" y="197"/>
                </a:lnTo>
                <a:lnTo>
                  <a:pt x="18" y="197"/>
                </a:lnTo>
                <a:lnTo>
                  <a:pt x="16" y="197"/>
                </a:lnTo>
                <a:lnTo>
                  <a:pt x="18" y="195"/>
                </a:lnTo>
                <a:lnTo>
                  <a:pt x="20" y="193"/>
                </a:lnTo>
                <a:lnTo>
                  <a:pt x="22" y="193"/>
                </a:lnTo>
                <a:lnTo>
                  <a:pt x="24" y="191"/>
                </a:lnTo>
                <a:lnTo>
                  <a:pt x="24" y="193"/>
                </a:lnTo>
                <a:lnTo>
                  <a:pt x="24" y="195"/>
                </a:lnTo>
                <a:lnTo>
                  <a:pt x="22" y="197"/>
                </a:lnTo>
                <a:lnTo>
                  <a:pt x="24" y="195"/>
                </a:lnTo>
                <a:lnTo>
                  <a:pt x="24" y="193"/>
                </a:lnTo>
                <a:lnTo>
                  <a:pt x="26" y="191"/>
                </a:lnTo>
                <a:lnTo>
                  <a:pt x="28" y="191"/>
                </a:lnTo>
                <a:lnTo>
                  <a:pt x="30" y="191"/>
                </a:lnTo>
                <a:lnTo>
                  <a:pt x="32" y="191"/>
                </a:lnTo>
                <a:lnTo>
                  <a:pt x="30" y="191"/>
                </a:lnTo>
                <a:lnTo>
                  <a:pt x="28" y="191"/>
                </a:lnTo>
                <a:lnTo>
                  <a:pt x="26" y="191"/>
                </a:lnTo>
                <a:lnTo>
                  <a:pt x="24" y="191"/>
                </a:lnTo>
                <a:lnTo>
                  <a:pt x="22" y="191"/>
                </a:lnTo>
                <a:lnTo>
                  <a:pt x="20" y="191"/>
                </a:lnTo>
                <a:lnTo>
                  <a:pt x="18" y="193"/>
                </a:lnTo>
                <a:lnTo>
                  <a:pt x="18" y="195"/>
                </a:lnTo>
                <a:lnTo>
                  <a:pt x="16" y="195"/>
                </a:lnTo>
                <a:lnTo>
                  <a:pt x="14" y="197"/>
                </a:lnTo>
                <a:lnTo>
                  <a:pt x="14" y="199"/>
                </a:lnTo>
                <a:lnTo>
                  <a:pt x="12" y="199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8" y="195"/>
                </a:lnTo>
                <a:lnTo>
                  <a:pt x="10" y="195"/>
                </a:lnTo>
                <a:lnTo>
                  <a:pt x="10" y="193"/>
                </a:lnTo>
                <a:lnTo>
                  <a:pt x="8" y="195"/>
                </a:lnTo>
                <a:lnTo>
                  <a:pt x="6" y="197"/>
                </a:lnTo>
                <a:lnTo>
                  <a:pt x="4" y="195"/>
                </a:lnTo>
                <a:lnTo>
                  <a:pt x="4" y="193"/>
                </a:lnTo>
                <a:lnTo>
                  <a:pt x="2" y="193"/>
                </a:lnTo>
                <a:lnTo>
                  <a:pt x="4" y="191"/>
                </a:lnTo>
                <a:lnTo>
                  <a:pt x="6" y="189"/>
                </a:lnTo>
                <a:lnTo>
                  <a:pt x="6" y="191"/>
                </a:lnTo>
                <a:lnTo>
                  <a:pt x="8" y="191"/>
                </a:lnTo>
                <a:lnTo>
                  <a:pt x="10" y="191"/>
                </a:lnTo>
                <a:lnTo>
                  <a:pt x="10" y="189"/>
                </a:lnTo>
                <a:lnTo>
                  <a:pt x="12" y="187"/>
                </a:lnTo>
                <a:lnTo>
                  <a:pt x="10" y="185"/>
                </a:lnTo>
                <a:lnTo>
                  <a:pt x="8" y="187"/>
                </a:lnTo>
                <a:lnTo>
                  <a:pt x="6" y="189"/>
                </a:lnTo>
                <a:lnTo>
                  <a:pt x="4" y="189"/>
                </a:lnTo>
                <a:lnTo>
                  <a:pt x="2" y="187"/>
                </a:lnTo>
                <a:lnTo>
                  <a:pt x="2" y="185"/>
                </a:lnTo>
                <a:lnTo>
                  <a:pt x="0" y="185"/>
                </a:lnTo>
                <a:lnTo>
                  <a:pt x="2" y="185"/>
                </a:lnTo>
                <a:lnTo>
                  <a:pt x="4" y="185"/>
                </a:lnTo>
                <a:lnTo>
                  <a:pt x="6" y="187"/>
                </a:lnTo>
                <a:lnTo>
                  <a:pt x="6" y="185"/>
                </a:lnTo>
                <a:lnTo>
                  <a:pt x="6" y="183"/>
                </a:lnTo>
                <a:lnTo>
                  <a:pt x="8" y="183"/>
                </a:lnTo>
                <a:lnTo>
                  <a:pt x="6" y="183"/>
                </a:lnTo>
                <a:lnTo>
                  <a:pt x="4" y="185"/>
                </a:lnTo>
                <a:lnTo>
                  <a:pt x="2" y="183"/>
                </a:lnTo>
                <a:lnTo>
                  <a:pt x="0" y="181"/>
                </a:lnTo>
                <a:lnTo>
                  <a:pt x="2" y="183"/>
                </a:lnTo>
                <a:lnTo>
                  <a:pt x="4" y="181"/>
                </a:lnTo>
                <a:lnTo>
                  <a:pt x="2" y="181"/>
                </a:lnTo>
                <a:lnTo>
                  <a:pt x="2" y="179"/>
                </a:lnTo>
                <a:lnTo>
                  <a:pt x="4" y="179"/>
                </a:lnTo>
                <a:lnTo>
                  <a:pt x="8" y="181"/>
                </a:lnTo>
                <a:lnTo>
                  <a:pt x="8" y="179"/>
                </a:lnTo>
                <a:lnTo>
                  <a:pt x="10" y="179"/>
                </a:lnTo>
                <a:lnTo>
                  <a:pt x="12" y="179"/>
                </a:lnTo>
                <a:lnTo>
                  <a:pt x="14" y="179"/>
                </a:lnTo>
                <a:lnTo>
                  <a:pt x="16" y="179"/>
                </a:lnTo>
                <a:lnTo>
                  <a:pt x="18" y="179"/>
                </a:lnTo>
                <a:lnTo>
                  <a:pt x="20" y="179"/>
                </a:lnTo>
                <a:lnTo>
                  <a:pt x="22" y="179"/>
                </a:lnTo>
                <a:lnTo>
                  <a:pt x="24" y="177"/>
                </a:lnTo>
                <a:lnTo>
                  <a:pt x="26" y="177"/>
                </a:lnTo>
                <a:lnTo>
                  <a:pt x="28" y="179"/>
                </a:lnTo>
                <a:lnTo>
                  <a:pt x="30" y="181"/>
                </a:lnTo>
                <a:lnTo>
                  <a:pt x="28" y="181"/>
                </a:lnTo>
                <a:lnTo>
                  <a:pt x="30" y="181"/>
                </a:lnTo>
                <a:lnTo>
                  <a:pt x="32" y="181"/>
                </a:lnTo>
                <a:lnTo>
                  <a:pt x="30" y="179"/>
                </a:lnTo>
                <a:lnTo>
                  <a:pt x="32" y="179"/>
                </a:lnTo>
                <a:lnTo>
                  <a:pt x="34" y="177"/>
                </a:lnTo>
                <a:lnTo>
                  <a:pt x="36" y="179"/>
                </a:lnTo>
                <a:lnTo>
                  <a:pt x="36" y="177"/>
                </a:lnTo>
                <a:lnTo>
                  <a:pt x="38" y="177"/>
                </a:lnTo>
                <a:lnTo>
                  <a:pt x="36" y="177"/>
                </a:lnTo>
                <a:lnTo>
                  <a:pt x="34" y="175"/>
                </a:lnTo>
                <a:lnTo>
                  <a:pt x="38" y="171"/>
                </a:lnTo>
                <a:lnTo>
                  <a:pt x="36" y="173"/>
                </a:lnTo>
                <a:lnTo>
                  <a:pt x="34" y="173"/>
                </a:lnTo>
                <a:lnTo>
                  <a:pt x="34" y="175"/>
                </a:lnTo>
                <a:lnTo>
                  <a:pt x="36" y="177"/>
                </a:lnTo>
                <a:lnTo>
                  <a:pt x="34" y="177"/>
                </a:lnTo>
                <a:lnTo>
                  <a:pt x="32" y="177"/>
                </a:lnTo>
                <a:lnTo>
                  <a:pt x="30" y="177"/>
                </a:lnTo>
                <a:lnTo>
                  <a:pt x="32" y="177"/>
                </a:lnTo>
                <a:lnTo>
                  <a:pt x="30" y="177"/>
                </a:lnTo>
                <a:lnTo>
                  <a:pt x="28" y="177"/>
                </a:lnTo>
                <a:lnTo>
                  <a:pt x="26" y="177"/>
                </a:lnTo>
                <a:lnTo>
                  <a:pt x="24" y="177"/>
                </a:lnTo>
                <a:lnTo>
                  <a:pt x="26" y="175"/>
                </a:lnTo>
                <a:lnTo>
                  <a:pt x="24" y="175"/>
                </a:lnTo>
                <a:lnTo>
                  <a:pt x="24" y="177"/>
                </a:lnTo>
                <a:lnTo>
                  <a:pt x="22" y="177"/>
                </a:lnTo>
                <a:lnTo>
                  <a:pt x="22" y="179"/>
                </a:lnTo>
                <a:lnTo>
                  <a:pt x="20" y="177"/>
                </a:lnTo>
                <a:lnTo>
                  <a:pt x="18" y="177"/>
                </a:lnTo>
                <a:lnTo>
                  <a:pt x="16" y="177"/>
                </a:lnTo>
                <a:lnTo>
                  <a:pt x="14" y="177"/>
                </a:lnTo>
                <a:lnTo>
                  <a:pt x="12" y="177"/>
                </a:lnTo>
                <a:lnTo>
                  <a:pt x="10" y="177"/>
                </a:lnTo>
                <a:lnTo>
                  <a:pt x="8" y="179"/>
                </a:lnTo>
                <a:lnTo>
                  <a:pt x="6" y="179"/>
                </a:lnTo>
                <a:lnTo>
                  <a:pt x="4" y="177"/>
                </a:lnTo>
                <a:lnTo>
                  <a:pt x="2" y="177"/>
                </a:lnTo>
                <a:lnTo>
                  <a:pt x="4" y="177"/>
                </a:lnTo>
                <a:lnTo>
                  <a:pt x="2" y="175"/>
                </a:lnTo>
                <a:lnTo>
                  <a:pt x="4" y="175"/>
                </a:lnTo>
                <a:lnTo>
                  <a:pt x="6" y="175"/>
                </a:lnTo>
                <a:lnTo>
                  <a:pt x="8" y="173"/>
                </a:lnTo>
                <a:lnTo>
                  <a:pt x="10" y="173"/>
                </a:lnTo>
                <a:lnTo>
                  <a:pt x="8" y="173"/>
                </a:lnTo>
                <a:lnTo>
                  <a:pt x="6" y="173"/>
                </a:lnTo>
                <a:lnTo>
                  <a:pt x="4" y="175"/>
                </a:lnTo>
                <a:lnTo>
                  <a:pt x="2" y="175"/>
                </a:lnTo>
                <a:lnTo>
                  <a:pt x="2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0" name="Freeform 2448"/>
          <p:cNvSpPr>
            <a:spLocks/>
          </p:cNvSpPr>
          <p:nvPr/>
        </p:nvSpPr>
        <p:spPr bwMode="auto">
          <a:xfrm>
            <a:off x="4384677" y="1670050"/>
            <a:ext cx="555625" cy="376239"/>
          </a:xfrm>
          <a:custGeom>
            <a:avLst/>
            <a:gdLst>
              <a:gd name="T0" fmla="*/ 5040313 w 350"/>
              <a:gd name="T1" fmla="*/ 420867447 h 237"/>
              <a:gd name="T2" fmla="*/ 35282188 w 350"/>
              <a:gd name="T3" fmla="*/ 415827128 h 237"/>
              <a:gd name="T4" fmla="*/ 40322500 w 350"/>
              <a:gd name="T5" fmla="*/ 400706170 h 237"/>
              <a:gd name="T6" fmla="*/ 90725625 w 350"/>
              <a:gd name="T7" fmla="*/ 395665851 h 237"/>
              <a:gd name="T8" fmla="*/ 85685313 w 350"/>
              <a:gd name="T9" fmla="*/ 380544893 h 237"/>
              <a:gd name="T10" fmla="*/ 80645000 w 350"/>
              <a:gd name="T11" fmla="*/ 370464255 h 237"/>
              <a:gd name="T12" fmla="*/ 126007813 w 350"/>
              <a:gd name="T13" fmla="*/ 360383616 h 237"/>
              <a:gd name="T14" fmla="*/ 156249688 w 350"/>
              <a:gd name="T15" fmla="*/ 340222340 h 237"/>
              <a:gd name="T16" fmla="*/ 191531875 w 350"/>
              <a:gd name="T17" fmla="*/ 340222340 h 237"/>
              <a:gd name="T18" fmla="*/ 226814063 w 350"/>
              <a:gd name="T19" fmla="*/ 309980424 h 237"/>
              <a:gd name="T20" fmla="*/ 171370625 w 350"/>
              <a:gd name="T21" fmla="*/ 330141701 h 237"/>
              <a:gd name="T22" fmla="*/ 216733438 w 350"/>
              <a:gd name="T23" fmla="*/ 284778828 h 237"/>
              <a:gd name="T24" fmla="*/ 262096250 w 350"/>
              <a:gd name="T25" fmla="*/ 269657871 h 237"/>
              <a:gd name="T26" fmla="*/ 246975313 w 350"/>
              <a:gd name="T27" fmla="*/ 269657871 h 237"/>
              <a:gd name="T28" fmla="*/ 267136563 w 350"/>
              <a:gd name="T29" fmla="*/ 259577232 h 237"/>
              <a:gd name="T30" fmla="*/ 287297813 w 350"/>
              <a:gd name="T31" fmla="*/ 224294998 h 237"/>
              <a:gd name="T32" fmla="*/ 317539688 w 350"/>
              <a:gd name="T33" fmla="*/ 209174040 h 237"/>
              <a:gd name="T34" fmla="*/ 302418750 w 350"/>
              <a:gd name="T35" fmla="*/ 194053083 h 237"/>
              <a:gd name="T36" fmla="*/ 337700938 w 350"/>
              <a:gd name="T37" fmla="*/ 173891806 h 237"/>
              <a:gd name="T38" fmla="*/ 342741250 w 350"/>
              <a:gd name="T39" fmla="*/ 163811168 h 237"/>
              <a:gd name="T40" fmla="*/ 383063750 w 350"/>
              <a:gd name="T41" fmla="*/ 148690210 h 237"/>
              <a:gd name="T42" fmla="*/ 357862188 w 350"/>
              <a:gd name="T43" fmla="*/ 146169257 h 237"/>
              <a:gd name="T44" fmla="*/ 383063750 w 350"/>
              <a:gd name="T45" fmla="*/ 126007980 h 237"/>
              <a:gd name="T46" fmla="*/ 398184688 w 350"/>
              <a:gd name="T47" fmla="*/ 120967661 h 237"/>
              <a:gd name="T48" fmla="*/ 443547500 w 350"/>
              <a:gd name="T49" fmla="*/ 115927342 h 237"/>
              <a:gd name="T50" fmla="*/ 428426563 w 350"/>
              <a:gd name="T51" fmla="*/ 100806384 h 237"/>
              <a:gd name="T52" fmla="*/ 468749063 w 350"/>
              <a:gd name="T53" fmla="*/ 70564469 h 237"/>
              <a:gd name="T54" fmla="*/ 509071563 w 350"/>
              <a:gd name="T55" fmla="*/ 60483830 h 237"/>
              <a:gd name="T56" fmla="*/ 524192500 w 350"/>
              <a:gd name="T57" fmla="*/ 75604788 h 237"/>
              <a:gd name="T58" fmla="*/ 584676250 w 350"/>
              <a:gd name="T59" fmla="*/ 55443511 h 237"/>
              <a:gd name="T60" fmla="*/ 584676250 w 350"/>
              <a:gd name="T61" fmla="*/ 35282234 h 237"/>
              <a:gd name="T62" fmla="*/ 635079375 w 350"/>
              <a:gd name="T63" fmla="*/ 45362873 h 237"/>
              <a:gd name="T64" fmla="*/ 665321250 w 350"/>
              <a:gd name="T65" fmla="*/ 10080638 h 237"/>
              <a:gd name="T66" fmla="*/ 680442188 w 350"/>
              <a:gd name="T67" fmla="*/ 40322554 h 237"/>
              <a:gd name="T68" fmla="*/ 745966250 w 350"/>
              <a:gd name="T69" fmla="*/ 25201596 h 237"/>
              <a:gd name="T70" fmla="*/ 781248438 w 350"/>
              <a:gd name="T71" fmla="*/ 10080638 h 237"/>
              <a:gd name="T72" fmla="*/ 791329063 w 350"/>
              <a:gd name="T73" fmla="*/ 25201596 h 237"/>
              <a:gd name="T74" fmla="*/ 877014375 w 350"/>
              <a:gd name="T75" fmla="*/ 35282234 h 237"/>
              <a:gd name="T76" fmla="*/ 841732188 w 350"/>
              <a:gd name="T77" fmla="*/ 50403192 h 237"/>
              <a:gd name="T78" fmla="*/ 856853125 w 350"/>
              <a:gd name="T79" fmla="*/ 60483830 h 237"/>
              <a:gd name="T80" fmla="*/ 796369375 w 350"/>
              <a:gd name="T81" fmla="*/ 50403192 h 237"/>
              <a:gd name="T82" fmla="*/ 710684063 w 350"/>
              <a:gd name="T83" fmla="*/ 85685426 h 237"/>
              <a:gd name="T84" fmla="*/ 604837500 w 350"/>
              <a:gd name="T85" fmla="*/ 100806384 h 237"/>
              <a:gd name="T86" fmla="*/ 504031250 w 350"/>
              <a:gd name="T87" fmla="*/ 115927342 h 237"/>
              <a:gd name="T88" fmla="*/ 398184688 w 350"/>
              <a:gd name="T89" fmla="*/ 178932125 h 237"/>
              <a:gd name="T90" fmla="*/ 312499375 w 350"/>
              <a:gd name="T91" fmla="*/ 284778828 h 237"/>
              <a:gd name="T92" fmla="*/ 262096250 w 350"/>
              <a:gd name="T93" fmla="*/ 360383616 h 237"/>
              <a:gd name="T94" fmla="*/ 267136563 w 350"/>
              <a:gd name="T95" fmla="*/ 456149681 h 237"/>
              <a:gd name="T96" fmla="*/ 252015625 w 350"/>
              <a:gd name="T97" fmla="*/ 536794788 h 237"/>
              <a:gd name="T98" fmla="*/ 206652813 w 350"/>
              <a:gd name="T99" fmla="*/ 506552873 h 237"/>
              <a:gd name="T100" fmla="*/ 171370625 w 350"/>
              <a:gd name="T101" fmla="*/ 546875427 h 237"/>
              <a:gd name="T102" fmla="*/ 90725625 w 350"/>
              <a:gd name="T103" fmla="*/ 597278619 h 237"/>
              <a:gd name="T104" fmla="*/ 20161250 w 350"/>
              <a:gd name="T105" fmla="*/ 551915746 h 237"/>
              <a:gd name="T106" fmla="*/ 55443438 w 350"/>
              <a:gd name="T107" fmla="*/ 536794788 h 237"/>
              <a:gd name="T108" fmla="*/ 30241875 w 350"/>
              <a:gd name="T109" fmla="*/ 536794788 h 237"/>
              <a:gd name="T110" fmla="*/ 35282188 w 350"/>
              <a:gd name="T111" fmla="*/ 516633512 h 237"/>
              <a:gd name="T112" fmla="*/ 60483750 w 350"/>
              <a:gd name="T113" fmla="*/ 486391596 h 237"/>
              <a:gd name="T114" fmla="*/ 15120938 w 350"/>
              <a:gd name="T115" fmla="*/ 496472235 h 237"/>
              <a:gd name="T116" fmla="*/ 15120938 w 350"/>
              <a:gd name="T117" fmla="*/ 471270639 h 237"/>
              <a:gd name="T118" fmla="*/ 55443438 w 350"/>
              <a:gd name="T119" fmla="*/ 451109362 h 237"/>
              <a:gd name="T120" fmla="*/ 80645000 w 350"/>
              <a:gd name="T121" fmla="*/ 446069043 h 237"/>
              <a:gd name="T122" fmla="*/ 5040313 w 350"/>
              <a:gd name="T123" fmla="*/ 441028724 h 23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50" h="237">
                <a:moveTo>
                  <a:pt x="0" y="173"/>
                </a:moveTo>
                <a:lnTo>
                  <a:pt x="2" y="173"/>
                </a:lnTo>
                <a:lnTo>
                  <a:pt x="4" y="171"/>
                </a:lnTo>
                <a:lnTo>
                  <a:pt x="6" y="171"/>
                </a:lnTo>
                <a:lnTo>
                  <a:pt x="8" y="173"/>
                </a:lnTo>
                <a:lnTo>
                  <a:pt x="10" y="173"/>
                </a:lnTo>
                <a:lnTo>
                  <a:pt x="12" y="171"/>
                </a:lnTo>
                <a:lnTo>
                  <a:pt x="10" y="171"/>
                </a:lnTo>
                <a:lnTo>
                  <a:pt x="8" y="173"/>
                </a:lnTo>
                <a:lnTo>
                  <a:pt x="6" y="171"/>
                </a:lnTo>
                <a:lnTo>
                  <a:pt x="6" y="169"/>
                </a:lnTo>
                <a:lnTo>
                  <a:pt x="4" y="169"/>
                </a:lnTo>
                <a:lnTo>
                  <a:pt x="2" y="169"/>
                </a:lnTo>
                <a:lnTo>
                  <a:pt x="4" y="169"/>
                </a:lnTo>
                <a:lnTo>
                  <a:pt x="6" y="169"/>
                </a:lnTo>
                <a:lnTo>
                  <a:pt x="4" y="169"/>
                </a:lnTo>
                <a:lnTo>
                  <a:pt x="2" y="169"/>
                </a:lnTo>
                <a:lnTo>
                  <a:pt x="0" y="167"/>
                </a:lnTo>
                <a:lnTo>
                  <a:pt x="2" y="167"/>
                </a:lnTo>
                <a:lnTo>
                  <a:pt x="4" y="167"/>
                </a:lnTo>
                <a:lnTo>
                  <a:pt x="2" y="167"/>
                </a:lnTo>
                <a:lnTo>
                  <a:pt x="4" y="165"/>
                </a:lnTo>
                <a:lnTo>
                  <a:pt x="6" y="163"/>
                </a:lnTo>
                <a:lnTo>
                  <a:pt x="8" y="163"/>
                </a:lnTo>
                <a:lnTo>
                  <a:pt x="10" y="163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4" y="167"/>
                </a:lnTo>
                <a:lnTo>
                  <a:pt x="16" y="165"/>
                </a:lnTo>
                <a:lnTo>
                  <a:pt x="18" y="165"/>
                </a:lnTo>
                <a:lnTo>
                  <a:pt x="20" y="165"/>
                </a:lnTo>
                <a:lnTo>
                  <a:pt x="22" y="165"/>
                </a:lnTo>
                <a:lnTo>
                  <a:pt x="24" y="165"/>
                </a:lnTo>
                <a:lnTo>
                  <a:pt x="26" y="165"/>
                </a:lnTo>
                <a:lnTo>
                  <a:pt x="24" y="165"/>
                </a:lnTo>
                <a:lnTo>
                  <a:pt x="22" y="165"/>
                </a:lnTo>
                <a:lnTo>
                  <a:pt x="20" y="165"/>
                </a:lnTo>
                <a:lnTo>
                  <a:pt x="18" y="165"/>
                </a:lnTo>
                <a:lnTo>
                  <a:pt x="16" y="165"/>
                </a:lnTo>
                <a:lnTo>
                  <a:pt x="14" y="165"/>
                </a:lnTo>
                <a:lnTo>
                  <a:pt x="12" y="163"/>
                </a:lnTo>
                <a:lnTo>
                  <a:pt x="14" y="163"/>
                </a:lnTo>
                <a:lnTo>
                  <a:pt x="12" y="163"/>
                </a:lnTo>
                <a:lnTo>
                  <a:pt x="10" y="163"/>
                </a:lnTo>
                <a:lnTo>
                  <a:pt x="8" y="163"/>
                </a:lnTo>
                <a:lnTo>
                  <a:pt x="6" y="163"/>
                </a:lnTo>
                <a:lnTo>
                  <a:pt x="4" y="163"/>
                </a:lnTo>
                <a:lnTo>
                  <a:pt x="6" y="163"/>
                </a:lnTo>
                <a:lnTo>
                  <a:pt x="8" y="161"/>
                </a:lnTo>
                <a:lnTo>
                  <a:pt x="6" y="161"/>
                </a:lnTo>
                <a:lnTo>
                  <a:pt x="4" y="159"/>
                </a:lnTo>
                <a:lnTo>
                  <a:pt x="4" y="157"/>
                </a:lnTo>
                <a:lnTo>
                  <a:pt x="6" y="157"/>
                </a:lnTo>
                <a:lnTo>
                  <a:pt x="6" y="159"/>
                </a:lnTo>
                <a:lnTo>
                  <a:pt x="8" y="161"/>
                </a:lnTo>
                <a:lnTo>
                  <a:pt x="10" y="161"/>
                </a:lnTo>
                <a:lnTo>
                  <a:pt x="8" y="159"/>
                </a:lnTo>
                <a:lnTo>
                  <a:pt x="10" y="159"/>
                </a:lnTo>
                <a:lnTo>
                  <a:pt x="12" y="161"/>
                </a:lnTo>
                <a:lnTo>
                  <a:pt x="12" y="159"/>
                </a:lnTo>
                <a:lnTo>
                  <a:pt x="14" y="159"/>
                </a:lnTo>
                <a:lnTo>
                  <a:pt x="16" y="159"/>
                </a:lnTo>
                <a:lnTo>
                  <a:pt x="18" y="161"/>
                </a:lnTo>
                <a:lnTo>
                  <a:pt x="20" y="161"/>
                </a:lnTo>
                <a:lnTo>
                  <a:pt x="18" y="159"/>
                </a:lnTo>
                <a:lnTo>
                  <a:pt x="16" y="159"/>
                </a:lnTo>
                <a:lnTo>
                  <a:pt x="16" y="157"/>
                </a:lnTo>
                <a:lnTo>
                  <a:pt x="20" y="155"/>
                </a:lnTo>
                <a:lnTo>
                  <a:pt x="22" y="155"/>
                </a:lnTo>
                <a:lnTo>
                  <a:pt x="22" y="157"/>
                </a:lnTo>
                <a:lnTo>
                  <a:pt x="24" y="159"/>
                </a:lnTo>
                <a:lnTo>
                  <a:pt x="24" y="157"/>
                </a:lnTo>
                <a:lnTo>
                  <a:pt x="22" y="157"/>
                </a:lnTo>
                <a:lnTo>
                  <a:pt x="24" y="155"/>
                </a:lnTo>
                <a:lnTo>
                  <a:pt x="24" y="153"/>
                </a:lnTo>
                <a:lnTo>
                  <a:pt x="26" y="153"/>
                </a:lnTo>
                <a:lnTo>
                  <a:pt x="28" y="155"/>
                </a:lnTo>
                <a:lnTo>
                  <a:pt x="30" y="157"/>
                </a:lnTo>
                <a:lnTo>
                  <a:pt x="30" y="159"/>
                </a:lnTo>
                <a:lnTo>
                  <a:pt x="28" y="161"/>
                </a:lnTo>
                <a:lnTo>
                  <a:pt x="30" y="161"/>
                </a:lnTo>
                <a:lnTo>
                  <a:pt x="32" y="159"/>
                </a:lnTo>
                <a:lnTo>
                  <a:pt x="30" y="159"/>
                </a:lnTo>
                <a:lnTo>
                  <a:pt x="32" y="157"/>
                </a:lnTo>
                <a:lnTo>
                  <a:pt x="34" y="157"/>
                </a:lnTo>
                <a:lnTo>
                  <a:pt x="36" y="157"/>
                </a:lnTo>
                <a:lnTo>
                  <a:pt x="34" y="157"/>
                </a:lnTo>
                <a:lnTo>
                  <a:pt x="32" y="157"/>
                </a:lnTo>
                <a:lnTo>
                  <a:pt x="30" y="155"/>
                </a:lnTo>
                <a:lnTo>
                  <a:pt x="28" y="153"/>
                </a:lnTo>
                <a:lnTo>
                  <a:pt x="26" y="153"/>
                </a:lnTo>
                <a:lnTo>
                  <a:pt x="24" y="153"/>
                </a:lnTo>
                <a:lnTo>
                  <a:pt x="22" y="153"/>
                </a:lnTo>
                <a:lnTo>
                  <a:pt x="20" y="153"/>
                </a:lnTo>
                <a:lnTo>
                  <a:pt x="22" y="153"/>
                </a:lnTo>
                <a:lnTo>
                  <a:pt x="24" y="153"/>
                </a:lnTo>
                <a:lnTo>
                  <a:pt x="26" y="153"/>
                </a:lnTo>
                <a:lnTo>
                  <a:pt x="24" y="151"/>
                </a:lnTo>
                <a:lnTo>
                  <a:pt x="22" y="151"/>
                </a:lnTo>
                <a:lnTo>
                  <a:pt x="20" y="151"/>
                </a:lnTo>
                <a:lnTo>
                  <a:pt x="22" y="151"/>
                </a:lnTo>
                <a:lnTo>
                  <a:pt x="24" y="151"/>
                </a:lnTo>
                <a:lnTo>
                  <a:pt x="26" y="151"/>
                </a:lnTo>
                <a:lnTo>
                  <a:pt x="28" y="149"/>
                </a:lnTo>
                <a:lnTo>
                  <a:pt x="30" y="149"/>
                </a:lnTo>
                <a:lnTo>
                  <a:pt x="32" y="151"/>
                </a:lnTo>
                <a:lnTo>
                  <a:pt x="34" y="151"/>
                </a:lnTo>
                <a:lnTo>
                  <a:pt x="36" y="151"/>
                </a:lnTo>
                <a:lnTo>
                  <a:pt x="38" y="151"/>
                </a:lnTo>
                <a:lnTo>
                  <a:pt x="40" y="151"/>
                </a:lnTo>
                <a:lnTo>
                  <a:pt x="38" y="151"/>
                </a:lnTo>
                <a:lnTo>
                  <a:pt x="38" y="149"/>
                </a:lnTo>
                <a:lnTo>
                  <a:pt x="40" y="149"/>
                </a:lnTo>
                <a:lnTo>
                  <a:pt x="44" y="149"/>
                </a:lnTo>
                <a:lnTo>
                  <a:pt x="46" y="149"/>
                </a:lnTo>
                <a:lnTo>
                  <a:pt x="44" y="147"/>
                </a:lnTo>
                <a:lnTo>
                  <a:pt x="42" y="149"/>
                </a:lnTo>
                <a:lnTo>
                  <a:pt x="40" y="149"/>
                </a:lnTo>
                <a:lnTo>
                  <a:pt x="38" y="149"/>
                </a:lnTo>
                <a:lnTo>
                  <a:pt x="36" y="149"/>
                </a:lnTo>
                <a:lnTo>
                  <a:pt x="38" y="147"/>
                </a:lnTo>
                <a:lnTo>
                  <a:pt x="40" y="147"/>
                </a:lnTo>
                <a:lnTo>
                  <a:pt x="38" y="147"/>
                </a:lnTo>
                <a:lnTo>
                  <a:pt x="36" y="147"/>
                </a:lnTo>
                <a:lnTo>
                  <a:pt x="34" y="147"/>
                </a:lnTo>
                <a:lnTo>
                  <a:pt x="32" y="149"/>
                </a:lnTo>
                <a:lnTo>
                  <a:pt x="30" y="147"/>
                </a:lnTo>
                <a:lnTo>
                  <a:pt x="32" y="147"/>
                </a:lnTo>
                <a:lnTo>
                  <a:pt x="34" y="147"/>
                </a:lnTo>
                <a:lnTo>
                  <a:pt x="32" y="147"/>
                </a:lnTo>
                <a:lnTo>
                  <a:pt x="30" y="145"/>
                </a:lnTo>
                <a:lnTo>
                  <a:pt x="32" y="143"/>
                </a:lnTo>
                <a:lnTo>
                  <a:pt x="34" y="143"/>
                </a:lnTo>
                <a:lnTo>
                  <a:pt x="36" y="143"/>
                </a:lnTo>
                <a:lnTo>
                  <a:pt x="38" y="145"/>
                </a:lnTo>
                <a:lnTo>
                  <a:pt x="40" y="145"/>
                </a:lnTo>
                <a:lnTo>
                  <a:pt x="40" y="143"/>
                </a:lnTo>
                <a:lnTo>
                  <a:pt x="42" y="143"/>
                </a:lnTo>
                <a:lnTo>
                  <a:pt x="44" y="143"/>
                </a:lnTo>
                <a:lnTo>
                  <a:pt x="46" y="145"/>
                </a:lnTo>
                <a:lnTo>
                  <a:pt x="46" y="147"/>
                </a:lnTo>
                <a:lnTo>
                  <a:pt x="48" y="147"/>
                </a:lnTo>
                <a:lnTo>
                  <a:pt x="50" y="147"/>
                </a:lnTo>
                <a:lnTo>
                  <a:pt x="52" y="149"/>
                </a:lnTo>
                <a:lnTo>
                  <a:pt x="52" y="147"/>
                </a:lnTo>
                <a:lnTo>
                  <a:pt x="50" y="147"/>
                </a:lnTo>
                <a:lnTo>
                  <a:pt x="48" y="147"/>
                </a:lnTo>
                <a:lnTo>
                  <a:pt x="48" y="145"/>
                </a:lnTo>
                <a:lnTo>
                  <a:pt x="46" y="143"/>
                </a:lnTo>
                <a:lnTo>
                  <a:pt x="44" y="141"/>
                </a:lnTo>
                <a:lnTo>
                  <a:pt x="46" y="141"/>
                </a:lnTo>
                <a:lnTo>
                  <a:pt x="48" y="143"/>
                </a:lnTo>
                <a:lnTo>
                  <a:pt x="50" y="143"/>
                </a:lnTo>
                <a:lnTo>
                  <a:pt x="50" y="145"/>
                </a:lnTo>
                <a:lnTo>
                  <a:pt x="52" y="145"/>
                </a:lnTo>
                <a:lnTo>
                  <a:pt x="54" y="145"/>
                </a:lnTo>
                <a:lnTo>
                  <a:pt x="52" y="145"/>
                </a:lnTo>
                <a:lnTo>
                  <a:pt x="52" y="143"/>
                </a:lnTo>
                <a:lnTo>
                  <a:pt x="54" y="143"/>
                </a:lnTo>
                <a:lnTo>
                  <a:pt x="50" y="143"/>
                </a:lnTo>
                <a:lnTo>
                  <a:pt x="52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1"/>
                </a:lnTo>
                <a:lnTo>
                  <a:pt x="50" y="141"/>
                </a:lnTo>
                <a:lnTo>
                  <a:pt x="52" y="141"/>
                </a:lnTo>
                <a:lnTo>
                  <a:pt x="54" y="139"/>
                </a:lnTo>
                <a:lnTo>
                  <a:pt x="56" y="139"/>
                </a:lnTo>
                <a:lnTo>
                  <a:pt x="58" y="139"/>
                </a:lnTo>
                <a:lnTo>
                  <a:pt x="56" y="139"/>
                </a:lnTo>
                <a:lnTo>
                  <a:pt x="54" y="139"/>
                </a:lnTo>
                <a:lnTo>
                  <a:pt x="54" y="137"/>
                </a:lnTo>
                <a:lnTo>
                  <a:pt x="56" y="135"/>
                </a:lnTo>
                <a:lnTo>
                  <a:pt x="58" y="135"/>
                </a:lnTo>
                <a:lnTo>
                  <a:pt x="60" y="135"/>
                </a:lnTo>
                <a:lnTo>
                  <a:pt x="62" y="135"/>
                </a:lnTo>
                <a:lnTo>
                  <a:pt x="60" y="137"/>
                </a:lnTo>
                <a:lnTo>
                  <a:pt x="62" y="137"/>
                </a:lnTo>
                <a:lnTo>
                  <a:pt x="64" y="137"/>
                </a:lnTo>
                <a:lnTo>
                  <a:pt x="66" y="137"/>
                </a:lnTo>
                <a:lnTo>
                  <a:pt x="64" y="137"/>
                </a:lnTo>
                <a:lnTo>
                  <a:pt x="62" y="137"/>
                </a:lnTo>
                <a:lnTo>
                  <a:pt x="64" y="135"/>
                </a:lnTo>
                <a:lnTo>
                  <a:pt x="66" y="135"/>
                </a:lnTo>
                <a:lnTo>
                  <a:pt x="64" y="135"/>
                </a:lnTo>
                <a:lnTo>
                  <a:pt x="62" y="135"/>
                </a:lnTo>
                <a:lnTo>
                  <a:pt x="64" y="133"/>
                </a:lnTo>
                <a:lnTo>
                  <a:pt x="66" y="133"/>
                </a:lnTo>
                <a:lnTo>
                  <a:pt x="68" y="133"/>
                </a:lnTo>
                <a:lnTo>
                  <a:pt x="68" y="131"/>
                </a:lnTo>
                <a:lnTo>
                  <a:pt x="72" y="135"/>
                </a:lnTo>
                <a:lnTo>
                  <a:pt x="72" y="137"/>
                </a:lnTo>
                <a:lnTo>
                  <a:pt x="70" y="137"/>
                </a:lnTo>
                <a:lnTo>
                  <a:pt x="72" y="137"/>
                </a:lnTo>
                <a:lnTo>
                  <a:pt x="74" y="137"/>
                </a:lnTo>
                <a:lnTo>
                  <a:pt x="76" y="137"/>
                </a:lnTo>
                <a:lnTo>
                  <a:pt x="74" y="137"/>
                </a:lnTo>
                <a:lnTo>
                  <a:pt x="76" y="135"/>
                </a:lnTo>
                <a:lnTo>
                  <a:pt x="78" y="135"/>
                </a:lnTo>
                <a:lnTo>
                  <a:pt x="80" y="135"/>
                </a:lnTo>
                <a:lnTo>
                  <a:pt x="82" y="135"/>
                </a:lnTo>
                <a:lnTo>
                  <a:pt x="84" y="135"/>
                </a:lnTo>
                <a:lnTo>
                  <a:pt x="86" y="135"/>
                </a:lnTo>
                <a:lnTo>
                  <a:pt x="84" y="133"/>
                </a:lnTo>
                <a:lnTo>
                  <a:pt x="86" y="133"/>
                </a:lnTo>
                <a:lnTo>
                  <a:pt x="84" y="133"/>
                </a:lnTo>
                <a:lnTo>
                  <a:pt x="82" y="133"/>
                </a:lnTo>
                <a:lnTo>
                  <a:pt x="86" y="131"/>
                </a:lnTo>
                <a:lnTo>
                  <a:pt x="88" y="131"/>
                </a:lnTo>
                <a:lnTo>
                  <a:pt x="90" y="129"/>
                </a:lnTo>
                <a:lnTo>
                  <a:pt x="92" y="129"/>
                </a:lnTo>
                <a:lnTo>
                  <a:pt x="92" y="127"/>
                </a:lnTo>
                <a:lnTo>
                  <a:pt x="90" y="127"/>
                </a:lnTo>
                <a:lnTo>
                  <a:pt x="90" y="125"/>
                </a:lnTo>
                <a:lnTo>
                  <a:pt x="92" y="125"/>
                </a:lnTo>
                <a:lnTo>
                  <a:pt x="94" y="125"/>
                </a:lnTo>
                <a:lnTo>
                  <a:pt x="92" y="125"/>
                </a:lnTo>
                <a:lnTo>
                  <a:pt x="90" y="125"/>
                </a:lnTo>
                <a:lnTo>
                  <a:pt x="92" y="123"/>
                </a:lnTo>
                <a:lnTo>
                  <a:pt x="90" y="123"/>
                </a:lnTo>
                <a:lnTo>
                  <a:pt x="88" y="125"/>
                </a:lnTo>
                <a:lnTo>
                  <a:pt x="86" y="125"/>
                </a:lnTo>
                <a:lnTo>
                  <a:pt x="86" y="127"/>
                </a:lnTo>
                <a:lnTo>
                  <a:pt x="84" y="127"/>
                </a:lnTo>
                <a:lnTo>
                  <a:pt x="86" y="127"/>
                </a:lnTo>
                <a:lnTo>
                  <a:pt x="88" y="129"/>
                </a:lnTo>
                <a:lnTo>
                  <a:pt x="86" y="129"/>
                </a:lnTo>
                <a:lnTo>
                  <a:pt x="84" y="131"/>
                </a:lnTo>
                <a:lnTo>
                  <a:pt x="82" y="131"/>
                </a:lnTo>
                <a:lnTo>
                  <a:pt x="80" y="133"/>
                </a:lnTo>
                <a:lnTo>
                  <a:pt x="78" y="133"/>
                </a:lnTo>
                <a:lnTo>
                  <a:pt x="76" y="133"/>
                </a:lnTo>
                <a:lnTo>
                  <a:pt x="74" y="135"/>
                </a:lnTo>
                <a:lnTo>
                  <a:pt x="72" y="135"/>
                </a:lnTo>
                <a:lnTo>
                  <a:pt x="72" y="133"/>
                </a:lnTo>
                <a:lnTo>
                  <a:pt x="70" y="131"/>
                </a:lnTo>
                <a:lnTo>
                  <a:pt x="72" y="131"/>
                </a:lnTo>
                <a:lnTo>
                  <a:pt x="72" y="129"/>
                </a:lnTo>
                <a:lnTo>
                  <a:pt x="74" y="129"/>
                </a:lnTo>
                <a:lnTo>
                  <a:pt x="72" y="129"/>
                </a:lnTo>
                <a:lnTo>
                  <a:pt x="70" y="129"/>
                </a:lnTo>
                <a:lnTo>
                  <a:pt x="70" y="131"/>
                </a:lnTo>
                <a:lnTo>
                  <a:pt x="68" y="131"/>
                </a:lnTo>
                <a:lnTo>
                  <a:pt x="68" y="129"/>
                </a:lnTo>
                <a:lnTo>
                  <a:pt x="70" y="127"/>
                </a:lnTo>
                <a:lnTo>
                  <a:pt x="72" y="127"/>
                </a:lnTo>
                <a:lnTo>
                  <a:pt x="74" y="125"/>
                </a:lnTo>
                <a:lnTo>
                  <a:pt x="76" y="127"/>
                </a:lnTo>
                <a:lnTo>
                  <a:pt x="74" y="125"/>
                </a:lnTo>
                <a:lnTo>
                  <a:pt x="72" y="127"/>
                </a:lnTo>
                <a:lnTo>
                  <a:pt x="74" y="125"/>
                </a:lnTo>
                <a:lnTo>
                  <a:pt x="72" y="125"/>
                </a:lnTo>
                <a:lnTo>
                  <a:pt x="74" y="125"/>
                </a:lnTo>
                <a:lnTo>
                  <a:pt x="74" y="123"/>
                </a:lnTo>
                <a:lnTo>
                  <a:pt x="76" y="123"/>
                </a:lnTo>
                <a:lnTo>
                  <a:pt x="76" y="121"/>
                </a:lnTo>
                <a:lnTo>
                  <a:pt x="78" y="121"/>
                </a:lnTo>
                <a:lnTo>
                  <a:pt x="78" y="119"/>
                </a:lnTo>
                <a:lnTo>
                  <a:pt x="80" y="119"/>
                </a:lnTo>
                <a:lnTo>
                  <a:pt x="84" y="117"/>
                </a:lnTo>
                <a:lnTo>
                  <a:pt x="84" y="115"/>
                </a:lnTo>
                <a:lnTo>
                  <a:pt x="86" y="115"/>
                </a:lnTo>
                <a:lnTo>
                  <a:pt x="86" y="113"/>
                </a:lnTo>
                <a:lnTo>
                  <a:pt x="88" y="115"/>
                </a:lnTo>
                <a:lnTo>
                  <a:pt x="90" y="115"/>
                </a:lnTo>
                <a:lnTo>
                  <a:pt x="92" y="117"/>
                </a:lnTo>
                <a:lnTo>
                  <a:pt x="90" y="119"/>
                </a:lnTo>
                <a:lnTo>
                  <a:pt x="92" y="117"/>
                </a:lnTo>
                <a:lnTo>
                  <a:pt x="94" y="117"/>
                </a:lnTo>
                <a:lnTo>
                  <a:pt x="96" y="117"/>
                </a:lnTo>
                <a:lnTo>
                  <a:pt x="96" y="115"/>
                </a:lnTo>
                <a:lnTo>
                  <a:pt x="94" y="117"/>
                </a:lnTo>
                <a:lnTo>
                  <a:pt x="94" y="115"/>
                </a:lnTo>
                <a:lnTo>
                  <a:pt x="96" y="113"/>
                </a:lnTo>
                <a:lnTo>
                  <a:pt x="94" y="113"/>
                </a:lnTo>
                <a:lnTo>
                  <a:pt x="94" y="111"/>
                </a:lnTo>
                <a:lnTo>
                  <a:pt x="96" y="111"/>
                </a:lnTo>
                <a:lnTo>
                  <a:pt x="98" y="109"/>
                </a:lnTo>
                <a:lnTo>
                  <a:pt x="96" y="109"/>
                </a:lnTo>
                <a:lnTo>
                  <a:pt x="98" y="109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6" y="107"/>
                </a:lnTo>
                <a:lnTo>
                  <a:pt x="108" y="109"/>
                </a:lnTo>
                <a:lnTo>
                  <a:pt x="106" y="107"/>
                </a:lnTo>
                <a:lnTo>
                  <a:pt x="104" y="107"/>
                </a:lnTo>
                <a:lnTo>
                  <a:pt x="102" y="107"/>
                </a:lnTo>
                <a:lnTo>
                  <a:pt x="100" y="107"/>
                </a:lnTo>
                <a:lnTo>
                  <a:pt x="98" y="109"/>
                </a:lnTo>
                <a:lnTo>
                  <a:pt x="96" y="109"/>
                </a:lnTo>
                <a:lnTo>
                  <a:pt x="94" y="109"/>
                </a:lnTo>
                <a:lnTo>
                  <a:pt x="92" y="111"/>
                </a:lnTo>
                <a:lnTo>
                  <a:pt x="90" y="111"/>
                </a:lnTo>
                <a:lnTo>
                  <a:pt x="92" y="109"/>
                </a:lnTo>
                <a:lnTo>
                  <a:pt x="90" y="109"/>
                </a:lnTo>
                <a:lnTo>
                  <a:pt x="92" y="109"/>
                </a:lnTo>
                <a:lnTo>
                  <a:pt x="94" y="109"/>
                </a:lnTo>
                <a:lnTo>
                  <a:pt x="96" y="109"/>
                </a:lnTo>
                <a:lnTo>
                  <a:pt x="94" y="109"/>
                </a:lnTo>
                <a:lnTo>
                  <a:pt x="92" y="109"/>
                </a:lnTo>
                <a:lnTo>
                  <a:pt x="94" y="107"/>
                </a:lnTo>
                <a:lnTo>
                  <a:pt x="96" y="107"/>
                </a:lnTo>
                <a:lnTo>
                  <a:pt x="94" y="107"/>
                </a:lnTo>
                <a:lnTo>
                  <a:pt x="96" y="107"/>
                </a:lnTo>
                <a:lnTo>
                  <a:pt x="98" y="107"/>
                </a:lnTo>
                <a:lnTo>
                  <a:pt x="96" y="107"/>
                </a:lnTo>
                <a:lnTo>
                  <a:pt x="98" y="105"/>
                </a:lnTo>
                <a:lnTo>
                  <a:pt x="100" y="105"/>
                </a:lnTo>
                <a:lnTo>
                  <a:pt x="98" y="105"/>
                </a:lnTo>
                <a:lnTo>
                  <a:pt x="100" y="103"/>
                </a:lnTo>
                <a:lnTo>
                  <a:pt x="102" y="105"/>
                </a:lnTo>
                <a:lnTo>
                  <a:pt x="102" y="103"/>
                </a:lnTo>
                <a:lnTo>
                  <a:pt x="104" y="103"/>
                </a:lnTo>
                <a:lnTo>
                  <a:pt x="106" y="105"/>
                </a:lnTo>
                <a:lnTo>
                  <a:pt x="104" y="105"/>
                </a:lnTo>
                <a:lnTo>
                  <a:pt x="102" y="105"/>
                </a:lnTo>
                <a:lnTo>
                  <a:pt x="104" y="105"/>
                </a:lnTo>
                <a:lnTo>
                  <a:pt x="106" y="105"/>
                </a:lnTo>
                <a:lnTo>
                  <a:pt x="108" y="105"/>
                </a:lnTo>
                <a:lnTo>
                  <a:pt x="112" y="103"/>
                </a:lnTo>
                <a:lnTo>
                  <a:pt x="114" y="101"/>
                </a:lnTo>
                <a:lnTo>
                  <a:pt x="112" y="101"/>
                </a:lnTo>
                <a:lnTo>
                  <a:pt x="110" y="103"/>
                </a:lnTo>
                <a:lnTo>
                  <a:pt x="108" y="103"/>
                </a:lnTo>
                <a:lnTo>
                  <a:pt x="106" y="103"/>
                </a:lnTo>
                <a:lnTo>
                  <a:pt x="108" y="103"/>
                </a:lnTo>
                <a:lnTo>
                  <a:pt x="106" y="103"/>
                </a:lnTo>
                <a:lnTo>
                  <a:pt x="108" y="101"/>
                </a:lnTo>
                <a:lnTo>
                  <a:pt x="106" y="101"/>
                </a:lnTo>
                <a:lnTo>
                  <a:pt x="104" y="103"/>
                </a:lnTo>
                <a:lnTo>
                  <a:pt x="102" y="101"/>
                </a:lnTo>
                <a:lnTo>
                  <a:pt x="104" y="99"/>
                </a:lnTo>
                <a:lnTo>
                  <a:pt x="104" y="97"/>
                </a:lnTo>
                <a:lnTo>
                  <a:pt x="106" y="97"/>
                </a:lnTo>
                <a:lnTo>
                  <a:pt x="108" y="99"/>
                </a:lnTo>
                <a:lnTo>
                  <a:pt x="110" y="99"/>
                </a:lnTo>
                <a:lnTo>
                  <a:pt x="112" y="97"/>
                </a:lnTo>
                <a:lnTo>
                  <a:pt x="110" y="97"/>
                </a:lnTo>
                <a:lnTo>
                  <a:pt x="108" y="97"/>
                </a:lnTo>
                <a:lnTo>
                  <a:pt x="106" y="95"/>
                </a:lnTo>
                <a:lnTo>
                  <a:pt x="108" y="93"/>
                </a:lnTo>
                <a:lnTo>
                  <a:pt x="110" y="93"/>
                </a:lnTo>
                <a:lnTo>
                  <a:pt x="112" y="95"/>
                </a:lnTo>
                <a:lnTo>
                  <a:pt x="110" y="93"/>
                </a:lnTo>
                <a:lnTo>
                  <a:pt x="110" y="91"/>
                </a:lnTo>
                <a:lnTo>
                  <a:pt x="110" y="89"/>
                </a:lnTo>
                <a:lnTo>
                  <a:pt x="112" y="89"/>
                </a:lnTo>
                <a:lnTo>
                  <a:pt x="114" y="89"/>
                </a:lnTo>
                <a:lnTo>
                  <a:pt x="116" y="89"/>
                </a:lnTo>
                <a:lnTo>
                  <a:pt x="118" y="91"/>
                </a:lnTo>
                <a:lnTo>
                  <a:pt x="116" y="89"/>
                </a:lnTo>
                <a:lnTo>
                  <a:pt x="114" y="89"/>
                </a:lnTo>
                <a:lnTo>
                  <a:pt x="114" y="87"/>
                </a:lnTo>
                <a:lnTo>
                  <a:pt x="112" y="87"/>
                </a:lnTo>
                <a:lnTo>
                  <a:pt x="110" y="87"/>
                </a:lnTo>
                <a:lnTo>
                  <a:pt x="112" y="87"/>
                </a:lnTo>
                <a:lnTo>
                  <a:pt x="114" y="85"/>
                </a:lnTo>
                <a:lnTo>
                  <a:pt x="116" y="85"/>
                </a:lnTo>
                <a:lnTo>
                  <a:pt x="118" y="85"/>
                </a:lnTo>
                <a:lnTo>
                  <a:pt x="120" y="83"/>
                </a:lnTo>
                <a:lnTo>
                  <a:pt x="122" y="83"/>
                </a:lnTo>
                <a:lnTo>
                  <a:pt x="122" y="85"/>
                </a:lnTo>
                <a:lnTo>
                  <a:pt x="124" y="85"/>
                </a:lnTo>
                <a:lnTo>
                  <a:pt x="126" y="85"/>
                </a:lnTo>
                <a:lnTo>
                  <a:pt x="124" y="85"/>
                </a:lnTo>
                <a:lnTo>
                  <a:pt x="126" y="85"/>
                </a:lnTo>
                <a:lnTo>
                  <a:pt x="128" y="83"/>
                </a:lnTo>
                <a:lnTo>
                  <a:pt x="130" y="83"/>
                </a:lnTo>
                <a:lnTo>
                  <a:pt x="128" y="83"/>
                </a:lnTo>
                <a:lnTo>
                  <a:pt x="126" y="83"/>
                </a:lnTo>
                <a:lnTo>
                  <a:pt x="122" y="83"/>
                </a:lnTo>
                <a:lnTo>
                  <a:pt x="120" y="83"/>
                </a:lnTo>
                <a:lnTo>
                  <a:pt x="118" y="85"/>
                </a:lnTo>
                <a:lnTo>
                  <a:pt x="116" y="85"/>
                </a:lnTo>
                <a:lnTo>
                  <a:pt x="118" y="83"/>
                </a:lnTo>
                <a:lnTo>
                  <a:pt x="120" y="83"/>
                </a:lnTo>
                <a:lnTo>
                  <a:pt x="118" y="83"/>
                </a:lnTo>
                <a:lnTo>
                  <a:pt x="116" y="83"/>
                </a:lnTo>
                <a:lnTo>
                  <a:pt x="116" y="81"/>
                </a:lnTo>
                <a:lnTo>
                  <a:pt x="114" y="79"/>
                </a:lnTo>
                <a:lnTo>
                  <a:pt x="116" y="79"/>
                </a:lnTo>
                <a:lnTo>
                  <a:pt x="118" y="79"/>
                </a:lnTo>
                <a:lnTo>
                  <a:pt x="120" y="79"/>
                </a:lnTo>
                <a:lnTo>
                  <a:pt x="122" y="79"/>
                </a:lnTo>
                <a:lnTo>
                  <a:pt x="124" y="77"/>
                </a:lnTo>
                <a:lnTo>
                  <a:pt x="122" y="77"/>
                </a:lnTo>
                <a:lnTo>
                  <a:pt x="120" y="79"/>
                </a:lnTo>
                <a:lnTo>
                  <a:pt x="118" y="79"/>
                </a:lnTo>
                <a:lnTo>
                  <a:pt x="116" y="77"/>
                </a:lnTo>
                <a:lnTo>
                  <a:pt x="118" y="77"/>
                </a:lnTo>
                <a:lnTo>
                  <a:pt x="120" y="77"/>
                </a:lnTo>
                <a:lnTo>
                  <a:pt x="120" y="75"/>
                </a:lnTo>
                <a:lnTo>
                  <a:pt x="118" y="75"/>
                </a:lnTo>
                <a:lnTo>
                  <a:pt x="120" y="75"/>
                </a:lnTo>
                <a:lnTo>
                  <a:pt x="122" y="75"/>
                </a:lnTo>
                <a:lnTo>
                  <a:pt x="124" y="75"/>
                </a:lnTo>
                <a:lnTo>
                  <a:pt x="126" y="75"/>
                </a:lnTo>
                <a:lnTo>
                  <a:pt x="124" y="75"/>
                </a:lnTo>
                <a:lnTo>
                  <a:pt x="122" y="75"/>
                </a:lnTo>
                <a:lnTo>
                  <a:pt x="124" y="75"/>
                </a:lnTo>
                <a:lnTo>
                  <a:pt x="122" y="75"/>
                </a:lnTo>
                <a:lnTo>
                  <a:pt x="124" y="73"/>
                </a:lnTo>
                <a:lnTo>
                  <a:pt x="126" y="73"/>
                </a:lnTo>
                <a:lnTo>
                  <a:pt x="128" y="73"/>
                </a:lnTo>
                <a:lnTo>
                  <a:pt x="126" y="73"/>
                </a:lnTo>
                <a:lnTo>
                  <a:pt x="124" y="73"/>
                </a:lnTo>
                <a:lnTo>
                  <a:pt x="122" y="71"/>
                </a:lnTo>
                <a:lnTo>
                  <a:pt x="124" y="71"/>
                </a:lnTo>
                <a:lnTo>
                  <a:pt x="126" y="71"/>
                </a:lnTo>
                <a:lnTo>
                  <a:pt x="126" y="69"/>
                </a:lnTo>
                <a:lnTo>
                  <a:pt x="128" y="71"/>
                </a:lnTo>
                <a:lnTo>
                  <a:pt x="130" y="71"/>
                </a:lnTo>
                <a:lnTo>
                  <a:pt x="132" y="69"/>
                </a:lnTo>
                <a:lnTo>
                  <a:pt x="134" y="69"/>
                </a:lnTo>
                <a:lnTo>
                  <a:pt x="136" y="69"/>
                </a:lnTo>
                <a:lnTo>
                  <a:pt x="134" y="69"/>
                </a:lnTo>
                <a:lnTo>
                  <a:pt x="132" y="69"/>
                </a:lnTo>
                <a:lnTo>
                  <a:pt x="134" y="67"/>
                </a:lnTo>
                <a:lnTo>
                  <a:pt x="136" y="67"/>
                </a:lnTo>
                <a:lnTo>
                  <a:pt x="138" y="67"/>
                </a:lnTo>
                <a:lnTo>
                  <a:pt x="140" y="67"/>
                </a:lnTo>
                <a:lnTo>
                  <a:pt x="140" y="65"/>
                </a:lnTo>
                <a:lnTo>
                  <a:pt x="140" y="67"/>
                </a:lnTo>
                <a:lnTo>
                  <a:pt x="142" y="67"/>
                </a:lnTo>
                <a:lnTo>
                  <a:pt x="144" y="67"/>
                </a:lnTo>
                <a:lnTo>
                  <a:pt x="146" y="67"/>
                </a:lnTo>
                <a:lnTo>
                  <a:pt x="148" y="67"/>
                </a:lnTo>
                <a:lnTo>
                  <a:pt x="150" y="67"/>
                </a:lnTo>
                <a:lnTo>
                  <a:pt x="148" y="65"/>
                </a:lnTo>
                <a:lnTo>
                  <a:pt x="146" y="65"/>
                </a:lnTo>
                <a:lnTo>
                  <a:pt x="144" y="65"/>
                </a:lnTo>
                <a:lnTo>
                  <a:pt x="142" y="65"/>
                </a:lnTo>
                <a:lnTo>
                  <a:pt x="140" y="65"/>
                </a:lnTo>
                <a:lnTo>
                  <a:pt x="138" y="65"/>
                </a:lnTo>
                <a:lnTo>
                  <a:pt x="136" y="65"/>
                </a:lnTo>
                <a:lnTo>
                  <a:pt x="134" y="65"/>
                </a:lnTo>
                <a:lnTo>
                  <a:pt x="134" y="63"/>
                </a:lnTo>
                <a:lnTo>
                  <a:pt x="136" y="63"/>
                </a:lnTo>
                <a:lnTo>
                  <a:pt x="138" y="63"/>
                </a:lnTo>
                <a:lnTo>
                  <a:pt x="140" y="63"/>
                </a:lnTo>
                <a:lnTo>
                  <a:pt x="138" y="63"/>
                </a:lnTo>
                <a:lnTo>
                  <a:pt x="136" y="61"/>
                </a:lnTo>
                <a:lnTo>
                  <a:pt x="138" y="61"/>
                </a:lnTo>
                <a:lnTo>
                  <a:pt x="140" y="59"/>
                </a:lnTo>
                <a:lnTo>
                  <a:pt x="142" y="61"/>
                </a:lnTo>
                <a:lnTo>
                  <a:pt x="140" y="61"/>
                </a:lnTo>
                <a:lnTo>
                  <a:pt x="142" y="61"/>
                </a:lnTo>
                <a:lnTo>
                  <a:pt x="144" y="61"/>
                </a:lnTo>
                <a:lnTo>
                  <a:pt x="146" y="61"/>
                </a:lnTo>
                <a:lnTo>
                  <a:pt x="148" y="63"/>
                </a:lnTo>
                <a:lnTo>
                  <a:pt x="150" y="63"/>
                </a:lnTo>
                <a:lnTo>
                  <a:pt x="148" y="63"/>
                </a:lnTo>
                <a:lnTo>
                  <a:pt x="150" y="61"/>
                </a:lnTo>
                <a:lnTo>
                  <a:pt x="152" y="61"/>
                </a:lnTo>
                <a:lnTo>
                  <a:pt x="152" y="59"/>
                </a:lnTo>
                <a:lnTo>
                  <a:pt x="150" y="61"/>
                </a:lnTo>
                <a:lnTo>
                  <a:pt x="148" y="61"/>
                </a:lnTo>
                <a:lnTo>
                  <a:pt x="146" y="61"/>
                </a:lnTo>
                <a:lnTo>
                  <a:pt x="144" y="61"/>
                </a:lnTo>
                <a:lnTo>
                  <a:pt x="146" y="59"/>
                </a:lnTo>
                <a:lnTo>
                  <a:pt x="144" y="59"/>
                </a:lnTo>
                <a:lnTo>
                  <a:pt x="144" y="58"/>
                </a:lnTo>
                <a:lnTo>
                  <a:pt x="146" y="58"/>
                </a:lnTo>
                <a:lnTo>
                  <a:pt x="148" y="58"/>
                </a:lnTo>
                <a:lnTo>
                  <a:pt x="146" y="58"/>
                </a:lnTo>
                <a:lnTo>
                  <a:pt x="148" y="58"/>
                </a:lnTo>
                <a:lnTo>
                  <a:pt x="150" y="58"/>
                </a:lnTo>
                <a:lnTo>
                  <a:pt x="152" y="59"/>
                </a:lnTo>
                <a:lnTo>
                  <a:pt x="150" y="58"/>
                </a:lnTo>
                <a:lnTo>
                  <a:pt x="148" y="58"/>
                </a:lnTo>
                <a:lnTo>
                  <a:pt x="146" y="56"/>
                </a:lnTo>
                <a:lnTo>
                  <a:pt x="144" y="58"/>
                </a:lnTo>
                <a:lnTo>
                  <a:pt x="142" y="59"/>
                </a:lnTo>
                <a:lnTo>
                  <a:pt x="140" y="59"/>
                </a:lnTo>
                <a:lnTo>
                  <a:pt x="138" y="59"/>
                </a:lnTo>
                <a:lnTo>
                  <a:pt x="140" y="58"/>
                </a:lnTo>
                <a:lnTo>
                  <a:pt x="142" y="58"/>
                </a:lnTo>
                <a:lnTo>
                  <a:pt x="140" y="58"/>
                </a:lnTo>
                <a:lnTo>
                  <a:pt x="138" y="56"/>
                </a:lnTo>
                <a:lnTo>
                  <a:pt x="140" y="56"/>
                </a:lnTo>
                <a:lnTo>
                  <a:pt x="142" y="56"/>
                </a:lnTo>
                <a:lnTo>
                  <a:pt x="140" y="56"/>
                </a:lnTo>
                <a:lnTo>
                  <a:pt x="142" y="56"/>
                </a:lnTo>
                <a:lnTo>
                  <a:pt x="146" y="56"/>
                </a:lnTo>
                <a:lnTo>
                  <a:pt x="148" y="54"/>
                </a:lnTo>
                <a:lnTo>
                  <a:pt x="150" y="54"/>
                </a:lnTo>
                <a:lnTo>
                  <a:pt x="152" y="54"/>
                </a:lnTo>
                <a:lnTo>
                  <a:pt x="154" y="54"/>
                </a:lnTo>
                <a:lnTo>
                  <a:pt x="152" y="52"/>
                </a:lnTo>
                <a:lnTo>
                  <a:pt x="150" y="52"/>
                </a:lnTo>
                <a:lnTo>
                  <a:pt x="148" y="52"/>
                </a:lnTo>
                <a:lnTo>
                  <a:pt x="146" y="52"/>
                </a:lnTo>
                <a:lnTo>
                  <a:pt x="144" y="52"/>
                </a:lnTo>
                <a:lnTo>
                  <a:pt x="146" y="50"/>
                </a:lnTo>
                <a:lnTo>
                  <a:pt x="148" y="50"/>
                </a:lnTo>
                <a:lnTo>
                  <a:pt x="150" y="50"/>
                </a:lnTo>
                <a:lnTo>
                  <a:pt x="148" y="52"/>
                </a:lnTo>
                <a:lnTo>
                  <a:pt x="150" y="52"/>
                </a:lnTo>
                <a:lnTo>
                  <a:pt x="152" y="52"/>
                </a:lnTo>
                <a:lnTo>
                  <a:pt x="152" y="50"/>
                </a:lnTo>
                <a:lnTo>
                  <a:pt x="154" y="48"/>
                </a:lnTo>
                <a:lnTo>
                  <a:pt x="156" y="50"/>
                </a:lnTo>
                <a:lnTo>
                  <a:pt x="156" y="52"/>
                </a:lnTo>
                <a:lnTo>
                  <a:pt x="156" y="54"/>
                </a:lnTo>
                <a:lnTo>
                  <a:pt x="158" y="56"/>
                </a:lnTo>
                <a:lnTo>
                  <a:pt x="160" y="56"/>
                </a:lnTo>
                <a:lnTo>
                  <a:pt x="158" y="54"/>
                </a:lnTo>
                <a:lnTo>
                  <a:pt x="156" y="52"/>
                </a:lnTo>
                <a:lnTo>
                  <a:pt x="158" y="54"/>
                </a:lnTo>
                <a:lnTo>
                  <a:pt x="160" y="54"/>
                </a:lnTo>
                <a:lnTo>
                  <a:pt x="158" y="52"/>
                </a:lnTo>
                <a:lnTo>
                  <a:pt x="160" y="54"/>
                </a:lnTo>
                <a:lnTo>
                  <a:pt x="160" y="52"/>
                </a:lnTo>
                <a:lnTo>
                  <a:pt x="162" y="52"/>
                </a:lnTo>
                <a:lnTo>
                  <a:pt x="164" y="52"/>
                </a:lnTo>
                <a:lnTo>
                  <a:pt x="162" y="52"/>
                </a:lnTo>
                <a:lnTo>
                  <a:pt x="160" y="52"/>
                </a:lnTo>
                <a:lnTo>
                  <a:pt x="158" y="50"/>
                </a:lnTo>
                <a:lnTo>
                  <a:pt x="160" y="50"/>
                </a:lnTo>
                <a:lnTo>
                  <a:pt x="158" y="50"/>
                </a:lnTo>
                <a:lnTo>
                  <a:pt x="156" y="50"/>
                </a:lnTo>
                <a:lnTo>
                  <a:pt x="158" y="48"/>
                </a:lnTo>
                <a:lnTo>
                  <a:pt x="156" y="48"/>
                </a:lnTo>
                <a:lnTo>
                  <a:pt x="158" y="48"/>
                </a:lnTo>
                <a:lnTo>
                  <a:pt x="160" y="48"/>
                </a:lnTo>
                <a:lnTo>
                  <a:pt x="162" y="50"/>
                </a:lnTo>
                <a:lnTo>
                  <a:pt x="164" y="50"/>
                </a:lnTo>
                <a:lnTo>
                  <a:pt x="162" y="50"/>
                </a:lnTo>
                <a:lnTo>
                  <a:pt x="160" y="48"/>
                </a:lnTo>
                <a:lnTo>
                  <a:pt x="158" y="46"/>
                </a:lnTo>
                <a:lnTo>
                  <a:pt x="160" y="46"/>
                </a:lnTo>
                <a:lnTo>
                  <a:pt x="162" y="46"/>
                </a:lnTo>
                <a:lnTo>
                  <a:pt x="164" y="46"/>
                </a:lnTo>
                <a:lnTo>
                  <a:pt x="166" y="46"/>
                </a:lnTo>
                <a:lnTo>
                  <a:pt x="168" y="46"/>
                </a:lnTo>
                <a:lnTo>
                  <a:pt x="170" y="48"/>
                </a:lnTo>
                <a:lnTo>
                  <a:pt x="172" y="48"/>
                </a:lnTo>
                <a:lnTo>
                  <a:pt x="170" y="48"/>
                </a:lnTo>
                <a:lnTo>
                  <a:pt x="172" y="46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6" y="46"/>
                </a:lnTo>
                <a:lnTo>
                  <a:pt x="174" y="46"/>
                </a:lnTo>
                <a:lnTo>
                  <a:pt x="172" y="44"/>
                </a:lnTo>
                <a:lnTo>
                  <a:pt x="170" y="46"/>
                </a:lnTo>
                <a:lnTo>
                  <a:pt x="168" y="46"/>
                </a:lnTo>
                <a:lnTo>
                  <a:pt x="166" y="46"/>
                </a:lnTo>
                <a:lnTo>
                  <a:pt x="164" y="46"/>
                </a:lnTo>
                <a:lnTo>
                  <a:pt x="162" y="46"/>
                </a:lnTo>
                <a:lnTo>
                  <a:pt x="160" y="44"/>
                </a:lnTo>
                <a:lnTo>
                  <a:pt x="162" y="44"/>
                </a:lnTo>
                <a:lnTo>
                  <a:pt x="162" y="42"/>
                </a:lnTo>
                <a:lnTo>
                  <a:pt x="164" y="42"/>
                </a:lnTo>
                <a:lnTo>
                  <a:pt x="166" y="42"/>
                </a:lnTo>
                <a:lnTo>
                  <a:pt x="166" y="40"/>
                </a:lnTo>
                <a:lnTo>
                  <a:pt x="168" y="40"/>
                </a:lnTo>
                <a:lnTo>
                  <a:pt x="170" y="40"/>
                </a:lnTo>
                <a:lnTo>
                  <a:pt x="172" y="40"/>
                </a:lnTo>
                <a:lnTo>
                  <a:pt x="174" y="42"/>
                </a:lnTo>
                <a:lnTo>
                  <a:pt x="172" y="40"/>
                </a:lnTo>
                <a:lnTo>
                  <a:pt x="170" y="40"/>
                </a:lnTo>
                <a:lnTo>
                  <a:pt x="172" y="40"/>
                </a:lnTo>
                <a:lnTo>
                  <a:pt x="176" y="40"/>
                </a:lnTo>
                <a:lnTo>
                  <a:pt x="174" y="40"/>
                </a:lnTo>
                <a:lnTo>
                  <a:pt x="176" y="38"/>
                </a:lnTo>
                <a:lnTo>
                  <a:pt x="174" y="38"/>
                </a:lnTo>
                <a:lnTo>
                  <a:pt x="174" y="36"/>
                </a:lnTo>
                <a:lnTo>
                  <a:pt x="176" y="34"/>
                </a:lnTo>
                <a:lnTo>
                  <a:pt x="178" y="34"/>
                </a:lnTo>
                <a:lnTo>
                  <a:pt x="180" y="34"/>
                </a:lnTo>
                <a:lnTo>
                  <a:pt x="180" y="32"/>
                </a:lnTo>
                <a:lnTo>
                  <a:pt x="180" y="30"/>
                </a:lnTo>
                <a:lnTo>
                  <a:pt x="182" y="28"/>
                </a:lnTo>
                <a:lnTo>
                  <a:pt x="184" y="28"/>
                </a:lnTo>
                <a:lnTo>
                  <a:pt x="186" y="30"/>
                </a:lnTo>
                <a:lnTo>
                  <a:pt x="186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0" y="30"/>
                </a:lnTo>
                <a:lnTo>
                  <a:pt x="186" y="28"/>
                </a:lnTo>
                <a:lnTo>
                  <a:pt x="186" y="26"/>
                </a:lnTo>
                <a:lnTo>
                  <a:pt x="188" y="26"/>
                </a:lnTo>
                <a:lnTo>
                  <a:pt x="190" y="26"/>
                </a:lnTo>
                <a:lnTo>
                  <a:pt x="192" y="28"/>
                </a:lnTo>
                <a:lnTo>
                  <a:pt x="194" y="30"/>
                </a:lnTo>
                <a:lnTo>
                  <a:pt x="196" y="30"/>
                </a:lnTo>
                <a:lnTo>
                  <a:pt x="198" y="30"/>
                </a:lnTo>
                <a:lnTo>
                  <a:pt x="196" y="32"/>
                </a:lnTo>
                <a:lnTo>
                  <a:pt x="198" y="30"/>
                </a:lnTo>
                <a:lnTo>
                  <a:pt x="196" y="30"/>
                </a:lnTo>
                <a:lnTo>
                  <a:pt x="194" y="30"/>
                </a:lnTo>
                <a:lnTo>
                  <a:pt x="192" y="28"/>
                </a:lnTo>
                <a:lnTo>
                  <a:pt x="194" y="26"/>
                </a:lnTo>
                <a:lnTo>
                  <a:pt x="196" y="26"/>
                </a:lnTo>
                <a:lnTo>
                  <a:pt x="194" y="26"/>
                </a:lnTo>
                <a:lnTo>
                  <a:pt x="192" y="26"/>
                </a:lnTo>
                <a:lnTo>
                  <a:pt x="192" y="24"/>
                </a:lnTo>
                <a:lnTo>
                  <a:pt x="194" y="22"/>
                </a:lnTo>
                <a:lnTo>
                  <a:pt x="196" y="22"/>
                </a:lnTo>
                <a:lnTo>
                  <a:pt x="198" y="22"/>
                </a:lnTo>
                <a:lnTo>
                  <a:pt x="200" y="22"/>
                </a:lnTo>
                <a:lnTo>
                  <a:pt x="202" y="22"/>
                </a:lnTo>
                <a:lnTo>
                  <a:pt x="202" y="24"/>
                </a:lnTo>
                <a:lnTo>
                  <a:pt x="202" y="26"/>
                </a:lnTo>
                <a:lnTo>
                  <a:pt x="200" y="28"/>
                </a:lnTo>
                <a:lnTo>
                  <a:pt x="202" y="26"/>
                </a:lnTo>
                <a:lnTo>
                  <a:pt x="204" y="26"/>
                </a:lnTo>
                <a:lnTo>
                  <a:pt x="206" y="26"/>
                </a:lnTo>
                <a:lnTo>
                  <a:pt x="204" y="24"/>
                </a:lnTo>
                <a:lnTo>
                  <a:pt x="204" y="22"/>
                </a:lnTo>
                <a:lnTo>
                  <a:pt x="206" y="22"/>
                </a:lnTo>
                <a:lnTo>
                  <a:pt x="206" y="20"/>
                </a:lnTo>
                <a:lnTo>
                  <a:pt x="208" y="20"/>
                </a:lnTo>
                <a:lnTo>
                  <a:pt x="208" y="18"/>
                </a:lnTo>
                <a:lnTo>
                  <a:pt x="210" y="20"/>
                </a:lnTo>
                <a:lnTo>
                  <a:pt x="210" y="22"/>
                </a:lnTo>
                <a:lnTo>
                  <a:pt x="210" y="24"/>
                </a:lnTo>
                <a:lnTo>
                  <a:pt x="210" y="26"/>
                </a:lnTo>
                <a:lnTo>
                  <a:pt x="210" y="28"/>
                </a:lnTo>
                <a:lnTo>
                  <a:pt x="208" y="28"/>
                </a:lnTo>
                <a:lnTo>
                  <a:pt x="206" y="30"/>
                </a:lnTo>
                <a:lnTo>
                  <a:pt x="208" y="30"/>
                </a:lnTo>
                <a:lnTo>
                  <a:pt x="210" y="28"/>
                </a:lnTo>
                <a:lnTo>
                  <a:pt x="212" y="26"/>
                </a:lnTo>
                <a:lnTo>
                  <a:pt x="214" y="26"/>
                </a:lnTo>
                <a:lnTo>
                  <a:pt x="216" y="28"/>
                </a:lnTo>
                <a:lnTo>
                  <a:pt x="214" y="26"/>
                </a:lnTo>
                <a:lnTo>
                  <a:pt x="212" y="24"/>
                </a:lnTo>
                <a:lnTo>
                  <a:pt x="214" y="22"/>
                </a:lnTo>
                <a:lnTo>
                  <a:pt x="216" y="20"/>
                </a:lnTo>
                <a:lnTo>
                  <a:pt x="218" y="20"/>
                </a:lnTo>
                <a:lnTo>
                  <a:pt x="216" y="20"/>
                </a:lnTo>
                <a:lnTo>
                  <a:pt x="218" y="22"/>
                </a:lnTo>
                <a:lnTo>
                  <a:pt x="220" y="20"/>
                </a:lnTo>
                <a:lnTo>
                  <a:pt x="222" y="22"/>
                </a:lnTo>
                <a:lnTo>
                  <a:pt x="220" y="20"/>
                </a:lnTo>
                <a:lnTo>
                  <a:pt x="222" y="18"/>
                </a:lnTo>
                <a:lnTo>
                  <a:pt x="224" y="18"/>
                </a:lnTo>
                <a:lnTo>
                  <a:pt x="226" y="20"/>
                </a:lnTo>
                <a:lnTo>
                  <a:pt x="228" y="20"/>
                </a:lnTo>
                <a:lnTo>
                  <a:pt x="230" y="22"/>
                </a:lnTo>
                <a:lnTo>
                  <a:pt x="232" y="22"/>
                </a:lnTo>
                <a:lnTo>
                  <a:pt x="234" y="22"/>
                </a:lnTo>
                <a:lnTo>
                  <a:pt x="232" y="22"/>
                </a:lnTo>
                <a:lnTo>
                  <a:pt x="230" y="22"/>
                </a:lnTo>
                <a:lnTo>
                  <a:pt x="232" y="20"/>
                </a:lnTo>
                <a:lnTo>
                  <a:pt x="230" y="20"/>
                </a:lnTo>
                <a:lnTo>
                  <a:pt x="230" y="18"/>
                </a:lnTo>
                <a:lnTo>
                  <a:pt x="232" y="20"/>
                </a:lnTo>
                <a:lnTo>
                  <a:pt x="232" y="18"/>
                </a:lnTo>
                <a:lnTo>
                  <a:pt x="230" y="18"/>
                </a:lnTo>
                <a:lnTo>
                  <a:pt x="232" y="16"/>
                </a:lnTo>
                <a:lnTo>
                  <a:pt x="230" y="16"/>
                </a:lnTo>
                <a:lnTo>
                  <a:pt x="228" y="18"/>
                </a:lnTo>
                <a:lnTo>
                  <a:pt x="226" y="16"/>
                </a:lnTo>
                <a:lnTo>
                  <a:pt x="224" y="16"/>
                </a:lnTo>
                <a:lnTo>
                  <a:pt x="222" y="16"/>
                </a:lnTo>
                <a:lnTo>
                  <a:pt x="220" y="14"/>
                </a:lnTo>
                <a:lnTo>
                  <a:pt x="222" y="14"/>
                </a:lnTo>
                <a:lnTo>
                  <a:pt x="224" y="14"/>
                </a:lnTo>
                <a:lnTo>
                  <a:pt x="224" y="12"/>
                </a:lnTo>
                <a:lnTo>
                  <a:pt x="226" y="14"/>
                </a:lnTo>
                <a:lnTo>
                  <a:pt x="228" y="16"/>
                </a:lnTo>
                <a:lnTo>
                  <a:pt x="228" y="14"/>
                </a:lnTo>
                <a:lnTo>
                  <a:pt x="230" y="12"/>
                </a:lnTo>
                <a:lnTo>
                  <a:pt x="232" y="14"/>
                </a:lnTo>
                <a:lnTo>
                  <a:pt x="234" y="14"/>
                </a:lnTo>
                <a:lnTo>
                  <a:pt x="234" y="16"/>
                </a:lnTo>
                <a:lnTo>
                  <a:pt x="236" y="16"/>
                </a:lnTo>
                <a:lnTo>
                  <a:pt x="238" y="16"/>
                </a:lnTo>
                <a:lnTo>
                  <a:pt x="236" y="16"/>
                </a:lnTo>
                <a:lnTo>
                  <a:pt x="236" y="14"/>
                </a:lnTo>
                <a:lnTo>
                  <a:pt x="238" y="14"/>
                </a:lnTo>
                <a:lnTo>
                  <a:pt x="240" y="14"/>
                </a:lnTo>
                <a:lnTo>
                  <a:pt x="242" y="14"/>
                </a:lnTo>
                <a:lnTo>
                  <a:pt x="242" y="16"/>
                </a:lnTo>
                <a:lnTo>
                  <a:pt x="240" y="16"/>
                </a:lnTo>
                <a:lnTo>
                  <a:pt x="238" y="16"/>
                </a:lnTo>
                <a:lnTo>
                  <a:pt x="236" y="18"/>
                </a:lnTo>
                <a:lnTo>
                  <a:pt x="238" y="18"/>
                </a:lnTo>
                <a:lnTo>
                  <a:pt x="240" y="16"/>
                </a:lnTo>
                <a:lnTo>
                  <a:pt x="242" y="16"/>
                </a:lnTo>
                <a:lnTo>
                  <a:pt x="244" y="16"/>
                </a:lnTo>
                <a:lnTo>
                  <a:pt x="244" y="18"/>
                </a:lnTo>
                <a:lnTo>
                  <a:pt x="246" y="18"/>
                </a:lnTo>
                <a:lnTo>
                  <a:pt x="246" y="20"/>
                </a:lnTo>
                <a:lnTo>
                  <a:pt x="248" y="18"/>
                </a:lnTo>
                <a:lnTo>
                  <a:pt x="250" y="18"/>
                </a:lnTo>
                <a:lnTo>
                  <a:pt x="252" y="18"/>
                </a:lnTo>
                <a:lnTo>
                  <a:pt x="250" y="18"/>
                </a:lnTo>
                <a:lnTo>
                  <a:pt x="248" y="16"/>
                </a:lnTo>
                <a:lnTo>
                  <a:pt x="250" y="16"/>
                </a:lnTo>
                <a:lnTo>
                  <a:pt x="246" y="14"/>
                </a:lnTo>
                <a:lnTo>
                  <a:pt x="248" y="14"/>
                </a:lnTo>
                <a:lnTo>
                  <a:pt x="250" y="14"/>
                </a:lnTo>
                <a:lnTo>
                  <a:pt x="248" y="14"/>
                </a:lnTo>
                <a:lnTo>
                  <a:pt x="250" y="14"/>
                </a:lnTo>
                <a:lnTo>
                  <a:pt x="252" y="12"/>
                </a:lnTo>
                <a:lnTo>
                  <a:pt x="252" y="10"/>
                </a:lnTo>
                <a:lnTo>
                  <a:pt x="254" y="10"/>
                </a:lnTo>
                <a:lnTo>
                  <a:pt x="256" y="10"/>
                </a:lnTo>
                <a:lnTo>
                  <a:pt x="258" y="10"/>
                </a:lnTo>
                <a:lnTo>
                  <a:pt x="260" y="10"/>
                </a:lnTo>
                <a:lnTo>
                  <a:pt x="260" y="8"/>
                </a:lnTo>
                <a:lnTo>
                  <a:pt x="260" y="6"/>
                </a:lnTo>
                <a:lnTo>
                  <a:pt x="262" y="6"/>
                </a:lnTo>
                <a:lnTo>
                  <a:pt x="264" y="6"/>
                </a:lnTo>
                <a:lnTo>
                  <a:pt x="262" y="6"/>
                </a:lnTo>
                <a:lnTo>
                  <a:pt x="260" y="4"/>
                </a:lnTo>
                <a:lnTo>
                  <a:pt x="262" y="4"/>
                </a:lnTo>
                <a:lnTo>
                  <a:pt x="264" y="4"/>
                </a:lnTo>
                <a:lnTo>
                  <a:pt x="264" y="2"/>
                </a:lnTo>
                <a:lnTo>
                  <a:pt x="266" y="2"/>
                </a:lnTo>
                <a:lnTo>
                  <a:pt x="268" y="2"/>
                </a:lnTo>
                <a:lnTo>
                  <a:pt x="270" y="2"/>
                </a:lnTo>
                <a:lnTo>
                  <a:pt x="272" y="4"/>
                </a:lnTo>
                <a:lnTo>
                  <a:pt x="274" y="4"/>
                </a:lnTo>
                <a:lnTo>
                  <a:pt x="274" y="2"/>
                </a:lnTo>
                <a:lnTo>
                  <a:pt x="276" y="2"/>
                </a:lnTo>
                <a:lnTo>
                  <a:pt x="278" y="4"/>
                </a:lnTo>
                <a:lnTo>
                  <a:pt x="280" y="2"/>
                </a:lnTo>
                <a:lnTo>
                  <a:pt x="280" y="4"/>
                </a:lnTo>
                <a:lnTo>
                  <a:pt x="278" y="6"/>
                </a:lnTo>
                <a:lnTo>
                  <a:pt x="276" y="6"/>
                </a:lnTo>
                <a:lnTo>
                  <a:pt x="274" y="8"/>
                </a:lnTo>
                <a:lnTo>
                  <a:pt x="272" y="8"/>
                </a:lnTo>
                <a:lnTo>
                  <a:pt x="270" y="10"/>
                </a:lnTo>
                <a:lnTo>
                  <a:pt x="272" y="10"/>
                </a:lnTo>
                <a:lnTo>
                  <a:pt x="274" y="12"/>
                </a:lnTo>
                <a:lnTo>
                  <a:pt x="272" y="12"/>
                </a:lnTo>
                <a:lnTo>
                  <a:pt x="272" y="14"/>
                </a:lnTo>
                <a:lnTo>
                  <a:pt x="270" y="14"/>
                </a:lnTo>
                <a:lnTo>
                  <a:pt x="270" y="16"/>
                </a:lnTo>
                <a:lnTo>
                  <a:pt x="272" y="16"/>
                </a:lnTo>
                <a:lnTo>
                  <a:pt x="274" y="16"/>
                </a:lnTo>
                <a:lnTo>
                  <a:pt x="274" y="14"/>
                </a:lnTo>
                <a:lnTo>
                  <a:pt x="276" y="14"/>
                </a:lnTo>
                <a:lnTo>
                  <a:pt x="276" y="12"/>
                </a:lnTo>
                <a:lnTo>
                  <a:pt x="278" y="10"/>
                </a:lnTo>
                <a:lnTo>
                  <a:pt x="280" y="10"/>
                </a:lnTo>
                <a:lnTo>
                  <a:pt x="282" y="8"/>
                </a:lnTo>
                <a:lnTo>
                  <a:pt x="282" y="6"/>
                </a:lnTo>
                <a:lnTo>
                  <a:pt x="284" y="4"/>
                </a:lnTo>
                <a:lnTo>
                  <a:pt x="286" y="4"/>
                </a:lnTo>
                <a:lnTo>
                  <a:pt x="288" y="2"/>
                </a:lnTo>
                <a:lnTo>
                  <a:pt x="290" y="2"/>
                </a:lnTo>
                <a:lnTo>
                  <a:pt x="290" y="4"/>
                </a:lnTo>
                <a:lnTo>
                  <a:pt x="292" y="6"/>
                </a:lnTo>
                <a:lnTo>
                  <a:pt x="290" y="6"/>
                </a:lnTo>
                <a:lnTo>
                  <a:pt x="288" y="6"/>
                </a:lnTo>
                <a:lnTo>
                  <a:pt x="290" y="6"/>
                </a:lnTo>
                <a:lnTo>
                  <a:pt x="290" y="8"/>
                </a:lnTo>
                <a:lnTo>
                  <a:pt x="290" y="10"/>
                </a:lnTo>
                <a:lnTo>
                  <a:pt x="290" y="12"/>
                </a:lnTo>
                <a:lnTo>
                  <a:pt x="292" y="12"/>
                </a:lnTo>
                <a:lnTo>
                  <a:pt x="292" y="10"/>
                </a:lnTo>
                <a:lnTo>
                  <a:pt x="294" y="10"/>
                </a:lnTo>
                <a:lnTo>
                  <a:pt x="296" y="10"/>
                </a:lnTo>
                <a:lnTo>
                  <a:pt x="296" y="8"/>
                </a:lnTo>
                <a:lnTo>
                  <a:pt x="298" y="8"/>
                </a:lnTo>
                <a:lnTo>
                  <a:pt x="296" y="6"/>
                </a:lnTo>
                <a:lnTo>
                  <a:pt x="298" y="6"/>
                </a:lnTo>
                <a:lnTo>
                  <a:pt x="300" y="4"/>
                </a:lnTo>
                <a:lnTo>
                  <a:pt x="302" y="4"/>
                </a:lnTo>
                <a:lnTo>
                  <a:pt x="300" y="4"/>
                </a:lnTo>
                <a:lnTo>
                  <a:pt x="298" y="2"/>
                </a:lnTo>
                <a:lnTo>
                  <a:pt x="296" y="2"/>
                </a:lnTo>
                <a:lnTo>
                  <a:pt x="298" y="2"/>
                </a:lnTo>
                <a:lnTo>
                  <a:pt x="300" y="0"/>
                </a:lnTo>
                <a:lnTo>
                  <a:pt x="302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10" y="0"/>
                </a:lnTo>
                <a:lnTo>
                  <a:pt x="310" y="2"/>
                </a:lnTo>
                <a:lnTo>
                  <a:pt x="312" y="2"/>
                </a:lnTo>
                <a:lnTo>
                  <a:pt x="314" y="2"/>
                </a:lnTo>
                <a:lnTo>
                  <a:pt x="312" y="4"/>
                </a:lnTo>
                <a:lnTo>
                  <a:pt x="310" y="4"/>
                </a:lnTo>
                <a:lnTo>
                  <a:pt x="308" y="4"/>
                </a:lnTo>
                <a:lnTo>
                  <a:pt x="306" y="4"/>
                </a:lnTo>
                <a:lnTo>
                  <a:pt x="308" y="4"/>
                </a:lnTo>
                <a:lnTo>
                  <a:pt x="310" y="6"/>
                </a:lnTo>
                <a:lnTo>
                  <a:pt x="308" y="6"/>
                </a:lnTo>
                <a:lnTo>
                  <a:pt x="306" y="8"/>
                </a:lnTo>
                <a:lnTo>
                  <a:pt x="304" y="8"/>
                </a:lnTo>
                <a:lnTo>
                  <a:pt x="306" y="8"/>
                </a:lnTo>
                <a:lnTo>
                  <a:pt x="308" y="8"/>
                </a:lnTo>
                <a:lnTo>
                  <a:pt x="310" y="6"/>
                </a:lnTo>
                <a:lnTo>
                  <a:pt x="312" y="8"/>
                </a:lnTo>
                <a:lnTo>
                  <a:pt x="310" y="8"/>
                </a:lnTo>
                <a:lnTo>
                  <a:pt x="308" y="10"/>
                </a:lnTo>
                <a:lnTo>
                  <a:pt x="306" y="10"/>
                </a:lnTo>
                <a:lnTo>
                  <a:pt x="308" y="10"/>
                </a:lnTo>
                <a:lnTo>
                  <a:pt x="310" y="10"/>
                </a:lnTo>
                <a:lnTo>
                  <a:pt x="312" y="10"/>
                </a:lnTo>
                <a:lnTo>
                  <a:pt x="314" y="10"/>
                </a:lnTo>
                <a:lnTo>
                  <a:pt x="312" y="12"/>
                </a:lnTo>
                <a:lnTo>
                  <a:pt x="312" y="14"/>
                </a:lnTo>
                <a:lnTo>
                  <a:pt x="312" y="12"/>
                </a:lnTo>
                <a:lnTo>
                  <a:pt x="314" y="10"/>
                </a:lnTo>
                <a:lnTo>
                  <a:pt x="316" y="10"/>
                </a:lnTo>
                <a:lnTo>
                  <a:pt x="314" y="10"/>
                </a:lnTo>
                <a:lnTo>
                  <a:pt x="316" y="8"/>
                </a:lnTo>
                <a:lnTo>
                  <a:pt x="316" y="6"/>
                </a:lnTo>
                <a:lnTo>
                  <a:pt x="318" y="4"/>
                </a:lnTo>
                <a:lnTo>
                  <a:pt x="320" y="4"/>
                </a:lnTo>
                <a:lnTo>
                  <a:pt x="322" y="4"/>
                </a:lnTo>
                <a:lnTo>
                  <a:pt x="324" y="4"/>
                </a:lnTo>
                <a:lnTo>
                  <a:pt x="326" y="6"/>
                </a:lnTo>
                <a:lnTo>
                  <a:pt x="328" y="6"/>
                </a:lnTo>
                <a:lnTo>
                  <a:pt x="332" y="6"/>
                </a:lnTo>
                <a:lnTo>
                  <a:pt x="332" y="8"/>
                </a:lnTo>
                <a:lnTo>
                  <a:pt x="334" y="6"/>
                </a:lnTo>
                <a:lnTo>
                  <a:pt x="336" y="8"/>
                </a:lnTo>
                <a:lnTo>
                  <a:pt x="338" y="8"/>
                </a:lnTo>
                <a:lnTo>
                  <a:pt x="336" y="10"/>
                </a:lnTo>
                <a:lnTo>
                  <a:pt x="338" y="10"/>
                </a:lnTo>
                <a:lnTo>
                  <a:pt x="340" y="8"/>
                </a:lnTo>
                <a:lnTo>
                  <a:pt x="342" y="8"/>
                </a:lnTo>
                <a:lnTo>
                  <a:pt x="344" y="10"/>
                </a:lnTo>
                <a:lnTo>
                  <a:pt x="346" y="10"/>
                </a:lnTo>
                <a:lnTo>
                  <a:pt x="348" y="10"/>
                </a:lnTo>
                <a:lnTo>
                  <a:pt x="350" y="12"/>
                </a:lnTo>
                <a:lnTo>
                  <a:pt x="348" y="14"/>
                </a:lnTo>
                <a:lnTo>
                  <a:pt x="346" y="14"/>
                </a:lnTo>
                <a:lnTo>
                  <a:pt x="344" y="14"/>
                </a:lnTo>
                <a:lnTo>
                  <a:pt x="342" y="14"/>
                </a:lnTo>
                <a:lnTo>
                  <a:pt x="340" y="16"/>
                </a:lnTo>
                <a:lnTo>
                  <a:pt x="338" y="18"/>
                </a:lnTo>
                <a:lnTo>
                  <a:pt x="336" y="18"/>
                </a:lnTo>
                <a:lnTo>
                  <a:pt x="332" y="16"/>
                </a:lnTo>
                <a:lnTo>
                  <a:pt x="330" y="16"/>
                </a:lnTo>
                <a:lnTo>
                  <a:pt x="328" y="16"/>
                </a:lnTo>
                <a:lnTo>
                  <a:pt x="326" y="16"/>
                </a:lnTo>
                <a:lnTo>
                  <a:pt x="324" y="16"/>
                </a:lnTo>
                <a:lnTo>
                  <a:pt x="322" y="16"/>
                </a:lnTo>
                <a:lnTo>
                  <a:pt x="320" y="16"/>
                </a:lnTo>
                <a:lnTo>
                  <a:pt x="322" y="18"/>
                </a:lnTo>
                <a:lnTo>
                  <a:pt x="324" y="18"/>
                </a:lnTo>
                <a:lnTo>
                  <a:pt x="326" y="18"/>
                </a:lnTo>
                <a:lnTo>
                  <a:pt x="328" y="18"/>
                </a:lnTo>
                <a:lnTo>
                  <a:pt x="330" y="18"/>
                </a:lnTo>
                <a:lnTo>
                  <a:pt x="332" y="18"/>
                </a:lnTo>
                <a:lnTo>
                  <a:pt x="330" y="20"/>
                </a:lnTo>
                <a:lnTo>
                  <a:pt x="332" y="20"/>
                </a:lnTo>
                <a:lnTo>
                  <a:pt x="334" y="20"/>
                </a:lnTo>
                <a:lnTo>
                  <a:pt x="334" y="22"/>
                </a:lnTo>
                <a:lnTo>
                  <a:pt x="332" y="24"/>
                </a:lnTo>
                <a:lnTo>
                  <a:pt x="334" y="22"/>
                </a:lnTo>
                <a:lnTo>
                  <a:pt x="336" y="22"/>
                </a:lnTo>
                <a:lnTo>
                  <a:pt x="338" y="24"/>
                </a:lnTo>
                <a:lnTo>
                  <a:pt x="340" y="24"/>
                </a:lnTo>
                <a:lnTo>
                  <a:pt x="340" y="22"/>
                </a:lnTo>
                <a:lnTo>
                  <a:pt x="340" y="20"/>
                </a:lnTo>
                <a:lnTo>
                  <a:pt x="340" y="22"/>
                </a:lnTo>
                <a:lnTo>
                  <a:pt x="342" y="22"/>
                </a:lnTo>
                <a:lnTo>
                  <a:pt x="344" y="24"/>
                </a:lnTo>
                <a:lnTo>
                  <a:pt x="344" y="22"/>
                </a:lnTo>
                <a:lnTo>
                  <a:pt x="346" y="22"/>
                </a:lnTo>
                <a:lnTo>
                  <a:pt x="348" y="22"/>
                </a:lnTo>
                <a:lnTo>
                  <a:pt x="350" y="24"/>
                </a:lnTo>
                <a:lnTo>
                  <a:pt x="350" y="26"/>
                </a:lnTo>
                <a:lnTo>
                  <a:pt x="348" y="26"/>
                </a:lnTo>
                <a:lnTo>
                  <a:pt x="346" y="26"/>
                </a:lnTo>
                <a:lnTo>
                  <a:pt x="344" y="26"/>
                </a:lnTo>
                <a:lnTo>
                  <a:pt x="342" y="26"/>
                </a:lnTo>
                <a:lnTo>
                  <a:pt x="342" y="24"/>
                </a:lnTo>
                <a:lnTo>
                  <a:pt x="340" y="24"/>
                </a:lnTo>
                <a:lnTo>
                  <a:pt x="340" y="26"/>
                </a:lnTo>
                <a:lnTo>
                  <a:pt x="338" y="28"/>
                </a:lnTo>
                <a:lnTo>
                  <a:pt x="336" y="30"/>
                </a:lnTo>
                <a:lnTo>
                  <a:pt x="334" y="30"/>
                </a:lnTo>
                <a:lnTo>
                  <a:pt x="332" y="30"/>
                </a:lnTo>
                <a:lnTo>
                  <a:pt x="330" y="30"/>
                </a:lnTo>
                <a:lnTo>
                  <a:pt x="330" y="32"/>
                </a:lnTo>
                <a:lnTo>
                  <a:pt x="330" y="34"/>
                </a:lnTo>
                <a:lnTo>
                  <a:pt x="328" y="36"/>
                </a:lnTo>
                <a:lnTo>
                  <a:pt x="326" y="36"/>
                </a:lnTo>
                <a:lnTo>
                  <a:pt x="324" y="34"/>
                </a:lnTo>
                <a:lnTo>
                  <a:pt x="324" y="32"/>
                </a:lnTo>
                <a:lnTo>
                  <a:pt x="326" y="30"/>
                </a:lnTo>
                <a:lnTo>
                  <a:pt x="328" y="28"/>
                </a:lnTo>
                <a:lnTo>
                  <a:pt x="328" y="26"/>
                </a:lnTo>
                <a:lnTo>
                  <a:pt x="326" y="24"/>
                </a:lnTo>
                <a:lnTo>
                  <a:pt x="322" y="24"/>
                </a:lnTo>
                <a:lnTo>
                  <a:pt x="320" y="22"/>
                </a:lnTo>
                <a:lnTo>
                  <a:pt x="316" y="20"/>
                </a:lnTo>
                <a:lnTo>
                  <a:pt x="312" y="20"/>
                </a:lnTo>
                <a:lnTo>
                  <a:pt x="310" y="18"/>
                </a:lnTo>
                <a:lnTo>
                  <a:pt x="308" y="16"/>
                </a:lnTo>
                <a:lnTo>
                  <a:pt x="306" y="18"/>
                </a:lnTo>
                <a:lnTo>
                  <a:pt x="304" y="18"/>
                </a:lnTo>
                <a:lnTo>
                  <a:pt x="302" y="18"/>
                </a:lnTo>
                <a:lnTo>
                  <a:pt x="300" y="20"/>
                </a:lnTo>
                <a:lnTo>
                  <a:pt x="298" y="20"/>
                </a:lnTo>
                <a:lnTo>
                  <a:pt x="296" y="20"/>
                </a:lnTo>
                <a:lnTo>
                  <a:pt x="294" y="20"/>
                </a:lnTo>
                <a:lnTo>
                  <a:pt x="292" y="20"/>
                </a:lnTo>
                <a:lnTo>
                  <a:pt x="290" y="22"/>
                </a:lnTo>
                <a:lnTo>
                  <a:pt x="288" y="22"/>
                </a:lnTo>
                <a:lnTo>
                  <a:pt x="286" y="24"/>
                </a:lnTo>
                <a:lnTo>
                  <a:pt x="284" y="24"/>
                </a:lnTo>
                <a:lnTo>
                  <a:pt x="284" y="26"/>
                </a:lnTo>
                <a:lnTo>
                  <a:pt x="284" y="28"/>
                </a:lnTo>
                <a:lnTo>
                  <a:pt x="284" y="30"/>
                </a:lnTo>
                <a:lnTo>
                  <a:pt x="282" y="30"/>
                </a:lnTo>
                <a:lnTo>
                  <a:pt x="282" y="32"/>
                </a:lnTo>
                <a:lnTo>
                  <a:pt x="282" y="34"/>
                </a:lnTo>
                <a:lnTo>
                  <a:pt x="282" y="36"/>
                </a:lnTo>
                <a:lnTo>
                  <a:pt x="282" y="38"/>
                </a:lnTo>
                <a:lnTo>
                  <a:pt x="280" y="38"/>
                </a:lnTo>
                <a:lnTo>
                  <a:pt x="278" y="38"/>
                </a:lnTo>
                <a:lnTo>
                  <a:pt x="276" y="38"/>
                </a:lnTo>
                <a:lnTo>
                  <a:pt x="276" y="40"/>
                </a:lnTo>
                <a:lnTo>
                  <a:pt x="276" y="42"/>
                </a:lnTo>
                <a:lnTo>
                  <a:pt x="274" y="42"/>
                </a:lnTo>
                <a:lnTo>
                  <a:pt x="272" y="44"/>
                </a:lnTo>
                <a:lnTo>
                  <a:pt x="272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0"/>
                </a:lnTo>
                <a:lnTo>
                  <a:pt x="264" y="40"/>
                </a:lnTo>
                <a:lnTo>
                  <a:pt x="262" y="40"/>
                </a:lnTo>
                <a:lnTo>
                  <a:pt x="260" y="38"/>
                </a:lnTo>
                <a:lnTo>
                  <a:pt x="258" y="40"/>
                </a:lnTo>
                <a:lnTo>
                  <a:pt x="256" y="40"/>
                </a:lnTo>
                <a:lnTo>
                  <a:pt x="254" y="42"/>
                </a:lnTo>
                <a:lnTo>
                  <a:pt x="252" y="42"/>
                </a:lnTo>
                <a:lnTo>
                  <a:pt x="250" y="42"/>
                </a:lnTo>
                <a:lnTo>
                  <a:pt x="246" y="42"/>
                </a:lnTo>
                <a:lnTo>
                  <a:pt x="244" y="42"/>
                </a:lnTo>
                <a:lnTo>
                  <a:pt x="242" y="40"/>
                </a:lnTo>
                <a:lnTo>
                  <a:pt x="240" y="40"/>
                </a:lnTo>
                <a:lnTo>
                  <a:pt x="238" y="38"/>
                </a:lnTo>
                <a:lnTo>
                  <a:pt x="236" y="36"/>
                </a:lnTo>
                <a:lnTo>
                  <a:pt x="234" y="36"/>
                </a:lnTo>
                <a:lnTo>
                  <a:pt x="232" y="34"/>
                </a:lnTo>
                <a:lnTo>
                  <a:pt x="228" y="30"/>
                </a:lnTo>
                <a:lnTo>
                  <a:pt x="226" y="30"/>
                </a:lnTo>
                <a:lnTo>
                  <a:pt x="224" y="30"/>
                </a:lnTo>
                <a:lnTo>
                  <a:pt x="220" y="32"/>
                </a:lnTo>
                <a:lnTo>
                  <a:pt x="222" y="34"/>
                </a:lnTo>
                <a:lnTo>
                  <a:pt x="220" y="34"/>
                </a:lnTo>
                <a:lnTo>
                  <a:pt x="216" y="34"/>
                </a:lnTo>
                <a:lnTo>
                  <a:pt x="214" y="36"/>
                </a:lnTo>
                <a:lnTo>
                  <a:pt x="210" y="36"/>
                </a:lnTo>
                <a:lnTo>
                  <a:pt x="208" y="36"/>
                </a:lnTo>
                <a:lnTo>
                  <a:pt x="210" y="38"/>
                </a:lnTo>
                <a:lnTo>
                  <a:pt x="212" y="40"/>
                </a:lnTo>
                <a:lnTo>
                  <a:pt x="210" y="42"/>
                </a:lnTo>
                <a:lnTo>
                  <a:pt x="206" y="44"/>
                </a:lnTo>
                <a:lnTo>
                  <a:pt x="208" y="44"/>
                </a:lnTo>
                <a:lnTo>
                  <a:pt x="210" y="44"/>
                </a:lnTo>
                <a:lnTo>
                  <a:pt x="208" y="46"/>
                </a:lnTo>
                <a:lnTo>
                  <a:pt x="206" y="48"/>
                </a:lnTo>
                <a:lnTo>
                  <a:pt x="200" y="46"/>
                </a:lnTo>
                <a:lnTo>
                  <a:pt x="194" y="44"/>
                </a:lnTo>
                <a:lnTo>
                  <a:pt x="190" y="44"/>
                </a:lnTo>
                <a:lnTo>
                  <a:pt x="186" y="44"/>
                </a:lnTo>
                <a:lnTo>
                  <a:pt x="182" y="44"/>
                </a:lnTo>
                <a:lnTo>
                  <a:pt x="182" y="46"/>
                </a:lnTo>
                <a:lnTo>
                  <a:pt x="184" y="50"/>
                </a:lnTo>
                <a:lnTo>
                  <a:pt x="180" y="54"/>
                </a:lnTo>
                <a:lnTo>
                  <a:pt x="178" y="54"/>
                </a:lnTo>
                <a:lnTo>
                  <a:pt x="176" y="52"/>
                </a:lnTo>
                <a:lnTo>
                  <a:pt x="174" y="52"/>
                </a:lnTo>
                <a:lnTo>
                  <a:pt x="170" y="52"/>
                </a:lnTo>
                <a:lnTo>
                  <a:pt x="168" y="54"/>
                </a:lnTo>
                <a:lnTo>
                  <a:pt x="164" y="56"/>
                </a:lnTo>
                <a:lnTo>
                  <a:pt x="162" y="58"/>
                </a:lnTo>
                <a:lnTo>
                  <a:pt x="162" y="59"/>
                </a:lnTo>
                <a:lnTo>
                  <a:pt x="160" y="61"/>
                </a:lnTo>
                <a:lnTo>
                  <a:pt x="156" y="63"/>
                </a:lnTo>
                <a:lnTo>
                  <a:pt x="158" y="65"/>
                </a:lnTo>
                <a:lnTo>
                  <a:pt x="160" y="67"/>
                </a:lnTo>
                <a:lnTo>
                  <a:pt x="160" y="69"/>
                </a:lnTo>
                <a:lnTo>
                  <a:pt x="158" y="71"/>
                </a:lnTo>
                <a:lnTo>
                  <a:pt x="156" y="71"/>
                </a:lnTo>
                <a:lnTo>
                  <a:pt x="154" y="75"/>
                </a:lnTo>
                <a:lnTo>
                  <a:pt x="152" y="75"/>
                </a:lnTo>
                <a:lnTo>
                  <a:pt x="150" y="77"/>
                </a:lnTo>
                <a:lnTo>
                  <a:pt x="148" y="79"/>
                </a:lnTo>
                <a:lnTo>
                  <a:pt x="148" y="81"/>
                </a:lnTo>
                <a:lnTo>
                  <a:pt x="148" y="83"/>
                </a:lnTo>
                <a:lnTo>
                  <a:pt x="146" y="85"/>
                </a:lnTo>
                <a:lnTo>
                  <a:pt x="142" y="85"/>
                </a:lnTo>
                <a:lnTo>
                  <a:pt x="138" y="85"/>
                </a:lnTo>
                <a:lnTo>
                  <a:pt x="136" y="85"/>
                </a:lnTo>
                <a:lnTo>
                  <a:pt x="136" y="87"/>
                </a:lnTo>
                <a:lnTo>
                  <a:pt x="136" y="89"/>
                </a:lnTo>
                <a:lnTo>
                  <a:pt x="138" y="91"/>
                </a:lnTo>
                <a:lnTo>
                  <a:pt x="136" y="95"/>
                </a:lnTo>
                <a:lnTo>
                  <a:pt x="136" y="97"/>
                </a:lnTo>
                <a:lnTo>
                  <a:pt x="136" y="101"/>
                </a:lnTo>
                <a:lnTo>
                  <a:pt x="134" y="101"/>
                </a:lnTo>
                <a:lnTo>
                  <a:pt x="134" y="105"/>
                </a:lnTo>
                <a:lnTo>
                  <a:pt x="132" y="105"/>
                </a:lnTo>
                <a:lnTo>
                  <a:pt x="130" y="109"/>
                </a:lnTo>
                <a:lnTo>
                  <a:pt x="126" y="111"/>
                </a:lnTo>
                <a:lnTo>
                  <a:pt x="124" y="113"/>
                </a:lnTo>
                <a:lnTo>
                  <a:pt x="126" y="115"/>
                </a:lnTo>
                <a:lnTo>
                  <a:pt x="128" y="115"/>
                </a:lnTo>
                <a:lnTo>
                  <a:pt x="130" y="117"/>
                </a:lnTo>
                <a:lnTo>
                  <a:pt x="132" y="121"/>
                </a:lnTo>
                <a:lnTo>
                  <a:pt x="130" y="123"/>
                </a:lnTo>
                <a:lnTo>
                  <a:pt x="124" y="123"/>
                </a:lnTo>
                <a:lnTo>
                  <a:pt x="122" y="123"/>
                </a:lnTo>
                <a:lnTo>
                  <a:pt x="118" y="123"/>
                </a:lnTo>
                <a:lnTo>
                  <a:pt x="116" y="123"/>
                </a:lnTo>
                <a:lnTo>
                  <a:pt x="114" y="123"/>
                </a:lnTo>
                <a:lnTo>
                  <a:pt x="112" y="125"/>
                </a:lnTo>
                <a:lnTo>
                  <a:pt x="110" y="127"/>
                </a:lnTo>
                <a:lnTo>
                  <a:pt x="108" y="129"/>
                </a:lnTo>
                <a:lnTo>
                  <a:pt x="106" y="129"/>
                </a:lnTo>
                <a:lnTo>
                  <a:pt x="106" y="131"/>
                </a:lnTo>
                <a:lnTo>
                  <a:pt x="104" y="133"/>
                </a:lnTo>
                <a:lnTo>
                  <a:pt x="102" y="137"/>
                </a:lnTo>
                <a:lnTo>
                  <a:pt x="102" y="139"/>
                </a:lnTo>
                <a:lnTo>
                  <a:pt x="104" y="141"/>
                </a:lnTo>
                <a:lnTo>
                  <a:pt x="104" y="143"/>
                </a:lnTo>
                <a:lnTo>
                  <a:pt x="102" y="145"/>
                </a:lnTo>
                <a:lnTo>
                  <a:pt x="104" y="147"/>
                </a:lnTo>
                <a:lnTo>
                  <a:pt x="104" y="151"/>
                </a:lnTo>
                <a:lnTo>
                  <a:pt x="104" y="153"/>
                </a:lnTo>
                <a:lnTo>
                  <a:pt x="106" y="155"/>
                </a:lnTo>
                <a:lnTo>
                  <a:pt x="106" y="157"/>
                </a:lnTo>
                <a:lnTo>
                  <a:pt x="106" y="159"/>
                </a:lnTo>
                <a:lnTo>
                  <a:pt x="106" y="161"/>
                </a:lnTo>
                <a:lnTo>
                  <a:pt x="104" y="165"/>
                </a:lnTo>
                <a:lnTo>
                  <a:pt x="104" y="167"/>
                </a:lnTo>
                <a:lnTo>
                  <a:pt x="106" y="169"/>
                </a:lnTo>
                <a:lnTo>
                  <a:pt x="108" y="169"/>
                </a:lnTo>
                <a:lnTo>
                  <a:pt x="110" y="171"/>
                </a:lnTo>
                <a:lnTo>
                  <a:pt x="112" y="171"/>
                </a:lnTo>
                <a:lnTo>
                  <a:pt x="114" y="173"/>
                </a:lnTo>
                <a:lnTo>
                  <a:pt x="114" y="175"/>
                </a:lnTo>
                <a:lnTo>
                  <a:pt x="114" y="177"/>
                </a:lnTo>
                <a:lnTo>
                  <a:pt x="112" y="179"/>
                </a:lnTo>
                <a:lnTo>
                  <a:pt x="110" y="179"/>
                </a:lnTo>
                <a:lnTo>
                  <a:pt x="108" y="179"/>
                </a:lnTo>
                <a:lnTo>
                  <a:pt x="106" y="181"/>
                </a:lnTo>
                <a:lnTo>
                  <a:pt x="106" y="183"/>
                </a:lnTo>
                <a:lnTo>
                  <a:pt x="106" y="185"/>
                </a:lnTo>
                <a:lnTo>
                  <a:pt x="108" y="185"/>
                </a:lnTo>
                <a:lnTo>
                  <a:pt x="110" y="187"/>
                </a:lnTo>
                <a:lnTo>
                  <a:pt x="110" y="189"/>
                </a:lnTo>
                <a:lnTo>
                  <a:pt x="110" y="191"/>
                </a:lnTo>
                <a:lnTo>
                  <a:pt x="110" y="193"/>
                </a:lnTo>
                <a:lnTo>
                  <a:pt x="110" y="195"/>
                </a:lnTo>
                <a:lnTo>
                  <a:pt x="110" y="197"/>
                </a:lnTo>
                <a:lnTo>
                  <a:pt x="108" y="199"/>
                </a:lnTo>
                <a:lnTo>
                  <a:pt x="106" y="201"/>
                </a:lnTo>
                <a:lnTo>
                  <a:pt x="104" y="201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0" y="205"/>
                </a:lnTo>
                <a:lnTo>
                  <a:pt x="98" y="207"/>
                </a:lnTo>
                <a:lnTo>
                  <a:pt x="98" y="209"/>
                </a:lnTo>
                <a:lnTo>
                  <a:pt x="100" y="211"/>
                </a:lnTo>
                <a:lnTo>
                  <a:pt x="100" y="213"/>
                </a:lnTo>
                <a:lnTo>
                  <a:pt x="100" y="215"/>
                </a:lnTo>
                <a:lnTo>
                  <a:pt x="98" y="215"/>
                </a:lnTo>
                <a:lnTo>
                  <a:pt x="98" y="217"/>
                </a:lnTo>
                <a:lnTo>
                  <a:pt x="98" y="219"/>
                </a:lnTo>
                <a:lnTo>
                  <a:pt x="98" y="221"/>
                </a:lnTo>
                <a:lnTo>
                  <a:pt x="96" y="221"/>
                </a:lnTo>
                <a:lnTo>
                  <a:pt x="94" y="219"/>
                </a:lnTo>
                <a:lnTo>
                  <a:pt x="94" y="217"/>
                </a:lnTo>
                <a:lnTo>
                  <a:pt x="92" y="217"/>
                </a:lnTo>
                <a:lnTo>
                  <a:pt x="90" y="215"/>
                </a:lnTo>
                <a:lnTo>
                  <a:pt x="88" y="215"/>
                </a:lnTo>
                <a:lnTo>
                  <a:pt x="86" y="215"/>
                </a:lnTo>
                <a:lnTo>
                  <a:pt x="84" y="215"/>
                </a:lnTo>
                <a:lnTo>
                  <a:pt x="84" y="213"/>
                </a:lnTo>
                <a:lnTo>
                  <a:pt x="82" y="211"/>
                </a:lnTo>
                <a:lnTo>
                  <a:pt x="84" y="209"/>
                </a:lnTo>
                <a:lnTo>
                  <a:pt x="82" y="209"/>
                </a:lnTo>
                <a:lnTo>
                  <a:pt x="82" y="207"/>
                </a:lnTo>
                <a:lnTo>
                  <a:pt x="82" y="205"/>
                </a:lnTo>
                <a:lnTo>
                  <a:pt x="84" y="203"/>
                </a:lnTo>
                <a:lnTo>
                  <a:pt x="84" y="205"/>
                </a:lnTo>
                <a:lnTo>
                  <a:pt x="84" y="203"/>
                </a:lnTo>
                <a:lnTo>
                  <a:pt x="84" y="201"/>
                </a:lnTo>
                <a:lnTo>
                  <a:pt x="82" y="201"/>
                </a:lnTo>
                <a:lnTo>
                  <a:pt x="80" y="203"/>
                </a:lnTo>
                <a:lnTo>
                  <a:pt x="80" y="205"/>
                </a:lnTo>
                <a:lnTo>
                  <a:pt x="82" y="207"/>
                </a:lnTo>
                <a:lnTo>
                  <a:pt x="80" y="209"/>
                </a:lnTo>
                <a:lnTo>
                  <a:pt x="80" y="207"/>
                </a:lnTo>
                <a:lnTo>
                  <a:pt x="78" y="209"/>
                </a:lnTo>
                <a:lnTo>
                  <a:pt x="76" y="209"/>
                </a:lnTo>
                <a:lnTo>
                  <a:pt x="78" y="209"/>
                </a:lnTo>
                <a:lnTo>
                  <a:pt x="80" y="211"/>
                </a:lnTo>
                <a:lnTo>
                  <a:pt x="80" y="213"/>
                </a:lnTo>
                <a:lnTo>
                  <a:pt x="78" y="215"/>
                </a:lnTo>
                <a:lnTo>
                  <a:pt x="78" y="213"/>
                </a:lnTo>
                <a:lnTo>
                  <a:pt x="78" y="215"/>
                </a:lnTo>
                <a:lnTo>
                  <a:pt x="76" y="217"/>
                </a:lnTo>
                <a:lnTo>
                  <a:pt x="74" y="217"/>
                </a:lnTo>
                <a:lnTo>
                  <a:pt x="72" y="219"/>
                </a:lnTo>
                <a:lnTo>
                  <a:pt x="70" y="219"/>
                </a:lnTo>
                <a:lnTo>
                  <a:pt x="70" y="217"/>
                </a:lnTo>
                <a:lnTo>
                  <a:pt x="68" y="217"/>
                </a:lnTo>
                <a:lnTo>
                  <a:pt x="66" y="217"/>
                </a:lnTo>
                <a:lnTo>
                  <a:pt x="68" y="217"/>
                </a:lnTo>
                <a:lnTo>
                  <a:pt x="68" y="219"/>
                </a:lnTo>
                <a:lnTo>
                  <a:pt x="66" y="219"/>
                </a:lnTo>
                <a:lnTo>
                  <a:pt x="64" y="221"/>
                </a:lnTo>
                <a:lnTo>
                  <a:pt x="62" y="221"/>
                </a:lnTo>
                <a:lnTo>
                  <a:pt x="64" y="223"/>
                </a:lnTo>
                <a:lnTo>
                  <a:pt x="62" y="223"/>
                </a:lnTo>
                <a:lnTo>
                  <a:pt x="60" y="223"/>
                </a:lnTo>
                <a:lnTo>
                  <a:pt x="60" y="225"/>
                </a:lnTo>
                <a:lnTo>
                  <a:pt x="60" y="227"/>
                </a:lnTo>
                <a:lnTo>
                  <a:pt x="58" y="227"/>
                </a:lnTo>
                <a:lnTo>
                  <a:pt x="56" y="229"/>
                </a:lnTo>
                <a:lnTo>
                  <a:pt x="54" y="229"/>
                </a:lnTo>
                <a:lnTo>
                  <a:pt x="54" y="231"/>
                </a:lnTo>
                <a:lnTo>
                  <a:pt x="50" y="233"/>
                </a:lnTo>
                <a:lnTo>
                  <a:pt x="48" y="235"/>
                </a:lnTo>
                <a:lnTo>
                  <a:pt x="46" y="235"/>
                </a:lnTo>
                <a:lnTo>
                  <a:pt x="44" y="235"/>
                </a:lnTo>
                <a:lnTo>
                  <a:pt x="42" y="237"/>
                </a:lnTo>
                <a:lnTo>
                  <a:pt x="40" y="237"/>
                </a:lnTo>
                <a:lnTo>
                  <a:pt x="38" y="237"/>
                </a:lnTo>
                <a:lnTo>
                  <a:pt x="36" y="237"/>
                </a:lnTo>
                <a:lnTo>
                  <a:pt x="34" y="237"/>
                </a:lnTo>
                <a:lnTo>
                  <a:pt x="32" y="237"/>
                </a:lnTo>
                <a:lnTo>
                  <a:pt x="30" y="237"/>
                </a:lnTo>
                <a:lnTo>
                  <a:pt x="28" y="237"/>
                </a:lnTo>
                <a:lnTo>
                  <a:pt x="26" y="237"/>
                </a:lnTo>
                <a:lnTo>
                  <a:pt x="24" y="237"/>
                </a:lnTo>
                <a:lnTo>
                  <a:pt x="22" y="235"/>
                </a:lnTo>
                <a:lnTo>
                  <a:pt x="24" y="233"/>
                </a:lnTo>
                <a:lnTo>
                  <a:pt x="26" y="233"/>
                </a:lnTo>
                <a:lnTo>
                  <a:pt x="24" y="233"/>
                </a:lnTo>
                <a:lnTo>
                  <a:pt x="22" y="233"/>
                </a:lnTo>
                <a:lnTo>
                  <a:pt x="20" y="233"/>
                </a:lnTo>
                <a:lnTo>
                  <a:pt x="18" y="231"/>
                </a:lnTo>
                <a:lnTo>
                  <a:pt x="16" y="231"/>
                </a:lnTo>
                <a:lnTo>
                  <a:pt x="14" y="231"/>
                </a:lnTo>
                <a:lnTo>
                  <a:pt x="12" y="229"/>
                </a:lnTo>
                <a:lnTo>
                  <a:pt x="10" y="227"/>
                </a:lnTo>
                <a:lnTo>
                  <a:pt x="8" y="227"/>
                </a:lnTo>
                <a:lnTo>
                  <a:pt x="6" y="225"/>
                </a:lnTo>
                <a:lnTo>
                  <a:pt x="6" y="223"/>
                </a:lnTo>
                <a:lnTo>
                  <a:pt x="8" y="221"/>
                </a:lnTo>
                <a:lnTo>
                  <a:pt x="10" y="219"/>
                </a:lnTo>
                <a:lnTo>
                  <a:pt x="8" y="219"/>
                </a:lnTo>
                <a:lnTo>
                  <a:pt x="10" y="219"/>
                </a:lnTo>
                <a:lnTo>
                  <a:pt x="12" y="219"/>
                </a:lnTo>
                <a:lnTo>
                  <a:pt x="14" y="221"/>
                </a:lnTo>
                <a:lnTo>
                  <a:pt x="16" y="221"/>
                </a:lnTo>
                <a:lnTo>
                  <a:pt x="18" y="221"/>
                </a:lnTo>
                <a:lnTo>
                  <a:pt x="16" y="219"/>
                </a:lnTo>
                <a:lnTo>
                  <a:pt x="18" y="219"/>
                </a:lnTo>
                <a:lnTo>
                  <a:pt x="20" y="219"/>
                </a:lnTo>
                <a:lnTo>
                  <a:pt x="22" y="217"/>
                </a:lnTo>
                <a:lnTo>
                  <a:pt x="18" y="219"/>
                </a:lnTo>
                <a:lnTo>
                  <a:pt x="16" y="219"/>
                </a:lnTo>
                <a:lnTo>
                  <a:pt x="14" y="221"/>
                </a:lnTo>
                <a:lnTo>
                  <a:pt x="14" y="219"/>
                </a:lnTo>
                <a:lnTo>
                  <a:pt x="12" y="217"/>
                </a:lnTo>
                <a:lnTo>
                  <a:pt x="14" y="217"/>
                </a:lnTo>
                <a:lnTo>
                  <a:pt x="16" y="215"/>
                </a:lnTo>
                <a:lnTo>
                  <a:pt x="14" y="215"/>
                </a:lnTo>
                <a:lnTo>
                  <a:pt x="16" y="215"/>
                </a:lnTo>
                <a:lnTo>
                  <a:pt x="18" y="213"/>
                </a:lnTo>
                <a:lnTo>
                  <a:pt x="20" y="213"/>
                </a:lnTo>
                <a:lnTo>
                  <a:pt x="22" y="213"/>
                </a:lnTo>
                <a:lnTo>
                  <a:pt x="20" y="213"/>
                </a:lnTo>
                <a:lnTo>
                  <a:pt x="18" y="213"/>
                </a:lnTo>
                <a:lnTo>
                  <a:pt x="16" y="213"/>
                </a:lnTo>
                <a:lnTo>
                  <a:pt x="18" y="213"/>
                </a:lnTo>
                <a:lnTo>
                  <a:pt x="16" y="213"/>
                </a:lnTo>
                <a:lnTo>
                  <a:pt x="14" y="213"/>
                </a:lnTo>
                <a:lnTo>
                  <a:pt x="16" y="211"/>
                </a:lnTo>
                <a:lnTo>
                  <a:pt x="18" y="209"/>
                </a:lnTo>
                <a:lnTo>
                  <a:pt x="22" y="207"/>
                </a:lnTo>
                <a:lnTo>
                  <a:pt x="20" y="209"/>
                </a:lnTo>
                <a:lnTo>
                  <a:pt x="18" y="207"/>
                </a:lnTo>
                <a:lnTo>
                  <a:pt x="18" y="209"/>
                </a:lnTo>
                <a:lnTo>
                  <a:pt x="16" y="211"/>
                </a:lnTo>
                <a:lnTo>
                  <a:pt x="14" y="211"/>
                </a:lnTo>
                <a:lnTo>
                  <a:pt x="16" y="209"/>
                </a:lnTo>
                <a:lnTo>
                  <a:pt x="14" y="209"/>
                </a:lnTo>
                <a:lnTo>
                  <a:pt x="12" y="209"/>
                </a:lnTo>
                <a:lnTo>
                  <a:pt x="10" y="211"/>
                </a:lnTo>
                <a:lnTo>
                  <a:pt x="12" y="211"/>
                </a:lnTo>
                <a:lnTo>
                  <a:pt x="12" y="213"/>
                </a:lnTo>
                <a:lnTo>
                  <a:pt x="10" y="213"/>
                </a:lnTo>
                <a:lnTo>
                  <a:pt x="8" y="213"/>
                </a:lnTo>
                <a:lnTo>
                  <a:pt x="8" y="209"/>
                </a:lnTo>
                <a:lnTo>
                  <a:pt x="6" y="211"/>
                </a:lnTo>
                <a:lnTo>
                  <a:pt x="8" y="211"/>
                </a:lnTo>
                <a:lnTo>
                  <a:pt x="8" y="213"/>
                </a:lnTo>
                <a:lnTo>
                  <a:pt x="6" y="213"/>
                </a:lnTo>
                <a:lnTo>
                  <a:pt x="6" y="211"/>
                </a:lnTo>
                <a:lnTo>
                  <a:pt x="6" y="213"/>
                </a:lnTo>
                <a:lnTo>
                  <a:pt x="4" y="211"/>
                </a:lnTo>
                <a:lnTo>
                  <a:pt x="4" y="209"/>
                </a:lnTo>
                <a:lnTo>
                  <a:pt x="4" y="207"/>
                </a:lnTo>
                <a:lnTo>
                  <a:pt x="6" y="205"/>
                </a:lnTo>
                <a:lnTo>
                  <a:pt x="8" y="205"/>
                </a:lnTo>
                <a:lnTo>
                  <a:pt x="8" y="207"/>
                </a:lnTo>
                <a:lnTo>
                  <a:pt x="6" y="209"/>
                </a:lnTo>
                <a:lnTo>
                  <a:pt x="4" y="209"/>
                </a:lnTo>
                <a:lnTo>
                  <a:pt x="6" y="209"/>
                </a:lnTo>
                <a:lnTo>
                  <a:pt x="8" y="209"/>
                </a:lnTo>
                <a:lnTo>
                  <a:pt x="8" y="207"/>
                </a:lnTo>
                <a:lnTo>
                  <a:pt x="10" y="205"/>
                </a:lnTo>
                <a:lnTo>
                  <a:pt x="12" y="207"/>
                </a:lnTo>
                <a:lnTo>
                  <a:pt x="14" y="205"/>
                </a:lnTo>
                <a:lnTo>
                  <a:pt x="12" y="205"/>
                </a:lnTo>
                <a:lnTo>
                  <a:pt x="14" y="205"/>
                </a:lnTo>
                <a:lnTo>
                  <a:pt x="16" y="203"/>
                </a:lnTo>
                <a:lnTo>
                  <a:pt x="14" y="205"/>
                </a:lnTo>
                <a:lnTo>
                  <a:pt x="12" y="203"/>
                </a:lnTo>
                <a:lnTo>
                  <a:pt x="10" y="203"/>
                </a:lnTo>
                <a:lnTo>
                  <a:pt x="12" y="201"/>
                </a:lnTo>
                <a:lnTo>
                  <a:pt x="14" y="199"/>
                </a:lnTo>
                <a:lnTo>
                  <a:pt x="16" y="197"/>
                </a:lnTo>
                <a:lnTo>
                  <a:pt x="18" y="197"/>
                </a:lnTo>
                <a:lnTo>
                  <a:pt x="16" y="197"/>
                </a:lnTo>
                <a:lnTo>
                  <a:pt x="18" y="195"/>
                </a:lnTo>
                <a:lnTo>
                  <a:pt x="20" y="193"/>
                </a:lnTo>
                <a:lnTo>
                  <a:pt x="22" y="193"/>
                </a:lnTo>
                <a:lnTo>
                  <a:pt x="24" y="191"/>
                </a:lnTo>
                <a:lnTo>
                  <a:pt x="24" y="193"/>
                </a:lnTo>
                <a:lnTo>
                  <a:pt x="24" y="195"/>
                </a:lnTo>
                <a:lnTo>
                  <a:pt x="22" y="197"/>
                </a:lnTo>
                <a:lnTo>
                  <a:pt x="24" y="195"/>
                </a:lnTo>
                <a:lnTo>
                  <a:pt x="24" y="193"/>
                </a:lnTo>
                <a:lnTo>
                  <a:pt x="26" y="191"/>
                </a:lnTo>
                <a:lnTo>
                  <a:pt x="28" y="191"/>
                </a:lnTo>
                <a:lnTo>
                  <a:pt x="30" y="191"/>
                </a:lnTo>
                <a:lnTo>
                  <a:pt x="32" y="191"/>
                </a:lnTo>
                <a:lnTo>
                  <a:pt x="30" y="191"/>
                </a:lnTo>
                <a:lnTo>
                  <a:pt x="28" y="191"/>
                </a:lnTo>
                <a:lnTo>
                  <a:pt x="26" y="191"/>
                </a:lnTo>
                <a:lnTo>
                  <a:pt x="24" y="191"/>
                </a:lnTo>
                <a:lnTo>
                  <a:pt x="22" y="191"/>
                </a:lnTo>
                <a:lnTo>
                  <a:pt x="20" y="191"/>
                </a:lnTo>
                <a:lnTo>
                  <a:pt x="18" y="193"/>
                </a:lnTo>
                <a:lnTo>
                  <a:pt x="18" y="195"/>
                </a:lnTo>
                <a:lnTo>
                  <a:pt x="16" y="195"/>
                </a:lnTo>
                <a:lnTo>
                  <a:pt x="14" y="197"/>
                </a:lnTo>
                <a:lnTo>
                  <a:pt x="14" y="199"/>
                </a:lnTo>
                <a:lnTo>
                  <a:pt x="12" y="199"/>
                </a:lnTo>
                <a:lnTo>
                  <a:pt x="10" y="199"/>
                </a:lnTo>
                <a:lnTo>
                  <a:pt x="10" y="197"/>
                </a:lnTo>
                <a:lnTo>
                  <a:pt x="10" y="195"/>
                </a:lnTo>
                <a:lnTo>
                  <a:pt x="8" y="195"/>
                </a:lnTo>
                <a:lnTo>
                  <a:pt x="10" y="195"/>
                </a:lnTo>
                <a:lnTo>
                  <a:pt x="10" y="193"/>
                </a:lnTo>
                <a:lnTo>
                  <a:pt x="8" y="195"/>
                </a:lnTo>
                <a:lnTo>
                  <a:pt x="6" y="197"/>
                </a:lnTo>
                <a:lnTo>
                  <a:pt x="4" y="195"/>
                </a:lnTo>
                <a:lnTo>
                  <a:pt x="4" y="193"/>
                </a:lnTo>
                <a:lnTo>
                  <a:pt x="2" y="193"/>
                </a:lnTo>
                <a:lnTo>
                  <a:pt x="4" y="191"/>
                </a:lnTo>
                <a:lnTo>
                  <a:pt x="6" y="189"/>
                </a:lnTo>
                <a:lnTo>
                  <a:pt x="6" y="191"/>
                </a:lnTo>
                <a:lnTo>
                  <a:pt x="8" y="191"/>
                </a:lnTo>
                <a:lnTo>
                  <a:pt x="10" y="191"/>
                </a:lnTo>
                <a:lnTo>
                  <a:pt x="10" y="189"/>
                </a:lnTo>
                <a:lnTo>
                  <a:pt x="12" y="187"/>
                </a:lnTo>
                <a:lnTo>
                  <a:pt x="10" y="185"/>
                </a:lnTo>
                <a:lnTo>
                  <a:pt x="8" y="187"/>
                </a:lnTo>
                <a:lnTo>
                  <a:pt x="6" y="189"/>
                </a:lnTo>
                <a:lnTo>
                  <a:pt x="4" y="189"/>
                </a:lnTo>
                <a:lnTo>
                  <a:pt x="2" y="187"/>
                </a:lnTo>
                <a:lnTo>
                  <a:pt x="2" y="185"/>
                </a:lnTo>
                <a:lnTo>
                  <a:pt x="0" y="185"/>
                </a:lnTo>
                <a:lnTo>
                  <a:pt x="2" y="185"/>
                </a:lnTo>
                <a:lnTo>
                  <a:pt x="4" y="185"/>
                </a:lnTo>
                <a:lnTo>
                  <a:pt x="6" y="187"/>
                </a:lnTo>
                <a:lnTo>
                  <a:pt x="6" y="185"/>
                </a:lnTo>
                <a:lnTo>
                  <a:pt x="6" y="183"/>
                </a:lnTo>
                <a:lnTo>
                  <a:pt x="8" y="183"/>
                </a:lnTo>
                <a:lnTo>
                  <a:pt x="6" y="183"/>
                </a:lnTo>
                <a:lnTo>
                  <a:pt x="4" y="185"/>
                </a:lnTo>
                <a:lnTo>
                  <a:pt x="2" y="183"/>
                </a:lnTo>
                <a:lnTo>
                  <a:pt x="0" y="181"/>
                </a:lnTo>
                <a:lnTo>
                  <a:pt x="2" y="183"/>
                </a:lnTo>
                <a:lnTo>
                  <a:pt x="4" y="181"/>
                </a:lnTo>
                <a:lnTo>
                  <a:pt x="2" y="181"/>
                </a:lnTo>
                <a:lnTo>
                  <a:pt x="2" y="179"/>
                </a:lnTo>
                <a:lnTo>
                  <a:pt x="4" y="179"/>
                </a:lnTo>
                <a:lnTo>
                  <a:pt x="8" y="181"/>
                </a:lnTo>
                <a:lnTo>
                  <a:pt x="8" y="179"/>
                </a:lnTo>
                <a:lnTo>
                  <a:pt x="10" y="179"/>
                </a:lnTo>
                <a:lnTo>
                  <a:pt x="12" y="179"/>
                </a:lnTo>
                <a:lnTo>
                  <a:pt x="14" y="179"/>
                </a:lnTo>
                <a:lnTo>
                  <a:pt x="16" y="179"/>
                </a:lnTo>
                <a:lnTo>
                  <a:pt x="18" y="179"/>
                </a:lnTo>
                <a:lnTo>
                  <a:pt x="20" y="179"/>
                </a:lnTo>
                <a:lnTo>
                  <a:pt x="22" y="179"/>
                </a:lnTo>
                <a:lnTo>
                  <a:pt x="24" y="177"/>
                </a:lnTo>
                <a:lnTo>
                  <a:pt x="26" y="177"/>
                </a:lnTo>
                <a:lnTo>
                  <a:pt x="28" y="179"/>
                </a:lnTo>
                <a:lnTo>
                  <a:pt x="30" y="181"/>
                </a:lnTo>
                <a:lnTo>
                  <a:pt x="28" y="181"/>
                </a:lnTo>
                <a:lnTo>
                  <a:pt x="30" y="181"/>
                </a:lnTo>
                <a:lnTo>
                  <a:pt x="32" y="181"/>
                </a:lnTo>
                <a:lnTo>
                  <a:pt x="30" y="179"/>
                </a:lnTo>
                <a:lnTo>
                  <a:pt x="32" y="179"/>
                </a:lnTo>
                <a:lnTo>
                  <a:pt x="34" y="177"/>
                </a:lnTo>
                <a:lnTo>
                  <a:pt x="36" y="179"/>
                </a:lnTo>
                <a:lnTo>
                  <a:pt x="36" y="177"/>
                </a:lnTo>
                <a:lnTo>
                  <a:pt x="38" y="177"/>
                </a:lnTo>
                <a:lnTo>
                  <a:pt x="36" y="177"/>
                </a:lnTo>
                <a:lnTo>
                  <a:pt x="34" y="175"/>
                </a:lnTo>
                <a:lnTo>
                  <a:pt x="38" y="171"/>
                </a:lnTo>
                <a:lnTo>
                  <a:pt x="36" y="173"/>
                </a:lnTo>
                <a:lnTo>
                  <a:pt x="34" y="173"/>
                </a:lnTo>
                <a:lnTo>
                  <a:pt x="34" y="175"/>
                </a:lnTo>
                <a:lnTo>
                  <a:pt x="36" y="177"/>
                </a:lnTo>
                <a:lnTo>
                  <a:pt x="34" y="177"/>
                </a:lnTo>
                <a:lnTo>
                  <a:pt x="32" y="177"/>
                </a:lnTo>
                <a:lnTo>
                  <a:pt x="30" y="177"/>
                </a:lnTo>
                <a:lnTo>
                  <a:pt x="32" y="177"/>
                </a:lnTo>
                <a:lnTo>
                  <a:pt x="30" y="177"/>
                </a:lnTo>
                <a:lnTo>
                  <a:pt x="28" y="177"/>
                </a:lnTo>
                <a:lnTo>
                  <a:pt x="26" y="177"/>
                </a:lnTo>
                <a:lnTo>
                  <a:pt x="24" y="177"/>
                </a:lnTo>
                <a:lnTo>
                  <a:pt x="26" y="175"/>
                </a:lnTo>
                <a:lnTo>
                  <a:pt x="24" y="175"/>
                </a:lnTo>
                <a:lnTo>
                  <a:pt x="24" y="177"/>
                </a:lnTo>
                <a:lnTo>
                  <a:pt x="22" y="177"/>
                </a:lnTo>
                <a:lnTo>
                  <a:pt x="22" y="179"/>
                </a:lnTo>
                <a:lnTo>
                  <a:pt x="20" y="177"/>
                </a:lnTo>
                <a:lnTo>
                  <a:pt x="18" y="177"/>
                </a:lnTo>
                <a:lnTo>
                  <a:pt x="16" y="177"/>
                </a:lnTo>
                <a:lnTo>
                  <a:pt x="14" y="177"/>
                </a:lnTo>
                <a:lnTo>
                  <a:pt x="12" y="177"/>
                </a:lnTo>
                <a:lnTo>
                  <a:pt x="10" y="177"/>
                </a:lnTo>
                <a:lnTo>
                  <a:pt x="8" y="179"/>
                </a:lnTo>
                <a:lnTo>
                  <a:pt x="6" y="179"/>
                </a:lnTo>
                <a:lnTo>
                  <a:pt x="4" y="177"/>
                </a:lnTo>
                <a:lnTo>
                  <a:pt x="2" y="177"/>
                </a:lnTo>
                <a:lnTo>
                  <a:pt x="4" y="177"/>
                </a:lnTo>
                <a:lnTo>
                  <a:pt x="2" y="175"/>
                </a:lnTo>
                <a:lnTo>
                  <a:pt x="4" y="175"/>
                </a:lnTo>
                <a:lnTo>
                  <a:pt x="6" y="175"/>
                </a:lnTo>
                <a:lnTo>
                  <a:pt x="8" y="173"/>
                </a:lnTo>
                <a:lnTo>
                  <a:pt x="10" y="173"/>
                </a:lnTo>
                <a:lnTo>
                  <a:pt x="8" y="173"/>
                </a:lnTo>
                <a:lnTo>
                  <a:pt x="6" y="173"/>
                </a:lnTo>
                <a:lnTo>
                  <a:pt x="4" y="175"/>
                </a:lnTo>
                <a:lnTo>
                  <a:pt x="2" y="175"/>
                </a:lnTo>
                <a:lnTo>
                  <a:pt x="2" y="173"/>
                </a:lnTo>
                <a:lnTo>
                  <a:pt x="0" y="173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1" name="Freeform 2449"/>
          <p:cNvSpPr>
            <a:spLocks/>
          </p:cNvSpPr>
          <p:nvPr/>
        </p:nvSpPr>
        <p:spPr bwMode="auto">
          <a:xfrm>
            <a:off x="3744916" y="1795463"/>
            <a:ext cx="238125" cy="92075"/>
          </a:xfrm>
          <a:custGeom>
            <a:avLst/>
            <a:gdLst>
              <a:gd name="T0" fmla="*/ 45362813 w 150"/>
              <a:gd name="T1" fmla="*/ 45362813 h 58"/>
              <a:gd name="T2" fmla="*/ 70564375 w 150"/>
              <a:gd name="T3" fmla="*/ 45362813 h 58"/>
              <a:gd name="T4" fmla="*/ 90725625 w 150"/>
              <a:gd name="T5" fmla="*/ 50403125 h 58"/>
              <a:gd name="T6" fmla="*/ 65524063 w 150"/>
              <a:gd name="T7" fmla="*/ 60483750 h 58"/>
              <a:gd name="T8" fmla="*/ 80645000 w 150"/>
              <a:gd name="T9" fmla="*/ 65524063 h 58"/>
              <a:gd name="T10" fmla="*/ 45362813 w 150"/>
              <a:gd name="T11" fmla="*/ 70564375 h 58"/>
              <a:gd name="T12" fmla="*/ 15120938 w 150"/>
              <a:gd name="T13" fmla="*/ 70564375 h 58"/>
              <a:gd name="T14" fmla="*/ 30241875 w 150"/>
              <a:gd name="T15" fmla="*/ 75604688 h 58"/>
              <a:gd name="T16" fmla="*/ 65524063 w 150"/>
              <a:gd name="T17" fmla="*/ 80645000 h 58"/>
              <a:gd name="T18" fmla="*/ 75604688 w 150"/>
              <a:gd name="T19" fmla="*/ 90725625 h 58"/>
              <a:gd name="T20" fmla="*/ 80645000 w 150"/>
              <a:gd name="T21" fmla="*/ 90725625 h 58"/>
              <a:gd name="T22" fmla="*/ 70564375 w 150"/>
              <a:gd name="T23" fmla="*/ 100806250 h 58"/>
              <a:gd name="T24" fmla="*/ 70564375 w 150"/>
              <a:gd name="T25" fmla="*/ 105846563 h 58"/>
              <a:gd name="T26" fmla="*/ 55443438 w 150"/>
              <a:gd name="T27" fmla="*/ 115927188 h 58"/>
              <a:gd name="T28" fmla="*/ 50403125 w 150"/>
              <a:gd name="T29" fmla="*/ 120967500 h 58"/>
              <a:gd name="T30" fmla="*/ 80645000 w 150"/>
              <a:gd name="T31" fmla="*/ 120967500 h 58"/>
              <a:gd name="T32" fmla="*/ 105846563 w 150"/>
              <a:gd name="T33" fmla="*/ 126007813 h 58"/>
              <a:gd name="T34" fmla="*/ 120967500 w 150"/>
              <a:gd name="T35" fmla="*/ 120967500 h 58"/>
              <a:gd name="T36" fmla="*/ 131048125 w 150"/>
              <a:gd name="T37" fmla="*/ 136088438 h 58"/>
              <a:gd name="T38" fmla="*/ 171370625 w 150"/>
              <a:gd name="T39" fmla="*/ 146169063 h 58"/>
              <a:gd name="T40" fmla="*/ 206652813 w 150"/>
              <a:gd name="T41" fmla="*/ 136088438 h 58"/>
              <a:gd name="T42" fmla="*/ 221773750 w 150"/>
              <a:gd name="T43" fmla="*/ 126007813 h 58"/>
              <a:gd name="T44" fmla="*/ 246975313 w 150"/>
              <a:gd name="T45" fmla="*/ 126007813 h 58"/>
              <a:gd name="T46" fmla="*/ 277217188 w 150"/>
              <a:gd name="T47" fmla="*/ 110886875 h 58"/>
              <a:gd name="T48" fmla="*/ 307459063 w 150"/>
              <a:gd name="T49" fmla="*/ 100806250 h 58"/>
              <a:gd name="T50" fmla="*/ 337700938 w 150"/>
              <a:gd name="T51" fmla="*/ 95765938 h 58"/>
              <a:gd name="T52" fmla="*/ 352821875 w 150"/>
              <a:gd name="T53" fmla="*/ 80645000 h 58"/>
              <a:gd name="T54" fmla="*/ 357862188 w 150"/>
              <a:gd name="T55" fmla="*/ 70564375 h 58"/>
              <a:gd name="T56" fmla="*/ 372983125 w 150"/>
              <a:gd name="T57" fmla="*/ 60483750 h 58"/>
              <a:gd name="T58" fmla="*/ 367942813 w 150"/>
              <a:gd name="T59" fmla="*/ 55443438 h 58"/>
              <a:gd name="T60" fmla="*/ 352821875 w 150"/>
              <a:gd name="T61" fmla="*/ 40322500 h 58"/>
              <a:gd name="T62" fmla="*/ 342741250 w 150"/>
              <a:gd name="T63" fmla="*/ 35282188 h 58"/>
              <a:gd name="T64" fmla="*/ 337700938 w 150"/>
              <a:gd name="T65" fmla="*/ 20161250 h 58"/>
              <a:gd name="T66" fmla="*/ 347781563 w 150"/>
              <a:gd name="T67" fmla="*/ 5040313 h 58"/>
              <a:gd name="T68" fmla="*/ 312499375 w 150"/>
              <a:gd name="T69" fmla="*/ 10080625 h 58"/>
              <a:gd name="T70" fmla="*/ 282257500 w 150"/>
              <a:gd name="T71" fmla="*/ 5040313 h 58"/>
              <a:gd name="T72" fmla="*/ 267136563 w 150"/>
              <a:gd name="T73" fmla="*/ 15120938 h 58"/>
              <a:gd name="T74" fmla="*/ 236894688 w 150"/>
              <a:gd name="T75" fmla="*/ 20161250 h 58"/>
              <a:gd name="T76" fmla="*/ 221773750 w 150"/>
              <a:gd name="T77" fmla="*/ 30241875 h 58"/>
              <a:gd name="T78" fmla="*/ 211693125 w 150"/>
              <a:gd name="T79" fmla="*/ 20161250 h 58"/>
              <a:gd name="T80" fmla="*/ 181451250 w 150"/>
              <a:gd name="T81" fmla="*/ 20161250 h 58"/>
              <a:gd name="T82" fmla="*/ 166330313 w 150"/>
              <a:gd name="T83" fmla="*/ 35282188 h 58"/>
              <a:gd name="T84" fmla="*/ 146169063 w 150"/>
              <a:gd name="T85" fmla="*/ 25201563 h 58"/>
              <a:gd name="T86" fmla="*/ 136088438 w 150"/>
              <a:gd name="T87" fmla="*/ 45362813 h 58"/>
              <a:gd name="T88" fmla="*/ 115927188 w 150"/>
              <a:gd name="T89" fmla="*/ 50403125 h 58"/>
              <a:gd name="T90" fmla="*/ 105846563 w 150"/>
              <a:gd name="T91" fmla="*/ 45362813 h 58"/>
              <a:gd name="T92" fmla="*/ 110886875 w 150"/>
              <a:gd name="T93" fmla="*/ 30241875 h 58"/>
              <a:gd name="T94" fmla="*/ 95765938 w 150"/>
              <a:gd name="T95" fmla="*/ 10080625 h 58"/>
              <a:gd name="T96" fmla="*/ 60483750 w 150"/>
              <a:gd name="T97" fmla="*/ 5040313 h 58"/>
              <a:gd name="T98" fmla="*/ 75604688 w 150"/>
              <a:gd name="T99" fmla="*/ 10080625 h 58"/>
              <a:gd name="T100" fmla="*/ 70564375 w 150"/>
              <a:gd name="T101" fmla="*/ 25201563 h 58"/>
              <a:gd name="T102" fmla="*/ 55443438 w 150"/>
              <a:gd name="T103" fmla="*/ 25201563 h 58"/>
              <a:gd name="T104" fmla="*/ 35282188 w 150"/>
              <a:gd name="T105" fmla="*/ 20161250 h 58"/>
              <a:gd name="T106" fmla="*/ 30241875 w 150"/>
              <a:gd name="T107" fmla="*/ 30241875 h 58"/>
              <a:gd name="T108" fmla="*/ 30241875 w 150"/>
              <a:gd name="T109" fmla="*/ 35282188 h 58"/>
              <a:gd name="T110" fmla="*/ 15120938 w 150"/>
              <a:gd name="T111" fmla="*/ 40322500 h 58"/>
              <a:gd name="T112" fmla="*/ 5040313 w 150"/>
              <a:gd name="T113" fmla="*/ 45362813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0" h="58">
                <a:moveTo>
                  <a:pt x="6" y="20"/>
                </a:move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6" y="16"/>
                </a:lnTo>
                <a:lnTo>
                  <a:pt x="18" y="18"/>
                </a:lnTo>
                <a:lnTo>
                  <a:pt x="20" y="16"/>
                </a:lnTo>
                <a:lnTo>
                  <a:pt x="20" y="18"/>
                </a:lnTo>
                <a:lnTo>
                  <a:pt x="22" y="16"/>
                </a:lnTo>
                <a:lnTo>
                  <a:pt x="22" y="18"/>
                </a:lnTo>
                <a:lnTo>
                  <a:pt x="24" y="18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2" y="16"/>
                </a:lnTo>
                <a:lnTo>
                  <a:pt x="30" y="18"/>
                </a:lnTo>
                <a:lnTo>
                  <a:pt x="28" y="18"/>
                </a:lnTo>
                <a:lnTo>
                  <a:pt x="30" y="20"/>
                </a:lnTo>
                <a:lnTo>
                  <a:pt x="32" y="18"/>
                </a:lnTo>
                <a:lnTo>
                  <a:pt x="34" y="20"/>
                </a:lnTo>
                <a:lnTo>
                  <a:pt x="36" y="20"/>
                </a:lnTo>
                <a:lnTo>
                  <a:pt x="34" y="20"/>
                </a:lnTo>
                <a:lnTo>
                  <a:pt x="32" y="20"/>
                </a:lnTo>
                <a:lnTo>
                  <a:pt x="30" y="22"/>
                </a:lnTo>
                <a:lnTo>
                  <a:pt x="28" y="22"/>
                </a:lnTo>
                <a:lnTo>
                  <a:pt x="26" y="24"/>
                </a:lnTo>
                <a:lnTo>
                  <a:pt x="24" y="24"/>
                </a:lnTo>
                <a:lnTo>
                  <a:pt x="26" y="24"/>
                </a:lnTo>
                <a:lnTo>
                  <a:pt x="28" y="26"/>
                </a:lnTo>
                <a:lnTo>
                  <a:pt x="30" y="26"/>
                </a:lnTo>
                <a:lnTo>
                  <a:pt x="32" y="24"/>
                </a:lnTo>
                <a:lnTo>
                  <a:pt x="34" y="26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6"/>
                </a:lnTo>
                <a:lnTo>
                  <a:pt x="24" y="26"/>
                </a:lnTo>
                <a:lnTo>
                  <a:pt x="22" y="28"/>
                </a:lnTo>
                <a:lnTo>
                  <a:pt x="20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28"/>
                </a:lnTo>
                <a:lnTo>
                  <a:pt x="6" y="30"/>
                </a:lnTo>
                <a:lnTo>
                  <a:pt x="6" y="28"/>
                </a:lnTo>
                <a:lnTo>
                  <a:pt x="4" y="28"/>
                </a:lnTo>
                <a:lnTo>
                  <a:pt x="2" y="30"/>
                </a:lnTo>
                <a:lnTo>
                  <a:pt x="2" y="32"/>
                </a:lnTo>
                <a:lnTo>
                  <a:pt x="4" y="32"/>
                </a:lnTo>
                <a:lnTo>
                  <a:pt x="6" y="32"/>
                </a:lnTo>
                <a:lnTo>
                  <a:pt x="8" y="30"/>
                </a:lnTo>
                <a:lnTo>
                  <a:pt x="10" y="32"/>
                </a:lnTo>
                <a:lnTo>
                  <a:pt x="12" y="30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6" y="32"/>
                </a:lnTo>
                <a:lnTo>
                  <a:pt x="24" y="34"/>
                </a:lnTo>
                <a:lnTo>
                  <a:pt x="24" y="36"/>
                </a:lnTo>
                <a:lnTo>
                  <a:pt x="26" y="36"/>
                </a:lnTo>
                <a:lnTo>
                  <a:pt x="26" y="38"/>
                </a:lnTo>
                <a:lnTo>
                  <a:pt x="28" y="36"/>
                </a:lnTo>
                <a:lnTo>
                  <a:pt x="30" y="36"/>
                </a:lnTo>
                <a:lnTo>
                  <a:pt x="32" y="34"/>
                </a:lnTo>
                <a:lnTo>
                  <a:pt x="34" y="34"/>
                </a:lnTo>
                <a:lnTo>
                  <a:pt x="36" y="34"/>
                </a:lnTo>
                <a:lnTo>
                  <a:pt x="34" y="34"/>
                </a:lnTo>
                <a:lnTo>
                  <a:pt x="34" y="36"/>
                </a:lnTo>
                <a:lnTo>
                  <a:pt x="32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8" y="38"/>
                </a:lnTo>
                <a:lnTo>
                  <a:pt x="30" y="38"/>
                </a:lnTo>
                <a:lnTo>
                  <a:pt x="28" y="40"/>
                </a:lnTo>
                <a:lnTo>
                  <a:pt x="26" y="40"/>
                </a:lnTo>
                <a:lnTo>
                  <a:pt x="28" y="40"/>
                </a:lnTo>
                <a:lnTo>
                  <a:pt x="30" y="40"/>
                </a:lnTo>
                <a:lnTo>
                  <a:pt x="32" y="38"/>
                </a:lnTo>
                <a:lnTo>
                  <a:pt x="34" y="38"/>
                </a:lnTo>
                <a:lnTo>
                  <a:pt x="36" y="38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42"/>
                </a:lnTo>
                <a:lnTo>
                  <a:pt x="30" y="42"/>
                </a:lnTo>
                <a:lnTo>
                  <a:pt x="28" y="42"/>
                </a:lnTo>
                <a:lnTo>
                  <a:pt x="26" y="42"/>
                </a:lnTo>
                <a:lnTo>
                  <a:pt x="26" y="44"/>
                </a:lnTo>
                <a:lnTo>
                  <a:pt x="24" y="44"/>
                </a:lnTo>
                <a:lnTo>
                  <a:pt x="22" y="46"/>
                </a:lnTo>
                <a:lnTo>
                  <a:pt x="20" y="46"/>
                </a:lnTo>
                <a:lnTo>
                  <a:pt x="18" y="44"/>
                </a:lnTo>
                <a:lnTo>
                  <a:pt x="16" y="46"/>
                </a:lnTo>
                <a:lnTo>
                  <a:pt x="16" y="48"/>
                </a:lnTo>
                <a:lnTo>
                  <a:pt x="16" y="50"/>
                </a:lnTo>
                <a:lnTo>
                  <a:pt x="18" y="50"/>
                </a:lnTo>
                <a:lnTo>
                  <a:pt x="20" y="48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8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40" y="46"/>
                </a:lnTo>
                <a:lnTo>
                  <a:pt x="38" y="46"/>
                </a:lnTo>
                <a:lnTo>
                  <a:pt x="38" y="48"/>
                </a:lnTo>
                <a:lnTo>
                  <a:pt x="40" y="50"/>
                </a:lnTo>
                <a:lnTo>
                  <a:pt x="42" y="50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4" y="50"/>
                </a:lnTo>
                <a:lnTo>
                  <a:pt x="46" y="50"/>
                </a:lnTo>
                <a:lnTo>
                  <a:pt x="48" y="48"/>
                </a:lnTo>
                <a:lnTo>
                  <a:pt x="48" y="50"/>
                </a:lnTo>
                <a:lnTo>
                  <a:pt x="46" y="52"/>
                </a:lnTo>
                <a:lnTo>
                  <a:pt x="48" y="54"/>
                </a:lnTo>
                <a:lnTo>
                  <a:pt x="50" y="54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0" y="56"/>
                </a:lnTo>
                <a:lnTo>
                  <a:pt x="62" y="56"/>
                </a:lnTo>
                <a:lnTo>
                  <a:pt x="64" y="56"/>
                </a:lnTo>
                <a:lnTo>
                  <a:pt x="66" y="56"/>
                </a:lnTo>
                <a:lnTo>
                  <a:pt x="68" y="56"/>
                </a:lnTo>
                <a:lnTo>
                  <a:pt x="68" y="58"/>
                </a:lnTo>
                <a:lnTo>
                  <a:pt x="70" y="56"/>
                </a:lnTo>
                <a:lnTo>
                  <a:pt x="72" y="56"/>
                </a:lnTo>
                <a:lnTo>
                  <a:pt x="74" y="56"/>
                </a:lnTo>
                <a:lnTo>
                  <a:pt x="76" y="56"/>
                </a:lnTo>
                <a:lnTo>
                  <a:pt x="78" y="56"/>
                </a:lnTo>
                <a:lnTo>
                  <a:pt x="80" y="56"/>
                </a:lnTo>
                <a:lnTo>
                  <a:pt x="82" y="54"/>
                </a:lnTo>
                <a:lnTo>
                  <a:pt x="82" y="52"/>
                </a:lnTo>
                <a:lnTo>
                  <a:pt x="84" y="52"/>
                </a:lnTo>
                <a:lnTo>
                  <a:pt x="82" y="52"/>
                </a:lnTo>
                <a:lnTo>
                  <a:pt x="84" y="50"/>
                </a:lnTo>
                <a:lnTo>
                  <a:pt x="86" y="52"/>
                </a:lnTo>
                <a:lnTo>
                  <a:pt x="88" y="50"/>
                </a:lnTo>
                <a:lnTo>
                  <a:pt x="90" y="50"/>
                </a:lnTo>
                <a:lnTo>
                  <a:pt x="92" y="50"/>
                </a:lnTo>
                <a:lnTo>
                  <a:pt x="94" y="50"/>
                </a:lnTo>
                <a:lnTo>
                  <a:pt x="96" y="50"/>
                </a:lnTo>
                <a:lnTo>
                  <a:pt x="96" y="48"/>
                </a:lnTo>
                <a:lnTo>
                  <a:pt x="98" y="50"/>
                </a:lnTo>
                <a:lnTo>
                  <a:pt x="100" y="48"/>
                </a:lnTo>
                <a:lnTo>
                  <a:pt x="102" y="48"/>
                </a:lnTo>
                <a:lnTo>
                  <a:pt x="104" y="48"/>
                </a:lnTo>
                <a:lnTo>
                  <a:pt x="106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40"/>
                </a:lnTo>
                <a:lnTo>
                  <a:pt x="130" y="38"/>
                </a:lnTo>
                <a:lnTo>
                  <a:pt x="132" y="38"/>
                </a:lnTo>
                <a:lnTo>
                  <a:pt x="134" y="38"/>
                </a:lnTo>
                <a:lnTo>
                  <a:pt x="134" y="36"/>
                </a:lnTo>
                <a:lnTo>
                  <a:pt x="132" y="34"/>
                </a:lnTo>
                <a:lnTo>
                  <a:pt x="134" y="34"/>
                </a:lnTo>
                <a:lnTo>
                  <a:pt x="136" y="34"/>
                </a:lnTo>
                <a:lnTo>
                  <a:pt x="136" y="32"/>
                </a:lnTo>
                <a:lnTo>
                  <a:pt x="138" y="32"/>
                </a:lnTo>
                <a:lnTo>
                  <a:pt x="140" y="32"/>
                </a:lnTo>
                <a:lnTo>
                  <a:pt x="142" y="32"/>
                </a:lnTo>
                <a:lnTo>
                  <a:pt x="144" y="32"/>
                </a:lnTo>
                <a:lnTo>
                  <a:pt x="142" y="30"/>
                </a:lnTo>
                <a:lnTo>
                  <a:pt x="144" y="30"/>
                </a:lnTo>
                <a:lnTo>
                  <a:pt x="142" y="28"/>
                </a:lnTo>
                <a:lnTo>
                  <a:pt x="144" y="28"/>
                </a:lnTo>
                <a:lnTo>
                  <a:pt x="146" y="28"/>
                </a:lnTo>
                <a:lnTo>
                  <a:pt x="142" y="28"/>
                </a:lnTo>
                <a:lnTo>
                  <a:pt x="140" y="26"/>
                </a:lnTo>
                <a:lnTo>
                  <a:pt x="142" y="26"/>
                </a:lnTo>
                <a:lnTo>
                  <a:pt x="144" y="26"/>
                </a:lnTo>
                <a:lnTo>
                  <a:pt x="146" y="28"/>
                </a:lnTo>
                <a:lnTo>
                  <a:pt x="148" y="28"/>
                </a:lnTo>
                <a:lnTo>
                  <a:pt x="150" y="26"/>
                </a:lnTo>
                <a:lnTo>
                  <a:pt x="150" y="24"/>
                </a:lnTo>
                <a:lnTo>
                  <a:pt x="148" y="24"/>
                </a:lnTo>
                <a:lnTo>
                  <a:pt x="144" y="24"/>
                </a:lnTo>
                <a:lnTo>
                  <a:pt x="148" y="24"/>
                </a:lnTo>
                <a:lnTo>
                  <a:pt x="150" y="22"/>
                </a:lnTo>
                <a:lnTo>
                  <a:pt x="148" y="22"/>
                </a:lnTo>
                <a:lnTo>
                  <a:pt x="146" y="22"/>
                </a:lnTo>
                <a:lnTo>
                  <a:pt x="144" y="22"/>
                </a:lnTo>
                <a:lnTo>
                  <a:pt x="146" y="22"/>
                </a:lnTo>
                <a:lnTo>
                  <a:pt x="146" y="20"/>
                </a:lnTo>
                <a:lnTo>
                  <a:pt x="148" y="20"/>
                </a:lnTo>
                <a:lnTo>
                  <a:pt x="148" y="18"/>
                </a:lnTo>
                <a:lnTo>
                  <a:pt x="146" y="16"/>
                </a:lnTo>
                <a:lnTo>
                  <a:pt x="144" y="16"/>
                </a:lnTo>
                <a:lnTo>
                  <a:pt x="142" y="16"/>
                </a:lnTo>
                <a:lnTo>
                  <a:pt x="140" y="16"/>
                </a:lnTo>
                <a:lnTo>
                  <a:pt x="136" y="18"/>
                </a:lnTo>
                <a:lnTo>
                  <a:pt x="138" y="16"/>
                </a:lnTo>
                <a:lnTo>
                  <a:pt x="140" y="14"/>
                </a:lnTo>
                <a:lnTo>
                  <a:pt x="138" y="14"/>
                </a:lnTo>
                <a:lnTo>
                  <a:pt x="136" y="14"/>
                </a:lnTo>
                <a:lnTo>
                  <a:pt x="134" y="14"/>
                </a:lnTo>
                <a:lnTo>
                  <a:pt x="134" y="12"/>
                </a:lnTo>
                <a:lnTo>
                  <a:pt x="136" y="12"/>
                </a:lnTo>
                <a:lnTo>
                  <a:pt x="138" y="10"/>
                </a:lnTo>
                <a:lnTo>
                  <a:pt x="136" y="8"/>
                </a:lnTo>
                <a:lnTo>
                  <a:pt x="134" y="8"/>
                </a:lnTo>
                <a:lnTo>
                  <a:pt x="132" y="8"/>
                </a:lnTo>
                <a:lnTo>
                  <a:pt x="130" y="6"/>
                </a:lnTo>
                <a:lnTo>
                  <a:pt x="132" y="6"/>
                </a:lnTo>
                <a:lnTo>
                  <a:pt x="134" y="6"/>
                </a:lnTo>
                <a:lnTo>
                  <a:pt x="134" y="4"/>
                </a:lnTo>
                <a:lnTo>
                  <a:pt x="136" y="4"/>
                </a:lnTo>
                <a:lnTo>
                  <a:pt x="138" y="4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4"/>
                </a:lnTo>
                <a:lnTo>
                  <a:pt x="128" y="4"/>
                </a:lnTo>
                <a:lnTo>
                  <a:pt x="128" y="6"/>
                </a:lnTo>
                <a:lnTo>
                  <a:pt x="126" y="6"/>
                </a:lnTo>
                <a:lnTo>
                  <a:pt x="124" y="4"/>
                </a:lnTo>
                <a:lnTo>
                  <a:pt x="124" y="2"/>
                </a:lnTo>
                <a:lnTo>
                  <a:pt x="122" y="0"/>
                </a:lnTo>
                <a:lnTo>
                  <a:pt x="120" y="0"/>
                </a:lnTo>
                <a:lnTo>
                  <a:pt x="118" y="0"/>
                </a:lnTo>
                <a:lnTo>
                  <a:pt x="116" y="0"/>
                </a:lnTo>
                <a:lnTo>
                  <a:pt x="114" y="0"/>
                </a:lnTo>
                <a:lnTo>
                  <a:pt x="112" y="2"/>
                </a:lnTo>
                <a:lnTo>
                  <a:pt x="114" y="4"/>
                </a:lnTo>
                <a:lnTo>
                  <a:pt x="112" y="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104" y="6"/>
                </a:lnTo>
                <a:lnTo>
                  <a:pt x="102" y="6"/>
                </a:lnTo>
                <a:lnTo>
                  <a:pt x="100" y="8"/>
                </a:lnTo>
                <a:lnTo>
                  <a:pt x="98" y="10"/>
                </a:lnTo>
                <a:lnTo>
                  <a:pt x="96" y="10"/>
                </a:lnTo>
                <a:lnTo>
                  <a:pt x="94" y="8"/>
                </a:lnTo>
                <a:lnTo>
                  <a:pt x="92" y="8"/>
                </a:lnTo>
                <a:lnTo>
                  <a:pt x="92" y="6"/>
                </a:lnTo>
                <a:lnTo>
                  <a:pt x="90" y="6"/>
                </a:lnTo>
                <a:lnTo>
                  <a:pt x="88" y="6"/>
                </a:lnTo>
                <a:lnTo>
                  <a:pt x="86" y="8"/>
                </a:lnTo>
                <a:lnTo>
                  <a:pt x="88" y="10"/>
                </a:lnTo>
                <a:lnTo>
                  <a:pt x="88" y="12"/>
                </a:lnTo>
                <a:lnTo>
                  <a:pt x="88" y="14"/>
                </a:lnTo>
                <a:lnTo>
                  <a:pt x="88" y="16"/>
                </a:lnTo>
                <a:lnTo>
                  <a:pt x="88" y="14"/>
                </a:lnTo>
                <a:lnTo>
                  <a:pt x="86" y="12"/>
                </a:lnTo>
                <a:lnTo>
                  <a:pt x="86" y="10"/>
                </a:lnTo>
                <a:lnTo>
                  <a:pt x="84" y="10"/>
                </a:lnTo>
                <a:lnTo>
                  <a:pt x="84" y="8"/>
                </a:lnTo>
                <a:lnTo>
                  <a:pt x="82" y="6"/>
                </a:lnTo>
                <a:lnTo>
                  <a:pt x="80" y="6"/>
                </a:lnTo>
                <a:lnTo>
                  <a:pt x="78" y="6"/>
                </a:lnTo>
                <a:lnTo>
                  <a:pt x="76" y="6"/>
                </a:lnTo>
                <a:lnTo>
                  <a:pt x="76" y="8"/>
                </a:lnTo>
                <a:lnTo>
                  <a:pt x="74" y="8"/>
                </a:lnTo>
                <a:lnTo>
                  <a:pt x="72" y="8"/>
                </a:lnTo>
                <a:lnTo>
                  <a:pt x="70" y="8"/>
                </a:lnTo>
                <a:lnTo>
                  <a:pt x="70" y="10"/>
                </a:lnTo>
                <a:lnTo>
                  <a:pt x="70" y="12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6" y="12"/>
                </a:lnTo>
                <a:lnTo>
                  <a:pt x="64" y="10"/>
                </a:lnTo>
                <a:lnTo>
                  <a:pt x="64" y="8"/>
                </a:lnTo>
                <a:lnTo>
                  <a:pt x="62" y="8"/>
                </a:lnTo>
                <a:lnTo>
                  <a:pt x="62" y="6"/>
                </a:lnTo>
                <a:lnTo>
                  <a:pt x="60" y="8"/>
                </a:lnTo>
                <a:lnTo>
                  <a:pt x="58" y="8"/>
                </a:lnTo>
                <a:lnTo>
                  <a:pt x="58" y="10"/>
                </a:lnTo>
                <a:lnTo>
                  <a:pt x="58" y="12"/>
                </a:lnTo>
                <a:lnTo>
                  <a:pt x="58" y="14"/>
                </a:lnTo>
                <a:lnTo>
                  <a:pt x="58" y="16"/>
                </a:lnTo>
                <a:lnTo>
                  <a:pt x="56" y="16"/>
                </a:lnTo>
                <a:lnTo>
                  <a:pt x="56" y="18"/>
                </a:lnTo>
                <a:lnTo>
                  <a:pt x="54" y="16"/>
                </a:lnTo>
                <a:lnTo>
                  <a:pt x="54" y="18"/>
                </a:lnTo>
                <a:lnTo>
                  <a:pt x="52" y="16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44" y="22"/>
                </a:lnTo>
                <a:lnTo>
                  <a:pt x="44" y="20"/>
                </a:lnTo>
                <a:lnTo>
                  <a:pt x="42" y="18"/>
                </a:lnTo>
                <a:lnTo>
                  <a:pt x="40" y="20"/>
                </a:lnTo>
                <a:lnTo>
                  <a:pt x="42" y="18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8" y="14"/>
                </a:lnTo>
                <a:lnTo>
                  <a:pt x="40" y="14"/>
                </a:lnTo>
                <a:lnTo>
                  <a:pt x="42" y="16"/>
                </a:lnTo>
                <a:lnTo>
                  <a:pt x="42" y="14"/>
                </a:lnTo>
                <a:lnTo>
                  <a:pt x="44" y="12"/>
                </a:lnTo>
                <a:lnTo>
                  <a:pt x="44" y="10"/>
                </a:lnTo>
                <a:lnTo>
                  <a:pt x="42" y="10"/>
                </a:lnTo>
                <a:lnTo>
                  <a:pt x="44" y="8"/>
                </a:lnTo>
                <a:lnTo>
                  <a:pt x="42" y="8"/>
                </a:lnTo>
                <a:lnTo>
                  <a:pt x="40" y="8"/>
                </a:lnTo>
                <a:lnTo>
                  <a:pt x="40" y="6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8" y="2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0" y="10"/>
                </a:lnTo>
                <a:lnTo>
                  <a:pt x="28" y="10"/>
                </a:lnTo>
                <a:lnTo>
                  <a:pt x="26" y="12"/>
                </a:lnTo>
                <a:lnTo>
                  <a:pt x="28" y="10"/>
                </a:lnTo>
                <a:lnTo>
                  <a:pt x="26" y="8"/>
                </a:lnTo>
                <a:lnTo>
                  <a:pt x="24" y="10"/>
                </a:lnTo>
                <a:lnTo>
                  <a:pt x="22" y="10"/>
                </a:lnTo>
                <a:lnTo>
                  <a:pt x="22" y="8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6" y="8"/>
                </a:lnTo>
                <a:lnTo>
                  <a:pt x="14" y="8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2" y="12"/>
                </a:lnTo>
                <a:lnTo>
                  <a:pt x="12" y="10"/>
                </a:lnTo>
                <a:lnTo>
                  <a:pt x="10" y="12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8" y="14"/>
                </a:lnTo>
                <a:lnTo>
                  <a:pt x="6" y="14"/>
                </a:lnTo>
                <a:lnTo>
                  <a:pt x="6" y="16"/>
                </a:lnTo>
                <a:lnTo>
                  <a:pt x="8" y="16"/>
                </a:lnTo>
                <a:lnTo>
                  <a:pt x="6" y="16"/>
                </a:lnTo>
                <a:lnTo>
                  <a:pt x="8" y="18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2" name="Freeform 2450"/>
          <p:cNvSpPr>
            <a:spLocks/>
          </p:cNvSpPr>
          <p:nvPr/>
        </p:nvSpPr>
        <p:spPr bwMode="auto">
          <a:xfrm>
            <a:off x="3744916" y="1795463"/>
            <a:ext cx="238125" cy="92075"/>
          </a:xfrm>
          <a:custGeom>
            <a:avLst/>
            <a:gdLst>
              <a:gd name="T0" fmla="*/ 45362813 w 150"/>
              <a:gd name="T1" fmla="*/ 45362813 h 58"/>
              <a:gd name="T2" fmla="*/ 70564375 w 150"/>
              <a:gd name="T3" fmla="*/ 45362813 h 58"/>
              <a:gd name="T4" fmla="*/ 90725625 w 150"/>
              <a:gd name="T5" fmla="*/ 50403125 h 58"/>
              <a:gd name="T6" fmla="*/ 65524063 w 150"/>
              <a:gd name="T7" fmla="*/ 60483750 h 58"/>
              <a:gd name="T8" fmla="*/ 80645000 w 150"/>
              <a:gd name="T9" fmla="*/ 65524063 h 58"/>
              <a:gd name="T10" fmla="*/ 45362813 w 150"/>
              <a:gd name="T11" fmla="*/ 70564375 h 58"/>
              <a:gd name="T12" fmla="*/ 15120938 w 150"/>
              <a:gd name="T13" fmla="*/ 70564375 h 58"/>
              <a:gd name="T14" fmla="*/ 30241875 w 150"/>
              <a:gd name="T15" fmla="*/ 75604688 h 58"/>
              <a:gd name="T16" fmla="*/ 65524063 w 150"/>
              <a:gd name="T17" fmla="*/ 80645000 h 58"/>
              <a:gd name="T18" fmla="*/ 75604688 w 150"/>
              <a:gd name="T19" fmla="*/ 90725625 h 58"/>
              <a:gd name="T20" fmla="*/ 80645000 w 150"/>
              <a:gd name="T21" fmla="*/ 90725625 h 58"/>
              <a:gd name="T22" fmla="*/ 70564375 w 150"/>
              <a:gd name="T23" fmla="*/ 100806250 h 58"/>
              <a:gd name="T24" fmla="*/ 70564375 w 150"/>
              <a:gd name="T25" fmla="*/ 105846563 h 58"/>
              <a:gd name="T26" fmla="*/ 55443438 w 150"/>
              <a:gd name="T27" fmla="*/ 115927188 h 58"/>
              <a:gd name="T28" fmla="*/ 50403125 w 150"/>
              <a:gd name="T29" fmla="*/ 120967500 h 58"/>
              <a:gd name="T30" fmla="*/ 80645000 w 150"/>
              <a:gd name="T31" fmla="*/ 120967500 h 58"/>
              <a:gd name="T32" fmla="*/ 105846563 w 150"/>
              <a:gd name="T33" fmla="*/ 126007813 h 58"/>
              <a:gd name="T34" fmla="*/ 120967500 w 150"/>
              <a:gd name="T35" fmla="*/ 120967500 h 58"/>
              <a:gd name="T36" fmla="*/ 131048125 w 150"/>
              <a:gd name="T37" fmla="*/ 136088438 h 58"/>
              <a:gd name="T38" fmla="*/ 171370625 w 150"/>
              <a:gd name="T39" fmla="*/ 146169063 h 58"/>
              <a:gd name="T40" fmla="*/ 206652813 w 150"/>
              <a:gd name="T41" fmla="*/ 136088438 h 58"/>
              <a:gd name="T42" fmla="*/ 221773750 w 150"/>
              <a:gd name="T43" fmla="*/ 126007813 h 58"/>
              <a:gd name="T44" fmla="*/ 246975313 w 150"/>
              <a:gd name="T45" fmla="*/ 126007813 h 58"/>
              <a:gd name="T46" fmla="*/ 277217188 w 150"/>
              <a:gd name="T47" fmla="*/ 110886875 h 58"/>
              <a:gd name="T48" fmla="*/ 307459063 w 150"/>
              <a:gd name="T49" fmla="*/ 100806250 h 58"/>
              <a:gd name="T50" fmla="*/ 337700938 w 150"/>
              <a:gd name="T51" fmla="*/ 95765938 h 58"/>
              <a:gd name="T52" fmla="*/ 352821875 w 150"/>
              <a:gd name="T53" fmla="*/ 80645000 h 58"/>
              <a:gd name="T54" fmla="*/ 357862188 w 150"/>
              <a:gd name="T55" fmla="*/ 70564375 h 58"/>
              <a:gd name="T56" fmla="*/ 372983125 w 150"/>
              <a:gd name="T57" fmla="*/ 60483750 h 58"/>
              <a:gd name="T58" fmla="*/ 367942813 w 150"/>
              <a:gd name="T59" fmla="*/ 55443438 h 58"/>
              <a:gd name="T60" fmla="*/ 352821875 w 150"/>
              <a:gd name="T61" fmla="*/ 40322500 h 58"/>
              <a:gd name="T62" fmla="*/ 342741250 w 150"/>
              <a:gd name="T63" fmla="*/ 35282188 h 58"/>
              <a:gd name="T64" fmla="*/ 337700938 w 150"/>
              <a:gd name="T65" fmla="*/ 20161250 h 58"/>
              <a:gd name="T66" fmla="*/ 347781563 w 150"/>
              <a:gd name="T67" fmla="*/ 5040313 h 58"/>
              <a:gd name="T68" fmla="*/ 312499375 w 150"/>
              <a:gd name="T69" fmla="*/ 10080625 h 58"/>
              <a:gd name="T70" fmla="*/ 282257500 w 150"/>
              <a:gd name="T71" fmla="*/ 5040313 h 58"/>
              <a:gd name="T72" fmla="*/ 267136563 w 150"/>
              <a:gd name="T73" fmla="*/ 15120938 h 58"/>
              <a:gd name="T74" fmla="*/ 236894688 w 150"/>
              <a:gd name="T75" fmla="*/ 20161250 h 58"/>
              <a:gd name="T76" fmla="*/ 221773750 w 150"/>
              <a:gd name="T77" fmla="*/ 30241875 h 58"/>
              <a:gd name="T78" fmla="*/ 211693125 w 150"/>
              <a:gd name="T79" fmla="*/ 20161250 h 58"/>
              <a:gd name="T80" fmla="*/ 181451250 w 150"/>
              <a:gd name="T81" fmla="*/ 20161250 h 58"/>
              <a:gd name="T82" fmla="*/ 166330313 w 150"/>
              <a:gd name="T83" fmla="*/ 35282188 h 58"/>
              <a:gd name="T84" fmla="*/ 146169063 w 150"/>
              <a:gd name="T85" fmla="*/ 25201563 h 58"/>
              <a:gd name="T86" fmla="*/ 136088438 w 150"/>
              <a:gd name="T87" fmla="*/ 45362813 h 58"/>
              <a:gd name="T88" fmla="*/ 115927188 w 150"/>
              <a:gd name="T89" fmla="*/ 50403125 h 58"/>
              <a:gd name="T90" fmla="*/ 105846563 w 150"/>
              <a:gd name="T91" fmla="*/ 45362813 h 58"/>
              <a:gd name="T92" fmla="*/ 110886875 w 150"/>
              <a:gd name="T93" fmla="*/ 30241875 h 58"/>
              <a:gd name="T94" fmla="*/ 95765938 w 150"/>
              <a:gd name="T95" fmla="*/ 10080625 h 58"/>
              <a:gd name="T96" fmla="*/ 60483750 w 150"/>
              <a:gd name="T97" fmla="*/ 5040313 h 58"/>
              <a:gd name="T98" fmla="*/ 75604688 w 150"/>
              <a:gd name="T99" fmla="*/ 10080625 h 58"/>
              <a:gd name="T100" fmla="*/ 70564375 w 150"/>
              <a:gd name="T101" fmla="*/ 25201563 h 58"/>
              <a:gd name="T102" fmla="*/ 55443438 w 150"/>
              <a:gd name="T103" fmla="*/ 25201563 h 58"/>
              <a:gd name="T104" fmla="*/ 35282188 w 150"/>
              <a:gd name="T105" fmla="*/ 20161250 h 58"/>
              <a:gd name="T106" fmla="*/ 30241875 w 150"/>
              <a:gd name="T107" fmla="*/ 30241875 h 58"/>
              <a:gd name="T108" fmla="*/ 30241875 w 150"/>
              <a:gd name="T109" fmla="*/ 35282188 h 58"/>
              <a:gd name="T110" fmla="*/ 15120938 w 150"/>
              <a:gd name="T111" fmla="*/ 40322500 h 58"/>
              <a:gd name="T112" fmla="*/ 5040313 w 150"/>
              <a:gd name="T113" fmla="*/ 45362813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0" h="58">
                <a:moveTo>
                  <a:pt x="6" y="20"/>
                </a:move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6" y="16"/>
                </a:lnTo>
                <a:lnTo>
                  <a:pt x="18" y="18"/>
                </a:lnTo>
                <a:lnTo>
                  <a:pt x="20" y="16"/>
                </a:lnTo>
                <a:lnTo>
                  <a:pt x="20" y="18"/>
                </a:lnTo>
                <a:lnTo>
                  <a:pt x="22" y="16"/>
                </a:lnTo>
                <a:lnTo>
                  <a:pt x="22" y="18"/>
                </a:lnTo>
                <a:lnTo>
                  <a:pt x="24" y="18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2" y="16"/>
                </a:lnTo>
                <a:lnTo>
                  <a:pt x="30" y="18"/>
                </a:lnTo>
                <a:lnTo>
                  <a:pt x="28" y="18"/>
                </a:lnTo>
                <a:lnTo>
                  <a:pt x="30" y="20"/>
                </a:lnTo>
                <a:lnTo>
                  <a:pt x="32" y="18"/>
                </a:lnTo>
                <a:lnTo>
                  <a:pt x="34" y="20"/>
                </a:lnTo>
                <a:lnTo>
                  <a:pt x="36" y="20"/>
                </a:lnTo>
                <a:lnTo>
                  <a:pt x="34" y="20"/>
                </a:lnTo>
                <a:lnTo>
                  <a:pt x="32" y="20"/>
                </a:lnTo>
                <a:lnTo>
                  <a:pt x="30" y="22"/>
                </a:lnTo>
                <a:lnTo>
                  <a:pt x="28" y="22"/>
                </a:lnTo>
                <a:lnTo>
                  <a:pt x="26" y="24"/>
                </a:lnTo>
                <a:lnTo>
                  <a:pt x="24" y="24"/>
                </a:lnTo>
                <a:lnTo>
                  <a:pt x="26" y="24"/>
                </a:lnTo>
                <a:lnTo>
                  <a:pt x="28" y="26"/>
                </a:lnTo>
                <a:lnTo>
                  <a:pt x="30" y="26"/>
                </a:lnTo>
                <a:lnTo>
                  <a:pt x="32" y="24"/>
                </a:lnTo>
                <a:lnTo>
                  <a:pt x="34" y="26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6"/>
                </a:lnTo>
                <a:lnTo>
                  <a:pt x="24" y="26"/>
                </a:lnTo>
                <a:lnTo>
                  <a:pt x="22" y="28"/>
                </a:lnTo>
                <a:lnTo>
                  <a:pt x="20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28"/>
                </a:lnTo>
                <a:lnTo>
                  <a:pt x="6" y="30"/>
                </a:lnTo>
                <a:lnTo>
                  <a:pt x="6" y="28"/>
                </a:lnTo>
                <a:lnTo>
                  <a:pt x="4" y="28"/>
                </a:lnTo>
                <a:lnTo>
                  <a:pt x="2" y="30"/>
                </a:lnTo>
                <a:lnTo>
                  <a:pt x="2" y="32"/>
                </a:lnTo>
                <a:lnTo>
                  <a:pt x="4" y="32"/>
                </a:lnTo>
                <a:lnTo>
                  <a:pt x="6" y="32"/>
                </a:lnTo>
                <a:lnTo>
                  <a:pt x="8" y="30"/>
                </a:lnTo>
                <a:lnTo>
                  <a:pt x="10" y="32"/>
                </a:lnTo>
                <a:lnTo>
                  <a:pt x="12" y="30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6" y="32"/>
                </a:lnTo>
                <a:lnTo>
                  <a:pt x="24" y="34"/>
                </a:lnTo>
                <a:lnTo>
                  <a:pt x="24" y="36"/>
                </a:lnTo>
                <a:lnTo>
                  <a:pt x="26" y="36"/>
                </a:lnTo>
                <a:lnTo>
                  <a:pt x="26" y="38"/>
                </a:lnTo>
                <a:lnTo>
                  <a:pt x="28" y="36"/>
                </a:lnTo>
                <a:lnTo>
                  <a:pt x="30" y="36"/>
                </a:lnTo>
                <a:lnTo>
                  <a:pt x="32" y="34"/>
                </a:lnTo>
                <a:lnTo>
                  <a:pt x="34" y="34"/>
                </a:lnTo>
                <a:lnTo>
                  <a:pt x="36" y="34"/>
                </a:lnTo>
                <a:lnTo>
                  <a:pt x="34" y="34"/>
                </a:lnTo>
                <a:lnTo>
                  <a:pt x="34" y="36"/>
                </a:lnTo>
                <a:lnTo>
                  <a:pt x="32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8" y="38"/>
                </a:lnTo>
                <a:lnTo>
                  <a:pt x="30" y="38"/>
                </a:lnTo>
                <a:lnTo>
                  <a:pt x="28" y="40"/>
                </a:lnTo>
                <a:lnTo>
                  <a:pt x="26" y="40"/>
                </a:lnTo>
                <a:lnTo>
                  <a:pt x="28" y="40"/>
                </a:lnTo>
                <a:lnTo>
                  <a:pt x="30" y="40"/>
                </a:lnTo>
                <a:lnTo>
                  <a:pt x="32" y="38"/>
                </a:lnTo>
                <a:lnTo>
                  <a:pt x="34" y="38"/>
                </a:lnTo>
                <a:lnTo>
                  <a:pt x="36" y="38"/>
                </a:lnTo>
                <a:lnTo>
                  <a:pt x="34" y="40"/>
                </a:lnTo>
                <a:lnTo>
                  <a:pt x="32" y="40"/>
                </a:lnTo>
                <a:lnTo>
                  <a:pt x="30" y="40"/>
                </a:lnTo>
                <a:lnTo>
                  <a:pt x="28" y="42"/>
                </a:lnTo>
                <a:lnTo>
                  <a:pt x="30" y="42"/>
                </a:lnTo>
                <a:lnTo>
                  <a:pt x="28" y="42"/>
                </a:lnTo>
                <a:lnTo>
                  <a:pt x="26" y="42"/>
                </a:lnTo>
                <a:lnTo>
                  <a:pt x="26" y="44"/>
                </a:lnTo>
                <a:lnTo>
                  <a:pt x="24" y="44"/>
                </a:lnTo>
                <a:lnTo>
                  <a:pt x="22" y="46"/>
                </a:lnTo>
                <a:lnTo>
                  <a:pt x="20" y="46"/>
                </a:lnTo>
                <a:lnTo>
                  <a:pt x="18" y="44"/>
                </a:lnTo>
                <a:lnTo>
                  <a:pt x="16" y="46"/>
                </a:lnTo>
                <a:lnTo>
                  <a:pt x="16" y="48"/>
                </a:lnTo>
                <a:lnTo>
                  <a:pt x="16" y="50"/>
                </a:lnTo>
                <a:lnTo>
                  <a:pt x="18" y="50"/>
                </a:lnTo>
                <a:lnTo>
                  <a:pt x="20" y="48"/>
                </a:lnTo>
                <a:lnTo>
                  <a:pt x="22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8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40" y="46"/>
                </a:lnTo>
                <a:lnTo>
                  <a:pt x="38" y="46"/>
                </a:lnTo>
                <a:lnTo>
                  <a:pt x="38" y="48"/>
                </a:lnTo>
                <a:lnTo>
                  <a:pt x="40" y="50"/>
                </a:lnTo>
                <a:lnTo>
                  <a:pt x="42" y="50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4" y="50"/>
                </a:lnTo>
                <a:lnTo>
                  <a:pt x="46" y="50"/>
                </a:lnTo>
                <a:lnTo>
                  <a:pt x="48" y="48"/>
                </a:lnTo>
                <a:lnTo>
                  <a:pt x="48" y="50"/>
                </a:lnTo>
                <a:lnTo>
                  <a:pt x="46" y="52"/>
                </a:lnTo>
                <a:lnTo>
                  <a:pt x="48" y="54"/>
                </a:lnTo>
                <a:lnTo>
                  <a:pt x="50" y="54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0" y="56"/>
                </a:lnTo>
                <a:lnTo>
                  <a:pt x="62" y="56"/>
                </a:lnTo>
                <a:lnTo>
                  <a:pt x="64" y="56"/>
                </a:lnTo>
                <a:lnTo>
                  <a:pt x="66" y="56"/>
                </a:lnTo>
                <a:lnTo>
                  <a:pt x="68" y="56"/>
                </a:lnTo>
                <a:lnTo>
                  <a:pt x="68" y="58"/>
                </a:lnTo>
                <a:lnTo>
                  <a:pt x="70" y="56"/>
                </a:lnTo>
                <a:lnTo>
                  <a:pt x="72" y="56"/>
                </a:lnTo>
                <a:lnTo>
                  <a:pt x="74" y="56"/>
                </a:lnTo>
                <a:lnTo>
                  <a:pt x="76" y="56"/>
                </a:lnTo>
                <a:lnTo>
                  <a:pt x="78" y="56"/>
                </a:lnTo>
                <a:lnTo>
                  <a:pt x="80" y="56"/>
                </a:lnTo>
                <a:lnTo>
                  <a:pt x="82" y="54"/>
                </a:lnTo>
                <a:lnTo>
                  <a:pt x="82" y="52"/>
                </a:lnTo>
                <a:lnTo>
                  <a:pt x="84" y="52"/>
                </a:lnTo>
                <a:lnTo>
                  <a:pt x="82" y="52"/>
                </a:lnTo>
                <a:lnTo>
                  <a:pt x="84" y="50"/>
                </a:lnTo>
                <a:lnTo>
                  <a:pt x="86" y="52"/>
                </a:lnTo>
                <a:lnTo>
                  <a:pt x="88" y="50"/>
                </a:lnTo>
                <a:lnTo>
                  <a:pt x="90" y="50"/>
                </a:lnTo>
                <a:lnTo>
                  <a:pt x="92" y="50"/>
                </a:lnTo>
                <a:lnTo>
                  <a:pt x="94" y="50"/>
                </a:lnTo>
                <a:lnTo>
                  <a:pt x="96" y="50"/>
                </a:lnTo>
                <a:lnTo>
                  <a:pt x="96" y="48"/>
                </a:lnTo>
                <a:lnTo>
                  <a:pt x="98" y="50"/>
                </a:lnTo>
                <a:lnTo>
                  <a:pt x="100" y="48"/>
                </a:lnTo>
                <a:lnTo>
                  <a:pt x="102" y="48"/>
                </a:lnTo>
                <a:lnTo>
                  <a:pt x="104" y="48"/>
                </a:lnTo>
                <a:lnTo>
                  <a:pt x="106" y="46"/>
                </a:lnTo>
                <a:lnTo>
                  <a:pt x="108" y="44"/>
                </a:lnTo>
                <a:lnTo>
                  <a:pt x="110" y="44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40"/>
                </a:lnTo>
                <a:lnTo>
                  <a:pt x="130" y="38"/>
                </a:lnTo>
                <a:lnTo>
                  <a:pt x="132" y="38"/>
                </a:lnTo>
                <a:lnTo>
                  <a:pt x="134" y="38"/>
                </a:lnTo>
                <a:lnTo>
                  <a:pt x="134" y="36"/>
                </a:lnTo>
                <a:lnTo>
                  <a:pt x="132" y="34"/>
                </a:lnTo>
                <a:lnTo>
                  <a:pt x="134" y="34"/>
                </a:lnTo>
                <a:lnTo>
                  <a:pt x="136" y="34"/>
                </a:lnTo>
                <a:lnTo>
                  <a:pt x="136" y="32"/>
                </a:lnTo>
                <a:lnTo>
                  <a:pt x="138" y="32"/>
                </a:lnTo>
                <a:lnTo>
                  <a:pt x="140" y="32"/>
                </a:lnTo>
                <a:lnTo>
                  <a:pt x="142" y="32"/>
                </a:lnTo>
                <a:lnTo>
                  <a:pt x="144" y="32"/>
                </a:lnTo>
                <a:lnTo>
                  <a:pt x="142" y="30"/>
                </a:lnTo>
                <a:lnTo>
                  <a:pt x="144" y="30"/>
                </a:lnTo>
                <a:lnTo>
                  <a:pt x="142" y="28"/>
                </a:lnTo>
                <a:lnTo>
                  <a:pt x="144" y="28"/>
                </a:lnTo>
                <a:lnTo>
                  <a:pt x="146" y="28"/>
                </a:lnTo>
                <a:lnTo>
                  <a:pt x="142" y="28"/>
                </a:lnTo>
                <a:lnTo>
                  <a:pt x="140" y="26"/>
                </a:lnTo>
                <a:lnTo>
                  <a:pt x="142" y="26"/>
                </a:lnTo>
                <a:lnTo>
                  <a:pt x="144" y="26"/>
                </a:lnTo>
                <a:lnTo>
                  <a:pt x="146" y="28"/>
                </a:lnTo>
                <a:lnTo>
                  <a:pt x="148" y="28"/>
                </a:lnTo>
                <a:lnTo>
                  <a:pt x="150" y="26"/>
                </a:lnTo>
                <a:lnTo>
                  <a:pt x="150" y="24"/>
                </a:lnTo>
                <a:lnTo>
                  <a:pt x="148" y="24"/>
                </a:lnTo>
                <a:lnTo>
                  <a:pt x="144" y="24"/>
                </a:lnTo>
                <a:lnTo>
                  <a:pt x="148" y="24"/>
                </a:lnTo>
                <a:lnTo>
                  <a:pt x="150" y="22"/>
                </a:lnTo>
                <a:lnTo>
                  <a:pt x="148" y="22"/>
                </a:lnTo>
                <a:lnTo>
                  <a:pt x="146" y="22"/>
                </a:lnTo>
                <a:lnTo>
                  <a:pt x="144" y="22"/>
                </a:lnTo>
                <a:lnTo>
                  <a:pt x="146" y="22"/>
                </a:lnTo>
                <a:lnTo>
                  <a:pt x="146" y="20"/>
                </a:lnTo>
                <a:lnTo>
                  <a:pt x="148" y="20"/>
                </a:lnTo>
                <a:lnTo>
                  <a:pt x="148" y="18"/>
                </a:lnTo>
                <a:lnTo>
                  <a:pt x="146" y="16"/>
                </a:lnTo>
                <a:lnTo>
                  <a:pt x="144" y="16"/>
                </a:lnTo>
                <a:lnTo>
                  <a:pt x="142" y="16"/>
                </a:lnTo>
                <a:lnTo>
                  <a:pt x="140" y="16"/>
                </a:lnTo>
                <a:lnTo>
                  <a:pt x="136" y="18"/>
                </a:lnTo>
                <a:lnTo>
                  <a:pt x="138" y="16"/>
                </a:lnTo>
                <a:lnTo>
                  <a:pt x="140" y="14"/>
                </a:lnTo>
                <a:lnTo>
                  <a:pt x="138" y="14"/>
                </a:lnTo>
                <a:lnTo>
                  <a:pt x="136" y="14"/>
                </a:lnTo>
                <a:lnTo>
                  <a:pt x="134" y="14"/>
                </a:lnTo>
                <a:lnTo>
                  <a:pt x="134" y="12"/>
                </a:lnTo>
                <a:lnTo>
                  <a:pt x="136" y="12"/>
                </a:lnTo>
                <a:lnTo>
                  <a:pt x="138" y="10"/>
                </a:lnTo>
                <a:lnTo>
                  <a:pt x="136" y="8"/>
                </a:lnTo>
                <a:lnTo>
                  <a:pt x="134" y="8"/>
                </a:lnTo>
                <a:lnTo>
                  <a:pt x="132" y="8"/>
                </a:lnTo>
                <a:lnTo>
                  <a:pt x="130" y="6"/>
                </a:lnTo>
                <a:lnTo>
                  <a:pt x="132" y="6"/>
                </a:lnTo>
                <a:lnTo>
                  <a:pt x="134" y="6"/>
                </a:lnTo>
                <a:lnTo>
                  <a:pt x="134" y="4"/>
                </a:lnTo>
                <a:lnTo>
                  <a:pt x="136" y="4"/>
                </a:lnTo>
                <a:lnTo>
                  <a:pt x="138" y="4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4"/>
                </a:lnTo>
                <a:lnTo>
                  <a:pt x="128" y="4"/>
                </a:lnTo>
                <a:lnTo>
                  <a:pt x="128" y="6"/>
                </a:lnTo>
                <a:lnTo>
                  <a:pt x="126" y="6"/>
                </a:lnTo>
                <a:lnTo>
                  <a:pt x="124" y="4"/>
                </a:lnTo>
                <a:lnTo>
                  <a:pt x="124" y="2"/>
                </a:lnTo>
                <a:lnTo>
                  <a:pt x="122" y="0"/>
                </a:lnTo>
                <a:lnTo>
                  <a:pt x="120" y="0"/>
                </a:lnTo>
                <a:lnTo>
                  <a:pt x="118" y="0"/>
                </a:lnTo>
                <a:lnTo>
                  <a:pt x="116" y="0"/>
                </a:lnTo>
                <a:lnTo>
                  <a:pt x="114" y="0"/>
                </a:lnTo>
                <a:lnTo>
                  <a:pt x="112" y="2"/>
                </a:lnTo>
                <a:lnTo>
                  <a:pt x="114" y="4"/>
                </a:lnTo>
                <a:lnTo>
                  <a:pt x="112" y="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104" y="6"/>
                </a:lnTo>
                <a:lnTo>
                  <a:pt x="102" y="6"/>
                </a:lnTo>
                <a:lnTo>
                  <a:pt x="100" y="8"/>
                </a:lnTo>
                <a:lnTo>
                  <a:pt x="98" y="10"/>
                </a:lnTo>
                <a:lnTo>
                  <a:pt x="96" y="10"/>
                </a:lnTo>
                <a:lnTo>
                  <a:pt x="94" y="8"/>
                </a:lnTo>
                <a:lnTo>
                  <a:pt x="92" y="8"/>
                </a:lnTo>
                <a:lnTo>
                  <a:pt x="92" y="6"/>
                </a:lnTo>
                <a:lnTo>
                  <a:pt x="90" y="6"/>
                </a:lnTo>
                <a:lnTo>
                  <a:pt x="88" y="6"/>
                </a:lnTo>
                <a:lnTo>
                  <a:pt x="86" y="8"/>
                </a:lnTo>
                <a:lnTo>
                  <a:pt x="88" y="10"/>
                </a:lnTo>
                <a:lnTo>
                  <a:pt x="88" y="12"/>
                </a:lnTo>
                <a:lnTo>
                  <a:pt x="88" y="14"/>
                </a:lnTo>
                <a:lnTo>
                  <a:pt x="88" y="16"/>
                </a:lnTo>
                <a:lnTo>
                  <a:pt x="88" y="14"/>
                </a:lnTo>
                <a:lnTo>
                  <a:pt x="86" y="12"/>
                </a:lnTo>
                <a:lnTo>
                  <a:pt x="86" y="10"/>
                </a:lnTo>
                <a:lnTo>
                  <a:pt x="84" y="10"/>
                </a:lnTo>
                <a:lnTo>
                  <a:pt x="84" y="8"/>
                </a:lnTo>
                <a:lnTo>
                  <a:pt x="82" y="6"/>
                </a:lnTo>
                <a:lnTo>
                  <a:pt x="80" y="6"/>
                </a:lnTo>
                <a:lnTo>
                  <a:pt x="78" y="6"/>
                </a:lnTo>
                <a:lnTo>
                  <a:pt x="76" y="6"/>
                </a:lnTo>
                <a:lnTo>
                  <a:pt x="76" y="8"/>
                </a:lnTo>
                <a:lnTo>
                  <a:pt x="74" y="8"/>
                </a:lnTo>
                <a:lnTo>
                  <a:pt x="72" y="8"/>
                </a:lnTo>
                <a:lnTo>
                  <a:pt x="70" y="8"/>
                </a:lnTo>
                <a:lnTo>
                  <a:pt x="70" y="10"/>
                </a:lnTo>
                <a:lnTo>
                  <a:pt x="70" y="12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6" y="12"/>
                </a:lnTo>
                <a:lnTo>
                  <a:pt x="64" y="10"/>
                </a:lnTo>
                <a:lnTo>
                  <a:pt x="64" y="8"/>
                </a:lnTo>
                <a:lnTo>
                  <a:pt x="62" y="8"/>
                </a:lnTo>
                <a:lnTo>
                  <a:pt x="62" y="6"/>
                </a:lnTo>
                <a:lnTo>
                  <a:pt x="60" y="8"/>
                </a:lnTo>
                <a:lnTo>
                  <a:pt x="58" y="8"/>
                </a:lnTo>
                <a:lnTo>
                  <a:pt x="58" y="10"/>
                </a:lnTo>
                <a:lnTo>
                  <a:pt x="58" y="12"/>
                </a:lnTo>
                <a:lnTo>
                  <a:pt x="58" y="14"/>
                </a:lnTo>
                <a:lnTo>
                  <a:pt x="58" y="16"/>
                </a:lnTo>
                <a:lnTo>
                  <a:pt x="56" y="16"/>
                </a:lnTo>
                <a:lnTo>
                  <a:pt x="56" y="18"/>
                </a:lnTo>
                <a:lnTo>
                  <a:pt x="54" y="16"/>
                </a:lnTo>
                <a:lnTo>
                  <a:pt x="54" y="18"/>
                </a:lnTo>
                <a:lnTo>
                  <a:pt x="52" y="16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44" y="22"/>
                </a:lnTo>
                <a:lnTo>
                  <a:pt x="44" y="20"/>
                </a:lnTo>
                <a:lnTo>
                  <a:pt x="42" y="18"/>
                </a:lnTo>
                <a:lnTo>
                  <a:pt x="40" y="20"/>
                </a:lnTo>
                <a:lnTo>
                  <a:pt x="42" y="18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8" y="14"/>
                </a:lnTo>
                <a:lnTo>
                  <a:pt x="40" y="14"/>
                </a:lnTo>
                <a:lnTo>
                  <a:pt x="42" y="16"/>
                </a:lnTo>
                <a:lnTo>
                  <a:pt x="42" y="14"/>
                </a:lnTo>
                <a:lnTo>
                  <a:pt x="44" y="12"/>
                </a:lnTo>
                <a:lnTo>
                  <a:pt x="44" y="10"/>
                </a:lnTo>
                <a:lnTo>
                  <a:pt x="42" y="10"/>
                </a:lnTo>
                <a:lnTo>
                  <a:pt x="44" y="8"/>
                </a:lnTo>
                <a:lnTo>
                  <a:pt x="42" y="8"/>
                </a:lnTo>
                <a:lnTo>
                  <a:pt x="40" y="8"/>
                </a:lnTo>
                <a:lnTo>
                  <a:pt x="40" y="6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8" y="2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0" y="10"/>
                </a:lnTo>
                <a:lnTo>
                  <a:pt x="28" y="10"/>
                </a:lnTo>
                <a:lnTo>
                  <a:pt x="26" y="12"/>
                </a:lnTo>
                <a:lnTo>
                  <a:pt x="28" y="10"/>
                </a:lnTo>
                <a:lnTo>
                  <a:pt x="26" y="8"/>
                </a:lnTo>
                <a:lnTo>
                  <a:pt x="24" y="10"/>
                </a:lnTo>
                <a:lnTo>
                  <a:pt x="22" y="10"/>
                </a:lnTo>
                <a:lnTo>
                  <a:pt x="22" y="8"/>
                </a:lnTo>
                <a:lnTo>
                  <a:pt x="22" y="10"/>
                </a:lnTo>
                <a:lnTo>
                  <a:pt x="22" y="8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6" y="8"/>
                </a:lnTo>
                <a:lnTo>
                  <a:pt x="14" y="8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2" y="12"/>
                </a:lnTo>
                <a:lnTo>
                  <a:pt x="12" y="10"/>
                </a:lnTo>
                <a:lnTo>
                  <a:pt x="10" y="12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8" y="14"/>
                </a:lnTo>
                <a:lnTo>
                  <a:pt x="6" y="14"/>
                </a:lnTo>
                <a:lnTo>
                  <a:pt x="6" y="16"/>
                </a:lnTo>
                <a:lnTo>
                  <a:pt x="8" y="16"/>
                </a:lnTo>
                <a:lnTo>
                  <a:pt x="6" y="16"/>
                </a:lnTo>
                <a:lnTo>
                  <a:pt x="8" y="18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3" name="Freeform 2453"/>
          <p:cNvSpPr>
            <a:spLocks/>
          </p:cNvSpPr>
          <p:nvPr/>
        </p:nvSpPr>
        <p:spPr bwMode="auto">
          <a:xfrm>
            <a:off x="4778378" y="2543174"/>
            <a:ext cx="66675" cy="50800"/>
          </a:xfrm>
          <a:custGeom>
            <a:avLst/>
            <a:gdLst>
              <a:gd name="T0" fmla="*/ 5040313 w 42"/>
              <a:gd name="T1" fmla="*/ 40322500 h 32"/>
              <a:gd name="T2" fmla="*/ 0 w 42"/>
              <a:gd name="T3" fmla="*/ 30241875 h 32"/>
              <a:gd name="T4" fmla="*/ 10080625 w 42"/>
              <a:gd name="T5" fmla="*/ 25201563 h 32"/>
              <a:gd name="T6" fmla="*/ 10080625 w 42"/>
              <a:gd name="T7" fmla="*/ 20161250 h 32"/>
              <a:gd name="T8" fmla="*/ 15120938 w 42"/>
              <a:gd name="T9" fmla="*/ 15120938 h 32"/>
              <a:gd name="T10" fmla="*/ 25201563 w 42"/>
              <a:gd name="T11" fmla="*/ 10080625 h 32"/>
              <a:gd name="T12" fmla="*/ 30241875 w 42"/>
              <a:gd name="T13" fmla="*/ 10080625 h 32"/>
              <a:gd name="T14" fmla="*/ 35282188 w 42"/>
              <a:gd name="T15" fmla="*/ 15120938 h 32"/>
              <a:gd name="T16" fmla="*/ 35282188 w 42"/>
              <a:gd name="T17" fmla="*/ 10080625 h 32"/>
              <a:gd name="T18" fmla="*/ 35282188 w 42"/>
              <a:gd name="T19" fmla="*/ 5040313 h 32"/>
              <a:gd name="T20" fmla="*/ 40322500 w 42"/>
              <a:gd name="T21" fmla="*/ 5040313 h 32"/>
              <a:gd name="T22" fmla="*/ 50403125 w 42"/>
              <a:gd name="T23" fmla="*/ 5040313 h 32"/>
              <a:gd name="T24" fmla="*/ 50403125 w 42"/>
              <a:gd name="T25" fmla="*/ 5040313 h 32"/>
              <a:gd name="T26" fmla="*/ 60483750 w 42"/>
              <a:gd name="T27" fmla="*/ 0 h 32"/>
              <a:gd name="T28" fmla="*/ 65524063 w 42"/>
              <a:gd name="T29" fmla="*/ 5040313 h 32"/>
              <a:gd name="T30" fmla="*/ 75604688 w 42"/>
              <a:gd name="T31" fmla="*/ 0 h 32"/>
              <a:gd name="T32" fmla="*/ 80645000 w 42"/>
              <a:gd name="T33" fmla="*/ 0 h 32"/>
              <a:gd name="T34" fmla="*/ 85685313 w 42"/>
              <a:gd name="T35" fmla="*/ 10080625 h 32"/>
              <a:gd name="T36" fmla="*/ 90725625 w 42"/>
              <a:gd name="T37" fmla="*/ 15120938 h 32"/>
              <a:gd name="T38" fmla="*/ 100806250 w 42"/>
              <a:gd name="T39" fmla="*/ 20161250 h 32"/>
              <a:gd name="T40" fmla="*/ 100806250 w 42"/>
              <a:gd name="T41" fmla="*/ 25201563 h 32"/>
              <a:gd name="T42" fmla="*/ 105846563 w 42"/>
              <a:gd name="T43" fmla="*/ 35282188 h 32"/>
              <a:gd name="T44" fmla="*/ 105846563 w 42"/>
              <a:gd name="T45" fmla="*/ 45362813 h 32"/>
              <a:gd name="T46" fmla="*/ 105846563 w 42"/>
              <a:gd name="T47" fmla="*/ 50403125 h 32"/>
              <a:gd name="T48" fmla="*/ 100806250 w 42"/>
              <a:gd name="T49" fmla="*/ 50403125 h 32"/>
              <a:gd name="T50" fmla="*/ 100806250 w 42"/>
              <a:gd name="T51" fmla="*/ 55443438 h 32"/>
              <a:gd name="T52" fmla="*/ 95765938 w 42"/>
              <a:gd name="T53" fmla="*/ 60483750 h 32"/>
              <a:gd name="T54" fmla="*/ 90725625 w 42"/>
              <a:gd name="T55" fmla="*/ 65524063 h 32"/>
              <a:gd name="T56" fmla="*/ 80645000 w 42"/>
              <a:gd name="T57" fmla="*/ 65524063 h 32"/>
              <a:gd name="T58" fmla="*/ 75604688 w 42"/>
              <a:gd name="T59" fmla="*/ 60483750 h 32"/>
              <a:gd name="T60" fmla="*/ 65524063 w 42"/>
              <a:gd name="T61" fmla="*/ 65524063 h 32"/>
              <a:gd name="T62" fmla="*/ 60483750 w 42"/>
              <a:gd name="T63" fmla="*/ 65524063 h 32"/>
              <a:gd name="T64" fmla="*/ 60483750 w 42"/>
              <a:gd name="T65" fmla="*/ 75604688 h 32"/>
              <a:gd name="T66" fmla="*/ 55443438 w 42"/>
              <a:gd name="T67" fmla="*/ 75604688 h 32"/>
              <a:gd name="T68" fmla="*/ 45362813 w 42"/>
              <a:gd name="T69" fmla="*/ 75604688 h 32"/>
              <a:gd name="T70" fmla="*/ 40322500 w 42"/>
              <a:gd name="T71" fmla="*/ 75604688 h 32"/>
              <a:gd name="T72" fmla="*/ 35282188 w 42"/>
              <a:gd name="T73" fmla="*/ 75604688 h 32"/>
              <a:gd name="T74" fmla="*/ 30241875 w 42"/>
              <a:gd name="T75" fmla="*/ 75604688 h 32"/>
              <a:gd name="T76" fmla="*/ 25201563 w 42"/>
              <a:gd name="T77" fmla="*/ 75604688 h 32"/>
              <a:gd name="T78" fmla="*/ 15120938 w 42"/>
              <a:gd name="T79" fmla="*/ 75604688 h 32"/>
              <a:gd name="T80" fmla="*/ 10080625 w 42"/>
              <a:gd name="T81" fmla="*/ 70564375 h 32"/>
              <a:gd name="T82" fmla="*/ 10080625 w 42"/>
              <a:gd name="T83" fmla="*/ 65524063 h 32"/>
              <a:gd name="T84" fmla="*/ 5040313 w 42"/>
              <a:gd name="T85" fmla="*/ 65524063 h 32"/>
              <a:gd name="T86" fmla="*/ 5040313 w 42"/>
              <a:gd name="T87" fmla="*/ 55443438 h 32"/>
              <a:gd name="T88" fmla="*/ 5040313 w 42"/>
              <a:gd name="T89" fmla="*/ 50403125 h 32"/>
              <a:gd name="T90" fmla="*/ 0 w 42"/>
              <a:gd name="T91" fmla="*/ 45362813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2" h="32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0" y="10"/>
                </a:lnTo>
                <a:lnTo>
                  <a:pt x="42" y="14"/>
                </a:lnTo>
                <a:lnTo>
                  <a:pt x="42" y="16"/>
                </a:lnTo>
                <a:lnTo>
                  <a:pt x="42" y="18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38" y="24"/>
                </a:lnTo>
                <a:lnTo>
                  <a:pt x="36" y="26"/>
                </a:lnTo>
                <a:lnTo>
                  <a:pt x="34" y="26"/>
                </a:lnTo>
                <a:lnTo>
                  <a:pt x="32" y="26"/>
                </a:lnTo>
                <a:lnTo>
                  <a:pt x="32" y="24"/>
                </a:lnTo>
                <a:lnTo>
                  <a:pt x="30" y="24"/>
                </a:lnTo>
                <a:lnTo>
                  <a:pt x="28" y="26"/>
                </a:lnTo>
                <a:lnTo>
                  <a:pt x="26" y="26"/>
                </a:lnTo>
                <a:lnTo>
                  <a:pt x="24" y="26"/>
                </a:lnTo>
                <a:lnTo>
                  <a:pt x="24" y="28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30"/>
                </a:lnTo>
                <a:lnTo>
                  <a:pt x="14" y="30"/>
                </a:lnTo>
                <a:lnTo>
                  <a:pt x="12" y="30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4" y="26"/>
                </a:lnTo>
                <a:lnTo>
                  <a:pt x="2" y="26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4" name="Freeform 2454"/>
          <p:cNvSpPr>
            <a:spLocks/>
          </p:cNvSpPr>
          <p:nvPr/>
        </p:nvSpPr>
        <p:spPr bwMode="auto">
          <a:xfrm>
            <a:off x="4778378" y="2543174"/>
            <a:ext cx="66675" cy="50800"/>
          </a:xfrm>
          <a:custGeom>
            <a:avLst/>
            <a:gdLst>
              <a:gd name="T0" fmla="*/ 5040313 w 42"/>
              <a:gd name="T1" fmla="*/ 40322500 h 32"/>
              <a:gd name="T2" fmla="*/ 0 w 42"/>
              <a:gd name="T3" fmla="*/ 30241875 h 32"/>
              <a:gd name="T4" fmla="*/ 10080625 w 42"/>
              <a:gd name="T5" fmla="*/ 25201563 h 32"/>
              <a:gd name="T6" fmla="*/ 10080625 w 42"/>
              <a:gd name="T7" fmla="*/ 20161250 h 32"/>
              <a:gd name="T8" fmla="*/ 15120938 w 42"/>
              <a:gd name="T9" fmla="*/ 15120938 h 32"/>
              <a:gd name="T10" fmla="*/ 25201563 w 42"/>
              <a:gd name="T11" fmla="*/ 10080625 h 32"/>
              <a:gd name="T12" fmla="*/ 30241875 w 42"/>
              <a:gd name="T13" fmla="*/ 10080625 h 32"/>
              <a:gd name="T14" fmla="*/ 35282188 w 42"/>
              <a:gd name="T15" fmla="*/ 15120938 h 32"/>
              <a:gd name="T16" fmla="*/ 35282188 w 42"/>
              <a:gd name="T17" fmla="*/ 10080625 h 32"/>
              <a:gd name="T18" fmla="*/ 35282188 w 42"/>
              <a:gd name="T19" fmla="*/ 5040313 h 32"/>
              <a:gd name="T20" fmla="*/ 40322500 w 42"/>
              <a:gd name="T21" fmla="*/ 5040313 h 32"/>
              <a:gd name="T22" fmla="*/ 50403125 w 42"/>
              <a:gd name="T23" fmla="*/ 5040313 h 32"/>
              <a:gd name="T24" fmla="*/ 50403125 w 42"/>
              <a:gd name="T25" fmla="*/ 5040313 h 32"/>
              <a:gd name="T26" fmla="*/ 60483750 w 42"/>
              <a:gd name="T27" fmla="*/ 0 h 32"/>
              <a:gd name="T28" fmla="*/ 65524063 w 42"/>
              <a:gd name="T29" fmla="*/ 5040313 h 32"/>
              <a:gd name="T30" fmla="*/ 75604688 w 42"/>
              <a:gd name="T31" fmla="*/ 0 h 32"/>
              <a:gd name="T32" fmla="*/ 80645000 w 42"/>
              <a:gd name="T33" fmla="*/ 0 h 32"/>
              <a:gd name="T34" fmla="*/ 85685313 w 42"/>
              <a:gd name="T35" fmla="*/ 10080625 h 32"/>
              <a:gd name="T36" fmla="*/ 90725625 w 42"/>
              <a:gd name="T37" fmla="*/ 15120938 h 32"/>
              <a:gd name="T38" fmla="*/ 100806250 w 42"/>
              <a:gd name="T39" fmla="*/ 20161250 h 32"/>
              <a:gd name="T40" fmla="*/ 100806250 w 42"/>
              <a:gd name="T41" fmla="*/ 25201563 h 32"/>
              <a:gd name="T42" fmla="*/ 105846563 w 42"/>
              <a:gd name="T43" fmla="*/ 35282188 h 32"/>
              <a:gd name="T44" fmla="*/ 105846563 w 42"/>
              <a:gd name="T45" fmla="*/ 45362813 h 32"/>
              <a:gd name="T46" fmla="*/ 105846563 w 42"/>
              <a:gd name="T47" fmla="*/ 50403125 h 32"/>
              <a:gd name="T48" fmla="*/ 100806250 w 42"/>
              <a:gd name="T49" fmla="*/ 50403125 h 32"/>
              <a:gd name="T50" fmla="*/ 100806250 w 42"/>
              <a:gd name="T51" fmla="*/ 55443438 h 32"/>
              <a:gd name="T52" fmla="*/ 95765938 w 42"/>
              <a:gd name="T53" fmla="*/ 60483750 h 32"/>
              <a:gd name="T54" fmla="*/ 90725625 w 42"/>
              <a:gd name="T55" fmla="*/ 65524063 h 32"/>
              <a:gd name="T56" fmla="*/ 80645000 w 42"/>
              <a:gd name="T57" fmla="*/ 65524063 h 32"/>
              <a:gd name="T58" fmla="*/ 75604688 w 42"/>
              <a:gd name="T59" fmla="*/ 60483750 h 32"/>
              <a:gd name="T60" fmla="*/ 65524063 w 42"/>
              <a:gd name="T61" fmla="*/ 65524063 h 32"/>
              <a:gd name="T62" fmla="*/ 60483750 w 42"/>
              <a:gd name="T63" fmla="*/ 65524063 h 32"/>
              <a:gd name="T64" fmla="*/ 60483750 w 42"/>
              <a:gd name="T65" fmla="*/ 75604688 h 32"/>
              <a:gd name="T66" fmla="*/ 55443438 w 42"/>
              <a:gd name="T67" fmla="*/ 75604688 h 32"/>
              <a:gd name="T68" fmla="*/ 45362813 w 42"/>
              <a:gd name="T69" fmla="*/ 75604688 h 32"/>
              <a:gd name="T70" fmla="*/ 40322500 w 42"/>
              <a:gd name="T71" fmla="*/ 75604688 h 32"/>
              <a:gd name="T72" fmla="*/ 35282188 w 42"/>
              <a:gd name="T73" fmla="*/ 75604688 h 32"/>
              <a:gd name="T74" fmla="*/ 30241875 w 42"/>
              <a:gd name="T75" fmla="*/ 75604688 h 32"/>
              <a:gd name="T76" fmla="*/ 25201563 w 42"/>
              <a:gd name="T77" fmla="*/ 75604688 h 32"/>
              <a:gd name="T78" fmla="*/ 15120938 w 42"/>
              <a:gd name="T79" fmla="*/ 75604688 h 32"/>
              <a:gd name="T80" fmla="*/ 10080625 w 42"/>
              <a:gd name="T81" fmla="*/ 70564375 h 32"/>
              <a:gd name="T82" fmla="*/ 10080625 w 42"/>
              <a:gd name="T83" fmla="*/ 65524063 h 32"/>
              <a:gd name="T84" fmla="*/ 5040313 w 42"/>
              <a:gd name="T85" fmla="*/ 65524063 h 32"/>
              <a:gd name="T86" fmla="*/ 5040313 w 42"/>
              <a:gd name="T87" fmla="*/ 55443438 h 32"/>
              <a:gd name="T88" fmla="*/ 5040313 w 42"/>
              <a:gd name="T89" fmla="*/ 50403125 h 32"/>
              <a:gd name="T90" fmla="*/ 0 w 42"/>
              <a:gd name="T91" fmla="*/ 45362813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2" h="32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0" y="10"/>
                </a:lnTo>
                <a:lnTo>
                  <a:pt x="42" y="14"/>
                </a:lnTo>
                <a:lnTo>
                  <a:pt x="42" y="16"/>
                </a:lnTo>
                <a:lnTo>
                  <a:pt x="42" y="18"/>
                </a:lnTo>
                <a:lnTo>
                  <a:pt x="42" y="20"/>
                </a:lnTo>
                <a:lnTo>
                  <a:pt x="40" y="20"/>
                </a:lnTo>
                <a:lnTo>
                  <a:pt x="40" y="22"/>
                </a:lnTo>
                <a:lnTo>
                  <a:pt x="38" y="24"/>
                </a:lnTo>
                <a:lnTo>
                  <a:pt x="36" y="26"/>
                </a:lnTo>
                <a:lnTo>
                  <a:pt x="34" y="26"/>
                </a:lnTo>
                <a:lnTo>
                  <a:pt x="32" y="26"/>
                </a:lnTo>
                <a:lnTo>
                  <a:pt x="32" y="24"/>
                </a:lnTo>
                <a:lnTo>
                  <a:pt x="30" y="24"/>
                </a:lnTo>
                <a:lnTo>
                  <a:pt x="28" y="26"/>
                </a:lnTo>
                <a:lnTo>
                  <a:pt x="26" y="26"/>
                </a:lnTo>
                <a:lnTo>
                  <a:pt x="24" y="26"/>
                </a:lnTo>
                <a:lnTo>
                  <a:pt x="24" y="28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30"/>
                </a:lnTo>
                <a:lnTo>
                  <a:pt x="14" y="30"/>
                </a:lnTo>
                <a:lnTo>
                  <a:pt x="12" y="30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4" y="28"/>
                </a:lnTo>
                <a:lnTo>
                  <a:pt x="4" y="26"/>
                </a:lnTo>
                <a:lnTo>
                  <a:pt x="2" y="26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5" name="Freeform 2455"/>
          <p:cNvSpPr>
            <a:spLocks/>
          </p:cNvSpPr>
          <p:nvPr/>
        </p:nvSpPr>
        <p:spPr bwMode="auto">
          <a:xfrm>
            <a:off x="4927600" y="2552701"/>
            <a:ext cx="77788" cy="66675"/>
          </a:xfrm>
          <a:custGeom>
            <a:avLst/>
            <a:gdLst>
              <a:gd name="T0" fmla="*/ 5040345 w 49"/>
              <a:gd name="T1" fmla="*/ 65524063 h 42"/>
              <a:gd name="T2" fmla="*/ 15121035 w 49"/>
              <a:gd name="T3" fmla="*/ 60483750 h 42"/>
              <a:gd name="T4" fmla="*/ 15121035 w 49"/>
              <a:gd name="T5" fmla="*/ 50403125 h 42"/>
              <a:gd name="T6" fmla="*/ 15121035 w 49"/>
              <a:gd name="T7" fmla="*/ 40322500 h 42"/>
              <a:gd name="T8" fmla="*/ 25201724 w 49"/>
              <a:gd name="T9" fmla="*/ 35282188 h 42"/>
              <a:gd name="T10" fmla="*/ 25201724 w 49"/>
              <a:gd name="T11" fmla="*/ 30241875 h 42"/>
              <a:gd name="T12" fmla="*/ 20161380 w 49"/>
              <a:gd name="T13" fmla="*/ 25201563 h 42"/>
              <a:gd name="T14" fmla="*/ 20161380 w 49"/>
              <a:gd name="T15" fmla="*/ 20161250 h 42"/>
              <a:gd name="T16" fmla="*/ 10080690 w 49"/>
              <a:gd name="T17" fmla="*/ 20161250 h 42"/>
              <a:gd name="T18" fmla="*/ 10080690 w 49"/>
              <a:gd name="T19" fmla="*/ 20161250 h 42"/>
              <a:gd name="T20" fmla="*/ 15121035 w 49"/>
              <a:gd name="T21" fmla="*/ 10080625 h 42"/>
              <a:gd name="T22" fmla="*/ 20161380 w 49"/>
              <a:gd name="T23" fmla="*/ 10080625 h 42"/>
              <a:gd name="T24" fmla="*/ 25201724 w 49"/>
              <a:gd name="T25" fmla="*/ 5040313 h 42"/>
              <a:gd name="T26" fmla="*/ 30242069 w 49"/>
              <a:gd name="T27" fmla="*/ 5040313 h 42"/>
              <a:gd name="T28" fmla="*/ 32763036 w 49"/>
              <a:gd name="T29" fmla="*/ 0 h 42"/>
              <a:gd name="T30" fmla="*/ 42843725 w 49"/>
              <a:gd name="T31" fmla="*/ 0 h 42"/>
              <a:gd name="T32" fmla="*/ 52924415 w 49"/>
              <a:gd name="T33" fmla="*/ 0 h 42"/>
              <a:gd name="T34" fmla="*/ 57964760 w 49"/>
              <a:gd name="T35" fmla="*/ 5040313 h 42"/>
              <a:gd name="T36" fmla="*/ 63005105 w 49"/>
              <a:gd name="T37" fmla="*/ 5040313 h 42"/>
              <a:gd name="T38" fmla="*/ 73085795 w 49"/>
              <a:gd name="T39" fmla="*/ 5040313 h 42"/>
              <a:gd name="T40" fmla="*/ 78126140 w 49"/>
              <a:gd name="T41" fmla="*/ 10080625 h 42"/>
              <a:gd name="T42" fmla="*/ 78126140 w 49"/>
              <a:gd name="T43" fmla="*/ 20161250 h 42"/>
              <a:gd name="T44" fmla="*/ 88206829 w 49"/>
              <a:gd name="T45" fmla="*/ 25201563 h 42"/>
              <a:gd name="T46" fmla="*/ 93247174 w 49"/>
              <a:gd name="T47" fmla="*/ 30241875 h 42"/>
              <a:gd name="T48" fmla="*/ 103327864 w 49"/>
              <a:gd name="T49" fmla="*/ 35282188 h 42"/>
              <a:gd name="T50" fmla="*/ 108368209 w 49"/>
              <a:gd name="T51" fmla="*/ 40322500 h 42"/>
              <a:gd name="T52" fmla="*/ 118448899 w 49"/>
              <a:gd name="T53" fmla="*/ 40322500 h 42"/>
              <a:gd name="T54" fmla="*/ 123489244 w 49"/>
              <a:gd name="T55" fmla="*/ 45362813 h 42"/>
              <a:gd name="T56" fmla="*/ 123489244 w 49"/>
              <a:gd name="T57" fmla="*/ 55443438 h 42"/>
              <a:gd name="T58" fmla="*/ 113408554 w 49"/>
              <a:gd name="T59" fmla="*/ 55443438 h 42"/>
              <a:gd name="T60" fmla="*/ 108368209 w 49"/>
              <a:gd name="T61" fmla="*/ 55443438 h 42"/>
              <a:gd name="T62" fmla="*/ 98287519 w 49"/>
              <a:gd name="T63" fmla="*/ 55443438 h 42"/>
              <a:gd name="T64" fmla="*/ 93247174 w 49"/>
              <a:gd name="T65" fmla="*/ 50403125 h 42"/>
              <a:gd name="T66" fmla="*/ 83166485 w 49"/>
              <a:gd name="T67" fmla="*/ 55443438 h 42"/>
              <a:gd name="T68" fmla="*/ 78126140 w 49"/>
              <a:gd name="T69" fmla="*/ 55443438 h 42"/>
              <a:gd name="T70" fmla="*/ 68045450 w 49"/>
              <a:gd name="T71" fmla="*/ 55443438 h 42"/>
              <a:gd name="T72" fmla="*/ 57964760 w 49"/>
              <a:gd name="T73" fmla="*/ 60483750 h 42"/>
              <a:gd name="T74" fmla="*/ 52924415 w 49"/>
              <a:gd name="T75" fmla="*/ 70564375 h 42"/>
              <a:gd name="T76" fmla="*/ 42843725 w 49"/>
              <a:gd name="T77" fmla="*/ 75604688 h 42"/>
              <a:gd name="T78" fmla="*/ 37803380 w 49"/>
              <a:gd name="T79" fmla="*/ 80645000 h 42"/>
              <a:gd name="T80" fmla="*/ 30242069 w 49"/>
              <a:gd name="T81" fmla="*/ 85685313 h 42"/>
              <a:gd name="T82" fmla="*/ 20161380 w 49"/>
              <a:gd name="T83" fmla="*/ 95765938 h 42"/>
              <a:gd name="T84" fmla="*/ 15121035 w 49"/>
              <a:gd name="T85" fmla="*/ 100806250 h 42"/>
              <a:gd name="T86" fmla="*/ 10080690 w 49"/>
              <a:gd name="T87" fmla="*/ 100806250 h 42"/>
              <a:gd name="T88" fmla="*/ 10080690 w 49"/>
              <a:gd name="T89" fmla="*/ 90725625 h 42"/>
              <a:gd name="T90" fmla="*/ 20161380 w 49"/>
              <a:gd name="T91" fmla="*/ 85685313 h 42"/>
              <a:gd name="T92" fmla="*/ 30242069 w 49"/>
              <a:gd name="T93" fmla="*/ 80645000 h 42"/>
              <a:gd name="T94" fmla="*/ 32763036 w 49"/>
              <a:gd name="T95" fmla="*/ 75604688 h 42"/>
              <a:gd name="T96" fmla="*/ 25201724 w 49"/>
              <a:gd name="T97" fmla="*/ 75604688 h 42"/>
              <a:gd name="T98" fmla="*/ 15121035 w 49"/>
              <a:gd name="T99" fmla="*/ 75604688 h 42"/>
              <a:gd name="T100" fmla="*/ 5040345 w 49"/>
              <a:gd name="T101" fmla="*/ 75604688 h 42"/>
              <a:gd name="T102" fmla="*/ 0 w 49"/>
              <a:gd name="T103" fmla="*/ 70564375 h 4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42">
                <a:moveTo>
                  <a:pt x="0" y="28"/>
                </a:move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18"/>
                </a:lnTo>
                <a:lnTo>
                  <a:pt x="6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1" y="4"/>
                </a:lnTo>
                <a:lnTo>
                  <a:pt x="31" y="6"/>
                </a:lnTo>
                <a:lnTo>
                  <a:pt x="31" y="8"/>
                </a:lnTo>
                <a:lnTo>
                  <a:pt x="33" y="8"/>
                </a:lnTo>
                <a:lnTo>
                  <a:pt x="35" y="10"/>
                </a:lnTo>
                <a:lnTo>
                  <a:pt x="35" y="12"/>
                </a:lnTo>
                <a:lnTo>
                  <a:pt x="37" y="12"/>
                </a:lnTo>
                <a:lnTo>
                  <a:pt x="39" y="12"/>
                </a:lnTo>
                <a:lnTo>
                  <a:pt x="41" y="14"/>
                </a:lnTo>
                <a:lnTo>
                  <a:pt x="43" y="14"/>
                </a:lnTo>
                <a:lnTo>
                  <a:pt x="43" y="16"/>
                </a:lnTo>
                <a:lnTo>
                  <a:pt x="45" y="16"/>
                </a:lnTo>
                <a:lnTo>
                  <a:pt x="47" y="16"/>
                </a:lnTo>
                <a:lnTo>
                  <a:pt x="49" y="18"/>
                </a:lnTo>
                <a:lnTo>
                  <a:pt x="49" y="20"/>
                </a:lnTo>
                <a:lnTo>
                  <a:pt x="49" y="22"/>
                </a:lnTo>
                <a:lnTo>
                  <a:pt x="47" y="22"/>
                </a:lnTo>
                <a:lnTo>
                  <a:pt x="45" y="22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9" y="20"/>
                </a:lnTo>
                <a:lnTo>
                  <a:pt x="37" y="20"/>
                </a:lnTo>
                <a:lnTo>
                  <a:pt x="35" y="20"/>
                </a:lnTo>
                <a:lnTo>
                  <a:pt x="33" y="22"/>
                </a:lnTo>
                <a:lnTo>
                  <a:pt x="31" y="22"/>
                </a:lnTo>
                <a:lnTo>
                  <a:pt x="29" y="22"/>
                </a:lnTo>
                <a:lnTo>
                  <a:pt x="27" y="22"/>
                </a:lnTo>
                <a:lnTo>
                  <a:pt x="23" y="22"/>
                </a:lnTo>
                <a:lnTo>
                  <a:pt x="23" y="24"/>
                </a:lnTo>
                <a:lnTo>
                  <a:pt x="21" y="26"/>
                </a:lnTo>
                <a:lnTo>
                  <a:pt x="21" y="28"/>
                </a:lnTo>
                <a:lnTo>
                  <a:pt x="19" y="30"/>
                </a:lnTo>
                <a:lnTo>
                  <a:pt x="17" y="30"/>
                </a:lnTo>
                <a:lnTo>
                  <a:pt x="15" y="32"/>
                </a:lnTo>
                <a:lnTo>
                  <a:pt x="13" y="32"/>
                </a:lnTo>
                <a:lnTo>
                  <a:pt x="12" y="34"/>
                </a:lnTo>
                <a:lnTo>
                  <a:pt x="10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2"/>
                </a:lnTo>
                <a:lnTo>
                  <a:pt x="4" y="40"/>
                </a:lnTo>
                <a:lnTo>
                  <a:pt x="6" y="38"/>
                </a:lnTo>
                <a:lnTo>
                  <a:pt x="4" y="36"/>
                </a:lnTo>
                <a:lnTo>
                  <a:pt x="6" y="34"/>
                </a:lnTo>
                <a:lnTo>
                  <a:pt x="8" y="34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0"/>
                </a:lnTo>
                <a:lnTo>
                  <a:pt x="12" y="28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4" y="30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6" name="Freeform 2456"/>
          <p:cNvSpPr>
            <a:spLocks/>
          </p:cNvSpPr>
          <p:nvPr/>
        </p:nvSpPr>
        <p:spPr bwMode="auto">
          <a:xfrm>
            <a:off x="4927600" y="2552701"/>
            <a:ext cx="77788" cy="66675"/>
          </a:xfrm>
          <a:custGeom>
            <a:avLst/>
            <a:gdLst>
              <a:gd name="T0" fmla="*/ 5040345 w 49"/>
              <a:gd name="T1" fmla="*/ 65524063 h 42"/>
              <a:gd name="T2" fmla="*/ 15121035 w 49"/>
              <a:gd name="T3" fmla="*/ 60483750 h 42"/>
              <a:gd name="T4" fmla="*/ 15121035 w 49"/>
              <a:gd name="T5" fmla="*/ 50403125 h 42"/>
              <a:gd name="T6" fmla="*/ 15121035 w 49"/>
              <a:gd name="T7" fmla="*/ 40322500 h 42"/>
              <a:gd name="T8" fmla="*/ 25201724 w 49"/>
              <a:gd name="T9" fmla="*/ 35282188 h 42"/>
              <a:gd name="T10" fmla="*/ 25201724 w 49"/>
              <a:gd name="T11" fmla="*/ 30241875 h 42"/>
              <a:gd name="T12" fmla="*/ 20161380 w 49"/>
              <a:gd name="T13" fmla="*/ 25201563 h 42"/>
              <a:gd name="T14" fmla="*/ 20161380 w 49"/>
              <a:gd name="T15" fmla="*/ 20161250 h 42"/>
              <a:gd name="T16" fmla="*/ 10080690 w 49"/>
              <a:gd name="T17" fmla="*/ 20161250 h 42"/>
              <a:gd name="T18" fmla="*/ 10080690 w 49"/>
              <a:gd name="T19" fmla="*/ 20161250 h 42"/>
              <a:gd name="T20" fmla="*/ 15121035 w 49"/>
              <a:gd name="T21" fmla="*/ 10080625 h 42"/>
              <a:gd name="T22" fmla="*/ 20161380 w 49"/>
              <a:gd name="T23" fmla="*/ 10080625 h 42"/>
              <a:gd name="T24" fmla="*/ 25201724 w 49"/>
              <a:gd name="T25" fmla="*/ 5040313 h 42"/>
              <a:gd name="T26" fmla="*/ 30242069 w 49"/>
              <a:gd name="T27" fmla="*/ 5040313 h 42"/>
              <a:gd name="T28" fmla="*/ 32763036 w 49"/>
              <a:gd name="T29" fmla="*/ 0 h 42"/>
              <a:gd name="T30" fmla="*/ 42843725 w 49"/>
              <a:gd name="T31" fmla="*/ 0 h 42"/>
              <a:gd name="T32" fmla="*/ 52924415 w 49"/>
              <a:gd name="T33" fmla="*/ 0 h 42"/>
              <a:gd name="T34" fmla="*/ 57964760 w 49"/>
              <a:gd name="T35" fmla="*/ 5040313 h 42"/>
              <a:gd name="T36" fmla="*/ 63005105 w 49"/>
              <a:gd name="T37" fmla="*/ 5040313 h 42"/>
              <a:gd name="T38" fmla="*/ 73085795 w 49"/>
              <a:gd name="T39" fmla="*/ 5040313 h 42"/>
              <a:gd name="T40" fmla="*/ 78126140 w 49"/>
              <a:gd name="T41" fmla="*/ 10080625 h 42"/>
              <a:gd name="T42" fmla="*/ 78126140 w 49"/>
              <a:gd name="T43" fmla="*/ 20161250 h 42"/>
              <a:gd name="T44" fmla="*/ 88206829 w 49"/>
              <a:gd name="T45" fmla="*/ 25201563 h 42"/>
              <a:gd name="T46" fmla="*/ 93247174 w 49"/>
              <a:gd name="T47" fmla="*/ 30241875 h 42"/>
              <a:gd name="T48" fmla="*/ 103327864 w 49"/>
              <a:gd name="T49" fmla="*/ 35282188 h 42"/>
              <a:gd name="T50" fmla="*/ 108368209 w 49"/>
              <a:gd name="T51" fmla="*/ 40322500 h 42"/>
              <a:gd name="T52" fmla="*/ 118448899 w 49"/>
              <a:gd name="T53" fmla="*/ 40322500 h 42"/>
              <a:gd name="T54" fmla="*/ 123489244 w 49"/>
              <a:gd name="T55" fmla="*/ 45362813 h 42"/>
              <a:gd name="T56" fmla="*/ 123489244 w 49"/>
              <a:gd name="T57" fmla="*/ 55443438 h 42"/>
              <a:gd name="T58" fmla="*/ 113408554 w 49"/>
              <a:gd name="T59" fmla="*/ 55443438 h 42"/>
              <a:gd name="T60" fmla="*/ 108368209 w 49"/>
              <a:gd name="T61" fmla="*/ 55443438 h 42"/>
              <a:gd name="T62" fmla="*/ 98287519 w 49"/>
              <a:gd name="T63" fmla="*/ 55443438 h 42"/>
              <a:gd name="T64" fmla="*/ 93247174 w 49"/>
              <a:gd name="T65" fmla="*/ 50403125 h 42"/>
              <a:gd name="T66" fmla="*/ 83166485 w 49"/>
              <a:gd name="T67" fmla="*/ 55443438 h 42"/>
              <a:gd name="T68" fmla="*/ 78126140 w 49"/>
              <a:gd name="T69" fmla="*/ 55443438 h 42"/>
              <a:gd name="T70" fmla="*/ 68045450 w 49"/>
              <a:gd name="T71" fmla="*/ 55443438 h 42"/>
              <a:gd name="T72" fmla="*/ 57964760 w 49"/>
              <a:gd name="T73" fmla="*/ 60483750 h 42"/>
              <a:gd name="T74" fmla="*/ 52924415 w 49"/>
              <a:gd name="T75" fmla="*/ 70564375 h 42"/>
              <a:gd name="T76" fmla="*/ 42843725 w 49"/>
              <a:gd name="T77" fmla="*/ 75604688 h 42"/>
              <a:gd name="T78" fmla="*/ 37803380 w 49"/>
              <a:gd name="T79" fmla="*/ 80645000 h 42"/>
              <a:gd name="T80" fmla="*/ 30242069 w 49"/>
              <a:gd name="T81" fmla="*/ 85685313 h 42"/>
              <a:gd name="T82" fmla="*/ 20161380 w 49"/>
              <a:gd name="T83" fmla="*/ 95765938 h 42"/>
              <a:gd name="T84" fmla="*/ 15121035 w 49"/>
              <a:gd name="T85" fmla="*/ 100806250 h 42"/>
              <a:gd name="T86" fmla="*/ 10080690 w 49"/>
              <a:gd name="T87" fmla="*/ 100806250 h 42"/>
              <a:gd name="T88" fmla="*/ 10080690 w 49"/>
              <a:gd name="T89" fmla="*/ 90725625 h 42"/>
              <a:gd name="T90" fmla="*/ 20161380 w 49"/>
              <a:gd name="T91" fmla="*/ 85685313 h 42"/>
              <a:gd name="T92" fmla="*/ 30242069 w 49"/>
              <a:gd name="T93" fmla="*/ 80645000 h 42"/>
              <a:gd name="T94" fmla="*/ 32763036 w 49"/>
              <a:gd name="T95" fmla="*/ 75604688 h 42"/>
              <a:gd name="T96" fmla="*/ 25201724 w 49"/>
              <a:gd name="T97" fmla="*/ 75604688 h 42"/>
              <a:gd name="T98" fmla="*/ 15121035 w 49"/>
              <a:gd name="T99" fmla="*/ 75604688 h 42"/>
              <a:gd name="T100" fmla="*/ 5040345 w 49"/>
              <a:gd name="T101" fmla="*/ 75604688 h 42"/>
              <a:gd name="T102" fmla="*/ 0 w 49"/>
              <a:gd name="T103" fmla="*/ 70564375 h 4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42">
                <a:moveTo>
                  <a:pt x="0" y="28"/>
                </a:move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4" y="18"/>
                </a:lnTo>
                <a:lnTo>
                  <a:pt x="6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8" y="10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1" y="4"/>
                </a:lnTo>
                <a:lnTo>
                  <a:pt x="31" y="6"/>
                </a:lnTo>
                <a:lnTo>
                  <a:pt x="31" y="8"/>
                </a:lnTo>
                <a:lnTo>
                  <a:pt x="33" y="8"/>
                </a:lnTo>
                <a:lnTo>
                  <a:pt x="35" y="10"/>
                </a:lnTo>
                <a:lnTo>
                  <a:pt x="35" y="12"/>
                </a:lnTo>
                <a:lnTo>
                  <a:pt x="37" y="12"/>
                </a:lnTo>
                <a:lnTo>
                  <a:pt x="39" y="12"/>
                </a:lnTo>
                <a:lnTo>
                  <a:pt x="41" y="14"/>
                </a:lnTo>
                <a:lnTo>
                  <a:pt x="43" y="14"/>
                </a:lnTo>
                <a:lnTo>
                  <a:pt x="43" y="16"/>
                </a:lnTo>
                <a:lnTo>
                  <a:pt x="45" y="16"/>
                </a:lnTo>
                <a:lnTo>
                  <a:pt x="47" y="16"/>
                </a:lnTo>
                <a:lnTo>
                  <a:pt x="49" y="18"/>
                </a:lnTo>
                <a:lnTo>
                  <a:pt x="49" y="20"/>
                </a:lnTo>
                <a:lnTo>
                  <a:pt x="49" y="22"/>
                </a:lnTo>
                <a:lnTo>
                  <a:pt x="47" y="22"/>
                </a:lnTo>
                <a:lnTo>
                  <a:pt x="45" y="22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9" y="20"/>
                </a:lnTo>
                <a:lnTo>
                  <a:pt x="37" y="20"/>
                </a:lnTo>
                <a:lnTo>
                  <a:pt x="35" y="20"/>
                </a:lnTo>
                <a:lnTo>
                  <a:pt x="33" y="22"/>
                </a:lnTo>
                <a:lnTo>
                  <a:pt x="31" y="22"/>
                </a:lnTo>
                <a:lnTo>
                  <a:pt x="29" y="22"/>
                </a:lnTo>
                <a:lnTo>
                  <a:pt x="27" y="22"/>
                </a:lnTo>
                <a:lnTo>
                  <a:pt x="23" y="22"/>
                </a:lnTo>
                <a:lnTo>
                  <a:pt x="23" y="24"/>
                </a:lnTo>
                <a:lnTo>
                  <a:pt x="21" y="26"/>
                </a:lnTo>
                <a:lnTo>
                  <a:pt x="21" y="28"/>
                </a:lnTo>
                <a:lnTo>
                  <a:pt x="19" y="30"/>
                </a:lnTo>
                <a:lnTo>
                  <a:pt x="17" y="30"/>
                </a:lnTo>
                <a:lnTo>
                  <a:pt x="15" y="32"/>
                </a:lnTo>
                <a:lnTo>
                  <a:pt x="13" y="32"/>
                </a:lnTo>
                <a:lnTo>
                  <a:pt x="12" y="34"/>
                </a:lnTo>
                <a:lnTo>
                  <a:pt x="10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2"/>
                </a:lnTo>
                <a:lnTo>
                  <a:pt x="4" y="40"/>
                </a:lnTo>
                <a:lnTo>
                  <a:pt x="6" y="38"/>
                </a:lnTo>
                <a:lnTo>
                  <a:pt x="4" y="36"/>
                </a:lnTo>
                <a:lnTo>
                  <a:pt x="6" y="34"/>
                </a:lnTo>
                <a:lnTo>
                  <a:pt x="8" y="34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0"/>
                </a:lnTo>
                <a:lnTo>
                  <a:pt x="12" y="28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4" y="30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7" name="Freeform 2457"/>
          <p:cNvSpPr>
            <a:spLocks/>
          </p:cNvSpPr>
          <p:nvPr/>
        </p:nvSpPr>
        <p:spPr bwMode="auto">
          <a:xfrm>
            <a:off x="4591053" y="2408239"/>
            <a:ext cx="155575" cy="115887"/>
          </a:xfrm>
          <a:custGeom>
            <a:avLst/>
            <a:gdLst>
              <a:gd name="T0" fmla="*/ 15120938 w 98"/>
              <a:gd name="T1" fmla="*/ 60483489 h 73"/>
              <a:gd name="T2" fmla="*/ 25201563 w 98"/>
              <a:gd name="T3" fmla="*/ 55443198 h 73"/>
              <a:gd name="T4" fmla="*/ 35282188 w 98"/>
              <a:gd name="T5" fmla="*/ 55443198 h 73"/>
              <a:gd name="T6" fmla="*/ 45362813 w 98"/>
              <a:gd name="T7" fmla="*/ 45362617 h 73"/>
              <a:gd name="T8" fmla="*/ 60483750 w 98"/>
              <a:gd name="T9" fmla="*/ 55443198 h 73"/>
              <a:gd name="T10" fmla="*/ 70564375 w 98"/>
              <a:gd name="T11" fmla="*/ 60483489 h 73"/>
              <a:gd name="T12" fmla="*/ 75604688 w 98"/>
              <a:gd name="T13" fmla="*/ 45362617 h 73"/>
              <a:gd name="T14" fmla="*/ 70564375 w 98"/>
              <a:gd name="T15" fmla="*/ 45362617 h 73"/>
              <a:gd name="T16" fmla="*/ 85685313 w 98"/>
              <a:gd name="T17" fmla="*/ 40322326 h 73"/>
              <a:gd name="T18" fmla="*/ 90725625 w 98"/>
              <a:gd name="T19" fmla="*/ 30241745 h 73"/>
              <a:gd name="T20" fmla="*/ 90725625 w 98"/>
              <a:gd name="T21" fmla="*/ 20161163 h 73"/>
              <a:gd name="T22" fmla="*/ 105846563 w 98"/>
              <a:gd name="T23" fmla="*/ 15120872 h 73"/>
              <a:gd name="T24" fmla="*/ 115927188 w 98"/>
              <a:gd name="T25" fmla="*/ 10080582 h 73"/>
              <a:gd name="T26" fmla="*/ 126007813 w 98"/>
              <a:gd name="T27" fmla="*/ 5040291 h 73"/>
              <a:gd name="T28" fmla="*/ 136088438 w 98"/>
              <a:gd name="T29" fmla="*/ 15120872 h 73"/>
              <a:gd name="T30" fmla="*/ 151209375 w 98"/>
              <a:gd name="T31" fmla="*/ 25201454 h 73"/>
              <a:gd name="T32" fmla="*/ 156249688 w 98"/>
              <a:gd name="T33" fmla="*/ 25201454 h 73"/>
              <a:gd name="T34" fmla="*/ 161290000 w 98"/>
              <a:gd name="T35" fmla="*/ 30241745 h 73"/>
              <a:gd name="T36" fmla="*/ 166330313 w 98"/>
              <a:gd name="T37" fmla="*/ 30241745 h 73"/>
              <a:gd name="T38" fmla="*/ 181451250 w 98"/>
              <a:gd name="T39" fmla="*/ 40322326 h 73"/>
              <a:gd name="T40" fmla="*/ 201612500 w 98"/>
              <a:gd name="T41" fmla="*/ 40322326 h 73"/>
              <a:gd name="T42" fmla="*/ 216733438 w 98"/>
              <a:gd name="T43" fmla="*/ 35282035 h 73"/>
              <a:gd name="T44" fmla="*/ 221773750 w 98"/>
              <a:gd name="T45" fmla="*/ 45362617 h 73"/>
              <a:gd name="T46" fmla="*/ 231854375 w 98"/>
              <a:gd name="T47" fmla="*/ 55443198 h 73"/>
              <a:gd name="T48" fmla="*/ 231854375 w 98"/>
              <a:gd name="T49" fmla="*/ 65523780 h 73"/>
              <a:gd name="T50" fmla="*/ 236894688 w 98"/>
              <a:gd name="T51" fmla="*/ 65523780 h 73"/>
              <a:gd name="T52" fmla="*/ 236894688 w 98"/>
              <a:gd name="T53" fmla="*/ 70564071 h 73"/>
              <a:gd name="T54" fmla="*/ 231854375 w 98"/>
              <a:gd name="T55" fmla="*/ 80644652 h 73"/>
              <a:gd name="T56" fmla="*/ 216733438 w 98"/>
              <a:gd name="T57" fmla="*/ 85684943 h 73"/>
              <a:gd name="T58" fmla="*/ 211693125 w 98"/>
              <a:gd name="T59" fmla="*/ 75604361 h 73"/>
              <a:gd name="T60" fmla="*/ 196572188 w 98"/>
              <a:gd name="T61" fmla="*/ 75604361 h 73"/>
              <a:gd name="T62" fmla="*/ 181451250 w 98"/>
              <a:gd name="T63" fmla="*/ 75604361 h 73"/>
              <a:gd name="T64" fmla="*/ 166330313 w 98"/>
              <a:gd name="T65" fmla="*/ 75604361 h 73"/>
              <a:gd name="T66" fmla="*/ 146169063 w 98"/>
              <a:gd name="T67" fmla="*/ 70564071 h 73"/>
              <a:gd name="T68" fmla="*/ 136088438 w 98"/>
              <a:gd name="T69" fmla="*/ 70564071 h 73"/>
              <a:gd name="T70" fmla="*/ 120967500 w 98"/>
              <a:gd name="T71" fmla="*/ 70564071 h 73"/>
              <a:gd name="T72" fmla="*/ 110886875 w 98"/>
              <a:gd name="T73" fmla="*/ 75604361 h 73"/>
              <a:gd name="T74" fmla="*/ 95765938 w 98"/>
              <a:gd name="T75" fmla="*/ 70564071 h 73"/>
              <a:gd name="T76" fmla="*/ 95765938 w 98"/>
              <a:gd name="T77" fmla="*/ 85684943 h 73"/>
              <a:gd name="T78" fmla="*/ 100806250 w 98"/>
              <a:gd name="T79" fmla="*/ 95765524 h 73"/>
              <a:gd name="T80" fmla="*/ 110886875 w 98"/>
              <a:gd name="T81" fmla="*/ 110886397 h 73"/>
              <a:gd name="T82" fmla="*/ 115927188 w 98"/>
              <a:gd name="T83" fmla="*/ 118446039 h 73"/>
              <a:gd name="T84" fmla="*/ 131048125 w 98"/>
              <a:gd name="T85" fmla="*/ 133566911 h 73"/>
              <a:gd name="T86" fmla="*/ 146169063 w 98"/>
              <a:gd name="T87" fmla="*/ 148687783 h 73"/>
              <a:gd name="T88" fmla="*/ 161290000 w 98"/>
              <a:gd name="T89" fmla="*/ 158768365 h 73"/>
              <a:gd name="T90" fmla="*/ 171370625 w 98"/>
              <a:gd name="T91" fmla="*/ 173889237 h 73"/>
              <a:gd name="T92" fmla="*/ 176410938 w 98"/>
              <a:gd name="T93" fmla="*/ 183969819 h 73"/>
              <a:gd name="T94" fmla="*/ 166330313 w 98"/>
              <a:gd name="T95" fmla="*/ 178929528 h 73"/>
              <a:gd name="T96" fmla="*/ 151209375 w 98"/>
              <a:gd name="T97" fmla="*/ 168848946 h 73"/>
              <a:gd name="T98" fmla="*/ 120967500 w 98"/>
              <a:gd name="T99" fmla="*/ 153728074 h 73"/>
              <a:gd name="T100" fmla="*/ 100806250 w 98"/>
              <a:gd name="T101" fmla="*/ 148687783 h 73"/>
              <a:gd name="T102" fmla="*/ 85685313 w 98"/>
              <a:gd name="T103" fmla="*/ 138607202 h 73"/>
              <a:gd name="T104" fmla="*/ 70564375 w 98"/>
              <a:gd name="T105" fmla="*/ 115926687 h 73"/>
              <a:gd name="T106" fmla="*/ 85685313 w 98"/>
              <a:gd name="T107" fmla="*/ 118446039 h 73"/>
              <a:gd name="T108" fmla="*/ 65524063 w 98"/>
              <a:gd name="T109" fmla="*/ 105846106 h 73"/>
              <a:gd name="T110" fmla="*/ 60483750 w 98"/>
              <a:gd name="T111" fmla="*/ 85684943 h 73"/>
              <a:gd name="T112" fmla="*/ 50403125 w 98"/>
              <a:gd name="T113" fmla="*/ 70564071 h 73"/>
              <a:gd name="T114" fmla="*/ 35282188 w 98"/>
              <a:gd name="T115" fmla="*/ 60483489 h 73"/>
              <a:gd name="T116" fmla="*/ 30241875 w 98"/>
              <a:gd name="T117" fmla="*/ 80644652 h 73"/>
              <a:gd name="T118" fmla="*/ 20161250 w 98"/>
              <a:gd name="T119" fmla="*/ 90725234 h 73"/>
              <a:gd name="T120" fmla="*/ 5040313 w 98"/>
              <a:gd name="T121" fmla="*/ 75604361 h 73"/>
              <a:gd name="T122" fmla="*/ 5040313 w 98"/>
              <a:gd name="T123" fmla="*/ 65523780 h 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8" h="73">
                <a:moveTo>
                  <a:pt x="2" y="22"/>
                </a:moveTo>
                <a:lnTo>
                  <a:pt x="2" y="22"/>
                </a:lnTo>
                <a:lnTo>
                  <a:pt x="4" y="22"/>
                </a:lnTo>
                <a:lnTo>
                  <a:pt x="6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18" y="20"/>
                </a:lnTo>
                <a:lnTo>
                  <a:pt x="20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30" y="22"/>
                </a:lnTo>
                <a:lnTo>
                  <a:pt x="30" y="20"/>
                </a:lnTo>
                <a:lnTo>
                  <a:pt x="30" y="18"/>
                </a:lnTo>
                <a:lnTo>
                  <a:pt x="28" y="18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4"/>
                </a:lnTo>
                <a:lnTo>
                  <a:pt x="36" y="12"/>
                </a:lnTo>
                <a:lnTo>
                  <a:pt x="36" y="10"/>
                </a:lnTo>
                <a:lnTo>
                  <a:pt x="34" y="8"/>
                </a:lnTo>
                <a:lnTo>
                  <a:pt x="36" y="8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4" y="2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58" y="8"/>
                </a:lnTo>
                <a:lnTo>
                  <a:pt x="60" y="8"/>
                </a:lnTo>
                <a:lnTo>
                  <a:pt x="60" y="10"/>
                </a:lnTo>
                <a:lnTo>
                  <a:pt x="62" y="10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4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8" y="16"/>
                </a:lnTo>
                <a:lnTo>
                  <a:pt x="80" y="16"/>
                </a:lnTo>
                <a:lnTo>
                  <a:pt x="82" y="16"/>
                </a:lnTo>
                <a:lnTo>
                  <a:pt x="84" y="14"/>
                </a:lnTo>
                <a:lnTo>
                  <a:pt x="86" y="14"/>
                </a:lnTo>
                <a:lnTo>
                  <a:pt x="88" y="14"/>
                </a:lnTo>
                <a:lnTo>
                  <a:pt x="88" y="16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2" y="22"/>
                </a:lnTo>
                <a:lnTo>
                  <a:pt x="90" y="22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8"/>
                </a:lnTo>
                <a:lnTo>
                  <a:pt x="98" y="28"/>
                </a:lnTo>
                <a:lnTo>
                  <a:pt x="94" y="28"/>
                </a:lnTo>
                <a:lnTo>
                  <a:pt x="92" y="28"/>
                </a:lnTo>
                <a:lnTo>
                  <a:pt x="92" y="30"/>
                </a:lnTo>
                <a:lnTo>
                  <a:pt x="92" y="32"/>
                </a:lnTo>
                <a:lnTo>
                  <a:pt x="92" y="34"/>
                </a:lnTo>
                <a:lnTo>
                  <a:pt x="90" y="34"/>
                </a:lnTo>
                <a:lnTo>
                  <a:pt x="88" y="34"/>
                </a:lnTo>
                <a:lnTo>
                  <a:pt x="86" y="34"/>
                </a:lnTo>
                <a:lnTo>
                  <a:pt x="88" y="32"/>
                </a:lnTo>
                <a:lnTo>
                  <a:pt x="86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8" y="30"/>
                </a:lnTo>
                <a:lnTo>
                  <a:pt x="76" y="30"/>
                </a:lnTo>
                <a:lnTo>
                  <a:pt x="74" y="28"/>
                </a:lnTo>
                <a:lnTo>
                  <a:pt x="74" y="30"/>
                </a:lnTo>
                <a:lnTo>
                  <a:pt x="72" y="30"/>
                </a:lnTo>
                <a:lnTo>
                  <a:pt x="70" y="30"/>
                </a:lnTo>
                <a:lnTo>
                  <a:pt x="68" y="30"/>
                </a:lnTo>
                <a:lnTo>
                  <a:pt x="66" y="30"/>
                </a:lnTo>
                <a:lnTo>
                  <a:pt x="64" y="28"/>
                </a:lnTo>
                <a:lnTo>
                  <a:pt x="62" y="28"/>
                </a:lnTo>
                <a:lnTo>
                  <a:pt x="60" y="28"/>
                </a:lnTo>
                <a:lnTo>
                  <a:pt x="58" y="28"/>
                </a:lnTo>
                <a:lnTo>
                  <a:pt x="56" y="26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28"/>
                </a:lnTo>
                <a:lnTo>
                  <a:pt x="48" y="28"/>
                </a:lnTo>
                <a:lnTo>
                  <a:pt x="48" y="30"/>
                </a:lnTo>
                <a:lnTo>
                  <a:pt x="46" y="32"/>
                </a:lnTo>
                <a:lnTo>
                  <a:pt x="44" y="30"/>
                </a:lnTo>
                <a:lnTo>
                  <a:pt x="42" y="30"/>
                </a:lnTo>
                <a:lnTo>
                  <a:pt x="42" y="28"/>
                </a:lnTo>
                <a:lnTo>
                  <a:pt x="40" y="28"/>
                </a:lnTo>
                <a:lnTo>
                  <a:pt x="38" y="28"/>
                </a:lnTo>
                <a:lnTo>
                  <a:pt x="38" y="30"/>
                </a:lnTo>
                <a:lnTo>
                  <a:pt x="38" y="32"/>
                </a:lnTo>
                <a:lnTo>
                  <a:pt x="38" y="34"/>
                </a:lnTo>
                <a:lnTo>
                  <a:pt x="38" y="36"/>
                </a:lnTo>
                <a:lnTo>
                  <a:pt x="40" y="38"/>
                </a:lnTo>
                <a:lnTo>
                  <a:pt x="42" y="38"/>
                </a:lnTo>
                <a:lnTo>
                  <a:pt x="42" y="40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6" y="46"/>
                </a:lnTo>
                <a:lnTo>
                  <a:pt x="46" y="47"/>
                </a:lnTo>
                <a:lnTo>
                  <a:pt x="46" y="49"/>
                </a:lnTo>
                <a:lnTo>
                  <a:pt x="48" y="49"/>
                </a:lnTo>
                <a:lnTo>
                  <a:pt x="50" y="51"/>
                </a:lnTo>
                <a:lnTo>
                  <a:pt x="52" y="53"/>
                </a:lnTo>
                <a:lnTo>
                  <a:pt x="54" y="55"/>
                </a:lnTo>
                <a:lnTo>
                  <a:pt x="54" y="57"/>
                </a:lnTo>
                <a:lnTo>
                  <a:pt x="56" y="57"/>
                </a:lnTo>
                <a:lnTo>
                  <a:pt x="58" y="59"/>
                </a:lnTo>
                <a:lnTo>
                  <a:pt x="60" y="61"/>
                </a:lnTo>
                <a:lnTo>
                  <a:pt x="62" y="61"/>
                </a:lnTo>
                <a:lnTo>
                  <a:pt x="64" y="63"/>
                </a:lnTo>
                <a:lnTo>
                  <a:pt x="64" y="65"/>
                </a:lnTo>
                <a:lnTo>
                  <a:pt x="64" y="67"/>
                </a:lnTo>
                <a:lnTo>
                  <a:pt x="66" y="69"/>
                </a:lnTo>
                <a:lnTo>
                  <a:pt x="68" y="69"/>
                </a:lnTo>
                <a:lnTo>
                  <a:pt x="70" y="71"/>
                </a:lnTo>
                <a:lnTo>
                  <a:pt x="70" y="73"/>
                </a:lnTo>
                <a:lnTo>
                  <a:pt x="68" y="73"/>
                </a:lnTo>
                <a:lnTo>
                  <a:pt x="66" y="71"/>
                </a:lnTo>
                <a:lnTo>
                  <a:pt x="64" y="69"/>
                </a:lnTo>
                <a:lnTo>
                  <a:pt x="62" y="69"/>
                </a:lnTo>
                <a:lnTo>
                  <a:pt x="60" y="67"/>
                </a:lnTo>
                <a:lnTo>
                  <a:pt x="58" y="65"/>
                </a:lnTo>
                <a:lnTo>
                  <a:pt x="56" y="63"/>
                </a:lnTo>
                <a:lnTo>
                  <a:pt x="50" y="61"/>
                </a:lnTo>
                <a:lnTo>
                  <a:pt x="48" y="61"/>
                </a:lnTo>
                <a:lnTo>
                  <a:pt x="46" y="61"/>
                </a:lnTo>
                <a:lnTo>
                  <a:pt x="44" y="63"/>
                </a:lnTo>
                <a:lnTo>
                  <a:pt x="42" y="61"/>
                </a:lnTo>
                <a:lnTo>
                  <a:pt x="40" y="59"/>
                </a:lnTo>
                <a:lnTo>
                  <a:pt x="42" y="59"/>
                </a:lnTo>
                <a:lnTo>
                  <a:pt x="40" y="57"/>
                </a:lnTo>
                <a:lnTo>
                  <a:pt x="38" y="57"/>
                </a:lnTo>
                <a:lnTo>
                  <a:pt x="36" y="55"/>
                </a:lnTo>
                <a:lnTo>
                  <a:pt x="34" y="55"/>
                </a:lnTo>
                <a:lnTo>
                  <a:pt x="32" y="53"/>
                </a:lnTo>
                <a:lnTo>
                  <a:pt x="32" y="51"/>
                </a:lnTo>
                <a:lnTo>
                  <a:pt x="30" y="49"/>
                </a:lnTo>
                <a:lnTo>
                  <a:pt x="28" y="47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7"/>
                </a:lnTo>
                <a:lnTo>
                  <a:pt x="32" y="46"/>
                </a:lnTo>
                <a:lnTo>
                  <a:pt x="30" y="46"/>
                </a:lnTo>
                <a:lnTo>
                  <a:pt x="30" y="44"/>
                </a:lnTo>
                <a:lnTo>
                  <a:pt x="28" y="44"/>
                </a:lnTo>
                <a:lnTo>
                  <a:pt x="26" y="42"/>
                </a:lnTo>
                <a:lnTo>
                  <a:pt x="26" y="40"/>
                </a:lnTo>
                <a:lnTo>
                  <a:pt x="24" y="38"/>
                </a:lnTo>
                <a:lnTo>
                  <a:pt x="22" y="36"/>
                </a:lnTo>
                <a:lnTo>
                  <a:pt x="24" y="34"/>
                </a:lnTo>
                <a:lnTo>
                  <a:pt x="24" y="32"/>
                </a:lnTo>
                <a:lnTo>
                  <a:pt x="22" y="32"/>
                </a:lnTo>
                <a:lnTo>
                  <a:pt x="22" y="30"/>
                </a:lnTo>
                <a:lnTo>
                  <a:pt x="20" y="28"/>
                </a:lnTo>
                <a:lnTo>
                  <a:pt x="18" y="28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2" y="32"/>
                </a:lnTo>
                <a:lnTo>
                  <a:pt x="10" y="32"/>
                </a:lnTo>
                <a:lnTo>
                  <a:pt x="8" y="34"/>
                </a:lnTo>
                <a:lnTo>
                  <a:pt x="8" y="36"/>
                </a:lnTo>
                <a:lnTo>
                  <a:pt x="6" y="34"/>
                </a:lnTo>
                <a:lnTo>
                  <a:pt x="4" y="34"/>
                </a:lnTo>
                <a:lnTo>
                  <a:pt x="4" y="32"/>
                </a:lnTo>
                <a:lnTo>
                  <a:pt x="2" y="30"/>
                </a:lnTo>
                <a:lnTo>
                  <a:pt x="4" y="30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2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8" name="Freeform 2458"/>
          <p:cNvSpPr>
            <a:spLocks/>
          </p:cNvSpPr>
          <p:nvPr/>
        </p:nvSpPr>
        <p:spPr bwMode="auto">
          <a:xfrm>
            <a:off x="4591053" y="2408239"/>
            <a:ext cx="155575" cy="115887"/>
          </a:xfrm>
          <a:custGeom>
            <a:avLst/>
            <a:gdLst>
              <a:gd name="T0" fmla="*/ 15120938 w 98"/>
              <a:gd name="T1" fmla="*/ 60483489 h 73"/>
              <a:gd name="T2" fmla="*/ 25201563 w 98"/>
              <a:gd name="T3" fmla="*/ 55443198 h 73"/>
              <a:gd name="T4" fmla="*/ 35282188 w 98"/>
              <a:gd name="T5" fmla="*/ 55443198 h 73"/>
              <a:gd name="T6" fmla="*/ 45362813 w 98"/>
              <a:gd name="T7" fmla="*/ 45362617 h 73"/>
              <a:gd name="T8" fmla="*/ 60483750 w 98"/>
              <a:gd name="T9" fmla="*/ 55443198 h 73"/>
              <a:gd name="T10" fmla="*/ 70564375 w 98"/>
              <a:gd name="T11" fmla="*/ 60483489 h 73"/>
              <a:gd name="T12" fmla="*/ 75604688 w 98"/>
              <a:gd name="T13" fmla="*/ 45362617 h 73"/>
              <a:gd name="T14" fmla="*/ 70564375 w 98"/>
              <a:gd name="T15" fmla="*/ 45362617 h 73"/>
              <a:gd name="T16" fmla="*/ 85685313 w 98"/>
              <a:gd name="T17" fmla="*/ 40322326 h 73"/>
              <a:gd name="T18" fmla="*/ 90725625 w 98"/>
              <a:gd name="T19" fmla="*/ 30241745 h 73"/>
              <a:gd name="T20" fmla="*/ 90725625 w 98"/>
              <a:gd name="T21" fmla="*/ 20161163 h 73"/>
              <a:gd name="T22" fmla="*/ 105846563 w 98"/>
              <a:gd name="T23" fmla="*/ 15120872 h 73"/>
              <a:gd name="T24" fmla="*/ 115927188 w 98"/>
              <a:gd name="T25" fmla="*/ 10080582 h 73"/>
              <a:gd name="T26" fmla="*/ 126007813 w 98"/>
              <a:gd name="T27" fmla="*/ 5040291 h 73"/>
              <a:gd name="T28" fmla="*/ 136088438 w 98"/>
              <a:gd name="T29" fmla="*/ 15120872 h 73"/>
              <a:gd name="T30" fmla="*/ 151209375 w 98"/>
              <a:gd name="T31" fmla="*/ 25201454 h 73"/>
              <a:gd name="T32" fmla="*/ 156249688 w 98"/>
              <a:gd name="T33" fmla="*/ 25201454 h 73"/>
              <a:gd name="T34" fmla="*/ 161290000 w 98"/>
              <a:gd name="T35" fmla="*/ 30241745 h 73"/>
              <a:gd name="T36" fmla="*/ 166330313 w 98"/>
              <a:gd name="T37" fmla="*/ 30241745 h 73"/>
              <a:gd name="T38" fmla="*/ 181451250 w 98"/>
              <a:gd name="T39" fmla="*/ 40322326 h 73"/>
              <a:gd name="T40" fmla="*/ 201612500 w 98"/>
              <a:gd name="T41" fmla="*/ 40322326 h 73"/>
              <a:gd name="T42" fmla="*/ 216733438 w 98"/>
              <a:gd name="T43" fmla="*/ 35282035 h 73"/>
              <a:gd name="T44" fmla="*/ 221773750 w 98"/>
              <a:gd name="T45" fmla="*/ 45362617 h 73"/>
              <a:gd name="T46" fmla="*/ 231854375 w 98"/>
              <a:gd name="T47" fmla="*/ 55443198 h 73"/>
              <a:gd name="T48" fmla="*/ 231854375 w 98"/>
              <a:gd name="T49" fmla="*/ 65523780 h 73"/>
              <a:gd name="T50" fmla="*/ 236894688 w 98"/>
              <a:gd name="T51" fmla="*/ 65523780 h 73"/>
              <a:gd name="T52" fmla="*/ 236894688 w 98"/>
              <a:gd name="T53" fmla="*/ 70564071 h 73"/>
              <a:gd name="T54" fmla="*/ 231854375 w 98"/>
              <a:gd name="T55" fmla="*/ 80644652 h 73"/>
              <a:gd name="T56" fmla="*/ 216733438 w 98"/>
              <a:gd name="T57" fmla="*/ 85684943 h 73"/>
              <a:gd name="T58" fmla="*/ 211693125 w 98"/>
              <a:gd name="T59" fmla="*/ 75604361 h 73"/>
              <a:gd name="T60" fmla="*/ 196572188 w 98"/>
              <a:gd name="T61" fmla="*/ 75604361 h 73"/>
              <a:gd name="T62" fmla="*/ 181451250 w 98"/>
              <a:gd name="T63" fmla="*/ 75604361 h 73"/>
              <a:gd name="T64" fmla="*/ 166330313 w 98"/>
              <a:gd name="T65" fmla="*/ 75604361 h 73"/>
              <a:gd name="T66" fmla="*/ 146169063 w 98"/>
              <a:gd name="T67" fmla="*/ 70564071 h 73"/>
              <a:gd name="T68" fmla="*/ 136088438 w 98"/>
              <a:gd name="T69" fmla="*/ 70564071 h 73"/>
              <a:gd name="T70" fmla="*/ 120967500 w 98"/>
              <a:gd name="T71" fmla="*/ 70564071 h 73"/>
              <a:gd name="T72" fmla="*/ 110886875 w 98"/>
              <a:gd name="T73" fmla="*/ 75604361 h 73"/>
              <a:gd name="T74" fmla="*/ 95765938 w 98"/>
              <a:gd name="T75" fmla="*/ 70564071 h 73"/>
              <a:gd name="T76" fmla="*/ 95765938 w 98"/>
              <a:gd name="T77" fmla="*/ 85684943 h 73"/>
              <a:gd name="T78" fmla="*/ 100806250 w 98"/>
              <a:gd name="T79" fmla="*/ 95765524 h 73"/>
              <a:gd name="T80" fmla="*/ 110886875 w 98"/>
              <a:gd name="T81" fmla="*/ 110886397 h 73"/>
              <a:gd name="T82" fmla="*/ 115927188 w 98"/>
              <a:gd name="T83" fmla="*/ 118446039 h 73"/>
              <a:gd name="T84" fmla="*/ 131048125 w 98"/>
              <a:gd name="T85" fmla="*/ 133566911 h 73"/>
              <a:gd name="T86" fmla="*/ 146169063 w 98"/>
              <a:gd name="T87" fmla="*/ 148687783 h 73"/>
              <a:gd name="T88" fmla="*/ 161290000 w 98"/>
              <a:gd name="T89" fmla="*/ 158768365 h 73"/>
              <a:gd name="T90" fmla="*/ 171370625 w 98"/>
              <a:gd name="T91" fmla="*/ 173889237 h 73"/>
              <a:gd name="T92" fmla="*/ 176410938 w 98"/>
              <a:gd name="T93" fmla="*/ 183969819 h 73"/>
              <a:gd name="T94" fmla="*/ 166330313 w 98"/>
              <a:gd name="T95" fmla="*/ 178929528 h 73"/>
              <a:gd name="T96" fmla="*/ 151209375 w 98"/>
              <a:gd name="T97" fmla="*/ 168848946 h 73"/>
              <a:gd name="T98" fmla="*/ 120967500 w 98"/>
              <a:gd name="T99" fmla="*/ 153728074 h 73"/>
              <a:gd name="T100" fmla="*/ 100806250 w 98"/>
              <a:gd name="T101" fmla="*/ 148687783 h 73"/>
              <a:gd name="T102" fmla="*/ 85685313 w 98"/>
              <a:gd name="T103" fmla="*/ 138607202 h 73"/>
              <a:gd name="T104" fmla="*/ 70564375 w 98"/>
              <a:gd name="T105" fmla="*/ 115926687 h 73"/>
              <a:gd name="T106" fmla="*/ 85685313 w 98"/>
              <a:gd name="T107" fmla="*/ 118446039 h 73"/>
              <a:gd name="T108" fmla="*/ 65524063 w 98"/>
              <a:gd name="T109" fmla="*/ 105846106 h 73"/>
              <a:gd name="T110" fmla="*/ 60483750 w 98"/>
              <a:gd name="T111" fmla="*/ 85684943 h 73"/>
              <a:gd name="T112" fmla="*/ 50403125 w 98"/>
              <a:gd name="T113" fmla="*/ 70564071 h 73"/>
              <a:gd name="T114" fmla="*/ 35282188 w 98"/>
              <a:gd name="T115" fmla="*/ 60483489 h 73"/>
              <a:gd name="T116" fmla="*/ 30241875 w 98"/>
              <a:gd name="T117" fmla="*/ 80644652 h 73"/>
              <a:gd name="T118" fmla="*/ 20161250 w 98"/>
              <a:gd name="T119" fmla="*/ 90725234 h 73"/>
              <a:gd name="T120" fmla="*/ 5040313 w 98"/>
              <a:gd name="T121" fmla="*/ 75604361 h 73"/>
              <a:gd name="T122" fmla="*/ 5040313 w 98"/>
              <a:gd name="T123" fmla="*/ 65523780 h 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8" h="73">
                <a:moveTo>
                  <a:pt x="2" y="22"/>
                </a:moveTo>
                <a:lnTo>
                  <a:pt x="2" y="22"/>
                </a:lnTo>
                <a:lnTo>
                  <a:pt x="4" y="22"/>
                </a:lnTo>
                <a:lnTo>
                  <a:pt x="6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18" y="20"/>
                </a:lnTo>
                <a:lnTo>
                  <a:pt x="20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4"/>
                </a:lnTo>
                <a:lnTo>
                  <a:pt x="30" y="22"/>
                </a:lnTo>
                <a:lnTo>
                  <a:pt x="30" y="20"/>
                </a:lnTo>
                <a:lnTo>
                  <a:pt x="30" y="18"/>
                </a:lnTo>
                <a:lnTo>
                  <a:pt x="28" y="18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4"/>
                </a:lnTo>
                <a:lnTo>
                  <a:pt x="36" y="12"/>
                </a:lnTo>
                <a:lnTo>
                  <a:pt x="36" y="10"/>
                </a:lnTo>
                <a:lnTo>
                  <a:pt x="34" y="8"/>
                </a:lnTo>
                <a:lnTo>
                  <a:pt x="36" y="8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4" y="2"/>
                </a:lnTo>
                <a:lnTo>
                  <a:pt x="46" y="0"/>
                </a:lnTo>
                <a:lnTo>
                  <a:pt x="48" y="2"/>
                </a:lnTo>
                <a:lnTo>
                  <a:pt x="50" y="2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58" y="8"/>
                </a:lnTo>
                <a:lnTo>
                  <a:pt x="60" y="8"/>
                </a:lnTo>
                <a:lnTo>
                  <a:pt x="60" y="10"/>
                </a:lnTo>
                <a:lnTo>
                  <a:pt x="62" y="10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4"/>
                </a:lnTo>
                <a:lnTo>
                  <a:pt x="70" y="16"/>
                </a:lnTo>
                <a:lnTo>
                  <a:pt x="72" y="16"/>
                </a:lnTo>
                <a:lnTo>
                  <a:pt x="74" y="16"/>
                </a:lnTo>
                <a:lnTo>
                  <a:pt x="78" y="16"/>
                </a:lnTo>
                <a:lnTo>
                  <a:pt x="80" y="16"/>
                </a:lnTo>
                <a:lnTo>
                  <a:pt x="82" y="16"/>
                </a:lnTo>
                <a:lnTo>
                  <a:pt x="84" y="14"/>
                </a:lnTo>
                <a:lnTo>
                  <a:pt x="86" y="14"/>
                </a:lnTo>
                <a:lnTo>
                  <a:pt x="88" y="14"/>
                </a:lnTo>
                <a:lnTo>
                  <a:pt x="88" y="16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2" y="22"/>
                </a:lnTo>
                <a:lnTo>
                  <a:pt x="90" y="22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8"/>
                </a:lnTo>
                <a:lnTo>
                  <a:pt x="98" y="28"/>
                </a:lnTo>
                <a:lnTo>
                  <a:pt x="94" y="28"/>
                </a:lnTo>
                <a:lnTo>
                  <a:pt x="92" y="28"/>
                </a:lnTo>
                <a:lnTo>
                  <a:pt x="92" y="30"/>
                </a:lnTo>
                <a:lnTo>
                  <a:pt x="92" y="32"/>
                </a:lnTo>
                <a:lnTo>
                  <a:pt x="92" y="34"/>
                </a:lnTo>
                <a:lnTo>
                  <a:pt x="90" y="34"/>
                </a:lnTo>
                <a:lnTo>
                  <a:pt x="88" y="34"/>
                </a:lnTo>
                <a:lnTo>
                  <a:pt x="86" y="34"/>
                </a:lnTo>
                <a:lnTo>
                  <a:pt x="88" y="32"/>
                </a:lnTo>
                <a:lnTo>
                  <a:pt x="86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8" y="30"/>
                </a:lnTo>
                <a:lnTo>
                  <a:pt x="76" y="30"/>
                </a:lnTo>
                <a:lnTo>
                  <a:pt x="74" y="28"/>
                </a:lnTo>
                <a:lnTo>
                  <a:pt x="74" y="30"/>
                </a:lnTo>
                <a:lnTo>
                  <a:pt x="72" y="30"/>
                </a:lnTo>
                <a:lnTo>
                  <a:pt x="70" y="30"/>
                </a:lnTo>
                <a:lnTo>
                  <a:pt x="68" y="30"/>
                </a:lnTo>
                <a:lnTo>
                  <a:pt x="66" y="30"/>
                </a:lnTo>
                <a:lnTo>
                  <a:pt x="64" y="28"/>
                </a:lnTo>
                <a:lnTo>
                  <a:pt x="62" y="28"/>
                </a:lnTo>
                <a:lnTo>
                  <a:pt x="60" y="28"/>
                </a:lnTo>
                <a:lnTo>
                  <a:pt x="58" y="28"/>
                </a:lnTo>
                <a:lnTo>
                  <a:pt x="56" y="26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28"/>
                </a:lnTo>
                <a:lnTo>
                  <a:pt x="48" y="28"/>
                </a:lnTo>
                <a:lnTo>
                  <a:pt x="48" y="30"/>
                </a:lnTo>
                <a:lnTo>
                  <a:pt x="46" y="32"/>
                </a:lnTo>
                <a:lnTo>
                  <a:pt x="44" y="30"/>
                </a:lnTo>
                <a:lnTo>
                  <a:pt x="42" y="30"/>
                </a:lnTo>
                <a:lnTo>
                  <a:pt x="42" y="28"/>
                </a:lnTo>
                <a:lnTo>
                  <a:pt x="40" y="28"/>
                </a:lnTo>
                <a:lnTo>
                  <a:pt x="38" y="28"/>
                </a:lnTo>
                <a:lnTo>
                  <a:pt x="38" y="30"/>
                </a:lnTo>
                <a:lnTo>
                  <a:pt x="38" y="32"/>
                </a:lnTo>
                <a:lnTo>
                  <a:pt x="38" y="34"/>
                </a:lnTo>
                <a:lnTo>
                  <a:pt x="38" y="36"/>
                </a:lnTo>
                <a:lnTo>
                  <a:pt x="40" y="38"/>
                </a:lnTo>
                <a:lnTo>
                  <a:pt x="42" y="38"/>
                </a:lnTo>
                <a:lnTo>
                  <a:pt x="42" y="40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6" y="46"/>
                </a:lnTo>
                <a:lnTo>
                  <a:pt x="46" y="47"/>
                </a:lnTo>
                <a:lnTo>
                  <a:pt x="46" y="49"/>
                </a:lnTo>
                <a:lnTo>
                  <a:pt x="48" y="49"/>
                </a:lnTo>
                <a:lnTo>
                  <a:pt x="50" y="51"/>
                </a:lnTo>
                <a:lnTo>
                  <a:pt x="52" y="53"/>
                </a:lnTo>
                <a:lnTo>
                  <a:pt x="54" y="55"/>
                </a:lnTo>
                <a:lnTo>
                  <a:pt x="54" y="57"/>
                </a:lnTo>
                <a:lnTo>
                  <a:pt x="56" y="57"/>
                </a:lnTo>
                <a:lnTo>
                  <a:pt x="58" y="59"/>
                </a:lnTo>
                <a:lnTo>
                  <a:pt x="60" y="61"/>
                </a:lnTo>
                <a:lnTo>
                  <a:pt x="62" y="61"/>
                </a:lnTo>
                <a:lnTo>
                  <a:pt x="64" y="63"/>
                </a:lnTo>
                <a:lnTo>
                  <a:pt x="64" y="65"/>
                </a:lnTo>
                <a:lnTo>
                  <a:pt x="64" y="67"/>
                </a:lnTo>
                <a:lnTo>
                  <a:pt x="66" y="69"/>
                </a:lnTo>
                <a:lnTo>
                  <a:pt x="68" y="69"/>
                </a:lnTo>
                <a:lnTo>
                  <a:pt x="70" y="71"/>
                </a:lnTo>
                <a:lnTo>
                  <a:pt x="70" y="73"/>
                </a:lnTo>
                <a:lnTo>
                  <a:pt x="68" y="73"/>
                </a:lnTo>
                <a:lnTo>
                  <a:pt x="66" y="71"/>
                </a:lnTo>
                <a:lnTo>
                  <a:pt x="64" y="69"/>
                </a:lnTo>
                <a:lnTo>
                  <a:pt x="62" y="69"/>
                </a:lnTo>
                <a:lnTo>
                  <a:pt x="60" y="67"/>
                </a:lnTo>
                <a:lnTo>
                  <a:pt x="58" y="65"/>
                </a:lnTo>
                <a:lnTo>
                  <a:pt x="56" y="63"/>
                </a:lnTo>
                <a:lnTo>
                  <a:pt x="50" y="61"/>
                </a:lnTo>
                <a:lnTo>
                  <a:pt x="48" y="61"/>
                </a:lnTo>
                <a:lnTo>
                  <a:pt x="46" y="61"/>
                </a:lnTo>
                <a:lnTo>
                  <a:pt x="44" y="63"/>
                </a:lnTo>
                <a:lnTo>
                  <a:pt x="42" y="61"/>
                </a:lnTo>
                <a:lnTo>
                  <a:pt x="40" y="59"/>
                </a:lnTo>
                <a:lnTo>
                  <a:pt x="42" y="59"/>
                </a:lnTo>
                <a:lnTo>
                  <a:pt x="40" y="57"/>
                </a:lnTo>
                <a:lnTo>
                  <a:pt x="38" y="57"/>
                </a:lnTo>
                <a:lnTo>
                  <a:pt x="36" y="55"/>
                </a:lnTo>
                <a:lnTo>
                  <a:pt x="34" y="55"/>
                </a:lnTo>
                <a:lnTo>
                  <a:pt x="32" y="53"/>
                </a:lnTo>
                <a:lnTo>
                  <a:pt x="32" y="51"/>
                </a:lnTo>
                <a:lnTo>
                  <a:pt x="30" y="49"/>
                </a:lnTo>
                <a:lnTo>
                  <a:pt x="28" y="47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7"/>
                </a:lnTo>
                <a:lnTo>
                  <a:pt x="32" y="46"/>
                </a:lnTo>
                <a:lnTo>
                  <a:pt x="30" y="46"/>
                </a:lnTo>
                <a:lnTo>
                  <a:pt x="30" y="44"/>
                </a:lnTo>
                <a:lnTo>
                  <a:pt x="28" y="44"/>
                </a:lnTo>
                <a:lnTo>
                  <a:pt x="26" y="42"/>
                </a:lnTo>
                <a:lnTo>
                  <a:pt x="26" y="40"/>
                </a:lnTo>
                <a:lnTo>
                  <a:pt x="24" y="38"/>
                </a:lnTo>
                <a:lnTo>
                  <a:pt x="22" y="36"/>
                </a:lnTo>
                <a:lnTo>
                  <a:pt x="24" y="34"/>
                </a:lnTo>
                <a:lnTo>
                  <a:pt x="24" y="32"/>
                </a:lnTo>
                <a:lnTo>
                  <a:pt x="22" y="32"/>
                </a:lnTo>
                <a:lnTo>
                  <a:pt x="22" y="30"/>
                </a:lnTo>
                <a:lnTo>
                  <a:pt x="20" y="28"/>
                </a:lnTo>
                <a:lnTo>
                  <a:pt x="18" y="28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2" y="32"/>
                </a:lnTo>
                <a:lnTo>
                  <a:pt x="10" y="32"/>
                </a:lnTo>
                <a:lnTo>
                  <a:pt x="8" y="34"/>
                </a:lnTo>
                <a:lnTo>
                  <a:pt x="8" y="36"/>
                </a:lnTo>
                <a:lnTo>
                  <a:pt x="6" y="34"/>
                </a:lnTo>
                <a:lnTo>
                  <a:pt x="4" y="34"/>
                </a:lnTo>
                <a:lnTo>
                  <a:pt x="4" y="32"/>
                </a:lnTo>
                <a:lnTo>
                  <a:pt x="2" y="30"/>
                </a:lnTo>
                <a:lnTo>
                  <a:pt x="4" y="30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2" y="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49" name="Freeform 2459"/>
          <p:cNvSpPr>
            <a:spLocks/>
          </p:cNvSpPr>
          <p:nvPr/>
        </p:nvSpPr>
        <p:spPr bwMode="auto">
          <a:xfrm>
            <a:off x="4746628" y="2533652"/>
            <a:ext cx="47625" cy="98425"/>
          </a:xfrm>
          <a:custGeom>
            <a:avLst/>
            <a:gdLst>
              <a:gd name="T0" fmla="*/ 5040313 w 30"/>
              <a:gd name="T1" fmla="*/ 100806250 h 62"/>
              <a:gd name="T2" fmla="*/ 5040313 w 30"/>
              <a:gd name="T3" fmla="*/ 90725625 h 62"/>
              <a:gd name="T4" fmla="*/ 10080625 w 30"/>
              <a:gd name="T5" fmla="*/ 85685313 h 62"/>
              <a:gd name="T6" fmla="*/ 10080625 w 30"/>
              <a:gd name="T7" fmla="*/ 80645000 h 62"/>
              <a:gd name="T8" fmla="*/ 10080625 w 30"/>
              <a:gd name="T9" fmla="*/ 70564375 h 62"/>
              <a:gd name="T10" fmla="*/ 10080625 w 30"/>
              <a:gd name="T11" fmla="*/ 60483750 h 62"/>
              <a:gd name="T12" fmla="*/ 15120938 w 30"/>
              <a:gd name="T13" fmla="*/ 55443438 h 62"/>
              <a:gd name="T14" fmla="*/ 10080625 w 30"/>
              <a:gd name="T15" fmla="*/ 45362813 h 62"/>
              <a:gd name="T16" fmla="*/ 5040313 w 30"/>
              <a:gd name="T17" fmla="*/ 40322500 h 62"/>
              <a:gd name="T18" fmla="*/ 5040313 w 30"/>
              <a:gd name="T19" fmla="*/ 40322500 h 62"/>
              <a:gd name="T20" fmla="*/ 5040313 w 30"/>
              <a:gd name="T21" fmla="*/ 35282188 h 62"/>
              <a:gd name="T22" fmla="*/ 5040313 w 30"/>
              <a:gd name="T23" fmla="*/ 30241875 h 62"/>
              <a:gd name="T24" fmla="*/ 0 w 30"/>
              <a:gd name="T25" fmla="*/ 20161250 h 62"/>
              <a:gd name="T26" fmla="*/ 5040313 w 30"/>
              <a:gd name="T27" fmla="*/ 15120938 h 62"/>
              <a:gd name="T28" fmla="*/ 5040313 w 30"/>
              <a:gd name="T29" fmla="*/ 15120938 h 62"/>
              <a:gd name="T30" fmla="*/ 10080625 w 30"/>
              <a:gd name="T31" fmla="*/ 5040313 h 62"/>
              <a:gd name="T32" fmla="*/ 15120938 w 30"/>
              <a:gd name="T33" fmla="*/ 0 h 62"/>
              <a:gd name="T34" fmla="*/ 20161250 w 30"/>
              <a:gd name="T35" fmla="*/ 5040313 h 62"/>
              <a:gd name="T36" fmla="*/ 25201563 w 30"/>
              <a:gd name="T37" fmla="*/ 10080625 h 62"/>
              <a:gd name="T38" fmla="*/ 30241875 w 30"/>
              <a:gd name="T39" fmla="*/ 5040313 h 62"/>
              <a:gd name="T40" fmla="*/ 40322500 w 30"/>
              <a:gd name="T41" fmla="*/ 15120938 h 62"/>
              <a:gd name="T42" fmla="*/ 45362813 w 30"/>
              <a:gd name="T43" fmla="*/ 15120938 h 62"/>
              <a:gd name="T44" fmla="*/ 50403125 w 30"/>
              <a:gd name="T45" fmla="*/ 20161250 h 62"/>
              <a:gd name="T46" fmla="*/ 55443438 w 30"/>
              <a:gd name="T47" fmla="*/ 25201563 h 62"/>
              <a:gd name="T48" fmla="*/ 55443438 w 30"/>
              <a:gd name="T49" fmla="*/ 30241875 h 62"/>
              <a:gd name="T50" fmla="*/ 55443438 w 30"/>
              <a:gd name="T51" fmla="*/ 35282188 h 62"/>
              <a:gd name="T52" fmla="*/ 55443438 w 30"/>
              <a:gd name="T53" fmla="*/ 45362813 h 62"/>
              <a:gd name="T54" fmla="*/ 55443438 w 30"/>
              <a:gd name="T55" fmla="*/ 50403125 h 62"/>
              <a:gd name="T56" fmla="*/ 50403125 w 30"/>
              <a:gd name="T57" fmla="*/ 55443438 h 62"/>
              <a:gd name="T58" fmla="*/ 50403125 w 30"/>
              <a:gd name="T59" fmla="*/ 60483750 h 62"/>
              <a:gd name="T60" fmla="*/ 55443438 w 30"/>
              <a:gd name="T61" fmla="*/ 65524063 h 62"/>
              <a:gd name="T62" fmla="*/ 55443438 w 30"/>
              <a:gd name="T63" fmla="*/ 70564375 h 62"/>
              <a:gd name="T64" fmla="*/ 60483750 w 30"/>
              <a:gd name="T65" fmla="*/ 80645000 h 62"/>
              <a:gd name="T66" fmla="*/ 60483750 w 30"/>
              <a:gd name="T67" fmla="*/ 80645000 h 62"/>
              <a:gd name="T68" fmla="*/ 65524063 w 30"/>
              <a:gd name="T69" fmla="*/ 90725625 h 62"/>
              <a:gd name="T70" fmla="*/ 70564375 w 30"/>
              <a:gd name="T71" fmla="*/ 90725625 h 62"/>
              <a:gd name="T72" fmla="*/ 75604688 w 30"/>
              <a:gd name="T73" fmla="*/ 95765938 h 62"/>
              <a:gd name="T74" fmla="*/ 75604688 w 30"/>
              <a:gd name="T75" fmla="*/ 95765938 h 62"/>
              <a:gd name="T76" fmla="*/ 75604688 w 30"/>
              <a:gd name="T77" fmla="*/ 100806250 h 62"/>
              <a:gd name="T78" fmla="*/ 75604688 w 30"/>
              <a:gd name="T79" fmla="*/ 105846563 h 62"/>
              <a:gd name="T80" fmla="*/ 70564375 w 30"/>
              <a:gd name="T81" fmla="*/ 110886875 h 62"/>
              <a:gd name="T82" fmla="*/ 65524063 w 30"/>
              <a:gd name="T83" fmla="*/ 115927188 h 62"/>
              <a:gd name="T84" fmla="*/ 65524063 w 30"/>
              <a:gd name="T85" fmla="*/ 126007813 h 62"/>
              <a:gd name="T86" fmla="*/ 60483750 w 30"/>
              <a:gd name="T87" fmla="*/ 131048125 h 62"/>
              <a:gd name="T88" fmla="*/ 60483750 w 30"/>
              <a:gd name="T89" fmla="*/ 136088438 h 62"/>
              <a:gd name="T90" fmla="*/ 50403125 w 30"/>
              <a:gd name="T91" fmla="*/ 136088438 h 62"/>
              <a:gd name="T92" fmla="*/ 50403125 w 30"/>
              <a:gd name="T93" fmla="*/ 141128750 h 62"/>
              <a:gd name="T94" fmla="*/ 50403125 w 30"/>
              <a:gd name="T95" fmla="*/ 146169063 h 62"/>
              <a:gd name="T96" fmla="*/ 50403125 w 30"/>
              <a:gd name="T97" fmla="*/ 151209375 h 62"/>
              <a:gd name="T98" fmla="*/ 40322500 w 30"/>
              <a:gd name="T99" fmla="*/ 156249688 h 62"/>
              <a:gd name="T100" fmla="*/ 35282188 w 30"/>
              <a:gd name="T101" fmla="*/ 156249688 h 62"/>
              <a:gd name="T102" fmla="*/ 35282188 w 30"/>
              <a:gd name="T103" fmla="*/ 146169063 h 62"/>
              <a:gd name="T104" fmla="*/ 30241875 w 30"/>
              <a:gd name="T105" fmla="*/ 141128750 h 62"/>
              <a:gd name="T106" fmla="*/ 30241875 w 30"/>
              <a:gd name="T107" fmla="*/ 136088438 h 62"/>
              <a:gd name="T108" fmla="*/ 20161250 w 30"/>
              <a:gd name="T109" fmla="*/ 131048125 h 62"/>
              <a:gd name="T110" fmla="*/ 10080625 w 30"/>
              <a:gd name="T111" fmla="*/ 126007813 h 62"/>
              <a:gd name="T112" fmla="*/ 5040313 w 30"/>
              <a:gd name="T113" fmla="*/ 115927188 h 62"/>
              <a:gd name="T114" fmla="*/ 10080625 w 30"/>
              <a:gd name="T115" fmla="*/ 120967500 h 62"/>
              <a:gd name="T116" fmla="*/ 10080625 w 30"/>
              <a:gd name="T117" fmla="*/ 115927188 h 62"/>
              <a:gd name="T118" fmla="*/ 10080625 w 30"/>
              <a:gd name="T119" fmla="*/ 110886875 h 62"/>
              <a:gd name="T120" fmla="*/ 5040313 w 30"/>
              <a:gd name="T121" fmla="*/ 105846563 h 6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0" h="62">
                <a:moveTo>
                  <a:pt x="2" y="42"/>
                </a:move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6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2"/>
                </a:lnTo>
                <a:lnTo>
                  <a:pt x="14" y="4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8"/>
                </a:lnTo>
                <a:lnTo>
                  <a:pt x="22" y="10"/>
                </a:lnTo>
                <a:lnTo>
                  <a:pt x="22" y="12"/>
                </a:lnTo>
                <a:lnTo>
                  <a:pt x="22" y="14"/>
                </a:lnTo>
                <a:lnTo>
                  <a:pt x="22" y="16"/>
                </a:lnTo>
                <a:lnTo>
                  <a:pt x="22" y="18"/>
                </a:lnTo>
                <a:lnTo>
                  <a:pt x="20" y="18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20" y="24"/>
                </a:lnTo>
                <a:lnTo>
                  <a:pt x="22" y="26"/>
                </a:lnTo>
                <a:lnTo>
                  <a:pt x="22" y="28"/>
                </a:lnTo>
                <a:lnTo>
                  <a:pt x="22" y="32"/>
                </a:lnTo>
                <a:lnTo>
                  <a:pt x="24" y="32"/>
                </a:lnTo>
                <a:lnTo>
                  <a:pt x="24" y="34"/>
                </a:lnTo>
                <a:lnTo>
                  <a:pt x="26" y="36"/>
                </a:lnTo>
                <a:lnTo>
                  <a:pt x="28" y="36"/>
                </a:lnTo>
                <a:lnTo>
                  <a:pt x="30" y="36"/>
                </a:lnTo>
                <a:lnTo>
                  <a:pt x="30" y="38"/>
                </a:lnTo>
                <a:lnTo>
                  <a:pt x="30" y="40"/>
                </a:lnTo>
                <a:lnTo>
                  <a:pt x="30" y="42"/>
                </a:lnTo>
                <a:lnTo>
                  <a:pt x="30" y="44"/>
                </a:lnTo>
                <a:lnTo>
                  <a:pt x="28" y="44"/>
                </a:lnTo>
                <a:lnTo>
                  <a:pt x="26" y="46"/>
                </a:lnTo>
                <a:lnTo>
                  <a:pt x="26" y="48"/>
                </a:lnTo>
                <a:lnTo>
                  <a:pt x="26" y="50"/>
                </a:lnTo>
                <a:lnTo>
                  <a:pt x="24" y="52"/>
                </a:lnTo>
                <a:lnTo>
                  <a:pt x="24" y="54"/>
                </a:lnTo>
                <a:lnTo>
                  <a:pt x="22" y="54"/>
                </a:lnTo>
                <a:lnTo>
                  <a:pt x="20" y="54"/>
                </a:lnTo>
                <a:lnTo>
                  <a:pt x="20" y="56"/>
                </a:lnTo>
                <a:lnTo>
                  <a:pt x="20" y="58"/>
                </a:lnTo>
                <a:lnTo>
                  <a:pt x="20" y="60"/>
                </a:lnTo>
                <a:lnTo>
                  <a:pt x="18" y="62"/>
                </a:lnTo>
                <a:lnTo>
                  <a:pt x="16" y="62"/>
                </a:lnTo>
                <a:lnTo>
                  <a:pt x="14" y="62"/>
                </a:lnTo>
                <a:lnTo>
                  <a:pt x="14" y="58"/>
                </a:lnTo>
                <a:lnTo>
                  <a:pt x="12" y="56"/>
                </a:lnTo>
                <a:lnTo>
                  <a:pt x="12" y="54"/>
                </a:lnTo>
                <a:lnTo>
                  <a:pt x="10" y="52"/>
                </a:lnTo>
                <a:lnTo>
                  <a:pt x="8" y="52"/>
                </a:lnTo>
                <a:lnTo>
                  <a:pt x="6" y="50"/>
                </a:lnTo>
                <a:lnTo>
                  <a:pt x="4" y="50"/>
                </a:lnTo>
                <a:lnTo>
                  <a:pt x="2" y="48"/>
                </a:lnTo>
                <a:lnTo>
                  <a:pt x="2" y="46"/>
                </a:lnTo>
                <a:lnTo>
                  <a:pt x="4" y="46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2" y="4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0" name="Freeform 2460"/>
          <p:cNvSpPr>
            <a:spLocks/>
          </p:cNvSpPr>
          <p:nvPr/>
        </p:nvSpPr>
        <p:spPr bwMode="auto">
          <a:xfrm>
            <a:off x="4746628" y="2533652"/>
            <a:ext cx="47625" cy="98425"/>
          </a:xfrm>
          <a:custGeom>
            <a:avLst/>
            <a:gdLst>
              <a:gd name="T0" fmla="*/ 5040313 w 30"/>
              <a:gd name="T1" fmla="*/ 100806250 h 62"/>
              <a:gd name="T2" fmla="*/ 5040313 w 30"/>
              <a:gd name="T3" fmla="*/ 90725625 h 62"/>
              <a:gd name="T4" fmla="*/ 10080625 w 30"/>
              <a:gd name="T5" fmla="*/ 85685313 h 62"/>
              <a:gd name="T6" fmla="*/ 10080625 w 30"/>
              <a:gd name="T7" fmla="*/ 80645000 h 62"/>
              <a:gd name="T8" fmla="*/ 10080625 w 30"/>
              <a:gd name="T9" fmla="*/ 70564375 h 62"/>
              <a:gd name="T10" fmla="*/ 10080625 w 30"/>
              <a:gd name="T11" fmla="*/ 60483750 h 62"/>
              <a:gd name="T12" fmla="*/ 15120938 w 30"/>
              <a:gd name="T13" fmla="*/ 55443438 h 62"/>
              <a:gd name="T14" fmla="*/ 10080625 w 30"/>
              <a:gd name="T15" fmla="*/ 45362813 h 62"/>
              <a:gd name="T16" fmla="*/ 5040313 w 30"/>
              <a:gd name="T17" fmla="*/ 40322500 h 62"/>
              <a:gd name="T18" fmla="*/ 5040313 w 30"/>
              <a:gd name="T19" fmla="*/ 40322500 h 62"/>
              <a:gd name="T20" fmla="*/ 5040313 w 30"/>
              <a:gd name="T21" fmla="*/ 35282188 h 62"/>
              <a:gd name="T22" fmla="*/ 5040313 w 30"/>
              <a:gd name="T23" fmla="*/ 30241875 h 62"/>
              <a:gd name="T24" fmla="*/ 0 w 30"/>
              <a:gd name="T25" fmla="*/ 20161250 h 62"/>
              <a:gd name="T26" fmla="*/ 5040313 w 30"/>
              <a:gd name="T27" fmla="*/ 15120938 h 62"/>
              <a:gd name="T28" fmla="*/ 5040313 w 30"/>
              <a:gd name="T29" fmla="*/ 15120938 h 62"/>
              <a:gd name="T30" fmla="*/ 10080625 w 30"/>
              <a:gd name="T31" fmla="*/ 5040313 h 62"/>
              <a:gd name="T32" fmla="*/ 15120938 w 30"/>
              <a:gd name="T33" fmla="*/ 0 h 62"/>
              <a:gd name="T34" fmla="*/ 20161250 w 30"/>
              <a:gd name="T35" fmla="*/ 5040313 h 62"/>
              <a:gd name="T36" fmla="*/ 25201563 w 30"/>
              <a:gd name="T37" fmla="*/ 10080625 h 62"/>
              <a:gd name="T38" fmla="*/ 30241875 w 30"/>
              <a:gd name="T39" fmla="*/ 5040313 h 62"/>
              <a:gd name="T40" fmla="*/ 40322500 w 30"/>
              <a:gd name="T41" fmla="*/ 15120938 h 62"/>
              <a:gd name="T42" fmla="*/ 45362813 w 30"/>
              <a:gd name="T43" fmla="*/ 15120938 h 62"/>
              <a:gd name="T44" fmla="*/ 50403125 w 30"/>
              <a:gd name="T45" fmla="*/ 20161250 h 62"/>
              <a:gd name="T46" fmla="*/ 55443438 w 30"/>
              <a:gd name="T47" fmla="*/ 25201563 h 62"/>
              <a:gd name="T48" fmla="*/ 55443438 w 30"/>
              <a:gd name="T49" fmla="*/ 30241875 h 62"/>
              <a:gd name="T50" fmla="*/ 55443438 w 30"/>
              <a:gd name="T51" fmla="*/ 35282188 h 62"/>
              <a:gd name="T52" fmla="*/ 55443438 w 30"/>
              <a:gd name="T53" fmla="*/ 45362813 h 62"/>
              <a:gd name="T54" fmla="*/ 55443438 w 30"/>
              <a:gd name="T55" fmla="*/ 50403125 h 62"/>
              <a:gd name="T56" fmla="*/ 50403125 w 30"/>
              <a:gd name="T57" fmla="*/ 55443438 h 62"/>
              <a:gd name="T58" fmla="*/ 50403125 w 30"/>
              <a:gd name="T59" fmla="*/ 60483750 h 62"/>
              <a:gd name="T60" fmla="*/ 55443438 w 30"/>
              <a:gd name="T61" fmla="*/ 65524063 h 62"/>
              <a:gd name="T62" fmla="*/ 55443438 w 30"/>
              <a:gd name="T63" fmla="*/ 70564375 h 62"/>
              <a:gd name="T64" fmla="*/ 60483750 w 30"/>
              <a:gd name="T65" fmla="*/ 80645000 h 62"/>
              <a:gd name="T66" fmla="*/ 60483750 w 30"/>
              <a:gd name="T67" fmla="*/ 80645000 h 62"/>
              <a:gd name="T68" fmla="*/ 65524063 w 30"/>
              <a:gd name="T69" fmla="*/ 90725625 h 62"/>
              <a:gd name="T70" fmla="*/ 70564375 w 30"/>
              <a:gd name="T71" fmla="*/ 90725625 h 62"/>
              <a:gd name="T72" fmla="*/ 75604688 w 30"/>
              <a:gd name="T73" fmla="*/ 95765938 h 62"/>
              <a:gd name="T74" fmla="*/ 75604688 w 30"/>
              <a:gd name="T75" fmla="*/ 95765938 h 62"/>
              <a:gd name="T76" fmla="*/ 75604688 w 30"/>
              <a:gd name="T77" fmla="*/ 100806250 h 62"/>
              <a:gd name="T78" fmla="*/ 75604688 w 30"/>
              <a:gd name="T79" fmla="*/ 105846563 h 62"/>
              <a:gd name="T80" fmla="*/ 70564375 w 30"/>
              <a:gd name="T81" fmla="*/ 110886875 h 62"/>
              <a:gd name="T82" fmla="*/ 65524063 w 30"/>
              <a:gd name="T83" fmla="*/ 115927188 h 62"/>
              <a:gd name="T84" fmla="*/ 65524063 w 30"/>
              <a:gd name="T85" fmla="*/ 126007813 h 62"/>
              <a:gd name="T86" fmla="*/ 60483750 w 30"/>
              <a:gd name="T87" fmla="*/ 131048125 h 62"/>
              <a:gd name="T88" fmla="*/ 60483750 w 30"/>
              <a:gd name="T89" fmla="*/ 136088438 h 62"/>
              <a:gd name="T90" fmla="*/ 50403125 w 30"/>
              <a:gd name="T91" fmla="*/ 136088438 h 62"/>
              <a:gd name="T92" fmla="*/ 50403125 w 30"/>
              <a:gd name="T93" fmla="*/ 141128750 h 62"/>
              <a:gd name="T94" fmla="*/ 50403125 w 30"/>
              <a:gd name="T95" fmla="*/ 146169063 h 62"/>
              <a:gd name="T96" fmla="*/ 50403125 w 30"/>
              <a:gd name="T97" fmla="*/ 151209375 h 62"/>
              <a:gd name="T98" fmla="*/ 40322500 w 30"/>
              <a:gd name="T99" fmla="*/ 156249688 h 62"/>
              <a:gd name="T100" fmla="*/ 35282188 w 30"/>
              <a:gd name="T101" fmla="*/ 156249688 h 62"/>
              <a:gd name="T102" fmla="*/ 35282188 w 30"/>
              <a:gd name="T103" fmla="*/ 146169063 h 62"/>
              <a:gd name="T104" fmla="*/ 30241875 w 30"/>
              <a:gd name="T105" fmla="*/ 141128750 h 62"/>
              <a:gd name="T106" fmla="*/ 30241875 w 30"/>
              <a:gd name="T107" fmla="*/ 136088438 h 62"/>
              <a:gd name="T108" fmla="*/ 20161250 w 30"/>
              <a:gd name="T109" fmla="*/ 131048125 h 62"/>
              <a:gd name="T110" fmla="*/ 10080625 w 30"/>
              <a:gd name="T111" fmla="*/ 126007813 h 62"/>
              <a:gd name="T112" fmla="*/ 5040313 w 30"/>
              <a:gd name="T113" fmla="*/ 115927188 h 62"/>
              <a:gd name="T114" fmla="*/ 10080625 w 30"/>
              <a:gd name="T115" fmla="*/ 120967500 h 62"/>
              <a:gd name="T116" fmla="*/ 10080625 w 30"/>
              <a:gd name="T117" fmla="*/ 115927188 h 62"/>
              <a:gd name="T118" fmla="*/ 10080625 w 30"/>
              <a:gd name="T119" fmla="*/ 110886875 h 62"/>
              <a:gd name="T120" fmla="*/ 5040313 w 30"/>
              <a:gd name="T121" fmla="*/ 105846563 h 6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0" h="62">
                <a:moveTo>
                  <a:pt x="2" y="42"/>
                </a:move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4" y="36"/>
                </a:lnTo>
                <a:lnTo>
                  <a:pt x="4" y="34"/>
                </a:lnTo>
                <a:lnTo>
                  <a:pt x="4" y="32"/>
                </a:lnTo>
                <a:lnTo>
                  <a:pt x="4" y="30"/>
                </a:lnTo>
                <a:lnTo>
                  <a:pt x="4" y="28"/>
                </a:lnTo>
                <a:lnTo>
                  <a:pt x="2" y="26"/>
                </a:lnTo>
                <a:lnTo>
                  <a:pt x="4" y="24"/>
                </a:lnTo>
                <a:lnTo>
                  <a:pt x="6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2"/>
                </a:lnTo>
                <a:lnTo>
                  <a:pt x="14" y="4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8"/>
                </a:lnTo>
                <a:lnTo>
                  <a:pt x="22" y="10"/>
                </a:lnTo>
                <a:lnTo>
                  <a:pt x="22" y="12"/>
                </a:lnTo>
                <a:lnTo>
                  <a:pt x="22" y="14"/>
                </a:lnTo>
                <a:lnTo>
                  <a:pt x="22" y="16"/>
                </a:lnTo>
                <a:lnTo>
                  <a:pt x="22" y="18"/>
                </a:lnTo>
                <a:lnTo>
                  <a:pt x="20" y="18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20" y="24"/>
                </a:lnTo>
                <a:lnTo>
                  <a:pt x="22" y="26"/>
                </a:lnTo>
                <a:lnTo>
                  <a:pt x="22" y="28"/>
                </a:lnTo>
                <a:lnTo>
                  <a:pt x="22" y="32"/>
                </a:lnTo>
                <a:lnTo>
                  <a:pt x="24" y="32"/>
                </a:lnTo>
                <a:lnTo>
                  <a:pt x="24" y="34"/>
                </a:lnTo>
                <a:lnTo>
                  <a:pt x="26" y="36"/>
                </a:lnTo>
                <a:lnTo>
                  <a:pt x="28" y="36"/>
                </a:lnTo>
                <a:lnTo>
                  <a:pt x="30" y="36"/>
                </a:lnTo>
                <a:lnTo>
                  <a:pt x="30" y="38"/>
                </a:lnTo>
                <a:lnTo>
                  <a:pt x="30" y="40"/>
                </a:lnTo>
                <a:lnTo>
                  <a:pt x="30" y="42"/>
                </a:lnTo>
                <a:lnTo>
                  <a:pt x="30" y="44"/>
                </a:lnTo>
                <a:lnTo>
                  <a:pt x="28" y="44"/>
                </a:lnTo>
                <a:lnTo>
                  <a:pt x="26" y="46"/>
                </a:lnTo>
                <a:lnTo>
                  <a:pt x="26" y="48"/>
                </a:lnTo>
                <a:lnTo>
                  <a:pt x="26" y="50"/>
                </a:lnTo>
                <a:lnTo>
                  <a:pt x="24" y="52"/>
                </a:lnTo>
                <a:lnTo>
                  <a:pt x="24" y="54"/>
                </a:lnTo>
                <a:lnTo>
                  <a:pt x="22" y="54"/>
                </a:lnTo>
                <a:lnTo>
                  <a:pt x="20" y="54"/>
                </a:lnTo>
                <a:lnTo>
                  <a:pt x="20" y="56"/>
                </a:lnTo>
                <a:lnTo>
                  <a:pt x="20" y="58"/>
                </a:lnTo>
                <a:lnTo>
                  <a:pt x="20" y="60"/>
                </a:lnTo>
                <a:lnTo>
                  <a:pt x="18" y="62"/>
                </a:lnTo>
                <a:lnTo>
                  <a:pt x="16" y="62"/>
                </a:lnTo>
                <a:lnTo>
                  <a:pt x="14" y="62"/>
                </a:lnTo>
                <a:lnTo>
                  <a:pt x="14" y="58"/>
                </a:lnTo>
                <a:lnTo>
                  <a:pt x="12" y="56"/>
                </a:lnTo>
                <a:lnTo>
                  <a:pt x="12" y="54"/>
                </a:lnTo>
                <a:lnTo>
                  <a:pt x="10" y="52"/>
                </a:lnTo>
                <a:lnTo>
                  <a:pt x="8" y="52"/>
                </a:lnTo>
                <a:lnTo>
                  <a:pt x="6" y="50"/>
                </a:lnTo>
                <a:lnTo>
                  <a:pt x="4" y="50"/>
                </a:lnTo>
                <a:lnTo>
                  <a:pt x="2" y="48"/>
                </a:lnTo>
                <a:lnTo>
                  <a:pt x="2" y="46"/>
                </a:lnTo>
                <a:lnTo>
                  <a:pt x="4" y="46"/>
                </a:lnTo>
                <a:lnTo>
                  <a:pt x="4" y="48"/>
                </a:lnTo>
                <a:lnTo>
                  <a:pt x="4" y="46"/>
                </a:lnTo>
                <a:lnTo>
                  <a:pt x="4" y="44"/>
                </a:lnTo>
                <a:lnTo>
                  <a:pt x="2" y="4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1" name="Freeform 2461"/>
          <p:cNvSpPr>
            <a:spLocks/>
          </p:cNvSpPr>
          <p:nvPr/>
        </p:nvSpPr>
        <p:spPr bwMode="auto">
          <a:xfrm>
            <a:off x="4651375" y="2449512"/>
            <a:ext cx="101600" cy="87312"/>
          </a:xfrm>
          <a:custGeom>
            <a:avLst/>
            <a:gdLst>
              <a:gd name="T0" fmla="*/ 0 w 64"/>
              <a:gd name="T1" fmla="*/ 5040284 h 55"/>
              <a:gd name="T2" fmla="*/ 10080625 w 64"/>
              <a:gd name="T3" fmla="*/ 5040284 h 55"/>
              <a:gd name="T4" fmla="*/ 15120938 w 64"/>
              <a:gd name="T5" fmla="*/ 10080567 h 55"/>
              <a:gd name="T6" fmla="*/ 20161250 w 64"/>
              <a:gd name="T7" fmla="*/ 15120851 h 55"/>
              <a:gd name="T8" fmla="*/ 30241875 w 64"/>
              <a:gd name="T9" fmla="*/ 5040284 h 55"/>
              <a:gd name="T10" fmla="*/ 35282188 w 64"/>
              <a:gd name="T11" fmla="*/ 5040284 h 55"/>
              <a:gd name="T12" fmla="*/ 45362813 w 64"/>
              <a:gd name="T13" fmla="*/ 5040284 h 55"/>
              <a:gd name="T14" fmla="*/ 50403125 w 64"/>
              <a:gd name="T15" fmla="*/ 5040284 h 55"/>
              <a:gd name="T16" fmla="*/ 65524063 w 64"/>
              <a:gd name="T17" fmla="*/ 5040284 h 55"/>
              <a:gd name="T18" fmla="*/ 75604688 w 64"/>
              <a:gd name="T19" fmla="*/ 10080567 h 55"/>
              <a:gd name="T20" fmla="*/ 80645000 w 64"/>
              <a:gd name="T21" fmla="*/ 10080567 h 55"/>
              <a:gd name="T22" fmla="*/ 90725625 w 64"/>
              <a:gd name="T23" fmla="*/ 10080567 h 55"/>
              <a:gd name="T24" fmla="*/ 100806250 w 64"/>
              <a:gd name="T25" fmla="*/ 10080567 h 55"/>
              <a:gd name="T26" fmla="*/ 110886875 w 64"/>
              <a:gd name="T27" fmla="*/ 10080567 h 55"/>
              <a:gd name="T28" fmla="*/ 115927188 w 64"/>
              <a:gd name="T29" fmla="*/ 10080567 h 55"/>
              <a:gd name="T30" fmla="*/ 126007813 w 64"/>
              <a:gd name="T31" fmla="*/ 15120851 h 55"/>
              <a:gd name="T32" fmla="*/ 131048125 w 64"/>
              <a:gd name="T33" fmla="*/ 20161135 h 55"/>
              <a:gd name="T34" fmla="*/ 141128750 w 64"/>
              <a:gd name="T35" fmla="*/ 20161135 h 55"/>
              <a:gd name="T36" fmla="*/ 146169063 w 64"/>
              <a:gd name="T37" fmla="*/ 25201418 h 55"/>
              <a:gd name="T38" fmla="*/ 141128750 w 64"/>
              <a:gd name="T39" fmla="*/ 35281985 h 55"/>
              <a:gd name="T40" fmla="*/ 141128750 w 64"/>
              <a:gd name="T41" fmla="*/ 40322269 h 55"/>
              <a:gd name="T42" fmla="*/ 141128750 w 64"/>
              <a:gd name="T43" fmla="*/ 50402836 h 55"/>
              <a:gd name="T44" fmla="*/ 151209375 w 64"/>
              <a:gd name="T45" fmla="*/ 52922184 h 55"/>
              <a:gd name="T46" fmla="*/ 161290000 w 64"/>
              <a:gd name="T47" fmla="*/ 63002752 h 55"/>
              <a:gd name="T48" fmla="*/ 151209375 w 64"/>
              <a:gd name="T49" fmla="*/ 68043035 h 55"/>
              <a:gd name="T50" fmla="*/ 151209375 w 64"/>
              <a:gd name="T51" fmla="*/ 68043035 h 55"/>
              <a:gd name="T52" fmla="*/ 156249688 w 64"/>
              <a:gd name="T53" fmla="*/ 78123603 h 55"/>
              <a:gd name="T54" fmla="*/ 151209375 w 64"/>
              <a:gd name="T55" fmla="*/ 88204170 h 55"/>
              <a:gd name="T56" fmla="*/ 146169063 w 64"/>
              <a:gd name="T57" fmla="*/ 88204170 h 55"/>
              <a:gd name="T58" fmla="*/ 131048125 w 64"/>
              <a:gd name="T59" fmla="*/ 88204170 h 55"/>
              <a:gd name="T60" fmla="*/ 136088438 w 64"/>
              <a:gd name="T61" fmla="*/ 103325021 h 55"/>
              <a:gd name="T62" fmla="*/ 131048125 w 64"/>
              <a:gd name="T63" fmla="*/ 98284737 h 55"/>
              <a:gd name="T64" fmla="*/ 126007813 w 64"/>
              <a:gd name="T65" fmla="*/ 98284737 h 55"/>
              <a:gd name="T66" fmla="*/ 120967500 w 64"/>
              <a:gd name="T67" fmla="*/ 108365304 h 55"/>
              <a:gd name="T68" fmla="*/ 115927188 w 64"/>
              <a:gd name="T69" fmla="*/ 113405588 h 55"/>
              <a:gd name="T70" fmla="*/ 115927188 w 64"/>
              <a:gd name="T71" fmla="*/ 123486155 h 55"/>
              <a:gd name="T72" fmla="*/ 120967500 w 64"/>
              <a:gd name="T73" fmla="*/ 133566723 h 55"/>
              <a:gd name="T74" fmla="*/ 115927188 w 64"/>
              <a:gd name="T75" fmla="*/ 138607006 h 55"/>
              <a:gd name="T76" fmla="*/ 105846563 w 64"/>
              <a:gd name="T77" fmla="*/ 133566723 h 55"/>
              <a:gd name="T78" fmla="*/ 95765938 w 64"/>
              <a:gd name="T79" fmla="*/ 128526439 h 55"/>
              <a:gd name="T80" fmla="*/ 85685313 w 64"/>
              <a:gd name="T81" fmla="*/ 118445872 h 55"/>
              <a:gd name="T82" fmla="*/ 75604688 w 64"/>
              <a:gd name="T83" fmla="*/ 118445872 h 55"/>
              <a:gd name="T84" fmla="*/ 80645000 w 64"/>
              <a:gd name="T85" fmla="*/ 113405588 h 55"/>
              <a:gd name="T86" fmla="*/ 75604688 w 64"/>
              <a:gd name="T87" fmla="*/ 108365304 h 55"/>
              <a:gd name="T88" fmla="*/ 65524063 w 64"/>
              <a:gd name="T89" fmla="*/ 103325021 h 55"/>
              <a:gd name="T90" fmla="*/ 65524063 w 64"/>
              <a:gd name="T91" fmla="*/ 93244454 h 55"/>
              <a:gd name="T92" fmla="*/ 60483750 w 64"/>
              <a:gd name="T93" fmla="*/ 88204170 h 55"/>
              <a:gd name="T94" fmla="*/ 50403125 w 64"/>
              <a:gd name="T95" fmla="*/ 83163886 h 55"/>
              <a:gd name="T96" fmla="*/ 40322500 w 64"/>
              <a:gd name="T97" fmla="*/ 73083319 h 55"/>
              <a:gd name="T98" fmla="*/ 30241875 w 64"/>
              <a:gd name="T99" fmla="*/ 63002752 h 55"/>
              <a:gd name="T100" fmla="*/ 20161250 w 64"/>
              <a:gd name="T101" fmla="*/ 52922184 h 55"/>
              <a:gd name="T102" fmla="*/ 20161250 w 64"/>
              <a:gd name="T103" fmla="*/ 50402836 h 55"/>
              <a:gd name="T104" fmla="*/ 15120938 w 64"/>
              <a:gd name="T105" fmla="*/ 40322269 h 55"/>
              <a:gd name="T106" fmla="*/ 10080625 w 64"/>
              <a:gd name="T107" fmla="*/ 30241702 h 55"/>
              <a:gd name="T108" fmla="*/ 5040313 w 64"/>
              <a:gd name="T109" fmla="*/ 30241702 h 55"/>
              <a:gd name="T110" fmla="*/ 0 w 64"/>
              <a:gd name="T111" fmla="*/ 20161135 h 5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4" h="55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10" y="4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58" y="12"/>
                </a:lnTo>
                <a:lnTo>
                  <a:pt x="56" y="14"/>
                </a:lnTo>
                <a:lnTo>
                  <a:pt x="56" y="16"/>
                </a:lnTo>
                <a:lnTo>
                  <a:pt x="54" y="18"/>
                </a:lnTo>
                <a:lnTo>
                  <a:pt x="56" y="20"/>
                </a:lnTo>
                <a:lnTo>
                  <a:pt x="58" y="21"/>
                </a:lnTo>
                <a:lnTo>
                  <a:pt x="60" y="21"/>
                </a:lnTo>
                <a:lnTo>
                  <a:pt x="62" y="23"/>
                </a:lnTo>
                <a:lnTo>
                  <a:pt x="64" y="25"/>
                </a:lnTo>
                <a:lnTo>
                  <a:pt x="62" y="27"/>
                </a:lnTo>
                <a:lnTo>
                  <a:pt x="60" y="27"/>
                </a:lnTo>
                <a:lnTo>
                  <a:pt x="58" y="25"/>
                </a:lnTo>
                <a:lnTo>
                  <a:pt x="58" y="27"/>
                </a:lnTo>
                <a:lnTo>
                  <a:pt x="60" y="27"/>
                </a:lnTo>
                <a:lnTo>
                  <a:pt x="60" y="29"/>
                </a:lnTo>
                <a:lnTo>
                  <a:pt x="62" y="31"/>
                </a:lnTo>
                <a:lnTo>
                  <a:pt x="62" y="33"/>
                </a:lnTo>
                <a:lnTo>
                  <a:pt x="60" y="35"/>
                </a:lnTo>
                <a:lnTo>
                  <a:pt x="60" y="33"/>
                </a:lnTo>
                <a:lnTo>
                  <a:pt x="58" y="33"/>
                </a:lnTo>
                <a:lnTo>
                  <a:pt x="58" y="35"/>
                </a:lnTo>
                <a:lnTo>
                  <a:pt x="56" y="35"/>
                </a:lnTo>
                <a:lnTo>
                  <a:pt x="54" y="35"/>
                </a:lnTo>
                <a:lnTo>
                  <a:pt x="52" y="35"/>
                </a:lnTo>
                <a:lnTo>
                  <a:pt x="52" y="37"/>
                </a:lnTo>
                <a:lnTo>
                  <a:pt x="54" y="39"/>
                </a:lnTo>
                <a:lnTo>
                  <a:pt x="54" y="41"/>
                </a:lnTo>
                <a:lnTo>
                  <a:pt x="54" y="39"/>
                </a:lnTo>
                <a:lnTo>
                  <a:pt x="52" y="39"/>
                </a:lnTo>
                <a:lnTo>
                  <a:pt x="50" y="39"/>
                </a:lnTo>
                <a:lnTo>
                  <a:pt x="48" y="41"/>
                </a:lnTo>
                <a:lnTo>
                  <a:pt x="48" y="43"/>
                </a:lnTo>
                <a:lnTo>
                  <a:pt x="48" y="45"/>
                </a:lnTo>
                <a:lnTo>
                  <a:pt x="46" y="45"/>
                </a:lnTo>
                <a:lnTo>
                  <a:pt x="46" y="47"/>
                </a:lnTo>
                <a:lnTo>
                  <a:pt x="46" y="49"/>
                </a:lnTo>
                <a:lnTo>
                  <a:pt x="46" y="51"/>
                </a:lnTo>
                <a:lnTo>
                  <a:pt x="48" y="51"/>
                </a:lnTo>
                <a:lnTo>
                  <a:pt x="48" y="53"/>
                </a:lnTo>
                <a:lnTo>
                  <a:pt x="46" y="55"/>
                </a:lnTo>
                <a:lnTo>
                  <a:pt x="44" y="53"/>
                </a:lnTo>
                <a:lnTo>
                  <a:pt x="42" y="53"/>
                </a:lnTo>
                <a:lnTo>
                  <a:pt x="40" y="51"/>
                </a:lnTo>
                <a:lnTo>
                  <a:pt x="38" y="51"/>
                </a:lnTo>
                <a:lnTo>
                  <a:pt x="36" y="49"/>
                </a:lnTo>
                <a:lnTo>
                  <a:pt x="36" y="47"/>
                </a:lnTo>
                <a:lnTo>
                  <a:pt x="34" y="47"/>
                </a:lnTo>
                <a:lnTo>
                  <a:pt x="32" y="49"/>
                </a:lnTo>
                <a:lnTo>
                  <a:pt x="30" y="47"/>
                </a:lnTo>
                <a:lnTo>
                  <a:pt x="32" y="47"/>
                </a:lnTo>
                <a:lnTo>
                  <a:pt x="32" y="45"/>
                </a:lnTo>
                <a:lnTo>
                  <a:pt x="30" y="43"/>
                </a:lnTo>
                <a:lnTo>
                  <a:pt x="28" y="43"/>
                </a:lnTo>
                <a:lnTo>
                  <a:pt x="26" y="41"/>
                </a:lnTo>
                <a:lnTo>
                  <a:pt x="26" y="39"/>
                </a:lnTo>
                <a:lnTo>
                  <a:pt x="26" y="37"/>
                </a:lnTo>
                <a:lnTo>
                  <a:pt x="24" y="35"/>
                </a:lnTo>
                <a:lnTo>
                  <a:pt x="22" y="35"/>
                </a:lnTo>
                <a:lnTo>
                  <a:pt x="20" y="33"/>
                </a:lnTo>
                <a:lnTo>
                  <a:pt x="18" y="31"/>
                </a:lnTo>
                <a:lnTo>
                  <a:pt x="16" y="31"/>
                </a:lnTo>
                <a:lnTo>
                  <a:pt x="16" y="29"/>
                </a:lnTo>
                <a:lnTo>
                  <a:pt x="14" y="27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8" y="21"/>
                </a:lnTo>
                <a:lnTo>
                  <a:pt x="8" y="20"/>
                </a:lnTo>
                <a:lnTo>
                  <a:pt x="6" y="18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2" name="Freeform 2462"/>
          <p:cNvSpPr>
            <a:spLocks/>
          </p:cNvSpPr>
          <p:nvPr/>
        </p:nvSpPr>
        <p:spPr bwMode="auto">
          <a:xfrm>
            <a:off x="4651375" y="2449512"/>
            <a:ext cx="101600" cy="87312"/>
          </a:xfrm>
          <a:custGeom>
            <a:avLst/>
            <a:gdLst>
              <a:gd name="T0" fmla="*/ 0 w 64"/>
              <a:gd name="T1" fmla="*/ 5040284 h 55"/>
              <a:gd name="T2" fmla="*/ 10080625 w 64"/>
              <a:gd name="T3" fmla="*/ 5040284 h 55"/>
              <a:gd name="T4" fmla="*/ 15120938 w 64"/>
              <a:gd name="T5" fmla="*/ 10080567 h 55"/>
              <a:gd name="T6" fmla="*/ 20161250 w 64"/>
              <a:gd name="T7" fmla="*/ 15120851 h 55"/>
              <a:gd name="T8" fmla="*/ 30241875 w 64"/>
              <a:gd name="T9" fmla="*/ 5040284 h 55"/>
              <a:gd name="T10" fmla="*/ 35282188 w 64"/>
              <a:gd name="T11" fmla="*/ 5040284 h 55"/>
              <a:gd name="T12" fmla="*/ 45362813 w 64"/>
              <a:gd name="T13" fmla="*/ 5040284 h 55"/>
              <a:gd name="T14" fmla="*/ 50403125 w 64"/>
              <a:gd name="T15" fmla="*/ 5040284 h 55"/>
              <a:gd name="T16" fmla="*/ 65524063 w 64"/>
              <a:gd name="T17" fmla="*/ 5040284 h 55"/>
              <a:gd name="T18" fmla="*/ 75604688 w 64"/>
              <a:gd name="T19" fmla="*/ 10080567 h 55"/>
              <a:gd name="T20" fmla="*/ 80645000 w 64"/>
              <a:gd name="T21" fmla="*/ 10080567 h 55"/>
              <a:gd name="T22" fmla="*/ 90725625 w 64"/>
              <a:gd name="T23" fmla="*/ 10080567 h 55"/>
              <a:gd name="T24" fmla="*/ 100806250 w 64"/>
              <a:gd name="T25" fmla="*/ 10080567 h 55"/>
              <a:gd name="T26" fmla="*/ 110886875 w 64"/>
              <a:gd name="T27" fmla="*/ 10080567 h 55"/>
              <a:gd name="T28" fmla="*/ 115927188 w 64"/>
              <a:gd name="T29" fmla="*/ 10080567 h 55"/>
              <a:gd name="T30" fmla="*/ 126007813 w 64"/>
              <a:gd name="T31" fmla="*/ 15120851 h 55"/>
              <a:gd name="T32" fmla="*/ 131048125 w 64"/>
              <a:gd name="T33" fmla="*/ 20161135 h 55"/>
              <a:gd name="T34" fmla="*/ 141128750 w 64"/>
              <a:gd name="T35" fmla="*/ 20161135 h 55"/>
              <a:gd name="T36" fmla="*/ 146169063 w 64"/>
              <a:gd name="T37" fmla="*/ 25201418 h 55"/>
              <a:gd name="T38" fmla="*/ 141128750 w 64"/>
              <a:gd name="T39" fmla="*/ 35281985 h 55"/>
              <a:gd name="T40" fmla="*/ 141128750 w 64"/>
              <a:gd name="T41" fmla="*/ 40322269 h 55"/>
              <a:gd name="T42" fmla="*/ 141128750 w 64"/>
              <a:gd name="T43" fmla="*/ 50402836 h 55"/>
              <a:gd name="T44" fmla="*/ 151209375 w 64"/>
              <a:gd name="T45" fmla="*/ 52922184 h 55"/>
              <a:gd name="T46" fmla="*/ 161290000 w 64"/>
              <a:gd name="T47" fmla="*/ 63002752 h 55"/>
              <a:gd name="T48" fmla="*/ 151209375 w 64"/>
              <a:gd name="T49" fmla="*/ 68043035 h 55"/>
              <a:gd name="T50" fmla="*/ 151209375 w 64"/>
              <a:gd name="T51" fmla="*/ 68043035 h 55"/>
              <a:gd name="T52" fmla="*/ 156249688 w 64"/>
              <a:gd name="T53" fmla="*/ 78123603 h 55"/>
              <a:gd name="T54" fmla="*/ 151209375 w 64"/>
              <a:gd name="T55" fmla="*/ 88204170 h 55"/>
              <a:gd name="T56" fmla="*/ 146169063 w 64"/>
              <a:gd name="T57" fmla="*/ 88204170 h 55"/>
              <a:gd name="T58" fmla="*/ 131048125 w 64"/>
              <a:gd name="T59" fmla="*/ 88204170 h 55"/>
              <a:gd name="T60" fmla="*/ 136088438 w 64"/>
              <a:gd name="T61" fmla="*/ 103325021 h 55"/>
              <a:gd name="T62" fmla="*/ 131048125 w 64"/>
              <a:gd name="T63" fmla="*/ 98284737 h 55"/>
              <a:gd name="T64" fmla="*/ 126007813 w 64"/>
              <a:gd name="T65" fmla="*/ 98284737 h 55"/>
              <a:gd name="T66" fmla="*/ 120967500 w 64"/>
              <a:gd name="T67" fmla="*/ 108365304 h 55"/>
              <a:gd name="T68" fmla="*/ 115927188 w 64"/>
              <a:gd name="T69" fmla="*/ 113405588 h 55"/>
              <a:gd name="T70" fmla="*/ 115927188 w 64"/>
              <a:gd name="T71" fmla="*/ 123486155 h 55"/>
              <a:gd name="T72" fmla="*/ 120967500 w 64"/>
              <a:gd name="T73" fmla="*/ 133566723 h 55"/>
              <a:gd name="T74" fmla="*/ 115927188 w 64"/>
              <a:gd name="T75" fmla="*/ 138607006 h 55"/>
              <a:gd name="T76" fmla="*/ 105846563 w 64"/>
              <a:gd name="T77" fmla="*/ 133566723 h 55"/>
              <a:gd name="T78" fmla="*/ 95765938 w 64"/>
              <a:gd name="T79" fmla="*/ 128526439 h 55"/>
              <a:gd name="T80" fmla="*/ 85685313 w 64"/>
              <a:gd name="T81" fmla="*/ 118445872 h 55"/>
              <a:gd name="T82" fmla="*/ 75604688 w 64"/>
              <a:gd name="T83" fmla="*/ 118445872 h 55"/>
              <a:gd name="T84" fmla="*/ 80645000 w 64"/>
              <a:gd name="T85" fmla="*/ 113405588 h 55"/>
              <a:gd name="T86" fmla="*/ 75604688 w 64"/>
              <a:gd name="T87" fmla="*/ 108365304 h 55"/>
              <a:gd name="T88" fmla="*/ 65524063 w 64"/>
              <a:gd name="T89" fmla="*/ 103325021 h 55"/>
              <a:gd name="T90" fmla="*/ 65524063 w 64"/>
              <a:gd name="T91" fmla="*/ 93244454 h 55"/>
              <a:gd name="T92" fmla="*/ 60483750 w 64"/>
              <a:gd name="T93" fmla="*/ 88204170 h 55"/>
              <a:gd name="T94" fmla="*/ 50403125 w 64"/>
              <a:gd name="T95" fmla="*/ 83163886 h 55"/>
              <a:gd name="T96" fmla="*/ 40322500 w 64"/>
              <a:gd name="T97" fmla="*/ 73083319 h 55"/>
              <a:gd name="T98" fmla="*/ 30241875 w 64"/>
              <a:gd name="T99" fmla="*/ 63002752 h 55"/>
              <a:gd name="T100" fmla="*/ 20161250 w 64"/>
              <a:gd name="T101" fmla="*/ 52922184 h 55"/>
              <a:gd name="T102" fmla="*/ 20161250 w 64"/>
              <a:gd name="T103" fmla="*/ 50402836 h 55"/>
              <a:gd name="T104" fmla="*/ 15120938 w 64"/>
              <a:gd name="T105" fmla="*/ 40322269 h 55"/>
              <a:gd name="T106" fmla="*/ 10080625 w 64"/>
              <a:gd name="T107" fmla="*/ 30241702 h 55"/>
              <a:gd name="T108" fmla="*/ 5040313 w 64"/>
              <a:gd name="T109" fmla="*/ 30241702 h 55"/>
              <a:gd name="T110" fmla="*/ 0 w 64"/>
              <a:gd name="T111" fmla="*/ 20161135 h 5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4" h="55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10" y="4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6" y="2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50" y="6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58" y="12"/>
                </a:lnTo>
                <a:lnTo>
                  <a:pt x="56" y="14"/>
                </a:lnTo>
                <a:lnTo>
                  <a:pt x="56" y="16"/>
                </a:lnTo>
                <a:lnTo>
                  <a:pt x="54" y="18"/>
                </a:lnTo>
                <a:lnTo>
                  <a:pt x="56" y="20"/>
                </a:lnTo>
                <a:lnTo>
                  <a:pt x="58" y="21"/>
                </a:lnTo>
                <a:lnTo>
                  <a:pt x="60" y="21"/>
                </a:lnTo>
                <a:lnTo>
                  <a:pt x="62" y="23"/>
                </a:lnTo>
                <a:lnTo>
                  <a:pt x="64" y="25"/>
                </a:lnTo>
                <a:lnTo>
                  <a:pt x="62" y="27"/>
                </a:lnTo>
                <a:lnTo>
                  <a:pt x="60" y="27"/>
                </a:lnTo>
                <a:lnTo>
                  <a:pt x="58" y="25"/>
                </a:lnTo>
                <a:lnTo>
                  <a:pt x="58" y="27"/>
                </a:lnTo>
                <a:lnTo>
                  <a:pt x="60" y="27"/>
                </a:lnTo>
                <a:lnTo>
                  <a:pt x="60" y="29"/>
                </a:lnTo>
                <a:lnTo>
                  <a:pt x="62" y="31"/>
                </a:lnTo>
                <a:lnTo>
                  <a:pt x="62" y="33"/>
                </a:lnTo>
                <a:lnTo>
                  <a:pt x="60" y="35"/>
                </a:lnTo>
                <a:lnTo>
                  <a:pt x="60" y="33"/>
                </a:lnTo>
                <a:lnTo>
                  <a:pt x="58" y="33"/>
                </a:lnTo>
                <a:lnTo>
                  <a:pt x="58" y="35"/>
                </a:lnTo>
                <a:lnTo>
                  <a:pt x="56" y="35"/>
                </a:lnTo>
                <a:lnTo>
                  <a:pt x="54" y="35"/>
                </a:lnTo>
                <a:lnTo>
                  <a:pt x="52" y="35"/>
                </a:lnTo>
                <a:lnTo>
                  <a:pt x="52" y="37"/>
                </a:lnTo>
                <a:lnTo>
                  <a:pt x="54" y="39"/>
                </a:lnTo>
                <a:lnTo>
                  <a:pt x="54" y="41"/>
                </a:lnTo>
                <a:lnTo>
                  <a:pt x="54" y="39"/>
                </a:lnTo>
                <a:lnTo>
                  <a:pt x="52" y="39"/>
                </a:lnTo>
                <a:lnTo>
                  <a:pt x="50" y="39"/>
                </a:lnTo>
                <a:lnTo>
                  <a:pt x="48" y="41"/>
                </a:lnTo>
                <a:lnTo>
                  <a:pt x="48" y="43"/>
                </a:lnTo>
                <a:lnTo>
                  <a:pt x="48" y="45"/>
                </a:lnTo>
                <a:lnTo>
                  <a:pt x="46" y="45"/>
                </a:lnTo>
                <a:lnTo>
                  <a:pt x="46" y="47"/>
                </a:lnTo>
                <a:lnTo>
                  <a:pt x="46" y="49"/>
                </a:lnTo>
                <a:lnTo>
                  <a:pt x="46" y="51"/>
                </a:lnTo>
                <a:lnTo>
                  <a:pt x="48" y="51"/>
                </a:lnTo>
                <a:lnTo>
                  <a:pt x="48" y="53"/>
                </a:lnTo>
                <a:lnTo>
                  <a:pt x="46" y="55"/>
                </a:lnTo>
                <a:lnTo>
                  <a:pt x="44" y="53"/>
                </a:lnTo>
                <a:lnTo>
                  <a:pt x="42" y="53"/>
                </a:lnTo>
                <a:lnTo>
                  <a:pt x="40" y="51"/>
                </a:lnTo>
                <a:lnTo>
                  <a:pt x="38" y="51"/>
                </a:lnTo>
                <a:lnTo>
                  <a:pt x="36" y="49"/>
                </a:lnTo>
                <a:lnTo>
                  <a:pt x="36" y="47"/>
                </a:lnTo>
                <a:lnTo>
                  <a:pt x="34" y="47"/>
                </a:lnTo>
                <a:lnTo>
                  <a:pt x="32" y="49"/>
                </a:lnTo>
                <a:lnTo>
                  <a:pt x="30" y="47"/>
                </a:lnTo>
                <a:lnTo>
                  <a:pt x="32" y="47"/>
                </a:lnTo>
                <a:lnTo>
                  <a:pt x="32" y="45"/>
                </a:lnTo>
                <a:lnTo>
                  <a:pt x="30" y="43"/>
                </a:lnTo>
                <a:lnTo>
                  <a:pt x="28" y="43"/>
                </a:lnTo>
                <a:lnTo>
                  <a:pt x="26" y="41"/>
                </a:lnTo>
                <a:lnTo>
                  <a:pt x="26" y="39"/>
                </a:lnTo>
                <a:lnTo>
                  <a:pt x="26" y="37"/>
                </a:lnTo>
                <a:lnTo>
                  <a:pt x="24" y="35"/>
                </a:lnTo>
                <a:lnTo>
                  <a:pt x="22" y="35"/>
                </a:lnTo>
                <a:lnTo>
                  <a:pt x="20" y="33"/>
                </a:lnTo>
                <a:lnTo>
                  <a:pt x="18" y="31"/>
                </a:lnTo>
                <a:lnTo>
                  <a:pt x="16" y="31"/>
                </a:lnTo>
                <a:lnTo>
                  <a:pt x="16" y="29"/>
                </a:lnTo>
                <a:lnTo>
                  <a:pt x="14" y="27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8" y="21"/>
                </a:lnTo>
                <a:lnTo>
                  <a:pt x="8" y="20"/>
                </a:lnTo>
                <a:lnTo>
                  <a:pt x="6" y="18"/>
                </a:lnTo>
                <a:lnTo>
                  <a:pt x="6" y="16"/>
                </a:lnTo>
                <a:lnTo>
                  <a:pt x="4" y="16"/>
                </a:lnTo>
                <a:lnTo>
                  <a:pt x="4" y="14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3" name="Freeform 2463"/>
          <p:cNvSpPr>
            <a:spLocks/>
          </p:cNvSpPr>
          <p:nvPr/>
        </p:nvSpPr>
        <p:spPr bwMode="auto">
          <a:xfrm>
            <a:off x="4826000" y="2482848"/>
            <a:ext cx="160338" cy="95251"/>
          </a:xfrm>
          <a:custGeom>
            <a:avLst/>
            <a:gdLst>
              <a:gd name="T0" fmla="*/ 5040328 w 101"/>
              <a:gd name="T1" fmla="*/ 10080625 h 60"/>
              <a:gd name="T2" fmla="*/ 10080656 w 101"/>
              <a:gd name="T3" fmla="*/ 0 h 60"/>
              <a:gd name="T4" fmla="*/ 25201641 w 101"/>
              <a:gd name="T5" fmla="*/ 10080625 h 60"/>
              <a:gd name="T6" fmla="*/ 20161313 w 101"/>
              <a:gd name="T7" fmla="*/ 15120938 h 60"/>
              <a:gd name="T8" fmla="*/ 20161313 w 101"/>
              <a:gd name="T9" fmla="*/ 20161250 h 60"/>
              <a:gd name="T10" fmla="*/ 25201641 w 101"/>
              <a:gd name="T11" fmla="*/ 20161250 h 60"/>
              <a:gd name="T12" fmla="*/ 35282298 w 101"/>
              <a:gd name="T13" fmla="*/ 20161250 h 60"/>
              <a:gd name="T14" fmla="*/ 45362954 w 101"/>
              <a:gd name="T15" fmla="*/ 20161250 h 60"/>
              <a:gd name="T16" fmla="*/ 55443610 w 101"/>
              <a:gd name="T17" fmla="*/ 20161250 h 60"/>
              <a:gd name="T18" fmla="*/ 70564595 w 101"/>
              <a:gd name="T19" fmla="*/ 25201563 h 60"/>
              <a:gd name="T20" fmla="*/ 75604923 w 101"/>
              <a:gd name="T21" fmla="*/ 25201563 h 60"/>
              <a:gd name="T22" fmla="*/ 85685580 w 101"/>
              <a:gd name="T23" fmla="*/ 25201563 h 60"/>
              <a:gd name="T24" fmla="*/ 95766236 w 101"/>
              <a:gd name="T25" fmla="*/ 25201563 h 60"/>
              <a:gd name="T26" fmla="*/ 110887221 w 101"/>
              <a:gd name="T27" fmla="*/ 25201563 h 60"/>
              <a:gd name="T28" fmla="*/ 120967877 w 101"/>
              <a:gd name="T29" fmla="*/ 30241875 h 60"/>
              <a:gd name="T30" fmla="*/ 131048534 w 101"/>
              <a:gd name="T31" fmla="*/ 30241875 h 60"/>
              <a:gd name="T32" fmla="*/ 141129190 w 101"/>
              <a:gd name="T33" fmla="*/ 25201563 h 60"/>
              <a:gd name="T34" fmla="*/ 146169518 w 101"/>
              <a:gd name="T35" fmla="*/ 20161250 h 60"/>
              <a:gd name="T36" fmla="*/ 151209847 w 101"/>
              <a:gd name="T37" fmla="*/ 15120938 h 60"/>
              <a:gd name="T38" fmla="*/ 151209847 w 101"/>
              <a:gd name="T39" fmla="*/ 15120938 h 60"/>
              <a:gd name="T40" fmla="*/ 161290503 w 101"/>
              <a:gd name="T41" fmla="*/ 10080625 h 60"/>
              <a:gd name="T42" fmla="*/ 166330831 w 101"/>
              <a:gd name="T43" fmla="*/ 10080625 h 60"/>
              <a:gd name="T44" fmla="*/ 176411488 w 101"/>
              <a:gd name="T45" fmla="*/ 5040313 h 60"/>
              <a:gd name="T46" fmla="*/ 186492144 w 101"/>
              <a:gd name="T47" fmla="*/ 5040313 h 60"/>
              <a:gd name="T48" fmla="*/ 199093758 w 101"/>
              <a:gd name="T49" fmla="*/ 5040313 h 60"/>
              <a:gd name="T50" fmla="*/ 209174415 w 101"/>
              <a:gd name="T51" fmla="*/ 10080625 h 60"/>
              <a:gd name="T52" fmla="*/ 224295399 w 101"/>
              <a:gd name="T53" fmla="*/ 10080625 h 60"/>
              <a:gd name="T54" fmla="*/ 244456712 w 101"/>
              <a:gd name="T55" fmla="*/ 25201563 h 60"/>
              <a:gd name="T56" fmla="*/ 254537369 w 101"/>
              <a:gd name="T57" fmla="*/ 35282188 h 60"/>
              <a:gd name="T58" fmla="*/ 244456712 w 101"/>
              <a:gd name="T59" fmla="*/ 40322500 h 60"/>
              <a:gd name="T60" fmla="*/ 229335728 w 101"/>
              <a:gd name="T61" fmla="*/ 50403125 h 60"/>
              <a:gd name="T62" fmla="*/ 229335728 w 101"/>
              <a:gd name="T63" fmla="*/ 70564375 h 60"/>
              <a:gd name="T64" fmla="*/ 224295399 w 101"/>
              <a:gd name="T65" fmla="*/ 80645000 h 60"/>
              <a:gd name="T66" fmla="*/ 219255071 w 101"/>
              <a:gd name="T67" fmla="*/ 90725625 h 60"/>
              <a:gd name="T68" fmla="*/ 234376056 w 101"/>
              <a:gd name="T69" fmla="*/ 105846563 h 60"/>
              <a:gd name="T70" fmla="*/ 234376056 w 101"/>
              <a:gd name="T71" fmla="*/ 115927188 h 60"/>
              <a:gd name="T72" fmla="*/ 219255071 w 101"/>
              <a:gd name="T73" fmla="*/ 115927188 h 60"/>
              <a:gd name="T74" fmla="*/ 204134087 w 101"/>
              <a:gd name="T75" fmla="*/ 110886875 h 60"/>
              <a:gd name="T76" fmla="*/ 191532472 w 101"/>
              <a:gd name="T77" fmla="*/ 115927188 h 60"/>
              <a:gd name="T78" fmla="*/ 181451816 w 101"/>
              <a:gd name="T79" fmla="*/ 120967500 h 60"/>
              <a:gd name="T80" fmla="*/ 171371159 w 101"/>
              <a:gd name="T81" fmla="*/ 131048125 h 60"/>
              <a:gd name="T82" fmla="*/ 166330831 w 101"/>
              <a:gd name="T83" fmla="*/ 126007813 h 60"/>
              <a:gd name="T84" fmla="*/ 166330831 w 101"/>
              <a:gd name="T85" fmla="*/ 141128750 h 60"/>
              <a:gd name="T86" fmla="*/ 156250175 w 101"/>
              <a:gd name="T87" fmla="*/ 151209375 h 60"/>
              <a:gd name="T88" fmla="*/ 136088862 w 101"/>
              <a:gd name="T89" fmla="*/ 151209375 h 60"/>
              <a:gd name="T90" fmla="*/ 126008205 w 101"/>
              <a:gd name="T91" fmla="*/ 151209375 h 60"/>
              <a:gd name="T92" fmla="*/ 110887221 w 101"/>
              <a:gd name="T93" fmla="*/ 146169063 h 60"/>
              <a:gd name="T94" fmla="*/ 90725908 w 101"/>
              <a:gd name="T95" fmla="*/ 136088438 h 60"/>
              <a:gd name="T96" fmla="*/ 75604923 w 101"/>
              <a:gd name="T97" fmla="*/ 141128750 h 60"/>
              <a:gd name="T98" fmla="*/ 60483939 w 101"/>
              <a:gd name="T99" fmla="*/ 146169063 h 60"/>
              <a:gd name="T100" fmla="*/ 50403282 w 101"/>
              <a:gd name="T101" fmla="*/ 146169063 h 60"/>
              <a:gd name="T102" fmla="*/ 35282298 w 101"/>
              <a:gd name="T103" fmla="*/ 151209375 h 60"/>
              <a:gd name="T104" fmla="*/ 30241969 w 101"/>
              <a:gd name="T105" fmla="*/ 141128750 h 60"/>
              <a:gd name="T106" fmla="*/ 25201641 w 101"/>
              <a:gd name="T107" fmla="*/ 120967500 h 60"/>
              <a:gd name="T108" fmla="*/ 15120985 w 101"/>
              <a:gd name="T109" fmla="*/ 110886875 h 60"/>
              <a:gd name="T110" fmla="*/ 5040328 w 101"/>
              <a:gd name="T111" fmla="*/ 95765938 h 60"/>
              <a:gd name="T112" fmla="*/ 5040328 w 101"/>
              <a:gd name="T113" fmla="*/ 85685313 h 60"/>
              <a:gd name="T114" fmla="*/ 5040328 w 101"/>
              <a:gd name="T115" fmla="*/ 70564375 h 60"/>
              <a:gd name="T116" fmla="*/ 10080656 w 101"/>
              <a:gd name="T117" fmla="*/ 70564375 h 60"/>
              <a:gd name="T118" fmla="*/ 20161313 w 101"/>
              <a:gd name="T119" fmla="*/ 60483750 h 60"/>
              <a:gd name="T120" fmla="*/ 25201641 w 101"/>
              <a:gd name="T121" fmla="*/ 50403125 h 60"/>
              <a:gd name="T122" fmla="*/ 10080656 w 101"/>
              <a:gd name="T123" fmla="*/ 40322500 h 60"/>
              <a:gd name="T124" fmla="*/ 0 w 101"/>
              <a:gd name="T125" fmla="*/ 20161250 h 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1" h="60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4" y="10"/>
                </a:lnTo>
                <a:lnTo>
                  <a:pt x="56" y="10"/>
                </a:lnTo>
                <a:lnTo>
                  <a:pt x="58" y="8"/>
                </a:lnTo>
                <a:lnTo>
                  <a:pt x="60" y="6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4"/>
                </a:lnTo>
                <a:lnTo>
                  <a:pt x="89" y="6"/>
                </a:lnTo>
                <a:lnTo>
                  <a:pt x="89" y="4"/>
                </a:lnTo>
                <a:lnTo>
                  <a:pt x="91" y="6"/>
                </a:lnTo>
                <a:lnTo>
                  <a:pt x="93" y="8"/>
                </a:lnTo>
                <a:lnTo>
                  <a:pt x="95" y="10"/>
                </a:lnTo>
                <a:lnTo>
                  <a:pt x="97" y="10"/>
                </a:lnTo>
                <a:lnTo>
                  <a:pt x="99" y="10"/>
                </a:lnTo>
                <a:lnTo>
                  <a:pt x="101" y="10"/>
                </a:lnTo>
                <a:lnTo>
                  <a:pt x="101" y="12"/>
                </a:lnTo>
                <a:lnTo>
                  <a:pt x="101" y="14"/>
                </a:lnTo>
                <a:lnTo>
                  <a:pt x="101" y="16"/>
                </a:lnTo>
                <a:lnTo>
                  <a:pt x="99" y="16"/>
                </a:lnTo>
                <a:lnTo>
                  <a:pt x="97" y="16"/>
                </a:lnTo>
                <a:lnTo>
                  <a:pt x="95" y="16"/>
                </a:lnTo>
                <a:lnTo>
                  <a:pt x="93" y="18"/>
                </a:lnTo>
                <a:lnTo>
                  <a:pt x="93" y="20"/>
                </a:lnTo>
                <a:lnTo>
                  <a:pt x="91" y="20"/>
                </a:lnTo>
                <a:lnTo>
                  <a:pt x="91" y="22"/>
                </a:lnTo>
                <a:lnTo>
                  <a:pt x="91" y="24"/>
                </a:lnTo>
                <a:lnTo>
                  <a:pt x="91" y="26"/>
                </a:lnTo>
                <a:lnTo>
                  <a:pt x="91" y="28"/>
                </a:lnTo>
                <a:lnTo>
                  <a:pt x="91" y="30"/>
                </a:lnTo>
                <a:lnTo>
                  <a:pt x="89" y="30"/>
                </a:lnTo>
                <a:lnTo>
                  <a:pt x="89" y="32"/>
                </a:lnTo>
                <a:lnTo>
                  <a:pt x="89" y="34"/>
                </a:lnTo>
                <a:lnTo>
                  <a:pt x="87" y="34"/>
                </a:lnTo>
                <a:lnTo>
                  <a:pt x="85" y="36"/>
                </a:lnTo>
                <a:lnTo>
                  <a:pt x="87" y="36"/>
                </a:lnTo>
                <a:lnTo>
                  <a:pt x="89" y="36"/>
                </a:lnTo>
                <a:lnTo>
                  <a:pt x="91" y="38"/>
                </a:lnTo>
                <a:lnTo>
                  <a:pt x="91" y="40"/>
                </a:lnTo>
                <a:lnTo>
                  <a:pt x="93" y="42"/>
                </a:lnTo>
                <a:lnTo>
                  <a:pt x="93" y="44"/>
                </a:lnTo>
                <a:lnTo>
                  <a:pt x="95" y="46"/>
                </a:lnTo>
                <a:lnTo>
                  <a:pt x="93" y="46"/>
                </a:lnTo>
                <a:lnTo>
                  <a:pt x="91" y="46"/>
                </a:lnTo>
                <a:lnTo>
                  <a:pt x="89" y="46"/>
                </a:lnTo>
                <a:lnTo>
                  <a:pt x="87" y="46"/>
                </a:lnTo>
                <a:lnTo>
                  <a:pt x="85" y="46"/>
                </a:lnTo>
                <a:lnTo>
                  <a:pt x="85" y="44"/>
                </a:lnTo>
                <a:lnTo>
                  <a:pt x="83" y="44"/>
                </a:lnTo>
                <a:lnTo>
                  <a:pt x="81" y="44"/>
                </a:lnTo>
                <a:lnTo>
                  <a:pt x="79" y="44"/>
                </a:lnTo>
                <a:lnTo>
                  <a:pt x="77" y="44"/>
                </a:lnTo>
                <a:lnTo>
                  <a:pt x="77" y="46"/>
                </a:lnTo>
                <a:lnTo>
                  <a:pt x="76" y="46"/>
                </a:lnTo>
                <a:lnTo>
                  <a:pt x="74" y="46"/>
                </a:lnTo>
                <a:lnTo>
                  <a:pt x="72" y="46"/>
                </a:lnTo>
                <a:lnTo>
                  <a:pt x="72" y="48"/>
                </a:lnTo>
                <a:lnTo>
                  <a:pt x="70" y="48"/>
                </a:lnTo>
                <a:lnTo>
                  <a:pt x="68" y="50"/>
                </a:lnTo>
                <a:lnTo>
                  <a:pt x="68" y="52"/>
                </a:lnTo>
                <a:lnTo>
                  <a:pt x="66" y="50"/>
                </a:lnTo>
                <a:lnTo>
                  <a:pt x="64" y="52"/>
                </a:lnTo>
                <a:lnTo>
                  <a:pt x="66" y="54"/>
                </a:lnTo>
                <a:lnTo>
                  <a:pt x="66" y="56"/>
                </a:lnTo>
                <a:lnTo>
                  <a:pt x="66" y="58"/>
                </a:lnTo>
                <a:lnTo>
                  <a:pt x="64" y="58"/>
                </a:lnTo>
                <a:lnTo>
                  <a:pt x="62" y="60"/>
                </a:lnTo>
                <a:lnTo>
                  <a:pt x="60" y="60"/>
                </a:lnTo>
                <a:lnTo>
                  <a:pt x="58" y="60"/>
                </a:lnTo>
                <a:lnTo>
                  <a:pt x="56" y="60"/>
                </a:lnTo>
                <a:lnTo>
                  <a:pt x="54" y="60"/>
                </a:lnTo>
                <a:lnTo>
                  <a:pt x="52" y="60"/>
                </a:lnTo>
                <a:lnTo>
                  <a:pt x="50" y="60"/>
                </a:lnTo>
                <a:lnTo>
                  <a:pt x="48" y="58"/>
                </a:lnTo>
                <a:lnTo>
                  <a:pt x="46" y="58"/>
                </a:lnTo>
                <a:lnTo>
                  <a:pt x="44" y="58"/>
                </a:lnTo>
                <a:lnTo>
                  <a:pt x="42" y="58"/>
                </a:lnTo>
                <a:lnTo>
                  <a:pt x="40" y="56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2" y="54"/>
                </a:lnTo>
                <a:lnTo>
                  <a:pt x="30" y="56"/>
                </a:lnTo>
                <a:lnTo>
                  <a:pt x="28" y="56"/>
                </a:lnTo>
                <a:lnTo>
                  <a:pt x="26" y="56"/>
                </a:lnTo>
                <a:lnTo>
                  <a:pt x="26" y="58"/>
                </a:lnTo>
                <a:lnTo>
                  <a:pt x="24" y="58"/>
                </a:lnTo>
                <a:lnTo>
                  <a:pt x="22" y="58"/>
                </a:lnTo>
                <a:lnTo>
                  <a:pt x="20" y="58"/>
                </a:lnTo>
                <a:lnTo>
                  <a:pt x="18" y="58"/>
                </a:lnTo>
                <a:lnTo>
                  <a:pt x="16" y="60"/>
                </a:lnTo>
                <a:lnTo>
                  <a:pt x="14" y="60"/>
                </a:lnTo>
                <a:lnTo>
                  <a:pt x="12" y="58"/>
                </a:lnTo>
                <a:lnTo>
                  <a:pt x="12" y="56"/>
                </a:lnTo>
                <a:lnTo>
                  <a:pt x="12" y="54"/>
                </a:lnTo>
                <a:lnTo>
                  <a:pt x="12" y="52"/>
                </a:lnTo>
                <a:lnTo>
                  <a:pt x="10" y="48"/>
                </a:lnTo>
                <a:lnTo>
                  <a:pt x="10" y="46"/>
                </a:lnTo>
                <a:lnTo>
                  <a:pt x="8" y="44"/>
                </a:lnTo>
                <a:lnTo>
                  <a:pt x="6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6"/>
                </a:lnTo>
                <a:lnTo>
                  <a:pt x="8" y="24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6" y="16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4" name="Freeform 2464"/>
          <p:cNvSpPr>
            <a:spLocks/>
          </p:cNvSpPr>
          <p:nvPr/>
        </p:nvSpPr>
        <p:spPr bwMode="auto">
          <a:xfrm>
            <a:off x="4826000" y="2482848"/>
            <a:ext cx="160338" cy="95251"/>
          </a:xfrm>
          <a:custGeom>
            <a:avLst/>
            <a:gdLst>
              <a:gd name="T0" fmla="*/ 5040328 w 101"/>
              <a:gd name="T1" fmla="*/ 10080625 h 60"/>
              <a:gd name="T2" fmla="*/ 10080656 w 101"/>
              <a:gd name="T3" fmla="*/ 0 h 60"/>
              <a:gd name="T4" fmla="*/ 25201641 w 101"/>
              <a:gd name="T5" fmla="*/ 10080625 h 60"/>
              <a:gd name="T6" fmla="*/ 20161313 w 101"/>
              <a:gd name="T7" fmla="*/ 15120938 h 60"/>
              <a:gd name="T8" fmla="*/ 20161313 w 101"/>
              <a:gd name="T9" fmla="*/ 20161250 h 60"/>
              <a:gd name="T10" fmla="*/ 25201641 w 101"/>
              <a:gd name="T11" fmla="*/ 20161250 h 60"/>
              <a:gd name="T12" fmla="*/ 35282298 w 101"/>
              <a:gd name="T13" fmla="*/ 20161250 h 60"/>
              <a:gd name="T14" fmla="*/ 45362954 w 101"/>
              <a:gd name="T15" fmla="*/ 20161250 h 60"/>
              <a:gd name="T16" fmla="*/ 55443610 w 101"/>
              <a:gd name="T17" fmla="*/ 20161250 h 60"/>
              <a:gd name="T18" fmla="*/ 70564595 w 101"/>
              <a:gd name="T19" fmla="*/ 25201563 h 60"/>
              <a:gd name="T20" fmla="*/ 75604923 w 101"/>
              <a:gd name="T21" fmla="*/ 25201563 h 60"/>
              <a:gd name="T22" fmla="*/ 85685580 w 101"/>
              <a:gd name="T23" fmla="*/ 25201563 h 60"/>
              <a:gd name="T24" fmla="*/ 95766236 w 101"/>
              <a:gd name="T25" fmla="*/ 25201563 h 60"/>
              <a:gd name="T26" fmla="*/ 110887221 w 101"/>
              <a:gd name="T27" fmla="*/ 25201563 h 60"/>
              <a:gd name="T28" fmla="*/ 120967877 w 101"/>
              <a:gd name="T29" fmla="*/ 30241875 h 60"/>
              <a:gd name="T30" fmla="*/ 131048534 w 101"/>
              <a:gd name="T31" fmla="*/ 30241875 h 60"/>
              <a:gd name="T32" fmla="*/ 141129190 w 101"/>
              <a:gd name="T33" fmla="*/ 25201563 h 60"/>
              <a:gd name="T34" fmla="*/ 146169518 w 101"/>
              <a:gd name="T35" fmla="*/ 20161250 h 60"/>
              <a:gd name="T36" fmla="*/ 151209847 w 101"/>
              <a:gd name="T37" fmla="*/ 15120938 h 60"/>
              <a:gd name="T38" fmla="*/ 151209847 w 101"/>
              <a:gd name="T39" fmla="*/ 15120938 h 60"/>
              <a:gd name="T40" fmla="*/ 161290503 w 101"/>
              <a:gd name="T41" fmla="*/ 10080625 h 60"/>
              <a:gd name="T42" fmla="*/ 166330831 w 101"/>
              <a:gd name="T43" fmla="*/ 10080625 h 60"/>
              <a:gd name="T44" fmla="*/ 176411488 w 101"/>
              <a:gd name="T45" fmla="*/ 5040313 h 60"/>
              <a:gd name="T46" fmla="*/ 186492144 w 101"/>
              <a:gd name="T47" fmla="*/ 5040313 h 60"/>
              <a:gd name="T48" fmla="*/ 199093758 w 101"/>
              <a:gd name="T49" fmla="*/ 5040313 h 60"/>
              <a:gd name="T50" fmla="*/ 209174415 w 101"/>
              <a:gd name="T51" fmla="*/ 10080625 h 60"/>
              <a:gd name="T52" fmla="*/ 224295399 w 101"/>
              <a:gd name="T53" fmla="*/ 10080625 h 60"/>
              <a:gd name="T54" fmla="*/ 244456712 w 101"/>
              <a:gd name="T55" fmla="*/ 25201563 h 60"/>
              <a:gd name="T56" fmla="*/ 254537369 w 101"/>
              <a:gd name="T57" fmla="*/ 35282188 h 60"/>
              <a:gd name="T58" fmla="*/ 244456712 w 101"/>
              <a:gd name="T59" fmla="*/ 40322500 h 60"/>
              <a:gd name="T60" fmla="*/ 229335728 w 101"/>
              <a:gd name="T61" fmla="*/ 50403125 h 60"/>
              <a:gd name="T62" fmla="*/ 229335728 w 101"/>
              <a:gd name="T63" fmla="*/ 70564375 h 60"/>
              <a:gd name="T64" fmla="*/ 224295399 w 101"/>
              <a:gd name="T65" fmla="*/ 80645000 h 60"/>
              <a:gd name="T66" fmla="*/ 219255071 w 101"/>
              <a:gd name="T67" fmla="*/ 90725625 h 60"/>
              <a:gd name="T68" fmla="*/ 234376056 w 101"/>
              <a:gd name="T69" fmla="*/ 105846563 h 60"/>
              <a:gd name="T70" fmla="*/ 234376056 w 101"/>
              <a:gd name="T71" fmla="*/ 115927188 h 60"/>
              <a:gd name="T72" fmla="*/ 219255071 w 101"/>
              <a:gd name="T73" fmla="*/ 115927188 h 60"/>
              <a:gd name="T74" fmla="*/ 204134087 w 101"/>
              <a:gd name="T75" fmla="*/ 110886875 h 60"/>
              <a:gd name="T76" fmla="*/ 191532472 w 101"/>
              <a:gd name="T77" fmla="*/ 115927188 h 60"/>
              <a:gd name="T78" fmla="*/ 181451816 w 101"/>
              <a:gd name="T79" fmla="*/ 120967500 h 60"/>
              <a:gd name="T80" fmla="*/ 171371159 w 101"/>
              <a:gd name="T81" fmla="*/ 131048125 h 60"/>
              <a:gd name="T82" fmla="*/ 166330831 w 101"/>
              <a:gd name="T83" fmla="*/ 126007813 h 60"/>
              <a:gd name="T84" fmla="*/ 166330831 w 101"/>
              <a:gd name="T85" fmla="*/ 141128750 h 60"/>
              <a:gd name="T86" fmla="*/ 156250175 w 101"/>
              <a:gd name="T87" fmla="*/ 151209375 h 60"/>
              <a:gd name="T88" fmla="*/ 136088862 w 101"/>
              <a:gd name="T89" fmla="*/ 151209375 h 60"/>
              <a:gd name="T90" fmla="*/ 126008205 w 101"/>
              <a:gd name="T91" fmla="*/ 151209375 h 60"/>
              <a:gd name="T92" fmla="*/ 110887221 w 101"/>
              <a:gd name="T93" fmla="*/ 146169063 h 60"/>
              <a:gd name="T94" fmla="*/ 90725908 w 101"/>
              <a:gd name="T95" fmla="*/ 136088438 h 60"/>
              <a:gd name="T96" fmla="*/ 75604923 w 101"/>
              <a:gd name="T97" fmla="*/ 141128750 h 60"/>
              <a:gd name="T98" fmla="*/ 60483939 w 101"/>
              <a:gd name="T99" fmla="*/ 146169063 h 60"/>
              <a:gd name="T100" fmla="*/ 50403282 w 101"/>
              <a:gd name="T101" fmla="*/ 146169063 h 60"/>
              <a:gd name="T102" fmla="*/ 35282298 w 101"/>
              <a:gd name="T103" fmla="*/ 151209375 h 60"/>
              <a:gd name="T104" fmla="*/ 30241969 w 101"/>
              <a:gd name="T105" fmla="*/ 141128750 h 60"/>
              <a:gd name="T106" fmla="*/ 25201641 w 101"/>
              <a:gd name="T107" fmla="*/ 120967500 h 60"/>
              <a:gd name="T108" fmla="*/ 15120985 w 101"/>
              <a:gd name="T109" fmla="*/ 110886875 h 60"/>
              <a:gd name="T110" fmla="*/ 5040328 w 101"/>
              <a:gd name="T111" fmla="*/ 95765938 h 60"/>
              <a:gd name="T112" fmla="*/ 5040328 w 101"/>
              <a:gd name="T113" fmla="*/ 85685313 h 60"/>
              <a:gd name="T114" fmla="*/ 5040328 w 101"/>
              <a:gd name="T115" fmla="*/ 70564375 h 60"/>
              <a:gd name="T116" fmla="*/ 10080656 w 101"/>
              <a:gd name="T117" fmla="*/ 70564375 h 60"/>
              <a:gd name="T118" fmla="*/ 20161313 w 101"/>
              <a:gd name="T119" fmla="*/ 60483750 h 60"/>
              <a:gd name="T120" fmla="*/ 25201641 w 101"/>
              <a:gd name="T121" fmla="*/ 50403125 h 60"/>
              <a:gd name="T122" fmla="*/ 10080656 w 101"/>
              <a:gd name="T123" fmla="*/ 40322500 h 60"/>
              <a:gd name="T124" fmla="*/ 0 w 101"/>
              <a:gd name="T125" fmla="*/ 20161250 h 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1" h="60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0" y="10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8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4" y="10"/>
                </a:lnTo>
                <a:lnTo>
                  <a:pt x="56" y="10"/>
                </a:lnTo>
                <a:lnTo>
                  <a:pt x="58" y="8"/>
                </a:lnTo>
                <a:lnTo>
                  <a:pt x="60" y="6"/>
                </a:lnTo>
                <a:lnTo>
                  <a:pt x="62" y="4"/>
                </a:lnTo>
                <a:lnTo>
                  <a:pt x="64" y="4"/>
                </a:lnTo>
                <a:lnTo>
                  <a:pt x="66" y="4"/>
                </a:lnTo>
                <a:lnTo>
                  <a:pt x="68" y="4"/>
                </a:lnTo>
                <a:lnTo>
                  <a:pt x="70" y="4"/>
                </a:lnTo>
                <a:lnTo>
                  <a:pt x="70" y="2"/>
                </a:lnTo>
                <a:lnTo>
                  <a:pt x="72" y="2"/>
                </a:lnTo>
                <a:lnTo>
                  <a:pt x="74" y="2"/>
                </a:lnTo>
                <a:lnTo>
                  <a:pt x="76" y="2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lnTo>
                  <a:pt x="83" y="4"/>
                </a:lnTo>
                <a:lnTo>
                  <a:pt x="85" y="4"/>
                </a:lnTo>
                <a:lnTo>
                  <a:pt x="87" y="4"/>
                </a:lnTo>
                <a:lnTo>
                  <a:pt x="89" y="6"/>
                </a:lnTo>
                <a:lnTo>
                  <a:pt x="89" y="4"/>
                </a:lnTo>
                <a:lnTo>
                  <a:pt x="91" y="6"/>
                </a:lnTo>
                <a:lnTo>
                  <a:pt x="93" y="8"/>
                </a:lnTo>
                <a:lnTo>
                  <a:pt x="95" y="10"/>
                </a:lnTo>
                <a:lnTo>
                  <a:pt x="97" y="10"/>
                </a:lnTo>
                <a:lnTo>
                  <a:pt x="99" y="10"/>
                </a:lnTo>
                <a:lnTo>
                  <a:pt x="101" y="10"/>
                </a:lnTo>
                <a:lnTo>
                  <a:pt x="101" y="12"/>
                </a:lnTo>
                <a:lnTo>
                  <a:pt x="101" y="14"/>
                </a:lnTo>
                <a:lnTo>
                  <a:pt x="101" y="16"/>
                </a:lnTo>
                <a:lnTo>
                  <a:pt x="99" y="16"/>
                </a:lnTo>
                <a:lnTo>
                  <a:pt x="97" y="16"/>
                </a:lnTo>
                <a:lnTo>
                  <a:pt x="95" y="16"/>
                </a:lnTo>
                <a:lnTo>
                  <a:pt x="93" y="18"/>
                </a:lnTo>
                <a:lnTo>
                  <a:pt x="93" y="20"/>
                </a:lnTo>
                <a:lnTo>
                  <a:pt x="91" y="20"/>
                </a:lnTo>
                <a:lnTo>
                  <a:pt x="91" y="22"/>
                </a:lnTo>
                <a:lnTo>
                  <a:pt x="91" y="24"/>
                </a:lnTo>
                <a:lnTo>
                  <a:pt x="91" y="26"/>
                </a:lnTo>
                <a:lnTo>
                  <a:pt x="91" y="28"/>
                </a:lnTo>
                <a:lnTo>
                  <a:pt x="91" y="30"/>
                </a:lnTo>
                <a:lnTo>
                  <a:pt x="89" y="30"/>
                </a:lnTo>
                <a:lnTo>
                  <a:pt x="89" y="32"/>
                </a:lnTo>
                <a:lnTo>
                  <a:pt x="89" y="34"/>
                </a:lnTo>
                <a:lnTo>
                  <a:pt x="87" y="34"/>
                </a:lnTo>
                <a:lnTo>
                  <a:pt x="85" y="36"/>
                </a:lnTo>
                <a:lnTo>
                  <a:pt x="87" y="36"/>
                </a:lnTo>
                <a:lnTo>
                  <a:pt x="89" y="36"/>
                </a:lnTo>
                <a:lnTo>
                  <a:pt x="91" y="38"/>
                </a:lnTo>
                <a:lnTo>
                  <a:pt x="91" y="40"/>
                </a:lnTo>
                <a:lnTo>
                  <a:pt x="93" y="42"/>
                </a:lnTo>
                <a:lnTo>
                  <a:pt x="93" y="44"/>
                </a:lnTo>
                <a:lnTo>
                  <a:pt x="95" y="46"/>
                </a:lnTo>
                <a:lnTo>
                  <a:pt x="93" y="46"/>
                </a:lnTo>
                <a:lnTo>
                  <a:pt x="91" y="46"/>
                </a:lnTo>
                <a:lnTo>
                  <a:pt x="89" y="46"/>
                </a:lnTo>
                <a:lnTo>
                  <a:pt x="87" y="46"/>
                </a:lnTo>
                <a:lnTo>
                  <a:pt x="85" y="46"/>
                </a:lnTo>
                <a:lnTo>
                  <a:pt x="85" y="44"/>
                </a:lnTo>
                <a:lnTo>
                  <a:pt x="83" y="44"/>
                </a:lnTo>
                <a:lnTo>
                  <a:pt x="81" y="44"/>
                </a:lnTo>
                <a:lnTo>
                  <a:pt x="79" y="44"/>
                </a:lnTo>
                <a:lnTo>
                  <a:pt x="77" y="44"/>
                </a:lnTo>
                <a:lnTo>
                  <a:pt x="77" y="46"/>
                </a:lnTo>
                <a:lnTo>
                  <a:pt x="76" y="46"/>
                </a:lnTo>
                <a:lnTo>
                  <a:pt x="74" y="46"/>
                </a:lnTo>
                <a:lnTo>
                  <a:pt x="72" y="46"/>
                </a:lnTo>
                <a:lnTo>
                  <a:pt x="72" y="48"/>
                </a:lnTo>
                <a:lnTo>
                  <a:pt x="70" y="48"/>
                </a:lnTo>
                <a:lnTo>
                  <a:pt x="68" y="50"/>
                </a:lnTo>
                <a:lnTo>
                  <a:pt x="68" y="52"/>
                </a:lnTo>
                <a:lnTo>
                  <a:pt x="66" y="50"/>
                </a:lnTo>
                <a:lnTo>
                  <a:pt x="64" y="52"/>
                </a:lnTo>
                <a:lnTo>
                  <a:pt x="66" y="54"/>
                </a:lnTo>
                <a:lnTo>
                  <a:pt x="66" y="56"/>
                </a:lnTo>
                <a:lnTo>
                  <a:pt x="66" y="58"/>
                </a:lnTo>
                <a:lnTo>
                  <a:pt x="64" y="58"/>
                </a:lnTo>
                <a:lnTo>
                  <a:pt x="62" y="60"/>
                </a:lnTo>
                <a:lnTo>
                  <a:pt x="60" y="60"/>
                </a:lnTo>
                <a:lnTo>
                  <a:pt x="58" y="60"/>
                </a:lnTo>
                <a:lnTo>
                  <a:pt x="56" y="60"/>
                </a:lnTo>
                <a:lnTo>
                  <a:pt x="54" y="60"/>
                </a:lnTo>
                <a:lnTo>
                  <a:pt x="52" y="60"/>
                </a:lnTo>
                <a:lnTo>
                  <a:pt x="50" y="60"/>
                </a:lnTo>
                <a:lnTo>
                  <a:pt x="48" y="58"/>
                </a:lnTo>
                <a:lnTo>
                  <a:pt x="46" y="58"/>
                </a:lnTo>
                <a:lnTo>
                  <a:pt x="44" y="58"/>
                </a:lnTo>
                <a:lnTo>
                  <a:pt x="42" y="58"/>
                </a:lnTo>
                <a:lnTo>
                  <a:pt x="40" y="56"/>
                </a:lnTo>
                <a:lnTo>
                  <a:pt x="38" y="54"/>
                </a:lnTo>
                <a:lnTo>
                  <a:pt x="36" y="54"/>
                </a:lnTo>
                <a:lnTo>
                  <a:pt x="34" y="54"/>
                </a:lnTo>
                <a:lnTo>
                  <a:pt x="32" y="54"/>
                </a:lnTo>
                <a:lnTo>
                  <a:pt x="30" y="56"/>
                </a:lnTo>
                <a:lnTo>
                  <a:pt x="28" y="56"/>
                </a:lnTo>
                <a:lnTo>
                  <a:pt x="26" y="56"/>
                </a:lnTo>
                <a:lnTo>
                  <a:pt x="26" y="58"/>
                </a:lnTo>
                <a:lnTo>
                  <a:pt x="24" y="58"/>
                </a:lnTo>
                <a:lnTo>
                  <a:pt x="22" y="58"/>
                </a:lnTo>
                <a:lnTo>
                  <a:pt x="20" y="58"/>
                </a:lnTo>
                <a:lnTo>
                  <a:pt x="18" y="58"/>
                </a:lnTo>
                <a:lnTo>
                  <a:pt x="16" y="60"/>
                </a:lnTo>
                <a:lnTo>
                  <a:pt x="14" y="60"/>
                </a:lnTo>
                <a:lnTo>
                  <a:pt x="12" y="58"/>
                </a:lnTo>
                <a:lnTo>
                  <a:pt x="12" y="56"/>
                </a:lnTo>
                <a:lnTo>
                  <a:pt x="12" y="54"/>
                </a:lnTo>
                <a:lnTo>
                  <a:pt x="12" y="52"/>
                </a:lnTo>
                <a:lnTo>
                  <a:pt x="10" y="48"/>
                </a:lnTo>
                <a:lnTo>
                  <a:pt x="10" y="46"/>
                </a:lnTo>
                <a:lnTo>
                  <a:pt x="8" y="44"/>
                </a:lnTo>
                <a:lnTo>
                  <a:pt x="6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4" y="36"/>
                </a:lnTo>
                <a:lnTo>
                  <a:pt x="4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6"/>
                </a:lnTo>
                <a:lnTo>
                  <a:pt x="8" y="24"/>
                </a:lnTo>
                <a:lnTo>
                  <a:pt x="10" y="24"/>
                </a:lnTo>
                <a:lnTo>
                  <a:pt x="10" y="22"/>
                </a:lnTo>
                <a:lnTo>
                  <a:pt x="10" y="20"/>
                </a:lnTo>
                <a:lnTo>
                  <a:pt x="8" y="18"/>
                </a:lnTo>
                <a:lnTo>
                  <a:pt x="6" y="16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5" name="Freeform 2465"/>
          <p:cNvSpPr>
            <a:spLocks/>
          </p:cNvSpPr>
          <p:nvPr/>
        </p:nvSpPr>
        <p:spPr bwMode="auto">
          <a:xfrm>
            <a:off x="4724401" y="2505077"/>
            <a:ext cx="50800" cy="53975"/>
          </a:xfrm>
          <a:custGeom>
            <a:avLst/>
            <a:gdLst>
              <a:gd name="T0" fmla="*/ 0 w 32"/>
              <a:gd name="T1" fmla="*/ 50403125 h 34"/>
              <a:gd name="T2" fmla="*/ 5040313 w 32"/>
              <a:gd name="T3" fmla="*/ 45362813 h 34"/>
              <a:gd name="T4" fmla="*/ 0 w 32"/>
              <a:gd name="T5" fmla="*/ 40322500 h 34"/>
              <a:gd name="T6" fmla="*/ 0 w 32"/>
              <a:gd name="T7" fmla="*/ 35282188 h 34"/>
              <a:gd name="T8" fmla="*/ 0 w 32"/>
              <a:gd name="T9" fmla="*/ 25201563 h 34"/>
              <a:gd name="T10" fmla="*/ 5040313 w 32"/>
              <a:gd name="T11" fmla="*/ 20161250 h 34"/>
              <a:gd name="T12" fmla="*/ 5040313 w 32"/>
              <a:gd name="T13" fmla="*/ 15120938 h 34"/>
              <a:gd name="T14" fmla="*/ 10080625 w 32"/>
              <a:gd name="T15" fmla="*/ 10080625 h 34"/>
              <a:gd name="T16" fmla="*/ 15120938 w 32"/>
              <a:gd name="T17" fmla="*/ 10080625 h 34"/>
              <a:gd name="T18" fmla="*/ 20161250 w 32"/>
              <a:gd name="T19" fmla="*/ 10080625 h 34"/>
              <a:gd name="T20" fmla="*/ 20161250 w 32"/>
              <a:gd name="T21" fmla="*/ 15120938 h 34"/>
              <a:gd name="T22" fmla="*/ 15120938 w 32"/>
              <a:gd name="T23" fmla="*/ 5040313 h 34"/>
              <a:gd name="T24" fmla="*/ 20161250 w 32"/>
              <a:gd name="T25" fmla="*/ 0 h 34"/>
              <a:gd name="T26" fmla="*/ 30241875 w 32"/>
              <a:gd name="T27" fmla="*/ 0 h 34"/>
              <a:gd name="T28" fmla="*/ 30241875 w 32"/>
              <a:gd name="T29" fmla="*/ 5040313 h 34"/>
              <a:gd name="T30" fmla="*/ 35282188 w 32"/>
              <a:gd name="T31" fmla="*/ 5040313 h 34"/>
              <a:gd name="T32" fmla="*/ 40322500 w 32"/>
              <a:gd name="T33" fmla="*/ 10080625 h 34"/>
              <a:gd name="T34" fmla="*/ 40322500 w 32"/>
              <a:gd name="T35" fmla="*/ 15120938 h 34"/>
              <a:gd name="T36" fmla="*/ 50403125 w 32"/>
              <a:gd name="T37" fmla="*/ 20161250 h 34"/>
              <a:gd name="T38" fmla="*/ 55443438 w 32"/>
              <a:gd name="T39" fmla="*/ 20161250 h 34"/>
              <a:gd name="T40" fmla="*/ 60483750 w 32"/>
              <a:gd name="T41" fmla="*/ 20161250 h 34"/>
              <a:gd name="T42" fmla="*/ 65524063 w 32"/>
              <a:gd name="T43" fmla="*/ 25201563 h 34"/>
              <a:gd name="T44" fmla="*/ 70564375 w 32"/>
              <a:gd name="T45" fmla="*/ 30241875 h 34"/>
              <a:gd name="T46" fmla="*/ 75604688 w 32"/>
              <a:gd name="T47" fmla="*/ 30241875 h 34"/>
              <a:gd name="T48" fmla="*/ 80645000 w 32"/>
              <a:gd name="T49" fmla="*/ 35282188 h 34"/>
              <a:gd name="T50" fmla="*/ 75604688 w 32"/>
              <a:gd name="T51" fmla="*/ 35282188 h 34"/>
              <a:gd name="T52" fmla="*/ 70564375 w 32"/>
              <a:gd name="T53" fmla="*/ 40322500 h 34"/>
              <a:gd name="T54" fmla="*/ 65524063 w 32"/>
              <a:gd name="T55" fmla="*/ 40322500 h 34"/>
              <a:gd name="T56" fmla="*/ 65524063 w 32"/>
              <a:gd name="T57" fmla="*/ 45362813 h 34"/>
              <a:gd name="T58" fmla="*/ 70564375 w 32"/>
              <a:gd name="T59" fmla="*/ 45362813 h 34"/>
              <a:gd name="T60" fmla="*/ 65524063 w 32"/>
              <a:gd name="T61" fmla="*/ 50403125 h 34"/>
              <a:gd name="T62" fmla="*/ 55443438 w 32"/>
              <a:gd name="T63" fmla="*/ 55443438 h 34"/>
              <a:gd name="T64" fmla="*/ 55443438 w 32"/>
              <a:gd name="T65" fmla="*/ 50403125 h 34"/>
              <a:gd name="T66" fmla="*/ 50403125 w 32"/>
              <a:gd name="T67" fmla="*/ 45362813 h 34"/>
              <a:gd name="T68" fmla="*/ 45362813 w 32"/>
              <a:gd name="T69" fmla="*/ 55443438 h 34"/>
              <a:gd name="T70" fmla="*/ 40322500 w 32"/>
              <a:gd name="T71" fmla="*/ 60483750 h 34"/>
              <a:gd name="T72" fmla="*/ 40322500 w 32"/>
              <a:gd name="T73" fmla="*/ 60483750 h 34"/>
              <a:gd name="T74" fmla="*/ 35282188 w 32"/>
              <a:gd name="T75" fmla="*/ 70564375 h 34"/>
              <a:gd name="T76" fmla="*/ 40322500 w 32"/>
              <a:gd name="T77" fmla="*/ 75604688 h 34"/>
              <a:gd name="T78" fmla="*/ 40322500 w 32"/>
              <a:gd name="T79" fmla="*/ 85685313 h 34"/>
              <a:gd name="T80" fmla="*/ 40322500 w 32"/>
              <a:gd name="T81" fmla="*/ 85685313 h 34"/>
              <a:gd name="T82" fmla="*/ 35282188 w 32"/>
              <a:gd name="T83" fmla="*/ 85685313 h 34"/>
              <a:gd name="T84" fmla="*/ 30241875 w 32"/>
              <a:gd name="T85" fmla="*/ 80645000 h 34"/>
              <a:gd name="T86" fmla="*/ 20161250 w 32"/>
              <a:gd name="T87" fmla="*/ 70564375 h 34"/>
              <a:gd name="T88" fmla="*/ 15120938 w 32"/>
              <a:gd name="T89" fmla="*/ 65524063 h 34"/>
              <a:gd name="T90" fmla="*/ 10080625 w 32"/>
              <a:gd name="T91" fmla="*/ 60483750 h 34"/>
              <a:gd name="T92" fmla="*/ 10080625 w 32"/>
              <a:gd name="T93" fmla="*/ 60483750 h 34"/>
              <a:gd name="T94" fmla="*/ 10080625 w 32"/>
              <a:gd name="T95" fmla="*/ 55443438 h 34"/>
              <a:gd name="T96" fmla="*/ 10080625 w 32"/>
              <a:gd name="T97" fmla="*/ 55443438 h 34"/>
              <a:gd name="T98" fmla="*/ 10080625 w 32"/>
              <a:gd name="T99" fmla="*/ 55443438 h 34"/>
              <a:gd name="T100" fmla="*/ 0 w 32"/>
              <a:gd name="T101" fmla="*/ 55443438 h 34"/>
              <a:gd name="T102" fmla="*/ 0 w 32"/>
              <a:gd name="T103" fmla="*/ 55443438 h 3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2" h="34">
                <a:moveTo>
                  <a:pt x="0" y="20"/>
                </a:move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28" y="12"/>
                </a:lnTo>
                <a:lnTo>
                  <a:pt x="30" y="12"/>
                </a:lnTo>
                <a:lnTo>
                  <a:pt x="32" y="14"/>
                </a:lnTo>
                <a:lnTo>
                  <a:pt x="30" y="14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26" y="20"/>
                </a:lnTo>
                <a:lnTo>
                  <a:pt x="24" y="22"/>
                </a:lnTo>
                <a:lnTo>
                  <a:pt x="22" y="22"/>
                </a:lnTo>
                <a:lnTo>
                  <a:pt x="22" y="20"/>
                </a:lnTo>
                <a:lnTo>
                  <a:pt x="20" y="18"/>
                </a:lnTo>
                <a:lnTo>
                  <a:pt x="18" y="20"/>
                </a:lnTo>
                <a:lnTo>
                  <a:pt x="18" y="22"/>
                </a:lnTo>
                <a:lnTo>
                  <a:pt x="16" y="24"/>
                </a:lnTo>
                <a:lnTo>
                  <a:pt x="14" y="26"/>
                </a:lnTo>
                <a:lnTo>
                  <a:pt x="14" y="28"/>
                </a:lnTo>
                <a:lnTo>
                  <a:pt x="16" y="30"/>
                </a:lnTo>
                <a:lnTo>
                  <a:pt x="16" y="32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0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4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6" name="Freeform 2466"/>
          <p:cNvSpPr>
            <a:spLocks/>
          </p:cNvSpPr>
          <p:nvPr/>
        </p:nvSpPr>
        <p:spPr bwMode="auto">
          <a:xfrm>
            <a:off x="4724401" y="2505077"/>
            <a:ext cx="50800" cy="53975"/>
          </a:xfrm>
          <a:custGeom>
            <a:avLst/>
            <a:gdLst>
              <a:gd name="T0" fmla="*/ 0 w 32"/>
              <a:gd name="T1" fmla="*/ 50403125 h 34"/>
              <a:gd name="T2" fmla="*/ 5040313 w 32"/>
              <a:gd name="T3" fmla="*/ 45362813 h 34"/>
              <a:gd name="T4" fmla="*/ 0 w 32"/>
              <a:gd name="T5" fmla="*/ 40322500 h 34"/>
              <a:gd name="T6" fmla="*/ 0 w 32"/>
              <a:gd name="T7" fmla="*/ 35282188 h 34"/>
              <a:gd name="T8" fmla="*/ 0 w 32"/>
              <a:gd name="T9" fmla="*/ 25201563 h 34"/>
              <a:gd name="T10" fmla="*/ 5040313 w 32"/>
              <a:gd name="T11" fmla="*/ 20161250 h 34"/>
              <a:gd name="T12" fmla="*/ 5040313 w 32"/>
              <a:gd name="T13" fmla="*/ 15120938 h 34"/>
              <a:gd name="T14" fmla="*/ 10080625 w 32"/>
              <a:gd name="T15" fmla="*/ 10080625 h 34"/>
              <a:gd name="T16" fmla="*/ 15120938 w 32"/>
              <a:gd name="T17" fmla="*/ 10080625 h 34"/>
              <a:gd name="T18" fmla="*/ 20161250 w 32"/>
              <a:gd name="T19" fmla="*/ 10080625 h 34"/>
              <a:gd name="T20" fmla="*/ 20161250 w 32"/>
              <a:gd name="T21" fmla="*/ 15120938 h 34"/>
              <a:gd name="T22" fmla="*/ 15120938 w 32"/>
              <a:gd name="T23" fmla="*/ 5040313 h 34"/>
              <a:gd name="T24" fmla="*/ 20161250 w 32"/>
              <a:gd name="T25" fmla="*/ 0 h 34"/>
              <a:gd name="T26" fmla="*/ 30241875 w 32"/>
              <a:gd name="T27" fmla="*/ 0 h 34"/>
              <a:gd name="T28" fmla="*/ 30241875 w 32"/>
              <a:gd name="T29" fmla="*/ 5040313 h 34"/>
              <a:gd name="T30" fmla="*/ 35282188 w 32"/>
              <a:gd name="T31" fmla="*/ 5040313 h 34"/>
              <a:gd name="T32" fmla="*/ 40322500 w 32"/>
              <a:gd name="T33" fmla="*/ 10080625 h 34"/>
              <a:gd name="T34" fmla="*/ 40322500 w 32"/>
              <a:gd name="T35" fmla="*/ 15120938 h 34"/>
              <a:gd name="T36" fmla="*/ 50403125 w 32"/>
              <a:gd name="T37" fmla="*/ 20161250 h 34"/>
              <a:gd name="T38" fmla="*/ 55443438 w 32"/>
              <a:gd name="T39" fmla="*/ 20161250 h 34"/>
              <a:gd name="T40" fmla="*/ 60483750 w 32"/>
              <a:gd name="T41" fmla="*/ 20161250 h 34"/>
              <a:gd name="T42" fmla="*/ 65524063 w 32"/>
              <a:gd name="T43" fmla="*/ 25201563 h 34"/>
              <a:gd name="T44" fmla="*/ 70564375 w 32"/>
              <a:gd name="T45" fmla="*/ 30241875 h 34"/>
              <a:gd name="T46" fmla="*/ 75604688 w 32"/>
              <a:gd name="T47" fmla="*/ 30241875 h 34"/>
              <a:gd name="T48" fmla="*/ 80645000 w 32"/>
              <a:gd name="T49" fmla="*/ 35282188 h 34"/>
              <a:gd name="T50" fmla="*/ 75604688 w 32"/>
              <a:gd name="T51" fmla="*/ 35282188 h 34"/>
              <a:gd name="T52" fmla="*/ 70564375 w 32"/>
              <a:gd name="T53" fmla="*/ 40322500 h 34"/>
              <a:gd name="T54" fmla="*/ 65524063 w 32"/>
              <a:gd name="T55" fmla="*/ 40322500 h 34"/>
              <a:gd name="T56" fmla="*/ 65524063 w 32"/>
              <a:gd name="T57" fmla="*/ 45362813 h 34"/>
              <a:gd name="T58" fmla="*/ 70564375 w 32"/>
              <a:gd name="T59" fmla="*/ 45362813 h 34"/>
              <a:gd name="T60" fmla="*/ 65524063 w 32"/>
              <a:gd name="T61" fmla="*/ 50403125 h 34"/>
              <a:gd name="T62" fmla="*/ 55443438 w 32"/>
              <a:gd name="T63" fmla="*/ 55443438 h 34"/>
              <a:gd name="T64" fmla="*/ 55443438 w 32"/>
              <a:gd name="T65" fmla="*/ 50403125 h 34"/>
              <a:gd name="T66" fmla="*/ 50403125 w 32"/>
              <a:gd name="T67" fmla="*/ 45362813 h 34"/>
              <a:gd name="T68" fmla="*/ 45362813 w 32"/>
              <a:gd name="T69" fmla="*/ 55443438 h 34"/>
              <a:gd name="T70" fmla="*/ 40322500 w 32"/>
              <a:gd name="T71" fmla="*/ 60483750 h 34"/>
              <a:gd name="T72" fmla="*/ 40322500 w 32"/>
              <a:gd name="T73" fmla="*/ 60483750 h 34"/>
              <a:gd name="T74" fmla="*/ 35282188 w 32"/>
              <a:gd name="T75" fmla="*/ 70564375 h 34"/>
              <a:gd name="T76" fmla="*/ 40322500 w 32"/>
              <a:gd name="T77" fmla="*/ 75604688 h 34"/>
              <a:gd name="T78" fmla="*/ 40322500 w 32"/>
              <a:gd name="T79" fmla="*/ 85685313 h 34"/>
              <a:gd name="T80" fmla="*/ 40322500 w 32"/>
              <a:gd name="T81" fmla="*/ 85685313 h 34"/>
              <a:gd name="T82" fmla="*/ 35282188 w 32"/>
              <a:gd name="T83" fmla="*/ 85685313 h 34"/>
              <a:gd name="T84" fmla="*/ 30241875 w 32"/>
              <a:gd name="T85" fmla="*/ 80645000 h 34"/>
              <a:gd name="T86" fmla="*/ 20161250 w 32"/>
              <a:gd name="T87" fmla="*/ 70564375 h 34"/>
              <a:gd name="T88" fmla="*/ 15120938 w 32"/>
              <a:gd name="T89" fmla="*/ 65524063 h 34"/>
              <a:gd name="T90" fmla="*/ 10080625 w 32"/>
              <a:gd name="T91" fmla="*/ 60483750 h 34"/>
              <a:gd name="T92" fmla="*/ 10080625 w 32"/>
              <a:gd name="T93" fmla="*/ 60483750 h 34"/>
              <a:gd name="T94" fmla="*/ 10080625 w 32"/>
              <a:gd name="T95" fmla="*/ 55443438 h 34"/>
              <a:gd name="T96" fmla="*/ 10080625 w 32"/>
              <a:gd name="T97" fmla="*/ 55443438 h 34"/>
              <a:gd name="T98" fmla="*/ 10080625 w 32"/>
              <a:gd name="T99" fmla="*/ 55443438 h 34"/>
              <a:gd name="T100" fmla="*/ 0 w 32"/>
              <a:gd name="T101" fmla="*/ 55443438 h 34"/>
              <a:gd name="T102" fmla="*/ 0 w 32"/>
              <a:gd name="T103" fmla="*/ 55443438 h 3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2" h="34">
                <a:moveTo>
                  <a:pt x="0" y="20"/>
                </a:move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6" y="10"/>
                </a:lnTo>
                <a:lnTo>
                  <a:pt x="28" y="12"/>
                </a:lnTo>
                <a:lnTo>
                  <a:pt x="30" y="12"/>
                </a:lnTo>
                <a:lnTo>
                  <a:pt x="32" y="14"/>
                </a:lnTo>
                <a:lnTo>
                  <a:pt x="30" y="14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8" y="18"/>
                </a:lnTo>
                <a:lnTo>
                  <a:pt x="26" y="20"/>
                </a:lnTo>
                <a:lnTo>
                  <a:pt x="24" y="22"/>
                </a:lnTo>
                <a:lnTo>
                  <a:pt x="22" y="22"/>
                </a:lnTo>
                <a:lnTo>
                  <a:pt x="22" y="20"/>
                </a:lnTo>
                <a:lnTo>
                  <a:pt x="20" y="18"/>
                </a:lnTo>
                <a:lnTo>
                  <a:pt x="18" y="20"/>
                </a:lnTo>
                <a:lnTo>
                  <a:pt x="18" y="22"/>
                </a:lnTo>
                <a:lnTo>
                  <a:pt x="16" y="24"/>
                </a:lnTo>
                <a:lnTo>
                  <a:pt x="14" y="26"/>
                </a:lnTo>
                <a:lnTo>
                  <a:pt x="14" y="28"/>
                </a:lnTo>
                <a:lnTo>
                  <a:pt x="16" y="30"/>
                </a:lnTo>
                <a:lnTo>
                  <a:pt x="16" y="32"/>
                </a:lnTo>
                <a:lnTo>
                  <a:pt x="16" y="34"/>
                </a:lnTo>
                <a:lnTo>
                  <a:pt x="14" y="34"/>
                </a:lnTo>
                <a:lnTo>
                  <a:pt x="12" y="32"/>
                </a:lnTo>
                <a:lnTo>
                  <a:pt x="10" y="30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4" y="26"/>
                </a:lnTo>
                <a:lnTo>
                  <a:pt x="4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7" name="Freeform 2467"/>
          <p:cNvSpPr>
            <a:spLocks/>
          </p:cNvSpPr>
          <p:nvPr/>
        </p:nvSpPr>
        <p:spPr bwMode="auto">
          <a:xfrm>
            <a:off x="4727578" y="2420940"/>
            <a:ext cx="73025" cy="47625"/>
          </a:xfrm>
          <a:custGeom>
            <a:avLst/>
            <a:gdLst>
              <a:gd name="T0" fmla="*/ 5040313 w 46"/>
              <a:gd name="T1" fmla="*/ 10080625 h 30"/>
              <a:gd name="T2" fmla="*/ 15120938 w 46"/>
              <a:gd name="T3" fmla="*/ 10080625 h 30"/>
              <a:gd name="T4" fmla="*/ 30241875 w 46"/>
              <a:gd name="T5" fmla="*/ 5040313 h 30"/>
              <a:gd name="T6" fmla="*/ 40322500 w 46"/>
              <a:gd name="T7" fmla="*/ 0 h 30"/>
              <a:gd name="T8" fmla="*/ 50403125 w 46"/>
              <a:gd name="T9" fmla="*/ 0 h 30"/>
              <a:gd name="T10" fmla="*/ 55443438 w 46"/>
              <a:gd name="T11" fmla="*/ 0 h 30"/>
              <a:gd name="T12" fmla="*/ 65524063 w 46"/>
              <a:gd name="T13" fmla="*/ 10080625 h 30"/>
              <a:gd name="T14" fmla="*/ 80645000 w 46"/>
              <a:gd name="T15" fmla="*/ 20161250 h 30"/>
              <a:gd name="T16" fmla="*/ 85685313 w 46"/>
              <a:gd name="T17" fmla="*/ 20161250 h 30"/>
              <a:gd name="T18" fmla="*/ 85685313 w 46"/>
              <a:gd name="T19" fmla="*/ 35282188 h 30"/>
              <a:gd name="T20" fmla="*/ 85685313 w 46"/>
              <a:gd name="T21" fmla="*/ 40322500 h 30"/>
              <a:gd name="T22" fmla="*/ 100806250 w 46"/>
              <a:gd name="T23" fmla="*/ 45362813 h 30"/>
              <a:gd name="T24" fmla="*/ 110886875 w 46"/>
              <a:gd name="T25" fmla="*/ 50403125 h 30"/>
              <a:gd name="T26" fmla="*/ 115927188 w 46"/>
              <a:gd name="T27" fmla="*/ 55443438 h 30"/>
              <a:gd name="T28" fmla="*/ 115927188 w 46"/>
              <a:gd name="T29" fmla="*/ 65524063 h 30"/>
              <a:gd name="T30" fmla="*/ 105846563 w 46"/>
              <a:gd name="T31" fmla="*/ 70564375 h 30"/>
              <a:gd name="T32" fmla="*/ 100806250 w 46"/>
              <a:gd name="T33" fmla="*/ 70564375 h 30"/>
              <a:gd name="T34" fmla="*/ 95765938 w 46"/>
              <a:gd name="T35" fmla="*/ 75604688 h 30"/>
              <a:gd name="T36" fmla="*/ 90725625 w 46"/>
              <a:gd name="T37" fmla="*/ 75604688 h 30"/>
              <a:gd name="T38" fmla="*/ 85685313 w 46"/>
              <a:gd name="T39" fmla="*/ 75604688 h 30"/>
              <a:gd name="T40" fmla="*/ 80645000 w 46"/>
              <a:gd name="T41" fmla="*/ 70564375 h 30"/>
              <a:gd name="T42" fmla="*/ 80645000 w 46"/>
              <a:gd name="T43" fmla="*/ 65524063 h 30"/>
              <a:gd name="T44" fmla="*/ 75604688 w 46"/>
              <a:gd name="T45" fmla="*/ 60483750 h 30"/>
              <a:gd name="T46" fmla="*/ 70564375 w 46"/>
              <a:gd name="T47" fmla="*/ 55443438 h 30"/>
              <a:gd name="T48" fmla="*/ 65524063 w 46"/>
              <a:gd name="T49" fmla="*/ 60483750 h 30"/>
              <a:gd name="T50" fmla="*/ 65524063 w 46"/>
              <a:gd name="T51" fmla="*/ 65524063 h 30"/>
              <a:gd name="T52" fmla="*/ 60483750 w 46"/>
              <a:gd name="T53" fmla="*/ 75604688 h 30"/>
              <a:gd name="T54" fmla="*/ 55443438 w 46"/>
              <a:gd name="T55" fmla="*/ 75604688 h 30"/>
              <a:gd name="T56" fmla="*/ 50403125 w 46"/>
              <a:gd name="T57" fmla="*/ 75604688 h 30"/>
              <a:gd name="T58" fmla="*/ 40322500 w 46"/>
              <a:gd name="T59" fmla="*/ 70564375 h 30"/>
              <a:gd name="T60" fmla="*/ 40322500 w 46"/>
              <a:gd name="T61" fmla="*/ 65524063 h 30"/>
              <a:gd name="T62" fmla="*/ 30241875 w 46"/>
              <a:gd name="T63" fmla="*/ 65524063 h 30"/>
              <a:gd name="T64" fmla="*/ 20161250 w 46"/>
              <a:gd name="T65" fmla="*/ 65524063 h 30"/>
              <a:gd name="T66" fmla="*/ 15120938 w 46"/>
              <a:gd name="T67" fmla="*/ 65524063 h 30"/>
              <a:gd name="T68" fmla="*/ 15120938 w 46"/>
              <a:gd name="T69" fmla="*/ 55443438 h 30"/>
              <a:gd name="T70" fmla="*/ 20161250 w 46"/>
              <a:gd name="T71" fmla="*/ 50403125 h 30"/>
              <a:gd name="T72" fmla="*/ 30241875 w 46"/>
              <a:gd name="T73" fmla="*/ 50403125 h 30"/>
              <a:gd name="T74" fmla="*/ 20161250 w 46"/>
              <a:gd name="T75" fmla="*/ 45362813 h 30"/>
              <a:gd name="T76" fmla="*/ 20161250 w 46"/>
              <a:gd name="T77" fmla="*/ 45362813 h 30"/>
              <a:gd name="T78" fmla="*/ 10080625 w 46"/>
              <a:gd name="T79" fmla="*/ 35282188 h 30"/>
              <a:gd name="T80" fmla="*/ 15120938 w 46"/>
              <a:gd name="T81" fmla="*/ 35282188 h 30"/>
              <a:gd name="T82" fmla="*/ 5040313 w 46"/>
              <a:gd name="T83" fmla="*/ 30241875 h 30"/>
              <a:gd name="T84" fmla="*/ 5040313 w 46"/>
              <a:gd name="T85" fmla="*/ 20161250 h 30"/>
              <a:gd name="T86" fmla="*/ 0 w 46"/>
              <a:gd name="T87" fmla="*/ 15120938 h 3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" h="30">
                <a:moveTo>
                  <a:pt x="0" y="6"/>
                </a:move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6" y="2"/>
                </a:lnTo>
                <a:lnTo>
                  <a:pt x="26" y="4"/>
                </a:lnTo>
                <a:lnTo>
                  <a:pt x="28" y="6"/>
                </a:lnTo>
                <a:lnTo>
                  <a:pt x="30" y="6"/>
                </a:lnTo>
                <a:lnTo>
                  <a:pt x="32" y="8"/>
                </a:lnTo>
                <a:lnTo>
                  <a:pt x="34" y="8"/>
                </a:lnTo>
                <a:lnTo>
                  <a:pt x="34" y="10"/>
                </a:lnTo>
                <a:lnTo>
                  <a:pt x="34" y="12"/>
                </a:lnTo>
                <a:lnTo>
                  <a:pt x="34" y="14"/>
                </a:lnTo>
                <a:lnTo>
                  <a:pt x="34" y="16"/>
                </a:lnTo>
                <a:lnTo>
                  <a:pt x="36" y="16"/>
                </a:lnTo>
                <a:lnTo>
                  <a:pt x="38" y="18"/>
                </a:lnTo>
                <a:lnTo>
                  <a:pt x="40" y="18"/>
                </a:lnTo>
                <a:lnTo>
                  <a:pt x="42" y="20"/>
                </a:lnTo>
                <a:lnTo>
                  <a:pt x="44" y="20"/>
                </a:lnTo>
                <a:lnTo>
                  <a:pt x="46" y="20"/>
                </a:lnTo>
                <a:lnTo>
                  <a:pt x="46" y="22"/>
                </a:lnTo>
                <a:lnTo>
                  <a:pt x="44" y="24"/>
                </a:lnTo>
                <a:lnTo>
                  <a:pt x="46" y="24"/>
                </a:lnTo>
                <a:lnTo>
                  <a:pt x="46" y="26"/>
                </a:lnTo>
                <a:lnTo>
                  <a:pt x="44" y="28"/>
                </a:lnTo>
                <a:lnTo>
                  <a:pt x="42" y="28"/>
                </a:lnTo>
                <a:lnTo>
                  <a:pt x="40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4" y="26"/>
                </a:lnTo>
                <a:lnTo>
                  <a:pt x="24" y="28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8" y="20"/>
                </a:lnTo>
                <a:lnTo>
                  <a:pt x="12" y="20"/>
                </a:lnTo>
                <a:lnTo>
                  <a:pt x="10" y="20"/>
                </a:lnTo>
                <a:lnTo>
                  <a:pt x="8" y="18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8" name="Freeform 2468"/>
          <p:cNvSpPr>
            <a:spLocks/>
          </p:cNvSpPr>
          <p:nvPr/>
        </p:nvSpPr>
        <p:spPr bwMode="auto">
          <a:xfrm>
            <a:off x="4727578" y="2420940"/>
            <a:ext cx="73025" cy="47625"/>
          </a:xfrm>
          <a:custGeom>
            <a:avLst/>
            <a:gdLst>
              <a:gd name="T0" fmla="*/ 5040313 w 46"/>
              <a:gd name="T1" fmla="*/ 10080625 h 30"/>
              <a:gd name="T2" fmla="*/ 15120938 w 46"/>
              <a:gd name="T3" fmla="*/ 10080625 h 30"/>
              <a:gd name="T4" fmla="*/ 30241875 w 46"/>
              <a:gd name="T5" fmla="*/ 5040313 h 30"/>
              <a:gd name="T6" fmla="*/ 40322500 w 46"/>
              <a:gd name="T7" fmla="*/ 0 h 30"/>
              <a:gd name="T8" fmla="*/ 50403125 w 46"/>
              <a:gd name="T9" fmla="*/ 0 h 30"/>
              <a:gd name="T10" fmla="*/ 55443438 w 46"/>
              <a:gd name="T11" fmla="*/ 0 h 30"/>
              <a:gd name="T12" fmla="*/ 65524063 w 46"/>
              <a:gd name="T13" fmla="*/ 10080625 h 30"/>
              <a:gd name="T14" fmla="*/ 80645000 w 46"/>
              <a:gd name="T15" fmla="*/ 20161250 h 30"/>
              <a:gd name="T16" fmla="*/ 85685313 w 46"/>
              <a:gd name="T17" fmla="*/ 20161250 h 30"/>
              <a:gd name="T18" fmla="*/ 85685313 w 46"/>
              <a:gd name="T19" fmla="*/ 35282188 h 30"/>
              <a:gd name="T20" fmla="*/ 85685313 w 46"/>
              <a:gd name="T21" fmla="*/ 40322500 h 30"/>
              <a:gd name="T22" fmla="*/ 100806250 w 46"/>
              <a:gd name="T23" fmla="*/ 45362813 h 30"/>
              <a:gd name="T24" fmla="*/ 110886875 w 46"/>
              <a:gd name="T25" fmla="*/ 50403125 h 30"/>
              <a:gd name="T26" fmla="*/ 115927188 w 46"/>
              <a:gd name="T27" fmla="*/ 55443438 h 30"/>
              <a:gd name="T28" fmla="*/ 115927188 w 46"/>
              <a:gd name="T29" fmla="*/ 65524063 h 30"/>
              <a:gd name="T30" fmla="*/ 105846563 w 46"/>
              <a:gd name="T31" fmla="*/ 70564375 h 30"/>
              <a:gd name="T32" fmla="*/ 100806250 w 46"/>
              <a:gd name="T33" fmla="*/ 70564375 h 30"/>
              <a:gd name="T34" fmla="*/ 95765938 w 46"/>
              <a:gd name="T35" fmla="*/ 75604688 h 30"/>
              <a:gd name="T36" fmla="*/ 90725625 w 46"/>
              <a:gd name="T37" fmla="*/ 75604688 h 30"/>
              <a:gd name="T38" fmla="*/ 85685313 w 46"/>
              <a:gd name="T39" fmla="*/ 75604688 h 30"/>
              <a:gd name="T40" fmla="*/ 80645000 w 46"/>
              <a:gd name="T41" fmla="*/ 70564375 h 30"/>
              <a:gd name="T42" fmla="*/ 80645000 w 46"/>
              <a:gd name="T43" fmla="*/ 65524063 h 30"/>
              <a:gd name="T44" fmla="*/ 75604688 w 46"/>
              <a:gd name="T45" fmla="*/ 60483750 h 30"/>
              <a:gd name="T46" fmla="*/ 70564375 w 46"/>
              <a:gd name="T47" fmla="*/ 55443438 h 30"/>
              <a:gd name="T48" fmla="*/ 65524063 w 46"/>
              <a:gd name="T49" fmla="*/ 60483750 h 30"/>
              <a:gd name="T50" fmla="*/ 65524063 w 46"/>
              <a:gd name="T51" fmla="*/ 65524063 h 30"/>
              <a:gd name="T52" fmla="*/ 60483750 w 46"/>
              <a:gd name="T53" fmla="*/ 75604688 h 30"/>
              <a:gd name="T54" fmla="*/ 55443438 w 46"/>
              <a:gd name="T55" fmla="*/ 75604688 h 30"/>
              <a:gd name="T56" fmla="*/ 50403125 w 46"/>
              <a:gd name="T57" fmla="*/ 75604688 h 30"/>
              <a:gd name="T58" fmla="*/ 40322500 w 46"/>
              <a:gd name="T59" fmla="*/ 70564375 h 30"/>
              <a:gd name="T60" fmla="*/ 40322500 w 46"/>
              <a:gd name="T61" fmla="*/ 65524063 h 30"/>
              <a:gd name="T62" fmla="*/ 30241875 w 46"/>
              <a:gd name="T63" fmla="*/ 65524063 h 30"/>
              <a:gd name="T64" fmla="*/ 20161250 w 46"/>
              <a:gd name="T65" fmla="*/ 65524063 h 30"/>
              <a:gd name="T66" fmla="*/ 15120938 w 46"/>
              <a:gd name="T67" fmla="*/ 65524063 h 30"/>
              <a:gd name="T68" fmla="*/ 15120938 w 46"/>
              <a:gd name="T69" fmla="*/ 55443438 h 30"/>
              <a:gd name="T70" fmla="*/ 20161250 w 46"/>
              <a:gd name="T71" fmla="*/ 50403125 h 30"/>
              <a:gd name="T72" fmla="*/ 30241875 w 46"/>
              <a:gd name="T73" fmla="*/ 50403125 h 30"/>
              <a:gd name="T74" fmla="*/ 20161250 w 46"/>
              <a:gd name="T75" fmla="*/ 45362813 h 30"/>
              <a:gd name="T76" fmla="*/ 20161250 w 46"/>
              <a:gd name="T77" fmla="*/ 45362813 h 30"/>
              <a:gd name="T78" fmla="*/ 10080625 w 46"/>
              <a:gd name="T79" fmla="*/ 35282188 h 30"/>
              <a:gd name="T80" fmla="*/ 15120938 w 46"/>
              <a:gd name="T81" fmla="*/ 35282188 h 30"/>
              <a:gd name="T82" fmla="*/ 5040313 w 46"/>
              <a:gd name="T83" fmla="*/ 30241875 h 30"/>
              <a:gd name="T84" fmla="*/ 5040313 w 46"/>
              <a:gd name="T85" fmla="*/ 20161250 h 30"/>
              <a:gd name="T86" fmla="*/ 0 w 46"/>
              <a:gd name="T87" fmla="*/ 15120938 h 3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" h="30">
                <a:moveTo>
                  <a:pt x="0" y="6"/>
                </a:move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6" y="2"/>
                </a:lnTo>
                <a:lnTo>
                  <a:pt x="26" y="4"/>
                </a:lnTo>
                <a:lnTo>
                  <a:pt x="28" y="6"/>
                </a:lnTo>
                <a:lnTo>
                  <a:pt x="30" y="6"/>
                </a:lnTo>
                <a:lnTo>
                  <a:pt x="32" y="8"/>
                </a:lnTo>
                <a:lnTo>
                  <a:pt x="34" y="8"/>
                </a:lnTo>
                <a:lnTo>
                  <a:pt x="34" y="10"/>
                </a:lnTo>
                <a:lnTo>
                  <a:pt x="34" y="12"/>
                </a:lnTo>
                <a:lnTo>
                  <a:pt x="34" y="14"/>
                </a:lnTo>
                <a:lnTo>
                  <a:pt x="34" y="16"/>
                </a:lnTo>
                <a:lnTo>
                  <a:pt x="36" y="16"/>
                </a:lnTo>
                <a:lnTo>
                  <a:pt x="38" y="18"/>
                </a:lnTo>
                <a:lnTo>
                  <a:pt x="40" y="18"/>
                </a:lnTo>
                <a:lnTo>
                  <a:pt x="42" y="20"/>
                </a:lnTo>
                <a:lnTo>
                  <a:pt x="44" y="20"/>
                </a:lnTo>
                <a:lnTo>
                  <a:pt x="46" y="20"/>
                </a:lnTo>
                <a:lnTo>
                  <a:pt x="46" y="22"/>
                </a:lnTo>
                <a:lnTo>
                  <a:pt x="44" y="24"/>
                </a:lnTo>
                <a:lnTo>
                  <a:pt x="46" y="24"/>
                </a:lnTo>
                <a:lnTo>
                  <a:pt x="46" y="26"/>
                </a:lnTo>
                <a:lnTo>
                  <a:pt x="44" y="28"/>
                </a:lnTo>
                <a:lnTo>
                  <a:pt x="42" y="28"/>
                </a:lnTo>
                <a:lnTo>
                  <a:pt x="40" y="28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0" y="24"/>
                </a:lnTo>
                <a:lnTo>
                  <a:pt x="28" y="24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6" y="26"/>
                </a:lnTo>
                <a:lnTo>
                  <a:pt x="24" y="26"/>
                </a:lnTo>
                <a:lnTo>
                  <a:pt x="24" y="28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6" y="26"/>
                </a:lnTo>
                <a:lnTo>
                  <a:pt x="6" y="24"/>
                </a:lnTo>
                <a:lnTo>
                  <a:pt x="6" y="22"/>
                </a:lnTo>
                <a:lnTo>
                  <a:pt x="6" y="20"/>
                </a:lnTo>
                <a:lnTo>
                  <a:pt x="8" y="20"/>
                </a:lnTo>
                <a:lnTo>
                  <a:pt x="12" y="20"/>
                </a:lnTo>
                <a:lnTo>
                  <a:pt x="10" y="20"/>
                </a:lnTo>
                <a:lnTo>
                  <a:pt x="8" y="18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59" name="Freeform 2470"/>
          <p:cNvSpPr>
            <a:spLocks/>
          </p:cNvSpPr>
          <p:nvPr/>
        </p:nvSpPr>
        <p:spPr bwMode="auto">
          <a:xfrm>
            <a:off x="4737102" y="2455864"/>
            <a:ext cx="104775" cy="90487"/>
          </a:xfrm>
          <a:custGeom>
            <a:avLst/>
            <a:gdLst>
              <a:gd name="T0" fmla="*/ 5040313 w 66"/>
              <a:gd name="T1" fmla="*/ 30241708 h 57"/>
              <a:gd name="T2" fmla="*/ 10080625 w 66"/>
              <a:gd name="T3" fmla="*/ 20161139 h 57"/>
              <a:gd name="T4" fmla="*/ 20161250 w 66"/>
              <a:gd name="T5" fmla="*/ 10080569 h 57"/>
              <a:gd name="T6" fmla="*/ 25201563 w 66"/>
              <a:gd name="T7" fmla="*/ 15120854 h 57"/>
              <a:gd name="T8" fmla="*/ 35282188 w 66"/>
              <a:gd name="T9" fmla="*/ 20161139 h 57"/>
              <a:gd name="T10" fmla="*/ 40322500 w 66"/>
              <a:gd name="T11" fmla="*/ 20161139 h 57"/>
              <a:gd name="T12" fmla="*/ 45362813 w 66"/>
              <a:gd name="T13" fmla="*/ 10080569 h 57"/>
              <a:gd name="T14" fmla="*/ 50403125 w 66"/>
              <a:gd name="T15" fmla="*/ 5040285 h 57"/>
              <a:gd name="T16" fmla="*/ 55443438 w 66"/>
              <a:gd name="T17" fmla="*/ 5040285 h 57"/>
              <a:gd name="T18" fmla="*/ 65524063 w 66"/>
              <a:gd name="T19" fmla="*/ 10080569 h 57"/>
              <a:gd name="T20" fmla="*/ 65524063 w 66"/>
              <a:gd name="T21" fmla="*/ 15120854 h 57"/>
              <a:gd name="T22" fmla="*/ 70564375 w 66"/>
              <a:gd name="T23" fmla="*/ 20161139 h 57"/>
              <a:gd name="T24" fmla="*/ 80645000 w 66"/>
              <a:gd name="T25" fmla="*/ 20161139 h 57"/>
              <a:gd name="T26" fmla="*/ 85685313 w 66"/>
              <a:gd name="T27" fmla="*/ 15120854 h 57"/>
              <a:gd name="T28" fmla="*/ 95765938 w 66"/>
              <a:gd name="T29" fmla="*/ 15120854 h 57"/>
              <a:gd name="T30" fmla="*/ 105846563 w 66"/>
              <a:gd name="T31" fmla="*/ 15120854 h 57"/>
              <a:gd name="T32" fmla="*/ 115927188 w 66"/>
              <a:gd name="T33" fmla="*/ 25201423 h 57"/>
              <a:gd name="T34" fmla="*/ 126007813 w 66"/>
              <a:gd name="T35" fmla="*/ 30241708 h 57"/>
              <a:gd name="T36" fmla="*/ 136088438 w 66"/>
              <a:gd name="T37" fmla="*/ 20161139 h 57"/>
              <a:gd name="T38" fmla="*/ 156249688 w 66"/>
              <a:gd name="T39" fmla="*/ 25201423 h 57"/>
              <a:gd name="T40" fmla="*/ 141128750 w 66"/>
              <a:gd name="T41" fmla="*/ 30241708 h 57"/>
              <a:gd name="T42" fmla="*/ 146169063 w 66"/>
              <a:gd name="T43" fmla="*/ 40322277 h 57"/>
              <a:gd name="T44" fmla="*/ 151209375 w 66"/>
              <a:gd name="T45" fmla="*/ 47881910 h 57"/>
              <a:gd name="T46" fmla="*/ 141128750 w 66"/>
              <a:gd name="T47" fmla="*/ 63002764 h 57"/>
              <a:gd name="T48" fmla="*/ 146169063 w 66"/>
              <a:gd name="T49" fmla="*/ 78123618 h 57"/>
              <a:gd name="T50" fmla="*/ 161290000 w 66"/>
              <a:gd name="T51" fmla="*/ 88204188 h 57"/>
              <a:gd name="T52" fmla="*/ 166330313 w 66"/>
              <a:gd name="T53" fmla="*/ 103325042 h 57"/>
              <a:gd name="T54" fmla="*/ 156249688 w 66"/>
              <a:gd name="T55" fmla="*/ 113405611 h 57"/>
              <a:gd name="T56" fmla="*/ 146169063 w 66"/>
              <a:gd name="T57" fmla="*/ 113405611 h 57"/>
              <a:gd name="T58" fmla="*/ 146169063 w 66"/>
              <a:gd name="T59" fmla="*/ 123486180 h 57"/>
              <a:gd name="T60" fmla="*/ 146169063 w 66"/>
              <a:gd name="T61" fmla="*/ 138607034 h 57"/>
              <a:gd name="T62" fmla="*/ 136088438 w 66"/>
              <a:gd name="T63" fmla="*/ 138607034 h 57"/>
              <a:gd name="T64" fmla="*/ 120967500 w 66"/>
              <a:gd name="T65" fmla="*/ 138607034 h 57"/>
              <a:gd name="T66" fmla="*/ 110886875 w 66"/>
              <a:gd name="T67" fmla="*/ 143647319 h 57"/>
              <a:gd name="T68" fmla="*/ 115927188 w 66"/>
              <a:gd name="T69" fmla="*/ 133566749 h 57"/>
              <a:gd name="T70" fmla="*/ 115927188 w 66"/>
              <a:gd name="T71" fmla="*/ 123486180 h 57"/>
              <a:gd name="T72" fmla="*/ 100806250 w 66"/>
              <a:gd name="T73" fmla="*/ 118445896 h 57"/>
              <a:gd name="T74" fmla="*/ 95765938 w 66"/>
              <a:gd name="T75" fmla="*/ 108365326 h 57"/>
              <a:gd name="T76" fmla="*/ 85685313 w 66"/>
              <a:gd name="T77" fmla="*/ 98284757 h 57"/>
              <a:gd name="T78" fmla="*/ 70564375 w 66"/>
              <a:gd name="T79" fmla="*/ 93244472 h 57"/>
              <a:gd name="T80" fmla="*/ 70564375 w 66"/>
              <a:gd name="T81" fmla="*/ 103325042 h 57"/>
              <a:gd name="T82" fmla="*/ 65524063 w 66"/>
              <a:gd name="T83" fmla="*/ 108365326 h 57"/>
              <a:gd name="T84" fmla="*/ 60483750 w 66"/>
              <a:gd name="T85" fmla="*/ 113405611 h 57"/>
              <a:gd name="T86" fmla="*/ 50403125 w 66"/>
              <a:gd name="T87" fmla="*/ 108365326 h 57"/>
              <a:gd name="T88" fmla="*/ 40322500 w 66"/>
              <a:gd name="T89" fmla="*/ 98284757 h 57"/>
              <a:gd name="T90" fmla="*/ 30241875 w 66"/>
              <a:gd name="T91" fmla="*/ 98284757 h 57"/>
              <a:gd name="T92" fmla="*/ 20161250 w 66"/>
              <a:gd name="T93" fmla="*/ 88204188 h 57"/>
              <a:gd name="T94" fmla="*/ 10080625 w 66"/>
              <a:gd name="T95" fmla="*/ 83163903 h 57"/>
              <a:gd name="T96" fmla="*/ 15120938 w 66"/>
              <a:gd name="T97" fmla="*/ 73083334 h 57"/>
              <a:gd name="T98" fmla="*/ 20161250 w 66"/>
              <a:gd name="T99" fmla="*/ 68043049 h 57"/>
              <a:gd name="T100" fmla="*/ 10080625 w 66"/>
              <a:gd name="T101" fmla="*/ 57962480 h 57"/>
              <a:gd name="T102" fmla="*/ 25201563 w 66"/>
              <a:gd name="T103" fmla="*/ 52922195 h 57"/>
              <a:gd name="T104" fmla="*/ 15120938 w 66"/>
              <a:gd name="T105" fmla="*/ 42841626 h 57"/>
              <a:gd name="T106" fmla="*/ 0 w 66"/>
              <a:gd name="T107" fmla="*/ 35281993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6" h="57">
                <a:moveTo>
                  <a:pt x="0" y="14"/>
                </a:moveTo>
                <a:lnTo>
                  <a:pt x="0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6" y="10"/>
                </a:lnTo>
                <a:lnTo>
                  <a:pt x="48" y="10"/>
                </a:lnTo>
                <a:lnTo>
                  <a:pt x="50" y="12"/>
                </a:lnTo>
                <a:lnTo>
                  <a:pt x="52" y="12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8" y="10"/>
                </a:lnTo>
                <a:lnTo>
                  <a:pt x="60" y="10"/>
                </a:lnTo>
                <a:lnTo>
                  <a:pt x="62" y="10"/>
                </a:lnTo>
                <a:lnTo>
                  <a:pt x="60" y="12"/>
                </a:lnTo>
                <a:lnTo>
                  <a:pt x="58" y="12"/>
                </a:lnTo>
                <a:lnTo>
                  <a:pt x="56" y="12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60" y="17"/>
                </a:lnTo>
                <a:lnTo>
                  <a:pt x="60" y="19"/>
                </a:lnTo>
                <a:lnTo>
                  <a:pt x="58" y="21"/>
                </a:lnTo>
                <a:lnTo>
                  <a:pt x="56" y="23"/>
                </a:lnTo>
                <a:lnTo>
                  <a:pt x="56" y="25"/>
                </a:lnTo>
                <a:lnTo>
                  <a:pt x="56" y="27"/>
                </a:lnTo>
                <a:lnTo>
                  <a:pt x="58" y="29"/>
                </a:lnTo>
                <a:lnTo>
                  <a:pt x="58" y="31"/>
                </a:lnTo>
                <a:lnTo>
                  <a:pt x="60" y="33"/>
                </a:lnTo>
                <a:lnTo>
                  <a:pt x="62" y="33"/>
                </a:lnTo>
                <a:lnTo>
                  <a:pt x="64" y="35"/>
                </a:lnTo>
                <a:lnTo>
                  <a:pt x="66" y="37"/>
                </a:lnTo>
                <a:lnTo>
                  <a:pt x="66" y="39"/>
                </a:lnTo>
                <a:lnTo>
                  <a:pt x="66" y="41"/>
                </a:lnTo>
                <a:lnTo>
                  <a:pt x="64" y="41"/>
                </a:lnTo>
                <a:lnTo>
                  <a:pt x="64" y="43"/>
                </a:lnTo>
                <a:lnTo>
                  <a:pt x="62" y="45"/>
                </a:lnTo>
                <a:lnTo>
                  <a:pt x="60" y="45"/>
                </a:lnTo>
                <a:lnTo>
                  <a:pt x="58" y="45"/>
                </a:lnTo>
                <a:lnTo>
                  <a:pt x="58" y="47"/>
                </a:lnTo>
                <a:lnTo>
                  <a:pt x="58" y="49"/>
                </a:lnTo>
                <a:lnTo>
                  <a:pt x="58" y="51"/>
                </a:lnTo>
                <a:lnTo>
                  <a:pt x="60" y="51"/>
                </a:lnTo>
                <a:lnTo>
                  <a:pt x="60" y="53"/>
                </a:lnTo>
                <a:lnTo>
                  <a:pt x="58" y="55"/>
                </a:lnTo>
                <a:lnTo>
                  <a:pt x="56" y="55"/>
                </a:lnTo>
                <a:lnTo>
                  <a:pt x="54" y="55"/>
                </a:lnTo>
                <a:lnTo>
                  <a:pt x="52" y="57"/>
                </a:lnTo>
                <a:lnTo>
                  <a:pt x="50" y="55"/>
                </a:lnTo>
                <a:lnTo>
                  <a:pt x="48" y="55"/>
                </a:lnTo>
                <a:lnTo>
                  <a:pt x="46" y="57"/>
                </a:lnTo>
                <a:lnTo>
                  <a:pt x="44" y="57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6" y="51"/>
                </a:lnTo>
                <a:lnTo>
                  <a:pt x="48" y="49"/>
                </a:lnTo>
                <a:lnTo>
                  <a:pt x="46" y="49"/>
                </a:lnTo>
                <a:lnTo>
                  <a:pt x="44" y="47"/>
                </a:lnTo>
                <a:lnTo>
                  <a:pt x="40" y="47"/>
                </a:lnTo>
                <a:lnTo>
                  <a:pt x="42" y="45"/>
                </a:lnTo>
                <a:lnTo>
                  <a:pt x="40" y="45"/>
                </a:lnTo>
                <a:lnTo>
                  <a:pt x="38" y="43"/>
                </a:lnTo>
                <a:lnTo>
                  <a:pt x="36" y="41"/>
                </a:lnTo>
                <a:lnTo>
                  <a:pt x="34" y="41"/>
                </a:lnTo>
                <a:lnTo>
                  <a:pt x="34" y="39"/>
                </a:lnTo>
                <a:lnTo>
                  <a:pt x="32" y="39"/>
                </a:lnTo>
                <a:lnTo>
                  <a:pt x="30" y="39"/>
                </a:lnTo>
                <a:lnTo>
                  <a:pt x="30" y="37"/>
                </a:lnTo>
                <a:lnTo>
                  <a:pt x="28" y="37"/>
                </a:lnTo>
                <a:lnTo>
                  <a:pt x="28" y="39"/>
                </a:lnTo>
                <a:lnTo>
                  <a:pt x="28" y="41"/>
                </a:lnTo>
                <a:lnTo>
                  <a:pt x="26" y="43"/>
                </a:lnTo>
                <a:lnTo>
                  <a:pt x="26" y="45"/>
                </a:lnTo>
                <a:lnTo>
                  <a:pt x="24" y="45"/>
                </a:lnTo>
                <a:lnTo>
                  <a:pt x="22" y="43"/>
                </a:lnTo>
                <a:lnTo>
                  <a:pt x="20" y="43"/>
                </a:lnTo>
                <a:lnTo>
                  <a:pt x="18" y="41"/>
                </a:lnTo>
                <a:lnTo>
                  <a:pt x="16" y="41"/>
                </a:lnTo>
                <a:lnTo>
                  <a:pt x="16" y="39"/>
                </a:lnTo>
                <a:lnTo>
                  <a:pt x="14" y="39"/>
                </a:lnTo>
                <a:lnTo>
                  <a:pt x="12" y="39"/>
                </a:lnTo>
                <a:lnTo>
                  <a:pt x="10" y="39"/>
                </a:lnTo>
                <a:lnTo>
                  <a:pt x="8" y="37"/>
                </a:lnTo>
                <a:lnTo>
                  <a:pt x="8" y="35"/>
                </a:lnTo>
                <a:lnTo>
                  <a:pt x="6" y="35"/>
                </a:lnTo>
                <a:lnTo>
                  <a:pt x="6" y="33"/>
                </a:lnTo>
                <a:lnTo>
                  <a:pt x="4" y="33"/>
                </a:lnTo>
                <a:lnTo>
                  <a:pt x="4" y="31"/>
                </a:lnTo>
                <a:lnTo>
                  <a:pt x="4" y="29"/>
                </a:lnTo>
                <a:lnTo>
                  <a:pt x="6" y="29"/>
                </a:lnTo>
                <a:lnTo>
                  <a:pt x="6" y="31"/>
                </a:lnTo>
                <a:lnTo>
                  <a:pt x="8" y="29"/>
                </a:lnTo>
                <a:lnTo>
                  <a:pt x="8" y="27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6" y="23"/>
                </a:lnTo>
                <a:lnTo>
                  <a:pt x="8" y="23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6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0" name="Freeform 2471"/>
          <p:cNvSpPr>
            <a:spLocks/>
          </p:cNvSpPr>
          <p:nvPr/>
        </p:nvSpPr>
        <p:spPr bwMode="auto">
          <a:xfrm>
            <a:off x="4737102" y="2455864"/>
            <a:ext cx="104775" cy="90487"/>
          </a:xfrm>
          <a:custGeom>
            <a:avLst/>
            <a:gdLst>
              <a:gd name="T0" fmla="*/ 5040313 w 66"/>
              <a:gd name="T1" fmla="*/ 30241708 h 57"/>
              <a:gd name="T2" fmla="*/ 10080625 w 66"/>
              <a:gd name="T3" fmla="*/ 20161139 h 57"/>
              <a:gd name="T4" fmla="*/ 20161250 w 66"/>
              <a:gd name="T5" fmla="*/ 10080569 h 57"/>
              <a:gd name="T6" fmla="*/ 25201563 w 66"/>
              <a:gd name="T7" fmla="*/ 15120854 h 57"/>
              <a:gd name="T8" fmla="*/ 35282188 w 66"/>
              <a:gd name="T9" fmla="*/ 20161139 h 57"/>
              <a:gd name="T10" fmla="*/ 40322500 w 66"/>
              <a:gd name="T11" fmla="*/ 20161139 h 57"/>
              <a:gd name="T12" fmla="*/ 45362813 w 66"/>
              <a:gd name="T13" fmla="*/ 10080569 h 57"/>
              <a:gd name="T14" fmla="*/ 50403125 w 66"/>
              <a:gd name="T15" fmla="*/ 5040285 h 57"/>
              <a:gd name="T16" fmla="*/ 55443438 w 66"/>
              <a:gd name="T17" fmla="*/ 5040285 h 57"/>
              <a:gd name="T18" fmla="*/ 65524063 w 66"/>
              <a:gd name="T19" fmla="*/ 10080569 h 57"/>
              <a:gd name="T20" fmla="*/ 65524063 w 66"/>
              <a:gd name="T21" fmla="*/ 15120854 h 57"/>
              <a:gd name="T22" fmla="*/ 70564375 w 66"/>
              <a:gd name="T23" fmla="*/ 20161139 h 57"/>
              <a:gd name="T24" fmla="*/ 80645000 w 66"/>
              <a:gd name="T25" fmla="*/ 20161139 h 57"/>
              <a:gd name="T26" fmla="*/ 85685313 w 66"/>
              <a:gd name="T27" fmla="*/ 15120854 h 57"/>
              <a:gd name="T28" fmla="*/ 95765938 w 66"/>
              <a:gd name="T29" fmla="*/ 15120854 h 57"/>
              <a:gd name="T30" fmla="*/ 105846563 w 66"/>
              <a:gd name="T31" fmla="*/ 15120854 h 57"/>
              <a:gd name="T32" fmla="*/ 115927188 w 66"/>
              <a:gd name="T33" fmla="*/ 25201423 h 57"/>
              <a:gd name="T34" fmla="*/ 126007813 w 66"/>
              <a:gd name="T35" fmla="*/ 30241708 h 57"/>
              <a:gd name="T36" fmla="*/ 136088438 w 66"/>
              <a:gd name="T37" fmla="*/ 20161139 h 57"/>
              <a:gd name="T38" fmla="*/ 156249688 w 66"/>
              <a:gd name="T39" fmla="*/ 25201423 h 57"/>
              <a:gd name="T40" fmla="*/ 141128750 w 66"/>
              <a:gd name="T41" fmla="*/ 30241708 h 57"/>
              <a:gd name="T42" fmla="*/ 146169063 w 66"/>
              <a:gd name="T43" fmla="*/ 40322277 h 57"/>
              <a:gd name="T44" fmla="*/ 151209375 w 66"/>
              <a:gd name="T45" fmla="*/ 47881910 h 57"/>
              <a:gd name="T46" fmla="*/ 141128750 w 66"/>
              <a:gd name="T47" fmla="*/ 63002764 h 57"/>
              <a:gd name="T48" fmla="*/ 146169063 w 66"/>
              <a:gd name="T49" fmla="*/ 78123618 h 57"/>
              <a:gd name="T50" fmla="*/ 161290000 w 66"/>
              <a:gd name="T51" fmla="*/ 88204188 h 57"/>
              <a:gd name="T52" fmla="*/ 166330313 w 66"/>
              <a:gd name="T53" fmla="*/ 103325042 h 57"/>
              <a:gd name="T54" fmla="*/ 156249688 w 66"/>
              <a:gd name="T55" fmla="*/ 113405611 h 57"/>
              <a:gd name="T56" fmla="*/ 146169063 w 66"/>
              <a:gd name="T57" fmla="*/ 113405611 h 57"/>
              <a:gd name="T58" fmla="*/ 146169063 w 66"/>
              <a:gd name="T59" fmla="*/ 123486180 h 57"/>
              <a:gd name="T60" fmla="*/ 146169063 w 66"/>
              <a:gd name="T61" fmla="*/ 138607034 h 57"/>
              <a:gd name="T62" fmla="*/ 136088438 w 66"/>
              <a:gd name="T63" fmla="*/ 138607034 h 57"/>
              <a:gd name="T64" fmla="*/ 120967500 w 66"/>
              <a:gd name="T65" fmla="*/ 138607034 h 57"/>
              <a:gd name="T66" fmla="*/ 110886875 w 66"/>
              <a:gd name="T67" fmla="*/ 143647319 h 57"/>
              <a:gd name="T68" fmla="*/ 115927188 w 66"/>
              <a:gd name="T69" fmla="*/ 133566749 h 57"/>
              <a:gd name="T70" fmla="*/ 115927188 w 66"/>
              <a:gd name="T71" fmla="*/ 123486180 h 57"/>
              <a:gd name="T72" fmla="*/ 100806250 w 66"/>
              <a:gd name="T73" fmla="*/ 118445896 h 57"/>
              <a:gd name="T74" fmla="*/ 95765938 w 66"/>
              <a:gd name="T75" fmla="*/ 108365326 h 57"/>
              <a:gd name="T76" fmla="*/ 85685313 w 66"/>
              <a:gd name="T77" fmla="*/ 98284757 h 57"/>
              <a:gd name="T78" fmla="*/ 70564375 w 66"/>
              <a:gd name="T79" fmla="*/ 93244472 h 57"/>
              <a:gd name="T80" fmla="*/ 70564375 w 66"/>
              <a:gd name="T81" fmla="*/ 103325042 h 57"/>
              <a:gd name="T82" fmla="*/ 65524063 w 66"/>
              <a:gd name="T83" fmla="*/ 108365326 h 57"/>
              <a:gd name="T84" fmla="*/ 60483750 w 66"/>
              <a:gd name="T85" fmla="*/ 113405611 h 57"/>
              <a:gd name="T86" fmla="*/ 50403125 w 66"/>
              <a:gd name="T87" fmla="*/ 108365326 h 57"/>
              <a:gd name="T88" fmla="*/ 40322500 w 66"/>
              <a:gd name="T89" fmla="*/ 98284757 h 57"/>
              <a:gd name="T90" fmla="*/ 30241875 w 66"/>
              <a:gd name="T91" fmla="*/ 98284757 h 57"/>
              <a:gd name="T92" fmla="*/ 20161250 w 66"/>
              <a:gd name="T93" fmla="*/ 88204188 h 57"/>
              <a:gd name="T94" fmla="*/ 10080625 w 66"/>
              <a:gd name="T95" fmla="*/ 83163903 h 57"/>
              <a:gd name="T96" fmla="*/ 15120938 w 66"/>
              <a:gd name="T97" fmla="*/ 73083334 h 57"/>
              <a:gd name="T98" fmla="*/ 20161250 w 66"/>
              <a:gd name="T99" fmla="*/ 68043049 h 57"/>
              <a:gd name="T100" fmla="*/ 10080625 w 66"/>
              <a:gd name="T101" fmla="*/ 57962480 h 57"/>
              <a:gd name="T102" fmla="*/ 25201563 w 66"/>
              <a:gd name="T103" fmla="*/ 52922195 h 57"/>
              <a:gd name="T104" fmla="*/ 15120938 w 66"/>
              <a:gd name="T105" fmla="*/ 42841626 h 57"/>
              <a:gd name="T106" fmla="*/ 0 w 66"/>
              <a:gd name="T107" fmla="*/ 35281993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6" h="57">
                <a:moveTo>
                  <a:pt x="0" y="14"/>
                </a:moveTo>
                <a:lnTo>
                  <a:pt x="0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0" y="6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6" y="4"/>
                </a:lnTo>
                <a:lnTo>
                  <a:pt x="26" y="6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6" y="10"/>
                </a:lnTo>
                <a:lnTo>
                  <a:pt x="48" y="10"/>
                </a:lnTo>
                <a:lnTo>
                  <a:pt x="50" y="12"/>
                </a:lnTo>
                <a:lnTo>
                  <a:pt x="52" y="12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8" y="10"/>
                </a:lnTo>
                <a:lnTo>
                  <a:pt x="60" y="10"/>
                </a:lnTo>
                <a:lnTo>
                  <a:pt x="62" y="10"/>
                </a:lnTo>
                <a:lnTo>
                  <a:pt x="60" y="12"/>
                </a:lnTo>
                <a:lnTo>
                  <a:pt x="58" y="12"/>
                </a:lnTo>
                <a:lnTo>
                  <a:pt x="56" y="12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60" y="17"/>
                </a:lnTo>
                <a:lnTo>
                  <a:pt x="60" y="19"/>
                </a:lnTo>
                <a:lnTo>
                  <a:pt x="58" y="21"/>
                </a:lnTo>
                <a:lnTo>
                  <a:pt x="56" y="23"/>
                </a:lnTo>
                <a:lnTo>
                  <a:pt x="56" y="25"/>
                </a:lnTo>
                <a:lnTo>
                  <a:pt x="56" y="27"/>
                </a:lnTo>
                <a:lnTo>
                  <a:pt x="58" y="29"/>
                </a:lnTo>
                <a:lnTo>
                  <a:pt x="58" y="31"/>
                </a:lnTo>
                <a:lnTo>
                  <a:pt x="60" y="33"/>
                </a:lnTo>
                <a:lnTo>
                  <a:pt x="62" y="33"/>
                </a:lnTo>
                <a:lnTo>
                  <a:pt x="64" y="35"/>
                </a:lnTo>
                <a:lnTo>
                  <a:pt x="66" y="37"/>
                </a:lnTo>
                <a:lnTo>
                  <a:pt x="66" y="39"/>
                </a:lnTo>
                <a:lnTo>
                  <a:pt x="66" y="41"/>
                </a:lnTo>
                <a:lnTo>
                  <a:pt x="64" y="41"/>
                </a:lnTo>
                <a:lnTo>
                  <a:pt x="64" y="43"/>
                </a:lnTo>
                <a:lnTo>
                  <a:pt x="62" y="45"/>
                </a:lnTo>
                <a:lnTo>
                  <a:pt x="60" y="45"/>
                </a:lnTo>
                <a:lnTo>
                  <a:pt x="58" y="45"/>
                </a:lnTo>
                <a:lnTo>
                  <a:pt x="58" y="47"/>
                </a:lnTo>
                <a:lnTo>
                  <a:pt x="58" y="49"/>
                </a:lnTo>
                <a:lnTo>
                  <a:pt x="58" y="51"/>
                </a:lnTo>
                <a:lnTo>
                  <a:pt x="60" y="51"/>
                </a:lnTo>
                <a:lnTo>
                  <a:pt x="60" y="53"/>
                </a:lnTo>
                <a:lnTo>
                  <a:pt x="58" y="55"/>
                </a:lnTo>
                <a:lnTo>
                  <a:pt x="56" y="55"/>
                </a:lnTo>
                <a:lnTo>
                  <a:pt x="54" y="55"/>
                </a:lnTo>
                <a:lnTo>
                  <a:pt x="52" y="57"/>
                </a:lnTo>
                <a:lnTo>
                  <a:pt x="50" y="55"/>
                </a:lnTo>
                <a:lnTo>
                  <a:pt x="48" y="55"/>
                </a:lnTo>
                <a:lnTo>
                  <a:pt x="46" y="57"/>
                </a:lnTo>
                <a:lnTo>
                  <a:pt x="44" y="57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6" y="51"/>
                </a:lnTo>
                <a:lnTo>
                  <a:pt x="48" y="49"/>
                </a:lnTo>
                <a:lnTo>
                  <a:pt x="46" y="49"/>
                </a:lnTo>
                <a:lnTo>
                  <a:pt x="44" y="47"/>
                </a:lnTo>
                <a:lnTo>
                  <a:pt x="40" y="47"/>
                </a:lnTo>
                <a:lnTo>
                  <a:pt x="42" y="45"/>
                </a:lnTo>
                <a:lnTo>
                  <a:pt x="40" y="45"/>
                </a:lnTo>
                <a:lnTo>
                  <a:pt x="38" y="43"/>
                </a:lnTo>
                <a:lnTo>
                  <a:pt x="36" y="41"/>
                </a:lnTo>
                <a:lnTo>
                  <a:pt x="34" y="41"/>
                </a:lnTo>
                <a:lnTo>
                  <a:pt x="34" y="39"/>
                </a:lnTo>
                <a:lnTo>
                  <a:pt x="32" y="39"/>
                </a:lnTo>
                <a:lnTo>
                  <a:pt x="30" y="39"/>
                </a:lnTo>
                <a:lnTo>
                  <a:pt x="30" y="37"/>
                </a:lnTo>
                <a:lnTo>
                  <a:pt x="28" y="37"/>
                </a:lnTo>
                <a:lnTo>
                  <a:pt x="28" y="39"/>
                </a:lnTo>
                <a:lnTo>
                  <a:pt x="28" y="41"/>
                </a:lnTo>
                <a:lnTo>
                  <a:pt x="26" y="43"/>
                </a:lnTo>
                <a:lnTo>
                  <a:pt x="26" y="45"/>
                </a:lnTo>
                <a:lnTo>
                  <a:pt x="24" y="45"/>
                </a:lnTo>
                <a:lnTo>
                  <a:pt x="22" y="43"/>
                </a:lnTo>
                <a:lnTo>
                  <a:pt x="20" y="43"/>
                </a:lnTo>
                <a:lnTo>
                  <a:pt x="18" y="41"/>
                </a:lnTo>
                <a:lnTo>
                  <a:pt x="16" y="41"/>
                </a:lnTo>
                <a:lnTo>
                  <a:pt x="16" y="39"/>
                </a:lnTo>
                <a:lnTo>
                  <a:pt x="14" y="39"/>
                </a:lnTo>
                <a:lnTo>
                  <a:pt x="12" y="39"/>
                </a:lnTo>
                <a:lnTo>
                  <a:pt x="10" y="39"/>
                </a:lnTo>
                <a:lnTo>
                  <a:pt x="8" y="37"/>
                </a:lnTo>
                <a:lnTo>
                  <a:pt x="8" y="35"/>
                </a:lnTo>
                <a:lnTo>
                  <a:pt x="6" y="35"/>
                </a:lnTo>
                <a:lnTo>
                  <a:pt x="6" y="33"/>
                </a:lnTo>
                <a:lnTo>
                  <a:pt x="4" y="33"/>
                </a:lnTo>
                <a:lnTo>
                  <a:pt x="4" y="31"/>
                </a:lnTo>
                <a:lnTo>
                  <a:pt x="4" y="29"/>
                </a:lnTo>
                <a:lnTo>
                  <a:pt x="6" y="29"/>
                </a:lnTo>
                <a:lnTo>
                  <a:pt x="6" y="31"/>
                </a:lnTo>
                <a:lnTo>
                  <a:pt x="8" y="29"/>
                </a:lnTo>
                <a:lnTo>
                  <a:pt x="8" y="27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6" y="23"/>
                </a:lnTo>
                <a:lnTo>
                  <a:pt x="8" y="23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6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1" name="Freeform 2472"/>
          <p:cNvSpPr>
            <a:spLocks/>
          </p:cNvSpPr>
          <p:nvPr/>
        </p:nvSpPr>
        <p:spPr bwMode="auto">
          <a:xfrm>
            <a:off x="4765677" y="2514601"/>
            <a:ext cx="47625" cy="47625"/>
          </a:xfrm>
          <a:custGeom>
            <a:avLst/>
            <a:gdLst>
              <a:gd name="T0" fmla="*/ 0 w 30"/>
              <a:gd name="T1" fmla="*/ 25201563 h 30"/>
              <a:gd name="T2" fmla="*/ 5040313 w 30"/>
              <a:gd name="T3" fmla="*/ 25201563 h 30"/>
              <a:gd name="T4" fmla="*/ 10080625 w 30"/>
              <a:gd name="T5" fmla="*/ 20161250 h 30"/>
              <a:gd name="T6" fmla="*/ 20161250 w 30"/>
              <a:gd name="T7" fmla="*/ 20161250 h 30"/>
              <a:gd name="T8" fmla="*/ 20161250 w 30"/>
              <a:gd name="T9" fmla="*/ 15120938 h 30"/>
              <a:gd name="T10" fmla="*/ 20161250 w 30"/>
              <a:gd name="T11" fmla="*/ 15120938 h 30"/>
              <a:gd name="T12" fmla="*/ 25201563 w 30"/>
              <a:gd name="T13" fmla="*/ 10080625 h 30"/>
              <a:gd name="T14" fmla="*/ 25201563 w 30"/>
              <a:gd name="T15" fmla="*/ 0 h 30"/>
              <a:gd name="T16" fmla="*/ 25201563 w 30"/>
              <a:gd name="T17" fmla="*/ 0 h 30"/>
              <a:gd name="T18" fmla="*/ 30241875 w 30"/>
              <a:gd name="T19" fmla="*/ 5040313 h 30"/>
              <a:gd name="T20" fmla="*/ 40322500 w 30"/>
              <a:gd name="T21" fmla="*/ 5040313 h 30"/>
              <a:gd name="T22" fmla="*/ 45362813 w 30"/>
              <a:gd name="T23" fmla="*/ 10080625 h 30"/>
              <a:gd name="T24" fmla="*/ 50403125 w 30"/>
              <a:gd name="T25" fmla="*/ 15120938 h 30"/>
              <a:gd name="T26" fmla="*/ 60483750 w 30"/>
              <a:gd name="T27" fmla="*/ 20161250 h 30"/>
              <a:gd name="T28" fmla="*/ 55443438 w 30"/>
              <a:gd name="T29" fmla="*/ 25201563 h 30"/>
              <a:gd name="T30" fmla="*/ 65524063 w 30"/>
              <a:gd name="T31" fmla="*/ 25201563 h 30"/>
              <a:gd name="T32" fmla="*/ 70564375 w 30"/>
              <a:gd name="T33" fmla="*/ 30241875 h 30"/>
              <a:gd name="T34" fmla="*/ 70564375 w 30"/>
              <a:gd name="T35" fmla="*/ 35282188 h 30"/>
              <a:gd name="T36" fmla="*/ 70564375 w 30"/>
              <a:gd name="T37" fmla="*/ 40322500 h 30"/>
              <a:gd name="T38" fmla="*/ 65524063 w 30"/>
              <a:gd name="T39" fmla="*/ 45362813 h 30"/>
              <a:gd name="T40" fmla="*/ 65524063 w 30"/>
              <a:gd name="T41" fmla="*/ 50403125 h 30"/>
              <a:gd name="T42" fmla="*/ 60483750 w 30"/>
              <a:gd name="T43" fmla="*/ 50403125 h 30"/>
              <a:gd name="T44" fmla="*/ 55443438 w 30"/>
              <a:gd name="T45" fmla="*/ 55443438 h 30"/>
              <a:gd name="T46" fmla="*/ 55443438 w 30"/>
              <a:gd name="T47" fmla="*/ 55443438 h 30"/>
              <a:gd name="T48" fmla="*/ 50403125 w 30"/>
              <a:gd name="T49" fmla="*/ 60483750 h 30"/>
              <a:gd name="T50" fmla="*/ 45362813 w 30"/>
              <a:gd name="T51" fmla="*/ 55443438 h 30"/>
              <a:gd name="T52" fmla="*/ 40322500 w 30"/>
              <a:gd name="T53" fmla="*/ 55443438 h 30"/>
              <a:gd name="T54" fmla="*/ 35282188 w 30"/>
              <a:gd name="T55" fmla="*/ 60483750 h 30"/>
              <a:gd name="T56" fmla="*/ 30241875 w 30"/>
              <a:gd name="T57" fmla="*/ 65524063 h 30"/>
              <a:gd name="T58" fmla="*/ 25201563 w 30"/>
              <a:gd name="T59" fmla="*/ 75604688 h 30"/>
              <a:gd name="T60" fmla="*/ 25201563 w 30"/>
              <a:gd name="T61" fmla="*/ 65524063 h 30"/>
              <a:gd name="T62" fmla="*/ 25201563 w 30"/>
              <a:gd name="T63" fmla="*/ 60483750 h 30"/>
              <a:gd name="T64" fmla="*/ 25201563 w 30"/>
              <a:gd name="T65" fmla="*/ 55443438 h 30"/>
              <a:gd name="T66" fmla="*/ 20161250 w 30"/>
              <a:gd name="T67" fmla="*/ 50403125 h 30"/>
              <a:gd name="T68" fmla="*/ 15120938 w 30"/>
              <a:gd name="T69" fmla="*/ 45362813 h 30"/>
              <a:gd name="T70" fmla="*/ 10080625 w 30"/>
              <a:gd name="T71" fmla="*/ 45362813 h 30"/>
              <a:gd name="T72" fmla="*/ 0 w 30"/>
              <a:gd name="T73" fmla="*/ 35282188 h 30"/>
              <a:gd name="T74" fmla="*/ 5040313 w 30"/>
              <a:gd name="T75" fmla="*/ 30241875 h 30"/>
              <a:gd name="T76" fmla="*/ 0 w 30"/>
              <a:gd name="T77" fmla="*/ 25201563 h 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3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lnTo>
                  <a:pt x="24" y="8"/>
                </a:lnTo>
                <a:lnTo>
                  <a:pt x="22" y="10"/>
                </a:lnTo>
                <a:lnTo>
                  <a:pt x="26" y="10"/>
                </a:lnTo>
                <a:lnTo>
                  <a:pt x="28" y="12"/>
                </a:lnTo>
                <a:lnTo>
                  <a:pt x="30" y="12"/>
                </a:lnTo>
                <a:lnTo>
                  <a:pt x="28" y="14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2" y="22"/>
                </a:lnTo>
                <a:lnTo>
                  <a:pt x="22" y="24"/>
                </a:lnTo>
                <a:lnTo>
                  <a:pt x="20" y="24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2" y="28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8" y="20"/>
                </a:lnTo>
                <a:lnTo>
                  <a:pt x="6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2" name="Freeform 2473"/>
          <p:cNvSpPr>
            <a:spLocks/>
          </p:cNvSpPr>
          <p:nvPr/>
        </p:nvSpPr>
        <p:spPr bwMode="auto">
          <a:xfrm>
            <a:off x="4765677" y="2514601"/>
            <a:ext cx="47625" cy="47625"/>
          </a:xfrm>
          <a:custGeom>
            <a:avLst/>
            <a:gdLst>
              <a:gd name="T0" fmla="*/ 0 w 30"/>
              <a:gd name="T1" fmla="*/ 25201563 h 30"/>
              <a:gd name="T2" fmla="*/ 5040313 w 30"/>
              <a:gd name="T3" fmla="*/ 25201563 h 30"/>
              <a:gd name="T4" fmla="*/ 10080625 w 30"/>
              <a:gd name="T5" fmla="*/ 20161250 h 30"/>
              <a:gd name="T6" fmla="*/ 20161250 w 30"/>
              <a:gd name="T7" fmla="*/ 20161250 h 30"/>
              <a:gd name="T8" fmla="*/ 20161250 w 30"/>
              <a:gd name="T9" fmla="*/ 15120938 h 30"/>
              <a:gd name="T10" fmla="*/ 20161250 w 30"/>
              <a:gd name="T11" fmla="*/ 15120938 h 30"/>
              <a:gd name="T12" fmla="*/ 25201563 w 30"/>
              <a:gd name="T13" fmla="*/ 10080625 h 30"/>
              <a:gd name="T14" fmla="*/ 25201563 w 30"/>
              <a:gd name="T15" fmla="*/ 0 h 30"/>
              <a:gd name="T16" fmla="*/ 25201563 w 30"/>
              <a:gd name="T17" fmla="*/ 0 h 30"/>
              <a:gd name="T18" fmla="*/ 30241875 w 30"/>
              <a:gd name="T19" fmla="*/ 5040313 h 30"/>
              <a:gd name="T20" fmla="*/ 40322500 w 30"/>
              <a:gd name="T21" fmla="*/ 5040313 h 30"/>
              <a:gd name="T22" fmla="*/ 45362813 w 30"/>
              <a:gd name="T23" fmla="*/ 10080625 h 30"/>
              <a:gd name="T24" fmla="*/ 50403125 w 30"/>
              <a:gd name="T25" fmla="*/ 15120938 h 30"/>
              <a:gd name="T26" fmla="*/ 60483750 w 30"/>
              <a:gd name="T27" fmla="*/ 20161250 h 30"/>
              <a:gd name="T28" fmla="*/ 55443438 w 30"/>
              <a:gd name="T29" fmla="*/ 25201563 h 30"/>
              <a:gd name="T30" fmla="*/ 65524063 w 30"/>
              <a:gd name="T31" fmla="*/ 25201563 h 30"/>
              <a:gd name="T32" fmla="*/ 70564375 w 30"/>
              <a:gd name="T33" fmla="*/ 30241875 h 30"/>
              <a:gd name="T34" fmla="*/ 70564375 w 30"/>
              <a:gd name="T35" fmla="*/ 35282188 h 30"/>
              <a:gd name="T36" fmla="*/ 70564375 w 30"/>
              <a:gd name="T37" fmla="*/ 40322500 h 30"/>
              <a:gd name="T38" fmla="*/ 65524063 w 30"/>
              <a:gd name="T39" fmla="*/ 45362813 h 30"/>
              <a:gd name="T40" fmla="*/ 65524063 w 30"/>
              <a:gd name="T41" fmla="*/ 50403125 h 30"/>
              <a:gd name="T42" fmla="*/ 60483750 w 30"/>
              <a:gd name="T43" fmla="*/ 50403125 h 30"/>
              <a:gd name="T44" fmla="*/ 55443438 w 30"/>
              <a:gd name="T45" fmla="*/ 55443438 h 30"/>
              <a:gd name="T46" fmla="*/ 55443438 w 30"/>
              <a:gd name="T47" fmla="*/ 55443438 h 30"/>
              <a:gd name="T48" fmla="*/ 50403125 w 30"/>
              <a:gd name="T49" fmla="*/ 60483750 h 30"/>
              <a:gd name="T50" fmla="*/ 45362813 w 30"/>
              <a:gd name="T51" fmla="*/ 55443438 h 30"/>
              <a:gd name="T52" fmla="*/ 40322500 w 30"/>
              <a:gd name="T53" fmla="*/ 55443438 h 30"/>
              <a:gd name="T54" fmla="*/ 35282188 w 30"/>
              <a:gd name="T55" fmla="*/ 60483750 h 30"/>
              <a:gd name="T56" fmla="*/ 30241875 w 30"/>
              <a:gd name="T57" fmla="*/ 65524063 h 30"/>
              <a:gd name="T58" fmla="*/ 25201563 w 30"/>
              <a:gd name="T59" fmla="*/ 75604688 h 30"/>
              <a:gd name="T60" fmla="*/ 25201563 w 30"/>
              <a:gd name="T61" fmla="*/ 65524063 h 30"/>
              <a:gd name="T62" fmla="*/ 25201563 w 30"/>
              <a:gd name="T63" fmla="*/ 60483750 h 30"/>
              <a:gd name="T64" fmla="*/ 25201563 w 30"/>
              <a:gd name="T65" fmla="*/ 55443438 h 30"/>
              <a:gd name="T66" fmla="*/ 20161250 w 30"/>
              <a:gd name="T67" fmla="*/ 50403125 h 30"/>
              <a:gd name="T68" fmla="*/ 15120938 w 30"/>
              <a:gd name="T69" fmla="*/ 45362813 h 30"/>
              <a:gd name="T70" fmla="*/ 10080625 w 30"/>
              <a:gd name="T71" fmla="*/ 45362813 h 30"/>
              <a:gd name="T72" fmla="*/ 0 w 30"/>
              <a:gd name="T73" fmla="*/ 35282188 h 30"/>
              <a:gd name="T74" fmla="*/ 5040313 w 30"/>
              <a:gd name="T75" fmla="*/ 30241875 h 30"/>
              <a:gd name="T76" fmla="*/ 0 w 30"/>
              <a:gd name="T77" fmla="*/ 25201563 h 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3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lnTo>
                  <a:pt x="24" y="8"/>
                </a:lnTo>
                <a:lnTo>
                  <a:pt x="22" y="10"/>
                </a:lnTo>
                <a:lnTo>
                  <a:pt x="26" y="10"/>
                </a:lnTo>
                <a:lnTo>
                  <a:pt x="28" y="12"/>
                </a:lnTo>
                <a:lnTo>
                  <a:pt x="30" y="12"/>
                </a:lnTo>
                <a:lnTo>
                  <a:pt x="28" y="14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2" y="22"/>
                </a:lnTo>
                <a:lnTo>
                  <a:pt x="22" y="24"/>
                </a:lnTo>
                <a:lnTo>
                  <a:pt x="20" y="24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2" y="28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8" y="20"/>
                </a:lnTo>
                <a:lnTo>
                  <a:pt x="6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3" name="Freeform 2474"/>
          <p:cNvSpPr>
            <a:spLocks/>
          </p:cNvSpPr>
          <p:nvPr/>
        </p:nvSpPr>
        <p:spPr bwMode="auto">
          <a:xfrm>
            <a:off x="4768853" y="2562226"/>
            <a:ext cx="174625" cy="174625"/>
          </a:xfrm>
          <a:custGeom>
            <a:avLst/>
            <a:gdLst>
              <a:gd name="T0" fmla="*/ 15120938 w 110"/>
              <a:gd name="T1" fmla="*/ 95765938 h 110"/>
              <a:gd name="T2" fmla="*/ 25201563 w 110"/>
              <a:gd name="T3" fmla="*/ 85685313 h 110"/>
              <a:gd name="T4" fmla="*/ 40322500 w 110"/>
              <a:gd name="T5" fmla="*/ 65524063 h 110"/>
              <a:gd name="T6" fmla="*/ 40322500 w 110"/>
              <a:gd name="T7" fmla="*/ 50403125 h 110"/>
              <a:gd name="T8" fmla="*/ 60483750 w 110"/>
              <a:gd name="T9" fmla="*/ 45362813 h 110"/>
              <a:gd name="T10" fmla="*/ 80645000 w 110"/>
              <a:gd name="T11" fmla="*/ 35282188 h 110"/>
              <a:gd name="T12" fmla="*/ 105846563 w 110"/>
              <a:gd name="T13" fmla="*/ 35282188 h 110"/>
              <a:gd name="T14" fmla="*/ 120967500 w 110"/>
              <a:gd name="T15" fmla="*/ 20161250 h 110"/>
              <a:gd name="T16" fmla="*/ 141128750 w 110"/>
              <a:gd name="T17" fmla="*/ 20161250 h 110"/>
              <a:gd name="T18" fmla="*/ 171370625 w 110"/>
              <a:gd name="T19" fmla="*/ 10080625 h 110"/>
              <a:gd name="T20" fmla="*/ 201612500 w 110"/>
              <a:gd name="T21" fmla="*/ 20161250 h 110"/>
              <a:gd name="T22" fmla="*/ 226814063 w 110"/>
              <a:gd name="T23" fmla="*/ 25201563 h 110"/>
              <a:gd name="T24" fmla="*/ 252015625 w 110"/>
              <a:gd name="T25" fmla="*/ 20161250 h 110"/>
              <a:gd name="T26" fmla="*/ 262096250 w 110"/>
              <a:gd name="T27" fmla="*/ 5040313 h 110"/>
              <a:gd name="T28" fmla="*/ 277217188 w 110"/>
              <a:gd name="T29" fmla="*/ 15120938 h 110"/>
              <a:gd name="T30" fmla="*/ 267136563 w 110"/>
              <a:gd name="T31" fmla="*/ 40322500 h 110"/>
              <a:gd name="T32" fmla="*/ 246975313 w 110"/>
              <a:gd name="T33" fmla="*/ 50403125 h 110"/>
              <a:gd name="T34" fmla="*/ 216733438 w 110"/>
              <a:gd name="T35" fmla="*/ 40322500 h 110"/>
              <a:gd name="T36" fmla="*/ 191531875 w 110"/>
              <a:gd name="T37" fmla="*/ 45362813 h 110"/>
              <a:gd name="T38" fmla="*/ 161290000 w 110"/>
              <a:gd name="T39" fmla="*/ 50403125 h 110"/>
              <a:gd name="T40" fmla="*/ 161290000 w 110"/>
              <a:gd name="T41" fmla="*/ 65524063 h 110"/>
              <a:gd name="T42" fmla="*/ 176410938 w 110"/>
              <a:gd name="T43" fmla="*/ 75604688 h 110"/>
              <a:gd name="T44" fmla="*/ 161290000 w 110"/>
              <a:gd name="T45" fmla="*/ 85685313 h 110"/>
              <a:gd name="T46" fmla="*/ 156249688 w 110"/>
              <a:gd name="T47" fmla="*/ 85685313 h 110"/>
              <a:gd name="T48" fmla="*/ 151209375 w 110"/>
              <a:gd name="T49" fmla="*/ 90725625 h 110"/>
              <a:gd name="T50" fmla="*/ 141128750 w 110"/>
              <a:gd name="T51" fmla="*/ 85685313 h 110"/>
              <a:gd name="T52" fmla="*/ 120967500 w 110"/>
              <a:gd name="T53" fmla="*/ 60483750 h 110"/>
              <a:gd name="T54" fmla="*/ 110886875 w 110"/>
              <a:gd name="T55" fmla="*/ 75604688 h 110"/>
              <a:gd name="T56" fmla="*/ 115927188 w 110"/>
              <a:gd name="T57" fmla="*/ 100806250 h 110"/>
              <a:gd name="T58" fmla="*/ 141128750 w 110"/>
              <a:gd name="T59" fmla="*/ 131048125 h 110"/>
              <a:gd name="T60" fmla="*/ 131048125 w 110"/>
              <a:gd name="T61" fmla="*/ 126007813 h 110"/>
              <a:gd name="T62" fmla="*/ 131048125 w 110"/>
              <a:gd name="T63" fmla="*/ 141128750 h 110"/>
              <a:gd name="T64" fmla="*/ 120967500 w 110"/>
              <a:gd name="T65" fmla="*/ 156249688 h 110"/>
              <a:gd name="T66" fmla="*/ 146169063 w 110"/>
              <a:gd name="T67" fmla="*/ 171370625 h 110"/>
              <a:gd name="T68" fmla="*/ 171370625 w 110"/>
              <a:gd name="T69" fmla="*/ 181451250 h 110"/>
              <a:gd name="T70" fmla="*/ 181451250 w 110"/>
              <a:gd name="T71" fmla="*/ 211693125 h 110"/>
              <a:gd name="T72" fmla="*/ 156249688 w 110"/>
              <a:gd name="T73" fmla="*/ 196572188 h 110"/>
              <a:gd name="T74" fmla="*/ 136088438 w 110"/>
              <a:gd name="T75" fmla="*/ 206652813 h 110"/>
              <a:gd name="T76" fmla="*/ 146169063 w 110"/>
              <a:gd name="T77" fmla="*/ 216733438 h 110"/>
              <a:gd name="T78" fmla="*/ 141128750 w 110"/>
              <a:gd name="T79" fmla="*/ 231854375 h 110"/>
              <a:gd name="T80" fmla="*/ 120967500 w 110"/>
              <a:gd name="T81" fmla="*/ 226814063 h 110"/>
              <a:gd name="T82" fmla="*/ 136088438 w 110"/>
              <a:gd name="T83" fmla="*/ 257055938 h 110"/>
              <a:gd name="T84" fmla="*/ 141128750 w 110"/>
              <a:gd name="T85" fmla="*/ 272176875 h 110"/>
              <a:gd name="T86" fmla="*/ 115927188 w 110"/>
              <a:gd name="T87" fmla="*/ 262096250 h 110"/>
              <a:gd name="T88" fmla="*/ 105846563 w 110"/>
              <a:gd name="T89" fmla="*/ 262096250 h 110"/>
              <a:gd name="T90" fmla="*/ 90725625 w 110"/>
              <a:gd name="T91" fmla="*/ 252015625 h 110"/>
              <a:gd name="T92" fmla="*/ 75604688 w 110"/>
              <a:gd name="T93" fmla="*/ 252015625 h 110"/>
              <a:gd name="T94" fmla="*/ 70564375 w 110"/>
              <a:gd name="T95" fmla="*/ 221773750 h 110"/>
              <a:gd name="T96" fmla="*/ 60483750 w 110"/>
              <a:gd name="T97" fmla="*/ 196572188 h 110"/>
              <a:gd name="T98" fmla="*/ 80645000 w 110"/>
              <a:gd name="T99" fmla="*/ 181451250 h 110"/>
              <a:gd name="T100" fmla="*/ 110886875 w 110"/>
              <a:gd name="T101" fmla="*/ 191531875 h 110"/>
              <a:gd name="T102" fmla="*/ 136088438 w 110"/>
              <a:gd name="T103" fmla="*/ 191531875 h 110"/>
              <a:gd name="T104" fmla="*/ 115927188 w 110"/>
              <a:gd name="T105" fmla="*/ 176410938 h 110"/>
              <a:gd name="T106" fmla="*/ 85685313 w 110"/>
              <a:gd name="T107" fmla="*/ 176410938 h 110"/>
              <a:gd name="T108" fmla="*/ 60483750 w 110"/>
              <a:gd name="T109" fmla="*/ 171370625 h 110"/>
              <a:gd name="T110" fmla="*/ 45362813 w 110"/>
              <a:gd name="T111" fmla="*/ 161290000 h 110"/>
              <a:gd name="T112" fmla="*/ 35282188 w 110"/>
              <a:gd name="T113" fmla="*/ 146169063 h 110"/>
              <a:gd name="T114" fmla="*/ 45362813 w 110"/>
              <a:gd name="T115" fmla="*/ 146169063 h 110"/>
              <a:gd name="T116" fmla="*/ 25201563 w 110"/>
              <a:gd name="T117" fmla="*/ 136088438 h 110"/>
              <a:gd name="T118" fmla="*/ 5040313 w 110"/>
              <a:gd name="T119" fmla="*/ 110886875 h 11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110">
                <a:moveTo>
                  <a:pt x="0" y="44"/>
                </a:moveTo>
                <a:lnTo>
                  <a:pt x="2" y="44"/>
                </a:lnTo>
                <a:lnTo>
                  <a:pt x="4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2" y="30"/>
                </a:lnTo>
                <a:lnTo>
                  <a:pt x="12" y="28"/>
                </a:lnTo>
                <a:lnTo>
                  <a:pt x="14" y="26"/>
                </a:lnTo>
                <a:lnTo>
                  <a:pt x="16" y="26"/>
                </a:lnTo>
                <a:lnTo>
                  <a:pt x="16" y="24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2"/>
                </a:lnTo>
                <a:lnTo>
                  <a:pt x="38" y="12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6" y="8"/>
                </a:lnTo>
                <a:lnTo>
                  <a:pt x="48" y="8"/>
                </a:lnTo>
                <a:lnTo>
                  <a:pt x="50" y="10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2" y="6"/>
                </a:lnTo>
                <a:lnTo>
                  <a:pt x="64" y="6"/>
                </a:lnTo>
                <a:lnTo>
                  <a:pt x="66" y="6"/>
                </a:lnTo>
                <a:lnTo>
                  <a:pt x="68" y="4"/>
                </a:lnTo>
                <a:lnTo>
                  <a:pt x="70" y="4"/>
                </a:lnTo>
                <a:lnTo>
                  <a:pt x="72" y="4"/>
                </a:lnTo>
                <a:lnTo>
                  <a:pt x="74" y="4"/>
                </a:lnTo>
                <a:lnTo>
                  <a:pt x="76" y="6"/>
                </a:lnTo>
                <a:lnTo>
                  <a:pt x="78" y="8"/>
                </a:lnTo>
                <a:lnTo>
                  <a:pt x="80" y="8"/>
                </a:lnTo>
                <a:lnTo>
                  <a:pt x="82" y="8"/>
                </a:lnTo>
                <a:lnTo>
                  <a:pt x="84" y="8"/>
                </a:lnTo>
                <a:lnTo>
                  <a:pt x="86" y="10"/>
                </a:lnTo>
                <a:lnTo>
                  <a:pt x="88" y="10"/>
                </a:lnTo>
                <a:lnTo>
                  <a:pt x="90" y="10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8" y="10"/>
                </a:lnTo>
                <a:lnTo>
                  <a:pt x="100" y="8"/>
                </a:lnTo>
                <a:lnTo>
                  <a:pt x="102" y="8"/>
                </a:lnTo>
                <a:lnTo>
                  <a:pt x="102" y="6"/>
                </a:lnTo>
                <a:lnTo>
                  <a:pt x="102" y="4"/>
                </a:lnTo>
                <a:lnTo>
                  <a:pt x="100" y="2"/>
                </a:lnTo>
                <a:lnTo>
                  <a:pt x="102" y="0"/>
                </a:lnTo>
                <a:lnTo>
                  <a:pt x="104" y="2"/>
                </a:lnTo>
                <a:lnTo>
                  <a:pt x="106" y="2"/>
                </a:lnTo>
                <a:lnTo>
                  <a:pt x="108" y="2"/>
                </a:lnTo>
                <a:lnTo>
                  <a:pt x="108" y="4"/>
                </a:lnTo>
                <a:lnTo>
                  <a:pt x="110" y="6"/>
                </a:lnTo>
                <a:lnTo>
                  <a:pt x="110" y="8"/>
                </a:lnTo>
                <a:lnTo>
                  <a:pt x="108" y="8"/>
                </a:lnTo>
                <a:lnTo>
                  <a:pt x="106" y="10"/>
                </a:lnTo>
                <a:lnTo>
                  <a:pt x="104" y="12"/>
                </a:lnTo>
                <a:lnTo>
                  <a:pt x="106" y="14"/>
                </a:lnTo>
                <a:lnTo>
                  <a:pt x="106" y="16"/>
                </a:lnTo>
                <a:lnTo>
                  <a:pt x="106" y="18"/>
                </a:lnTo>
                <a:lnTo>
                  <a:pt x="104" y="18"/>
                </a:lnTo>
                <a:lnTo>
                  <a:pt x="102" y="20"/>
                </a:lnTo>
                <a:lnTo>
                  <a:pt x="100" y="22"/>
                </a:lnTo>
                <a:lnTo>
                  <a:pt x="102" y="20"/>
                </a:lnTo>
                <a:lnTo>
                  <a:pt x="100" y="20"/>
                </a:lnTo>
                <a:lnTo>
                  <a:pt x="98" y="20"/>
                </a:lnTo>
                <a:lnTo>
                  <a:pt x="96" y="20"/>
                </a:lnTo>
                <a:lnTo>
                  <a:pt x="94" y="18"/>
                </a:lnTo>
                <a:lnTo>
                  <a:pt x="92" y="18"/>
                </a:lnTo>
                <a:lnTo>
                  <a:pt x="90" y="18"/>
                </a:lnTo>
                <a:lnTo>
                  <a:pt x="88" y="18"/>
                </a:lnTo>
                <a:lnTo>
                  <a:pt x="86" y="18"/>
                </a:lnTo>
                <a:lnTo>
                  <a:pt x="86" y="16"/>
                </a:lnTo>
                <a:lnTo>
                  <a:pt x="84" y="16"/>
                </a:lnTo>
                <a:lnTo>
                  <a:pt x="82" y="18"/>
                </a:lnTo>
                <a:lnTo>
                  <a:pt x="80" y="18"/>
                </a:ln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4" y="16"/>
                </a:lnTo>
                <a:lnTo>
                  <a:pt x="72" y="18"/>
                </a:lnTo>
                <a:lnTo>
                  <a:pt x="72" y="20"/>
                </a:lnTo>
                <a:lnTo>
                  <a:pt x="70" y="20"/>
                </a:lnTo>
                <a:lnTo>
                  <a:pt x="68" y="22"/>
                </a:lnTo>
                <a:lnTo>
                  <a:pt x="66" y="22"/>
                </a:lnTo>
                <a:lnTo>
                  <a:pt x="64" y="20"/>
                </a:lnTo>
                <a:lnTo>
                  <a:pt x="62" y="22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8" y="28"/>
                </a:lnTo>
                <a:lnTo>
                  <a:pt x="70" y="30"/>
                </a:lnTo>
                <a:lnTo>
                  <a:pt x="74" y="34"/>
                </a:lnTo>
                <a:lnTo>
                  <a:pt x="72" y="34"/>
                </a:lnTo>
                <a:lnTo>
                  <a:pt x="70" y="30"/>
                </a:lnTo>
                <a:lnTo>
                  <a:pt x="68" y="30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4" y="32"/>
                </a:lnTo>
                <a:lnTo>
                  <a:pt x="64" y="34"/>
                </a:lnTo>
                <a:lnTo>
                  <a:pt x="66" y="34"/>
                </a:lnTo>
                <a:lnTo>
                  <a:pt x="66" y="36"/>
                </a:lnTo>
                <a:lnTo>
                  <a:pt x="68" y="36"/>
                </a:lnTo>
                <a:lnTo>
                  <a:pt x="66" y="36"/>
                </a:lnTo>
                <a:lnTo>
                  <a:pt x="64" y="34"/>
                </a:lnTo>
                <a:lnTo>
                  <a:pt x="62" y="34"/>
                </a:lnTo>
                <a:lnTo>
                  <a:pt x="60" y="32"/>
                </a:lnTo>
                <a:lnTo>
                  <a:pt x="58" y="30"/>
                </a:lnTo>
                <a:lnTo>
                  <a:pt x="56" y="32"/>
                </a:lnTo>
                <a:lnTo>
                  <a:pt x="58" y="34"/>
                </a:lnTo>
                <a:lnTo>
                  <a:pt x="60" y="36"/>
                </a:lnTo>
                <a:lnTo>
                  <a:pt x="62" y="38"/>
                </a:lnTo>
                <a:lnTo>
                  <a:pt x="60" y="38"/>
                </a:lnTo>
                <a:lnTo>
                  <a:pt x="58" y="38"/>
                </a:lnTo>
                <a:lnTo>
                  <a:pt x="56" y="38"/>
                </a:lnTo>
                <a:lnTo>
                  <a:pt x="56" y="36"/>
                </a:lnTo>
                <a:lnTo>
                  <a:pt x="56" y="34"/>
                </a:lnTo>
                <a:lnTo>
                  <a:pt x="54" y="32"/>
                </a:lnTo>
                <a:lnTo>
                  <a:pt x="50" y="30"/>
                </a:lnTo>
                <a:lnTo>
                  <a:pt x="48" y="28"/>
                </a:lnTo>
                <a:lnTo>
                  <a:pt x="48" y="26"/>
                </a:lnTo>
                <a:lnTo>
                  <a:pt x="50" y="26"/>
                </a:lnTo>
                <a:lnTo>
                  <a:pt x="50" y="24"/>
                </a:lnTo>
                <a:lnTo>
                  <a:pt x="48" y="24"/>
                </a:lnTo>
                <a:lnTo>
                  <a:pt x="46" y="26"/>
                </a:lnTo>
                <a:lnTo>
                  <a:pt x="44" y="26"/>
                </a:lnTo>
                <a:lnTo>
                  <a:pt x="44" y="28"/>
                </a:lnTo>
                <a:lnTo>
                  <a:pt x="44" y="30"/>
                </a:lnTo>
                <a:lnTo>
                  <a:pt x="44" y="32"/>
                </a:lnTo>
                <a:lnTo>
                  <a:pt x="42" y="34"/>
                </a:lnTo>
                <a:lnTo>
                  <a:pt x="44" y="36"/>
                </a:lnTo>
                <a:lnTo>
                  <a:pt x="44" y="38"/>
                </a:lnTo>
                <a:lnTo>
                  <a:pt x="46" y="38"/>
                </a:lnTo>
                <a:lnTo>
                  <a:pt x="46" y="40"/>
                </a:lnTo>
                <a:lnTo>
                  <a:pt x="48" y="40"/>
                </a:lnTo>
                <a:lnTo>
                  <a:pt x="50" y="44"/>
                </a:lnTo>
                <a:lnTo>
                  <a:pt x="52" y="46"/>
                </a:lnTo>
                <a:lnTo>
                  <a:pt x="54" y="48"/>
                </a:lnTo>
                <a:lnTo>
                  <a:pt x="54" y="50"/>
                </a:lnTo>
                <a:lnTo>
                  <a:pt x="56" y="52"/>
                </a:lnTo>
                <a:lnTo>
                  <a:pt x="56" y="54"/>
                </a:lnTo>
                <a:lnTo>
                  <a:pt x="54" y="56"/>
                </a:lnTo>
                <a:lnTo>
                  <a:pt x="52" y="56"/>
                </a:lnTo>
                <a:lnTo>
                  <a:pt x="54" y="54"/>
                </a:lnTo>
                <a:lnTo>
                  <a:pt x="54" y="52"/>
                </a:lnTo>
                <a:lnTo>
                  <a:pt x="52" y="50"/>
                </a:lnTo>
                <a:lnTo>
                  <a:pt x="50" y="50"/>
                </a:lnTo>
                <a:lnTo>
                  <a:pt x="48" y="52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52" y="56"/>
                </a:lnTo>
                <a:lnTo>
                  <a:pt x="52" y="58"/>
                </a:lnTo>
                <a:lnTo>
                  <a:pt x="50" y="58"/>
                </a:lnTo>
                <a:lnTo>
                  <a:pt x="48" y="60"/>
                </a:lnTo>
                <a:lnTo>
                  <a:pt x="46" y="60"/>
                </a:lnTo>
                <a:lnTo>
                  <a:pt x="44" y="60"/>
                </a:lnTo>
                <a:lnTo>
                  <a:pt x="46" y="60"/>
                </a:lnTo>
                <a:lnTo>
                  <a:pt x="48" y="62"/>
                </a:lnTo>
                <a:lnTo>
                  <a:pt x="50" y="62"/>
                </a:lnTo>
                <a:lnTo>
                  <a:pt x="52" y="62"/>
                </a:lnTo>
                <a:lnTo>
                  <a:pt x="54" y="64"/>
                </a:lnTo>
                <a:lnTo>
                  <a:pt x="56" y="64"/>
                </a:lnTo>
                <a:lnTo>
                  <a:pt x="56" y="66"/>
                </a:lnTo>
                <a:lnTo>
                  <a:pt x="58" y="68"/>
                </a:lnTo>
                <a:lnTo>
                  <a:pt x="60" y="68"/>
                </a:lnTo>
                <a:lnTo>
                  <a:pt x="62" y="68"/>
                </a:lnTo>
                <a:lnTo>
                  <a:pt x="64" y="70"/>
                </a:lnTo>
                <a:lnTo>
                  <a:pt x="68" y="72"/>
                </a:lnTo>
                <a:lnTo>
                  <a:pt x="70" y="74"/>
                </a:lnTo>
                <a:lnTo>
                  <a:pt x="70" y="76"/>
                </a:lnTo>
                <a:lnTo>
                  <a:pt x="70" y="78"/>
                </a:lnTo>
                <a:lnTo>
                  <a:pt x="70" y="80"/>
                </a:lnTo>
                <a:lnTo>
                  <a:pt x="70" y="82"/>
                </a:lnTo>
                <a:lnTo>
                  <a:pt x="72" y="84"/>
                </a:lnTo>
                <a:lnTo>
                  <a:pt x="70" y="84"/>
                </a:lnTo>
                <a:lnTo>
                  <a:pt x="70" y="86"/>
                </a:lnTo>
                <a:lnTo>
                  <a:pt x="68" y="84"/>
                </a:lnTo>
                <a:lnTo>
                  <a:pt x="68" y="82"/>
                </a:lnTo>
                <a:lnTo>
                  <a:pt x="66" y="82"/>
                </a:lnTo>
                <a:lnTo>
                  <a:pt x="64" y="80"/>
                </a:lnTo>
                <a:lnTo>
                  <a:pt x="62" y="78"/>
                </a:lnTo>
                <a:lnTo>
                  <a:pt x="60" y="78"/>
                </a:lnTo>
                <a:lnTo>
                  <a:pt x="58" y="78"/>
                </a:lnTo>
                <a:lnTo>
                  <a:pt x="56" y="78"/>
                </a:lnTo>
                <a:lnTo>
                  <a:pt x="54" y="80"/>
                </a:lnTo>
                <a:lnTo>
                  <a:pt x="52" y="80"/>
                </a:lnTo>
                <a:lnTo>
                  <a:pt x="54" y="82"/>
                </a:lnTo>
                <a:lnTo>
                  <a:pt x="56" y="84"/>
                </a:lnTo>
                <a:lnTo>
                  <a:pt x="56" y="86"/>
                </a:lnTo>
                <a:lnTo>
                  <a:pt x="58" y="88"/>
                </a:lnTo>
                <a:lnTo>
                  <a:pt x="58" y="86"/>
                </a:lnTo>
                <a:lnTo>
                  <a:pt x="60" y="88"/>
                </a:lnTo>
                <a:lnTo>
                  <a:pt x="62" y="88"/>
                </a:lnTo>
                <a:lnTo>
                  <a:pt x="62" y="90"/>
                </a:lnTo>
                <a:lnTo>
                  <a:pt x="60" y="90"/>
                </a:lnTo>
                <a:lnTo>
                  <a:pt x="58" y="90"/>
                </a:lnTo>
                <a:lnTo>
                  <a:pt x="56" y="92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8"/>
                </a:lnTo>
                <a:lnTo>
                  <a:pt x="48" y="90"/>
                </a:lnTo>
                <a:lnTo>
                  <a:pt x="50" y="92"/>
                </a:lnTo>
                <a:lnTo>
                  <a:pt x="50" y="94"/>
                </a:lnTo>
                <a:lnTo>
                  <a:pt x="52" y="94"/>
                </a:lnTo>
                <a:lnTo>
                  <a:pt x="52" y="96"/>
                </a:lnTo>
                <a:lnTo>
                  <a:pt x="54" y="98"/>
                </a:lnTo>
                <a:lnTo>
                  <a:pt x="54" y="100"/>
                </a:lnTo>
                <a:lnTo>
                  <a:pt x="54" y="102"/>
                </a:lnTo>
                <a:lnTo>
                  <a:pt x="56" y="102"/>
                </a:lnTo>
                <a:lnTo>
                  <a:pt x="54" y="104"/>
                </a:lnTo>
                <a:lnTo>
                  <a:pt x="54" y="106"/>
                </a:lnTo>
                <a:lnTo>
                  <a:pt x="56" y="108"/>
                </a:lnTo>
                <a:lnTo>
                  <a:pt x="58" y="110"/>
                </a:lnTo>
                <a:lnTo>
                  <a:pt x="56" y="110"/>
                </a:lnTo>
                <a:lnTo>
                  <a:pt x="56" y="108"/>
                </a:lnTo>
                <a:lnTo>
                  <a:pt x="54" y="108"/>
                </a:lnTo>
                <a:lnTo>
                  <a:pt x="52" y="106"/>
                </a:lnTo>
                <a:lnTo>
                  <a:pt x="50" y="104"/>
                </a:lnTo>
                <a:lnTo>
                  <a:pt x="50" y="102"/>
                </a:lnTo>
                <a:lnTo>
                  <a:pt x="48" y="102"/>
                </a:lnTo>
                <a:lnTo>
                  <a:pt x="46" y="102"/>
                </a:lnTo>
                <a:lnTo>
                  <a:pt x="46" y="104"/>
                </a:lnTo>
                <a:lnTo>
                  <a:pt x="46" y="106"/>
                </a:lnTo>
                <a:lnTo>
                  <a:pt x="46" y="108"/>
                </a:lnTo>
                <a:lnTo>
                  <a:pt x="46" y="110"/>
                </a:lnTo>
                <a:lnTo>
                  <a:pt x="44" y="110"/>
                </a:lnTo>
                <a:lnTo>
                  <a:pt x="44" y="108"/>
                </a:lnTo>
                <a:lnTo>
                  <a:pt x="44" y="106"/>
                </a:lnTo>
                <a:lnTo>
                  <a:pt x="42" y="104"/>
                </a:lnTo>
                <a:lnTo>
                  <a:pt x="42" y="102"/>
                </a:lnTo>
                <a:lnTo>
                  <a:pt x="40" y="100"/>
                </a:lnTo>
                <a:lnTo>
                  <a:pt x="38" y="100"/>
                </a:lnTo>
                <a:lnTo>
                  <a:pt x="38" y="98"/>
                </a:lnTo>
                <a:lnTo>
                  <a:pt x="36" y="98"/>
                </a:lnTo>
                <a:lnTo>
                  <a:pt x="36" y="100"/>
                </a:lnTo>
                <a:lnTo>
                  <a:pt x="36" y="102"/>
                </a:lnTo>
                <a:lnTo>
                  <a:pt x="36" y="104"/>
                </a:lnTo>
                <a:lnTo>
                  <a:pt x="34" y="104"/>
                </a:lnTo>
                <a:lnTo>
                  <a:pt x="32" y="102"/>
                </a:lnTo>
                <a:lnTo>
                  <a:pt x="32" y="100"/>
                </a:lnTo>
                <a:lnTo>
                  <a:pt x="30" y="100"/>
                </a:lnTo>
                <a:lnTo>
                  <a:pt x="30" y="98"/>
                </a:lnTo>
                <a:lnTo>
                  <a:pt x="28" y="96"/>
                </a:lnTo>
                <a:lnTo>
                  <a:pt x="30" y="94"/>
                </a:lnTo>
                <a:lnTo>
                  <a:pt x="30" y="92"/>
                </a:lnTo>
                <a:lnTo>
                  <a:pt x="30" y="90"/>
                </a:lnTo>
                <a:lnTo>
                  <a:pt x="30" y="88"/>
                </a:lnTo>
                <a:lnTo>
                  <a:pt x="28" y="88"/>
                </a:lnTo>
                <a:lnTo>
                  <a:pt x="26" y="86"/>
                </a:lnTo>
                <a:lnTo>
                  <a:pt x="24" y="84"/>
                </a:lnTo>
                <a:lnTo>
                  <a:pt x="22" y="82"/>
                </a:lnTo>
                <a:lnTo>
                  <a:pt x="20" y="80"/>
                </a:lnTo>
                <a:lnTo>
                  <a:pt x="22" y="78"/>
                </a:lnTo>
                <a:lnTo>
                  <a:pt x="24" y="78"/>
                </a:lnTo>
                <a:lnTo>
                  <a:pt x="24" y="76"/>
                </a:lnTo>
                <a:lnTo>
                  <a:pt x="26" y="74"/>
                </a:lnTo>
                <a:lnTo>
                  <a:pt x="28" y="74"/>
                </a:lnTo>
                <a:lnTo>
                  <a:pt x="30" y="74"/>
                </a:lnTo>
                <a:lnTo>
                  <a:pt x="30" y="72"/>
                </a:lnTo>
                <a:lnTo>
                  <a:pt x="32" y="72"/>
                </a:lnTo>
                <a:lnTo>
                  <a:pt x="34" y="72"/>
                </a:lnTo>
                <a:lnTo>
                  <a:pt x="36" y="72"/>
                </a:lnTo>
                <a:lnTo>
                  <a:pt x="38" y="72"/>
                </a:lnTo>
                <a:lnTo>
                  <a:pt x="40" y="74"/>
                </a:lnTo>
                <a:lnTo>
                  <a:pt x="42" y="74"/>
                </a:lnTo>
                <a:lnTo>
                  <a:pt x="44" y="76"/>
                </a:lnTo>
                <a:lnTo>
                  <a:pt x="48" y="76"/>
                </a:lnTo>
                <a:lnTo>
                  <a:pt x="50" y="78"/>
                </a:lnTo>
                <a:lnTo>
                  <a:pt x="50" y="80"/>
                </a:lnTo>
                <a:lnTo>
                  <a:pt x="52" y="78"/>
                </a:lnTo>
                <a:lnTo>
                  <a:pt x="52" y="76"/>
                </a:lnTo>
                <a:lnTo>
                  <a:pt x="54" y="76"/>
                </a:lnTo>
                <a:lnTo>
                  <a:pt x="56" y="76"/>
                </a:lnTo>
                <a:lnTo>
                  <a:pt x="56" y="74"/>
                </a:lnTo>
                <a:lnTo>
                  <a:pt x="54" y="74"/>
                </a:lnTo>
                <a:lnTo>
                  <a:pt x="50" y="74"/>
                </a:lnTo>
                <a:lnTo>
                  <a:pt x="48" y="72"/>
                </a:lnTo>
                <a:lnTo>
                  <a:pt x="46" y="70"/>
                </a:lnTo>
                <a:lnTo>
                  <a:pt x="46" y="72"/>
                </a:lnTo>
                <a:lnTo>
                  <a:pt x="44" y="70"/>
                </a:lnTo>
                <a:lnTo>
                  <a:pt x="42" y="68"/>
                </a:lnTo>
                <a:lnTo>
                  <a:pt x="42" y="70"/>
                </a:lnTo>
                <a:lnTo>
                  <a:pt x="38" y="72"/>
                </a:lnTo>
                <a:lnTo>
                  <a:pt x="36" y="70"/>
                </a:lnTo>
                <a:lnTo>
                  <a:pt x="34" y="70"/>
                </a:lnTo>
                <a:lnTo>
                  <a:pt x="30" y="70"/>
                </a:lnTo>
                <a:lnTo>
                  <a:pt x="28" y="72"/>
                </a:lnTo>
                <a:lnTo>
                  <a:pt x="26" y="72"/>
                </a:lnTo>
                <a:lnTo>
                  <a:pt x="24" y="70"/>
                </a:lnTo>
                <a:lnTo>
                  <a:pt x="24" y="68"/>
                </a:lnTo>
                <a:lnTo>
                  <a:pt x="22" y="70"/>
                </a:lnTo>
                <a:lnTo>
                  <a:pt x="20" y="72"/>
                </a:lnTo>
                <a:lnTo>
                  <a:pt x="20" y="70"/>
                </a:lnTo>
                <a:lnTo>
                  <a:pt x="20" y="68"/>
                </a:lnTo>
                <a:lnTo>
                  <a:pt x="18" y="66"/>
                </a:lnTo>
                <a:lnTo>
                  <a:pt x="18" y="64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18" y="60"/>
                </a:lnTo>
                <a:lnTo>
                  <a:pt x="20" y="60"/>
                </a:lnTo>
                <a:lnTo>
                  <a:pt x="20" y="58"/>
                </a:lnTo>
                <a:lnTo>
                  <a:pt x="20" y="56"/>
                </a:lnTo>
                <a:lnTo>
                  <a:pt x="18" y="58"/>
                </a:lnTo>
                <a:lnTo>
                  <a:pt x="16" y="56"/>
                </a:lnTo>
                <a:lnTo>
                  <a:pt x="14" y="54"/>
                </a:lnTo>
                <a:lnTo>
                  <a:pt x="14" y="56"/>
                </a:lnTo>
                <a:lnTo>
                  <a:pt x="14" y="58"/>
                </a:lnTo>
                <a:lnTo>
                  <a:pt x="12" y="56"/>
                </a:lnTo>
                <a:lnTo>
                  <a:pt x="10" y="54"/>
                </a:lnTo>
                <a:lnTo>
                  <a:pt x="8" y="52"/>
                </a:lnTo>
                <a:lnTo>
                  <a:pt x="6" y="52"/>
                </a:lnTo>
                <a:lnTo>
                  <a:pt x="6" y="50"/>
                </a:ln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4" name="Freeform 2475"/>
          <p:cNvSpPr>
            <a:spLocks/>
          </p:cNvSpPr>
          <p:nvPr/>
        </p:nvSpPr>
        <p:spPr bwMode="auto">
          <a:xfrm>
            <a:off x="4768853" y="2562226"/>
            <a:ext cx="174625" cy="174625"/>
          </a:xfrm>
          <a:custGeom>
            <a:avLst/>
            <a:gdLst>
              <a:gd name="T0" fmla="*/ 15120938 w 110"/>
              <a:gd name="T1" fmla="*/ 95765938 h 110"/>
              <a:gd name="T2" fmla="*/ 25201563 w 110"/>
              <a:gd name="T3" fmla="*/ 85685313 h 110"/>
              <a:gd name="T4" fmla="*/ 40322500 w 110"/>
              <a:gd name="T5" fmla="*/ 65524063 h 110"/>
              <a:gd name="T6" fmla="*/ 40322500 w 110"/>
              <a:gd name="T7" fmla="*/ 50403125 h 110"/>
              <a:gd name="T8" fmla="*/ 60483750 w 110"/>
              <a:gd name="T9" fmla="*/ 45362813 h 110"/>
              <a:gd name="T10" fmla="*/ 80645000 w 110"/>
              <a:gd name="T11" fmla="*/ 35282188 h 110"/>
              <a:gd name="T12" fmla="*/ 105846563 w 110"/>
              <a:gd name="T13" fmla="*/ 35282188 h 110"/>
              <a:gd name="T14" fmla="*/ 120967500 w 110"/>
              <a:gd name="T15" fmla="*/ 20161250 h 110"/>
              <a:gd name="T16" fmla="*/ 141128750 w 110"/>
              <a:gd name="T17" fmla="*/ 20161250 h 110"/>
              <a:gd name="T18" fmla="*/ 171370625 w 110"/>
              <a:gd name="T19" fmla="*/ 10080625 h 110"/>
              <a:gd name="T20" fmla="*/ 201612500 w 110"/>
              <a:gd name="T21" fmla="*/ 20161250 h 110"/>
              <a:gd name="T22" fmla="*/ 226814063 w 110"/>
              <a:gd name="T23" fmla="*/ 25201563 h 110"/>
              <a:gd name="T24" fmla="*/ 252015625 w 110"/>
              <a:gd name="T25" fmla="*/ 20161250 h 110"/>
              <a:gd name="T26" fmla="*/ 262096250 w 110"/>
              <a:gd name="T27" fmla="*/ 5040313 h 110"/>
              <a:gd name="T28" fmla="*/ 277217188 w 110"/>
              <a:gd name="T29" fmla="*/ 15120938 h 110"/>
              <a:gd name="T30" fmla="*/ 267136563 w 110"/>
              <a:gd name="T31" fmla="*/ 40322500 h 110"/>
              <a:gd name="T32" fmla="*/ 246975313 w 110"/>
              <a:gd name="T33" fmla="*/ 50403125 h 110"/>
              <a:gd name="T34" fmla="*/ 216733438 w 110"/>
              <a:gd name="T35" fmla="*/ 40322500 h 110"/>
              <a:gd name="T36" fmla="*/ 191531875 w 110"/>
              <a:gd name="T37" fmla="*/ 45362813 h 110"/>
              <a:gd name="T38" fmla="*/ 161290000 w 110"/>
              <a:gd name="T39" fmla="*/ 50403125 h 110"/>
              <a:gd name="T40" fmla="*/ 161290000 w 110"/>
              <a:gd name="T41" fmla="*/ 65524063 h 110"/>
              <a:gd name="T42" fmla="*/ 176410938 w 110"/>
              <a:gd name="T43" fmla="*/ 75604688 h 110"/>
              <a:gd name="T44" fmla="*/ 161290000 w 110"/>
              <a:gd name="T45" fmla="*/ 85685313 h 110"/>
              <a:gd name="T46" fmla="*/ 156249688 w 110"/>
              <a:gd name="T47" fmla="*/ 85685313 h 110"/>
              <a:gd name="T48" fmla="*/ 151209375 w 110"/>
              <a:gd name="T49" fmla="*/ 90725625 h 110"/>
              <a:gd name="T50" fmla="*/ 141128750 w 110"/>
              <a:gd name="T51" fmla="*/ 85685313 h 110"/>
              <a:gd name="T52" fmla="*/ 120967500 w 110"/>
              <a:gd name="T53" fmla="*/ 60483750 h 110"/>
              <a:gd name="T54" fmla="*/ 110886875 w 110"/>
              <a:gd name="T55" fmla="*/ 75604688 h 110"/>
              <a:gd name="T56" fmla="*/ 115927188 w 110"/>
              <a:gd name="T57" fmla="*/ 100806250 h 110"/>
              <a:gd name="T58" fmla="*/ 141128750 w 110"/>
              <a:gd name="T59" fmla="*/ 131048125 h 110"/>
              <a:gd name="T60" fmla="*/ 131048125 w 110"/>
              <a:gd name="T61" fmla="*/ 126007813 h 110"/>
              <a:gd name="T62" fmla="*/ 131048125 w 110"/>
              <a:gd name="T63" fmla="*/ 141128750 h 110"/>
              <a:gd name="T64" fmla="*/ 120967500 w 110"/>
              <a:gd name="T65" fmla="*/ 156249688 h 110"/>
              <a:gd name="T66" fmla="*/ 146169063 w 110"/>
              <a:gd name="T67" fmla="*/ 171370625 h 110"/>
              <a:gd name="T68" fmla="*/ 171370625 w 110"/>
              <a:gd name="T69" fmla="*/ 181451250 h 110"/>
              <a:gd name="T70" fmla="*/ 181451250 w 110"/>
              <a:gd name="T71" fmla="*/ 211693125 h 110"/>
              <a:gd name="T72" fmla="*/ 156249688 w 110"/>
              <a:gd name="T73" fmla="*/ 196572188 h 110"/>
              <a:gd name="T74" fmla="*/ 136088438 w 110"/>
              <a:gd name="T75" fmla="*/ 206652813 h 110"/>
              <a:gd name="T76" fmla="*/ 146169063 w 110"/>
              <a:gd name="T77" fmla="*/ 216733438 h 110"/>
              <a:gd name="T78" fmla="*/ 141128750 w 110"/>
              <a:gd name="T79" fmla="*/ 231854375 h 110"/>
              <a:gd name="T80" fmla="*/ 120967500 w 110"/>
              <a:gd name="T81" fmla="*/ 226814063 h 110"/>
              <a:gd name="T82" fmla="*/ 136088438 w 110"/>
              <a:gd name="T83" fmla="*/ 257055938 h 110"/>
              <a:gd name="T84" fmla="*/ 141128750 w 110"/>
              <a:gd name="T85" fmla="*/ 272176875 h 110"/>
              <a:gd name="T86" fmla="*/ 115927188 w 110"/>
              <a:gd name="T87" fmla="*/ 262096250 h 110"/>
              <a:gd name="T88" fmla="*/ 105846563 w 110"/>
              <a:gd name="T89" fmla="*/ 262096250 h 110"/>
              <a:gd name="T90" fmla="*/ 90725625 w 110"/>
              <a:gd name="T91" fmla="*/ 252015625 h 110"/>
              <a:gd name="T92" fmla="*/ 75604688 w 110"/>
              <a:gd name="T93" fmla="*/ 252015625 h 110"/>
              <a:gd name="T94" fmla="*/ 70564375 w 110"/>
              <a:gd name="T95" fmla="*/ 221773750 h 110"/>
              <a:gd name="T96" fmla="*/ 60483750 w 110"/>
              <a:gd name="T97" fmla="*/ 196572188 h 110"/>
              <a:gd name="T98" fmla="*/ 80645000 w 110"/>
              <a:gd name="T99" fmla="*/ 181451250 h 110"/>
              <a:gd name="T100" fmla="*/ 110886875 w 110"/>
              <a:gd name="T101" fmla="*/ 191531875 h 110"/>
              <a:gd name="T102" fmla="*/ 136088438 w 110"/>
              <a:gd name="T103" fmla="*/ 191531875 h 110"/>
              <a:gd name="T104" fmla="*/ 115927188 w 110"/>
              <a:gd name="T105" fmla="*/ 176410938 h 110"/>
              <a:gd name="T106" fmla="*/ 85685313 w 110"/>
              <a:gd name="T107" fmla="*/ 176410938 h 110"/>
              <a:gd name="T108" fmla="*/ 60483750 w 110"/>
              <a:gd name="T109" fmla="*/ 171370625 h 110"/>
              <a:gd name="T110" fmla="*/ 45362813 w 110"/>
              <a:gd name="T111" fmla="*/ 161290000 h 110"/>
              <a:gd name="T112" fmla="*/ 35282188 w 110"/>
              <a:gd name="T113" fmla="*/ 146169063 h 110"/>
              <a:gd name="T114" fmla="*/ 45362813 w 110"/>
              <a:gd name="T115" fmla="*/ 146169063 h 110"/>
              <a:gd name="T116" fmla="*/ 25201563 w 110"/>
              <a:gd name="T117" fmla="*/ 136088438 h 110"/>
              <a:gd name="T118" fmla="*/ 5040313 w 110"/>
              <a:gd name="T119" fmla="*/ 110886875 h 11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0" h="110">
                <a:moveTo>
                  <a:pt x="0" y="44"/>
                </a:moveTo>
                <a:lnTo>
                  <a:pt x="2" y="44"/>
                </a:lnTo>
                <a:lnTo>
                  <a:pt x="4" y="44"/>
                </a:lnTo>
                <a:lnTo>
                  <a:pt x="6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2" y="30"/>
                </a:lnTo>
                <a:lnTo>
                  <a:pt x="12" y="28"/>
                </a:lnTo>
                <a:lnTo>
                  <a:pt x="14" y="26"/>
                </a:lnTo>
                <a:lnTo>
                  <a:pt x="16" y="26"/>
                </a:lnTo>
                <a:lnTo>
                  <a:pt x="16" y="24"/>
                </a:lnTo>
                <a:lnTo>
                  <a:pt x="16" y="22"/>
                </a:lnTo>
                <a:lnTo>
                  <a:pt x="16" y="20"/>
                </a:lnTo>
                <a:lnTo>
                  <a:pt x="18" y="18"/>
                </a:lnTo>
                <a:lnTo>
                  <a:pt x="20" y="18"/>
                </a:lnTo>
                <a:lnTo>
                  <a:pt x="22" y="18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2"/>
                </a:lnTo>
                <a:lnTo>
                  <a:pt x="38" y="12"/>
                </a:lnTo>
                <a:lnTo>
                  <a:pt x="38" y="14"/>
                </a:lnTo>
                <a:lnTo>
                  <a:pt x="40" y="14"/>
                </a:lnTo>
                <a:lnTo>
                  <a:pt x="42" y="14"/>
                </a:lnTo>
                <a:lnTo>
                  <a:pt x="44" y="12"/>
                </a:lnTo>
                <a:lnTo>
                  <a:pt x="46" y="10"/>
                </a:lnTo>
                <a:lnTo>
                  <a:pt x="46" y="8"/>
                </a:lnTo>
                <a:lnTo>
                  <a:pt x="48" y="8"/>
                </a:lnTo>
                <a:lnTo>
                  <a:pt x="50" y="10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8" y="8"/>
                </a:lnTo>
                <a:lnTo>
                  <a:pt x="60" y="8"/>
                </a:lnTo>
                <a:lnTo>
                  <a:pt x="62" y="8"/>
                </a:lnTo>
                <a:lnTo>
                  <a:pt x="62" y="6"/>
                </a:lnTo>
                <a:lnTo>
                  <a:pt x="64" y="6"/>
                </a:lnTo>
                <a:lnTo>
                  <a:pt x="66" y="6"/>
                </a:lnTo>
                <a:lnTo>
                  <a:pt x="68" y="4"/>
                </a:lnTo>
                <a:lnTo>
                  <a:pt x="70" y="4"/>
                </a:lnTo>
                <a:lnTo>
                  <a:pt x="72" y="4"/>
                </a:lnTo>
                <a:lnTo>
                  <a:pt x="74" y="4"/>
                </a:lnTo>
                <a:lnTo>
                  <a:pt x="76" y="6"/>
                </a:lnTo>
                <a:lnTo>
                  <a:pt x="78" y="8"/>
                </a:lnTo>
                <a:lnTo>
                  <a:pt x="80" y="8"/>
                </a:lnTo>
                <a:lnTo>
                  <a:pt x="82" y="8"/>
                </a:lnTo>
                <a:lnTo>
                  <a:pt x="84" y="8"/>
                </a:lnTo>
                <a:lnTo>
                  <a:pt x="86" y="10"/>
                </a:lnTo>
                <a:lnTo>
                  <a:pt x="88" y="10"/>
                </a:lnTo>
                <a:lnTo>
                  <a:pt x="90" y="10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8" y="10"/>
                </a:lnTo>
                <a:lnTo>
                  <a:pt x="100" y="8"/>
                </a:lnTo>
                <a:lnTo>
                  <a:pt x="102" y="8"/>
                </a:lnTo>
                <a:lnTo>
                  <a:pt x="102" y="6"/>
                </a:lnTo>
                <a:lnTo>
                  <a:pt x="102" y="4"/>
                </a:lnTo>
                <a:lnTo>
                  <a:pt x="100" y="2"/>
                </a:lnTo>
                <a:lnTo>
                  <a:pt x="102" y="0"/>
                </a:lnTo>
                <a:lnTo>
                  <a:pt x="104" y="2"/>
                </a:lnTo>
                <a:lnTo>
                  <a:pt x="106" y="2"/>
                </a:lnTo>
                <a:lnTo>
                  <a:pt x="108" y="2"/>
                </a:lnTo>
                <a:lnTo>
                  <a:pt x="108" y="4"/>
                </a:lnTo>
                <a:lnTo>
                  <a:pt x="110" y="6"/>
                </a:lnTo>
                <a:lnTo>
                  <a:pt x="110" y="8"/>
                </a:lnTo>
                <a:lnTo>
                  <a:pt x="108" y="8"/>
                </a:lnTo>
                <a:lnTo>
                  <a:pt x="106" y="10"/>
                </a:lnTo>
                <a:lnTo>
                  <a:pt x="104" y="12"/>
                </a:lnTo>
                <a:lnTo>
                  <a:pt x="106" y="14"/>
                </a:lnTo>
                <a:lnTo>
                  <a:pt x="106" y="16"/>
                </a:lnTo>
                <a:lnTo>
                  <a:pt x="106" y="18"/>
                </a:lnTo>
                <a:lnTo>
                  <a:pt x="104" y="18"/>
                </a:lnTo>
                <a:lnTo>
                  <a:pt x="102" y="20"/>
                </a:lnTo>
                <a:lnTo>
                  <a:pt x="100" y="22"/>
                </a:lnTo>
                <a:lnTo>
                  <a:pt x="102" y="20"/>
                </a:lnTo>
                <a:lnTo>
                  <a:pt x="100" y="20"/>
                </a:lnTo>
                <a:lnTo>
                  <a:pt x="98" y="20"/>
                </a:lnTo>
                <a:lnTo>
                  <a:pt x="96" y="20"/>
                </a:lnTo>
                <a:lnTo>
                  <a:pt x="94" y="18"/>
                </a:lnTo>
                <a:lnTo>
                  <a:pt x="92" y="18"/>
                </a:lnTo>
                <a:lnTo>
                  <a:pt x="90" y="18"/>
                </a:lnTo>
                <a:lnTo>
                  <a:pt x="88" y="18"/>
                </a:lnTo>
                <a:lnTo>
                  <a:pt x="86" y="18"/>
                </a:lnTo>
                <a:lnTo>
                  <a:pt x="86" y="16"/>
                </a:lnTo>
                <a:lnTo>
                  <a:pt x="84" y="16"/>
                </a:lnTo>
                <a:lnTo>
                  <a:pt x="82" y="18"/>
                </a:lnTo>
                <a:lnTo>
                  <a:pt x="80" y="18"/>
                </a:ln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4" y="16"/>
                </a:lnTo>
                <a:lnTo>
                  <a:pt x="72" y="18"/>
                </a:lnTo>
                <a:lnTo>
                  <a:pt x="72" y="20"/>
                </a:lnTo>
                <a:lnTo>
                  <a:pt x="70" y="20"/>
                </a:lnTo>
                <a:lnTo>
                  <a:pt x="68" y="22"/>
                </a:lnTo>
                <a:lnTo>
                  <a:pt x="66" y="22"/>
                </a:lnTo>
                <a:lnTo>
                  <a:pt x="64" y="20"/>
                </a:lnTo>
                <a:lnTo>
                  <a:pt x="62" y="22"/>
                </a:lnTo>
                <a:lnTo>
                  <a:pt x="62" y="24"/>
                </a:lnTo>
                <a:lnTo>
                  <a:pt x="64" y="26"/>
                </a:lnTo>
                <a:lnTo>
                  <a:pt x="66" y="28"/>
                </a:lnTo>
                <a:lnTo>
                  <a:pt x="68" y="28"/>
                </a:lnTo>
                <a:lnTo>
                  <a:pt x="70" y="30"/>
                </a:lnTo>
                <a:lnTo>
                  <a:pt x="74" y="34"/>
                </a:lnTo>
                <a:lnTo>
                  <a:pt x="72" y="34"/>
                </a:lnTo>
                <a:lnTo>
                  <a:pt x="70" y="30"/>
                </a:lnTo>
                <a:lnTo>
                  <a:pt x="68" y="30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4" y="32"/>
                </a:lnTo>
                <a:lnTo>
                  <a:pt x="64" y="34"/>
                </a:lnTo>
                <a:lnTo>
                  <a:pt x="66" y="34"/>
                </a:lnTo>
                <a:lnTo>
                  <a:pt x="66" y="36"/>
                </a:lnTo>
                <a:lnTo>
                  <a:pt x="68" y="36"/>
                </a:lnTo>
                <a:lnTo>
                  <a:pt x="66" y="36"/>
                </a:lnTo>
                <a:lnTo>
                  <a:pt x="64" y="34"/>
                </a:lnTo>
                <a:lnTo>
                  <a:pt x="62" y="34"/>
                </a:lnTo>
                <a:lnTo>
                  <a:pt x="60" y="32"/>
                </a:lnTo>
                <a:lnTo>
                  <a:pt x="58" y="30"/>
                </a:lnTo>
                <a:lnTo>
                  <a:pt x="56" y="32"/>
                </a:lnTo>
                <a:lnTo>
                  <a:pt x="58" y="34"/>
                </a:lnTo>
                <a:lnTo>
                  <a:pt x="60" y="36"/>
                </a:lnTo>
                <a:lnTo>
                  <a:pt x="62" y="38"/>
                </a:lnTo>
                <a:lnTo>
                  <a:pt x="60" y="38"/>
                </a:lnTo>
                <a:lnTo>
                  <a:pt x="58" y="38"/>
                </a:lnTo>
                <a:lnTo>
                  <a:pt x="56" y="38"/>
                </a:lnTo>
                <a:lnTo>
                  <a:pt x="56" y="36"/>
                </a:lnTo>
                <a:lnTo>
                  <a:pt x="56" y="34"/>
                </a:lnTo>
                <a:lnTo>
                  <a:pt x="54" y="32"/>
                </a:lnTo>
                <a:lnTo>
                  <a:pt x="50" y="30"/>
                </a:lnTo>
                <a:lnTo>
                  <a:pt x="48" y="28"/>
                </a:lnTo>
                <a:lnTo>
                  <a:pt x="48" y="26"/>
                </a:lnTo>
                <a:lnTo>
                  <a:pt x="50" y="26"/>
                </a:lnTo>
                <a:lnTo>
                  <a:pt x="50" y="24"/>
                </a:lnTo>
                <a:lnTo>
                  <a:pt x="48" y="24"/>
                </a:lnTo>
                <a:lnTo>
                  <a:pt x="46" y="26"/>
                </a:lnTo>
                <a:lnTo>
                  <a:pt x="44" y="26"/>
                </a:lnTo>
                <a:lnTo>
                  <a:pt x="44" y="28"/>
                </a:lnTo>
                <a:lnTo>
                  <a:pt x="44" y="30"/>
                </a:lnTo>
                <a:lnTo>
                  <a:pt x="44" y="32"/>
                </a:lnTo>
                <a:lnTo>
                  <a:pt x="42" y="34"/>
                </a:lnTo>
                <a:lnTo>
                  <a:pt x="44" y="36"/>
                </a:lnTo>
                <a:lnTo>
                  <a:pt x="44" y="38"/>
                </a:lnTo>
                <a:lnTo>
                  <a:pt x="46" y="38"/>
                </a:lnTo>
                <a:lnTo>
                  <a:pt x="46" y="40"/>
                </a:lnTo>
                <a:lnTo>
                  <a:pt x="48" y="40"/>
                </a:lnTo>
                <a:lnTo>
                  <a:pt x="50" y="44"/>
                </a:lnTo>
                <a:lnTo>
                  <a:pt x="52" y="46"/>
                </a:lnTo>
                <a:lnTo>
                  <a:pt x="54" y="48"/>
                </a:lnTo>
                <a:lnTo>
                  <a:pt x="54" y="50"/>
                </a:lnTo>
                <a:lnTo>
                  <a:pt x="56" y="52"/>
                </a:lnTo>
                <a:lnTo>
                  <a:pt x="56" y="54"/>
                </a:lnTo>
                <a:lnTo>
                  <a:pt x="54" y="56"/>
                </a:lnTo>
                <a:lnTo>
                  <a:pt x="52" y="56"/>
                </a:lnTo>
                <a:lnTo>
                  <a:pt x="54" y="54"/>
                </a:lnTo>
                <a:lnTo>
                  <a:pt x="54" y="52"/>
                </a:lnTo>
                <a:lnTo>
                  <a:pt x="52" y="50"/>
                </a:lnTo>
                <a:lnTo>
                  <a:pt x="50" y="50"/>
                </a:lnTo>
                <a:lnTo>
                  <a:pt x="48" y="52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52" y="56"/>
                </a:lnTo>
                <a:lnTo>
                  <a:pt x="52" y="58"/>
                </a:lnTo>
                <a:lnTo>
                  <a:pt x="50" y="58"/>
                </a:lnTo>
                <a:lnTo>
                  <a:pt x="48" y="60"/>
                </a:lnTo>
                <a:lnTo>
                  <a:pt x="46" y="60"/>
                </a:lnTo>
                <a:lnTo>
                  <a:pt x="44" y="60"/>
                </a:lnTo>
                <a:lnTo>
                  <a:pt x="46" y="60"/>
                </a:lnTo>
                <a:lnTo>
                  <a:pt x="48" y="62"/>
                </a:lnTo>
                <a:lnTo>
                  <a:pt x="50" y="62"/>
                </a:lnTo>
                <a:lnTo>
                  <a:pt x="52" y="62"/>
                </a:lnTo>
                <a:lnTo>
                  <a:pt x="54" y="64"/>
                </a:lnTo>
                <a:lnTo>
                  <a:pt x="56" y="64"/>
                </a:lnTo>
                <a:lnTo>
                  <a:pt x="56" y="66"/>
                </a:lnTo>
                <a:lnTo>
                  <a:pt x="58" y="68"/>
                </a:lnTo>
                <a:lnTo>
                  <a:pt x="60" y="68"/>
                </a:lnTo>
                <a:lnTo>
                  <a:pt x="62" y="68"/>
                </a:lnTo>
                <a:lnTo>
                  <a:pt x="64" y="70"/>
                </a:lnTo>
                <a:lnTo>
                  <a:pt x="68" y="72"/>
                </a:lnTo>
                <a:lnTo>
                  <a:pt x="70" y="74"/>
                </a:lnTo>
                <a:lnTo>
                  <a:pt x="70" y="76"/>
                </a:lnTo>
                <a:lnTo>
                  <a:pt x="70" y="78"/>
                </a:lnTo>
                <a:lnTo>
                  <a:pt x="70" y="80"/>
                </a:lnTo>
                <a:lnTo>
                  <a:pt x="70" y="82"/>
                </a:lnTo>
                <a:lnTo>
                  <a:pt x="72" y="84"/>
                </a:lnTo>
                <a:lnTo>
                  <a:pt x="70" y="84"/>
                </a:lnTo>
                <a:lnTo>
                  <a:pt x="70" y="86"/>
                </a:lnTo>
                <a:lnTo>
                  <a:pt x="68" y="84"/>
                </a:lnTo>
                <a:lnTo>
                  <a:pt x="68" y="82"/>
                </a:lnTo>
                <a:lnTo>
                  <a:pt x="66" y="82"/>
                </a:lnTo>
                <a:lnTo>
                  <a:pt x="64" y="80"/>
                </a:lnTo>
                <a:lnTo>
                  <a:pt x="62" y="78"/>
                </a:lnTo>
                <a:lnTo>
                  <a:pt x="60" y="78"/>
                </a:lnTo>
                <a:lnTo>
                  <a:pt x="58" y="78"/>
                </a:lnTo>
                <a:lnTo>
                  <a:pt x="56" y="78"/>
                </a:lnTo>
                <a:lnTo>
                  <a:pt x="54" y="80"/>
                </a:lnTo>
                <a:lnTo>
                  <a:pt x="52" y="80"/>
                </a:lnTo>
                <a:lnTo>
                  <a:pt x="54" y="82"/>
                </a:lnTo>
                <a:lnTo>
                  <a:pt x="56" y="84"/>
                </a:lnTo>
                <a:lnTo>
                  <a:pt x="56" y="86"/>
                </a:lnTo>
                <a:lnTo>
                  <a:pt x="58" y="88"/>
                </a:lnTo>
                <a:lnTo>
                  <a:pt x="58" y="86"/>
                </a:lnTo>
                <a:lnTo>
                  <a:pt x="60" y="88"/>
                </a:lnTo>
                <a:lnTo>
                  <a:pt x="62" y="88"/>
                </a:lnTo>
                <a:lnTo>
                  <a:pt x="62" y="90"/>
                </a:lnTo>
                <a:lnTo>
                  <a:pt x="60" y="90"/>
                </a:lnTo>
                <a:lnTo>
                  <a:pt x="58" y="90"/>
                </a:lnTo>
                <a:lnTo>
                  <a:pt x="56" y="92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8"/>
                </a:lnTo>
                <a:lnTo>
                  <a:pt x="48" y="90"/>
                </a:lnTo>
                <a:lnTo>
                  <a:pt x="50" y="92"/>
                </a:lnTo>
                <a:lnTo>
                  <a:pt x="50" y="94"/>
                </a:lnTo>
                <a:lnTo>
                  <a:pt x="52" y="94"/>
                </a:lnTo>
                <a:lnTo>
                  <a:pt x="52" y="96"/>
                </a:lnTo>
                <a:lnTo>
                  <a:pt x="54" y="98"/>
                </a:lnTo>
                <a:lnTo>
                  <a:pt x="54" y="100"/>
                </a:lnTo>
                <a:lnTo>
                  <a:pt x="54" y="102"/>
                </a:lnTo>
                <a:lnTo>
                  <a:pt x="56" y="102"/>
                </a:lnTo>
                <a:lnTo>
                  <a:pt x="54" y="104"/>
                </a:lnTo>
                <a:lnTo>
                  <a:pt x="54" y="106"/>
                </a:lnTo>
                <a:lnTo>
                  <a:pt x="56" y="108"/>
                </a:lnTo>
                <a:lnTo>
                  <a:pt x="58" y="110"/>
                </a:lnTo>
                <a:lnTo>
                  <a:pt x="56" y="110"/>
                </a:lnTo>
                <a:lnTo>
                  <a:pt x="56" y="108"/>
                </a:lnTo>
                <a:lnTo>
                  <a:pt x="54" y="108"/>
                </a:lnTo>
                <a:lnTo>
                  <a:pt x="52" y="106"/>
                </a:lnTo>
                <a:lnTo>
                  <a:pt x="50" y="104"/>
                </a:lnTo>
                <a:lnTo>
                  <a:pt x="50" y="102"/>
                </a:lnTo>
                <a:lnTo>
                  <a:pt x="48" y="102"/>
                </a:lnTo>
                <a:lnTo>
                  <a:pt x="46" y="102"/>
                </a:lnTo>
                <a:lnTo>
                  <a:pt x="46" y="104"/>
                </a:lnTo>
                <a:lnTo>
                  <a:pt x="46" y="106"/>
                </a:lnTo>
                <a:lnTo>
                  <a:pt x="46" y="108"/>
                </a:lnTo>
                <a:lnTo>
                  <a:pt x="46" y="110"/>
                </a:lnTo>
                <a:lnTo>
                  <a:pt x="44" y="110"/>
                </a:lnTo>
                <a:lnTo>
                  <a:pt x="44" y="108"/>
                </a:lnTo>
                <a:lnTo>
                  <a:pt x="44" y="106"/>
                </a:lnTo>
                <a:lnTo>
                  <a:pt x="42" y="104"/>
                </a:lnTo>
                <a:lnTo>
                  <a:pt x="42" y="102"/>
                </a:lnTo>
                <a:lnTo>
                  <a:pt x="40" y="100"/>
                </a:lnTo>
                <a:lnTo>
                  <a:pt x="38" y="100"/>
                </a:lnTo>
                <a:lnTo>
                  <a:pt x="38" y="98"/>
                </a:lnTo>
                <a:lnTo>
                  <a:pt x="36" y="98"/>
                </a:lnTo>
                <a:lnTo>
                  <a:pt x="36" y="100"/>
                </a:lnTo>
                <a:lnTo>
                  <a:pt x="36" y="102"/>
                </a:lnTo>
                <a:lnTo>
                  <a:pt x="36" y="104"/>
                </a:lnTo>
                <a:lnTo>
                  <a:pt x="34" y="104"/>
                </a:lnTo>
                <a:lnTo>
                  <a:pt x="32" y="102"/>
                </a:lnTo>
                <a:lnTo>
                  <a:pt x="32" y="100"/>
                </a:lnTo>
                <a:lnTo>
                  <a:pt x="30" y="100"/>
                </a:lnTo>
                <a:lnTo>
                  <a:pt x="30" y="98"/>
                </a:lnTo>
                <a:lnTo>
                  <a:pt x="28" y="96"/>
                </a:lnTo>
                <a:lnTo>
                  <a:pt x="30" y="94"/>
                </a:lnTo>
                <a:lnTo>
                  <a:pt x="30" y="92"/>
                </a:lnTo>
                <a:lnTo>
                  <a:pt x="30" y="90"/>
                </a:lnTo>
                <a:lnTo>
                  <a:pt x="30" y="88"/>
                </a:lnTo>
                <a:lnTo>
                  <a:pt x="28" y="88"/>
                </a:lnTo>
                <a:lnTo>
                  <a:pt x="26" y="86"/>
                </a:lnTo>
                <a:lnTo>
                  <a:pt x="24" y="84"/>
                </a:lnTo>
                <a:lnTo>
                  <a:pt x="22" y="82"/>
                </a:lnTo>
                <a:lnTo>
                  <a:pt x="20" y="80"/>
                </a:lnTo>
                <a:lnTo>
                  <a:pt x="22" y="78"/>
                </a:lnTo>
                <a:lnTo>
                  <a:pt x="24" y="78"/>
                </a:lnTo>
                <a:lnTo>
                  <a:pt x="24" y="76"/>
                </a:lnTo>
                <a:lnTo>
                  <a:pt x="26" y="74"/>
                </a:lnTo>
                <a:lnTo>
                  <a:pt x="28" y="74"/>
                </a:lnTo>
                <a:lnTo>
                  <a:pt x="30" y="74"/>
                </a:lnTo>
                <a:lnTo>
                  <a:pt x="30" y="72"/>
                </a:lnTo>
                <a:lnTo>
                  <a:pt x="32" y="72"/>
                </a:lnTo>
                <a:lnTo>
                  <a:pt x="34" y="72"/>
                </a:lnTo>
                <a:lnTo>
                  <a:pt x="36" y="72"/>
                </a:lnTo>
                <a:lnTo>
                  <a:pt x="38" y="72"/>
                </a:lnTo>
                <a:lnTo>
                  <a:pt x="40" y="74"/>
                </a:lnTo>
                <a:lnTo>
                  <a:pt x="42" y="74"/>
                </a:lnTo>
                <a:lnTo>
                  <a:pt x="44" y="76"/>
                </a:lnTo>
                <a:lnTo>
                  <a:pt x="48" y="76"/>
                </a:lnTo>
                <a:lnTo>
                  <a:pt x="50" y="78"/>
                </a:lnTo>
                <a:lnTo>
                  <a:pt x="50" y="80"/>
                </a:lnTo>
                <a:lnTo>
                  <a:pt x="52" y="78"/>
                </a:lnTo>
                <a:lnTo>
                  <a:pt x="52" y="76"/>
                </a:lnTo>
                <a:lnTo>
                  <a:pt x="54" y="76"/>
                </a:lnTo>
                <a:lnTo>
                  <a:pt x="56" y="76"/>
                </a:lnTo>
                <a:lnTo>
                  <a:pt x="56" y="74"/>
                </a:lnTo>
                <a:lnTo>
                  <a:pt x="54" y="74"/>
                </a:lnTo>
                <a:lnTo>
                  <a:pt x="50" y="74"/>
                </a:lnTo>
                <a:lnTo>
                  <a:pt x="48" y="72"/>
                </a:lnTo>
                <a:lnTo>
                  <a:pt x="46" y="70"/>
                </a:lnTo>
                <a:lnTo>
                  <a:pt x="46" y="72"/>
                </a:lnTo>
                <a:lnTo>
                  <a:pt x="44" y="70"/>
                </a:lnTo>
                <a:lnTo>
                  <a:pt x="42" y="68"/>
                </a:lnTo>
                <a:lnTo>
                  <a:pt x="42" y="70"/>
                </a:lnTo>
                <a:lnTo>
                  <a:pt x="38" y="72"/>
                </a:lnTo>
                <a:lnTo>
                  <a:pt x="36" y="70"/>
                </a:lnTo>
                <a:lnTo>
                  <a:pt x="34" y="70"/>
                </a:lnTo>
                <a:lnTo>
                  <a:pt x="30" y="70"/>
                </a:lnTo>
                <a:lnTo>
                  <a:pt x="28" y="72"/>
                </a:lnTo>
                <a:lnTo>
                  <a:pt x="26" y="72"/>
                </a:lnTo>
                <a:lnTo>
                  <a:pt x="24" y="70"/>
                </a:lnTo>
                <a:lnTo>
                  <a:pt x="24" y="68"/>
                </a:lnTo>
                <a:lnTo>
                  <a:pt x="22" y="70"/>
                </a:lnTo>
                <a:lnTo>
                  <a:pt x="20" y="72"/>
                </a:lnTo>
                <a:lnTo>
                  <a:pt x="20" y="70"/>
                </a:lnTo>
                <a:lnTo>
                  <a:pt x="20" y="68"/>
                </a:lnTo>
                <a:lnTo>
                  <a:pt x="18" y="66"/>
                </a:lnTo>
                <a:lnTo>
                  <a:pt x="18" y="64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4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18" y="60"/>
                </a:lnTo>
                <a:lnTo>
                  <a:pt x="20" y="60"/>
                </a:lnTo>
                <a:lnTo>
                  <a:pt x="20" y="58"/>
                </a:lnTo>
                <a:lnTo>
                  <a:pt x="20" y="56"/>
                </a:lnTo>
                <a:lnTo>
                  <a:pt x="18" y="58"/>
                </a:lnTo>
                <a:lnTo>
                  <a:pt x="16" y="56"/>
                </a:lnTo>
                <a:lnTo>
                  <a:pt x="14" y="54"/>
                </a:lnTo>
                <a:lnTo>
                  <a:pt x="14" y="56"/>
                </a:lnTo>
                <a:lnTo>
                  <a:pt x="14" y="58"/>
                </a:lnTo>
                <a:lnTo>
                  <a:pt x="12" y="56"/>
                </a:lnTo>
                <a:lnTo>
                  <a:pt x="10" y="54"/>
                </a:lnTo>
                <a:lnTo>
                  <a:pt x="8" y="52"/>
                </a:lnTo>
                <a:lnTo>
                  <a:pt x="6" y="52"/>
                </a:lnTo>
                <a:lnTo>
                  <a:pt x="6" y="50"/>
                </a:lnTo>
                <a:lnTo>
                  <a:pt x="4" y="50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5" name="Freeform 2476"/>
          <p:cNvSpPr>
            <a:spLocks/>
          </p:cNvSpPr>
          <p:nvPr/>
        </p:nvSpPr>
        <p:spPr bwMode="auto">
          <a:xfrm>
            <a:off x="4587875" y="2398714"/>
            <a:ext cx="82550" cy="47625"/>
          </a:xfrm>
          <a:custGeom>
            <a:avLst/>
            <a:gdLst>
              <a:gd name="T0" fmla="*/ 10080625 w 52"/>
              <a:gd name="T1" fmla="*/ 35282188 h 30"/>
              <a:gd name="T2" fmla="*/ 0 w 52"/>
              <a:gd name="T3" fmla="*/ 30241875 h 30"/>
              <a:gd name="T4" fmla="*/ 10080625 w 52"/>
              <a:gd name="T5" fmla="*/ 20161250 h 30"/>
              <a:gd name="T6" fmla="*/ 15120938 w 52"/>
              <a:gd name="T7" fmla="*/ 20161250 h 30"/>
              <a:gd name="T8" fmla="*/ 25201563 w 52"/>
              <a:gd name="T9" fmla="*/ 20161250 h 30"/>
              <a:gd name="T10" fmla="*/ 40322500 w 52"/>
              <a:gd name="T11" fmla="*/ 20161250 h 30"/>
              <a:gd name="T12" fmla="*/ 50403125 w 52"/>
              <a:gd name="T13" fmla="*/ 20161250 h 30"/>
              <a:gd name="T14" fmla="*/ 60483750 w 52"/>
              <a:gd name="T15" fmla="*/ 10080625 h 30"/>
              <a:gd name="T16" fmla="*/ 65524063 w 52"/>
              <a:gd name="T17" fmla="*/ 10080625 h 30"/>
              <a:gd name="T18" fmla="*/ 80645000 w 52"/>
              <a:gd name="T19" fmla="*/ 10080625 h 30"/>
              <a:gd name="T20" fmla="*/ 90725625 w 52"/>
              <a:gd name="T21" fmla="*/ 10080625 h 30"/>
              <a:gd name="T22" fmla="*/ 100806250 w 52"/>
              <a:gd name="T23" fmla="*/ 5040313 h 30"/>
              <a:gd name="T24" fmla="*/ 105846563 w 52"/>
              <a:gd name="T25" fmla="*/ 10080625 h 30"/>
              <a:gd name="T26" fmla="*/ 110886875 w 52"/>
              <a:gd name="T27" fmla="*/ 0 h 30"/>
              <a:gd name="T28" fmla="*/ 120967500 w 52"/>
              <a:gd name="T29" fmla="*/ 5040313 h 30"/>
              <a:gd name="T30" fmla="*/ 120967500 w 52"/>
              <a:gd name="T31" fmla="*/ 10080625 h 30"/>
              <a:gd name="T32" fmla="*/ 131048125 w 52"/>
              <a:gd name="T33" fmla="*/ 20161250 h 30"/>
              <a:gd name="T34" fmla="*/ 120967500 w 52"/>
              <a:gd name="T35" fmla="*/ 15120938 h 30"/>
              <a:gd name="T36" fmla="*/ 120967500 w 52"/>
              <a:gd name="T37" fmla="*/ 25201563 h 30"/>
              <a:gd name="T38" fmla="*/ 110886875 w 52"/>
              <a:gd name="T39" fmla="*/ 25201563 h 30"/>
              <a:gd name="T40" fmla="*/ 100806250 w 52"/>
              <a:gd name="T41" fmla="*/ 30241875 h 30"/>
              <a:gd name="T42" fmla="*/ 95765938 w 52"/>
              <a:gd name="T43" fmla="*/ 35282188 h 30"/>
              <a:gd name="T44" fmla="*/ 95765938 w 52"/>
              <a:gd name="T45" fmla="*/ 40322500 h 30"/>
              <a:gd name="T46" fmla="*/ 95765938 w 52"/>
              <a:gd name="T47" fmla="*/ 50403125 h 30"/>
              <a:gd name="T48" fmla="*/ 95765938 w 52"/>
              <a:gd name="T49" fmla="*/ 50403125 h 30"/>
              <a:gd name="T50" fmla="*/ 85685313 w 52"/>
              <a:gd name="T51" fmla="*/ 55443438 h 30"/>
              <a:gd name="T52" fmla="*/ 75604688 w 52"/>
              <a:gd name="T53" fmla="*/ 60483750 h 30"/>
              <a:gd name="T54" fmla="*/ 80645000 w 52"/>
              <a:gd name="T55" fmla="*/ 60483750 h 30"/>
              <a:gd name="T56" fmla="*/ 80645000 w 52"/>
              <a:gd name="T57" fmla="*/ 65524063 h 30"/>
              <a:gd name="T58" fmla="*/ 80645000 w 52"/>
              <a:gd name="T59" fmla="*/ 70564375 h 30"/>
              <a:gd name="T60" fmla="*/ 70564375 w 52"/>
              <a:gd name="T61" fmla="*/ 70564375 h 30"/>
              <a:gd name="T62" fmla="*/ 65524063 w 52"/>
              <a:gd name="T63" fmla="*/ 70564375 h 30"/>
              <a:gd name="T64" fmla="*/ 55443438 w 52"/>
              <a:gd name="T65" fmla="*/ 70564375 h 30"/>
              <a:gd name="T66" fmla="*/ 50403125 w 52"/>
              <a:gd name="T67" fmla="*/ 60483750 h 30"/>
              <a:gd name="T68" fmla="*/ 45362813 w 52"/>
              <a:gd name="T69" fmla="*/ 70564375 h 30"/>
              <a:gd name="T70" fmla="*/ 35282188 w 52"/>
              <a:gd name="T71" fmla="*/ 70564375 h 30"/>
              <a:gd name="T72" fmla="*/ 30241875 w 52"/>
              <a:gd name="T73" fmla="*/ 70564375 h 30"/>
              <a:gd name="T74" fmla="*/ 25201563 w 52"/>
              <a:gd name="T75" fmla="*/ 70564375 h 30"/>
              <a:gd name="T76" fmla="*/ 15120938 w 52"/>
              <a:gd name="T77" fmla="*/ 70564375 h 30"/>
              <a:gd name="T78" fmla="*/ 10080625 w 52"/>
              <a:gd name="T79" fmla="*/ 70564375 h 30"/>
              <a:gd name="T80" fmla="*/ 15120938 w 52"/>
              <a:gd name="T81" fmla="*/ 65524063 h 30"/>
              <a:gd name="T82" fmla="*/ 20161250 w 52"/>
              <a:gd name="T83" fmla="*/ 65524063 h 30"/>
              <a:gd name="T84" fmla="*/ 20161250 w 52"/>
              <a:gd name="T85" fmla="*/ 60483750 h 30"/>
              <a:gd name="T86" fmla="*/ 10080625 w 52"/>
              <a:gd name="T87" fmla="*/ 55443438 h 30"/>
              <a:gd name="T88" fmla="*/ 10080625 w 52"/>
              <a:gd name="T89" fmla="*/ 45362813 h 30"/>
              <a:gd name="T90" fmla="*/ 5040313 w 52"/>
              <a:gd name="T91" fmla="*/ 40322500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2" h="30">
                <a:moveTo>
                  <a:pt x="2" y="16"/>
                </a:moveTo>
                <a:lnTo>
                  <a:pt x="2" y="16"/>
                </a:lnTo>
                <a:lnTo>
                  <a:pt x="4" y="14"/>
                </a:lnTo>
                <a:lnTo>
                  <a:pt x="2" y="12"/>
                </a:lnTo>
                <a:lnTo>
                  <a:pt x="0" y="12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6" y="8"/>
                </a:lnTo>
                <a:lnTo>
                  <a:pt x="8" y="6"/>
                </a:lnTo>
                <a:lnTo>
                  <a:pt x="10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10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4" y="4"/>
                </a:lnTo>
                <a:lnTo>
                  <a:pt x="26" y="4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2" y="2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48" y="4"/>
                </a:lnTo>
                <a:lnTo>
                  <a:pt x="50" y="6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48" y="10"/>
                </a:lnTo>
                <a:lnTo>
                  <a:pt x="46" y="10"/>
                </a:lnTo>
                <a:lnTo>
                  <a:pt x="44" y="10"/>
                </a:lnTo>
                <a:lnTo>
                  <a:pt x="44" y="12"/>
                </a:lnTo>
                <a:lnTo>
                  <a:pt x="42" y="12"/>
                </a:lnTo>
                <a:lnTo>
                  <a:pt x="40" y="12"/>
                </a:lnTo>
                <a:lnTo>
                  <a:pt x="38" y="14"/>
                </a:lnTo>
                <a:lnTo>
                  <a:pt x="36" y="14"/>
                </a:lnTo>
                <a:lnTo>
                  <a:pt x="38" y="16"/>
                </a:lnTo>
                <a:lnTo>
                  <a:pt x="38" y="18"/>
                </a:lnTo>
                <a:lnTo>
                  <a:pt x="38" y="20"/>
                </a:lnTo>
                <a:lnTo>
                  <a:pt x="36" y="22"/>
                </a:lnTo>
                <a:lnTo>
                  <a:pt x="34" y="22"/>
                </a:lnTo>
                <a:lnTo>
                  <a:pt x="32" y="22"/>
                </a:lnTo>
                <a:lnTo>
                  <a:pt x="30" y="24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6"/>
                </a:lnTo>
                <a:lnTo>
                  <a:pt x="20" y="24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6" y="28"/>
                </a:lnTo>
                <a:lnTo>
                  <a:pt x="4" y="28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6" name="Freeform 2477"/>
          <p:cNvSpPr>
            <a:spLocks/>
          </p:cNvSpPr>
          <p:nvPr/>
        </p:nvSpPr>
        <p:spPr bwMode="auto">
          <a:xfrm>
            <a:off x="4587875" y="2398714"/>
            <a:ext cx="82550" cy="47625"/>
          </a:xfrm>
          <a:custGeom>
            <a:avLst/>
            <a:gdLst>
              <a:gd name="T0" fmla="*/ 10080625 w 52"/>
              <a:gd name="T1" fmla="*/ 35282188 h 30"/>
              <a:gd name="T2" fmla="*/ 0 w 52"/>
              <a:gd name="T3" fmla="*/ 30241875 h 30"/>
              <a:gd name="T4" fmla="*/ 10080625 w 52"/>
              <a:gd name="T5" fmla="*/ 20161250 h 30"/>
              <a:gd name="T6" fmla="*/ 15120938 w 52"/>
              <a:gd name="T7" fmla="*/ 20161250 h 30"/>
              <a:gd name="T8" fmla="*/ 25201563 w 52"/>
              <a:gd name="T9" fmla="*/ 20161250 h 30"/>
              <a:gd name="T10" fmla="*/ 40322500 w 52"/>
              <a:gd name="T11" fmla="*/ 20161250 h 30"/>
              <a:gd name="T12" fmla="*/ 50403125 w 52"/>
              <a:gd name="T13" fmla="*/ 20161250 h 30"/>
              <a:gd name="T14" fmla="*/ 60483750 w 52"/>
              <a:gd name="T15" fmla="*/ 10080625 h 30"/>
              <a:gd name="T16" fmla="*/ 65524063 w 52"/>
              <a:gd name="T17" fmla="*/ 10080625 h 30"/>
              <a:gd name="T18" fmla="*/ 80645000 w 52"/>
              <a:gd name="T19" fmla="*/ 10080625 h 30"/>
              <a:gd name="T20" fmla="*/ 90725625 w 52"/>
              <a:gd name="T21" fmla="*/ 10080625 h 30"/>
              <a:gd name="T22" fmla="*/ 100806250 w 52"/>
              <a:gd name="T23" fmla="*/ 5040313 h 30"/>
              <a:gd name="T24" fmla="*/ 105846563 w 52"/>
              <a:gd name="T25" fmla="*/ 10080625 h 30"/>
              <a:gd name="T26" fmla="*/ 110886875 w 52"/>
              <a:gd name="T27" fmla="*/ 0 h 30"/>
              <a:gd name="T28" fmla="*/ 120967500 w 52"/>
              <a:gd name="T29" fmla="*/ 5040313 h 30"/>
              <a:gd name="T30" fmla="*/ 120967500 w 52"/>
              <a:gd name="T31" fmla="*/ 10080625 h 30"/>
              <a:gd name="T32" fmla="*/ 131048125 w 52"/>
              <a:gd name="T33" fmla="*/ 20161250 h 30"/>
              <a:gd name="T34" fmla="*/ 120967500 w 52"/>
              <a:gd name="T35" fmla="*/ 15120938 h 30"/>
              <a:gd name="T36" fmla="*/ 120967500 w 52"/>
              <a:gd name="T37" fmla="*/ 25201563 h 30"/>
              <a:gd name="T38" fmla="*/ 110886875 w 52"/>
              <a:gd name="T39" fmla="*/ 25201563 h 30"/>
              <a:gd name="T40" fmla="*/ 100806250 w 52"/>
              <a:gd name="T41" fmla="*/ 30241875 h 30"/>
              <a:gd name="T42" fmla="*/ 95765938 w 52"/>
              <a:gd name="T43" fmla="*/ 35282188 h 30"/>
              <a:gd name="T44" fmla="*/ 95765938 w 52"/>
              <a:gd name="T45" fmla="*/ 40322500 h 30"/>
              <a:gd name="T46" fmla="*/ 95765938 w 52"/>
              <a:gd name="T47" fmla="*/ 50403125 h 30"/>
              <a:gd name="T48" fmla="*/ 95765938 w 52"/>
              <a:gd name="T49" fmla="*/ 50403125 h 30"/>
              <a:gd name="T50" fmla="*/ 85685313 w 52"/>
              <a:gd name="T51" fmla="*/ 55443438 h 30"/>
              <a:gd name="T52" fmla="*/ 75604688 w 52"/>
              <a:gd name="T53" fmla="*/ 60483750 h 30"/>
              <a:gd name="T54" fmla="*/ 80645000 w 52"/>
              <a:gd name="T55" fmla="*/ 60483750 h 30"/>
              <a:gd name="T56" fmla="*/ 80645000 w 52"/>
              <a:gd name="T57" fmla="*/ 65524063 h 30"/>
              <a:gd name="T58" fmla="*/ 80645000 w 52"/>
              <a:gd name="T59" fmla="*/ 70564375 h 30"/>
              <a:gd name="T60" fmla="*/ 70564375 w 52"/>
              <a:gd name="T61" fmla="*/ 70564375 h 30"/>
              <a:gd name="T62" fmla="*/ 65524063 w 52"/>
              <a:gd name="T63" fmla="*/ 70564375 h 30"/>
              <a:gd name="T64" fmla="*/ 55443438 w 52"/>
              <a:gd name="T65" fmla="*/ 70564375 h 30"/>
              <a:gd name="T66" fmla="*/ 50403125 w 52"/>
              <a:gd name="T67" fmla="*/ 60483750 h 30"/>
              <a:gd name="T68" fmla="*/ 45362813 w 52"/>
              <a:gd name="T69" fmla="*/ 70564375 h 30"/>
              <a:gd name="T70" fmla="*/ 35282188 w 52"/>
              <a:gd name="T71" fmla="*/ 70564375 h 30"/>
              <a:gd name="T72" fmla="*/ 30241875 w 52"/>
              <a:gd name="T73" fmla="*/ 70564375 h 30"/>
              <a:gd name="T74" fmla="*/ 25201563 w 52"/>
              <a:gd name="T75" fmla="*/ 70564375 h 30"/>
              <a:gd name="T76" fmla="*/ 15120938 w 52"/>
              <a:gd name="T77" fmla="*/ 70564375 h 30"/>
              <a:gd name="T78" fmla="*/ 10080625 w 52"/>
              <a:gd name="T79" fmla="*/ 70564375 h 30"/>
              <a:gd name="T80" fmla="*/ 15120938 w 52"/>
              <a:gd name="T81" fmla="*/ 65524063 h 30"/>
              <a:gd name="T82" fmla="*/ 20161250 w 52"/>
              <a:gd name="T83" fmla="*/ 65524063 h 30"/>
              <a:gd name="T84" fmla="*/ 20161250 w 52"/>
              <a:gd name="T85" fmla="*/ 60483750 h 30"/>
              <a:gd name="T86" fmla="*/ 10080625 w 52"/>
              <a:gd name="T87" fmla="*/ 55443438 h 30"/>
              <a:gd name="T88" fmla="*/ 10080625 w 52"/>
              <a:gd name="T89" fmla="*/ 45362813 h 30"/>
              <a:gd name="T90" fmla="*/ 5040313 w 52"/>
              <a:gd name="T91" fmla="*/ 40322500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2" h="30">
                <a:moveTo>
                  <a:pt x="2" y="16"/>
                </a:moveTo>
                <a:lnTo>
                  <a:pt x="2" y="16"/>
                </a:lnTo>
                <a:lnTo>
                  <a:pt x="4" y="14"/>
                </a:lnTo>
                <a:lnTo>
                  <a:pt x="2" y="12"/>
                </a:lnTo>
                <a:lnTo>
                  <a:pt x="0" y="12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6" y="8"/>
                </a:lnTo>
                <a:lnTo>
                  <a:pt x="8" y="6"/>
                </a:lnTo>
                <a:lnTo>
                  <a:pt x="10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0" y="10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4" y="4"/>
                </a:lnTo>
                <a:lnTo>
                  <a:pt x="26" y="4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lnTo>
                  <a:pt x="42" y="4"/>
                </a:lnTo>
                <a:lnTo>
                  <a:pt x="42" y="2"/>
                </a:lnTo>
                <a:lnTo>
                  <a:pt x="42" y="0"/>
                </a:lnTo>
                <a:lnTo>
                  <a:pt x="44" y="0"/>
                </a:lnTo>
                <a:lnTo>
                  <a:pt x="46" y="0"/>
                </a:lnTo>
                <a:lnTo>
                  <a:pt x="48" y="2"/>
                </a:lnTo>
                <a:lnTo>
                  <a:pt x="48" y="4"/>
                </a:lnTo>
                <a:lnTo>
                  <a:pt x="50" y="6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48" y="10"/>
                </a:lnTo>
                <a:lnTo>
                  <a:pt x="46" y="10"/>
                </a:lnTo>
                <a:lnTo>
                  <a:pt x="44" y="10"/>
                </a:lnTo>
                <a:lnTo>
                  <a:pt x="44" y="12"/>
                </a:lnTo>
                <a:lnTo>
                  <a:pt x="42" y="12"/>
                </a:lnTo>
                <a:lnTo>
                  <a:pt x="40" y="12"/>
                </a:lnTo>
                <a:lnTo>
                  <a:pt x="38" y="14"/>
                </a:lnTo>
                <a:lnTo>
                  <a:pt x="36" y="14"/>
                </a:lnTo>
                <a:lnTo>
                  <a:pt x="38" y="16"/>
                </a:lnTo>
                <a:lnTo>
                  <a:pt x="38" y="18"/>
                </a:lnTo>
                <a:lnTo>
                  <a:pt x="38" y="20"/>
                </a:lnTo>
                <a:lnTo>
                  <a:pt x="36" y="22"/>
                </a:lnTo>
                <a:lnTo>
                  <a:pt x="34" y="22"/>
                </a:lnTo>
                <a:lnTo>
                  <a:pt x="32" y="22"/>
                </a:lnTo>
                <a:lnTo>
                  <a:pt x="30" y="24"/>
                </a:lnTo>
                <a:lnTo>
                  <a:pt x="32" y="24"/>
                </a:lnTo>
                <a:lnTo>
                  <a:pt x="32" y="26"/>
                </a:lnTo>
                <a:lnTo>
                  <a:pt x="32" y="28"/>
                </a:lnTo>
                <a:lnTo>
                  <a:pt x="30" y="30"/>
                </a:lnTo>
                <a:lnTo>
                  <a:pt x="28" y="28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0" y="26"/>
                </a:lnTo>
                <a:lnTo>
                  <a:pt x="20" y="24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6" y="28"/>
                </a:lnTo>
                <a:lnTo>
                  <a:pt x="4" y="28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7" name="Freeform 2478"/>
          <p:cNvSpPr>
            <a:spLocks/>
          </p:cNvSpPr>
          <p:nvPr/>
        </p:nvSpPr>
        <p:spPr bwMode="auto">
          <a:xfrm>
            <a:off x="4870450" y="2762250"/>
            <a:ext cx="76200" cy="25400"/>
          </a:xfrm>
          <a:custGeom>
            <a:avLst/>
            <a:gdLst>
              <a:gd name="T0" fmla="*/ 25201563 w 48"/>
              <a:gd name="T1" fmla="*/ 25201563 h 16"/>
              <a:gd name="T2" fmla="*/ 15120938 w 48"/>
              <a:gd name="T3" fmla="*/ 20161250 h 16"/>
              <a:gd name="T4" fmla="*/ 5040313 w 48"/>
              <a:gd name="T5" fmla="*/ 25201563 h 16"/>
              <a:gd name="T6" fmla="*/ 0 w 48"/>
              <a:gd name="T7" fmla="*/ 15120938 h 16"/>
              <a:gd name="T8" fmla="*/ 0 w 48"/>
              <a:gd name="T9" fmla="*/ 5040313 h 16"/>
              <a:gd name="T10" fmla="*/ 10080625 w 48"/>
              <a:gd name="T11" fmla="*/ 5040313 h 16"/>
              <a:gd name="T12" fmla="*/ 10080625 w 48"/>
              <a:gd name="T13" fmla="*/ 5040313 h 16"/>
              <a:gd name="T14" fmla="*/ 20161250 w 48"/>
              <a:gd name="T15" fmla="*/ 10080625 h 16"/>
              <a:gd name="T16" fmla="*/ 30241875 w 48"/>
              <a:gd name="T17" fmla="*/ 5040313 h 16"/>
              <a:gd name="T18" fmla="*/ 30241875 w 48"/>
              <a:gd name="T19" fmla="*/ 10080625 h 16"/>
              <a:gd name="T20" fmla="*/ 35282188 w 48"/>
              <a:gd name="T21" fmla="*/ 15120938 h 16"/>
              <a:gd name="T22" fmla="*/ 45362813 w 48"/>
              <a:gd name="T23" fmla="*/ 15120938 h 16"/>
              <a:gd name="T24" fmla="*/ 55443438 w 48"/>
              <a:gd name="T25" fmla="*/ 15120938 h 16"/>
              <a:gd name="T26" fmla="*/ 60483750 w 48"/>
              <a:gd name="T27" fmla="*/ 15120938 h 16"/>
              <a:gd name="T28" fmla="*/ 70564375 w 48"/>
              <a:gd name="T29" fmla="*/ 20161250 h 16"/>
              <a:gd name="T30" fmla="*/ 80645000 w 48"/>
              <a:gd name="T31" fmla="*/ 20161250 h 16"/>
              <a:gd name="T32" fmla="*/ 85685313 w 48"/>
              <a:gd name="T33" fmla="*/ 20161250 h 16"/>
              <a:gd name="T34" fmla="*/ 95765938 w 48"/>
              <a:gd name="T35" fmla="*/ 20161250 h 16"/>
              <a:gd name="T36" fmla="*/ 95765938 w 48"/>
              <a:gd name="T37" fmla="*/ 25201563 h 16"/>
              <a:gd name="T38" fmla="*/ 105846563 w 48"/>
              <a:gd name="T39" fmla="*/ 25201563 h 16"/>
              <a:gd name="T40" fmla="*/ 115927188 w 48"/>
              <a:gd name="T41" fmla="*/ 25201563 h 16"/>
              <a:gd name="T42" fmla="*/ 120967500 w 48"/>
              <a:gd name="T43" fmla="*/ 25201563 h 16"/>
              <a:gd name="T44" fmla="*/ 115927188 w 48"/>
              <a:gd name="T45" fmla="*/ 35282188 h 16"/>
              <a:gd name="T46" fmla="*/ 115927188 w 48"/>
              <a:gd name="T47" fmla="*/ 35282188 h 16"/>
              <a:gd name="T48" fmla="*/ 105846563 w 48"/>
              <a:gd name="T49" fmla="*/ 35282188 h 16"/>
              <a:gd name="T50" fmla="*/ 100806250 w 48"/>
              <a:gd name="T51" fmla="*/ 35282188 h 16"/>
              <a:gd name="T52" fmla="*/ 90725625 w 48"/>
              <a:gd name="T53" fmla="*/ 35282188 h 16"/>
              <a:gd name="T54" fmla="*/ 85685313 w 48"/>
              <a:gd name="T55" fmla="*/ 35282188 h 16"/>
              <a:gd name="T56" fmla="*/ 75604688 w 48"/>
              <a:gd name="T57" fmla="*/ 35282188 h 16"/>
              <a:gd name="T58" fmla="*/ 65524063 w 48"/>
              <a:gd name="T59" fmla="*/ 40322500 h 16"/>
              <a:gd name="T60" fmla="*/ 60483750 w 48"/>
              <a:gd name="T61" fmla="*/ 40322500 h 16"/>
              <a:gd name="T62" fmla="*/ 55443438 w 48"/>
              <a:gd name="T63" fmla="*/ 35282188 h 16"/>
              <a:gd name="T64" fmla="*/ 50403125 w 48"/>
              <a:gd name="T65" fmla="*/ 30241875 h 16"/>
              <a:gd name="T66" fmla="*/ 40322500 w 48"/>
              <a:gd name="T67" fmla="*/ 25201563 h 16"/>
              <a:gd name="T68" fmla="*/ 35282188 w 48"/>
              <a:gd name="T69" fmla="*/ 25201563 h 16"/>
              <a:gd name="T70" fmla="*/ 25201563 w 48"/>
              <a:gd name="T71" fmla="*/ 25201563 h 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16">
                <a:moveTo>
                  <a:pt x="10" y="10"/>
                </a:moveTo>
                <a:lnTo>
                  <a:pt x="10" y="10"/>
                </a:lnTo>
                <a:lnTo>
                  <a:pt x="8" y="10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0" y="4"/>
                </a:lnTo>
                <a:lnTo>
                  <a:pt x="12" y="4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8" y="8"/>
                </a:lnTo>
                <a:lnTo>
                  <a:pt x="38" y="10"/>
                </a:lnTo>
                <a:lnTo>
                  <a:pt x="40" y="12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8" y="8"/>
                </a:lnTo>
                <a:lnTo>
                  <a:pt x="48" y="10"/>
                </a:lnTo>
                <a:lnTo>
                  <a:pt x="48" y="12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6"/>
                </a:lnTo>
                <a:lnTo>
                  <a:pt x="26" y="16"/>
                </a:lnTo>
                <a:lnTo>
                  <a:pt x="24" y="16"/>
                </a:lnTo>
                <a:lnTo>
                  <a:pt x="22" y="16"/>
                </a:lnTo>
                <a:lnTo>
                  <a:pt x="22" y="14"/>
                </a:ln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8" name="Freeform 2479"/>
          <p:cNvSpPr>
            <a:spLocks/>
          </p:cNvSpPr>
          <p:nvPr/>
        </p:nvSpPr>
        <p:spPr bwMode="auto">
          <a:xfrm>
            <a:off x="4870450" y="2762250"/>
            <a:ext cx="76200" cy="25400"/>
          </a:xfrm>
          <a:custGeom>
            <a:avLst/>
            <a:gdLst>
              <a:gd name="T0" fmla="*/ 25201563 w 48"/>
              <a:gd name="T1" fmla="*/ 25201563 h 16"/>
              <a:gd name="T2" fmla="*/ 15120938 w 48"/>
              <a:gd name="T3" fmla="*/ 20161250 h 16"/>
              <a:gd name="T4" fmla="*/ 5040313 w 48"/>
              <a:gd name="T5" fmla="*/ 25201563 h 16"/>
              <a:gd name="T6" fmla="*/ 0 w 48"/>
              <a:gd name="T7" fmla="*/ 15120938 h 16"/>
              <a:gd name="T8" fmla="*/ 0 w 48"/>
              <a:gd name="T9" fmla="*/ 5040313 h 16"/>
              <a:gd name="T10" fmla="*/ 10080625 w 48"/>
              <a:gd name="T11" fmla="*/ 5040313 h 16"/>
              <a:gd name="T12" fmla="*/ 10080625 w 48"/>
              <a:gd name="T13" fmla="*/ 5040313 h 16"/>
              <a:gd name="T14" fmla="*/ 20161250 w 48"/>
              <a:gd name="T15" fmla="*/ 10080625 h 16"/>
              <a:gd name="T16" fmla="*/ 30241875 w 48"/>
              <a:gd name="T17" fmla="*/ 5040313 h 16"/>
              <a:gd name="T18" fmla="*/ 30241875 w 48"/>
              <a:gd name="T19" fmla="*/ 10080625 h 16"/>
              <a:gd name="T20" fmla="*/ 35282188 w 48"/>
              <a:gd name="T21" fmla="*/ 15120938 h 16"/>
              <a:gd name="T22" fmla="*/ 45362813 w 48"/>
              <a:gd name="T23" fmla="*/ 15120938 h 16"/>
              <a:gd name="T24" fmla="*/ 55443438 w 48"/>
              <a:gd name="T25" fmla="*/ 15120938 h 16"/>
              <a:gd name="T26" fmla="*/ 60483750 w 48"/>
              <a:gd name="T27" fmla="*/ 15120938 h 16"/>
              <a:gd name="T28" fmla="*/ 70564375 w 48"/>
              <a:gd name="T29" fmla="*/ 20161250 h 16"/>
              <a:gd name="T30" fmla="*/ 80645000 w 48"/>
              <a:gd name="T31" fmla="*/ 20161250 h 16"/>
              <a:gd name="T32" fmla="*/ 85685313 w 48"/>
              <a:gd name="T33" fmla="*/ 20161250 h 16"/>
              <a:gd name="T34" fmla="*/ 95765938 w 48"/>
              <a:gd name="T35" fmla="*/ 20161250 h 16"/>
              <a:gd name="T36" fmla="*/ 95765938 w 48"/>
              <a:gd name="T37" fmla="*/ 25201563 h 16"/>
              <a:gd name="T38" fmla="*/ 105846563 w 48"/>
              <a:gd name="T39" fmla="*/ 25201563 h 16"/>
              <a:gd name="T40" fmla="*/ 115927188 w 48"/>
              <a:gd name="T41" fmla="*/ 25201563 h 16"/>
              <a:gd name="T42" fmla="*/ 120967500 w 48"/>
              <a:gd name="T43" fmla="*/ 25201563 h 16"/>
              <a:gd name="T44" fmla="*/ 115927188 w 48"/>
              <a:gd name="T45" fmla="*/ 35282188 h 16"/>
              <a:gd name="T46" fmla="*/ 115927188 w 48"/>
              <a:gd name="T47" fmla="*/ 35282188 h 16"/>
              <a:gd name="T48" fmla="*/ 105846563 w 48"/>
              <a:gd name="T49" fmla="*/ 35282188 h 16"/>
              <a:gd name="T50" fmla="*/ 100806250 w 48"/>
              <a:gd name="T51" fmla="*/ 35282188 h 16"/>
              <a:gd name="T52" fmla="*/ 90725625 w 48"/>
              <a:gd name="T53" fmla="*/ 35282188 h 16"/>
              <a:gd name="T54" fmla="*/ 85685313 w 48"/>
              <a:gd name="T55" fmla="*/ 35282188 h 16"/>
              <a:gd name="T56" fmla="*/ 75604688 w 48"/>
              <a:gd name="T57" fmla="*/ 35282188 h 16"/>
              <a:gd name="T58" fmla="*/ 65524063 w 48"/>
              <a:gd name="T59" fmla="*/ 40322500 h 16"/>
              <a:gd name="T60" fmla="*/ 60483750 w 48"/>
              <a:gd name="T61" fmla="*/ 40322500 h 16"/>
              <a:gd name="T62" fmla="*/ 55443438 w 48"/>
              <a:gd name="T63" fmla="*/ 35282188 h 16"/>
              <a:gd name="T64" fmla="*/ 50403125 w 48"/>
              <a:gd name="T65" fmla="*/ 30241875 h 16"/>
              <a:gd name="T66" fmla="*/ 40322500 w 48"/>
              <a:gd name="T67" fmla="*/ 25201563 h 16"/>
              <a:gd name="T68" fmla="*/ 35282188 w 48"/>
              <a:gd name="T69" fmla="*/ 25201563 h 16"/>
              <a:gd name="T70" fmla="*/ 25201563 w 48"/>
              <a:gd name="T71" fmla="*/ 25201563 h 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16">
                <a:moveTo>
                  <a:pt x="10" y="10"/>
                </a:moveTo>
                <a:lnTo>
                  <a:pt x="10" y="10"/>
                </a:lnTo>
                <a:lnTo>
                  <a:pt x="8" y="10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2" y="2"/>
                </a:lnTo>
                <a:lnTo>
                  <a:pt x="10" y="4"/>
                </a:lnTo>
                <a:lnTo>
                  <a:pt x="12" y="4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6" y="8"/>
                </a:lnTo>
                <a:lnTo>
                  <a:pt x="38" y="8"/>
                </a:lnTo>
                <a:lnTo>
                  <a:pt x="38" y="10"/>
                </a:lnTo>
                <a:lnTo>
                  <a:pt x="40" y="12"/>
                </a:lnTo>
                <a:lnTo>
                  <a:pt x="42" y="10"/>
                </a:lnTo>
                <a:lnTo>
                  <a:pt x="44" y="10"/>
                </a:lnTo>
                <a:lnTo>
                  <a:pt x="46" y="10"/>
                </a:lnTo>
                <a:lnTo>
                  <a:pt x="48" y="8"/>
                </a:lnTo>
                <a:lnTo>
                  <a:pt x="48" y="10"/>
                </a:lnTo>
                <a:lnTo>
                  <a:pt x="48" y="12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6"/>
                </a:lnTo>
                <a:lnTo>
                  <a:pt x="26" y="16"/>
                </a:lnTo>
                <a:lnTo>
                  <a:pt x="24" y="16"/>
                </a:lnTo>
                <a:lnTo>
                  <a:pt x="22" y="16"/>
                </a:lnTo>
                <a:lnTo>
                  <a:pt x="22" y="14"/>
                </a:ln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69" name="Freeform 2480"/>
          <p:cNvSpPr>
            <a:spLocks/>
          </p:cNvSpPr>
          <p:nvPr/>
        </p:nvSpPr>
        <p:spPr bwMode="auto">
          <a:xfrm>
            <a:off x="5345114" y="1606550"/>
            <a:ext cx="139700" cy="76200"/>
          </a:xfrm>
          <a:custGeom>
            <a:avLst/>
            <a:gdLst>
              <a:gd name="T0" fmla="*/ 40322500 w 88"/>
              <a:gd name="T1" fmla="*/ 30241875 h 48"/>
              <a:gd name="T2" fmla="*/ 30241875 w 88"/>
              <a:gd name="T3" fmla="*/ 35282188 h 48"/>
              <a:gd name="T4" fmla="*/ 30241875 w 88"/>
              <a:gd name="T5" fmla="*/ 40322500 h 48"/>
              <a:gd name="T6" fmla="*/ 30241875 w 88"/>
              <a:gd name="T7" fmla="*/ 50403125 h 48"/>
              <a:gd name="T8" fmla="*/ 15120938 w 88"/>
              <a:gd name="T9" fmla="*/ 55443438 h 48"/>
              <a:gd name="T10" fmla="*/ 0 w 88"/>
              <a:gd name="T11" fmla="*/ 65524063 h 48"/>
              <a:gd name="T12" fmla="*/ 10080625 w 88"/>
              <a:gd name="T13" fmla="*/ 80645000 h 48"/>
              <a:gd name="T14" fmla="*/ 30241875 w 88"/>
              <a:gd name="T15" fmla="*/ 80645000 h 48"/>
              <a:gd name="T16" fmla="*/ 40322500 w 88"/>
              <a:gd name="T17" fmla="*/ 80645000 h 48"/>
              <a:gd name="T18" fmla="*/ 55443438 w 88"/>
              <a:gd name="T19" fmla="*/ 85685313 h 48"/>
              <a:gd name="T20" fmla="*/ 70564375 w 88"/>
              <a:gd name="T21" fmla="*/ 80645000 h 48"/>
              <a:gd name="T22" fmla="*/ 80645000 w 88"/>
              <a:gd name="T23" fmla="*/ 85685313 h 48"/>
              <a:gd name="T24" fmla="*/ 85685313 w 88"/>
              <a:gd name="T25" fmla="*/ 95765938 h 48"/>
              <a:gd name="T26" fmla="*/ 100806250 w 88"/>
              <a:gd name="T27" fmla="*/ 100806250 h 48"/>
              <a:gd name="T28" fmla="*/ 90725625 w 88"/>
              <a:gd name="T29" fmla="*/ 100806250 h 48"/>
              <a:gd name="T30" fmla="*/ 90725625 w 88"/>
              <a:gd name="T31" fmla="*/ 105846563 h 48"/>
              <a:gd name="T32" fmla="*/ 85685313 w 88"/>
              <a:gd name="T33" fmla="*/ 110886875 h 48"/>
              <a:gd name="T34" fmla="*/ 105846563 w 88"/>
              <a:gd name="T35" fmla="*/ 115927188 h 48"/>
              <a:gd name="T36" fmla="*/ 126007813 w 88"/>
              <a:gd name="T37" fmla="*/ 115927188 h 48"/>
              <a:gd name="T38" fmla="*/ 131048125 w 88"/>
              <a:gd name="T39" fmla="*/ 115927188 h 48"/>
              <a:gd name="T40" fmla="*/ 151209375 w 88"/>
              <a:gd name="T41" fmla="*/ 115927188 h 48"/>
              <a:gd name="T42" fmla="*/ 166330313 w 88"/>
              <a:gd name="T43" fmla="*/ 120967500 h 48"/>
              <a:gd name="T44" fmla="*/ 176410938 w 88"/>
              <a:gd name="T45" fmla="*/ 115927188 h 48"/>
              <a:gd name="T46" fmla="*/ 196572188 w 88"/>
              <a:gd name="T47" fmla="*/ 120967500 h 48"/>
              <a:gd name="T48" fmla="*/ 186491563 w 88"/>
              <a:gd name="T49" fmla="*/ 115927188 h 48"/>
              <a:gd name="T50" fmla="*/ 201612500 w 88"/>
              <a:gd name="T51" fmla="*/ 120967500 h 48"/>
              <a:gd name="T52" fmla="*/ 211693125 w 88"/>
              <a:gd name="T53" fmla="*/ 120967500 h 48"/>
              <a:gd name="T54" fmla="*/ 201612500 w 88"/>
              <a:gd name="T55" fmla="*/ 120967500 h 48"/>
              <a:gd name="T56" fmla="*/ 221773750 w 88"/>
              <a:gd name="T57" fmla="*/ 115927188 h 48"/>
              <a:gd name="T58" fmla="*/ 211693125 w 88"/>
              <a:gd name="T59" fmla="*/ 110886875 h 48"/>
              <a:gd name="T60" fmla="*/ 191531875 w 88"/>
              <a:gd name="T61" fmla="*/ 105846563 h 48"/>
              <a:gd name="T62" fmla="*/ 171370625 w 88"/>
              <a:gd name="T63" fmla="*/ 95765938 h 48"/>
              <a:gd name="T64" fmla="*/ 151209375 w 88"/>
              <a:gd name="T65" fmla="*/ 85685313 h 48"/>
              <a:gd name="T66" fmla="*/ 136088438 w 88"/>
              <a:gd name="T67" fmla="*/ 70564375 h 48"/>
              <a:gd name="T68" fmla="*/ 126007813 w 88"/>
              <a:gd name="T69" fmla="*/ 50403125 h 48"/>
              <a:gd name="T70" fmla="*/ 115927188 w 88"/>
              <a:gd name="T71" fmla="*/ 40322500 h 48"/>
              <a:gd name="T72" fmla="*/ 115927188 w 88"/>
              <a:gd name="T73" fmla="*/ 35282188 h 48"/>
              <a:gd name="T74" fmla="*/ 120967500 w 88"/>
              <a:gd name="T75" fmla="*/ 30241875 h 48"/>
              <a:gd name="T76" fmla="*/ 120967500 w 88"/>
              <a:gd name="T77" fmla="*/ 30241875 h 48"/>
              <a:gd name="T78" fmla="*/ 131048125 w 88"/>
              <a:gd name="T79" fmla="*/ 30241875 h 48"/>
              <a:gd name="T80" fmla="*/ 126007813 w 88"/>
              <a:gd name="T81" fmla="*/ 20161250 h 48"/>
              <a:gd name="T82" fmla="*/ 126007813 w 88"/>
              <a:gd name="T83" fmla="*/ 20161250 h 48"/>
              <a:gd name="T84" fmla="*/ 126007813 w 88"/>
              <a:gd name="T85" fmla="*/ 15120938 h 48"/>
              <a:gd name="T86" fmla="*/ 136088438 w 88"/>
              <a:gd name="T87" fmla="*/ 10080625 h 48"/>
              <a:gd name="T88" fmla="*/ 115927188 w 88"/>
              <a:gd name="T89" fmla="*/ 5040313 h 48"/>
              <a:gd name="T90" fmla="*/ 100806250 w 88"/>
              <a:gd name="T91" fmla="*/ 5040313 h 48"/>
              <a:gd name="T92" fmla="*/ 80645000 w 88"/>
              <a:gd name="T93" fmla="*/ 0 h 48"/>
              <a:gd name="T94" fmla="*/ 60483750 w 88"/>
              <a:gd name="T95" fmla="*/ 5040313 h 48"/>
              <a:gd name="T96" fmla="*/ 35282188 w 88"/>
              <a:gd name="T97" fmla="*/ 10080625 h 48"/>
              <a:gd name="T98" fmla="*/ 40322500 w 88"/>
              <a:gd name="T99" fmla="*/ 20161250 h 48"/>
              <a:gd name="T100" fmla="*/ 30241875 w 88"/>
              <a:gd name="T101" fmla="*/ 20161250 h 48"/>
              <a:gd name="T102" fmla="*/ 20161250 w 88"/>
              <a:gd name="T103" fmla="*/ 30241875 h 4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8" h="48">
                <a:moveTo>
                  <a:pt x="10" y="12"/>
                </a:move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2" y="18"/>
                </a:lnTo>
                <a:lnTo>
                  <a:pt x="14" y="18"/>
                </a:lnTo>
                <a:lnTo>
                  <a:pt x="12" y="20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2"/>
                </a:lnTo>
                <a:lnTo>
                  <a:pt x="14" y="32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4"/>
                </a:lnTo>
                <a:lnTo>
                  <a:pt x="22" y="34"/>
                </a:lnTo>
                <a:lnTo>
                  <a:pt x="24" y="32"/>
                </a:lnTo>
                <a:lnTo>
                  <a:pt x="26" y="34"/>
                </a:lnTo>
                <a:lnTo>
                  <a:pt x="26" y="32"/>
                </a:lnTo>
                <a:lnTo>
                  <a:pt x="28" y="32"/>
                </a:lnTo>
                <a:lnTo>
                  <a:pt x="28" y="34"/>
                </a:lnTo>
                <a:lnTo>
                  <a:pt x="30" y="36"/>
                </a:lnTo>
                <a:lnTo>
                  <a:pt x="32" y="36"/>
                </a:lnTo>
                <a:lnTo>
                  <a:pt x="32" y="34"/>
                </a:lnTo>
                <a:lnTo>
                  <a:pt x="34" y="34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40" y="40"/>
                </a:lnTo>
                <a:lnTo>
                  <a:pt x="38" y="38"/>
                </a:lnTo>
                <a:lnTo>
                  <a:pt x="36" y="40"/>
                </a:lnTo>
                <a:lnTo>
                  <a:pt x="38" y="40"/>
                </a:lnTo>
                <a:lnTo>
                  <a:pt x="36" y="40"/>
                </a:lnTo>
                <a:lnTo>
                  <a:pt x="34" y="40"/>
                </a:lnTo>
                <a:lnTo>
                  <a:pt x="36" y="42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8" y="44"/>
                </a:lnTo>
                <a:lnTo>
                  <a:pt x="40" y="44"/>
                </a:lnTo>
                <a:lnTo>
                  <a:pt x="42" y="46"/>
                </a:lnTo>
                <a:lnTo>
                  <a:pt x="44" y="46"/>
                </a:lnTo>
                <a:lnTo>
                  <a:pt x="46" y="46"/>
                </a:lnTo>
                <a:lnTo>
                  <a:pt x="48" y="46"/>
                </a:lnTo>
                <a:lnTo>
                  <a:pt x="50" y="46"/>
                </a:lnTo>
                <a:lnTo>
                  <a:pt x="52" y="46"/>
                </a:lnTo>
                <a:lnTo>
                  <a:pt x="50" y="44"/>
                </a:lnTo>
                <a:lnTo>
                  <a:pt x="50" y="46"/>
                </a:lnTo>
                <a:lnTo>
                  <a:pt x="52" y="46"/>
                </a:lnTo>
                <a:lnTo>
                  <a:pt x="54" y="48"/>
                </a:lnTo>
                <a:lnTo>
                  <a:pt x="56" y="48"/>
                </a:lnTo>
                <a:lnTo>
                  <a:pt x="58" y="48"/>
                </a:lnTo>
                <a:lnTo>
                  <a:pt x="60" y="46"/>
                </a:lnTo>
                <a:lnTo>
                  <a:pt x="62" y="46"/>
                </a:lnTo>
                <a:lnTo>
                  <a:pt x="64" y="46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66" y="46"/>
                </a:lnTo>
                <a:lnTo>
                  <a:pt x="68" y="48"/>
                </a:lnTo>
                <a:lnTo>
                  <a:pt x="70" y="46"/>
                </a:lnTo>
                <a:lnTo>
                  <a:pt x="72" y="48"/>
                </a:lnTo>
                <a:lnTo>
                  <a:pt x="74" y="48"/>
                </a:lnTo>
                <a:lnTo>
                  <a:pt x="76" y="48"/>
                </a:lnTo>
                <a:lnTo>
                  <a:pt x="78" y="48"/>
                </a:lnTo>
                <a:lnTo>
                  <a:pt x="76" y="48"/>
                </a:lnTo>
                <a:lnTo>
                  <a:pt x="74" y="48"/>
                </a:lnTo>
                <a:lnTo>
                  <a:pt x="72" y="46"/>
                </a:lnTo>
                <a:lnTo>
                  <a:pt x="74" y="46"/>
                </a:lnTo>
                <a:lnTo>
                  <a:pt x="76" y="46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6" y="48"/>
                </a:lnTo>
                <a:lnTo>
                  <a:pt x="84" y="48"/>
                </a:lnTo>
                <a:lnTo>
                  <a:pt x="82" y="48"/>
                </a:lnTo>
                <a:lnTo>
                  <a:pt x="80" y="46"/>
                </a:lnTo>
                <a:lnTo>
                  <a:pt x="80" y="48"/>
                </a:lnTo>
                <a:lnTo>
                  <a:pt x="82" y="46"/>
                </a:lnTo>
                <a:lnTo>
                  <a:pt x="84" y="48"/>
                </a:lnTo>
                <a:lnTo>
                  <a:pt x="86" y="48"/>
                </a:lnTo>
                <a:lnTo>
                  <a:pt x="88" y="46"/>
                </a:lnTo>
                <a:lnTo>
                  <a:pt x="86" y="46"/>
                </a:lnTo>
                <a:lnTo>
                  <a:pt x="88" y="46"/>
                </a:lnTo>
                <a:lnTo>
                  <a:pt x="86" y="44"/>
                </a:lnTo>
                <a:lnTo>
                  <a:pt x="84" y="44"/>
                </a:lnTo>
                <a:lnTo>
                  <a:pt x="82" y="44"/>
                </a:lnTo>
                <a:lnTo>
                  <a:pt x="80" y="44"/>
                </a:lnTo>
                <a:lnTo>
                  <a:pt x="78" y="42"/>
                </a:lnTo>
                <a:lnTo>
                  <a:pt x="76" y="42"/>
                </a:lnTo>
                <a:lnTo>
                  <a:pt x="72" y="40"/>
                </a:lnTo>
                <a:lnTo>
                  <a:pt x="70" y="38"/>
                </a:lnTo>
                <a:lnTo>
                  <a:pt x="68" y="38"/>
                </a:lnTo>
                <a:lnTo>
                  <a:pt x="66" y="38"/>
                </a:lnTo>
                <a:lnTo>
                  <a:pt x="64" y="36"/>
                </a:lnTo>
                <a:lnTo>
                  <a:pt x="62" y="34"/>
                </a:lnTo>
                <a:lnTo>
                  <a:pt x="60" y="34"/>
                </a:lnTo>
                <a:lnTo>
                  <a:pt x="58" y="32"/>
                </a:lnTo>
                <a:lnTo>
                  <a:pt x="58" y="30"/>
                </a:lnTo>
                <a:lnTo>
                  <a:pt x="56" y="30"/>
                </a:lnTo>
                <a:lnTo>
                  <a:pt x="54" y="28"/>
                </a:lnTo>
                <a:lnTo>
                  <a:pt x="52" y="26"/>
                </a:lnTo>
                <a:lnTo>
                  <a:pt x="50" y="24"/>
                </a:lnTo>
                <a:lnTo>
                  <a:pt x="50" y="22"/>
                </a:lnTo>
                <a:lnTo>
                  <a:pt x="50" y="20"/>
                </a:lnTo>
                <a:lnTo>
                  <a:pt x="48" y="20"/>
                </a:lnTo>
                <a:lnTo>
                  <a:pt x="48" y="18"/>
                </a:lnTo>
                <a:lnTo>
                  <a:pt x="46" y="16"/>
                </a:lnTo>
                <a:lnTo>
                  <a:pt x="48" y="16"/>
                </a:lnTo>
                <a:lnTo>
                  <a:pt x="46" y="14"/>
                </a:lnTo>
                <a:lnTo>
                  <a:pt x="48" y="14"/>
                </a:lnTo>
                <a:lnTo>
                  <a:pt x="50" y="16"/>
                </a:lnTo>
                <a:lnTo>
                  <a:pt x="50" y="14"/>
                </a:lnTo>
                <a:lnTo>
                  <a:pt x="48" y="12"/>
                </a:lnTo>
                <a:lnTo>
                  <a:pt x="50" y="12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0"/>
                </a:lnTo>
                <a:lnTo>
                  <a:pt x="48" y="12"/>
                </a:lnTo>
                <a:lnTo>
                  <a:pt x="50" y="10"/>
                </a:lnTo>
                <a:lnTo>
                  <a:pt x="52" y="12"/>
                </a:lnTo>
                <a:lnTo>
                  <a:pt x="54" y="10"/>
                </a:lnTo>
                <a:lnTo>
                  <a:pt x="52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6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4" y="6"/>
                </a:lnTo>
                <a:lnTo>
                  <a:pt x="56" y="4"/>
                </a:lnTo>
                <a:lnTo>
                  <a:pt x="54" y="4"/>
                </a:lnTo>
                <a:lnTo>
                  <a:pt x="52" y="4"/>
                </a:lnTo>
                <a:lnTo>
                  <a:pt x="50" y="4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6" y="4"/>
                </a:lnTo>
                <a:lnTo>
                  <a:pt x="14" y="4"/>
                </a:lnTo>
                <a:lnTo>
                  <a:pt x="14" y="6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0" name="Freeform 2481"/>
          <p:cNvSpPr>
            <a:spLocks/>
          </p:cNvSpPr>
          <p:nvPr/>
        </p:nvSpPr>
        <p:spPr bwMode="auto">
          <a:xfrm>
            <a:off x="5345114" y="1606550"/>
            <a:ext cx="139700" cy="76200"/>
          </a:xfrm>
          <a:custGeom>
            <a:avLst/>
            <a:gdLst>
              <a:gd name="T0" fmla="*/ 40322500 w 88"/>
              <a:gd name="T1" fmla="*/ 30241875 h 48"/>
              <a:gd name="T2" fmla="*/ 30241875 w 88"/>
              <a:gd name="T3" fmla="*/ 35282188 h 48"/>
              <a:gd name="T4" fmla="*/ 30241875 w 88"/>
              <a:gd name="T5" fmla="*/ 40322500 h 48"/>
              <a:gd name="T6" fmla="*/ 30241875 w 88"/>
              <a:gd name="T7" fmla="*/ 50403125 h 48"/>
              <a:gd name="T8" fmla="*/ 15120938 w 88"/>
              <a:gd name="T9" fmla="*/ 55443438 h 48"/>
              <a:gd name="T10" fmla="*/ 0 w 88"/>
              <a:gd name="T11" fmla="*/ 65524063 h 48"/>
              <a:gd name="T12" fmla="*/ 10080625 w 88"/>
              <a:gd name="T13" fmla="*/ 80645000 h 48"/>
              <a:gd name="T14" fmla="*/ 30241875 w 88"/>
              <a:gd name="T15" fmla="*/ 80645000 h 48"/>
              <a:gd name="T16" fmla="*/ 40322500 w 88"/>
              <a:gd name="T17" fmla="*/ 80645000 h 48"/>
              <a:gd name="T18" fmla="*/ 55443438 w 88"/>
              <a:gd name="T19" fmla="*/ 85685313 h 48"/>
              <a:gd name="T20" fmla="*/ 70564375 w 88"/>
              <a:gd name="T21" fmla="*/ 80645000 h 48"/>
              <a:gd name="T22" fmla="*/ 80645000 w 88"/>
              <a:gd name="T23" fmla="*/ 85685313 h 48"/>
              <a:gd name="T24" fmla="*/ 85685313 w 88"/>
              <a:gd name="T25" fmla="*/ 95765938 h 48"/>
              <a:gd name="T26" fmla="*/ 100806250 w 88"/>
              <a:gd name="T27" fmla="*/ 100806250 h 48"/>
              <a:gd name="T28" fmla="*/ 90725625 w 88"/>
              <a:gd name="T29" fmla="*/ 100806250 h 48"/>
              <a:gd name="T30" fmla="*/ 90725625 w 88"/>
              <a:gd name="T31" fmla="*/ 105846563 h 48"/>
              <a:gd name="T32" fmla="*/ 85685313 w 88"/>
              <a:gd name="T33" fmla="*/ 110886875 h 48"/>
              <a:gd name="T34" fmla="*/ 105846563 w 88"/>
              <a:gd name="T35" fmla="*/ 115927188 h 48"/>
              <a:gd name="T36" fmla="*/ 126007813 w 88"/>
              <a:gd name="T37" fmla="*/ 115927188 h 48"/>
              <a:gd name="T38" fmla="*/ 131048125 w 88"/>
              <a:gd name="T39" fmla="*/ 115927188 h 48"/>
              <a:gd name="T40" fmla="*/ 151209375 w 88"/>
              <a:gd name="T41" fmla="*/ 115927188 h 48"/>
              <a:gd name="T42" fmla="*/ 166330313 w 88"/>
              <a:gd name="T43" fmla="*/ 120967500 h 48"/>
              <a:gd name="T44" fmla="*/ 176410938 w 88"/>
              <a:gd name="T45" fmla="*/ 115927188 h 48"/>
              <a:gd name="T46" fmla="*/ 196572188 w 88"/>
              <a:gd name="T47" fmla="*/ 120967500 h 48"/>
              <a:gd name="T48" fmla="*/ 186491563 w 88"/>
              <a:gd name="T49" fmla="*/ 115927188 h 48"/>
              <a:gd name="T50" fmla="*/ 201612500 w 88"/>
              <a:gd name="T51" fmla="*/ 120967500 h 48"/>
              <a:gd name="T52" fmla="*/ 211693125 w 88"/>
              <a:gd name="T53" fmla="*/ 120967500 h 48"/>
              <a:gd name="T54" fmla="*/ 201612500 w 88"/>
              <a:gd name="T55" fmla="*/ 120967500 h 48"/>
              <a:gd name="T56" fmla="*/ 221773750 w 88"/>
              <a:gd name="T57" fmla="*/ 115927188 h 48"/>
              <a:gd name="T58" fmla="*/ 211693125 w 88"/>
              <a:gd name="T59" fmla="*/ 110886875 h 48"/>
              <a:gd name="T60" fmla="*/ 191531875 w 88"/>
              <a:gd name="T61" fmla="*/ 105846563 h 48"/>
              <a:gd name="T62" fmla="*/ 171370625 w 88"/>
              <a:gd name="T63" fmla="*/ 95765938 h 48"/>
              <a:gd name="T64" fmla="*/ 151209375 w 88"/>
              <a:gd name="T65" fmla="*/ 85685313 h 48"/>
              <a:gd name="T66" fmla="*/ 136088438 w 88"/>
              <a:gd name="T67" fmla="*/ 70564375 h 48"/>
              <a:gd name="T68" fmla="*/ 126007813 w 88"/>
              <a:gd name="T69" fmla="*/ 50403125 h 48"/>
              <a:gd name="T70" fmla="*/ 115927188 w 88"/>
              <a:gd name="T71" fmla="*/ 40322500 h 48"/>
              <a:gd name="T72" fmla="*/ 115927188 w 88"/>
              <a:gd name="T73" fmla="*/ 35282188 h 48"/>
              <a:gd name="T74" fmla="*/ 120967500 w 88"/>
              <a:gd name="T75" fmla="*/ 30241875 h 48"/>
              <a:gd name="T76" fmla="*/ 120967500 w 88"/>
              <a:gd name="T77" fmla="*/ 30241875 h 48"/>
              <a:gd name="T78" fmla="*/ 131048125 w 88"/>
              <a:gd name="T79" fmla="*/ 30241875 h 48"/>
              <a:gd name="T80" fmla="*/ 126007813 w 88"/>
              <a:gd name="T81" fmla="*/ 20161250 h 48"/>
              <a:gd name="T82" fmla="*/ 126007813 w 88"/>
              <a:gd name="T83" fmla="*/ 20161250 h 48"/>
              <a:gd name="T84" fmla="*/ 126007813 w 88"/>
              <a:gd name="T85" fmla="*/ 15120938 h 48"/>
              <a:gd name="T86" fmla="*/ 136088438 w 88"/>
              <a:gd name="T87" fmla="*/ 10080625 h 48"/>
              <a:gd name="T88" fmla="*/ 115927188 w 88"/>
              <a:gd name="T89" fmla="*/ 5040313 h 48"/>
              <a:gd name="T90" fmla="*/ 100806250 w 88"/>
              <a:gd name="T91" fmla="*/ 5040313 h 48"/>
              <a:gd name="T92" fmla="*/ 80645000 w 88"/>
              <a:gd name="T93" fmla="*/ 0 h 48"/>
              <a:gd name="T94" fmla="*/ 60483750 w 88"/>
              <a:gd name="T95" fmla="*/ 5040313 h 48"/>
              <a:gd name="T96" fmla="*/ 35282188 w 88"/>
              <a:gd name="T97" fmla="*/ 10080625 h 48"/>
              <a:gd name="T98" fmla="*/ 40322500 w 88"/>
              <a:gd name="T99" fmla="*/ 20161250 h 48"/>
              <a:gd name="T100" fmla="*/ 30241875 w 88"/>
              <a:gd name="T101" fmla="*/ 20161250 h 48"/>
              <a:gd name="T102" fmla="*/ 20161250 w 88"/>
              <a:gd name="T103" fmla="*/ 30241875 h 4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8" h="48">
                <a:moveTo>
                  <a:pt x="10" y="12"/>
                </a:move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2" y="18"/>
                </a:lnTo>
                <a:lnTo>
                  <a:pt x="14" y="18"/>
                </a:lnTo>
                <a:lnTo>
                  <a:pt x="12" y="20"/>
                </a:lnTo>
                <a:lnTo>
                  <a:pt x="12" y="22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2"/>
                </a:lnTo>
                <a:lnTo>
                  <a:pt x="14" y="32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4"/>
                </a:lnTo>
                <a:lnTo>
                  <a:pt x="22" y="34"/>
                </a:lnTo>
                <a:lnTo>
                  <a:pt x="24" y="32"/>
                </a:lnTo>
                <a:lnTo>
                  <a:pt x="26" y="34"/>
                </a:lnTo>
                <a:lnTo>
                  <a:pt x="26" y="32"/>
                </a:lnTo>
                <a:lnTo>
                  <a:pt x="28" y="32"/>
                </a:lnTo>
                <a:lnTo>
                  <a:pt x="28" y="34"/>
                </a:lnTo>
                <a:lnTo>
                  <a:pt x="30" y="36"/>
                </a:lnTo>
                <a:lnTo>
                  <a:pt x="32" y="36"/>
                </a:lnTo>
                <a:lnTo>
                  <a:pt x="32" y="34"/>
                </a:lnTo>
                <a:lnTo>
                  <a:pt x="34" y="34"/>
                </a:lnTo>
                <a:lnTo>
                  <a:pt x="32" y="36"/>
                </a:lnTo>
                <a:lnTo>
                  <a:pt x="34" y="38"/>
                </a:lnTo>
                <a:lnTo>
                  <a:pt x="36" y="38"/>
                </a:lnTo>
                <a:lnTo>
                  <a:pt x="38" y="38"/>
                </a:lnTo>
                <a:lnTo>
                  <a:pt x="40" y="40"/>
                </a:lnTo>
                <a:lnTo>
                  <a:pt x="38" y="38"/>
                </a:lnTo>
                <a:lnTo>
                  <a:pt x="36" y="40"/>
                </a:lnTo>
                <a:lnTo>
                  <a:pt x="38" y="40"/>
                </a:lnTo>
                <a:lnTo>
                  <a:pt x="36" y="40"/>
                </a:lnTo>
                <a:lnTo>
                  <a:pt x="34" y="40"/>
                </a:lnTo>
                <a:lnTo>
                  <a:pt x="36" y="42"/>
                </a:lnTo>
                <a:lnTo>
                  <a:pt x="36" y="44"/>
                </a:lnTo>
                <a:lnTo>
                  <a:pt x="34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8" y="44"/>
                </a:lnTo>
                <a:lnTo>
                  <a:pt x="40" y="44"/>
                </a:lnTo>
                <a:lnTo>
                  <a:pt x="42" y="46"/>
                </a:lnTo>
                <a:lnTo>
                  <a:pt x="44" y="46"/>
                </a:lnTo>
                <a:lnTo>
                  <a:pt x="46" y="46"/>
                </a:lnTo>
                <a:lnTo>
                  <a:pt x="48" y="46"/>
                </a:lnTo>
                <a:lnTo>
                  <a:pt x="50" y="46"/>
                </a:lnTo>
                <a:lnTo>
                  <a:pt x="52" y="46"/>
                </a:lnTo>
                <a:lnTo>
                  <a:pt x="50" y="44"/>
                </a:lnTo>
                <a:lnTo>
                  <a:pt x="50" y="46"/>
                </a:lnTo>
                <a:lnTo>
                  <a:pt x="52" y="46"/>
                </a:lnTo>
                <a:lnTo>
                  <a:pt x="54" y="48"/>
                </a:lnTo>
                <a:lnTo>
                  <a:pt x="56" y="48"/>
                </a:lnTo>
                <a:lnTo>
                  <a:pt x="58" y="48"/>
                </a:lnTo>
                <a:lnTo>
                  <a:pt x="60" y="46"/>
                </a:lnTo>
                <a:lnTo>
                  <a:pt x="62" y="46"/>
                </a:lnTo>
                <a:lnTo>
                  <a:pt x="64" y="46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66" y="46"/>
                </a:lnTo>
                <a:lnTo>
                  <a:pt x="68" y="48"/>
                </a:lnTo>
                <a:lnTo>
                  <a:pt x="70" y="46"/>
                </a:lnTo>
                <a:lnTo>
                  <a:pt x="72" y="48"/>
                </a:lnTo>
                <a:lnTo>
                  <a:pt x="74" y="48"/>
                </a:lnTo>
                <a:lnTo>
                  <a:pt x="76" y="48"/>
                </a:lnTo>
                <a:lnTo>
                  <a:pt x="78" y="48"/>
                </a:lnTo>
                <a:lnTo>
                  <a:pt x="76" y="48"/>
                </a:lnTo>
                <a:lnTo>
                  <a:pt x="74" y="48"/>
                </a:lnTo>
                <a:lnTo>
                  <a:pt x="72" y="46"/>
                </a:lnTo>
                <a:lnTo>
                  <a:pt x="74" y="46"/>
                </a:lnTo>
                <a:lnTo>
                  <a:pt x="76" y="46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6" y="48"/>
                </a:lnTo>
                <a:lnTo>
                  <a:pt x="84" y="48"/>
                </a:lnTo>
                <a:lnTo>
                  <a:pt x="82" y="48"/>
                </a:lnTo>
                <a:lnTo>
                  <a:pt x="80" y="46"/>
                </a:lnTo>
                <a:lnTo>
                  <a:pt x="80" y="48"/>
                </a:lnTo>
                <a:lnTo>
                  <a:pt x="82" y="46"/>
                </a:lnTo>
                <a:lnTo>
                  <a:pt x="84" y="48"/>
                </a:lnTo>
                <a:lnTo>
                  <a:pt x="86" y="48"/>
                </a:lnTo>
                <a:lnTo>
                  <a:pt x="88" y="46"/>
                </a:lnTo>
                <a:lnTo>
                  <a:pt x="86" y="46"/>
                </a:lnTo>
                <a:lnTo>
                  <a:pt x="88" y="46"/>
                </a:lnTo>
                <a:lnTo>
                  <a:pt x="86" y="44"/>
                </a:lnTo>
                <a:lnTo>
                  <a:pt x="84" y="44"/>
                </a:lnTo>
                <a:lnTo>
                  <a:pt x="82" y="44"/>
                </a:lnTo>
                <a:lnTo>
                  <a:pt x="80" y="44"/>
                </a:lnTo>
                <a:lnTo>
                  <a:pt x="78" y="42"/>
                </a:lnTo>
                <a:lnTo>
                  <a:pt x="76" y="42"/>
                </a:lnTo>
                <a:lnTo>
                  <a:pt x="72" y="40"/>
                </a:lnTo>
                <a:lnTo>
                  <a:pt x="70" y="38"/>
                </a:lnTo>
                <a:lnTo>
                  <a:pt x="68" y="38"/>
                </a:lnTo>
                <a:lnTo>
                  <a:pt x="66" y="38"/>
                </a:lnTo>
                <a:lnTo>
                  <a:pt x="64" y="36"/>
                </a:lnTo>
                <a:lnTo>
                  <a:pt x="62" y="34"/>
                </a:lnTo>
                <a:lnTo>
                  <a:pt x="60" y="34"/>
                </a:lnTo>
                <a:lnTo>
                  <a:pt x="58" y="32"/>
                </a:lnTo>
                <a:lnTo>
                  <a:pt x="58" y="30"/>
                </a:lnTo>
                <a:lnTo>
                  <a:pt x="56" y="30"/>
                </a:lnTo>
                <a:lnTo>
                  <a:pt x="54" y="28"/>
                </a:lnTo>
                <a:lnTo>
                  <a:pt x="52" y="26"/>
                </a:lnTo>
                <a:lnTo>
                  <a:pt x="50" y="24"/>
                </a:lnTo>
                <a:lnTo>
                  <a:pt x="50" y="22"/>
                </a:lnTo>
                <a:lnTo>
                  <a:pt x="50" y="20"/>
                </a:lnTo>
                <a:lnTo>
                  <a:pt x="48" y="20"/>
                </a:lnTo>
                <a:lnTo>
                  <a:pt x="48" y="18"/>
                </a:lnTo>
                <a:lnTo>
                  <a:pt x="46" y="16"/>
                </a:lnTo>
                <a:lnTo>
                  <a:pt x="48" y="16"/>
                </a:lnTo>
                <a:lnTo>
                  <a:pt x="46" y="14"/>
                </a:lnTo>
                <a:lnTo>
                  <a:pt x="48" y="14"/>
                </a:lnTo>
                <a:lnTo>
                  <a:pt x="50" y="16"/>
                </a:lnTo>
                <a:lnTo>
                  <a:pt x="50" y="14"/>
                </a:lnTo>
                <a:lnTo>
                  <a:pt x="48" y="12"/>
                </a:lnTo>
                <a:lnTo>
                  <a:pt x="50" y="12"/>
                </a:lnTo>
                <a:lnTo>
                  <a:pt x="52" y="12"/>
                </a:lnTo>
                <a:lnTo>
                  <a:pt x="50" y="12"/>
                </a:lnTo>
                <a:lnTo>
                  <a:pt x="48" y="12"/>
                </a:lnTo>
                <a:lnTo>
                  <a:pt x="46" y="10"/>
                </a:lnTo>
                <a:lnTo>
                  <a:pt x="48" y="12"/>
                </a:lnTo>
                <a:lnTo>
                  <a:pt x="50" y="10"/>
                </a:lnTo>
                <a:lnTo>
                  <a:pt x="52" y="12"/>
                </a:lnTo>
                <a:lnTo>
                  <a:pt x="54" y="10"/>
                </a:lnTo>
                <a:lnTo>
                  <a:pt x="52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4" y="6"/>
                </a:lnTo>
                <a:lnTo>
                  <a:pt x="48" y="6"/>
                </a:lnTo>
                <a:lnTo>
                  <a:pt x="50" y="6"/>
                </a:lnTo>
                <a:lnTo>
                  <a:pt x="52" y="6"/>
                </a:lnTo>
                <a:lnTo>
                  <a:pt x="54" y="6"/>
                </a:lnTo>
                <a:lnTo>
                  <a:pt x="56" y="4"/>
                </a:lnTo>
                <a:lnTo>
                  <a:pt x="54" y="4"/>
                </a:lnTo>
                <a:lnTo>
                  <a:pt x="52" y="4"/>
                </a:lnTo>
                <a:lnTo>
                  <a:pt x="50" y="4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6" y="4"/>
                </a:lnTo>
                <a:lnTo>
                  <a:pt x="14" y="4"/>
                </a:lnTo>
                <a:lnTo>
                  <a:pt x="14" y="6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0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1" name="Freeform 2482"/>
          <p:cNvSpPr>
            <a:spLocks/>
          </p:cNvSpPr>
          <p:nvPr/>
        </p:nvSpPr>
        <p:spPr bwMode="auto">
          <a:xfrm>
            <a:off x="5370516" y="1514476"/>
            <a:ext cx="257175" cy="98425"/>
          </a:xfrm>
          <a:custGeom>
            <a:avLst/>
            <a:gdLst>
              <a:gd name="T0" fmla="*/ 20161250 w 162"/>
              <a:gd name="T1" fmla="*/ 151209375 h 62"/>
              <a:gd name="T2" fmla="*/ 45362813 w 162"/>
              <a:gd name="T3" fmla="*/ 146169063 h 62"/>
              <a:gd name="T4" fmla="*/ 75604688 w 162"/>
              <a:gd name="T5" fmla="*/ 151209375 h 62"/>
              <a:gd name="T6" fmla="*/ 95765938 w 162"/>
              <a:gd name="T7" fmla="*/ 151209375 h 62"/>
              <a:gd name="T8" fmla="*/ 115927188 w 162"/>
              <a:gd name="T9" fmla="*/ 146169063 h 62"/>
              <a:gd name="T10" fmla="*/ 105846563 w 162"/>
              <a:gd name="T11" fmla="*/ 141128750 h 62"/>
              <a:gd name="T12" fmla="*/ 115927188 w 162"/>
              <a:gd name="T13" fmla="*/ 131048125 h 62"/>
              <a:gd name="T14" fmla="*/ 105846563 w 162"/>
              <a:gd name="T15" fmla="*/ 126007813 h 62"/>
              <a:gd name="T16" fmla="*/ 131048125 w 162"/>
              <a:gd name="T17" fmla="*/ 131048125 h 62"/>
              <a:gd name="T18" fmla="*/ 115927188 w 162"/>
              <a:gd name="T19" fmla="*/ 120967500 h 62"/>
              <a:gd name="T20" fmla="*/ 131048125 w 162"/>
              <a:gd name="T21" fmla="*/ 120967500 h 62"/>
              <a:gd name="T22" fmla="*/ 141128750 w 162"/>
              <a:gd name="T23" fmla="*/ 115927188 h 62"/>
              <a:gd name="T24" fmla="*/ 131048125 w 162"/>
              <a:gd name="T25" fmla="*/ 100806250 h 62"/>
              <a:gd name="T26" fmla="*/ 151209375 w 162"/>
              <a:gd name="T27" fmla="*/ 95765938 h 62"/>
              <a:gd name="T28" fmla="*/ 171370625 w 162"/>
              <a:gd name="T29" fmla="*/ 100806250 h 62"/>
              <a:gd name="T30" fmla="*/ 176410938 w 162"/>
              <a:gd name="T31" fmla="*/ 90725625 h 62"/>
              <a:gd name="T32" fmla="*/ 176410938 w 162"/>
              <a:gd name="T33" fmla="*/ 85685313 h 62"/>
              <a:gd name="T34" fmla="*/ 186491563 w 162"/>
              <a:gd name="T35" fmla="*/ 75604688 h 62"/>
              <a:gd name="T36" fmla="*/ 206652813 w 162"/>
              <a:gd name="T37" fmla="*/ 70564375 h 62"/>
              <a:gd name="T38" fmla="*/ 231854375 w 162"/>
              <a:gd name="T39" fmla="*/ 65524063 h 62"/>
              <a:gd name="T40" fmla="*/ 257055938 w 162"/>
              <a:gd name="T41" fmla="*/ 60483750 h 62"/>
              <a:gd name="T42" fmla="*/ 292338125 w 162"/>
              <a:gd name="T43" fmla="*/ 50403125 h 62"/>
              <a:gd name="T44" fmla="*/ 322580000 w 162"/>
              <a:gd name="T45" fmla="*/ 45362813 h 62"/>
              <a:gd name="T46" fmla="*/ 352821875 w 162"/>
              <a:gd name="T47" fmla="*/ 40322500 h 62"/>
              <a:gd name="T48" fmla="*/ 383063750 w 162"/>
              <a:gd name="T49" fmla="*/ 30241875 h 62"/>
              <a:gd name="T50" fmla="*/ 408265313 w 162"/>
              <a:gd name="T51" fmla="*/ 20161250 h 62"/>
              <a:gd name="T52" fmla="*/ 383063750 w 162"/>
              <a:gd name="T53" fmla="*/ 5040313 h 62"/>
              <a:gd name="T54" fmla="*/ 347781563 w 162"/>
              <a:gd name="T55" fmla="*/ 5040313 h 62"/>
              <a:gd name="T56" fmla="*/ 317539688 w 162"/>
              <a:gd name="T57" fmla="*/ 10080625 h 62"/>
              <a:gd name="T58" fmla="*/ 307459063 w 162"/>
              <a:gd name="T59" fmla="*/ 20161250 h 62"/>
              <a:gd name="T60" fmla="*/ 277217188 w 162"/>
              <a:gd name="T61" fmla="*/ 25201563 h 62"/>
              <a:gd name="T62" fmla="*/ 246975313 w 162"/>
              <a:gd name="T63" fmla="*/ 30241875 h 62"/>
              <a:gd name="T64" fmla="*/ 221773750 w 162"/>
              <a:gd name="T65" fmla="*/ 35282188 h 62"/>
              <a:gd name="T66" fmla="*/ 181451250 w 162"/>
              <a:gd name="T67" fmla="*/ 30241875 h 62"/>
              <a:gd name="T68" fmla="*/ 166330313 w 162"/>
              <a:gd name="T69" fmla="*/ 40322500 h 62"/>
              <a:gd name="T70" fmla="*/ 151209375 w 162"/>
              <a:gd name="T71" fmla="*/ 40322500 h 62"/>
              <a:gd name="T72" fmla="*/ 141128750 w 162"/>
              <a:gd name="T73" fmla="*/ 45362813 h 62"/>
              <a:gd name="T74" fmla="*/ 105846563 w 162"/>
              <a:gd name="T75" fmla="*/ 55443438 h 62"/>
              <a:gd name="T76" fmla="*/ 85685313 w 162"/>
              <a:gd name="T77" fmla="*/ 60483750 h 62"/>
              <a:gd name="T78" fmla="*/ 75604688 w 162"/>
              <a:gd name="T79" fmla="*/ 65524063 h 62"/>
              <a:gd name="T80" fmla="*/ 55443438 w 162"/>
              <a:gd name="T81" fmla="*/ 75604688 h 62"/>
              <a:gd name="T82" fmla="*/ 50403125 w 162"/>
              <a:gd name="T83" fmla="*/ 80645000 h 62"/>
              <a:gd name="T84" fmla="*/ 65524063 w 162"/>
              <a:gd name="T85" fmla="*/ 85685313 h 62"/>
              <a:gd name="T86" fmla="*/ 60483750 w 162"/>
              <a:gd name="T87" fmla="*/ 90725625 h 62"/>
              <a:gd name="T88" fmla="*/ 70564375 w 162"/>
              <a:gd name="T89" fmla="*/ 95765938 h 62"/>
              <a:gd name="T90" fmla="*/ 45362813 w 162"/>
              <a:gd name="T91" fmla="*/ 95765938 h 62"/>
              <a:gd name="T92" fmla="*/ 65524063 w 162"/>
              <a:gd name="T93" fmla="*/ 100806250 h 62"/>
              <a:gd name="T94" fmla="*/ 35282188 w 162"/>
              <a:gd name="T95" fmla="*/ 105846563 h 62"/>
              <a:gd name="T96" fmla="*/ 35282188 w 162"/>
              <a:gd name="T97" fmla="*/ 110886875 h 62"/>
              <a:gd name="T98" fmla="*/ 55443438 w 162"/>
              <a:gd name="T99" fmla="*/ 115927188 h 62"/>
              <a:gd name="T100" fmla="*/ 35282188 w 162"/>
              <a:gd name="T101" fmla="*/ 115927188 h 62"/>
              <a:gd name="T102" fmla="*/ 20161250 w 162"/>
              <a:gd name="T103" fmla="*/ 126007813 h 62"/>
              <a:gd name="T104" fmla="*/ 0 w 162"/>
              <a:gd name="T105" fmla="*/ 136088438 h 62"/>
              <a:gd name="T106" fmla="*/ 35282188 w 162"/>
              <a:gd name="T107" fmla="*/ 136088438 h 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62">
                <a:moveTo>
                  <a:pt x="14" y="54"/>
                </a:moveTo>
                <a:lnTo>
                  <a:pt x="12" y="56"/>
                </a:lnTo>
                <a:lnTo>
                  <a:pt x="10" y="56"/>
                </a:lnTo>
                <a:lnTo>
                  <a:pt x="8" y="56"/>
                </a:lnTo>
                <a:lnTo>
                  <a:pt x="10" y="58"/>
                </a:lnTo>
                <a:lnTo>
                  <a:pt x="8" y="60"/>
                </a:lnTo>
                <a:lnTo>
                  <a:pt x="10" y="60"/>
                </a:lnTo>
                <a:lnTo>
                  <a:pt x="12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20" y="58"/>
                </a:lnTo>
                <a:lnTo>
                  <a:pt x="22" y="60"/>
                </a:lnTo>
                <a:lnTo>
                  <a:pt x="24" y="60"/>
                </a:lnTo>
                <a:lnTo>
                  <a:pt x="26" y="60"/>
                </a:lnTo>
                <a:lnTo>
                  <a:pt x="28" y="60"/>
                </a:lnTo>
                <a:lnTo>
                  <a:pt x="30" y="60"/>
                </a:lnTo>
                <a:lnTo>
                  <a:pt x="32" y="60"/>
                </a:lnTo>
                <a:lnTo>
                  <a:pt x="30" y="58"/>
                </a:lnTo>
                <a:lnTo>
                  <a:pt x="32" y="60"/>
                </a:lnTo>
                <a:lnTo>
                  <a:pt x="34" y="60"/>
                </a:lnTo>
                <a:lnTo>
                  <a:pt x="36" y="60"/>
                </a:lnTo>
                <a:lnTo>
                  <a:pt x="38" y="60"/>
                </a:lnTo>
                <a:lnTo>
                  <a:pt x="40" y="62"/>
                </a:lnTo>
                <a:lnTo>
                  <a:pt x="42" y="60"/>
                </a:lnTo>
                <a:lnTo>
                  <a:pt x="44" y="60"/>
                </a:lnTo>
                <a:lnTo>
                  <a:pt x="46" y="60"/>
                </a:lnTo>
                <a:lnTo>
                  <a:pt x="46" y="58"/>
                </a:lnTo>
                <a:lnTo>
                  <a:pt x="44" y="56"/>
                </a:lnTo>
                <a:lnTo>
                  <a:pt x="42" y="56"/>
                </a:lnTo>
                <a:lnTo>
                  <a:pt x="40" y="56"/>
                </a:lnTo>
                <a:lnTo>
                  <a:pt x="40" y="54"/>
                </a:lnTo>
                <a:lnTo>
                  <a:pt x="42" y="54"/>
                </a:lnTo>
                <a:lnTo>
                  <a:pt x="42" y="56"/>
                </a:lnTo>
                <a:lnTo>
                  <a:pt x="44" y="56"/>
                </a:lnTo>
                <a:lnTo>
                  <a:pt x="46" y="56"/>
                </a:lnTo>
                <a:lnTo>
                  <a:pt x="48" y="56"/>
                </a:lnTo>
                <a:lnTo>
                  <a:pt x="50" y="54"/>
                </a:lnTo>
                <a:lnTo>
                  <a:pt x="48" y="52"/>
                </a:lnTo>
                <a:lnTo>
                  <a:pt x="46" y="52"/>
                </a:lnTo>
                <a:lnTo>
                  <a:pt x="44" y="52"/>
                </a:lnTo>
                <a:lnTo>
                  <a:pt x="42" y="52"/>
                </a:lnTo>
                <a:lnTo>
                  <a:pt x="38" y="52"/>
                </a:lnTo>
                <a:lnTo>
                  <a:pt x="36" y="50"/>
                </a:lnTo>
                <a:lnTo>
                  <a:pt x="38" y="50"/>
                </a:lnTo>
                <a:lnTo>
                  <a:pt x="42" y="50"/>
                </a:lnTo>
                <a:lnTo>
                  <a:pt x="44" y="52"/>
                </a:lnTo>
                <a:lnTo>
                  <a:pt x="46" y="52"/>
                </a:lnTo>
                <a:lnTo>
                  <a:pt x="48" y="52"/>
                </a:lnTo>
                <a:lnTo>
                  <a:pt x="50" y="54"/>
                </a:lnTo>
                <a:lnTo>
                  <a:pt x="52" y="54"/>
                </a:lnTo>
                <a:lnTo>
                  <a:pt x="52" y="52"/>
                </a:lnTo>
                <a:lnTo>
                  <a:pt x="50" y="50"/>
                </a:lnTo>
                <a:lnTo>
                  <a:pt x="48" y="50"/>
                </a:lnTo>
                <a:lnTo>
                  <a:pt x="46" y="48"/>
                </a:lnTo>
                <a:lnTo>
                  <a:pt x="42" y="48"/>
                </a:lnTo>
                <a:lnTo>
                  <a:pt x="46" y="48"/>
                </a:lnTo>
                <a:lnTo>
                  <a:pt x="44" y="46"/>
                </a:lnTo>
                <a:lnTo>
                  <a:pt x="46" y="46"/>
                </a:lnTo>
                <a:lnTo>
                  <a:pt x="46" y="48"/>
                </a:lnTo>
                <a:lnTo>
                  <a:pt x="48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2" y="46"/>
                </a:lnTo>
                <a:lnTo>
                  <a:pt x="54" y="48"/>
                </a:lnTo>
                <a:lnTo>
                  <a:pt x="56" y="46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58" y="44"/>
                </a:lnTo>
                <a:lnTo>
                  <a:pt x="56" y="42"/>
                </a:lnTo>
                <a:lnTo>
                  <a:pt x="52" y="40"/>
                </a:lnTo>
                <a:lnTo>
                  <a:pt x="50" y="40"/>
                </a:lnTo>
                <a:lnTo>
                  <a:pt x="52" y="40"/>
                </a:lnTo>
                <a:lnTo>
                  <a:pt x="56" y="40"/>
                </a:lnTo>
                <a:lnTo>
                  <a:pt x="58" y="42"/>
                </a:lnTo>
                <a:lnTo>
                  <a:pt x="60" y="42"/>
                </a:lnTo>
                <a:lnTo>
                  <a:pt x="62" y="40"/>
                </a:lnTo>
                <a:lnTo>
                  <a:pt x="62" y="38"/>
                </a:lnTo>
                <a:lnTo>
                  <a:pt x="60" y="38"/>
                </a:lnTo>
                <a:lnTo>
                  <a:pt x="62" y="38"/>
                </a:lnTo>
                <a:lnTo>
                  <a:pt x="60" y="36"/>
                </a:lnTo>
                <a:lnTo>
                  <a:pt x="62" y="38"/>
                </a:lnTo>
                <a:lnTo>
                  <a:pt x="64" y="38"/>
                </a:lnTo>
                <a:lnTo>
                  <a:pt x="66" y="38"/>
                </a:lnTo>
                <a:lnTo>
                  <a:pt x="68" y="40"/>
                </a:lnTo>
                <a:lnTo>
                  <a:pt x="70" y="38"/>
                </a:lnTo>
                <a:lnTo>
                  <a:pt x="68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4" y="36"/>
                </a:lnTo>
                <a:lnTo>
                  <a:pt x="72" y="34"/>
                </a:lnTo>
                <a:lnTo>
                  <a:pt x="76" y="34"/>
                </a:lnTo>
                <a:lnTo>
                  <a:pt x="70" y="34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4" y="30"/>
                </a:lnTo>
                <a:lnTo>
                  <a:pt x="76" y="32"/>
                </a:lnTo>
                <a:lnTo>
                  <a:pt x="76" y="30"/>
                </a:lnTo>
                <a:lnTo>
                  <a:pt x="78" y="30"/>
                </a:lnTo>
                <a:lnTo>
                  <a:pt x="80" y="30"/>
                </a:lnTo>
                <a:lnTo>
                  <a:pt x="82" y="28"/>
                </a:lnTo>
                <a:lnTo>
                  <a:pt x="84" y="28"/>
                </a:lnTo>
                <a:lnTo>
                  <a:pt x="86" y="26"/>
                </a:lnTo>
                <a:lnTo>
                  <a:pt x="88" y="26"/>
                </a:lnTo>
                <a:lnTo>
                  <a:pt x="90" y="26"/>
                </a:lnTo>
                <a:lnTo>
                  <a:pt x="92" y="26"/>
                </a:lnTo>
                <a:lnTo>
                  <a:pt x="94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2"/>
                </a:lnTo>
                <a:lnTo>
                  <a:pt x="102" y="24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2" y="20"/>
                </a:lnTo>
                <a:lnTo>
                  <a:pt x="114" y="20"/>
                </a:lnTo>
                <a:lnTo>
                  <a:pt x="116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4" y="18"/>
                </a:lnTo>
                <a:lnTo>
                  <a:pt x="126" y="18"/>
                </a:lnTo>
                <a:lnTo>
                  <a:pt x="128" y="18"/>
                </a:lnTo>
                <a:lnTo>
                  <a:pt x="130" y="18"/>
                </a:lnTo>
                <a:lnTo>
                  <a:pt x="132" y="18"/>
                </a:lnTo>
                <a:lnTo>
                  <a:pt x="134" y="18"/>
                </a:lnTo>
                <a:lnTo>
                  <a:pt x="136" y="16"/>
                </a:lnTo>
                <a:lnTo>
                  <a:pt x="138" y="16"/>
                </a:lnTo>
                <a:lnTo>
                  <a:pt x="140" y="16"/>
                </a:lnTo>
                <a:lnTo>
                  <a:pt x="142" y="16"/>
                </a:lnTo>
                <a:lnTo>
                  <a:pt x="144" y="16"/>
                </a:lnTo>
                <a:lnTo>
                  <a:pt x="146" y="14"/>
                </a:lnTo>
                <a:lnTo>
                  <a:pt x="148" y="14"/>
                </a:lnTo>
                <a:lnTo>
                  <a:pt x="150" y="14"/>
                </a:lnTo>
                <a:lnTo>
                  <a:pt x="152" y="12"/>
                </a:lnTo>
                <a:lnTo>
                  <a:pt x="154" y="12"/>
                </a:lnTo>
                <a:lnTo>
                  <a:pt x="156" y="12"/>
                </a:lnTo>
                <a:lnTo>
                  <a:pt x="158" y="10"/>
                </a:lnTo>
                <a:lnTo>
                  <a:pt x="160" y="8"/>
                </a:lnTo>
                <a:lnTo>
                  <a:pt x="162" y="8"/>
                </a:lnTo>
                <a:lnTo>
                  <a:pt x="160" y="6"/>
                </a:lnTo>
                <a:lnTo>
                  <a:pt x="158" y="4"/>
                </a:lnTo>
                <a:lnTo>
                  <a:pt x="156" y="2"/>
                </a:lnTo>
                <a:lnTo>
                  <a:pt x="154" y="2"/>
                </a:lnTo>
                <a:lnTo>
                  <a:pt x="152" y="2"/>
                </a:lnTo>
                <a:lnTo>
                  <a:pt x="150" y="2"/>
                </a:lnTo>
                <a:lnTo>
                  <a:pt x="148" y="2"/>
                </a:lnTo>
                <a:lnTo>
                  <a:pt x="146" y="2"/>
                </a:lnTo>
                <a:lnTo>
                  <a:pt x="144" y="0"/>
                </a:lnTo>
                <a:lnTo>
                  <a:pt x="140" y="0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2"/>
                </a:lnTo>
                <a:lnTo>
                  <a:pt x="130" y="4"/>
                </a:lnTo>
                <a:lnTo>
                  <a:pt x="126" y="4"/>
                </a:lnTo>
                <a:lnTo>
                  <a:pt x="124" y="6"/>
                </a:lnTo>
                <a:lnTo>
                  <a:pt x="126" y="8"/>
                </a:lnTo>
                <a:lnTo>
                  <a:pt x="124" y="8"/>
                </a:lnTo>
                <a:lnTo>
                  <a:pt x="122" y="8"/>
                </a:lnTo>
                <a:lnTo>
                  <a:pt x="120" y="8"/>
                </a:lnTo>
                <a:lnTo>
                  <a:pt x="118" y="8"/>
                </a:lnTo>
                <a:lnTo>
                  <a:pt x="116" y="8"/>
                </a:lnTo>
                <a:lnTo>
                  <a:pt x="114" y="8"/>
                </a:lnTo>
                <a:lnTo>
                  <a:pt x="112" y="10"/>
                </a:lnTo>
                <a:lnTo>
                  <a:pt x="110" y="10"/>
                </a:lnTo>
                <a:lnTo>
                  <a:pt x="108" y="10"/>
                </a:lnTo>
                <a:lnTo>
                  <a:pt x="106" y="12"/>
                </a:lnTo>
                <a:lnTo>
                  <a:pt x="104" y="12"/>
                </a:lnTo>
                <a:lnTo>
                  <a:pt x="102" y="12"/>
                </a:ln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4"/>
                </a:lnTo>
                <a:lnTo>
                  <a:pt x="92" y="12"/>
                </a:lnTo>
                <a:lnTo>
                  <a:pt x="90" y="12"/>
                </a:lnTo>
                <a:lnTo>
                  <a:pt x="88" y="14"/>
                </a:lnTo>
                <a:lnTo>
                  <a:pt x="86" y="12"/>
                </a:lnTo>
                <a:lnTo>
                  <a:pt x="82" y="12"/>
                </a:lnTo>
                <a:lnTo>
                  <a:pt x="78" y="12"/>
                </a:lnTo>
                <a:lnTo>
                  <a:pt x="76" y="12"/>
                </a:lnTo>
                <a:lnTo>
                  <a:pt x="74" y="12"/>
                </a:lnTo>
                <a:lnTo>
                  <a:pt x="72" y="12"/>
                </a:lnTo>
                <a:lnTo>
                  <a:pt x="70" y="12"/>
                </a:lnTo>
                <a:lnTo>
                  <a:pt x="68" y="14"/>
                </a:lnTo>
                <a:lnTo>
                  <a:pt x="70" y="16"/>
                </a:lnTo>
                <a:lnTo>
                  <a:pt x="68" y="16"/>
                </a:lnTo>
                <a:lnTo>
                  <a:pt x="66" y="16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8"/>
                </a:lnTo>
                <a:lnTo>
                  <a:pt x="56" y="18"/>
                </a:lnTo>
                <a:lnTo>
                  <a:pt x="54" y="18"/>
                </a:lnTo>
                <a:lnTo>
                  <a:pt x="52" y="18"/>
                </a:lnTo>
                <a:lnTo>
                  <a:pt x="50" y="18"/>
                </a:lnTo>
                <a:lnTo>
                  <a:pt x="46" y="18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6" y="26"/>
                </a:lnTo>
                <a:lnTo>
                  <a:pt x="36" y="28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8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2" y="34"/>
                </a:lnTo>
                <a:lnTo>
                  <a:pt x="24" y="34"/>
                </a:lnTo>
                <a:lnTo>
                  <a:pt x="26" y="34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20" y="36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8" y="38"/>
                </a:lnTo>
                <a:lnTo>
                  <a:pt x="30" y="38"/>
                </a:lnTo>
                <a:lnTo>
                  <a:pt x="32" y="38"/>
                </a:lnTo>
                <a:lnTo>
                  <a:pt x="30" y="38"/>
                </a:lnTo>
                <a:lnTo>
                  <a:pt x="28" y="38"/>
                </a:lnTo>
                <a:lnTo>
                  <a:pt x="26" y="36"/>
                </a:lnTo>
                <a:lnTo>
                  <a:pt x="24" y="38"/>
                </a:lnTo>
                <a:lnTo>
                  <a:pt x="22" y="38"/>
                </a:lnTo>
                <a:lnTo>
                  <a:pt x="20" y="38"/>
                </a:lnTo>
                <a:lnTo>
                  <a:pt x="18" y="38"/>
                </a:lnTo>
                <a:lnTo>
                  <a:pt x="16" y="40"/>
                </a:lnTo>
                <a:lnTo>
                  <a:pt x="18" y="40"/>
                </a:lnTo>
                <a:lnTo>
                  <a:pt x="20" y="40"/>
                </a:lnTo>
                <a:lnTo>
                  <a:pt x="22" y="40"/>
                </a:lnTo>
                <a:lnTo>
                  <a:pt x="24" y="40"/>
                </a:lnTo>
                <a:lnTo>
                  <a:pt x="26" y="40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18" y="42"/>
                </a:lnTo>
                <a:lnTo>
                  <a:pt x="16" y="42"/>
                </a:lnTo>
                <a:lnTo>
                  <a:pt x="14" y="42"/>
                </a:lnTo>
                <a:lnTo>
                  <a:pt x="18" y="44"/>
                </a:lnTo>
                <a:lnTo>
                  <a:pt x="20" y="44"/>
                </a:lnTo>
                <a:lnTo>
                  <a:pt x="18" y="44"/>
                </a:lnTo>
                <a:lnTo>
                  <a:pt x="14" y="44"/>
                </a:lnTo>
                <a:lnTo>
                  <a:pt x="16" y="46"/>
                </a:lnTo>
                <a:lnTo>
                  <a:pt x="18" y="46"/>
                </a:lnTo>
                <a:lnTo>
                  <a:pt x="20" y="46"/>
                </a:lnTo>
                <a:lnTo>
                  <a:pt x="22" y="46"/>
                </a:lnTo>
                <a:lnTo>
                  <a:pt x="24" y="48"/>
                </a:lnTo>
                <a:lnTo>
                  <a:pt x="22" y="48"/>
                </a:lnTo>
                <a:lnTo>
                  <a:pt x="20" y="46"/>
                </a:lnTo>
                <a:lnTo>
                  <a:pt x="18" y="46"/>
                </a:lnTo>
                <a:lnTo>
                  <a:pt x="16" y="46"/>
                </a:lnTo>
                <a:lnTo>
                  <a:pt x="14" y="46"/>
                </a:lnTo>
                <a:lnTo>
                  <a:pt x="12" y="46"/>
                </a:lnTo>
                <a:lnTo>
                  <a:pt x="12" y="48"/>
                </a:lnTo>
                <a:lnTo>
                  <a:pt x="10" y="48"/>
                </a:lnTo>
                <a:lnTo>
                  <a:pt x="12" y="50"/>
                </a:lnTo>
                <a:lnTo>
                  <a:pt x="10" y="50"/>
                </a:lnTo>
                <a:lnTo>
                  <a:pt x="8" y="50"/>
                </a:lnTo>
                <a:lnTo>
                  <a:pt x="6" y="50"/>
                </a:lnTo>
                <a:lnTo>
                  <a:pt x="4" y="50"/>
                </a:lnTo>
                <a:lnTo>
                  <a:pt x="2" y="52"/>
                </a:lnTo>
                <a:lnTo>
                  <a:pt x="0" y="52"/>
                </a:lnTo>
                <a:lnTo>
                  <a:pt x="0" y="54"/>
                </a:lnTo>
                <a:lnTo>
                  <a:pt x="2" y="54"/>
                </a:lnTo>
                <a:lnTo>
                  <a:pt x="4" y="56"/>
                </a:lnTo>
                <a:lnTo>
                  <a:pt x="6" y="56"/>
                </a:lnTo>
                <a:lnTo>
                  <a:pt x="8" y="54"/>
                </a:lnTo>
                <a:lnTo>
                  <a:pt x="10" y="54"/>
                </a:lnTo>
                <a:lnTo>
                  <a:pt x="14" y="54"/>
                </a:lnTo>
                <a:lnTo>
                  <a:pt x="16" y="54"/>
                </a:lnTo>
                <a:lnTo>
                  <a:pt x="20" y="54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2" name="Freeform 2483"/>
          <p:cNvSpPr>
            <a:spLocks/>
          </p:cNvSpPr>
          <p:nvPr/>
        </p:nvSpPr>
        <p:spPr bwMode="auto">
          <a:xfrm>
            <a:off x="5370516" y="1514476"/>
            <a:ext cx="257175" cy="98425"/>
          </a:xfrm>
          <a:custGeom>
            <a:avLst/>
            <a:gdLst>
              <a:gd name="T0" fmla="*/ 20161250 w 162"/>
              <a:gd name="T1" fmla="*/ 151209375 h 62"/>
              <a:gd name="T2" fmla="*/ 45362813 w 162"/>
              <a:gd name="T3" fmla="*/ 146169063 h 62"/>
              <a:gd name="T4" fmla="*/ 75604688 w 162"/>
              <a:gd name="T5" fmla="*/ 151209375 h 62"/>
              <a:gd name="T6" fmla="*/ 95765938 w 162"/>
              <a:gd name="T7" fmla="*/ 151209375 h 62"/>
              <a:gd name="T8" fmla="*/ 115927188 w 162"/>
              <a:gd name="T9" fmla="*/ 146169063 h 62"/>
              <a:gd name="T10" fmla="*/ 105846563 w 162"/>
              <a:gd name="T11" fmla="*/ 141128750 h 62"/>
              <a:gd name="T12" fmla="*/ 115927188 w 162"/>
              <a:gd name="T13" fmla="*/ 131048125 h 62"/>
              <a:gd name="T14" fmla="*/ 105846563 w 162"/>
              <a:gd name="T15" fmla="*/ 126007813 h 62"/>
              <a:gd name="T16" fmla="*/ 131048125 w 162"/>
              <a:gd name="T17" fmla="*/ 131048125 h 62"/>
              <a:gd name="T18" fmla="*/ 115927188 w 162"/>
              <a:gd name="T19" fmla="*/ 120967500 h 62"/>
              <a:gd name="T20" fmla="*/ 131048125 w 162"/>
              <a:gd name="T21" fmla="*/ 120967500 h 62"/>
              <a:gd name="T22" fmla="*/ 141128750 w 162"/>
              <a:gd name="T23" fmla="*/ 115927188 h 62"/>
              <a:gd name="T24" fmla="*/ 131048125 w 162"/>
              <a:gd name="T25" fmla="*/ 100806250 h 62"/>
              <a:gd name="T26" fmla="*/ 151209375 w 162"/>
              <a:gd name="T27" fmla="*/ 95765938 h 62"/>
              <a:gd name="T28" fmla="*/ 171370625 w 162"/>
              <a:gd name="T29" fmla="*/ 100806250 h 62"/>
              <a:gd name="T30" fmla="*/ 176410938 w 162"/>
              <a:gd name="T31" fmla="*/ 90725625 h 62"/>
              <a:gd name="T32" fmla="*/ 176410938 w 162"/>
              <a:gd name="T33" fmla="*/ 85685313 h 62"/>
              <a:gd name="T34" fmla="*/ 186491563 w 162"/>
              <a:gd name="T35" fmla="*/ 75604688 h 62"/>
              <a:gd name="T36" fmla="*/ 206652813 w 162"/>
              <a:gd name="T37" fmla="*/ 70564375 h 62"/>
              <a:gd name="T38" fmla="*/ 231854375 w 162"/>
              <a:gd name="T39" fmla="*/ 65524063 h 62"/>
              <a:gd name="T40" fmla="*/ 257055938 w 162"/>
              <a:gd name="T41" fmla="*/ 60483750 h 62"/>
              <a:gd name="T42" fmla="*/ 292338125 w 162"/>
              <a:gd name="T43" fmla="*/ 50403125 h 62"/>
              <a:gd name="T44" fmla="*/ 322580000 w 162"/>
              <a:gd name="T45" fmla="*/ 45362813 h 62"/>
              <a:gd name="T46" fmla="*/ 352821875 w 162"/>
              <a:gd name="T47" fmla="*/ 40322500 h 62"/>
              <a:gd name="T48" fmla="*/ 383063750 w 162"/>
              <a:gd name="T49" fmla="*/ 30241875 h 62"/>
              <a:gd name="T50" fmla="*/ 408265313 w 162"/>
              <a:gd name="T51" fmla="*/ 20161250 h 62"/>
              <a:gd name="T52" fmla="*/ 383063750 w 162"/>
              <a:gd name="T53" fmla="*/ 5040313 h 62"/>
              <a:gd name="T54" fmla="*/ 347781563 w 162"/>
              <a:gd name="T55" fmla="*/ 5040313 h 62"/>
              <a:gd name="T56" fmla="*/ 317539688 w 162"/>
              <a:gd name="T57" fmla="*/ 10080625 h 62"/>
              <a:gd name="T58" fmla="*/ 307459063 w 162"/>
              <a:gd name="T59" fmla="*/ 20161250 h 62"/>
              <a:gd name="T60" fmla="*/ 277217188 w 162"/>
              <a:gd name="T61" fmla="*/ 25201563 h 62"/>
              <a:gd name="T62" fmla="*/ 246975313 w 162"/>
              <a:gd name="T63" fmla="*/ 30241875 h 62"/>
              <a:gd name="T64" fmla="*/ 221773750 w 162"/>
              <a:gd name="T65" fmla="*/ 35282188 h 62"/>
              <a:gd name="T66" fmla="*/ 181451250 w 162"/>
              <a:gd name="T67" fmla="*/ 30241875 h 62"/>
              <a:gd name="T68" fmla="*/ 166330313 w 162"/>
              <a:gd name="T69" fmla="*/ 40322500 h 62"/>
              <a:gd name="T70" fmla="*/ 151209375 w 162"/>
              <a:gd name="T71" fmla="*/ 40322500 h 62"/>
              <a:gd name="T72" fmla="*/ 141128750 w 162"/>
              <a:gd name="T73" fmla="*/ 45362813 h 62"/>
              <a:gd name="T74" fmla="*/ 105846563 w 162"/>
              <a:gd name="T75" fmla="*/ 55443438 h 62"/>
              <a:gd name="T76" fmla="*/ 85685313 w 162"/>
              <a:gd name="T77" fmla="*/ 60483750 h 62"/>
              <a:gd name="T78" fmla="*/ 75604688 w 162"/>
              <a:gd name="T79" fmla="*/ 65524063 h 62"/>
              <a:gd name="T80" fmla="*/ 55443438 w 162"/>
              <a:gd name="T81" fmla="*/ 75604688 h 62"/>
              <a:gd name="T82" fmla="*/ 50403125 w 162"/>
              <a:gd name="T83" fmla="*/ 80645000 h 62"/>
              <a:gd name="T84" fmla="*/ 65524063 w 162"/>
              <a:gd name="T85" fmla="*/ 85685313 h 62"/>
              <a:gd name="T86" fmla="*/ 60483750 w 162"/>
              <a:gd name="T87" fmla="*/ 90725625 h 62"/>
              <a:gd name="T88" fmla="*/ 70564375 w 162"/>
              <a:gd name="T89" fmla="*/ 95765938 h 62"/>
              <a:gd name="T90" fmla="*/ 45362813 w 162"/>
              <a:gd name="T91" fmla="*/ 95765938 h 62"/>
              <a:gd name="T92" fmla="*/ 65524063 w 162"/>
              <a:gd name="T93" fmla="*/ 100806250 h 62"/>
              <a:gd name="T94" fmla="*/ 35282188 w 162"/>
              <a:gd name="T95" fmla="*/ 105846563 h 62"/>
              <a:gd name="T96" fmla="*/ 35282188 w 162"/>
              <a:gd name="T97" fmla="*/ 110886875 h 62"/>
              <a:gd name="T98" fmla="*/ 55443438 w 162"/>
              <a:gd name="T99" fmla="*/ 115927188 h 62"/>
              <a:gd name="T100" fmla="*/ 35282188 w 162"/>
              <a:gd name="T101" fmla="*/ 115927188 h 62"/>
              <a:gd name="T102" fmla="*/ 20161250 w 162"/>
              <a:gd name="T103" fmla="*/ 126007813 h 62"/>
              <a:gd name="T104" fmla="*/ 0 w 162"/>
              <a:gd name="T105" fmla="*/ 136088438 h 62"/>
              <a:gd name="T106" fmla="*/ 35282188 w 162"/>
              <a:gd name="T107" fmla="*/ 136088438 h 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62">
                <a:moveTo>
                  <a:pt x="14" y="54"/>
                </a:moveTo>
                <a:lnTo>
                  <a:pt x="12" y="56"/>
                </a:lnTo>
                <a:lnTo>
                  <a:pt x="10" y="56"/>
                </a:lnTo>
                <a:lnTo>
                  <a:pt x="8" y="56"/>
                </a:lnTo>
                <a:lnTo>
                  <a:pt x="10" y="58"/>
                </a:lnTo>
                <a:lnTo>
                  <a:pt x="8" y="60"/>
                </a:lnTo>
                <a:lnTo>
                  <a:pt x="10" y="60"/>
                </a:lnTo>
                <a:lnTo>
                  <a:pt x="12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20" y="58"/>
                </a:lnTo>
                <a:lnTo>
                  <a:pt x="22" y="60"/>
                </a:lnTo>
                <a:lnTo>
                  <a:pt x="24" y="60"/>
                </a:lnTo>
                <a:lnTo>
                  <a:pt x="26" y="60"/>
                </a:lnTo>
                <a:lnTo>
                  <a:pt x="28" y="60"/>
                </a:lnTo>
                <a:lnTo>
                  <a:pt x="30" y="60"/>
                </a:lnTo>
                <a:lnTo>
                  <a:pt x="32" y="60"/>
                </a:lnTo>
                <a:lnTo>
                  <a:pt x="30" y="58"/>
                </a:lnTo>
                <a:lnTo>
                  <a:pt x="32" y="60"/>
                </a:lnTo>
                <a:lnTo>
                  <a:pt x="34" y="60"/>
                </a:lnTo>
                <a:lnTo>
                  <a:pt x="36" y="60"/>
                </a:lnTo>
                <a:lnTo>
                  <a:pt x="38" y="60"/>
                </a:lnTo>
                <a:lnTo>
                  <a:pt x="40" y="62"/>
                </a:lnTo>
                <a:lnTo>
                  <a:pt x="42" y="60"/>
                </a:lnTo>
                <a:lnTo>
                  <a:pt x="44" y="60"/>
                </a:lnTo>
                <a:lnTo>
                  <a:pt x="46" y="60"/>
                </a:lnTo>
                <a:lnTo>
                  <a:pt x="46" y="58"/>
                </a:lnTo>
                <a:lnTo>
                  <a:pt x="44" y="56"/>
                </a:lnTo>
                <a:lnTo>
                  <a:pt x="42" y="56"/>
                </a:lnTo>
                <a:lnTo>
                  <a:pt x="40" y="56"/>
                </a:lnTo>
                <a:lnTo>
                  <a:pt x="40" y="54"/>
                </a:lnTo>
                <a:lnTo>
                  <a:pt x="42" y="54"/>
                </a:lnTo>
                <a:lnTo>
                  <a:pt x="42" y="56"/>
                </a:lnTo>
                <a:lnTo>
                  <a:pt x="44" y="56"/>
                </a:lnTo>
                <a:lnTo>
                  <a:pt x="46" y="56"/>
                </a:lnTo>
                <a:lnTo>
                  <a:pt x="48" y="56"/>
                </a:lnTo>
                <a:lnTo>
                  <a:pt x="50" y="54"/>
                </a:lnTo>
                <a:lnTo>
                  <a:pt x="48" y="52"/>
                </a:lnTo>
                <a:lnTo>
                  <a:pt x="46" y="52"/>
                </a:lnTo>
                <a:lnTo>
                  <a:pt x="44" y="52"/>
                </a:lnTo>
                <a:lnTo>
                  <a:pt x="42" y="52"/>
                </a:lnTo>
                <a:lnTo>
                  <a:pt x="38" y="52"/>
                </a:lnTo>
                <a:lnTo>
                  <a:pt x="36" y="50"/>
                </a:lnTo>
                <a:lnTo>
                  <a:pt x="38" y="50"/>
                </a:lnTo>
                <a:lnTo>
                  <a:pt x="42" y="50"/>
                </a:lnTo>
                <a:lnTo>
                  <a:pt x="44" y="52"/>
                </a:lnTo>
                <a:lnTo>
                  <a:pt x="46" y="52"/>
                </a:lnTo>
                <a:lnTo>
                  <a:pt x="48" y="52"/>
                </a:lnTo>
                <a:lnTo>
                  <a:pt x="50" y="54"/>
                </a:lnTo>
                <a:lnTo>
                  <a:pt x="52" y="54"/>
                </a:lnTo>
                <a:lnTo>
                  <a:pt x="52" y="52"/>
                </a:lnTo>
                <a:lnTo>
                  <a:pt x="50" y="50"/>
                </a:lnTo>
                <a:lnTo>
                  <a:pt x="48" y="50"/>
                </a:lnTo>
                <a:lnTo>
                  <a:pt x="46" y="48"/>
                </a:lnTo>
                <a:lnTo>
                  <a:pt x="42" y="48"/>
                </a:lnTo>
                <a:lnTo>
                  <a:pt x="46" y="48"/>
                </a:lnTo>
                <a:lnTo>
                  <a:pt x="44" y="46"/>
                </a:lnTo>
                <a:lnTo>
                  <a:pt x="46" y="46"/>
                </a:lnTo>
                <a:lnTo>
                  <a:pt x="46" y="48"/>
                </a:lnTo>
                <a:lnTo>
                  <a:pt x="48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2" y="46"/>
                </a:lnTo>
                <a:lnTo>
                  <a:pt x="54" y="48"/>
                </a:lnTo>
                <a:lnTo>
                  <a:pt x="56" y="46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58" y="44"/>
                </a:lnTo>
                <a:lnTo>
                  <a:pt x="56" y="42"/>
                </a:lnTo>
                <a:lnTo>
                  <a:pt x="52" y="40"/>
                </a:lnTo>
                <a:lnTo>
                  <a:pt x="50" y="40"/>
                </a:lnTo>
                <a:lnTo>
                  <a:pt x="52" y="40"/>
                </a:lnTo>
                <a:lnTo>
                  <a:pt x="56" y="40"/>
                </a:lnTo>
                <a:lnTo>
                  <a:pt x="58" y="42"/>
                </a:lnTo>
                <a:lnTo>
                  <a:pt x="60" y="42"/>
                </a:lnTo>
                <a:lnTo>
                  <a:pt x="62" y="40"/>
                </a:lnTo>
                <a:lnTo>
                  <a:pt x="62" y="38"/>
                </a:lnTo>
                <a:lnTo>
                  <a:pt x="60" y="38"/>
                </a:lnTo>
                <a:lnTo>
                  <a:pt x="62" y="38"/>
                </a:lnTo>
                <a:lnTo>
                  <a:pt x="60" y="36"/>
                </a:lnTo>
                <a:lnTo>
                  <a:pt x="62" y="38"/>
                </a:lnTo>
                <a:lnTo>
                  <a:pt x="64" y="38"/>
                </a:lnTo>
                <a:lnTo>
                  <a:pt x="66" y="38"/>
                </a:lnTo>
                <a:lnTo>
                  <a:pt x="68" y="40"/>
                </a:lnTo>
                <a:lnTo>
                  <a:pt x="70" y="38"/>
                </a:lnTo>
                <a:lnTo>
                  <a:pt x="68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4" y="36"/>
                </a:lnTo>
                <a:lnTo>
                  <a:pt x="72" y="34"/>
                </a:lnTo>
                <a:lnTo>
                  <a:pt x="76" y="34"/>
                </a:lnTo>
                <a:lnTo>
                  <a:pt x="70" y="34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4" y="30"/>
                </a:lnTo>
                <a:lnTo>
                  <a:pt x="76" y="32"/>
                </a:lnTo>
                <a:lnTo>
                  <a:pt x="76" y="30"/>
                </a:lnTo>
                <a:lnTo>
                  <a:pt x="78" y="30"/>
                </a:lnTo>
                <a:lnTo>
                  <a:pt x="80" y="30"/>
                </a:lnTo>
                <a:lnTo>
                  <a:pt x="82" y="28"/>
                </a:lnTo>
                <a:lnTo>
                  <a:pt x="84" y="28"/>
                </a:lnTo>
                <a:lnTo>
                  <a:pt x="86" y="26"/>
                </a:lnTo>
                <a:lnTo>
                  <a:pt x="88" y="26"/>
                </a:lnTo>
                <a:lnTo>
                  <a:pt x="90" y="26"/>
                </a:lnTo>
                <a:lnTo>
                  <a:pt x="92" y="26"/>
                </a:lnTo>
                <a:lnTo>
                  <a:pt x="94" y="24"/>
                </a:lnTo>
                <a:lnTo>
                  <a:pt x="96" y="24"/>
                </a:lnTo>
                <a:lnTo>
                  <a:pt x="98" y="24"/>
                </a:lnTo>
                <a:lnTo>
                  <a:pt x="100" y="22"/>
                </a:lnTo>
                <a:lnTo>
                  <a:pt x="102" y="24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2" y="20"/>
                </a:lnTo>
                <a:lnTo>
                  <a:pt x="114" y="20"/>
                </a:lnTo>
                <a:lnTo>
                  <a:pt x="116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4" y="18"/>
                </a:lnTo>
                <a:lnTo>
                  <a:pt x="126" y="18"/>
                </a:lnTo>
                <a:lnTo>
                  <a:pt x="128" y="18"/>
                </a:lnTo>
                <a:lnTo>
                  <a:pt x="130" y="18"/>
                </a:lnTo>
                <a:lnTo>
                  <a:pt x="132" y="18"/>
                </a:lnTo>
                <a:lnTo>
                  <a:pt x="134" y="18"/>
                </a:lnTo>
                <a:lnTo>
                  <a:pt x="136" y="16"/>
                </a:lnTo>
                <a:lnTo>
                  <a:pt x="138" y="16"/>
                </a:lnTo>
                <a:lnTo>
                  <a:pt x="140" y="16"/>
                </a:lnTo>
                <a:lnTo>
                  <a:pt x="142" y="16"/>
                </a:lnTo>
                <a:lnTo>
                  <a:pt x="144" y="16"/>
                </a:lnTo>
                <a:lnTo>
                  <a:pt x="146" y="14"/>
                </a:lnTo>
                <a:lnTo>
                  <a:pt x="148" y="14"/>
                </a:lnTo>
                <a:lnTo>
                  <a:pt x="150" y="14"/>
                </a:lnTo>
                <a:lnTo>
                  <a:pt x="152" y="12"/>
                </a:lnTo>
                <a:lnTo>
                  <a:pt x="154" y="12"/>
                </a:lnTo>
                <a:lnTo>
                  <a:pt x="156" y="12"/>
                </a:lnTo>
                <a:lnTo>
                  <a:pt x="158" y="10"/>
                </a:lnTo>
                <a:lnTo>
                  <a:pt x="160" y="8"/>
                </a:lnTo>
                <a:lnTo>
                  <a:pt x="162" y="8"/>
                </a:lnTo>
                <a:lnTo>
                  <a:pt x="160" y="6"/>
                </a:lnTo>
                <a:lnTo>
                  <a:pt x="158" y="4"/>
                </a:lnTo>
                <a:lnTo>
                  <a:pt x="156" y="2"/>
                </a:lnTo>
                <a:lnTo>
                  <a:pt x="154" y="2"/>
                </a:lnTo>
                <a:lnTo>
                  <a:pt x="152" y="2"/>
                </a:lnTo>
                <a:lnTo>
                  <a:pt x="150" y="2"/>
                </a:lnTo>
                <a:lnTo>
                  <a:pt x="148" y="2"/>
                </a:lnTo>
                <a:lnTo>
                  <a:pt x="146" y="2"/>
                </a:lnTo>
                <a:lnTo>
                  <a:pt x="144" y="0"/>
                </a:lnTo>
                <a:lnTo>
                  <a:pt x="140" y="0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2"/>
                </a:lnTo>
                <a:lnTo>
                  <a:pt x="130" y="4"/>
                </a:lnTo>
                <a:lnTo>
                  <a:pt x="126" y="4"/>
                </a:lnTo>
                <a:lnTo>
                  <a:pt x="124" y="6"/>
                </a:lnTo>
                <a:lnTo>
                  <a:pt x="126" y="8"/>
                </a:lnTo>
                <a:lnTo>
                  <a:pt x="124" y="8"/>
                </a:lnTo>
                <a:lnTo>
                  <a:pt x="122" y="8"/>
                </a:lnTo>
                <a:lnTo>
                  <a:pt x="120" y="8"/>
                </a:lnTo>
                <a:lnTo>
                  <a:pt x="118" y="8"/>
                </a:lnTo>
                <a:lnTo>
                  <a:pt x="116" y="8"/>
                </a:lnTo>
                <a:lnTo>
                  <a:pt x="114" y="8"/>
                </a:lnTo>
                <a:lnTo>
                  <a:pt x="112" y="10"/>
                </a:lnTo>
                <a:lnTo>
                  <a:pt x="110" y="10"/>
                </a:lnTo>
                <a:lnTo>
                  <a:pt x="108" y="10"/>
                </a:lnTo>
                <a:lnTo>
                  <a:pt x="106" y="12"/>
                </a:lnTo>
                <a:lnTo>
                  <a:pt x="104" y="12"/>
                </a:lnTo>
                <a:lnTo>
                  <a:pt x="102" y="12"/>
                </a:ln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4"/>
                </a:lnTo>
                <a:lnTo>
                  <a:pt x="92" y="12"/>
                </a:lnTo>
                <a:lnTo>
                  <a:pt x="90" y="12"/>
                </a:lnTo>
                <a:lnTo>
                  <a:pt x="88" y="14"/>
                </a:lnTo>
                <a:lnTo>
                  <a:pt x="86" y="12"/>
                </a:lnTo>
                <a:lnTo>
                  <a:pt x="82" y="12"/>
                </a:lnTo>
                <a:lnTo>
                  <a:pt x="78" y="12"/>
                </a:lnTo>
                <a:lnTo>
                  <a:pt x="76" y="12"/>
                </a:lnTo>
                <a:lnTo>
                  <a:pt x="74" y="12"/>
                </a:lnTo>
                <a:lnTo>
                  <a:pt x="72" y="12"/>
                </a:lnTo>
                <a:lnTo>
                  <a:pt x="70" y="12"/>
                </a:lnTo>
                <a:lnTo>
                  <a:pt x="68" y="14"/>
                </a:lnTo>
                <a:lnTo>
                  <a:pt x="70" y="16"/>
                </a:lnTo>
                <a:lnTo>
                  <a:pt x="68" y="16"/>
                </a:lnTo>
                <a:lnTo>
                  <a:pt x="66" y="16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8"/>
                </a:lnTo>
                <a:lnTo>
                  <a:pt x="56" y="18"/>
                </a:lnTo>
                <a:lnTo>
                  <a:pt x="54" y="18"/>
                </a:lnTo>
                <a:lnTo>
                  <a:pt x="52" y="18"/>
                </a:lnTo>
                <a:lnTo>
                  <a:pt x="50" y="18"/>
                </a:lnTo>
                <a:lnTo>
                  <a:pt x="46" y="18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6" y="26"/>
                </a:lnTo>
                <a:lnTo>
                  <a:pt x="36" y="28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8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6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2" y="34"/>
                </a:lnTo>
                <a:lnTo>
                  <a:pt x="24" y="34"/>
                </a:lnTo>
                <a:lnTo>
                  <a:pt x="26" y="34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20" y="36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8" y="38"/>
                </a:lnTo>
                <a:lnTo>
                  <a:pt x="30" y="38"/>
                </a:lnTo>
                <a:lnTo>
                  <a:pt x="32" y="38"/>
                </a:lnTo>
                <a:lnTo>
                  <a:pt x="30" y="38"/>
                </a:lnTo>
                <a:lnTo>
                  <a:pt x="28" y="38"/>
                </a:lnTo>
                <a:lnTo>
                  <a:pt x="26" y="36"/>
                </a:lnTo>
                <a:lnTo>
                  <a:pt x="24" y="38"/>
                </a:lnTo>
                <a:lnTo>
                  <a:pt x="22" y="38"/>
                </a:lnTo>
                <a:lnTo>
                  <a:pt x="20" y="38"/>
                </a:lnTo>
                <a:lnTo>
                  <a:pt x="18" y="38"/>
                </a:lnTo>
                <a:lnTo>
                  <a:pt x="16" y="40"/>
                </a:lnTo>
                <a:lnTo>
                  <a:pt x="18" y="40"/>
                </a:lnTo>
                <a:lnTo>
                  <a:pt x="20" y="40"/>
                </a:lnTo>
                <a:lnTo>
                  <a:pt x="22" y="40"/>
                </a:lnTo>
                <a:lnTo>
                  <a:pt x="24" y="40"/>
                </a:lnTo>
                <a:lnTo>
                  <a:pt x="26" y="40"/>
                </a:lnTo>
                <a:lnTo>
                  <a:pt x="24" y="42"/>
                </a:lnTo>
                <a:lnTo>
                  <a:pt x="22" y="42"/>
                </a:lnTo>
                <a:lnTo>
                  <a:pt x="20" y="42"/>
                </a:lnTo>
                <a:lnTo>
                  <a:pt x="18" y="42"/>
                </a:lnTo>
                <a:lnTo>
                  <a:pt x="16" y="42"/>
                </a:lnTo>
                <a:lnTo>
                  <a:pt x="14" y="42"/>
                </a:lnTo>
                <a:lnTo>
                  <a:pt x="18" y="44"/>
                </a:lnTo>
                <a:lnTo>
                  <a:pt x="20" y="44"/>
                </a:lnTo>
                <a:lnTo>
                  <a:pt x="18" y="44"/>
                </a:lnTo>
                <a:lnTo>
                  <a:pt x="14" y="44"/>
                </a:lnTo>
                <a:lnTo>
                  <a:pt x="16" y="46"/>
                </a:lnTo>
                <a:lnTo>
                  <a:pt x="18" y="46"/>
                </a:lnTo>
                <a:lnTo>
                  <a:pt x="20" y="46"/>
                </a:lnTo>
                <a:lnTo>
                  <a:pt x="22" y="46"/>
                </a:lnTo>
                <a:lnTo>
                  <a:pt x="24" y="48"/>
                </a:lnTo>
                <a:lnTo>
                  <a:pt x="22" y="48"/>
                </a:lnTo>
                <a:lnTo>
                  <a:pt x="20" y="46"/>
                </a:lnTo>
                <a:lnTo>
                  <a:pt x="18" y="46"/>
                </a:lnTo>
                <a:lnTo>
                  <a:pt x="16" y="46"/>
                </a:lnTo>
                <a:lnTo>
                  <a:pt x="14" y="46"/>
                </a:lnTo>
                <a:lnTo>
                  <a:pt x="12" y="46"/>
                </a:lnTo>
                <a:lnTo>
                  <a:pt x="12" y="48"/>
                </a:lnTo>
                <a:lnTo>
                  <a:pt x="10" y="48"/>
                </a:lnTo>
                <a:lnTo>
                  <a:pt x="12" y="50"/>
                </a:lnTo>
                <a:lnTo>
                  <a:pt x="10" y="50"/>
                </a:lnTo>
                <a:lnTo>
                  <a:pt x="8" y="50"/>
                </a:lnTo>
                <a:lnTo>
                  <a:pt x="6" y="50"/>
                </a:lnTo>
                <a:lnTo>
                  <a:pt x="4" y="50"/>
                </a:lnTo>
                <a:lnTo>
                  <a:pt x="2" y="52"/>
                </a:lnTo>
                <a:lnTo>
                  <a:pt x="0" y="52"/>
                </a:lnTo>
                <a:lnTo>
                  <a:pt x="0" y="54"/>
                </a:lnTo>
                <a:lnTo>
                  <a:pt x="2" y="54"/>
                </a:lnTo>
                <a:lnTo>
                  <a:pt x="4" y="56"/>
                </a:lnTo>
                <a:lnTo>
                  <a:pt x="6" y="56"/>
                </a:lnTo>
                <a:lnTo>
                  <a:pt x="8" y="54"/>
                </a:lnTo>
                <a:lnTo>
                  <a:pt x="10" y="54"/>
                </a:lnTo>
                <a:lnTo>
                  <a:pt x="14" y="54"/>
                </a:lnTo>
                <a:lnTo>
                  <a:pt x="16" y="54"/>
                </a:lnTo>
                <a:lnTo>
                  <a:pt x="20" y="54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3" name="Freeform 2484"/>
          <p:cNvSpPr>
            <a:spLocks/>
          </p:cNvSpPr>
          <p:nvPr/>
        </p:nvSpPr>
        <p:spPr bwMode="auto">
          <a:xfrm>
            <a:off x="4514850" y="1441451"/>
            <a:ext cx="196850" cy="85725"/>
          </a:xfrm>
          <a:custGeom>
            <a:avLst/>
            <a:gdLst>
              <a:gd name="T0" fmla="*/ 25201563 w 124"/>
              <a:gd name="T1" fmla="*/ 30241875 h 54"/>
              <a:gd name="T2" fmla="*/ 35282188 w 124"/>
              <a:gd name="T3" fmla="*/ 40322500 h 54"/>
              <a:gd name="T4" fmla="*/ 15120938 w 124"/>
              <a:gd name="T5" fmla="*/ 45362813 h 54"/>
              <a:gd name="T6" fmla="*/ 40322500 w 124"/>
              <a:gd name="T7" fmla="*/ 60483750 h 54"/>
              <a:gd name="T8" fmla="*/ 40322500 w 124"/>
              <a:gd name="T9" fmla="*/ 60483750 h 54"/>
              <a:gd name="T10" fmla="*/ 70564375 w 124"/>
              <a:gd name="T11" fmla="*/ 70564375 h 54"/>
              <a:gd name="T12" fmla="*/ 95765938 w 124"/>
              <a:gd name="T13" fmla="*/ 65524063 h 54"/>
              <a:gd name="T14" fmla="*/ 105846563 w 124"/>
              <a:gd name="T15" fmla="*/ 60483750 h 54"/>
              <a:gd name="T16" fmla="*/ 126007813 w 124"/>
              <a:gd name="T17" fmla="*/ 50403125 h 54"/>
              <a:gd name="T18" fmla="*/ 136088438 w 124"/>
              <a:gd name="T19" fmla="*/ 60483750 h 54"/>
              <a:gd name="T20" fmla="*/ 166330313 w 124"/>
              <a:gd name="T21" fmla="*/ 50403125 h 54"/>
              <a:gd name="T22" fmla="*/ 166330313 w 124"/>
              <a:gd name="T23" fmla="*/ 60483750 h 54"/>
              <a:gd name="T24" fmla="*/ 176410938 w 124"/>
              <a:gd name="T25" fmla="*/ 65524063 h 54"/>
              <a:gd name="T26" fmla="*/ 141128750 w 124"/>
              <a:gd name="T27" fmla="*/ 70564375 h 54"/>
              <a:gd name="T28" fmla="*/ 105846563 w 124"/>
              <a:gd name="T29" fmla="*/ 75604688 h 54"/>
              <a:gd name="T30" fmla="*/ 85685313 w 124"/>
              <a:gd name="T31" fmla="*/ 75604688 h 54"/>
              <a:gd name="T32" fmla="*/ 95765938 w 124"/>
              <a:gd name="T33" fmla="*/ 90725625 h 54"/>
              <a:gd name="T34" fmla="*/ 126007813 w 124"/>
              <a:gd name="T35" fmla="*/ 85685313 h 54"/>
              <a:gd name="T36" fmla="*/ 151209375 w 124"/>
              <a:gd name="T37" fmla="*/ 85685313 h 54"/>
              <a:gd name="T38" fmla="*/ 181451250 w 124"/>
              <a:gd name="T39" fmla="*/ 85685313 h 54"/>
              <a:gd name="T40" fmla="*/ 161290000 w 124"/>
              <a:gd name="T41" fmla="*/ 85685313 h 54"/>
              <a:gd name="T42" fmla="*/ 120967500 w 124"/>
              <a:gd name="T43" fmla="*/ 90725625 h 54"/>
              <a:gd name="T44" fmla="*/ 131048125 w 124"/>
              <a:gd name="T45" fmla="*/ 95765938 h 54"/>
              <a:gd name="T46" fmla="*/ 161290000 w 124"/>
              <a:gd name="T47" fmla="*/ 100806250 h 54"/>
              <a:gd name="T48" fmla="*/ 126007813 w 124"/>
              <a:gd name="T49" fmla="*/ 95765938 h 54"/>
              <a:gd name="T50" fmla="*/ 95765938 w 124"/>
              <a:gd name="T51" fmla="*/ 95765938 h 54"/>
              <a:gd name="T52" fmla="*/ 115927188 w 124"/>
              <a:gd name="T53" fmla="*/ 110886875 h 54"/>
              <a:gd name="T54" fmla="*/ 151209375 w 124"/>
              <a:gd name="T55" fmla="*/ 115927188 h 54"/>
              <a:gd name="T56" fmla="*/ 161290000 w 124"/>
              <a:gd name="T57" fmla="*/ 120967500 h 54"/>
              <a:gd name="T58" fmla="*/ 151209375 w 124"/>
              <a:gd name="T59" fmla="*/ 126007813 h 54"/>
              <a:gd name="T60" fmla="*/ 176410938 w 124"/>
              <a:gd name="T61" fmla="*/ 136088438 h 54"/>
              <a:gd name="T62" fmla="*/ 191531875 w 124"/>
              <a:gd name="T63" fmla="*/ 120967500 h 54"/>
              <a:gd name="T64" fmla="*/ 206652813 w 124"/>
              <a:gd name="T65" fmla="*/ 100806250 h 54"/>
              <a:gd name="T66" fmla="*/ 221773750 w 124"/>
              <a:gd name="T67" fmla="*/ 80645000 h 54"/>
              <a:gd name="T68" fmla="*/ 241935000 w 124"/>
              <a:gd name="T69" fmla="*/ 70564375 h 54"/>
              <a:gd name="T70" fmla="*/ 257055938 w 124"/>
              <a:gd name="T71" fmla="*/ 60483750 h 54"/>
              <a:gd name="T72" fmla="*/ 282257500 w 124"/>
              <a:gd name="T73" fmla="*/ 55443438 h 54"/>
              <a:gd name="T74" fmla="*/ 307459063 w 124"/>
              <a:gd name="T75" fmla="*/ 55443438 h 54"/>
              <a:gd name="T76" fmla="*/ 297378438 w 124"/>
              <a:gd name="T77" fmla="*/ 45362813 h 54"/>
              <a:gd name="T78" fmla="*/ 262096250 w 124"/>
              <a:gd name="T79" fmla="*/ 40322500 h 54"/>
              <a:gd name="T80" fmla="*/ 236894688 w 124"/>
              <a:gd name="T81" fmla="*/ 35282188 h 54"/>
              <a:gd name="T82" fmla="*/ 221773750 w 124"/>
              <a:gd name="T83" fmla="*/ 20161250 h 54"/>
              <a:gd name="T84" fmla="*/ 196572188 w 124"/>
              <a:gd name="T85" fmla="*/ 20161250 h 54"/>
              <a:gd name="T86" fmla="*/ 181451250 w 124"/>
              <a:gd name="T87" fmla="*/ 5040313 h 54"/>
              <a:gd name="T88" fmla="*/ 156249688 w 124"/>
              <a:gd name="T89" fmla="*/ 0 h 54"/>
              <a:gd name="T90" fmla="*/ 146169063 w 124"/>
              <a:gd name="T91" fmla="*/ 15120938 h 54"/>
              <a:gd name="T92" fmla="*/ 166330313 w 124"/>
              <a:gd name="T93" fmla="*/ 40322500 h 54"/>
              <a:gd name="T94" fmla="*/ 146169063 w 124"/>
              <a:gd name="T95" fmla="*/ 35282188 h 54"/>
              <a:gd name="T96" fmla="*/ 126007813 w 124"/>
              <a:gd name="T97" fmla="*/ 15120938 h 54"/>
              <a:gd name="T98" fmla="*/ 95765938 w 124"/>
              <a:gd name="T99" fmla="*/ 20161250 h 54"/>
              <a:gd name="T100" fmla="*/ 75604688 w 124"/>
              <a:gd name="T101" fmla="*/ 25201563 h 54"/>
              <a:gd name="T102" fmla="*/ 55443438 w 124"/>
              <a:gd name="T103" fmla="*/ 20161250 h 54"/>
              <a:gd name="T104" fmla="*/ 80645000 w 124"/>
              <a:gd name="T105" fmla="*/ 15120938 h 54"/>
              <a:gd name="T106" fmla="*/ 80645000 w 124"/>
              <a:gd name="T107" fmla="*/ 10080625 h 54"/>
              <a:gd name="T108" fmla="*/ 55443438 w 124"/>
              <a:gd name="T109" fmla="*/ 15120938 h 54"/>
              <a:gd name="T110" fmla="*/ 30241875 w 124"/>
              <a:gd name="T111" fmla="*/ 10080625 h 54"/>
              <a:gd name="T112" fmla="*/ 15120938 w 124"/>
              <a:gd name="T113" fmla="*/ 20161250 h 54"/>
              <a:gd name="T114" fmla="*/ 0 w 124"/>
              <a:gd name="T115" fmla="*/ 25201563 h 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24" h="54">
                <a:moveTo>
                  <a:pt x="4" y="14"/>
                </a:move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2" y="12"/>
                </a:lnTo>
                <a:lnTo>
                  <a:pt x="14" y="14"/>
                </a:lnTo>
                <a:lnTo>
                  <a:pt x="12" y="14"/>
                </a:lnTo>
                <a:lnTo>
                  <a:pt x="10" y="16"/>
                </a:lnTo>
                <a:lnTo>
                  <a:pt x="14" y="16"/>
                </a:lnTo>
                <a:lnTo>
                  <a:pt x="14" y="18"/>
                </a:lnTo>
                <a:lnTo>
                  <a:pt x="10" y="18"/>
                </a:lnTo>
                <a:lnTo>
                  <a:pt x="8" y="16"/>
                </a:lnTo>
                <a:lnTo>
                  <a:pt x="6" y="16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20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4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2" y="24"/>
                </a:lnTo>
                <a:lnTo>
                  <a:pt x="18" y="24"/>
                </a:lnTo>
                <a:lnTo>
                  <a:pt x="16" y="24"/>
                </a:lnTo>
                <a:lnTo>
                  <a:pt x="18" y="26"/>
                </a:lnTo>
                <a:lnTo>
                  <a:pt x="20" y="26"/>
                </a:lnTo>
                <a:lnTo>
                  <a:pt x="22" y="26"/>
                </a:lnTo>
                <a:lnTo>
                  <a:pt x="22" y="28"/>
                </a:lnTo>
                <a:lnTo>
                  <a:pt x="24" y="28"/>
                </a:lnTo>
                <a:lnTo>
                  <a:pt x="28" y="28"/>
                </a:lnTo>
                <a:lnTo>
                  <a:pt x="30" y="28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8" y="28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2" y="24"/>
                </a:lnTo>
                <a:lnTo>
                  <a:pt x="40" y="24"/>
                </a:lnTo>
                <a:lnTo>
                  <a:pt x="42" y="24"/>
                </a:lnTo>
                <a:lnTo>
                  <a:pt x="42" y="22"/>
                </a:lnTo>
                <a:lnTo>
                  <a:pt x="44" y="20"/>
                </a:lnTo>
                <a:lnTo>
                  <a:pt x="46" y="20"/>
                </a:lnTo>
                <a:lnTo>
                  <a:pt x="46" y="22"/>
                </a:lnTo>
                <a:lnTo>
                  <a:pt x="48" y="22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2" y="22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4"/>
                </a:lnTo>
                <a:lnTo>
                  <a:pt x="60" y="24"/>
                </a:lnTo>
                <a:lnTo>
                  <a:pt x="62" y="24"/>
                </a:lnTo>
                <a:lnTo>
                  <a:pt x="64" y="22"/>
                </a:lnTo>
                <a:lnTo>
                  <a:pt x="66" y="20"/>
                </a:lnTo>
                <a:lnTo>
                  <a:pt x="68" y="22"/>
                </a:lnTo>
                <a:lnTo>
                  <a:pt x="70" y="22"/>
                </a:lnTo>
                <a:lnTo>
                  <a:pt x="68" y="22"/>
                </a:lnTo>
                <a:lnTo>
                  <a:pt x="66" y="24"/>
                </a:lnTo>
                <a:lnTo>
                  <a:pt x="64" y="24"/>
                </a:lnTo>
                <a:lnTo>
                  <a:pt x="66" y="24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2" y="26"/>
                </a:lnTo>
                <a:lnTo>
                  <a:pt x="70" y="26"/>
                </a:lnTo>
                <a:lnTo>
                  <a:pt x="64" y="26"/>
                </a:lnTo>
                <a:lnTo>
                  <a:pt x="62" y="26"/>
                </a:lnTo>
                <a:lnTo>
                  <a:pt x="60" y="26"/>
                </a:lnTo>
                <a:lnTo>
                  <a:pt x="58" y="26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30"/>
                </a:lnTo>
                <a:lnTo>
                  <a:pt x="48" y="30"/>
                </a:lnTo>
                <a:lnTo>
                  <a:pt x="44" y="30"/>
                </a:lnTo>
                <a:lnTo>
                  <a:pt x="42" y="30"/>
                </a:lnTo>
                <a:lnTo>
                  <a:pt x="40" y="30"/>
                </a:lnTo>
                <a:lnTo>
                  <a:pt x="38" y="30"/>
                </a:lnTo>
                <a:lnTo>
                  <a:pt x="40" y="32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2" y="32"/>
                </a:lnTo>
                <a:lnTo>
                  <a:pt x="32" y="34"/>
                </a:lnTo>
                <a:lnTo>
                  <a:pt x="34" y="36"/>
                </a:lnTo>
                <a:lnTo>
                  <a:pt x="36" y="36"/>
                </a:lnTo>
                <a:lnTo>
                  <a:pt x="38" y="36"/>
                </a:lnTo>
                <a:lnTo>
                  <a:pt x="40" y="36"/>
                </a:lnTo>
                <a:lnTo>
                  <a:pt x="42" y="34"/>
                </a:lnTo>
                <a:lnTo>
                  <a:pt x="44" y="36"/>
                </a:lnTo>
                <a:lnTo>
                  <a:pt x="46" y="34"/>
                </a:lnTo>
                <a:lnTo>
                  <a:pt x="50" y="34"/>
                </a:lnTo>
                <a:lnTo>
                  <a:pt x="52" y="34"/>
                </a:lnTo>
                <a:lnTo>
                  <a:pt x="54" y="34"/>
                </a:lnTo>
                <a:lnTo>
                  <a:pt x="56" y="34"/>
                </a:lnTo>
                <a:lnTo>
                  <a:pt x="58" y="34"/>
                </a:lnTo>
                <a:lnTo>
                  <a:pt x="60" y="34"/>
                </a:lnTo>
                <a:lnTo>
                  <a:pt x="64" y="34"/>
                </a:lnTo>
                <a:lnTo>
                  <a:pt x="66" y="34"/>
                </a:lnTo>
                <a:lnTo>
                  <a:pt x="68" y="34"/>
                </a:lnTo>
                <a:lnTo>
                  <a:pt x="70" y="32"/>
                </a:lnTo>
                <a:lnTo>
                  <a:pt x="72" y="32"/>
                </a:lnTo>
                <a:lnTo>
                  <a:pt x="72" y="34"/>
                </a:lnTo>
                <a:lnTo>
                  <a:pt x="74" y="34"/>
                </a:lnTo>
                <a:lnTo>
                  <a:pt x="72" y="34"/>
                </a:lnTo>
                <a:lnTo>
                  <a:pt x="70" y="34"/>
                </a:lnTo>
                <a:lnTo>
                  <a:pt x="68" y="34"/>
                </a:lnTo>
                <a:lnTo>
                  <a:pt x="66" y="34"/>
                </a:lnTo>
                <a:lnTo>
                  <a:pt x="64" y="34"/>
                </a:lnTo>
                <a:lnTo>
                  <a:pt x="62" y="36"/>
                </a:lnTo>
                <a:lnTo>
                  <a:pt x="60" y="36"/>
                </a:lnTo>
                <a:lnTo>
                  <a:pt x="58" y="36"/>
                </a:lnTo>
                <a:lnTo>
                  <a:pt x="52" y="36"/>
                </a:lnTo>
                <a:lnTo>
                  <a:pt x="50" y="36"/>
                </a:lnTo>
                <a:lnTo>
                  <a:pt x="48" y="36"/>
                </a:lnTo>
                <a:lnTo>
                  <a:pt x="46" y="36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2" y="40"/>
                </a:lnTo>
                <a:lnTo>
                  <a:pt x="64" y="40"/>
                </a:lnTo>
                <a:lnTo>
                  <a:pt x="62" y="40"/>
                </a:lnTo>
                <a:lnTo>
                  <a:pt x="60" y="40"/>
                </a:lnTo>
                <a:lnTo>
                  <a:pt x="58" y="38"/>
                </a:lnTo>
                <a:lnTo>
                  <a:pt x="54" y="38"/>
                </a:lnTo>
                <a:lnTo>
                  <a:pt x="52" y="38"/>
                </a:lnTo>
                <a:lnTo>
                  <a:pt x="50" y="38"/>
                </a:lnTo>
                <a:lnTo>
                  <a:pt x="48" y="38"/>
                </a:lnTo>
                <a:lnTo>
                  <a:pt x="46" y="38"/>
                </a:lnTo>
                <a:lnTo>
                  <a:pt x="46" y="40"/>
                </a:lnTo>
                <a:lnTo>
                  <a:pt x="42" y="38"/>
                </a:lnTo>
                <a:lnTo>
                  <a:pt x="40" y="38"/>
                </a:lnTo>
                <a:lnTo>
                  <a:pt x="38" y="38"/>
                </a:lnTo>
                <a:lnTo>
                  <a:pt x="36" y="40"/>
                </a:lnTo>
                <a:lnTo>
                  <a:pt x="38" y="42"/>
                </a:lnTo>
                <a:lnTo>
                  <a:pt x="42" y="44"/>
                </a:lnTo>
                <a:lnTo>
                  <a:pt x="44" y="44"/>
                </a:lnTo>
                <a:lnTo>
                  <a:pt x="46" y="44"/>
                </a:lnTo>
                <a:lnTo>
                  <a:pt x="48" y="44"/>
                </a:lnTo>
                <a:lnTo>
                  <a:pt x="50" y="46"/>
                </a:lnTo>
                <a:lnTo>
                  <a:pt x="52" y="46"/>
                </a:lnTo>
                <a:lnTo>
                  <a:pt x="54" y="46"/>
                </a:lnTo>
                <a:lnTo>
                  <a:pt x="58" y="46"/>
                </a:lnTo>
                <a:lnTo>
                  <a:pt x="60" y="46"/>
                </a:lnTo>
                <a:lnTo>
                  <a:pt x="62" y="46"/>
                </a:lnTo>
                <a:lnTo>
                  <a:pt x="64" y="46"/>
                </a:lnTo>
                <a:lnTo>
                  <a:pt x="66" y="46"/>
                </a:lnTo>
                <a:lnTo>
                  <a:pt x="68" y="48"/>
                </a:lnTo>
                <a:lnTo>
                  <a:pt x="66" y="48"/>
                </a:lnTo>
                <a:lnTo>
                  <a:pt x="64" y="48"/>
                </a:lnTo>
                <a:lnTo>
                  <a:pt x="62" y="48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8" y="50"/>
                </a:lnTo>
                <a:lnTo>
                  <a:pt x="60" y="50"/>
                </a:lnTo>
                <a:lnTo>
                  <a:pt x="62" y="50"/>
                </a:lnTo>
                <a:lnTo>
                  <a:pt x="64" y="52"/>
                </a:lnTo>
                <a:lnTo>
                  <a:pt x="66" y="52"/>
                </a:lnTo>
                <a:lnTo>
                  <a:pt x="66" y="54"/>
                </a:lnTo>
                <a:lnTo>
                  <a:pt x="68" y="52"/>
                </a:lnTo>
                <a:lnTo>
                  <a:pt x="70" y="54"/>
                </a:lnTo>
                <a:lnTo>
                  <a:pt x="72" y="54"/>
                </a:lnTo>
                <a:lnTo>
                  <a:pt x="74" y="54"/>
                </a:lnTo>
                <a:lnTo>
                  <a:pt x="76" y="52"/>
                </a:lnTo>
                <a:lnTo>
                  <a:pt x="74" y="50"/>
                </a:lnTo>
                <a:lnTo>
                  <a:pt x="76" y="48"/>
                </a:lnTo>
                <a:lnTo>
                  <a:pt x="76" y="46"/>
                </a:lnTo>
                <a:lnTo>
                  <a:pt x="78" y="46"/>
                </a:lnTo>
                <a:lnTo>
                  <a:pt x="78" y="44"/>
                </a:lnTo>
                <a:lnTo>
                  <a:pt x="80" y="42"/>
                </a:lnTo>
                <a:lnTo>
                  <a:pt x="82" y="40"/>
                </a:lnTo>
                <a:lnTo>
                  <a:pt x="84" y="40"/>
                </a:lnTo>
                <a:lnTo>
                  <a:pt x="88" y="40"/>
                </a:lnTo>
                <a:lnTo>
                  <a:pt x="88" y="38"/>
                </a:lnTo>
                <a:lnTo>
                  <a:pt x="88" y="36"/>
                </a:lnTo>
                <a:lnTo>
                  <a:pt x="90" y="34"/>
                </a:lnTo>
                <a:lnTo>
                  <a:pt x="88" y="32"/>
                </a:lnTo>
                <a:lnTo>
                  <a:pt x="90" y="32"/>
                </a:lnTo>
                <a:lnTo>
                  <a:pt x="92" y="30"/>
                </a:lnTo>
                <a:lnTo>
                  <a:pt x="94" y="32"/>
                </a:lnTo>
                <a:lnTo>
                  <a:pt x="96" y="30"/>
                </a:lnTo>
                <a:lnTo>
                  <a:pt x="98" y="30"/>
                </a:lnTo>
                <a:lnTo>
                  <a:pt x="96" y="28"/>
                </a:lnTo>
                <a:lnTo>
                  <a:pt x="96" y="26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4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2"/>
                </a:lnTo>
                <a:lnTo>
                  <a:pt x="112" y="22"/>
                </a:lnTo>
                <a:lnTo>
                  <a:pt x="114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4" y="20"/>
                </a:lnTo>
                <a:lnTo>
                  <a:pt x="124" y="18"/>
                </a:lnTo>
                <a:lnTo>
                  <a:pt x="122" y="18"/>
                </a:lnTo>
                <a:lnTo>
                  <a:pt x="120" y="18"/>
                </a:lnTo>
                <a:lnTo>
                  <a:pt x="118" y="18"/>
                </a:lnTo>
                <a:lnTo>
                  <a:pt x="116" y="18"/>
                </a:lnTo>
                <a:lnTo>
                  <a:pt x="112" y="18"/>
                </a:lnTo>
                <a:lnTo>
                  <a:pt x="110" y="16"/>
                </a:lnTo>
                <a:lnTo>
                  <a:pt x="108" y="16"/>
                </a:lnTo>
                <a:lnTo>
                  <a:pt x="106" y="16"/>
                </a:lnTo>
                <a:lnTo>
                  <a:pt x="104" y="16"/>
                </a:lnTo>
                <a:lnTo>
                  <a:pt x="104" y="14"/>
                </a:lnTo>
                <a:lnTo>
                  <a:pt x="102" y="14"/>
                </a:lnTo>
                <a:lnTo>
                  <a:pt x="100" y="14"/>
                </a:lnTo>
                <a:lnTo>
                  <a:pt x="98" y="14"/>
                </a:lnTo>
                <a:lnTo>
                  <a:pt x="96" y="14"/>
                </a:lnTo>
                <a:lnTo>
                  <a:pt x="94" y="14"/>
                </a:lnTo>
                <a:lnTo>
                  <a:pt x="92" y="12"/>
                </a:lnTo>
                <a:lnTo>
                  <a:pt x="90" y="12"/>
                </a:lnTo>
                <a:lnTo>
                  <a:pt x="92" y="12"/>
                </a:lnTo>
                <a:lnTo>
                  <a:pt x="92" y="10"/>
                </a:lnTo>
                <a:lnTo>
                  <a:pt x="90" y="8"/>
                </a:lnTo>
                <a:lnTo>
                  <a:pt x="88" y="8"/>
                </a:lnTo>
                <a:lnTo>
                  <a:pt x="86" y="8"/>
                </a:lnTo>
                <a:lnTo>
                  <a:pt x="84" y="8"/>
                </a:lnTo>
                <a:lnTo>
                  <a:pt x="82" y="8"/>
                </a:lnTo>
                <a:lnTo>
                  <a:pt x="82" y="10"/>
                </a:lnTo>
                <a:lnTo>
                  <a:pt x="80" y="10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0" y="4"/>
                </a:lnTo>
                <a:lnTo>
                  <a:pt x="78" y="4"/>
                </a:lnTo>
                <a:lnTo>
                  <a:pt x="76" y="4"/>
                </a:lnTo>
                <a:lnTo>
                  <a:pt x="72" y="2"/>
                </a:lnTo>
                <a:lnTo>
                  <a:pt x="70" y="2"/>
                </a:lnTo>
                <a:lnTo>
                  <a:pt x="68" y="4"/>
                </a:lnTo>
                <a:lnTo>
                  <a:pt x="66" y="4"/>
                </a:lnTo>
                <a:lnTo>
                  <a:pt x="64" y="2"/>
                </a:lnTo>
                <a:lnTo>
                  <a:pt x="62" y="0"/>
                </a:lnTo>
                <a:lnTo>
                  <a:pt x="62" y="2"/>
                </a:lnTo>
                <a:lnTo>
                  <a:pt x="62" y="4"/>
                </a:lnTo>
                <a:lnTo>
                  <a:pt x="60" y="4"/>
                </a:lnTo>
                <a:lnTo>
                  <a:pt x="58" y="4"/>
                </a:lnTo>
                <a:lnTo>
                  <a:pt x="58" y="6"/>
                </a:lnTo>
                <a:lnTo>
                  <a:pt x="60" y="8"/>
                </a:lnTo>
                <a:lnTo>
                  <a:pt x="60" y="10"/>
                </a:lnTo>
                <a:lnTo>
                  <a:pt x="62" y="12"/>
                </a:lnTo>
                <a:lnTo>
                  <a:pt x="64" y="12"/>
                </a:lnTo>
                <a:lnTo>
                  <a:pt x="64" y="14"/>
                </a:lnTo>
                <a:lnTo>
                  <a:pt x="66" y="16"/>
                </a:lnTo>
                <a:lnTo>
                  <a:pt x="66" y="18"/>
                </a:lnTo>
                <a:lnTo>
                  <a:pt x="64" y="16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58" y="12"/>
                </a:lnTo>
                <a:lnTo>
                  <a:pt x="56" y="12"/>
                </a:lnTo>
                <a:lnTo>
                  <a:pt x="54" y="10"/>
                </a:lnTo>
                <a:lnTo>
                  <a:pt x="54" y="8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4"/>
                </a:lnTo>
                <a:lnTo>
                  <a:pt x="44" y="4"/>
                </a:lnTo>
                <a:lnTo>
                  <a:pt x="42" y="6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8" y="10"/>
                </a:lnTo>
                <a:lnTo>
                  <a:pt x="38" y="12"/>
                </a:lnTo>
                <a:lnTo>
                  <a:pt x="36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6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6" y="6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6"/>
                </a:lnTo>
                <a:lnTo>
                  <a:pt x="2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4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4" name="Freeform 2485"/>
          <p:cNvSpPr>
            <a:spLocks/>
          </p:cNvSpPr>
          <p:nvPr/>
        </p:nvSpPr>
        <p:spPr bwMode="auto">
          <a:xfrm>
            <a:off x="4514850" y="1441451"/>
            <a:ext cx="196850" cy="85725"/>
          </a:xfrm>
          <a:custGeom>
            <a:avLst/>
            <a:gdLst>
              <a:gd name="T0" fmla="*/ 25201563 w 124"/>
              <a:gd name="T1" fmla="*/ 30241875 h 54"/>
              <a:gd name="T2" fmla="*/ 35282188 w 124"/>
              <a:gd name="T3" fmla="*/ 40322500 h 54"/>
              <a:gd name="T4" fmla="*/ 15120938 w 124"/>
              <a:gd name="T5" fmla="*/ 45362813 h 54"/>
              <a:gd name="T6" fmla="*/ 40322500 w 124"/>
              <a:gd name="T7" fmla="*/ 60483750 h 54"/>
              <a:gd name="T8" fmla="*/ 40322500 w 124"/>
              <a:gd name="T9" fmla="*/ 60483750 h 54"/>
              <a:gd name="T10" fmla="*/ 70564375 w 124"/>
              <a:gd name="T11" fmla="*/ 70564375 h 54"/>
              <a:gd name="T12" fmla="*/ 95765938 w 124"/>
              <a:gd name="T13" fmla="*/ 65524063 h 54"/>
              <a:gd name="T14" fmla="*/ 105846563 w 124"/>
              <a:gd name="T15" fmla="*/ 60483750 h 54"/>
              <a:gd name="T16" fmla="*/ 126007813 w 124"/>
              <a:gd name="T17" fmla="*/ 50403125 h 54"/>
              <a:gd name="T18" fmla="*/ 136088438 w 124"/>
              <a:gd name="T19" fmla="*/ 60483750 h 54"/>
              <a:gd name="T20" fmla="*/ 166330313 w 124"/>
              <a:gd name="T21" fmla="*/ 50403125 h 54"/>
              <a:gd name="T22" fmla="*/ 166330313 w 124"/>
              <a:gd name="T23" fmla="*/ 60483750 h 54"/>
              <a:gd name="T24" fmla="*/ 176410938 w 124"/>
              <a:gd name="T25" fmla="*/ 65524063 h 54"/>
              <a:gd name="T26" fmla="*/ 141128750 w 124"/>
              <a:gd name="T27" fmla="*/ 70564375 h 54"/>
              <a:gd name="T28" fmla="*/ 105846563 w 124"/>
              <a:gd name="T29" fmla="*/ 75604688 h 54"/>
              <a:gd name="T30" fmla="*/ 85685313 w 124"/>
              <a:gd name="T31" fmla="*/ 75604688 h 54"/>
              <a:gd name="T32" fmla="*/ 95765938 w 124"/>
              <a:gd name="T33" fmla="*/ 90725625 h 54"/>
              <a:gd name="T34" fmla="*/ 126007813 w 124"/>
              <a:gd name="T35" fmla="*/ 85685313 h 54"/>
              <a:gd name="T36" fmla="*/ 151209375 w 124"/>
              <a:gd name="T37" fmla="*/ 85685313 h 54"/>
              <a:gd name="T38" fmla="*/ 181451250 w 124"/>
              <a:gd name="T39" fmla="*/ 85685313 h 54"/>
              <a:gd name="T40" fmla="*/ 161290000 w 124"/>
              <a:gd name="T41" fmla="*/ 85685313 h 54"/>
              <a:gd name="T42" fmla="*/ 120967500 w 124"/>
              <a:gd name="T43" fmla="*/ 90725625 h 54"/>
              <a:gd name="T44" fmla="*/ 131048125 w 124"/>
              <a:gd name="T45" fmla="*/ 95765938 h 54"/>
              <a:gd name="T46" fmla="*/ 161290000 w 124"/>
              <a:gd name="T47" fmla="*/ 100806250 h 54"/>
              <a:gd name="T48" fmla="*/ 126007813 w 124"/>
              <a:gd name="T49" fmla="*/ 95765938 h 54"/>
              <a:gd name="T50" fmla="*/ 95765938 w 124"/>
              <a:gd name="T51" fmla="*/ 95765938 h 54"/>
              <a:gd name="T52" fmla="*/ 115927188 w 124"/>
              <a:gd name="T53" fmla="*/ 110886875 h 54"/>
              <a:gd name="T54" fmla="*/ 151209375 w 124"/>
              <a:gd name="T55" fmla="*/ 115927188 h 54"/>
              <a:gd name="T56" fmla="*/ 161290000 w 124"/>
              <a:gd name="T57" fmla="*/ 120967500 h 54"/>
              <a:gd name="T58" fmla="*/ 151209375 w 124"/>
              <a:gd name="T59" fmla="*/ 126007813 h 54"/>
              <a:gd name="T60" fmla="*/ 176410938 w 124"/>
              <a:gd name="T61" fmla="*/ 136088438 h 54"/>
              <a:gd name="T62" fmla="*/ 191531875 w 124"/>
              <a:gd name="T63" fmla="*/ 120967500 h 54"/>
              <a:gd name="T64" fmla="*/ 206652813 w 124"/>
              <a:gd name="T65" fmla="*/ 100806250 h 54"/>
              <a:gd name="T66" fmla="*/ 221773750 w 124"/>
              <a:gd name="T67" fmla="*/ 80645000 h 54"/>
              <a:gd name="T68" fmla="*/ 241935000 w 124"/>
              <a:gd name="T69" fmla="*/ 70564375 h 54"/>
              <a:gd name="T70" fmla="*/ 257055938 w 124"/>
              <a:gd name="T71" fmla="*/ 60483750 h 54"/>
              <a:gd name="T72" fmla="*/ 282257500 w 124"/>
              <a:gd name="T73" fmla="*/ 55443438 h 54"/>
              <a:gd name="T74" fmla="*/ 307459063 w 124"/>
              <a:gd name="T75" fmla="*/ 55443438 h 54"/>
              <a:gd name="T76" fmla="*/ 297378438 w 124"/>
              <a:gd name="T77" fmla="*/ 45362813 h 54"/>
              <a:gd name="T78" fmla="*/ 262096250 w 124"/>
              <a:gd name="T79" fmla="*/ 40322500 h 54"/>
              <a:gd name="T80" fmla="*/ 236894688 w 124"/>
              <a:gd name="T81" fmla="*/ 35282188 h 54"/>
              <a:gd name="T82" fmla="*/ 221773750 w 124"/>
              <a:gd name="T83" fmla="*/ 20161250 h 54"/>
              <a:gd name="T84" fmla="*/ 196572188 w 124"/>
              <a:gd name="T85" fmla="*/ 20161250 h 54"/>
              <a:gd name="T86" fmla="*/ 181451250 w 124"/>
              <a:gd name="T87" fmla="*/ 5040313 h 54"/>
              <a:gd name="T88" fmla="*/ 156249688 w 124"/>
              <a:gd name="T89" fmla="*/ 0 h 54"/>
              <a:gd name="T90" fmla="*/ 146169063 w 124"/>
              <a:gd name="T91" fmla="*/ 15120938 h 54"/>
              <a:gd name="T92" fmla="*/ 166330313 w 124"/>
              <a:gd name="T93" fmla="*/ 40322500 h 54"/>
              <a:gd name="T94" fmla="*/ 146169063 w 124"/>
              <a:gd name="T95" fmla="*/ 35282188 h 54"/>
              <a:gd name="T96" fmla="*/ 126007813 w 124"/>
              <a:gd name="T97" fmla="*/ 15120938 h 54"/>
              <a:gd name="T98" fmla="*/ 95765938 w 124"/>
              <a:gd name="T99" fmla="*/ 20161250 h 54"/>
              <a:gd name="T100" fmla="*/ 75604688 w 124"/>
              <a:gd name="T101" fmla="*/ 25201563 h 54"/>
              <a:gd name="T102" fmla="*/ 55443438 w 124"/>
              <a:gd name="T103" fmla="*/ 20161250 h 54"/>
              <a:gd name="T104" fmla="*/ 80645000 w 124"/>
              <a:gd name="T105" fmla="*/ 15120938 h 54"/>
              <a:gd name="T106" fmla="*/ 80645000 w 124"/>
              <a:gd name="T107" fmla="*/ 10080625 h 54"/>
              <a:gd name="T108" fmla="*/ 55443438 w 124"/>
              <a:gd name="T109" fmla="*/ 15120938 h 54"/>
              <a:gd name="T110" fmla="*/ 30241875 w 124"/>
              <a:gd name="T111" fmla="*/ 10080625 h 54"/>
              <a:gd name="T112" fmla="*/ 15120938 w 124"/>
              <a:gd name="T113" fmla="*/ 20161250 h 54"/>
              <a:gd name="T114" fmla="*/ 0 w 124"/>
              <a:gd name="T115" fmla="*/ 25201563 h 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24" h="54">
                <a:moveTo>
                  <a:pt x="4" y="14"/>
                </a:move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2" y="12"/>
                </a:lnTo>
                <a:lnTo>
                  <a:pt x="14" y="14"/>
                </a:lnTo>
                <a:lnTo>
                  <a:pt x="12" y="14"/>
                </a:lnTo>
                <a:lnTo>
                  <a:pt x="10" y="16"/>
                </a:lnTo>
                <a:lnTo>
                  <a:pt x="14" y="16"/>
                </a:lnTo>
                <a:lnTo>
                  <a:pt x="14" y="18"/>
                </a:lnTo>
                <a:lnTo>
                  <a:pt x="10" y="18"/>
                </a:lnTo>
                <a:lnTo>
                  <a:pt x="8" y="16"/>
                </a:lnTo>
                <a:lnTo>
                  <a:pt x="6" y="16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20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4"/>
                </a:lnTo>
                <a:lnTo>
                  <a:pt x="20" y="24"/>
                </a:lnTo>
                <a:lnTo>
                  <a:pt x="22" y="24"/>
                </a:lnTo>
                <a:lnTo>
                  <a:pt x="24" y="24"/>
                </a:lnTo>
                <a:lnTo>
                  <a:pt x="22" y="24"/>
                </a:lnTo>
                <a:lnTo>
                  <a:pt x="18" y="24"/>
                </a:lnTo>
                <a:lnTo>
                  <a:pt x="16" y="24"/>
                </a:lnTo>
                <a:lnTo>
                  <a:pt x="18" y="26"/>
                </a:lnTo>
                <a:lnTo>
                  <a:pt x="20" y="26"/>
                </a:lnTo>
                <a:lnTo>
                  <a:pt x="22" y="26"/>
                </a:lnTo>
                <a:lnTo>
                  <a:pt x="22" y="28"/>
                </a:lnTo>
                <a:lnTo>
                  <a:pt x="24" y="28"/>
                </a:lnTo>
                <a:lnTo>
                  <a:pt x="28" y="28"/>
                </a:lnTo>
                <a:lnTo>
                  <a:pt x="30" y="28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8" y="28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2" y="24"/>
                </a:lnTo>
                <a:lnTo>
                  <a:pt x="40" y="24"/>
                </a:lnTo>
                <a:lnTo>
                  <a:pt x="42" y="24"/>
                </a:lnTo>
                <a:lnTo>
                  <a:pt x="42" y="22"/>
                </a:lnTo>
                <a:lnTo>
                  <a:pt x="44" y="20"/>
                </a:lnTo>
                <a:lnTo>
                  <a:pt x="46" y="20"/>
                </a:lnTo>
                <a:lnTo>
                  <a:pt x="46" y="22"/>
                </a:lnTo>
                <a:lnTo>
                  <a:pt x="48" y="22"/>
                </a:lnTo>
                <a:lnTo>
                  <a:pt x="50" y="20"/>
                </a:lnTo>
                <a:lnTo>
                  <a:pt x="52" y="20"/>
                </a:lnTo>
                <a:lnTo>
                  <a:pt x="54" y="20"/>
                </a:lnTo>
                <a:lnTo>
                  <a:pt x="52" y="22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4"/>
                </a:lnTo>
                <a:lnTo>
                  <a:pt x="60" y="24"/>
                </a:lnTo>
                <a:lnTo>
                  <a:pt x="62" y="24"/>
                </a:lnTo>
                <a:lnTo>
                  <a:pt x="64" y="22"/>
                </a:lnTo>
                <a:lnTo>
                  <a:pt x="66" y="20"/>
                </a:lnTo>
                <a:lnTo>
                  <a:pt x="68" y="22"/>
                </a:lnTo>
                <a:lnTo>
                  <a:pt x="70" y="22"/>
                </a:lnTo>
                <a:lnTo>
                  <a:pt x="68" y="22"/>
                </a:lnTo>
                <a:lnTo>
                  <a:pt x="66" y="24"/>
                </a:lnTo>
                <a:lnTo>
                  <a:pt x="64" y="24"/>
                </a:lnTo>
                <a:lnTo>
                  <a:pt x="66" y="24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2" y="26"/>
                </a:lnTo>
                <a:lnTo>
                  <a:pt x="70" y="26"/>
                </a:lnTo>
                <a:lnTo>
                  <a:pt x="64" y="26"/>
                </a:lnTo>
                <a:lnTo>
                  <a:pt x="62" y="26"/>
                </a:lnTo>
                <a:lnTo>
                  <a:pt x="60" y="26"/>
                </a:lnTo>
                <a:lnTo>
                  <a:pt x="58" y="26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30"/>
                </a:lnTo>
                <a:lnTo>
                  <a:pt x="48" y="30"/>
                </a:lnTo>
                <a:lnTo>
                  <a:pt x="44" y="30"/>
                </a:lnTo>
                <a:lnTo>
                  <a:pt x="42" y="30"/>
                </a:lnTo>
                <a:lnTo>
                  <a:pt x="40" y="30"/>
                </a:lnTo>
                <a:lnTo>
                  <a:pt x="38" y="30"/>
                </a:lnTo>
                <a:lnTo>
                  <a:pt x="40" y="32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2" y="32"/>
                </a:lnTo>
                <a:lnTo>
                  <a:pt x="32" y="34"/>
                </a:lnTo>
                <a:lnTo>
                  <a:pt x="34" y="36"/>
                </a:lnTo>
                <a:lnTo>
                  <a:pt x="36" y="36"/>
                </a:lnTo>
                <a:lnTo>
                  <a:pt x="38" y="36"/>
                </a:lnTo>
                <a:lnTo>
                  <a:pt x="40" y="36"/>
                </a:lnTo>
                <a:lnTo>
                  <a:pt x="42" y="34"/>
                </a:lnTo>
                <a:lnTo>
                  <a:pt x="44" y="36"/>
                </a:lnTo>
                <a:lnTo>
                  <a:pt x="46" y="34"/>
                </a:lnTo>
                <a:lnTo>
                  <a:pt x="50" y="34"/>
                </a:lnTo>
                <a:lnTo>
                  <a:pt x="52" y="34"/>
                </a:lnTo>
                <a:lnTo>
                  <a:pt x="54" y="34"/>
                </a:lnTo>
                <a:lnTo>
                  <a:pt x="56" y="34"/>
                </a:lnTo>
                <a:lnTo>
                  <a:pt x="58" y="34"/>
                </a:lnTo>
                <a:lnTo>
                  <a:pt x="60" y="34"/>
                </a:lnTo>
                <a:lnTo>
                  <a:pt x="64" y="34"/>
                </a:lnTo>
                <a:lnTo>
                  <a:pt x="66" y="34"/>
                </a:lnTo>
                <a:lnTo>
                  <a:pt x="68" y="34"/>
                </a:lnTo>
                <a:lnTo>
                  <a:pt x="70" y="32"/>
                </a:lnTo>
                <a:lnTo>
                  <a:pt x="72" y="32"/>
                </a:lnTo>
                <a:lnTo>
                  <a:pt x="72" y="34"/>
                </a:lnTo>
                <a:lnTo>
                  <a:pt x="74" y="34"/>
                </a:lnTo>
                <a:lnTo>
                  <a:pt x="72" y="34"/>
                </a:lnTo>
                <a:lnTo>
                  <a:pt x="70" y="34"/>
                </a:lnTo>
                <a:lnTo>
                  <a:pt x="68" y="34"/>
                </a:lnTo>
                <a:lnTo>
                  <a:pt x="66" y="34"/>
                </a:lnTo>
                <a:lnTo>
                  <a:pt x="64" y="34"/>
                </a:lnTo>
                <a:lnTo>
                  <a:pt x="62" y="36"/>
                </a:lnTo>
                <a:lnTo>
                  <a:pt x="60" y="36"/>
                </a:lnTo>
                <a:lnTo>
                  <a:pt x="58" y="36"/>
                </a:lnTo>
                <a:lnTo>
                  <a:pt x="52" y="36"/>
                </a:lnTo>
                <a:lnTo>
                  <a:pt x="50" y="36"/>
                </a:lnTo>
                <a:lnTo>
                  <a:pt x="48" y="36"/>
                </a:lnTo>
                <a:lnTo>
                  <a:pt x="46" y="36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2" y="40"/>
                </a:lnTo>
                <a:lnTo>
                  <a:pt x="64" y="40"/>
                </a:lnTo>
                <a:lnTo>
                  <a:pt x="62" y="40"/>
                </a:lnTo>
                <a:lnTo>
                  <a:pt x="60" y="40"/>
                </a:lnTo>
                <a:lnTo>
                  <a:pt x="58" y="38"/>
                </a:lnTo>
                <a:lnTo>
                  <a:pt x="54" y="38"/>
                </a:lnTo>
                <a:lnTo>
                  <a:pt x="52" y="38"/>
                </a:lnTo>
                <a:lnTo>
                  <a:pt x="50" y="38"/>
                </a:lnTo>
                <a:lnTo>
                  <a:pt x="48" y="38"/>
                </a:lnTo>
                <a:lnTo>
                  <a:pt x="46" y="38"/>
                </a:lnTo>
                <a:lnTo>
                  <a:pt x="46" y="40"/>
                </a:lnTo>
                <a:lnTo>
                  <a:pt x="42" y="38"/>
                </a:lnTo>
                <a:lnTo>
                  <a:pt x="40" y="38"/>
                </a:lnTo>
                <a:lnTo>
                  <a:pt x="38" y="38"/>
                </a:lnTo>
                <a:lnTo>
                  <a:pt x="36" y="40"/>
                </a:lnTo>
                <a:lnTo>
                  <a:pt x="38" y="42"/>
                </a:lnTo>
                <a:lnTo>
                  <a:pt x="42" y="44"/>
                </a:lnTo>
                <a:lnTo>
                  <a:pt x="44" y="44"/>
                </a:lnTo>
                <a:lnTo>
                  <a:pt x="46" y="44"/>
                </a:lnTo>
                <a:lnTo>
                  <a:pt x="48" y="44"/>
                </a:lnTo>
                <a:lnTo>
                  <a:pt x="50" y="46"/>
                </a:lnTo>
                <a:lnTo>
                  <a:pt x="52" y="46"/>
                </a:lnTo>
                <a:lnTo>
                  <a:pt x="54" y="46"/>
                </a:lnTo>
                <a:lnTo>
                  <a:pt x="58" y="46"/>
                </a:lnTo>
                <a:lnTo>
                  <a:pt x="60" y="46"/>
                </a:lnTo>
                <a:lnTo>
                  <a:pt x="62" y="46"/>
                </a:lnTo>
                <a:lnTo>
                  <a:pt x="64" y="46"/>
                </a:lnTo>
                <a:lnTo>
                  <a:pt x="66" y="46"/>
                </a:lnTo>
                <a:lnTo>
                  <a:pt x="68" y="48"/>
                </a:lnTo>
                <a:lnTo>
                  <a:pt x="66" y="48"/>
                </a:lnTo>
                <a:lnTo>
                  <a:pt x="64" y="48"/>
                </a:lnTo>
                <a:lnTo>
                  <a:pt x="62" y="48"/>
                </a:lnTo>
                <a:lnTo>
                  <a:pt x="60" y="48"/>
                </a:lnTo>
                <a:lnTo>
                  <a:pt x="58" y="48"/>
                </a:lnTo>
                <a:lnTo>
                  <a:pt x="56" y="48"/>
                </a:lnTo>
                <a:lnTo>
                  <a:pt x="58" y="50"/>
                </a:lnTo>
                <a:lnTo>
                  <a:pt x="60" y="50"/>
                </a:lnTo>
                <a:lnTo>
                  <a:pt x="62" y="50"/>
                </a:lnTo>
                <a:lnTo>
                  <a:pt x="64" y="52"/>
                </a:lnTo>
                <a:lnTo>
                  <a:pt x="66" y="52"/>
                </a:lnTo>
                <a:lnTo>
                  <a:pt x="66" y="54"/>
                </a:lnTo>
                <a:lnTo>
                  <a:pt x="68" y="52"/>
                </a:lnTo>
                <a:lnTo>
                  <a:pt x="70" y="54"/>
                </a:lnTo>
                <a:lnTo>
                  <a:pt x="72" y="54"/>
                </a:lnTo>
                <a:lnTo>
                  <a:pt x="74" y="54"/>
                </a:lnTo>
                <a:lnTo>
                  <a:pt x="76" y="52"/>
                </a:lnTo>
                <a:lnTo>
                  <a:pt x="74" y="50"/>
                </a:lnTo>
                <a:lnTo>
                  <a:pt x="76" y="48"/>
                </a:lnTo>
                <a:lnTo>
                  <a:pt x="76" y="46"/>
                </a:lnTo>
                <a:lnTo>
                  <a:pt x="78" y="46"/>
                </a:lnTo>
                <a:lnTo>
                  <a:pt x="78" y="44"/>
                </a:lnTo>
                <a:lnTo>
                  <a:pt x="80" y="42"/>
                </a:lnTo>
                <a:lnTo>
                  <a:pt x="82" y="40"/>
                </a:lnTo>
                <a:lnTo>
                  <a:pt x="84" y="40"/>
                </a:lnTo>
                <a:lnTo>
                  <a:pt x="88" y="40"/>
                </a:lnTo>
                <a:lnTo>
                  <a:pt x="88" y="38"/>
                </a:lnTo>
                <a:lnTo>
                  <a:pt x="88" y="36"/>
                </a:lnTo>
                <a:lnTo>
                  <a:pt x="90" y="34"/>
                </a:lnTo>
                <a:lnTo>
                  <a:pt x="88" y="32"/>
                </a:lnTo>
                <a:lnTo>
                  <a:pt x="90" y="32"/>
                </a:lnTo>
                <a:lnTo>
                  <a:pt x="92" y="30"/>
                </a:lnTo>
                <a:lnTo>
                  <a:pt x="94" y="32"/>
                </a:lnTo>
                <a:lnTo>
                  <a:pt x="96" y="30"/>
                </a:lnTo>
                <a:lnTo>
                  <a:pt x="98" y="30"/>
                </a:lnTo>
                <a:lnTo>
                  <a:pt x="96" y="28"/>
                </a:lnTo>
                <a:lnTo>
                  <a:pt x="96" y="26"/>
                </a:lnTo>
                <a:lnTo>
                  <a:pt x="96" y="24"/>
                </a:lnTo>
                <a:lnTo>
                  <a:pt x="98" y="24"/>
                </a:lnTo>
                <a:lnTo>
                  <a:pt x="100" y="24"/>
                </a:lnTo>
                <a:lnTo>
                  <a:pt x="102" y="24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2"/>
                </a:lnTo>
                <a:lnTo>
                  <a:pt x="112" y="22"/>
                </a:lnTo>
                <a:lnTo>
                  <a:pt x="114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2"/>
                </a:lnTo>
                <a:lnTo>
                  <a:pt x="122" y="22"/>
                </a:lnTo>
                <a:lnTo>
                  <a:pt x="124" y="20"/>
                </a:lnTo>
                <a:lnTo>
                  <a:pt x="124" y="18"/>
                </a:lnTo>
                <a:lnTo>
                  <a:pt x="122" y="18"/>
                </a:lnTo>
                <a:lnTo>
                  <a:pt x="120" y="18"/>
                </a:lnTo>
                <a:lnTo>
                  <a:pt x="118" y="18"/>
                </a:lnTo>
                <a:lnTo>
                  <a:pt x="116" y="18"/>
                </a:lnTo>
                <a:lnTo>
                  <a:pt x="112" y="18"/>
                </a:lnTo>
                <a:lnTo>
                  <a:pt x="110" y="16"/>
                </a:lnTo>
                <a:lnTo>
                  <a:pt x="108" y="16"/>
                </a:lnTo>
                <a:lnTo>
                  <a:pt x="106" y="16"/>
                </a:lnTo>
                <a:lnTo>
                  <a:pt x="104" y="16"/>
                </a:lnTo>
                <a:lnTo>
                  <a:pt x="104" y="14"/>
                </a:lnTo>
                <a:lnTo>
                  <a:pt x="102" y="14"/>
                </a:lnTo>
                <a:lnTo>
                  <a:pt x="100" y="14"/>
                </a:lnTo>
                <a:lnTo>
                  <a:pt x="98" y="14"/>
                </a:lnTo>
                <a:lnTo>
                  <a:pt x="96" y="14"/>
                </a:lnTo>
                <a:lnTo>
                  <a:pt x="94" y="14"/>
                </a:lnTo>
                <a:lnTo>
                  <a:pt x="92" y="12"/>
                </a:lnTo>
                <a:lnTo>
                  <a:pt x="90" y="12"/>
                </a:lnTo>
                <a:lnTo>
                  <a:pt x="92" y="12"/>
                </a:lnTo>
                <a:lnTo>
                  <a:pt x="92" y="10"/>
                </a:lnTo>
                <a:lnTo>
                  <a:pt x="90" y="8"/>
                </a:lnTo>
                <a:lnTo>
                  <a:pt x="88" y="8"/>
                </a:lnTo>
                <a:lnTo>
                  <a:pt x="86" y="8"/>
                </a:lnTo>
                <a:lnTo>
                  <a:pt x="84" y="8"/>
                </a:lnTo>
                <a:lnTo>
                  <a:pt x="82" y="8"/>
                </a:lnTo>
                <a:lnTo>
                  <a:pt x="82" y="10"/>
                </a:lnTo>
                <a:lnTo>
                  <a:pt x="80" y="10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0" y="4"/>
                </a:lnTo>
                <a:lnTo>
                  <a:pt x="78" y="4"/>
                </a:lnTo>
                <a:lnTo>
                  <a:pt x="76" y="4"/>
                </a:lnTo>
                <a:lnTo>
                  <a:pt x="72" y="2"/>
                </a:lnTo>
                <a:lnTo>
                  <a:pt x="70" y="2"/>
                </a:lnTo>
                <a:lnTo>
                  <a:pt x="68" y="4"/>
                </a:lnTo>
                <a:lnTo>
                  <a:pt x="66" y="4"/>
                </a:lnTo>
                <a:lnTo>
                  <a:pt x="64" y="2"/>
                </a:lnTo>
                <a:lnTo>
                  <a:pt x="62" y="0"/>
                </a:lnTo>
                <a:lnTo>
                  <a:pt x="62" y="2"/>
                </a:lnTo>
                <a:lnTo>
                  <a:pt x="62" y="4"/>
                </a:lnTo>
                <a:lnTo>
                  <a:pt x="60" y="4"/>
                </a:lnTo>
                <a:lnTo>
                  <a:pt x="58" y="4"/>
                </a:lnTo>
                <a:lnTo>
                  <a:pt x="58" y="6"/>
                </a:lnTo>
                <a:lnTo>
                  <a:pt x="60" y="8"/>
                </a:lnTo>
                <a:lnTo>
                  <a:pt x="60" y="10"/>
                </a:lnTo>
                <a:lnTo>
                  <a:pt x="62" y="12"/>
                </a:lnTo>
                <a:lnTo>
                  <a:pt x="64" y="12"/>
                </a:lnTo>
                <a:lnTo>
                  <a:pt x="64" y="14"/>
                </a:lnTo>
                <a:lnTo>
                  <a:pt x="66" y="16"/>
                </a:lnTo>
                <a:lnTo>
                  <a:pt x="66" y="18"/>
                </a:lnTo>
                <a:lnTo>
                  <a:pt x="64" y="16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58" y="12"/>
                </a:lnTo>
                <a:lnTo>
                  <a:pt x="56" y="12"/>
                </a:lnTo>
                <a:lnTo>
                  <a:pt x="54" y="10"/>
                </a:lnTo>
                <a:lnTo>
                  <a:pt x="54" y="8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4"/>
                </a:lnTo>
                <a:lnTo>
                  <a:pt x="44" y="4"/>
                </a:lnTo>
                <a:lnTo>
                  <a:pt x="42" y="6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8" y="10"/>
                </a:lnTo>
                <a:lnTo>
                  <a:pt x="38" y="12"/>
                </a:lnTo>
                <a:lnTo>
                  <a:pt x="36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8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6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6" y="6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6"/>
                </a:lnTo>
                <a:lnTo>
                  <a:pt x="2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4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5" name="Freeform 2486"/>
          <p:cNvSpPr>
            <a:spLocks/>
          </p:cNvSpPr>
          <p:nvPr/>
        </p:nvSpPr>
        <p:spPr bwMode="auto">
          <a:xfrm>
            <a:off x="4641853" y="1431923"/>
            <a:ext cx="168275" cy="31751"/>
          </a:xfrm>
          <a:custGeom>
            <a:avLst/>
            <a:gdLst>
              <a:gd name="T0" fmla="*/ 10080625 w 106"/>
              <a:gd name="T1" fmla="*/ 20161250 h 20"/>
              <a:gd name="T2" fmla="*/ 15120938 w 106"/>
              <a:gd name="T3" fmla="*/ 25201563 h 20"/>
              <a:gd name="T4" fmla="*/ 30241875 w 106"/>
              <a:gd name="T5" fmla="*/ 30241875 h 20"/>
              <a:gd name="T6" fmla="*/ 50403125 w 106"/>
              <a:gd name="T7" fmla="*/ 30241875 h 20"/>
              <a:gd name="T8" fmla="*/ 60483750 w 106"/>
              <a:gd name="T9" fmla="*/ 30241875 h 20"/>
              <a:gd name="T10" fmla="*/ 80645000 w 106"/>
              <a:gd name="T11" fmla="*/ 25201563 h 20"/>
              <a:gd name="T12" fmla="*/ 100806250 w 106"/>
              <a:gd name="T13" fmla="*/ 25201563 h 20"/>
              <a:gd name="T14" fmla="*/ 120967500 w 106"/>
              <a:gd name="T15" fmla="*/ 30241875 h 20"/>
              <a:gd name="T16" fmla="*/ 120967500 w 106"/>
              <a:gd name="T17" fmla="*/ 30241875 h 20"/>
              <a:gd name="T18" fmla="*/ 105846563 w 106"/>
              <a:gd name="T19" fmla="*/ 30241875 h 20"/>
              <a:gd name="T20" fmla="*/ 80645000 w 106"/>
              <a:gd name="T21" fmla="*/ 30241875 h 20"/>
              <a:gd name="T22" fmla="*/ 90725625 w 106"/>
              <a:gd name="T23" fmla="*/ 35282188 h 20"/>
              <a:gd name="T24" fmla="*/ 70564375 w 106"/>
              <a:gd name="T25" fmla="*/ 35282188 h 20"/>
              <a:gd name="T26" fmla="*/ 60483750 w 106"/>
              <a:gd name="T27" fmla="*/ 35282188 h 20"/>
              <a:gd name="T28" fmla="*/ 60483750 w 106"/>
              <a:gd name="T29" fmla="*/ 35282188 h 20"/>
              <a:gd name="T30" fmla="*/ 70564375 w 106"/>
              <a:gd name="T31" fmla="*/ 40322500 h 20"/>
              <a:gd name="T32" fmla="*/ 90725625 w 106"/>
              <a:gd name="T33" fmla="*/ 45362813 h 20"/>
              <a:gd name="T34" fmla="*/ 110886875 w 106"/>
              <a:gd name="T35" fmla="*/ 40322500 h 20"/>
              <a:gd name="T36" fmla="*/ 131048125 w 106"/>
              <a:gd name="T37" fmla="*/ 40322500 h 20"/>
              <a:gd name="T38" fmla="*/ 146169063 w 106"/>
              <a:gd name="T39" fmla="*/ 40322500 h 20"/>
              <a:gd name="T40" fmla="*/ 151209375 w 106"/>
              <a:gd name="T41" fmla="*/ 50403125 h 20"/>
              <a:gd name="T42" fmla="*/ 166330313 w 106"/>
              <a:gd name="T43" fmla="*/ 50403125 h 20"/>
              <a:gd name="T44" fmla="*/ 186491563 w 106"/>
              <a:gd name="T45" fmla="*/ 50403125 h 20"/>
              <a:gd name="T46" fmla="*/ 196572188 w 106"/>
              <a:gd name="T47" fmla="*/ 45362813 h 20"/>
              <a:gd name="T48" fmla="*/ 211693125 w 106"/>
              <a:gd name="T49" fmla="*/ 45362813 h 20"/>
              <a:gd name="T50" fmla="*/ 231854375 w 106"/>
              <a:gd name="T51" fmla="*/ 40322500 h 20"/>
              <a:gd name="T52" fmla="*/ 236894688 w 106"/>
              <a:gd name="T53" fmla="*/ 30241875 h 20"/>
              <a:gd name="T54" fmla="*/ 257055938 w 106"/>
              <a:gd name="T55" fmla="*/ 25201563 h 20"/>
              <a:gd name="T56" fmla="*/ 267136563 w 106"/>
              <a:gd name="T57" fmla="*/ 20161250 h 20"/>
              <a:gd name="T58" fmla="*/ 257055938 w 106"/>
              <a:gd name="T59" fmla="*/ 15120938 h 20"/>
              <a:gd name="T60" fmla="*/ 231854375 w 106"/>
              <a:gd name="T61" fmla="*/ 15120938 h 20"/>
              <a:gd name="T62" fmla="*/ 216733438 w 106"/>
              <a:gd name="T63" fmla="*/ 10080625 h 20"/>
              <a:gd name="T64" fmla="*/ 201612500 w 106"/>
              <a:gd name="T65" fmla="*/ 10080625 h 20"/>
              <a:gd name="T66" fmla="*/ 186491563 w 106"/>
              <a:gd name="T67" fmla="*/ 10080625 h 20"/>
              <a:gd name="T68" fmla="*/ 186491563 w 106"/>
              <a:gd name="T69" fmla="*/ 10080625 h 20"/>
              <a:gd name="T70" fmla="*/ 171370625 w 106"/>
              <a:gd name="T71" fmla="*/ 10080625 h 20"/>
              <a:gd name="T72" fmla="*/ 156249688 w 106"/>
              <a:gd name="T73" fmla="*/ 15120938 h 20"/>
              <a:gd name="T74" fmla="*/ 151209375 w 106"/>
              <a:gd name="T75" fmla="*/ 10080625 h 20"/>
              <a:gd name="T76" fmla="*/ 151209375 w 106"/>
              <a:gd name="T77" fmla="*/ 5040313 h 20"/>
              <a:gd name="T78" fmla="*/ 141128750 w 106"/>
              <a:gd name="T79" fmla="*/ 5040313 h 20"/>
              <a:gd name="T80" fmla="*/ 136088438 w 106"/>
              <a:gd name="T81" fmla="*/ 10080625 h 20"/>
              <a:gd name="T82" fmla="*/ 131048125 w 106"/>
              <a:gd name="T83" fmla="*/ 20161250 h 20"/>
              <a:gd name="T84" fmla="*/ 120967500 w 106"/>
              <a:gd name="T85" fmla="*/ 15120938 h 20"/>
              <a:gd name="T86" fmla="*/ 110886875 w 106"/>
              <a:gd name="T87" fmla="*/ 15120938 h 20"/>
              <a:gd name="T88" fmla="*/ 95765938 w 106"/>
              <a:gd name="T89" fmla="*/ 10080625 h 20"/>
              <a:gd name="T90" fmla="*/ 85685313 w 106"/>
              <a:gd name="T91" fmla="*/ 10080625 h 20"/>
              <a:gd name="T92" fmla="*/ 70564375 w 106"/>
              <a:gd name="T93" fmla="*/ 5040313 h 20"/>
              <a:gd name="T94" fmla="*/ 55443438 w 106"/>
              <a:gd name="T95" fmla="*/ 5040313 h 20"/>
              <a:gd name="T96" fmla="*/ 50403125 w 106"/>
              <a:gd name="T97" fmla="*/ 5040313 h 20"/>
              <a:gd name="T98" fmla="*/ 45362813 w 106"/>
              <a:gd name="T99" fmla="*/ 10080625 h 20"/>
              <a:gd name="T100" fmla="*/ 35282188 w 106"/>
              <a:gd name="T101" fmla="*/ 5040313 h 20"/>
              <a:gd name="T102" fmla="*/ 45362813 w 106"/>
              <a:gd name="T103" fmla="*/ 15120938 h 20"/>
              <a:gd name="T104" fmla="*/ 30241875 w 106"/>
              <a:gd name="T105" fmla="*/ 15120938 h 20"/>
              <a:gd name="T106" fmla="*/ 20161250 w 106"/>
              <a:gd name="T107" fmla="*/ 15120938 h 20"/>
              <a:gd name="T108" fmla="*/ 5040313 w 106"/>
              <a:gd name="T109" fmla="*/ 15120938 h 20"/>
              <a:gd name="T110" fmla="*/ 10080625 w 106"/>
              <a:gd name="T111" fmla="*/ 15120938 h 20"/>
              <a:gd name="T112" fmla="*/ 15120938 w 106"/>
              <a:gd name="T113" fmla="*/ 20161250 h 20"/>
              <a:gd name="T114" fmla="*/ 25201563 w 106"/>
              <a:gd name="T115" fmla="*/ 20161250 h 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6" h="20">
                <a:moveTo>
                  <a:pt x="8" y="8"/>
                </a:move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2"/>
                </a:lnTo>
                <a:lnTo>
                  <a:pt x="12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2"/>
                </a:lnTo>
                <a:lnTo>
                  <a:pt x="28" y="10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40" y="10"/>
                </a:lnTo>
                <a:lnTo>
                  <a:pt x="42" y="10"/>
                </a:lnTo>
                <a:lnTo>
                  <a:pt x="46" y="10"/>
                </a:lnTo>
                <a:lnTo>
                  <a:pt x="48" y="12"/>
                </a:lnTo>
                <a:lnTo>
                  <a:pt x="50" y="10"/>
                </a:lnTo>
                <a:lnTo>
                  <a:pt x="48" y="12"/>
                </a:lnTo>
                <a:lnTo>
                  <a:pt x="46" y="12"/>
                </a:lnTo>
                <a:lnTo>
                  <a:pt x="42" y="12"/>
                </a:lnTo>
                <a:lnTo>
                  <a:pt x="38" y="12"/>
                </a:lnTo>
                <a:lnTo>
                  <a:pt x="34" y="12"/>
                </a:lnTo>
                <a:lnTo>
                  <a:pt x="32" y="12"/>
                </a:lnTo>
                <a:lnTo>
                  <a:pt x="34" y="14"/>
                </a:lnTo>
                <a:lnTo>
                  <a:pt x="36" y="14"/>
                </a:lnTo>
                <a:lnTo>
                  <a:pt x="34" y="14"/>
                </a:lnTo>
                <a:lnTo>
                  <a:pt x="30" y="14"/>
                </a:lnTo>
                <a:lnTo>
                  <a:pt x="28" y="14"/>
                </a:lnTo>
                <a:lnTo>
                  <a:pt x="28" y="12"/>
                </a:lnTo>
                <a:lnTo>
                  <a:pt x="26" y="12"/>
                </a:lnTo>
                <a:lnTo>
                  <a:pt x="24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2" y="16"/>
                </a:lnTo>
                <a:lnTo>
                  <a:pt x="36" y="18"/>
                </a:lnTo>
                <a:lnTo>
                  <a:pt x="40" y="16"/>
                </a:lnTo>
                <a:lnTo>
                  <a:pt x="42" y="16"/>
                </a:lnTo>
                <a:lnTo>
                  <a:pt x="44" y="16"/>
                </a:lnTo>
                <a:lnTo>
                  <a:pt x="46" y="18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6" y="16"/>
                </a:lnTo>
                <a:lnTo>
                  <a:pt x="58" y="16"/>
                </a:lnTo>
                <a:lnTo>
                  <a:pt x="56" y="18"/>
                </a:lnTo>
                <a:lnTo>
                  <a:pt x="58" y="18"/>
                </a:lnTo>
                <a:lnTo>
                  <a:pt x="60" y="20"/>
                </a:lnTo>
                <a:lnTo>
                  <a:pt x="62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2" y="20"/>
                </a:lnTo>
                <a:lnTo>
                  <a:pt x="74" y="20"/>
                </a:lnTo>
                <a:lnTo>
                  <a:pt x="76" y="18"/>
                </a:lnTo>
                <a:lnTo>
                  <a:pt x="78" y="18"/>
                </a:lnTo>
                <a:lnTo>
                  <a:pt x="80" y="18"/>
                </a:lnTo>
                <a:lnTo>
                  <a:pt x="82" y="16"/>
                </a:lnTo>
                <a:lnTo>
                  <a:pt x="84" y="18"/>
                </a:lnTo>
                <a:lnTo>
                  <a:pt x="86" y="18"/>
                </a:lnTo>
                <a:lnTo>
                  <a:pt x="90" y="16"/>
                </a:lnTo>
                <a:lnTo>
                  <a:pt x="92" y="16"/>
                </a:lnTo>
                <a:lnTo>
                  <a:pt x="94" y="16"/>
                </a:lnTo>
                <a:lnTo>
                  <a:pt x="92" y="14"/>
                </a:lnTo>
                <a:lnTo>
                  <a:pt x="94" y="12"/>
                </a:lnTo>
                <a:lnTo>
                  <a:pt x="98" y="12"/>
                </a:lnTo>
                <a:lnTo>
                  <a:pt x="100" y="12"/>
                </a:lnTo>
                <a:lnTo>
                  <a:pt x="102" y="10"/>
                </a:lnTo>
                <a:lnTo>
                  <a:pt x="104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6"/>
                </a:lnTo>
                <a:lnTo>
                  <a:pt x="102" y="6"/>
                </a:lnTo>
                <a:lnTo>
                  <a:pt x="100" y="6"/>
                </a:lnTo>
                <a:lnTo>
                  <a:pt x="98" y="6"/>
                </a:lnTo>
                <a:lnTo>
                  <a:pt x="92" y="6"/>
                </a:lnTo>
                <a:lnTo>
                  <a:pt x="90" y="6"/>
                </a:lnTo>
                <a:lnTo>
                  <a:pt x="88" y="4"/>
                </a:lnTo>
                <a:lnTo>
                  <a:pt x="86" y="4"/>
                </a:lnTo>
                <a:lnTo>
                  <a:pt x="84" y="4"/>
                </a:lnTo>
                <a:lnTo>
                  <a:pt x="82" y="4"/>
                </a:lnTo>
                <a:lnTo>
                  <a:pt x="80" y="4"/>
                </a:lnTo>
                <a:lnTo>
                  <a:pt x="78" y="4"/>
                </a:lnTo>
                <a:lnTo>
                  <a:pt x="76" y="4"/>
                </a:lnTo>
                <a:lnTo>
                  <a:pt x="74" y="4"/>
                </a:lnTo>
                <a:lnTo>
                  <a:pt x="72" y="2"/>
                </a:lnTo>
                <a:lnTo>
                  <a:pt x="70" y="2"/>
                </a:lnTo>
                <a:lnTo>
                  <a:pt x="74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6" y="6"/>
                </a:lnTo>
                <a:lnTo>
                  <a:pt x="64" y="6"/>
                </a:lnTo>
                <a:lnTo>
                  <a:pt x="62" y="6"/>
                </a:lnTo>
                <a:lnTo>
                  <a:pt x="60" y="6"/>
                </a:lnTo>
                <a:lnTo>
                  <a:pt x="58" y="6"/>
                </a:lnTo>
                <a:lnTo>
                  <a:pt x="60" y="4"/>
                </a:lnTo>
                <a:lnTo>
                  <a:pt x="60" y="2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0"/>
                </a:lnTo>
                <a:lnTo>
                  <a:pt x="56" y="2"/>
                </a:lnTo>
                <a:lnTo>
                  <a:pt x="54" y="4"/>
                </a:lnTo>
                <a:lnTo>
                  <a:pt x="52" y="2"/>
                </a:lnTo>
                <a:lnTo>
                  <a:pt x="54" y="4"/>
                </a:lnTo>
                <a:lnTo>
                  <a:pt x="52" y="6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4" y="6"/>
                </a:lnTo>
                <a:lnTo>
                  <a:pt x="42" y="6"/>
                </a:lnTo>
                <a:lnTo>
                  <a:pt x="44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4" y="4"/>
                </a:lnTo>
                <a:lnTo>
                  <a:pt x="16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8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6" name="Freeform 2487"/>
          <p:cNvSpPr>
            <a:spLocks/>
          </p:cNvSpPr>
          <p:nvPr/>
        </p:nvSpPr>
        <p:spPr bwMode="auto">
          <a:xfrm>
            <a:off x="4641853" y="1431923"/>
            <a:ext cx="168275" cy="31751"/>
          </a:xfrm>
          <a:custGeom>
            <a:avLst/>
            <a:gdLst>
              <a:gd name="T0" fmla="*/ 10080625 w 106"/>
              <a:gd name="T1" fmla="*/ 20161250 h 20"/>
              <a:gd name="T2" fmla="*/ 15120938 w 106"/>
              <a:gd name="T3" fmla="*/ 25201563 h 20"/>
              <a:gd name="T4" fmla="*/ 30241875 w 106"/>
              <a:gd name="T5" fmla="*/ 30241875 h 20"/>
              <a:gd name="T6" fmla="*/ 50403125 w 106"/>
              <a:gd name="T7" fmla="*/ 30241875 h 20"/>
              <a:gd name="T8" fmla="*/ 60483750 w 106"/>
              <a:gd name="T9" fmla="*/ 30241875 h 20"/>
              <a:gd name="T10" fmla="*/ 80645000 w 106"/>
              <a:gd name="T11" fmla="*/ 25201563 h 20"/>
              <a:gd name="T12" fmla="*/ 100806250 w 106"/>
              <a:gd name="T13" fmla="*/ 25201563 h 20"/>
              <a:gd name="T14" fmla="*/ 120967500 w 106"/>
              <a:gd name="T15" fmla="*/ 30241875 h 20"/>
              <a:gd name="T16" fmla="*/ 120967500 w 106"/>
              <a:gd name="T17" fmla="*/ 30241875 h 20"/>
              <a:gd name="T18" fmla="*/ 105846563 w 106"/>
              <a:gd name="T19" fmla="*/ 30241875 h 20"/>
              <a:gd name="T20" fmla="*/ 80645000 w 106"/>
              <a:gd name="T21" fmla="*/ 30241875 h 20"/>
              <a:gd name="T22" fmla="*/ 90725625 w 106"/>
              <a:gd name="T23" fmla="*/ 35282188 h 20"/>
              <a:gd name="T24" fmla="*/ 70564375 w 106"/>
              <a:gd name="T25" fmla="*/ 35282188 h 20"/>
              <a:gd name="T26" fmla="*/ 60483750 w 106"/>
              <a:gd name="T27" fmla="*/ 35282188 h 20"/>
              <a:gd name="T28" fmla="*/ 60483750 w 106"/>
              <a:gd name="T29" fmla="*/ 35282188 h 20"/>
              <a:gd name="T30" fmla="*/ 70564375 w 106"/>
              <a:gd name="T31" fmla="*/ 40322500 h 20"/>
              <a:gd name="T32" fmla="*/ 90725625 w 106"/>
              <a:gd name="T33" fmla="*/ 45362813 h 20"/>
              <a:gd name="T34" fmla="*/ 110886875 w 106"/>
              <a:gd name="T35" fmla="*/ 40322500 h 20"/>
              <a:gd name="T36" fmla="*/ 131048125 w 106"/>
              <a:gd name="T37" fmla="*/ 40322500 h 20"/>
              <a:gd name="T38" fmla="*/ 146169063 w 106"/>
              <a:gd name="T39" fmla="*/ 40322500 h 20"/>
              <a:gd name="T40" fmla="*/ 151209375 w 106"/>
              <a:gd name="T41" fmla="*/ 50403125 h 20"/>
              <a:gd name="T42" fmla="*/ 166330313 w 106"/>
              <a:gd name="T43" fmla="*/ 50403125 h 20"/>
              <a:gd name="T44" fmla="*/ 186491563 w 106"/>
              <a:gd name="T45" fmla="*/ 50403125 h 20"/>
              <a:gd name="T46" fmla="*/ 196572188 w 106"/>
              <a:gd name="T47" fmla="*/ 45362813 h 20"/>
              <a:gd name="T48" fmla="*/ 211693125 w 106"/>
              <a:gd name="T49" fmla="*/ 45362813 h 20"/>
              <a:gd name="T50" fmla="*/ 231854375 w 106"/>
              <a:gd name="T51" fmla="*/ 40322500 h 20"/>
              <a:gd name="T52" fmla="*/ 236894688 w 106"/>
              <a:gd name="T53" fmla="*/ 30241875 h 20"/>
              <a:gd name="T54" fmla="*/ 257055938 w 106"/>
              <a:gd name="T55" fmla="*/ 25201563 h 20"/>
              <a:gd name="T56" fmla="*/ 267136563 w 106"/>
              <a:gd name="T57" fmla="*/ 20161250 h 20"/>
              <a:gd name="T58" fmla="*/ 257055938 w 106"/>
              <a:gd name="T59" fmla="*/ 15120938 h 20"/>
              <a:gd name="T60" fmla="*/ 231854375 w 106"/>
              <a:gd name="T61" fmla="*/ 15120938 h 20"/>
              <a:gd name="T62" fmla="*/ 216733438 w 106"/>
              <a:gd name="T63" fmla="*/ 10080625 h 20"/>
              <a:gd name="T64" fmla="*/ 201612500 w 106"/>
              <a:gd name="T65" fmla="*/ 10080625 h 20"/>
              <a:gd name="T66" fmla="*/ 186491563 w 106"/>
              <a:gd name="T67" fmla="*/ 10080625 h 20"/>
              <a:gd name="T68" fmla="*/ 186491563 w 106"/>
              <a:gd name="T69" fmla="*/ 10080625 h 20"/>
              <a:gd name="T70" fmla="*/ 171370625 w 106"/>
              <a:gd name="T71" fmla="*/ 10080625 h 20"/>
              <a:gd name="T72" fmla="*/ 156249688 w 106"/>
              <a:gd name="T73" fmla="*/ 15120938 h 20"/>
              <a:gd name="T74" fmla="*/ 151209375 w 106"/>
              <a:gd name="T75" fmla="*/ 10080625 h 20"/>
              <a:gd name="T76" fmla="*/ 151209375 w 106"/>
              <a:gd name="T77" fmla="*/ 5040313 h 20"/>
              <a:gd name="T78" fmla="*/ 141128750 w 106"/>
              <a:gd name="T79" fmla="*/ 5040313 h 20"/>
              <a:gd name="T80" fmla="*/ 136088438 w 106"/>
              <a:gd name="T81" fmla="*/ 10080625 h 20"/>
              <a:gd name="T82" fmla="*/ 131048125 w 106"/>
              <a:gd name="T83" fmla="*/ 20161250 h 20"/>
              <a:gd name="T84" fmla="*/ 120967500 w 106"/>
              <a:gd name="T85" fmla="*/ 15120938 h 20"/>
              <a:gd name="T86" fmla="*/ 110886875 w 106"/>
              <a:gd name="T87" fmla="*/ 15120938 h 20"/>
              <a:gd name="T88" fmla="*/ 95765938 w 106"/>
              <a:gd name="T89" fmla="*/ 10080625 h 20"/>
              <a:gd name="T90" fmla="*/ 85685313 w 106"/>
              <a:gd name="T91" fmla="*/ 10080625 h 20"/>
              <a:gd name="T92" fmla="*/ 70564375 w 106"/>
              <a:gd name="T93" fmla="*/ 5040313 h 20"/>
              <a:gd name="T94" fmla="*/ 55443438 w 106"/>
              <a:gd name="T95" fmla="*/ 5040313 h 20"/>
              <a:gd name="T96" fmla="*/ 50403125 w 106"/>
              <a:gd name="T97" fmla="*/ 5040313 h 20"/>
              <a:gd name="T98" fmla="*/ 45362813 w 106"/>
              <a:gd name="T99" fmla="*/ 10080625 h 20"/>
              <a:gd name="T100" fmla="*/ 35282188 w 106"/>
              <a:gd name="T101" fmla="*/ 5040313 h 20"/>
              <a:gd name="T102" fmla="*/ 45362813 w 106"/>
              <a:gd name="T103" fmla="*/ 15120938 h 20"/>
              <a:gd name="T104" fmla="*/ 30241875 w 106"/>
              <a:gd name="T105" fmla="*/ 15120938 h 20"/>
              <a:gd name="T106" fmla="*/ 20161250 w 106"/>
              <a:gd name="T107" fmla="*/ 15120938 h 20"/>
              <a:gd name="T108" fmla="*/ 5040313 w 106"/>
              <a:gd name="T109" fmla="*/ 15120938 h 20"/>
              <a:gd name="T110" fmla="*/ 10080625 w 106"/>
              <a:gd name="T111" fmla="*/ 15120938 h 20"/>
              <a:gd name="T112" fmla="*/ 15120938 w 106"/>
              <a:gd name="T113" fmla="*/ 20161250 h 20"/>
              <a:gd name="T114" fmla="*/ 25201563 w 106"/>
              <a:gd name="T115" fmla="*/ 20161250 h 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6" h="20">
                <a:moveTo>
                  <a:pt x="8" y="8"/>
                </a:move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2"/>
                </a:lnTo>
                <a:lnTo>
                  <a:pt x="12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2"/>
                </a:lnTo>
                <a:lnTo>
                  <a:pt x="28" y="10"/>
                </a:lnTo>
                <a:lnTo>
                  <a:pt x="32" y="10"/>
                </a:lnTo>
                <a:lnTo>
                  <a:pt x="34" y="10"/>
                </a:lnTo>
                <a:lnTo>
                  <a:pt x="36" y="10"/>
                </a:lnTo>
                <a:lnTo>
                  <a:pt x="40" y="10"/>
                </a:lnTo>
                <a:lnTo>
                  <a:pt x="42" y="10"/>
                </a:lnTo>
                <a:lnTo>
                  <a:pt x="46" y="10"/>
                </a:lnTo>
                <a:lnTo>
                  <a:pt x="48" y="12"/>
                </a:lnTo>
                <a:lnTo>
                  <a:pt x="50" y="10"/>
                </a:lnTo>
                <a:lnTo>
                  <a:pt x="48" y="12"/>
                </a:lnTo>
                <a:lnTo>
                  <a:pt x="46" y="12"/>
                </a:lnTo>
                <a:lnTo>
                  <a:pt x="42" y="12"/>
                </a:lnTo>
                <a:lnTo>
                  <a:pt x="38" y="12"/>
                </a:lnTo>
                <a:lnTo>
                  <a:pt x="34" y="12"/>
                </a:lnTo>
                <a:lnTo>
                  <a:pt x="32" y="12"/>
                </a:lnTo>
                <a:lnTo>
                  <a:pt x="34" y="14"/>
                </a:lnTo>
                <a:lnTo>
                  <a:pt x="36" y="14"/>
                </a:lnTo>
                <a:lnTo>
                  <a:pt x="34" y="14"/>
                </a:lnTo>
                <a:lnTo>
                  <a:pt x="30" y="14"/>
                </a:lnTo>
                <a:lnTo>
                  <a:pt x="28" y="14"/>
                </a:lnTo>
                <a:lnTo>
                  <a:pt x="28" y="12"/>
                </a:lnTo>
                <a:lnTo>
                  <a:pt x="26" y="12"/>
                </a:lnTo>
                <a:lnTo>
                  <a:pt x="24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6"/>
                </a:lnTo>
                <a:lnTo>
                  <a:pt x="32" y="16"/>
                </a:lnTo>
                <a:lnTo>
                  <a:pt x="36" y="18"/>
                </a:lnTo>
                <a:lnTo>
                  <a:pt x="40" y="16"/>
                </a:lnTo>
                <a:lnTo>
                  <a:pt x="42" y="16"/>
                </a:lnTo>
                <a:lnTo>
                  <a:pt x="44" y="16"/>
                </a:lnTo>
                <a:lnTo>
                  <a:pt x="46" y="18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6" y="16"/>
                </a:lnTo>
                <a:lnTo>
                  <a:pt x="58" y="16"/>
                </a:lnTo>
                <a:lnTo>
                  <a:pt x="56" y="18"/>
                </a:lnTo>
                <a:lnTo>
                  <a:pt x="58" y="18"/>
                </a:lnTo>
                <a:lnTo>
                  <a:pt x="60" y="20"/>
                </a:lnTo>
                <a:lnTo>
                  <a:pt x="62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2" y="20"/>
                </a:lnTo>
                <a:lnTo>
                  <a:pt x="74" y="20"/>
                </a:lnTo>
                <a:lnTo>
                  <a:pt x="76" y="18"/>
                </a:lnTo>
                <a:lnTo>
                  <a:pt x="78" y="18"/>
                </a:lnTo>
                <a:lnTo>
                  <a:pt x="80" y="18"/>
                </a:lnTo>
                <a:lnTo>
                  <a:pt x="82" y="16"/>
                </a:lnTo>
                <a:lnTo>
                  <a:pt x="84" y="18"/>
                </a:lnTo>
                <a:lnTo>
                  <a:pt x="86" y="18"/>
                </a:lnTo>
                <a:lnTo>
                  <a:pt x="90" y="16"/>
                </a:lnTo>
                <a:lnTo>
                  <a:pt x="92" y="16"/>
                </a:lnTo>
                <a:lnTo>
                  <a:pt x="94" y="16"/>
                </a:lnTo>
                <a:lnTo>
                  <a:pt x="92" y="14"/>
                </a:lnTo>
                <a:lnTo>
                  <a:pt x="94" y="12"/>
                </a:lnTo>
                <a:lnTo>
                  <a:pt x="98" y="12"/>
                </a:lnTo>
                <a:lnTo>
                  <a:pt x="100" y="12"/>
                </a:lnTo>
                <a:lnTo>
                  <a:pt x="102" y="10"/>
                </a:lnTo>
                <a:lnTo>
                  <a:pt x="104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6"/>
                </a:lnTo>
                <a:lnTo>
                  <a:pt x="102" y="6"/>
                </a:lnTo>
                <a:lnTo>
                  <a:pt x="100" y="6"/>
                </a:lnTo>
                <a:lnTo>
                  <a:pt x="98" y="6"/>
                </a:lnTo>
                <a:lnTo>
                  <a:pt x="92" y="6"/>
                </a:lnTo>
                <a:lnTo>
                  <a:pt x="90" y="6"/>
                </a:lnTo>
                <a:lnTo>
                  <a:pt x="88" y="4"/>
                </a:lnTo>
                <a:lnTo>
                  <a:pt x="86" y="4"/>
                </a:lnTo>
                <a:lnTo>
                  <a:pt x="84" y="4"/>
                </a:lnTo>
                <a:lnTo>
                  <a:pt x="82" y="4"/>
                </a:lnTo>
                <a:lnTo>
                  <a:pt x="80" y="4"/>
                </a:lnTo>
                <a:lnTo>
                  <a:pt x="78" y="4"/>
                </a:lnTo>
                <a:lnTo>
                  <a:pt x="76" y="4"/>
                </a:lnTo>
                <a:lnTo>
                  <a:pt x="74" y="4"/>
                </a:lnTo>
                <a:lnTo>
                  <a:pt x="72" y="2"/>
                </a:lnTo>
                <a:lnTo>
                  <a:pt x="70" y="2"/>
                </a:lnTo>
                <a:lnTo>
                  <a:pt x="74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6" y="6"/>
                </a:lnTo>
                <a:lnTo>
                  <a:pt x="64" y="6"/>
                </a:lnTo>
                <a:lnTo>
                  <a:pt x="62" y="6"/>
                </a:lnTo>
                <a:lnTo>
                  <a:pt x="60" y="6"/>
                </a:lnTo>
                <a:lnTo>
                  <a:pt x="58" y="6"/>
                </a:lnTo>
                <a:lnTo>
                  <a:pt x="60" y="4"/>
                </a:lnTo>
                <a:lnTo>
                  <a:pt x="60" y="2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0"/>
                </a:lnTo>
                <a:lnTo>
                  <a:pt x="56" y="2"/>
                </a:lnTo>
                <a:lnTo>
                  <a:pt x="54" y="4"/>
                </a:lnTo>
                <a:lnTo>
                  <a:pt x="52" y="2"/>
                </a:lnTo>
                <a:lnTo>
                  <a:pt x="54" y="4"/>
                </a:lnTo>
                <a:lnTo>
                  <a:pt x="52" y="6"/>
                </a:lnTo>
                <a:lnTo>
                  <a:pt x="52" y="8"/>
                </a:lnTo>
                <a:lnTo>
                  <a:pt x="50" y="8"/>
                </a:lnTo>
                <a:lnTo>
                  <a:pt x="48" y="6"/>
                </a:lnTo>
                <a:lnTo>
                  <a:pt x="44" y="6"/>
                </a:lnTo>
                <a:lnTo>
                  <a:pt x="42" y="6"/>
                </a:lnTo>
                <a:lnTo>
                  <a:pt x="44" y="6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4" y="4"/>
                </a:lnTo>
                <a:lnTo>
                  <a:pt x="16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8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7" name="Freeform 2488"/>
          <p:cNvSpPr>
            <a:spLocks/>
          </p:cNvSpPr>
          <p:nvPr/>
        </p:nvSpPr>
        <p:spPr bwMode="auto">
          <a:xfrm>
            <a:off x="4686302" y="1476376"/>
            <a:ext cx="41275" cy="9525"/>
          </a:xfrm>
          <a:custGeom>
            <a:avLst/>
            <a:gdLst>
              <a:gd name="T0" fmla="*/ 0 w 26"/>
              <a:gd name="T1" fmla="*/ 5040313 h 6"/>
              <a:gd name="T2" fmla="*/ 10080625 w 26"/>
              <a:gd name="T3" fmla="*/ 5040313 h 6"/>
              <a:gd name="T4" fmla="*/ 15120938 w 26"/>
              <a:gd name="T5" fmla="*/ 5040313 h 6"/>
              <a:gd name="T6" fmla="*/ 15120938 w 26"/>
              <a:gd name="T7" fmla="*/ 10080625 h 6"/>
              <a:gd name="T8" fmla="*/ 20161250 w 26"/>
              <a:gd name="T9" fmla="*/ 10080625 h 6"/>
              <a:gd name="T10" fmla="*/ 25201563 w 26"/>
              <a:gd name="T11" fmla="*/ 15120938 h 6"/>
              <a:gd name="T12" fmla="*/ 30241875 w 26"/>
              <a:gd name="T13" fmla="*/ 15120938 h 6"/>
              <a:gd name="T14" fmla="*/ 35282188 w 26"/>
              <a:gd name="T15" fmla="*/ 15120938 h 6"/>
              <a:gd name="T16" fmla="*/ 40322500 w 26"/>
              <a:gd name="T17" fmla="*/ 15120938 h 6"/>
              <a:gd name="T18" fmla="*/ 45362813 w 26"/>
              <a:gd name="T19" fmla="*/ 15120938 h 6"/>
              <a:gd name="T20" fmla="*/ 50403125 w 26"/>
              <a:gd name="T21" fmla="*/ 15120938 h 6"/>
              <a:gd name="T22" fmla="*/ 55443438 w 26"/>
              <a:gd name="T23" fmla="*/ 15120938 h 6"/>
              <a:gd name="T24" fmla="*/ 60483750 w 26"/>
              <a:gd name="T25" fmla="*/ 15120938 h 6"/>
              <a:gd name="T26" fmla="*/ 65524063 w 26"/>
              <a:gd name="T27" fmla="*/ 15120938 h 6"/>
              <a:gd name="T28" fmla="*/ 65524063 w 26"/>
              <a:gd name="T29" fmla="*/ 10080625 h 6"/>
              <a:gd name="T30" fmla="*/ 65524063 w 26"/>
              <a:gd name="T31" fmla="*/ 5040313 h 6"/>
              <a:gd name="T32" fmla="*/ 60483750 w 26"/>
              <a:gd name="T33" fmla="*/ 5040313 h 6"/>
              <a:gd name="T34" fmla="*/ 55443438 w 26"/>
              <a:gd name="T35" fmla="*/ 5040313 h 6"/>
              <a:gd name="T36" fmla="*/ 50403125 w 26"/>
              <a:gd name="T37" fmla="*/ 0 h 6"/>
              <a:gd name="T38" fmla="*/ 45362813 w 26"/>
              <a:gd name="T39" fmla="*/ 0 h 6"/>
              <a:gd name="T40" fmla="*/ 40322500 w 26"/>
              <a:gd name="T41" fmla="*/ 0 h 6"/>
              <a:gd name="T42" fmla="*/ 35282188 w 26"/>
              <a:gd name="T43" fmla="*/ 0 h 6"/>
              <a:gd name="T44" fmla="*/ 30241875 w 26"/>
              <a:gd name="T45" fmla="*/ 0 h 6"/>
              <a:gd name="T46" fmla="*/ 25201563 w 26"/>
              <a:gd name="T47" fmla="*/ 5040313 h 6"/>
              <a:gd name="T48" fmla="*/ 25201563 w 26"/>
              <a:gd name="T49" fmla="*/ 5040313 h 6"/>
              <a:gd name="T50" fmla="*/ 20161250 w 26"/>
              <a:gd name="T51" fmla="*/ 5040313 h 6"/>
              <a:gd name="T52" fmla="*/ 5040313 w 26"/>
              <a:gd name="T53" fmla="*/ 5040313 h 6"/>
              <a:gd name="T54" fmla="*/ 0 w 26"/>
              <a:gd name="T55" fmla="*/ 5040313 h 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6" h="6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6" y="4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8" name="Freeform 2489"/>
          <p:cNvSpPr>
            <a:spLocks/>
          </p:cNvSpPr>
          <p:nvPr/>
        </p:nvSpPr>
        <p:spPr bwMode="auto">
          <a:xfrm>
            <a:off x="4686302" y="1476376"/>
            <a:ext cx="41275" cy="9525"/>
          </a:xfrm>
          <a:custGeom>
            <a:avLst/>
            <a:gdLst>
              <a:gd name="T0" fmla="*/ 0 w 26"/>
              <a:gd name="T1" fmla="*/ 5040313 h 6"/>
              <a:gd name="T2" fmla="*/ 10080625 w 26"/>
              <a:gd name="T3" fmla="*/ 5040313 h 6"/>
              <a:gd name="T4" fmla="*/ 15120938 w 26"/>
              <a:gd name="T5" fmla="*/ 5040313 h 6"/>
              <a:gd name="T6" fmla="*/ 15120938 w 26"/>
              <a:gd name="T7" fmla="*/ 10080625 h 6"/>
              <a:gd name="T8" fmla="*/ 20161250 w 26"/>
              <a:gd name="T9" fmla="*/ 10080625 h 6"/>
              <a:gd name="T10" fmla="*/ 25201563 w 26"/>
              <a:gd name="T11" fmla="*/ 15120938 h 6"/>
              <a:gd name="T12" fmla="*/ 30241875 w 26"/>
              <a:gd name="T13" fmla="*/ 15120938 h 6"/>
              <a:gd name="T14" fmla="*/ 35282188 w 26"/>
              <a:gd name="T15" fmla="*/ 15120938 h 6"/>
              <a:gd name="T16" fmla="*/ 40322500 w 26"/>
              <a:gd name="T17" fmla="*/ 15120938 h 6"/>
              <a:gd name="T18" fmla="*/ 45362813 w 26"/>
              <a:gd name="T19" fmla="*/ 15120938 h 6"/>
              <a:gd name="T20" fmla="*/ 50403125 w 26"/>
              <a:gd name="T21" fmla="*/ 15120938 h 6"/>
              <a:gd name="T22" fmla="*/ 55443438 w 26"/>
              <a:gd name="T23" fmla="*/ 15120938 h 6"/>
              <a:gd name="T24" fmla="*/ 60483750 w 26"/>
              <a:gd name="T25" fmla="*/ 15120938 h 6"/>
              <a:gd name="T26" fmla="*/ 65524063 w 26"/>
              <a:gd name="T27" fmla="*/ 15120938 h 6"/>
              <a:gd name="T28" fmla="*/ 65524063 w 26"/>
              <a:gd name="T29" fmla="*/ 10080625 h 6"/>
              <a:gd name="T30" fmla="*/ 65524063 w 26"/>
              <a:gd name="T31" fmla="*/ 5040313 h 6"/>
              <a:gd name="T32" fmla="*/ 60483750 w 26"/>
              <a:gd name="T33" fmla="*/ 5040313 h 6"/>
              <a:gd name="T34" fmla="*/ 55443438 w 26"/>
              <a:gd name="T35" fmla="*/ 5040313 h 6"/>
              <a:gd name="T36" fmla="*/ 50403125 w 26"/>
              <a:gd name="T37" fmla="*/ 0 h 6"/>
              <a:gd name="T38" fmla="*/ 45362813 w 26"/>
              <a:gd name="T39" fmla="*/ 0 h 6"/>
              <a:gd name="T40" fmla="*/ 40322500 w 26"/>
              <a:gd name="T41" fmla="*/ 0 h 6"/>
              <a:gd name="T42" fmla="*/ 35282188 w 26"/>
              <a:gd name="T43" fmla="*/ 0 h 6"/>
              <a:gd name="T44" fmla="*/ 30241875 w 26"/>
              <a:gd name="T45" fmla="*/ 0 h 6"/>
              <a:gd name="T46" fmla="*/ 25201563 w 26"/>
              <a:gd name="T47" fmla="*/ 5040313 h 6"/>
              <a:gd name="T48" fmla="*/ 25201563 w 26"/>
              <a:gd name="T49" fmla="*/ 5040313 h 6"/>
              <a:gd name="T50" fmla="*/ 20161250 w 26"/>
              <a:gd name="T51" fmla="*/ 5040313 h 6"/>
              <a:gd name="T52" fmla="*/ 5040313 w 26"/>
              <a:gd name="T53" fmla="*/ 5040313 h 6"/>
              <a:gd name="T54" fmla="*/ 0 w 26"/>
              <a:gd name="T55" fmla="*/ 5040313 h 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6" h="6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6" y="4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79" name="Freeform 2490"/>
          <p:cNvSpPr>
            <a:spLocks/>
          </p:cNvSpPr>
          <p:nvPr/>
        </p:nvSpPr>
        <p:spPr bwMode="auto">
          <a:xfrm>
            <a:off x="4705353" y="1485900"/>
            <a:ext cx="73025" cy="22225"/>
          </a:xfrm>
          <a:custGeom>
            <a:avLst/>
            <a:gdLst>
              <a:gd name="T0" fmla="*/ 5040313 w 46"/>
              <a:gd name="T1" fmla="*/ 30241875 h 14"/>
              <a:gd name="T2" fmla="*/ 15120938 w 46"/>
              <a:gd name="T3" fmla="*/ 30241875 h 14"/>
              <a:gd name="T4" fmla="*/ 20161250 w 46"/>
              <a:gd name="T5" fmla="*/ 30241875 h 14"/>
              <a:gd name="T6" fmla="*/ 30241875 w 46"/>
              <a:gd name="T7" fmla="*/ 30241875 h 14"/>
              <a:gd name="T8" fmla="*/ 40322500 w 46"/>
              <a:gd name="T9" fmla="*/ 25201563 h 14"/>
              <a:gd name="T10" fmla="*/ 50403125 w 46"/>
              <a:gd name="T11" fmla="*/ 25201563 h 14"/>
              <a:gd name="T12" fmla="*/ 50403125 w 46"/>
              <a:gd name="T13" fmla="*/ 30241875 h 14"/>
              <a:gd name="T14" fmla="*/ 45362813 w 46"/>
              <a:gd name="T15" fmla="*/ 35282188 h 14"/>
              <a:gd name="T16" fmla="*/ 55443438 w 46"/>
              <a:gd name="T17" fmla="*/ 35282188 h 14"/>
              <a:gd name="T18" fmla="*/ 65524063 w 46"/>
              <a:gd name="T19" fmla="*/ 35282188 h 14"/>
              <a:gd name="T20" fmla="*/ 75604688 w 46"/>
              <a:gd name="T21" fmla="*/ 30241875 h 14"/>
              <a:gd name="T22" fmla="*/ 85685313 w 46"/>
              <a:gd name="T23" fmla="*/ 30241875 h 14"/>
              <a:gd name="T24" fmla="*/ 90725625 w 46"/>
              <a:gd name="T25" fmla="*/ 25201563 h 14"/>
              <a:gd name="T26" fmla="*/ 100806250 w 46"/>
              <a:gd name="T27" fmla="*/ 20161250 h 14"/>
              <a:gd name="T28" fmla="*/ 110886875 w 46"/>
              <a:gd name="T29" fmla="*/ 20161250 h 14"/>
              <a:gd name="T30" fmla="*/ 110886875 w 46"/>
              <a:gd name="T31" fmla="*/ 15120938 h 14"/>
              <a:gd name="T32" fmla="*/ 100806250 w 46"/>
              <a:gd name="T33" fmla="*/ 15120938 h 14"/>
              <a:gd name="T34" fmla="*/ 90725625 w 46"/>
              <a:gd name="T35" fmla="*/ 15120938 h 14"/>
              <a:gd name="T36" fmla="*/ 80645000 w 46"/>
              <a:gd name="T37" fmla="*/ 15120938 h 14"/>
              <a:gd name="T38" fmla="*/ 75604688 w 46"/>
              <a:gd name="T39" fmla="*/ 10080625 h 14"/>
              <a:gd name="T40" fmla="*/ 65524063 w 46"/>
              <a:gd name="T41" fmla="*/ 10080625 h 14"/>
              <a:gd name="T42" fmla="*/ 75604688 w 46"/>
              <a:gd name="T43" fmla="*/ 5040313 h 14"/>
              <a:gd name="T44" fmla="*/ 65524063 w 46"/>
              <a:gd name="T45" fmla="*/ 0 h 14"/>
              <a:gd name="T46" fmla="*/ 55443438 w 46"/>
              <a:gd name="T47" fmla="*/ 0 h 14"/>
              <a:gd name="T48" fmla="*/ 40322500 w 46"/>
              <a:gd name="T49" fmla="*/ 0 h 14"/>
              <a:gd name="T50" fmla="*/ 25201563 w 46"/>
              <a:gd name="T51" fmla="*/ 0 h 14"/>
              <a:gd name="T52" fmla="*/ 15120938 w 46"/>
              <a:gd name="T53" fmla="*/ 0 h 14"/>
              <a:gd name="T54" fmla="*/ 10080625 w 46"/>
              <a:gd name="T55" fmla="*/ 5040313 h 14"/>
              <a:gd name="T56" fmla="*/ 0 w 46"/>
              <a:gd name="T57" fmla="*/ 5040313 h 14"/>
              <a:gd name="T58" fmla="*/ 10080625 w 46"/>
              <a:gd name="T59" fmla="*/ 10080625 h 14"/>
              <a:gd name="T60" fmla="*/ 15120938 w 46"/>
              <a:gd name="T61" fmla="*/ 10080625 h 14"/>
              <a:gd name="T62" fmla="*/ 10080625 w 46"/>
              <a:gd name="T63" fmla="*/ 20161250 h 14"/>
              <a:gd name="T64" fmla="*/ 5040313 w 46"/>
              <a:gd name="T65" fmla="*/ 25201563 h 14"/>
              <a:gd name="T66" fmla="*/ 0 w 46"/>
              <a:gd name="T67" fmla="*/ 30241875 h 1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" h="14">
                <a:moveTo>
                  <a:pt x="0" y="12"/>
                </a:moveTo>
                <a:lnTo>
                  <a:pt x="2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0" y="12"/>
                </a:lnTo>
                <a:lnTo>
                  <a:pt x="18" y="12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4" y="12"/>
                </a:lnTo>
                <a:lnTo>
                  <a:pt x="36" y="10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6" y="8"/>
                </a:lnTo>
                <a:lnTo>
                  <a:pt x="44" y="6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6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8" y="2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18" y="0"/>
                </a:lnTo>
                <a:lnTo>
                  <a:pt x="16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0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0" name="Freeform 2491"/>
          <p:cNvSpPr>
            <a:spLocks/>
          </p:cNvSpPr>
          <p:nvPr/>
        </p:nvSpPr>
        <p:spPr bwMode="auto">
          <a:xfrm>
            <a:off x="4705353" y="1485900"/>
            <a:ext cx="73025" cy="22225"/>
          </a:xfrm>
          <a:custGeom>
            <a:avLst/>
            <a:gdLst>
              <a:gd name="T0" fmla="*/ 5040313 w 46"/>
              <a:gd name="T1" fmla="*/ 30241875 h 14"/>
              <a:gd name="T2" fmla="*/ 15120938 w 46"/>
              <a:gd name="T3" fmla="*/ 30241875 h 14"/>
              <a:gd name="T4" fmla="*/ 20161250 w 46"/>
              <a:gd name="T5" fmla="*/ 30241875 h 14"/>
              <a:gd name="T6" fmla="*/ 30241875 w 46"/>
              <a:gd name="T7" fmla="*/ 30241875 h 14"/>
              <a:gd name="T8" fmla="*/ 40322500 w 46"/>
              <a:gd name="T9" fmla="*/ 25201563 h 14"/>
              <a:gd name="T10" fmla="*/ 50403125 w 46"/>
              <a:gd name="T11" fmla="*/ 25201563 h 14"/>
              <a:gd name="T12" fmla="*/ 50403125 w 46"/>
              <a:gd name="T13" fmla="*/ 30241875 h 14"/>
              <a:gd name="T14" fmla="*/ 45362813 w 46"/>
              <a:gd name="T15" fmla="*/ 35282188 h 14"/>
              <a:gd name="T16" fmla="*/ 55443438 w 46"/>
              <a:gd name="T17" fmla="*/ 35282188 h 14"/>
              <a:gd name="T18" fmla="*/ 65524063 w 46"/>
              <a:gd name="T19" fmla="*/ 35282188 h 14"/>
              <a:gd name="T20" fmla="*/ 75604688 w 46"/>
              <a:gd name="T21" fmla="*/ 30241875 h 14"/>
              <a:gd name="T22" fmla="*/ 85685313 w 46"/>
              <a:gd name="T23" fmla="*/ 30241875 h 14"/>
              <a:gd name="T24" fmla="*/ 90725625 w 46"/>
              <a:gd name="T25" fmla="*/ 25201563 h 14"/>
              <a:gd name="T26" fmla="*/ 100806250 w 46"/>
              <a:gd name="T27" fmla="*/ 20161250 h 14"/>
              <a:gd name="T28" fmla="*/ 110886875 w 46"/>
              <a:gd name="T29" fmla="*/ 20161250 h 14"/>
              <a:gd name="T30" fmla="*/ 110886875 w 46"/>
              <a:gd name="T31" fmla="*/ 15120938 h 14"/>
              <a:gd name="T32" fmla="*/ 100806250 w 46"/>
              <a:gd name="T33" fmla="*/ 15120938 h 14"/>
              <a:gd name="T34" fmla="*/ 90725625 w 46"/>
              <a:gd name="T35" fmla="*/ 15120938 h 14"/>
              <a:gd name="T36" fmla="*/ 80645000 w 46"/>
              <a:gd name="T37" fmla="*/ 15120938 h 14"/>
              <a:gd name="T38" fmla="*/ 75604688 w 46"/>
              <a:gd name="T39" fmla="*/ 10080625 h 14"/>
              <a:gd name="T40" fmla="*/ 65524063 w 46"/>
              <a:gd name="T41" fmla="*/ 10080625 h 14"/>
              <a:gd name="T42" fmla="*/ 75604688 w 46"/>
              <a:gd name="T43" fmla="*/ 5040313 h 14"/>
              <a:gd name="T44" fmla="*/ 65524063 w 46"/>
              <a:gd name="T45" fmla="*/ 0 h 14"/>
              <a:gd name="T46" fmla="*/ 55443438 w 46"/>
              <a:gd name="T47" fmla="*/ 0 h 14"/>
              <a:gd name="T48" fmla="*/ 40322500 w 46"/>
              <a:gd name="T49" fmla="*/ 0 h 14"/>
              <a:gd name="T50" fmla="*/ 25201563 w 46"/>
              <a:gd name="T51" fmla="*/ 0 h 14"/>
              <a:gd name="T52" fmla="*/ 15120938 w 46"/>
              <a:gd name="T53" fmla="*/ 0 h 14"/>
              <a:gd name="T54" fmla="*/ 10080625 w 46"/>
              <a:gd name="T55" fmla="*/ 5040313 h 14"/>
              <a:gd name="T56" fmla="*/ 0 w 46"/>
              <a:gd name="T57" fmla="*/ 5040313 h 14"/>
              <a:gd name="T58" fmla="*/ 10080625 w 46"/>
              <a:gd name="T59" fmla="*/ 10080625 h 14"/>
              <a:gd name="T60" fmla="*/ 15120938 w 46"/>
              <a:gd name="T61" fmla="*/ 10080625 h 14"/>
              <a:gd name="T62" fmla="*/ 10080625 w 46"/>
              <a:gd name="T63" fmla="*/ 20161250 h 14"/>
              <a:gd name="T64" fmla="*/ 5040313 w 46"/>
              <a:gd name="T65" fmla="*/ 25201563 h 14"/>
              <a:gd name="T66" fmla="*/ 0 w 46"/>
              <a:gd name="T67" fmla="*/ 30241875 h 1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" h="14">
                <a:moveTo>
                  <a:pt x="0" y="12"/>
                </a:moveTo>
                <a:lnTo>
                  <a:pt x="2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0" y="12"/>
                </a:lnTo>
                <a:lnTo>
                  <a:pt x="18" y="12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4" y="12"/>
                </a:lnTo>
                <a:lnTo>
                  <a:pt x="36" y="10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6" y="8"/>
                </a:lnTo>
                <a:lnTo>
                  <a:pt x="44" y="6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6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8" y="2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18" y="0"/>
                </a:lnTo>
                <a:lnTo>
                  <a:pt x="16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0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1" name="Freeform 2492"/>
          <p:cNvSpPr>
            <a:spLocks/>
          </p:cNvSpPr>
          <p:nvPr/>
        </p:nvSpPr>
        <p:spPr bwMode="auto">
          <a:xfrm>
            <a:off x="4511677" y="1470024"/>
            <a:ext cx="28575" cy="15875"/>
          </a:xfrm>
          <a:custGeom>
            <a:avLst/>
            <a:gdLst>
              <a:gd name="T0" fmla="*/ 40322500 w 18"/>
              <a:gd name="T1" fmla="*/ 20161250 h 10"/>
              <a:gd name="T2" fmla="*/ 40322500 w 18"/>
              <a:gd name="T3" fmla="*/ 20161250 h 10"/>
              <a:gd name="T4" fmla="*/ 35282188 w 18"/>
              <a:gd name="T5" fmla="*/ 15120938 h 10"/>
              <a:gd name="T6" fmla="*/ 30241875 w 18"/>
              <a:gd name="T7" fmla="*/ 15120938 h 10"/>
              <a:gd name="T8" fmla="*/ 25201563 w 18"/>
              <a:gd name="T9" fmla="*/ 15120938 h 10"/>
              <a:gd name="T10" fmla="*/ 20161250 w 18"/>
              <a:gd name="T11" fmla="*/ 15120938 h 10"/>
              <a:gd name="T12" fmla="*/ 15120938 w 18"/>
              <a:gd name="T13" fmla="*/ 10080625 h 10"/>
              <a:gd name="T14" fmla="*/ 10080625 w 18"/>
              <a:gd name="T15" fmla="*/ 5040313 h 10"/>
              <a:gd name="T16" fmla="*/ 10080625 w 18"/>
              <a:gd name="T17" fmla="*/ 0 h 10"/>
              <a:gd name="T18" fmla="*/ 5040313 w 18"/>
              <a:gd name="T19" fmla="*/ 0 h 10"/>
              <a:gd name="T20" fmla="*/ 0 w 18"/>
              <a:gd name="T21" fmla="*/ 0 h 10"/>
              <a:gd name="T22" fmla="*/ 0 w 18"/>
              <a:gd name="T23" fmla="*/ 5040313 h 10"/>
              <a:gd name="T24" fmla="*/ 5040313 w 18"/>
              <a:gd name="T25" fmla="*/ 10080625 h 10"/>
              <a:gd name="T26" fmla="*/ 10080625 w 18"/>
              <a:gd name="T27" fmla="*/ 10080625 h 10"/>
              <a:gd name="T28" fmla="*/ 15120938 w 18"/>
              <a:gd name="T29" fmla="*/ 15120938 h 10"/>
              <a:gd name="T30" fmla="*/ 15120938 w 18"/>
              <a:gd name="T31" fmla="*/ 15120938 h 10"/>
              <a:gd name="T32" fmla="*/ 20161250 w 18"/>
              <a:gd name="T33" fmla="*/ 15120938 h 10"/>
              <a:gd name="T34" fmla="*/ 25201563 w 18"/>
              <a:gd name="T35" fmla="*/ 20161250 h 10"/>
              <a:gd name="T36" fmla="*/ 30241875 w 18"/>
              <a:gd name="T37" fmla="*/ 20161250 h 10"/>
              <a:gd name="T38" fmla="*/ 35282188 w 18"/>
              <a:gd name="T39" fmla="*/ 25201563 h 10"/>
              <a:gd name="T40" fmla="*/ 40322500 w 18"/>
              <a:gd name="T41" fmla="*/ 25201563 h 10"/>
              <a:gd name="T42" fmla="*/ 45362813 w 18"/>
              <a:gd name="T43" fmla="*/ 25201563 h 10"/>
              <a:gd name="T44" fmla="*/ 40322500 w 18"/>
              <a:gd name="T45" fmla="*/ 2016125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" h="10">
                <a:moveTo>
                  <a:pt x="16" y="8"/>
                </a:move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16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2" name="Freeform 2493"/>
          <p:cNvSpPr>
            <a:spLocks/>
          </p:cNvSpPr>
          <p:nvPr/>
        </p:nvSpPr>
        <p:spPr bwMode="auto">
          <a:xfrm>
            <a:off x="4511677" y="1470024"/>
            <a:ext cx="28575" cy="15875"/>
          </a:xfrm>
          <a:custGeom>
            <a:avLst/>
            <a:gdLst>
              <a:gd name="T0" fmla="*/ 40322500 w 18"/>
              <a:gd name="T1" fmla="*/ 20161250 h 10"/>
              <a:gd name="T2" fmla="*/ 40322500 w 18"/>
              <a:gd name="T3" fmla="*/ 20161250 h 10"/>
              <a:gd name="T4" fmla="*/ 35282188 w 18"/>
              <a:gd name="T5" fmla="*/ 15120938 h 10"/>
              <a:gd name="T6" fmla="*/ 30241875 w 18"/>
              <a:gd name="T7" fmla="*/ 15120938 h 10"/>
              <a:gd name="T8" fmla="*/ 25201563 w 18"/>
              <a:gd name="T9" fmla="*/ 15120938 h 10"/>
              <a:gd name="T10" fmla="*/ 20161250 w 18"/>
              <a:gd name="T11" fmla="*/ 15120938 h 10"/>
              <a:gd name="T12" fmla="*/ 15120938 w 18"/>
              <a:gd name="T13" fmla="*/ 10080625 h 10"/>
              <a:gd name="T14" fmla="*/ 10080625 w 18"/>
              <a:gd name="T15" fmla="*/ 5040313 h 10"/>
              <a:gd name="T16" fmla="*/ 10080625 w 18"/>
              <a:gd name="T17" fmla="*/ 0 h 10"/>
              <a:gd name="T18" fmla="*/ 5040313 w 18"/>
              <a:gd name="T19" fmla="*/ 0 h 10"/>
              <a:gd name="T20" fmla="*/ 0 w 18"/>
              <a:gd name="T21" fmla="*/ 0 h 10"/>
              <a:gd name="T22" fmla="*/ 0 w 18"/>
              <a:gd name="T23" fmla="*/ 5040313 h 10"/>
              <a:gd name="T24" fmla="*/ 5040313 w 18"/>
              <a:gd name="T25" fmla="*/ 10080625 h 10"/>
              <a:gd name="T26" fmla="*/ 10080625 w 18"/>
              <a:gd name="T27" fmla="*/ 10080625 h 10"/>
              <a:gd name="T28" fmla="*/ 15120938 w 18"/>
              <a:gd name="T29" fmla="*/ 15120938 h 10"/>
              <a:gd name="T30" fmla="*/ 15120938 w 18"/>
              <a:gd name="T31" fmla="*/ 15120938 h 10"/>
              <a:gd name="T32" fmla="*/ 20161250 w 18"/>
              <a:gd name="T33" fmla="*/ 15120938 h 10"/>
              <a:gd name="T34" fmla="*/ 25201563 w 18"/>
              <a:gd name="T35" fmla="*/ 20161250 h 10"/>
              <a:gd name="T36" fmla="*/ 30241875 w 18"/>
              <a:gd name="T37" fmla="*/ 20161250 h 10"/>
              <a:gd name="T38" fmla="*/ 35282188 w 18"/>
              <a:gd name="T39" fmla="*/ 25201563 h 10"/>
              <a:gd name="T40" fmla="*/ 40322500 w 18"/>
              <a:gd name="T41" fmla="*/ 25201563 h 10"/>
              <a:gd name="T42" fmla="*/ 45362813 w 18"/>
              <a:gd name="T43" fmla="*/ 25201563 h 10"/>
              <a:gd name="T44" fmla="*/ 40322500 w 18"/>
              <a:gd name="T45" fmla="*/ 2016125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" h="10">
                <a:moveTo>
                  <a:pt x="16" y="8"/>
                </a:move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16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3" name="Freeform 2494"/>
          <p:cNvSpPr>
            <a:spLocks/>
          </p:cNvSpPr>
          <p:nvPr/>
        </p:nvSpPr>
        <p:spPr bwMode="auto">
          <a:xfrm>
            <a:off x="5437188" y="3309939"/>
            <a:ext cx="303212" cy="212725"/>
          </a:xfrm>
          <a:custGeom>
            <a:avLst/>
            <a:gdLst>
              <a:gd name="T0" fmla="*/ 10080608 w 191"/>
              <a:gd name="T1" fmla="*/ 191531875 h 134"/>
              <a:gd name="T2" fmla="*/ 5040304 w 191"/>
              <a:gd name="T3" fmla="*/ 176410938 h 134"/>
              <a:gd name="T4" fmla="*/ 10080608 w 191"/>
              <a:gd name="T5" fmla="*/ 156249688 h 134"/>
              <a:gd name="T6" fmla="*/ 10080608 w 191"/>
              <a:gd name="T7" fmla="*/ 136088438 h 134"/>
              <a:gd name="T8" fmla="*/ 20161217 w 191"/>
              <a:gd name="T9" fmla="*/ 131048125 h 134"/>
              <a:gd name="T10" fmla="*/ 25201521 w 191"/>
              <a:gd name="T11" fmla="*/ 115927188 h 134"/>
              <a:gd name="T12" fmla="*/ 25201521 w 191"/>
              <a:gd name="T13" fmla="*/ 95765938 h 134"/>
              <a:gd name="T14" fmla="*/ 30241825 w 191"/>
              <a:gd name="T15" fmla="*/ 80645000 h 134"/>
              <a:gd name="T16" fmla="*/ 45362738 w 191"/>
              <a:gd name="T17" fmla="*/ 80645000 h 134"/>
              <a:gd name="T18" fmla="*/ 60483650 w 191"/>
              <a:gd name="T19" fmla="*/ 85685313 h 134"/>
              <a:gd name="T20" fmla="*/ 80644867 w 191"/>
              <a:gd name="T21" fmla="*/ 85685313 h 134"/>
              <a:gd name="T22" fmla="*/ 131047909 w 191"/>
              <a:gd name="T23" fmla="*/ 105846563 h 134"/>
              <a:gd name="T24" fmla="*/ 171370342 w 191"/>
              <a:gd name="T25" fmla="*/ 156249688 h 134"/>
              <a:gd name="T26" fmla="*/ 201612168 w 191"/>
              <a:gd name="T27" fmla="*/ 141128750 h 134"/>
              <a:gd name="T28" fmla="*/ 226813688 w 191"/>
              <a:gd name="T29" fmla="*/ 105846563 h 134"/>
              <a:gd name="T30" fmla="*/ 287297339 w 191"/>
              <a:gd name="T31" fmla="*/ 35282188 h 134"/>
              <a:gd name="T32" fmla="*/ 378022814 w 191"/>
              <a:gd name="T33" fmla="*/ 15120938 h 134"/>
              <a:gd name="T34" fmla="*/ 456146735 w 191"/>
              <a:gd name="T35" fmla="*/ 85685313 h 134"/>
              <a:gd name="T36" fmla="*/ 476307952 w 191"/>
              <a:gd name="T37" fmla="*/ 120967500 h 134"/>
              <a:gd name="T38" fmla="*/ 471267648 w 191"/>
              <a:gd name="T39" fmla="*/ 126007813 h 134"/>
              <a:gd name="T40" fmla="*/ 446066127 w 191"/>
              <a:gd name="T41" fmla="*/ 136088438 h 134"/>
              <a:gd name="T42" fmla="*/ 435985519 w 191"/>
              <a:gd name="T43" fmla="*/ 156249688 h 134"/>
              <a:gd name="T44" fmla="*/ 435985519 w 191"/>
              <a:gd name="T45" fmla="*/ 171370625 h 134"/>
              <a:gd name="T46" fmla="*/ 425904910 w 191"/>
              <a:gd name="T47" fmla="*/ 181451250 h 134"/>
              <a:gd name="T48" fmla="*/ 413304943 w 191"/>
              <a:gd name="T49" fmla="*/ 191531875 h 134"/>
              <a:gd name="T50" fmla="*/ 398184031 w 191"/>
              <a:gd name="T51" fmla="*/ 201612500 h 134"/>
              <a:gd name="T52" fmla="*/ 383063118 w 191"/>
              <a:gd name="T53" fmla="*/ 201612500 h 134"/>
              <a:gd name="T54" fmla="*/ 362901902 w 191"/>
              <a:gd name="T55" fmla="*/ 206652813 h 134"/>
              <a:gd name="T56" fmla="*/ 347780989 w 191"/>
              <a:gd name="T57" fmla="*/ 216733438 h 134"/>
              <a:gd name="T58" fmla="*/ 332660076 w 191"/>
              <a:gd name="T59" fmla="*/ 221773750 h 134"/>
              <a:gd name="T60" fmla="*/ 317539164 w 191"/>
              <a:gd name="T61" fmla="*/ 226814063 h 134"/>
              <a:gd name="T62" fmla="*/ 297377947 w 191"/>
              <a:gd name="T63" fmla="*/ 236894688 h 134"/>
              <a:gd name="T64" fmla="*/ 292337643 w 191"/>
              <a:gd name="T65" fmla="*/ 252015625 h 134"/>
              <a:gd name="T66" fmla="*/ 272176426 w 191"/>
              <a:gd name="T67" fmla="*/ 262096250 h 134"/>
              <a:gd name="T68" fmla="*/ 252015209 w 191"/>
              <a:gd name="T69" fmla="*/ 262096250 h 134"/>
              <a:gd name="T70" fmla="*/ 236894297 w 191"/>
              <a:gd name="T71" fmla="*/ 267136563 h 134"/>
              <a:gd name="T72" fmla="*/ 221773384 w 191"/>
              <a:gd name="T73" fmla="*/ 282257500 h 134"/>
              <a:gd name="T74" fmla="*/ 201612168 w 191"/>
              <a:gd name="T75" fmla="*/ 287297813 h 134"/>
              <a:gd name="T76" fmla="*/ 186491255 w 191"/>
              <a:gd name="T77" fmla="*/ 292338125 h 134"/>
              <a:gd name="T78" fmla="*/ 166330038 w 191"/>
              <a:gd name="T79" fmla="*/ 292338125 h 134"/>
              <a:gd name="T80" fmla="*/ 141128517 w 191"/>
              <a:gd name="T81" fmla="*/ 297378438 h 134"/>
              <a:gd name="T82" fmla="*/ 131047909 w 191"/>
              <a:gd name="T83" fmla="*/ 312499375 h 134"/>
              <a:gd name="T84" fmla="*/ 115926996 w 191"/>
              <a:gd name="T85" fmla="*/ 327620313 h 134"/>
              <a:gd name="T86" fmla="*/ 115926996 w 191"/>
              <a:gd name="T87" fmla="*/ 322580000 h 134"/>
              <a:gd name="T88" fmla="*/ 100806084 w 191"/>
              <a:gd name="T89" fmla="*/ 327620313 h 134"/>
              <a:gd name="T90" fmla="*/ 85685171 w 191"/>
              <a:gd name="T91" fmla="*/ 332660625 h 134"/>
              <a:gd name="T92" fmla="*/ 65523954 w 191"/>
              <a:gd name="T93" fmla="*/ 332660625 h 134"/>
              <a:gd name="T94" fmla="*/ 50403042 w 191"/>
              <a:gd name="T95" fmla="*/ 332660625 h 134"/>
              <a:gd name="T96" fmla="*/ 40322434 w 191"/>
              <a:gd name="T97" fmla="*/ 317539688 h 134"/>
              <a:gd name="T98" fmla="*/ 35282129 w 191"/>
              <a:gd name="T99" fmla="*/ 302418750 h 134"/>
              <a:gd name="T100" fmla="*/ 35282129 w 191"/>
              <a:gd name="T101" fmla="*/ 287297813 h 134"/>
              <a:gd name="T102" fmla="*/ 30241825 w 191"/>
              <a:gd name="T103" fmla="*/ 267136563 h 134"/>
              <a:gd name="T104" fmla="*/ 25201521 w 191"/>
              <a:gd name="T105" fmla="*/ 252015625 h 134"/>
              <a:gd name="T106" fmla="*/ 20161217 w 191"/>
              <a:gd name="T107" fmla="*/ 231854375 h 134"/>
              <a:gd name="T108" fmla="*/ 20161217 w 191"/>
              <a:gd name="T109" fmla="*/ 216733438 h 134"/>
              <a:gd name="T110" fmla="*/ 5040304 w 191"/>
              <a:gd name="T111" fmla="*/ 20161250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1" h="134">
                <a:moveTo>
                  <a:pt x="0" y="78"/>
                </a:moveTo>
                <a:lnTo>
                  <a:pt x="2" y="78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2" y="70"/>
                </a:lnTo>
                <a:lnTo>
                  <a:pt x="2" y="68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4" y="56"/>
                </a:lnTo>
                <a:lnTo>
                  <a:pt x="4" y="54"/>
                </a:lnTo>
                <a:lnTo>
                  <a:pt x="6" y="54"/>
                </a:lnTo>
                <a:lnTo>
                  <a:pt x="6" y="52"/>
                </a:lnTo>
                <a:lnTo>
                  <a:pt x="8" y="52"/>
                </a:lnTo>
                <a:lnTo>
                  <a:pt x="8" y="50"/>
                </a:lnTo>
                <a:lnTo>
                  <a:pt x="8" y="48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8" y="42"/>
                </a:lnTo>
                <a:lnTo>
                  <a:pt x="10" y="40"/>
                </a:lnTo>
                <a:lnTo>
                  <a:pt x="10" y="38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4" y="34"/>
                </a:lnTo>
                <a:lnTo>
                  <a:pt x="26" y="34"/>
                </a:lnTo>
                <a:lnTo>
                  <a:pt x="28" y="34"/>
                </a:lnTo>
                <a:lnTo>
                  <a:pt x="30" y="34"/>
                </a:lnTo>
                <a:lnTo>
                  <a:pt x="32" y="34"/>
                </a:lnTo>
                <a:lnTo>
                  <a:pt x="34" y="34"/>
                </a:lnTo>
                <a:lnTo>
                  <a:pt x="42" y="38"/>
                </a:lnTo>
                <a:lnTo>
                  <a:pt x="52" y="42"/>
                </a:lnTo>
                <a:lnTo>
                  <a:pt x="60" y="46"/>
                </a:lnTo>
                <a:lnTo>
                  <a:pt x="66" y="48"/>
                </a:lnTo>
                <a:lnTo>
                  <a:pt x="68" y="52"/>
                </a:lnTo>
                <a:lnTo>
                  <a:pt x="68" y="62"/>
                </a:lnTo>
                <a:lnTo>
                  <a:pt x="68" y="70"/>
                </a:lnTo>
                <a:lnTo>
                  <a:pt x="70" y="66"/>
                </a:lnTo>
                <a:lnTo>
                  <a:pt x="74" y="62"/>
                </a:lnTo>
                <a:lnTo>
                  <a:pt x="80" y="56"/>
                </a:lnTo>
                <a:lnTo>
                  <a:pt x="82" y="52"/>
                </a:lnTo>
                <a:lnTo>
                  <a:pt x="86" y="46"/>
                </a:lnTo>
                <a:lnTo>
                  <a:pt x="88" y="44"/>
                </a:lnTo>
                <a:lnTo>
                  <a:pt x="90" y="42"/>
                </a:lnTo>
                <a:lnTo>
                  <a:pt x="96" y="32"/>
                </a:lnTo>
                <a:lnTo>
                  <a:pt x="104" y="22"/>
                </a:lnTo>
                <a:lnTo>
                  <a:pt x="110" y="16"/>
                </a:lnTo>
                <a:lnTo>
                  <a:pt x="114" y="14"/>
                </a:lnTo>
                <a:lnTo>
                  <a:pt x="122" y="12"/>
                </a:lnTo>
                <a:lnTo>
                  <a:pt x="128" y="10"/>
                </a:lnTo>
                <a:lnTo>
                  <a:pt x="132" y="10"/>
                </a:lnTo>
                <a:lnTo>
                  <a:pt x="150" y="6"/>
                </a:lnTo>
                <a:lnTo>
                  <a:pt x="166" y="0"/>
                </a:lnTo>
                <a:lnTo>
                  <a:pt x="167" y="0"/>
                </a:lnTo>
                <a:lnTo>
                  <a:pt x="167" y="2"/>
                </a:lnTo>
                <a:lnTo>
                  <a:pt x="181" y="34"/>
                </a:lnTo>
                <a:lnTo>
                  <a:pt x="181" y="36"/>
                </a:lnTo>
                <a:lnTo>
                  <a:pt x="183" y="36"/>
                </a:lnTo>
                <a:lnTo>
                  <a:pt x="189" y="48"/>
                </a:lnTo>
                <a:lnTo>
                  <a:pt x="191" y="48"/>
                </a:lnTo>
                <a:lnTo>
                  <a:pt x="189" y="50"/>
                </a:lnTo>
                <a:lnTo>
                  <a:pt x="187" y="50"/>
                </a:lnTo>
                <a:lnTo>
                  <a:pt x="185" y="52"/>
                </a:lnTo>
                <a:lnTo>
                  <a:pt x="181" y="52"/>
                </a:lnTo>
                <a:lnTo>
                  <a:pt x="179" y="52"/>
                </a:lnTo>
                <a:lnTo>
                  <a:pt x="177" y="54"/>
                </a:lnTo>
                <a:lnTo>
                  <a:pt x="175" y="56"/>
                </a:lnTo>
                <a:lnTo>
                  <a:pt x="173" y="58"/>
                </a:lnTo>
                <a:lnTo>
                  <a:pt x="173" y="60"/>
                </a:lnTo>
                <a:lnTo>
                  <a:pt x="173" y="62"/>
                </a:lnTo>
                <a:lnTo>
                  <a:pt x="173" y="64"/>
                </a:lnTo>
                <a:lnTo>
                  <a:pt x="173" y="66"/>
                </a:lnTo>
                <a:lnTo>
                  <a:pt x="173" y="68"/>
                </a:lnTo>
                <a:lnTo>
                  <a:pt x="173" y="70"/>
                </a:lnTo>
                <a:lnTo>
                  <a:pt x="171" y="72"/>
                </a:lnTo>
                <a:lnTo>
                  <a:pt x="169" y="72"/>
                </a:lnTo>
                <a:lnTo>
                  <a:pt x="167" y="72"/>
                </a:lnTo>
                <a:lnTo>
                  <a:pt x="167" y="74"/>
                </a:lnTo>
                <a:lnTo>
                  <a:pt x="166" y="74"/>
                </a:lnTo>
                <a:lnTo>
                  <a:pt x="164" y="76"/>
                </a:lnTo>
                <a:lnTo>
                  <a:pt x="162" y="76"/>
                </a:lnTo>
                <a:lnTo>
                  <a:pt x="160" y="78"/>
                </a:lnTo>
                <a:lnTo>
                  <a:pt x="158" y="80"/>
                </a:lnTo>
                <a:lnTo>
                  <a:pt x="156" y="80"/>
                </a:lnTo>
                <a:lnTo>
                  <a:pt x="154" y="80"/>
                </a:lnTo>
                <a:lnTo>
                  <a:pt x="152" y="80"/>
                </a:lnTo>
                <a:lnTo>
                  <a:pt x="150" y="82"/>
                </a:lnTo>
                <a:lnTo>
                  <a:pt x="148" y="82"/>
                </a:lnTo>
                <a:lnTo>
                  <a:pt x="146" y="82"/>
                </a:lnTo>
                <a:lnTo>
                  <a:pt x="144" y="82"/>
                </a:lnTo>
                <a:lnTo>
                  <a:pt x="144" y="84"/>
                </a:lnTo>
                <a:lnTo>
                  <a:pt x="142" y="86"/>
                </a:lnTo>
                <a:lnTo>
                  <a:pt x="140" y="86"/>
                </a:lnTo>
                <a:lnTo>
                  <a:pt x="138" y="86"/>
                </a:lnTo>
                <a:lnTo>
                  <a:pt x="136" y="88"/>
                </a:lnTo>
                <a:lnTo>
                  <a:pt x="136" y="86"/>
                </a:lnTo>
                <a:lnTo>
                  <a:pt x="134" y="86"/>
                </a:lnTo>
                <a:lnTo>
                  <a:pt x="132" y="88"/>
                </a:lnTo>
                <a:lnTo>
                  <a:pt x="130" y="88"/>
                </a:lnTo>
                <a:lnTo>
                  <a:pt x="128" y="90"/>
                </a:lnTo>
                <a:lnTo>
                  <a:pt x="126" y="90"/>
                </a:lnTo>
                <a:lnTo>
                  <a:pt x="124" y="90"/>
                </a:lnTo>
                <a:lnTo>
                  <a:pt x="122" y="92"/>
                </a:lnTo>
                <a:lnTo>
                  <a:pt x="120" y="94"/>
                </a:lnTo>
                <a:lnTo>
                  <a:pt x="118" y="94"/>
                </a:lnTo>
                <a:lnTo>
                  <a:pt x="118" y="96"/>
                </a:lnTo>
                <a:lnTo>
                  <a:pt x="116" y="98"/>
                </a:lnTo>
                <a:lnTo>
                  <a:pt x="116" y="100"/>
                </a:lnTo>
                <a:lnTo>
                  <a:pt x="114" y="102"/>
                </a:lnTo>
                <a:lnTo>
                  <a:pt x="112" y="104"/>
                </a:lnTo>
                <a:lnTo>
                  <a:pt x="110" y="104"/>
                </a:lnTo>
                <a:lnTo>
                  <a:pt x="108" y="104"/>
                </a:lnTo>
                <a:lnTo>
                  <a:pt x="106" y="104"/>
                </a:lnTo>
                <a:lnTo>
                  <a:pt x="104" y="104"/>
                </a:lnTo>
                <a:lnTo>
                  <a:pt x="102" y="104"/>
                </a:lnTo>
                <a:lnTo>
                  <a:pt x="100" y="104"/>
                </a:lnTo>
                <a:lnTo>
                  <a:pt x="98" y="104"/>
                </a:lnTo>
                <a:lnTo>
                  <a:pt x="96" y="106"/>
                </a:lnTo>
                <a:lnTo>
                  <a:pt x="94" y="106"/>
                </a:lnTo>
                <a:lnTo>
                  <a:pt x="92" y="108"/>
                </a:lnTo>
                <a:lnTo>
                  <a:pt x="92" y="110"/>
                </a:lnTo>
                <a:lnTo>
                  <a:pt x="90" y="112"/>
                </a:lnTo>
                <a:lnTo>
                  <a:pt x="88" y="112"/>
                </a:lnTo>
                <a:lnTo>
                  <a:pt x="86" y="112"/>
                </a:lnTo>
                <a:lnTo>
                  <a:pt x="84" y="112"/>
                </a:lnTo>
                <a:lnTo>
                  <a:pt x="82" y="114"/>
                </a:lnTo>
                <a:lnTo>
                  <a:pt x="80" y="114"/>
                </a:lnTo>
                <a:lnTo>
                  <a:pt x="78" y="116"/>
                </a:lnTo>
                <a:lnTo>
                  <a:pt x="76" y="116"/>
                </a:lnTo>
                <a:lnTo>
                  <a:pt x="74" y="116"/>
                </a:lnTo>
                <a:lnTo>
                  <a:pt x="72" y="116"/>
                </a:lnTo>
                <a:lnTo>
                  <a:pt x="68" y="116"/>
                </a:lnTo>
                <a:lnTo>
                  <a:pt x="66" y="116"/>
                </a:lnTo>
                <a:lnTo>
                  <a:pt x="64" y="116"/>
                </a:lnTo>
                <a:lnTo>
                  <a:pt x="62" y="116"/>
                </a:lnTo>
                <a:lnTo>
                  <a:pt x="60" y="118"/>
                </a:lnTo>
                <a:lnTo>
                  <a:pt x="56" y="118"/>
                </a:lnTo>
                <a:lnTo>
                  <a:pt x="56" y="120"/>
                </a:lnTo>
                <a:lnTo>
                  <a:pt x="54" y="122"/>
                </a:lnTo>
                <a:lnTo>
                  <a:pt x="52" y="124"/>
                </a:lnTo>
                <a:lnTo>
                  <a:pt x="50" y="124"/>
                </a:lnTo>
                <a:lnTo>
                  <a:pt x="48" y="126"/>
                </a:lnTo>
                <a:lnTo>
                  <a:pt x="48" y="128"/>
                </a:lnTo>
                <a:lnTo>
                  <a:pt x="46" y="130"/>
                </a:lnTo>
                <a:lnTo>
                  <a:pt x="46" y="128"/>
                </a:lnTo>
                <a:lnTo>
                  <a:pt x="44" y="130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6" y="130"/>
                </a:lnTo>
                <a:lnTo>
                  <a:pt x="36" y="132"/>
                </a:lnTo>
                <a:lnTo>
                  <a:pt x="34" y="132"/>
                </a:lnTo>
                <a:lnTo>
                  <a:pt x="32" y="132"/>
                </a:lnTo>
                <a:lnTo>
                  <a:pt x="30" y="132"/>
                </a:lnTo>
                <a:lnTo>
                  <a:pt x="28" y="134"/>
                </a:lnTo>
                <a:lnTo>
                  <a:pt x="26" y="132"/>
                </a:lnTo>
                <a:lnTo>
                  <a:pt x="24" y="132"/>
                </a:lnTo>
                <a:lnTo>
                  <a:pt x="22" y="130"/>
                </a:lnTo>
                <a:lnTo>
                  <a:pt x="20" y="132"/>
                </a:lnTo>
                <a:lnTo>
                  <a:pt x="18" y="132"/>
                </a:lnTo>
                <a:lnTo>
                  <a:pt x="18" y="130"/>
                </a:lnTo>
                <a:lnTo>
                  <a:pt x="18" y="128"/>
                </a:lnTo>
                <a:lnTo>
                  <a:pt x="16" y="126"/>
                </a:lnTo>
                <a:lnTo>
                  <a:pt x="16" y="124"/>
                </a:lnTo>
                <a:lnTo>
                  <a:pt x="16" y="122"/>
                </a:lnTo>
                <a:lnTo>
                  <a:pt x="14" y="120"/>
                </a:lnTo>
                <a:lnTo>
                  <a:pt x="14" y="118"/>
                </a:lnTo>
                <a:lnTo>
                  <a:pt x="14" y="116"/>
                </a:lnTo>
                <a:lnTo>
                  <a:pt x="14" y="114"/>
                </a:lnTo>
                <a:lnTo>
                  <a:pt x="14" y="112"/>
                </a:lnTo>
                <a:lnTo>
                  <a:pt x="14" y="110"/>
                </a:lnTo>
                <a:lnTo>
                  <a:pt x="14" y="108"/>
                </a:lnTo>
                <a:lnTo>
                  <a:pt x="12" y="106"/>
                </a:lnTo>
                <a:lnTo>
                  <a:pt x="10" y="104"/>
                </a:lnTo>
                <a:lnTo>
                  <a:pt x="10" y="102"/>
                </a:lnTo>
                <a:lnTo>
                  <a:pt x="10" y="100"/>
                </a:lnTo>
                <a:lnTo>
                  <a:pt x="10" y="98"/>
                </a:lnTo>
                <a:lnTo>
                  <a:pt x="8" y="96"/>
                </a:lnTo>
                <a:lnTo>
                  <a:pt x="8" y="94"/>
                </a:lnTo>
                <a:lnTo>
                  <a:pt x="8" y="92"/>
                </a:lnTo>
                <a:lnTo>
                  <a:pt x="8" y="90"/>
                </a:lnTo>
                <a:lnTo>
                  <a:pt x="8" y="88"/>
                </a:lnTo>
                <a:lnTo>
                  <a:pt x="8" y="86"/>
                </a:lnTo>
                <a:lnTo>
                  <a:pt x="6" y="84"/>
                </a:lnTo>
                <a:lnTo>
                  <a:pt x="6" y="82"/>
                </a:lnTo>
                <a:lnTo>
                  <a:pt x="4" y="80"/>
                </a:lnTo>
                <a:lnTo>
                  <a:pt x="2" y="80"/>
                </a:lnTo>
                <a:lnTo>
                  <a:pt x="0" y="80"/>
                </a:lnTo>
                <a:lnTo>
                  <a:pt x="0" y="7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4" name="Freeform 2495"/>
          <p:cNvSpPr>
            <a:spLocks/>
          </p:cNvSpPr>
          <p:nvPr/>
        </p:nvSpPr>
        <p:spPr bwMode="auto">
          <a:xfrm>
            <a:off x="5437188" y="3309939"/>
            <a:ext cx="303212" cy="212725"/>
          </a:xfrm>
          <a:custGeom>
            <a:avLst/>
            <a:gdLst>
              <a:gd name="T0" fmla="*/ 10080608 w 191"/>
              <a:gd name="T1" fmla="*/ 191531875 h 134"/>
              <a:gd name="T2" fmla="*/ 5040304 w 191"/>
              <a:gd name="T3" fmla="*/ 176410938 h 134"/>
              <a:gd name="T4" fmla="*/ 10080608 w 191"/>
              <a:gd name="T5" fmla="*/ 156249688 h 134"/>
              <a:gd name="T6" fmla="*/ 10080608 w 191"/>
              <a:gd name="T7" fmla="*/ 136088438 h 134"/>
              <a:gd name="T8" fmla="*/ 20161217 w 191"/>
              <a:gd name="T9" fmla="*/ 131048125 h 134"/>
              <a:gd name="T10" fmla="*/ 25201521 w 191"/>
              <a:gd name="T11" fmla="*/ 115927188 h 134"/>
              <a:gd name="T12" fmla="*/ 25201521 w 191"/>
              <a:gd name="T13" fmla="*/ 95765938 h 134"/>
              <a:gd name="T14" fmla="*/ 30241825 w 191"/>
              <a:gd name="T15" fmla="*/ 80645000 h 134"/>
              <a:gd name="T16" fmla="*/ 45362738 w 191"/>
              <a:gd name="T17" fmla="*/ 80645000 h 134"/>
              <a:gd name="T18" fmla="*/ 60483650 w 191"/>
              <a:gd name="T19" fmla="*/ 85685313 h 134"/>
              <a:gd name="T20" fmla="*/ 80644867 w 191"/>
              <a:gd name="T21" fmla="*/ 85685313 h 134"/>
              <a:gd name="T22" fmla="*/ 131047909 w 191"/>
              <a:gd name="T23" fmla="*/ 105846563 h 134"/>
              <a:gd name="T24" fmla="*/ 171370342 w 191"/>
              <a:gd name="T25" fmla="*/ 156249688 h 134"/>
              <a:gd name="T26" fmla="*/ 201612168 w 191"/>
              <a:gd name="T27" fmla="*/ 141128750 h 134"/>
              <a:gd name="T28" fmla="*/ 226813688 w 191"/>
              <a:gd name="T29" fmla="*/ 105846563 h 134"/>
              <a:gd name="T30" fmla="*/ 287297339 w 191"/>
              <a:gd name="T31" fmla="*/ 35282188 h 134"/>
              <a:gd name="T32" fmla="*/ 378022814 w 191"/>
              <a:gd name="T33" fmla="*/ 15120938 h 134"/>
              <a:gd name="T34" fmla="*/ 456146735 w 191"/>
              <a:gd name="T35" fmla="*/ 85685313 h 134"/>
              <a:gd name="T36" fmla="*/ 476307952 w 191"/>
              <a:gd name="T37" fmla="*/ 120967500 h 134"/>
              <a:gd name="T38" fmla="*/ 471267648 w 191"/>
              <a:gd name="T39" fmla="*/ 126007813 h 134"/>
              <a:gd name="T40" fmla="*/ 446066127 w 191"/>
              <a:gd name="T41" fmla="*/ 136088438 h 134"/>
              <a:gd name="T42" fmla="*/ 435985519 w 191"/>
              <a:gd name="T43" fmla="*/ 156249688 h 134"/>
              <a:gd name="T44" fmla="*/ 435985519 w 191"/>
              <a:gd name="T45" fmla="*/ 171370625 h 134"/>
              <a:gd name="T46" fmla="*/ 425904910 w 191"/>
              <a:gd name="T47" fmla="*/ 181451250 h 134"/>
              <a:gd name="T48" fmla="*/ 413304943 w 191"/>
              <a:gd name="T49" fmla="*/ 191531875 h 134"/>
              <a:gd name="T50" fmla="*/ 398184031 w 191"/>
              <a:gd name="T51" fmla="*/ 201612500 h 134"/>
              <a:gd name="T52" fmla="*/ 383063118 w 191"/>
              <a:gd name="T53" fmla="*/ 201612500 h 134"/>
              <a:gd name="T54" fmla="*/ 362901902 w 191"/>
              <a:gd name="T55" fmla="*/ 206652813 h 134"/>
              <a:gd name="T56" fmla="*/ 347780989 w 191"/>
              <a:gd name="T57" fmla="*/ 216733438 h 134"/>
              <a:gd name="T58" fmla="*/ 332660076 w 191"/>
              <a:gd name="T59" fmla="*/ 221773750 h 134"/>
              <a:gd name="T60" fmla="*/ 317539164 w 191"/>
              <a:gd name="T61" fmla="*/ 226814063 h 134"/>
              <a:gd name="T62" fmla="*/ 297377947 w 191"/>
              <a:gd name="T63" fmla="*/ 236894688 h 134"/>
              <a:gd name="T64" fmla="*/ 292337643 w 191"/>
              <a:gd name="T65" fmla="*/ 252015625 h 134"/>
              <a:gd name="T66" fmla="*/ 272176426 w 191"/>
              <a:gd name="T67" fmla="*/ 262096250 h 134"/>
              <a:gd name="T68" fmla="*/ 252015209 w 191"/>
              <a:gd name="T69" fmla="*/ 262096250 h 134"/>
              <a:gd name="T70" fmla="*/ 236894297 w 191"/>
              <a:gd name="T71" fmla="*/ 267136563 h 134"/>
              <a:gd name="T72" fmla="*/ 221773384 w 191"/>
              <a:gd name="T73" fmla="*/ 282257500 h 134"/>
              <a:gd name="T74" fmla="*/ 201612168 w 191"/>
              <a:gd name="T75" fmla="*/ 287297813 h 134"/>
              <a:gd name="T76" fmla="*/ 186491255 w 191"/>
              <a:gd name="T77" fmla="*/ 292338125 h 134"/>
              <a:gd name="T78" fmla="*/ 166330038 w 191"/>
              <a:gd name="T79" fmla="*/ 292338125 h 134"/>
              <a:gd name="T80" fmla="*/ 141128517 w 191"/>
              <a:gd name="T81" fmla="*/ 297378438 h 134"/>
              <a:gd name="T82" fmla="*/ 131047909 w 191"/>
              <a:gd name="T83" fmla="*/ 312499375 h 134"/>
              <a:gd name="T84" fmla="*/ 115926996 w 191"/>
              <a:gd name="T85" fmla="*/ 327620313 h 134"/>
              <a:gd name="T86" fmla="*/ 115926996 w 191"/>
              <a:gd name="T87" fmla="*/ 322580000 h 134"/>
              <a:gd name="T88" fmla="*/ 100806084 w 191"/>
              <a:gd name="T89" fmla="*/ 327620313 h 134"/>
              <a:gd name="T90" fmla="*/ 85685171 w 191"/>
              <a:gd name="T91" fmla="*/ 332660625 h 134"/>
              <a:gd name="T92" fmla="*/ 65523954 w 191"/>
              <a:gd name="T93" fmla="*/ 332660625 h 134"/>
              <a:gd name="T94" fmla="*/ 50403042 w 191"/>
              <a:gd name="T95" fmla="*/ 332660625 h 134"/>
              <a:gd name="T96" fmla="*/ 40322434 w 191"/>
              <a:gd name="T97" fmla="*/ 317539688 h 134"/>
              <a:gd name="T98" fmla="*/ 35282129 w 191"/>
              <a:gd name="T99" fmla="*/ 302418750 h 134"/>
              <a:gd name="T100" fmla="*/ 35282129 w 191"/>
              <a:gd name="T101" fmla="*/ 287297813 h 134"/>
              <a:gd name="T102" fmla="*/ 30241825 w 191"/>
              <a:gd name="T103" fmla="*/ 267136563 h 134"/>
              <a:gd name="T104" fmla="*/ 25201521 w 191"/>
              <a:gd name="T105" fmla="*/ 252015625 h 134"/>
              <a:gd name="T106" fmla="*/ 20161217 w 191"/>
              <a:gd name="T107" fmla="*/ 231854375 h 134"/>
              <a:gd name="T108" fmla="*/ 20161217 w 191"/>
              <a:gd name="T109" fmla="*/ 216733438 h 134"/>
              <a:gd name="T110" fmla="*/ 5040304 w 191"/>
              <a:gd name="T111" fmla="*/ 20161250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1" h="134">
                <a:moveTo>
                  <a:pt x="0" y="78"/>
                </a:moveTo>
                <a:lnTo>
                  <a:pt x="2" y="78"/>
                </a:lnTo>
                <a:lnTo>
                  <a:pt x="4" y="78"/>
                </a:lnTo>
                <a:lnTo>
                  <a:pt x="4" y="76"/>
                </a:lnTo>
                <a:lnTo>
                  <a:pt x="4" y="74"/>
                </a:lnTo>
                <a:lnTo>
                  <a:pt x="4" y="72"/>
                </a:lnTo>
                <a:lnTo>
                  <a:pt x="2" y="70"/>
                </a:lnTo>
                <a:lnTo>
                  <a:pt x="2" y="68"/>
                </a:lnTo>
                <a:lnTo>
                  <a:pt x="4" y="66"/>
                </a:lnTo>
                <a:lnTo>
                  <a:pt x="4" y="64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4" y="56"/>
                </a:lnTo>
                <a:lnTo>
                  <a:pt x="4" y="54"/>
                </a:lnTo>
                <a:lnTo>
                  <a:pt x="6" y="54"/>
                </a:lnTo>
                <a:lnTo>
                  <a:pt x="6" y="52"/>
                </a:lnTo>
                <a:lnTo>
                  <a:pt x="8" y="52"/>
                </a:lnTo>
                <a:lnTo>
                  <a:pt x="8" y="50"/>
                </a:lnTo>
                <a:lnTo>
                  <a:pt x="8" y="48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8" y="42"/>
                </a:lnTo>
                <a:lnTo>
                  <a:pt x="10" y="40"/>
                </a:lnTo>
                <a:lnTo>
                  <a:pt x="10" y="38"/>
                </a:lnTo>
                <a:lnTo>
                  <a:pt x="10" y="36"/>
                </a:lnTo>
                <a:lnTo>
                  <a:pt x="10" y="34"/>
                </a:lnTo>
                <a:lnTo>
                  <a:pt x="12" y="32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4" y="34"/>
                </a:lnTo>
                <a:lnTo>
                  <a:pt x="26" y="34"/>
                </a:lnTo>
                <a:lnTo>
                  <a:pt x="28" y="34"/>
                </a:lnTo>
                <a:lnTo>
                  <a:pt x="30" y="34"/>
                </a:lnTo>
                <a:lnTo>
                  <a:pt x="32" y="34"/>
                </a:lnTo>
                <a:lnTo>
                  <a:pt x="34" y="34"/>
                </a:lnTo>
                <a:lnTo>
                  <a:pt x="42" y="38"/>
                </a:lnTo>
                <a:lnTo>
                  <a:pt x="52" y="42"/>
                </a:lnTo>
                <a:lnTo>
                  <a:pt x="60" y="46"/>
                </a:lnTo>
                <a:lnTo>
                  <a:pt x="66" y="48"/>
                </a:lnTo>
                <a:lnTo>
                  <a:pt x="68" y="52"/>
                </a:lnTo>
                <a:lnTo>
                  <a:pt x="68" y="62"/>
                </a:lnTo>
                <a:lnTo>
                  <a:pt x="68" y="70"/>
                </a:lnTo>
                <a:lnTo>
                  <a:pt x="70" y="66"/>
                </a:lnTo>
                <a:lnTo>
                  <a:pt x="74" y="62"/>
                </a:lnTo>
                <a:lnTo>
                  <a:pt x="80" y="56"/>
                </a:lnTo>
                <a:lnTo>
                  <a:pt x="82" y="52"/>
                </a:lnTo>
                <a:lnTo>
                  <a:pt x="86" y="46"/>
                </a:lnTo>
                <a:lnTo>
                  <a:pt x="88" y="44"/>
                </a:lnTo>
                <a:lnTo>
                  <a:pt x="90" y="42"/>
                </a:lnTo>
                <a:lnTo>
                  <a:pt x="96" y="32"/>
                </a:lnTo>
                <a:lnTo>
                  <a:pt x="104" y="22"/>
                </a:lnTo>
                <a:lnTo>
                  <a:pt x="110" y="16"/>
                </a:lnTo>
                <a:lnTo>
                  <a:pt x="114" y="14"/>
                </a:lnTo>
                <a:lnTo>
                  <a:pt x="122" y="12"/>
                </a:lnTo>
                <a:lnTo>
                  <a:pt x="128" y="10"/>
                </a:lnTo>
                <a:lnTo>
                  <a:pt x="132" y="10"/>
                </a:lnTo>
                <a:lnTo>
                  <a:pt x="150" y="6"/>
                </a:lnTo>
                <a:lnTo>
                  <a:pt x="166" y="0"/>
                </a:lnTo>
                <a:lnTo>
                  <a:pt x="167" y="0"/>
                </a:lnTo>
                <a:lnTo>
                  <a:pt x="167" y="2"/>
                </a:lnTo>
                <a:lnTo>
                  <a:pt x="181" y="34"/>
                </a:lnTo>
                <a:lnTo>
                  <a:pt x="181" y="36"/>
                </a:lnTo>
                <a:lnTo>
                  <a:pt x="183" y="36"/>
                </a:lnTo>
                <a:lnTo>
                  <a:pt x="189" y="48"/>
                </a:lnTo>
                <a:lnTo>
                  <a:pt x="191" y="48"/>
                </a:lnTo>
                <a:lnTo>
                  <a:pt x="189" y="50"/>
                </a:lnTo>
                <a:lnTo>
                  <a:pt x="187" y="50"/>
                </a:lnTo>
                <a:lnTo>
                  <a:pt x="185" y="52"/>
                </a:lnTo>
                <a:lnTo>
                  <a:pt x="181" y="52"/>
                </a:lnTo>
                <a:lnTo>
                  <a:pt x="179" y="52"/>
                </a:lnTo>
                <a:lnTo>
                  <a:pt x="177" y="54"/>
                </a:lnTo>
                <a:lnTo>
                  <a:pt x="175" y="56"/>
                </a:lnTo>
                <a:lnTo>
                  <a:pt x="173" y="58"/>
                </a:lnTo>
                <a:lnTo>
                  <a:pt x="173" y="60"/>
                </a:lnTo>
                <a:lnTo>
                  <a:pt x="173" y="62"/>
                </a:lnTo>
                <a:lnTo>
                  <a:pt x="173" y="64"/>
                </a:lnTo>
                <a:lnTo>
                  <a:pt x="173" y="66"/>
                </a:lnTo>
                <a:lnTo>
                  <a:pt x="173" y="68"/>
                </a:lnTo>
                <a:lnTo>
                  <a:pt x="173" y="70"/>
                </a:lnTo>
                <a:lnTo>
                  <a:pt x="171" y="72"/>
                </a:lnTo>
                <a:lnTo>
                  <a:pt x="169" y="72"/>
                </a:lnTo>
                <a:lnTo>
                  <a:pt x="167" y="72"/>
                </a:lnTo>
                <a:lnTo>
                  <a:pt x="167" y="74"/>
                </a:lnTo>
                <a:lnTo>
                  <a:pt x="166" y="74"/>
                </a:lnTo>
                <a:lnTo>
                  <a:pt x="164" y="76"/>
                </a:lnTo>
                <a:lnTo>
                  <a:pt x="162" y="76"/>
                </a:lnTo>
                <a:lnTo>
                  <a:pt x="160" y="78"/>
                </a:lnTo>
                <a:lnTo>
                  <a:pt x="158" y="80"/>
                </a:lnTo>
                <a:lnTo>
                  <a:pt x="156" y="80"/>
                </a:lnTo>
                <a:lnTo>
                  <a:pt x="154" y="80"/>
                </a:lnTo>
                <a:lnTo>
                  <a:pt x="152" y="80"/>
                </a:lnTo>
                <a:lnTo>
                  <a:pt x="150" y="82"/>
                </a:lnTo>
                <a:lnTo>
                  <a:pt x="148" y="82"/>
                </a:lnTo>
                <a:lnTo>
                  <a:pt x="146" y="82"/>
                </a:lnTo>
                <a:lnTo>
                  <a:pt x="144" y="82"/>
                </a:lnTo>
                <a:lnTo>
                  <a:pt x="144" y="84"/>
                </a:lnTo>
                <a:lnTo>
                  <a:pt x="142" y="86"/>
                </a:lnTo>
                <a:lnTo>
                  <a:pt x="140" y="86"/>
                </a:lnTo>
                <a:lnTo>
                  <a:pt x="138" y="86"/>
                </a:lnTo>
                <a:lnTo>
                  <a:pt x="136" y="88"/>
                </a:lnTo>
                <a:lnTo>
                  <a:pt x="136" y="86"/>
                </a:lnTo>
                <a:lnTo>
                  <a:pt x="134" y="86"/>
                </a:lnTo>
                <a:lnTo>
                  <a:pt x="132" y="88"/>
                </a:lnTo>
                <a:lnTo>
                  <a:pt x="130" y="88"/>
                </a:lnTo>
                <a:lnTo>
                  <a:pt x="128" y="90"/>
                </a:lnTo>
                <a:lnTo>
                  <a:pt x="126" y="90"/>
                </a:lnTo>
                <a:lnTo>
                  <a:pt x="124" y="90"/>
                </a:lnTo>
                <a:lnTo>
                  <a:pt x="122" y="92"/>
                </a:lnTo>
                <a:lnTo>
                  <a:pt x="120" y="94"/>
                </a:lnTo>
                <a:lnTo>
                  <a:pt x="118" y="94"/>
                </a:lnTo>
                <a:lnTo>
                  <a:pt x="118" y="96"/>
                </a:lnTo>
                <a:lnTo>
                  <a:pt x="116" y="98"/>
                </a:lnTo>
                <a:lnTo>
                  <a:pt x="116" y="100"/>
                </a:lnTo>
                <a:lnTo>
                  <a:pt x="114" y="102"/>
                </a:lnTo>
                <a:lnTo>
                  <a:pt x="112" y="104"/>
                </a:lnTo>
                <a:lnTo>
                  <a:pt x="110" y="104"/>
                </a:lnTo>
                <a:lnTo>
                  <a:pt x="108" y="104"/>
                </a:lnTo>
                <a:lnTo>
                  <a:pt x="106" y="104"/>
                </a:lnTo>
                <a:lnTo>
                  <a:pt x="104" y="104"/>
                </a:lnTo>
                <a:lnTo>
                  <a:pt x="102" y="104"/>
                </a:lnTo>
                <a:lnTo>
                  <a:pt x="100" y="104"/>
                </a:lnTo>
                <a:lnTo>
                  <a:pt x="98" y="104"/>
                </a:lnTo>
                <a:lnTo>
                  <a:pt x="96" y="106"/>
                </a:lnTo>
                <a:lnTo>
                  <a:pt x="94" y="106"/>
                </a:lnTo>
                <a:lnTo>
                  <a:pt x="92" y="108"/>
                </a:lnTo>
                <a:lnTo>
                  <a:pt x="92" y="110"/>
                </a:lnTo>
                <a:lnTo>
                  <a:pt x="90" y="112"/>
                </a:lnTo>
                <a:lnTo>
                  <a:pt x="88" y="112"/>
                </a:lnTo>
                <a:lnTo>
                  <a:pt x="86" y="112"/>
                </a:lnTo>
                <a:lnTo>
                  <a:pt x="84" y="112"/>
                </a:lnTo>
                <a:lnTo>
                  <a:pt x="82" y="114"/>
                </a:lnTo>
                <a:lnTo>
                  <a:pt x="80" y="114"/>
                </a:lnTo>
                <a:lnTo>
                  <a:pt x="78" y="116"/>
                </a:lnTo>
                <a:lnTo>
                  <a:pt x="76" y="116"/>
                </a:lnTo>
                <a:lnTo>
                  <a:pt x="74" y="116"/>
                </a:lnTo>
                <a:lnTo>
                  <a:pt x="72" y="116"/>
                </a:lnTo>
                <a:lnTo>
                  <a:pt x="68" y="116"/>
                </a:lnTo>
                <a:lnTo>
                  <a:pt x="66" y="116"/>
                </a:lnTo>
                <a:lnTo>
                  <a:pt x="64" y="116"/>
                </a:lnTo>
                <a:lnTo>
                  <a:pt x="62" y="116"/>
                </a:lnTo>
                <a:lnTo>
                  <a:pt x="60" y="118"/>
                </a:lnTo>
                <a:lnTo>
                  <a:pt x="56" y="118"/>
                </a:lnTo>
                <a:lnTo>
                  <a:pt x="56" y="120"/>
                </a:lnTo>
                <a:lnTo>
                  <a:pt x="54" y="122"/>
                </a:lnTo>
                <a:lnTo>
                  <a:pt x="52" y="124"/>
                </a:lnTo>
                <a:lnTo>
                  <a:pt x="50" y="124"/>
                </a:lnTo>
                <a:lnTo>
                  <a:pt x="48" y="126"/>
                </a:lnTo>
                <a:lnTo>
                  <a:pt x="48" y="128"/>
                </a:lnTo>
                <a:lnTo>
                  <a:pt x="46" y="130"/>
                </a:lnTo>
                <a:lnTo>
                  <a:pt x="46" y="128"/>
                </a:lnTo>
                <a:lnTo>
                  <a:pt x="44" y="130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6" y="130"/>
                </a:lnTo>
                <a:lnTo>
                  <a:pt x="36" y="132"/>
                </a:lnTo>
                <a:lnTo>
                  <a:pt x="34" y="132"/>
                </a:lnTo>
                <a:lnTo>
                  <a:pt x="32" y="132"/>
                </a:lnTo>
                <a:lnTo>
                  <a:pt x="30" y="132"/>
                </a:lnTo>
                <a:lnTo>
                  <a:pt x="28" y="134"/>
                </a:lnTo>
                <a:lnTo>
                  <a:pt x="26" y="132"/>
                </a:lnTo>
                <a:lnTo>
                  <a:pt x="24" y="132"/>
                </a:lnTo>
                <a:lnTo>
                  <a:pt x="22" y="130"/>
                </a:lnTo>
                <a:lnTo>
                  <a:pt x="20" y="132"/>
                </a:lnTo>
                <a:lnTo>
                  <a:pt x="18" y="132"/>
                </a:lnTo>
                <a:lnTo>
                  <a:pt x="18" y="130"/>
                </a:lnTo>
                <a:lnTo>
                  <a:pt x="18" y="128"/>
                </a:lnTo>
                <a:lnTo>
                  <a:pt x="16" y="126"/>
                </a:lnTo>
                <a:lnTo>
                  <a:pt x="16" y="124"/>
                </a:lnTo>
                <a:lnTo>
                  <a:pt x="16" y="122"/>
                </a:lnTo>
                <a:lnTo>
                  <a:pt x="14" y="120"/>
                </a:lnTo>
                <a:lnTo>
                  <a:pt x="14" y="118"/>
                </a:lnTo>
                <a:lnTo>
                  <a:pt x="14" y="116"/>
                </a:lnTo>
                <a:lnTo>
                  <a:pt x="14" y="114"/>
                </a:lnTo>
                <a:lnTo>
                  <a:pt x="14" y="112"/>
                </a:lnTo>
                <a:lnTo>
                  <a:pt x="14" y="110"/>
                </a:lnTo>
                <a:lnTo>
                  <a:pt x="14" y="108"/>
                </a:lnTo>
                <a:lnTo>
                  <a:pt x="12" y="106"/>
                </a:lnTo>
                <a:lnTo>
                  <a:pt x="10" y="104"/>
                </a:lnTo>
                <a:lnTo>
                  <a:pt x="10" y="102"/>
                </a:lnTo>
                <a:lnTo>
                  <a:pt x="10" y="100"/>
                </a:lnTo>
                <a:lnTo>
                  <a:pt x="10" y="98"/>
                </a:lnTo>
                <a:lnTo>
                  <a:pt x="8" y="96"/>
                </a:lnTo>
                <a:lnTo>
                  <a:pt x="8" y="94"/>
                </a:lnTo>
                <a:lnTo>
                  <a:pt x="8" y="92"/>
                </a:lnTo>
                <a:lnTo>
                  <a:pt x="8" y="90"/>
                </a:lnTo>
                <a:lnTo>
                  <a:pt x="8" y="88"/>
                </a:lnTo>
                <a:lnTo>
                  <a:pt x="8" y="86"/>
                </a:lnTo>
                <a:lnTo>
                  <a:pt x="6" y="84"/>
                </a:lnTo>
                <a:lnTo>
                  <a:pt x="6" y="82"/>
                </a:lnTo>
                <a:lnTo>
                  <a:pt x="4" y="80"/>
                </a:lnTo>
                <a:lnTo>
                  <a:pt x="2" y="80"/>
                </a:lnTo>
                <a:lnTo>
                  <a:pt x="0" y="80"/>
                </a:lnTo>
                <a:lnTo>
                  <a:pt x="0" y="7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5" name="Freeform 2496"/>
          <p:cNvSpPr>
            <a:spLocks/>
          </p:cNvSpPr>
          <p:nvPr/>
        </p:nvSpPr>
        <p:spPr bwMode="auto">
          <a:xfrm>
            <a:off x="3878266" y="3652838"/>
            <a:ext cx="117475" cy="139700"/>
          </a:xfrm>
          <a:custGeom>
            <a:avLst/>
            <a:gdLst>
              <a:gd name="T0" fmla="*/ 5040313 w 74"/>
              <a:gd name="T1" fmla="*/ 85685313 h 88"/>
              <a:gd name="T2" fmla="*/ 10080625 w 74"/>
              <a:gd name="T3" fmla="*/ 70564375 h 88"/>
              <a:gd name="T4" fmla="*/ 20161250 w 74"/>
              <a:gd name="T5" fmla="*/ 60483750 h 88"/>
              <a:gd name="T6" fmla="*/ 30241875 w 74"/>
              <a:gd name="T7" fmla="*/ 55443438 h 88"/>
              <a:gd name="T8" fmla="*/ 35282188 w 74"/>
              <a:gd name="T9" fmla="*/ 45362813 h 88"/>
              <a:gd name="T10" fmla="*/ 45362813 w 74"/>
              <a:gd name="T11" fmla="*/ 25201563 h 88"/>
              <a:gd name="T12" fmla="*/ 55443438 w 74"/>
              <a:gd name="T13" fmla="*/ 20161250 h 88"/>
              <a:gd name="T14" fmla="*/ 55443438 w 74"/>
              <a:gd name="T15" fmla="*/ 10080625 h 88"/>
              <a:gd name="T16" fmla="*/ 65524063 w 74"/>
              <a:gd name="T17" fmla="*/ 5040313 h 88"/>
              <a:gd name="T18" fmla="*/ 75604688 w 74"/>
              <a:gd name="T19" fmla="*/ 5040313 h 88"/>
              <a:gd name="T20" fmla="*/ 80645000 w 74"/>
              <a:gd name="T21" fmla="*/ 5040313 h 88"/>
              <a:gd name="T22" fmla="*/ 90725625 w 74"/>
              <a:gd name="T23" fmla="*/ 15120938 h 88"/>
              <a:gd name="T24" fmla="*/ 90725625 w 74"/>
              <a:gd name="T25" fmla="*/ 25201563 h 88"/>
              <a:gd name="T26" fmla="*/ 95765938 w 74"/>
              <a:gd name="T27" fmla="*/ 30241875 h 88"/>
              <a:gd name="T28" fmla="*/ 95765938 w 74"/>
              <a:gd name="T29" fmla="*/ 45362813 h 88"/>
              <a:gd name="T30" fmla="*/ 95765938 w 74"/>
              <a:gd name="T31" fmla="*/ 60483750 h 88"/>
              <a:gd name="T32" fmla="*/ 95765938 w 74"/>
              <a:gd name="T33" fmla="*/ 65524063 h 88"/>
              <a:gd name="T34" fmla="*/ 105846563 w 74"/>
              <a:gd name="T35" fmla="*/ 65524063 h 88"/>
              <a:gd name="T36" fmla="*/ 110886875 w 74"/>
              <a:gd name="T37" fmla="*/ 75604688 h 88"/>
              <a:gd name="T38" fmla="*/ 120967500 w 74"/>
              <a:gd name="T39" fmla="*/ 70564375 h 88"/>
              <a:gd name="T40" fmla="*/ 126007813 w 74"/>
              <a:gd name="T41" fmla="*/ 55443438 h 88"/>
              <a:gd name="T42" fmla="*/ 136088438 w 74"/>
              <a:gd name="T43" fmla="*/ 50403125 h 88"/>
              <a:gd name="T44" fmla="*/ 136088438 w 74"/>
              <a:gd name="T45" fmla="*/ 55443438 h 88"/>
              <a:gd name="T46" fmla="*/ 141128750 w 74"/>
              <a:gd name="T47" fmla="*/ 65524063 h 88"/>
              <a:gd name="T48" fmla="*/ 146169063 w 74"/>
              <a:gd name="T49" fmla="*/ 80645000 h 88"/>
              <a:gd name="T50" fmla="*/ 146169063 w 74"/>
              <a:gd name="T51" fmla="*/ 90725625 h 88"/>
              <a:gd name="T52" fmla="*/ 141128750 w 74"/>
              <a:gd name="T53" fmla="*/ 100806250 h 88"/>
              <a:gd name="T54" fmla="*/ 131048125 w 74"/>
              <a:gd name="T55" fmla="*/ 110886875 h 88"/>
              <a:gd name="T56" fmla="*/ 141128750 w 74"/>
              <a:gd name="T57" fmla="*/ 115927188 h 88"/>
              <a:gd name="T58" fmla="*/ 151209375 w 74"/>
              <a:gd name="T59" fmla="*/ 120967500 h 88"/>
              <a:gd name="T60" fmla="*/ 161290000 w 74"/>
              <a:gd name="T61" fmla="*/ 120967500 h 88"/>
              <a:gd name="T62" fmla="*/ 171370625 w 74"/>
              <a:gd name="T63" fmla="*/ 136088438 h 88"/>
              <a:gd name="T64" fmla="*/ 181451250 w 74"/>
              <a:gd name="T65" fmla="*/ 141128750 h 88"/>
              <a:gd name="T66" fmla="*/ 186491563 w 74"/>
              <a:gd name="T67" fmla="*/ 156249688 h 88"/>
              <a:gd name="T68" fmla="*/ 186491563 w 74"/>
              <a:gd name="T69" fmla="*/ 166330313 h 88"/>
              <a:gd name="T70" fmla="*/ 186491563 w 74"/>
              <a:gd name="T71" fmla="*/ 176410938 h 88"/>
              <a:gd name="T72" fmla="*/ 181451250 w 74"/>
              <a:gd name="T73" fmla="*/ 181451250 h 88"/>
              <a:gd name="T74" fmla="*/ 176410938 w 74"/>
              <a:gd name="T75" fmla="*/ 196572188 h 88"/>
              <a:gd name="T76" fmla="*/ 181451250 w 74"/>
              <a:gd name="T77" fmla="*/ 216733438 h 88"/>
              <a:gd name="T78" fmla="*/ 176410938 w 74"/>
              <a:gd name="T79" fmla="*/ 221773750 h 88"/>
              <a:gd name="T80" fmla="*/ 166330313 w 74"/>
              <a:gd name="T81" fmla="*/ 216733438 h 88"/>
              <a:gd name="T82" fmla="*/ 146169063 w 74"/>
              <a:gd name="T83" fmla="*/ 211693125 h 88"/>
              <a:gd name="T84" fmla="*/ 136088438 w 74"/>
              <a:gd name="T85" fmla="*/ 201612500 h 88"/>
              <a:gd name="T86" fmla="*/ 126007813 w 74"/>
              <a:gd name="T87" fmla="*/ 196572188 h 88"/>
              <a:gd name="T88" fmla="*/ 110886875 w 74"/>
              <a:gd name="T89" fmla="*/ 191531875 h 88"/>
              <a:gd name="T90" fmla="*/ 95765938 w 74"/>
              <a:gd name="T91" fmla="*/ 176410938 h 88"/>
              <a:gd name="T92" fmla="*/ 85685313 w 74"/>
              <a:gd name="T93" fmla="*/ 166330313 h 88"/>
              <a:gd name="T94" fmla="*/ 75604688 w 74"/>
              <a:gd name="T95" fmla="*/ 156249688 h 88"/>
              <a:gd name="T96" fmla="*/ 65524063 w 74"/>
              <a:gd name="T97" fmla="*/ 146169063 h 88"/>
              <a:gd name="T98" fmla="*/ 60483750 w 74"/>
              <a:gd name="T99" fmla="*/ 136088438 h 88"/>
              <a:gd name="T100" fmla="*/ 45362813 w 74"/>
              <a:gd name="T101" fmla="*/ 126007813 h 88"/>
              <a:gd name="T102" fmla="*/ 35282188 w 74"/>
              <a:gd name="T103" fmla="*/ 126007813 h 88"/>
              <a:gd name="T104" fmla="*/ 30241875 w 74"/>
              <a:gd name="T105" fmla="*/ 115927188 h 88"/>
              <a:gd name="T106" fmla="*/ 30241875 w 74"/>
              <a:gd name="T107" fmla="*/ 115927188 h 88"/>
              <a:gd name="T108" fmla="*/ 15120938 w 74"/>
              <a:gd name="T109" fmla="*/ 105846563 h 88"/>
              <a:gd name="T110" fmla="*/ 5040313 w 74"/>
              <a:gd name="T111" fmla="*/ 100806250 h 88"/>
              <a:gd name="T112" fmla="*/ 0 w 74"/>
              <a:gd name="T113" fmla="*/ 85685313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4" h="88">
                <a:moveTo>
                  <a:pt x="0" y="34"/>
                </a:moveTo>
                <a:lnTo>
                  <a:pt x="0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28"/>
                </a:lnTo>
                <a:lnTo>
                  <a:pt x="6" y="26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2" y="6"/>
                </a:lnTo>
                <a:lnTo>
                  <a:pt x="22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30" y="2"/>
                </a:lnTo>
                <a:lnTo>
                  <a:pt x="32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8" y="12"/>
                </a:lnTo>
                <a:lnTo>
                  <a:pt x="38" y="14"/>
                </a:lnTo>
                <a:lnTo>
                  <a:pt x="38" y="16"/>
                </a:lnTo>
                <a:lnTo>
                  <a:pt x="38" y="18"/>
                </a:lnTo>
                <a:lnTo>
                  <a:pt x="38" y="20"/>
                </a:lnTo>
                <a:lnTo>
                  <a:pt x="38" y="22"/>
                </a:lnTo>
                <a:lnTo>
                  <a:pt x="38" y="24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42" y="26"/>
                </a:lnTo>
                <a:lnTo>
                  <a:pt x="42" y="28"/>
                </a:lnTo>
                <a:lnTo>
                  <a:pt x="44" y="30"/>
                </a:lnTo>
                <a:lnTo>
                  <a:pt x="46" y="28"/>
                </a:lnTo>
                <a:lnTo>
                  <a:pt x="48" y="28"/>
                </a:lnTo>
                <a:lnTo>
                  <a:pt x="48" y="26"/>
                </a:lnTo>
                <a:lnTo>
                  <a:pt x="50" y="24"/>
                </a:lnTo>
                <a:lnTo>
                  <a:pt x="50" y="22"/>
                </a:lnTo>
                <a:lnTo>
                  <a:pt x="50" y="20"/>
                </a:lnTo>
                <a:lnTo>
                  <a:pt x="52" y="18"/>
                </a:lnTo>
                <a:lnTo>
                  <a:pt x="54" y="20"/>
                </a:lnTo>
                <a:lnTo>
                  <a:pt x="54" y="22"/>
                </a:lnTo>
                <a:lnTo>
                  <a:pt x="56" y="22"/>
                </a:lnTo>
                <a:lnTo>
                  <a:pt x="56" y="24"/>
                </a:lnTo>
                <a:lnTo>
                  <a:pt x="56" y="26"/>
                </a:lnTo>
                <a:lnTo>
                  <a:pt x="56" y="28"/>
                </a:lnTo>
                <a:lnTo>
                  <a:pt x="58" y="30"/>
                </a:lnTo>
                <a:lnTo>
                  <a:pt x="58" y="32"/>
                </a:lnTo>
                <a:lnTo>
                  <a:pt x="58" y="34"/>
                </a:lnTo>
                <a:lnTo>
                  <a:pt x="58" y="36"/>
                </a:lnTo>
                <a:lnTo>
                  <a:pt x="58" y="38"/>
                </a:lnTo>
                <a:lnTo>
                  <a:pt x="56" y="40"/>
                </a:lnTo>
                <a:lnTo>
                  <a:pt x="54" y="42"/>
                </a:lnTo>
                <a:lnTo>
                  <a:pt x="52" y="44"/>
                </a:lnTo>
                <a:lnTo>
                  <a:pt x="54" y="44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60" y="48"/>
                </a:lnTo>
                <a:lnTo>
                  <a:pt x="62" y="48"/>
                </a:lnTo>
                <a:lnTo>
                  <a:pt x="64" y="48"/>
                </a:lnTo>
                <a:lnTo>
                  <a:pt x="66" y="50"/>
                </a:lnTo>
                <a:lnTo>
                  <a:pt x="66" y="52"/>
                </a:lnTo>
                <a:lnTo>
                  <a:pt x="68" y="54"/>
                </a:lnTo>
                <a:lnTo>
                  <a:pt x="68" y="56"/>
                </a:lnTo>
                <a:lnTo>
                  <a:pt x="70" y="56"/>
                </a:lnTo>
                <a:lnTo>
                  <a:pt x="72" y="56"/>
                </a:lnTo>
                <a:lnTo>
                  <a:pt x="72" y="58"/>
                </a:lnTo>
                <a:lnTo>
                  <a:pt x="74" y="60"/>
                </a:lnTo>
                <a:lnTo>
                  <a:pt x="74" y="62"/>
                </a:lnTo>
                <a:lnTo>
                  <a:pt x="74" y="64"/>
                </a:lnTo>
                <a:lnTo>
                  <a:pt x="74" y="66"/>
                </a:lnTo>
                <a:lnTo>
                  <a:pt x="74" y="68"/>
                </a:lnTo>
                <a:lnTo>
                  <a:pt x="74" y="70"/>
                </a:lnTo>
                <a:lnTo>
                  <a:pt x="72" y="70"/>
                </a:lnTo>
                <a:lnTo>
                  <a:pt x="72" y="72"/>
                </a:lnTo>
                <a:lnTo>
                  <a:pt x="72" y="74"/>
                </a:lnTo>
                <a:lnTo>
                  <a:pt x="72" y="76"/>
                </a:lnTo>
                <a:lnTo>
                  <a:pt x="70" y="78"/>
                </a:lnTo>
                <a:lnTo>
                  <a:pt x="72" y="80"/>
                </a:lnTo>
                <a:lnTo>
                  <a:pt x="72" y="86"/>
                </a:lnTo>
                <a:lnTo>
                  <a:pt x="72" y="88"/>
                </a:lnTo>
                <a:lnTo>
                  <a:pt x="70" y="88"/>
                </a:lnTo>
                <a:lnTo>
                  <a:pt x="68" y="88"/>
                </a:lnTo>
                <a:lnTo>
                  <a:pt x="66" y="86"/>
                </a:lnTo>
                <a:lnTo>
                  <a:pt x="64" y="86"/>
                </a:lnTo>
                <a:lnTo>
                  <a:pt x="60" y="84"/>
                </a:lnTo>
                <a:lnTo>
                  <a:pt x="58" y="84"/>
                </a:lnTo>
                <a:lnTo>
                  <a:pt x="58" y="82"/>
                </a:lnTo>
                <a:lnTo>
                  <a:pt x="56" y="82"/>
                </a:lnTo>
                <a:lnTo>
                  <a:pt x="54" y="80"/>
                </a:lnTo>
                <a:lnTo>
                  <a:pt x="52" y="80"/>
                </a:lnTo>
                <a:lnTo>
                  <a:pt x="50" y="78"/>
                </a:lnTo>
                <a:lnTo>
                  <a:pt x="48" y="76"/>
                </a:lnTo>
                <a:lnTo>
                  <a:pt x="46" y="76"/>
                </a:lnTo>
                <a:lnTo>
                  <a:pt x="44" y="76"/>
                </a:lnTo>
                <a:lnTo>
                  <a:pt x="42" y="74"/>
                </a:lnTo>
                <a:lnTo>
                  <a:pt x="40" y="72"/>
                </a:lnTo>
                <a:lnTo>
                  <a:pt x="38" y="70"/>
                </a:lnTo>
                <a:lnTo>
                  <a:pt x="36" y="70"/>
                </a:lnTo>
                <a:lnTo>
                  <a:pt x="36" y="68"/>
                </a:lnTo>
                <a:lnTo>
                  <a:pt x="34" y="66"/>
                </a:lnTo>
                <a:lnTo>
                  <a:pt x="34" y="64"/>
                </a:lnTo>
                <a:lnTo>
                  <a:pt x="32" y="64"/>
                </a:lnTo>
                <a:lnTo>
                  <a:pt x="30" y="62"/>
                </a:lnTo>
                <a:lnTo>
                  <a:pt x="28" y="60"/>
                </a:lnTo>
                <a:lnTo>
                  <a:pt x="26" y="58"/>
                </a:lnTo>
                <a:lnTo>
                  <a:pt x="26" y="56"/>
                </a:lnTo>
                <a:lnTo>
                  <a:pt x="24" y="54"/>
                </a:lnTo>
                <a:lnTo>
                  <a:pt x="22" y="52"/>
                </a:lnTo>
                <a:lnTo>
                  <a:pt x="20" y="52"/>
                </a:lnTo>
                <a:lnTo>
                  <a:pt x="18" y="50"/>
                </a:lnTo>
                <a:lnTo>
                  <a:pt x="16" y="50"/>
                </a:lnTo>
                <a:lnTo>
                  <a:pt x="14" y="50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8" y="42"/>
                </a:lnTo>
                <a:lnTo>
                  <a:pt x="6" y="42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6" name="Freeform 2497"/>
          <p:cNvSpPr>
            <a:spLocks/>
          </p:cNvSpPr>
          <p:nvPr/>
        </p:nvSpPr>
        <p:spPr bwMode="auto">
          <a:xfrm>
            <a:off x="3878266" y="3652838"/>
            <a:ext cx="117475" cy="139700"/>
          </a:xfrm>
          <a:custGeom>
            <a:avLst/>
            <a:gdLst>
              <a:gd name="T0" fmla="*/ 5040313 w 74"/>
              <a:gd name="T1" fmla="*/ 85685313 h 88"/>
              <a:gd name="T2" fmla="*/ 10080625 w 74"/>
              <a:gd name="T3" fmla="*/ 70564375 h 88"/>
              <a:gd name="T4" fmla="*/ 20161250 w 74"/>
              <a:gd name="T5" fmla="*/ 60483750 h 88"/>
              <a:gd name="T6" fmla="*/ 30241875 w 74"/>
              <a:gd name="T7" fmla="*/ 55443438 h 88"/>
              <a:gd name="T8" fmla="*/ 35282188 w 74"/>
              <a:gd name="T9" fmla="*/ 45362813 h 88"/>
              <a:gd name="T10" fmla="*/ 45362813 w 74"/>
              <a:gd name="T11" fmla="*/ 25201563 h 88"/>
              <a:gd name="T12" fmla="*/ 55443438 w 74"/>
              <a:gd name="T13" fmla="*/ 20161250 h 88"/>
              <a:gd name="T14" fmla="*/ 55443438 w 74"/>
              <a:gd name="T15" fmla="*/ 10080625 h 88"/>
              <a:gd name="T16" fmla="*/ 65524063 w 74"/>
              <a:gd name="T17" fmla="*/ 5040313 h 88"/>
              <a:gd name="T18" fmla="*/ 75604688 w 74"/>
              <a:gd name="T19" fmla="*/ 5040313 h 88"/>
              <a:gd name="T20" fmla="*/ 80645000 w 74"/>
              <a:gd name="T21" fmla="*/ 5040313 h 88"/>
              <a:gd name="T22" fmla="*/ 90725625 w 74"/>
              <a:gd name="T23" fmla="*/ 15120938 h 88"/>
              <a:gd name="T24" fmla="*/ 90725625 w 74"/>
              <a:gd name="T25" fmla="*/ 25201563 h 88"/>
              <a:gd name="T26" fmla="*/ 95765938 w 74"/>
              <a:gd name="T27" fmla="*/ 30241875 h 88"/>
              <a:gd name="T28" fmla="*/ 95765938 w 74"/>
              <a:gd name="T29" fmla="*/ 45362813 h 88"/>
              <a:gd name="T30" fmla="*/ 95765938 w 74"/>
              <a:gd name="T31" fmla="*/ 60483750 h 88"/>
              <a:gd name="T32" fmla="*/ 95765938 w 74"/>
              <a:gd name="T33" fmla="*/ 65524063 h 88"/>
              <a:gd name="T34" fmla="*/ 105846563 w 74"/>
              <a:gd name="T35" fmla="*/ 65524063 h 88"/>
              <a:gd name="T36" fmla="*/ 110886875 w 74"/>
              <a:gd name="T37" fmla="*/ 75604688 h 88"/>
              <a:gd name="T38" fmla="*/ 120967500 w 74"/>
              <a:gd name="T39" fmla="*/ 70564375 h 88"/>
              <a:gd name="T40" fmla="*/ 126007813 w 74"/>
              <a:gd name="T41" fmla="*/ 55443438 h 88"/>
              <a:gd name="T42" fmla="*/ 136088438 w 74"/>
              <a:gd name="T43" fmla="*/ 50403125 h 88"/>
              <a:gd name="T44" fmla="*/ 136088438 w 74"/>
              <a:gd name="T45" fmla="*/ 55443438 h 88"/>
              <a:gd name="T46" fmla="*/ 141128750 w 74"/>
              <a:gd name="T47" fmla="*/ 65524063 h 88"/>
              <a:gd name="T48" fmla="*/ 146169063 w 74"/>
              <a:gd name="T49" fmla="*/ 80645000 h 88"/>
              <a:gd name="T50" fmla="*/ 146169063 w 74"/>
              <a:gd name="T51" fmla="*/ 90725625 h 88"/>
              <a:gd name="T52" fmla="*/ 141128750 w 74"/>
              <a:gd name="T53" fmla="*/ 100806250 h 88"/>
              <a:gd name="T54" fmla="*/ 131048125 w 74"/>
              <a:gd name="T55" fmla="*/ 110886875 h 88"/>
              <a:gd name="T56" fmla="*/ 141128750 w 74"/>
              <a:gd name="T57" fmla="*/ 115927188 h 88"/>
              <a:gd name="T58" fmla="*/ 151209375 w 74"/>
              <a:gd name="T59" fmla="*/ 120967500 h 88"/>
              <a:gd name="T60" fmla="*/ 161290000 w 74"/>
              <a:gd name="T61" fmla="*/ 120967500 h 88"/>
              <a:gd name="T62" fmla="*/ 171370625 w 74"/>
              <a:gd name="T63" fmla="*/ 136088438 h 88"/>
              <a:gd name="T64" fmla="*/ 181451250 w 74"/>
              <a:gd name="T65" fmla="*/ 141128750 h 88"/>
              <a:gd name="T66" fmla="*/ 186491563 w 74"/>
              <a:gd name="T67" fmla="*/ 156249688 h 88"/>
              <a:gd name="T68" fmla="*/ 186491563 w 74"/>
              <a:gd name="T69" fmla="*/ 166330313 h 88"/>
              <a:gd name="T70" fmla="*/ 186491563 w 74"/>
              <a:gd name="T71" fmla="*/ 176410938 h 88"/>
              <a:gd name="T72" fmla="*/ 181451250 w 74"/>
              <a:gd name="T73" fmla="*/ 181451250 h 88"/>
              <a:gd name="T74" fmla="*/ 176410938 w 74"/>
              <a:gd name="T75" fmla="*/ 196572188 h 88"/>
              <a:gd name="T76" fmla="*/ 181451250 w 74"/>
              <a:gd name="T77" fmla="*/ 216733438 h 88"/>
              <a:gd name="T78" fmla="*/ 176410938 w 74"/>
              <a:gd name="T79" fmla="*/ 221773750 h 88"/>
              <a:gd name="T80" fmla="*/ 166330313 w 74"/>
              <a:gd name="T81" fmla="*/ 216733438 h 88"/>
              <a:gd name="T82" fmla="*/ 146169063 w 74"/>
              <a:gd name="T83" fmla="*/ 211693125 h 88"/>
              <a:gd name="T84" fmla="*/ 136088438 w 74"/>
              <a:gd name="T85" fmla="*/ 201612500 h 88"/>
              <a:gd name="T86" fmla="*/ 126007813 w 74"/>
              <a:gd name="T87" fmla="*/ 196572188 h 88"/>
              <a:gd name="T88" fmla="*/ 110886875 w 74"/>
              <a:gd name="T89" fmla="*/ 191531875 h 88"/>
              <a:gd name="T90" fmla="*/ 95765938 w 74"/>
              <a:gd name="T91" fmla="*/ 176410938 h 88"/>
              <a:gd name="T92" fmla="*/ 85685313 w 74"/>
              <a:gd name="T93" fmla="*/ 166330313 h 88"/>
              <a:gd name="T94" fmla="*/ 75604688 w 74"/>
              <a:gd name="T95" fmla="*/ 156249688 h 88"/>
              <a:gd name="T96" fmla="*/ 65524063 w 74"/>
              <a:gd name="T97" fmla="*/ 146169063 h 88"/>
              <a:gd name="T98" fmla="*/ 60483750 w 74"/>
              <a:gd name="T99" fmla="*/ 136088438 h 88"/>
              <a:gd name="T100" fmla="*/ 45362813 w 74"/>
              <a:gd name="T101" fmla="*/ 126007813 h 88"/>
              <a:gd name="T102" fmla="*/ 35282188 w 74"/>
              <a:gd name="T103" fmla="*/ 126007813 h 88"/>
              <a:gd name="T104" fmla="*/ 30241875 w 74"/>
              <a:gd name="T105" fmla="*/ 115927188 h 88"/>
              <a:gd name="T106" fmla="*/ 30241875 w 74"/>
              <a:gd name="T107" fmla="*/ 115927188 h 88"/>
              <a:gd name="T108" fmla="*/ 15120938 w 74"/>
              <a:gd name="T109" fmla="*/ 105846563 h 88"/>
              <a:gd name="T110" fmla="*/ 5040313 w 74"/>
              <a:gd name="T111" fmla="*/ 100806250 h 88"/>
              <a:gd name="T112" fmla="*/ 0 w 74"/>
              <a:gd name="T113" fmla="*/ 85685313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4" h="88">
                <a:moveTo>
                  <a:pt x="0" y="34"/>
                </a:moveTo>
                <a:lnTo>
                  <a:pt x="0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4" y="28"/>
                </a:lnTo>
                <a:lnTo>
                  <a:pt x="6" y="26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6" y="12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2" y="6"/>
                </a:lnTo>
                <a:lnTo>
                  <a:pt x="22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4"/>
                </a:lnTo>
                <a:lnTo>
                  <a:pt x="30" y="2"/>
                </a:lnTo>
                <a:lnTo>
                  <a:pt x="32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8" y="12"/>
                </a:lnTo>
                <a:lnTo>
                  <a:pt x="38" y="14"/>
                </a:lnTo>
                <a:lnTo>
                  <a:pt x="38" y="16"/>
                </a:lnTo>
                <a:lnTo>
                  <a:pt x="38" y="18"/>
                </a:lnTo>
                <a:lnTo>
                  <a:pt x="38" y="20"/>
                </a:lnTo>
                <a:lnTo>
                  <a:pt x="38" y="22"/>
                </a:lnTo>
                <a:lnTo>
                  <a:pt x="38" y="24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42" y="26"/>
                </a:lnTo>
                <a:lnTo>
                  <a:pt x="42" y="28"/>
                </a:lnTo>
                <a:lnTo>
                  <a:pt x="44" y="30"/>
                </a:lnTo>
                <a:lnTo>
                  <a:pt x="46" y="28"/>
                </a:lnTo>
                <a:lnTo>
                  <a:pt x="48" y="28"/>
                </a:lnTo>
                <a:lnTo>
                  <a:pt x="48" y="26"/>
                </a:lnTo>
                <a:lnTo>
                  <a:pt x="50" y="24"/>
                </a:lnTo>
                <a:lnTo>
                  <a:pt x="50" y="22"/>
                </a:lnTo>
                <a:lnTo>
                  <a:pt x="50" y="20"/>
                </a:lnTo>
                <a:lnTo>
                  <a:pt x="52" y="18"/>
                </a:lnTo>
                <a:lnTo>
                  <a:pt x="54" y="20"/>
                </a:lnTo>
                <a:lnTo>
                  <a:pt x="54" y="22"/>
                </a:lnTo>
                <a:lnTo>
                  <a:pt x="56" y="22"/>
                </a:lnTo>
                <a:lnTo>
                  <a:pt x="56" y="24"/>
                </a:lnTo>
                <a:lnTo>
                  <a:pt x="56" y="26"/>
                </a:lnTo>
                <a:lnTo>
                  <a:pt x="56" y="28"/>
                </a:lnTo>
                <a:lnTo>
                  <a:pt x="58" y="30"/>
                </a:lnTo>
                <a:lnTo>
                  <a:pt x="58" y="32"/>
                </a:lnTo>
                <a:lnTo>
                  <a:pt x="58" y="34"/>
                </a:lnTo>
                <a:lnTo>
                  <a:pt x="58" y="36"/>
                </a:lnTo>
                <a:lnTo>
                  <a:pt x="58" y="38"/>
                </a:lnTo>
                <a:lnTo>
                  <a:pt x="56" y="40"/>
                </a:lnTo>
                <a:lnTo>
                  <a:pt x="54" y="42"/>
                </a:lnTo>
                <a:lnTo>
                  <a:pt x="52" y="44"/>
                </a:lnTo>
                <a:lnTo>
                  <a:pt x="54" y="44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60" y="48"/>
                </a:lnTo>
                <a:lnTo>
                  <a:pt x="62" y="48"/>
                </a:lnTo>
                <a:lnTo>
                  <a:pt x="64" y="48"/>
                </a:lnTo>
                <a:lnTo>
                  <a:pt x="66" y="50"/>
                </a:lnTo>
                <a:lnTo>
                  <a:pt x="66" y="52"/>
                </a:lnTo>
                <a:lnTo>
                  <a:pt x="68" y="54"/>
                </a:lnTo>
                <a:lnTo>
                  <a:pt x="68" y="56"/>
                </a:lnTo>
                <a:lnTo>
                  <a:pt x="70" y="56"/>
                </a:lnTo>
                <a:lnTo>
                  <a:pt x="72" y="56"/>
                </a:lnTo>
                <a:lnTo>
                  <a:pt x="72" y="58"/>
                </a:lnTo>
                <a:lnTo>
                  <a:pt x="74" y="60"/>
                </a:lnTo>
                <a:lnTo>
                  <a:pt x="74" y="62"/>
                </a:lnTo>
                <a:lnTo>
                  <a:pt x="74" y="64"/>
                </a:lnTo>
                <a:lnTo>
                  <a:pt x="74" y="66"/>
                </a:lnTo>
                <a:lnTo>
                  <a:pt x="74" y="68"/>
                </a:lnTo>
                <a:lnTo>
                  <a:pt x="74" y="70"/>
                </a:lnTo>
                <a:lnTo>
                  <a:pt x="72" y="70"/>
                </a:lnTo>
                <a:lnTo>
                  <a:pt x="72" y="72"/>
                </a:lnTo>
                <a:lnTo>
                  <a:pt x="72" y="74"/>
                </a:lnTo>
                <a:lnTo>
                  <a:pt x="72" y="76"/>
                </a:lnTo>
                <a:lnTo>
                  <a:pt x="70" y="78"/>
                </a:lnTo>
                <a:lnTo>
                  <a:pt x="72" y="80"/>
                </a:lnTo>
                <a:lnTo>
                  <a:pt x="72" y="86"/>
                </a:lnTo>
                <a:lnTo>
                  <a:pt x="72" y="88"/>
                </a:lnTo>
                <a:lnTo>
                  <a:pt x="70" y="88"/>
                </a:lnTo>
                <a:lnTo>
                  <a:pt x="68" y="88"/>
                </a:lnTo>
                <a:lnTo>
                  <a:pt x="66" y="86"/>
                </a:lnTo>
                <a:lnTo>
                  <a:pt x="64" y="86"/>
                </a:lnTo>
                <a:lnTo>
                  <a:pt x="60" y="84"/>
                </a:lnTo>
                <a:lnTo>
                  <a:pt x="58" y="84"/>
                </a:lnTo>
                <a:lnTo>
                  <a:pt x="58" y="82"/>
                </a:lnTo>
                <a:lnTo>
                  <a:pt x="56" y="82"/>
                </a:lnTo>
                <a:lnTo>
                  <a:pt x="54" y="80"/>
                </a:lnTo>
                <a:lnTo>
                  <a:pt x="52" y="80"/>
                </a:lnTo>
                <a:lnTo>
                  <a:pt x="50" y="78"/>
                </a:lnTo>
                <a:lnTo>
                  <a:pt x="48" y="76"/>
                </a:lnTo>
                <a:lnTo>
                  <a:pt x="46" y="76"/>
                </a:lnTo>
                <a:lnTo>
                  <a:pt x="44" y="76"/>
                </a:lnTo>
                <a:lnTo>
                  <a:pt x="42" y="74"/>
                </a:lnTo>
                <a:lnTo>
                  <a:pt x="40" y="72"/>
                </a:lnTo>
                <a:lnTo>
                  <a:pt x="38" y="70"/>
                </a:lnTo>
                <a:lnTo>
                  <a:pt x="36" y="70"/>
                </a:lnTo>
                <a:lnTo>
                  <a:pt x="36" y="68"/>
                </a:lnTo>
                <a:lnTo>
                  <a:pt x="34" y="66"/>
                </a:lnTo>
                <a:lnTo>
                  <a:pt x="34" y="64"/>
                </a:lnTo>
                <a:lnTo>
                  <a:pt x="32" y="64"/>
                </a:lnTo>
                <a:lnTo>
                  <a:pt x="30" y="62"/>
                </a:lnTo>
                <a:lnTo>
                  <a:pt x="28" y="60"/>
                </a:lnTo>
                <a:lnTo>
                  <a:pt x="26" y="58"/>
                </a:lnTo>
                <a:lnTo>
                  <a:pt x="26" y="56"/>
                </a:lnTo>
                <a:lnTo>
                  <a:pt x="24" y="54"/>
                </a:lnTo>
                <a:lnTo>
                  <a:pt x="22" y="52"/>
                </a:lnTo>
                <a:lnTo>
                  <a:pt x="20" y="52"/>
                </a:lnTo>
                <a:lnTo>
                  <a:pt x="18" y="50"/>
                </a:lnTo>
                <a:lnTo>
                  <a:pt x="16" y="50"/>
                </a:lnTo>
                <a:lnTo>
                  <a:pt x="14" y="50"/>
                </a:lnTo>
                <a:lnTo>
                  <a:pt x="12" y="48"/>
                </a:lnTo>
                <a:lnTo>
                  <a:pt x="12" y="46"/>
                </a:lnTo>
                <a:lnTo>
                  <a:pt x="10" y="44"/>
                </a:lnTo>
                <a:lnTo>
                  <a:pt x="8" y="42"/>
                </a:lnTo>
                <a:lnTo>
                  <a:pt x="6" y="42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7" name="Freeform 2498"/>
          <p:cNvSpPr>
            <a:spLocks/>
          </p:cNvSpPr>
          <p:nvPr/>
        </p:nvSpPr>
        <p:spPr bwMode="auto">
          <a:xfrm>
            <a:off x="6356351" y="2752726"/>
            <a:ext cx="25400" cy="22225"/>
          </a:xfrm>
          <a:custGeom>
            <a:avLst/>
            <a:gdLst>
              <a:gd name="T0" fmla="*/ 10080625 w 16"/>
              <a:gd name="T1" fmla="*/ 35282188 h 14"/>
              <a:gd name="T2" fmla="*/ 10080625 w 16"/>
              <a:gd name="T3" fmla="*/ 30241875 h 14"/>
              <a:gd name="T4" fmla="*/ 10080625 w 16"/>
              <a:gd name="T5" fmla="*/ 30241875 h 14"/>
              <a:gd name="T6" fmla="*/ 10080625 w 16"/>
              <a:gd name="T7" fmla="*/ 25201563 h 14"/>
              <a:gd name="T8" fmla="*/ 5040313 w 16"/>
              <a:gd name="T9" fmla="*/ 25201563 h 14"/>
              <a:gd name="T10" fmla="*/ 0 w 16"/>
              <a:gd name="T11" fmla="*/ 25201563 h 14"/>
              <a:gd name="T12" fmla="*/ 0 w 16"/>
              <a:gd name="T13" fmla="*/ 25201563 h 14"/>
              <a:gd name="T14" fmla="*/ 0 w 16"/>
              <a:gd name="T15" fmla="*/ 25201563 h 14"/>
              <a:gd name="T16" fmla="*/ 0 w 16"/>
              <a:gd name="T17" fmla="*/ 25201563 h 14"/>
              <a:gd name="T18" fmla="*/ 5040313 w 16"/>
              <a:gd name="T19" fmla="*/ 20161250 h 14"/>
              <a:gd name="T20" fmla="*/ 10080625 w 16"/>
              <a:gd name="T21" fmla="*/ 20161250 h 14"/>
              <a:gd name="T22" fmla="*/ 15120938 w 16"/>
              <a:gd name="T23" fmla="*/ 15120938 h 14"/>
              <a:gd name="T24" fmla="*/ 20161250 w 16"/>
              <a:gd name="T25" fmla="*/ 15120938 h 14"/>
              <a:gd name="T26" fmla="*/ 20161250 w 16"/>
              <a:gd name="T27" fmla="*/ 10080625 h 14"/>
              <a:gd name="T28" fmla="*/ 25201563 w 16"/>
              <a:gd name="T29" fmla="*/ 10080625 h 14"/>
              <a:gd name="T30" fmla="*/ 30241875 w 16"/>
              <a:gd name="T31" fmla="*/ 5040313 h 14"/>
              <a:gd name="T32" fmla="*/ 35282188 w 16"/>
              <a:gd name="T33" fmla="*/ 0 h 14"/>
              <a:gd name="T34" fmla="*/ 40322500 w 16"/>
              <a:gd name="T35" fmla="*/ 5040313 h 14"/>
              <a:gd name="T36" fmla="*/ 40322500 w 16"/>
              <a:gd name="T37" fmla="*/ 5040313 h 14"/>
              <a:gd name="T38" fmla="*/ 10080625 w 16"/>
              <a:gd name="T39" fmla="*/ 35282188 h 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" h="14">
                <a:moveTo>
                  <a:pt x="4" y="14"/>
                </a:moveTo>
                <a:lnTo>
                  <a:pt x="4" y="12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6" y="2"/>
                </a:lnTo>
                <a:lnTo>
                  <a:pt x="4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8" name="Freeform 2499"/>
          <p:cNvSpPr>
            <a:spLocks/>
          </p:cNvSpPr>
          <p:nvPr/>
        </p:nvSpPr>
        <p:spPr bwMode="auto">
          <a:xfrm>
            <a:off x="6356351" y="2752726"/>
            <a:ext cx="25400" cy="22225"/>
          </a:xfrm>
          <a:custGeom>
            <a:avLst/>
            <a:gdLst>
              <a:gd name="T0" fmla="*/ 10080625 w 16"/>
              <a:gd name="T1" fmla="*/ 35282188 h 14"/>
              <a:gd name="T2" fmla="*/ 10080625 w 16"/>
              <a:gd name="T3" fmla="*/ 30241875 h 14"/>
              <a:gd name="T4" fmla="*/ 10080625 w 16"/>
              <a:gd name="T5" fmla="*/ 30241875 h 14"/>
              <a:gd name="T6" fmla="*/ 10080625 w 16"/>
              <a:gd name="T7" fmla="*/ 25201563 h 14"/>
              <a:gd name="T8" fmla="*/ 5040313 w 16"/>
              <a:gd name="T9" fmla="*/ 25201563 h 14"/>
              <a:gd name="T10" fmla="*/ 0 w 16"/>
              <a:gd name="T11" fmla="*/ 25201563 h 14"/>
              <a:gd name="T12" fmla="*/ 0 w 16"/>
              <a:gd name="T13" fmla="*/ 25201563 h 14"/>
              <a:gd name="T14" fmla="*/ 0 w 16"/>
              <a:gd name="T15" fmla="*/ 25201563 h 14"/>
              <a:gd name="T16" fmla="*/ 0 w 16"/>
              <a:gd name="T17" fmla="*/ 25201563 h 14"/>
              <a:gd name="T18" fmla="*/ 5040313 w 16"/>
              <a:gd name="T19" fmla="*/ 20161250 h 14"/>
              <a:gd name="T20" fmla="*/ 10080625 w 16"/>
              <a:gd name="T21" fmla="*/ 20161250 h 14"/>
              <a:gd name="T22" fmla="*/ 15120938 w 16"/>
              <a:gd name="T23" fmla="*/ 15120938 h 14"/>
              <a:gd name="T24" fmla="*/ 20161250 w 16"/>
              <a:gd name="T25" fmla="*/ 15120938 h 14"/>
              <a:gd name="T26" fmla="*/ 20161250 w 16"/>
              <a:gd name="T27" fmla="*/ 10080625 h 14"/>
              <a:gd name="T28" fmla="*/ 25201563 w 16"/>
              <a:gd name="T29" fmla="*/ 10080625 h 14"/>
              <a:gd name="T30" fmla="*/ 30241875 w 16"/>
              <a:gd name="T31" fmla="*/ 5040313 h 14"/>
              <a:gd name="T32" fmla="*/ 35282188 w 16"/>
              <a:gd name="T33" fmla="*/ 0 h 14"/>
              <a:gd name="T34" fmla="*/ 40322500 w 16"/>
              <a:gd name="T35" fmla="*/ 5040313 h 14"/>
              <a:gd name="T36" fmla="*/ 40322500 w 16"/>
              <a:gd name="T37" fmla="*/ 5040313 h 14"/>
              <a:gd name="T38" fmla="*/ 10080625 w 16"/>
              <a:gd name="T39" fmla="*/ 35282188 h 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" h="14">
                <a:moveTo>
                  <a:pt x="4" y="14"/>
                </a:moveTo>
                <a:lnTo>
                  <a:pt x="4" y="12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6" y="2"/>
                </a:lnTo>
                <a:lnTo>
                  <a:pt x="4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89" name="Freeform 2500"/>
          <p:cNvSpPr>
            <a:spLocks/>
          </p:cNvSpPr>
          <p:nvPr/>
        </p:nvSpPr>
        <p:spPr bwMode="auto">
          <a:xfrm>
            <a:off x="6362700" y="2752726"/>
            <a:ext cx="38100" cy="34925"/>
          </a:xfrm>
          <a:custGeom>
            <a:avLst/>
            <a:gdLst>
              <a:gd name="T0" fmla="*/ 5040313 w 24"/>
              <a:gd name="T1" fmla="*/ 40322500 h 22"/>
              <a:gd name="T2" fmla="*/ 0 w 24"/>
              <a:gd name="T3" fmla="*/ 35282188 h 22"/>
              <a:gd name="T4" fmla="*/ 0 w 24"/>
              <a:gd name="T5" fmla="*/ 35282188 h 22"/>
              <a:gd name="T6" fmla="*/ 30241875 w 24"/>
              <a:gd name="T7" fmla="*/ 5040313 h 22"/>
              <a:gd name="T8" fmla="*/ 35282188 w 24"/>
              <a:gd name="T9" fmla="*/ 0 h 22"/>
              <a:gd name="T10" fmla="*/ 40322500 w 24"/>
              <a:gd name="T11" fmla="*/ 0 h 22"/>
              <a:gd name="T12" fmla="*/ 45362813 w 24"/>
              <a:gd name="T13" fmla="*/ 0 h 22"/>
              <a:gd name="T14" fmla="*/ 45362813 w 24"/>
              <a:gd name="T15" fmla="*/ 0 h 22"/>
              <a:gd name="T16" fmla="*/ 50403125 w 24"/>
              <a:gd name="T17" fmla="*/ 0 h 22"/>
              <a:gd name="T18" fmla="*/ 50403125 w 24"/>
              <a:gd name="T19" fmla="*/ 0 h 22"/>
              <a:gd name="T20" fmla="*/ 55443438 w 24"/>
              <a:gd name="T21" fmla="*/ 5040313 h 22"/>
              <a:gd name="T22" fmla="*/ 60483750 w 24"/>
              <a:gd name="T23" fmla="*/ 5040313 h 22"/>
              <a:gd name="T24" fmla="*/ 10080625 w 24"/>
              <a:gd name="T25" fmla="*/ 55443438 h 22"/>
              <a:gd name="T26" fmla="*/ 10080625 w 24"/>
              <a:gd name="T27" fmla="*/ 55443438 h 22"/>
              <a:gd name="T28" fmla="*/ 10080625 w 24"/>
              <a:gd name="T29" fmla="*/ 50403125 h 22"/>
              <a:gd name="T30" fmla="*/ 5040313 w 24"/>
              <a:gd name="T31" fmla="*/ 45362813 h 22"/>
              <a:gd name="T32" fmla="*/ 5040313 w 24"/>
              <a:gd name="T33" fmla="*/ 40322500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22">
                <a:moveTo>
                  <a:pt x="2" y="16"/>
                </a:moveTo>
                <a:lnTo>
                  <a:pt x="0" y="14"/>
                </a:lnTo>
                <a:lnTo>
                  <a:pt x="12" y="2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4" y="22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0" name="Freeform 2501"/>
          <p:cNvSpPr>
            <a:spLocks/>
          </p:cNvSpPr>
          <p:nvPr/>
        </p:nvSpPr>
        <p:spPr bwMode="auto">
          <a:xfrm>
            <a:off x="6362700" y="2752726"/>
            <a:ext cx="38100" cy="34925"/>
          </a:xfrm>
          <a:custGeom>
            <a:avLst/>
            <a:gdLst>
              <a:gd name="T0" fmla="*/ 5040313 w 24"/>
              <a:gd name="T1" fmla="*/ 40322500 h 22"/>
              <a:gd name="T2" fmla="*/ 0 w 24"/>
              <a:gd name="T3" fmla="*/ 35282188 h 22"/>
              <a:gd name="T4" fmla="*/ 0 w 24"/>
              <a:gd name="T5" fmla="*/ 35282188 h 22"/>
              <a:gd name="T6" fmla="*/ 30241875 w 24"/>
              <a:gd name="T7" fmla="*/ 5040313 h 22"/>
              <a:gd name="T8" fmla="*/ 35282188 w 24"/>
              <a:gd name="T9" fmla="*/ 0 h 22"/>
              <a:gd name="T10" fmla="*/ 40322500 w 24"/>
              <a:gd name="T11" fmla="*/ 0 h 22"/>
              <a:gd name="T12" fmla="*/ 45362813 w 24"/>
              <a:gd name="T13" fmla="*/ 0 h 22"/>
              <a:gd name="T14" fmla="*/ 45362813 w 24"/>
              <a:gd name="T15" fmla="*/ 0 h 22"/>
              <a:gd name="T16" fmla="*/ 50403125 w 24"/>
              <a:gd name="T17" fmla="*/ 0 h 22"/>
              <a:gd name="T18" fmla="*/ 50403125 w 24"/>
              <a:gd name="T19" fmla="*/ 0 h 22"/>
              <a:gd name="T20" fmla="*/ 55443438 w 24"/>
              <a:gd name="T21" fmla="*/ 5040313 h 22"/>
              <a:gd name="T22" fmla="*/ 60483750 w 24"/>
              <a:gd name="T23" fmla="*/ 5040313 h 22"/>
              <a:gd name="T24" fmla="*/ 10080625 w 24"/>
              <a:gd name="T25" fmla="*/ 55443438 h 22"/>
              <a:gd name="T26" fmla="*/ 10080625 w 24"/>
              <a:gd name="T27" fmla="*/ 55443438 h 22"/>
              <a:gd name="T28" fmla="*/ 10080625 w 24"/>
              <a:gd name="T29" fmla="*/ 50403125 h 22"/>
              <a:gd name="T30" fmla="*/ 5040313 w 24"/>
              <a:gd name="T31" fmla="*/ 45362813 h 22"/>
              <a:gd name="T32" fmla="*/ 5040313 w 24"/>
              <a:gd name="T33" fmla="*/ 40322500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22">
                <a:moveTo>
                  <a:pt x="2" y="16"/>
                </a:moveTo>
                <a:lnTo>
                  <a:pt x="0" y="14"/>
                </a:lnTo>
                <a:lnTo>
                  <a:pt x="12" y="2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2"/>
                </a:lnTo>
                <a:lnTo>
                  <a:pt x="24" y="2"/>
                </a:lnTo>
                <a:lnTo>
                  <a:pt x="4" y="22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1" name="Freeform 2502"/>
          <p:cNvSpPr>
            <a:spLocks/>
          </p:cNvSpPr>
          <p:nvPr/>
        </p:nvSpPr>
        <p:spPr bwMode="auto">
          <a:xfrm>
            <a:off x="6378577" y="2765426"/>
            <a:ext cx="47625" cy="38100"/>
          </a:xfrm>
          <a:custGeom>
            <a:avLst/>
            <a:gdLst>
              <a:gd name="T0" fmla="*/ 0 w 30"/>
              <a:gd name="T1" fmla="*/ 50403125 h 24"/>
              <a:gd name="T2" fmla="*/ 50403125 w 30"/>
              <a:gd name="T3" fmla="*/ 0 h 24"/>
              <a:gd name="T4" fmla="*/ 55443438 w 30"/>
              <a:gd name="T5" fmla="*/ 0 h 24"/>
              <a:gd name="T6" fmla="*/ 55443438 w 30"/>
              <a:gd name="T7" fmla="*/ 5040313 h 24"/>
              <a:gd name="T8" fmla="*/ 55443438 w 30"/>
              <a:gd name="T9" fmla="*/ 5040313 h 24"/>
              <a:gd name="T10" fmla="*/ 60483750 w 30"/>
              <a:gd name="T11" fmla="*/ 10080625 h 24"/>
              <a:gd name="T12" fmla="*/ 65524063 w 30"/>
              <a:gd name="T13" fmla="*/ 5040313 h 24"/>
              <a:gd name="T14" fmla="*/ 70564375 w 30"/>
              <a:gd name="T15" fmla="*/ 5040313 h 24"/>
              <a:gd name="T16" fmla="*/ 70564375 w 30"/>
              <a:gd name="T17" fmla="*/ 5040313 h 24"/>
              <a:gd name="T18" fmla="*/ 75604688 w 30"/>
              <a:gd name="T19" fmla="*/ 5040313 h 24"/>
              <a:gd name="T20" fmla="*/ 20161250 w 30"/>
              <a:gd name="T21" fmla="*/ 60483750 h 24"/>
              <a:gd name="T22" fmla="*/ 20161250 w 30"/>
              <a:gd name="T23" fmla="*/ 60483750 h 24"/>
              <a:gd name="T24" fmla="*/ 15120938 w 30"/>
              <a:gd name="T25" fmla="*/ 55443438 h 24"/>
              <a:gd name="T26" fmla="*/ 10080625 w 30"/>
              <a:gd name="T27" fmla="*/ 55443438 h 24"/>
              <a:gd name="T28" fmla="*/ 5040313 w 30"/>
              <a:gd name="T29" fmla="*/ 55443438 h 24"/>
              <a:gd name="T30" fmla="*/ 0 w 30"/>
              <a:gd name="T31" fmla="*/ 50403125 h 24"/>
              <a:gd name="T32" fmla="*/ 0 w 30"/>
              <a:gd name="T33" fmla="*/ 50403125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" h="24">
                <a:moveTo>
                  <a:pt x="0" y="20"/>
                </a:move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2" name="Freeform 2503"/>
          <p:cNvSpPr>
            <a:spLocks/>
          </p:cNvSpPr>
          <p:nvPr/>
        </p:nvSpPr>
        <p:spPr bwMode="auto">
          <a:xfrm>
            <a:off x="6378577" y="2765426"/>
            <a:ext cx="47625" cy="38100"/>
          </a:xfrm>
          <a:custGeom>
            <a:avLst/>
            <a:gdLst>
              <a:gd name="T0" fmla="*/ 0 w 30"/>
              <a:gd name="T1" fmla="*/ 50403125 h 24"/>
              <a:gd name="T2" fmla="*/ 50403125 w 30"/>
              <a:gd name="T3" fmla="*/ 0 h 24"/>
              <a:gd name="T4" fmla="*/ 55443438 w 30"/>
              <a:gd name="T5" fmla="*/ 0 h 24"/>
              <a:gd name="T6" fmla="*/ 55443438 w 30"/>
              <a:gd name="T7" fmla="*/ 5040313 h 24"/>
              <a:gd name="T8" fmla="*/ 55443438 w 30"/>
              <a:gd name="T9" fmla="*/ 5040313 h 24"/>
              <a:gd name="T10" fmla="*/ 60483750 w 30"/>
              <a:gd name="T11" fmla="*/ 10080625 h 24"/>
              <a:gd name="T12" fmla="*/ 65524063 w 30"/>
              <a:gd name="T13" fmla="*/ 5040313 h 24"/>
              <a:gd name="T14" fmla="*/ 70564375 w 30"/>
              <a:gd name="T15" fmla="*/ 5040313 h 24"/>
              <a:gd name="T16" fmla="*/ 70564375 w 30"/>
              <a:gd name="T17" fmla="*/ 5040313 h 24"/>
              <a:gd name="T18" fmla="*/ 75604688 w 30"/>
              <a:gd name="T19" fmla="*/ 5040313 h 24"/>
              <a:gd name="T20" fmla="*/ 20161250 w 30"/>
              <a:gd name="T21" fmla="*/ 60483750 h 24"/>
              <a:gd name="T22" fmla="*/ 20161250 w 30"/>
              <a:gd name="T23" fmla="*/ 60483750 h 24"/>
              <a:gd name="T24" fmla="*/ 15120938 w 30"/>
              <a:gd name="T25" fmla="*/ 55443438 h 24"/>
              <a:gd name="T26" fmla="*/ 10080625 w 30"/>
              <a:gd name="T27" fmla="*/ 55443438 h 24"/>
              <a:gd name="T28" fmla="*/ 5040313 w 30"/>
              <a:gd name="T29" fmla="*/ 55443438 h 24"/>
              <a:gd name="T30" fmla="*/ 0 w 30"/>
              <a:gd name="T31" fmla="*/ 50403125 h 24"/>
              <a:gd name="T32" fmla="*/ 0 w 30"/>
              <a:gd name="T33" fmla="*/ 50403125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" h="24">
                <a:moveTo>
                  <a:pt x="0" y="20"/>
                </a:move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4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8" y="24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3" name="Freeform 2504"/>
          <p:cNvSpPr>
            <a:spLocks/>
          </p:cNvSpPr>
          <p:nvPr/>
        </p:nvSpPr>
        <p:spPr bwMode="auto">
          <a:xfrm>
            <a:off x="6394451" y="2787650"/>
            <a:ext cx="31750" cy="50800"/>
          </a:xfrm>
          <a:custGeom>
            <a:avLst/>
            <a:gdLst>
              <a:gd name="T0" fmla="*/ 0 w 20"/>
              <a:gd name="T1" fmla="*/ 55443438 h 32"/>
              <a:gd name="T2" fmla="*/ 0 w 20"/>
              <a:gd name="T3" fmla="*/ 50403125 h 32"/>
              <a:gd name="T4" fmla="*/ 0 w 20"/>
              <a:gd name="T5" fmla="*/ 50403125 h 32"/>
              <a:gd name="T6" fmla="*/ 50403125 w 20"/>
              <a:gd name="T7" fmla="*/ 0 h 32"/>
              <a:gd name="T8" fmla="*/ 50403125 w 20"/>
              <a:gd name="T9" fmla="*/ 5040313 h 32"/>
              <a:gd name="T10" fmla="*/ 45362813 w 20"/>
              <a:gd name="T11" fmla="*/ 5040313 h 32"/>
              <a:gd name="T12" fmla="*/ 45362813 w 20"/>
              <a:gd name="T13" fmla="*/ 10080625 h 32"/>
              <a:gd name="T14" fmla="*/ 40322500 w 20"/>
              <a:gd name="T15" fmla="*/ 15120938 h 32"/>
              <a:gd name="T16" fmla="*/ 40322500 w 20"/>
              <a:gd name="T17" fmla="*/ 15120938 h 32"/>
              <a:gd name="T18" fmla="*/ 35282188 w 20"/>
              <a:gd name="T19" fmla="*/ 15120938 h 32"/>
              <a:gd name="T20" fmla="*/ 35282188 w 20"/>
              <a:gd name="T21" fmla="*/ 15120938 h 32"/>
              <a:gd name="T22" fmla="*/ 30241875 w 20"/>
              <a:gd name="T23" fmla="*/ 20161250 h 32"/>
              <a:gd name="T24" fmla="*/ 35282188 w 20"/>
              <a:gd name="T25" fmla="*/ 25201563 h 32"/>
              <a:gd name="T26" fmla="*/ 30241875 w 20"/>
              <a:gd name="T27" fmla="*/ 25201563 h 32"/>
              <a:gd name="T28" fmla="*/ 30241875 w 20"/>
              <a:gd name="T29" fmla="*/ 25201563 h 32"/>
              <a:gd name="T30" fmla="*/ 25201563 w 20"/>
              <a:gd name="T31" fmla="*/ 25201563 h 32"/>
              <a:gd name="T32" fmla="*/ 25201563 w 20"/>
              <a:gd name="T33" fmla="*/ 30241875 h 32"/>
              <a:gd name="T34" fmla="*/ 30241875 w 20"/>
              <a:gd name="T35" fmla="*/ 35282188 h 32"/>
              <a:gd name="T36" fmla="*/ 25201563 w 20"/>
              <a:gd name="T37" fmla="*/ 40322500 h 32"/>
              <a:gd name="T38" fmla="*/ 25201563 w 20"/>
              <a:gd name="T39" fmla="*/ 45362813 h 32"/>
              <a:gd name="T40" fmla="*/ 25201563 w 20"/>
              <a:gd name="T41" fmla="*/ 45362813 h 32"/>
              <a:gd name="T42" fmla="*/ 20161250 w 20"/>
              <a:gd name="T43" fmla="*/ 45362813 h 32"/>
              <a:gd name="T44" fmla="*/ 15120938 w 20"/>
              <a:gd name="T45" fmla="*/ 45362813 h 32"/>
              <a:gd name="T46" fmla="*/ 10080625 w 20"/>
              <a:gd name="T47" fmla="*/ 45362813 h 32"/>
              <a:gd name="T48" fmla="*/ 5040313 w 20"/>
              <a:gd name="T49" fmla="*/ 45362813 h 32"/>
              <a:gd name="T50" fmla="*/ 5040313 w 20"/>
              <a:gd name="T51" fmla="*/ 50403125 h 32"/>
              <a:gd name="T52" fmla="*/ 5040313 w 20"/>
              <a:gd name="T53" fmla="*/ 55443438 h 32"/>
              <a:gd name="T54" fmla="*/ 10080625 w 20"/>
              <a:gd name="T55" fmla="*/ 60483750 h 32"/>
              <a:gd name="T56" fmla="*/ 10080625 w 20"/>
              <a:gd name="T57" fmla="*/ 60483750 h 32"/>
              <a:gd name="T58" fmla="*/ 10080625 w 20"/>
              <a:gd name="T59" fmla="*/ 60483750 h 32"/>
              <a:gd name="T60" fmla="*/ 10080625 w 20"/>
              <a:gd name="T61" fmla="*/ 60483750 h 32"/>
              <a:gd name="T62" fmla="*/ 10080625 w 20"/>
              <a:gd name="T63" fmla="*/ 65524063 h 32"/>
              <a:gd name="T64" fmla="*/ 5040313 w 20"/>
              <a:gd name="T65" fmla="*/ 65524063 h 32"/>
              <a:gd name="T66" fmla="*/ 10080625 w 20"/>
              <a:gd name="T67" fmla="*/ 70564375 h 32"/>
              <a:gd name="T68" fmla="*/ 10080625 w 20"/>
              <a:gd name="T69" fmla="*/ 70564375 h 32"/>
              <a:gd name="T70" fmla="*/ 10080625 w 20"/>
              <a:gd name="T71" fmla="*/ 75604688 h 32"/>
              <a:gd name="T72" fmla="*/ 10080625 w 20"/>
              <a:gd name="T73" fmla="*/ 75604688 h 32"/>
              <a:gd name="T74" fmla="*/ 10080625 w 20"/>
              <a:gd name="T75" fmla="*/ 80645000 h 32"/>
              <a:gd name="T76" fmla="*/ 5040313 w 20"/>
              <a:gd name="T77" fmla="*/ 75604688 h 32"/>
              <a:gd name="T78" fmla="*/ 5040313 w 20"/>
              <a:gd name="T79" fmla="*/ 70564375 h 32"/>
              <a:gd name="T80" fmla="*/ 5040313 w 20"/>
              <a:gd name="T81" fmla="*/ 70564375 h 32"/>
              <a:gd name="T82" fmla="*/ 5040313 w 20"/>
              <a:gd name="T83" fmla="*/ 65524063 h 32"/>
              <a:gd name="T84" fmla="*/ 0 w 20"/>
              <a:gd name="T85" fmla="*/ 65524063 h 32"/>
              <a:gd name="T86" fmla="*/ 0 w 20"/>
              <a:gd name="T87" fmla="*/ 65524063 h 32"/>
              <a:gd name="T88" fmla="*/ 0 w 20"/>
              <a:gd name="T89" fmla="*/ 60483750 h 32"/>
              <a:gd name="T90" fmla="*/ 0 w 20"/>
              <a:gd name="T91" fmla="*/ 55443438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0" h="32">
                <a:moveTo>
                  <a:pt x="0" y="22"/>
                </a:moveTo>
                <a:lnTo>
                  <a:pt x="0" y="20"/>
                </a:lnTo>
                <a:lnTo>
                  <a:pt x="20" y="0"/>
                </a:lnTo>
                <a:lnTo>
                  <a:pt x="20" y="2"/>
                </a:lnTo>
                <a:lnTo>
                  <a:pt x="18" y="2"/>
                </a:lnTo>
                <a:lnTo>
                  <a:pt x="18" y="4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0" y="16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4" y="26"/>
                </a:lnTo>
                <a:lnTo>
                  <a:pt x="2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4" name="Freeform 2505"/>
          <p:cNvSpPr>
            <a:spLocks/>
          </p:cNvSpPr>
          <p:nvPr/>
        </p:nvSpPr>
        <p:spPr bwMode="auto">
          <a:xfrm>
            <a:off x="6394451" y="2787650"/>
            <a:ext cx="31750" cy="50800"/>
          </a:xfrm>
          <a:custGeom>
            <a:avLst/>
            <a:gdLst>
              <a:gd name="T0" fmla="*/ 0 w 20"/>
              <a:gd name="T1" fmla="*/ 55443438 h 32"/>
              <a:gd name="T2" fmla="*/ 0 w 20"/>
              <a:gd name="T3" fmla="*/ 50403125 h 32"/>
              <a:gd name="T4" fmla="*/ 0 w 20"/>
              <a:gd name="T5" fmla="*/ 50403125 h 32"/>
              <a:gd name="T6" fmla="*/ 50403125 w 20"/>
              <a:gd name="T7" fmla="*/ 0 h 32"/>
              <a:gd name="T8" fmla="*/ 50403125 w 20"/>
              <a:gd name="T9" fmla="*/ 5040313 h 32"/>
              <a:gd name="T10" fmla="*/ 45362813 w 20"/>
              <a:gd name="T11" fmla="*/ 5040313 h 32"/>
              <a:gd name="T12" fmla="*/ 45362813 w 20"/>
              <a:gd name="T13" fmla="*/ 10080625 h 32"/>
              <a:gd name="T14" fmla="*/ 40322500 w 20"/>
              <a:gd name="T15" fmla="*/ 15120938 h 32"/>
              <a:gd name="T16" fmla="*/ 40322500 w 20"/>
              <a:gd name="T17" fmla="*/ 15120938 h 32"/>
              <a:gd name="T18" fmla="*/ 35282188 w 20"/>
              <a:gd name="T19" fmla="*/ 15120938 h 32"/>
              <a:gd name="T20" fmla="*/ 35282188 w 20"/>
              <a:gd name="T21" fmla="*/ 15120938 h 32"/>
              <a:gd name="T22" fmla="*/ 30241875 w 20"/>
              <a:gd name="T23" fmla="*/ 20161250 h 32"/>
              <a:gd name="T24" fmla="*/ 35282188 w 20"/>
              <a:gd name="T25" fmla="*/ 25201563 h 32"/>
              <a:gd name="T26" fmla="*/ 30241875 w 20"/>
              <a:gd name="T27" fmla="*/ 25201563 h 32"/>
              <a:gd name="T28" fmla="*/ 30241875 w 20"/>
              <a:gd name="T29" fmla="*/ 25201563 h 32"/>
              <a:gd name="T30" fmla="*/ 25201563 w 20"/>
              <a:gd name="T31" fmla="*/ 25201563 h 32"/>
              <a:gd name="T32" fmla="*/ 25201563 w 20"/>
              <a:gd name="T33" fmla="*/ 30241875 h 32"/>
              <a:gd name="T34" fmla="*/ 30241875 w 20"/>
              <a:gd name="T35" fmla="*/ 35282188 h 32"/>
              <a:gd name="T36" fmla="*/ 25201563 w 20"/>
              <a:gd name="T37" fmla="*/ 40322500 h 32"/>
              <a:gd name="T38" fmla="*/ 25201563 w 20"/>
              <a:gd name="T39" fmla="*/ 45362813 h 32"/>
              <a:gd name="T40" fmla="*/ 25201563 w 20"/>
              <a:gd name="T41" fmla="*/ 45362813 h 32"/>
              <a:gd name="T42" fmla="*/ 20161250 w 20"/>
              <a:gd name="T43" fmla="*/ 45362813 h 32"/>
              <a:gd name="T44" fmla="*/ 15120938 w 20"/>
              <a:gd name="T45" fmla="*/ 45362813 h 32"/>
              <a:gd name="T46" fmla="*/ 10080625 w 20"/>
              <a:gd name="T47" fmla="*/ 45362813 h 32"/>
              <a:gd name="T48" fmla="*/ 5040313 w 20"/>
              <a:gd name="T49" fmla="*/ 45362813 h 32"/>
              <a:gd name="T50" fmla="*/ 5040313 w 20"/>
              <a:gd name="T51" fmla="*/ 50403125 h 32"/>
              <a:gd name="T52" fmla="*/ 5040313 w 20"/>
              <a:gd name="T53" fmla="*/ 55443438 h 32"/>
              <a:gd name="T54" fmla="*/ 10080625 w 20"/>
              <a:gd name="T55" fmla="*/ 60483750 h 32"/>
              <a:gd name="T56" fmla="*/ 10080625 w 20"/>
              <a:gd name="T57" fmla="*/ 60483750 h 32"/>
              <a:gd name="T58" fmla="*/ 10080625 w 20"/>
              <a:gd name="T59" fmla="*/ 60483750 h 32"/>
              <a:gd name="T60" fmla="*/ 10080625 w 20"/>
              <a:gd name="T61" fmla="*/ 60483750 h 32"/>
              <a:gd name="T62" fmla="*/ 10080625 w 20"/>
              <a:gd name="T63" fmla="*/ 65524063 h 32"/>
              <a:gd name="T64" fmla="*/ 5040313 w 20"/>
              <a:gd name="T65" fmla="*/ 65524063 h 32"/>
              <a:gd name="T66" fmla="*/ 10080625 w 20"/>
              <a:gd name="T67" fmla="*/ 70564375 h 32"/>
              <a:gd name="T68" fmla="*/ 10080625 w 20"/>
              <a:gd name="T69" fmla="*/ 70564375 h 32"/>
              <a:gd name="T70" fmla="*/ 10080625 w 20"/>
              <a:gd name="T71" fmla="*/ 75604688 h 32"/>
              <a:gd name="T72" fmla="*/ 10080625 w 20"/>
              <a:gd name="T73" fmla="*/ 75604688 h 32"/>
              <a:gd name="T74" fmla="*/ 10080625 w 20"/>
              <a:gd name="T75" fmla="*/ 80645000 h 32"/>
              <a:gd name="T76" fmla="*/ 5040313 w 20"/>
              <a:gd name="T77" fmla="*/ 75604688 h 32"/>
              <a:gd name="T78" fmla="*/ 5040313 w 20"/>
              <a:gd name="T79" fmla="*/ 70564375 h 32"/>
              <a:gd name="T80" fmla="*/ 5040313 w 20"/>
              <a:gd name="T81" fmla="*/ 70564375 h 32"/>
              <a:gd name="T82" fmla="*/ 5040313 w 20"/>
              <a:gd name="T83" fmla="*/ 65524063 h 32"/>
              <a:gd name="T84" fmla="*/ 0 w 20"/>
              <a:gd name="T85" fmla="*/ 65524063 h 32"/>
              <a:gd name="T86" fmla="*/ 0 w 20"/>
              <a:gd name="T87" fmla="*/ 65524063 h 32"/>
              <a:gd name="T88" fmla="*/ 0 w 20"/>
              <a:gd name="T89" fmla="*/ 60483750 h 32"/>
              <a:gd name="T90" fmla="*/ 0 w 20"/>
              <a:gd name="T91" fmla="*/ 55443438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0" h="32">
                <a:moveTo>
                  <a:pt x="0" y="22"/>
                </a:moveTo>
                <a:lnTo>
                  <a:pt x="0" y="20"/>
                </a:lnTo>
                <a:lnTo>
                  <a:pt x="20" y="0"/>
                </a:lnTo>
                <a:lnTo>
                  <a:pt x="20" y="2"/>
                </a:lnTo>
                <a:lnTo>
                  <a:pt x="18" y="2"/>
                </a:lnTo>
                <a:lnTo>
                  <a:pt x="18" y="4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0" y="16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4" y="26"/>
                </a:lnTo>
                <a:lnTo>
                  <a:pt x="2" y="26"/>
                </a:lnTo>
                <a:lnTo>
                  <a:pt x="4" y="28"/>
                </a:lnTo>
                <a:lnTo>
                  <a:pt x="4" y="30"/>
                </a:lnTo>
                <a:lnTo>
                  <a:pt x="4" y="32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5" name="Freeform 2506"/>
          <p:cNvSpPr>
            <a:spLocks/>
          </p:cNvSpPr>
          <p:nvPr/>
        </p:nvSpPr>
        <p:spPr bwMode="auto">
          <a:xfrm>
            <a:off x="6391275" y="2768599"/>
            <a:ext cx="34925" cy="50800"/>
          </a:xfrm>
          <a:custGeom>
            <a:avLst/>
            <a:gdLst>
              <a:gd name="T0" fmla="*/ 5040313 w 22"/>
              <a:gd name="T1" fmla="*/ 60483750 h 32"/>
              <a:gd name="T2" fmla="*/ 0 w 22"/>
              <a:gd name="T3" fmla="*/ 55443438 h 32"/>
              <a:gd name="T4" fmla="*/ 55443438 w 22"/>
              <a:gd name="T5" fmla="*/ 0 h 32"/>
              <a:gd name="T6" fmla="*/ 55443438 w 22"/>
              <a:gd name="T7" fmla="*/ 0 h 32"/>
              <a:gd name="T8" fmla="*/ 50403125 w 22"/>
              <a:gd name="T9" fmla="*/ 5040313 h 32"/>
              <a:gd name="T10" fmla="*/ 50403125 w 22"/>
              <a:gd name="T11" fmla="*/ 10080625 h 32"/>
              <a:gd name="T12" fmla="*/ 55443438 w 22"/>
              <a:gd name="T13" fmla="*/ 15120938 h 32"/>
              <a:gd name="T14" fmla="*/ 50403125 w 22"/>
              <a:gd name="T15" fmla="*/ 20161250 h 32"/>
              <a:gd name="T16" fmla="*/ 50403125 w 22"/>
              <a:gd name="T17" fmla="*/ 25201563 h 32"/>
              <a:gd name="T18" fmla="*/ 50403125 w 22"/>
              <a:gd name="T19" fmla="*/ 30241875 h 32"/>
              <a:gd name="T20" fmla="*/ 55443438 w 22"/>
              <a:gd name="T21" fmla="*/ 30241875 h 32"/>
              <a:gd name="T22" fmla="*/ 5040313 w 22"/>
              <a:gd name="T23" fmla="*/ 80645000 h 32"/>
              <a:gd name="T24" fmla="*/ 0 w 22"/>
              <a:gd name="T25" fmla="*/ 75604688 h 32"/>
              <a:gd name="T26" fmla="*/ 0 w 22"/>
              <a:gd name="T27" fmla="*/ 75604688 h 32"/>
              <a:gd name="T28" fmla="*/ 5040313 w 22"/>
              <a:gd name="T29" fmla="*/ 70564375 h 32"/>
              <a:gd name="T30" fmla="*/ 10080625 w 22"/>
              <a:gd name="T31" fmla="*/ 65524063 h 32"/>
              <a:gd name="T32" fmla="*/ 10080625 w 22"/>
              <a:gd name="T33" fmla="*/ 65524063 h 32"/>
              <a:gd name="T34" fmla="*/ 10080625 w 22"/>
              <a:gd name="T35" fmla="*/ 60483750 h 32"/>
              <a:gd name="T36" fmla="*/ 5040313 w 22"/>
              <a:gd name="T37" fmla="*/ 6048375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" h="32">
                <a:moveTo>
                  <a:pt x="2" y="24"/>
                </a:moveTo>
                <a:lnTo>
                  <a:pt x="0" y="22"/>
                </a:lnTo>
                <a:lnTo>
                  <a:pt x="22" y="0"/>
                </a:lnTo>
                <a:lnTo>
                  <a:pt x="20" y="2"/>
                </a:lnTo>
                <a:lnTo>
                  <a:pt x="20" y="4"/>
                </a:lnTo>
                <a:lnTo>
                  <a:pt x="22" y="6"/>
                </a:lnTo>
                <a:lnTo>
                  <a:pt x="20" y="8"/>
                </a:lnTo>
                <a:lnTo>
                  <a:pt x="20" y="10"/>
                </a:lnTo>
                <a:lnTo>
                  <a:pt x="20" y="12"/>
                </a:lnTo>
                <a:lnTo>
                  <a:pt x="22" y="12"/>
                </a:lnTo>
                <a:lnTo>
                  <a:pt x="2" y="32"/>
                </a:lnTo>
                <a:lnTo>
                  <a:pt x="0" y="30"/>
                </a:lnTo>
                <a:lnTo>
                  <a:pt x="2" y="28"/>
                </a:lnTo>
                <a:lnTo>
                  <a:pt x="4" y="26"/>
                </a:lnTo>
                <a:lnTo>
                  <a:pt x="4" y="24"/>
                </a:lnTo>
                <a:lnTo>
                  <a:pt x="2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6" name="Freeform 2507"/>
          <p:cNvSpPr>
            <a:spLocks/>
          </p:cNvSpPr>
          <p:nvPr/>
        </p:nvSpPr>
        <p:spPr bwMode="auto">
          <a:xfrm>
            <a:off x="6391275" y="2768599"/>
            <a:ext cx="34925" cy="50800"/>
          </a:xfrm>
          <a:custGeom>
            <a:avLst/>
            <a:gdLst>
              <a:gd name="T0" fmla="*/ 5040313 w 22"/>
              <a:gd name="T1" fmla="*/ 60483750 h 32"/>
              <a:gd name="T2" fmla="*/ 0 w 22"/>
              <a:gd name="T3" fmla="*/ 55443438 h 32"/>
              <a:gd name="T4" fmla="*/ 55443438 w 22"/>
              <a:gd name="T5" fmla="*/ 0 h 32"/>
              <a:gd name="T6" fmla="*/ 55443438 w 22"/>
              <a:gd name="T7" fmla="*/ 0 h 32"/>
              <a:gd name="T8" fmla="*/ 50403125 w 22"/>
              <a:gd name="T9" fmla="*/ 5040313 h 32"/>
              <a:gd name="T10" fmla="*/ 50403125 w 22"/>
              <a:gd name="T11" fmla="*/ 10080625 h 32"/>
              <a:gd name="T12" fmla="*/ 55443438 w 22"/>
              <a:gd name="T13" fmla="*/ 15120938 h 32"/>
              <a:gd name="T14" fmla="*/ 50403125 w 22"/>
              <a:gd name="T15" fmla="*/ 20161250 h 32"/>
              <a:gd name="T16" fmla="*/ 50403125 w 22"/>
              <a:gd name="T17" fmla="*/ 25201563 h 32"/>
              <a:gd name="T18" fmla="*/ 50403125 w 22"/>
              <a:gd name="T19" fmla="*/ 30241875 h 32"/>
              <a:gd name="T20" fmla="*/ 55443438 w 22"/>
              <a:gd name="T21" fmla="*/ 30241875 h 32"/>
              <a:gd name="T22" fmla="*/ 5040313 w 22"/>
              <a:gd name="T23" fmla="*/ 80645000 h 32"/>
              <a:gd name="T24" fmla="*/ 0 w 22"/>
              <a:gd name="T25" fmla="*/ 75604688 h 32"/>
              <a:gd name="T26" fmla="*/ 0 w 22"/>
              <a:gd name="T27" fmla="*/ 75604688 h 32"/>
              <a:gd name="T28" fmla="*/ 5040313 w 22"/>
              <a:gd name="T29" fmla="*/ 70564375 h 32"/>
              <a:gd name="T30" fmla="*/ 10080625 w 22"/>
              <a:gd name="T31" fmla="*/ 65524063 h 32"/>
              <a:gd name="T32" fmla="*/ 10080625 w 22"/>
              <a:gd name="T33" fmla="*/ 65524063 h 32"/>
              <a:gd name="T34" fmla="*/ 10080625 w 22"/>
              <a:gd name="T35" fmla="*/ 60483750 h 32"/>
              <a:gd name="T36" fmla="*/ 5040313 w 22"/>
              <a:gd name="T37" fmla="*/ 6048375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" h="32">
                <a:moveTo>
                  <a:pt x="2" y="24"/>
                </a:moveTo>
                <a:lnTo>
                  <a:pt x="0" y="22"/>
                </a:lnTo>
                <a:lnTo>
                  <a:pt x="22" y="0"/>
                </a:lnTo>
                <a:lnTo>
                  <a:pt x="20" y="2"/>
                </a:lnTo>
                <a:lnTo>
                  <a:pt x="20" y="4"/>
                </a:lnTo>
                <a:lnTo>
                  <a:pt x="22" y="6"/>
                </a:lnTo>
                <a:lnTo>
                  <a:pt x="20" y="8"/>
                </a:lnTo>
                <a:lnTo>
                  <a:pt x="20" y="10"/>
                </a:lnTo>
                <a:lnTo>
                  <a:pt x="20" y="12"/>
                </a:lnTo>
                <a:lnTo>
                  <a:pt x="22" y="12"/>
                </a:lnTo>
                <a:lnTo>
                  <a:pt x="2" y="32"/>
                </a:lnTo>
                <a:lnTo>
                  <a:pt x="0" y="30"/>
                </a:lnTo>
                <a:lnTo>
                  <a:pt x="2" y="28"/>
                </a:lnTo>
                <a:lnTo>
                  <a:pt x="4" y="26"/>
                </a:lnTo>
                <a:lnTo>
                  <a:pt x="4" y="24"/>
                </a:lnTo>
                <a:lnTo>
                  <a:pt x="2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7" name="Freeform 2508"/>
          <p:cNvSpPr>
            <a:spLocks/>
          </p:cNvSpPr>
          <p:nvPr/>
        </p:nvSpPr>
        <p:spPr bwMode="auto">
          <a:xfrm>
            <a:off x="6369053" y="2755900"/>
            <a:ext cx="41275" cy="41275"/>
          </a:xfrm>
          <a:custGeom>
            <a:avLst/>
            <a:gdLst>
              <a:gd name="T0" fmla="*/ 65524063 w 26"/>
              <a:gd name="T1" fmla="*/ 15120938 h 26"/>
              <a:gd name="T2" fmla="*/ 15120938 w 26"/>
              <a:gd name="T3" fmla="*/ 65524063 h 26"/>
              <a:gd name="T4" fmla="*/ 10080625 w 26"/>
              <a:gd name="T5" fmla="*/ 65524063 h 26"/>
              <a:gd name="T6" fmla="*/ 5040313 w 26"/>
              <a:gd name="T7" fmla="*/ 60483750 h 26"/>
              <a:gd name="T8" fmla="*/ 5040313 w 26"/>
              <a:gd name="T9" fmla="*/ 50403125 h 26"/>
              <a:gd name="T10" fmla="*/ 0 w 26"/>
              <a:gd name="T11" fmla="*/ 50403125 h 26"/>
              <a:gd name="T12" fmla="*/ 50403125 w 26"/>
              <a:gd name="T13" fmla="*/ 0 h 26"/>
              <a:gd name="T14" fmla="*/ 50403125 w 26"/>
              <a:gd name="T15" fmla="*/ 0 h 26"/>
              <a:gd name="T16" fmla="*/ 55443438 w 26"/>
              <a:gd name="T17" fmla="*/ 5040313 h 26"/>
              <a:gd name="T18" fmla="*/ 55443438 w 26"/>
              <a:gd name="T19" fmla="*/ 10080625 h 26"/>
              <a:gd name="T20" fmla="*/ 60483750 w 26"/>
              <a:gd name="T21" fmla="*/ 10080625 h 26"/>
              <a:gd name="T22" fmla="*/ 65524063 w 26"/>
              <a:gd name="T23" fmla="*/ 15120938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" h="26">
                <a:moveTo>
                  <a:pt x="26" y="6"/>
                </a:moveTo>
                <a:lnTo>
                  <a:pt x="6" y="26"/>
                </a:lnTo>
                <a:lnTo>
                  <a:pt x="4" y="26"/>
                </a:lnTo>
                <a:lnTo>
                  <a:pt x="2" y="24"/>
                </a:lnTo>
                <a:lnTo>
                  <a:pt x="2" y="20"/>
                </a:lnTo>
                <a:lnTo>
                  <a:pt x="0" y="20"/>
                </a:lnTo>
                <a:lnTo>
                  <a:pt x="20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8" name="Freeform 2509"/>
          <p:cNvSpPr>
            <a:spLocks/>
          </p:cNvSpPr>
          <p:nvPr/>
        </p:nvSpPr>
        <p:spPr bwMode="auto">
          <a:xfrm>
            <a:off x="6369053" y="2755900"/>
            <a:ext cx="41275" cy="41275"/>
          </a:xfrm>
          <a:custGeom>
            <a:avLst/>
            <a:gdLst>
              <a:gd name="T0" fmla="*/ 65524063 w 26"/>
              <a:gd name="T1" fmla="*/ 15120938 h 26"/>
              <a:gd name="T2" fmla="*/ 15120938 w 26"/>
              <a:gd name="T3" fmla="*/ 65524063 h 26"/>
              <a:gd name="T4" fmla="*/ 10080625 w 26"/>
              <a:gd name="T5" fmla="*/ 65524063 h 26"/>
              <a:gd name="T6" fmla="*/ 5040313 w 26"/>
              <a:gd name="T7" fmla="*/ 60483750 h 26"/>
              <a:gd name="T8" fmla="*/ 5040313 w 26"/>
              <a:gd name="T9" fmla="*/ 50403125 h 26"/>
              <a:gd name="T10" fmla="*/ 0 w 26"/>
              <a:gd name="T11" fmla="*/ 50403125 h 26"/>
              <a:gd name="T12" fmla="*/ 50403125 w 26"/>
              <a:gd name="T13" fmla="*/ 0 h 26"/>
              <a:gd name="T14" fmla="*/ 50403125 w 26"/>
              <a:gd name="T15" fmla="*/ 0 h 26"/>
              <a:gd name="T16" fmla="*/ 55443438 w 26"/>
              <a:gd name="T17" fmla="*/ 5040313 h 26"/>
              <a:gd name="T18" fmla="*/ 55443438 w 26"/>
              <a:gd name="T19" fmla="*/ 10080625 h 26"/>
              <a:gd name="T20" fmla="*/ 60483750 w 26"/>
              <a:gd name="T21" fmla="*/ 10080625 h 26"/>
              <a:gd name="T22" fmla="*/ 65524063 w 26"/>
              <a:gd name="T23" fmla="*/ 15120938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" h="26">
                <a:moveTo>
                  <a:pt x="26" y="6"/>
                </a:moveTo>
                <a:lnTo>
                  <a:pt x="6" y="26"/>
                </a:lnTo>
                <a:lnTo>
                  <a:pt x="4" y="26"/>
                </a:lnTo>
                <a:lnTo>
                  <a:pt x="2" y="24"/>
                </a:lnTo>
                <a:lnTo>
                  <a:pt x="2" y="20"/>
                </a:lnTo>
                <a:lnTo>
                  <a:pt x="0" y="20"/>
                </a:lnTo>
                <a:lnTo>
                  <a:pt x="20" y="0"/>
                </a:lnTo>
                <a:lnTo>
                  <a:pt x="22" y="2"/>
                </a:lnTo>
                <a:lnTo>
                  <a:pt x="22" y="4"/>
                </a:lnTo>
                <a:lnTo>
                  <a:pt x="24" y="4"/>
                </a:lnTo>
                <a:lnTo>
                  <a:pt x="26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899" name="Freeform 2510"/>
          <p:cNvSpPr>
            <a:spLocks/>
          </p:cNvSpPr>
          <p:nvPr/>
        </p:nvSpPr>
        <p:spPr bwMode="auto">
          <a:xfrm>
            <a:off x="7864475" y="2806702"/>
            <a:ext cx="69850" cy="53975"/>
          </a:xfrm>
          <a:custGeom>
            <a:avLst/>
            <a:gdLst>
              <a:gd name="T0" fmla="*/ 15120938 w 44"/>
              <a:gd name="T1" fmla="*/ 40322500 h 34"/>
              <a:gd name="T2" fmla="*/ 5040313 w 44"/>
              <a:gd name="T3" fmla="*/ 45362813 h 34"/>
              <a:gd name="T4" fmla="*/ 5040313 w 44"/>
              <a:gd name="T5" fmla="*/ 50403125 h 34"/>
              <a:gd name="T6" fmla="*/ 15120938 w 44"/>
              <a:gd name="T7" fmla="*/ 45362813 h 34"/>
              <a:gd name="T8" fmla="*/ 20161250 w 44"/>
              <a:gd name="T9" fmla="*/ 55443438 h 34"/>
              <a:gd name="T10" fmla="*/ 25201563 w 44"/>
              <a:gd name="T11" fmla="*/ 60483750 h 34"/>
              <a:gd name="T12" fmla="*/ 25201563 w 44"/>
              <a:gd name="T13" fmla="*/ 60483750 h 34"/>
              <a:gd name="T14" fmla="*/ 30241875 w 44"/>
              <a:gd name="T15" fmla="*/ 70564375 h 34"/>
              <a:gd name="T16" fmla="*/ 35282188 w 44"/>
              <a:gd name="T17" fmla="*/ 75604688 h 34"/>
              <a:gd name="T18" fmla="*/ 40322500 w 44"/>
              <a:gd name="T19" fmla="*/ 80645000 h 34"/>
              <a:gd name="T20" fmla="*/ 50403125 w 44"/>
              <a:gd name="T21" fmla="*/ 80645000 h 34"/>
              <a:gd name="T22" fmla="*/ 60483750 w 44"/>
              <a:gd name="T23" fmla="*/ 85685313 h 34"/>
              <a:gd name="T24" fmla="*/ 55443438 w 44"/>
              <a:gd name="T25" fmla="*/ 75604688 h 34"/>
              <a:gd name="T26" fmla="*/ 55443438 w 44"/>
              <a:gd name="T27" fmla="*/ 65524063 h 34"/>
              <a:gd name="T28" fmla="*/ 60483750 w 44"/>
              <a:gd name="T29" fmla="*/ 60483750 h 34"/>
              <a:gd name="T30" fmla="*/ 60483750 w 44"/>
              <a:gd name="T31" fmla="*/ 50403125 h 34"/>
              <a:gd name="T32" fmla="*/ 70564375 w 44"/>
              <a:gd name="T33" fmla="*/ 40322500 h 34"/>
              <a:gd name="T34" fmla="*/ 80645000 w 44"/>
              <a:gd name="T35" fmla="*/ 45362813 h 34"/>
              <a:gd name="T36" fmla="*/ 90725625 w 44"/>
              <a:gd name="T37" fmla="*/ 50403125 h 34"/>
              <a:gd name="T38" fmla="*/ 95765938 w 44"/>
              <a:gd name="T39" fmla="*/ 50403125 h 34"/>
              <a:gd name="T40" fmla="*/ 95765938 w 44"/>
              <a:gd name="T41" fmla="*/ 40322500 h 34"/>
              <a:gd name="T42" fmla="*/ 100806250 w 44"/>
              <a:gd name="T43" fmla="*/ 35282188 h 34"/>
              <a:gd name="T44" fmla="*/ 105846563 w 44"/>
              <a:gd name="T45" fmla="*/ 30241875 h 34"/>
              <a:gd name="T46" fmla="*/ 105846563 w 44"/>
              <a:gd name="T47" fmla="*/ 25201563 h 34"/>
              <a:gd name="T48" fmla="*/ 100806250 w 44"/>
              <a:gd name="T49" fmla="*/ 15120938 h 34"/>
              <a:gd name="T50" fmla="*/ 100806250 w 44"/>
              <a:gd name="T51" fmla="*/ 5040313 h 34"/>
              <a:gd name="T52" fmla="*/ 90725625 w 44"/>
              <a:gd name="T53" fmla="*/ 5040313 h 34"/>
              <a:gd name="T54" fmla="*/ 80645000 w 44"/>
              <a:gd name="T55" fmla="*/ 5040313 h 34"/>
              <a:gd name="T56" fmla="*/ 70564375 w 44"/>
              <a:gd name="T57" fmla="*/ 0 h 34"/>
              <a:gd name="T58" fmla="*/ 65524063 w 44"/>
              <a:gd name="T59" fmla="*/ 0 h 34"/>
              <a:gd name="T60" fmla="*/ 55443438 w 44"/>
              <a:gd name="T61" fmla="*/ 5040313 h 34"/>
              <a:gd name="T62" fmla="*/ 55443438 w 44"/>
              <a:gd name="T63" fmla="*/ 10080625 h 34"/>
              <a:gd name="T64" fmla="*/ 55443438 w 44"/>
              <a:gd name="T65" fmla="*/ 15120938 h 34"/>
              <a:gd name="T66" fmla="*/ 45362813 w 44"/>
              <a:gd name="T67" fmla="*/ 20161250 h 34"/>
              <a:gd name="T68" fmla="*/ 35282188 w 44"/>
              <a:gd name="T69" fmla="*/ 20161250 h 34"/>
              <a:gd name="T70" fmla="*/ 30241875 w 44"/>
              <a:gd name="T71" fmla="*/ 15120938 h 34"/>
              <a:gd name="T72" fmla="*/ 25201563 w 44"/>
              <a:gd name="T73" fmla="*/ 15120938 h 34"/>
              <a:gd name="T74" fmla="*/ 20161250 w 44"/>
              <a:gd name="T75" fmla="*/ 25201563 h 34"/>
              <a:gd name="T76" fmla="*/ 20161250 w 44"/>
              <a:gd name="T77" fmla="*/ 30241875 h 34"/>
              <a:gd name="T78" fmla="*/ 15120938 w 44"/>
              <a:gd name="T79" fmla="*/ 35282188 h 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4" h="34">
                <a:moveTo>
                  <a:pt x="6" y="14"/>
                </a:move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6" y="20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8" y="24"/>
                </a:lnTo>
                <a:lnTo>
                  <a:pt x="10" y="24"/>
                </a:lnTo>
                <a:lnTo>
                  <a:pt x="10" y="26"/>
                </a:lnTo>
                <a:lnTo>
                  <a:pt x="12" y="28"/>
                </a:lnTo>
                <a:lnTo>
                  <a:pt x="12" y="30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4"/>
                </a:lnTo>
                <a:lnTo>
                  <a:pt x="22" y="32"/>
                </a:lnTo>
                <a:lnTo>
                  <a:pt x="22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2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4" y="20"/>
                </a:lnTo>
                <a:lnTo>
                  <a:pt x="36" y="20"/>
                </a:lnTo>
                <a:lnTo>
                  <a:pt x="38" y="22"/>
                </a:lnTo>
                <a:lnTo>
                  <a:pt x="38" y="20"/>
                </a:lnTo>
                <a:lnTo>
                  <a:pt x="38" y="18"/>
                </a:lnTo>
                <a:lnTo>
                  <a:pt x="38" y="16"/>
                </a:lnTo>
                <a:lnTo>
                  <a:pt x="40" y="14"/>
                </a:lnTo>
                <a:lnTo>
                  <a:pt x="42" y="12"/>
                </a:lnTo>
                <a:lnTo>
                  <a:pt x="44" y="12"/>
                </a:lnTo>
                <a:lnTo>
                  <a:pt x="42" y="10"/>
                </a:lnTo>
                <a:lnTo>
                  <a:pt x="42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2"/>
                </a:lnTo>
                <a:lnTo>
                  <a:pt x="20" y="2"/>
                </a:lnTo>
                <a:lnTo>
                  <a:pt x="22" y="4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0" name="Freeform 2511"/>
          <p:cNvSpPr>
            <a:spLocks/>
          </p:cNvSpPr>
          <p:nvPr/>
        </p:nvSpPr>
        <p:spPr bwMode="auto">
          <a:xfrm>
            <a:off x="7864475" y="2806702"/>
            <a:ext cx="69850" cy="53975"/>
          </a:xfrm>
          <a:custGeom>
            <a:avLst/>
            <a:gdLst>
              <a:gd name="T0" fmla="*/ 15120938 w 44"/>
              <a:gd name="T1" fmla="*/ 40322500 h 34"/>
              <a:gd name="T2" fmla="*/ 5040313 w 44"/>
              <a:gd name="T3" fmla="*/ 45362813 h 34"/>
              <a:gd name="T4" fmla="*/ 5040313 w 44"/>
              <a:gd name="T5" fmla="*/ 50403125 h 34"/>
              <a:gd name="T6" fmla="*/ 15120938 w 44"/>
              <a:gd name="T7" fmla="*/ 45362813 h 34"/>
              <a:gd name="T8" fmla="*/ 20161250 w 44"/>
              <a:gd name="T9" fmla="*/ 55443438 h 34"/>
              <a:gd name="T10" fmla="*/ 25201563 w 44"/>
              <a:gd name="T11" fmla="*/ 60483750 h 34"/>
              <a:gd name="T12" fmla="*/ 25201563 w 44"/>
              <a:gd name="T13" fmla="*/ 60483750 h 34"/>
              <a:gd name="T14" fmla="*/ 30241875 w 44"/>
              <a:gd name="T15" fmla="*/ 70564375 h 34"/>
              <a:gd name="T16" fmla="*/ 35282188 w 44"/>
              <a:gd name="T17" fmla="*/ 75604688 h 34"/>
              <a:gd name="T18" fmla="*/ 40322500 w 44"/>
              <a:gd name="T19" fmla="*/ 80645000 h 34"/>
              <a:gd name="T20" fmla="*/ 50403125 w 44"/>
              <a:gd name="T21" fmla="*/ 80645000 h 34"/>
              <a:gd name="T22" fmla="*/ 60483750 w 44"/>
              <a:gd name="T23" fmla="*/ 85685313 h 34"/>
              <a:gd name="T24" fmla="*/ 55443438 w 44"/>
              <a:gd name="T25" fmla="*/ 75604688 h 34"/>
              <a:gd name="T26" fmla="*/ 55443438 w 44"/>
              <a:gd name="T27" fmla="*/ 65524063 h 34"/>
              <a:gd name="T28" fmla="*/ 60483750 w 44"/>
              <a:gd name="T29" fmla="*/ 60483750 h 34"/>
              <a:gd name="T30" fmla="*/ 60483750 w 44"/>
              <a:gd name="T31" fmla="*/ 50403125 h 34"/>
              <a:gd name="T32" fmla="*/ 70564375 w 44"/>
              <a:gd name="T33" fmla="*/ 40322500 h 34"/>
              <a:gd name="T34" fmla="*/ 80645000 w 44"/>
              <a:gd name="T35" fmla="*/ 45362813 h 34"/>
              <a:gd name="T36" fmla="*/ 90725625 w 44"/>
              <a:gd name="T37" fmla="*/ 50403125 h 34"/>
              <a:gd name="T38" fmla="*/ 95765938 w 44"/>
              <a:gd name="T39" fmla="*/ 50403125 h 34"/>
              <a:gd name="T40" fmla="*/ 95765938 w 44"/>
              <a:gd name="T41" fmla="*/ 40322500 h 34"/>
              <a:gd name="T42" fmla="*/ 100806250 w 44"/>
              <a:gd name="T43" fmla="*/ 35282188 h 34"/>
              <a:gd name="T44" fmla="*/ 105846563 w 44"/>
              <a:gd name="T45" fmla="*/ 30241875 h 34"/>
              <a:gd name="T46" fmla="*/ 105846563 w 44"/>
              <a:gd name="T47" fmla="*/ 25201563 h 34"/>
              <a:gd name="T48" fmla="*/ 100806250 w 44"/>
              <a:gd name="T49" fmla="*/ 15120938 h 34"/>
              <a:gd name="T50" fmla="*/ 100806250 w 44"/>
              <a:gd name="T51" fmla="*/ 5040313 h 34"/>
              <a:gd name="T52" fmla="*/ 90725625 w 44"/>
              <a:gd name="T53" fmla="*/ 5040313 h 34"/>
              <a:gd name="T54" fmla="*/ 80645000 w 44"/>
              <a:gd name="T55" fmla="*/ 5040313 h 34"/>
              <a:gd name="T56" fmla="*/ 70564375 w 44"/>
              <a:gd name="T57" fmla="*/ 0 h 34"/>
              <a:gd name="T58" fmla="*/ 65524063 w 44"/>
              <a:gd name="T59" fmla="*/ 0 h 34"/>
              <a:gd name="T60" fmla="*/ 55443438 w 44"/>
              <a:gd name="T61" fmla="*/ 5040313 h 34"/>
              <a:gd name="T62" fmla="*/ 55443438 w 44"/>
              <a:gd name="T63" fmla="*/ 10080625 h 34"/>
              <a:gd name="T64" fmla="*/ 55443438 w 44"/>
              <a:gd name="T65" fmla="*/ 15120938 h 34"/>
              <a:gd name="T66" fmla="*/ 45362813 w 44"/>
              <a:gd name="T67" fmla="*/ 20161250 h 34"/>
              <a:gd name="T68" fmla="*/ 35282188 w 44"/>
              <a:gd name="T69" fmla="*/ 20161250 h 34"/>
              <a:gd name="T70" fmla="*/ 30241875 w 44"/>
              <a:gd name="T71" fmla="*/ 15120938 h 34"/>
              <a:gd name="T72" fmla="*/ 25201563 w 44"/>
              <a:gd name="T73" fmla="*/ 15120938 h 34"/>
              <a:gd name="T74" fmla="*/ 20161250 w 44"/>
              <a:gd name="T75" fmla="*/ 25201563 h 34"/>
              <a:gd name="T76" fmla="*/ 20161250 w 44"/>
              <a:gd name="T77" fmla="*/ 30241875 h 34"/>
              <a:gd name="T78" fmla="*/ 15120938 w 44"/>
              <a:gd name="T79" fmla="*/ 35282188 h 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4" h="34">
                <a:moveTo>
                  <a:pt x="6" y="14"/>
                </a:move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6" y="20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8" y="24"/>
                </a:lnTo>
                <a:lnTo>
                  <a:pt x="10" y="24"/>
                </a:lnTo>
                <a:lnTo>
                  <a:pt x="10" y="26"/>
                </a:lnTo>
                <a:lnTo>
                  <a:pt x="12" y="28"/>
                </a:lnTo>
                <a:lnTo>
                  <a:pt x="12" y="30"/>
                </a:lnTo>
                <a:lnTo>
                  <a:pt x="14" y="30"/>
                </a:lnTo>
                <a:lnTo>
                  <a:pt x="16" y="32"/>
                </a:ln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4" y="34"/>
                </a:lnTo>
                <a:lnTo>
                  <a:pt x="22" y="32"/>
                </a:lnTo>
                <a:lnTo>
                  <a:pt x="22" y="30"/>
                </a:lnTo>
                <a:lnTo>
                  <a:pt x="20" y="28"/>
                </a:lnTo>
                <a:lnTo>
                  <a:pt x="22" y="26"/>
                </a:lnTo>
                <a:lnTo>
                  <a:pt x="22" y="24"/>
                </a:lnTo>
                <a:lnTo>
                  <a:pt x="24" y="24"/>
                </a:lnTo>
                <a:lnTo>
                  <a:pt x="22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30" y="16"/>
                </a:lnTo>
                <a:lnTo>
                  <a:pt x="32" y="18"/>
                </a:lnTo>
                <a:lnTo>
                  <a:pt x="34" y="20"/>
                </a:lnTo>
                <a:lnTo>
                  <a:pt x="36" y="20"/>
                </a:lnTo>
                <a:lnTo>
                  <a:pt x="38" y="22"/>
                </a:lnTo>
                <a:lnTo>
                  <a:pt x="38" y="20"/>
                </a:lnTo>
                <a:lnTo>
                  <a:pt x="38" y="18"/>
                </a:lnTo>
                <a:lnTo>
                  <a:pt x="38" y="16"/>
                </a:lnTo>
                <a:lnTo>
                  <a:pt x="40" y="14"/>
                </a:lnTo>
                <a:lnTo>
                  <a:pt x="42" y="12"/>
                </a:lnTo>
                <a:lnTo>
                  <a:pt x="44" y="12"/>
                </a:lnTo>
                <a:lnTo>
                  <a:pt x="42" y="10"/>
                </a:lnTo>
                <a:lnTo>
                  <a:pt x="42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2"/>
                </a:lnTo>
                <a:lnTo>
                  <a:pt x="20" y="2"/>
                </a:lnTo>
                <a:lnTo>
                  <a:pt x="22" y="4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8" y="12"/>
                </a:lnTo>
                <a:lnTo>
                  <a:pt x="8" y="14"/>
                </a:lnTo>
                <a:lnTo>
                  <a:pt x="6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1" name="Freeform 1705"/>
          <p:cNvSpPr>
            <a:spLocks noEditPoints="1"/>
          </p:cNvSpPr>
          <p:nvPr/>
        </p:nvSpPr>
        <p:spPr bwMode="auto">
          <a:xfrm>
            <a:off x="288928" y="1660525"/>
            <a:ext cx="1044575" cy="487363"/>
          </a:xfrm>
          <a:custGeom>
            <a:avLst/>
            <a:gdLst>
              <a:gd name="T0" fmla="*/ 1532255000 w 658"/>
              <a:gd name="T1" fmla="*/ 60483812 h 307"/>
              <a:gd name="T2" fmla="*/ 1378526263 w 658"/>
              <a:gd name="T3" fmla="*/ 40322541 h 307"/>
              <a:gd name="T4" fmla="*/ 1287800638 w 658"/>
              <a:gd name="T5" fmla="*/ 25201588 h 307"/>
              <a:gd name="T6" fmla="*/ 1252518450 w 658"/>
              <a:gd name="T7" fmla="*/ 5040318 h 307"/>
              <a:gd name="T8" fmla="*/ 1126510638 w 658"/>
              <a:gd name="T9" fmla="*/ 25201588 h 307"/>
              <a:gd name="T10" fmla="*/ 1066026888 w 658"/>
              <a:gd name="T11" fmla="*/ 40322541 h 307"/>
              <a:gd name="T12" fmla="*/ 914817513 w 658"/>
              <a:gd name="T13" fmla="*/ 80645083 h 307"/>
              <a:gd name="T14" fmla="*/ 748487200 w 658"/>
              <a:gd name="T15" fmla="*/ 126007942 h 307"/>
              <a:gd name="T16" fmla="*/ 783769388 w 658"/>
              <a:gd name="T17" fmla="*/ 183972389 h 307"/>
              <a:gd name="T18" fmla="*/ 793850013 w 658"/>
              <a:gd name="T19" fmla="*/ 219254612 h 307"/>
              <a:gd name="T20" fmla="*/ 743446888 w 658"/>
              <a:gd name="T21" fmla="*/ 229335248 h 307"/>
              <a:gd name="T22" fmla="*/ 677922825 w 658"/>
              <a:gd name="T23" fmla="*/ 209173977 h 307"/>
              <a:gd name="T24" fmla="*/ 521673138 w 658"/>
              <a:gd name="T25" fmla="*/ 244456201 h 307"/>
              <a:gd name="T26" fmla="*/ 501511888 w 658"/>
              <a:gd name="T27" fmla="*/ 269657789 h 307"/>
              <a:gd name="T28" fmla="*/ 592237513 w 658"/>
              <a:gd name="T29" fmla="*/ 309980331 h 307"/>
              <a:gd name="T30" fmla="*/ 647680950 w 658"/>
              <a:gd name="T31" fmla="*/ 304940013 h 307"/>
              <a:gd name="T32" fmla="*/ 526713450 w 658"/>
              <a:gd name="T33" fmla="*/ 365423825 h 307"/>
              <a:gd name="T34" fmla="*/ 415826575 w 658"/>
              <a:gd name="T35" fmla="*/ 385585096 h 307"/>
              <a:gd name="T36" fmla="*/ 309980013 w 658"/>
              <a:gd name="T37" fmla="*/ 435988272 h 307"/>
              <a:gd name="T38" fmla="*/ 289818763 w 658"/>
              <a:gd name="T39" fmla="*/ 476310814 h 307"/>
              <a:gd name="T40" fmla="*/ 309980013 w 658"/>
              <a:gd name="T41" fmla="*/ 486391449 h 307"/>
              <a:gd name="T42" fmla="*/ 289818763 w 658"/>
              <a:gd name="T43" fmla="*/ 526713990 h 307"/>
              <a:gd name="T44" fmla="*/ 345262200 w 658"/>
              <a:gd name="T45" fmla="*/ 511593037 h 307"/>
              <a:gd name="T46" fmla="*/ 284778450 w 658"/>
              <a:gd name="T47" fmla="*/ 582157485 h 307"/>
              <a:gd name="T48" fmla="*/ 385584700 w 658"/>
              <a:gd name="T49" fmla="*/ 582157485 h 307"/>
              <a:gd name="T50" fmla="*/ 451108763 w 658"/>
              <a:gd name="T51" fmla="*/ 577117167 h 307"/>
              <a:gd name="T52" fmla="*/ 395665325 w 658"/>
              <a:gd name="T53" fmla="*/ 612399391 h 307"/>
              <a:gd name="T54" fmla="*/ 254536575 w 658"/>
              <a:gd name="T55" fmla="*/ 677923521 h 307"/>
              <a:gd name="T56" fmla="*/ 141128750 w 658"/>
              <a:gd name="T57" fmla="*/ 713205744 h 307"/>
              <a:gd name="T58" fmla="*/ 15120938 w 658"/>
              <a:gd name="T59" fmla="*/ 758568603 h 307"/>
              <a:gd name="T60" fmla="*/ 105846563 w 658"/>
              <a:gd name="T61" fmla="*/ 743447650 h 307"/>
              <a:gd name="T62" fmla="*/ 224294700 w 658"/>
              <a:gd name="T63" fmla="*/ 718246062 h 307"/>
              <a:gd name="T64" fmla="*/ 325100950 w 658"/>
              <a:gd name="T65" fmla="*/ 682963838 h 307"/>
              <a:gd name="T66" fmla="*/ 466229700 w 658"/>
              <a:gd name="T67" fmla="*/ 627520344 h 307"/>
              <a:gd name="T68" fmla="*/ 607358450 w 658"/>
              <a:gd name="T69" fmla="*/ 572076849 h 307"/>
              <a:gd name="T70" fmla="*/ 688003450 w 658"/>
              <a:gd name="T71" fmla="*/ 521673673 h 307"/>
              <a:gd name="T72" fmla="*/ 829132200 w 658"/>
              <a:gd name="T73" fmla="*/ 461189861 h 307"/>
              <a:gd name="T74" fmla="*/ 864414388 w 658"/>
              <a:gd name="T75" fmla="*/ 476310814 h 307"/>
              <a:gd name="T76" fmla="*/ 718245325 w 658"/>
              <a:gd name="T77" fmla="*/ 531754308 h 307"/>
              <a:gd name="T78" fmla="*/ 748487200 w 658"/>
              <a:gd name="T79" fmla="*/ 541834943 h 307"/>
              <a:gd name="T80" fmla="*/ 814011263 w 658"/>
              <a:gd name="T81" fmla="*/ 521673673 h 307"/>
              <a:gd name="T82" fmla="*/ 874495013 w 658"/>
              <a:gd name="T83" fmla="*/ 491431767 h 307"/>
              <a:gd name="T84" fmla="*/ 940019075 w 658"/>
              <a:gd name="T85" fmla="*/ 461189861 h 307"/>
              <a:gd name="T86" fmla="*/ 965220638 w 658"/>
              <a:gd name="T87" fmla="*/ 471270496 h 307"/>
              <a:gd name="T88" fmla="*/ 990422200 w 658"/>
              <a:gd name="T89" fmla="*/ 501512402 h 307"/>
              <a:gd name="T90" fmla="*/ 1081147825 w 658"/>
              <a:gd name="T91" fmla="*/ 516633355 h 307"/>
              <a:gd name="T92" fmla="*/ 1171873450 w 658"/>
              <a:gd name="T93" fmla="*/ 531754308 h 307"/>
              <a:gd name="T94" fmla="*/ 1192034700 w 658"/>
              <a:gd name="T95" fmla="*/ 597278438 h 307"/>
              <a:gd name="T96" fmla="*/ 1232357200 w 658"/>
              <a:gd name="T97" fmla="*/ 567036532 h 307"/>
              <a:gd name="T98" fmla="*/ 1282760325 w 658"/>
              <a:gd name="T99" fmla="*/ 561996214 h 307"/>
              <a:gd name="T100" fmla="*/ 1318042513 w 658"/>
              <a:gd name="T101" fmla="*/ 587197802 h 307"/>
              <a:gd name="T102" fmla="*/ 1277720013 w 658"/>
              <a:gd name="T103" fmla="*/ 637600979 h 307"/>
              <a:gd name="T104" fmla="*/ 1262599075 w 658"/>
              <a:gd name="T105" fmla="*/ 698084791 h 307"/>
              <a:gd name="T106" fmla="*/ 1282760325 w 658"/>
              <a:gd name="T107" fmla="*/ 713205744 h 307"/>
              <a:gd name="T108" fmla="*/ 1282760325 w 658"/>
              <a:gd name="T109" fmla="*/ 748487968 h 307"/>
              <a:gd name="T110" fmla="*/ 1323082825 w 658"/>
              <a:gd name="T111" fmla="*/ 723286380 h 307"/>
              <a:gd name="T112" fmla="*/ 1323082825 w 658"/>
              <a:gd name="T113" fmla="*/ 597278438 h 307"/>
              <a:gd name="T114" fmla="*/ 1212195950 w 658"/>
              <a:gd name="T115" fmla="*/ 567036532 h 307"/>
              <a:gd name="T116" fmla="*/ 1161792825 w 658"/>
              <a:gd name="T117" fmla="*/ 486391449 h 307"/>
              <a:gd name="T118" fmla="*/ 1393647200 w 658"/>
              <a:gd name="T119" fmla="*/ 284778742 h 307"/>
              <a:gd name="T120" fmla="*/ 1597779063 w 658"/>
              <a:gd name="T121" fmla="*/ 120967624 h 307"/>
              <a:gd name="T122" fmla="*/ 617439075 w 658"/>
              <a:gd name="T123" fmla="*/ 531754308 h 307"/>
              <a:gd name="T124" fmla="*/ 622479388 w 658"/>
              <a:gd name="T125" fmla="*/ 526713990 h 30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58" h="307">
                <a:moveTo>
                  <a:pt x="656" y="30"/>
                </a:moveTo>
                <a:lnTo>
                  <a:pt x="654" y="30"/>
                </a:lnTo>
                <a:lnTo>
                  <a:pt x="652" y="30"/>
                </a:lnTo>
                <a:lnTo>
                  <a:pt x="652" y="28"/>
                </a:lnTo>
                <a:lnTo>
                  <a:pt x="650" y="28"/>
                </a:lnTo>
                <a:lnTo>
                  <a:pt x="648" y="26"/>
                </a:lnTo>
                <a:lnTo>
                  <a:pt x="646" y="26"/>
                </a:lnTo>
                <a:lnTo>
                  <a:pt x="646" y="24"/>
                </a:lnTo>
                <a:lnTo>
                  <a:pt x="644" y="24"/>
                </a:lnTo>
                <a:lnTo>
                  <a:pt x="642" y="24"/>
                </a:lnTo>
                <a:lnTo>
                  <a:pt x="640" y="22"/>
                </a:lnTo>
                <a:lnTo>
                  <a:pt x="638" y="22"/>
                </a:lnTo>
                <a:lnTo>
                  <a:pt x="636" y="22"/>
                </a:lnTo>
                <a:lnTo>
                  <a:pt x="634" y="22"/>
                </a:lnTo>
                <a:lnTo>
                  <a:pt x="632" y="22"/>
                </a:lnTo>
                <a:lnTo>
                  <a:pt x="630" y="24"/>
                </a:lnTo>
                <a:lnTo>
                  <a:pt x="628" y="22"/>
                </a:lnTo>
                <a:lnTo>
                  <a:pt x="626" y="24"/>
                </a:lnTo>
                <a:lnTo>
                  <a:pt x="624" y="24"/>
                </a:lnTo>
                <a:lnTo>
                  <a:pt x="622" y="24"/>
                </a:lnTo>
                <a:lnTo>
                  <a:pt x="620" y="24"/>
                </a:lnTo>
                <a:lnTo>
                  <a:pt x="618" y="24"/>
                </a:lnTo>
                <a:lnTo>
                  <a:pt x="616" y="24"/>
                </a:lnTo>
                <a:lnTo>
                  <a:pt x="614" y="24"/>
                </a:lnTo>
                <a:lnTo>
                  <a:pt x="612" y="24"/>
                </a:lnTo>
                <a:lnTo>
                  <a:pt x="610" y="24"/>
                </a:lnTo>
                <a:lnTo>
                  <a:pt x="608" y="22"/>
                </a:lnTo>
                <a:lnTo>
                  <a:pt x="608" y="24"/>
                </a:lnTo>
                <a:lnTo>
                  <a:pt x="606" y="22"/>
                </a:lnTo>
                <a:lnTo>
                  <a:pt x="604" y="22"/>
                </a:lnTo>
                <a:lnTo>
                  <a:pt x="602" y="22"/>
                </a:lnTo>
                <a:lnTo>
                  <a:pt x="598" y="22"/>
                </a:lnTo>
                <a:lnTo>
                  <a:pt x="596" y="22"/>
                </a:lnTo>
                <a:lnTo>
                  <a:pt x="592" y="22"/>
                </a:lnTo>
                <a:lnTo>
                  <a:pt x="590" y="22"/>
                </a:lnTo>
                <a:lnTo>
                  <a:pt x="586" y="22"/>
                </a:lnTo>
                <a:lnTo>
                  <a:pt x="586" y="20"/>
                </a:lnTo>
                <a:lnTo>
                  <a:pt x="584" y="20"/>
                </a:lnTo>
                <a:lnTo>
                  <a:pt x="584" y="18"/>
                </a:lnTo>
                <a:lnTo>
                  <a:pt x="582" y="18"/>
                </a:lnTo>
                <a:lnTo>
                  <a:pt x="580" y="18"/>
                </a:lnTo>
                <a:lnTo>
                  <a:pt x="578" y="18"/>
                </a:lnTo>
                <a:lnTo>
                  <a:pt x="576" y="18"/>
                </a:lnTo>
                <a:lnTo>
                  <a:pt x="574" y="18"/>
                </a:lnTo>
                <a:lnTo>
                  <a:pt x="572" y="16"/>
                </a:lnTo>
                <a:lnTo>
                  <a:pt x="570" y="16"/>
                </a:lnTo>
                <a:lnTo>
                  <a:pt x="568" y="16"/>
                </a:lnTo>
                <a:lnTo>
                  <a:pt x="566" y="16"/>
                </a:lnTo>
                <a:lnTo>
                  <a:pt x="564" y="16"/>
                </a:lnTo>
                <a:lnTo>
                  <a:pt x="562" y="16"/>
                </a:lnTo>
                <a:lnTo>
                  <a:pt x="560" y="16"/>
                </a:lnTo>
                <a:lnTo>
                  <a:pt x="558" y="16"/>
                </a:lnTo>
                <a:lnTo>
                  <a:pt x="555" y="16"/>
                </a:lnTo>
                <a:lnTo>
                  <a:pt x="556" y="16"/>
                </a:lnTo>
                <a:lnTo>
                  <a:pt x="555" y="16"/>
                </a:lnTo>
                <a:lnTo>
                  <a:pt x="553" y="16"/>
                </a:lnTo>
                <a:lnTo>
                  <a:pt x="551" y="16"/>
                </a:lnTo>
                <a:lnTo>
                  <a:pt x="549" y="16"/>
                </a:lnTo>
                <a:lnTo>
                  <a:pt x="547" y="16"/>
                </a:lnTo>
                <a:lnTo>
                  <a:pt x="545" y="16"/>
                </a:lnTo>
                <a:lnTo>
                  <a:pt x="543" y="18"/>
                </a:lnTo>
                <a:lnTo>
                  <a:pt x="541" y="18"/>
                </a:lnTo>
                <a:lnTo>
                  <a:pt x="539" y="16"/>
                </a:lnTo>
                <a:lnTo>
                  <a:pt x="537" y="16"/>
                </a:lnTo>
                <a:lnTo>
                  <a:pt x="535" y="16"/>
                </a:lnTo>
                <a:lnTo>
                  <a:pt x="539" y="14"/>
                </a:lnTo>
                <a:lnTo>
                  <a:pt x="535" y="14"/>
                </a:lnTo>
                <a:lnTo>
                  <a:pt x="531" y="14"/>
                </a:lnTo>
                <a:lnTo>
                  <a:pt x="529" y="14"/>
                </a:lnTo>
                <a:lnTo>
                  <a:pt x="531" y="14"/>
                </a:lnTo>
                <a:lnTo>
                  <a:pt x="535" y="14"/>
                </a:lnTo>
                <a:lnTo>
                  <a:pt x="533" y="14"/>
                </a:lnTo>
                <a:lnTo>
                  <a:pt x="535" y="12"/>
                </a:lnTo>
                <a:lnTo>
                  <a:pt x="537" y="10"/>
                </a:lnTo>
                <a:lnTo>
                  <a:pt x="539" y="10"/>
                </a:lnTo>
                <a:lnTo>
                  <a:pt x="535" y="10"/>
                </a:lnTo>
                <a:lnTo>
                  <a:pt x="531" y="8"/>
                </a:lnTo>
                <a:lnTo>
                  <a:pt x="529" y="8"/>
                </a:lnTo>
                <a:lnTo>
                  <a:pt x="527" y="8"/>
                </a:lnTo>
                <a:lnTo>
                  <a:pt x="525" y="10"/>
                </a:lnTo>
                <a:lnTo>
                  <a:pt x="523" y="8"/>
                </a:lnTo>
                <a:lnTo>
                  <a:pt x="521" y="8"/>
                </a:lnTo>
                <a:lnTo>
                  <a:pt x="519" y="10"/>
                </a:lnTo>
                <a:lnTo>
                  <a:pt x="517" y="10"/>
                </a:lnTo>
                <a:lnTo>
                  <a:pt x="515" y="10"/>
                </a:lnTo>
                <a:lnTo>
                  <a:pt x="513" y="10"/>
                </a:lnTo>
                <a:lnTo>
                  <a:pt x="511" y="10"/>
                </a:lnTo>
                <a:lnTo>
                  <a:pt x="509" y="10"/>
                </a:lnTo>
                <a:lnTo>
                  <a:pt x="511" y="8"/>
                </a:lnTo>
                <a:lnTo>
                  <a:pt x="513" y="8"/>
                </a:lnTo>
                <a:lnTo>
                  <a:pt x="515" y="8"/>
                </a:lnTo>
                <a:lnTo>
                  <a:pt x="513" y="6"/>
                </a:lnTo>
                <a:lnTo>
                  <a:pt x="511" y="6"/>
                </a:lnTo>
                <a:lnTo>
                  <a:pt x="511" y="4"/>
                </a:lnTo>
                <a:lnTo>
                  <a:pt x="509" y="6"/>
                </a:lnTo>
                <a:lnTo>
                  <a:pt x="507" y="6"/>
                </a:lnTo>
                <a:lnTo>
                  <a:pt x="505" y="8"/>
                </a:lnTo>
                <a:lnTo>
                  <a:pt x="503" y="8"/>
                </a:lnTo>
                <a:lnTo>
                  <a:pt x="501" y="8"/>
                </a:lnTo>
                <a:lnTo>
                  <a:pt x="499" y="10"/>
                </a:lnTo>
                <a:lnTo>
                  <a:pt x="497" y="10"/>
                </a:lnTo>
                <a:lnTo>
                  <a:pt x="495" y="10"/>
                </a:lnTo>
                <a:lnTo>
                  <a:pt x="493" y="10"/>
                </a:lnTo>
                <a:lnTo>
                  <a:pt x="491" y="10"/>
                </a:lnTo>
                <a:lnTo>
                  <a:pt x="489" y="12"/>
                </a:lnTo>
                <a:lnTo>
                  <a:pt x="491" y="10"/>
                </a:lnTo>
                <a:lnTo>
                  <a:pt x="491" y="8"/>
                </a:lnTo>
                <a:lnTo>
                  <a:pt x="493" y="8"/>
                </a:lnTo>
                <a:lnTo>
                  <a:pt x="495" y="8"/>
                </a:lnTo>
                <a:lnTo>
                  <a:pt x="497" y="8"/>
                </a:lnTo>
                <a:lnTo>
                  <a:pt x="499" y="8"/>
                </a:lnTo>
                <a:lnTo>
                  <a:pt x="501" y="6"/>
                </a:lnTo>
                <a:lnTo>
                  <a:pt x="503" y="6"/>
                </a:lnTo>
                <a:lnTo>
                  <a:pt x="505" y="6"/>
                </a:lnTo>
                <a:lnTo>
                  <a:pt x="505" y="4"/>
                </a:lnTo>
                <a:lnTo>
                  <a:pt x="503" y="4"/>
                </a:lnTo>
                <a:lnTo>
                  <a:pt x="501" y="2"/>
                </a:lnTo>
                <a:lnTo>
                  <a:pt x="499" y="2"/>
                </a:lnTo>
                <a:lnTo>
                  <a:pt x="497" y="2"/>
                </a:lnTo>
                <a:lnTo>
                  <a:pt x="499" y="0"/>
                </a:lnTo>
                <a:lnTo>
                  <a:pt x="501" y="0"/>
                </a:lnTo>
                <a:lnTo>
                  <a:pt x="499" y="0"/>
                </a:lnTo>
                <a:lnTo>
                  <a:pt x="497" y="2"/>
                </a:lnTo>
                <a:lnTo>
                  <a:pt x="495" y="2"/>
                </a:lnTo>
                <a:lnTo>
                  <a:pt x="493" y="2"/>
                </a:lnTo>
                <a:lnTo>
                  <a:pt x="491" y="2"/>
                </a:lnTo>
                <a:lnTo>
                  <a:pt x="489" y="4"/>
                </a:lnTo>
                <a:lnTo>
                  <a:pt x="485" y="6"/>
                </a:lnTo>
                <a:lnTo>
                  <a:pt x="483" y="6"/>
                </a:lnTo>
                <a:lnTo>
                  <a:pt x="481" y="6"/>
                </a:lnTo>
                <a:lnTo>
                  <a:pt x="479" y="6"/>
                </a:lnTo>
                <a:lnTo>
                  <a:pt x="477" y="8"/>
                </a:lnTo>
                <a:lnTo>
                  <a:pt x="475" y="8"/>
                </a:lnTo>
                <a:lnTo>
                  <a:pt x="473" y="8"/>
                </a:lnTo>
                <a:lnTo>
                  <a:pt x="471" y="8"/>
                </a:lnTo>
                <a:lnTo>
                  <a:pt x="471" y="10"/>
                </a:lnTo>
                <a:lnTo>
                  <a:pt x="469" y="10"/>
                </a:lnTo>
                <a:lnTo>
                  <a:pt x="467" y="10"/>
                </a:lnTo>
                <a:lnTo>
                  <a:pt x="465" y="10"/>
                </a:lnTo>
                <a:lnTo>
                  <a:pt x="463" y="10"/>
                </a:lnTo>
                <a:lnTo>
                  <a:pt x="461" y="10"/>
                </a:lnTo>
                <a:lnTo>
                  <a:pt x="459" y="10"/>
                </a:lnTo>
                <a:lnTo>
                  <a:pt x="457" y="10"/>
                </a:lnTo>
                <a:lnTo>
                  <a:pt x="455" y="10"/>
                </a:lnTo>
                <a:lnTo>
                  <a:pt x="453" y="10"/>
                </a:lnTo>
                <a:lnTo>
                  <a:pt x="451" y="10"/>
                </a:lnTo>
                <a:lnTo>
                  <a:pt x="449" y="12"/>
                </a:lnTo>
                <a:lnTo>
                  <a:pt x="447" y="12"/>
                </a:lnTo>
                <a:lnTo>
                  <a:pt x="445" y="10"/>
                </a:lnTo>
                <a:lnTo>
                  <a:pt x="447" y="10"/>
                </a:lnTo>
                <a:lnTo>
                  <a:pt x="449" y="10"/>
                </a:lnTo>
                <a:lnTo>
                  <a:pt x="447" y="10"/>
                </a:lnTo>
                <a:lnTo>
                  <a:pt x="445" y="10"/>
                </a:lnTo>
                <a:lnTo>
                  <a:pt x="443" y="10"/>
                </a:lnTo>
                <a:lnTo>
                  <a:pt x="439" y="12"/>
                </a:lnTo>
                <a:lnTo>
                  <a:pt x="437" y="12"/>
                </a:lnTo>
                <a:lnTo>
                  <a:pt x="435" y="12"/>
                </a:lnTo>
                <a:lnTo>
                  <a:pt x="435" y="14"/>
                </a:lnTo>
                <a:lnTo>
                  <a:pt x="433" y="14"/>
                </a:lnTo>
                <a:lnTo>
                  <a:pt x="435" y="14"/>
                </a:lnTo>
                <a:lnTo>
                  <a:pt x="435" y="16"/>
                </a:lnTo>
                <a:lnTo>
                  <a:pt x="437" y="16"/>
                </a:lnTo>
                <a:lnTo>
                  <a:pt x="441" y="16"/>
                </a:lnTo>
                <a:lnTo>
                  <a:pt x="439" y="16"/>
                </a:lnTo>
                <a:lnTo>
                  <a:pt x="437" y="16"/>
                </a:lnTo>
                <a:lnTo>
                  <a:pt x="435" y="16"/>
                </a:lnTo>
                <a:lnTo>
                  <a:pt x="433" y="16"/>
                </a:lnTo>
                <a:lnTo>
                  <a:pt x="431" y="16"/>
                </a:lnTo>
                <a:lnTo>
                  <a:pt x="429" y="18"/>
                </a:lnTo>
                <a:lnTo>
                  <a:pt x="427" y="18"/>
                </a:lnTo>
                <a:lnTo>
                  <a:pt x="425" y="20"/>
                </a:lnTo>
                <a:lnTo>
                  <a:pt x="427" y="18"/>
                </a:lnTo>
                <a:lnTo>
                  <a:pt x="425" y="18"/>
                </a:lnTo>
                <a:lnTo>
                  <a:pt x="429" y="16"/>
                </a:lnTo>
                <a:lnTo>
                  <a:pt x="427" y="16"/>
                </a:lnTo>
                <a:lnTo>
                  <a:pt x="429" y="16"/>
                </a:lnTo>
                <a:lnTo>
                  <a:pt x="431" y="16"/>
                </a:lnTo>
                <a:lnTo>
                  <a:pt x="433" y="14"/>
                </a:lnTo>
                <a:lnTo>
                  <a:pt x="431" y="14"/>
                </a:lnTo>
                <a:lnTo>
                  <a:pt x="429" y="14"/>
                </a:lnTo>
                <a:lnTo>
                  <a:pt x="427" y="16"/>
                </a:lnTo>
                <a:lnTo>
                  <a:pt x="423" y="16"/>
                </a:lnTo>
                <a:lnTo>
                  <a:pt x="421" y="16"/>
                </a:lnTo>
                <a:lnTo>
                  <a:pt x="419" y="18"/>
                </a:lnTo>
                <a:lnTo>
                  <a:pt x="415" y="18"/>
                </a:lnTo>
                <a:lnTo>
                  <a:pt x="413" y="20"/>
                </a:lnTo>
                <a:lnTo>
                  <a:pt x="411" y="20"/>
                </a:lnTo>
                <a:lnTo>
                  <a:pt x="409" y="20"/>
                </a:lnTo>
                <a:lnTo>
                  <a:pt x="407" y="20"/>
                </a:lnTo>
                <a:lnTo>
                  <a:pt x="405" y="20"/>
                </a:lnTo>
                <a:lnTo>
                  <a:pt x="403" y="20"/>
                </a:lnTo>
                <a:lnTo>
                  <a:pt x="399" y="20"/>
                </a:lnTo>
                <a:lnTo>
                  <a:pt x="397" y="22"/>
                </a:lnTo>
                <a:lnTo>
                  <a:pt x="399" y="20"/>
                </a:lnTo>
                <a:lnTo>
                  <a:pt x="401" y="18"/>
                </a:lnTo>
                <a:lnTo>
                  <a:pt x="399" y="20"/>
                </a:lnTo>
                <a:lnTo>
                  <a:pt x="397" y="20"/>
                </a:lnTo>
                <a:lnTo>
                  <a:pt x="395" y="20"/>
                </a:lnTo>
                <a:lnTo>
                  <a:pt x="393" y="22"/>
                </a:lnTo>
                <a:lnTo>
                  <a:pt x="391" y="22"/>
                </a:lnTo>
                <a:lnTo>
                  <a:pt x="389" y="22"/>
                </a:lnTo>
                <a:lnTo>
                  <a:pt x="387" y="22"/>
                </a:lnTo>
                <a:lnTo>
                  <a:pt x="385" y="24"/>
                </a:lnTo>
                <a:lnTo>
                  <a:pt x="383" y="24"/>
                </a:lnTo>
                <a:lnTo>
                  <a:pt x="381" y="26"/>
                </a:lnTo>
                <a:lnTo>
                  <a:pt x="379" y="26"/>
                </a:lnTo>
                <a:lnTo>
                  <a:pt x="377" y="26"/>
                </a:lnTo>
                <a:lnTo>
                  <a:pt x="375" y="28"/>
                </a:lnTo>
                <a:lnTo>
                  <a:pt x="373" y="28"/>
                </a:lnTo>
                <a:lnTo>
                  <a:pt x="371" y="28"/>
                </a:lnTo>
                <a:lnTo>
                  <a:pt x="369" y="30"/>
                </a:lnTo>
                <a:lnTo>
                  <a:pt x="367" y="30"/>
                </a:lnTo>
                <a:lnTo>
                  <a:pt x="365" y="32"/>
                </a:lnTo>
                <a:lnTo>
                  <a:pt x="363" y="32"/>
                </a:lnTo>
                <a:lnTo>
                  <a:pt x="361" y="34"/>
                </a:lnTo>
                <a:lnTo>
                  <a:pt x="359" y="34"/>
                </a:lnTo>
                <a:lnTo>
                  <a:pt x="357" y="36"/>
                </a:lnTo>
                <a:lnTo>
                  <a:pt x="359" y="34"/>
                </a:lnTo>
                <a:lnTo>
                  <a:pt x="357" y="36"/>
                </a:lnTo>
                <a:lnTo>
                  <a:pt x="353" y="38"/>
                </a:lnTo>
                <a:lnTo>
                  <a:pt x="351" y="38"/>
                </a:lnTo>
                <a:lnTo>
                  <a:pt x="349" y="38"/>
                </a:lnTo>
                <a:lnTo>
                  <a:pt x="347" y="40"/>
                </a:lnTo>
                <a:lnTo>
                  <a:pt x="345" y="40"/>
                </a:lnTo>
                <a:lnTo>
                  <a:pt x="343" y="40"/>
                </a:lnTo>
                <a:lnTo>
                  <a:pt x="341" y="40"/>
                </a:lnTo>
                <a:lnTo>
                  <a:pt x="337" y="42"/>
                </a:lnTo>
                <a:lnTo>
                  <a:pt x="333" y="42"/>
                </a:lnTo>
                <a:lnTo>
                  <a:pt x="329" y="44"/>
                </a:lnTo>
                <a:lnTo>
                  <a:pt x="327" y="44"/>
                </a:lnTo>
                <a:lnTo>
                  <a:pt x="325" y="44"/>
                </a:lnTo>
                <a:lnTo>
                  <a:pt x="323" y="44"/>
                </a:lnTo>
                <a:lnTo>
                  <a:pt x="321" y="44"/>
                </a:lnTo>
                <a:lnTo>
                  <a:pt x="319" y="44"/>
                </a:lnTo>
                <a:lnTo>
                  <a:pt x="315" y="44"/>
                </a:lnTo>
                <a:lnTo>
                  <a:pt x="313" y="44"/>
                </a:lnTo>
                <a:lnTo>
                  <a:pt x="311" y="44"/>
                </a:lnTo>
                <a:lnTo>
                  <a:pt x="309" y="44"/>
                </a:lnTo>
                <a:lnTo>
                  <a:pt x="307" y="44"/>
                </a:lnTo>
                <a:lnTo>
                  <a:pt x="305" y="44"/>
                </a:lnTo>
                <a:lnTo>
                  <a:pt x="303" y="44"/>
                </a:lnTo>
                <a:lnTo>
                  <a:pt x="301" y="46"/>
                </a:lnTo>
                <a:lnTo>
                  <a:pt x="299" y="48"/>
                </a:lnTo>
                <a:lnTo>
                  <a:pt x="297" y="50"/>
                </a:lnTo>
                <a:lnTo>
                  <a:pt x="295" y="50"/>
                </a:lnTo>
                <a:lnTo>
                  <a:pt x="293" y="50"/>
                </a:lnTo>
                <a:lnTo>
                  <a:pt x="291" y="52"/>
                </a:lnTo>
                <a:lnTo>
                  <a:pt x="289" y="52"/>
                </a:lnTo>
                <a:lnTo>
                  <a:pt x="287" y="52"/>
                </a:lnTo>
                <a:lnTo>
                  <a:pt x="285" y="54"/>
                </a:lnTo>
                <a:lnTo>
                  <a:pt x="283" y="54"/>
                </a:lnTo>
                <a:lnTo>
                  <a:pt x="285" y="54"/>
                </a:lnTo>
                <a:lnTo>
                  <a:pt x="287" y="54"/>
                </a:lnTo>
                <a:lnTo>
                  <a:pt x="289" y="56"/>
                </a:lnTo>
                <a:lnTo>
                  <a:pt x="289" y="58"/>
                </a:lnTo>
                <a:lnTo>
                  <a:pt x="291" y="58"/>
                </a:lnTo>
                <a:lnTo>
                  <a:pt x="293" y="58"/>
                </a:lnTo>
                <a:lnTo>
                  <a:pt x="295" y="60"/>
                </a:lnTo>
                <a:lnTo>
                  <a:pt x="295" y="64"/>
                </a:lnTo>
                <a:lnTo>
                  <a:pt x="297" y="64"/>
                </a:lnTo>
                <a:lnTo>
                  <a:pt x="299" y="65"/>
                </a:lnTo>
                <a:lnTo>
                  <a:pt x="299" y="67"/>
                </a:lnTo>
                <a:lnTo>
                  <a:pt x="297" y="69"/>
                </a:lnTo>
                <a:lnTo>
                  <a:pt x="295" y="71"/>
                </a:lnTo>
                <a:lnTo>
                  <a:pt x="293" y="73"/>
                </a:lnTo>
                <a:lnTo>
                  <a:pt x="293" y="75"/>
                </a:lnTo>
                <a:lnTo>
                  <a:pt x="295" y="75"/>
                </a:lnTo>
                <a:lnTo>
                  <a:pt x="297" y="75"/>
                </a:lnTo>
                <a:lnTo>
                  <a:pt x="299" y="75"/>
                </a:lnTo>
                <a:lnTo>
                  <a:pt x="301" y="75"/>
                </a:lnTo>
                <a:lnTo>
                  <a:pt x="303" y="75"/>
                </a:lnTo>
                <a:lnTo>
                  <a:pt x="305" y="75"/>
                </a:lnTo>
                <a:lnTo>
                  <a:pt x="307" y="75"/>
                </a:lnTo>
                <a:lnTo>
                  <a:pt x="309" y="75"/>
                </a:lnTo>
                <a:lnTo>
                  <a:pt x="309" y="73"/>
                </a:lnTo>
                <a:lnTo>
                  <a:pt x="311" y="73"/>
                </a:lnTo>
                <a:lnTo>
                  <a:pt x="309" y="75"/>
                </a:lnTo>
                <a:lnTo>
                  <a:pt x="307" y="75"/>
                </a:lnTo>
                <a:lnTo>
                  <a:pt x="305" y="77"/>
                </a:lnTo>
                <a:lnTo>
                  <a:pt x="307" y="77"/>
                </a:lnTo>
                <a:lnTo>
                  <a:pt x="309" y="75"/>
                </a:lnTo>
                <a:lnTo>
                  <a:pt x="311" y="75"/>
                </a:lnTo>
                <a:lnTo>
                  <a:pt x="315" y="75"/>
                </a:lnTo>
                <a:lnTo>
                  <a:pt x="317" y="77"/>
                </a:lnTo>
                <a:lnTo>
                  <a:pt x="315" y="77"/>
                </a:lnTo>
                <a:lnTo>
                  <a:pt x="313" y="77"/>
                </a:lnTo>
                <a:lnTo>
                  <a:pt x="311" y="79"/>
                </a:lnTo>
                <a:lnTo>
                  <a:pt x="309" y="79"/>
                </a:lnTo>
                <a:lnTo>
                  <a:pt x="307" y="81"/>
                </a:lnTo>
                <a:lnTo>
                  <a:pt x="307" y="83"/>
                </a:lnTo>
                <a:lnTo>
                  <a:pt x="307" y="85"/>
                </a:lnTo>
                <a:lnTo>
                  <a:pt x="309" y="85"/>
                </a:lnTo>
                <a:lnTo>
                  <a:pt x="311" y="85"/>
                </a:lnTo>
                <a:lnTo>
                  <a:pt x="311" y="83"/>
                </a:lnTo>
                <a:lnTo>
                  <a:pt x="313" y="83"/>
                </a:lnTo>
                <a:lnTo>
                  <a:pt x="315" y="83"/>
                </a:lnTo>
                <a:lnTo>
                  <a:pt x="317" y="83"/>
                </a:lnTo>
                <a:lnTo>
                  <a:pt x="319" y="83"/>
                </a:lnTo>
                <a:lnTo>
                  <a:pt x="321" y="83"/>
                </a:lnTo>
                <a:lnTo>
                  <a:pt x="323" y="83"/>
                </a:lnTo>
                <a:lnTo>
                  <a:pt x="325" y="83"/>
                </a:lnTo>
                <a:lnTo>
                  <a:pt x="325" y="85"/>
                </a:lnTo>
                <a:lnTo>
                  <a:pt x="323" y="85"/>
                </a:lnTo>
                <a:lnTo>
                  <a:pt x="321" y="87"/>
                </a:lnTo>
                <a:lnTo>
                  <a:pt x="319" y="87"/>
                </a:lnTo>
                <a:lnTo>
                  <a:pt x="317" y="87"/>
                </a:lnTo>
                <a:lnTo>
                  <a:pt x="315" y="87"/>
                </a:lnTo>
                <a:lnTo>
                  <a:pt x="313" y="87"/>
                </a:lnTo>
                <a:lnTo>
                  <a:pt x="311" y="87"/>
                </a:lnTo>
                <a:lnTo>
                  <a:pt x="309" y="85"/>
                </a:lnTo>
                <a:lnTo>
                  <a:pt x="307" y="85"/>
                </a:lnTo>
                <a:lnTo>
                  <a:pt x="305" y="87"/>
                </a:lnTo>
                <a:lnTo>
                  <a:pt x="303" y="85"/>
                </a:lnTo>
                <a:lnTo>
                  <a:pt x="301" y="83"/>
                </a:lnTo>
                <a:lnTo>
                  <a:pt x="303" y="81"/>
                </a:lnTo>
                <a:lnTo>
                  <a:pt x="305" y="81"/>
                </a:lnTo>
                <a:lnTo>
                  <a:pt x="305" y="79"/>
                </a:lnTo>
                <a:lnTo>
                  <a:pt x="305" y="77"/>
                </a:lnTo>
                <a:lnTo>
                  <a:pt x="303" y="77"/>
                </a:lnTo>
                <a:lnTo>
                  <a:pt x="301" y="77"/>
                </a:lnTo>
                <a:lnTo>
                  <a:pt x="299" y="79"/>
                </a:lnTo>
                <a:lnTo>
                  <a:pt x="299" y="81"/>
                </a:lnTo>
                <a:lnTo>
                  <a:pt x="301" y="81"/>
                </a:lnTo>
                <a:lnTo>
                  <a:pt x="301" y="83"/>
                </a:lnTo>
                <a:lnTo>
                  <a:pt x="301" y="85"/>
                </a:lnTo>
                <a:lnTo>
                  <a:pt x="299" y="87"/>
                </a:lnTo>
                <a:lnTo>
                  <a:pt x="297" y="87"/>
                </a:lnTo>
                <a:lnTo>
                  <a:pt x="295" y="89"/>
                </a:lnTo>
                <a:lnTo>
                  <a:pt x="297" y="87"/>
                </a:lnTo>
                <a:lnTo>
                  <a:pt x="299" y="87"/>
                </a:lnTo>
                <a:lnTo>
                  <a:pt x="303" y="87"/>
                </a:lnTo>
                <a:lnTo>
                  <a:pt x="305" y="87"/>
                </a:lnTo>
                <a:lnTo>
                  <a:pt x="307" y="89"/>
                </a:lnTo>
                <a:lnTo>
                  <a:pt x="305" y="91"/>
                </a:lnTo>
                <a:lnTo>
                  <a:pt x="303" y="91"/>
                </a:lnTo>
                <a:lnTo>
                  <a:pt x="301" y="91"/>
                </a:lnTo>
                <a:lnTo>
                  <a:pt x="303" y="91"/>
                </a:lnTo>
                <a:lnTo>
                  <a:pt x="301" y="89"/>
                </a:lnTo>
                <a:lnTo>
                  <a:pt x="299" y="89"/>
                </a:lnTo>
                <a:lnTo>
                  <a:pt x="295" y="91"/>
                </a:lnTo>
                <a:lnTo>
                  <a:pt x="293" y="93"/>
                </a:lnTo>
                <a:lnTo>
                  <a:pt x="291" y="93"/>
                </a:lnTo>
                <a:lnTo>
                  <a:pt x="289" y="93"/>
                </a:lnTo>
                <a:lnTo>
                  <a:pt x="287" y="93"/>
                </a:lnTo>
                <a:lnTo>
                  <a:pt x="285" y="93"/>
                </a:lnTo>
                <a:lnTo>
                  <a:pt x="283" y="93"/>
                </a:lnTo>
                <a:lnTo>
                  <a:pt x="281" y="93"/>
                </a:lnTo>
                <a:lnTo>
                  <a:pt x="279" y="93"/>
                </a:lnTo>
                <a:lnTo>
                  <a:pt x="277" y="95"/>
                </a:lnTo>
                <a:lnTo>
                  <a:pt x="279" y="93"/>
                </a:lnTo>
                <a:lnTo>
                  <a:pt x="277" y="93"/>
                </a:lnTo>
                <a:lnTo>
                  <a:pt x="275" y="93"/>
                </a:lnTo>
                <a:lnTo>
                  <a:pt x="273" y="93"/>
                </a:lnTo>
                <a:lnTo>
                  <a:pt x="271" y="93"/>
                </a:lnTo>
                <a:lnTo>
                  <a:pt x="269" y="93"/>
                </a:lnTo>
                <a:lnTo>
                  <a:pt x="267" y="93"/>
                </a:lnTo>
                <a:lnTo>
                  <a:pt x="265" y="93"/>
                </a:lnTo>
                <a:lnTo>
                  <a:pt x="263" y="93"/>
                </a:lnTo>
                <a:lnTo>
                  <a:pt x="263" y="91"/>
                </a:lnTo>
                <a:lnTo>
                  <a:pt x="261" y="91"/>
                </a:lnTo>
                <a:lnTo>
                  <a:pt x="263" y="91"/>
                </a:lnTo>
                <a:lnTo>
                  <a:pt x="265" y="89"/>
                </a:lnTo>
                <a:lnTo>
                  <a:pt x="267" y="89"/>
                </a:lnTo>
                <a:lnTo>
                  <a:pt x="269" y="89"/>
                </a:lnTo>
                <a:lnTo>
                  <a:pt x="271" y="87"/>
                </a:lnTo>
                <a:lnTo>
                  <a:pt x="273" y="87"/>
                </a:lnTo>
                <a:lnTo>
                  <a:pt x="275" y="85"/>
                </a:lnTo>
                <a:lnTo>
                  <a:pt x="275" y="83"/>
                </a:lnTo>
                <a:lnTo>
                  <a:pt x="277" y="83"/>
                </a:lnTo>
                <a:lnTo>
                  <a:pt x="275" y="83"/>
                </a:lnTo>
                <a:lnTo>
                  <a:pt x="273" y="83"/>
                </a:lnTo>
                <a:lnTo>
                  <a:pt x="271" y="83"/>
                </a:lnTo>
                <a:lnTo>
                  <a:pt x="269" y="83"/>
                </a:lnTo>
                <a:lnTo>
                  <a:pt x="267" y="83"/>
                </a:lnTo>
                <a:lnTo>
                  <a:pt x="265" y="85"/>
                </a:lnTo>
                <a:lnTo>
                  <a:pt x="263" y="85"/>
                </a:lnTo>
                <a:lnTo>
                  <a:pt x="259" y="85"/>
                </a:lnTo>
                <a:lnTo>
                  <a:pt x="257" y="87"/>
                </a:lnTo>
                <a:lnTo>
                  <a:pt x="255" y="87"/>
                </a:lnTo>
                <a:lnTo>
                  <a:pt x="253" y="87"/>
                </a:lnTo>
                <a:lnTo>
                  <a:pt x="251" y="87"/>
                </a:lnTo>
                <a:lnTo>
                  <a:pt x="249" y="87"/>
                </a:lnTo>
                <a:lnTo>
                  <a:pt x="247" y="87"/>
                </a:lnTo>
                <a:lnTo>
                  <a:pt x="245" y="87"/>
                </a:lnTo>
                <a:lnTo>
                  <a:pt x="243" y="89"/>
                </a:lnTo>
                <a:lnTo>
                  <a:pt x="241" y="89"/>
                </a:lnTo>
                <a:lnTo>
                  <a:pt x="239" y="91"/>
                </a:lnTo>
                <a:lnTo>
                  <a:pt x="241" y="91"/>
                </a:lnTo>
                <a:lnTo>
                  <a:pt x="239" y="91"/>
                </a:lnTo>
                <a:lnTo>
                  <a:pt x="237" y="93"/>
                </a:lnTo>
                <a:lnTo>
                  <a:pt x="235" y="93"/>
                </a:lnTo>
                <a:lnTo>
                  <a:pt x="233" y="91"/>
                </a:lnTo>
                <a:lnTo>
                  <a:pt x="231" y="91"/>
                </a:lnTo>
                <a:lnTo>
                  <a:pt x="229" y="91"/>
                </a:lnTo>
                <a:lnTo>
                  <a:pt x="227" y="93"/>
                </a:lnTo>
                <a:lnTo>
                  <a:pt x="225" y="93"/>
                </a:lnTo>
                <a:lnTo>
                  <a:pt x="223" y="93"/>
                </a:lnTo>
                <a:lnTo>
                  <a:pt x="221" y="93"/>
                </a:lnTo>
                <a:lnTo>
                  <a:pt x="219" y="95"/>
                </a:lnTo>
                <a:lnTo>
                  <a:pt x="217" y="95"/>
                </a:lnTo>
                <a:lnTo>
                  <a:pt x="215" y="95"/>
                </a:lnTo>
                <a:lnTo>
                  <a:pt x="215" y="97"/>
                </a:lnTo>
                <a:lnTo>
                  <a:pt x="213" y="97"/>
                </a:lnTo>
                <a:lnTo>
                  <a:pt x="211" y="97"/>
                </a:lnTo>
                <a:lnTo>
                  <a:pt x="209" y="97"/>
                </a:lnTo>
                <a:lnTo>
                  <a:pt x="207" y="97"/>
                </a:lnTo>
                <a:lnTo>
                  <a:pt x="205" y="97"/>
                </a:lnTo>
                <a:lnTo>
                  <a:pt x="203" y="99"/>
                </a:lnTo>
                <a:lnTo>
                  <a:pt x="199" y="99"/>
                </a:lnTo>
                <a:lnTo>
                  <a:pt x="197" y="99"/>
                </a:lnTo>
                <a:lnTo>
                  <a:pt x="195" y="101"/>
                </a:lnTo>
                <a:lnTo>
                  <a:pt x="193" y="101"/>
                </a:lnTo>
                <a:lnTo>
                  <a:pt x="195" y="99"/>
                </a:lnTo>
                <a:lnTo>
                  <a:pt x="197" y="99"/>
                </a:lnTo>
                <a:lnTo>
                  <a:pt x="199" y="99"/>
                </a:lnTo>
                <a:lnTo>
                  <a:pt x="197" y="99"/>
                </a:lnTo>
                <a:lnTo>
                  <a:pt x="195" y="99"/>
                </a:lnTo>
                <a:lnTo>
                  <a:pt x="193" y="101"/>
                </a:lnTo>
                <a:lnTo>
                  <a:pt x="193" y="103"/>
                </a:lnTo>
                <a:lnTo>
                  <a:pt x="195" y="103"/>
                </a:lnTo>
                <a:lnTo>
                  <a:pt x="197" y="105"/>
                </a:lnTo>
                <a:lnTo>
                  <a:pt x="199" y="105"/>
                </a:lnTo>
                <a:lnTo>
                  <a:pt x="201" y="105"/>
                </a:lnTo>
                <a:lnTo>
                  <a:pt x="203" y="105"/>
                </a:lnTo>
                <a:lnTo>
                  <a:pt x="205" y="105"/>
                </a:lnTo>
                <a:lnTo>
                  <a:pt x="207" y="107"/>
                </a:lnTo>
                <a:lnTo>
                  <a:pt x="209" y="107"/>
                </a:lnTo>
                <a:lnTo>
                  <a:pt x="211" y="109"/>
                </a:lnTo>
                <a:lnTo>
                  <a:pt x="209" y="109"/>
                </a:lnTo>
                <a:lnTo>
                  <a:pt x="207" y="107"/>
                </a:lnTo>
                <a:lnTo>
                  <a:pt x="205" y="107"/>
                </a:lnTo>
                <a:lnTo>
                  <a:pt x="205" y="109"/>
                </a:lnTo>
                <a:lnTo>
                  <a:pt x="203" y="109"/>
                </a:lnTo>
                <a:lnTo>
                  <a:pt x="201" y="111"/>
                </a:lnTo>
                <a:lnTo>
                  <a:pt x="199" y="111"/>
                </a:lnTo>
                <a:lnTo>
                  <a:pt x="197" y="109"/>
                </a:lnTo>
                <a:lnTo>
                  <a:pt x="199" y="109"/>
                </a:lnTo>
                <a:lnTo>
                  <a:pt x="201" y="107"/>
                </a:lnTo>
                <a:lnTo>
                  <a:pt x="199" y="107"/>
                </a:lnTo>
                <a:lnTo>
                  <a:pt x="197" y="109"/>
                </a:lnTo>
                <a:lnTo>
                  <a:pt x="195" y="111"/>
                </a:lnTo>
                <a:lnTo>
                  <a:pt x="195" y="113"/>
                </a:lnTo>
                <a:lnTo>
                  <a:pt x="197" y="115"/>
                </a:lnTo>
                <a:lnTo>
                  <a:pt x="195" y="115"/>
                </a:lnTo>
                <a:lnTo>
                  <a:pt x="193" y="117"/>
                </a:lnTo>
                <a:lnTo>
                  <a:pt x="191" y="117"/>
                </a:lnTo>
                <a:lnTo>
                  <a:pt x="191" y="119"/>
                </a:lnTo>
                <a:lnTo>
                  <a:pt x="193" y="121"/>
                </a:lnTo>
                <a:lnTo>
                  <a:pt x="195" y="121"/>
                </a:lnTo>
                <a:lnTo>
                  <a:pt x="197" y="121"/>
                </a:lnTo>
                <a:lnTo>
                  <a:pt x="201" y="121"/>
                </a:lnTo>
                <a:lnTo>
                  <a:pt x="203" y="123"/>
                </a:lnTo>
                <a:lnTo>
                  <a:pt x="205" y="123"/>
                </a:lnTo>
                <a:lnTo>
                  <a:pt x="207" y="121"/>
                </a:lnTo>
                <a:lnTo>
                  <a:pt x="209" y="121"/>
                </a:lnTo>
                <a:lnTo>
                  <a:pt x="211" y="121"/>
                </a:lnTo>
                <a:lnTo>
                  <a:pt x="213" y="121"/>
                </a:lnTo>
                <a:lnTo>
                  <a:pt x="215" y="121"/>
                </a:lnTo>
                <a:lnTo>
                  <a:pt x="217" y="121"/>
                </a:lnTo>
                <a:lnTo>
                  <a:pt x="219" y="121"/>
                </a:lnTo>
                <a:lnTo>
                  <a:pt x="221" y="121"/>
                </a:lnTo>
                <a:lnTo>
                  <a:pt x="223" y="121"/>
                </a:lnTo>
                <a:lnTo>
                  <a:pt x="225" y="121"/>
                </a:lnTo>
                <a:lnTo>
                  <a:pt x="227" y="121"/>
                </a:lnTo>
                <a:lnTo>
                  <a:pt x="229" y="121"/>
                </a:lnTo>
                <a:lnTo>
                  <a:pt x="231" y="123"/>
                </a:lnTo>
                <a:lnTo>
                  <a:pt x="233" y="121"/>
                </a:lnTo>
                <a:lnTo>
                  <a:pt x="231" y="119"/>
                </a:lnTo>
                <a:lnTo>
                  <a:pt x="233" y="119"/>
                </a:lnTo>
                <a:lnTo>
                  <a:pt x="235" y="119"/>
                </a:lnTo>
                <a:lnTo>
                  <a:pt x="235" y="121"/>
                </a:lnTo>
                <a:lnTo>
                  <a:pt x="235" y="123"/>
                </a:lnTo>
                <a:lnTo>
                  <a:pt x="233" y="125"/>
                </a:lnTo>
                <a:lnTo>
                  <a:pt x="235" y="123"/>
                </a:lnTo>
                <a:lnTo>
                  <a:pt x="237" y="123"/>
                </a:lnTo>
                <a:lnTo>
                  <a:pt x="239" y="121"/>
                </a:lnTo>
                <a:lnTo>
                  <a:pt x="241" y="121"/>
                </a:lnTo>
                <a:lnTo>
                  <a:pt x="243" y="121"/>
                </a:lnTo>
                <a:lnTo>
                  <a:pt x="245" y="121"/>
                </a:lnTo>
                <a:lnTo>
                  <a:pt x="247" y="119"/>
                </a:lnTo>
                <a:lnTo>
                  <a:pt x="249" y="119"/>
                </a:lnTo>
                <a:lnTo>
                  <a:pt x="251" y="117"/>
                </a:lnTo>
                <a:lnTo>
                  <a:pt x="255" y="117"/>
                </a:lnTo>
                <a:lnTo>
                  <a:pt x="257" y="117"/>
                </a:lnTo>
                <a:lnTo>
                  <a:pt x="255" y="117"/>
                </a:lnTo>
                <a:lnTo>
                  <a:pt x="257" y="117"/>
                </a:lnTo>
                <a:lnTo>
                  <a:pt x="259" y="117"/>
                </a:lnTo>
                <a:lnTo>
                  <a:pt x="261" y="117"/>
                </a:lnTo>
                <a:lnTo>
                  <a:pt x="263" y="117"/>
                </a:lnTo>
                <a:lnTo>
                  <a:pt x="265" y="117"/>
                </a:lnTo>
                <a:lnTo>
                  <a:pt x="267" y="115"/>
                </a:lnTo>
                <a:lnTo>
                  <a:pt x="269" y="115"/>
                </a:lnTo>
                <a:lnTo>
                  <a:pt x="271" y="113"/>
                </a:lnTo>
                <a:lnTo>
                  <a:pt x="273" y="113"/>
                </a:lnTo>
                <a:lnTo>
                  <a:pt x="271" y="115"/>
                </a:lnTo>
                <a:lnTo>
                  <a:pt x="271" y="117"/>
                </a:lnTo>
                <a:lnTo>
                  <a:pt x="269" y="119"/>
                </a:lnTo>
                <a:lnTo>
                  <a:pt x="267" y="119"/>
                </a:lnTo>
                <a:lnTo>
                  <a:pt x="265" y="121"/>
                </a:lnTo>
                <a:lnTo>
                  <a:pt x="263" y="121"/>
                </a:lnTo>
                <a:lnTo>
                  <a:pt x="261" y="121"/>
                </a:lnTo>
                <a:lnTo>
                  <a:pt x="259" y="121"/>
                </a:lnTo>
                <a:lnTo>
                  <a:pt x="257" y="121"/>
                </a:lnTo>
                <a:lnTo>
                  <a:pt x="255" y="123"/>
                </a:lnTo>
                <a:lnTo>
                  <a:pt x="253" y="123"/>
                </a:lnTo>
                <a:lnTo>
                  <a:pt x="255" y="123"/>
                </a:lnTo>
                <a:lnTo>
                  <a:pt x="257" y="123"/>
                </a:lnTo>
                <a:lnTo>
                  <a:pt x="257" y="125"/>
                </a:lnTo>
                <a:lnTo>
                  <a:pt x="255" y="127"/>
                </a:lnTo>
                <a:lnTo>
                  <a:pt x="253" y="129"/>
                </a:lnTo>
                <a:lnTo>
                  <a:pt x="251" y="131"/>
                </a:lnTo>
                <a:lnTo>
                  <a:pt x="251" y="133"/>
                </a:lnTo>
                <a:lnTo>
                  <a:pt x="249" y="135"/>
                </a:lnTo>
                <a:lnTo>
                  <a:pt x="247" y="135"/>
                </a:lnTo>
                <a:lnTo>
                  <a:pt x="245" y="137"/>
                </a:lnTo>
                <a:lnTo>
                  <a:pt x="243" y="137"/>
                </a:lnTo>
                <a:lnTo>
                  <a:pt x="241" y="137"/>
                </a:lnTo>
                <a:lnTo>
                  <a:pt x="239" y="139"/>
                </a:lnTo>
                <a:lnTo>
                  <a:pt x="237" y="139"/>
                </a:lnTo>
                <a:lnTo>
                  <a:pt x="235" y="139"/>
                </a:lnTo>
                <a:lnTo>
                  <a:pt x="233" y="141"/>
                </a:lnTo>
                <a:lnTo>
                  <a:pt x="231" y="141"/>
                </a:lnTo>
                <a:lnTo>
                  <a:pt x="229" y="141"/>
                </a:lnTo>
                <a:lnTo>
                  <a:pt x="227" y="141"/>
                </a:lnTo>
                <a:lnTo>
                  <a:pt x="225" y="141"/>
                </a:lnTo>
                <a:lnTo>
                  <a:pt x="223" y="141"/>
                </a:lnTo>
                <a:lnTo>
                  <a:pt x="221" y="141"/>
                </a:lnTo>
                <a:lnTo>
                  <a:pt x="219" y="141"/>
                </a:lnTo>
                <a:lnTo>
                  <a:pt x="221" y="139"/>
                </a:lnTo>
                <a:lnTo>
                  <a:pt x="219" y="139"/>
                </a:lnTo>
                <a:lnTo>
                  <a:pt x="217" y="141"/>
                </a:lnTo>
                <a:lnTo>
                  <a:pt x="215" y="141"/>
                </a:lnTo>
                <a:lnTo>
                  <a:pt x="213" y="143"/>
                </a:lnTo>
                <a:lnTo>
                  <a:pt x="211" y="143"/>
                </a:lnTo>
                <a:lnTo>
                  <a:pt x="209" y="145"/>
                </a:lnTo>
                <a:lnTo>
                  <a:pt x="207" y="145"/>
                </a:lnTo>
                <a:lnTo>
                  <a:pt x="205" y="145"/>
                </a:lnTo>
                <a:lnTo>
                  <a:pt x="203" y="147"/>
                </a:lnTo>
                <a:lnTo>
                  <a:pt x="201" y="147"/>
                </a:lnTo>
                <a:lnTo>
                  <a:pt x="199" y="147"/>
                </a:lnTo>
                <a:lnTo>
                  <a:pt x="197" y="149"/>
                </a:lnTo>
                <a:lnTo>
                  <a:pt x="195" y="149"/>
                </a:lnTo>
                <a:lnTo>
                  <a:pt x="193" y="149"/>
                </a:lnTo>
                <a:lnTo>
                  <a:pt x="191" y="147"/>
                </a:lnTo>
                <a:lnTo>
                  <a:pt x="189" y="149"/>
                </a:lnTo>
                <a:lnTo>
                  <a:pt x="187" y="149"/>
                </a:lnTo>
                <a:lnTo>
                  <a:pt x="185" y="149"/>
                </a:lnTo>
                <a:lnTo>
                  <a:pt x="187" y="149"/>
                </a:lnTo>
                <a:lnTo>
                  <a:pt x="189" y="149"/>
                </a:lnTo>
                <a:lnTo>
                  <a:pt x="191" y="147"/>
                </a:lnTo>
                <a:lnTo>
                  <a:pt x="191" y="145"/>
                </a:lnTo>
                <a:lnTo>
                  <a:pt x="189" y="145"/>
                </a:lnTo>
                <a:lnTo>
                  <a:pt x="187" y="145"/>
                </a:lnTo>
                <a:lnTo>
                  <a:pt x="185" y="145"/>
                </a:lnTo>
                <a:lnTo>
                  <a:pt x="183" y="145"/>
                </a:lnTo>
                <a:lnTo>
                  <a:pt x="181" y="145"/>
                </a:lnTo>
                <a:lnTo>
                  <a:pt x="179" y="147"/>
                </a:lnTo>
                <a:lnTo>
                  <a:pt x="177" y="147"/>
                </a:lnTo>
                <a:lnTo>
                  <a:pt x="177" y="149"/>
                </a:lnTo>
                <a:lnTo>
                  <a:pt x="175" y="149"/>
                </a:lnTo>
                <a:lnTo>
                  <a:pt x="173" y="149"/>
                </a:lnTo>
                <a:lnTo>
                  <a:pt x="171" y="149"/>
                </a:lnTo>
                <a:lnTo>
                  <a:pt x="169" y="151"/>
                </a:lnTo>
                <a:lnTo>
                  <a:pt x="167" y="151"/>
                </a:lnTo>
                <a:lnTo>
                  <a:pt x="167" y="153"/>
                </a:lnTo>
                <a:lnTo>
                  <a:pt x="165" y="153"/>
                </a:lnTo>
                <a:lnTo>
                  <a:pt x="163" y="155"/>
                </a:lnTo>
                <a:lnTo>
                  <a:pt x="161" y="157"/>
                </a:lnTo>
                <a:lnTo>
                  <a:pt x="163" y="157"/>
                </a:lnTo>
                <a:lnTo>
                  <a:pt x="167" y="155"/>
                </a:lnTo>
                <a:lnTo>
                  <a:pt x="169" y="153"/>
                </a:lnTo>
                <a:lnTo>
                  <a:pt x="167" y="155"/>
                </a:lnTo>
                <a:lnTo>
                  <a:pt x="165" y="155"/>
                </a:lnTo>
                <a:lnTo>
                  <a:pt x="163" y="157"/>
                </a:lnTo>
                <a:lnTo>
                  <a:pt x="161" y="157"/>
                </a:lnTo>
                <a:lnTo>
                  <a:pt x="159" y="159"/>
                </a:lnTo>
                <a:lnTo>
                  <a:pt x="161" y="159"/>
                </a:lnTo>
                <a:lnTo>
                  <a:pt x="159" y="159"/>
                </a:lnTo>
                <a:lnTo>
                  <a:pt x="157" y="161"/>
                </a:lnTo>
                <a:lnTo>
                  <a:pt x="159" y="159"/>
                </a:lnTo>
                <a:lnTo>
                  <a:pt x="159" y="157"/>
                </a:lnTo>
                <a:lnTo>
                  <a:pt x="157" y="157"/>
                </a:lnTo>
                <a:lnTo>
                  <a:pt x="155" y="159"/>
                </a:lnTo>
                <a:lnTo>
                  <a:pt x="153" y="159"/>
                </a:lnTo>
                <a:lnTo>
                  <a:pt x="151" y="159"/>
                </a:lnTo>
                <a:lnTo>
                  <a:pt x="149" y="161"/>
                </a:lnTo>
                <a:lnTo>
                  <a:pt x="147" y="161"/>
                </a:lnTo>
                <a:lnTo>
                  <a:pt x="145" y="163"/>
                </a:lnTo>
                <a:lnTo>
                  <a:pt x="143" y="163"/>
                </a:lnTo>
                <a:lnTo>
                  <a:pt x="141" y="163"/>
                </a:lnTo>
                <a:lnTo>
                  <a:pt x="139" y="165"/>
                </a:lnTo>
                <a:lnTo>
                  <a:pt x="137" y="165"/>
                </a:lnTo>
                <a:lnTo>
                  <a:pt x="133" y="167"/>
                </a:lnTo>
                <a:lnTo>
                  <a:pt x="131" y="169"/>
                </a:lnTo>
                <a:lnTo>
                  <a:pt x="129" y="171"/>
                </a:lnTo>
                <a:lnTo>
                  <a:pt x="127" y="171"/>
                </a:lnTo>
                <a:lnTo>
                  <a:pt x="125" y="171"/>
                </a:lnTo>
                <a:lnTo>
                  <a:pt x="123" y="171"/>
                </a:lnTo>
                <a:lnTo>
                  <a:pt x="123" y="173"/>
                </a:lnTo>
                <a:lnTo>
                  <a:pt x="125" y="173"/>
                </a:lnTo>
                <a:lnTo>
                  <a:pt x="123" y="175"/>
                </a:lnTo>
                <a:lnTo>
                  <a:pt x="121" y="175"/>
                </a:lnTo>
                <a:lnTo>
                  <a:pt x="119" y="173"/>
                </a:lnTo>
                <a:lnTo>
                  <a:pt x="117" y="175"/>
                </a:lnTo>
                <a:lnTo>
                  <a:pt x="117" y="177"/>
                </a:lnTo>
                <a:lnTo>
                  <a:pt x="119" y="177"/>
                </a:lnTo>
                <a:lnTo>
                  <a:pt x="117" y="179"/>
                </a:lnTo>
                <a:lnTo>
                  <a:pt x="115" y="179"/>
                </a:lnTo>
                <a:lnTo>
                  <a:pt x="115" y="181"/>
                </a:lnTo>
                <a:lnTo>
                  <a:pt x="115" y="183"/>
                </a:lnTo>
                <a:lnTo>
                  <a:pt x="113" y="183"/>
                </a:lnTo>
                <a:lnTo>
                  <a:pt x="113" y="185"/>
                </a:lnTo>
                <a:lnTo>
                  <a:pt x="115" y="185"/>
                </a:lnTo>
                <a:lnTo>
                  <a:pt x="117" y="183"/>
                </a:lnTo>
                <a:lnTo>
                  <a:pt x="119" y="183"/>
                </a:lnTo>
                <a:lnTo>
                  <a:pt x="121" y="181"/>
                </a:lnTo>
                <a:lnTo>
                  <a:pt x="123" y="181"/>
                </a:lnTo>
                <a:lnTo>
                  <a:pt x="125" y="179"/>
                </a:lnTo>
                <a:lnTo>
                  <a:pt x="123" y="181"/>
                </a:lnTo>
                <a:lnTo>
                  <a:pt x="121" y="181"/>
                </a:lnTo>
                <a:lnTo>
                  <a:pt x="121" y="183"/>
                </a:lnTo>
                <a:lnTo>
                  <a:pt x="119" y="183"/>
                </a:lnTo>
                <a:lnTo>
                  <a:pt x="121" y="183"/>
                </a:lnTo>
                <a:lnTo>
                  <a:pt x="123" y="183"/>
                </a:lnTo>
                <a:lnTo>
                  <a:pt x="121" y="183"/>
                </a:lnTo>
                <a:lnTo>
                  <a:pt x="121" y="185"/>
                </a:lnTo>
                <a:lnTo>
                  <a:pt x="123" y="185"/>
                </a:lnTo>
                <a:lnTo>
                  <a:pt x="121" y="185"/>
                </a:lnTo>
                <a:lnTo>
                  <a:pt x="121" y="187"/>
                </a:lnTo>
                <a:lnTo>
                  <a:pt x="119" y="187"/>
                </a:lnTo>
                <a:lnTo>
                  <a:pt x="117" y="187"/>
                </a:lnTo>
                <a:lnTo>
                  <a:pt x="115" y="189"/>
                </a:lnTo>
                <a:lnTo>
                  <a:pt x="117" y="187"/>
                </a:lnTo>
                <a:lnTo>
                  <a:pt x="119" y="189"/>
                </a:lnTo>
                <a:lnTo>
                  <a:pt x="121" y="187"/>
                </a:lnTo>
                <a:lnTo>
                  <a:pt x="123" y="189"/>
                </a:lnTo>
                <a:lnTo>
                  <a:pt x="129" y="189"/>
                </a:lnTo>
                <a:lnTo>
                  <a:pt x="131" y="189"/>
                </a:lnTo>
                <a:lnTo>
                  <a:pt x="133" y="187"/>
                </a:lnTo>
                <a:lnTo>
                  <a:pt x="135" y="187"/>
                </a:lnTo>
                <a:lnTo>
                  <a:pt x="137" y="187"/>
                </a:lnTo>
                <a:lnTo>
                  <a:pt x="135" y="189"/>
                </a:lnTo>
                <a:lnTo>
                  <a:pt x="137" y="189"/>
                </a:lnTo>
                <a:lnTo>
                  <a:pt x="135" y="189"/>
                </a:lnTo>
                <a:lnTo>
                  <a:pt x="133" y="189"/>
                </a:lnTo>
                <a:lnTo>
                  <a:pt x="131" y="189"/>
                </a:lnTo>
                <a:lnTo>
                  <a:pt x="133" y="189"/>
                </a:lnTo>
                <a:lnTo>
                  <a:pt x="135" y="191"/>
                </a:lnTo>
                <a:lnTo>
                  <a:pt x="133" y="193"/>
                </a:lnTo>
                <a:lnTo>
                  <a:pt x="131" y="193"/>
                </a:lnTo>
                <a:lnTo>
                  <a:pt x="129" y="195"/>
                </a:lnTo>
                <a:lnTo>
                  <a:pt x="127" y="195"/>
                </a:lnTo>
                <a:lnTo>
                  <a:pt x="125" y="195"/>
                </a:lnTo>
                <a:lnTo>
                  <a:pt x="127" y="193"/>
                </a:lnTo>
                <a:lnTo>
                  <a:pt x="129" y="191"/>
                </a:lnTo>
                <a:lnTo>
                  <a:pt x="127" y="191"/>
                </a:lnTo>
                <a:lnTo>
                  <a:pt x="125" y="191"/>
                </a:lnTo>
                <a:lnTo>
                  <a:pt x="123" y="193"/>
                </a:lnTo>
                <a:lnTo>
                  <a:pt x="121" y="193"/>
                </a:lnTo>
                <a:lnTo>
                  <a:pt x="119" y="193"/>
                </a:lnTo>
                <a:lnTo>
                  <a:pt x="117" y="195"/>
                </a:lnTo>
                <a:lnTo>
                  <a:pt x="119" y="195"/>
                </a:lnTo>
                <a:lnTo>
                  <a:pt x="121" y="193"/>
                </a:lnTo>
                <a:lnTo>
                  <a:pt x="123" y="193"/>
                </a:lnTo>
                <a:lnTo>
                  <a:pt x="123" y="191"/>
                </a:lnTo>
                <a:lnTo>
                  <a:pt x="121" y="191"/>
                </a:lnTo>
                <a:lnTo>
                  <a:pt x="119" y="191"/>
                </a:lnTo>
                <a:lnTo>
                  <a:pt x="121" y="189"/>
                </a:lnTo>
                <a:lnTo>
                  <a:pt x="119" y="189"/>
                </a:lnTo>
                <a:lnTo>
                  <a:pt x="117" y="189"/>
                </a:lnTo>
                <a:lnTo>
                  <a:pt x="115" y="191"/>
                </a:lnTo>
                <a:lnTo>
                  <a:pt x="113" y="191"/>
                </a:lnTo>
                <a:lnTo>
                  <a:pt x="111" y="193"/>
                </a:lnTo>
                <a:lnTo>
                  <a:pt x="109" y="193"/>
                </a:lnTo>
                <a:lnTo>
                  <a:pt x="107" y="193"/>
                </a:lnTo>
                <a:lnTo>
                  <a:pt x="105" y="195"/>
                </a:lnTo>
                <a:lnTo>
                  <a:pt x="103" y="197"/>
                </a:lnTo>
                <a:lnTo>
                  <a:pt x="105" y="195"/>
                </a:lnTo>
                <a:lnTo>
                  <a:pt x="107" y="197"/>
                </a:lnTo>
                <a:lnTo>
                  <a:pt x="105" y="197"/>
                </a:lnTo>
                <a:lnTo>
                  <a:pt x="103" y="199"/>
                </a:lnTo>
                <a:lnTo>
                  <a:pt x="105" y="201"/>
                </a:lnTo>
                <a:lnTo>
                  <a:pt x="107" y="199"/>
                </a:lnTo>
                <a:lnTo>
                  <a:pt x="105" y="201"/>
                </a:lnTo>
                <a:lnTo>
                  <a:pt x="107" y="203"/>
                </a:lnTo>
                <a:lnTo>
                  <a:pt x="105" y="203"/>
                </a:lnTo>
                <a:lnTo>
                  <a:pt x="105" y="205"/>
                </a:lnTo>
                <a:lnTo>
                  <a:pt x="107" y="205"/>
                </a:lnTo>
                <a:lnTo>
                  <a:pt x="105" y="207"/>
                </a:lnTo>
                <a:lnTo>
                  <a:pt x="103" y="207"/>
                </a:lnTo>
                <a:lnTo>
                  <a:pt x="103" y="209"/>
                </a:lnTo>
                <a:lnTo>
                  <a:pt x="105" y="209"/>
                </a:lnTo>
                <a:lnTo>
                  <a:pt x="109" y="209"/>
                </a:lnTo>
                <a:lnTo>
                  <a:pt x="111" y="209"/>
                </a:lnTo>
                <a:lnTo>
                  <a:pt x="113" y="209"/>
                </a:lnTo>
                <a:lnTo>
                  <a:pt x="115" y="209"/>
                </a:lnTo>
                <a:lnTo>
                  <a:pt x="117" y="209"/>
                </a:lnTo>
                <a:lnTo>
                  <a:pt x="119" y="209"/>
                </a:lnTo>
                <a:lnTo>
                  <a:pt x="121" y="207"/>
                </a:lnTo>
                <a:lnTo>
                  <a:pt x="123" y="207"/>
                </a:lnTo>
                <a:lnTo>
                  <a:pt x="125" y="207"/>
                </a:lnTo>
                <a:lnTo>
                  <a:pt x="127" y="205"/>
                </a:lnTo>
                <a:lnTo>
                  <a:pt x="129" y="205"/>
                </a:lnTo>
                <a:lnTo>
                  <a:pt x="131" y="205"/>
                </a:lnTo>
                <a:lnTo>
                  <a:pt x="133" y="203"/>
                </a:lnTo>
                <a:lnTo>
                  <a:pt x="135" y="203"/>
                </a:lnTo>
                <a:lnTo>
                  <a:pt x="135" y="201"/>
                </a:lnTo>
                <a:lnTo>
                  <a:pt x="137" y="199"/>
                </a:lnTo>
                <a:lnTo>
                  <a:pt x="139" y="199"/>
                </a:lnTo>
                <a:lnTo>
                  <a:pt x="141" y="199"/>
                </a:lnTo>
                <a:lnTo>
                  <a:pt x="143" y="197"/>
                </a:lnTo>
                <a:lnTo>
                  <a:pt x="147" y="195"/>
                </a:lnTo>
                <a:lnTo>
                  <a:pt x="149" y="193"/>
                </a:lnTo>
                <a:lnTo>
                  <a:pt x="151" y="193"/>
                </a:lnTo>
                <a:lnTo>
                  <a:pt x="153" y="191"/>
                </a:lnTo>
                <a:lnTo>
                  <a:pt x="153" y="193"/>
                </a:lnTo>
                <a:lnTo>
                  <a:pt x="155" y="193"/>
                </a:lnTo>
                <a:lnTo>
                  <a:pt x="157" y="193"/>
                </a:lnTo>
                <a:lnTo>
                  <a:pt x="155" y="193"/>
                </a:lnTo>
                <a:lnTo>
                  <a:pt x="153" y="193"/>
                </a:lnTo>
                <a:lnTo>
                  <a:pt x="151" y="193"/>
                </a:lnTo>
                <a:lnTo>
                  <a:pt x="149" y="195"/>
                </a:lnTo>
                <a:lnTo>
                  <a:pt x="147" y="195"/>
                </a:lnTo>
                <a:lnTo>
                  <a:pt x="145" y="197"/>
                </a:lnTo>
                <a:lnTo>
                  <a:pt x="143" y="199"/>
                </a:lnTo>
                <a:lnTo>
                  <a:pt x="141" y="199"/>
                </a:lnTo>
                <a:lnTo>
                  <a:pt x="139" y="201"/>
                </a:lnTo>
                <a:lnTo>
                  <a:pt x="137" y="203"/>
                </a:lnTo>
                <a:lnTo>
                  <a:pt x="139" y="201"/>
                </a:lnTo>
                <a:lnTo>
                  <a:pt x="141" y="201"/>
                </a:lnTo>
                <a:lnTo>
                  <a:pt x="137" y="203"/>
                </a:lnTo>
                <a:lnTo>
                  <a:pt x="135" y="205"/>
                </a:lnTo>
                <a:lnTo>
                  <a:pt x="135" y="207"/>
                </a:lnTo>
                <a:lnTo>
                  <a:pt x="133" y="209"/>
                </a:lnTo>
                <a:lnTo>
                  <a:pt x="133" y="211"/>
                </a:lnTo>
                <a:lnTo>
                  <a:pt x="131" y="213"/>
                </a:lnTo>
                <a:lnTo>
                  <a:pt x="131" y="215"/>
                </a:lnTo>
                <a:lnTo>
                  <a:pt x="129" y="215"/>
                </a:lnTo>
                <a:lnTo>
                  <a:pt x="127" y="217"/>
                </a:lnTo>
                <a:lnTo>
                  <a:pt x="123" y="219"/>
                </a:lnTo>
                <a:lnTo>
                  <a:pt x="121" y="219"/>
                </a:lnTo>
                <a:lnTo>
                  <a:pt x="119" y="219"/>
                </a:lnTo>
                <a:lnTo>
                  <a:pt x="119" y="221"/>
                </a:lnTo>
                <a:lnTo>
                  <a:pt x="117" y="223"/>
                </a:lnTo>
                <a:lnTo>
                  <a:pt x="119" y="223"/>
                </a:lnTo>
                <a:lnTo>
                  <a:pt x="121" y="223"/>
                </a:lnTo>
                <a:lnTo>
                  <a:pt x="123" y="223"/>
                </a:lnTo>
                <a:lnTo>
                  <a:pt x="121" y="223"/>
                </a:lnTo>
                <a:lnTo>
                  <a:pt x="119" y="225"/>
                </a:lnTo>
                <a:lnTo>
                  <a:pt x="117" y="223"/>
                </a:lnTo>
                <a:lnTo>
                  <a:pt x="117" y="225"/>
                </a:lnTo>
                <a:lnTo>
                  <a:pt x="115" y="227"/>
                </a:lnTo>
                <a:lnTo>
                  <a:pt x="113" y="229"/>
                </a:lnTo>
                <a:lnTo>
                  <a:pt x="111" y="229"/>
                </a:lnTo>
                <a:lnTo>
                  <a:pt x="109" y="231"/>
                </a:lnTo>
                <a:lnTo>
                  <a:pt x="107" y="231"/>
                </a:lnTo>
                <a:lnTo>
                  <a:pt x="105" y="233"/>
                </a:lnTo>
                <a:lnTo>
                  <a:pt x="107" y="231"/>
                </a:lnTo>
                <a:lnTo>
                  <a:pt x="109" y="233"/>
                </a:lnTo>
                <a:lnTo>
                  <a:pt x="111" y="233"/>
                </a:lnTo>
                <a:lnTo>
                  <a:pt x="113" y="231"/>
                </a:lnTo>
                <a:lnTo>
                  <a:pt x="115" y="231"/>
                </a:lnTo>
                <a:lnTo>
                  <a:pt x="117" y="231"/>
                </a:lnTo>
                <a:lnTo>
                  <a:pt x="117" y="229"/>
                </a:lnTo>
                <a:lnTo>
                  <a:pt x="119" y="229"/>
                </a:lnTo>
                <a:lnTo>
                  <a:pt x="121" y="229"/>
                </a:lnTo>
                <a:lnTo>
                  <a:pt x="125" y="227"/>
                </a:lnTo>
                <a:lnTo>
                  <a:pt x="127" y="227"/>
                </a:lnTo>
                <a:lnTo>
                  <a:pt x="129" y="227"/>
                </a:lnTo>
                <a:lnTo>
                  <a:pt x="131" y="227"/>
                </a:lnTo>
                <a:lnTo>
                  <a:pt x="133" y="225"/>
                </a:lnTo>
                <a:lnTo>
                  <a:pt x="135" y="225"/>
                </a:lnTo>
                <a:lnTo>
                  <a:pt x="137" y="225"/>
                </a:lnTo>
                <a:lnTo>
                  <a:pt x="139" y="225"/>
                </a:lnTo>
                <a:lnTo>
                  <a:pt x="137" y="225"/>
                </a:lnTo>
                <a:lnTo>
                  <a:pt x="139" y="227"/>
                </a:lnTo>
                <a:lnTo>
                  <a:pt x="141" y="227"/>
                </a:lnTo>
                <a:lnTo>
                  <a:pt x="139" y="229"/>
                </a:lnTo>
                <a:lnTo>
                  <a:pt x="141" y="229"/>
                </a:lnTo>
                <a:lnTo>
                  <a:pt x="143" y="227"/>
                </a:lnTo>
                <a:lnTo>
                  <a:pt x="145" y="227"/>
                </a:lnTo>
                <a:lnTo>
                  <a:pt x="147" y="227"/>
                </a:lnTo>
                <a:lnTo>
                  <a:pt x="145" y="229"/>
                </a:lnTo>
                <a:lnTo>
                  <a:pt x="147" y="229"/>
                </a:lnTo>
                <a:lnTo>
                  <a:pt x="147" y="231"/>
                </a:lnTo>
                <a:lnTo>
                  <a:pt x="147" y="233"/>
                </a:lnTo>
                <a:lnTo>
                  <a:pt x="145" y="233"/>
                </a:lnTo>
                <a:lnTo>
                  <a:pt x="145" y="235"/>
                </a:lnTo>
                <a:lnTo>
                  <a:pt x="145" y="237"/>
                </a:lnTo>
                <a:lnTo>
                  <a:pt x="147" y="237"/>
                </a:lnTo>
                <a:lnTo>
                  <a:pt x="149" y="235"/>
                </a:lnTo>
                <a:lnTo>
                  <a:pt x="151" y="235"/>
                </a:lnTo>
                <a:lnTo>
                  <a:pt x="151" y="233"/>
                </a:lnTo>
                <a:lnTo>
                  <a:pt x="153" y="231"/>
                </a:lnTo>
                <a:lnTo>
                  <a:pt x="153" y="229"/>
                </a:lnTo>
                <a:lnTo>
                  <a:pt x="155" y="229"/>
                </a:lnTo>
                <a:lnTo>
                  <a:pt x="157" y="229"/>
                </a:lnTo>
                <a:lnTo>
                  <a:pt x="159" y="227"/>
                </a:lnTo>
                <a:lnTo>
                  <a:pt x="161" y="225"/>
                </a:lnTo>
                <a:lnTo>
                  <a:pt x="159" y="227"/>
                </a:lnTo>
                <a:lnTo>
                  <a:pt x="161" y="227"/>
                </a:lnTo>
                <a:lnTo>
                  <a:pt x="163" y="225"/>
                </a:lnTo>
                <a:lnTo>
                  <a:pt x="165" y="225"/>
                </a:lnTo>
                <a:lnTo>
                  <a:pt x="167" y="225"/>
                </a:lnTo>
                <a:lnTo>
                  <a:pt x="169" y="223"/>
                </a:lnTo>
                <a:lnTo>
                  <a:pt x="169" y="221"/>
                </a:lnTo>
                <a:lnTo>
                  <a:pt x="169" y="223"/>
                </a:lnTo>
                <a:lnTo>
                  <a:pt x="171" y="223"/>
                </a:lnTo>
                <a:lnTo>
                  <a:pt x="173" y="225"/>
                </a:lnTo>
                <a:lnTo>
                  <a:pt x="171" y="227"/>
                </a:lnTo>
                <a:lnTo>
                  <a:pt x="171" y="225"/>
                </a:lnTo>
                <a:lnTo>
                  <a:pt x="169" y="225"/>
                </a:lnTo>
                <a:lnTo>
                  <a:pt x="167" y="225"/>
                </a:lnTo>
                <a:lnTo>
                  <a:pt x="165" y="225"/>
                </a:lnTo>
                <a:lnTo>
                  <a:pt x="163" y="227"/>
                </a:lnTo>
                <a:lnTo>
                  <a:pt x="161" y="227"/>
                </a:lnTo>
                <a:lnTo>
                  <a:pt x="163" y="229"/>
                </a:lnTo>
                <a:lnTo>
                  <a:pt x="161" y="231"/>
                </a:lnTo>
                <a:lnTo>
                  <a:pt x="163" y="233"/>
                </a:lnTo>
                <a:lnTo>
                  <a:pt x="163" y="231"/>
                </a:lnTo>
                <a:lnTo>
                  <a:pt x="165" y="231"/>
                </a:lnTo>
                <a:lnTo>
                  <a:pt x="167" y="231"/>
                </a:lnTo>
                <a:lnTo>
                  <a:pt x="169" y="231"/>
                </a:lnTo>
                <a:lnTo>
                  <a:pt x="171" y="229"/>
                </a:lnTo>
                <a:lnTo>
                  <a:pt x="173" y="229"/>
                </a:lnTo>
                <a:lnTo>
                  <a:pt x="175" y="229"/>
                </a:lnTo>
                <a:lnTo>
                  <a:pt x="177" y="229"/>
                </a:lnTo>
                <a:lnTo>
                  <a:pt x="179" y="229"/>
                </a:lnTo>
                <a:lnTo>
                  <a:pt x="181" y="227"/>
                </a:lnTo>
                <a:lnTo>
                  <a:pt x="183" y="227"/>
                </a:lnTo>
                <a:lnTo>
                  <a:pt x="185" y="227"/>
                </a:lnTo>
                <a:lnTo>
                  <a:pt x="187" y="225"/>
                </a:lnTo>
                <a:lnTo>
                  <a:pt x="189" y="225"/>
                </a:lnTo>
                <a:lnTo>
                  <a:pt x="191" y="223"/>
                </a:lnTo>
                <a:lnTo>
                  <a:pt x="193" y="223"/>
                </a:lnTo>
                <a:lnTo>
                  <a:pt x="195" y="221"/>
                </a:lnTo>
                <a:lnTo>
                  <a:pt x="195" y="223"/>
                </a:lnTo>
                <a:lnTo>
                  <a:pt x="193" y="223"/>
                </a:lnTo>
                <a:lnTo>
                  <a:pt x="191" y="225"/>
                </a:lnTo>
                <a:lnTo>
                  <a:pt x="189" y="225"/>
                </a:lnTo>
                <a:lnTo>
                  <a:pt x="187" y="225"/>
                </a:lnTo>
                <a:lnTo>
                  <a:pt x="185" y="227"/>
                </a:lnTo>
                <a:lnTo>
                  <a:pt x="183" y="229"/>
                </a:lnTo>
                <a:lnTo>
                  <a:pt x="181" y="231"/>
                </a:lnTo>
                <a:lnTo>
                  <a:pt x="179" y="231"/>
                </a:lnTo>
                <a:lnTo>
                  <a:pt x="177" y="231"/>
                </a:lnTo>
                <a:lnTo>
                  <a:pt x="175" y="233"/>
                </a:lnTo>
                <a:lnTo>
                  <a:pt x="173" y="233"/>
                </a:lnTo>
                <a:lnTo>
                  <a:pt x="171" y="233"/>
                </a:lnTo>
                <a:lnTo>
                  <a:pt x="169" y="235"/>
                </a:lnTo>
                <a:lnTo>
                  <a:pt x="165" y="237"/>
                </a:lnTo>
                <a:lnTo>
                  <a:pt x="163" y="239"/>
                </a:lnTo>
                <a:lnTo>
                  <a:pt x="165" y="239"/>
                </a:lnTo>
                <a:lnTo>
                  <a:pt x="167" y="241"/>
                </a:lnTo>
                <a:lnTo>
                  <a:pt x="165" y="239"/>
                </a:lnTo>
                <a:lnTo>
                  <a:pt x="163" y="241"/>
                </a:lnTo>
                <a:lnTo>
                  <a:pt x="161" y="241"/>
                </a:lnTo>
                <a:lnTo>
                  <a:pt x="159" y="241"/>
                </a:lnTo>
                <a:lnTo>
                  <a:pt x="159" y="243"/>
                </a:lnTo>
                <a:lnTo>
                  <a:pt x="157" y="243"/>
                </a:lnTo>
                <a:lnTo>
                  <a:pt x="155" y="245"/>
                </a:lnTo>
                <a:lnTo>
                  <a:pt x="151" y="247"/>
                </a:lnTo>
                <a:lnTo>
                  <a:pt x="149" y="249"/>
                </a:lnTo>
                <a:lnTo>
                  <a:pt x="147" y="251"/>
                </a:lnTo>
                <a:lnTo>
                  <a:pt x="147" y="253"/>
                </a:lnTo>
                <a:lnTo>
                  <a:pt x="145" y="253"/>
                </a:lnTo>
                <a:lnTo>
                  <a:pt x="147" y="253"/>
                </a:lnTo>
                <a:lnTo>
                  <a:pt x="149" y="253"/>
                </a:lnTo>
                <a:lnTo>
                  <a:pt x="147" y="253"/>
                </a:lnTo>
                <a:lnTo>
                  <a:pt x="145" y="255"/>
                </a:lnTo>
                <a:lnTo>
                  <a:pt x="143" y="255"/>
                </a:lnTo>
                <a:lnTo>
                  <a:pt x="145" y="253"/>
                </a:lnTo>
                <a:lnTo>
                  <a:pt x="143" y="253"/>
                </a:lnTo>
                <a:lnTo>
                  <a:pt x="141" y="253"/>
                </a:lnTo>
                <a:lnTo>
                  <a:pt x="139" y="253"/>
                </a:lnTo>
                <a:lnTo>
                  <a:pt x="137" y="255"/>
                </a:lnTo>
                <a:lnTo>
                  <a:pt x="135" y="255"/>
                </a:lnTo>
                <a:lnTo>
                  <a:pt x="135" y="257"/>
                </a:lnTo>
                <a:lnTo>
                  <a:pt x="133" y="257"/>
                </a:lnTo>
                <a:lnTo>
                  <a:pt x="131" y="257"/>
                </a:lnTo>
                <a:lnTo>
                  <a:pt x="125" y="259"/>
                </a:lnTo>
                <a:lnTo>
                  <a:pt x="123" y="261"/>
                </a:lnTo>
                <a:lnTo>
                  <a:pt x="121" y="261"/>
                </a:lnTo>
                <a:lnTo>
                  <a:pt x="119" y="263"/>
                </a:lnTo>
                <a:lnTo>
                  <a:pt x="117" y="263"/>
                </a:lnTo>
                <a:lnTo>
                  <a:pt x="115" y="265"/>
                </a:lnTo>
                <a:lnTo>
                  <a:pt x="115" y="267"/>
                </a:lnTo>
                <a:lnTo>
                  <a:pt x="113" y="267"/>
                </a:lnTo>
                <a:lnTo>
                  <a:pt x="111" y="267"/>
                </a:lnTo>
                <a:lnTo>
                  <a:pt x="109" y="267"/>
                </a:lnTo>
                <a:lnTo>
                  <a:pt x="107" y="267"/>
                </a:lnTo>
                <a:lnTo>
                  <a:pt x="103" y="269"/>
                </a:lnTo>
                <a:lnTo>
                  <a:pt x="101" y="269"/>
                </a:lnTo>
                <a:lnTo>
                  <a:pt x="99" y="271"/>
                </a:lnTo>
                <a:lnTo>
                  <a:pt x="97" y="271"/>
                </a:lnTo>
                <a:lnTo>
                  <a:pt x="95" y="271"/>
                </a:lnTo>
                <a:lnTo>
                  <a:pt x="93" y="271"/>
                </a:lnTo>
                <a:lnTo>
                  <a:pt x="91" y="271"/>
                </a:lnTo>
                <a:lnTo>
                  <a:pt x="89" y="273"/>
                </a:lnTo>
                <a:lnTo>
                  <a:pt x="87" y="273"/>
                </a:lnTo>
                <a:lnTo>
                  <a:pt x="85" y="275"/>
                </a:lnTo>
                <a:lnTo>
                  <a:pt x="83" y="275"/>
                </a:lnTo>
                <a:lnTo>
                  <a:pt x="81" y="275"/>
                </a:lnTo>
                <a:lnTo>
                  <a:pt x="79" y="277"/>
                </a:lnTo>
                <a:lnTo>
                  <a:pt x="78" y="277"/>
                </a:lnTo>
                <a:lnTo>
                  <a:pt x="76" y="279"/>
                </a:lnTo>
                <a:lnTo>
                  <a:pt x="74" y="279"/>
                </a:lnTo>
                <a:lnTo>
                  <a:pt x="72" y="281"/>
                </a:lnTo>
                <a:lnTo>
                  <a:pt x="70" y="281"/>
                </a:lnTo>
                <a:lnTo>
                  <a:pt x="68" y="283"/>
                </a:lnTo>
                <a:lnTo>
                  <a:pt x="68" y="285"/>
                </a:lnTo>
                <a:lnTo>
                  <a:pt x="68" y="287"/>
                </a:lnTo>
                <a:lnTo>
                  <a:pt x="66" y="287"/>
                </a:lnTo>
                <a:lnTo>
                  <a:pt x="66" y="285"/>
                </a:lnTo>
                <a:lnTo>
                  <a:pt x="64" y="285"/>
                </a:lnTo>
                <a:lnTo>
                  <a:pt x="62" y="285"/>
                </a:lnTo>
                <a:lnTo>
                  <a:pt x="60" y="287"/>
                </a:lnTo>
                <a:lnTo>
                  <a:pt x="60" y="289"/>
                </a:lnTo>
                <a:lnTo>
                  <a:pt x="58" y="289"/>
                </a:lnTo>
                <a:lnTo>
                  <a:pt x="58" y="287"/>
                </a:lnTo>
                <a:lnTo>
                  <a:pt x="58" y="285"/>
                </a:lnTo>
                <a:lnTo>
                  <a:pt x="60" y="285"/>
                </a:lnTo>
                <a:lnTo>
                  <a:pt x="62" y="283"/>
                </a:lnTo>
                <a:lnTo>
                  <a:pt x="60" y="283"/>
                </a:lnTo>
                <a:lnTo>
                  <a:pt x="58" y="285"/>
                </a:lnTo>
                <a:lnTo>
                  <a:pt x="58" y="283"/>
                </a:lnTo>
                <a:lnTo>
                  <a:pt x="56" y="283"/>
                </a:lnTo>
                <a:lnTo>
                  <a:pt x="58" y="283"/>
                </a:lnTo>
                <a:lnTo>
                  <a:pt x="56" y="283"/>
                </a:lnTo>
                <a:lnTo>
                  <a:pt x="52" y="285"/>
                </a:lnTo>
                <a:lnTo>
                  <a:pt x="48" y="285"/>
                </a:lnTo>
                <a:lnTo>
                  <a:pt x="46" y="285"/>
                </a:lnTo>
                <a:lnTo>
                  <a:pt x="44" y="285"/>
                </a:lnTo>
                <a:lnTo>
                  <a:pt x="42" y="287"/>
                </a:lnTo>
                <a:lnTo>
                  <a:pt x="40" y="287"/>
                </a:lnTo>
                <a:lnTo>
                  <a:pt x="38" y="287"/>
                </a:lnTo>
                <a:lnTo>
                  <a:pt x="38" y="289"/>
                </a:lnTo>
                <a:lnTo>
                  <a:pt x="36" y="289"/>
                </a:lnTo>
                <a:lnTo>
                  <a:pt x="32" y="291"/>
                </a:lnTo>
                <a:lnTo>
                  <a:pt x="30" y="291"/>
                </a:lnTo>
                <a:lnTo>
                  <a:pt x="28" y="293"/>
                </a:lnTo>
                <a:lnTo>
                  <a:pt x="26" y="293"/>
                </a:lnTo>
                <a:lnTo>
                  <a:pt x="24" y="295"/>
                </a:lnTo>
                <a:lnTo>
                  <a:pt x="22" y="295"/>
                </a:lnTo>
                <a:lnTo>
                  <a:pt x="20" y="297"/>
                </a:lnTo>
                <a:lnTo>
                  <a:pt x="18" y="297"/>
                </a:lnTo>
                <a:lnTo>
                  <a:pt x="16" y="299"/>
                </a:lnTo>
                <a:lnTo>
                  <a:pt x="14" y="299"/>
                </a:lnTo>
                <a:lnTo>
                  <a:pt x="12" y="299"/>
                </a:lnTo>
                <a:lnTo>
                  <a:pt x="14" y="297"/>
                </a:lnTo>
                <a:lnTo>
                  <a:pt x="10" y="299"/>
                </a:lnTo>
                <a:lnTo>
                  <a:pt x="8" y="299"/>
                </a:lnTo>
                <a:lnTo>
                  <a:pt x="6" y="299"/>
                </a:lnTo>
                <a:lnTo>
                  <a:pt x="4" y="303"/>
                </a:lnTo>
                <a:lnTo>
                  <a:pt x="2" y="305"/>
                </a:lnTo>
                <a:lnTo>
                  <a:pt x="0" y="305"/>
                </a:lnTo>
                <a:lnTo>
                  <a:pt x="2" y="305"/>
                </a:lnTo>
                <a:lnTo>
                  <a:pt x="4" y="305"/>
                </a:lnTo>
                <a:lnTo>
                  <a:pt x="6" y="303"/>
                </a:lnTo>
                <a:lnTo>
                  <a:pt x="8" y="303"/>
                </a:lnTo>
                <a:lnTo>
                  <a:pt x="6" y="301"/>
                </a:lnTo>
                <a:lnTo>
                  <a:pt x="8" y="301"/>
                </a:lnTo>
                <a:lnTo>
                  <a:pt x="10" y="301"/>
                </a:lnTo>
                <a:lnTo>
                  <a:pt x="10" y="303"/>
                </a:lnTo>
                <a:lnTo>
                  <a:pt x="12" y="303"/>
                </a:lnTo>
                <a:lnTo>
                  <a:pt x="14" y="303"/>
                </a:lnTo>
                <a:lnTo>
                  <a:pt x="16" y="303"/>
                </a:lnTo>
                <a:lnTo>
                  <a:pt x="16" y="301"/>
                </a:lnTo>
                <a:lnTo>
                  <a:pt x="18" y="299"/>
                </a:lnTo>
                <a:lnTo>
                  <a:pt x="20" y="297"/>
                </a:lnTo>
                <a:lnTo>
                  <a:pt x="22" y="297"/>
                </a:lnTo>
                <a:lnTo>
                  <a:pt x="20" y="299"/>
                </a:lnTo>
                <a:lnTo>
                  <a:pt x="20" y="301"/>
                </a:lnTo>
                <a:lnTo>
                  <a:pt x="18" y="301"/>
                </a:lnTo>
                <a:lnTo>
                  <a:pt x="20" y="303"/>
                </a:lnTo>
                <a:lnTo>
                  <a:pt x="22" y="301"/>
                </a:lnTo>
                <a:lnTo>
                  <a:pt x="24" y="299"/>
                </a:lnTo>
                <a:lnTo>
                  <a:pt x="26" y="301"/>
                </a:lnTo>
                <a:lnTo>
                  <a:pt x="28" y="299"/>
                </a:lnTo>
                <a:lnTo>
                  <a:pt x="30" y="297"/>
                </a:lnTo>
                <a:lnTo>
                  <a:pt x="32" y="297"/>
                </a:lnTo>
                <a:lnTo>
                  <a:pt x="36" y="295"/>
                </a:lnTo>
                <a:lnTo>
                  <a:pt x="38" y="293"/>
                </a:lnTo>
                <a:lnTo>
                  <a:pt x="40" y="293"/>
                </a:lnTo>
                <a:lnTo>
                  <a:pt x="42" y="291"/>
                </a:lnTo>
                <a:lnTo>
                  <a:pt x="44" y="291"/>
                </a:lnTo>
                <a:lnTo>
                  <a:pt x="46" y="289"/>
                </a:lnTo>
                <a:lnTo>
                  <a:pt x="48" y="291"/>
                </a:lnTo>
                <a:lnTo>
                  <a:pt x="46" y="291"/>
                </a:lnTo>
                <a:lnTo>
                  <a:pt x="44" y="293"/>
                </a:lnTo>
                <a:lnTo>
                  <a:pt x="42" y="293"/>
                </a:lnTo>
                <a:lnTo>
                  <a:pt x="40" y="295"/>
                </a:lnTo>
                <a:lnTo>
                  <a:pt x="42" y="295"/>
                </a:lnTo>
                <a:lnTo>
                  <a:pt x="44" y="295"/>
                </a:lnTo>
                <a:lnTo>
                  <a:pt x="46" y="295"/>
                </a:lnTo>
                <a:lnTo>
                  <a:pt x="48" y="295"/>
                </a:lnTo>
                <a:lnTo>
                  <a:pt x="48" y="293"/>
                </a:lnTo>
                <a:lnTo>
                  <a:pt x="50" y="293"/>
                </a:lnTo>
                <a:lnTo>
                  <a:pt x="52" y="293"/>
                </a:lnTo>
                <a:lnTo>
                  <a:pt x="54" y="293"/>
                </a:lnTo>
                <a:lnTo>
                  <a:pt x="56" y="291"/>
                </a:lnTo>
                <a:lnTo>
                  <a:pt x="58" y="291"/>
                </a:lnTo>
                <a:lnTo>
                  <a:pt x="58" y="293"/>
                </a:lnTo>
                <a:lnTo>
                  <a:pt x="60" y="291"/>
                </a:lnTo>
                <a:lnTo>
                  <a:pt x="62" y="291"/>
                </a:lnTo>
                <a:lnTo>
                  <a:pt x="62" y="289"/>
                </a:lnTo>
                <a:lnTo>
                  <a:pt x="64" y="289"/>
                </a:lnTo>
                <a:lnTo>
                  <a:pt x="66" y="289"/>
                </a:lnTo>
                <a:lnTo>
                  <a:pt x="68" y="289"/>
                </a:lnTo>
                <a:lnTo>
                  <a:pt x="70" y="289"/>
                </a:lnTo>
                <a:lnTo>
                  <a:pt x="72" y="287"/>
                </a:lnTo>
                <a:lnTo>
                  <a:pt x="74" y="287"/>
                </a:lnTo>
                <a:lnTo>
                  <a:pt x="76" y="287"/>
                </a:lnTo>
                <a:lnTo>
                  <a:pt x="74" y="289"/>
                </a:lnTo>
                <a:lnTo>
                  <a:pt x="72" y="291"/>
                </a:lnTo>
                <a:lnTo>
                  <a:pt x="74" y="289"/>
                </a:lnTo>
                <a:lnTo>
                  <a:pt x="76" y="289"/>
                </a:lnTo>
                <a:lnTo>
                  <a:pt x="78" y="287"/>
                </a:lnTo>
                <a:lnTo>
                  <a:pt x="79" y="287"/>
                </a:lnTo>
                <a:lnTo>
                  <a:pt x="81" y="287"/>
                </a:lnTo>
                <a:lnTo>
                  <a:pt x="83" y="285"/>
                </a:lnTo>
                <a:lnTo>
                  <a:pt x="85" y="285"/>
                </a:lnTo>
                <a:lnTo>
                  <a:pt x="87" y="285"/>
                </a:lnTo>
                <a:lnTo>
                  <a:pt x="89" y="285"/>
                </a:lnTo>
                <a:lnTo>
                  <a:pt x="91" y="283"/>
                </a:lnTo>
                <a:lnTo>
                  <a:pt x="93" y="283"/>
                </a:lnTo>
                <a:lnTo>
                  <a:pt x="95" y="283"/>
                </a:lnTo>
                <a:lnTo>
                  <a:pt x="99" y="281"/>
                </a:lnTo>
                <a:lnTo>
                  <a:pt x="101" y="279"/>
                </a:lnTo>
                <a:lnTo>
                  <a:pt x="103" y="279"/>
                </a:lnTo>
                <a:lnTo>
                  <a:pt x="101" y="281"/>
                </a:lnTo>
                <a:lnTo>
                  <a:pt x="99" y="281"/>
                </a:lnTo>
                <a:lnTo>
                  <a:pt x="99" y="283"/>
                </a:lnTo>
                <a:lnTo>
                  <a:pt x="101" y="281"/>
                </a:lnTo>
                <a:lnTo>
                  <a:pt x="103" y="281"/>
                </a:lnTo>
                <a:lnTo>
                  <a:pt x="103" y="279"/>
                </a:lnTo>
                <a:lnTo>
                  <a:pt x="105" y="279"/>
                </a:lnTo>
                <a:lnTo>
                  <a:pt x="107" y="279"/>
                </a:lnTo>
                <a:lnTo>
                  <a:pt x="105" y="279"/>
                </a:lnTo>
                <a:lnTo>
                  <a:pt x="107" y="277"/>
                </a:lnTo>
                <a:lnTo>
                  <a:pt x="105" y="277"/>
                </a:lnTo>
                <a:lnTo>
                  <a:pt x="103" y="277"/>
                </a:lnTo>
                <a:lnTo>
                  <a:pt x="105" y="277"/>
                </a:lnTo>
                <a:lnTo>
                  <a:pt x="107" y="275"/>
                </a:lnTo>
                <a:lnTo>
                  <a:pt x="109" y="275"/>
                </a:lnTo>
                <a:lnTo>
                  <a:pt x="111" y="273"/>
                </a:lnTo>
                <a:lnTo>
                  <a:pt x="113" y="275"/>
                </a:lnTo>
                <a:lnTo>
                  <a:pt x="115" y="273"/>
                </a:lnTo>
                <a:lnTo>
                  <a:pt x="117" y="273"/>
                </a:lnTo>
                <a:lnTo>
                  <a:pt x="119" y="273"/>
                </a:lnTo>
                <a:lnTo>
                  <a:pt x="119" y="271"/>
                </a:lnTo>
                <a:lnTo>
                  <a:pt x="117" y="271"/>
                </a:lnTo>
                <a:lnTo>
                  <a:pt x="119" y="271"/>
                </a:lnTo>
                <a:lnTo>
                  <a:pt x="123" y="271"/>
                </a:lnTo>
                <a:lnTo>
                  <a:pt x="125" y="271"/>
                </a:lnTo>
                <a:lnTo>
                  <a:pt x="129" y="271"/>
                </a:lnTo>
                <a:lnTo>
                  <a:pt x="129" y="269"/>
                </a:lnTo>
                <a:lnTo>
                  <a:pt x="131" y="267"/>
                </a:lnTo>
                <a:lnTo>
                  <a:pt x="133" y="267"/>
                </a:lnTo>
                <a:lnTo>
                  <a:pt x="135" y="267"/>
                </a:lnTo>
                <a:lnTo>
                  <a:pt x="137" y="267"/>
                </a:lnTo>
                <a:lnTo>
                  <a:pt x="139" y="267"/>
                </a:lnTo>
                <a:lnTo>
                  <a:pt x="143" y="265"/>
                </a:lnTo>
                <a:lnTo>
                  <a:pt x="145" y="265"/>
                </a:lnTo>
                <a:lnTo>
                  <a:pt x="147" y="263"/>
                </a:lnTo>
                <a:lnTo>
                  <a:pt x="149" y="263"/>
                </a:lnTo>
                <a:lnTo>
                  <a:pt x="151" y="263"/>
                </a:lnTo>
                <a:lnTo>
                  <a:pt x="153" y="261"/>
                </a:lnTo>
                <a:lnTo>
                  <a:pt x="155" y="261"/>
                </a:lnTo>
                <a:lnTo>
                  <a:pt x="157" y="259"/>
                </a:lnTo>
                <a:lnTo>
                  <a:pt x="159" y="257"/>
                </a:lnTo>
                <a:lnTo>
                  <a:pt x="157" y="257"/>
                </a:lnTo>
                <a:lnTo>
                  <a:pt x="159" y="257"/>
                </a:lnTo>
                <a:lnTo>
                  <a:pt x="161" y="257"/>
                </a:lnTo>
                <a:lnTo>
                  <a:pt x="163" y="255"/>
                </a:lnTo>
                <a:lnTo>
                  <a:pt x="165" y="255"/>
                </a:lnTo>
                <a:lnTo>
                  <a:pt x="167" y="255"/>
                </a:lnTo>
                <a:lnTo>
                  <a:pt x="169" y="253"/>
                </a:lnTo>
                <a:lnTo>
                  <a:pt x="171" y="253"/>
                </a:lnTo>
                <a:lnTo>
                  <a:pt x="173" y="253"/>
                </a:lnTo>
                <a:lnTo>
                  <a:pt x="175" y="253"/>
                </a:lnTo>
                <a:lnTo>
                  <a:pt x="175" y="251"/>
                </a:lnTo>
                <a:lnTo>
                  <a:pt x="177" y="251"/>
                </a:lnTo>
                <a:lnTo>
                  <a:pt x="179" y="251"/>
                </a:lnTo>
                <a:lnTo>
                  <a:pt x="181" y="249"/>
                </a:lnTo>
                <a:lnTo>
                  <a:pt x="183" y="249"/>
                </a:lnTo>
                <a:lnTo>
                  <a:pt x="185" y="249"/>
                </a:lnTo>
                <a:lnTo>
                  <a:pt x="187" y="247"/>
                </a:lnTo>
                <a:lnTo>
                  <a:pt x="189" y="247"/>
                </a:lnTo>
                <a:lnTo>
                  <a:pt x="191" y="247"/>
                </a:lnTo>
                <a:lnTo>
                  <a:pt x="193" y="245"/>
                </a:lnTo>
                <a:lnTo>
                  <a:pt x="195" y="243"/>
                </a:lnTo>
                <a:lnTo>
                  <a:pt x="197" y="243"/>
                </a:lnTo>
                <a:lnTo>
                  <a:pt x="199" y="243"/>
                </a:lnTo>
                <a:lnTo>
                  <a:pt x="201" y="243"/>
                </a:lnTo>
                <a:lnTo>
                  <a:pt x="203" y="243"/>
                </a:lnTo>
                <a:lnTo>
                  <a:pt x="203" y="241"/>
                </a:lnTo>
                <a:lnTo>
                  <a:pt x="205" y="243"/>
                </a:lnTo>
                <a:lnTo>
                  <a:pt x="207" y="241"/>
                </a:lnTo>
                <a:lnTo>
                  <a:pt x="207" y="243"/>
                </a:lnTo>
                <a:lnTo>
                  <a:pt x="209" y="241"/>
                </a:lnTo>
                <a:lnTo>
                  <a:pt x="211" y="241"/>
                </a:lnTo>
                <a:lnTo>
                  <a:pt x="213" y="239"/>
                </a:lnTo>
                <a:lnTo>
                  <a:pt x="215" y="237"/>
                </a:lnTo>
                <a:lnTo>
                  <a:pt x="213" y="239"/>
                </a:lnTo>
                <a:lnTo>
                  <a:pt x="211" y="239"/>
                </a:lnTo>
                <a:lnTo>
                  <a:pt x="213" y="237"/>
                </a:lnTo>
                <a:lnTo>
                  <a:pt x="217" y="237"/>
                </a:lnTo>
                <a:lnTo>
                  <a:pt x="219" y="237"/>
                </a:lnTo>
                <a:lnTo>
                  <a:pt x="221" y="235"/>
                </a:lnTo>
                <a:lnTo>
                  <a:pt x="223" y="233"/>
                </a:lnTo>
                <a:lnTo>
                  <a:pt x="225" y="233"/>
                </a:lnTo>
                <a:lnTo>
                  <a:pt x="227" y="233"/>
                </a:lnTo>
                <a:lnTo>
                  <a:pt x="229" y="231"/>
                </a:lnTo>
                <a:lnTo>
                  <a:pt x="231" y="231"/>
                </a:lnTo>
                <a:lnTo>
                  <a:pt x="233" y="231"/>
                </a:lnTo>
                <a:lnTo>
                  <a:pt x="235" y="229"/>
                </a:lnTo>
                <a:lnTo>
                  <a:pt x="237" y="229"/>
                </a:lnTo>
                <a:lnTo>
                  <a:pt x="239" y="227"/>
                </a:lnTo>
                <a:lnTo>
                  <a:pt x="241" y="227"/>
                </a:lnTo>
                <a:lnTo>
                  <a:pt x="239" y="225"/>
                </a:lnTo>
                <a:lnTo>
                  <a:pt x="239" y="223"/>
                </a:lnTo>
                <a:lnTo>
                  <a:pt x="237" y="223"/>
                </a:lnTo>
                <a:lnTo>
                  <a:pt x="235" y="223"/>
                </a:lnTo>
                <a:lnTo>
                  <a:pt x="233" y="223"/>
                </a:lnTo>
                <a:lnTo>
                  <a:pt x="231" y="223"/>
                </a:lnTo>
                <a:lnTo>
                  <a:pt x="233" y="221"/>
                </a:lnTo>
                <a:lnTo>
                  <a:pt x="235" y="221"/>
                </a:lnTo>
                <a:lnTo>
                  <a:pt x="235" y="219"/>
                </a:lnTo>
                <a:lnTo>
                  <a:pt x="237" y="219"/>
                </a:lnTo>
                <a:lnTo>
                  <a:pt x="239" y="219"/>
                </a:lnTo>
                <a:lnTo>
                  <a:pt x="241" y="217"/>
                </a:lnTo>
                <a:lnTo>
                  <a:pt x="239" y="217"/>
                </a:lnTo>
                <a:lnTo>
                  <a:pt x="241" y="217"/>
                </a:lnTo>
                <a:lnTo>
                  <a:pt x="243" y="217"/>
                </a:lnTo>
                <a:lnTo>
                  <a:pt x="245" y="217"/>
                </a:lnTo>
                <a:lnTo>
                  <a:pt x="247" y="215"/>
                </a:lnTo>
                <a:lnTo>
                  <a:pt x="251" y="215"/>
                </a:lnTo>
                <a:lnTo>
                  <a:pt x="253" y="213"/>
                </a:lnTo>
                <a:lnTo>
                  <a:pt x="255" y="213"/>
                </a:lnTo>
                <a:lnTo>
                  <a:pt x="257" y="211"/>
                </a:lnTo>
                <a:lnTo>
                  <a:pt x="257" y="213"/>
                </a:lnTo>
                <a:lnTo>
                  <a:pt x="257" y="211"/>
                </a:lnTo>
                <a:lnTo>
                  <a:pt x="259" y="213"/>
                </a:lnTo>
                <a:lnTo>
                  <a:pt x="261" y="211"/>
                </a:lnTo>
                <a:lnTo>
                  <a:pt x="263" y="211"/>
                </a:lnTo>
                <a:lnTo>
                  <a:pt x="265" y="209"/>
                </a:lnTo>
                <a:lnTo>
                  <a:pt x="263" y="209"/>
                </a:lnTo>
                <a:lnTo>
                  <a:pt x="265" y="209"/>
                </a:lnTo>
                <a:lnTo>
                  <a:pt x="267" y="209"/>
                </a:lnTo>
                <a:lnTo>
                  <a:pt x="269" y="209"/>
                </a:lnTo>
                <a:lnTo>
                  <a:pt x="271" y="207"/>
                </a:lnTo>
                <a:lnTo>
                  <a:pt x="273" y="207"/>
                </a:lnTo>
                <a:lnTo>
                  <a:pt x="275" y="205"/>
                </a:lnTo>
                <a:lnTo>
                  <a:pt x="277" y="205"/>
                </a:lnTo>
                <a:lnTo>
                  <a:pt x="277" y="203"/>
                </a:lnTo>
                <a:lnTo>
                  <a:pt x="277" y="201"/>
                </a:lnTo>
                <a:lnTo>
                  <a:pt x="275" y="201"/>
                </a:lnTo>
                <a:lnTo>
                  <a:pt x="277" y="199"/>
                </a:lnTo>
                <a:lnTo>
                  <a:pt x="279" y="201"/>
                </a:lnTo>
                <a:lnTo>
                  <a:pt x="281" y="201"/>
                </a:lnTo>
                <a:lnTo>
                  <a:pt x="283" y="201"/>
                </a:lnTo>
                <a:lnTo>
                  <a:pt x="285" y="201"/>
                </a:lnTo>
                <a:lnTo>
                  <a:pt x="287" y="199"/>
                </a:lnTo>
                <a:lnTo>
                  <a:pt x="289" y="197"/>
                </a:lnTo>
                <a:lnTo>
                  <a:pt x="291" y="197"/>
                </a:lnTo>
                <a:lnTo>
                  <a:pt x="293" y="195"/>
                </a:lnTo>
                <a:lnTo>
                  <a:pt x="295" y="195"/>
                </a:lnTo>
                <a:lnTo>
                  <a:pt x="297" y="195"/>
                </a:lnTo>
                <a:lnTo>
                  <a:pt x="299" y="193"/>
                </a:lnTo>
                <a:lnTo>
                  <a:pt x="301" y="191"/>
                </a:lnTo>
                <a:lnTo>
                  <a:pt x="303" y="191"/>
                </a:lnTo>
                <a:lnTo>
                  <a:pt x="305" y="191"/>
                </a:lnTo>
                <a:lnTo>
                  <a:pt x="307" y="189"/>
                </a:lnTo>
                <a:lnTo>
                  <a:pt x="309" y="189"/>
                </a:lnTo>
                <a:lnTo>
                  <a:pt x="311" y="187"/>
                </a:lnTo>
                <a:lnTo>
                  <a:pt x="313" y="187"/>
                </a:lnTo>
                <a:lnTo>
                  <a:pt x="315" y="187"/>
                </a:lnTo>
                <a:lnTo>
                  <a:pt x="317" y="187"/>
                </a:lnTo>
                <a:lnTo>
                  <a:pt x="319" y="185"/>
                </a:lnTo>
                <a:lnTo>
                  <a:pt x="321" y="185"/>
                </a:lnTo>
                <a:lnTo>
                  <a:pt x="323" y="185"/>
                </a:lnTo>
                <a:lnTo>
                  <a:pt x="325" y="183"/>
                </a:lnTo>
                <a:lnTo>
                  <a:pt x="327" y="183"/>
                </a:lnTo>
                <a:lnTo>
                  <a:pt x="329" y="183"/>
                </a:lnTo>
                <a:lnTo>
                  <a:pt x="331" y="183"/>
                </a:lnTo>
                <a:lnTo>
                  <a:pt x="333" y="181"/>
                </a:lnTo>
                <a:lnTo>
                  <a:pt x="335" y="181"/>
                </a:lnTo>
                <a:lnTo>
                  <a:pt x="337" y="179"/>
                </a:lnTo>
                <a:lnTo>
                  <a:pt x="335" y="181"/>
                </a:lnTo>
                <a:lnTo>
                  <a:pt x="337" y="183"/>
                </a:lnTo>
                <a:lnTo>
                  <a:pt x="339" y="181"/>
                </a:lnTo>
                <a:lnTo>
                  <a:pt x="341" y="183"/>
                </a:lnTo>
                <a:lnTo>
                  <a:pt x="343" y="181"/>
                </a:lnTo>
                <a:lnTo>
                  <a:pt x="345" y="181"/>
                </a:lnTo>
                <a:lnTo>
                  <a:pt x="347" y="179"/>
                </a:lnTo>
                <a:lnTo>
                  <a:pt x="349" y="179"/>
                </a:lnTo>
                <a:lnTo>
                  <a:pt x="351" y="177"/>
                </a:lnTo>
                <a:lnTo>
                  <a:pt x="353" y="177"/>
                </a:lnTo>
                <a:lnTo>
                  <a:pt x="355" y="177"/>
                </a:lnTo>
                <a:lnTo>
                  <a:pt x="357" y="177"/>
                </a:lnTo>
                <a:lnTo>
                  <a:pt x="355" y="179"/>
                </a:lnTo>
                <a:lnTo>
                  <a:pt x="353" y="179"/>
                </a:lnTo>
                <a:lnTo>
                  <a:pt x="351" y="179"/>
                </a:lnTo>
                <a:lnTo>
                  <a:pt x="349" y="179"/>
                </a:lnTo>
                <a:lnTo>
                  <a:pt x="347" y="181"/>
                </a:lnTo>
                <a:lnTo>
                  <a:pt x="345" y="181"/>
                </a:lnTo>
                <a:lnTo>
                  <a:pt x="343" y="183"/>
                </a:lnTo>
                <a:lnTo>
                  <a:pt x="341" y="183"/>
                </a:lnTo>
                <a:lnTo>
                  <a:pt x="339" y="185"/>
                </a:lnTo>
                <a:lnTo>
                  <a:pt x="341" y="185"/>
                </a:lnTo>
                <a:lnTo>
                  <a:pt x="341" y="187"/>
                </a:lnTo>
                <a:lnTo>
                  <a:pt x="343" y="187"/>
                </a:lnTo>
                <a:lnTo>
                  <a:pt x="345" y="187"/>
                </a:lnTo>
                <a:lnTo>
                  <a:pt x="347" y="189"/>
                </a:lnTo>
                <a:lnTo>
                  <a:pt x="345" y="189"/>
                </a:lnTo>
                <a:lnTo>
                  <a:pt x="343" y="189"/>
                </a:lnTo>
                <a:lnTo>
                  <a:pt x="341" y="189"/>
                </a:lnTo>
                <a:lnTo>
                  <a:pt x="339" y="187"/>
                </a:lnTo>
                <a:lnTo>
                  <a:pt x="337" y="187"/>
                </a:lnTo>
                <a:lnTo>
                  <a:pt x="335" y="189"/>
                </a:lnTo>
                <a:lnTo>
                  <a:pt x="333" y="189"/>
                </a:lnTo>
                <a:lnTo>
                  <a:pt x="331" y="187"/>
                </a:lnTo>
                <a:lnTo>
                  <a:pt x="325" y="187"/>
                </a:lnTo>
                <a:lnTo>
                  <a:pt x="323" y="189"/>
                </a:lnTo>
                <a:lnTo>
                  <a:pt x="321" y="189"/>
                </a:lnTo>
                <a:lnTo>
                  <a:pt x="319" y="189"/>
                </a:lnTo>
                <a:lnTo>
                  <a:pt x="319" y="191"/>
                </a:lnTo>
                <a:lnTo>
                  <a:pt x="317" y="191"/>
                </a:lnTo>
                <a:lnTo>
                  <a:pt x="313" y="191"/>
                </a:lnTo>
                <a:lnTo>
                  <a:pt x="311" y="191"/>
                </a:lnTo>
                <a:lnTo>
                  <a:pt x="309" y="193"/>
                </a:lnTo>
                <a:lnTo>
                  <a:pt x="307" y="195"/>
                </a:lnTo>
                <a:lnTo>
                  <a:pt x="305" y="197"/>
                </a:lnTo>
                <a:lnTo>
                  <a:pt x="303" y="199"/>
                </a:lnTo>
                <a:lnTo>
                  <a:pt x="301" y="199"/>
                </a:lnTo>
                <a:lnTo>
                  <a:pt x="299" y="201"/>
                </a:lnTo>
                <a:lnTo>
                  <a:pt x="297" y="201"/>
                </a:lnTo>
                <a:lnTo>
                  <a:pt x="291" y="205"/>
                </a:lnTo>
                <a:lnTo>
                  <a:pt x="289" y="205"/>
                </a:lnTo>
                <a:lnTo>
                  <a:pt x="287" y="207"/>
                </a:lnTo>
                <a:lnTo>
                  <a:pt x="285" y="209"/>
                </a:lnTo>
                <a:lnTo>
                  <a:pt x="283" y="209"/>
                </a:lnTo>
                <a:lnTo>
                  <a:pt x="281" y="211"/>
                </a:lnTo>
                <a:lnTo>
                  <a:pt x="283" y="213"/>
                </a:lnTo>
                <a:lnTo>
                  <a:pt x="285" y="213"/>
                </a:lnTo>
                <a:lnTo>
                  <a:pt x="285" y="211"/>
                </a:lnTo>
                <a:lnTo>
                  <a:pt x="287" y="211"/>
                </a:lnTo>
                <a:lnTo>
                  <a:pt x="289" y="211"/>
                </a:lnTo>
                <a:lnTo>
                  <a:pt x="291" y="211"/>
                </a:lnTo>
                <a:lnTo>
                  <a:pt x="293" y="211"/>
                </a:lnTo>
                <a:lnTo>
                  <a:pt x="291" y="211"/>
                </a:lnTo>
                <a:lnTo>
                  <a:pt x="289" y="213"/>
                </a:lnTo>
                <a:lnTo>
                  <a:pt x="287" y="213"/>
                </a:lnTo>
                <a:lnTo>
                  <a:pt x="285" y="213"/>
                </a:lnTo>
                <a:lnTo>
                  <a:pt x="283" y="215"/>
                </a:lnTo>
                <a:lnTo>
                  <a:pt x="281" y="215"/>
                </a:lnTo>
                <a:lnTo>
                  <a:pt x="279" y="215"/>
                </a:lnTo>
                <a:lnTo>
                  <a:pt x="275" y="217"/>
                </a:lnTo>
                <a:lnTo>
                  <a:pt x="273" y="217"/>
                </a:lnTo>
                <a:lnTo>
                  <a:pt x="271" y="219"/>
                </a:lnTo>
                <a:lnTo>
                  <a:pt x="269" y="219"/>
                </a:lnTo>
                <a:lnTo>
                  <a:pt x="269" y="221"/>
                </a:lnTo>
                <a:lnTo>
                  <a:pt x="271" y="221"/>
                </a:lnTo>
                <a:lnTo>
                  <a:pt x="273" y="221"/>
                </a:lnTo>
                <a:lnTo>
                  <a:pt x="275" y="221"/>
                </a:lnTo>
                <a:lnTo>
                  <a:pt x="277" y="219"/>
                </a:lnTo>
                <a:lnTo>
                  <a:pt x="279" y="221"/>
                </a:lnTo>
                <a:lnTo>
                  <a:pt x="281" y="221"/>
                </a:lnTo>
                <a:lnTo>
                  <a:pt x="279" y="219"/>
                </a:lnTo>
                <a:lnTo>
                  <a:pt x="281" y="219"/>
                </a:lnTo>
                <a:lnTo>
                  <a:pt x="283" y="221"/>
                </a:lnTo>
                <a:lnTo>
                  <a:pt x="285" y="219"/>
                </a:lnTo>
                <a:lnTo>
                  <a:pt x="287" y="219"/>
                </a:lnTo>
                <a:lnTo>
                  <a:pt x="289" y="217"/>
                </a:lnTo>
                <a:lnTo>
                  <a:pt x="291" y="217"/>
                </a:lnTo>
                <a:lnTo>
                  <a:pt x="293" y="215"/>
                </a:lnTo>
                <a:lnTo>
                  <a:pt x="295" y="215"/>
                </a:lnTo>
                <a:lnTo>
                  <a:pt x="297" y="215"/>
                </a:lnTo>
                <a:lnTo>
                  <a:pt x="295" y="215"/>
                </a:lnTo>
                <a:lnTo>
                  <a:pt x="297" y="215"/>
                </a:lnTo>
                <a:lnTo>
                  <a:pt x="299" y="213"/>
                </a:lnTo>
                <a:lnTo>
                  <a:pt x="301" y="213"/>
                </a:lnTo>
                <a:lnTo>
                  <a:pt x="303" y="211"/>
                </a:lnTo>
                <a:lnTo>
                  <a:pt x="301" y="213"/>
                </a:lnTo>
                <a:lnTo>
                  <a:pt x="299" y="215"/>
                </a:lnTo>
                <a:lnTo>
                  <a:pt x="297" y="215"/>
                </a:lnTo>
                <a:lnTo>
                  <a:pt x="299" y="215"/>
                </a:lnTo>
                <a:lnTo>
                  <a:pt x="301" y="215"/>
                </a:lnTo>
                <a:lnTo>
                  <a:pt x="303" y="213"/>
                </a:lnTo>
                <a:lnTo>
                  <a:pt x="305" y="213"/>
                </a:lnTo>
                <a:lnTo>
                  <a:pt x="307" y="211"/>
                </a:lnTo>
                <a:lnTo>
                  <a:pt x="309" y="211"/>
                </a:lnTo>
                <a:lnTo>
                  <a:pt x="309" y="209"/>
                </a:lnTo>
                <a:lnTo>
                  <a:pt x="309" y="211"/>
                </a:lnTo>
                <a:lnTo>
                  <a:pt x="311" y="211"/>
                </a:lnTo>
                <a:lnTo>
                  <a:pt x="313" y="211"/>
                </a:lnTo>
                <a:lnTo>
                  <a:pt x="313" y="209"/>
                </a:lnTo>
                <a:lnTo>
                  <a:pt x="315" y="209"/>
                </a:lnTo>
                <a:lnTo>
                  <a:pt x="317" y="207"/>
                </a:lnTo>
                <a:lnTo>
                  <a:pt x="315" y="209"/>
                </a:lnTo>
                <a:lnTo>
                  <a:pt x="315" y="211"/>
                </a:lnTo>
                <a:lnTo>
                  <a:pt x="315" y="209"/>
                </a:lnTo>
                <a:lnTo>
                  <a:pt x="317" y="209"/>
                </a:lnTo>
                <a:lnTo>
                  <a:pt x="319" y="207"/>
                </a:lnTo>
                <a:lnTo>
                  <a:pt x="321" y="207"/>
                </a:lnTo>
                <a:lnTo>
                  <a:pt x="323" y="205"/>
                </a:lnTo>
                <a:lnTo>
                  <a:pt x="325" y="203"/>
                </a:lnTo>
                <a:lnTo>
                  <a:pt x="323" y="205"/>
                </a:lnTo>
                <a:lnTo>
                  <a:pt x="323" y="207"/>
                </a:lnTo>
                <a:lnTo>
                  <a:pt x="321" y="209"/>
                </a:lnTo>
                <a:lnTo>
                  <a:pt x="323" y="207"/>
                </a:lnTo>
                <a:lnTo>
                  <a:pt x="325" y="205"/>
                </a:lnTo>
                <a:lnTo>
                  <a:pt x="327" y="205"/>
                </a:lnTo>
                <a:lnTo>
                  <a:pt x="329" y="205"/>
                </a:lnTo>
                <a:lnTo>
                  <a:pt x="327" y="205"/>
                </a:lnTo>
                <a:lnTo>
                  <a:pt x="327" y="207"/>
                </a:lnTo>
                <a:lnTo>
                  <a:pt x="329" y="207"/>
                </a:lnTo>
                <a:lnTo>
                  <a:pt x="331" y="207"/>
                </a:lnTo>
                <a:lnTo>
                  <a:pt x="333" y="207"/>
                </a:lnTo>
                <a:lnTo>
                  <a:pt x="335" y="205"/>
                </a:lnTo>
                <a:lnTo>
                  <a:pt x="337" y="205"/>
                </a:lnTo>
                <a:lnTo>
                  <a:pt x="339" y="203"/>
                </a:lnTo>
                <a:lnTo>
                  <a:pt x="341" y="203"/>
                </a:lnTo>
                <a:lnTo>
                  <a:pt x="343" y="203"/>
                </a:lnTo>
                <a:lnTo>
                  <a:pt x="345" y="201"/>
                </a:lnTo>
                <a:lnTo>
                  <a:pt x="343" y="203"/>
                </a:lnTo>
                <a:lnTo>
                  <a:pt x="345" y="201"/>
                </a:lnTo>
                <a:lnTo>
                  <a:pt x="343" y="201"/>
                </a:lnTo>
                <a:lnTo>
                  <a:pt x="341" y="201"/>
                </a:lnTo>
                <a:lnTo>
                  <a:pt x="343" y="201"/>
                </a:lnTo>
                <a:lnTo>
                  <a:pt x="345" y="201"/>
                </a:lnTo>
                <a:lnTo>
                  <a:pt x="347" y="199"/>
                </a:lnTo>
                <a:lnTo>
                  <a:pt x="349" y="199"/>
                </a:lnTo>
                <a:lnTo>
                  <a:pt x="351" y="197"/>
                </a:lnTo>
                <a:lnTo>
                  <a:pt x="353" y="197"/>
                </a:lnTo>
                <a:lnTo>
                  <a:pt x="355" y="197"/>
                </a:lnTo>
                <a:lnTo>
                  <a:pt x="355" y="195"/>
                </a:lnTo>
                <a:lnTo>
                  <a:pt x="353" y="195"/>
                </a:lnTo>
                <a:lnTo>
                  <a:pt x="351" y="197"/>
                </a:lnTo>
                <a:lnTo>
                  <a:pt x="349" y="195"/>
                </a:lnTo>
                <a:lnTo>
                  <a:pt x="347" y="195"/>
                </a:lnTo>
                <a:lnTo>
                  <a:pt x="345" y="197"/>
                </a:lnTo>
                <a:lnTo>
                  <a:pt x="343" y="197"/>
                </a:lnTo>
                <a:lnTo>
                  <a:pt x="347" y="195"/>
                </a:lnTo>
                <a:lnTo>
                  <a:pt x="349" y="195"/>
                </a:lnTo>
                <a:lnTo>
                  <a:pt x="351" y="195"/>
                </a:lnTo>
                <a:lnTo>
                  <a:pt x="353" y="195"/>
                </a:lnTo>
                <a:lnTo>
                  <a:pt x="355" y="193"/>
                </a:lnTo>
                <a:lnTo>
                  <a:pt x="355" y="191"/>
                </a:lnTo>
                <a:lnTo>
                  <a:pt x="353" y="193"/>
                </a:lnTo>
                <a:lnTo>
                  <a:pt x="353" y="191"/>
                </a:lnTo>
                <a:lnTo>
                  <a:pt x="351" y="191"/>
                </a:lnTo>
                <a:lnTo>
                  <a:pt x="351" y="193"/>
                </a:lnTo>
                <a:lnTo>
                  <a:pt x="349" y="193"/>
                </a:lnTo>
                <a:lnTo>
                  <a:pt x="349" y="191"/>
                </a:lnTo>
                <a:lnTo>
                  <a:pt x="351" y="191"/>
                </a:lnTo>
                <a:lnTo>
                  <a:pt x="353" y="191"/>
                </a:lnTo>
                <a:lnTo>
                  <a:pt x="351" y="191"/>
                </a:lnTo>
                <a:lnTo>
                  <a:pt x="353" y="189"/>
                </a:lnTo>
                <a:lnTo>
                  <a:pt x="355" y="191"/>
                </a:lnTo>
                <a:lnTo>
                  <a:pt x="357" y="189"/>
                </a:lnTo>
                <a:lnTo>
                  <a:pt x="359" y="189"/>
                </a:lnTo>
                <a:lnTo>
                  <a:pt x="361" y="187"/>
                </a:lnTo>
                <a:lnTo>
                  <a:pt x="363" y="187"/>
                </a:lnTo>
                <a:lnTo>
                  <a:pt x="365" y="185"/>
                </a:lnTo>
                <a:lnTo>
                  <a:pt x="363" y="185"/>
                </a:lnTo>
                <a:lnTo>
                  <a:pt x="361" y="187"/>
                </a:lnTo>
                <a:lnTo>
                  <a:pt x="359" y="187"/>
                </a:lnTo>
                <a:lnTo>
                  <a:pt x="361" y="185"/>
                </a:lnTo>
                <a:lnTo>
                  <a:pt x="363" y="185"/>
                </a:lnTo>
                <a:lnTo>
                  <a:pt x="365" y="185"/>
                </a:lnTo>
                <a:lnTo>
                  <a:pt x="367" y="185"/>
                </a:lnTo>
                <a:lnTo>
                  <a:pt x="371" y="183"/>
                </a:lnTo>
                <a:lnTo>
                  <a:pt x="373" y="183"/>
                </a:lnTo>
                <a:lnTo>
                  <a:pt x="375" y="181"/>
                </a:lnTo>
                <a:lnTo>
                  <a:pt x="375" y="183"/>
                </a:lnTo>
                <a:lnTo>
                  <a:pt x="373" y="183"/>
                </a:lnTo>
                <a:lnTo>
                  <a:pt x="369" y="185"/>
                </a:lnTo>
                <a:lnTo>
                  <a:pt x="367" y="185"/>
                </a:lnTo>
                <a:lnTo>
                  <a:pt x="365" y="187"/>
                </a:lnTo>
                <a:lnTo>
                  <a:pt x="363" y="189"/>
                </a:lnTo>
                <a:lnTo>
                  <a:pt x="365" y="191"/>
                </a:lnTo>
                <a:lnTo>
                  <a:pt x="367" y="189"/>
                </a:lnTo>
                <a:lnTo>
                  <a:pt x="369" y="187"/>
                </a:lnTo>
                <a:lnTo>
                  <a:pt x="367" y="189"/>
                </a:lnTo>
                <a:lnTo>
                  <a:pt x="369" y="189"/>
                </a:lnTo>
                <a:lnTo>
                  <a:pt x="369" y="187"/>
                </a:lnTo>
                <a:lnTo>
                  <a:pt x="371" y="187"/>
                </a:lnTo>
                <a:lnTo>
                  <a:pt x="373" y="185"/>
                </a:lnTo>
                <a:lnTo>
                  <a:pt x="375" y="183"/>
                </a:lnTo>
                <a:lnTo>
                  <a:pt x="373" y="185"/>
                </a:lnTo>
                <a:lnTo>
                  <a:pt x="371" y="187"/>
                </a:lnTo>
                <a:lnTo>
                  <a:pt x="371" y="189"/>
                </a:lnTo>
                <a:lnTo>
                  <a:pt x="371" y="187"/>
                </a:lnTo>
                <a:lnTo>
                  <a:pt x="373" y="187"/>
                </a:lnTo>
                <a:lnTo>
                  <a:pt x="373" y="189"/>
                </a:lnTo>
                <a:lnTo>
                  <a:pt x="375" y="189"/>
                </a:lnTo>
                <a:lnTo>
                  <a:pt x="375" y="187"/>
                </a:lnTo>
                <a:lnTo>
                  <a:pt x="377" y="187"/>
                </a:lnTo>
                <a:lnTo>
                  <a:pt x="379" y="187"/>
                </a:lnTo>
                <a:lnTo>
                  <a:pt x="381" y="187"/>
                </a:lnTo>
                <a:lnTo>
                  <a:pt x="383" y="187"/>
                </a:lnTo>
                <a:lnTo>
                  <a:pt x="385" y="185"/>
                </a:lnTo>
                <a:lnTo>
                  <a:pt x="387" y="185"/>
                </a:lnTo>
                <a:lnTo>
                  <a:pt x="389" y="185"/>
                </a:lnTo>
                <a:lnTo>
                  <a:pt x="391" y="185"/>
                </a:lnTo>
                <a:lnTo>
                  <a:pt x="393" y="185"/>
                </a:lnTo>
                <a:lnTo>
                  <a:pt x="391" y="185"/>
                </a:lnTo>
                <a:lnTo>
                  <a:pt x="389" y="185"/>
                </a:lnTo>
                <a:lnTo>
                  <a:pt x="387" y="187"/>
                </a:lnTo>
                <a:lnTo>
                  <a:pt x="385" y="187"/>
                </a:lnTo>
                <a:lnTo>
                  <a:pt x="383" y="187"/>
                </a:lnTo>
                <a:lnTo>
                  <a:pt x="381" y="187"/>
                </a:lnTo>
                <a:lnTo>
                  <a:pt x="383" y="189"/>
                </a:lnTo>
                <a:lnTo>
                  <a:pt x="383" y="191"/>
                </a:lnTo>
                <a:lnTo>
                  <a:pt x="385" y="189"/>
                </a:lnTo>
                <a:lnTo>
                  <a:pt x="387" y="189"/>
                </a:lnTo>
                <a:lnTo>
                  <a:pt x="389" y="189"/>
                </a:lnTo>
                <a:lnTo>
                  <a:pt x="387" y="191"/>
                </a:lnTo>
                <a:lnTo>
                  <a:pt x="385" y="191"/>
                </a:lnTo>
                <a:lnTo>
                  <a:pt x="383" y="191"/>
                </a:lnTo>
                <a:lnTo>
                  <a:pt x="381" y="191"/>
                </a:lnTo>
                <a:lnTo>
                  <a:pt x="379" y="193"/>
                </a:lnTo>
                <a:lnTo>
                  <a:pt x="381" y="193"/>
                </a:lnTo>
                <a:lnTo>
                  <a:pt x="383" y="191"/>
                </a:lnTo>
                <a:lnTo>
                  <a:pt x="385" y="191"/>
                </a:lnTo>
                <a:lnTo>
                  <a:pt x="387" y="191"/>
                </a:lnTo>
                <a:lnTo>
                  <a:pt x="389" y="191"/>
                </a:lnTo>
                <a:lnTo>
                  <a:pt x="387" y="193"/>
                </a:lnTo>
                <a:lnTo>
                  <a:pt x="385" y="193"/>
                </a:lnTo>
                <a:lnTo>
                  <a:pt x="383" y="193"/>
                </a:lnTo>
                <a:lnTo>
                  <a:pt x="385" y="193"/>
                </a:lnTo>
                <a:lnTo>
                  <a:pt x="387" y="193"/>
                </a:lnTo>
                <a:lnTo>
                  <a:pt x="389" y="193"/>
                </a:lnTo>
                <a:lnTo>
                  <a:pt x="387" y="193"/>
                </a:lnTo>
                <a:lnTo>
                  <a:pt x="389" y="193"/>
                </a:lnTo>
                <a:lnTo>
                  <a:pt x="391" y="193"/>
                </a:lnTo>
                <a:lnTo>
                  <a:pt x="393" y="193"/>
                </a:lnTo>
                <a:lnTo>
                  <a:pt x="391" y="195"/>
                </a:lnTo>
                <a:lnTo>
                  <a:pt x="389" y="195"/>
                </a:lnTo>
                <a:lnTo>
                  <a:pt x="387" y="195"/>
                </a:lnTo>
                <a:lnTo>
                  <a:pt x="385" y="197"/>
                </a:lnTo>
                <a:lnTo>
                  <a:pt x="387" y="197"/>
                </a:lnTo>
                <a:lnTo>
                  <a:pt x="389" y="199"/>
                </a:lnTo>
                <a:lnTo>
                  <a:pt x="391" y="199"/>
                </a:lnTo>
                <a:lnTo>
                  <a:pt x="393" y="199"/>
                </a:lnTo>
                <a:lnTo>
                  <a:pt x="393" y="197"/>
                </a:lnTo>
                <a:lnTo>
                  <a:pt x="395" y="197"/>
                </a:lnTo>
                <a:lnTo>
                  <a:pt x="397" y="197"/>
                </a:lnTo>
                <a:lnTo>
                  <a:pt x="399" y="195"/>
                </a:lnTo>
                <a:lnTo>
                  <a:pt x="401" y="195"/>
                </a:lnTo>
                <a:lnTo>
                  <a:pt x="403" y="193"/>
                </a:lnTo>
                <a:lnTo>
                  <a:pt x="407" y="193"/>
                </a:lnTo>
                <a:lnTo>
                  <a:pt x="409" y="193"/>
                </a:lnTo>
                <a:lnTo>
                  <a:pt x="407" y="193"/>
                </a:lnTo>
                <a:lnTo>
                  <a:pt x="405" y="193"/>
                </a:lnTo>
                <a:lnTo>
                  <a:pt x="403" y="195"/>
                </a:lnTo>
                <a:lnTo>
                  <a:pt x="401" y="197"/>
                </a:lnTo>
                <a:lnTo>
                  <a:pt x="397" y="199"/>
                </a:lnTo>
                <a:lnTo>
                  <a:pt x="395" y="201"/>
                </a:lnTo>
                <a:lnTo>
                  <a:pt x="397" y="201"/>
                </a:lnTo>
                <a:lnTo>
                  <a:pt x="399" y="201"/>
                </a:lnTo>
                <a:lnTo>
                  <a:pt x="401" y="203"/>
                </a:lnTo>
                <a:lnTo>
                  <a:pt x="403" y="205"/>
                </a:lnTo>
                <a:lnTo>
                  <a:pt x="401" y="205"/>
                </a:lnTo>
                <a:lnTo>
                  <a:pt x="403" y="205"/>
                </a:lnTo>
                <a:lnTo>
                  <a:pt x="405" y="205"/>
                </a:lnTo>
                <a:lnTo>
                  <a:pt x="407" y="205"/>
                </a:lnTo>
                <a:lnTo>
                  <a:pt x="409" y="205"/>
                </a:lnTo>
                <a:lnTo>
                  <a:pt x="411" y="205"/>
                </a:lnTo>
                <a:lnTo>
                  <a:pt x="415" y="205"/>
                </a:lnTo>
                <a:lnTo>
                  <a:pt x="417" y="205"/>
                </a:lnTo>
                <a:lnTo>
                  <a:pt x="419" y="205"/>
                </a:lnTo>
                <a:lnTo>
                  <a:pt x="421" y="203"/>
                </a:lnTo>
                <a:lnTo>
                  <a:pt x="423" y="203"/>
                </a:lnTo>
                <a:lnTo>
                  <a:pt x="425" y="203"/>
                </a:lnTo>
                <a:lnTo>
                  <a:pt x="425" y="205"/>
                </a:lnTo>
                <a:lnTo>
                  <a:pt x="427" y="205"/>
                </a:lnTo>
                <a:lnTo>
                  <a:pt x="429" y="205"/>
                </a:lnTo>
                <a:lnTo>
                  <a:pt x="431" y="205"/>
                </a:lnTo>
                <a:lnTo>
                  <a:pt x="433" y="205"/>
                </a:lnTo>
                <a:lnTo>
                  <a:pt x="435" y="207"/>
                </a:lnTo>
                <a:lnTo>
                  <a:pt x="437" y="207"/>
                </a:lnTo>
                <a:lnTo>
                  <a:pt x="439" y="205"/>
                </a:lnTo>
                <a:lnTo>
                  <a:pt x="441" y="205"/>
                </a:lnTo>
                <a:lnTo>
                  <a:pt x="443" y="203"/>
                </a:lnTo>
                <a:lnTo>
                  <a:pt x="441" y="205"/>
                </a:lnTo>
                <a:lnTo>
                  <a:pt x="441" y="207"/>
                </a:lnTo>
                <a:lnTo>
                  <a:pt x="439" y="207"/>
                </a:lnTo>
                <a:lnTo>
                  <a:pt x="437" y="209"/>
                </a:lnTo>
                <a:lnTo>
                  <a:pt x="439" y="209"/>
                </a:lnTo>
                <a:lnTo>
                  <a:pt x="441" y="209"/>
                </a:lnTo>
                <a:lnTo>
                  <a:pt x="443" y="211"/>
                </a:lnTo>
                <a:lnTo>
                  <a:pt x="445" y="211"/>
                </a:lnTo>
                <a:lnTo>
                  <a:pt x="449" y="211"/>
                </a:lnTo>
                <a:lnTo>
                  <a:pt x="451" y="211"/>
                </a:lnTo>
                <a:lnTo>
                  <a:pt x="453" y="211"/>
                </a:lnTo>
                <a:lnTo>
                  <a:pt x="455" y="209"/>
                </a:lnTo>
                <a:lnTo>
                  <a:pt x="459" y="209"/>
                </a:lnTo>
                <a:lnTo>
                  <a:pt x="461" y="209"/>
                </a:lnTo>
                <a:lnTo>
                  <a:pt x="463" y="207"/>
                </a:lnTo>
                <a:lnTo>
                  <a:pt x="465" y="207"/>
                </a:lnTo>
                <a:lnTo>
                  <a:pt x="467" y="205"/>
                </a:lnTo>
                <a:lnTo>
                  <a:pt x="469" y="205"/>
                </a:lnTo>
                <a:lnTo>
                  <a:pt x="469" y="207"/>
                </a:lnTo>
                <a:lnTo>
                  <a:pt x="471" y="209"/>
                </a:lnTo>
                <a:lnTo>
                  <a:pt x="473" y="209"/>
                </a:lnTo>
                <a:lnTo>
                  <a:pt x="471" y="209"/>
                </a:lnTo>
                <a:lnTo>
                  <a:pt x="469" y="209"/>
                </a:lnTo>
                <a:lnTo>
                  <a:pt x="467" y="209"/>
                </a:lnTo>
                <a:lnTo>
                  <a:pt x="465" y="211"/>
                </a:lnTo>
                <a:lnTo>
                  <a:pt x="463" y="213"/>
                </a:lnTo>
                <a:lnTo>
                  <a:pt x="465" y="211"/>
                </a:lnTo>
                <a:lnTo>
                  <a:pt x="465" y="209"/>
                </a:lnTo>
                <a:lnTo>
                  <a:pt x="467" y="209"/>
                </a:lnTo>
                <a:lnTo>
                  <a:pt x="467" y="207"/>
                </a:lnTo>
                <a:lnTo>
                  <a:pt x="465" y="207"/>
                </a:lnTo>
                <a:lnTo>
                  <a:pt x="463" y="209"/>
                </a:lnTo>
                <a:lnTo>
                  <a:pt x="461" y="211"/>
                </a:lnTo>
                <a:lnTo>
                  <a:pt x="459" y="213"/>
                </a:lnTo>
                <a:lnTo>
                  <a:pt x="457" y="213"/>
                </a:lnTo>
                <a:lnTo>
                  <a:pt x="455" y="213"/>
                </a:lnTo>
                <a:lnTo>
                  <a:pt x="455" y="215"/>
                </a:lnTo>
                <a:lnTo>
                  <a:pt x="455" y="217"/>
                </a:lnTo>
                <a:lnTo>
                  <a:pt x="457" y="219"/>
                </a:lnTo>
                <a:lnTo>
                  <a:pt x="459" y="217"/>
                </a:lnTo>
                <a:lnTo>
                  <a:pt x="459" y="219"/>
                </a:lnTo>
                <a:lnTo>
                  <a:pt x="461" y="221"/>
                </a:lnTo>
                <a:lnTo>
                  <a:pt x="463" y="221"/>
                </a:lnTo>
                <a:lnTo>
                  <a:pt x="465" y="221"/>
                </a:lnTo>
                <a:lnTo>
                  <a:pt x="467" y="221"/>
                </a:lnTo>
                <a:lnTo>
                  <a:pt x="465" y="221"/>
                </a:lnTo>
                <a:lnTo>
                  <a:pt x="463" y="223"/>
                </a:lnTo>
                <a:lnTo>
                  <a:pt x="465" y="223"/>
                </a:lnTo>
                <a:lnTo>
                  <a:pt x="467" y="225"/>
                </a:lnTo>
                <a:lnTo>
                  <a:pt x="467" y="227"/>
                </a:lnTo>
                <a:lnTo>
                  <a:pt x="467" y="229"/>
                </a:lnTo>
                <a:lnTo>
                  <a:pt x="467" y="231"/>
                </a:lnTo>
                <a:lnTo>
                  <a:pt x="469" y="231"/>
                </a:lnTo>
                <a:lnTo>
                  <a:pt x="467" y="233"/>
                </a:lnTo>
                <a:lnTo>
                  <a:pt x="469" y="235"/>
                </a:lnTo>
                <a:lnTo>
                  <a:pt x="471" y="237"/>
                </a:lnTo>
                <a:lnTo>
                  <a:pt x="473" y="237"/>
                </a:lnTo>
                <a:lnTo>
                  <a:pt x="473" y="239"/>
                </a:lnTo>
                <a:lnTo>
                  <a:pt x="475" y="239"/>
                </a:lnTo>
                <a:lnTo>
                  <a:pt x="477" y="237"/>
                </a:lnTo>
                <a:lnTo>
                  <a:pt x="479" y="237"/>
                </a:lnTo>
                <a:lnTo>
                  <a:pt x="481" y="237"/>
                </a:lnTo>
                <a:lnTo>
                  <a:pt x="479" y="237"/>
                </a:lnTo>
                <a:lnTo>
                  <a:pt x="481" y="237"/>
                </a:lnTo>
                <a:lnTo>
                  <a:pt x="483" y="237"/>
                </a:lnTo>
                <a:lnTo>
                  <a:pt x="481" y="239"/>
                </a:lnTo>
                <a:lnTo>
                  <a:pt x="483" y="237"/>
                </a:lnTo>
                <a:lnTo>
                  <a:pt x="485" y="237"/>
                </a:lnTo>
                <a:lnTo>
                  <a:pt x="487" y="235"/>
                </a:lnTo>
                <a:lnTo>
                  <a:pt x="487" y="233"/>
                </a:lnTo>
                <a:lnTo>
                  <a:pt x="489" y="233"/>
                </a:lnTo>
                <a:lnTo>
                  <a:pt x="487" y="231"/>
                </a:lnTo>
                <a:lnTo>
                  <a:pt x="485" y="233"/>
                </a:lnTo>
                <a:lnTo>
                  <a:pt x="483" y="233"/>
                </a:lnTo>
                <a:lnTo>
                  <a:pt x="485" y="231"/>
                </a:lnTo>
                <a:lnTo>
                  <a:pt x="487" y="231"/>
                </a:lnTo>
                <a:lnTo>
                  <a:pt x="485" y="231"/>
                </a:lnTo>
                <a:lnTo>
                  <a:pt x="485" y="229"/>
                </a:lnTo>
                <a:lnTo>
                  <a:pt x="485" y="227"/>
                </a:lnTo>
                <a:lnTo>
                  <a:pt x="483" y="227"/>
                </a:lnTo>
                <a:lnTo>
                  <a:pt x="481" y="227"/>
                </a:lnTo>
                <a:lnTo>
                  <a:pt x="479" y="229"/>
                </a:lnTo>
                <a:lnTo>
                  <a:pt x="481" y="227"/>
                </a:lnTo>
                <a:lnTo>
                  <a:pt x="483" y="227"/>
                </a:lnTo>
                <a:lnTo>
                  <a:pt x="483" y="225"/>
                </a:lnTo>
                <a:lnTo>
                  <a:pt x="485" y="225"/>
                </a:lnTo>
                <a:lnTo>
                  <a:pt x="487" y="225"/>
                </a:lnTo>
                <a:lnTo>
                  <a:pt x="487" y="227"/>
                </a:lnTo>
                <a:lnTo>
                  <a:pt x="489" y="225"/>
                </a:lnTo>
                <a:lnTo>
                  <a:pt x="489" y="227"/>
                </a:lnTo>
                <a:lnTo>
                  <a:pt x="489" y="229"/>
                </a:lnTo>
                <a:lnTo>
                  <a:pt x="491" y="229"/>
                </a:lnTo>
                <a:lnTo>
                  <a:pt x="493" y="229"/>
                </a:lnTo>
                <a:lnTo>
                  <a:pt x="493" y="227"/>
                </a:lnTo>
                <a:lnTo>
                  <a:pt x="495" y="225"/>
                </a:lnTo>
                <a:lnTo>
                  <a:pt x="497" y="225"/>
                </a:lnTo>
                <a:lnTo>
                  <a:pt x="495" y="227"/>
                </a:lnTo>
                <a:lnTo>
                  <a:pt x="497" y="227"/>
                </a:lnTo>
                <a:lnTo>
                  <a:pt x="499" y="227"/>
                </a:lnTo>
                <a:lnTo>
                  <a:pt x="495" y="227"/>
                </a:lnTo>
                <a:lnTo>
                  <a:pt x="493" y="229"/>
                </a:lnTo>
                <a:lnTo>
                  <a:pt x="493" y="231"/>
                </a:lnTo>
                <a:lnTo>
                  <a:pt x="493" y="233"/>
                </a:lnTo>
                <a:lnTo>
                  <a:pt x="491" y="233"/>
                </a:lnTo>
                <a:lnTo>
                  <a:pt x="489" y="235"/>
                </a:lnTo>
                <a:lnTo>
                  <a:pt x="489" y="237"/>
                </a:lnTo>
                <a:lnTo>
                  <a:pt x="491" y="237"/>
                </a:lnTo>
                <a:lnTo>
                  <a:pt x="493" y="237"/>
                </a:lnTo>
                <a:lnTo>
                  <a:pt x="495" y="235"/>
                </a:lnTo>
                <a:lnTo>
                  <a:pt x="495" y="237"/>
                </a:lnTo>
                <a:lnTo>
                  <a:pt x="493" y="239"/>
                </a:lnTo>
                <a:lnTo>
                  <a:pt x="495" y="239"/>
                </a:lnTo>
                <a:lnTo>
                  <a:pt x="497" y="239"/>
                </a:lnTo>
                <a:lnTo>
                  <a:pt x="499" y="237"/>
                </a:lnTo>
                <a:lnTo>
                  <a:pt x="501" y="235"/>
                </a:lnTo>
                <a:lnTo>
                  <a:pt x="503" y="233"/>
                </a:lnTo>
                <a:lnTo>
                  <a:pt x="503" y="231"/>
                </a:lnTo>
                <a:lnTo>
                  <a:pt x="505" y="229"/>
                </a:lnTo>
                <a:lnTo>
                  <a:pt x="505" y="227"/>
                </a:lnTo>
                <a:lnTo>
                  <a:pt x="507" y="225"/>
                </a:lnTo>
                <a:lnTo>
                  <a:pt x="509" y="225"/>
                </a:lnTo>
                <a:lnTo>
                  <a:pt x="509" y="223"/>
                </a:lnTo>
                <a:lnTo>
                  <a:pt x="511" y="221"/>
                </a:lnTo>
                <a:lnTo>
                  <a:pt x="511" y="223"/>
                </a:lnTo>
                <a:lnTo>
                  <a:pt x="513" y="221"/>
                </a:lnTo>
                <a:lnTo>
                  <a:pt x="513" y="219"/>
                </a:lnTo>
                <a:lnTo>
                  <a:pt x="515" y="219"/>
                </a:lnTo>
                <a:lnTo>
                  <a:pt x="517" y="217"/>
                </a:lnTo>
                <a:lnTo>
                  <a:pt x="517" y="215"/>
                </a:lnTo>
                <a:lnTo>
                  <a:pt x="517" y="217"/>
                </a:lnTo>
                <a:lnTo>
                  <a:pt x="515" y="219"/>
                </a:lnTo>
                <a:lnTo>
                  <a:pt x="513" y="221"/>
                </a:lnTo>
                <a:lnTo>
                  <a:pt x="513" y="223"/>
                </a:lnTo>
                <a:lnTo>
                  <a:pt x="511" y="223"/>
                </a:lnTo>
                <a:lnTo>
                  <a:pt x="511" y="225"/>
                </a:lnTo>
                <a:lnTo>
                  <a:pt x="509" y="227"/>
                </a:lnTo>
                <a:lnTo>
                  <a:pt x="509" y="229"/>
                </a:lnTo>
                <a:lnTo>
                  <a:pt x="511" y="229"/>
                </a:lnTo>
                <a:lnTo>
                  <a:pt x="509" y="231"/>
                </a:lnTo>
                <a:lnTo>
                  <a:pt x="507" y="231"/>
                </a:lnTo>
                <a:lnTo>
                  <a:pt x="507" y="233"/>
                </a:lnTo>
                <a:lnTo>
                  <a:pt x="507" y="235"/>
                </a:lnTo>
                <a:lnTo>
                  <a:pt x="505" y="237"/>
                </a:lnTo>
                <a:lnTo>
                  <a:pt x="507" y="237"/>
                </a:lnTo>
                <a:lnTo>
                  <a:pt x="509" y="239"/>
                </a:lnTo>
                <a:lnTo>
                  <a:pt x="509" y="241"/>
                </a:lnTo>
                <a:lnTo>
                  <a:pt x="511" y="239"/>
                </a:lnTo>
                <a:lnTo>
                  <a:pt x="513" y="237"/>
                </a:lnTo>
                <a:lnTo>
                  <a:pt x="515" y="237"/>
                </a:lnTo>
                <a:lnTo>
                  <a:pt x="517" y="235"/>
                </a:lnTo>
                <a:lnTo>
                  <a:pt x="519" y="235"/>
                </a:lnTo>
                <a:lnTo>
                  <a:pt x="521" y="233"/>
                </a:lnTo>
                <a:lnTo>
                  <a:pt x="523" y="233"/>
                </a:lnTo>
                <a:lnTo>
                  <a:pt x="521" y="235"/>
                </a:lnTo>
                <a:lnTo>
                  <a:pt x="519" y="235"/>
                </a:lnTo>
                <a:lnTo>
                  <a:pt x="517" y="235"/>
                </a:lnTo>
                <a:lnTo>
                  <a:pt x="515" y="237"/>
                </a:lnTo>
                <a:lnTo>
                  <a:pt x="515" y="239"/>
                </a:lnTo>
                <a:lnTo>
                  <a:pt x="513" y="239"/>
                </a:lnTo>
                <a:lnTo>
                  <a:pt x="511" y="241"/>
                </a:lnTo>
                <a:lnTo>
                  <a:pt x="509" y="243"/>
                </a:lnTo>
                <a:lnTo>
                  <a:pt x="511" y="245"/>
                </a:lnTo>
                <a:lnTo>
                  <a:pt x="511" y="243"/>
                </a:lnTo>
                <a:lnTo>
                  <a:pt x="513" y="243"/>
                </a:lnTo>
                <a:lnTo>
                  <a:pt x="515" y="241"/>
                </a:lnTo>
                <a:lnTo>
                  <a:pt x="513" y="243"/>
                </a:lnTo>
                <a:lnTo>
                  <a:pt x="513" y="245"/>
                </a:lnTo>
                <a:lnTo>
                  <a:pt x="511" y="245"/>
                </a:lnTo>
                <a:lnTo>
                  <a:pt x="509" y="247"/>
                </a:lnTo>
                <a:lnTo>
                  <a:pt x="511" y="247"/>
                </a:lnTo>
                <a:lnTo>
                  <a:pt x="513" y="245"/>
                </a:lnTo>
                <a:lnTo>
                  <a:pt x="515" y="245"/>
                </a:lnTo>
                <a:lnTo>
                  <a:pt x="517" y="245"/>
                </a:lnTo>
                <a:lnTo>
                  <a:pt x="519" y="247"/>
                </a:lnTo>
                <a:lnTo>
                  <a:pt x="517" y="247"/>
                </a:lnTo>
                <a:lnTo>
                  <a:pt x="515" y="245"/>
                </a:lnTo>
                <a:lnTo>
                  <a:pt x="513" y="245"/>
                </a:lnTo>
                <a:lnTo>
                  <a:pt x="511" y="247"/>
                </a:lnTo>
                <a:lnTo>
                  <a:pt x="511" y="249"/>
                </a:lnTo>
                <a:lnTo>
                  <a:pt x="513" y="251"/>
                </a:lnTo>
                <a:lnTo>
                  <a:pt x="513" y="253"/>
                </a:lnTo>
                <a:lnTo>
                  <a:pt x="511" y="251"/>
                </a:lnTo>
                <a:lnTo>
                  <a:pt x="509" y="249"/>
                </a:lnTo>
                <a:lnTo>
                  <a:pt x="507" y="251"/>
                </a:lnTo>
                <a:lnTo>
                  <a:pt x="507" y="253"/>
                </a:lnTo>
                <a:lnTo>
                  <a:pt x="509" y="253"/>
                </a:lnTo>
                <a:lnTo>
                  <a:pt x="507" y="253"/>
                </a:lnTo>
                <a:lnTo>
                  <a:pt x="507" y="255"/>
                </a:lnTo>
                <a:lnTo>
                  <a:pt x="505" y="257"/>
                </a:lnTo>
                <a:lnTo>
                  <a:pt x="507" y="257"/>
                </a:lnTo>
                <a:lnTo>
                  <a:pt x="509" y="257"/>
                </a:lnTo>
                <a:lnTo>
                  <a:pt x="511" y="257"/>
                </a:lnTo>
                <a:lnTo>
                  <a:pt x="509" y="257"/>
                </a:lnTo>
                <a:lnTo>
                  <a:pt x="507" y="257"/>
                </a:lnTo>
                <a:lnTo>
                  <a:pt x="505" y="257"/>
                </a:lnTo>
                <a:lnTo>
                  <a:pt x="503" y="257"/>
                </a:lnTo>
                <a:lnTo>
                  <a:pt x="501" y="259"/>
                </a:lnTo>
                <a:lnTo>
                  <a:pt x="501" y="261"/>
                </a:lnTo>
                <a:lnTo>
                  <a:pt x="503" y="261"/>
                </a:lnTo>
                <a:lnTo>
                  <a:pt x="505" y="261"/>
                </a:lnTo>
                <a:lnTo>
                  <a:pt x="507" y="263"/>
                </a:lnTo>
                <a:lnTo>
                  <a:pt x="509" y="263"/>
                </a:lnTo>
                <a:lnTo>
                  <a:pt x="507" y="265"/>
                </a:lnTo>
                <a:lnTo>
                  <a:pt x="505" y="265"/>
                </a:lnTo>
                <a:lnTo>
                  <a:pt x="507" y="267"/>
                </a:lnTo>
                <a:lnTo>
                  <a:pt x="509" y="267"/>
                </a:lnTo>
                <a:lnTo>
                  <a:pt x="507" y="267"/>
                </a:lnTo>
                <a:lnTo>
                  <a:pt x="507" y="269"/>
                </a:lnTo>
                <a:lnTo>
                  <a:pt x="505" y="271"/>
                </a:lnTo>
                <a:lnTo>
                  <a:pt x="507" y="271"/>
                </a:lnTo>
                <a:lnTo>
                  <a:pt x="505" y="273"/>
                </a:lnTo>
                <a:lnTo>
                  <a:pt x="505" y="275"/>
                </a:lnTo>
                <a:lnTo>
                  <a:pt x="507" y="275"/>
                </a:lnTo>
                <a:lnTo>
                  <a:pt x="505" y="275"/>
                </a:lnTo>
                <a:lnTo>
                  <a:pt x="505" y="273"/>
                </a:lnTo>
                <a:lnTo>
                  <a:pt x="503" y="275"/>
                </a:lnTo>
                <a:lnTo>
                  <a:pt x="501" y="277"/>
                </a:lnTo>
                <a:lnTo>
                  <a:pt x="501" y="279"/>
                </a:lnTo>
                <a:lnTo>
                  <a:pt x="503" y="281"/>
                </a:lnTo>
                <a:lnTo>
                  <a:pt x="505" y="279"/>
                </a:lnTo>
                <a:lnTo>
                  <a:pt x="507" y="277"/>
                </a:lnTo>
                <a:lnTo>
                  <a:pt x="507" y="279"/>
                </a:lnTo>
                <a:lnTo>
                  <a:pt x="509" y="279"/>
                </a:lnTo>
                <a:lnTo>
                  <a:pt x="511" y="279"/>
                </a:lnTo>
                <a:lnTo>
                  <a:pt x="509" y="279"/>
                </a:lnTo>
                <a:lnTo>
                  <a:pt x="507" y="279"/>
                </a:lnTo>
                <a:lnTo>
                  <a:pt x="505" y="279"/>
                </a:lnTo>
                <a:lnTo>
                  <a:pt x="503" y="281"/>
                </a:lnTo>
                <a:lnTo>
                  <a:pt x="501" y="283"/>
                </a:lnTo>
                <a:lnTo>
                  <a:pt x="499" y="283"/>
                </a:lnTo>
                <a:lnTo>
                  <a:pt x="497" y="285"/>
                </a:lnTo>
                <a:lnTo>
                  <a:pt x="495" y="287"/>
                </a:lnTo>
                <a:lnTo>
                  <a:pt x="493" y="287"/>
                </a:lnTo>
                <a:lnTo>
                  <a:pt x="491" y="289"/>
                </a:lnTo>
                <a:lnTo>
                  <a:pt x="491" y="291"/>
                </a:lnTo>
                <a:lnTo>
                  <a:pt x="493" y="293"/>
                </a:lnTo>
                <a:lnTo>
                  <a:pt x="495" y="291"/>
                </a:lnTo>
                <a:lnTo>
                  <a:pt x="495" y="289"/>
                </a:lnTo>
                <a:lnTo>
                  <a:pt x="497" y="289"/>
                </a:lnTo>
                <a:lnTo>
                  <a:pt x="499" y="289"/>
                </a:lnTo>
                <a:lnTo>
                  <a:pt x="501" y="287"/>
                </a:lnTo>
                <a:lnTo>
                  <a:pt x="499" y="285"/>
                </a:lnTo>
                <a:lnTo>
                  <a:pt x="501" y="285"/>
                </a:lnTo>
                <a:lnTo>
                  <a:pt x="503" y="285"/>
                </a:lnTo>
                <a:lnTo>
                  <a:pt x="505" y="285"/>
                </a:lnTo>
                <a:lnTo>
                  <a:pt x="507" y="283"/>
                </a:lnTo>
                <a:lnTo>
                  <a:pt x="509" y="283"/>
                </a:lnTo>
                <a:lnTo>
                  <a:pt x="507" y="283"/>
                </a:lnTo>
                <a:lnTo>
                  <a:pt x="505" y="285"/>
                </a:lnTo>
                <a:lnTo>
                  <a:pt x="507" y="285"/>
                </a:lnTo>
                <a:lnTo>
                  <a:pt x="509" y="283"/>
                </a:lnTo>
                <a:lnTo>
                  <a:pt x="511" y="283"/>
                </a:lnTo>
                <a:lnTo>
                  <a:pt x="513" y="283"/>
                </a:lnTo>
                <a:lnTo>
                  <a:pt x="515" y="283"/>
                </a:lnTo>
                <a:lnTo>
                  <a:pt x="517" y="281"/>
                </a:lnTo>
                <a:lnTo>
                  <a:pt x="515" y="283"/>
                </a:lnTo>
                <a:lnTo>
                  <a:pt x="513" y="285"/>
                </a:lnTo>
                <a:lnTo>
                  <a:pt x="513" y="287"/>
                </a:lnTo>
                <a:lnTo>
                  <a:pt x="511" y="289"/>
                </a:lnTo>
                <a:lnTo>
                  <a:pt x="511" y="291"/>
                </a:lnTo>
                <a:lnTo>
                  <a:pt x="509" y="293"/>
                </a:lnTo>
                <a:lnTo>
                  <a:pt x="507" y="295"/>
                </a:lnTo>
                <a:lnTo>
                  <a:pt x="505" y="297"/>
                </a:lnTo>
                <a:lnTo>
                  <a:pt x="507" y="297"/>
                </a:lnTo>
                <a:lnTo>
                  <a:pt x="509" y="297"/>
                </a:lnTo>
                <a:lnTo>
                  <a:pt x="507" y="297"/>
                </a:lnTo>
                <a:lnTo>
                  <a:pt x="505" y="297"/>
                </a:lnTo>
                <a:lnTo>
                  <a:pt x="503" y="297"/>
                </a:lnTo>
                <a:lnTo>
                  <a:pt x="501" y="299"/>
                </a:lnTo>
                <a:lnTo>
                  <a:pt x="501" y="301"/>
                </a:lnTo>
                <a:lnTo>
                  <a:pt x="503" y="299"/>
                </a:lnTo>
                <a:lnTo>
                  <a:pt x="505" y="299"/>
                </a:lnTo>
                <a:lnTo>
                  <a:pt x="507" y="299"/>
                </a:lnTo>
                <a:lnTo>
                  <a:pt x="509" y="299"/>
                </a:lnTo>
                <a:lnTo>
                  <a:pt x="511" y="297"/>
                </a:lnTo>
                <a:lnTo>
                  <a:pt x="509" y="297"/>
                </a:lnTo>
                <a:lnTo>
                  <a:pt x="509" y="299"/>
                </a:lnTo>
                <a:lnTo>
                  <a:pt x="507" y="299"/>
                </a:lnTo>
                <a:lnTo>
                  <a:pt x="505" y="301"/>
                </a:lnTo>
                <a:lnTo>
                  <a:pt x="503" y="301"/>
                </a:lnTo>
                <a:lnTo>
                  <a:pt x="501" y="301"/>
                </a:lnTo>
                <a:lnTo>
                  <a:pt x="499" y="301"/>
                </a:lnTo>
                <a:lnTo>
                  <a:pt x="499" y="303"/>
                </a:lnTo>
                <a:lnTo>
                  <a:pt x="497" y="305"/>
                </a:lnTo>
                <a:lnTo>
                  <a:pt x="495" y="307"/>
                </a:lnTo>
                <a:lnTo>
                  <a:pt x="497" y="307"/>
                </a:lnTo>
                <a:lnTo>
                  <a:pt x="499" y="305"/>
                </a:lnTo>
                <a:lnTo>
                  <a:pt x="501" y="303"/>
                </a:lnTo>
                <a:lnTo>
                  <a:pt x="499" y="305"/>
                </a:lnTo>
                <a:lnTo>
                  <a:pt x="499" y="307"/>
                </a:lnTo>
                <a:lnTo>
                  <a:pt x="501" y="307"/>
                </a:lnTo>
                <a:lnTo>
                  <a:pt x="503" y="305"/>
                </a:lnTo>
                <a:lnTo>
                  <a:pt x="505" y="305"/>
                </a:lnTo>
                <a:lnTo>
                  <a:pt x="507" y="303"/>
                </a:lnTo>
                <a:lnTo>
                  <a:pt x="509" y="303"/>
                </a:lnTo>
                <a:lnTo>
                  <a:pt x="511" y="301"/>
                </a:lnTo>
                <a:lnTo>
                  <a:pt x="513" y="299"/>
                </a:lnTo>
                <a:lnTo>
                  <a:pt x="515" y="299"/>
                </a:lnTo>
                <a:lnTo>
                  <a:pt x="517" y="297"/>
                </a:lnTo>
                <a:lnTo>
                  <a:pt x="519" y="297"/>
                </a:lnTo>
                <a:lnTo>
                  <a:pt x="519" y="295"/>
                </a:lnTo>
                <a:lnTo>
                  <a:pt x="521" y="293"/>
                </a:lnTo>
                <a:lnTo>
                  <a:pt x="521" y="291"/>
                </a:lnTo>
                <a:lnTo>
                  <a:pt x="523" y="289"/>
                </a:lnTo>
                <a:lnTo>
                  <a:pt x="525" y="287"/>
                </a:lnTo>
                <a:lnTo>
                  <a:pt x="527" y="285"/>
                </a:lnTo>
                <a:lnTo>
                  <a:pt x="529" y="285"/>
                </a:lnTo>
                <a:lnTo>
                  <a:pt x="531" y="283"/>
                </a:lnTo>
                <a:lnTo>
                  <a:pt x="531" y="281"/>
                </a:lnTo>
                <a:lnTo>
                  <a:pt x="529" y="281"/>
                </a:lnTo>
                <a:lnTo>
                  <a:pt x="529" y="279"/>
                </a:lnTo>
                <a:lnTo>
                  <a:pt x="527" y="277"/>
                </a:lnTo>
                <a:lnTo>
                  <a:pt x="527" y="275"/>
                </a:lnTo>
                <a:lnTo>
                  <a:pt x="525" y="275"/>
                </a:lnTo>
                <a:lnTo>
                  <a:pt x="523" y="275"/>
                </a:lnTo>
                <a:lnTo>
                  <a:pt x="521" y="273"/>
                </a:lnTo>
                <a:lnTo>
                  <a:pt x="519" y="271"/>
                </a:lnTo>
                <a:lnTo>
                  <a:pt x="517" y="271"/>
                </a:lnTo>
                <a:lnTo>
                  <a:pt x="515" y="271"/>
                </a:lnTo>
                <a:lnTo>
                  <a:pt x="517" y="269"/>
                </a:lnTo>
                <a:lnTo>
                  <a:pt x="517" y="267"/>
                </a:lnTo>
                <a:lnTo>
                  <a:pt x="517" y="265"/>
                </a:lnTo>
                <a:lnTo>
                  <a:pt x="519" y="263"/>
                </a:lnTo>
                <a:lnTo>
                  <a:pt x="517" y="261"/>
                </a:lnTo>
                <a:lnTo>
                  <a:pt x="519" y="261"/>
                </a:lnTo>
                <a:lnTo>
                  <a:pt x="521" y="259"/>
                </a:lnTo>
                <a:lnTo>
                  <a:pt x="521" y="257"/>
                </a:lnTo>
                <a:lnTo>
                  <a:pt x="521" y="253"/>
                </a:lnTo>
                <a:lnTo>
                  <a:pt x="521" y="251"/>
                </a:lnTo>
                <a:lnTo>
                  <a:pt x="521" y="249"/>
                </a:lnTo>
                <a:lnTo>
                  <a:pt x="523" y="247"/>
                </a:lnTo>
                <a:lnTo>
                  <a:pt x="523" y="245"/>
                </a:lnTo>
                <a:lnTo>
                  <a:pt x="523" y="243"/>
                </a:lnTo>
                <a:lnTo>
                  <a:pt x="525" y="241"/>
                </a:lnTo>
                <a:lnTo>
                  <a:pt x="525" y="239"/>
                </a:lnTo>
                <a:lnTo>
                  <a:pt x="525" y="237"/>
                </a:lnTo>
                <a:lnTo>
                  <a:pt x="525" y="235"/>
                </a:lnTo>
                <a:lnTo>
                  <a:pt x="525" y="233"/>
                </a:lnTo>
                <a:lnTo>
                  <a:pt x="525" y="231"/>
                </a:lnTo>
                <a:lnTo>
                  <a:pt x="525" y="229"/>
                </a:lnTo>
                <a:lnTo>
                  <a:pt x="523" y="227"/>
                </a:lnTo>
                <a:lnTo>
                  <a:pt x="521" y="227"/>
                </a:lnTo>
                <a:lnTo>
                  <a:pt x="523" y="225"/>
                </a:lnTo>
                <a:lnTo>
                  <a:pt x="523" y="223"/>
                </a:lnTo>
                <a:lnTo>
                  <a:pt x="523" y="221"/>
                </a:lnTo>
                <a:lnTo>
                  <a:pt x="521" y="219"/>
                </a:lnTo>
                <a:lnTo>
                  <a:pt x="521" y="217"/>
                </a:lnTo>
                <a:lnTo>
                  <a:pt x="523" y="215"/>
                </a:lnTo>
                <a:lnTo>
                  <a:pt x="525" y="213"/>
                </a:lnTo>
                <a:lnTo>
                  <a:pt x="523" y="211"/>
                </a:lnTo>
                <a:lnTo>
                  <a:pt x="521" y="209"/>
                </a:lnTo>
                <a:lnTo>
                  <a:pt x="513" y="211"/>
                </a:lnTo>
                <a:lnTo>
                  <a:pt x="511" y="213"/>
                </a:lnTo>
                <a:lnTo>
                  <a:pt x="509" y="213"/>
                </a:lnTo>
                <a:lnTo>
                  <a:pt x="507" y="213"/>
                </a:lnTo>
                <a:lnTo>
                  <a:pt x="505" y="215"/>
                </a:lnTo>
                <a:lnTo>
                  <a:pt x="503" y="215"/>
                </a:lnTo>
                <a:lnTo>
                  <a:pt x="501" y="215"/>
                </a:lnTo>
                <a:lnTo>
                  <a:pt x="499" y="217"/>
                </a:lnTo>
                <a:lnTo>
                  <a:pt x="497" y="219"/>
                </a:lnTo>
                <a:lnTo>
                  <a:pt x="495" y="221"/>
                </a:lnTo>
                <a:lnTo>
                  <a:pt x="493" y="221"/>
                </a:lnTo>
                <a:lnTo>
                  <a:pt x="491" y="221"/>
                </a:lnTo>
                <a:lnTo>
                  <a:pt x="489" y="221"/>
                </a:lnTo>
                <a:lnTo>
                  <a:pt x="487" y="223"/>
                </a:lnTo>
                <a:lnTo>
                  <a:pt x="485" y="223"/>
                </a:lnTo>
                <a:lnTo>
                  <a:pt x="483" y="223"/>
                </a:lnTo>
                <a:lnTo>
                  <a:pt x="481" y="225"/>
                </a:lnTo>
                <a:lnTo>
                  <a:pt x="479" y="225"/>
                </a:lnTo>
                <a:lnTo>
                  <a:pt x="477" y="225"/>
                </a:lnTo>
                <a:lnTo>
                  <a:pt x="475" y="227"/>
                </a:lnTo>
                <a:lnTo>
                  <a:pt x="477" y="225"/>
                </a:lnTo>
                <a:lnTo>
                  <a:pt x="479" y="223"/>
                </a:lnTo>
                <a:lnTo>
                  <a:pt x="479" y="221"/>
                </a:lnTo>
                <a:lnTo>
                  <a:pt x="479" y="219"/>
                </a:lnTo>
                <a:lnTo>
                  <a:pt x="479" y="217"/>
                </a:lnTo>
                <a:lnTo>
                  <a:pt x="479" y="215"/>
                </a:lnTo>
                <a:lnTo>
                  <a:pt x="477" y="215"/>
                </a:lnTo>
                <a:lnTo>
                  <a:pt x="477" y="213"/>
                </a:lnTo>
                <a:lnTo>
                  <a:pt x="477" y="211"/>
                </a:lnTo>
                <a:lnTo>
                  <a:pt x="477" y="209"/>
                </a:lnTo>
                <a:lnTo>
                  <a:pt x="477" y="207"/>
                </a:lnTo>
                <a:lnTo>
                  <a:pt x="475" y="205"/>
                </a:lnTo>
                <a:lnTo>
                  <a:pt x="475" y="203"/>
                </a:lnTo>
                <a:lnTo>
                  <a:pt x="479" y="201"/>
                </a:lnTo>
                <a:lnTo>
                  <a:pt x="481" y="199"/>
                </a:lnTo>
                <a:lnTo>
                  <a:pt x="479" y="199"/>
                </a:lnTo>
                <a:lnTo>
                  <a:pt x="477" y="199"/>
                </a:lnTo>
                <a:lnTo>
                  <a:pt x="475" y="199"/>
                </a:lnTo>
                <a:lnTo>
                  <a:pt x="473" y="199"/>
                </a:lnTo>
                <a:lnTo>
                  <a:pt x="471" y="199"/>
                </a:lnTo>
                <a:lnTo>
                  <a:pt x="467" y="201"/>
                </a:lnTo>
                <a:lnTo>
                  <a:pt x="465" y="201"/>
                </a:lnTo>
                <a:lnTo>
                  <a:pt x="461" y="199"/>
                </a:lnTo>
                <a:lnTo>
                  <a:pt x="459" y="201"/>
                </a:lnTo>
                <a:lnTo>
                  <a:pt x="457" y="201"/>
                </a:lnTo>
                <a:lnTo>
                  <a:pt x="455" y="201"/>
                </a:lnTo>
                <a:lnTo>
                  <a:pt x="453" y="201"/>
                </a:lnTo>
                <a:lnTo>
                  <a:pt x="455" y="199"/>
                </a:lnTo>
                <a:lnTo>
                  <a:pt x="461" y="193"/>
                </a:lnTo>
                <a:lnTo>
                  <a:pt x="463" y="191"/>
                </a:lnTo>
                <a:lnTo>
                  <a:pt x="471" y="183"/>
                </a:lnTo>
                <a:lnTo>
                  <a:pt x="473" y="181"/>
                </a:lnTo>
                <a:lnTo>
                  <a:pt x="477" y="177"/>
                </a:lnTo>
                <a:lnTo>
                  <a:pt x="479" y="175"/>
                </a:lnTo>
                <a:lnTo>
                  <a:pt x="481" y="173"/>
                </a:lnTo>
                <a:lnTo>
                  <a:pt x="483" y="173"/>
                </a:lnTo>
                <a:lnTo>
                  <a:pt x="485" y="171"/>
                </a:lnTo>
                <a:lnTo>
                  <a:pt x="487" y="169"/>
                </a:lnTo>
                <a:lnTo>
                  <a:pt x="489" y="167"/>
                </a:lnTo>
                <a:lnTo>
                  <a:pt x="491" y="165"/>
                </a:lnTo>
                <a:lnTo>
                  <a:pt x="495" y="161"/>
                </a:lnTo>
                <a:lnTo>
                  <a:pt x="497" y="159"/>
                </a:lnTo>
                <a:lnTo>
                  <a:pt x="499" y="159"/>
                </a:lnTo>
                <a:lnTo>
                  <a:pt x="501" y="157"/>
                </a:lnTo>
                <a:lnTo>
                  <a:pt x="503" y="155"/>
                </a:lnTo>
                <a:lnTo>
                  <a:pt x="505" y="153"/>
                </a:lnTo>
                <a:lnTo>
                  <a:pt x="507" y="151"/>
                </a:lnTo>
                <a:lnTo>
                  <a:pt x="511" y="149"/>
                </a:lnTo>
                <a:lnTo>
                  <a:pt x="513" y="147"/>
                </a:lnTo>
                <a:lnTo>
                  <a:pt x="517" y="143"/>
                </a:lnTo>
                <a:lnTo>
                  <a:pt x="519" y="141"/>
                </a:lnTo>
                <a:lnTo>
                  <a:pt x="523" y="137"/>
                </a:lnTo>
                <a:lnTo>
                  <a:pt x="525" y="135"/>
                </a:lnTo>
                <a:lnTo>
                  <a:pt x="527" y="133"/>
                </a:lnTo>
                <a:lnTo>
                  <a:pt x="529" y="131"/>
                </a:lnTo>
                <a:lnTo>
                  <a:pt x="531" y="131"/>
                </a:lnTo>
                <a:lnTo>
                  <a:pt x="535" y="129"/>
                </a:lnTo>
                <a:lnTo>
                  <a:pt x="539" y="125"/>
                </a:lnTo>
                <a:lnTo>
                  <a:pt x="541" y="123"/>
                </a:lnTo>
                <a:lnTo>
                  <a:pt x="543" y="121"/>
                </a:lnTo>
                <a:lnTo>
                  <a:pt x="545" y="119"/>
                </a:lnTo>
                <a:lnTo>
                  <a:pt x="549" y="117"/>
                </a:lnTo>
                <a:lnTo>
                  <a:pt x="551" y="115"/>
                </a:lnTo>
                <a:lnTo>
                  <a:pt x="553" y="113"/>
                </a:lnTo>
                <a:lnTo>
                  <a:pt x="555" y="111"/>
                </a:lnTo>
                <a:lnTo>
                  <a:pt x="556" y="109"/>
                </a:lnTo>
                <a:lnTo>
                  <a:pt x="560" y="107"/>
                </a:lnTo>
                <a:lnTo>
                  <a:pt x="562" y="105"/>
                </a:lnTo>
                <a:lnTo>
                  <a:pt x="564" y="103"/>
                </a:lnTo>
                <a:lnTo>
                  <a:pt x="566" y="101"/>
                </a:lnTo>
                <a:lnTo>
                  <a:pt x="568" y="99"/>
                </a:lnTo>
                <a:lnTo>
                  <a:pt x="570" y="97"/>
                </a:lnTo>
                <a:lnTo>
                  <a:pt x="574" y="95"/>
                </a:lnTo>
                <a:lnTo>
                  <a:pt x="576" y="93"/>
                </a:lnTo>
                <a:lnTo>
                  <a:pt x="580" y="91"/>
                </a:lnTo>
                <a:lnTo>
                  <a:pt x="582" y="89"/>
                </a:lnTo>
                <a:lnTo>
                  <a:pt x="584" y="87"/>
                </a:lnTo>
                <a:lnTo>
                  <a:pt x="586" y="85"/>
                </a:lnTo>
                <a:lnTo>
                  <a:pt x="590" y="81"/>
                </a:lnTo>
                <a:lnTo>
                  <a:pt x="592" y="79"/>
                </a:lnTo>
                <a:lnTo>
                  <a:pt x="594" y="79"/>
                </a:lnTo>
                <a:lnTo>
                  <a:pt x="598" y="77"/>
                </a:lnTo>
                <a:lnTo>
                  <a:pt x="600" y="75"/>
                </a:lnTo>
                <a:lnTo>
                  <a:pt x="602" y="73"/>
                </a:lnTo>
                <a:lnTo>
                  <a:pt x="604" y="71"/>
                </a:lnTo>
                <a:lnTo>
                  <a:pt x="606" y="69"/>
                </a:lnTo>
                <a:lnTo>
                  <a:pt x="608" y="67"/>
                </a:lnTo>
                <a:lnTo>
                  <a:pt x="610" y="65"/>
                </a:lnTo>
                <a:lnTo>
                  <a:pt x="614" y="64"/>
                </a:lnTo>
                <a:lnTo>
                  <a:pt x="616" y="64"/>
                </a:lnTo>
                <a:lnTo>
                  <a:pt x="618" y="62"/>
                </a:lnTo>
                <a:lnTo>
                  <a:pt x="620" y="60"/>
                </a:lnTo>
                <a:lnTo>
                  <a:pt x="622" y="58"/>
                </a:lnTo>
                <a:lnTo>
                  <a:pt x="624" y="56"/>
                </a:lnTo>
                <a:lnTo>
                  <a:pt x="626" y="54"/>
                </a:lnTo>
                <a:lnTo>
                  <a:pt x="630" y="52"/>
                </a:lnTo>
                <a:lnTo>
                  <a:pt x="632" y="50"/>
                </a:lnTo>
                <a:lnTo>
                  <a:pt x="634" y="48"/>
                </a:lnTo>
                <a:lnTo>
                  <a:pt x="638" y="46"/>
                </a:lnTo>
                <a:lnTo>
                  <a:pt x="640" y="44"/>
                </a:lnTo>
                <a:lnTo>
                  <a:pt x="646" y="40"/>
                </a:lnTo>
                <a:lnTo>
                  <a:pt x="648" y="38"/>
                </a:lnTo>
                <a:lnTo>
                  <a:pt x="650" y="36"/>
                </a:lnTo>
                <a:lnTo>
                  <a:pt x="652" y="34"/>
                </a:lnTo>
                <a:lnTo>
                  <a:pt x="654" y="34"/>
                </a:lnTo>
                <a:lnTo>
                  <a:pt x="656" y="32"/>
                </a:lnTo>
                <a:lnTo>
                  <a:pt x="658" y="30"/>
                </a:lnTo>
                <a:lnTo>
                  <a:pt x="656" y="30"/>
                </a:lnTo>
                <a:close/>
                <a:moveTo>
                  <a:pt x="179" y="247"/>
                </a:moveTo>
                <a:lnTo>
                  <a:pt x="177" y="247"/>
                </a:lnTo>
                <a:lnTo>
                  <a:pt x="175" y="247"/>
                </a:lnTo>
                <a:lnTo>
                  <a:pt x="175" y="249"/>
                </a:lnTo>
                <a:lnTo>
                  <a:pt x="173" y="249"/>
                </a:lnTo>
                <a:lnTo>
                  <a:pt x="171" y="251"/>
                </a:lnTo>
                <a:lnTo>
                  <a:pt x="173" y="249"/>
                </a:lnTo>
                <a:lnTo>
                  <a:pt x="171" y="247"/>
                </a:lnTo>
                <a:lnTo>
                  <a:pt x="169" y="247"/>
                </a:lnTo>
                <a:lnTo>
                  <a:pt x="167" y="247"/>
                </a:lnTo>
                <a:lnTo>
                  <a:pt x="167" y="245"/>
                </a:lnTo>
                <a:lnTo>
                  <a:pt x="169" y="243"/>
                </a:lnTo>
                <a:lnTo>
                  <a:pt x="171" y="243"/>
                </a:lnTo>
                <a:lnTo>
                  <a:pt x="173" y="243"/>
                </a:lnTo>
                <a:lnTo>
                  <a:pt x="175" y="243"/>
                </a:lnTo>
                <a:lnTo>
                  <a:pt x="177" y="245"/>
                </a:lnTo>
                <a:lnTo>
                  <a:pt x="179" y="245"/>
                </a:lnTo>
                <a:lnTo>
                  <a:pt x="179" y="247"/>
                </a:lnTo>
                <a:close/>
                <a:moveTo>
                  <a:pt x="251" y="211"/>
                </a:moveTo>
                <a:lnTo>
                  <a:pt x="249" y="211"/>
                </a:lnTo>
                <a:lnTo>
                  <a:pt x="247" y="211"/>
                </a:lnTo>
                <a:lnTo>
                  <a:pt x="245" y="211"/>
                </a:lnTo>
                <a:lnTo>
                  <a:pt x="241" y="213"/>
                </a:lnTo>
                <a:lnTo>
                  <a:pt x="239" y="213"/>
                </a:lnTo>
                <a:lnTo>
                  <a:pt x="237" y="215"/>
                </a:lnTo>
                <a:lnTo>
                  <a:pt x="235" y="215"/>
                </a:lnTo>
                <a:lnTo>
                  <a:pt x="233" y="215"/>
                </a:lnTo>
                <a:lnTo>
                  <a:pt x="235" y="215"/>
                </a:lnTo>
                <a:lnTo>
                  <a:pt x="233" y="217"/>
                </a:lnTo>
                <a:lnTo>
                  <a:pt x="231" y="217"/>
                </a:lnTo>
                <a:lnTo>
                  <a:pt x="229" y="217"/>
                </a:lnTo>
                <a:lnTo>
                  <a:pt x="227" y="217"/>
                </a:lnTo>
                <a:lnTo>
                  <a:pt x="225" y="217"/>
                </a:lnTo>
                <a:lnTo>
                  <a:pt x="223" y="217"/>
                </a:lnTo>
                <a:lnTo>
                  <a:pt x="221" y="217"/>
                </a:lnTo>
                <a:lnTo>
                  <a:pt x="219" y="217"/>
                </a:lnTo>
                <a:lnTo>
                  <a:pt x="217" y="219"/>
                </a:lnTo>
                <a:lnTo>
                  <a:pt x="213" y="219"/>
                </a:lnTo>
                <a:lnTo>
                  <a:pt x="213" y="217"/>
                </a:lnTo>
                <a:lnTo>
                  <a:pt x="215" y="215"/>
                </a:lnTo>
                <a:lnTo>
                  <a:pt x="217" y="215"/>
                </a:lnTo>
                <a:lnTo>
                  <a:pt x="219" y="213"/>
                </a:lnTo>
                <a:lnTo>
                  <a:pt x="221" y="213"/>
                </a:lnTo>
                <a:lnTo>
                  <a:pt x="223" y="213"/>
                </a:lnTo>
                <a:lnTo>
                  <a:pt x="227" y="213"/>
                </a:lnTo>
                <a:lnTo>
                  <a:pt x="229" y="213"/>
                </a:lnTo>
                <a:lnTo>
                  <a:pt x="231" y="213"/>
                </a:lnTo>
                <a:lnTo>
                  <a:pt x="233" y="211"/>
                </a:lnTo>
                <a:lnTo>
                  <a:pt x="235" y="211"/>
                </a:lnTo>
                <a:lnTo>
                  <a:pt x="237" y="211"/>
                </a:lnTo>
                <a:lnTo>
                  <a:pt x="239" y="209"/>
                </a:lnTo>
                <a:lnTo>
                  <a:pt x="243" y="209"/>
                </a:lnTo>
                <a:lnTo>
                  <a:pt x="245" y="209"/>
                </a:lnTo>
                <a:lnTo>
                  <a:pt x="247" y="209"/>
                </a:lnTo>
                <a:lnTo>
                  <a:pt x="249" y="209"/>
                </a:lnTo>
                <a:lnTo>
                  <a:pt x="251" y="209"/>
                </a:lnTo>
                <a:lnTo>
                  <a:pt x="253" y="209"/>
                </a:lnTo>
                <a:lnTo>
                  <a:pt x="251" y="211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2" name="Freeform 1710"/>
          <p:cNvSpPr>
            <a:spLocks noEditPoints="1"/>
          </p:cNvSpPr>
          <p:nvPr/>
        </p:nvSpPr>
        <p:spPr bwMode="auto">
          <a:xfrm>
            <a:off x="1008063" y="1644651"/>
            <a:ext cx="1871662" cy="911225"/>
          </a:xfrm>
          <a:custGeom>
            <a:avLst/>
            <a:gdLst>
              <a:gd name="T0" fmla="*/ 2147483647 w 1179"/>
              <a:gd name="T1" fmla="*/ 869454700 h 574"/>
              <a:gd name="T2" fmla="*/ 2147483647 w 1179"/>
              <a:gd name="T3" fmla="*/ 798890325 h 574"/>
              <a:gd name="T4" fmla="*/ 2147483647 w 1179"/>
              <a:gd name="T5" fmla="*/ 753527513 h 574"/>
              <a:gd name="T6" fmla="*/ 2147483647 w 1179"/>
              <a:gd name="T7" fmla="*/ 677922825 h 574"/>
              <a:gd name="T8" fmla="*/ 2147483647 w 1179"/>
              <a:gd name="T9" fmla="*/ 592237513 h 574"/>
              <a:gd name="T10" fmla="*/ 2147483647 w 1179"/>
              <a:gd name="T11" fmla="*/ 556955325 h 574"/>
              <a:gd name="T12" fmla="*/ 2147483647 w 1179"/>
              <a:gd name="T13" fmla="*/ 612398763 h 574"/>
              <a:gd name="T14" fmla="*/ 2147483647 w 1179"/>
              <a:gd name="T15" fmla="*/ 561995638 h 574"/>
              <a:gd name="T16" fmla="*/ 2147483647 w 1179"/>
              <a:gd name="T17" fmla="*/ 466229700 h 574"/>
              <a:gd name="T18" fmla="*/ 2147483647 w 1179"/>
              <a:gd name="T19" fmla="*/ 476310325 h 574"/>
              <a:gd name="T20" fmla="*/ 2147483647 w 1179"/>
              <a:gd name="T21" fmla="*/ 688003450 h 574"/>
              <a:gd name="T22" fmla="*/ 2061487262 w 1179"/>
              <a:gd name="T23" fmla="*/ 899696575 h 574"/>
              <a:gd name="T24" fmla="*/ 1960681039 w 1179"/>
              <a:gd name="T25" fmla="*/ 960180325 h 574"/>
              <a:gd name="T26" fmla="*/ 1890116683 w 1179"/>
              <a:gd name="T27" fmla="*/ 773688763 h 574"/>
              <a:gd name="T28" fmla="*/ 1653222058 w 1179"/>
              <a:gd name="T29" fmla="*/ 693043763 h 574"/>
              <a:gd name="T30" fmla="*/ 1713705792 w 1179"/>
              <a:gd name="T31" fmla="*/ 516632825 h 574"/>
              <a:gd name="T32" fmla="*/ 1950600416 w 1179"/>
              <a:gd name="T33" fmla="*/ 385584700 h 574"/>
              <a:gd name="T34" fmla="*/ 2016124461 w 1179"/>
              <a:gd name="T35" fmla="*/ 355342825 h 574"/>
              <a:gd name="T36" fmla="*/ 2076608195 w 1179"/>
              <a:gd name="T37" fmla="*/ 269657513 h 574"/>
              <a:gd name="T38" fmla="*/ 2147483647 w 1179"/>
              <a:gd name="T39" fmla="*/ 239415638 h 574"/>
              <a:gd name="T40" fmla="*/ 2147483647 w 1179"/>
              <a:gd name="T41" fmla="*/ 171370625 h 574"/>
              <a:gd name="T42" fmla="*/ 2147483647 w 1179"/>
              <a:gd name="T43" fmla="*/ 95765938 h 574"/>
              <a:gd name="T44" fmla="*/ 2147483647 w 1179"/>
              <a:gd name="T45" fmla="*/ 161290000 h 574"/>
              <a:gd name="T46" fmla="*/ 2147172551 w 1179"/>
              <a:gd name="T47" fmla="*/ 105846563 h 574"/>
              <a:gd name="T48" fmla="*/ 2142132240 w 1179"/>
              <a:gd name="T49" fmla="*/ 5040313 h 574"/>
              <a:gd name="T50" fmla="*/ 2076608195 w 1179"/>
              <a:gd name="T51" fmla="*/ 115927188 h 574"/>
              <a:gd name="T52" fmla="*/ 1905237616 w 1179"/>
              <a:gd name="T53" fmla="*/ 229335013 h 574"/>
              <a:gd name="T54" fmla="*/ 1885076371 w 1179"/>
              <a:gd name="T55" fmla="*/ 161290000 h 574"/>
              <a:gd name="T56" fmla="*/ 1688504236 w 1179"/>
              <a:gd name="T57" fmla="*/ 171370625 h 574"/>
              <a:gd name="T58" fmla="*/ 1622980191 w 1179"/>
              <a:gd name="T59" fmla="*/ 151209375 h 574"/>
              <a:gd name="T60" fmla="*/ 1491932101 w 1179"/>
              <a:gd name="T61" fmla="*/ 214214075 h 574"/>
              <a:gd name="T62" fmla="*/ 1307959951 w 1179"/>
              <a:gd name="T63" fmla="*/ 166330313 h 574"/>
              <a:gd name="T64" fmla="*/ 1076105638 w 1179"/>
              <a:gd name="T65" fmla="*/ 115927188 h 574"/>
              <a:gd name="T66" fmla="*/ 985380037 w 1179"/>
              <a:gd name="T67" fmla="*/ 75604688 h 574"/>
              <a:gd name="T68" fmla="*/ 929936614 w 1179"/>
              <a:gd name="T69" fmla="*/ 75604688 h 574"/>
              <a:gd name="T70" fmla="*/ 657759812 w 1179"/>
              <a:gd name="T71" fmla="*/ 141128750 h 574"/>
              <a:gd name="T72" fmla="*/ 259575231 w 1179"/>
              <a:gd name="T73" fmla="*/ 299899388 h 574"/>
              <a:gd name="T74" fmla="*/ 90725601 w 1179"/>
              <a:gd name="T75" fmla="*/ 582156888 h 574"/>
              <a:gd name="T76" fmla="*/ 156249646 w 1179"/>
              <a:gd name="T77" fmla="*/ 778729075 h 574"/>
              <a:gd name="T78" fmla="*/ 105846534 w 1179"/>
              <a:gd name="T79" fmla="*/ 834172513 h 574"/>
              <a:gd name="T80" fmla="*/ 126007779 w 1179"/>
              <a:gd name="T81" fmla="*/ 909777200 h 574"/>
              <a:gd name="T82" fmla="*/ 141128712 w 1179"/>
              <a:gd name="T83" fmla="*/ 950099700 h 574"/>
              <a:gd name="T84" fmla="*/ 151209335 w 1179"/>
              <a:gd name="T85" fmla="*/ 990422200 h 574"/>
              <a:gd name="T86" fmla="*/ 186491513 w 1179"/>
              <a:gd name="T87" fmla="*/ 1025704388 h 574"/>
              <a:gd name="T88" fmla="*/ 1363403373 w 1179"/>
              <a:gd name="T89" fmla="*/ 1111389700 h 574"/>
              <a:gd name="T90" fmla="*/ 1557456146 w 1179"/>
              <a:gd name="T91" fmla="*/ 1116430013 h 574"/>
              <a:gd name="T92" fmla="*/ 1713705792 w 1179"/>
              <a:gd name="T93" fmla="*/ 1227316888 h 574"/>
              <a:gd name="T94" fmla="*/ 1774189526 w 1179"/>
              <a:gd name="T95" fmla="*/ 1302921575 h 574"/>
              <a:gd name="T96" fmla="*/ 1698584859 w 1179"/>
              <a:gd name="T97" fmla="*/ 1421368125 h 574"/>
              <a:gd name="T98" fmla="*/ 1925398861 w 1179"/>
              <a:gd name="T99" fmla="*/ 1345763438 h 574"/>
              <a:gd name="T100" fmla="*/ 2147483647 w 1179"/>
              <a:gd name="T101" fmla="*/ 1232357200 h 574"/>
              <a:gd name="T102" fmla="*/ 2147483647 w 1179"/>
              <a:gd name="T103" fmla="*/ 1267639388 h 574"/>
              <a:gd name="T104" fmla="*/ 2147483647 w 1179"/>
              <a:gd name="T105" fmla="*/ 1307961888 h 574"/>
              <a:gd name="T106" fmla="*/ 2147483647 w 1179"/>
              <a:gd name="T107" fmla="*/ 1307961888 h 574"/>
              <a:gd name="T108" fmla="*/ 2147483647 w 1179"/>
              <a:gd name="T109" fmla="*/ 1192034700 h 574"/>
              <a:gd name="T110" fmla="*/ 2147483647 w 1179"/>
              <a:gd name="T111" fmla="*/ 1096268763 h 574"/>
              <a:gd name="T112" fmla="*/ 2147483647 w 1179"/>
              <a:gd name="T113" fmla="*/ 1186994388 h 574"/>
              <a:gd name="T114" fmla="*/ 2147483647 w 1179"/>
              <a:gd name="T115" fmla="*/ 1045865638 h 574"/>
              <a:gd name="T116" fmla="*/ 2147483647 w 1179"/>
              <a:gd name="T117" fmla="*/ 1015623763 h 574"/>
              <a:gd name="T118" fmla="*/ 2147483647 w 1179"/>
              <a:gd name="T119" fmla="*/ 899696575 h 574"/>
              <a:gd name="T120" fmla="*/ 980339726 w 1179"/>
              <a:gd name="T121" fmla="*/ 304939700 h 574"/>
              <a:gd name="T122" fmla="*/ 950097859 w 1179"/>
              <a:gd name="T123" fmla="*/ 269657513 h 574"/>
              <a:gd name="T124" fmla="*/ 1025702526 w 1179"/>
              <a:gd name="T125" fmla="*/ 229335013 h 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79" h="574">
                <a:moveTo>
                  <a:pt x="1179" y="345"/>
                </a:moveTo>
                <a:lnTo>
                  <a:pt x="1179" y="343"/>
                </a:lnTo>
                <a:lnTo>
                  <a:pt x="1177" y="345"/>
                </a:lnTo>
                <a:lnTo>
                  <a:pt x="1177" y="343"/>
                </a:lnTo>
                <a:lnTo>
                  <a:pt x="1175" y="341"/>
                </a:lnTo>
                <a:lnTo>
                  <a:pt x="1177" y="341"/>
                </a:lnTo>
                <a:lnTo>
                  <a:pt x="1175" y="341"/>
                </a:lnTo>
                <a:lnTo>
                  <a:pt x="1175" y="339"/>
                </a:lnTo>
                <a:lnTo>
                  <a:pt x="1173" y="339"/>
                </a:lnTo>
                <a:lnTo>
                  <a:pt x="1171" y="339"/>
                </a:lnTo>
                <a:lnTo>
                  <a:pt x="1169" y="339"/>
                </a:lnTo>
                <a:lnTo>
                  <a:pt x="1171" y="339"/>
                </a:lnTo>
                <a:lnTo>
                  <a:pt x="1173" y="337"/>
                </a:lnTo>
                <a:lnTo>
                  <a:pt x="1171" y="337"/>
                </a:lnTo>
                <a:lnTo>
                  <a:pt x="1169" y="337"/>
                </a:lnTo>
                <a:lnTo>
                  <a:pt x="1165" y="337"/>
                </a:lnTo>
                <a:lnTo>
                  <a:pt x="1163" y="339"/>
                </a:lnTo>
                <a:lnTo>
                  <a:pt x="1161" y="341"/>
                </a:lnTo>
                <a:lnTo>
                  <a:pt x="1159" y="341"/>
                </a:lnTo>
                <a:lnTo>
                  <a:pt x="1157" y="341"/>
                </a:lnTo>
                <a:lnTo>
                  <a:pt x="1159" y="341"/>
                </a:lnTo>
                <a:lnTo>
                  <a:pt x="1157" y="341"/>
                </a:lnTo>
                <a:lnTo>
                  <a:pt x="1155" y="339"/>
                </a:lnTo>
                <a:lnTo>
                  <a:pt x="1157" y="339"/>
                </a:lnTo>
                <a:lnTo>
                  <a:pt x="1159" y="339"/>
                </a:lnTo>
                <a:lnTo>
                  <a:pt x="1161" y="337"/>
                </a:lnTo>
                <a:lnTo>
                  <a:pt x="1163" y="337"/>
                </a:lnTo>
                <a:lnTo>
                  <a:pt x="1165" y="335"/>
                </a:lnTo>
                <a:lnTo>
                  <a:pt x="1163" y="333"/>
                </a:lnTo>
                <a:lnTo>
                  <a:pt x="1163" y="331"/>
                </a:lnTo>
                <a:lnTo>
                  <a:pt x="1161" y="329"/>
                </a:lnTo>
                <a:lnTo>
                  <a:pt x="1159" y="329"/>
                </a:lnTo>
                <a:lnTo>
                  <a:pt x="1157" y="329"/>
                </a:lnTo>
                <a:lnTo>
                  <a:pt x="1155" y="327"/>
                </a:lnTo>
                <a:lnTo>
                  <a:pt x="1153" y="327"/>
                </a:lnTo>
                <a:lnTo>
                  <a:pt x="1151" y="327"/>
                </a:lnTo>
                <a:lnTo>
                  <a:pt x="1149" y="327"/>
                </a:lnTo>
                <a:lnTo>
                  <a:pt x="1147" y="327"/>
                </a:lnTo>
                <a:lnTo>
                  <a:pt x="1147" y="329"/>
                </a:lnTo>
                <a:lnTo>
                  <a:pt x="1149" y="329"/>
                </a:lnTo>
                <a:lnTo>
                  <a:pt x="1151" y="329"/>
                </a:lnTo>
                <a:lnTo>
                  <a:pt x="1153" y="329"/>
                </a:lnTo>
                <a:lnTo>
                  <a:pt x="1155" y="329"/>
                </a:lnTo>
                <a:lnTo>
                  <a:pt x="1153" y="331"/>
                </a:lnTo>
                <a:lnTo>
                  <a:pt x="1151" y="331"/>
                </a:lnTo>
                <a:lnTo>
                  <a:pt x="1149" y="331"/>
                </a:lnTo>
                <a:lnTo>
                  <a:pt x="1147" y="331"/>
                </a:lnTo>
                <a:lnTo>
                  <a:pt x="1145" y="331"/>
                </a:lnTo>
                <a:lnTo>
                  <a:pt x="1143" y="331"/>
                </a:lnTo>
                <a:lnTo>
                  <a:pt x="1141" y="333"/>
                </a:lnTo>
                <a:lnTo>
                  <a:pt x="1139" y="333"/>
                </a:lnTo>
                <a:lnTo>
                  <a:pt x="1137" y="335"/>
                </a:lnTo>
                <a:lnTo>
                  <a:pt x="1135" y="335"/>
                </a:lnTo>
                <a:lnTo>
                  <a:pt x="1133" y="337"/>
                </a:lnTo>
                <a:lnTo>
                  <a:pt x="1131" y="339"/>
                </a:lnTo>
                <a:lnTo>
                  <a:pt x="1129" y="339"/>
                </a:lnTo>
                <a:lnTo>
                  <a:pt x="1127" y="339"/>
                </a:lnTo>
                <a:lnTo>
                  <a:pt x="1125" y="341"/>
                </a:lnTo>
                <a:lnTo>
                  <a:pt x="1123" y="341"/>
                </a:lnTo>
                <a:lnTo>
                  <a:pt x="1121" y="341"/>
                </a:lnTo>
                <a:lnTo>
                  <a:pt x="1119" y="341"/>
                </a:lnTo>
                <a:lnTo>
                  <a:pt x="1117" y="343"/>
                </a:lnTo>
                <a:lnTo>
                  <a:pt x="1115" y="343"/>
                </a:lnTo>
                <a:lnTo>
                  <a:pt x="1115" y="345"/>
                </a:lnTo>
                <a:lnTo>
                  <a:pt x="1113" y="345"/>
                </a:lnTo>
                <a:lnTo>
                  <a:pt x="1111" y="345"/>
                </a:lnTo>
                <a:lnTo>
                  <a:pt x="1109" y="347"/>
                </a:lnTo>
                <a:lnTo>
                  <a:pt x="1107" y="347"/>
                </a:lnTo>
                <a:lnTo>
                  <a:pt x="1109" y="347"/>
                </a:lnTo>
                <a:lnTo>
                  <a:pt x="1111" y="345"/>
                </a:lnTo>
                <a:lnTo>
                  <a:pt x="1109" y="345"/>
                </a:lnTo>
                <a:lnTo>
                  <a:pt x="1111" y="343"/>
                </a:lnTo>
                <a:lnTo>
                  <a:pt x="1113" y="343"/>
                </a:lnTo>
                <a:lnTo>
                  <a:pt x="1115" y="343"/>
                </a:lnTo>
                <a:lnTo>
                  <a:pt x="1113" y="341"/>
                </a:lnTo>
                <a:lnTo>
                  <a:pt x="1111" y="339"/>
                </a:lnTo>
                <a:lnTo>
                  <a:pt x="1109" y="339"/>
                </a:lnTo>
                <a:lnTo>
                  <a:pt x="1107" y="337"/>
                </a:lnTo>
                <a:lnTo>
                  <a:pt x="1105" y="337"/>
                </a:lnTo>
                <a:lnTo>
                  <a:pt x="1105" y="335"/>
                </a:lnTo>
                <a:lnTo>
                  <a:pt x="1107" y="337"/>
                </a:lnTo>
                <a:lnTo>
                  <a:pt x="1109" y="337"/>
                </a:lnTo>
                <a:lnTo>
                  <a:pt x="1111" y="339"/>
                </a:lnTo>
                <a:lnTo>
                  <a:pt x="1113" y="339"/>
                </a:lnTo>
                <a:lnTo>
                  <a:pt x="1115" y="341"/>
                </a:lnTo>
                <a:lnTo>
                  <a:pt x="1115" y="339"/>
                </a:lnTo>
                <a:lnTo>
                  <a:pt x="1117" y="337"/>
                </a:lnTo>
                <a:lnTo>
                  <a:pt x="1119" y="337"/>
                </a:lnTo>
                <a:lnTo>
                  <a:pt x="1121" y="337"/>
                </a:lnTo>
                <a:lnTo>
                  <a:pt x="1123" y="335"/>
                </a:lnTo>
                <a:lnTo>
                  <a:pt x="1125" y="335"/>
                </a:lnTo>
                <a:lnTo>
                  <a:pt x="1127" y="335"/>
                </a:lnTo>
                <a:lnTo>
                  <a:pt x="1129" y="335"/>
                </a:lnTo>
                <a:lnTo>
                  <a:pt x="1131" y="333"/>
                </a:lnTo>
                <a:lnTo>
                  <a:pt x="1133" y="333"/>
                </a:lnTo>
                <a:lnTo>
                  <a:pt x="1135" y="333"/>
                </a:lnTo>
                <a:lnTo>
                  <a:pt x="1137" y="333"/>
                </a:lnTo>
                <a:lnTo>
                  <a:pt x="1139" y="331"/>
                </a:lnTo>
                <a:lnTo>
                  <a:pt x="1141" y="331"/>
                </a:lnTo>
                <a:lnTo>
                  <a:pt x="1143" y="331"/>
                </a:lnTo>
                <a:lnTo>
                  <a:pt x="1145" y="329"/>
                </a:lnTo>
                <a:lnTo>
                  <a:pt x="1147" y="327"/>
                </a:lnTo>
                <a:lnTo>
                  <a:pt x="1145" y="329"/>
                </a:lnTo>
                <a:lnTo>
                  <a:pt x="1143" y="329"/>
                </a:lnTo>
                <a:lnTo>
                  <a:pt x="1141" y="329"/>
                </a:lnTo>
                <a:lnTo>
                  <a:pt x="1139" y="331"/>
                </a:lnTo>
                <a:lnTo>
                  <a:pt x="1137" y="331"/>
                </a:lnTo>
                <a:lnTo>
                  <a:pt x="1135" y="331"/>
                </a:lnTo>
                <a:lnTo>
                  <a:pt x="1133" y="331"/>
                </a:lnTo>
                <a:lnTo>
                  <a:pt x="1131" y="331"/>
                </a:lnTo>
                <a:lnTo>
                  <a:pt x="1129" y="331"/>
                </a:lnTo>
                <a:lnTo>
                  <a:pt x="1129" y="333"/>
                </a:lnTo>
                <a:lnTo>
                  <a:pt x="1127" y="333"/>
                </a:lnTo>
                <a:lnTo>
                  <a:pt x="1127" y="331"/>
                </a:lnTo>
                <a:lnTo>
                  <a:pt x="1129" y="331"/>
                </a:lnTo>
                <a:lnTo>
                  <a:pt x="1131" y="331"/>
                </a:lnTo>
                <a:lnTo>
                  <a:pt x="1133" y="331"/>
                </a:lnTo>
                <a:lnTo>
                  <a:pt x="1135" y="329"/>
                </a:lnTo>
                <a:lnTo>
                  <a:pt x="1139" y="329"/>
                </a:lnTo>
                <a:lnTo>
                  <a:pt x="1141" y="329"/>
                </a:lnTo>
                <a:lnTo>
                  <a:pt x="1143" y="329"/>
                </a:lnTo>
                <a:lnTo>
                  <a:pt x="1145" y="329"/>
                </a:lnTo>
                <a:lnTo>
                  <a:pt x="1145" y="327"/>
                </a:lnTo>
                <a:lnTo>
                  <a:pt x="1147" y="327"/>
                </a:lnTo>
                <a:lnTo>
                  <a:pt x="1149" y="327"/>
                </a:lnTo>
                <a:lnTo>
                  <a:pt x="1151" y="325"/>
                </a:lnTo>
                <a:lnTo>
                  <a:pt x="1153" y="325"/>
                </a:lnTo>
                <a:lnTo>
                  <a:pt x="1155" y="325"/>
                </a:lnTo>
                <a:lnTo>
                  <a:pt x="1161" y="325"/>
                </a:lnTo>
                <a:lnTo>
                  <a:pt x="1163" y="323"/>
                </a:lnTo>
                <a:lnTo>
                  <a:pt x="1161" y="323"/>
                </a:lnTo>
                <a:lnTo>
                  <a:pt x="1163" y="323"/>
                </a:lnTo>
                <a:lnTo>
                  <a:pt x="1165" y="323"/>
                </a:lnTo>
                <a:lnTo>
                  <a:pt x="1167" y="321"/>
                </a:lnTo>
                <a:lnTo>
                  <a:pt x="1165" y="319"/>
                </a:lnTo>
                <a:lnTo>
                  <a:pt x="1163" y="319"/>
                </a:lnTo>
                <a:lnTo>
                  <a:pt x="1161" y="319"/>
                </a:lnTo>
                <a:lnTo>
                  <a:pt x="1159" y="317"/>
                </a:lnTo>
                <a:lnTo>
                  <a:pt x="1157" y="317"/>
                </a:lnTo>
                <a:lnTo>
                  <a:pt x="1155" y="317"/>
                </a:lnTo>
                <a:lnTo>
                  <a:pt x="1153" y="317"/>
                </a:lnTo>
                <a:lnTo>
                  <a:pt x="1151" y="317"/>
                </a:lnTo>
                <a:lnTo>
                  <a:pt x="1149" y="315"/>
                </a:lnTo>
                <a:lnTo>
                  <a:pt x="1147" y="315"/>
                </a:lnTo>
                <a:lnTo>
                  <a:pt x="1145" y="313"/>
                </a:lnTo>
                <a:lnTo>
                  <a:pt x="1145" y="315"/>
                </a:lnTo>
                <a:lnTo>
                  <a:pt x="1145" y="313"/>
                </a:lnTo>
                <a:lnTo>
                  <a:pt x="1145" y="311"/>
                </a:lnTo>
                <a:lnTo>
                  <a:pt x="1147" y="309"/>
                </a:lnTo>
                <a:lnTo>
                  <a:pt x="1145" y="311"/>
                </a:lnTo>
                <a:lnTo>
                  <a:pt x="1143" y="311"/>
                </a:lnTo>
                <a:lnTo>
                  <a:pt x="1141" y="311"/>
                </a:lnTo>
                <a:lnTo>
                  <a:pt x="1139" y="313"/>
                </a:lnTo>
                <a:lnTo>
                  <a:pt x="1141" y="311"/>
                </a:lnTo>
                <a:lnTo>
                  <a:pt x="1143" y="309"/>
                </a:lnTo>
                <a:lnTo>
                  <a:pt x="1145" y="309"/>
                </a:lnTo>
                <a:lnTo>
                  <a:pt x="1143" y="309"/>
                </a:lnTo>
                <a:lnTo>
                  <a:pt x="1141" y="311"/>
                </a:lnTo>
                <a:lnTo>
                  <a:pt x="1139" y="311"/>
                </a:lnTo>
                <a:lnTo>
                  <a:pt x="1137" y="313"/>
                </a:lnTo>
                <a:lnTo>
                  <a:pt x="1135" y="313"/>
                </a:lnTo>
                <a:lnTo>
                  <a:pt x="1133" y="315"/>
                </a:lnTo>
                <a:lnTo>
                  <a:pt x="1131" y="315"/>
                </a:lnTo>
                <a:lnTo>
                  <a:pt x="1131" y="317"/>
                </a:lnTo>
                <a:lnTo>
                  <a:pt x="1129" y="317"/>
                </a:lnTo>
                <a:lnTo>
                  <a:pt x="1131" y="315"/>
                </a:lnTo>
                <a:lnTo>
                  <a:pt x="1133" y="313"/>
                </a:lnTo>
                <a:lnTo>
                  <a:pt x="1135" y="313"/>
                </a:lnTo>
                <a:lnTo>
                  <a:pt x="1137" y="311"/>
                </a:lnTo>
                <a:lnTo>
                  <a:pt x="1139" y="309"/>
                </a:lnTo>
                <a:lnTo>
                  <a:pt x="1137" y="309"/>
                </a:lnTo>
                <a:lnTo>
                  <a:pt x="1135" y="309"/>
                </a:lnTo>
                <a:lnTo>
                  <a:pt x="1133" y="311"/>
                </a:lnTo>
                <a:lnTo>
                  <a:pt x="1131" y="309"/>
                </a:lnTo>
                <a:lnTo>
                  <a:pt x="1133" y="309"/>
                </a:lnTo>
                <a:lnTo>
                  <a:pt x="1135" y="307"/>
                </a:lnTo>
                <a:lnTo>
                  <a:pt x="1135" y="305"/>
                </a:lnTo>
                <a:lnTo>
                  <a:pt x="1133" y="307"/>
                </a:lnTo>
                <a:lnTo>
                  <a:pt x="1131" y="307"/>
                </a:lnTo>
                <a:lnTo>
                  <a:pt x="1131" y="309"/>
                </a:lnTo>
                <a:lnTo>
                  <a:pt x="1129" y="309"/>
                </a:lnTo>
                <a:lnTo>
                  <a:pt x="1127" y="311"/>
                </a:lnTo>
                <a:lnTo>
                  <a:pt x="1125" y="311"/>
                </a:lnTo>
                <a:lnTo>
                  <a:pt x="1127" y="311"/>
                </a:lnTo>
                <a:lnTo>
                  <a:pt x="1129" y="309"/>
                </a:lnTo>
                <a:lnTo>
                  <a:pt x="1131" y="307"/>
                </a:lnTo>
                <a:lnTo>
                  <a:pt x="1129" y="307"/>
                </a:lnTo>
                <a:lnTo>
                  <a:pt x="1127" y="309"/>
                </a:lnTo>
                <a:lnTo>
                  <a:pt x="1125" y="309"/>
                </a:lnTo>
                <a:lnTo>
                  <a:pt x="1123" y="311"/>
                </a:lnTo>
                <a:lnTo>
                  <a:pt x="1121" y="311"/>
                </a:lnTo>
                <a:lnTo>
                  <a:pt x="1119" y="313"/>
                </a:lnTo>
                <a:lnTo>
                  <a:pt x="1119" y="311"/>
                </a:lnTo>
                <a:lnTo>
                  <a:pt x="1121" y="311"/>
                </a:lnTo>
                <a:lnTo>
                  <a:pt x="1123" y="309"/>
                </a:lnTo>
                <a:lnTo>
                  <a:pt x="1125" y="309"/>
                </a:lnTo>
                <a:lnTo>
                  <a:pt x="1127" y="307"/>
                </a:lnTo>
                <a:lnTo>
                  <a:pt x="1125" y="307"/>
                </a:lnTo>
                <a:lnTo>
                  <a:pt x="1123" y="309"/>
                </a:lnTo>
                <a:lnTo>
                  <a:pt x="1125" y="307"/>
                </a:lnTo>
                <a:lnTo>
                  <a:pt x="1127" y="307"/>
                </a:lnTo>
                <a:lnTo>
                  <a:pt x="1127" y="305"/>
                </a:lnTo>
                <a:lnTo>
                  <a:pt x="1129" y="305"/>
                </a:lnTo>
                <a:lnTo>
                  <a:pt x="1131" y="303"/>
                </a:lnTo>
                <a:lnTo>
                  <a:pt x="1129" y="303"/>
                </a:lnTo>
                <a:lnTo>
                  <a:pt x="1127" y="305"/>
                </a:lnTo>
                <a:lnTo>
                  <a:pt x="1129" y="303"/>
                </a:lnTo>
                <a:lnTo>
                  <a:pt x="1129" y="301"/>
                </a:lnTo>
                <a:lnTo>
                  <a:pt x="1129" y="299"/>
                </a:lnTo>
                <a:lnTo>
                  <a:pt x="1131" y="297"/>
                </a:lnTo>
                <a:lnTo>
                  <a:pt x="1129" y="297"/>
                </a:lnTo>
                <a:lnTo>
                  <a:pt x="1127" y="299"/>
                </a:lnTo>
                <a:lnTo>
                  <a:pt x="1125" y="299"/>
                </a:lnTo>
                <a:lnTo>
                  <a:pt x="1127" y="297"/>
                </a:lnTo>
                <a:lnTo>
                  <a:pt x="1125" y="297"/>
                </a:lnTo>
                <a:lnTo>
                  <a:pt x="1123" y="297"/>
                </a:lnTo>
                <a:lnTo>
                  <a:pt x="1125" y="297"/>
                </a:lnTo>
                <a:lnTo>
                  <a:pt x="1125" y="295"/>
                </a:lnTo>
                <a:lnTo>
                  <a:pt x="1123" y="295"/>
                </a:lnTo>
                <a:lnTo>
                  <a:pt x="1121" y="295"/>
                </a:lnTo>
                <a:lnTo>
                  <a:pt x="1119" y="295"/>
                </a:lnTo>
                <a:lnTo>
                  <a:pt x="1121" y="293"/>
                </a:lnTo>
                <a:lnTo>
                  <a:pt x="1119" y="293"/>
                </a:lnTo>
                <a:lnTo>
                  <a:pt x="1117" y="293"/>
                </a:lnTo>
                <a:lnTo>
                  <a:pt x="1119" y="291"/>
                </a:lnTo>
                <a:lnTo>
                  <a:pt x="1117" y="291"/>
                </a:lnTo>
                <a:lnTo>
                  <a:pt x="1119" y="291"/>
                </a:lnTo>
                <a:lnTo>
                  <a:pt x="1119" y="289"/>
                </a:lnTo>
                <a:lnTo>
                  <a:pt x="1117" y="289"/>
                </a:lnTo>
                <a:lnTo>
                  <a:pt x="1115" y="289"/>
                </a:lnTo>
                <a:lnTo>
                  <a:pt x="1113" y="289"/>
                </a:lnTo>
                <a:lnTo>
                  <a:pt x="1111" y="287"/>
                </a:lnTo>
                <a:lnTo>
                  <a:pt x="1113" y="287"/>
                </a:lnTo>
                <a:lnTo>
                  <a:pt x="1115" y="287"/>
                </a:lnTo>
                <a:lnTo>
                  <a:pt x="1113" y="287"/>
                </a:lnTo>
                <a:lnTo>
                  <a:pt x="1115" y="287"/>
                </a:lnTo>
                <a:lnTo>
                  <a:pt x="1113" y="285"/>
                </a:lnTo>
                <a:lnTo>
                  <a:pt x="1111" y="283"/>
                </a:lnTo>
                <a:lnTo>
                  <a:pt x="1113" y="283"/>
                </a:lnTo>
                <a:lnTo>
                  <a:pt x="1115" y="283"/>
                </a:lnTo>
                <a:lnTo>
                  <a:pt x="1117" y="281"/>
                </a:lnTo>
                <a:lnTo>
                  <a:pt x="1115" y="281"/>
                </a:lnTo>
                <a:lnTo>
                  <a:pt x="1113" y="281"/>
                </a:lnTo>
                <a:lnTo>
                  <a:pt x="1111" y="281"/>
                </a:lnTo>
                <a:lnTo>
                  <a:pt x="1113" y="281"/>
                </a:lnTo>
                <a:lnTo>
                  <a:pt x="1115" y="281"/>
                </a:lnTo>
                <a:lnTo>
                  <a:pt x="1113" y="281"/>
                </a:lnTo>
                <a:lnTo>
                  <a:pt x="1111" y="279"/>
                </a:lnTo>
                <a:lnTo>
                  <a:pt x="1109" y="279"/>
                </a:lnTo>
                <a:lnTo>
                  <a:pt x="1107" y="277"/>
                </a:lnTo>
                <a:lnTo>
                  <a:pt x="1109" y="277"/>
                </a:lnTo>
                <a:lnTo>
                  <a:pt x="1111" y="277"/>
                </a:lnTo>
                <a:lnTo>
                  <a:pt x="1113" y="277"/>
                </a:lnTo>
                <a:lnTo>
                  <a:pt x="1115" y="277"/>
                </a:lnTo>
                <a:lnTo>
                  <a:pt x="1113" y="277"/>
                </a:lnTo>
                <a:lnTo>
                  <a:pt x="1111" y="277"/>
                </a:lnTo>
                <a:lnTo>
                  <a:pt x="1109" y="279"/>
                </a:lnTo>
                <a:lnTo>
                  <a:pt x="1111" y="279"/>
                </a:lnTo>
                <a:lnTo>
                  <a:pt x="1113" y="279"/>
                </a:lnTo>
                <a:lnTo>
                  <a:pt x="1115" y="279"/>
                </a:lnTo>
                <a:lnTo>
                  <a:pt x="1117" y="281"/>
                </a:lnTo>
                <a:lnTo>
                  <a:pt x="1119" y="279"/>
                </a:lnTo>
                <a:lnTo>
                  <a:pt x="1119" y="277"/>
                </a:lnTo>
                <a:lnTo>
                  <a:pt x="1117" y="279"/>
                </a:lnTo>
                <a:lnTo>
                  <a:pt x="1117" y="277"/>
                </a:lnTo>
                <a:lnTo>
                  <a:pt x="1119" y="277"/>
                </a:lnTo>
                <a:lnTo>
                  <a:pt x="1121" y="275"/>
                </a:lnTo>
                <a:lnTo>
                  <a:pt x="1123" y="275"/>
                </a:lnTo>
                <a:lnTo>
                  <a:pt x="1125" y="273"/>
                </a:lnTo>
                <a:lnTo>
                  <a:pt x="1127" y="275"/>
                </a:lnTo>
                <a:lnTo>
                  <a:pt x="1127" y="273"/>
                </a:lnTo>
                <a:lnTo>
                  <a:pt x="1127" y="271"/>
                </a:lnTo>
                <a:lnTo>
                  <a:pt x="1125" y="269"/>
                </a:lnTo>
                <a:lnTo>
                  <a:pt x="1123" y="269"/>
                </a:lnTo>
                <a:lnTo>
                  <a:pt x="1121" y="269"/>
                </a:lnTo>
                <a:lnTo>
                  <a:pt x="1123" y="267"/>
                </a:lnTo>
                <a:lnTo>
                  <a:pt x="1123" y="265"/>
                </a:lnTo>
                <a:lnTo>
                  <a:pt x="1121" y="265"/>
                </a:lnTo>
                <a:lnTo>
                  <a:pt x="1119" y="265"/>
                </a:lnTo>
                <a:lnTo>
                  <a:pt x="1117" y="265"/>
                </a:lnTo>
                <a:lnTo>
                  <a:pt x="1115" y="263"/>
                </a:lnTo>
                <a:lnTo>
                  <a:pt x="1117" y="265"/>
                </a:lnTo>
                <a:lnTo>
                  <a:pt x="1119" y="263"/>
                </a:lnTo>
                <a:lnTo>
                  <a:pt x="1121" y="263"/>
                </a:lnTo>
                <a:lnTo>
                  <a:pt x="1123" y="261"/>
                </a:lnTo>
                <a:lnTo>
                  <a:pt x="1125" y="261"/>
                </a:lnTo>
                <a:lnTo>
                  <a:pt x="1125" y="259"/>
                </a:lnTo>
                <a:lnTo>
                  <a:pt x="1123" y="259"/>
                </a:lnTo>
                <a:lnTo>
                  <a:pt x="1125" y="257"/>
                </a:lnTo>
                <a:lnTo>
                  <a:pt x="1125" y="255"/>
                </a:lnTo>
                <a:lnTo>
                  <a:pt x="1123" y="255"/>
                </a:lnTo>
                <a:lnTo>
                  <a:pt x="1121" y="255"/>
                </a:lnTo>
                <a:lnTo>
                  <a:pt x="1119" y="257"/>
                </a:lnTo>
                <a:lnTo>
                  <a:pt x="1121" y="255"/>
                </a:lnTo>
                <a:lnTo>
                  <a:pt x="1119" y="255"/>
                </a:lnTo>
                <a:lnTo>
                  <a:pt x="1117" y="255"/>
                </a:lnTo>
                <a:lnTo>
                  <a:pt x="1119" y="255"/>
                </a:lnTo>
                <a:lnTo>
                  <a:pt x="1121" y="253"/>
                </a:lnTo>
                <a:lnTo>
                  <a:pt x="1123" y="253"/>
                </a:lnTo>
                <a:lnTo>
                  <a:pt x="1123" y="251"/>
                </a:lnTo>
                <a:lnTo>
                  <a:pt x="1121" y="253"/>
                </a:lnTo>
                <a:lnTo>
                  <a:pt x="1121" y="251"/>
                </a:lnTo>
                <a:lnTo>
                  <a:pt x="1119" y="251"/>
                </a:lnTo>
                <a:lnTo>
                  <a:pt x="1117" y="251"/>
                </a:lnTo>
                <a:lnTo>
                  <a:pt x="1115" y="251"/>
                </a:lnTo>
                <a:lnTo>
                  <a:pt x="1113" y="253"/>
                </a:lnTo>
                <a:lnTo>
                  <a:pt x="1111" y="253"/>
                </a:lnTo>
                <a:lnTo>
                  <a:pt x="1109" y="255"/>
                </a:lnTo>
                <a:lnTo>
                  <a:pt x="1107" y="253"/>
                </a:lnTo>
                <a:lnTo>
                  <a:pt x="1109" y="253"/>
                </a:lnTo>
                <a:lnTo>
                  <a:pt x="1111" y="253"/>
                </a:lnTo>
                <a:lnTo>
                  <a:pt x="1113" y="253"/>
                </a:lnTo>
                <a:lnTo>
                  <a:pt x="1113" y="251"/>
                </a:lnTo>
                <a:lnTo>
                  <a:pt x="1115" y="251"/>
                </a:lnTo>
                <a:lnTo>
                  <a:pt x="1117" y="251"/>
                </a:lnTo>
                <a:lnTo>
                  <a:pt x="1119" y="249"/>
                </a:lnTo>
                <a:lnTo>
                  <a:pt x="1117" y="249"/>
                </a:lnTo>
                <a:lnTo>
                  <a:pt x="1119" y="249"/>
                </a:lnTo>
                <a:lnTo>
                  <a:pt x="1121" y="247"/>
                </a:lnTo>
                <a:lnTo>
                  <a:pt x="1123" y="245"/>
                </a:lnTo>
                <a:lnTo>
                  <a:pt x="1121" y="245"/>
                </a:lnTo>
                <a:lnTo>
                  <a:pt x="1119" y="245"/>
                </a:lnTo>
                <a:lnTo>
                  <a:pt x="1117" y="245"/>
                </a:lnTo>
                <a:lnTo>
                  <a:pt x="1115" y="245"/>
                </a:lnTo>
                <a:lnTo>
                  <a:pt x="1113" y="247"/>
                </a:lnTo>
                <a:lnTo>
                  <a:pt x="1115" y="245"/>
                </a:lnTo>
                <a:lnTo>
                  <a:pt x="1113" y="245"/>
                </a:lnTo>
                <a:lnTo>
                  <a:pt x="1111" y="245"/>
                </a:lnTo>
                <a:lnTo>
                  <a:pt x="1109" y="247"/>
                </a:lnTo>
                <a:lnTo>
                  <a:pt x="1111" y="247"/>
                </a:lnTo>
                <a:lnTo>
                  <a:pt x="1111" y="245"/>
                </a:lnTo>
                <a:lnTo>
                  <a:pt x="1109" y="245"/>
                </a:lnTo>
                <a:lnTo>
                  <a:pt x="1111" y="245"/>
                </a:lnTo>
                <a:lnTo>
                  <a:pt x="1113" y="245"/>
                </a:lnTo>
                <a:lnTo>
                  <a:pt x="1115" y="245"/>
                </a:lnTo>
                <a:lnTo>
                  <a:pt x="1117" y="243"/>
                </a:lnTo>
                <a:lnTo>
                  <a:pt x="1119" y="243"/>
                </a:lnTo>
                <a:lnTo>
                  <a:pt x="1121" y="241"/>
                </a:lnTo>
                <a:lnTo>
                  <a:pt x="1121" y="239"/>
                </a:lnTo>
                <a:lnTo>
                  <a:pt x="1119" y="237"/>
                </a:lnTo>
                <a:lnTo>
                  <a:pt x="1117" y="237"/>
                </a:lnTo>
                <a:lnTo>
                  <a:pt x="1115" y="237"/>
                </a:lnTo>
                <a:lnTo>
                  <a:pt x="1117" y="237"/>
                </a:lnTo>
                <a:lnTo>
                  <a:pt x="1119" y="235"/>
                </a:lnTo>
                <a:lnTo>
                  <a:pt x="1117" y="235"/>
                </a:lnTo>
                <a:lnTo>
                  <a:pt x="1119" y="235"/>
                </a:lnTo>
                <a:lnTo>
                  <a:pt x="1121" y="233"/>
                </a:lnTo>
                <a:lnTo>
                  <a:pt x="1117" y="233"/>
                </a:lnTo>
                <a:lnTo>
                  <a:pt x="1115" y="233"/>
                </a:lnTo>
                <a:lnTo>
                  <a:pt x="1113" y="235"/>
                </a:lnTo>
                <a:lnTo>
                  <a:pt x="1111" y="235"/>
                </a:lnTo>
                <a:lnTo>
                  <a:pt x="1109" y="235"/>
                </a:lnTo>
                <a:lnTo>
                  <a:pt x="1109" y="233"/>
                </a:lnTo>
                <a:lnTo>
                  <a:pt x="1111" y="233"/>
                </a:lnTo>
                <a:lnTo>
                  <a:pt x="1113" y="233"/>
                </a:lnTo>
                <a:lnTo>
                  <a:pt x="1115" y="233"/>
                </a:lnTo>
                <a:lnTo>
                  <a:pt x="1117" y="231"/>
                </a:lnTo>
                <a:lnTo>
                  <a:pt x="1119" y="229"/>
                </a:lnTo>
                <a:lnTo>
                  <a:pt x="1117" y="231"/>
                </a:lnTo>
                <a:lnTo>
                  <a:pt x="1115" y="231"/>
                </a:lnTo>
                <a:lnTo>
                  <a:pt x="1117" y="229"/>
                </a:lnTo>
                <a:lnTo>
                  <a:pt x="1115" y="229"/>
                </a:lnTo>
                <a:lnTo>
                  <a:pt x="1113" y="229"/>
                </a:lnTo>
                <a:lnTo>
                  <a:pt x="1113" y="227"/>
                </a:lnTo>
                <a:lnTo>
                  <a:pt x="1111" y="227"/>
                </a:lnTo>
                <a:lnTo>
                  <a:pt x="1113" y="227"/>
                </a:lnTo>
                <a:lnTo>
                  <a:pt x="1115" y="227"/>
                </a:lnTo>
                <a:lnTo>
                  <a:pt x="1117" y="225"/>
                </a:lnTo>
                <a:lnTo>
                  <a:pt x="1115" y="223"/>
                </a:lnTo>
                <a:lnTo>
                  <a:pt x="1113" y="225"/>
                </a:lnTo>
                <a:lnTo>
                  <a:pt x="1115" y="223"/>
                </a:lnTo>
                <a:lnTo>
                  <a:pt x="1113" y="223"/>
                </a:lnTo>
                <a:lnTo>
                  <a:pt x="1113" y="221"/>
                </a:lnTo>
                <a:lnTo>
                  <a:pt x="1113" y="219"/>
                </a:lnTo>
                <a:lnTo>
                  <a:pt x="1113" y="217"/>
                </a:lnTo>
                <a:lnTo>
                  <a:pt x="1115" y="215"/>
                </a:lnTo>
                <a:lnTo>
                  <a:pt x="1113" y="215"/>
                </a:lnTo>
                <a:lnTo>
                  <a:pt x="1111" y="217"/>
                </a:lnTo>
                <a:lnTo>
                  <a:pt x="1109" y="217"/>
                </a:lnTo>
                <a:lnTo>
                  <a:pt x="1111" y="215"/>
                </a:lnTo>
                <a:lnTo>
                  <a:pt x="1113" y="215"/>
                </a:lnTo>
                <a:lnTo>
                  <a:pt x="1111" y="215"/>
                </a:lnTo>
                <a:lnTo>
                  <a:pt x="1109" y="215"/>
                </a:lnTo>
                <a:lnTo>
                  <a:pt x="1107" y="215"/>
                </a:lnTo>
                <a:lnTo>
                  <a:pt x="1105" y="215"/>
                </a:lnTo>
                <a:lnTo>
                  <a:pt x="1107" y="215"/>
                </a:lnTo>
                <a:lnTo>
                  <a:pt x="1109" y="215"/>
                </a:lnTo>
                <a:lnTo>
                  <a:pt x="1111" y="213"/>
                </a:lnTo>
                <a:lnTo>
                  <a:pt x="1113" y="211"/>
                </a:lnTo>
                <a:lnTo>
                  <a:pt x="1111" y="213"/>
                </a:lnTo>
                <a:lnTo>
                  <a:pt x="1113" y="211"/>
                </a:lnTo>
                <a:lnTo>
                  <a:pt x="1111" y="211"/>
                </a:lnTo>
                <a:lnTo>
                  <a:pt x="1109" y="211"/>
                </a:lnTo>
                <a:lnTo>
                  <a:pt x="1111" y="211"/>
                </a:lnTo>
                <a:lnTo>
                  <a:pt x="1113" y="209"/>
                </a:lnTo>
                <a:lnTo>
                  <a:pt x="1111" y="209"/>
                </a:lnTo>
                <a:lnTo>
                  <a:pt x="1109" y="209"/>
                </a:lnTo>
                <a:lnTo>
                  <a:pt x="1107" y="211"/>
                </a:lnTo>
                <a:lnTo>
                  <a:pt x="1105" y="213"/>
                </a:lnTo>
                <a:lnTo>
                  <a:pt x="1103" y="215"/>
                </a:lnTo>
                <a:lnTo>
                  <a:pt x="1101" y="215"/>
                </a:lnTo>
                <a:lnTo>
                  <a:pt x="1101" y="217"/>
                </a:lnTo>
                <a:lnTo>
                  <a:pt x="1099" y="217"/>
                </a:lnTo>
                <a:lnTo>
                  <a:pt x="1099" y="219"/>
                </a:lnTo>
                <a:lnTo>
                  <a:pt x="1101" y="221"/>
                </a:lnTo>
                <a:lnTo>
                  <a:pt x="1099" y="219"/>
                </a:lnTo>
                <a:lnTo>
                  <a:pt x="1097" y="219"/>
                </a:lnTo>
                <a:lnTo>
                  <a:pt x="1095" y="219"/>
                </a:lnTo>
                <a:lnTo>
                  <a:pt x="1093" y="219"/>
                </a:lnTo>
                <a:lnTo>
                  <a:pt x="1093" y="221"/>
                </a:lnTo>
                <a:lnTo>
                  <a:pt x="1091" y="223"/>
                </a:lnTo>
                <a:lnTo>
                  <a:pt x="1093" y="225"/>
                </a:lnTo>
                <a:lnTo>
                  <a:pt x="1095" y="225"/>
                </a:lnTo>
                <a:lnTo>
                  <a:pt x="1095" y="227"/>
                </a:lnTo>
                <a:lnTo>
                  <a:pt x="1093" y="225"/>
                </a:lnTo>
                <a:lnTo>
                  <a:pt x="1091" y="225"/>
                </a:lnTo>
                <a:lnTo>
                  <a:pt x="1089" y="225"/>
                </a:lnTo>
                <a:lnTo>
                  <a:pt x="1091" y="227"/>
                </a:lnTo>
                <a:lnTo>
                  <a:pt x="1089" y="229"/>
                </a:lnTo>
                <a:lnTo>
                  <a:pt x="1087" y="229"/>
                </a:lnTo>
                <a:lnTo>
                  <a:pt x="1087" y="231"/>
                </a:lnTo>
                <a:lnTo>
                  <a:pt x="1085" y="229"/>
                </a:lnTo>
                <a:lnTo>
                  <a:pt x="1083" y="231"/>
                </a:lnTo>
                <a:lnTo>
                  <a:pt x="1085" y="233"/>
                </a:lnTo>
                <a:lnTo>
                  <a:pt x="1087" y="233"/>
                </a:lnTo>
                <a:lnTo>
                  <a:pt x="1087" y="235"/>
                </a:lnTo>
                <a:lnTo>
                  <a:pt x="1087" y="233"/>
                </a:lnTo>
                <a:lnTo>
                  <a:pt x="1085" y="235"/>
                </a:lnTo>
                <a:lnTo>
                  <a:pt x="1083" y="233"/>
                </a:lnTo>
                <a:lnTo>
                  <a:pt x="1081" y="235"/>
                </a:lnTo>
                <a:lnTo>
                  <a:pt x="1079" y="235"/>
                </a:lnTo>
                <a:lnTo>
                  <a:pt x="1077" y="237"/>
                </a:lnTo>
                <a:lnTo>
                  <a:pt x="1079" y="237"/>
                </a:lnTo>
                <a:lnTo>
                  <a:pt x="1079" y="239"/>
                </a:lnTo>
                <a:lnTo>
                  <a:pt x="1077" y="239"/>
                </a:lnTo>
                <a:lnTo>
                  <a:pt x="1075" y="239"/>
                </a:lnTo>
                <a:lnTo>
                  <a:pt x="1075" y="241"/>
                </a:lnTo>
                <a:lnTo>
                  <a:pt x="1075" y="243"/>
                </a:lnTo>
                <a:lnTo>
                  <a:pt x="1073" y="245"/>
                </a:lnTo>
                <a:lnTo>
                  <a:pt x="1071" y="247"/>
                </a:lnTo>
                <a:lnTo>
                  <a:pt x="1069" y="247"/>
                </a:lnTo>
                <a:lnTo>
                  <a:pt x="1071" y="247"/>
                </a:lnTo>
                <a:lnTo>
                  <a:pt x="1073" y="245"/>
                </a:lnTo>
                <a:lnTo>
                  <a:pt x="1075" y="243"/>
                </a:lnTo>
                <a:lnTo>
                  <a:pt x="1073" y="241"/>
                </a:lnTo>
                <a:lnTo>
                  <a:pt x="1073" y="239"/>
                </a:lnTo>
                <a:lnTo>
                  <a:pt x="1071" y="237"/>
                </a:lnTo>
                <a:lnTo>
                  <a:pt x="1069" y="239"/>
                </a:lnTo>
                <a:lnTo>
                  <a:pt x="1067" y="241"/>
                </a:lnTo>
                <a:lnTo>
                  <a:pt x="1065" y="241"/>
                </a:lnTo>
                <a:lnTo>
                  <a:pt x="1065" y="243"/>
                </a:lnTo>
                <a:lnTo>
                  <a:pt x="1063" y="245"/>
                </a:lnTo>
                <a:lnTo>
                  <a:pt x="1061" y="245"/>
                </a:lnTo>
                <a:lnTo>
                  <a:pt x="1059" y="245"/>
                </a:lnTo>
                <a:lnTo>
                  <a:pt x="1057" y="247"/>
                </a:lnTo>
                <a:lnTo>
                  <a:pt x="1055" y="247"/>
                </a:lnTo>
                <a:lnTo>
                  <a:pt x="1053" y="247"/>
                </a:lnTo>
                <a:lnTo>
                  <a:pt x="1052" y="247"/>
                </a:lnTo>
                <a:lnTo>
                  <a:pt x="1050" y="249"/>
                </a:lnTo>
                <a:lnTo>
                  <a:pt x="1048" y="249"/>
                </a:lnTo>
                <a:lnTo>
                  <a:pt x="1046" y="251"/>
                </a:lnTo>
                <a:lnTo>
                  <a:pt x="1044" y="251"/>
                </a:lnTo>
                <a:lnTo>
                  <a:pt x="1044" y="253"/>
                </a:lnTo>
                <a:lnTo>
                  <a:pt x="1042" y="255"/>
                </a:lnTo>
                <a:lnTo>
                  <a:pt x="1044" y="253"/>
                </a:lnTo>
                <a:lnTo>
                  <a:pt x="1046" y="251"/>
                </a:lnTo>
                <a:lnTo>
                  <a:pt x="1046" y="249"/>
                </a:lnTo>
                <a:lnTo>
                  <a:pt x="1046" y="247"/>
                </a:lnTo>
                <a:lnTo>
                  <a:pt x="1046" y="245"/>
                </a:lnTo>
                <a:lnTo>
                  <a:pt x="1046" y="247"/>
                </a:lnTo>
                <a:lnTo>
                  <a:pt x="1044" y="249"/>
                </a:lnTo>
                <a:lnTo>
                  <a:pt x="1042" y="249"/>
                </a:lnTo>
                <a:lnTo>
                  <a:pt x="1040" y="251"/>
                </a:lnTo>
                <a:lnTo>
                  <a:pt x="1038" y="251"/>
                </a:lnTo>
                <a:lnTo>
                  <a:pt x="1040" y="251"/>
                </a:lnTo>
                <a:lnTo>
                  <a:pt x="1042" y="249"/>
                </a:lnTo>
                <a:lnTo>
                  <a:pt x="1044" y="249"/>
                </a:lnTo>
                <a:lnTo>
                  <a:pt x="1044" y="247"/>
                </a:lnTo>
                <a:lnTo>
                  <a:pt x="1046" y="245"/>
                </a:lnTo>
                <a:lnTo>
                  <a:pt x="1044" y="243"/>
                </a:lnTo>
                <a:lnTo>
                  <a:pt x="1042" y="243"/>
                </a:lnTo>
                <a:lnTo>
                  <a:pt x="1040" y="245"/>
                </a:lnTo>
                <a:lnTo>
                  <a:pt x="1040" y="247"/>
                </a:lnTo>
                <a:lnTo>
                  <a:pt x="1038" y="249"/>
                </a:lnTo>
                <a:lnTo>
                  <a:pt x="1036" y="251"/>
                </a:lnTo>
                <a:lnTo>
                  <a:pt x="1034" y="253"/>
                </a:lnTo>
                <a:lnTo>
                  <a:pt x="1032" y="253"/>
                </a:lnTo>
                <a:lnTo>
                  <a:pt x="1030" y="253"/>
                </a:lnTo>
                <a:lnTo>
                  <a:pt x="1028" y="255"/>
                </a:lnTo>
                <a:lnTo>
                  <a:pt x="1026" y="255"/>
                </a:lnTo>
                <a:lnTo>
                  <a:pt x="1024" y="255"/>
                </a:lnTo>
                <a:lnTo>
                  <a:pt x="1022" y="255"/>
                </a:lnTo>
                <a:lnTo>
                  <a:pt x="1020" y="257"/>
                </a:lnTo>
                <a:lnTo>
                  <a:pt x="1016" y="259"/>
                </a:lnTo>
                <a:lnTo>
                  <a:pt x="1018" y="257"/>
                </a:lnTo>
                <a:lnTo>
                  <a:pt x="1020" y="257"/>
                </a:lnTo>
                <a:lnTo>
                  <a:pt x="1022" y="255"/>
                </a:lnTo>
                <a:lnTo>
                  <a:pt x="1024" y="255"/>
                </a:lnTo>
                <a:lnTo>
                  <a:pt x="1026" y="255"/>
                </a:lnTo>
                <a:lnTo>
                  <a:pt x="1028" y="253"/>
                </a:lnTo>
                <a:lnTo>
                  <a:pt x="1030" y="253"/>
                </a:lnTo>
                <a:lnTo>
                  <a:pt x="1032" y="253"/>
                </a:lnTo>
                <a:lnTo>
                  <a:pt x="1034" y="253"/>
                </a:lnTo>
                <a:lnTo>
                  <a:pt x="1036" y="251"/>
                </a:lnTo>
                <a:lnTo>
                  <a:pt x="1038" y="249"/>
                </a:lnTo>
                <a:lnTo>
                  <a:pt x="1038" y="247"/>
                </a:lnTo>
                <a:lnTo>
                  <a:pt x="1040" y="245"/>
                </a:lnTo>
                <a:lnTo>
                  <a:pt x="1040" y="243"/>
                </a:lnTo>
                <a:lnTo>
                  <a:pt x="1040" y="241"/>
                </a:lnTo>
                <a:lnTo>
                  <a:pt x="1040" y="239"/>
                </a:lnTo>
                <a:lnTo>
                  <a:pt x="1038" y="237"/>
                </a:lnTo>
                <a:lnTo>
                  <a:pt x="1036" y="237"/>
                </a:lnTo>
                <a:lnTo>
                  <a:pt x="1034" y="237"/>
                </a:lnTo>
                <a:lnTo>
                  <a:pt x="1032" y="237"/>
                </a:lnTo>
                <a:lnTo>
                  <a:pt x="1030" y="237"/>
                </a:lnTo>
                <a:lnTo>
                  <a:pt x="1028" y="237"/>
                </a:lnTo>
                <a:lnTo>
                  <a:pt x="1026" y="239"/>
                </a:lnTo>
                <a:lnTo>
                  <a:pt x="1024" y="239"/>
                </a:lnTo>
                <a:lnTo>
                  <a:pt x="1022" y="239"/>
                </a:lnTo>
                <a:lnTo>
                  <a:pt x="1022" y="241"/>
                </a:lnTo>
                <a:lnTo>
                  <a:pt x="1020" y="241"/>
                </a:lnTo>
                <a:lnTo>
                  <a:pt x="1018" y="243"/>
                </a:lnTo>
                <a:lnTo>
                  <a:pt x="1020" y="241"/>
                </a:lnTo>
                <a:lnTo>
                  <a:pt x="1018" y="241"/>
                </a:lnTo>
                <a:lnTo>
                  <a:pt x="1016" y="239"/>
                </a:lnTo>
                <a:lnTo>
                  <a:pt x="1014" y="239"/>
                </a:lnTo>
                <a:lnTo>
                  <a:pt x="1016" y="239"/>
                </a:lnTo>
                <a:lnTo>
                  <a:pt x="1018" y="239"/>
                </a:lnTo>
                <a:lnTo>
                  <a:pt x="1020" y="239"/>
                </a:lnTo>
                <a:lnTo>
                  <a:pt x="1020" y="237"/>
                </a:lnTo>
                <a:lnTo>
                  <a:pt x="1022" y="235"/>
                </a:lnTo>
                <a:lnTo>
                  <a:pt x="1024" y="235"/>
                </a:lnTo>
                <a:lnTo>
                  <a:pt x="1024" y="237"/>
                </a:lnTo>
                <a:lnTo>
                  <a:pt x="1024" y="239"/>
                </a:lnTo>
                <a:lnTo>
                  <a:pt x="1024" y="237"/>
                </a:lnTo>
                <a:lnTo>
                  <a:pt x="1026" y="235"/>
                </a:lnTo>
                <a:lnTo>
                  <a:pt x="1030" y="233"/>
                </a:lnTo>
                <a:lnTo>
                  <a:pt x="1028" y="231"/>
                </a:lnTo>
                <a:lnTo>
                  <a:pt x="1030" y="231"/>
                </a:lnTo>
                <a:lnTo>
                  <a:pt x="1032" y="231"/>
                </a:lnTo>
                <a:lnTo>
                  <a:pt x="1034" y="231"/>
                </a:lnTo>
                <a:lnTo>
                  <a:pt x="1034" y="229"/>
                </a:lnTo>
                <a:lnTo>
                  <a:pt x="1032" y="229"/>
                </a:lnTo>
                <a:lnTo>
                  <a:pt x="1030" y="229"/>
                </a:lnTo>
                <a:lnTo>
                  <a:pt x="1028" y="229"/>
                </a:lnTo>
                <a:lnTo>
                  <a:pt x="1030" y="227"/>
                </a:lnTo>
                <a:lnTo>
                  <a:pt x="1030" y="225"/>
                </a:lnTo>
                <a:lnTo>
                  <a:pt x="1032" y="223"/>
                </a:lnTo>
                <a:lnTo>
                  <a:pt x="1032" y="221"/>
                </a:lnTo>
                <a:lnTo>
                  <a:pt x="1034" y="219"/>
                </a:lnTo>
                <a:lnTo>
                  <a:pt x="1034" y="217"/>
                </a:lnTo>
                <a:lnTo>
                  <a:pt x="1032" y="217"/>
                </a:lnTo>
                <a:lnTo>
                  <a:pt x="1030" y="217"/>
                </a:lnTo>
                <a:lnTo>
                  <a:pt x="1028" y="217"/>
                </a:lnTo>
                <a:lnTo>
                  <a:pt x="1026" y="217"/>
                </a:lnTo>
                <a:lnTo>
                  <a:pt x="1024" y="217"/>
                </a:lnTo>
                <a:lnTo>
                  <a:pt x="1022" y="217"/>
                </a:lnTo>
                <a:lnTo>
                  <a:pt x="1020" y="215"/>
                </a:lnTo>
                <a:lnTo>
                  <a:pt x="1018" y="215"/>
                </a:lnTo>
                <a:lnTo>
                  <a:pt x="1016" y="215"/>
                </a:lnTo>
                <a:lnTo>
                  <a:pt x="1018" y="215"/>
                </a:lnTo>
                <a:lnTo>
                  <a:pt x="1020" y="215"/>
                </a:lnTo>
                <a:lnTo>
                  <a:pt x="1022" y="215"/>
                </a:lnTo>
                <a:lnTo>
                  <a:pt x="1024" y="215"/>
                </a:lnTo>
                <a:lnTo>
                  <a:pt x="1026" y="215"/>
                </a:lnTo>
                <a:lnTo>
                  <a:pt x="1028" y="215"/>
                </a:lnTo>
                <a:lnTo>
                  <a:pt x="1030" y="215"/>
                </a:lnTo>
                <a:lnTo>
                  <a:pt x="1034" y="215"/>
                </a:lnTo>
                <a:lnTo>
                  <a:pt x="1036" y="215"/>
                </a:lnTo>
                <a:lnTo>
                  <a:pt x="1038" y="215"/>
                </a:lnTo>
                <a:lnTo>
                  <a:pt x="1038" y="213"/>
                </a:lnTo>
                <a:lnTo>
                  <a:pt x="1038" y="211"/>
                </a:lnTo>
                <a:lnTo>
                  <a:pt x="1038" y="209"/>
                </a:lnTo>
                <a:lnTo>
                  <a:pt x="1040" y="207"/>
                </a:lnTo>
                <a:lnTo>
                  <a:pt x="1040" y="205"/>
                </a:lnTo>
                <a:lnTo>
                  <a:pt x="1042" y="205"/>
                </a:lnTo>
                <a:lnTo>
                  <a:pt x="1042" y="203"/>
                </a:lnTo>
                <a:lnTo>
                  <a:pt x="1044" y="201"/>
                </a:lnTo>
                <a:lnTo>
                  <a:pt x="1046" y="201"/>
                </a:lnTo>
                <a:lnTo>
                  <a:pt x="1048" y="201"/>
                </a:lnTo>
                <a:lnTo>
                  <a:pt x="1050" y="199"/>
                </a:lnTo>
                <a:lnTo>
                  <a:pt x="1050" y="197"/>
                </a:lnTo>
                <a:lnTo>
                  <a:pt x="1048" y="195"/>
                </a:lnTo>
                <a:lnTo>
                  <a:pt x="1046" y="197"/>
                </a:lnTo>
                <a:lnTo>
                  <a:pt x="1046" y="199"/>
                </a:lnTo>
                <a:lnTo>
                  <a:pt x="1044" y="199"/>
                </a:lnTo>
                <a:lnTo>
                  <a:pt x="1042" y="199"/>
                </a:lnTo>
                <a:lnTo>
                  <a:pt x="1040" y="199"/>
                </a:lnTo>
                <a:lnTo>
                  <a:pt x="1038" y="199"/>
                </a:lnTo>
                <a:lnTo>
                  <a:pt x="1040" y="197"/>
                </a:lnTo>
                <a:lnTo>
                  <a:pt x="1040" y="195"/>
                </a:lnTo>
                <a:lnTo>
                  <a:pt x="1038" y="195"/>
                </a:lnTo>
                <a:lnTo>
                  <a:pt x="1036" y="197"/>
                </a:lnTo>
                <a:lnTo>
                  <a:pt x="1034" y="197"/>
                </a:lnTo>
                <a:lnTo>
                  <a:pt x="1032" y="195"/>
                </a:lnTo>
                <a:lnTo>
                  <a:pt x="1030" y="195"/>
                </a:lnTo>
                <a:lnTo>
                  <a:pt x="1028" y="195"/>
                </a:lnTo>
                <a:lnTo>
                  <a:pt x="1026" y="195"/>
                </a:lnTo>
                <a:lnTo>
                  <a:pt x="1024" y="193"/>
                </a:lnTo>
                <a:lnTo>
                  <a:pt x="1024" y="195"/>
                </a:lnTo>
                <a:lnTo>
                  <a:pt x="1024" y="193"/>
                </a:lnTo>
                <a:lnTo>
                  <a:pt x="1022" y="193"/>
                </a:lnTo>
                <a:lnTo>
                  <a:pt x="1020" y="191"/>
                </a:lnTo>
                <a:lnTo>
                  <a:pt x="1020" y="189"/>
                </a:lnTo>
                <a:lnTo>
                  <a:pt x="1022" y="189"/>
                </a:lnTo>
                <a:lnTo>
                  <a:pt x="1024" y="189"/>
                </a:lnTo>
                <a:lnTo>
                  <a:pt x="1022" y="189"/>
                </a:lnTo>
                <a:lnTo>
                  <a:pt x="1020" y="189"/>
                </a:lnTo>
                <a:lnTo>
                  <a:pt x="1022" y="187"/>
                </a:lnTo>
                <a:lnTo>
                  <a:pt x="1024" y="187"/>
                </a:lnTo>
                <a:lnTo>
                  <a:pt x="1026" y="187"/>
                </a:lnTo>
                <a:lnTo>
                  <a:pt x="1024" y="185"/>
                </a:lnTo>
                <a:lnTo>
                  <a:pt x="1024" y="183"/>
                </a:lnTo>
                <a:lnTo>
                  <a:pt x="1022" y="183"/>
                </a:lnTo>
                <a:lnTo>
                  <a:pt x="1020" y="185"/>
                </a:lnTo>
                <a:lnTo>
                  <a:pt x="1018" y="185"/>
                </a:lnTo>
                <a:lnTo>
                  <a:pt x="1016" y="185"/>
                </a:lnTo>
                <a:lnTo>
                  <a:pt x="1018" y="185"/>
                </a:lnTo>
                <a:lnTo>
                  <a:pt x="1020" y="185"/>
                </a:lnTo>
                <a:lnTo>
                  <a:pt x="1020" y="183"/>
                </a:lnTo>
                <a:lnTo>
                  <a:pt x="1018" y="183"/>
                </a:lnTo>
                <a:lnTo>
                  <a:pt x="1020" y="181"/>
                </a:lnTo>
                <a:lnTo>
                  <a:pt x="1018" y="181"/>
                </a:lnTo>
                <a:lnTo>
                  <a:pt x="1016" y="179"/>
                </a:lnTo>
                <a:lnTo>
                  <a:pt x="1014" y="179"/>
                </a:lnTo>
                <a:lnTo>
                  <a:pt x="1012" y="181"/>
                </a:lnTo>
                <a:lnTo>
                  <a:pt x="1014" y="179"/>
                </a:lnTo>
                <a:lnTo>
                  <a:pt x="1016" y="177"/>
                </a:lnTo>
                <a:lnTo>
                  <a:pt x="1016" y="175"/>
                </a:lnTo>
                <a:lnTo>
                  <a:pt x="1014" y="177"/>
                </a:lnTo>
                <a:lnTo>
                  <a:pt x="1010" y="173"/>
                </a:lnTo>
                <a:lnTo>
                  <a:pt x="1010" y="171"/>
                </a:lnTo>
                <a:lnTo>
                  <a:pt x="1008" y="171"/>
                </a:lnTo>
                <a:lnTo>
                  <a:pt x="1006" y="171"/>
                </a:lnTo>
                <a:lnTo>
                  <a:pt x="1006" y="169"/>
                </a:lnTo>
                <a:lnTo>
                  <a:pt x="1004" y="169"/>
                </a:lnTo>
                <a:lnTo>
                  <a:pt x="1002" y="171"/>
                </a:lnTo>
                <a:lnTo>
                  <a:pt x="1000" y="171"/>
                </a:lnTo>
                <a:lnTo>
                  <a:pt x="998" y="171"/>
                </a:lnTo>
                <a:lnTo>
                  <a:pt x="996" y="171"/>
                </a:lnTo>
                <a:lnTo>
                  <a:pt x="994" y="173"/>
                </a:lnTo>
                <a:lnTo>
                  <a:pt x="992" y="173"/>
                </a:lnTo>
                <a:lnTo>
                  <a:pt x="990" y="173"/>
                </a:lnTo>
                <a:lnTo>
                  <a:pt x="988" y="175"/>
                </a:lnTo>
                <a:lnTo>
                  <a:pt x="988" y="177"/>
                </a:lnTo>
                <a:lnTo>
                  <a:pt x="986" y="175"/>
                </a:lnTo>
                <a:lnTo>
                  <a:pt x="984" y="173"/>
                </a:lnTo>
                <a:lnTo>
                  <a:pt x="982" y="173"/>
                </a:lnTo>
                <a:lnTo>
                  <a:pt x="980" y="173"/>
                </a:lnTo>
                <a:lnTo>
                  <a:pt x="978" y="173"/>
                </a:lnTo>
                <a:lnTo>
                  <a:pt x="976" y="173"/>
                </a:lnTo>
                <a:lnTo>
                  <a:pt x="974" y="173"/>
                </a:lnTo>
                <a:lnTo>
                  <a:pt x="974" y="175"/>
                </a:lnTo>
                <a:lnTo>
                  <a:pt x="972" y="175"/>
                </a:lnTo>
                <a:lnTo>
                  <a:pt x="974" y="173"/>
                </a:lnTo>
                <a:lnTo>
                  <a:pt x="976" y="173"/>
                </a:lnTo>
                <a:lnTo>
                  <a:pt x="974" y="173"/>
                </a:lnTo>
                <a:lnTo>
                  <a:pt x="972" y="171"/>
                </a:lnTo>
                <a:lnTo>
                  <a:pt x="970" y="171"/>
                </a:lnTo>
                <a:lnTo>
                  <a:pt x="968" y="171"/>
                </a:lnTo>
                <a:lnTo>
                  <a:pt x="966" y="169"/>
                </a:lnTo>
                <a:lnTo>
                  <a:pt x="964" y="169"/>
                </a:lnTo>
                <a:lnTo>
                  <a:pt x="962" y="169"/>
                </a:lnTo>
                <a:lnTo>
                  <a:pt x="960" y="167"/>
                </a:lnTo>
                <a:lnTo>
                  <a:pt x="958" y="169"/>
                </a:lnTo>
                <a:lnTo>
                  <a:pt x="956" y="167"/>
                </a:lnTo>
                <a:lnTo>
                  <a:pt x="954" y="167"/>
                </a:lnTo>
                <a:lnTo>
                  <a:pt x="952" y="167"/>
                </a:lnTo>
                <a:lnTo>
                  <a:pt x="950" y="169"/>
                </a:lnTo>
                <a:lnTo>
                  <a:pt x="948" y="169"/>
                </a:lnTo>
                <a:lnTo>
                  <a:pt x="946" y="169"/>
                </a:lnTo>
                <a:lnTo>
                  <a:pt x="944" y="171"/>
                </a:lnTo>
                <a:lnTo>
                  <a:pt x="942" y="171"/>
                </a:lnTo>
                <a:lnTo>
                  <a:pt x="940" y="173"/>
                </a:lnTo>
                <a:lnTo>
                  <a:pt x="938" y="175"/>
                </a:lnTo>
                <a:lnTo>
                  <a:pt x="938" y="177"/>
                </a:lnTo>
                <a:lnTo>
                  <a:pt x="936" y="179"/>
                </a:lnTo>
                <a:lnTo>
                  <a:pt x="936" y="181"/>
                </a:lnTo>
                <a:lnTo>
                  <a:pt x="936" y="183"/>
                </a:lnTo>
                <a:lnTo>
                  <a:pt x="938" y="183"/>
                </a:lnTo>
                <a:lnTo>
                  <a:pt x="938" y="185"/>
                </a:lnTo>
                <a:lnTo>
                  <a:pt x="940" y="187"/>
                </a:lnTo>
                <a:lnTo>
                  <a:pt x="938" y="187"/>
                </a:lnTo>
                <a:lnTo>
                  <a:pt x="936" y="189"/>
                </a:lnTo>
                <a:lnTo>
                  <a:pt x="934" y="189"/>
                </a:lnTo>
                <a:lnTo>
                  <a:pt x="934" y="191"/>
                </a:lnTo>
                <a:lnTo>
                  <a:pt x="932" y="193"/>
                </a:lnTo>
                <a:lnTo>
                  <a:pt x="928" y="195"/>
                </a:lnTo>
                <a:lnTo>
                  <a:pt x="926" y="197"/>
                </a:lnTo>
                <a:lnTo>
                  <a:pt x="924" y="197"/>
                </a:lnTo>
                <a:lnTo>
                  <a:pt x="924" y="199"/>
                </a:lnTo>
                <a:lnTo>
                  <a:pt x="922" y="201"/>
                </a:lnTo>
                <a:lnTo>
                  <a:pt x="924" y="201"/>
                </a:lnTo>
                <a:lnTo>
                  <a:pt x="926" y="201"/>
                </a:lnTo>
                <a:lnTo>
                  <a:pt x="924" y="201"/>
                </a:lnTo>
                <a:lnTo>
                  <a:pt x="926" y="201"/>
                </a:lnTo>
                <a:lnTo>
                  <a:pt x="928" y="201"/>
                </a:lnTo>
                <a:lnTo>
                  <a:pt x="930" y="201"/>
                </a:lnTo>
                <a:lnTo>
                  <a:pt x="928" y="201"/>
                </a:lnTo>
                <a:lnTo>
                  <a:pt x="926" y="203"/>
                </a:lnTo>
                <a:lnTo>
                  <a:pt x="924" y="205"/>
                </a:lnTo>
                <a:lnTo>
                  <a:pt x="926" y="205"/>
                </a:lnTo>
                <a:lnTo>
                  <a:pt x="928" y="205"/>
                </a:lnTo>
                <a:lnTo>
                  <a:pt x="926" y="207"/>
                </a:lnTo>
                <a:lnTo>
                  <a:pt x="924" y="207"/>
                </a:lnTo>
                <a:lnTo>
                  <a:pt x="922" y="207"/>
                </a:lnTo>
                <a:lnTo>
                  <a:pt x="924" y="209"/>
                </a:lnTo>
                <a:lnTo>
                  <a:pt x="924" y="211"/>
                </a:lnTo>
                <a:lnTo>
                  <a:pt x="922" y="213"/>
                </a:lnTo>
                <a:lnTo>
                  <a:pt x="922" y="215"/>
                </a:lnTo>
                <a:lnTo>
                  <a:pt x="924" y="215"/>
                </a:lnTo>
                <a:lnTo>
                  <a:pt x="924" y="217"/>
                </a:lnTo>
                <a:lnTo>
                  <a:pt x="922" y="219"/>
                </a:lnTo>
                <a:lnTo>
                  <a:pt x="920" y="219"/>
                </a:lnTo>
                <a:lnTo>
                  <a:pt x="918" y="219"/>
                </a:lnTo>
                <a:lnTo>
                  <a:pt x="918" y="221"/>
                </a:lnTo>
                <a:lnTo>
                  <a:pt x="916" y="223"/>
                </a:lnTo>
                <a:lnTo>
                  <a:pt x="916" y="221"/>
                </a:lnTo>
                <a:lnTo>
                  <a:pt x="914" y="221"/>
                </a:lnTo>
                <a:lnTo>
                  <a:pt x="914" y="223"/>
                </a:lnTo>
                <a:lnTo>
                  <a:pt x="912" y="225"/>
                </a:lnTo>
                <a:lnTo>
                  <a:pt x="910" y="225"/>
                </a:lnTo>
                <a:lnTo>
                  <a:pt x="908" y="227"/>
                </a:lnTo>
                <a:lnTo>
                  <a:pt x="910" y="227"/>
                </a:lnTo>
                <a:lnTo>
                  <a:pt x="908" y="227"/>
                </a:lnTo>
                <a:lnTo>
                  <a:pt x="908" y="229"/>
                </a:lnTo>
                <a:lnTo>
                  <a:pt x="906" y="229"/>
                </a:lnTo>
                <a:lnTo>
                  <a:pt x="904" y="231"/>
                </a:lnTo>
                <a:lnTo>
                  <a:pt x="902" y="231"/>
                </a:lnTo>
                <a:lnTo>
                  <a:pt x="900" y="233"/>
                </a:lnTo>
                <a:lnTo>
                  <a:pt x="898" y="235"/>
                </a:lnTo>
                <a:lnTo>
                  <a:pt x="896" y="235"/>
                </a:lnTo>
                <a:lnTo>
                  <a:pt x="894" y="237"/>
                </a:lnTo>
                <a:lnTo>
                  <a:pt x="892" y="237"/>
                </a:lnTo>
                <a:lnTo>
                  <a:pt x="892" y="239"/>
                </a:lnTo>
                <a:lnTo>
                  <a:pt x="890" y="241"/>
                </a:lnTo>
                <a:lnTo>
                  <a:pt x="890" y="243"/>
                </a:lnTo>
                <a:lnTo>
                  <a:pt x="892" y="243"/>
                </a:lnTo>
                <a:lnTo>
                  <a:pt x="892" y="245"/>
                </a:lnTo>
                <a:lnTo>
                  <a:pt x="894" y="245"/>
                </a:lnTo>
                <a:lnTo>
                  <a:pt x="894" y="247"/>
                </a:lnTo>
                <a:lnTo>
                  <a:pt x="898" y="249"/>
                </a:lnTo>
                <a:lnTo>
                  <a:pt x="900" y="251"/>
                </a:lnTo>
                <a:lnTo>
                  <a:pt x="900" y="253"/>
                </a:lnTo>
                <a:lnTo>
                  <a:pt x="902" y="253"/>
                </a:lnTo>
                <a:lnTo>
                  <a:pt x="902" y="255"/>
                </a:lnTo>
                <a:lnTo>
                  <a:pt x="902" y="257"/>
                </a:lnTo>
                <a:lnTo>
                  <a:pt x="902" y="259"/>
                </a:lnTo>
                <a:lnTo>
                  <a:pt x="904" y="261"/>
                </a:lnTo>
                <a:lnTo>
                  <a:pt x="902" y="263"/>
                </a:lnTo>
                <a:lnTo>
                  <a:pt x="902" y="265"/>
                </a:lnTo>
                <a:lnTo>
                  <a:pt x="902" y="267"/>
                </a:lnTo>
                <a:lnTo>
                  <a:pt x="902" y="269"/>
                </a:lnTo>
                <a:lnTo>
                  <a:pt x="900" y="271"/>
                </a:lnTo>
                <a:lnTo>
                  <a:pt x="900" y="273"/>
                </a:lnTo>
                <a:lnTo>
                  <a:pt x="898" y="275"/>
                </a:lnTo>
                <a:lnTo>
                  <a:pt x="898" y="277"/>
                </a:lnTo>
                <a:lnTo>
                  <a:pt x="898" y="279"/>
                </a:lnTo>
                <a:lnTo>
                  <a:pt x="896" y="281"/>
                </a:lnTo>
                <a:lnTo>
                  <a:pt x="894" y="283"/>
                </a:lnTo>
                <a:lnTo>
                  <a:pt x="892" y="285"/>
                </a:lnTo>
                <a:lnTo>
                  <a:pt x="892" y="287"/>
                </a:lnTo>
                <a:lnTo>
                  <a:pt x="890" y="289"/>
                </a:lnTo>
                <a:lnTo>
                  <a:pt x="888" y="291"/>
                </a:lnTo>
                <a:lnTo>
                  <a:pt x="886" y="293"/>
                </a:lnTo>
                <a:lnTo>
                  <a:pt x="884" y="293"/>
                </a:lnTo>
                <a:lnTo>
                  <a:pt x="882" y="295"/>
                </a:lnTo>
                <a:lnTo>
                  <a:pt x="880" y="295"/>
                </a:lnTo>
                <a:lnTo>
                  <a:pt x="878" y="297"/>
                </a:lnTo>
                <a:lnTo>
                  <a:pt x="876" y="299"/>
                </a:lnTo>
                <a:lnTo>
                  <a:pt x="874" y="301"/>
                </a:lnTo>
                <a:lnTo>
                  <a:pt x="870" y="303"/>
                </a:lnTo>
                <a:lnTo>
                  <a:pt x="868" y="303"/>
                </a:lnTo>
                <a:lnTo>
                  <a:pt x="866" y="305"/>
                </a:lnTo>
                <a:lnTo>
                  <a:pt x="864" y="305"/>
                </a:lnTo>
                <a:lnTo>
                  <a:pt x="862" y="305"/>
                </a:lnTo>
                <a:lnTo>
                  <a:pt x="860" y="307"/>
                </a:lnTo>
                <a:lnTo>
                  <a:pt x="858" y="309"/>
                </a:lnTo>
                <a:lnTo>
                  <a:pt x="854" y="309"/>
                </a:lnTo>
                <a:lnTo>
                  <a:pt x="852" y="311"/>
                </a:lnTo>
                <a:lnTo>
                  <a:pt x="850" y="311"/>
                </a:lnTo>
                <a:lnTo>
                  <a:pt x="848" y="311"/>
                </a:lnTo>
                <a:lnTo>
                  <a:pt x="846" y="313"/>
                </a:lnTo>
                <a:lnTo>
                  <a:pt x="844" y="313"/>
                </a:lnTo>
                <a:lnTo>
                  <a:pt x="842" y="313"/>
                </a:lnTo>
                <a:lnTo>
                  <a:pt x="840" y="313"/>
                </a:lnTo>
                <a:lnTo>
                  <a:pt x="840" y="315"/>
                </a:lnTo>
                <a:lnTo>
                  <a:pt x="838" y="315"/>
                </a:lnTo>
                <a:lnTo>
                  <a:pt x="836" y="315"/>
                </a:lnTo>
                <a:lnTo>
                  <a:pt x="834" y="315"/>
                </a:lnTo>
                <a:lnTo>
                  <a:pt x="832" y="317"/>
                </a:lnTo>
                <a:lnTo>
                  <a:pt x="830" y="317"/>
                </a:lnTo>
                <a:lnTo>
                  <a:pt x="828" y="317"/>
                </a:lnTo>
                <a:lnTo>
                  <a:pt x="826" y="319"/>
                </a:lnTo>
                <a:lnTo>
                  <a:pt x="824" y="319"/>
                </a:lnTo>
                <a:lnTo>
                  <a:pt x="826" y="321"/>
                </a:lnTo>
                <a:lnTo>
                  <a:pt x="826" y="323"/>
                </a:lnTo>
                <a:lnTo>
                  <a:pt x="826" y="325"/>
                </a:lnTo>
                <a:lnTo>
                  <a:pt x="824" y="327"/>
                </a:lnTo>
                <a:lnTo>
                  <a:pt x="826" y="327"/>
                </a:lnTo>
                <a:lnTo>
                  <a:pt x="824" y="329"/>
                </a:lnTo>
                <a:lnTo>
                  <a:pt x="826" y="329"/>
                </a:lnTo>
                <a:lnTo>
                  <a:pt x="828" y="329"/>
                </a:lnTo>
                <a:lnTo>
                  <a:pt x="826" y="331"/>
                </a:lnTo>
                <a:lnTo>
                  <a:pt x="828" y="331"/>
                </a:lnTo>
                <a:lnTo>
                  <a:pt x="826" y="333"/>
                </a:lnTo>
                <a:lnTo>
                  <a:pt x="826" y="335"/>
                </a:lnTo>
                <a:lnTo>
                  <a:pt x="828" y="335"/>
                </a:lnTo>
                <a:lnTo>
                  <a:pt x="826" y="335"/>
                </a:lnTo>
                <a:lnTo>
                  <a:pt x="824" y="337"/>
                </a:lnTo>
                <a:lnTo>
                  <a:pt x="822" y="337"/>
                </a:lnTo>
                <a:lnTo>
                  <a:pt x="824" y="339"/>
                </a:lnTo>
                <a:lnTo>
                  <a:pt x="822" y="341"/>
                </a:lnTo>
                <a:lnTo>
                  <a:pt x="824" y="341"/>
                </a:lnTo>
                <a:lnTo>
                  <a:pt x="822" y="343"/>
                </a:lnTo>
                <a:lnTo>
                  <a:pt x="822" y="345"/>
                </a:lnTo>
                <a:lnTo>
                  <a:pt x="820" y="347"/>
                </a:lnTo>
                <a:lnTo>
                  <a:pt x="818" y="349"/>
                </a:lnTo>
                <a:lnTo>
                  <a:pt x="818" y="351"/>
                </a:lnTo>
                <a:lnTo>
                  <a:pt x="820" y="353"/>
                </a:lnTo>
                <a:lnTo>
                  <a:pt x="818" y="353"/>
                </a:lnTo>
                <a:lnTo>
                  <a:pt x="818" y="355"/>
                </a:lnTo>
                <a:lnTo>
                  <a:pt x="820" y="355"/>
                </a:lnTo>
                <a:lnTo>
                  <a:pt x="818" y="357"/>
                </a:lnTo>
                <a:lnTo>
                  <a:pt x="818" y="359"/>
                </a:lnTo>
                <a:lnTo>
                  <a:pt x="816" y="361"/>
                </a:lnTo>
                <a:lnTo>
                  <a:pt x="818" y="361"/>
                </a:lnTo>
                <a:lnTo>
                  <a:pt x="818" y="363"/>
                </a:lnTo>
                <a:lnTo>
                  <a:pt x="818" y="365"/>
                </a:lnTo>
                <a:lnTo>
                  <a:pt x="816" y="367"/>
                </a:lnTo>
                <a:lnTo>
                  <a:pt x="818" y="367"/>
                </a:lnTo>
                <a:lnTo>
                  <a:pt x="816" y="367"/>
                </a:lnTo>
                <a:lnTo>
                  <a:pt x="814" y="369"/>
                </a:lnTo>
                <a:lnTo>
                  <a:pt x="812" y="371"/>
                </a:lnTo>
                <a:lnTo>
                  <a:pt x="810" y="373"/>
                </a:lnTo>
                <a:lnTo>
                  <a:pt x="808" y="373"/>
                </a:lnTo>
                <a:lnTo>
                  <a:pt x="808" y="375"/>
                </a:lnTo>
                <a:lnTo>
                  <a:pt x="806" y="375"/>
                </a:lnTo>
                <a:lnTo>
                  <a:pt x="804" y="377"/>
                </a:lnTo>
                <a:lnTo>
                  <a:pt x="806" y="379"/>
                </a:lnTo>
                <a:lnTo>
                  <a:pt x="804" y="381"/>
                </a:lnTo>
                <a:lnTo>
                  <a:pt x="806" y="381"/>
                </a:lnTo>
                <a:lnTo>
                  <a:pt x="804" y="381"/>
                </a:lnTo>
                <a:lnTo>
                  <a:pt x="804" y="383"/>
                </a:lnTo>
                <a:lnTo>
                  <a:pt x="802" y="385"/>
                </a:lnTo>
                <a:lnTo>
                  <a:pt x="800" y="387"/>
                </a:lnTo>
                <a:lnTo>
                  <a:pt x="800" y="389"/>
                </a:lnTo>
                <a:lnTo>
                  <a:pt x="800" y="387"/>
                </a:lnTo>
                <a:lnTo>
                  <a:pt x="800" y="385"/>
                </a:lnTo>
                <a:lnTo>
                  <a:pt x="800" y="383"/>
                </a:lnTo>
                <a:lnTo>
                  <a:pt x="798" y="381"/>
                </a:lnTo>
                <a:lnTo>
                  <a:pt x="798" y="379"/>
                </a:lnTo>
                <a:lnTo>
                  <a:pt x="796" y="379"/>
                </a:lnTo>
                <a:lnTo>
                  <a:pt x="794" y="379"/>
                </a:lnTo>
                <a:lnTo>
                  <a:pt x="792" y="381"/>
                </a:lnTo>
                <a:lnTo>
                  <a:pt x="792" y="383"/>
                </a:lnTo>
                <a:lnTo>
                  <a:pt x="790" y="383"/>
                </a:lnTo>
                <a:lnTo>
                  <a:pt x="788" y="385"/>
                </a:lnTo>
                <a:lnTo>
                  <a:pt x="788" y="387"/>
                </a:lnTo>
                <a:lnTo>
                  <a:pt x="786" y="389"/>
                </a:lnTo>
                <a:lnTo>
                  <a:pt x="786" y="391"/>
                </a:lnTo>
                <a:lnTo>
                  <a:pt x="788" y="391"/>
                </a:lnTo>
                <a:lnTo>
                  <a:pt x="788" y="393"/>
                </a:lnTo>
                <a:lnTo>
                  <a:pt x="788" y="395"/>
                </a:lnTo>
                <a:lnTo>
                  <a:pt x="788" y="397"/>
                </a:lnTo>
                <a:lnTo>
                  <a:pt x="788" y="395"/>
                </a:lnTo>
                <a:lnTo>
                  <a:pt x="788" y="393"/>
                </a:lnTo>
                <a:lnTo>
                  <a:pt x="786" y="391"/>
                </a:lnTo>
                <a:lnTo>
                  <a:pt x="786" y="389"/>
                </a:lnTo>
                <a:lnTo>
                  <a:pt x="784" y="389"/>
                </a:lnTo>
                <a:lnTo>
                  <a:pt x="782" y="387"/>
                </a:lnTo>
                <a:lnTo>
                  <a:pt x="780" y="385"/>
                </a:lnTo>
                <a:lnTo>
                  <a:pt x="778" y="385"/>
                </a:lnTo>
                <a:lnTo>
                  <a:pt x="776" y="385"/>
                </a:lnTo>
                <a:lnTo>
                  <a:pt x="774" y="385"/>
                </a:lnTo>
                <a:lnTo>
                  <a:pt x="774" y="387"/>
                </a:lnTo>
                <a:lnTo>
                  <a:pt x="772" y="389"/>
                </a:lnTo>
                <a:lnTo>
                  <a:pt x="770" y="389"/>
                </a:lnTo>
                <a:lnTo>
                  <a:pt x="768" y="389"/>
                </a:lnTo>
                <a:lnTo>
                  <a:pt x="766" y="391"/>
                </a:lnTo>
                <a:lnTo>
                  <a:pt x="764" y="391"/>
                </a:lnTo>
                <a:lnTo>
                  <a:pt x="766" y="391"/>
                </a:lnTo>
                <a:lnTo>
                  <a:pt x="766" y="389"/>
                </a:lnTo>
                <a:lnTo>
                  <a:pt x="768" y="389"/>
                </a:lnTo>
                <a:lnTo>
                  <a:pt x="770" y="389"/>
                </a:lnTo>
                <a:lnTo>
                  <a:pt x="772" y="387"/>
                </a:lnTo>
                <a:lnTo>
                  <a:pt x="774" y="385"/>
                </a:lnTo>
                <a:lnTo>
                  <a:pt x="776" y="385"/>
                </a:lnTo>
                <a:lnTo>
                  <a:pt x="778" y="383"/>
                </a:lnTo>
                <a:lnTo>
                  <a:pt x="778" y="381"/>
                </a:lnTo>
                <a:lnTo>
                  <a:pt x="778" y="379"/>
                </a:lnTo>
                <a:lnTo>
                  <a:pt x="778" y="377"/>
                </a:lnTo>
                <a:lnTo>
                  <a:pt x="778" y="375"/>
                </a:lnTo>
                <a:lnTo>
                  <a:pt x="776" y="375"/>
                </a:lnTo>
                <a:lnTo>
                  <a:pt x="776" y="373"/>
                </a:lnTo>
                <a:lnTo>
                  <a:pt x="774" y="371"/>
                </a:lnTo>
                <a:lnTo>
                  <a:pt x="772" y="371"/>
                </a:lnTo>
                <a:lnTo>
                  <a:pt x="770" y="369"/>
                </a:lnTo>
                <a:lnTo>
                  <a:pt x="768" y="367"/>
                </a:lnTo>
                <a:lnTo>
                  <a:pt x="766" y="367"/>
                </a:lnTo>
                <a:lnTo>
                  <a:pt x="764" y="367"/>
                </a:lnTo>
                <a:lnTo>
                  <a:pt x="766" y="367"/>
                </a:lnTo>
                <a:lnTo>
                  <a:pt x="768" y="365"/>
                </a:lnTo>
                <a:lnTo>
                  <a:pt x="770" y="365"/>
                </a:lnTo>
                <a:lnTo>
                  <a:pt x="770" y="363"/>
                </a:lnTo>
                <a:lnTo>
                  <a:pt x="770" y="361"/>
                </a:lnTo>
                <a:lnTo>
                  <a:pt x="770" y="359"/>
                </a:lnTo>
                <a:lnTo>
                  <a:pt x="768" y="359"/>
                </a:lnTo>
                <a:lnTo>
                  <a:pt x="768" y="357"/>
                </a:lnTo>
                <a:lnTo>
                  <a:pt x="768" y="355"/>
                </a:lnTo>
                <a:lnTo>
                  <a:pt x="766" y="353"/>
                </a:lnTo>
                <a:lnTo>
                  <a:pt x="766" y="351"/>
                </a:lnTo>
                <a:lnTo>
                  <a:pt x="768" y="349"/>
                </a:lnTo>
                <a:lnTo>
                  <a:pt x="768" y="347"/>
                </a:lnTo>
                <a:lnTo>
                  <a:pt x="770" y="347"/>
                </a:lnTo>
                <a:lnTo>
                  <a:pt x="772" y="345"/>
                </a:lnTo>
                <a:lnTo>
                  <a:pt x="772" y="343"/>
                </a:lnTo>
                <a:lnTo>
                  <a:pt x="774" y="341"/>
                </a:lnTo>
                <a:lnTo>
                  <a:pt x="774" y="339"/>
                </a:lnTo>
                <a:lnTo>
                  <a:pt x="776" y="337"/>
                </a:lnTo>
                <a:lnTo>
                  <a:pt x="778" y="337"/>
                </a:lnTo>
                <a:lnTo>
                  <a:pt x="778" y="335"/>
                </a:lnTo>
                <a:lnTo>
                  <a:pt x="778" y="333"/>
                </a:lnTo>
                <a:lnTo>
                  <a:pt x="778" y="331"/>
                </a:lnTo>
                <a:lnTo>
                  <a:pt x="778" y="329"/>
                </a:lnTo>
                <a:lnTo>
                  <a:pt x="778" y="327"/>
                </a:lnTo>
                <a:lnTo>
                  <a:pt x="778" y="325"/>
                </a:lnTo>
                <a:lnTo>
                  <a:pt x="780" y="323"/>
                </a:lnTo>
                <a:lnTo>
                  <a:pt x="782" y="321"/>
                </a:lnTo>
                <a:lnTo>
                  <a:pt x="786" y="319"/>
                </a:lnTo>
                <a:lnTo>
                  <a:pt x="788" y="317"/>
                </a:lnTo>
                <a:lnTo>
                  <a:pt x="788" y="315"/>
                </a:lnTo>
                <a:lnTo>
                  <a:pt x="790" y="313"/>
                </a:lnTo>
                <a:lnTo>
                  <a:pt x="790" y="311"/>
                </a:lnTo>
                <a:lnTo>
                  <a:pt x="788" y="309"/>
                </a:lnTo>
                <a:lnTo>
                  <a:pt x="786" y="309"/>
                </a:lnTo>
                <a:lnTo>
                  <a:pt x="784" y="309"/>
                </a:lnTo>
                <a:lnTo>
                  <a:pt x="782" y="309"/>
                </a:lnTo>
                <a:lnTo>
                  <a:pt x="780" y="311"/>
                </a:lnTo>
                <a:lnTo>
                  <a:pt x="782" y="309"/>
                </a:lnTo>
                <a:lnTo>
                  <a:pt x="780" y="307"/>
                </a:lnTo>
                <a:lnTo>
                  <a:pt x="778" y="309"/>
                </a:lnTo>
                <a:lnTo>
                  <a:pt x="776" y="309"/>
                </a:lnTo>
                <a:lnTo>
                  <a:pt x="774" y="307"/>
                </a:lnTo>
                <a:lnTo>
                  <a:pt x="772" y="307"/>
                </a:lnTo>
                <a:lnTo>
                  <a:pt x="772" y="309"/>
                </a:lnTo>
                <a:lnTo>
                  <a:pt x="770" y="307"/>
                </a:lnTo>
                <a:lnTo>
                  <a:pt x="768" y="307"/>
                </a:lnTo>
                <a:lnTo>
                  <a:pt x="766" y="307"/>
                </a:lnTo>
                <a:lnTo>
                  <a:pt x="764" y="307"/>
                </a:lnTo>
                <a:lnTo>
                  <a:pt x="762" y="307"/>
                </a:lnTo>
                <a:lnTo>
                  <a:pt x="760" y="307"/>
                </a:lnTo>
                <a:lnTo>
                  <a:pt x="758" y="307"/>
                </a:lnTo>
                <a:lnTo>
                  <a:pt x="756" y="307"/>
                </a:lnTo>
                <a:lnTo>
                  <a:pt x="754" y="307"/>
                </a:lnTo>
                <a:lnTo>
                  <a:pt x="752" y="307"/>
                </a:lnTo>
                <a:lnTo>
                  <a:pt x="750" y="307"/>
                </a:lnTo>
                <a:lnTo>
                  <a:pt x="748" y="307"/>
                </a:lnTo>
                <a:lnTo>
                  <a:pt x="746" y="309"/>
                </a:lnTo>
                <a:lnTo>
                  <a:pt x="744" y="311"/>
                </a:lnTo>
                <a:lnTo>
                  <a:pt x="742" y="313"/>
                </a:lnTo>
                <a:lnTo>
                  <a:pt x="742" y="311"/>
                </a:lnTo>
                <a:lnTo>
                  <a:pt x="746" y="309"/>
                </a:lnTo>
                <a:lnTo>
                  <a:pt x="748" y="307"/>
                </a:lnTo>
                <a:lnTo>
                  <a:pt x="750" y="305"/>
                </a:lnTo>
                <a:lnTo>
                  <a:pt x="748" y="305"/>
                </a:lnTo>
                <a:lnTo>
                  <a:pt x="746" y="303"/>
                </a:lnTo>
                <a:lnTo>
                  <a:pt x="746" y="301"/>
                </a:lnTo>
                <a:lnTo>
                  <a:pt x="742" y="299"/>
                </a:lnTo>
                <a:lnTo>
                  <a:pt x="740" y="299"/>
                </a:lnTo>
                <a:lnTo>
                  <a:pt x="738" y="299"/>
                </a:lnTo>
                <a:lnTo>
                  <a:pt x="736" y="297"/>
                </a:lnTo>
                <a:lnTo>
                  <a:pt x="734" y="297"/>
                </a:lnTo>
                <a:lnTo>
                  <a:pt x="732" y="295"/>
                </a:lnTo>
                <a:lnTo>
                  <a:pt x="730" y="295"/>
                </a:lnTo>
                <a:lnTo>
                  <a:pt x="728" y="295"/>
                </a:lnTo>
                <a:lnTo>
                  <a:pt x="726" y="293"/>
                </a:lnTo>
                <a:lnTo>
                  <a:pt x="724" y="293"/>
                </a:lnTo>
                <a:lnTo>
                  <a:pt x="722" y="293"/>
                </a:lnTo>
                <a:lnTo>
                  <a:pt x="722" y="291"/>
                </a:lnTo>
                <a:lnTo>
                  <a:pt x="720" y="293"/>
                </a:lnTo>
                <a:lnTo>
                  <a:pt x="722" y="291"/>
                </a:lnTo>
                <a:lnTo>
                  <a:pt x="722" y="289"/>
                </a:lnTo>
                <a:lnTo>
                  <a:pt x="720" y="287"/>
                </a:lnTo>
                <a:lnTo>
                  <a:pt x="720" y="285"/>
                </a:lnTo>
                <a:lnTo>
                  <a:pt x="720" y="283"/>
                </a:lnTo>
                <a:lnTo>
                  <a:pt x="718" y="283"/>
                </a:lnTo>
                <a:lnTo>
                  <a:pt x="716" y="281"/>
                </a:lnTo>
                <a:lnTo>
                  <a:pt x="714" y="279"/>
                </a:lnTo>
                <a:lnTo>
                  <a:pt x="712" y="277"/>
                </a:lnTo>
                <a:lnTo>
                  <a:pt x="710" y="277"/>
                </a:lnTo>
                <a:lnTo>
                  <a:pt x="708" y="275"/>
                </a:lnTo>
                <a:lnTo>
                  <a:pt x="706" y="275"/>
                </a:lnTo>
                <a:lnTo>
                  <a:pt x="702" y="275"/>
                </a:lnTo>
                <a:lnTo>
                  <a:pt x="700" y="275"/>
                </a:lnTo>
                <a:lnTo>
                  <a:pt x="698" y="273"/>
                </a:lnTo>
                <a:lnTo>
                  <a:pt x="696" y="271"/>
                </a:lnTo>
                <a:lnTo>
                  <a:pt x="694" y="271"/>
                </a:lnTo>
                <a:lnTo>
                  <a:pt x="692" y="269"/>
                </a:lnTo>
                <a:lnTo>
                  <a:pt x="690" y="269"/>
                </a:lnTo>
                <a:lnTo>
                  <a:pt x="688" y="269"/>
                </a:lnTo>
                <a:lnTo>
                  <a:pt x="686" y="269"/>
                </a:lnTo>
                <a:lnTo>
                  <a:pt x="684" y="269"/>
                </a:lnTo>
                <a:lnTo>
                  <a:pt x="682" y="269"/>
                </a:lnTo>
                <a:lnTo>
                  <a:pt x="680" y="269"/>
                </a:lnTo>
                <a:lnTo>
                  <a:pt x="678" y="269"/>
                </a:lnTo>
                <a:lnTo>
                  <a:pt x="676" y="271"/>
                </a:lnTo>
                <a:lnTo>
                  <a:pt x="674" y="271"/>
                </a:lnTo>
                <a:lnTo>
                  <a:pt x="672" y="271"/>
                </a:lnTo>
                <a:lnTo>
                  <a:pt x="670" y="271"/>
                </a:lnTo>
                <a:lnTo>
                  <a:pt x="666" y="273"/>
                </a:lnTo>
                <a:lnTo>
                  <a:pt x="664" y="273"/>
                </a:lnTo>
                <a:lnTo>
                  <a:pt x="662" y="273"/>
                </a:lnTo>
                <a:lnTo>
                  <a:pt x="662" y="275"/>
                </a:lnTo>
                <a:lnTo>
                  <a:pt x="660" y="275"/>
                </a:lnTo>
                <a:lnTo>
                  <a:pt x="658" y="275"/>
                </a:lnTo>
                <a:lnTo>
                  <a:pt x="660" y="275"/>
                </a:lnTo>
                <a:lnTo>
                  <a:pt x="662" y="273"/>
                </a:lnTo>
                <a:lnTo>
                  <a:pt x="664" y="273"/>
                </a:lnTo>
                <a:lnTo>
                  <a:pt x="662" y="273"/>
                </a:lnTo>
                <a:lnTo>
                  <a:pt x="660" y="273"/>
                </a:lnTo>
                <a:lnTo>
                  <a:pt x="658" y="273"/>
                </a:lnTo>
                <a:lnTo>
                  <a:pt x="656" y="275"/>
                </a:lnTo>
                <a:lnTo>
                  <a:pt x="654" y="275"/>
                </a:lnTo>
                <a:lnTo>
                  <a:pt x="652" y="275"/>
                </a:lnTo>
                <a:lnTo>
                  <a:pt x="654" y="275"/>
                </a:lnTo>
                <a:lnTo>
                  <a:pt x="656" y="275"/>
                </a:lnTo>
                <a:lnTo>
                  <a:pt x="658" y="273"/>
                </a:lnTo>
                <a:lnTo>
                  <a:pt x="660" y="271"/>
                </a:lnTo>
                <a:lnTo>
                  <a:pt x="662" y="271"/>
                </a:lnTo>
                <a:lnTo>
                  <a:pt x="664" y="269"/>
                </a:lnTo>
                <a:lnTo>
                  <a:pt x="664" y="267"/>
                </a:lnTo>
                <a:lnTo>
                  <a:pt x="666" y="265"/>
                </a:lnTo>
                <a:lnTo>
                  <a:pt x="666" y="263"/>
                </a:lnTo>
                <a:lnTo>
                  <a:pt x="666" y="261"/>
                </a:lnTo>
                <a:lnTo>
                  <a:pt x="666" y="259"/>
                </a:lnTo>
                <a:lnTo>
                  <a:pt x="668" y="257"/>
                </a:lnTo>
                <a:lnTo>
                  <a:pt x="668" y="255"/>
                </a:lnTo>
                <a:lnTo>
                  <a:pt x="670" y="253"/>
                </a:lnTo>
                <a:lnTo>
                  <a:pt x="670" y="251"/>
                </a:lnTo>
                <a:lnTo>
                  <a:pt x="670" y="249"/>
                </a:lnTo>
                <a:lnTo>
                  <a:pt x="670" y="247"/>
                </a:lnTo>
                <a:lnTo>
                  <a:pt x="670" y="245"/>
                </a:lnTo>
                <a:lnTo>
                  <a:pt x="672" y="243"/>
                </a:lnTo>
                <a:lnTo>
                  <a:pt x="674" y="241"/>
                </a:lnTo>
                <a:lnTo>
                  <a:pt x="672" y="239"/>
                </a:lnTo>
                <a:lnTo>
                  <a:pt x="670" y="241"/>
                </a:lnTo>
                <a:lnTo>
                  <a:pt x="668" y="239"/>
                </a:lnTo>
                <a:lnTo>
                  <a:pt x="666" y="239"/>
                </a:lnTo>
                <a:lnTo>
                  <a:pt x="664" y="239"/>
                </a:lnTo>
                <a:lnTo>
                  <a:pt x="662" y="239"/>
                </a:lnTo>
                <a:lnTo>
                  <a:pt x="660" y="239"/>
                </a:lnTo>
                <a:lnTo>
                  <a:pt x="658" y="241"/>
                </a:lnTo>
                <a:lnTo>
                  <a:pt x="656" y="243"/>
                </a:lnTo>
                <a:lnTo>
                  <a:pt x="654" y="245"/>
                </a:lnTo>
                <a:lnTo>
                  <a:pt x="652" y="247"/>
                </a:lnTo>
                <a:lnTo>
                  <a:pt x="650" y="249"/>
                </a:lnTo>
                <a:lnTo>
                  <a:pt x="648" y="249"/>
                </a:lnTo>
                <a:lnTo>
                  <a:pt x="650" y="249"/>
                </a:lnTo>
                <a:lnTo>
                  <a:pt x="652" y="247"/>
                </a:lnTo>
                <a:lnTo>
                  <a:pt x="654" y="245"/>
                </a:lnTo>
                <a:lnTo>
                  <a:pt x="654" y="243"/>
                </a:lnTo>
                <a:lnTo>
                  <a:pt x="656" y="241"/>
                </a:lnTo>
                <a:lnTo>
                  <a:pt x="658" y="239"/>
                </a:lnTo>
                <a:lnTo>
                  <a:pt x="656" y="241"/>
                </a:lnTo>
                <a:lnTo>
                  <a:pt x="656" y="239"/>
                </a:lnTo>
                <a:lnTo>
                  <a:pt x="654" y="237"/>
                </a:lnTo>
                <a:lnTo>
                  <a:pt x="652" y="239"/>
                </a:lnTo>
                <a:lnTo>
                  <a:pt x="654" y="237"/>
                </a:lnTo>
                <a:lnTo>
                  <a:pt x="654" y="235"/>
                </a:lnTo>
                <a:lnTo>
                  <a:pt x="652" y="233"/>
                </a:lnTo>
                <a:lnTo>
                  <a:pt x="650" y="233"/>
                </a:lnTo>
                <a:lnTo>
                  <a:pt x="652" y="233"/>
                </a:lnTo>
                <a:lnTo>
                  <a:pt x="654" y="233"/>
                </a:lnTo>
                <a:lnTo>
                  <a:pt x="656" y="231"/>
                </a:lnTo>
                <a:lnTo>
                  <a:pt x="658" y="229"/>
                </a:lnTo>
                <a:lnTo>
                  <a:pt x="660" y="229"/>
                </a:lnTo>
                <a:lnTo>
                  <a:pt x="660" y="227"/>
                </a:lnTo>
                <a:lnTo>
                  <a:pt x="660" y="225"/>
                </a:lnTo>
                <a:lnTo>
                  <a:pt x="662" y="223"/>
                </a:lnTo>
                <a:lnTo>
                  <a:pt x="664" y="221"/>
                </a:lnTo>
                <a:lnTo>
                  <a:pt x="664" y="219"/>
                </a:lnTo>
                <a:lnTo>
                  <a:pt x="666" y="217"/>
                </a:lnTo>
                <a:lnTo>
                  <a:pt x="668" y="217"/>
                </a:lnTo>
                <a:lnTo>
                  <a:pt x="668" y="215"/>
                </a:lnTo>
                <a:lnTo>
                  <a:pt x="670" y="215"/>
                </a:lnTo>
                <a:lnTo>
                  <a:pt x="672" y="213"/>
                </a:lnTo>
                <a:lnTo>
                  <a:pt x="672" y="211"/>
                </a:lnTo>
                <a:lnTo>
                  <a:pt x="674" y="209"/>
                </a:lnTo>
                <a:lnTo>
                  <a:pt x="676" y="209"/>
                </a:lnTo>
                <a:lnTo>
                  <a:pt x="674" y="207"/>
                </a:lnTo>
                <a:lnTo>
                  <a:pt x="676" y="207"/>
                </a:lnTo>
                <a:lnTo>
                  <a:pt x="676" y="205"/>
                </a:lnTo>
                <a:lnTo>
                  <a:pt x="678" y="205"/>
                </a:lnTo>
                <a:lnTo>
                  <a:pt x="680" y="205"/>
                </a:lnTo>
                <a:lnTo>
                  <a:pt x="682" y="203"/>
                </a:lnTo>
                <a:lnTo>
                  <a:pt x="684" y="203"/>
                </a:lnTo>
                <a:lnTo>
                  <a:pt x="686" y="201"/>
                </a:lnTo>
                <a:lnTo>
                  <a:pt x="688" y="199"/>
                </a:lnTo>
                <a:lnTo>
                  <a:pt x="690" y="199"/>
                </a:lnTo>
                <a:lnTo>
                  <a:pt x="690" y="197"/>
                </a:lnTo>
                <a:lnTo>
                  <a:pt x="692" y="195"/>
                </a:lnTo>
                <a:lnTo>
                  <a:pt x="694" y="195"/>
                </a:lnTo>
                <a:lnTo>
                  <a:pt x="694" y="193"/>
                </a:lnTo>
                <a:lnTo>
                  <a:pt x="696" y="193"/>
                </a:lnTo>
                <a:lnTo>
                  <a:pt x="696" y="191"/>
                </a:lnTo>
                <a:lnTo>
                  <a:pt x="698" y="191"/>
                </a:lnTo>
                <a:lnTo>
                  <a:pt x="700" y="191"/>
                </a:lnTo>
                <a:lnTo>
                  <a:pt x="700" y="189"/>
                </a:lnTo>
                <a:lnTo>
                  <a:pt x="702" y="187"/>
                </a:lnTo>
                <a:lnTo>
                  <a:pt x="704" y="187"/>
                </a:lnTo>
                <a:lnTo>
                  <a:pt x="706" y="187"/>
                </a:lnTo>
                <a:lnTo>
                  <a:pt x="708" y="185"/>
                </a:lnTo>
                <a:lnTo>
                  <a:pt x="712" y="183"/>
                </a:lnTo>
                <a:lnTo>
                  <a:pt x="714" y="183"/>
                </a:lnTo>
                <a:lnTo>
                  <a:pt x="714" y="181"/>
                </a:lnTo>
                <a:lnTo>
                  <a:pt x="714" y="179"/>
                </a:lnTo>
                <a:lnTo>
                  <a:pt x="716" y="181"/>
                </a:lnTo>
                <a:lnTo>
                  <a:pt x="718" y="179"/>
                </a:lnTo>
                <a:lnTo>
                  <a:pt x="718" y="177"/>
                </a:lnTo>
                <a:lnTo>
                  <a:pt x="720" y="177"/>
                </a:lnTo>
                <a:lnTo>
                  <a:pt x="722" y="177"/>
                </a:lnTo>
                <a:lnTo>
                  <a:pt x="724" y="177"/>
                </a:lnTo>
                <a:lnTo>
                  <a:pt x="724" y="175"/>
                </a:lnTo>
                <a:lnTo>
                  <a:pt x="726" y="175"/>
                </a:lnTo>
                <a:lnTo>
                  <a:pt x="728" y="175"/>
                </a:lnTo>
                <a:lnTo>
                  <a:pt x="728" y="173"/>
                </a:lnTo>
                <a:lnTo>
                  <a:pt x="726" y="171"/>
                </a:lnTo>
                <a:lnTo>
                  <a:pt x="728" y="173"/>
                </a:lnTo>
                <a:lnTo>
                  <a:pt x="730" y="173"/>
                </a:lnTo>
                <a:lnTo>
                  <a:pt x="730" y="175"/>
                </a:lnTo>
                <a:lnTo>
                  <a:pt x="732" y="173"/>
                </a:lnTo>
                <a:lnTo>
                  <a:pt x="730" y="171"/>
                </a:lnTo>
                <a:lnTo>
                  <a:pt x="732" y="171"/>
                </a:lnTo>
                <a:lnTo>
                  <a:pt x="734" y="169"/>
                </a:lnTo>
                <a:lnTo>
                  <a:pt x="736" y="169"/>
                </a:lnTo>
                <a:lnTo>
                  <a:pt x="738" y="167"/>
                </a:lnTo>
                <a:lnTo>
                  <a:pt x="740" y="169"/>
                </a:lnTo>
                <a:lnTo>
                  <a:pt x="740" y="167"/>
                </a:lnTo>
                <a:lnTo>
                  <a:pt x="742" y="167"/>
                </a:lnTo>
                <a:lnTo>
                  <a:pt x="744" y="169"/>
                </a:lnTo>
                <a:lnTo>
                  <a:pt x="746" y="167"/>
                </a:lnTo>
                <a:lnTo>
                  <a:pt x="748" y="167"/>
                </a:lnTo>
                <a:lnTo>
                  <a:pt x="746" y="165"/>
                </a:lnTo>
                <a:lnTo>
                  <a:pt x="744" y="165"/>
                </a:lnTo>
                <a:lnTo>
                  <a:pt x="742" y="163"/>
                </a:lnTo>
                <a:lnTo>
                  <a:pt x="744" y="163"/>
                </a:lnTo>
                <a:lnTo>
                  <a:pt x="746" y="163"/>
                </a:lnTo>
                <a:lnTo>
                  <a:pt x="748" y="161"/>
                </a:lnTo>
                <a:lnTo>
                  <a:pt x="750" y="163"/>
                </a:lnTo>
                <a:lnTo>
                  <a:pt x="752" y="163"/>
                </a:lnTo>
                <a:lnTo>
                  <a:pt x="754" y="163"/>
                </a:lnTo>
                <a:lnTo>
                  <a:pt x="756" y="163"/>
                </a:lnTo>
                <a:lnTo>
                  <a:pt x="758" y="163"/>
                </a:lnTo>
                <a:lnTo>
                  <a:pt x="760" y="163"/>
                </a:lnTo>
                <a:lnTo>
                  <a:pt x="762" y="161"/>
                </a:lnTo>
                <a:lnTo>
                  <a:pt x="764" y="161"/>
                </a:lnTo>
                <a:lnTo>
                  <a:pt x="766" y="161"/>
                </a:lnTo>
                <a:lnTo>
                  <a:pt x="768" y="161"/>
                </a:lnTo>
                <a:lnTo>
                  <a:pt x="770" y="159"/>
                </a:lnTo>
                <a:lnTo>
                  <a:pt x="772" y="159"/>
                </a:lnTo>
                <a:lnTo>
                  <a:pt x="772" y="157"/>
                </a:lnTo>
                <a:lnTo>
                  <a:pt x="774" y="155"/>
                </a:lnTo>
                <a:lnTo>
                  <a:pt x="774" y="153"/>
                </a:lnTo>
                <a:lnTo>
                  <a:pt x="772" y="153"/>
                </a:lnTo>
                <a:lnTo>
                  <a:pt x="774" y="153"/>
                </a:lnTo>
                <a:lnTo>
                  <a:pt x="772" y="151"/>
                </a:lnTo>
                <a:lnTo>
                  <a:pt x="770" y="151"/>
                </a:lnTo>
                <a:lnTo>
                  <a:pt x="768" y="151"/>
                </a:lnTo>
                <a:lnTo>
                  <a:pt x="766" y="149"/>
                </a:lnTo>
                <a:lnTo>
                  <a:pt x="766" y="147"/>
                </a:lnTo>
                <a:lnTo>
                  <a:pt x="764" y="145"/>
                </a:lnTo>
                <a:lnTo>
                  <a:pt x="762" y="147"/>
                </a:lnTo>
                <a:lnTo>
                  <a:pt x="760" y="147"/>
                </a:lnTo>
                <a:lnTo>
                  <a:pt x="758" y="149"/>
                </a:lnTo>
                <a:lnTo>
                  <a:pt x="756" y="149"/>
                </a:lnTo>
                <a:lnTo>
                  <a:pt x="754" y="149"/>
                </a:lnTo>
                <a:lnTo>
                  <a:pt x="752" y="149"/>
                </a:lnTo>
                <a:lnTo>
                  <a:pt x="754" y="149"/>
                </a:lnTo>
                <a:lnTo>
                  <a:pt x="756" y="147"/>
                </a:lnTo>
                <a:lnTo>
                  <a:pt x="758" y="147"/>
                </a:lnTo>
                <a:lnTo>
                  <a:pt x="760" y="147"/>
                </a:lnTo>
                <a:lnTo>
                  <a:pt x="758" y="145"/>
                </a:lnTo>
                <a:lnTo>
                  <a:pt x="756" y="145"/>
                </a:lnTo>
                <a:lnTo>
                  <a:pt x="754" y="145"/>
                </a:lnTo>
                <a:lnTo>
                  <a:pt x="752" y="143"/>
                </a:lnTo>
                <a:lnTo>
                  <a:pt x="750" y="143"/>
                </a:lnTo>
                <a:lnTo>
                  <a:pt x="748" y="143"/>
                </a:lnTo>
                <a:lnTo>
                  <a:pt x="746" y="141"/>
                </a:lnTo>
                <a:lnTo>
                  <a:pt x="746" y="143"/>
                </a:lnTo>
                <a:lnTo>
                  <a:pt x="744" y="143"/>
                </a:lnTo>
                <a:lnTo>
                  <a:pt x="742" y="143"/>
                </a:lnTo>
                <a:lnTo>
                  <a:pt x="740" y="141"/>
                </a:lnTo>
                <a:lnTo>
                  <a:pt x="742" y="141"/>
                </a:lnTo>
                <a:lnTo>
                  <a:pt x="744" y="141"/>
                </a:lnTo>
                <a:lnTo>
                  <a:pt x="744" y="139"/>
                </a:lnTo>
                <a:lnTo>
                  <a:pt x="744" y="137"/>
                </a:lnTo>
                <a:lnTo>
                  <a:pt x="746" y="139"/>
                </a:lnTo>
                <a:lnTo>
                  <a:pt x="746" y="141"/>
                </a:lnTo>
                <a:lnTo>
                  <a:pt x="748" y="141"/>
                </a:lnTo>
                <a:lnTo>
                  <a:pt x="750" y="141"/>
                </a:lnTo>
                <a:lnTo>
                  <a:pt x="752" y="143"/>
                </a:lnTo>
                <a:lnTo>
                  <a:pt x="754" y="143"/>
                </a:lnTo>
                <a:lnTo>
                  <a:pt x="756" y="143"/>
                </a:lnTo>
                <a:lnTo>
                  <a:pt x="758" y="145"/>
                </a:lnTo>
                <a:lnTo>
                  <a:pt x="760" y="145"/>
                </a:lnTo>
                <a:lnTo>
                  <a:pt x="762" y="145"/>
                </a:lnTo>
                <a:lnTo>
                  <a:pt x="764" y="145"/>
                </a:lnTo>
                <a:lnTo>
                  <a:pt x="766" y="145"/>
                </a:lnTo>
                <a:lnTo>
                  <a:pt x="768" y="145"/>
                </a:lnTo>
                <a:lnTo>
                  <a:pt x="770" y="147"/>
                </a:lnTo>
                <a:lnTo>
                  <a:pt x="772" y="147"/>
                </a:lnTo>
                <a:lnTo>
                  <a:pt x="774" y="149"/>
                </a:lnTo>
                <a:lnTo>
                  <a:pt x="776" y="149"/>
                </a:lnTo>
                <a:lnTo>
                  <a:pt x="778" y="149"/>
                </a:lnTo>
                <a:lnTo>
                  <a:pt x="780" y="149"/>
                </a:lnTo>
                <a:lnTo>
                  <a:pt x="780" y="147"/>
                </a:lnTo>
                <a:lnTo>
                  <a:pt x="782" y="147"/>
                </a:lnTo>
                <a:lnTo>
                  <a:pt x="784" y="147"/>
                </a:lnTo>
                <a:lnTo>
                  <a:pt x="786" y="147"/>
                </a:lnTo>
                <a:lnTo>
                  <a:pt x="788" y="147"/>
                </a:lnTo>
                <a:lnTo>
                  <a:pt x="790" y="145"/>
                </a:lnTo>
                <a:lnTo>
                  <a:pt x="792" y="145"/>
                </a:lnTo>
                <a:lnTo>
                  <a:pt x="792" y="143"/>
                </a:lnTo>
                <a:lnTo>
                  <a:pt x="792" y="141"/>
                </a:lnTo>
                <a:lnTo>
                  <a:pt x="794" y="141"/>
                </a:lnTo>
                <a:lnTo>
                  <a:pt x="796" y="141"/>
                </a:lnTo>
                <a:lnTo>
                  <a:pt x="796" y="139"/>
                </a:lnTo>
                <a:lnTo>
                  <a:pt x="796" y="137"/>
                </a:lnTo>
                <a:lnTo>
                  <a:pt x="798" y="139"/>
                </a:lnTo>
                <a:lnTo>
                  <a:pt x="800" y="137"/>
                </a:lnTo>
                <a:lnTo>
                  <a:pt x="798" y="139"/>
                </a:lnTo>
                <a:lnTo>
                  <a:pt x="800" y="141"/>
                </a:lnTo>
                <a:lnTo>
                  <a:pt x="802" y="141"/>
                </a:lnTo>
                <a:lnTo>
                  <a:pt x="804" y="141"/>
                </a:lnTo>
                <a:lnTo>
                  <a:pt x="806" y="141"/>
                </a:lnTo>
                <a:lnTo>
                  <a:pt x="806" y="139"/>
                </a:lnTo>
                <a:lnTo>
                  <a:pt x="808" y="139"/>
                </a:lnTo>
                <a:lnTo>
                  <a:pt x="810" y="141"/>
                </a:lnTo>
                <a:lnTo>
                  <a:pt x="812" y="141"/>
                </a:lnTo>
                <a:lnTo>
                  <a:pt x="814" y="141"/>
                </a:lnTo>
                <a:lnTo>
                  <a:pt x="816" y="139"/>
                </a:lnTo>
                <a:lnTo>
                  <a:pt x="818" y="139"/>
                </a:lnTo>
                <a:lnTo>
                  <a:pt x="820" y="139"/>
                </a:lnTo>
                <a:lnTo>
                  <a:pt x="822" y="139"/>
                </a:lnTo>
                <a:lnTo>
                  <a:pt x="824" y="139"/>
                </a:lnTo>
                <a:lnTo>
                  <a:pt x="826" y="137"/>
                </a:lnTo>
                <a:lnTo>
                  <a:pt x="826" y="135"/>
                </a:lnTo>
                <a:lnTo>
                  <a:pt x="828" y="135"/>
                </a:lnTo>
                <a:lnTo>
                  <a:pt x="830" y="133"/>
                </a:lnTo>
                <a:lnTo>
                  <a:pt x="832" y="131"/>
                </a:lnTo>
                <a:lnTo>
                  <a:pt x="834" y="131"/>
                </a:lnTo>
                <a:lnTo>
                  <a:pt x="836" y="131"/>
                </a:lnTo>
                <a:lnTo>
                  <a:pt x="838" y="129"/>
                </a:lnTo>
                <a:lnTo>
                  <a:pt x="840" y="127"/>
                </a:lnTo>
                <a:lnTo>
                  <a:pt x="842" y="127"/>
                </a:lnTo>
                <a:lnTo>
                  <a:pt x="844" y="127"/>
                </a:lnTo>
                <a:lnTo>
                  <a:pt x="846" y="125"/>
                </a:lnTo>
                <a:lnTo>
                  <a:pt x="848" y="123"/>
                </a:lnTo>
                <a:lnTo>
                  <a:pt x="850" y="121"/>
                </a:lnTo>
                <a:lnTo>
                  <a:pt x="852" y="121"/>
                </a:lnTo>
                <a:lnTo>
                  <a:pt x="854" y="119"/>
                </a:lnTo>
                <a:lnTo>
                  <a:pt x="852" y="117"/>
                </a:lnTo>
                <a:lnTo>
                  <a:pt x="850" y="117"/>
                </a:lnTo>
                <a:lnTo>
                  <a:pt x="848" y="117"/>
                </a:lnTo>
                <a:lnTo>
                  <a:pt x="846" y="117"/>
                </a:lnTo>
                <a:lnTo>
                  <a:pt x="844" y="117"/>
                </a:lnTo>
                <a:lnTo>
                  <a:pt x="842" y="117"/>
                </a:lnTo>
                <a:lnTo>
                  <a:pt x="840" y="117"/>
                </a:lnTo>
                <a:lnTo>
                  <a:pt x="838" y="117"/>
                </a:lnTo>
                <a:lnTo>
                  <a:pt x="836" y="117"/>
                </a:lnTo>
                <a:lnTo>
                  <a:pt x="834" y="117"/>
                </a:lnTo>
                <a:lnTo>
                  <a:pt x="832" y="117"/>
                </a:lnTo>
                <a:lnTo>
                  <a:pt x="830" y="117"/>
                </a:lnTo>
                <a:lnTo>
                  <a:pt x="828" y="117"/>
                </a:lnTo>
                <a:lnTo>
                  <a:pt x="826" y="115"/>
                </a:lnTo>
                <a:lnTo>
                  <a:pt x="826" y="113"/>
                </a:lnTo>
                <a:lnTo>
                  <a:pt x="826" y="111"/>
                </a:lnTo>
                <a:lnTo>
                  <a:pt x="824" y="111"/>
                </a:lnTo>
                <a:lnTo>
                  <a:pt x="822" y="109"/>
                </a:lnTo>
                <a:lnTo>
                  <a:pt x="820" y="107"/>
                </a:lnTo>
                <a:lnTo>
                  <a:pt x="818" y="107"/>
                </a:lnTo>
                <a:lnTo>
                  <a:pt x="816" y="107"/>
                </a:lnTo>
                <a:lnTo>
                  <a:pt x="814" y="107"/>
                </a:lnTo>
                <a:lnTo>
                  <a:pt x="812" y="107"/>
                </a:lnTo>
                <a:lnTo>
                  <a:pt x="810" y="107"/>
                </a:lnTo>
                <a:lnTo>
                  <a:pt x="808" y="105"/>
                </a:lnTo>
                <a:lnTo>
                  <a:pt x="808" y="107"/>
                </a:lnTo>
                <a:lnTo>
                  <a:pt x="806" y="107"/>
                </a:lnTo>
                <a:lnTo>
                  <a:pt x="804" y="107"/>
                </a:lnTo>
                <a:lnTo>
                  <a:pt x="806" y="105"/>
                </a:lnTo>
                <a:lnTo>
                  <a:pt x="808" y="105"/>
                </a:lnTo>
                <a:lnTo>
                  <a:pt x="810" y="105"/>
                </a:lnTo>
                <a:lnTo>
                  <a:pt x="812" y="107"/>
                </a:lnTo>
                <a:lnTo>
                  <a:pt x="816" y="107"/>
                </a:lnTo>
                <a:lnTo>
                  <a:pt x="818" y="105"/>
                </a:lnTo>
                <a:lnTo>
                  <a:pt x="816" y="107"/>
                </a:lnTo>
                <a:lnTo>
                  <a:pt x="818" y="107"/>
                </a:lnTo>
                <a:lnTo>
                  <a:pt x="820" y="107"/>
                </a:lnTo>
                <a:lnTo>
                  <a:pt x="822" y="107"/>
                </a:lnTo>
                <a:lnTo>
                  <a:pt x="824" y="107"/>
                </a:lnTo>
                <a:lnTo>
                  <a:pt x="826" y="107"/>
                </a:lnTo>
                <a:lnTo>
                  <a:pt x="824" y="105"/>
                </a:lnTo>
                <a:lnTo>
                  <a:pt x="826" y="105"/>
                </a:lnTo>
                <a:lnTo>
                  <a:pt x="828" y="107"/>
                </a:lnTo>
                <a:lnTo>
                  <a:pt x="830" y="107"/>
                </a:lnTo>
                <a:lnTo>
                  <a:pt x="832" y="109"/>
                </a:lnTo>
                <a:lnTo>
                  <a:pt x="834" y="109"/>
                </a:lnTo>
                <a:lnTo>
                  <a:pt x="836" y="109"/>
                </a:lnTo>
                <a:lnTo>
                  <a:pt x="838" y="111"/>
                </a:lnTo>
                <a:lnTo>
                  <a:pt x="840" y="111"/>
                </a:lnTo>
                <a:lnTo>
                  <a:pt x="836" y="111"/>
                </a:lnTo>
                <a:lnTo>
                  <a:pt x="838" y="113"/>
                </a:lnTo>
                <a:lnTo>
                  <a:pt x="840" y="115"/>
                </a:lnTo>
                <a:lnTo>
                  <a:pt x="842" y="115"/>
                </a:lnTo>
                <a:lnTo>
                  <a:pt x="842" y="117"/>
                </a:lnTo>
                <a:lnTo>
                  <a:pt x="846" y="117"/>
                </a:lnTo>
                <a:lnTo>
                  <a:pt x="848" y="117"/>
                </a:lnTo>
                <a:lnTo>
                  <a:pt x="850" y="117"/>
                </a:lnTo>
                <a:lnTo>
                  <a:pt x="852" y="117"/>
                </a:lnTo>
                <a:lnTo>
                  <a:pt x="854" y="115"/>
                </a:lnTo>
                <a:lnTo>
                  <a:pt x="856" y="115"/>
                </a:lnTo>
                <a:lnTo>
                  <a:pt x="858" y="113"/>
                </a:lnTo>
                <a:lnTo>
                  <a:pt x="860" y="113"/>
                </a:lnTo>
                <a:lnTo>
                  <a:pt x="862" y="111"/>
                </a:lnTo>
                <a:lnTo>
                  <a:pt x="864" y="111"/>
                </a:lnTo>
                <a:lnTo>
                  <a:pt x="866" y="111"/>
                </a:lnTo>
                <a:lnTo>
                  <a:pt x="868" y="109"/>
                </a:lnTo>
                <a:lnTo>
                  <a:pt x="870" y="107"/>
                </a:lnTo>
                <a:lnTo>
                  <a:pt x="872" y="107"/>
                </a:lnTo>
                <a:lnTo>
                  <a:pt x="874" y="107"/>
                </a:lnTo>
                <a:lnTo>
                  <a:pt x="874" y="105"/>
                </a:lnTo>
                <a:lnTo>
                  <a:pt x="876" y="105"/>
                </a:lnTo>
                <a:lnTo>
                  <a:pt x="878" y="105"/>
                </a:lnTo>
                <a:lnTo>
                  <a:pt x="882" y="101"/>
                </a:lnTo>
                <a:lnTo>
                  <a:pt x="880" y="99"/>
                </a:lnTo>
                <a:lnTo>
                  <a:pt x="878" y="99"/>
                </a:lnTo>
                <a:lnTo>
                  <a:pt x="876" y="99"/>
                </a:lnTo>
                <a:lnTo>
                  <a:pt x="874" y="97"/>
                </a:lnTo>
                <a:lnTo>
                  <a:pt x="876" y="97"/>
                </a:lnTo>
                <a:lnTo>
                  <a:pt x="876" y="95"/>
                </a:lnTo>
                <a:lnTo>
                  <a:pt x="878" y="95"/>
                </a:lnTo>
                <a:lnTo>
                  <a:pt x="880" y="95"/>
                </a:lnTo>
                <a:lnTo>
                  <a:pt x="882" y="95"/>
                </a:lnTo>
                <a:lnTo>
                  <a:pt x="884" y="95"/>
                </a:lnTo>
                <a:lnTo>
                  <a:pt x="886" y="95"/>
                </a:lnTo>
                <a:lnTo>
                  <a:pt x="888" y="95"/>
                </a:lnTo>
                <a:lnTo>
                  <a:pt x="890" y="95"/>
                </a:lnTo>
                <a:lnTo>
                  <a:pt x="892" y="93"/>
                </a:lnTo>
                <a:lnTo>
                  <a:pt x="894" y="93"/>
                </a:lnTo>
                <a:lnTo>
                  <a:pt x="896" y="95"/>
                </a:lnTo>
                <a:lnTo>
                  <a:pt x="894" y="97"/>
                </a:lnTo>
                <a:lnTo>
                  <a:pt x="894" y="99"/>
                </a:lnTo>
                <a:lnTo>
                  <a:pt x="896" y="99"/>
                </a:lnTo>
                <a:lnTo>
                  <a:pt x="898" y="99"/>
                </a:lnTo>
                <a:lnTo>
                  <a:pt x="900" y="101"/>
                </a:lnTo>
                <a:lnTo>
                  <a:pt x="902" y="101"/>
                </a:lnTo>
                <a:lnTo>
                  <a:pt x="904" y="101"/>
                </a:lnTo>
                <a:lnTo>
                  <a:pt x="904" y="99"/>
                </a:lnTo>
                <a:lnTo>
                  <a:pt x="904" y="97"/>
                </a:lnTo>
                <a:lnTo>
                  <a:pt x="906" y="97"/>
                </a:lnTo>
                <a:lnTo>
                  <a:pt x="906" y="99"/>
                </a:lnTo>
                <a:lnTo>
                  <a:pt x="908" y="99"/>
                </a:lnTo>
                <a:lnTo>
                  <a:pt x="910" y="99"/>
                </a:lnTo>
                <a:lnTo>
                  <a:pt x="910" y="101"/>
                </a:lnTo>
                <a:lnTo>
                  <a:pt x="912" y="101"/>
                </a:lnTo>
                <a:lnTo>
                  <a:pt x="914" y="99"/>
                </a:lnTo>
                <a:lnTo>
                  <a:pt x="914" y="97"/>
                </a:lnTo>
                <a:lnTo>
                  <a:pt x="914" y="95"/>
                </a:lnTo>
                <a:lnTo>
                  <a:pt x="912" y="93"/>
                </a:lnTo>
                <a:lnTo>
                  <a:pt x="914" y="93"/>
                </a:lnTo>
                <a:lnTo>
                  <a:pt x="912" y="93"/>
                </a:lnTo>
                <a:lnTo>
                  <a:pt x="912" y="91"/>
                </a:lnTo>
                <a:lnTo>
                  <a:pt x="912" y="89"/>
                </a:lnTo>
                <a:lnTo>
                  <a:pt x="910" y="89"/>
                </a:lnTo>
                <a:lnTo>
                  <a:pt x="912" y="89"/>
                </a:lnTo>
                <a:lnTo>
                  <a:pt x="910" y="89"/>
                </a:lnTo>
                <a:lnTo>
                  <a:pt x="912" y="89"/>
                </a:lnTo>
                <a:lnTo>
                  <a:pt x="910" y="87"/>
                </a:lnTo>
                <a:lnTo>
                  <a:pt x="908" y="87"/>
                </a:lnTo>
                <a:lnTo>
                  <a:pt x="906" y="87"/>
                </a:lnTo>
                <a:lnTo>
                  <a:pt x="904" y="89"/>
                </a:lnTo>
                <a:lnTo>
                  <a:pt x="902" y="89"/>
                </a:lnTo>
                <a:lnTo>
                  <a:pt x="904" y="87"/>
                </a:lnTo>
                <a:lnTo>
                  <a:pt x="906" y="87"/>
                </a:lnTo>
                <a:lnTo>
                  <a:pt x="910" y="87"/>
                </a:lnTo>
                <a:lnTo>
                  <a:pt x="912" y="87"/>
                </a:lnTo>
                <a:lnTo>
                  <a:pt x="910" y="87"/>
                </a:lnTo>
                <a:lnTo>
                  <a:pt x="912" y="85"/>
                </a:lnTo>
                <a:lnTo>
                  <a:pt x="914" y="87"/>
                </a:lnTo>
                <a:lnTo>
                  <a:pt x="916" y="87"/>
                </a:lnTo>
                <a:lnTo>
                  <a:pt x="914" y="87"/>
                </a:lnTo>
                <a:lnTo>
                  <a:pt x="912" y="87"/>
                </a:lnTo>
                <a:lnTo>
                  <a:pt x="914" y="87"/>
                </a:lnTo>
                <a:lnTo>
                  <a:pt x="916" y="89"/>
                </a:lnTo>
                <a:lnTo>
                  <a:pt x="914" y="89"/>
                </a:lnTo>
                <a:lnTo>
                  <a:pt x="912" y="91"/>
                </a:lnTo>
                <a:lnTo>
                  <a:pt x="914" y="91"/>
                </a:lnTo>
                <a:lnTo>
                  <a:pt x="912" y="91"/>
                </a:lnTo>
                <a:lnTo>
                  <a:pt x="914" y="91"/>
                </a:lnTo>
                <a:lnTo>
                  <a:pt x="916" y="91"/>
                </a:lnTo>
                <a:lnTo>
                  <a:pt x="918" y="89"/>
                </a:lnTo>
                <a:lnTo>
                  <a:pt x="920" y="89"/>
                </a:lnTo>
                <a:lnTo>
                  <a:pt x="918" y="91"/>
                </a:lnTo>
                <a:lnTo>
                  <a:pt x="918" y="93"/>
                </a:lnTo>
                <a:lnTo>
                  <a:pt x="916" y="91"/>
                </a:lnTo>
                <a:lnTo>
                  <a:pt x="916" y="93"/>
                </a:lnTo>
                <a:lnTo>
                  <a:pt x="916" y="95"/>
                </a:lnTo>
                <a:lnTo>
                  <a:pt x="918" y="97"/>
                </a:lnTo>
                <a:lnTo>
                  <a:pt x="920" y="97"/>
                </a:lnTo>
                <a:lnTo>
                  <a:pt x="922" y="97"/>
                </a:lnTo>
                <a:lnTo>
                  <a:pt x="924" y="97"/>
                </a:lnTo>
                <a:lnTo>
                  <a:pt x="926" y="95"/>
                </a:lnTo>
                <a:lnTo>
                  <a:pt x="928" y="95"/>
                </a:lnTo>
                <a:lnTo>
                  <a:pt x="930" y="95"/>
                </a:lnTo>
                <a:lnTo>
                  <a:pt x="934" y="95"/>
                </a:lnTo>
                <a:lnTo>
                  <a:pt x="936" y="93"/>
                </a:lnTo>
                <a:lnTo>
                  <a:pt x="938" y="93"/>
                </a:lnTo>
                <a:lnTo>
                  <a:pt x="940" y="91"/>
                </a:lnTo>
                <a:lnTo>
                  <a:pt x="942" y="91"/>
                </a:lnTo>
                <a:lnTo>
                  <a:pt x="944" y="89"/>
                </a:lnTo>
                <a:lnTo>
                  <a:pt x="946" y="89"/>
                </a:lnTo>
                <a:lnTo>
                  <a:pt x="948" y="87"/>
                </a:lnTo>
                <a:lnTo>
                  <a:pt x="950" y="87"/>
                </a:lnTo>
                <a:lnTo>
                  <a:pt x="952" y="87"/>
                </a:lnTo>
                <a:lnTo>
                  <a:pt x="954" y="87"/>
                </a:lnTo>
                <a:lnTo>
                  <a:pt x="956" y="85"/>
                </a:lnTo>
                <a:lnTo>
                  <a:pt x="958" y="83"/>
                </a:lnTo>
                <a:lnTo>
                  <a:pt x="962" y="81"/>
                </a:lnTo>
                <a:lnTo>
                  <a:pt x="964" y="79"/>
                </a:lnTo>
                <a:lnTo>
                  <a:pt x="964" y="77"/>
                </a:lnTo>
                <a:lnTo>
                  <a:pt x="964" y="75"/>
                </a:lnTo>
                <a:lnTo>
                  <a:pt x="962" y="75"/>
                </a:lnTo>
                <a:lnTo>
                  <a:pt x="962" y="74"/>
                </a:lnTo>
                <a:lnTo>
                  <a:pt x="960" y="72"/>
                </a:lnTo>
                <a:lnTo>
                  <a:pt x="960" y="70"/>
                </a:lnTo>
                <a:lnTo>
                  <a:pt x="962" y="68"/>
                </a:lnTo>
                <a:lnTo>
                  <a:pt x="964" y="68"/>
                </a:lnTo>
                <a:lnTo>
                  <a:pt x="962" y="68"/>
                </a:lnTo>
                <a:lnTo>
                  <a:pt x="960" y="66"/>
                </a:lnTo>
                <a:lnTo>
                  <a:pt x="962" y="66"/>
                </a:lnTo>
                <a:lnTo>
                  <a:pt x="960" y="64"/>
                </a:lnTo>
                <a:lnTo>
                  <a:pt x="962" y="64"/>
                </a:lnTo>
                <a:lnTo>
                  <a:pt x="960" y="62"/>
                </a:lnTo>
                <a:lnTo>
                  <a:pt x="962" y="62"/>
                </a:lnTo>
                <a:lnTo>
                  <a:pt x="964" y="62"/>
                </a:lnTo>
                <a:lnTo>
                  <a:pt x="966" y="62"/>
                </a:lnTo>
                <a:lnTo>
                  <a:pt x="966" y="60"/>
                </a:lnTo>
                <a:lnTo>
                  <a:pt x="968" y="62"/>
                </a:lnTo>
                <a:lnTo>
                  <a:pt x="970" y="62"/>
                </a:lnTo>
                <a:lnTo>
                  <a:pt x="972" y="60"/>
                </a:lnTo>
                <a:lnTo>
                  <a:pt x="974" y="60"/>
                </a:lnTo>
                <a:lnTo>
                  <a:pt x="976" y="60"/>
                </a:lnTo>
                <a:lnTo>
                  <a:pt x="978" y="60"/>
                </a:lnTo>
                <a:lnTo>
                  <a:pt x="980" y="58"/>
                </a:lnTo>
                <a:lnTo>
                  <a:pt x="982" y="56"/>
                </a:lnTo>
                <a:lnTo>
                  <a:pt x="982" y="54"/>
                </a:lnTo>
                <a:lnTo>
                  <a:pt x="980" y="54"/>
                </a:lnTo>
                <a:lnTo>
                  <a:pt x="978" y="54"/>
                </a:lnTo>
                <a:lnTo>
                  <a:pt x="976" y="54"/>
                </a:lnTo>
                <a:lnTo>
                  <a:pt x="974" y="54"/>
                </a:lnTo>
                <a:lnTo>
                  <a:pt x="976" y="54"/>
                </a:lnTo>
                <a:lnTo>
                  <a:pt x="978" y="52"/>
                </a:lnTo>
                <a:lnTo>
                  <a:pt x="980" y="52"/>
                </a:lnTo>
                <a:lnTo>
                  <a:pt x="982" y="52"/>
                </a:lnTo>
                <a:lnTo>
                  <a:pt x="984" y="50"/>
                </a:lnTo>
                <a:lnTo>
                  <a:pt x="986" y="50"/>
                </a:lnTo>
                <a:lnTo>
                  <a:pt x="988" y="48"/>
                </a:lnTo>
                <a:lnTo>
                  <a:pt x="986" y="48"/>
                </a:lnTo>
                <a:lnTo>
                  <a:pt x="984" y="48"/>
                </a:lnTo>
                <a:lnTo>
                  <a:pt x="982" y="48"/>
                </a:lnTo>
                <a:lnTo>
                  <a:pt x="980" y="46"/>
                </a:lnTo>
                <a:lnTo>
                  <a:pt x="978" y="48"/>
                </a:lnTo>
                <a:lnTo>
                  <a:pt x="976" y="48"/>
                </a:lnTo>
                <a:lnTo>
                  <a:pt x="978" y="46"/>
                </a:lnTo>
                <a:lnTo>
                  <a:pt x="976" y="46"/>
                </a:lnTo>
                <a:lnTo>
                  <a:pt x="978" y="44"/>
                </a:lnTo>
                <a:lnTo>
                  <a:pt x="976" y="44"/>
                </a:lnTo>
                <a:lnTo>
                  <a:pt x="974" y="44"/>
                </a:lnTo>
                <a:lnTo>
                  <a:pt x="972" y="44"/>
                </a:lnTo>
                <a:lnTo>
                  <a:pt x="972" y="42"/>
                </a:lnTo>
                <a:lnTo>
                  <a:pt x="970" y="42"/>
                </a:lnTo>
                <a:lnTo>
                  <a:pt x="968" y="42"/>
                </a:lnTo>
                <a:lnTo>
                  <a:pt x="970" y="42"/>
                </a:lnTo>
                <a:lnTo>
                  <a:pt x="972" y="42"/>
                </a:lnTo>
                <a:lnTo>
                  <a:pt x="974" y="42"/>
                </a:lnTo>
                <a:lnTo>
                  <a:pt x="976" y="42"/>
                </a:lnTo>
                <a:lnTo>
                  <a:pt x="978" y="40"/>
                </a:lnTo>
                <a:lnTo>
                  <a:pt x="980" y="40"/>
                </a:lnTo>
                <a:lnTo>
                  <a:pt x="978" y="40"/>
                </a:lnTo>
                <a:lnTo>
                  <a:pt x="976" y="40"/>
                </a:lnTo>
                <a:lnTo>
                  <a:pt x="974" y="40"/>
                </a:lnTo>
                <a:lnTo>
                  <a:pt x="972" y="40"/>
                </a:lnTo>
                <a:lnTo>
                  <a:pt x="970" y="40"/>
                </a:lnTo>
                <a:lnTo>
                  <a:pt x="968" y="40"/>
                </a:lnTo>
                <a:lnTo>
                  <a:pt x="966" y="40"/>
                </a:lnTo>
                <a:lnTo>
                  <a:pt x="964" y="40"/>
                </a:lnTo>
                <a:lnTo>
                  <a:pt x="962" y="38"/>
                </a:lnTo>
                <a:lnTo>
                  <a:pt x="960" y="38"/>
                </a:lnTo>
                <a:lnTo>
                  <a:pt x="958" y="38"/>
                </a:lnTo>
                <a:lnTo>
                  <a:pt x="956" y="36"/>
                </a:lnTo>
                <a:lnTo>
                  <a:pt x="954" y="36"/>
                </a:lnTo>
                <a:lnTo>
                  <a:pt x="952" y="36"/>
                </a:lnTo>
                <a:lnTo>
                  <a:pt x="952" y="38"/>
                </a:lnTo>
                <a:lnTo>
                  <a:pt x="950" y="38"/>
                </a:lnTo>
                <a:lnTo>
                  <a:pt x="948" y="38"/>
                </a:lnTo>
                <a:lnTo>
                  <a:pt x="946" y="38"/>
                </a:lnTo>
                <a:lnTo>
                  <a:pt x="944" y="38"/>
                </a:lnTo>
                <a:lnTo>
                  <a:pt x="942" y="36"/>
                </a:lnTo>
                <a:lnTo>
                  <a:pt x="940" y="38"/>
                </a:lnTo>
                <a:lnTo>
                  <a:pt x="942" y="38"/>
                </a:lnTo>
                <a:lnTo>
                  <a:pt x="940" y="38"/>
                </a:lnTo>
                <a:lnTo>
                  <a:pt x="938" y="40"/>
                </a:lnTo>
                <a:lnTo>
                  <a:pt x="938" y="42"/>
                </a:lnTo>
                <a:lnTo>
                  <a:pt x="936" y="44"/>
                </a:lnTo>
                <a:lnTo>
                  <a:pt x="938" y="44"/>
                </a:lnTo>
                <a:lnTo>
                  <a:pt x="936" y="44"/>
                </a:lnTo>
                <a:lnTo>
                  <a:pt x="936" y="46"/>
                </a:lnTo>
                <a:lnTo>
                  <a:pt x="934" y="46"/>
                </a:lnTo>
                <a:lnTo>
                  <a:pt x="934" y="48"/>
                </a:lnTo>
                <a:lnTo>
                  <a:pt x="936" y="48"/>
                </a:lnTo>
                <a:lnTo>
                  <a:pt x="938" y="48"/>
                </a:lnTo>
                <a:lnTo>
                  <a:pt x="936" y="50"/>
                </a:lnTo>
                <a:lnTo>
                  <a:pt x="938" y="50"/>
                </a:lnTo>
                <a:lnTo>
                  <a:pt x="940" y="52"/>
                </a:lnTo>
                <a:lnTo>
                  <a:pt x="938" y="52"/>
                </a:lnTo>
                <a:lnTo>
                  <a:pt x="936" y="52"/>
                </a:lnTo>
                <a:lnTo>
                  <a:pt x="938" y="52"/>
                </a:lnTo>
                <a:lnTo>
                  <a:pt x="936" y="52"/>
                </a:lnTo>
                <a:lnTo>
                  <a:pt x="934" y="52"/>
                </a:lnTo>
                <a:lnTo>
                  <a:pt x="934" y="54"/>
                </a:lnTo>
                <a:lnTo>
                  <a:pt x="932" y="54"/>
                </a:lnTo>
                <a:lnTo>
                  <a:pt x="934" y="56"/>
                </a:lnTo>
                <a:lnTo>
                  <a:pt x="934" y="54"/>
                </a:lnTo>
                <a:lnTo>
                  <a:pt x="934" y="56"/>
                </a:lnTo>
                <a:lnTo>
                  <a:pt x="932" y="56"/>
                </a:lnTo>
                <a:lnTo>
                  <a:pt x="930" y="56"/>
                </a:lnTo>
                <a:lnTo>
                  <a:pt x="928" y="56"/>
                </a:lnTo>
                <a:lnTo>
                  <a:pt x="926" y="56"/>
                </a:lnTo>
                <a:lnTo>
                  <a:pt x="924" y="56"/>
                </a:lnTo>
                <a:lnTo>
                  <a:pt x="922" y="58"/>
                </a:lnTo>
                <a:lnTo>
                  <a:pt x="920" y="58"/>
                </a:lnTo>
                <a:lnTo>
                  <a:pt x="920" y="60"/>
                </a:lnTo>
                <a:lnTo>
                  <a:pt x="918" y="62"/>
                </a:lnTo>
                <a:lnTo>
                  <a:pt x="916" y="64"/>
                </a:lnTo>
                <a:lnTo>
                  <a:pt x="914" y="64"/>
                </a:lnTo>
                <a:lnTo>
                  <a:pt x="912" y="66"/>
                </a:lnTo>
                <a:lnTo>
                  <a:pt x="910" y="68"/>
                </a:lnTo>
                <a:lnTo>
                  <a:pt x="908" y="70"/>
                </a:lnTo>
                <a:lnTo>
                  <a:pt x="906" y="70"/>
                </a:lnTo>
                <a:lnTo>
                  <a:pt x="904" y="70"/>
                </a:lnTo>
                <a:lnTo>
                  <a:pt x="902" y="72"/>
                </a:lnTo>
                <a:lnTo>
                  <a:pt x="900" y="72"/>
                </a:lnTo>
                <a:lnTo>
                  <a:pt x="898" y="74"/>
                </a:lnTo>
                <a:lnTo>
                  <a:pt x="896" y="74"/>
                </a:lnTo>
                <a:lnTo>
                  <a:pt x="896" y="75"/>
                </a:lnTo>
                <a:lnTo>
                  <a:pt x="894" y="77"/>
                </a:lnTo>
                <a:lnTo>
                  <a:pt x="892" y="79"/>
                </a:lnTo>
                <a:lnTo>
                  <a:pt x="890" y="81"/>
                </a:lnTo>
                <a:lnTo>
                  <a:pt x="888" y="79"/>
                </a:lnTo>
                <a:lnTo>
                  <a:pt x="886" y="79"/>
                </a:lnTo>
                <a:lnTo>
                  <a:pt x="886" y="81"/>
                </a:lnTo>
                <a:lnTo>
                  <a:pt x="884" y="81"/>
                </a:lnTo>
                <a:lnTo>
                  <a:pt x="882" y="83"/>
                </a:lnTo>
                <a:lnTo>
                  <a:pt x="880" y="83"/>
                </a:lnTo>
                <a:lnTo>
                  <a:pt x="878" y="83"/>
                </a:lnTo>
                <a:lnTo>
                  <a:pt x="878" y="85"/>
                </a:lnTo>
                <a:lnTo>
                  <a:pt x="876" y="83"/>
                </a:lnTo>
                <a:lnTo>
                  <a:pt x="878" y="83"/>
                </a:lnTo>
                <a:lnTo>
                  <a:pt x="878" y="81"/>
                </a:lnTo>
                <a:lnTo>
                  <a:pt x="878" y="79"/>
                </a:lnTo>
                <a:lnTo>
                  <a:pt x="876" y="77"/>
                </a:lnTo>
                <a:lnTo>
                  <a:pt x="876" y="75"/>
                </a:lnTo>
                <a:lnTo>
                  <a:pt x="874" y="74"/>
                </a:lnTo>
                <a:lnTo>
                  <a:pt x="874" y="72"/>
                </a:lnTo>
                <a:lnTo>
                  <a:pt x="874" y="70"/>
                </a:lnTo>
                <a:lnTo>
                  <a:pt x="876" y="70"/>
                </a:lnTo>
                <a:lnTo>
                  <a:pt x="878" y="68"/>
                </a:lnTo>
                <a:lnTo>
                  <a:pt x="880" y="66"/>
                </a:lnTo>
                <a:lnTo>
                  <a:pt x="880" y="64"/>
                </a:lnTo>
                <a:lnTo>
                  <a:pt x="882" y="64"/>
                </a:lnTo>
                <a:lnTo>
                  <a:pt x="884" y="64"/>
                </a:lnTo>
                <a:lnTo>
                  <a:pt x="882" y="64"/>
                </a:lnTo>
                <a:lnTo>
                  <a:pt x="884" y="66"/>
                </a:lnTo>
                <a:lnTo>
                  <a:pt x="886" y="66"/>
                </a:lnTo>
                <a:lnTo>
                  <a:pt x="888" y="64"/>
                </a:lnTo>
                <a:lnTo>
                  <a:pt x="888" y="62"/>
                </a:lnTo>
                <a:lnTo>
                  <a:pt x="890" y="62"/>
                </a:lnTo>
                <a:lnTo>
                  <a:pt x="890" y="60"/>
                </a:lnTo>
                <a:lnTo>
                  <a:pt x="892" y="58"/>
                </a:lnTo>
                <a:lnTo>
                  <a:pt x="892" y="56"/>
                </a:lnTo>
                <a:lnTo>
                  <a:pt x="892" y="54"/>
                </a:lnTo>
                <a:lnTo>
                  <a:pt x="890" y="52"/>
                </a:lnTo>
                <a:lnTo>
                  <a:pt x="888" y="52"/>
                </a:lnTo>
                <a:lnTo>
                  <a:pt x="888" y="50"/>
                </a:lnTo>
                <a:lnTo>
                  <a:pt x="886" y="48"/>
                </a:lnTo>
                <a:lnTo>
                  <a:pt x="884" y="46"/>
                </a:lnTo>
                <a:lnTo>
                  <a:pt x="882" y="48"/>
                </a:lnTo>
                <a:lnTo>
                  <a:pt x="880" y="48"/>
                </a:lnTo>
                <a:lnTo>
                  <a:pt x="878" y="48"/>
                </a:lnTo>
                <a:lnTo>
                  <a:pt x="878" y="50"/>
                </a:lnTo>
                <a:lnTo>
                  <a:pt x="874" y="52"/>
                </a:lnTo>
                <a:lnTo>
                  <a:pt x="872" y="52"/>
                </a:lnTo>
                <a:lnTo>
                  <a:pt x="870" y="54"/>
                </a:lnTo>
                <a:lnTo>
                  <a:pt x="870" y="56"/>
                </a:lnTo>
                <a:lnTo>
                  <a:pt x="868" y="58"/>
                </a:lnTo>
                <a:lnTo>
                  <a:pt x="866" y="58"/>
                </a:lnTo>
                <a:lnTo>
                  <a:pt x="864" y="58"/>
                </a:lnTo>
                <a:lnTo>
                  <a:pt x="864" y="60"/>
                </a:lnTo>
                <a:lnTo>
                  <a:pt x="862" y="60"/>
                </a:lnTo>
                <a:lnTo>
                  <a:pt x="860" y="62"/>
                </a:lnTo>
                <a:lnTo>
                  <a:pt x="858" y="64"/>
                </a:lnTo>
                <a:lnTo>
                  <a:pt x="856" y="66"/>
                </a:lnTo>
                <a:lnTo>
                  <a:pt x="854" y="66"/>
                </a:lnTo>
                <a:lnTo>
                  <a:pt x="854" y="64"/>
                </a:lnTo>
                <a:lnTo>
                  <a:pt x="852" y="64"/>
                </a:lnTo>
                <a:lnTo>
                  <a:pt x="854" y="62"/>
                </a:lnTo>
                <a:lnTo>
                  <a:pt x="852" y="62"/>
                </a:lnTo>
                <a:lnTo>
                  <a:pt x="854" y="60"/>
                </a:lnTo>
                <a:lnTo>
                  <a:pt x="856" y="58"/>
                </a:lnTo>
                <a:lnTo>
                  <a:pt x="858" y="58"/>
                </a:lnTo>
                <a:lnTo>
                  <a:pt x="860" y="56"/>
                </a:lnTo>
                <a:lnTo>
                  <a:pt x="858" y="56"/>
                </a:lnTo>
                <a:lnTo>
                  <a:pt x="860" y="54"/>
                </a:lnTo>
                <a:lnTo>
                  <a:pt x="860" y="52"/>
                </a:lnTo>
                <a:lnTo>
                  <a:pt x="860" y="50"/>
                </a:lnTo>
                <a:lnTo>
                  <a:pt x="858" y="48"/>
                </a:lnTo>
                <a:lnTo>
                  <a:pt x="856" y="46"/>
                </a:lnTo>
                <a:lnTo>
                  <a:pt x="858" y="46"/>
                </a:lnTo>
                <a:lnTo>
                  <a:pt x="860" y="46"/>
                </a:lnTo>
                <a:lnTo>
                  <a:pt x="860" y="48"/>
                </a:lnTo>
                <a:lnTo>
                  <a:pt x="860" y="46"/>
                </a:lnTo>
                <a:lnTo>
                  <a:pt x="862" y="46"/>
                </a:lnTo>
                <a:lnTo>
                  <a:pt x="864" y="46"/>
                </a:lnTo>
                <a:lnTo>
                  <a:pt x="866" y="44"/>
                </a:lnTo>
                <a:lnTo>
                  <a:pt x="868" y="44"/>
                </a:lnTo>
                <a:lnTo>
                  <a:pt x="870" y="44"/>
                </a:lnTo>
                <a:lnTo>
                  <a:pt x="872" y="44"/>
                </a:lnTo>
                <a:lnTo>
                  <a:pt x="870" y="42"/>
                </a:lnTo>
                <a:lnTo>
                  <a:pt x="868" y="42"/>
                </a:lnTo>
                <a:lnTo>
                  <a:pt x="866" y="44"/>
                </a:lnTo>
                <a:lnTo>
                  <a:pt x="864" y="42"/>
                </a:lnTo>
                <a:lnTo>
                  <a:pt x="862" y="42"/>
                </a:lnTo>
                <a:lnTo>
                  <a:pt x="860" y="42"/>
                </a:lnTo>
                <a:lnTo>
                  <a:pt x="858" y="42"/>
                </a:lnTo>
                <a:lnTo>
                  <a:pt x="860" y="42"/>
                </a:lnTo>
                <a:lnTo>
                  <a:pt x="862" y="42"/>
                </a:lnTo>
                <a:lnTo>
                  <a:pt x="860" y="40"/>
                </a:lnTo>
                <a:lnTo>
                  <a:pt x="858" y="42"/>
                </a:lnTo>
                <a:lnTo>
                  <a:pt x="854" y="42"/>
                </a:lnTo>
                <a:lnTo>
                  <a:pt x="852" y="42"/>
                </a:lnTo>
                <a:lnTo>
                  <a:pt x="850" y="42"/>
                </a:lnTo>
                <a:lnTo>
                  <a:pt x="850" y="40"/>
                </a:lnTo>
                <a:lnTo>
                  <a:pt x="848" y="40"/>
                </a:lnTo>
                <a:lnTo>
                  <a:pt x="846" y="40"/>
                </a:lnTo>
                <a:lnTo>
                  <a:pt x="844" y="40"/>
                </a:lnTo>
                <a:lnTo>
                  <a:pt x="842" y="40"/>
                </a:lnTo>
                <a:lnTo>
                  <a:pt x="844" y="40"/>
                </a:lnTo>
                <a:lnTo>
                  <a:pt x="846" y="40"/>
                </a:lnTo>
                <a:lnTo>
                  <a:pt x="844" y="40"/>
                </a:lnTo>
                <a:lnTo>
                  <a:pt x="842" y="40"/>
                </a:lnTo>
                <a:lnTo>
                  <a:pt x="844" y="38"/>
                </a:lnTo>
                <a:lnTo>
                  <a:pt x="846" y="38"/>
                </a:lnTo>
                <a:lnTo>
                  <a:pt x="848" y="38"/>
                </a:lnTo>
                <a:lnTo>
                  <a:pt x="850" y="38"/>
                </a:lnTo>
                <a:lnTo>
                  <a:pt x="852" y="36"/>
                </a:lnTo>
                <a:lnTo>
                  <a:pt x="854" y="36"/>
                </a:lnTo>
                <a:lnTo>
                  <a:pt x="856" y="36"/>
                </a:lnTo>
                <a:lnTo>
                  <a:pt x="858" y="34"/>
                </a:lnTo>
                <a:lnTo>
                  <a:pt x="856" y="32"/>
                </a:lnTo>
                <a:lnTo>
                  <a:pt x="854" y="32"/>
                </a:lnTo>
                <a:lnTo>
                  <a:pt x="852" y="34"/>
                </a:lnTo>
                <a:lnTo>
                  <a:pt x="854" y="32"/>
                </a:lnTo>
                <a:lnTo>
                  <a:pt x="856" y="32"/>
                </a:lnTo>
                <a:lnTo>
                  <a:pt x="858" y="32"/>
                </a:lnTo>
                <a:lnTo>
                  <a:pt x="860" y="32"/>
                </a:lnTo>
                <a:lnTo>
                  <a:pt x="862" y="32"/>
                </a:lnTo>
                <a:lnTo>
                  <a:pt x="866" y="32"/>
                </a:lnTo>
                <a:lnTo>
                  <a:pt x="868" y="32"/>
                </a:lnTo>
                <a:lnTo>
                  <a:pt x="866" y="30"/>
                </a:lnTo>
                <a:lnTo>
                  <a:pt x="868" y="28"/>
                </a:lnTo>
                <a:lnTo>
                  <a:pt x="866" y="28"/>
                </a:lnTo>
                <a:lnTo>
                  <a:pt x="864" y="30"/>
                </a:lnTo>
                <a:lnTo>
                  <a:pt x="862" y="30"/>
                </a:lnTo>
                <a:lnTo>
                  <a:pt x="864" y="28"/>
                </a:lnTo>
                <a:lnTo>
                  <a:pt x="864" y="26"/>
                </a:lnTo>
                <a:lnTo>
                  <a:pt x="862" y="26"/>
                </a:lnTo>
                <a:lnTo>
                  <a:pt x="864" y="24"/>
                </a:lnTo>
                <a:lnTo>
                  <a:pt x="862" y="22"/>
                </a:lnTo>
                <a:lnTo>
                  <a:pt x="860" y="22"/>
                </a:lnTo>
                <a:lnTo>
                  <a:pt x="862" y="20"/>
                </a:lnTo>
                <a:lnTo>
                  <a:pt x="860" y="20"/>
                </a:lnTo>
                <a:lnTo>
                  <a:pt x="858" y="20"/>
                </a:lnTo>
                <a:lnTo>
                  <a:pt x="860" y="20"/>
                </a:lnTo>
                <a:lnTo>
                  <a:pt x="862" y="18"/>
                </a:lnTo>
                <a:lnTo>
                  <a:pt x="864" y="16"/>
                </a:lnTo>
                <a:lnTo>
                  <a:pt x="866" y="14"/>
                </a:lnTo>
                <a:lnTo>
                  <a:pt x="868" y="12"/>
                </a:lnTo>
                <a:lnTo>
                  <a:pt x="866" y="10"/>
                </a:lnTo>
                <a:lnTo>
                  <a:pt x="864" y="8"/>
                </a:lnTo>
                <a:lnTo>
                  <a:pt x="862" y="6"/>
                </a:lnTo>
                <a:lnTo>
                  <a:pt x="864" y="4"/>
                </a:lnTo>
                <a:lnTo>
                  <a:pt x="862" y="4"/>
                </a:lnTo>
                <a:lnTo>
                  <a:pt x="860" y="4"/>
                </a:lnTo>
                <a:lnTo>
                  <a:pt x="858" y="4"/>
                </a:lnTo>
                <a:lnTo>
                  <a:pt x="856" y="6"/>
                </a:lnTo>
                <a:lnTo>
                  <a:pt x="856" y="4"/>
                </a:lnTo>
                <a:lnTo>
                  <a:pt x="854" y="4"/>
                </a:lnTo>
                <a:lnTo>
                  <a:pt x="856" y="2"/>
                </a:lnTo>
                <a:lnTo>
                  <a:pt x="858" y="2"/>
                </a:lnTo>
                <a:lnTo>
                  <a:pt x="856" y="0"/>
                </a:lnTo>
                <a:lnTo>
                  <a:pt x="854" y="0"/>
                </a:lnTo>
                <a:lnTo>
                  <a:pt x="852" y="0"/>
                </a:lnTo>
                <a:lnTo>
                  <a:pt x="850" y="0"/>
                </a:lnTo>
                <a:lnTo>
                  <a:pt x="848" y="2"/>
                </a:lnTo>
                <a:lnTo>
                  <a:pt x="850" y="2"/>
                </a:lnTo>
                <a:lnTo>
                  <a:pt x="852" y="2"/>
                </a:lnTo>
                <a:lnTo>
                  <a:pt x="854" y="2"/>
                </a:lnTo>
                <a:lnTo>
                  <a:pt x="854" y="4"/>
                </a:lnTo>
                <a:lnTo>
                  <a:pt x="852" y="2"/>
                </a:lnTo>
                <a:lnTo>
                  <a:pt x="850" y="2"/>
                </a:lnTo>
                <a:lnTo>
                  <a:pt x="848" y="4"/>
                </a:lnTo>
                <a:lnTo>
                  <a:pt x="846" y="4"/>
                </a:lnTo>
                <a:lnTo>
                  <a:pt x="844" y="4"/>
                </a:lnTo>
                <a:lnTo>
                  <a:pt x="842" y="4"/>
                </a:lnTo>
                <a:lnTo>
                  <a:pt x="840" y="6"/>
                </a:lnTo>
                <a:lnTo>
                  <a:pt x="838" y="6"/>
                </a:lnTo>
                <a:lnTo>
                  <a:pt x="836" y="6"/>
                </a:lnTo>
                <a:lnTo>
                  <a:pt x="834" y="6"/>
                </a:lnTo>
                <a:lnTo>
                  <a:pt x="832" y="8"/>
                </a:lnTo>
                <a:lnTo>
                  <a:pt x="834" y="8"/>
                </a:lnTo>
                <a:lnTo>
                  <a:pt x="836" y="8"/>
                </a:lnTo>
                <a:lnTo>
                  <a:pt x="838" y="8"/>
                </a:lnTo>
                <a:lnTo>
                  <a:pt x="836" y="10"/>
                </a:lnTo>
                <a:lnTo>
                  <a:pt x="834" y="12"/>
                </a:lnTo>
                <a:lnTo>
                  <a:pt x="832" y="12"/>
                </a:lnTo>
                <a:lnTo>
                  <a:pt x="830" y="10"/>
                </a:lnTo>
                <a:lnTo>
                  <a:pt x="828" y="10"/>
                </a:lnTo>
                <a:lnTo>
                  <a:pt x="826" y="10"/>
                </a:lnTo>
                <a:lnTo>
                  <a:pt x="824" y="12"/>
                </a:lnTo>
                <a:lnTo>
                  <a:pt x="822" y="12"/>
                </a:lnTo>
                <a:lnTo>
                  <a:pt x="820" y="12"/>
                </a:lnTo>
                <a:lnTo>
                  <a:pt x="820" y="14"/>
                </a:lnTo>
                <a:lnTo>
                  <a:pt x="818" y="14"/>
                </a:lnTo>
                <a:lnTo>
                  <a:pt x="818" y="16"/>
                </a:lnTo>
                <a:lnTo>
                  <a:pt x="816" y="18"/>
                </a:lnTo>
                <a:lnTo>
                  <a:pt x="814" y="18"/>
                </a:lnTo>
                <a:lnTo>
                  <a:pt x="812" y="20"/>
                </a:lnTo>
                <a:lnTo>
                  <a:pt x="812" y="22"/>
                </a:lnTo>
                <a:lnTo>
                  <a:pt x="814" y="24"/>
                </a:lnTo>
                <a:lnTo>
                  <a:pt x="816" y="24"/>
                </a:lnTo>
                <a:lnTo>
                  <a:pt x="816" y="22"/>
                </a:lnTo>
                <a:lnTo>
                  <a:pt x="818" y="22"/>
                </a:lnTo>
                <a:lnTo>
                  <a:pt x="816" y="22"/>
                </a:lnTo>
                <a:lnTo>
                  <a:pt x="816" y="24"/>
                </a:lnTo>
                <a:lnTo>
                  <a:pt x="814" y="24"/>
                </a:lnTo>
                <a:lnTo>
                  <a:pt x="812" y="24"/>
                </a:lnTo>
                <a:lnTo>
                  <a:pt x="810" y="26"/>
                </a:lnTo>
                <a:lnTo>
                  <a:pt x="808" y="28"/>
                </a:lnTo>
                <a:lnTo>
                  <a:pt x="806" y="28"/>
                </a:lnTo>
                <a:lnTo>
                  <a:pt x="804" y="28"/>
                </a:lnTo>
                <a:lnTo>
                  <a:pt x="802" y="30"/>
                </a:lnTo>
                <a:lnTo>
                  <a:pt x="802" y="32"/>
                </a:lnTo>
                <a:lnTo>
                  <a:pt x="800" y="34"/>
                </a:lnTo>
                <a:lnTo>
                  <a:pt x="802" y="34"/>
                </a:lnTo>
                <a:lnTo>
                  <a:pt x="802" y="36"/>
                </a:lnTo>
                <a:lnTo>
                  <a:pt x="802" y="38"/>
                </a:lnTo>
                <a:lnTo>
                  <a:pt x="806" y="38"/>
                </a:lnTo>
                <a:lnTo>
                  <a:pt x="808" y="40"/>
                </a:lnTo>
                <a:lnTo>
                  <a:pt x="810" y="40"/>
                </a:lnTo>
                <a:lnTo>
                  <a:pt x="812" y="42"/>
                </a:lnTo>
                <a:lnTo>
                  <a:pt x="814" y="42"/>
                </a:lnTo>
                <a:lnTo>
                  <a:pt x="816" y="42"/>
                </a:lnTo>
                <a:lnTo>
                  <a:pt x="818" y="40"/>
                </a:lnTo>
                <a:lnTo>
                  <a:pt x="818" y="42"/>
                </a:lnTo>
                <a:lnTo>
                  <a:pt x="818" y="44"/>
                </a:lnTo>
                <a:lnTo>
                  <a:pt x="820" y="44"/>
                </a:lnTo>
                <a:lnTo>
                  <a:pt x="824" y="44"/>
                </a:lnTo>
                <a:lnTo>
                  <a:pt x="826" y="44"/>
                </a:lnTo>
                <a:lnTo>
                  <a:pt x="828" y="42"/>
                </a:lnTo>
                <a:lnTo>
                  <a:pt x="830" y="42"/>
                </a:lnTo>
                <a:lnTo>
                  <a:pt x="830" y="44"/>
                </a:lnTo>
                <a:lnTo>
                  <a:pt x="828" y="46"/>
                </a:lnTo>
                <a:lnTo>
                  <a:pt x="830" y="46"/>
                </a:lnTo>
                <a:lnTo>
                  <a:pt x="828" y="46"/>
                </a:lnTo>
                <a:lnTo>
                  <a:pt x="826" y="46"/>
                </a:lnTo>
                <a:lnTo>
                  <a:pt x="824" y="48"/>
                </a:lnTo>
                <a:lnTo>
                  <a:pt x="822" y="48"/>
                </a:lnTo>
                <a:lnTo>
                  <a:pt x="822" y="46"/>
                </a:lnTo>
                <a:lnTo>
                  <a:pt x="824" y="46"/>
                </a:lnTo>
                <a:lnTo>
                  <a:pt x="826" y="46"/>
                </a:lnTo>
                <a:lnTo>
                  <a:pt x="828" y="44"/>
                </a:lnTo>
                <a:lnTo>
                  <a:pt x="826" y="44"/>
                </a:lnTo>
                <a:lnTo>
                  <a:pt x="824" y="46"/>
                </a:lnTo>
                <a:lnTo>
                  <a:pt x="822" y="46"/>
                </a:lnTo>
                <a:lnTo>
                  <a:pt x="820" y="46"/>
                </a:lnTo>
                <a:lnTo>
                  <a:pt x="818" y="46"/>
                </a:lnTo>
                <a:lnTo>
                  <a:pt x="816" y="46"/>
                </a:lnTo>
                <a:lnTo>
                  <a:pt x="816" y="48"/>
                </a:lnTo>
                <a:lnTo>
                  <a:pt x="818" y="50"/>
                </a:lnTo>
                <a:lnTo>
                  <a:pt x="816" y="50"/>
                </a:lnTo>
                <a:lnTo>
                  <a:pt x="814" y="52"/>
                </a:lnTo>
                <a:lnTo>
                  <a:pt x="812" y="52"/>
                </a:lnTo>
                <a:lnTo>
                  <a:pt x="810" y="52"/>
                </a:lnTo>
                <a:lnTo>
                  <a:pt x="808" y="52"/>
                </a:lnTo>
                <a:lnTo>
                  <a:pt x="806" y="54"/>
                </a:lnTo>
                <a:lnTo>
                  <a:pt x="804" y="56"/>
                </a:lnTo>
                <a:lnTo>
                  <a:pt x="806" y="56"/>
                </a:lnTo>
                <a:lnTo>
                  <a:pt x="808" y="56"/>
                </a:lnTo>
                <a:lnTo>
                  <a:pt x="810" y="56"/>
                </a:lnTo>
                <a:lnTo>
                  <a:pt x="812" y="56"/>
                </a:lnTo>
                <a:lnTo>
                  <a:pt x="814" y="54"/>
                </a:lnTo>
                <a:lnTo>
                  <a:pt x="816" y="54"/>
                </a:lnTo>
                <a:lnTo>
                  <a:pt x="814" y="54"/>
                </a:lnTo>
                <a:lnTo>
                  <a:pt x="812" y="54"/>
                </a:lnTo>
                <a:lnTo>
                  <a:pt x="814" y="52"/>
                </a:lnTo>
                <a:lnTo>
                  <a:pt x="816" y="52"/>
                </a:lnTo>
                <a:lnTo>
                  <a:pt x="818" y="50"/>
                </a:lnTo>
                <a:lnTo>
                  <a:pt x="820" y="52"/>
                </a:lnTo>
                <a:lnTo>
                  <a:pt x="820" y="54"/>
                </a:lnTo>
                <a:lnTo>
                  <a:pt x="818" y="56"/>
                </a:lnTo>
                <a:lnTo>
                  <a:pt x="816" y="56"/>
                </a:lnTo>
                <a:lnTo>
                  <a:pt x="814" y="58"/>
                </a:lnTo>
                <a:lnTo>
                  <a:pt x="816" y="58"/>
                </a:lnTo>
                <a:lnTo>
                  <a:pt x="818" y="58"/>
                </a:lnTo>
                <a:lnTo>
                  <a:pt x="816" y="58"/>
                </a:lnTo>
                <a:lnTo>
                  <a:pt x="814" y="60"/>
                </a:lnTo>
                <a:lnTo>
                  <a:pt x="812" y="60"/>
                </a:lnTo>
                <a:lnTo>
                  <a:pt x="810" y="60"/>
                </a:lnTo>
                <a:lnTo>
                  <a:pt x="808" y="62"/>
                </a:lnTo>
                <a:lnTo>
                  <a:pt x="806" y="62"/>
                </a:lnTo>
                <a:lnTo>
                  <a:pt x="804" y="62"/>
                </a:lnTo>
                <a:lnTo>
                  <a:pt x="802" y="64"/>
                </a:lnTo>
                <a:lnTo>
                  <a:pt x="800" y="64"/>
                </a:lnTo>
                <a:lnTo>
                  <a:pt x="798" y="66"/>
                </a:lnTo>
                <a:lnTo>
                  <a:pt x="796" y="66"/>
                </a:lnTo>
                <a:lnTo>
                  <a:pt x="794" y="66"/>
                </a:lnTo>
                <a:lnTo>
                  <a:pt x="792" y="68"/>
                </a:lnTo>
                <a:lnTo>
                  <a:pt x="790" y="68"/>
                </a:lnTo>
                <a:lnTo>
                  <a:pt x="786" y="68"/>
                </a:lnTo>
                <a:lnTo>
                  <a:pt x="784" y="68"/>
                </a:lnTo>
                <a:lnTo>
                  <a:pt x="782" y="68"/>
                </a:lnTo>
                <a:lnTo>
                  <a:pt x="780" y="70"/>
                </a:lnTo>
                <a:lnTo>
                  <a:pt x="778" y="70"/>
                </a:lnTo>
                <a:lnTo>
                  <a:pt x="776" y="72"/>
                </a:lnTo>
                <a:lnTo>
                  <a:pt x="774" y="74"/>
                </a:lnTo>
                <a:lnTo>
                  <a:pt x="774" y="75"/>
                </a:lnTo>
                <a:lnTo>
                  <a:pt x="774" y="77"/>
                </a:lnTo>
                <a:lnTo>
                  <a:pt x="772" y="77"/>
                </a:lnTo>
                <a:lnTo>
                  <a:pt x="772" y="79"/>
                </a:lnTo>
                <a:lnTo>
                  <a:pt x="772" y="81"/>
                </a:lnTo>
                <a:lnTo>
                  <a:pt x="770" y="81"/>
                </a:lnTo>
                <a:lnTo>
                  <a:pt x="770" y="83"/>
                </a:lnTo>
                <a:lnTo>
                  <a:pt x="768" y="83"/>
                </a:lnTo>
                <a:lnTo>
                  <a:pt x="768" y="85"/>
                </a:lnTo>
                <a:lnTo>
                  <a:pt x="766" y="87"/>
                </a:lnTo>
                <a:lnTo>
                  <a:pt x="764" y="89"/>
                </a:lnTo>
                <a:lnTo>
                  <a:pt x="762" y="87"/>
                </a:lnTo>
                <a:lnTo>
                  <a:pt x="758" y="87"/>
                </a:lnTo>
                <a:lnTo>
                  <a:pt x="756" y="87"/>
                </a:lnTo>
                <a:lnTo>
                  <a:pt x="754" y="89"/>
                </a:lnTo>
                <a:lnTo>
                  <a:pt x="756" y="91"/>
                </a:lnTo>
                <a:lnTo>
                  <a:pt x="758" y="91"/>
                </a:lnTo>
                <a:lnTo>
                  <a:pt x="756" y="93"/>
                </a:lnTo>
                <a:lnTo>
                  <a:pt x="754" y="93"/>
                </a:lnTo>
                <a:lnTo>
                  <a:pt x="752" y="93"/>
                </a:lnTo>
                <a:lnTo>
                  <a:pt x="754" y="93"/>
                </a:lnTo>
                <a:lnTo>
                  <a:pt x="756" y="91"/>
                </a:lnTo>
                <a:lnTo>
                  <a:pt x="754" y="89"/>
                </a:lnTo>
                <a:lnTo>
                  <a:pt x="752" y="87"/>
                </a:lnTo>
                <a:lnTo>
                  <a:pt x="752" y="85"/>
                </a:lnTo>
                <a:lnTo>
                  <a:pt x="754" y="85"/>
                </a:lnTo>
                <a:lnTo>
                  <a:pt x="754" y="87"/>
                </a:lnTo>
                <a:lnTo>
                  <a:pt x="756" y="87"/>
                </a:lnTo>
                <a:lnTo>
                  <a:pt x="758" y="85"/>
                </a:lnTo>
                <a:lnTo>
                  <a:pt x="758" y="87"/>
                </a:lnTo>
                <a:lnTo>
                  <a:pt x="760" y="87"/>
                </a:lnTo>
                <a:lnTo>
                  <a:pt x="762" y="87"/>
                </a:lnTo>
                <a:lnTo>
                  <a:pt x="764" y="87"/>
                </a:lnTo>
                <a:lnTo>
                  <a:pt x="766" y="87"/>
                </a:lnTo>
                <a:lnTo>
                  <a:pt x="766" y="85"/>
                </a:lnTo>
                <a:lnTo>
                  <a:pt x="768" y="83"/>
                </a:lnTo>
                <a:lnTo>
                  <a:pt x="766" y="83"/>
                </a:lnTo>
                <a:lnTo>
                  <a:pt x="764" y="83"/>
                </a:lnTo>
                <a:lnTo>
                  <a:pt x="762" y="83"/>
                </a:lnTo>
                <a:lnTo>
                  <a:pt x="764" y="83"/>
                </a:lnTo>
                <a:lnTo>
                  <a:pt x="766" y="81"/>
                </a:lnTo>
                <a:lnTo>
                  <a:pt x="768" y="81"/>
                </a:lnTo>
                <a:lnTo>
                  <a:pt x="766" y="79"/>
                </a:lnTo>
                <a:lnTo>
                  <a:pt x="764" y="81"/>
                </a:lnTo>
                <a:lnTo>
                  <a:pt x="762" y="81"/>
                </a:lnTo>
                <a:lnTo>
                  <a:pt x="760" y="83"/>
                </a:lnTo>
                <a:lnTo>
                  <a:pt x="758" y="83"/>
                </a:lnTo>
                <a:lnTo>
                  <a:pt x="760" y="81"/>
                </a:lnTo>
                <a:lnTo>
                  <a:pt x="760" y="79"/>
                </a:lnTo>
                <a:lnTo>
                  <a:pt x="762" y="79"/>
                </a:lnTo>
                <a:lnTo>
                  <a:pt x="760" y="79"/>
                </a:lnTo>
                <a:lnTo>
                  <a:pt x="760" y="77"/>
                </a:lnTo>
                <a:lnTo>
                  <a:pt x="762" y="75"/>
                </a:lnTo>
                <a:lnTo>
                  <a:pt x="764" y="75"/>
                </a:lnTo>
                <a:lnTo>
                  <a:pt x="766" y="74"/>
                </a:lnTo>
                <a:lnTo>
                  <a:pt x="768" y="72"/>
                </a:lnTo>
                <a:lnTo>
                  <a:pt x="770" y="72"/>
                </a:lnTo>
                <a:lnTo>
                  <a:pt x="772" y="68"/>
                </a:lnTo>
                <a:lnTo>
                  <a:pt x="774" y="68"/>
                </a:lnTo>
                <a:lnTo>
                  <a:pt x="776" y="66"/>
                </a:lnTo>
                <a:lnTo>
                  <a:pt x="778" y="64"/>
                </a:lnTo>
                <a:lnTo>
                  <a:pt x="776" y="66"/>
                </a:lnTo>
                <a:lnTo>
                  <a:pt x="774" y="66"/>
                </a:lnTo>
                <a:lnTo>
                  <a:pt x="772" y="66"/>
                </a:lnTo>
                <a:lnTo>
                  <a:pt x="770" y="66"/>
                </a:lnTo>
                <a:lnTo>
                  <a:pt x="768" y="68"/>
                </a:lnTo>
                <a:lnTo>
                  <a:pt x="766" y="68"/>
                </a:lnTo>
                <a:lnTo>
                  <a:pt x="764" y="70"/>
                </a:lnTo>
                <a:lnTo>
                  <a:pt x="766" y="68"/>
                </a:lnTo>
                <a:lnTo>
                  <a:pt x="768" y="66"/>
                </a:lnTo>
                <a:lnTo>
                  <a:pt x="770" y="66"/>
                </a:lnTo>
                <a:lnTo>
                  <a:pt x="772" y="64"/>
                </a:lnTo>
                <a:lnTo>
                  <a:pt x="770" y="64"/>
                </a:lnTo>
                <a:lnTo>
                  <a:pt x="768" y="66"/>
                </a:lnTo>
                <a:lnTo>
                  <a:pt x="766" y="64"/>
                </a:lnTo>
                <a:lnTo>
                  <a:pt x="764" y="66"/>
                </a:lnTo>
                <a:lnTo>
                  <a:pt x="762" y="64"/>
                </a:lnTo>
                <a:lnTo>
                  <a:pt x="764" y="64"/>
                </a:lnTo>
                <a:lnTo>
                  <a:pt x="764" y="62"/>
                </a:lnTo>
                <a:lnTo>
                  <a:pt x="762" y="60"/>
                </a:lnTo>
                <a:lnTo>
                  <a:pt x="760" y="60"/>
                </a:lnTo>
                <a:lnTo>
                  <a:pt x="758" y="62"/>
                </a:lnTo>
                <a:lnTo>
                  <a:pt x="758" y="60"/>
                </a:lnTo>
                <a:lnTo>
                  <a:pt x="756" y="60"/>
                </a:lnTo>
                <a:lnTo>
                  <a:pt x="754" y="62"/>
                </a:lnTo>
                <a:lnTo>
                  <a:pt x="752" y="64"/>
                </a:lnTo>
                <a:lnTo>
                  <a:pt x="750" y="64"/>
                </a:lnTo>
                <a:lnTo>
                  <a:pt x="748" y="64"/>
                </a:lnTo>
                <a:lnTo>
                  <a:pt x="746" y="62"/>
                </a:lnTo>
                <a:lnTo>
                  <a:pt x="744" y="62"/>
                </a:lnTo>
                <a:lnTo>
                  <a:pt x="742" y="62"/>
                </a:lnTo>
                <a:lnTo>
                  <a:pt x="742" y="64"/>
                </a:lnTo>
                <a:lnTo>
                  <a:pt x="744" y="66"/>
                </a:lnTo>
                <a:lnTo>
                  <a:pt x="742" y="68"/>
                </a:lnTo>
                <a:lnTo>
                  <a:pt x="742" y="66"/>
                </a:lnTo>
                <a:lnTo>
                  <a:pt x="740" y="68"/>
                </a:lnTo>
                <a:lnTo>
                  <a:pt x="742" y="70"/>
                </a:lnTo>
                <a:lnTo>
                  <a:pt x="742" y="72"/>
                </a:lnTo>
                <a:lnTo>
                  <a:pt x="744" y="72"/>
                </a:lnTo>
                <a:lnTo>
                  <a:pt x="746" y="70"/>
                </a:lnTo>
                <a:lnTo>
                  <a:pt x="748" y="70"/>
                </a:lnTo>
                <a:lnTo>
                  <a:pt x="750" y="70"/>
                </a:lnTo>
                <a:lnTo>
                  <a:pt x="752" y="70"/>
                </a:lnTo>
                <a:lnTo>
                  <a:pt x="754" y="72"/>
                </a:lnTo>
                <a:lnTo>
                  <a:pt x="754" y="74"/>
                </a:lnTo>
                <a:lnTo>
                  <a:pt x="752" y="74"/>
                </a:lnTo>
                <a:lnTo>
                  <a:pt x="754" y="74"/>
                </a:lnTo>
                <a:lnTo>
                  <a:pt x="752" y="75"/>
                </a:lnTo>
                <a:lnTo>
                  <a:pt x="750" y="75"/>
                </a:lnTo>
                <a:lnTo>
                  <a:pt x="748" y="75"/>
                </a:lnTo>
                <a:lnTo>
                  <a:pt x="746" y="75"/>
                </a:lnTo>
                <a:lnTo>
                  <a:pt x="744" y="74"/>
                </a:lnTo>
                <a:lnTo>
                  <a:pt x="742" y="74"/>
                </a:lnTo>
                <a:lnTo>
                  <a:pt x="742" y="72"/>
                </a:lnTo>
                <a:lnTo>
                  <a:pt x="740" y="70"/>
                </a:lnTo>
                <a:lnTo>
                  <a:pt x="740" y="68"/>
                </a:lnTo>
                <a:lnTo>
                  <a:pt x="738" y="68"/>
                </a:lnTo>
                <a:lnTo>
                  <a:pt x="736" y="70"/>
                </a:lnTo>
                <a:lnTo>
                  <a:pt x="736" y="72"/>
                </a:lnTo>
                <a:lnTo>
                  <a:pt x="738" y="74"/>
                </a:lnTo>
                <a:lnTo>
                  <a:pt x="736" y="74"/>
                </a:lnTo>
                <a:lnTo>
                  <a:pt x="734" y="74"/>
                </a:lnTo>
                <a:lnTo>
                  <a:pt x="732" y="74"/>
                </a:lnTo>
                <a:lnTo>
                  <a:pt x="730" y="74"/>
                </a:lnTo>
                <a:lnTo>
                  <a:pt x="728" y="74"/>
                </a:lnTo>
                <a:lnTo>
                  <a:pt x="726" y="74"/>
                </a:lnTo>
                <a:lnTo>
                  <a:pt x="724" y="74"/>
                </a:lnTo>
                <a:lnTo>
                  <a:pt x="722" y="74"/>
                </a:lnTo>
                <a:lnTo>
                  <a:pt x="720" y="72"/>
                </a:lnTo>
                <a:lnTo>
                  <a:pt x="718" y="74"/>
                </a:lnTo>
                <a:lnTo>
                  <a:pt x="716" y="72"/>
                </a:lnTo>
                <a:lnTo>
                  <a:pt x="714" y="72"/>
                </a:lnTo>
                <a:lnTo>
                  <a:pt x="712" y="72"/>
                </a:lnTo>
                <a:lnTo>
                  <a:pt x="710" y="72"/>
                </a:lnTo>
                <a:lnTo>
                  <a:pt x="708" y="72"/>
                </a:lnTo>
                <a:lnTo>
                  <a:pt x="708" y="74"/>
                </a:lnTo>
                <a:lnTo>
                  <a:pt x="706" y="72"/>
                </a:lnTo>
                <a:lnTo>
                  <a:pt x="704" y="74"/>
                </a:lnTo>
                <a:lnTo>
                  <a:pt x="702" y="74"/>
                </a:lnTo>
                <a:lnTo>
                  <a:pt x="700" y="74"/>
                </a:lnTo>
                <a:lnTo>
                  <a:pt x="698" y="74"/>
                </a:lnTo>
                <a:lnTo>
                  <a:pt x="696" y="74"/>
                </a:lnTo>
                <a:lnTo>
                  <a:pt x="694" y="74"/>
                </a:lnTo>
                <a:lnTo>
                  <a:pt x="694" y="75"/>
                </a:lnTo>
                <a:lnTo>
                  <a:pt x="692" y="74"/>
                </a:lnTo>
                <a:lnTo>
                  <a:pt x="690" y="74"/>
                </a:lnTo>
                <a:lnTo>
                  <a:pt x="688" y="74"/>
                </a:lnTo>
                <a:lnTo>
                  <a:pt x="686" y="74"/>
                </a:lnTo>
                <a:lnTo>
                  <a:pt x="684" y="74"/>
                </a:lnTo>
                <a:lnTo>
                  <a:pt x="682" y="74"/>
                </a:lnTo>
                <a:lnTo>
                  <a:pt x="680" y="74"/>
                </a:lnTo>
                <a:lnTo>
                  <a:pt x="678" y="72"/>
                </a:lnTo>
                <a:lnTo>
                  <a:pt x="678" y="70"/>
                </a:lnTo>
                <a:lnTo>
                  <a:pt x="676" y="70"/>
                </a:lnTo>
                <a:lnTo>
                  <a:pt x="674" y="70"/>
                </a:lnTo>
                <a:lnTo>
                  <a:pt x="676" y="68"/>
                </a:lnTo>
                <a:lnTo>
                  <a:pt x="674" y="66"/>
                </a:lnTo>
                <a:lnTo>
                  <a:pt x="672" y="68"/>
                </a:lnTo>
                <a:lnTo>
                  <a:pt x="670" y="68"/>
                </a:lnTo>
                <a:lnTo>
                  <a:pt x="668" y="68"/>
                </a:lnTo>
                <a:lnTo>
                  <a:pt x="666" y="70"/>
                </a:lnTo>
                <a:lnTo>
                  <a:pt x="666" y="68"/>
                </a:lnTo>
                <a:lnTo>
                  <a:pt x="664" y="70"/>
                </a:lnTo>
                <a:lnTo>
                  <a:pt x="662" y="68"/>
                </a:lnTo>
                <a:lnTo>
                  <a:pt x="660" y="68"/>
                </a:lnTo>
                <a:lnTo>
                  <a:pt x="662" y="66"/>
                </a:lnTo>
                <a:lnTo>
                  <a:pt x="660" y="66"/>
                </a:lnTo>
                <a:lnTo>
                  <a:pt x="658" y="66"/>
                </a:lnTo>
                <a:lnTo>
                  <a:pt x="660" y="64"/>
                </a:lnTo>
                <a:lnTo>
                  <a:pt x="658" y="64"/>
                </a:lnTo>
                <a:lnTo>
                  <a:pt x="656" y="64"/>
                </a:lnTo>
                <a:lnTo>
                  <a:pt x="654" y="64"/>
                </a:lnTo>
                <a:lnTo>
                  <a:pt x="652" y="62"/>
                </a:lnTo>
                <a:lnTo>
                  <a:pt x="654" y="62"/>
                </a:lnTo>
                <a:lnTo>
                  <a:pt x="656" y="62"/>
                </a:lnTo>
                <a:lnTo>
                  <a:pt x="656" y="60"/>
                </a:lnTo>
                <a:lnTo>
                  <a:pt x="656" y="58"/>
                </a:lnTo>
                <a:lnTo>
                  <a:pt x="658" y="56"/>
                </a:lnTo>
                <a:lnTo>
                  <a:pt x="656" y="54"/>
                </a:lnTo>
                <a:lnTo>
                  <a:pt x="654" y="54"/>
                </a:lnTo>
                <a:lnTo>
                  <a:pt x="652" y="52"/>
                </a:lnTo>
                <a:lnTo>
                  <a:pt x="650" y="54"/>
                </a:lnTo>
                <a:lnTo>
                  <a:pt x="648" y="54"/>
                </a:lnTo>
                <a:lnTo>
                  <a:pt x="646" y="54"/>
                </a:lnTo>
                <a:lnTo>
                  <a:pt x="644" y="56"/>
                </a:lnTo>
                <a:lnTo>
                  <a:pt x="642" y="56"/>
                </a:lnTo>
                <a:lnTo>
                  <a:pt x="640" y="56"/>
                </a:lnTo>
                <a:lnTo>
                  <a:pt x="638" y="56"/>
                </a:lnTo>
                <a:lnTo>
                  <a:pt x="636" y="56"/>
                </a:lnTo>
                <a:lnTo>
                  <a:pt x="634" y="56"/>
                </a:lnTo>
                <a:lnTo>
                  <a:pt x="632" y="58"/>
                </a:lnTo>
                <a:lnTo>
                  <a:pt x="630" y="58"/>
                </a:lnTo>
                <a:lnTo>
                  <a:pt x="628" y="58"/>
                </a:lnTo>
                <a:lnTo>
                  <a:pt x="626" y="58"/>
                </a:lnTo>
                <a:lnTo>
                  <a:pt x="624" y="58"/>
                </a:lnTo>
                <a:lnTo>
                  <a:pt x="622" y="58"/>
                </a:lnTo>
                <a:lnTo>
                  <a:pt x="620" y="58"/>
                </a:lnTo>
                <a:lnTo>
                  <a:pt x="618" y="58"/>
                </a:lnTo>
                <a:lnTo>
                  <a:pt x="616" y="60"/>
                </a:lnTo>
                <a:lnTo>
                  <a:pt x="610" y="62"/>
                </a:lnTo>
                <a:lnTo>
                  <a:pt x="608" y="64"/>
                </a:lnTo>
                <a:lnTo>
                  <a:pt x="606" y="64"/>
                </a:lnTo>
                <a:lnTo>
                  <a:pt x="608" y="64"/>
                </a:lnTo>
                <a:lnTo>
                  <a:pt x="610" y="64"/>
                </a:lnTo>
                <a:lnTo>
                  <a:pt x="608" y="66"/>
                </a:lnTo>
                <a:lnTo>
                  <a:pt x="610" y="66"/>
                </a:lnTo>
                <a:lnTo>
                  <a:pt x="608" y="66"/>
                </a:lnTo>
                <a:lnTo>
                  <a:pt x="610" y="66"/>
                </a:lnTo>
                <a:lnTo>
                  <a:pt x="612" y="66"/>
                </a:lnTo>
                <a:lnTo>
                  <a:pt x="614" y="66"/>
                </a:lnTo>
                <a:lnTo>
                  <a:pt x="616" y="66"/>
                </a:lnTo>
                <a:lnTo>
                  <a:pt x="618" y="66"/>
                </a:lnTo>
                <a:lnTo>
                  <a:pt x="620" y="66"/>
                </a:lnTo>
                <a:lnTo>
                  <a:pt x="618" y="64"/>
                </a:lnTo>
                <a:lnTo>
                  <a:pt x="620" y="64"/>
                </a:lnTo>
                <a:lnTo>
                  <a:pt x="622" y="64"/>
                </a:lnTo>
                <a:lnTo>
                  <a:pt x="624" y="64"/>
                </a:lnTo>
                <a:lnTo>
                  <a:pt x="626" y="64"/>
                </a:lnTo>
                <a:lnTo>
                  <a:pt x="628" y="64"/>
                </a:lnTo>
                <a:lnTo>
                  <a:pt x="630" y="64"/>
                </a:lnTo>
                <a:lnTo>
                  <a:pt x="632" y="62"/>
                </a:lnTo>
                <a:lnTo>
                  <a:pt x="634" y="62"/>
                </a:lnTo>
                <a:lnTo>
                  <a:pt x="636" y="64"/>
                </a:lnTo>
                <a:lnTo>
                  <a:pt x="638" y="62"/>
                </a:lnTo>
                <a:lnTo>
                  <a:pt x="640" y="62"/>
                </a:lnTo>
                <a:lnTo>
                  <a:pt x="642" y="60"/>
                </a:lnTo>
                <a:lnTo>
                  <a:pt x="644" y="60"/>
                </a:lnTo>
                <a:lnTo>
                  <a:pt x="646" y="60"/>
                </a:lnTo>
                <a:lnTo>
                  <a:pt x="648" y="58"/>
                </a:lnTo>
                <a:lnTo>
                  <a:pt x="650" y="58"/>
                </a:lnTo>
                <a:lnTo>
                  <a:pt x="652" y="58"/>
                </a:lnTo>
                <a:lnTo>
                  <a:pt x="654" y="58"/>
                </a:lnTo>
                <a:lnTo>
                  <a:pt x="652" y="60"/>
                </a:lnTo>
                <a:lnTo>
                  <a:pt x="650" y="62"/>
                </a:lnTo>
                <a:lnTo>
                  <a:pt x="648" y="62"/>
                </a:lnTo>
                <a:lnTo>
                  <a:pt x="646" y="62"/>
                </a:lnTo>
                <a:lnTo>
                  <a:pt x="644" y="62"/>
                </a:lnTo>
                <a:lnTo>
                  <a:pt x="642" y="62"/>
                </a:lnTo>
                <a:lnTo>
                  <a:pt x="640" y="64"/>
                </a:lnTo>
                <a:lnTo>
                  <a:pt x="638" y="64"/>
                </a:lnTo>
                <a:lnTo>
                  <a:pt x="636" y="66"/>
                </a:lnTo>
                <a:lnTo>
                  <a:pt x="634" y="66"/>
                </a:lnTo>
                <a:lnTo>
                  <a:pt x="632" y="66"/>
                </a:lnTo>
                <a:lnTo>
                  <a:pt x="630" y="66"/>
                </a:lnTo>
                <a:lnTo>
                  <a:pt x="630" y="68"/>
                </a:lnTo>
                <a:lnTo>
                  <a:pt x="628" y="68"/>
                </a:lnTo>
                <a:lnTo>
                  <a:pt x="626" y="68"/>
                </a:lnTo>
                <a:lnTo>
                  <a:pt x="624" y="68"/>
                </a:lnTo>
                <a:lnTo>
                  <a:pt x="622" y="68"/>
                </a:lnTo>
                <a:lnTo>
                  <a:pt x="620" y="68"/>
                </a:lnTo>
                <a:lnTo>
                  <a:pt x="616" y="68"/>
                </a:lnTo>
                <a:lnTo>
                  <a:pt x="616" y="70"/>
                </a:lnTo>
                <a:lnTo>
                  <a:pt x="614" y="70"/>
                </a:lnTo>
                <a:lnTo>
                  <a:pt x="616" y="68"/>
                </a:lnTo>
                <a:lnTo>
                  <a:pt x="614" y="68"/>
                </a:lnTo>
                <a:lnTo>
                  <a:pt x="612" y="70"/>
                </a:lnTo>
                <a:lnTo>
                  <a:pt x="614" y="70"/>
                </a:lnTo>
                <a:lnTo>
                  <a:pt x="612" y="72"/>
                </a:lnTo>
                <a:lnTo>
                  <a:pt x="610" y="72"/>
                </a:lnTo>
                <a:lnTo>
                  <a:pt x="608" y="74"/>
                </a:lnTo>
                <a:lnTo>
                  <a:pt x="606" y="74"/>
                </a:lnTo>
                <a:lnTo>
                  <a:pt x="606" y="75"/>
                </a:lnTo>
                <a:lnTo>
                  <a:pt x="608" y="77"/>
                </a:lnTo>
                <a:lnTo>
                  <a:pt x="606" y="79"/>
                </a:lnTo>
                <a:lnTo>
                  <a:pt x="604" y="81"/>
                </a:lnTo>
                <a:lnTo>
                  <a:pt x="604" y="83"/>
                </a:lnTo>
                <a:lnTo>
                  <a:pt x="604" y="85"/>
                </a:lnTo>
                <a:lnTo>
                  <a:pt x="604" y="87"/>
                </a:lnTo>
                <a:lnTo>
                  <a:pt x="602" y="89"/>
                </a:lnTo>
                <a:lnTo>
                  <a:pt x="602" y="87"/>
                </a:lnTo>
                <a:lnTo>
                  <a:pt x="600" y="89"/>
                </a:lnTo>
                <a:lnTo>
                  <a:pt x="598" y="89"/>
                </a:lnTo>
                <a:lnTo>
                  <a:pt x="596" y="87"/>
                </a:lnTo>
                <a:lnTo>
                  <a:pt x="598" y="87"/>
                </a:lnTo>
                <a:lnTo>
                  <a:pt x="600" y="85"/>
                </a:lnTo>
                <a:lnTo>
                  <a:pt x="598" y="87"/>
                </a:lnTo>
                <a:lnTo>
                  <a:pt x="596" y="87"/>
                </a:lnTo>
                <a:lnTo>
                  <a:pt x="596" y="89"/>
                </a:lnTo>
                <a:lnTo>
                  <a:pt x="594" y="89"/>
                </a:lnTo>
                <a:lnTo>
                  <a:pt x="592" y="91"/>
                </a:lnTo>
                <a:lnTo>
                  <a:pt x="592" y="93"/>
                </a:lnTo>
                <a:lnTo>
                  <a:pt x="592" y="95"/>
                </a:lnTo>
                <a:lnTo>
                  <a:pt x="594" y="97"/>
                </a:lnTo>
                <a:lnTo>
                  <a:pt x="592" y="97"/>
                </a:lnTo>
                <a:lnTo>
                  <a:pt x="592" y="95"/>
                </a:lnTo>
                <a:lnTo>
                  <a:pt x="592" y="93"/>
                </a:lnTo>
                <a:lnTo>
                  <a:pt x="592" y="91"/>
                </a:lnTo>
                <a:lnTo>
                  <a:pt x="590" y="93"/>
                </a:lnTo>
                <a:lnTo>
                  <a:pt x="590" y="91"/>
                </a:lnTo>
                <a:lnTo>
                  <a:pt x="588" y="89"/>
                </a:lnTo>
                <a:lnTo>
                  <a:pt x="590" y="89"/>
                </a:lnTo>
                <a:lnTo>
                  <a:pt x="590" y="87"/>
                </a:lnTo>
                <a:lnTo>
                  <a:pt x="588" y="87"/>
                </a:lnTo>
                <a:lnTo>
                  <a:pt x="586" y="85"/>
                </a:lnTo>
                <a:lnTo>
                  <a:pt x="588" y="83"/>
                </a:lnTo>
                <a:lnTo>
                  <a:pt x="590" y="85"/>
                </a:lnTo>
                <a:lnTo>
                  <a:pt x="592" y="85"/>
                </a:lnTo>
                <a:lnTo>
                  <a:pt x="594" y="85"/>
                </a:lnTo>
                <a:lnTo>
                  <a:pt x="596" y="85"/>
                </a:lnTo>
                <a:lnTo>
                  <a:pt x="598" y="83"/>
                </a:lnTo>
                <a:lnTo>
                  <a:pt x="598" y="81"/>
                </a:lnTo>
                <a:lnTo>
                  <a:pt x="596" y="79"/>
                </a:lnTo>
                <a:lnTo>
                  <a:pt x="594" y="79"/>
                </a:lnTo>
                <a:lnTo>
                  <a:pt x="592" y="79"/>
                </a:lnTo>
                <a:lnTo>
                  <a:pt x="594" y="79"/>
                </a:lnTo>
                <a:lnTo>
                  <a:pt x="596" y="77"/>
                </a:lnTo>
                <a:lnTo>
                  <a:pt x="594" y="75"/>
                </a:lnTo>
                <a:lnTo>
                  <a:pt x="592" y="77"/>
                </a:lnTo>
                <a:lnTo>
                  <a:pt x="590" y="79"/>
                </a:lnTo>
                <a:lnTo>
                  <a:pt x="588" y="79"/>
                </a:lnTo>
                <a:lnTo>
                  <a:pt x="588" y="77"/>
                </a:lnTo>
                <a:lnTo>
                  <a:pt x="590" y="77"/>
                </a:lnTo>
                <a:lnTo>
                  <a:pt x="590" y="75"/>
                </a:lnTo>
                <a:lnTo>
                  <a:pt x="592" y="74"/>
                </a:lnTo>
                <a:lnTo>
                  <a:pt x="590" y="74"/>
                </a:lnTo>
                <a:lnTo>
                  <a:pt x="588" y="74"/>
                </a:lnTo>
                <a:lnTo>
                  <a:pt x="586" y="74"/>
                </a:lnTo>
                <a:lnTo>
                  <a:pt x="584" y="74"/>
                </a:lnTo>
                <a:lnTo>
                  <a:pt x="582" y="72"/>
                </a:lnTo>
                <a:lnTo>
                  <a:pt x="584" y="70"/>
                </a:lnTo>
                <a:lnTo>
                  <a:pt x="582" y="70"/>
                </a:lnTo>
                <a:lnTo>
                  <a:pt x="580" y="70"/>
                </a:lnTo>
                <a:lnTo>
                  <a:pt x="578" y="70"/>
                </a:lnTo>
                <a:lnTo>
                  <a:pt x="577" y="70"/>
                </a:lnTo>
                <a:lnTo>
                  <a:pt x="575" y="72"/>
                </a:lnTo>
                <a:lnTo>
                  <a:pt x="573" y="72"/>
                </a:lnTo>
                <a:lnTo>
                  <a:pt x="571" y="72"/>
                </a:lnTo>
                <a:lnTo>
                  <a:pt x="569" y="74"/>
                </a:lnTo>
                <a:lnTo>
                  <a:pt x="567" y="74"/>
                </a:lnTo>
                <a:lnTo>
                  <a:pt x="565" y="74"/>
                </a:lnTo>
                <a:lnTo>
                  <a:pt x="567" y="72"/>
                </a:lnTo>
                <a:lnTo>
                  <a:pt x="565" y="72"/>
                </a:lnTo>
                <a:lnTo>
                  <a:pt x="563" y="74"/>
                </a:lnTo>
                <a:lnTo>
                  <a:pt x="561" y="74"/>
                </a:lnTo>
                <a:lnTo>
                  <a:pt x="559" y="74"/>
                </a:lnTo>
                <a:lnTo>
                  <a:pt x="557" y="74"/>
                </a:lnTo>
                <a:lnTo>
                  <a:pt x="555" y="74"/>
                </a:lnTo>
                <a:lnTo>
                  <a:pt x="553" y="75"/>
                </a:lnTo>
                <a:lnTo>
                  <a:pt x="551" y="74"/>
                </a:lnTo>
                <a:lnTo>
                  <a:pt x="549" y="74"/>
                </a:lnTo>
                <a:lnTo>
                  <a:pt x="547" y="75"/>
                </a:lnTo>
                <a:lnTo>
                  <a:pt x="545" y="75"/>
                </a:lnTo>
                <a:lnTo>
                  <a:pt x="543" y="75"/>
                </a:lnTo>
                <a:lnTo>
                  <a:pt x="541" y="75"/>
                </a:lnTo>
                <a:lnTo>
                  <a:pt x="539" y="75"/>
                </a:lnTo>
                <a:lnTo>
                  <a:pt x="537" y="75"/>
                </a:lnTo>
                <a:lnTo>
                  <a:pt x="535" y="74"/>
                </a:lnTo>
                <a:lnTo>
                  <a:pt x="531" y="74"/>
                </a:lnTo>
                <a:lnTo>
                  <a:pt x="529" y="74"/>
                </a:lnTo>
                <a:lnTo>
                  <a:pt x="527" y="74"/>
                </a:lnTo>
                <a:lnTo>
                  <a:pt x="525" y="74"/>
                </a:lnTo>
                <a:lnTo>
                  <a:pt x="523" y="74"/>
                </a:lnTo>
                <a:lnTo>
                  <a:pt x="521" y="74"/>
                </a:lnTo>
                <a:lnTo>
                  <a:pt x="519" y="74"/>
                </a:lnTo>
                <a:lnTo>
                  <a:pt x="517" y="72"/>
                </a:lnTo>
                <a:lnTo>
                  <a:pt x="515" y="74"/>
                </a:lnTo>
                <a:lnTo>
                  <a:pt x="513" y="74"/>
                </a:lnTo>
                <a:lnTo>
                  <a:pt x="511" y="72"/>
                </a:lnTo>
                <a:lnTo>
                  <a:pt x="509" y="72"/>
                </a:lnTo>
                <a:lnTo>
                  <a:pt x="511" y="70"/>
                </a:lnTo>
                <a:lnTo>
                  <a:pt x="513" y="70"/>
                </a:lnTo>
                <a:lnTo>
                  <a:pt x="515" y="70"/>
                </a:lnTo>
                <a:lnTo>
                  <a:pt x="517" y="70"/>
                </a:lnTo>
                <a:lnTo>
                  <a:pt x="517" y="68"/>
                </a:lnTo>
                <a:lnTo>
                  <a:pt x="519" y="66"/>
                </a:lnTo>
                <a:lnTo>
                  <a:pt x="521" y="66"/>
                </a:lnTo>
                <a:lnTo>
                  <a:pt x="523" y="66"/>
                </a:lnTo>
                <a:lnTo>
                  <a:pt x="525" y="66"/>
                </a:lnTo>
                <a:lnTo>
                  <a:pt x="525" y="64"/>
                </a:lnTo>
                <a:lnTo>
                  <a:pt x="527" y="66"/>
                </a:lnTo>
                <a:lnTo>
                  <a:pt x="529" y="64"/>
                </a:lnTo>
                <a:lnTo>
                  <a:pt x="531" y="66"/>
                </a:lnTo>
                <a:lnTo>
                  <a:pt x="533" y="64"/>
                </a:lnTo>
                <a:lnTo>
                  <a:pt x="535" y="66"/>
                </a:lnTo>
                <a:lnTo>
                  <a:pt x="537" y="64"/>
                </a:lnTo>
                <a:lnTo>
                  <a:pt x="539" y="62"/>
                </a:lnTo>
                <a:lnTo>
                  <a:pt x="539" y="60"/>
                </a:lnTo>
                <a:lnTo>
                  <a:pt x="537" y="58"/>
                </a:lnTo>
                <a:lnTo>
                  <a:pt x="537" y="56"/>
                </a:lnTo>
                <a:lnTo>
                  <a:pt x="535" y="56"/>
                </a:lnTo>
                <a:lnTo>
                  <a:pt x="535" y="54"/>
                </a:lnTo>
                <a:lnTo>
                  <a:pt x="533" y="54"/>
                </a:lnTo>
                <a:lnTo>
                  <a:pt x="531" y="54"/>
                </a:lnTo>
                <a:lnTo>
                  <a:pt x="529" y="52"/>
                </a:lnTo>
                <a:lnTo>
                  <a:pt x="527" y="52"/>
                </a:lnTo>
                <a:lnTo>
                  <a:pt x="525" y="52"/>
                </a:lnTo>
                <a:lnTo>
                  <a:pt x="523" y="54"/>
                </a:lnTo>
                <a:lnTo>
                  <a:pt x="521" y="52"/>
                </a:lnTo>
                <a:lnTo>
                  <a:pt x="519" y="52"/>
                </a:lnTo>
                <a:lnTo>
                  <a:pt x="519" y="54"/>
                </a:lnTo>
                <a:lnTo>
                  <a:pt x="517" y="54"/>
                </a:lnTo>
                <a:lnTo>
                  <a:pt x="515" y="54"/>
                </a:lnTo>
                <a:lnTo>
                  <a:pt x="513" y="54"/>
                </a:lnTo>
                <a:lnTo>
                  <a:pt x="511" y="54"/>
                </a:lnTo>
                <a:lnTo>
                  <a:pt x="509" y="54"/>
                </a:lnTo>
                <a:lnTo>
                  <a:pt x="507" y="54"/>
                </a:lnTo>
                <a:lnTo>
                  <a:pt x="505" y="54"/>
                </a:lnTo>
                <a:lnTo>
                  <a:pt x="503" y="52"/>
                </a:lnTo>
                <a:lnTo>
                  <a:pt x="501" y="52"/>
                </a:lnTo>
                <a:lnTo>
                  <a:pt x="499" y="52"/>
                </a:lnTo>
                <a:lnTo>
                  <a:pt x="497" y="52"/>
                </a:lnTo>
                <a:lnTo>
                  <a:pt x="495" y="50"/>
                </a:lnTo>
                <a:lnTo>
                  <a:pt x="493" y="50"/>
                </a:lnTo>
                <a:lnTo>
                  <a:pt x="493" y="48"/>
                </a:lnTo>
                <a:lnTo>
                  <a:pt x="491" y="48"/>
                </a:lnTo>
                <a:lnTo>
                  <a:pt x="489" y="48"/>
                </a:lnTo>
                <a:lnTo>
                  <a:pt x="487" y="46"/>
                </a:lnTo>
                <a:lnTo>
                  <a:pt x="481" y="46"/>
                </a:lnTo>
                <a:lnTo>
                  <a:pt x="479" y="46"/>
                </a:lnTo>
                <a:lnTo>
                  <a:pt x="477" y="46"/>
                </a:lnTo>
                <a:lnTo>
                  <a:pt x="475" y="46"/>
                </a:lnTo>
                <a:lnTo>
                  <a:pt x="473" y="44"/>
                </a:lnTo>
                <a:lnTo>
                  <a:pt x="471" y="42"/>
                </a:lnTo>
                <a:lnTo>
                  <a:pt x="471" y="40"/>
                </a:lnTo>
                <a:lnTo>
                  <a:pt x="469" y="40"/>
                </a:lnTo>
                <a:lnTo>
                  <a:pt x="467" y="38"/>
                </a:lnTo>
                <a:lnTo>
                  <a:pt x="465" y="38"/>
                </a:lnTo>
                <a:lnTo>
                  <a:pt x="463" y="38"/>
                </a:lnTo>
                <a:lnTo>
                  <a:pt x="461" y="38"/>
                </a:lnTo>
                <a:lnTo>
                  <a:pt x="459" y="38"/>
                </a:lnTo>
                <a:lnTo>
                  <a:pt x="457" y="38"/>
                </a:lnTo>
                <a:lnTo>
                  <a:pt x="455" y="38"/>
                </a:lnTo>
                <a:lnTo>
                  <a:pt x="453" y="38"/>
                </a:lnTo>
                <a:lnTo>
                  <a:pt x="451" y="38"/>
                </a:lnTo>
                <a:lnTo>
                  <a:pt x="449" y="38"/>
                </a:lnTo>
                <a:lnTo>
                  <a:pt x="447" y="38"/>
                </a:lnTo>
                <a:lnTo>
                  <a:pt x="445" y="38"/>
                </a:lnTo>
                <a:lnTo>
                  <a:pt x="443" y="40"/>
                </a:lnTo>
                <a:lnTo>
                  <a:pt x="441" y="40"/>
                </a:lnTo>
                <a:lnTo>
                  <a:pt x="439" y="42"/>
                </a:lnTo>
                <a:lnTo>
                  <a:pt x="437" y="44"/>
                </a:lnTo>
                <a:lnTo>
                  <a:pt x="435" y="42"/>
                </a:lnTo>
                <a:lnTo>
                  <a:pt x="433" y="44"/>
                </a:lnTo>
                <a:lnTo>
                  <a:pt x="431" y="46"/>
                </a:lnTo>
                <a:lnTo>
                  <a:pt x="429" y="46"/>
                </a:lnTo>
                <a:lnTo>
                  <a:pt x="427" y="46"/>
                </a:lnTo>
                <a:lnTo>
                  <a:pt x="425" y="46"/>
                </a:lnTo>
                <a:lnTo>
                  <a:pt x="423" y="46"/>
                </a:lnTo>
                <a:lnTo>
                  <a:pt x="421" y="46"/>
                </a:lnTo>
                <a:lnTo>
                  <a:pt x="419" y="46"/>
                </a:lnTo>
                <a:lnTo>
                  <a:pt x="421" y="44"/>
                </a:lnTo>
                <a:lnTo>
                  <a:pt x="423" y="42"/>
                </a:lnTo>
                <a:lnTo>
                  <a:pt x="427" y="40"/>
                </a:lnTo>
                <a:lnTo>
                  <a:pt x="429" y="40"/>
                </a:lnTo>
                <a:lnTo>
                  <a:pt x="427" y="40"/>
                </a:lnTo>
                <a:lnTo>
                  <a:pt x="425" y="40"/>
                </a:lnTo>
                <a:lnTo>
                  <a:pt x="427" y="38"/>
                </a:lnTo>
                <a:lnTo>
                  <a:pt x="429" y="36"/>
                </a:lnTo>
                <a:lnTo>
                  <a:pt x="431" y="34"/>
                </a:lnTo>
                <a:lnTo>
                  <a:pt x="433" y="34"/>
                </a:lnTo>
                <a:lnTo>
                  <a:pt x="431" y="34"/>
                </a:lnTo>
                <a:lnTo>
                  <a:pt x="429" y="34"/>
                </a:lnTo>
                <a:lnTo>
                  <a:pt x="427" y="34"/>
                </a:lnTo>
                <a:lnTo>
                  <a:pt x="425" y="34"/>
                </a:lnTo>
                <a:lnTo>
                  <a:pt x="421" y="34"/>
                </a:lnTo>
                <a:lnTo>
                  <a:pt x="421" y="36"/>
                </a:lnTo>
                <a:lnTo>
                  <a:pt x="423" y="34"/>
                </a:lnTo>
                <a:lnTo>
                  <a:pt x="427" y="34"/>
                </a:lnTo>
                <a:lnTo>
                  <a:pt x="429" y="34"/>
                </a:lnTo>
                <a:lnTo>
                  <a:pt x="427" y="34"/>
                </a:lnTo>
                <a:lnTo>
                  <a:pt x="425" y="36"/>
                </a:lnTo>
                <a:lnTo>
                  <a:pt x="423" y="36"/>
                </a:lnTo>
                <a:lnTo>
                  <a:pt x="419" y="38"/>
                </a:lnTo>
                <a:lnTo>
                  <a:pt x="417" y="38"/>
                </a:lnTo>
                <a:lnTo>
                  <a:pt x="419" y="38"/>
                </a:lnTo>
                <a:lnTo>
                  <a:pt x="419" y="40"/>
                </a:lnTo>
                <a:lnTo>
                  <a:pt x="419" y="38"/>
                </a:lnTo>
                <a:lnTo>
                  <a:pt x="417" y="40"/>
                </a:lnTo>
                <a:lnTo>
                  <a:pt x="415" y="40"/>
                </a:lnTo>
                <a:lnTo>
                  <a:pt x="413" y="40"/>
                </a:lnTo>
                <a:lnTo>
                  <a:pt x="411" y="42"/>
                </a:lnTo>
                <a:lnTo>
                  <a:pt x="413" y="42"/>
                </a:lnTo>
                <a:lnTo>
                  <a:pt x="411" y="44"/>
                </a:lnTo>
                <a:lnTo>
                  <a:pt x="409" y="42"/>
                </a:lnTo>
                <a:lnTo>
                  <a:pt x="407" y="44"/>
                </a:lnTo>
                <a:lnTo>
                  <a:pt x="405" y="44"/>
                </a:lnTo>
                <a:lnTo>
                  <a:pt x="407" y="44"/>
                </a:lnTo>
                <a:lnTo>
                  <a:pt x="409" y="44"/>
                </a:lnTo>
                <a:lnTo>
                  <a:pt x="411" y="44"/>
                </a:lnTo>
                <a:lnTo>
                  <a:pt x="409" y="46"/>
                </a:lnTo>
                <a:lnTo>
                  <a:pt x="407" y="44"/>
                </a:lnTo>
                <a:lnTo>
                  <a:pt x="405" y="46"/>
                </a:lnTo>
                <a:lnTo>
                  <a:pt x="403" y="46"/>
                </a:lnTo>
                <a:lnTo>
                  <a:pt x="401" y="46"/>
                </a:lnTo>
                <a:lnTo>
                  <a:pt x="399" y="44"/>
                </a:lnTo>
                <a:lnTo>
                  <a:pt x="397" y="42"/>
                </a:lnTo>
                <a:lnTo>
                  <a:pt x="397" y="40"/>
                </a:lnTo>
                <a:lnTo>
                  <a:pt x="397" y="38"/>
                </a:lnTo>
                <a:lnTo>
                  <a:pt x="399" y="36"/>
                </a:lnTo>
                <a:lnTo>
                  <a:pt x="399" y="34"/>
                </a:lnTo>
                <a:lnTo>
                  <a:pt x="401" y="32"/>
                </a:lnTo>
                <a:lnTo>
                  <a:pt x="401" y="30"/>
                </a:lnTo>
                <a:lnTo>
                  <a:pt x="401" y="28"/>
                </a:lnTo>
                <a:lnTo>
                  <a:pt x="399" y="26"/>
                </a:lnTo>
                <a:lnTo>
                  <a:pt x="399" y="24"/>
                </a:lnTo>
                <a:lnTo>
                  <a:pt x="397" y="24"/>
                </a:lnTo>
                <a:lnTo>
                  <a:pt x="395" y="26"/>
                </a:lnTo>
                <a:lnTo>
                  <a:pt x="393" y="26"/>
                </a:lnTo>
                <a:lnTo>
                  <a:pt x="391" y="28"/>
                </a:lnTo>
                <a:lnTo>
                  <a:pt x="393" y="28"/>
                </a:lnTo>
                <a:lnTo>
                  <a:pt x="391" y="30"/>
                </a:lnTo>
                <a:lnTo>
                  <a:pt x="393" y="30"/>
                </a:lnTo>
                <a:lnTo>
                  <a:pt x="395" y="30"/>
                </a:lnTo>
                <a:lnTo>
                  <a:pt x="393" y="30"/>
                </a:lnTo>
                <a:lnTo>
                  <a:pt x="391" y="30"/>
                </a:lnTo>
                <a:lnTo>
                  <a:pt x="389" y="32"/>
                </a:lnTo>
                <a:lnTo>
                  <a:pt x="387" y="32"/>
                </a:lnTo>
                <a:lnTo>
                  <a:pt x="385" y="32"/>
                </a:lnTo>
                <a:lnTo>
                  <a:pt x="381" y="32"/>
                </a:lnTo>
                <a:lnTo>
                  <a:pt x="381" y="34"/>
                </a:lnTo>
                <a:lnTo>
                  <a:pt x="379" y="36"/>
                </a:lnTo>
                <a:lnTo>
                  <a:pt x="377" y="36"/>
                </a:lnTo>
                <a:lnTo>
                  <a:pt x="375" y="36"/>
                </a:lnTo>
                <a:lnTo>
                  <a:pt x="369" y="38"/>
                </a:lnTo>
                <a:lnTo>
                  <a:pt x="367" y="38"/>
                </a:lnTo>
                <a:lnTo>
                  <a:pt x="365" y="40"/>
                </a:lnTo>
                <a:lnTo>
                  <a:pt x="363" y="38"/>
                </a:lnTo>
                <a:lnTo>
                  <a:pt x="365" y="38"/>
                </a:lnTo>
                <a:lnTo>
                  <a:pt x="367" y="36"/>
                </a:lnTo>
                <a:lnTo>
                  <a:pt x="369" y="36"/>
                </a:lnTo>
                <a:lnTo>
                  <a:pt x="371" y="34"/>
                </a:lnTo>
                <a:lnTo>
                  <a:pt x="367" y="36"/>
                </a:lnTo>
                <a:lnTo>
                  <a:pt x="365" y="36"/>
                </a:lnTo>
                <a:lnTo>
                  <a:pt x="363" y="36"/>
                </a:lnTo>
                <a:lnTo>
                  <a:pt x="363" y="38"/>
                </a:lnTo>
                <a:lnTo>
                  <a:pt x="361" y="38"/>
                </a:lnTo>
                <a:lnTo>
                  <a:pt x="359" y="38"/>
                </a:lnTo>
                <a:lnTo>
                  <a:pt x="357" y="38"/>
                </a:lnTo>
                <a:lnTo>
                  <a:pt x="355" y="38"/>
                </a:lnTo>
                <a:lnTo>
                  <a:pt x="353" y="38"/>
                </a:lnTo>
                <a:lnTo>
                  <a:pt x="351" y="40"/>
                </a:lnTo>
                <a:lnTo>
                  <a:pt x="347" y="40"/>
                </a:lnTo>
                <a:lnTo>
                  <a:pt x="345" y="40"/>
                </a:lnTo>
                <a:lnTo>
                  <a:pt x="343" y="42"/>
                </a:lnTo>
                <a:lnTo>
                  <a:pt x="339" y="42"/>
                </a:lnTo>
                <a:lnTo>
                  <a:pt x="337" y="44"/>
                </a:lnTo>
                <a:lnTo>
                  <a:pt x="335" y="44"/>
                </a:lnTo>
                <a:lnTo>
                  <a:pt x="335" y="46"/>
                </a:lnTo>
                <a:lnTo>
                  <a:pt x="333" y="46"/>
                </a:lnTo>
                <a:lnTo>
                  <a:pt x="331" y="46"/>
                </a:lnTo>
                <a:lnTo>
                  <a:pt x="329" y="48"/>
                </a:lnTo>
                <a:lnTo>
                  <a:pt x="327" y="48"/>
                </a:lnTo>
                <a:lnTo>
                  <a:pt x="329" y="48"/>
                </a:lnTo>
                <a:lnTo>
                  <a:pt x="331" y="46"/>
                </a:lnTo>
                <a:lnTo>
                  <a:pt x="333" y="46"/>
                </a:lnTo>
                <a:lnTo>
                  <a:pt x="331" y="46"/>
                </a:lnTo>
                <a:lnTo>
                  <a:pt x="333" y="44"/>
                </a:lnTo>
                <a:lnTo>
                  <a:pt x="335" y="44"/>
                </a:lnTo>
                <a:lnTo>
                  <a:pt x="333" y="44"/>
                </a:lnTo>
                <a:lnTo>
                  <a:pt x="331" y="46"/>
                </a:lnTo>
                <a:lnTo>
                  <a:pt x="333" y="44"/>
                </a:lnTo>
                <a:lnTo>
                  <a:pt x="333" y="42"/>
                </a:lnTo>
                <a:lnTo>
                  <a:pt x="335" y="42"/>
                </a:lnTo>
                <a:lnTo>
                  <a:pt x="337" y="42"/>
                </a:lnTo>
                <a:lnTo>
                  <a:pt x="339" y="40"/>
                </a:lnTo>
                <a:lnTo>
                  <a:pt x="341" y="40"/>
                </a:lnTo>
                <a:lnTo>
                  <a:pt x="343" y="40"/>
                </a:lnTo>
                <a:lnTo>
                  <a:pt x="345" y="38"/>
                </a:lnTo>
                <a:lnTo>
                  <a:pt x="347" y="38"/>
                </a:lnTo>
                <a:lnTo>
                  <a:pt x="349" y="38"/>
                </a:lnTo>
                <a:lnTo>
                  <a:pt x="351" y="38"/>
                </a:lnTo>
                <a:lnTo>
                  <a:pt x="353" y="36"/>
                </a:lnTo>
                <a:lnTo>
                  <a:pt x="355" y="36"/>
                </a:lnTo>
                <a:lnTo>
                  <a:pt x="357" y="36"/>
                </a:lnTo>
                <a:lnTo>
                  <a:pt x="359" y="36"/>
                </a:lnTo>
                <a:lnTo>
                  <a:pt x="361" y="36"/>
                </a:lnTo>
                <a:lnTo>
                  <a:pt x="363" y="34"/>
                </a:lnTo>
                <a:lnTo>
                  <a:pt x="365" y="34"/>
                </a:lnTo>
                <a:lnTo>
                  <a:pt x="367" y="34"/>
                </a:lnTo>
                <a:lnTo>
                  <a:pt x="369" y="32"/>
                </a:lnTo>
                <a:lnTo>
                  <a:pt x="367" y="32"/>
                </a:lnTo>
                <a:lnTo>
                  <a:pt x="369" y="30"/>
                </a:lnTo>
                <a:lnTo>
                  <a:pt x="367" y="30"/>
                </a:lnTo>
                <a:lnTo>
                  <a:pt x="365" y="32"/>
                </a:lnTo>
                <a:lnTo>
                  <a:pt x="363" y="32"/>
                </a:lnTo>
                <a:lnTo>
                  <a:pt x="361" y="32"/>
                </a:lnTo>
                <a:lnTo>
                  <a:pt x="359" y="32"/>
                </a:lnTo>
                <a:lnTo>
                  <a:pt x="357" y="32"/>
                </a:lnTo>
                <a:lnTo>
                  <a:pt x="355" y="32"/>
                </a:lnTo>
                <a:lnTo>
                  <a:pt x="353" y="32"/>
                </a:lnTo>
                <a:lnTo>
                  <a:pt x="351" y="32"/>
                </a:lnTo>
                <a:lnTo>
                  <a:pt x="349" y="32"/>
                </a:lnTo>
                <a:lnTo>
                  <a:pt x="347" y="34"/>
                </a:lnTo>
                <a:lnTo>
                  <a:pt x="345" y="34"/>
                </a:lnTo>
                <a:lnTo>
                  <a:pt x="343" y="36"/>
                </a:lnTo>
                <a:lnTo>
                  <a:pt x="341" y="36"/>
                </a:lnTo>
                <a:lnTo>
                  <a:pt x="339" y="36"/>
                </a:lnTo>
                <a:lnTo>
                  <a:pt x="337" y="36"/>
                </a:lnTo>
                <a:lnTo>
                  <a:pt x="335" y="36"/>
                </a:lnTo>
                <a:lnTo>
                  <a:pt x="331" y="38"/>
                </a:lnTo>
                <a:lnTo>
                  <a:pt x="329" y="38"/>
                </a:lnTo>
                <a:lnTo>
                  <a:pt x="327" y="38"/>
                </a:lnTo>
                <a:lnTo>
                  <a:pt x="325" y="40"/>
                </a:lnTo>
                <a:lnTo>
                  <a:pt x="323" y="40"/>
                </a:lnTo>
                <a:lnTo>
                  <a:pt x="321" y="38"/>
                </a:lnTo>
                <a:lnTo>
                  <a:pt x="323" y="38"/>
                </a:lnTo>
                <a:lnTo>
                  <a:pt x="321" y="38"/>
                </a:lnTo>
                <a:lnTo>
                  <a:pt x="319" y="38"/>
                </a:lnTo>
                <a:lnTo>
                  <a:pt x="317" y="40"/>
                </a:lnTo>
                <a:lnTo>
                  <a:pt x="319" y="40"/>
                </a:lnTo>
                <a:lnTo>
                  <a:pt x="317" y="40"/>
                </a:lnTo>
                <a:lnTo>
                  <a:pt x="315" y="40"/>
                </a:lnTo>
                <a:lnTo>
                  <a:pt x="313" y="40"/>
                </a:lnTo>
                <a:lnTo>
                  <a:pt x="311" y="40"/>
                </a:lnTo>
                <a:lnTo>
                  <a:pt x="309" y="42"/>
                </a:lnTo>
                <a:lnTo>
                  <a:pt x="307" y="44"/>
                </a:lnTo>
                <a:lnTo>
                  <a:pt x="305" y="44"/>
                </a:lnTo>
                <a:lnTo>
                  <a:pt x="303" y="44"/>
                </a:lnTo>
                <a:lnTo>
                  <a:pt x="301" y="44"/>
                </a:lnTo>
                <a:lnTo>
                  <a:pt x="299" y="44"/>
                </a:lnTo>
                <a:lnTo>
                  <a:pt x="297" y="46"/>
                </a:lnTo>
                <a:lnTo>
                  <a:pt x="295" y="46"/>
                </a:lnTo>
                <a:lnTo>
                  <a:pt x="293" y="46"/>
                </a:lnTo>
                <a:lnTo>
                  <a:pt x="291" y="46"/>
                </a:lnTo>
                <a:lnTo>
                  <a:pt x="289" y="46"/>
                </a:lnTo>
                <a:lnTo>
                  <a:pt x="287" y="48"/>
                </a:lnTo>
                <a:lnTo>
                  <a:pt x="285" y="48"/>
                </a:lnTo>
                <a:lnTo>
                  <a:pt x="283" y="48"/>
                </a:lnTo>
                <a:lnTo>
                  <a:pt x="283" y="50"/>
                </a:lnTo>
                <a:lnTo>
                  <a:pt x="281" y="50"/>
                </a:lnTo>
                <a:lnTo>
                  <a:pt x="279" y="50"/>
                </a:lnTo>
                <a:lnTo>
                  <a:pt x="277" y="52"/>
                </a:lnTo>
                <a:lnTo>
                  <a:pt x="275" y="52"/>
                </a:lnTo>
                <a:lnTo>
                  <a:pt x="275" y="54"/>
                </a:lnTo>
                <a:lnTo>
                  <a:pt x="275" y="56"/>
                </a:lnTo>
                <a:lnTo>
                  <a:pt x="273" y="58"/>
                </a:lnTo>
                <a:lnTo>
                  <a:pt x="271" y="56"/>
                </a:lnTo>
                <a:lnTo>
                  <a:pt x="271" y="54"/>
                </a:lnTo>
                <a:lnTo>
                  <a:pt x="269" y="54"/>
                </a:lnTo>
                <a:lnTo>
                  <a:pt x="267" y="54"/>
                </a:lnTo>
                <a:lnTo>
                  <a:pt x="265" y="54"/>
                </a:lnTo>
                <a:lnTo>
                  <a:pt x="263" y="54"/>
                </a:lnTo>
                <a:lnTo>
                  <a:pt x="261" y="54"/>
                </a:lnTo>
                <a:lnTo>
                  <a:pt x="259" y="54"/>
                </a:lnTo>
                <a:lnTo>
                  <a:pt x="261" y="54"/>
                </a:lnTo>
                <a:lnTo>
                  <a:pt x="261" y="56"/>
                </a:lnTo>
                <a:lnTo>
                  <a:pt x="261" y="58"/>
                </a:lnTo>
                <a:lnTo>
                  <a:pt x="259" y="58"/>
                </a:lnTo>
                <a:lnTo>
                  <a:pt x="257" y="56"/>
                </a:lnTo>
                <a:lnTo>
                  <a:pt x="255" y="54"/>
                </a:lnTo>
                <a:lnTo>
                  <a:pt x="253" y="54"/>
                </a:lnTo>
                <a:lnTo>
                  <a:pt x="251" y="54"/>
                </a:lnTo>
                <a:lnTo>
                  <a:pt x="249" y="54"/>
                </a:lnTo>
                <a:lnTo>
                  <a:pt x="247" y="54"/>
                </a:lnTo>
                <a:lnTo>
                  <a:pt x="245" y="54"/>
                </a:lnTo>
                <a:lnTo>
                  <a:pt x="243" y="54"/>
                </a:lnTo>
                <a:lnTo>
                  <a:pt x="241" y="52"/>
                </a:lnTo>
                <a:lnTo>
                  <a:pt x="239" y="52"/>
                </a:lnTo>
                <a:lnTo>
                  <a:pt x="237" y="52"/>
                </a:lnTo>
                <a:lnTo>
                  <a:pt x="235" y="50"/>
                </a:lnTo>
                <a:lnTo>
                  <a:pt x="233" y="50"/>
                </a:lnTo>
                <a:lnTo>
                  <a:pt x="231" y="48"/>
                </a:lnTo>
                <a:lnTo>
                  <a:pt x="231" y="46"/>
                </a:lnTo>
                <a:lnTo>
                  <a:pt x="229" y="48"/>
                </a:lnTo>
                <a:lnTo>
                  <a:pt x="227" y="46"/>
                </a:lnTo>
                <a:lnTo>
                  <a:pt x="227" y="44"/>
                </a:lnTo>
                <a:lnTo>
                  <a:pt x="227" y="42"/>
                </a:lnTo>
                <a:lnTo>
                  <a:pt x="225" y="42"/>
                </a:lnTo>
                <a:lnTo>
                  <a:pt x="223" y="42"/>
                </a:lnTo>
                <a:lnTo>
                  <a:pt x="221" y="42"/>
                </a:lnTo>
                <a:lnTo>
                  <a:pt x="219" y="42"/>
                </a:lnTo>
                <a:lnTo>
                  <a:pt x="215" y="42"/>
                </a:lnTo>
                <a:lnTo>
                  <a:pt x="213" y="42"/>
                </a:lnTo>
                <a:lnTo>
                  <a:pt x="211" y="42"/>
                </a:lnTo>
                <a:lnTo>
                  <a:pt x="207" y="40"/>
                </a:lnTo>
                <a:lnTo>
                  <a:pt x="205" y="40"/>
                </a:lnTo>
                <a:lnTo>
                  <a:pt x="203" y="42"/>
                </a:lnTo>
                <a:lnTo>
                  <a:pt x="201" y="44"/>
                </a:lnTo>
                <a:lnTo>
                  <a:pt x="199" y="44"/>
                </a:lnTo>
                <a:lnTo>
                  <a:pt x="197" y="46"/>
                </a:lnTo>
                <a:lnTo>
                  <a:pt x="195" y="48"/>
                </a:lnTo>
                <a:lnTo>
                  <a:pt x="193" y="50"/>
                </a:lnTo>
                <a:lnTo>
                  <a:pt x="187" y="54"/>
                </a:lnTo>
                <a:lnTo>
                  <a:pt x="185" y="56"/>
                </a:lnTo>
                <a:lnTo>
                  <a:pt x="181" y="58"/>
                </a:lnTo>
                <a:lnTo>
                  <a:pt x="179" y="60"/>
                </a:lnTo>
                <a:lnTo>
                  <a:pt x="177" y="62"/>
                </a:lnTo>
                <a:lnTo>
                  <a:pt x="173" y="64"/>
                </a:lnTo>
                <a:lnTo>
                  <a:pt x="171" y="66"/>
                </a:lnTo>
                <a:lnTo>
                  <a:pt x="169" y="68"/>
                </a:lnTo>
                <a:lnTo>
                  <a:pt x="167" y="70"/>
                </a:lnTo>
                <a:lnTo>
                  <a:pt x="165" y="72"/>
                </a:lnTo>
                <a:lnTo>
                  <a:pt x="163" y="74"/>
                </a:lnTo>
                <a:lnTo>
                  <a:pt x="161" y="74"/>
                </a:lnTo>
                <a:lnTo>
                  <a:pt x="157" y="75"/>
                </a:lnTo>
                <a:lnTo>
                  <a:pt x="155" y="77"/>
                </a:lnTo>
                <a:lnTo>
                  <a:pt x="153" y="79"/>
                </a:lnTo>
                <a:lnTo>
                  <a:pt x="151" y="81"/>
                </a:lnTo>
                <a:lnTo>
                  <a:pt x="149" y="83"/>
                </a:lnTo>
                <a:lnTo>
                  <a:pt x="147" y="85"/>
                </a:lnTo>
                <a:lnTo>
                  <a:pt x="145" y="87"/>
                </a:lnTo>
                <a:lnTo>
                  <a:pt x="141" y="89"/>
                </a:lnTo>
                <a:lnTo>
                  <a:pt x="139" y="89"/>
                </a:lnTo>
                <a:lnTo>
                  <a:pt x="137" y="91"/>
                </a:lnTo>
                <a:lnTo>
                  <a:pt x="133" y="95"/>
                </a:lnTo>
                <a:lnTo>
                  <a:pt x="131" y="97"/>
                </a:lnTo>
                <a:lnTo>
                  <a:pt x="129" y="99"/>
                </a:lnTo>
                <a:lnTo>
                  <a:pt x="127" y="101"/>
                </a:lnTo>
                <a:lnTo>
                  <a:pt x="123" y="103"/>
                </a:lnTo>
                <a:lnTo>
                  <a:pt x="121" y="105"/>
                </a:lnTo>
                <a:lnTo>
                  <a:pt x="117" y="107"/>
                </a:lnTo>
                <a:lnTo>
                  <a:pt x="115" y="109"/>
                </a:lnTo>
                <a:lnTo>
                  <a:pt x="113" y="111"/>
                </a:lnTo>
                <a:lnTo>
                  <a:pt x="111" y="113"/>
                </a:lnTo>
                <a:lnTo>
                  <a:pt x="109" y="115"/>
                </a:lnTo>
                <a:lnTo>
                  <a:pt x="107" y="117"/>
                </a:lnTo>
                <a:lnTo>
                  <a:pt x="103" y="119"/>
                </a:lnTo>
                <a:lnTo>
                  <a:pt x="102" y="121"/>
                </a:lnTo>
                <a:lnTo>
                  <a:pt x="100" y="123"/>
                </a:lnTo>
                <a:lnTo>
                  <a:pt x="98" y="125"/>
                </a:lnTo>
                <a:lnTo>
                  <a:pt x="96" y="127"/>
                </a:lnTo>
                <a:lnTo>
                  <a:pt x="92" y="129"/>
                </a:lnTo>
                <a:lnTo>
                  <a:pt x="90" y="131"/>
                </a:lnTo>
                <a:lnTo>
                  <a:pt x="88" y="133"/>
                </a:lnTo>
                <a:lnTo>
                  <a:pt x="86" y="135"/>
                </a:lnTo>
                <a:lnTo>
                  <a:pt x="82" y="139"/>
                </a:lnTo>
                <a:lnTo>
                  <a:pt x="78" y="141"/>
                </a:lnTo>
                <a:lnTo>
                  <a:pt x="76" y="141"/>
                </a:lnTo>
                <a:lnTo>
                  <a:pt x="74" y="143"/>
                </a:lnTo>
                <a:lnTo>
                  <a:pt x="72" y="145"/>
                </a:lnTo>
                <a:lnTo>
                  <a:pt x="70" y="147"/>
                </a:lnTo>
                <a:lnTo>
                  <a:pt x="66" y="151"/>
                </a:lnTo>
                <a:lnTo>
                  <a:pt x="64" y="153"/>
                </a:lnTo>
                <a:lnTo>
                  <a:pt x="60" y="157"/>
                </a:lnTo>
                <a:lnTo>
                  <a:pt x="58" y="159"/>
                </a:lnTo>
                <a:lnTo>
                  <a:pt x="54" y="161"/>
                </a:lnTo>
                <a:lnTo>
                  <a:pt x="52" y="163"/>
                </a:lnTo>
                <a:lnTo>
                  <a:pt x="50" y="165"/>
                </a:lnTo>
                <a:lnTo>
                  <a:pt x="48" y="167"/>
                </a:lnTo>
                <a:lnTo>
                  <a:pt x="46" y="169"/>
                </a:lnTo>
                <a:lnTo>
                  <a:pt x="44" y="169"/>
                </a:lnTo>
                <a:lnTo>
                  <a:pt x="42" y="171"/>
                </a:lnTo>
                <a:lnTo>
                  <a:pt x="38" y="175"/>
                </a:lnTo>
                <a:lnTo>
                  <a:pt x="36" y="177"/>
                </a:lnTo>
                <a:lnTo>
                  <a:pt x="34" y="179"/>
                </a:lnTo>
                <a:lnTo>
                  <a:pt x="32" y="181"/>
                </a:lnTo>
                <a:lnTo>
                  <a:pt x="30" y="183"/>
                </a:lnTo>
                <a:lnTo>
                  <a:pt x="28" y="183"/>
                </a:lnTo>
                <a:lnTo>
                  <a:pt x="26" y="185"/>
                </a:lnTo>
                <a:lnTo>
                  <a:pt x="24" y="187"/>
                </a:lnTo>
                <a:lnTo>
                  <a:pt x="20" y="191"/>
                </a:lnTo>
                <a:lnTo>
                  <a:pt x="18" y="193"/>
                </a:lnTo>
                <a:lnTo>
                  <a:pt x="10" y="201"/>
                </a:lnTo>
                <a:lnTo>
                  <a:pt x="8" y="203"/>
                </a:lnTo>
                <a:lnTo>
                  <a:pt x="2" y="209"/>
                </a:lnTo>
                <a:lnTo>
                  <a:pt x="0" y="211"/>
                </a:lnTo>
                <a:lnTo>
                  <a:pt x="2" y="211"/>
                </a:lnTo>
                <a:lnTo>
                  <a:pt x="4" y="211"/>
                </a:lnTo>
                <a:lnTo>
                  <a:pt x="6" y="211"/>
                </a:lnTo>
                <a:lnTo>
                  <a:pt x="8" y="209"/>
                </a:lnTo>
                <a:lnTo>
                  <a:pt x="12" y="211"/>
                </a:lnTo>
                <a:lnTo>
                  <a:pt x="14" y="211"/>
                </a:lnTo>
                <a:lnTo>
                  <a:pt x="18" y="209"/>
                </a:lnTo>
                <a:lnTo>
                  <a:pt x="20" y="209"/>
                </a:lnTo>
                <a:lnTo>
                  <a:pt x="22" y="209"/>
                </a:lnTo>
                <a:lnTo>
                  <a:pt x="24" y="209"/>
                </a:lnTo>
                <a:lnTo>
                  <a:pt x="26" y="209"/>
                </a:lnTo>
                <a:lnTo>
                  <a:pt x="28" y="209"/>
                </a:lnTo>
                <a:lnTo>
                  <a:pt x="26" y="211"/>
                </a:lnTo>
                <a:lnTo>
                  <a:pt x="22" y="213"/>
                </a:lnTo>
                <a:lnTo>
                  <a:pt x="22" y="215"/>
                </a:lnTo>
                <a:lnTo>
                  <a:pt x="24" y="217"/>
                </a:lnTo>
                <a:lnTo>
                  <a:pt x="24" y="219"/>
                </a:lnTo>
                <a:lnTo>
                  <a:pt x="24" y="221"/>
                </a:lnTo>
                <a:lnTo>
                  <a:pt x="24" y="223"/>
                </a:lnTo>
                <a:lnTo>
                  <a:pt x="24" y="225"/>
                </a:lnTo>
                <a:lnTo>
                  <a:pt x="26" y="225"/>
                </a:lnTo>
                <a:lnTo>
                  <a:pt x="26" y="227"/>
                </a:lnTo>
                <a:lnTo>
                  <a:pt x="26" y="229"/>
                </a:lnTo>
                <a:lnTo>
                  <a:pt x="26" y="231"/>
                </a:lnTo>
                <a:lnTo>
                  <a:pt x="26" y="233"/>
                </a:lnTo>
                <a:lnTo>
                  <a:pt x="24" y="235"/>
                </a:lnTo>
                <a:lnTo>
                  <a:pt x="22" y="237"/>
                </a:lnTo>
                <a:lnTo>
                  <a:pt x="24" y="235"/>
                </a:lnTo>
                <a:lnTo>
                  <a:pt x="26" y="235"/>
                </a:lnTo>
                <a:lnTo>
                  <a:pt x="28" y="235"/>
                </a:lnTo>
                <a:lnTo>
                  <a:pt x="30" y="233"/>
                </a:lnTo>
                <a:lnTo>
                  <a:pt x="32" y="233"/>
                </a:lnTo>
                <a:lnTo>
                  <a:pt x="34" y="233"/>
                </a:lnTo>
                <a:lnTo>
                  <a:pt x="36" y="231"/>
                </a:lnTo>
                <a:lnTo>
                  <a:pt x="38" y="231"/>
                </a:lnTo>
                <a:lnTo>
                  <a:pt x="40" y="231"/>
                </a:lnTo>
                <a:lnTo>
                  <a:pt x="42" y="231"/>
                </a:lnTo>
                <a:lnTo>
                  <a:pt x="44" y="229"/>
                </a:lnTo>
                <a:lnTo>
                  <a:pt x="46" y="227"/>
                </a:lnTo>
                <a:lnTo>
                  <a:pt x="48" y="225"/>
                </a:lnTo>
                <a:lnTo>
                  <a:pt x="50" y="225"/>
                </a:lnTo>
                <a:lnTo>
                  <a:pt x="52" y="225"/>
                </a:lnTo>
                <a:lnTo>
                  <a:pt x="54" y="223"/>
                </a:lnTo>
                <a:lnTo>
                  <a:pt x="56" y="223"/>
                </a:lnTo>
                <a:lnTo>
                  <a:pt x="58" y="223"/>
                </a:lnTo>
                <a:lnTo>
                  <a:pt x="60" y="221"/>
                </a:lnTo>
                <a:lnTo>
                  <a:pt x="68" y="219"/>
                </a:lnTo>
                <a:lnTo>
                  <a:pt x="70" y="221"/>
                </a:lnTo>
                <a:lnTo>
                  <a:pt x="72" y="223"/>
                </a:lnTo>
                <a:lnTo>
                  <a:pt x="70" y="225"/>
                </a:lnTo>
                <a:lnTo>
                  <a:pt x="68" y="227"/>
                </a:lnTo>
                <a:lnTo>
                  <a:pt x="68" y="229"/>
                </a:lnTo>
                <a:lnTo>
                  <a:pt x="70" y="231"/>
                </a:lnTo>
                <a:lnTo>
                  <a:pt x="70" y="233"/>
                </a:lnTo>
                <a:lnTo>
                  <a:pt x="70" y="235"/>
                </a:lnTo>
                <a:lnTo>
                  <a:pt x="68" y="237"/>
                </a:lnTo>
                <a:lnTo>
                  <a:pt x="70" y="237"/>
                </a:lnTo>
                <a:lnTo>
                  <a:pt x="72" y="239"/>
                </a:lnTo>
                <a:lnTo>
                  <a:pt x="72" y="241"/>
                </a:lnTo>
                <a:lnTo>
                  <a:pt x="72" y="243"/>
                </a:lnTo>
                <a:lnTo>
                  <a:pt x="72" y="245"/>
                </a:lnTo>
                <a:lnTo>
                  <a:pt x="72" y="247"/>
                </a:lnTo>
                <a:lnTo>
                  <a:pt x="72" y="249"/>
                </a:lnTo>
                <a:lnTo>
                  <a:pt x="72" y="251"/>
                </a:lnTo>
                <a:lnTo>
                  <a:pt x="70" y="253"/>
                </a:lnTo>
                <a:lnTo>
                  <a:pt x="70" y="255"/>
                </a:lnTo>
                <a:lnTo>
                  <a:pt x="70" y="257"/>
                </a:lnTo>
                <a:lnTo>
                  <a:pt x="68" y="259"/>
                </a:lnTo>
                <a:lnTo>
                  <a:pt x="68" y="261"/>
                </a:lnTo>
                <a:lnTo>
                  <a:pt x="68" y="263"/>
                </a:lnTo>
                <a:lnTo>
                  <a:pt x="68" y="267"/>
                </a:lnTo>
                <a:lnTo>
                  <a:pt x="68" y="269"/>
                </a:lnTo>
                <a:lnTo>
                  <a:pt x="66" y="271"/>
                </a:lnTo>
                <a:lnTo>
                  <a:pt x="64" y="271"/>
                </a:lnTo>
                <a:lnTo>
                  <a:pt x="66" y="273"/>
                </a:lnTo>
                <a:lnTo>
                  <a:pt x="64" y="275"/>
                </a:lnTo>
                <a:lnTo>
                  <a:pt x="64" y="277"/>
                </a:lnTo>
                <a:lnTo>
                  <a:pt x="64" y="279"/>
                </a:lnTo>
                <a:lnTo>
                  <a:pt x="62" y="281"/>
                </a:lnTo>
                <a:lnTo>
                  <a:pt x="64" y="281"/>
                </a:lnTo>
                <a:lnTo>
                  <a:pt x="66" y="281"/>
                </a:lnTo>
                <a:lnTo>
                  <a:pt x="68" y="283"/>
                </a:lnTo>
                <a:lnTo>
                  <a:pt x="70" y="285"/>
                </a:lnTo>
                <a:lnTo>
                  <a:pt x="72" y="285"/>
                </a:lnTo>
                <a:lnTo>
                  <a:pt x="74" y="285"/>
                </a:lnTo>
                <a:lnTo>
                  <a:pt x="74" y="287"/>
                </a:lnTo>
                <a:lnTo>
                  <a:pt x="76" y="289"/>
                </a:lnTo>
                <a:lnTo>
                  <a:pt x="76" y="291"/>
                </a:lnTo>
                <a:lnTo>
                  <a:pt x="78" y="291"/>
                </a:lnTo>
                <a:lnTo>
                  <a:pt x="78" y="293"/>
                </a:lnTo>
                <a:lnTo>
                  <a:pt x="76" y="295"/>
                </a:lnTo>
                <a:lnTo>
                  <a:pt x="74" y="295"/>
                </a:lnTo>
                <a:lnTo>
                  <a:pt x="72" y="297"/>
                </a:lnTo>
                <a:lnTo>
                  <a:pt x="72" y="299"/>
                </a:lnTo>
                <a:lnTo>
                  <a:pt x="70" y="301"/>
                </a:lnTo>
                <a:lnTo>
                  <a:pt x="68" y="301"/>
                </a:lnTo>
                <a:lnTo>
                  <a:pt x="68" y="303"/>
                </a:lnTo>
                <a:lnTo>
                  <a:pt x="66" y="305"/>
                </a:lnTo>
                <a:lnTo>
                  <a:pt x="66" y="307"/>
                </a:lnTo>
                <a:lnTo>
                  <a:pt x="64" y="307"/>
                </a:lnTo>
                <a:lnTo>
                  <a:pt x="62" y="309"/>
                </a:lnTo>
                <a:lnTo>
                  <a:pt x="60" y="309"/>
                </a:lnTo>
                <a:lnTo>
                  <a:pt x="60" y="311"/>
                </a:lnTo>
                <a:lnTo>
                  <a:pt x="62" y="311"/>
                </a:lnTo>
                <a:lnTo>
                  <a:pt x="64" y="309"/>
                </a:lnTo>
                <a:lnTo>
                  <a:pt x="66" y="307"/>
                </a:lnTo>
                <a:lnTo>
                  <a:pt x="68" y="307"/>
                </a:lnTo>
                <a:lnTo>
                  <a:pt x="70" y="305"/>
                </a:lnTo>
                <a:lnTo>
                  <a:pt x="72" y="303"/>
                </a:lnTo>
                <a:lnTo>
                  <a:pt x="72" y="301"/>
                </a:lnTo>
                <a:lnTo>
                  <a:pt x="74" y="299"/>
                </a:lnTo>
                <a:lnTo>
                  <a:pt x="74" y="301"/>
                </a:lnTo>
                <a:lnTo>
                  <a:pt x="74" y="303"/>
                </a:lnTo>
                <a:lnTo>
                  <a:pt x="76" y="303"/>
                </a:lnTo>
                <a:lnTo>
                  <a:pt x="74" y="303"/>
                </a:lnTo>
                <a:lnTo>
                  <a:pt x="72" y="305"/>
                </a:lnTo>
                <a:lnTo>
                  <a:pt x="70" y="307"/>
                </a:lnTo>
                <a:lnTo>
                  <a:pt x="68" y="307"/>
                </a:lnTo>
                <a:lnTo>
                  <a:pt x="66" y="309"/>
                </a:lnTo>
                <a:lnTo>
                  <a:pt x="64" y="309"/>
                </a:lnTo>
                <a:lnTo>
                  <a:pt x="62" y="311"/>
                </a:lnTo>
                <a:lnTo>
                  <a:pt x="60" y="313"/>
                </a:lnTo>
                <a:lnTo>
                  <a:pt x="62" y="313"/>
                </a:lnTo>
                <a:lnTo>
                  <a:pt x="64" y="313"/>
                </a:lnTo>
                <a:lnTo>
                  <a:pt x="66" y="313"/>
                </a:lnTo>
                <a:lnTo>
                  <a:pt x="64" y="313"/>
                </a:lnTo>
                <a:lnTo>
                  <a:pt x="62" y="313"/>
                </a:lnTo>
                <a:lnTo>
                  <a:pt x="60" y="313"/>
                </a:lnTo>
                <a:lnTo>
                  <a:pt x="58" y="313"/>
                </a:lnTo>
                <a:lnTo>
                  <a:pt x="56" y="315"/>
                </a:lnTo>
                <a:lnTo>
                  <a:pt x="54" y="317"/>
                </a:lnTo>
                <a:lnTo>
                  <a:pt x="52" y="317"/>
                </a:lnTo>
                <a:lnTo>
                  <a:pt x="54" y="319"/>
                </a:lnTo>
                <a:lnTo>
                  <a:pt x="56" y="319"/>
                </a:lnTo>
                <a:lnTo>
                  <a:pt x="54" y="319"/>
                </a:lnTo>
                <a:lnTo>
                  <a:pt x="52" y="319"/>
                </a:lnTo>
                <a:lnTo>
                  <a:pt x="50" y="319"/>
                </a:lnTo>
                <a:lnTo>
                  <a:pt x="48" y="319"/>
                </a:lnTo>
                <a:lnTo>
                  <a:pt x="48" y="321"/>
                </a:lnTo>
                <a:lnTo>
                  <a:pt x="50" y="323"/>
                </a:lnTo>
                <a:lnTo>
                  <a:pt x="52" y="321"/>
                </a:lnTo>
                <a:lnTo>
                  <a:pt x="52" y="323"/>
                </a:lnTo>
                <a:lnTo>
                  <a:pt x="50" y="323"/>
                </a:lnTo>
                <a:lnTo>
                  <a:pt x="48" y="323"/>
                </a:lnTo>
                <a:lnTo>
                  <a:pt x="48" y="325"/>
                </a:lnTo>
                <a:lnTo>
                  <a:pt x="48" y="323"/>
                </a:lnTo>
                <a:lnTo>
                  <a:pt x="48" y="321"/>
                </a:lnTo>
                <a:lnTo>
                  <a:pt x="48" y="319"/>
                </a:lnTo>
                <a:lnTo>
                  <a:pt x="46" y="321"/>
                </a:lnTo>
                <a:lnTo>
                  <a:pt x="44" y="323"/>
                </a:lnTo>
                <a:lnTo>
                  <a:pt x="42" y="323"/>
                </a:lnTo>
                <a:lnTo>
                  <a:pt x="42" y="325"/>
                </a:lnTo>
                <a:lnTo>
                  <a:pt x="44" y="325"/>
                </a:lnTo>
                <a:lnTo>
                  <a:pt x="42" y="327"/>
                </a:lnTo>
                <a:lnTo>
                  <a:pt x="44" y="329"/>
                </a:lnTo>
                <a:lnTo>
                  <a:pt x="48" y="327"/>
                </a:lnTo>
                <a:lnTo>
                  <a:pt x="50" y="327"/>
                </a:lnTo>
                <a:lnTo>
                  <a:pt x="52" y="327"/>
                </a:lnTo>
                <a:lnTo>
                  <a:pt x="54" y="327"/>
                </a:lnTo>
                <a:lnTo>
                  <a:pt x="52" y="329"/>
                </a:lnTo>
                <a:lnTo>
                  <a:pt x="50" y="329"/>
                </a:lnTo>
                <a:lnTo>
                  <a:pt x="48" y="327"/>
                </a:lnTo>
                <a:lnTo>
                  <a:pt x="46" y="329"/>
                </a:lnTo>
                <a:lnTo>
                  <a:pt x="46" y="331"/>
                </a:lnTo>
                <a:lnTo>
                  <a:pt x="46" y="333"/>
                </a:lnTo>
                <a:lnTo>
                  <a:pt x="46" y="331"/>
                </a:lnTo>
                <a:lnTo>
                  <a:pt x="46" y="329"/>
                </a:lnTo>
                <a:lnTo>
                  <a:pt x="44" y="329"/>
                </a:lnTo>
                <a:lnTo>
                  <a:pt x="42" y="331"/>
                </a:lnTo>
                <a:lnTo>
                  <a:pt x="40" y="333"/>
                </a:lnTo>
                <a:lnTo>
                  <a:pt x="40" y="335"/>
                </a:lnTo>
                <a:lnTo>
                  <a:pt x="40" y="337"/>
                </a:lnTo>
                <a:lnTo>
                  <a:pt x="40" y="339"/>
                </a:lnTo>
                <a:lnTo>
                  <a:pt x="42" y="341"/>
                </a:lnTo>
                <a:lnTo>
                  <a:pt x="42" y="343"/>
                </a:lnTo>
                <a:lnTo>
                  <a:pt x="42" y="345"/>
                </a:lnTo>
                <a:lnTo>
                  <a:pt x="44" y="343"/>
                </a:lnTo>
                <a:lnTo>
                  <a:pt x="46" y="341"/>
                </a:lnTo>
                <a:lnTo>
                  <a:pt x="48" y="339"/>
                </a:lnTo>
                <a:lnTo>
                  <a:pt x="50" y="339"/>
                </a:lnTo>
                <a:lnTo>
                  <a:pt x="52" y="337"/>
                </a:lnTo>
                <a:lnTo>
                  <a:pt x="54" y="337"/>
                </a:lnTo>
                <a:lnTo>
                  <a:pt x="56" y="335"/>
                </a:lnTo>
                <a:lnTo>
                  <a:pt x="56" y="337"/>
                </a:lnTo>
                <a:lnTo>
                  <a:pt x="58" y="335"/>
                </a:lnTo>
                <a:lnTo>
                  <a:pt x="60" y="335"/>
                </a:lnTo>
                <a:lnTo>
                  <a:pt x="62" y="333"/>
                </a:lnTo>
                <a:lnTo>
                  <a:pt x="64" y="331"/>
                </a:lnTo>
                <a:lnTo>
                  <a:pt x="64" y="333"/>
                </a:lnTo>
                <a:lnTo>
                  <a:pt x="62" y="335"/>
                </a:lnTo>
                <a:lnTo>
                  <a:pt x="64" y="335"/>
                </a:lnTo>
                <a:lnTo>
                  <a:pt x="62" y="335"/>
                </a:lnTo>
                <a:lnTo>
                  <a:pt x="60" y="335"/>
                </a:lnTo>
                <a:lnTo>
                  <a:pt x="58" y="337"/>
                </a:lnTo>
                <a:lnTo>
                  <a:pt x="56" y="339"/>
                </a:lnTo>
                <a:lnTo>
                  <a:pt x="54" y="339"/>
                </a:lnTo>
                <a:lnTo>
                  <a:pt x="54" y="341"/>
                </a:lnTo>
                <a:lnTo>
                  <a:pt x="56" y="343"/>
                </a:lnTo>
                <a:lnTo>
                  <a:pt x="58" y="343"/>
                </a:lnTo>
                <a:lnTo>
                  <a:pt x="58" y="341"/>
                </a:lnTo>
                <a:lnTo>
                  <a:pt x="60" y="343"/>
                </a:lnTo>
                <a:lnTo>
                  <a:pt x="62" y="343"/>
                </a:lnTo>
                <a:lnTo>
                  <a:pt x="62" y="345"/>
                </a:lnTo>
                <a:lnTo>
                  <a:pt x="62" y="347"/>
                </a:lnTo>
                <a:lnTo>
                  <a:pt x="60" y="345"/>
                </a:lnTo>
                <a:lnTo>
                  <a:pt x="62" y="343"/>
                </a:lnTo>
                <a:lnTo>
                  <a:pt x="60" y="343"/>
                </a:lnTo>
                <a:lnTo>
                  <a:pt x="58" y="343"/>
                </a:lnTo>
                <a:lnTo>
                  <a:pt x="56" y="343"/>
                </a:lnTo>
                <a:lnTo>
                  <a:pt x="54" y="345"/>
                </a:lnTo>
                <a:lnTo>
                  <a:pt x="54" y="343"/>
                </a:lnTo>
                <a:lnTo>
                  <a:pt x="52" y="341"/>
                </a:lnTo>
                <a:lnTo>
                  <a:pt x="50" y="341"/>
                </a:lnTo>
                <a:lnTo>
                  <a:pt x="50" y="343"/>
                </a:lnTo>
                <a:lnTo>
                  <a:pt x="50" y="345"/>
                </a:lnTo>
                <a:lnTo>
                  <a:pt x="48" y="347"/>
                </a:lnTo>
                <a:lnTo>
                  <a:pt x="50" y="349"/>
                </a:lnTo>
                <a:lnTo>
                  <a:pt x="50" y="347"/>
                </a:lnTo>
                <a:lnTo>
                  <a:pt x="50" y="349"/>
                </a:lnTo>
                <a:lnTo>
                  <a:pt x="50" y="351"/>
                </a:lnTo>
                <a:lnTo>
                  <a:pt x="48" y="353"/>
                </a:lnTo>
                <a:lnTo>
                  <a:pt x="46" y="353"/>
                </a:lnTo>
                <a:lnTo>
                  <a:pt x="48" y="355"/>
                </a:lnTo>
                <a:lnTo>
                  <a:pt x="50" y="355"/>
                </a:lnTo>
                <a:lnTo>
                  <a:pt x="52" y="355"/>
                </a:lnTo>
                <a:lnTo>
                  <a:pt x="54" y="353"/>
                </a:lnTo>
                <a:lnTo>
                  <a:pt x="52" y="355"/>
                </a:lnTo>
                <a:lnTo>
                  <a:pt x="50" y="357"/>
                </a:lnTo>
                <a:lnTo>
                  <a:pt x="48" y="357"/>
                </a:lnTo>
                <a:lnTo>
                  <a:pt x="46" y="359"/>
                </a:lnTo>
                <a:lnTo>
                  <a:pt x="44" y="361"/>
                </a:lnTo>
                <a:lnTo>
                  <a:pt x="44" y="363"/>
                </a:lnTo>
                <a:lnTo>
                  <a:pt x="42" y="363"/>
                </a:lnTo>
                <a:lnTo>
                  <a:pt x="40" y="365"/>
                </a:lnTo>
                <a:lnTo>
                  <a:pt x="38" y="365"/>
                </a:lnTo>
                <a:lnTo>
                  <a:pt x="40" y="365"/>
                </a:lnTo>
                <a:lnTo>
                  <a:pt x="42" y="365"/>
                </a:lnTo>
                <a:lnTo>
                  <a:pt x="44" y="363"/>
                </a:lnTo>
                <a:lnTo>
                  <a:pt x="46" y="363"/>
                </a:lnTo>
                <a:lnTo>
                  <a:pt x="48" y="361"/>
                </a:lnTo>
                <a:lnTo>
                  <a:pt x="50" y="361"/>
                </a:lnTo>
                <a:lnTo>
                  <a:pt x="48" y="361"/>
                </a:lnTo>
                <a:lnTo>
                  <a:pt x="46" y="363"/>
                </a:lnTo>
                <a:lnTo>
                  <a:pt x="46" y="365"/>
                </a:lnTo>
                <a:lnTo>
                  <a:pt x="48" y="363"/>
                </a:lnTo>
                <a:lnTo>
                  <a:pt x="50" y="361"/>
                </a:lnTo>
                <a:lnTo>
                  <a:pt x="48" y="363"/>
                </a:lnTo>
                <a:lnTo>
                  <a:pt x="48" y="365"/>
                </a:lnTo>
                <a:lnTo>
                  <a:pt x="46" y="365"/>
                </a:lnTo>
                <a:lnTo>
                  <a:pt x="46" y="367"/>
                </a:lnTo>
                <a:lnTo>
                  <a:pt x="48" y="367"/>
                </a:lnTo>
                <a:lnTo>
                  <a:pt x="50" y="365"/>
                </a:lnTo>
                <a:lnTo>
                  <a:pt x="52" y="365"/>
                </a:lnTo>
                <a:lnTo>
                  <a:pt x="56" y="363"/>
                </a:lnTo>
                <a:lnTo>
                  <a:pt x="58" y="363"/>
                </a:lnTo>
                <a:lnTo>
                  <a:pt x="60" y="361"/>
                </a:lnTo>
                <a:lnTo>
                  <a:pt x="62" y="361"/>
                </a:lnTo>
                <a:lnTo>
                  <a:pt x="62" y="359"/>
                </a:lnTo>
                <a:lnTo>
                  <a:pt x="64" y="359"/>
                </a:lnTo>
                <a:lnTo>
                  <a:pt x="66" y="357"/>
                </a:lnTo>
                <a:lnTo>
                  <a:pt x="68" y="357"/>
                </a:lnTo>
                <a:lnTo>
                  <a:pt x="68" y="355"/>
                </a:lnTo>
                <a:lnTo>
                  <a:pt x="68" y="357"/>
                </a:lnTo>
                <a:lnTo>
                  <a:pt x="66" y="359"/>
                </a:lnTo>
                <a:lnTo>
                  <a:pt x="64" y="359"/>
                </a:lnTo>
                <a:lnTo>
                  <a:pt x="62" y="361"/>
                </a:lnTo>
                <a:lnTo>
                  <a:pt x="60" y="361"/>
                </a:lnTo>
                <a:lnTo>
                  <a:pt x="60" y="363"/>
                </a:lnTo>
                <a:lnTo>
                  <a:pt x="60" y="365"/>
                </a:lnTo>
                <a:lnTo>
                  <a:pt x="62" y="365"/>
                </a:lnTo>
                <a:lnTo>
                  <a:pt x="64" y="365"/>
                </a:lnTo>
                <a:lnTo>
                  <a:pt x="62" y="365"/>
                </a:lnTo>
                <a:lnTo>
                  <a:pt x="60" y="367"/>
                </a:lnTo>
                <a:lnTo>
                  <a:pt x="62" y="369"/>
                </a:lnTo>
                <a:lnTo>
                  <a:pt x="60" y="371"/>
                </a:lnTo>
                <a:lnTo>
                  <a:pt x="60" y="369"/>
                </a:lnTo>
                <a:lnTo>
                  <a:pt x="60" y="367"/>
                </a:lnTo>
                <a:lnTo>
                  <a:pt x="60" y="365"/>
                </a:lnTo>
                <a:lnTo>
                  <a:pt x="58" y="365"/>
                </a:lnTo>
                <a:lnTo>
                  <a:pt x="56" y="367"/>
                </a:lnTo>
                <a:lnTo>
                  <a:pt x="54" y="367"/>
                </a:lnTo>
                <a:lnTo>
                  <a:pt x="52" y="367"/>
                </a:lnTo>
                <a:lnTo>
                  <a:pt x="50" y="369"/>
                </a:lnTo>
                <a:lnTo>
                  <a:pt x="48" y="371"/>
                </a:lnTo>
                <a:lnTo>
                  <a:pt x="50" y="369"/>
                </a:lnTo>
                <a:lnTo>
                  <a:pt x="48" y="369"/>
                </a:lnTo>
                <a:lnTo>
                  <a:pt x="46" y="371"/>
                </a:lnTo>
                <a:lnTo>
                  <a:pt x="44" y="373"/>
                </a:lnTo>
                <a:lnTo>
                  <a:pt x="42" y="373"/>
                </a:lnTo>
                <a:lnTo>
                  <a:pt x="40" y="373"/>
                </a:lnTo>
                <a:lnTo>
                  <a:pt x="38" y="375"/>
                </a:lnTo>
                <a:lnTo>
                  <a:pt x="36" y="379"/>
                </a:lnTo>
                <a:lnTo>
                  <a:pt x="36" y="381"/>
                </a:lnTo>
                <a:lnTo>
                  <a:pt x="36" y="383"/>
                </a:lnTo>
                <a:lnTo>
                  <a:pt x="38" y="383"/>
                </a:lnTo>
                <a:lnTo>
                  <a:pt x="40" y="381"/>
                </a:lnTo>
                <a:lnTo>
                  <a:pt x="40" y="379"/>
                </a:lnTo>
                <a:lnTo>
                  <a:pt x="42" y="377"/>
                </a:lnTo>
                <a:lnTo>
                  <a:pt x="44" y="377"/>
                </a:lnTo>
                <a:lnTo>
                  <a:pt x="46" y="375"/>
                </a:lnTo>
                <a:lnTo>
                  <a:pt x="44" y="377"/>
                </a:lnTo>
                <a:lnTo>
                  <a:pt x="44" y="379"/>
                </a:lnTo>
                <a:lnTo>
                  <a:pt x="46" y="377"/>
                </a:lnTo>
                <a:lnTo>
                  <a:pt x="46" y="379"/>
                </a:lnTo>
                <a:lnTo>
                  <a:pt x="48" y="377"/>
                </a:lnTo>
                <a:lnTo>
                  <a:pt x="50" y="379"/>
                </a:lnTo>
                <a:lnTo>
                  <a:pt x="52" y="379"/>
                </a:lnTo>
                <a:lnTo>
                  <a:pt x="54" y="379"/>
                </a:lnTo>
                <a:lnTo>
                  <a:pt x="56" y="377"/>
                </a:lnTo>
                <a:lnTo>
                  <a:pt x="58" y="375"/>
                </a:lnTo>
                <a:lnTo>
                  <a:pt x="56" y="377"/>
                </a:lnTo>
                <a:lnTo>
                  <a:pt x="54" y="379"/>
                </a:lnTo>
                <a:lnTo>
                  <a:pt x="52" y="379"/>
                </a:lnTo>
                <a:lnTo>
                  <a:pt x="50" y="379"/>
                </a:lnTo>
                <a:lnTo>
                  <a:pt x="46" y="379"/>
                </a:lnTo>
                <a:lnTo>
                  <a:pt x="42" y="379"/>
                </a:lnTo>
                <a:lnTo>
                  <a:pt x="40" y="381"/>
                </a:lnTo>
                <a:lnTo>
                  <a:pt x="38" y="381"/>
                </a:lnTo>
                <a:lnTo>
                  <a:pt x="36" y="383"/>
                </a:lnTo>
                <a:lnTo>
                  <a:pt x="34" y="383"/>
                </a:lnTo>
                <a:lnTo>
                  <a:pt x="34" y="385"/>
                </a:lnTo>
                <a:lnTo>
                  <a:pt x="36" y="385"/>
                </a:lnTo>
                <a:lnTo>
                  <a:pt x="38" y="385"/>
                </a:lnTo>
                <a:lnTo>
                  <a:pt x="42" y="385"/>
                </a:lnTo>
                <a:lnTo>
                  <a:pt x="40" y="385"/>
                </a:lnTo>
                <a:lnTo>
                  <a:pt x="38" y="385"/>
                </a:lnTo>
                <a:lnTo>
                  <a:pt x="36" y="385"/>
                </a:lnTo>
                <a:lnTo>
                  <a:pt x="34" y="387"/>
                </a:lnTo>
                <a:lnTo>
                  <a:pt x="32" y="387"/>
                </a:lnTo>
                <a:lnTo>
                  <a:pt x="30" y="387"/>
                </a:lnTo>
                <a:lnTo>
                  <a:pt x="30" y="389"/>
                </a:lnTo>
                <a:lnTo>
                  <a:pt x="32" y="389"/>
                </a:lnTo>
                <a:lnTo>
                  <a:pt x="34" y="391"/>
                </a:lnTo>
                <a:lnTo>
                  <a:pt x="36" y="391"/>
                </a:lnTo>
                <a:lnTo>
                  <a:pt x="38" y="391"/>
                </a:lnTo>
                <a:lnTo>
                  <a:pt x="40" y="389"/>
                </a:lnTo>
                <a:lnTo>
                  <a:pt x="42" y="389"/>
                </a:lnTo>
                <a:lnTo>
                  <a:pt x="44" y="389"/>
                </a:lnTo>
                <a:lnTo>
                  <a:pt x="46" y="389"/>
                </a:lnTo>
                <a:lnTo>
                  <a:pt x="48" y="389"/>
                </a:lnTo>
                <a:lnTo>
                  <a:pt x="46" y="389"/>
                </a:lnTo>
                <a:lnTo>
                  <a:pt x="44" y="391"/>
                </a:lnTo>
                <a:lnTo>
                  <a:pt x="40" y="391"/>
                </a:lnTo>
                <a:lnTo>
                  <a:pt x="38" y="391"/>
                </a:lnTo>
                <a:lnTo>
                  <a:pt x="36" y="391"/>
                </a:lnTo>
                <a:lnTo>
                  <a:pt x="34" y="391"/>
                </a:lnTo>
                <a:lnTo>
                  <a:pt x="32" y="389"/>
                </a:lnTo>
                <a:lnTo>
                  <a:pt x="30" y="391"/>
                </a:lnTo>
                <a:lnTo>
                  <a:pt x="32" y="393"/>
                </a:lnTo>
                <a:lnTo>
                  <a:pt x="34" y="393"/>
                </a:lnTo>
                <a:lnTo>
                  <a:pt x="36" y="395"/>
                </a:lnTo>
                <a:lnTo>
                  <a:pt x="38" y="393"/>
                </a:lnTo>
                <a:lnTo>
                  <a:pt x="36" y="393"/>
                </a:lnTo>
                <a:lnTo>
                  <a:pt x="38" y="393"/>
                </a:lnTo>
                <a:lnTo>
                  <a:pt x="40" y="393"/>
                </a:lnTo>
                <a:lnTo>
                  <a:pt x="42" y="395"/>
                </a:lnTo>
                <a:lnTo>
                  <a:pt x="44" y="393"/>
                </a:lnTo>
                <a:lnTo>
                  <a:pt x="46" y="393"/>
                </a:lnTo>
                <a:lnTo>
                  <a:pt x="48" y="391"/>
                </a:lnTo>
                <a:lnTo>
                  <a:pt x="48" y="393"/>
                </a:lnTo>
                <a:lnTo>
                  <a:pt x="50" y="393"/>
                </a:lnTo>
                <a:lnTo>
                  <a:pt x="46" y="393"/>
                </a:lnTo>
                <a:lnTo>
                  <a:pt x="44" y="395"/>
                </a:lnTo>
                <a:lnTo>
                  <a:pt x="46" y="395"/>
                </a:lnTo>
                <a:lnTo>
                  <a:pt x="48" y="395"/>
                </a:lnTo>
                <a:lnTo>
                  <a:pt x="50" y="395"/>
                </a:lnTo>
                <a:lnTo>
                  <a:pt x="50" y="397"/>
                </a:lnTo>
                <a:lnTo>
                  <a:pt x="48" y="397"/>
                </a:lnTo>
                <a:lnTo>
                  <a:pt x="46" y="399"/>
                </a:lnTo>
                <a:lnTo>
                  <a:pt x="48" y="397"/>
                </a:lnTo>
                <a:lnTo>
                  <a:pt x="50" y="397"/>
                </a:lnTo>
                <a:lnTo>
                  <a:pt x="52" y="397"/>
                </a:lnTo>
                <a:lnTo>
                  <a:pt x="54" y="397"/>
                </a:lnTo>
                <a:lnTo>
                  <a:pt x="56" y="397"/>
                </a:lnTo>
                <a:lnTo>
                  <a:pt x="58" y="395"/>
                </a:lnTo>
                <a:lnTo>
                  <a:pt x="60" y="393"/>
                </a:lnTo>
                <a:lnTo>
                  <a:pt x="62" y="393"/>
                </a:lnTo>
                <a:lnTo>
                  <a:pt x="62" y="391"/>
                </a:lnTo>
                <a:lnTo>
                  <a:pt x="62" y="393"/>
                </a:lnTo>
                <a:lnTo>
                  <a:pt x="60" y="393"/>
                </a:lnTo>
                <a:lnTo>
                  <a:pt x="58" y="395"/>
                </a:lnTo>
                <a:lnTo>
                  <a:pt x="58" y="397"/>
                </a:lnTo>
                <a:lnTo>
                  <a:pt x="54" y="397"/>
                </a:lnTo>
                <a:lnTo>
                  <a:pt x="52" y="399"/>
                </a:lnTo>
                <a:lnTo>
                  <a:pt x="50" y="399"/>
                </a:lnTo>
                <a:lnTo>
                  <a:pt x="48" y="399"/>
                </a:lnTo>
                <a:lnTo>
                  <a:pt x="46" y="399"/>
                </a:lnTo>
                <a:lnTo>
                  <a:pt x="48" y="399"/>
                </a:lnTo>
                <a:lnTo>
                  <a:pt x="50" y="399"/>
                </a:lnTo>
                <a:lnTo>
                  <a:pt x="46" y="401"/>
                </a:lnTo>
                <a:lnTo>
                  <a:pt x="44" y="401"/>
                </a:lnTo>
                <a:lnTo>
                  <a:pt x="46" y="401"/>
                </a:lnTo>
                <a:lnTo>
                  <a:pt x="48" y="403"/>
                </a:lnTo>
                <a:lnTo>
                  <a:pt x="50" y="401"/>
                </a:lnTo>
                <a:lnTo>
                  <a:pt x="52" y="403"/>
                </a:lnTo>
                <a:lnTo>
                  <a:pt x="54" y="401"/>
                </a:lnTo>
                <a:lnTo>
                  <a:pt x="56" y="401"/>
                </a:lnTo>
                <a:lnTo>
                  <a:pt x="56" y="399"/>
                </a:lnTo>
                <a:lnTo>
                  <a:pt x="58" y="399"/>
                </a:lnTo>
                <a:lnTo>
                  <a:pt x="56" y="399"/>
                </a:lnTo>
                <a:lnTo>
                  <a:pt x="56" y="401"/>
                </a:lnTo>
                <a:lnTo>
                  <a:pt x="54" y="403"/>
                </a:lnTo>
                <a:lnTo>
                  <a:pt x="56" y="403"/>
                </a:lnTo>
                <a:lnTo>
                  <a:pt x="58" y="403"/>
                </a:lnTo>
                <a:lnTo>
                  <a:pt x="60" y="403"/>
                </a:lnTo>
                <a:lnTo>
                  <a:pt x="62" y="401"/>
                </a:lnTo>
                <a:lnTo>
                  <a:pt x="64" y="401"/>
                </a:lnTo>
                <a:lnTo>
                  <a:pt x="64" y="399"/>
                </a:lnTo>
                <a:lnTo>
                  <a:pt x="66" y="399"/>
                </a:lnTo>
                <a:lnTo>
                  <a:pt x="68" y="397"/>
                </a:lnTo>
                <a:lnTo>
                  <a:pt x="68" y="395"/>
                </a:lnTo>
                <a:lnTo>
                  <a:pt x="70" y="395"/>
                </a:lnTo>
                <a:lnTo>
                  <a:pt x="72" y="393"/>
                </a:lnTo>
                <a:lnTo>
                  <a:pt x="70" y="395"/>
                </a:lnTo>
                <a:lnTo>
                  <a:pt x="70" y="397"/>
                </a:lnTo>
                <a:lnTo>
                  <a:pt x="68" y="399"/>
                </a:lnTo>
                <a:lnTo>
                  <a:pt x="66" y="399"/>
                </a:lnTo>
                <a:lnTo>
                  <a:pt x="64" y="401"/>
                </a:lnTo>
                <a:lnTo>
                  <a:pt x="62" y="401"/>
                </a:lnTo>
                <a:lnTo>
                  <a:pt x="62" y="403"/>
                </a:lnTo>
                <a:lnTo>
                  <a:pt x="60" y="405"/>
                </a:lnTo>
                <a:lnTo>
                  <a:pt x="62" y="403"/>
                </a:lnTo>
                <a:lnTo>
                  <a:pt x="62" y="405"/>
                </a:lnTo>
                <a:lnTo>
                  <a:pt x="64" y="405"/>
                </a:lnTo>
                <a:lnTo>
                  <a:pt x="66" y="405"/>
                </a:lnTo>
                <a:lnTo>
                  <a:pt x="66" y="403"/>
                </a:lnTo>
                <a:lnTo>
                  <a:pt x="68" y="403"/>
                </a:lnTo>
                <a:lnTo>
                  <a:pt x="70" y="403"/>
                </a:lnTo>
                <a:lnTo>
                  <a:pt x="72" y="403"/>
                </a:lnTo>
                <a:lnTo>
                  <a:pt x="70" y="403"/>
                </a:lnTo>
                <a:lnTo>
                  <a:pt x="68" y="403"/>
                </a:lnTo>
                <a:lnTo>
                  <a:pt x="66" y="403"/>
                </a:lnTo>
                <a:lnTo>
                  <a:pt x="64" y="405"/>
                </a:lnTo>
                <a:lnTo>
                  <a:pt x="66" y="407"/>
                </a:lnTo>
                <a:lnTo>
                  <a:pt x="64" y="409"/>
                </a:lnTo>
                <a:lnTo>
                  <a:pt x="62" y="409"/>
                </a:lnTo>
                <a:lnTo>
                  <a:pt x="60" y="411"/>
                </a:lnTo>
                <a:lnTo>
                  <a:pt x="58" y="411"/>
                </a:lnTo>
                <a:lnTo>
                  <a:pt x="58" y="413"/>
                </a:lnTo>
                <a:lnTo>
                  <a:pt x="60" y="415"/>
                </a:lnTo>
                <a:lnTo>
                  <a:pt x="62" y="417"/>
                </a:lnTo>
                <a:lnTo>
                  <a:pt x="66" y="415"/>
                </a:lnTo>
                <a:lnTo>
                  <a:pt x="68" y="415"/>
                </a:lnTo>
                <a:lnTo>
                  <a:pt x="70" y="413"/>
                </a:lnTo>
                <a:lnTo>
                  <a:pt x="70" y="415"/>
                </a:lnTo>
                <a:lnTo>
                  <a:pt x="70" y="413"/>
                </a:lnTo>
                <a:lnTo>
                  <a:pt x="72" y="411"/>
                </a:lnTo>
                <a:lnTo>
                  <a:pt x="74" y="411"/>
                </a:lnTo>
                <a:lnTo>
                  <a:pt x="76" y="409"/>
                </a:lnTo>
                <a:lnTo>
                  <a:pt x="74" y="407"/>
                </a:lnTo>
                <a:lnTo>
                  <a:pt x="76" y="409"/>
                </a:lnTo>
                <a:lnTo>
                  <a:pt x="76" y="411"/>
                </a:lnTo>
                <a:lnTo>
                  <a:pt x="74" y="411"/>
                </a:lnTo>
                <a:lnTo>
                  <a:pt x="72" y="411"/>
                </a:lnTo>
                <a:lnTo>
                  <a:pt x="72" y="413"/>
                </a:lnTo>
                <a:lnTo>
                  <a:pt x="70" y="417"/>
                </a:lnTo>
                <a:lnTo>
                  <a:pt x="70" y="419"/>
                </a:lnTo>
                <a:lnTo>
                  <a:pt x="72" y="419"/>
                </a:lnTo>
                <a:lnTo>
                  <a:pt x="74" y="417"/>
                </a:lnTo>
                <a:lnTo>
                  <a:pt x="72" y="419"/>
                </a:lnTo>
                <a:lnTo>
                  <a:pt x="70" y="419"/>
                </a:lnTo>
                <a:lnTo>
                  <a:pt x="68" y="421"/>
                </a:lnTo>
                <a:lnTo>
                  <a:pt x="68" y="419"/>
                </a:lnTo>
                <a:lnTo>
                  <a:pt x="68" y="417"/>
                </a:lnTo>
                <a:lnTo>
                  <a:pt x="66" y="417"/>
                </a:lnTo>
                <a:lnTo>
                  <a:pt x="66" y="419"/>
                </a:lnTo>
                <a:lnTo>
                  <a:pt x="64" y="421"/>
                </a:lnTo>
                <a:lnTo>
                  <a:pt x="66" y="423"/>
                </a:lnTo>
                <a:lnTo>
                  <a:pt x="68" y="423"/>
                </a:lnTo>
                <a:lnTo>
                  <a:pt x="70" y="423"/>
                </a:lnTo>
                <a:lnTo>
                  <a:pt x="72" y="423"/>
                </a:lnTo>
                <a:lnTo>
                  <a:pt x="72" y="421"/>
                </a:lnTo>
                <a:lnTo>
                  <a:pt x="74" y="421"/>
                </a:lnTo>
                <a:lnTo>
                  <a:pt x="78" y="419"/>
                </a:lnTo>
                <a:lnTo>
                  <a:pt x="80" y="419"/>
                </a:lnTo>
                <a:lnTo>
                  <a:pt x="78" y="419"/>
                </a:lnTo>
                <a:lnTo>
                  <a:pt x="76" y="421"/>
                </a:lnTo>
                <a:lnTo>
                  <a:pt x="76" y="423"/>
                </a:lnTo>
                <a:lnTo>
                  <a:pt x="76" y="425"/>
                </a:lnTo>
                <a:lnTo>
                  <a:pt x="78" y="425"/>
                </a:lnTo>
                <a:lnTo>
                  <a:pt x="80" y="423"/>
                </a:lnTo>
                <a:lnTo>
                  <a:pt x="78" y="425"/>
                </a:lnTo>
                <a:lnTo>
                  <a:pt x="76" y="425"/>
                </a:lnTo>
                <a:lnTo>
                  <a:pt x="74" y="425"/>
                </a:lnTo>
                <a:lnTo>
                  <a:pt x="74" y="427"/>
                </a:lnTo>
                <a:lnTo>
                  <a:pt x="72" y="427"/>
                </a:lnTo>
                <a:lnTo>
                  <a:pt x="72" y="429"/>
                </a:lnTo>
                <a:lnTo>
                  <a:pt x="74" y="429"/>
                </a:lnTo>
                <a:lnTo>
                  <a:pt x="72" y="431"/>
                </a:lnTo>
                <a:lnTo>
                  <a:pt x="74" y="431"/>
                </a:lnTo>
                <a:lnTo>
                  <a:pt x="76" y="431"/>
                </a:lnTo>
                <a:lnTo>
                  <a:pt x="519" y="431"/>
                </a:lnTo>
                <a:lnTo>
                  <a:pt x="519" y="429"/>
                </a:lnTo>
                <a:lnTo>
                  <a:pt x="521" y="429"/>
                </a:lnTo>
                <a:lnTo>
                  <a:pt x="521" y="427"/>
                </a:lnTo>
                <a:lnTo>
                  <a:pt x="523" y="425"/>
                </a:lnTo>
                <a:lnTo>
                  <a:pt x="525" y="425"/>
                </a:lnTo>
                <a:lnTo>
                  <a:pt x="527" y="427"/>
                </a:lnTo>
                <a:lnTo>
                  <a:pt x="525" y="427"/>
                </a:lnTo>
                <a:lnTo>
                  <a:pt x="525" y="429"/>
                </a:lnTo>
                <a:lnTo>
                  <a:pt x="525" y="431"/>
                </a:lnTo>
                <a:lnTo>
                  <a:pt x="525" y="433"/>
                </a:lnTo>
                <a:lnTo>
                  <a:pt x="523" y="435"/>
                </a:lnTo>
                <a:lnTo>
                  <a:pt x="523" y="437"/>
                </a:lnTo>
                <a:lnTo>
                  <a:pt x="525" y="437"/>
                </a:lnTo>
                <a:lnTo>
                  <a:pt x="527" y="437"/>
                </a:lnTo>
                <a:lnTo>
                  <a:pt x="529" y="439"/>
                </a:lnTo>
                <a:lnTo>
                  <a:pt x="531" y="439"/>
                </a:lnTo>
                <a:lnTo>
                  <a:pt x="533" y="439"/>
                </a:lnTo>
                <a:lnTo>
                  <a:pt x="535" y="439"/>
                </a:lnTo>
                <a:lnTo>
                  <a:pt x="535" y="441"/>
                </a:lnTo>
                <a:lnTo>
                  <a:pt x="537" y="441"/>
                </a:lnTo>
                <a:lnTo>
                  <a:pt x="539" y="441"/>
                </a:lnTo>
                <a:lnTo>
                  <a:pt x="541" y="441"/>
                </a:lnTo>
                <a:lnTo>
                  <a:pt x="541" y="439"/>
                </a:lnTo>
                <a:lnTo>
                  <a:pt x="543" y="439"/>
                </a:lnTo>
                <a:lnTo>
                  <a:pt x="545" y="439"/>
                </a:lnTo>
                <a:lnTo>
                  <a:pt x="547" y="439"/>
                </a:lnTo>
                <a:lnTo>
                  <a:pt x="549" y="439"/>
                </a:lnTo>
                <a:lnTo>
                  <a:pt x="551" y="441"/>
                </a:lnTo>
                <a:lnTo>
                  <a:pt x="553" y="441"/>
                </a:lnTo>
                <a:lnTo>
                  <a:pt x="553" y="443"/>
                </a:lnTo>
                <a:lnTo>
                  <a:pt x="555" y="443"/>
                </a:lnTo>
                <a:lnTo>
                  <a:pt x="555" y="445"/>
                </a:lnTo>
                <a:lnTo>
                  <a:pt x="555" y="447"/>
                </a:lnTo>
                <a:lnTo>
                  <a:pt x="557" y="447"/>
                </a:lnTo>
                <a:lnTo>
                  <a:pt x="557" y="445"/>
                </a:lnTo>
                <a:lnTo>
                  <a:pt x="559" y="445"/>
                </a:lnTo>
                <a:lnTo>
                  <a:pt x="561" y="447"/>
                </a:lnTo>
                <a:lnTo>
                  <a:pt x="563" y="447"/>
                </a:lnTo>
                <a:lnTo>
                  <a:pt x="565" y="449"/>
                </a:lnTo>
                <a:lnTo>
                  <a:pt x="565" y="451"/>
                </a:lnTo>
                <a:lnTo>
                  <a:pt x="567" y="451"/>
                </a:lnTo>
                <a:lnTo>
                  <a:pt x="571" y="451"/>
                </a:lnTo>
                <a:lnTo>
                  <a:pt x="571" y="449"/>
                </a:lnTo>
                <a:lnTo>
                  <a:pt x="573" y="449"/>
                </a:lnTo>
                <a:lnTo>
                  <a:pt x="575" y="449"/>
                </a:lnTo>
                <a:lnTo>
                  <a:pt x="577" y="447"/>
                </a:lnTo>
                <a:lnTo>
                  <a:pt x="578" y="447"/>
                </a:lnTo>
                <a:lnTo>
                  <a:pt x="578" y="449"/>
                </a:lnTo>
                <a:lnTo>
                  <a:pt x="578" y="451"/>
                </a:lnTo>
                <a:lnTo>
                  <a:pt x="580" y="449"/>
                </a:lnTo>
                <a:lnTo>
                  <a:pt x="582" y="449"/>
                </a:lnTo>
                <a:lnTo>
                  <a:pt x="584" y="449"/>
                </a:lnTo>
                <a:lnTo>
                  <a:pt x="586" y="449"/>
                </a:lnTo>
                <a:lnTo>
                  <a:pt x="588" y="449"/>
                </a:lnTo>
                <a:lnTo>
                  <a:pt x="590" y="449"/>
                </a:lnTo>
                <a:lnTo>
                  <a:pt x="590" y="451"/>
                </a:lnTo>
                <a:lnTo>
                  <a:pt x="592" y="451"/>
                </a:lnTo>
                <a:lnTo>
                  <a:pt x="594" y="451"/>
                </a:lnTo>
                <a:lnTo>
                  <a:pt x="596" y="451"/>
                </a:lnTo>
                <a:lnTo>
                  <a:pt x="598" y="451"/>
                </a:lnTo>
                <a:lnTo>
                  <a:pt x="602" y="449"/>
                </a:lnTo>
                <a:lnTo>
                  <a:pt x="604" y="447"/>
                </a:lnTo>
                <a:lnTo>
                  <a:pt x="606" y="445"/>
                </a:lnTo>
                <a:lnTo>
                  <a:pt x="606" y="443"/>
                </a:lnTo>
                <a:lnTo>
                  <a:pt x="608" y="443"/>
                </a:lnTo>
                <a:lnTo>
                  <a:pt x="610" y="441"/>
                </a:lnTo>
                <a:lnTo>
                  <a:pt x="612" y="441"/>
                </a:lnTo>
                <a:lnTo>
                  <a:pt x="614" y="441"/>
                </a:lnTo>
                <a:lnTo>
                  <a:pt x="614" y="443"/>
                </a:lnTo>
                <a:lnTo>
                  <a:pt x="612" y="445"/>
                </a:lnTo>
                <a:lnTo>
                  <a:pt x="610" y="445"/>
                </a:lnTo>
                <a:lnTo>
                  <a:pt x="612" y="445"/>
                </a:lnTo>
                <a:lnTo>
                  <a:pt x="614" y="445"/>
                </a:lnTo>
                <a:lnTo>
                  <a:pt x="616" y="443"/>
                </a:lnTo>
                <a:lnTo>
                  <a:pt x="616" y="441"/>
                </a:lnTo>
                <a:lnTo>
                  <a:pt x="618" y="439"/>
                </a:lnTo>
                <a:lnTo>
                  <a:pt x="620" y="437"/>
                </a:lnTo>
                <a:lnTo>
                  <a:pt x="622" y="435"/>
                </a:lnTo>
                <a:lnTo>
                  <a:pt x="624" y="437"/>
                </a:lnTo>
                <a:lnTo>
                  <a:pt x="622" y="439"/>
                </a:lnTo>
                <a:lnTo>
                  <a:pt x="620" y="441"/>
                </a:lnTo>
                <a:lnTo>
                  <a:pt x="618" y="441"/>
                </a:lnTo>
                <a:lnTo>
                  <a:pt x="616" y="443"/>
                </a:lnTo>
                <a:lnTo>
                  <a:pt x="618" y="443"/>
                </a:lnTo>
                <a:lnTo>
                  <a:pt x="620" y="441"/>
                </a:lnTo>
                <a:lnTo>
                  <a:pt x="622" y="441"/>
                </a:lnTo>
                <a:lnTo>
                  <a:pt x="624" y="441"/>
                </a:lnTo>
                <a:lnTo>
                  <a:pt x="626" y="439"/>
                </a:lnTo>
                <a:lnTo>
                  <a:pt x="628" y="437"/>
                </a:lnTo>
                <a:lnTo>
                  <a:pt x="628" y="435"/>
                </a:lnTo>
                <a:lnTo>
                  <a:pt x="626" y="433"/>
                </a:lnTo>
                <a:lnTo>
                  <a:pt x="628" y="431"/>
                </a:lnTo>
                <a:lnTo>
                  <a:pt x="628" y="433"/>
                </a:lnTo>
                <a:lnTo>
                  <a:pt x="630" y="431"/>
                </a:lnTo>
                <a:lnTo>
                  <a:pt x="632" y="433"/>
                </a:lnTo>
                <a:lnTo>
                  <a:pt x="634" y="433"/>
                </a:lnTo>
                <a:lnTo>
                  <a:pt x="636" y="433"/>
                </a:lnTo>
                <a:lnTo>
                  <a:pt x="638" y="435"/>
                </a:lnTo>
                <a:lnTo>
                  <a:pt x="640" y="435"/>
                </a:lnTo>
                <a:lnTo>
                  <a:pt x="640" y="437"/>
                </a:lnTo>
                <a:lnTo>
                  <a:pt x="642" y="437"/>
                </a:lnTo>
                <a:lnTo>
                  <a:pt x="644" y="437"/>
                </a:lnTo>
                <a:lnTo>
                  <a:pt x="646" y="435"/>
                </a:lnTo>
                <a:lnTo>
                  <a:pt x="648" y="437"/>
                </a:lnTo>
                <a:lnTo>
                  <a:pt x="650" y="437"/>
                </a:lnTo>
                <a:lnTo>
                  <a:pt x="652" y="437"/>
                </a:lnTo>
                <a:lnTo>
                  <a:pt x="654" y="437"/>
                </a:lnTo>
                <a:lnTo>
                  <a:pt x="656" y="437"/>
                </a:lnTo>
                <a:lnTo>
                  <a:pt x="656" y="439"/>
                </a:lnTo>
                <a:lnTo>
                  <a:pt x="656" y="441"/>
                </a:lnTo>
                <a:lnTo>
                  <a:pt x="654" y="443"/>
                </a:lnTo>
                <a:lnTo>
                  <a:pt x="654" y="445"/>
                </a:lnTo>
                <a:lnTo>
                  <a:pt x="654" y="447"/>
                </a:lnTo>
                <a:lnTo>
                  <a:pt x="654" y="449"/>
                </a:lnTo>
                <a:lnTo>
                  <a:pt x="656" y="451"/>
                </a:lnTo>
                <a:lnTo>
                  <a:pt x="656" y="453"/>
                </a:lnTo>
                <a:lnTo>
                  <a:pt x="658" y="453"/>
                </a:lnTo>
                <a:lnTo>
                  <a:pt x="660" y="453"/>
                </a:lnTo>
                <a:lnTo>
                  <a:pt x="662" y="453"/>
                </a:lnTo>
                <a:lnTo>
                  <a:pt x="664" y="453"/>
                </a:lnTo>
                <a:lnTo>
                  <a:pt x="666" y="453"/>
                </a:lnTo>
                <a:lnTo>
                  <a:pt x="668" y="453"/>
                </a:lnTo>
                <a:lnTo>
                  <a:pt x="670" y="453"/>
                </a:lnTo>
                <a:lnTo>
                  <a:pt x="672" y="453"/>
                </a:lnTo>
                <a:lnTo>
                  <a:pt x="670" y="455"/>
                </a:lnTo>
                <a:lnTo>
                  <a:pt x="670" y="457"/>
                </a:lnTo>
                <a:lnTo>
                  <a:pt x="668" y="457"/>
                </a:lnTo>
                <a:lnTo>
                  <a:pt x="666" y="459"/>
                </a:lnTo>
                <a:lnTo>
                  <a:pt x="666" y="461"/>
                </a:lnTo>
                <a:lnTo>
                  <a:pt x="668" y="463"/>
                </a:lnTo>
                <a:lnTo>
                  <a:pt x="670" y="465"/>
                </a:lnTo>
                <a:lnTo>
                  <a:pt x="668" y="467"/>
                </a:lnTo>
                <a:lnTo>
                  <a:pt x="666" y="469"/>
                </a:lnTo>
                <a:lnTo>
                  <a:pt x="666" y="471"/>
                </a:lnTo>
                <a:lnTo>
                  <a:pt x="664" y="471"/>
                </a:lnTo>
                <a:lnTo>
                  <a:pt x="666" y="473"/>
                </a:lnTo>
                <a:lnTo>
                  <a:pt x="668" y="473"/>
                </a:lnTo>
                <a:lnTo>
                  <a:pt x="668" y="475"/>
                </a:lnTo>
                <a:lnTo>
                  <a:pt x="666" y="477"/>
                </a:lnTo>
                <a:lnTo>
                  <a:pt x="664" y="479"/>
                </a:lnTo>
                <a:lnTo>
                  <a:pt x="666" y="477"/>
                </a:lnTo>
                <a:lnTo>
                  <a:pt x="666" y="479"/>
                </a:lnTo>
                <a:lnTo>
                  <a:pt x="664" y="481"/>
                </a:lnTo>
                <a:lnTo>
                  <a:pt x="662" y="481"/>
                </a:lnTo>
                <a:lnTo>
                  <a:pt x="664" y="483"/>
                </a:lnTo>
                <a:lnTo>
                  <a:pt x="666" y="481"/>
                </a:lnTo>
                <a:lnTo>
                  <a:pt x="670" y="481"/>
                </a:lnTo>
                <a:lnTo>
                  <a:pt x="670" y="483"/>
                </a:lnTo>
                <a:lnTo>
                  <a:pt x="668" y="485"/>
                </a:lnTo>
                <a:lnTo>
                  <a:pt x="670" y="485"/>
                </a:lnTo>
                <a:lnTo>
                  <a:pt x="672" y="485"/>
                </a:lnTo>
                <a:lnTo>
                  <a:pt x="674" y="487"/>
                </a:lnTo>
                <a:lnTo>
                  <a:pt x="676" y="487"/>
                </a:lnTo>
                <a:lnTo>
                  <a:pt x="678" y="487"/>
                </a:lnTo>
                <a:lnTo>
                  <a:pt x="680" y="487"/>
                </a:lnTo>
                <a:lnTo>
                  <a:pt x="682" y="489"/>
                </a:lnTo>
                <a:lnTo>
                  <a:pt x="684" y="489"/>
                </a:lnTo>
                <a:lnTo>
                  <a:pt x="686" y="489"/>
                </a:lnTo>
                <a:lnTo>
                  <a:pt x="688" y="489"/>
                </a:lnTo>
                <a:lnTo>
                  <a:pt x="690" y="489"/>
                </a:lnTo>
                <a:lnTo>
                  <a:pt x="692" y="489"/>
                </a:lnTo>
                <a:lnTo>
                  <a:pt x="694" y="489"/>
                </a:lnTo>
                <a:lnTo>
                  <a:pt x="696" y="489"/>
                </a:lnTo>
                <a:lnTo>
                  <a:pt x="698" y="489"/>
                </a:lnTo>
                <a:lnTo>
                  <a:pt x="700" y="489"/>
                </a:lnTo>
                <a:lnTo>
                  <a:pt x="700" y="491"/>
                </a:lnTo>
                <a:lnTo>
                  <a:pt x="702" y="491"/>
                </a:lnTo>
                <a:lnTo>
                  <a:pt x="704" y="491"/>
                </a:lnTo>
                <a:lnTo>
                  <a:pt x="704" y="493"/>
                </a:lnTo>
                <a:lnTo>
                  <a:pt x="706" y="491"/>
                </a:lnTo>
                <a:lnTo>
                  <a:pt x="708" y="491"/>
                </a:lnTo>
                <a:lnTo>
                  <a:pt x="706" y="491"/>
                </a:lnTo>
                <a:lnTo>
                  <a:pt x="708" y="491"/>
                </a:lnTo>
                <a:lnTo>
                  <a:pt x="706" y="493"/>
                </a:lnTo>
                <a:lnTo>
                  <a:pt x="704" y="493"/>
                </a:lnTo>
                <a:lnTo>
                  <a:pt x="706" y="493"/>
                </a:lnTo>
                <a:lnTo>
                  <a:pt x="708" y="493"/>
                </a:lnTo>
                <a:lnTo>
                  <a:pt x="710" y="493"/>
                </a:lnTo>
                <a:lnTo>
                  <a:pt x="712" y="493"/>
                </a:lnTo>
                <a:lnTo>
                  <a:pt x="714" y="493"/>
                </a:lnTo>
                <a:lnTo>
                  <a:pt x="712" y="493"/>
                </a:lnTo>
                <a:lnTo>
                  <a:pt x="714" y="493"/>
                </a:lnTo>
                <a:lnTo>
                  <a:pt x="716" y="493"/>
                </a:lnTo>
                <a:lnTo>
                  <a:pt x="718" y="493"/>
                </a:lnTo>
                <a:lnTo>
                  <a:pt x="720" y="495"/>
                </a:lnTo>
                <a:lnTo>
                  <a:pt x="720" y="497"/>
                </a:lnTo>
                <a:lnTo>
                  <a:pt x="720" y="499"/>
                </a:lnTo>
                <a:lnTo>
                  <a:pt x="720" y="501"/>
                </a:lnTo>
                <a:lnTo>
                  <a:pt x="722" y="501"/>
                </a:lnTo>
                <a:lnTo>
                  <a:pt x="720" y="503"/>
                </a:lnTo>
                <a:lnTo>
                  <a:pt x="722" y="505"/>
                </a:lnTo>
                <a:lnTo>
                  <a:pt x="724" y="507"/>
                </a:lnTo>
                <a:lnTo>
                  <a:pt x="726" y="505"/>
                </a:lnTo>
                <a:lnTo>
                  <a:pt x="726" y="507"/>
                </a:lnTo>
                <a:lnTo>
                  <a:pt x="724" y="507"/>
                </a:lnTo>
                <a:lnTo>
                  <a:pt x="724" y="509"/>
                </a:lnTo>
                <a:lnTo>
                  <a:pt x="724" y="511"/>
                </a:lnTo>
                <a:lnTo>
                  <a:pt x="722" y="511"/>
                </a:lnTo>
                <a:lnTo>
                  <a:pt x="724" y="511"/>
                </a:lnTo>
                <a:lnTo>
                  <a:pt x="724" y="513"/>
                </a:lnTo>
                <a:lnTo>
                  <a:pt x="724" y="515"/>
                </a:lnTo>
                <a:lnTo>
                  <a:pt x="726" y="517"/>
                </a:lnTo>
                <a:lnTo>
                  <a:pt x="726" y="515"/>
                </a:lnTo>
                <a:lnTo>
                  <a:pt x="728" y="515"/>
                </a:lnTo>
                <a:lnTo>
                  <a:pt x="726" y="517"/>
                </a:lnTo>
                <a:lnTo>
                  <a:pt x="724" y="517"/>
                </a:lnTo>
                <a:lnTo>
                  <a:pt x="724" y="515"/>
                </a:lnTo>
                <a:lnTo>
                  <a:pt x="722" y="515"/>
                </a:lnTo>
                <a:lnTo>
                  <a:pt x="720" y="517"/>
                </a:lnTo>
                <a:lnTo>
                  <a:pt x="720" y="519"/>
                </a:lnTo>
                <a:lnTo>
                  <a:pt x="720" y="521"/>
                </a:lnTo>
                <a:lnTo>
                  <a:pt x="720" y="523"/>
                </a:lnTo>
                <a:lnTo>
                  <a:pt x="718" y="523"/>
                </a:lnTo>
                <a:lnTo>
                  <a:pt x="716" y="523"/>
                </a:lnTo>
                <a:lnTo>
                  <a:pt x="714" y="523"/>
                </a:lnTo>
                <a:lnTo>
                  <a:pt x="712" y="521"/>
                </a:lnTo>
                <a:lnTo>
                  <a:pt x="710" y="521"/>
                </a:lnTo>
                <a:lnTo>
                  <a:pt x="710" y="519"/>
                </a:lnTo>
                <a:lnTo>
                  <a:pt x="708" y="519"/>
                </a:lnTo>
                <a:lnTo>
                  <a:pt x="706" y="519"/>
                </a:lnTo>
                <a:lnTo>
                  <a:pt x="704" y="521"/>
                </a:lnTo>
                <a:lnTo>
                  <a:pt x="706" y="519"/>
                </a:lnTo>
                <a:lnTo>
                  <a:pt x="706" y="517"/>
                </a:lnTo>
                <a:lnTo>
                  <a:pt x="704" y="517"/>
                </a:lnTo>
                <a:lnTo>
                  <a:pt x="706" y="515"/>
                </a:lnTo>
                <a:lnTo>
                  <a:pt x="704" y="515"/>
                </a:lnTo>
                <a:lnTo>
                  <a:pt x="704" y="513"/>
                </a:lnTo>
                <a:lnTo>
                  <a:pt x="702" y="513"/>
                </a:lnTo>
                <a:lnTo>
                  <a:pt x="704" y="511"/>
                </a:lnTo>
                <a:lnTo>
                  <a:pt x="702" y="509"/>
                </a:lnTo>
                <a:lnTo>
                  <a:pt x="702" y="507"/>
                </a:lnTo>
                <a:lnTo>
                  <a:pt x="700" y="507"/>
                </a:lnTo>
                <a:lnTo>
                  <a:pt x="698" y="507"/>
                </a:lnTo>
                <a:lnTo>
                  <a:pt x="698" y="509"/>
                </a:lnTo>
                <a:lnTo>
                  <a:pt x="700" y="511"/>
                </a:lnTo>
                <a:lnTo>
                  <a:pt x="700" y="513"/>
                </a:lnTo>
                <a:lnTo>
                  <a:pt x="700" y="515"/>
                </a:lnTo>
                <a:lnTo>
                  <a:pt x="700" y="517"/>
                </a:lnTo>
                <a:lnTo>
                  <a:pt x="700" y="519"/>
                </a:lnTo>
                <a:lnTo>
                  <a:pt x="698" y="521"/>
                </a:lnTo>
                <a:lnTo>
                  <a:pt x="696" y="523"/>
                </a:lnTo>
                <a:lnTo>
                  <a:pt x="694" y="525"/>
                </a:lnTo>
                <a:lnTo>
                  <a:pt x="692" y="525"/>
                </a:lnTo>
                <a:lnTo>
                  <a:pt x="690" y="527"/>
                </a:lnTo>
                <a:lnTo>
                  <a:pt x="690" y="528"/>
                </a:lnTo>
                <a:lnTo>
                  <a:pt x="688" y="530"/>
                </a:lnTo>
                <a:lnTo>
                  <a:pt x="686" y="532"/>
                </a:lnTo>
                <a:lnTo>
                  <a:pt x="686" y="534"/>
                </a:lnTo>
                <a:lnTo>
                  <a:pt x="684" y="534"/>
                </a:lnTo>
                <a:lnTo>
                  <a:pt x="684" y="536"/>
                </a:lnTo>
                <a:lnTo>
                  <a:pt x="682" y="538"/>
                </a:lnTo>
                <a:lnTo>
                  <a:pt x="682" y="540"/>
                </a:lnTo>
                <a:lnTo>
                  <a:pt x="682" y="542"/>
                </a:lnTo>
                <a:lnTo>
                  <a:pt x="682" y="544"/>
                </a:lnTo>
                <a:lnTo>
                  <a:pt x="680" y="546"/>
                </a:lnTo>
                <a:lnTo>
                  <a:pt x="678" y="546"/>
                </a:lnTo>
                <a:lnTo>
                  <a:pt x="676" y="548"/>
                </a:lnTo>
                <a:lnTo>
                  <a:pt x="674" y="548"/>
                </a:lnTo>
                <a:lnTo>
                  <a:pt x="672" y="550"/>
                </a:lnTo>
                <a:lnTo>
                  <a:pt x="670" y="550"/>
                </a:lnTo>
                <a:lnTo>
                  <a:pt x="670" y="552"/>
                </a:lnTo>
                <a:lnTo>
                  <a:pt x="668" y="552"/>
                </a:lnTo>
                <a:lnTo>
                  <a:pt x="666" y="552"/>
                </a:lnTo>
                <a:lnTo>
                  <a:pt x="666" y="554"/>
                </a:lnTo>
                <a:lnTo>
                  <a:pt x="664" y="556"/>
                </a:lnTo>
                <a:lnTo>
                  <a:pt x="662" y="556"/>
                </a:lnTo>
                <a:lnTo>
                  <a:pt x="662" y="558"/>
                </a:lnTo>
                <a:lnTo>
                  <a:pt x="660" y="560"/>
                </a:lnTo>
                <a:lnTo>
                  <a:pt x="658" y="562"/>
                </a:lnTo>
                <a:lnTo>
                  <a:pt x="660" y="564"/>
                </a:lnTo>
                <a:lnTo>
                  <a:pt x="660" y="566"/>
                </a:lnTo>
                <a:lnTo>
                  <a:pt x="658" y="566"/>
                </a:lnTo>
                <a:lnTo>
                  <a:pt x="656" y="568"/>
                </a:lnTo>
                <a:lnTo>
                  <a:pt x="654" y="568"/>
                </a:lnTo>
                <a:lnTo>
                  <a:pt x="652" y="566"/>
                </a:lnTo>
                <a:lnTo>
                  <a:pt x="650" y="566"/>
                </a:lnTo>
                <a:lnTo>
                  <a:pt x="648" y="566"/>
                </a:lnTo>
                <a:lnTo>
                  <a:pt x="648" y="568"/>
                </a:lnTo>
                <a:lnTo>
                  <a:pt x="646" y="570"/>
                </a:lnTo>
                <a:lnTo>
                  <a:pt x="646" y="572"/>
                </a:lnTo>
                <a:lnTo>
                  <a:pt x="648" y="574"/>
                </a:lnTo>
                <a:lnTo>
                  <a:pt x="650" y="574"/>
                </a:lnTo>
                <a:lnTo>
                  <a:pt x="652" y="572"/>
                </a:lnTo>
                <a:lnTo>
                  <a:pt x="654" y="574"/>
                </a:lnTo>
                <a:lnTo>
                  <a:pt x="656" y="572"/>
                </a:lnTo>
                <a:lnTo>
                  <a:pt x="658" y="572"/>
                </a:lnTo>
                <a:lnTo>
                  <a:pt x="662" y="570"/>
                </a:lnTo>
                <a:lnTo>
                  <a:pt x="664" y="568"/>
                </a:lnTo>
                <a:lnTo>
                  <a:pt x="666" y="568"/>
                </a:lnTo>
                <a:lnTo>
                  <a:pt x="668" y="566"/>
                </a:lnTo>
                <a:lnTo>
                  <a:pt x="670" y="566"/>
                </a:lnTo>
                <a:lnTo>
                  <a:pt x="672" y="564"/>
                </a:lnTo>
                <a:lnTo>
                  <a:pt x="674" y="564"/>
                </a:lnTo>
                <a:lnTo>
                  <a:pt x="676" y="562"/>
                </a:lnTo>
                <a:lnTo>
                  <a:pt x="678" y="562"/>
                </a:lnTo>
                <a:lnTo>
                  <a:pt x="680" y="560"/>
                </a:lnTo>
                <a:lnTo>
                  <a:pt x="682" y="560"/>
                </a:lnTo>
                <a:lnTo>
                  <a:pt x="684" y="560"/>
                </a:lnTo>
                <a:lnTo>
                  <a:pt x="686" y="560"/>
                </a:lnTo>
                <a:lnTo>
                  <a:pt x="688" y="560"/>
                </a:lnTo>
                <a:lnTo>
                  <a:pt x="690" y="560"/>
                </a:lnTo>
                <a:lnTo>
                  <a:pt x="692" y="562"/>
                </a:lnTo>
                <a:lnTo>
                  <a:pt x="694" y="562"/>
                </a:lnTo>
                <a:lnTo>
                  <a:pt x="696" y="562"/>
                </a:lnTo>
                <a:lnTo>
                  <a:pt x="698" y="562"/>
                </a:lnTo>
                <a:lnTo>
                  <a:pt x="700" y="562"/>
                </a:lnTo>
                <a:lnTo>
                  <a:pt x="698" y="562"/>
                </a:lnTo>
                <a:lnTo>
                  <a:pt x="696" y="562"/>
                </a:lnTo>
                <a:lnTo>
                  <a:pt x="698" y="558"/>
                </a:lnTo>
                <a:lnTo>
                  <a:pt x="700" y="558"/>
                </a:lnTo>
                <a:lnTo>
                  <a:pt x="702" y="558"/>
                </a:lnTo>
                <a:lnTo>
                  <a:pt x="704" y="556"/>
                </a:lnTo>
                <a:lnTo>
                  <a:pt x="706" y="556"/>
                </a:lnTo>
                <a:lnTo>
                  <a:pt x="708" y="556"/>
                </a:lnTo>
                <a:lnTo>
                  <a:pt x="710" y="556"/>
                </a:lnTo>
                <a:lnTo>
                  <a:pt x="712" y="556"/>
                </a:lnTo>
                <a:lnTo>
                  <a:pt x="714" y="556"/>
                </a:lnTo>
                <a:lnTo>
                  <a:pt x="716" y="556"/>
                </a:lnTo>
                <a:lnTo>
                  <a:pt x="718" y="556"/>
                </a:lnTo>
                <a:lnTo>
                  <a:pt x="720" y="556"/>
                </a:lnTo>
                <a:lnTo>
                  <a:pt x="722" y="556"/>
                </a:lnTo>
                <a:lnTo>
                  <a:pt x="722" y="554"/>
                </a:lnTo>
                <a:lnTo>
                  <a:pt x="722" y="552"/>
                </a:lnTo>
                <a:lnTo>
                  <a:pt x="722" y="550"/>
                </a:lnTo>
                <a:lnTo>
                  <a:pt x="724" y="548"/>
                </a:lnTo>
                <a:lnTo>
                  <a:pt x="722" y="548"/>
                </a:lnTo>
                <a:lnTo>
                  <a:pt x="720" y="548"/>
                </a:lnTo>
                <a:lnTo>
                  <a:pt x="718" y="548"/>
                </a:lnTo>
                <a:lnTo>
                  <a:pt x="716" y="548"/>
                </a:lnTo>
                <a:lnTo>
                  <a:pt x="714" y="548"/>
                </a:lnTo>
                <a:lnTo>
                  <a:pt x="712" y="548"/>
                </a:lnTo>
                <a:lnTo>
                  <a:pt x="712" y="546"/>
                </a:lnTo>
                <a:lnTo>
                  <a:pt x="714" y="544"/>
                </a:lnTo>
                <a:lnTo>
                  <a:pt x="716" y="544"/>
                </a:lnTo>
                <a:lnTo>
                  <a:pt x="718" y="542"/>
                </a:lnTo>
                <a:lnTo>
                  <a:pt x="718" y="540"/>
                </a:lnTo>
                <a:lnTo>
                  <a:pt x="720" y="540"/>
                </a:lnTo>
                <a:lnTo>
                  <a:pt x="722" y="540"/>
                </a:lnTo>
                <a:lnTo>
                  <a:pt x="724" y="538"/>
                </a:lnTo>
                <a:lnTo>
                  <a:pt x="726" y="538"/>
                </a:lnTo>
                <a:lnTo>
                  <a:pt x="728" y="536"/>
                </a:lnTo>
                <a:lnTo>
                  <a:pt x="730" y="536"/>
                </a:lnTo>
                <a:lnTo>
                  <a:pt x="732" y="536"/>
                </a:lnTo>
                <a:lnTo>
                  <a:pt x="734" y="534"/>
                </a:lnTo>
                <a:lnTo>
                  <a:pt x="736" y="534"/>
                </a:lnTo>
                <a:lnTo>
                  <a:pt x="738" y="534"/>
                </a:lnTo>
                <a:lnTo>
                  <a:pt x="740" y="534"/>
                </a:lnTo>
                <a:lnTo>
                  <a:pt x="742" y="534"/>
                </a:lnTo>
                <a:lnTo>
                  <a:pt x="744" y="534"/>
                </a:lnTo>
                <a:lnTo>
                  <a:pt x="746" y="532"/>
                </a:lnTo>
                <a:lnTo>
                  <a:pt x="750" y="532"/>
                </a:lnTo>
                <a:lnTo>
                  <a:pt x="752" y="532"/>
                </a:lnTo>
                <a:lnTo>
                  <a:pt x="754" y="532"/>
                </a:lnTo>
                <a:lnTo>
                  <a:pt x="756" y="534"/>
                </a:lnTo>
                <a:lnTo>
                  <a:pt x="758" y="534"/>
                </a:lnTo>
                <a:lnTo>
                  <a:pt x="760" y="534"/>
                </a:lnTo>
                <a:lnTo>
                  <a:pt x="760" y="536"/>
                </a:lnTo>
                <a:lnTo>
                  <a:pt x="762" y="534"/>
                </a:lnTo>
                <a:lnTo>
                  <a:pt x="764" y="534"/>
                </a:lnTo>
                <a:lnTo>
                  <a:pt x="766" y="534"/>
                </a:lnTo>
                <a:lnTo>
                  <a:pt x="764" y="534"/>
                </a:lnTo>
                <a:lnTo>
                  <a:pt x="766" y="532"/>
                </a:lnTo>
                <a:lnTo>
                  <a:pt x="768" y="530"/>
                </a:lnTo>
                <a:lnTo>
                  <a:pt x="766" y="530"/>
                </a:lnTo>
                <a:lnTo>
                  <a:pt x="764" y="532"/>
                </a:lnTo>
                <a:lnTo>
                  <a:pt x="764" y="530"/>
                </a:lnTo>
                <a:lnTo>
                  <a:pt x="762" y="530"/>
                </a:lnTo>
                <a:lnTo>
                  <a:pt x="760" y="530"/>
                </a:lnTo>
                <a:lnTo>
                  <a:pt x="758" y="530"/>
                </a:lnTo>
                <a:lnTo>
                  <a:pt x="756" y="530"/>
                </a:lnTo>
                <a:lnTo>
                  <a:pt x="758" y="530"/>
                </a:lnTo>
                <a:lnTo>
                  <a:pt x="760" y="528"/>
                </a:lnTo>
                <a:lnTo>
                  <a:pt x="762" y="528"/>
                </a:lnTo>
                <a:lnTo>
                  <a:pt x="764" y="528"/>
                </a:lnTo>
                <a:lnTo>
                  <a:pt x="766" y="528"/>
                </a:lnTo>
                <a:lnTo>
                  <a:pt x="764" y="530"/>
                </a:lnTo>
                <a:lnTo>
                  <a:pt x="766" y="530"/>
                </a:lnTo>
                <a:lnTo>
                  <a:pt x="768" y="530"/>
                </a:lnTo>
                <a:lnTo>
                  <a:pt x="772" y="528"/>
                </a:lnTo>
                <a:lnTo>
                  <a:pt x="774" y="528"/>
                </a:lnTo>
                <a:lnTo>
                  <a:pt x="776" y="528"/>
                </a:lnTo>
                <a:lnTo>
                  <a:pt x="776" y="527"/>
                </a:lnTo>
                <a:lnTo>
                  <a:pt x="778" y="527"/>
                </a:lnTo>
                <a:lnTo>
                  <a:pt x="780" y="527"/>
                </a:lnTo>
                <a:lnTo>
                  <a:pt x="782" y="525"/>
                </a:lnTo>
                <a:lnTo>
                  <a:pt x="784" y="525"/>
                </a:lnTo>
                <a:lnTo>
                  <a:pt x="786" y="525"/>
                </a:lnTo>
                <a:lnTo>
                  <a:pt x="788" y="523"/>
                </a:lnTo>
                <a:lnTo>
                  <a:pt x="790" y="521"/>
                </a:lnTo>
                <a:lnTo>
                  <a:pt x="792" y="521"/>
                </a:lnTo>
                <a:lnTo>
                  <a:pt x="794" y="519"/>
                </a:lnTo>
                <a:lnTo>
                  <a:pt x="796" y="519"/>
                </a:lnTo>
                <a:lnTo>
                  <a:pt x="796" y="517"/>
                </a:lnTo>
                <a:lnTo>
                  <a:pt x="798" y="517"/>
                </a:lnTo>
                <a:lnTo>
                  <a:pt x="800" y="515"/>
                </a:lnTo>
                <a:lnTo>
                  <a:pt x="802" y="515"/>
                </a:lnTo>
                <a:lnTo>
                  <a:pt x="804" y="515"/>
                </a:lnTo>
                <a:lnTo>
                  <a:pt x="806" y="513"/>
                </a:lnTo>
                <a:lnTo>
                  <a:pt x="808" y="513"/>
                </a:lnTo>
                <a:lnTo>
                  <a:pt x="810" y="513"/>
                </a:lnTo>
                <a:lnTo>
                  <a:pt x="814" y="513"/>
                </a:lnTo>
                <a:lnTo>
                  <a:pt x="824" y="513"/>
                </a:lnTo>
                <a:lnTo>
                  <a:pt x="826" y="513"/>
                </a:lnTo>
                <a:lnTo>
                  <a:pt x="828" y="513"/>
                </a:lnTo>
                <a:lnTo>
                  <a:pt x="830" y="513"/>
                </a:lnTo>
                <a:lnTo>
                  <a:pt x="836" y="513"/>
                </a:lnTo>
                <a:lnTo>
                  <a:pt x="838" y="513"/>
                </a:lnTo>
                <a:lnTo>
                  <a:pt x="864" y="513"/>
                </a:lnTo>
                <a:lnTo>
                  <a:pt x="864" y="511"/>
                </a:lnTo>
                <a:lnTo>
                  <a:pt x="866" y="509"/>
                </a:lnTo>
                <a:lnTo>
                  <a:pt x="868" y="507"/>
                </a:lnTo>
                <a:lnTo>
                  <a:pt x="870" y="507"/>
                </a:lnTo>
                <a:lnTo>
                  <a:pt x="872" y="507"/>
                </a:lnTo>
                <a:lnTo>
                  <a:pt x="874" y="505"/>
                </a:lnTo>
                <a:lnTo>
                  <a:pt x="874" y="507"/>
                </a:lnTo>
                <a:lnTo>
                  <a:pt x="876" y="507"/>
                </a:lnTo>
                <a:lnTo>
                  <a:pt x="878" y="505"/>
                </a:lnTo>
                <a:lnTo>
                  <a:pt x="880" y="503"/>
                </a:lnTo>
                <a:lnTo>
                  <a:pt x="880" y="501"/>
                </a:lnTo>
                <a:lnTo>
                  <a:pt x="882" y="501"/>
                </a:lnTo>
                <a:lnTo>
                  <a:pt x="884" y="499"/>
                </a:lnTo>
                <a:lnTo>
                  <a:pt x="886" y="499"/>
                </a:lnTo>
                <a:lnTo>
                  <a:pt x="888" y="497"/>
                </a:lnTo>
                <a:lnTo>
                  <a:pt x="888" y="495"/>
                </a:lnTo>
                <a:lnTo>
                  <a:pt x="890" y="495"/>
                </a:lnTo>
                <a:lnTo>
                  <a:pt x="890" y="493"/>
                </a:lnTo>
                <a:lnTo>
                  <a:pt x="892" y="491"/>
                </a:lnTo>
                <a:lnTo>
                  <a:pt x="892" y="489"/>
                </a:lnTo>
                <a:lnTo>
                  <a:pt x="894" y="487"/>
                </a:lnTo>
                <a:lnTo>
                  <a:pt x="896" y="485"/>
                </a:lnTo>
                <a:lnTo>
                  <a:pt x="898" y="483"/>
                </a:lnTo>
                <a:lnTo>
                  <a:pt x="900" y="481"/>
                </a:lnTo>
                <a:lnTo>
                  <a:pt x="900" y="479"/>
                </a:lnTo>
                <a:lnTo>
                  <a:pt x="902" y="479"/>
                </a:lnTo>
                <a:lnTo>
                  <a:pt x="902" y="477"/>
                </a:lnTo>
                <a:lnTo>
                  <a:pt x="906" y="473"/>
                </a:lnTo>
                <a:lnTo>
                  <a:pt x="908" y="473"/>
                </a:lnTo>
                <a:lnTo>
                  <a:pt x="910" y="471"/>
                </a:lnTo>
                <a:lnTo>
                  <a:pt x="912" y="469"/>
                </a:lnTo>
                <a:lnTo>
                  <a:pt x="914" y="467"/>
                </a:lnTo>
                <a:lnTo>
                  <a:pt x="918" y="465"/>
                </a:lnTo>
                <a:lnTo>
                  <a:pt x="920" y="463"/>
                </a:lnTo>
                <a:lnTo>
                  <a:pt x="922" y="463"/>
                </a:lnTo>
                <a:lnTo>
                  <a:pt x="922" y="465"/>
                </a:lnTo>
                <a:lnTo>
                  <a:pt x="922" y="467"/>
                </a:lnTo>
                <a:lnTo>
                  <a:pt x="922" y="469"/>
                </a:lnTo>
                <a:lnTo>
                  <a:pt x="924" y="469"/>
                </a:lnTo>
                <a:lnTo>
                  <a:pt x="926" y="467"/>
                </a:lnTo>
                <a:lnTo>
                  <a:pt x="928" y="467"/>
                </a:lnTo>
                <a:lnTo>
                  <a:pt x="930" y="465"/>
                </a:lnTo>
                <a:lnTo>
                  <a:pt x="932" y="467"/>
                </a:lnTo>
                <a:lnTo>
                  <a:pt x="934" y="465"/>
                </a:lnTo>
                <a:lnTo>
                  <a:pt x="936" y="465"/>
                </a:lnTo>
                <a:lnTo>
                  <a:pt x="938" y="467"/>
                </a:lnTo>
                <a:lnTo>
                  <a:pt x="938" y="469"/>
                </a:lnTo>
                <a:lnTo>
                  <a:pt x="940" y="471"/>
                </a:lnTo>
                <a:lnTo>
                  <a:pt x="940" y="473"/>
                </a:lnTo>
                <a:lnTo>
                  <a:pt x="938" y="475"/>
                </a:lnTo>
                <a:lnTo>
                  <a:pt x="938" y="477"/>
                </a:lnTo>
                <a:lnTo>
                  <a:pt x="938" y="479"/>
                </a:lnTo>
                <a:lnTo>
                  <a:pt x="936" y="479"/>
                </a:lnTo>
                <a:lnTo>
                  <a:pt x="936" y="481"/>
                </a:lnTo>
                <a:lnTo>
                  <a:pt x="936" y="483"/>
                </a:lnTo>
                <a:lnTo>
                  <a:pt x="934" y="485"/>
                </a:lnTo>
                <a:lnTo>
                  <a:pt x="934" y="487"/>
                </a:lnTo>
                <a:lnTo>
                  <a:pt x="934" y="489"/>
                </a:lnTo>
                <a:lnTo>
                  <a:pt x="932" y="493"/>
                </a:lnTo>
                <a:lnTo>
                  <a:pt x="932" y="495"/>
                </a:lnTo>
                <a:lnTo>
                  <a:pt x="930" y="497"/>
                </a:lnTo>
                <a:lnTo>
                  <a:pt x="930" y="499"/>
                </a:lnTo>
                <a:lnTo>
                  <a:pt x="932" y="501"/>
                </a:lnTo>
                <a:lnTo>
                  <a:pt x="934" y="501"/>
                </a:lnTo>
                <a:lnTo>
                  <a:pt x="932" y="503"/>
                </a:lnTo>
                <a:lnTo>
                  <a:pt x="934" y="505"/>
                </a:lnTo>
                <a:lnTo>
                  <a:pt x="932" y="507"/>
                </a:lnTo>
                <a:lnTo>
                  <a:pt x="932" y="509"/>
                </a:lnTo>
                <a:lnTo>
                  <a:pt x="934" y="509"/>
                </a:lnTo>
                <a:lnTo>
                  <a:pt x="936" y="509"/>
                </a:lnTo>
                <a:lnTo>
                  <a:pt x="936" y="511"/>
                </a:lnTo>
                <a:lnTo>
                  <a:pt x="938" y="509"/>
                </a:lnTo>
                <a:lnTo>
                  <a:pt x="940" y="511"/>
                </a:lnTo>
                <a:lnTo>
                  <a:pt x="942" y="511"/>
                </a:lnTo>
                <a:lnTo>
                  <a:pt x="944" y="511"/>
                </a:lnTo>
                <a:lnTo>
                  <a:pt x="946" y="511"/>
                </a:lnTo>
                <a:lnTo>
                  <a:pt x="948" y="511"/>
                </a:lnTo>
                <a:lnTo>
                  <a:pt x="950" y="509"/>
                </a:lnTo>
                <a:lnTo>
                  <a:pt x="952" y="509"/>
                </a:lnTo>
                <a:lnTo>
                  <a:pt x="954" y="507"/>
                </a:lnTo>
                <a:lnTo>
                  <a:pt x="952" y="507"/>
                </a:lnTo>
                <a:lnTo>
                  <a:pt x="954" y="505"/>
                </a:lnTo>
                <a:lnTo>
                  <a:pt x="956" y="503"/>
                </a:lnTo>
                <a:lnTo>
                  <a:pt x="956" y="505"/>
                </a:lnTo>
                <a:lnTo>
                  <a:pt x="954" y="507"/>
                </a:lnTo>
                <a:lnTo>
                  <a:pt x="956" y="509"/>
                </a:lnTo>
                <a:lnTo>
                  <a:pt x="958" y="507"/>
                </a:lnTo>
                <a:lnTo>
                  <a:pt x="960" y="507"/>
                </a:lnTo>
                <a:lnTo>
                  <a:pt x="962" y="507"/>
                </a:lnTo>
                <a:lnTo>
                  <a:pt x="964" y="507"/>
                </a:lnTo>
                <a:lnTo>
                  <a:pt x="966" y="505"/>
                </a:lnTo>
                <a:lnTo>
                  <a:pt x="968" y="505"/>
                </a:lnTo>
                <a:lnTo>
                  <a:pt x="970" y="503"/>
                </a:lnTo>
                <a:lnTo>
                  <a:pt x="972" y="503"/>
                </a:lnTo>
                <a:lnTo>
                  <a:pt x="974" y="501"/>
                </a:lnTo>
                <a:lnTo>
                  <a:pt x="976" y="501"/>
                </a:lnTo>
                <a:lnTo>
                  <a:pt x="978" y="501"/>
                </a:lnTo>
                <a:lnTo>
                  <a:pt x="980" y="499"/>
                </a:lnTo>
                <a:lnTo>
                  <a:pt x="982" y="497"/>
                </a:lnTo>
                <a:lnTo>
                  <a:pt x="984" y="495"/>
                </a:lnTo>
                <a:lnTo>
                  <a:pt x="982" y="493"/>
                </a:lnTo>
                <a:lnTo>
                  <a:pt x="982" y="491"/>
                </a:lnTo>
                <a:lnTo>
                  <a:pt x="982" y="493"/>
                </a:lnTo>
                <a:lnTo>
                  <a:pt x="984" y="495"/>
                </a:lnTo>
                <a:lnTo>
                  <a:pt x="984" y="497"/>
                </a:lnTo>
                <a:lnTo>
                  <a:pt x="986" y="497"/>
                </a:lnTo>
                <a:lnTo>
                  <a:pt x="988" y="495"/>
                </a:lnTo>
                <a:lnTo>
                  <a:pt x="986" y="497"/>
                </a:lnTo>
                <a:lnTo>
                  <a:pt x="984" y="499"/>
                </a:lnTo>
                <a:lnTo>
                  <a:pt x="982" y="501"/>
                </a:lnTo>
                <a:lnTo>
                  <a:pt x="980" y="501"/>
                </a:lnTo>
                <a:lnTo>
                  <a:pt x="976" y="503"/>
                </a:lnTo>
                <a:lnTo>
                  <a:pt x="974" y="505"/>
                </a:lnTo>
                <a:lnTo>
                  <a:pt x="976" y="507"/>
                </a:lnTo>
                <a:lnTo>
                  <a:pt x="978" y="505"/>
                </a:lnTo>
                <a:lnTo>
                  <a:pt x="980" y="505"/>
                </a:lnTo>
                <a:lnTo>
                  <a:pt x="984" y="505"/>
                </a:lnTo>
                <a:lnTo>
                  <a:pt x="986" y="505"/>
                </a:lnTo>
                <a:lnTo>
                  <a:pt x="988" y="505"/>
                </a:lnTo>
                <a:lnTo>
                  <a:pt x="990" y="505"/>
                </a:lnTo>
                <a:lnTo>
                  <a:pt x="992" y="505"/>
                </a:lnTo>
                <a:lnTo>
                  <a:pt x="996" y="505"/>
                </a:lnTo>
                <a:lnTo>
                  <a:pt x="998" y="505"/>
                </a:lnTo>
                <a:lnTo>
                  <a:pt x="1000" y="505"/>
                </a:lnTo>
                <a:lnTo>
                  <a:pt x="998" y="507"/>
                </a:lnTo>
                <a:lnTo>
                  <a:pt x="994" y="507"/>
                </a:lnTo>
                <a:lnTo>
                  <a:pt x="992" y="507"/>
                </a:lnTo>
                <a:lnTo>
                  <a:pt x="990" y="507"/>
                </a:lnTo>
                <a:lnTo>
                  <a:pt x="988" y="507"/>
                </a:lnTo>
                <a:lnTo>
                  <a:pt x="986" y="509"/>
                </a:lnTo>
                <a:lnTo>
                  <a:pt x="984" y="509"/>
                </a:lnTo>
                <a:lnTo>
                  <a:pt x="984" y="511"/>
                </a:lnTo>
                <a:lnTo>
                  <a:pt x="984" y="513"/>
                </a:lnTo>
                <a:lnTo>
                  <a:pt x="982" y="511"/>
                </a:lnTo>
                <a:lnTo>
                  <a:pt x="980" y="511"/>
                </a:lnTo>
                <a:lnTo>
                  <a:pt x="982" y="509"/>
                </a:lnTo>
                <a:lnTo>
                  <a:pt x="982" y="507"/>
                </a:lnTo>
                <a:lnTo>
                  <a:pt x="980" y="509"/>
                </a:lnTo>
                <a:lnTo>
                  <a:pt x="978" y="509"/>
                </a:lnTo>
                <a:lnTo>
                  <a:pt x="976" y="509"/>
                </a:lnTo>
                <a:lnTo>
                  <a:pt x="974" y="509"/>
                </a:lnTo>
                <a:lnTo>
                  <a:pt x="972" y="511"/>
                </a:lnTo>
                <a:lnTo>
                  <a:pt x="970" y="511"/>
                </a:lnTo>
                <a:lnTo>
                  <a:pt x="968" y="513"/>
                </a:lnTo>
                <a:lnTo>
                  <a:pt x="964" y="515"/>
                </a:lnTo>
                <a:lnTo>
                  <a:pt x="962" y="515"/>
                </a:lnTo>
                <a:lnTo>
                  <a:pt x="960" y="517"/>
                </a:lnTo>
                <a:lnTo>
                  <a:pt x="958" y="517"/>
                </a:lnTo>
                <a:lnTo>
                  <a:pt x="956" y="519"/>
                </a:lnTo>
                <a:lnTo>
                  <a:pt x="960" y="519"/>
                </a:lnTo>
                <a:lnTo>
                  <a:pt x="958" y="519"/>
                </a:lnTo>
                <a:lnTo>
                  <a:pt x="956" y="521"/>
                </a:lnTo>
                <a:lnTo>
                  <a:pt x="954" y="521"/>
                </a:lnTo>
                <a:lnTo>
                  <a:pt x="954" y="519"/>
                </a:lnTo>
                <a:lnTo>
                  <a:pt x="952" y="521"/>
                </a:lnTo>
                <a:lnTo>
                  <a:pt x="950" y="521"/>
                </a:lnTo>
                <a:lnTo>
                  <a:pt x="948" y="523"/>
                </a:lnTo>
                <a:lnTo>
                  <a:pt x="946" y="525"/>
                </a:lnTo>
                <a:lnTo>
                  <a:pt x="948" y="525"/>
                </a:lnTo>
                <a:lnTo>
                  <a:pt x="948" y="523"/>
                </a:lnTo>
                <a:lnTo>
                  <a:pt x="950" y="521"/>
                </a:lnTo>
                <a:lnTo>
                  <a:pt x="952" y="521"/>
                </a:lnTo>
                <a:lnTo>
                  <a:pt x="950" y="523"/>
                </a:lnTo>
                <a:lnTo>
                  <a:pt x="950" y="525"/>
                </a:lnTo>
                <a:lnTo>
                  <a:pt x="948" y="525"/>
                </a:lnTo>
                <a:lnTo>
                  <a:pt x="946" y="527"/>
                </a:lnTo>
                <a:lnTo>
                  <a:pt x="944" y="528"/>
                </a:lnTo>
                <a:lnTo>
                  <a:pt x="944" y="530"/>
                </a:lnTo>
                <a:lnTo>
                  <a:pt x="944" y="532"/>
                </a:lnTo>
                <a:lnTo>
                  <a:pt x="942" y="534"/>
                </a:lnTo>
                <a:lnTo>
                  <a:pt x="942" y="536"/>
                </a:lnTo>
                <a:lnTo>
                  <a:pt x="944" y="538"/>
                </a:lnTo>
                <a:lnTo>
                  <a:pt x="946" y="536"/>
                </a:lnTo>
                <a:lnTo>
                  <a:pt x="946" y="538"/>
                </a:lnTo>
                <a:lnTo>
                  <a:pt x="946" y="540"/>
                </a:lnTo>
                <a:lnTo>
                  <a:pt x="946" y="542"/>
                </a:lnTo>
                <a:lnTo>
                  <a:pt x="948" y="542"/>
                </a:lnTo>
                <a:lnTo>
                  <a:pt x="950" y="542"/>
                </a:lnTo>
                <a:lnTo>
                  <a:pt x="950" y="544"/>
                </a:lnTo>
                <a:lnTo>
                  <a:pt x="952" y="542"/>
                </a:lnTo>
                <a:lnTo>
                  <a:pt x="954" y="542"/>
                </a:lnTo>
                <a:lnTo>
                  <a:pt x="954" y="540"/>
                </a:lnTo>
                <a:lnTo>
                  <a:pt x="954" y="538"/>
                </a:lnTo>
                <a:lnTo>
                  <a:pt x="956" y="538"/>
                </a:lnTo>
                <a:lnTo>
                  <a:pt x="958" y="536"/>
                </a:lnTo>
                <a:lnTo>
                  <a:pt x="958" y="538"/>
                </a:lnTo>
                <a:lnTo>
                  <a:pt x="960" y="538"/>
                </a:lnTo>
                <a:lnTo>
                  <a:pt x="962" y="536"/>
                </a:lnTo>
                <a:lnTo>
                  <a:pt x="964" y="536"/>
                </a:lnTo>
                <a:lnTo>
                  <a:pt x="964" y="534"/>
                </a:lnTo>
                <a:lnTo>
                  <a:pt x="966" y="534"/>
                </a:lnTo>
                <a:lnTo>
                  <a:pt x="968" y="532"/>
                </a:lnTo>
                <a:lnTo>
                  <a:pt x="970" y="530"/>
                </a:lnTo>
                <a:lnTo>
                  <a:pt x="972" y="528"/>
                </a:lnTo>
                <a:lnTo>
                  <a:pt x="974" y="528"/>
                </a:lnTo>
                <a:lnTo>
                  <a:pt x="974" y="527"/>
                </a:lnTo>
                <a:lnTo>
                  <a:pt x="976" y="527"/>
                </a:lnTo>
                <a:lnTo>
                  <a:pt x="976" y="525"/>
                </a:lnTo>
                <a:lnTo>
                  <a:pt x="978" y="523"/>
                </a:lnTo>
                <a:lnTo>
                  <a:pt x="980" y="521"/>
                </a:lnTo>
                <a:lnTo>
                  <a:pt x="980" y="523"/>
                </a:lnTo>
                <a:lnTo>
                  <a:pt x="982" y="523"/>
                </a:lnTo>
                <a:lnTo>
                  <a:pt x="982" y="521"/>
                </a:lnTo>
                <a:lnTo>
                  <a:pt x="984" y="521"/>
                </a:lnTo>
                <a:lnTo>
                  <a:pt x="986" y="519"/>
                </a:lnTo>
                <a:lnTo>
                  <a:pt x="984" y="521"/>
                </a:lnTo>
                <a:lnTo>
                  <a:pt x="986" y="523"/>
                </a:lnTo>
                <a:lnTo>
                  <a:pt x="986" y="525"/>
                </a:lnTo>
                <a:lnTo>
                  <a:pt x="988" y="523"/>
                </a:lnTo>
                <a:lnTo>
                  <a:pt x="990" y="523"/>
                </a:lnTo>
                <a:lnTo>
                  <a:pt x="990" y="521"/>
                </a:lnTo>
                <a:lnTo>
                  <a:pt x="990" y="519"/>
                </a:lnTo>
                <a:lnTo>
                  <a:pt x="992" y="521"/>
                </a:lnTo>
                <a:lnTo>
                  <a:pt x="994" y="521"/>
                </a:lnTo>
                <a:lnTo>
                  <a:pt x="996" y="521"/>
                </a:lnTo>
                <a:lnTo>
                  <a:pt x="998" y="519"/>
                </a:lnTo>
                <a:lnTo>
                  <a:pt x="1000" y="519"/>
                </a:lnTo>
                <a:lnTo>
                  <a:pt x="1002" y="519"/>
                </a:lnTo>
                <a:lnTo>
                  <a:pt x="1004" y="517"/>
                </a:lnTo>
                <a:lnTo>
                  <a:pt x="1008" y="517"/>
                </a:lnTo>
                <a:lnTo>
                  <a:pt x="1010" y="515"/>
                </a:lnTo>
                <a:lnTo>
                  <a:pt x="1012" y="515"/>
                </a:lnTo>
                <a:lnTo>
                  <a:pt x="1014" y="515"/>
                </a:lnTo>
                <a:lnTo>
                  <a:pt x="1016" y="513"/>
                </a:lnTo>
                <a:lnTo>
                  <a:pt x="1018" y="513"/>
                </a:lnTo>
                <a:lnTo>
                  <a:pt x="1020" y="513"/>
                </a:lnTo>
                <a:lnTo>
                  <a:pt x="1022" y="511"/>
                </a:lnTo>
                <a:lnTo>
                  <a:pt x="1024" y="511"/>
                </a:lnTo>
                <a:lnTo>
                  <a:pt x="1026" y="509"/>
                </a:lnTo>
                <a:lnTo>
                  <a:pt x="1028" y="509"/>
                </a:lnTo>
                <a:lnTo>
                  <a:pt x="1030" y="509"/>
                </a:lnTo>
                <a:lnTo>
                  <a:pt x="1032" y="509"/>
                </a:lnTo>
                <a:lnTo>
                  <a:pt x="1034" y="509"/>
                </a:lnTo>
                <a:lnTo>
                  <a:pt x="1036" y="507"/>
                </a:lnTo>
                <a:lnTo>
                  <a:pt x="1038" y="507"/>
                </a:lnTo>
                <a:lnTo>
                  <a:pt x="1036" y="505"/>
                </a:lnTo>
                <a:lnTo>
                  <a:pt x="1034" y="507"/>
                </a:lnTo>
                <a:lnTo>
                  <a:pt x="1032" y="505"/>
                </a:lnTo>
                <a:lnTo>
                  <a:pt x="1034" y="505"/>
                </a:lnTo>
                <a:lnTo>
                  <a:pt x="1034" y="503"/>
                </a:lnTo>
                <a:lnTo>
                  <a:pt x="1034" y="501"/>
                </a:lnTo>
                <a:lnTo>
                  <a:pt x="1032" y="499"/>
                </a:lnTo>
                <a:lnTo>
                  <a:pt x="1030" y="501"/>
                </a:lnTo>
                <a:lnTo>
                  <a:pt x="1028" y="501"/>
                </a:lnTo>
                <a:lnTo>
                  <a:pt x="1026" y="499"/>
                </a:lnTo>
                <a:lnTo>
                  <a:pt x="1026" y="497"/>
                </a:lnTo>
                <a:lnTo>
                  <a:pt x="1026" y="495"/>
                </a:lnTo>
                <a:lnTo>
                  <a:pt x="1024" y="497"/>
                </a:lnTo>
                <a:lnTo>
                  <a:pt x="1022" y="497"/>
                </a:lnTo>
                <a:lnTo>
                  <a:pt x="1020" y="499"/>
                </a:lnTo>
                <a:lnTo>
                  <a:pt x="1018" y="499"/>
                </a:lnTo>
                <a:lnTo>
                  <a:pt x="1016" y="499"/>
                </a:lnTo>
                <a:lnTo>
                  <a:pt x="1014" y="499"/>
                </a:lnTo>
                <a:lnTo>
                  <a:pt x="1014" y="501"/>
                </a:lnTo>
                <a:lnTo>
                  <a:pt x="1012" y="501"/>
                </a:lnTo>
                <a:lnTo>
                  <a:pt x="1012" y="499"/>
                </a:lnTo>
                <a:lnTo>
                  <a:pt x="1014" y="499"/>
                </a:lnTo>
                <a:lnTo>
                  <a:pt x="1012" y="497"/>
                </a:lnTo>
                <a:lnTo>
                  <a:pt x="1010" y="497"/>
                </a:lnTo>
                <a:lnTo>
                  <a:pt x="1008" y="497"/>
                </a:lnTo>
                <a:lnTo>
                  <a:pt x="1006" y="497"/>
                </a:lnTo>
                <a:lnTo>
                  <a:pt x="1004" y="497"/>
                </a:lnTo>
                <a:lnTo>
                  <a:pt x="1002" y="495"/>
                </a:lnTo>
                <a:lnTo>
                  <a:pt x="1000" y="495"/>
                </a:lnTo>
                <a:lnTo>
                  <a:pt x="998" y="495"/>
                </a:lnTo>
                <a:lnTo>
                  <a:pt x="996" y="495"/>
                </a:lnTo>
                <a:lnTo>
                  <a:pt x="994" y="493"/>
                </a:lnTo>
                <a:lnTo>
                  <a:pt x="992" y="493"/>
                </a:lnTo>
                <a:lnTo>
                  <a:pt x="992" y="491"/>
                </a:lnTo>
                <a:lnTo>
                  <a:pt x="994" y="491"/>
                </a:lnTo>
                <a:lnTo>
                  <a:pt x="996" y="491"/>
                </a:lnTo>
                <a:lnTo>
                  <a:pt x="998" y="489"/>
                </a:lnTo>
                <a:lnTo>
                  <a:pt x="996" y="489"/>
                </a:lnTo>
                <a:lnTo>
                  <a:pt x="994" y="489"/>
                </a:lnTo>
                <a:lnTo>
                  <a:pt x="992" y="487"/>
                </a:lnTo>
                <a:lnTo>
                  <a:pt x="990" y="487"/>
                </a:lnTo>
                <a:lnTo>
                  <a:pt x="986" y="487"/>
                </a:lnTo>
                <a:lnTo>
                  <a:pt x="986" y="485"/>
                </a:lnTo>
                <a:lnTo>
                  <a:pt x="984" y="485"/>
                </a:lnTo>
                <a:lnTo>
                  <a:pt x="986" y="485"/>
                </a:lnTo>
                <a:lnTo>
                  <a:pt x="986" y="483"/>
                </a:lnTo>
                <a:lnTo>
                  <a:pt x="986" y="481"/>
                </a:lnTo>
                <a:lnTo>
                  <a:pt x="986" y="479"/>
                </a:lnTo>
                <a:lnTo>
                  <a:pt x="986" y="477"/>
                </a:lnTo>
                <a:lnTo>
                  <a:pt x="986" y="475"/>
                </a:lnTo>
                <a:lnTo>
                  <a:pt x="986" y="473"/>
                </a:lnTo>
                <a:lnTo>
                  <a:pt x="988" y="473"/>
                </a:lnTo>
                <a:lnTo>
                  <a:pt x="988" y="471"/>
                </a:lnTo>
                <a:lnTo>
                  <a:pt x="986" y="471"/>
                </a:lnTo>
                <a:lnTo>
                  <a:pt x="984" y="471"/>
                </a:lnTo>
                <a:lnTo>
                  <a:pt x="982" y="471"/>
                </a:lnTo>
                <a:lnTo>
                  <a:pt x="980" y="471"/>
                </a:lnTo>
                <a:lnTo>
                  <a:pt x="982" y="469"/>
                </a:lnTo>
                <a:lnTo>
                  <a:pt x="984" y="467"/>
                </a:lnTo>
                <a:lnTo>
                  <a:pt x="986" y="467"/>
                </a:lnTo>
                <a:lnTo>
                  <a:pt x="988" y="465"/>
                </a:lnTo>
                <a:lnTo>
                  <a:pt x="990" y="463"/>
                </a:lnTo>
                <a:lnTo>
                  <a:pt x="990" y="461"/>
                </a:lnTo>
                <a:lnTo>
                  <a:pt x="992" y="461"/>
                </a:lnTo>
                <a:lnTo>
                  <a:pt x="994" y="459"/>
                </a:lnTo>
                <a:lnTo>
                  <a:pt x="996" y="457"/>
                </a:lnTo>
                <a:lnTo>
                  <a:pt x="994" y="457"/>
                </a:lnTo>
                <a:lnTo>
                  <a:pt x="994" y="455"/>
                </a:lnTo>
                <a:lnTo>
                  <a:pt x="992" y="455"/>
                </a:lnTo>
                <a:lnTo>
                  <a:pt x="990" y="455"/>
                </a:lnTo>
                <a:lnTo>
                  <a:pt x="988" y="455"/>
                </a:lnTo>
                <a:lnTo>
                  <a:pt x="986" y="457"/>
                </a:lnTo>
                <a:lnTo>
                  <a:pt x="984" y="457"/>
                </a:lnTo>
                <a:lnTo>
                  <a:pt x="984" y="459"/>
                </a:lnTo>
                <a:lnTo>
                  <a:pt x="982" y="459"/>
                </a:lnTo>
                <a:lnTo>
                  <a:pt x="980" y="459"/>
                </a:lnTo>
                <a:lnTo>
                  <a:pt x="980" y="457"/>
                </a:lnTo>
                <a:lnTo>
                  <a:pt x="980" y="455"/>
                </a:lnTo>
                <a:lnTo>
                  <a:pt x="978" y="453"/>
                </a:lnTo>
                <a:lnTo>
                  <a:pt x="976" y="453"/>
                </a:lnTo>
                <a:lnTo>
                  <a:pt x="974" y="453"/>
                </a:lnTo>
                <a:lnTo>
                  <a:pt x="972" y="451"/>
                </a:lnTo>
                <a:lnTo>
                  <a:pt x="970" y="451"/>
                </a:lnTo>
                <a:lnTo>
                  <a:pt x="968" y="451"/>
                </a:lnTo>
                <a:lnTo>
                  <a:pt x="966" y="451"/>
                </a:lnTo>
                <a:lnTo>
                  <a:pt x="964" y="453"/>
                </a:lnTo>
                <a:lnTo>
                  <a:pt x="962" y="451"/>
                </a:lnTo>
                <a:lnTo>
                  <a:pt x="964" y="451"/>
                </a:lnTo>
                <a:lnTo>
                  <a:pt x="966" y="451"/>
                </a:lnTo>
                <a:lnTo>
                  <a:pt x="968" y="451"/>
                </a:lnTo>
                <a:lnTo>
                  <a:pt x="970" y="449"/>
                </a:lnTo>
                <a:lnTo>
                  <a:pt x="976" y="449"/>
                </a:lnTo>
                <a:lnTo>
                  <a:pt x="978" y="449"/>
                </a:lnTo>
                <a:lnTo>
                  <a:pt x="980" y="449"/>
                </a:lnTo>
                <a:lnTo>
                  <a:pt x="982" y="451"/>
                </a:lnTo>
                <a:lnTo>
                  <a:pt x="984" y="451"/>
                </a:lnTo>
                <a:lnTo>
                  <a:pt x="986" y="451"/>
                </a:lnTo>
                <a:lnTo>
                  <a:pt x="988" y="451"/>
                </a:lnTo>
                <a:lnTo>
                  <a:pt x="990" y="451"/>
                </a:lnTo>
                <a:lnTo>
                  <a:pt x="992" y="451"/>
                </a:lnTo>
                <a:lnTo>
                  <a:pt x="992" y="449"/>
                </a:lnTo>
                <a:lnTo>
                  <a:pt x="994" y="449"/>
                </a:lnTo>
                <a:lnTo>
                  <a:pt x="996" y="449"/>
                </a:lnTo>
                <a:lnTo>
                  <a:pt x="998" y="447"/>
                </a:lnTo>
                <a:lnTo>
                  <a:pt x="1000" y="445"/>
                </a:lnTo>
                <a:lnTo>
                  <a:pt x="1002" y="445"/>
                </a:lnTo>
                <a:lnTo>
                  <a:pt x="1004" y="445"/>
                </a:lnTo>
                <a:lnTo>
                  <a:pt x="1006" y="443"/>
                </a:lnTo>
                <a:lnTo>
                  <a:pt x="1008" y="443"/>
                </a:lnTo>
                <a:lnTo>
                  <a:pt x="1010" y="441"/>
                </a:lnTo>
                <a:lnTo>
                  <a:pt x="1010" y="439"/>
                </a:lnTo>
                <a:lnTo>
                  <a:pt x="1010" y="437"/>
                </a:lnTo>
                <a:lnTo>
                  <a:pt x="1008" y="437"/>
                </a:lnTo>
                <a:lnTo>
                  <a:pt x="1008" y="435"/>
                </a:lnTo>
                <a:lnTo>
                  <a:pt x="1010" y="435"/>
                </a:lnTo>
                <a:lnTo>
                  <a:pt x="1012" y="435"/>
                </a:lnTo>
                <a:lnTo>
                  <a:pt x="1010" y="433"/>
                </a:lnTo>
                <a:lnTo>
                  <a:pt x="1010" y="431"/>
                </a:lnTo>
                <a:lnTo>
                  <a:pt x="1008" y="429"/>
                </a:lnTo>
                <a:lnTo>
                  <a:pt x="1006" y="429"/>
                </a:lnTo>
                <a:lnTo>
                  <a:pt x="1004" y="427"/>
                </a:lnTo>
                <a:lnTo>
                  <a:pt x="1002" y="427"/>
                </a:lnTo>
                <a:lnTo>
                  <a:pt x="998" y="427"/>
                </a:lnTo>
                <a:lnTo>
                  <a:pt x="996" y="427"/>
                </a:lnTo>
                <a:lnTo>
                  <a:pt x="994" y="427"/>
                </a:lnTo>
                <a:lnTo>
                  <a:pt x="992" y="427"/>
                </a:lnTo>
                <a:lnTo>
                  <a:pt x="990" y="427"/>
                </a:lnTo>
                <a:lnTo>
                  <a:pt x="988" y="427"/>
                </a:lnTo>
                <a:lnTo>
                  <a:pt x="986" y="427"/>
                </a:lnTo>
                <a:lnTo>
                  <a:pt x="984" y="427"/>
                </a:lnTo>
                <a:lnTo>
                  <a:pt x="982" y="427"/>
                </a:lnTo>
                <a:lnTo>
                  <a:pt x="978" y="429"/>
                </a:lnTo>
                <a:lnTo>
                  <a:pt x="976" y="429"/>
                </a:lnTo>
                <a:lnTo>
                  <a:pt x="972" y="431"/>
                </a:lnTo>
                <a:lnTo>
                  <a:pt x="970" y="431"/>
                </a:lnTo>
                <a:lnTo>
                  <a:pt x="968" y="433"/>
                </a:lnTo>
                <a:lnTo>
                  <a:pt x="966" y="433"/>
                </a:lnTo>
                <a:lnTo>
                  <a:pt x="962" y="433"/>
                </a:lnTo>
                <a:lnTo>
                  <a:pt x="960" y="435"/>
                </a:lnTo>
                <a:lnTo>
                  <a:pt x="958" y="435"/>
                </a:lnTo>
                <a:lnTo>
                  <a:pt x="954" y="437"/>
                </a:lnTo>
                <a:lnTo>
                  <a:pt x="952" y="437"/>
                </a:lnTo>
                <a:lnTo>
                  <a:pt x="950" y="437"/>
                </a:lnTo>
                <a:lnTo>
                  <a:pt x="948" y="439"/>
                </a:lnTo>
                <a:lnTo>
                  <a:pt x="946" y="439"/>
                </a:lnTo>
                <a:lnTo>
                  <a:pt x="944" y="439"/>
                </a:lnTo>
                <a:lnTo>
                  <a:pt x="942" y="441"/>
                </a:lnTo>
                <a:lnTo>
                  <a:pt x="940" y="443"/>
                </a:lnTo>
                <a:lnTo>
                  <a:pt x="938" y="443"/>
                </a:lnTo>
                <a:lnTo>
                  <a:pt x="936" y="443"/>
                </a:lnTo>
                <a:lnTo>
                  <a:pt x="934" y="445"/>
                </a:lnTo>
                <a:lnTo>
                  <a:pt x="930" y="447"/>
                </a:lnTo>
                <a:lnTo>
                  <a:pt x="928" y="449"/>
                </a:lnTo>
                <a:lnTo>
                  <a:pt x="922" y="451"/>
                </a:lnTo>
                <a:lnTo>
                  <a:pt x="920" y="453"/>
                </a:lnTo>
                <a:lnTo>
                  <a:pt x="918" y="455"/>
                </a:lnTo>
                <a:lnTo>
                  <a:pt x="916" y="455"/>
                </a:lnTo>
                <a:lnTo>
                  <a:pt x="914" y="457"/>
                </a:lnTo>
                <a:lnTo>
                  <a:pt x="914" y="459"/>
                </a:lnTo>
                <a:lnTo>
                  <a:pt x="912" y="461"/>
                </a:lnTo>
                <a:lnTo>
                  <a:pt x="910" y="461"/>
                </a:lnTo>
                <a:lnTo>
                  <a:pt x="908" y="463"/>
                </a:lnTo>
                <a:lnTo>
                  <a:pt x="906" y="463"/>
                </a:lnTo>
                <a:lnTo>
                  <a:pt x="904" y="465"/>
                </a:lnTo>
                <a:lnTo>
                  <a:pt x="902" y="465"/>
                </a:lnTo>
                <a:lnTo>
                  <a:pt x="902" y="467"/>
                </a:lnTo>
                <a:lnTo>
                  <a:pt x="900" y="469"/>
                </a:lnTo>
                <a:lnTo>
                  <a:pt x="898" y="469"/>
                </a:lnTo>
                <a:lnTo>
                  <a:pt x="896" y="471"/>
                </a:lnTo>
                <a:lnTo>
                  <a:pt x="894" y="473"/>
                </a:lnTo>
                <a:lnTo>
                  <a:pt x="892" y="473"/>
                </a:lnTo>
                <a:lnTo>
                  <a:pt x="890" y="475"/>
                </a:lnTo>
                <a:lnTo>
                  <a:pt x="888" y="475"/>
                </a:lnTo>
                <a:lnTo>
                  <a:pt x="886" y="475"/>
                </a:lnTo>
                <a:lnTo>
                  <a:pt x="884" y="475"/>
                </a:lnTo>
                <a:lnTo>
                  <a:pt x="882" y="477"/>
                </a:lnTo>
                <a:lnTo>
                  <a:pt x="880" y="477"/>
                </a:lnTo>
                <a:lnTo>
                  <a:pt x="882" y="477"/>
                </a:lnTo>
                <a:lnTo>
                  <a:pt x="884" y="475"/>
                </a:lnTo>
                <a:lnTo>
                  <a:pt x="886" y="473"/>
                </a:lnTo>
                <a:lnTo>
                  <a:pt x="888" y="473"/>
                </a:lnTo>
                <a:lnTo>
                  <a:pt x="890" y="471"/>
                </a:lnTo>
                <a:lnTo>
                  <a:pt x="892" y="471"/>
                </a:lnTo>
                <a:lnTo>
                  <a:pt x="894" y="469"/>
                </a:lnTo>
                <a:lnTo>
                  <a:pt x="896" y="467"/>
                </a:lnTo>
                <a:lnTo>
                  <a:pt x="898" y="465"/>
                </a:lnTo>
                <a:lnTo>
                  <a:pt x="900" y="463"/>
                </a:lnTo>
                <a:lnTo>
                  <a:pt x="902" y="463"/>
                </a:lnTo>
                <a:lnTo>
                  <a:pt x="904" y="461"/>
                </a:lnTo>
                <a:lnTo>
                  <a:pt x="906" y="459"/>
                </a:lnTo>
                <a:lnTo>
                  <a:pt x="908" y="459"/>
                </a:lnTo>
                <a:lnTo>
                  <a:pt x="910" y="457"/>
                </a:lnTo>
                <a:lnTo>
                  <a:pt x="912" y="457"/>
                </a:lnTo>
                <a:lnTo>
                  <a:pt x="912" y="455"/>
                </a:lnTo>
                <a:lnTo>
                  <a:pt x="914" y="453"/>
                </a:lnTo>
                <a:lnTo>
                  <a:pt x="916" y="451"/>
                </a:lnTo>
                <a:lnTo>
                  <a:pt x="918" y="449"/>
                </a:lnTo>
                <a:lnTo>
                  <a:pt x="916" y="449"/>
                </a:lnTo>
                <a:lnTo>
                  <a:pt x="914" y="447"/>
                </a:lnTo>
                <a:lnTo>
                  <a:pt x="912" y="447"/>
                </a:lnTo>
                <a:lnTo>
                  <a:pt x="910" y="445"/>
                </a:lnTo>
                <a:lnTo>
                  <a:pt x="908" y="445"/>
                </a:lnTo>
                <a:lnTo>
                  <a:pt x="906" y="445"/>
                </a:lnTo>
                <a:lnTo>
                  <a:pt x="904" y="445"/>
                </a:lnTo>
                <a:lnTo>
                  <a:pt x="902" y="445"/>
                </a:lnTo>
                <a:lnTo>
                  <a:pt x="900" y="445"/>
                </a:lnTo>
                <a:lnTo>
                  <a:pt x="902" y="443"/>
                </a:lnTo>
                <a:lnTo>
                  <a:pt x="900" y="443"/>
                </a:lnTo>
                <a:lnTo>
                  <a:pt x="898" y="443"/>
                </a:lnTo>
                <a:lnTo>
                  <a:pt x="900" y="443"/>
                </a:lnTo>
                <a:lnTo>
                  <a:pt x="902" y="443"/>
                </a:lnTo>
                <a:lnTo>
                  <a:pt x="904" y="443"/>
                </a:lnTo>
                <a:lnTo>
                  <a:pt x="906" y="445"/>
                </a:lnTo>
                <a:lnTo>
                  <a:pt x="908" y="445"/>
                </a:lnTo>
                <a:lnTo>
                  <a:pt x="910" y="445"/>
                </a:lnTo>
                <a:lnTo>
                  <a:pt x="912" y="447"/>
                </a:lnTo>
                <a:lnTo>
                  <a:pt x="914" y="447"/>
                </a:lnTo>
                <a:lnTo>
                  <a:pt x="916" y="447"/>
                </a:lnTo>
                <a:lnTo>
                  <a:pt x="916" y="449"/>
                </a:lnTo>
                <a:lnTo>
                  <a:pt x="918" y="449"/>
                </a:lnTo>
                <a:lnTo>
                  <a:pt x="920" y="449"/>
                </a:lnTo>
                <a:lnTo>
                  <a:pt x="924" y="445"/>
                </a:lnTo>
                <a:lnTo>
                  <a:pt x="926" y="445"/>
                </a:lnTo>
                <a:lnTo>
                  <a:pt x="926" y="443"/>
                </a:lnTo>
                <a:lnTo>
                  <a:pt x="928" y="441"/>
                </a:lnTo>
                <a:lnTo>
                  <a:pt x="930" y="441"/>
                </a:lnTo>
                <a:lnTo>
                  <a:pt x="932" y="439"/>
                </a:lnTo>
                <a:lnTo>
                  <a:pt x="934" y="437"/>
                </a:lnTo>
                <a:lnTo>
                  <a:pt x="936" y="435"/>
                </a:lnTo>
                <a:lnTo>
                  <a:pt x="938" y="435"/>
                </a:lnTo>
                <a:lnTo>
                  <a:pt x="940" y="433"/>
                </a:lnTo>
                <a:lnTo>
                  <a:pt x="942" y="431"/>
                </a:lnTo>
                <a:lnTo>
                  <a:pt x="944" y="431"/>
                </a:lnTo>
                <a:lnTo>
                  <a:pt x="946" y="429"/>
                </a:lnTo>
                <a:lnTo>
                  <a:pt x="948" y="427"/>
                </a:lnTo>
                <a:lnTo>
                  <a:pt x="948" y="429"/>
                </a:lnTo>
                <a:lnTo>
                  <a:pt x="946" y="431"/>
                </a:lnTo>
                <a:lnTo>
                  <a:pt x="948" y="429"/>
                </a:lnTo>
                <a:lnTo>
                  <a:pt x="950" y="429"/>
                </a:lnTo>
                <a:lnTo>
                  <a:pt x="950" y="427"/>
                </a:lnTo>
                <a:lnTo>
                  <a:pt x="952" y="427"/>
                </a:lnTo>
                <a:lnTo>
                  <a:pt x="954" y="425"/>
                </a:lnTo>
                <a:lnTo>
                  <a:pt x="956" y="425"/>
                </a:lnTo>
                <a:lnTo>
                  <a:pt x="958" y="427"/>
                </a:lnTo>
                <a:lnTo>
                  <a:pt x="960" y="425"/>
                </a:lnTo>
                <a:lnTo>
                  <a:pt x="962" y="425"/>
                </a:lnTo>
                <a:lnTo>
                  <a:pt x="964" y="425"/>
                </a:lnTo>
                <a:lnTo>
                  <a:pt x="966" y="425"/>
                </a:lnTo>
                <a:lnTo>
                  <a:pt x="966" y="423"/>
                </a:lnTo>
                <a:lnTo>
                  <a:pt x="968" y="423"/>
                </a:lnTo>
                <a:lnTo>
                  <a:pt x="970" y="421"/>
                </a:lnTo>
                <a:lnTo>
                  <a:pt x="972" y="417"/>
                </a:lnTo>
                <a:lnTo>
                  <a:pt x="972" y="415"/>
                </a:lnTo>
                <a:lnTo>
                  <a:pt x="974" y="415"/>
                </a:lnTo>
                <a:lnTo>
                  <a:pt x="976" y="413"/>
                </a:lnTo>
                <a:lnTo>
                  <a:pt x="978" y="411"/>
                </a:lnTo>
                <a:lnTo>
                  <a:pt x="980" y="411"/>
                </a:lnTo>
                <a:lnTo>
                  <a:pt x="982" y="409"/>
                </a:lnTo>
                <a:lnTo>
                  <a:pt x="984" y="407"/>
                </a:lnTo>
                <a:lnTo>
                  <a:pt x="984" y="409"/>
                </a:lnTo>
                <a:lnTo>
                  <a:pt x="986" y="409"/>
                </a:lnTo>
                <a:lnTo>
                  <a:pt x="986" y="407"/>
                </a:lnTo>
                <a:lnTo>
                  <a:pt x="988" y="407"/>
                </a:lnTo>
                <a:lnTo>
                  <a:pt x="990" y="407"/>
                </a:lnTo>
                <a:lnTo>
                  <a:pt x="992" y="407"/>
                </a:lnTo>
                <a:lnTo>
                  <a:pt x="994" y="407"/>
                </a:lnTo>
                <a:lnTo>
                  <a:pt x="996" y="407"/>
                </a:lnTo>
                <a:lnTo>
                  <a:pt x="996" y="405"/>
                </a:lnTo>
                <a:lnTo>
                  <a:pt x="998" y="407"/>
                </a:lnTo>
                <a:lnTo>
                  <a:pt x="1000" y="407"/>
                </a:lnTo>
                <a:lnTo>
                  <a:pt x="1002" y="407"/>
                </a:lnTo>
                <a:lnTo>
                  <a:pt x="1004" y="405"/>
                </a:lnTo>
                <a:lnTo>
                  <a:pt x="1006" y="405"/>
                </a:lnTo>
                <a:lnTo>
                  <a:pt x="1008" y="405"/>
                </a:lnTo>
                <a:lnTo>
                  <a:pt x="1010" y="405"/>
                </a:lnTo>
                <a:lnTo>
                  <a:pt x="1012" y="407"/>
                </a:lnTo>
                <a:lnTo>
                  <a:pt x="1014" y="407"/>
                </a:lnTo>
                <a:lnTo>
                  <a:pt x="1016" y="407"/>
                </a:lnTo>
                <a:lnTo>
                  <a:pt x="1018" y="405"/>
                </a:lnTo>
                <a:lnTo>
                  <a:pt x="1020" y="405"/>
                </a:lnTo>
                <a:lnTo>
                  <a:pt x="1022" y="405"/>
                </a:lnTo>
                <a:lnTo>
                  <a:pt x="1022" y="407"/>
                </a:lnTo>
                <a:lnTo>
                  <a:pt x="1024" y="407"/>
                </a:lnTo>
                <a:lnTo>
                  <a:pt x="1026" y="405"/>
                </a:lnTo>
                <a:lnTo>
                  <a:pt x="1028" y="405"/>
                </a:lnTo>
                <a:lnTo>
                  <a:pt x="1030" y="405"/>
                </a:lnTo>
                <a:lnTo>
                  <a:pt x="1032" y="407"/>
                </a:lnTo>
                <a:lnTo>
                  <a:pt x="1034" y="407"/>
                </a:lnTo>
                <a:lnTo>
                  <a:pt x="1036" y="407"/>
                </a:lnTo>
                <a:lnTo>
                  <a:pt x="1038" y="407"/>
                </a:lnTo>
                <a:lnTo>
                  <a:pt x="1040" y="405"/>
                </a:lnTo>
                <a:lnTo>
                  <a:pt x="1042" y="405"/>
                </a:lnTo>
                <a:lnTo>
                  <a:pt x="1044" y="405"/>
                </a:lnTo>
                <a:lnTo>
                  <a:pt x="1046" y="405"/>
                </a:lnTo>
                <a:lnTo>
                  <a:pt x="1048" y="407"/>
                </a:lnTo>
                <a:lnTo>
                  <a:pt x="1050" y="407"/>
                </a:lnTo>
                <a:lnTo>
                  <a:pt x="1052" y="407"/>
                </a:lnTo>
                <a:lnTo>
                  <a:pt x="1053" y="405"/>
                </a:lnTo>
                <a:lnTo>
                  <a:pt x="1055" y="407"/>
                </a:lnTo>
                <a:lnTo>
                  <a:pt x="1057" y="407"/>
                </a:lnTo>
                <a:lnTo>
                  <a:pt x="1059" y="407"/>
                </a:lnTo>
                <a:lnTo>
                  <a:pt x="1061" y="409"/>
                </a:lnTo>
                <a:lnTo>
                  <a:pt x="1063" y="407"/>
                </a:lnTo>
                <a:lnTo>
                  <a:pt x="1063" y="409"/>
                </a:lnTo>
                <a:lnTo>
                  <a:pt x="1061" y="409"/>
                </a:lnTo>
                <a:lnTo>
                  <a:pt x="1063" y="409"/>
                </a:lnTo>
                <a:lnTo>
                  <a:pt x="1065" y="409"/>
                </a:lnTo>
                <a:lnTo>
                  <a:pt x="1067" y="407"/>
                </a:lnTo>
                <a:lnTo>
                  <a:pt x="1069" y="407"/>
                </a:lnTo>
                <a:lnTo>
                  <a:pt x="1071" y="407"/>
                </a:lnTo>
                <a:lnTo>
                  <a:pt x="1073" y="407"/>
                </a:lnTo>
                <a:lnTo>
                  <a:pt x="1075" y="407"/>
                </a:lnTo>
                <a:lnTo>
                  <a:pt x="1077" y="407"/>
                </a:lnTo>
                <a:lnTo>
                  <a:pt x="1079" y="407"/>
                </a:lnTo>
                <a:lnTo>
                  <a:pt x="1081" y="407"/>
                </a:lnTo>
                <a:lnTo>
                  <a:pt x="1083" y="407"/>
                </a:lnTo>
                <a:lnTo>
                  <a:pt x="1085" y="407"/>
                </a:lnTo>
                <a:lnTo>
                  <a:pt x="1087" y="407"/>
                </a:lnTo>
                <a:lnTo>
                  <a:pt x="1089" y="407"/>
                </a:lnTo>
                <a:lnTo>
                  <a:pt x="1091" y="405"/>
                </a:lnTo>
                <a:lnTo>
                  <a:pt x="1093" y="403"/>
                </a:lnTo>
                <a:lnTo>
                  <a:pt x="1095" y="403"/>
                </a:lnTo>
                <a:lnTo>
                  <a:pt x="1097" y="403"/>
                </a:lnTo>
                <a:lnTo>
                  <a:pt x="1097" y="401"/>
                </a:lnTo>
                <a:lnTo>
                  <a:pt x="1099" y="401"/>
                </a:lnTo>
                <a:lnTo>
                  <a:pt x="1101" y="399"/>
                </a:lnTo>
                <a:lnTo>
                  <a:pt x="1103" y="397"/>
                </a:lnTo>
                <a:lnTo>
                  <a:pt x="1105" y="397"/>
                </a:lnTo>
                <a:lnTo>
                  <a:pt x="1107" y="395"/>
                </a:lnTo>
                <a:lnTo>
                  <a:pt x="1109" y="395"/>
                </a:lnTo>
                <a:lnTo>
                  <a:pt x="1109" y="397"/>
                </a:lnTo>
                <a:lnTo>
                  <a:pt x="1111" y="395"/>
                </a:lnTo>
                <a:lnTo>
                  <a:pt x="1111" y="393"/>
                </a:lnTo>
                <a:lnTo>
                  <a:pt x="1111" y="391"/>
                </a:lnTo>
                <a:lnTo>
                  <a:pt x="1113" y="391"/>
                </a:lnTo>
                <a:lnTo>
                  <a:pt x="1115" y="389"/>
                </a:lnTo>
                <a:lnTo>
                  <a:pt x="1117" y="389"/>
                </a:lnTo>
                <a:lnTo>
                  <a:pt x="1119" y="389"/>
                </a:lnTo>
                <a:lnTo>
                  <a:pt x="1119" y="387"/>
                </a:lnTo>
                <a:lnTo>
                  <a:pt x="1121" y="387"/>
                </a:lnTo>
                <a:lnTo>
                  <a:pt x="1123" y="385"/>
                </a:lnTo>
                <a:lnTo>
                  <a:pt x="1125" y="385"/>
                </a:lnTo>
                <a:lnTo>
                  <a:pt x="1127" y="385"/>
                </a:lnTo>
                <a:lnTo>
                  <a:pt x="1129" y="385"/>
                </a:lnTo>
                <a:lnTo>
                  <a:pt x="1131" y="383"/>
                </a:lnTo>
                <a:lnTo>
                  <a:pt x="1133" y="383"/>
                </a:lnTo>
                <a:lnTo>
                  <a:pt x="1135" y="383"/>
                </a:lnTo>
                <a:lnTo>
                  <a:pt x="1137" y="383"/>
                </a:lnTo>
                <a:lnTo>
                  <a:pt x="1139" y="383"/>
                </a:lnTo>
                <a:lnTo>
                  <a:pt x="1141" y="381"/>
                </a:lnTo>
                <a:lnTo>
                  <a:pt x="1143" y="383"/>
                </a:lnTo>
                <a:lnTo>
                  <a:pt x="1145" y="383"/>
                </a:lnTo>
                <a:lnTo>
                  <a:pt x="1149" y="383"/>
                </a:lnTo>
                <a:lnTo>
                  <a:pt x="1151" y="381"/>
                </a:lnTo>
                <a:lnTo>
                  <a:pt x="1153" y="379"/>
                </a:lnTo>
                <a:lnTo>
                  <a:pt x="1155" y="379"/>
                </a:lnTo>
                <a:lnTo>
                  <a:pt x="1155" y="377"/>
                </a:lnTo>
                <a:lnTo>
                  <a:pt x="1157" y="377"/>
                </a:lnTo>
                <a:lnTo>
                  <a:pt x="1159" y="375"/>
                </a:lnTo>
                <a:lnTo>
                  <a:pt x="1161" y="375"/>
                </a:lnTo>
                <a:lnTo>
                  <a:pt x="1163" y="375"/>
                </a:lnTo>
                <a:lnTo>
                  <a:pt x="1165" y="373"/>
                </a:lnTo>
                <a:lnTo>
                  <a:pt x="1167" y="373"/>
                </a:lnTo>
                <a:lnTo>
                  <a:pt x="1169" y="371"/>
                </a:lnTo>
                <a:lnTo>
                  <a:pt x="1171" y="369"/>
                </a:lnTo>
                <a:lnTo>
                  <a:pt x="1173" y="369"/>
                </a:lnTo>
                <a:lnTo>
                  <a:pt x="1171" y="367"/>
                </a:lnTo>
                <a:lnTo>
                  <a:pt x="1173" y="365"/>
                </a:lnTo>
                <a:lnTo>
                  <a:pt x="1171" y="365"/>
                </a:lnTo>
                <a:lnTo>
                  <a:pt x="1167" y="363"/>
                </a:lnTo>
                <a:lnTo>
                  <a:pt x="1169" y="363"/>
                </a:lnTo>
                <a:lnTo>
                  <a:pt x="1171" y="365"/>
                </a:lnTo>
                <a:lnTo>
                  <a:pt x="1173" y="365"/>
                </a:lnTo>
                <a:lnTo>
                  <a:pt x="1175" y="365"/>
                </a:lnTo>
                <a:lnTo>
                  <a:pt x="1175" y="363"/>
                </a:lnTo>
                <a:lnTo>
                  <a:pt x="1173" y="361"/>
                </a:lnTo>
                <a:lnTo>
                  <a:pt x="1171" y="361"/>
                </a:lnTo>
                <a:lnTo>
                  <a:pt x="1169" y="361"/>
                </a:lnTo>
                <a:lnTo>
                  <a:pt x="1167" y="361"/>
                </a:lnTo>
                <a:lnTo>
                  <a:pt x="1165" y="361"/>
                </a:lnTo>
                <a:lnTo>
                  <a:pt x="1163" y="359"/>
                </a:lnTo>
                <a:lnTo>
                  <a:pt x="1165" y="361"/>
                </a:lnTo>
                <a:lnTo>
                  <a:pt x="1167" y="361"/>
                </a:lnTo>
                <a:lnTo>
                  <a:pt x="1169" y="361"/>
                </a:lnTo>
                <a:lnTo>
                  <a:pt x="1171" y="361"/>
                </a:lnTo>
                <a:lnTo>
                  <a:pt x="1171" y="359"/>
                </a:lnTo>
                <a:lnTo>
                  <a:pt x="1173" y="359"/>
                </a:lnTo>
                <a:lnTo>
                  <a:pt x="1175" y="359"/>
                </a:lnTo>
                <a:lnTo>
                  <a:pt x="1175" y="357"/>
                </a:lnTo>
                <a:lnTo>
                  <a:pt x="1173" y="357"/>
                </a:lnTo>
                <a:lnTo>
                  <a:pt x="1171" y="357"/>
                </a:lnTo>
                <a:lnTo>
                  <a:pt x="1171" y="355"/>
                </a:lnTo>
                <a:lnTo>
                  <a:pt x="1173" y="355"/>
                </a:lnTo>
                <a:lnTo>
                  <a:pt x="1175" y="355"/>
                </a:lnTo>
                <a:lnTo>
                  <a:pt x="1177" y="355"/>
                </a:lnTo>
                <a:lnTo>
                  <a:pt x="1175" y="353"/>
                </a:lnTo>
                <a:lnTo>
                  <a:pt x="1173" y="351"/>
                </a:lnTo>
                <a:lnTo>
                  <a:pt x="1175" y="351"/>
                </a:lnTo>
                <a:lnTo>
                  <a:pt x="1177" y="349"/>
                </a:lnTo>
                <a:lnTo>
                  <a:pt x="1179" y="349"/>
                </a:lnTo>
                <a:lnTo>
                  <a:pt x="1179" y="347"/>
                </a:lnTo>
                <a:lnTo>
                  <a:pt x="1179" y="345"/>
                </a:lnTo>
                <a:close/>
                <a:moveTo>
                  <a:pt x="457" y="93"/>
                </a:moveTo>
                <a:lnTo>
                  <a:pt x="455" y="93"/>
                </a:lnTo>
                <a:lnTo>
                  <a:pt x="453" y="95"/>
                </a:lnTo>
                <a:lnTo>
                  <a:pt x="451" y="95"/>
                </a:lnTo>
                <a:lnTo>
                  <a:pt x="449" y="95"/>
                </a:lnTo>
                <a:lnTo>
                  <a:pt x="451" y="97"/>
                </a:lnTo>
                <a:lnTo>
                  <a:pt x="453" y="95"/>
                </a:lnTo>
                <a:lnTo>
                  <a:pt x="455" y="95"/>
                </a:lnTo>
                <a:lnTo>
                  <a:pt x="453" y="97"/>
                </a:lnTo>
                <a:lnTo>
                  <a:pt x="451" y="97"/>
                </a:lnTo>
                <a:lnTo>
                  <a:pt x="449" y="99"/>
                </a:lnTo>
                <a:lnTo>
                  <a:pt x="447" y="101"/>
                </a:lnTo>
                <a:lnTo>
                  <a:pt x="445" y="101"/>
                </a:lnTo>
                <a:lnTo>
                  <a:pt x="443" y="101"/>
                </a:lnTo>
                <a:lnTo>
                  <a:pt x="441" y="103"/>
                </a:lnTo>
                <a:lnTo>
                  <a:pt x="443" y="103"/>
                </a:lnTo>
                <a:lnTo>
                  <a:pt x="441" y="103"/>
                </a:lnTo>
                <a:lnTo>
                  <a:pt x="439" y="103"/>
                </a:lnTo>
                <a:lnTo>
                  <a:pt x="437" y="105"/>
                </a:lnTo>
                <a:lnTo>
                  <a:pt x="435" y="105"/>
                </a:lnTo>
                <a:lnTo>
                  <a:pt x="433" y="107"/>
                </a:lnTo>
                <a:lnTo>
                  <a:pt x="435" y="107"/>
                </a:lnTo>
                <a:lnTo>
                  <a:pt x="437" y="107"/>
                </a:lnTo>
                <a:lnTo>
                  <a:pt x="439" y="107"/>
                </a:lnTo>
                <a:lnTo>
                  <a:pt x="437" y="107"/>
                </a:lnTo>
                <a:lnTo>
                  <a:pt x="435" y="107"/>
                </a:lnTo>
                <a:lnTo>
                  <a:pt x="437" y="109"/>
                </a:lnTo>
                <a:lnTo>
                  <a:pt x="435" y="109"/>
                </a:lnTo>
                <a:lnTo>
                  <a:pt x="433" y="109"/>
                </a:lnTo>
                <a:lnTo>
                  <a:pt x="431" y="111"/>
                </a:lnTo>
                <a:lnTo>
                  <a:pt x="429" y="111"/>
                </a:lnTo>
                <a:lnTo>
                  <a:pt x="427" y="111"/>
                </a:lnTo>
                <a:lnTo>
                  <a:pt x="425" y="111"/>
                </a:lnTo>
                <a:lnTo>
                  <a:pt x="423" y="111"/>
                </a:lnTo>
                <a:lnTo>
                  <a:pt x="423" y="109"/>
                </a:lnTo>
                <a:lnTo>
                  <a:pt x="421" y="107"/>
                </a:lnTo>
                <a:lnTo>
                  <a:pt x="419" y="107"/>
                </a:lnTo>
                <a:lnTo>
                  <a:pt x="417" y="109"/>
                </a:lnTo>
                <a:lnTo>
                  <a:pt x="415" y="107"/>
                </a:lnTo>
                <a:lnTo>
                  <a:pt x="411" y="107"/>
                </a:lnTo>
                <a:lnTo>
                  <a:pt x="409" y="109"/>
                </a:lnTo>
                <a:lnTo>
                  <a:pt x="411" y="109"/>
                </a:lnTo>
                <a:lnTo>
                  <a:pt x="409" y="109"/>
                </a:lnTo>
                <a:lnTo>
                  <a:pt x="407" y="111"/>
                </a:lnTo>
                <a:lnTo>
                  <a:pt x="405" y="111"/>
                </a:lnTo>
                <a:lnTo>
                  <a:pt x="403" y="111"/>
                </a:lnTo>
                <a:lnTo>
                  <a:pt x="403" y="113"/>
                </a:lnTo>
                <a:lnTo>
                  <a:pt x="405" y="113"/>
                </a:lnTo>
                <a:lnTo>
                  <a:pt x="407" y="113"/>
                </a:lnTo>
                <a:lnTo>
                  <a:pt x="405" y="115"/>
                </a:lnTo>
                <a:lnTo>
                  <a:pt x="403" y="117"/>
                </a:lnTo>
                <a:lnTo>
                  <a:pt x="401" y="117"/>
                </a:lnTo>
                <a:lnTo>
                  <a:pt x="399" y="117"/>
                </a:lnTo>
                <a:lnTo>
                  <a:pt x="397" y="117"/>
                </a:lnTo>
                <a:lnTo>
                  <a:pt x="395" y="119"/>
                </a:lnTo>
                <a:lnTo>
                  <a:pt x="393" y="119"/>
                </a:lnTo>
                <a:lnTo>
                  <a:pt x="391" y="119"/>
                </a:lnTo>
                <a:lnTo>
                  <a:pt x="389" y="121"/>
                </a:lnTo>
                <a:lnTo>
                  <a:pt x="387" y="121"/>
                </a:lnTo>
                <a:lnTo>
                  <a:pt x="385" y="123"/>
                </a:lnTo>
                <a:lnTo>
                  <a:pt x="383" y="123"/>
                </a:lnTo>
                <a:lnTo>
                  <a:pt x="381" y="123"/>
                </a:lnTo>
                <a:lnTo>
                  <a:pt x="379" y="123"/>
                </a:lnTo>
                <a:lnTo>
                  <a:pt x="377" y="123"/>
                </a:lnTo>
                <a:lnTo>
                  <a:pt x="375" y="125"/>
                </a:lnTo>
                <a:lnTo>
                  <a:pt x="373" y="125"/>
                </a:lnTo>
                <a:lnTo>
                  <a:pt x="371" y="125"/>
                </a:lnTo>
                <a:lnTo>
                  <a:pt x="369" y="125"/>
                </a:lnTo>
                <a:lnTo>
                  <a:pt x="371" y="123"/>
                </a:lnTo>
                <a:lnTo>
                  <a:pt x="373" y="123"/>
                </a:lnTo>
                <a:lnTo>
                  <a:pt x="375" y="123"/>
                </a:lnTo>
                <a:lnTo>
                  <a:pt x="377" y="123"/>
                </a:lnTo>
                <a:lnTo>
                  <a:pt x="379" y="121"/>
                </a:lnTo>
                <a:lnTo>
                  <a:pt x="381" y="121"/>
                </a:lnTo>
                <a:lnTo>
                  <a:pt x="383" y="119"/>
                </a:lnTo>
                <a:lnTo>
                  <a:pt x="385" y="119"/>
                </a:lnTo>
                <a:lnTo>
                  <a:pt x="387" y="119"/>
                </a:lnTo>
                <a:lnTo>
                  <a:pt x="389" y="117"/>
                </a:lnTo>
                <a:lnTo>
                  <a:pt x="391" y="117"/>
                </a:lnTo>
                <a:lnTo>
                  <a:pt x="393" y="115"/>
                </a:lnTo>
                <a:lnTo>
                  <a:pt x="395" y="115"/>
                </a:lnTo>
                <a:lnTo>
                  <a:pt x="397" y="113"/>
                </a:lnTo>
                <a:lnTo>
                  <a:pt x="397" y="111"/>
                </a:lnTo>
                <a:lnTo>
                  <a:pt x="395" y="111"/>
                </a:lnTo>
                <a:lnTo>
                  <a:pt x="393" y="111"/>
                </a:lnTo>
                <a:lnTo>
                  <a:pt x="391" y="111"/>
                </a:lnTo>
                <a:lnTo>
                  <a:pt x="389" y="113"/>
                </a:lnTo>
                <a:lnTo>
                  <a:pt x="387" y="113"/>
                </a:lnTo>
                <a:lnTo>
                  <a:pt x="385" y="113"/>
                </a:lnTo>
                <a:lnTo>
                  <a:pt x="383" y="113"/>
                </a:lnTo>
                <a:lnTo>
                  <a:pt x="381" y="115"/>
                </a:lnTo>
                <a:lnTo>
                  <a:pt x="377" y="115"/>
                </a:lnTo>
                <a:lnTo>
                  <a:pt x="377" y="117"/>
                </a:lnTo>
                <a:lnTo>
                  <a:pt x="375" y="117"/>
                </a:lnTo>
                <a:lnTo>
                  <a:pt x="373" y="119"/>
                </a:lnTo>
                <a:lnTo>
                  <a:pt x="371" y="121"/>
                </a:lnTo>
                <a:lnTo>
                  <a:pt x="369" y="121"/>
                </a:lnTo>
                <a:lnTo>
                  <a:pt x="367" y="123"/>
                </a:lnTo>
                <a:lnTo>
                  <a:pt x="365" y="123"/>
                </a:lnTo>
                <a:lnTo>
                  <a:pt x="363" y="123"/>
                </a:lnTo>
                <a:lnTo>
                  <a:pt x="361" y="123"/>
                </a:lnTo>
                <a:lnTo>
                  <a:pt x="359" y="123"/>
                </a:lnTo>
                <a:lnTo>
                  <a:pt x="357" y="123"/>
                </a:lnTo>
                <a:lnTo>
                  <a:pt x="357" y="121"/>
                </a:lnTo>
                <a:lnTo>
                  <a:pt x="355" y="121"/>
                </a:lnTo>
                <a:lnTo>
                  <a:pt x="353" y="121"/>
                </a:lnTo>
                <a:lnTo>
                  <a:pt x="351" y="121"/>
                </a:lnTo>
                <a:lnTo>
                  <a:pt x="349" y="121"/>
                </a:lnTo>
                <a:lnTo>
                  <a:pt x="347" y="119"/>
                </a:lnTo>
                <a:lnTo>
                  <a:pt x="349" y="119"/>
                </a:lnTo>
                <a:lnTo>
                  <a:pt x="351" y="119"/>
                </a:lnTo>
                <a:lnTo>
                  <a:pt x="353" y="119"/>
                </a:lnTo>
                <a:lnTo>
                  <a:pt x="355" y="117"/>
                </a:lnTo>
                <a:lnTo>
                  <a:pt x="357" y="117"/>
                </a:lnTo>
                <a:lnTo>
                  <a:pt x="359" y="117"/>
                </a:lnTo>
                <a:lnTo>
                  <a:pt x="361" y="115"/>
                </a:lnTo>
                <a:lnTo>
                  <a:pt x="361" y="113"/>
                </a:lnTo>
                <a:lnTo>
                  <a:pt x="363" y="113"/>
                </a:lnTo>
                <a:lnTo>
                  <a:pt x="365" y="113"/>
                </a:lnTo>
                <a:lnTo>
                  <a:pt x="367" y="113"/>
                </a:lnTo>
                <a:lnTo>
                  <a:pt x="369" y="111"/>
                </a:lnTo>
                <a:lnTo>
                  <a:pt x="371" y="111"/>
                </a:lnTo>
                <a:lnTo>
                  <a:pt x="373" y="109"/>
                </a:lnTo>
                <a:lnTo>
                  <a:pt x="375" y="109"/>
                </a:lnTo>
                <a:lnTo>
                  <a:pt x="377" y="109"/>
                </a:lnTo>
                <a:lnTo>
                  <a:pt x="377" y="107"/>
                </a:lnTo>
                <a:lnTo>
                  <a:pt x="375" y="105"/>
                </a:lnTo>
                <a:lnTo>
                  <a:pt x="373" y="105"/>
                </a:lnTo>
                <a:lnTo>
                  <a:pt x="375" y="105"/>
                </a:lnTo>
                <a:lnTo>
                  <a:pt x="377" y="105"/>
                </a:lnTo>
                <a:lnTo>
                  <a:pt x="379" y="103"/>
                </a:lnTo>
                <a:lnTo>
                  <a:pt x="381" y="105"/>
                </a:lnTo>
                <a:lnTo>
                  <a:pt x="383" y="105"/>
                </a:lnTo>
                <a:lnTo>
                  <a:pt x="385" y="105"/>
                </a:lnTo>
                <a:lnTo>
                  <a:pt x="387" y="105"/>
                </a:lnTo>
                <a:lnTo>
                  <a:pt x="389" y="105"/>
                </a:lnTo>
                <a:lnTo>
                  <a:pt x="391" y="105"/>
                </a:lnTo>
                <a:lnTo>
                  <a:pt x="393" y="105"/>
                </a:lnTo>
                <a:lnTo>
                  <a:pt x="395" y="103"/>
                </a:lnTo>
                <a:lnTo>
                  <a:pt x="393" y="103"/>
                </a:lnTo>
                <a:lnTo>
                  <a:pt x="391" y="101"/>
                </a:lnTo>
                <a:lnTo>
                  <a:pt x="389" y="99"/>
                </a:lnTo>
                <a:lnTo>
                  <a:pt x="387" y="99"/>
                </a:lnTo>
                <a:lnTo>
                  <a:pt x="385" y="99"/>
                </a:lnTo>
                <a:lnTo>
                  <a:pt x="383" y="99"/>
                </a:lnTo>
                <a:lnTo>
                  <a:pt x="381" y="99"/>
                </a:lnTo>
                <a:lnTo>
                  <a:pt x="379" y="99"/>
                </a:lnTo>
                <a:lnTo>
                  <a:pt x="377" y="99"/>
                </a:lnTo>
                <a:lnTo>
                  <a:pt x="375" y="99"/>
                </a:lnTo>
                <a:lnTo>
                  <a:pt x="373" y="101"/>
                </a:lnTo>
                <a:lnTo>
                  <a:pt x="371" y="103"/>
                </a:lnTo>
                <a:lnTo>
                  <a:pt x="369" y="103"/>
                </a:lnTo>
                <a:lnTo>
                  <a:pt x="369" y="101"/>
                </a:lnTo>
                <a:lnTo>
                  <a:pt x="367" y="101"/>
                </a:lnTo>
                <a:lnTo>
                  <a:pt x="365" y="101"/>
                </a:lnTo>
                <a:lnTo>
                  <a:pt x="363" y="101"/>
                </a:lnTo>
                <a:lnTo>
                  <a:pt x="361" y="103"/>
                </a:lnTo>
                <a:lnTo>
                  <a:pt x="359" y="103"/>
                </a:lnTo>
                <a:lnTo>
                  <a:pt x="357" y="101"/>
                </a:lnTo>
                <a:lnTo>
                  <a:pt x="355" y="101"/>
                </a:lnTo>
                <a:lnTo>
                  <a:pt x="353" y="101"/>
                </a:lnTo>
                <a:lnTo>
                  <a:pt x="351" y="101"/>
                </a:lnTo>
                <a:lnTo>
                  <a:pt x="349" y="103"/>
                </a:lnTo>
                <a:lnTo>
                  <a:pt x="347" y="105"/>
                </a:lnTo>
                <a:lnTo>
                  <a:pt x="345" y="103"/>
                </a:lnTo>
                <a:lnTo>
                  <a:pt x="345" y="105"/>
                </a:lnTo>
                <a:lnTo>
                  <a:pt x="343" y="103"/>
                </a:lnTo>
                <a:lnTo>
                  <a:pt x="343" y="101"/>
                </a:lnTo>
                <a:lnTo>
                  <a:pt x="345" y="101"/>
                </a:lnTo>
                <a:lnTo>
                  <a:pt x="347" y="99"/>
                </a:lnTo>
                <a:lnTo>
                  <a:pt x="349" y="99"/>
                </a:lnTo>
                <a:lnTo>
                  <a:pt x="351" y="99"/>
                </a:lnTo>
                <a:lnTo>
                  <a:pt x="353" y="99"/>
                </a:lnTo>
                <a:lnTo>
                  <a:pt x="355" y="99"/>
                </a:lnTo>
                <a:lnTo>
                  <a:pt x="357" y="99"/>
                </a:lnTo>
                <a:lnTo>
                  <a:pt x="359" y="97"/>
                </a:lnTo>
                <a:lnTo>
                  <a:pt x="361" y="99"/>
                </a:lnTo>
                <a:lnTo>
                  <a:pt x="363" y="99"/>
                </a:lnTo>
                <a:lnTo>
                  <a:pt x="365" y="97"/>
                </a:lnTo>
                <a:lnTo>
                  <a:pt x="369" y="97"/>
                </a:lnTo>
                <a:lnTo>
                  <a:pt x="371" y="97"/>
                </a:lnTo>
                <a:lnTo>
                  <a:pt x="373" y="97"/>
                </a:lnTo>
                <a:lnTo>
                  <a:pt x="375" y="97"/>
                </a:lnTo>
                <a:lnTo>
                  <a:pt x="377" y="95"/>
                </a:lnTo>
                <a:lnTo>
                  <a:pt x="379" y="95"/>
                </a:lnTo>
                <a:lnTo>
                  <a:pt x="381" y="95"/>
                </a:lnTo>
                <a:lnTo>
                  <a:pt x="387" y="95"/>
                </a:lnTo>
                <a:lnTo>
                  <a:pt x="389" y="93"/>
                </a:lnTo>
                <a:lnTo>
                  <a:pt x="391" y="93"/>
                </a:lnTo>
                <a:lnTo>
                  <a:pt x="393" y="93"/>
                </a:lnTo>
                <a:lnTo>
                  <a:pt x="395" y="93"/>
                </a:lnTo>
                <a:lnTo>
                  <a:pt x="397" y="93"/>
                </a:lnTo>
                <a:lnTo>
                  <a:pt x="399" y="93"/>
                </a:lnTo>
                <a:lnTo>
                  <a:pt x="401" y="91"/>
                </a:lnTo>
                <a:lnTo>
                  <a:pt x="403" y="91"/>
                </a:lnTo>
                <a:lnTo>
                  <a:pt x="405" y="91"/>
                </a:lnTo>
                <a:lnTo>
                  <a:pt x="407" y="91"/>
                </a:lnTo>
                <a:lnTo>
                  <a:pt x="409" y="89"/>
                </a:lnTo>
                <a:lnTo>
                  <a:pt x="413" y="89"/>
                </a:lnTo>
                <a:lnTo>
                  <a:pt x="415" y="89"/>
                </a:lnTo>
                <a:lnTo>
                  <a:pt x="417" y="89"/>
                </a:lnTo>
                <a:lnTo>
                  <a:pt x="419" y="89"/>
                </a:lnTo>
                <a:lnTo>
                  <a:pt x="419" y="87"/>
                </a:lnTo>
                <a:lnTo>
                  <a:pt x="421" y="87"/>
                </a:lnTo>
                <a:lnTo>
                  <a:pt x="423" y="87"/>
                </a:lnTo>
                <a:lnTo>
                  <a:pt x="425" y="87"/>
                </a:lnTo>
                <a:lnTo>
                  <a:pt x="431" y="85"/>
                </a:lnTo>
                <a:lnTo>
                  <a:pt x="433" y="85"/>
                </a:lnTo>
                <a:lnTo>
                  <a:pt x="435" y="85"/>
                </a:lnTo>
                <a:lnTo>
                  <a:pt x="437" y="87"/>
                </a:lnTo>
                <a:lnTo>
                  <a:pt x="439" y="87"/>
                </a:lnTo>
                <a:lnTo>
                  <a:pt x="437" y="87"/>
                </a:lnTo>
                <a:lnTo>
                  <a:pt x="439" y="87"/>
                </a:lnTo>
                <a:lnTo>
                  <a:pt x="441" y="89"/>
                </a:lnTo>
                <a:lnTo>
                  <a:pt x="439" y="89"/>
                </a:lnTo>
                <a:lnTo>
                  <a:pt x="437" y="89"/>
                </a:lnTo>
                <a:lnTo>
                  <a:pt x="435" y="91"/>
                </a:lnTo>
                <a:lnTo>
                  <a:pt x="433" y="91"/>
                </a:lnTo>
                <a:lnTo>
                  <a:pt x="431" y="91"/>
                </a:lnTo>
                <a:lnTo>
                  <a:pt x="429" y="91"/>
                </a:lnTo>
                <a:lnTo>
                  <a:pt x="427" y="93"/>
                </a:lnTo>
                <a:lnTo>
                  <a:pt x="425" y="93"/>
                </a:lnTo>
                <a:lnTo>
                  <a:pt x="423" y="93"/>
                </a:lnTo>
                <a:lnTo>
                  <a:pt x="421" y="93"/>
                </a:lnTo>
                <a:lnTo>
                  <a:pt x="419" y="95"/>
                </a:lnTo>
                <a:lnTo>
                  <a:pt x="417" y="95"/>
                </a:lnTo>
                <a:lnTo>
                  <a:pt x="415" y="97"/>
                </a:lnTo>
                <a:lnTo>
                  <a:pt x="413" y="97"/>
                </a:lnTo>
                <a:lnTo>
                  <a:pt x="415" y="97"/>
                </a:lnTo>
                <a:lnTo>
                  <a:pt x="417" y="97"/>
                </a:lnTo>
                <a:lnTo>
                  <a:pt x="419" y="97"/>
                </a:lnTo>
                <a:lnTo>
                  <a:pt x="421" y="99"/>
                </a:lnTo>
                <a:lnTo>
                  <a:pt x="423" y="97"/>
                </a:lnTo>
                <a:lnTo>
                  <a:pt x="421" y="99"/>
                </a:lnTo>
                <a:lnTo>
                  <a:pt x="423" y="99"/>
                </a:lnTo>
                <a:lnTo>
                  <a:pt x="425" y="99"/>
                </a:lnTo>
                <a:lnTo>
                  <a:pt x="427" y="99"/>
                </a:lnTo>
                <a:lnTo>
                  <a:pt x="429" y="99"/>
                </a:lnTo>
                <a:lnTo>
                  <a:pt x="431" y="99"/>
                </a:lnTo>
                <a:lnTo>
                  <a:pt x="433" y="99"/>
                </a:lnTo>
                <a:lnTo>
                  <a:pt x="435" y="99"/>
                </a:lnTo>
                <a:lnTo>
                  <a:pt x="437" y="97"/>
                </a:lnTo>
                <a:lnTo>
                  <a:pt x="439" y="97"/>
                </a:lnTo>
                <a:lnTo>
                  <a:pt x="441" y="97"/>
                </a:lnTo>
                <a:lnTo>
                  <a:pt x="443" y="97"/>
                </a:lnTo>
                <a:lnTo>
                  <a:pt x="445" y="97"/>
                </a:lnTo>
                <a:lnTo>
                  <a:pt x="443" y="97"/>
                </a:lnTo>
                <a:lnTo>
                  <a:pt x="445" y="95"/>
                </a:lnTo>
                <a:lnTo>
                  <a:pt x="447" y="95"/>
                </a:lnTo>
                <a:lnTo>
                  <a:pt x="449" y="93"/>
                </a:lnTo>
                <a:lnTo>
                  <a:pt x="451" y="93"/>
                </a:lnTo>
                <a:lnTo>
                  <a:pt x="453" y="93"/>
                </a:lnTo>
                <a:lnTo>
                  <a:pt x="455" y="93"/>
                </a:lnTo>
                <a:lnTo>
                  <a:pt x="457" y="93"/>
                </a:lnTo>
                <a:lnTo>
                  <a:pt x="455" y="93"/>
                </a:lnTo>
                <a:lnTo>
                  <a:pt x="457" y="93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3" name="Freeform 1711"/>
          <p:cNvSpPr>
            <a:spLocks/>
          </p:cNvSpPr>
          <p:nvPr/>
        </p:nvSpPr>
        <p:spPr bwMode="auto">
          <a:xfrm>
            <a:off x="1730375" y="1577975"/>
            <a:ext cx="268288" cy="92075"/>
          </a:xfrm>
          <a:custGeom>
            <a:avLst/>
            <a:gdLst>
              <a:gd name="T0" fmla="*/ 40322575 w 169"/>
              <a:gd name="T1" fmla="*/ 90725625 h 58"/>
              <a:gd name="T2" fmla="*/ 20161288 w 169"/>
              <a:gd name="T3" fmla="*/ 100806250 h 58"/>
              <a:gd name="T4" fmla="*/ 0 w 169"/>
              <a:gd name="T5" fmla="*/ 105846563 h 58"/>
              <a:gd name="T6" fmla="*/ 25201609 w 169"/>
              <a:gd name="T7" fmla="*/ 105846563 h 58"/>
              <a:gd name="T8" fmla="*/ 35282253 w 169"/>
              <a:gd name="T9" fmla="*/ 115927188 h 58"/>
              <a:gd name="T10" fmla="*/ 45362897 w 169"/>
              <a:gd name="T11" fmla="*/ 131048125 h 58"/>
              <a:gd name="T12" fmla="*/ 45362897 w 169"/>
              <a:gd name="T13" fmla="*/ 146169063 h 58"/>
              <a:gd name="T14" fmla="*/ 65524185 w 169"/>
              <a:gd name="T15" fmla="*/ 141128750 h 58"/>
              <a:gd name="T16" fmla="*/ 85685472 w 169"/>
              <a:gd name="T17" fmla="*/ 136088438 h 58"/>
              <a:gd name="T18" fmla="*/ 105846760 w 169"/>
              <a:gd name="T19" fmla="*/ 131048125 h 58"/>
              <a:gd name="T20" fmla="*/ 120967725 w 169"/>
              <a:gd name="T21" fmla="*/ 131048125 h 58"/>
              <a:gd name="T22" fmla="*/ 146169335 w 169"/>
              <a:gd name="T23" fmla="*/ 126007813 h 58"/>
              <a:gd name="T24" fmla="*/ 171370944 w 169"/>
              <a:gd name="T25" fmla="*/ 115927188 h 58"/>
              <a:gd name="T26" fmla="*/ 186491910 w 169"/>
              <a:gd name="T27" fmla="*/ 105846563 h 58"/>
              <a:gd name="T28" fmla="*/ 206653198 w 169"/>
              <a:gd name="T29" fmla="*/ 95765938 h 58"/>
              <a:gd name="T30" fmla="*/ 226814485 w 169"/>
              <a:gd name="T31" fmla="*/ 95765938 h 58"/>
              <a:gd name="T32" fmla="*/ 241935451 w 169"/>
              <a:gd name="T33" fmla="*/ 85685313 h 58"/>
              <a:gd name="T34" fmla="*/ 262096738 w 169"/>
              <a:gd name="T35" fmla="*/ 80645000 h 58"/>
              <a:gd name="T36" fmla="*/ 287298348 w 169"/>
              <a:gd name="T37" fmla="*/ 75604688 h 58"/>
              <a:gd name="T38" fmla="*/ 302419314 w 169"/>
              <a:gd name="T39" fmla="*/ 70564375 h 58"/>
              <a:gd name="T40" fmla="*/ 320061234 w 169"/>
              <a:gd name="T41" fmla="*/ 65524063 h 58"/>
              <a:gd name="T42" fmla="*/ 335182200 w 169"/>
              <a:gd name="T43" fmla="*/ 60483750 h 58"/>
              <a:gd name="T44" fmla="*/ 355343487 w 169"/>
              <a:gd name="T45" fmla="*/ 55443438 h 58"/>
              <a:gd name="T46" fmla="*/ 375504775 w 169"/>
              <a:gd name="T47" fmla="*/ 50403125 h 58"/>
              <a:gd name="T48" fmla="*/ 405746706 w 169"/>
              <a:gd name="T49" fmla="*/ 45362813 h 58"/>
              <a:gd name="T50" fmla="*/ 420867672 w 169"/>
              <a:gd name="T51" fmla="*/ 35282188 h 58"/>
              <a:gd name="T52" fmla="*/ 405746706 w 169"/>
              <a:gd name="T53" fmla="*/ 20161250 h 58"/>
              <a:gd name="T54" fmla="*/ 390625740 w 169"/>
              <a:gd name="T55" fmla="*/ 10080625 h 58"/>
              <a:gd name="T56" fmla="*/ 375504775 w 169"/>
              <a:gd name="T57" fmla="*/ 10080625 h 58"/>
              <a:gd name="T58" fmla="*/ 355343487 w 169"/>
              <a:gd name="T59" fmla="*/ 15120938 h 58"/>
              <a:gd name="T60" fmla="*/ 335182200 w 169"/>
              <a:gd name="T61" fmla="*/ 20161250 h 58"/>
              <a:gd name="T62" fmla="*/ 335182200 w 169"/>
              <a:gd name="T63" fmla="*/ 20161250 h 58"/>
              <a:gd name="T64" fmla="*/ 325101556 w 169"/>
              <a:gd name="T65" fmla="*/ 15120938 h 58"/>
              <a:gd name="T66" fmla="*/ 315020912 w 169"/>
              <a:gd name="T67" fmla="*/ 15120938 h 58"/>
              <a:gd name="T68" fmla="*/ 320061234 w 169"/>
              <a:gd name="T69" fmla="*/ 10080625 h 58"/>
              <a:gd name="T70" fmla="*/ 307459636 w 169"/>
              <a:gd name="T71" fmla="*/ 10080625 h 58"/>
              <a:gd name="T72" fmla="*/ 287298348 w 169"/>
              <a:gd name="T73" fmla="*/ 0 h 58"/>
              <a:gd name="T74" fmla="*/ 267137060 w 169"/>
              <a:gd name="T75" fmla="*/ 0 h 58"/>
              <a:gd name="T76" fmla="*/ 246975773 w 169"/>
              <a:gd name="T77" fmla="*/ 5040313 h 58"/>
              <a:gd name="T78" fmla="*/ 216733841 w 169"/>
              <a:gd name="T79" fmla="*/ 5040313 h 58"/>
              <a:gd name="T80" fmla="*/ 201612876 w 169"/>
              <a:gd name="T81" fmla="*/ 5040313 h 58"/>
              <a:gd name="T82" fmla="*/ 181451588 w 169"/>
              <a:gd name="T83" fmla="*/ 5040313 h 58"/>
              <a:gd name="T84" fmla="*/ 166330622 w 169"/>
              <a:gd name="T85" fmla="*/ 25201563 h 58"/>
              <a:gd name="T86" fmla="*/ 161290301 w 169"/>
              <a:gd name="T87" fmla="*/ 35282188 h 58"/>
              <a:gd name="T88" fmla="*/ 146169335 w 169"/>
              <a:gd name="T89" fmla="*/ 40322500 h 58"/>
              <a:gd name="T90" fmla="*/ 131048369 w 169"/>
              <a:gd name="T91" fmla="*/ 50403125 h 58"/>
              <a:gd name="T92" fmla="*/ 110887082 w 169"/>
              <a:gd name="T93" fmla="*/ 55443438 h 58"/>
              <a:gd name="T94" fmla="*/ 100806438 w 169"/>
              <a:gd name="T95" fmla="*/ 60483750 h 58"/>
              <a:gd name="T96" fmla="*/ 80645150 w 169"/>
              <a:gd name="T97" fmla="*/ 70564375 h 58"/>
              <a:gd name="T98" fmla="*/ 65524185 w 169"/>
              <a:gd name="T99" fmla="*/ 80645000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9" h="58">
                <a:moveTo>
                  <a:pt x="20" y="34"/>
                </a:moveTo>
                <a:lnTo>
                  <a:pt x="20" y="34"/>
                </a:lnTo>
                <a:lnTo>
                  <a:pt x="18" y="34"/>
                </a:lnTo>
                <a:lnTo>
                  <a:pt x="16" y="36"/>
                </a:lnTo>
                <a:lnTo>
                  <a:pt x="14" y="38"/>
                </a:lnTo>
                <a:lnTo>
                  <a:pt x="12" y="38"/>
                </a:lnTo>
                <a:lnTo>
                  <a:pt x="10" y="38"/>
                </a:lnTo>
                <a:lnTo>
                  <a:pt x="8" y="40"/>
                </a:lnTo>
                <a:lnTo>
                  <a:pt x="6" y="40"/>
                </a:lnTo>
                <a:lnTo>
                  <a:pt x="4" y="42"/>
                </a:lnTo>
                <a:lnTo>
                  <a:pt x="2" y="42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10" y="42"/>
                </a:lnTo>
                <a:lnTo>
                  <a:pt x="12" y="42"/>
                </a:lnTo>
                <a:lnTo>
                  <a:pt x="10" y="44"/>
                </a:lnTo>
                <a:lnTo>
                  <a:pt x="12" y="44"/>
                </a:lnTo>
                <a:lnTo>
                  <a:pt x="14" y="46"/>
                </a:lnTo>
                <a:lnTo>
                  <a:pt x="18" y="46"/>
                </a:lnTo>
                <a:lnTo>
                  <a:pt x="18" y="48"/>
                </a:lnTo>
                <a:lnTo>
                  <a:pt x="18" y="50"/>
                </a:lnTo>
                <a:lnTo>
                  <a:pt x="18" y="52"/>
                </a:lnTo>
                <a:lnTo>
                  <a:pt x="18" y="54"/>
                </a:lnTo>
                <a:lnTo>
                  <a:pt x="16" y="56"/>
                </a:lnTo>
                <a:lnTo>
                  <a:pt x="18" y="58"/>
                </a:lnTo>
                <a:lnTo>
                  <a:pt x="20" y="58"/>
                </a:lnTo>
                <a:lnTo>
                  <a:pt x="22" y="58"/>
                </a:lnTo>
                <a:lnTo>
                  <a:pt x="26" y="56"/>
                </a:lnTo>
                <a:lnTo>
                  <a:pt x="28" y="56"/>
                </a:lnTo>
                <a:lnTo>
                  <a:pt x="30" y="56"/>
                </a:lnTo>
                <a:lnTo>
                  <a:pt x="32" y="54"/>
                </a:lnTo>
                <a:lnTo>
                  <a:pt x="34" y="54"/>
                </a:lnTo>
                <a:lnTo>
                  <a:pt x="36" y="54"/>
                </a:lnTo>
                <a:lnTo>
                  <a:pt x="38" y="54"/>
                </a:lnTo>
                <a:lnTo>
                  <a:pt x="40" y="52"/>
                </a:lnTo>
                <a:lnTo>
                  <a:pt x="42" y="52"/>
                </a:lnTo>
                <a:lnTo>
                  <a:pt x="44" y="52"/>
                </a:lnTo>
                <a:lnTo>
                  <a:pt x="46" y="52"/>
                </a:lnTo>
                <a:lnTo>
                  <a:pt x="48" y="52"/>
                </a:lnTo>
                <a:lnTo>
                  <a:pt x="50" y="52"/>
                </a:lnTo>
                <a:lnTo>
                  <a:pt x="52" y="52"/>
                </a:lnTo>
                <a:lnTo>
                  <a:pt x="54" y="52"/>
                </a:lnTo>
                <a:lnTo>
                  <a:pt x="58" y="50"/>
                </a:lnTo>
                <a:lnTo>
                  <a:pt x="60" y="50"/>
                </a:lnTo>
                <a:lnTo>
                  <a:pt x="62" y="50"/>
                </a:lnTo>
                <a:lnTo>
                  <a:pt x="66" y="48"/>
                </a:lnTo>
                <a:lnTo>
                  <a:pt x="68" y="46"/>
                </a:lnTo>
                <a:lnTo>
                  <a:pt x="70" y="44"/>
                </a:lnTo>
                <a:lnTo>
                  <a:pt x="70" y="42"/>
                </a:lnTo>
                <a:lnTo>
                  <a:pt x="72" y="42"/>
                </a:lnTo>
                <a:lnTo>
                  <a:pt x="74" y="42"/>
                </a:lnTo>
                <a:lnTo>
                  <a:pt x="76" y="40"/>
                </a:lnTo>
                <a:lnTo>
                  <a:pt x="78" y="40"/>
                </a:lnTo>
                <a:lnTo>
                  <a:pt x="80" y="38"/>
                </a:lnTo>
                <a:lnTo>
                  <a:pt x="82" y="38"/>
                </a:lnTo>
                <a:lnTo>
                  <a:pt x="84" y="38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92" y="36"/>
                </a:lnTo>
                <a:lnTo>
                  <a:pt x="94" y="36"/>
                </a:lnTo>
                <a:lnTo>
                  <a:pt x="96" y="34"/>
                </a:lnTo>
                <a:lnTo>
                  <a:pt x="98" y="34"/>
                </a:lnTo>
                <a:lnTo>
                  <a:pt x="100" y="32"/>
                </a:lnTo>
                <a:lnTo>
                  <a:pt x="102" y="32"/>
                </a:lnTo>
                <a:lnTo>
                  <a:pt x="104" y="32"/>
                </a:lnTo>
                <a:lnTo>
                  <a:pt x="106" y="30"/>
                </a:lnTo>
                <a:lnTo>
                  <a:pt x="108" y="30"/>
                </a:lnTo>
                <a:lnTo>
                  <a:pt x="110" y="30"/>
                </a:lnTo>
                <a:lnTo>
                  <a:pt x="114" y="30"/>
                </a:lnTo>
                <a:lnTo>
                  <a:pt x="114" y="28"/>
                </a:lnTo>
                <a:lnTo>
                  <a:pt x="116" y="28"/>
                </a:lnTo>
                <a:lnTo>
                  <a:pt x="118" y="28"/>
                </a:lnTo>
                <a:lnTo>
                  <a:pt x="120" y="28"/>
                </a:lnTo>
                <a:lnTo>
                  <a:pt x="122" y="28"/>
                </a:lnTo>
                <a:lnTo>
                  <a:pt x="123" y="26"/>
                </a:lnTo>
                <a:lnTo>
                  <a:pt x="125" y="26"/>
                </a:lnTo>
                <a:lnTo>
                  <a:pt x="127" y="26"/>
                </a:lnTo>
                <a:lnTo>
                  <a:pt x="129" y="26"/>
                </a:lnTo>
                <a:lnTo>
                  <a:pt x="131" y="24"/>
                </a:lnTo>
                <a:lnTo>
                  <a:pt x="133" y="24"/>
                </a:lnTo>
                <a:lnTo>
                  <a:pt x="135" y="24"/>
                </a:lnTo>
                <a:lnTo>
                  <a:pt x="137" y="24"/>
                </a:lnTo>
                <a:lnTo>
                  <a:pt x="139" y="24"/>
                </a:lnTo>
                <a:lnTo>
                  <a:pt x="141" y="22"/>
                </a:lnTo>
                <a:lnTo>
                  <a:pt x="143" y="22"/>
                </a:lnTo>
                <a:lnTo>
                  <a:pt x="145" y="22"/>
                </a:lnTo>
                <a:lnTo>
                  <a:pt x="147" y="22"/>
                </a:lnTo>
                <a:lnTo>
                  <a:pt x="149" y="20"/>
                </a:lnTo>
                <a:lnTo>
                  <a:pt x="151" y="20"/>
                </a:lnTo>
                <a:lnTo>
                  <a:pt x="153" y="20"/>
                </a:lnTo>
                <a:lnTo>
                  <a:pt x="155" y="20"/>
                </a:lnTo>
                <a:lnTo>
                  <a:pt x="161" y="18"/>
                </a:lnTo>
                <a:lnTo>
                  <a:pt x="165" y="18"/>
                </a:lnTo>
                <a:lnTo>
                  <a:pt x="167" y="18"/>
                </a:lnTo>
                <a:lnTo>
                  <a:pt x="169" y="16"/>
                </a:lnTo>
                <a:lnTo>
                  <a:pt x="167" y="14"/>
                </a:lnTo>
                <a:lnTo>
                  <a:pt x="165" y="14"/>
                </a:lnTo>
                <a:lnTo>
                  <a:pt x="165" y="12"/>
                </a:lnTo>
                <a:lnTo>
                  <a:pt x="163" y="10"/>
                </a:lnTo>
                <a:lnTo>
                  <a:pt x="161" y="8"/>
                </a:lnTo>
                <a:lnTo>
                  <a:pt x="159" y="6"/>
                </a:lnTo>
                <a:lnTo>
                  <a:pt x="157" y="4"/>
                </a:lnTo>
                <a:lnTo>
                  <a:pt x="155" y="4"/>
                </a:lnTo>
                <a:lnTo>
                  <a:pt x="153" y="4"/>
                </a:lnTo>
                <a:lnTo>
                  <a:pt x="151" y="4"/>
                </a:lnTo>
                <a:lnTo>
                  <a:pt x="149" y="4"/>
                </a:lnTo>
                <a:lnTo>
                  <a:pt x="147" y="4"/>
                </a:lnTo>
                <a:lnTo>
                  <a:pt x="145" y="4"/>
                </a:lnTo>
                <a:lnTo>
                  <a:pt x="143" y="4"/>
                </a:lnTo>
                <a:lnTo>
                  <a:pt x="141" y="6"/>
                </a:lnTo>
                <a:lnTo>
                  <a:pt x="139" y="6"/>
                </a:lnTo>
                <a:lnTo>
                  <a:pt x="137" y="6"/>
                </a:lnTo>
                <a:lnTo>
                  <a:pt x="135" y="8"/>
                </a:lnTo>
                <a:lnTo>
                  <a:pt x="133" y="8"/>
                </a:lnTo>
                <a:lnTo>
                  <a:pt x="131" y="8"/>
                </a:lnTo>
                <a:lnTo>
                  <a:pt x="133" y="8"/>
                </a:lnTo>
                <a:lnTo>
                  <a:pt x="135" y="6"/>
                </a:lnTo>
                <a:lnTo>
                  <a:pt x="133" y="6"/>
                </a:lnTo>
                <a:lnTo>
                  <a:pt x="131" y="6"/>
                </a:lnTo>
                <a:lnTo>
                  <a:pt x="129" y="6"/>
                </a:lnTo>
                <a:lnTo>
                  <a:pt x="127" y="6"/>
                </a:lnTo>
                <a:lnTo>
                  <a:pt x="125" y="8"/>
                </a:lnTo>
                <a:lnTo>
                  <a:pt x="123" y="8"/>
                </a:lnTo>
                <a:lnTo>
                  <a:pt x="125" y="6"/>
                </a:lnTo>
                <a:lnTo>
                  <a:pt x="127" y="6"/>
                </a:lnTo>
                <a:lnTo>
                  <a:pt x="131" y="4"/>
                </a:lnTo>
                <a:lnTo>
                  <a:pt x="129" y="4"/>
                </a:lnTo>
                <a:lnTo>
                  <a:pt x="127" y="4"/>
                </a:lnTo>
                <a:lnTo>
                  <a:pt x="125" y="4"/>
                </a:lnTo>
                <a:lnTo>
                  <a:pt x="123" y="4"/>
                </a:lnTo>
                <a:lnTo>
                  <a:pt x="122" y="4"/>
                </a:lnTo>
                <a:lnTo>
                  <a:pt x="120" y="2"/>
                </a:lnTo>
                <a:lnTo>
                  <a:pt x="118" y="0"/>
                </a:lnTo>
                <a:lnTo>
                  <a:pt x="114" y="0"/>
                </a:lnTo>
                <a:lnTo>
                  <a:pt x="112" y="0"/>
                </a:lnTo>
                <a:lnTo>
                  <a:pt x="110" y="0"/>
                </a:lnTo>
                <a:lnTo>
                  <a:pt x="108" y="0"/>
                </a:lnTo>
                <a:lnTo>
                  <a:pt x="106" y="0"/>
                </a:lnTo>
                <a:lnTo>
                  <a:pt x="104" y="0"/>
                </a:lnTo>
                <a:lnTo>
                  <a:pt x="102" y="0"/>
                </a:lnTo>
                <a:lnTo>
                  <a:pt x="100" y="2"/>
                </a:lnTo>
                <a:lnTo>
                  <a:pt x="98" y="2"/>
                </a:lnTo>
                <a:lnTo>
                  <a:pt x="96" y="2"/>
                </a:lnTo>
                <a:lnTo>
                  <a:pt x="94" y="2"/>
                </a:lnTo>
                <a:lnTo>
                  <a:pt x="90" y="2"/>
                </a:lnTo>
                <a:lnTo>
                  <a:pt x="86" y="2"/>
                </a:lnTo>
                <a:lnTo>
                  <a:pt x="84" y="2"/>
                </a:lnTo>
                <a:lnTo>
                  <a:pt x="82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2" y="2"/>
                </a:lnTo>
                <a:lnTo>
                  <a:pt x="70" y="4"/>
                </a:lnTo>
                <a:lnTo>
                  <a:pt x="68" y="6"/>
                </a:lnTo>
                <a:lnTo>
                  <a:pt x="66" y="8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58" y="16"/>
                </a:lnTo>
                <a:lnTo>
                  <a:pt x="56" y="18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48" y="20"/>
                </a:lnTo>
                <a:lnTo>
                  <a:pt x="46" y="22"/>
                </a:lnTo>
                <a:lnTo>
                  <a:pt x="44" y="22"/>
                </a:lnTo>
                <a:lnTo>
                  <a:pt x="42" y="22"/>
                </a:lnTo>
                <a:lnTo>
                  <a:pt x="40" y="24"/>
                </a:lnTo>
                <a:lnTo>
                  <a:pt x="38" y="24"/>
                </a:lnTo>
                <a:lnTo>
                  <a:pt x="40" y="24"/>
                </a:lnTo>
                <a:lnTo>
                  <a:pt x="40" y="26"/>
                </a:lnTo>
                <a:lnTo>
                  <a:pt x="38" y="28"/>
                </a:lnTo>
                <a:lnTo>
                  <a:pt x="36" y="28"/>
                </a:lnTo>
                <a:lnTo>
                  <a:pt x="32" y="28"/>
                </a:lnTo>
                <a:lnTo>
                  <a:pt x="30" y="28"/>
                </a:lnTo>
                <a:lnTo>
                  <a:pt x="30" y="30"/>
                </a:lnTo>
                <a:lnTo>
                  <a:pt x="28" y="30"/>
                </a:lnTo>
                <a:lnTo>
                  <a:pt x="26" y="32"/>
                </a:lnTo>
                <a:lnTo>
                  <a:pt x="24" y="32"/>
                </a:lnTo>
                <a:lnTo>
                  <a:pt x="22" y="34"/>
                </a:lnTo>
                <a:lnTo>
                  <a:pt x="20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4" name="Freeform 1712"/>
          <p:cNvSpPr>
            <a:spLocks/>
          </p:cNvSpPr>
          <p:nvPr/>
        </p:nvSpPr>
        <p:spPr bwMode="auto">
          <a:xfrm>
            <a:off x="1730375" y="1577975"/>
            <a:ext cx="268288" cy="92075"/>
          </a:xfrm>
          <a:custGeom>
            <a:avLst/>
            <a:gdLst>
              <a:gd name="T0" fmla="*/ 40322575 w 169"/>
              <a:gd name="T1" fmla="*/ 90725625 h 58"/>
              <a:gd name="T2" fmla="*/ 20161288 w 169"/>
              <a:gd name="T3" fmla="*/ 100806250 h 58"/>
              <a:gd name="T4" fmla="*/ 0 w 169"/>
              <a:gd name="T5" fmla="*/ 105846563 h 58"/>
              <a:gd name="T6" fmla="*/ 25201609 w 169"/>
              <a:gd name="T7" fmla="*/ 105846563 h 58"/>
              <a:gd name="T8" fmla="*/ 35282253 w 169"/>
              <a:gd name="T9" fmla="*/ 115927188 h 58"/>
              <a:gd name="T10" fmla="*/ 45362897 w 169"/>
              <a:gd name="T11" fmla="*/ 131048125 h 58"/>
              <a:gd name="T12" fmla="*/ 45362897 w 169"/>
              <a:gd name="T13" fmla="*/ 146169063 h 58"/>
              <a:gd name="T14" fmla="*/ 65524185 w 169"/>
              <a:gd name="T15" fmla="*/ 141128750 h 58"/>
              <a:gd name="T16" fmla="*/ 85685472 w 169"/>
              <a:gd name="T17" fmla="*/ 136088438 h 58"/>
              <a:gd name="T18" fmla="*/ 105846760 w 169"/>
              <a:gd name="T19" fmla="*/ 131048125 h 58"/>
              <a:gd name="T20" fmla="*/ 120967725 w 169"/>
              <a:gd name="T21" fmla="*/ 131048125 h 58"/>
              <a:gd name="T22" fmla="*/ 146169335 w 169"/>
              <a:gd name="T23" fmla="*/ 126007813 h 58"/>
              <a:gd name="T24" fmla="*/ 171370944 w 169"/>
              <a:gd name="T25" fmla="*/ 115927188 h 58"/>
              <a:gd name="T26" fmla="*/ 186491910 w 169"/>
              <a:gd name="T27" fmla="*/ 105846563 h 58"/>
              <a:gd name="T28" fmla="*/ 206653198 w 169"/>
              <a:gd name="T29" fmla="*/ 95765938 h 58"/>
              <a:gd name="T30" fmla="*/ 226814485 w 169"/>
              <a:gd name="T31" fmla="*/ 95765938 h 58"/>
              <a:gd name="T32" fmla="*/ 241935451 w 169"/>
              <a:gd name="T33" fmla="*/ 85685313 h 58"/>
              <a:gd name="T34" fmla="*/ 262096738 w 169"/>
              <a:gd name="T35" fmla="*/ 80645000 h 58"/>
              <a:gd name="T36" fmla="*/ 287298348 w 169"/>
              <a:gd name="T37" fmla="*/ 75604688 h 58"/>
              <a:gd name="T38" fmla="*/ 302419314 w 169"/>
              <a:gd name="T39" fmla="*/ 70564375 h 58"/>
              <a:gd name="T40" fmla="*/ 320061234 w 169"/>
              <a:gd name="T41" fmla="*/ 65524063 h 58"/>
              <a:gd name="T42" fmla="*/ 335182200 w 169"/>
              <a:gd name="T43" fmla="*/ 60483750 h 58"/>
              <a:gd name="T44" fmla="*/ 355343487 w 169"/>
              <a:gd name="T45" fmla="*/ 55443438 h 58"/>
              <a:gd name="T46" fmla="*/ 375504775 w 169"/>
              <a:gd name="T47" fmla="*/ 50403125 h 58"/>
              <a:gd name="T48" fmla="*/ 405746706 w 169"/>
              <a:gd name="T49" fmla="*/ 45362813 h 58"/>
              <a:gd name="T50" fmla="*/ 420867672 w 169"/>
              <a:gd name="T51" fmla="*/ 35282188 h 58"/>
              <a:gd name="T52" fmla="*/ 405746706 w 169"/>
              <a:gd name="T53" fmla="*/ 20161250 h 58"/>
              <a:gd name="T54" fmla="*/ 390625740 w 169"/>
              <a:gd name="T55" fmla="*/ 10080625 h 58"/>
              <a:gd name="T56" fmla="*/ 375504775 w 169"/>
              <a:gd name="T57" fmla="*/ 10080625 h 58"/>
              <a:gd name="T58" fmla="*/ 355343487 w 169"/>
              <a:gd name="T59" fmla="*/ 15120938 h 58"/>
              <a:gd name="T60" fmla="*/ 335182200 w 169"/>
              <a:gd name="T61" fmla="*/ 20161250 h 58"/>
              <a:gd name="T62" fmla="*/ 335182200 w 169"/>
              <a:gd name="T63" fmla="*/ 20161250 h 58"/>
              <a:gd name="T64" fmla="*/ 325101556 w 169"/>
              <a:gd name="T65" fmla="*/ 15120938 h 58"/>
              <a:gd name="T66" fmla="*/ 315020912 w 169"/>
              <a:gd name="T67" fmla="*/ 15120938 h 58"/>
              <a:gd name="T68" fmla="*/ 320061234 w 169"/>
              <a:gd name="T69" fmla="*/ 10080625 h 58"/>
              <a:gd name="T70" fmla="*/ 307459636 w 169"/>
              <a:gd name="T71" fmla="*/ 10080625 h 58"/>
              <a:gd name="T72" fmla="*/ 287298348 w 169"/>
              <a:gd name="T73" fmla="*/ 0 h 58"/>
              <a:gd name="T74" fmla="*/ 267137060 w 169"/>
              <a:gd name="T75" fmla="*/ 0 h 58"/>
              <a:gd name="T76" fmla="*/ 246975773 w 169"/>
              <a:gd name="T77" fmla="*/ 5040313 h 58"/>
              <a:gd name="T78" fmla="*/ 216733841 w 169"/>
              <a:gd name="T79" fmla="*/ 5040313 h 58"/>
              <a:gd name="T80" fmla="*/ 201612876 w 169"/>
              <a:gd name="T81" fmla="*/ 5040313 h 58"/>
              <a:gd name="T82" fmla="*/ 181451588 w 169"/>
              <a:gd name="T83" fmla="*/ 5040313 h 58"/>
              <a:gd name="T84" fmla="*/ 166330622 w 169"/>
              <a:gd name="T85" fmla="*/ 25201563 h 58"/>
              <a:gd name="T86" fmla="*/ 161290301 w 169"/>
              <a:gd name="T87" fmla="*/ 35282188 h 58"/>
              <a:gd name="T88" fmla="*/ 146169335 w 169"/>
              <a:gd name="T89" fmla="*/ 40322500 h 58"/>
              <a:gd name="T90" fmla="*/ 131048369 w 169"/>
              <a:gd name="T91" fmla="*/ 50403125 h 58"/>
              <a:gd name="T92" fmla="*/ 110887082 w 169"/>
              <a:gd name="T93" fmla="*/ 55443438 h 58"/>
              <a:gd name="T94" fmla="*/ 100806438 w 169"/>
              <a:gd name="T95" fmla="*/ 60483750 h 58"/>
              <a:gd name="T96" fmla="*/ 80645150 w 169"/>
              <a:gd name="T97" fmla="*/ 70564375 h 58"/>
              <a:gd name="T98" fmla="*/ 65524185 w 169"/>
              <a:gd name="T99" fmla="*/ 80645000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9" h="58">
                <a:moveTo>
                  <a:pt x="20" y="34"/>
                </a:moveTo>
                <a:lnTo>
                  <a:pt x="20" y="34"/>
                </a:lnTo>
                <a:lnTo>
                  <a:pt x="18" y="34"/>
                </a:lnTo>
                <a:lnTo>
                  <a:pt x="16" y="36"/>
                </a:lnTo>
                <a:lnTo>
                  <a:pt x="14" y="38"/>
                </a:lnTo>
                <a:lnTo>
                  <a:pt x="12" y="38"/>
                </a:lnTo>
                <a:lnTo>
                  <a:pt x="10" y="38"/>
                </a:lnTo>
                <a:lnTo>
                  <a:pt x="8" y="40"/>
                </a:lnTo>
                <a:lnTo>
                  <a:pt x="6" y="40"/>
                </a:lnTo>
                <a:lnTo>
                  <a:pt x="4" y="42"/>
                </a:lnTo>
                <a:lnTo>
                  <a:pt x="2" y="42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10" y="42"/>
                </a:lnTo>
                <a:lnTo>
                  <a:pt x="12" y="42"/>
                </a:lnTo>
                <a:lnTo>
                  <a:pt x="10" y="44"/>
                </a:lnTo>
                <a:lnTo>
                  <a:pt x="12" y="44"/>
                </a:lnTo>
                <a:lnTo>
                  <a:pt x="14" y="46"/>
                </a:lnTo>
                <a:lnTo>
                  <a:pt x="18" y="46"/>
                </a:lnTo>
                <a:lnTo>
                  <a:pt x="18" y="48"/>
                </a:lnTo>
                <a:lnTo>
                  <a:pt x="18" y="50"/>
                </a:lnTo>
                <a:lnTo>
                  <a:pt x="18" y="52"/>
                </a:lnTo>
                <a:lnTo>
                  <a:pt x="18" y="54"/>
                </a:lnTo>
                <a:lnTo>
                  <a:pt x="16" y="56"/>
                </a:lnTo>
                <a:lnTo>
                  <a:pt x="18" y="58"/>
                </a:lnTo>
                <a:lnTo>
                  <a:pt x="20" y="58"/>
                </a:lnTo>
                <a:lnTo>
                  <a:pt x="22" y="58"/>
                </a:lnTo>
                <a:lnTo>
                  <a:pt x="26" y="56"/>
                </a:lnTo>
                <a:lnTo>
                  <a:pt x="28" y="56"/>
                </a:lnTo>
                <a:lnTo>
                  <a:pt x="30" y="56"/>
                </a:lnTo>
                <a:lnTo>
                  <a:pt x="32" y="54"/>
                </a:lnTo>
                <a:lnTo>
                  <a:pt x="34" y="54"/>
                </a:lnTo>
                <a:lnTo>
                  <a:pt x="36" y="54"/>
                </a:lnTo>
                <a:lnTo>
                  <a:pt x="38" y="54"/>
                </a:lnTo>
                <a:lnTo>
                  <a:pt x="40" y="52"/>
                </a:lnTo>
                <a:lnTo>
                  <a:pt x="42" y="52"/>
                </a:lnTo>
                <a:lnTo>
                  <a:pt x="44" y="52"/>
                </a:lnTo>
                <a:lnTo>
                  <a:pt x="46" y="52"/>
                </a:lnTo>
                <a:lnTo>
                  <a:pt x="48" y="52"/>
                </a:lnTo>
                <a:lnTo>
                  <a:pt x="50" y="52"/>
                </a:lnTo>
                <a:lnTo>
                  <a:pt x="52" y="52"/>
                </a:lnTo>
                <a:lnTo>
                  <a:pt x="54" y="52"/>
                </a:lnTo>
                <a:lnTo>
                  <a:pt x="58" y="50"/>
                </a:lnTo>
                <a:lnTo>
                  <a:pt x="60" y="50"/>
                </a:lnTo>
                <a:lnTo>
                  <a:pt x="62" y="50"/>
                </a:lnTo>
                <a:lnTo>
                  <a:pt x="66" y="48"/>
                </a:lnTo>
                <a:lnTo>
                  <a:pt x="68" y="46"/>
                </a:lnTo>
                <a:lnTo>
                  <a:pt x="70" y="44"/>
                </a:lnTo>
                <a:lnTo>
                  <a:pt x="70" y="42"/>
                </a:lnTo>
                <a:lnTo>
                  <a:pt x="72" y="42"/>
                </a:lnTo>
                <a:lnTo>
                  <a:pt x="74" y="42"/>
                </a:lnTo>
                <a:lnTo>
                  <a:pt x="76" y="40"/>
                </a:lnTo>
                <a:lnTo>
                  <a:pt x="78" y="40"/>
                </a:lnTo>
                <a:lnTo>
                  <a:pt x="80" y="38"/>
                </a:lnTo>
                <a:lnTo>
                  <a:pt x="82" y="38"/>
                </a:lnTo>
                <a:lnTo>
                  <a:pt x="84" y="38"/>
                </a:lnTo>
                <a:lnTo>
                  <a:pt x="86" y="38"/>
                </a:lnTo>
                <a:lnTo>
                  <a:pt x="88" y="38"/>
                </a:lnTo>
                <a:lnTo>
                  <a:pt x="90" y="38"/>
                </a:lnTo>
                <a:lnTo>
                  <a:pt x="92" y="36"/>
                </a:lnTo>
                <a:lnTo>
                  <a:pt x="94" y="36"/>
                </a:lnTo>
                <a:lnTo>
                  <a:pt x="96" y="34"/>
                </a:lnTo>
                <a:lnTo>
                  <a:pt x="98" y="34"/>
                </a:lnTo>
                <a:lnTo>
                  <a:pt x="100" y="32"/>
                </a:lnTo>
                <a:lnTo>
                  <a:pt x="102" y="32"/>
                </a:lnTo>
                <a:lnTo>
                  <a:pt x="104" y="32"/>
                </a:lnTo>
                <a:lnTo>
                  <a:pt x="106" y="30"/>
                </a:lnTo>
                <a:lnTo>
                  <a:pt x="108" y="30"/>
                </a:lnTo>
                <a:lnTo>
                  <a:pt x="110" y="30"/>
                </a:lnTo>
                <a:lnTo>
                  <a:pt x="114" y="30"/>
                </a:lnTo>
                <a:lnTo>
                  <a:pt x="114" y="28"/>
                </a:lnTo>
                <a:lnTo>
                  <a:pt x="116" y="28"/>
                </a:lnTo>
                <a:lnTo>
                  <a:pt x="118" y="28"/>
                </a:lnTo>
                <a:lnTo>
                  <a:pt x="120" y="28"/>
                </a:lnTo>
                <a:lnTo>
                  <a:pt x="122" y="28"/>
                </a:lnTo>
                <a:lnTo>
                  <a:pt x="123" y="26"/>
                </a:lnTo>
                <a:lnTo>
                  <a:pt x="125" y="26"/>
                </a:lnTo>
                <a:lnTo>
                  <a:pt x="127" y="26"/>
                </a:lnTo>
                <a:lnTo>
                  <a:pt x="129" y="26"/>
                </a:lnTo>
                <a:lnTo>
                  <a:pt x="131" y="24"/>
                </a:lnTo>
                <a:lnTo>
                  <a:pt x="133" y="24"/>
                </a:lnTo>
                <a:lnTo>
                  <a:pt x="135" y="24"/>
                </a:lnTo>
                <a:lnTo>
                  <a:pt x="137" y="24"/>
                </a:lnTo>
                <a:lnTo>
                  <a:pt x="139" y="24"/>
                </a:lnTo>
                <a:lnTo>
                  <a:pt x="141" y="22"/>
                </a:lnTo>
                <a:lnTo>
                  <a:pt x="143" y="22"/>
                </a:lnTo>
                <a:lnTo>
                  <a:pt x="145" y="22"/>
                </a:lnTo>
                <a:lnTo>
                  <a:pt x="147" y="22"/>
                </a:lnTo>
                <a:lnTo>
                  <a:pt x="149" y="20"/>
                </a:lnTo>
                <a:lnTo>
                  <a:pt x="151" y="20"/>
                </a:lnTo>
                <a:lnTo>
                  <a:pt x="153" y="20"/>
                </a:lnTo>
                <a:lnTo>
                  <a:pt x="155" y="20"/>
                </a:lnTo>
                <a:lnTo>
                  <a:pt x="161" y="18"/>
                </a:lnTo>
                <a:lnTo>
                  <a:pt x="165" y="18"/>
                </a:lnTo>
                <a:lnTo>
                  <a:pt x="167" y="18"/>
                </a:lnTo>
                <a:lnTo>
                  <a:pt x="169" y="16"/>
                </a:lnTo>
                <a:lnTo>
                  <a:pt x="167" y="14"/>
                </a:lnTo>
                <a:lnTo>
                  <a:pt x="165" y="14"/>
                </a:lnTo>
                <a:lnTo>
                  <a:pt x="165" y="12"/>
                </a:lnTo>
                <a:lnTo>
                  <a:pt x="163" y="10"/>
                </a:lnTo>
                <a:lnTo>
                  <a:pt x="161" y="8"/>
                </a:lnTo>
                <a:lnTo>
                  <a:pt x="159" y="6"/>
                </a:lnTo>
                <a:lnTo>
                  <a:pt x="157" y="4"/>
                </a:lnTo>
                <a:lnTo>
                  <a:pt x="155" y="4"/>
                </a:lnTo>
                <a:lnTo>
                  <a:pt x="153" y="4"/>
                </a:lnTo>
                <a:lnTo>
                  <a:pt x="151" y="4"/>
                </a:lnTo>
                <a:lnTo>
                  <a:pt x="149" y="4"/>
                </a:lnTo>
                <a:lnTo>
                  <a:pt x="147" y="4"/>
                </a:lnTo>
                <a:lnTo>
                  <a:pt x="145" y="4"/>
                </a:lnTo>
                <a:lnTo>
                  <a:pt x="143" y="4"/>
                </a:lnTo>
                <a:lnTo>
                  <a:pt x="141" y="6"/>
                </a:lnTo>
                <a:lnTo>
                  <a:pt x="139" y="6"/>
                </a:lnTo>
                <a:lnTo>
                  <a:pt x="137" y="6"/>
                </a:lnTo>
                <a:lnTo>
                  <a:pt x="135" y="8"/>
                </a:lnTo>
                <a:lnTo>
                  <a:pt x="133" y="8"/>
                </a:lnTo>
                <a:lnTo>
                  <a:pt x="131" y="8"/>
                </a:lnTo>
                <a:lnTo>
                  <a:pt x="133" y="8"/>
                </a:lnTo>
                <a:lnTo>
                  <a:pt x="135" y="6"/>
                </a:lnTo>
                <a:lnTo>
                  <a:pt x="133" y="6"/>
                </a:lnTo>
                <a:lnTo>
                  <a:pt x="131" y="6"/>
                </a:lnTo>
                <a:lnTo>
                  <a:pt x="129" y="6"/>
                </a:lnTo>
                <a:lnTo>
                  <a:pt x="127" y="6"/>
                </a:lnTo>
                <a:lnTo>
                  <a:pt x="125" y="8"/>
                </a:lnTo>
                <a:lnTo>
                  <a:pt x="123" y="8"/>
                </a:lnTo>
                <a:lnTo>
                  <a:pt x="125" y="6"/>
                </a:lnTo>
                <a:lnTo>
                  <a:pt x="127" y="6"/>
                </a:lnTo>
                <a:lnTo>
                  <a:pt x="131" y="4"/>
                </a:lnTo>
                <a:lnTo>
                  <a:pt x="129" y="4"/>
                </a:lnTo>
                <a:lnTo>
                  <a:pt x="127" y="4"/>
                </a:lnTo>
                <a:lnTo>
                  <a:pt x="125" y="4"/>
                </a:lnTo>
                <a:lnTo>
                  <a:pt x="123" y="4"/>
                </a:lnTo>
                <a:lnTo>
                  <a:pt x="122" y="4"/>
                </a:lnTo>
                <a:lnTo>
                  <a:pt x="120" y="2"/>
                </a:lnTo>
                <a:lnTo>
                  <a:pt x="118" y="0"/>
                </a:lnTo>
                <a:lnTo>
                  <a:pt x="114" y="0"/>
                </a:lnTo>
                <a:lnTo>
                  <a:pt x="112" y="0"/>
                </a:lnTo>
                <a:lnTo>
                  <a:pt x="110" y="0"/>
                </a:lnTo>
                <a:lnTo>
                  <a:pt x="108" y="0"/>
                </a:lnTo>
                <a:lnTo>
                  <a:pt x="106" y="0"/>
                </a:lnTo>
                <a:lnTo>
                  <a:pt x="104" y="0"/>
                </a:lnTo>
                <a:lnTo>
                  <a:pt x="102" y="0"/>
                </a:lnTo>
                <a:lnTo>
                  <a:pt x="100" y="2"/>
                </a:lnTo>
                <a:lnTo>
                  <a:pt x="98" y="2"/>
                </a:lnTo>
                <a:lnTo>
                  <a:pt x="96" y="2"/>
                </a:lnTo>
                <a:lnTo>
                  <a:pt x="94" y="2"/>
                </a:lnTo>
                <a:lnTo>
                  <a:pt x="90" y="2"/>
                </a:lnTo>
                <a:lnTo>
                  <a:pt x="86" y="2"/>
                </a:lnTo>
                <a:lnTo>
                  <a:pt x="84" y="2"/>
                </a:lnTo>
                <a:lnTo>
                  <a:pt x="82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2" y="2"/>
                </a:lnTo>
                <a:lnTo>
                  <a:pt x="70" y="4"/>
                </a:lnTo>
                <a:lnTo>
                  <a:pt x="68" y="6"/>
                </a:lnTo>
                <a:lnTo>
                  <a:pt x="66" y="8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66" y="14"/>
                </a:lnTo>
                <a:lnTo>
                  <a:pt x="64" y="14"/>
                </a:lnTo>
                <a:lnTo>
                  <a:pt x="62" y="14"/>
                </a:lnTo>
                <a:lnTo>
                  <a:pt x="60" y="16"/>
                </a:lnTo>
                <a:lnTo>
                  <a:pt x="58" y="16"/>
                </a:lnTo>
                <a:lnTo>
                  <a:pt x="56" y="18"/>
                </a:lnTo>
                <a:lnTo>
                  <a:pt x="54" y="18"/>
                </a:lnTo>
                <a:lnTo>
                  <a:pt x="52" y="20"/>
                </a:lnTo>
                <a:lnTo>
                  <a:pt x="50" y="20"/>
                </a:lnTo>
                <a:lnTo>
                  <a:pt x="48" y="20"/>
                </a:lnTo>
                <a:lnTo>
                  <a:pt x="46" y="22"/>
                </a:lnTo>
                <a:lnTo>
                  <a:pt x="44" y="22"/>
                </a:lnTo>
                <a:lnTo>
                  <a:pt x="42" y="22"/>
                </a:lnTo>
                <a:lnTo>
                  <a:pt x="40" y="24"/>
                </a:lnTo>
                <a:lnTo>
                  <a:pt x="38" y="24"/>
                </a:lnTo>
                <a:lnTo>
                  <a:pt x="40" y="24"/>
                </a:lnTo>
                <a:lnTo>
                  <a:pt x="40" y="26"/>
                </a:lnTo>
                <a:lnTo>
                  <a:pt x="38" y="28"/>
                </a:lnTo>
                <a:lnTo>
                  <a:pt x="36" y="28"/>
                </a:lnTo>
                <a:lnTo>
                  <a:pt x="32" y="28"/>
                </a:lnTo>
                <a:lnTo>
                  <a:pt x="30" y="28"/>
                </a:lnTo>
                <a:lnTo>
                  <a:pt x="30" y="30"/>
                </a:lnTo>
                <a:lnTo>
                  <a:pt x="28" y="30"/>
                </a:lnTo>
                <a:lnTo>
                  <a:pt x="26" y="32"/>
                </a:lnTo>
                <a:lnTo>
                  <a:pt x="24" y="32"/>
                </a:lnTo>
                <a:lnTo>
                  <a:pt x="22" y="34"/>
                </a:lnTo>
                <a:lnTo>
                  <a:pt x="20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5" name="Freeform 1713"/>
          <p:cNvSpPr>
            <a:spLocks/>
          </p:cNvSpPr>
          <p:nvPr/>
        </p:nvSpPr>
        <p:spPr bwMode="auto">
          <a:xfrm>
            <a:off x="1838328" y="1609726"/>
            <a:ext cx="347663" cy="133351"/>
          </a:xfrm>
          <a:custGeom>
            <a:avLst/>
            <a:gdLst>
              <a:gd name="T0" fmla="*/ 10080639 w 219"/>
              <a:gd name="T1" fmla="*/ 171370625 h 84"/>
              <a:gd name="T2" fmla="*/ 55443517 w 219"/>
              <a:gd name="T3" fmla="*/ 176410938 h 84"/>
              <a:gd name="T4" fmla="*/ 70564476 w 219"/>
              <a:gd name="T5" fmla="*/ 191531875 h 84"/>
              <a:gd name="T6" fmla="*/ 95766075 w 219"/>
              <a:gd name="T7" fmla="*/ 206652813 h 84"/>
              <a:gd name="T8" fmla="*/ 138609587 w 219"/>
              <a:gd name="T9" fmla="*/ 206652813 h 84"/>
              <a:gd name="T10" fmla="*/ 173891825 w 219"/>
              <a:gd name="T11" fmla="*/ 201612500 h 84"/>
              <a:gd name="T12" fmla="*/ 219254703 w 219"/>
              <a:gd name="T13" fmla="*/ 196572188 h 84"/>
              <a:gd name="T14" fmla="*/ 279738540 w 219"/>
              <a:gd name="T15" fmla="*/ 186491563 h 84"/>
              <a:gd name="T16" fmla="*/ 325101418 w 219"/>
              <a:gd name="T17" fmla="*/ 171370625 h 84"/>
              <a:gd name="T18" fmla="*/ 345262697 w 219"/>
              <a:gd name="T19" fmla="*/ 176410938 h 84"/>
              <a:gd name="T20" fmla="*/ 360383656 w 219"/>
              <a:gd name="T21" fmla="*/ 191531875 h 84"/>
              <a:gd name="T22" fmla="*/ 405746534 w 219"/>
              <a:gd name="T23" fmla="*/ 191531875 h 84"/>
              <a:gd name="T24" fmla="*/ 456149731 w 219"/>
              <a:gd name="T25" fmla="*/ 186491563 h 84"/>
              <a:gd name="T26" fmla="*/ 481351330 w 219"/>
              <a:gd name="T27" fmla="*/ 171370625 h 84"/>
              <a:gd name="T28" fmla="*/ 451109411 w 219"/>
              <a:gd name="T29" fmla="*/ 171370625 h 84"/>
              <a:gd name="T30" fmla="*/ 451109411 w 219"/>
              <a:gd name="T31" fmla="*/ 166330313 h 84"/>
              <a:gd name="T32" fmla="*/ 481351330 w 219"/>
              <a:gd name="T33" fmla="*/ 156249688 h 84"/>
              <a:gd name="T34" fmla="*/ 526714208 w 219"/>
              <a:gd name="T35" fmla="*/ 146169063 h 84"/>
              <a:gd name="T36" fmla="*/ 551915806 w 219"/>
              <a:gd name="T37" fmla="*/ 136088438 h 84"/>
              <a:gd name="T38" fmla="*/ 511593248 w 219"/>
              <a:gd name="T39" fmla="*/ 120967500 h 84"/>
              <a:gd name="T40" fmla="*/ 481351330 w 219"/>
              <a:gd name="T41" fmla="*/ 105846563 h 84"/>
              <a:gd name="T42" fmla="*/ 506552929 w 219"/>
              <a:gd name="T43" fmla="*/ 75604688 h 84"/>
              <a:gd name="T44" fmla="*/ 526714208 w 219"/>
              <a:gd name="T45" fmla="*/ 30241875 h 84"/>
              <a:gd name="T46" fmla="*/ 511593248 w 219"/>
              <a:gd name="T47" fmla="*/ 5040313 h 84"/>
              <a:gd name="T48" fmla="*/ 471270690 w 219"/>
              <a:gd name="T49" fmla="*/ 0 h 84"/>
              <a:gd name="T50" fmla="*/ 435988452 w 219"/>
              <a:gd name="T51" fmla="*/ 35282188 h 84"/>
              <a:gd name="T52" fmla="*/ 415827173 w 219"/>
              <a:gd name="T53" fmla="*/ 65524063 h 84"/>
              <a:gd name="T54" fmla="*/ 395665894 w 219"/>
              <a:gd name="T55" fmla="*/ 60483750 h 84"/>
              <a:gd name="T56" fmla="*/ 410786853 w 219"/>
              <a:gd name="T57" fmla="*/ 30241875 h 84"/>
              <a:gd name="T58" fmla="*/ 375504615 w 219"/>
              <a:gd name="T59" fmla="*/ 15120938 h 84"/>
              <a:gd name="T60" fmla="*/ 375504615 w 219"/>
              <a:gd name="T61" fmla="*/ 25201563 h 84"/>
              <a:gd name="T62" fmla="*/ 365423976 w 219"/>
              <a:gd name="T63" fmla="*/ 35282188 h 84"/>
              <a:gd name="T64" fmla="*/ 325101418 w 219"/>
              <a:gd name="T65" fmla="*/ 35282188 h 84"/>
              <a:gd name="T66" fmla="*/ 304940139 w 219"/>
              <a:gd name="T67" fmla="*/ 40322500 h 84"/>
              <a:gd name="T68" fmla="*/ 330141737 w 219"/>
              <a:gd name="T69" fmla="*/ 20161250 h 84"/>
              <a:gd name="T70" fmla="*/ 279738540 w 219"/>
              <a:gd name="T71" fmla="*/ 15120938 h 84"/>
              <a:gd name="T72" fmla="*/ 254536941 w 219"/>
              <a:gd name="T73" fmla="*/ 30241875 h 84"/>
              <a:gd name="T74" fmla="*/ 239415982 w 219"/>
              <a:gd name="T75" fmla="*/ 25201563 h 84"/>
              <a:gd name="T76" fmla="*/ 274698220 w 219"/>
              <a:gd name="T77" fmla="*/ 0 h 84"/>
              <a:gd name="T78" fmla="*/ 234375662 w 219"/>
              <a:gd name="T79" fmla="*/ 5040313 h 84"/>
              <a:gd name="T80" fmla="*/ 178932145 w 219"/>
              <a:gd name="T81" fmla="*/ 15120938 h 84"/>
              <a:gd name="T82" fmla="*/ 120967674 w 219"/>
              <a:gd name="T83" fmla="*/ 30241875 h 84"/>
              <a:gd name="T84" fmla="*/ 90725755 w 219"/>
              <a:gd name="T85" fmla="*/ 45362813 h 84"/>
              <a:gd name="T86" fmla="*/ 40322558 w 219"/>
              <a:gd name="T87" fmla="*/ 65524063 h 84"/>
              <a:gd name="T88" fmla="*/ 75604796 w 219"/>
              <a:gd name="T89" fmla="*/ 70564375 h 84"/>
              <a:gd name="T90" fmla="*/ 60483837 w 219"/>
              <a:gd name="T91" fmla="*/ 80645000 h 84"/>
              <a:gd name="T92" fmla="*/ 105846715 w 219"/>
              <a:gd name="T93" fmla="*/ 80645000 h 84"/>
              <a:gd name="T94" fmla="*/ 153730546 w 219"/>
              <a:gd name="T95" fmla="*/ 75604688 h 84"/>
              <a:gd name="T96" fmla="*/ 126007994 w 219"/>
              <a:gd name="T97" fmla="*/ 80645000 h 84"/>
              <a:gd name="T98" fmla="*/ 80645116 w 219"/>
              <a:gd name="T99" fmla="*/ 90725625 h 84"/>
              <a:gd name="T100" fmla="*/ 35282238 w 219"/>
              <a:gd name="T101" fmla="*/ 95765938 h 84"/>
              <a:gd name="T102" fmla="*/ 45362878 w 219"/>
              <a:gd name="T103" fmla="*/ 115927188 h 84"/>
              <a:gd name="T104" fmla="*/ 120967674 w 219"/>
              <a:gd name="T105" fmla="*/ 115927188 h 84"/>
              <a:gd name="T106" fmla="*/ 163811186 w 219"/>
              <a:gd name="T107" fmla="*/ 115927188 h 84"/>
              <a:gd name="T108" fmla="*/ 199093424 w 219"/>
              <a:gd name="T109" fmla="*/ 126007813 h 84"/>
              <a:gd name="T110" fmla="*/ 173891825 w 219"/>
              <a:gd name="T111" fmla="*/ 131048125 h 84"/>
              <a:gd name="T112" fmla="*/ 126007994 w 219"/>
              <a:gd name="T113" fmla="*/ 126007813 h 84"/>
              <a:gd name="T114" fmla="*/ 70564476 w 219"/>
              <a:gd name="T115" fmla="*/ 131048125 h 84"/>
              <a:gd name="T116" fmla="*/ 15120959 w 219"/>
              <a:gd name="T117" fmla="*/ 136088438 h 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19" h="84">
                <a:moveTo>
                  <a:pt x="0" y="56"/>
                </a:moveTo>
                <a:lnTo>
                  <a:pt x="0" y="58"/>
                </a:lnTo>
                <a:lnTo>
                  <a:pt x="0" y="60"/>
                </a:lnTo>
                <a:lnTo>
                  <a:pt x="0" y="62"/>
                </a:lnTo>
                <a:lnTo>
                  <a:pt x="2" y="62"/>
                </a:lnTo>
                <a:lnTo>
                  <a:pt x="0" y="64"/>
                </a:lnTo>
                <a:lnTo>
                  <a:pt x="2" y="64"/>
                </a:lnTo>
                <a:lnTo>
                  <a:pt x="4" y="64"/>
                </a:lnTo>
                <a:lnTo>
                  <a:pt x="2" y="66"/>
                </a:lnTo>
                <a:lnTo>
                  <a:pt x="4" y="68"/>
                </a:lnTo>
                <a:lnTo>
                  <a:pt x="6" y="68"/>
                </a:lnTo>
                <a:lnTo>
                  <a:pt x="8" y="68"/>
                </a:lnTo>
                <a:lnTo>
                  <a:pt x="10" y="68"/>
                </a:lnTo>
                <a:lnTo>
                  <a:pt x="12" y="70"/>
                </a:lnTo>
                <a:lnTo>
                  <a:pt x="14" y="70"/>
                </a:lnTo>
                <a:lnTo>
                  <a:pt x="16" y="70"/>
                </a:lnTo>
                <a:lnTo>
                  <a:pt x="18" y="70"/>
                </a:lnTo>
                <a:lnTo>
                  <a:pt x="20" y="68"/>
                </a:lnTo>
                <a:lnTo>
                  <a:pt x="22" y="70"/>
                </a:lnTo>
                <a:lnTo>
                  <a:pt x="24" y="70"/>
                </a:lnTo>
                <a:lnTo>
                  <a:pt x="26" y="68"/>
                </a:lnTo>
                <a:lnTo>
                  <a:pt x="28" y="68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6" y="70"/>
                </a:lnTo>
                <a:lnTo>
                  <a:pt x="34" y="72"/>
                </a:lnTo>
                <a:lnTo>
                  <a:pt x="32" y="74"/>
                </a:lnTo>
                <a:lnTo>
                  <a:pt x="28" y="76"/>
                </a:lnTo>
                <a:lnTo>
                  <a:pt x="28" y="78"/>
                </a:lnTo>
                <a:lnTo>
                  <a:pt x="28" y="80"/>
                </a:lnTo>
                <a:lnTo>
                  <a:pt x="30" y="82"/>
                </a:lnTo>
                <a:lnTo>
                  <a:pt x="28" y="82"/>
                </a:lnTo>
                <a:lnTo>
                  <a:pt x="30" y="84"/>
                </a:lnTo>
                <a:lnTo>
                  <a:pt x="32" y="84"/>
                </a:lnTo>
                <a:lnTo>
                  <a:pt x="34" y="84"/>
                </a:lnTo>
                <a:lnTo>
                  <a:pt x="36" y="84"/>
                </a:lnTo>
                <a:lnTo>
                  <a:pt x="36" y="82"/>
                </a:lnTo>
                <a:lnTo>
                  <a:pt x="38" y="82"/>
                </a:lnTo>
                <a:lnTo>
                  <a:pt x="40" y="82"/>
                </a:lnTo>
                <a:lnTo>
                  <a:pt x="44" y="82"/>
                </a:lnTo>
                <a:lnTo>
                  <a:pt x="46" y="82"/>
                </a:lnTo>
                <a:lnTo>
                  <a:pt x="48" y="82"/>
                </a:lnTo>
                <a:lnTo>
                  <a:pt x="50" y="82"/>
                </a:lnTo>
                <a:lnTo>
                  <a:pt x="52" y="82"/>
                </a:lnTo>
                <a:lnTo>
                  <a:pt x="54" y="82"/>
                </a:lnTo>
                <a:lnTo>
                  <a:pt x="55" y="82"/>
                </a:lnTo>
                <a:lnTo>
                  <a:pt x="54" y="82"/>
                </a:lnTo>
                <a:lnTo>
                  <a:pt x="55" y="82"/>
                </a:lnTo>
                <a:lnTo>
                  <a:pt x="57" y="82"/>
                </a:lnTo>
                <a:lnTo>
                  <a:pt x="59" y="80"/>
                </a:lnTo>
                <a:lnTo>
                  <a:pt x="61" y="80"/>
                </a:lnTo>
                <a:lnTo>
                  <a:pt x="59" y="82"/>
                </a:lnTo>
                <a:lnTo>
                  <a:pt x="61" y="82"/>
                </a:lnTo>
                <a:lnTo>
                  <a:pt x="63" y="80"/>
                </a:lnTo>
                <a:lnTo>
                  <a:pt x="65" y="80"/>
                </a:lnTo>
                <a:lnTo>
                  <a:pt x="67" y="82"/>
                </a:lnTo>
                <a:lnTo>
                  <a:pt x="69" y="80"/>
                </a:lnTo>
                <a:lnTo>
                  <a:pt x="71" y="80"/>
                </a:lnTo>
                <a:lnTo>
                  <a:pt x="73" y="80"/>
                </a:lnTo>
                <a:lnTo>
                  <a:pt x="75" y="80"/>
                </a:lnTo>
                <a:lnTo>
                  <a:pt x="77" y="80"/>
                </a:lnTo>
                <a:lnTo>
                  <a:pt x="79" y="80"/>
                </a:lnTo>
                <a:lnTo>
                  <a:pt x="81" y="80"/>
                </a:lnTo>
                <a:lnTo>
                  <a:pt x="83" y="80"/>
                </a:lnTo>
                <a:lnTo>
                  <a:pt x="85" y="78"/>
                </a:lnTo>
                <a:lnTo>
                  <a:pt x="87" y="78"/>
                </a:lnTo>
                <a:lnTo>
                  <a:pt x="89" y="78"/>
                </a:lnTo>
                <a:lnTo>
                  <a:pt x="91" y="78"/>
                </a:lnTo>
                <a:lnTo>
                  <a:pt x="95" y="76"/>
                </a:lnTo>
                <a:lnTo>
                  <a:pt x="97" y="74"/>
                </a:lnTo>
                <a:lnTo>
                  <a:pt x="101" y="74"/>
                </a:lnTo>
                <a:lnTo>
                  <a:pt x="103" y="74"/>
                </a:lnTo>
                <a:lnTo>
                  <a:pt x="105" y="74"/>
                </a:lnTo>
                <a:lnTo>
                  <a:pt x="107" y="74"/>
                </a:lnTo>
                <a:lnTo>
                  <a:pt x="109" y="74"/>
                </a:lnTo>
                <a:lnTo>
                  <a:pt x="111" y="74"/>
                </a:lnTo>
                <a:lnTo>
                  <a:pt x="113" y="74"/>
                </a:lnTo>
                <a:lnTo>
                  <a:pt x="115" y="74"/>
                </a:lnTo>
                <a:lnTo>
                  <a:pt x="117" y="72"/>
                </a:lnTo>
                <a:lnTo>
                  <a:pt x="119" y="72"/>
                </a:lnTo>
                <a:lnTo>
                  <a:pt x="121" y="70"/>
                </a:lnTo>
                <a:lnTo>
                  <a:pt x="123" y="70"/>
                </a:lnTo>
                <a:lnTo>
                  <a:pt x="125" y="70"/>
                </a:lnTo>
                <a:lnTo>
                  <a:pt x="127" y="68"/>
                </a:lnTo>
                <a:lnTo>
                  <a:pt x="129" y="68"/>
                </a:lnTo>
                <a:lnTo>
                  <a:pt x="131" y="66"/>
                </a:lnTo>
                <a:lnTo>
                  <a:pt x="133" y="66"/>
                </a:lnTo>
                <a:lnTo>
                  <a:pt x="135" y="66"/>
                </a:lnTo>
                <a:lnTo>
                  <a:pt x="135" y="68"/>
                </a:lnTo>
                <a:lnTo>
                  <a:pt x="133" y="70"/>
                </a:lnTo>
                <a:lnTo>
                  <a:pt x="131" y="70"/>
                </a:lnTo>
                <a:lnTo>
                  <a:pt x="133" y="72"/>
                </a:lnTo>
                <a:lnTo>
                  <a:pt x="135" y="72"/>
                </a:lnTo>
                <a:lnTo>
                  <a:pt x="137" y="70"/>
                </a:lnTo>
                <a:lnTo>
                  <a:pt x="139" y="70"/>
                </a:lnTo>
                <a:lnTo>
                  <a:pt x="141" y="70"/>
                </a:lnTo>
                <a:lnTo>
                  <a:pt x="143" y="72"/>
                </a:lnTo>
                <a:lnTo>
                  <a:pt x="145" y="72"/>
                </a:lnTo>
                <a:lnTo>
                  <a:pt x="147" y="72"/>
                </a:lnTo>
                <a:lnTo>
                  <a:pt x="145" y="74"/>
                </a:lnTo>
                <a:lnTo>
                  <a:pt x="143" y="74"/>
                </a:lnTo>
                <a:lnTo>
                  <a:pt x="143" y="76"/>
                </a:lnTo>
                <a:lnTo>
                  <a:pt x="145" y="76"/>
                </a:lnTo>
                <a:lnTo>
                  <a:pt x="147" y="76"/>
                </a:lnTo>
                <a:lnTo>
                  <a:pt x="149" y="76"/>
                </a:lnTo>
                <a:lnTo>
                  <a:pt x="151" y="76"/>
                </a:lnTo>
                <a:lnTo>
                  <a:pt x="153" y="74"/>
                </a:lnTo>
                <a:lnTo>
                  <a:pt x="155" y="74"/>
                </a:lnTo>
                <a:lnTo>
                  <a:pt x="157" y="76"/>
                </a:lnTo>
                <a:lnTo>
                  <a:pt x="159" y="76"/>
                </a:lnTo>
                <a:lnTo>
                  <a:pt x="161" y="76"/>
                </a:lnTo>
                <a:lnTo>
                  <a:pt x="163" y="78"/>
                </a:lnTo>
                <a:lnTo>
                  <a:pt x="165" y="76"/>
                </a:lnTo>
                <a:lnTo>
                  <a:pt x="167" y="76"/>
                </a:lnTo>
                <a:lnTo>
                  <a:pt x="169" y="78"/>
                </a:lnTo>
                <a:lnTo>
                  <a:pt x="171" y="78"/>
                </a:lnTo>
                <a:lnTo>
                  <a:pt x="173" y="76"/>
                </a:lnTo>
                <a:lnTo>
                  <a:pt x="175" y="76"/>
                </a:lnTo>
                <a:lnTo>
                  <a:pt x="177" y="76"/>
                </a:lnTo>
                <a:lnTo>
                  <a:pt x="179" y="76"/>
                </a:lnTo>
                <a:lnTo>
                  <a:pt x="181" y="74"/>
                </a:lnTo>
                <a:lnTo>
                  <a:pt x="183" y="74"/>
                </a:lnTo>
                <a:lnTo>
                  <a:pt x="185" y="74"/>
                </a:lnTo>
                <a:lnTo>
                  <a:pt x="187" y="74"/>
                </a:lnTo>
                <a:lnTo>
                  <a:pt x="189" y="72"/>
                </a:lnTo>
                <a:lnTo>
                  <a:pt x="191" y="72"/>
                </a:lnTo>
                <a:lnTo>
                  <a:pt x="193" y="70"/>
                </a:lnTo>
                <a:lnTo>
                  <a:pt x="191" y="70"/>
                </a:lnTo>
                <a:lnTo>
                  <a:pt x="189" y="70"/>
                </a:lnTo>
                <a:lnTo>
                  <a:pt x="191" y="68"/>
                </a:lnTo>
                <a:lnTo>
                  <a:pt x="193" y="68"/>
                </a:lnTo>
                <a:lnTo>
                  <a:pt x="195" y="66"/>
                </a:lnTo>
                <a:lnTo>
                  <a:pt x="193" y="66"/>
                </a:lnTo>
                <a:lnTo>
                  <a:pt x="191" y="66"/>
                </a:lnTo>
                <a:lnTo>
                  <a:pt x="189" y="66"/>
                </a:lnTo>
                <a:lnTo>
                  <a:pt x="187" y="66"/>
                </a:lnTo>
                <a:lnTo>
                  <a:pt x="185" y="66"/>
                </a:lnTo>
                <a:lnTo>
                  <a:pt x="183" y="68"/>
                </a:lnTo>
                <a:lnTo>
                  <a:pt x="181" y="68"/>
                </a:lnTo>
                <a:lnTo>
                  <a:pt x="179" y="68"/>
                </a:lnTo>
                <a:lnTo>
                  <a:pt x="177" y="70"/>
                </a:lnTo>
                <a:lnTo>
                  <a:pt x="175" y="70"/>
                </a:lnTo>
                <a:lnTo>
                  <a:pt x="173" y="70"/>
                </a:lnTo>
                <a:lnTo>
                  <a:pt x="173" y="72"/>
                </a:lnTo>
                <a:lnTo>
                  <a:pt x="175" y="70"/>
                </a:lnTo>
                <a:lnTo>
                  <a:pt x="177" y="68"/>
                </a:lnTo>
                <a:lnTo>
                  <a:pt x="179" y="66"/>
                </a:lnTo>
                <a:lnTo>
                  <a:pt x="181" y="66"/>
                </a:lnTo>
                <a:lnTo>
                  <a:pt x="179" y="66"/>
                </a:lnTo>
                <a:lnTo>
                  <a:pt x="179" y="64"/>
                </a:lnTo>
                <a:lnTo>
                  <a:pt x="177" y="64"/>
                </a:lnTo>
                <a:lnTo>
                  <a:pt x="179" y="62"/>
                </a:lnTo>
                <a:lnTo>
                  <a:pt x="181" y="62"/>
                </a:lnTo>
                <a:lnTo>
                  <a:pt x="183" y="64"/>
                </a:lnTo>
                <a:lnTo>
                  <a:pt x="185" y="64"/>
                </a:lnTo>
                <a:lnTo>
                  <a:pt x="187" y="64"/>
                </a:lnTo>
                <a:lnTo>
                  <a:pt x="189" y="64"/>
                </a:lnTo>
                <a:lnTo>
                  <a:pt x="191" y="62"/>
                </a:lnTo>
                <a:lnTo>
                  <a:pt x="193" y="60"/>
                </a:lnTo>
                <a:lnTo>
                  <a:pt x="195" y="60"/>
                </a:lnTo>
                <a:lnTo>
                  <a:pt x="197" y="58"/>
                </a:lnTo>
                <a:lnTo>
                  <a:pt x="199" y="58"/>
                </a:lnTo>
                <a:lnTo>
                  <a:pt x="199" y="60"/>
                </a:lnTo>
                <a:lnTo>
                  <a:pt x="201" y="62"/>
                </a:lnTo>
                <a:lnTo>
                  <a:pt x="203" y="62"/>
                </a:lnTo>
                <a:lnTo>
                  <a:pt x="205" y="60"/>
                </a:lnTo>
                <a:lnTo>
                  <a:pt x="207" y="60"/>
                </a:lnTo>
                <a:lnTo>
                  <a:pt x="209" y="58"/>
                </a:lnTo>
                <a:lnTo>
                  <a:pt x="207" y="60"/>
                </a:lnTo>
                <a:lnTo>
                  <a:pt x="207" y="62"/>
                </a:lnTo>
                <a:lnTo>
                  <a:pt x="209" y="62"/>
                </a:lnTo>
                <a:lnTo>
                  <a:pt x="211" y="62"/>
                </a:lnTo>
                <a:lnTo>
                  <a:pt x="213" y="62"/>
                </a:lnTo>
                <a:lnTo>
                  <a:pt x="215" y="60"/>
                </a:lnTo>
                <a:lnTo>
                  <a:pt x="215" y="58"/>
                </a:lnTo>
                <a:lnTo>
                  <a:pt x="217" y="56"/>
                </a:lnTo>
                <a:lnTo>
                  <a:pt x="219" y="54"/>
                </a:lnTo>
                <a:lnTo>
                  <a:pt x="217" y="54"/>
                </a:lnTo>
                <a:lnTo>
                  <a:pt x="215" y="54"/>
                </a:lnTo>
                <a:lnTo>
                  <a:pt x="213" y="54"/>
                </a:lnTo>
                <a:lnTo>
                  <a:pt x="211" y="54"/>
                </a:lnTo>
                <a:lnTo>
                  <a:pt x="213" y="52"/>
                </a:lnTo>
                <a:lnTo>
                  <a:pt x="211" y="52"/>
                </a:lnTo>
                <a:lnTo>
                  <a:pt x="209" y="52"/>
                </a:lnTo>
                <a:lnTo>
                  <a:pt x="207" y="50"/>
                </a:lnTo>
                <a:lnTo>
                  <a:pt x="205" y="50"/>
                </a:lnTo>
                <a:lnTo>
                  <a:pt x="203" y="48"/>
                </a:lnTo>
                <a:lnTo>
                  <a:pt x="201" y="48"/>
                </a:lnTo>
                <a:lnTo>
                  <a:pt x="203" y="46"/>
                </a:lnTo>
                <a:lnTo>
                  <a:pt x="201" y="44"/>
                </a:lnTo>
                <a:lnTo>
                  <a:pt x="199" y="46"/>
                </a:lnTo>
                <a:lnTo>
                  <a:pt x="197" y="46"/>
                </a:lnTo>
                <a:lnTo>
                  <a:pt x="195" y="46"/>
                </a:lnTo>
                <a:lnTo>
                  <a:pt x="193" y="46"/>
                </a:lnTo>
                <a:lnTo>
                  <a:pt x="193" y="44"/>
                </a:lnTo>
                <a:lnTo>
                  <a:pt x="191" y="44"/>
                </a:lnTo>
                <a:lnTo>
                  <a:pt x="191" y="42"/>
                </a:lnTo>
                <a:lnTo>
                  <a:pt x="191" y="40"/>
                </a:lnTo>
                <a:lnTo>
                  <a:pt x="189" y="40"/>
                </a:lnTo>
                <a:lnTo>
                  <a:pt x="189" y="38"/>
                </a:lnTo>
                <a:lnTo>
                  <a:pt x="191" y="36"/>
                </a:lnTo>
                <a:lnTo>
                  <a:pt x="193" y="36"/>
                </a:lnTo>
                <a:lnTo>
                  <a:pt x="195" y="34"/>
                </a:lnTo>
                <a:lnTo>
                  <a:pt x="197" y="32"/>
                </a:lnTo>
                <a:lnTo>
                  <a:pt x="199" y="32"/>
                </a:lnTo>
                <a:lnTo>
                  <a:pt x="201" y="30"/>
                </a:lnTo>
                <a:lnTo>
                  <a:pt x="201" y="28"/>
                </a:lnTo>
                <a:lnTo>
                  <a:pt x="201" y="26"/>
                </a:lnTo>
                <a:lnTo>
                  <a:pt x="201" y="24"/>
                </a:lnTo>
                <a:lnTo>
                  <a:pt x="203" y="22"/>
                </a:lnTo>
                <a:lnTo>
                  <a:pt x="203" y="20"/>
                </a:lnTo>
                <a:lnTo>
                  <a:pt x="205" y="20"/>
                </a:lnTo>
                <a:lnTo>
                  <a:pt x="205" y="18"/>
                </a:lnTo>
                <a:lnTo>
                  <a:pt x="205" y="16"/>
                </a:lnTo>
                <a:lnTo>
                  <a:pt x="207" y="14"/>
                </a:lnTo>
                <a:lnTo>
                  <a:pt x="209" y="12"/>
                </a:lnTo>
                <a:lnTo>
                  <a:pt x="209" y="10"/>
                </a:lnTo>
                <a:lnTo>
                  <a:pt x="211" y="10"/>
                </a:lnTo>
                <a:lnTo>
                  <a:pt x="211" y="8"/>
                </a:lnTo>
                <a:lnTo>
                  <a:pt x="211" y="6"/>
                </a:lnTo>
                <a:lnTo>
                  <a:pt x="209" y="4"/>
                </a:lnTo>
                <a:lnTo>
                  <a:pt x="207" y="4"/>
                </a:lnTo>
                <a:lnTo>
                  <a:pt x="205" y="2"/>
                </a:lnTo>
                <a:lnTo>
                  <a:pt x="203" y="2"/>
                </a:lnTo>
                <a:lnTo>
                  <a:pt x="201" y="0"/>
                </a:lnTo>
                <a:lnTo>
                  <a:pt x="199" y="0"/>
                </a:lnTo>
                <a:lnTo>
                  <a:pt x="197" y="2"/>
                </a:lnTo>
                <a:lnTo>
                  <a:pt x="195" y="2"/>
                </a:lnTo>
                <a:lnTo>
                  <a:pt x="193" y="0"/>
                </a:lnTo>
                <a:lnTo>
                  <a:pt x="191" y="0"/>
                </a:lnTo>
                <a:lnTo>
                  <a:pt x="189" y="0"/>
                </a:lnTo>
                <a:lnTo>
                  <a:pt x="187" y="0"/>
                </a:lnTo>
                <a:lnTo>
                  <a:pt x="187" y="2"/>
                </a:lnTo>
                <a:lnTo>
                  <a:pt x="183" y="2"/>
                </a:lnTo>
                <a:lnTo>
                  <a:pt x="181" y="2"/>
                </a:lnTo>
                <a:lnTo>
                  <a:pt x="181" y="4"/>
                </a:lnTo>
                <a:lnTo>
                  <a:pt x="179" y="6"/>
                </a:lnTo>
                <a:lnTo>
                  <a:pt x="177" y="8"/>
                </a:lnTo>
                <a:lnTo>
                  <a:pt x="177" y="10"/>
                </a:lnTo>
                <a:lnTo>
                  <a:pt x="175" y="12"/>
                </a:lnTo>
                <a:lnTo>
                  <a:pt x="173" y="14"/>
                </a:lnTo>
                <a:lnTo>
                  <a:pt x="173" y="16"/>
                </a:lnTo>
                <a:lnTo>
                  <a:pt x="171" y="18"/>
                </a:lnTo>
                <a:lnTo>
                  <a:pt x="169" y="18"/>
                </a:lnTo>
                <a:lnTo>
                  <a:pt x="169" y="20"/>
                </a:lnTo>
                <a:lnTo>
                  <a:pt x="169" y="22"/>
                </a:lnTo>
                <a:lnTo>
                  <a:pt x="169" y="24"/>
                </a:lnTo>
                <a:lnTo>
                  <a:pt x="167" y="24"/>
                </a:lnTo>
                <a:lnTo>
                  <a:pt x="167" y="26"/>
                </a:lnTo>
                <a:lnTo>
                  <a:pt x="165" y="26"/>
                </a:lnTo>
                <a:lnTo>
                  <a:pt x="163" y="26"/>
                </a:lnTo>
                <a:lnTo>
                  <a:pt x="161" y="28"/>
                </a:lnTo>
                <a:lnTo>
                  <a:pt x="159" y="28"/>
                </a:lnTo>
                <a:lnTo>
                  <a:pt x="157" y="28"/>
                </a:lnTo>
                <a:lnTo>
                  <a:pt x="155" y="28"/>
                </a:lnTo>
                <a:lnTo>
                  <a:pt x="153" y="28"/>
                </a:lnTo>
                <a:lnTo>
                  <a:pt x="155" y="26"/>
                </a:lnTo>
                <a:lnTo>
                  <a:pt x="157" y="24"/>
                </a:lnTo>
                <a:lnTo>
                  <a:pt x="159" y="22"/>
                </a:lnTo>
                <a:lnTo>
                  <a:pt x="157" y="24"/>
                </a:lnTo>
                <a:lnTo>
                  <a:pt x="157" y="22"/>
                </a:lnTo>
                <a:lnTo>
                  <a:pt x="159" y="20"/>
                </a:lnTo>
                <a:lnTo>
                  <a:pt x="161" y="18"/>
                </a:lnTo>
                <a:lnTo>
                  <a:pt x="161" y="16"/>
                </a:lnTo>
                <a:lnTo>
                  <a:pt x="163" y="14"/>
                </a:lnTo>
                <a:lnTo>
                  <a:pt x="165" y="14"/>
                </a:lnTo>
                <a:lnTo>
                  <a:pt x="163" y="12"/>
                </a:lnTo>
                <a:lnTo>
                  <a:pt x="161" y="12"/>
                </a:lnTo>
                <a:lnTo>
                  <a:pt x="163" y="12"/>
                </a:lnTo>
                <a:lnTo>
                  <a:pt x="163" y="10"/>
                </a:lnTo>
                <a:lnTo>
                  <a:pt x="161" y="10"/>
                </a:lnTo>
                <a:lnTo>
                  <a:pt x="159" y="8"/>
                </a:lnTo>
                <a:lnTo>
                  <a:pt x="159" y="6"/>
                </a:lnTo>
                <a:lnTo>
                  <a:pt x="157" y="6"/>
                </a:lnTo>
                <a:lnTo>
                  <a:pt x="155" y="6"/>
                </a:lnTo>
                <a:lnTo>
                  <a:pt x="153" y="6"/>
                </a:lnTo>
                <a:lnTo>
                  <a:pt x="149" y="6"/>
                </a:lnTo>
                <a:lnTo>
                  <a:pt x="147" y="6"/>
                </a:lnTo>
                <a:lnTo>
                  <a:pt x="147" y="8"/>
                </a:lnTo>
                <a:lnTo>
                  <a:pt x="149" y="8"/>
                </a:lnTo>
                <a:lnTo>
                  <a:pt x="151" y="10"/>
                </a:lnTo>
                <a:lnTo>
                  <a:pt x="153" y="10"/>
                </a:lnTo>
                <a:lnTo>
                  <a:pt x="151" y="10"/>
                </a:lnTo>
                <a:lnTo>
                  <a:pt x="149" y="10"/>
                </a:lnTo>
                <a:lnTo>
                  <a:pt x="147" y="10"/>
                </a:lnTo>
                <a:lnTo>
                  <a:pt x="149" y="12"/>
                </a:lnTo>
                <a:lnTo>
                  <a:pt x="149" y="14"/>
                </a:lnTo>
                <a:lnTo>
                  <a:pt x="147" y="14"/>
                </a:lnTo>
                <a:lnTo>
                  <a:pt x="145" y="12"/>
                </a:lnTo>
                <a:lnTo>
                  <a:pt x="147" y="14"/>
                </a:lnTo>
                <a:lnTo>
                  <a:pt x="145" y="14"/>
                </a:lnTo>
                <a:lnTo>
                  <a:pt x="143" y="14"/>
                </a:lnTo>
                <a:lnTo>
                  <a:pt x="141" y="14"/>
                </a:lnTo>
                <a:lnTo>
                  <a:pt x="139" y="12"/>
                </a:lnTo>
                <a:lnTo>
                  <a:pt x="137" y="14"/>
                </a:lnTo>
                <a:lnTo>
                  <a:pt x="135" y="14"/>
                </a:lnTo>
                <a:lnTo>
                  <a:pt x="133" y="14"/>
                </a:lnTo>
                <a:lnTo>
                  <a:pt x="131" y="16"/>
                </a:lnTo>
                <a:lnTo>
                  <a:pt x="129" y="16"/>
                </a:lnTo>
                <a:lnTo>
                  <a:pt x="127" y="16"/>
                </a:lnTo>
                <a:lnTo>
                  <a:pt x="129" y="14"/>
                </a:lnTo>
                <a:lnTo>
                  <a:pt x="127" y="14"/>
                </a:lnTo>
                <a:lnTo>
                  <a:pt x="125" y="16"/>
                </a:lnTo>
                <a:lnTo>
                  <a:pt x="123" y="18"/>
                </a:lnTo>
                <a:lnTo>
                  <a:pt x="121" y="18"/>
                </a:lnTo>
                <a:lnTo>
                  <a:pt x="119" y="18"/>
                </a:lnTo>
                <a:lnTo>
                  <a:pt x="121" y="18"/>
                </a:lnTo>
                <a:lnTo>
                  <a:pt x="123" y="16"/>
                </a:lnTo>
                <a:lnTo>
                  <a:pt x="121" y="16"/>
                </a:lnTo>
                <a:lnTo>
                  <a:pt x="123" y="16"/>
                </a:lnTo>
                <a:lnTo>
                  <a:pt x="125" y="14"/>
                </a:lnTo>
                <a:lnTo>
                  <a:pt x="127" y="14"/>
                </a:lnTo>
                <a:lnTo>
                  <a:pt x="129" y="14"/>
                </a:lnTo>
                <a:lnTo>
                  <a:pt x="131" y="12"/>
                </a:lnTo>
                <a:lnTo>
                  <a:pt x="135" y="12"/>
                </a:lnTo>
                <a:lnTo>
                  <a:pt x="135" y="10"/>
                </a:lnTo>
                <a:lnTo>
                  <a:pt x="133" y="10"/>
                </a:lnTo>
                <a:lnTo>
                  <a:pt x="131" y="8"/>
                </a:lnTo>
                <a:lnTo>
                  <a:pt x="129" y="8"/>
                </a:lnTo>
                <a:lnTo>
                  <a:pt x="127" y="8"/>
                </a:lnTo>
                <a:lnTo>
                  <a:pt x="125" y="6"/>
                </a:lnTo>
                <a:lnTo>
                  <a:pt x="123" y="6"/>
                </a:lnTo>
                <a:lnTo>
                  <a:pt x="121" y="6"/>
                </a:lnTo>
                <a:lnTo>
                  <a:pt x="119" y="6"/>
                </a:lnTo>
                <a:lnTo>
                  <a:pt x="117" y="6"/>
                </a:lnTo>
                <a:lnTo>
                  <a:pt x="115" y="6"/>
                </a:lnTo>
                <a:lnTo>
                  <a:pt x="113" y="6"/>
                </a:lnTo>
                <a:lnTo>
                  <a:pt x="111" y="6"/>
                </a:lnTo>
                <a:lnTo>
                  <a:pt x="109" y="8"/>
                </a:lnTo>
                <a:lnTo>
                  <a:pt x="107" y="10"/>
                </a:lnTo>
                <a:lnTo>
                  <a:pt x="105" y="12"/>
                </a:lnTo>
                <a:lnTo>
                  <a:pt x="103" y="12"/>
                </a:lnTo>
                <a:lnTo>
                  <a:pt x="105" y="12"/>
                </a:lnTo>
                <a:lnTo>
                  <a:pt x="103" y="12"/>
                </a:lnTo>
                <a:lnTo>
                  <a:pt x="101" y="12"/>
                </a:lnTo>
                <a:lnTo>
                  <a:pt x="99" y="12"/>
                </a:lnTo>
                <a:lnTo>
                  <a:pt x="97" y="12"/>
                </a:lnTo>
                <a:lnTo>
                  <a:pt x="95" y="12"/>
                </a:lnTo>
                <a:lnTo>
                  <a:pt x="93" y="12"/>
                </a:lnTo>
                <a:lnTo>
                  <a:pt x="91" y="12"/>
                </a:lnTo>
                <a:lnTo>
                  <a:pt x="89" y="12"/>
                </a:lnTo>
                <a:lnTo>
                  <a:pt x="91" y="12"/>
                </a:lnTo>
                <a:lnTo>
                  <a:pt x="93" y="12"/>
                </a:lnTo>
                <a:lnTo>
                  <a:pt x="95" y="10"/>
                </a:lnTo>
                <a:lnTo>
                  <a:pt x="97" y="10"/>
                </a:lnTo>
                <a:lnTo>
                  <a:pt x="99" y="8"/>
                </a:lnTo>
                <a:lnTo>
                  <a:pt x="101" y="8"/>
                </a:lnTo>
                <a:lnTo>
                  <a:pt x="103" y="8"/>
                </a:lnTo>
                <a:lnTo>
                  <a:pt x="103" y="6"/>
                </a:lnTo>
                <a:lnTo>
                  <a:pt x="105" y="6"/>
                </a:lnTo>
                <a:lnTo>
                  <a:pt x="107" y="4"/>
                </a:lnTo>
                <a:lnTo>
                  <a:pt x="109" y="4"/>
                </a:lnTo>
                <a:lnTo>
                  <a:pt x="111" y="2"/>
                </a:lnTo>
                <a:lnTo>
                  <a:pt x="109" y="0"/>
                </a:lnTo>
                <a:lnTo>
                  <a:pt x="107" y="0"/>
                </a:lnTo>
                <a:lnTo>
                  <a:pt x="105" y="0"/>
                </a:lnTo>
                <a:lnTo>
                  <a:pt x="103" y="0"/>
                </a:lnTo>
                <a:lnTo>
                  <a:pt x="101" y="0"/>
                </a:lnTo>
                <a:lnTo>
                  <a:pt x="99" y="0"/>
                </a:lnTo>
                <a:lnTo>
                  <a:pt x="97" y="0"/>
                </a:lnTo>
                <a:lnTo>
                  <a:pt x="95" y="0"/>
                </a:lnTo>
                <a:lnTo>
                  <a:pt x="93" y="2"/>
                </a:lnTo>
                <a:lnTo>
                  <a:pt x="91" y="2"/>
                </a:lnTo>
                <a:lnTo>
                  <a:pt x="89" y="2"/>
                </a:lnTo>
                <a:lnTo>
                  <a:pt x="87" y="2"/>
                </a:lnTo>
                <a:lnTo>
                  <a:pt x="83" y="4"/>
                </a:lnTo>
                <a:lnTo>
                  <a:pt x="81" y="4"/>
                </a:lnTo>
                <a:lnTo>
                  <a:pt x="79" y="4"/>
                </a:lnTo>
                <a:lnTo>
                  <a:pt x="75" y="4"/>
                </a:lnTo>
                <a:lnTo>
                  <a:pt x="73" y="4"/>
                </a:lnTo>
                <a:lnTo>
                  <a:pt x="71" y="6"/>
                </a:lnTo>
                <a:lnTo>
                  <a:pt x="69" y="6"/>
                </a:lnTo>
                <a:lnTo>
                  <a:pt x="67" y="6"/>
                </a:lnTo>
                <a:lnTo>
                  <a:pt x="65" y="6"/>
                </a:lnTo>
                <a:lnTo>
                  <a:pt x="63" y="6"/>
                </a:lnTo>
                <a:lnTo>
                  <a:pt x="61" y="6"/>
                </a:lnTo>
                <a:lnTo>
                  <a:pt x="59" y="8"/>
                </a:lnTo>
                <a:lnTo>
                  <a:pt x="57" y="8"/>
                </a:lnTo>
                <a:lnTo>
                  <a:pt x="52" y="10"/>
                </a:lnTo>
                <a:lnTo>
                  <a:pt x="50" y="10"/>
                </a:lnTo>
                <a:lnTo>
                  <a:pt x="48" y="12"/>
                </a:ln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8" y="16"/>
                </a:lnTo>
                <a:lnTo>
                  <a:pt x="40" y="16"/>
                </a:lnTo>
                <a:lnTo>
                  <a:pt x="38" y="18"/>
                </a:lnTo>
                <a:lnTo>
                  <a:pt x="36" y="18"/>
                </a:lnTo>
                <a:lnTo>
                  <a:pt x="34" y="18"/>
                </a:lnTo>
                <a:lnTo>
                  <a:pt x="32" y="18"/>
                </a:lnTo>
                <a:lnTo>
                  <a:pt x="30" y="20"/>
                </a:lnTo>
                <a:lnTo>
                  <a:pt x="28" y="20"/>
                </a:lnTo>
                <a:lnTo>
                  <a:pt x="26" y="22"/>
                </a:lnTo>
                <a:lnTo>
                  <a:pt x="24" y="22"/>
                </a:lnTo>
                <a:lnTo>
                  <a:pt x="20" y="24"/>
                </a:lnTo>
                <a:lnTo>
                  <a:pt x="18" y="24"/>
                </a:lnTo>
                <a:lnTo>
                  <a:pt x="16" y="26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22" y="28"/>
                </a:lnTo>
                <a:lnTo>
                  <a:pt x="24" y="28"/>
                </a:lnTo>
                <a:lnTo>
                  <a:pt x="26" y="28"/>
                </a:lnTo>
                <a:lnTo>
                  <a:pt x="28" y="28"/>
                </a:lnTo>
                <a:lnTo>
                  <a:pt x="30" y="28"/>
                </a:lnTo>
                <a:lnTo>
                  <a:pt x="28" y="28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6" y="32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2"/>
                </a:lnTo>
                <a:lnTo>
                  <a:pt x="36" y="32"/>
                </a:lnTo>
                <a:lnTo>
                  <a:pt x="38" y="32"/>
                </a:lnTo>
                <a:lnTo>
                  <a:pt x="40" y="32"/>
                </a:lnTo>
                <a:lnTo>
                  <a:pt x="42" y="32"/>
                </a:lnTo>
                <a:lnTo>
                  <a:pt x="44" y="30"/>
                </a:lnTo>
                <a:lnTo>
                  <a:pt x="46" y="30"/>
                </a:lnTo>
                <a:lnTo>
                  <a:pt x="48" y="30"/>
                </a:lnTo>
                <a:lnTo>
                  <a:pt x="50" y="30"/>
                </a:lnTo>
                <a:lnTo>
                  <a:pt x="52" y="30"/>
                </a:lnTo>
                <a:lnTo>
                  <a:pt x="54" y="30"/>
                </a:lnTo>
                <a:lnTo>
                  <a:pt x="55" y="30"/>
                </a:lnTo>
                <a:lnTo>
                  <a:pt x="57" y="30"/>
                </a:lnTo>
                <a:lnTo>
                  <a:pt x="59" y="30"/>
                </a:lnTo>
                <a:lnTo>
                  <a:pt x="61" y="30"/>
                </a:lnTo>
                <a:lnTo>
                  <a:pt x="59" y="30"/>
                </a:lnTo>
                <a:lnTo>
                  <a:pt x="57" y="32"/>
                </a:lnTo>
                <a:lnTo>
                  <a:pt x="55" y="32"/>
                </a:lnTo>
                <a:lnTo>
                  <a:pt x="54" y="30"/>
                </a:lnTo>
                <a:lnTo>
                  <a:pt x="52" y="30"/>
                </a:lnTo>
                <a:lnTo>
                  <a:pt x="50" y="32"/>
                </a:lnTo>
                <a:lnTo>
                  <a:pt x="48" y="32"/>
                </a:lnTo>
                <a:lnTo>
                  <a:pt x="50" y="32"/>
                </a:lnTo>
                <a:lnTo>
                  <a:pt x="48" y="32"/>
                </a:lnTo>
                <a:lnTo>
                  <a:pt x="46" y="34"/>
                </a:lnTo>
                <a:lnTo>
                  <a:pt x="44" y="34"/>
                </a:lnTo>
                <a:lnTo>
                  <a:pt x="42" y="34"/>
                </a:lnTo>
                <a:lnTo>
                  <a:pt x="40" y="34"/>
                </a:lnTo>
                <a:lnTo>
                  <a:pt x="38" y="34"/>
                </a:lnTo>
                <a:lnTo>
                  <a:pt x="36" y="34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8"/>
                </a:lnTo>
                <a:lnTo>
                  <a:pt x="14" y="38"/>
                </a:lnTo>
                <a:lnTo>
                  <a:pt x="12" y="38"/>
                </a:lnTo>
                <a:lnTo>
                  <a:pt x="10" y="38"/>
                </a:lnTo>
                <a:lnTo>
                  <a:pt x="8" y="40"/>
                </a:lnTo>
                <a:lnTo>
                  <a:pt x="8" y="42"/>
                </a:lnTo>
                <a:lnTo>
                  <a:pt x="10" y="44"/>
                </a:lnTo>
                <a:lnTo>
                  <a:pt x="10" y="46"/>
                </a:lnTo>
                <a:lnTo>
                  <a:pt x="12" y="46"/>
                </a:lnTo>
                <a:lnTo>
                  <a:pt x="14" y="46"/>
                </a:lnTo>
                <a:lnTo>
                  <a:pt x="18" y="46"/>
                </a:lnTo>
                <a:lnTo>
                  <a:pt x="22" y="46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8" y="46"/>
                </a:lnTo>
                <a:lnTo>
                  <a:pt x="40" y="46"/>
                </a:lnTo>
                <a:lnTo>
                  <a:pt x="44" y="46"/>
                </a:lnTo>
                <a:lnTo>
                  <a:pt x="48" y="46"/>
                </a:lnTo>
                <a:lnTo>
                  <a:pt x="50" y="46"/>
                </a:lnTo>
                <a:lnTo>
                  <a:pt x="52" y="46"/>
                </a:lnTo>
                <a:lnTo>
                  <a:pt x="54" y="44"/>
                </a:lnTo>
                <a:lnTo>
                  <a:pt x="55" y="44"/>
                </a:lnTo>
                <a:lnTo>
                  <a:pt x="57" y="44"/>
                </a:lnTo>
                <a:lnTo>
                  <a:pt x="59" y="44"/>
                </a:lnTo>
                <a:lnTo>
                  <a:pt x="61" y="44"/>
                </a:lnTo>
                <a:lnTo>
                  <a:pt x="63" y="44"/>
                </a:lnTo>
                <a:lnTo>
                  <a:pt x="65" y="46"/>
                </a:lnTo>
                <a:lnTo>
                  <a:pt x="67" y="46"/>
                </a:lnTo>
                <a:lnTo>
                  <a:pt x="69" y="46"/>
                </a:lnTo>
                <a:lnTo>
                  <a:pt x="71" y="46"/>
                </a:lnTo>
                <a:lnTo>
                  <a:pt x="73" y="46"/>
                </a:lnTo>
                <a:lnTo>
                  <a:pt x="75" y="48"/>
                </a:lnTo>
                <a:lnTo>
                  <a:pt x="77" y="48"/>
                </a:lnTo>
                <a:lnTo>
                  <a:pt x="79" y="48"/>
                </a:lnTo>
                <a:lnTo>
                  <a:pt x="79" y="50"/>
                </a:lnTo>
                <a:lnTo>
                  <a:pt x="81" y="50"/>
                </a:lnTo>
                <a:lnTo>
                  <a:pt x="83" y="50"/>
                </a:lnTo>
                <a:lnTo>
                  <a:pt x="81" y="52"/>
                </a:lnTo>
                <a:lnTo>
                  <a:pt x="79" y="52"/>
                </a:lnTo>
                <a:lnTo>
                  <a:pt x="77" y="52"/>
                </a:lnTo>
                <a:lnTo>
                  <a:pt x="75" y="52"/>
                </a:lnTo>
                <a:lnTo>
                  <a:pt x="73" y="52"/>
                </a:lnTo>
                <a:lnTo>
                  <a:pt x="71" y="52"/>
                </a:lnTo>
                <a:lnTo>
                  <a:pt x="69" y="52"/>
                </a:lnTo>
                <a:lnTo>
                  <a:pt x="67" y="52"/>
                </a:lnTo>
                <a:lnTo>
                  <a:pt x="65" y="52"/>
                </a:lnTo>
                <a:lnTo>
                  <a:pt x="63" y="52"/>
                </a:lnTo>
                <a:lnTo>
                  <a:pt x="61" y="52"/>
                </a:lnTo>
                <a:lnTo>
                  <a:pt x="59" y="52"/>
                </a:lnTo>
                <a:lnTo>
                  <a:pt x="55" y="52"/>
                </a:lnTo>
                <a:lnTo>
                  <a:pt x="54" y="52"/>
                </a:lnTo>
                <a:lnTo>
                  <a:pt x="52" y="52"/>
                </a:lnTo>
                <a:lnTo>
                  <a:pt x="50" y="50"/>
                </a:lnTo>
                <a:lnTo>
                  <a:pt x="48" y="50"/>
                </a:lnTo>
                <a:lnTo>
                  <a:pt x="46" y="50"/>
                </a:lnTo>
                <a:lnTo>
                  <a:pt x="42" y="52"/>
                </a:lnTo>
                <a:lnTo>
                  <a:pt x="40" y="52"/>
                </a:lnTo>
                <a:lnTo>
                  <a:pt x="36" y="52"/>
                </a:lnTo>
                <a:lnTo>
                  <a:pt x="34" y="52"/>
                </a:lnTo>
                <a:lnTo>
                  <a:pt x="32" y="52"/>
                </a:lnTo>
                <a:lnTo>
                  <a:pt x="30" y="52"/>
                </a:lnTo>
                <a:lnTo>
                  <a:pt x="28" y="52"/>
                </a:lnTo>
                <a:lnTo>
                  <a:pt x="24" y="52"/>
                </a:lnTo>
                <a:lnTo>
                  <a:pt x="22" y="52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10" y="54"/>
                </a:lnTo>
                <a:lnTo>
                  <a:pt x="8" y="54"/>
                </a:lnTo>
                <a:lnTo>
                  <a:pt x="6" y="54"/>
                </a:lnTo>
                <a:lnTo>
                  <a:pt x="4" y="56"/>
                </a:lnTo>
                <a:lnTo>
                  <a:pt x="2" y="56"/>
                </a:lnTo>
                <a:lnTo>
                  <a:pt x="0" y="5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6" name="Freeform 1714"/>
          <p:cNvSpPr>
            <a:spLocks/>
          </p:cNvSpPr>
          <p:nvPr/>
        </p:nvSpPr>
        <p:spPr bwMode="auto">
          <a:xfrm>
            <a:off x="1838328" y="1609726"/>
            <a:ext cx="347663" cy="133351"/>
          </a:xfrm>
          <a:custGeom>
            <a:avLst/>
            <a:gdLst>
              <a:gd name="T0" fmla="*/ 10080639 w 219"/>
              <a:gd name="T1" fmla="*/ 171370625 h 84"/>
              <a:gd name="T2" fmla="*/ 55443517 w 219"/>
              <a:gd name="T3" fmla="*/ 176410938 h 84"/>
              <a:gd name="T4" fmla="*/ 70564476 w 219"/>
              <a:gd name="T5" fmla="*/ 191531875 h 84"/>
              <a:gd name="T6" fmla="*/ 95766075 w 219"/>
              <a:gd name="T7" fmla="*/ 206652813 h 84"/>
              <a:gd name="T8" fmla="*/ 138609587 w 219"/>
              <a:gd name="T9" fmla="*/ 206652813 h 84"/>
              <a:gd name="T10" fmla="*/ 173891825 w 219"/>
              <a:gd name="T11" fmla="*/ 201612500 h 84"/>
              <a:gd name="T12" fmla="*/ 219254703 w 219"/>
              <a:gd name="T13" fmla="*/ 196572188 h 84"/>
              <a:gd name="T14" fmla="*/ 279738540 w 219"/>
              <a:gd name="T15" fmla="*/ 186491563 h 84"/>
              <a:gd name="T16" fmla="*/ 325101418 w 219"/>
              <a:gd name="T17" fmla="*/ 171370625 h 84"/>
              <a:gd name="T18" fmla="*/ 345262697 w 219"/>
              <a:gd name="T19" fmla="*/ 176410938 h 84"/>
              <a:gd name="T20" fmla="*/ 360383656 w 219"/>
              <a:gd name="T21" fmla="*/ 191531875 h 84"/>
              <a:gd name="T22" fmla="*/ 405746534 w 219"/>
              <a:gd name="T23" fmla="*/ 191531875 h 84"/>
              <a:gd name="T24" fmla="*/ 456149731 w 219"/>
              <a:gd name="T25" fmla="*/ 186491563 h 84"/>
              <a:gd name="T26" fmla="*/ 481351330 w 219"/>
              <a:gd name="T27" fmla="*/ 171370625 h 84"/>
              <a:gd name="T28" fmla="*/ 451109411 w 219"/>
              <a:gd name="T29" fmla="*/ 171370625 h 84"/>
              <a:gd name="T30" fmla="*/ 451109411 w 219"/>
              <a:gd name="T31" fmla="*/ 166330313 h 84"/>
              <a:gd name="T32" fmla="*/ 481351330 w 219"/>
              <a:gd name="T33" fmla="*/ 156249688 h 84"/>
              <a:gd name="T34" fmla="*/ 526714208 w 219"/>
              <a:gd name="T35" fmla="*/ 146169063 h 84"/>
              <a:gd name="T36" fmla="*/ 551915806 w 219"/>
              <a:gd name="T37" fmla="*/ 136088438 h 84"/>
              <a:gd name="T38" fmla="*/ 511593248 w 219"/>
              <a:gd name="T39" fmla="*/ 120967500 h 84"/>
              <a:gd name="T40" fmla="*/ 481351330 w 219"/>
              <a:gd name="T41" fmla="*/ 105846563 h 84"/>
              <a:gd name="T42" fmla="*/ 506552929 w 219"/>
              <a:gd name="T43" fmla="*/ 75604688 h 84"/>
              <a:gd name="T44" fmla="*/ 526714208 w 219"/>
              <a:gd name="T45" fmla="*/ 30241875 h 84"/>
              <a:gd name="T46" fmla="*/ 511593248 w 219"/>
              <a:gd name="T47" fmla="*/ 5040313 h 84"/>
              <a:gd name="T48" fmla="*/ 471270690 w 219"/>
              <a:gd name="T49" fmla="*/ 0 h 84"/>
              <a:gd name="T50" fmla="*/ 435988452 w 219"/>
              <a:gd name="T51" fmla="*/ 35282188 h 84"/>
              <a:gd name="T52" fmla="*/ 415827173 w 219"/>
              <a:gd name="T53" fmla="*/ 65524063 h 84"/>
              <a:gd name="T54" fmla="*/ 395665894 w 219"/>
              <a:gd name="T55" fmla="*/ 60483750 h 84"/>
              <a:gd name="T56" fmla="*/ 410786853 w 219"/>
              <a:gd name="T57" fmla="*/ 30241875 h 84"/>
              <a:gd name="T58" fmla="*/ 375504615 w 219"/>
              <a:gd name="T59" fmla="*/ 15120938 h 84"/>
              <a:gd name="T60" fmla="*/ 375504615 w 219"/>
              <a:gd name="T61" fmla="*/ 25201563 h 84"/>
              <a:gd name="T62" fmla="*/ 365423976 w 219"/>
              <a:gd name="T63" fmla="*/ 35282188 h 84"/>
              <a:gd name="T64" fmla="*/ 325101418 w 219"/>
              <a:gd name="T65" fmla="*/ 35282188 h 84"/>
              <a:gd name="T66" fmla="*/ 304940139 w 219"/>
              <a:gd name="T67" fmla="*/ 40322500 h 84"/>
              <a:gd name="T68" fmla="*/ 330141737 w 219"/>
              <a:gd name="T69" fmla="*/ 20161250 h 84"/>
              <a:gd name="T70" fmla="*/ 279738540 w 219"/>
              <a:gd name="T71" fmla="*/ 15120938 h 84"/>
              <a:gd name="T72" fmla="*/ 254536941 w 219"/>
              <a:gd name="T73" fmla="*/ 30241875 h 84"/>
              <a:gd name="T74" fmla="*/ 239415982 w 219"/>
              <a:gd name="T75" fmla="*/ 25201563 h 84"/>
              <a:gd name="T76" fmla="*/ 274698220 w 219"/>
              <a:gd name="T77" fmla="*/ 0 h 84"/>
              <a:gd name="T78" fmla="*/ 234375662 w 219"/>
              <a:gd name="T79" fmla="*/ 5040313 h 84"/>
              <a:gd name="T80" fmla="*/ 178932145 w 219"/>
              <a:gd name="T81" fmla="*/ 15120938 h 84"/>
              <a:gd name="T82" fmla="*/ 120967674 w 219"/>
              <a:gd name="T83" fmla="*/ 30241875 h 84"/>
              <a:gd name="T84" fmla="*/ 90725755 w 219"/>
              <a:gd name="T85" fmla="*/ 45362813 h 84"/>
              <a:gd name="T86" fmla="*/ 40322558 w 219"/>
              <a:gd name="T87" fmla="*/ 65524063 h 84"/>
              <a:gd name="T88" fmla="*/ 75604796 w 219"/>
              <a:gd name="T89" fmla="*/ 70564375 h 84"/>
              <a:gd name="T90" fmla="*/ 60483837 w 219"/>
              <a:gd name="T91" fmla="*/ 80645000 h 84"/>
              <a:gd name="T92" fmla="*/ 105846715 w 219"/>
              <a:gd name="T93" fmla="*/ 80645000 h 84"/>
              <a:gd name="T94" fmla="*/ 153730546 w 219"/>
              <a:gd name="T95" fmla="*/ 75604688 h 84"/>
              <a:gd name="T96" fmla="*/ 126007994 w 219"/>
              <a:gd name="T97" fmla="*/ 80645000 h 84"/>
              <a:gd name="T98" fmla="*/ 80645116 w 219"/>
              <a:gd name="T99" fmla="*/ 90725625 h 84"/>
              <a:gd name="T100" fmla="*/ 35282238 w 219"/>
              <a:gd name="T101" fmla="*/ 95765938 h 84"/>
              <a:gd name="T102" fmla="*/ 45362878 w 219"/>
              <a:gd name="T103" fmla="*/ 115927188 h 84"/>
              <a:gd name="T104" fmla="*/ 120967674 w 219"/>
              <a:gd name="T105" fmla="*/ 115927188 h 84"/>
              <a:gd name="T106" fmla="*/ 163811186 w 219"/>
              <a:gd name="T107" fmla="*/ 115927188 h 84"/>
              <a:gd name="T108" fmla="*/ 199093424 w 219"/>
              <a:gd name="T109" fmla="*/ 126007813 h 84"/>
              <a:gd name="T110" fmla="*/ 173891825 w 219"/>
              <a:gd name="T111" fmla="*/ 131048125 h 84"/>
              <a:gd name="T112" fmla="*/ 126007994 w 219"/>
              <a:gd name="T113" fmla="*/ 126007813 h 84"/>
              <a:gd name="T114" fmla="*/ 70564476 w 219"/>
              <a:gd name="T115" fmla="*/ 131048125 h 84"/>
              <a:gd name="T116" fmla="*/ 15120959 w 219"/>
              <a:gd name="T117" fmla="*/ 136088438 h 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19" h="84">
                <a:moveTo>
                  <a:pt x="0" y="56"/>
                </a:moveTo>
                <a:lnTo>
                  <a:pt x="0" y="58"/>
                </a:lnTo>
                <a:lnTo>
                  <a:pt x="0" y="60"/>
                </a:lnTo>
                <a:lnTo>
                  <a:pt x="0" y="62"/>
                </a:lnTo>
                <a:lnTo>
                  <a:pt x="2" y="62"/>
                </a:lnTo>
                <a:lnTo>
                  <a:pt x="0" y="64"/>
                </a:lnTo>
                <a:lnTo>
                  <a:pt x="2" y="64"/>
                </a:lnTo>
                <a:lnTo>
                  <a:pt x="4" y="64"/>
                </a:lnTo>
                <a:lnTo>
                  <a:pt x="2" y="66"/>
                </a:lnTo>
                <a:lnTo>
                  <a:pt x="4" y="68"/>
                </a:lnTo>
                <a:lnTo>
                  <a:pt x="6" y="68"/>
                </a:lnTo>
                <a:lnTo>
                  <a:pt x="8" y="68"/>
                </a:lnTo>
                <a:lnTo>
                  <a:pt x="10" y="68"/>
                </a:lnTo>
                <a:lnTo>
                  <a:pt x="12" y="70"/>
                </a:lnTo>
                <a:lnTo>
                  <a:pt x="14" y="70"/>
                </a:lnTo>
                <a:lnTo>
                  <a:pt x="16" y="70"/>
                </a:lnTo>
                <a:lnTo>
                  <a:pt x="18" y="70"/>
                </a:lnTo>
                <a:lnTo>
                  <a:pt x="20" y="68"/>
                </a:lnTo>
                <a:lnTo>
                  <a:pt x="22" y="70"/>
                </a:lnTo>
                <a:lnTo>
                  <a:pt x="24" y="70"/>
                </a:lnTo>
                <a:lnTo>
                  <a:pt x="26" y="68"/>
                </a:lnTo>
                <a:lnTo>
                  <a:pt x="28" y="68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6" y="70"/>
                </a:lnTo>
                <a:lnTo>
                  <a:pt x="34" y="72"/>
                </a:lnTo>
                <a:lnTo>
                  <a:pt x="32" y="74"/>
                </a:lnTo>
                <a:lnTo>
                  <a:pt x="28" y="76"/>
                </a:lnTo>
                <a:lnTo>
                  <a:pt x="28" y="78"/>
                </a:lnTo>
                <a:lnTo>
                  <a:pt x="28" y="80"/>
                </a:lnTo>
                <a:lnTo>
                  <a:pt x="30" y="82"/>
                </a:lnTo>
                <a:lnTo>
                  <a:pt x="28" y="82"/>
                </a:lnTo>
                <a:lnTo>
                  <a:pt x="30" y="84"/>
                </a:lnTo>
                <a:lnTo>
                  <a:pt x="32" y="84"/>
                </a:lnTo>
                <a:lnTo>
                  <a:pt x="34" y="84"/>
                </a:lnTo>
                <a:lnTo>
                  <a:pt x="36" y="84"/>
                </a:lnTo>
                <a:lnTo>
                  <a:pt x="36" y="82"/>
                </a:lnTo>
                <a:lnTo>
                  <a:pt x="38" y="82"/>
                </a:lnTo>
                <a:lnTo>
                  <a:pt x="40" y="82"/>
                </a:lnTo>
                <a:lnTo>
                  <a:pt x="44" y="82"/>
                </a:lnTo>
                <a:lnTo>
                  <a:pt x="46" y="82"/>
                </a:lnTo>
                <a:lnTo>
                  <a:pt x="48" y="82"/>
                </a:lnTo>
                <a:lnTo>
                  <a:pt x="50" y="82"/>
                </a:lnTo>
                <a:lnTo>
                  <a:pt x="52" y="82"/>
                </a:lnTo>
                <a:lnTo>
                  <a:pt x="54" y="82"/>
                </a:lnTo>
                <a:lnTo>
                  <a:pt x="55" y="82"/>
                </a:lnTo>
                <a:lnTo>
                  <a:pt x="54" y="82"/>
                </a:lnTo>
                <a:lnTo>
                  <a:pt x="55" y="82"/>
                </a:lnTo>
                <a:lnTo>
                  <a:pt x="57" y="82"/>
                </a:lnTo>
                <a:lnTo>
                  <a:pt x="59" y="80"/>
                </a:lnTo>
                <a:lnTo>
                  <a:pt x="61" y="80"/>
                </a:lnTo>
                <a:lnTo>
                  <a:pt x="59" y="82"/>
                </a:lnTo>
                <a:lnTo>
                  <a:pt x="61" y="82"/>
                </a:lnTo>
                <a:lnTo>
                  <a:pt x="63" y="80"/>
                </a:lnTo>
                <a:lnTo>
                  <a:pt x="65" y="80"/>
                </a:lnTo>
                <a:lnTo>
                  <a:pt x="67" y="82"/>
                </a:lnTo>
                <a:lnTo>
                  <a:pt x="69" y="80"/>
                </a:lnTo>
                <a:lnTo>
                  <a:pt x="71" y="80"/>
                </a:lnTo>
                <a:lnTo>
                  <a:pt x="73" y="80"/>
                </a:lnTo>
                <a:lnTo>
                  <a:pt x="75" y="80"/>
                </a:lnTo>
                <a:lnTo>
                  <a:pt x="77" y="80"/>
                </a:lnTo>
                <a:lnTo>
                  <a:pt x="79" y="80"/>
                </a:lnTo>
                <a:lnTo>
                  <a:pt x="81" y="80"/>
                </a:lnTo>
                <a:lnTo>
                  <a:pt x="83" y="80"/>
                </a:lnTo>
                <a:lnTo>
                  <a:pt x="85" y="78"/>
                </a:lnTo>
                <a:lnTo>
                  <a:pt x="87" y="78"/>
                </a:lnTo>
                <a:lnTo>
                  <a:pt x="89" y="78"/>
                </a:lnTo>
                <a:lnTo>
                  <a:pt x="91" y="78"/>
                </a:lnTo>
                <a:lnTo>
                  <a:pt x="95" y="76"/>
                </a:lnTo>
                <a:lnTo>
                  <a:pt x="97" y="74"/>
                </a:lnTo>
                <a:lnTo>
                  <a:pt x="101" y="74"/>
                </a:lnTo>
                <a:lnTo>
                  <a:pt x="103" y="74"/>
                </a:lnTo>
                <a:lnTo>
                  <a:pt x="105" y="74"/>
                </a:lnTo>
                <a:lnTo>
                  <a:pt x="107" y="74"/>
                </a:lnTo>
                <a:lnTo>
                  <a:pt x="109" y="74"/>
                </a:lnTo>
                <a:lnTo>
                  <a:pt x="111" y="74"/>
                </a:lnTo>
                <a:lnTo>
                  <a:pt x="113" y="74"/>
                </a:lnTo>
                <a:lnTo>
                  <a:pt x="115" y="74"/>
                </a:lnTo>
                <a:lnTo>
                  <a:pt x="117" y="72"/>
                </a:lnTo>
                <a:lnTo>
                  <a:pt x="119" y="72"/>
                </a:lnTo>
                <a:lnTo>
                  <a:pt x="121" y="70"/>
                </a:lnTo>
                <a:lnTo>
                  <a:pt x="123" y="70"/>
                </a:lnTo>
                <a:lnTo>
                  <a:pt x="125" y="70"/>
                </a:lnTo>
                <a:lnTo>
                  <a:pt x="127" y="68"/>
                </a:lnTo>
                <a:lnTo>
                  <a:pt x="129" y="68"/>
                </a:lnTo>
                <a:lnTo>
                  <a:pt x="131" y="66"/>
                </a:lnTo>
                <a:lnTo>
                  <a:pt x="133" y="66"/>
                </a:lnTo>
                <a:lnTo>
                  <a:pt x="135" y="66"/>
                </a:lnTo>
                <a:lnTo>
                  <a:pt x="135" y="68"/>
                </a:lnTo>
                <a:lnTo>
                  <a:pt x="133" y="70"/>
                </a:lnTo>
                <a:lnTo>
                  <a:pt x="131" y="70"/>
                </a:lnTo>
                <a:lnTo>
                  <a:pt x="133" y="72"/>
                </a:lnTo>
                <a:lnTo>
                  <a:pt x="135" y="72"/>
                </a:lnTo>
                <a:lnTo>
                  <a:pt x="137" y="70"/>
                </a:lnTo>
                <a:lnTo>
                  <a:pt x="139" y="70"/>
                </a:lnTo>
                <a:lnTo>
                  <a:pt x="141" y="70"/>
                </a:lnTo>
                <a:lnTo>
                  <a:pt x="143" y="72"/>
                </a:lnTo>
                <a:lnTo>
                  <a:pt x="145" y="72"/>
                </a:lnTo>
                <a:lnTo>
                  <a:pt x="147" y="72"/>
                </a:lnTo>
                <a:lnTo>
                  <a:pt x="145" y="74"/>
                </a:lnTo>
                <a:lnTo>
                  <a:pt x="143" y="74"/>
                </a:lnTo>
                <a:lnTo>
                  <a:pt x="143" y="76"/>
                </a:lnTo>
                <a:lnTo>
                  <a:pt x="145" y="76"/>
                </a:lnTo>
                <a:lnTo>
                  <a:pt x="147" y="76"/>
                </a:lnTo>
                <a:lnTo>
                  <a:pt x="149" y="76"/>
                </a:lnTo>
                <a:lnTo>
                  <a:pt x="151" y="76"/>
                </a:lnTo>
                <a:lnTo>
                  <a:pt x="153" y="74"/>
                </a:lnTo>
                <a:lnTo>
                  <a:pt x="155" y="74"/>
                </a:lnTo>
                <a:lnTo>
                  <a:pt x="157" y="76"/>
                </a:lnTo>
                <a:lnTo>
                  <a:pt x="159" y="76"/>
                </a:lnTo>
                <a:lnTo>
                  <a:pt x="161" y="76"/>
                </a:lnTo>
                <a:lnTo>
                  <a:pt x="163" y="78"/>
                </a:lnTo>
                <a:lnTo>
                  <a:pt x="165" y="76"/>
                </a:lnTo>
                <a:lnTo>
                  <a:pt x="167" y="76"/>
                </a:lnTo>
                <a:lnTo>
                  <a:pt x="169" y="78"/>
                </a:lnTo>
                <a:lnTo>
                  <a:pt x="171" y="78"/>
                </a:lnTo>
                <a:lnTo>
                  <a:pt x="173" y="76"/>
                </a:lnTo>
                <a:lnTo>
                  <a:pt x="175" y="76"/>
                </a:lnTo>
                <a:lnTo>
                  <a:pt x="177" y="76"/>
                </a:lnTo>
                <a:lnTo>
                  <a:pt x="179" y="76"/>
                </a:lnTo>
                <a:lnTo>
                  <a:pt x="181" y="74"/>
                </a:lnTo>
                <a:lnTo>
                  <a:pt x="183" y="74"/>
                </a:lnTo>
                <a:lnTo>
                  <a:pt x="185" y="74"/>
                </a:lnTo>
                <a:lnTo>
                  <a:pt x="187" y="74"/>
                </a:lnTo>
                <a:lnTo>
                  <a:pt x="189" y="72"/>
                </a:lnTo>
                <a:lnTo>
                  <a:pt x="191" y="72"/>
                </a:lnTo>
                <a:lnTo>
                  <a:pt x="193" y="70"/>
                </a:lnTo>
                <a:lnTo>
                  <a:pt x="191" y="70"/>
                </a:lnTo>
                <a:lnTo>
                  <a:pt x="189" y="70"/>
                </a:lnTo>
                <a:lnTo>
                  <a:pt x="191" y="68"/>
                </a:lnTo>
                <a:lnTo>
                  <a:pt x="193" y="68"/>
                </a:lnTo>
                <a:lnTo>
                  <a:pt x="195" y="66"/>
                </a:lnTo>
                <a:lnTo>
                  <a:pt x="193" y="66"/>
                </a:lnTo>
                <a:lnTo>
                  <a:pt x="191" y="66"/>
                </a:lnTo>
                <a:lnTo>
                  <a:pt x="189" y="66"/>
                </a:lnTo>
                <a:lnTo>
                  <a:pt x="187" y="66"/>
                </a:lnTo>
                <a:lnTo>
                  <a:pt x="185" y="66"/>
                </a:lnTo>
                <a:lnTo>
                  <a:pt x="183" y="68"/>
                </a:lnTo>
                <a:lnTo>
                  <a:pt x="181" y="68"/>
                </a:lnTo>
                <a:lnTo>
                  <a:pt x="179" y="68"/>
                </a:lnTo>
                <a:lnTo>
                  <a:pt x="177" y="70"/>
                </a:lnTo>
                <a:lnTo>
                  <a:pt x="175" y="70"/>
                </a:lnTo>
                <a:lnTo>
                  <a:pt x="173" y="70"/>
                </a:lnTo>
                <a:lnTo>
                  <a:pt x="173" y="72"/>
                </a:lnTo>
                <a:lnTo>
                  <a:pt x="175" y="70"/>
                </a:lnTo>
                <a:lnTo>
                  <a:pt x="177" y="68"/>
                </a:lnTo>
                <a:lnTo>
                  <a:pt x="179" y="66"/>
                </a:lnTo>
                <a:lnTo>
                  <a:pt x="181" y="66"/>
                </a:lnTo>
                <a:lnTo>
                  <a:pt x="179" y="66"/>
                </a:lnTo>
                <a:lnTo>
                  <a:pt x="179" y="64"/>
                </a:lnTo>
                <a:lnTo>
                  <a:pt x="177" y="64"/>
                </a:lnTo>
                <a:lnTo>
                  <a:pt x="179" y="62"/>
                </a:lnTo>
                <a:lnTo>
                  <a:pt x="181" y="62"/>
                </a:lnTo>
                <a:lnTo>
                  <a:pt x="183" y="64"/>
                </a:lnTo>
                <a:lnTo>
                  <a:pt x="185" y="64"/>
                </a:lnTo>
                <a:lnTo>
                  <a:pt x="187" y="64"/>
                </a:lnTo>
                <a:lnTo>
                  <a:pt x="189" y="64"/>
                </a:lnTo>
                <a:lnTo>
                  <a:pt x="191" y="62"/>
                </a:lnTo>
                <a:lnTo>
                  <a:pt x="193" y="60"/>
                </a:lnTo>
                <a:lnTo>
                  <a:pt x="195" y="60"/>
                </a:lnTo>
                <a:lnTo>
                  <a:pt x="197" y="58"/>
                </a:lnTo>
                <a:lnTo>
                  <a:pt x="199" y="58"/>
                </a:lnTo>
                <a:lnTo>
                  <a:pt x="199" y="60"/>
                </a:lnTo>
                <a:lnTo>
                  <a:pt x="201" y="62"/>
                </a:lnTo>
                <a:lnTo>
                  <a:pt x="203" y="62"/>
                </a:lnTo>
                <a:lnTo>
                  <a:pt x="205" y="60"/>
                </a:lnTo>
                <a:lnTo>
                  <a:pt x="207" y="60"/>
                </a:lnTo>
                <a:lnTo>
                  <a:pt x="209" y="58"/>
                </a:lnTo>
                <a:lnTo>
                  <a:pt x="207" y="60"/>
                </a:lnTo>
                <a:lnTo>
                  <a:pt x="207" y="62"/>
                </a:lnTo>
                <a:lnTo>
                  <a:pt x="209" y="62"/>
                </a:lnTo>
                <a:lnTo>
                  <a:pt x="211" y="62"/>
                </a:lnTo>
                <a:lnTo>
                  <a:pt x="213" y="62"/>
                </a:lnTo>
                <a:lnTo>
                  <a:pt x="215" y="60"/>
                </a:lnTo>
                <a:lnTo>
                  <a:pt x="215" y="58"/>
                </a:lnTo>
                <a:lnTo>
                  <a:pt x="217" y="56"/>
                </a:lnTo>
                <a:lnTo>
                  <a:pt x="219" y="54"/>
                </a:lnTo>
                <a:lnTo>
                  <a:pt x="217" y="54"/>
                </a:lnTo>
                <a:lnTo>
                  <a:pt x="215" y="54"/>
                </a:lnTo>
                <a:lnTo>
                  <a:pt x="213" y="54"/>
                </a:lnTo>
                <a:lnTo>
                  <a:pt x="211" y="54"/>
                </a:lnTo>
                <a:lnTo>
                  <a:pt x="213" y="52"/>
                </a:lnTo>
                <a:lnTo>
                  <a:pt x="211" y="52"/>
                </a:lnTo>
                <a:lnTo>
                  <a:pt x="209" y="52"/>
                </a:lnTo>
                <a:lnTo>
                  <a:pt x="207" y="50"/>
                </a:lnTo>
                <a:lnTo>
                  <a:pt x="205" y="50"/>
                </a:lnTo>
                <a:lnTo>
                  <a:pt x="203" y="48"/>
                </a:lnTo>
                <a:lnTo>
                  <a:pt x="201" y="48"/>
                </a:lnTo>
                <a:lnTo>
                  <a:pt x="203" y="46"/>
                </a:lnTo>
                <a:lnTo>
                  <a:pt x="201" y="44"/>
                </a:lnTo>
                <a:lnTo>
                  <a:pt x="199" y="46"/>
                </a:lnTo>
                <a:lnTo>
                  <a:pt x="197" y="46"/>
                </a:lnTo>
                <a:lnTo>
                  <a:pt x="195" y="46"/>
                </a:lnTo>
                <a:lnTo>
                  <a:pt x="193" y="46"/>
                </a:lnTo>
                <a:lnTo>
                  <a:pt x="193" y="44"/>
                </a:lnTo>
                <a:lnTo>
                  <a:pt x="191" y="44"/>
                </a:lnTo>
                <a:lnTo>
                  <a:pt x="191" y="42"/>
                </a:lnTo>
                <a:lnTo>
                  <a:pt x="191" y="40"/>
                </a:lnTo>
                <a:lnTo>
                  <a:pt x="189" y="40"/>
                </a:lnTo>
                <a:lnTo>
                  <a:pt x="189" y="38"/>
                </a:lnTo>
                <a:lnTo>
                  <a:pt x="191" y="36"/>
                </a:lnTo>
                <a:lnTo>
                  <a:pt x="193" y="36"/>
                </a:lnTo>
                <a:lnTo>
                  <a:pt x="195" y="34"/>
                </a:lnTo>
                <a:lnTo>
                  <a:pt x="197" y="32"/>
                </a:lnTo>
                <a:lnTo>
                  <a:pt x="199" y="32"/>
                </a:lnTo>
                <a:lnTo>
                  <a:pt x="201" y="30"/>
                </a:lnTo>
                <a:lnTo>
                  <a:pt x="201" y="28"/>
                </a:lnTo>
                <a:lnTo>
                  <a:pt x="201" y="26"/>
                </a:lnTo>
                <a:lnTo>
                  <a:pt x="201" y="24"/>
                </a:lnTo>
                <a:lnTo>
                  <a:pt x="203" y="22"/>
                </a:lnTo>
                <a:lnTo>
                  <a:pt x="203" y="20"/>
                </a:lnTo>
                <a:lnTo>
                  <a:pt x="205" y="20"/>
                </a:lnTo>
                <a:lnTo>
                  <a:pt x="205" y="18"/>
                </a:lnTo>
                <a:lnTo>
                  <a:pt x="205" y="16"/>
                </a:lnTo>
                <a:lnTo>
                  <a:pt x="207" y="14"/>
                </a:lnTo>
                <a:lnTo>
                  <a:pt x="209" y="12"/>
                </a:lnTo>
                <a:lnTo>
                  <a:pt x="209" y="10"/>
                </a:lnTo>
                <a:lnTo>
                  <a:pt x="211" y="10"/>
                </a:lnTo>
                <a:lnTo>
                  <a:pt x="211" y="8"/>
                </a:lnTo>
                <a:lnTo>
                  <a:pt x="211" y="6"/>
                </a:lnTo>
                <a:lnTo>
                  <a:pt x="209" y="4"/>
                </a:lnTo>
                <a:lnTo>
                  <a:pt x="207" y="4"/>
                </a:lnTo>
                <a:lnTo>
                  <a:pt x="205" y="2"/>
                </a:lnTo>
                <a:lnTo>
                  <a:pt x="203" y="2"/>
                </a:lnTo>
                <a:lnTo>
                  <a:pt x="201" y="0"/>
                </a:lnTo>
                <a:lnTo>
                  <a:pt x="199" y="0"/>
                </a:lnTo>
                <a:lnTo>
                  <a:pt x="197" y="2"/>
                </a:lnTo>
                <a:lnTo>
                  <a:pt x="195" y="2"/>
                </a:lnTo>
                <a:lnTo>
                  <a:pt x="193" y="0"/>
                </a:lnTo>
                <a:lnTo>
                  <a:pt x="191" y="0"/>
                </a:lnTo>
                <a:lnTo>
                  <a:pt x="189" y="0"/>
                </a:lnTo>
                <a:lnTo>
                  <a:pt x="187" y="0"/>
                </a:lnTo>
                <a:lnTo>
                  <a:pt x="187" y="2"/>
                </a:lnTo>
                <a:lnTo>
                  <a:pt x="183" y="2"/>
                </a:lnTo>
                <a:lnTo>
                  <a:pt x="181" y="2"/>
                </a:lnTo>
                <a:lnTo>
                  <a:pt x="181" y="4"/>
                </a:lnTo>
                <a:lnTo>
                  <a:pt x="179" y="6"/>
                </a:lnTo>
                <a:lnTo>
                  <a:pt x="177" y="8"/>
                </a:lnTo>
                <a:lnTo>
                  <a:pt x="177" y="10"/>
                </a:lnTo>
                <a:lnTo>
                  <a:pt x="175" y="12"/>
                </a:lnTo>
                <a:lnTo>
                  <a:pt x="173" y="14"/>
                </a:lnTo>
                <a:lnTo>
                  <a:pt x="173" y="16"/>
                </a:lnTo>
                <a:lnTo>
                  <a:pt x="171" y="18"/>
                </a:lnTo>
                <a:lnTo>
                  <a:pt x="169" y="18"/>
                </a:lnTo>
                <a:lnTo>
                  <a:pt x="169" y="20"/>
                </a:lnTo>
                <a:lnTo>
                  <a:pt x="169" y="22"/>
                </a:lnTo>
                <a:lnTo>
                  <a:pt x="169" y="24"/>
                </a:lnTo>
                <a:lnTo>
                  <a:pt x="167" y="24"/>
                </a:lnTo>
                <a:lnTo>
                  <a:pt x="167" y="26"/>
                </a:lnTo>
                <a:lnTo>
                  <a:pt x="165" y="26"/>
                </a:lnTo>
                <a:lnTo>
                  <a:pt x="163" y="26"/>
                </a:lnTo>
                <a:lnTo>
                  <a:pt x="161" y="28"/>
                </a:lnTo>
                <a:lnTo>
                  <a:pt x="159" y="28"/>
                </a:lnTo>
                <a:lnTo>
                  <a:pt x="157" y="28"/>
                </a:lnTo>
                <a:lnTo>
                  <a:pt x="155" y="28"/>
                </a:lnTo>
                <a:lnTo>
                  <a:pt x="153" y="28"/>
                </a:lnTo>
                <a:lnTo>
                  <a:pt x="155" y="26"/>
                </a:lnTo>
                <a:lnTo>
                  <a:pt x="157" y="24"/>
                </a:lnTo>
                <a:lnTo>
                  <a:pt x="159" y="22"/>
                </a:lnTo>
                <a:lnTo>
                  <a:pt x="157" y="24"/>
                </a:lnTo>
                <a:lnTo>
                  <a:pt x="157" y="22"/>
                </a:lnTo>
                <a:lnTo>
                  <a:pt x="159" y="20"/>
                </a:lnTo>
                <a:lnTo>
                  <a:pt x="161" y="18"/>
                </a:lnTo>
                <a:lnTo>
                  <a:pt x="161" y="16"/>
                </a:lnTo>
                <a:lnTo>
                  <a:pt x="163" y="14"/>
                </a:lnTo>
                <a:lnTo>
                  <a:pt x="165" y="14"/>
                </a:lnTo>
                <a:lnTo>
                  <a:pt x="163" y="12"/>
                </a:lnTo>
                <a:lnTo>
                  <a:pt x="161" y="12"/>
                </a:lnTo>
                <a:lnTo>
                  <a:pt x="163" y="12"/>
                </a:lnTo>
                <a:lnTo>
                  <a:pt x="163" y="10"/>
                </a:lnTo>
                <a:lnTo>
                  <a:pt x="161" y="10"/>
                </a:lnTo>
                <a:lnTo>
                  <a:pt x="159" y="8"/>
                </a:lnTo>
                <a:lnTo>
                  <a:pt x="159" y="6"/>
                </a:lnTo>
                <a:lnTo>
                  <a:pt x="157" y="6"/>
                </a:lnTo>
                <a:lnTo>
                  <a:pt x="155" y="6"/>
                </a:lnTo>
                <a:lnTo>
                  <a:pt x="153" y="6"/>
                </a:lnTo>
                <a:lnTo>
                  <a:pt x="149" y="6"/>
                </a:lnTo>
                <a:lnTo>
                  <a:pt x="147" y="6"/>
                </a:lnTo>
                <a:lnTo>
                  <a:pt x="147" y="8"/>
                </a:lnTo>
                <a:lnTo>
                  <a:pt x="149" y="8"/>
                </a:lnTo>
                <a:lnTo>
                  <a:pt x="151" y="10"/>
                </a:lnTo>
                <a:lnTo>
                  <a:pt x="153" y="10"/>
                </a:lnTo>
                <a:lnTo>
                  <a:pt x="151" y="10"/>
                </a:lnTo>
                <a:lnTo>
                  <a:pt x="149" y="10"/>
                </a:lnTo>
                <a:lnTo>
                  <a:pt x="147" y="10"/>
                </a:lnTo>
                <a:lnTo>
                  <a:pt x="149" y="12"/>
                </a:lnTo>
                <a:lnTo>
                  <a:pt x="149" y="14"/>
                </a:lnTo>
                <a:lnTo>
                  <a:pt x="147" y="14"/>
                </a:lnTo>
                <a:lnTo>
                  <a:pt x="145" y="12"/>
                </a:lnTo>
                <a:lnTo>
                  <a:pt x="147" y="14"/>
                </a:lnTo>
                <a:lnTo>
                  <a:pt x="145" y="14"/>
                </a:lnTo>
                <a:lnTo>
                  <a:pt x="143" y="14"/>
                </a:lnTo>
                <a:lnTo>
                  <a:pt x="141" y="14"/>
                </a:lnTo>
                <a:lnTo>
                  <a:pt x="139" y="12"/>
                </a:lnTo>
                <a:lnTo>
                  <a:pt x="137" y="14"/>
                </a:lnTo>
                <a:lnTo>
                  <a:pt x="135" y="14"/>
                </a:lnTo>
                <a:lnTo>
                  <a:pt x="133" y="14"/>
                </a:lnTo>
                <a:lnTo>
                  <a:pt x="131" y="16"/>
                </a:lnTo>
                <a:lnTo>
                  <a:pt x="129" y="16"/>
                </a:lnTo>
                <a:lnTo>
                  <a:pt x="127" y="16"/>
                </a:lnTo>
                <a:lnTo>
                  <a:pt x="129" y="14"/>
                </a:lnTo>
                <a:lnTo>
                  <a:pt x="127" y="14"/>
                </a:lnTo>
                <a:lnTo>
                  <a:pt x="125" y="16"/>
                </a:lnTo>
                <a:lnTo>
                  <a:pt x="123" y="18"/>
                </a:lnTo>
                <a:lnTo>
                  <a:pt x="121" y="18"/>
                </a:lnTo>
                <a:lnTo>
                  <a:pt x="119" y="18"/>
                </a:lnTo>
                <a:lnTo>
                  <a:pt x="121" y="18"/>
                </a:lnTo>
                <a:lnTo>
                  <a:pt x="123" y="16"/>
                </a:lnTo>
                <a:lnTo>
                  <a:pt x="121" y="16"/>
                </a:lnTo>
                <a:lnTo>
                  <a:pt x="123" y="16"/>
                </a:lnTo>
                <a:lnTo>
                  <a:pt x="125" y="14"/>
                </a:lnTo>
                <a:lnTo>
                  <a:pt x="127" y="14"/>
                </a:lnTo>
                <a:lnTo>
                  <a:pt x="129" y="14"/>
                </a:lnTo>
                <a:lnTo>
                  <a:pt x="131" y="12"/>
                </a:lnTo>
                <a:lnTo>
                  <a:pt x="135" y="12"/>
                </a:lnTo>
                <a:lnTo>
                  <a:pt x="135" y="10"/>
                </a:lnTo>
                <a:lnTo>
                  <a:pt x="133" y="10"/>
                </a:lnTo>
                <a:lnTo>
                  <a:pt x="131" y="8"/>
                </a:lnTo>
                <a:lnTo>
                  <a:pt x="129" y="8"/>
                </a:lnTo>
                <a:lnTo>
                  <a:pt x="127" y="8"/>
                </a:lnTo>
                <a:lnTo>
                  <a:pt x="125" y="6"/>
                </a:lnTo>
                <a:lnTo>
                  <a:pt x="123" y="6"/>
                </a:lnTo>
                <a:lnTo>
                  <a:pt x="121" y="6"/>
                </a:lnTo>
                <a:lnTo>
                  <a:pt x="119" y="6"/>
                </a:lnTo>
                <a:lnTo>
                  <a:pt x="117" y="6"/>
                </a:lnTo>
                <a:lnTo>
                  <a:pt x="115" y="6"/>
                </a:lnTo>
                <a:lnTo>
                  <a:pt x="113" y="6"/>
                </a:lnTo>
                <a:lnTo>
                  <a:pt x="111" y="6"/>
                </a:lnTo>
                <a:lnTo>
                  <a:pt x="109" y="8"/>
                </a:lnTo>
                <a:lnTo>
                  <a:pt x="107" y="10"/>
                </a:lnTo>
                <a:lnTo>
                  <a:pt x="105" y="12"/>
                </a:lnTo>
                <a:lnTo>
                  <a:pt x="103" y="12"/>
                </a:lnTo>
                <a:lnTo>
                  <a:pt x="105" y="12"/>
                </a:lnTo>
                <a:lnTo>
                  <a:pt x="103" y="12"/>
                </a:lnTo>
                <a:lnTo>
                  <a:pt x="101" y="12"/>
                </a:lnTo>
                <a:lnTo>
                  <a:pt x="99" y="12"/>
                </a:lnTo>
                <a:lnTo>
                  <a:pt x="97" y="12"/>
                </a:lnTo>
                <a:lnTo>
                  <a:pt x="95" y="12"/>
                </a:lnTo>
                <a:lnTo>
                  <a:pt x="93" y="12"/>
                </a:lnTo>
                <a:lnTo>
                  <a:pt x="91" y="12"/>
                </a:lnTo>
                <a:lnTo>
                  <a:pt x="89" y="12"/>
                </a:lnTo>
                <a:lnTo>
                  <a:pt x="91" y="12"/>
                </a:lnTo>
                <a:lnTo>
                  <a:pt x="93" y="12"/>
                </a:lnTo>
                <a:lnTo>
                  <a:pt x="95" y="10"/>
                </a:lnTo>
                <a:lnTo>
                  <a:pt x="97" y="10"/>
                </a:lnTo>
                <a:lnTo>
                  <a:pt x="99" y="8"/>
                </a:lnTo>
                <a:lnTo>
                  <a:pt x="101" y="8"/>
                </a:lnTo>
                <a:lnTo>
                  <a:pt x="103" y="8"/>
                </a:lnTo>
                <a:lnTo>
                  <a:pt x="103" y="6"/>
                </a:lnTo>
                <a:lnTo>
                  <a:pt x="105" y="6"/>
                </a:lnTo>
                <a:lnTo>
                  <a:pt x="107" y="4"/>
                </a:lnTo>
                <a:lnTo>
                  <a:pt x="109" y="4"/>
                </a:lnTo>
                <a:lnTo>
                  <a:pt x="111" y="2"/>
                </a:lnTo>
                <a:lnTo>
                  <a:pt x="109" y="0"/>
                </a:lnTo>
                <a:lnTo>
                  <a:pt x="107" y="0"/>
                </a:lnTo>
                <a:lnTo>
                  <a:pt x="105" y="0"/>
                </a:lnTo>
                <a:lnTo>
                  <a:pt x="103" y="0"/>
                </a:lnTo>
                <a:lnTo>
                  <a:pt x="101" y="0"/>
                </a:lnTo>
                <a:lnTo>
                  <a:pt x="99" y="0"/>
                </a:lnTo>
                <a:lnTo>
                  <a:pt x="97" y="0"/>
                </a:lnTo>
                <a:lnTo>
                  <a:pt x="95" y="0"/>
                </a:lnTo>
                <a:lnTo>
                  <a:pt x="93" y="2"/>
                </a:lnTo>
                <a:lnTo>
                  <a:pt x="91" y="2"/>
                </a:lnTo>
                <a:lnTo>
                  <a:pt x="89" y="2"/>
                </a:lnTo>
                <a:lnTo>
                  <a:pt x="87" y="2"/>
                </a:lnTo>
                <a:lnTo>
                  <a:pt x="83" y="4"/>
                </a:lnTo>
                <a:lnTo>
                  <a:pt x="81" y="4"/>
                </a:lnTo>
                <a:lnTo>
                  <a:pt x="79" y="4"/>
                </a:lnTo>
                <a:lnTo>
                  <a:pt x="75" y="4"/>
                </a:lnTo>
                <a:lnTo>
                  <a:pt x="73" y="4"/>
                </a:lnTo>
                <a:lnTo>
                  <a:pt x="71" y="6"/>
                </a:lnTo>
                <a:lnTo>
                  <a:pt x="69" y="6"/>
                </a:lnTo>
                <a:lnTo>
                  <a:pt x="67" y="6"/>
                </a:lnTo>
                <a:lnTo>
                  <a:pt x="65" y="6"/>
                </a:lnTo>
                <a:lnTo>
                  <a:pt x="63" y="6"/>
                </a:lnTo>
                <a:lnTo>
                  <a:pt x="61" y="6"/>
                </a:lnTo>
                <a:lnTo>
                  <a:pt x="59" y="8"/>
                </a:lnTo>
                <a:lnTo>
                  <a:pt x="57" y="8"/>
                </a:lnTo>
                <a:lnTo>
                  <a:pt x="52" y="10"/>
                </a:lnTo>
                <a:lnTo>
                  <a:pt x="50" y="10"/>
                </a:lnTo>
                <a:lnTo>
                  <a:pt x="48" y="12"/>
                </a:ln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4"/>
                </a:lnTo>
                <a:lnTo>
                  <a:pt x="38" y="14"/>
                </a:lnTo>
                <a:lnTo>
                  <a:pt x="36" y="14"/>
                </a:lnTo>
                <a:lnTo>
                  <a:pt x="38" y="16"/>
                </a:lnTo>
                <a:lnTo>
                  <a:pt x="40" y="16"/>
                </a:lnTo>
                <a:lnTo>
                  <a:pt x="38" y="18"/>
                </a:lnTo>
                <a:lnTo>
                  <a:pt x="36" y="18"/>
                </a:lnTo>
                <a:lnTo>
                  <a:pt x="34" y="18"/>
                </a:lnTo>
                <a:lnTo>
                  <a:pt x="32" y="18"/>
                </a:lnTo>
                <a:lnTo>
                  <a:pt x="30" y="20"/>
                </a:lnTo>
                <a:lnTo>
                  <a:pt x="28" y="20"/>
                </a:lnTo>
                <a:lnTo>
                  <a:pt x="26" y="22"/>
                </a:lnTo>
                <a:lnTo>
                  <a:pt x="24" y="22"/>
                </a:lnTo>
                <a:lnTo>
                  <a:pt x="20" y="24"/>
                </a:lnTo>
                <a:lnTo>
                  <a:pt x="18" y="24"/>
                </a:lnTo>
                <a:lnTo>
                  <a:pt x="16" y="26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22" y="28"/>
                </a:lnTo>
                <a:lnTo>
                  <a:pt x="24" y="28"/>
                </a:lnTo>
                <a:lnTo>
                  <a:pt x="26" y="28"/>
                </a:lnTo>
                <a:lnTo>
                  <a:pt x="28" y="28"/>
                </a:lnTo>
                <a:lnTo>
                  <a:pt x="30" y="28"/>
                </a:lnTo>
                <a:lnTo>
                  <a:pt x="28" y="28"/>
                </a:lnTo>
                <a:lnTo>
                  <a:pt x="28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2"/>
                </a:lnTo>
                <a:lnTo>
                  <a:pt x="22" y="32"/>
                </a:lnTo>
                <a:lnTo>
                  <a:pt x="24" y="32"/>
                </a:lnTo>
                <a:lnTo>
                  <a:pt x="26" y="32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2"/>
                </a:lnTo>
                <a:lnTo>
                  <a:pt x="36" y="32"/>
                </a:lnTo>
                <a:lnTo>
                  <a:pt x="38" y="32"/>
                </a:lnTo>
                <a:lnTo>
                  <a:pt x="40" y="32"/>
                </a:lnTo>
                <a:lnTo>
                  <a:pt x="42" y="32"/>
                </a:lnTo>
                <a:lnTo>
                  <a:pt x="44" y="30"/>
                </a:lnTo>
                <a:lnTo>
                  <a:pt x="46" y="30"/>
                </a:lnTo>
                <a:lnTo>
                  <a:pt x="48" y="30"/>
                </a:lnTo>
                <a:lnTo>
                  <a:pt x="50" y="30"/>
                </a:lnTo>
                <a:lnTo>
                  <a:pt x="52" y="30"/>
                </a:lnTo>
                <a:lnTo>
                  <a:pt x="54" y="30"/>
                </a:lnTo>
                <a:lnTo>
                  <a:pt x="55" y="30"/>
                </a:lnTo>
                <a:lnTo>
                  <a:pt x="57" y="30"/>
                </a:lnTo>
                <a:lnTo>
                  <a:pt x="59" y="30"/>
                </a:lnTo>
                <a:lnTo>
                  <a:pt x="61" y="30"/>
                </a:lnTo>
                <a:lnTo>
                  <a:pt x="59" y="30"/>
                </a:lnTo>
                <a:lnTo>
                  <a:pt x="57" y="32"/>
                </a:lnTo>
                <a:lnTo>
                  <a:pt x="55" y="32"/>
                </a:lnTo>
                <a:lnTo>
                  <a:pt x="54" y="30"/>
                </a:lnTo>
                <a:lnTo>
                  <a:pt x="52" y="30"/>
                </a:lnTo>
                <a:lnTo>
                  <a:pt x="50" y="32"/>
                </a:lnTo>
                <a:lnTo>
                  <a:pt x="48" y="32"/>
                </a:lnTo>
                <a:lnTo>
                  <a:pt x="50" y="32"/>
                </a:lnTo>
                <a:lnTo>
                  <a:pt x="48" y="32"/>
                </a:lnTo>
                <a:lnTo>
                  <a:pt x="46" y="34"/>
                </a:lnTo>
                <a:lnTo>
                  <a:pt x="44" y="34"/>
                </a:lnTo>
                <a:lnTo>
                  <a:pt x="42" y="34"/>
                </a:lnTo>
                <a:lnTo>
                  <a:pt x="40" y="34"/>
                </a:lnTo>
                <a:lnTo>
                  <a:pt x="38" y="34"/>
                </a:lnTo>
                <a:lnTo>
                  <a:pt x="36" y="34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28" y="36"/>
                </a:lnTo>
                <a:lnTo>
                  <a:pt x="26" y="36"/>
                </a:lnTo>
                <a:lnTo>
                  <a:pt x="24" y="36"/>
                </a:lnTo>
                <a:lnTo>
                  <a:pt x="22" y="36"/>
                </a:lnTo>
                <a:lnTo>
                  <a:pt x="20" y="36"/>
                </a:lnTo>
                <a:lnTo>
                  <a:pt x="18" y="36"/>
                </a:lnTo>
                <a:lnTo>
                  <a:pt x="16" y="38"/>
                </a:lnTo>
                <a:lnTo>
                  <a:pt x="14" y="38"/>
                </a:lnTo>
                <a:lnTo>
                  <a:pt x="12" y="38"/>
                </a:lnTo>
                <a:lnTo>
                  <a:pt x="10" y="38"/>
                </a:lnTo>
                <a:lnTo>
                  <a:pt x="8" y="40"/>
                </a:lnTo>
                <a:lnTo>
                  <a:pt x="8" y="42"/>
                </a:lnTo>
                <a:lnTo>
                  <a:pt x="10" y="44"/>
                </a:lnTo>
                <a:lnTo>
                  <a:pt x="10" y="46"/>
                </a:lnTo>
                <a:lnTo>
                  <a:pt x="12" y="46"/>
                </a:lnTo>
                <a:lnTo>
                  <a:pt x="14" y="46"/>
                </a:lnTo>
                <a:lnTo>
                  <a:pt x="18" y="46"/>
                </a:lnTo>
                <a:lnTo>
                  <a:pt x="22" y="46"/>
                </a:lnTo>
                <a:lnTo>
                  <a:pt x="24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8" y="46"/>
                </a:lnTo>
                <a:lnTo>
                  <a:pt x="40" y="46"/>
                </a:lnTo>
                <a:lnTo>
                  <a:pt x="44" y="46"/>
                </a:lnTo>
                <a:lnTo>
                  <a:pt x="48" y="46"/>
                </a:lnTo>
                <a:lnTo>
                  <a:pt x="50" y="46"/>
                </a:lnTo>
                <a:lnTo>
                  <a:pt x="52" y="46"/>
                </a:lnTo>
                <a:lnTo>
                  <a:pt x="54" y="44"/>
                </a:lnTo>
                <a:lnTo>
                  <a:pt x="55" y="44"/>
                </a:lnTo>
                <a:lnTo>
                  <a:pt x="57" y="44"/>
                </a:lnTo>
                <a:lnTo>
                  <a:pt x="59" y="44"/>
                </a:lnTo>
                <a:lnTo>
                  <a:pt x="61" y="44"/>
                </a:lnTo>
                <a:lnTo>
                  <a:pt x="63" y="44"/>
                </a:lnTo>
                <a:lnTo>
                  <a:pt x="65" y="46"/>
                </a:lnTo>
                <a:lnTo>
                  <a:pt x="67" y="46"/>
                </a:lnTo>
                <a:lnTo>
                  <a:pt x="69" y="46"/>
                </a:lnTo>
                <a:lnTo>
                  <a:pt x="71" y="46"/>
                </a:lnTo>
                <a:lnTo>
                  <a:pt x="73" y="46"/>
                </a:lnTo>
                <a:lnTo>
                  <a:pt x="75" y="48"/>
                </a:lnTo>
                <a:lnTo>
                  <a:pt x="77" y="48"/>
                </a:lnTo>
                <a:lnTo>
                  <a:pt x="79" y="48"/>
                </a:lnTo>
                <a:lnTo>
                  <a:pt x="79" y="50"/>
                </a:lnTo>
                <a:lnTo>
                  <a:pt x="81" y="50"/>
                </a:lnTo>
                <a:lnTo>
                  <a:pt x="83" y="50"/>
                </a:lnTo>
                <a:lnTo>
                  <a:pt x="81" y="52"/>
                </a:lnTo>
                <a:lnTo>
                  <a:pt x="79" y="52"/>
                </a:lnTo>
                <a:lnTo>
                  <a:pt x="77" y="52"/>
                </a:lnTo>
                <a:lnTo>
                  <a:pt x="75" y="52"/>
                </a:lnTo>
                <a:lnTo>
                  <a:pt x="73" y="52"/>
                </a:lnTo>
                <a:lnTo>
                  <a:pt x="71" y="52"/>
                </a:lnTo>
                <a:lnTo>
                  <a:pt x="69" y="52"/>
                </a:lnTo>
                <a:lnTo>
                  <a:pt x="67" y="52"/>
                </a:lnTo>
                <a:lnTo>
                  <a:pt x="65" y="52"/>
                </a:lnTo>
                <a:lnTo>
                  <a:pt x="63" y="52"/>
                </a:lnTo>
                <a:lnTo>
                  <a:pt x="61" y="52"/>
                </a:lnTo>
                <a:lnTo>
                  <a:pt x="59" y="52"/>
                </a:lnTo>
                <a:lnTo>
                  <a:pt x="55" y="52"/>
                </a:lnTo>
                <a:lnTo>
                  <a:pt x="54" y="52"/>
                </a:lnTo>
                <a:lnTo>
                  <a:pt x="52" y="52"/>
                </a:lnTo>
                <a:lnTo>
                  <a:pt x="50" y="50"/>
                </a:lnTo>
                <a:lnTo>
                  <a:pt x="48" y="50"/>
                </a:lnTo>
                <a:lnTo>
                  <a:pt x="46" y="50"/>
                </a:lnTo>
                <a:lnTo>
                  <a:pt x="42" y="52"/>
                </a:lnTo>
                <a:lnTo>
                  <a:pt x="40" y="52"/>
                </a:lnTo>
                <a:lnTo>
                  <a:pt x="36" y="52"/>
                </a:lnTo>
                <a:lnTo>
                  <a:pt x="34" y="52"/>
                </a:lnTo>
                <a:lnTo>
                  <a:pt x="32" y="52"/>
                </a:lnTo>
                <a:lnTo>
                  <a:pt x="30" y="52"/>
                </a:lnTo>
                <a:lnTo>
                  <a:pt x="28" y="52"/>
                </a:lnTo>
                <a:lnTo>
                  <a:pt x="24" y="52"/>
                </a:lnTo>
                <a:lnTo>
                  <a:pt x="22" y="52"/>
                </a:lnTo>
                <a:lnTo>
                  <a:pt x="18" y="54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10" y="54"/>
                </a:lnTo>
                <a:lnTo>
                  <a:pt x="8" y="54"/>
                </a:lnTo>
                <a:lnTo>
                  <a:pt x="6" y="54"/>
                </a:lnTo>
                <a:lnTo>
                  <a:pt x="4" y="56"/>
                </a:lnTo>
                <a:lnTo>
                  <a:pt x="2" y="56"/>
                </a:lnTo>
                <a:lnTo>
                  <a:pt x="0" y="5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7" name="Freeform 1715"/>
          <p:cNvSpPr>
            <a:spLocks/>
          </p:cNvSpPr>
          <p:nvPr/>
        </p:nvSpPr>
        <p:spPr bwMode="auto">
          <a:xfrm>
            <a:off x="2011366" y="1520826"/>
            <a:ext cx="257175" cy="60325"/>
          </a:xfrm>
          <a:custGeom>
            <a:avLst/>
            <a:gdLst>
              <a:gd name="T0" fmla="*/ 40322500 w 162"/>
              <a:gd name="T1" fmla="*/ 70564375 h 38"/>
              <a:gd name="T2" fmla="*/ 70564375 w 162"/>
              <a:gd name="T3" fmla="*/ 65524063 h 38"/>
              <a:gd name="T4" fmla="*/ 90725625 w 162"/>
              <a:gd name="T5" fmla="*/ 70564375 h 38"/>
              <a:gd name="T6" fmla="*/ 105846563 w 162"/>
              <a:gd name="T7" fmla="*/ 60483750 h 38"/>
              <a:gd name="T8" fmla="*/ 131048125 w 162"/>
              <a:gd name="T9" fmla="*/ 55443438 h 38"/>
              <a:gd name="T10" fmla="*/ 120967500 w 162"/>
              <a:gd name="T11" fmla="*/ 60483750 h 38"/>
              <a:gd name="T12" fmla="*/ 110886875 w 162"/>
              <a:gd name="T13" fmla="*/ 70564375 h 38"/>
              <a:gd name="T14" fmla="*/ 141128750 w 162"/>
              <a:gd name="T15" fmla="*/ 65524063 h 38"/>
              <a:gd name="T16" fmla="*/ 161290000 w 162"/>
              <a:gd name="T17" fmla="*/ 65524063 h 38"/>
              <a:gd name="T18" fmla="*/ 186491563 w 162"/>
              <a:gd name="T19" fmla="*/ 65524063 h 38"/>
              <a:gd name="T20" fmla="*/ 191531875 w 162"/>
              <a:gd name="T21" fmla="*/ 65524063 h 38"/>
              <a:gd name="T22" fmla="*/ 161290000 w 162"/>
              <a:gd name="T23" fmla="*/ 70564375 h 38"/>
              <a:gd name="T24" fmla="*/ 120967500 w 162"/>
              <a:gd name="T25" fmla="*/ 75604688 h 38"/>
              <a:gd name="T26" fmla="*/ 90725625 w 162"/>
              <a:gd name="T27" fmla="*/ 80645000 h 38"/>
              <a:gd name="T28" fmla="*/ 70564375 w 162"/>
              <a:gd name="T29" fmla="*/ 90725625 h 38"/>
              <a:gd name="T30" fmla="*/ 110886875 w 162"/>
              <a:gd name="T31" fmla="*/ 95765938 h 38"/>
              <a:gd name="T32" fmla="*/ 141128750 w 162"/>
              <a:gd name="T33" fmla="*/ 90725625 h 38"/>
              <a:gd name="T34" fmla="*/ 171370625 w 162"/>
              <a:gd name="T35" fmla="*/ 85685313 h 38"/>
              <a:gd name="T36" fmla="*/ 201612500 w 162"/>
              <a:gd name="T37" fmla="*/ 80645000 h 38"/>
              <a:gd name="T38" fmla="*/ 226814063 w 162"/>
              <a:gd name="T39" fmla="*/ 75604688 h 38"/>
              <a:gd name="T40" fmla="*/ 257055938 w 162"/>
              <a:gd name="T41" fmla="*/ 70564375 h 38"/>
              <a:gd name="T42" fmla="*/ 277217188 w 162"/>
              <a:gd name="T43" fmla="*/ 75604688 h 38"/>
              <a:gd name="T44" fmla="*/ 297378438 w 162"/>
              <a:gd name="T45" fmla="*/ 70564375 h 38"/>
              <a:gd name="T46" fmla="*/ 322580000 w 162"/>
              <a:gd name="T47" fmla="*/ 70564375 h 38"/>
              <a:gd name="T48" fmla="*/ 352821875 w 162"/>
              <a:gd name="T49" fmla="*/ 70564375 h 38"/>
              <a:gd name="T50" fmla="*/ 378023438 w 162"/>
              <a:gd name="T51" fmla="*/ 55443438 h 38"/>
              <a:gd name="T52" fmla="*/ 408265313 w 162"/>
              <a:gd name="T53" fmla="*/ 35282188 h 38"/>
              <a:gd name="T54" fmla="*/ 388104063 w 162"/>
              <a:gd name="T55" fmla="*/ 30241875 h 38"/>
              <a:gd name="T56" fmla="*/ 372983125 w 162"/>
              <a:gd name="T57" fmla="*/ 40322500 h 38"/>
              <a:gd name="T58" fmla="*/ 357862188 w 162"/>
              <a:gd name="T59" fmla="*/ 35282188 h 38"/>
              <a:gd name="T60" fmla="*/ 332660625 w 162"/>
              <a:gd name="T61" fmla="*/ 35282188 h 38"/>
              <a:gd name="T62" fmla="*/ 332660625 w 162"/>
              <a:gd name="T63" fmla="*/ 25201563 h 38"/>
              <a:gd name="T64" fmla="*/ 347781563 w 162"/>
              <a:gd name="T65" fmla="*/ 15120938 h 38"/>
              <a:gd name="T66" fmla="*/ 357862188 w 162"/>
              <a:gd name="T67" fmla="*/ 0 h 38"/>
              <a:gd name="T68" fmla="*/ 327620313 w 162"/>
              <a:gd name="T69" fmla="*/ 5040313 h 38"/>
              <a:gd name="T70" fmla="*/ 297378438 w 162"/>
              <a:gd name="T71" fmla="*/ 15120938 h 38"/>
              <a:gd name="T72" fmla="*/ 302418750 w 162"/>
              <a:gd name="T73" fmla="*/ 25201563 h 38"/>
              <a:gd name="T74" fmla="*/ 282257500 w 162"/>
              <a:gd name="T75" fmla="*/ 35282188 h 38"/>
              <a:gd name="T76" fmla="*/ 287297813 w 162"/>
              <a:gd name="T77" fmla="*/ 40322500 h 38"/>
              <a:gd name="T78" fmla="*/ 277217188 w 162"/>
              <a:gd name="T79" fmla="*/ 50403125 h 38"/>
              <a:gd name="T80" fmla="*/ 231854375 w 162"/>
              <a:gd name="T81" fmla="*/ 50403125 h 38"/>
              <a:gd name="T82" fmla="*/ 221773750 w 162"/>
              <a:gd name="T83" fmla="*/ 40322500 h 38"/>
              <a:gd name="T84" fmla="*/ 201612500 w 162"/>
              <a:gd name="T85" fmla="*/ 40322500 h 38"/>
              <a:gd name="T86" fmla="*/ 211693125 w 162"/>
              <a:gd name="T87" fmla="*/ 30241875 h 38"/>
              <a:gd name="T88" fmla="*/ 186491563 w 162"/>
              <a:gd name="T89" fmla="*/ 20161250 h 38"/>
              <a:gd name="T90" fmla="*/ 176410938 w 162"/>
              <a:gd name="T91" fmla="*/ 15120938 h 38"/>
              <a:gd name="T92" fmla="*/ 141128750 w 162"/>
              <a:gd name="T93" fmla="*/ 15120938 h 38"/>
              <a:gd name="T94" fmla="*/ 115927188 w 162"/>
              <a:gd name="T95" fmla="*/ 20161250 h 38"/>
              <a:gd name="T96" fmla="*/ 136088438 w 162"/>
              <a:gd name="T97" fmla="*/ 25201563 h 38"/>
              <a:gd name="T98" fmla="*/ 100806250 w 162"/>
              <a:gd name="T99" fmla="*/ 25201563 h 38"/>
              <a:gd name="T100" fmla="*/ 70564375 w 162"/>
              <a:gd name="T101" fmla="*/ 30241875 h 38"/>
              <a:gd name="T102" fmla="*/ 90725625 w 162"/>
              <a:gd name="T103" fmla="*/ 35282188 h 38"/>
              <a:gd name="T104" fmla="*/ 115927188 w 162"/>
              <a:gd name="T105" fmla="*/ 35282188 h 38"/>
              <a:gd name="T106" fmla="*/ 85685313 w 162"/>
              <a:gd name="T107" fmla="*/ 40322500 h 38"/>
              <a:gd name="T108" fmla="*/ 35282188 w 162"/>
              <a:gd name="T109" fmla="*/ 45362813 h 38"/>
              <a:gd name="T110" fmla="*/ 65524063 w 162"/>
              <a:gd name="T111" fmla="*/ 50403125 h 38"/>
              <a:gd name="T112" fmla="*/ 95765938 w 162"/>
              <a:gd name="T113" fmla="*/ 45362813 h 38"/>
              <a:gd name="T114" fmla="*/ 75604688 w 162"/>
              <a:gd name="T115" fmla="*/ 50403125 h 38"/>
              <a:gd name="T116" fmla="*/ 20161250 w 162"/>
              <a:gd name="T117" fmla="*/ 55443438 h 38"/>
              <a:gd name="T118" fmla="*/ 10080625 w 162"/>
              <a:gd name="T119" fmla="*/ 65524063 h 38"/>
              <a:gd name="T120" fmla="*/ 40322500 w 162"/>
              <a:gd name="T121" fmla="*/ 65524063 h 3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2" h="38">
                <a:moveTo>
                  <a:pt x="16" y="26"/>
                </a:moveTo>
                <a:lnTo>
                  <a:pt x="16" y="26"/>
                </a:ln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20" y="28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8" y="26"/>
                </a:lnTo>
                <a:lnTo>
                  <a:pt x="26" y="28"/>
                </a:lnTo>
                <a:lnTo>
                  <a:pt x="28" y="28"/>
                </a:lnTo>
                <a:lnTo>
                  <a:pt x="30" y="28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38" y="24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48" y="22"/>
                </a:lnTo>
                <a:lnTo>
                  <a:pt x="48" y="20"/>
                </a:lnTo>
                <a:lnTo>
                  <a:pt x="50" y="22"/>
                </a:lnTo>
                <a:lnTo>
                  <a:pt x="52" y="22"/>
                </a:lnTo>
                <a:lnTo>
                  <a:pt x="54" y="22"/>
                </a:lnTo>
                <a:lnTo>
                  <a:pt x="56" y="22"/>
                </a:lnTo>
                <a:lnTo>
                  <a:pt x="54" y="22"/>
                </a:lnTo>
                <a:lnTo>
                  <a:pt x="52" y="22"/>
                </a:lnTo>
                <a:lnTo>
                  <a:pt x="50" y="22"/>
                </a:lnTo>
                <a:lnTo>
                  <a:pt x="48" y="24"/>
                </a:lnTo>
                <a:lnTo>
                  <a:pt x="46" y="26"/>
                </a:lnTo>
                <a:lnTo>
                  <a:pt x="48" y="26"/>
                </a:lnTo>
                <a:lnTo>
                  <a:pt x="44" y="26"/>
                </a:lnTo>
                <a:lnTo>
                  <a:pt x="44" y="28"/>
                </a:lnTo>
                <a:lnTo>
                  <a:pt x="46" y="28"/>
                </a:lnTo>
                <a:lnTo>
                  <a:pt x="48" y="28"/>
                </a:lnTo>
                <a:lnTo>
                  <a:pt x="50" y="28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60" y="24"/>
                </a:lnTo>
                <a:lnTo>
                  <a:pt x="62" y="24"/>
                </a:lnTo>
                <a:lnTo>
                  <a:pt x="64" y="24"/>
                </a:lnTo>
                <a:lnTo>
                  <a:pt x="62" y="26"/>
                </a:lnTo>
                <a:lnTo>
                  <a:pt x="64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80" y="24"/>
                </a:lnTo>
                <a:lnTo>
                  <a:pt x="82" y="24"/>
                </a:lnTo>
                <a:lnTo>
                  <a:pt x="80" y="26"/>
                </a:lnTo>
                <a:lnTo>
                  <a:pt x="78" y="26"/>
                </a:lnTo>
                <a:lnTo>
                  <a:pt x="76" y="26"/>
                </a:lnTo>
                <a:lnTo>
                  <a:pt x="74" y="26"/>
                </a:lnTo>
                <a:lnTo>
                  <a:pt x="72" y="28"/>
                </a:lnTo>
                <a:lnTo>
                  <a:pt x="70" y="28"/>
                </a:lnTo>
                <a:lnTo>
                  <a:pt x="66" y="28"/>
                </a:lnTo>
                <a:lnTo>
                  <a:pt x="64" y="28"/>
                </a:lnTo>
                <a:lnTo>
                  <a:pt x="62" y="28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0" y="32"/>
                </a:lnTo>
                <a:lnTo>
                  <a:pt x="28" y="34"/>
                </a:lnTo>
                <a:lnTo>
                  <a:pt x="26" y="34"/>
                </a:lnTo>
                <a:lnTo>
                  <a:pt x="28" y="36"/>
                </a:lnTo>
                <a:lnTo>
                  <a:pt x="30" y="36"/>
                </a:lnTo>
                <a:lnTo>
                  <a:pt x="32" y="38"/>
                </a:lnTo>
                <a:lnTo>
                  <a:pt x="34" y="38"/>
                </a:lnTo>
                <a:lnTo>
                  <a:pt x="36" y="38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6"/>
                </a:lnTo>
                <a:lnTo>
                  <a:pt x="56" y="36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8" y="34"/>
                </a:lnTo>
                <a:lnTo>
                  <a:pt x="70" y="34"/>
                </a:lnTo>
                <a:lnTo>
                  <a:pt x="72" y="34"/>
                </a:lnTo>
                <a:lnTo>
                  <a:pt x="74" y="34"/>
                </a:lnTo>
                <a:lnTo>
                  <a:pt x="76" y="32"/>
                </a:lnTo>
                <a:lnTo>
                  <a:pt x="78" y="32"/>
                </a:lnTo>
                <a:lnTo>
                  <a:pt x="80" y="32"/>
                </a:lnTo>
                <a:lnTo>
                  <a:pt x="82" y="30"/>
                </a:lnTo>
                <a:lnTo>
                  <a:pt x="84" y="32"/>
                </a:lnTo>
                <a:lnTo>
                  <a:pt x="86" y="30"/>
                </a:lnTo>
                <a:lnTo>
                  <a:pt x="88" y="30"/>
                </a:lnTo>
                <a:lnTo>
                  <a:pt x="90" y="30"/>
                </a:lnTo>
                <a:lnTo>
                  <a:pt x="92" y="30"/>
                </a:lnTo>
                <a:lnTo>
                  <a:pt x="96" y="30"/>
                </a:lnTo>
                <a:lnTo>
                  <a:pt x="98" y="28"/>
                </a:lnTo>
                <a:lnTo>
                  <a:pt x="100" y="28"/>
                </a:lnTo>
                <a:lnTo>
                  <a:pt x="102" y="28"/>
                </a:lnTo>
                <a:lnTo>
                  <a:pt x="104" y="28"/>
                </a:lnTo>
                <a:lnTo>
                  <a:pt x="106" y="28"/>
                </a:lnTo>
                <a:lnTo>
                  <a:pt x="104" y="28"/>
                </a:lnTo>
                <a:lnTo>
                  <a:pt x="106" y="30"/>
                </a:lnTo>
                <a:lnTo>
                  <a:pt x="108" y="30"/>
                </a:lnTo>
                <a:lnTo>
                  <a:pt x="110" y="30"/>
                </a:lnTo>
                <a:lnTo>
                  <a:pt x="112" y="30"/>
                </a:lnTo>
                <a:lnTo>
                  <a:pt x="114" y="30"/>
                </a:lnTo>
                <a:lnTo>
                  <a:pt x="116" y="28"/>
                </a:lnTo>
                <a:lnTo>
                  <a:pt x="118" y="28"/>
                </a:lnTo>
                <a:lnTo>
                  <a:pt x="118" y="26"/>
                </a:lnTo>
                <a:lnTo>
                  <a:pt x="118" y="28"/>
                </a:lnTo>
                <a:lnTo>
                  <a:pt x="118" y="30"/>
                </a:lnTo>
                <a:lnTo>
                  <a:pt x="120" y="30"/>
                </a:lnTo>
                <a:lnTo>
                  <a:pt x="122" y="30"/>
                </a:lnTo>
                <a:lnTo>
                  <a:pt x="124" y="30"/>
                </a:lnTo>
                <a:lnTo>
                  <a:pt x="126" y="30"/>
                </a:lnTo>
                <a:lnTo>
                  <a:pt x="128" y="28"/>
                </a:lnTo>
                <a:lnTo>
                  <a:pt x="130" y="28"/>
                </a:lnTo>
                <a:lnTo>
                  <a:pt x="132" y="28"/>
                </a:lnTo>
                <a:lnTo>
                  <a:pt x="134" y="28"/>
                </a:lnTo>
                <a:lnTo>
                  <a:pt x="136" y="28"/>
                </a:lnTo>
                <a:lnTo>
                  <a:pt x="138" y="28"/>
                </a:lnTo>
                <a:lnTo>
                  <a:pt x="140" y="28"/>
                </a:lnTo>
                <a:lnTo>
                  <a:pt x="142" y="26"/>
                </a:lnTo>
                <a:lnTo>
                  <a:pt x="144" y="24"/>
                </a:lnTo>
                <a:lnTo>
                  <a:pt x="146" y="24"/>
                </a:lnTo>
                <a:lnTo>
                  <a:pt x="148" y="24"/>
                </a:lnTo>
                <a:lnTo>
                  <a:pt x="150" y="22"/>
                </a:lnTo>
                <a:lnTo>
                  <a:pt x="152" y="22"/>
                </a:lnTo>
                <a:lnTo>
                  <a:pt x="154" y="20"/>
                </a:lnTo>
                <a:lnTo>
                  <a:pt x="156" y="20"/>
                </a:lnTo>
                <a:lnTo>
                  <a:pt x="158" y="18"/>
                </a:lnTo>
                <a:lnTo>
                  <a:pt x="160" y="18"/>
                </a:lnTo>
                <a:lnTo>
                  <a:pt x="162" y="14"/>
                </a:lnTo>
                <a:lnTo>
                  <a:pt x="162" y="12"/>
                </a:lnTo>
                <a:lnTo>
                  <a:pt x="160" y="12"/>
                </a:lnTo>
                <a:lnTo>
                  <a:pt x="158" y="12"/>
                </a:lnTo>
                <a:lnTo>
                  <a:pt x="156" y="12"/>
                </a:lnTo>
                <a:lnTo>
                  <a:pt x="154" y="12"/>
                </a:lnTo>
                <a:lnTo>
                  <a:pt x="152" y="12"/>
                </a:lnTo>
                <a:lnTo>
                  <a:pt x="150" y="12"/>
                </a:lnTo>
                <a:lnTo>
                  <a:pt x="148" y="12"/>
                </a:lnTo>
                <a:lnTo>
                  <a:pt x="148" y="14"/>
                </a:lnTo>
                <a:lnTo>
                  <a:pt x="146" y="14"/>
                </a:lnTo>
                <a:lnTo>
                  <a:pt x="148" y="16"/>
                </a:lnTo>
                <a:lnTo>
                  <a:pt x="146" y="16"/>
                </a:lnTo>
                <a:lnTo>
                  <a:pt x="144" y="16"/>
                </a:lnTo>
                <a:lnTo>
                  <a:pt x="142" y="18"/>
                </a:lnTo>
                <a:lnTo>
                  <a:pt x="142" y="16"/>
                </a:lnTo>
                <a:lnTo>
                  <a:pt x="144" y="14"/>
                </a:lnTo>
                <a:lnTo>
                  <a:pt x="142" y="14"/>
                </a:lnTo>
                <a:lnTo>
                  <a:pt x="138" y="14"/>
                </a:lnTo>
                <a:lnTo>
                  <a:pt x="136" y="14"/>
                </a:lnTo>
                <a:lnTo>
                  <a:pt x="134" y="16"/>
                </a:lnTo>
                <a:lnTo>
                  <a:pt x="132" y="16"/>
                </a:lnTo>
                <a:lnTo>
                  <a:pt x="132" y="14"/>
                </a:lnTo>
                <a:lnTo>
                  <a:pt x="134" y="14"/>
                </a:lnTo>
                <a:lnTo>
                  <a:pt x="138" y="12"/>
                </a:lnTo>
                <a:lnTo>
                  <a:pt x="136" y="12"/>
                </a:lnTo>
                <a:lnTo>
                  <a:pt x="134" y="12"/>
                </a:lnTo>
                <a:lnTo>
                  <a:pt x="130" y="12"/>
                </a:lnTo>
                <a:lnTo>
                  <a:pt x="132" y="10"/>
                </a:lnTo>
                <a:lnTo>
                  <a:pt x="134" y="10"/>
                </a:lnTo>
                <a:lnTo>
                  <a:pt x="136" y="10"/>
                </a:lnTo>
                <a:lnTo>
                  <a:pt x="138" y="10"/>
                </a:lnTo>
                <a:lnTo>
                  <a:pt x="140" y="8"/>
                </a:lnTo>
                <a:lnTo>
                  <a:pt x="140" y="6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4" y="2"/>
                </a:lnTo>
                <a:lnTo>
                  <a:pt x="144" y="0"/>
                </a:lnTo>
                <a:lnTo>
                  <a:pt x="142" y="0"/>
                </a:lnTo>
                <a:lnTo>
                  <a:pt x="138" y="0"/>
                </a:lnTo>
                <a:lnTo>
                  <a:pt x="136" y="0"/>
                </a:lnTo>
                <a:lnTo>
                  <a:pt x="134" y="0"/>
                </a:lnTo>
                <a:lnTo>
                  <a:pt x="134" y="2"/>
                </a:lnTo>
                <a:lnTo>
                  <a:pt x="132" y="2"/>
                </a:lnTo>
                <a:lnTo>
                  <a:pt x="130" y="2"/>
                </a:lnTo>
                <a:lnTo>
                  <a:pt x="126" y="4"/>
                </a:lnTo>
                <a:lnTo>
                  <a:pt x="124" y="4"/>
                </a:lnTo>
                <a:lnTo>
                  <a:pt x="122" y="4"/>
                </a:lnTo>
                <a:lnTo>
                  <a:pt x="120" y="6"/>
                </a:lnTo>
                <a:lnTo>
                  <a:pt x="118" y="6"/>
                </a:lnTo>
                <a:lnTo>
                  <a:pt x="116" y="6"/>
                </a:lnTo>
                <a:lnTo>
                  <a:pt x="114" y="6"/>
                </a:lnTo>
                <a:lnTo>
                  <a:pt x="116" y="8"/>
                </a:lnTo>
                <a:lnTo>
                  <a:pt x="118" y="8"/>
                </a:lnTo>
                <a:lnTo>
                  <a:pt x="120" y="10"/>
                </a:lnTo>
                <a:lnTo>
                  <a:pt x="122" y="10"/>
                </a:lnTo>
                <a:lnTo>
                  <a:pt x="120" y="12"/>
                </a:lnTo>
                <a:lnTo>
                  <a:pt x="118" y="12"/>
                </a:lnTo>
                <a:lnTo>
                  <a:pt x="116" y="12"/>
                </a:lnTo>
                <a:lnTo>
                  <a:pt x="114" y="14"/>
                </a:lnTo>
                <a:lnTo>
                  <a:pt x="112" y="14"/>
                </a:lnTo>
                <a:lnTo>
                  <a:pt x="110" y="14"/>
                </a:lnTo>
                <a:lnTo>
                  <a:pt x="108" y="14"/>
                </a:lnTo>
                <a:lnTo>
                  <a:pt x="110" y="14"/>
                </a:lnTo>
                <a:lnTo>
                  <a:pt x="112" y="14"/>
                </a:lnTo>
                <a:lnTo>
                  <a:pt x="114" y="16"/>
                </a:lnTo>
                <a:lnTo>
                  <a:pt x="116" y="16"/>
                </a:lnTo>
                <a:lnTo>
                  <a:pt x="118" y="18"/>
                </a:lnTo>
                <a:lnTo>
                  <a:pt x="116" y="18"/>
                </a:lnTo>
                <a:lnTo>
                  <a:pt x="114" y="20"/>
                </a:lnTo>
                <a:lnTo>
                  <a:pt x="112" y="20"/>
                </a:lnTo>
                <a:lnTo>
                  <a:pt x="110" y="20"/>
                </a:lnTo>
                <a:lnTo>
                  <a:pt x="106" y="20"/>
                </a:lnTo>
                <a:lnTo>
                  <a:pt x="104" y="20"/>
                </a:lnTo>
                <a:lnTo>
                  <a:pt x="96" y="20"/>
                </a:lnTo>
                <a:lnTo>
                  <a:pt x="94" y="20"/>
                </a:lnTo>
                <a:lnTo>
                  <a:pt x="92" y="20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6" y="18"/>
                </a:lnTo>
                <a:lnTo>
                  <a:pt x="88" y="18"/>
                </a:lnTo>
                <a:lnTo>
                  <a:pt x="88" y="16"/>
                </a:lnTo>
                <a:lnTo>
                  <a:pt x="90" y="16"/>
                </a:lnTo>
                <a:lnTo>
                  <a:pt x="88" y="16"/>
                </a:lnTo>
                <a:lnTo>
                  <a:pt x="86" y="16"/>
                </a:lnTo>
                <a:lnTo>
                  <a:pt x="84" y="16"/>
                </a:lnTo>
                <a:lnTo>
                  <a:pt x="82" y="16"/>
                </a:lnTo>
                <a:lnTo>
                  <a:pt x="80" y="16"/>
                </a:lnTo>
                <a:lnTo>
                  <a:pt x="82" y="14"/>
                </a:lnTo>
                <a:lnTo>
                  <a:pt x="84" y="14"/>
                </a:lnTo>
                <a:lnTo>
                  <a:pt x="86" y="14"/>
                </a:lnTo>
                <a:lnTo>
                  <a:pt x="88" y="14"/>
                </a:lnTo>
                <a:lnTo>
                  <a:pt x="86" y="12"/>
                </a:lnTo>
                <a:lnTo>
                  <a:pt x="84" y="12"/>
                </a:lnTo>
                <a:lnTo>
                  <a:pt x="84" y="10"/>
                </a:lnTo>
                <a:lnTo>
                  <a:pt x="82" y="10"/>
                </a:lnTo>
                <a:lnTo>
                  <a:pt x="80" y="8"/>
                </a:lnTo>
                <a:lnTo>
                  <a:pt x="78" y="8"/>
                </a:lnTo>
                <a:lnTo>
                  <a:pt x="76" y="8"/>
                </a:lnTo>
                <a:lnTo>
                  <a:pt x="74" y="8"/>
                </a:lnTo>
                <a:lnTo>
                  <a:pt x="72" y="8"/>
                </a:lnTo>
                <a:lnTo>
                  <a:pt x="70" y="10"/>
                </a:lnTo>
                <a:lnTo>
                  <a:pt x="68" y="10"/>
                </a:lnTo>
                <a:lnTo>
                  <a:pt x="66" y="10"/>
                </a:lnTo>
                <a:lnTo>
                  <a:pt x="68" y="8"/>
                </a:lnTo>
                <a:lnTo>
                  <a:pt x="70" y="6"/>
                </a:lnTo>
                <a:lnTo>
                  <a:pt x="68" y="4"/>
                </a:lnTo>
                <a:lnTo>
                  <a:pt x="64" y="4"/>
                </a:lnTo>
                <a:lnTo>
                  <a:pt x="62" y="4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10"/>
                </a:lnTo>
                <a:lnTo>
                  <a:pt x="54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0" y="10"/>
                </a:lnTo>
                <a:lnTo>
                  <a:pt x="48" y="10"/>
                </a:lnTo>
                <a:lnTo>
                  <a:pt x="42" y="10"/>
                </a:lnTo>
                <a:lnTo>
                  <a:pt x="40" y="10"/>
                </a:lnTo>
                <a:lnTo>
                  <a:pt x="38" y="10"/>
                </a:lnTo>
                <a:lnTo>
                  <a:pt x="36" y="10"/>
                </a:lnTo>
                <a:lnTo>
                  <a:pt x="34" y="10"/>
                </a:lnTo>
                <a:lnTo>
                  <a:pt x="32" y="10"/>
                </a:lnTo>
                <a:lnTo>
                  <a:pt x="30" y="12"/>
                </a:lnTo>
                <a:lnTo>
                  <a:pt x="28" y="12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46" y="14"/>
                </a:lnTo>
                <a:lnTo>
                  <a:pt x="50" y="14"/>
                </a:lnTo>
                <a:lnTo>
                  <a:pt x="48" y="14"/>
                </a:lnTo>
                <a:lnTo>
                  <a:pt x="46" y="14"/>
                </a:lnTo>
                <a:lnTo>
                  <a:pt x="44" y="14"/>
                </a:lnTo>
                <a:lnTo>
                  <a:pt x="42" y="16"/>
                </a:lnTo>
                <a:lnTo>
                  <a:pt x="40" y="16"/>
                </a:lnTo>
                <a:lnTo>
                  <a:pt x="38" y="14"/>
                </a:lnTo>
                <a:lnTo>
                  <a:pt x="36" y="16"/>
                </a:lnTo>
                <a:lnTo>
                  <a:pt x="34" y="16"/>
                </a:lnTo>
                <a:lnTo>
                  <a:pt x="32" y="16"/>
                </a:lnTo>
                <a:lnTo>
                  <a:pt x="24" y="16"/>
                </a:lnTo>
                <a:lnTo>
                  <a:pt x="22" y="16"/>
                </a:lnTo>
                <a:lnTo>
                  <a:pt x="20" y="16"/>
                </a:lnTo>
                <a:lnTo>
                  <a:pt x="14" y="18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6" y="20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4" y="18"/>
                </a:lnTo>
                <a:lnTo>
                  <a:pt x="36" y="18"/>
                </a:lnTo>
                <a:lnTo>
                  <a:pt x="38" y="18"/>
                </a:lnTo>
                <a:lnTo>
                  <a:pt x="40" y="18"/>
                </a:lnTo>
                <a:lnTo>
                  <a:pt x="42" y="18"/>
                </a:lnTo>
                <a:lnTo>
                  <a:pt x="36" y="18"/>
                </a:lnTo>
                <a:lnTo>
                  <a:pt x="34" y="18"/>
                </a:lnTo>
                <a:lnTo>
                  <a:pt x="32" y="20"/>
                </a:lnTo>
                <a:lnTo>
                  <a:pt x="30" y="20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12" y="20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4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6"/>
                </a:lnTo>
                <a:lnTo>
                  <a:pt x="12" y="26"/>
                </a:lnTo>
                <a:lnTo>
                  <a:pt x="14" y="26"/>
                </a:lnTo>
                <a:lnTo>
                  <a:pt x="16" y="26"/>
                </a:lnTo>
                <a:lnTo>
                  <a:pt x="14" y="26"/>
                </a:lnTo>
                <a:lnTo>
                  <a:pt x="16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8" name="Freeform 1716"/>
          <p:cNvSpPr>
            <a:spLocks/>
          </p:cNvSpPr>
          <p:nvPr/>
        </p:nvSpPr>
        <p:spPr bwMode="auto">
          <a:xfrm>
            <a:off x="2011366" y="1520826"/>
            <a:ext cx="257175" cy="60325"/>
          </a:xfrm>
          <a:custGeom>
            <a:avLst/>
            <a:gdLst>
              <a:gd name="T0" fmla="*/ 40322500 w 162"/>
              <a:gd name="T1" fmla="*/ 70564375 h 38"/>
              <a:gd name="T2" fmla="*/ 70564375 w 162"/>
              <a:gd name="T3" fmla="*/ 65524063 h 38"/>
              <a:gd name="T4" fmla="*/ 90725625 w 162"/>
              <a:gd name="T5" fmla="*/ 70564375 h 38"/>
              <a:gd name="T6" fmla="*/ 105846563 w 162"/>
              <a:gd name="T7" fmla="*/ 60483750 h 38"/>
              <a:gd name="T8" fmla="*/ 131048125 w 162"/>
              <a:gd name="T9" fmla="*/ 55443438 h 38"/>
              <a:gd name="T10" fmla="*/ 120967500 w 162"/>
              <a:gd name="T11" fmla="*/ 60483750 h 38"/>
              <a:gd name="T12" fmla="*/ 110886875 w 162"/>
              <a:gd name="T13" fmla="*/ 70564375 h 38"/>
              <a:gd name="T14" fmla="*/ 141128750 w 162"/>
              <a:gd name="T15" fmla="*/ 65524063 h 38"/>
              <a:gd name="T16" fmla="*/ 161290000 w 162"/>
              <a:gd name="T17" fmla="*/ 65524063 h 38"/>
              <a:gd name="T18" fmla="*/ 186491563 w 162"/>
              <a:gd name="T19" fmla="*/ 65524063 h 38"/>
              <a:gd name="T20" fmla="*/ 191531875 w 162"/>
              <a:gd name="T21" fmla="*/ 65524063 h 38"/>
              <a:gd name="T22" fmla="*/ 161290000 w 162"/>
              <a:gd name="T23" fmla="*/ 70564375 h 38"/>
              <a:gd name="T24" fmla="*/ 120967500 w 162"/>
              <a:gd name="T25" fmla="*/ 75604688 h 38"/>
              <a:gd name="T26" fmla="*/ 90725625 w 162"/>
              <a:gd name="T27" fmla="*/ 80645000 h 38"/>
              <a:gd name="T28" fmla="*/ 70564375 w 162"/>
              <a:gd name="T29" fmla="*/ 90725625 h 38"/>
              <a:gd name="T30" fmla="*/ 110886875 w 162"/>
              <a:gd name="T31" fmla="*/ 95765938 h 38"/>
              <a:gd name="T32" fmla="*/ 141128750 w 162"/>
              <a:gd name="T33" fmla="*/ 90725625 h 38"/>
              <a:gd name="T34" fmla="*/ 171370625 w 162"/>
              <a:gd name="T35" fmla="*/ 85685313 h 38"/>
              <a:gd name="T36" fmla="*/ 201612500 w 162"/>
              <a:gd name="T37" fmla="*/ 80645000 h 38"/>
              <a:gd name="T38" fmla="*/ 226814063 w 162"/>
              <a:gd name="T39" fmla="*/ 75604688 h 38"/>
              <a:gd name="T40" fmla="*/ 257055938 w 162"/>
              <a:gd name="T41" fmla="*/ 70564375 h 38"/>
              <a:gd name="T42" fmla="*/ 277217188 w 162"/>
              <a:gd name="T43" fmla="*/ 75604688 h 38"/>
              <a:gd name="T44" fmla="*/ 297378438 w 162"/>
              <a:gd name="T45" fmla="*/ 70564375 h 38"/>
              <a:gd name="T46" fmla="*/ 322580000 w 162"/>
              <a:gd name="T47" fmla="*/ 70564375 h 38"/>
              <a:gd name="T48" fmla="*/ 352821875 w 162"/>
              <a:gd name="T49" fmla="*/ 70564375 h 38"/>
              <a:gd name="T50" fmla="*/ 378023438 w 162"/>
              <a:gd name="T51" fmla="*/ 55443438 h 38"/>
              <a:gd name="T52" fmla="*/ 408265313 w 162"/>
              <a:gd name="T53" fmla="*/ 35282188 h 38"/>
              <a:gd name="T54" fmla="*/ 388104063 w 162"/>
              <a:gd name="T55" fmla="*/ 30241875 h 38"/>
              <a:gd name="T56" fmla="*/ 372983125 w 162"/>
              <a:gd name="T57" fmla="*/ 40322500 h 38"/>
              <a:gd name="T58" fmla="*/ 357862188 w 162"/>
              <a:gd name="T59" fmla="*/ 35282188 h 38"/>
              <a:gd name="T60" fmla="*/ 332660625 w 162"/>
              <a:gd name="T61" fmla="*/ 35282188 h 38"/>
              <a:gd name="T62" fmla="*/ 332660625 w 162"/>
              <a:gd name="T63" fmla="*/ 25201563 h 38"/>
              <a:gd name="T64" fmla="*/ 347781563 w 162"/>
              <a:gd name="T65" fmla="*/ 15120938 h 38"/>
              <a:gd name="T66" fmla="*/ 357862188 w 162"/>
              <a:gd name="T67" fmla="*/ 0 h 38"/>
              <a:gd name="T68" fmla="*/ 327620313 w 162"/>
              <a:gd name="T69" fmla="*/ 5040313 h 38"/>
              <a:gd name="T70" fmla="*/ 297378438 w 162"/>
              <a:gd name="T71" fmla="*/ 15120938 h 38"/>
              <a:gd name="T72" fmla="*/ 302418750 w 162"/>
              <a:gd name="T73" fmla="*/ 25201563 h 38"/>
              <a:gd name="T74" fmla="*/ 282257500 w 162"/>
              <a:gd name="T75" fmla="*/ 35282188 h 38"/>
              <a:gd name="T76" fmla="*/ 287297813 w 162"/>
              <a:gd name="T77" fmla="*/ 40322500 h 38"/>
              <a:gd name="T78" fmla="*/ 277217188 w 162"/>
              <a:gd name="T79" fmla="*/ 50403125 h 38"/>
              <a:gd name="T80" fmla="*/ 231854375 w 162"/>
              <a:gd name="T81" fmla="*/ 50403125 h 38"/>
              <a:gd name="T82" fmla="*/ 221773750 w 162"/>
              <a:gd name="T83" fmla="*/ 40322500 h 38"/>
              <a:gd name="T84" fmla="*/ 201612500 w 162"/>
              <a:gd name="T85" fmla="*/ 40322500 h 38"/>
              <a:gd name="T86" fmla="*/ 211693125 w 162"/>
              <a:gd name="T87" fmla="*/ 30241875 h 38"/>
              <a:gd name="T88" fmla="*/ 186491563 w 162"/>
              <a:gd name="T89" fmla="*/ 20161250 h 38"/>
              <a:gd name="T90" fmla="*/ 176410938 w 162"/>
              <a:gd name="T91" fmla="*/ 15120938 h 38"/>
              <a:gd name="T92" fmla="*/ 141128750 w 162"/>
              <a:gd name="T93" fmla="*/ 15120938 h 38"/>
              <a:gd name="T94" fmla="*/ 115927188 w 162"/>
              <a:gd name="T95" fmla="*/ 20161250 h 38"/>
              <a:gd name="T96" fmla="*/ 136088438 w 162"/>
              <a:gd name="T97" fmla="*/ 25201563 h 38"/>
              <a:gd name="T98" fmla="*/ 100806250 w 162"/>
              <a:gd name="T99" fmla="*/ 25201563 h 38"/>
              <a:gd name="T100" fmla="*/ 70564375 w 162"/>
              <a:gd name="T101" fmla="*/ 30241875 h 38"/>
              <a:gd name="T102" fmla="*/ 90725625 w 162"/>
              <a:gd name="T103" fmla="*/ 35282188 h 38"/>
              <a:gd name="T104" fmla="*/ 115927188 w 162"/>
              <a:gd name="T105" fmla="*/ 35282188 h 38"/>
              <a:gd name="T106" fmla="*/ 85685313 w 162"/>
              <a:gd name="T107" fmla="*/ 40322500 h 38"/>
              <a:gd name="T108" fmla="*/ 35282188 w 162"/>
              <a:gd name="T109" fmla="*/ 45362813 h 38"/>
              <a:gd name="T110" fmla="*/ 65524063 w 162"/>
              <a:gd name="T111" fmla="*/ 50403125 h 38"/>
              <a:gd name="T112" fmla="*/ 95765938 w 162"/>
              <a:gd name="T113" fmla="*/ 45362813 h 38"/>
              <a:gd name="T114" fmla="*/ 75604688 w 162"/>
              <a:gd name="T115" fmla="*/ 50403125 h 38"/>
              <a:gd name="T116" fmla="*/ 20161250 w 162"/>
              <a:gd name="T117" fmla="*/ 55443438 h 38"/>
              <a:gd name="T118" fmla="*/ 10080625 w 162"/>
              <a:gd name="T119" fmla="*/ 65524063 h 38"/>
              <a:gd name="T120" fmla="*/ 40322500 w 162"/>
              <a:gd name="T121" fmla="*/ 65524063 h 3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2" h="38">
                <a:moveTo>
                  <a:pt x="16" y="26"/>
                </a:moveTo>
                <a:lnTo>
                  <a:pt x="16" y="26"/>
                </a:ln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20" y="28"/>
                </a:lnTo>
                <a:lnTo>
                  <a:pt x="22" y="26"/>
                </a:lnTo>
                <a:lnTo>
                  <a:pt x="24" y="26"/>
                </a:lnTo>
                <a:lnTo>
                  <a:pt x="26" y="26"/>
                </a:lnTo>
                <a:lnTo>
                  <a:pt x="28" y="26"/>
                </a:lnTo>
                <a:lnTo>
                  <a:pt x="26" y="28"/>
                </a:lnTo>
                <a:lnTo>
                  <a:pt x="28" y="28"/>
                </a:lnTo>
                <a:lnTo>
                  <a:pt x="30" y="28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6" y="26"/>
                </a:lnTo>
                <a:lnTo>
                  <a:pt x="38" y="26"/>
                </a:lnTo>
                <a:lnTo>
                  <a:pt x="40" y="24"/>
                </a:lnTo>
                <a:lnTo>
                  <a:pt x="38" y="24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48" y="22"/>
                </a:lnTo>
                <a:lnTo>
                  <a:pt x="48" y="20"/>
                </a:lnTo>
                <a:lnTo>
                  <a:pt x="50" y="22"/>
                </a:lnTo>
                <a:lnTo>
                  <a:pt x="52" y="22"/>
                </a:lnTo>
                <a:lnTo>
                  <a:pt x="54" y="22"/>
                </a:lnTo>
                <a:lnTo>
                  <a:pt x="56" y="22"/>
                </a:lnTo>
                <a:lnTo>
                  <a:pt x="54" y="22"/>
                </a:lnTo>
                <a:lnTo>
                  <a:pt x="52" y="22"/>
                </a:lnTo>
                <a:lnTo>
                  <a:pt x="50" y="22"/>
                </a:lnTo>
                <a:lnTo>
                  <a:pt x="48" y="24"/>
                </a:lnTo>
                <a:lnTo>
                  <a:pt x="46" y="26"/>
                </a:lnTo>
                <a:lnTo>
                  <a:pt x="48" y="26"/>
                </a:lnTo>
                <a:lnTo>
                  <a:pt x="44" y="26"/>
                </a:lnTo>
                <a:lnTo>
                  <a:pt x="44" y="28"/>
                </a:lnTo>
                <a:lnTo>
                  <a:pt x="46" y="28"/>
                </a:lnTo>
                <a:lnTo>
                  <a:pt x="48" y="28"/>
                </a:lnTo>
                <a:lnTo>
                  <a:pt x="50" y="28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8" y="26"/>
                </a:lnTo>
                <a:lnTo>
                  <a:pt x="60" y="24"/>
                </a:lnTo>
                <a:lnTo>
                  <a:pt x="62" y="24"/>
                </a:lnTo>
                <a:lnTo>
                  <a:pt x="64" y="24"/>
                </a:lnTo>
                <a:lnTo>
                  <a:pt x="62" y="26"/>
                </a:lnTo>
                <a:lnTo>
                  <a:pt x="64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80" y="24"/>
                </a:lnTo>
                <a:lnTo>
                  <a:pt x="82" y="24"/>
                </a:lnTo>
                <a:lnTo>
                  <a:pt x="80" y="26"/>
                </a:lnTo>
                <a:lnTo>
                  <a:pt x="78" y="26"/>
                </a:lnTo>
                <a:lnTo>
                  <a:pt x="76" y="26"/>
                </a:lnTo>
                <a:lnTo>
                  <a:pt x="74" y="26"/>
                </a:lnTo>
                <a:lnTo>
                  <a:pt x="72" y="28"/>
                </a:lnTo>
                <a:lnTo>
                  <a:pt x="70" y="28"/>
                </a:lnTo>
                <a:lnTo>
                  <a:pt x="66" y="28"/>
                </a:lnTo>
                <a:lnTo>
                  <a:pt x="64" y="28"/>
                </a:lnTo>
                <a:lnTo>
                  <a:pt x="62" y="28"/>
                </a:lnTo>
                <a:lnTo>
                  <a:pt x="56" y="28"/>
                </a:lnTo>
                <a:lnTo>
                  <a:pt x="54" y="28"/>
                </a:lnTo>
                <a:lnTo>
                  <a:pt x="52" y="28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0"/>
                </a:lnTo>
                <a:lnTo>
                  <a:pt x="42" y="32"/>
                </a:lnTo>
                <a:lnTo>
                  <a:pt x="40" y="32"/>
                </a:lnTo>
                <a:lnTo>
                  <a:pt x="38" y="32"/>
                </a:lnTo>
                <a:lnTo>
                  <a:pt x="36" y="32"/>
                </a:lnTo>
                <a:lnTo>
                  <a:pt x="34" y="32"/>
                </a:lnTo>
                <a:lnTo>
                  <a:pt x="32" y="32"/>
                </a:lnTo>
                <a:lnTo>
                  <a:pt x="30" y="32"/>
                </a:lnTo>
                <a:lnTo>
                  <a:pt x="28" y="34"/>
                </a:lnTo>
                <a:lnTo>
                  <a:pt x="26" y="34"/>
                </a:lnTo>
                <a:lnTo>
                  <a:pt x="28" y="36"/>
                </a:lnTo>
                <a:lnTo>
                  <a:pt x="30" y="36"/>
                </a:lnTo>
                <a:lnTo>
                  <a:pt x="32" y="38"/>
                </a:lnTo>
                <a:lnTo>
                  <a:pt x="34" y="38"/>
                </a:lnTo>
                <a:lnTo>
                  <a:pt x="36" y="38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6"/>
                </a:lnTo>
                <a:lnTo>
                  <a:pt x="56" y="36"/>
                </a:lnTo>
                <a:lnTo>
                  <a:pt x="58" y="36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8" y="34"/>
                </a:lnTo>
                <a:lnTo>
                  <a:pt x="70" y="34"/>
                </a:lnTo>
                <a:lnTo>
                  <a:pt x="72" y="34"/>
                </a:lnTo>
                <a:lnTo>
                  <a:pt x="74" y="34"/>
                </a:lnTo>
                <a:lnTo>
                  <a:pt x="76" y="32"/>
                </a:lnTo>
                <a:lnTo>
                  <a:pt x="78" y="32"/>
                </a:lnTo>
                <a:lnTo>
                  <a:pt x="80" y="32"/>
                </a:lnTo>
                <a:lnTo>
                  <a:pt x="82" y="30"/>
                </a:lnTo>
                <a:lnTo>
                  <a:pt x="84" y="32"/>
                </a:lnTo>
                <a:lnTo>
                  <a:pt x="86" y="30"/>
                </a:lnTo>
                <a:lnTo>
                  <a:pt x="88" y="30"/>
                </a:lnTo>
                <a:lnTo>
                  <a:pt x="90" y="30"/>
                </a:lnTo>
                <a:lnTo>
                  <a:pt x="92" y="30"/>
                </a:lnTo>
                <a:lnTo>
                  <a:pt x="96" y="30"/>
                </a:lnTo>
                <a:lnTo>
                  <a:pt x="98" y="28"/>
                </a:lnTo>
                <a:lnTo>
                  <a:pt x="100" y="28"/>
                </a:lnTo>
                <a:lnTo>
                  <a:pt x="102" y="28"/>
                </a:lnTo>
                <a:lnTo>
                  <a:pt x="104" y="28"/>
                </a:lnTo>
                <a:lnTo>
                  <a:pt x="106" y="28"/>
                </a:lnTo>
                <a:lnTo>
                  <a:pt x="104" y="28"/>
                </a:lnTo>
                <a:lnTo>
                  <a:pt x="106" y="30"/>
                </a:lnTo>
                <a:lnTo>
                  <a:pt x="108" y="30"/>
                </a:lnTo>
                <a:lnTo>
                  <a:pt x="110" y="30"/>
                </a:lnTo>
                <a:lnTo>
                  <a:pt x="112" y="30"/>
                </a:lnTo>
                <a:lnTo>
                  <a:pt x="114" y="30"/>
                </a:lnTo>
                <a:lnTo>
                  <a:pt x="116" y="28"/>
                </a:lnTo>
                <a:lnTo>
                  <a:pt x="118" y="28"/>
                </a:lnTo>
                <a:lnTo>
                  <a:pt x="118" y="26"/>
                </a:lnTo>
                <a:lnTo>
                  <a:pt x="118" y="28"/>
                </a:lnTo>
                <a:lnTo>
                  <a:pt x="118" y="30"/>
                </a:lnTo>
                <a:lnTo>
                  <a:pt x="120" y="30"/>
                </a:lnTo>
                <a:lnTo>
                  <a:pt x="122" y="30"/>
                </a:lnTo>
                <a:lnTo>
                  <a:pt x="124" y="30"/>
                </a:lnTo>
                <a:lnTo>
                  <a:pt x="126" y="30"/>
                </a:lnTo>
                <a:lnTo>
                  <a:pt x="128" y="28"/>
                </a:lnTo>
                <a:lnTo>
                  <a:pt x="130" y="28"/>
                </a:lnTo>
                <a:lnTo>
                  <a:pt x="132" y="28"/>
                </a:lnTo>
                <a:lnTo>
                  <a:pt x="134" y="28"/>
                </a:lnTo>
                <a:lnTo>
                  <a:pt x="136" y="28"/>
                </a:lnTo>
                <a:lnTo>
                  <a:pt x="138" y="28"/>
                </a:lnTo>
                <a:lnTo>
                  <a:pt x="140" y="28"/>
                </a:lnTo>
                <a:lnTo>
                  <a:pt x="142" y="26"/>
                </a:lnTo>
                <a:lnTo>
                  <a:pt x="144" y="24"/>
                </a:lnTo>
                <a:lnTo>
                  <a:pt x="146" y="24"/>
                </a:lnTo>
                <a:lnTo>
                  <a:pt x="148" y="24"/>
                </a:lnTo>
                <a:lnTo>
                  <a:pt x="150" y="22"/>
                </a:lnTo>
                <a:lnTo>
                  <a:pt x="152" y="22"/>
                </a:lnTo>
                <a:lnTo>
                  <a:pt x="154" y="20"/>
                </a:lnTo>
                <a:lnTo>
                  <a:pt x="156" y="20"/>
                </a:lnTo>
                <a:lnTo>
                  <a:pt x="158" y="18"/>
                </a:lnTo>
                <a:lnTo>
                  <a:pt x="160" y="18"/>
                </a:lnTo>
                <a:lnTo>
                  <a:pt x="162" y="14"/>
                </a:lnTo>
                <a:lnTo>
                  <a:pt x="162" y="12"/>
                </a:lnTo>
                <a:lnTo>
                  <a:pt x="160" y="12"/>
                </a:lnTo>
                <a:lnTo>
                  <a:pt x="158" y="12"/>
                </a:lnTo>
                <a:lnTo>
                  <a:pt x="156" y="12"/>
                </a:lnTo>
                <a:lnTo>
                  <a:pt x="154" y="12"/>
                </a:lnTo>
                <a:lnTo>
                  <a:pt x="152" y="12"/>
                </a:lnTo>
                <a:lnTo>
                  <a:pt x="150" y="12"/>
                </a:lnTo>
                <a:lnTo>
                  <a:pt x="148" y="12"/>
                </a:lnTo>
                <a:lnTo>
                  <a:pt x="148" y="14"/>
                </a:lnTo>
                <a:lnTo>
                  <a:pt x="146" y="14"/>
                </a:lnTo>
                <a:lnTo>
                  <a:pt x="148" y="16"/>
                </a:lnTo>
                <a:lnTo>
                  <a:pt x="146" y="16"/>
                </a:lnTo>
                <a:lnTo>
                  <a:pt x="144" y="16"/>
                </a:lnTo>
                <a:lnTo>
                  <a:pt x="142" y="18"/>
                </a:lnTo>
                <a:lnTo>
                  <a:pt x="142" y="16"/>
                </a:lnTo>
                <a:lnTo>
                  <a:pt x="144" y="14"/>
                </a:lnTo>
                <a:lnTo>
                  <a:pt x="142" y="14"/>
                </a:lnTo>
                <a:lnTo>
                  <a:pt x="138" y="14"/>
                </a:lnTo>
                <a:lnTo>
                  <a:pt x="136" y="14"/>
                </a:lnTo>
                <a:lnTo>
                  <a:pt x="134" y="16"/>
                </a:lnTo>
                <a:lnTo>
                  <a:pt x="132" y="16"/>
                </a:lnTo>
                <a:lnTo>
                  <a:pt x="132" y="14"/>
                </a:lnTo>
                <a:lnTo>
                  <a:pt x="134" y="14"/>
                </a:lnTo>
                <a:lnTo>
                  <a:pt x="138" y="12"/>
                </a:lnTo>
                <a:lnTo>
                  <a:pt x="136" y="12"/>
                </a:lnTo>
                <a:lnTo>
                  <a:pt x="134" y="12"/>
                </a:lnTo>
                <a:lnTo>
                  <a:pt x="130" y="12"/>
                </a:lnTo>
                <a:lnTo>
                  <a:pt x="132" y="10"/>
                </a:lnTo>
                <a:lnTo>
                  <a:pt x="134" y="10"/>
                </a:lnTo>
                <a:lnTo>
                  <a:pt x="136" y="10"/>
                </a:lnTo>
                <a:lnTo>
                  <a:pt x="138" y="10"/>
                </a:lnTo>
                <a:lnTo>
                  <a:pt x="140" y="8"/>
                </a:lnTo>
                <a:lnTo>
                  <a:pt x="140" y="6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4" y="2"/>
                </a:lnTo>
                <a:lnTo>
                  <a:pt x="144" y="0"/>
                </a:lnTo>
                <a:lnTo>
                  <a:pt x="142" y="0"/>
                </a:lnTo>
                <a:lnTo>
                  <a:pt x="138" y="0"/>
                </a:lnTo>
                <a:lnTo>
                  <a:pt x="136" y="0"/>
                </a:lnTo>
                <a:lnTo>
                  <a:pt x="134" y="0"/>
                </a:lnTo>
                <a:lnTo>
                  <a:pt x="134" y="2"/>
                </a:lnTo>
                <a:lnTo>
                  <a:pt x="132" y="2"/>
                </a:lnTo>
                <a:lnTo>
                  <a:pt x="130" y="2"/>
                </a:lnTo>
                <a:lnTo>
                  <a:pt x="126" y="4"/>
                </a:lnTo>
                <a:lnTo>
                  <a:pt x="124" y="4"/>
                </a:lnTo>
                <a:lnTo>
                  <a:pt x="122" y="4"/>
                </a:lnTo>
                <a:lnTo>
                  <a:pt x="120" y="6"/>
                </a:lnTo>
                <a:lnTo>
                  <a:pt x="118" y="6"/>
                </a:lnTo>
                <a:lnTo>
                  <a:pt x="116" y="6"/>
                </a:lnTo>
                <a:lnTo>
                  <a:pt x="114" y="6"/>
                </a:lnTo>
                <a:lnTo>
                  <a:pt x="116" y="8"/>
                </a:lnTo>
                <a:lnTo>
                  <a:pt x="118" y="8"/>
                </a:lnTo>
                <a:lnTo>
                  <a:pt x="120" y="10"/>
                </a:lnTo>
                <a:lnTo>
                  <a:pt x="122" y="10"/>
                </a:lnTo>
                <a:lnTo>
                  <a:pt x="120" y="12"/>
                </a:lnTo>
                <a:lnTo>
                  <a:pt x="118" y="12"/>
                </a:lnTo>
                <a:lnTo>
                  <a:pt x="116" y="12"/>
                </a:lnTo>
                <a:lnTo>
                  <a:pt x="114" y="14"/>
                </a:lnTo>
                <a:lnTo>
                  <a:pt x="112" y="14"/>
                </a:lnTo>
                <a:lnTo>
                  <a:pt x="110" y="14"/>
                </a:lnTo>
                <a:lnTo>
                  <a:pt x="108" y="14"/>
                </a:lnTo>
                <a:lnTo>
                  <a:pt x="110" y="14"/>
                </a:lnTo>
                <a:lnTo>
                  <a:pt x="112" y="14"/>
                </a:lnTo>
                <a:lnTo>
                  <a:pt x="114" y="16"/>
                </a:lnTo>
                <a:lnTo>
                  <a:pt x="116" y="16"/>
                </a:lnTo>
                <a:lnTo>
                  <a:pt x="118" y="18"/>
                </a:lnTo>
                <a:lnTo>
                  <a:pt x="116" y="18"/>
                </a:lnTo>
                <a:lnTo>
                  <a:pt x="114" y="20"/>
                </a:lnTo>
                <a:lnTo>
                  <a:pt x="112" y="20"/>
                </a:lnTo>
                <a:lnTo>
                  <a:pt x="110" y="20"/>
                </a:lnTo>
                <a:lnTo>
                  <a:pt x="106" y="20"/>
                </a:lnTo>
                <a:lnTo>
                  <a:pt x="104" y="20"/>
                </a:lnTo>
                <a:lnTo>
                  <a:pt x="96" y="20"/>
                </a:lnTo>
                <a:lnTo>
                  <a:pt x="94" y="20"/>
                </a:lnTo>
                <a:lnTo>
                  <a:pt x="92" y="20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6" y="18"/>
                </a:lnTo>
                <a:lnTo>
                  <a:pt x="88" y="18"/>
                </a:lnTo>
                <a:lnTo>
                  <a:pt x="88" y="16"/>
                </a:lnTo>
                <a:lnTo>
                  <a:pt x="90" y="16"/>
                </a:lnTo>
                <a:lnTo>
                  <a:pt x="88" y="16"/>
                </a:lnTo>
                <a:lnTo>
                  <a:pt x="86" y="16"/>
                </a:lnTo>
                <a:lnTo>
                  <a:pt x="84" y="16"/>
                </a:lnTo>
                <a:lnTo>
                  <a:pt x="82" y="16"/>
                </a:lnTo>
                <a:lnTo>
                  <a:pt x="80" y="16"/>
                </a:lnTo>
                <a:lnTo>
                  <a:pt x="82" y="14"/>
                </a:lnTo>
                <a:lnTo>
                  <a:pt x="84" y="14"/>
                </a:lnTo>
                <a:lnTo>
                  <a:pt x="86" y="14"/>
                </a:lnTo>
                <a:lnTo>
                  <a:pt x="88" y="14"/>
                </a:lnTo>
                <a:lnTo>
                  <a:pt x="86" y="12"/>
                </a:lnTo>
                <a:lnTo>
                  <a:pt x="84" y="12"/>
                </a:lnTo>
                <a:lnTo>
                  <a:pt x="84" y="10"/>
                </a:lnTo>
                <a:lnTo>
                  <a:pt x="82" y="10"/>
                </a:lnTo>
                <a:lnTo>
                  <a:pt x="80" y="8"/>
                </a:lnTo>
                <a:lnTo>
                  <a:pt x="78" y="8"/>
                </a:lnTo>
                <a:lnTo>
                  <a:pt x="76" y="8"/>
                </a:lnTo>
                <a:lnTo>
                  <a:pt x="74" y="8"/>
                </a:lnTo>
                <a:lnTo>
                  <a:pt x="72" y="8"/>
                </a:lnTo>
                <a:lnTo>
                  <a:pt x="70" y="10"/>
                </a:lnTo>
                <a:lnTo>
                  <a:pt x="68" y="10"/>
                </a:lnTo>
                <a:lnTo>
                  <a:pt x="66" y="10"/>
                </a:lnTo>
                <a:lnTo>
                  <a:pt x="68" y="8"/>
                </a:lnTo>
                <a:lnTo>
                  <a:pt x="70" y="6"/>
                </a:lnTo>
                <a:lnTo>
                  <a:pt x="68" y="4"/>
                </a:lnTo>
                <a:lnTo>
                  <a:pt x="64" y="4"/>
                </a:lnTo>
                <a:lnTo>
                  <a:pt x="62" y="4"/>
                </a:lnTo>
                <a:lnTo>
                  <a:pt x="60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52" y="10"/>
                </a:lnTo>
                <a:lnTo>
                  <a:pt x="54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0" y="10"/>
                </a:lnTo>
                <a:lnTo>
                  <a:pt x="48" y="10"/>
                </a:lnTo>
                <a:lnTo>
                  <a:pt x="42" y="10"/>
                </a:lnTo>
                <a:lnTo>
                  <a:pt x="40" y="10"/>
                </a:lnTo>
                <a:lnTo>
                  <a:pt x="38" y="10"/>
                </a:lnTo>
                <a:lnTo>
                  <a:pt x="36" y="10"/>
                </a:lnTo>
                <a:lnTo>
                  <a:pt x="34" y="10"/>
                </a:lnTo>
                <a:lnTo>
                  <a:pt x="32" y="10"/>
                </a:lnTo>
                <a:lnTo>
                  <a:pt x="30" y="12"/>
                </a:lnTo>
                <a:lnTo>
                  <a:pt x="28" y="12"/>
                </a:lnTo>
                <a:lnTo>
                  <a:pt x="26" y="14"/>
                </a:lnTo>
                <a:lnTo>
                  <a:pt x="28" y="14"/>
                </a:lnTo>
                <a:lnTo>
                  <a:pt x="30" y="14"/>
                </a:lnTo>
                <a:lnTo>
                  <a:pt x="32" y="14"/>
                </a:lnTo>
                <a:lnTo>
                  <a:pt x="34" y="14"/>
                </a:lnTo>
                <a:lnTo>
                  <a:pt x="36" y="14"/>
                </a:lnTo>
                <a:lnTo>
                  <a:pt x="38" y="14"/>
                </a:lnTo>
                <a:lnTo>
                  <a:pt x="40" y="14"/>
                </a:lnTo>
                <a:lnTo>
                  <a:pt x="46" y="14"/>
                </a:lnTo>
                <a:lnTo>
                  <a:pt x="50" y="14"/>
                </a:lnTo>
                <a:lnTo>
                  <a:pt x="48" y="14"/>
                </a:lnTo>
                <a:lnTo>
                  <a:pt x="46" y="14"/>
                </a:lnTo>
                <a:lnTo>
                  <a:pt x="44" y="14"/>
                </a:lnTo>
                <a:lnTo>
                  <a:pt x="42" y="16"/>
                </a:lnTo>
                <a:lnTo>
                  <a:pt x="40" y="16"/>
                </a:lnTo>
                <a:lnTo>
                  <a:pt x="38" y="14"/>
                </a:lnTo>
                <a:lnTo>
                  <a:pt x="36" y="16"/>
                </a:lnTo>
                <a:lnTo>
                  <a:pt x="34" y="16"/>
                </a:lnTo>
                <a:lnTo>
                  <a:pt x="32" y="16"/>
                </a:lnTo>
                <a:lnTo>
                  <a:pt x="24" y="16"/>
                </a:lnTo>
                <a:lnTo>
                  <a:pt x="22" y="16"/>
                </a:lnTo>
                <a:lnTo>
                  <a:pt x="20" y="16"/>
                </a:lnTo>
                <a:lnTo>
                  <a:pt x="14" y="18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6" y="20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4" y="18"/>
                </a:lnTo>
                <a:lnTo>
                  <a:pt x="36" y="18"/>
                </a:lnTo>
                <a:lnTo>
                  <a:pt x="38" y="18"/>
                </a:lnTo>
                <a:lnTo>
                  <a:pt x="40" y="18"/>
                </a:lnTo>
                <a:lnTo>
                  <a:pt x="42" y="18"/>
                </a:lnTo>
                <a:lnTo>
                  <a:pt x="36" y="18"/>
                </a:lnTo>
                <a:lnTo>
                  <a:pt x="34" y="18"/>
                </a:lnTo>
                <a:lnTo>
                  <a:pt x="32" y="20"/>
                </a:lnTo>
                <a:lnTo>
                  <a:pt x="30" y="20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12" y="20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4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6"/>
                </a:lnTo>
                <a:lnTo>
                  <a:pt x="12" y="26"/>
                </a:lnTo>
                <a:lnTo>
                  <a:pt x="14" y="26"/>
                </a:lnTo>
                <a:lnTo>
                  <a:pt x="16" y="26"/>
                </a:lnTo>
                <a:lnTo>
                  <a:pt x="14" y="26"/>
                </a:lnTo>
                <a:lnTo>
                  <a:pt x="16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09" name="Freeform 1717"/>
          <p:cNvSpPr>
            <a:spLocks/>
          </p:cNvSpPr>
          <p:nvPr/>
        </p:nvSpPr>
        <p:spPr bwMode="auto">
          <a:xfrm>
            <a:off x="2312990" y="1524001"/>
            <a:ext cx="123825" cy="41275"/>
          </a:xfrm>
          <a:custGeom>
            <a:avLst/>
            <a:gdLst>
              <a:gd name="T0" fmla="*/ 70564375 w 78"/>
              <a:gd name="T1" fmla="*/ 65524063 h 26"/>
              <a:gd name="T2" fmla="*/ 80645000 w 78"/>
              <a:gd name="T3" fmla="*/ 65524063 h 26"/>
              <a:gd name="T4" fmla="*/ 95765938 w 78"/>
              <a:gd name="T5" fmla="*/ 65524063 h 26"/>
              <a:gd name="T6" fmla="*/ 115927188 w 78"/>
              <a:gd name="T7" fmla="*/ 65524063 h 26"/>
              <a:gd name="T8" fmla="*/ 126007813 w 78"/>
              <a:gd name="T9" fmla="*/ 60483750 h 26"/>
              <a:gd name="T10" fmla="*/ 131048125 w 78"/>
              <a:gd name="T11" fmla="*/ 55443438 h 26"/>
              <a:gd name="T12" fmla="*/ 141128750 w 78"/>
              <a:gd name="T13" fmla="*/ 50403125 h 26"/>
              <a:gd name="T14" fmla="*/ 156249688 w 78"/>
              <a:gd name="T15" fmla="*/ 50403125 h 26"/>
              <a:gd name="T16" fmla="*/ 166330313 w 78"/>
              <a:gd name="T17" fmla="*/ 40322500 h 26"/>
              <a:gd name="T18" fmla="*/ 176410938 w 78"/>
              <a:gd name="T19" fmla="*/ 30241875 h 26"/>
              <a:gd name="T20" fmla="*/ 191531875 w 78"/>
              <a:gd name="T21" fmla="*/ 20161250 h 26"/>
              <a:gd name="T22" fmla="*/ 196572188 w 78"/>
              <a:gd name="T23" fmla="*/ 5040313 h 26"/>
              <a:gd name="T24" fmla="*/ 186491563 w 78"/>
              <a:gd name="T25" fmla="*/ 0 h 26"/>
              <a:gd name="T26" fmla="*/ 186491563 w 78"/>
              <a:gd name="T27" fmla="*/ 0 h 26"/>
              <a:gd name="T28" fmla="*/ 166330313 w 78"/>
              <a:gd name="T29" fmla="*/ 5040313 h 26"/>
              <a:gd name="T30" fmla="*/ 151209375 w 78"/>
              <a:gd name="T31" fmla="*/ 5040313 h 26"/>
              <a:gd name="T32" fmla="*/ 136088438 w 78"/>
              <a:gd name="T33" fmla="*/ 0 h 26"/>
              <a:gd name="T34" fmla="*/ 115927188 w 78"/>
              <a:gd name="T35" fmla="*/ 5040313 h 26"/>
              <a:gd name="T36" fmla="*/ 105846563 w 78"/>
              <a:gd name="T37" fmla="*/ 10080625 h 26"/>
              <a:gd name="T38" fmla="*/ 120967500 w 78"/>
              <a:gd name="T39" fmla="*/ 15120938 h 26"/>
              <a:gd name="T40" fmla="*/ 105846563 w 78"/>
              <a:gd name="T41" fmla="*/ 15120938 h 26"/>
              <a:gd name="T42" fmla="*/ 120967500 w 78"/>
              <a:gd name="T43" fmla="*/ 20161250 h 26"/>
              <a:gd name="T44" fmla="*/ 115927188 w 78"/>
              <a:gd name="T45" fmla="*/ 20161250 h 26"/>
              <a:gd name="T46" fmla="*/ 105846563 w 78"/>
              <a:gd name="T47" fmla="*/ 25201563 h 26"/>
              <a:gd name="T48" fmla="*/ 110886875 w 78"/>
              <a:gd name="T49" fmla="*/ 30241875 h 26"/>
              <a:gd name="T50" fmla="*/ 95765938 w 78"/>
              <a:gd name="T51" fmla="*/ 30241875 h 26"/>
              <a:gd name="T52" fmla="*/ 95765938 w 78"/>
              <a:gd name="T53" fmla="*/ 20161250 h 26"/>
              <a:gd name="T54" fmla="*/ 90725625 w 78"/>
              <a:gd name="T55" fmla="*/ 10080625 h 26"/>
              <a:gd name="T56" fmla="*/ 65524063 w 78"/>
              <a:gd name="T57" fmla="*/ 10080625 h 26"/>
              <a:gd name="T58" fmla="*/ 55443438 w 78"/>
              <a:gd name="T59" fmla="*/ 15120938 h 26"/>
              <a:gd name="T60" fmla="*/ 65524063 w 78"/>
              <a:gd name="T61" fmla="*/ 20161250 h 26"/>
              <a:gd name="T62" fmla="*/ 55443438 w 78"/>
              <a:gd name="T63" fmla="*/ 25201563 h 26"/>
              <a:gd name="T64" fmla="*/ 55443438 w 78"/>
              <a:gd name="T65" fmla="*/ 30241875 h 26"/>
              <a:gd name="T66" fmla="*/ 60483750 w 78"/>
              <a:gd name="T67" fmla="*/ 35282188 h 26"/>
              <a:gd name="T68" fmla="*/ 35282188 w 78"/>
              <a:gd name="T69" fmla="*/ 30241875 h 26"/>
              <a:gd name="T70" fmla="*/ 25201563 w 78"/>
              <a:gd name="T71" fmla="*/ 35282188 h 26"/>
              <a:gd name="T72" fmla="*/ 5040313 w 78"/>
              <a:gd name="T73" fmla="*/ 40322500 h 26"/>
              <a:gd name="T74" fmla="*/ 10080625 w 78"/>
              <a:gd name="T75" fmla="*/ 45362813 h 26"/>
              <a:gd name="T76" fmla="*/ 30241875 w 78"/>
              <a:gd name="T77" fmla="*/ 45362813 h 26"/>
              <a:gd name="T78" fmla="*/ 45362813 w 78"/>
              <a:gd name="T79" fmla="*/ 40322500 h 26"/>
              <a:gd name="T80" fmla="*/ 65524063 w 78"/>
              <a:gd name="T81" fmla="*/ 40322500 h 26"/>
              <a:gd name="T82" fmla="*/ 90725625 w 78"/>
              <a:gd name="T83" fmla="*/ 40322500 h 26"/>
              <a:gd name="T84" fmla="*/ 105846563 w 78"/>
              <a:gd name="T85" fmla="*/ 40322500 h 26"/>
              <a:gd name="T86" fmla="*/ 115927188 w 78"/>
              <a:gd name="T87" fmla="*/ 40322500 h 26"/>
              <a:gd name="T88" fmla="*/ 95765938 w 78"/>
              <a:gd name="T89" fmla="*/ 40322500 h 26"/>
              <a:gd name="T90" fmla="*/ 85685313 w 78"/>
              <a:gd name="T91" fmla="*/ 45362813 h 26"/>
              <a:gd name="T92" fmla="*/ 70564375 w 78"/>
              <a:gd name="T93" fmla="*/ 45362813 h 26"/>
              <a:gd name="T94" fmla="*/ 75604688 w 78"/>
              <a:gd name="T95" fmla="*/ 45362813 h 26"/>
              <a:gd name="T96" fmla="*/ 65524063 w 78"/>
              <a:gd name="T97" fmla="*/ 50403125 h 26"/>
              <a:gd name="T98" fmla="*/ 55443438 w 78"/>
              <a:gd name="T99" fmla="*/ 50403125 h 26"/>
              <a:gd name="T100" fmla="*/ 55443438 w 78"/>
              <a:gd name="T101" fmla="*/ 55443438 h 26"/>
              <a:gd name="T102" fmla="*/ 65524063 w 78"/>
              <a:gd name="T103" fmla="*/ 55443438 h 26"/>
              <a:gd name="T104" fmla="*/ 55443438 w 78"/>
              <a:gd name="T105" fmla="*/ 65524063 h 2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8" h="26">
                <a:moveTo>
                  <a:pt x="22" y="26"/>
                </a:moveTo>
                <a:lnTo>
                  <a:pt x="24" y="26"/>
                </a:lnTo>
                <a:lnTo>
                  <a:pt x="26" y="26"/>
                </a:lnTo>
                <a:lnTo>
                  <a:pt x="28" y="26"/>
                </a:lnTo>
                <a:lnTo>
                  <a:pt x="30" y="26"/>
                </a:lnTo>
                <a:lnTo>
                  <a:pt x="32" y="26"/>
                </a:lnTo>
                <a:lnTo>
                  <a:pt x="32" y="24"/>
                </a:lnTo>
                <a:lnTo>
                  <a:pt x="32" y="26"/>
                </a:lnTo>
                <a:lnTo>
                  <a:pt x="34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6" y="26"/>
                </a:lnTo>
                <a:lnTo>
                  <a:pt x="48" y="26"/>
                </a:lnTo>
                <a:lnTo>
                  <a:pt x="48" y="24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4" y="22"/>
                </a:lnTo>
                <a:lnTo>
                  <a:pt x="52" y="22"/>
                </a:lnTo>
                <a:lnTo>
                  <a:pt x="54" y="20"/>
                </a:lnTo>
                <a:lnTo>
                  <a:pt x="56" y="20"/>
                </a:lnTo>
                <a:lnTo>
                  <a:pt x="58" y="20"/>
                </a:lnTo>
                <a:lnTo>
                  <a:pt x="56" y="20"/>
                </a:lnTo>
                <a:lnTo>
                  <a:pt x="58" y="18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4" y="18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2"/>
                </a:lnTo>
                <a:lnTo>
                  <a:pt x="70" y="10"/>
                </a:lnTo>
                <a:lnTo>
                  <a:pt x="72" y="10"/>
                </a:lnTo>
                <a:lnTo>
                  <a:pt x="74" y="8"/>
                </a:lnTo>
                <a:lnTo>
                  <a:pt x="76" y="8"/>
                </a:lnTo>
                <a:lnTo>
                  <a:pt x="76" y="6"/>
                </a:lnTo>
                <a:lnTo>
                  <a:pt x="76" y="4"/>
                </a:lnTo>
                <a:lnTo>
                  <a:pt x="78" y="4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4" y="0"/>
                </a:lnTo>
                <a:lnTo>
                  <a:pt x="72" y="0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2" y="0"/>
                </a:lnTo>
                <a:lnTo>
                  <a:pt x="68" y="0"/>
                </a:lnTo>
                <a:lnTo>
                  <a:pt x="66" y="2"/>
                </a:lnTo>
                <a:lnTo>
                  <a:pt x="64" y="4"/>
                </a:lnTo>
                <a:lnTo>
                  <a:pt x="62" y="4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0" y="0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2"/>
                </a:lnTo>
                <a:lnTo>
                  <a:pt x="38" y="12"/>
                </a:lnTo>
                <a:lnTo>
                  <a:pt x="40" y="10"/>
                </a:lnTo>
                <a:lnTo>
                  <a:pt x="38" y="10"/>
                </a:ln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6" y="4"/>
                </a:lnTo>
                <a:lnTo>
                  <a:pt x="34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6"/>
                </a:lnTo>
                <a:lnTo>
                  <a:pt x="20" y="6"/>
                </a:lnTo>
                <a:lnTo>
                  <a:pt x="22" y="6"/>
                </a:lnTo>
                <a:lnTo>
                  <a:pt x="26" y="6"/>
                </a:lnTo>
                <a:lnTo>
                  <a:pt x="30" y="6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4" y="12"/>
                </a:lnTo>
                <a:lnTo>
                  <a:pt x="22" y="12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4" y="14"/>
                </a:ln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8" y="14"/>
                </a:lnTo>
                <a:lnTo>
                  <a:pt x="6" y="14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46" y="16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6" y="18"/>
                </a:lnTo>
                <a:lnTo>
                  <a:pt x="34" y="18"/>
                </a:lnTo>
                <a:lnTo>
                  <a:pt x="36" y="18"/>
                </a:lnTo>
                <a:lnTo>
                  <a:pt x="32" y="18"/>
                </a:lnTo>
                <a:lnTo>
                  <a:pt x="28" y="18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30" y="18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22" y="22"/>
                </a:lnTo>
                <a:lnTo>
                  <a:pt x="24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2"/>
                </a:lnTo>
                <a:lnTo>
                  <a:pt x="26" y="22"/>
                </a:lnTo>
                <a:lnTo>
                  <a:pt x="22" y="22"/>
                </a:lnTo>
                <a:lnTo>
                  <a:pt x="20" y="24"/>
                </a:lnTo>
                <a:lnTo>
                  <a:pt x="22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0" name="Freeform 1718"/>
          <p:cNvSpPr>
            <a:spLocks/>
          </p:cNvSpPr>
          <p:nvPr/>
        </p:nvSpPr>
        <p:spPr bwMode="auto">
          <a:xfrm>
            <a:off x="2312990" y="1524001"/>
            <a:ext cx="123825" cy="41275"/>
          </a:xfrm>
          <a:custGeom>
            <a:avLst/>
            <a:gdLst>
              <a:gd name="T0" fmla="*/ 70564375 w 78"/>
              <a:gd name="T1" fmla="*/ 65524063 h 26"/>
              <a:gd name="T2" fmla="*/ 80645000 w 78"/>
              <a:gd name="T3" fmla="*/ 65524063 h 26"/>
              <a:gd name="T4" fmla="*/ 95765938 w 78"/>
              <a:gd name="T5" fmla="*/ 65524063 h 26"/>
              <a:gd name="T6" fmla="*/ 115927188 w 78"/>
              <a:gd name="T7" fmla="*/ 65524063 h 26"/>
              <a:gd name="T8" fmla="*/ 126007813 w 78"/>
              <a:gd name="T9" fmla="*/ 60483750 h 26"/>
              <a:gd name="T10" fmla="*/ 131048125 w 78"/>
              <a:gd name="T11" fmla="*/ 55443438 h 26"/>
              <a:gd name="T12" fmla="*/ 141128750 w 78"/>
              <a:gd name="T13" fmla="*/ 50403125 h 26"/>
              <a:gd name="T14" fmla="*/ 156249688 w 78"/>
              <a:gd name="T15" fmla="*/ 50403125 h 26"/>
              <a:gd name="T16" fmla="*/ 166330313 w 78"/>
              <a:gd name="T17" fmla="*/ 40322500 h 26"/>
              <a:gd name="T18" fmla="*/ 176410938 w 78"/>
              <a:gd name="T19" fmla="*/ 30241875 h 26"/>
              <a:gd name="T20" fmla="*/ 191531875 w 78"/>
              <a:gd name="T21" fmla="*/ 20161250 h 26"/>
              <a:gd name="T22" fmla="*/ 196572188 w 78"/>
              <a:gd name="T23" fmla="*/ 5040313 h 26"/>
              <a:gd name="T24" fmla="*/ 186491563 w 78"/>
              <a:gd name="T25" fmla="*/ 0 h 26"/>
              <a:gd name="T26" fmla="*/ 186491563 w 78"/>
              <a:gd name="T27" fmla="*/ 0 h 26"/>
              <a:gd name="T28" fmla="*/ 166330313 w 78"/>
              <a:gd name="T29" fmla="*/ 5040313 h 26"/>
              <a:gd name="T30" fmla="*/ 151209375 w 78"/>
              <a:gd name="T31" fmla="*/ 5040313 h 26"/>
              <a:gd name="T32" fmla="*/ 136088438 w 78"/>
              <a:gd name="T33" fmla="*/ 0 h 26"/>
              <a:gd name="T34" fmla="*/ 115927188 w 78"/>
              <a:gd name="T35" fmla="*/ 5040313 h 26"/>
              <a:gd name="T36" fmla="*/ 105846563 w 78"/>
              <a:gd name="T37" fmla="*/ 10080625 h 26"/>
              <a:gd name="T38" fmla="*/ 120967500 w 78"/>
              <a:gd name="T39" fmla="*/ 15120938 h 26"/>
              <a:gd name="T40" fmla="*/ 105846563 w 78"/>
              <a:gd name="T41" fmla="*/ 15120938 h 26"/>
              <a:gd name="T42" fmla="*/ 120967500 w 78"/>
              <a:gd name="T43" fmla="*/ 20161250 h 26"/>
              <a:gd name="T44" fmla="*/ 115927188 w 78"/>
              <a:gd name="T45" fmla="*/ 20161250 h 26"/>
              <a:gd name="T46" fmla="*/ 105846563 w 78"/>
              <a:gd name="T47" fmla="*/ 25201563 h 26"/>
              <a:gd name="T48" fmla="*/ 110886875 w 78"/>
              <a:gd name="T49" fmla="*/ 30241875 h 26"/>
              <a:gd name="T50" fmla="*/ 95765938 w 78"/>
              <a:gd name="T51" fmla="*/ 30241875 h 26"/>
              <a:gd name="T52" fmla="*/ 95765938 w 78"/>
              <a:gd name="T53" fmla="*/ 20161250 h 26"/>
              <a:gd name="T54" fmla="*/ 90725625 w 78"/>
              <a:gd name="T55" fmla="*/ 10080625 h 26"/>
              <a:gd name="T56" fmla="*/ 65524063 w 78"/>
              <a:gd name="T57" fmla="*/ 10080625 h 26"/>
              <a:gd name="T58" fmla="*/ 55443438 w 78"/>
              <a:gd name="T59" fmla="*/ 15120938 h 26"/>
              <a:gd name="T60" fmla="*/ 65524063 w 78"/>
              <a:gd name="T61" fmla="*/ 20161250 h 26"/>
              <a:gd name="T62" fmla="*/ 55443438 w 78"/>
              <a:gd name="T63" fmla="*/ 25201563 h 26"/>
              <a:gd name="T64" fmla="*/ 55443438 w 78"/>
              <a:gd name="T65" fmla="*/ 30241875 h 26"/>
              <a:gd name="T66" fmla="*/ 60483750 w 78"/>
              <a:gd name="T67" fmla="*/ 35282188 h 26"/>
              <a:gd name="T68" fmla="*/ 35282188 w 78"/>
              <a:gd name="T69" fmla="*/ 30241875 h 26"/>
              <a:gd name="T70" fmla="*/ 25201563 w 78"/>
              <a:gd name="T71" fmla="*/ 35282188 h 26"/>
              <a:gd name="T72" fmla="*/ 5040313 w 78"/>
              <a:gd name="T73" fmla="*/ 40322500 h 26"/>
              <a:gd name="T74" fmla="*/ 10080625 w 78"/>
              <a:gd name="T75" fmla="*/ 45362813 h 26"/>
              <a:gd name="T76" fmla="*/ 30241875 w 78"/>
              <a:gd name="T77" fmla="*/ 45362813 h 26"/>
              <a:gd name="T78" fmla="*/ 45362813 w 78"/>
              <a:gd name="T79" fmla="*/ 40322500 h 26"/>
              <a:gd name="T80" fmla="*/ 65524063 w 78"/>
              <a:gd name="T81" fmla="*/ 40322500 h 26"/>
              <a:gd name="T82" fmla="*/ 90725625 w 78"/>
              <a:gd name="T83" fmla="*/ 40322500 h 26"/>
              <a:gd name="T84" fmla="*/ 105846563 w 78"/>
              <a:gd name="T85" fmla="*/ 40322500 h 26"/>
              <a:gd name="T86" fmla="*/ 115927188 w 78"/>
              <a:gd name="T87" fmla="*/ 40322500 h 26"/>
              <a:gd name="T88" fmla="*/ 95765938 w 78"/>
              <a:gd name="T89" fmla="*/ 40322500 h 26"/>
              <a:gd name="T90" fmla="*/ 85685313 w 78"/>
              <a:gd name="T91" fmla="*/ 45362813 h 26"/>
              <a:gd name="T92" fmla="*/ 70564375 w 78"/>
              <a:gd name="T93" fmla="*/ 45362813 h 26"/>
              <a:gd name="T94" fmla="*/ 75604688 w 78"/>
              <a:gd name="T95" fmla="*/ 45362813 h 26"/>
              <a:gd name="T96" fmla="*/ 65524063 w 78"/>
              <a:gd name="T97" fmla="*/ 50403125 h 26"/>
              <a:gd name="T98" fmla="*/ 55443438 w 78"/>
              <a:gd name="T99" fmla="*/ 50403125 h 26"/>
              <a:gd name="T100" fmla="*/ 55443438 w 78"/>
              <a:gd name="T101" fmla="*/ 55443438 h 26"/>
              <a:gd name="T102" fmla="*/ 65524063 w 78"/>
              <a:gd name="T103" fmla="*/ 55443438 h 26"/>
              <a:gd name="T104" fmla="*/ 55443438 w 78"/>
              <a:gd name="T105" fmla="*/ 65524063 h 2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8" h="26">
                <a:moveTo>
                  <a:pt x="22" y="26"/>
                </a:moveTo>
                <a:lnTo>
                  <a:pt x="24" y="26"/>
                </a:lnTo>
                <a:lnTo>
                  <a:pt x="26" y="26"/>
                </a:lnTo>
                <a:lnTo>
                  <a:pt x="28" y="26"/>
                </a:lnTo>
                <a:lnTo>
                  <a:pt x="30" y="26"/>
                </a:lnTo>
                <a:lnTo>
                  <a:pt x="32" y="26"/>
                </a:lnTo>
                <a:lnTo>
                  <a:pt x="32" y="24"/>
                </a:lnTo>
                <a:lnTo>
                  <a:pt x="32" y="26"/>
                </a:lnTo>
                <a:lnTo>
                  <a:pt x="34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6" y="26"/>
                </a:lnTo>
                <a:lnTo>
                  <a:pt x="48" y="26"/>
                </a:lnTo>
                <a:lnTo>
                  <a:pt x="48" y="24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4" y="22"/>
                </a:lnTo>
                <a:lnTo>
                  <a:pt x="52" y="22"/>
                </a:lnTo>
                <a:lnTo>
                  <a:pt x="54" y="20"/>
                </a:lnTo>
                <a:lnTo>
                  <a:pt x="56" y="20"/>
                </a:lnTo>
                <a:lnTo>
                  <a:pt x="58" y="20"/>
                </a:lnTo>
                <a:lnTo>
                  <a:pt x="56" y="20"/>
                </a:lnTo>
                <a:lnTo>
                  <a:pt x="58" y="18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4" y="18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2"/>
                </a:lnTo>
                <a:lnTo>
                  <a:pt x="70" y="10"/>
                </a:lnTo>
                <a:lnTo>
                  <a:pt x="72" y="10"/>
                </a:lnTo>
                <a:lnTo>
                  <a:pt x="74" y="8"/>
                </a:lnTo>
                <a:lnTo>
                  <a:pt x="76" y="8"/>
                </a:lnTo>
                <a:lnTo>
                  <a:pt x="76" y="6"/>
                </a:lnTo>
                <a:lnTo>
                  <a:pt x="76" y="4"/>
                </a:lnTo>
                <a:lnTo>
                  <a:pt x="78" y="4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4" y="0"/>
                </a:lnTo>
                <a:lnTo>
                  <a:pt x="72" y="0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2" y="0"/>
                </a:lnTo>
                <a:lnTo>
                  <a:pt x="68" y="0"/>
                </a:lnTo>
                <a:lnTo>
                  <a:pt x="66" y="2"/>
                </a:lnTo>
                <a:lnTo>
                  <a:pt x="64" y="4"/>
                </a:lnTo>
                <a:lnTo>
                  <a:pt x="62" y="4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0" y="0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2" y="4"/>
                </a:lnTo>
                <a:lnTo>
                  <a:pt x="44" y="4"/>
                </a:lnTo>
                <a:lnTo>
                  <a:pt x="46" y="4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6"/>
                </a:lnTo>
                <a:lnTo>
                  <a:pt x="44" y="8"/>
                </a:lnTo>
                <a:lnTo>
                  <a:pt x="46" y="8"/>
                </a:lnTo>
                <a:lnTo>
                  <a:pt x="48" y="8"/>
                </a:lnTo>
                <a:lnTo>
                  <a:pt x="50" y="8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4" y="12"/>
                </a:lnTo>
                <a:lnTo>
                  <a:pt x="42" y="12"/>
                </a:lnTo>
                <a:lnTo>
                  <a:pt x="40" y="12"/>
                </a:lnTo>
                <a:lnTo>
                  <a:pt x="38" y="12"/>
                </a:lnTo>
                <a:lnTo>
                  <a:pt x="40" y="10"/>
                </a:lnTo>
                <a:lnTo>
                  <a:pt x="38" y="10"/>
                </a:ln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6" y="8"/>
                </a:lnTo>
                <a:lnTo>
                  <a:pt x="34" y="6"/>
                </a:lnTo>
                <a:lnTo>
                  <a:pt x="36" y="4"/>
                </a:lnTo>
                <a:lnTo>
                  <a:pt x="34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6"/>
                </a:lnTo>
                <a:lnTo>
                  <a:pt x="20" y="6"/>
                </a:lnTo>
                <a:lnTo>
                  <a:pt x="22" y="6"/>
                </a:lnTo>
                <a:lnTo>
                  <a:pt x="26" y="6"/>
                </a:lnTo>
                <a:lnTo>
                  <a:pt x="30" y="6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4" y="12"/>
                </a:lnTo>
                <a:lnTo>
                  <a:pt x="22" y="12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4" y="14"/>
                </a:lnTo>
                <a:lnTo>
                  <a:pt x="20" y="14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8" y="14"/>
                </a:lnTo>
                <a:lnTo>
                  <a:pt x="6" y="14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4" y="16"/>
                </a:lnTo>
                <a:lnTo>
                  <a:pt x="46" y="16"/>
                </a:lnTo>
                <a:lnTo>
                  <a:pt x="48" y="16"/>
                </a:lnTo>
                <a:lnTo>
                  <a:pt x="46" y="16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6" y="18"/>
                </a:lnTo>
                <a:lnTo>
                  <a:pt x="34" y="18"/>
                </a:lnTo>
                <a:lnTo>
                  <a:pt x="36" y="18"/>
                </a:lnTo>
                <a:lnTo>
                  <a:pt x="32" y="18"/>
                </a:lnTo>
                <a:lnTo>
                  <a:pt x="28" y="18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30" y="18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22" y="22"/>
                </a:lnTo>
                <a:lnTo>
                  <a:pt x="24" y="22"/>
                </a:lnTo>
                <a:lnTo>
                  <a:pt x="22" y="22"/>
                </a:lnTo>
                <a:lnTo>
                  <a:pt x="24" y="22"/>
                </a:lnTo>
                <a:lnTo>
                  <a:pt x="26" y="22"/>
                </a:lnTo>
                <a:lnTo>
                  <a:pt x="28" y="22"/>
                </a:lnTo>
                <a:lnTo>
                  <a:pt x="26" y="22"/>
                </a:lnTo>
                <a:lnTo>
                  <a:pt x="22" y="22"/>
                </a:lnTo>
                <a:lnTo>
                  <a:pt x="20" y="24"/>
                </a:lnTo>
                <a:lnTo>
                  <a:pt x="22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1" name="Freeform 1719"/>
          <p:cNvSpPr>
            <a:spLocks/>
          </p:cNvSpPr>
          <p:nvPr/>
        </p:nvSpPr>
        <p:spPr bwMode="auto">
          <a:xfrm>
            <a:off x="2370138" y="1457326"/>
            <a:ext cx="101600" cy="38100"/>
          </a:xfrm>
          <a:custGeom>
            <a:avLst/>
            <a:gdLst>
              <a:gd name="T0" fmla="*/ 0 w 64"/>
              <a:gd name="T1" fmla="*/ 45362813 h 24"/>
              <a:gd name="T2" fmla="*/ 20161250 w 64"/>
              <a:gd name="T3" fmla="*/ 45362813 h 24"/>
              <a:gd name="T4" fmla="*/ 40322500 w 64"/>
              <a:gd name="T5" fmla="*/ 40322500 h 24"/>
              <a:gd name="T6" fmla="*/ 55443438 w 64"/>
              <a:gd name="T7" fmla="*/ 40322500 h 24"/>
              <a:gd name="T8" fmla="*/ 60483750 w 64"/>
              <a:gd name="T9" fmla="*/ 45362813 h 24"/>
              <a:gd name="T10" fmla="*/ 75604688 w 64"/>
              <a:gd name="T11" fmla="*/ 45362813 h 24"/>
              <a:gd name="T12" fmla="*/ 95765938 w 64"/>
              <a:gd name="T13" fmla="*/ 45362813 h 24"/>
              <a:gd name="T14" fmla="*/ 95765938 w 64"/>
              <a:gd name="T15" fmla="*/ 50403125 h 24"/>
              <a:gd name="T16" fmla="*/ 105846563 w 64"/>
              <a:gd name="T17" fmla="*/ 60483750 h 24"/>
              <a:gd name="T18" fmla="*/ 120967500 w 64"/>
              <a:gd name="T19" fmla="*/ 60483750 h 24"/>
              <a:gd name="T20" fmla="*/ 131048125 w 64"/>
              <a:gd name="T21" fmla="*/ 60483750 h 24"/>
              <a:gd name="T22" fmla="*/ 146169063 w 64"/>
              <a:gd name="T23" fmla="*/ 55443438 h 24"/>
              <a:gd name="T24" fmla="*/ 151209375 w 64"/>
              <a:gd name="T25" fmla="*/ 45362813 h 24"/>
              <a:gd name="T26" fmla="*/ 156249688 w 64"/>
              <a:gd name="T27" fmla="*/ 35282188 h 24"/>
              <a:gd name="T28" fmla="*/ 151209375 w 64"/>
              <a:gd name="T29" fmla="*/ 30241875 h 24"/>
              <a:gd name="T30" fmla="*/ 161290000 w 64"/>
              <a:gd name="T31" fmla="*/ 25201563 h 24"/>
              <a:gd name="T32" fmla="*/ 146169063 w 64"/>
              <a:gd name="T33" fmla="*/ 25201563 h 24"/>
              <a:gd name="T34" fmla="*/ 131048125 w 64"/>
              <a:gd name="T35" fmla="*/ 25201563 h 24"/>
              <a:gd name="T36" fmla="*/ 136088438 w 64"/>
              <a:gd name="T37" fmla="*/ 20161250 h 24"/>
              <a:gd name="T38" fmla="*/ 120967500 w 64"/>
              <a:gd name="T39" fmla="*/ 15120938 h 24"/>
              <a:gd name="T40" fmla="*/ 110886875 w 64"/>
              <a:gd name="T41" fmla="*/ 15120938 h 24"/>
              <a:gd name="T42" fmla="*/ 95765938 w 64"/>
              <a:gd name="T43" fmla="*/ 20161250 h 24"/>
              <a:gd name="T44" fmla="*/ 100806250 w 64"/>
              <a:gd name="T45" fmla="*/ 15120938 h 24"/>
              <a:gd name="T46" fmla="*/ 90725625 w 64"/>
              <a:gd name="T47" fmla="*/ 5040313 h 24"/>
              <a:gd name="T48" fmla="*/ 80645000 w 64"/>
              <a:gd name="T49" fmla="*/ 0 h 24"/>
              <a:gd name="T50" fmla="*/ 65524063 w 64"/>
              <a:gd name="T51" fmla="*/ 5040313 h 24"/>
              <a:gd name="T52" fmla="*/ 50403125 w 64"/>
              <a:gd name="T53" fmla="*/ 5040313 h 24"/>
              <a:gd name="T54" fmla="*/ 35282188 w 64"/>
              <a:gd name="T55" fmla="*/ 5040313 h 24"/>
              <a:gd name="T56" fmla="*/ 20161250 w 64"/>
              <a:gd name="T57" fmla="*/ 10080625 h 24"/>
              <a:gd name="T58" fmla="*/ 25201563 w 64"/>
              <a:gd name="T59" fmla="*/ 15120938 h 24"/>
              <a:gd name="T60" fmla="*/ 30241875 w 64"/>
              <a:gd name="T61" fmla="*/ 20161250 h 24"/>
              <a:gd name="T62" fmla="*/ 15120938 w 64"/>
              <a:gd name="T63" fmla="*/ 25201563 h 24"/>
              <a:gd name="T64" fmla="*/ 30241875 w 64"/>
              <a:gd name="T65" fmla="*/ 20161250 h 24"/>
              <a:gd name="T66" fmla="*/ 45362813 w 64"/>
              <a:gd name="T67" fmla="*/ 15120938 h 24"/>
              <a:gd name="T68" fmla="*/ 50403125 w 64"/>
              <a:gd name="T69" fmla="*/ 20161250 h 24"/>
              <a:gd name="T70" fmla="*/ 40322500 w 64"/>
              <a:gd name="T71" fmla="*/ 25201563 h 24"/>
              <a:gd name="T72" fmla="*/ 55443438 w 64"/>
              <a:gd name="T73" fmla="*/ 25201563 h 24"/>
              <a:gd name="T74" fmla="*/ 50403125 w 64"/>
              <a:gd name="T75" fmla="*/ 30241875 h 24"/>
              <a:gd name="T76" fmla="*/ 40322500 w 64"/>
              <a:gd name="T77" fmla="*/ 30241875 h 24"/>
              <a:gd name="T78" fmla="*/ 40322500 w 64"/>
              <a:gd name="T79" fmla="*/ 35282188 h 24"/>
              <a:gd name="T80" fmla="*/ 30241875 w 64"/>
              <a:gd name="T81" fmla="*/ 35282188 h 24"/>
              <a:gd name="T82" fmla="*/ 10080625 w 64"/>
              <a:gd name="T83" fmla="*/ 30241875 h 24"/>
              <a:gd name="T84" fmla="*/ 0 w 64"/>
              <a:gd name="T85" fmla="*/ 35282188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4" h="24">
                <a:moveTo>
                  <a:pt x="0" y="14"/>
                </a:moveTo>
                <a:lnTo>
                  <a:pt x="0" y="16"/>
                </a:lnTo>
                <a:lnTo>
                  <a:pt x="0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10" y="16"/>
                </a:lnTo>
                <a:lnTo>
                  <a:pt x="12" y="16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2" y="16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6" y="18"/>
                </a:lnTo>
                <a:lnTo>
                  <a:pt x="38" y="18"/>
                </a:lnTo>
                <a:lnTo>
                  <a:pt x="40" y="20"/>
                </a:lnTo>
                <a:lnTo>
                  <a:pt x="38" y="20"/>
                </a:lnTo>
                <a:lnTo>
                  <a:pt x="38" y="22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48" y="24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2"/>
                </a:lnTo>
                <a:lnTo>
                  <a:pt x="60" y="20"/>
                </a:lnTo>
                <a:lnTo>
                  <a:pt x="60" y="18"/>
                </a:lnTo>
                <a:lnTo>
                  <a:pt x="58" y="18"/>
                </a:lnTo>
                <a:lnTo>
                  <a:pt x="58" y="16"/>
                </a:lnTo>
                <a:lnTo>
                  <a:pt x="62" y="14"/>
                </a:lnTo>
                <a:lnTo>
                  <a:pt x="64" y="14"/>
                </a:lnTo>
                <a:lnTo>
                  <a:pt x="62" y="12"/>
                </a:lnTo>
                <a:lnTo>
                  <a:pt x="60" y="12"/>
                </a:lnTo>
                <a:lnTo>
                  <a:pt x="62" y="12"/>
                </a:lnTo>
                <a:lnTo>
                  <a:pt x="64" y="12"/>
                </a:lnTo>
                <a:lnTo>
                  <a:pt x="64" y="10"/>
                </a:lnTo>
                <a:lnTo>
                  <a:pt x="62" y="10"/>
                </a:lnTo>
                <a:lnTo>
                  <a:pt x="60" y="10"/>
                </a:lnTo>
                <a:lnTo>
                  <a:pt x="58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4" y="8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6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8" y="6"/>
                </a:lnTo>
                <a:lnTo>
                  <a:pt x="40" y="6"/>
                </a:lnTo>
                <a:lnTo>
                  <a:pt x="40" y="4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0" y="8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2" y="10"/>
                </a:lnTo>
                <a:lnTo>
                  <a:pt x="20" y="12"/>
                </a:lnTo>
                <a:lnTo>
                  <a:pt x="16" y="12"/>
                </a:lnTo>
                <a:lnTo>
                  <a:pt x="14" y="12"/>
                </a:lnTo>
                <a:lnTo>
                  <a:pt x="16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2"/>
                </a:lnTo>
                <a:lnTo>
                  <a:pt x="4" y="12"/>
                </a:lnTo>
                <a:lnTo>
                  <a:pt x="2" y="14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2" name="Freeform 1720"/>
          <p:cNvSpPr>
            <a:spLocks/>
          </p:cNvSpPr>
          <p:nvPr/>
        </p:nvSpPr>
        <p:spPr bwMode="auto">
          <a:xfrm>
            <a:off x="2370138" y="1457326"/>
            <a:ext cx="101600" cy="38100"/>
          </a:xfrm>
          <a:custGeom>
            <a:avLst/>
            <a:gdLst>
              <a:gd name="T0" fmla="*/ 0 w 64"/>
              <a:gd name="T1" fmla="*/ 45362813 h 24"/>
              <a:gd name="T2" fmla="*/ 20161250 w 64"/>
              <a:gd name="T3" fmla="*/ 45362813 h 24"/>
              <a:gd name="T4" fmla="*/ 40322500 w 64"/>
              <a:gd name="T5" fmla="*/ 40322500 h 24"/>
              <a:gd name="T6" fmla="*/ 55443438 w 64"/>
              <a:gd name="T7" fmla="*/ 40322500 h 24"/>
              <a:gd name="T8" fmla="*/ 60483750 w 64"/>
              <a:gd name="T9" fmla="*/ 45362813 h 24"/>
              <a:gd name="T10" fmla="*/ 75604688 w 64"/>
              <a:gd name="T11" fmla="*/ 45362813 h 24"/>
              <a:gd name="T12" fmla="*/ 95765938 w 64"/>
              <a:gd name="T13" fmla="*/ 45362813 h 24"/>
              <a:gd name="T14" fmla="*/ 95765938 w 64"/>
              <a:gd name="T15" fmla="*/ 50403125 h 24"/>
              <a:gd name="T16" fmla="*/ 105846563 w 64"/>
              <a:gd name="T17" fmla="*/ 60483750 h 24"/>
              <a:gd name="T18" fmla="*/ 120967500 w 64"/>
              <a:gd name="T19" fmla="*/ 60483750 h 24"/>
              <a:gd name="T20" fmla="*/ 131048125 w 64"/>
              <a:gd name="T21" fmla="*/ 60483750 h 24"/>
              <a:gd name="T22" fmla="*/ 146169063 w 64"/>
              <a:gd name="T23" fmla="*/ 55443438 h 24"/>
              <a:gd name="T24" fmla="*/ 151209375 w 64"/>
              <a:gd name="T25" fmla="*/ 45362813 h 24"/>
              <a:gd name="T26" fmla="*/ 156249688 w 64"/>
              <a:gd name="T27" fmla="*/ 35282188 h 24"/>
              <a:gd name="T28" fmla="*/ 151209375 w 64"/>
              <a:gd name="T29" fmla="*/ 30241875 h 24"/>
              <a:gd name="T30" fmla="*/ 161290000 w 64"/>
              <a:gd name="T31" fmla="*/ 25201563 h 24"/>
              <a:gd name="T32" fmla="*/ 146169063 w 64"/>
              <a:gd name="T33" fmla="*/ 25201563 h 24"/>
              <a:gd name="T34" fmla="*/ 131048125 w 64"/>
              <a:gd name="T35" fmla="*/ 25201563 h 24"/>
              <a:gd name="T36" fmla="*/ 136088438 w 64"/>
              <a:gd name="T37" fmla="*/ 20161250 h 24"/>
              <a:gd name="T38" fmla="*/ 120967500 w 64"/>
              <a:gd name="T39" fmla="*/ 15120938 h 24"/>
              <a:gd name="T40" fmla="*/ 110886875 w 64"/>
              <a:gd name="T41" fmla="*/ 15120938 h 24"/>
              <a:gd name="T42" fmla="*/ 95765938 w 64"/>
              <a:gd name="T43" fmla="*/ 20161250 h 24"/>
              <a:gd name="T44" fmla="*/ 100806250 w 64"/>
              <a:gd name="T45" fmla="*/ 15120938 h 24"/>
              <a:gd name="T46" fmla="*/ 90725625 w 64"/>
              <a:gd name="T47" fmla="*/ 5040313 h 24"/>
              <a:gd name="T48" fmla="*/ 80645000 w 64"/>
              <a:gd name="T49" fmla="*/ 0 h 24"/>
              <a:gd name="T50" fmla="*/ 65524063 w 64"/>
              <a:gd name="T51" fmla="*/ 5040313 h 24"/>
              <a:gd name="T52" fmla="*/ 50403125 w 64"/>
              <a:gd name="T53" fmla="*/ 5040313 h 24"/>
              <a:gd name="T54" fmla="*/ 35282188 w 64"/>
              <a:gd name="T55" fmla="*/ 5040313 h 24"/>
              <a:gd name="T56" fmla="*/ 20161250 w 64"/>
              <a:gd name="T57" fmla="*/ 10080625 h 24"/>
              <a:gd name="T58" fmla="*/ 25201563 w 64"/>
              <a:gd name="T59" fmla="*/ 15120938 h 24"/>
              <a:gd name="T60" fmla="*/ 30241875 w 64"/>
              <a:gd name="T61" fmla="*/ 20161250 h 24"/>
              <a:gd name="T62" fmla="*/ 15120938 w 64"/>
              <a:gd name="T63" fmla="*/ 25201563 h 24"/>
              <a:gd name="T64" fmla="*/ 30241875 w 64"/>
              <a:gd name="T65" fmla="*/ 20161250 h 24"/>
              <a:gd name="T66" fmla="*/ 45362813 w 64"/>
              <a:gd name="T67" fmla="*/ 15120938 h 24"/>
              <a:gd name="T68" fmla="*/ 50403125 w 64"/>
              <a:gd name="T69" fmla="*/ 20161250 h 24"/>
              <a:gd name="T70" fmla="*/ 40322500 w 64"/>
              <a:gd name="T71" fmla="*/ 25201563 h 24"/>
              <a:gd name="T72" fmla="*/ 55443438 w 64"/>
              <a:gd name="T73" fmla="*/ 25201563 h 24"/>
              <a:gd name="T74" fmla="*/ 50403125 w 64"/>
              <a:gd name="T75" fmla="*/ 30241875 h 24"/>
              <a:gd name="T76" fmla="*/ 40322500 w 64"/>
              <a:gd name="T77" fmla="*/ 30241875 h 24"/>
              <a:gd name="T78" fmla="*/ 40322500 w 64"/>
              <a:gd name="T79" fmla="*/ 35282188 h 24"/>
              <a:gd name="T80" fmla="*/ 30241875 w 64"/>
              <a:gd name="T81" fmla="*/ 35282188 h 24"/>
              <a:gd name="T82" fmla="*/ 10080625 w 64"/>
              <a:gd name="T83" fmla="*/ 30241875 h 24"/>
              <a:gd name="T84" fmla="*/ 0 w 64"/>
              <a:gd name="T85" fmla="*/ 35282188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4" h="24">
                <a:moveTo>
                  <a:pt x="0" y="14"/>
                </a:moveTo>
                <a:lnTo>
                  <a:pt x="0" y="16"/>
                </a:lnTo>
                <a:lnTo>
                  <a:pt x="0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10" y="16"/>
                </a:lnTo>
                <a:lnTo>
                  <a:pt x="12" y="16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2" y="16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6" y="18"/>
                </a:lnTo>
                <a:lnTo>
                  <a:pt x="38" y="18"/>
                </a:lnTo>
                <a:lnTo>
                  <a:pt x="40" y="20"/>
                </a:lnTo>
                <a:lnTo>
                  <a:pt x="38" y="20"/>
                </a:lnTo>
                <a:lnTo>
                  <a:pt x="38" y="22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48" y="24"/>
                </a:lnTo>
                <a:lnTo>
                  <a:pt x="52" y="24"/>
                </a:lnTo>
                <a:lnTo>
                  <a:pt x="54" y="24"/>
                </a:lnTo>
                <a:lnTo>
                  <a:pt x="56" y="24"/>
                </a:lnTo>
                <a:lnTo>
                  <a:pt x="58" y="22"/>
                </a:lnTo>
                <a:lnTo>
                  <a:pt x="60" y="20"/>
                </a:lnTo>
                <a:lnTo>
                  <a:pt x="60" y="18"/>
                </a:lnTo>
                <a:lnTo>
                  <a:pt x="58" y="18"/>
                </a:lnTo>
                <a:lnTo>
                  <a:pt x="58" y="16"/>
                </a:lnTo>
                <a:lnTo>
                  <a:pt x="62" y="14"/>
                </a:lnTo>
                <a:lnTo>
                  <a:pt x="64" y="14"/>
                </a:lnTo>
                <a:lnTo>
                  <a:pt x="62" y="12"/>
                </a:lnTo>
                <a:lnTo>
                  <a:pt x="60" y="12"/>
                </a:lnTo>
                <a:lnTo>
                  <a:pt x="62" y="12"/>
                </a:lnTo>
                <a:lnTo>
                  <a:pt x="64" y="12"/>
                </a:lnTo>
                <a:lnTo>
                  <a:pt x="64" y="10"/>
                </a:lnTo>
                <a:lnTo>
                  <a:pt x="62" y="10"/>
                </a:lnTo>
                <a:lnTo>
                  <a:pt x="60" y="10"/>
                </a:lnTo>
                <a:lnTo>
                  <a:pt x="58" y="10"/>
                </a:lnTo>
                <a:lnTo>
                  <a:pt x="56" y="10"/>
                </a:lnTo>
                <a:lnTo>
                  <a:pt x="54" y="10"/>
                </a:lnTo>
                <a:lnTo>
                  <a:pt x="52" y="10"/>
                </a:lnTo>
                <a:lnTo>
                  <a:pt x="54" y="8"/>
                </a:lnTo>
                <a:lnTo>
                  <a:pt x="56" y="8"/>
                </a:lnTo>
                <a:lnTo>
                  <a:pt x="54" y="8"/>
                </a:lnTo>
                <a:lnTo>
                  <a:pt x="52" y="6"/>
                </a:lnTo>
                <a:lnTo>
                  <a:pt x="50" y="6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6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8" y="6"/>
                </a:lnTo>
                <a:lnTo>
                  <a:pt x="40" y="6"/>
                </a:lnTo>
                <a:lnTo>
                  <a:pt x="40" y="4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0" y="8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2" y="10"/>
                </a:lnTo>
                <a:lnTo>
                  <a:pt x="20" y="12"/>
                </a:lnTo>
                <a:lnTo>
                  <a:pt x="16" y="12"/>
                </a:lnTo>
                <a:lnTo>
                  <a:pt x="14" y="12"/>
                </a:lnTo>
                <a:lnTo>
                  <a:pt x="16" y="12"/>
                </a:lnTo>
                <a:lnTo>
                  <a:pt x="20" y="12"/>
                </a:lnTo>
                <a:lnTo>
                  <a:pt x="18" y="14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2"/>
                </a:lnTo>
                <a:lnTo>
                  <a:pt x="4" y="12"/>
                </a:lnTo>
                <a:lnTo>
                  <a:pt x="2" y="14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3" name="Freeform 1721"/>
          <p:cNvSpPr>
            <a:spLocks/>
          </p:cNvSpPr>
          <p:nvPr/>
        </p:nvSpPr>
        <p:spPr bwMode="auto">
          <a:xfrm>
            <a:off x="2446338" y="1597025"/>
            <a:ext cx="506412" cy="334963"/>
          </a:xfrm>
          <a:custGeom>
            <a:avLst/>
            <a:gdLst>
              <a:gd name="T0" fmla="*/ 25201538 w 319"/>
              <a:gd name="T1" fmla="*/ 115927361 h 211"/>
              <a:gd name="T2" fmla="*/ 70564305 w 319"/>
              <a:gd name="T3" fmla="*/ 146169281 h 211"/>
              <a:gd name="T4" fmla="*/ 176410763 w 319"/>
              <a:gd name="T5" fmla="*/ 161290241 h 211"/>
              <a:gd name="T6" fmla="*/ 226813839 w 319"/>
              <a:gd name="T7" fmla="*/ 161290241 h 211"/>
              <a:gd name="T8" fmla="*/ 337700604 w 319"/>
              <a:gd name="T9" fmla="*/ 136088641 h 211"/>
              <a:gd name="T10" fmla="*/ 367942449 w 319"/>
              <a:gd name="T11" fmla="*/ 176411201 h 211"/>
              <a:gd name="T12" fmla="*/ 370461809 w 319"/>
              <a:gd name="T13" fmla="*/ 211693441 h 211"/>
              <a:gd name="T14" fmla="*/ 435985807 w 319"/>
              <a:gd name="T15" fmla="*/ 221774081 h 211"/>
              <a:gd name="T16" fmla="*/ 405743962 w 319"/>
              <a:gd name="T17" fmla="*/ 299899835 h 211"/>
              <a:gd name="T18" fmla="*/ 516630727 w 319"/>
              <a:gd name="T19" fmla="*/ 320061115 h 211"/>
              <a:gd name="T20" fmla="*/ 456147037 w 319"/>
              <a:gd name="T21" fmla="*/ 315020795 h 211"/>
              <a:gd name="T22" fmla="*/ 342740912 w 319"/>
              <a:gd name="T23" fmla="*/ 360383675 h 211"/>
              <a:gd name="T24" fmla="*/ 262095991 w 319"/>
              <a:gd name="T25" fmla="*/ 375504636 h 211"/>
              <a:gd name="T26" fmla="*/ 171370456 w 319"/>
              <a:gd name="T27" fmla="*/ 415827196 h 211"/>
              <a:gd name="T28" fmla="*/ 292337836 w 319"/>
              <a:gd name="T29" fmla="*/ 390625596 h 211"/>
              <a:gd name="T30" fmla="*/ 337700604 w 319"/>
              <a:gd name="T31" fmla="*/ 425907836 h 211"/>
              <a:gd name="T32" fmla="*/ 352821527 w 319"/>
              <a:gd name="T33" fmla="*/ 476311036 h 211"/>
              <a:gd name="T34" fmla="*/ 451106730 w 319"/>
              <a:gd name="T35" fmla="*/ 516633596 h 211"/>
              <a:gd name="T36" fmla="*/ 486388882 w 319"/>
              <a:gd name="T37" fmla="*/ 476311036 h 211"/>
              <a:gd name="T38" fmla="*/ 511590420 w 319"/>
              <a:gd name="T39" fmla="*/ 466230396 h 211"/>
              <a:gd name="T40" fmla="*/ 567033803 w 319"/>
              <a:gd name="T41" fmla="*/ 496472316 h 211"/>
              <a:gd name="T42" fmla="*/ 607356263 w 319"/>
              <a:gd name="T43" fmla="*/ 441028796 h 211"/>
              <a:gd name="T44" fmla="*/ 602315955 w 319"/>
              <a:gd name="T45" fmla="*/ 405746556 h 211"/>
              <a:gd name="T46" fmla="*/ 567033803 w 319"/>
              <a:gd name="T47" fmla="*/ 370464315 h 211"/>
              <a:gd name="T48" fmla="*/ 536791958 w 319"/>
              <a:gd name="T49" fmla="*/ 330141755 h 211"/>
              <a:gd name="T50" fmla="*/ 602315955 w 319"/>
              <a:gd name="T51" fmla="*/ 315020795 h 211"/>
              <a:gd name="T52" fmla="*/ 652719031 w 319"/>
              <a:gd name="T53" fmla="*/ 335182075 h 211"/>
              <a:gd name="T54" fmla="*/ 652719031 w 319"/>
              <a:gd name="T55" fmla="*/ 355343355 h 211"/>
              <a:gd name="T56" fmla="*/ 672880261 w 319"/>
              <a:gd name="T57" fmla="*/ 385585276 h 211"/>
              <a:gd name="T58" fmla="*/ 748484873 w 319"/>
              <a:gd name="T59" fmla="*/ 340222395 h 211"/>
              <a:gd name="T60" fmla="*/ 783767026 w 319"/>
              <a:gd name="T61" fmla="*/ 320061115 h 211"/>
              <a:gd name="T62" fmla="*/ 758565489 w 319"/>
              <a:gd name="T63" fmla="*/ 304940155 h 211"/>
              <a:gd name="T64" fmla="*/ 743444566 w 319"/>
              <a:gd name="T65" fmla="*/ 284778875 h 211"/>
              <a:gd name="T66" fmla="*/ 733363951 w 319"/>
              <a:gd name="T67" fmla="*/ 274698235 h 211"/>
              <a:gd name="T68" fmla="*/ 693041491 w 319"/>
              <a:gd name="T69" fmla="*/ 264617595 h 211"/>
              <a:gd name="T70" fmla="*/ 652719031 w 319"/>
              <a:gd name="T71" fmla="*/ 246975681 h 211"/>
              <a:gd name="T72" fmla="*/ 637598108 w 319"/>
              <a:gd name="T73" fmla="*/ 231854721 h 211"/>
              <a:gd name="T74" fmla="*/ 607356263 w 319"/>
              <a:gd name="T75" fmla="*/ 216733761 h 211"/>
              <a:gd name="T76" fmla="*/ 622477185 w 319"/>
              <a:gd name="T77" fmla="*/ 201612801 h 211"/>
              <a:gd name="T78" fmla="*/ 698081798 w 319"/>
              <a:gd name="T79" fmla="*/ 196572481 h 211"/>
              <a:gd name="T80" fmla="*/ 642638415 w 319"/>
              <a:gd name="T81" fmla="*/ 176411201 h 211"/>
              <a:gd name="T82" fmla="*/ 607356263 w 319"/>
              <a:gd name="T83" fmla="*/ 171370881 h 211"/>
              <a:gd name="T84" fmla="*/ 592235340 w 319"/>
              <a:gd name="T85" fmla="*/ 166330561 h 211"/>
              <a:gd name="T86" fmla="*/ 647678723 w 319"/>
              <a:gd name="T87" fmla="*/ 126008001 h 211"/>
              <a:gd name="T88" fmla="*/ 567033803 w 319"/>
              <a:gd name="T89" fmla="*/ 156249921 h 211"/>
              <a:gd name="T90" fmla="*/ 607356263 w 319"/>
              <a:gd name="T91" fmla="*/ 115927361 h 211"/>
              <a:gd name="T92" fmla="*/ 607356263 w 319"/>
              <a:gd name="T93" fmla="*/ 110887041 h 211"/>
              <a:gd name="T94" fmla="*/ 531751650 w 319"/>
              <a:gd name="T95" fmla="*/ 105846720 h 211"/>
              <a:gd name="T96" fmla="*/ 511590420 w 319"/>
              <a:gd name="T97" fmla="*/ 90725760 h 211"/>
              <a:gd name="T98" fmla="*/ 521671035 w 319"/>
              <a:gd name="T99" fmla="*/ 85685440 h 211"/>
              <a:gd name="T100" fmla="*/ 476308267 w 319"/>
              <a:gd name="T101" fmla="*/ 75604800 h 211"/>
              <a:gd name="T102" fmla="*/ 435985807 w 319"/>
              <a:gd name="T103" fmla="*/ 45362880 h 211"/>
              <a:gd name="T104" fmla="*/ 410784269 w 319"/>
              <a:gd name="T105" fmla="*/ 85685440 h 211"/>
              <a:gd name="T106" fmla="*/ 357861834 w 319"/>
              <a:gd name="T107" fmla="*/ 65524160 h 211"/>
              <a:gd name="T108" fmla="*/ 327619989 w 319"/>
              <a:gd name="T109" fmla="*/ 60483840 h 211"/>
              <a:gd name="T110" fmla="*/ 292337836 w 319"/>
              <a:gd name="T111" fmla="*/ 10080640 h 211"/>
              <a:gd name="T112" fmla="*/ 226813839 w 319"/>
              <a:gd name="T113" fmla="*/ 30241920 h 211"/>
              <a:gd name="T114" fmla="*/ 221773531 w 319"/>
              <a:gd name="T115" fmla="*/ 60483840 h 211"/>
              <a:gd name="T116" fmla="*/ 171370456 w 319"/>
              <a:gd name="T117" fmla="*/ 110887041 h 211"/>
              <a:gd name="T118" fmla="*/ 151209226 w 319"/>
              <a:gd name="T119" fmla="*/ 105846720 h 211"/>
              <a:gd name="T120" fmla="*/ 221773531 w 319"/>
              <a:gd name="T121" fmla="*/ 15120960 h 211"/>
              <a:gd name="T122" fmla="*/ 126007688 w 319"/>
              <a:gd name="T123" fmla="*/ 15120960 h 211"/>
              <a:gd name="T124" fmla="*/ 10080615 w 319"/>
              <a:gd name="T125" fmla="*/ 90725760 h 21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19" h="211">
                <a:moveTo>
                  <a:pt x="2" y="40"/>
                </a:move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10" y="42"/>
                </a:lnTo>
                <a:lnTo>
                  <a:pt x="12" y="42"/>
                </a:lnTo>
                <a:lnTo>
                  <a:pt x="14" y="42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6" y="42"/>
                </a:lnTo>
                <a:lnTo>
                  <a:pt x="28" y="42"/>
                </a:lnTo>
                <a:lnTo>
                  <a:pt x="26" y="44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8"/>
                </a:lnTo>
                <a:lnTo>
                  <a:pt x="32" y="48"/>
                </a:lnTo>
                <a:lnTo>
                  <a:pt x="30" y="48"/>
                </a:lnTo>
                <a:lnTo>
                  <a:pt x="28" y="48"/>
                </a:lnTo>
                <a:lnTo>
                  <a:pt x="26" y="48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8" y="48"/>
                </a:lnTo>
                <a:lnTo>
                  <a:pt x="16" y="48"/>
                </a:lnTo>
                <a:lnTo>
                  <a:pt x="14" y="46"/>
                </a:lnTo>
                <a:lnTo>
                  <a:pt x="12" y="46"/>
                </a:lnTo>
                <a:lnTo>
                  <a:pt x="10" y="46"/>
                </a:lnTo>
                <a:lnTo>
                  <a:pt x="8" y="46"/>
                </a:lnTo>
                <a:lnTo>
                  <a:pt x="6" y="46"/>
                </a:lnTo>
                <a:lnTo>
                  <a:pt x="4" y="46"/>
                </a:lnTo>
                <a:lnTo>
                  <a:pt x="2" y="46"/>
                </a:lnTo>
                <a:lnTo>
                  <a:pt x="4" y="48"/>
                </a:lnTo>
                <a:lnTo>
                  <a:pt x="2" y="48"/>
                </a:lnTo>
                <a:lnTo>
                  <a:pt x="0" y="50"/>
                </a:lnTo>
                <a:lnTo>
                  <a:pt x="0" y="52"/>
                </a:lnTo>
                <a:lnTo>
                  <a:pt x="2" y="54"/>
                </a:lnTo>
                <a:lnTo>
                  <a:pt x="2" y="56"/>
                </a:lnTo>
                <a:lnTo>
                  <a:pt x="4" y="56"/>
                </a:lnTo>
                <a:lnTo>
                  <a:pt x="6" y="56"/>
                </a:lnTo>
                <a:lnTo>
                  <a:pt x="6" y="58"/>
                </a:lnTo>
                <a:lnTo>
                  <a:pt x="8" y="58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8" y="60"/>
                </a:lnTo>
                <a:lnTo>
                  <a:pt x="10" y="60"/>
                </a:lnTo>
                <a:lnTo>
                  <a:pt x="12" y="60"/>
                </a:lnTo>
                <a:lnTo>
                  <a:pt x="14" y="60"/>
                </a:lnTo>
                <a:lnTo>
                  <a:pt x="12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22" y="60"/>
                </a:lnTo>
                <a:lnTo>
                  <a:pt x="24" y="58"/>
                </a:lnTo>
                <a:lnTo>
                  <a:pt x="22" y="58"/>
                </a:lnTo>
                <a:lnTo>
                  <a:pt x="24" y="56"/>
                </a:lnTo>
                <a:lnTo>
                  <a:pt x="26" y="56"/>
                </a:lnTo>
                <a:lnTo>
                  <a:pt x="26" y="58"/>
                </a:lnTo>
                <a:lnTo>
                  <a:pt x="28" y="58"/>
                </a:lnTo>
                <a:lnTo>
                  <a:pt x="30" y="56"/>
                </a:lnTo>
                <a:lnTo>
                  <a:pt x="32" y="56"/>
                </a:lnTo>
                <a:lnTo>
                  <a:pt x="34" y="56"/>
                </a:lnTo>
                <a:lnTo>
                  <a:pt x="32" y="56"/>
                </a:lnTo>
                <a:lnTo>
                  <a:pt x="30" y="58"/>
                </a:lnTo>
                <a:lnTo>
                  <a:pt x="28" y="58"/>
                </a:lnTo>
                <a:lnTo>
                  <a:pt x="28" y="60"/>
                </a:lnTo>
                <a:lnTo>
                  <a:pt x="30" y="62"/>
                </a:lnTo>
                <a:lnTo>
                  <a:pt x="32" y="64"/>
                </a:lnTo>
                <a:lnTo>
                  <a:pt x="34" y="64"/>
                </a:lnTo>
                <a:lnTo>
                  <a:pt x="36" y="64"/>
                </a:lnTo>
                <a:lnTo>
                  <a:pt x="38" y="64"/>
                </a:lnTo>
                <a:lnTo>
                  <a:pt x="40" y="64"/>
                </a:lnTo>
                <a:lnTo>
                  <a:pt x="42" y="64"/>
                </a:lnTo>
                <a:lnTo>
                  <a:pt x="40" y="64"/>
                </a:lnTo>
                <a:lnTo>
                  <a:pt x="38" y="64"/>
                </a:lnTo>
                <a:lnTo>
                  <a:pt x="36" y="64"/>
                </a:lnTo>
                <a:lnTo>
                  <a:pt x="38" y="62"/>
                </a:lnTo>
                <a:lnTo>
                  <a:pt x="40" y="62"/>
                </a:lnTo>
                <a:lnTo>
                  <a:pt x="42" y="62"/>
                </a:lnTo>
                <a:lnTo>
                  <a:pt x="46" y="64"/>
                </a:lnTo>
                <a:lnTo>
                  <a:pt x="48" y="62"/>
                </a:lnTo>
                <a:lnTo>
                  <a:pt x="48" y="64"/>
                </a:lnTo>
                <a:lnTo>
                  <a:pt x="52" y="64"/>
                </a:lnTo>
                <a:lnTo>
                  <a:pt x="54" y="64"/>
                </a:lnTo>
                <a:lnTo>
                  <a:pt x="56" y="64"/>
                </a:lnTo>
                <a:lnTo>
                  <a:pt x="60" y="64"/>
                </a:lnTo>
                <a:lnTo>
                  <a:pt x="62" y="66"/>
                </a:lnTo>
                <a:lnTo>
                  <a:pt x="62" y="64"/>
                </a:lnTo>
                <a:lnTo>
                  <a:pt x="64" y="64"/>
                </a:lnTo>
                <a:lnTo>
                  <a:pt x="66" y="64"/>
                </a:lnTo>
                <a:lnTo>
                  <a:pt x="70" y="64"/>
                </a:lnTo>
                <a:lnTo>
                  <a:pt x="72" y="66"/>
                </a:lnTo>
                <a:lnTo>
                  <a:pt x="74" y="66"/>
                </a:lnTo>
                <a:lnTo>
                  <a:pt x="76" y="68"/>
                </a:lnTo>
                <a:lnTo>
                  <a:pt x="78" y="66"/>
                </a:lnTo>
                <a:lnTo>
                  <a:pt x="80" y="68"/>
                </a:lnTo>
                <a:lnTo>
                  <a:pt x="80" y="66"/>
                </a:lnTo>
                <a:lnTo>
                  <a:pt x="84" y="66"/>
                </a:lnTo>
                <a:lnTo>
                  <a:pt x="86" y="66"/>
                </a:lnTo>
                <a:lnTo>
                  <a:pt x="84" y="64"/>
                </a:lnTo>
                <a:lnTo>
                  <a:pt x="82" y="62"/>
                </a:lnTo>
                <a:lnTo>
                  <a:pt x="80" y="62"/>
                </a:lnTo>
                <a:lnTo>
                  <a:pt x="78" y="62"/>
                </a:lnTo>
                <a:lnTo>
                  <a:pt x="78" y="60"/>
                </a:lnTo>
                <a:lnTo>
                  <a:pt x="76" y="60"/>
                </a:lnTo>
                <a:lnTo>
                  <a:pt x="78" y="60"/>
                </a:lnTo>
                <a:lnTo>
                  <a:pt x="80" y="60"/>
                </a:lnTo>
                <a:lnTo>
                  <a:pt x="80" y="62"/>
                </a:lnTo>
                <a:lnTo>
                  <a:pt x="82" y="62"/>
                </a:lnTo>
                <a:lnTo>
                  <a:pt x="84" y="62"/>
                </a:lnTo>
                <a:lnTo>
                  <a:pt x="86" y="64"/>
                </a:lnTo>
                <a:lnTo>
                  <a:pt x="88" y="64"/>
                </a:lnTo>
                <a:lnTo>
                  <a:pt x="90" y="66"/>
                </a:lnTo>
                <a:lnTo>
                  <a:pt x="92" y="68"/>
                </a:lnTo>
                <a:lnTo>
                  <a:pt x="94" y="68"/>
                </a:lnTo>
                <a:lnTo>
                  <a:pt x="96" y="68"/>
                </a:lnTo>
                <a:lnTo>
                  <a:pt x="94" y="66"/>
                </a:lnTo>
                <a:lnTo>
                  <a:pt x="94" y="64"/>
                </a:lnTo>
                <a:lnTo>
                  <a:pt x="92" y="64"/>
                </a:lnTo>
                <a:lnTo>
                  <a:pt x="90" y="64"/>
                </a:lnTo>
                <a:lnTo>
                  <a:pt x="92" y="62"/>
                </a:lnTo>
                <a:lnTo>
                  <a:pt x="94" y="62"/>
                </a:lnTo>
                <a:lnTo>
                  <a:pt x="96" y="62"/>
                </a:lnTo>
                <a:lnTo>
                  <a:pt x="98" y="64"/>
                </a:lnTo>
                <a:lnTo>
                  <a:pt x="100" y="64"/>
                </a:lnTo>
                <a:lnTo>
                  <a:pt x="102" y="64"/>
                </a:lnTo>
                <a:lnTo>
                  <a:pt x="104" y="64"/>
                </a:lnTo>
                <a:lnTo>
                  <a:pt x="106" y="64"/>
                </a:lnTo>
                <a:lnTo>
                  <a:pt x="108" y="64"/>
                </a:lnTo>
                <a:lnTo>
                  <a:pt x="110" y="66"/>
                </a:lnTo>
                <a:lnTo>
                  <a:pt x="112" y="64"/>
                </a:lnTo>
                <a:lnTo>
                  <a:pt x="112" y="66"/>
                </a:lnTo>
                <a:lnTo>
                  <a:pt x="114" y="66"/>
                </a:lnTo>
                <a:lnTo>
                  <a:pt x="116" y="66"/>
                </a:lnTo>
                <a:lnTo>
                  <a:pt x="120" y="66"/>
                </a:lnTo>
                <a:lnTo>
                  <a:pt x="122" y="66"/>
                </a:lnTo>
                <a:lnTo>
                  <a:pt x="124" y="66"/>
                </a:lnTo>
                <a:lnTo>
                  <a:pt x="126" y="66"/>
                </a:lnTo>
                <a:lnTo>
                  <a:pt x="128" y="64"/>
                </a:lnTo>
                <a:lnTo>
                  <a:pt x="128" y="62"/>
                </a:lnTo>
                <a:lnTo>
                  <a:pt x="130" y="60"/>
                </a:lnTo>
                <a:lnTo>
                  <a:pt x="128" y="58"/>
                </a:lnTo>
                <a:lnTo>
                  <a:pt x="126" y="58"/>
                </a:lnTo>
                <a:lnTo>
                  <a:pt x="124" y="58"/>
                </a:lnTo>
                <a:lnTo>
                  <a:pt x="122" y="58"/>
                </a:lnTo>
                <a:lnTo>
                  <a:pt x="124" y="56"/>
                </a:lnTo>
                <a:lnTo>
                  <a:pt x="126" y="56"/>
                </a:lnTo>
                <a:lnTo>
                  <a:pt x="128" y="58"/>
                </a:lnTo>
                <a:lnTo>
                  <a:pt x="128" y="56"/>
                </a:lnTo>
                <a:lnTo>
                  <a:pt x="130" y="54"/>
                </a:lnTo>
                <a:lnTo>
                  <a:pt x="132" y="52"/>
                </a:lnTo>
                <a:lnTo>
                  <a:pt x="134" y="54"/>
                </a:lnTo>
                <a:lnTo>
                  <a:pt x="132" y="54"/>
                </a:lnTo>
                <a:lnTo>
                  <a:pt x="130" y="54"/>
                </a:lnTo>
                <a:lnTo>
                  <a:pt x="130" y="56"/>
                </a:lnTo>
                <a:lnTo>
                  <a:pt x="132" y="56"/>
                </a:lnTo>
                <a:lnTo>
                  <a:pt x="134" y="58"/>
                </a:lnTo>
                <a:lnTo>
                  <a:pt x="134" y="60"/>
                </a:lnTo>
                <a:lnTo>
                  <a:pt x="136" y="60"/>
                </a:lnTo>
                <a:lnTo>
                  <a:pt x="138" y="60"/>
                </a:lnTo>
                <a:lnTo>
                  <a:pt x="140" y="60"/>
                </a:lnTo>
                <a:lnTo>
                  <a:pt x="142" y="60"/>
                </a:lnTo>
                <a:lnTo>
                  <a:pt x="142" y="62"/>
                </a:lnTo>
                <a:lnTo>
                  <a:pt x="142" y="64"/>
                </a:lnTo>
                <a:lnTo>
                  <a:pt x="140" y="64"/>
                </a:lnTo>
                <a:lnTo>
                  <a:pt x="140" y="66"/>
                </a:lnTo>
                <a:lnTo>
                  <a:pt x="138" y="68"/>
                </a:lnTo>
                <a:lnTo>
                  <a:pt x="140" y="68"/>
                </a:lnTo>
                <a:lnTo>
                  <a:pt x="142" y="66"/>
                </a:lnTo>
                <a:lnTo>
                  <a:pt x="144" y="66"/>
                </a:lnTo>
                <a:lnTo>
                  <a:pt x="146" y="66"/>
                </a:lnTo>
                <a:lnTo>
                  <a:pt x="147" y="66"/>
                </a:lnTo>
                <a:lnTo>
                  <a:pt x="149" y="66"/>
                </a:lnTo>
                <a:lnTo>
                  <a:pt x="147" y="66"/>
                </a:lnTo>
                <a:lnTo>
                  <a:pt x="146" y="66"/>
                </a:lnTo>
                <a:lnTo>
                  <a:pt x="144" y="66"/>
                </a:lnTo>
                <a:lnTo>
                  <a:pt x="146" y="68"/>
                </a:lnTo>
                <a:lnTo>
                  <a:pt x="147" y="66"/>
                </a:lnTo>
                <a:lnTo>
                  <a:pt x="149" y="68"/>
                </a:lnTo>
                <a:lnTo>
                  <a:pt x="147" y="70"/>
                </a:lnTo>
                <a:lnTo>
                  <a:pt x="146" y="70"/>
                </a:lnTo>
                <a:lnTo>
                  <a:pt x="144" y="70"/>
                </a:lnTo>
                <a:lnTo>
                  <a:pt x="146" y="72"/>
                </a:lnTo>
                <a:lnTo>
                  <a:pt x="146" y="70"/>
                </a:lnTo>
                <a:lnTo>
                  <a:pt x="147" y="72"/>
                </a:lnTo>
                <a:lnTo>
                  <a:pt x="149" y="70"/>
                </a:lnTo>
                <a:lnTo>
                  <a:pt x="151" y="70"/>
                </a:lnTo>
                <a:lnTo>
                  <a:pt x="153" y="70"/>
                </a:lnTo>
                <a:lnTo>
                  <a:pt x="155" y="70"/>
                </a:lnTo>
                <a:lnTo>
                  <a:pt x="153" y="70"/>
                </a:lnTo>
                <a:lnTo>
                  <a:pt x="151" y="70"/>
                </a:lnTo>
                <a:lnTo>
                  <a:pt x="149" y="72"/>
                </a:lnTo>
                <a:lnTo>
                  <a:pt x="147" y="72"/>
                </a:lnTo>
                <a:lnTo>
                  <a:pt x="149" y="74"/>
                </a:lnTo>
                <a:lnTo>
                  <a:pt x="151" y="74"/>
                </a:lnTo>
                <a:lnTo>
                  <a:pt x="153" y="74"/>
                </a:lnTo>
                <a:lnTo>
                  <a:pt x="155" y="76"/>
                </a:lnTo>
                <a:lnTo>
                  <a:pt x="157" y="76"/>
                </a:lnTo>
                <a:lnTo>
                  <a:pt x="157" y="78"/>
                </a:lnTo>
                <a:lnTo>
                  <a:pt x="155" y="80"/>
                </a:lnTo>
                <a:lnTo>
                  <a:pt x="153" y="80"/>
                </a:lnTo>
                <a:lnTo>
                  <a:pt x="151" y="80"/>
                </a:lnTo>
                <a:lnTo>
                  <a:pt x="149" y="82"/>
                </a:lnTo>
                <a:lnTo>
                  <a:pt x="147" y="80"/>
                </a:lnTo>
                <a:lnTo>
                  <a:pt x="146" y="80"/>
                </a:lnTo>
                <a:lnTo>
                  <a:pt x="144" y="82"/>
                </a:lnTo>
                <a:lnTo>
                  <a:pt x="142" y="82"/>
                </a:lnTo>
                <a:lnTo>
                  <a:pt x="140" y="82"/>
                </a:lnTo>
                <a:lnTo>
                  <a:pt x="140" y="84"/>
                </a:lnTo>
                <a:lnTo>
                  <a:pt x="138" y="86"/>
                </a:lnTo>
                <a:lnTo>
                  <a:pt x="138" y="88"/>
                </a:lnTo>
                <a:lnTo>
                  <a:pt x="140" y="88"/>
                </a:lnTo>
                <a:lnTo>
                  <a:pt x="142" y="88"/>
                </a:lnTo>
                <a:lnTo>
                  <a:pt x="144" y="86"/>
                </a:lnTo>
                <a:lnTo>
                  <a:pt x="146" y="86"/>
                </a:lnTo>
                <a:lnTo>
                  <a:pt x="147" y="84"/>
                </a:lnTo>
                <a:lnTo>
                  <a:pt x="149" y="84"/>
                </a:lnTo>
                <a:lnTo>
                  <a:pt x="151" y="84"/>
                </a:lnTo>
                <a:lnTo>
                  <a:pt x="153" y="84"/>
                </a:lnTo>
                <a:lnTo>
                  <a:pt x="155" y="82"/>
                </a:lnTo>
                <a:lnTo>
                  <a:pt x="157" y="82"/>
                </a:lnTo>
                <a:lnTo>
                  <a:pt x="157" y="84"/>
                </a:lnTo>
                <a:lnTo>
                  <a:pt x="159" y="84"/>
                </a:lnTo>
                <a:lnTo>
                  <a:pt x="161" y="82"/>
                </a:lnTo>
                <a:lnTo>
                  <a:pt x="163" y="82"/>
                </a:lnTo>
                <a:lnTo>
                  <a:pt x="165" y="80"/>
                </a:lnTo>
                <a:lnTo>
                  <a:pt x="167" y="80"/>
                </a:lnTo>
                <a:lnTo>
                  <a:pt x="165" y="82"/>
                </a:lnTo>
                <a:lnTo>
                  <a:pt x="163" y="82"/>
                </a:lnTo>
                <a:lnTo>
                  <a:pt x="161" y="82"/>
                </a:lnTo>
                <a:lnTo>
                  <a:pt x="163" y="82"/>
                </a:lnTo>
                <a:lnTo>
                  <a:pt x="161" y="84"/>
                </a:lnTo>
                <a:lnTo>
                  <a:pt x="163" y="84"/>
                </a:lnTo>
                <a:lnTo>
                  <a:pt x="165" y="82"/>
                </a:lnTo>
                <a:lnTo>
                  <a:pt x="163" y="84"/>
                </a:lnTo>
                <a:lnTo>
                  <a:pt x="161" y="86"/>
                </a:lnTo>
                <a:lnTo>
                  <a:pt x="163" y="86"/>
                </a:lnTo>
                <a:lnTo>
                  <a:pt x="165" y="84"/>
                </a:lnTo>
                <a:lnTo>
                  <a:pt x="163" y="86"/>
                </a:lnTo>
                <a:lnTo>
                  <a:pt x="163" y="88"/>
                </a:lnTo>
                <a:lnTo>
                  <a:pt x="165" y="90"/>
                </a:lnTo>
                <a:lnTo>
                  <a:pt x="167" y="90"/>
                </a:lnTo>
                <a:lnTo>
                  <a:pt x="169" y="90"/>
                </a:lnTo>
                <a:lnTo>
                  <a:pt x="171" y="88"/>
                </a:lnTo>
                <a:lnTo>
                  <a:pt x="169" y="86"/>
                </a:lnTo>
                <a:lnTo>
                  <a:pt x="171" y="86"/>
                </a:lnTo>
                <a:lnTo>
                  <a:pt x="173" y="86"/>
                </a:lnTo>
                <a:lnTo>
                  <a:pt x="175" y="88"/>
                </a:lnTo>
                <a:lnTo>
                  <a:pt x="173" y="88"/>
                </a:lnTo>
                <a:lnTo>
                  <a:pt x="173" y="90"/>
                </a:lnTo>
                <a:lnTo>
                  <a:pt x="171" y="90"/>
                </a:lnTo>
                <a:lnTo>
                  <a:pt x="169" y="92"/>
                </a:lnTo>
                <a:lnTo>
                  <a:pt x="169" y="94"/>
                </a:lnTo>
                <a:lnTo>
                  <a:pt x="171" y="94"/>
                </a:lnTo>
                <a:lnTo>
                  <a:pt x="173" y="94"/>
                </a:lnTo>
                <a:lnTo>
                  <a:pt x="175" y="94"/>
                </a:lnTo>
                <a:lnTo>
                  <a:pt x="177" y="92"/>
                </a:lnTo>
                <a:lnTo>
                  <a:pt x="175" y="94"/>
                </a:lnTo>
                <a:lnTo>
                  <a:pt x="173" y="94"/>
                </a:lnTo>
                <a:lnTo>
                  <a:pt x="175" y="94"/>
                </a:lnTo>
                <a:lnTo>
                  <a:pt x="177" y="96"/>
                </a:lnTo>
                <a:lnTo>
                  <a:pt x="179" y="96"/>
                </a:lnTo>
                <a:lnTo>
                  <a:pt x="179" y="98"/>
                </a:lnTo>
                <a:lnTo>
                  <a:pt x="177" y="100"/>
                </a:lnTo>
                <a:lnTo>
                  <a:pt x="177" y="102"/>
                </a:lnTo>
                <a:lnTo>
                  <a:pt x="179" y="104"/>
                </a:lnTo>
                <a:lnTo>
                  <a:pt x="177" y="105"/>
                </a:lnTo>
                <a:lnTo>
                  <a:pt x="177" y="107"/>
                </a:lnTo>
                <a:lnTo>
                  <a:pt x="177" y="109"/>
                </a:lnTo>
                <a:lnTo>
                  <a:pt x="177" y="111"/>
                </a:lnTo>
                <a:lnTo>
                  <a:pt x="177" y="113"/>
                </a:lnTo>
                <a:lnTo>
                  <a:pt x="175" y="113"/>
                </a:lnTo>
                <a:lnTo>
                  <a:pt x="173" y="115"/>
                </a:lnTo>
                <a:lnTo>
                  <a:pt x="171" y="115"/>
                </a:lnTo>
                <a:lnTo>
                  <a:pt x="169" y="115"/>
                </a:lnTo>
                <a:lnTo>
                  <a:pt x="167" y="115"/>
                </a:lnTo>
                <a:lnTo>
                  <a:pt x="165" y="117"/>
                </a:lnTo>
                <a:lnTo>
                  <a:pt x="163" y="119"/>
                </a:lnTo>
                <a:lnTo>
                  <a:pt x="161" y="119"/>
                </a:lnTo>
                <a:lnTo>
                  <a:pt x="163" y="121"/>
                </a:lnTo>
                <a:lnTo>
                  <a:pt x="167" y="121"/>
                </a:lnTo>
                <a:lnTo>
                  <a:pt x="169" y="121"/>
                </a:lnTo>
                <a:lnTo>
                  <a:pt x="171" y="121"/>
                </a:lnTo>
                <a:lnTo>
                  <a:pt x="173" y="121"/>
                </a:lnTo>
                <a:lnTo>
                  <a:pt x="175" y="123"/>
                </a:lnTo>
                <a:lnTo>
                  <a:pt x="177" y="123"/>
                </a:lnTo>
                <a:lnTo>
                  <a:pt x="179" y="123"/>
                </a:lnTo>
                <a:lnTo>
                  <a:pt x="181" y="123"/>
                </a:lnTo>
                <a:lnTo>
                  <a:pt x="183" y="123"/>
                </a:lnTo>
                <a:lnTo>
                  <a:pt x="187" y="119"/>
                </a:lnTo>
                <a:lnTo>
                  <a:pt x="187" y="117"/>
                </a:lnTo>
                <a:lnTo>
                  <a:pt x="189" y="115"/>
                </a:lnTo>
                <a:lnTo>
                  <a:pt x="191" y="115"/>
                </a:lnTo>
                <a:lnTo>
                  <a:pt x="193" y="117"/>
                </a:lnTo>
                <a:lnTo>
                  <a:pt x="195" y="117"/>
                </a:lnTo>
                <a:lnTo>
                  <a:pt x="193" y="117"/>
                </a:lnTo>
                <a:lnTo>
                  <a:pt x="195" y="119"/>
                </a:lnTo>
                <a:lnTo>
                  <a:pt x="193" y="119"/>
                </a:lnTo>
                <a:lnTo>
                  <a:pt x="195" y="121"/>
                </a:lnTo>
                <a:lnTo>
                  <a:pt x="197" y="121"/>
                </a:lnTo>
                <a:lnTo>
                  <a:pt x="199" y="121"/>
                </a:lnTo>
                <a:lnTo>
                  <a:pt x="201" y="121"/>
                </a:lnTo>
                <a:lnTo>
                  <a:pt x="203" y="123"/>
                </a:lnTo>
                <a:lnTo>
                  <a:pt x="205" y="123"/>
                </a:lnTo>
                <a:lnTo>
                  <a:pt x="207" y="125"/>
                </a:lnTo>
                <a:lnTo>
                  <a:pt x="205" y="125"/>
                </a:lnTo>
                <a:lnTo>
                  <a:pt x="207" y="125"/>
                </a:lnTo>
                <a:lnTo>
                  <a:pt x="209" y="125"/>
                </a:lnTo>
                <a:lnTo>
                  <a:pt x="207" y="125"/>
                </a:lnTo>
                <a:lnTo>
                  <a:pt x="205" y="125"/>
                </a:lnTo>
                <a:lnTo>
                  <a:pt x="203" y="127"/>
                </a:lnTo>
                <a:lnTo>
                  <a:pt x="205" y="127"/>
                </a:lnTo>
                <a:lnTo>
                  <a:pt x="207" y="125"/>
                </a:lnTo>
                <a:lnTo>
                  <a:pt x="207" y="127"/>
                </a:lnTo>
                <a:lnTo>
                  <a:pt x="205" y="127"/>
                </a:lnTo>
                <a:lnTo>
                  <a:pt x="207" y="127"/>
                </a:lnTo>
                <a:lnTo>
                  <a:pt x="209" y="127"/>
                </a:lnTo>
                <a:lnTo>
                  <a:pt x="207" y="127"/>
                </a:lnTo>
                <a:lnTo>
                  <a:pt x="205" y="129"/>
                </a:lnTo>
                <a:lnTo>
                  <a:pt x="203" y="129"/>
                </a:lnTo>
                <a:lnTo>
                  <a:pt x="201" y="131"/>
                </a:lnTo>
                <a:lnTo>
                  <a:pt x="199" y="131"/>
                </a:lnTo>
                <a:lnTo>
                  <a:pt x="197" y="129"/>
                </a:lnTo>
                <a:lnTo>
                  <a:pt x="195" y="129"/>
                </a:lnTo>
                <a:lnTo>
                  <a:pt x="193" y="129"/>
                </a:lnTo>
                <a:lnTo>
                  <a:pt x="193" y="131"/>
                </a:lnTo>
                <a:lnTo>
                  <a:pt x="191" y="131"/>
                </a:lnTo>
                <a:lnTo>
                  <a:pt x="189" y="129"/>
                </a:lnTo>
                <a:lnTo>
                  <a:pt x="187" y="129"/>
                </a:lnTo>
                <a:lnTo>
                  <a:pt x="185" y="131"/>
                </a:lnTo>
                <a:lnTo>
                  <a:pt x="183" y="131"/>
                </a:lnTo>
                <a:lnTo>
                  <a:pt x="181" y="133"/>
                </a:lnTo>
                <a:lnTo>
                  <a:pt x="179" y="133"/>
                </a:lnTo>
                <a:lnTo>
                  <a:pt x="177" y="135"/>
                </a:lnTo>
                <a:lnTo>
                  <a:pt x="175" y="135"/>
                </a:lnTo>
                <a:lnTo>
                  <a:pt x="175" y="133"/>
                </a:lnTo>
                <a:lnTo>
                  <a:pt x="177" y="133"/>
                </a:lnTo>
                <a:lnTo>
                  <a:pt x="179" y="133"/>
                </a:lnTo>
                <a:lnTo>
                  <a:pt x="177" y="133"/>
                </a:lnTo>
                <a:lnTo>
                  <a:pt x="179" y="131"/>
                </a:lnTo>
                <a:lnTo>
                  <a:pt x="179" y="129"/>
                </a:lnTo>
                <a:lnTo>
                  <a:pt x="181" y="127"/>
                </a:lnTo>
                <a:lnTo>
                  <a:pt x="181" y="125"/>
                </a:lnTo>
                <a:lnTo>
                  <a:pt x="179" y="123"/>
                </a:lnTo>
                <a:lnTo>
                  <a:pt x="177" y="123"/>
                </a:lnTo>
                <a:lnTo>
                  <a:pt x="175" y="123"/>
                </a:lnTo>
                <a:lnTo>
                  <a:pt x="173" y="123"/>
                </a:lnTo>
                <a:lnTo>
                  <a:pt x="171" y="121"/>
                </a:lnTo>
                <a:lnTo>
                  <a:pt x="169" y="123"/>
                </a:lnTo>
                <a:lnTo>
                  <a:pt x="165" y="123"/>
                </a:lnTo>
                <a:lnTo>
                  <a:pt x="163" y="121"/>
                </a:lnTo>
                <a:lnTo>
                  <a:pt x="161" y="121"/>
                </a:lnTo>
                <a:lnTo>
                  <a:pt x="159" y="121"/>
                </a:lnTo>
                <a:lnTo>
                  <a:pt x="157" y="121"/>
                </a:lnTo>
                <a:lnTo>
                  <a:pt x="155" y="123"/>
                </a:lnTo>
                <a:lnTo>
                  <a:pt x="153" y="125"/>
                </a:lnTo>
                <a:lnTo>
                  <a:pt x="151" y="125"/>
                </a:lnTo>
                <a:lnTo>
                  <a:pt x="149" y="125"/>
                </a:lnTo>
                <a:lnTo>
                  <a:pt x="147" y="127"/>
                </a:lnTo>
                <a:lnTo>
                  <a:pt x="146" y="127"/>
                </a:lnTo>
                <a:lnTo>
                  <a:pt x="144" y="127"/>
                </a:lnTo>
                <a:lnTo>
                  <a:pt x="142" y="129"/>
                </a:lnTo>
                <a:lnTo>
                  <a:pt x="140" y="129"/>
                </a:lnTo>
                <a:lnTo>
                  <a:pt x="138" y="129"/>
                </a:lnTo>
                <a:lnTo>
                  <a:pt x="136" y="131"/>
                </a:lnTo>
                <a:lnTo>
                  <a:pt x="134" y="133"/>
                </a:lnTo>
                <a:lnTo>
                  <a:pt x="134" y="135"/>
                </a:lnTo>
                <a:lnTo>
                  <a:pt x="136" y="135"/>
                </a:lnTo>
                <a:lnTo>
                  <a:pt x="138" y="137"/>
                </a:lnTo>
                <a:lnTo>
                  <a:pt x="140" y="139"/>
                </a:lnTo>
                <a:lnTo>
                  <a:pt x="140" y="141"/>
                </a:lnTo>
                <a:lnTo>
                  <a:pt x="140" y="143"/>
                </a:lnTo>
                <a:lnTo>
                  <a:pt x="138" y="145"/>
                </a:lnTo>
                <a:lnTo>
                  <a:pt x="136" y="143"/>
                </a:lnTo>
                <a:lnTo>
                  <a:pt x="134" y="143"/>
                </a:lnTo>
                <a:lnTo>
                  <a:pt x="132" y="143"/>
                </a:lnTo>
                <a:lnTo>
                  <a:pt x="130" y="143"/>
                </a:lnTo>
                <a:lnTo>
                  <a:pt x="128" y="143"/>
                </a:lnTo>
                <a:lnTo>
                  <a:pt x="126" y="145"/>
                </a:lnTo>
                <a:lnTo>
                  <a:pt x="124" y="145"/>
                </a:lnTo>
                <a:lnTo>
                  <a:pt x="122" y="147"/>
                </a:lnTo>
                <a:lnTo>
                  <a:pt x="120" y="145"/>
                </a:lnTo>
                <a:lnTo>
                  <a:pt x="118" y="145"/>
                </a:lnTo>
                <a:lnTo>
                  <a:pt x="116" y="145"/>
                </a:lnTo>
                <a:lnTo>
                  <a:pt x="114" y="147"/>
                </a:lnTo>
                <a:lnTo>
                  <a:pt x="112" y="147"/>
                </a:lnTo>
                <a:lnTo>
                  <a:pt x="110" y="147"/>
                </a:lnTo>
                <a:lnTo>
                  <a:pt x="108" y="147"/>
                </a:lnTo>
                <a:lnTo>
                  <a:pt x="106" y="147"/>
                </a:lnTo>
                <a:lnTo>
                  <a:pt x="104" y="147"/>
                </a:lnTo>
                <a:lnTo>
                  <a:pt x="106" y="149"/>
                </a:lnTo>
                <a:lnTo>
                  <a:pt x="108" y="151"/>
                </a:lnTo>
                <a:lnTo>
                  <a:pt x="108" y="153"/>
                </a:lnTo>
                <a:lnTo>
                  <a:pt x="110" y="151"/>
                </a:lnTo>
                <a:lnTo>
                  <a:pt x="108" y="153"/>
                </a:lnTo>
                <a:lnTo>
                  <a:pt x="106" y="153"/>
                </a:lnTo>
                <a:lnTo>
                  <a:pt x="104" y="155"/>
                </a:lnTo>
                <a:lnTo>
                  <a:pt x="104" y="157"/>
                </a:lnTo>
                <a:lnTo>
                  <a:pt x="102" y="155"/>
                </a:lnTo>
                <a:lnTo>
                  <a:pt x="104" y="153"/>
                </a:lnTo>
                <a:lnTo>
                  <a:pt x="106" y="151"/>
                </a:lnTo>
                <a:lnTo>
                  <a:pt x="104" y="149"/>
                </a:lnTo>
                <a:lnTo>
                  <a:pt x="102" y="147"/>
                </a:lnTo>
                <a:lnTo>
                  <a:pt x="100" y="147"/>
                </a:lnTo>
                <a:lnTo>
                  <a:pt x="98" y="147"/>
                </a:lnTo>
                <a:lnTo>
                  <a:pt x="96" y="145"/>
                </a:lnTo>
                <a:lnTo>
                  <a:pt x="94" y="145"/>
                </a:lnTo>
                <a:lnTo>
                  <a:pt x="92" y="145"/>
                </a:lnTo>
                <a:lnTo>
                  <a:pt x="90" y="145"/>
                </a:lnTo>
                <a:lnTo>
                  <a:pt x="88" y="145"/>
                </a:lnTo>
                <a:lnTo>
                  <a:pt x="86" y="143"/>
                </a:lnTo>
                <a:lnTo>
                  <a:pt x="84" y="145"/>
                </a:lnTo>
                <a:lnTo>
                  <a:pt x="82" y="145"/>
                </a:lnTo>
                <a:lnTo>
                  <a:pt x="82" y="147"/>
                </a:lnTo>
                <a:lnTo>
                  <a:pt x="82" y="149"/>
                </a:lnTo>
                <a:lnTo>
                  <a:pt x="80" y="149"/>
                </a:lnTo>
                <a:lnTo>
                  <a:pt x="78" y="149"/>
                </a:lnTo>
                <a:lnTo>
                  <a:pt x="76" y="151"/>
                </a:lnTo>
                <a:lnTo>
                  <a:pt x="74" y="151"/>
                </a:lnTo>
                <a:lnTo>
                  <a:pt x="72" y="151"/>
                </a:lnTo>
                <a:lnTo>
                  <a:pt x="70" y="153"/>
                </a:lnTo>
                <a:lnTo>
                  <a:pt x="68" y="153"/>
                </a:lnTo>
                <a:lnTo>
                  <a:pt x="68" y="155"/>
                </a:lnTo>
                <a:lnTo>
                  <a:pt x="66" y="157"/>
                </a:lnTo>
                <a:lnTo>
                  <a:pt x="64" y="157"/>
                </a:lnTo>
                <a:lnTo>
                  <a:pt x="62" y="157"/>
                </a:lnTo>
                <a:lnTo>
                  <a:pt x="64" y="157"/>
                </a:lnTo>
                <a:lnTo>
                  <a:pt x="64" y="159"/>
                </a:lnTo>
                <a:lnTo>
                  <a:pt x="62" y="161"/>
                </a:lnTo>
                <a:lnTo>
                  <a:pt x="64" y="163"/>
                </a:lnTo>
                <a:lnTo>
                  <a:pt x="64" y="165"/>
                </a:lnTo>
                <a:lnTo>
                  <a:pt x="66" y="165"/>
                </a:lnTo>
                <a:lnTo>
                  <a:pt x="68" y="165"/>
                </a:lnTo>
                <a:lnTo>
                  <a:pt x="70" y="167"/>
                </a:lnTo>
                <a:lnTo>
                  <a:pt x="72" y="165"/>
                </a:lnTo>
                <a:lnTo>
                  <a:pt x="74" y="165"/>
                </a:lnTo>
                <a:lnTo>
                  <a:pt x="76" y="165"/>
                </a:lnTo>
                <a:lnTo>
                  <a:pt x="78" y="167"/>
                </a:lnTo>
                <a:lnTo>
                  <a:pt x="80" y="167"/>
                </a:lnTo>
                <a:lnTo>
                  <a:pt x="80" y="165"/>
                </a:lnTo>
                <a:lnTo>
                  <a:pt x="82" y="165"/>
                </a:lnTo>
                <a:lnTo>
                  <a:pt x="84" y="165"/>
                </a:lnTo>
                <a:lnTo>
                  <a:pt x="86" y="165"/>
                </a:lnTo>
                <a:lnTo>
                  <a:pt x="88" y="165"/>
                </a:lnTo>
                <a:lnTo>
                  <a:pt x="90" y="163"/>
                </a:lnTo>
                <a:lnTo>
                  <a:pt x="92" y="163"/>
                </a:lnTo>
                <a:lnTo>
                  <a:pt x="94" y="163"/>
                </a:lnTo>
                <a:lnTo>
                  <a:pt x="96" y="163"/>
                </a:lnTo>
                <a:lnTo>
                  <a:pt x="94" y="161"/>
                </a:lnTo>
                <a:lnTo>
                  <a:pt x="96" y="159"/>
                </a:lnTo>
                <a:lnTo>
                  <a:pt x="100" y="161"/>
                </a:lnTo>
                <a:lnTo>
                  <a:pt x="102" y="163"/>
                </a:lnTo>
                <a:lnTo>
                  <a:pt x="104" y="161"/>
                </a:lnTo>
                <a:lnTo>
                  <a:pt x="106" y="163"/>
                </a:lnTo>
                <a:lnTo>
                  <a:pt x="108" y="163"/>
                </a:lnTo>
                <a:lnTo>
                  <a:pt x="110" y="163"/>
                </a:lnTo>
                <a:lnTo>
                  <a:pt x="112" y="161"/>
                </a:lnTo>
                <a:lnTo>
                  <a:pt x="114" y="159"/>
                </a:lnTo>
                <a:lnTo>
                  <a:pt x="112" y="157"/>
                </a:lnTo>
                <a:lnTo>
                  <a:pt x="110" y="157"/>
                </a:lnTo>
                <a:lnTo>
                  <a:pt x="114" y="157"/>
                </a:lnTo>
                <a:lnTo>
                  <a:pt x="116" y="155"/>
                </a:lnTo>
                <a:lnTo>
                  <a:pt x="118" y="155"/>
                </a:lnTo>
                <a:lnTo>
                  <a:pt x="116" y="155"/>
                </a:lnTo>
                <a:lnTo>
                  <a:pt x="114" y="157"/>
                </a:lnTo>
                <a:lnTo>
                  <a:pt x="114" y="159"/>
                </a:lnTo>
                <a:lnTo>
                  <a:pt x="116" y="161"/>
                </a:lnTo>
                <a:lnTo>
                  <a:pt x="118" y="159"/>
                </a:lnTo>
                <a:lnTo>
                  <a:pt x="120" y="159"/>
                </a:lnTo>
                <a:lnTo>
                  <a:pt x="122" y="157"/>
                </a:lnTo>
                <a:lnTo>
                  <a:pt x="120" y="159"/>
                </a:lnTo>
                <a:lnTo>
                  <a:pt x="118" y="161"/>
                </a:lnTo>
                <a:lnTo>
                  <a:pt x="120" y="161"/>
                </a:lnTo>
                <a:lnTo>
                  <a:pt x="118" y="161"/>
                </a:lnTo>
                <a:lnTo>
                  <a:pt x="118" y="163"/>
                </a:lnTo>
                <a:lnTo>
                  <a:pt x="116" y="165"/>
                </a:lnTo>
                <a:lnTo>
                  <a:pt x="118" y="165"/>
                </a:lnTo>
                <a:lnTo>
                  <a:pt x="120" y="163"/>
                </a:lnTo>
                <a:lnTo>
                  <a:pt x="122" y="161"/>
                </a:lnTo>
                <a:lnTo>
                  <a:pt x="122" y="159"/>
                </a:lnTo>
                <a:lnTo>
                  <a:pt x="124" y="161"/>
                </a:lnTo>
                <a:lnTo>
                  <a:pt x="126" y="161"/>
                </a:lnTo>
                <a:lnTo>
                  <a:pt x="126" y="159"/>
                </a:lnTo>
                <a:lnTo>
                  <a:pt x="128" y="159"/>
                </a:lnTo>
                <a:lnTo>
                  <a:pt x="128" y="161"/>
                </a:lnTo>
                <a:lnTo>
                  <a:pt x="130" y="161"/>
                </a:lnTo>
                <a:lnTo>
                  <a:pt x="130" y="159"/>
                </a:lnTo>
                <a:lnTo>
                  <a:pt x="132" y="159"/>
                </a:lnTo>
                <a:lnTo>
                  <a:pt x="130" y="161"/>
                </a:lnTo>
                <a:lnTo>
                  <a:pt x="128" y="161"/>
                </a:lnTo>
                <a:lnTo>
                  <a:pt x="128" y="163"/>
                </a:lnTo>
                <a:lnTo>
                  <a:pt x="128" y="165"/>
                </a:lnTo>
                <a:lnTo>
                  <a:pt x="128" y="167"/>
                </a:lnTo>
                <a:lnTo>
                  <a:pt x="130" y="167"/>
                </a:lnTo>
                <a:lnTo>
                  <a:pt x="130" y="169"/>
                </a:lnTo>
                <a:lnTo>
                  <a:pt x="132" y="171"/>
                </a:lnTo>
                <a:lnTo>
                  <a:pt x="134" y="169"/>
                </a:lnTo>
                <a:lnTo>
                  <a:pt x="132" y="171"/>
                </a:lnTo>
                <a:lnTo>
                  <a:pt x="132" y="173"/>
                </a:lnTo>
                <a:lnTo>
                  <a:pt x="134" y="175"/>
                </a:lnTo>
                <a:lnTo>
                  <a:pt x="136" y="173"/>
                </a:lnTo>
                <a:lnTo>
                  <a:pt x="138" y="173"/>
                </a:lnTo>
                <a:lnTo>
                  <a:pt x="136" y="173"/>
                </a:lnTo>
                <a:lnTo>
                  <a:pt x="136" y="175"/>
                </a:lnTo>
                <a:lnTo>
                  <a:pt x="134" y="177"/>
                </a:lnTo>
                <a:lnTo>
                  <a:pt x="136" y="177"/>
                </a:lnTo>
                <a:lnTo>
                  <a:pt x="136" y="175"/>
                </a:lnTo>
                <a:lnTo>
                  <a:pt x="138" y="177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4" y="177"/>
                </a:lnTo>
                <a:lnTo>
                  <a:pt x="146" y="177"/>
                </a:lnTo>
                <a:lnTo>
                  <a:pt x="147" y="179"/>
                </a:lnTo>
                <a:lnTo>
                  <a:pt x="146" y="179"/>
                </a:lnTo>
                <a:lnTo>
                  <a:pt x="144" y="181"/>
                </a:lnTo>
                <a:lnTo>
                  <a:pt x="142" y="181"/>
                </a:lnTo>
                <a:lnTo>
                  <a:pt x="140" y="181"/>
                </a:lnTo>
                <a:lnTo>
                  <a:pt x="138" y="181"/>
                </a:lnTo>
                <a:lnTo>
                  <a:pt x="136" y="181"/>
                </a:lnTo>
                <a:lnTo>
                  <a:pt x="134" y="181"/>
                </a:lnTo>
                <a:lnTo>
                  <a:pt x="136" y="181"/>
                </a:lnTo>
                <a:lnTo>
                  <a:pt x="138" y="183"/>
                </a:lnTo>
                <a:lnTo>
                  <a:pt x="136" y="183"/>
                </a:lnTo>
                <a:lnTo>
                  <a:pt x="138" y="185"/>
                </a:lnTo>
                <a:lnTo>
                  <a:pt x="140" y="187"/>
                </a:lnTo>
                <a:lnTo>
                  <a:pt x="140" y="189"/>
                </a:lnTo>
                <a:lnTo>
                  <a:pt x="142" y="189"/>
                </a:lnTo>
                <a:lnTo>
                  <a:pt x="144" y="187"/>
                </a:lnTo>
                <a:lnTo>
                  <a:pt x="146" y="187"/>
                </a:lnTo>
                <a:lnTo>
                  <a:pt x="147" y="187"/>
                </a:lnTo>
                <a:lnTo>
                  <a:pt x="146" y="187"/>
                </a:lnTo>
                <a:lnTo>
                  <a:pt x="144" y="189"/>
                </a:lnTo>
                <a:lnTo>
                  <a:pt x="142" y="189"/>
                </a:lnTo>
                <a:lnTo>
                  <a:pt x="144" y="189"/>
                </a:lnTo>
                <a:lnTo>
                  <a:pt x="146" y="191"/>
                </a:lnTo>
                <a:lnTo>
                  <a:pt x="147" y="191"/>
                </a:lnTo>
                <a:lnTo>
                  <a:pt x="149" y="191"/>
                </a:lnTo>
                <a:lnTo>
                  <a:pt x="151" y="193"/>
                </a:lnTo>
                <a:lnTo>
                  <a:pt x="153" y="193"/>
                </a:lnTo>
                <a:lnTo>
                  <a:pt x="155" y="193"/>
                </a:lnTo>
                <a:lnTo>
                  <a:pt x="157" y="193"/>
                </a:lnTo>
                <a:lnTo>
                  <a:pt x="159" y="193"/>
                </a:lnTo>
                <a:lnTo>
                  <a:pt x="161" y="193"/>
                </a:lnTo>
                <a:lnTo>
                  <a:pt x="163" y="193"/>
                </a:lnTo>
                <a:lnTo>
                  <a:pt x="161" y="195"/>
                </a:lnTo>
                <a:lnTo>
                  <a:pt x="161" y="197"/>
                </a:lnTo>
                <a:lnTo>
                  <a:pt x="163" y="197"/>
                </a:lnTo>
                <a:lnTo>
                  <a:pt x="163" y="199"/>
                </a:lnTo>
                <a:lnTo>
                  <a:pt x="163" y="201"/>
                </a:lnTo>
                <a:lnTo>
                  <a:pt x="167" y="201"/>
                </a:lnTo>
                <a:lnTo>
                  <a:pt x="169" y="203"/>
                </a:lnTo>
                <a:lnTo>
                  <a:pt x="171" y="203"/>
                </a:lnTo>
                <a:lnTo>
                  <a:pt x="173" y="203"/>
                </a:lnTo>
                <a:lnTo>
                  <a:pt x="175" y="203"/>
                </a:lnTo>
                <a:lnTo>
                  <a:pt x="177" y="203"/>
                </a:lnTo>
                <a:lnTo>
                  <a:pt x="177" y="205"/>
                </a:lnTo>
                <a:lnTo>
                  <a:pt x="179" y="205"/>
                </a:lnTo>
                <a:lnTo>
                  <a:pt x="181" y="205"/>
                </a:lnTo>
                <a:lnTo>
                  <a:pt x="183" y="205"/>
                </a:lnTo>
                <a:lnTo>
                  <a:pt x="185" y="205"/>
                </a:lnTo>
                <a:lnTo>
                  <a:pt x="187" y="207"/>
                </a:lnTo>
                <a:lnTo>
                  <a:pt x="189" y="207"/>
                </a:lnTo>
                <a:lnTo>
                  <a:pt x="191" y="207"/>
                </a:lnTo>
                <a:lnTo>
                  <a:pt x="193" y="207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9" y="211"/>
                </a:lnTo>
                <a:lnTo>
                  <a:pt x="201" y="211"/>
                </a:lnTo>
                <a:lnTo>
                  <a:pt x="203" y="211"/>
                </a:lnTo>
                <a:lnTo>
                  <a:pt x="203" y="209"/>
                </a:lnTo>
                <a:lnTo>
                  <a:pt x="203" y="207"/>
                </a:lnTo>
                <a:lnTo>
                  <a:pt x="205" y="207"/>
                </a:lnTo>
                <a:lnTo>
                  <a:pt x="205" y="205"/>
                </a:lnTo>
                <a:lnTo>
                  <a:pt x="203" y="203"/>
                </a:lnTo>
                <a:lnTo>
                  <a:pt x="205" y="201"/>
                </a:lnTo>
                <a:lnTo>
                  <a:pt x="203" y="201"/>
                </a:lnTo>
                <a:lnTo>
                  <a:pt x="201" y="201"/>
                </a:lnTo>
                <a:lnTo>
                  <a:pt x="203" y="201"/>
                </a:lnTo>
                <a:lnTo>
                  <a:pt x="201" y="201"/>
                </a:lnTo>
                <a:lnTo>
                  <a:pt x="203" y="199"/>
                </a:lnTo>
                <a:lnTo>
                  <a:pt x="201" y="197"/>
                </a:lnTo>
                <a:lnTo>
                  <a:pt x="199" y="197"/>
                </a:lnTo>
                <a:lnTo>
                  <a:pt x="197" y="195"/>
                </a:lnTo>
                <a:lnTo>
                  <a:pt x="197" y="193"/>
                </a:lnTo>
                <a:lnTo>
                  <a:pt x="195" y="193"/>
                </a:lnTo>
                <a:lnTo>
                  <a:pt x="195" y="191"/>
                </a:lnTo>
                <a:lnTo>
                  <a:pt x="193" y="189"/>
                </a:lnTo>
                <a:lnTo>
                  <a:pt x="191" y="191"/>
                </a:lnTo>
                <a:lnTo>
                  <a:pt x="193" y="189"/>
                </a:lnTo>
                <a:lnTo>
                  <a:pt x="191" y="189"/>
                </a:lnTo>
                <a:lnTo>
                  <a:pt x="189" y="191"/>
                </a:lnTo>
                <a:lnTo>
                  <a:pt x="191" y="189"/>
                </a:lnTo>
                <a:lnTo>
                  <a:pt x="193" y="189"/>
                </a:lnTo>
                <a:lnTo>
                  <a:pt x="191" y="187"/>
                </a:lnTo>
                <a:lnTo>
                  <a:pt x="189" y="187"/>
                </a:lnTo>
                <a:lnTo>
                  <a:pt x="187" y="187"/>
                </a:lnTo>
                <a:lnTo>
                  <a:pt x="185" y="185"/>
                </a:lnTo>
                <a:lnTo>
                  <a:pt x="185" y="183"/>
                </a:lnTo>
                <a:lnTo>
                  <a:pt x="183" y="183"/>
                </a:lnTo>
                <a:lnTo>
                  <a:pt x="183" y="181"/>
                </a:lnTo>
                <a:lnTo>
                  <a:pt x="181" y="179"/>
                </a:lnTo>
                <a:lnTo>
                  <a:pt x="181" y="177"/>
                </a:lnTo>
                <a:lnTo>
                  <a:pt x="183" y="175"/>
                </a:lnTo>
                <a:lnTo>
                  <a:pt x="185" y="175"/>
                </a:lnTo>
                <a:lnTo>
                  <a:pt x="187" y="175"/>
                </a:lnTo>
                <a:lnTo>
                  <a:pt x="189" y="177"/>
                </a:lnTo>
                <a:lnTo>
                  <a:pt x="191" y="177"/>
                </a:lnTo>
                <a:lnTo>
                  <a:pt x="191" y="179"/>
                </a:lnTo>
                <a:lnTo>
                  <a:pt x="193" y="181"/>
                </a:lnTo>
                <a:lnTo>
                  <a:pt x="195" y="183"/>
                </a:lnTo>
                <a:lnTo>
                  <a:pt x="195" y="181"/>
                </a:lnTo>
                <a:lnTo>
                  <a:pt x="195" y="179"/>
                </a:lnTo>
                <a:lnTo>
                  <a:pt x="195" y="177"/>
                </a:lnTo>
                <a:lnTo>
                  <a:pt x="195" y="175"/>
                </a:lnTo>
                <a:lnTo>
                  <a:pt x="197" y="177"/>
                </a:lnTo>
                <a:lnTo>
                  <a:pt x="197" y="179"/>
                </a:lnTo>
                <a:lnTo>
                  <a:pt x="199" y="181"/>
                </a:lnTo>
                <a:lnTo>
                  <a:pt x="199" y="183"/>
                </a:lnTo>
                <a:lnTo>
                  <a:pt x="201" y="185"/>
                </a:lnTo>
                <a:lnTo>
                  <a:pt x="203" y="185"/>
                </a:lnTo>
                <a:lnTo>
                  <a:pt x="205" y="183"/>
                </a:lnTo>
                <a:lnTo>
                  <a:pt x="203" y="185"/>
                </a:lnTo>
                <a:lnTo>
                  <a:pt x="203" y="187"/>
                </a:lnTo>
                <a:lnTo>
                  <a:pt x="205" y="185"/>
                </a:lnTo>
                <a:lnTo>
                  <a:pt x="205" y="187"/>
                </a:lnTo>
                <a:lnTo>
                  <a:pt x="205" y="189"/>
                </a:lnTo>
                <a:lnTo>
                  <a:pt x="207" y="189"/>
                </a:lnTo>
                <a:lnTo>
                  <a:pt x="205" y="187"/>
                </a:lnTo>
                <a:lnTo>
                  <a:pt x="207" y="187"/>
                </a:lnTo>
                <a:lnTo>
                  <a:pt x="209" y="185"/>
                </a:lnTo>
                <a:lnTo>
                  <a:pt x="207" y="185"/>
                </a:lnTo>
                <a:lnTo>
                  <a:pt x="209" y="185"/>
                </a:lnTo>
                <a:lnTo>
                  <a:pt x="209" y="187"/>
                </a:lnTo>
                <a:lnTo>
                  <a:pt x="209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89"/>
                </a:lnTo>
                <a:lnTo>
                  <a:pt x="211" y="187"/>
                </a:lnTo>
                <a:lnTo>
                  <a:pt x="213" y="189"/>
                </a:lnTo>
                <a:lnTo>
                  <a:pt x="215" y="189"/>
                </a:lnTo>
                <a:lnTo>
                  <a:pt x="217" y="189"/>
                </a:lnTo>
                <a:lnTo>
                  <a:pt x="215" y="191"/>
                </a:lnTo>
                <a:lnTo>
                  <a:pt x="217" y="191"/>
                </a:lnTo>
                <a:lnTo>
                  <a:pt x="219" y="189"/>
                </a:lnTo>
                <a:lnTo>
                  <a:pt x="217" y="191"/>
                </a:lnTo>
                <a:lnTo>
                  <a:pt x="219" y="193"/>
                </a:lnTo>
                <a:lnTo>
                  <a:pt x="221" y="193"/>
                </a:lnTo>
                <a:lnTo>
                  <a:pt x="223" y="191"/>
                </a:lnTo>
                <a:lnTo>
                  <a:pt x="223" y="193"/>
                </a:lnTo>
                <a:lnTo>
                  <a:pt x="221" y="193"/>
                </a:lnTo>
                <a:lnTo>
                  <a:pt x="221" y="195"/>
                </a:lnTo>
                <a:lnTo>
                  <a:pt x="221" y="197"/>
                </a:lnTo>
                <a:lnTo>
                  <a:pt x="223" y="197"/>
                </a:lnTo>
                <a:lnTo>
                  <a:pt x="225" y="197"/>
                </a:lnTo>
                <a:lnTo>
                  <a:pt x="225" y="195"/>
                </a:lnTo>
                <a:lnTo>
                  <a:pt x="225" y="193"/>
                </a:lnTo>
                <a:lnTo>
                  <a:pt x="225" y="191"/>
                </a:lnTo>
                <a:lnTo>
                  <a:pt x="225" y="189"/>
                </a:lnTo>
                <a:lnTo>
                  <a:pt x="227" y="189"/>
                </a:lnTo>
                <a:lnTo>
                  <a:pt x="229" y="191"/>
                </a:lnTo>
                <a:lnTo>
                  <a:pt x="231" y="191"/>
                </a:lnTo>
                <a:lnTo>
                  <a:pt x="231" y="189"/>
                </a:lnTo>
                <a:lnTo>
                  <a:pt x="231" y="187"/>
                </a:lnTo>
                <a:lnTo>
                  <a:pt x="231" y="185"/>
                </a:lnTo>
                <a:lnTo>
                  <a:pt x="231" y="187"/>
                </a:lnTo>
                <a:lnTo>
                  <a:pt x="229" y="185"/>
                </a:lnTo>
                <a:lnTo>
                  <a:pt x="231" y="185"/>
                </a:lnTo>
                <a:lnTo>
                  <a:pt x="233" y="183"/>
                </a:lnTo>
                <a:lnTo>
                  <a:pt x="231" y="181"/>
                </a:lnTo>
                <a:lnTo>
                  <a:pt x="233" y="181"/>
                </a:lnTo>
                <a:lnTo>
                  <a:pt x="233" y="179"/>
                </a:lnTo>
                <a:lnTo>
                  <a:pt x="235" y="179"/>
                </a:lnTo>
                <a:lnTo>
                  <a:pt x="235" y="177"/>
                </a:lnTo>
                <a:lnTo>
                  <a:pt x="233" y="175"/>
                </a:lnTo>
                <a:lnTo>
                  <a:pt x="235" y="177"/>
                </a:lnTo>
                <a:lnTo>
                  <a:pt x="235" y="179"/>
                </a:lnTo>
                <a:lnTo>
                  <a:pt x="237" y="181"/>
                </a:lnTo>
                <a:lnTo>
                  <a:pt x="235" y="183"/>
                </a:lnTo>
                <a:lnTo>
                  <a:pt x="237" y="185"/>
                </a:lnTo>
                <a:lnTo>
                  <a:pt x="239" y="183"/>
                </a:lnTo>
                <a:lnTo>
                  <a:pt x="239" y="181"/>
                </a:lnTo>
                <a:lnTo>
                  <a:pt x="241" y="181"/>
                </a:lnTo>
                <a:lnTo>
                  <a:pt x="241" y="179"/>
                </a:lnTo>
                <a:lnTo>
                  <a:pt x="243" y="177"/>
                </a:lnTo>
                <a:lnTo>
                  <a:pt x="241" y="175"/>
                </a:lnTo>
                <a:lnTo>
                  <a:pt x="239" y="175"/>
                </a:lnTo>
                <a:lnTo>
                  <a:pt x="239" y="173"/>
                </a:lnTo>
                <a:lnTo>
                  <a:pt x="241" y="175"/>
                </a:lnTo>
                <a:lnTo>
                  <a:pt x="243" y="175"/>
                </a:lnTo>
                <a:lnTo>
                  <a:pt x="245" y="177"/>
                </a:lnTo>
                <a:lnTo>
                  <a:pt x="243" y="175"/>
                </a:lnTo>
                <a:lnTo>
                  <a:pt x="245" y="173"/>
                </a:lnTo>
                <a:lnTo>
                  <a:pt x="243" y="173"/>
                </a:lnTo>
                <a:lnTo>
                  <a:pt x="241" y="173"/>
                </a:lnTo>
                <a:lnTo>
                  <a:pt x="239" y="173"/>
                </a:lnTo>
                <a:lnTo>
                  <a:pt x="241" y="173"/>
                </a:lnTo>
                <a:lnTo>
                  <a:pt x="243" y="171"/>
                </a:lnTo>
                <a:lnTo>
                  <a:pt x="241" y="171"/>
                </a:lnTo>
                <a:lnTo>
                  <a:pt x="239" y="171"/>
                </a:lnTo>
                <a:lnTo>
                  <a:pt x="237" y="171"/>
                </a:lnTo>
                <a:lnTo>
                  <a:pt x="239" y="169"/>
                </a:lnTo>
                <a:lnTo>
                  <a:pt x="237" y="169"/>
                </a:lnTo>
                <a:lnTo>
                  <a:pt x="237" y="167"/>
                </a:lnTo>
                <a:lnTo>
                  <a:pt x="237" y="169"/>
                </a:lnTo>
                <a:lnTo>
                  <a:pt x="237" y="167"/>
                </a:lnTo>
                <a:lnTo>
                  <a:pt x="235" y="167"/>
                </a:lnTo>
                <a:lnTo>
                  <a:pt x="237" y="165"/>
                </a:lnTo>
                <a:lnTo>
                  <a:pt x="239" y="165"/>
                </a:lnTo>
                <a:lnTo>
                  <a:pt x="241" y="165"/>
                </a:lnTo>
                <a:lnTo>
                  <a:pt x="243" y="163"/>
                </a:lnTo>
                <a:lnTo>
                  <a:pt x="243" y="161"/>
                </a:lnTo>
                <a:lnTo>
                  <a:pt x="241" y="161"/>
                </a:lnTo>
                <a:lnTo>
                  <a:pt x="239" y="161"/>
                </a:lnTo>
                <a:lnTo>
                  <a:pt x="239" y="163"/>
                </a:lnTo>
                <a:lnTo>
                  <a:pt x="241" y="161"/>
                </a:lnTo>
                <a:lnTo>
                  <a:pt x="239" y="161"/>
                </a:lnTo>
                <a:lnTo>
                  <a:pt x="237" y="161"/>
                </a:lnTo>
                <a:lnTo>
                  <a:pt x="235" y="161"/>
                </a:lnTo>
                <a:lnTo>
                  <a:pt x="237" y="159"/>
                </a:lnTo>
                <a:lnTo>
                  <a:pt x="239" y="157"/>
                </a:lnTo>
                <a:lnTo>
                  <a:pt x="237" y="157"/>
                </a:lnTo>
                <a:lnTo>
                  <a:pt x="239" y="157"/>
                </a:lnTo>
                <a:lnTo>
                  <a:pt x="237" y="155"/>
                </a:lnTo>
                <a:lnTo>
                  <a:pt x="235" y="155"/>
                </a:lnTo>
                <a:lnTo>
                  <a:pt x="235" y="157"/>
                </a:lnTo>
                <a:lnTo>
                  <a:pt x="233" y="157"/>
                </a:lnTo>
                <a:lnTo>
                  <a:pt x="235" y="155"/>
                </a:lnTo>
                <a:lnTo>
                  <a:pt x="233" y="157"/>
                </a:lnTo>
                <a:lnTo>
                  <a:pt x="231" y="159"/>
                </a:lnTo>
                <a:lnTo>
                  <a:pt x="231" y="157"/>
                </a:lnTo>
                <a:lnTo>
                  <a:pt x="233" y="155"/>
                </a:lnTo>
                <a:lnTo>
                  <a:pt x="231" y="155"/>
                </a:lnTo>
                <a:lnTo>
                  <a:pt x="229" y="153"/>
                </a:lnTo>
                <a:lnTo>
                  <a:pt x="229" y="151"/>
                </a:lnTo>
                <a:lnTo>
                  <a:pt x="227" y="153"/>
                </a:lnTo>
                <a:lnTo>
                  <a:pt x="225" y="155"/>
                </a:lnTo>
                <a:lnTo>
                  <a:pt x="225" y="153"/>
                </a:lnTo>
                <a:lnTo>
                  <a:pt x="227" y="151"/>
                </a:lnTo>
                <a:lnTo>
                  <a:pt x="225" y="151"/>
                </a:lnTo>
                <a:lnTo>
                  <a:pt x="227" y="151"/>
                </a:lnTo>
                <a:lnTo>
                  <a:pt x="227" y="149"/>
                </a:lnTo>
                <a:lnTo>
                  <a:pt x="227" y="151"/>
                </a:lnTo>
                <a:lnTo>
                  <a:pt x="225" y="151"/>
                </a:lnTo>
                <a:lnTo>
                  <a:pt x="223" y="151"/>
                </a:lnTo>
                <a:lnTo>
                  <a:pt x="225" y="151"/>
                </a:lnTo>
                <a:lnTo>
                  <a:pt x="225" y="149"/>
                </a:lnTo>
                <a:lnTo>
                  <a:pt x="225" y="147"/>
                </a:lnTo>
                <a:lnTo>
                  <a:pt x="223" y="147"/>
                </a:lnTo>
                <a:lnTo>
                  <a:pt x="221" y="147"/>
                </a:lnTo>
                <a:lnTo>
                  <a:pt x="223" y="145"/>
                </a:lnTo>
                <a:lnTo>
                  <a:pt x="225" y="145"/>
                </a:lnTo>
                <a:lnTo>
                  <a:pt x="227" y="145"/>
                </a:lnTo>
                <a:lnTo>
                  <a:pt x="227" y="143"/>
                </a:lnTo>
                <a:lnTo>
                  <a:pt x="225" y="143"/>
                </a:lnTo>
                <a:lnTo>
                  <a:pt x="223" y="145"/>
                </a:lnTo>
                <a:lnTo>
                  <a:pt x="223" y="143"/>
                </a:lnTo>
                <a:lnTo>
                  <a:pt x="225" y="141"/>
                </a:lnTo>
                <a:lnTo>
                  <a:pt x="223" y="141"/>
                </a:lnTo>
                <a:lnTo>
                  <a:pt x="221" y="141"/>
                </a:lnTo>
                <a:lnTo>
                  <a:pt x="219" y="141"/>
                </a:lnTo>
                <a:lnTo>
                  <a:pt x="217" y="143"/>
                </a:lnTo>
                <a:lnTo>
                  <a:pt x="215" y="143"/>
                </a:lnTo>
                <a:lnTo>
                  <a:pt x="217" y="141"/>
                </a:lnTo>
                <a:lnTo>
                  <a:pt x="219" y="141"/>
                </a:lnTo>
                <a:lnTo>
                  <a:pt x="221" y="139"/>
                </a:lnTo>
                <a:lnTo>
                  <a:pt x="219" y="137"/>
                </a:lnTo>
                <a:lnTo>
                  <a:pt x="217" y="137"/>
                </a:lnTo>
                <a:lnTo>
                  <a:pt x="215" y="135"/>
                </a:lnTo>
                <a:lnTo>
                  <a:pt x="217" y="135"/>
                </a:lnTo>
                <a:lnTo>
                  <a:pt x="217" y="133"/>
                </a:lnTo>
                <a:lnTo>
                  <a:pt x="217" y="135"/>
                </a:lnTo>
                <a:lnTo>
                  <a:pt x="219" y="135"/>
                </a:lnTo>
                <a:lnTo>
                  <a:pt x="219" y="133"/>
                </a:lnTo>
                <a:lnTo>
                  <a:pt x="217" y="131"/>
                </a:lnTo>
                <a:lnTo>
                  <a:pt x="215" y="131"/>
                </a:lnTo>
                <a:lnTo>
                  <a:pt x="213" y="131"/>
                </a:lnTo>
                <a:lnTo>
                  <a:pt x="211" y="131"/>
                </a:lnTo>
                <a:lnTo>
                  <a:pt x="213" y="131"/>
                </a:lnTo>
                <a:lnTo>
                  <a:pt x="215" y="131"/>
                </a:lnTo>
                <a:lnTo>
                  <a:pt x="217" y="131"/>
                </a:lnTo>
                <a:lnTo>
                  <a:pt x="219" y="131"/>
                </a:lnTo>
                <a:lnTo>
                  <a:pt x="221" y="133"/>
                </a:lnTo>
                <a:lnTo>
                  <a:pt x="219" y="135"/>
                </a:lnTo>
                <a:lnTo>
                  <a:pt x="221" y="135"/>
                </a:lnTo>
                <a:lnTo>
                  <a:pt x="221" y="137"/>
                </a:lnTo>
                <a:lnTo>
                  <a:pt x="223" y="135"/>
                </a:lnTo>
                <a:lnTo>
                  <a:pt x="225" y="135"/>
                </a:lnTo>
                <a:lnTo>
                  <a:pt x="227" y="135"/>
                </a:lnTo>
                <a:lnTo>
                  <a:pt x="229" y="135"/>
                </a:lnTo>
                <a:lnTo>
                  <a:pt x="231" y="135"/>
                </a:lnTo>
                <a:lnTo>
                  <a:pt x="231" y="133"/>
                </a:lnTo>
                <a:lnTo>
                  <a:pt x="227" y="129"/>
                </a:lnTo>
                <a:lnTo>
                  <a:pt x="227" y="127"/>
                </a:lnTo>
                <a:lnTo>
                  <a:pt x="229" y="127"/>
                </a:lnTo>
                <a:lnTo>
                  <a:pt x="231" y="127"/>
                </a:lnTo>
                <a:lnTo>
                  <a:pt x="231" y="129"/>
                </a:lnTo>
                <a:lnTo>
                  <a:pt x="233" y="129"/>
                </a:lnTo>
                <a:lnTo>
                  <a:pt x="235" y="129"/>
                </a:lnTo>
                <a:lnTo>
                  <a:pt x="233" y="127"/>
                </a:lnTo>
                <a:lnTo>
                  <a:pt x="235" y="127"/>
                </a:lnTo>
                <a:lnTo>
                  <a:pt x="237" y="127"/>
                </a:lnTo>
                <a:lnTo>
                  <a:pt x="235" y="125"/>
                </a:lnTo>
                <a:lnTo>
                  <a:pt x="233" y="125"/>
                </a:lnTo>
                <a:lnTo>
                  <a:pt x="231" y="125"/>
                </a:lnTo>
                <a:lnTo>
                  <a:pt x="233" y="123"/>
                </a:lnTo>
                <a:lnTo>
                  <a:pt x="235" y="123"/>
                </a:lnTo>
                <a:lnTo>
                  <a:pt x="237" y="125"/>
                </a:lnTo>
                <a:lnTo>
                  <a:pt x="239" y="125"/>
                </a:lnTo>
                <a:lnTo>
                  <a:pt x="241" y="125"/>
                </a:lnTo>
                <a:lnTo>
                  <a:pt x="241" y="123"/>
                </a:lnTo>
                <a:lnTo>
                  <a:pt x="243" y="123"/>
                </a:lnTo>
                <a:lnTo>
                  <a:pt x="245" y="123"/>
                </a:lnTo>
                <a:lnTo>
                  <a:pt x="243" y="125"/>
                </a:lnTo>
                <a:lnTo>
                  <a:pt x="241" y="127"/>
                </a:lnTo>
                <a:lnTo>
                  <a:pt x="243" y="127"/>
                </a:lnTo>
                <a:lnTo>
                  <a:pt x="245" y="127"/>
                </a:lnTo>
                <a:lnTo>
                  <a:pt x="245" y="129"/>
                </a:lnTo>
                <a:lnTo>
                  <a:pt x="243" y="131"/>
                </a:lnTo>
                <a:lnTo>
                  <a:pt x="245" y="131"/>
                </a:lnTo>
                <a:lnTo>
                  <a:pt x="247" y="129"/>
                </a:lnTo>
                <a:lnTo>
                  <a:pt x="249" y="129"/>
                </a:lnTo>
                <a:lnTo>
                  <a:pt x="247" y="131"/>
                </a:lnTo>
                <a:lnTo>
                  <a:pt x="249" y="133"/>
                </a:lnTo>
                <a:lnTo>
                  <a:pt x="251" y="131"/>
                </a:lnTo>
                <a:lnTo>
                  <a:pt x="253" y="131"/>
                </a:lnTo>
                <a:lnTo>
                  <a:pt x="255" y="131"/>
                </a:lnTo>
                <a:lnTo>
                  <a:pt x="257" y="129"/>
                </a:lnTo>
                <a:lnTo>
                  <a:pt x="259" y="127"/>
                </a:lnTo>
                <a:lnTo>
                  <a:pt x="257" y="129"/>
                </a:lnTo>
                <a:lnTo>
                  <a:pt x="255" y="131"/>
                </a:lnTo>
                <a:lnTo>
                  <a:pt x="253" y="131"/>
                </a:lnTo>
                <a:lnTo>
                  <a:pt x="251" y="133"/>
                </a:lnTo>
                <a:lnTo>
                  <a:pt x="249" y="133"/>
                </a:lnTo>
                <a:lnTo>
                  <a:pt x="249" y="135"/>
                </a:lnTo>
                <a:lnTo>
                  <a:pt x="251" y="135"/>
                </a:lnTo>
                <a:lnTo>
                  <a:pt x="255" y="135"/>
                </a:lnTo>
                <a:lnTo>
                  <a:pt x="257" y="135"/>
                </a:lnTo>
                <a:lnTo>
                  <a:pt x="257" y="133"/>
                </a:lnTo>
                <a:lnTo>
                  <a:pt x="259" y="133"/>
                </a:lnTo>
                <a:lnTo>
                  <a:pt x="261" y="133"/>
                </a:lnTo>
                <a:lnTo>
                  <a:pt x="263" y="133"/>
                </a:lnTo>
                <a:lnTo>
                  <a:pt x="265" y="131"/>
                </a:lnTo>
                <a:lnTo>
                  <a:pt x="267" y="129"/>
                </a:lnTo>
                <a:lnTo>
                  <a:pt x="269" y="129"/>
                </a:lnTo>
                <a:lnTo>
                  <a:pt x="271" y="129"/>
                </a:lnTo>
                <a:lnTo>
                  <a:pt x="273" y="129"/>
                </a:lnTo>
                <a:lnTo>
                  <a:pt x="275" y="127"/>
                </a:lnTo>
                <a:lnTo>
                  <a:pt x="273" y="129"/>
                </a:lnTo>
                <a:lnTo>
                  <a:pt x="271" y="129"/>
                </a:lnTo>
                <a:lnTo>
                  <a:pt x="269" y="129"/>
                </a:lnTo>
                <a:lnTo>
                  <a:pt x="267" y="131"/>
                </a:lnTo>
                <a:lnTo>
                  <a:pt x="265" y="133"/>
                </a:lnTo>
                <a:lnTo>
                  <a:pt x="265" y="135"/>
                </a:lnTo>
                <a:lnTo>
                  <a:pt x="263" y="135"/>
                </a:lnTo>
                <a:lnTo>
                  <a:pt x="261" y="135"/>
                </a:lnTo>
                <a:lnTo>
                  <a:pt x="259" y="135"/>
                </a:lnTo>
                <a:lnTo>
                  <a:pt x="257" y="135"/>
                </a:lnTo>
                <a:lnTo>
                  <a:pt x="255" y="137"/>
                </a:lnTo>
                <a:lnTo>
                  <a:pt x="253" y="139"/>
                </a:lnTo>
                <a:lnTo>
                  <a:pt x="251" y="141"/>
                </a:lnTo>
                <a:lnTo>
                  <a:pt x="253" y="141"/>
                </a:lnTo>
                <a:lnTo>
                  <a:pt x="255" y="141"/>
                </a:lnTo>
                <a:lnTo>
                  <a:pt x="257" y="139"/>
                </a:lnTo>
                <a:lnTo>
                  <a:pt x="259" y="139"/>
                </a:lnTo>
                <a:lnTo>
                  <a:pt x="261" y="139"/>
                </a:lnTo>
                <a:lnTo>
                  <a:pt x="259" y="139"/>
                </a:lnTo>
                <a:lnTo>
                  <a:pt x="257" y="141"/>
                </a:lnTo>
                <a:lnTo>
                  <a:pt x="255" y="141"/>
                </a:lnTo>
                <a:lnTo>
                  <a:pt x="253" y="141"/>
                </a:lnTo>
                <a:lnTo>
                  <a:pt x="255" y="143"/>
                </a:lnTo>
                <a:lnTo>
                  <a:pt x="257" y="143"/>
                </a:lnTo>
                <a:lnTo>
                  <a:pt x="259" y="141"/>
                </a:lnTo>
                <a:lnTo>
                  <a:pt x="261" y="141"/>
                </a:lnTo>
                <a:lnTo>
                  <a:pt x="259" y="141"/>
                </a:lnTo>
                <a:lnTo>
                  <a:pt x="257" y="143"/>
                </a:lnTo>
                <a:lnTo>
                  <a:pt x="255" y="143"/>
                </a:lnTo>
                <a:lnTo>
                  <a:pt x="253" y="145"/>
                </a:lnTo>
                <a:lnTo>
                  <a:pt x="255" y="145"/>
                </a:lnTo>
                <a:lnTo>
                  <a:pt x="257" y="145"/>
                </a:lnTo>
                <a:lnTo>
                  <a:pt x="259" y="145"/>
                </a:lnTo>
                <a:lnTo>
                  <a:pt x="261" y="145"/>
                </a:lnTo>
                <a:lnTo>
                  <a:pt x="263" y="145"/>
                </a:lnTo>
                <a:lnTo>
                  <a:pt x="261" y="145"/>
                </a:lnTo>
                <a:lnTo>
                  <a:pt x="259" y="145"/>
                </a:lnTo>
                <a:lnTo>
                  <a:pt x="257" y="145"/>
                </a:lnTo>
                <a:lnTo>
                  <a:pt x="255" y="147"/>
                </a:lnTo>
                <a:lnTo>
                  <a:pt x="257" y="147"/>
                </a:lnTo>
                <a:lnTo>
                  <a:pt x="257" y="149"/>
                </a:lnTo>
                <a:lnTo>
                  <a:pt x="259" y="151"/>
                </a:lnTo>
                <a:lnTo>
                  <a:pt x="259" y="149"/>
                </a:lnTo>
                <a:lnTo>
                  <a:pt x="261" y="147"/>
                </a:lnTo>
                <a:lnTo>
                  <a:pt x="263" y="147"/>
                </a:lnTo>
                <a:lnTo>
                  <a:pt x="265" y="145"/>
                </a:lnTo>
                <a:lnTo>
                  <a:pt x="263" y="147"/>
                </a:lnTo>
                <a:lnTo>
                  <a:pt x="261" y="149"/>
                </a:lnTo>
                <a:lnTo>
                  <a:pt x="263" y="149"/>
                </a:lnTo>
                <a:lnTo>
                  <a:pt x="265" y="149"/>
                </a:lnTo>
                <a:lnTo>
                  <a:pt x="263" y="149"/>
                </a:lnTo>
                <a:lnTo>
                  <a:pt x="263" y="151"/>
                </a:lnTo>
                <a:lnTo>
                  <a:pt x="265" y="151"/>
                </a:lnTo>
                <a:lnTo>
                  <a:pt x="267" y="151"/>
                </a:lnTo>
                <a:lnTo>
                  <a:pt x="269" y="149"/>
                </a:lnTo>
                <a:lnTo>
                  <a:pt x="267" y="151"/>
                </a:lnTo>
                <a:lnTo>
                  <a:pt x="269" y="151"/>
                </a:lnTo>
                <a:lnTo>
                  <a:pt x="267" y="153"/>
                </a:lnTo>
                <a:lnTo>
                  <a:pt x="269" y="153"/>
                </a:lnTo>
                <a:lnTo>
                  <a:pt x="269" y="155"/>
                </a:lnTo>
                <a:lnTo>
                  <a:pt x="271" y="153"/>
                </a:lnTo>
                <a:lnTo>
                  <a:pt x="273" y="151"/>
                </a:lnTo>
                <a:lnTo>
                  <a:pt x="275" y="151"/>
                </a:lnTo>
                <a:lnTo>
                  <a:pt x="277" y="149"/>
                </a:lnTo>
                <a:lnTo>
                  <a:pt x="277" y="147"/>
                </a:lnTo>
                <a:lnTo>
                  <a:pt x="275" y="145"/>
                </a:lnTo>
                <a:lnTo>
                  <a:pt x="277" y="145"/>
                </a:lnTo>
                <a:lnTo>
                  <a:pt x="277" y="143"/>
                </a:lnTo>
                <a:lnTo>
                  <a:pt x="279" y="143"/>
                </a:lnTo>
                <a:lnTo>
                  <a:pt x="277" y="141"/>
                </a:lnTo>
                <a:lnTo>
                  <a:pt x="279" y="141"/>
                </a:lnTo>
                <a:lnTo>
                  <a:pt x="281" y="139"/>
                </a:lnTo>
                <a:lnTo>
                  <a:pt x="281" y="137"/>
                </a:lnTo>
                <a:lnTo>
                  <a:pt x="281" y="139"/>
                </a:lnTo>
                <a:lnTo>
                  <a:pt x="283" y="141"/>
                </a:lnTo>
                <a:lnTo>
                  <a:pt x="285" y="141"/>
                </a:lnTo>
                <a:lnTo>
                  <a:pt x="287" y="141"/>
                </a:lnTo>
                <a:lnTo>
                  <a:pt x="287" y="139"/>
                </a:lnTo>
                <a:lnTo>
                  <a:pt x="287" y="141"/>
                </a:lnTo>
                <a:lnTo>
                  <a:pt x="289" y="141"/>
                </a:lnTo>
                <a:lnTo>
                  <a:pt x="291" y="141"/>
                </a:lnTo>
                <a:lnTo>
                  <a:pt x="289" y="139"/>
                </a:lnTo>
                <a:lnTo>
                  <a:pt x="291" y="139"/>
                </a:lnTo>
                <a:lnTo>
                  <a:pt x="291" y="137"/>
                </a:lnTo>
                <a:lnTo>
                  <a:pt x="293" y="137"/>
                </a:lnTo>
                <a:lnTo>
                  <a:pt x="295" y="137"/>
                </a:lnTo>
                <a:lnTo>
                  <a:pt x="297" y="135"/>
                </a:lnTo>
                <a:lnTo>
                  <a:pt x="295" y="135"/>
                </a:lnTo>
                <a:lnTo>
                  <a:pt x="291" y="133"/>
                </a:lnTo>
                <a:lnTo>
                  <a:pt x="293" y="133"/>
                </a:lnTo>
                <a:lnTo>
                  <a:pt x="297" y="133"/>
                </a:lnTo>
                <a:lnTo>
                  <a:pt x="299" y="135"/>
                </a:lnTo>
                <a:lnTo>
                  <a:pt x="301" y="133"/>
                </a:lnTo>
                <a:lnTo>
                  <a:pt x="303" y="133"/>
                </a:lnTo>
                <a:lnTo>
                  <a:pt x="301" y="133"/>
                </a:lnTo>
                <a:lnTo>
                  <a:pt x="301" y="131"/>
                </a:lnTo>
                <a:lnTo>
                  <a:pt x="299" y="131"/>
                </a:lnTo>
                <a:lnTo>
                  <a:pt x="297" y="131"/>
                </a:lnTo>
                <a:lnTo>
                  <a:pt x="295" y="131"/>
                </a:lnTo>
                <a:lnTo>
                  <a:pt x="295" y="129"/>
                </a:lnTo>
                <a:lnTo>
                  <a:pt x="297" y="129"/>
                </a:lnTo>
                <a:lnTo>
                  <a:pt x="299" y="129"/>
                </a:lnTo>
                <a:lnTo>
                  <a:pt x="301" y="129"/>
                </a:lnTo>
                <a:lnTo>
                  <a:pt x="301" y="127"/>
                </a:lnTo>
                <a:lnTo>
                  <a:pt x="299" y="127"/>
                </a:lnTo>
                <a:lnTo>
                  <a:pt x="301" y="127"/>
                </a:lnTo>
                <a:lnTo>
                  <a:pt x="303" y="127"/>
                </a:lnTo>
                <a:lnTo>
                  <a:pt x="305" y="129"/>
                </a:lnTo>
                <a:lnTo>
                  <a:pt x="307" y="129"/>
                </a:lnTo>
                <a:lnTo>
                  <a:pt x="309" y="129"/>
                </a:lnTo>
                <a:lnTo>
                  <a:pt x="311" y="127"/>
                </a:lnTo>
                <a:lnTo>
                  <a:pt x="313" y="127"/>
                </a:lnTo>
                <a:lnTo>
                  <a:pt x="311" y="127"/>
                </a:lnTo>
                <a:lnTo>
                  <a:pt x="309" y="127"/>
                </a:lnTo>
                <a:lnTo>
                  <a:pt x="311" y="127"/>
                </a:lnTo>
                <a:lnTo>
                  <a:pt x="313" y="125"/>
                </a:lnTo>
                <a:lnTo>
                  <a:pt x="313" y="123"/>
                </a:lnTo>
                <a:lnTo>
                  <a:pt x="311" y="123"/>
                </a:lnTo>
                <a:lnTo>
                  <a:pt x="309" y="123"/>
                </a:lnTo>
                <a:lnTo>
                  <a:pt x="307" y="123"/>
                </a:lnTo>
                <a:lnTo>
                  <a:pt x="309" y="123"/>
                </a:lnTo>
                <a:lnTo>
                  <a:pt x="311" y="123"/>
                </a:lnTo>
                <a:lnTo>
                  <a:pt x="313" y="123"/>
                </a:lnTo>
                <a:lnTo>
                  <a:pt x="315" y="125"/>
                </a:lnTo>
                <a:lnTo>
                  <a:pt x="317" y="123"/>
                </a:lnTo>
                <a:lnTo>
                  <a:pt x="319" y="123"/>
                </a:lnTo>
                <a:lnTo>
                  <a:pt x="319" y="121"/>
                </a:lnTo>
                <a:lnTo>
                  <a:pt x="317" y="119"/>
                </a:lnTo>
                <a:lnTo>
                  <a:pt x="315" y="119"/>
                </a:lnTo>
                <a:lnTo>
                  <a:pt x="317" y="119"/>
                </a:lnTo>
                <a:lnTo>
                  <a:pt x="315" y="119"/>
                </a:lnTo>
                <a:lnTo>
                  <a:pt x="313" y="119"/>
                </a:lnTo>
                <a:lnTo>
                  <a:pt x="315" y="119"/>
                </a:lnTo>
                <a:lnTo>
                  <a:pt x="315" y="117"/>
                </a:lnTo>
                <a:lnTo>
                  <a:pt x="313" y="119"/>
                </a:lnTo>
                <a:lnTo>
                  <a:pt x="313" y="117"/>
                </a:lnTo>
                <a:lnTo>
                  <a:pt x="311" y="115"/>
                </a:lnTo>
                <a:lnTo>
                  <a:pt x="309" y="117"/>
                </a:lnTo>
                <a:lnTo>
                  <a:pt x="307" y="117"/>
                </a:lnTo>
                <a:lnTo>
                  <a:pt x="307" y="119"/>
                </a:lnTo>
                <a:lnTo>
                  <a:pt x="307" y="121"/>
                </a:lnTo>
                <a:lnTo>
                  <a:pt x="305" y="119"/>
                </a:lnTo>
                <a:lnTo>
                  <a:pt x="305" y="117"/>
                </a:lnTo>
                <a:lnTo>
                  <a:pt x="303" y="117"/>
                </a:lnTo>
                <a:lnTo>
                  <a:pt x="301" y="119"/>
                </a:lnTo>
                <a:lnTo>
                  <a:pt x="301" y="121"/>
                </a:lnTo>
                <a:lnTo>
                  <a:pt x="299" y="123"/>
                </a:lnTo>
                <a:lnTo>
                  <a:pt x="297" y="123"/>
                </a:lnTo>
                <a:lnTo>
                  <a:pt x="299" y="121"/>
                </a:lnTo>
                <a:lnTo>
                  <a:pt x="301" y="119"/>
                </a:lnTo>
                <a:lnTo>
                  <a:pt x="301" y="117"/>
                </a:lnTo>
                <a:lnTo>
                  <a:pt x="299" y="117"/>
                </a:lnTo>
                <a:lnTo>
                  <a:pt x="297" y="117"/>
                </a:lnTo>
                <a:lnTo>
                  <a:pt x="295" y="119"/>
                </a:lnTo>
                <a:lnTo>
                  <a:pt x="293" y="119"/>
                </a:lnTo>
                <a:lnTo>
                  <a:pt x="291" y="121"/>
                </a:lnTo>
                <a:lnTo>
                  <a:pt x="293" y="119"/>
                </a:lnTo>
                <a:lnTo>
                  <a:pt x="291" y="119"/>
                </a:lnTo>
                <a:lnTo>
                  <a:pt x="289" y="119"/>
                </a:lnTo>
                <a:lnTo>
                  <a:pt x="287" y="119"/>
                </a:lnTo>
                <a:lnTo>
                  <a:pt x="289" y="119"/>
                </a:lnTo>
                <a:lnTo>
                  <a:pt x="291" y="119"/>
                </a:lnTo>
                <a:lnTo>
                  <a:pt x="291" y="117"/>
                </a:lnTo>
                <a:lnTo>
                  <a:pt x="293" y="117"/>
                </a:lnTo>
                <a:lnTo>
                  <a:pt x="295" y="117"/>
                </a:lnTo>
                <a:lnTo>
                  <a:pt x="297" y="115"/>
                </a:lnTo>
                <a:lnTo>
                  <a:pt x="299" y="113"/>
                </a:lnTo>
                <a:lnTo>
                  <a:pt x="301" y="113"/>
                </a:lnTo>
                <a:lnTo>
                  <a:pt x="303" y="111"/>
                </a:lnTo>
                <a:lnTo>
                  <a:pt x="301" y="111"/>
                </a:lnTo>
                <a:lnTo>
                  <a:pt x="299" y="111"/>
                </a:lnTo>
                <a:lnTo>
                  <a:pt x="297" y="113"/>
                </a:lnTo>
                <a:lnTo>
                  <a:pt x="295" y="113"/>
                </a:lnTo>
                <a:lnTo>
                  <a:pt x="295" y="115"/>
                </a:lnTo>
                <a:lnTo>
                  <a:pt x="291" y="115"/>
                </a:lnTo>
                <a:lnTo>
                  <a:pt x="293" y="115"/>
                </a:lnTo>
                <a:lnTo>
                  <a:pt x="295" y="115"/>
                </a:lnTo>
                <a:lnTo>
                  <a:pt x="295" y="113"/>
                </a:lnTo>
                <a:lnTo>
                  <a:pt x="293" y="113"/>
                </a:lnTo>
                <a:lnTo>
                  <a:pt x="291" y="113"/>
                </a:lnTo>
                <a:lnTo>
                  <a:pt x="289" y="113"/>
                </a:lnTo>
                <a:lnTo>
                  <a:pt x="287" y="113"/>
                </a:lnTo>
                <a:lnTo>
                  <a:pt x="285" y="113"/>
                </a:lnTo>
                <a:lnTo>
                  <a:pt x="283" y="113"/>
                </a:lnTo>
                <a:lnTo>
                  <a:pt x="281" y="113"/>
                </a:lnTo>
                <a:lnTo>
                  <a:pt x="279" y="115"/>
                </a:lnTo>
                <a:lnTo>
                  <a:pt x="277" y="117"/>
                </a:lnTo>
                <a:lnTo>
                  <a:pt x="279" y="115"/>
                </a:lnTo>
                <a:lnTo>
                  <a:pt x="281" y="113"/>
                </a:lnTo>
                <a:lnTo>
                  <a:pt x="283" y="113"/>
                </a:lnTo>
                <a:lnTo>
                  <a:pt x="285" y="113"/>
                </a:lnTo>
                <a:lnTo>
                  <a:pt x="287" y="113"/>
                </a:lnTo>
                <a:lnTo>
                  <a:pt x="289" y="113"/>
                </a:lnTo>
                <a:lnTo>
                  <a:pt x="287" y="111"/>
                </a:lnTo>
                <a:lnTo>
                  <a:pt x="285" y="113"/>
                </a:lnTo>
                <a:lnTo>
                  <a:pt x="283" y="113"/>
                </a:lnTo>
                <a:lnTo>
                  <a:pt x="281" y="113"/>
                </a:lnTo>
                <a:lnTo>
                  <a:pt x="279" y="113"/>
                </a:lnTo>
                <a:lnTo>
                  <a:pt x="281" y="113"/>
                </a:lnTo>
                <a:lnTo>
                  <a:pt x="281" y="111"/>
                </a:lnTo>
                <a:lnTo>
                  <a:pt x="283" y="111"/>
                </a:lnTo>
                <a:lnTo>
                  <a:pt x="285" y="111"/>
                </a:lnTo>
                <a:lnTo>
                  <a:pt x="283" y="111"/>
                </a:lnTo>
                <a:lnTo>
                  <a:pt x="281" y="111"/>
                </a:lnTo>
                <a:lnTo>
                  <a:pt x="287" y="111"/>
                </a:lnTo>
                <a:lnTo>
                  <a:pt x="289" y="111"/>
                </a:lnTo>
                <a:lnTo>
                  <a:pt x="291" y="109"/>
                </a:lnTo>
                <a:lnTo>
                  <a:pt x="289" y="109"/>
                </a:lnTo>
                <a:lnTo>
                  <a:pt x="287" y="109"/>
                </a:lnTo>
                <a:lnTo>
                  <a:pt x="289" y="107"/>
                </a:lnTo>
                <a:lnTo>
                  <a:pt x="291" y="107"/>
                </a:lnTo>
                <a:lnTo>
                  <a:pt x="293" y="105"/>
                </a:lnTo>
                <a:lnTo>
                  <a:pt x="291" y="105"/>
                </a:lnTo>
                <a:lnTo>
                  <a:pt x="291" y="104"/>
                </a:lnTo>
                <a:lnTo>
                  <a:pt x="289" y="104"/>
                </a:lnTo>
                <a:lnTo>
                  <a:pt x="287" y="105"/>
                </a:lnTo>
                <a:lnTo>
                  <a:pt x="285" y="105"/>
                </a:lnTo>
                <a:lnTo>
                  <a:pt x="287" y="104"/>
                </a:lnTo>
                <a:lnTo>
                  <a:pt x="289" y="104"/>
                </a:lnTo>
                <a:lnTo>
                  <a:pt x="289" y="102"/>
                </a:lnTo>
                <a:lnTo>
                  <a:pt x="287" y="102"/>
                </a:lnTo>
                <a:lnTo>
                  <a:pt x="285" y="104"/>
                </a:lnTo>
                <a:lnTo>
                  <a:pt x="283" y="104"/>
                </a:lnTo>
                <a:lnTo>
                  <a:pt x="281" y="104"/>
                </a:lnTo>
                <a:lnTo>
                  <a:pt x="279" y="104"/>
                </a:lnTo>
                <a:lnTo>
                  <a:pt x="277" y="105"/>
                </a:lnTo>
                <a:lnTo>
                  <a:pt x="279" y="104"/>
                </a:lnTo>
                <a:lnTo>
                  <a:pt x="281" y="104"/>
                </a:lnTo>
                <a:lnTo>
                  <a:pt x="283" y="102"/>
                </a:lnTo>
                <a:lnTo>
                  <a:pt x="285" y="100"/>
                </a:lnTo>
                <a:lnTo>
                  <a:pt x="287" y="100"/>
                </a:lnTo>
                <a:lnTo>
                  <a:pt x="285" y="98"/>
                </a:lnTo>
                <a:lnTo>
                  <a:pt x="283" y="100"/>
                </a:lnTo>
                <a:lnTo>
                  <a:pt x="281" y="100"/>
                </a:lnTo>
                <a:lnTo>
                  <a:pt x="279" y="100"/>
                </a:lnTo>
                <a:lnTo>
                  <a:pt x="277" y="102"/>
                </a:lnTo>
                <a:lnTo>
                  <a:pt x="275" y="102"/>
                </a:lnTo>
                <a:lnTo>
                  <a:pt x="275" y="104"/>
                </a:lnTo>
                <a:lnTo>
                  <a:pt x="275" y="105"/>
                </a:lnTo>
                <a:lnTo>
                  <a:pt x="275" y="104"/>
                </a:lnTo>
                <a:lnTo>
                  <a:pt x="275" y="102"/>
                </a:lnTo>
                <a:lnTo>
                  <a:pt x="277" y="102"/>
                </a:lnTo>
                <a:lnTo>
                  <a:pt x="275" y="100"/>
                </a:lnTo>
                <a:lnTo>
                  <a:pt x="273" y="100"/>
                </a:lnTo>
                <a:lnTo>
                  <a:pt x="271" y="102"/>
                </a:lnTo>
                <a:lnTo>
                  <a:pt x="267" y="105"/>
                </a:lnTo>
                <a:lnTo>
                  <a:pt x="267" y="104"/>
                </a:lnTo>
                <a:lnTo>
                  <a:pt x="269" y="102"/>
                </a:lnTo>
                <a:lnTo>
                  <a:pt x="269" y="100"/>
                </a:lnTo>
                <a:lnTo>
                  <a:pt x="273" y="98"/>
                </a:lnTo>
                <a:lnTo>
                  <a:pt x="273" y="96"/>
                </a:lnTo>
                <a:lnTo>
                  <a:pt x="271" y="98"/>
                </a:lnTo>
                <a:lnTo>
                  <a:pt x="271" y="100"/>
                </a:lnTo>
                <a:lnTo>
                  <a:pt x="269" y="100"/>
                </a:lnTo>
                <a:lnTo>
                  <a:pt x="267" y="100"/>
                </a:lnTo>
                <a:lnTo>
                  <a:pt x="265" y="102"/>
                </a:lnTo>
                <a:lnTo>
                  <a:pt x="263" y="104"/>
                </a:lnTo>
                <a:lnTo>
                  <a:pt x="261" y="102"/>
                </a:lnTo>
                <a:lnTo>
                  <a:pt x="263" y="102"/>
                </a:lnTo>
                <a:lnTo>
                  <a:pt x="265" y="100"/>
                </a:lnTo>
                <a:lnTo>
                  <a:pt x="267" y="100"/>
                </a:lnTo>
                <a:lnTo>
                  <a:pt x="265" y="98"/>
                </a:lnTo>
                <a:lnTo>
                  <a:pt x="267" y="98"/>
                </a:lnTo>
                <a:lnTo>
                  <a:pt x="265" y="96"/>
                </a:lnTo>
                <a:lnTo>
                  <a:pt x="263" y="98"/>
                </a:lnTo>
                <a:lnTo>
                  <a:pt x="263" y="100"/>
                </a:lnTo>
                <a:lnTo>
                  <a:pt x="263" y="98"/>
                </a:lnTo>
                <a:lnTo>
                  <a:pt x="261" y="98"/>
                </a:lnTo>
                <a:lnTo>
                  <a:pt x="259" y="98"/>
                </a:lnTo>
                <a:lnTo>
                  <a:pt x="261" y="96"/>
                </a:lnTo>
                <a:lnTo>
                  <a:pt x="263" y="96"/>
                </a:lnTo>
                <a:lnTo>
                  <a:pt x="261" y="94"/>
                </a:lnTo>
                <a:lnTo>
                  <a:pt x="259" y="94"/>
                </a:lnTo>
                <a:lnTo>
                  <a:pt x="257" y="94"/>
                </a:lnTo>
                <a:lnTo>
                  <a:pt x="255" y="96"/>
                </a:lnTo>
                <a:lnTo>
                  <a:pt x="253" y="96"/>
                </a:lnTo>
                <a:lnTo>
                  <a:pt x="255" y="96"/>
                </a:lnTo>
                <a:lnTo>
                  <a:pt x="257" y="94"/>
                </a:lnTo>
                <a:lnTo>
                  <a:pt x="259" y="94"/>
                </a:lnTo>
                <a:lnTo>
                  <a:pt x="257" y="94"/>
                </a:lnTo>
                <a:lnTo>
                  <a:pt x="255" y="94"/>
                </a:lnTo>
                <a:lnTo>
                  <a:pt x="253" y="94"/>
                </a:lnTo>
                <a:lnTo>
                  <a:pt x="253" y="96"/>
                </a:lnTo>
                <a:lnTo>
                  <a:pt x="253" y="94"/>
                </a:lnTo>
                <a:lnTo>
                  <a:pt x="251" y="94"/>
                </a:lnTo>
                <a:lnTo>
                  <a:pt x="253" y="94"/>
                </a:lnTo>
                <a:lnTo>
                  <a:pt x="255" y="92"/>
                </a:lnTo>
                <a:lnTo>
                  <a:pt x="257" y="92"/>
                </a:lnTo>
                <a:lnTo>
                  <a:pt x="259" y="92"/>
                </a:lnTo>
                <a:lnTo>
                  <a:pt x="261" y="94"/>
                </a:lnTo>
                <a:lnTo>
                  <a:pt x="263" y="92"/>
                </a:lnTo>
                <a:lnTo>
                  <a:pt x="267" y="92"/>
                </a:lnTo>
                <a:lnTo>
                  <a:pt x="265" y="92"/>
                </a:lnTo>
                <a:lnTo>
                  <a:pt x="263" y="92"/>
                </a:lnTo>
                <a:lnTo>
                  <a:pt x="261" y="92"/>
                </a:lnTo>
                <a:lnTo>
                  <a:pt x="259" y="92"/>
                </a:lnTo>
                <a:lnTo>
                  <a:pt x="257" y="90"/>
                </a:lnTo>
                <a:lnTo>
                  <a:pt x="255" y="90"/>
                </a:lnTo>
                <a:lnTo>
                  <a:pt x="253" y="92"/>
                </a:lnTo>
                <a:lnTo>
                  <a:pt x="255" y="90"/>
                </a:lnTo>
                <a:lnTo>
                  <a:pt x="257" y="90"/>
                </a:lnTo>
                <a:lnTo>
                  <a:pt x="255" y="90"/>
                </a:lnTo>
                <a:lnTo>
                  <a:pt x="253" y="90"/>
                </a:lnTo>
                <a:lnTo>
                  <a:pt x="251" y="92"/>
                </a:lnTo>
                <a:lnTo>
                  <a:pt x="249" y="92"/>
                </a:lnTo>
                <a:lnTo>
                  <a:pt x="251" y="90"/>
                </a:lnTo>
                <a:lnTo>
                  <a:pt x="249" y="90"/>
                </a:lnTo>
                <a:lnTo>
                  <a:pt x="247" y="90"/>
                </a:lnTo>
                <a:lnTo>
                  <a:pt x="245" y="90"/>
                </a:lnTo>
                <a:lnTo>
                  <a:pt x="243" y="90"/>
                </a:lnTo>
                <a:lnTo>
                  <a:pt x="241" y="90"/>
                </a:lnTo>
                <a:lnTo>
                  <a:pt x="243" y="90"/>
                </a:lnTo>
                <a:lnTo>
                  <a:pt x="241" y="88"/>
                </a:lnTo>
                <a:lnTo>
                  <a:pt x="239" y="90"/>
                </a:lnTo>
                <a:lnTo>
                  <a:pt x="241" y="88"/>
                </a:lnTo>
                <a:lnTo>
                  <a:pt x="243" y="88"/>
                </a:lnTo>
                <a:lnTo>
                  <a:pt x="245" y="88"/>
                </a:lnTo>
                <a:lnTo>
                  <a:pt x="247" y="88"/>
                </a:lnTo>
                <a:lnTo>
                  <a:pt x="249" y="88"/>
                </a:lnTo>
                <a:lnTo>
                  <a:pt x="251" y="88"/>
                </a:lnTo>
                <a:lnTo>
                  <a:pt x="249" y="86"/>
                </a:lnTo>
                <a:lnTo>
                  <a:pt x="247" y="86"/>
                </a:lnTo>
                <a:lnTo>
                  <a:pt x="245" y="86"/>
                </a:lnTo>
                <a:lnTo>
                  <a:pt x="243" y="86"/>
                </a:lnTo>
                <a:lnTo>
                  <a:pt x="241" y="86"/>
                </a:lnTo>
                <a:lnTo>
                  <a:pt x="239" y="86"/>
                </a:lnTo>
                <a:lnTo>
                  <a:pt x="237" y="86"/>
                </a:lnTo>
                <a:lnTo>
                  <a:pt x="237" y="84"/>
                </a:lnTo>
                <a:lnTo>
                  <a:pt x="235" y="84"/>
                </a:lnTo>
                <a:lnTo>
                  <a:pt x="237" y="84"/>
                </a:lnTo>
                <a:lnTo>
                  <a:pt x="239" y="84"/>
                </a:lnTo>
                <a:lnTo>
                  <a:pt x="241" y="86"/>
                </a:lnTo>
                <a:lnTo>
                  <a:pt x="243" y="86"/>
                </a:lnTo>
                <a:lnTo>
                  <a:pt x="245" y="86"/>
                </a:lnTo>
                <a:lnTo>
                  <a:pt x="247" y="84"/>
                </a:lnTo>
                <a:lnTo>
                  <a:pt x="251" y="86"/>
                </a:lnTo>
                <a:lnTo>
                  <a:pt x="253" y="86"/>
                </a:lnTo>
                <a:lnTo>
                  <a:pt x="255" y="86"/>
                </a:lnTo>
                <a:lnTo>
                  <a:pt x="253" y="84"/>
                </a:lnTo>
                <a:lnTo>
                  <a:pt x="251" y="84"/>
                </a:lnTo>
                <a:lnTo>
                  <a:pt x="249" y="84"/>
                </a:lnTo>
                <a:lnTo>
                  <a:pt x="251" y="84"/>
                </a:lnTo>
                <a:lnTo>
                  <a:pt x="253" y="84"/>
                </a:lnTo>
                <a:lnTo>
                  <a:pt x="255" y="84"/>
                </a:lnTo>
                <a:lnTo>
                  <a:pt x="253" y="82"/>
                </a:lnTo>
                <a:lnTo>
                  <a:pt x="251" y="82"/>
                </a:lnTo>
                <a:lnTo>
                  <a:pt x="249" y="82"/>
                </a:lnTo>
                <a:lnTo>
                  <a:pt x="251" y="82"/>
                </a:lnTo>
                <a:lnTo>
                  <a:pt x="253" y="82"/>
                </a:lnTo>
                <a:lnTo>
                  <a:pt x="255" y="82"/>
                </a:lnTo>
                <a:lnTo>
                  <a:pt x="257" y="82"/>
                </a:lnTo>
                <a:lnTo>
                  <a:pt x="259" y="82"/>
                </a:lnTo>
                <a:lnTo>
                  <a:pt x="257" y="80"/>
                </a:lnTo>
                <a:lnTo>
                  <a:pt x="255" y="80"/>
                </a:lnTo>
                <a:lnTo>
                  <a:pt x="253" y="78"/>
                </a:lnTo>
                <a:lnTo>
                  <a:pt x="251" y="78"/>
                </a:lnTo>
                <a:lnTo>
                  <a:pt x="249" y="80"/>
                </a:lnTo>
                <a:lnTo>
                  <a:pt x="247" y="80"/>
                </a:lnTo>
                <a:lnTo>
                  <a:pt x="245" y="80"/>
                </a:lnTo>
                <a:lnTo>
                  <a:pt x="243" y="82"/>
                </a:lnTo>
                <a:lnTo>
                  <a:pt x="245" y="80"/>
                </a:lnTo>
                <a:lnTo>
                  <a:pt x="243" y="80"/>
                </a:lnTo>
                <a:lnTo>
                  <a:pt x="245" y="80"/>
                </a:lnTo>
                <a:lnTo>
                  <a:pt x="247" y="80"/>
                </a:lnTo>
                <a:lnTo>
                  <a:pt x="249" y="80"/>
                </a:lnTo>
                <a:lnTo>
                  <a:pt x="249" y="78"/>
                </a:lnTo>
                <a:lnTo>
                  <a:pt x="247" y="78"/>
                </a:lnTo>
                <a:lnTo>
                  <a:pt x="249" y="78"/>
                </a:lnTo>
                <a:lnTo>
                  <a:pt x="251" y="78"/>
                </a:lnTo>
                <a:lnTo>
                  <a:pt x="253" y="78"/>
                </a:lnTo>
                <a:lnTo>
                  <a:pt x="255" y="78"/>
                </a:lnTo>
                <a:lnTo>
                  <a:pt x="257" y="78"/>
                </a:lnTo>
                <a:lnTo>
                  <a:pt x="255" y="76"/>
                </a:lnTo>
                <a:lnTo>
                  <a:pt x="253" y="78"/>
                </a:lnTo>
                <a:lnTo>
                  <a:pt x="251" y="76"/>
                </a:lnTo>
                <a:lnTo>
                  <a:pt x="249" y="76"/>
                </a:lnTo>
                <a:lnTo>
                  <a:pt x="247" y="76"/>
                </a:lnTo>
                <a:lnTo>
                  <a:pt x="245" y="76"/>
                </a:lnTo>
                <a:lnTo>
                  <a:pt x="243" y="76"/>
                </a:lnTo>
                <a:lnTo>
                  <a:pt x="245" y="76"/>
                </a:lnTo>
                <a:lnTo>
                  <a:pt x="247" y="76"/>
                </a:lnTo>
                <a:lnTo>
                  <a:pt x="249" y="76"/>
                </a:lnTo>
                <a:lnTo>
                  <a:pt x="251" y="76"/>
                </a:lnTo>
                <a:lnTo>
                  <a:pt x="253" y="76"/>
                </a:lnTo>
                <a:lnTo>
                  <a:pt x="255" y="76"/>
                </a:lnTo>
                <a:lnTo>
                  <a:pt x="257" y="76"/>
                </a:lnTo>
                <a:lnTo>
                  <a:pt x="259" y="78"/>
                </a:lnTo>
                <a:lnTo>
                  <a:pt x="261" y="78"/>
                </a:lnTo>
                <a:lnTo>
                  <a:pt x="263" y="78"/>
                </a:lnTo>
                <a:lnTo>
                  <a:pt x="265" y="78"/>
                </a:lnTo>
                <a:lnTo>
                  <a:pt x="267" y="78"/>
                </a:lnTo>
                <a:lnTo>
                  <a:pt x="269" y="78"/>
                </a:lnTo>
                <a:lnTo>
                  <a:pt x="271" y="78"/>
                </a:lnTo>
                <a:lnTo>
                  <a:pt x="273" y="80"/>
                </a:lnTo>
                <a:lnTo>
                  <a:pt x="275" y="80"/>
                </a:lnTo>
                <a:lnTo>
                  <a:pt x="277" y="78"/>
                </a:lnTo>
                <a:lnTo>
                  <a:pt x="275" y="76"/>
                </a:lnTo>
                <a:lnTo>
                  <a:pt x="275" y="74"/>
                </a:lnTo>
                <a:lnTo>
                  <a:pt x="273" y="74"/>
                </a:lnTo>
                <a:lnTo>
                  <a:pt x="271" y="74"/>
                </a:lnTo>
                <a:lnTo>
                  <a:pt x="269" y="74"/>
                </a:lnTo>
                <a:lnTo>
                  <a:pt x="267" y="74"/>
                </a:lnTo>
                <a:lnTo>
                  <a:pt x="265" y="74"/>
                </a:lnTo>
                <a:lnTo>
                  <a:pt x="263" y="74"/>
                </a:lnTo>
                <a:lnTo>
                  <a:pt x="261" y="74"/>
                </a:lnTo>
                <a:lnTo>
                  <a:pt x="259" y="74"/>
                </a:lnTo>
                <a:lnTo>
                  <a:pt x="257" y="72"/>
                </a:lnTo>
                <a:lnTo>
                  <a:pt x="255" y="72"/>
                </a:lnTo>
                <a:lnTo>
                  <a:pt x="253" y="72"/>
                </a:lnTo>
                <a:lnTo>
                  <a:pt x="251" y="72"/>
                </a:lnTo>
                <a:lnTo>
                  <a:pt x="249" y="72"/>
                </a:lnTo>
                <a:lnTo>
                  <a:pt x="247" y="72"/>
                </a:lnTo>
                <a:lnTo>
                  <a:pt x="245" y="72"/>
                </a:lnTo>
                <a:lnTo>
                  <a:pt x="243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2"/>
                </a:lnTo>
                <a:lnTo>
                  <a:pt x="237" y="72"/>
                </a:lnTo>
                <a:lnTo>
                  <a:pt x="239" y="72"/>
                </a:lnTo>
                <a:lnTo>
                  <a:pt x="241" y="72"/>
                </a:lnTo>
                <a:lnTo>
                  <a:pt x="243" y="72"/>
                </a:lnTo>
                <a:lnTo>
                  <a:pt x="245" y="72"/>
                </a:lnTo>
                <a:lnTo>
                  <a:pt x="247" y="72"/>
                </a:lnTo>
                <a:lnTo>
                  <a:pt x="249" y="72"/>
                </a:lnTo>
                <a:lnTo>
                  <a:pt x="251" y="72"/>
                </a:lnTo>
                <a:lnTo>
                  <a:pt x="253" y="70"/>
                </a:lnTo>
                <a:lnTo>
                  <a:pt x="255" y="70"/>
                </a:lnTo>
                <a:lnTo>
                  <a:pt x="257" y="70"/>
                </a:lnTo>
                <a:lnTo>
                  <a:pt x="259" y="70"/>
                </a:lnTo>
                <a:lnTo>
                  <a:pt x="261" y="70"/>
                </a:lnTo>
                <a:lnTo>
                  <a:pt x="263" y="68"/>
                </a:lnTo>
                <a:lnTo>
                  <a:pt x="265" y="68"/>
                </a:lnTo>
                <a:lnTo>
                  <a:pt x="267" y="68"/>
                </a:lnTo>
                <a:lnTo>
                  <a:pt x="269" y="68"/>
                </a:lnTo>
                <a:lnTo>
                  <a:pt x="271" y="68"/>
                </a:lnTo>
                <a:lnTo>
                  <a:pt x="273" y="70"/>
                </a:lnTo>
                <a:lnTo>
                  <a:pt x="275" y="70"/>
                </a:lnTo>
                <a:lnTo>
                  <a:pt x="277" y="68"/>
                </a:lnTo>
                <a:lnTo>
                  <a:pt x="277" y="66"/>
                </a:lnTo>
                <a:lnTo>
                  <a:pt x="277" y="64"/>
                </a:lnTo>
                <a:lnTo>
                  <a:pt x="275" y="62"/>
                </a:lnTo>
                <a:lnTo>
                  <a:pt x="275" y="60"/>
                </a:lnTo>
                <a:lnTo>
                  <a:pt x="273" y="60"/>
                </a:lnTo>
                <a:lnTo>
                  <a:pt x="271" y="58"/>
                </a:lnTo>
                <a:lnTo>
                  <a:pt x="269" y="60"/>
                </a:lnTo>
                <a:lnTo>
                  <a:pt x="267" y="60"/>
                </a:lnTo>
                <a:lnTo>
                  <a:pt x="265" y="62"/>
                </a:lnTo>
                <a:lnTo>
                  <a:pt x="263" y="64"/>
                </a:lnTo>
                <a:lnTo>
                  <a:pt x="261" y="64"/>
                </a:lnTo>
                <a:lnTo>
                  <a:pt x="259" y="64"/>
                </a:lnTo>
                <a:lnTo>
                  <a:pt x="257" y="66"/>
                </a:lnTo>
                <a:lnTo>
                  <a:pt x="255" y="66"/>
                </a:lnTo>
                <a:lnTo>
                  <a:pt x="253" y="66"/>
                </a:lnTo>
                <a:lnTo>
                  <a:pt x="251" y="66"/>
                </a:lnTo>
                <a:lnTo>
                  <a:pt x="249" y="68"/>
                </a:lnTo>
                <a:lnTo>
                  <a:pt x="247" y="68"/>
                </a:lnTo>
                <a:lnTo>
                  <a:pt x="245" y="68"/>
                </a:lnTo>
                <a:lnTo>
                  <a:pt x="243" y="68"/>
                </a:lnTo>
                <a:lnTo>
                  <a:pt x="241" y="68"/>
                </a:lnTo>
                <a:lnTo>
                  <a:pt x="239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5" y="68"/>
                </a:lnTo>
                <a:lnTo>
                  <a:pt x="247" y="68"/>
                </a:lnTo>
                <a:lnTo>
                  <a:pt x="249" y="66"/>
                </a:lnTo>
                <a:lnTo>
                  <a:pt x="251" y="66"/>
                </a:lnTo>
                <a:lnTo>
                  <a:pt x="253" y="64"/>
                </a:lnTo>
                <a:lnTo>
                  <a:pt x="255" y="64"/>
                </a:lnTo>
                <a:lnTo>
                  <a:pt x="257" y="64"/>
                </a:lnTo>
                <a:lnTo>
                  <a:pt x="259" y="64"/>
                </a:lnTo>
                <a:lnTo>
                  <a:pt x="259" y="62"/>
                </a:lnTo>
                <a:lnTo>
                  <a:pt x="259" y="60"/>
                </a:lnTo>
                <a:lnTo>
                  <a:pt x="257" y="60"/>
                </a:lnTo>
                <a:lnTo>
                  <a:pt x="255" y="62"/>
                </a:lnTo>
                <a:lnTo>
                  <a:pt x="253" y="62"/>
                </a:lnTo>
                <a:lnTo>
                  <a:pt x="251" y="62"/>
                </a:lnTo>
                <a:lnTo>
                  <a:pt x="249" y="62"/>
                </a:lnTo>
                <a:lnTo>
                  <a:pt x="247" y="62"/>
                </a:lnTo>
                <a:lnTo>
                  <a:pt x="245" y="62"/>
                </a:lnTo>
                <a:lnTo>
                  <a:pt x="245" y="64"/>
                </a:lnTo>
                <a:lnTo>
                  <a:pt x="243" y="66"/>
                </a:lnTo>
                <a:lnTo>
                  <a:pt x="241" y="64"/>
                </a:lnTo>
                <a:lnTo>
                  <a:pt x="239" y="66"/>
                </a:lnTo>
                <a:lnTo>
                  <a:pt x="237" y="66"/>
                </a:lnTo>
                <a:lnTo>
                  <a:pt x="235" y="66"/>
                </a:lnTo>
                <a:lnTo>
                  <a:pt x="233" y="68"/>
                </a:lnTo>
                <a:lnTo>
                  <a:pt x="235" y="66"/>
                </a:lnTo>
                <a:lnTo>
                  <a:pt x="237" y="66"/>
                </a:lnTo>
                <a:lnTo>
                  <a:pt x="239" y="64"/>
                </a:lnTo>
                <a:lnTo>
                  <a:pt x="241" y="64"/>
                </a:lnTo>
                <a:lnTo>
                  <a:pt x="243" y="64"/>
                </a:lnTo>
                <a:lnTo>
                  <a:pt x="241" y="64"/>
                </a:lnTo>
                <a:lnTo>
                  <a:pt x="239" y="64"/>
                </a:lnTo>
                <a:lnTo>
                  <a:pt x="241" y="64"/>
                </a:lnTo>
                <a:lnTo>
                  <a:pt x="243" y="64"/>
                </a:lnTo>
                <a:lnTo>
                  <a:pt x="243" y="62"/>
                </a:lnTo>
                <a:lnTo>
                  <a:pt x="245" y="62"/>
                </a:lnTo>
                <a:lnTo>
                  <a:pt x="247" y="62"/>
                </a:lnTo>
                <a:lnTo>
                  <a:pt x="249" y="60"/>
                </a:lnTo>
                <a:lnTo>
                  <a:pt x="251" y="60"/>
                </a:lnTo>
                <a:lnTo>
                  <a:pt x="253" y="60"/>
                </a:lnTo>
                <a:lnTo>
                  <a:pt x="255" y="60"/>
                </a:lnTo>
                <a:lnTo>
                  <a:pt x="257" y="60"/>
                </a:lnTo>
                <a:lnTo>
                  <a:pt x="259" y="60"/>
                </a:lnTo>
                <a:lnTo>
                  <a:pt x="261" y="58"/>
                </a:lnTo>
                <a:lnTo>
                  <a:pt x="263" y="58"/>
                </a:lnTo>
                <a:lnTo>
                  <a:pt x="265" y="56"/>
                </a:lnTo>
                <a:lnTo>
                  <a:pt x="267" y="56"/>
                </a:lnTo>
                <a:lnTo>
                  <a:pt x="269" y="56"/>
                </a:lnTo>
                <a:lnTo>
                  <a:pt x="269" y="54"/>
                </a:lnTo>
                <a:lnTo>
                  <a:pt x="265" y="54"/>
                </a:lnTo>
                <a:lnTo>
                  <a:pt x="263" y="52"/>
                </a:lnTo>
                <a:lnTo>
                  <a:pt x="259" y="50"/>
                </a:lnTo>
                <a:lnTo>
                  <a:pt x="257" y="50"/>
                </a:lnTo>
                <a:lnTo>
                  <a:pt x="255" y="52"/>
                </a:lnTo>
                <a:lnTo>
                  <a:pt x="253" y="52"/>
                </a:lnTo>
                <a:lnTo>
                  <a:pt x="251" y="52"/>
                </a:lnTo>
                <a:lnTo>
                  <a:pt x="249" y="54"/>
                </a:lnTo>
                <a:lnTo>
                  <a:pt x="247" y="54"/>
                </a:lnTo>
                <a:lnTo>
                  <a:pt x="245" y="54"/>
                </a:lnTo>
                <a:lnTo>
                  <a:pt x="243" y="54"/>
                </a:lnTo>
                <a:lnTo>
                  <a:pt x="243" y="56"/>
                </a:lnTo>
                <a:lnTo>
                  <a:pt x="241" y="56"/>
                </a:lnTo>
                <a:lnTo>
                  <a:pt x="243" y="54"/>
                </a:lnTo>
                <a:lnTo>
                  <a:pt x="245" y="54"/>
                </a:lnTo>
                <a:lnTo>
                  <a:pt x="247" y="54"/>
                </a:lnTo>
                <a:lnTo>
                  <a:pt x="249" y="52"/>
                </a:lnTo>
                <a:lnTo>
                  <a:pt x="251" y="52"/>
                </a:lnTo>
                <a:lnTo>
                  <a:pt x="253" y="52"/>
                </a:lnTo>
                <a:lnTo>
                  <a:pt x="253" y="50"/>
                </a:lnTo>
                <a:lnTo>
                  <a:pt x="251" y="50"/>
                </a:lnTo>
                <a:lnTo>
                  <a:pt x="249" y="50"/>
                </a:lnTo>
                <a:lnTo>
                  <a:pt x="247" y="50"/>
                </a:lnTo>
                <a:lnTo>
                  <a:pt x="245" y="52"/>
                </a:lnTo>
                <a:lnTo>
                  <a:pt x="243" y="52"/>
                </a:lnTo>
                <a:lnTo>
                  <a:pt x="241" y="52"/>
                </a:lnTo>
                <a:lnTo>
                  <a:pt x="239" y="52"/>
                </a:lnTo>
                <a:lnTo>
                  <a:pt x="237" y="54"/>
                </a:lnTo>
                <a:lnTo>
                  <a:pt x="235" y="54"/>
                </a:lnTo>
                <a:lnTo>
                  <a:pt x="233" y="56"/>
                </a:lnTo>
                <a:lnTo>
                  <a:pt x="231" y="58"/>
                </a:lnTo>
                <a:lnTo>
                  <a:pt x="229" y="60"/>
                </a:lnTo>
                <a:lnTo>
                  <a:pt x="227" y="60"/>
                </a:lnTo>
                <a:lnTo>
                  <a:pt x="225" y="62"/>
                </a:lnTo>
                <a:lnTo>
                  <a:pt x="223" y="62"/>
                </a:lnTo>
                <a:lnTo>
                  <a:pt x="221" y="64"/>
                </a:lnTo>
                <a:lnTo>
                  <a:pt x="223" y="62"/>
                </a:lnTo>
                <a:lnTo>
                  <a:pt x="225" y="62"/>
                </a:lnTo>
                <a:lnTo>
                  <a:pt x="227" y="60"/>
                </a:lnTo>
                <a:lnTo>
                  <a:pt x="229" y="58"/>
                </a:lnTo>
                <a:lnTo>
                  <a:pt x="231" y="56"/>
                </a:lnTo>
                <a:lnTo>
                  <a:pt x="233" y="56"/>
                </a:lnTo>
                <a:lnTo>
                  <a:pt x="231" y="54"/>
                </a:lnTo>
                <a:lnTo>
                  <a:pt x="229" y="54"/>
                </a:lnTo>
                <a:lnTo>
                  <a:pt x="227" y="56"/>
                </a:lnTo>
                <a:lnTo>
                  <a:pt x="225" y="56"/>
                </a:lnTo>
                <a:lnTo>
                  <a:pt x="223" y="58"/>
                </a:lnTo>
                <a:lnTo>
                  <a:pt x="221" y="60"/>
                </a:lnTo>
                <a:lnTo>
                  <a:pt x="223" y="58"/>
                </a:lnTo>
                <a:lnTo>
                  <a:pt x="221" y="58"/>
                </a:lnTo>
                <a:lnTo>
                  <a:pt x="223" y="56"/>
                </a:lnTo>
                <a:lnTo>
                  <a:pt x="227" y="56"/>
                </a:lnTo>
                <a:lnTo>
                  <a:pt x="227" y="54"/>
                </a:lnTo>
                <a:lnTo>
                  <a:pt x="229" y="54"/>
                </a:lnTo>
                <a:lnTo>
                  <a:pt x="231" y="54"/>
                </a:lnTo>
                <a:lnTo>
                  <a:pt x="233" y="54"/>
                </a:lnTo>
                <a:lnTo>
                  <a:pt x="235" y="52"/>
                </a:lnTo>
                <a:lnTo>
                  <a:pt x="237" y="52"/>
                </a:lnTo>
                <a:lnTo>
                  <a:pt x="239" y="52"/>
                </a:lnTo>
                <a:lnTo>
                  <a:pt x="241" y="52"/>
                </a:lnTo>
                <a:lnTo>
                  <a:pt x="243" y="50"/>
                </a:lnTo>
                <a:lnTo>
                  <a:pt x="245" y="50"/>
                </a:lnTo>
                <a:lnTo>
                  <a:pt x="247" y="48"/>
                </a:lnTo>
                <a:lnTo>
                  <a:pt x="247" y="46"/>
                </a:lnTo>
                <a:lnTo>
                  <a:pt x="245" y="46"/>
                </a:lnTo>
                <a:lnTo>
                  <a:pt x="243" y="46"/>
                </a:lnTo>
                <a:lnTo>
                  <a:pt x="241" y="46"/>
                </a:lnTo>
                <a:lnTo>
                  <a:pt x="239" y="46"/>
                </a:lnTo>
                <a:lnTo>
                  <a:pt x="237" y="48"/>
                </a:lnTo>
                <a:lnTo>
                  <a:pt x="235" y="50"/>
                </a:lnTo>
                <a:lnTo>
                  <a:pt x="233" y="50"/>
                </a:lnTo>
                <a:lnTo>
                  <a:pt x="231" y="50"/>
                </a:lnTo>
                <a:lnTo>
                  <a:pt x="229" y="50"/>
                </a:lnTo>
                <a:lnTo>
                  <a:pt x="227" y="50"/>
                </a:lnTo>
                <a:lnTo>
                  <a:pt x="225" y="50"/>
                </a:lnTo>
                <a:lnTo>
                  <a:pt x="223" y="52"/>
                </a:lnTo>
                <a:lnTo>
                  <a:pt x="221" y="52"/>
                </a:lnTo>
                <a:lnTo>
                  <a:pt x="219" y="54"/>
                </a:lnTo>
                <a:lnTo>
                  <a:pt x="217" y="54"/>
                </a:lnTo>
                <a:lnTo>
                  <a:pt x="215" y="54"/>
                </a:lnTo>
                <a:lnTo>
                  <a:pt x="217" y="54"/>
                </a:lnTo>
                <a:lnTo>
                  <a:pt x="219" y="52"/>
                </a:lnTo>
                <a:lnTo>
                  <a:pt x="221" y="52"/>
                </a:lnTo>
                <a:lnTo>
                  <a:pt x="223" y="50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9" y="50"/>
                </a:lnTo>
                <a:lnTo>
                  <a:pt x="221" y="50"/>
                </a:lnTo>
                <a:lnTo>
                  <a:pt x="223" y="50"/>
                </a:lnTo>
                <a:lnTo>
                  <a:pt x="225" y="48"/>
                </a:lnTo>
                <a:lnTo>
                  <a:pt x="227" y="46"/>
                </a:lnTo>
                <a:lnTo>
                  <a:pt x="229" y="46"/>
                </a:lnTo>
                <a:lnTo>
                  <a:pt x="231" y="46"/>
                </a:lnTo>
                <a:lnTo>
                  <a:pt x="233" y="46"/>
                </a:lnTo>
                <a:lnTo>
                  <a:pt x="235" y="46"/>
                </a:lnTo>
                <a:lnTo>
                  <a:pt x="237" y="46"/>
                </a:lnTo>
                <a:lnTo>
                  <a:pt x="239" y="44"/>
                </a:lnTo>
                <a:lnTo>
                  <a:pt x="241" y="44"/>
                </a:lnTo>
                <a:lnTo>
                  <a:pt x="243" y="44"/>
                </a:lnTo>
                <a:lnTo>
                  <a:pt x="243" y="42"/>
                </a:lnTo>
                <a:lnTo>
                  <a:pt x="241" y="40"/>
                </a:lnTo>
                <a:lnTo>
                  <a:pt x="239" y="38"/>
                </a:lnTo>
                <a:lnTo>
                  <a:pt x="237" y="38"/>
                </a:lnTo>
                <a:lnTo>
                  <a:pt x="235" y="38"/>
                </a:lnTo>
                <a:lnTo>
                  <a:pt x="233" y="36"/>
                </a:lnTo>
                <a:lnTo>
                  <a:pt x="231" y="36"/>
                </a:lnTo>
                <a:lnTo>
                  <a:pt x="229" y="36"/>
                </a:lnTo>
                <a:lnTo>
                  <a:pt x="227" y="38"/>
                </a:lnTo>
                <a:lnTo>
                  <a:pt x="225" y="38"/>
                </a:lnTo>
                <a:lnTo>
                  <a:pt x="223" y="40"/>
                </a:lnTo>
                <a:lnTo>
                  <a:pt x="221" y="40"/>
                </a:lnTo>
                <a:lnTo>
                  <a:pt x="219" y="42"/>
                </a:lnTo>
                <a:lnTo>
                  <a:pt x="217" y="44"/>
                </a:lnTo>
                <a:lnTo>
                  <a:pt x="215" y="44"/>
                </a:lnTo>
                <a:lnTo>
                  <a:pt x="213" y="46"/>
                </a:lnTo>
                <a:lnTo>
                  <a:pt x="211" y="46"/>
                </a:lnTo>
                <a:lnTo>
                  <a:pt x="213" y="46"/>
                </a:lnTo>
                <a:lnTo>
                  <a:pt x="213" y="44"/>
                </a:lnTo>
                <a:lnTo>
                  <a:pt x="215" y="42"/>
                </a:lnTo>
                <a:lnTo>
                  <a:pt x="217" y="42"/>
                </a:lnTo>
                <a:lnTo>
                  <a:pt x="215" y="42"/>
                </a:lnTo>
                <a:lnTo>
                  <a:pt x="213" y="42"/>
                </a:lnTo>
                <a:lnTo>
                  <a:pt x="211" y="42"/>
                </a:lnTo>
                <a:lnTo>
                  <a:pt x="211" y="44"/>
                </a:lnTo>
                <a:lnTo>
                  <a:pt x="209" y="44"/>
                </a:lnTo>
                <a:lnTo>
                  <a:pt x="207" y="46"/>
                </a:lnTo>
                <a:lnTo>
                  <a:pt x="205" y="46"/>
                </a:lnTo>
                <a:lnTo>
                  <a:pt x="207" y="46"/>
                </a:lnTo>
                <a:lnTo>
                  <a:pt x="209" y="44"/>
                </a:lnTo>
                <a:lnTo>
                  <a:pt x="211" y="42"/>
                </a:lnTo>
                <a:lnTo>
                  <a:pt x="213" y="42"/>
                </a:lnTo>
                <a:lnTo>
                  <a:pt x="213" y="40"/>
                </a:lnTo>
                <a:lnTo>
                  <a:pt x="211" y="40"/>
                </a:lnTo>
                <a:lnTo>
                  <a:pt x="213" y="40"/>
                </a:lnTo>
                <a:lnTo>
                  <a:pt x="215" y="38"/>
                </a:lnTo>
                <a:lnTo>
                  <a:pt x="213" y="38"/>
                </a:lnTo>
                <a:lnTo>
                  <a:pt x="211" y="38"/>
                </a:lnTo>
                <a:lnTo>
                  <a:pt x="209" y="40"/>
                </a:lnTo>
                <a:lnTo>
                  <a:pt x="207" y="40"/>
                </a:lnTo>
                <a:lnTo>
                  <a:pt x="205" y="42"/>
                </a:lnTo>
                <a:lnTo>
                  <a:pt x="203" y="42"/>
                </a:lnTo>
                <a:lnTo>
                  <a:pt x="201" y="44"/>
                </a:lnTo>
                <a:lnTo>
                  <a:pt x="203" y="42"/>
                </a:lnTo>
                <a:lnTo>
                  <a:pt x="205" y="42"/>
                </a:lnTo>
                <a:lnTo>
                  <a:pt x="207" y="40"/>
                </a:lnTo>
                <a:lnTo>
                  <a:pt x="205" y="40"/>
                </a:lnTo>
                <a:lnTo>
                  <a:pt x="203" y="40"/>
                </a:lnTo>
                <a:lnTo>
                  <a:pt x="205" y="40"/>
                </a:lnTo>
                <a:lnTo>
                  <a:pt x="207" y="40"/>
                </a:lnTo>
                <a:lnTo>
                  <a:pt x="209" y="38"/>
                </a:lnTo>
                <a:lnTo>
                  <a:pt x="211" y="38"/>
                </a:lnTo>
                <a:lnTo>
                  <a:pt x="213" y="36"/>
                </a:lnTo>
                <a:lnTo>
                  <a:pt x="215" y="36"/>
                </a:lnTo>
                <a:lnTo>
                  <a:pt x="217" y="36"/>
                </a:lnTo>
                <a:lnTo>
                  <a:pt x="215" y="34"/>
                </a:lnTo>
                <a:lnTo>
                  <a:pt x="213" y="34"/>
                </a:lnTo>
                <a:lnTo>
                  <a:pt x="211" y="36"/>
                </a:lnTo>
                <a:lnTo>
                  <a:pt x="209" y="36"/>
                </a:lnTo>
                <a:lnTo>
                  <a:pt x="207" y="38"/>
                </a:lnTo>
                <a:lnTo>
                  <a:pt x="207" y="36"/>
                </a:lnTo>
                <a:lnTo>
                  <a:pt x="209" y="36"/>
                </a:lnTo>
                <a:lnTo>
                  <a:pt x="207" y="34"/>
                </a:lnTo>
                <a:lnTo>
                  <a:pt x="205" y="36"/>
                </a:lnTo>
                <a:lnTo>
                  <a:pt x="203" y="36"/>
                </a:lnTo>
                <a:lnTo>
                  <a:pt x="201" y="38"/>
                </a:lnTo>
                <a:lnTo>
                  <a:pt x="199" y="40"/>
                </a:lnTo>
                <a:lnTo>
                  <a:pt x="197" y="42"/>
                </a:lnTo>
                <a:lnTo>
                  <a:pt x="195" y="42"/>
                </a:lnTo>
                <a:lnTo>
                  <a:pt x="193" y="42"/>
                </a:lnTo>
                <a:lnTo>
                  <a:pt x="191" y="44"/>
                </a:lnTo>
                <a:lnTo>
                  <a:pt x="193" y="42"/>
                </a:lnTo>
                <a:lnTo>
                  <a:pt x="197" y="40"/>
                </a:lnTo>
                <a:lnTo>
                  <a:pt x="197" y="38"/>
                </a:lnTo>
                <a:lnTo>
                  <a:pt x="195" y="38"/>
                </a:lnTo>
                <a:lnTo>
                  <a:pt x="197" y="38"/>
                </a:lnTo>
                <a:lnTo>
                  <a:pt x="201" y="38"/>
                </a:lnTo>
                <a:lnTo>
                  <a:pt x="201" y="36"/>
                </a:lnTo>
                <a:lnTo>
                  <a:pt x="199" y="36"/>
                </a:lnTo>
                <a:lnTo>
                  <a:pt x="197" y="36"/>
                </a:lnTo>
                <a:lnTo>
                  <a:pt x="195" y="38"/>
                </a:lnTo>
                <a:lnTo>
                  <a:pt x="193" y="38"/>
                </a:lnTo>
                <a:lnTo>
                  <a:pt x="191" y="38"/>
                </a:lnTo>
                <a:lnTo>
                  <a:pt x="193" y="38"/>
                </a:lnTo>
                <a:lnTo>
                  <a:pt x="195" y="36"/>
                </a:lnTo>
                <a:lnTo>
                  <a:pt x="199" y="36"/>
                </a:lnTo>
                <a:lnTo>
                  <a:pt x="197" y="36"/>
                </a:lnTo>
                <a:lnTo>
                  <a:pt x="195" y="36"/>
                </a:lnTo>
                <a:lnTo>
                  <a:pt x="193" y="36"/>
                </a:lnTo>
                <a:lnTo>
                  <a:pt x="195" y="36"/>
                </a:lnTo>
                <a:lnTo>
                  <a:pt x="197" y="34"/>
                </a:lnTo>
                <a:lnTo>
                  <a:pt x="201" y="34"/>
                </a:lnTo>
                <a:lnTo>
                  <a:pt x="203" y="34"/>
                </a:lnTo>
                <a:lnTo>
                  <a:pt x="205" y="34"/>
                </a:lnTo>
                <a:lnTo>
                  <a:pt x="207" y="34"/>
                </a:lnTo>
                <a:lnTo>
                  <a:pt x="209" y="34"/>
                </a:lnTo>
                <a:lnTo>
                  <a:pt x="211" y="34"/>
                </a:lnTo>
                <a:lnTo>
                  <a:pt x="211" y="32"/>
                </a:lnTo>
                <a:lnTo>
                  <a:pt x="213" y="30"/>
                </a:lnTo>
                <a:lnTo>
                  <a:pt x="213" y="28"/>
                </a:lnTo>
                <a:lnTo>
                  <a:pt x="211" y="28"/>
                </a:lnTo>
                <a:lnTo>
                  <a:pt x="209" y="28"/>
                </a:lnTo>
                <a:lnTo>
                  <a:pt x="207" y="28"/>
                </a:lnTo>
                <a:lnTo>
                  <a:pt x="205" y="28"/>
                </a:lnTo>
                <a:lnTo>
                  <a:pt x="203" y="28"/>
                </a:lnTo>
                <a:lnTo>
                  <a:pt x="201" y="30"/>
                </a:lnTo>
                <a:lnTo>
                  <a:pt x="199" y="30"/>
                </a:lnTo>
                <a:lnTo>
                  <a:pt x="197" y="30"/>
                </a:lnTo>
                <a:lnTo>
                  <a:pt x="195" y="32"/>
                </a:lnTo>
                <a:lnTo>
                  <a:pt x="193" y="32"/>
                </a:lnTo>
                <a:lnTo>
                  <a:pt x="191" y="34"/>
                </a:lnTo>
                <a:lnTo>
                  <a:pt x="189" y="34"/>
                </a:lnTo>
                <a:lnTo>
                  <a:pt x="187" y="36"/>
                </a:lnTo>
                <a:lnTo>
                  <a:pt x="185" y="36"/>
                </a:lnTo>
                <a:lnTo>
                  <a:pt x="187" y="34"/>
                </a:lnTo>
                <a:lnTo>
                  <a:pt x="189" y="34"/>
                </a:lnTo>
                <a:lnTo>
                  <a:pt x="191" y="34"/>
                </a:lnTo>
                <a:lnTo>
                  <a:pt x="193" y="32"/>
                </a:lnTo>
                <a:lnTo>
                  <a:pt x="195" y="30"/>
                </a:lnTo>
                <a:lnTo>
                  <a:pt x="197" y="30"/>
                </a:lnTo>
                <a:lnTo>
                  <a:pt x="199" y="30"/>
                </a:lnTo>
                <a:lnTo>
                  <a:pt x="201" y="28"/>
                </a:lnTo>
                <a:lnTo>
                  <a:pt x="199" y="28"/>
                </a:lnTo>
                <a:lnTo>
                  <a:pt x="197" y="28"/>
                </a:lnTo>
                <a:lnTo>
                  <a:pt x="193" y="28"/>
                </a:lnTo>
                <a:lnTo>
                  <a:pt x="191" y="30"/>
                </a:lnTo>
                <a:lnTo>
                  <a:pt x="189" y="30"/>
                </a:lnTo>
                <a:lnTo>
                  <a:pt x="187" y="30"/>
                </a:lnTo>
                <a:lnTo>
                  <a:pt x="185" y="32"/>
                </a:lnTo>
                <a:lnTo>
                  <a:pt x="183" y="32"/>
                </a:lnTo>
                <a:lnTo>
                  <a:pt x="185" y="32"/>
                </a:lnTo>
                <a:lnTo>
                  <a:pt x="187" y="30"/>
                </a:lnTo>
                <a:lnTo>
                  <a:pt x="189" y="30"/>
                </a:lnTo>
                <a:lnTo>
                  <a:pt x="191" y="28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8"/>
                </a:lnTo>
                <a:lnTo>
                  <a:pt x="201" y="28"/>
                </a:lnTo>
                <a:lnTo>
                  <a:pt x="203" y="28"/>
                </a:lnTo>
                <a:lnTo>
                  <a:pt x="205" y="28"/>
                </a:lnTo>
                <a:lnTo>
                  <a:pt x="205" y="26"/>
                </a:lnTo>
                <a:lnTo>
                  <a:pt x="207" y="24"/>
                </a:lnTo>
                <a:lnTo>
                  <a:pt x="207" y="22"/>
                </a:lnTo>
                <a:lnTo>
                  <a:pt x="205" y="22"/>
                </a:lnTo>
                <a:lnTo>
                  <a:pt x="203" y="20"/>
                </a:lnTo>
                <a:lnTo>
                  <a:pt x="201" y="20"/>
                </a:lnTo>
                <a:lnTo>
                  <a:pt x="199" y="20"/>
                </a:lnTo>
                <a:lnTo>
                  <a:pt x="197" y="20"/>
                </a:lnTo>
                <a:lnTo>
                  <a:pt x="195" y="22"/>
                </a:lnTo>
                <a:lnTo>
                  <a:pt x="197" y="20"/>
                </a:lnTo>
                <a:lnTo>
                  <a:pt x="195" y="20"/>
                </a:lnTo>
                <a:lnTo>
                  <a:pt x="193" y="20"/>
                </a:lnTo>
                <a:lnTo>
                  <a:pt x="191" y="20"/>
                </a:lnTo>
                <a:lnTo>
                  <a:pt x="189" y="18"/>
                </a:lnTo>
                <a:lnTo>
                  <a:pt x="187" y="18"/>
                </a:lnTo>
                <a:lnTo>
                  <a:pt x="181" y="18"/>
                </a:lnTo>
                <a:lnTo>
                  <a:pt x="179" y="18"/>
                </a:lnTo>
                <a:lnTo>
                  <a:pt x="177" y="18"/>
                </a:lnTo>
                <a:lnTo>
                  <a:pt x="175" y="18"/>
                </a:lnTo>
                <a:lnTo>
                  <a:pt x="173" y="18"/>
                </a:lnTo>
                <a:lnTo>
                  <a:pt x="171" y="20"/>
                </a:lnTo>
                <a:lnTo>
                  <a:pt x="169" y="20"/>
                </a:lnTo>
                <a:lnTo>
                  <a:pt x="167" y="20"/>
                </a:lnTo>
                <a:lnTo>
                  <a:pt x="165" y="22"/>
                </a:lnTo>
                <a:lnTo>
                  <a:pt x="163" y="24"/>
                </a:lnTo>
                <a:lnTo>
                  <a:pt x="165" y="24"/>
                </a:lnTo>
                <a:lnTo>
                  <a:pt x="167" y="24"/>
                </a:lnTo>
                <a:lnTo>
                  <a:pt x="169" y="26"/>
                </a:lnTo>
                <a:lnTo>
                  <a:pt x="171" y="26"/>
                </a:lnTo>
                <a:lnTo>
                  <a:pt x="173" y="26"/>
                </a:lnTo>
                <a:lnTo>
                  <a:pt x="177" y="26"/>
                </a:lnTo>
                <a:lnTo>
                  <a:pt x="179" y="28"/>
                </a:lnTo>
                <a:lnTo>
                  <a:pt x="175" y="26"/>
                </a:lnTo>
                <a:lnTo>
                  <a:pt x="173" y="28"/>
                </a:lnTo>
                <a:lnTo>
                  <a:pt x="171" y="28"/>
                </a:lnTo>
                <a:lnTo>
                  <a:pt x="169" y="28"/>
                </a:lnTo>
                <a:lnTo>
                  <a:pt x="171" y="26"/>
                </a:lnTo>
                <a:lnTo>
                  <a:pt x="169" y="26"/>
                </a:lnTo>
                <a:lnTo>
                  <a:pt x="167" y="26"/>
                </a:lnTo>
                <a:lnTo>
                  <a:pt x="165" y="24"/>
                </a:lnTo>
                <a:lnTo>
                  <a:pt x="163" y="26"/>
                </a:lnTo>
                <a:lnTo>
                  <a:pt x="161" y="28"/>
                </a:lnTo>
                <a:lnTo>
                  <a:pt x="161" y="26"/>
                </a:lnTo>
                <a:lnTo>
                  <a:pt x="159" y="24"/>
                </a:lnTo>
                <a:lnTo>
                  <a:pt x="157" y="26"/>
                </a:lnTo>
                <a:lnTo>
                  <a:pt x="159" y="28"/>
                </a:lnTo>
                <a:lnTo>
                  <a:pt x="161" y="28"/>
                </a:lnTo>
                <a:lnTo>
                  <a:pt x="159" y="30"/>
                </a:lnTo>
                <a:lnTo>
                  <a:pt x="161" y="30"/>
                </a:lnTo>
                <a:lnTo>
                  <a:pt x="163" y="32"/>
                </a:lnTo>
                <a:lnTo>
                  <a:pt x="165" y="34"/>
                </a:lnTo>
                <a:lnTo>
                  <a:pt x="163" y="34"/>
                </a:lnTo>
                <a:lnTo>
                  <a:pt x="163" y="32"/>
                </a:lnTo>
                <a:lnTo>
                  <a:pt x="161" y="30"/>
                </a:lnTo>
                <a:lnTo>
                  <a:pt x="159" y="32"/>
                </a:lnTo>
                <a:lnTo>
                  <a:pt x="161" y="34"/>
                </a:lnTo>
                <a:lnTo>
                  <a:pt x="159" y="34"/>
                </a:lnTo>
                <a:lnTo>
                  <a:pt x="159" y="32"/>
                </a:lnTo>
                <a:lnTo>
                  <a:pt x="159" y="30"/>
                </a:lnTo>
                <a:lnTo>
                  <a:pt x="157" y="28"/>
                </a:lnTo>
                <a:lnTo>
                  <a:pt x="155" y="28"/>
                </a:lnTo>
                <a:lnTo>
                  <a:pt x="153" y="30"/>
                </a:lnTo>
                <a:lnTo>
                  <a:pt x="155" y="30"/>
                </a:lnTo>
                <a:lnTo>
                  <a:pt x="153" y="32"/>
                </a:lnTo>
                <a:lnTo>
                  <a:pt x="151" y="30"/>
                </a:lnTo>
                <a:lnTo>
                  <a:pt x="149" y="30"/>
                </a:lnTo>
                <a:lnTo>
                  <a:pt x="151" y="30"/>
                </a:lnTo>
                <a:lnTo>
                  <a:pt x="153" y="28"/>
                </a:lnTo>
                <a:lnTo>
                  <a:pt x="155" y="28"/>
                </a:lnTo>
                <a:lnTo>
                  <a:pt x="155" y="26"/>
                </a:lnTo>
                <a:lnTo>
                  <a:pt x="155" y="24"/>
                </a:lnTo>
                <a:lnTo>
                  <a:pt x="153" y="24"/>
                </a:lnTo>
                <a:lnTo>
                  <a:pt x="151" y="24"/>
                </a:lnTo>
                <a:lnTo>
                  <a:pt x="149" y="26"/>
                </a:lnTo>
                <a:lnTo>
                  <a:pt x="147" y="26"/>
                </a:lnTo>
                <a:lnTo>
                  <a:pt x="146" y="26"/>
                </a:lnTo>
                <a:lnTo>
                  <a:pt x="147" y="26"/>
                </a:lnTo>
                <a:lnTo>
                  <a:pt x="147" y="24"/>
                </a:lnTo>
                <a:lnTo>
                  <a:pt x="149" y="22"/>
                </a:lnTo>
                <a:lnTo>
                  <a:pt x="147" y="22"/>
                </a:lnTo>
                <a:lnTo>
                  <a:pt x="146" y="24"/>
                </a:lnTo>
                <a:lnTo>
                  <a:pt x="144" y="24"/>
                </a:lnTo>
                <a:lnTo>
                  <a:pt x="142" y="26"/>
                </a:lnTo>
                <a:lnTo>
                  <a:pt x="144" y="28"/>
                </a:lnTo>
                <a:lnTo>
                  <a:pt x="142" y="28"/>
                </a:lnTo>
                <a:lnTo>
                  <a:pt x="142" y="26"/>
                </a:lnTo>
                <a:lnTo>
                  <a:pt x="140" y="26"/>
                </a:lnTo>
                <a:lnTo>
                  <a:pt x="138" y="28"/>
                </a:lnTo>
                <a:lnTo>
                  <a:pt x="136" y="28"/>
                </a:lnTo>
                <a:lnTo>
                  <a:pt x="134" y="30"/>
                </a:lnTo>
                <a:lnTo>
                  <a:pt x="132" y="30"/>
                </a:lnTo>
                <a:lnTo>
                  <a:pt x="130" y="30"/>
                </a:lnTo>
                <a:lnTo>
                  <a:pt x="128" y="32"/>
                </a:lnTo>
                <a:lnTo>
                  <a:pt x="126" y="32"/>
                </a:lnTo>
                <a:lnTo>
                  <a:pt x="128" y="30"/>
                </a:lnTo>
                <a:lnTo>
                  <a:pt x="126" y="30"/>
                </a:lnTo>
                <a:lnTo>
                  <a:pt x="128" y="28"/>
                </a:lnTo>
                <a:lnTo>
                  <a:pt x="130" y="28"/>
                </a:lnTo>
                <a:lnTo>
                  <a:pt x="132" y="28"/>
                </a:lnTo>
                <a:lnTo>
                  <a:pt x="134" y="28"/>
                </a:lnTo>
                <a:lnTo>
                  <a:pt x="132" y="28"/>
                </a:lnTo>
                <a:lnTo>
                  <a:pt x="132" y="26"/>
                </a:lnTo>
                <a:lnTo>
                  <a:pt x="134" y="26"/>
                </a:lnTo>
                <a:lnTo>
                  <a:pt x="136" y="24"/>
                </a:lnTo>
                <a:lnTo>
                  <a:pt x="138" y="24"/>
                </a:lnTo>
                <a:lnTo>
                  <a:pt x="140" y="22"/>
                </a:lnTo>
                <a:lnTo>
                  <a:pt x="138" y="22"/>
                </a:lnTo>
                <a:lnTo>
                  <a:pt x="136" y="22"/>
                </a:lnTo>
                <a:lnTo>
                  <a:pt x="134" y="22"/>
                </a:lnTo>
                <a:lnTo>
                  <a:pt x="132" y="24"/>
                </a:lnTo>
                <a:lnTo>
                  <a:pt x="130" y="24"/>
                </a:lnTo>
                <a:lnTo>
                  <a:pt x="128" y="26"/>
                </a:lnTo>
                <a:lnTo>
                  <a:pt x="126" y="26"/>
                </a:lnTo>
                <a:lnTo>
                  <a:pt x="128" y="26"/>
                </a:lnTo>
                <a:lnTo>
                  <a:pt x="130" y="24"/>
                </a:lnTo>
                <a:lnTo>
                  <a:pt x="132" y="24"/>
                </a:lnTo>
                <a:lnTo>
                  <a:pt x="134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0"/>
                </a:lnTo>
                <a:lnTo>
                  <a:pt x="142" y="20"/>
                </a:lnTo>
                <a:lnTo>
                  <a:pt x="144" y="20"/>
                </a:lnTo>
                <a:lnTo>
                  <a:pt x="146" y="18"/>
                </a:lnTo>
                <a:lnTo>
                  <a:pt x="147" y="18"/>
                </a:lnTo>
                <a:lnTo>
                  <a:pt x="146" y="16"/>
                </a:lnTo>
                <a:lnTo>
                  <a:pt x="146" y="14"/>
                </a:lnTo>
                <a:lnTo>
                  <a:pt x="147" y="14"/>
                </a:lnTo>
                <a:lnTo>
                  <a:pt x="149" y="12"/>
                </a:lnTo>
                <a:lnTo>
                  <a:pt x="147" y="10"/>
                </a:lnTo>
                <a:lnTo>
                  <a:pt x="146" y="10"/>
                </a:lnTo>
                <a:lnTo>
                  <a:pt x="144" y="10"/>
                </a:lnTo>
                <a:lnTo>
                  <a:pt x="146" y="8"/>
                </a:lnTo>
                <a:lnTo>
                  <a:pt x="146" y="6"/>
                </a:lnTo>
                <a:lnTo>
                  <a:pt x="147" y="4"/>
                </a:lnTo>
                <a:lnTo>
                  <a:pt x="146" y="2"/>
                </a:lnTo>
                <a:lnTo>
                  <a:pt x="144" y="2"/>
                </a:lnTo>
                <a:lnTo>
                  <a:pt x="142" y="2"/>
                </a:lnTo>
                <a:lnTo>
                  <a:pt x="140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0" y="2"/>
                </a:lnTo>
                <a:lnTo>
                  <a:pt x="128" y="2"/>
                </a:lnTo>
                <a:lnTo>
                  <a:pt x="126" y="2"/>
                </a:lnTo>
                <a:lnTo>
                  <a:pt x="124" y="2"/>
                </a:lnTo>
                <a:lnTo>
                  <a:pt x="122" y="2"/>
                </a:lnTo>
                <a:lnTo>
                  <a:pt x="120" y="4"/>
                </a:lnTo>
                <a:lnTo>
                  <a:pt x="116" y="4"/>
                </a:lnTo>
                <a:lnTo>
                  <a:pt x="114" y="4"/>
                </a:lnTo>
                <a:lnTo>
                  <a:pt x="112" y="4"/>
                </a:lnTo>
                <a:lnTo>
                  <a:pt x="114" y="6"/>
                </a:lnTo>
                <a:lnTo>
                  <a:pt x="114" y="8"/>
                </a:lnTo>
                <a:lnTo>
                  <a:pt x="112" y="6"/>
                </a:lnTo>
                <a:lnTo>
                  <a:pt x="110" y="6"/>
                </a:lnTo>
                <a:lnTo>
                  <a:pt x="108" y="6"/>
                </a:lnTo>
                <a:lnTo>
                  <a:pt x="106" y="6"/>
                </a:lnTo>
                <a:lnTo>
                  <a:pt x="104" y="6"/>
                </a:lnTo>
                <a:lnTo>
                  <a:pt x="102" y="6"/>
                </a:lnTo>
                <a:lnTo>
                  <a:pt x="102" y="8"/>
                </a:lnTo>
                <a:lnTo>
                  <a:pt x="100" y="8"/>
                </a:lnTo>
                <a:lnTo>
                  <a:pt x="98" y="8"/>
                </a:lnTo>
                <a:lnTo>
                  <a:pt x="96" y="8"/>
                </a:lnTo>
                <a:lnTo>
                  <a:pt x="94" y="8"/>
                </a:lnTo>
                <a:lnTo>
                  <a:pt x="94" y="10"/>
                </a:lnTo>
                <a:lnTo>
                  <a:pt x="96" y="12"/>
                </a:lnTo>
                <a:lnTo>
                  <a:pt x="98" y="12"/>
                </a:lnTo>
                <a:lnTo>
                  <a:pt x="100" y="12"/>
                </a:lnTo>
                <a:lnTo>
                  <a:pt x="102" y="12"/>
                </a:lnTo>
                <a:lnTo>
                  <a:pt x="104" y="12"/>
                </a:lnTo>
                <a:lnTo>
                  <a:pt x="106" y="12"/>
                </a:lnTo>
                <a:lnTo>
                  <a:pt x="108" y="12"/>
                </a:lnTo>
                <a:lnTo>
                  <a:pt x="106" y="12"/>
                </a:lnTo>
                <a:lnTo>
                  <a:pt x="104" y="12"/>
                </a:lnTo>
                <a:lnTo>
                  <a:pt x="102" y="12"/>
                </a:ln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2"/>
                </a:lnTo>
                <a:lnTo>
                  <a:pt x="92" y="12"/>
                </a:lnTo>
                <a:lnTo>
                  <a:pt x="90" y="10"/>
                </a:lnTo>
                <a:lnTo>
                  <a:pt x="90" y="12"/>
                </a:lnTo>
                <a:lnTo>
                  <a:pt x="88" y="12"/>
                </a:lnTo>
                <a:lnTo>
                  <a:pt x="86" y="12"/>
                </a:lnTo>
                <a:lnTo>
                  <a:pt x="88" y="12"/>
                </a:lnTo>
                <a:lnTo>
                  <a:pt x="90" y="12"/>
                </a:lnTo>
                <a:lnTo>
                  <a:pt x="90" y="14"/>
                </a:lnTo>
                <a:lnTo>
                  <a:pt x="92" y="14"/>
                </a:lnTo>
                <a:lnTo>
                  <a:pt x="94" y="16"/>
                </a:lnTo>
                <a:lnTo>
                  <a:pt x="96" y="16"/>
                </a:lnTo>
                <a:lnTo>
                  <a:pt x="98" y="16"/>
                </a:lnTo>
                <a:lnTo>
                  <a:pt x="100" y="18"/>
                </a:lnTo>
                <a:lnTo>
                  <a:pt x="98" y="18"/>
                </a:lnTo>
                <a:lnTo>
                  <a:pt x="96" y="16"/>
                </a:lnTo>
                <a:lnTo>
                  <a:pt x="94" y="16"/>
                </a:lnTo>
                <a:lnTo>
                  <a:pt x="92" y="16"/>
                </a:lnTo>
                <a:lnTo>
                  <a:pt x="90" y="16"/>
                </a:lnTo>
                <a:lnTo>
                  <a:pt x="90" y="14"/>
                </a:lnTo>
                <a:lnTo>
                  <a:pt x="88" y="14"/>
                </a:lnTo>
                <a:lnTo>
                  <a:pt x="86" y="14"/>
                </a:lnTo>
                <a:lnTo>
                  <a:pt x="84" y="14"/>
                </a:lnTo>
                <a:lnTo>
                  <a:pt x="82" y="14"/>
                </a:lnTo>
                <a:lnTo>
                  <a:pt x="80" y="16"/>
                </a:lnTo>
                <a:lnTo>
                  <a:pt x="78" y="18"/>
                </a:lnTo>
                <a:lnTo>
                  <a:pt x="76" y="20"/>
                </a:lnTo>
                <a:lnTo>
                  <a:pt x="78" y="20"/>
                </a:lnTo>
                <a:lnTo>
                  <a:pt x="76" y="20"/>
                </a:lnTo>
                <a:lnTo>
                  <a:pt x="76" y="22"/>
                </a:lnTo>
                <a:lnTo>
                  <a:pt x="78" y="24"/>
                </a:lnTo>
                <a:lnTo>
                  <a:pt x="80" y="24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2" y="26"/>
                </a:lnTo>
                <a:lnTo>
                  <a:pt x="84" y="28"/>
                </a:lnTo>
                <a:lnTo>
                  <a:pt x="86" y="30"/>
                </a:lnTo>
                <a:lnTo>
                  <a:pt x="84" y="32"/>
                </a:lnTo>
                <a:lnTo>
                  <a:pt x="84" y="30"/>
                </a:lnTo>
                <a:lnTo>
                  <a:pt x="82" y="28"/>
                </a:lnTo>
                <a:lnTo>
                  <a:pt x="80" y="28"/>
                </a:lnTo>
                <a:lnTo>
                  <a:pt x="78" y="26"/>
                </a:lnTo>
                <a:lnTo>
                  <a:pt x="74" y="26"/>
                </a:lnTo>
                <a:lnTo>
                  <a:pt x="72" y="26"/>
                </a:lnTo>
                <a:lnTo>
                  <a:pt x="70" y="28"/>
                </a:lnTo>
                <a:lnTo>
                  <a:pt x="68" y="30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4" y="30"/>
                </a:lnTo>
                <a:lnTo>
                  <a:pt x="66" y="32"/>
                </a:lnTo>
                <a:lnTo>
                  <a:pt x="66" y="34"/>
                </a:lnTo>
                <a:lnTo>
                  <a:pt x="64" y="34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4" y="36"/>
                </a:lnTo>
                <a:lnTo>
                  <a:pt x="74" y="38"/>
                </a:lnTo>
                <a:lnTo>
                  <a:pt x="72" y="40"/>
                </a:lnTo>
                <a:lnTo>
                  <a:pt x="70" y="40"/>
                </a:lnTo>
                <a:lnTo>
                  <a:pt x="68" y="42"/>
                </a:lnTo>
                <a:lnTo>
                  <a:pt x="68" y="44"/>
                </a:lnTo>
                <a:lnTo>
                  <a:pt x="66" y="44"/>
                </a:lnTo>
                <a:lnTo>
                  <a:pt x="64" y="46"/>
                </a:lnTo>
                <a:lnTo>
                  <a:pt x="62" y="48"/>
                </a:lnTo>
                <a:lnTo>
                  <a:pt x="60" y="48"/>
                </a:lnTo>
                <a:lnTo>
                  <a:pt x="60" y="46"/>
                </a:lnTo>
                <a:lnTo>
                  <a:pt x="62" y="46"/>
                </a:lnTo>
                <a:lnTo>
                  <a:pt x="62" y="44"/>
                </a:lnTo>
                <a:lnTo>
                  <a:pt x="60" y="44"/>
                </a:lnTo>
                <a:lnTo>
                  <a:pt x="58" y="44"/>
                </a:lnTo>
                <a:lnTo>
                  <a:pt x="56" y="44"/>
                </a:lnTo>
                <a:lnTo>
                  <a:pt x="54" y="44"/>
                </a:lnTo>
                <a:lnTo>
                  <a:pt x="52" y="44"/>
                </a:lnTo>
                <a:lnTo>
                  <a:pt x="50" y="46"/>
                </a:lnTo>
                <a:lnTo>
                  <a:pt x="48" y="46"/>
                </a:lnTo>
                <a:lnTo>
                  <a:pt x="46" y="46"/>
                </a:lnTo>
                <a:lnTo>
                  <a:pt x="44" y="46"/>
                </a:lnTo>
                <a:lnTo>
                  <a:pt x="42" y="48"/>
                </a:lnTo>
                <a:lnTo>
                  <a:pt x="40" y="48"/>
                </a:lnTo>
                <a:lnTo>
                  <a:pt x="38" y="48"/>
                </a:lnTo>
                <a:lnTo>
                  <a:pt x="38" y="46"/>
                </a:lnTo>
                <a:lnTo>
                  <a:pt x="40" y="46"/>
                </a:lnTo>
                <a:lnTo>
                  <a:pt x="42" y="46"/>
                </a:lnTo>
                <a:lnTo>
                  <a:pt x="44" y="46"/>
                </a:lnTo>
                <a:lnTo>
                  <a:pt x="46" y="46"/>
                </a:lnTo>
                <a:lnTo>
                  <a:pt x="48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6" y="44"/>
                </a:lnTo>
                <a:lnTo>
                  <a:pt x="58" y="44"/>
                </a:lnTo>
                <a:lnTo>
                  <a:pt x="60" y="42"/>
                </a:lnTo>
                <a:lnTo>
                  <a:pt x="62" y="42"/>
                </a:lnTo>
                <a:lnTo>
                  <a:pt x="64" y="42"/>
                </a:lnTo>
                <a:lnTo>
                  <a:pt x="66" y="42"/>
                </a:lnTo>
                <a:lnTo>
                  <a:pt x="66" y="40"/>
                </a:lnTo>
                <a:lnTo>
                  <a:pt x="64" y="40"/>
                </a:lnTo>
                <a:lnTo>
                  <a:pt x="62" y="38"/>
                </a:lnTo>
                <a:lnTo>
                  <a:pt x="60" y="36"/>
                </a:lnTo>
                <a:lnTo>
                  <a:pt x="58" y="34"/>
                </a:lnTo>
                <a:lnTo>
                  <a:pt x="58" y="32"/>
                </a:lnTo>
                <a:lnTo>
                  <a:pt x="58" y="30"/>
                </a:lnTo>
                <a:lnTo>
                  <a:pt x="58" y="28"/>
                </a:lnTo>
                <a:lnTo>
                  <a:pt x="60" y="26"/>
                </a:lnTo>
                <a:lnTo>
                  <a:pt x="62" y="24"/>
                </a:lnTo>
                <a:lnTo>
                  <a:pt x="64" y="24"/>
                </a:lnTo>
                <a:lnTo>
                  <a:pt x="66" y="22"/>
                </a:lnTo>
                <a:lnTo>
                  <a:pt x="66" y="20"/>
                </a:lnTo>
                <a:lnTo>
                  <a:pt x="64" y="20"/>
                </a:lnTo>
                <a:lnTo>
                  <a:pt x="66" y="18"/>
                </a:lnTo>
                <a:lnTo>
                  <a:pt x="66" y="16"/>
                </a:lnTo>
                <a:lnTo>
                  <a:pt x="68" y="16"/>
                </a:lnTo>
                <a:lnTo>
                  <a:pt x="70" y="14"/>
                </a:lnTo>
                <a:lnTo>
                  <a:pt x="72" y="14"/>
                </a:lnTo>
                <a:lnTo>
                  <a:pt x="74" y="12"/>
                </a:lnTo>
                <a:lnTo>
                  <a:pt x="76" y="12"/>
                </a:lnTo>
                <a:lnTo>
                  <a:pt x="78" y="10"/>
                </a:lnTo>
                <a:lnTo>
                  <a:pt x="80" y="10"/>
                </a:lnTo>
                <a:lnTo>
                  <a:pt x="82" y="8"/>
                </a:lnTo>
                <a:lnTo>
                  <a:pt x="84" y="8"/>
                </a:lnTo>
                <a:lnTo>
                  <a:pt x="88" y="6"/>
                </a:lnTo>
                <a:lnTo>
                  <a:pt x="90" y="6"/>
                </a:lnTo>
                <a:lnTo>
                  <a:pt x="92" y="4"/>
                </a:lnTo>
                <a:lnTo>
                  <a:pt x="94" y="4"/>
                </a:lnTo>
                <a:lnTo>
                  <a:pt x="96" y="4"/>
                </a:lnTo>
                <a:lnTo>
                  <a:pt x="98" y="4"/>
                </a:lnTo>
                <a:lnTo>
                  <a:pt x="100" y="2"/>
                </a:lnTo>
                <a:lnTo>
                  <a:pt x="102" y="2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0" y="0"/>
                </a:lnTo>
                <a:lnTo>
                  <a:pt x="98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4" y="0"/>
                </a:lnTo>
                <a:lnTo>
                  <a:pt x="82" y="0"/>
                </a:lnTo>
                <a:lnTo>
                  <a:pt x="80" y="0"/>
                </a:lnTo>
                <a:lnTo>
                  <a:pt x="78" y="0"/>
                </a:lnTo>
                <a:lnTo>
                  <a:pt x="76" y="0"/>
                </a:lnTo>
                <a:lnTo>
                  <a:pt x="74" y="0"/>
                </a:lnTo>
                <a:lnTo>
                  <a:pt x="72" y="0"/>
                </a:lnTo>
                <a:lnTo>
                  <a:pt x="70" y="2"/>
                </a:lnTo>
                <a:lnTo>
                  <a:pt x="66" y="2"/>
                </a:lnTo>
                <a:lnTo>
                  <a:pt x="64" y="2"/>
                </a:lnTo>
                <a:lnTo>
                  <a:pt x="62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6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10"/>
                </a:lnTo>
                <a:lnTo>
                  <a:pt x="40" y="10"/>
                </a:lnTo>
                <a:lnTo>
                  <a:pt x="38" y="12"/>
                </a:lnTo>
                <a:lnTo>
                  <a:pt x="36" y="14"/>
                </a:lnTo>
                <a:lnTo>
                  <a:pt x="34" y="16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22"/>
                </a:lnTo>
                <a:lnTo>
                  <a:pt x="20" y="22"/>
                </a:lnTo>
                <a:lnTo>
                  <a:pt x="18" y="24"/>
                </a:lnTo>
                <a:lnTo>
                  <a:pt x="16" y="26"/>
                </a:lnTo>
                <a:lnTo>
                  <a:pt x="16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0" y="30"/>
                </a:lnTo>
                <a:lnTo>
                  <a:pt x="8" y="32"/>
                </a:lnTo>
                <a:lnTo>
                  <a:pt x="10" y="34"/>
                </a:lnTo>
                <a:lnTo>
                  <a:pt x="8" y="36"/>
                </a:lnTo>
                <a:lnTo>
                  <a:pt x="6" y="36"/>
                </a:lnTo>
                <a:lnTo>
                  <a:pt x="4" y="36"/>
                </a:lnTo>
                <a:lnTo>
                  <a:pt x="4" y="38"/>
                </a:lnTo>
                <a:lnTo>
                  <a:pt x="2" y="38"/>
                </a:lnTo>
                <a:lnTo>
                  <a:pt x="2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4" name="Freeform 1722"/>
          <p:cNvSpPr>
            <a:spLocks/>
          </p:cNvSpPr>
          <p:nvPr/>
        </p:nvSpPr>
        <p:spPr bwMode="auto">
          <a:xfrm>
            <a:off x="2446338" y="1597025"/>
            <a:ext cx="506412" cy="334963"/>
          </a:xfrm>
          <a:custGeom>
            <a:avLst/>
            <a:gdLst>
              <a:gd name="T0" fmla="*/ 25201538 w 319"/>
              <a:gd name="T1" fmla="*/ 115927361 h 211"/>
              <a:gd name="T2" fmla="*/ 70564305 w 319"/>
              <a:gd name="T3" fmla="*/ 146169281 h 211"/>
              <a:gd name="T4" fmla="*/ 176410763 w 319"/>
              <a:gd name="T5" fmla="*/ 161290241 h 211"/>
              <a:gd name="T6" fmla="*/ 226813839 w 319"/>
              <a:gd name="T7" fmla="*/ 161290241 h 211"/>
              <a:gd name="T8" fmla="*/ 337700604 w 319"/>
              <a:gd name="T9" fmla="*/ 136088641 h 211"/>
              <a:gd name="T10" fmla="*/ 367942449 w 319"/>
              <a:gd name="T11" fmla="*/ 176411201 h 211"/>
              <a:gd name="T12" fmla="*/ 370461809 w 319"/>
              <a:gd name="T13" fmla="*/ 211693441 h 211"/>
              <a:gd name="T14" fmla="*/ 435985807 w 319"/>
              <a:gd name="T15" fmla="*/ 221774081 h 211"/>
              <a:gd name="T16" fmla="*/ 405743962 w 319"/>
              <a:gd name="T17" fmla="*/ 299899835 h 211"/>
              <a:gd name="T18" fmla="*/ 516630727 w 319"/>
              <a:gd name="T19" fmla="*/ 320061115 h 211"/>
              <a:gd name="T20" fmla="*/ 456147037 w 319"/>
              <a:gd name="T21" fmla="*/ 315020795 h 211"/>
              <a:gd name="T22" fmla="*/ 342740912 w 319"/>
              <a:gd name="T23" fmla="*/ 360383675 h 211"/>
              <a:gd name="T24" fmla="*/ 262095991 w 319"/>
              <a:gd name="T25" fmla="*/ 375504636 h 211"/>
              <a:gd name="T26" fmla="*/ 171370456 w 319"/>
              <a:gd name="T27" fmla="*/ 415827196 h 211"/>
              <a:gd name="T28" fmla="*/ 292337836 w 319"/>
              <a:gd name="T29" fmla="*/ 390625596 h 211"/>
              <a:gd name="T30" fmla="*/ 337700604 w 319"/>
              <a:gd name="T31" fmla="*/ 425907836 h 211"/>
              <a:gd name="T32" fmla="*/ 352821527 w 319"/>
              <a:gd name="T33" fmla="*/ 476311036 h 211"/>
              <a:gd name="T34" fmla="*/ 451106730 w 319"/>
              <a:gd name="T35" fmla="*/ 516633596 h 211"/>
              <a:gd name="T36" fmla="*/ 486388882 w 319"/>
              <a:gd name="T37" fmla="*/ 476311036 h 211"/>
              <a:gd name="T38" fmla="*/ 511590420 w 319"/>
              <a:gd name="T39" fmla="*/ 466230396 h 211"/>
              <a:gd name="T40" fmla="*/ 567033803 w 319"/>
              <a:gd name="T41" fmla="*/ 496472316 h 211"/>
              <a:gd name="T42" fmla="*/ 607356263 w 319"/>
              <a:gd name="T43" fmla="*/ 441028796 h 211"/>
              <a:gd name="T44" fmla="*/ 602315955 w 319"/>
              <a:gd name="T45" fmla="*/ 405746556 h 211"/>
              <a:gd name="T46" fmla="*/ 567033803 w 319"/>
              <a:gd name="T47" fmla="*/ 370464315 h 211"/>
              <a:gd name="T48" fmla="*/ 536791958 w 319"/>
              <a:gd name="T49" fmla="*/ 330141755 h 211"/>
              <a:gd name="T50" fmla="*/ 602315955 w 319"/>
              <a:gd name="T51" fmla="*/ 315020795 h 211"/>
              <a:gd name="T52" fmla="*/ 652719031 w 319"/>
              <a:gd name="T53" fmla="*/ 335182075 h 211"/>
              <a:gd name="T54" fmla="*/ 652719031 w 319"/>
              <a:gd name="T55" fmla="*/ 355343355 h 211"/>
              <a:gd name="T56" fmla="*/ 672880261 w 319"/>
              <a:gd name="T57" fmla="*/ 385585276 h 211"/>
              <a:gd name="T58" fmla="*/ 748484873 w 319"/>
              <a:gd name="T59" fmla="*/ 340222395 h 211"/>
              <a:gd name="T60" fmla="*/ 783767026 w 319"/>
              <a:gd name="T61" fmla="*/ 320061115 h 211"/>
              <a:gd name="T62" fmla="*/ 758565489 w 319"/>
              <a:gd name="T63" fmla="*/ 304940155 h 211"/>
              <a:gd name="T64" fmla="*/ 743444566 w 319"/>
              <a:gd name="T65" fmla="*/ 284778875 h 211"/>
              <a:gd name="T66" fmla="*/ 733363951 w 319"/>
              <a:gd name="T67" fmla="*/ 274698235 h 211"/>
              <a:gd name="T68" fmla="*/ 693041491 w 319"/>
              <a:gd name="T69" fmla="*/ 264617595 h 211"/>
              <a:gd name="T70" fmla="*/ 652719031 w 319"/>
              <a:gd name="T71" fmla="*/ 246975681 h 211"/>
              <a:gd name="T72" fmla="*/ 637598108 w 319"/>
              <a:gd name="T73" fmla="*/ 231854721 h 211"/>
              <a:gd name="T74" fmla="*/ 607356263 w 319"/>
              <a:gd name="T75" fmla="*/ 216733761 h 211"/>
              <a:gd name="T76" fmla="*/ 622477185 w 319"/>
              <a:gd name="T77" fmla="*/ 201612801 h 211"/>
              <a:gd name="T78" fmla="*/ 698081798 w 319"/>
              <a:gd name="T79" fmla="*/ 196572481 h 211"/>
              <a:gd name="T80" fmla="*/ 642638415 w 319"/>
              <a:gd name="T81" fmla="*/ 176411201 h 211"/>
              <a:gd name="T82" fmla="*/ 607356263 w 319"/>
              <a:gd name="T83" fmla="*/ 171370881 h 211"/>
              <a:gd name="T84" fmla="*/ 592235340 w 319"/>
              <a:gd name="T85" fmla="*/ 166330561 h 211"/>
              <a:gd name="T86" fmla="*/ 647678723 w 319"/>
              <a:gd name="T87" fmla="*/ 126008001 h 211"/>
              <a:gd name="T88" fmla="*/ 567033803 w 319"/>
              <a:gd name="T89" fmla="*/ 156249921 h 211"/>
              <a:gd name="T90" fmla="*/ 607356263 w 319"/>
              <a:gd name="T91" fmla="*/ 115927361 h 211"/>
              <a:gd name="T92" fmla="*/ 607356263 w 319"/>
              <a:gd name="T93" fmla="*/ 110887041 h 211"/>
              <a:gd name="T94" fmla="*/ 531751650 w 319"/>
              <a:gd name="T95" fmla="*/ 105846720 h 211"/>
              <a:gd name="T96" fmla="*/ 511590420 w 319"/>
              <a:gd name="T97" fmla="*/ 90725760 h 211"/>
              <a:gd name="T98" fmla="*/ 521671035 w 319"/>
              <a:gd name="T99" fmla="*/ 85685440 h 211"/>
              <a:gd name="T100" fmla="*/ 476308267 w 319"/>
              <a:gd name="T101" fmla="*/ 75604800 h 211"/>
              <a:gd name="T102" fmla="*/ 435985807 w 319"/>
              <a:gd name="T103" fmla="*/ 45362880 h 211"/>
              <a:gd name="T104" fmla="*/ 410784269 w 319"/>
              <a:gd name="T105" fmla="*/ 85685440 h 211"/>
              <a:gd name="T106" fmla="*/ 357861834 w 319"/>
              <a:gd name="T107" fmla="*/ 65524160 h 211"/>
              <a:gd name="T108" fmla="*/ 327619989 w 319"/>
              <a:gd name="T109" fmla="*/ 60483840 h 211"/>
              <a:gd name="T110" fmla="*/ 292337836 w 319"/>
              <a:gd name="T111" fmla="*/ 10080640 h 211"/>
              <a:gd name="T112" fmla="*/ 226813839 w 319"/>
              <a:gd name="T113" fmla="*/ 30241920 h 211"/>
              <a:gd name="T114" fmla="*/ 221773531 w 319"/>
              <a:gd name="T115" fmla="*/ 60483840 h 211"/>
              <a:gd name="T116" fmla="*/ 171370456 w 319"/>
              <a:gd name="T117" fmla="*/ 110887041 h 211"/>
              <a:gd name="T118" fmla="*/ 151209226 w 319"/>
              <a:gd name="T119" fmla="*/ 105846720 h 211"/>
              <a:gd name="T120" fmla="*/ 221773531 w 319"/>
              <a:gd name="T121" fmla="*/ 15120960 h 211"/>
              <a:gd name="T122" fmla="*/ 126007688 w 319"/>
              <a:gd name="T123" fmla="*/ 15120960 h 211"/>
              <a:gd name="T124" fmla="*/ 10080615 w 319"/>
              <a:gd name="T125" fmla="*/ 90725760 h 21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19" h="211">
                <a:moveTo>
                  <a:pt x="2" y="40"/>
                </a:moveTo>
                <a:lnTo>
                  <a:pt x="2" y="42"/>
                </a:lnTo>
                <a:lnTo>
                  <a:pt x="4" y="42"/>
                </a:lnTo>
                <a:lnTo>
                  <a:pt x="6" y="42"/>
                </a:lnTo>
                <a:lnTo>
                  <a:pt x="8" y="42"/>
                </a:lnTo>
                <a:lnTo>
                  <a:pt x="10" y="42"/>
                </a:lnTo>
                <a:lnTo>
                  <a:pt x="12" y="42"/>
                </a:lnTo>
                <a:lnTo>
                  <a:pt x="14" y="42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6" y="42"/>
                </a:lnTo>
                <a:lnTo>
                  <a:pt x="28" y="42"/>
                </a:lnTo>
                <a:lnTo>
                  <a:pt x="26" y="44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8"/>
                </a:lnTo>
                <a:lnTo>
                  <a:pt x="32" y="48"/>
                </a:lnTo>
                <a:lnTo>
                  <a:pt x="30" y="48"/>
                </a:lnTo>
                <a:lnTo>
                  <a:pt x="28" y="48"/>
                </a:lnTo>
                <a:lnTo>
                  <a:pt x="26" y="48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8" y="48"/>
                </a:lnTo>
                <a:lnTo>
                  <a:pt x="16" y="48"/>
                </a:lnTo>
                <a:lnTo>
                  <a:pt x="14" y="46"/>
                </a:lnTo>
                <a:lnTo>
                  <a:pt x="12" y="46"/>
                </a:lnTo>
                <a:lnTo>
                  <a:pt x="10" y="46"/>
                </a:lnTo>
                <a:lnTo>
                  <a:pt x="8" y="46"/>
                </a:lnTo>
                <a:lnTo>
                  <a:pt x="6" y="46"/>
                </a:lnTo>
                <a:lnTo>
                  <a:pt x="4" y="46"/>
                </a:lnTo>
                <a:lnTo>
                  <a:pt x="2" y="46"/>
                </a:lnTo>
                <a:lnTo>
                  <a:pt x="4" y="48"/>
                </a:lnTo>
                <a:lnTo>
                  <a:pt x="2" y="48"/>
                </a:lnTo>
                <a:lnTo>
                  <a:pt x="0" y="50"/>
                </a:lnTo>
                <a:lnTo>
                  <a:pt x="0" y="52"/>
                </a:lnTo>
                <a:lnTo>
                  <a:pt x="2" y="54"/>
                </a:lnTo>
                <a:lnTo>
                  <a:pt x="2" y="56"/>
                </a:lnTo>
                <a:lnTo>
                  <a:pt x="4" y="56"/>
                </a:lnTo>
                <a:lnTo>
                  <a:pt x="6" y="56"/>
                </a:lnTo>
                <a:lnTo>
                  <a:pt x="6" y="58"/>
                </a:lnTo>
                <a:lnTo>
                  <a:pt x="8" y="58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8" y="60"/>
                </a:lnTo>
                <a:lnTo>
                  <a:pt x="10" y="60"/>
                </a:lnTo>
                <a:lnTo>
                  <a:pt x="12" y="60"/>
                </a:lnTo>
                <a:lnTo>
                  <a:pt x="14" y="60"/>
                </a:lnTo>
                <a:lnTo>
                  <a:pt x="12" y="60"/>
                </a:lnTo>
                <a:lnTo>
                  <a:pt x="14" y="58"/>
                </a:lnTo>
                <a:lnTo>
                  <a:pt x="16" y="58"/>
                </a:lnTo>
                <a:lnTo>
                  <a:pt x="18" y="58"/>
                </a:lnTo>
                <a:lnTo>
                  <a:pt x="22" y="60"/>
                </a:lnTo>
                <a:lnTo>
                  <a:pt x="24" y="58"/>
                </a:lnTo>
                <a:lnTo>
                  <a:pt x="22" y="58"/>
                </a:lnTo>
                <a:lnTo>
                  <a:pt x="24" y="56"/>
                </a:lnTo>
                <a:lnTo>
                  <a:pt x="26" y="56"/>
                </a:lnTo>
                <a:lnTo>
                  <a:pt x="26" y="58"/>
                </a:lnTo>
                <a:lnTo>
                  <a:pt x="28" y="58"/>
                </a:lnTo>
                <a:lnTo>
                  <a:pt x="30" y="56"/>
                </a:lnTo>
                <a:lnTo>
                  <a:pt x="32" y="56"/>
                </a:lnTo>
                <a:lnTo>
                  <a:pt x="34" y="56"/>
                </a:lnTo>
                <a:lnTo>
                  <a:pt x="32" y="56"/>
                </a:lnTo>
                <a:lnTo>
                  <a:pt x="30" y="58"/>
                </a:lnTo>
                <a:lnTo>
                  <a:pt x="28" y="58"/>
                </a:lnTo>
                <a:lnTo>
                  <a:pt x="28" y="60"/>
                </a:lnTo>
                <a:lnTo>
                  <a:pt x="30" y="62"/>
                </a:lnTo>
                <a:lnTo>
                  <a:pt x="32" y="64"/>
                </a:lnTo>
                <a:lnTo>
                  <a:pt x="34" y="64"/>
                </a:lnTo>
                <a:lnTo>
                  <a:pt x="36" y="64"/>
                </a:lnTo>
                <a:lnTo>
                  <a:pt x="38" y="64"/>
                </a:lnTo>
                <a:lnTo>
                  <a:pt x="40" y="64"/>
                </a:lnTo>
                <a:lnTo>
                  <a:pt x="42" y="64"/>
                </a:lnTo>
                <a:lnTo>
                  <a:pt x="40" y="64"/>
                </a:lnTo>
                <a:lnTo>
                  <a:pt x="38" y="64"/>
                </a:lnTo>
                <a:lnTo>
                  <a:pt x="36" y="64"/>
                </a:lnTo>
                <a:lnTo>
                  <a:pt x="38" y="62"/>
                </a:lnTo>
                <a:lnTo>
                  <a:pt x="40" y="62"/>
                </a:lnTo>
                <a:lnTo>
                  <a:pt x="42" y="62"/>
                </a:lnTo>
                <a:lnTo>
                  <a:pt x="46" y="64"/>
                </a:lnTo>
                <a:lnTo>
                  <a:pt x="48" y="62"/>
                </a:lnTo>
                <a:lnTo>
                  <a:pt x="48" y="64"/>
                </a:lnTo>
                <a:lnTo>
                  <a:pt x="52" y="64"/>
                </a:lnTo>
                <a:lnTo>
                  <a:pt x="54" y="64"/>
                </a:lnTo>
                <a:lnTo>
                  <a:pt x="56" y="64"/>
                </a:lnTo>
                <a:lnTo>
                  <a:pt x="60" y="64"/>
                </a:lnTo>
                <a:lnTo>
                  <a:pt x="62" y="66"/>
                </a:lnTo>
                <a:lnTo>
                  <a:pt x="62" y="64"/>
                </a:lnTo>
                <a:lnTo>
                  <a:pt x="64" y="64"/>
                </a:lnTo>
                <a:lnTo>
                  <a:pt x="66" y="64"/>
                </a:lnTo>
                <a:lnTo>
                  <a:pt x="70" y="64"/>
                </a:lnTo>
                <a:lnTo>
                  <a:pt x="72" y="66"/>
                </a:lnTo>
                <a:lnTo>
                  <a:pt x="74" y="66"/>
                </a:lnTo>
                <a:lnTo>
                  <a:pt x="76" y="68"/>
                </a:lnTo>
                <a:lnTo>
                  <a:pt x="78" y="66"/>
                </a:lnTo>
                <a:lnTo>
                  <a:pt x="80" y="68"/>
                </a:lnTo>
                <a:lnTo>
                  <a:pt x="80" y="66"/>
                </a:lnTo>
                <a:lnTo>
                  <a:pt x="84" y="66"/>
                </a:lnTo>
                <a:lnTo>
                  <a:pt x="86" y="66"/>
                </a:lnTo>
                <a:lnTo>
                  <a:pt x="84" y="64"/>
                </a:lnTo>
                <a:lnTo>
                  <a:pt x="82" y="62"/>
                </a:lnTo>
                <a:lnTo>
                  <a:pt x="80" y="62"/>
                </a:lnTo>
                <a:lnTo>
                  <a:pt x="78" y="62"/>
                </a:lnTo>
                <a:lnTo>
                  <a:pt x="78" y="60"/>
                </a:lnTo>
                <a:lnTo>
                  <a:pt x="76" y="60"/>
                </a:lnTo>
                <a:lnTo>
                  <a:pt x="78" y="60"/>
                </a:lnTo>
                <a:lnTo>
                  <a:pt x="80" y="60"/>
                </a:lnTo>
                <a:lnTo>
                  <a:pt x="80" y="62"/>
                </a:lnTo>
                <a:lnTo>
                  <a:pt x="82" y="62"/>
                </a:lnTo>
                <a:lnTo>
                  <a:pt x="84" y="62"/>
                </a:lnTo>
                <a:lnTo>
                  <a:pt x="86" y="64"/>
                </a:lnTo>
                <a:lnTo>
                  <a:pt x="88" y="64"/>
                </a:lnTo>
                <a:lnTo>
                  <a:pt x="90" y="66"/>
                </a:lnTo>
                <a:lnTo>
                  <a:pt x="92" y="68"/>
                </a:lnTo>
                <a:lnTo>
                  <a:pt x="94" y="68"/>
                </a:lnTo>
                <a:lnTo>
                  <a:pt x="96" y="68"/>
                </a:lnTo>
                <a:lnTo>
                  <a:pt x="94" y="66"/>
                </a:lnTo>
                <a:lnTo>
                  <a:pt x="94" y="64"/>
                </a:lnTo>
                <a:lnTo>
                  <a:pt x="92" y="64"/>
                </a:lnTo>
                <a:lnTo>
                  <a:pt x="90" y="64"/>
                </a:lnTo>
                <a:lnTo>
                  <a:pt x="92" y="62"/>
                </a:lnTo>
                <a:lnTo>
                  <a:pt x="94" y="62"/>
                </a:lnTo>
                <a:lnTo>
                  <a:pt x="96" y="62"/>
                </a:lnTo>
                <a:lnTo>
                  <a:pt x="98" y="64"/>
                </a:lnTo>
                <a:lnTo>
                  <a:pt x="100" y="64"/>
                </a:lnTo>
                <a:lnTo>
                  <a:pt x="102" y="64"/>
                </a:lnTo>
                <a:lnTo>
                  <a:pt x="104" y="64"/>
                </a:lnTo>
                <a:lnTo>
                  <a:pt x="106" y="64"/>
                </a:lnTo>
                <a:lnTo>
                  <a:pt x="108" y="64"/>
                </a:lnTo>
                <a:lnTo>
                  <a:pt x="110" y="66"/>
                </a:lnTo>
                <a:lnTo>
                  <a:pt x="112" y="64"/>
                </a:lnTo>
                <a:lnTo>
                  <a:pt x="112" y="66"/>
                </a:lnTo>
                <a:lnTo>
                  <a:pt x="114" y="66"/>
                </a:lnTo>
                <a:lnTo>
                  <a:pt x="116" y="66"/>
                </a:lnTo>
                <a:lnTo>
                  <a:pt x="120" y="66"/>
                </a:lnTo>
                <a:lnTo>
                  <a:pt x="122" y="66"/>
                </a:lnTo>
                <a:lnTo>
                  <a:pt x="124" y="66"/>
                </a:lnTo>
                <a:lnTo>
                  <a:pt x="126" y="66"/>
                </a:lnTo>
                <a:lnTo>
                  <a:pt x="128" y="64"/>
                </a:lnTo>
                <a:lnTo>
                  <a:pt x="128" y="62"/>
                </a:lnTo>
                <a:lnTo>
                  <a:pt x="130" y="60"/>
                </a:lnTo>
                <a:lnTo>
                  <a:pt x="128" y="58"/>
                </a:lnTo>
                <a:lnTo>
                  <a:pt x="126" y="58"/>
                </a:lnTo>
                <a:lnTo>
                  <a:pt x="124" y="58"/>
                </a:lnTo>
                <a:lnTo>
                  <a:pt x="122" y="58"/>
                </a:lnTo>
                <a:lnTo>
                  <a:pt x="124" y="56"/>
                </a:lnTo>
                <a:lnTo>
                  <a:pt x="126" y="56"/>
                </a:lnTo>
                <a:lnTo>
                  <a:pt x="128" y="58"/>
                </a:lnTo>
                <a:lnTo>
                  <a:pt x="128" y="56"/>
                </a:lnTo>
                <a:lnTo>
                  <a:pt x="130" y="54"/>
                </a:lnTo>
                <a:lnTo>
                  <a:pt x="132" y="52"/>
                </a:lnTo>
                <a:lnTo>
                  <a:pt x="134" y="54"/>
                </a:lnTo>
                <a:lnTo>
                  <a:pt x="132" y="54"/>
                </a:lnTo>
                <a:lnTo>
                  <a:pt x="130" y="54"/>
                </a:lnTo>
                <a:lnTo>
                  <a:pt x="130" y="56"/>
                </a:lnTo>
                <a:lnTo>
                  <a:pt x="132" y="56"/>
                </a:lnTo>
                <a:lnTo>
                  <a:pt x="134" y="58"/>
                </a:lnTo>
                <a:lnTo>
                  <a:pt x="134" y="60"/>
                </a:lnTo>
                <a:lnTo>
                  <a:pt x="136" y="60"/>
                </a:lnTo>
                <a:lnTo>
                  <a:pt x="138" y="60"/>
                </a:lnTo>
                <a:lnTo>
                  <a:pt x="140" y="60"/>
                </a:lnTo>
                <a:lnTo>
                  <a:pt x="142" y="60"/>
                </a:lnTo>
                <a:lnTo>
                  <a:pt x="142" y="62"/>
                </a:lnTo>
                <a:lnTo>
                  <a:pt x="142" y="64"/>
                </a:lnTo>
                <a:lnTo>
                  <a:pt x="140" y="64"/>
                </a:lnTo>
                <a:lnTo>
                  <a:pt x="140" y="66"/>
                </a:lnTo>
                <a:lnTo>
                  <a:pt x="138" y="68"/>
                </a:lnTo>
                <a:lnTo>
                  <a:pt x="140" y="68"/>
                </a:lnTo>
                <a:lnTo>
                  <a:pt x="142" y="66"/>
                </a:lnTo>
                <a:lnTo>
                  <a:pt x="144" y="66"/>
                </a:lnTo>
                <a:lnTo>
                  <a:pt x="146" y="66"/>
                </a:lnTo>
                <a:lnTo>
                  <a:pt x="147" y="66"/>
                </a:lnTo>
                <a:lnTo>
                  <a:pt x="149" y="66"/>
                </a:lnTo>
                <a:lnTo>
                  <a:pt x="147" y="66"/>
                </a:lnTo>
                <a:lnTo>
                  <a:pt x="146" y="66"/>
                </a:lnTo>
                <a:lnTo>
                  <a:pt x="144" y="66"/>
                </a:lnTo>
                <a:lnTo>
                  <a:pt x="146" y="68"/>
                </a:lnTo>
                <a:lnTo>
                  <a:pt x="147" y="66"/>
                </a:lnTo>
                <a:lnTo>
                  <a:pt x="149" y="68"/>
                </a:lnTo>
                <a:lnTo>
                  <a:pt x="147" y="70"/>
                </a:lnTo>
                <a:lnTo>
                  <a:pt x="146" y="70"/>
                </a:lnTo>
                <a:lnTo>
                  <a:pt x="144" y="70"/>
                </a:lnTo>
                <a:lnTo>
                  <a:pt x="146" y="72"/>
                </a:lnTo>
                <a:lnTo>
                  <a:pt x="146" y="70"/>
                </a:lnTo>
                <a:lnTo>
                  <a:pt x="147" y="72"/>
                </a:lnTo>
                <a:lnTo>
                  <a:pt x="149" y="70"/>
                </a:lnTo>
                <a:lnTo>
                  <a:pt x="151" y="70"/>
                </a:lnTo>
                <a:lnTo>
                  <a:pt x="153" y="70"/>
                </a:lnTo>
                <a:lnTo>
                  <a:pt x="155" y="70"/>
                </a:lnTo>
                <a:lnTo>
                  <a:pt x="153" y="70"/>
                </a:lnTo>
                <a:lnTo>
                  <a:pt x="151" y="70"/>
                </a:lnTo>
                <a:lnTo>
                  <a:pt x="149" y="72"/>
                </a:lnTo>
                <a:lnTo>
                  <a:pt x="147" y="72"/>
                </a:lnTo>
                <a:lnTo>
                  <a:pt x="149" y="74"/>
                </a:lnTo>
                <a:lnTo>
                  <a:pt x="151" y="74"/>
                </a:lnTo>
                <a:lnTo>
                  <a:pt x="153" y="74"/>
                </a:lnTo>
                <a:lnTo>
                  <a:pt x="155" y="76"/>
                </a:lnTo>
                <a:lnTo>
                  <a:pt x="157" y="76"/>
                </a:lnTo>
                <a:lnTo>
                  <a:pt x="157" y="78"/>
                </a:lnTo>
                <a:lnTo>
                  <a:pt x="155" y="80"/>
                </a:lnTo>
                <a:lnTo>
                  <a:pt x="153" y="80"/>
                </a:lnTo>
                <a:lnTo>
                  <a:pt x="151" y="80"/>
                </a:lnTo>
                <a:lnTo>
                  <a:pt x="149" y="82"/>
                </a:lnTo>
                <a:lnTo>
                  <a:pt x="147" y="80"/>
                </a:lnTo>
                <a:lnTo>
                  <a:pt x="146" y="80"/>
                </a:lnTo>
                <a:lnTo>
                  <a:pt x="144" y="82"/>
                </a:lnTo>
                <a:lnTo>
                  <a:pt x="142" y="82"/>
                </a:lnTo>
                <a:lnTo>
                  <a:pt x="140" y="82"/>
                </a:lnTo>
                <a:lnTo>
                  <a:pt x="140" y="84"/>
                </a:lnTo>
                <a:lnTo>
                  <a:pt x="138" y="86"/>
                </a:lnTo>
                <a:lnTo>
                  <a:pt x="138" y="88"/>
                </a:lnTo>
                <a:lnTo>
                  <a:pt x="140" y="88"/>
                </a:lnTo>
                <a:lnTo>
                  <a:pt x="142" y="88"/>
                </a:lnTo>
                <a:lnTo>
                  <a:pt x="144" y="86"/>
                </a:lnTo>
                <a:lnTo>
                  <a:pt x="146" y="86"/>
                </a:lnTo>
                <a:lnTo>
                  <a:pt x="147" y="84"/>
                </a:lnTo>
                <a:lnTo>
                  <a:pt x="149" y="84"/>
                </a:lnTo>
                <a:lnTo>
                  <a:pt x="151" y="84"/>
                </a:lnTo>
                <a:lnTo>
                  <a:pt x="153" y="84"/>
                </a:lnTo>
                <a:lnTo>
                  <a:pt x="155" y="82"/>
                </a:lnTo>
                <a:lnTo>
                  <a:pt x="157" y="82"/>
                </a:lnTo>
                <a:lnTo>
                  <a:pt x="157" y="84"/>
                </a:lnTo>
                <a:lnTo>
                  <a:pt x="159" y="84"/>
                </a:lnTo>
                <a:lnTo>
                  <a:pt x="161" y="82"/>
                </a:lnTo>
                <a:lnTo>
                  <a:pt x="163" y="82"/>
                </a:lnTo>
                <a:lnTo>
                  <a:pt x="165" y="80"/>
                </a:lnTo>
                <a:lnTo>
                  <a:pt x="167" y="80"/>
                </a:lnTo>
                <a:lnTo>
                  <a:pt x="165" y="82"/>
                </a:lnTo>
                <a:lnTo>
                  <a:pt x="163" y="82"/>
                </a:lnTo>
                <a:lnTo>
                  <a:pt x="161" y="82"/>
                </a:lnTo>
                <a:lnTo>
                  <a:pt x="163" y="82"/>
                </a:lnTo>
                <a:lnTo>
                  <a:pt x="161" y="84"/>
                </a:lnTo>
                <a:lnTo>
                  <a:pt x="163" y="84"/>
                </a:lnTo>
                <a:lnTo>
                  <a:pt x="165" y="82"/>
                </a:lnTo>
                <a:lnTo>
                  <a:pt x="163" y="84"/>
                </a:lnTo>
                <a:lnTo>
                  <a:pt x="161" y="86"/>
                </a:lnTo>
                <a:lnTo>
                  <a:pt x="163" y="86"/>
                </a:lnTo>
                <a:lnTo>
                  <a:pt x="165" y="84"/>
                </a:lnTo>
                <a:lnTo>
                  <a:pt x="163" y="86"/>
                </a:lnTo>
                <a:lnTo>
                  <a:pt x="163" y="88"/>
                </a:lnTo>
                <a:lnTo>
                  <a:pt x="165" y="90"/>
                </a:lnTo>
                <a:lnTo>
                  <a:pt x="167" y="90"/>
                </a:lnTo>
                <a:lnTo>
                  <a:pt x="169" y="90"/>
                </a:lnTo>
                <a:lnTo>
                  <a:pt x="171" y="88"/>
                </a:lnTo>
                <a:lnTo>
                  <a:pt x="169" y="86"/>
                </a:lnTo>
                <a:lnTo>
                  <a:pt x="171" y="86"/>
                </a:lnTo>
                <a:lnTo>
                  <a:pt x="173" y="86"/>
                </a:lnTo>
                <a:lnTo>
                  <a:pt x="175" y="88"/>
                </a:lnTo>
                <a:lnTo>
                  <a:pt x="173" y="88"/>
                </a:lnTo>
                <a:lnTo>
                  <a:pt x="173" y="90"/>
                </a:lnTo>
                <a:lnTo>
                  <a:pt x="171" y="90"/>
                </a:lnTo>
                <a:lnTo>
                  <a:pt x="169" y="92"/>
                </a:lnTo>
                <a:lnTo>
                  <a:pt x="169" y="94"/>
                </a:lnTo>
                <a:lnTo>
                  <a:pt x="171" y="94"/>
                </a:lnTo>
                <a:lnTo>
                  <a:pt x="173" y="94"/>
                </a:lnTo>
                <a:lnTo>
                  <a:pt x="175" y="94"/>
                </a:lnTo>
                <a:lnTo>
                  <a:pt x="177" y="92"/>
                </a:lnTo>
                <a:lnTo>
                  <a:pt x="175" y="94"/>
                </a:lnTo>
                <a:lnTo>
                  <a:pt x="173" y="94"/>
                </a:lnTo>
                <a:lnTo>
                  <a:pt x="175" y="94"/>
                </a:lnTo>
                <a:lnTo>
                  <a:pt x="177" y="96"/>
                </a:lnTo>
                <a:lnTo>
                  <a:pt x="179" y="96"/>
                </a:lnTo>
                <a:lnTo>
                  <a:pt x="179" y="98"/>
                </a:lnTo>
                <a:lnTo>
                  <a:pt x="177" y="100"/>
                </a:lnTo>
                <a:lnTo>
                  <a:pt x="177" y="102"/>
                </a:lnTo>
                <a:lnTo>
                  <a:pt x="179" y="104"/>
                </a:lnTo>
                <a:lnTo>
                  <a:pt x="177" y="105"/>
                </a:lnTo>
                <a:lnTo>
                  <a:pt x="177" y="107"/>
                </a:lnTo>
                <a:lnTo>
                  <a:pt x="177" y="109"/>
                </a:lnTo>
                <a:lnTo>
                  <a:pt x="177" y="111"/>
                </a:lnTo>
                <a:lnTo>
                  <a:pt x="177" y="113"/>
                </a:lnTo>
                <a:lnTo>
                  <a:pt x="175" y="113"/>
                </a:lnTo>
                <a:lnTo>
                  <a:pt x="173" y="115"/>
                </a:lnTo>
                <a:lnTo>
                  <a:pt x="171" y="115"/>
                </a:lnTo>
                <a:lnTo>
                  <a:pt x="169" y="115"/>
                </a:lnTo>
                <a:lnTo>
                  <a:pt x="167" y="115"/>
                </a:lnTo>
                <a:lnTo>
                  <a:pt x="165" y="117"/>
                </a:lnTo>
                <a:lnTo>
                  <a:pt x="163" y="119"/>
                </a:lnTo>
                <a:lnTo>
                  <a:pt x="161" y="119"/>
                </a:lnTo>
                <a:lnTo>
                  <a:pt x="163" y="121"/>
                </a:lnTo>
                <a:lnTo>
                  <a:pt x="167" y="121"/>
                </a:lnTo>
                <a:lnTo>
                  <a:pt x="169" y="121"/>
                </a:lnTo>
                <a:lnTo>
                  <a:pt x="171" y="121"/>
                </a:lnTo>
                <a:lnTo>
                  <a:pt x="173" y="121"/>
                </a:lnTo>
                <a:lnTo>
                  <a:pt x="175" y="123"/>
                </a:lnTo>
                <a:lnTo>
                  <a:pt x="177" y="123"/>
                </a:lnTo>
                <a:lnTo>
                  <a:pt x="179" y="123"/>
                </a:lnTo>
                <a:lnTo>
                  <a:pt x="181" y="123"/>
                </a:lnTo>
                <a:lnTo>
                  <a:pt x="183" y="123"/>
                </a:lnTo>
                <a:lnTo>
                  <a:pt x="187" y="119"/>
                </a:lnTo>
                <a:lnTo>
                  <a:pt x="187" y="117"/>
                </a:lnTo>
                <a:lnTo>
                  <a:pt x="189" y="115"/>
                </a:lnTo>
                <a:lnTo>
                  <a:pt x="191" y="115"/>
                </a:lnTo>
                <a:lnTo>
                  <a:pt x="193" y="117"/>
                </a:lnTo>
                <a:lnTo>
                  <a:pt x="195" y="117"/>
                </a:lnTo>
                <a:lnTo>
                  <a:pt x="193" y="117"/>
                </a:lnTo>
                <a:lnTo>
                  <a:pt x="195" y="119"/>
                </a:lnTo>
                <a:lnTo>
                  <a:pt x="193" y="119"/>
                </a:lnTo>
                <a:lnTo>
                  <a:pt x="195" y="121"/>
                </a:lnTo>
                <a:lnTo>
                  <a:pt x="197" y="121"/>
                </a:lnTo>
                <a:lnTo>
                  <a:pt x="199" y="121"/>
                </a:lnTo>
                <a:lnTo>
                  <a:pt x="201" y="121"/>
                </a:lnTo>
                <a:lnTo>
                  <a:pt x="203" y="123"/>
                </a:lnTo>
                <a:lnTo>
                  <a:pt x="205" y="123"/>
                </a:lnTo>
                <a:lnTo>
                  <a:pt x="207" y="125"/>
                </a:lnTo>
                <a:lnTo>
                  <a:pt x="205" y="125"/>
                </a:lnTo>
                <a:lnTo>
                  <a:pt x="207" y="125"/>
                </a:lnTo>
                <a:lnTo>
                  <a:pt x="209" y="125"/>
                </a:lnTo>
                <a:lnTo>
                  <a:pt x="207" y="125"/>
                </a:lnTo>
                <a:lnTo>
                  <a:pt x="205" y="125"/>
                </a:lnTo>
                <a:lnTo>
                  <a:pt x="203" y="127"/>
                </a:lnTo>
                <a:lnTo>
                  <a:pt x="205" y="127"/>
                </a:lnTo>
                <a:lnTo>
                  <a:pt x="207" y="125"/>
                </a:lnTo>
                <a:lnTo>
                  <a:pt x="207" y="127"/>
                </a:lnTo>
                <a:lnTo>
                  <a:pt x="205" y="127"/>
                </a:lnTo>
                <a:lnTo>
                  <a:pt x="207" y="127"/>
                </a:lnTo>
                <a:lnTo>
                  <a:pt x="209" y="127"/>
                </a:lnTo>
                <a:lnTo>
                  <a:pt x="207" y="127"/>
                </a:lnTo>
                <a:lnTo>
                  <a:pt x="205" y="129"/>
                </a:lnTo>
                <a:lnTo>
                  <a:pt x="203" y="129"/>
                </a:lnTo>
                <a:lnTo>
                  <a:pt x="201" y="131"/>
                </a:lnTo>
                <a:lnTo>
                  <a:pt x="199" y="131"/>
                </a:lnTo>
                <a:lnTo>
                  <a:pt x="197" y="129"/>
                </a:lnTo>
                <a:lnTo>
                  <a:pt x="195" y="129"/>
                </a:lnTo>
                <a:lnTo>
                  <a:pt x="193" y="129"/>
                </a:lnTo>
                <a:lnTo>
                  <a:pt x="193" y="131"/>
                </a:lnTo>
                <a:lnTo>
                  <a:pt x="191" y="131"/>
                </a:lnTo>
                <a:lnTo>
                  <a:pt x="189" y="129"/>
                </a:lnTo>
                <a:lnTo>
                  <a:pt x="187" y="129"/>
                </a:lnTo>
                <a:lnTo>
                  <a:pt x="185" y="131"/>
                </a:lnTo>
                <a:lnTo>
                  <a:pt x="183" y="131"/>
                </a:lnTo>
                <a:lnTo>
                  <a:pt x="181" y="133"/>
                </a:lnTo>
                <a:lnTo>
                  <a:pt x="179" y="133"/>
                </a:lnTo>
                <a:lnTo>
                  <a:pt x="177" y="135"/>
                </a:lnTo>
                <a:lnTo>
                  <a:pt x="175" y="135"/>
                </a:lnTo>
                <a:lnTo>
                  <a:pt x="175" y="133"/>
                </a:lnTo>
                <a:lnTo>
                  <a:pt x="177" y="133"/>
                </a:lnTo>
                <a:lnTo>
                  <a:pt x="179" y="133"/>
                </a:lnTo>
                <a:lnTo>
                  <a:pt x="177" y="133"/>
                </a:lnTo>
                <a:lnTo>
                  <a:pt x="179" y="131"/>
                </a:lnTo>
                <a:lnTo>
                  <a:pt x="179" y="129"/>
                </a:lnTo>
                <a:lnTo>
                  <a:pt x="181" y="127"/>
                </a:lnTo>
                <a:lnTo>
                  <a:pt x="181" y="125"/>
                </a:lnTo>
                <a:lnTo>
                  <a:pt x="179" y="123"/>
                </a:lnTo>
                <a:lnTo>
                  <a:pt x="177" y="123"/>
                </a:lnTo>
                <a:lnTo>
                  <a:pt x="175" y="123"/>
                </a:lnTo>
                <a:lnTo>
                  <a:pt x="173" y="123"/>
                </a:lnTo>
                <a:lnTo>
                  <a:pt x="171" y="121"/>
                </a:lnTo>
                <a:lnTo>
                  <a:pt x="169" y="123"/>
                </a:lnTo>
                <a:lnTo>
                  <a:pt x="165" y="123"/>
                </a:lnTo>
                <a:lnTo>
                  <a:pt x="163" y="121"/>
                </a:lnTo>
                <a:lnTo>
                  <a:pt x="161" y="121"/>
                </a:lnTo>
                <a:lnTo>
                  <a:pt x="159" y="121"/>
                </a:lnTo>
                <a:lnTo>
                  <a:pt x="157" y="121"/>
                </a:lnTo>
                <a:lnTo>
                  <a:pt x="155" y="123"/>
                </a:lnTo>
                <a:lnTo>
                  <a:pt x="153" y="125"/>
                </a:lnTo>
                <a:lnTo>
                  <a:pt x="151" y="125"/>
                </a:lnTo>
                <a:lnTo>
                  <a:pt x="149" y="125"/>
                </a:lnTo>
                <a:lnTo>
                  <a:pt x="147" y="127"/>
                </a:lnTo>
                <a:lnTo>
                  <a:pt x="146" y="127"/>
                </a:lnTo>
                <a:lnTo>
                  <a:pt x="144" y="127"/>
                </a:lnTo>
                <a:lnTo>
                  <a:pt x="142" y="129"/>
                </a:lnTo>
                <a:lnTo>
                  <a:pt x="140" y="129"/>
                </a:lnTo>
                <a:lnTo>
                  <a:pt x="138" y="129"/>
                </a:lnTo>
                <a:lnTo>
                  <a:pt x="136" y="131"/>
                </a:lnTo>
                <a:lnTo>
                  <a:pt x="134" y="133"/>
                </a:lnTo>
                <a:lnTo>
                  <a:pt x="134" y="135"/>
                </a:lnTo>
                <a:lnTo>
                  <a:pt x="136" y="135"/>
                </a:lnTo>
                <a:lnTo>
                  <a:pt x="138" y="137"/>
                </a:lnTo>
                <a:lnTo>
                  <a:pt x="140" y="139"/>
                </a:lnTo>
                <a:lnTo>
                  <a:pt x="140" y="141"/>
                </a:lnTo>
                <a:lnTo>
                  <a:pt x="140" y="143"/>
                </a:lnTo>
                <a:lnTo>
                  <a:pt x="138" y="145"/>
                </a:lnTo>
                <a:lnTo>
                  <a:pt x="136" y="143"/>
                </a:lnTo>
                <a:lnTo>
                  <a:pt x="134" y="143"/>
                </a:lnTo>
                <a:lnTo>
                  <a:pt x="132" y="143"/>
                </a:lnTo>
                <a:lnTo>
                  <a:pt x="130" y="143"/>
                </a:lnTo>
                <a:lnTo>
                  <a:pt x="128" y="143"/>
                </a:lnTo>
                <a:lnTo>
                  <a:pt x="126" y="145"/>
                </a:lnTo>
                <a:lnTo>
                  <a:pt x="124" y="145"/>
                </a:lnTo>
                <a:lnTo>
                  <a:pt x="122" y="147"/>
                </a:lnTo>
                <a:lnTo>
                  <a:pt x="120" y="145"/>
                </a:lnTo>
                <a:lnTo>
                  <a:pt x="118" y="145"/>
                </a:lnTo>
                <a:lnTo>
                  <a:pt x="116" y="145"/>
                </a:lnTo>
                <a:lnTo>
                  <a:pt x="114" y="147"/>
                </a:lnTo>
                <a:lnTo>
                  <a:pt x="112" y="147"/>
                </a:lnTo>
                <a:lnTo>
                  <a:pt x="110" y="147"/>
                </a:lnTo>
                <a:lnTo>
                  <a:pt x="108" y="147"/>
                </a:lnTo>
                <a:lnTo>
                  <a:pt x="106" y="147"/>
                </a:lnTo>
                <a:lnTo>
                  <a:pt x="104" y="147"/>
                </a:lnTo>
                <a:lnTo>
                  <a:pt x="106" y="149"/>
                </a:lnTo>
                <a:lnTo>
                  <a:pt x="108" y="151"/>
                </a:lnTo>
                <a:lnTo>
                  <a:pt x="108" y="153"/>
                </a:lnTo>
                <a:lnTo>
                  <a:pt x="110" y="151"/>
                </a:lnTo>
                <a:lnTo>
                  <a:pt x="108" y="153"/>
                </a:lnTo>
                <a:lnTo>
                  <a:pt x="106" y="153"/>
                </a:lnTo>
                <a:lnTo>
                  <a:pt x="104" y="155"/>
                </a:lnTo>
                <a:lnTo>
                  <a:pt x="104" y="157"/>
                </a:lnTo>
                <a:lnTo>
                  <a:pt x="102" y="155"/>
                </a:lnTo>
                <a:lnTo>
                  <a:pt x="104" y="153"/>
                </a:lnTo>
                <a:lnTo>
                  <a:pt x="106" y="151"/>
                </a:lnTo>
                <a:lnTo>
                  <a:pt x="104" y="149"/>
                </a:lnTo>
                <a:lnTo>
                  <a:pt x="102" y="147"/>
                </a:lnTo>
                <a:lnTo>
                  <a:pt x="100" y="147"/>
                </a:lnTo>
                <a:lnTo>
                  <a:pt x="98" y="147"/>
                </a:lnTo>
                <a:lnTo>
                  <a:pt x="96" y="145"/>
                </a:lnTo>
                <a:lnTo>
                  <a:pt x="94" y="145"/>
                </a:lnTo>
                <a:lnTo>
                  <a:pt x="92" y="145"/>
                </a:lnTo>
                <a:lnTo>
                  <a:pt x="90" y="145"/>
                </a:lnTo>
                <a:lnTo>
                  <a:pt x="88" y="145"/>
                </a:lnTo>
                <a:lnTo>
                  <a:pt x="86" y="143"/>
                </a:lnTo>
                <a:lnTo>
                  <a:pt x="84" y="145"/>
                </a:lnTo>
                <a:lnTo>
                  <a:pt x="82" y="145"/>
                </a:lnTo>
                <a:lnTo>
                  <a:pt x="82" y="147"/>
                </a:lnTo>
                <a:lnTo>
                  <a:pt x="82" y="149"/>
                </a:lnTo>
                <a:lnTo>
                  <a:pt x="80" y="149"/>
                </a:lnTo>
                <a:lnTo>
                  <a:pt x="78" y="149"/>
                </a:lnTo>
                <a:lnTo>
                  <a:pt x="76" y="151"/>
                </a:lnTo>
                <a:lnTo>
                  <a:pt x="74" y="151"/>
                </a:lnTo>
                <a:lnTo>
                  <a:pt x="72" y="151"/>
                </a:lnTo>
                <a:lnTo>
                  <a:pt x="70" y="153"/>
                </a:lnTo>
                <a:lnTo>
                  <a:pt x="68" y="153"/>
                </a:lnTo>
                <a:lnTo>
                  <a:pt x="68" y="155"/>
                </a:lnTo>
                <a:lnTo>
                  <a:pt x="66" y="157"/>
                </a:lnTo>
                <a:lnTo>
                  <a:pt x="64" y="157"/>
                </a:lnTo>
                <a:lnTo>
                  <a:pt x="62" y="157"/>
                </a:lnTo>
                <a:lnTo>
                  <a:pt x="64" y="157"/>
                </a:lnTo>
                <a:lnTo>
                  <a:pt x="64" y="159"/>
                </a:lnTo>
                <a:lnTo>
                  <a:pt x="62" y="161"/>
                </a:lnTo>
                <a:lnTo>
                  <a:pt x="64" y="163"/>
                </a:lnTo>
                <a:lnTo>
                  <a:pt x="64" y="165"/>
                </a:lnTo>
                <a:lnTo>
                  <a:pt x="66" y="165"/>
                </a:lnTo>
                <a:lnTo>
                  <a:pt x="68" y="165"/>
                </a:lnTo>
                <a:lnTo>
                  <a:pt x="70" y="167"/>
                </a:lnTo>
                <a:lnTo>
                  <a:pt x="72" y="165"/>
                </a:lnTo>
                <a:lnTo>
                  <a:pt x="74" y="165"/>
                </a:lnTo>
                <a:lnTo>
                  <a:pt x="76" y="165"/>
                </a:lnTo>
                <a:lnTo>
                  <a:pt x="78" y="167"/>
                </a:lnTo>
                <a:lnTo>
                  <a:pt x="80" y="167"/>
                </a:lnTo>
                <a:lnTo>
                  <a:pt x="80" y="165"/>
                </a:lnTo>
                <a:lnTo>
                  <a:pt x="82" y="165"/>
                </a:lnTo>
                <a:lnTo>
                  <a:pt x="84" y="165"/>
                </a:lnTo>
                <a:lnTo>
                  <a:pt x="86" y="165"/>
                </a:lnTo>
                <a:lnTo>
                  <a:pt x="88" y="165"/>
                </a:lnTo>
                <a:lnTo>
                  <a:pt x="90" y="163"/>
                </a:lnTo>
                <a:lnTo>
                  <a:pt x="92" y="163"/>
                </a:lnTo>
                <a:lnTo>
                  <a:pt x="94" y="163"/>
                </a:lnTo>
                <a:lnTo>
                  <a:pt x="96" y="163"/>
                </a:lnTo>
                <a:lnTo>
                  <a:pt x="94" y="161"/>
                </a:lnTo>
                <a:lnTo>
                  <a:pt x="96" y="159"/>
                </a:lnTo>
                <a:lnTo>
                  <a:pt x="100" y="161"/>
                </a:lnTo>
                <a:lnTo>
                  <a:pt x="102" y="163"/>
                </a:lnTo>
                <a:lnTo>
                  <a:pt x="104" y="161"/>
                </a:lnTo>
                <a:lnTo>
                  <a:pt x="106" y="163"/>
                </a:lnTo>
                <a:lnTo>
                  <a:pt x="108" y="163"/>
                </a:lnTo>
                <a:lnTo>
                  <a:pt x="110" y="163"/>
                </a:lnTo>
                <a:lnTo>
                  <a:pt x="112" y="161"/>
                </a:lnTo>
                <a:lnTo>
                  <a:pt x="114" y="159"/>
                </a:lnTo>
                <a:lnTo>
                  <a:pt x="112" y="157"/>
                </a:lnTo>
                <a:lnTo>
                  <a:pt x="110" y="157"/>
                </a:lnTo>
                <a:lnTo>
                  <a:pt x="114" y="157"/>
                </a:lnTo>
                <a:lnTo>
                  <a:pt x="116" y="155"/>
                </a:lnTo>
                <a:lnTo>
                  <a:pt x="118" y="155"/>
                </a:lnTo>
                <a:lnTo>
                  <a:pt x="116" y="155"/>
                </a:lnTo>
                <a:lnTo>
                  <a:pt x="114" y="157"/>
                </a:lnTo>
                <a:lnTo>
                  <a:pt x="114" y="159"/>
                </a:lnTo>
                <a:lnTo>
                  <a:pt x="116" y="161"/>
                </a:lnTo>
                <a:lnTo>
                  <a:pt x="118" y="159"/>
                </a:lnTo>
                <a:lnTo>
                  <a:pt x="120" y="159"/>
                </a:lnTo>
                <a:lnTo>
                  <a:pt x="122" y="157"/>
                </a:lnTo>
                <a:lnTo>
                  <a:pt x="120" y="159"/>
                </a:lnTo>
                <a:lnTo>
                  <a:pt x="118" y="161"/>
                </a:lnTo>
                <a:lnTo>
                  <a:pt x="120" y="161"/>
                </a:lnTo>
                <a:lnTo>
                  <a:pt x="118" y="161"/>
                </a:lnTo>
                <a:lnTo>
                  <a:pt x="118" y="163"/>
                </a:lnTo>
                <a:lnTo>
                  <a:pt x="116" y="165"/>
                </a:lnTo>
                <a:lnTo>
                  <a:pt x="118" y="165"/>
                </a:lnTo>
                <a:lnTo>
                  <a:pt x="120" y="163"/>
                </a:lnTo>
                <a:lnTo>
                  <a:pt x="122" y="161"/>
                </a:lnTo>
                <a:lnTo>
                  <a:pt x="122" y="159"/>
                </a:lnTo>
                <a:lnTo>
                  <a:pt x="124" y="161"/>
                </a:lnTo>
                <a:lnTo>
                  <a:pt x="126" y="161"/>
                </a:lnTo>
                <a:lnTo>
                  <a:pt x="126" y="159"/>
                </a:lnTo>
                <a:lnTo>
                  <a:pt x="128" y="159"/>
                </a:lnTo>
                <a:lnTo>
                  <a:pt x="128" y="161"/>
                </a:lnTo>
                <a:lnTo>
                  <a:pt x="130" y="161"/>
                </a:lnTo>
                <a:lnTo>
                  <a:pt x="130" y="159"/>
                </a:lnTo>
                <a:lnTo>
                  <a:pt x="132" y="159"/>
                </a:lnTo>
                <a:lnTo>
                  <a:pt x="130" y="161"/>
                </a:lnTo>
                <a:lnTo>
                  <a:pt x="128" y="161"/>
                </a:lnTo>
                <a:lnTo>
                  <a:pt x="128" y="163"/>
                </a:lnTo>
                <a:lnTo>
                  <a:pt x="128" y="165"/>
                </a:lnTo>
                <a:lnTo>
                  <a:pt x="128" y="167"/>
                </a:lnTo>
                <a:lnTo>
                  <a:pt x="130" y="167"/>
                </a:lnTo>
                <a:lnTo>
                  <a:pt x="130" y="169"/>
                </a:lnTo>
                <a:lnTo>
                  <a:pt x="132" y="171"/>
                </a:lnTo>
                <a:lnTo>
                  <a:pt x="134" y="169"/>
                </a:lnTo>
                <a:lnTo>
                  <a:pt x="132" y="171"/>
                </a:lnTo>
                <a:lnTo>
                  <a:pt x="132" y="173"/>
                </a:lnTo>
                <a:lnTo>
                  <a:pt x="134" y="175"/>
                </a:lnTo>
                <a:lnTo>
                  <a:pt x="136" y="173"/>
                </a:lnTo>
                <a:lnTo>
                  <a:pt x="138" y="173"/>
                </a:lnTo>
                <a:lnTo>
                  <a:pt x="136" y="173"/>
                </a:lnTo>
                <a:lnTo>
                  <a:pt x="136" y="175"/>
                </a:lnTo>
                <a:lnTo>
                  <a:pt x="134" y="177"/>
                </a:lnTo>
                <a:lnTo>
                  <a:pt x="136" y="177"/>
                </a:lnTo>
                <a:lnTo>
                  <a:pt x="136" y="175"/>
                </a:lnTo>
                <a:lnTo>
                  <a:pt x="138" y="177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4" y="177"/>
                </a:lnTo>
                <a:lnTo>
                  <a:pt x="146" y="177"/>
                </a:lnTo>
                <a:lnTo>
                  <a:pt x="147" y="179"/>
                </a:lnTo>
                <a:lnTo>
                  <a:pt x="146" y="179"/>
                </a:lnTo>
                <a:lnTo>
                  <a:pt x="144" y="181"/>
                </a:lnTo>
                <a:lnTo>
                  <a:pt x="142" y="181"/>
                </a:lnTo>
                <a:lnTo>
                  <a:pt x="140" y="181"/>
                </a:lnTo>
                <a:lnTo>
                  <a:pt x="138" y="181"/>
                </a:lnTo>
                <a:lnTo>
                  <a:pt x="136" y="181"/>
                </a:lnTo>
                <a:lnTo>
                  <a:pt x="134" y="181"/>
                </a:lnTo>
                <a:lnTo>
                  <a:pt x="136" y="181"/>
                </a:lnTo>
                <a:lnTo>
                  <a:pt x="138" y="183"/>
                </a:lnTo>
                <a:lnTo>
                  <a:pt x="136" y="183"/>
                </a:lnTo>
                <a:lnTo>
                  <a:pt x="138" y="185"/>
                </a:lnTo>
                <a:lnTo>
                  <a:pt x="140" y="187"/>
                </a:lnTo>
                <a:lnTo>
                  <a:pt x="140" y="189"/>
                </a:lnTo>
                <a:lnTo>
                  <a:pt x="142" y="189"/>
                </a:lnTo>
                <a:lnTo>
                  <a:pt x="144" y="187"/>
                </a:lnTo>
                <a:lnTo>
                  <a:pt x="146" y="187"/>
                </a:lnTo>
                <a:lnTo>
                  <a:pt x="147" y="187"/>
                </a:lnTo>
                <a:lnTo>
                  <a:pt x="146" y="187"/>
                </a:lnTo>
                <a:lnTo>
                  <a:pt x="144" y="189"/>
                </a:lnTo>
                <a:lnTo>
                  <a:pt x="142" y="189"/>
                </a:lnTo>
                <a:lnTo>
                  <a:pt x="144" y="189"/>
                </a:lnTo>
                <a:lnTo>
                  <a:pt x="146" y="191"/>
                </a:lnTo>
                <a:lnTo>
                  <a:pt x="147" y="191"/>
                </a:lnTo>
                <a:lnTo>
                  <a:pt x="149" y="191"/>
                </a:lnTo>
                <a:lnTo>
                  <a:pt x="151" y="193"/>
                </a:lnTo>
                <a:lnTo>
                  <a:pt x="153" y="193"/>
                </a:lnTo>
                <a:lnTo>
                  <a:pt x="155" y="193"/>
                </a:lnTo>
                <a:lnTo>
                  <a:pt x="157" y="193"/>
                </a:lnTo>
                <a:lnTo>
                  <a:pt x="159" y="193"/>
                </a:lnTo>
                <a:lnTo>
                  <a:pt x="161" y="193"/>
                </a:lnTo>
                <a:lnTo>
                  <a:pt x="163" y="193"/>
                </a:lnTo>
                <a:lnTo>
                  <a:pt x="161" y="195"/>
                </a:lnTo>
                <a:lnTo>
                  <a:pt x="161" y="197"/>
                </a:lnTo>
                <a:lnTo>
                  <a:pt x="163" y="197"/>
                </a:lnTo>
                <a:lnTo>
                  <a:pt x="163" y="199"/>
                </a:lnTo>
                <a:lnTo>
                  <a:pt x="163" y="201"/>
                </a:lnTo>
                <a:lnTo>
                  <a:pt x="167" y="201"/>
                </a:lnTo>
                <a:lnTo>
                  <a:pt x="169" y="203"/>
                </a:lnTo>
                <a:lnTo>
                  <a:pt x="171" y="203"/>
                </a:lnTo>
                <a:lnTo>
                  <a:pt x="173" y="203"/>
                </a:lnTo>
                <a:lnTo>
                  <a:pt x="175" y="203"/>
                </a:lnTo>
                <a:lnTo>
                  <a:pt x="177" y="203"/>
                </a:lnTo>
                <a:lnTo>
                  <a:pt x="177" y="205"/>
                </a:lnTo>
                <a:lnTo>
                  <a:pt x="179" y="205"/>
                </a:lnTo>
                <a:lnTo>
                  <a:pt x="181" y="205"/>
                </a:lnTo>
                <a:lnTo>
                  <a:pt x="183" y="205"/>
                </a:lnTo>
                <a:lnTo>
                  <a:pt x="185" y="205"/>
                </a:lnTo>
                <a:lnTo>
                  <a:pt x="187" y="207"/>
                </a:lnTo>
                <a:lnTo>
                  <a:pt x="189" y="207"/>
                </a:lnTo>
                <a:lnTo>
                  <a:pt x="191" y="207"/>
                </a:lnTo>
                <a:lnTo>
                  <a:pt x="193" y="207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9" y="211"/>
                </a:lnTo>
                <a:lnTo>
                  <a:pt x="201" y="211"/>
                </a:lnTo>
                <a:lnTo>
                  <a:pt x="203" y="211"/>
                </a:lnTo>
                <a:lnTo>
                  <a:pt x="203" y="209"/>
                </a:lnTo>
                <a:lnTo>
                  <a:pt x="203" y="207"/>
                </a:lnTo>
                <a:lnTo>
                  <a:pt x="205" y="207"/>
                </a:lnTo>
                <a:lnTo>
                  <a:pt x="205" y="205"/>
                </a:lnTo>
                <a:lnTo>
                  <a:pt x="203" y="203"/>
                </a:lnTo>
                <a:lnTo>
                  <a:pt x="205" y="201"/>
                </a:lnTo>
                <a:lnTo>
                  <a:pt x="203" y="201"/>
                </a:lnTo>
                <a:lnTo>
                  <a:pt x="201" y="201"/>
                </a:lnTo>
                <a:lnTo>
                  <a:pt x="203" y="201"/>
                </a:lnTo>
                <a:lnTo>
                  <a:pt x="201" y="201"/>
                </a:lnTo>
                <a:lnTo>
                  <a:pt x="203" y="199"/>
                </a:lnTo>
                <a:lnTo>
                  <a:pt x="201" y="197"/>
                </a:lnTo>
                <a:lnTo>
                  <a:pt x="199" y="197"/>
                </a:lnTo>
                <a:lnTo>
                  <a:pt x="197" y="195"/>
                </a:lnTo>
                <a:lnTo>
                  <a:pt x="197" y="193"/>
                </a:lnTo>
                <a:lnTo>
                  <a:pt x="195" y="193"/>
                </a:lnTo>
                <a:lnTo>
                  <a:pt x="195" y="191"/>
                </a:lnTo>
                <a:lnTo>
                  <a:pt x="193" y="189"/>
                </a:lnTo>
                <a:lnTo>
                  <a:pt x="191" y="191"/>
                </a:lnTo>
                <a:lnTo>
                  <a:pt x="193" y="189"/>
                </a:lnTo>
                <a:lnTo>
                  <a:pt x="191" y="189"/>
                </a:lnTo>
                <a:lnTo>
                  <a:pt x="189" y="191"/>
                </a:lnTo>
                <a:lnTo>
                  <a:pt x="191" y="189"/>
                </a:lnTo>
                <a:lnTo>
                  <a:pt x="193" y="189"/>
                </a:lnTo>
                <a:lnTo>
                  <a:pt x="191" y="187"/>
                </a:lnTo>
                <a:lnTo>
                  <a:pt x="189" y="187"/>
                </a:lnTo>
                <a:lnTo>
                  <a:pt x="187" y="187"/>
                </a:lnTo>
                <a:lnTo>
                  <a:pt x="185" y="185"/>
                </a:lnTo>
                <a:lnTo>
                  <a:pt x="185" y="183"/>
                </a:lnTo>
                <a:lnTo>
                  <a:pt x="183" y="183"/>
                </a:lnTo>
                <a:lnTo>
                  <a:pt x="183" y="181"/>
                </a:lnTo>
                <a:lnTo>
                  <a:pt x="181" y="179"/>
                </a:lnTo>
                <a:lnTo>
                  <a:pt x="181" y="177"/>
                </a:lnTo>
                <a:lnTo>
                  <a:pt x="183" y="175"/>
                </a:lnTo>
                <a:lnTo>
                  <a:pt x="185" y="175"/>
                </a:lnTo>
                <a:lnTo>
                  <a:pt x="187" y="175"/>
                </a:lnTo>
                <a:lnTo>
                  <a:pt x="189" y="177"/>
                </a:lnTo>
                <a:lnTo>
                  <a:pt x="191" y="177"/>
                </a:lnTo>
                <a:lnTo>
                  <a:pt x="191" y="179"/>
                </a:lnTo>
                <a:lnTo>
                  <a:pt x="193" y="181"/>
                </a:lnTo>
                <a:lnTo>
                  <a:pt x="195" y="183"/>
                </a:lnTo>
                <a:lnTo>
                  <a:pt x="195" y="181"/>
                </a:lnTo>
                <a:lnTo>
                  <a:pt x="195" y="179"/>
                </a:lnTo>
                <a:lnTo>
                  <a:pt x="195" y="177"/>
                </a:lnTo>
                <a:lnTo>
                  <a:pt x="195" y="175"/>
                </a:lnTo>
                <a:lnTo>
                  <a:pt x="197" y="177"/>
                </a:lnTo>
                <a:lnTo>
                  <a:pt x="197" y="179"/>
                </a:lnTo>
                <a:lnTo>
                  <a:pt x="199" y="181"/>
                </a:lnTo>
                <a:lnTo>
                  <a:pt x="199" y="183"/>
                </a:lnTo>
                <a:lnTo>
                  <a:pt x="201" y="185"/>
                </a:lnTo>
                <a:lnTo>
                  <a:pt x="203" y="185"/>
                </a:lnTo>
                <a:lnTo>
                  <a:pt x="205" y="183"/>
                </a:lnTo>
                <a:lnTo>
                  <a:pt x="203" y="185"/>
                </a:lnTo>
                <a:lnTo>
                  <a:pt x="203" y="187"/>
                </a:lnTo>
                <a:lnTo>
                  <a:pt x="205" y="185"/>
                </a:lnTo>
                <a:lnTo>
                  <a:pt x="205" y="187"/>
                </a:lnTo>
                <a:lnTo>
                  <a:pt x="205" y="189"/>
                </a:lnTo>
                <a:lnTo>
                  <a:pt x="207" y="189"/>
                </a:lnTo>
                <a:lnTo>
                  <a:pt x="205" y="187"/>
                </a:lnTo>
                <a:lnTo>
                  <a:pt x="207" y="187"/>
                </a:lnTo>
                <a:lnTo>
                  <a:pt x="209" y="185"/>
                </a:lnTo>
                <a:lnTo>
                  <a:pt x="207" y="185"/>
                </a:lnTo>
                <a:lnTo>
                  <a:pt x="209" y="185"/>
                </a:lnTo>
                <a:lnTo>
                  <a:pt x="209" y="187"/>
                </a:lnTo>
                <a:lnTo>
                  <a:pt x="209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89"/>
                </a:lnTo>
                <a:lnTo>
                  <a:pt x="211" y="187"/>
                </a:lnTo>
                <a:lnTo>
                  <a:pt x="213" y="189"/>
                </a:lnTo>
                <a:lnTo>
                  <a:pt x="215" y="189"/>
                </a:lnTo>
                <a:lnTo>
                  <a:pt x="217" y="189"/>
                </a:lnTo>
                <a:lnTo>
                  <a:pt x="215" y="191"/>
                </a:lnTo>
                <a:lnTo>
                  <a:pt x="217" y="191"/>
                </a:lnTo>
                <a:lnTo>
                  <a:pt x="219" y="189"/>
                </a:lnTo>
                <a:lnTo>
                  <a:pt x="217" y="191"/>
                </a:lnTo>
                <a:lnTo>
                  <a:pt x="219" y="193"/>
                </a:lnTo>
                <a:lnTo>
                  <a:pt x="221" y="193"/>
                </a:lnTo>
                <a:lnTo>
                  <a:pt x="223" y="191"/>
                </a:lnTo>
                <a:lnTo>
                  <a:pt x="223" y="193"/>
                </a:lnTo>
                <a:lnTo>
                  <a:pt x="221" y="193"/>
                </a:lnTo>
                <a:lnTo>
                  <a:pt x="221" y="195"/>
                </a:lnTo>
                <a:lnTo>
                  <a:pt x="221" y="197"/>
                </a:lnTo>
                <a:lnTo>
                  <a:pt x="223" y="197"/>
                </a:lnTo>
                <a:lnTo>
                  <a:pt x="225" y="197"/>
                </a:lnTo>
                <a:lnTo>
                  <a:pt x="225" y="195"/>
                </a:lnTo>
                <a:lnTo>
                  <a:pt x="225" y="193"/>
                </a:lnTo>
                <a:lnTo>
                  <a:pt x="225" y="191"/>
                </a:lnTo>
                <a:lnTo>
                  <a:pt x="225" y="189"/>
                </a:lnTo>
                <a:lnTo>
                  <a:pt x="227" y="189"/>
                </a:lnTo>
                <a:lnTo>
                  <a:pt x="229" y="191"/>
                </a:lnTo>
                <a:lnTo>
                  <a:pt x="231" y="191"/>
                </a:lnTo>
                <a:lnTo>
                  <a:pt x="231" y="189"/>
                </a:lnTo>
                <a:lnTo>
                  <a:pt x="231" y="187"/>
                </a:lnTo>
                <a:lnTo>
                  <a:pt x="231" y="185"/>
                </a:lnTo>
                <a:lnTo>
                  <a:pt x="231" y="187"/>
                </a:lnTo>
                <a:lnTo>
                  <a:pt x="229" y="185"/>
                </a:lnTo>
                <a:lnTo>
                  <a:pt x="231" y="185"/>
                </a:lnTo>
                <a:lnTo>
                  <a:pt x="233" y="183"/>
                </a:lnTo>
                <a:lnTo>
                  <a:pt x="231" y="181"/>
                </a:lnTo>
                <a:lnTo>
                  <a:pt x="233" y="181"/>
                </a:lnTo>
                <a:lnTo>
                  <a:pt x="233" y="179"/>
                </a:lnTo>
                <a:lnTo>
                  <a:pt x="235" y="179"/>
                </a:lnTo>
                <a:lnTo>
                  <a:pt x="235" y="177"/>
                </a:lnTo>
                <a:lnTo>
                  <a:pt x="233" y="175"/>
                </a:lnTo>
                <a:lnTo>
                  <a:pt x="235" y="177"/>
                </a:lnTo>
                <a:lnTo>
                  <a:pt x="235" y="179"/>
                </a:lnTo>
                <a:lnTo>
                  <a:pt x="237" y="181"/>
                </a:lnTo>
                <a:lnTo>
                  <a:pt x="235" y="183"/>
                </a:lnTo>
                <a:lnTo>
                  <a:pt x="237" y="185"/>
                </a:lnTo>
                <a:lnTo>
                  <a:pt x="239" y="183"/>
                </a:lnTo>
                <a:lnTo>
                  <a:pt x="239" y="181"/>
                </a:lnTo>
                <a:lnTo>
                  <a:pt x="241" y="181"/>
                </a:lnTo>
                <a:lnTo>
                  <a:pt x="241" y="179"/>
                </a:lnTo>
                <a:lnTo>
                  <a:pt x="243" y="177"/>
                </a:lnTo>
                <a:lnTo>
                  <a:pt x="241" y="175"/>
                </a:lnTo>
                <a:lnTo>
                  <a:pt x="239" y="175"/>
                </a:lnTo>
                <a:lnTo>
                  <a:pt x="239" y="173"/>
                </a:lnTo>
                <a:lnTo>
                  <a:pt x="241" y="175"/>
                </a:lnTo>
                <a:lnTo>
                  <a:pt x="243" y="175"/>
                </a:lnTo>
                <a:lnTo>
                  <a:pt x="245" y="177"/>
                </a:lnTo>
                <a:lnTo>
                  <a:pt x="243" y="175"/>
                </a:lnTo>
                <a:lnTo>
                  <a:pt x="245" y="173"/>
                </a:lnTo>
                <a:lnTo>
                  <a:pt x="243" y="173"/>
                </a:lnTo>
                <a:lnTo>
                  <a:pt x="241" y="173"/>
                </a:lnTo>
                <a:lnTo>
                  <a:pt x="239" y="173"/>
                </a:lnTo>
                <a:lnTo>
                  <a:pt x="241" y="173"/>
                </a:lnTo>
                <a:lnTo>
                  <a:pt x="243" y="171"/>
                </a:lnTo>
                <a:lnTo>
                  <a:pt x="241" y="171"/>
                </a:lnTo>
                <a:lnTo>
                  <a:pt x="239" y="171"/>
                </a:lnTo>
                <a:lnTo>
                  <a:pt x="237" y="171"/>
                </a:lnTo>
                <a:lnTo>
                  <a:pt x="239" y="169"/>
                </a:lnTo>
                <a:lnTo>
                  <a:pt x="237" y="169"/>
                </a:lnTo>
                <a:lnTo>
                  <a:pt x="237" y="167"/>
                </a:lnTo>
                <a:lnTo>
                  <a:pt x="237" y="169"/>
                </a:lnTo>
                <a:lnTo>
                  <a:pt x="237" y="167"/>
                </a:lnTo>
                <a:lnTo>
                  <a:pt x="235" y="167"/>
                </a:lnTo>
                <a:lnTo>
                  <a:pt x="237" y="165"/>
                </a:lnTo>
                <a:lnTo>
                  <a:pt x="239" y="165"/>
                </a:lnTo>
                <a:lnTo>
                  <a:pt x="241" y="165"/>
                </a:lnTo>
                <a:lnTo>
                  <a:pt x="243" y="163"/>
                </a:lnTo>
                <a:lnTo>
                  <a:pt x="243" y="161"/>
                </a:lnTo>
                <a:lnTo>
                  <a:pt x="241" y="161"/>
                </a:lnTo>
                <a:lnTo>
                  <a:pt x="239" y="161"/>
                </a:lnTo>
                <a:lnTo>
                  <a:pt x="239" y="163"/>
                </a:lnTo>
                <a:lnTo>
                  <a:pt x="241" y="161"/>
                </a:lnTo>
                <a:lnTo>
                  <a:pt x="239" y="161"/>
                </a:lnTo>
                <a:lnTo>
                  <a:pt x="237" y="161"/>
                </a:lnTo>
                <a:lnTo>
                  <a:pt x="235" y="161"/>
                </a:lnTo>
                <a:lnTo>
                  <a:pt x="237" y="159"/>
                </a:lnTo>
                <a:lnTo>
                  <a:pt x="239" y="157"/>
                </a:lnTo>
                <a:lnTo>
                  <a:pt x="237" y="157"/>
                </a:lnTo>
                <a:lnTo>
                  <a:pt x="239" y="157"/>
                </a:lnTo>
                <a:lnTo>
                  <a:pt x="237" y="155"/>
                </a:lnTo>
                <a:lnTo>
                  <a:pt x="235" y="155"/>
                </a:lnTo>
                <a:lnTo>
                  <a:pt x="235" y="157"/>
                </a:lnTo>
                <a:lnTo>
                  <a:pt x="233" y="157"/>
                </a:lnTo>
                <a:lnTo>
                  <a:pt x="235" y="155"/>
                </a:lnTo>
                <a:lnTo>
                  <a:pt x="233" y="157"/>
                </a:lnTo>
                <a:lnTo>
                  <a:pt x="231" y="159"/>
                </a:lnTo>
                <a:lnTo>
                  <a:pt x="231" y="157"/>
                </a:lnTo>
                <a:lnTo>
                  <a:pt x="233" y="155"/>
                </a:lnTo>
                <a:lnTo>
                  <a:pt x="231" y="155"/>
                </a:lnTo>
                <a:lnTo>
                  <a:pt x="229" y="153"/>
                </a:lnTo>
                <a:lnTo>
                  <a:pt x="229" y="151"/>
                </a:lnTo>
                <a:lnTo>
                  <a:pt x="227" y="153"/>
                </a:lnTo>
                <a:lnTo>
                  <a:pt x="225" y="155"/>
                </a:lnTo>
                <a:lnTo>
                  <a:pt x="225" y="153"/>
                </a:lnTo>
                <a:lnTo>
                  <a:pt x="227" y="151"/>
                </a:lnTo>
                <a:lnTo>
                  <a:pt x="225" y="151"/>
                </a:lnTo>
                <a:lnTo>
                  <a:pt x="227" y="151"/>
                </a:lnTo>
                <a:lnTo>
                  <a:pt x="227" y="149"/>
                </a:lnTo>
                <a:lnTo>
                  <a:pt x="227" y="151"/>
                </a:lnTo>
                <a:lnTo>
                  <a:pt x="225" y="151"/>
                </a:lnTo>
                <a:lnTo>
                  <a:pt x="223" y="151"/>
                </a:lnTo>
                <a:lnTo>
                  <a:pt x="225" y="151"/>
                </a:lnTo>
                <a:lnTo>
                  <a:pt x="225" y="149"/>
                </a:lnTo>
                <a:lnTo>
                  <a:pt x="225" y="147"/>
                </a:lnTo>
                <a:lnTo>
                  <a:pt x="223" y="147"/>
                </a:lnTo>
                <a:lnTo>
                  <a:pt x="221" y="147"/>
                </a:lnTo>
                <a:lnTo>
                  <a:pt x="223" y="145"/>
                </a:lnTo>
                <a:lnTo>
                  <a:pt x="225" y="145"/>
                </a:lnTo>
                <a:lnTo>
                  <a:pt x="227" y="145"/>
                </a:lnTo>
                <a:lnTo>
                  <a:pt x="227" y="143"/>
                </a:lnTo>
                <a:lnTo>
                  <a:pt x="225" y="143"/>
                </a:lnTo>
                <a:lnTo>
                  <a:pt x="223" y="145"/>
                </a:lnTo>
                <a:lnTo>
                  <a:pt x="223" y="143"/>
                </a:lnTo>
                <a:lnTo>
                  <a:pt x="225" y="141"/>
                </a:lnTo>
                <a:lnTo>
                  <a:pt x="223" y="141"/>
                </a:lnTo>
                <a:lnTo>
                  <a:pt x="221" y="141"/>
                </a:lnTo>
                <a:lnTo>
                  <a:pt x="219" y="141"/>
                </a:lnTo>
                <a:lnTo>
                  <a:pt x="217" y="143"/>
                </a:lnTo>
                <a:lnTo>
                  <a:pt x="215" y="143"/>
                </a:lnTo>
                <a:lnTo>
                  <a:pt x="217" y="141"/>
                </a:lnTo>
                <a:lnTo>
                  <a:pt x="219" y="141"/>
                </a:lnTo>
                <a:lnTo>
                  <a:pt x="221" y="139"/>
                </a:lnTo>
                <a:lnTo>
                  <a:pt x="219" y="137"/>
                </a:lnTo>
                <a:lnTo>
                  <a:pt x="217" y="137"/>
                </a:lnTo>
                <a:lnTo>
                  <a:pt x="215" y="135"/>
                </a:lnTo>
                <a:lnTo>
                  <a:pt x="217" y="135"/>
                </a:lnTo>
                <a:lnTo>
                  <a:pt x="217" y="133"/>
                </a:lnTo>
                <a:lnTo>
                  <a:pt x="217" y="135"/>
                </a:lnTo>
                <a:lnTo>
                  <a:pt x="219" y="135"/>
                </a:lnTo>
                <a:lnTo>
                  <a:pt x="219" y="133"/>
                </a:lnTo>
                <a:lnTo>
                  <a:pt x="217" y="131"/>
                </a:lnTo>
                <a:lnTo>
                  <a:pt x="215" y="131"/>
                </a:lnTo>
                <a:lnTo>
                  <a:pt x="213" y="131"/>
                </a:lnTo>
                <a:lnTo>
                  <a:pt x="211" y="131"/>
                </a:lnTo>
                <a:lnTo>
                  <a:pt x="213" y="131"/>
                </a:lnTo>
                <a:lnTo>
                  <a:pt x="215" y="131"/>
                </a:lnTo>
                <a:lnTo>
                  <a:pt x="217" y="131"/>
                </a:lnTo>
                <a:lnTo>
                  <a:pt x="219" y="131"/>
                </a:lnTo>
                <a:lnTo>
                  <a:pt x="221" y="133"/>
                </a:lnTo>
                <a:lnTo>
                  <a:pt x="219" y="135"/>
                </a:lnTo>
                <a:lnTo>
                  <a:pt x="221" y="135"/>
                </a:lnTo>
                <a:lnTo>
                  <a:pt x="221" y="137"/>
                </a:lnTo>
                <a:lnTo>
                  <a:pt x="223" y="135"/>
                </a:lnTo>
                <a:lnTo>
                  <a:pt x="225" y="135"/>
                </a:lnTo>
                <a:lnTo>
                  <a:pt x="227" y="135"/>
                </a:lnTo>
                <a:lnTo>
                  <a:pt x="229" y="135"/>
                </a:lnTo>
                <a:lnTo>
                  <a:pt x="231" y="135"/>
                </a:lnTo>
                <a:lnTo>
                  <a:pt x="231" y="133"/>
                </a:lnTo>
                <a:lnTo>
                  <a:pt x="227" y="129"/>
                </a:lnTo>
                <a:lnTo>
                  <a:pt x="227" y="127"/>
                </a:lnTo>
                <a:lnTo>
                  <a:pt x="229" y="127"/>
                </a:lnTo>
                <a:lnTo>
                  <a:pt x="231" y="127"/>
                </a:lnTo>
                <a:lnTo>
                  <a:pt x="231" y="129"/>
                </a:lnTo>
                <a:lnTo>
                  <a:pt x="233" y="129"/>
                </a:lnTo>
                <a:lnTo>
                  <a:pt x="235" y="129"/>
                </a:lnTo>
                <a:lnTo>
                  <a:pt x="233" y="127"/>
                </a:lnTo>
                <a:lnTo>
                  <a:pt x="235" y="127"/>
                </a:lnTo>
                <a:lnTo>
                  <a:pt x="237" y="127"/>
                </a:lnTo>
                <a:lnTo>
                  <a:pt x="235" y="125"/>
                </a:lnTo>
                <a:lnTo>
                  <a:pt x="233" y="125"/>
                </a:lnTo>
                <a:lnTo>
                  <a:pt x="231" y="125"/>
                </a:lnTo>
                <a:lnTo>
                  <a:pt x="233" y="123"/>
                </a:lnTo>
                <a:lnTo>
                  <a:pt x="235" y="123"/>
                </a:lnTo>
                <a:lnTo>
                  <a:pt x="237" y="125"/>
                </a:lnTo>
                <a:lnTo>
                  <a:pt x="239" y="125"/>
                </a:lnTo>
                <a:lnTo>
                  <a:pt x="241" y="125"/>
                </a:lnTo>
                <a:lnTo>
                  <a:pt x="241" y="123"/>
                </a:lnTo>
                <a:lnTo>
                  <a:pt x="243" y="123"/>
                </a:lnTo>
                <a:lnTo>
                  <a:pt x="245" y="123"/>
                </a:lnTo>
                <a:lnTo>
                  <a:pt x="243" y="125"/>
                </a:lnTo>
                <a:lnTo>
                  <a:pt x="241" y="127"/>
                </a:lnTo>
                <a:lnTo>
                  <a:pt x="243" y="127"/>
                </a:lnTo>
                <a:lnTo>
                  <a:pt x="245" y="127"/>
                </a:lnTo>
                <a:lnTo>
                  <a:pt x="245" y="129"/>
                </a:lnTo>
                <a:lnTo>
                  <a:pt x="243" y="131"/>
                </a:lnTo>
                <a:lnTo>
                  <a:pt x="245" y="131"/>
                </a:lnTo>
                <a:lnTo>
                  <a:pt x="247" y="129"/>
                </a:lnTo>
                <a:lnTo>
                  <a:pt x="249" y="129"/>
                </a:lnTo>
                <a:lnTo>
                  <a:pt x="247" y="131"/>
                </a:lnTo>
                <a:lnTo>
                  <a:pt x="249" y="133"/>
                </a:lnTo>
                <a:lnTo>
                  <a:pt x="251" y="131"/>
                </a:lnTo>
                <a:lnTo>
                  <a:pt x="253" y="131"/>
                </a:lnTo>
                <a:lnTo>
                  <a:pt x="255" y="131"/>
                </a:lnTo>
                <a:lnTo>
                  <a:pt x="257" y="129"/>
                </a:lnTo>
                <a:lnTo>
                  <a:pt x="259" y="127"/>
                </a:lnTo>
                <a:lnTo>
                  <a:pt x="257" y="129"/>
                </a:lnTo>
                <a:lnTo>
                  <a:pt x="255" y="131"/>
                </a:lnTo>
                <a:lnTo>
                  <a:pt x="253" y="131"/>
                </a:lnTo>
                <a:lnTo>
                  <a:pt x="251" y="133"/>
                </a:lnTo>
                <a:lnTo>
                  <a:pt x="249" y="133"/>
                </a:lnTo>
                <a:lnTo>
                  <a:pt x="249" y="135"/>
                </a:lnTo>
                <a:lnTo>
                  <a:pt x="251" y="135"/>
                </a:lnTo>
                <a:lnTo>
                  <a:pt x="255" y="135"/>
                </a:lnTo>
                <a:lnTo>
                  <a:pt x="257" y="135"/>
                </a:lnTo>
                <a:lnTo>
                  <a:pt x="257" y="133"/>
                </a:lnTo>
                <a:lnTo>
                  <a:pt x="259" y="133"/>
                </a:lnTo>
                <a:lnTo>
                  <a:pt x="261" y="133"/>
                </a:lnTo>
                <a:lnTo>
                  <a:pt x="263" y="133"/>
                </a:lnTo>
                <a:lnTo>
                  <a:pt x="265" y="131"/>
                </a:lnTo>
                <a:lnTo>
                  <a:pt x="267" y="129"/>
                </a:lnTo>
                <a:lnTo>
                  <a:pt x="269" y="129"/>
                </a:lnTo>
                <a:lnTo>
                  <a:pt x="271" y="129"/>
                </a:lnTo>
                <a:lnTo>
                  <a:pt x="273" y="129"/>
                </a:lnTo>
                <a:lnTo>
                  <a:pt x="275" y="127"/>
                </a:lnTo>
                <a:lnTo>
                  <a:pt x="273" y="129"/>
                </a:lnTo>
                <a:lnTo>
                  <a:pt x="271" y="129"/>
                </a:lnTo>
                <a:lnTo>
                  <a:pt x="269" y="129"/>
                </a:lnTo>
                <a:lnTo>
                  <a:pt x="267" y="131"/>
                </a:lnTo>
                <a:lnTo>
                  <a:pt x="265" y="133"/>
                </a:lnTo>
                <a:lnTo>
                  <a:pt x="265" y="135"/>
                </a:lnTo>
                <a:lnTo>
                  <a:pt x="263" y="135"/>
                </a:lnTo>
                <a:lnTo>
                  <a:pt x="261" y="135"/>
                </a:lnTo>
                <a:lnTo>
                  <a:pt x="259" y="135"/>
                </a:lnTo>
                <a:lnTo>
                  <a:pt x="257" y="135"/>
                </a:lnTo>
                <a:lnTo>
                  <a:pt x="255" y="137"/>
                </a:lnTo>
                <a:lnTo>
                  <a:pt x="253" y="139"/>
                </a:lnTo>
                <a:lnTo>
                  <a:pt x="251" y="141"/>
                </a:lnTo>
                <a:lnTo>
                  <a:pt x="253" y="141"/>
                </a:lnTo>
                <a:lnTo>
                  <a:pt x="255" y="141"/>
                </a:lnTo>
                <a:lnTo>
                  <a:pt x="257" y="139"/>
                </a:lnTo>
                <a:lnTo>
                  <a:pt x="259" y="139"/>
                </a:lnTo>
                <a:lnTo>
                  <a:pt x="261" y="139"/>
                </a:lnTo>
                <a:lnTo>
                  <a:pt x="259" y="139"/>
                </a:lnTo>
                <a:lnTo>
                  <a:pt x="257" y="141"/>
                </a:lnTo>
                <a:lnTo>
                  <a:pt x="255" y="141"/>
                </a:lnTo>
                <a:lnTo>
                  <a:pt x="253" y="141"/>
                </a:lnTo>
                <a:lnTo>
                  <a:pt x="255" y="143"/>
                </a:lnTo>
                <a:lnTo>
                  <a:pt x="257" y="143"/>
                </a:lnTo>
                <a:lnTo>
                  <a:pt x="259" y="141"/>
                </a:lnTo>
                <a:lnTo>
                  <a:pt x="261" y="141"/>
                </a:lnTo>
                <a:lnTo>
                  <a:pt x="259" y="141"/>
                </a:lnTo>
                <a:lnTo>
                  <a:pt x="257" y="143"/>
                </a:lnTo>
                <a:lnTo>
                  <a:pt x="255" y="143"/>
                </a:lnTo>
                <a:lnTo>
                  <a:pt x="253" y="145"/>
                </a:lnTo>
                <a:lnTo>
                  <a:pt x="255" y="145"/>
                </a:lnTo>
                <a:lnTo>
                  <a:pt x="257" y="145"/>
                </a:lnTo>
                <a:lnTo>
                  <a:pt x="259" y="145"/>
                </a:lnTo>
                <a:lnTo>
                  <a:pt x="261" y="145"/>
                </a:lnTo>
                <a:lnTo>
                  <a:pt x="263" y="145"/>
                </a:lnTo>
                <a:lnTo>
                  <a:pt x="261" y="145"/>
                </a:lnTo>
                <a:lnTo>
                  <a:pt x="259" y="145"/>
                </a:lnTo>
                <a:lnTo>
                  <a:pt x="257" y="145"/>
                </a:lnTo>
                <a:lnTo>
                  <a:pt x="255" y="147"/>
                </a:lnTo>
                <a:lnTo>
                  <a:pt x="257" y="147"/>
                </a:lnTo>
                <a:lnTo>
                  <a:pt x="257" y="149"/>
                </a:lnTo>
                <a:lnTo>
                  <a:pt x="259" y="151"/>
                </a:lnTo>
                <a:lnTo>
                  <a:pt x="259" y="149"/>
                </a:lnTo>
                <a:lnTo>
                  <a:pt x="261" y="147"/>
                </a:lnTo>
                <a:lnTo>
                  <a:pt x="263" y="147"/>
                </a:lnTo>
                <a:lnTo>
                  <a:pt x="265" y="145"/>
                </a:lnTo>
                <a:lnTo>
                  <a:pt x="263" y="147"/>
                </a:lnTo>
                <a:lnTo>
                  <a:pt x="261" y="149"/>
                </a:lnTo>
                <a:lnTo>
                  <a:pt x="263" y="149"/>
                </a:lnTo>
                <a:lnTo>
                  <a:pt x="265" y="149"/>
                </a:lnTo>
                <a:lnTo>
                  <a:pt x="263" y="149"/>
                </a:lnTo>
                <a:lnTo>
                  <a:pt x="263" y="151"/>
                </a:lnTo>
                <a:lnTo>
                  <a:pt x="265" y="151"/>
                </a:lnTo>
                <a:lnTo>
                  <a:pt x="267" y="151"/>
                </a:lnTo>
                <a:lnTo>
                  <a:pt x="269" y="149"/>
                </a:lnTo>
                <a:lnTo>
                  <a:pt x="267" y="151"/>
                </a:lnTo>
                <a:lnTo>
                  <a:pt x="269" y="151"/>
                </a:lnTo>
                <a:lnTo>
                  <a:pt x="267" y="153"/>
                </a:lnTo>
                <a:lnTo>
                  <a:pt x="269" y="153"/>
                </a:lnTo>
                <a:lnTo>
                  <a:pt x="269" y="155"/>
                </a:lnTo>
                <a:lnTo>
                  <a:pt x="271" y="153"/>
                </a:lnTo>
                <a:lnTo>
                  <a:pt x="273" y="151"/>
                </a:lnTo>
                <a:lnTo>
                  <a:pt x="275" y="151"/>
                </a:lnTo>
                <a:lnTo>
                  <a:pt x="277" y="149"/>
                </a:lnTo>
                <a:lnTo>
                  <a:pt x="277" y="147"/>
                </a:lnTo>
                <a:lnTo>
                  <a:pt x="275" y="145"/>
                </a:lnTo>
                <a:lnTo>
                  <a:pt x="277" y="145"/>
                </a:lnTo>
                <a:lnTo>
                  <a:pt x="277" y="143"/>
                </a:lnTo>
                <a:lnTo>
                  <a:pt x="279" y="143"/>
                </a:lnTo>
                <a:lnTo>
                  <a:pt x="277" y="141"/>
                </a:lnTo>
                <a:lnTo>
                  <a:pt x="279" y="141"/>
                </a:lnTo>
                <a:lnTo>
                  <a:pt x="281" y="139"/>
                </a:lnTo>
                <a:lnTo>
                  <a:pt x="281" y="137"/>
                </a:lnTo>
                <a:lnTo>
                  <a:pt x="281" y="139"/>
                </a:lnTo>
                <a:lnTo>
                  <a:pt x="283" y="141"/>
                </a:lnTo>
                <a:lnTo>
                  <a:pt x="285" y="141"/>
                </a:lnTo>
                <a:lnTo>
                  <a:pt x="287" y="141"/>
                </a:lnTo>
                <a:lnTo>
                  <a:pt x="287" y="139"/>
                </a:lnTo>
                <a:lnTo>
                  <a:pt x="287" y="141"/>
                </a:lnTo>
                <a:lnTo>
                  <a:pt x="289" y="141"/>
                </a:lnTo>
                <a:lnTo>
                  <a:pt x="291" y="141"/>
                </a:lnTo>
                <a:lnTo>
                  <a:pt x="289" y="139"/>
                </a:lnTo>
                <a:lnTo>
                  <a:pt x="291" y="139"/>
                </a:lnTo>
                <a:lnTo>
                  <a:pt x="291" y="137"/>
                </a:lnTo>
                <a:lnTo>
                  <a:pt x="293" y="137"/>
                </a:lnTo>
                <a:lnTo>
                  <a:pt x="295" y="137"/>
                </a:lnTo>
                <a:lnTo>
                  <a:pt x="297" y="135"/>
                </a:lnTo>
                <a:lnTo>
                  <a:pt x="295" y="135"/>
                </a:lnTo>
                <a:lnTo>
                  <a:pt x="291" y="133"/>
                </a:lnTo>
                <a:lnTo>
                  <a:pt x="293" y="133"/>
                </a:lnTo>
                <a:lnTo>
                  <a:pt x="297" y="133"/>
                </a:lnTo>
                <a:lnTo>
                  <a:pt x="299" y="135"/>
                </a:lnTo>
                <a:lnTo>
                  <a:pt x="301" y="133"/>
                </a:lnTo>
                <a:lnTo>
                  <a:pt x="303" y="133"/>
                </a:lnTo>
                <a:lnTo>
                  <a:pt x="301" y="133"/>
                </a:lnTo>
                <a:lnTo>
                  <a:pt x="301" y="131"/>
                </a:lnTo>
                <a:lnTo>
                  <a:pt x="299" y="131"/>
                </a:lnTo>
                <a:lnTo>
                  <a:pt x="297" y="131"/>
                </a:lnTo>
                <a:lnTo>
                  <a:pt x="295" y="131"/>
                </a:lnTo>
                <a:lnTo>
                  <a:pt x="295" y="129"/>
                </a:lnTo>
                <a:lnTo>
                  <a:pt x="297" y="129"/>
                </a:lnTo>
                <a:lnTo>
                  <a:pt x="299" y="129"/>
                </a:lnTo>
                <a:lnTo>
                  <a:pt x="301" y="129"/>
                </a:lnTo>
                <a:lnTo>
                  <a:pt x="301" y="127"/>
                </a:lnTo>
                <a:lnTo>
                  <a:pt x="299" y="127"/>
                </a:lnTo>
                <a:lnTo>
                  <a:pt x="301" y="127"/>
                </a:lnTo>
                <a:lnTo>
                  <a:pt x="303" y="127"/>
                </a:lnTo>
                <a:lnTo>
                  <a:pt x="305" y="129"/>
                </a:lnTo>
                <a:lnTo>
                  <a:pt x="307" y="129"/>
                </a:lnTo>
                <a:lnTo>
                  <a:pt x="309" y="129"/>
                </a:lnTo>
                <a:lnTo>
                  <a:pt x="311" y="127"/>
                </a:lnTo>
                <a:lnTo>
                  <a:pt x="313" y="127"/>
                </a:lnTo>
                <a:lnTo>
                  <a:pt x="311" y="127"/>
                </a:lnTo>
                <a:lnTo>
                  <a:pt x="309" y="127"/>
                </a:lnTo>
                <a:lnTo>
                  <a:pt x="311" y="127"/>
                </a:lnTo>
                <a:lnTo>
                  <a:pt x="313" y="125"/>
                </a:lnTo>
                <a:lnTo>
                  <a:pt x="313" y="123"/>
                </a:lnTo>
                <a:lnTo>
                  <a:pt x="311" y="123"/>
                </a:lnTo>
                <a:lnTo>
                  <a:pt x="309" y="123"/>
                </a:lnTo>
                <a:lnTo>
                  <a:pt x="307" y="123"/>
                </a:lnTo>
                <a:lnTo>
                  <a:pt x="309" y="123"/>
                </a:lnTo>
                <a:lnTo>
                  <a:pt x="311" y="123"/>
                </a:lnTo>
                <a:lnTo>
                  <a:pt x="313" y="123"/>
                </a:lnTo>
                <a:lnTo>
                  <a:pt x="315" y="125"/>
                </a:lnTo>
                <a:lnTo>
                  <a:pt x="317" y="123"/>
                </a:lnTo>
                <a:lnTo>
                  <a:pt x="319" y="123"/>
                </a:lnTo>
                <a:lnTo>
                  <a:pt x="319" y="121"/>
                </a:lnTo>
                <a:lnTo>
                  <a:pt x="317" y="119"/>
                </a:lnTo>
                <a:lnTo>
                  <a:pt x="315" y="119"/>
                </a:lnTo>
                <a:lnTo>
                  <a:pt x="317" y="119"/>
                </a:lnTo>
                <a:lnTo>
                  <a:pt x="315" y="119"/>
                </a:lnTo>
                <a:lnTo>
                  <a:pt x="313" y="119"/>
                </a:lnTo>
                <a:lnTo>
                  <a:pt x="315" y="119"/>
                </a:lnTo>
                <a:lnTo>
                  <a:pt x="315" y="117"/>
                </a:lnTo>
                <a:lnTo>
                  <a:pt x="313" y="119"/>
                </a:lnTo>
                <a:lnTo>
                  <a:pt x="313" y="117"/>
                </a:lnTo>
                <a:lnTo>
                  <a:pt x="311" y="115"/>
                </a:lnTo>
                <a:lnTo>
                  <a:pt x="309" y="117"/>
                </a:lnTo>
                <a:lnTo>
                  <a:pt x="307" y="117"/>
                </a:lnTo>
                <a:lnTo>
                  <a:pt x="307" y="119"/>
                </a:lnTo>
                <a:lnTo>
                  <a:pt x="307" y="121"/>
                </a:lnTo>
                <a:lnTo>
                  <a:pt x="305" y="119"/>
                </a:lnTo>
                <a:lnTo>
                  <a:pt x="305" y="117"/>
                </a:lnTo>
                <a:lnTo>
                  <a:pt x="303" y="117"/>
                </a:lnTo>
                <a:lnTo>
                  <a:pt x="301" y="119"/>
                </a:lnTo>
                <a:lnTo>
                  <a:pt x="301" y="121"/>
                </a:lnTo>
                <a:lnTo>
                  <a:pt x="299" y="123"/>
                </a:lnTo>
                <a:lnTo>
                  <a:pt x="297" y="123"/>
                </a:lnTo>
                <a:lnTo>
                  <a:pt x="299" y="121"/>
                </a:lnTo>
                <a:lnTo>
                  <a:pt x="301" y="119"/>
                </a:lnTo>
                <a:lnTo>
                  <a:pt x="301" y="117"/>
                </a:lnTo>
                <a:lnTo>
                  <a:pt x="299" y="117"/>
                </a:lnTo>
                <a:lnTo>
                  <a:pt x="297" y="117"/>
                </a:lnTo>
                <a:lnTo>
                  <a:pt x="295" y="119"/>
                </a:lnTo>
                <a:lnTo>
                  <a:pt x="293" y="119"/>
                </a:lnTo>
                <a:lnTo>
                  <a:pt x="291" y="121"/>
                </a:lnTo>
                <a:lnTo>
                  <a:pt x="293" y="119"/>
                </a:lnTo>
                <a:lnTo>
                  <a:pt x="291" y="119"/>
                </a:lnTo>
                <a:lnTo>
                  <a:pt x="289" y="119"/>
                </a:lnTo>
                <a:lnTo>
                  <a:pt x="287" y="119"/>
                </a:lnTo>
                <a:lnTo>
                  <a:pt x="289" y="119"/>
                </a:lnTo>
                <a:lnTo>
                  <a:pt x="291" y="119"/>
                </a:lnTo>
                <a:lnTo>
                  <a:pt x="291" y="117"/>
                </a:lnTo>
                <a:lnTo>
                  <a:pt x="293" y="117"/>
                </a:lnTo>
                <a:lnTo>
                  <a:pt x="295" y="117"/>
                </a:lnTo>
                <a:lnTo>
                  <a:pt x="297" y="115"/>
                </a:lnTo>
                <a:lnTo>
                  <a:pt x="299" y="113"/>
                </a:lnTo>
                <a:lnTo>
                  <a:pt x="301" y="113"/>
                </a:lnTo>
                <a:lnTo>
                  <a:pt x="303" y="111"/>
                </a:lnTo>
                <a:lnTo>
                  <a:pt x="301" y="111"/>
                </a:lnTo>
                <a:lnTo>
                  <a:pt x="299" y="111"/>
                </a:lnTo>
                <a:lnTo>
                  <a:pt x="297" y="113"/>
                </a:lnTo>
                <a:lnTo>
                  <a:pt x="295" y="113"/>
                </a:lnTo>
                <a:lnTo>
                  <a:pt x="295" y="115"/>
                </a:lnTo>
                <a:lnTo>
                  <a:pt x="291" y="115"/>
                </a:lnTo>
                <a:lnTo>
                  <a:pt x="293" y="115"/>
                </a:lnTo>
                <a:lnTo>
                  <a:pt x="295" y="115"/>
                </a:lnTo>
                <a:lnTo>
                  <a:pt x="295" y="113"/>
                </a:lnTo>
                <a:lnTo>
                  <a:pt x="293" y="113"/>
                </a:lnTo>
                <a:lnTo>
                  <a:pt x="291" y="113"/>
                </a:lnTo>
                <a:lnTo>
                  <a:pt x="289" y="113"/>
                </a:lnTo>
                <a:lnTo>
                  <a:pt x="287" y="113"/>
                </a:lnTo>
                <a:lnTo>
                  <a:pt x="285" y="113"/>
                </a:lnTo>
                <a:lnTo>
                  <a:pt x="283" y="113"/>
                </a:lnTo>
                <a:lnTo>
                  <a:pt x="281" y="113"/>
                </a:lnTo>
                <a:lnTo>
                  <a:pt x="279" y="115"/>
                </a:lnTo>
                <a:lnTo>
                  <a:pt x="277" y="117"/>
                </a:lnTo>
                <a:lnTo>
                  <a:pt x="279" y="115"/>
                </a:lnTo>
                <a:lnTo>
                  <a:pt x="281" y="113"/>
                </a:lnTo>
                <a:lnTo>
                  <a:pt x="283" y="113"/>
                </a:lnTo>
                <a:lnTo>
                  <a:pt x="285" y="113"/>
                </a:lnTo>
                <a:lnTo>
                  <a:pt x="287" y="113"/>
                </a:lnTo>
                <a:lnTo>
                  <a:pt x="289" y="113"/>
                </a:lnTo>
                <a:lnTo>
                  <a:pt x="287" y="111"/>
                </a:lnTo>
                <a:lnTo>
                  <a:pt x="285" y="113"/>
                </a:lnTo>
                <a:lnTo>
                  <a:pt x="283" y="113"/>
                </a:lnTo>
                <a:lnTo>
                  <a:pt x="281" y="113"/>
                </a:lnTo>
                <a:lnTo>
                  <a:pt x="279" y="113"/>
                </a:lnTo>
                <a:lnTo>
                  <a:pt x="281" y="113"/>
                </a:lnTo>
                <a:lnTo>
                  <a:pt x="281" y="111"/>
                </a:lnTo>
                <a:lnTo>
                  <a:pt x="283" y="111"/>
                </a:lnTo>
                <a:lnTo>
                  <a:pt x="285" y="111"/>
                </a:lnTo>
                <a:lnTo>
                  <a:pt x="283" y="111"/>
                </a:lnTo>
                <a:lnTo>
                  <a:pt x="281" y="111"/>
                </a:lnTo>
                <a:lnTo>
                  <a:pt x="287" y="111"/>
                </a:lnTo>
                <a:lnTo>
                  <a:pt x="289" y="111"/>
                </a:lnTo>
                <a:lnTo>
                  <a:pt x="291" y="109"/>
                </a:lnTo>
                <a:lnTo>
                  <a:pt x="289" y="109"/>
                </a:lnTo>
                <a:lnTo>
                  <a:pt x="287" y="109"/>
                </a:lnTo>
                <a:lnTo>
                  <a:pt x="289" y="107"/>
                </a:lnTo>
                <a:lnTo>
                  <a:pt x="291" y="107"/>
                </a:lnTo>
                <a:lnTo>
                  <a:pt x="293" y="105"/>
                </a:lnTo>
                <a:lnTo>
                  <a:pt x="291" y="105"/>
                </a:lnTo>
                <a:lnTo>
                  <a:pt x="291" y="104"/>
                </a:lnTo>
                <a:lnTo>
                  <a:pt x="289" y="104"/>
                </a:lnTo>
                <a:lnTo>
                  <a:pt x="287" y="105"/>
                </a:lnTo>
                <a:lnTo>
                  <a:pt x="285" y="105"/>
                </a:lnTo>
                <a:lnTo>
                  <a:pt x="287" y="104"/>
                </a:lnTo>
                <a:lnTo>
                  <a:pt x="289" y="104"/>
                </a:lnTo>
                <a:lnTo>
                  <a:pt x="289" y="102"/>
                </a:lnTo>
                <a:lnTo>
                  <a:pt x="287" y="102"/>
                </a:lnTo>
                <a:lnTo>
                  <a:pt x="285" y="104"/>
                </a:lnTo>
                <a:lnTo>
                  <a:pt x="283" y="104"/>
                </a:lnTo>
                <a:lnTo>
                  <a:pt x="281" y="104"/>
                </a:lnTo>
                <a:lnTo>
                  <a:pt x="279" y="104"/>
                </a:lnTo>
                <a:lnTo>
                  <a:pt x="277" y="105"/>
                </a:lnTo>
                <a:lnTo>
                  <a:pt x="279" y="104"/>
                </a:lnTo>
                <a:lnTo>
                  <a:pt x="281" y="104"/>
                </a:lnTo>
                <a:lnTo>
                  <a:pt x="283" y="102"/>
                </a:lnTo>
                <a:lnTo>
                  <a:pt x="285" y="100"/>
                </a:lnTo>
                <a:lnTo>
                  <a:pt x="287" y="100"/>
                </a:lnTo>
                <a:lnTo>
                  <a:pt x="285" y="98"/>
                </a:lnTo>
                <a:lnTo>
                  <a:pt x="283" y="100"/>
                </a:lnTo>
                <a:lnTo>
                  <a:pt x="281" y="100"/>
                </a:lnTo>
                <a:lnTo>
                  <a:pt x="279" y="100"/>
                </a:lnTo>
                <a:lnTo>
                  <a:pt x="277" y="102"/>
                </a:lnTo>
                <a:lnTo>
                  <a:pt x="275" y="102"/>
                </a:lnTo>
                <a:lnTo>
                  <a:pt x="275" y="104"/>
                </a:lnTo>
                <a:lnTo>
                  <a:pt x="275" y="105"/>
                </a:lnTo>
                <a:lnTo>
                  <a:pt x="275" y="104"/>
                </a:lnTo>
                <a:lnTo>
                  <a:pt x="275" y="102"/>
                </a:lnTo>
                <a:lnTo>
                  <a:pt x="277" y="102"/>
                </a:lnTo>
                <a:lnTo>
                  <a:pt x="275" y="100"/>
                </a:lnTo>
                <a:lnTo>
                  <a:pt x="273" y="100"/>
                </a:lnTo>
                <a:lnTo>
                  <a:pt x="271" y="102"/>
                </a:lnTo>
                <a:lnTo>
                  <a:pt x="267" y="105"/>
                </a:lnTo>
                <a:lnTo>
                  <a:pt x="267" y="104"/>
                </a:lnTo>
                <a:lnTo>
                  <a:pt x="269" y="102"/>
                </a:lnTo>
                <a:lnTo>
                  <a:pt x="269" y="100"/>
                </a:lnTo>
                <a:lnTo>
                  <a:pt x="273" y="98"/>
                </a:lnTo>
                <a:lnTo>
                  <a:pt x="273" y="96"/>
                </a:lnTo>
                <a:lnTo>
                  <a:pt x="271" y="98"/>
                </a:lnTo>
                <a:lnTo>
                  <a:pt x="271" y="100"/>
                </a:lnTo>
                <a:lnTo>
                  <a:pt x="269" y="100"/>
                </a:lnTo>
                <a:lnTo>
                  <a:pt x="267" y="100"/>
                </a:lnTo>
                <a:lnTo>
                  <a:pt x="265" y="102"/>
                </a:lnTo>
                <a:lnTo>
                  <a:pt x="263" y="104"/>
                </a:lnTo>
                <a:lnTo>
                  <a:pt x="261" y="102"/>
                </a:lnTo>
                <a:lnTo>
                  <a:pt x="263" y="102"/>
                </a:lnTo>
                <a:lnTo>
                  <a:pt x="265" y="100"/>
                </a:lnTo>
                <a:lnTo>
                  <a:pt x="267" y="100"/>
                </a:lnTo>
                <a:lnTo>
                  <a:pt x="265" y="98"/>
                </a:lnTo>
                <a:lnTo>
                  <a:pt x="267" y="98"/>
                </a:lnTo>
                <a:lnTo>
                  <a:pt x="265" y="96"/>
                </a:lnTo>
                <a:lnTo>
                  <a:pt x="263" y="98"/>
                </a:lnTo>
                <a:lnTo>
                  <a:pt x="263" y="100"/>
                </a:lnTo>
                <a:lnTo>
                  <a:pt x="263" y="98"/>
                </a:lnTo>
                <a:lnTo>
                  <a:pt x="261" y="98"/>
                </a:lnTo>
                <a:lnTo>
                  <a:pt x="259" y="98"/>
                </a:lnTo>
                <a:lnTo>
                  <a:pt x="261" y="96"/>
                </a:lnTo>
                <a:lnTo>
                  <a:pt x="263" y="96"/>
                </a:lnTo>
                <a:lnTo>
                  <a:pt x="261" y="94"/>
                </a:lnTo>
                <a:lnTo>
                  <a:pt x="259" y="94"/>
                </a:lnTo>
                <a:lnTo>
                  <a:pt x="257" y="94"/>
                </a:lnTo>
                <a:lnTo>
                  <a:pt x="255" y="96"/>
                </a:lnTo>
                <a:lnTo>
                  <a:pt x="253" y="96"/>
                </a:lnTo>
                <a:lnTo>
                  <a:pt x="255" y="96"/>
                </a:lnTo>
                <a:lnTo>
                  <a:pt x="257" y="94"/>
                </a:lnTo>
                <a:lnTo>
                  <a:pt x="259" y="94"/>
                </a:lnTo>
                <a:lnTo>
                  <a:pt x="257" y="94"/>
                </a:lnTo>
                <a:lnTo>
                  <a:pt x="255" y="94"/>
                </a:lnTo>
                <a:lnTo>
                  <a:pt x="253" y="94"/>
                </a:lnTo>
                <a:lnTo>
                  <a:pt x="253" y="96"/>
                </a:lnTo>
                <a:lnTo>
                  <a:pt x="253" y="94"/>
                </a:lnTo>
                <a:lnTo>
                  <a:pt x="251" y="94"/>
                </a:lnTo>
                <a:lnTo>
                  <a:pt x="253" y="94"/>
                </a:lnTo>
                <a:lnTo>
                  <a:pt x="255" y="92"/>
                </a:lnTo>
                <a:lnTo>
                  <a:pt x="257" y="92"/>
                </a:lnTo>
                <a:lnTo>
                  <a:pt x="259" y="92"/>
                </a:lnTo>
                <a:lnTo>
                  <a:pt x="261" y="94"/>
                </a:lnTo>
                <a:lnTo>
                  <a:pt x="263" y="92"/>
                </a:lnTo>
                <a:lnTo>
                  <a:pt x="267" y="92"/>
                </a:lnTo>
                <a:lnTo>
                  <a:pt x="265" y="92"/>
                </a:lnTo>
                <a:lnTo>
                  <a:pt x="263" y="92"/>
                </a:lnTo>
                <a:lnTo>
                  <a:pt x="261" y="92"/>
                </a:lnTo>
                <a:lnTo>
                  <a:pt x="259" y="92"/>
                </a:lnTo>
                <a:lnTo>
                  <a:pt x="257" y="90"/>
                </a:lnTo>
                <a:lnTo>
                  <a:pt x="255" y="90"/>
                </a:lnTo>
                <a:lnTo>
                  <a:pt x="253" y="92"/>
                </a:lnTo>
                <a:lnTo>
                  <a:pt x="255" y="90"/>
                </a:lnTo>
                <a:lnTo>
                  <a:pt x="257" y="90"/>
                </a:lnTo>
                <a:lnTo>
                  <a:pt x="255" y="90"/>
                </a:lnTo>
                <a:lnTo>
                  <a:pt x="253" y="90"/>
                </a:lnTo>
                <a:lnTo>
                  <a:pt x="251" y="92"/>
                </a:lnTo>
                <a:lnTo>
                  <a:pt x="249" y="92"/>
                </a:lnTo>
                <a:lnTo>
                  <a:pt x="251" y="90"/>
                </a:lnTo>
                <a:lnTo>
                  <a:pt x="249" y="90"/>
                </a:lnTo>
                <a:lnTo>
                  <a:pt x="247" y="90"/>
                </a:lnTo>
                <a:lnTo>
                  <a:pt x="245" y="90"/>
                </a:lnTo>
                <a:lnTo>
                  <a:pt x="243" y="90"/>
                </a:lnTo>
                <a:lnTo>
                  <a:pt x="241" y="90"/>
                </a:lnTo>
                <a:lnTo>
                  <a:pt x="243" y="90"/>
                </a:lnTo>
                <a:lnTo>
                  <a:pt x="241" y="88"/>
                </a:lnTo>
                <a:lnTo>
                  <a:pt x="239" y="90"/>
                </a:lnTo>
                <a:lnTo>
                  <a:pt x="241" y="88"/>
                </a:lnTo>
                <a:lnTo>
                  <a:pt x="243" y="88"/>
                </a:lnTo>
                <a:lnTo>
                  <a:pt x="245" y="88"/>
                </a:lnTo>
                <a:lnTo>
                  <a:pt x="247" y="88"/>
                </a:lnTo>
                <a:lnTo>
                  <a:pt x="249" y="88"/>
                </a:lnTo>
                <a:lnTo>
                  <a:pt x="251" y="88"/>
                </a:lnTo>
                <a:lnTo>
                  <a:pt x="249" y="86"/>
                </a:lnTo>
                <a:lnTo>
                  <a:pt x="247" y="86"/>
                </a:lnTo>
                <a:lnTo>
                  <a:pt x="245" y="86"/>
                </a:lnTo>
                <a:lnTo>
                  <a:pt x="243" y="86"/>
                </a:lnTo>
                <a:lnTo>
                  <a:pt x="241" y="86"/>
                </a:lnTo>
                <a:lnTo>
                  <a:pt x="239" y="86"/>
                </a:lnTo>
                <a:lnTo>
                  <a:pt x="237" y="86"/>
                </a:lnTo>
                <a:lnTo>
                  <a:pt x="237" y="84"/>
                </a:lnTo>
                <a:lnTo>
                  <a:pt x="235" y="84"/>
                </a:lnTo>
                <a:lnTo>
                  <a:pt x="237" y="84"/>
                </a:lnTo>
                <a:lnTo>
                  <a:pt x="239" y="84"/>
                </a:lnTo>
                <a:lnTo>
                  <a:pt x="241" y="86"/>
                </a:lnTo>
                <a:lnTo>
                  <a:pt x="243" y="86"/>
                </a:lnTo>
                <a:lnTo>
                  <a:pt x="245" y="86"/>
                </a:lnTo>
                <a:lnTo>
                  <a:pt x="247" y="84"/>
                </a:lnTo>
                <a:lnTo>
                  <a:pt x="251" y="86"/>
                </a:lnTo>
                <a:lnTo>
                  <a:pt x="253" y="86"/>
                </a:lnTo>
                <a:lnTo>
                  <a:pt x="255" y="86"/>
                </a:lnTo>
                <a:lnTo>
                  <a:pt x="253" y="84"/>
                </a:lnTo>
                <a:lnTo>
                  <a:pt x="251" y="84"/>
                </a:lnTo>
                <a:lnTo>
                  <a:pt x="249" y="84"/>
                </a:lnTo>
                <a:lnTo>
                  <a:pt x="251" y="84"/>
                </a:lnTo>
                <a:lnTo>
                  <a:pt x="253" y="84"/>
                </a:lnTo>
                <a:lnTo>
                  <a:pt x="255" y="84"/>
                </a:lnTo>
                <a:lnTo>
                  <a:pt x="253" y="82"/>
                </a:lnTo>
                <a:lnTo>
                  <a:pt x="251" y="82"/>
                </a:lnTo>
                <a:lnTo>
                  <a:pt x="249" y="82"/>
                </a:lnTo>
                <a:lnTo>
                  <a:pt x="251" y="82"/>
                </a:lnTo>
                <a:lnTo>
                  <a:pt x="253" y="82"/>
                </a:lnTo>
                <a:lnTo>
                  <a:pt x="255" y="82"/>
                </a:lnTo>
                <a:lnTo>
                  <a:pt x="257" y="82"/>
                </a:lnTo>
                <a:lnTo>
                  <a:pt x="259" y="82"/>
                </a:lnTo>
                <a:lnTo>
                  <a:pt x="257" y="80"/>
                </a:lnTo>
                <a:lnTo>
                  <a:pt x="255" y="80"/>
                </a:lnTo>
                <a:lnTo>
                  <a:pt x="253" y="78"/>
                </a:lnTo>
                <a:lnTo>
                  <a:pt x="251" y="78"/>
                </a:lnTo>
                <a:lnTo>
                  <a:pt x="249" y="80"/>
                </a:lnTo>
                <a:lnTo>
                  <a:pt x="247" y="80"/>
                </a:lnTo>
                <a:lnTo>
                  <a:pt x="245" y="80"/>
                </a:lnTo>
                <a:lnTo>
                  <a:pt x="243" y="82"/>
                </a:lnTo>
                <a:lnTo>
                  <a:pt x="245" y="80"/>
                </a:lnTo>
                <a:lnTo>
                  <a:pt x="243" y="80"/>
                </a:lnTo>
                <a:lnTo>
                  <a:pt x="245" y="80"/>
                </a:lnTo>
                <a:lnTo>
                  <a:pt x="247" y="80"/>
                </a:lnTo>
                <a:lnTo>
                  <a:pt x="249" y="80"/>
                </a:lnTo>
                <a:lnTo>
                  <a:pt x="249" y="78"/>
                </a:lnTo>
                <a:lnTo>
                  <a:pt x="247" y="78"/>
                </a:lnTo>
                <a:lnTo>
                  <a:pt x="249" y="78"/>
                </a:lnTo>
                <a:lnTo>
                  <a:pt x="251" y="78"/>
                </a:lnTo>
                <a:lnTo>
                  <a:pt x="253" y="78"/>
                </a:lnTo>
                <a:lnTo>
                  <a:pt x="255" y="78"/>
                </a:lnTo>
                <a:lnTo>
                  <a:pt x="257" y="78"/>
                </a:lnTo>
                <a:lnTo>
                  <a:pt x="255" y="76"/>
                </a:lnTo>
                <a:lnTo>
                  <a:pt x="253" y="78"/>
                </a:lnTo>
                <a:lnTo>
                  <a:pt x="251" y="76"/>
                </a:lnTo>
                <a:lnTo>
                  <a:pt x="249" y="76"/>
                </a:lnTo>
                <a:lnTo>
                  <a:pt x="247" y="76"/>
                </a:lnTo>
                <a:lnTo>
                  <a:pt x="245" y="76"/>
                </a:lnTo>
                <a:lnTo>
                  <a:pt x="243" y="76"/>
                </a:lnTo>
                <a:lnTo>
                  <a:pt x="245" y="76"/>
                </a:lnTo>
                <a:lnTo>
                  <a:pt x="247" y="76"/>
                </a:lnTo>
                <a:lnTo>
                  <a:pt x="249" y="76"/>
                </a:lnTo>
                <a:lnTo>
                  <a:pt x="251" y="76"/>
                </a:lnTo>
                <a:lnTo>
                  <a:pt x="253" y="76"/>
                </a:lnTo>
                <a:lnTo>
                  <a:pt x="255" y="76"/>
                </a:lnTo>
                <a:lnTo>
                  <a:pt x="257" y="76"/>
                </a:lnTo>
                <a:lnTo>
                  <a:pt x="259" y="78"/>
                </a:lnTo>
                <a:lnTo>
                  <a:pt x="261" y="78"/>
                </a:lnTo>
                <a:lnTo>
                  <a:pt x="263" y="78"/>
                </a:lnTo>
                <a:lnTo>
                  <a:pt x="265" y="78"/>
                </a:lnTo>
                <a:lnTo>
                  <a:pt x="267" y="78"/>
                </a:lnTo>
                <a:lnTo>
                  <a:pt x="269" y="78"/>
                </a:lnTo>
                <a:lnTo>
                  <a:pt x="271" y="78"/>
                </a:lnTo>
                <a:lnTo>
                  <a:pt x="273" y="80"/>
                </a:lnTo>
                <a:lnTo>
                  <a:pt x="275" y="80"/>
                </a:lnTo>
                <a:lnTo>
                  <a:pt x="277" y="78"/>
                </a:lnTo>
                <a:lnTo>
                  <a:pt x="275" y="76"/>
                </a:lnTo>
                <a:lnTo>
                  <a:pt x="275" y="74"/>
                </a:lnTo>
                <a:lnTo>
                  <a:pt x="273" y="74"/>
                </a:lnTo>
                <a:lnTo>
                  <a:pt x="271" y="74"/>
                </a:lnTo>
                <a:lnTo>
                  <a:pt x="269" y="74"/>
                </a:lnTo>
                <a:lnTo>
                  <a:pt x="267" y="74"/>
                </a:lnTo>
                <a:lnTo>
                  <a:pt x="265" y="74"/>
                </a:lnTo>
                <a:lnTo>
                  <a:pt x="263" y="74"/>
                </a:lnTo>
                <a:lnTo>
                  <a:pt x="261" y="74"/>
                </a:lnTo>
                <a:lnTo>
                  <a:pt x="259" y="74"/>
                </a:lnTo>
                <a:lnTo>
                  <a:pt x="257" y="72"/>
                </a:lnTo>
                <a:lnTo>
                  <a:pt x="255" y="72"/>
                </a:lnTo>
                <a:lnTo>
                  <a:pt x="253" y="72"/>
                </a:lnTo>
                <a:lnTo>
                  <a:pt x="251" y="72"/>
                </a:lnTo>
                <a:lnTo>
                  <a:pt x="249" y="72"/>
                </a:lnTo>
                <a:lnTo>
                  <a:pt x="247" y="72"/>
                </a:lnTo>
                <a:lnTo>
                  <a:pt x="245" y="72"/>
                </a:lnTo>
                <a:lnTo>
                  <a:pt x="243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2"/>
                </a:lnTo>
                <a:lnTo>
                  <a:pt x="237" y="72"/>
                </a:lnTo>
                <a:lnTo>
                  <a:pt x="239" y="72"/>
                </a:lnTo>
                <a:lnTo>
                  <a:pt x="241" y="72"/>
                </a:lnTo>
                <a:lnTo>
                  <a:pt x="243" y="72"/>
                </a:lnTo>
                <a:lnTo>
                  <a:pt x="245" y="72"/>
                </a:lnTo>
                <a:lnTo>
                  <a:pt x="247" y="72"/>
                </a:lnTo>
                <a:lnTo>
                  <a:pt x="249" y="72"/>
                </a:lnTo>
                <a:lnTo>
                  <a:pt x="251" y="72"/>
                </a:lnTo>
                <a:lnTo>
                  <a:pt x="253" y="70"/>
                </a:lnTo>
                <a:lnTo>
                  <a:pt x="255" y="70"/>
                </a:lnTo>
                <a:lnTo>
                  <a:pt x="257" y="70"/>
                </a:lnTo>
                <a:lnTo>
                  <a:pt x="259" y="70"/>
                </a:lnTo>
                <a:lnTo>
                  <a:pt x="261" y="70"/>
                </a:lnTo>
                <a:lnTo>
                  <a:pt x="263" y="68"/>
                </a:lnTo>
                <a:lnTo>
                  <a:pt x="265" y="68"/>
                </a:lnTo>
                <a:lnTo>
                  <a:pt x="267" y="68"/>
                </a:lnTo>
                <a:lnTo>
                  <a:pt x="269" y="68"/>
                </a:lnTo>
                <a:lnTo>
                  <a:pt x="271" y="68"/>
                </a:lnTo>
                <a:lnTo>
                  <a:pt x="273" y="70"/>
                </a:lnTo>
                <a:lnTo>
                  <a:pt x="275" y="70"/>
                </a:lnTo>
                <a:lnTo>
                  <a:pt x="277" y="68"/>
                </a:lnTo>
                <a:lnTo>
                  <a:pt x="277" y="66"/>
                </a:lnTo>
                <a:lnTo>
                  <a:pt x="277" y="64"/>
                </a:lnTo>
                <a:lnTo>
                  <a:pt x="275" y="62"/>
                </a:lnTo>
                <a:lnTo>
                  <a:pt x="275" y="60"/>
                </a:lnTo>
                <a:lnTo>
                  <a:pt x="273" y="60"/>
                </a:lnTo>
                <a:lnTo>
                  <a:pt x="271" y="58"/>
                </a:lnTo>
                <a:lnTo>
                  <a:pt x="269" y="60"/>
                </a:lnTo>
                <a:lnTo>
                  <a:pt x="267" y="60"/>
                </a:lnTo>
                <a:lnTo>
                  <a:pt x="265" y="62"/>
                </a:lnTo>
                <a:lnTo>
                  <a:pt x="263" y="64"/>
                </a:lnTo>
                <a:lnTo>
                  <a:pt x="261" y="64"/>
                </a:lnTo>
                <a:lnTo>
                  <a:pt x="259" y="64"/>
                </a:lnTo>
                <a:lnTo>
                  <a:pt x="257" y="66"/>
                </a:lnTo>
                <a:lnTo>
                  <a:pt x="255" y="66"/>
                </a:lnTo>
                <a:lnTo>
                  <a:pt x="253" y="66"/>
                </a:lnTo>
                <a:lnTo>
                  <a:pt x="251" y="66"/>
                </a:lnTo>
                <a:lnTo>
                  <a:pt x="249" y="68"/>
                </a:lnTo>
                <a:lnTo>
                  <a:pt x="247" y="68"/>
                </a:lnTo>
                <a:lnTo>
                  <a:pt x="245" y="68"/>
                </a:lnTo>
                <a:lnTo>
                  <a:pt x="243" y="68"/>
                </a:lnTo>
                <a:lnTo>
                  <a:pt x="241" y="68"/>
                </a:lnTo>
                <a:lnTo>
                  <a:pt x="239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5" y="68"/>
                </a:lnTo>
                <a:lnTo>
                  <a:pt x="247" y="68"/>
                </a:lnTo>
                <a:lnTo>
                  <a:pt x="249" y="66"/>
                </a:lnTo>
                <a:lnTo>
                  <a:pt x="251" y="66"/>
                </a:lnTo>
                <a:lnTo>
                  <a:pt x="253" y="64"/>
                </a:lnTo>
                <a:lnTo>
                  <a:pt x="255" y="64"/>
                </a:lnTo>
                <a:lnTo>
                  <a:pt x="257" y="64"/>
                </a:lnTo>
                <a:lnTo>
                  <a:pt x="259" y="64"/>
                </a:lnTo>
                <a:lnTo>
                  <a:pt x="259" y="62"/>
                </a:lnTo>
                <a:lnTo>
                  <a:pt x="259" y="60"/>
                </a:lnTo>
                <a:lnTo>
                  <a:pt x="257" y="60"/>
                </a:lnTo>
                <a:lnTo>
                  <a:pt x="255" y="62"/>
                </a:lnTo>
                <a:lnTo>
                  <a:pt x="253" y="62"/>
                </a:lnTo>
                <a:lnTo>
                  <a:pt x="251" y="62"/>
                </a:lnTo>
                <a:lnTo>
                  <a:pt x="249" y="62"/>
                </a:lnTo>
                <a:lnTo>
                  <a:pt x="247" y="62"/>
                </a:lnTo>
                <a:lnTo>
                  <a:pt x="245" y="62"/>
                </a:lnTo>
                <a:lnTo>
                  <a:pt x="245" y="64"/>
                </a:lnTo>
                <a:lnTo>
                  <a:pt x="243" y="66"/>
                </a:lnTo>
                <a:lnTo>
                  <a:pt x="241" y="64"/>
                </a:lnTo>
                <a:lnTo>
                  <a:pt x="239" y="66"/>
                </a:lnTo>
                <a:lnTo>
                  <a:pt x="237" y="66"/>
                </a:lnTo>
                <a:lnTo>
                  <a:pt x="235" y="66"/>
                </a:lnTo>
                <a:lnTo>
                  <a:pt x="233" y="68"/>
                </a:lnTo>
                <a:lnTo>
                  <a:pt x="235" y="66"/>
                </a:lnTo>
                <a:lnTo>
                  <a:pt x="237" y="66"/>
                </a:lnTo>
                <a:lnTo>
                  <a:pt x="239" y="64"/>
                </a:lnTo>
                <a:lnTo>
                  <a:pt x="241" y="64"/>
                </a:lnTo>
                <a:lnTo>
                  <a:pt x="243" y="64"/>
                </a:lnTo>
                <a:lnTo>
                  <a:pt x="241" y="64"/>
                </a:lnTo>
                <a:lnTo>
                  <a:pt x="239" y="64"/>
                </a:lnTo>
                <a:lnTo>
                  <a:pt x="241" y="64"/>
                </a:lnTo>
                <a:lnTo>
                  <a:pt x="243" y="64"/>
                </a:lnTo>
                <a:lnTo>
                  <a:pt x="243" y="62"/>
                </a:lnTo>
                <a:lnTo>
                  <a:pt x="245" y="62"/>
                </a:lnTo>
                <a:lnTo>
                  <a:pt x="247" y="62"/>
                </a:lnTo>
                <a:lnTo>
                  <a:pt x="249" y="60"/>
                </a:lnTo>
                <a:lnTo>
                  <a:pt x="251" y="60"/>
                </a:lnTo>
                <a:lnTo>
                  <a:pt x="253" y="60"/>
                </a:lnTo>
                <a:lnTo>
                  <a:pt x="255" y="60"/>
                </a:lnTo>
                <a:lnTo>
                  <a:pt x="257" y="60"/>
                </a:lnTo>
                <a:lnTo>
                  <a:pt x="259" y="60"/>
                </a:lnTo>
                <a:lnTo>
                  <a:pt x="261" y="58"/>
                </a:lnTo>
                <a:lnTo>
                  <a:pt x="263" y="58"/>
                </a:lnTo>
                <a:lnTo>
                  <a:pt x="265" y="56"/>
                </a:lnTo>
                <a:lnTo>
                  <a:pt x="267" y="56"/>
                </a:lnTo>
                <a:lnTo>
                  <a:pt x="269" y="56"/>
                </a:lnTo>
                <a:lnTo>
                  <a:pt x="269" y="54"/>
                </a:lnTo>
                <a:lnTo>
                  <a:pt x="265" y="54"/>
                </a:lnTo>
                <a:lnTo>
                  <a:pt x="263" y="52"/>
                </a:lnTo>
                <a:lnTo>
                  <a:pt x="259" y="50"/>
                </a:lnTo>
                <a:lnTo>
                  <a:pt x="257" y="50"/>
                </a:lnTo>
                <a:lnTo>
                  <a:pt x="255" y="52"/>
                </a:lnTo>
                <a:lnTo>
                  <a:pt x="253" y="52"/>
                </a:lnTo>
                <a:lnTo>
                  <a:pt x="251" y="52"/>
                </a:lnTo>
                <a:lnTo>
                  <a:pt x="249" y="54"/>
                </a:lnTo>
                <a:lnTo>
                  <a:pt x="247" y="54"/>
                </a:lnTo>
                <a:lnTo>
                  <a:pt x="245" y="54"/>
                </a:lnTo>
                <a:lnTo>
                  <a:pt x="243" y="54"/>
                </a:lnTo>
                <a:lnTo>
                  <a:pt x="243" y="56"/>
                </a:lnTo>
                <a:lnTo>
                  <a:pt x="241" y="56"/>
                </a:lnTo>
                <a:lnTo>
                  <a:pt x="243" y="54"/>
                </a:lnTo>
                <a:lnTo>
                  <a:pt x="245" y="54"/>
                </a:lnTo>
                <a:lnTo>
                  <a:pt x="247" y="54"/>
                </a:lnTo>
                <a:lnTo>
                  <a:pt x="249" y="52"/>
                </a:lnTo>
                <a:lnTo>
                  <a:pt x="251" y="52"/>
                </a:lnTo>
                <a:lnTo>
                  <a:pt x="253" y="52"/>
                </a:lnTo>
                <a:lnTo>
                  <a:pt x="253" y="50"/>
                </a:lnTo>
                <a:lnTo>
                  <a:pt x="251" y="50"/>
                </a:lnTo>
                <a:lnTo>
                  <a:pt x="249" y="50"/>
                </a:lnTo>
                <a:lnTo>
                  <a:pt x="247" y="50"/>
                </a:lnTo>
                <a:lnTo>
                  <a:pt x="245" y="52"/>
                </a:lnTo>
                <a:lnTo>
                  <a:pt x="243" y="52"/>
                </a:lnTo>
                <a:lnTo>
                  <a:pt x="241" y="52"/>
                </a:lnTo>
                <a:lnTo>
                  <a:pt x="239" y="52"/>
                </a:lnTo>
                <a:lnTo>
                  <a:pt x="237" y="54"/>
                </a:lnTo>
                <a:lnTo>
                  <a:pt x="235" y="54"/>
                </a:lnTo>
                <a:lnTo>
                  <a:pt x="233" y="56"/>
                </a:lnTo>
                <a:lnTo>
                  <a:pt x="231" y="58"/>
                </a:lnTo>
                <a:lnTo>
                  <a:pt x="229" y="60"/>
                </a:lnTo>
                <a:lnTo>
                  <a:pt x="227" y="60"/>
                </a:lnTo>
                <a:lnTo>
                  <a:pt x="225" y="62"/>
                </a:lnTo>
                <a:lnTo>
                  <a:pt x="223" y="62"/>
                </a:lnTo>
                <a:lnTo>
                  <a:pt x="221" y="64"/>
                </a:lnTo>
                <a:lnTo>
                  <a:pt x="223" y="62"/>
                </a:lnTo>
                <a:lnTo>
                  <a:pt x="225" y="62"/>
                </a:lnTo>
                <a:lnTo>
                  <a:pt x="227" y="60"/>
                </a:lnTo>
                <a:lnTo>
                  <a:pt x="229" y="58"/>
                </a:lnTo>
                <a:lnTo>
                  <a:pt x="231" y="56"/>
                </a:lnTo>
                <a:lnTo>
                  <a:pt x="233" y="56"/>
                </a:lnTo>
                <a:lnTo>
                  <a:pt x="231" y="54"/>
                </a:lnTo>
                <a:lnTo>
                  <a:pt x="229" y="54"/>
                </a:lnTo>
                <a:lnTo>
                  <a:pt x="227" y="56"/>
                </a:lnTo>
                <a:lnTo>
                  <a:pt x="225" y="56"/>
                </a:lnTo>
                <a:lnTo>
                  <a:pt x="223" y="58"/>
                </a:lnTo>
                <a:lnTo>
                  <a:pt x="221" y="60"/>
                </a:lnTo>
                <a:lnTo>
                  <a:pt x="223" y="58"/>
                </a:lnTo>
                <a:lnTo>
                  <a:pt x="221" y="58"/>
                </a:lnTo>
                <a:lnTo>
                  <a:pt x="223" y="56"/>
                </a:lnTo>
                <a:lnTo>
                  <a:pt x="227" y="56"/>
                </a:lnTo>
                <a:lnTo>
                  <a:pt x="227" y="54"/>
                </a:lnTo>
                <a:lnTo>
                  <a:pt x="229" y="54"/>
                </a:lnTo>
                <a:lnTo>
                  <a:pt x="231" y="54"/>
                </a:lnTo>
                <a:lnTo>
                  <a:pt x="233" y="54"/>
                </a:lnTo>
                <a:lnTo>
                  <a:pt x="235" y="52"/>
                </a:lnTo>
                <a:lnTo>
                  <a:pt x="237" y="52"/>
                </a:lnTo>
                <a:lnTo>
                  <a:pt x="239" y="52"/>
                </a:lnTo>
                <a:lnTo>
                  <a:pt x="241" y="52"/>
                </a:lnTo>
                <a:lnTo>
                  <a:pt x="243" y="50"/>
                </a:lnTo>
                <a:lnTo>
                  <a:pt x="245" y="50"/>
                </a:lnTo>
                <a:lnTo>
                  <a:pt x="247" y="48"/>
                </a:lnTo>
                <a:lnTo>
                  <a:pt x="247" y="46"/>
                </a:lnTo>
                <a:lnTo>
                  <a:pt x="245" y="46"/>
                </a:lnTo>
                <a:lnTo>
                  <a:pt x="243" y="46"/>
                </a:lnTo>
                <a:lnTo>
                  <a:pt x="241" y="46"/>
                </a:lnTo>
                <a:lnTo>
                  <a:pt x="239" y="46"/>
                </a:lnTo>
                <a:lnTo>
                  <a:pt x="237" y="48"/>
                </a:lnTo>
                <a:lnTo>
                  <a:pt x="235" y="50"/>
                </a:lnTo>
                <a:lnTo>
                  <a:pt x="233" y="50"/>
                </a:lnTo>
                <a:lnTo>
                  <a:pt x="231" y="50"/>
                </a:lnTo>
                <a:lnTo>
                  <a:pt x="229" y="50"/>
                </a:lnTo>
                <a:lnTo>
                  <a:pt x="227" y="50"/>
                </a:lnTo>
                <a:lnTo>
                  <a:pt x="225" y="50"/>
                </a:lnTo>
                <a:lnTo>
                  <a:pt x="223" y="52"/>
                </a:lnTo>
                <a:lnTo>
                  <a:pt x="221" y="52"/>
                </a:lnTo>
                <a:lnTo>
                  <a:pt x="219" y="54"/>
                </a:lnTo>
                <a:lnTo>
                  <a:pt x="217" y="54"/>
                </a:lnTo>
                <a:lnTo>
                  <a:pt x="215" y="54"/>
                </a:lnTo>
                <a:lnTo>
                  <a:pt x="217" y="54"/>
                </a:lnTo>
                <a:lnTo>
                  <a:pt x="219" y="52"/>
                </a:lnTo>
                <a:lnTo>
                  <a:pt x="221" y="52"/>
                </a:lnTo>
                <a:lnTo>
                  <a:pt x="223" y="50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9" y="50"/>
                </a:lnTo>
                <a:lnTo>
                  <a:pt x="221" y="50"/>
                </a:lnTo>
                <a:lnTo>
                  <a:pt x="223" y="50"/>
                </a:lnTo>
                <a:lnTo>
                  <a:pt x="225" y="48"/>
                </a:lnTo>
                <a:lnTo>
                  <a:pt x="227" y="46"/>
                </a:lnTo>
                <a:lnTo>
                  <a:pt x="229" y="46"/>
                </a:lnTo>
                <a:lnTo>
                  <a:pt x="231" y="46"/>
                </a:lnTo>
                <a:lnTo>
                  <a:pt x="233" y="46"/>
                </a:lnTo>
                <a:lnTo>
                  <a:pt x="235" y="46"/>
                </a:lnTo>
                <a:lnTo>
                  <a:pt x="237" y="46"/>
                </a:lnTo>
                <a:lnTo>
                  <a:pt x="239" y="44"/>
                </a:lnTo>
                <a:lnTo>
                  <a:pt x="241" y="44"/>
                </a:lnTo>
                <a:lnTo>
                  <a:pt x="243" y="44"/>
                </a:lnTo>
                <a:lnTo>
                  <a:pt x="243" y="42"/>
                </a:lnTo>
                <a:lnTo>
                  <a:pt x="241" y="40"/>
                </a:lnTo>
                <a:lnTo>
                  <a:pt x="239" y="38"/>
                </a:lnTo>
                <a:lnTo>
                  <a:pt x="237" y="38"/>
                </a:lnTo>
                <a:lnTo>
                  <a:pt x="235" y="38"/>
                </a:lnTo>
                <a:lnTo>
                  <a:pt x="233" y="36"/>
                </a:lnTo>
                <a:lnTo>
                  <a:pt x="231" y="36"/>
                </a:lnTo>
                <a:lnTo>
                  <a:pt x="229" y="36"/>
                </a:lnTo>
                <a:lnTo>
                  <a:pt x="227" y="38"/>
                </a:lnTo>
                <a:lnTo>
                  <a:pt x="225" y="38"/>
                </a:lnTo>
                <a:lnTo>
                  <a:pt x="223" y="40"/>
                </a:lnTo>
                <a:lnTo>
                  <a:pt x="221" y="40"/>
                </a:lnTo>
                <a:lnTo>
                  <a:pt x="219" y="42"/>
                </a:lnTo>
                <a:lnTo>
                  <a:pt x="217" y="44"/>
                </a:lnTo>
                <a:lnTo>
                  <a:pt x="215" y="44"/>
                </a:lnTo>
                <a:lnTo>
                  <a:pt x="213" y="46"/>
                </a:lnTo>
                <a:lnTo>
                  <a:pt x="211" y="46"/>
                </a:lnTo>
                <a:lnTo>
                  <a:pt x="213" y="46"/>
                </a:lnTo>
                <a:lnTo>
                  <a:pt x="213" y="44"/>
                </a:lnTo>
                <a:lnTo>
                  <a:pt x="215" y="42"/>
                </a:lnTo>
                <a:lnTo>
                  <a:pt x="217" y="42"/>
                </a:lnTo>
                <a:lnTo>
                  <a:pt x="215" y="42"/>
                </a:lnTo>
                <a:lnTo>
                  <a:pt x="213" y="42"/>
                </a:lnTo>
                <a:lnTo>
                  <a:pt x="211" y="42"/>
                </a:lnTo>
                <a:lnTo>
                  <a:pt x="211" y="44"/>
                </a:lnTo>
                <a:lnTo>
                  <a:pt x="209" y="44"/>
                </a:lnTo>
                <a:lnTo>
                  <a:pt x="207" y="46"/>
                </a:lnTo>
                <a:lnTo>
                  <a:pt x="205" y="46"/>
                </a:lnTo>
                <a:lnTo>
                  <a:pt x="207" y="46"/>
                </a:lnTo>
                <a:lnTo>
                  <a:pt x="209" y="44"/>
                </a:lnTo>
                <a:lnTo>
                  <a:pt x="211" y="42"/>
                </a:lnTo>
                <a:lnTo>
                  <a:pt x="213" y="42"/>
                </a:lnTo>
                <a:lnTo>
                  <a:pt x="213" y="40"/>
                </a:lnTo>
                <a:lnTo>
                  <a:pt x="211" y="40"/>
                </a:lnTo>
                <a:lnTo>
                  <a:pt x="213" y="40"/>
                </a:lnTo>
                <a:lnTo>
                  <a:pt x="215" y="38"/>
                </a:lnTo>
                <a:lnTo>
                  <a:pt x="213" y="38"/>
                </a:lnTo>
                <a:lnTo>
                  <a:pt x="211" y="38"/>
                </a:lnTo>
                <a:lnTo>
                  <a:pt x="209" y="40"/>
                </a:lnTo>
                <a:lnTo>
                  <a:pt x="207" y="40"/>
                </a:lnTo>
                <a:lnTo>
                  <a:pt x="205" y="42"/>
                </a:lnTo>
                <a:lnTo>
                  <a:pt x="203" y="42"/>
                </a:lnTo>
                <a:lnTo>
                  <a:pt x="201" y="44"/>
                </a:lnTo>
                <a:lnTo>
                  <a:pt x="203" y="42"/>
                </a:lnTo>
                <a:lnTo>
                  <a:pt x="205" y="42"/>
                </a:lnTo>
                <a:lnTo>
                  <a:pt x="207" y="40"/>
                </a:lnTo>
                <a:lnTo>
                  <a:pt x="205" y="40"/>
                </a:lnTo>
                <a:lnTo>
                  <a:pt x="203" y="40"/>
                </a:lnTo>
                <a:lnTo>
                  <a:pt x="205" y="40"/>
                </a:lnTo>
                <a:lnTo>
                  <a:pt x="207" y="40"/>
                </a:lnTo>
                <a:lnTo>
                  <a:pt x="209" y="38"/>
                </a:lnTo>
                <a:lnTo>
                  <a:pt x="211" y="38"/>
                </a:lnTo>
                <a:lnTo>
                  <a:pt x="213" y="36"/>
                </a:lnTo>
                <a:lnTo>
                  <a:pt x="215" y="36"/>
                </a:lnTo>
                <a:lnTo>
                  <a:pt x="217" y="36"/>
                </a:lnTo>
                <a:lnTo>
                  <a:pt x="215" y="34"/>
                </a:lnTo>
                <a:lnTo>
                  <a:pt x="213" y="34"/>
                </a:lnTo>
                <a:lnTo>
                  <a:pt x="211" y="36"/>
                </a:lnTo>
                <a:lnTo>
                  <a:pt x="209" y="36"/>
                </a:lnTo>
                <a:lnTo>
                  <a:pt x="207" y="38"/>
                </a:lnTo>
                <a:lnTo>
                  <a:pt x="207" y="36"/>
                </a:lnTo>
                <a:lnTo>
                  <a:pt x="209" y="36"/>
                </a:lnTo>
                <a:lnTo>
                  <a:pt x="207" y="34"/>
                </a:lnTo>
                <a:lnTo>
                  <a:pt x="205" y="36"/>
                </a:lnTo>
                <a:lnTo>
                  <a:pt x="203" y="36"/>
                </a:lnTo>
                <a:lnTo>
                  <a:pt x="201" y="38"/>
                </a:lnTo>
                <a:lnTo>
                  <a:pt x="199" y="40"/>
                </a:lnTo>
                <a:lnTo>
                  <a:pt x="197" y="42"/>
                </a:lnTo>
                <a:lnTo>
                  <a:pt x="195" y="42"/>
                </a:lnTo>
                <a:lnTo>
                  <a:pt x="193" y="42"/>
                </a:lnTo>
                <a:lnTo>
                  <a:pt x="191" y="44"/>
                </a:lnTo>
                <a:lnTo>
                  <a:pt x="193" y="42"/>
                </a:lnTo>
                <a:lnTo>
                  <a:pt x="197" y="40"/>
                </a:lnTo>
                <a:lnTo>
                  <a:pt x="197" y="38"/>
                </a:lnTo>
                <a:lnTo>
                  <a:pt x="195" y="38"/>
                </a:lnTo>
                <a:lnTo>
                  <a:pt x="197" y="38"/>
                </a:lnTo>
                <a:lnTo>
                  <a:pt x="201" y="38"/>
                </a:lnTo>
                <a:lnTo>
                  <a:pt x="201" y="36"/>
                </a:lnTo>
                <a:lnTo>
                  <a:pt x="199" y="36"/>
                </a:lnTo>
                <a:lnTo>
                  <a:pt x="197" y="36"/>
                </a:lnTo>
                <a:lnTo>
                  <a:pt x="195" y="38"/>
                </a:lnTo>
                <a:lnTo>
                  <a:pt x="193" y="38"/>
                </a:lnTo>
                <a:lnTo>
                  <a:pt x="191" y="38"/>
                </a:lnTo>
                <a:lnTo>
                  <a:pt x="193" y="38"/>
                </a:lnTo>
                <a:lnTo>
                  <a:pt x="195" y="36"/>
                </a:lnTo>
                <a:lnTo>
                  <a:pt x="199" y="36"/>
                </a:lnTo>
                <a:lnTo>
                  <a:pt x="197" y="36"/>
                </a:lnTo>
                <a:lnTo>
                  <a:pt x="195" y="36"/>
                </a:lnTo>
                <a:lnTo>
                  <a:pt x="193" y="36"/>
                </a:lnTo>
                <a:lnTo>
                  <a:pt x="195" y="36"/>
                </a:lnTo>
                <a:lnTo>
                  <a:pt x="197" y="34"/>
                </a:lnTo>
                <a:lnTo>
                  <a:pt x="201" y="34"/>
                </a:lnTo>
                <a:lnTo>
                  <a:pt x="203" y="34"/>
                </a:lnTo>
                <a:lnTo>
                  <a:pt x="205" y="34"/>
                </a:lnTo>
                <a:lnTo>
                  <a:pt x="207" y="34"/>
                </a:lnTo>
                <a:lnTo>
                  <a:pt x="209" y="34"/>
                </a:lnTo>
                <a:lnTo>
                  <a:pt x="211" y="34"/>
                </a:lnTo>
                <a:lnTo>
                  <a:pt x="211" y="32"/>
                </a:lnTo>
                <a:lnTo>
                  <a:pt x="213" y="30"/>
                </a:lnTo>
                <a:lnTo>
                  <a:pt x="213" y="28"/>
                </a:lnTo>
                <a:lnTo>
                  <a:pt x="211" y="28"/>
                </a:lnTo>
                <a:lnTo>
                  <a:pt x="209" y="28"/>
                </a:lnTo>
                <a:lnTo>
                  <a:pt x="207" y="28"/>
                </a:lnTo>
                <a:lnTo>
                  <a:pt x="205" y="28"/>
                </a:lnTo>
                <a:lnTo>
                  <a:pt x="203" y="28"/>
                </a:lnTo>
                <a:lnTo>
                  <a:pt x="201" y="30"/>
                </a:lnTo>
                <a:lnTo>
                  <a:pt x="199" y="30"/>
                </a:lnTo>
                <a:lnTo>
                  <a:pt x="197" y="30"/>
                </a:lnTo>
                <a:lnTo>
                  <a:pt x="195" y="32"/>
                </a:lnTo>
                <a:lnTo>
                  <a:pt x="193" y="32"/>
                </a:lnTo>
                <a:lnTo>
                  <a:pt x="191" y="34"/>
                </a:lnTo>
                <a:lnTo>
                  <a:pt x="189" y="34"/>
                </a:lnTo>
                <a:lnTo>
                  <a:pt x="187" y="36"/>
                </a:lnTo>
                <a:lnTo>
                  <a:pt x="185" y="36"/>
                </a:lnTo>
                <a:lnTo>
                  <a:pt x="187" y="34"/>
                </a:lnTo>
                <a:lnTo>
                  <a:pt x="189" y="34"/>
                </a:lnTo>
                <a:lnTo>
                  <a:pt x="191" y="34"/>
                </a:lnTo>
                <a:lnTo>
                  <a:pt x="193" y="32"/>
                </a:lnTo>
                <a:lnTo>
                  <a:pt x="195" y="30"/>
                </a:lnTo>
                <a:lnTo>
                  <a:pt x="197" y="30"/>
                </a:lnTo>
                <a:lnTo>
                  <a:pt x="199" y="30"/>
                </a:lnTo>
                <a:lnTo>
                  <a:pt x="201" y="28"/>
                </a:lnTo>
                <a:lnTo>
                  <a:pt x="199" y="28"/>
                </a:lnTo>
                <a:lnTo>
                  <a:pt x="197" y="28"/>
                </a:lnTo>
                <a:lnTo>
                  <a:pt x="193" y="28"/>
                </a:lnTo>
                <a:lnTo>
                  <a:pt x="191" y="30"/>
                </a:lnTo>
                <a:lnTo>
                  <a:pt x="189" y="30"/>
                </a:lnTo>
                <a:lnTo>
                  <a:pt x="187" y="30"/>
                </a:lnTo>
                <a:lnTo>
                  <a:pt x="185" y="32"/>
                </a:lnTo>
                <a:lnTo>
                  <a:pt x="183" y="32"/>
                </a:lnTo>
                <a:lnTo>
                  <a:pt x="185" y="32"/>
                </a:lnTo>
                <a:lnTo>
                  <a:pt x="187" y="30"/>
                </a:lnTo>
                <a:lnTo>
                  <a:pt x="189" y="30"/>
                </a:lnTo>
                <a:lnTo>
                  <a:pt x="191" y="28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8"/>
                </a:lnTo>
                <a:lnTo>
                  <a:pt x="201" y="28"/>
                </a:lnTo>
                <a:lnTo>
                  <a:pt x="203" y="28"/>
                </a:lnTo>
                <a:lnTo>
                  <a:pt x="205" y="28"/>
                </a:lnTo>
                <a:lnTo>
                  <a:pt x="205" y="26"/>
                </a:lnTo>
                <a:lnTo>
                  <a:pt x="207" y="24"/>
                </a:lnTo>
                <a:lnTo>
                  <a:pt x="207" y="22"/>
                </a:lnTo>
                <a:lnTo>
                  <a:pt x="205" y="22"/>
                </a:lnTo>
                <a:lnTo>
                  <a:pt x="203" y="20"/>
                </a:lnTo>
                <a:lnTo>
                  <a:pt x="201" y="20"/>
                </a:lnTo>
                <a:lnTo>
                  <a:pt x="199" y="20"/>
                </a:lnTo>
                <a:lnTo>
                  <a:pt x="197" y="20"/>
                </a:lnTo>
                <a:lnTo>
                  <a:pt x="195" y="22"/>
                </a:lnTo>
                <a:lnTo>
                  <a:pt x="197" y="20"/>
                </a:lnTo>
                <a:lnTo>
                  <a:pt x="195" y="20"/>
                </a:lnTo>
                <a:lnTo>
                  <a:pt x="193" y="20"/>
                </a:lnTo>
                <a:lnTo>
                  <a:pt x="191" y="20"/>
                </a:lnTo>
                <a:lnTo>
                  <a:pt x="189" y="18"/>
                </a:lnTo>
                <a:lnTo>
                  <a:pt x="187" y="18"/>
                </a:lnTo>
                <a:lnTo>
                  <a:pt x="181" y="18"/>
                </a:lnTo>
                <a:lnTo>
                  <a:pt x="179" y="18"/>
                </a:lnTo>
                <a:lnTo>
                  <a:pt x="177" y="18"/>
                </a:lnTo>
                <a:lnTo>
                  <a:pt x="175" y="18"/>
                </a:lnTo>
                <a:lnTo>
                  <a:pt x="173" y="18"/>
                </a:lnTo>
                <a:lnTo>
                  <a:pt x="171" y="20"/>
                </a:lnTo>
                <a:lnTo>
                  <a:pt x="169" y="20"/>
                </a:lnTo>
                <a:lnTo>
                  <a:pt x="167" y="20"/>
                </a:lnTo>
                <a:lnTo>
                  <a:pt x="165" y="22"/>
                </a:lnTo>
                <a:lnTo>
                  <a:pt x="163" y="24"/>
                </a:lnTo>
                <a:lnTo>
                  <a:pt x="165" y="24"/>
                </a:lnTo>
                <a:lnTo>
                  <a:pt x="167" y="24"/>
                </a:lnTo>
                <a:lnTo>
                  <a:pt x="169" y="26"/>
                </a:lnTo>
                <a:lnTo>
                  <a:pt x="171" y="26"/>
                </a:lnTo>
                <a:lnTo>
                  <a:pt x="173" y="26"/>
                </a:lnTo>
                <a:lnTo>
                  <a:pt x="177" y="26"/>
                </a:lnTo>
                <a:lnTo>
                  <a:pt x="179" y="28"/>
                </a:lnTo>
                <a:lnTo>
                  <a:pt x="175" y="26"/>
                </a:lnTo>
                <a:lnTo>
                  <a:pt x="173" y="28"/>
                </a:lnTo>
                <a:lnTo>
                  <a:pt x="171" y="28"/>
                </a:lnTo>
                <a:lnTo>
                  <a:pt x="169" y="28"/>
                </a:lnTo>
                <a:lnTo>
                  <a:pt x="171" y="26"/>
                </a:lnTo>
                <a:lnTo>
                  <a:pt x="169" y="26"/>
                </a:lnTo>
                <a:lnTo>
                  <a:pt x="167" y="26"/>
                </a:lnTo>
                <a:lnTo>
                  <a:pt x="165" y="24"/>
                </a:lnTo>
                <a:lnTo>
                  <a:pt x="163" y="26"/>
                </a:lnTo>
                <a:lnTo>
                  <a:pt x="161" y="28"/>
                </a:lnTo>
                <a:lnTo>
                  <a:pt x="161" y="26"/>
                </a:lnTo>
                <a:lnTo>
                  <a:pt x="159" y="24"/>
                </a:lnTo>
                <a:lnTo>
                  <a:pt x="157" y="26"/>
                </a:lnTo>
                <a:lnTo>
                  <a:pt x="159" y="28"/>
                </a:lnTo>
                <a:lnTo>
                  <a:pt x="161" y="28"/>
                </a:lnTo>
                <a:lnTo>
                  <a:pt x="159" y="30"/>
                </a:lnTo>
                <a:lnTo>
                  <a:pt x="161" y="30"/>
                </a:lnTo>
                <a:lnTo>
                  <a:pt x="163" y="32"/>
                </a:lnTo>
                <a:lnTo>
                  <a:pt x="165" y="34"/>
                </a:lnTo>
                <a:lnTo>
                  <a:pt x="163" y="34"/>
                </a:lnTo>
                <a:lnTo>
                  <a:pt x="163" y="32"/>
                </a:lnTo>
                <a:lnTo>
                  <a:pt x="161" y="30"/>
                </a:lnTo>
                <a:lnTo>
                  <a:pt x="159" y="32"/>
                </a:lnTo>
                <a:lnTo>
                  <a:pt x="161" y="34"/>
                </a:lnTo>
                <a:lnTo>
                  <a:pt x="159" y="34"/>
                </a:lnTo>
                <a:lnTo>
                  <a:pt x="159" y="32"/>
                </a:lnTo>
                <a:lnTo>
                  <a:pt x="159" y="30"/>
                </a:lnTo>
                <a:lnTo>
                  <a:pt x="157" y="28"/>
                </a:lnTo>
                <a:lnTo>
                  <a:pt x="155" y="28"/>
                </a:lnTo>
                <a:lnTo>
                  <a:pt x="153" y="30"/>
                </a:lnTo>
                <a:lnTo>
                  <a:pt x="155" y="30"/>
                </a:lnTo>
                <a:lnTo>
                  <a:pt x="153" y="32"/>
                </a:lnTo>
                <a:lnTo>
                  <a:pt x="151" y="30"/>
                </a:lnTo>
                <a:lnTo>
                  <a:pt x="149" y="30"/>
                </a:lnTo>
                <a:lnTo>
                  <a:pt x="151" y="30"/>
                </a:lnTo>
                <a:lnTo>
                  <a:pt x="153" y="28"/>
                </a:lnTo>
                <a:lnTo>
                  <a:pt x="155" y="28"/>
                </a:lnTo>
                <a:lnTo>
                  <a:pt x="155" y="26"/>
                </a:lnTo>
                <a:lnTo>
                  <a:pt x="155" y="24"/>
                </a:lnTo>
                <a:lnTo>
                  <a:pt x="153" y="24"/>
                </a:lnTo>
                <a:lnTo>
                  <a:pt x="151" y="24"/>
                </a:lnTo>
                <a:lnTo>
                  <a:pt x="149" y="26"/>
                </a:lnTo>
                <a:lnTo>
                  <a:pt x="147" y="26"/>
                </a:lnTo>
                <a:lnTo>
                  <a:pt x="146" y="26"/>
                </a:lnTo>
                <a:lnTo>
                  <a:pt x="147" y="26"/>
                </a:lnTo>
                <a:lnTo>
                  <a:pt x="147" y="24"/>
                </a:lnTo>
                <a:lnTo>
                  <a:pt x="149" y="22"/>
                </a:lnTo>
                <a:lnTo>
                  <a:pt x="147" y="22"/>
                </a:lnTo>
                <a:lnTo>
                  <a:pt x="146" y="24"/>
                </a:lnTo>
                <a:lnTo>
                  <a:pt x="144" y="24"/>
                </a:lnTo>
                <a:lnTo>
                  <a:pt x="142" y="26"/>
                </a:lnTo>
                <a:lnTo>
                  <a:pt x="144" y="28"/>
                </a:lnTo>
                <a:lnTo>
                  <a:pt x="142" y="28"/>
                </a:lnTo>
                <a:lnTo>
                  <a:pt x="142" y="26"/>
                </a:lnTo>
                <a:lnTo>
                  <a:pt x="140" y="26"/>
                </a:lnTo>
                <a:lnTo>
                  <a:pt x="138" y="28"/>
                </a:lnTo>
                <a:lnTo>
                  <a:pt x="136" y="28"/>
                </a:lnTo>
                <a:lnTo>
                  <a:pt x="134" y="30"/>
                </a:lnTo>
                <a:lnTo>
                  <a:pt x="132" y="30"/>
                </a:lnTo>
                <a:lnTo>
                  <a:pt x="130" y="30"/>
                </a:lnTo>
                <a:lnTo>
                  <a:pt x="128" y="32"/>
                </a:lnTo>
                <a:lnTo>
                  <a:pt x="126" y="32"/>
                </a:lnTo>
                <a:lnTo>
                  <a:pt x="128" y="30"/>
                </a:lnTo>
                <a:lnTo>
                  <a:pt x="126" y="30"/>
                </a:lnTo>
                <a:lnTo>
                  <a:pt x="128" y="28"/>
                </a:lnTo>
                <a:lnTo>
                  <a:pt x="130" y="28"/>
                </a:lnTo>
                <a:lnTo>
                  <a:pt x="132" y="28"/>
                </a:lnTo>
                <a:lnTo>
                  <a:pt x="134" y="28"/>
                </a:lnTo>
                <a:lnTo>
                  <a:pt x="132" y="28"/>
                </a:lnTo>
                <a:lnTo>
                  <a:pt x="132" y="26"/>
                </a:lnTo>
                <a:lnTo>
                  <a:pt x="134" y="26"/>
                </a:lnTo>
                <a:lnTo>
                  <a:pt x="136" y="24"/>
                </a:lnTo>
                <a:lnTo>
                  <a:pt x="138" y="24"/>
                </a:lnTo>
                <a:lnTo>
                  <a:pt x="140" y="22"/>
                </a:lnTo>
                <a:lnTo>
                  <a:pt x="138" y="22"/>
                </a:lnTo>
                <a:lnTo>
                  <a:pt x="136" y="22"/>
                </a:lnTo>
                <a:lnTo>
                  <a:pt x="134" y="22"/>
                </a:lnTo>
                <a:lnTo>
                  <a:pt x="132" y="24"/>
                </a:lnTo>
                <a:lnTo>
                  <a:pt x="130" y="24"/>
                </a:lnTo>
                <a:lnTo>
                  <a:pt x="128" y="26"/>
                </a:lnTo>
                <a:lnTo>
                  <a:pt x="126" y="26"/>
                </a:lnTo>
                <a:lnTo>
                  <a:pt x="128" y="26"/>
                </a:lnTo>
                <a:lnTo>
                  <a:pt x="130" y="24"/>
                </a:lnTo>
                <a:lnTo>
                  <a:pt x="132" y="24"/>
                </a:lnTo>
                <a:lnTo>
                  <a:pt x="134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0"/>
                </a:lnTo>
                <a:lnTo>
                  <a:pt x="142" y="20"/>
                </a:lnTo>
                <a:lnTo>
                  <a:pt x="144" y="20"/>
                </a:lnTo>
                <a:lnTo>
                  <a:pt x="146" y="18"/>
                </a:lnTo>
                <a:lnTo>
                  <a:pt x="147" y="18"/>
                </a:lnTo>
                <a:lnTo>
                  <a:pt x="146" y="16"/>
                </a:lnTo>
                <a:lnTo>
                  <a:pt x="146" y="14"/>
                </a:lnTo>
                <a:lnTo>
                  <a:pt x="147" y="14"/>
                </a:lnTo>
                <a:lnTo>
                  <a:pt x="149" y="12"/>
                </a:lnTo>
                <a:lnTo>
                  <a:pt x="147" y="10"/>
                </a:lnTo>
                <a:lnTo>
                  <a:pt x="146" y="10"/>
                </a:lnTo>
                <a:lnTo>
                  <a:pt x="144" y="10"/>
                </a:lnTo>
                <a:lnTo>
                  <a:pt x="146" y="8"/>
                </a:lnTo>
                <a:lnTo>
                  <a:pt x="146" y="6"/>
                </a:lnTo>
                <a:lnTo>
                  <a:pt x="147" y="4"/>
                </a:lnTo>
                <a:lnTo>
                  <a:pt x="146" y="2"/>
                </a:lnTo>
                <a:lnTo>
                  <a:pt x="144" y="2"/>
                </a:lnTo>
                <a:lnTo>
                  <a:pt x="142" y="2"/>
                </a:lnTo>
                <a:lnTo>
                  <a:pt x="140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0" y="2"/>
                </a:lnTo>
                <a:lnTo>
                  <a:pt x="128" y="2"/>
                </a:lnTo>
                <a:lnTo>
                  <a:pt x="126" y="2"/>
                </a:lnTo>
                <a:lnTo>
                  <a:pt x="124" y="2"/>
                </a:lnTo>
                <a:lnTo>
                  <a:pt x="122" y="2"/>
                </a:lnTo>
                <a:lnTo>
                  <a:pt x="120" y="4"/>
                </a:lnTo>
                <a:lnTo>
                  <a:pt x="116" y="4"/>
                </a:lnTo>
                <a:lnTo>
                  <a:pt x="114" y="4"/>
                </a:lnTo>
                <a:lnTo>
                  <a:pt x="112" y="4"/>
                </a:lnTo>
                <a:lnTo>
                  <a:pt x="114" y="6"/>
                </a:lnTo>
                <a:lnTo>
                  <a:pt x="114" y="8"/>
                </a:lnTo>
                <a:lnTo>
                  <a:pt x="112" y="6"/>
                </a:lnTo>
                <a:lnTo>
                  <a:pt x="110" y="6"/>
                </a:lnTo>
                <a:lnTo>
                  <a:pt x="108" y="6"/>
                </a:lnTo>
                <a:lnTo>
                  <a:pt x="106" y="6"/>
                </a:lnTo>
                <a:lnTo>
                  <a:pt x="104" y="6"/>
                </a:lnTo>
                <a:lnTo>
                  <a:pt x="102" y="6"/>
                </a:lnTo>
                <a:lnTo>
                  <a:pt x="102" y="8"/>
                </a:lnTo>
                <a:lnTo>
                  <a:pt x="100" y="8"/>
                </a:lnTo>
                <a:lnTo>
                  <a:pt x="98" y="8"/>
                </a:lnTo>
                <a:lnTo>
                  <a:pt x="96" y="8"/>
                </a:lnTo>
                <a:lnTo>
                  <a:pt x="94" y="8"/>
                </a:lnTo>
                <a:lnTo>
                  <a:pt x="94" y="10"/>
                </a:lnTo>
                <a:lnTo>
                  <a:pt x="96" y="12"/>
                </a:lnTo>
                <a:lnTo>
                  <a:pt x="98" y="12"/>
                </a:lnTo>
                <a:lnTo>
                  <a:pt x="100" y="12"/>
                </a:lnTo>
                <a:lnTo>
                  <a:pt x="102" y="12"/>
                </a:lnTo>
                <a:lnTo>
                  <a:pt x="104" y="12"/>
                </a:lnTo>
                <a:lnTo>
                  <a:pt x="106" y="12"/>
                </a:lnTo>
                <a:lnTo>
                  <a:pt x="108" y="12"/>
                </a:lnTo>
                <a:lnTo>
                  <a:pt x="106" y="12"/>
                </a:lnTo>
                <a:lnTo>
                  <a:pt x="104" y="12"/>
                </a:lnTo>
                <a:lnTo>
                  <a:pt x="102" y="12"/>
                </a:ln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2"/>
                </a:lnTo>
                <a:lnTo>
                  <a:pt x="92" y="12"/>
                </a:lnTo>
                <a:lnTo>
                  <a:pt x="90" y="10"/>
                </a:lnTo>
                <a:lnTo>
                  <a:pt x="90" y="12"/>
                </a:lnTo>
                <a:lnTo>
                  <a:pt x="88" y="12"/>
                </a:lnTo>
                <a:lnTo>
                  <a:pt x="86" y="12"/>
                </a:lnTo>
                <a:lnTo>
                  <a:pt x="88" y="12"/>
                </a:lnTo>
                <a:lnTo>
                  <a:pt x="90" y="12"/>
                </a:lnTo>
                <a:lnTo>
                  <a:pt x="90" y="14"/>
                </a:lnTo>
                <a:lnTo>
                  <a:pt x="92" y="14"/>
                </a:lnTo>
                <a:lnTo>
                  <a:pt x="94" y="16"/>
                </a:lnTo>
                <a:lnTo>
                  <a:pt x="96" y="16"/>
                </a:lnTo>
                <a:lnTo>
                  <a:pt x="98" y="16"/>
                </a:lnTo>
                <a:lnTo>
                  <a:pt x="100" y="18"/>
                </a:lnTo>
                <a:lnTo>
                  <a:pt x="98" y="18"/>
                </a:lnTo>
                <a:lnTo>
                  <a:pt x="96" y="16"/>
                </a:lnTo>
                <a:lnTo>
                  <a:pt x="94" y="16"/>
                </a:lnTo>
                <a:lnTo>
                  <a:pt x="92" y="16"/>
                </a:lnTo>
                <a:lnTo>
                  <a:pt x="90" y="16"/>
                </a:lnTo>
                <a:lnTo>
                  <a:pt x="90" y="14"/>
                </a:lnTo>
                <a:lnTo>
                  <a:pt x="88" y="14"/>
                </a:lnTo>
                <a:lnTo>
                  <a:pt x="86" y="14"/>
                </a:lnTo>
                <a:lnTo>
                  <a:pt x="84" y="14"/>
                </a:lnTo>
                <a:lnTo>
                  <a:pt x="82" y="14"/>
                </a:lnTo>
                <a:lnTo>
                  <a:pt x="80" y="16"/>
                </a:lnTo>
                <a:lnTo>
                  <a:pt x="78" y="18"/>
                </a:lnTo>
                <a:lnTo>
                  <a:pt x="76" y="20"/>
                </a:lnTo>
                <a:lnTo>
                  <a:pt x="78" y="20"/>
                </a:lnTo>
                <a:lnTo>
                  <a:pt x="76" y="20"/>
                </a:lnTo>
                <a:lnTo>
                  <a:pt x="76" y="22"/>
                </a:lnTo>
                <a:lnTo>
                  <a:pt x="78" y="24"/>
                </a:lnTo>
                <a:lnTo>
                  <a:pt x="80" y="24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4" y="24"/>
                </a:lnTo>
                <a:lnTo>
                  <a:pt x="86" y="24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2" y="26"/>
                </a:lnTo>
                <a:lnTo>
                  <a:pt x="84" y="28"/>
                </a:lnTo>
                <a:lnTo>
                  <a:pt x="86" y="30"/>
                </a:lnTo>
                <a:lnTo>
                  <a:pt x="84" y="32"/>
                </a:lnTo>
                <a:lnTo>
                  <a:pt x="84" y="30"/>
                </a:lnTo>
                <a:lnTo>
                  <a:pt x="82" y="28"/>
                </a:lnTo>
                <a:lnTo>
                  <a:pt x="80" y="28"/>
                </a:lnTo>
                <a:lnTo>
                  <a:pt x="78" y="26"/>
                </a:lnTo>
                <a:lnTo>
                  <a:pt x="74" y="26"/>
                </a:lnTo>
                <a:lnTo>
                  <a:pt x="72" y="26"/>
                </a:lnTo>
                <a:lnTo>
                  <a:pt x="70" y="28"/>
                </a:lnTo>
                <a:lnTo>
                  <a:pt x="68" y="30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4" y="30"/>
                </a:lnTo>
                <a:lnTo>
                  <a:pt x="66" y="32"/>
                </a:lnTo>
                <a:lnTo>
                  <a:pt x="66" y="34"/>
                </a:lnTo>
                <a:lnTo>
                  <a:pt x="64" y="34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4" y="36"/>
                </a:lnTo>
                <a:lnTo>
                  <a:pt x="74" y="38"/>
                </a:lnTo>
                <a:lnTo>
                  <a:pt x="72" y="40"/>
                </a:lnTo>
                <a:lnTo>
                  <a:pt x="70" y="40"/>
                </a:lnTo>
                <a:lnTo>
                  <a:pt x="68" y="42"/>
                </a:lnTo>
                <a:lnTo>
                  <a:pt x="68" y="44"/>
                </a:lnTo>
                <a:lnTo>
                  <a:pt x="66" y="44"/>
                </a:lnTo>
                <a:lnTo>
                  <a:pt x="64" y="46"/>
                </a:lnTo>
                <a:lnTo>
                  <a:pt x="62" y="48"/>
                </a:lnTo>
                <a:lnTo>
                  <a:pt x="60" y="48"/>
                </a:lnTo>
                <a:lnTo>
                  <a:pt x="60" y="46"/>
                </a:lnTo>
                <a:lnTo>
                  <a:pt x="62" y="46"/>
                </a:lnTo>
                <a:lnTo>
                  <a:pt x="62" y="44"/>
                </a:lnTo>
                <a:lnTo>
                  <a:pt x="60" y="44"/>
                </a:lnTo>
                <a:lnTo>
                  <a:pt x="58" y="44"/>
                </a:lnTo>
                <a:lnTo>
                  <a:pt x="56" y="44"/>
                </a:lnTo>
                <a:lnTo>
                  <a:pt x="54" y="44"/>
                </a:lnTo>
                <a:lnTo>
                  <a:pt x="52" y="44"/>
                </a:lnTo>
                <a:lnTo>
                  <a:pt x="50" y="46"/>
                </a:lnTo>
                <a:lnTo>
                  <a:pt x="48" y="46"/>
                </a:lnTo>
                <a:lnTo>
                  <a:pt x="46" y="46"/>
                </a:lnTo>
                <a:lnTo>
                  <a:pt x="44" y="46"/>
                </a:lnTo>
                <a:lnTo>
                  <a:pt x="42" y="48"/>
                </a:lnTo>
                <a:lnTo>
                  <a:pt x="40" y="48"/>
                </a:lnTo>
                <a:lnTo>
                  <a:pt x="38" y="48"/>
                </a:lnTo>
                <a:lnTo>
                  <a:pt x="38" y="46"/>
                </a:lnTo>
                <a:lnTo>
                  <a:pt x="40" y="46"/>
                </a:lnTo>
                <a:lnTo>
                  <a:pt x="42" y="46"/>
                </a:lnTo>
                <a:lnTo>
                  <a:pt x="44" y="46"/>
                </a:lnTo>
                <a:lnTo>
                  <a:pt x="46" y="46"/>
                </a:lnTo>
                <a:lnTo>
                  <a:pt x="48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6" y="44"/>
                </a:lnTo>
                <a:lnTo>
                  <a:pt x="58" y="44"/>
                </a:lnTo>
                <a:lnTo>
                  <a:pt x="60" y="42"/>
                </a:lnTo>
                <a:lnTo>
                  <a:pt x="62" y="42"/>
                </a:lnTo>
                <a:lnTo>
                  <a:pt x="64" y="42"/>
                </a:lnTo>
                <a:lnTo>
                  <a:pt x="66" y="42"/>
                </a:lnTo>
                <a:lnTo>
                  <a:pt x="66" y="40"/>
                </a:lnTo>
                <a:lnTo>
                  <a:pt x="64" y="40"/>
                </a:lnTo>
                <a:lnTo>
                  <a:pt x="62" y="38"/>
                </a:lnTo>
                <a:lnTo>
                  <a:pt x="60" y="36"/>
                </a:lnTo>
                <a:lnTo>
                  <a:pt x="58" y="34"/>
                </a:lnTo>
                <a:lnTo>
                  <a:pt x="58" y="32"/>
                </a:lnTo>
                <a:lnTo>
                  <a:pt x="58" y="30"/>
                </a:lnTo>
                <a:lnTo>
                  <a:pt x="58" y="28"/>
                </a:lnTo>
                <a:lnTo>
                  <a:pt x="60" y="26"/>
                </a:lnTo>
                <a:lnTo>
                  <a:pt x="62" y="24"/>
                </a:lnTo>
                <a:lnTo>
                  <a:pt x="64" y="24"/>
                </a:lnTo>
                <a:lnTo>
                  <a:pt x="66" y="22"/>
                </a:lnTo>
                <a:lnTo>
                  <a:pt x="66" y="20"/>
                </a:lnTo>
                <a:lnTo>
                  <a:pt x="64" y="20"/>
                </a:lnTo>
                <a:lnTo>
                  <a:pt x="66" y="18"/>
                </a:lnTo>
                <a:lnTo>
                  <a:pt x="66" y="16"/>
                </a:lnTo>
                <a:lnTo>
                  <a:pt x="68" y="16"/>
                </a:lnTo>
                <a:lnTo>
                  <a:pt x="70" y="14"/>
                </a:lnTo>
                <a:lnTo>
                  <a:pt x="72" y="14"/>
                </a:lnTo>
                <a:lnTo>
                  <a:pt x="74" y="12"/>
                </a:lnTo>
                <a:lnTo>
                  <a:pt x="76" y="12"/>
                </a:lnTo>
                <a:lnTo>
                  <a:pt x="78" y="10"/>
                </a:lnTo>
                <a:lnTo>
                  <a:pt x="80" y="10"/>
                </a:lnTo>
                <a:lnTo>
                  <a:pt x="82" y="8"/>
                </a:lnTo>
                <a:lnTo>
                  <a:pt x="84" y="8"/>
                </a:lnTo>
                <a:lnTo>
                  <a:pt x="88" y="6"/>
                </a:lnTo>
                <a:lnTo>
                  <a:pt x="90" y="6"/>
                </a:lnTo>
                <a:lnTo>
                  <a:pt x="92" y="4"/>
                </a:lnTo>
                <a:lnTo>
                  <a:pt x="94" y="4"/>
                </a:lnTo>
                <a:lnTo>
                  <a:pt x="96" y="4"/>
                </a:lnTo>
                <a:lnTo>
                  <a:pt x="98" y="4"/>
                </a:lnTo>
                <a:lnTo>
                  <a:pt x="100" y="2"/>
                </a:lnTo>
                <a:lnTo>
                  <a:pt x="102" y="2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0" y="0"/>
                </a:lnTo>
                <a:lnTo>
                  <a:pt x="98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4" y="0"/>
                </a:lnTo>
                <a:lnTo>
                  <a:pt x="82" y="0"/>
                </a:lnTo>
                <a:lnTo>
                  <a:pt x="80" y="0"/>
                </a:lnTo>
                <a:lnTo>
                  <a:pt x="78" y="0"/>
                </a:lnTo>
                <a:lnTo>
                  <a:pt x="76" y="0"/>
                </a:lnTo>
                <a:lnTo>
                  <a:pt x="74" y="0"/>
                </a:lnTo>
                <a:lnTo>
                  <a:pt x="72" y="0"/>
                </a:lnTo>
                <a:lnTo>
                  <a:pt x="70" y="2"/>
                </a:lnTo>
                <a:lnTo>
                  <a:pt x="66" y="2"/>
                </a:lnTo>
                <a:lnTo>
                  <a:pt x="64" y="2"/>
                </a:lnTo>
                <a:lnTo>
                  <a:pt x="62" y="4"/>
                </a:lnTo>
                <a:lnTo>
                  <a:pt x="58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0" y="6"/>
                </a:lnTo>
                <a:lnTo>
                  <a:pt x="48" y="8"/>
                </a:lnTo>
                <a:lnTo>
                  <a:pt x="46" y="8"/>
                </a:lnTo>
                <a:lnTo>
                  <a:pt x="44" y="8"/>
                </a:lnTo>
                <a:lnTo>
                  <a:pt x="42" y="10"/>
                </a:lnTo>
                <a:lnTo>
                  <a:pt x="40" y="10"/>
                </a:lnTo>
                <a:lnTo>
                  <a:pt x="38" y="12"/>
                </a:lnTo>
                <a:lnTo>
                  <a:pt x="36" y="14"/>
                </a:lnTo>
                <a:lnTo>
                  <a:pt x="34" y="16"/>
                </a:lnTo>
                <a:lnTo>
                  <a:pt x="32" y="18"/>
                </a:lnTo>
                <a:lnTo>
                  <a:pt x="30" y="18"/>
                </a:lnTo>
                <a:lnTo>
                  <a:pt x="28" y="18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22"/>
                </a:lnTo>
                <a:lnTo>
                  <a:pt x="20" y="22"/>
                </a:lnTo>
                <a:lnTo>
                  <a:pt x="18" y="24"/>
                </a:lnTo>
                <a:lnTo>
                  <a:pt x="16" y="26"/>
                </a:lnTo>
                <a:lnTo>
                  <a:pt x="16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0" y="30"/>
                </a:lnTo>
                <a:lnTo>
                  <a:pt x="8" y="32"/>
                </a:lnTo>
                <a:lnTo>
                  <a:pt x="10" y="34"/>
                </a:lnTo>
                <a:lnTo>
                  <a:pt x="8" y="36"/>
                </a:lnTo>
                <a:lnTo>
                  <a:pt x="6" y="36"/>
                </a:lnTo>
                <a:lnTo>
                  <a:pt x="4" y="36"/>
                </a:lnTo>
                <a:lnTo>
                  <a:pt x="4" y="38"/>
                </a:lnTo>
                <a:lnTo>
                  <a:pt x="2" y="38"/>
                </a:lnTo>
                <a:lnTo>
                  <a:pt x="2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5" name="Freeform 1723"/>
          <p:cNvSpPr>
            <a:spLocks/>
          </p:cNvSpPr>
          <p:nvPr/>
        </p:nvSpPr>
        <p:spPr bwMode="auto">
          <a:xfrm>
            <a:off x="2462213" y="1514476"/>
            <a:ext cx="296862" cy="66675"/>
          </a:xfrm>
          <a:custGeom>
            <a:avLst/>
            <a:gdLst>
              <a:gd name="T0" fmla="*/ 95765776 w 187"/>
              <a:gd name="T1" fmla="*/ 25201563 h 42"/>
              <a:gd name="T2" fmla="*/ 100806080 w 187"/>
              <a:gd name="T3" fmla="*/ 55443438 h 42"/>
              <a:gd name="T4" fmla="*/ 65523952 w 187"/>
              <a:gd name="T5" fmla="*/ 75604688 h 42"/>
              <a:gd name="T6" fmla="*/ 60483648 w 187"/>
              <a:gd name="T7" fmla="*/ 90725625 h 42"/>
              <a:gd name="T8" fmla="*/ 95765776 w 187"/>
              <a:gd name="T9" fmla="*/ 90725625 h 42"/>
              <a:gd name="T10" fmla="*/ 105846384 w 187"/>
              <a:gd name="T11" fmla="*/ 95765938 h 42"/>
              <a:gd name="T12" fmla="*/ 136088208 w 187"/>
              <a:gd name="T13" fmla="*/ 100806250 h 42"/>
              <a:gd name="T14" fmla="*/ 161289728 w 187"/>
              <a:gd name="T15" fmla="*/ 90725625 h 42"/>
              <a:gd name="T16" fmla="*/ 156249424 w 187"/>
              <a:gd name="T17" fmla="*/ 100806250 h 42"/>
              <a:gd name="T18" fmla="*/ 186491248 w 187"/>
              <a:gd name="T19" fmla="*/ 100806250 h 42"/>
              <a:gd name="T20" fmla="*/ 216733072 w 187"/>
              <a:gd name="T21" fmla="*/ 100806250 h 42"/>
              <a:gd name="T22" fmla="*/ 246974897 w 187"/>
              <a:gd name="T23" fmla="*/ 100806250 h 42"/>
              <a:gd name="T24" fmla="*/ 272176417 w 187"/>
              <a:gd name="T25" fmla="*/ 95765938 h 42"/>
              <a:gd name="T26" fmla="*/ 297377937 w 187"/>
              <a:gd name="T27" fmla="*/ 100806250 h 42"/>
              <a:gd name="T28" fmla="*/ 332660065 w 187"/>
              <a:gd name="T29" fmla="*/ 85685313 h 42"/>
              <a:gd name="T30" fmla="*/ 345260031 w 187"/>
              <a:gd name="T31" fmla="*/ 100806250 h 42"/>
              <a:gd name="T32" fmla="*/ 380542159 w 187"/>
              <a:gd name="T33" fmla="*/ 100806250 h 42"/>
              <a:gd name="T34" fmla="*/ 415824287 w 187"/>
              <a:gd name="T35" fmla="*/ 95765938 h 42"/>
              <a:gd name="T36" fmla="*/ 435985503 w 187"/>
              <a:gd name="T37" fmla="*/ 90725625 h 42"/>
              <a:gd name="T38" fmla="*/ 446066111 w 187"/>
              <a:gd name="T39" fmla="*/ 80645000 h 42"/>
              <a:gd name="T40" fmla="*/ 441025807 w 187"/>
              <a:gd name="T41" fmla="*/ 80645000 h 42"/>
              <a:gd name="T42" fmla="*/ 471267631 w 187"/>
              <a:gd name="T43" fmla="*/ 65524063 h 42"/>
              <a:gd name="T44" fmla="*/ 461187023 w 187"/>
              <a:gd name="T45" fmla="*/ 60483750 h 42"/>
              <a:gd name="T46" fmla="*/ 430945199 w 187"/>
              <a:gd name="T47" fmla="*/ 55443438 h 42"/>
              <a:gd name="T48" fmla="*/ 400703375 w 187"/>
              <a:gd name="T49" fmla="*/ 50403125 h 42"/>
              <a:gd name="T50" fmla="*/ 365421247 w 187"/>
              <a:gd name="T51" fmla="*/ 50403125 h 42"/>
              <a:gd name="T52" fmla="*/ 332660065 w 187"/>
              <a:gd name="T53" fmla="*/ 55443438 h 42"/>
              <a:gd name="T54" fmla="*/ 302418241 w 187"/>
              <a:gd name="T55" fmla="*/ 60483750 h 42"/>
              <a:gd name="T56" fmla="*/ 287297329 w 187"/>
              <a:gd name="T57" fmla="*/ 65524063 h 42"/>
              <a:gd name="T58" fmla="*/ 257055505 w 187"/>
              <a:gd name="T59" fmla="*/ 65524063 h 42"/>
              <a:gd name="T60" fmla="*/ 226813680 w 187"/>
              <a:gd name="T61" fmla="*/ 65524063 h 42"/>
              <a:gd name="T62" fmla="*/ 211692768 w 187"/>
              <a:gd name="T63" fmla="*/ 60483750 h 42"/>
              <a:gd name="T64" fmla="*/ 181450944 w 187"/>
              <a:gd name="T65" fmla="*/ 60483750 h 42"/>
              <a:gd name="T66" fmla="*/ 171370336 w 187"/>
              <a:gd name="T67" fmla="*/ 55443438 h 42"/>
              <a:gd name="T68" fmla="*/ 176410640 w 187"/>
              <a:gd name="T69" fmla="*/ 50403125 h 42"/>
              <a:gd name="T70" fmla="*/ 151209120 w 187"/>
              <a:gd name="T71" fmla="*/ 45362813 h 42"/>
              <a:gd name="T72" fmla="*/ 151209120 w 187"/>
              <a:gd name="T73" fmla="*/ 40322500 h 42"/>
              <a:gd name="T74" fmla="*/ 161289728 w 187"/>
              <a:gd name="T75" fmla="*/ 40322500 h 42"/>
              <a:gd name="T76" fmla="*/ 146168816 w 187"/>
              <a:gd name="T77" fmla="*/ 35282188 h 42"/>
              <a:gd name="T78" fmla="*/ 166330032 w 187"/>
              <a:gd name="T79" fmla="*/ 35282188 h 42"/>
              <a:gd name="T80" fmla="*/ 186491248 w 187"/>
              <a:gd name="T81" fmla="*/ 35282188 h 42"/>
              <a:gd name="T82" fmla="*/ 191531552 w 187"/>
              <a:gd name="T83" fmla="*/ 25201563 h 42"/>
              <a:gd name="T84" fmla="*/ 166330032 w 187"/>
              <a:gd name="T85" fmla="*/ 25201563 h 42"/>
              <a:gd name="T86" fmla="*/ 181450944 w 187"/>
              <a:gd name="T87" fmla="*/ 25201563 h 42"/>
              <a:gd name="T88" fmla="*/ 146168816 w 187"/>
              <a:gd name="T89" fmla="*/ 15120938 h 42"/>
              <a:gd name="T90" fmla="*/ 115926992 w 187"/>
              <a:gd name="T91" fmla="*/ 15120938 h 42"/>
              <a:gd name="T92" fmla="*/ 90725472 w 187"/>
              <a:gd name="T93" fmla="*/ 20161250 h 42"/>
              <a:gd name="T94" fmla="*/ 100806080 w 187"/>
              <a:gd name="T95" fmla="*/ 5040313 h 42"/>
              <a:gd name="T96" fmla="*/ 70564256 w 187"/>
              <a:gd name="T97" fmla="*/ 0 h 42"/>
              <a:gd name="T98" fmla="*/ 40322432 w 187"/>
              <a:gd name="T99" fmla="*/ 0 h 42"/>
              <a:gd name="T100" fmla="*/ 15120912 w 187"/>
              <a:gd name="T101" fmla="*/ 10080625 h 42"/>
              <a:gd name="T102" fmla="*/ 20161216 w 187"/>
              <a:gd name="T103" fmla="*/ 20161250 h 42"/>
              <a:gd name="T104" fmla="*/ 15120912 w 187"/>
              <a:gd name="T105" fmla="*/ 20161250 h 42"/>
              <a:gd name="T106" fmla="*/ 45362736 w 187"/>
              <a:gd name="T107" fmla="*/ 30241875 h 42"/>
              <a:gd name="T108" fmla="*/ 40322432 w 187"/>
              <a:gd name="T109" fmla="*/ 30241875 h 4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87" h="42">
                <a:moveTo>
                  <a:pt x="28" y="12"/>
                </a:move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6" y="10"/>
                </a:lnTo>
                <a:lnTo>
                  <a:pt x="38" y="10"/>
                </a:lnTo>
                <a:lnTo>
                  <a:pt x="38" y="12"/>
                </a:lnTo>
                <a:lnTo>
                  <a:pt x="40" y="14"/>
                </a:lnTo>
                <a:lnTo>
                  <a:pt x="38" y="16"/>
                </a:lnTo>
                <a:lnTo>
                  <a:pt x="40" y="18"/>
                </a:lnTo>
                <a:lnTo>
                  <a:pt x="42" y="18"/>
                </a:lnTo>
                <a:lnTo>
                  <a:pt x="40" y="20"/>
                </a:lnTo>
                <a:lnTo>
                  <a:pt x="40" y="22"/>
                </a:ln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0" y="26"/>
                </a:lnTo>
                <a:lnTo>
                  <a:pt x="28" y="26"/>
                </a:lnTo>
                <a:lnTo>
                  <a:pt x="26" y="28"/>
                </a:lnTo>
                <a:lnTo>
                  <a:pt x="26" y="30"/>
                </a:lnTo>
                <a:lnTo>
                  <a:pt x="28" y="30"/>
                </a:lnTo>
                <a:lnTo>
                  <a:pt x="30" y="30"/>
                </a:lnTo>
                <a:lnTo>
                  <a:pt x="28" y="32"/>
                </a:lnTo>
                <a:lnTo>
                  <a:pt x="26" y="32"/>
                </a:lnTo>
                <a:lnTo>
                  <a:pt x="24" y="34"/>
                </a:lnTo>
                <a:lnTo>
                  <a:pt x="24" y="36"/>
                </a:lnTo>
                <a:lnTo>
                  <a:pt x="26" y="36"/>
                </a:lnTo>
                <a:lnTo>
                  <a:pt x="28" y="38"/>
                </a:lnTo>
                <a:lnTo>
                  <a:pt x="30" y="38"/>
                </a:lnTo>
                <a:lnTo>
                  <a:pt x="32" y="38"/>
                </a:lnTo>
                <a:lnTo>
                  <a:pt x="32" y="36"/>
                </a:lnTo>
                <a:lnTo>
                  <a:pt x="34" y="36"/>
                </a:lnTo>
                <a:lnTo>
                  <a:pt x="38" y="36"/>
                </a:lnTo>
                <a:lnTo>
                  <a:pt x="40" y="34"/>
                </a:lnTo>
                <a:lnTo>
                  <a:pt x="38" y="36"/>
                </a:lnTo>
                <a:lnTo>
                  <a:pt x="36" y="36"/>
                </a:lnTo>
                <a:lnTo>
                  <a:pt x="38" y="36"/>
                </a:lnTo>
                <a:lnTo>
                  <a:pt x="38" y="38"/>
                </a:lnTo>
                <a:lnTo>
                  <a:pt x="40" y="38"/>
                </a:lnTo>
                <a:lnTo>
                  <a:pt x="42" y="38"/>
                </a:lnTo>
                <a:lnTo>
                  <a:pt x="44" y="40"/>
                </a:lnTo>
                <a:lnTo>
                  <a:pt x="46" y="40"/>
                </a:lnTo>
                <a:lnTo>
                  <a:pt x="48" y="40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6" y="38"/>
                </a:lnTo>
                <a:lnTo>
                  <a:pt x="58" y="38"/>
                </a:lnTo>
                <a:lnTo>
                  <a:pt x="60" y="36"/>
                </a:lnTo>
                <a:lnTo>
                  <a:pt x="62" y="36"/>
                </a:lnTo>
                <a:lnTo>
                  <a:pt x="60" y="38"/>
                </a:lnTo>
                <a:lnTo>
                  <a:pt x="62" y="38"/>
                </a:lnTo>
                <a:lnTo>
                  <a:pt x="64" y="36"/>
                </a:lnTo>
                <a:lnTo>
                  <a:pt x="66" y="36"/>
                </a:lnTo>
                <a:lnTo>
                  <a:pt x="68" y="34"/>
                </a:lnTo>
                <a:lnTo>
                  <a:pt x="68" y="36"/>
                </a:lnTo>
                <a:lnTo>
                  <a:pt x="66" y="38"/>
                </a:lnTo>
                <a:lnTo>
                  <a:pt x="64" y="38"/>
                </a:lnTo>
                <a:lnTo>
                  <a:pt x="62" y="40"/>
                </a:lnTo>
                <a:lnTo>
                  <a:pt x="64" y="40"/>
                </a:lnTo>
                <a:lnTo>
                  <a:pt x="66" y="40"/>
                </a:lnTo>
                <a:lnTo>
                  <a:pt x="68" y="40"/>
                </a:lnTo>
                <a:lnTo>
                  <a:pt x="70" y="40"/>
                </a:lnTo>
                <a:lnTo>
                  <a:pt x="72" y="40"/>
                </a:lnTo>
                <a:lnTo>
                  <a:pt x="74" y="42"/>
                </a:lnTo>
                <a:lnTo>
                  <a:pt x="74" y="40"/>
                </a:lnTo>
                <a:lnTo>
                  <a:pt x="76" y="40"/>
                </a:lnTo>
                <a:lnTo>
                  <a:pt x="78" y="42"/>
                </a:lnTo>
                <a:lnTo>
                  <a:pt x="80" y="40"/>
                </a:lnTo>
                <a:lnTo>
                  <a:pt x="82" y="42"/>
                </a:lnTo>
                <a:lnTo>
                  <a:pt x="84" y="42"/>
                </a:lnTo>
                <a:lnTo>
                  <a:pt x="84" y="40"/>
                </a:lnTo>
                <a:lnTo>
                  <a:pt x="86" y="40"/>
                </a:lnTo>
                <a:lnTo>
                  <a:pt x="88" y="40"/>
                </a:lnTo>
                <a:lnTo>
                  <a:pt x="90" y="40"/>
                </a:lnTo>
                <a:lnTo>
                  <a:pt x="92" y="38"/>
                </a:lnTo>
                <a:lnTo>
                  <a:pt x="92" y="40"/>
                </a:lnTo>
                <a:lnTo>
                  <a:pt x="94" y="40"/>
                </a:lnTo>
                <a:lnTo>
                  <a:pt x="96" y="40"/>
                </a:lnTo>
                <a:lnTo>
                  <a:pt x="98" y="40"/>
                </a:lnTo>
                <a:lnTo>
                  <a:pt x="100" y="38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6" y="38"/>
                </a:lnTo>
                <a:lnTo>
                  <a:pt x="108" y="38"/>
                </a:lnTo>
                <a:lnTo>
                  <a:pt x="106" y="40"/>
                </a:lnTo>
                <a:lnTo>
                  <a:pt x="108" y="40"/>
                </a:lnTo>
                <a:lnTo>
                  <a:pt x="110" y="40"/>
                </a:lnTo>
                <a:lnTo>
                  <a:pt x="112" y="40"/>
                </a:lnTo>
                <a:lnTo>
                  <a:pt x="114" y="40"/>
                </a:lnTo>
                <a:lnTo>
                  <a:pt x="116" y="40"/>
                </a:lnTo>
                <a:lnTo>
                  <a:pt x="118" y="40"/>
                </a:lnTo>
                <a:lnTo>
                  <a:pt x="120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38"/>
                </a:lnTo>
                <a:lnTo>
                  <a:pt x="130" y="36"/>
                </a:lnTo>
                <a:lnTo>
                  <a:pt x="132" y="34"/>
                </a:lnTo>
                <a:lnTo>
                  <a:pt x="134" y="36"/>
                </a:lnTo>
                <a:lnTo>
                  <a:pt x="132" y="36"/>
                </a:lnTo>
                <a:lnTo>
                  <a:pt x="132" y="38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0"/>
                </a:lnTo>
                <a:lnTo>
                  <a:pt x="141" y="40"/>
                </a:lnTo>
                <a:lnTo>
                  <a:pt x="143" y="42"/>
                </a:lnTo>
                <a:lnTo>
                  <a:pt x="145" y="40"/>
                </a:lnTo>
                <a:lnTo>
                  <a:pt x="147" y="40"/>
                </a:lnTo>
                <a:lnTo>
                  <a:pt x="149" y="40"/>
                </a:lnTo>
                <a:lnTo>
                  <a:pt x="151" y="40"/>
                </a:lnTo>
                <a:lnTo>
                  <a:pt x="153" y="40"/>
                </a:lnTo>
                <a:lnTo>
                  <a:pt x="155" y="40"/>
                </a:lnTo>
                <a:lnTo>
                  <a:pt x="159" y="40"/>
                </a:lnTo>
                <a:lnTo>
                  <a:pt x="161" y="40"/>
                </a:lnTo>
                <a:lnTo>
                  <a:pt x="163" y="40"/>
                </a:lnTo>
                <a:lnTo>
                  <a:pt x="165" y="38"/>
                </a:lnTo>
                <a:lnTo>
                  <a:pt x="167" y="38"/>
                </a:lnTo>
                <a:lnTo>
                  <a:pt x="169" y="36"/>
                </a:lnTo>
                <a:lnTo>
                  <a:pt x="167" y="34"/>
                </a:lnTo>
                <a:lnTo>
                  <a:pt x="169" y="34"/>
                </a:lnTo>
                <a:lnTo>
                  <a:pt x="171" y="34"/>
                </a:lnTo>
                <a:lnTo>
                  <a:pt x="171" y="36"/>
                </a:lnTo>
                <a:lnTo>
                  <a:pt x="173" y="36"/>
                </a:lnTo>
                <a:lnTo>
                  <a:pt x="175" y="36"/>
                </a:lnTo>
                <a:lnTo>
                  <a:pt x="177" y="34"/>
                </a:lnTo>
                <a:lnTo>
                  <a:pt x="179" y="34"/>
                </a:lnTo>
                <a:lnTo>
                  <a:pt x="181" y="34"/>
                </a:lnTo>
                <a:lnTo>
                  <a:pt x="181" y="32"/>
                </a:lnTo>
                <a:lnTo>
                  <a:pt x="179" y="32"/>
                </a:lnTo>
                <a:lnTo>
                  <a:pt x="177" y="32"/>
                </a:lnTo>
                <a:lnTo>
                  <a:pt x="175" y="32"/>
                </a:lnTo>
                <a:lnTo>
                  <a:pt x="173" y="34"/>
                </a:lnTo>
                <a:lnTo>
                  <a:pt x="171" y="34"/>
                </a:lnTo>
                <a:lnTo>
                  <a:pt x="171" y="32"/>
                </a:lnTo>
                <a:lnTo>
                  <a:pt x="173" y="32"/>
                </a:lnTo>
                <a:lnTo>
                  <a:pt x="175" y="32"/>
                </a:lnTo>
                <a:lnTo>
                  <a:pt x="175" y="30"/>
                </a:lnTo>
                <a:lnTo>
                  <a:pt x="177" y="30"/>
                </a:lnTo>
                <a:lnTo>
                  <a:pt x="179" y="30"/>
                </a:lnTo>
                <a:lnTo>
                  <a:pt x="181" y="30"/>
                </a:lnTo>
                <a:lnTo>
                  <a:pt x="183" y="30"/>
                </a:lnTo>
                <a:lnTo>
                  <a:pt x="185" y="28"/>
                </a:lnTo>
                <a:lnTo>
                  <a:pt x="187" y="26"/>
                </a:lnTo>
                <a:lnTo>
                  <a:pt x="185" y="24"/>
                </a:lnTo>
                <a:lnTo>
                  <a:pt x="183" y="24"/>
                </a:lnTo>
                <a:lnTo>
                  <a:pt x="181" y="24"/>
                </a:lnTo>
                <a:lnTo>
                  <a:pt x="179" y="26"/>
                </a:lnTo>
                <a:lnTo>
                  <a:pt x="181" y="24"/>
                </a:lnTo>
                <a:lnTo>
                  <a:pt x="183" y="24"/>
                </a:lnTo>
                <a:lnTo>
                  <a:pt x="181" y="22"/>
                </a:lnTo>
                <a:lnTo>
                  <a:pt x="179" y="22"/>
                </a:lnTo>
                <a:lnTo>
                  <a:pt x="177" y="22"/>
                </a:lnTo>
                <a:lnTo>
                  <a:pt x="175" y="22"/>
                </a:lnTo>
                <a:lnTo>
                  <a:pt x="173" y="22"/>
                </a:lnTo>
                <a:lnTo>
                  <a:pt x="171" y="22"/>
                </a:lnTo>
                <a:lnTo>
                  <a:pt x="171" y="20"/>
                </a:lnTo>
                <a:lnTo>
                  <a:pt x="169" y="20"/>
                </a:lnTo>
                <a:lnTo>
                  <a:pt x="165" y="20"/>
                </a:lnTo>
                <a:lnTo>
                  <a:pt x="163" y="20"/>
                </a:lnTo>
                <a:lnTo>
                  <a:pt x="161" y="20"/>
                </a:lnTo>
                <a:lnTo>
                  <a:pt x="159" y="20"/>
                </a:lnTo>
                <a:lnTo>
                  <a:pt x="157" y="20"/>
                </a:lnTo>
                <a:lnTo>
                  <a:pt x="155" y="20"/>
                </a:lnTo>
                <a:lnTo>
                  <a:pt x="153" y="20"/>
                </a:lnTo>
                <a:lnTo>
                  <a:pt x="151" y="20"/>
                </a:lnTo>
                <a:lnTo>
                  <a:pt x="149" y="20"/>
                </a:lnTo>
                <a:lnTo>
                  <a:pt x="145" y="20"/>
                </a:lnTo>
                <a:lnTo>
                  <a:pt x="143" y="20"/>
                </a:lnTo>
                <a:lnTo>
                  <a:pt x="141" y="20"/>
                </a:lnTo>
                <a:lnTo>
                  <a:pt x="139" y="20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130" y="22"/>
                </a:lnTo>
                <a:lnTo>
                  <a:pt x="128" y="22"/>
                </a:lnTo>
                <a:lnTo>
                  <a:pt x="126" y="22"/>
                </a:lnTo>
                <a:lnTo>
                  <a:pt x="124" y="22"/>
                </a:lnTo>
                <a:lnTo>
                  <a:pt x="122" y="22"/>
                </a:lnTo>
                <a:lnTo>
                  <a:pt x="120" y="22"/>
                </a:lnTo>
                <a:lnTo>
                  <a:pt x="120" y="24"/>
                </a:lnTo>
                <a:lnTo>
                  <a:pt x="118" y="24"/>
                </a:lnTo>
                <a:lnTo>
                  <a:pt x="116" y="24"/>
                </a:lnTo>
                <a:lnTo>
                  <a:pt x="114" y="24"/>
                </a:lnTo>
                <a:lnTo>
                  <a:pt x="112" y="24"/>
                </a:lnTo>
                <a:lnTo>
                  <a:pt x="110" y="24"/>
                </a:lnTo>
                <a:lnTo>
                  <a:pt x="112" y="26"/>
                </a:lnTo>
                <a:lnTo>
                  <a:pt x="114" y="26"/>
                </a:lnTo>
                <a:lnTo>
                  <a:pt x="112" y="26"/>
                </a:lnTo>
                <a:lnTo>
                  <a:pt x="110" y="26"/>
                </a:lnTo>
                <a:lnTo>
                  <a:pt x="108" y="26"/>
                </a:lnTo>
                <a:lnTo>
                  <a:pt x="106" y="26"/>
                </a:lnTo>
                <a:lnTo>
                  <a:pt x="104" y="26"/>
                </a:lnTo>
                <a:lnTo>
                  <a:pt x="102" y="26"/>
                </a:lnTo>
                <a:lnTo>
                  <a:pt x="102" y="24"/>
                </a:lnTo>
                <a:lnTo>
                  <a:pt x="100" y="24"/>
                </a:lnTo>
                <a:lnTo>
                  <a:pt x="98" y="22"/>
                </a:lnTo>
                <a:lnTo>
                  <a:pt x="96" y="22"/>
                </a:lnTo>
                <a:lnTo>
                  <a:pt x="94" y="24"/>
                </a:lnTo>
                <a:lnTo>
                  <a:pt x="92" y="24"/>
                </a:lnTo>
                <a:lnTo>
                  <a:pt x="90" y="26"/>
                </a:lnTo>
                <a:lnTo>
                  <a:pt x="90" y="24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4" y="24"/>
                </a:lnTo>
                <a:lnTo>
                  <a:pt x="82" y="22"/>
                </a:lnTo>
                <a:lnTo>
                  <a:pt x="80" y="22"/>
                </a:lnTo>
                <a:lnTo>
                  <a:pt x="78" y="22"/>
                </a:lnTo>
                <a:lnTo>
                  <a:pt x="76" y="22"/>
                </a:lnTo>
                <a:lnTo>
                  <a:pt x="76" y="24"/>
                </a:lnTo>
                <a:lnTo>
                  <a:pt x="74" y="26"/>
                </a:lnTo>
                <a:lnTo>
                  <a:pt x="72" y="24"/>
                </a:lnTo>
                <a:lnTo>
                  <a:pt x="72" y="22"/>
                </a:lnTo>
                <a:lnTo>
                  <a:pt x="70" y="22"/>
                </a:lnTo>
                <a:lnTo>
                  <a:pt x="68" y="24"/>
                </a:lnTo>
                <a:lnTo>
                  <a:pt x="66" y="24"/>
                </a:lnTo>
                <a:lnTo>
                  <a:pt x="68" y="24"/>
                </a:lnTo>
                <a:lnTo>
                  <a:pt x="66" y="24"/>
                </a:lnTo>
                <a:lnTo>
                  <a:pt x="68" y="22"/>
                </a:lnTo>
                <a:lnTo>
                  <a:pt x="70" y="22"/>
                </a:lnTo>
                <a:lnTo>
                  <a:pt x="72" y="22"/>
                </a:lnTo>
                <a:lnTo>
                  <a:pt x="74" y="22"/>
                </a:lnTo>
                <a:lnTo>
                  <a:pt x="76" y="20"/>
                </a:lnTo>
                <a:lnTo>
                  <a:pt x="74" y="20"/>
                </a:lnTo>
                <a:lnTo>
                  <a:pt x="72" y="18"/>
                </a:lnTo>
                <a:lnTo>
                  <a:pt x="70" y="20"/>
                </a:lnTo>
                <a:lnTo>
                  <a:pt x="72" y="18"/>
                </a:lnTo>
                <a:lnTo>
                  <a:pt x="70" y="16"/>
                </a:lnTo>
                <a:lnTo>
                  <a:pt x="68" y="16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58" y="18"/>
                </a:lnTo>
                <a:lnTo>
                  <a:pt x="56" y="18"/>
                </a:lnTo>
                <a:lnTo>
                  <a:pt x="54" y="20"/>
                </a:lnTo>
                <a:lnTo>
                  <a:pt x="56" y="18"/>
                </a:lnTo>
                <a:lnTo>
                  <a:pt x="58" y="18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4" y="16"/>
                </a:lnTo>
                <a:lnTo>
                  <a:pt x="60" y="16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56" y="14"/>
                </a:lnTo>
                <a:lnTo>
                  <a:pt x="58" y="14"/>
                </a:lnTo>
                <a:lnTo>
                  <a:pt x="56" y="12"/>
                </a:lnTo>
                <a:lnTo>
                  <a:pt x="58" y="12"/>
                </a:lnTo>
                <a:lnTo>
                  <a:pt x="60" y="14"/>
                </a:lnTo>
                <a:lnTo>
                  <a:pt x="62" y="14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4"/>
                </a:lnTo>
                <a:lnTo>
                  <a:pt x="68" y="14"/>
                </a:lnTo>
                <a:lnTo>
                  <a:pt x="70" y="14"/>
                </a:lnTo>
                <a:lnTo>
                  <a:pt x="72" y="14"/>
                </a:lnTo>
                <a:lnTo>
                  <a:pt x="74" y="14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0" y="12"/>
                </a:lnTo>
                <a:lnTo>
                  <a:pt x="78" y="12"/>
                </a:lnTo>
                <a:lnTo>
                  <a:pt x="76" y="10"/>
                </a:lnTo>
                <a:lnTo>
                  <a:pt x="74" y="10"/>
                </a:lnTo>
                <a:lnTo>
                  <a:pt x="72" y="10"/>
                </a:lnTo>
                <a:lnTo>
                  <a:pt x="70" y="10"/>
                </a:lnTo>
                <a:lnTo>
                  <a:pt x="68" y="10"/>
                </a:lnTo>
                <a:lnTo>
                  <a:pt x="66" y="10"/>
                </a:lnTo>
                <a:lnTo>
                  <a:pt x="62" y="10"/>
                </a:lnTo>
                <a:lnTo>
                  <a:pt x="64" y="8"/>
                </a:lnTo>
                <a:lnTo>
                  <a:pt x="66" y="8"/>
                </a:lnTo>
                <a:lnTo>
                  <a:pt x="68" y="8"/>
                </a:lnTo>
                <a:lnTo>
                  <a:pt x="70" y="10"/>
                </a:lnTo>
                <a:lnTo>
                  <a:pt x="72" y="10"/>
                </a:lnTo>
                <a:lnTo>
                  <a:pt x="72" y="8"/>
                </a:lnTo>
                <a:lnTo>
                  <a:pt x="70" y="6"/>
                </a:lnTo>
                <a:lnTo>
                  <a:pt x="68" y="6"/>
                </a:lnTo>
                <a:lnTo>
                  <a:pt x="66" y="6"/>
                </a:lnTo>
                <a:lnTo>
                  <a:pt x="62" y="6"/>
                </a:lnTo>
                <a:lnTo>
                  <a:pt x="60" y="6"/>
                </a:lnTo>
                <a:lnTo>
                  <a:pt x="58" y="6"/>
                </a:lnTo>
                <a:lnTo>
                  <a:pt x="56" y="6"/>
                </a:lnTo>
                <a:lnTo>
                  <a:pt x="54" y="6"/>
                </a:lnTo>
                <a:lnTo>
                  <a:pt x="52" y="8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8"/>
                </a:ln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4" y="10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2" y="6"/>
                </a:lnTo>
                <a:lnTo>
                  <a:pt x="44" y="6"/>
                </a:lnTo>
                <a:lnTo>
                  <a:pt x="44" y="4"/>
                </a:lnTo>
                <a:lnTo>
                  <a:pt x="42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6" name="Freeform 1724"/>
          <p:cNvSpPr>
            <a:spLocks/>
          </p:cNvSpPr>
          <p:nvPr/>
        </p:nvSpPr>
        <p:spPr bwMode="auto">
          <a:xfrm>
            <a:off x="2462213" y="1514476"/>
            <a:ext cx="296862" cy="66675"/>
          </a:xfrm>
          <a:custGeom>
            <a:avLst/>
            <a:gdLst>
              <a:gd name="T0" fmla="*/ 95765776 w 187"/>
              <a:gd name="T1" fmla="*/ 25201563 h 42"/>
              <a:gd name="T2" fmla="*/ 100806080 w 187"/>
              <a:gd name="T3" fmla="*/ 55443438 h 42"/>
              <a:gd name="T4" fmla="*/ 65523952 w 187"/>
              <a:gd name="T5" fmla="*/ 75604688 h 42"/>
              <a:gd name="T6" fmla="*/ 60483648 w 187"/>
              <a:gd name="T7" fmla="*/ 90725625 h 42"/>
              <a:gd name="T8" fmla="*/ 95765776 w 187"/>
              <a:gd name="T9" fmla="*/ 90725625 h 42"/>
              <a:gd name="T10" fmla="*/ 105846384 w 187"/>
              <a:gd name="T11" fmla="*/ 95765938 h 42"/>
              <a:gd name="T12" fmla="*/ 136088208 w 187"/>
              <a:gd name="T13" fmla="*/ 100806250 h 42"/>
              <a:gd name="T14" fmla="*/ 161289728 w 187"/>
              <a:gd name="T15" fmla="*/ 90725625 h 42"/>
              <a:gd name="T16" fmla="*/ 156249424 w 187"/>
              <a:gd name="T17" fmla="*/ 100806250 h 42"/>
              <a:gd name="T18" fmla="*/ 186491248 w 187"/>
              <a:gd name="T19" fmla="*/ 100806250 h 42"/>
              <a:gd name="T20" fmla="*/ 216733072 w 187"/>
              <a:gd name="T21" fmla="*/ 100806250 h 42"/>
              <a:gd name="T22" fmla="*/ 246974897 w 187"/>
              <a:gd name="T23" fmla="*/ 100806250 h 42"/>
              <a:gd name="T24" fmla="*/ 272176417 w 187"/>
              <a:gd name="T25" fmla="*/ 95765938 h 42"/>
              <a:gd name="T26" fmla="*/ 297377937 w 187"/>
              <a:gd name="T27" fmla="*/ 100806250 h 42"/>
              <a:gd name="T28" fmla="*/ 332660065 w 187"/>
              <a:gd name="T29" fmla="*/ 85685313 h 42"/>
              <a:gd name="T30" fmla="*/ 345260031 w 187"/>
              <a:gd name="T31" fmla="*/ 100806250 h 42"/>
              <a:gd name="T32" fmla="*/ 380542159 w 187"/>
              <a:gd name="T33" fmla="*/ 100806250 h 42"/>
              <a:gd name="T34" fmla="*/ 415824287 w 187"/>
              <a:gd name="T35" fmla="*/ 95765938 h 42"/>
              <a:gd name="T36" fmla="*/ 435985503 w 187"/>
              <a:gd name="T37" fmla="*/ 90725625 h 42"/>
              <a:gd name="T38" fmla="*/ 446066111 w 187"/>
              <a:gd name="T39" fmla="*/ 80645000 h 42"/>
              <a:gd name="T40" fmla="*/ 441025807 w 187"/>
              <a:gd name="T41" fmla="*/ 80645000 h 42"/>
              <a:gd name="T42" fmla="*/ 471267631 w 187"/>
              <a:gd name="T43" fmla="*/ 65524063 h 42"/>
              <a:gd name="T44" fmla="*/ 461187023 w 187"/>
              <a:gd name="T45" fmla="*/ 60483750 h 42"/>
              <a:gd name="T46" fmla="*/ 430945199 w 187"/>
              <a:gd name="T47" fmla="*/ 55443438 h 42"/>
              <a:gd name="T48" fmla="*/ 400703375 w 187"/>
              <a:gd name="T49" fmla="*/ 50403125 h 42"/>
              <a:gd name="T50" fmla="*/ 365421247 w 187"/>
              <a:gd name="T51" fmla="*/ 50403125 h 42"/>
              <a:gd name="T52" fmla="*/ 332660065 w 187"/>
              <a:gd name="T53" fmla="*/ 55443438 h 42"/>
              <a:gd name="T54" fmla="*/ 302418241 w 187"/>
              <a:gd name="T55" fmla="*/ 60483750 h 42"/>
              <a:gd name="T56" fmla="*/ 287297329 w 187"/>
              <a:gd name="T57" fmla="*/ 65524063 h 42"/>
              <a:gd name="T58" fmla="*/ 257055505 w 187"/>
              <a:gd name="T59" fmla="*/ 65524063 h 42"/>
              <a:gd name="T60" fmla="*/ 226813680 w 187"/>
              <a:gd name="T61" fmla="*/ 65524063 h 42"/>
              <a:gd name="T62" fmla="*/ 211692768 w 187"/>
              <a:gd name="T63" fmla="*/ 60483750 h 42"/>
              <a:gd name="T64" fmla="*/ 181450944 w 187"/>
              <a:gd name="T65" fmla="*/ 60483750 h 42"/>
              <a:gd name="T66" fmla="*/ 171370336 w 187"/>
              <a:gd name="T67" fmla="*/ 55443438 h 42"/>
              <a:gd name="T68" fmla="*/ 176410640 w 187"/>
              <a:gd name="T69" fmla="*/ 50403125 h 42"/>
              <a:gd name="T70" fmla="*/ 151209120 w 187"/>
              <a:gd name="T71" fmla="*/ 45362813 h 42"/>
              <a:gd name="T72" fmla="*/ 151209120 w 187"/>
              <a:gd name="T73" fmla="*/ 40322500 h 42"/>
              <a:gd name="T74" fmla="*/ 161289728 w 187"/>
              <a:gd name="T75" fmla="*/ 40322500 h 42"/>
              <a:gd name="T76" fmla="*/ 146168816 w 187"/>
              <a:gd name="T77" fmla="*/ 35282188 h 42"/>
              <a:gd name="T78" fmla="*/ 166330032 w 187"/>
              <a:gd name="T79" fmla="*/ 35282188 h 42"/>
              <a:gd name="T80" fmla="*/ 186491248 w 187"/>
              <a:gd name="T81" fmla="*/ 35282188 h 42"/>
              <a:gd name="T82" fmla="*/ 191531552 w 187"/>
              <a:gd name="T83" fmla="*/ 25201563 h 42"/>
              <a:gd name="T84" fmla="*/ 166330032 w 187"/>
              <a:gd name="T85" fmla="*/ 25201563 h 42"/>
              <a:gd name="T86" fmla="*/ 181450944 w 187"/>
              <a:gd name="T87" fmla="*/ 25201563 h 42"/>
              <a:gd name="T88" fmla="*/ 146168816 w 187"/>
              <a:gd name="T89" fmla="*/ 15120938 h 42"/>
              <a:gd name="T90" fmla="*/ 115926992 w 187"/>
              <a:gd name="T91" fmla="*/ 15120938 h 42"/>
              <a:gd name="T92" fmla="*/ 90725472 w 187"/>
              <a:gd name="T93" fmla="*/ 20161250 h 42"/>
              <a:gd name="T94" fmla="*/ 100806080 w 187"/>
              <a:gd name="T95" fmla="*/ 5040313 h 42"/>
              <a:gd name="T96" fmla="*/ 70564256 w 187"/>
              <a:gd name="T97" fmla="*/ 0 h 42"/>
              <a:gd name="T98" fmla="*/ 40322432 w 187"/>
              <a:gd name="T99" fmla="*/ 0 h 42"/>
              <a:gd name="T100" fmla="*/ 15120912 w 187"/>
              <a:gd name="T101" fmla="*/ 10080625 h 42"/>
              <a:gd name="T102" fmla="*/ 20161216 w 187"/>
              <a:gd name="T103" fmla="*/ 20161250 h 42"/>
              <a:gd name="T104" fmla="*/ 15120912 w 187"/>
              <a:gd name="T105" fmla="*/ 20161250 h 42"/>
              <a:gd name="T106" fmla="*/ 45362736 w 187"/>
              <a:gd name="T107" fmla="*/ 30241875 h 42"/>
              <a:gd name="T108" fmla="*/ 40322432 w 187"/>
              <a:gd name="T109" fmla="*/ 30241875 h 4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87" h="42">
                <a:moveTo>
                  <a:pt x="28" y="12"/>
                </a:move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6" y="10"/>
                </a:lnTo>
                <a:lnTo>
                  <a:pt x="38" y="10"/>
                </a:lnTo>
                <a:lnTo>
                  <a:pt x="38" y="12"/>
                </a:lnTo>
                <a:lnTo>
                  <a:pt x="40" y="14"/>
                </a:lnTo>
                <a:lnTo>
                  <a:pt x="38" y="16"/>
                </a:lnTo>
                <a:lnTo>
                  <a:pt x="40" y="18"/>
                </a:lnTo>
                <a:lnTo>
                  <a:pt x="42" y="18"/>
                </a:lnTo>
                <a:lnTo>
                  <a:pt x="40" y="20"/>
                </a:lnTo>
                <a:lnTo>
                  <a:pt x="40" y="22"/>
                </a:lnTo>
                <a:lnTo>
                  <a:pt x="38" y="24"/>
                </a:lnTo>
                <a:lnTo>
                  <a:pt x="36" y="24"/>
                </a:lnTo>
                <a:lnTo>
                  <a:pt x="34" y="24"/>
                </a:lnTo>
                <a:lnTo>
                  <a:pt x="30" y="26"/>
                </a:lnTo>
                <a:lnTo>
                  <a:pt x="28" y="26"/>
                </a:lnTo>
                <a:lnTo>
                  <a:pt x="26" y="28"/>
                </a:lnTo>
                <a:lnTo>
                  <a:pt x="26" y="30"/>
                </a:lnTo>
                <a:lnTo>
                  <a:pt x="28" y="30"/>
                </a:lnTo>
                <a:lnTo>
                  <a:pt x="30" y="30"/>
                </a:lnTo>
                <a:lnTo>
                  <a:pt x="28" y="32"/>
                </a:lnTo>
                <a:lnTo>
                  <a:pt x="26" y="32"/>
                </a:lnTo>
                <a:lnTo>
                  <a:pt x="24" y="34"/>
                </a:lnTo>
                <a:lnTo>
                  <a:pt x="24" y="36"/>
                </a:lnTo>
                <a:lnTo>
                  <a:pt x="26" y="36"/>
                </a:lnTo>
                <a:lnTo>
                  <a:pt x="28" y="38"/>
                </a:lnTo>
                <a:lnTo>
                  <a:pt x="30" y="38"/>
                </a:lnTo>
                <a:lnTo>
                  <a:pt x="32" y="38"/>
                </a:lnTo>
                <a:lnTo>
                  <a:pt x="32" y="36"/>
                </a:lnTo>
                <a:lnTo>
                  <a:pt x="34" y="36"/>
                </a:lnTo>
                <a:lnTo>
                  <a:pt x="38" y="36"/>
                </a:lnTo>
                <a:lnTo>
                  <a:pt x="40" y="34"/>
                </a:lnTo>
                <a:lnTo>
                  <a:pt x="38" y="36"/>
                </a:lnTo>
                <a:lnTo>
                  <a:pt x="36" y="36"/>
                </a:lnTo>
                <a:lnTo>
                  <a:pt x="38" y="36"/>
                </a:lnTo>
                <a:lnTo>
                  <a:pt x="38" y="38"/>
                </a:lnTo>
                <a:lnTo>
                  <a:pt x="40" y="38"/>
                </a:lnTo>
                <a:lnTo>
                  <a:pt x="42" y="38"/>
                </a:lnTo>
                <a:lnTo>
                  <a:pt x="44" y="40"/>
                </a:lnTo>
                <a:lnTo>
                  <a:pt x="46" y="40"/>
                </a:lnTo>
                <a:lnTo>
                  <a:pt x="48" y="40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6" y="38"/>
                </a:lnTo>
                <a:lnTo>
                  <a:pt x="58" y="38"/>
                </a:lnTo>
                <a:lnTo>
                  <a:pt x="60" y="36"/>
                </a:lnTo>
                <a:lnTo>
                  <a:pt x="62" y="36"/>
                </a:lnTo>
                <a:lnTo>
                  <a:pt x="60" y="38"/>
                </a:lnTo>
                <a:lnTo>
                  <a:pt x="62" y="38"/>
                </a:lnTo>
                <a:lnTo>
                  <a:pt x="64" y="36"/>
                </a:lnTo>
                <a:lnTo>
                  <a:pt x="66" y="36"/>
                </a:lnTo>
                <a:lnTo>
                  <a:pt x="68" y="34"/>
                </a:lnTo>
                <a:lnTo>
                  <a:pt x="68" y="36"/>
                </a:lnTo>
                <a:lnTo>
                  <a:pt x="66" y="38"/>
                </a:lnTo>
                <a:lnTo>
                  <a:pt x="64" y="38"/>
                </a:lnTo>
                <a:lnTo>
                  <a:pt x="62" y="40"/>
                </a:lnTo>
                <a:lnTo>
                  <a:pt x="64" y="40"/>
                </a:lnTo>
                <a:lnTo>
                  <a:pt x="66" y="40"/>
                </a:lnTo>
                <a:lnTo>
                  <a:pt x="68" y="40"/>
                </a:lnTo>
                <a:lnTo>
                  <a:pt x="70" y="40"/>
                </a:lnTo>
                <a:lnTo>
                  <a:pt x="72" y="40"/>
                </a:lnTo>
                <a:lnTo>
                  <a:pt x="74" y="42"/>
                </a:lnTo>
                <a:lnTo>
                  <a:pt x="74" y="40"/>
                </a:lnTo>
                <a:lnTo>
                  <a:pt x="76" y="40"/>
                </a:lnTo>
                <a:lnTo>
                  <a:pt x="78" y="42"/>
                </a:lnTo>
                <a:lnTo>
                  <a:pt x="80" y="40"/>
                </a:lnTo>
                <a:lnTo>
                  <a:pt x="82" y="42"/>
                </a:lnTo>
                <a:lnTo>
                  <a:pt x="84" y="42"/>
                </a:lnTo>
                <a:lnTo>
                  <a:pt x="84" y="40"/>
                </a:lnTo>
                <a:lnTo>
                  <a:pt x="86" y="40"/>
                </a:lnTo>
                <a:lnTo>
                  <a:pt x="88" y="40"/>
                </a:lnTo>
                <a:lnTo>
                  <a:pt x="90" y="40"/>
                </a:lnTo>
                <a:lnTo>
                  <a:pt x="92" y="38"/>
                </a:lnTo>
                <a:lnTo>
                  <a:pt x="92" y="40"/>
                </a:lnTo>
                <a:lnTo>
                  <a:pt x="94" y="40"/>
                </a:lnTo>
                <a:lnTo>
                  <a:pt x="96" y="40"/>
                </a:lnTo>
                <a:lnTo>
                  <a:pt x="98" y="40"/>
                </a:lnTo>
                <a:lnTo>
                  <a:pt x="100" y="38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6" y="38"/>
                </a:lnTo>
                <a:lnTo>
                  <a:pt x="108" y="38"/>
                </a:lnTo>
                <a:lnTo>
                  <a:pt x="106" y="40"/>
                </a:lnTo>
                <a:lnTo>
                  <a:pt x="108" y="40"/>
                </a:lnTo>
                <a:lnTo>
                  <a:pt x="110" y="40"/>
                </a:lnTo>
                <a:lnTo>
                  <a:pt x="112" y="40"/>
                </a:lnTo>
                <a:lnTo>
                  <a:pt x="114" y="40"/>
                </a:lnTo>
                <a:lnTo>
                  <a:pt x="116" y="40"/>
                </a:lnTo>
                <a:lnTo>
                  <a:pt x="118" y="40"/>
                </a:lnTo>
                <a:lnTo>
                  <a:pt x="120" y="40"/>
                </a:lnTo>
                <a:lnTo>
                  <a:pt x="124" y="40"/>
                </a:lnTo>
                <a:lnTo>
                  <a:pt x="126" y="40"/>
                </a:lnTo>
                <a:lnTo>
                  <a:pt x="128" y="38"/>
                </a:lnTo>
                <a:lnTo>
                  <a:pt x="130" y="36"/>
                </a:lnTo>
                <a:lnTo>
                  <a:pt x="132" y="34"/>
                </a:lnTo>
                <a:lnTo>
                  <a:pt x="134" y="36"/>
                </a:lnTo>
                <a:lnTo>
                  <a:pt x="132" y="36"/>
                </a:lnTo>
                <a:lnTo>
                  <a:pt x="132" y="38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0"/>
                </a:lnTo>
                <a:lnTo>
                  <a:pt x="141" y="40"/>
                </a:lnTo>
                <a:lnTo>
                  <a:pt x="143" y="42"/>
                </a:lnTo>
                <a:lnTo>
                  <a:pt x="145" y="40"/>
                </a:lnTo>
                <a:lnTo>
                  <a:pt x="147" y="40"/>
                </a:lnTo>
                <a:lnTo>
                  <a:pt x="149" y="40"/>
                </a:lnTo>
                <a:lnTo>
                  <a:pt x="151" y="40"/>
                </a:lnTo>
                <a:lnTo>
                  <a:pt x="153" y="40"/>
                </a:lnTo>
                <a:lnTo>
                  <a:pt x="155" y="40"/>
                </a:lnTo>
                <a:lnTo>
                  <a:pt x="159" y="40"/>
                </a:lnTo>
                <a:lnTo>
                  <a:pt x="161" y="40"/>
                </a:lnTo>
                <a:lnTo>
                  <a:pt x="163" y="40"/>
                </a:lnTo>
                <a:lnTo>
                  <a:pt x="165" y="38"/>
                </a:lnTo>
                <a:lnTo>
                  <a:pt x="167" y="38"/>
                </a:lnTo>
                <a:lnTo>
                  <a:pt x="169" y="36"/>
                </a:lnTo>
                <a:lnTo>
                  <a:pt x="167" y="34"/>
                </a:lnTo>
                <a:lnTo>
                  <a:pt x="169" y="34"/>
                </a:lnTo>
                <a:lnTo>
                  <a:pt x="171" y="34"/>
                </a:lnTo>
                <a:lnTo>
                  <a:pt x="171" y="36"/>
                </a:lnTo>
                <a:lnTo>
                  <a:pt x="173" y="36"/>
                </a:lnTo>
                <a:lnTo>
                  <a:pt x="175" y="36"/>
                </a:lnTo>
                <a:lnTo>
                  <a:pt x="177" y="34"/>
                </a:lnTo>
                <a:lnTo>
                  <a:pt x="179" y="34"/>
                </a:lnTo>
                <a:lnTo>
                  <a:pt x="181" y="34"/>
                </a:lnTo>
                <a:lnTo>
                  <a:pt x="181" y="32"/>
                </a:lnTo>
                <a:lnTo>
                  <a:pt x="179" y="32"/>
                </a:lnTo>
                <a:lnTo>
                  <a:pt x="177" y="32"/>
                </a:lnTo>
                <a:lnTo>
                  <a:pt x="175" y="32"/>
                </a:lnTo>
                <a:lnTo>
                  <a:pt x="173" y="34"/>
                </a:lnTo>
                <a:lnTo>
                  <a:pt x="171" y="34"/>
                </a:lnTo>
                <a:lnTo>
                  <a:pt x="171" y="32"/>
                </a:lnTo>
                <a:lnTo>
                  <a:pt x="173" y="32"/>
                </a:lnTo>
                <a:lnTo>
                  <a:pt x="175" y="32"/>
                </a:lnTo>
                <a:lnTo>
                  <a:pt x="175" y="30"/>
                </a:lnTo>
                <a:lnTo>
                  <a:pt x="177" y="30"/>
                </a:lnTo>
                <a:lnTo>
                  <a:pt x="179" y="30"/>
                </a:lnTo>
                <a:lnTo>
                  <a:pt x="181" y="30"/>
                </a:lnTo>
                <a:lnTo>
                  <a:pt x="183" y="30"/>
                </a:lnTo>
                <a:lnTo>
                  <a:pt x="185" y="28"/>
                </a:lnTo>
                <a:lnTo>
                  <a:pt x="187" y="26"/>
                </a:lnTo>
                <a:lnTo>
                  <a:pt x="185" y="24"/>
                </a:lnTo>
                <a:lnTo>
                  <a:pt x="183" y="24"/>
                </a:lnTo>
                <a:lnTo>
                  <a:pt x="181" y="24"/>
                </a:lnTo>
                <a:lnTo>
                  <a:pt x="179" y="26"/>
                </a:lnTo>
                <a:lnTo>
                  <a:pt x="181" y="24"/>
                </a:lnTo>
                <a:lnTo>
                  <a:pt x="183" y="24"/>
                </a:lnTo>
                <a:lnTo>
                  <a:pt x="181" y="22"/>
                </a:lnTo>
                <a:lnTo>
                  <a:pt x="179" y="22"/>
                </a:lnTo>
                <a:lnTo>
                  <a:pt x="177" y="22"/>
                </a:lnTo>
                <a:lnTo>
                  <a:pt x="175" y="22"/>
                </a:lnTo>
                <a:lnTo>
                  <a:pt x="173" y="22"/>
                </a:lnTo>
                <a:lnTo>
                  <a:pt x="171" y="22"/>
                </a:lnTo>
                <a:lnTo>
                  <a:pt x="171" y="20"/>
                </a:lnTo>
                <a:lnTo>
                  <a:pt x="169" y="20"/>
                </a:lnTo>
                <a:lnTo>
                  <a:pt x="165" y="20"/>
                </a:lnTo>
                <a:lnTo>
                  <a:pt x="163" y="20"/>
                </a:lnTo>
                <a:lnTo>
                  <a:pt x="161" y="20"/>
                </a:lnTo>
                <a:lnTo>
                  <a:pt x="159" y="20"/>
                </a:lnTo>
                <a:lnTo>
                  <a:pt x="157" y="20"/>
                </a:lnTo>
                <a:lnTo>
                  <a:pt x="155" y="20"/>
                </a:lnTo>
                <a:lnTo>
                  <a:pt x="153" y="20"/>
                </a:lnTo>
                <a:lnTo>
                  <a:pt x="151" y="20"/>
                </a:lnTo>
                <a:lnTo>
                  <a:pt x="149" y="20"/>
                </a:lnTo>
                <a:lnTo>
                  <a:pt x="145" y="20"/>
                </a:lnTo>
                <a:lnTo>
                  <a:pt x="143" y="20"/>
                </a:lnTo>
                <a:lnTo>
                  <a:pt x="141" y="20"/>
                </a:lnTo>
                <a:lnTo>
                  <a:pt x="139" y="20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130" y="22"/>
                </a:lnTo>
                <a:lnTo>
                  <a:pt x="128" y="22"/>
                </a:lnTo>
                <a:lnTo>
                  <a:pt x="126" y="22"/>
                </a:lnTo>
                <a:lnTo>
                  <a:pt x="124" y="22"/>
                </a:lnTo>
                <a:lnTo>
                  <a:pt x="122" y="22"/>
                </a:lnTo>
                <a:lnTo>
                  <a:pt x="120" y="22"/>
                </a:lnTo>
                <a:lnTo>
                  <a:pt x="120" y="24"/>
                </a:lnTo>
                <a:lnTo>
                  <a:pt x="118" y="24"/>
                </a:lnTo>
                <a:lnTo>
                  <a:pt x="116" y="24"/>
                </a:lnTo>
                <a:lnTo>
                  <a:pt x="114" y="24"/>
                </a:lnTo>
                <a:lnTo>
                  <a:pt x="112" y="24"/>
                </a:lnTo>
                <a:lnTo>
                  <a:pt x="110" y="24"/>
                </a:lnTo>
                <a:lnTo>
                  <a:pt x="112" y="26"/>
                </a:lnTo>
                <a:lnTo>
                  <a:pt x="114" y="26"/>
                </a:lnTo>
                <a:lnTo>
                  <a:pt x="112" y="26"/>
                </a:lnTo>
                <a:lnTo>
                  <a:pt x="110" y="26"/>
                </a:lnTo>
                <a:lnTo>
                  <a:pt x="108" y="26"/>
                </a:lnTo>
                <a:lnTo>
                  <a:pt x="106" y="26"/>
                </a:lnTo>
                <a:lnTo>
                  <a:pt x="104" y="26"/>
                </a:lnTo>
                <a:lnTo>
                  <a:pt x="102" y="26"/>
                </a:lnTo>
                <a:lnTo>
                  <a:pt x="102" y="24"/>
                </a:lnTo>
                <a:lnTo>
                  <a:pt x="100" y="24"/>
                </a:lnTo>
                <a:lnTo>
                  <a:pt x="98" y="22"/>
                </a:lnTo>
                <a:lnTo>
                  <a:pt x="96" y="22"/>
                </a:lnTo>
                <a:lnTo>
                  <a:pt x="94" y="24"/>
                </a:lnTo>
                <a:lnTo>
                  <a:pt x="92" y="24"/>
                </a:lnTo>
                <a:lnTo>
                  <a:pt x="90" y="26"/>
                </a:lnTo>
                <a:lnTo>
                  <a:pt x="90" y="24"/>
                </a:lnTo>
                <a:lnTo>
                  <a:pt x="88" y="24"/>
                </a:lnTo>
                <a:lnTo>
                  <a:pt x="86" y="24"/>
                </a:lnTo>
                <a:lnTo>
                  <a:pt x="84" y="24"/>
                </a:lnTo>
                <a:lnTo>
                  <a:pt x="82" y="24"/>
                </a:lnTo>
                <a:lnTo>
                  <a:pt x="84" y="24"/>
                </a:lnTo>
                <a:lnTo>
                  <a:pt x="82" y="22"/>
                </a:lnTo>
                <a:lnTo>
                  <a:pt x="80" y="22"/>
                </a:lnTo>
                <a:lnTo>
                  <a:pt x="78" y="22"/>
                </a:lnTo>
                <a:lnTo>
                  <a:pt x="76" y="22"/>
                </a:lnTo>
                <a:lnTo>
                  <a:pt x="76" y="24"/>
                </a:lnTo>
                <a:lnTo>
                  <a:pt x="74" y="26"/>
                </a:lnTo>
                <a:lnTo>
                  <a:pt x="72" y="24"/>
                </a:lnTo>
                <a:lnTo>
                  <a:pt x="72" y="22"/>
                </a:lnTo>
                <a:lnTo>
                  <a:pt x="70" y="22"/>
                </a:lnTo>
                <a:lnTo>
                  <a:pt x="68" y="24"/>
                </a:lnTo>
                <a:lnTo>
                  <a:pt x="66" y="24"/>
                </a:lnTo>
                <a:lnTo>
                  <a:pt x="68" y="24"/>
                </a:lnTo>
                <a:lnTo>
                  <a:pt x="66" y="24"/>
                </a:lnTo>
                <a:lnTo>
                  <a:pt x="68" y="22"/>
                </a:lnTo>
                <a:lnTo>
                  <a:pt x="70" y="22"/>
                </a:lnTo>
                <a:lnTo>
                  <a:pt x="72" y="22"/>
                </a:lnTo>
                <a:lnTo>
                  <a:pt x="74" y="22"/>
                </a:lnTo>
                <a:lnTo>
                  <a:pt x="76" y="20"/>
                </a:lnTo>
                <a:lnTo>
                  <a:pt x="74" y="20"/>
                </a:lnTo>
                <a:lnTo>
                  <a:pt x="72" y="18"/>
                </a:lnTo>
                <a:lnTo>
                  <a:pt x="70" y="20"/>
                </a:lnTo>
                <a:lnTo>
                  <a:pt x="72" y="18"/>
                </a:lnTo>
                <a:lnTo>
                  <a:pt x="70" y="16"/>
                </a:lnTo>
                <a:lnTo>
                  <a:pt x="68" y="16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58" y="18"/>
                </a:lnTo>
                <a:lnTo>
                  <a:pt x="56" y="18"/>
                </a:lnTo>
                <a:lnTo>
                  <a:pt x="54" y="20"/>
                </a:lnTo>
                <a:lnTo>
                  <a:pt x="56" y="18"/>
                </a:lnTo>
                <a:lnTo>
                  <a:pt x="58" y="18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4" y="16"/>
                </a:lnTo>
                <a:lnTo>
                  <a:pt x="60" y="16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56" y="14"/>
                </a:lnTo>
                <a:lnTo>
                  <a:pt x="58" y="14"/>
                </a:lnTo>
                <a:lnTo>
                  <a:pt x="56" y="12"/>
                </a:lnTo>
                <a:lnTo>
                  <a:pt x="58" y="12"/>
                </a:lnTo>
                <a:lnTo>
                  <a:pt x="60" y="14"/>
                </a:lnTo>
                <a:lnTo>
                  <a:pt x="62" y="14"/>
                </a:lnTo>
                <a:lnTo>
                  <a:pt x="64" y="14"/>
                </a:lnTo>
                <a:lnTo>
                  <a:pt x="66" y="14"/>
                </a:lnTo>
                <a:lnTo>
                  <a:pt x="68" y="14"/>
                </a:lnTo>
                <a:lnTo>
                  <a:pt x="70" y="14"/>
                </a:lnTo>
                <a:lnTo>
                  <a:pt x="68" y="14"/>
                </a:lnTo>
                <a:lnTo>
                  <a:pt x="70" y="14"/>
                </a:lnTo>
                <a:lnTo>
                  <a:pt x="72" y="14"/>
                </a:lnTo>
                <a:lnTo>
                  <a:pt x="74" y="14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0" y="12"/>
                </a:lnTo>
                <a:lnTo>
                  <a:pt x="78" y="12"/>
                </a:lnTo>
                <a:lnTo>
                  <a:pt x="76" y="10"/>
                </a:lnTo>
                <a:lnTo>
                  <a:pt x="74" y="10"/>
                </a:lnTo>
                <a:lnTo>
                  <a:pt x="72" y="10"/>
                </a:lnTo>
                <a:lnTo>
                  <a:pt x="70" y="10"/>
                </a:lnTo>
                <a:lnTo>
                  <a:pt x="68" y="10"/>
                </a:lnTo>
                <a:lnTo>
                  <a:pt x="66" y="10"/>
                </a:lnTo>
                <a:lnTo>
                  <a:pt x="62" y="10"/>
                </a:lnTo>
                <a:lnTo>
                  <a:pt x="64" y="8"/>
                </a:lnTo>
                <a:lnTo>
                  <a:pt x="66" y="8"/>
                </a:lnTo>
                <a:lnTo>
                  <a:pt x="68" y="8"/>
                </a:lnTo>
                <a:lnTo>
                  <a:pt x="70" y="10"/>
                </a:lnTo>
                <a:lnTo>
                  <a:pt x="72" y="10"/>
                </a:lnTo>
                <a:lnTo>
                  <a:pt x="72" y="8"/>
                </a:lnTo>
                <a:lnTo>
                  <a:pt x="70" y="6"/>
                </a:lnTo>
                <a:lnTo>
                  <a:pt x="68" y="6"/>
                </a:lnTo>
                <a:lnTo>
                  <a:pt x="66" y="6"/>
                </a:lnTo>
                <a:lnTo>
                  <a:pt x="62" y="6"/>
                </a:lnTo>
                <a:lnTo>
                  <a:pt x="60" y="6"/>
                </a:lnTo>
                <a:lnTo>
                  <a:pt x="58" y="6"/>
                </a:lnTo>
                <a:lnTo>
                  <a:pt x="56" y="6"/>
                </a:lnTo>
                <a:lnTo>
                  <a:pt x="54" y="6"/>
                </a:lnTo>
                <a:lnTo>
                  <a:pt x="52" y="8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6"/>
                </a:lnTo>
                <a:lnTo>
                  <a:pt x="42" y="8"/>
                </a:lnTo>
                <a:lnTo>
                  <a:pt x="40" y="8"/>
                </a:lnTo>
                <a:lnTo>
                  <a:pt x="38" y="8"/>
                </a:lnTo>
                <a:lnTo>
                  <a:pt x="36" y="10"/>
                </a:lnTo>
                <a:lnTo>
                  <a:pt x="34" y="10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2" y="6"/>
                </a:lnTo>
                <a:lnTo>
                  <a:pt x="44" y="6"/>
                </a:lnTo>
                <a:lnTo>
                  <a:pt x="44" y="4"/>
                </a:lnTo>
                <a:lnTo>
                  <a:pt x="42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7" name="Freeform 1725"/>
          <p:cNvSpPr>
            <a:spLocks/>
          </p:cNvSpPr>
          <p:nvPr/>
        </p:nvSpPr>
        <p:spPr bwMode="auto">
          <a:xfrm>
            <a:off x="2573340" y="1416052"/>
            <a:ext cx="192087" cy="73025"/>
          </a:xfrm>
          <a:custGeom>
            <a:avLst/>
            <a:gdLst>
              <a:gd name="T0" fmla="*/ 5040299 w 121"/>
              <a:gd name="T1" fmla="*/ 50403125 h 46"/>
              <a:gd name="T2" fmla="*/ 40322395 w 121"/>
              <a:gd name="T3" fmla="*/ 55443438 h 46"/>
              <a:gd name="T4" fmla="*/ 45362694 w 121"/>
              <a:gd name="T5" fmla="*/ 55443438 h 46"/>
              <a:gd name="T6" fmla="*/ 10080599 w 121"/>
              <a:gd name="T7" fmla="*/ 60483750 h 46"/>
              <a:gd name="T8" fmla="*/ 15120898 w 121"/>
              <a:gd name="T9" fmla="*/ 70564375 h 46"/>
              <a:gd name="T10" fmla="*/ 50402994 w 121"/>
              <a:gd name="T11" fmla="*/ 65524063 h 46"/>
              <a:gd name="T12" fmla="*/ 55443293 w 121"/>
              <a:gd name="T13" fmla="*/ 70564375 h 46"/>
              <a:gd name="T14" fmla="*/ 75604491 w 121"/>
              <a:gd name="T15" fmla="*/ 65524063 h 46"/>
              <a:gd name="T16" fmla="*/ 85685089 w 121"/>
              <a:gd name="T17" fmla="*/ 65524063 h 46"/>
              <a:gd name="T18" fmla="*/ 120967185 w 121"/>
              <a:gd name="T19" fmla="*/ 65524063 h 46"/>
              <a:gd name="T20" fmla="*/ 95765688 w 121"/>
              <a:gd name="T21" fmla="*/ 70564375 h 46"/>
              <a:gd name="T22" fmla="*/ 115926886 w 121"/>
              <a:gd name="T23" fmla="*/ 75604688 h 46"/>
              <a:gd name="T24" fmla="*/ 126007485 w 121"/>
              <a:gd name="T25" fmla="*/ 75604688 h 46"/>
              <a:gd name="T26" fmla="*/ 95765688 w 121"/>
              <a:gd name="T27" fmla="*/ 75604688 h 46"/>
              <a:gd name="T28" fmla="*/ 55443293 w 121"/>
              <a:gd name="T29" fmla="*/ 75604688 h 46"/>
              <a:gd name="T30" fmla="*/ 15120898 w 121"/>
              <a:gd name="T31" fmla="*/ 80645000 h 46"/>
              <a:gd name="T32" fmla="*/ 30241796 w 121"/>
              <a:gd name="T33" fmla="*/ 90725625 h 46"/>
              <a:gd name="T34" fmla="*/ 45362694 w 121"/>
              <a:gd name="T35" fmla="*/ 95765938 h 46"/>
              <a:gd name="T36" fmla="*/ 70564191 w 121"/>
              <a:gd name="T37" fmla="*/ 100806250 h 46"/>
              <a:gd name="T38" fmla="*/ 30241796 w 121"/>
              <a:gd name="T39" fmla="*/ 100806250 h 46"/>
              <a:gd name="T40" fmla="*/ 60483593 w 121"/>
              <a:gd name="T41" fmla="*/ 110886875 h 46"/>
              <a:gd name="T42" fmla="*/ 90725389 w 121"/>
              <a:gd name="T43" fmla="*/ 110886875 h 46"/>
              <a:gd name="T44" fmla="*/ 120967185 w 121"/>
              <a:gd name="T45" fmla="*/ 110886875 h 46"/>
              <a:gd name="T46" fmla="*/ 131047784 w 121"/>
              <a:gd name="T47" fmla="*/ 110886875 h 46"/>
              <a:gd name="T48" fmla="*/ 161289580 w 121"/>
              <a:gd name="T49" fmla="*/ 95765938 h 46"/>
              <a:gd name="T50" fmla="*/ 183970134 w 121"/>
              <a:gd name="T51" fmla="*/ 90725625 h 46"/>
              <a:gd name="T52" fmla="*/ 204131331 w 121"/>
              <a:gd name="T53" fmla="*/ 80645000 h 46"/>
              <a:gd name="T54" fmla="*/ 204131331 w 121"/>
              <a:gd name="T55" fmla="*/ 90725625 h 46"/>
              <a:gd name="T56" fmla="*/ 234373127 w 121"/>
              <a:gd name="T57" fmla="*/ 85685313 h 46"/>
              <a:gd name="T58" fmla="*/ 274695522 w 121"/>
              <a:gd name="T59" fmla="*/ 75604688 h 46"/>
              <a:gd name="T60" fmla="*/ 299897019 w 121"/>
              <a:gd name="T61" fmla="*/ 65524063 h 46"/>
              <a:gd name="T62" fmla="*/ 279735822 w 121"/>
              <a:gd name="T63" fmla="*/ 55443438 h 46"/>
              <a:gd name="T64" fmla="*/ 244453726 w 121"/>
              <a:gd name="T65" fmla="*/ 60483750 h 46"/>
              <a:gd name="T66" fmla="*/ 269655223 w 121"/>
              <a:gd name="T67" fmla="*/ 50403125 h 46"/>
              <a:gd name="T68" fmla="*/ 269655223 w 121"/>
              <a:gd name="T69" fmla="*/ 45362813 h 46"/>
              <a:gd name="T70" fmla="*/ 264614924 w 121"/>
              <a:gd name="T71" fmla="*/ 40322500 h 46"/>
              <a:gd name="T72" fmla="*/ 254534325 w 121"/>
              <a:gd name="T73" fmla="*/ 30241875 h 46"/>
              <a:gd name="T74" fmla="*/ 229332828 w 121"/>
              <a:gd name="T75" fmla="*/ 40322500 h 46"/>
              <a:gd name="T76" fmla="*/ 224292529 w 121"/>
              <a:gd name="T77" fmla="*/ 25201563 h 46"/>
              <a:gd name="T78" fmla="*/ 199091032 w 121"/>
              <a:gd name="T79" fmla="*/ 25201563 h 46"/>
              <a:gd name="T80" fmla="*/ 189010433 w 121"/>
              <a:gd name="T81" fmla="*/ 5040313 h 46"/>
              <a:gd name="T82" fmla="*/ 161289580 w 121"/>
              <a:gd name="T83" fmla="*/ 0 h 46"/>
              <a:gd name="T84" fmla="*/ 136088083 w 121"/>
              <a:gd name="T85" fmla="*/ 5040313 h 46"/>
              <a:gd name="T86" fmla="*/ 141128383 w 121"/>
              <a:gd name="T87" fmla="*/ 10080625 h 46"/>
              <a:gd name="T88" fmla="*/ 120967185 w 121"/>
              <a:gd name="T89" fmla="*/ 10080625 h 46"/>
              <a:gd name="T90" fmla="*/ 90725389 w 121"/>
              <a:gd name="T91" fmla="*/ 10080625 h 46"/>
              <a:gd name="T92" fmla="*/ 95765688 w 121"/>
              <a:gd name="T93" fmla="*/ 15120938 h 46"/>
              <a:gd name="T94" fmla="*/ 105846287 w 121"/>
              <a:gd name="T95" fmla="*/ 20161250 h 46"/>
              <a:gd name="T96" fmla="*/ 80644790 w 121"/>
              <a:gd name="T97" fmla="*/ 25201563 h 46"/>
              <a:gd name="T98" fmla="*/ 45362694 w 121"/>
              <a:gd name="T99" fmla="*/ 30241875 h 46"/>
              <a:gd name="T100" fmla="*/ 30241796 w 121"/>
              <a:gd name="T101" fmla="*/ 30241875 h 46"/>
              <a:gd name="T102" fmla="*/ 40322395 w 121"/>
              <a:gd name="T103" fmla="*/ 35282188 h 46"/>
              <a:gd name="T104" fmla="*/ 55443293 w 121"/>
              <a:gd name="T105" fmla="*/ 40322500 h 46"/>
              <a:gd name="T106" fmla="*/ 80644790 w 121"/>
              <a:gd name="T107" fmla="*/ 40322500 h 46"/>
              <a:gd name="T108" fmla="*/ 50402994 w 121"/>
              <a:gd name="T109" fmla="*/ 45362813 h 46"/>
              <a:gd name="T110" fmla="*/ 5040299 w 121"/>
              <a:gd name="T111" fmla="*/ 40322500 h 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1" h="46">
                <a:moveTo>
                  <a:pt x="2" y="18"/>
                </a:moveTo>
                <a:lnTo>
                  <a:pt x="4" y="18"/>
                </a:lnTo>
                <a:lnTo>
                  <a:pt x="2" y="20"/>
                </a:lnTo>
                <a:lnTo>
                  <a:pt x="0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8" y="22"/>
                </a:lnTo>
                <a:lnTo>
                  <a:pt x="20" y="22"/>
                </a:lnTo>
                <a:lnTo>
                  <a:pt x="24" y="20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6" y="24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4"/>
                </a:lnTo>
                <a:lnTo>
                  <a:pt x="4" y="24"/>
                </a:lnTo>
                <a:lnTo>
                  <a:pt x="2" y="24"/>
                </a:ln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20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4" y="28"/>
                </a:lnTo>
                <a:lnTo>
                  <a:pt x="26" y="26"/>
                </a:lnTo>
                <a:lnTo>
                  <a:pt x="28" y="26"/>
                </a:lnTo>
                <a:lnTo>
                  <a:pt x="26" y="28"/>
                </a:lnTo>
                <a:lnTo>
                  <a:pt x="28" y="26"/>
                </a:lnTo>
                <a:lnTo>
                  <a:pt x="30" y="26"/>
                </a:lnTo>
                <a:lnTo>
                  <a:pt x="32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38" y="26"/>
                </a:lnTo>
                <a:lnTo>
                  <a:pt x="36" y="26"/>
                </a:lnTo>
                <a:lnTo>
                  <a:pt x="34" y="26"/>
                </a:lnTo>
                <a:lnTo>
                  <a:pt x="36" y="28"/>
                </a:lnTo>
                <a:lnTo>
                  <a:pt x="38" y="28"/>
                </a:lnTo>
                <a:lnTo>
                  <a:pt x="40" y="28"/>
                </a:lnTo>
                <a:lnTo>
                  <a:pt x="42" y="28"/>
                </a:lnTo>
                <a:lnTo>
                  <a:pt x="44" y="28"/>
                </a:lnTo>
                <a:lnTo>
                  <a:pt x="46" y="26"/>
                </a:lnTo>
                <a:lnTo>
                  <a:pt x="48" y="26"/>
                </a:lnTo>
                <a:lnTo>
                  <a:pt x="50" y="26"/>
                </a:lnTo>
                <a:lnTo>
                  <a:pt x="48" y="28"/>
                </a:lnTo>
                <a:lnTo>
                  <a:pt x="46" y="28"/>
                </a:lnTo>
                <a:lnTo>
                  <a:pt x="44" y="28"/>
                </a:lnTo>
                <a:lnTo>
                  <a:pt x="40" y="28"/>
                </a:lnTo>
                <a:lnTo>
                  <a:pt x="38" y="28"/>
                </a:lnTo>
                <a:lnTo>
                  <a:pt x="34" y="28"/>
                </a:lnTo>
                <a:lnTo>
                  <a:pt x="32" y="28"/>
                </a:lnTo>
                <a:lnTo>
                  <a:pt x="34" y="30"/>
                </a:lnTo>
                <a:lnTo>
                  <a:pt x="36" y="30"/>
                </a:lnTo>
                <a:lnTo>
                  <a:pt x="42" y="30"/>
                </a:lnTo>
                <a:lnTo>
                  <a:pt x="44" y="28"/>
                </a:lnTo>
                <a:lnTo>
                  <a:pt x="46" y="30"/>
                </a:lnTo>
                <a:lnTo>
                  <a:pt x="46" y="28"/>
                </a:lnTo>
                <a:lnTo>
                  <a:pt x="48" y="28"/>
                </a:lnTo>
                <a:lnTo>
                  <a:pt x="54" y="28"/>
                </a:lnTo>
                <a:lnTo>
                  <a:pt x="56" y="28"/>
                </a:lnTo>
                <a:lnTo>
                  <a:pt x="54" y="30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0"/>
                </a:lnTo>
                <a:lnTo>
                  <a:pt x="42" y="30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2" y="32"/>
                </a:lnTo>
                <a:lnTo>
                  <a:pt x="10" y="32"/>
                </a:lnTo>
                <a:lnTo>
                  <a:pt x="8" y="32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6" y="36"/>
                </a:lnTo>
                <a:lnTo>
                  <a:pt x="14" y="36"/>
                </a:lnTo>
                <a:lnTo>
                  <a:pt x="12" y="36"/>
                </a:lnTo>
                <a:lnTo>
                  <a:pt x="10" y="36"/>
                </a:lnTo>
                <a:lnTo>
                  <a:pt x="8" y="36"/>
                </a:lnTo>
                <a:lnTo>
                  <a:pt x="10" y="38"/>
                </a:lnTo>
                <a:lnTo>
                  <a:pt x="12" y="38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38"/>
                </a:lnTo>
                <a:lnTo>
                  <a:pt x="22" y="38"/>
                </a:lnTo>
                <a:lnTo>
                  <a:pt x="24" y="38"/>
                </a:lnTo>
                <a:lnTo>
                  <a:pt x="26" y="40"/>
                </a:lnTo>
                <a:lnTo>
                  <a:pt x="28" y="40"/>
                </a:lnTo>
                <a:lnTo>
                  <a:pt x="24" y="40"/>
                </a:lnTo>
                <a:lnTo>
                  <a:pt x="20" y="40"/>
                </a:lnTo>
                <a:lnTo>
                  <a:pt x="18" y="40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28" y="46"/>
                </a:lnTo>
                <a:lnTo>
                  <a:pt x="34" y="46"/>
                </a:lnTo>
                <a:lnTo>
                  <a:pt x="36" y="46"/>
                </a:lnTo>
                <a:lnTo>
                  <a:pt x="38" y="44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2"/>
                </a:lnTo>
                <a:lnTo>
                  <a:pt x="42" y="44"/>
                </a:lnTo>
                <a:lnTo>
                  <a:pt x="44" y="44"/>
                </a:lnTo>
                <a:lnTo>
                  <a:pt x="46" y="46"/>
                </a:lnTo>
                <a:lnTo>
                  <a:pt x="48" y="44"/>
                </a:lnTo>
                <a:lnTo>
                  <a:pt x="48" y="42"/>
                </a:lnTo>
                <a:lnTo>
                  <a:pt x="46" y="40"/>
                </a:lnTo>
                <a:lnTo>
                  <a:pt x="48" y="38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2" y="44"/>
                </a:lnTo>
                <a:lnTo>
                  <a:pt x="54" y="46"/>
                </a:lnTo>
                <a:lnTo>
                  <a:pt x="56" y="44"/>
                </a:lnTo>
                <a:lnTo>
                  <a:pt x="60" y="42"/>
                </a:lnTo>
                <a:lnTo>
                  <a:pt x="62" y="42"/>
                </a:lnTo>
                <a:lnTo>
                  <a:pt x="62" y="40"/>
                </a:lnTo>
                <a:lnTo>
                  <a:pt x="64" y="38"/>
                </a:lnTo>
                <a:lnTo>
                  <a:pt x="66" y="40"/>
                </a:lnTo>
                <a:lnTo>
                  <a:pt x="67" y="40"/>
                </a:lnTo>
                <a:lnTo>
                  <a:pt x="69" y="40"/>
                </a:lnTo>
                <a:lnTo>
                  <a:pt x="71" y="40"/>
                </a:lnTo>
                <a:lnTo>
                  <a:pt x="73" y="38"/>
                </a:lnTo>
                <a:lnTo>
                  <a:pt x="71" y="38"/>
                </a:lnTo>
                <a:lnTo>
                  <a:pt x="73" y="36"/>
                </a:lnTo>
                <a:lnTo>
                  <a:pt x="73" y="34"/>
                </a:lnTo>
                <a:lnTo>
                  <a:pt x="75" y="34"/>
                </a:lnTo>
                <a:lnTo>
                  <a:pt x="77" y="32"/>
                </a:lnTo>
                <a:lnTo>
                  <a:pt x="79" y="32"/>
                </a:lnTo>
                <a:lnTo>
                  <a:pt x="81" y="32"/>
                </a:lnTo>
                <a:lnTo>
                  <a:pt x="83" y="32"/>
                </a:lnTo>
                <a:lnTo>
                  <a:pt x="81" y="32"/>
                </a:lnTo>
                <a:lnTo>
                  <a:pt x="79" y="32"/>
                </a:lnTo>
                <a:lnTo>
                  <a:pt x="77" y="34"/>
                </a:lnTo>
                <a:lnTo>
                  <a:pt x="75" y="36"/>
                </a:lnTo>
                <a:lnTo>
                  <a:pt x="77" y="38"/>
                </a:lnTo>
                <a:lnTo>
                  <a:pt x="79" y="38"/>
                </a:lnTo>
                <a:lnTo>
                  <a:pt x="81" y="36"/>
                </a:lnTo>
                <a:lnTo>
                  <a:pt x="83" y="36"/>
                </a:lnTo>
                <a:lnTo>
                  <a:pt x="85" y="36"/>
                </a:lnTo>
                <a:lnTo>
                  <a:pt x="87" y="34"/>
                </a:lnTo>
                <a:lnTo>
                  <a:pt x="89" y="34"/>
                </a:lnTo>
                <a:lnTo>
                  <a:pt x="91" y="32"/>
                </a:lnTo>
                <a:lnTo>
                  <a:pt x="93" y="34"/>
                </a:lnTo>
                <a:lnTo>
                  <a:pt x="95" y="32"/>
                </a:lnTo>
                <a:lnTo>
                  <a:pt x="97" y="32"/>
                </a:lnTo>
                <a:lnTo>
                  <a:pt x="99" y="32"/>
                </a:lnTo>
                <a:lnTo>
                  <a:pt x="101" y="32"/>
                </a:lnTo>
                <a:lnTo>
                  <a:pt x="105" y="30"/>
                </a:lnTo>
                <a:lnTo>
                  <a:pt x="107" y="30"/>
                </a:lnTo>
                <a:lnTo>
                  <a:pt x="109" y="30"/>
                </a:lnTo>
                <a:lnTo>
                  <a:pt x="111" y="30"/>
                </a:lnTo>
                <a:lnTo>
                  <a:pt x="113" y="30"/>
                </a:lnTo>
                <a:lnTo>
                  <a:pt x="115" y="30"/>
                </a:lnTo>
                <a:lnTo>
                  <a:pt x="117" y="28"/>
                </a:lnTo>
                <a:lnTo>
                  <a:pt x="119" y="28"/>
                </a:lnTo>
                <a:lnTo>
                  <a:pt x="121" y="28"/>
                </a:lnTo>
                <a:lnTo>
                  <a:pt x="119" y="26"/>
                </a:lnTo>
                <a:lnTo>
                  <a:pt x="117" y="24"/>
                </a:lnTo>
                <a:lnTo>
                  <a:pt x="115" y="24"/>
                </a:lnTo>
                <a:lnTo>
                  <a:pt x="113" y="26"/>
                </a:lnTo>
                <a:lnTo>
                  <a:pt x="111" y="26"/>
                </a:lnTo>
                <a:lnTo>
                  <a:pt x="113" y="24"/>
                </a:lnTo>
                <a:lnTo>
                  <a:pt x="111" y="22"/>
                </a:lnTo>
                <a:lnTo>
                  <a:pt x="109" y="22"/>
                </a:lnTo>
                <a:lnTo>
                  <a:pt x="107" y="22"/>
                </a:lnTo>
                <a:lnTo>
                  <a:pt x="105" y="24"/>
                </a:lnTo>
                <a:lnTo>
                  <a:pt x="103" y="24"/>
                </a:lnTo>
                <a:lnTo>
                  <a:pt x="101" y="24"/>
                </a:lnTo>
                <a:lnTo>
                  <a:pt x="99" y="24"/>
                </a:lnTo>
                <a:lnTo>
                  <a:pt x="97" y="24"/>
                </a:lnTo>
                <a:lnTo>
                  <a:pt x="95" y="24"/>
                </a:lnTo>
                <a:lnTo>
                  <a:pt x="97" y="24"/>
                </a:lnTo>
                <a:lnTo>
                  <a:pt x="99" y="24"/>
                </a:lnTo>
                <a:lnTo>
                  <a:pt x="101" y="22"/>
                </a:lnTo>
                <a:lnTo>
                  <a:pt x="103" y="22"/>
                </a:lnTo>
                <a:lnTo>
                  <a:pt x="105" y="20"/>
                </a:lnTo>
                <a:lnTo>
                  <a:pt x="107" y="20"/>
                </a:lnTo>
                <a:lnTo>
                  <a:pt x="109" y="18"/>
                </a:lnTo>
                <a:lnTo>
                  <a:pt x="105" y="20"/>
                </a:lnTo>
                <a:lnTo>
                  <a:pt x="103" y="20"/>
                </a:lnTo>
                <a:lnTo>
                  <a:pt x="101" y="20"/>
                </a:lnTo>
                <a:lnTo>
                  <a:pt x="103" y="20"/>
                </a:lnTo>
                <a:lnTo>
                  <a:pt x="105" y="20"/>
                </a:lnTo>
                <a:lnTo>
                  <a:pt x="107" y="18"/>
                </a:lnTo>
                <a:lnTo>
                  <a:pt x="109" y="18"/>
                </a:lnTo>
                <a:lnTo>
                  <a:pt x="107" y="16"/>
                </a:lnTo>
                <a:lnTo>
                  <a:pt x="103" y="16"/>
                </a:lnTo>
                <a:lnTo>
                  <a:pt x="101" y="16"/>
                </a:lnTo>
                <a:lnTo>
                  <a:pt x="103" y="16"/>
                </a:lnTo>
                <a:lnTo>
                  <a:pt x="105" y="16"/>
                </a:lnTo>
                <a:lnTo>
                  <a:pt x="107" y="16"/>
                </a:lnTo>
                <a:lnTo>
                  <a:pt x="109" y="14"/>
                </a:lnTo>
                <a:lnTo>
                  <a:pt x="109" y="12"/>
                </a:lnTo>
                <a:lnTo>
                  <a:pt x="107" y="12"/>
                </a:lnTo>
                <a:lnTo>
                  <a:pt x="105" y="12"/>
                </a:lnTo>
                <a:lnTo>
                  <a:pt x="103" y="12"/>
                </a:lnTo>
                <a:lnTo>
                  <a:pt x="101" y="12"/>
                </a:lnTo>
                <a:lnTo>
                  <a:pt x="99" y="12"/>
                </a:lnTo>
                <a:lnTo>
                  <a:pt x="97" y="14"/>
                </a:lnTo>
                <a:lnTo>
                  <a:pt x="99" y="14"/>
                </a:lnTo>
                <a:lnTo>
                  <a:pt x="97" y="16"/>
                </a:lnTo>
                <a:lnTo>
                  <a:pt x="95" y="16"/>
                </a:lnTo>
                <a:lnTo>
                  <a:pt x="93" y="16"/>
                </a:lnTo>
                <a:lnTo>
                  <a:pt x="91" y="16"/>
                </a:lnTo>
                <a:lnTo>
                  <a:pt x="89" y="14"/>
                </a:lnTo>
                <a:lnTo>
                  <a:pt x="91" y="14"/>
                </a:lnTo>
                <a:lnTo>
                  <a:pt x="93" y="12"/>
                </a:lnTo>
                <a:lnTo>
                  <a:pt x="91" y="12"/>
                </a:lnTo>
                <a:lnTo>
                  <a:pt x="93" y="12"/>
                </a:lnTo>
                <a:lnTo>
                  <a:pt x="91" y="10"/>
                </a:lnTo>
                <a:lnTo>
                  <a:pt x="89" y="10"/>
                </a:lnTo>
                <a:lnTo>
                  <a:pt x="87" y="10"/>
                </a:lnTo>
                <a:lnTo>
                  <a:pt x="85" y="10"/>
                </a:lnTo>
                <a:lnTo>
                  <a:pt x="83" y="10"/>
                </a:lnTo>
                <a:lnTo>
                  <a:pt x="81" y="10"/>
                </a:lnTo>
                <a:lnTo>
                  <a:pt x="79" y="10"/>
                </a:lnTo>
                <a:lnTo>
                  <a:pt x="81" y="10"/>
                </a:lnTo>
                <a:lnTo>
                  <a:pt x="79" y="8"/>
                </a:lnTo>
                <a:lnTo>
                  <a:pt x="77" y="6"/>
                </a:lnTo>
                <a:lnTo>
                  <a:pt x="77" y="4"/>
                </a:lnTo>
                <a:lnTo>
                  <a:pt x="75" y="4"/>
                </a:lnTo>
                <a:lnTo>
                  <a:pt x="77" y="2"/>
                </a:lnTo>
                <a:lnTo>
                  <a:pt x="75" y="2"/>
                </a:lnTo>
                <a:lnTo>
                  <a:pt x="73" y="0"/>
                </a:lnTo>
                <a:lnTo>
                  <a:pt x="71" y="0"/>
                </a:lnTo>
                <a:lnTo>
                  <a:pt x="69" y="0"/>
                </a:lnTo>
                <a:lnTo>
                  <a:pt x="67" y="0"/>
                </a:lnTo>
                <a:lnTo>
                  <a:pt x="66" y="0"/>
                </a:lnTo>
                <a:lnTo>
                  <a:pt x="64" y="0"/>
                </a:lnTo>
                <a:lnTo>
                  <a:pt x="62" y="0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62" y="2"/>
                </a:lnTo>
                <a:lnTo>
                  <a:pt x="64" y="2"/>
                </a:lnTo>
                <a:lnTo>
                  <a:pt x="62" y="2"/>
                </a:lnTo>
                <a:lnTo>
                  <a:pt x="60" y="4"/>
                </a:lnTo>
                <a:lnTo>
                  <a:pt x="56" y="4"/>
                </a:lnTo>
                <a:lnTo>
                  <a:pt x="54" y="2"/>
                </a:lnTo>
                <a:lnTo>
                  <a:pt x="50" y="2"/>
                </a:lnTo>
                <a:lnTo>
                  <a:pt x="48" y="2"/>
                </a:lnTo>
                <a:lnTo>
                  <a:pt x="50" y="4"/>
                </a:lnTo>
                <a:lnTo>
                  <a:pt x="52" y="4"/>
                </a:lnTo>
                <a:lnTo>
                  <a:pt x="50" y="4"/>
                </a:lnTo>
                <a:lnTo>
                  <a:pt x="48" y="4"/>
                </a:lnTo>
                <a:lnTo>
                  <a:pt x="46" y="4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2" y="8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2" y="10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4" y="10"/>
                </a:lnTo>
                <a:lnTo>
                  <a:pt x="22" y="10"/>
                </a:lnTo>
                <a:lnTo>
                  <a:pt x="20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8" y="12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28" y="14"/>
                </a:lnTo>
                <a:lnTo>
                  <a:pt x="32" y="14"/>
                </a:lnTo>
                <a:lnTo>
                  <a:pt x="32" y="16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20" y="18"/>
                </a:lnTo>
                <a:lnTo>
                  <a:pt x="16" y="18"/>
                </a:lnTo>
                <a:lnTo>
                  <a:pt x="12" y="16"/>
                </a:lnTo>
                <a:lnTo>
                  <a:pt x="10" y="16"/>
                </a:lnTo>
                <a:lnTo>
                  <a:pt x="8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8" name="Freeform 1726"/>
          <p:cNvSpPr>
            <a:spLocks/>
          </p:cNvSpPr>
          <p:nvPr/>
        </p:nvSpPr>
        <p:spPr bwMode="auto">
          <a:xfrm>
            <a:off x="2573340" y="1416052"/>
            <a:ext cx="192087" cy="73025"/>
          </a:xfrm>
          <a:custGeom>
            <a:avLst/>
            <a:gdLst>
              <a:gd name="T0" fmla="*/ 5040299 w 121"/>
              <a:gd name="T1" fmla="*/ 50403125 h 46"/>
              <a:gd name="T2" fmla="*/ 40322395 w 121"/>
              <a:gd name="T3" fmla="*/ 55443438 h 46"/>
              <a:gd name="T4" fmla="*/ 45362694 w 121"/>
              <a:gd name="T5" fmla="*/ 55443438 h 46"/>
              <a:gd name="T6" fmla="*/ 10080599 w 121"/>
              <a:gd name="T7" fmla="*/ 60483750 h 46"/>
              <a:gd name="T8" fmla="*/ 15120898 w 121"/>
              <a:gd name="T9" fmla="*/ 70564375 h 46"/>
              <a:gd name="T10" fmla="*/ 50402994 w 121"/>
              <a:gd name="T11" fmla="*/ 65524063 h 46"/>
              <a:gd name="T12" fmla="*/ 55443293 w 121"/>
              <a:gd name="T13" fmla="*/ 70564375 h 46"/>
              <a:gd name="T14" fmla="*/ 75604491 w 121"/>
              <a:gd name="T15" fmla="*/ 65524063 h 46"/>
              <a:gd name="T16" fmla="*/ 85685089 w 121"/>
              <a:gd name="T17" fmla="*/ 65524063 h 46"/>
              <a:gd name="T18" fmla="*/ 120967185 w 121"/>
              <a:gd name="T19" fmla="*/ 65524063 h 46"/>
              <a:gd name="T20" fmla="*/ 95765688 w 121"/>
              <a:gd name="T21" fmla="*/ 70564375 h 46"/>
              <a:gd name="T22" fmla="*/ 115926886 w 121"/>
              <a:gd name="T23" fmla="*/ 75604688 h 46"/>
              <a:gd name="T24" fmla="*/ 126007485 w 121"/>
              <a:gd name="T25" fmla="*/ 75604688 h 46"/>
              <a:gd name="T26" fmla="*/ 95765688 w 121"/>
              <a:gd name="T27" fmla="*/ 75604688 h 46"/>
              <a:gd name="T28" fmla="*/ 55443293 w 121"/>
              <a:gd name="T29" fmla="*/ 75604688 h 46"/>
              <a:gd name="T30" fmla="*/ 15120898 w 121"/>
              <a:gd name="T31" fmla="*/ 80645000 h 46"/>
              <a:gd name="T32" fmla="*/ 30241796 w 121"/>
              <a:gd name="T33" fmla="*/ 90725625 h 46"/>
              <a:gd name="T34" fmla="*/ 45362694 w 121"/>
              <a:gd name="T35" fmla="*/ 95765938 h 46"/>
              <a:gd name="T36" fmla="*/ 70564191 w 121"/>
              <a:gd name="T37" fmla="*/ 100806250 h 46"/>
              <a:gd name="T38" fmla="*/ 30241796 w 121"/>
              <a:gd name="T39" fmla="*/ 100806250 h 46"/>
              <a:gd name="T40" fmla="*/ 60483593 w 121"/>
              <a:gd name="T41" fmla="*/ 110886875 h 46"/>
              <a:gd name="T42" fmla="*/ 90725389 w 121"/>
              <a:gd name="T43" fmla="*/ 110886875 h 46"/>
              <a:gd name="T44" fmla="*/ 120967185 w 121"/>
              <a:gd name="T45" fmla="*/ 110886875 h 46"/>
              <a:gd name="T46" fmla="*/ 131047784 w 121"/>
              <a:gd name="T47" fmla="*/ 110886875 h 46"/>
              <a:gd name="T48" fmla="*/ 161289580 w 121"/>
              <a:gd name="T49" fmla="*/ 95765938 h 46"/>
              <a:gd name="T50" fmla="*/ 183970134 w 121"/>
              <a:gd name="T51" fmla="*/ 90725625 h 46"/>
              <a:gd name="T52" fmla="*/ 204131331 w 121"/>
              <a:gd name="T53" fmla="*/ 80645000 h 46"/>
              <a:gd name="T54" fmla="*/ 204131331 w 121"/>
              <a:gd name="T55" fmla="*/ 90725625 h 46"/>
              <a:gd name="T56" fmla="*/ 234373127 w 121"/>
              <a:gd name="T57" fmla="*/ 85685313 h 46"/>
              <a:gd name="T58" fmla="*/ 274695522 w 121"/>
              <a:gd name="T59" fmla="*/ 75604688 h 46"/>
              <a:gd name="T60" fmla="*/ 299897019 w 121"/>
              <a:gd name="T61" fmla="*/ 65524063 h 46"/>
              <a:gd name="T62" fmla="*/ 279735822 w 121"/>
              <a:gd name="T63" fmla="*/ 55443438 h 46"/>
              <a:gd name="T64" fmla="*/ 244453726 w 121"/>
              <a:gd name="T65" fmla="*/ 60483750 h 46"/>
              <a:gd name="T66" fmla="*/ 269655223 w 121"/>
              <a:gd name="T67" fmla="*/ 50403125 h 46"/>
              <a:gd name="T68" fmla="*/ 269655223 w 121"/>
              <a:gd name="T69" fmla="*/ 45362813 h 46"/>
              <a:gd name="T70" fmla="*/ 264614924 w 121"/>
              <a:gd name="T71" fmla="*/ 40322500 h 46"/>
              <a:gd name="T72" fmla="*/ 254534325 w 121"/>
              <a:gd name="T73" fmla="*/ 30241875 h 46"/>
              <a:gd name="T74" fmla="*/ 229332828 w 121"/>
              <a:gd name="T75" fmla="*/ 40322500 h 46"/>
              <a:gd name="T76" fmla="*/ 224292529 w 121"/>
              <a:gd name="T77" fmla="*/ 25201563 h 46"/>
              <a:gd name="T78" fmla="*/ 199091032 w 121"/>
              <a:gd name="T79" fmla="*/ 25201563 h 46"/>
              <a:gd name="T80" fmla="*/ 189010433 w 121"/>
              <a:gd name="T81" fmla="*/ 5040313 h 46"/>
              <a:gd name="T82" fmla="*/ 161289580 w 121"/>
              <a:gd name="T83" fmla="*/ 0 h 46"/>
              <a:gd name="T84" fmla="*/ 136088083 w 121"/>
              <a:gd name="T85" fmla="*/ 5040313 h 46"/>
              <a:gd name="T86" fmla="*/ 141128383 w 121"/>
              <a:gd name="T87" fmla="*/ 10080625 h 46"/>
              <a:gd name="T88" fmla="*/ 120967185 w 121"/>
              <a:gd name="T89" fmla="*/ 10080625 h 46"/>
              <a:gd name="T90" fmla="*/ 90725389 w 121"/>
              <a:gd name="T91" fmla="*/ 10080625 h 46"/>
              <a:gd name="T92" fmla="*/ 95765688 w 121"/>
              <a:gd name="T93" fmla="*/ 15120938 h 46"/>
              <a:gd name="T94" fmla="*/ 105846287 w 121"/>
              <a:gd name="T95" fmla="*/ 20161250 h 46"/>
              <a:gd name="T96" fmla="*/ 80644790 w 121"/>
              <a:gd name="T97" fmla="*/ 25201563 h 46"/>
              <a:gd name="T98" fmla="*/ 45362694 w 121"/>
              <a:gd name="T99" fmla="*/ 30241875 h 46"/>
              <a:gd name="T100" fmla="*/ 30241796 w 121"/>
              <a:gd name="T101" fmla="*/ 30241875 h 46"/>
              <a:gd name="T102" fmla="*/ 40322395 w 121"/>
              <a:gd name="T103" fmla="*/ 35282188 h 46"/>
              <a:gd name="T104" fmla="*/ 55443293 w 121"/>
              <a:gd name="T105" fmla="*/ 40322500 h 46"/>
              <a:gd name="T106" fmla="*/ 80644790 w 121"/>
              <a:gd name="T107" fmla="*/ 40322500 h 46"/>
              <a:gd name="T108" fmla="*/ 50402994 w 121"/>
              <a:gd name="T109" fmla="*/ 45362813 h 46"/>
              <a:gd name="T110" fmla="*/ 5040299 w 121"/>
              <a:gd name="T111" fmla="*/ 40322500 h 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1" h="46">
                <a:moveTo>
                  <a:pt x="2" y="18"/>
                </a:moveTo>
                <a:lnTo>
                  <a:pt x="4" y="18"/>
                </a:lnTo>
                <a:lnTo>
                  <a:pt x="2" y="20"/>
                </a:lnTo>
                <a:lnTo>
                  <a:pt x="0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2"/>
                </a:lnTo>
                <a:lnTo>
                  <a:pt x="18" y="22"/>
                </a:lnTo>
                <a:lnTo>
                  <a:pt x="20" y="22"/>
                </a:lnTo>
                <a:lnTo>
                  <a:pt x="24" y="20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6" y="24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4"/>
                </a:lnTo>
                <a:lnTo>
                  <a:pt x="4" y="24"/>
                </a:lnTo>
                <a:lnTo>
                  <a:pt x="2" y="24"/>
                </a:ln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2" y="28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6"/>
                </a:lnTo>
                <a:lnTo>
                  <a:pt x="16" y="26"/>
                </a:lnTo>
                <a:lnTo>
                  <a:pt x="18" y="26"/>
                </a:lnTo>
                <a:lnTo>
                  <a:pt x="20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4" y="28"/>
                </a:lnTo>
                <a:lnTo>
                  <a:pt x="26" y="26"/>
                </a:lnTo>
                <a:lnTo>
                  <a:pt x="28" y="26"/>
                </a:lnTo>
                <a:lnTo>
                  <a:pt x="26" y="28"/>
                </a:lnTo>
                <a:lnTo>
                  <a:pt x="28" y="26"/>
                </a:lnTo>
                <a:lnTo>
                  <a:pt x="30" y="26"/>
                </a:lnTo>
                <a:lnTo>
                  <a:pt x="32" y="26"/>
                </a:lnTo>
                <a:lnTo>
                  <a:pt x="36" y="26"/>
                </a:lnTo>
                <a:lnTo>
                  <a:pt x="38" y="26"/>
                </a:lnTo>
                <a:lnTo>
                  <a:pt x="40" y="26"/>
                </a:lnTo>
                <a:lnTo>
                  <a:pt x="38" y="26"/>
                </a:lnTo>
                <a:lnTo>
                  <a:pt x="36" y="26"/>
                </a:lnTo>
                <a:lnTo>
                  <a:pt x="34" y="26"/>
                </a:lnTo>
                <a:lnTo>
                  <a:pt x="36" y="28"/>
                </a:lnTo>
                <a:lnTo>
                  <a:pt x="38" y="28"/>
                </a:lnTo>
                <a:lnTo>
                  <a:pt x="40" y="28"/>
                </a:lnTo>
                <a:lnTo>
                  <a:pt x="42" y="28"/>
                </a:lnTo>
                <a:lnTo>
                  <a:pt x="44" y="28"/>
                </a:lnTo>
                <a:lnTo>
                  <a:pt x="46" y="26"/>
                </a:lnTo>
                <a:lnTo>
                  <a:pt x="48" y="26"/>
                </a:lnTo>
                <a:lnTo>
                  <a:pt x="50" y="26"/>
                </a:lnTo>
                <a:lnTo>
                  <a:pt x="48" y="28"/>
                </a:lnTo>
                <a:lnTo>
                  <a:pt x="46" y="28"/>
                </a:lnTo>
                <a:lnTo>
                  <a:pt x="44" y="28"/>
                </a:lnTo>
                <a:lnTo>
                  <a:pt x="40" y="28"/>
                </a:lnTo>
                <a:lnTo>
                  <a:pt x="38" y="28"/>
                </a:lnTo>
                <a:lnTo>
                  <a:pt x="34" y="28"/>
                </a:lnTo>
                <a:lnTo>
                  <a:pt x="32" y="28"/>
                </a:lnTo>
                <a:lnTo>
                  <a:pt x="34" y="30"/>
                </a:lnTo>
                <a:lnTo>
                  <a:pt x="36" y="30"/>
                </a:lnTo>
                <a:lnTo>
                  <a:pt x="42" y="30"/>
                </a:lnTo>
                <a:lnTo>
                  <a:pt x="44" y="28"/>
                </a:lnTo>
                <a:lnTo>
                  <a:pt x="46" y="30"/>
                </a:lnTo>
                <a:lnTo>
                  <a:pt x="46" y="28"/>
                </a:lnTo>
                <a:lnTo>
                  <a:pt x="48" y="28"/>
                </a:lnTo>
                <a:lnTo>
                  <a:pt x="54" y="28"/>
                </a:lnTo>
                <a:lnTo>
                  <a:pt x="56" y="28"/>
                </a:lnTo>
                <a:lnTo>
                  <a:pt x="54" y="30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0"/>
                </a:lnTo>
                <a:lnTo>
                  <a:pt x="42" y="30"/>
                </a:lnTo>
                <a:lnTo>
                  <a:pt x="40" y="30"/>
                </a:lnTo>
                <a:lnTo>
                  <a:pt x="38" y="30"/>
                </a:lnTo>
                <a:lnTo>
                  <a:pt x="36" y="30"/>
                </a:lnTo>
                <a:lnTo>
                  <a:pt x="34" y="30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2" y="32"/>
                </a:lnTo>
                <a:lnTo>
                  <a:pt x="10" y="32"/>
                </a:lnTo>
                <a:lnTo>
                  <a:pt x="8" y="32"/>
                </a:lnTo>
                <a:lnTo>
                  <a:pt x="6" y="32"/>
                </a:lnTo>
                <a:lnTo>
                  <a:pt x="8" y="34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6" y="36"/>
                </a:lnTo>
                <a:lnTo>
                  <a:pt x="14" y="36"/>
                </a:lnTo>
                <a:lnTo>
                  <a:pt x="12" y="36"/>
                </a:lnTo>
                <a:lnTo>
                  <a:pt x="10" y="36"/>
                </a:lnTo>
                <a:lnTo>
                  <a:pt x="8" y="36"/>
                </a:lnTo>
                <a:lnTo>
                  <a:pt x="10" y="38"/>
                </a:lnTo>
                <a:lnTo>
                  <a:pt x="12" y="38"/>
                </a:lnTo>
                <a:lnTo>
                  <a:pt x="14" y="38"/>
                </a:lnTo>
                <a:lnTo>
                  <a:pt x="16" y="38"/>
                </a:lnTo>
                <a:lnTo>
                  <a:pt x="18" y="38"/>
                </a:lnTo>
                <a:lnTo>
                  <a:pt x="20" y="38"/>
                </a:lnTo>
                <a:lnTo>
                  <a:pt x="22" y="38"/>
                </a:lnTo>
                <a:lnTo>
                  <a:pt x="24" y="38"/>
                </a:lnTo>
                <a:lnTo>
                  <a:pt x="26" y="40"/>
                </a:lnTo>
                <a:lnTo>
                  <a:pt x="28" y="40"/>
                </a:lnTo>
                <a:lnTo>
                  <a:pt x="24" y="40"/>
                </a:lnTo>
                <a:lnTo>
                  <a:pt x="20" y="40"/>
                </a:lnTo>
                <a:lnTo>
                  <a:pt x="18" y="40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6" y="44"/>
                </a:lnTo>
                <a:lnTo>
                  <a:pt x="28" y="44"/>
                </a:lnTo>
                <a:lnTo>
                  <a:pt x="28" y="46"/>
                </a:lnTo>
                <a:lnTo>
                  <a:pt x="34" y="46"/>
                </a:lnTo>
                <a:lnTo>
                  <a:pt x="36" y="46"/>
                </a:lnTo>
                <a:lnTo>
                  <a:pt x="38" y="44"/>
                </a:lnTo>
                <a:lnTo>
                  <a:pt x="36" y="44"/>
                </a:lnTo>
                <a:lnTo>
                  <a:pt x="38" y="42"/>
                </a:lnTo>
                <a:lnTo>
                  <a:pt x="40" y="42"/>
                </a:lnTo>
                <a:lnTo>
                  <a:pt x="42" y="42"/>
                </a:lnTo>
                <a:lnTo>
                  <a:pt x="42" y="44"/>
                </a:lnTo>
                <a:lnTo>
                  <a:pt x="44" y="44"/>
                </a:lnTo>
                <a:lnTo>
                  <a:pt x="46" y="46"/>
                </a:lnTo>
                <a:lnTo>
                  <a:pt x="48" y="44"/>
                </a:lnTo>
                <a:lnTo>
                  <a:pt x="48" y="42"/>
                </a:lnTo>
                <a:lnTo>
                  <a:pt x="46" y="40"/>
                </a:lnTo>
                <a:lnTo>
                  <a:pt x="48" y="38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2" y="44"/>
                </a:lnTo>
                <a:lnTo>
                  <a:pt x="54" y="46"/>
                </a:lnTo>
                <a:lnTo>
                  <a:pt x="56" y="44"/>
                </a:lnTo>
                <a:lnTo>
                  <a:pt x="60" y="42"/>
                </a:lnTo>
                <a:lnTo>
                  <a:pt x="62" y="42"/>
                </a:lnTo>
                <a:lnTo>
                  <a:pt x="62" y="40"/>
                </a:lnTo>
                <a:lnTo>
                  <a:pt x="64" y="38"/>
                </a:lnTo>
                <a:lnTo>
                  <a:pt x="66" y="40"/>
                </a:lnTo>
                <a:lnTo>
                  <a:pt x="67" y="40"/>
                </a:lnTo>
                <a:lnTo>
                  <a:pt x="69" y="40"/>
                </a:lnTo>
                <a:lnTo>
                  <a:pt x="71" y="40"/>
                </a:lnTo>
                <a:lnTo>
                  <a:pt x="73" y="38"/>
                </a:lnTo>
                <a:lnTo>
                  <a:pt x="71" y="38"/>
                </a:lnTo>
                <a:lnTo>
                  <a:pt x="73" y="36"/>
                </a:lnTo>
                <a:lnTo>
                  <a:pt x="73" y="34"/>
                </a:lnTo>
                <a:lnTo>
                  <a:pt x="75" y="34"/>
                </a:lnTo>
                <a:lnTo>
                  <a:pt x="77" y="32"/>
                </a:lnTo>
                <a:lnTo>
                  <a:pt x="79" y="32"/>
                </a:lnTo>
                <a:lnTo>
                  <a:pt x="81" y="32"/>
                </a:lnTo>
                <a:lnTo>
                  <a:pt x="83" y="32"/>
                </a:lnTo>
                <a:lnTo>
                  <a:pt x="81" y="32"/>
                </a:lnTo>
                <a:lnTo>
                  <a:pt x="79" y="32"/>
                </a:lnTo>
                <a:lnTo>
                  <a:pt x="77" y="34"/>
                </a:lnTo>
                <a:lnTo>
                  <a:pt x="75" y="36"/>
                </a:lnTo>
                <a:lnTo>
                  <a:pt x="77" y="38"/>
                </a:lnTo>
                <a:lnTo>
                  <a:pt x="79" y="38"/>
                </a:lnTo>
                <a:lnTo>
                  <a:pt x="81" y="36"/>
                </a:lnTo>
                <a:lnTo>
                  <a:pt x="83" y="36"/>
                </a:lnTo>
                <a:lnTo>
                  <a:pt x="85" y="36"/>
                </a:lnTo>
                <a:lnTo>
                  <a:pt x="87" y="34"/>
                </a:lnTo>
                <a:lnTo>
                  <a:pt x="89" y="34"/>
                </a:lnTo>
                <a:lnTo>
                  <a:pt x="91" y="32"/>
                </a:lnTo>
                <a:lnTo>
                  <a:pt x="93" y="34"/>
                </a:lnTo>
                <a:lnTo>
                  <a:pt x="95" y="32"/>
                </a:lnTo>
                <a:lnTo>
                  <a:pt x="97" y="32"/>
                </a:lnTo>
                <a:lnTo>
                  <a:pt x="99" y="32"/>
                </a:lnTo>
                <a:lnTo>
                  <a:pt x="101" y="32"/>
                </a:lnTo>
                <a:lnTo>
                  <a:pt x="105" y="30"/>
                </a:lnTo>
                <a:lnTo>
                  <a:pt x="107" y="30"/>
                </a:lnTo>
                <a:lnTo>
                  <a:pt x="109" y="30"/>
                </a:lnTo>
                <a:lnTo>
                  <a:pt x="111" y="30"/>
                </a:lnTo>
                <a:lnTo>
                  <a:pt x="113" y="30"/>
                </a:lnTo>
                <a:lnTo>
                  <a:pt x="115" y="30"/>
                </a:lnTo>
                <a:lnTo>
                  <a:pt x="117" y="28"/>
                </a:lnTo>
                <a:lnTo>
                  <a:pt x="119" y="28"/>
                </a:lnTo>
                <a:lnTo>
                  <a:pt x="121" y="28"/>
                </a:lnTo>
                <a:lnTo>
                  <a:pt x="119" y="26"/>
                </a:lnTo>
                <a:lnTo>
                  <a:pt x="117" y="24"/>
                </a:lnTo>
                <a:lnTo>
                  <a:pt x="115" y="24"/>
                </a:lnTo>
                <a:lnTo>
                  <a:pt x="113" y="26"/>
                </a:lnTo>
                <a:lnTo>
                  <a:pt x="111" y="26"/>
                </a:lnTo>
                <a:lnTo>
                  <a:pt x="113" y="24"/>
                </a:lnTo>
                <a:lnTo>
                  <a:pt x="111" y="22"/>
                </a:lnTo>
                <a:lnTo>
                  <a:pt x="109" y="22"/>
                </a:lnTo>
                <a:lnTo>
                  <a:pt x="107" y="22"/>
                </a:lnTo>
                <a:lnTo>
                  <a:pt x="105" y="24"/>
                </a:lnTo>
                <a:lnTo>
                  <a:pt x="103" y="24"/>
                </a:lnTo>
                <a:lnTo>
                  <a:pt x="101" y="24"/>
                </a:lnTo>
                <a:lnTo>
                  <a:pt x="99" y="24"/>
                </a:lnTo>
                <a:lnTo>
                  <a:pt x="97" y="24"/>
                </a:lnTo>
                <a:lnTo>
                  <a:pt x="95" y="24"/>
                </a:lnTo>
                <a:lnTo>
                  <a:pt x="97" y="24"/>
                </a:lnTo>
                <a:lnTo>
                  <a:pt x="99" y="24"/>
                </a:lnTo>
                <a:lnTo>
                  <a:pt x="101" y="22"/>
                </a:lnTo>
                <a:lnTo>
                  <a:pt x="103" y="22"/>
                </a:lnTo>
                <a:lnTo>
                  <a:pt x="105" y="20"/>
                </a:lnTo>
                <a:lnTo>
                  <a:pt x="107" y="20"/>
                </a:lnTo>
                <a:lnTo>
                  <a:pt x="109" y="18"/>
                </a:lnTo>
                <a:lnTo>
                  <a:pt x="105" y="20"/>
                </a:lnTo>
                <a:lnTo>
                  <a:pt x="103" y="20"/>
                </a:lnTo>
                <a:lnTo>
                  <a:pt x="101" y="20"/>
                </a:lnTo>
                <a:lnTo>
                  <a:pt x="103" y="20"/>
                </a:lnTo>
                <a:lnTo>
                  <a:pt x="105" y="20"/>
                </a:lnTo>
                <a:lnTo>
                  <a:pt x="107" y="18"/>
                </a:lnTo>
                <a:lnTo>
                  <a:pt x="109" y="18"/>
                </a:lnTo>
                <a:lnTo>
                  <a:pt x="107" y="16"/>
                </a:lnTo>
                <a:lnTo>
                  <a:pt x="103" y="16"/>
                </a:lnTo>
                <a:lnTo>
                  <a:pt x="101" y="16"/>
                </a:lnTo>
                <a:lnTo>
                  <a:pt x="103" y="16"/>
                </a:lnTo>
                <a:lnTo>
                  <a:pt x="105" y="16"/>
                </a:lnTo>
                <a:lnTo>
                  <a:pt x="107" y="16"/>
                </a:lnTo>
                <a:lnTo>
                  <a:pt x="109" y="14"/>
                </a:lnTo>
                <a:lnTo>
                  <a:pt x="109" y="12"/>
                </a:lnTo>
                <a:lnTo>
                  <a:pt x="107" y="12"/>
                </a:lnTo>
                <a:lnTo>
                  <a:pt x="105" y="12"/>
                </a:lnTo>
                <a:lnTo>
                  <a:pt x="103" y="12"/>
                </a:lnTo>
                <a:lnTo>
                  <a:pt x="101" y="12"/>
                </a:lnTo>
                <a:lnTo>
                  <a:pt x="99" y="12"/>
                </a:lnTo>
                <a:lnTo>
                  <a:pt x="97" y="14"/>
                </a:lnTo>
                <a:lnTo>
                  <a:pt x="99" y="14"/>
                </a:lnTo>
                <a:lnTo>
                  <a:pt x="97" y="16"/>
                </a:lnTo>
                <a:lnTo>
                  <a:pt x="95" y="16"/>
                </a:lnTo>
                <a:lnTo>
                  <a:pt x="93" y="16"/>
                </a:lnTo>
                <a:lnTo>
                  <a:pt x="91" y="16"/>
                </a:lnTo>
                <a:lnTo>
                  <a:pt x="89" y="14"/>
                </a:lnTo>
                <a:lnTo>
                  <a:pt x="91" y="14"/>
                </a:lnTo>
                <a:lnTo>
                  <a:pt x="93" y="12"/>
                </a:lnTo>
                <a:lnTo>
                  <a:pt x="91" y="12"/>
                </a:lnTo>
                <a:lnTo>
                  <a:pt x="93" y="12"/>
                </a:lnTo>
                <a:lnTo>
                  <a:pt x="91" y="10"/>
                </a:lnTo>
                <a:lnTo>
                  <a:pt x="89" y="10"/>
                </a:lnTo>
                <a:lnTo>
                  <a:pt x="87" y="10"/>
                </a:lnTo>
                <a:lnTo>
                  <a:pt x="85" y="10"/>
                </a:lnTo>
                <a:lnTo>
                  <a:pt x="83" y="10"/>
                </a:lnTo>
                <a:lnTo>
                  <a:pt x="81" y="10"/>
                </a:lnTo>
                <a:lnTo>
                  <a:pt x="79" y="10"/>
                </a:lnTo>
                <a:lnTo>
                  <a:pt x="81" y="10"/>
                </a:lnTo>
                <a:lnTo>
                  <a:pt x="79" y="8"/>
                </a:lnTo>
                <a:lnTo>
                  <a:pt x="77" y="6"/>
                </a:lnTo>
                <a:lnTo>
                  <a:pt x="77" y="4"/>
                </a:lnTo>
                <a:lnTo>
                  <a:pt x="75" y="4"/>
                </a:lnTo>
                <a:lnTo>
                  <a:pt x="77" y="2"/>
                </a:lnTo>
                <a:lnTo>
                  <a:pt x="75" y="2"/>
                </a:lnTo>
                <a:lnTo>
                  <a:pt x="73" y="0"/>
                </a:lnTo>
                <a:lnTo>
                  <a:pt x="71" y="0"/>
                </a:lnTo>
                <a:lnTo>
                  <a:pt x="69" y="0"/>
                </a:lnTo>
                <a:lnTo>
                  <a:pt x="67" y="0"/>
                </a:lnTo>
                <a:lnTo>
                  <a:pt x="66" y="0"/>
                </a:lnTo>
                <a:lnTo>
                  <a:pt x="64" y="0"/>
                </a:lnTo>
                <a:lnTo>
                  <a:pt x="62" y="0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4" y="2"/>
                </a:lnTo>
                <a:lnTo>
                  <a:pt x="56" y="2"/>
                </a:lnTo>
                <a:lnTo>
                  <a:pt x="58" y="2"/>
                </a:lnTo>
                <a:lnTo>
                  <a:pt x="62" y="2"/>
                </a:lnTo>
                <a:lnTo>
                  <a:pt x="64" y="2"/>
                </a:lnTo>
                <a:lnTo>
                  <a:pt x="62" y="2"/>
                </a:lnTo>
                <a:lnTo>
                  <a:pt x="60" y="4"/>
                </a:lnTo>
                <a:lnTo>
                  <a:pt x="56" y="4"/>
                </a:lnTo>
                <a:lnTo>
                  <a:pt x="54" y="2"/>
                </a:lnTo>
                <a:lnTo>
                  <a:pt x="50" y="2"/>
                </a:lnTo>
                <a:lnTo>
                  <a:pt x="48" y="2"/>
                </a:lnTo>
                <a:lnTo>
                  <a:pt x="50" y="4"/>
                </a:lnTo>
                <a:lnTo>
                  <a:pt x="52" y="4"/>
                </a:lnTo>
                <a:lnTo>
                  <a:pt x="50" y="4"/>
                </a:lnTo>
                <a:lnTo>
                  <a:pt x="48" y="4"/>
                </a:lnTo>
                <a:lnTo>
                  <a:pt x="46" y="4"/>
                </a:lnTo>
                <a:lnTo>
                  <a:pt x="42" y="4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lnTo>
                  <a:pt x="36" y="8"/>
                </a:lnTo>
                <a:lnTo>
                  <a:pt x="38" y="8"/>
                </a:lnTo>
                <a:lnTo>
                  <a:pt x="40" y="8"/>
                </a:lnTo>
                <a:lnTo>
                  <a:pt x="42" y="8"/>
                </a:lnTo>
                <a:lnTo>
                  <a:pt x="44" y="8"/>
                </a:lnTo>
                <a:lnTo>
                  <a:pt x="42" y="8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2" y="10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8" y="10"/>
                </a:lnTo>
                <a:lnTo>
                  <a:pt x="24" y="10"/>
                </a:lnTo>
                <a:lnTo>
                  <a:pt x="22" y="10"/>
                </a:lnTo>
                <a:lnTo>
                  <a:pt x="20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2"/>
                </a:lnTo>
                <a:lnTo>
                  <a:pt x="12" y="12"/>
                </a:lnTo>
                <a:lnTo>
                  <a:pt x="8" y="12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4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28" y="14"/>
                </a:lnTo>
                <a:lnTo>
                  <a:pt x="32" y="14"/>
                </a:lnTo>
                <a:lnTo>
                  <a:pt x="32" y="16"/>
                </a:lnTo>
                <a:lnTo>
                  <a:pt x="28" y="16"/>
                </a:lnTo>
                <a:lnTo>
                  <a:pt x="26" y="16"/>
                </a:lnTo>
                <a:lnTo>
                  <a:pt x="26" y="18"/>
                </a:lnTo>
                <a:lnTo>
                  <a:pt x="24" y="18"/>
                </a:lnTo>
                <a:lnTo>
                  <a:pt x="22" y="18"/>
                </a:lnTo>
                <a:lnTo>
                  <a:pt x="20" y="18"/>
                </a:lnTo>
                <a:lnTo>
                  <a:pt x="16" y="18"/>
                </a:lnTo>
                <a:lnTo>
                  <a:pt x="12" y="16"/>
                </a:lnTo>
                <a:lnTo>
                  <a:pt x="10" y="16"/>
                </a:lnTo>
                <a:lnTo>
                  <a:pt x="8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19" name="Freeform 1727"/>
          <p:cNvSpPr>
            <a:spLocks/>
          </p:cNvSpPr>
          <p:nvPr/>
        </p:nvSpPr>
        <p:spPr bwMode="auto">
          <a:xfrm>
            <a:off x="2598738" y="1381126"/>
            <a:ext cx="665162" cy="155575"/>
          </a:xfrm>
          <a:custGeom>
            <a:avLst/>
            <a:gdLst>
              <a:gd name="T0" fmla="*/ 85685248 w 419"/>
              <a:gd name="T1" fmla="*/ 231854375 h 98"/>
              <a:gd name="T2" fmla="*/ 158768931 w 419"/>
              <a:gd name="T3" fmla="*/ 226814063 h 98"/>
              <a:gd name="T4" fmla="*/ 234373561 w 419"/>
              <a:gd name="T5" fmla="*/ 236894688 h 98"/>
              <a:gd name="T6" fmla="*/ 315018501 w 419"/>
              <a:gd name="T7" fmla="*/ 231854375 h 98"/>
              <a:gd name="T8" fmla="*/ 340220044 w 419"/>
              <a:gd name="T9" fmla="*/ 206652813 h 98"/>
              <a:gd name="T10" fmla="*/ 274696031 w 419"/>
              <a:gd name="T11" fmla="*/ 201612500 h 98"/>
              <a:gd name="T12" fmla="*/ 375502205 w 419"/>
              <a:gd name="T13" fmla="*/ 196572188 h 98"/>
              <a:gd name="T14" fmla="*/ 471268071 w 419"/>
              <a:gd name="T15" fmla="*/ 171370625 h 98"/>
              <a:gd name="T16" fmla="*/ 486388997 w 419"/>
              <a:gd name="T17" fmla="*/ 156249688 h 98"/>
              <a:gd name="T18" fmla="*/ 501509923 w 419"/>
              <a:gd name="T19" fmla="*/ 136088438 h 98"/>
              <a:gd name="T20" fmla="*/ 451106836 w 419"/>
              <a:gd name="T21" fmla="*/ 136088438 h 98"/>
              <a:gd name="T22" fmla="*/ 486388997 w 419"/>
              <a:gd name="T23" fmla="*/ 131048125 h 98"/>
              <a:gd name="T24" fmla="*/ 506550232 w 419"/>
              <a:gd name="T25" fmla="*/ 126007813 h 98"/>
              <a:gd name="T26" fmla="*/ 496469614 w 419"/>
              <a:gd name="T27" fmla="*/ 115927188 h 98"/>
              <a:gd name="T28" fmla="*/ 597275789 w 419"/>
              <a:gd name="T29" fmla="*/ 105846563 h 98"/>
              <a:gd name="T30" fmla="*/ 688001345 w 419"/>
              <a:gd name="T31" fmla="*/ 105846563 h 98"/>
              <a:gd name="T32" fmla="*/ 693041654 w 419"/>
              <a:gd name="T33" fmla="*/ 95765938 h 98"/>
              <a:gd name="T34" fmla="*/ 798888137 w 419"/>
              <a:gd name="T35" fmla="*/ 75604688 h 98"/>
              <a:gd name="T36" fmla="*/ 934976472 w 419"/>
              <a:gd name="T37" fmla="*/ 50403125 h 98"/>
              <a:gd name="T38" fmla="*/ 788807520 w 419"/>
              <a:gd name="T39" fmla="*/ 60483750 h 98"/>
              <a:gd name="T40" fmla="*/ 859371842 w 419"/>
              <a:gd name="T41" fmla="*/ 50403125 h 98"/>
              <a:gd name="T42" fmla="*/ 849291224 w 419"/>
              <a:gd name="T43" fmla="*/ 45362813 h 98"/>
              <a:gd name="T44" fmla="*/ 975298942 w 419"/>
              <a:gd name="T45" fmla="*/ 40322500 h 98"/>
              <a:gd name="T46" fmla="*/ 1015621412 w 419"/>
              <a:gd name="T47" fmla="*/ 15120938 h 98"/>
              <a:gd name="T48" fmla="*/ 914815237 w 419"/>
              <a:gd name="T49" fmla="*/ 10080625 h 98"/>
              <a:gd name="T50" fmla="*/ 899694311 w 419"/>
              <a:gd name="T51" fmla="*/ 5040313 h 98"/>
              <a:gd name="T52" fmla="*/ 793847828 w 419"/>
              <a:gd name="T53" fmla="*/ 0 h 98"/>
              <a:gd name="T54" fmla="*/ 688001345 w 419"/>
              <a:gd name="T55" fmla="*/ 0 h 98"/>
              <a:gd name="T56" fmla="*/ 647678876 w 419"/>
              <a:gd name="T57" fmla="*/ 15120938 h 98"/>
              <a:gd name="T58" fmla="*/ 551913010 w 419"/>
              <a:gd name="T59" fmla="*/ 5040313 h 98"/>
              <a:gd name="T60" fmla="*/ 516630849 w 419"/>
              <a:gd name="T61" fmla="*/ 10080625 h 98"/>
              <a:gd name="T62" fmla="*/ 496469614 w 419"/>
              <a:gd name="T63" fmla="*/ 30241875 h 98"/>
              <a:gd name="T64" fmla="*/ 456147145 w 419"/>
              <a:gd name="T65" fmla="*/ 30241875 h 98"/>
              <a:gd name="T66" fmla="*/ 380542514 w 419"/>
              <a:gd name="T67" fmla="*/ 25201563 h 98"/>
              <a:gd name="T68" fmla="*/ 325099118 w 419"/>
              <a:gd name="T69" fmla="*/ 35282188 h 98"/>
              <a:gd name="T70" fmla="*/ 204131709 w 419"/>
              <a:gd name="T71" fmla="*/ 40322500 h 98"/>
              <a:gd name="T72" fmla="*/ 209172018 w 419"/>
              <a:gd name="T73" fmla="*/ 50403125 h 98"/>
              <a:gd name="T74" fmla="*/ 269655722 w 419"/>
              <a:gd name="T75" fmla="*/ 50403125 h 98"/>
              <a:gd name="T76" fmla="*/ 204131709 w 419"/>
              <a:gd name="T77" fmla="*/ 65524063 h 98"/>
              <a:gd name="T78" fmla="*/ 350300662 w 419"/>
              <a:gd name="T79" fmla="*/ 55443438 h 98"/>
              <a:gd name="T80" fmla="*/ 219252635 w 419"/>
              <a:gd name="T81" fmla="*/ 65524063 h 98"/>
              <a:gd name="T82" fmla="*/ 325099118 w 419"/>
              <a:gd name="T83" fmla="*/ 65524063 h 98"/>
              <a:gd name="T84" fmla="*/ 350300662 w 419"/>
              <a:gd name="T85" fmla="*/ 65524063 h 98"/>
              <a:gd name="T86" fmla="*/ 320058809 w 419"/>
              <a:gd name="T87" fmla="*/ 80645000 h 98"/>
              <a:gd name="T88" fmla="*/ 415824675 w 419"/>
              <a:gd name="T89" fmla="*/ 75604688 h 98"/>
              <a:gd name="T90" fmla="*/ 471268071 w 419"/>
              <a:gd name="T91" fmla="*/ 75604688 h 98"/>
              <a:gd name="T92" fmla="*/ 582154862 w 419"/>
              <a:gd name="T93" fmla="*/ 50403125 h 98"/>
              <a:gd name="T94" fmla="*/ 546872701 w 419"/>
              <a:gd name="T95" fmla="*/ 70564375 h 98"/>
              <a:gd name="T96" fmla="*/ 496469614 w 419"/>
              <a:gd name="T97" fmla="*/ 80645000 h 98"/>
              <a:gd name="T98" fmla="*/ 380542514 w 419"/>
              <a:gd name="T99" fmla="*/ 100806250 h 98"/>
              <a:gd name="T100" fmla="*/ 390623131 w 419"/>
              <a:gd name="T101" fmla="*/ 115927188 h 98"/>
              <a:gd name="T102" fmla="*/ 254534796 w 419"/>
              <a:gd name="T103" fmla="*/ 95765938 h 98"/>
              <a:gd name="T104" fmla="*/ 289816957 w 419"/>
              <a:gd name="T105" fmla="*/ 136088438 h 98"/>
              <a:gd name="T106" fmla="*/ 350300662 w 419"/>
              <a:gd name="T107" fmla="*/ 136088438 h 98"/>
              <a:gd name="T108" fmla="*/ 259575105 w 419"/>
              <a:gd name="T109" fmla="*/ 141128750 h 98"/>
              <a:gd name="T110" fmla="*/ 138607696 w 419"/>
              <a:gd name="T111" fmla="*/ 166330313 h 98"/>
              <a:gd name="T112" fmla="*/ 194051092 w 419"/>
              <a:gd name="T113" fmla="*/ 171370625 h 98"/>
              <a:gd name="T114" fmla="*/ 204131709 w 419"/>
              <a:gd name="T115" fmla="*/ 171370625 h 98"/>
              <a:gd name="T116" fmla="*/ 189010783 w 419"/>
              <a:gd name="T117" fmla="*/ 181451250 h 98"/>
              <a:gd name="T118" fmla="*/ 249494487 w 419"/>
              <a:gd name="T119" fmla="*/ 181451250 h 98"/>
              <a:gd name="T120" fmla="*/ 199091400 w 419"/>
              <a:gd name="T121" fmla="*/ 196572188 h 98"/>
              <a:gd name="T122" fmla="*/ 95765866 w 419"/>
              <a:gd name="T123" fmla="*/ 191531875 h 98"/>
              <a:gd name="T124" fmla="*/ 45362778 w 419"/>
              <a:gd name="T125" fmla="*/ 211693125 h 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419" h="98">
                <a:moveTo>
                  <a:pt x="10" y="92"/>
                </a:moveTo>
                <a:lnTo>
                  <a:pt x="10" y="92"/>
                </a:lnTo>
                <a:lnTo>
                  <a:pt x="8" y="94"/>
                </a:lnTo>
                <a:lnTo>
                  <a:pt x="10" y="94"/>
                </a:lnTo>
                <a:lnTo>
                  <a:pt x="12" y="92"/>
                </a:lnTo>
                <a:lnTo>
                  <a:pt x="12" y="90"/>
                </a:lnTo>
                <a:lnTo>
                  <a:pt x="14" y="88"/>
                </a:lnTo>
                <a:lnTo>
                  <a:pt x="16" y="88"/>
                </a:lnTo>
                <a:lnTo>
                  <a:pt x="14" y="90"/>
                </a:lnTo>
                <a:lnTo>
                  <a:pt x="14" y="92"/>
                </a:lnTo>
                <a:lnTo>
                  <a:pt x="12" y="92"/>
                </a:lnTo>
                <a:lnTo>
                  <a:pt x="10" y="94"/>
                </a:lnTo>
                <a:lnTo>
                  <a:pt x="12" y="94"/>
                </a:lnTo>
                <a:lnTo>
                  <a:pt x="14" y="94"/>
                </a:lnTo>
                <a:lnTo>
                  <a:pt x="16" y="94"/>
                </a:lnTo>
                <a:lnTo>
                  <a:pt x="18" y="96"/>
                </a:lnTo>
                <a:lnTo>
                  <a:pt x="20" y="94"/>
                </a:lnTo>
                <a:lnTo>
                  <a:pt x="22" y="94"/>
                </a:lnTo>
                <a:lnTo>
                  <a:pt x="22" y="92"/>
                </a:lnTo>
                <a:lnTo>
                  <a:pt x="24" y="92"/>
                </a:lnTo>
                <a:lnTo>
                  <a:pt x="24" y="94"/>
                </a:lnTo>
                <a:lnTo>
                  <a:pt x="26" y="94"/>
                </a:lnTo>
                <a:lnTo>
                  <a:pt x="28" y="94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6" y="92"/>
                </a:lnTo>
                <a:lnTo>
                  <a:pt x="38" y="90"/>
                </a:lnTo>
                <a:lnTo>
                  <a:pt x="40" y="92"/>
                </a:lnTo>
                <a:lnTo>
                  <a:pt x="38" y="92"/>
                </a:lnTo>
                <a:lnTo>
                  <a:pt x="36" y="94"/>
                </a:lnTo>
                <a:lnTo>
                  <a:pt x="38" y="94"/>
                </a:lnTo>
                <a:lnTo>
                  <a:pt x="40" y="94"/>
                </a:lnTo>
                <a:lnTo>
                  <a:pt x="42" y="96"/>
                </a:lnTo>
                <a:lnTo>
                  <a:pt x="44" y="96"/>
                </a:lnTo>
                <a:lnTo>
                  <a:pt x="46" y="96"/>
                </a:lnTo>
                <a:lnTo>
                  <a:pt x="48" y="96"/>
                </a:lnTo>
                <a:lnTo>
                  <a:pt x="50" y="96"/>
                </a:lnTo>
                <a:lnTo>
                  <a:pt x="51" y="96"/>
                </a:lnTo>
                <a:lnTo>
                  <a:pt x="55" y="96"/>
                </a:lnTo>
                <a:lnTo>
                  <a:pt x="57" y="96"/>
                </a:lnTo>
                <a:lnTo>
                  <a:pt x="55" y="94"/>
                </a:lnTo>
                <a:lnTo>
                  <a:pt x="53" y="94"/>
                </a:lnTo>
                <a:lnTo>
                  <a:pt x="51" y="94"/>
                </a:lnTo>
                <a:lnTo>
                  <a:pt x="53" y="92"/>
                </a:lnTo>
                <a:lnTo>
                  <a:pt x="55" y="92"/>
                </a:lnTo>
                <a:lnTo>
                  <a:pt x="55" y="94"/>
                </a:lnTo>
                <a:lnTo>
                  <a:pt x="57" y="94"/>
                </a:lnTo>
                <a:lnTo>
                  <a:pt x="59" y="94"/>
                </a:lnTo>
                <a:lnTo>
                  <a:pt x="61" y="94"/>
                </a:lnTo>
                <a:lnTo>
                  <a:pt x="63" y="92"/>
                </a:lnTo>
                <a:lnTo>
                  <a:pt x="63" y="90"/>
                </a:lnTo>
                <a:lnTo>
                  <a:pt x="65" y="90"/>
                </a:lnTo>
                <a:lnTo>
                  <a:pt x="65" y="92"/>
                </a:lnTo>
                <a:lnTo>
                  <a:pt x="67" y="94"/>
                </a:lnTo>
                <a:lnTo>
                  <a:pt x="69" y="94"/>
                </a:lnTo>
                <a:lnTo>
                  <a:pt x="71" y="94"/>
                </a:lnTo>
                <a:lnTo>
                  <a:pt x="73" y="94"/>
                </a:lnTo>
                <a:lnTo>
                  <a:pt x="75" y="92"/>
                </a:lnTo>
                <a:lnTo>
                  <a:pt x="75" y="90"/>
                </a:lnTo>
                <a:lnTo>
                  <a:pt x="77" y="92"/>
                </a:lnTo>
                <a:lnTo>
                  <a:pt x="75" y="94"/>
                </a:lnTo>
                <a:lnTo>
                  <a:pt x="77" y="94"/>
                </a:lnTo>
                <a:lnTo>
                  <a:pt x="79" y="94"/>
                </a:lnTo>
                <a:lnTo>
                  <a:pt x="81" y="94"/>
                </a:lnTo>
                <a:lnTo>
                  <a:pt x="83" y="94"/>
                </a:lnTo>
                <a:lnTo>
                  <a:pt x="85" y="94"/>
                </a:lnTo>
                <a:lnTo>
                  <a:pt x="87" y="92"/>
                </a:lnTo>
                <a:lnTo>
                  <a:pt x="85" y="90"/>
                </a:lnTo>
                <a:lnTo>
                  <a:pt x="87" y="88"/>
                </a:lnTo>
                <a:lnTo>
                  <a:pt x="87" y="90"/>
                </a:lnTo>
                <a:lnTo>
                  <a:pt x="89" y="90"/>
                </a:lnTo>
                <a:lnTo>
                  <a:pt x="91" y="90"/>
                </a:lnTo>
                <a:lnTo>
                  <a:pt x="93" y="90"/>
                </a:lnTo>
                <a:lnTo>
                  <a:pt x="89" y="90"/>
                </a:lnTo>
                <a:lnTo>
                  <a:pt x="89" y="92"/>
                </a:lnTo>
                <a:lnTo>
                  <a:pt x="91" y="92"/>
                </a:lnTo>
                <a:lnTo>
                  <a:pt x="93" y="94"/>
                </a:lnTo>
                <a:lnTo>
                  <a:pt x="95" y="94"/>
                </a:lnTo>
                <a:lnTo>
                  <a:pt x="97" y="92"/>
                </a:lnTo>
                <a:lnTo>
                  <a:pt x="99" y="92"/>
                </a:lnTo>
                <a:lnTo>
                  <a:pt x="101" y="92"/>
                </a:lnTo>
                <a:lnTo>
                  <a:pt x="101" y="94"/>
                </a:lnTo>
                <a:lnTo>
                  <a:pt x="99" y="96"/>
                </a:lnTo>
                <a:lnTo>
                  <a:pt x="97" y="96"/>
                </a:lnTo>
                <a:lnTo>
                  <a:pt x="95" y="98"/>
                </a:lnTo>
                <a:lnTo>
                  <a:pt x="93" y="98"/>
                </a:lnTo>
                <a:lnTo>
                  <a:pt x="95" y="98"/>
                </a:lnTo>
                <a:lnTo>
                  <a:pt x="97" y="98"/>
                </a:lnTo>
                <a:lnTo>
                  <a:pt x="99" y="98"/>
                </a:lnTo>
                <a:lnTo>
                  <a:pt x="101" y="98"/>
                </a:lnTo>
                <a:lnTo>
                  <a:pt x="103" y="98"/>
                </a:lnTo>
                <a:lnTo>
                  <a:pt x="105" y="96"/>
                </a:lnTo>
                <a:lnTo>
                  <a:pt x="107" y="96"/>
                </a:lnTo>
                <a:lnTo>
                  <a:pt x="109" y="96"/>
                </a:lnTo>
                <a:lnTo>
                  <a:pt x="111" y="96"/>
                </a:lnTo>
                <a:lnTo>
                  <a:pt x="113" y="96"/>
                </a:lnTo>
                <a:lnTo>
                  <a:pt x="115" y="96"/>
                </a:lnTo>
                <a:lnTo>
                  <a:pt x="117" y="96"/>
                </a:lnTo>
                <a:lnTo>
                  <a:pt x="119" y="96"/>
                </a:lnTo>
                <a:lnTo>
                  <a:pt x="121" y="94"/>
                </a:lnTo>
                <a:lnTo>
                  <a:pt x="123" y="94"/>
                </a:lnTo>
                <a:lnTo>
                  <a:pt x="125" y="94"/>
                </a:lnTo>
                <a:lnTo>
                  <a:pt x="125" y="92"/>
                </a:lnTo>
                <a:lnTo>
                  <a:pt x="127" y="92"/>
                </a:lnTo>
                <a:lnTo>
                  <a:pt x="129" y="92"/>
                </a:lnTo>
                <a:lnTo>
                  <a:pt x="129" y="94"/>
                </a:lnTo>
                <a:lnTo>
                  <a:pt x="131" y="94"/>
                </a:lnTo>
                <a:lnTo>
                  <a:pt x="133" y="92"/>
                </a:lnTo>
                <a:lnTo>
                  <a:pt x="135" y="92"/>
                </a:lnTo>
                <a:lnTo>
                  <a:pt x="137" y="92"/>
                </a:lnTo>
                <a:lnTo>
                  <a:pt x="139" y="90"/>
                </a:lnTo>
                <a:lnTo>
                  <a:pt x="141" y="90"/>
                </a:lnTo>
                <a:lnTo>
                  <a:pt x="143" y="90"/>
                </a:lnTo>
                <a:lnTo>
                  <a:pt x="145" y="88"/>
                </a:lnTo>
                <a:lnTo>
                  <a:pt x="145" y="86"/>
                </a:lnTo>
                <a:lnTo>
                  <a:pt x="145" y="84"/>
                </a:lnTo>
                <a:lnTo>
                  <a:pt x="143" y="84"/>
                </a:lnTo>
                <a:lnTo>
                  <a:pt x="141" y="84"/>
                </a:lnTo>
                <a:lnTo>
                  <a:pt x="139" y="86"/>
                </a:lnTo>
                <a:lnTo>
                  <a:pt x="137" y="86"/>
                </a:lnTo>
                <a:lnTo>
                  <a:pt x="135" y="86"/>
                </a:lnTo>
                <a:lnTo>
                  <a:pt x="133" y="88"/>
                </a:lnTo>
                <a:lnTo>
                  <a:pt x="131" y="88"/>
                </a:lnTo>
                <a:lnTo>
                  <a:pt x="133" y="86"/>
                </a:lnTo>
                <a:lnTo>
                  <a:pt x="129" y="86"/>
                </a:lnTo>
                <a:lnTo>
                  <a:pt x="127" y="86"/>
                </a:lnTo>
                <a:lnTo>
                  <a:pt x="129" y="86"/>
                </a:lnTo>
                <a:lnTo>
                  <a:pt x="131" y="84"/>
                </a:lnTo>
                <a:lnTo>
                  <a:pt x="133" y="84"/>
                </a:lnTo>
                <a:lnTo>
                  <a:pt x="135" y="82"/>
                </a:lnTo>
                <a:lnTo>
                  <a:pt x="133" y="82"/>
                </a:lnTo>
                <a:lnTo>
                  <a:pt x="131" y="82"/>
                </a:lnTo>
                <a:lnTo>
                  <a:pt x="129" y="82"/>
                </a:lnTo>
                <a:lnTo>
                  <a:pt x="127" y="82"/>
                </a:lnTo>
                <a:lnTo>
                  <a:pt x="125" y="82"/>
                </a:lnTo>
                <a:lnTo>
                  <a:pt x="123" y="82"/>
                </a:lnTo>
                <a:lnTo>
                  <a:pt x="121" y="84"/>
                </a:lnTo>
                <a:lnTo>
                  <a:pt x="119" y="84"/>
                </a:lnTo>
                <a:lnTo>
                  <a:pt x="121" y="82"/>
                </a:lnTo>
                <a:lnTo>
                  <a:pt x="123" y="82"/>
                </a:lnTo>
                <a:lnTo>
                  <a:pt x="121" y="82"/>
                </a:lnTo>
                <a:lnTo>
                  <a:pt x="119" y="82"/>
                </a:lnTo>
                <a:lnTo>
                  <a:pt x="117" y="80"/>
                </a:lnTo>
                <a:lnTo>
                  <a:pt x="115" y="80"/>
                </a:lnTo>
                <a:lnTo>
                  <a:pt x="113" y="80"/>
                </a:lnTo>
                <a:lnTo>
                  <a:pt x="111" y="80"/>
                </a:lnTo>
                <a:lnTo>
                  <a:pt x="109" y="82"/>
                </a:lnTo>
                <a:lnTo>
                  <a:pt x="107" y="82"/>
                </a:lnTo>
                <a:lnTo>
                  <a:pt x="105" y="82"/>
                </a:lnTo>
                <a:lnTo>
                  <a:pt x="101" y="80"/>
                </a:lnTo>
                <a:lnTo>
                  <a:pt x="103" y="80"/>
                </a:lnTo>
                <a:lnTo>
                  <a:pt x="105" y="80"/>
                </a:lnTo>
                <a:lnTo>
                  <a:pt x="107" y="80"/>
                </a:lnTo>
                <a:lnTo>
                  <a:pt x="109" y="80"/>
                </a:lnTo>
                <a:lnTo>
                  <a:pt x="111" y="80"/>
                </a:lnTo>
                <a:lnTo>
                  <a:pt x="109" y="80"/>
                </a:lnTo>
                <a:lnTo>
                  <a:pt x="109" y="78"/>
                </a:lnTo>
                <a:lnTo>
                  <a:pt x="109" y="76"/>
                </a:lnTo>
                <a:lnTo>
                  <a:pt x="109" y="74"/>
                </a:lnTo>
                <a:lnTo>
                  <a:pt x="111" y="76"/>
                </a:lnTo>
                <a:lnTo>
                  <a:pt x="113" y="78"/>
                </a:lnTo>
                <a:lnTo>
                  <a:pt x="115" y="78"/>
                </a:lnTo>
                <a:lnTo>
                  <a:pt x="117" y="80"/>
                </a:lnTo>
                <a:lnTo>
                  <a:pt x="119" y="80"/>
                </a:lnTo>
                <a:lnTo>
                  <a:pt x="121" y="80"/>
                </a:lnTo>
                <a:lnTo>
                  <a:pt x="123" y="80"/>
                </a:lnTo>
                <a:lnTo>
                  <a:pt x="125" y="80"/>
                </a:lnTo>
                <a:lnTo>
                  <a:pt x="127" y="80"/>
                </a:lnTo>
                <a:lnTo>
                  <a:pt x="129" y="80"/>
                </a:lnTo>
                <a:lnTo>
                  <a:pt x="131" y="80"/>
                </a:lnTo>
                <a:lnTo>
                  <a:pt x="135" y="80"/>
                </a:lnTo>
                <a:lnTo>
                  <a:pt x="137" y="80"/>
                </a:lnTo>
                <a:lnTo>
                  <a:pt x="139" y="80"/>
                </a:lnTo>
                <a:lnTo>
                  <a:pt x="141" y="80"/>
                </a:lnTo>
                <a:lnTo>
                  <a:pt x="143" y="80"/>
                </a:lnTo>
                <a:lnTo>
                  <a:pt x="141" y="80"/>
                </a:lnTo>
                <a:lnTo>
                  <a:pt x="143" y="80"/>
                </a:lnTo>
                <a:lnTo>
                  <a:pt x="145" y="80"/>
                </a:lnTo>
                <a:lnTo>
                  <a:pt x="147" y="80"/>
                </a:lnTo>
                <a:lnTo>
                  <a:pt x="149" y="78"/>
                </a:lnTo>
                <a:lnTo>
                  <a:pt x="151" y="78"/>
                </a:lnTo>
                <a:lnTo>
                  <a:pt x="153" y="78"/>
                </a:lnTo>
                <a:lnTo>
                  <a:pt x="155" y="78"/>
                </a:lnTo>
                <a:lnTo>
                  <a:pt x="155" y="76"/>
                </a:lnTo>
                <a:lnTo>
                  <a:pt x="157" y="74"/>
                </a:lnTo>
                <a:lnTo>
                  <a:pt x="157" y="72"/>
                </a:lnTo>
                <a:lnTo>
                  <a:pt x="155" y="70"/>
                </a:lnTo>
                <a:lnTo>
                  <a:pt x="157" y="70"/>
                </a:lnTo>
                <a:lnTo>
                  <a:pt x="159" y="70"/>
                </a:lnTo>
                <a:lnTo>
                  <a:pt x="161" y="70"/>
                </a:lnTo>
                <a:lnTo>
                  <a:pt x="163" y="70"/>
                </a:lnTo>
                <a:lnTo>
                  <a:pt x="171" y="70"/>
                </a:lnTo>
                <a:lnTo>
                  <a:pt x="173" y="72"/>
                </a:lnTo>
                <a:lnTo>
                  <a:pt x="175" y="70"/>
                </a:lnTo>
                <a:lnTo>
                  <a:pt x="177" y="70"/>
                </a:lnTo>
                <a:lnTo>
                  <a:pt x="179" y="70"/>
                </a:lnTo>
                <a:lnTo>
                  <a:pt x="181" y="70"/>
                </a:lnTo>
                <a:lnTo>
                  <a:pt x="183" y="70"/>
                </a:lnTo>
                <a:lnTo>
                  <a:pt x="185" y="70"/>
                </a:lnTo>
                <a:lnTo>
                  <a:pt x="187" y="70"/>
                </a:lnTo>
                <a:lnTo>
                  <a:pt x="189" y="68"/>
                </a:lnTo>
                <a:lnTo>
                  <a:pt x="191" y="68"/>
                </a:lnTo>
                <a:lnTo>
                  <a:pt x="189" y="68"/>
                </a:lnTo>
                <a:lnTo>
                  <a:pt x="187" y="68"/>
                </a:lnTo>
                <a:lnTo>
                  <a:pt x="185" y="68"/>
                </a:lnTo>
                <a:lnTo>
                  <a:pt x="183" y="68"/>
                </a:lnTo>
                <a:lnTo>
                  <a:pt x="181" y="68"/>
                </a:lnTo>
                <a:lnTo>
                  <a:pt x="179" y="66"/>
                </a:lnTo>
                <a:lnTo>
                  <a:pt x="181" y="66"/>
                </a:lnTo>
                <a:lnTo>
                  <a:pt x="183" y="66"/>
                </a:lnTo>
                <a:lnTo>
                  <a:pt x="185" y="66"/>
                </a:lnTo>
                <a:lnTo>
                  <a:pt x="187" y="66"/>
                </a:lnTo>
                <a:lnTo>
                  <a:pt x="189" y="66"/>
                </a:lnTo>
                <a:lnTo>
                  <a:pt x="191" y="66"/>
                </a:lnTo>
                <a:lnTo>
                  <a:pt x="193" y="66"/>
                </a:lnTo>
                <a:lnTo>
                  <a:pt x="195" y="66"/>
                </a:lnTo>
                <a:lnTo>
                  <a:pt x="197" y="66"/>
                </a:lnTo>
                <a:lnTo>
                  <a:pt x="199" y="64"/>
                </a:lnTo>
                <a:lnTo>
                  <a:pt x="201" y="64"/>
                </a:lnTo>
                <a:lnTo>
                  <a:pt x="199" y="62"/>
                </a:lnTo>
                <a:lnTo>
                  <a:pt x="197" y="62"/>
                </a:lnTo>
                <a:lnTo>
                  <a:pt x="195" y="62"/>
                </a:lnTo>
                <a:lnTo>
                  <a:pt x="193" y="62"/>
                </a:lnTo>
                <a:lnTo>
                  <a:pt x="191" y="62"/>
                </a:lnTo>
                <a:lnTo>
                  <a:pt x="189" y="62"/>
                </a:lnTo>
                <a:lnTo>
                  <a:pt x="187" y="62"/>
                </a:lnTo>
                <a:lnTo>
                  <a:pt x="189" y="62"/>
                </a:lnTo>
                <a:lnTo>
                  <a:pt x="191" y="62"/>
                </a:lnTo>
                <a:lnTo>
                  <a:pt x="193" y="62"/>
                </a:lnTo>
                <a:lnTo>
                  <a:pt x="195" y="62"/>
                </a:lnTo>
                <a:lnTo>
                  <a:pt x="197" y="62"/>
                </a:lnTo>
                <a:lnTo>
                  <a:pt x="199" y="62"/>
                </a:lnTo>
                <a:lnTo>
                  <a:pt x="201" y="62"/>
                </a:lnTo>
                <a:lnTo>
                  <a:pt x="203" y="62"/>
                </a:lnTo>
                <a:lnTo>
                  <a:pt x="205" y="62"/>
                </a:lnTo>
                <a:lnTo>
                  <a:pt x="207" y="62"/>
                </a:lnTo>
                <a:lnTo>
                  <a:pt x="209" y="62"/>
                </a:lnTo>
                <a:lnTo>
                  <a:pt x="211" y="60"/>
                </a:lnTo>
                <a:lnTo>
                  <a:pt x="211" y="58"/>
                </a:lnTo>
                <a:lnTo>
                  <a:pt x="213" y="58"/>
                </a:lnTo>
                <a:lnTo>
                  <a:pt x="213" y="56"/>
                </a:lnTo>
                <a:lnTo>
                  <a:pt x="209" y="56"/>
                </a:lnTo>
                <a:lnTo>
                  <a:pt x="205" y="56"/>
                </a:lnTo>
                <a:lnTo>
                  <a:pt x="203" y="56"/>
                </a:lnTo>
                <a:lnTo>
                  <a:pt x="201" y="56"/>
                </a:lnTo>
                <a:lnTo>
                  <a:pt x="199" y="56"/>
                </a:lnTo>
                <a:lnTo>
                  <a:pt x="195" y="56"/>
                </a:lnTo>
                <a:lnTo>
                  <a:pt x="197" y="56"/>
                </a:lnTo>
                <a:lnTo>
                  <a:pt x="199" y="56"/>
                </a:lnTo>
                <a:lnTo>
                  <a:pt x="201" y="56"/>
                </a:lnTo>
                <a:lnTo>
                  <a:pt x="203" y="54"/>
                </a:lnTo>
                <a:lnTo>
                  <a:pt x="201" y="54"/>
                </a:lnTo>
                <a:lnTo>
                  <a:pt x="199" y="54"/>
                </a:lnTo>
                <a:lnTo>
                  <a:pt x="195" y="54"/>
                </a:lnTo>
                <a:lnTo>
                  <a:pt x="193" y="54"/>
                </a:lnTo>
                <a:lnTo>
                  <a:pt x="191" y="54"/>
                </a:lnTo>
                <a:lnTo>
                  <a:pt x="189" y="54"/>
                </a:lnTo>
                <a:lnTo>
                  <a:pt x="187" y="54"/>
                </a:lnTo>
                <a:lnTo>
                  <a:pt x="185" y="54"/>
                </a:lnTo>
                <a:lnTo>
                  <a:pt x="183" y="54"/>
                </a:lnTo>
                <a:lnTo>
                  <a:pt x="181" y="56"/>
                </a:lnTo>
                <a:lnTo>
                  <a:pt x="179" y="56"/>
                </a:lnTo>
                <a:lnTo>
                  <a:pt x="177" y="56"/>
                </a:lnTo>
                <a:lnTo>
                  <a:pt x="175" y="56"/>
                </a:lnTo>
                <a:lnTo>
                  <a:pt x="173" y="58"/>
                </a:lnTo>
                <a:lnTo>
                  <a:pt x="175" y="56"/>
                </a:lnTo>
                <a:lnTo>
                  <a:pt x="177" y="56"/>
                </a:lnTo>
                <a:lnTo>
                  <a:pt x="179" y="56"/>
                </a:lnTo>
                <a:lnTo>
                  <a:pt x="181" y="54"/>
                </a:lnTo>
                <a:lnTo>
                  <a:pt x="183" y="54"/>
                </a:lnTo>
                <a:lnTo>
                  <a:pt x="181" y="54"/>
                </a:lnTo>
                <a:lnTo>
                  <a:pt x="179" y="54"/>
                </a:lnTo>
                <a:lnTo>
                  <a:pt x="177" y="54"/>
                </a:lnTo>
                <a:lnTo>
                  <a:pt x="175" y="54"/>
                </a:lnTo>
                <a:lnTo>
                  <a:pt x="173" y="54"/>
                </a:lnTo>
                <a:lnTo>
                  <a:pt x="171" y="54"/>
                </a:lnTo>
                <a:lnTo>
                  <a:pt x="173" y="54"/>
                </a:lnTo>
                <a:lnTo>
                  <a:pt x="175" y="54"/>
                </a:lnTo>
                <a:lnTo>
                  <a:pt x="177" y="54"/>
                </a:lnTo>
                <a:lnTo>
                  <a:pt x="179" y="54"/>
                </a:lnTo>
                <a:lnTo>
                  <a:pt x="181" y="54"/>
                </a:lnTo>
                <a:lnTo>
                  <a:pt x="183" y="54"/>
                </a:lnTo>
                <a:lnTo>
                  <a:pt x="185" y="54"/>
                </a:lnTo>
                <a:lnTo>
                  <a:pt x="187" y="54"/>
                </a:lnTo>
                <a:lnTo>
                  <a:pt x="189" y="54"/>
                </a:lnTo>
                <a:lnTo>
                  <a:pt x="191" y="54"/>
                </a:lnTo>
                <a:lnTo>
                  <a:pt x="193" y="54"/>
                </a:lnTo>
                <a:lnTo>
                  <a:pt x="195" y="54"/>
                </a:lnTo>
                <a:lnTo>
                  <a:pt x="197" y="54"/>
                </a:lnTo>
                <a:lnTo>
                  <a:pt x="199" y="54"/>
                </a:lnTo>
                <a:lnTo>
                  <a:pt x="201" y="54"/>
                </a:lnTo>
                <a:lnTo>
                  <a:pt x="203" y="52"/>
                </a:lnTo>
                <a:lnTo>
                  <a:pt x="201" y="52"/>
                </a:lnTo>
                <a:lnTo>
                  <a:pt x="199" y="52"/>
                </a:lnTo>
                <a:lnTo>
                  <a:pt x="197" y="52"/>
                </a:lnTo>
                <a:lnTo>
                  <a:pt x="191" y="52"/>
                </a:lnTo>
                <a:lnTo>
                  <a:pt x="189" y="52"/>
                </a:lnTo>
                <a:lnTo>
                  <a:pt x="187" y="52"/>
                </a:lnTo>
                <a:lnTo>
                  <a:pt x="185" y="52"/>
                </a:lnTo>
                <a:lnTo>
                  <a:pt x="183" y="52"/>
                </a:lnTo>
                <a:lnTo>
                  <a:pt x="181" y="52"/>
                </a:lnTo>
                <a:lnTo>
                  <a:pt x="183" y="52"/>
                </a:lnTo>
                <a:lnTo>
                  <a:pt x="185" y="52"/>
                </a:lnTo>
                <a:lnTo>
                  <a:pt x="187" y="52"/>
                </a:lnTo>
                <a:lnTo>
                  <a:pt x="189" y="52"/>
                </a:lnTo>
                <a:lnTo>
                  <a:pt x="191" y="52"/>
                </a:lnTo>
                <a:lnTo>
                  <a:pt x="193" y="52"/>
                </a:lnTo>
                <a:lnTo>
                  <a:pt x="195" y="52"/>
                </a:lnTo>
                <a:lnTo>
                  <a:pt x="197" y="52"/>
                </a:lnTo>
                <a:lnTo>
                  <a:pt x="199" y="52"/>
                </a:lnTo>
                <a:lnTo>
                  <a:pt x="201" y="52"/>
                </a:lnTo>
                <a:lnTo>
                  <a:pt x="203" y="52"/>
                </a:lnTo>
                <a:lnTo>
                  <a:pt x="205" y="52"/>
                </a:lnTo>
                <a:lnTo>
                  <a:pt x="207" y="54"/>
                </a:lnTo>
                <a:lnTo>
                  <a:pt x="209" y="54"/>
                </a:lnTo>
                <a:lnTo>
                  <a:pt x="211" y="54"/>
                </a:lnTo>
                <a:lnTo>
                  <a:pt x="213" y="54"/>
                </a:lnTo>
                <a:lnTo>
                  <a:pt x="215" y="54"/>
                </a:lnTo>
                <a:lnTo>
                  <a:pt x="217" y="54"/>
                </a:lnTo>
                <a:lnTo>
                  <a:pt x="219" y="54"/>
                </a:lnTo>
                <a:lnTo>
                  <a:pt x="221" y="54"/>
                </a:lnTo>
                <a:lnTo>
                  <a:pt x="219" y="52"/>
                </a:lnTo>
                <a:lnTo>
                  <a:pt x="221" y="52"/>
                </a:lnTo>
                <a:lnTo>
                  <a:pt x="223" y="52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3" y="50"/>
                </a:lnTo>
                <a:lnTo>
                  <a:pt x="211" y="50"/>
                </a:lnTo>
                <a:lnTo>
                  <a:pt x="207" y="50"/>
                </a:lnTo>
                <a:lnTo>
                  <a:pt x="205" y="50"/>
                </a:lnTo>
                <a:lnTo>
                  <a:pt x="203" y="50"/>
                </a:lnTo>
                <a:lnTo>
                  <a:pt x="201" y="50"/>
                </a:lnTo>
                <a:lnTo>
                  <a:pt x="197" y="50"/>
                </a:lnTo>
                <a:lnTo>
                  <a:pt x="195" y="50"/>
                </a:lnTo>
                <a:lnTo>
                  <a:pt x="193" y="50"/>
                </a:lnTo>
                <a:lnTo>
                  <a:pt x="189" y="50"/>
                </a:lnTo>
                <a:lnTo>
                  <a:pt x="191" y="50"/>
                </a:lnTo>
                <a:lnTo>
                  <a:pt x="189" y="50"/>
                </a:lnTo>
                <a:lnTo>
                  <a:pt x="187" y="50"/>
                </a:lnTo>
                <a:lnTo>
                  <a:pt x="185" y="50"/>
                </a:lnTo>
                <a:lnTo>
                  <a:pt x="187" y="50"/>
                </a:lnTo>
                <a:lnTo>
                  <a:pt x="189" y="50"/>
                </a:lnTo>
                <a:lnTo>
                  <a:pt x="191" y="50"/>
                </a:lnTo>
                <a:lnTo>
                  <a:pt x="193" y="50"/>
                </a:lnTo>
                <a:lnTo>
                  <a:pt x="195" y="50"/>
                </a:lnTo>
                <a:lnTo>
                  <a:pt x="195" y="48"/>
                </a:lnTo>
                <a:lnTo>
                  <a:pt x="197" y="48"/>
                </a:lnTo>
                <a:lnTo>
                  <a:pt x="199" y="50"/>
                </a:lnTo>
                <a:lnTo>
                  <a:pt x="201" y="50"/>
                </a:lnTo>
                <a:lnTo>
                  <a:pt x="203" y="50"/>
                </a:lnTo>
                <a:lnTo>
                  <a:pt x="205" y="50"/>
                </a:lnTo>
                <a:lnTo>
                  <a:pt x="207" y="50"/>
                </a:lnTo>
                <a:lnTo>
                  <a:pt x="209" y="50"/>
                </a:lnTo>
                <a:lnTo>
                  <a:pt x="207" y="48"/>
                </a:lnTo>
                <a:lnTo>
                  <a:pt x="205" y="48"/>
                </a:lnTo>
                <a:lnTo>
                  <a:pt x="203" y="48"/>
                </a:lnTo>
                <a:lnTo>
                  <a:pt x="201" y="48"/>
                </a:lnTo>
                <a:lnTo>
                  <a:pt x="199" y="48"/>
                </a:lnTo>
                <a:lnTo>
                  <a:pt x="197" y="46"/>
                </a:lnTo>
                <a:lnTo>
                  <a:pt x="199" y="46"/>
                </a:lnTo>
                <a:lnTo>
                  <a:pt x="201" y="46"/>
                </a:lnTo>
                <a:lnTo>
                  <a:pt x="203" y="46"/>
                </a:lnTo>
                <a:lnTo>
                  <a:pt x="205" y="46"/>
                </a:lnTo>
                <a:lnTo>
                  <a:pt x="207" y="48"/>
                </a:lnTo>
                <a:lnTo>
                  <a:pt x="209" y="48"/>
                </a:lnTo>
                <a:lnTo>
                  <a:pt x="211" y="48"/>
                </a:lnTo>
                <a:lnTo>
                  <a:pt x="213" y="48"/>
                </a:lnTo>
                <a:lnTo>
                  <a:pt x="215" y="48"/>
                </a:lnTo>
                <a:lnTo>
                  <a:pt x="219" y="48"/>
                </a:lnTo>
                <a:lnTo>
                  <a:pt x="221" y="48"/>
                </a:lnTo>
                <a:lnTo>
                  <a:pt x="223" y="48"/>
                </a:lnTo>
                <a:lnTo>
                  <a:pt x="227" y="48"/>
                </a:lnTo>
                <a:lnTo>
                  <a:pt x="231" y="48"/>
                </a:lnTo>
                <a:lnTo>
                  <a:pt x="233" y="48"/>
                </a:lnTo>
                <a:lnTo>
                  <a:pt x="235" y="46"/>
                </a:lnTo>
                <a:lnTo>
                  <a:pt x="237" y="48"/>
                </a:lnTo>
                <a:lnTo>
                  <a:pt x="241" y="48"/>
                </a:lnTo>
                <a:lnTo>
                  <a:pt x="243" y="46"/>
                </a:lnTo>
                <a:lnTo>
                  <a:pt x="245" y="46"/>
                </a:lnTo>
                <a:lnTo>
                  <a:pt x="245" y="44"/>
                </a:lnTo>
                <a:lnTo>
                  <a:pt x="243" y="44"/>
                </a:lnTo>
                <a:lnTo>
                  <a:pt x="241" y="44"/>
                </a:lnTo>
                <a:lnTo>
                  <a:pt x="239" y="42"/>
                </a:lnTo>
                <a:lnTo>
                  <a:pt x="237" y="42"/>
                </a:lnTo>
                <a:lnTo>
                  <a:pt x="235" y="42"/>
                </a:lnTo>
                <a:lnTo>
                  <a:pt x="231" y="42"/>
                </a:lnTo>
                <a:lnTo>
                  <a:pt x="233" y="42"/>
                </a:lnTo>
                <a:lnTo>
                  <a:pt x="235" y="42"/>
                </a:lnTo>
                <a:lnTo>
                  <a:pt x="237" y="42"/>
                </a:lnTo>
                <a:lnTo>
                  <a:pt x="239" y="42"/>
                </a:lnTo>
                <a:lnTo>
                  <a:pt x="241" y="42"/>
                </a:lnTo>
                <a:lnTo>
                  <a:pt x="243" y="42"/>
                </a:lnTo>
                <a:lnTo>
                  <a:pt x="245" y="42"/>
                </a:lnTo>
                <a:lnTo>
                  <a:pt x="247" y="42"/>
                </a:lnTo>
                <a:lnTo>
                  <a:pt x="249" y="42"/>
                </a:lnTo>
                <a:lnTo>
                  <a:pt x="251" y="42"/>
                </a:lnTo>
                <a:lnTo>
                  <a:pt x="249" y="44"/>
                </a:lnTo>
                <a:lnTo>
                  <a:pt x="251" y="44"/>
                </a:lnTo>
                <a:lnTo>
                  <a:pt x="253" y="44"/>
                </a:lnTo>
                <a:lnTo>
                  <a:pt x="255" y="44"/>
                </a:lnTo>
                <a:lnTo>
                  <a:pt x="257" y="44"/>
                </a:lnTo>
                <a:lnTo>
                  <a:pt x="259" y="44"/>
                </a:lnTo>
                <a:lnTo>
                  <a:pt x="261" y="44"/>
                </a:lnTo>
                <a:lnTo>
                  <a:pt x="263" y="44"/>
                </a:lnTo>
                <a:lnTo>
                  <a:pt x="265" y="44"/>
                </a:lnTo>
                <a:lnTo>
                  <a:pt x="267" y="44"/>
                </a:lnTo>
                <a:lnTo>
                  <a:pt x="269" y="44"/>
                </a:lnTo>
                <a:lnTo>
                  <a:pt x="271" y="44"/>
                </a:lnTo>
                <a:lnTo>
                  <a:pt x="273" y="42"/>
                </a:lnTo>
                <a:lnTo>
                  <a:pt x="275" y="42"/>
                </a:lnTo>
                <a:lnTo>
                  <a:pt x="273" y="42"/>
                </a:lnTo>
                <a:lnTo>
                  <a:pt x="271" y="42"/>
                </a:lnTo>
                <a:lnTo>
                  <a:pt x="271" y="40"/>
                </a:lnTo>
                <a:lnTo>
                  <a:pt x="275" y="40"/>
                </a:lnTo>
                <a:lnTo>
                  <a:pt x="277" y="40"/>
                </a:lnTo>
                <a:lnTo>
                  <a:pt x="279" y="40"/>
                </a:lnTo>
                <a:lnTo>
                  <a:pt x="281" y="40"/>
                </a:lnTo>
                <a:lnTo>
                  <a:pt x="279" y="38"/>
                </a:lnTo>
                <a:lnTo>
                  <a:pt x="277" y="38"/>
                </a:lnTo>
                <a:lnTo>
                  <a:pt x="275" y="38"/>
                </a:lnTo>
                <a:lnTo>
                  <a:pt x="273" y="38"/>
                </a:lnTo>
                <a:lnTo>
                  <a:pt x="271" y="38"/>
                </a:lnTo>
                <a:lnTo>
                  <a:pt x="269" y="38"/>
                </a:lnTo>
                <a:lnTo>
                  <a:pt x="267" y="38"/>
                </a:lnTo>
                <a:lnTo>
                  <a:pt x="265" y="38"/>
                </a:lnTo>
                <a:lnTo>
                  <a:pt x="261" y="38"/>
                </a:lnTo>
                <a:lnTo>
                  <a:pt x="263" y="38"/>
                </a:lnTo>
                <a:lnTo>
                  <a:pt x="265" y="38"/>
                </a:lnTo>
                <a:lnTo>
                  <a:pt x="267" y="38"/>
                </a:lnTo>
                <a:lnTo>
                  <a:pt x="265" y="38"/>
                </a:lnTo>
                <a:lnTo>
                  <a:pt x="263" y="36"/>
                </a:lnTo>
                <a:lnTo>
                  <a:pt x="265" y="38"/>
                </a:lnTo>
                <a:lnTo>
                  <a:pt x="267" y="38"/>
                </a:lnTo>
                <a:lnTo>
                  <a:pt x="269" y="38"/>
                </a:lnTo>
                <a:lnTo>
                  <a:pt x="271" y="38"/>
                </a:lnTo>
                <a:lnTo>
                  <a:pt x="273" y="38"/>
                </a:lnTo>
                <a:lnTo>
                  <a:pt x="275" y="38"/>
                </a:lnTo>
                <a:lnTo>
                  <a:pt x="277" y="38"/>
                </a:lnTo>
                <a:lnTo>
                  <a:pt x="279" y="38"/>
                </a:lnTo>
                <a:lnTo>
                  <a:pt x="281" y="36"/>
                </a:lnTo>
                <a:lnTo>
                  <a:pt x="283" y="36"/>
                </a:lnTo>
                <a:lnTo>
                  <a:pt x="285" y="36"/>
                </a:lnTo>
                <a:lnTo>
                  <a:pt x="287" y="38"/>
                </a:lnTo>
                <a:lnTo>
                  <a:pt x="289" y="38"/>
                </a:lnTo>
                <a:lnTo>
                  <a:pt x="291" y="36"/>
                </a:lnTo>
                <a:lnTo>
                  <a:pt x="289" y="36"/>
                </a:lnTo>
                <a:lnTo>
                  <a:pt x="289" y="34"/>
                </a:lnTo>
                <a:lnTo>
                  <a:pt x="287" y="32"/>
                </a:lnTo>
                <a:lnTo>
                  <a:pt x="289" y="32"/>
                </a:lnTo>
                <a:lnTo>
                  <a:pt x="291" y="34"/>
                </a:lnTo>
                <a:lnTo>
                  <a:pt x="293" y="34"/>
                </a:lnTo>
                <a:lnTo>
                  <a:pt x="295" y="34"/>
                </a:lnTo>
                <a:lnTo>
                  <a:pt x="297" y="34"/>
                </a:lnTo>
                <a:lnTo>
                  <a:pt x="299" y="34"/>
                </a:lnTo>
                <a:lnTo>
                  <a:pt x="301" y="34"/>
                </a:lnTo>
                <a:lnTo>
                  <a:pt x="303" y="34"/>
                </a:lnTo>
                <a:lnTo>
                  <a:pt x="305" y="32"/>
                </a:lnTo>
                <a:lnTo>
                  <a:pt x="307" y="32"/>
                </a:lnTo>
                <a:lnTo>
                  <a:pt x="309" y="32"/>
                </a:lnTo>
                <a:lnTo>
                  <a:pt x="311" y="30"/>
                </a:lnTo>
                <a:lnTo>
                  <a:pt x="313" y="30"/>
                </a:lnTo>
                <a:lnTo>
                  <a:pt x="315" y="30"/>
                </a:lnTo>
                <a:lnTo>
                  <a:pt x="317" y="30"/>
                </a:lnTo>
                <a:lnTo>
                  <a:pt x="319" y="30"/>
                </a:lnTo>
                <a:lnTo>
                  <a:pt x="321" y="30"/>
                </a:lnTo>
                <a:lnTo>
                  <a:pt x="323" y="28"/>
                </a:lnTo>
                <a:lnTo>
                  <a:pt x="325" y="28"/>
                </a:lnTo>
                <a:lnTo>
                  <a:pt x="327" y="28"/>
                </a:lnTo>
                <a:lnTo>
                  <a:pt x="329" y="28"/>
                </a:lnTo>
                <a:lnTo>
                  <a:pt x="331" y="26"/>
                </a:lnTo>
                <a:lnTo>
                  <a:pt x="333" y="26"/>
                </a:lnTo>
                <a:lnTo>
                  <a:pt x="335" y="26"/>
                </a:lnTo>
                <a:lnTo>
                  <a:pt x="339" y="26"/>
                </a:lnTo>
                <a:lnTo>
                  <a:pt x="341" y="26"/>
                </a:lnTo>
                <a:lnTo>
                  <a:pt x="343" y="24"/>
                </a:lnTo>
                <a:lnTo>
                  <a:pt x="345" y="24"/>
                </a:lnTo>
                <a:lnTo>
                  <a:pt x="347" y="24"/>
                </a:lnTo>
                <a:lnTo>
                  <a:pt x="349" y="24"/>
                </a:lnTo>
                <a:lnTo>
                  <a:pt x="351" y="24"/>
                </a:lnTo>
                <a:lnTo>
                  <a:pt x="353" y="24"/>
                </a:lnTo>
                <a:lnTo>
                  <a:pt x="355" y="24"/>
                </a:lnTo>
                <a:lnTo>
                  <a:pt x="357" y="22"/>
                </a:lnTo>
                <a:lnTo>
                  <a:pt x="361" y="22"/>
                </a:lnTo>
                <a:lnTo>
                  <a:pt x="363" y="22"/>
                </a:lnTo>
                <a:lnTo>
                  <a:pt x="365" y="22"/>
                </a:lnTo>
                <a:lnTo>
                  <a:pt x="367" y="22"/>
                </a:lnTo>
                <a:lnTo>
                  <a:pt x="369" y="20"/>
                </a:lnTo>
                <a:lnTo>
                  <a:pt x="371" y="20"/>
                </a:lnTo>
                <a:lnTo>
                  <a:pt x="369" y="20"/>
                </a:lnTo>
                <a:lnTo>
                  <a:pt x="367" y="20"/>
                </a:lnTo>
                <a:lnTo>
                  <a:pt x="365" y="20"/>
                </a:lnTo>
                <a:lnTo>
                  <a:pt x="363" y="20"/>
                </a:lnTo>
                <a:lnTo>
                  <a:pt x="361" y="20"/>
                </a:lnTo>
                <a:lnTo>
                  <a:pt x="359" y="20"/>
                </a:lnTo>
                <a:lnTo>
                  <a:pt x="357" y="20"/>
                </a:lnTo>
                <a:lnTo>
                  <a:pt x="355" y="20"/>
                </a:lnTo>
                <a:lnTo>
                  <a:pt x="353" y="20"/>
                </a:lnTo>
                <a:lnTo>
                  <a:pt x="351" y="20"/>
                </a:lnTo>
                <a:lnTo>
                  <a:pt x="349" y="20"/>
                </a:lnTo>
                <a:lnTo>
                  <a:pt x="347" y="20"/>
                </a:lnTo>
                <a:lnTo>
                  <a:pt x="343" y="20"/>
                </a:lnTo>
                <a:lnTo>
                  <a:pt x="343" y="22"/>
                </a:lnTo>
                <a:lnTo>
                  <a:pt x="341" y="22"/>
                </a:lnTo>
                <a:lnTo>
                  <a:pt x="339" y="22"/>
                </a:lnTo>
                <a:lnTo>
                  <a:pt x="337" y="22"/>
                </a:lnTo>
                <a:lnTo>
                  <a:pt x="335" y="22"/>
                </a:lnTo>
                <a:lnTo>
                  <a:pt x="333" y="22"/>
                </a:lnTo>
                <a:lnTo>
                  <a:pt x="331" y="22"/>
                </a:lnTo>
                <a:lnTo>
                  <a:pt x="329" y="22"/>
                </a:lnTo>
                <a:lnTo>
                  <a:pt x="327" y="22"/>
                </a:lnTo>
                <a:lnTo>
                  <a:pt x="325" y="22"/>
                </a:lnTo>
                <a:lnTo>
                  <a:pt x="319" y="24"/>
                </a:lnTo>
                <a:lnTo>
                  <a:pt x="317" y="24"/>
                </a:lnTo>
                <a:lnTo>
                  <a:pt x="315" y="24"/>
                </a:lnTo>
                <a:lnTo>
                  <a:pt x="313" y="24"/>
                </a:lnTo>
                <a:lnTo>
                  <a:pt x="311" y="24"/>
                </a:lnTo>
                <a:lnTo>
                  <a:pt x="309" y="24"/>
                </a:lnTo>
                <a:lnTo>
                  <a:pt x="305" y="24"/>
                </a:lnTo>
                <a:lnTo>
                  <a:pt x="303" y="24"/>
                </a:lnTo>
                <a:lnTo>
                  <a:pt x="305" y="24"/>
                </a:lnTo>
                <a:lnTo>
                  <a:pt x="307" y="24"/>
                </a:lnTo>
                <a:lnTo>
                  <a:pt x="305" y="24"/>
                </a:lnTo>
                <a:lnTo>
                  <a:pt x="303" y="24"/>
                </a:lnTo>
                <a:lnTo>
                  <a:pt x="305" y="24"/>
                </a:lnTo>
                <a:lnTo>
                  <a:pt x="307" y="24"/>
                </a:lnTo>
                <a:lnTo>
                  <a:pt x="309" y="24"/>
                </a:lnTo>
                <a:lnTo>
                  <a:pt x="311" y="24"/>
                </a:lnTo>
                <a:lnTo>
                  <a:pt x="313" y="24"/>
                </a:lnTo>
                <a:lnTo>
                  <a:pt x="315" y="22"/>
                </a:lnTo>
                <a:lnTo>
                  <a:pt x="317" y="22"/>
                </a:lnTo>
                <a:lnTo>
                  <a:pt x="319" y="22"/>
                </a:lnTo>
                <a:lnTo>
                  <a:pt x="321" y="22"/>
                </a:lnTo>
                <a:lnTo>
                  <a:pt x="323" y="22"/>
                </a:lnTo>
                <a:lnTo>
                  <a:pt x="325" y="22"/>
                </a:lnTo>
                <a:lnTo>
                  <a:pt x="327" y="22"/>
                </a:lnTo>
                <a:lnTo>
                  <a:pt x="329" y="22"/>
                </a:lnTo>
                <a:lnTo>
                  <a:pt x="331" y="22"/>
                </a:lnTo>
                <a:lnTo>
                  <a:pt x="333" y="22"/>
                </a:lnTo>
                <a:lnTo>
                  <a:pt x="335" y="20"/>
                </a:lnTo>
                <a:lnTo>
                  <a:pt x="337" y="20"/>
                </a:lnTo>
                <a:lnTo>
                  <a:pt x="339" y="20"/>
                </a:lnTo>
                <a:lnTo>
                  <a:pt x="341" y="20"/>
                </a:lnTo>
                <a:lnTo>
                  <a:pt x="345" y="20"/>
                </a:lnTo>
                <a:lnTo>
                  <a:pt x="347" y="20"/>
                </a:lnTo>
                <a:lnTo>
                  <a:pt x="345" y="20"/>
                </a:lnTo>
                <a:lnTo>
                  <a:pt x="345" y="18"/>
                </a:lnTo>
                <a:lnTo>
                  <a:pt x="339" y="18"/>
                </a:lnTo>
                <a:lnTo>
                  <a:pt x="339" y="20"/>
                </a:lnTo>
                <a:lnTo>
                  <a:pt x="335" y="20"/>
                </a:lnTo>
                <a:lnTo>
                  <a:pt x="333" y="20"/>
                </a:lnTo>
                <a:lnTo>
                  <a:pt x="331" y="20"/>
                </a:lnTo>
                <a:lnTo>
                  <a:pt x="329" y="20"/>
                </a:lnTo>
                <a:lnTo>
                  <a:pt x="327" y="20"/>
                </a:lnTo>
                <a:lnTo>
                  <a:pt x="325" y="20"/>
                </a:lnTo>
                <a:lnTo>
                  <a:pt x="323" y="20"/>
                </a:lnTo>
                <a:lnTo>
                  <a:pt x="327" y="20"/>
                </a:lnTo>
                <a:lnTo>
                  <a:pt x="327" y="18"/>
                </a:lnTo>
                <a:lnTo>
                  <a:pt x="325" y="18"/>
                </a:lnTo>
                <a:lnTo>
                  <a:pt x="323" y="18"/>
                </a:lnTo>
                <a:lnTo>
                  <a:pt x="321" y="16"/>
                </a:lnTo>
                <a:lnTo>
                  <a:pt x="323" y="16"/>
                </a:lnTo>
                <a:lnTo>
                  <a:pt x="325" y="18"/>
                </a:lnTo>
                <a:lnTo>
                  <a:pt x="327" y="18"/>
                </a:lnTo>
                <a:lnTo>
                  <a:pt x="329" y="18"/>
                </a:lnTo>
                <a:lnTo>
                  <a:pt x="331" y="18"/>
                </a:lnTo>
                <a:lnTo>
                  <a:pt x="333" y="18"/>
                </a:lnTo>
                <a:lnTo>
                  <a:pt x="335" y="18"/>
                </a:lnTo>
                <a:lnTo>
                  <a:pt x="337" y="18"/>
                </a:lnTo>
                <a:lnTo>
                  <a:pt x="339" y="18"/>
                </a:lnTo>
                <a:lnTo>
                  <a:pt x="343" y="18"/>
                </a:lnTo>
                <a:lnTo>
                  <a:pt x="345" y="18"/>
                </a:lnTo>
                <a:lnTo>
                  <a:pt x="347" y="18"/>
                </a:lnTo>
                <a:lnTo>
                  <a:pt x="349" y="18"/>
                </a:lnTo>
                <a:lnTo>
                  <a:pt x="351" y="18"/>
                </a:lnTo>
                <a:lnTo>
                  <a:pt x="353" y="18"/>
                </a:lnTo>
                <a:lnTo>
                  <a:pt x="355" y="18"/>
                </a:lnTo>
                <a:lnTo>
                  <a:pt x="357" y="18"/>
                </a:lnTo>
                <a:lnTo>
                  <a:pt x="359" y="18"/>
                </a:lnTo>
                <a:lnTo>
                  <a:pt x="361" y="18"/>
                </a:lnTo>
                <a:lnTo>
                  <a:pt x="363" y="18"/>
                </a:lnTo>
                <a:lnTo>
                  <a:pt x="361" y="18"/>
                </a:lnTo>
                <a:lnTo>
                  <a:pt x="357" y="18"/>
                </a:lnTo>
                <a:lnTo>
                  <a:pt x="359" y="18"/>
                </a:lnTo>
                <a:lnTo>
                  <a:pt x="363" y="16"/>
                </a:lnTo>
                <a:lnTo>
                  <a:pt x="365" y="16"/>
                </a:lnTo>
                <a:lnTo>
                  <a:pt x="367" y="16"/>
                </a:lnTo>
                <a:lnTo>
                  <a:pt x="369" y="16"/>
                </a:lnTo>
                <a:lnTo>
                  <a:pt x="371" y="16"/>
                </a:lnTo>
                <a:lnTo>
                  <a:pt x="375" y="16"/>
                </a:lnTo>
                <a:lnTo>
                  <a:pt x="377" y="16"/>
                </a:lnTo>
                <a:lnTo>
                  <a:pt x="379" y="16"/>
                </a:lnTo>
                <a:lnTo>
                  <a:pt x="381" y="16"/>
                </a:lnTo>
                <a:lnTo>
                  <a:pt x="383" y="16"/>
                </a:lnTo>
                <a:lnTo>
                  <a:pt x="385" y="16"/>
                </a:lnTo>
                <a:lnTo>
                  <a:pt x="387" y="16"/>
                </a:lnTo>
                <a:lnTo>
                  <a:pt x="389" y="14"/>
                </a:lnTo>
                <a:lnTo>
                  <a:pt x="391" y="14"/>
                </a:lnTo>
                <a:lnTo>
                  <a:pt x="393" y="14"/>
                </a:lnTo>
                <a:lnTo>
                  <a:pt x="395" y="14"/>
                </a:lnTo>
                <a:lnTo>
                  <a:pt x="397" y="14"/>
                </a:lnTo>
                <a:lnTo>
                  <a:pt x="399" y="14"/>
                </a:lnTo>
                <a:lnTo>
                  <a:pt x="401" y="14"/>
                </a:lnTo>
                <a:lnTo>
                  <a:pt x="403" y="12"/>
                </a:lnTo>
                <a:lnTo>
                  <a:pt x="405" y="12"/>
                </a:lnTo>
                <a:lnTo>
                  <a:pt x="407" y="12"/>
                </a:lnTo>
                <a:lnTo>
                  <a:pt x="409" y="12"/>
                </a:lnTo>
                <a:lnTo>
                  <a:pt x="411" y="12"/>
                </a:lnTo>
                <a:lnTo>
                  <a:pt x="413" y="12"/>
                </a:lnTo>
                <a:lnTo>
                  <a:pt x="415" y="10"/>
                </a:lnTo>
                <a:lnTo>
                  <a:pt x="417" y="10"/>
                </a:lnTo>
                <a:lnTo>
                  <a:pt x="419" y="10"/>
                </a:lnTo>
                <a:lnTo>
                  <a:pt x="419" y="8"/>
                </a:lnTo>
                <a:lnTo>
                  <a:pt x="417" y="8"/>
                </a:lnTo>
                <a:lnTo>
                  <a:pt x="415" y="8"/>
                </a:lnTo>
                <a:lnTo>
                  <a:pt x="413" y="8"/>
                </a:lnTo>
                <a:lnTo>
                  <a:pt x="411" y="6"/>
                </a:lnTo>
                <a:lnTo>
                  <a:pt x="407" y="8"/>
                </a:lnTo>
                <a:lnTo>
                  <a:pt x="409" y="6"/>
                </a:lnTo>
                <a:lnTo>
                  <a:pt x="405" y="6"/>
                </a:lnTo>
                <a:lnTo>
                  <a:pt x="403" y="6"/>
                </a:lnTo>
                <a:lnTo>
                  <a:pt x="401" y="8"/>
                </a:lnTo>
                <a:lnTo>
                  <a:pt x="399" y="8"/>
                </a:lnTo>
                <a:lnTo>
                  <a:pt x="397" y="8"/>
                </a:lnTo>
                <a:lnTo>
                  <a:pt x="399" y="8"/>
                </a:lnTo>
                <a:lnTo>
                  <a:pt x="401" y="8"/>
                </a:lnTo>
                <a:lnTo>
                  <a:pt x="401" y="6"/>
                </a:lnTo>
                <a:lnTo>
                  <a:pt x="399" y="6"/>
                </a:lnTo>
                <a:lnTo>
                  <a:pt x="399" y="4"/>
                </a:lnTo>
                <a:lnTo>
                  <a:pt x="397" y="4"/>
                </a:lnTo>
                <a:lnTo>
                  <a:pt x="399" y="4"/>
                </a:lnTo>
                <a:lnTo>
                  <a:pt x="399" y="2"/>
                </a:lnTo>
                <a:lnTo>
                  <a:pt x="395" y="2"/>
                </a:lnTo>
                <a:lnTo>
                  <a:pt x="393" y="4"/>
                </a:lnTo>
                <a:lnTo>
                  <a:pt x="391" y="4"/>
                </a:lnTo>
                <a:lnTo>
                  <a:pt x="389" y="4"/>
                </a:lnTo>
                <a:lnTo>
                  <a:pt x="387" y="4"/>
                </a:lnTo>
                <a:lnTo>
                  <a:pt x="385" y="2"/>
                </a:lnTo>
                <a:lnTo>
                  <a:pt x="383" y="2"/>
                </a:lnTo>
                <a:lnTo>
                  <a:pt x="381" y="2"/>
                </a:lnTo>
                <a:lnTo>
                  <a:pt x="379" y="4"/>
                </a:lnTo>
                <a:lnTo>
                  <a:pt x="377" y="4"/>
                </a:lnTo>
                <a:lnTo>
                  <a:pt x="375" y="2"/>
                </a:lnTo>
                <a:lnTo>
                  <a:pt x="373" y="2"/>
                </a:lnTo>
                <a:lnTo>
                  <a:pt x="371" y="4"/>
                </a:lnTo>
                <a:lnTo>
                  <a:pt x="369" y="4"/>
                </a:lnTo>
                <a:lnTo>
                  <a:pt x="365" y="4"/>
                </a:lnTo>
                <a:lnTo>
                  <a:pt x="363" y="4"/>
                </a:lnTo>
                <a:lnTo>
                  <a:pt x="359" y="4"/>
                </a:lnTo>
                <a:lnTo>
                  <a:pt x="357" y="4"/>
                </a:lnTo>
                <a:lnTo>
                  <a:pt x="355" y="6"/>
                </a:lnTo>
                <a:lnTo>
                  <a:pt x="353" y="6"/>
                </a:lnTo>
                <a:lnTo>
                  <a:pt x="347" y="6"/>
                </a:lnTo>
                <a:lnTo>
                  <a:pt x="345" y="6"/>
                </a:lnTo>
                <a:lnTo>
                  <a:pt x="343" y="6"/>
                </a:lnTo>
                <a:lnTo>
                  <a:pt x="341" y="6"/>
                </a:lnTo>
                <a:lnTo>
                  <a:pt x="343" y="6"/>
                </a:lnTo>
                <a:lnTo>
                  <a:pt x="345" y="4"/>
                </a:lnTo>
                <a:lnTo>
                  <a:pt x="347" y="4"/>
                </a:lnTo>
                <a:lnTo>
                  <a:pt x="349" y="4"/>
                </a:lnTo>
                <a:lnTo>
                  <a:pt x="353" y="4"/>
                </a:lnTo>
                <a:lnTo>
                  <a:pt x="355" y="4"/>
                </a:lnTo>
                <a:lnTo>
                  <a:pt x="361" y="4"/>
                </a:lnTo>
                <a:lnTo>
                  <a:pt x="363" y="4"/>
                </a:lnTo>
                <a:lnTo>
                  <a:pt x="365" y="2"/>
                </a:lnTo>
                <a:lnTo>
                  <a:pt x="367" y="2"/>
                </a:lnTo>
                <a:lnTo>
                  <a:pt x="369" y="2"/>
                </a:lnTo>
                <a:lnTo>
                  <a:pt x="367" y="2"/>
                </a:lnTo>
                <a:lnTo>
                  <a:pt x="365" y="2"/>
                </a:lnTo>
                <a:lnTo>
                  <a:pt x="363" y="2"/>
                </a:lnTo>
                <a:lnTo>
                  <a:pt x="361" y="2"/>
                </a:lnTo>
                <a:lnTo>
                  <a:pt x="359" y="2"/>
                </a:lnTo>
                <a:lnTo>
                  <a:pt x="357" y="2"/>
                </a:lnTo>
                <a:lnTo>
                  <a:pt x="353" y="2"/>
                </a:lnTo>
                <a:lnTo>
                  <a:pt x="351" y="2"/>
                </a:lnTo>
                <a:lnTo>
                  <a:pt x="349" y="0"/>
                </a:lnTo>
                <a:lnTo>
                  <a:pt x="347" y="2"/>
                </a:lnTo>
                <a:lnTo>
                  <a:pt x="343" y="2"/>
                </a:lnTo>
                <a:lnTo>
                  <a:pt x="341" y="0"/>
                </a:lnTo>
                <a:lnTo>
                  <a:pt x="339" y="0"/>
                </a:lnTo>
                <a:lnTo>
                  <a:pt x="337" y="2"/>
                </a:lnTo>
                <a:lnTo>
                  <a:pt x="337" y="0"/>
                </a:lnTo>
                <a:lnTo>
                  <a:pt x="335" y="0"/>
                </a:lnTo>
                <a:lnTo>
                  <a:pt x="333" y="0"/>
                </a:lnTo>
                <a:lnTo>
                  <a:pt x="327" y="0"/>
                </a:lnTo>
                <a:lnTo>
                  <a:pt x="325" y="0"/>
                </a:lnTo>
                <a:lnTo>
                  <a:pt x="323" y="0"/>
                </a:lnTo>
                <a:lnTo>
                  <a:pt x="321" y="0"/>
                </a:lnTo>
                <a:lnTo>
                  <a:pt x="319" y="0"/>
                </a:lnTo>
                <a:lnTo>
                  <a:pt x="317" y="0"/>
                </a:lnTo>
                <a:lnTo>
                  <a:pt x="315" y="0"/>
                </a:lnTo>
                <a:lnTo>
                  <a:pt x="317" y="2"/>
                </a:lnTo>
                <a:lnTo>
                  <a:pt x="319" y="2"/>
                </a:lnTo>
                <a:lnTo>
                  <a:pt x="321" y="2"/>
                </a:lnTo>
                <a:lnTo>
                  <a:pt x="319" y="2"/>
                </a:lnTo>
                <a:lnTo>
                  <a:pt x="315" y="2"/>
                </a:lnTo>
                <a:lnTo>
                  <a:pt x="313" y="2"/>
                </a:lnTo>
                <a:lnTo>
                  <a:pt x="315" y="0"/>
                </a:lnTo>
                <a:lnTo>
                  <a:pt x="313" y="0"/>
                </a:lnTo>
                <a:lnTo>
                  <a:pt x="307" y="0"/>
                </a:lnTo>
                <a:lnTo>
                  <a:pt x="305" y="0"/>
                </a:lnTo>
                <a:lnTo>
                  <a:pt x="303" y="0"/>
                </a:lnTo>
                <a:lnTo>
                  <a:pt x="301" y="0"/>
                </a:lnTo>
                <a:lnTo>
                  <a:pt x="299" y="0"/>
                </a:lnTo>
                <a:lnTo>
                  <a:pt x="297" y="0"/>
                </a:lnTo>
                <a:lnTo>
                  <a:pt x="295" y="0"/>
                </a:lnTo>
                <a:lnTo>
                  <a:pt x="293" y="2"/>
                </a:lnTo>
                <a:lnTo>
                  <a:pt x="291" y="2"/>
                </a:lnTo>
                <a:lnTo>
                  <a:pt x="289" y="2"/>
                </a:lnTo>
                <a:lnTo>
                  <a:pt x="291" y="2"/>
                </a:lnTo>
                <a:lnTo>
                  <a:pt x="293" y="4"/>
                </a:lnTo>
                <a:lnTo>
                  <a:pt x="295" y="4"/>
                </a:lnTo>
                <a:lnTo>
                  <a:pt x="297" y="4"/>
                </a:lnTo>
                <a:lnTo>
                  <a:pt x="299" y="4"/>
                </a:lnTo>
                <a:lnTo>
                  <a:pt x="297" y="4"/>
                </a:lnTo>
                <a:lnTo>
                  <a:pt x="295" y="4"/>
                </a:lnTo>
                <a:lnTo>
                  <a:pt x="293" y="4"/>
                </a:lnTo>
                <a:lnTo>
                  <a:pt x="291" y="4"/>
                </a:lnTo>
                <a:lnTo>
                  <a:pt x="289" y="4"/>
                </a:lnTo>
                <a:lnTo>
                  <a:pt x="287" y="2"/>
                </a:lnTo>
                <a:lnTo>
                  <a:pt x="285" y="0"/>
                </a:lnTo>
                <a:lnTo>
                  <a:pt x="283" y="0"/>
                </a:lnTo>
                <a:lnTo>
                  <a:pt x="281" y="0"/>
                </a:lnTo>
                <a:lnTo>
                  <a:pt x="275" y="0"/>
                </a:lnTo>
                <a:lnTo>
                  <a:pt x="273" y="0"/>
                </a:lnTo>
                <a:lnTo>
                  <a:pt x="271" y="0"/>
                </a:lnTo>
                <a:lnTo>
                  <a:pt x="269" y="0"/>
                </a:lnTo>
                <a:lnTo>
                  <a:pt x="267" y="0"/>
                </a:lnTo>
                <a:lnTo>
                  <a:pt x="265" y="0"/>
                </a:lnTo>
                <a:lnTo>
                  <a:pt x="261" y="0"/>
                </a:lnTo>
                <a:lnTo>
                  <a:pt x="253" y="0"/>
                </a:lnTo>
                <a:lnTo>
                  <a:pt x="251" y="0"/>
                </a:lnTo>
                <a:lnTo>
                  <a:pt x="249" y="2"/>
                </a:lnTo>
                <a:lnTo>
                  <a:pt x="251" y="2"/>
                </a:lnTo>
                <a:lnTo>
                  <a:pt x="253" y="2"/>
                </a:lnTo>
                <a:lnTo>
                  <a:pt x="255" y="2"/>
                </a:lnTo>
                <a:lnTo>
                  <a:pt x="257" y="4"/>
                </a:lnTo>
                <a:lnTo>
                  <a:pt x="261" y="4"/>
                </a:lnTo>
                <a:lnTo>
                  <a:pt x="259" y="4"/>
                </a:lnTo>
                <a:lnTo>
                  <a:pt x="257" y="4"/>
                </a:lnTo>
                <a:lnTo>
                  <a:pt x="259" y="4"/>
                </a:lnTo>
                <a:lnTo>
                  <a:pt x="261" y="6"/>
                </a:lnTo>
                <a:lnTo>
                  <a:pt x="263" y="6"/>
                </a:lnTo>
                <a:lnTo>
                  <a:pt x="265" y="6"/>
                </a:lnTo>
                <a:lnTo>
                  <a:pt x="263" y="6"/>
                </a:lnTo>
                <a:lnTo>
                  <a:pt x="261" y="6"/>
                </a:lnTo>
                <a:lnTo>
                  <a:pt x="259" y="6"/>
                </a:lnTo>
                <a:lnTo>
                  <a:pt x="257" y="6"/>
                </a:lnTo>
                <a:lnTo>
                  <a:pt x="257" y="8"/>
                </a:lnTo>
                <a:lnTo>
                  <a:pt x="255" y="8"/>
                </a:lnTo>
                <a:lnTo>
                  <a:pt x="257" y="6"/>
                </a:lnTo>
                <a:lnTo>
                  <a:pt x="259" y="6"/>
                </a:lnTo>
                <a:lnTo>
                  <a:pt x="257" y="6"/>
                </a:lnTo>
                <a:lnTo>
                  <a:pt x="255" y="6"/>
                </a:lnTo>
                <a:lnTo>
                  <a:pt x="253" y="4"/>
                </a:lnTo>
                <a:lnTo>
                  <a:pt x="251" y="4"/>
                </a:lnTo>
                <a:lnTo>
                  <a:pt x="249" y="2"/>
                </a:lnTo>
                <a:lnTo>
                  <a:pt x="247" y="2"/>
                </a:lnTo>
                <a:lnTo>
                  <a:pt x="245" y="2"/>
                </a:lnTo>
                <a:lnTo>
                  <a:pt x="243" y="2"/>
                </a:lnTo>
                <a:lnTo>
                  <a:pt x="241" y="2"/>
                </a:lnTo>
                <a:lnTo>
                  <a:pt x="239" y="2"/>
                </a:lnTo>
                <a:lnTo>
                  <a:pt x="241" y="2"/>
                </a:lnTo>
                <a:lnTo>
                  <a:pt x="243" y="2"/>
                </a:lnTo>
                <a:lnTo>
                  <a:pt x="241" y="2"/>
                </a:lnTo>
                <a:lnTo>
                  <a:pt x="239" y="2"/>
                </a:lnTo>
                <a:lnTo>
                  <a:pt x="237" y="2"/>
                </a:lnTo>
                <a:lnTo>
                  <a:pt x="235" y="2"/>
                </a:lnTo>
                <a:lnTo>
                  <a:pt x="233" y="2"/>
                </a:lnTo>
                <a:lnTo>
                  <a:pt x="231" y="2"/>
                </a:lnTo>
                <a:lnTo>
                  <a:pt x="229" y="2"/>
                </a:lnTo>
                <a:lnTo>
                  <a:pt x="227" y="2"/>
                </a:lnTo>
                <a:lnTo>
                  <a:pt x="225" y="2"/>
                </a:lnTo>
                <a:lnTo>
                  <a:pt x="223" y="2"/>
                </a:lnTo>
                <a:lnTo>
                  <a:pt x="221" y="2"/>
                </a:lnTo>
                <a:lnTo>
                  <a:pt x="219" y="2"/>
                </a:lnTo>
                <a:lnTo>
                  <a:pt x="217" y="2"/>
                </a:lnTo>
                <a:lnTo>
                  <a:pt x="219" y="2"/>
                </a:lnTo>
                <a:lnTo>
                  <a:pt x="221" y="2"/>
                </a:lnTo>
                <a:lnTo>
                  <a:pt x="223" y="4"/>
                </a:lnTo>
                <a:lnTo>
                  <a:pt x="221" y="4"/>
                </a:lnTo>
                <a:lnTo>
                  <a:pt x="223" y="4"/>
                </a:lnTo>
                <a:lnTo>
                  <a:pt x="225" y="4"/>
                </a:lnTo>
                <a:lnTo>
                  <a:pt x="227" y="4"/>
                </a:lnTo>
                <a:lnTo>
                  <a:pt x="231" y="4"/>
                </a:lnTo>
                <a:lnTo>
                  <a:pt x="235" y="4"/>
                </a:lnTo>
                <a:lnTo>
                  <a:pt x="233" y="6"/>
                </a:lnTo>
                <a:lnTo>
                  <a:pt x="231" y="6"/>
                </a:lnTo>
                <a:lnTo>
                  <a:pt x="229" y="4"/>
                </a:lnTo>
                <a:lnTo>
                  <a:pt x="227" y="6"/>
                </a:lnTo>
                <a:lnTo>
                  <a:pt x="225" y="4"/>
                </a:lnTo>
                <a:lnTo>
                  <a:pt x="223" y="4"/>
                </a:lnTo>
                <a:lnTo>
                  <a:pt x="221" y="4"/>
                </a:lnTo>
                <a:lnTo>
                  <a:pt x="219" y="6"/>
                </a:lnTo>
                <a:lnTo>
                  <a:pt x="217" y="4"/>
                </a:lnTo>
                <a:lnTo>
                  <a:pt x="215" y="4"/>
                </a:lnTo>
                <a:lnTo>
                  <a:pt x="213" y="4"/>
                </a:lnTo>
                <a:lnTo>
                  <a:pt x="211" y="4"/>
                </a:lnTo>
                <a:lnTo>
                  <a:pt x="209" y="4"/>
                </a:lnTo>
                <a:lnTo>
                  <a:pt x="205" y="4"/>
                </a:lnTo>
                <a:lnTo>
                  <a:pt x="203" y="4"/>
                </a:lnTo>
                <a:lnTo>
                  <a:pt x="205" y="4"/>
                </a:lnTo>
                <a:lnTo>
                  <a:pt x="207" y="6"/>
                </a:lnTo>
                <a:lnTo>
                  <a:pt x="209" y="6"/>
                </a:lnTo>
                <a:lnTo>
                  <a:pt x="205" y="6"/>
                </a:lnTo>
                <a:lnTo>
                  <a:pt x="203" y="6"/>
                </a:lnTo>
                <a:lnTo>
                  <a:pt x="201" y="6"/>
                </a:lnTo>
                <a:lnTo>
                  <a:pt x="199" y="6"/>
                </a:lnTo>
                <a:lnTo>
                  <a:pt x="197" y="6"/>
                </a:lnTo>
                <a:lnTo>
                  <a:pt x="195" y="6"/>
                </a:lnTo>
                <a:lnTo>
                  <a:pt x="193" y="6"/>
                </a:lnTo>
                <a:lnTo>
                  <a:pt x="191" y="6"/>
                </a:lnTo>
                <a:lnTo>
                  <a:pt x="193" y="6"/>
                </a:lnTo>
                <a:lnTo>
                  <a:pt x="195" y="6"/>
                </a:lnTo>
                <a:lnTo>
                  <a:pt x="197" y="8"/>
                </a:lnTo>
                <a:lnTo>
                  <a:pt x="195" y="8"/>
                </a:lnTo>
                <a:lnTo>
                  <a:pt x="193" y="6"/>
                </a:lnTo>
                <a:lnTo>
                  <a:pt x="191" y="8"/>
                </a:lnTo>
                <a:lnTo>
                  <a:pt x="189" y="6"/>
                </a:lnTo>
                <a:lnTo>
                  <a:pt x="187" y="6"/>
                </a:lnTo>
                <a:lnTo>
                  <a:pt x="185" y="8"/>
                </a:lnTo>
                <a:lnTo>
                  <a:pt x="185" y="10"/>
                </a:lnTo>
                <a:lnTo>
                  <a:pt x="187" y="10"/>
                </a:lnTo>
                <a:lnTo>
                  <a:pt x="189" y="10"/>
                </a:lnTo>
                <a:lnTo>
                  <a:pt x="191" y="10"/>
                </a:lnTo>
                <a:lnTo>
                  <a:pt x="193" y="10"/>
                </a:lnTo>
                <a:lnTo>
                  <a:pt x="195" y="12"/>
                </a:lnTo>
                <a:lnTo>
                  <a:pt x="197" y="12"/>
                </a:lnTo>
                <a:lnTo>
                  <a:pt x="199" y="12"/>
                </a:lnTo>
                <a:lnTo>
                  <a:pt x="201" y="12"/>
                </a:lnTo>
                <a:lnTo>
                  <a:pt x="203" y="12"/>
                </a:lnTo>
                <a:lnTo>
                  <a:pt x="205" y="12"/>
                </a:lnTo>
                <a:lnTo>
                  <a:pt x="207" y="12"/>
                </a:lnTo>
                <a:lnTo>
                  <a:pt x="209" y="14"/>
                </a:lnTo>
                <a:lnTo>
                  <a:pt x="211" y="14"/>
                </a:lnTo>
                <a:lnTo>
                  <a:pt x="213" y="16"/>
                </a:lnTo>
                <a:lnTo>
                  <a:pt x="211" y="16"/>
                </a:lnTo>
                <a:lnTo>
                  <a:pt x="209" y="16"/>
                </a:lnTo>
                <a:lnTo>
                  <a:pt x="207" y="14"/>
                </a:lnTo>
                <a:lnTo>
                  <a:pt x="205" y="14"/>
                </a:lnTo>
                <a:lnTo>
                  <a:pt x="203" y="14"/>
                </a:lnTo>
                <a:lnTo>
                  <a:pt x="201" y="14"/>
                </a:lnTo>
                <a:lnTo>
                  <a:pt x="199" y="12"/>
                </a:lnTo>
                <a:lnTo>
                  <a:pt x="197" y="12"/>
                </a:lnTo>
                <a:lnTo>
                  <a:pt x="195" y="12"/>
                </a:lnTo>
                <a:lnTo>
                  <a:pt x="193" y="12"/>
                </a:lnTo>
                <a:lnTo>
                  <a:pt x="191" y="12"/>
                </a:lnTo>
                <a:lnTo>
                  <a:pt x="189" y="12"/>
                </a:lnTo>
                <a:lnTo>
                  <a:pt x="187" y="12"/>
                </a:lnTo>
                <a:lnTo>
                  <a:pt x="185" y="10"/>
                </a:lnTo>
                <a:lnTo>
                  <a:pt x="183" y="10"/>
                </a:lnTo>
                <a:lnTo>
                  <a:pt x="181" y="10"/>
                </a:lnTo>
                <a:lnTo>
                  <a:pt x="179" y="10"/>
                </a:lnTo>
                <a:lnTo>
                  <a:pt x="181" y="12"/>
                </a:lnTo>
                <a:lnTo>
                  <a:pt x="183" y="12"/>
                </a:lnTo>
                <a:lnTo>
                  <a:pt x="185" y="12"/>
                </a:lnTo>
                <a:lnTo>
                  <a:pt x="183" y="12"/>
                </a:lnTo>
                <a:lnTo>
                  <a:pt x="181" y="12"/>
                </a:lnTo>
                <a:lnTo>
                  <a:pt x="179" y="12"/>
                </a:lnTo>
                <a:lnTo>
                  <a:pt x="175" y="12"/>
                </a:lnTo>
                <a:lnTo>
                  <a:pt x="175" y="10"/>
                </a:lnTo>
                <a:lnTo>
                  <a:pt x="173" y="10"/>
                </a:lnTo>
                <a:lnTo>
                  <a:pt x="171" y="8"/>
                </a:lnTo>
                <a:lnTo>
                  <a:pt x="167" y="8"/>
                </a:lnTo>
                <a:lnTo>
                  <a:pt x="165" y="8"/>
                </a:lnTo>
                <a:lnTo>
                  <a:pt x="163" y="8"/>
                </a:lnTo>
                <a:lnTo>
                  <a:pt x="161" y="8"/>
                </a:lnTo>
                <a:lnTo>
                  <a:pt x="163" y="8"/>
                </a:lnTo>
                <a:lnTo>
                  <a:pt x="161" y="8"/>
                </a:lnTo>
                <a:lnTo>
                  <a:pt x="159" y="8"/>
                </a:lnTo>
                <a:lnTo>
                  <a:pt x="157" y="8"/>
                </a:lnTo>
                <a:lnTo>
                  <a:pt x="155" y="8"/>
                </a:lnTo>
                <a:lnTo>
                  <a:pt x="153" y="8"/>
                </a:lnTo>
                <a:lnTo>
                  <a:pt x="151" y="8"/>
                </a:lnTo>
                <a:lnTo>
                  <a:pt x="149" y="8"/>
                </a:lnTo>
                <a:lnTo>
                  <a:pt x="151" y="8"/>
                </a:lnTo>
                <a:lnTo>
                  <a:pt x="153" y="10"/>
                </a:lnTo>
                <a:lnTo>
                  <a:pt x="151" y="10"/>
                </a:lnTo>
                <a:lnTo>
                  <a:pt x="149" y="10"/>
                </a:lnTo>
                <a:lnTo>
                  <a:pt x="147" y="10"/>
                </a:lnTo>
                <a:lnTo>
                  <a:pt x="137" y="10"/>
                </a:lnTo>
                <a:lnTo>
                  <a:pt x="135" y="12"/>
                </a:lnTo>
                <a:lnTo>
                  <a:pt x="137" y="12"/>
                </a:lnTo>
                <a:lnTo>
                  <a:pt x="139" y="12"/>
                </a:lnTo>
                <a:lnTo>
                  <a:pt x="141" y="12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1" y="12"/>
                </a:lnTo>
                <a:lnTo>
                  <a:pt x="153" y="14"/>
                </a:lnTo>
                <a:lnTo>
                  <a:pt x="151" y="14"/>
                </a:lnTo>
                <a:lnTo>
                  <a:pt x="149" y="14"/>
                </a:lnTo>
                <a:lnTo>
                  <a:pt x="147" y="14"/>
                </a:lnTo>
                <a:lnTo>
                  <a:pt x="145" y="14"/>
                </a:lnTo>
                <a:lnTo>
                  <a:pt x="145" y="16"/>
                </a:lnTo>
                <a:lnTo>
                  <a:pt x="143" y="14"/>
                </a:lnTo>
                <a:lnTo>
                  <a:pt x="141" y="14"/>
                </a:lnTo>
                <a:lnTo>
                  <a:pt x="139" y="12"/>
                </a:lnTo>
                <a:lnTo>
                  <a:pt x="137" y="12"/>
                </a:lnTo>
                <a:lnTo>
                  <a:pt x="131" y="12"/>
                </a:lnTo>
                <a:lnTo>
                  <a:pt x="131" y="14"/>
                </a:lnTo>
                <a:lnTo>
                  <a:pt x="129" y="14"/>
                </a:lnTo>
                <a:lnTo>
                  <a:pt x="127" y="12"/>
                </a:lnTo>
                <a:lnTo>
                  <a:pt x="125" y="12"/>
                </a:lnTo>
                <a:lnTo>
                  <a:pt x="123" y="12"/>
                </a:lnTo>
                <a:lnTo>
                  <a:pt x="121" y="12"/>
                </a:lnTo>
                <a:lnTo>
                  <a:pt x="119" y="12"/>
                </a:lnTo>
                <a:lnTo>
                  <a:pt x="117" y="12"/>
                </a:lnTo>
                <a:lnTo>
                  <a:pt x="115" y="12"/>
                </a:lnTo>
                <a:lnTo>
                  <a:pt x="111" y="12"/>
                </a:lnTo>
                <a:lnTo>
                  <a:pt x="109" y="12"/>
                </a:lnTo>
                <a:lnTo>
                  <a:pt x="107" y="14"/>
                </a:lnTo>
                <a:lnTo>
                  <a:pt x="105" y="14"/>
                </a:lnTo>
                <a:lnTo>
                  <a:pt x="103" y="14"/>
                </a:lnTo>
                <a:lnTo>
                  <a:pt x="101" y="14"/>
                </a:lnTo>
                <a:lnTo>
                  <a:pt x="105" y="14"/>
                </a:lnTo>
                <a:lnTo>
                  <a:pt x="103" y="16"/>
                </a:lnTo>
                <a:lnTo>
                  <a:pt x="101" y="16"/>
                </a:lnTo>
                <a:lnTo>
                  <a:pt x="99" y="14"/>
                </a:lnTo>
                <a:lnTo>
                  <a:pt x="97" y="14"/>
                </a:lnTo>
                <a:lnTo>
                  <a:pt x="95" y="14"/>
                </a:lnTo>
                <a:lnTo>
                  <a:pt x="93" y="14"/>
                </a:lnTo>
                <a:lnTo>
                  <a:pt x="91" y="14"/>
                </a:lnTo>
                <a:lnTo>
                  <a:pt x="89" y="14"/>
                </a:lnTo>
                <a:lnTo>
                  <a:pt x="87" y="14"/>
                </a:lnTo>
                <a:lnTo>
                  <a:pt x="85" y="16"/>
                </a:lnTo>
                <a:lnTo>
                  <a:pt x="81" y="16"/>
                </a:lnTo>
                <a:lnTo>
                  <a:pt x="79" y="16"/>
                </a:lnTo>
                <a:lnTo>
                  <a:pt x="77" y="16"/>
                </a:lnTo>
                <a:lnTo>
                  <a:pt x="75" y="16"/>
                </a:lnTo>
                <a:lnTo>
                  <a:pt x="73" y="16"/>
                </a:lnTo>
                <a:lnTo>
                  <a:pt x="71" y="18"/>
                </a:lnTo>
                <a:lnTo>
                  <a:pt x="69" y="18"/>
                </a:lnTo>
                <a:lnTo>
                  <a:pt x="71" y="18"/>
                </a:lnTo>
                <a:lnTo>
                  <a:pt x="73" y="20"/>
                </a:lnTo>
                <a:lnTo>
                  <a:pt x="75" y="20"/>
                </a:lnTo>
                <a:lnTo>
                  <a:pt x="77" y="20"/>
                </a:lnTo>
                <a:lnTo>
                  <a:pt x="79" y="18"/>
                </a:lnTo>
                <a:lnTo>
                  <a:pt x="81" y="18"/>
                </a:lnTo>
                <a:lnTo>
                  <a:pt x="83" y="18"/>
                </a:lnTo>
                <a:lnTo>
                  <a:pt x="87" y="18"/>
                </a:lnTo>
                <a:lnTo>
                  <a:pt x="89" y="18"/>
                </a:lnTo>
                <a:lnTo>
                  <a:pt x="91" y="18"/>
                </a:lnTo>
                <a:lnTo>
                  <a:pt x="93" y="18"/>
                </a:lnTo>
                <a:lnTo>
                  <a:pt x="95" y="18"/>
                </a:lnTo>
                <a:lnTo>
                  <a:pt x="93" y="18"/>
                </a:lnTo>
                <a:lnTo>
                  <a:pt x="91" y="18"/>
                </a:lnTo>
                <a:lnTo>
                  <a:pt x="89" y="18"/>
                </a:lnTo>
                <a:lnTo>
                  <a:pt x="87" y="18"/>
                </a:lnTo>
                <a:lnTo>
                  <a:pt x="87" y="20"/>
                </a:lnTo>
                <a:lnTo>
                  <a:pt x="85" y="20"/>
                </a:lnTo>
                <a:lnTo>
                  <a:pt x="83" y="20"/>
                </a:lnTo>
                <a:lnTo>
                  <a:pt x="81" y="20"/>
                </a:lnTo>
                <a:lnTo>
                  <a:pt x="79" y="20"/>
                </a:lnTo>
                <a:lnTo>
                  <a:pt x="81" y="22"/>
                </a:lnTo>
                <a:lnTo>
                  <a:pt x="83" y="22"/>
                </a:lnTo>
                <a:lnTo>
                  <a:pt x="83" y="20"/>
                </a:lnTo>
                <a:lnTo>
                  <a:pt x="87" y="20"/>
                </a:lnTo>
                <a:lnTo>
                  <a:pt x="89" y="20"/>
                </a:lnTo>
                <a:lnTo>
                  <a:pt x="91" y="20"/>
                </a:lnTo>
                <a:lnTo>
                  <a:pt x="93" y="20"/>
                </a:lnTo>
                <a:lnTo>
                  <a:pt x="95" y="20"/>
                </a:lnTo>
                <a:lnTo>
                  <a:pt x="97" y="20"/>
                </a:lnTo>
                <a:lnTo>
                  <a:pt x="99" y="20"/>
                </a:lnTo>
                <a:lnTo>
                  <a:pt x="101" y="20"/>
                </a:lnTo>
                <a:lnTo>
                  <a:pt x="103" y="20"/>
                </a:lnTo>
                <a:lnTo>
                  <a:pt x="105" y="18"/>
                </a:lnTo>
                <a:lnTo>
                  <a:pt x="107" y="18"/>
                </a:lnTo>
                <a:lnTo>
                  <a:pt x="109" y="20"/>
                </a:lnTo>
                <a:lnTo>
                  <a:pt x="111" y="18"/>
                </a:lnTo>
                <a:lnTo>
                  <a:pt x="113" y="20"/>
                </a:lnTo>
                <a:lnTo>
                  <a:pt x="115" y="20"/>
                </a:lnTo>
                <a:lnTo>
                  <a:pt x="117" y="20"/>
                </a:lnTo>
                <a:lnTo>
                  <a:pt x="115" y="20"/>
                </a:lnTo>
                <a:lnTo>
                  <a:pt x="113" y="20"/>
                </a:lnTo>
                <a:lnTo>
                  <a:pt x="111" y="20"/>
                </a:lnTo>
                <a:lnTo>
                  <a:pt x="109" y="20"/>
                </a:lnTo>
                <a:lnTo>
                  <a:pt x="107" y="20"/>
                </a:lnTo>
                <a:lnTo>
                  <a:pt x="103" y="20"/>
                </a:lnTo>
                <a:lnTo>
                  <a:pt x="101" y="20"/>
                </a:lnTo>
                <a:lnTo>
                  <a:pt x="99" y="20"/>
                </a:lnTo>
                <a:lnTo>
                  <a:pt x="97" y="20"/>
                </a:lnTo>
                <a:lnTo>
                  <a:pt x="95" y="20"/>
                </a:lnTo>
                <a:lnTo>
                  <a:pt x="93" y="20"/>
                </a:lnTo>
                <a:lnTo>
                  <a:pt x="91" y="22"/>
                </a:lnTo>
                <a:lnTo>
                  <a:pt x="89" y="22"/>
                </a:lnTo>
                <a:lnTo>
                  <a:pt x="87" y="22"/>
                </a:lnTo>
                <a:lnTo>
                  <a:pt x="85" y="22"/>
                </a:lnTo>
                <a:lnTo>
                  <a:pt x="87" y="22"/>
                </a:lnTo>
                <a:lnTo>
                  <a:pt x="89" y="22"/>
                </a:lnTo>
                <a:lnTo>
                  <a:pt x="91" y="24"/>
                </a:lnTo>
                <a:lnTo>
                  <a:pt x="93" y="22"/>
                </a:lnTo>
                <a:lnTo>
                  <a:pt x="95" y="24"/>
                </a:lnTo>
                <a:lnTo>
                  <a:pt x="93" y="24"/>
                </a:lnTo>
                <a:lnTo>
                  <a:pt x="91" y="24"/>
                </a:lnTo>
                <a:lnTo>
                  <a:pt x="89" y="24"/>
                </a:lnTo>
                <a:lnTo>
                  <a:pt x="87" y="24"/>
                </a:lnTo>
                <a:lnTo>
                  <a:pt x="85" y="24"/>
                </a:lnTo>
                <a:lnTo>
                  <a:pt x="83" y="24"/>
                </a:lnTo>
                <a:lnTo>
                  <a:pt x="81" y="24"/>
                </a:lnTo>
                <a:lnTo>
                  <a:pt x="79" y="24"/>
                </a:lnTo>
                <a:lnTo>
                  <a:pt x="77" y="24"/>
                </a:lnTo>
                <a:lnTo>
                  <a:pt x="79" y="26"/>
                </a:lnTo>
                <a:lnTo>
                  <a:pt x="81" y="26"/>
                </a:lnTo>
                <a:lnTo>
                  <a:pt x="83" y="26"/>
                </a:lnTo>
                <a:lnTo>
                  <a:pt x="85" y="26"/>
                </a:lnTo>
                <a:lnTo>
                  <a:pt x="87" y="26"/>
                </a:lnTo>
                <a:lnTo>
                  <a:pt x="89" y="26"/>
                </a:lnTo>
                <a:lnTo>
                  <a:pt x="91" y="26"/>
                </a:lnTo>
                <a:lnTo>
                  <a:pt x="93" y="26"/>
                </a:lnTo>
                <a:lnTo>
                  <a:pt x="95" y="26"/>
                </a:lnTo>
                <a:lnTo>
                  <a:pt x="97" y="26"/>
                </a:lnTo>
                <a:lnTo>
                  <a:pt x="103" y="26"/>
                </a:lnTo>
                <a:lnTo>
                  <a:pt x="105" y="26"/>
                </a:lnTo>
                <a:lnTo>
                  <a:pt x="107" y="26"/>
                </a:lnTo>
                <a:lnTo>
                  <a:pt x="109" y="26"/>
                </a:lnTo>
                <a:lnTo>
                  <a:pt x="111" y="26"/>
                </a:lnTo>
                <a:lnTo>
                  <a:pt x="113" y="26"/>
                </a:lnTo>
                <a:lnTo>
                  <a:pt x="115" y="24"/>
                </a:lnTo>
                <a:lnTo>
                  <a:pt x="117" y="24"/>
                </a:lnTo>
                <a:lnTo>
                  <a:pt x="119" y="24"/>
                </a:lnTo>
                <a:lnTo>
                  <a:pt x="121" y="24"/>
                </a:lnTo>
                <a:lnTo>
                  <a:pt x="123" y="24"/>
                </a:lnTo>
                <a:lnTo>
                  <a:pt x="125" y="24"/>
                </a:lnTo>
                <a:lnTo>
                  <a:pt x="127" y="24"/>
                </a:lnTo>
                <a:lnTo>
                  <a:pt x="129" y="24"/>
                </a:lnTo>
                <a:lnTo>
                  <a:pt x="131" y="24"/>
                </a:lnTo>
                <a:lnTo>
                  <a:pt x="133" y="22"/>
                </a:lnTo>
                <a:lnTo>
                  <a:pt x="135" y="22"/>
                </a:lnTo>
                <a:lnTo>
                  <a:pt x="137" y="22"/>
                </a:lnTo>
                <a:lnTo>
                  <a:pt x="139" y="22"/>
                </a:lnTo>
                <a:lnTo>
                  <a:pt x="141" y="22"/>
                </a:lnTo>
                <a:lnTo>
                  <a:pt x="143" y="22"/>
                </a:lnTo>
                <a:lnTo>
                  <a:pt x="141" y="22"/>
                </a:lnTo>
                <a:lnTo>
                  <a:pt x="139" y="24"/>
                </a:lnTo>
                <a:lnTo>
                  <a:pt x="137" y="24"/>
                </a:lnTo>
                <a:lnTo>
                  <a:pt x="135" y="24"/>
                </a:lnTo>
                <a:lnTo>
                  <a:pt x="133" y="24"/>
                </a:lnTo>
                <a:lnTo>
                  <a:pt x="131" y="24"/>
                </a:lnTo>
                <a:lnTo>
                  <a:pt x="129" y="24"/>
                </a:lnTo>
                <a:lnTo>
                  <a:pt x="127" y="24"/>
                </a:lnTo>
                <a:lnTo>
                  <a:pt x="125" y="26"/>
                </a:lnTo>
                <a:lnTo>
                  <a:pt x="123" y="26"/>
                </a:lnTo>
                <a:lnTo>
                  <a:pt x="121" y="26"/>
                </a:lnTo>
                <a:lnTo>
                  <a:pt x="119" y="26"/>
                </a:lnTo>
                <a:lnTo>
                  <a:pt x="117" y="26"/>
                </a:lnTo>
                <a:lnTo>
                  <a:pt x="115" y="26"/>
                </a:lnTo>
                <a:lnTo>
                  <a:pt x="113" y="26"/>
                </a:lnTo>
                <a:lnTo>
                  <a:pt x="111" y="26"/>
                </a:lnTo>
                <a:lnTo>
                  <a:pt x="109" y="26"/>
                </a:lnTo>
                <a:lnTo>
                  <a:pt x="105" y="26"/>
                </a:lnTo>
                <a:lnTo>
                  <a:pt x="103" y="26"/>
                </a:lnTo>
                <a:lnTo>
                  <a:pt x="101" y="26"/>
                </a:lnTo>
                <a:lnTo>
                  <a:pt x="95" y="26"/>
                </a:lnTo>
                <a:lnTo>
                  <a:pt x="93" y="26"/>
                </a:lnTo>
                <a:lnTo>
                  <a:pt x="91" y="26"/>
                </a:lnTo>
                <a:lnTo>
                  <a:pt x="89" y="26"/>
                </a:lnTo>
                <a:lnTo>
                  <a:pt x="87" y="26"/>
                </a:lnTo>
                <a:lnTo>
                  <a:pt x="85" y="26"/>
                </a:lnTo>
                <a:lnTo>
                  <a:pt x="83" y="28"/>
                </a:lnTo>
                <a:lnTo>
                  <a:pt x="85" y="28"/>
                </a:lnTo>
                <a:lnTo>
                  <a:pt x="87" y="28"/>
                </a:lnTo>
                <a:lnTo>
                  <a:pt x="89" y="30"/>
                </a:lnTo>
                <a:lnTo>
                  <a:pt x="91" y="30"/>
                </a:lnTo>
                <a:lnTo>
                  <a:pt x="93" y="30"/>
                </a:lnTo>
                <a:lnTo>
                  <a:pt x="95" y="30"/>
                </a:lnTo>
                <a:lnTo>
                  <a:pt x="97" y="30"/>
                </a:lnTo>
                <a:lnTo>
                  <a:pt x="99" y="32"/>
                </a:lnTo>
                <a:lnTo>
                  <a:pt x="101" y="32"/>
                </a:lnTo>
                <a:lnTo>
                  <a:pt x="103" y="30"/>
                </a:lnTo>
                <a:lnTo>
                  <a:pt x="105" y="30"/>
                </a:lnTo>
                <a:lnTo>
                  <a:pt x="107" y="30"/>
                </a:lnTo>
                <a:lnTo>
                  <a:pt x="109" y="30"/>
                </a:lnTo>
                <a:lnTo>
                  <a:pt x="111" y="28"/>
                </a:lnTo>
                <a:lnTo>
                  <a:pt x="113" y="28"/>
                </a:lnTo>
                <a:lnTo>
                  <a:pt x="115" y="28"/>
                </a:lnTo>
                <a:lnTo>
                  <a:pt x="117" y="28"/>
                </a:lnTo>
                <a:lnTo>
                  <a:pt x="119" y="28"/>
                </a:lnTo>
                <a:lnTo>
                  <a:pt x="121" y="26"/>
                </a:lnTo>
                <a:lnTo>
                  <a:pt x="123" y="26"/>
                </a:lnTo>
                <a:lnTo>
                  <a:pt x="125" y="26"/>
                </a:lnTo>
                <a:lnTo>
                  <a:pt x="127" y="26"/>
                </a:lnTo>
                <a:lnTo>
                  <a:pt x="129" y="26"/>
                </a:lnTo>
                <a:lnTo>
                  <a:pt x="133" y="26"/>
                </a:lnTo>
                <a:lnTo>
                  <a:pt x="135" y="26"/>
                </a:lnTo>
                <a:lnTo>
                  <a:pt x="139" y="26"/>
                </a:lnTo>
                <a:lnTo>
                  <a:pt x="143" y="26"/>
                </a:lnTo>
                <a:lnTo>
                  <a:pt x="143" y="24"/>
                </a:lnTo>
                <a:lnTo>
                  <a:pt x="145" y="24"/>
                </a:lnTo>
                <a:lnTo>
                  <a:pt x="147" y="24"/>
                </a:lnTo>
                <a:lnTo>
                  <a:pt x="149" y="24"/>
                </a:lnTo>
                <a:lnTo>
                  <a:pt x="153" y="24"/>
                </a:lnTo>
                <a:lnTo>
                  <a:pt x="155" y="24"/>
                </a:lnTo>
                <a:lnTo>
                  <a:pt x="157" y="24"/>
                </a:lnTo>
                <a:lnTo>
                  <a:pt x="161" y="24"/>
                </a:lnTo>
                <a:lnTo>
                  <a:pt x="163" y="24"/>
                </a:lnTo>
                <a:lnTo>
                  <a:pt x="165" y="24"/>
                </a:lnTo>
                <a:lnTo>
                  <a:pt x="163" y="24"/>
                </a:lnTo>
                <a:lnTo>
                  <a:pt x="161" y="24"/>
                </a:lnTo>
                <a:lnTo>
                  <a:pt x="157" y="24"/>
                </a:lnTo>
                <a:lnTo>
                  <a:pt x="153" y="24"/>
                </a:lnTo>
                <a:lnTo>
                  <a:pt x="151" y="26"/>
                </a:lnTo>
                <a:lnTo>
                  <a:pt x="147" y="26"/>
                </a:lnTo>
                <a:lnTo>
                  <a:pt x="143" y="26"/>
                </a:lnTo>
                <a:lnTo>
                  <a:pt x="141" y="26"/>
                </a:lnTo>
                <a:lnTo>
                  <a:pt x="139" y="26"/>
                </a:lnTo>
                <a:lnTo>
                  <a:pt x="137" y="26"/>
                </a:lnTo>
                <a:lnTo>
                  <a:pt x="135" y="26"/>
                </a:lnTo>
                <a:lnTo>
                  <a:pt x="133" y="26"/>
                </a:lnTo>
                <a:lnTo>
                  <a:pt x="131" y="26"/>
                </a:lnTo>
                <a:lnTo>
                  <a:pt x="129" y="26"/>
                </a:lnTo>
                <a:lnTo>
                  <a:pt x="127" y="26"/>
                </a:lnTo>
                <a:lnTo>
                  <a:pt x="125" y="26"/>
                </a:lnTo>
                <a:lnTo>
                  <a:pt x="123" y="28"/>
                </a:lnTo>
                <a:lnTo>
                  <a:pt x="121" y="28"/>
                </a:lnTo>
                <a:lnTo>
                  <a:pt x="119" y="28"/>
                </a:lnTo>
                <a:lnTo>
                  <a:pt x="117" y="28"/>
                </a:lnTo>
                <a:lnTo>
                  <a:pt x="115" y="30"/>
                </a:lnTo>
                <a:lnTo>
                  <a:pt x="113" y="30"/>
                </a:lnTo>
                <a:lnTo>
                  <a:pt x="111" y="30"/>
                </a:lnTo>
                <a:lnTo>
                  <a:pt x="109" y="32"/>
                </a:lnTo>
                <a:lnTo>
                  <a:pt x="111" y="32"/>
                </a:lnTo>
                <a:lnTo>
                  <a:pt x="113" y="32"/>
                </a:lnTo>
                <a:lnTo>
                  <a:pt x="115" y="32"/>
                </a:lnTo>
                <a:lnTo>
                  <a:pt x="117" y="32"/>
                </a:lnTo>
                <a:lnTo>
                  <a:pt x="119" y="32"/>
                </a:lnTo>
                <a:lnTo>
                  <a:pt x="121" y="32"/>
                </a:lnTo>
                <a:lnTo>
                  <a:pt x="119" y="32"/>
                </a:lnTo>
                <a:lnTo>
                  <a:pt x="121" y="32"/>
                </a:lnTo>
                <a:lnTo>
                  <a:pt x="123" y="32"/>
                </a:lnTo>
                <a:lnTo>
                  <a:pt x="125" y="32"/>
                </a:lnTo>
                <a:lnTo>
                  <a:pt x="127" y="32"/>
                </a:lnTo>
                <a:lnTo>
                  <a:pt x="129" y="32"/>
                </a:lnTo>
                <a:lnTo>
                  <a:pt x="131" y="32"/>
                </a:lnTo>
                <a:lnTo>
                  <a:pt x="133" y="32"/>
                </a:lnTo>
                <a:lnTo>
                  <a:pt x="137" y="32"/>
                </a:lnTo>
                <a:lnTo>
                  <a:pt x="139" y="32"/>
                </a:lnTo>
                <a:lnTo>
                  <a:pt x="141" y="32"/>
                </a:lnTo>
                <a:lnTo>
                  <a:pt x="143" y="30"/>
                </a:lnTo>
                <a:lnTo>
                  <a:pt x="145" y="30"/>
                </a:lnTo>
                <a:lnTo>
                  <a:pt x="149" y="28"/>
                </a:lnTo>
                <a:lnTo>
                  <a:pt x="151" y="28"/>
                </a:lnTo>
                <a:lnTo>
                  <a:pt x="153" y="28"/>
                </a:lnTo>
                <a:lnTo>
                  <a:pt x="151" y="30"/>
                </a:lnTo>
                <a:lnTo>
                  <a:pt x="149" y="30"/>
                </a:lnTo>
                <a:lnTo>
                  <a:pt x="147" y="30"/>
                </a:lnTo>
                <a:lnTo>
                  <a:pt x="149" y="30"/>
                </a:lnTo>
                <a:lnTo>
                  <a:pt x="151" y="30"/>
                </a:lnTo>
                <a:lnTo>
                  <a:pt x="153" y="30"/>
                </a:lnTo>
                <a:lnTo>
                  <a:pt x="155" y="30"/>
                </a:lnTo>
                <a:lnTo>
                  <a:pt x="157" y="30"/>
                </a:lnTo>
                <a:lnTo>
                  <a:pt x="159" y="30"/>
                </a:lnTo>
                <a:lnTo>
                  <a:pt x="161" y="30"/>
                </a:lnTo>
                <a:lnTo>
                  <a:pt x="163" y="28"/>
                </a:lnTo>
                <a:lnTo>
                  <a:pt x="165" y="28"/>
                </a:lnTo>
                <a:lnTo>
                  <a:pt x="167" y="28"/>
                </a:lnTo>
                <a:lnTo>
                  <a:pt x="165" y="30"/>
                </a:lnTo>
                <a:lnTo>
                  <a:pt x="163" y="30"/>
                </a:lnTo>
                <a:lnTo>
                  <a:pt x="161" y="30"/>
                </a:lnTo>
                <a:lnTo>
                  <a:pt x="157" y="30"/>
                </a:lnTo>
                <a:lnTo>
                  <a:pt x="155" y="30"/>
                </a:lnTo>
                <a:lnTo>
                  <a:pt x="153" y="30"/>
                </a:lnTo>
                <a:lnTo>
                  <a:pt x="151" y="30"/>
                </a:lnTo>
                <a:lnTo>
                  <a:pt x="149" y="32"/>
                </a:lnTo>
                <a:lnTo>
                  <a:pt x="147" y="32"/>
                </a:lnTo>
                <a:lnTo>
                  <a:pt x="151" y="32"/>
                </a:lnTo>
                <a:lnTo>
                  <a:pt x="153" y="32"/>
                </a:lnTo>
                <a:lnTo>
                  <a:pt x="155" y="32"/>
                </a:lnTo>
                <a:lnTo>
                  <a:pt x="157" y="32"/>
                </a:lnTo>
                <a:lnTo>
                  <a:pt x="159" y="32"/>
                </a:lnTo>
                <a:lnTo>
                  <a:pt x="161" y="32"/>
                </a:lnTo>
                <a:lnTo>
                  <a:pt x="163" y="32"/>
                </a:lnTo>
                <a:lnTo>
                  <a:pt x="165" y="32"/>
                </a:lnTo>
                <a:lnTo>
                  <a:pt x="167" y="32"/>
                </a:lnTo>
                <a:lnTo>
                  <a:pt x="171" y="30"/>
                </a:lnTo>
                <a:lnTo>
                  <a:pt x="173" y="30"/>
                </a:lnTo>
                <a:lnTo>
                  <a:pt x="175" y="30"/>
                </a:lnTo>
                <a:lnTo>
                  <a:pt x="177" y="30"/>
                </a:lnTo>
                <a:lnTo>
                  <a:pt x="179" y="30"/>
                </a:lnTo>
                <a:lnTo>
                  <a:pt x="181" y="30"/>
                </a:lnTo>
                <a:lnTo>
                  <a:pt x="183" y="30"/>
                </a:lnTo>
                <a:lnTo>
                  <a:pt x="185" y="30"/>
                </a:lnTo>
                <a:lnTo>
                  <a:pt x="187" y="30"/>
                </a:lnTo>
                <a:lnTo>
                  <a:pt x="189" y="28"/>
                </a:lnTo>
                <a:lnTo>
                  <a:pt x="191" y="28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6"/>
                </a:lnTo>
                <a:lnTo>
                  <a:pt x="201" y="26"/>
                </a:lnTo>
                <a:lnTo>
                  <a:pt x="203" y="24"/>
                </a:lnTo>
                <a:lnTo>
                  <a:pt x="201" y="24"/>
                </a:lnTo>
                <a:lnTo>
                  <a:pt x="199" y="24"/>
                </a:lnTo>
                <a:lnTo>
                  <a:pt x="201" y="24"/>
                </a:lnTo>
                <a:lnTo>
                  <a:pt x="203" y="24"/>
                </a:lnTo>
                <a:lnTo>
                  <a:pt x="205" y="24"/>
                </a:lnTo>
                <a:lnTo>
                  <a:pt x="207" y="24"/>
                </a:lnTo>
                <a:lnTo>
                  <a:pt x="211" y="24"/>
                </a:lnTo>
                <a:lnTo>
                  <a:pt x="213" y="22"/>
                </a:lnTo>
                <a:lnTo>
                  <a:pt x="215" y="22"/>
                </a:lnTo>
                <a:lnTo>
                  <a:pt x="217" y="22"/>
                </a:lnTo>
                <a:lnTo>
                  <a:pt x="219" y="22"/>
                </a:lnTo>
                <a:lnTo>
                  <a:pt x="217" y="22"/>
                </a:lnTo>
                <a:lnTo>
                  <a:pt x="219" y="22"/>
                </a:lnTo>
                <a:lnTo>
                  <a:pt x="221" y="22"/>
                </a:lnTo>
                <a:lnTo>
                  <a:pt x="223" y="22"/>
                </a:lnTo>
                <a:lnTo>
                  <a:pt x="227" y="20"/>
                </a:lnTo>
                <a:lnTo>
                  <a:pt x="229" y="20"/>
                </a:lnTo>
                <a:lnTo>
                  <a:pt x="231" y="20"/>
                </a:lnTo>
                <a:lnTo>
                  <a:pt x="229" y="22"/>
                </a:lnTo>
                <a:lnTo>
                  <a:pt x="227" y="22"/>
                </a:lnTo>
                <a:lnTo>
                  <a:pt x="225" y="22"/>
                </a:lnTo>
                <a:lnTo>
                  <a:pt x="221" y="22"/>
                </a:lnTo>
                <a:lnTo>
                  <a:pt x="219" y="22"/>
                </a:lnTo>
                <a:lnTo>
                  <a:pt x="215" y="22"/>
                </a:lnTo>
                <a:lnTo>
                  <a:pt x="217" y="22"/>
                </a:lnTo>
                <a:lnTo>
                  <a:pt x="215" y="24"/>
                </a:lnTo>
                <a:lnTo>
                  <a:pt x="213" y="24"/>
                </a:lnTo>
                <a:lnTo>
                  <a:pt x="209" y="24"/>
                </a:lnTo>
                <a:lnTo>
                  <a:pt x="209" y="26"/>
                </a:lnTo>
                <a:lnTo>
                  <a:pt x="207" y="26"/>
                </a:lnTo>
                <a:lnTo>
                  <a:pt x="205" y="26"/>
                </a:lnTo>
                <a:lnTo>
                  <a:pt x="203" y="26"/>
                </a:lnTo>
                <a:lnTo>
                  <a:pt x="201" y="28"/>
                </a:lnTo>
                <a:lnTo>
                  <a:pt x="203" y="28"/>
                </a:lnTo>
                <a:lnTo>
                  <a:pt x="205" y="28"/>
                </a:lnTo>
                <a:lnTo>
                  <a:pt x="207" y="28"/>
                </a:lnTo>
                <a:lnTo>
                  <a:pt x="209" y="28"/>
                </a:lnTo>
                <a:lnTo>
                  <a:pt x="211" y="28"/>
                </a:lnTo>
                <a:lnTo>
                  <a:pt x="215" y="28"/>
                </a:lnTo>
                <a:lnTo>
                  <a:pt x="217" y="28"/>
                </a:lnTo>
                <a:lnTo>
                  <a:pt x="221" y="28"/>
                </a:lnTo>
                <a:lnTo>
                  <a:pt x="223" y="28"/>
                </a:lnTo>
                <a:lnTo>
                  <a:pt x="225" y="28"/>
                </a:lnTo>
                <a:lnTo>
                  <a:pt x="217" y="28"/>
                </a:lnTo>
                <a:lnTo>
                  <a:pt x="213" y="28"/>
                </a:lnTo>
                <a:lnTo>
                  <a:pt x="211" y="28"/>
                </a:lnTo>
                <a:lnTo>
                  <a:pt x="209" y="28"/>
                </a:lnTo>
                <a:lnTo>
                  <a:pt x="207" y="28"/>
                </a:lnTo>
                <a:lnTo>
                  <a:pt x="205" y="30"/>
                </a:lnTo>
                <a:lnTo>
                  <a:pt x="203" y="30"/>
                </a:lnTo>
                <a:lnTo>
                  <a:pt x="201" y="30"/>
                </a:lnTo>
                <a:lnTo>
                  <a:pt x="199" y="30"/>
                </a:lnTo>
                <a:lnTo>
                  <a:pt x="197" y="30"/>
                </a:lnTo>
                <a:lnTo>
                  <a:pt x="195" y="30"/>
                </a:lnTo>
                <a:lnTo>
                  <a:pt x="193" y="30"/>
                </a:lnTo>
                <a:lnTo>
                  <a:pt x="191" y="30"/>
                </a:lnTo>
                <a:lnTo>
                  <a:pt x="189" y="30"/>
                </a:lnTo>
                <a:lnTo>
                  <a:pt x="185" y="32"/>
                </a:lnTo>
                <a:lnTo>
                  <a:pt x="189" y="32"/>
                </a:lnTo>
                <a:lnTo>
                  <a:pt x="193" y="32"/>
                </a:lnTo>
                <a:lnTo>
                  <a:pt x="195" y="32"/>
                </a:lnTo>
                <a:lnTo>
                  <a:pt x="197" y="32"/>
                </a:lnTo>
                <a:lnTo>
                  <a:pt x="199" y="32"/>
                </a:lnTo>
                <a:lnTo>
                  <a:pt x="203" y="32"/>
                </a:lnTo>
                <a:lnTo>
                  <a:pt x="205" y="32"/>
                </a:lnTo>
                <a:lnTo>
                  <a:pt x="199" y="32"/>
                </a:lnTo>
                <a:lnTo>
                  <a:pt x="197" y="32"/>
                </a:lnTo>
                <a:lnTo>
                  <a:pt x="191" y="32"/>
                </a:lnTo>
                <a:lnTo>
                  <a:pt x="189" y="32"/>
                </a:lnTo>
                <a:lnTo>
                  <a:pt x="187" y="32"/>
                </a:lnTo>
                <a:lnTo>
                  <a:pt x="185" y="32"/>
                </a:lnTo>
                <a:lnTo>
                  <a:pt x="181" y="32"/>
                </a:lnTo>
                <a:lnTo>
                  <a:pt x="179" y="34"/>
                </a:lnTo>
                <a:lnTo>
                  <a:pt x="177" y="34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69" y="34"/>
                </a:lnTo>
                <a:lnTo>
                  <a:pt x="167" y="34"/>
                </a:lnTo>
                <a:lnTo>
                  <a:pt x="165" y="34"/>
                </a:lnTo>
                <a:lnTo>
                  <a:pt x="163" y="34"/>
                </a:lnTo>
                <a:lnTo>
                  <a:pt x="161" y="34"/>
                </a:lnTo>
                <a:lnTo>
                  <a:pt x="159" y="34"/>
                </a:lnTo>
                <a:lnTo>
                  <a:pt x="155" y="34"/>
                </a:lnTo>
                <a:lnTo>
                  <a:pt x="153" y="34"/>
                </a:lnTo>
                <a:lnTo>
                  <a:pt x="151" y="34"/>
                </a:lnTo>
                <a:lnTo>
                  <a:pt x="149" y="34"/>
                </a:lnTo>
                <a:lnTo>
                  <a:pt x="147" y="34"/>
                </a:lnTo>
                <a:lnTo>
                  <a:pt x="145" y="36"/>
                </a:lnTo>
                <a:lnTo>
                  <a:pt x="143" y="36"/>
                </a:lnTo>
                <a:lnTo>
                  <a:pt x="145" y="36"/>
                </a:lnTo>
                <a:lnTo>
                  <a:pt x="147" y="38"/>
                </a:lnTo>
                <a:lnTo>
                  <a:pt x="149" y="40"/>
                </a:lnTo>
                <a:lnTo>
                  <a:pt x="151" y="40"/>
                </a:lnTo>
                <a:lnTo>
                  <a:pt x="153" y="40"/>
                </a:lnTo>
                <a:lnTo>
                  <a:pt x="155" y="40"/>
                </a:lnTo>
                <a:lnTo>
                  <a:pt x="157" y="40"/>
                </a:lnTo>
                <a:lnTo>
                  <a:pt x="155" y="40"/>
                </a:lnTo>
                <a:lnTo>
                  <a:pt x="153" y="42"/>
                </a:lnTo>
                <a:lnTo>
                  <a:pt x="151" y="44"/>
                </a:lnTo>
                <a:lnTo>
                  <a:pt x="153" y="44"/>
                </a:lnTo>
                <a:lnTo>
                  <a:pt x="155" y="44"/>
                </a:lnTo>
                <a:lnTo>
                  <a:pt x="157" y="44"/>
                </a:lnTo>
                <a:lnTo>
                  <a:pt x="159" y="44"/>
                </a:lnTo>
                <a:lnTo>
                  <a:pt x="161" y="44"/>
                </a:lnTo>
                <a:lnTo>
                  <a:pt x="163" y="44"/>
                </a:lnTo>
                <a:lnTo>
                  <a:pt x="165" y="44"/>
                </a:lnTo>
                <a:lnTo>
                  <a:pt x="167" y="44"/>
                </a:lnTo>
                <a:lnTo>
                  <a:pt x="169" y="44"/>
                </a:lnTo>
                <a:lnTo>
                  <a:pt x="171" y="44"/>
                </a:lnTo>
                <a:lnTo>
                  <a:pt x="169" y="44"/>
                </a:lnTo>
                <a:lnTo>
                  <a:pt x="167" y="44"/>
                </a:lnTo>
                <a:lnTo>
                  <a:pt x="165" y="44"/>
                </a:lnTo>
                <a:lnTo>
                  <a:pt x="163" y="46"/>
                </a:lnTo>
                <a:lnTo>
                  <a:pt x="161" y="46"/>
                </a:lnTo>
                <a:lnTo>
                  <a:pt x="159" y="46"/>
                </a:lnTo>
                <a:lnTo>
                  <a:pt x="157" y="46"/>
                </a:lnTo>
                <a:lnTo>
                  <a:pt x="155" y="46"/>
                </a:lnTo>
                <a:lnTo>
                  <a:pt x="153" y="46"/>
                </a:lnTo>
                <a:lnTo>
                  <a:pt x="151" y="44"/>
                </a:lnTo>
                <a:lnTo>
                  <a:pt x="149" y="46"/>
                </a:lnTo>
                <a:lnTo>
                  <a:pt x="147" y="46"/>
                </a:lnTo>
                <a:lnTo>
                  <a:pt x="149" y="44"/>
                </a:lnTo>
                <a:lnTo>
                  <a:pt x="147" y="44"/>
                </a:lnTo>
                <a:lnTo>
                  <a:pt x="147" y="42"/>
                </a:lnTo>
                <a:lnTo>
                  <a:pt x="145" y="40"/>
                </a:lnTo>
                <a:lnTo>
                  <a:pt x="141" y="40"/>
                </a:lnTo>
                <a:lnTo>
                  <a:pt x="139" y="38"/>
                </a:lnTo>
                <a:lnTo>
                  <a:pt x="137" y="38"/>
                </a:lnTo>
                <a:lnTo>
                  <a:pt x="137" y="36"/>
                </a:lnTo>
                <a:lnTo>
                  <a:pt x="135" y="36"/>
                </a:lnTo>
                <a:lnTo>
                  <a:pt x="133" y="36"/>
                </a:lnTo>
                <a:lnTo>
                  <a:pt x="123" y="36"/>
                </a:lnTo>
                <a:lnTo>
                  <a:pt x="121" y="36"/>
                </a:lnTo>
                <a:lnTo>
                  <a:pt x="119" y="36"/>
                </a:lnTo>
                <a:lnTo>
                  <a:pt x="117" y="36"/>
                </a:lnTo>
                <a:lnTo>
                  <a:pt x="115" y="36"/>
                </a:lnTo>
                <a:lnTo>
                  <a:pt x="113" y="36"/>
                </a:lnTo>
                <a:lnTo>
                  <a:pt x="111" y="36"/>
                </a:lnTo>
                <a:lnTo>
                  <a:pt x="109" y="36"/>
                </a:lnTo>
                <a:lnTo>
                  <a:pt x="107" y="36"/>
                </a:lnTo>
                <a:lnTo>
                  <a:pt x="105" y="36"/>
                </a:lnTo>
                <a:lnTo>
                  <a:pt x="103" y="36"/>
                </a:lnTo>
                <a:lnTo>
                  <a:pt x="103" y="38"/>
                </a:lnTo>
                <a:lnTo>
                  <a:pt x="101" y="38"/>
                </a:lnTo>
                <a:lnTo>
                  <a:pt x="101" y="40"/>
                </a:lnTo>
                <a:lnTo>
                  <a:pt x="103" y="40"/>
                </a:lnTo>
                <a:lnTo>
                  <a:pt x="105" y="40"/>
                </a:lnTo>
                <a:lnTo>
                  <a:pt x="107" y="40"/>
                </a:lnTo>
                <a:lnTo>
                  <a:pt x="109" y="40"/>
                </a:lnTo>
                <a:lnTo>
                  <a:pt x="111" y="42"/>
                </a:lnTo>
                <a:lnTo>
                  <a:pt x="109" y="40"/>
                </a:lnTo>
                <a:lnTo>
                  <a:pt x="107" y="40"/>
                </a:lnTo>
                <a:lnTo>
                  <a:pt x="105" y="40"/>
                </a:lnTo>
                <a:lnTo>
                  <a:pt x="103" y="40"/>
                </a:lnTo>
                <a:lnTo>
                  <a:pt x="101" y="40"/>
                </a:lnTo>
                <a:lnTo>
                  <a:pt x="99" y="40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101" y="44"/>
                </a:lnTo>
                <a:lnTo>
                  <a:pt x="103" y="44"/>
                </a:lnTo>
                <a:lnTo>
                  <a:pt x="105" y="44"/>
                </a:lnTo>
                <a:lnTo>
                  <a:pt x="107" y="44"/>
                </a:lnTo>
                <a:lnTo>
                  <a:pt x="109" y="46"/>
                </a:lnTo>
                <a:lnTo>
                  <a:pt x="109" y="48"/>
                </a:lnTo>
                <a:lnTo>
                  <a:pt x="111" y="48"/>
                </a:lnTo>
                <a:lnTo>
                  <a:pt x="111" y="50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4"/>
                </a:lnTo>
                <a:lnTo>
                  <a:pt x="117" y="54"/>
                </a:lnTo>
                <a:lnTo>
                  <a:pt x="115" y="54"/>
                </a:lnTo>
                <a:lnTo>
                  <a:pt x="113" y="54"/>
                </a:lnTo>
                <a:lnTo>
                  <a:pt x="111" y="54"/>
                </a:lnTo>
                <a:lnTo>
                  <a:pt x="111" y="52"/>
                </a:lnTo>
                <a:lnTo>
                  <a:pt x="109" y="52"/>
                </a:lnTo>
                <a:lnTo>
                  <a:pt x="107" y="52"/>
                </a:lnTo>
                <a:lnTo>
                  <a:pt x="105" y="52"/>
                </a:lnTo>
                <a:lnTo>
                  <a:pt x="103" y="52"/>
                </a:lnTo>
                <a:lnTo>
                  <a:pt x="101" y="54"/>
                </a:lnTo>
                <a:lnTo>
                  <a:pt x="103" y="54"/>
                </a:lnTo>
                <a:lnTo>
                  <a:pt x="105" y="54"/>
                </a:lnTo>
                <a:lnTo>
                  <a:pt x="107" y="56"/>
                </a:lnTo>
                <a:lnTo>
                  <a:pt x="109" y="56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lnTo>
                  <a:pt x="119" y="56"/>
                </a:lnTo>
                <a:lnTo>
                  <a:pt x="121" y="56"/>
                </a:lnTo>
                <a:lnTo>
                  <a:pt x="125" y="56"/>
                </a:lnTo>
                <a:lnTo>
                  <a:pt x="127" y="56"/>
                </a:lnTo>
                <a:lnTo>
                  <a:pt x="129" y="56"/>
                </a:lnTo>
                <a:lnTo>
                  <a:pt x="131" y="56"/>
                </a:lnTo>
                <a:lnTo>
                  <a:pt x="133" y="54"/>
                </a:lnTo>
                <a:lnTo>
                  <a:pt x="135" y="54"/>
                </a:lnTo>
                <a:lnTo>
                  <a:pt x="137" y="54"/>
                </a:lnTo>
                <a:lnTo>
                  <a:pt x="139" y="54"/>
                </a:lnTo>
                <a:lnTo>
                  <a:pt x="137" y="54"/>
                </a:lnTo>
                <a:lnTo>
                  <a:pt x="135" y="56"/>
                </a:lnTo>
                <a:lnTo>
                  <a:pt x="133" y="56"/>
                </a:lnTo>
                <a:lnTo>
                  <a:pt x="129" y="56"/>
                </a:lnTo>
                <a:lnTo>
                  <a:pt x="127" y="56"/>
                </a:lnTo>
                <a:lnTo>
                  <a:pt x="123" y="56"/>
                </a:lnTo>
                <a:lnTo>
                  <a:pt x="121" y="56"/>
                </a:lnTo>
                <a:lnTo>
                  <a:pt x="117" y="56"/>
                </a:lnTo>
                <a:lnTo>
                  <a:pt x="115" y="58"/>
                </a:lnTo>
                <a:lnTo>
                  <a:pt x="117" y="58"/>
                </a:lnTo>
                <a:lnTo>
                  <a:pt x="119" y="58"/>
                </a:lnTo>
                <a:lnTo>
                  <a:pt x="121" y="58"/>
                </a:lnTo>
                <a:lnTo>
                  <a:pt x="123" y="58"/>
                </a:lnTo>
                <a:lnTo>
                  <a:pt x="125" y="58"/>
                </a:lnTo>
                <a:lnTo>
                  <a:pt x="123" y="58"/>
                </a:lnTo>
                <a:lnTo>
                  <a:pt x="121" y="60"/>
                </a:lnTo>
                <a:lnTo>
                  <a:pt x="123" y="60"/>
                </a:lnTo>
                <a:lnTo>
                  <a:pt x="121" y="60"/>
                </a:lnTo>
                <a:lnTo>
                  <a:pt x="119" y="60"/>
                </a:lnTo>
                <a:lnTo>
                  <a:pt x="117" y="58"/>
                </a:lnTo>
                <a:lnTo>
                  <a:pt x="115" y="58"/>
                </a:lnTo>
                <a:lnTo>
                  <a:pt x="113" y="58"/>
                </a:lnTo>
                <a:lnTo>
                  <a:pt x="111" y="58"/>
                </a:lnTo>
                <a:lnTo>
                  <a:pt x="109" y="56"/>
                </a:lnTo>
                <a:lnTo>
                  <a:pt x="107" y="56"/>
                </a:lnTo>
                <a:lnTo>
                  <a:pt x="105" y="56"/>
                </a:lnTo>
                <a:lnTo>
                  <a:pt x="103" y="56"/>
                </a:lnTo>
                <a:lnTo>
                  <a:pt x="99" y="56"/>
                </a:lnTo>
                <a:lnTo>
                  <a:pt x="97" y="56"/>
                </a:lnTo>
                <a:lnTo>
                  <a:pt x="95" y="56"/>
                </a:lnTo>
                <a:lnTo>
                  <a:pt x="93" y="56"/>
                </a:lnTo>
                <a:lnTo>
                  <a:pt x="91" y="56"/>
                </a:lnTo>
                <a:lnTo>
                  <a:pt x="89" y="56"/>
                </a:lnTo>
                <a:lnTo>
                  <a:pt x="87" y="56"/>
                </a:lnTo>
                <a:lnTo>
                  <a:pt x="85" y="56"/>
                </a:lnTo>
                <a:lnTo>
                  <a:pt x="83" y="58"/>
                </a:lnTo>
                <a:lnTo>
                  <a:pt x="81" y="58"/>
                </a:lnTo>
                <a:lnTo>
                  <a:pt x="79" y="58"/>
                </a:lnTo>
                <a:lnTo>
                  <a:pt x="77" y="58"/>
                </a:lnTo>
                <a:lnTo>
                  <a:pt x="75" y="58"/>
                </a:lnTo>
                <a:lnTo>
                  <a:pt x="73" y="58"/>
                </a:lnTo>
                <a:lnTo>
                  <a:pt x="71" y="58"/>
                </a:lnTo>
                <a:lnTo>
                  <a:pt x="69" y="60"/>
                </a:lnTo>
                <a:lnTo>
                  <a:pt x="67" y="60"/>
                </a:lnTo>
                <a:lnTo>
                  <a:pt x="65" y="62"/>
                </a:lnTo>
                <a:lnTo>
                  <a:pt x="67" y="62"/>
                </a:lnTo>
                <a:lnTo>
                  <a:pt x="65" y="62"/>
                </a:lnTo>
                <a:lnTo>
                  <a:pt x="63" y="62"/>
                </a:lnTo>
                <a:lnTo>
                  <a:pt x="61" y="62"/>
                </a:lnTo>
                <a:lnTo>
                  <a:pt x="59" y="62"/>
                </a:lnTo>
                <a:lnTo>
                  <a:pt x="57" y="64"/>
                </a:lnTo>
                <a:lnTo>
                  <a:pt x="55" y="66"/>
                </a:lnTo>
                <a:lnTo>
                  <a:pt x="57" y="66"/>
                </a:lnTo>
                <a:lnTo>
                  <a:pt x="55" y="66"/>
                </a:lnTo>
                <a:lnTo>
                  <a:pt x="53" y="68"/>
                </a:lnTo>
                <a:lnTo>
                  <a:pt x="55" y="68"/>
                </a:lnTo>
                <a:lnTo>
                  <a:pt x="57" y="68"/>
                </a:lnTo>
                <a:lnTo>
                  <a:pt x="59" y="68"/>
                </a:lnTo>
                <a:lnTo>
                  <a:pt x="61" y="68"/>
                </a:lnTo>
                <a:lnTo>
                  <a:pt x="63" y="68"/>
                </a:lnTo>
                <a:lnTo>
                  <a:pt x="65" y="66"/>
                </a:lnTo>
                <a:lnTo>
                  <a:pt x="67" y="66"/>
                </a:lnTo>
                <a:lnTo>
                  <a:pt x="69" y="66"/>
                </a:lnTo>
                <a:lnTo>
                  <a:pt x="71" y="66"/>
                </a:lnTo>
                <a:lnTo>
                  <a:pt x="73" y="64"/>
                </a:lnTo>
                <a:lnTo>
                  <a:pt x="75" y="64"/>
                </a:lnTo>
                <a:lnTo>
                  <a:pt x="77" y="64"/>
                </a:lnTo>
                <a:lnTo>
                  <a:pt x="75" y="64"/>
                </a:lnTo>
                <a:lnTo>
                  <a:pt x="73" y="66"/>
                </a:lnTo>
                <a:lnTo>
                  <a:pt x="71" y="66"/>
                </a:lnTo>
                <a:lnTo>
                  <a:pt x="69" y="68"/>
                </a:lnTo>
                <a:lnTo>
                  <a:pt x="67" y="68"/>
                </a:lnTo>
                <a:lnTo>
                  <a:pt x="69" y="68"/>
                </a:lnTo>
                <a:lnTo>
                  <a:pt x="71" y="68"/>
                </a:lnTo>
                <a:lnTo>
                  <a:pt x="73" y="68"/>
                </a:lnTo>
                <a:lnTo>
                  <a:pt x="75" y="68"/>
                </a:lnTo>
                <a:lnTo>
                  <a:pt x="77" y="68"/>
                </a:lnTo>
                <a:lnTo>
                  <a:pt x="79" y="66"/>
                </a:lnTo>
                <a:lnTo>
                  <a:pt x="81" y="66"/>
                </a:lnTo>
                <a:lnTo>
                  <a:pt x="83" y="66"/>
                </a:lnTo>
                <a:lnTo>
                  <a:pt x="85" y="64"/>
                </a:lnTo>
                <a:lnTo>
                  <a:pt x="87" y="64"/>
                </a:lnTo>
                <a:lnTo>
                  <a:pt x="89" y="64"/>
                </a:lnTo>
                <a:lnTo>
                  <a:pt x="91" y="62"/>
                </a:lnTo>
                <a:lnTo>
                  <a:pt x="93" y="62"/>
                </a:lnTo>
                <a:lnTo>
                  <a:pt x="91" y="62"/>
                </a:lnTo>
                <a:lnTo>
                  <a:pt x="89" y="64"/>
                </a:lnTo>
                <a:lnTo>
                  <a:pt x="91" y="64"/>
                </a:lnTo>
                <a:lnTo>
                  <a:pt x="87" y="64"/>
                </a:lnTo>
                <a:lnTo>
                  <a:pt x="85" y="66"/>
                </a:lnTo>
                <a:lnTo>
                  <a:pt x="87" y="66"/>
                </a:lnTo>
                <a:lnTo>
                  <a:pt x="89" y="66"/>
                </a:lnTo>
                <a:lnTo>
                  <a:pt x="91" y="66"/>
                </a:lnTo>
                <a:lnTo>
                  <a:pt x="93" y="66"/>
                </a:lnTo>
                <a:lnTo>
                  <a:pt x="95" y="66"/>
                </a:lnTo>
                <a:lnTo>
                  <a:pt x="93" y="68"/>
                </a:lnTo>
                <a:lnTo>
                  <a:pt x="91" y="66"/>
                </a:lnTo>
                <a:lnTo>
                  <a:pt x="89" y="66"/>
                </a:lnTo>
                <a:lnTo>
                  <a:pt x="87" y="66"/>
                </a:lnTo>
                <a:lnTo>
                  <a:pt x="85" y="66"/>
                </a:lnTo>
                <a:lnTo>
                  <a:pt x="83" y="66"/>
                </a:lnTo>
                <a:lnTo>
                  <a:pt x="81" y="68"/>
                </a:lnTo>
                <a:lnTo>
                  <a:pt x="83" y="68"/>
                </a:lnTo>
                <a:lnTo>
                  <a:pt x="85" y="68"/>
                </a:lnTo>
                <a:lnTo>
                  <a:pt x="87" y="68"/>
                </a:lnTo>
                <a:lnTo>
                  <a:pt x="89" y="68"/>
                </a:lnTo>
                <a:lnTo>
                  <a:pt x="87" y="68"/>
                </a:lnTo>
                <a:lnTo>
                  <a:pt x="85" y="68"/>
                </a:lnTo>
                <a:lnTo>
                  <a:pt x="83" y="70"/>
                </a:lnTo>
                <a:lnTo>
                  <a:pt x="81" y="68"/>
                </a:lnTo>
                <a:lnTo>
                  <a:pt x="79" y="68"/>
                </a:lnTo>
                <a:lnTo>
                  <a:pt x="77" y="68"/>
                </a:lnTo>
                <a:lnTo>
                  <a:pt x="75" y="70"/>
                </a:lnTo>
                <a:lnTo>
                  <a:pt x="73" y="70"/>
                </a:lnTo>
                <a:lnTo>
                  <a:pt x="71" y="70"/>
                </a:lnTo>
                <a:lnTo>
                  <a:pt x="73" y="72"/>
                </a:lnTo>
                <a:lnTo>
                  <a:pt x="77" y="72"/>
                </a:lnTo>
                <a:lnTo>
                  <a:pt x="81" y="70"/>
                </a:lnTo>
                <a:lnTo>
                  <a:pt x="83" y="70"/>
                </a:lnTo>
                <a:lnTo>
                  <a:pt x="85" y="72"/>
                </a:lnTo>
                <a:lnTo>
                  <a:pt x="83" y="72"/>
                </a:lnTo>
                <a:lnTo>
                  <a:pt x="81" y="72"/>
                </a:lnTo>
                <a:lnTo>
                  <a:pt x="79" y="72"/>
                </a:lnTo>
                <a:lnTo>
                  <a:pt x="77" y="72"/>
                </a:lnTo>
                <a:lnTo>
                  <a:pt x="75" y="72"/>
                </a:lnTo>
                <a:lnTo>
                  <a:pt x="73" y="72"/>
                </a:lnTo>
                <a:lnTo>
                  <a:pt x="75" y="72"/>
                </a:lnTo>
                <a:lnTo>
                  <a:pt x="73" y="72"/>
                </a:lnTo>
                <a:lnTo>
                  <a:pt x="73" y="74"/>
                </a:lnTo>
                <a:lnTo>
                  <a:pt x="71" y="74"/>
                </a:lnTo>
                <a:lnTo>
                  <a:pt x="73" y="76"/>
                </a:lnTo>
                <a:lnTo>
                  <a:pt x="75" y="76"/>
                </a:lnTo>
                <a:lnTo>
                  <a:pt x="77" y="74"/>
                </a:lnTo>
                <a:lnTo>
                  <a:pt x="79" y="74"/>
                </a:lnTo>
                <a:lnTo>
                  <a:pt x="77" y="74"/>
                </a:lnTo>
                <a:lnTo>
                  <a:pt x="75" y="76"/>
                </a:lnTo>
                <a:lnTo>
                  <a:pt x="73" y="76"/>
                </a:lnTo>
                <a:lnTo>
                  <a:pt x="75" y="76"/>
                </a:lnTo>
                <a:lnTo>
                  <a:pt x="77" y="76"/>
                </a:lnTo>
                <a:lnTo>
                  <a:pt x="79" y="76"/>
                </a:lnTo>
                <a:lnTo>
                  <a:pt x="81" y="78"/>
                </a:lnTo>
                <a:lnTo>
                  <a:pt x="83" y="78"/>
                </a:lnTo>
                <a:lnTo>
                  <a:pt x="85" y="76"/>
                </a:lnTo>
                <a:lnTo>
                  <a:pt x="87" y="76"/>
                </a:lnTo>
                <a:lnTo>
                  <a:pt x="89" y="76"/>
                </a:lnTo>
                <a:lnTo>
                  <a:pt x="91" y="76"/>
                </a:lnTo>
                <a:lnTo>
                  <a:pt x="93" y="74"/>
                </a:lnTo>
                <a:lnTo>
                  <a:pt x="95" y="74"/>
                </a:lnTo>
                <a:lnTo>
                  <a:pt x="97" y="74"/>
                </a:lnTo>
                <a:lnTo>
                  <a:pt x="99" y="72"/>
                </a:lnTo>
                <a:lnTo>
                  <a:pt x="101" y="72"/>
                </a:lnTo>
                <a:lnTo>
                  <a:pt x="103" y="72"/>
                </a:lnTo>
                <a:lnTo>
                  <a:pt x="105" y="70"/>
                </a:lnTo>
                <a:lnTo>
                  <a:pt x="107" y="70"/>
                </a:lnTo>
                <a:lnTo>
                  <a:pt x="109" y="68"/>
                </a:lnTo>
                <a:lnTo>
                  <a:pt x="111" y="68"/>
                </a:lnTo>
                <a:lnTo>
                  <a:pt x="109" y="70"/>
                </a:lnTo>
                <a:lnTo>
                  <a:pt x="107" y="70"/>
                </a:lnTo>
                <a:lnTo>
                  <a:pt x="105" y="72"/>
                </a:lnTo>
                <a:lnTo>
                  <a:pt x="103" y="72"/>
                </a:lnTo>
                <a:lnTo>
                  <a:pt x="101" y="74"/>
                </a:lnTo>
                <a:lnTo>
                  <a:pt x="99" y="74"/>
                </a:lnTo>
                <a:lnTo>
                  <a:pt x="97" y="74"/>
                </a:lnTo>
                <a:lnTo>
                  <a:pt x="95" y="76"/>
                </a:lnTo>
                <a:lnTo>
                  <a:pt x="93" y="76"/>
                </a:lnTo>
                <a:lnTo>
                  <a:pt x="91" y="76"/>
                </a:lnTo>
                <a:lnTo>
                  <a:pt x="89" y="78"/>
                </a:lnTo>
                <a:lnTo>
                  <a:pt x="87" y="78"/>
                </a:lnTo>
                <a:lnTo>
                  <a:pt x="85" y="78"/>
                </a:lnTo>
                <a:lnTo>
                  <a:pt x="83" y="78"/>
                </a:lnTo>
                <a:lnTo>
                  <a:pt x="85" y="80"/>
                </a:lnTo>
                <a:lnTo>
                  <a:pt x="83" y="80"/>
                </a:lnTo>
                <a:lnTo>
                  <a:pt x="81" y="78"/>
                </a:lnTo>
                <a:lnTo>
                  <a:pt x="79" y="78"/>
                </a:lnTo>
                <a:lnTo>
                  <a:pt x="77" y="78"/>
                </a:lnTo>
                <a:lnTo>
                  <a:pt x="75" y="78"/>
                </a:lnTo>
                <a:lnTo>
                  <a:pt x="73" y="80"/>
                </a:lnTo>
                <a:lnTo>
                  <a:pt x="71" y="80"/>
                </a:lnTo>
                <a:lnTo>
                  <a:pt x="69" y="80"/>
                </a:lnTo>
                <a:lnTo>
                  <a:pt x="67" y="78"/>
                </a:lnTo>
                <a:lnTo>
                  <a:pt x="65" y="78"/>
                </a:lnTo>
                <a:lnTo>
                  <a:pt x="63" y="78"/>
                </a:lnTo>
                <a:lnTo>
                  <a:pt x="61" y="78"/>
                </a:lnTo>
                <a:lnTo>
                  <a:pt x="59" y="78"/>
                </a:lnTo>
                <a:lnTo>
                  <a:pt x="61" y="76"/>
                </a:lnTo>
                <a:lnTo>
                  <a:pt x="63" y="74"/>
                </a:lnTo>
                <a:lnTo>
                  <a:pt x="61" y="74"/>
                </a:lnTo>
                <a:lnTo>
                  <a:pt x="59" y="72"/>
                </a:lnTo>
                <a:lnTo>
                  <a:pt x="57" y="72"/>
                </a:lnTo>
                <a:lnTo>
                  <a:pt x="55" y="72"/>
                </a:lnTo>
                <a:lnTo>
                  <a:pt x="53" y="72"/>
                </a:lnTo>
                <a:lnTo>
                  <a:pt x="51" y="72"/>
                </a:lnTo>
                <a:lnTo>
                  <a:pt x="50" y="72"/>
                </a:lnTo>
                <a:lnTo>
                  <a:pt x="46" y="72"/>
                </a:lnTo>
                <a:lnTo>
                  <a:pt x="44" y="72"/>
                </a:lnTo>
                <a:lnTo>
                  <a:pt x="42" y="72"/>
                </a:lnTo>
                <a:lnTo>
                  <a:pt x="40" y="72"/>
                </a:lnTo>
                <a:lnTo>
                  <a:pt x="38" y="74"/>
                </a:lnTo>
                <a:lnTo>
                  <a:pt x="36" y="76"/>
                </a:lnTo>
                <a:lnTo>
                  <a:pt x="38" y="76"/>
                </a:lnTo>
                <a:lnTo>
                  <a:pt x="40" y="78"/>
                </a:lnTo>
                <a:lnTo>
                  <a:pt x="38" y="80"/>
                </a:lnTo>
                <a:lnTo>
                  <a:pt x="40" y="80"/>
                </a:lnTo>
                <a:lnTo>
                  <a:pt x="42" y="80"/>
                </a:lnTo>
                <a:lnTo>
                  <a:pt x="44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4" y="80"/>
                </a:lnTo>
                <a:lnTo>
                  <a:pt x="40" y="82"/>
                </a:lnTo>
                <a:lnTo>
                  <a:pt x="44" y="82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6" y="84"/>
                </a:lnTo>
                <a:lnTo>
                  <a:pt x="34" y="84"/>
                </a:lnTo>
                <a:lnTo>
                  <a:pt x="32" y="82"/>
                </a:lnTo>
                <a:lnTo>
                  <a:pt x="30" y="82"/>
                </a:lnTo>
                <a:lnTo>
                  <a:pt x="28" y="84"/>
                </a:lnTo>
                <a:lnTo>
                  <a:pt x="26" y="82"/>
                </a:lnTo>
                <a:lnTo>
                  <a:pt x="24" y="82"/>
                </a:lnTo>
                <a:lnTo>
                  <a:pt x="22" y="84"/>
                </a:lnTo>
                <a:lnTo>
                  <a:pt x="20" y="84"/>
                </a:lnTo>
                <a:lnTo>
                  <a:pt x="18" y="84"/>
                </a:lnTo>
                <a:lnTo>
                  <a:pt x="16" y="84"/>
                </a:lnTo>
                <a:lnTo>
                  <a:pt x="14" y="86"/>
                </a:lnTo>
                <a:lnTo>
                  <a:pt x="12" y="86"/>
                </a:lnTo>
                <a:lnTo>
                  <a:pt x="10" y="86"/>
                </a:lnTo>
                <a:lnTo>
                  <a:pt x="8" y="86"/>
                </a:lnTo>
                <a:lnTo>
                  <a:pt x="6" y="88"/>
                </a:lnTo>
                <a:lnTo>
                  <a:pt x="4" y="90"/>
                </a:lnTo>
                <a:lnTo>
                  <a:pt x="2" y="90"/>
                </a:lnTo>
                <a:lnTo>
                  <a:pt x="0" y="92"/>
                </a:lnTo>
                <a:lnTo>
                  <a:pt x="2" y="92"/>
                </a:lnTo>
                <a:lnTo>
                  <a:pt x="2" y="94"/>
                </a:lnTo>
                <a:lnTo>
                  <a:pt x="4" y="94"/>
                </a:lnTo>
                <a:lnTo>
                  <a:pt x="6" y="94"/>
                </a:lnTo>
                <a:lnTo>
                  <a:pt x="8" y="92"/>
                </a:lnTo>
                <a:lnTo>
                  <a:pt x="10" y="9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0" name="Freeform 1728"/>
          <p:cNvSpPr>
            <a:spLocks/>
          </p:cNvSpPr>
          <p:nvPr/>
        </p:nvSpPr>
        <p:spPr bwMode="auto">
          <a:xfrm>
            <a:off x="2598738" y="1381126"/>
            <a:ext cx="665162" cy="155575"/>
          </a:xfrm>
          <a:custGeom>
            <a:avLst/>
            <a:gdLst>
              <a:gd name="T0" fmla="*/ 85685248 w 419"/>
              <a:gd name="T1" fmla="*/ 231854375 h 98"/>
              <a:gd name="T2" fmla="*/ 158768931 w 419"/>
              <a:gd name="T3" fmla="*/ 226814063 h 98"/>
              <a:gd name="T4" fmla="*/ 234373561 w 419"/>
              <a:gd name="T5" fmla="*/ 236894688 h 98"/>
              <a:gd name="T6" fmla="*/ 315018501 w 419"/>
              <a:gd name="T7" fmla="*/ 231854375 h 98"/>
              <a:gd name="T8" fmla="*/ 340220044 w 419"/>
              <a:gd name="T9" fmla="*/ 206652813 h 98"/>
              <a:gd name="T10" fmla="*/ 274696031 w 419"/>
              <a:gd name="T11" fmla="*/ 201612500 h 98"/>
              <a:gd name="T12" fmla="*/ 375502205 w 419"/>
              <a:gd name="T13" fmla="*/ 196572188 h 98"/>
              <a:gd name="T14" fmla="*/ 471268071 w 419"/>
              <a:gd name="T15" fmla="*/ 171370625 h 98"/>
              <a:gd name="T16" fmla="*/ 486388997 w 419"/>
              <a:gd name="T17" fmla="*/ 156249688 h 98"/>
              <a:gd name="T18" fmla="*/ 501509923 w 419"/>
              <a:gd name="T19" fmla="*/ 136088438 h 98"/>
              <a:gd name="T20" fmla="*/ 451106836 w 419"/>
              <a:gd name="T21" fmla="*/ 136088438 h 98"/>
              <a:gd name="T22" fmla="*/ 486388997 w 419"/>
              <a:gd name="T23" fmla="*/ 131048125 h 98"/>
              <a:gd name="T24" fmla="*/ 506550232 w 419"/>
              <a:gd name="T25" fmla="*/ 126007813 h 98"/>
              <a:gd name="T26" fmla="*/ 496469614 w 419"/>
              <a:gd name="T27" fmla="*/ 115927188 h 98"/>
              <a:gd name="T28" fmla="*/ 597275789 w 419"/>
              <a:gd name="T29" fmla="*/ 105846563 h 98"/>
              <a:gd name="T30" fmla="*/ 688001345 w 419"/>
              <a:gd name="T31" fmla="*/ 105846563 h 98"/>
              <a:gd name="T32" fmla="*/ 693041654 w 419"/>
              <a:gd name="T33" fmla="*/ 95765938 h 98"/>
              <a:gd name="T34" fmla="*/ 798888137 w 419"/>
              <a:gd name="T35" fmla="*/ 75604688 h 98"/>
              <a:gd name="T36" fmla="*/ 934976472 w 419"/>
              <a:gd name="T37" fmla="*/ 50403125 h 98"/>
              <a:gd name="T38" fmla="*/ 788807520 w 419"/>
              <a:gd name="T39" fmla="*/ 60483750 h 98"/>
              <a:gd name="T40" fmla="*/ 859371842 w 419"/>
              <a:gd name="T41" fmla="*/ 50403125 h 98"/>
              <a:gd name="T42" fmla="*/ 849291224 w 419"/>
              <a:gd name="T43" fmla="*/ 45362813 h 98"/>
              <a:gd name="T44" fmla="*/ 975298942 w 419"/>
              <a:gd name="T45" fmla="*/ 40322500 h 98"/>
              <a:gd name="T46" fmla="*/ 1015621412 w 419"/>
              <a:gd name="T47" fmla="*/ 15120938 h 98"/>
              <a:gd name="T48" fmla="*/ 914815237 w 419"/>
              <a:gd name="T49" fmla="*/ 10080625 h 98"/>
              <a:gd name="T50" fmla="*/ 899694311 w 419"/>
              <a:gd name="T51" fmla="*/ 5040313 h 98"/>
              <a:gd name="T52" fmla="*/ 793847828 w 419"/>
              <a:gd name="T53" fmla="*/ 0 h 98"/>
              <a:gd name="T54" fmla="*/ 688001345 w 419"/>
              <a:gd name="T55" fmla="*/ 0 h 98"/>
              <a:gd name="T56" fmla="*/ 647678876 w 419"/>
              <a:gd name="T57" fmla="*/ 15120938 h 98"/>
              <a:gd name="T58" fmla="*/ 551913010 w 419"/>
              <a:gd name="T59" fmla="*/ 5040313 h 98"/>
              <a:gd name="T60" fmla="*/ 516630849 w 419"/>
              <a:gd name="T61" fmla="*/ 10080625 h 98"/>
              <a:gd name="T62" fmla="*/ 496469614 w 419"/>
              <a:gd name="T63" fmla="*/ 30241875 h 98"/>
              <a:gd name="T64" fmla="*/ 456147145 w 419"/>
              <a:gd name="T65" fmla="*/ 30241875 h 98"/>
              <a:gd name="T66" fmla="*/ 380542514 w 419"/>
              <a:gd name="T67" fmla="*/ 25201563 h 98"/>
              <a:gd name="T68" fmla="*/ 325099118 w 419"/>
              <a:gd name="T69" fmla="*/ 35282188 h 98"/>
              <a:gd name="T70" fmla="*/ 204131709 w 419"/>
              <a:gd name="T71" fmla="*/ 40322500 h 98"/>
              <a:gd name="T72" fmla="*/ 209172018 w 419"/>
              <a:gd name="T73" fmla="*/ 50403125 h 98"/>
              <a:gd name="T74" fmla="*/ 269655722 w 419"/>
              <a:gd name="T75" fmla="*/ 50403125 h 98"/>
              <a:gd name="T76" fmla="*/ 204131709 w 419"/>
              <a:gd name="T77" fmla="*/ 65524063 h 98"/>
              <a:gd name="T78" fmla="*/ 350300662 w 419"/>
              <a:gd name="T79" fmla="*/ 55443438 h 98"/>
              <a:gd name="T80" fmla="*/ 219252635 w 419"/>
              <a:gd name="T81" fmla="*/ 65524063 h 98"/>
              <a:gd name="T82" fmla="*/ 325099118 w 419"/>
              <a:gd name="T83" fmla="*/ 65524063 h 98"/>
              <a:gd name="T84" fmla="*/ 350300662 w 419"/>
              <a:gd name="T85" fmla="*/ 65524063 h 98"/>
              <a:gd name="T86" fmla="*/ 320058809 w 419"/>
              <a:gd name="T87" fmla="*/ 80645000 h 98"/>
              <a:gd name="T88" fmla="*/ 415824675 w 419"/>
              <a:gd name="T89" fmla="*/ 75604688 h 98"/>
              <a:gd name="T90" fmla="*/ 471268071 w 419"/>
              <a:gd name="T91" fmla="*/ 75604688 h 98"/>
              <a:gd name="T92" fmla="*/ 582154862 w 419"/>
              <a:gd name="T93" fmla="*/ 50403125 h 98"/>
              <a:gd name="T94" fmla="*/ 546872701 w 419"/>
              <a:gd name="T95" fmla="*/ 70564375 h 98"/>
              <a:gd name="T96" fmla="*/ 496469614 w 419"/>
              <a:gd name="T97" fmla="*/ 80645000 h 98"/>
              <a:gd name="T98" fmla="*/ 380542514 w 419"/>
              <a:gd name="T99" fmla="*/ 100806250 h 98"/>
              <a:gd name="T100" fmla="*/ 390623131 w 419"/>
              <a:gd name="T101" fmla="*/ 115927188 h 98"/>
              <a:gd name="T102" fmla="*/ 254534796 w 419"/>
              <a:gd name="T103" fmla="*/ 95765938 h 98"/>
              <a:gd name="T104" fmla="*/ 289816957 w 419"/>
              <a:gd name="T105" fmla="*/ 136088438 h 98"/>
              <a:gd name="T106" fmla="*/ 350300662 w 419"/>
              <a:gd name="T107" fmla="*/ 136088438 h 98"/>
              <a:gd name="T108" fmla="*/ 259575105 w 419"/>
              <a:gd name="T109" fmla="*/ 141128750 h 98"/>
              <a:gd name="T110" fmla="*/ 138607696 w 419"/>
              <a:gd name="T111" fmla="*/ 166330313 h 98"/>
              <a:gd name="T112" fmla="*/ 194051092 w 419"/>
              <a:gd name="T113" fmla="*/ 171370625 h 98"/>
              <a:gd name="T114" fmla="*/ 204131709 w 419"/>
              <a:gd name="T115" fmla="*/ 171370625 h 98"/>
              <a:gd name="T116" fmla="*/ 189010783 w 419"/>
              <a:gd name="T117" fmla="*/ 181451250 h 98"/>
              <a:gd name="T118" fmla="*/ 249494487 w 419"/>
              <a:gd name="T119" fmla="*/ 181451250 h 98"/>
              <a:gd name="T120" fmla="*/ 199091400 w 419"/>
              <a:gd name="T121" fmla="*/ 196572188 h 98"/>
              <a:gd name="T122" fmla="*/ 95765866 w 419"/>
              <a:gd name="T123" fmla="*/ 191531875 h 98"/>
              <a:gd name="T124" fmla="*/ 45362778 w 419"/>
              <a:gd name="T125" fmla="*/ 211693125 h 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419" h="98">
                <a:moveTo>
                  <a:pt x="10" y="92"/>
                </a:moveTo>
                <a:lnTo>
                  <a:pt x="10" y="92"/>
                </a:lnTo>
                <a:lnTo>
                  <a:pt x="8" y="94"/>
                </a:lnTo>
                <a:lnTo>
                  <a:pt x="10" y="94"/>
                </a:lnTo>
                <a:lnTo>
                  <a:pt x="12" y="92"/>
                </a:lnTo>
                <a:lnTo>
                  <a:pt x="12" y="90"/>
                </a:lnTo>
                <a:lnTo>
                  <a:pt x="14" y="88"/>
                </a:lnTo>
                <a:lnTo>
                  <a:pt x="16" y="88"/>
                </a:lnTo>
                <a:lnTo>
                  <a:pt x="14" y="90"/>
                </a:lnTo>
                <a:lnTo>
                  <a:pt x="14" y="92"/>
                </a:lnTo>
                <a:lnTo>
                  <a:pt x="12" y="92"/>
                </a:lnTo>
                <a:lnTo>
                  <a:pt x="10" y="94"/>
                </a:lnTo>
                <a:lnTo>
                  <a:pt x="12" y="94"/>
                </a:lnTo>
                <a:lnTo>
                  <a:pt x="14" y="94"/>
                </a:lnTo>
                <a:lnTo>
                  <a:pt x="16" y="94"/>
                </a:lnTo>
                <a:lnTo>
                  <a:pt x="18" y="96"/>
                </a:lnTo>
                <a:lnTo>
                  <a:pt x="20" y="94"/>
                </a:lnTo>
                <a:lnTo>
                  <a:pt x="22" y="94"/>
                </a:lnTo>
                <a:lnTo>
                  <a:pt x="22" y="92"/>
                </a:lnTo>
                <a:lnTo>
                  <a:pt x="24" y="92"/>
                </a:lnTo>
                <a:lnTo>
                  <a:pt x="24" y="94"/>
                </a:lnTo>
                <a:lnTo>
                  <a:pt x="26" y="94"/>
                </a:lnTo>
                <a:lnTo>
                  <a:pt x="28" y="94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6" y="92"/>
                </a:lnTo>
                <a:lnTo>
                  <a:pt x="38" y="90"/>
                </a:lnTo>
                <a:lnTo>
                  <a:pt x="40" y="92"/>
                </a:lnTo>
                <a:lnTo>
                  <a:pt x="38" y="92"/>
                </a:lnTo>
                <a:lnTo>
                  <a:pt x="36" y="94"/>
                </a:lnTo>
                <a:lnTo>
                  <a:pt x="38" y="94"/>
                </a:lnTo>
                <a:lnTo>
                  <a:pt x="40" y="94"/>
                </a:lnTo>
                <a:lnTo>
                  <a:pt x="42" y="96"/>
                </a:lnTo>
                <a:lnTo>
                  <a:pt x="44" y="96"/>
                </a:lnTo>
                <a:lnTo>
                  <a:pt x="46" y="96"/>
                </a:lnTo>
                <a:lnTo>
                  <a:pt x="48" y="96"/>
                </a:lnTo>
                <a:lnTo>
                  <a:pt x="50" y="96"/>
                </a:lnTo>
                <a:lnTo>
                  <a:pt x="51" y="96"/>
                </a:lnTo>
                <a:lnTo>
                  <a:pt x="55" y="96"/>
                </a:lnTo>
                <a:lnTo>
                  <a:pt x="57" y="96"/>
                </a:lnTo>
                <a:lnTo>
                  <a:pt x="55" y="94"/>
                </a:lnTo>
                <a:lnTo>
                  <a:pt x="53" y="94"/>
                </a:lnTo>
                <a:lnTo>
                  <a:pt x="51" y="94"/>
                </a:lnTo>
                <a:lnTo>
                  <a:pt x="53" y="92"/>
                </a:lnTo>
                <a:lnTo>
                  <a:pt x="55" y="92"/>
                </a:lnTo>
                <a:lnTo>
                  <a:pt x="55" y="94"/>
                </a:lnTo>
                <a:lnTo>
                  <a:pt x="57" y="94"/>
                </a:lnTo>
                <a:lnTo>
                  <a:pt x="59" y="94"/>
                </a:lnTo>
                <a:lnTo>
                  <a:pt x="61" y="94"/>
                </a:lnTo>
                <a:lnTo>
                  <a:pt x="63" y="92"/>
                </a:lnTo>
                <a:lnTo>
                  <a:pt x="63" y="90"/>
                </a:lnTo>
                <a:lnTo>
                  <a:pt x="65" y="90"/>
                </a:lnTo>
                <a:lnTo>
                  <a:pt x="65" y="92"/>
                </a:lnTo>
                <a:lnTo>
                  <a:pt x="67" y="94"/>
                </a:lnTo>
                <a:lnTo>
                  <a:pt x="69" y="94"/>
                </a:lnTo>
                <a:lnTo>
                  <a:pt x="71" y="94"/>
                </a:lnTo>
                <a:lnTo>
                  <a:pt x="73" y="94"/>
                </a:lnTo>
                <a:lnTo>
                  <a:pt x="75" y="92"/>
                </a:lnTo>
                <a:lnTo>
                  <a:pt x="75" y="90"/>
                </a:lnTo>
                <a:lnTo>
                  <a:pt x="77" y="92"/>
                </a:lnTo>
                <a:lnTo>
                  <a:pt x="75" y="94"/>
                </a:lnTo>
                <a:lnTo>
                  <a:pt x="77" y="94"/>
                </a:lnTo>
                <a:lnTo>
                  <a:pt x="79" y="94"/>
                </a:lnTo>
                <a:lnTo>
                  <a:pt x="81" y="94"/>
                </a:lnTo>
                <a:lnTo>
                  <a:pt x="83" y="94"/>
                </a:lnTo>
                <a:lnTo>
                  <a:pt x="85" y="94"/>
                </a:lnTo>
                <a:lnTo>
                  <a:pt x="87" y="92"/>
                </a:lnTo>
                <a:lnTo>
                  <a:pt x="85" y="90"/>
                </a:lnTo>
                <a:lnTo>
                  <a:pt x="87" y="88"/>
                </a:lnTo>
                <a:lnTo>
                  <a:pt x="87" y="90"/>
                </a:lnTo>
                <a:lnTo>
                  <a:pt x="89" y="90"/>
                </a:lnTo>
                <a:lnTo>
                  <a:pt x="91" y="90"/>
                </a:lnTo>
                <a:lnTo>
                  <a:pt x="93" y="90"/>
                </a:lnTo>
                <a:lnTo>
                  <a:pt x="89" y="90"/>
                </a:lnTo>
                <a:lnTo>
                  <a:pt x="89" y="92"/>
                </a:lnTo>
                <a:lnTo>
                  <a:pt x="91" y="92"/>
                </a:lnTo>
                <a:lnTo>
                  <a:pt x="93" y="94"/>
                </a:lnTo>
                <a:lnTo>
                  <a:pt x="95" y="94"/>
                </a:lnTo>
                <a:lnTo>
                  <a:pt x="97" y="92"/>
                </a:lnTo>
                <a:lnTo>
                  <a:pt x="99" y="92"/>
                </a:lnTo>
                <a:lnTo>
                  <a:pt x="101" y="92"/>
                </a:lnTo>
                <a:lnTo>
                  <a:pt x="101" y="94"/>
                </a:lnTo>
                <a:lnTo>
                  <a:pt x="99" y="96"/>
                </a:lnTo>
                <a:lnTo>
                  <a:pt x="97" y="96"/>
                </a:lnTo>
                <a:lnTo>
                  <a:pt x="95" y="98"/>
                </a:lnTo>
                <a:lnTo>
                  <a:pt x="93" y="98"/>
                </a:lnTo>
                <a:lnTo>
                  <a:pt x="95" y="98"/>
                </a:lnTo>
                <a:lnTo>
                  <a:pt x="97" y="98"/>
                </a:lnTo>
                <a:lnTo>
                  <a:pt x="99" y="98"/>
                </a:lnTo>
                <a:lnTo>
                  <a:pt x="101" y="98"/>
                </a:lnTo>
                <a:lnTo>
                  <a:pt x="103" y="98"/>
                </a:lnTo>
                <a:lnTo>
                  <a:pt x="105" y="96"/>
                </a:lnTo>
                <a:lnTo>
                  <a:pt x="107" y="96"/>
                </a:lnTo>
                <a:lnTo>
                  <a:pt x="109" y="96"/>
                </a:lnTo>
                <a:lnTo>
                  <a:pt x="111" y="96"/>
                </a:lnTo>
                <a:lnTo>
                  <a:pt x="113" y="96"/>
                </a:lnTo>
                <a:lnTo>
                  <a:pt x="115" y="96"/>
                </a:lnTo>
                <a:lnTo>
                  <a:pt x="117" y="96"/>
                </a:lnTo>
                <a:lnTo>
                  <a:pt x="119" y="96"/>
                </a:lnTo>
                <a:lnTo>
                  <a:pt x="121" y="94"/>
                </a:lnTo>
                <a:lnTo>
                  <a:pt x="123" y="94"/>
                </a:lnTo>
                <a:lnTo>
                  <a:pt x="125" y="94"/>
                </a:lnTo>
                <a:lnTo>
                  <a:pt x="125" y="92"/>
                </a:lnTo>
                <a:lnTo>
                  <a:pt x="127" y="92"/>
                </a:lnTo>
                <a:lnTo>
                  <a:pt x="129" y="92"/>
                </a:lnTo>
                <a:lnTo>
                  <a:pt x="129" y="94"/>
                </a:lnTo>
                <a:lnTo>
                  <a:pt x="131" y="94"/>
                </a:lnTo>
                <a:lnTo>
                  <a:pt x="133" y="92"/>
                </a:lnTo>
                <a:lnTo>
                  <a:pt x="135" y="92"/>
                </a:lnTo>
                <a:lnTo>
                  <a:pt x="137" y="92"/>
                </a:lnTo>
                <a:lnTo>
                  <a:pt x="139" y="90"/>
                </a:lnTo>
                <a:lnTo>
                  <a:pt x="141" y="90"/>
                </a:lnTo>
                <a:lnTo>
                  <a:pt x="143" y="90"/>
                </a:lnTo>
                <a:lnTo>
                  <a:pt x="145" y="88"/>
                </a:lnTo>
                <a:lnTo>
                  <a:pt x="145" y="86"/>
                </a:lnTo>
                <a:lnTo>
                  <a:pt x="145" y="84"/>
                </a:lnTo>
                <a:lnTo>
                  <a:pt x="143" y="84"/>
                </a:lnTo>
                <a:lnTo>
                  <a:pt x="141" y="84"/>
                </a:lnTo>
                <a:lnTo>
                  <a:pt x="139" y="86"/>
                </a:lnTo>
                <a:lnTo>
                  <a:pt x="137" y="86"/>
                </a:lnTo>
                <a:lnTo>
                  <a:pt x="135" y="86"/>
                </a:lnTo>
                <a:lnTo>
                  <a:pt x="133" y="88"/>
                </a:lnTo>
                <a:lnTo>
                  <a:pt x="131" y="88"/>
                </a:lnTo>
                <a:lnTo>
                  <a:pt x="133" y="86"/>
                </a:lnTo>
                <a:lnTo>
                  <a:pt x="129" y="86"/>
                </a:lnTo>
                <a:lnTo>
                  <a:pt x="127" y="86"/>
                </a:lnTo>
                <a:lnTo>
                  <a:pt x="129" y="86"/>
                </a:lnTo>
                <a:lnTo>
                  <a:pt x="131" y="84"/>
                </a:lnTo>
                <a:lnTo>
                  <a:pt x="133" y="84"/>
                </a:lnTo>
                <a:lnTo>
                  <a:pt x="135" y="82"/>
                </a:lnTo>
                <a:lnTo>
                  <a:pt x="133" y="82"/>
                </a:lnTo>
                <a:lnTo>
                  <a:pt x="131" y="82"/>
                </a:lnTo>
                <a:lnTo>
                  <a:pt x="129" y="82"/>
                </a:lnTo>
                <a:lnTo>
                  <a:pt x="127" y="82"/>
                </a:lnTo>
                <a:lnTo>
                  <a:pt x="125" y="82"/>
                </a:lnTo>
                <a:lnTo>
                  <a:pt x="123" y="82"/>
                </a:lnTo>
                <a:lnTo>
                  <a:pt x="121" y="84"/>
                </a:lnTo>
                <a:lnTo>
                  <a:pt x="119" y="84"/>
                </a:lnTo>
                <a:lnTo>
                  <a:pt x="121" y="82"/>
                </a:lnTo>
                <a:lnTo>
                  <a:pt x="123" y="82"/>
                </a:lnTo>
                <a:lnTo>
                  <a:pt x="121" y="82"/>
                </a:lnTo>
                <a:lnTo>
                  <a:pt x="119" y="82"/>
                </a:lnTo>
                <a:lnTo>
                  <a:pt x="117" y="80"/>
                </a:lnTo>
                <a:lnTo>
                  <a:pt x="115" y="80"/>
                </a:lnTo>
                <a:lnTo>
                  <a:pt x="113" y="80"/>
                </a:lnTo>
                <a:lnTo>
                  <a:pt x="111" y="80"/>
                </a:lnTo>
                <a:lnTo>
                  <a:pt x="109" y="82"/>
                </a:lnTo>
                <a:lnTo>
                  <a:pt x="107" y="82"/>
                </a:lnTo>
                <a:lnTo>
                  <a:pt x="105" y="82"/>
                </a:lnTo>
                <a:lnTo>
                  <a:pt x="101" y="80"/>
                </a:lnTo>
                <a:lnTo>
                  <a:pt x="103" y="80"/>
                </a:lnTo>
                <a:lnTo>
                  <a:pt x="105" y="80"/>
                </a:lnTo>
                <a:lnTo>
                  <a:pt x="107" y="80"/>
                </a:lnTo>
                <a:lnTo>
                  <a:pt x="109" y="80"/>
                </a:lnTo>
                <a:lnTo>
                  <a:pt x="111" y="80"/>
                </a:lnTo>
                <a:lnTo>
                  <a:pt x="109" y="80"/>
                </a:lnTo>
                <a:lnTo>
                  <a:pt x="109" y="78"/>
                </a:lnTo>
                <a:lnTo>
                  <a:pt x="109" y="76"/>
                </a:lnTo>
                <a:lnTo>
                  <a:pt x="109" y="74"/>
                </a:lnTo>
                <a:lnTo>
                  <a:pt x="111" y="76"/>
                </a:lnTo>
                <a:lnTo>
                  <a:pt x="113" y="78"/>
                </a:lnTo>
                <a:lnTo>
                  <a:pt x="115" y="78"/>
                </a:lnTo>
                <a:lnTo>
                  <a:pt x="117" y="80"/>
                </a:lnTo>
                <a:lnTo>
                  <a:pt x="119" y="80"/>
                </a:lnTo>
                <a:lnTo>
                  <a:pt x="121" y="80"/>
                </a:lnTo>
                <a:lnTo>
                  <a:pt x="123" y="80"/>
                </a:lnTo>
                <a:lnTo>
                  <a:pt x="125" y="80"/>
                </a:lnTo>
                <a:lnTo>
                  <a:pt x="127" y="80"/>
                </a:lnTo>
                <a:lnTo>
                  <a:pt x="129" y="80"/>
                </a:lnTo>
                <a:lnTo>
                  <a:pt x="131" y="80"/>
                </a:lnTo>
                <a:lnTo>
                  <a:pt x="135" y="80"/>
                </a:lnTo>
                <a:lnTo>
                  <a:pt x="137" y="80"/>
                </a:lnTo>
                <a:lnTo>
                  <a:pt x="139" y="80"/>
                </a:lnTo>
                <a:lnTo>
                  <a:pt x="141" y="80"/>
                </a:lnTo>
                <a:lnTo>
                  <a:pt x="143" y="80"/>
                </a:lnTo>
                <a:lnTo>
                  <a:pt x="141" y="80"/>
                </a:lnTo>
                <a:lnTo>
                  <a:pt x="143" y="80"/>
                </a:lnTo>
                <a:lnTo>
                  <a:pt x="145" y="80"/>
                </a:lnTo>
                <a:lnTo>
                  <a:pt x="147" y="80"/>
                </a:lnTo>
                <a:lnTo>
                  <a:pt x="149" y="78"/>
                </a:lnTo>
                <a:lnTo>
                  <a:pt x="151" y="78"/>
                </a:lnTo>
                <a:lnTo>
                  <a:pt x="153" y="78"/>
                </a:lnTo>
                <a:lnTo>
                  <a:pt x="155" y="78"/>
                </a:lnTo>
                <a:lnTo>
                  <a:pt x="155" y="76"/>
                </a:lnTo>
                <a:lnTo>
                  <a:pt x="157" y="74"/>
                </a:lnTo>
                <a:lnTo>
                  <a:pt x="157" y="72"/>
                </a:lnTo>
                <a:lnTo>
                  <a:pt x="155" y="70"/>
                </a:lnTo>
                <a:lnTo>
                  <a:pt x="157" y="70"/>
                </a:lnTo>
                <a:lnTo>
                  <a:pt x="159" y="70"/>
                </a:lnTo>
                <a:lnTo>
                  <a:pt x="161" y="70"/>
                </a:lnTo>
                <a:lnTo>
                  <a:pt x="163" y="70"/>
                </a:lnTo>
                <a:lnTo>
                  <a:pt x="171" y="70"/>
                </a:lnTo>
                <a:lnTo>
                  <a:pt x="173" y="72"/>
                </a:lnTo>
                <a:lnTo>
                  <a:pt x="175" y="70"/>
                </a:lnTo>
                <a:lnTo>
                  <a:pt x="177" y="70"/>
                </a:lnTo>
                <a:lnTo>
                  <a:pt x="179" y="70"/>
                </a:lnTo>
                <a:lnTo>
                  <a:pt x="181" y="70"/>
                </a:lnTo>
                <a:lnTo>
                  <a:pt x="183" y="70"/>
                </a:lnTo>
                <a:lnTo>
                  <a:pt x="185" y="70"/>
                </a:lnTo>
                <a:lnTo>
                  <a:pt x="187" y="70"/>
                </a:lnTo>
                <a:lnTo>
                  <a:pt x="189" y="68"/>
                </a:lnTo>
                <a:lnTo>
                  <a:pt x="191" y="68"/>
                </a:lnTo>
                <a:lnTo>
                  <a:pt x="189" y="68"/>
                </a:lnTo>
                <a:lnTo>
                  <a:pt x="187" y="68"/>
                </a:lnTo>
                <a:lnTo>
                  <a:pt x="185" y="68"/>
                </a:lnTo>
                <a:lnTo>
                  <a:pt x="183" y="68"/>
                </a:lnTo>
                <a:lnTo>
                  <a:pt x="181" y="68"/>
                </a:lnTo>
                <a:lnTo>
                  <a:pt x="179" y="66"/>
                </a:lnTo>
                <a:lnTo>
                  <a:pt x="181" y="66"/>
                </a:lnTo>
                <a:lnTo>
                  <a:pt x="183" y="66"/>
                </a:lnTo>
                <a:lnTo>
                  <a:pt x="185" y="66"/>
                </a:lnTo>
                <a:lnTo>
                  <a:pt x="187" y="66"/>
                </a:lnTo>
                <a:lnTo>
                  <a:pt x="189" y="66"/>
                </a:lnTo>
                <a:lnTo>
                  <a:pt x="191" y="66"/>
                </a:lnTo>
                <a:lnTo>
                  <a:pt x="193" y="66"/>
                </a:lnTo>
                <a:lnTo>
                  <a:pt x="195" y="66"/>
                </a:lnTo>
                <a:lnTo>
                  <a:pt x="197" y="66"/>
                </a:lnTo>
                <a:lnTo>
                  <a:pt x="199" y="64"/>
                </a:lnTo>
                <a:lnTo>
                  <a:pt x="201" y="64"/>
                </a:lnTo>
                <a:lnTo>
                  <a:pt x="199" y="62"/>
                </a:lnTo>
                <a:lnTo>
                  <a:pt x="197" y="62"/>
                </a:lnTo>
                <a:lnTo>
                  <a:pt x="195" y="62"/>
                </a:lnTo>
                <a:lnTo>
                  <a:pt x="193" y="62"/>
                </a:lnTo>
                <a:lnTo>
                  <a:pt x="191" y="62"/>
                </a:lnTo>
                <a:lnTo>
                  <a:pt x="189" y="62"/>
                </a:lnTo>
                <a:lnTo>
                  <a:pt x="187" y="62"/>
                </a:lnTo>
                <a:lnTo>
                  <a:pt x="189" y="62"/>
                </a:lnTo>
                <a:lnTo>
                  <a:pt x="191" y="62"/>
                </a:lnTo>
                <a:lnTo>
                  <a:pt x="193" y="62"/>
                </a:lnTo>
                <a:lnTo>
                  <a:pt x="195" y="62"/>
                </a:lnTo>
                <a:lnTo>
                  <a:pt x="197" y="62"/>
                </a:lnTo>
                <a:lnTo>
                  <a:pt x="199" y="62"/>
                </a:lnTo>
                <a:lnTo>
                  <a:pt x="201" y="62"/>
                </a:lnTo>
                <a:lnTo>
                  <a:pt x="203" y="62"/>
                </a:lnTo>
                <a:lnTo>
                  <a:pt x="205" y="62"/>
                </a:lnTo>
                <a:lnTo>
                  <a:pt x="207" y="62"/>
                </a:lnTo>
                <a:lnTo>
                  <a:pt x="209" y="62"/>
                </a:lnTo>
                <a:lnTo>
                  <a:pt x="211" y="60"/>
                </a:lnTo>
                <a:lnTo>
                  <a:pt x="211" y="58"/>
                </a:lnTo>
                <a:lnTo>
                  <a:pt x="213" y="58"/>
                </a:lnTo>
                <a:lnTo>
                  <a:pt x="213" y="56"/>
                </a:lnTo>
                <a:lnTo>
                  <a:pt x="209" y="56"/>
                </a:lnTo>
                <a:lnTo>
                  <a:pt x="205" y="56"/>
                </a:lnTo>
                <a:lnTo>
                  <a:pt x="203" y="56"/>
                </a:lnTo>
                <a:lnTo>
                  <a:pt x="201" y="56"/>
                </a:lnTo>
                <a:lnTo>
                  <a:pt x="199" y="56"/>
                </a:lnTo>
                <a:lnTo>
                  <a:pt x="195" y="56"/>
                </a:lnTo>
                <a:lnTo>
                  <a:pt x="197" y="56"/>
                </a:lnTo>
                <a:lnTo>
                  <a:pt x="199" y="56"/>
                </a:lnTo>
                <a:lnTo>
                  <a:pt x="201" y="56"/>
                </a:lnTo>
                <a:lnTo>
                  <a:pt x="203" y="54"/>
                </a:lnTo>
                <a:lnTo>
                  <a:pt x="201" y="54"/>
                </a:lnTo>
                <a:lnTo>
                  <a:pt x="199" y="54"/>
                </a:lnTo>
                <a:lnTo>
                  <a:pt x="195" y="54"/>
                </a:lnTo>
                <a:lnTo>
                  <a:pt x="193" y="54"/>
                </a:lnTo>
                <a:lnTo>
                  <a:pt x="191" y="54"/>
                </a:lnTo>
                <a:lnTo>
                  <a:pt x="189" y="54"/>
                </a:lnTo>
                <a:lnTo>
                  <a:pt x="187" y="54"/>
                </a:lnTo>
                <a:lnTo>
                  <a:pt x="185" y="54"/>
                </a:lnTo>
                <a:lnTo>
                  <a:pt x="183" y="54"/>
                </a:lnTo>
                <a:lnTo>
                  <a:pt x="181" y="56"/>
                </a:lnTo>
                <a:lnTo>
                  <a:pt x="179" y="56"/>
                </a:lnTo>
                <a:lnTo>
                  <a:pt x="177" y="56"/>
                </a:lnTo>
                <a:lnTo>
                  <a:pt x="175" y="56"/>
                </a:lnTo>
                <a:lnTo>
                  <a:pt x="173" y="58"/>
                </a:lnTo>
                <a:lnTo>
                  <a:pt x="175" y="56"/>
                </a:lnTo>
                <a:lnTo>
                  <a:pt x="177" y="56"/>
                </a:lnTo>
                <a:lnTo>
                  <a:pt x="179" y="56"/>
                </a:lnTo>
                <a:lnTo>
                  <a:pt x="181" y="54"/>
                </a:lnTo>
                <a:lnTo>
                  <a:pt x="183" y="54"/>
                </a:lnTo>
                <a:lnTo>
                  <a:pt x="181" y="54"/>
                </a:lnTo>
                <a:lnTo>
                  <a:pt x="179" y="54"/>
                </a:lnTo>
                <a:lnTo>
                  <a:pt x="177" y="54"/>
                </a:lnTo>
                <a:lnTo>
                  <a:pt x="175" y="54"/>
                </a:lnTo>
                <a:lnTo>
                  <a:pt x="173" y="54"/>
                </a:lnTo>
                <a:lnTo>
                  <a:pt x="171" y="54"/>
                </a:lnTo>
                <a:lnTo>
                  <a:pt x="173" y="54"/>
                </a:lnTo>
                <a:lnTo>
                  <a:pt x="175" y="54"/>
                </a:lnTo>
                <a:lnTo>
                  <a:pt x="177" y="54"/>
                </a:lnTo>
                <a:lnTo>
                  <a:pt x="179" y="54"/>
                </a:lnTo>
                <a:lnTo>
                  <a:pt x="181" y="54"/>
                </a:lnTo>
                <a:lnTo>
                  <a:pt x="183" y="54"/>
                </a:lnTo>
                <a:lnTo>
                  <a:pt x="185" y="54"/>
                </a:lnTo>
                <a:lnTo>
                  <a:pt x="187" y="54"/>
                </a:lnTo>
                <a:lnTo>
                  <a:pt x="189" y="54"/>
                </a:lnTo>
                <a:lnTo>
                  <a:pt x="191" y="54"/>
                </a:lnTo>
                <a:lnTo>
                  <a:pt x="193" y="54"/>
                </a:lnTo>
                <a:lnTo>
                  <a:pt x="195" y="54"/>
                </a:lnTo>
                <a:lnTo>
                  <a:pt x="197" y="54"/>
                </a:lnTo>
                <a:lnTo>
                  <a:pt x="199" y="54"/>
                </a:lnTo>
                <a:lnTo>
                  <a:pt x="201" y="54"/>
                </a:lnTo>
                <a:lnTo>
                  <a:pt x="203" y="52"/>
                </a:lnTo>
                <a:lnTo>
                  <a:pt x="201" y="52"/>
                </a:lnTo>
                <a:lnTo>
                  <a:pt x="199" y="52"/>
                </a:lnTo>
                <a:lnTo>
                  <a:pt x="197" y="52"/>
                </a:lnTo>
                <a:lnTo>
                  <a:pt x="191" y="52"/>
                </a:lnTo>
                <a:lnTo>
                  <a:pt x="189" y="52"/>
                </a:lnTo>
                <a:lnTo>
                  <a:pt x="187" y="52"/>
                </a:lnTo>
                <a:lnTo>
                  <a:pt x="185" y="52"/>
                </a:lnTo>
                <a:lnTo>
                  <a:pt x="183" y="52"/>
                </a:lnTo>
                <a:lnTo>
                  <a:pt x="181" y="52"/>
                </a:lnTo>
                <a:lnTo>
                  <a:pt x="183" y="52"/>
                </a:lnTo>
                <a:lnTo>
                  <a:pt x="185" y="52"/>
                </a:lnTo>
                <a:lnTo>
                  <a:pt x="187" y="52"/>
                </a:lnTo>
                <a:lnTo>
                  <a:pt x="189" y="52"/>
                </a:lnTo>
                <a:lnTo>
                  <a:pt x="191" y="52"/>
                </a:lnTo>
                <a:lnTo>
                  <a:pt x="193" y="52"/>
                </a:lnTo>
                <a:lnTo>
                  <a:pt x="195" y="52"/>
                </a:lnTo>
                <a:lnTo>
                  <a:pt x="197" y="52"/>
                </a:lnTo>
                <a:lnTo>
                  <a:pt x="199" y="52"/>
                </a:lnTo>
                <a:lnTo>
                  <a:pt x="201" y="52"/>
                </a:lnTo>
                <a:lnTo>
                  <a:pt x="203" y="52"/>
                </a:lnTo>
                <a:lnTo>
                  <a:pt x="205" y="52"/>
                </a:lnTo>
                <a:lnTo>
                  <a:pt x="207" y="54"/>
                </a:lnTo>
                <a:lnTo>
                  <a:pt x="209" y="54"/>
                </a:lnTo>
                <a:lnTo>
                  <a:pt x="211" y="54"/>
                </a:lnTo>
                <a:lnTo>
                  <a:pt x="213" y="54"/>
                </a:lnTo>
                <a:lnTo>
                  <a:pt x="215" y="54"/>
                </a:lnTo>
                <a:lnTo>
                  <a:pt x="217" y="54"/>
                </a:lnTo>
                <a:lnTo>
                  <a:pt x="219" y="54"/>
                </a:lnTo>
                <a:lnTo>
                  <a:pt x="221" y="54"/>
                </a:lnTo>
                <a:lnTo>
                  <a:pt x="219" y="52"/>
                </a:lnTo>
                <a:lnTo>
                  <a:pt x="221" y="52"/>
                </a:lnTo>
                <a:lnTo>
                  <a:pt x="223" y="52"/>
                </a:lnTo>
                <a:lnTo>
                  <a:pt x="221" y="50"/>
                </a:lnTo>
                <a:lnTo>
                  <a:pt x="219" y="50"/>
                </a:lnTo>
                <a:lnTo>
                  <a:pt x="217" y="50"/>
                </a:lnTo>
                <a:lnTo>
                  <a:pt x="213" y="50"/>
                </a:lnTo>
                <a:lnTo>
                  <a:pt x="211" y="50"/>
                </a:lnTo>
                <a:lnTo>
                  <a:pt x="207" y="50"/>
                </a:lnTo>
                <a:lnTo>
                  <a:pt x="205" y="50"/>
                </a:lnTo>
                <a:lnTo>
                  <a:pt x="203" y="50"/>
                </a:lnTo>
                <a:lnTo>
                  <a:pt x="201" y="50"/>
                </a:lnTo>
                <a:lnTo>
                  <a:pt x="197" y="50"/>
                </a:lnTo>
                <a:lnTo>
                  <a:pt x="195" y="50"/>
                </a:lnTo>
                <a:lnTo>
                  <a:pt x="193" y="50"/>
                </a:lnTo>
                <a:lnTo>
                  <a:pt x="189" y="50"/>
                </a:lnTo>
                <a:lnTo>
                  <a:pt x="191" y="50"/>
                </a:lnTo>
                <a:lnTo>
                  <a:pt x="189" y="50"/>
                </a:lnTo>
                <a:lnTo>
                  <a:pt x="187" y="50"/>
                </a:lnTo>
                <a:lnTo>
                  <a:pt x="185" y="50"/>
                </a:lnTo>
                <a:lnTo>
                  <a:pt x="187" y="50"/>
                </a:lnTo>
                <a:lnTo>
                  <a:pt x="189" y="50"/>
                </a:lnTo>
                <a:lnTo>
                  <a:pt x="191" y="50"/>
                </a:lnTo>
                <a:lnTo>
                  <a:pt x="193" y="50"/>
                </a:lnTo>
                <a:lnTo>
                  <a:pt x="195" y="50"/>
                </a:lnTo>
                <a:lnTo>
                  <a:pt x="195" y="48"/>
                </a:lnTo>
                <a:lnTo>
                  <a:pt x="197" y="48"/>
                </a:lnTo>
                <a:lnTo>
                  <a:pt x="199" y="50"/>
                </a:lnTo>
                <a:lnTo>
                  <a:pt x="201" y="50"/>
                </a:lnTo>
                <a:lnTo>
                  <a:pt x="203" y="50"/>
                </a:lnTo>
                <a:lnTo>
                  <a:pt x="205" y="50"/>
                </a:lnTo>
                <a:lnTo>
                  <a:pt x="207" y="50"/>
                </a:lnTo>
                <a:lnTo>
                  <a:pt x="209" y="50"/>
                </a:lnTo>
                <a:lnTo>
                  <a:pt x="207" y="48"/>
                </a:lnTo>
                <a:lnTo>
                  <a:pt x="205" y="48"/>
                </a:lnTo>
                <a:lnTo>
                  <a:pt x="203" y="48"/>
                </a:lnTo>
                <a:lnTo>
                  <a:pt x="201" y="48"/>
                </a:lnTo>
                <a:lnTo>
                  <a:pt x="199" y="48"/>
                </a:lnTo>
                <a:lnTo>
                  <a:pt x="197" y="46"/>
                </a:lnTo>
                <a:lnTo>
                  <a:pt x="199" y="46"/>
                </a:lnTo>
                <a:lnTo>
                  <a:pt x="201" y="46"/>
                </a:lnTo>
                <a:lnTo>
                  <a:pt x="203" y="46"/>
                </a:lnTo>
                <a:lnTo>
                  <a:pt x="205" y="46"/>
                </a:lnTo>
                <a:lnTo>
                  <a:pt x="207" y="48"/>
                </a:lnTo>
                <a:lnTo>
                  <a:pt x="209" y="48"/>
                </a:lnTo>
                <a:lnTo>
                  <a:pt x="211" y="48"/>
                </a:lnTo>
                <a:lnTo>
                  <a:pt x="213" y="48"/>
                </a:lnTo>
                <a:lnTo>
                  <a:pt x="215" y="48"/>
                </a:lnTo>
                <a:lnTo>
                  <a:pt x="219" y="48"/>
                </a:lnTo>
                <a:lnTo>
                  <a:pt x="221" y="48"/>
                </a:lnTo>
                <a:lnTo>
                  <a:pt x="223" y="48"/>
                </a:lnTo>
                <a:lnTo>
                  <a:pt x="227" y="48"/>
                </a:lnTo>
                <a:lnTo>
                  <a:pt x="231" y="48"/>
                </a:lnTo>
                <a:lnTo>
                  <a:pt x="233" y="48"/>
                </a:lnTo>
                <a:lnTo>
                  <a:pt x="235" y="46"/>
                </a:lnTo>
                <a:lnTo>
                  <a:pt x="237" y="48"/>
                </a:lnTo>
                <a:lnTo>
                  <a:pt x="241" y="48"/>
                </a:lnTo>
                <a:lnTo>
                  <a:pt x="243" y="46"/>
                </a:lnTo>
                <a:lnTo>
                  <a:pt x="245" y="46"/>
                </a:lnTo>
                <a:lnTo>
                  <a:pt x="245" y="44"/>
                </a:lnTo>
                <a:lnTo>
                  <a:pt x="243" y="44"/>
                </a:lnTo>
                <a:lnTo>
                  <a:pt x="241" y="44"/>
                </a:lnTo>
                <a:lnTo>
                  <a:pt x="239" y="42"/>
                </a:lnTo>
                <a:lnTo>
                  <a:pt x="237" y="42"/>
                </a:lnTo>
                <a:lnTo>
                  <a:pt x="235" y="42"/>
                </a:lnTo>
                <a:lnTo>
                  <a:pt x="231" y="42"/>
                </a:lnTo>
                <a:lnTo>
                  <a:pt x="233" y="42"/>
                </a:lnTo>
                <a:lnTo>
                  <a:pt x="235" y="42"/>
                </a:lnTo>
                <a:lnTo>
                  <a:pt x="237" y="42"/>
                </a:lnTo>
                <a:lnTo>
                  <a:pt x="239" y="42"/>
                </a:lnTo>
                <a:lnTo>
                  <a:pt x="241" y="42"/>
                </a:lnTo>
                <a:lnTo>
                  <a:pt x="243" y="42"/>
                </a:lnTo>
                <a:lnTo>
                  <a:pt x="245" y="42"/>
                </a:lnTo>
                <a:lnTo>
                  <a:pt x="247" y="42"/>
                </a:lnTo>
                <a:lnTo>
                  <a:pt x="249" y="42"/>
                </a:lnTo>
                <a:lnTo>
                  <a:pt x="251" y="42"/>
                </a:lnTo>
                <a:lnTo>
                  <a:pt x="249" y="44"/>
                </a:lnTo>
                <a:lnTo>
                  <a:pt x="251" y="44"/>
                </a:lnTo>
                <a:lnTo>
                  <a:pt x="253" y="44"/>
                </a:lnTo>
                <a:lnTo>
                  <a:pt x="255" y="44"/>
                </a:lnTo>
                <a:lnTo>
                  <a:pt x="257" y="44"/>
                </a:lnTo>
                <a:lnTo>
                  <a:pt x="259" y="44"/>
                </a:lnTo>
                <a:lnTo>
                  <a:pt x="261" y="44"/>
                </a:lnTo>
                <a:lnTo>
                  <a:pt x="263" y="44"/>
                </a:lnTo>
                <a:lnTo>
                  <a:pt x="265" y="44"/>
                </a:lnTo>
                <a:lnTo>
                  <a:pt x="267" y="44"/>
                </a:lnTo>
                <a:lnTo>
                  <a:pt x="269" y="44"/>
                </a:lnTo>
                <a:lnTo>
                  <a:pt x="271" y="44"/>
                </a:lnTo>
                <a:lnTo>
                  <a:pt x="273" y="42"/>
                </a:lnTo>
                <a:lnTo>
                  <a:pt x="275" y="42"/>
                </a:lnTo>
                <a:lnTo>
                  <a:pt x="273" y="42"/>
                </a:lnTo>
                <a:lnTo>
                  <a:pt x="271" y="42"/>
                </a:lnTo>
                <a:lnTo>
                  <a:pt x="271" y="40"/>
                </a:lnTo>
                <a:lnTo>
                  <a:pt x="275" y="40"/>
                </a:lnTo>
                <a:lnTo>
                  <a:pt x="277" y="40"/>
                </a:lnTo>
                <a:lnTo>
                  <a:pt x="279" y="40"/>
                </a:lnTo>
                <a:lnTo>
                  <a:pt x="281" y="40"/>
                </a:lnTo>
                <a:lnTo>
                  <a:pt x="279" y="38"/>
                </a:lnTo>
                <a:lnTo>
                  <a:pt x="277" y="38"/>
                </a:lnTo>
                <a:lnTo>
                  <a:pt x="275" y="38"/>
                </a:lnTo>
                <a:lnTo>
                  <a:pt x="273" y="38"/>
                </a:lnTo>
                <a:lnTo>
                  <a:pt x="271" y="38"/>
                </a:lnTo>
                <a:lnTo>
                  <a:pt x="269" y="38"/>
                </a:lnTo>
                <a:lnTo>
                  <a:pt x="267" y="38"/>
                </a:lnTo>
                <a:lnTo>
                  <a:pt x="265" y="38"/>
                </a:lnTo>
                <a:lnTo>
                  <a:pt x="261" y="38"/>
                </a:lnTo>
                <a:lnTo>
                  <a:pt x="263" y="38"/>
                </a:lnTo>
                <a:lnTo>
                  <a:pt x="265" y="38"/>
                </a:lnTo>
                <a:lnTo>
                  <a:pt x="267" y="38"/>
                </a:lnTo>
                <a:lnTo>
                  <a:pt x="265" y="38"/>
                </a:lnTo>
                <a:lnTo>
                  <a:pt x="263" y="36"/>
                </a:lnTo>
                <a:lnTo>
                  <a:pt x="265" y="38"/>
                </a:lnTo>
                <a:lnTo>
                  <a:pt x="267" y="38"/>
                </a:lnTo>
                <a:lnTo>
                  <a:pt x="269" y="38"/>
                </a:lnTo>
                <a:lnTo>
                  <a:pt x="271" y="38"/>
                </a:lnTo>
                <a:lnTo>
                  <a:pt x="273" y="38"/>
                </a:lnTo>
                <a:lnTo>
                  <a:pt x="275" y="38"/>
                </a:lnTo>
                <a:lnTo>
                  <a:pt x="277" y="38"/>
                </a:lnTo>
                <a:lnTo>
                  <a:pt x="279" y="38"/>
                </a:lnTo>
                <a:lnTo>
                  <a:pt x="281" y="36"/>
                </a:lnTo>
                <a:lnTo>
                  <a:pt x="283" y="36"/>
                </a:lnTo>
                <a:lnTo>
                  <a:pt x="285" y="36"/>
                </a:lnTo>
                <a:lnTo>
                  <a:pt x="287" y="38"/>
                </a:lnTo>
                <a:lnTo>
                  <a:pt x="289" y="38"/>
                </a:lnTo>
                <a:lnTo>
                  <a:pt x="291" y="36"/>
                </a:lnTo>
                <a:lnTo>
                  <a:pt x="289" y="36"/>
                </a:lnTo>
                <a:lnTo>
                  <a:pt x="289" y="34"/>
                </a:lnTo>
                <a:lnTo>
                  <a:pt x="287" y="32"/>
                </a:lnTo>
                <a:lnTo>
                  <a:pt x="289" y="32"/>
                </a:lnTo>
                <a:lnTo>
                  <a:pt x="291" y="34"/>
                </a:lnTo>
                <a:lnTo>
                  <a:pt x="293" y="34"/>
                </a:lnTo>
                <a:lnTo>
                  <a:pt x="295" y="34"/>
                </a:lnTo>
                <a:lnTo>
                  <a:pt x="297" y="34"/>
                </a:lnTo>
                <a:lnTo>
                  <a:pt x="299" y="34"/>
                </a:lnTo>
                <a:lnTo>
                  <a:pt x="301" y="34"/>
                </a:lnTo>
                <a:lnTo>
                  <a:pt x="303" y="34"/>
                </a:lnTo>
                <a:lnTo>
                  <a:pt x="305" y="32"/>
                </a:lnTo>
                <a:lnTo>
                  <a:pt x="307" y="32"/>
                </a:lnTo>
                <a:lnTo>
                  <a:pt x="309" y="32"/>
                </a:lnTo>
                <a:lnTo>
                  <a:pt x="311" y="30"/>
                </a:lnTo>
                <a:lnTo>
                  <a:pt x="313" y="30"/>
                </a:lnTo>
                <a:lnTo>
                  <a:pt x="315" y="30"/>
                </a:lnTo>
                <a:lnTo>
                  <a:pt x="317" y="30"/>
                </a:lnTo>
                <a:lnTo>
                  <a:pt x="319" y="30"/>
                </a:lnTo>
                <a:lnTo>
                  <a:pt x="321" y="30"/>
                </a:lnTo>
                <a:lnTo>
                  <a:pt x="323" y="28"/>
                </a:lnTo>
                <a:lnTo>
                  <a:pt x="325" y="28"/>
                </a:lnTo>
                <a:lnTo>
                  <a:pt x="327" y="28"/>
                </a:lnTo>
                <a:lnTo>
                  <a:pt x="329" y="28"/>
                </a:lnTo>
                <a:lnTo>
                  <a:pt x="331" y="26"/>
                </a:lnTo>
                <a:lnTo>
                  <a:pt x="333" y="26"/>
                </a:lnTo>
                <a:lnTo>
                  <a:pt x="335" y="26"/>
                </a:lnTo>
                <a:lnTo>
                  <a:pt x="339" y="26"/>
                </a:lnTo>
                <a:lnTo>
                  <a:pt x="341" y="26"/>
                </a:lnTo>
                <a:lnTo>
                  <a:pt x="343" y="24"/>
                </a:lnTo>
                <a:lnTo>
                  <a:pt x="345" y="24"/>
                </a:lnTo>
                <a:lnTo>
                  <a:pt x="347" y="24"/>
                </a:lnTo>
                <a:lnTo>
                  <a:pt x="349" y="24"/>
                </a:lnTo>
                <a:lnTo>
                  <a:pt x="351" y="24"/>
                </a:lnTo>
                <a:lnTo>
                  <a:pt x="353" y="24"/>
                </a:lnTo>
                <a:lnTo>
                  <a:pt x="355" y="24"/>
                </a:lnTo>
                <a:lnTo>
                  <a:pt x="357" y="22"/>
                </a:lnTo>
                <a:lnTo>
                  <a:pt x="361" y="22"/>
                </a:lnTo>
                <a:lnTo>
                  <a:pt x="363" y="22"/>
                </a:lnTo>
                <a:lnTo>
                  <a:pt x="365" y="22"/>
                </a:lnTo>
                <a:lnTo>
                  <a:pt x="367" y="22"/>
                </a:lnTo>
                <a:lnTo>
                  <a:pt x="369" y="20"/>
                </a:lnTo>
                <a:lnTo>
                  <a:pt x="371" y="20"/>
                </a:lnTo>
                <a:lnTo>
                  <a:pt x="369" y="20"/>
                </a:lnTo>
                <a:lnTo>
                  <a:pt x="367" y="20"/>
                </a:lnTo>
                <a:lnTo>
                  <a:pt x="365" y="20"/>
                </a:lnTo>
                <a:lnTo>
                  <a:pt x="363" y="20"/>
                </a:lnTo>
                <a:lnTo>
                  <a:pt x="361" y="20"/>
                </a:lnTo>
                <a:lnTo>
                  <a:pt x="359" y="20"/>
                </a:lnTo>
                <a:lnTo>
                  <a:pt x="357" y="20"/>
                </a:lnTo>
                <a:lnTo>
                  <a:pt x="355" y="20"/>
                </a:lnTo>
                <a:lnTo>
                  <a:pt x="353" y="20"/>
                </a:lnTo>
                <a:lnTo>
                  <a:pt x="351" y="20"/>
                </a:lnTo>
                <a:lnTo>
                  <a:pt x="349" y="20"/>
                </a:lnTo>
                <a:lnTo>
                  <a:pt x="347" y="20"/>
                </a:lnTo>
                <a:lnTo>
                  <a:pt x="343" y="20"/>
                </a:lnTo>
                <a:lnTo>
                  <a:pt x="343" y="22"/>
                </a:lnTo>
                <a:lnTo>
                  <a:pt x="341" y="22"/>
                </a:lnTo>
                <a:lnTo>
                  <a:pt x="339" y="22"/>
                </a:lnTo>
                <a:lnTo>
                  <a:pt x="337" y="22"/>
                </a:lnTo>
                <a:lnTo>
                  <a:pt x="335" y="22"/>
                </a:lnTo>
                <a:lnTo>
                  <a:pt x="333" y="22"/>
                </a:lnTo>
                <a:lnTo>
                  <a:pt x="331" y="22"/>
                </a:lnTo>
                <a:lnTo>
                  <a:pt x="329" y="22"/>
                </a:lnTo>
                <a:lnTo>
                  <a:pt x="327" y="22"/>
                </a:lnTo>
                <a:lnTo>
                  <a:pt x="325" y="22"/>
                </a:lnTo>
                <a:lnTo>
                  <a:pt x="319" y="24"/>
                </a:lnTo>
                <a:lnTo>
                  <a:pt x="317" y="24"/>
                </a:lnTo>
                <a:lnTo>
                  <a:pt x="315" y="24"/>
                </a:lnTo>
                <a:lnTo>
                  <a:pt x="313" y="24"/>
                </a:lnTo>
                <a:lnTo>
                  <a:pt x="311" y="24"/>
                </a:lnTo>
                <a:lnTo>
                  <a:pt x="309" y="24"/>
                </a:lnTo>
                <a:lnTo>
                  <a:pt x="305" y="24"/>
                </a:lnTo>
                <a:lnTo>
                  <a:pt x="303" y="24"/>
                </a:lnTo>
                <a:lnTo>
                  <a:pt x="305" y="24"/>
                </a:lnTo>
                <a:lnTo>
                  <a:pt x="307" y="24"/>
                </a:lnTo>
                <a:lnTo>
                  <a:pt x="305" y="24"/>
                </a:lnTo>
                <a:lnTo>
                  <a:pt x="303" y="24"/>
                </a:lnTo>
                <a:lnTo>
                  <a:pt x="305" y="24"/>
                </a:lnTo>
                <a:lnTo>
                  <a:pt x="307" y="24"/>
                </a:lnTo>
                <a:lnTo>
                  <a:pt x="309" y="24"/>
                </a:lnTo>
                <a:lnTo>
                  <a:pt x="311" y="24"/>
                </a:lnTo>
                <a:lnTo>
                  <a:pt x="313" y="24"/>
                </a:lnTo>
                <a:lnTo>
                  <a:pt x="315" y="22"/>
                </a:lnTo>
                <a:lnTo>
                  <a:pt x="317" y="22"/>
                </a:lnTo>
                <a:lnTo>
                  <a:pt x="319" y="22"/>
                </a:lnTo>
                <a:lnTo>
                  <a:pt x="321" y="22"/>
                </a:lnTo>
                <a:lnTo>
                  <a:pt x="323" y="22"/>
                </a:lnTo>
                <a:lnTo>
                  <a:pt x="325" y="22"/>
                </a:lnTo>
                <a:lnTo>
                  <a:pt x="327" y="22"/>
                </a:lnTo>
                <a:lnTo>
                  <a:pt x="329" y="22"/>
                </a:lnTo>
                <a:lnTo>
                  <a:pt x="331" y="22"/>
                </a:lnTo>
                <a:lnTo>
                  <a:pt x="333" y="22"/>
                </a:lnTo>
                <a:lnTo>
                  <a:pt x="335" y="20"/>
                </a:lnTo>
                <a:lnTo>
                  <a:pt x="337" y="20"/>
                </a:lnTo>
                <a:lnTo>
                  <a:pt x="339" y="20"/>
                </a:lnTo>
                <a:lnTo>
                  <a:pt x="341" y="20"/>
                </a:lnTo>
                <a:lnTo>
                  <a:pt x="345" y="20"/>
                </a:lnTo>
                <a:lnTo>
                  <a:pt x="347" y="20"/>
                </a:lnTo>
                <a:lnTo>
                  <a:pt x="345" y="20"/>
                </a:lnTo>
                <a:lnTo>
                  <a:pt x="345" y="18"/>
                </a:lnTo>
                <a:lnTo>
                  <a:pt x="339" y="18"/>
                </a:lnTo>
                <a:lnTo>
                  <a:pt x="339" y="20"/>
                </a:lnTo>
                <a:lnTo>
                  <a:pt x="335" y="20"/>
                </a:lnTo>
                <a:lnTo>
                  <a:pt x="333" y="20"/>
                </a:lnTo>
                <a:lnTo>
                  <a:pt x="331" y="20"/>
                </a:lnTo>
                <a:lnTo>
                  <a:pt x="329" y="20"/>
                </a:lnTo>
                <a:lnTo>
                  <a:pt x="327" y="20"/>
                </a:lnTo>
                <a:lnTo>
                  <a:pt x="325" y="20"/>
                </a:lnTo>
                <a:lnTo>
                  <a:pt x="323" y="20"/>
                </a:lnTo>
                <a:lnTo>
                  <a:pt x="327" y="20"/>
                </a:lnTo>
                <a:lnTo>
                  <a:pt x="327" y="18"/>
                </a:lnTo>
                <a:lnTo>
                  <a:pt x="325" y="18"/>
                </a:lnTo>
                <a:lnTo>
                  <a:pt x="323" y="18"/>
                </a:lnTo>
                <a:lnTo>
                  <a:pt x="321" y="16"/>
                </a:lnTo>
                <a:lnTo>
                  <a:pt x="323" y="16"/>
                </a:lnTo>
                <a:lnTo>
                  <a:pt x="325" y="18"/>
                </a:lnTo>
                <a:lnTo>
                  <a:pt x="327" y="18"/>
                </a:lnTo>
                <a:lnTo>
                  <a:pt x="329" y="18"/>
                </a:lnTo>
                <a:lnTo>
                  <a:pt x="331" y="18"/>
                </a:lnTo>
                <a:lnTo>
                  <a:pt x="333" y="18"/>
                </a:lnTo>
                <a:lnTo>
                  <a:pt x="335" y="18"/>
                </a:lnTo>
                <a:lnTo>
                  <a:pt x="337" y="18"/>
                </a:lnTo>
                <a:lnTo>
                  <a:pt x="339" y="18"/>
                </a:lnTo>
                <a:lnTo>
                  <a:pt x="343" y="18"/>
                </a:lnTo>
                <a:lnTo>
                  <a:pt x="345" y="18"/>
                </a:lnTo>
                <a:lnTo>
                  <a:pt x="347" y="18"/>
                </a:lnTo>
                <a:lnTo>
                  <a:pt x="349" y="18"/>
                </a:lnTo>
                <a:lnTo>
                  <a:pt x="351" y="18"/>
                </a:lnTo>
                <a:lnTo>
                  <a:pt x="353" y="18"/>
                </a:lnTo>
                <a:lnTo>
                  <a:pt x="355" y="18"/>
                </a:lnTo>
                <a:lnTo>
                  <a:pt x="357" y="18"/>
                </a:lnTo>
                <a:lnTo>
                  <a:pt x="359" y="18"/>
                </a:lnTo>
                <a:lnTo>
                  <a:pt x="361" y="18"/>
                </a:lnTo>
                <a:lnTo>
                  <a:pt x="363" y="18"/>
                </a:lnTo>
                <a:lnTo>
                  <a:pt x="361" y="18"/>
                </a:lnTo>
                <a:lnTo>
                  <a:pt x="357" y="18"/>
                </a:lnTo>
                <a:lnTo>
                  <a:pt x="359" y="18"/>
                </a:lnTo>
                <a:lnTo>
                  <a:pt x="363" y="16"/>
                </a:lnTo>
                <a:lnTo>
                  <a:pt x="365" y="16"/>
                </a:lnTo>
                <a:lnTo>
                  <a:pt x="367" y="16"/>
                </a:lnTo>
                <a:lnTo>
                  <a:pt x="369" y="16"/>
                </a:lnTo>
                <a:lnTo>
                  <a:pt x="371" y="16"/>
                </a:lnTo>
                <a:lnTo>
                  <a:pt x="375" y="16"/>
                </a:lnTo>
                <a:lnTo>
                  <a:pt x="377" y="16"/>
                </a:lnTo>
                <a:lnTo>
                  <a:pt x="379" y="16"/>
                </a:lnTo>
                <a:lnTo>
                  <a:pt x="381" y="16"/>
                </a:lnTo>
                <a:lnTo>
                  <a:pt x="383" y="16"/>
                </a:lnTo>
                <a:lnTo>
                  <a:pt x="385" y="16"/>
                </a:lnTo>
                <a:lnTo>
                  <a:pt x="387" y="16"/>
                </a:lnTo>
                <a:lnTo>
                  <a:pt x="389" y="14"/>
                </a:lnTo>
                <a:lnTo>
                  <a:pt x="391" y="14"/>
                </a:lnTo>
                <a:lnTo>
                  <a:pt x="393" y="14"/>
                </a:lnTo>
                <a:lnTo>
                  <a:pt x="395" y="14"/>
                </a:lnTo>
                <a:lnTo>
                  <a:pt x="397" y="14"/>
                </a:lnTo>
                <a:lnTo>
                  <a:pt x="399" y="14"/>
                </a:lnTo>
                <a:lnTo>
                  <a:pt x="401" y="14"/>
                </a:lnTo>
                <a:lnTo>
                  <a:pt x="403" y="12"/>
                </a:lnTo>
                <a:lnTo>
                  <a:pt x="405" y="12"/>
                </a:lnTo>
                <a:lnTo>
                  <a:pt x="407" y="12"/>
                </a:lnTo>
                <a:lnTo>
                  <a:pt x="409" y="12"/>
                </a:lnTo>
                <a:lnTo>
                  <a:pt x="411" y="12"/>
                </a:lnTo>
                <a:lnTo>
                  <a:pt x="413" y="12"/>
                </a:lnTo>
                <a:lnTo>
                  <a:pt x="415" y="10"/>
                </a:lnTo>
                <a:lnTo>
                  <a:pt x="417" y="10"/>
                </a:lnTo>
                <a:lnTo>
                  <a:pt x="419" y="10"/>
                </a:lnTo>
                <a:lnTo>
                  <a:pt x="419" y="8"/>
                </a:lnTo>
                <a:lnTo>
                  <a:pt x="417" y="8"/>
                </a:lnTo>
                <a:lnTo>
                  <a:pt x="415" y="8"/>
                </a:lnTo>
                <a:lnTo>
                  <a:pt x="413" y="8"/>
                </a:lnTo>
                <a:lnTo>
                  <a:pt x="411" y="6"/>
                </a:lnTo>
                <a:lnTo>
                  <a:pt x="407" y="8"/>
                </a:lnTo>
                <a:lnTo>
                  <a:pt x="409" y="6"/>
                </a:lnTo>
                <a:lnTo>
                  <a:pt x="405" y="6"/>
                </a:lnTo>
                <a:lnTo>
                  <a:pt x="403" y="6"/>
                </a:lnTo>
                <a:lnTo>
                  <a:pt x="401" y="8"/>
                </a:lnTo>
                <a:lnTo>
                  <a:pt x="399" y="8"/>
                </a:lnTo>
                <a:lnTo>
                  <a:pt x="397" y="8"/>
                </a:lnTo>
                <a:lnTo>
                  <a:pt x="399" y="8"/>
                </a:lnTo>
                <a:lnTo>
                  <a:pt x="401" y="8"/>
                </a:lnTo>
                <a:lnTo>
                  <a:pt x="401" y="6"/>
                </a:lnTo>
                <a:lnTo>
                  <a:pt x="399" y="6"/>
                </a:lnTo>
                <a:lnTo>
                  <a:pt x="399" y="4"/>
                </a:lnTo>
                <a:lnTo>
                  <a:pt x="397" y="4"/>
                </a:lnTo>
                <a:lnTo>
                  <a:pt x="399" y="4"/>
                </a:lnTo>
                <a:lnTo>
                  <a:pt x="399" y="2"/>
                </a:lnTo>
                <a:lnTo>
                  <a:pt x="395" y="2"/>
                </a:lnTo>
                <a:lnTo>
                  <a:pt x="393" y="4"/>
                </a:lnTo>
                <a:lnTo>
                  <a:pt x="391" y="4"/>
                </a:lnTo>
                <a:lnTo>
                  <a:pt x="389" y="4"/>
                </a:lnTo>
                <a:lnTo>
                  <a:pt x="387" y="4"/>
                </a:lnTo>
                <a:lnTo>
                  <a:pt x="385" y="2"/>
                </a:lnTo>
                <a:lnTo>
                  <a:pt x="383" y="2"/>
                </a:lnTo>
                <a:lnTo>
                  <a:pt x="381" y="2"/>
                </a:lnTo>
                <a:lnTo>
                  <a:pt x="379" y="4"/>
                </a:lnTo>
                <a:lnTo>
                  <a:pt x="377" y="4"/>
                </a:lnTo>
                <a:lnTo>
                  <a:pt x="375" y="2"/>
                </a:lnTo>
                <a:lnTo>
                  <a:pt x="373" y="2"/>
                </a:lnTo>
                <a:lnTo>
                  <a:pt x="371" y="4"/>
                </a:lnTo>
                <a:lnTo>
                  <a:pt x="369" y="4"/>
                </a:lnTo>
                <a:lnTo>
                  <a:pt x="365" y="4"/>
                </a:lnTo>
                <a:lnTo>
                  <a:pt x="363" y="4"/>
                </a:lnTo>
                <a:lnTo>
                  <a:pt x="359" y="4"/>
                </a:lnTo>
                <a:lnTo>
                  <a:pt x="357" y="4"/>
                </a:lnTo>
                <a:lnTo>
                  <a:pt x="355" y="6"/>
                </a:lnTo>
                <a:lnTo>
                  <a:pt x="353" y="6"/>
                </a:lnTo>
                <a:lnTo>
                  <a:pt x="347" y="6"/>
                </a:lnTo>
                <a:lnTo>
                  <a:pt x="345" y="6"/>
                </a:lnTo>
                <a:lnTo>
                  <a:pt x="343" y="6"/>
                </a:lnTo>
                <a:lnTo>
                  <a:pt x="341" y="6"/>
                </a:lnTo>
                <a:lnTo>
                  <a:pt x="343" y="6"/>
                </a:lnTo>
                <a:lnTo>
                  <a:pt x="345" y="4"/>
                </a:lnTo>
                <a:lnTo>
                  <a:pt x="347" y="4"/>
                </a:lnTo>
                <a:lnTo>
                  <a:pt x="349" y="4"/>
                </a:lnTo>
                <a:lnTo>
                  <a:pt x="353" y="4"/>
                </a:lnTo>
                <a:lnTo>
                  <a:pt x="355" y="4"/>
                </a:lnTo>
                <a:lnTo>
                  <a:pt x="361" y="4"/>
                </a:lnTo>
                <a:lnTo>
                  <a:pt x="363" y="4"/>
                </a:lnTo>
                <a:lnTo>
                  <a:pt x="365" y="2"/>
                </a:lnTo>
                <a:lnTo>
                  <a:pt x="367" y="2"/>
                </a:lnTo>
                <a:lnTo>
                  <a:pt x="369" y="2"/>
                </a:lnTo>
                <a:lnTo>
                  <a:pt x="367" y="2"/>
                </a:lnTo>
                <a:lnTo>
                  <a:pt x="365" y="2"/>
                </a:lnTo>
                <a:lnTo>
                  <a:pt x="363" y="2"/>
                </a:lnTo>
                <a:lnTo>
                  <a:pt x="361" y="2"/>
                </a:lnTo>
                <a:lnTo>
                  <a:pt x="359" y="2"/>
                </a:lnTo>
                <a:lnTo>
                  <a:pt x="357" y="2"/>
                </a:lnTo>
                <a:lnTo>
                  <a:pt x="353" y="2"/>
                </a:lnTo>
                <a:lnTo>
                  <a:pt x="351" y="2"/>
                </a:lnTo>
                <a:lnTo>
                  <a:pt x="349" y="0"/>
                </a:lnTo>
                <a:lnTo>
                  <a:pt x="347" y="2"/>
                </a:lnTo>
                <a:lnTo>
                  <a:pt x="343" y="2"/>
                </a:lnTo>
                <a:lnTo>
                  <a:pt x="341" y="0"/>
                </a:lnTo>
                <a:lnTo>
                  <a:pt x="339" y="0"/>
                </a:lnTo>
                <a:lnTo>
                  <a:pt x="337" y="2"/>
                </a:lnTo>
                <a:lnTo>
                  <a:pt x="337" y="0"/>
                </a:lnTo>
                <a:lnTo>
                  <a:pt x="335" y="0"/>
                </a:lnTo>
                <a:lnTo>
                  <a:pt x="333" y="0"/>
                </a:lnTo>
                <a:lnTo>
                  <a:pt x="327" y="0"/>
                </a:lnTo>
                <a:lnTo>
                  <a:pt x="325" y="0"/>
                </a:lnTo>
                <a:lnTo>
                  <a:pt x="323" y="0"/>
                </a:lnTo>
                <a:lnTo>
                  <a:pt x="321" y="0"/>
                </a:lnTo>
                <a:lnTo>
                  <a:pt x="319" y="0"/>
                </a:lnTo>
                <a:lnTo>
                  <a:pt x="317" y="0"/>
                </a:lnTo>
                <a:lnTo>
                  <a:pt x="315" y="0"/>
                </a:lnTo>
                <a:lnTo>
                  <a:pt x="317" y="2"/>
                </a:lnTo>
                <a:lnTo>
                  <a:pt x="319" y="2"/>
                </a:lnTo>
                <a:lnTo>
                  <a:pt x="321" y="2"/>
                </a:lnTo>
                <a:lnTo>
                  <a:pt x="319" y="2"/>
                </a:lnTo>
                <a:lnTo>
                  <a:pt x="315" y="2"/>
                </a:lnTo>
                <a:lnTo>
                  <a:pt x="313" y="2"/>
                </a:lnTo>
                <a:lnTo>
                  <a:pt x="315" y="0"/>
                </a:lnTo>
                <a:lnTo>
                  <a:pt x="313" y="0"/>
                </a:lnTo>
                <a:lnTo>
                  <a:pt x="307" y="0"/>
                </a:lnTo>
                <a:lnTo>
                  <a:pt x="305" y="0"/>
                </a:lnTo>
                <a:lnTo>
                  <a:pt x="303" y="0"/>
                </a:lnTo>
                <a:lnTo>
                  <a:pt x="301" y="0"/>
                </a:lnTo>
                <a:lnTo>
                  <a:pt x="299" y="0"/>
                </a:lnTo>
                <a:lnTo>
                  <a:pt x="297" y="0"/>
                </a:lnTo>
                <a:lnTo>
                  <a:pt x="295" y="0"/>
                </a:lnTo>
                <a:lnTo>
                  <a:pt x="293" y="2"/>
                </a:lnTo>
                <a:lnTo>
                  <a:pt x="291" y="2"/>
                </a:lnTo>
                <a:lnTo>
                  <a:pt x="289" y="2"/>
                </a:lnTo>
                <a:lnTo>
                  <a:pt x="291" y="2"/>
                </a:lnTo>
                <a:lnTo>
                  <a:pt x="293" y="4"/>
                </a:lnTo>
                <a:lnTo>
                  <a:pt x="295" y="4"/>
                </a:lnTo>
                <a:lnTo>
                  <a:pt x="297" y="4"/>
                </a:lnTo>
                <a:lnTo>
                  <a:pt x="299" y="4"/>
                </a:lnTo>
                <a:lnTo>
                  <a:pt x="297" y="4"/>
                </a:lnTo>
                <a:lnTo>
                  <a:pt x="295" y="4"/>
                </a:lnTo>
                <a:lnTo>
                  <a:pt x="293" y="4"/>
                </a:lnTo>
                <a:lnTo>
                  <a:pt x="291" y="4"/>
                </a:lnTo>
                <a:lnTo>
                  <a:pt x="289" y="4"/>
                </a:lnTo>
                <a:lnTo>
                  <a:pt x="287" y="2"/>
                </a:lnTo>
                <a:lnTo>
                  <a:pt x="285" y="0"/>
                </a:lnTo>
                <a:lnTo>
                  <a:pt x="283" y="0"/>
                </a:lnTo>
                <a:lnTo>
                  <a:pt x="281" y="0"/>
                </a:lnTo>
                <a:lnTo>
                  <a:pt x="275" y="0"/>
                </a:lnTo>
                <a:lnTo>
                  <a:pt x="273" y="0"/>
                </a:lnTo>
                <a:lnTo>
                  <a:pt x="271" y="0"/>
                </a:lnTo>
                <a:lnTo>
                  <a:pt x="269" y="0"/>
                </a:lnTo>
                <a:lnTo>
                  <a:pt x="267" y="0"/>
                </a:lnTo>
                <a:lnTo>
                  <a:pt x="265" y="0"/>
                </a:lnTo>
                <a:lnTo>
                  <a:pt x="261" y="0"/>
                </a:lnTo>
                <a:lnTo>
                  <a:pt x="253" y="0"/>
                </a:lnTo>
                <a:lnTo>
                  <a:pt x="251" y="0"/>
                </a:lnTo>
                <a:lnTo>
                  <a:pt x="249" y="2"/>
                </a:lnTo>
                <a:lnTo>
                  <a:pt x="251" y="2"/>
                </a:lnTo>
                <a:lnTo>
                  <a:pt x="253" y="2"/>
                </a:lnTo>
                <a:lnTo>
                  <a:pt x="255" y="2"/>
                </a:lnTo>
                <a:lnTo>
                  <a:pt x="257" y="4"/>
                </a:lnTo>
                <a:lnTo>
                  <a:pt x="261" y="4"/>
                </a:lnTo>
                <a:lnTo>
                  <a:pt x="259" y="4"/>
                </a:lnTo>
                <a:lnTo>
                  <a:pt x="257" y="4"/>
                </a:lnTo>
                <a:lnTo>
                  <a:pt x="259" y="4"/>
                </a:lnTo>
                <a:lnTo>
                  <a:pt x="261" y="6"/>
                </a:lnTo>
                <a:lnTo>
                  <a:pt x="263" y="6"/>
                </a:lnTo>
                <a:lnTo>
                  <a:pt x="265" y="6"/>
                </a:lnTo>
                <a:lnTo>
                  <a:pt x="263" y="6"/>
                </a:lnTo>
                <a:lnTo>
                  <a:pt x="261" y="6"/>
                </a:lnTo>
                <a:lnTo>
                  <a:pt x="259" y="6"/>
                </a:lnTo>
                <a:lnTo>
                  <a:pt x="257" y="6"/>
                </a:lnTo>
                <a:lnTo>
                  <a:pt x="257" y="8"/>
                </a:lnTo>
                <a:lnTo>
                  <a:pt x="255" y="8"/>
                </a:lnTo>
                <a:lnTo>
                  <a:pt x="257" y="6"/>
                </a:lnTo>
                <a:lnTo>
                  <a:pt x="259" y="6"/>
                </a:lnTo>
                <a:lnTo>
                  <a:pt x="257" y="6"/>
                </a:lnTo>
                <a:lnTo>
                  <a:pt x="255" y="6"/>
                </a:lnTo>
                <a:lnTo>
                  <a:pt x="253" y="4"/>
                </a:lnTo>
                <a:lnTo>
                  <a:pt x="251" y="4"/>
                </a:lnTo>
                <a:lnTo>
                  <a:pt x="249" y="2"/>
                </a:lnTo>
                <a:lnTo>
                  <a:pt x="247" y="2"/>
                </a:lnTo>
                <a:lnTo>
                  <a:pt x="245" y="2"/>
                </a:lnTo>
                <a:lnTo>
                  <a:pt x="243" y="2"/>
                </a:lnTo>
                <a:lnTo>
                  <a:pt x="241" y="2"/>
                </a:lnTo>
                <a:lnTo>
                  <a:pt x="239" y="2"/>
                </a:lnTo>
                <a:lnTo>
                  <a:pt x="241" y="2"/>
                </a:lnTo>
                <a:lnTo>
                  <a:pt x="243" y="2"/>
                </a:lnTo>
                <a:lnTo>
                  <a:pt x="241" y="2"/>
                </a:lnTo>
                <a:lnTo>
                  <a:pt x="239" y="2"/>
                </a:lnTo>
                <a:lnTo>
                  <a:pt x="237" y="2"/>
                </a:lnTo>
                <a:lnTo>
                  <a:pt x="235" y="2"/>
                </a:lnTo>
                <a:lnTo>
                  <a:pt x="233" y="2"/>
                </a:lnTo>
                <a:lnTo>
                  <a:pt x="231" y="2"/>
                </a:lnTo>
                <a:lnTo>
                  <a:pt x="229" y="2"/>
                </a:lnTo>
                <a:lnTo>
                  <a:pt x="227" y="2"/>
                </a:lnTo>
                <a:lnTo>
                  <a:pt x="225" y="2"/>
                </a:lnTo>
                <a:lnTo>
                  <a:pt x="223" y="2"/>
                </a:lnTo>
                <a:lnTo>
                  <a:pt x="221" y="2"/>
                </a:lnTo>
                <a:lnTo>
                  <a:pt x="219" y="2"/>
                </a:lnTo>
                <a:lnTo>
                  <a:pt x="217" y="2"/>
                </a:lnTo>
                <a:lnTo>
                  <a:pt x="219" y="2"/>
                </a:lnTo>
                <a:lnTo>
                  <a:pt x="221" y="2"/>
                </a:lnTo>
                <a:lnTo>
                  <a:pt x="223" y="4"/>
                </a:lnTo>
                <a:lnTo>
                  <a:pt x="221" y="4"/>
                </a:lnTo>
                <a:lnTo>
                  <a:pt x="223" y="4"/>
                </a:lnTo>
                <a:lnTo>
                  <a:pt x="225" y="4"/>
                </a:lnTo>
                <a:lnTo>
                  <a:pt x="227" y="4"/>
                </a:lnTo>
                <a:lnTo>
                  <a:pt x="231" y="4"/>
                </a:lnTo>
                <a:lnTo>
                  <a:pt x="235" y="4"/>
                </a:lnTo>
                <a:lnTo>
                  <a:pt x="233" y="6"/>
                </a:lnTo>
                <a:lnTo>
                  <a:pt x="231" y="6"/>
                </a:lnTo>
                <a:lnTo>
                  <a:pt x="229" y="4"/>
                </a:lnTo>
                <a:lnTo>
                  <a:pt x="227" y="6"/>
                </a:lnTo>
                <a:lnTo>
                  <a:pt x="225" y="4"/>
                </a:lnTo>
                <a:lnTo>
                  <a:pt x="223" y="4"/>
                </a:lnTo>
                <a:lnTo>
                  <a:pt x="221" y="4"/>
                </a:lnTo>
                <a:lnTo>
                  <a:pt x="219" y="6"/>
                </a:lnTo>
                <a:lnTo>
                  <a:pt x="217" y="4"/>
                </a:lnTo>
                <a:lnTo>
                  <a:pt x="215" y="4"/>
                </a:lnTo>
                <a:lnTo>
                  <a:pt x="213" y="4"/>
                </a:lnTo>
                <a:lnTo>
                  <a:pt x="211" y="4"/>
                </a:lnTo>
                <a:lnTo>
                  <a:pt x="209" y="4"/>
                </a:lnTo>
                <a:lnTo>
                  <a:pt x="205" y="4"/>
                </a:lnTo>
                <a:lnTo>
                  <a:pt x="203" y="4"/>
                </a:lnTo>
                <a:lnTo>
                  <a:pt x="205" y="4"/>
                </a:lnTo>
                <a:lnTo>
                  <a:pt x="207" y="6"/>
                </a:lnTo>
                <a:lnTo>
                  <a:pt x="209" y="6"/>
                </a:lnTo>
                <a:lnTo>
                  <a:pt x="205" y="6"/>
                </a:lnTo>
                <a:lnTo>
                  <a:pt x="203" y="6"/>
                </a:lnTo>
                <a:lnTo>
                  <a:pt x="201" y="6"/>
                </a:lnTo>
                <a:lnTo>
                  <a:pt x="199" y="6"/>
                </a:lnTo>
                <a:lnTo>
                  <a:pt x="197" y="6"/>
                </a:lnTo>
                <a:lnTo>
                  <a:pt x="195" y="6"/>
                </a:lnTo>
                <a:lnTo>
                  <a:pt x="193" y="6"/>
                </a:lnTo>
                <a:lnTo>
                  <a:pt x="191" y="6"/>
                </a:lnTo>
                <a:lnTo>
                  <a:pt x="193" y="6"/>
                </a:lnTo>
                <a:lnTo>
                  <a:pt x="195" y="6"/>
                </a:lnTo>
                <a:lnTo>
                  <a:pt x="197" y="8"/>
                </a:lnTo>
                <a:lnTo>
                  <a:pt x="195" y="8"/>
                </a:lnTo>
                <a:lnTo>
                  <a:pt x="193" y="6"/>
                </a:lnTo>
                <a:lnTo>
                  <a:pt x="191" y="8"/>
                </a:lnTo>
                <a:lnTo>
                  <a:pt x="189" y="6"/>
                </a:lnTo>
                <a:lnTo>
                  <a:pt x="187" y="6"/>
                </a:lnTo>
                <a:lnTo>
                  <a:pt x="185" y="8"/>
                </a:lnTo>
                <a:lnTo>
                  <a:pt x="185" y="10"/>
                </a:lnTo>
                <a:lnTo>
                  <a:pt x="187" y="10"/>
                </a:lnTo>
                <a:lnTo>
                  <a:pt x="189" y="10"/>
                </a:lnTo>
                <a:lnTo>
                  <a:pt x="191" y="10"/>
                </a:lnTo>
                <a:lnTo>
                  <a:pt x="193" y="10"/>
                </a:lnTo>
                <a:lnTo>
                  <a:pt x="195" y="12"/>
                </a:lnTo>
                <a:lnTo>
                  <a:pt x="197" y="12"/>
                </a:lnTo>
                <a:lnTo>
                  <a:pt x="199" y="12"/>
                </a:lnTo>
                <a:lnTo>
                  <a:pt x="201" y="12"/>
                </a:lnTo>
                <a:lnTo>
                  <a:pt x="203" y="12"/>
                </a:lnTo>
                <a:lnTo>
                  <a:pt x="205" y="12"/>
                </a:lnTo>
                <a:lnTo>
                  <a:pt x="207" y="12"/>
                </a:lnTo>
                <a:lnTo>
                  <a:pt x="209" y="14"/>
                </a:lnTo>
                <a:lnTo>
                  <a:pt x="211" y="14"/>
                </a:lnTo>
                <a:lnTo>
                  <a:pt x="213" y="16"/>
                </a:lnTo>
                <a:lnTo>
                  <a:pt x="211" y="16"/>
                </a:lnTo>
                <a:lnTo>
                  <a:pt x="209" y="16"/>
                </a:lnTo>
                <a:lnTo>
                  <a:pt x="207" y="14"/>
                </a:lnTo>
                <a:lnTo>
                  <a:pt x="205" y="14"/>
                </a:lnTo>
                <a:lnTo>
                  <a:pt x="203" y="14"/>
                </a:lnTo>
                <a:lnTo>
                  <a:pt x="201" y="14"/>
                </a:lnTo>
                <a:lnTo>
                  <a:pt x="199" y="12"/>
                </a:lnTo>
                <a:lnTo>
                  <a:pt x="197" y="12"/>
                </a:lnTo>
                <a:lnTo>
                  <a:pt x="195" y="12"/>
                </a:lnTo>
                <a:lnTo>
                  <a:pt x="193" y="12"/>
                </a:lnTo>
                <a:lnTo>
                  <a:pt x="191" y="12"/>
                </a:lnTo>
                <a:lnTo>
                  <a:pt x="189" y="12"/>
                </a:lnTo>
                <a:lnTo>
                  <a:pt x="187" y="12"/>
                </a:lnTo>
                <a:lnTo>
                  <a:pt x="185" y="10"/>
                </a:lnTo>
                <a:lnTo>
                  <a:pt x="183" y="10"/>
                </a:lnTo>
                <a:lnTo>
                  <a:pt x="181" y="10"/>
                </a:lnTo>
                <a:lnTo>
                  <a:pt x="179" y="10"/>
                </a:lnTo>
                <a:lnTo>
                  <a:pt x="181" y="12"/>
                </a:lnTo>
                <a:lnTo>
                  <a:pt x="183" y="12"/>
                </a:lnTo>
                <a:lnTo>
                  <a:pt x="185" y="12"/>
                </a:lnTo>
                <a:lnTo>
                  <a:pt x="183" y="12"/>
                </a:lnTo>
                <a:lnTo>
                  <a:pt x="181" y="12"/>
                </a:lnTo>
                <a:lnTo>
                  <a:pt x="179" y="12"/>
                </a:lnTo>
                <a:lnTo>
                  <a:pt x="175" y="12"/>
                </a:lnTo>
                <a:lnTo>
                  <a:pt x="175" y="10"/>
                </a:lnTo>
                <a:lnTo>
                  <a:pt x="173" y="10"/>
                </a:lnTo>
                <a:lnTo>
                  <a:pt x="171" y="8"/>
                </a:lnTo>
                <a:lnTo>
                  <a:pt x="167" y="8"/>
                </a:lnTo>
                <a:lnTo>
                  <a:pt x="165" y="8"/>
                </a:lnTo>
                <a:lnTo>
                  <a:pt x="163" y="8"/>
                </a:lnTo>
                <a:lnTo>
                  <a:pt x="161" y="8"/>
                </a:lnTo>
                <a:lnTo>
                  <a:pt x="163" y="8"/>
                </a:lnTo>
                <a:lnTo>
                  <a:pt x="161" y="8"/>
                </a:lnTo>
                <a:lnTo>
                  <a:pt x="159" y="8"/>
                </a:lnTo>
                <a:lnTo>
                  <a:pt x="157" y="8"/>
                </a:lnTo>
                <a:lnTo>
                  <a:pt x="155" y="8"/>
                </a:lnTo>
                <a:lnTo>
                  <a:pt x="153" y="8"/>
                </a:lnTo>
                <a:lnTo>
                  <a:pt x="151" y="8"/>
                </a:lnTo>
                <a:lnTo>
                  <a:pt x="149" y="8"/>
                </a:lnTo>
                <a:lnTo>
                  <a:pt x="151" y="8"/>
                </a:lnTo>
                <a:lnTo>
                  <a:pt x="153" y="10"/>
                </a:lnTo>
                <a:lnTo>
                  <a:pt x="151" y="10"/>
                </a:lnTo>
                <a:lnTo>
                  <a:pt x="149" y="10"/>
                </a:lnTo>
                <a:lnTo>
                  <a:pt x="147" y="10"/>
                </a:lnTo>
                <a:lnTo>
                  <a:pt x="137" y="10"/>
                </a:lnTo>
                <a:lnTo>
                  <a:pt x="135" y="12"/>
                </a:lnTo>
                <a:lnTo>
                  <a:pt x="137" y="12"/>
                </a:lnTo>
                <a:lnTo>
                  <a:pt x="139" y="12"/>
                </a:lnTo>
                <a:lnTo>
                  <a:pt x="141" y="12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1" y="12"/>
                </a:lnTo>
                <a:lnTo>
                  <a:pt x="153" y="14"/>
                </a:lnTo>
                <a:lnTo>
                  <a:pt x="151" y="14"/>
                </a:lnTo>
                <a:lnTo>
                  <a:pt x="149" y="14"/>
                </a:lnTo>
                <a:lnTo>
                  <a:pt x="147" y="14"/>
                </a:lnTo>
                <a:lnTo>
                  <a:pt x="145" y="14"/>
                </a:lnTo>
                <a:lnTo>
                  <a:pt x="145" y="16"/>
                </a:lnTo>
                <a:lnTo>
                  <a:pt x="143" y="14"/>
                </a:lnTo>
                <a:lnTo>
                  <a:pt x="141" y="14"/>
                </a:lnTo>
                <a:lnTo>
                  <a:pt x="139" y="12"/>
                </a:lnTo>
                <a:lnTo>
                  <a:pt x="137" y="12"/>
                </a:lnTo>
                <a:lnTo>
                  <a:pt x="131" y="12"/>
                </a:lnTo>
                <a:lnTo>
                  <a:pt x="131" y="14"/>
                </a:lnTo>
                <a:lnTo>
                  <a:pt x="129" y="14"/>
                </a:lnTo>
                <a:lnTo>
                  <a:pt x="127" y="12"/>
                </a:lnTo>
                <a:lnTo>
                  <a:pt x="125" y="12"/>
                </a:lnTo>
                <a:lnTo>
                  <a:pt x="123" y="12"/>
                </a:lnTo>
                <a:lnTo>
                  <a:pt x="121" y="12"/>
                </a:lnTo>
                <a:lnTo>
                  <a:pt x="119" y="12"/>
                </a:lnTo>
                <a:lnTo>
                  <a:pt x="117" y="12"/>
                </a:lnTo>
                <a:lnTo>
                  <a:pt x="115" y="12"/>
                </a:lnTo>
                <a:lnTo>
                  <a:pt x="111" y="12"/>
                </a:lnTo>
                <a:lnTo>
                  <a:pt x="109" y="12"/>
                </a:lnTo>
                <a:lnTo>
                  <a:pt x="107" y="14"/>
                </a:lnTo>
                <a:lnTo>
                  <a:pt x="105" y="14"/>
                </a:lnTo>
                <a:lnTo>
                  <a:pt x="103" y="14"/>
                </a:lnTo>
                <a:lnTo>
                  <a:pt x="101" y="14"/>
                </a:lnTo>
                <a:lnTo>
                  <a:pt x="105" y="14"/>
                </a:lnTo>
                <a:lnTo>
                  <a:pt x="103" y="16"/>
                </a:lnTo>
                <a:lnTo>
                  <a:pt x="101" y="16"/>
                </a:lnTo>
                <a:lnTo>
                  <a:pt x="99" y="14"/>
                </a:lnTo>
                <a:lnTo>
                  <a:pt x="97" y="14"/>
                </a:lnTo>
                <a:lnTo>
                  <a:pt x="95" y="14"/>
                </a:lnTo>
                <a:lnTo>
                  <a:pt x="93" y="14"/>
                </a:lnTo>
                <a:lnTo>
                  <a:pt x="91" y="14"/>
                </a:lnTo>
                <a:lnTo>
                  <a:pt x="89" y="14"/>
                </a:lnTo>
                <a:lnTo>
                  <a:pt x="87" y="14"/>
                </a:lnTo>
                <a:lnTo>
                  <a:pt x="85" y="16"/>
                </a:lnTo>
                <a:lnTo>
                  <a:pt x="81" y="16"/>
                </a:lnTo>
                <a:lnTo>
                  <a:pt x="79" y="16"/>
                </a:lnTo>
                <a:lnTo>
                  <a:pt x="77" y="16"/>
                </a:lnTo>
                <a:lnTo>
                  <a:pt x="75" y="16"/>
                </a:lnTo>
                <a:lnTo>
                  <a:pt x="73" y="16"/>
                </a:lnTo>
                <a:lnTo>
                  <a:pt x="71" y="18"/>
                </a:lnTo>
                <a:lnTo>
                  <a:pt x="69" y="18"/>
                </a:lnTo>
                <a:lnTo>
                  <a:pt x="71" y="18"/>
                </a:lnTo>
                <a:lnTo>
                  <a:pt x="73" y="20"/>
                </a:lnTo>
                <a:lnTo>
                  <a:pt x="75" y="20"/>
                </a:lnTo>
                <a:lnTo>
                  <a:pt x="77" y="20"/>
                </a:lnTo>
                <a:lnTo>
                  <a:pt x="79" y="18"/>
                </a:lnTo>
                <a:lnTo>
                  <a:pt x="81" y="18"/>
                </a:lnTo>
                <a:lnTo>
                  <a:pt x="83" y="18"/>
                </a:lnTo>
                <a:lnTo>
                  <a:pt x="87" y="18"/>
                </a:lnTo>
                <a:lnTo>
                  <a:pt x="89" y="18"/>
                </a:lnTo>
                <a:lnTo>
                  <a:pt x="91" y="18"/>
                </a:lnTo>
                <a:lnTo>
                  <a:pt x="93" y="18"/>
                </a:lnTo>
                <a:lnTo>
                  <a:pt x="95" y="18"/>
                </a:lnTo>
                <a:lnTo>
                  <a:pt x="93" y="18"/>
                </a:lnTo>
                <a:lnTo>
                  <a:pt x="91" y="18"/>
                </a:lnTo>
                <a:lnTo>
                  <a:pt x="89" y="18"/>
                </a:lnTo>
                <a:lnTo>
                  <a:pt x="87" y="18"/>
                </a:lnTo>
                <a:lnTo>
                  <a:pt x="87" y="20"/>
                </a:lnTo>
                <a:lnTo>
                  <a:pt x="85" y="20"/>
                </a:lnTo>
                <a:lnTo>
                  <a:pt x="83" y="20"/>
                </a:lnTo>
                <a:lnTo>
                  <a:pt x="81" y="20"/>
                </a:lnTo>
                <a:lnTo>
                  <a:pt x="79" y="20"/>
                </a:lnTo>
                <a:lnTo>
                  <a:pt x="81" y="22"/>
                </a:lnTo>
                <a:lnTo>
                  <a:pt x="83" y="22"/>
                </a:lnTo>
                <a:lnTo>
                  <a:pt x="83" y="20"/>
                </a:lnTo>
                <a:lnTo>
                  <a:pt x="87" y="20"/>
                </a:lnTo>
                <a:lnTo>
                  <a:pt x="89" y="20"/>
                </a:lnTo>
                <a:lnTo>
                  <a:pt x="91" y="20"/>
                </a:lnTo>
                <a:lnTo>
                  <a:pt x="93" y="20"/>
                </a:lnTo>
                <a:lnTo>
                  <a:pt x="95" y="20"/>
                </a:lnTo>
                <a:lnTo>
                  <a:pt x="97" y="20"/>
                </a:lnTo>
                <a:lnTo>
                  <a:pt x="99" y="20"/>
                </a:lnTo>
                <a:lnTo>
                  <a:pt x="101" y="20"/>
                </a:lnTo>
                <a:lnTo>
                  <a:pt x="103" y="20"/>
                </a:lnTo>
                <a:lnTo>
                  <a:pt x="105" y="18"/>
                </a:lnTo>
                <a:lnTo>
                  <a:pt x="107" y="18"/>
                </a:lnTo>
                <a:lnTo>
                  <a:pt x="109" y="20"/>
                </a:lnTo>
                <a:lnTo>
                  <a:pt x="111" y="18"/>
                </a:lnTo>
                <a:lnTo>
                  <a:pt x="113" y="20"/>
                </a:lnTo>
                <a:lnTo>
                  <a:pt x="115" y="20"/>
                </a:lnTo>
                <a:lnTo>
                  <a:pt x="117" y="20"/>
                </a:lnTo>
                <a:lnTo>
                  <a:pt x="115" y="20"/>
                </a:lnTo>
                <a:lnTo>
                  <a:pt x="113" y="20"/>
                </a:lnTo>
                <a:lnTo>
                  <a:pt x="111" y="20"/>
                </a:lnTo>
                <a:lnTo>
                  <a:pt x="109" y="20"/>
                </a:lnTo>
                <a:lnTo>
                  <a:pt x="107" y="20"/>
                </a:lnTo>
                <a:lnTo>
                  <a:pt x="103" y="20"/>
                </a:lnTo>
                <a:lnTo>
                  <a:pt x="101" y="20"/>
                </a:lnTo>
                <a:lnTo>
                  <a:pt x="99" y="20"/>
                </a:lnTo>
                <a:lnTo>
                  <a:pt x="97" y="20"/>
                </a:lnTo>
                <a:lnTo>
                  <a:pt x="95" y="20"/>
                </a:lnTo>
                <a:lnTo>
                  <a:pt x="93" y="20"/>
                </a:lnTo>
                <a:lnTo>
                  <a:pt x="91" y="22"/>
                </a:lnTo>
                <a:lnTo>
                  <a:pt x="89" y="22"/>
                </a:lnTo>
                <a:lnTo>
                  <a:pt x="87" y="22"/>
                </a:lnTo>
                <a:lnTo>
                  <a:pt x="85" y="22"/>
                </a:lnTo>
                <a:lnTo>
                  <a:pt x="87" y="22"/>
                </a:lnTo>
                <a:lnTo>
                  <a:pt x="89" y="22"/>
                </a:lnTo>
                <a:lnTo>
                  <a:pt x="91" y="24"/>
                </a:lnTo>
                <a:lnTo>
                  <a:pt x="93" y="22"/>
                </a:lnTo>
                <a:lnTo>
                  <a:pt x="95" y="24"/>
                </a:lnTo>
                <a:lnTo>
                  <a:pt x="93" y="24"/>
                </a:lnTo>
                <a:lnTo>
                  <a:pt x="91" y="24"/>
                </a:lnTo>
                <a:lnTo>
                  <a:pt x="89" y="24"/>
                </a:lnTo>
                <a:lnTo>
                  <a:pt x="87" y="24"/>
                </a:lnTo>
                <a:lnTo>
                  <a:pt x="85" y="24"/>
                </a:lnTo>
                <a:lnTo>
                  <a:pt x="83" y="24"/>
                </a:lnTo>
                <a:lnTo>
                  <a:pt x="81" y="24"/>
                </a:lnTo>
                <a:lnTo>
                  <a:pt x="79" y="24"/>
                </a:lnTo>
                <a:lnTo>
                  <a:pt x="77" y="24"/>
                </a:lnTo>
                <a:lnTo>
                  <a:pt x="79" y="26"/>
                </a:lnTo>
                <a:lnTo>
                  <a:pt x="81" y="26"/>
                </a:lnTo>
                <a:lnTo>
                  <a:pt x="83" y="26"/>
                </a:lnTo>
                <a:lnTo>
                  <a:pt x="85" y="26"/>
                </a:lnTo>
                <a:lnTo>
                  <a:pt x="87" y="26"/>
                </a:lnTo>
                <a:lnTo>
                  <a:pt x="89" y="26"/>
                </a:lnTo>
                <a:lnTo>
                  <a:pt x="91" y="26"/>
                </a:lnTo>
                <a:lnTo>
                  <a:pt x="93" y="26"/>
                </a:lnTo>
                <a:lnTo>
                  <a:pt x="95" y="26"/>
                </a:lnTo>
                <a:lnTo>
                  <a:pt x="97" y="26"/>
                </a:lnTo>
                <a:lnTo>
                  <a:pt x="103" y="26"/>
                </a:lnTo>
                <a:lnTo>
                  <a:pt x="105" y="26"/>
                </a:lnTo>
                <a:lnTo>
                  <a:pt x="107" y="26"/>
                </a:lnTo>
                <a:lnTo>
                  <a:pt x="109" y="26"/>
                </a:lnTo>
                <a:lnTo>
                  <a:pt x="111" y="26"/>
                </a:lnTo>
                <a:lnTo>
                  <a:pt x="113" y="26"/>
                </a:lnTo>
                <a:lnTo>
                  <a:pt x="115" y="24"/>
                </a:lnTo>
                <a:lnTo>
                  <a:pt x="117" y="24"/>
                </a:lnTo>
                <a:lnTo>
                  <a:pt x="119" y="24"/>
                </a:lnTo>
                <a:lnTo>
                  <a:pt x="121" y="24"/>
                </a:lnTo>
                <a:lnTo>
                  <a:pt x="123" y="24"/>
                </a:lnTo>
                <a:lnTo>
                  <a:pt x="125" y="24"/>
                </a:lnTo>
                <a:lnTo>
                  <a:pt x="127" y="24"/>
                </a:lnTo>
                <a:lnTo>
                  <a:pt x="129" y="24"/>
                </a:lnTo>
                <a:lnTo>
                  <a:pt x="131" y="24"/>
                </a:lnTo>
                <a:lnTo>
                  <a:pt x="133" y="22"/>
                </a:lnTo>
                <a:lnTo>
                  <a:pt x="135" y="22"/>
                </a:lnTo>
                <a:lnTo>
                  <a:pt x="137" y="22"/>
                </a:lnTo>
                <a:lnTo>
                  <a:pt x="139" y="22"/>
                </a:lnTo>
                <a:lnTo>
                  <a:pt x="141" y="22"/>
                </a:lnTo>
                <a:lnTo>
                  <a:pt x="143" y="22"/>
                </a:lnTo>
                <a:lnTo>
                  <a:pt x="141" y="22"/>
                </a:lnTo>
                <a:lnTo>
                  <a:pt x="139" y="24"/>
                </a:lnTo>
                <a:lnTo>
                  <a:pt x="137" y="24"/>
                </a:lnTo>
                <a:lnTo>
                  <a:pt x="135" y="24"/>
                </a:lnTo>
                <a:lnTo>
                  <a:pt x="133" y="24"/>
                </a:lnTo>
                <a:lnTo>
                  <a:pt x="131" y="24"/>
                </a:lnTo>
                <a:lnTo>
                  <a:pt x="129" y="24"/>
                </a:lnTo>
                <a:lnTo>
                  <a:pt x="127" y="24"/>
                </a:lnTo>
                <a:lnTo>
                  <a:pt x="125" y="26"/>
                </a:lnTo>
                <a:lnTo>
                  <a:pt x="123" y="26"/>
                </a:lnTo>
                <a:lnTo>
                  <a:pt x="121" y="26"/>
                </a:lnTo>
                <a:lnTo>
                  <a:pt x="119" y="26"/>
                </a:lnTo>
                <a:lnTo>
                  <a:pt x="117" y="26"/>
                </a:lnTo>
                <a:lnTo>
                  <a:pt x="115" y="26"/>
                </a:lnTo>
                <a:lnTo>
                  <a:pt x="113" y="26"/>
                </a:lnTo>
                <a:lnTo>
                  <a:pt x="111" y="26"/>
                </a:lnTo>
                <a:lnTo>
                  <a:pt x="109" y="26"/>
                </a:lnTo>
                <a:lnTo>
                  <a:pt x="105" y="26"/>
                </a:lnTo>
                <a:lnTo>
                  <a:pt x="103" y="26"/>
                </a:lnTo>
                <a:lnTo>
                  <a:pt x="101" y="26"/>
                </a:lnTo>
                <a:lnTo>
                  <a:pt x="95" y="26"/>
                </a:lnTo>
                <a:lnTo>
                  <a:pt x="93" y="26"/>
                </a:lnTo>
                <a:lnTo>
                  <a:pt x="91" y="26"/>
                </a:lnTo>
                <a:lnTo>
                  <a:pt x="89" y="26"/>
                </a:lnTo>
                <a:lnTo>
                  <a:pt x="87" y="26"/>
                </a:lnTo>
                <a:lnTo>
                  <a:pt x="85" y="26"/>
                </a:lnTo>
                <a:lnTo>
                  <a:pt x="83" y="28"/>
                </a:lnTo>
                <a:lnTo>
                  <a:pt x="85" y="28"/>
                </a:lnTo>
                <a:lnTo>
                  <a:pt x="87" y="28"/>
                </a:lnTo>
                <a:lnTo>
                  <a:pt x="89" y="30"/>
                </a:lnTo>
                <a:lnTo>
                  <a:pt x="91" y="30"/>
                </a:lnTo>
                <a:lnTo>
                  <a:pt x="93" y="30"/>
                </a:lnTo>
                <a:lnTo>
                  <a:pt x="95" y="30"/>
                </a:lnTo>
                <a:lnTo>
                  <a:pt x="97" y="30"/>
                </a:lnTo>
                <a:lnTo>
                  <a:pt x="99" y="32"/>
                </a:lnTo>
                <a:lnTo>
                  <a:pt x="101" y="32"/>
                </a:lnTo>
                <a:lnTo>
                  <a:pt x="103" y="30"/>
                </a:lnTo>
                <a:lnTo>
                  <a:pt x="105" y="30"/>
                </a:lnTo>
                <a:lnTo>
                  <a:pt x="107" y="30"/>
                </a:lnTo>
                <a:lnTo>
                  <a:pt x="109" y="30"/>
                </a:lnTo>
                <a:lnTo>
                  <a:pt x="111" y="28"/>
                </a:lnTo>
                <a:lnTo>
                  <a:pt x="113" y="28"/>
                </a:lnTo>
                <a:lnTo>
                  <a:pt x="115" y="28"/>
                </a:lnTo>
                <a:lnTo>
                  <a:pt x="117" y="28"/>
                </a:lnTo>
                <a:lnTo>
                  <a:pt x="119" y="28"/>
                </a:lnTo>
                <a:lnTo>
                  <a:pt x="121" y="26"/>
                </a:lnTo>
                <a:lnTo>
                  <a:pt x="123" y="26"/>
                </a:lnTo>
                <a:lnTo>
                  <a:pt x="125" y="26"/>
                </a:lnTo>
                <a:lnTo>
                  <a:pt x="127" y="26"/>
                </a:lnTo>
                <a:lnTo>
                  <a:pt x="129" y="26"/>
                </a:lnTo>
                <a:lnTo>
                  <a:pt x="133" y="26"/>
                </a:lnTo>
                <a:lnTo>
                  <a:pt x="135" y="26"/>
                </a:lnTo>
                <a:lnTo>
                  <a:pt x="139" y="26"/>
                </a:lnTo>
                <a:lnTo>
                  <a:pt x="143" y="26"/>
                </a:lnTo>
                <a:lnTo>
                  <a:pt x="143" y="24"/>
                </a:lnTo>
                <a:lnTo>
                  <a:pt x="145" y="24"/>
                </a:lnTo>
                <a:lnTo>
                  <a:pt x="147" y="24"/>
                </a:lnTo>
                <a:lnTo>
                  <a:pt x="149" y="24"/>
                </a:lnTo>
                <a:lnTo>
                  <a:pt x="153" y="24"/>
                </a:lnTo>
                <a:lnTo>
                  <a:pt x="155" y="24"/>
                </a:lnTo>
                <a:lnTo>
                  <a:pt x="157" y="24"/>
                </a:lnTo>
                <a:lnTo>
                  <a:pt x="161" y="24"/>
                </a:lnTo>
                <a:lnTo>
                  <a:pt x="163" y="24"/>
                </a:lnTo>
                <a:lnTo>
                  <a:pt x="165" y="24"/>
                </a:lnTo>
                <a:lnTo>
                  <a:pt x="163" y="24"/>
                </a:lnTo>
                <a:lnTo>
                  <a:pt x="161" y="24"/>
                </a:lnTo>
                <a:lnTo>
                  <a:pt x="157" y="24"/>
                </a:lnTo>
                <a:lnTo>
                  <a:pt x="153" y="24"/>
                </a:lnTo>
                <a:lnTo>
                  <a:pt x="151" y="26"/>
                </a:lnTo>
                <a:lnTo>
                  <a:pt x="147" y="26"/>
                </a:lnTo>
                <a:lnTo>
                  <a:pt x="143" y="26"/>
                </a:lnTo>
                <a:lnTo>
                  <a:pt x="141" y="26"/>
                </a:lnTo>
                <a:lnTo>
                  <a:pt x="139" y="26"/>
                </a:lnTo>
                <a:lnTo>
                  <a:pt x="137" y="26"/>
                </a:lnTo>
                <a:lnTo>
                  <a:pt x="135" y="26"/>
                </a:lnTo>
                <a:lnTo>
                  <a:pt x="133" y="26"/>
                </a:lnTo>
                <a:lnTo>
                  <a:pt x="131" y="26"/>
                </a:lnTo>
                <a:lnTo>
                  <a:pt x="129" y="26"/>
                </a:lnTo>
                <a:lnTo>
                  <a:pt x="127" y="26"/>
                </a:lnTo>
                <a:lnTo>
                  <a:pt x="125" y="26"/>
                </a:lnTo>
                <a:lnTo>
                  <a:pt x="123" y="28"/>
                </a:lnTo>
                <a:lnTo>
                  <a:pt x="121" y="28"/>
                </a:lnTo>
                <a:lnTo>
                  <a:pt x="119" y="28"/>
                </a:lnTo>
                <a:lnTo>
                  <a:pt x="117" y="28"/>
                </a:lnTo>
                <a:lnTo>
                  <a:pt x="115" y="30"/>
                </a:lnTo>
                <a:lnTo>
                  <a:pt x="113" y="30"/>
                </a:lnTo>
                <a:lnTo>
                  <a:pt x="111" y="30"/>
                </a:lnTo>
                <a:lnTo>
                  <a:pt x="109" y="32"/>
                </a:lnTo>
                <a:lnTo>
                  <a:pt x="111" y="32"/>
                </a:lnTo>
                <a:lnTo>
                  <a:pt x="113" y="32"/>
                </a:lnTo>
                <a:lnTo>
                  <a:pt x="115" y="32"/>
                </a:lnTo>
                <a:lnTo>
                  <a:pt x="117" y="32"/>
                </a:lnTo>
                <a:lnTo>
                  <a:pt x="119" y="32"/>
                </a:lnTo>
                <a:lnTo>
                  <a:pt x="121" y="32"/>
                </a:lnTo>
                <a:lnTo>
                  <a:pt x="119" y="32"/>
                </a:lnTo>
                <a:lnTo>
                  <a:pt x="121" y="32"/>
                </a:lnTo>
                <a:lnTo>
                  <a:pt x="123" y="32"/>
                </a:lnTo>
                <a:lnTo>
                  <a:pt x="125" y="32"/>
                </a:lnTo>
                <a:lnTo>
                  <a:pt x="127" y="32"/>
                </a:lnTo>
                <a:lnTo>
                  <a:pt x="129" y="32"/>
                </a:lnTo>
                <a:lnTo>
                  <a:pt x="131" y="32"/>
                </a:lnTo>
                <a:lnTo>
                  <a:pt x="133" y="32"/>
                </a:lnTo>
                <a:lnTo>
                  <a:pt x="137" y="32"/>
                </a:lnTo>
                <a:lnTo>
                  <a:pt x="139" y="32"/>
                </a:lnTo>
                <a:lnTo>
                  <a:pt x="141" y="32"/>
                </a:lnTo>
                <a:lnTo>
                  <a:pt x="143" y="30"/>
                </a:lnTo>
                <a:lnTo>
                  <a:pt x="145" y="30"/>
                </a:lnTo>
                <a:lnTo>
                  <a:pt x="149" y="28"/>
                </a:lnTo>
                <a:lnTo>
                  <a:pt x="151" y="28"/>
                </a:lnTo>
                <a:lnTo>
                  <a:pt x="153" y="28"/>
                </a:lnTo>
                <a:lnTo>
                  <a:pt x="151" y="30"/>
                </a:lnTo>
                <a:lnTo>
                  <a:pt x="149" y="30"/>
                </a:lnTo>
                <a:lnTo>
                  <a:pt x="147" y="30"/>
                </a:lnTo>
                <a:lnTo>
                  <a:pt x="149" y="30"/>
                </a:lnTo>
                <a:lnTo>
                  <a:pt x="151" y="30"/>
                </a:lnTo>
                <a:lnTo>
                  <a:pt x="153" y="30"/>
                </a:lnTo>
                <a:lnTo>
                  <a:pt x="155" y="30"/>
                </a:lnTo>
                <a:lnTo>
                  <a:pt x="157" y="30"/>
                </a:lnTo>
                <a:lnTo>
                  <a:pt x="159" y="30"/>
                </a:lnTo>
                <a:lnTo>
                  <a:pt x="161" y="30"/>
                </a:lnTo>
                <a:lnTo>
                  <a:pt x="163" y="28"/>
                </a:lnTo>
                <a:lnTo>
                  <a:pt x="165" y="28"/>
                </a:lnTo>
                <a:lnTo>
                  <a:pt x="167" y="28"/>
                </a:lnTo>
                <a:lnTo>
                  <a:pt x="165" y="30"/>
                </a:lnTo>
                <a:lnTo>
                  <a:pt x="163" y="30"/>
                </a:lnTo>
                <a:lnTo>
                  <a:pt x="161" y="30"/>
                </a:lnTo>
                <a:lnTo>
                  <a:pt x="157" y="30"/>
                </a:lnTo>
                <a:lnTo>
                  <a:pt x="155" y="30"/>
                </a:lnTo>
                <a:lnTo>
                  <a:pt x="153" y="30"/>
                </a:lnTo>
                <a:lnTo>
                  <a:pt x="151" y="30"/>
                </a:lnTo>
                <a:lnTo>
                  <a:pt x="149" y="32"/>
                </a:lnTo>
                <a:lnTo>
                  <a:pt x="147" y="32"/>
                </a:lnTo>
                <a:lnTo>
                  <a:pt x="151" y="32"/>
                </a:lnTo>
                <a:lnTo>
                  <a:pt x="153" y="32"/>
                </a:lnTo>
                <a:lnTo>
                  <a:pt x="155" y="32"/>
                </a:lnTo>
                <a:lnTo>
                  <a:pt x="157" y="32"/>
                </a:lnTo>
                <a:lnTo>
                  <a:pt x="159" y="32"/>
                </a:lnTo>
                <a:lnTo>
                  <a:pt x="161" y="32"/>
                </a:lnTo>
                <a:lnTo>
                  <a:pt x="163" y="32"/>
                </a:lnTo>
                <a:lnTo>
                  <a:pt x="165" y="32"/>
                </a:lnTo>
                <a:lnTo>
                  <a:pt x="167" y="32"/>
                </a:lnTo>
                <a:lnTo>
                  <a:pt x="171" y="30"/>
                </a:lnTo>
                <a:lnTo>
                  <a:pt x="173" y="30"/>
                </a:lnTo>
                <a:lnTo>
                  <a:pt x="175" y="30"/>
                </a:lnTo>
                <a:lnTo>
                  <a:pt x="177" y="30"/>
                </a:lnTo>
                <a:lnTo>
                  <a:pt x="179" y="30"/>
                </a:lnTo>
                <a:lnTo>
                  <a:pt x="181" y="30"/>
                </a:lnTo>
                <a:lnTo>
                  <a:pt x="183" y="30"/>
                </a:lnTo>
                <a:lnTo>
                  <a:pt x="185" y="30"/>
                </a:lnTo>
                <a:lnTo>
                  <a:pt x="187" y="30"/>
                </a:lnTo>
                <a:lnTo>
                  <a:pt x="189" y="28"/>
                </a:lnTo>
                <a:lnTo>
                  <a:pt x="191" y="28"/>
                </a:lnTo>
                <a:lnTo>
                  <a:pt x="193" y="28"/>
                </a:lnTo>
                <a:lnTo>
                  <a:pt x="195" y="28"/>
                </a:lnTo>
                <a:lnTo>
                  <a:pt x="197" y="28"/>
                </a:lnTo>
                <a:lnTo>
                  <a:pt x="199" y="26"/>
                </a:lnTo>
                <a:lnTo>
                  <a:pt x="201" y="26"/>
                </a:lnTo>
                <a:lnTo>
                  <a:pt x="203" y="24"/>
                </a:lnTo>
                <a:lnTo>
                  <a:pt x="201" y="24"/>
                </a:lnTo>
                <a:lnTo>
                  <a:pt x="199" y="24"/>
                </a:lnTo>
                <a:lnTo>
                  <a:pt x="201" y="24"/>
                </a:lnTo>
                <a:lnTo>
                  <a:pt x="203" y="24"/>
                </a:lnTo>
                <a:lnTo>
                  <a:pt x="205" y="24"/>
                </a:lnTo>
                <a:lnTo>
                  <a:pt x="207" y="24"/>
                </a:lnTo>
                <a:lnTo>
                  <a:pt x="211" y="24"/>
                </a:lnTo>
                <a:lnTo>
                  <a:pt x="213" y="22"/>
                </a:lnTo>
                <a:lnTo>
                  <a:pt x="215" y="22"/>
                </a:lnTo>
                <a:lnTo>
                  <a:pt x="217" y="22"/>
                </a:lnTo>
                <a:lnTo>
                  <a:pt x="219" y="22"/>
                </a:lnTo>
                <a:lnTo>
                  <a:pt x="217" y="22"/>
                </a:lnTo>
                <a:lnTo>
                  <a:pt x="219" y="22"/>
                </a:lnTo>
                <a:lnTo>
                  <a:pt x="221" y="22"/>
                </a:lnTo>
                <a:lnTo>
                  <a:pt x="223" y="22"/>
                </a:lnTo>
                <a:lnTo>
                  <a:pt x="227" y="20"/>
                </a:lnTo>
                <a:lnTo>
                  <a:pt x="229" y="20"/>
                </a:lnTo>
                <a:lnTo>
                  <a:pt x="231" y="20"/>
                </a:lnTo>
                <a:lnTo>
                  <a:pt x="229" y="22"/>
                </a:lnTo>
                <a:lnTo>
                  <a:pt x="227" y="22"/>
                </a:lnTo>
                <a:lnTo>
                  <a:pt x="225" y="22"/>
                </a:lnTo>
                <a:lnTo>
                  <a:pt x="221" y="22"/>
                </a:lnTo>
                <a:lnTo>
                  <a:pt x="219" y="22"/>
                </a:lnTo>
                <a:lnTo>
                  <a:pt x="215" y="22"/>
                </a:lnTo>
                <a:lnTo>
                  <a:pt x="217" y="22"/>
                </a:lnTo>
                <a:lnTo>
                  <a:pt x="215" y="24"/>
                </a:lnTo>
                <a:lnTo>
                  <a:pt x="213" y="24"/>
                </a:lnTo>
                <a:lnTo>
                  <a:pt x="209" y="24"/>
                </a:lnTo>
                <a:lnTo>
                  <a:pt x="209" y="26"/>
                </a:lnTo>
                <a:lnTo>
                  <a:pt x="207" y="26"/>
                </a:lnTo>
                <a:lnTo>
                  <a:pt x="205" y="26"/>
                </a:lnTo>
                <a:lnTo>
                  <a:pt x="203" y="26"/>
                </a:lnTo>
                <a:lnTo>
                  <a:pt x="201" y="28"/>
                </a:lnTo>
                <a:lnTo>
                  <a:pt x="203" y="28"/>
                </a:lnTo>
                <a:lnTo>
                  <a:pt x="205" y="28"/>
                </a:lnTo>
                <a:lnTo>
                  <a:pt x="207" y="28"/>
                </a:lnTo>
                <a:lnTo>
                  <a:pt x="209" y="28"/>
                </a:lnTo>
                <a:lnTo>
                  <a:pt x="211" y="28"/>
                </a:lnTo>
                <a:lnTo>
                  <a:pt x="215" y="28"/>
                </a:lnTo>
                <a:lnTo>
                  <a:pt x="217" y="28"/>
                </a:lnTo>
                <a:lnTo>
                  <a:pt x="221" y="28"/>
                </a:lnTo>
                <a:lnTo>
                  <a:pt x="223" y="28"/>
                </a:lnTo>
                <a:lnTo>
                  <a:pt x="225" y="28"/>
                </a:lnTo>
                <a:lnTo>
                  <a:pt x="217" y="28"/>
                </a:lnTo>
                <a:lnTo>
                  <a:pt x="213" y="28"/>
                </a:lnTo>
                <a:lnTo>
                  <a:pt x="211" y="28"/>
                </a:lnTo>
                <a:lnTo>
                  <a:pt x="209" y="28"/>
                </a:lnTo>
                <a:lnTo>
                  <a:pt x="207" y="28"/>
                </a:lnTo>
                <a:lnTo>
                  <a:pt x="205" y="30"/>
                </a:lnTo>
                <a:lnTo>
                  <a:pt x="203" y="30"/>
                </a:lnTo>
                <a:lnTo>
                  <a:pt x="201" y="30"/>
                </a:lnTo>
                <a:lnTo>
                  <a:pt x="199" y="30"/>
                </a:lnTo>
                <a:lnTo>
                  <a:pt x="197" y="30"/>
                </a:lnTo>
                <a:lnTo>
                  <a:pt x="195" y="30"/>
                </a:lnTo>
                <a:lnTo>
                  <a:pt x="193" y="30"/>
                </a:lnTo>
                <a:lnTo>
                  <a:pt x="191" y="30"/>
                </a:lnTo>
                <a:lnTo>
                  <a:pt x="189" y="30"/>
                </a:lnTo>
                <a:lnTo>
                  <a:pt x="185" y="32"/>
                </a:lnTo>
                <a:lnTo>
                  <a:pt x="189" y="32"/>
                </a:lnTo>
                <a:lnTo>
                  <a:pt x="193" y="32"/>
                </a:lnTo>
                <a:lnTo>
                  <a:pt x="195" y="32"/>
                </a:lnTo>
                <a:lnTo>
                  <a:pt x="197" y="32"/>
                </a:lnTo>
                <a:lnTo>
                  <a:pt x="199" y="32"/>
                </a:lnTo>
                <a:lnTo>
                  <a:pt x="203" y="32"/>
                </a:lnTo>
                <a:lnTo>
                  <a:pt x="205" y="32"/>
                </a:lnTo>
                <a:lnTo>
                  <a:pt x="199" y="32"/>
                </a:lnTo>
                <a:lnTo>
                  <a:pt x="197" y="32"/>
                </a:lnTo>
                <a:lnTo>
                  <a:pt x="191" y="32"/>
                </a:lnTo>
                <a:lnTo>
                  <a:pt x="189" y="32"/>
                </a:lnTo>
                <a:lnTo>
                  <a:pt x="187" y="32"/>
                </a:lnTo>
                <a:lnTo>
                  <a:pt x="185" y="32"/>
                </a:lnTo>
                <a:lnTo>
                  <a:pt x="181" y="32"/>
                </a:lnTo>
                <a:lnTo>
                  <a:pt x="179" y="34"/>
                </a:lnTo>
                <a:lnTo>
                  <a:pt x="177" y="34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69" y="34"/>
                </a:lnTo>
                <a:lnTo>
                  <a:pt x="167" y="34"/>
                </a:lnTo>
                <a:lnTo>
                  <a:pt x="165" y="34"/>
                </a:lnTo>
                <a:lnTo>
                  <a:pt x="163" y="34"/>
                </a:lnTo>
                <a:lnTo>
                  <a:pt x="161" y="34"/>
                </a:lnTo>
                <a:lnTo>
                  <a:pt x="159" y="34"/>
                </a:lnTo>
                <a:lnTo>
                  <a:pt x="155" y="34"/>
                </a:lnTo>
                <a:lnTo>
                  <a:pt x="153" y="34"/>
                </a:lnTo>
                <a:lnTo>
                  <a:pt x="151" y="34"/>
                </a:lnTo>
                <a:lnTo>
                  <a:pt x="149" y="34"/>
                </a:lnTo>
                <a:lnTo>
                  <a:pt x="147" y="34"/>
                </a:lnTo>
                <a:lnTo>
                  <a:pt x="145" y="36"/>
                </a:lnTo>
                <a:lnTo>
                  <a:pt x="143" y="36"/>
                </a:lnTo>
                <a:lnTo>
                  <a:pt x="145" y="36"/>
                </a:lnTo>
                <a:lnTo>
                  <a:pt x="147" y="38"/>
                </a:lnTo>
                <a:lnTo>
                  <a:pt x="149" y="40"/>
                </a:lnTo>
                <a:lnTo>
                  <a:pt x="151" y="40"/>
                </a:lnTo>
                <a:lnTo>
                  <a:pt x="153" y="40"/>
                </a:lnTo>
                <a:lnTo>
                  <a:pt x="155" y="40"/>
                </a:lnTo>
                <a:lnTo>
                  <a:pt x="157" y="40"/>
                </a:lnTo>
                <a:lnTo>
                  <a:pt x="155" y="40"/>
                </a:lnTo>
                <a:lnTo>
                  <a:pt x="153" y="42"/>
                </a:lnTo>
                <a:lnTo>
                  <a:pt x="151" y="44"/>
                </a:lnTo>
                <a:lnTo>
                  <a:pt x="153" y="44"/>
                </a:lnTo>
                <a:lnTo>
                  <a:pt x="155" y="44"/>
                </a:lnTo>
                <a:lnTo>
                  <a:pt x="157" y="44"/>
                </a:lnTo>
                <a:lnTo>
                  <a:pt x="159" y="44"/>
                </a:lnTo>
                <a:lnTo>
                  <a:pt x="161" y="44"/>
                </a:lnTo>
                <a:lnTo>
                  <a:pt x="163" y="44"/>
                </a:lnTo>
                <a:lnTo>
                  <a:pt x="165" y="44"/>
                </a:lnTo>
                <a:lnTo>
                  <a:pt x="167" y="44"/>
                </a:lnTo>
                <a:lnTo>
                  <a:pt x="169" y="44"/>
                </a:lnTo>
                <a:lnTo>
                  <a:pt x="171" y="44"/>
                </a:lnTo>
                <a:lnTo>
                  <a:pt x="169" y="44"/>
                </a:lnTo>
                <a:lnTo>
                  <a:pt x="167" y="44"/>
                </a:lnTo>
                <a:lnTo>
                  <a:pt x="165" y="44"/>
                </a:lnTo>
                <a:lnTo>
                  <a:pt x="163" y="46"/>
                </a:lnTo>
                <a:lnTo>
                  <a:pt x="161" y="46"/>
                </a:lnTo>
                <a:lnTo>
                  <a:pt x="159" y="46"/>
                </a:lnTo>
                <a:lnTo>
                  <a:pt x="157" y="46"/>
                </a:lnTo>
                <a:lnTo>
                  <a:pt x="155" y="46"/>
                </a:lnTo>
                <a:lnTo>
                  <a:pt x="153" y="46"/>
                </a:lnTo>
                <a:lnTo>
                  <a:pt x="151" y="44"/>
                </a:lnTo>
                <a:lnTo>
                  <a:pt x="149" y="46"/>
                </a:lnTo>
                <a:lnTo>
                  <a:pt x="147" y="46"/>
                </a:lnTo>
                <a:lnTo>
                  <a:pt x="149" y="44"/>
                </a:lnTo>
                <a:lnTo>
                  <a:pt x="147" y="44"/>
                </a:lnTo>
                <a:lnTo>
                  <a:pt x="147" y="42"/>
                </a:lnTo>
                <a:lnTo>
                  <a:pt x="145" y="40"/>
                </a:lnTo>
                <a:lnTo>
                  <a:pt x="141" y="40"/>
                </a:lnTo>
                <a:lnTo>
                  <a:pt x="139" y="38"/>
                </a:lnTo>
                <a:lnTo>
                  <a:pt x="137" y="38"/>
                </a:lnTo>
                <a:lnTo>
                  <a:pt x="137" y="36"/>
                </a:lnTo>
                <a:lnTo>
                  <a:pt x="135" y="36"/>
                </a:lnTo>
                <a:lnTo>
                  <a:pt x="133" y="36"/>
                </a:lnTo>
                <a:lnTo>
                  <a:pt x="123" y="36"/>
                </a:lnTo>
                <a:lnTo>
                  <a:pt x="121" y="36"/>
                </a:lnTo>
                <a:lnTo>
                  <a:pt x="119" y="36"/>
                </a:lnTo>
                <a:lnTo>
                  <a:pt x="117" y="36"/>
                </a:lnTo>
                <a:lnTo>
                  <a:pt x="115" y="36"/>
                </a:lnTo>
                <a:lnTo>
                  <a:pt x="113" y="36"/>
                </a:lnTo>
                <a:lnTo>
                  <a:pt x="111" y="36"/>
                </a:lnTo>
                <a:lnTo>
                  <a:pt x="109" y="36"/>
                </a:lnTo>
                <a:lnTo>
                  <a:pt x="107" y="36"/>
                </a:lnTo>
                <a:lnTo>
                  <a:pt x="105" y="36"/>
                </a:lnTo>
                <a:lnTo>
                  <a:pt x="103" y="36"/>
                </a:lnTo>
                <a:lnTo>
                  <a:pt x="103" y="38"/>
                </a:lnTo>
                <a:lnTo>
                  <a:pt x="101" y="38"/>
                </a:lnTo>
                <a:lnTo>
                  <a:pt x="101" y="40"/>
                </a:lnTo>
                <a:lnTo>
                  <a:pt x="103" y="40"/>
                </a:lnTo>
                <a:lnTo>
                  <a:pt x="105" y="40"/>
                </a:lnTo>
                <a:lnTo>
                  <a:pt x="107" y="40"/>
                </a:lnTo>
                <a:lnTo>
                  <a:pt x="109" y="40"/>
                </a:lnTo>
                <a:lnTo>
                  <a:pt x="111" y="42"/>
                </a:lnTo>
                <a:lnTo>
                  <a:pt x="109" y="40"/>
                </a:lnTo>
                <a:lnTo>
                  <a:pt x="107" y="40"/>
                </a:lnTo>
                <a:lnTo>
                  <a:pt x="105" y="40"/>
                </a:lnTo>
                <a:lnTo>
                  <a:pt x="103" y="40"/>
                </a:lnTo>
                <a:lnTo>
                  <a:pt x="101" y="40"/>
                </a:lnTo>
                <a:lnTo>
                  <a:pt x="99" y="40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101" y="44"/>
                </a:lnTo>
                <a:lnTo>
                  <a:pt x="103" y="44"/>
                </a:lnTo>
                <a:lnTo>
                  <a:pt x="105" y="44"/>
                </a:lnTo>
                <a:lnTo>
                  <a:pt x="107" y="44"/>
                </a:lnTo>
                <a:lnTo>
                  <a:pt x="109" y="46"/>
                </a:lnTo>
                <a:lnTo>
                  <a:pt x="109" y="48"/>
                </a:lnTo>
                <a:lnTo>
                  <a:pt x="111" y="48"/>
                </a:lnTo>
                <a:lnTo>
                  <a:pt x="111" y="50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4"/>
                </a:lnTo>
                <a:lnTo>
                  <a:pt x="117" y="54"/>
                </a:lnTo>
                <a:lnTo>
                  <a:pt x="115" y="54"/>
                </a:lnTo>
                <a:lnTo>
                  <a:pt x="113" y="54"/>
                </a:lnTo>
                <a:lnTo>
                  <a:pt x="111" y="54"/>
                </a:lnTo>
                <a:lnTo>
                  <a:pt x="111" y="52"/>
                </a:lnTo>
                <a:lnTo>
                  <a:pt x="109" y="52"/>
                </a:lnTo>
                <a:lnTo>
                  <a:pt x="107" y="52"/>
                </a:lnTo>
                <a:lnTo>
                  <a:pt x="105" y="52"/>
                </a:lnTo>
                <a:lnTo>
                  <a:pt x="103" y="52"/>
                </a:lnTo>
                <a:lnTo>
                  <a:pt x="101" y="54"/>
                </a:lnTo>
                <a:lnTo>
                  <a:pt x="103" y="54"/>
                </a:lnTo>
                <a:lnTo>
                  <a:pt x="105" y="54"/>
                </a:lnTo>
                <a:lnTo>
                  <a:pt x="107" y="56"/>
                </a:lnTo>
                <a:lnTo>
                  <a:pt x="109" y="56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lnTo>
                  <a:pt x="119" y="56"/>
                </a:lnTo>
                <a:lnTo>
                  <a:pt x="121" y="56"/>
                </a:lnTo>
                <a:lnTo>
                  <a:pt x="125" y="56"/>
                </a:lnTo>
                <a:lnTo>
                  <a:pt x="127" y="56"/>
                </a:lnTo>
                <a:lnTo>
                  <a:pt x="129" y="56"/>
                </a:lnTo>
                <a:lnTo>
                  <a:pt x="131" y="56"/>
                </a:lnTo>
                <a:lnTo>
                  <a:pt x="133" y="54"/>
                </a:lnTo>
                <a:lnTo>
                  <a:pt x="135" y="54"/>
                </a:lnTo>
                <a:lnTo>
                  <a:pt x="137" y="54"/>
                </a:lnTo>
                <a:lnTo>
                  <a:pt x="139" y="54"/>
                </a:lnTo>
                <a:lnTo>
                  <a:pt x="137" y="54"/>
                </a:lnTo>
                <a:lnTo>
                  <a:pt x="135" y="56"/>
                </a:lnTo>
                <a:lnTo>
                  <a:pt x="133" y="56"/>
                </a:lnTo>
                <a:lnTo>
                  <a:pt x="129" y="56"/>
                </a:lnTo>
                <a:lnTo>
                  <a:pt x="127" y="56"/>
                </a:lnTo>
                <a:lnTo>
                  <a:pt x="123" y="56"/>
                </a:lnTo>
                <a:lnTo>
                  <a:pt x="121" y="56"/>
                </a:lnTo>
                <a:lnTo>
                  <a:pt x="117" y="56"/>
                </a:lnTo>
                <a:lnTo>
                  <a:pt x="115" y="58"/>
                </a:lnTo>
                <a:lnTo>
                  <a:pt x="117" y="58"/>
                </a:lnTo>
                <a:lnTo>
                  <a:pt x="119" y="58"/>
                </a:lnTo>
                <a:lnTo>
                  <a:pt x="121" y="58"/>
                </a:lnTo>
                <a:lnTo>
                  <a:pt x="123" y="58"/>
                </a:lnTo>
                <a:lnTo>
                  <a:pt x="125" y="58"/>
                </a:lnTo>
                <a:lnTo>
                  <a:pt x="123" y="58"/>
                </a:lnTo>
                <a:lnTo>
                  <a:pt x="121" y="60"/>
                </a:lnTo>
                <a:lnTo>
                  <a:pt x="123" y="60"/>
                </a:lnTo>
                <a:lnTo>
                  <a:pt x="121" y="60"/>
                </a:lnTo>
                <a:lnTo>
                  <a:pt x="119" y="60"/>
                </a:lnTo>
                <a:lnTo>
                  <a:pt x="117" y="58"/>
                </a:lnTo>
                <a:lnTo>
                  <a:pt x="115" y="58"/>
                </a:lnTo>
                <a:lnTo>
                  <a:pt x="113" y="58"/>
                </a:lnTo>
                <a:lnTo>
                  <a:pt x="111" y="58"/>
                </a:lnTo>
                <a:lnTo>
                  <a:pt x="109" y="56"/>
                </a:lnTo>
                <a:lnTo>
                  <a:pt x="107" y="56"/>
                </a:lnTo>
                <a:lnTo>
                  <a:pt x="105" y="56"/>
                </a:lnTo>
                <a:lnTo>
                  <a:pt x="103" y="56"/>
                </a:lnTo>
                <a:lnTo>
                  <a:pt x="99" y="56"/>
                </a:lnTo>
                <a:lnTo>
                  <a:pt x="97" y="56"/>
                </a:lnTo>
                <a:lnTo>
                  <a:pt x="95" y="56"/>
                </a:lnTo>
                <a:lnTo>
                  <a:pt x="93" y="56"/>
                </a:lnTo>
                <a:lnTo>
                  <a:pt x="91" y="56"/>
                </a:lnTo>
                <a:lnTo>
                  <a:pt x="89" y="56"/>
                </a:lnTo>
                <a:lnTo>
                  <a:pt x="87" y="56"/>
                </a:lnTo>
                <a:lnTo>
                  <a:pt x="85" y="56"/>
                </a:lnTo>
                <a:lnTo>
                  <a:pt x="83" y="58"/>
                </a:lnTo>
                <a:lnTo>
                  <a:pt x="81" y="58"/>
                </a:lnTo>
                <a:lnTo>
                  <a:pt x="79" y="58"/>
                </a:lnTo>
                <a:lnTo>
                  <a:pt x="77" y="58"/>
                </a:lnTo>
                <a:lnTo>
                  <a:pt x="75" y="58"/>
                </a:lnTo>
                <a:lnTo>
                  <a:pt x="73" y="58"/>
                </a:lnTo>
                <a:lnTo>
                  <a:pt x="71" y="58"/>
                </a:lnTo>
                <a:lnTo>
                  <a:pt x="69" y="60"/>
                </a:lnTo>
                <a:lnTo>
                  <a:pt x="67" y="60"/>
                </a:lnTo>
                <a:lnTo>
                  <a:pt x="65" y="62"/>
                </a:lnTo>
                <a:lnTo>
                  <a:pt x="67" y="62"/>
                </a:lnTo>
                <a:lnTo>
                  <a:pt x="65" y="62"/>
                </a:lnTo>
                <a:lnTo>
                  <a:pt x="63" y="62"/>
                </a:lnTo>
                <a:lnTo>
                  <a:pt x="61" y="62"/>
                </a:lnTo>
                <a:lnTo>
                  <a:pt x="59" y="62"/>
                </a:lnTo>
                <a:lnTo>
                  <a:pt x="57" y="64"/>
                </a:lnTo>
                <a:lnTo>
                  <a:pt x="55" y="66"/>
                </a:lnTo>
                <a:lnTo>
                  <a:pt x="57" y="66"/>
                </a:lnTo>
                <a:lnTo>
                  <a:pt x="55" y="66"/>
                </a:lnTo>
                <a:lnTo>
                  <a:pt x="53" y="68"/>
                </a:lnTo>
                <a:lnTo>
                  <a:pt x="55" y="68"/>
                </a:lnTo>
                <a:lnTo>
                  <a:pt x="57" y="68"/>
                </a:lnTo>
                <a:lnTo>
                  <a:pt x="59" y="68"/>
                </a:lnTo>
                <a:lnTo>
                  <a:pt x="61" y="68"/>
                </a:lnTo>
                <a:lnTo>
                  <a:pt x="63" y="68"/>
                </a:lnTo>
                <a:lnTo>
                  <a:pt x="65" y="66"/>
                </a:lnTo>
                <a:lnTo>
                  <a:pt x="67" y="66"/>
                </a:lnTo>
                <a:lnTo>
                  <a:pt x="69" y="66"/>
                </a:lnTo>
                <a:lnTo>
                  <a:pt x="71" y="66"/>
                </a:lnTo>
                <a:lnTo>
                  <a:pt x="73" y="64"/>
                </a:lnTo>
                <a:lnTo>
                  <a:pt x="75" y="64"/>
                </a:lnTo>
                <a:lnTo>
                  <a:pt x="77" y="64"/>
                </a:lnTo>
                <a:lnTo>
                  <a:pt x="75" y="64"/>
                </a:lnTo>
                <a:lnTo>
                  <a:pt x="73" y="66"/>
                </a:lnTo>
                <a:lnTo>
                  <a:pt x="71" y="66"/>
                </a:lnTo>
                <a:lnTo>
                  <a:pt x="69" y="68"/>
                </a:lnTo>
                <a:lnTo>
                  <a:pt x="67" y="68"/>
                </a:lnTo>
                <a:lnTo>
                  <a:pt x="69" y="68"/>
                </a:lnTo>
                <a:lnTo>
                  <a:pt x="71" y="68"/>
                </a:lnTo>
                <a:lnTo>
                  <a:pt x="73" y="68"/>
                </a:lnTo>
                <a:lnTo>
                  <a:pt x="75" y="68"/>
                </a:lnTo>
                <a:lnTo>
                  <a:pt x="77" y="68"/>
                </a:lnTo>
                <a:lnTo>
                  <a:pt x="79" y="66"/>
                </a:lnTo>
                <a:lnTo>
                  <a:pt x="81" y="66"/>
                </a:lnTo>
                <a:lnTo>
                  <a:pt x="83" y="66"/>
                </a:lnTo>
                <a:lnTo>
                  <a:pt x="85" y="64"/>
                </a:lnTo>
                <a:lnTo>
                  <a:pt x="87" y="64"/>
                </a:lnTo>
                <a:lnTo>
                  <a:pt x="89" y="64"/>
                </a:lnTo>
                <a:lnTo>
                  <a:pt x="91" y="62"/>
                </a:lnTo>
                <a:lnTo>
                  <a:pt x="93" y="62"/>
                </a:lnTo>
                <a:lnTo>
                  <a:pt x="91" y="62"/>
                </a:lnTo>
                <a:lnTo>
                  <a:pt x="89" y="64"/>
                </a:lnTo>
                <a:lnTo>
                  <a:pt x="91" y="64"/>
                </a:lnTo>
                <a:lnTo>
                  <a:pt x="87" y="64"/>
                </a:lnTo>
                <a:lnTo>
                  <a:pt x="85" y="66"/>
                </a:lnTo>
                <a:lnTo>
                  <a:pt x="87" y="66"/>
                </a:lnTo>
                <a:lnTo>
                  <a:pt x="89" y="66"/>
                </a:lnTo>
                <a:lnTo>
                  <a:pt x="91" y="66"/>
                </a:lnTo>
                <a:lnTo>
                  <a:pt x="93" y="66"/>
                </a:lnTo>
                <a:lnTo>
                  <a:pt x="95" y="66"/>
                </a:lnTo>
                <a:lnTo>
                  <a:pt x="93" y="68"/>
                </a:lnTo>
                <a:lnTo>
                  <a:pt x="91" y="66"/>
                </a:lnTo>
                <a:lnTo>
                  <a:pt x="89" y="66"/>
                </a:lnTo>
                <a:lnTo>
                  <a:pt x="87" y="66"/>
                </a:lnTo>
                <a:lnTo>
                  <a:pt x="85" y="66"/>
                </a:lnTo>
                <a:lnTo>
                  <a:pt x="83" y="66"/>
                </a:lnTo>
                <a:lnTo>
                  <a:pt x="81" y="68"/>
                </a:lnTo>
                <a:lnTo>
                  <a:pt x="83" y="68"/>
                </a:lnTo>
                <a:lnTo>
                  <a:pt x="85" y="68"/>
                </a:lnTo>
                <a:lnTo>
                  <a:pt x="87" y="68"/>
                </a:lnTo>
                <a:lnTo>
                  <a:pt x="89" y="68"/>
                </a:lnTo>
                <a:lnTo>
                  <a:pt x="87" y="68"/>
                </a:lnTo>
                <a:lnTo>
                  <a:pt x="85" y="68"/>
                </a:lnTo>
                <a:lnTo>
                  <a:pt x="83" y="70"/>
                </a:lnTo>
                <a:lnTo>
                  <a:pt x="81" y="68"/>
                </a:lnTo>
                <a:lnTo>
                  <a:pt x="79" y="68"/>
                </a:lnTo>
                <a:lnTo>
                  <a:pt x="77" y="68"/>
                </a:lnTo>
                <a:lnTo>
                  <a:pt x="75" y="70"/>
                </a:lnTo>
                <a:lnTo>
                  <a:pt x="73" y="70"/>
                </a:lnTo>
                <a:lnTo>
                  <a:pt x="71" y="70"/>
                </a:lnTo>
                <a:lnTo>
                  <a:pt x="73" y="72"/>
                </a:lnTo>
                <a:lnTo>
                  <a:pt x="77" y="72"/>
                </a:lnTo>
                <a:lnTo>
                  <a:pt x="81" y="70"/>
                </a:lnTo>
                <a:lnTo>
                  <a:pt x="83" y="70"/>
                </a:lnTo>
                <a:lnTo>
                  <a:pt x="85" y="72"/>
                </a:lnTo>
                <a:lnTo>
                  <a:pt x="83" y="72"/>
                </a:lnTo>
                <a:lnTo>
                  <a:pt x="81" y="72"/>
                </a:lnTo>
                <a:lnTo>
                  <a:pt x="79" y="72"/>
                </a:lnTo>
                <a:lnTo>
                  <a:pt x="77" y="72"/>
                </a:lnTo>
                <a:lnTo>
                  <a:pt x="75" y="72"/>
                </a:lnTo>
                <a:lnTo>
                  <a:pt x="73" y="72"/>
                </a:lnTo>
                <a:lnTo>
                  <a:pt x="75" y="72"/>
                </a:lnTo>
                <a:lnTo>
                  <a:pt x="73" y="72"/>
                </a:lnTo>
                <a:lnTo>
                  <a:pt x="73" y="74"/>
                </a:lnTo>
                <a:lnTo>
                  <a:pt x="71" y="74"/>
                </a:lnTo>
                <a:lnTo>
                  <a:pt x="73" y="76"/>
                </a:lnTo>
                <a:lnTo>
                  <a:pt x="75" y="76"/>
                </a:lnTo>
                <a:lnTo>
                  <a:pt x="77" y="74"/>
                </a:lnTo>
                <a:lnTo>
                  <a:pt x="79" y="74"/>
                </a:lnTo>
                <a:lnTo>
                  <a:pt x="77" y="74"/>
                </a:lnTo>
                <a:lnTo>
                  <a:pt x="75" y="76"/>
                </a:lnTo>
                <a:lnTo>
                  <a:pt x="73" y="76"/>
                </a:lnTo>
                <a:lnTo>
                  <a:pt x="75" y="76"/>
                </a:lnTo>
                <a:lnTo>
                  <a:pt x="77" y="76"/>
                </a:lnTo>
                <a:lnTo>
                  <a:pt x="79" y="76"/>
                </a:lnTo>
                <a:lnTo>
                  <a:pt x="81" y="78"/>
                </a:lnTo>
                <a:lnTo>
                  <a:pt x="83" y="78"/>
                </a:lnTo>
                <a:lnTo>
                  <a:pt x="85" y="76"/>
                </a:lnTo>
                <a:lnTo>
                  <a:pt x="87" y="76"/>
                </a:lnTo>
                <a:lnTo>
                  <a:pt x="89" y="76"/>
                </a:lnTo>
                <a:lnTo>
                  <a:pt x="91" y="76"/>
                </a:lnTo>
                <a:lnTo>
                  <a:pt x="93" y="74"/>
                </a:lnTo>
                <a:lnTo>
                  <a:pt x="95" y="74"/>
                </a:lnTo>
                <a:lnTo>
                  <a:pt x="97" y="74"/>
                </a:lnTo>
                <a:lnTo>
                  <a:pt x="99" y="72"/>
                </a:lnTo>
                <a:lnTo>
                  <a:pt x="101" y="72"/>
                </a:lnTo>
                <a:lnTo>
                  <a:pt x="103" y="72"/>
                </a:lnTo>
                <a:lnTo>
                  <a:pt x="105" y="70"/>
                </a:lnTo>
                <a:lnTo>
                  <a:pt x="107" y="70"/>
                </a:lnTo>
                <a:lnTo>
                  <a:pt x="109" y="68"/>
                </a:lnTo>
                <a:lnTo>
                  <a:pt x="111" y="68"/>
                </a:lnTo>
                <a:lnTo>
                  <a:pt x="109" y="70"/>
                </a:lnTo>
                <a:lnTo>
                  <a:pt x="107" y="70"/>
                </a:lnTo>
                <a:lnTo>
                  <a:pt x="105" y="72"/>
                </a:lnTo>
                <a:lnTo>
                  <a:pt x="103" y="72"/>
                </a:lnTo>
                <a:lnTo>
                  <a:pt x="101" y="74"/>
                </a:lnTo>
                <a:lnTo>
                  <a:pt x="99" y="74"/>
                </a:lnTo>
                <a:lnTo>
                  <a:pt x="97" y="74"/>
                </a:lnTo>
                <a:lnTo>
                  <a:pt x="95" y="76"/>
                </a:lnTo>
                <a:lnTo>
                  <a:pt x="93" y="76"/>
                </a:lnTo>
                <a:lnTo>
                  <a:pt x="91" y="76"/>
                </a:lnTo>
                <a:lnTo>
                  <a:pt x="89" y="78"/>
                </a:lnTo>
                <a:lnTo>
                  <a:pt x="87" y="78"/>
                </a:lnTo>
                <a:lnTo>
                  <a:pt x="85" y="78"/>
                </a:lnTo>
                <a:lnTo>
                  <a:pt x="83" y="78"/>
                </a:lnTo>
                <a:lnTo>
                  <a:pt x="85" y="80"/>
                </a:lnTo>
                <a:lnTo>
                  <a:pt x="83" y="80"/>
                </a:lnTo>
                <a:lnTo>
                  <a:pt x="81" y="78"/>
                </a:lnTo>
                <a:lnTo>
                  <a:pt x="79" y="78"/>
                </a:lnTo>
                <a:lnTo>
                  <a:pt x="77" y="78"/>
                </a:lnTo>
                <a:lnTo>
                  <a:pt x="75" y="78"/>
                </a:lnTo>
                <a:lnTo>
                  <a:pt x="73" y="80"/>
                </a:lnTo>
                <a:lnTo>
                  <a:pt x="71" y="80"/>
                </a:lnTo>
                <a:lnTo>
                  <a:pt x="69" y="80"/>
                </a:lnTo>
                <a:lnTo>
                  <a:pt x="67" y="78"/>
                </a:lnTo>
                <a:lnTo>
                  <a:pt x="65" y="78"/>
                </a:lnTo>
                <a:lnTo>
                  <a:pt x="63" y="78"/>
                </a:lnTo>
                <a:lnTo>
                  <a:pt x="61" y="78"/>
                </a:lnTo>
                <a:lnTo>
                  <a:pt x="59" y="78"/>
                </a:lnTo>
                <a:lnTo>
                  <a:pt x="61" y="76"/>
                </a:lnTo>
                <a:lnTo>
                  <a:pt x="63" y="74"/>
                </a:lnTo>
                <a:lnTo>
                  <a:pt x="61" y="74"/>
                </a:lnTo>
                <a:lnTo>
                  <a:pt x="59" y="72"/>
                </a:lnTo>
                <a:lnTo>
                  <a:pt x="57" y="72"/>
                </a:lnTo>
                <a:lnTo>
                  <a:pt x="55" y="72"/>
                </a:lnTo>
                <a:lnTo>
                  <a:pt x="53" y="72"/>
                </a:lnTo>
                <a:lnTo>
                  <a:pt x="51" y="72"/>
                </a:lnTo>
                <a:lnTo>
                  <a:pt x="50" y="72"/>
                </a:lnTo>
                <a:lnTo>
                  <a:pt x="46" y="72"/>
                </a:lnTo>
                <a:lnTo>
                  <a:pt x="44" y="72"/>
                </a:lnTo>
                <a:lnTo>
                  <a:pt x="42" y="72"/>
                </a:lnTo>
                <a:lnTo>
                  <a:pt x="40" y="72"/>
                </a:lnTo>
                <a:lnTo>
                  <a:pt x="38" y="74"/>
                </a:lnTo>
                <a:lnTo>
                  <a:pt x="36" y="76"/>
                </a:lnTo>
                <a:lnTo>
                  <a:pt x="38" y="76"/>
                </a:lnTo>
                <a:lnTo>
                  <a:pt x="40" y="78"/>
                </a:lnTo>
                <a:lnTo>
                  <a:pt x="38" y="80"/>
                </a:lnTo>
                <a:lnTo>
                  <a:pt x="40" y="80"/>
                </a:lnTo>
                <a:lnTo>
                  <a:pt x="42" y="80"/>
                </a:lnTo>
                <a:lnTo>
                  <a:pt x="44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4" y="80"/>
                </a:lnTo>
                <a:lnTo>
                  <a:pt x="40" y="82"/>
                </a:lnTo>
                <a:lnTo>
                  <a:pt x="44" y="82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6" y="84"/>
                </a:lnTo>
                <a:lnTo>
                  <a:pt x="34" y="84"/>
                </a:lnTo>
                <a:lnTo>
                  <a:pt x="32" y="82"/>
                </a:lnTo>
                <a:lnTo>
                  <a:pt x="30" y="82"/>
                </a:lnTo>
                <a:lnTo>
                  <a:pt x="28" y="84"/>
                </a:lnTo>
                <a:lnTo>
                  <a:pt x="26" y="82"/>
                </a:lnTo>
                <a:lnTo>
                  <a:pt x="24" y="82"/>
                </a:lnTo>
                <a:lnTo>
                  <a:pt x="22" y="84"/>
                </a:lnTo>
                <a:lnTo>
                  <a:pt x="20" y="84"/>
                </a:lnTo>
                <a:lnTo>
                  <a:pt x="18" y="84"/>
                </a:lnTo>
                <a:lnTo>
                  <a:pt x="16" y="84"/>
                </a:lnTo>
                <a:lnTo>
                  <a:pt x="14" y="86"/>
                </a:lnTo>
                <a:lnTo>
                  <a:pt x="12" y="86"/>
                </a:lnTo>
                <a:lnTo>
                  <a:pt x="10" y="86"/>
                </a:lnTo>
                <a:lnTo>
                  <a:pt x="8" y="86"/>
                </a:lnTo>
                <a:lnTo>
                  <a:pt x="6" y="88"/>
                </a:lnTo>
                <a:lnTo>
                  <a:pt x="4" y="90"/>
                </a:lnTo>
                <a:lnTo>
                  <a:pt x="2" y="90"/>
                </a:lnTo>
                <a:lnTo>
                  <a:pt x="0" y="92"/>
                </a:lnTo>
                <a:lnTo>
                  <a:pt x="2" y="92"/>
                </a:lnTo>
                <a:lnTo>
                  <a:pt x="2" y="94"/>
                </a:lnTo>
                <a:lnTo>
                  <a:pt x="4" y="94"/>
                </a:lnTo>
                <a:lnTo>
                  <a:pt x="6" y="94"/>
                </a:lnTo>
                <a:lnTo>
                  <a:pt x="8" y="92"/>
                </a:lnTo>
                <a:lnTo>
                  <a:pt x="10" y="9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1" name="Freeform 1741"/>
          <p:cNvSpPr>
            <a:spLocks/>
          </p:cNvSpPr>
          <p:nvPr/>
        </p:nvSpPr>
        <p:spPr bwMode="auto">
          <a:xfrm>
            <a:off x="1998663" y="3108325"/>
            <a:ext cx="19050" cy="28575"/>
          </a:xfrm>
          <a:custGeom>
            <a:avLst/>
            <a:gdLst>
              <a:gd name="T0" fmla="*/ 15120938 w 12"/>
              <a:gd name="T1" fmla="*/ 0 h 18"/>
              <a:gd name="T2" fmla="*/ 15120938 w 12"/>
              <a:gd name="T3" fmla="*/ 0 h 18"/>
              <a:gd name="T4" fmla="*/ 20161250 w 12"/>
              <a:gd name="T5" fmla="*/ 0 h 18"/>
              <a:gd name="T6" fmla="*/ 20161250 w 12"/>
              <a:gd name="T7" fmla="*/ 5040313 h 18"/>
              <a:gd name="T8" fmla="*/ 25201563 w 12"/>
              <a:gd name="T9" fmla="*/ 10080625 h 18"/>
              <a:gd name="T10" fmla="*/ 25201563 w 12"/>
              <a:gd name="T11" fmla="*/ 15120938 h 18"/>
              <a:gd name="T12" fmla="*/ 25201563 w 12"/>
              <a:gd name="T13" fmla="*/ 20161250 h 18"/>
              <a:gd name="T14" fmla="*/ 30241875 w 12"/>
              <a:gd name="T15" fmla="*/ 25201563 h 18"/>
              <a:gd name="T16" fmla="*/ 30241875 w 12"/>
              <a:gd name="T17" fmla="*/ 25201563 h 18"/>
              <a:gd name="T18" fmla="*/ 30241875 w 12"/>
              <a:gd name="T19" fmla="*/ 30241875 h 18"/>
              <a:gd name="T20" fmla="*/ 30241875 w 12"/>
              <a:gd name="T21" fmla="*/ 35282188 h 18"/>
              <a:gd name="T22" fmla="*/ 25201563 w 12"/>
              <a:gd name="T23" fmla="*/ 40322500 h 18"/>
              <a:gd name="T24" fmla="*/ 20161250 w 12"/>
              <a:gd name="T25" fmla="*/ 45362813 h 18"/>
              <a:gd name="T26" fmla="*/ 15120938 w 12"/>
              <a:gd name="T27" fmla="*/ 45362813 h 18"/>
              <a:gd name="T28" fmla="*/ 10080625 w 12"/>
              <a:gd name="T29" fmla="*/ 40322500 h 18"/>
              <a:gd name="T30" fmla="*/ 10080625 w 12"/>
              <a:gd name="T31" fmla="*/ 35282188 h 18"/>
              <a:gd name="T32" fmla="*/ 5040313 w 12"/>
              <a:gd name="T33" fmla="*/ 35282188 h 18"/>
              <a:gd name="T34" fmla="*/ 0 w 12"/>
              <a:gd name="T35" fmla="*/ 35282188 h 18"/>
              <a:gd name="T36" fmla="*/ 0 w 12"/>
              <a:gd name="T37" fmla="*/ 30241875 h 18"/>
              <a:gd name="T38" fmla="*/ 0 w 12"/>
              <a:gd name="T39" fmla="*/ 25201563 h 18"/>
              <a:gd name="T40" fmla="*/ 5040313 w 12"/>
              <a:gd name="T41" fmla="*/ 30241875 h 18"/>
              <a:gd name="T42" fmla="*/ 5040313 w 12"/>
              <a:gd name="T43" fmla="*/ 25201563 h 18"/>
              <a:gd name="T44" fmla="*/ 5040313 w 12"/>
              <a:gd name="T45" fmla="*/ 25201563 h 18"/>
              <a:gd name="T46" fmla="*/ 10080625 w 12"/>
              <a:gd name="T47" fmla="*/ 20161250 h 18"/>
              <a:gd name="T48" fmla="*/ 10080625 w 12"/>
              <a:gd name="T49" fmla="*/ 15120938 h 18"/>
              <a:gd name="T50" fmla="*/ 15120938 w 12"/>
              <a:gd name="T51" fmla="*/ 10080625 h 18"/>
              <a:gd name="T52" fmla="*/ 15120938 w 12"/>
              <a:gd name="T53" fmla="*/ 5040313 h 18"/>
              <a:gd name="T54" fmla="*/ 10080625 w 12"/>
              <a:gd name="T55" fmla="*/ 0 h 18"/>
              <a:gd name="T56" fmla="*/ 15120938 w 12"/>
              <a:gd name="T57" fmla="*/ 0 h 1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8">
                <a:moveTo>
                  <a:pt x="6" y="0"/>
                </a:move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0" y="16"/>
                </a:lnTo>
                <a:lnTo>
                  <a:pt x="8" y="18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2" name="Freeform 1742"/>
          <p:cNvSpPr>
            <a:spLocks/>
          </p:cNvSpPr>
          <p:nvPr/>
        </p:nvSpPr>
        <p:spPr bwMode="auto">
          <a:xfrm>
            <a:off x="1998663" y="3108325"/>
            <a:ext cx="19050" cy="28575"/>
          </a:xfrm>
          <a:custGeom>
            <a:avLst/>
            <a:gdLst>
              <a:gd name="T0" fmla="*/ 15120938 w 12"/>
              <a:gd name="T1" fmla="*/ 0 h 18"/>
              <a:gd name="T2" fmla="*/ 15120938 w 12"/>
              <a:gd name="T3" fmla="*/ 0 h 18"/>
              <a:gd name="T4" fmla="*/ 20161250 w 12"/>
              <a:gd name="T5" fmla="*/ 0 h 18"/>
              <a:gd name="T6" fmla="*/ 20161250 w 12"/>
              <a:gd name="T7" fmla="*/ 5040313 h 18"/>
              <a:gd name="T8" fmla="*/ 25201563 w 12"/>
              <a:gd name="T9" fmla="*/ 10080625 h 18"/>
              <a:gd name="T10" fmla="*/ 25201563 w 12"/>
              <a:gd name="T11" fmla="*/ 15120938 h 18"/>
              <a:gd name="T12" fmla="*/ 25201563 w 12"/>
              <a:gd name="T13" fmla="*/ 20161250 h 18"/>
              <a:gd name="T14" fmla="*/ 30241875 w 12"/>
              <a:gd name="T15" fmla="*/ 25201563 h 18"/>
              <a:gd name="T16" fmla="*/ 30241875 w 12"/>
              <a:gd name="T17" fmla="*/ 25201563 h 18"/>
              <a:gd name="T18" fmla="*/ 30241875 w 12"/>
              <a:gd name="T19" fmla="*/ 30241875 h 18"/>
              <a:gd name="T20" fmla="*/ 30241875 w 12"/>
              <a:gd name="T21" fmla="*/ 35282188 h 18"/>
              <a:gd name="T22" fmla="*/ 25201563 w 12"/>
              <a:gd name="T23" fmla="*/ 40322500 h 18"/>
              <a:gd name="T24" fmla="*/ 20161250 w 12"/>
              <a:gd name="T25" fmla="*/ 45362813 h 18"/>
              <a:gd name="T26" fmla="*/ 15120938 w 12"/>
              <a:gd name="T27" fmla="*/ 45362813 h 18"/>
              <a:gd name="T28" fmla="*/ 10080625 w 12"/>
              <a:gd name="T29" fmla="*/ 40322500 h 18"/>
              <a:gd name="T30" fmla="*/ 10080625 w 12"/>
              <a:gd name="T31" fmla="*/ 35282188 h 18"/>
              <a:gd name="T32" fmla="*/ 5040313 w 12"/>
              <a:gd name="T33" fmla="*/ 35282188 h 18"/>
              <a:gd name="T34" fmla="*/ 0 w 12"/>
              <a:gd name="T35" fmla="*/ 35282188 h 18"/>
              <a:gd name="T36" fmla="*/ 0 w 12"/>
              <a:gd name="T37" fmla="*/ 30241875 h 18"/>
              <a:gd name="T38" fmla="*/ 0 w 12"/>
              <a:gd name="T39" fmla="*/ 25201563 h 18"/>
              <a:gd name="T40" fmla="*/ 5040313 w 12"/>
              <a:gd name="T41" fmla="*/ 30241875 h 18"/>
              <a:gd name="T42" fmla="*/ 5040313 w 12"/>
              <a:gd name="T43" fmla="*/ 25201563 h 18"/>
              <a:gd name="T44" fmla="*/ 5040313 w 12"/>
              <a:gd name="T45" fmla="*/ 25201563 h 18"/>
              <a:gd name="T46" fmla="*/ 10080625 w 12"/>
              <a:gd name="T47" fmla="*/ 20161250 h 18"/>
              <a:gd name="T48" fmla="*/ 10080625 w 12"/>
              <a:gd name="T49" fmla="*/ 15120938 h 18"/>
              <a:gd name="T50" fmla="*/ 15120938 w 12"/>
              <a:gd name="T51" fmla="*/ 10080625 h 18"/>
              <a:gd name="T52" fmla="*/ 15120938 w 12"/>
              <a:gd name="T53" fmla="*/ 5040313 h 18"/>
              <a:gd name="T54" fmla="*/ 10080625 w 12"/>
              <a:gd name="T55" fmla="*/ 0 h 18"/>
              <a:gd name="T56" fmla="*/ 15120938 w 12"/>
              <a:gd name="T57" fmla="*/ 0 h 1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8">
                <a:moveTo>
                  <a:pt x="6" y="0"/>
                </a:move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lnTo>
                  <a:pt x="12" y="12"/>
                </a:lnTo>
                <a:lnTo>
                  <a:pt x="12" y="14"/>
                </a:lnTo>
                <a:lnTo>
                  <a:pt x="10" y="16"/>
                </a:lnTo>
                <a:lnTo>
                  <a:pt x="8" y="18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3" name="Freeform 1743"/>
          <p:cNvSpPr>
            <a:spLocks/>
          </p:cNvSpPr>
          <p:nvPr/>
        </p:nvSpPr>
        <p:spPr bwMode="auto">
          <a:xfrm>
            <a:off x="2008188" y="3136900"/>
            <a:ext cx="12700" cy="19051"/>
          </a:xfrm>
          <a:custGeom>
            <a:avLst/>
            <a:gdLst>
              <a:gd name="T0" fmla="*/ 10080625 w 8"/>
              <a:gd name="T1" fmla="*/ 30241875 h 12"/>
              <a:gd name="T2" fmla="*/ 5040313 w 8"/>
              <a:gd name="T3" fmla="*/ 30241875 h 12"/>
              <a:gd name="T4" fmla="*/ 10080625 w 8"/>
              <a:gd name="T5" fmla="*/ 30241875 h 12"/>
              <a:gd name="T6" fmla="*/ 15120938 w 8"/>
              <a:gd name="T7" fmla="*/ 25201563 h 12"/>
              <a:gd name="T8" fmla="*/ 10080625 w 8"/>
              <a:gd name="T9" fmla="*/ 25201563 h 12"/>
              <a:gd name="T10" fmla="*/ 5040313 w 8"/>
              <a:gd name="T11" fmla="*/ 25201563 h 12"/>
              <a:gd name="T12" fmla="*/ 5040313 w 8"/>
              <a:gd name="T13" fmla="*/ 20161250 h 12"/>
              <a:gd name="T14" fmla="*/ 5040313 w 8"/>
              <a:gd name="T15" fmla="*/ 15120938 h 12"/>
              <a:gd name="T16" fmla="*/ 0 w 8"/>
              <a:gd name="T17" fmla="*/ 10080625 h 12"/>
              <a:gd name="T18" fmla="*/ 5040313 w 8"/>
              <a:gd name="T19" fmla="*/ 5040313 h 12"/>
              <a:gd name="T20" fmla="*/ 10080625 w 8"/>
              <a:gd name="T21" fmla="*/ 5040313 h 12"/>
              <a:gd name="T22" fmla="*/ 15120938 w 8"/>
              <a:gd name="T23" fmla="*/ 0 h 12"/>
              <a:gd name="T24" fmla="*/ 15120938 w 8"/>
              <a:gd name="T25" fmla="*/ 5040313 h 12"/>
              <a:gd name="T26" fmla="*/ 10080625 w 8"/>
              <a:gd name="T27" fmla="*/ 10080625 h 12"/>
              <a:gd name="T28" fmla="*/ 10080625 w 8"/>
              <a:gd name="T29" fmla="*/ 15120938 h 12"/>
              <a:gd name="T30" fmla="*/ 15120938 w 8"/>
              <a:gd name="T31" fmla="*/ 10080625 h 12"/>
              <a:gd name="T32" fmla="*/ 15120938 w 8"/>
              <a:gd name="T33" fmla="*/ 5040313 h 12"/>
              <a:gd name="T34" fmla="*/ 20161250 w 8"/>
              <a:gd name="T35" fmla="*/ 10080625 h 12"/>
              <a:gd name="T36" fmla="*/ 20161250 w 8"/>
              <a:gd name="T37" fmla="*/ 15120938 h 12"/>
              <a:gd name="T38" fmla="*/ 20161250 w 8"/>
              <a:gd name="T39" fmla="*/ 20161250 h 12"/>
              <a:gd name="T40" fmla="*/ 20161250 w 8"/>
              <a:gd name="T41" fmla="*/ 25201563 h 12"/>
              <a:gd name="T42" fmla="*/ 15120938 w 8"/>
              <a:gd name="T43" fmla="*/ 25201563 h 12"/>
              <a:gd name="T44" fmla="*/ 10080625 w 8"/>
              <a:gd name="T45" fmla="*/ 30241875 h 12"/>
              <a:gd name="T46" fmla="*/ 10080625 w 8"/>
              <a:gd name="T47" fmla="*/ 30241875 h 1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12">
                <a:moveTo>
                  <a:pt x="4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4" name="Freeform 1744"/>
          <p:cNvSpPr>
            <a:spLocks/>
          </p:cNvSpPr>
          <p:nvPr/>
        </p:nvSpPr>
        <p:spPr bwMode="auto">
          <a:xfrm>
            <a:off x="2008188" y="3136900"/>
            <a:ext cx="12700" cy="19051"/>
          </a:xfrm>
          <a:custGeom>
            <a:avLst/>
            <a:gdLst>
              <a:gd name="T0" fmla="*/ 10080625 w 8"/>
              <a:gd name="T1" fmla="*/ 30241875 h 12"/>
              <a:gd name="T2" fmla="*/ 5040313 w 8"/>
              <a:gd name="T3" fmla="*/ 30241875 h 12"/>
              <a:gd name="T4" fmla="*/ 10080625 w 8"/>
              <a:gd name="T5" fmla="*/ 30241875 h 12"/>
              <a:gd name="T6" fmla="*/ 15120938 w 8"/>
              <a:gd name="T7" fmla="*/ 25201563 h 12"/>
              <a:gd name="T8" fmla="*/ 10080625 w 8"/>
              <a:gd name="T9" fmla="*/ 25201563 h 12"/>
              <a:gd name="T10" fmla="*/ 5040313 w 8"/>
              <a:gd name="T11" fmla="*/ 25201563 h 12"/>
              <a:gd name="T12" fmla="*/ 5040313 w 8"/>
              <a:gd name="T13" fmla="*/ 20161250 h 12"/>
              <a:gd name="T14" fmla="*/ 5040313 w 8"/>
              <a:gd name="T15" fmla="*/ 15120938 h 12"/>
              <a:gd name="T16" fmla="*/ 0 w 8"/>
              <a:gd name="T17" fmla="*/ 10080625 h 12"/>
              <a:gd name="T18" fmla="*/ 5040313 w 8"/>
              <a:gd name="T19" fmla="*/ 5040313 h 12"/>
              <a:gd name="T20" fmla="*/ 10080625 w 8"/>
              <a:gd name="T21" fmla="*/ 5040313 h 12"/>
              <a:gd name="T22" fmla="*/ 15120938 w 8"/>
              <a:gd name="T23" fmla="*/ 0 h 12"/>
              <a:gd name="T24" fmla="*/ 15120938 w 8"/>
              <a:gd name="T25" fmla="*/ 5040313 h 12"/>
              <a:gd name="T26" fmla="*/ 10080625 w 8"/>
              <a:gd name="T27" fmla="*/ 10080625 h 12"/>
              <a:gd name="T28" fmla="*/ 10080625 w 8"/>
              <a:gd name="T29" fmla="*/ 15120938 h 12"/>
              <a:gd name="T30" fmla="*/ 15120938 w 8"/>
              <a:gd name="T31" fmla="*/ 10080625 h 12"/>
              <a:gd name="T32" fmla="*/ 15120938 w 8"/>
              <a:gd name="T33" fmla="*/ 5040313 h 12"/>
              <a:gd name="T34" fmla="*/ 20161250 w 8"/>
              <a:gd name="T35" fmla="*/ 10080625 h 12"/>
              <a:gd name="T36" fmla="*/ 20161250 w 8"/>
              <a:gd name="T37" fmla="*/ 15120938 h 12"/>
              <a:gd name="T38" fmla="*/ 20161250 w 8"/>
              <a:gd name="T39" fmla="*/ 20161250 h 12"/>
              <a:gd name="T40" fmla="*/ 20161250 w 8"/>
              <a:gd name="T41" fmla="*/ 25201563 h 12"/>
              <a:gd name="T42" fmla="*/ 15120938 w 8"/>
              <a:gd name="T43" fmla="*/ 25201563 h 12"/>
              <a:gd name="T44" fmla="*/ 10080625 w 8"/>
              <a:gd name="T45" fmla="*/ 30241875 h 12"/>
              <a:gd name="T46" fmla="*/ 10080625 w 8"/>
              <a:gd name="T47" fmla="*/ 30241875 h 1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12">
                <a:moveTo>
                  <a:pt x="4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5" name="Freeform 1751"/>
          <p:cNvSpPr>
            <a:spLocks noEditPoints="1"/>
          </p:cNvSpPr>
          <p:nvPr/>
        </p:nvSpPr>
        <p:spPr bwMode="auto">
          <a:xfrm>
            <a:off x="2490791" y="1444624"/>
            <a:ext cx="161925" cy="50800"/>
          </a:xfrm>
          <a:custGeom>
            <a:avLst/>
            <a:gdLst>
              <a:gd name="T0" fmla="*/ 246975313 w 102"/>
              <a:gd name="T1" fmla="*/ 30241875 h 32"/>
              <a:gd name="T2" fmla="*/ 231854375 w 102"/>
              <a:gd name="T3" fmla="*/ 30241875 h 32"/>
              <a:gd name="T4" fmla="*/ 221773750 w 102"/>
              <a:gd name="T5" fmla="*/ 30241875 h 32"/>
              <a:gd name="T6" fmla="*/ 206652813 w 102"/>
              <a:gd name="T7" fmla="*/ 30241875 h 32"/>
              <a:gd name="T8" fmla="*/ 186491563 w 102"/>
              <a:gd name="T9" fmla="*/ 30241875 h 32"/>
              <a:gd name="T10" fmla="*/ 171370625 w 102"/>
              <a:gd name="T11" fmla="*/ 35282188 h 32"/>
              <a:gd name="T12" fmla="*/ 151209375 w 102"/>
              <a:gd name="T13" fmla="*/ 35282188 h 32"/>
              <a:gd name="T14" fmla="*/ 156249688 w 102"/>
              <a:gd name="T15" fmla="*/ 40322500 h 32"/>
              <a:gd name="T16" fmla="*/ 171370625 w 102"/>
              <a:gd name="T17" fmla="*/ 45362813 h 32"/>
              <a:gd name="T18" fmla="*/ 156249688 w 102"/>
              <a:gd name="T19" fmla="*/ 45362813 h 32"/>
              <a:gd name="T20" fmla="*/ 161290000 w 102"/>
              <a:gd name="T21" fmla="*/ 50403125 h 32"/>
              <a:gd name="T22" fmla="*/ 176410938 w 102"/>
              <a:gd name="T23" fmla="*/ 50403125 h 32"/>
              <a:gd name="T24" fmla="*/ 191531875 w 102"/>
              <a:gd name="T25" fmla="*/ 50403125 h 32"/>
              <a:gd name="T26" fmla="*/ 201612500 w 102"/>
              <a:gd name="T27" fmla="*/ 55443438 h 32"/>
              <a:gd name="T28" fmla="*/ 181451250 w 102"/>
              <a:gd name="T29" fmla="*/ 55443438 h 32"/>
              <a:gd name="T30" fmla="*/ 171370625 w 102"/>
              <a:gd name="T31" fmla="*/ 55443438 h 32"/>
              <a:gd name="T32" fmla="*/ 166330313 w 102"/>
              <a:gd name="T33" fmla="*/ 60483750 h 32"/>
              <a:gd name="T34" fmla="*/ 176410938 w 102"/>
              <a:gd name="T35" fmla="*/ 65524063 h 32"/>
              <a:gd name="T36" fmla="*/ 191531875 w 102"/>
              <a:gd name="T37" fmla="*/ 65524063 h 32"/>
              <a:gd name="T38" fmla="*/ 201612500 w 102"/>
              <a:gd name="T39" fmla="*/ 70564375 h 32"/>
              <a:gd name="T40" fmla="*/ 226814063 w 102"/>
              <a:gd name="T41" fmla="*/ 65524063 h 32"/>
              <a:gd name="T42" fmla="*/ 231854375 w 102"/>
              <a:gd name="T43" fmla="*/ 60483750 h 32"/>
              <a:gd name="T44" fmla="*/ 257055938 w 102"/>
              <a:gd name="T45" fmla="*/ 30241875 h 32"/>
              <a:gd name="T46" fmla="*/ 196572188 w 102"/>
              <a:gd name="T47" fmla="*/ 0 h 32"/>
              <a:gd name="T48" fmla="*/ 257055938 w 102"/>
              <a:gd name="T49" fmla="*/ 50403125 h 32"/>
              <a:gd name="T50" fmla="*/ 15120938 w 102"/>
              <a:gd name="T51" fmla="*/ 80645000 h 32"/>
              <a:gd name="T52" fmla="*/ 20161250 w 102"/>
              <a:gd name="T53" fmla="*/ 80645000 h 32"/>
              <a:gd name="T54" fmla="*/ 35282188 w 102"/>
              <a:gd name="T55" fmla="*/ 80645000 h 32"/>
              <a:gd name="T56" fmla="*/ 50403125 w 102"/>
              <a:gd name="T57" fmla="*/ 75604688 h 32"/>
              <a:gd name="T58" fmla="*/ 65524063 w 102"/>
              <a:gd name="T59" fmla="*/ 75604688 h 32"/>
              <a:gd name="T60" fmla="*/ 85685313 w 102"/>
              <a:gd name="T61" fmla="*/ 70564375 h 32"/>
              <a:gd name="T62" fmla="*/ 80645000 w 102"/>
              <a:gd name="T63" fmla="*/ 65524063 h 32"/>
              <a:gd name="T64" fmla="*/ 95765938 w 102"/>
              <a:gd name="T65" fmla="*/ 60483750 h 32"/>
              <a:gd name="T66" fmla="*/ 90725625 w 102"/>
              <a:gd name="T67" fmla="*/ 55443438 h 32"/>
              <a:gd name="T68" fmla="*/ 75604688 w 102"/>
              <a:gd name="T69" fmla="*/ 55443438 h 32"/>
              <a:gd name="T70" fmla="*/ 70564375 w 102"/>
              <a:gd name="T71" fmla="*/ 50403125 h 32"/>
              <a:gd name="T72" fmla="*/ 60483750 w 102"/>
              <a:gd name="T73" fmla="*/ 50403125 h 32"/>
              <a:gd name="T74" fmla="*/ 45362813 w 102"/>
              <a:gd name="T75" fmla="*/ 45362813 h 32"/>
              <a:gd name="T76" fmla="*/ 20161250 w 102"/>
              <a:gd name="T77" fmla="*/ 45362813 h 32"/>
              <a:gd name="T78" fmla="*/ 15120938 w 102"/>
              <a:gd name="T79" fmla="*/ 55443438 h 32"/>
              <a:gd name="T80" fmla="*/ 0 w 102"/>
              <a:gd name="T81" fmla="*/ 55443438 h 32"/>
              <a:gd name="T82" fmla="*/ 5040313 w 102"/>
              <a:gd name="T83" fmla="*/ 65524063 h 32"/>
              <a:gd name="T84" fmla="*/ 10080625 w 102"/>
              <a:gd name="T85" fmla="*/ 65524063 h 32"/>
              <a:gd name="T86" fmla="*/ 25201563 w 102"/>
              <a:gd name="T87" fmla="*/ 70564375 h 32"/>
              <a:gd name="T88" fmla="*/ 10080625 w 102"/>
              <a:gd name="T89" fmla="*/ 70564375 h 32"/>
              <a:gd name="T90" fmla="*/ 5040313 w 102"/>
              <a:gd name="T91" fmla="*/ 75604688 h 32"/>
              <a:gd name="T92" fmla="*/ 5040313 w 102"/>
              <a:gd name="T93" fmla="*/ 80645000 h 3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02" h="32">
                <a:moveTo>
                  <a:pt x="102" y="12"/>
                </a:move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2"/>
                </a:lnTo>
                <a:lnTo>
                  <a:pt x="92" y="12"/>
                </a:lnTo>
                <a:lnTo>
                  <a:pt x="90" y="12"/>
                </a:lnTo>
                <a:lnTo>
                  <a:pt x="88" y="12"/>
                </a:lnTo>
                <a:lnTo>
                  <a:pt x="86" y="12"/>
                </a:lnTo>
                <a:lnTo>
                  <a:pt x="84" y="12"/>
                </a:lnTo>
                <a:lnTo>
                  <a:pt x="82" y="12"/>
                </a:lnTo>
                <a:lnTo>
                  <a:pt x="80" y="12"/>
                </a:lnTo>
                <a:lnTo>
                  <a:pt x="76" y="12"/>
                </a:lnTo>
                <a:lnTo>
                  <a:pt x="74" y="12"/>
                </a:lnTo>
                <a:lnTo>
                  <a:pt x="72" y="12"/>
                </a:lnTo>
                <a:lnTo>
                  <a:pt x="70" y="14"/>
                </a:lnTo>
                <a:lnTo>
                  <a:pt x="68" y="14"/>
                </a:lnTo>
                <a:lnTo>
                  <a:pt x="64" y="14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6" y="18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62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2" y="20"/>
                </a:lnTo>
                <a:lnTo>
                  <a:pt x="74" y="20"/>
                </a:lnTo>
                <a:lnTo>
                  <a:pt x="76" y="20"/>
                </a:lnTo>
                <a:lnTo>
                  <a:pt x="78" y="22"/>
                </a:lnTo>
                <a:lnTo>
                  <a:pt x="80" y="22"/>
                </a:lnTo>
                <a:lnTo>
                  <a:pt x="76" y="22"/>
                </a:lnTo>
                <a:lnTo>
                  <a:pt x="72" y="22"/>
                </a:lnTo>
                <a:lnTo>
                  <a:pt x="70" y="22"/>
                </a:lnTo>
                <a:lnTo>
                  <a:pt x="68" y="22"/>
                </a:lnTo>
                <a:lnTo>
                  <a:pt x="66" y="22"/>
                </a:lnTo>
                <a:lnTo>
                  <a:pt x="64" y="22"/>
                </a:lnTo>
                <a:lnTo>
                  <a:pt x="66" y="24"/>
                </a:lnTo>
                <a:lnTo>
                  <a:pt x="68" y="24"/>
                </a:lnTo>
                <a:lnTo>
                  <a:pt x="70" y="24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8" y="26"/>
                </a:lnTo>
                <a:lnTo>
                  <a:pt x="80" y="26"/>
                </a:lnTo>
                <a:lnTo>
                  <a:pt x="80" y="28"/>
                </a:lnTo>
                <a:lnTo>
                  <a:pt x="86" y="28"/>
                </a:lnTo>
                <a:lnTo>
                  <a:pt x="88" y="28"/>
                </a:lnTo>
                <a:lnTo>
                  <a:pt x="90" y="26"/>
                </a:lnTo>
                <a:lnTo>
                  <a:pt x="88" y="26"/>
                </a:lnTo>
                <a:lnTo>
                  <a:pt x="90" y="24"/>
                </a:lnTo>
                <a:lnTo>
                  <a:pt x="92" y="24"/>
                </a:lnTo>
                <a:lnTo>
                  <a:pt x="94" y="24"/>
                </a:lnTo>
                <a:lnTo>
                  <a:pt x="94" y="26"/>
                </a:lnTo>
                <a:lnTo>
                  <a:pt x="102" y="12"/>
                </a:lnTo>
                <a:close/>
                <a:moveTo>
                  <a:pt x="78" y="0"/>
                </a:moveTo>
                <a:lnTo>
                  <a:pt x="76" y="0"/>
                </a:lnTo>
                <a:lnTo>
                  <a:pt x="78" y="0"/>
                </a:lnTo>
                <a:close/>
                <a:moveTo>
                  <a:pt x="98" y="22"/>
                </a:moveTo>
                <a:lnTo>
                  <a:pt x="100" y="20"/>
                </a:lnTo>
                <a:lnTo>
                  <a:pt x="102" y="20"/>
                </a:lnTo>
                <a:lnTo>
                  <a:pt x="98" y="22"/>
                </a:lnTo>
                <a:close/>
                <a:moveTo>
                  <a:pt x="4" y="32"/>
                </a:moveTo>
                <a:lnTo>
                  <a:pt x="6" y="32"/>
                </a:lnTo>
                <a:lnTo>
                  <a:pt x="8" y="32"/>
                </a:lnTo>
                <a:lnTo>
                  <a:pt x="10" y="32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32" y="30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32" y="26"/>
                </a:lnTo>
                <a:lnTo>
                  <a:pt x="34" y="26"/>
                </a:lnTo>
                <a:lnTo>
                  <a:pt x="36" y="24"/>
                </a:lnTo>
                <a:lnTo>
                  <a:pt x="38" y="24"/>
                </a:lnTo>
                <a:lnTo>
                  <a:pt x="40" y="24"/>
                </a:lnTo>
                <a:lnTo>
                  <a:pt x="38" y="22"/>
                </a:lnTo>
                <a:lnTo>
                  <a:pt x="36" y="22"/>
                </a:lnTo>
                <a:lnTo>
                  <a:pt x="34" y="22"/>
                </a:lnTo>
                <a:lnTo>
                  <a:pt x="32" y="22"/>
                </a:lnTo>
                <a:lnTo>
                  <a:pt x="30" y="22"/>
                </a:lnTo>
                <a:lnTo>
                  <a:pt x="28" y="22"/>
                </a:lnTo>
                <a:lnTo>
                  <a:pt x="26" y="22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6" y="20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2" y="24"/>
                </a:lnTo>
                <a:lnTo>
                  <a:pt x="0" y="24"/>
                </a:lnTo>
                <a:lnTo>
                  <a:pt x="2" y="26"/>
                </a:ln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2" y="30"/>
                </a:lnTo>
                <a:lnTo>
                  <a:pt x="4" y="30"/>
                </a:lnTo>
                <a:lnTo>
                  <a:pt x="2" y="32"/>
                </a:lnTo>
                <a:lnTo>
                  <a:pt x="4" y="3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6" name="Freeform 1752"/>
          <p:cNvSpPr>
            <a:spLocks noEditPoints="1"/>
          </p:cNvSpPr>
          <p:nvPr/>
        </p:nvSpPr>
        <p:spPr bwMode="auto">
          <a:xfrm>
            <a:off x="2490791" y="1444624"/>
            <a:ext cx="161925" cy="50800"/>
          </a:xfrm>
          <a:custGeom>
            <a:avLst/>
            <a:gdLst>
              <a:gd name="T0" fmla="*/ 246975313 w 102"/>
              <a:gd name="T1" fmla="*/ 30241875 h 32"/>
              <a:gd name="T2" fmla="*/ 231854375 w 102"/>
              <a:gd name="T3" fmla="*/ 30241875 h 32"/>
              <a:gd name="T4" fmla="*/ 221773750 w 102"/>
              <a:gd name="T5" fmla="*/ 30241875 h 32"/>
              <a:gd name="T6" fmla="*/ 206652813 w 102"/>
              <a:gd name="T7" fmla="*/ 30241875 h 32"/>
              <a:gd name="T8" fmla="*/ 186491563 w 102"/>
              <a:gd name="T9" fmla="*/ 30241875 h 32"/>
              <a:gd name="T10" fmla="*/ 171370625 w 102"/>
              <a:gd name="T11" fmla="*/ 35282188 h 32"/>
              <a:gd name="T12" fmla="*/ 151209375 w 102"/>
              <a:gd name="T13" fmla="*/ 35282188 h 32"/>
              <a:gd name="T14" fmla="*/ 156249688 w 102"/>
              <a:gd name="T15" fmla="*/ 40322500 h 32"/>
              <a:gd name="T16" fmla="*/ 171370625 w 102"/>
              <a:gd name="T17" fmla="*/ 45362813 h 32"/>
              <a:gd name="T18" fmla="*/ 156249688 w 102"/>
              <a:gd name="T19" fmla="*/ 45362813 h 32"/>
              <a:gd name="T20" fmla="*/ 161290000 w 102"/>
              <a:gd name="T21" fmla="*/ 50403125 h 32"/>
              <a:gd name="T22" fmla="*/ 176410938 w 102"/>
              <a:gd name="T23" fmla="*/ 50403125 h 32"/>
              <a:gd name="T24" fmla="*/ 191531875 w 102"/>
              <a:gd name="T25" fmla="*/ 50403125 h 32"/>
              <a:gd name="T26" fmla="*/ 201612500 w 102"/>
              <a:gd name="T27" fmla="*/ 55443438 h 32"/>
              <a:gd name="T28" fmla="*/ 181451250 w 102"/>
              <a:gd name="T29" fmla="*/ 55443438 h 32"/>
              <a:gd name="T30" fmla="*/ 171370625 w 102"/>
              <a:gd name="T31" fmla="*/ 55443438 h 32"/>
              <a:gd name="T32" fmla="*/ 166330313 w 102"/>
              <a:gd name="T33" fmla="*/ 60483750 h 32"/>
              <a:gd name="T34" fmla="*/ 176410938 w 102"/>
              <a:gd name="T35" fmla="*/ 65524063 h 32"/>
              <a:gd name="T36" fmla="*/ 191531875 w 102"/>
              <a:gd name="T37" fmla="*/ 65524063 h 32"/>
              <a:gd name="T38" fmla="*/ 201612500 w 102"/>
              <a:gd name="T39" fmla="*/ 70564375 h 32"/>
              <a:gd name="T40" fmla="*/ 226814063 w 102"/>
              <a:gd name="T41" fmla="*/ 65524063 h 32"/>
              <a:gd name="T42" fmla="*/ 231854375 w 102"/>
              <a:gd name="T43" fmla="*/ 60483750 h 32"/>
              <a:gd name="T44" fmla="*/ 196572188 w 102"/>
              <a:gd name="T45" fmla="*/ 0 h 32"/>
              <a:gd name="T46" fmla="*/ 252015625 w 102"/>
              <a:gd name="T47" fmla="*/ 50403125 h 32"/>
              <a:gd name="T48" fmla="*/ 15120938 w 102"/>
              <a:gd name="T49" fmla="*/ 80645000 h 32"/>
              <a:gd name="T50" fmla="*/ 20161250 w 102"/>
              <a:gd name="T51" fmla="*/ 80645000 h 32"/>
              <a:gd name="T52" fmla="*/ 35282188 w 102"/>
              <a:gd name="T53" fmla="*/ 80645000 h 32"/>
              <a:gd name="T54" fmla="*/ 50403125 w 102"/>
              <a:gd name="T55" fmla="*/ 75604688 h 32"/>
              <a:gd name="T56" fmla="*/ 65524063 w 102"/>
              <a:gd name="T57" fmla="*/ 75604688 h 32"/>
              <a:gd name="T58" fmla="*/ 85685313 w 102"/>
              <a:gd name="T59" fmla="*/ 70564375 h 32"/>
              <a:gd name="T60" fmla="*/ 80645000 w 102"/>
              <a:gd name="T61" fmla="*/ 65524063 h 32"/>
              <a:gd name="T62" fmla="*/ 95765938 w 102"/>
              <a:gd name="T63" fmla="*/ 60483750 h 32"/>
              <a:gd name="T64" fmla="*/ 90725625 w 102"/>
              <a:gd name="T65" fmla="*/ 55443438 h 32"/>
              <a:gd name="T66" fmla="*/ 75604688 w 102"/>
              <a:gd name="T67" fmla="*/ 55443438 h 32"/>
              <a:gd name="T68" fmla="*/ 70564375 w 102"/>
              <a:gd name="T69" fmla="*/ 50403125 h 32"/>
              <a:gd name="T70" fmla="*/ 60483750 w 102"/>
              <a:gd name="T71" fmla="*/ 50403125 h 32"/>
              <a:gd name="T72" fmla="*/ 45362813 w 102"/>
              <a:gd name="T73" fmla="*/ 45362813 h 32"/>
              <a:gd name="T74" fmla="*/ 20161250 w 102"/>
              <a:gd name="T75" fmla="*/ 45362813 h 32"/>
              <a:gd name="T76" fmla="*/ 15120938 w 102"/>
              <a:gd name="T77" fmla="*/ 55443438 h 32"/>
              <a:gd name="T78" fmla="*/ 0 w 102"/>
              <a:gd name="T79" fmla="*/ 55443438 h 32"/>
              <a:gd name="T80" fmla="*/ 5040313 w 102"/>
              <a:gd name="T81" fmla="*/ 65524063 h 32"/>
              <a:gd name="T82" fmla="*/ 10080625 w 102"/>
              <a:gd name="T83" fmla="*/ 65524063 h 32"/>
              <a:gd name="T84" fmla="*/ 25201563 w 102"/>
              <a:gd name="T85" fmla="*/ 70564375 h 32"/>
              <a:gd name="T86" fmla="*/ 10080625 w 102"/>
              <a:gd name="T87" fmla="*/ 70564375 h 32"/>
              <a:gd name="T88" fmla="*/ 5040313 w 102"/>
              <a:gd name="T89" fmla="*/ 75604688 h 32"/>
              <a:gd name="T90" fmla="*/ 5040313 w 102"/>
              <a:gd name="T91" fmla="*/ 80645000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" h="32">
                <a:moveTo>
                  <a:pt x="102" y="12"/>
                </a:moveTo>
                <a:lnTo>
                  <a:pt x="100" y="12"/>
                </a:lnTo>
                <a:lnTo>
                  <a:pt x="98" y="12"/>
                </a:lnTo>
                <a:lnTo>
                  <a:pt x="96" y="12"/>
                </a:lnTo>
                <a:lnTo>
                  <a:pt x="94" y="12"/>
                </a:lnTo>
                <a:lnTo>
                  <a:pt x="92" y="12"/>
                </a:lnTo>
                <a:lnTo>
                  <a:pt x="90" y="12"/>
                </a:lnTo>
                <a:lnTo>
                  <a:pt x="88" y="12"/>
                </a:lnTo>
                <a:lnTo>
                  <a:pt x="86" y="12"/>
                </a:lnTo>
                <a:lnTo>
                  <a:pt x="84" y="12"/>
                </a:lnTo>
                <a:lnTo>
                  <a:pt x="82" y="12"/>
                </a:lnTo>
                <a:lnTo>
                  <a:pt x="80" y="12"/>
                </a:lnTo>
                <a:lnTo>
                  <a:pt x="76" y="12"/>
                </a:lnTo>
                <a:lnTo>
                  <a:pt x="74" y="12"/>
                </a:lnTo>
                <a:lnTo>
                  <a:pt x="72" y="12"/>
                </a:lnTo>
                <a:lnTo>
                  <a:pt x="70" y="14"/>
                </a:lnTo>
                <a:lnTo>
                  <a:pt x="68" y="14"/>
                </a:lnTo>
                <a:lnTo>
                  <a:pt x="64" y="14"/>
                </a:lnTo>
                <a:lnTo>
                  <a:pt x="62" y="14"/>
                </a:lnTo>
                <a:lnTo>
                  <a:pt x="60" y="14"/>
                </a:lnTo>
                <a:lnTo>
                  <a:pt x="58" y="14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6" y="18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62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2" y="20"/>
                </a:lnTo>
                <a:lnTo>
                  <a:pt x="74" y="20"/>
                </a:lnTo>
                <a:lnTo>
                  <a:pt x="76" y="20"/>
                </a:lnTo>
                <a:lnTo>
                  <a:pt x="78" y="22"/>
                </a:lnTo>
                <a:lnTo>
                  <a:pt x="80" y="22"/>
                </a:lnTo>
                <a:lnTo>
                  <a:pt x="76" y="22"/>
                </a:lnTo>
                <a:lnTo>
                  <a:pt x="72" y="22"/>
                </a:lnTo>
                <a:lnTo>
                  <a:pt x="70" y="22"/>
                </a:lnTo>
                <a:lnTo>
                  <a:pt x="68" y="22"/>
                </a:lnTo>
                <a:lnTo>
                  <a:pt x="66" y="22"/>
                </a:lnTo>
                <a:lnTo>
                  <a:pt x="64" y="22"/>
                </a:lnTo>
                <a:lnTo>
                  <a:pt x="66" y="24"/>
                </a:lnTo>
                <a:lnTo>
                  <a:pt x="68" y="24"/>
                </a:lnTo>
                <a:lnTo>
                  <a:pt x="70" y="24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8" y="26"/>
                </a:lnTo>
                <a:lnTo>
                  <a:pt x="80" y="26"/>
                </a:lnTo>
                <a:lnTo>
                  <a:pt x="80" y="28"/>
                </a:lnTo>
                <a:lnTo>
                  <a:pt x="86" y="28"/>
                </a:lnTo>
                <a:lnTo>
                  <a:pt x="88" y="28"/>
                </a:lnTo>
                <a:lnTo>
                  <a:pt x="90" y="26"/>
                </a:lnTo>
                <a:lnTo>
                  <a:pt x="88" y="26"/>
                </a:lnTo>
                <a:lnTo>
                  <a:pt x="90" y="24"/>
                </a:lnTo>
                <a:lnTo>
                  <a:pt x="92" y="24"/>
                </a:lnTo>
                <a:lnTo>
                  <a:pt x="94" y="24"/>
                </a:lnTo>
                <a:lnTo>
                  <a:pt x="94" y="26"/>
                </a:lnTo>
                <a:moveTo>
                  <a:pt x="78" y="0"/>
                </a:moveTo>
                <a:lnTo>
                  <a:pt x="76" y="0"/>
                </a:lnTo>
                <a:moveTo>
                  <a:pt x="98" y="22"/>
                </a:moveTo>
                <a:lnTo>
                  <a:pt x="100" y="20"/>
                </a:lnTo>
                <a:lnTo>
                  <a:pt x="102" y="20"/>
                </a:lnTo>
                <a:moveTo>
                  <a:pt x="4" y="32"/>
                </a:moveTo>
                <a:lnTo>
                  <a:pt x="6" y="32"/>
                </a:lnTo>
                <a:lnTo>
                  <a:pt x="8" y="32"/>
                </a:lnTo>
                <a:lnTo>
                  <a:pt x="10" y="32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4" y="32"/>
                </a:lnTo>
                <a:lnTo>
                  <a:pt x="16" y="32"/>
                </a:lnTo>
                <a:lnTo>
                  <a:pt x="18" y="32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32" y="30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32" y="26"/>
                </a:lnTo>
                <a:lnTo>
                  <a:pt x="34" y="26"/>
                </a:lnTo>
                <a:lnTo>
                  <a:pt x="36" y="24"/>
                </a:lnTo>
                <a:lnTo>
                  <a:pt x="38" y="24"/>
                </a:lnTo>
                <a:lnTo>
                  <a:pt x="40" y="24"/>
                </a:lnTo>
                <a:lnTo>
                  <a:pt x="38" y="22"/>
                </a:lnTo>
                <a:lnTo>
                  <a:pt x="36" y="22"/>
                </a:lnTo>
                <a:lnTo>
                  <a:pt x="34" y="22"/>
                </a:lnTo>
                <a:lnTo>
                  <a:pt x="32" y="22"/>
                </a:lnTo>
                <a:lnTo>
                  <a:pt x="30" y="22"/>
                </a:lnTo>
                <a:lnTo>
                  <a:pt x="28" y="22"/>
                </a:lnTo>
                <a:lnTo>
                  <a:pt x="26" y="22"/>
                </a:lnTo>
                <a:lnTo>
                  <a:pt x="28" y="20"/>
                </a:lnTo>
                <a:lnTo>
                  <a:pt x="26" y="20"/>
                </a:lnTo>
                <a:lnTo>
                  <a:pt x="24" y="20"/>
                </a:lnTo>
                <a:lnTo>
                  <a:pt x="22" y="18"/>
                </a:lnTo>
                <a:lnTo>
                  <a:pt x="20" y="18"/>
                </a:lnTo>
                <a:lnTo>
                  <a:pt x="18" y="18"/>
                </a:lnTo>
                <a:lnTo>
                  <a:pt x="16" y="18"/>
                </a:lnTo>
                <a:lnTo>
                  <a:pt x="10" y="18"/>
                </a:lnTo>
                <a:lnTo>
                  <a:pt x="8" y="18"/>
                </a:lnTo>
                <a:lnTo>
                  <a:pt x="6" y="18"/>
                </a:lnTo>
                <a:lnTo>
                  <a:pt x="6" y="20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2" y="24"/>
                </a:lnTo>
                <a:lnTo>
                  <a:pt x="0" y="24"/>
                </a:lnTo>
                <a:lnTo>
                  <a:pt x="2" y="26"/>
                </a:ln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6" y="26"/>
                </a:lnTo>
                <a:lnTo>
                  <a:pt x="8" y="26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2" y="30"/>
                </a:lnTo>
                <a:lnTo>
                  <a:pt x="4" y="30"/>
                </a:lnTo>
                <a:lnTo>
                  <a:pt x="2" y="32"/>
                </a:lnTo>
                <a:lnTo>
                  <a:pt x="4" y="3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7" name="Freeform 1753"/>
          <p:cNvSpPr>
            <a:spLocks noEditPoints="1"/>
          </p:cNvSpPr>
          <p:nvPr/>
        </p:nvSpPr>
        <p:spPr bwMode="auto">
          <a:xfrm>
            <a:off x="2147888" y="1701801"/>
            <a:ext cx="419100" cy="230188"/>
          </a:xfrm>
          <a:custGeom>
            <a:avLst/>
            <a:gdLst>
              <a:gd name="T0" fmla="*/ 45362813 w 264"/>
              <a:gd name="T1" fmla="*/ 340222627 h 145"/>
              <a:gd name="T2" fmla="*/ 50403125 w 264"/>
              <a:gd name="T3" fmla="*/ 340222627 h 145"/>
              <a:gd name="T4" fmla="*/ 0 w 264"/>
              <a:gd name="T5" fmla="*/ 365424244 h 145"/>
              <a:gd name="T6" fmla="*/ 5040313 w 264"/>
              <a:gd name="T7" fmla="*/ 365424244 h 145"/>
              <a:gd name="T8" fmla="*/ 141128750 w 264"/>
              <a:gd name="T9" fmla="*/ 65524205 h 145"/>
              <a:gd name="T10" fmla="*/ 156249688 w 264"/>
              <a:gd name="T11" fmla="*/ 60483881 h 145"/>
              <a:gd name="T12" fmla="*/ 171370625 w 264"/>
              <a:gd name="T13" fmla="*/ 55443558 h 145"/>
              <a:gd name="T14" fmla="*/ 186491563 w 264"/>
              <a:gd name="T15" fmla="*/ 50403234 h 145"/>
              <a:gd name="T16" fmla="*/ 196572188 w 264"/>
              <a:gd name="T17" fmla="*/ 45362911 h 145"/>
              <a:gd name="T18" fmla="*/ 186491563 w 264"/>
              <a:gd name="T19" fmla="*/ 45362911 h 145"/>
              <a:gd name="T20" fmla="*/ 181451250 w 264"/>
              <a:gd name="T21" fmla="*/ 35282264 h 145"/>
              <a:gd name="T22" fmla="*/ 176410938 w 264"/>
              <a:gd name="T23" fmla="*/ 35282264 h 145"/>
              <a:gd name="T24" fmla="*/ 181451250 w 264"/>
              <a:gd name="T25" fmla="*/ 25201617 h 145"/>
              <a:gd name="T26" fmla="*/ 171370625 w 264"/>
              <a:gd name="T27" fmla="*/ 20161294 h 145"/>
              <a:gd name="T28" fmla="*/ 161290000 w 264"/>
              <a:gd name="T29" fmla="*/ 10080647 h 145"/>
              <a:gd name="T30" fmla="*/ 151209375 w 264"/>
              <a:gd name="T31" fmla="*/ 0 h 145"/>
              <a:gd name="T32" fmla="*/ 141128750 w 264"/>
              <a:gd name="T33" fmla="*/ 5040323 h 145"/>
              <a:gd name="T34" fmla="*/ 126007813 w 264"/>
              <a:gd name="T35" fmla="*/ 15120970 h 145"/>
              <a:gd name="T36" fmla="*/ 120967500 w 264"/>
              <a:gd name="T37" fmla="*/ 15120970 h 145"/>
              <a:gd name="T38" fmla="*/ 110886875 w 264"/>
              <a:gd name="T39" fmla="*/ 25201617 h 145"/>
              <a:gd name="T40" fmla="*/ 100806250 w 264"/>
              <a:gd name="T41" fmla="*/ 30241941 h 145"/>
              <a:gd name="T42" fmla="*/ 85685313 w 264"/>
              <a:gd name="T43" fmla="*/ 35282264 h 145"/>
              <a:gd name="T44" fmla="*/ 70564375 w 264"/>
              <a:gd name="T45" fmla="*/ 35282264 h 145"/>
              <a:gd name="T46" fmla="*/ 60483750 w 264"/>
              <a:gd name="T47" fmla="*/ 40322588 h 145"/>
              <a:gd name="T48" fmla="*/ 70564375 w 264"/>
              <a:gd name="T49" fmla="*/ 45362911 h 145"/>
              <a:gd name="T50" fmla="*/ 75604688 w 264"/>
              <a:gd name="T51" fmla="*/ 45362911 h 145"/>
              <a:gd name="T52" fmla="*/ 90725625 w 264"/>
              <a:gd name="T53" fmla="*/ 50403234 h 145"/>
              <a:gd name="T54" fmla="*/ 95765938 w 264"/>
              <a:gd name="T55" fmla="*/ 55443558 h 145"/>
              <a:gd name="T56" fmla="*/ 110886875 w 264"/>
              <a:gd name="T57" fmla="*/ 60483881 h 145"/>
              <a:gd name="T58" fmla="*/ 120967500 w 264"/>
              <a:gd name="T59" fmla="*/ 60483881 h 145"/>
              <a:gd name="T60" fmla="*/ 136088438 w 264"/>
              <a:gd name="T61" fmla="*/ 65524205 h 145"/>
              <a:gd name="T62" fmla="*/ 35282188 w 264"/>
              <a:gd name="T63" fmla="*/ 80645175 h 145"/>
              <a:gd name="T64" fmla="*/ 367942813 w 264"/>
              <a:gd name="T65" fmla="*/ 50403234 h 145"/>
              <a:gd name="T66" fmla="*/ 372983125 w 264"/>
              <a:gd name="T67" fmla="*/ 50403234 h 145"/>
              <a:gd name="T68" fmla="*/ 660280938 w 264"/>
              <a:gd name="T69" fmla="*/ 5040323 h 145"/>
              <a:gd name="T70" fmla="*/ 619958438 w 264"/>
              <a:gd name="T71" fmla="*/ 5040323 h 145"/>
              <a:gd name="T72" fmla="*/ 624998750 w 264"/>
              <a:gd name="T73" fmla="*/ 5040323 h 145"/>
              <a:gd name="T74" fmla="*/ 539313438 w 264"/>
              <a:gd name="T75" fmla="*/ 35282264 h 145"/>
              <a:gd name="T76" fmla="*/ 378023438 w 264"/>
              <a:gd name="T77" fmla="*/ 40322588 h 145"/>
              <a:gd name="T78" fmla="*/ 619958438 w 264"/>
              <a:gd name="T79" fmla="*/ 70564528 h 145"/>
              <a:gd name="T80" fmla="*/ 624998750 w 264"/>
              <a:gd name="T81" fmla="*/ 70564528 h 145"/>
              <a:gd name="T82" fmla="*/ 468749063 w 264"/>
              <a:gd name="T83" fmla="*/ 80645175 h 145"/>
              <a:gd name="T84" fmla="*/ 453628125 w 264"/>
              <a:gd name="T85" fmla="*/ 95766146 h 145"/>
              <a:gd name="T86" fmla="*/ 443547500 w 264"/>
              <a:gd name="T87" fmla="*/ 90725822 h 145"/>
              <a:gd name="T88" fmla="*/ 448587813 w 264"/>
              <a:gd name="T89" fmla="*/ 80645175 h 145"/>
              <a:gd name="T90" fmla="*/ 463708750 w 264"/>
              <a:gd name="T91" fmla="*/ 70564528 h 145"/>
              <a:gd name="T92" fmla="*/ 468749063 w 264"/>
              <a:gd name="T93" fmla="*/ 75604852 h 14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64" h="145">
                <a:moveTo>
                  <a:pt x="18" y="135"/>
                </a:moveTo>
                <a:lnTo>
                  <a:pt x="16" y="135"/>
                </a:lnTo>
                <a:lnTo>
                  <a:pt x="18" y="135"/>
                </a:lnTo>
                <a:close/>
                <a:moveTo>
                  <a:pt x="22" y="135"/>
                </a:moveTo>
                <a:lnTo>
                  <a:pt x="20" y="135"/>
                </a:lnTo>
                <a:lnTo>
                  <a:pt x="22" y="135"/>
                </a:lnTo>
                <a:close/>
                <a:moveTo>
                  <a:pt x="0" y="145"/>
                </a:moveTo>
                <a:lnTo>
                  <a:pt x="2" y="143"/>
                </a:lnTo>
                <a:lnTo>
                  <a:pt x="4" y="145"/>
                </a:lnTo>
                <a:lnTo>
                  <a:pt x="2" y="145"/>
                </a:lnTo>
                <a:lnTo>
                  <a:pt x="0" y="145"/>
                </a:lnTo>
                <a:close/>
                <a:moveTo>
                  <a:pt x="56" y="26"/>
                </a:moveTo>
                <a:lnTo>
                  <a:pt x="56" y="26"/>
                </a:lnTo>
                <a:lnTo>
                  <a:pt x="58" y="26"/>
                </a:lnTo>
                <a:lnTo>
                  <a:pt x="60" y="24"/>
                </a:lnTo>
                <a:lnTo>
                  <a:pt x="62" y="24"/>
                </a:lnTo>
                <a:lnTo>
                  <a:pt x="64" y="22"/>
                </a:lnTo>
                <a:lnTo>
                  <a:pt x="66" y="22"/>
                </a:lnTo>
                <a:lnTo>
                  <a:pt x="68" y="22"/>
                </a:lnTo>
                <a:lnTo>
                  <a:pt x="70" y="20"/>
                </a:lnTo>
                <a:lnTo>
                  <a:pt x="72" y="20"/>
                </a:lnTo>
                <a:lnTo>
                  <a:pt x="74" y="20"/>
                </a:lnTo>
                <a:lnTo>
                  <a:pt x="76" y="20"/>
                </a:lnTo>
                <a:lnTo>
                  <a:pt x="78" y="20"/>
                </a:lnTo>
                <a:lnTo>
                  <a:pt x="78" y="18"/>
                </a:lnTo>
                <a:lnTo>
                  <a:pt x="76" y="18"/>
                </a:lnTo>
                <a:lnTo>
                  <a:pt x="74" y="18"/>
                </a:lnTo>
                <a:lnTo>
                  <a:pt x="72" y="18"/>
                </a:lnTo>
                <a:lnTo>
                  <a:pt x="72" y="16"/>
                </a:lnTo>
                <a:lnTo>
                  <a:pt x="72" y="14"/>
                </a:lnTo>
                <a:lnTo>
                  <a:pt x="74" y="12"/>
                </a:lnTo>
                <a:lnTo>
                  <a:pt x="72" y="12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0" y="8"/>
                </a:lnTo>
                <a:lnTo>
                  <a:pt x="68" y="8"/>
                </a:lnTo>
                <a:lnTo>
                  <a:pt x="66" y="6"/>
                </a:lnTo>
                <a:lnTo>
                  <a:pt x="66" y="4"/>
                </a:lnTo>
                <a:lnTo>
                  <a:pt x="64" y="4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6" y="2"/>
                </a:lnTo>
                <a:lnTo>
                  <a:pt x="54" y="2"/>
                </a:lnTo>
                <a:lnTo>
                  <a:pt x="52" y="4"/>
                </a:lnTo>
                <a:lnTo>
                  <a:pt x="50" y="6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8"/>
                </a:lnTo>
                <a:lnTo>
                  <a:pt x="44" y="10"/>
                </a:lnTo>
                <a:lnTo>
                  <a:pt x="42" y="10"/>
                </a:lnTo>
                <a:lnTo>
                  <a:pt x="40" y="12"/>
                </a:lnTo>
                <a:lnTo>
                  <a:pt x="38" y="12"/>
                </a:lnTo>
                <a:lnTo>
                  <a:pt x="36" y="12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4" y="14"/>
                </a:lnTo>
                <a:lnTo>
                  <a:pt x="24" y="16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6"/>
                </a:lnTo>
                <a:lnTo>
                  <a:pt x="32" y="16"/>
                </a:lnTo>
                <a:lnTo>
                  <a:pt x="30" y="18"/>
                </a:lnTo>
                <a:lnTo>
                  <a:pt x="32" y="20"/>
                </a:lnTo>
                <a:lnTo>
                  <a:pt x="34" y="20"/>
                </a:lnTo>
                <a:lnTo>
                  <a:pt x="36" y="20"/>
                </a:lnTo>
                <a:lnTo>
                  <a:pt x="38" y="18"/>
                </a:lnTo>
                <a:lnTo>
                  <a:pt x="36" y="20"/>
                </a:lnTo>
                <a:lnTo>
                  <a:pt x="38" y="22"/>
                </a:lnTo>
                <a:lnTo>
                  <a:pt x="40" y="22"/>
                </a:lnTo>
                <a:lnTo>
                  <a:pt x="42" y="22"/>
                </a:lnTo>
                <a:lnTo>
                  <a:pt x="44" y="24"/>
                </a:lnTo>
                <a:lnTo>
                  <a:pt x="46" y="24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6"/>
                </a:lnTo>
                <a:lnTo>
                  <a:pt x="56" y="26"/>
                </a:lnTo>
                <a:close/>
                <a:moveTo>
                  <a:pt x="16" y="32"/>
                </a:moveTo>
                <a:lnTo>
                  <a:pt x="14" y="32"/>
                </a:lnTo>
                <a:lnTo>
                  <a:pt x="16" y="32"/>
                </a:lnTo>
                <a:close/>
                <a:moveTo>
                  <a:pt x="148" y="20"/>
                </a:moveTo>
                <a:lnTo>
                  <a:pt x="146" y="20"/>
                </a:lnTo>
                <a:lnTo>
                  <a:pt x="148" y="20"/>
                </a:lnTo>
                <a:close/>
                <a:moveTo>
                  <a:pt x="148" y="20"/>
                </a:moveTo>
                <a:lnTo>
                  <a:pt x="148" y="20"/>
                </a:lnTo>
                <a:close/>
                <a:moveTo>
                  <a:pt x="262" y="0"/>
                </a:moveTo>
                <a:lnTo>
                  <a:pt x="264" y="2"/>
                </a:lnTo>
                <a:lnTo>
                  <a:pt x="262" y="2"/>
                </a:lnTo>
                <a:lnTo>
                  <a:pt x="262" y="0"/>
                </a:lnTo>
                <a:close/>
                <a:moveTo>
                  <a:pt x="248" y="2"/>
                </a:moveTo>
                <a:lnTo>
                  <a:pt x="246" y="2"/>
                </a:lnTo>
                <a:lnTo>
                  <a:pt x="244" y="2"/>
                </a:lnTo>
                <a:lnTo>
                  <a:pt x="246" y="2"/>
                </a:lnTo>
                <a:lnTo>
                  <a:pt x="248" y="2"/>
                </a:lnTo>
                <a:close/>
                <a:moveTo>
                  <a:pt x="216" y="14"/>
                </a:moveTo>
                <a:lnTo>
                  <a:pt x="214" y="14"/>
                </a:lnTo>
                <a:lnTo>
                  <a:pt x="216" y="14"/>
                </a:lnTo>
                <a:close/>
                <a:moveTo>
                  <a:pt x="150" y="16"/>
                </a:moveTo>
                <a:lnTo>
                  <a:pt x="150" y="16"/>
                </a:lnTo>
                <a:close/>
                <a:moveTo>
                  <a:pt x="248" y="28"/>
                </a:moveTo>
                <a:lnTo>
                  <a:pt x="246" y="28"/>
                </a:lnTo>
                <a:lnTo>
                  <a:pt x="244" y="28"/>
                </a:lnTo>
                <a:lnTo>
                  <a:pt x="246" y="26"/>
                </a:lnTo>
                <a:lnTo>
                  <a:pt x="248" y="28"/>
                </a:lnTo>
                <a:close/>
                <a:moveTo>
                  <a:pt x="186" y="30"/>
                </a:moveTo>
                <a:lnTo>
                  <a:pt x="186" y="32"/>
                </a:lnTo>
                <a:lnTo>
                  <a:pt x="184" y="34"/>
                </a:lnTo>
                <a:lnTo>
                  <a:pt x="182" y="36"/>
                </a:lnTo>
                <a:lnTo>
                  <a:pt x="180" y="38"/>
                </a:lnTo>
                <a:lnTo>
                  <a:pt x="178" y="38"/>
                </a:lnTo>
                <a:lnTo>
                  <a:pt x="176" y="36"/>
                </a:lnTo>
                <a:lnTo>
                  <a:pt x="178" y="34"/>
                </a:lnTo>
                <a:lnTo>
                  <a:pt x="178" y="32"/>
                </a:lnTo>
                <a:lnTo>
                  <a:pt x="180" y="32"/>
                </a:lnTo>
                <a:lnTo>
                  <a:pt x="182" y="30"/>
                </a:lnTo>
                <a:lnTo>
                  <a:pt x="184" y="28"/>
                </a:lnTo>
                <a:lnTo>
                  <a:pt x="186" y="28"/>
                </a:lnTo>
                <a:lnTo>
                  <a:pt x="186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8" name="Freeform 1754"/>
          <p:cNvSpPr>
            <a:spLocks noEditPoints="1"/>
          </p:cNvSpPr>
          <p:nvPr/>
        </p:nvSpPr>
        <p:spPr bwMode="auto">
          <a:xfrm>
            <a:off x="2147888" y="1701801"/>
            <a:ext cx="419100" cy="230188"/>
          </a:xfrm>
          <a:custGeom>
            <a:avLst/>
            <a:gdLst>
              <a:gd name="T0" fmla="*/ 45362813 w 264"/>
              <a:gd name="T1" fmla="*/ 340222627 h 145"/>
              <a:gd name="T2" fmla="*/ 50403125 w 264"/>
              <a:gd name="T3" fmla="*/ 340222627 h 145"/>
              <a:gd name="T4" fmla="*/ 0 w 264"/>
              <a:gd name="T5" fmla="*/ 365424244 h 145"/>
              <a:gd name="T6" fmla="*/ 5040313 w 264"/>
              <a:gd name="T7" fmla="*/ 365424244 h 145"/>
              <a:gd name="T8" fmla="*/ 141128750 w 264"/>
              <a:gd name="T9" fmla="*/ 65524205 h 145"/>
              <a:gd name="T10" fmla="*/ 156249688 w 264"/>
              <a:gd name="T11" fmla="*/ 60483881 h 145"/>
              <a:gd name="T12" fmla="*/ 171370625 w 264"/>
              <a:gd name="T13" fmla="*/ 55443558 h 145"/>
              <a:gd name="T14" fmla="*/ 186491563 w 264"/>
              <a:gd name="T15" fmla="*/ 50403234 h 145"/>
              <a:gd name="T16" fmla="*/ 196572188 w 264"/>
              <a:gd name="T17" fmla="*/ 45362911 h 145"/>
              <a:gd name="T18" fmla="*/ 186491563 w 264"/>
              <a:gd name="T19" fmla="*/ 45362911 h 145"/>
              <a:gd name="T20" fmla="*/ 181451250 w 264"/>
              <a:gd name="T21" fmla="*/ 35282264 h 145"/>
              <a:gd name="T22" fmla="*/ 176410938 w 264"/>
              <a:gd name="T23" fmla="*/ 35282264 h 145"/>
              <a:gd name="T24" fmla="*/ 181451250 w 264"/>
              <a:gd name="T25" fmla="*/ 25201617 h 145"/>
              <a:gd name="T26" fmla="*/ 171370625 w 264"/>
              <a:gd name="T27" fmla="*/ 20161294 h 145"/>
              <a:gd name="T28" fmla="*/ 161290000 w 264"/>
              <a:gd name="T29" fmla="*/ 10080647 h 145"/>
              <a:gd name="T30" fmla="*/ 151209375 w 264"/>
              <a:gd name="T31" fmla="*/ 0 h 145"/>
              <a:gd name="T32" fmla="*/ 141128750 w 264"/>
              <a:gd name="T33" fmla="*/ 5040323 h 145"/>
              <a:gd name="T34" fmla="*/ 126007813 w 264"/>
              <a:gd name="T35" fmla="*/ 15120970 h 145"/>
              <a:gd name="T36" fmla="*/ 120967500 w 264"/>
              <a:gd name="T37" fmla="*/ 15120970 h 145"/>
              <a:gd name="T38" fmla="*/ 110886875 w 264"/>
              <a:gd name="T39" fmla="*/ 25201617 h 145"/>
              <a:gd name="T40" fmla="*/ 100806250 w 264"/>
              <a:gd name="T41" fmla="*/ 30241941 h 145"/>
              <a:gd name="T42" fmla="*/ 85685313 w 264"/>
              <a:gd name="T43" fmla="*/ 35282264 h 145"/>
              <a:gd name="T44" fmla="*/ 70564375 w 264"/>
              <a:gd name="T45" fmla="*/ 35282264 h 145"/>
              <a:gd name="T46" fmla="*/ 60483750 w 264"/>
              <a:gd name="T47" fmla="*/ 40322588 h 145"/>
              <a:gd name="T48" fmla="*/ 70564375 w 264"/>
              <a:gd name="T49" fmla="*/ 45362911 h 145"/>
              <a:gd name="T50" fmla="*/ 75604688 w 264"/>
              <a:gd name="T51" fmla="*/ 45362911 h 145"/>
              <a:gd name="T52" fmla="*/ 90725625 w 264"/>
              <a:gd name="T53" fmla="*/ 50403234 h 145"/>
              <a:gd name="T54" fmla="*/ 95765938 w 264"/>
              <a:gd name="T55" fmla="*/ 55443558 h 145"/>
              <a:gd name="T56" fmla="*/ 110886875 w 264"/>
              <a:gd name="T57" fmla="*/ 60483881 h 145"/>
              <a:gd name="T58" fmla="*/ 120967500 w 264"/>
              <a:gd name="T59" fmla="*/ 60483881 h 145"/>
              <a:gd name="T60" fmla="*/ 136088438 w 264"/>
              <a:gd name="T61" fmla="*/ 65524205 h 145"/>
              <a:gd name="T62" fmla="*/ 35282188 w 264"/>
              <a:gd name="T63" fmla="*/ 80645175 h 145"/>
              <a:gd name="T64" fmla="*/ 367942813 w 264"/>
              <a:gd name="T65" fmla="*/ 50403234 h 145"/>
              <a:gd name="T66" fmla="*/ 660280938 w 264"/>
              <a:gd name="T67" fmla="*/ 0 h 145"/>
              <a:gd name="T68" fmla="*/ 660280938 w 264"/>
              <a:gd name="T69" fmla="*/ 0 h 145"/>
              <a:gd name="T70" fmla="*/ 614918125 w 264"/>
              <a:gd name="T71" fmla="*/ 5040323 h 145"/>
              <a:gd name="T72" fmla="*/ 624998750 w 264"/>
              <a:gd name="T73" fmla="*/ 5040323 h 145"/>
              <a:gd name="T74" fmla="*/ 544353750 w 264"/>
              <a:gd name="T75" fmla="*/ 35282264 h 145"/>
              <a:gd name="T76" fmla="*/ 378023438 w 264"/>
              <a:gd name="T77" fmla="*/ 40322588 h 145"/>
              <a:gd name="T78" fmla="*/ 614918125 w 264"/>
              <a:gd name="T79" fmla="*/ 70564528 h 145"/>
              <a:gd name="T80" fmla="*/ 624998750 w 264"/>
              <a:gd name="T81" fmla="*/ 70564528 h 145"/>
              <a:gd name="T82" fmla="*/ 463708750 w 264"/>
              <a:gd name="T83" fmla="*/ 85685499 h 145"/>
              <a:gd name="T84" fmla="*/ 448587813 w 264"/>
              <a:gd name="T85" fmla="*/ 95766146 h 145"/>
              <a:gd name="T86" fmla="*/ 443547500 w 264"/>
              <a:gd name="T87" fmla="*/ 90725822 h 145"/>
              <a:gd name="T88" fmla="*/ 453628125 w 264"/>
              <a:gd name="T89" fmla="*/ 80645175 h 145"/>
              <a:gd name="T90" fmla="*/ 463708750 w 264"/>
              <a:gd name="T91" fmla="*/ 70564528 h 1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64" h="145">
                <a:moveTo>
                  <a:pt x="18" y="135"/>
                </a:moveTo>
                <a:lnTo>
                  <a:pt x="16" y="135"/>
                </a:lnTo>
                <a:lnTo>
                  <a:pt x="18" y="135"/>
                </a:lnTo>
                <a:moveTo>
                  <a:pt x="22" y="135"/>
                </a:moveTo>
                <a:lnTo>
                  <a:pt x="20" y="135"/>
                </a:lnTo>
                <a:lnTo>
                  <a:pt x="22" y="135"/>
                </a:lnTo>
                <a:moveTo>
                  <a:pt x="0" y="145"/>
                </a:moveTo>
                <a:lnTo>
                  <a:pt x="2" y="143"/>
                </a:lnTo>
                <a:lnTo>
                  <a:pt x="4" y="145"/>
                </a:lnTo>
                <a:lnTo>
                  <a:pt x="2" y="145"/>
                </a:lnTo>
                <a:lnTo>
                  <a:pt x="0" y="145"/>
                </a:lnTo>
                <a:moveTo>
                  <a:pt x="56" y="26"/>
                </a:moveTo>
                <a:lnTo>
                  <a:pt x="56" y="26"/>
                </a:lnTo>
                <a:lnTo>
                  <a:pt x="58" y="26"/>
                </a:lnTo>
                <a:lnTo>
                  <a:pt x="60" y="24"/>
                </a:lnTo>
                <a:lnTo>
                  <a:pt x="62" y="24"/>
                </a:lnTo>
                <a:lnTo>
                  <a:pt x="64" y="22"/>
                </a:lnTo>
                <a:lnTo>
                  <a:pt x="66" y="22"/>
                </a:lnTo>
                <a:lnTo>
                  <a:pt x="68" y="22"/>
                </a:lnTo>
                <a:lnTo>
                  <a:pt x="70" y="20"/>
                </a:lnTo>
                <a:lnTo>
                  <a:pt x="72" y="20"/>
                </a:lnTo>
                <a:lnTo>
                  <a:pt x="74" y="20"/>
                </a:lnTo>
                <a:lnTo>
                  <a:pt x="76" y="20"/>
                </a:lnTo>
                <a:lnTo>
                  <a:pt x="78" y="20"/>
                </a:lnTo>
                <a:lnTo>
                  <a:pt x="78" y="18"/>
                </a:lnTo>
                <a:lnTo>
                  <a:pt x="76" y="18"/>
                </a:lnTo>
                <a:lnTo>
                  <a:pt x="74" y="18"/>
                </a:lnTo>
                <a:lnTo>
                  <a:pt x="72" y="18"/>
                </a:lnTo>
                <a:lnTo>
                  <a:pt x="72" y="16"/>
                </a:lnTo>
                <a:lnTo>
                  <a:pt x="72" y="14"/>
                </a:lnTo>
                <a:lnTo>
                  <a:pt x="74" y="12"/>
                </a:lnTo>
                <a:lnTo>
                  <a:pt x="72" y="12"/>
                </a:lnTo>
                <a:lnTo>
                  <a:pt x="70" y="14"/>
                </a:lnTo>
                <a:lnTo>
                  <a:pt x="72" y="12"/>
                </a:lnTo>
                <a:lnTo>
                  <a:pt x="72" y="10"/>
                </a:lnTo>
                <a:lnTo>
                  <a:pt x="70" y="8"/>
                </a:lnTo>
                <a:lnTo>
                  <a:pt x="68" y="8"/>
                </a:lnTo>
                <a:lnTo>
                  <a:pt x="66" y="6"/>
                </a:lnTo>
                <a:lnTo>
                  <a:pt x="66" y="4"/>
                </a:lnTo>
                <a:lnTo>
                  <a:pt x="64" y="4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6" y="2"/>
                </a:lnTo>
                <a:lnTo>
                  <a:pt x="54" y="2"/>
                </a:lnTo>
                <a:lnTo>
                  <a:pt x="52" y="4"/>
                </a:lnTo>
                <a:lnTo>
                  <a:pt x="50" y="6"/>
                </a:lnTo>
                <a:lnTo>
                  <a:pt x="50" y="8"/>
                </a:lnTo>
                <a:lnTo>
                  <a:pt x="48" y="6"/>
                </a:lnTo>
                <a:lnTo>
                  <a:pt x="46" y="6"/>
                </a:lnTo>
                <a:lnTo>
                  <a:pt x="44" y="8"/>
                </a:lnTo>
                <a:lnTo>
                  <a:pt x="44" y="10"/>
                </a:lnTo>
                <a:lnTo>
                  <a:pt x="42" y="10"/>
                </a:lnTo>
                <a:lnTo>
                  <a:pt x="40" y="12"/>
                </a:lnTo>
                <a:lnTo>
                  <a:pt x="38" y="12"/>
                </a:lnTo>
                <a:lnTo>
                  <a:pt x="36" y="12"/>
                </a:lnTo>
                <a:lnTo>
                  <a:pt x="34" y="14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4" y="14"/>
                </a:lnTo>
                <a:lnTo>
                  <a:pt x="24" y="16"/>
                </a:lnTo>
                <a:lnTo>
                  <a:pt x="24" y="18"/>
                </a:lnTo>
                <a:lnTo>
                  <a:pt x="26" y="18"/>
                </a:lnTo>
                <a:lnTo>
                  <a:pt x="28" y="18"/>
                </a:lnTo>
                <a:lnTo>
                  <a:pt x="30" y="16"/>
                </a:lnTo>
                <a:lnTo>
                  <a:pt x="32" y="16"/>
                </a:lnTo>
                <a:lnTo>
                  <a:pt x="30" y="18"/>
                </a:lnTo>
                <a:lnTo>
                  <a:pt x="32" y="20"/>
                </a:lnTo>
                <a:lnTo>
                  <a:pt x="34" y="20"/>
                </a:lnTo>
                <a:lnTo>
                  <a:pt x="36" y="20"/>
                </a:lnTo>
                <a:lnTo>
                  <a:pt x="38" y="18"/>
                </a:lnTo>
                <a:lnTo>
                  <a:pt x="36" y="20"/>
                </a:lnTo>
                <a:lnTo>
                  <a:pt x="38" y="22"/>
                </a:lnTo>
                <a:lnTo>
                  <a:pt x="40" y="22"/>
                </a:lnTo>
                <a:lnTo>
                  <a:pt x="42" y="22"/>
                </a:lnTo>
                <a:lnTo>
                  <a:pt x="44" y="24"/>
                </a:lnTo>
                <a:lnTo>
                  <a:pt x="46" y="24"/>
                </a:lnTo>
                <a:lnTo>
                  <a:pt x="48" y="24"/>
                </a:lnTo>
                <a:lnTo>
                  <a:pt x="50" y="24"/>
                </a:lnTo>
                <a:lnTo>
                  <a:pt x="52" y="24"/>
                </a:lnTo>
                <a:lnTo>
                  <a:pt x="54" y="26"/>
                </a:lnTo>
                <a:lnTo>
                  <a:pt x="56" y="26"/>
                </a:lnTo>
                <a:moveTo>
                  <a:pt x="16" y="32"/>
                </a:moveTo>
                <a:lnTo>
                  <a:pt x="14" y="32"/>
                </a:lnTo>
                <a:lnTo>
                  <a:pt x="16" y="32"/>
                </a:lnTo>
                <a:moveTo>
                  <a:pt x="148" y="20"/>
                </a:moveTo>
                <a:lnTo>
                  <a:pt x="146" y="20"/>
                </a:lnTo>
                <a:moveTo>
                  <a:pt x="148" y="20"/>
                </a:moveTo>
                <a:lnTo>
                  <a:pt x="148" y="20"/>
                </a:lnTo>
                <a:moveTo>
                  <a:pt x="262" y="0"/>
                </a:moveTo>
                <a:lnTo>
                  <a:pt x="264" y="2"/>
                </a:lnTo>
                <a:lnTo>
                  <a:pt x="262" y="2"/>
                </a:lnTo>
                <a:lnTo>
                  <a:pt x="262" y="0"/>
                </a:lnTo>
                <a:moveTo>
                  <a:pt x="248" y="2"/>
                </a:moveTo>
                <a:lnTo>
                  <a:pt x="246" y="2"/>
                </a:lnTo>
                <a:lnTo>
                  <a:pt x="244" y="2"/>
                </a:lnTo>
                <a:lnTo>
                  <a:pt x="246" y="2"/>
                </a:lnTo>
                <a:lnTo>
                  <a:pt x="248" y="2"/>
                </a:lnTo>
                <a:moveTo>
                  <a:pt x="216" y="14"/>
                </a:moveTo>
                <a:lnTo>
                  <a:pt x="214" y="14"/>
                </a:lnTo>
                <a:lnTo>
                  <a:pt x="216" y="14"/>
                </a:lnTo>
                <a:moveTo>
                  <a:pt x="150" y="16"/>
                </a:moveTo>
                <a:lnTo>
                  <a:pt x="150" y="16"/>
                </a:lnTo>
                <a:moveTo>
                  <a:pt x="248" y="28"/>
                </a:moveTo>
                <a:lnTo>
                  <a:pt x="246" y="28"/>
                </a:lnTo>
                <a:lnTo>
                  <a:pt x="244" y="28"/>
                </a:lnTo>
                <a:lnTo>
                  <a:pt x="246" y="26"/>
                </a:lnTo>
                <a:lnTo>
                  <a:pt x="248" y="28"/>
                </a:lnTo>
                <a:moveTo>
                  <a:pt x="186" y="30"/>
                </a:moveTo>
                <a:lnTo>
                  <a:pt x="186" y="32"/>
                </a:lnTo>
                <a:lnTo>
                  <a:pt x="184" y="34"/>
                </a:lnTo>
                <a:lnTo>
                  <a:pt x="182" y="36"/>
                </a:lnTo>
                <a:lnTo>
                  <a:pt x="180" y="38"/>
                </a:lnTo>
                <a:lnTo>
                  <a:pt x="178" y="38"/>
                </a:lnTo>
                <a:lnTo>
                  <a:pt x="176" y="36"/>
                </a:lnTo>
                <a:lnTo>
                  <a:pt x="178" y="34"/>
                </a:lnTo>
                <a:lnTo>
                  <a:pt x="178" y="32"/>
                </a:lnTo>
                <a:lnTo>
                  <a:pt x="180" y="32"/>
                </a:lnTo>
                <a:lnTo>
                  <a:pt x="182" y="30"/>
                </a:lnTo>
                <a:lnTo>
                  <a:pt x="184" y="28"/>
                </a:lnTo>
                <a:lnTo>
                  <a:pt x="186" y="28"/>
                </a:lnTo>
                <a:lnTo>
                  <a:pt x="186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29" name="Freeform 1755"/>
          <p:cNvSpPr>
            <a:spLocks/>
          </p:cNvSpPr>
          <p:nvPr/>
        </p:nvSpPr>
        <p:spPr bwMode="auto">
          <a:xfrm>
            <a:off x="1052513" y="2036763"/>
            <a:ext cx="44450" cy="41275"/>
          </a:xfrm>
          <a:custGeom>
            <a:avLst/>
            <a:gdLst>
              <a:gd name="T0" fmla="*/ 25201563 w 28"/>
              <a:gd name="T1" fmla="*/ 40322500 h 26"/>
              <a:gd name="T2" fmla="*/ 30241875 w 28"/>
              <a:gd name="T3" fmla="*/ 40322500 h 26"/>
              <a:gd name="T4" fmla="*/ 35282188 w 28"/>
              <a:gd name="T5" fmla="*/ 40322500 h 26"/>
              <a:gd name="T6" fmla="*/ 30241875 w 28"/>
              <a:gd name="T7" fmla="*/ 40322500 h 26"/>
              <a:gd name="T8" fmla="*/ 25201563 w 28"/>
              <a:gd name="T9" fmla="*/ 40322500 h 26"/>
              <a:gd name="T10" fmla="*/ 20161250 w 28"/>
              <a:gd name="T11" fmla="*/ 45362813 h 26"/>
              <a:gd name="T12" fmla="*/ 25201563 w 28"/>
              <a:gd name="T13" fmla="*/ 45362813 h 26"/>
              <a:gd name="T14" fmla="*/ 20161250 w 28"/>
              <a:gd name="T15" fmla="*/ 50403125 h 26"/>
              <a:gd name="T16" fmla="*/ 20161250 w 28"/>
              <a:gd name="T17" fmla="*/ 50403125 h 26"/>
              <a:gd name="T18" fmla="*/ 15120938 w 28"/>
              <a:gd name="T19" fmla="*/ 50403125 h 26"/>
              <a:gd name="T20" fmla="*/ 10080625 w 28"/>
              <a:gd name="T21" fmla="*/ 55443438 h 26"/>
              <a:gd name="T22" fmla="*/ 5040313 w 28"/>
              <a:gd name="T23" fmla="*/ 60483750 h 26"/>
              <a:gd name="T24" fmla="*/ 0 w 28"/>
              <a:gd name="T25" fmla="*/ 65524063 h 26"/>
              <a:gd name="T26" fmla="*/ 5040313 w 28"/>
              <a:gd name="T27" fmla="*/ 65524063 h 26"/>
              <a:gd name="T28" fmla="*/ 10080625 w 28"/>
              <a:gd name="T29" fmla="*/ 60483750 h 26"/>
              <a:gd name="T30" fmla="*/ 15120938 w 28"/>
              <a:gd name="T31" fmla="*/ 60483750 h 26"/>
              <a:gd name="T32" fmla="*/ 20161250 w 28"/>
              <a:gd name="T33" fmla="*/ 60483750 h 26"/>
              <a:gd name="T34" fmla="*/ 25201563 w 28"/>
              <a:gd name="T35" fmla="*/ 55443438 h 26"/>
              <a:gd name="T36" fmla="*/ 25201563 w 28"/>
              <a:gd name="T37" fmla="*/ 55443438 h 26"/>
              <a:gd name="T38" fmla="*/ 30241875 w 28"/>
              <a:gd name="T39" fmla="*/ 50403125 h 26"/>
              <a:gd name="T40" fmla="*/ 35282188 w 28"/>
              <a:gd name="T41" fmla="*/ 50403125 h 26"/>
              <a:gd name="T42" fmla="*/ 40322500 w 28"/>
              <a:gd name="T43" fmla="*/ 50403125 h 26"/>
              <a:gd name="T44" fmla="*/ 45362813 w 28"/>
              <a:gd name="T45" fmla="*/ 45362813 h 26"/>
              <a:gd name="T46" fmla="*/ 40322500 w 28"/>
              <a:gd name="T47" fmla="*/ 45362813 h 26"/>
              <a:gd name="T48" fmla="*/ 45362813 w 28"/>
              <a:gd name="T49" fmla="*/ 45362813 h 26"/>
              <a:gd name="T50" fmla="*/ 50403125 w 28"/>
              <a:gd name="T51" fmla="*/ 40322500 h 26"/>
              <a:gd name="T52" fmla="*/ 55443438 w 28"/>
              <a:gd name="T53" fmla="*/ 35282188 h 26"/>
              <a:gd name="T54" fmla="*/ 50403125 w 28"/>
              <a:gd name="T55" fmla="*/ 30241875 h 26"/>
              <a:gd name="T56" fmla="*/ 55443438 w 28"/>
              <a:gd name="T57" fmla="*/ 25201563 h 26"/>
              <a:gd name="T58" fmla="*/ 55443438 w 28"/>
              <a:gd name="T59" fmla="*/ 20161250 h 26"/>
              <a:gd name="T60" fmla="*/ 60483750 w 28"/>
              <a:gd name="T61" fmla="*/ 20161250 h 26"/>
              <a:gd name="T62" fmla="*/ 60483750 w 28"/>
              <a:gd name="T63" fmla="*/ 15120938 h 26"/>
              <a:gd name="T64" fmla="*/ 60483750 w 28"/>
              <a:gd name="T65" fmla="*/ 20161250 h 26"/>
              <a:gd name="T66" fmla="*/ 60483750 w 28"/>
              <a:gd name="T67" fmla="*/ 25201563 h 26"/>
              <a:gd name="T68" fmla="*/ 60483750 w 28"/>
              <a:gd name="T69" fmla="*/ 30241875 h 26"/>
              <a:gd name="T70" fmla="*/ 55443438 w 28"/>
              <a:gd name="T71" fmla="*/ 35282188 h 26"/>
              <a:gd name="T72" fmla="*/ 55443438 w 28"/>
              <a:gd name="T73" fmla="*/ 35282188 h 26"/>
              <a:gd name="T74" fmla="*/ 60483750 w 28"/>
              <a:gd name="T75" fmla="*/ 30241875 h 26"/>
              <a:gd name="T76" fmla="*/ 65524063 w 28"/>
              <a:gd name="T77" fmla="*/ 30241875 h 26"/>
              <a:gd name="T78" fmla="*/ 65524063 w 28"/>
              <a:gd name="T79" fmla="*/ 25201563 h 26"/>
              <a:gd name="T80" fmla="*/ 65524063 w 28"/>
              <a:gd name="T81" fmla="*/ 20161250 h 26"/>
              <a:gd name="T82" fmla="*/ 65524063 w 28"/>
              <a:gd name="T83" fmla="*/ 15120938 h 26"/>
              <a:gd name="T84" fmla="*/ 70564375 w 28"/>
              <a:gd name="T85" fmla="*/ 10080625 h 26"/>
              <a:gd name="T86" fmla="*/ 65524063 w 28"/>
              <a:gd name="T87" fmla="*/ 10080625 h 26"/>
              <a:gd name="T88" fmla="*/ 60483750 w 28"/>
              <a:gd name="T89" fmla="*/ 10080625 h 26"/>
              <a:gd name="T90" fmla="*/ 55443438 w 28"/>
              <a:gd name="T91" fmla="*/ 10080625 h 26"/>
              <a:gd name="T92" fmla="*/ 55443438 w 28"/>
              <a:gd name="T93" fmla="*/ 10080625 h 26"/>
              <a:gd name="T94" fmla="*/ 55443438 w 28"/>
              <a:gd name="T95" fmla="*/ 5040313 h 26"/>
              <a:gd name="T96" fmla="*/ 55443438 w 28"/>
              <a:gd name="T97" fmla="*/ 0 h 26"/>
              <a:gd name="T98" fmla="*/ 50403125 w 28"/>
              <a:gd name="T99" fmla="*/ 0 h 26"/>
              <a:gd name="T100" fmla="*/ 50403125 w 28"/>
              <a:gd name="T101" fmla="*/ 5040313 h 26"/>
              <a:gd name="T102" fmla="*/ 45362813 w 28"/>
              <a:gd name="T103" fmla="*/ 10080625 h 26"/>
              <a:gd name="T104" fmla="*/ 50403125 w 28"/>
              <a:gd name="T105" fmla="*/ 10080625 h 26"/>
              <a:gd name="T106" fmla="*/ 45362813 w 28"/>
              <a:gd name="T107" fmla="*/ 15120938 h 26"/>
              <a:gd name="T108" fmla="*/ 40322500 w 28"/>
              <a:gd name="T109" fmla="*/ 15120938 h 26"/>
              <a:gd name="T110" fmla="*/ 40322500 w 28"/>
              <a:gd name="T111" fmla="*/ 20161250 h 26"/>
              <a:gd name="T112" fmla="*/ 35282188 w 28"/>
              <a:gd name="T113" fmla="*/ 25201563 h 26"/>
              <a:gd name="T114" fmla="*/ 30241875 w 28"/>
              <a:gd name="T115" fmla="*/ 30241875 h 26"/>
              <a:gd name="T116" fmla="*/ 30241875 w 28"/>
              <a:gd name="T117" fmla="*/ 35282188 h 26"/>
              <a:gd name="T118" fmla="*/ 25201563 w 28"/>
              <a:gd name="T119" fmla="*/ 40322500 h 26"/>
              <a:gd name="T120" fmla="*/ 25201563 w 28"/>
              <a:gd name="T121" fmla="*/ 40322500 h 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8" h="26">
                <a:moveTo>
                  <a:pt x="10" y="16"/>
                </a:moveTo>
                <a:lnTo>
                  <a:pt x="12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lnTo>
                  <a:pt x="4" y="22"/>
                </a:lnTo>
                <a:lnTo>
                  <a:pt x="2" y="24"/>
                </a:lnTo>
                <a:lnTo>
                  <a:pt x="0" y="26"/>
                </a:ln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8" y="24"/>
                </a:lnTo>
                <a:lnTo>
                  <a:pt x="10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18"/>
                </a:lnTo>
                <a:lnTo>
                  <a:pt x="16" y="18"/>
                </a:lnTo>
                <a:lnTo>
                  <a:pt x="18" y="18"/>
                </a:lnTo>
                <a:lnTo>
                  <a:pt x="20" y="16"/>
                </a:lnTo>
                <a:lnTo>
                  <a:pt x="22" y="14"/>
                </a:lnTo>
                <a:lnTo>
                  <a:pt x="20" y="12"/>
                </a:lnTo>
                <a:lnTo>
                  <a:pt x="22" y="10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4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4" y="12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0" y="2"/>
                </a:lnTo>
                <a:lnTo>
                  <a:pt x="18" y="4"/>
                </a:lnTo>
                <a:lnTo>
                  <a:pt x="20" y="4"/>
                </a:lnTo>
                <a:lnTo>
                  <a:pt x="18" y="6"/>
                </a:lnTo>
                <a:lnTo>
                  <a:pt x="16" y="6"/>
                </a:lnTo>
                <a:lnTo>
                  <a:pt x="16" y="8"/>
                </a:lnTo>
                <a:lnTo>
                  <a:pt x="14" y="10"/>
                </a:lnTo>
                <a:lnTo>
                  <a:pt x="12" y="12"/>
                </a:lnTo>
                <a:lnTo>
                  <a:pt x="12" y="14"/>
                </a:lnTo>
                <a:lnTo>
                  <a:pt x="1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0" name="Freeform 1756"/>
          <p:cNvSpPr>
            <a:spLocks/>
          </p:cNvSpPr>
          <p:nvPr/>
        </p:nvSpPr>
        <p:spPr bwMode="auto">
          <a:xfrm>
            <a:off x="1052513" y="2036763"/>
            <a:ext cx="44450" cy="41275"/>
          </a:xfrm>
          <a:custGeom>
            <a:avLst/>
            <a:gdLst>
              <a:gd name="T0" fmla="*/ 25201563 w 28"/>
              <a:gd name="T1" fmla="*/ 40322500 h 26"/>
              <a:gd name="T2" fmla="*/ 30241875 w 28"/>
              <a:gd name="T3" fmla="*/ 40322500 h 26"/>
              <a:gd name="T4" fmla="*/ 35282188 w 28"/>
              <a:gd name="T5" fmla="*/ 40322500 h 26"/>
              <a:gd name="T6" fmla="*/ 30241875 w 28"/>
              <a:gd name="T7" fmla="*/ 40322500 h 26"/>
              <a:gd name="T8" fmla="*/ 25201563 w 28"/>
              <a:gd name="T9" fmla="*/ 40322500 h 26"/>
              <a:gd name="T10" fmla="*/ 20161250 w 28"/>
              <a:gd name="T11" fmla="*/ 45362813 h 26"/>
              <a:gd name="T12" fmla="*/ 25201563 w 28"/>
              <a:gd name="T13" fmla="*/ 45362813 h 26"/>
              <a:gd name="T14" fmla="*/ 20161250 w 28"/>
              <a:gd name="T15" fmla="*/ 50403125 h 26"/>
              <a:gd name="T16" fmla="*/ 20161250 w 28"/>
              <a:gd name="T17" fmla="*/ 50403125 h 26"/>
              <a:gd name="T18" fmla="*/ 15120938 w 28"/>
              <a:gd name="T19" fmla="*/ 50403125 h 26"/>
              <a:gd name="T20" fmla="*/ 10080625 w 28"/>
              <a:gd name="T21" fmla="*/ 55443438 h 26"/>
              <a:gd name="T22" fmla="*/ 5040313 w 28"/>
              <a:gd name="T23" fmla="*/ 60483750 h 26"/>
              <a:gd name="T24" fmla="*/ 0 w 28"/>
              <a:gd name="T25" fmla="*/ 65524063 h 26"/>
              <a:gd name="T26" fmla="*/ 5040313 w 28"/>
              <a:gd name="T27" fmla="*/ 65524063 h 26"/>
              <a:gd name="T28" fmla="*/ 10080625 w 28"/>
              <a:gd name="T29" fmla="*/ 60483750 h 26"/>
              <a:gd name="T30" fmla="*/ 15120938 w 28"/>
              <a:gd name="T31" fmla="*/ 60483750 h 26"/>
              <a:gd name="T32" fmla="*/ 20161250 w 28"/>
              <a:gd name="T33" fmla="*/ 60483750 h 26"/>
              <a:gd name="T34" fmla="*/ 25201563 w 28"/>
              <a:gd name="T35" fmla="*/ 55443438 h 26"/>
              <a:gd name="T36" fmla="*/ 25201563 w 28"/>
              <a:gd name="T37" fmla="*/ 55443438 h 26"/>
              <a:gd name="T38" fmla="*/ 30241875 w 28"/>
              <a:gd name="T39" fmla="*/ 50403125 h 26"/>
              <a:gd name="T40" fmla="*/ 35282188 w 28"/>
              <a:gd name="T41" fmla="*/ 50403125 h 26"/>
              <a:gd name="T42" fmla="*/ 40322500 w 28"/>
              <a:gd name="T43" fmla="*/ 50403125 h 26"/>
              <a:gd name="T44" fmla="*/ 45362813 w 28"/>
              <a:gd name="T45" fmla="*/ 45362813 h 26"/>
              <a:gd name="T46" fmla="*/ 40322500 w 28"/>
              <a:gd name="T47" fmla="*/ 45362813 h 26"/>
              <a:gd name="T48" fmla="*/ 45362813 w 28"/>
              <a:gd name="T49" fmla="*/ 45362813 h 26"/>
              <a:gd name="T50" fmla="*/ 50403125 w 28"/>
              <a:gd name="T51" fmla="*/ 40322500 h 26"/>
              <a:gd name="T52" fmla="*/ 55443438 w 28"/>
              <a:gd name="T53" fmla="*/ 35282188 h 26"/>
              <a:gd name="T54" fmla="*/ 50403125 w 28"/>
              <a:gd name="T55" fmla="*/ 30241875 h 26"/>
              <a:gd name="T56" fmla="*/ 55443438 w 28"/>
              <a:gd name="T57" fmla="*/ 25201563 h 26"/>
              <a:gd name="T58" fmla="*/ 55443438 w 28"/>
              <a:gd name="T59" fmla="*/ 20161250 h 26"/>
              <a:gd name="T60" fmla="*/ 60483750 w 28"/>
              <a:gd name="T61" fmla="*/ 20161250 h 26"/>
              <a:gd name="T62" fmla="*/ 60483750 w 28"/>
              <a:gd name="T63" fmla="*/ 15120938 h 26"/>
              <a:gd name="T64" fmla="*/ 60483750 w 28"/>
              <a:gd name="T65" fmla="*/ 20161250 h 26"/>
              <a:gd name="T66" fmla="*/ 60483750 w 28"/>
              <a:gd name="T67" fmla="*/ 25201563 h 26"/>
              <a:gd name="T68" fmla="*/ 60483750 w 28"/>
              <a:gd name="T69" fmla="*/ 30241875 h 26"/>
              <a:gd name="T70" fmla="*/ 55443438 w 28"/>
              <a:gd name="T71" fmla="*/ 35282188 h 26"/>
              <a:gd name="T72" fmla="*/ 55443438 w 28"/>
              <a:gd name="T73" fmla="*/ 35282188 h 26"/>
              <a:gd name="T74" fmla="*/ 60483750 w 28"/>
              <a:gd name="T75" fmla="*/ 30241875 h 26"/>
              <a:gd name="T76" fmla="*/ 65524063 w 28"/>
              <a:gd name="T77" fmla="*/ 30241875 h 26"/>
              <a:gd name="T78" fmla="*/ 65524063 w 28"/>
              <a:gd name="T79" fmla="*/ 25201563 h 26"/>
              <a:gd name="T80" fmla="*/ 65524063 w 28"/>
              <a:gd name="T81" fmla="*/ 20161250 h 26"/>
              <a:gd name="T82" fmla="*/ 65524063 w 28"/>
              <a:gd name="T83" fmla="*/ 15120938 h 26"/>
              <a:gd name="T84" fmla="*/ 70564375 w 28"/>
              <a:gd name="T85" fmla="*/ 10080625 h 26"/>
              <a:gd name="T86" fmla="*/ 65524063 w 28"/>
              <a:gd name="T87" fmla="*/ 10080625 h 26"/>
              <a:gd name="T88" fmla="*/ 60483750 w 28"/>
              <a:gd name="T89" fmla="*/ 10080625 h 26"/>
              <a:gd name="T90" fmla="*/ 55443438 w 28"/>
              <a:gd name="T91" fmla="*/ 10080625 h 26"/>
              <a:gd name="T92" fmla="*/ 55443438 w 28"/>
              <a:gd name="T93" fmla="*/ 10080625 h 26"/>
              <a:gd name="T94" fmla="*/ 55443438 w 28"/>
              <a:gd name="T95" fmla="*/ 5040313 h 26"/>
              <a:gd name="T96" fmla="*/ 55443438 w 28"/>
              <a:gd name="T97" fmla="*/ 0 h 26"/>
              <a:gd name="T98" fmla="*/ 50403125 w 28"/>
              <a:gd name="T99" fmla="*/ 0 h 26"/>
              <a:gd name="T100" fmla="*/ 50403125 w 28"/>
              <a:gd name="T101" fmla="*/ 5040313 h 26"/>
              <a:gd name="T102" fmla="*/ 45362813 w 28"/>
              <a:gd name="T103" fmla="*/ 10080625 h 26"/>
              <a:gd name="T104" fmla="*/ 50403125 w 28"/>
              <a:gd name="T105" fmla="*/ 10080625 h 26"/>
              <a:gd name="T106" fmla="*/ 45362813 w 28"/>
              <a:gd name="T107" fmla="*/ 15120938 h 26"/>
              <a:gd name="T108" fmla="*/ 40322500 w 28"/>
              <a:gd name="T109" fmla="*/ 15120938 h 26"/>
              <a:gd name="T110" fmla="*/ 40322500 w 28"/>
              <a:gd name="T111" fmla="*/ 20161250 h 26"/>
              <a:gd name="T112" fmla="*/ 35282188 w 28"/>
              <a:gd name="T113" fmla="*/ 25201563 h 26"/>
              <a:gd name="T114" fmla="*/ 30241875 w 28"/>
              <a:gd name="T115" fmla="*/ 30241875 h 26"/>
              <a:gd name="T116" fmla="*/ 30241875 w 28"/>
              <a:gd name="T117" fmla="*/ 35282188 h 26"/>
              <a:gd name="T118" fmla="*/ 25201563 w 28"/>
              <a:gd name="T119" fmla="*/ 40322500 h 26"/>
              <a:gd name="T120" fmla="*/ 25201563 w 28"/>
              <a:gd name="T121" fmla="*/ 40322500 h 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8" h="26">
                <a:moveTo>
                  <a:pt x="10" y="16"/>
                </a:moveTo>
                <a:lnTo>
                  <a:pt x="12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6" y="20"/>
                </a:lnTo>
                <a:lnTo>
                  <a:pt x="4" y="22"/>
                </a:lnTo>
                <a:lnTo>
                  <a:pt x="2" y="24"/>
                </a:lnTo>
                <a:lnTo>
                  <a:pt x="0" y="26"/>
                </a:lnTo>
                <a:lnTo>
                  <a:pt x="2" y="26"/>
                </a:lnTo>
                <a:lnTo>
                  <a:pt x="4" y="24"/>
                </a:lnTo>
                <a:lnTo>
                  <a:pt x="6" y="24"/>
                </a:lnTo>
                <a:lnTo>
                  <a:pt x="8" y="24"/>
                </a:lnTo>
                <a:lnTo>
                  <a:pt x="10" y="22"/>
                </a:lnTo>
                <a:lnTo>
                  <a:pt x="12" y="20"/>
                </a:lnTo>
                <a:lnTo>
                  <a:pt x="14" y="20"/>
                </a:lnTo>
                <a:lnTo>
                  <a:pt x="16" y="20"/>
                </a:lnTo>
                <a:lnTo>
                  <a:pt x="18" y="18"/>
                </a:lnTo>
                <a:lnTo>
                  <a:pt x="16" y="18"/>
                </a:lnTo>
                <a:lnTo>
                  <a:pt x="18" y="18"/>
                </a:lnTo>
                <a:lnTo>
                  <a:pt x="20" y="16"/>
                </a:lnTo>
                <a:lnTo>
                  <a:pt x="22" y="14"/>
                </a:lnTo>
                <a:lnTo>
                  <a:pt x="20" y="12"/>
                </a:lnTo>
                <a:lnTo>
                  <a:pt x="22" y="10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4" y="8"/>
                </a:lnTo>
                <a:lnTo>
                  <a:pt x="24" y="10"/>
                </a:lnTo>
                <a:lnTo>
                  <a:pt x="24" y="12"/>
                </a:lnTo>
                <a:lnTo>
                  <a:pt x="22" y="14"/>
                </a:lnTo>
                <a:lnTo>
                  <a:pt x="24" y="12"/>
                </a:lnTo>
                <a:lnTo>
                  <a:pt x="26" y="12"/>
                </a:lnTo>
                <a:lnTo>
                  <a:pt x="26" y="10"/>
                </a:lnTo>
                <a:lnTo>
                  <a:pt x="26" y="8"/>
                </a:lnTo>
                <a:lnTo>
                  <a:pt x="26" y="6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0" y="2"/>
                </a:lnTo>
                <a:lnTo>
                  <a:pt x="18" y="4"/>
                </a:lnTo>
                <a:lnTo>
                  <a:pt x="20" y="4"/>
                </a:lnTo>
                <a:lnTo>
                  <a:pt x="18" y="6"/>
                </a:lnTo>
                <a:lnTo>
                  <a:pt x="16" y="6"/>
                </a:lnTo>
                <a:lnTo>
                  <a:pt x="16" y="8"/>
                </a:lnTo>
                <a:lnTo>
                  <a:pt x="14" y="10"/>
                </a:lnTo>
                <a:lnTo>
                  <a:pt x="12" y="12"/>
                </a:lnTo>
                <a:lnTo>
                  <a:pt x="12" y="14"/>
                </a:lnTo>
                <a:lnTo>
                  <a:pt x="1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1" name="Freeform 1757"/>
          <p:cNvSpPr>
            <a:spLocks/>
          </p:cNvSpPr>
          <p:nvPr/>
        </p:nvSpPr>
        <p:spPr bwMode="auto">
          <a:xfrm>
            <a:off x="1071565" y="2109788"/>
            <a:ext cx="28575" cy="22225"/>
          </a:xfrm>
          <a:custGeom>
            <a:avLst/>
            <a:gdLst>
              <a:gd name="T0" fmla="*/ 5040313 w 18"/>
              <a:gd name="T1" fmla="*/ 30241875 h 14"/>
              <a:gd name="T2" fmla="*/ 10080625 w 18"/>
              <a:gd name="T3" fmla="*/ 30241875 h 14"/>
              <a:gd name="T4" fmla="*/ 15120938 w 18"/>
              <a:gd name="T5" fmla="*/ 25201563 h 14"/>
              <a:gd name="T6" fmla="*/ 15120938 w 18"/>
              <a:gd name="T7" fmla="*/ 30241875 h 14"/>
              <a:gd name="T8" fmla="*/ 10080625 w 18"/>
              <a:gd name="T9" fmla="*/ 30241875 h 14"/>
              <a:gd name="T10" fmla="*/ 15120938 w 18"/>
              <a:gd name="T11" fmla="*/ 30241875 h 14"/>
              <a:gd name="T12" fmla="*/ 20161250 w 18"/>
              <a:gd name="T13" fmla="*/ 30241875 h 14"/>
              <a:gd name="T14" fmla="*/ 25201563 w 18"/>
              <a:gd name="T15" fmla="*/ 25201563 h 14"/>
              <a:gd name="T16" fmla="*/ 25201563 w 18"/>
              <a:gd name="T17" fmla="*/ 20161250 h 14"/>
              <a:gd name="T18" fmla="*/ 25201563 w 18"/>
              <a:gd name="T19" fmla="*/ 25201563 h 14"/>
              <a:gd name="T20" fmla="*/ 20161250 w 18"/>
              <a:gd name="T21" fmla="*/ 25201563 h 14"/>
              <a:gd name="T22" fmla="*/ 10080625 w 18"/>
              <a:gd name="T23" fmla="*/ 30241875 h 14"/>
              <a:gd name="T24" fmla="*/ 10080625 w 18"/>
              <a:gd name="T25" fmla="*/ 35282188 h 14"/>
              <a:gd name="T26" fmla="*/ 10080625 w 18"/>
              <a:gd name="T27" fmla="*/ 35282188 h 14"/>
              <a:gd name="T28" fmla="*/ 15120938 w 18"/>
              <a:gd name="T29" fmla="*/ 35282188 h 14"/>
              <a:gd name="T30" fmla="*/ 20161250 w 18"/>
              <a:gd name="T31" fmla="*/ 30241875 h 14"/>
              <a:gd name="T32" fmla="*/ 20161250 w 18"/>
              <a:gd name="T33" fmla="*/ 35282188 h 14"/>
              <a:gd name="T34" fmla="*/ 15120938 w 18"/>
              <a:gd name="T35" fmla="*/ 35282188 h 14"/>
              <a:gd name="T36" fmla="*/ 20161250 w 18"/>
              <a:gd name="T37" fmla="*/ 35282188 h 14"/>
              <a:gd name="T38" fmla="*/ 20161250 w 18"/>
              <a:gd name="T39" fmla="*/ 35282188 h 14"/>
              <a:gd name="T40" fmla="*/ 25201563 w 18"/>
              <a:gd name="T41" fmla="*/ 30241875 h 14"/>
              <a:gd name="T42" fmla="*/ 30241875 w 18"/>
              <a:gd name="T43" fmla="*/ 30241875 h 14"/>
              <a:gd name="T44" fmla="*/ 35282188 w 18"/>
              <a:gd name="T45" fmla="*/ 25201563 h 14"/>
              <a:gd name="T46" fmla="*/ 40322500 w 18"/>
              <a:gd name="T47" fmla="*/ 20161250 h 14"/>
              <a:gd name="T48" fmla="*/ 45362813 w 18"/>
              <a:gd name="T49" fmla="*/ 15120938 h 14"/>
              <a:gd name="T50" fmla="*/ 45362813 w 18"/>
              <a:gd name="T51" fmla="*/ 15120938 h 14"/>
              <a:gd name="T52" fmla="*/ 45362813 w 18"/>
              <a:gd name="T53" fmla="*/ 10080625 h 14"/>
              <a:gd name="T54" fmla="*/ 45362813 w 18"/>
              <a:gd name="T55" fmla="*/ 5040313 h 14"/>
              <a:gd name="T56" fmla="*/ 45362813 w 18"/>
              <a:gd name="T57" fmla="*/ 0 h 14"/>
              <a:gd name="T58" fmla="*/ 40322500 w 18"/>
              <a:gd name="T59" fmla="*/ 5040313 h 14"/>
              <a:gd name="T60" fmla="*/ 35282188 w 18"/>
              <a:gd name="T61" fmla="*/ 5040313 h 14"/>
              <a:gd name="T62" fmla="*/ 30241875 w 18"/>
              <a:gd name="T63" fmla="*/ 5040313 h 14"/>
              <a:gd name="T64" fmla="*/ 25201563 w 18"/>
              <a:gd name="T65" fmla="*/ 5040313 h 14"/>
              <a:gd name="T66" fmla="*/ 30241875 w 18"/>
              <a:gd name="T67" fmla="*/ 10080625 h 14"/>
              <a:gd name="T68" fmla="*/ 25201563 w 18"/>
              <a:gd name="T69" fmla="*/ 10080625 h 14"/>
              <a:gd name="T70" fmla="*/ 20161250 w 18"/>
              <a:gd name="T71" fmla="*/ 10080625 h 14"/>
              <a:gd name="T72" fmla="*/ 25201563 w 18"/>
              <a:gd name="T73" fmla="*/ 15120938 h 14"/>
              <a:gd name="T74" fmla="*/ 20161250 w 18"/>
              <a:gd name="T75" fmla="*/ 15120938 h 14"/>
              <a:gd name="T76" fmla="*/ 15120938 w 18"/>
              <a:gd name="T77" fmla="*/ 15120938 h 14"/>
              <a:gd name="T78" fmla="*/ 15120938 w 18"/>
              <a:gd name="T79" fmla="*/ 20161250 h 14"/>
              <a:gd name="T80" fmla="*/ 10080625 w 18"/>
              <a:gd name="T81" fmla="*/ 20161250 h 14"/>
              <a:gd name="T82" fmla="*/ 5040313 w 18"/>
              <a:gd name="T83" fmla="*/ 25201563 h 14"/>
              <a:gd name="T84" fmla="*/ 0 w 18"/>
              <a:gd name="T85" fmla="*/ 30241875 h 14"/>
              <a:gd name="T86" fmla="*/ 5040313 w 18"/>
              <a:gd name="T87" fmla="*/ 30241875 h 1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" h="14">
                <a:moveTo>
                  <a:pt x="2" y="12"/>
                </a:moveTo>
                <a:lnTo>
                  <a:pt x="4" y="12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4" y="12"/>
                </a:lnTo>
                <a:lnTo>
                  <a:pt x="4" y="14"/>
                </a:lnTo>
                <a:lnTo>
                  <a:pt x="6" y="14"/>
                </a:lnTo>
                <a:lnTo>
                  <a:pt x="8" y="12"/>
                </a:lnTo>
                <a:lnTo>
                  <a:pt x="8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2"/>
                </a:lnTo>
                <a:lnTo>
                  <a:pt x="14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8" y="0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10" y="6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2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2" name="Freeform 1758"/>
          <p:cNvSpPr>
            <a:spLocks/>
          </p:cNvSpPr>
          <p:nvPr/>
        </p:nvSpPr>
        <p:spPr bwMode="auto">
          <a:xfrm>
            <a:off x="1071565" y="2109788"/>
            <a:ext cx="28575" cy="22225"/>
          </a:xfrm>
          <a:custGeom>
            <a:avLst/>
            <a:gdLst>
              <a:gd name="T0" fmla="*/ 5040313 w 18"/>
              <a:gd name="T1" fmla="*/ 30241875 h 14"/>
              <a:gd name="T2" fmla="*/ 10080625 w 18"/>
              <a:gd name="T3" fmla="*/ 30241875 h 14"/>
              <a:gd name="T4" fmla="*/ 15120938 w 18"/>
              <a:gd name="T5" fmla="*/ 25201563 h 14"/>
              <a:gd name="T6" fmla="*/ 15120938 w 18"/>
              <a:gd name="T7" fmla="*/ 30241875 h 14"/>
              <a:gd name="T8" fmla="*/ 10080625 w 18"/>
              <a:gd name="T9" fmla="*/ 30241875 h 14"/>
              <a:gd name="T10" fmla="*/ 15120938 w 18"/>
              <a:gd name="T11" fmla="*/ 30241875 h 14"/>
              <a:gd name="T12" fmla="*/ 20161250 w 18"/>
              <a:gd name="T13" fmla="*/ 30241875 h 14"/>
              <a:gd name="T14" fmla="*/ 25201563 w 18"/>
              <a:gd name="T15" fmla="*/ 25201563 h 14"/>
              <a:gd name="T16" fmla="*/ 25201563 w 18"/>
              <a:gd name="T17" fmla="*/ 20161250 h 14"/>
              <a:gd name="T18" fmla="*/ 25201563 w 18"/>
              <a:gd name="T19" fmla="*/ 25201563 h 14"/>
              <a:gd name="T20" fmla="*/ 20161250 w 18"/>
              <a:gd name="T21" fmla="*/ 25201563 h 14"/>
              <a:gd name="T22" fmla="*/ 10080625 w 18"/>
              <a:gd name="T23" fmla="*/ 30241875 h 14"/>
              <a:gd name="T24" fmla="*/ 10080625 w 18"/>
              <a:gd name="T25" fmla="*/ 35282188 h 14"/>
              <a:gd name="T26" fmla="*/ 10080625 w 18"/>
              <a:gd name="T27" fmla="*/ 35282188 h 14"/>
              <a:gd name="T28" fmla="*/ 15120938 w 18"/>
              <a:gd name="T29" fmla="*/ 35282188 h 14"/>
              <a:gd name="T30" fmla="*/ 20161250 w 18"/>
              <a:gd name="T31" fmla="*/ 30241875 h 14"/>
              <a:gd name="T32" fmla="*/ 20161250 w 18"/>
              <a:gd name="T33" fmla="*/ 35282188 h 14"/>
              <a:gd name="T34" fmla="*/ 15120938 w 18"/>
              <a:gd name="T35" fmla="*/ 35282188 h 14"/>
              <a:gd name="T36" fmla="*/ 20161250 w 18"/>
              <a:gd name="T37" fmla="*/ 35282188 h 14"/>
              <a:gd name="T38" fmla="*/ 20161250 w 18"/>
              <a:gd name="T39" fmla="*/ 35282188 h 14"/>
              <a:gd name="T40" fmla="*/ 25201563 w 18"/>
              <a:gd name="T41" fmla="*/ 30241875 h 14"/>
              <a:gd name="T42" fmla="*/ 30241875 w 18"/>
              <a:gd name="T43" fmla="*/ 30241875 h 14"/>
              <a:gd name="T44" fmla="*/ 35282188 w 18"/>
              <a:gd name="T45" fmla="*/ 25201563 h 14"/>
              <a:gd name="T46" fmla="*/ 40322500 w 18"/>
              <a:gd name="T47" fmla="*/ 20161250 h 14"/>
              <a:gd name="T48" fmla="*/ 45362813 w 18"/>
              <a:gd name="T49" fmla="*/ 15120938 h 14"/>
              <a:gd name="T50" fmla="*/ 45362813 w 18"/>
              <a:gd name="T51" fmla="*/ 15120938 h 14"/>
              <a:gd name="T52" fmla="*/ 45362813 w 18"/>
              <a:gd name="T53" fmla="*/ 10080625 h 14"/>
              <a:gd name="T54" fmla="*/ 45362813 w 18"/>
              <a:gd name="T55" fmla="*/ 5040313 h 14"/>
              <a:gd name="T56" fmla="*/ 45362813 w 18"/>
              <a:gd name="T57" fmla="*/ 0 h 14"/>
              <a:gd name="T58" fmla="*/ 40322500 w 18"/>
              <a:gd name="T59" fmla="*/ 5040313 h 14"/>
              <a:gd name="T60" fmla="*/ 35282188 w 18"/>
              <a:gd name="T61" fmla="*/ 5040313 h 14"/>
              <a:gd name="T62" fmla="*/ 30241875 w 18"/>
              <a:gd name="T63" fmla="*/ 5040313 h 14"/>
              <a:gd name="T64" fmla="*/ 25201563 w 18"/>
              <a:gd name="T65" fmla="*/ 5040313 h 14"/>
              <a:gd name="T66" fmla="*/ 30241875 w 18"/>
              <a:gd name="T67" fmla="*/ 10080625 h 14"/>
              <a:gd name="T68" fmla="*/ 25201563 w 18"/>
              <a:gd name="T69" fmla="*/ 10080625 h 14"/>
              <a:gd name="T70" fmla="*/ 20161250 w 18"/>
              <a:gd name="T71" fmla="*/ 10080625 h 14"/>
              <a:gd name="T72" fmla="*/ 25201563 w 18"/>
              <a:gd name="T73" fmla="*/ 15120938 h 14"/>
              <a:gd name="T74" fmla="*/ 20161250 w 18"/>
              <a:gd name="T75" fmla="*/ 15120938 h 14"/>
              <a:gd name="T76" fmla="*/ 15120938 w 18"/>
              <a:gd name="T77" fmla="*/ 15120938 h 14"/>
              <a:gd name="T78" fmla="*/ 15120938 w 18"/>
              <a:gd name="T79" fmla="*/ 20161250 h 14"/>
              <a:gd name="T80" fmla="*/ 10080625 w 18"/>
              <a:gd name="T81" fmla="*/ 20161250 h 14"/>
              <a:gd name="T82" fmla="*/ 5040313 w 18"/>
              <a:gd name="T83" fmla="*/ 25201563 h 14"/>
              <a:gd name="T84" fmla="*/ 0 w 18"/>
              <a:gd name="T85" fmla="*/ 30241875 h 14"/>
              <a:gd name="T86" fmla="*/ 5040313 w 18"/>
              <a:gd name="T87" fmla="*/ 30241875 h 1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" h="14">
                <a:moveTo>
                  <a:pt x="2" y="12"/>
                </a:moveTo>
                <a:lnTo>
                  <a:pt x="4" y="12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4" y="12"/>
                </a:lnTo>
                <a:lnTo>
                  <a:pt x="4" y="14"/>
                </a:lnTo>
                <a:lnTo>
                  <a:pt x="6" y="14"/>
                </a:lnTo>
                <a:lnTo>
                  <a:pt x="8" y="12"/>
                </a:lnTo>
                <a:lnTo>
                  <a:pt x="8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12" y="12"/>
                </a:lnTo>
                <a:lnTo>
                  <a:pt x="14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8" y="0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10" y="6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2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3" name="Freeform 1761"/>
          <p:cNvSpPr>
            <a:spLocks/>
          </p:cNvSpPr>
          <p:nvPr/>
        </p:nvSpPr>
        <p:spPr bwMode="auto">
          <a:xfrm>
            <a:off x="1087438" y="2138364"/>
            <a:ext cx="12700" cy="9525"/>
          </a:xfrm>
          <a:custGeom>
            <a:avLst/>
            <a:gdLst>
              <a:gd name="T0" fmla="*/ 20161250 w 8"/>
              <a:gd name="T1" fmla="*/ 5040313 h 6"/>
              <a:gd name="T2" fmla="*/ 20161250 w 8"/>
              <a:gd name="T3" fmla="*/ 0 h 6"/>
              <a:gd name="T4" fmla="*/ 15120938 w 8"/>
              <a:gd name="T5" fmla="*/ 5040313 h 6"/>
              <a:gd name="T6" fmla="*/ 10080625 w 8"/>
              <a:gd name="T7" fmla="*/ 5040313 h 6"/>
              <a:gd name="T8" fmla="*/ 5040313 w 8"/>
              <a:gd name="T9" fmla="*/ 10080625 h 6"/>
              <a:gd name="T10" fmla="*/ 0 w 8"/>
              <a:gd name="T11" fmla="*/ 15120938 h 6"/>
              <a:gd name="T12" fmla="*/ 5040313 w 8"/>
              <a:gd name="T13" fmla="*/ 10080625 h 6"/>
              <a:gd name="T14" fmla="*/ 10080625 w 8"/>
              <a:gd name="T15" fmla="*/ 10080625 h 6"/>
              <a:gd name="T16" fmla="*/ 15120938 w 8"/>
              <a:gd name="T17" fmla="*/ 5040313 h 6"/>
              <a:gd name="T18" fmla="*/ 20161250 w 8"/>
              <a:gd name="T19" fmla="*/ 5040313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4" name="Freeform 1762"/>
          <p:cNvSpPr>
            <a:spLocks/>
          </p:cNvSpPr>
          <p:nvPr/>
        </p:nvSpPr>
        <p:spPr bwMode="auto">
          <a:xfrm>
            <a:off x="1087438" y="2138364"/>
            <a:ext cx="12700" cy="9525"/>
          </a:xfrm>
          <a:custGeom>
            <a:avLst/>
            <a:gdLst>
              <a:gd name="T0" fmla="*/ 20161250 w 8"/>
              <a:gd name="T1" fmla="*/ 5040313 h 6"/>
              <a:gd name="T2" fmla="*/ 20161250 w 8"/>
              <a:gd name="T3" fmla="*/ 0 h 6"/>
              <a:gd name="T4" fmla="*/ 15120938 w 8"/>
              <a:gd name="T5" fmla="*/ 5040313 h 6"/>
              <a:gd name="T6" fmla="*/ 10080625 w 8"/>
              <a:gd name="T7" fmla="*/ 5040313 h 6"/>
              <a:gd name="T8" fmla="*/ 5040313 w 8"/>
              <a:gd name="T9" fmla="*/ 10080625 h 6"/>
              <a:gd name="T10" fmla="*/ 0 w 8"/>
              <a:gd name="T11" fmla="*/ 15120938 h 6"/>
              <a:gd name="T12" fmla="*/ 5040313 w 8"/>
              <a:gd name="T13" fmla="*/ 10080625 h 6"/>
              <a:gd name="T14" fmla="*/ 10080625 w 8"/>
              <a:gd name="T15" fmla="*/ 10080625 h 6"/>
              <a:gd name="T16" fmla="*/ 15120938 w 8"/>
              <a:gd name="T17" fmla="*/ 5040313 h 6"/>
              <a:gd name="T18" fmla="*/ 20161250 w 8"/>
              <a:gd name="T19" fmla="*/ 5040313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5" name="Rectangle 1771"/>
          <p:cNvSpPr>
            <a:spLocks noChangeArrowheads="1"/>
          </p:cNvSpPr>
          <p:nvPr/>
        </p:nvSpPr>
        <p:spPr bwMode="auto">
          <a:xfrm>
            <a:off x="1093791" y="2109789"/>
            <a:ext cx="3175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936" name="Rectangle 1772"/>
          <p:cNvSpPr>
            <a:spLocks noChangeArrowheads="1"/>
          </p:cNvSpPr>
          <p:nvPr/>
        </p:nvSpPr>
        <p:spPr bwMode="auto">
          <a:xfrm>
            <a:off x="1093791" y="2109789"/>
            <a:ext cx="3175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937" name="Rectangle 1773"/>
          <p:cNvSpPr>
            <a:spLocks noChangeArrowheads="1"/>
          </p:cNvSpPr>
          <p:nvPr/>
        </p:nvSpPr>
        <p:spPr bwMode="auto">
          <a:xfrm>
            <a:off x="1093791" y="2036764"/>
            <a:ext cx="1587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938" name="Freeform 1774"/>
          <p:cNvSpPr>
            <a:spLocks/>
          </p:cNvSpPr>
          <p:nvPr/>
        </p:nvSpPr>
        <p:spPr bwMode="auto">
          <a:xfrm>
            <a:off x="1093788" y="2036762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39" name="Freeform 1775"/>
          <p:cNvSpPr>
            <a:spLocks/>
          </p:cNvSpPr>
          <p:nvPr/>
        </p:nvSpPr>
        <p:spPr bwMode="auto">
          <a:xfrm>
            <a:off x="1090613" y="2036765"/>
            <a:ext cx="6350" cy="3175"/>
          </a:xfrm>
          <a:custGeom>
            <a:avLst/>
            <a:gdLst>
              <a:gd name="T0" fmla="*/ 5040313 w 4"/>
              <a:gd name="T1" fmla="*/ 0 h 2"/>
              <a:gd name="T2" fmla="*/ 5040313 w 4"/>
              <a:gd name="T3" fmla="*/ 0 h 2"/>
              <a:gd name="T4" fmla="*/ 10080625 w 4"/>
              <a:gd name="T5" fmla="*/ 5040313 h 2"/>
              <a:gd name="T6" fmla="*/ 5040313 w 4"/>
              <a:gd name="T7" fmla="*/ 5040313 h 2"/>
              <a:gd name="T8" fmla="*/ 0 w 4"/>
              <a:gd name="T9" fmla="*/ 5040313 h 2"/>
              <a:gd name="T10" fmla="*/ 0 w 4"/>
              <a:gd name="T11" fmla="*/ 0 h 2"/>
              <a:gd name="T12" fmla="*/ 5040313 w 4"/>
              <a:gd name="T13" fmla="*/ 0 h 2"/>
              <a:gd name="T14" fmla="*/ 5040313 w 4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0" name="Freeform 1776"/>
          <p:cNvSpPr>
            <a:spLocks/>
          </p:cNvSpPr>
          <p:nvPr/>
        </p:nvSpPr>
        <p:spPr bwMode="auto">
          <a:xfrm>
            <a:off x="1090613" y="2036765"/>
            <a:ext cx="6350" cy="3175"/>
          </a:xfrm>
          <a:custGeom>
            <a:avLst/>
            <a:gdLst>
              <a:gd name="T0" fmla="*/ 5040313 w 4"/>
              <a:gd name="T1" fmla="*/ 0 h 2"/>
              <a:gd name="T2" fmla="*/ 5040313 w 4"/>
              <a:gd name="T3" fmla="*/ 0 h 2"/>
              <a:gd name="T4" fmla="*/ 10080625 w 4"/>
              <a:gd name="T5" fmla="*/ 5040313 h 2"/>
              <a:gd name="T6" fmla="*/ 5040313 w 4"/>
              <a:gd name="T7" fmla="*/ 5040313 h 2"/>
              <a:gd name="T8" fmla="*/ 0 w 4"/>
              <a:gd name="T9" fmla="*/ 5040313 h 2"/>
              <a:gd name="T10" fmla="*/ 0 w 4"/>
              <a:gd name="T11" fmla="*/ 0 h 2"/>
              <a:gd name="T12" fmla="*/ 5040313 w 4"/>
              <a:gd name="T13" fmla="*/ 0 h 2"/>
              <a:gd name="T14" fmla="*/ 5040313 w 4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1" name="Freeform 1781"/>
          <p:cNvSpPr>
            <a:spLocks/>
          </p:cNvSpPr>
          <p:nvPr/>
        </p:nvSpPr>
        <p:spPr bwMode="auto">
          <a:xfrm>
            <a:off x="1023939" y="2062164"/>
            <a:ext cx="31750" cy="41275"/>
          </a:xfrm>
          <a:custGeom>
            <a:avLst/>
            <a:gdLst>
              <a:gd name="T0" fmla="*/ 5040313 w 20"/>
              <a:gd name="T1" fmla="*/ 45362813 h 26"/>
              <a:gd name="T2" fmla="*/ 10080625 w 20"/>
              <a:gd name="T3" fmla="*/ 45362813 h 26"/>
              <a:gd name="T4" fmla="*/ 15120938 w 20"/>
              <a:gd name="T5" fmla="*/ 40322500 h 26"/>
              <a:gd name="T6" fmla="*/ 20161250 w 20"/>
              <a:gd name="T7" fmla="*/ 40322500 h 26"/>
              <a:gd name="T8" fmla="*/ 15120938 w 20"/>
              <a:gd name="T9" fmla="*/ 45362813 h 26"/>
              <a:gd name="T10" fmla="*/ 10080625 w 20"/>
              <a:gd name="T11" fmla="*/ 45362813 h 26"/>
              <a:gd name="T12" fmla="*/ 5040313 w 20"/>
              <a:gd name="T13" fmla="*/ 50403125 h 26"/>
              <a:gd name="T14" fmla="*/ 5040313 w 20"/>
              <a:gd name="T15" fmla="*/ 55443438 h 26"/>
              <a:gd name="T16" fmla="*/ 0 w 20"/>
              <a:gd name="T17" fmla="*/ 55443438 h 26"/>
              <a:gd name="T18" fmla="*/ 0 w 20"/>
              <a:gd name="T19" fmla="*/ 60483750 h 26"/>
              <a:gd name="T20" fmla="*/ 0 w 20"/>
              <a:gd name="T21" fmla="*/ 65524063 h 26"/>
              <a:gd name="T22" fmla="*/ 5040313 w 20"/>
              <a:gd name="T23" fmla="*/ 65524063 h 26"/>
              <a:gd name="T24" fmla="*/ 15120938 w 20"/>
              <a:gd name="T25" fmla="*/ 55443438 h 26"/>
              <a:gd name="T26" fmla="*/ 20161250 w 20"/>
              <a:gd name="T27" fmla="*/ 50403125 h 26"/>
              <a:gd name="T28" fmla="*/ 20161250 w 20"/>
              <a:gd name="T29" fmla="*/ 45362813 h 26"/>
              <a:gd name="T30" fmla="*/ 25201563 w 20"/>
              <a:gd name="T31" fmla="*/ 45362813 h 26"/>
              <a:gd name="T32" fmla="*/ 30241875 w 20"/>
              <a:gd name="T33" fmla="*/ 40322500 h 26"/>
              <a:gd name="T34" fmla="*/ 30241875 w 20"/>
              <a:gd name="T35" fmla="*/ 35282188 h 26"/>
              <a:gd name="T36" fmla="*/ 35282188 w 20"/>
              <a:gd name="T37" fmla="*/ 30241875 h 26"/>
              <a:gd name="T38" fmla="*/ 40322500 w 20"/>
              <a:gd name="T39" fmla="*/ 25201563 h 26"/>
              <a:gd name="T40" fmla="*/ 40322500 w 20"/>
              <a:gd name="T41" fmla="*/ 20161250 h 26"/>
              <a:gd name="T42" fmla="*/ 45362813 w 20"/>
              <a:gd name="T43" fmla="*/ 15120938 h 26"/>
              <a:gd name="T44" fmla="*/ 45362813 w 20"/>
              <a:gd name="T45" fmla="*/ 10080625 h 26"/>
              <a:gd name="T46" fmla="*/ 50403125 w 20"/>
              <a:gd name="T47" fmla="*/ 5040313 h 26"/>
              <a:gd name="T48" fmla="*/ 45362813 w 20"/>
              <a:gd name="T49" fmla="*/ 5040313 h 26"/>
              <a:gd name="T50" fmla="*/ 40322500 w 20"/>
              <a:gd name="T51" fmla="*/ 5040313 h 26"/>
              <a:gd name="T52" fmla="*/ 35282188 w 20"/>
              <a:gd name="T53" fmla="*/ 5040313 h 26"/>
              <a:gd name="T54" fmla="*/ 40322500 w 20"/>
              <a:gd name="T55" fmla="*/ 0 h 26"/>
              <a:gd name="T56" fmla="*/ 35282188 w 20"/>
              <a:gd name="T57" fmla="*/ 0 h 26"/>
              <a:gd name="T58" fmla="*/ 30241875 w 20"/>
              <a:gd name="T59" fmla="*/ 5040313 h 26"/>
              <a:gd name="T60" fmla="*/ 25201563 w 20"/>
              <a:gd name="T61" fmla="*/ 5040313 h 26"/>
              <a:gd name="T62" fmla="*/ 20161250 w 20"/>
              <a:gd name="T63" fmla="*/ 10080625 h 26"/>
              <a:gd name="T64" fmla="*/ 20161250 w 20"/>
              <a:gd name="T65" fmla="*/ 10080625 h 26"/>
              <a:gd name="T66" fmla="*/ 25201563 w 20"/>
              <a:gd name="T67" fmla="*/ 15120938 h 26"/>
              <a:gd name="T68" fmla="*/ 20161250 w 20"/>
              <a:gd name="T69" fmla="*/ 20161250 h 26"/>
              <a:gd name="T70" fmla="*/ 25201563 w 20"/>
              <a:gd name="T71" fmla="*/ 15120938 h 26"/>
              <a:gd name="T72" fmla="*/ 20161250 w 20"/>
              <a:gd name="T73" fmla="*/ 20161250 h 26"/>
              <a:gd name="T74" fmla="*/ 20161250 w 20"/>
              <a:gd name="T75" fmla="*/ 25201563 h 26"/>
              <a:gd name="T76" fmla="*/ 15120938 w 20"/>
              <a:gd name="T77" fmla="*/ 25201563 h 26"/>
              <a:gd name="T78" fmla="*/ 10080625 w 20"/>
              <a:gd name="T79" fmla="*/ 30241875 h 26"/>
              <a:gd name="T80" fmla="*/ 5040313 w 20"/>
              <a:gd name="T81" fmla="*/ 35282188 h 26"/>
              <a:gd name="T82" fmla="*/ 10080625 w 20"/>
              <a:gd name="T83" fmla="*/ 35282188 h 26"/>
              <a:gd name="T84" fmla="*/ 10080625 w 20"/>
              <a:gd name="T85" fmla="*/ 35282188 h 26"/>
              <a:gd name="T86" fmla="*/ 10080625 w 20"/>
              <a:gd name="T87" fmla="*/ 35282188 h 26"/>
              <a:gd name="T88" fmla="*/ 10080625 w 20"/>
              <a:gd name="T89" fmla="*/ 40322500 h 26"/>
              <a:gd name="T90" fmla="*/ 15120938 w 20"/>
              <a:gd name="T91" fmla="*/ 40322500 h 26"/>
              <a:gd name="T92" fmla="*/ 10080625 w 20"/>
              <a:gd name="T93" fmla="*/ 40322500 h 26"/>
              <a:gd name="T94" fmla="*/ 5040313 w 20"/>
              <a:gd name="T95" fmla="*/ 45362813 h 2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0" h="26">
                <a:moveTo>
                  <a:pt x="2" y="18"/>
                </a:moveTo>
                <a:lnTo>
                  <a:pt x="4" y="18"/>
                </a:lnTo>
                <a:lnTo>
                  <a:pt x="6" y="16"/>
                </a:lnTo>
                <a:lnTo>
                  <a:pt x="8" y="16"/>
                </a:lnTo>
                <a:lnTo>
                  <a:pt x="6" y="18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2" y="26"/>
                </a:lnTo>
                <a:lnTo>
                  <a:pt x="6" y="22"/>
                </a:lnTo>
                <a:lnTo>
                  <a:pt x="8" y="20"/>
                </a:lnTo>
                <a:lnTo>
                  <a:pt x="8" y="18"/>
                </a:ln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4" y="12"/>
                </a:lnTo>
                <a:lnTo>
                  <a:pt x="16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10" y="6"/>
                </a:lnTo>
                <a:lnTo>
                  <a:pt x="8" y="8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2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2" name="Freeform 1782"/>
          <p:cNvSpPr>
            <a:spLocks/>
          </p:cNvSpPr>
          <p:nvPr/>
        </p:nvSpPr>
        <p:spPr bwMode="auto">
          <a:xfrm>
            <a:off x="1023939" y="2062164"/>
            <a:ext cx="31750" cy="41275"/>
          </a:xfrm>
          <a:custGeom>
            <a:avLst/>
            <a:gdLst>
              <a:gd name="T0" fmla="*/ 5040313 w 20"/>
              <a:gd name="T1" fmla="*/ 45362813 h 26"/>
              <a:gd name="T2" fmla="*/ 10080625 w 20"/>
              <a:gd name="T3" fmla="*/ 45362813 h 26"/>
              <a:gd name="T4" fmla="*/ 15120938 w 20"/>
              <a:gd name="T5" fmla="*/ 40322500 h 26"/>
              <a:gd name="T6" fmla="*/ 20161250 w 20"/>
              <a:gd name="T7" fmla="*/ 40322500 h 26"/>
              <a:gd name="T8" fmla="*/ 15120938 w 20"/>
              <a:gd name="T9" fmla="*/ 45362813 h 26"/>
              <a:gd name="T10" fmla="*/ 10080625 w 20"/>
              <a:gd name="T11" fmla="*/ 45362813 h 26"/>
              <a:gd name="T12" fmla="*/ 5040313 w 20"/>
              <a:gd name="T13" fmla="*/ 50403125 h 26"/>
              <a:gd name="T14" fmla="*/ 5040313 w 20"/>
              <a:gd name="T15" fmla="*/ 55443438 h 26"/>
              <a:gd name="T16" fmla="*/ 0 w 20"/>
              <a:gd name="T17" fmla="*/ 55443438 h 26"/>
              <a:gd name="T18" fmla="*/ 0 w 20"/>
              <a:gd name="T19" fmla="*/ 60483750 h 26"/>
              <a:gd name="T20" fmla="*/ 0 w 20"/>
              <a:gd name="T21" fmla="*/ 65524063 h 26"/>
              <a:gd name="T22" fmla="*/ 5040313 w 20"/>
              <a:gd name="T23" fmla="*/ 65524063 h 26"/>
              <a:gd name="T24" fmla="*/ 15120938 w 20"/>
              <a:gd name="T25" fmla="*/ 55443438 h 26"/>
              <a:gd name="T26" fmla="*/ 20161250 w 20"/>
              <a:gd name="T27" fmla="*/ 50403125 h 26"/>
              <a:gd name="T28" fmla="*/ 20161250 w 20"/>
              <a:gd name="T29" fmla="*/ 45362813 h 26"/>
              <a:gd name="T30" fmla="*/ 25201563 w 20"/>
              <a:gd name="T31" fmla="*/ 45362813 h 26"/>
              <a:gd name="T32" fmla="*/ 30241875 w 20"/>
              <a:gd name="T33" fmla="*/ 40322500 h 26"/>
              <a:gd name="T34" fmla="*/ 30241875 w 20"/>
              <a:gd name="T35" fmla="*/ 35282188 h 26"/>
              <a:gd name="T36" fmla="*/ 35282188 w 20"/>
              <a:gd name="T37" fmla="*/ 30241875 h 26"/>
              <a:gd name="T38" fmla="*/ 40322500 w 20"/>
              <a:gd name="T39" fmla="*/ 25201563 h 26"/>
              <a:gd name="T40" fmla="*/ 40322500 w 20"/>
              <a:gd name="T41" fmla="*/ 20161250 h 26"/>
              <a:gd name="T42" fmla="*/ 45362813 w 20"/>
              <a:gd name="T43" fmla="*/ 15120938 h 26"/>
              <a:gd name="T44" fmla="*/ 45362813 w 20"/>
              <a:gd name="T45" fmla="*/ 10080625 h 26"/>
              <a:gd name="T46" fmla="*/ 50403125 w 20"/>
              <a:gd name="T47" fmla="*/ 5040313 h 26"/>
              <a:gd name="T48" fmla="*/ 45362813 w 20"/>
              <a:gd name="T49" fmla="*/ 5040313 h 26"/>
              <a:gd name="T50" fmla="*/ 40322500 w 20"/>
              <a:gd name="T51" fmla="*/ 5040313 h 26"/>
              <a:gd name="T52" fmla="*/ 35282188 w 20"/>
              <a:gd name="T53" fmla="*/ 5040313 h 26"/>
              <a:gd name="T54" fmla="*/ 40322500 w 20"/>
              <a:gd name="T55" fmla="*/ 0 h 26"/>
              <a:gd name="T56" fmla="*/ 35282188 w 20"/>
              <a:gd name="T57" fmla="*/ 0 h 26"/>
              <a:gd name="T58" fmla="*/ 30241875 w 20"/>
              <a:gd name="T59" fmla="*/ 5040313 h 26"/>
              <a:gd name="T60" fmla="*/ 25201563 w 20"/>
              <a:gd name="T61" fmla="*/ 5040313 h 26"/>
              <a:gd name="T62" fmla="*/ 20161250 w 20"/>
              <a:gd name="T63" fmla="*/ 10080625 h 26"/>
              <a:gd name="T64" fmla="*/ 20161250 w 20"/>
              <a:gd name="T65" fmla="*/ 10080625 h 26"/>
              <a:gd name="T66" fmla="*/ 25201563 w 20"/>
              <a:gd name="T67" fmla="*/ 15120938 h 26"/>
              <a:gd name="T68" fmla="*/ 20161250 w 20"/>
              <a:gd name="T69" fmla="*/ 20161250 h 26"/>
              <a:gd name="T70" fmla="*/ 25201563 w 20"/>
              <a:gd name="T71" fmla="*/ 15120938 h 26"/>
              <a:gd name="T72" fmla="*/ 20161250 w 20"/>
              <a:gd name="T73" fmla="*/ 20161250 h 26"/>
              <a:gd name="T74" fmla="*/ 20161250 w 20"/>
              <a:gd name="T75" fmla="*/ 25201563 h 26"/>
              <a:gd name="T76" fmla="*/ 15120938 w 20"/>
              <a:gd name="T77" fmla="*/ 25201563 h 26"/>
              <a:gd name="T78" fmla="*/ 10080625 w 20"/>
              <a:gd name="T79" fmla="*/ 30241875 h 26"/>
              <a:gd name="T80" fmla="*/ 5040313 w 20"/>
              <a:gd name="T81" fmla="*/ 35282188 h 26"/>
              <a:gd name="T82" fmla="*/ 10080625 w 20"/>
              <a:gd name="T83" fmla="*/ 35282188 h 26"/>
              <a:gd name="T84" fmla="*/ 10080625 w 20"/>
              <a:gd name="T85" fmla="*/ 35282188 h 26"/>
              <a:gd name="T86" fmla="*/ 10080625 w 20"/>
              <a:gd name="T87" fmla="*/ 35282188 h 26"/>
              <a:gd name="T88" fmla="*/ 10080625 w 20"/>
              <a:gd name="T89" fmla="*/ 40322500 h 26"/>
              <a:gd name="T90" fmla="*/ 15120938 w 20"/>
              <a:gd name="T91" fmla="*/ 40322500 h 26"/>
              <a:gd name="T92" fmla="*/ 10080625 w 20"/>
              <a:gd name="T93" fmla="*/ 40322500 h 26"/>
              <a:gd name="T94" fmla="*/ 5040313 w 20"/>
              <a:gd name="T95" fmla="*/ 45362813 h 2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0" h="26">
                <a:moveTo>
                  <a:pt x="2" y="18"/>
                </a:moveTo>
                <a:lnTo>
                  <a:pt x="4" y="18"/>
                </a:lnTo>
                <a:lnTo>
                  <a:pt x="6" y="16"/>
                </a:lnTo>
                <a:lnTo>
                  <a:pt x="8" y="16"/>
                </a:lnTo>
                <a:lnTo>
                  <a:pt x="6" y="18"/>
                </a:lnTo>
                <a:lnTo>
                  <a:pt x="4" y="18"/>
                </a:lnTo>
                <a:lnTo>
                  <a:pt x="2" y="20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2" y="26"/>
                </a:lnTo>
                <a:lnTo>
                  <a:pt x="6" y="22"/>
                </a:lnTo>
                <a:lnTo>
                  <a:pt x="8" y="20"/>
                </a:lnTo>
                <a:lnTo>
                  <a:pt x="8" y="18"/>
                </a:lnTo>
                <a:lnTo>
                  <a:pt x="10" y="18"/>
                </a:lnTo>
                <a:lnTo>
                  <a:pt x="12" y="16"/>
                </a:lnTo>
                <a:lnTo>
                  <a:pt x="12" y="14"/>
                </a:lnTo>
                <a:lnTo>
                  <a:pt x="14" y="12"/>
                </a:lnTo>
                <a:lnTo>
                  <a:pt x="16" y="10"/>
                </a:lnTo>
                <a:lnTo>
                  <a:pt x="16" y="8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10" y="6"/>
                </a:lnTo>
                <a:lnTo>
                  <a:pt x="8" y="8"/>
                </a:lnTo>
                <a:lnTo>
                  <a:pt x="10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lnTo>
                  <a:pt x="4" y="16"/>
                </a:lnTo>
                <a:lnTo>
                  <a:pt x="6" y="16"/>
                </a:lnTo>
                <a:lnTo>
                  <a:pt x="4" y="16"/>
                </a:lnTo>
                <a:lnTo>
                  <a:pt x="2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3" name="Freeform 1783"/>
          <p:cNvSpPr>
            <a:spLocks/>
          </p:cNvSpPr>
          <p:nvPr/>
        </p:nvSpPr>
        <p:spPr bwMode="auto">
          <a:xfrm>
            <a:off x="1033464" y="2081213"/>
            <a:ext cx="31750" cy="28575"/>
          </a:xfrm>
          <a:custGeom>
            <a:avLst/>
            <a:gdLst>
              <a:gd name="T0" fmla="*/ 0 w 20"/>
              <a:gd name="T1" fmla="*/ 45362813 h 18"/>
              <a:gd name="T2" fmla="*/ 5040313 w 20"/>
              <a:gd name="T3" fmla="*/ 40322500 h 18"/>
              <a:gd name="T4" fmla="*/ 5040313 w 20"/>
              <a:gd name="T5" fmla="*/ 35282188 h 18"/>
              <a:gd name="T6" fmla="*/ 10080625 w 20"/>
              <a:gd name="T7" fmla="*/ 35282188 h 18"/>
              <a:gd name="T8" fmla="*/ 15120938 w 20"/>
              <a:gd name="T9" fmla="*/ 30241875 h 18"/>
              <a:gd name="T10" fmla="*/ 10080625 w 20"/>
              <a:gd name="T11" fmla="*/ 35282188 h 18"/>
              <a:gd name="T12" fmla="*/ 15120938 w 20"/>
              <a:gd name="T13" fmla="*/ 35282188 h 18"/>
              <a:gd name="T14" fmla="*/ 20161250 w 20"/>
              <a:gd name="T15" fmla="*/ 30241875 h 18"/>
              <a:gd name="T16" fmla="*/ 25201563 w 20"/>
              <a:gd name="T17" fmla="*/ 30241875 h 18"/>
              <a:gd name="T18" fmla="*/ 25201563 w 20"/>
              <a:gd name="T19" fmla="*/ 25201563 h 18"/>
              <a:gd name="T20" fmla="*/ 30241875 w 20"/>
              <a:gd name="T21" fmla="*/ 25201563 h 18"/>
              <a:gd name="T22" fmla="*/ 35282188 w 20"/>
              <a:gd name="T23" fmla="*/ 20161250 h 18"/>
              <a:gd name="T24" fmla="*/ 35282188 w 20"/>
              <a:gd name="T25" fmla="*/ 15120938 h 18"/>
              <a:gd name="T26" fmla="*/ 40322500 w 20"/>
              <a:gd name="T27" fmla="*/ 15120938 h 18"/>
              <a:gd name="T28" fmla="*/ 45362813 w 20"/>
              <a:gd name="T29" fmla="*/ 15120938 h 18"/>
              <a:gd name="T30" fmla="*/ 50403125 w 20"/>
              <a:gd name="T31" fmla="*/ 10080625 h 18"/>
              <a:gd name="T32" fmla="*/ 45362813 w 20"/>
              <a:gd name="T33" fmla="*/ 10080625 h 18"/>
              <a:gd name="T34" fmla="*/ 40322500 w 20"/>
              <a:gd name="T35" fmla="*/ 10080625 h 18"/>
              <a:gd name="T36" fmla="*/ 35282188 w 20"/>
              <a:gd name="T37" fmla="*/ 15120938 h 18"/>
              <a:gd name="T38" fmla="*/ 40322500 w 20"/>
              <a:gd name="T39" fmla="*/ 10080625 h 18"/>
              <a:gd name="T40" fmla="*/ 45362813 w 20"/>
              <a:gd name="T41" fmla="*/ 10080625 h 18"/>
              <a:gd name="T42" fmla="*/ 45362813 w 20"/>
              <a:gd name="T43" fmla="*/ 5040313 h 18"/>
              <a:gd name="T44" fmla="*/ 40322500 w 20"/>
              <a:gd name="T45" fmla="*/ 0 h 18"/>
              <a:gd name="T46" fmla="*/ 40322500 w 20"/>
              <a:gd name="T47" fmla="*/ 5040313 h 18"/>
              <a:gd name="T48" fmla="*/ 35282188 w 20"/>
              <a:gd name="T49" fmla="*/ 0 h 18"/>
              <a:gd name="T50" fmla="*/ 30241875 w 20"/>
              <a:gd name="T51" fmla="*/ 5040313 h 18"/>
              <a:gd name="T52" fmla="*/ 30241875 w 20"/>
              <a:gd name="T53" fmla="*/ 5040313 h 18"/>
              <a:gd name="T54" fmla="*/ 25201563 w 20"/>
              <a:gd name="T55" fmla="*/ 5040313 h 18"/>
              <a:gd name="T56" fmla="*/ 25201563 w 20"/>
              <a:gd name="T57" fmla="*/ 10080625 h 18"/>
              <a:gd name="T58" fmla="*/ 20161250 w 20"/>
              <a:gd name="T59" fmla="*/ 10080625 h 18"/>
              <a:gd name="T60" fmla="*/ 25201563 w 20"/>
              <a:gd name="T61" fmla="*/ 10080625 h 18"/>
              <a:gd name="T62" fmla="*/ 25201563 w 20"/>
              <a:gd name="T63" fmla="*/ 15120938 h 18"/>
              <a:gd name="T64" fmla="*/ 20161250 w 20"/>
              <a:gd name="T65" fmla="*/ 15120938 h 18"/>
              <a:gd name="T66" fmla="*/ 25201563 w 20"/>
              <a:gd name="T67" fmla="*/ 20161250 h 18"/>
              <a:gd name="T68" fmla="*/ 20161250 w 20"/>
              <a:gd name="T69" fmla="*/ 25201563 h 18"/>
              <a:gd name="T70" fmla="*/ 15120938 w 20"/>
              <a:gd name="T71" fmla="*/ 25201563 h 18"/>
              <a:gd name="T72" fmla="*/ 15120938 w 20"/>
              <a:gd name="T73" fmla="*/ 25201563 h 18"/>
              <a:gd name="T74" fmla="*/ 10080625 w 20"/>
              <a:gd name="T75" fmla="*/ 30241875 h 18"/>
              <a:gd name="T76" fmla="*/ 15120938 w 20"/>
              <a:gd name="T77" fmla="*/ 30241875 h 18"/>
              <a:gd name="T78" fmla="*/ 10080625 w 20"/>
              <a:gd name="T79" fmla="*/ 30241875 h 18"/>
              <a:gd name="T80" fmla="*/ 5040313 w 20"/>
              <a:gd name="T81" fmla="*/ 35282188 h 18"/>
              <a:gd name="T82" fmla="*/ 0 w 20"/>
              <a:gd name="T83" fmla="*/ 40322500 h 18"/>
              <a:gd name="T84" fmla="*/ 0 w 20"/>
              <a:gd name="T85" fmla="*/ 45362813 h 18"/>
              <a:gd name="T86" fmla="*/ 0 w 20"/>
              <a:gd name="T87" fmla="*/ 45362813 h 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" h="18">
                <a:moveTo>
                  <a:pt x="0" y="18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4" y="14"/>
                </a:lnTo>
                <a:lnTo>
                  <a:pt x="6" y="14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6"/>
                </a:lnTo>
                <a:lnTo>
                  <a:pt x="16" y="4"/>
                </a:lnTo>
                <a:lnTo>
                  <a:pt x="18" y="4"/>
                </a:lnTo>
                <a:lnTo>
                  <a:pt x="18" y="2"/>
                </a:lnTo>
                <a:lnTo>
                  <a:pt x="16" y="0"/>
                </a:lnTo>
                <a:lnTo>
                  <a:pt x="16" y="2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8" y="6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6" y="12"/>
                </a:lnTo>
                <a:lnTo>
                  <a:pt x="4" y="12"/>
                </a:lnTo>
                <a:lnTo>
                  <a:pt x="2" y="14"/>
                </a:lnTo>
                <a:lnTo>
                  <a:pt x="0" y="16"/>
                </a:lnTo>
                <a:lnTo>
                  <a:pt x="0" y="1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4" name="Freeform 1784"/>
          <p:cNvSpPr>
            <a:spLocks/>
          </p:cNvSpPr>
          <p:nvPr/>
        </p:nvSpPr>
        <p:spPr bwMode="auto">
          <a:xfrm>
            <a:off x="1033464" y="2081213"/>
            <a:ext cx="31750" cy="28575"/>
          </a:xfrm>
          <a:custGeom>
            <a:avLst/>
            <a:gdLst>
              <a:gd name="T0" fmla="*/ 0 w 20"/>
              <a:gd name="T1" fmla="*/ 45362813 h 18"/>
              <a:gd name="T2" fmla="*/ 5040313 w 20"/>
              <a:gd name="T3" fmla="*/ 40322500 h 18"/>
              <a:gd name="T4" fmla="*/ 5040313 w 20"/>
              <a:gd name="T5" fmla="*/ 35282188 h 18"/>
              <a:gd name="T6" fmla="*/ 10080625 w 20"/>
              <a:gd name="T7" fmla="*/ 35282188 h 18"/>
              <a:gd name="T8" fmla="*/ 15120938 w 20"/>
              <a:gd name="T9" fmla="*/ 30241875 h 18"/>
              <a:gd name="T10" fmla="*/ 10080625 w 20"/>
              <a:gd name="T11" fmla="*/ 35282188 h 18"/>
              <a:gd name="T12" fmla="*/ 15120938 w 20"/>
              <a:gd name="T13" fmla="*/ 35282188 h 18"/>
              <a:gd name="T14" fmla="*/ 20161250 w 20"/>
              <a:gd name="T15" fmla="*/ 30241875 h 18"/>
              <a:gd name="T16" fmla="*/ 25201563 w 20"/>
              <a:gd name="T17" fmla="*/ 30241875 h 18"/>
              <a:gd name="T18" fmla="*/ 25201563 w 20"/>
              <a:gd name="T19" fmla="*/ 25201563 h 18"/>
              <a:gd name="T20" fmla="*/ 30241875 w 20"/>
              <a:gd name="T21" fmla="*/ 25201563 h 18"/>
              <a:gd name="T22" fmla="*/ 35282188 w 20"/>
              <a:gd name="T23" fmla="*/ 20161250 h 18"/>
              <a:gd name="T24" fmla="*/ 35282188 w 20"/>
              <a:gd name="T25" fmla="*/ 15120938 h 18"/>
              <a:gd name="T26" fmla="*/ 40322500 w 20"/>
              <a:gd name="T27" fmla="*/ 15120938 h 18"/>
              <a:gd name="T28" fmla="*/ 45362813 w 20"/>
              <a:gd name="T29" fmla="*/ 15120938 h 18"/>
              <a:gd name="T30" fmla="*/ 50403125 w 20"/>
              <a:gd name="T31" fmla="*/ 10080625 h 18"/>
              <a:gd name="T32" fmla="*/ 45362813 w 20"/>
              <a:gd name="T33" fmla="*/ 10080625 h 18"/>
              <a:gd name="T34" fmla="*/ 40322500 w 20"/>
              <a:gd name="T35" fmla="*/ 10080625 h 18"/>
              <a:gd name="T36" fmla="*/ 35282188 w 20"/>
              <a:gd name="T37" fmla="*/ 15120938 h 18"/>
              <a:gd name="T38" fmla="*/ 40322500 w 20"/>
              <a:gd name="T39" fmla="*/ 10080625 h 18"/>
              <a:gd name="T40" fmla="*/ 45362813 w 20"/>
              <a:gd name="T41" fmla="*/ 10080625 h 18"/>
              <a:gd name="T42" fmla="*/ 45362813 w 20"/>
              <a:gd name="T43" fmla="*/ 5040313 h 18"/>
              <a:gd name="T44" fmla="*/ 40322500 w 20"/>
              <a:gd name="T45" fmla="*/ 0 h 18"/>
              <a:gd name="T46" fmla="*/ 40322500 w 20"/>
              <a:gd name="T47" fmla="*/ 5040313 h 18"/>
              <a:gd name="T48" fmla="*/ 35282188 w 20"/>
              <a:gd name="T49" fmla="*/ 0 h 18"/>
              <a:gd name="T50" fmla="*/ 30241875 w 20"/>
              <a:gd name="T51" fmla="*/ 5040313 h 18"/>
              <a:gd name="T52" fmla="*/ 30241875 w 20"/>
              <a:gd name="T53" fmla="*/ 5040313 h 18"/>
              <a:gd name="T54" fmla="*/ 25201563 w 20"/>
              <a:gd name="T55" fmla="*/ 5040313 h 18"/>
              <a:gd name="T56" fmla="*/ 25201563 w 20"/>
              <a:gd name="T57" fmla="*/ 10080625 h 18"/>
              <a:gd name="T58" fmla="*/ 20161250 w 20"/>
              <a:gd name="T59" fmla="*/ 10080625 h 18"/>
              <a:gd name="T60" fmla="*/ 25201563 w 20"/>
              <a:gd name="T61" fmla="*/ 10080625 h 18"/>
              <a:gd name="T62" fmla="*/ 25201563 w 20"/>
              <a:gd name="T63" fmla="*/ 15120938 h 18"/>
              <a:gd name="T64" fmla="*/ 20161250 w 20"/>
              <a:gd name="T65" fmla="*/ 15120938 h 18"/>
              <a:gd name="T66" fmla="*/ 25201563 w 20"/>
              <a:gd name="T67" fmla="*/ 20161250 h 18"/>
              <a:gd name="T68" fmla="*/ 20161250 w 20"/>
              <a:gd name="T69" fmla="*/ 25201563 h 18"/>
              <a:gd name="T70" fmla="*/ 15120938 w 20"/>
              <a:gd name="T71" fmla="*/ 25201563 h 18"/>
              <a:gd name="T72" fmla="*/ 15120938 w 20"/>
              <a:gd name="T73" fmla="*/ 25201563 h 18"/>
              <a:gd name="T74" fmla="*/ 10080625 w 20"/>
              <a:gd name="T75" fmla="*/ 30241875 h 18"/>
              <a:gd name="T76" fmla="*/ 15120938 w 20"/>
              <a:gd name="T77" fmla="*/ 30241875 h 18"/>
              <a:gd name="T78" fmla="*/ 10080625 w 20"/>
              <a:gd name="T79" fmla="*/ 30241875 h 18"/>
              <a:gd name="T80" fmla="*/ 5040313 w 20"/>
              <a:gd name="T81" fmla="*/ 35282188 h 18"/>
              <a:gd name="T82" fmla="*/ 0 w 20"/>
              <a:gd name="T83" fmla="*/ 40322500 h 18"/>
              <a:gd name="T84" fmla="*/ 0 w 20"/>
              <a:gd name="T85" fmla="*/ 45362813 h 18"/>
              <a:gd name="T86" fmla="*/ 0 w 20"/>
              <a:gd name="T87" fmla="*/ 45362813 h 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" h="18">
                <a:moveTo>
                  <a:pt x="0" y="18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4" y="14"/>
                </a:lnTo>
                <a:lnTo>
                  <a:pt x="6" y="14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6"/>
                </a:lnTo>
                <a:lnTo>
                  <a:pt x="16" y="4"/>
                </a:lnTo>
                <a:lnTo>
                  <a:pt x="18" y="4"/>
                </a:lnTo>
                <a:lnTo>
                  <a:pt x="18" y="2"/>
                </a:lnTo>
                <a:lnTo>
                  <a:pt x="16" y="0"/>
                </a:lnTo>
                <a:lnTo>
                  <a:pt x="16" y="2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10" y="6"/>
                </a:lnTo>
                <a:lnTo>
                  <a:pt x="8" y="6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6" y="12"/>
                </a:lnTo>
                <a:lnTo>
                  <a:pt x="4" y="12"/>
                </a:lnTo>
                <a:lnTo>
                  <a:pt x="2" y="14"/>
                </a:lnTo>
                <a:lnTo>
                  <a:pt x="0" y="16"/>
                </a:lnTo>
                <a:lnTo>
                  <a:pt x="0" y="1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5" name="Freeform 1785"/>
          <p:cNvSpPr>
            <a:spLocks/>
          </p:cNvSpPr>
          <p:nvPr/>
        </p:nvSpPr>
        <p:spPr bwMode="auto">
          <a:xfrm>
            <a:off x="1033466" y="2039939"/>
            <a:ext cx="41275" cy="28575"/>
          </a:xfrm>
          <a:custGeom>
            <a:avLst/>
            <a:gdLst>
              <a:gd name="T0" fmla="*/ 5040313 w 26"/>
              <a:gd name="T1" fmla="*/ 25201563 h 18"/>
              <a:gd name="T2" fmla="*/ 5040313 w 26"/>
              <a:gd name="T3" fmla="*/ 30241875 h 18"/>
              <a:gd name="T4" fmla="*/ 5040313 w 26"/>
              <a:gd name="T5" fmla="*/ 40322500 h 18"/>
              <a:gd name="T6" fmla="*/ 0 w 26"/>
              <a:gd name="T7" fmla="*/ 40322500 h 18"/>
              <a:gd name="T8" fmla="*/ 10080625 w 26"/>
              <a:gd name="T9" fmla="*/ 40322500 h 18"/>
              <a:gd name="T10" fmla="*/ 20161250 w 26"/>
              <a:gd name="T11" fmla="*/ 35282188 h 18"/>
              <a:gd name="T12" fmla="*/ 15120938 w 26"/>
              <a:gd name="T13" fmla="*/ 30241875 h 18"/>
              <a:gd name="T14" fmla="*/ 20161250 w 26"/>
              <a:gd name="T15" fmla="*/ 25201563 h 18"/>
              <a:gd name="T16" fmla="*/ 25201563 w 26"/>
              <a:gd name="T17" fmla="*/ 30241875 h 18"/>
              <a:gd name="T18" fmla="*/ 35282188 w 26"/>
              <a:gd name="T19" fmla="*/ 40322500 h 18"/>
              <a:gd name="T20" fmla="*/ 45362813 w 26"/>
              <a:gd name="T21" fmla="*/ 35282188 h 18"/>
              <a:gd name="T22" fmla="*/ 50403125 w 26"/>
              <a:gd name="T23" fmla="*/ 25201563 h 18"/>
              <a:gd name="T24" fmla="*/ 45362813 w 26"/>
              <a:gd name="T25" fmla="*/ 25201563 h 18"/>
              <a:gd name="T26" fmla="*/ 35282188 w 26"/>
              <a:gd name="T27" fmla="*/ 20161250 h 18"/>
              <a:gd name="T28" fmla="*/ 35282188 w 26"/>
              <a:gd name="T29" fmla="*/ 15120938 h 18"/>
              <a:gd name="T30" fmla="*/ 45362813 w 26"/>
              <a:gd name="T31" fmla="*/ 25201563 h 18"/>
              <a:gd name="T32" fmla="*/ 55443438 w 26"/>
              <a:gd name="T33" fmla="*/ 20161250 h 18"/>
              <a:gd name="T34" fmla="*/ 55443438 w 26"/>
              <a:gd name="T35" fmla="*/ 20161250 h 18"/>
              <a:gd name="T36" fmla="*/ 65524063 w 26"/>
              <a:gd name="T37" fmla="*/ 15120938 h 18"/>
              <a:gd name="T38" fmla="*/ 60483750 w 26"/>
              <a:gd name="T39" fmla="*/ 10080625 h 18"/>
              <a:gd name="T40" fmla="*/ 50403125 w 26"/>
              <a:gd name="T41" fmla="*/ 10080625 h 18"/>
              <a:gd name="T42" fmla="*/ 40322500 w 26"/>
              <a:gd name="T43" fmla="*/ 15120938 h 18"/>
              <a:gd name="T44" fmla="*/ 40322500 w 26"/>
              <a:gd name="T45" fmla="*/ 10080625 h 18"/>
              <a:gd name="T46" fmla="*/ 50403125 w 26"/>
              <a:gd name="T47" fmla="*/ 10080625 h 18"/>
              <a:gd name="T48" fmla="*/ 45362813 w 26"/>
              <a:gd name="T49" fmla="*/ 0 h 18"/>
              <a:gd name="T50" fmla="*/ 35282188 w 26"/>
              <a:gd name="T51" fmla="*/ 0 h 18"/>
              <a:gd name="T52" fmla="*/ 30241875 w 26"/>
              <a:gd name="T53" fmla="*/ 5040313 h 18"/>
              <a:gd name="T54" fmla="*/ 25201563 w 26"/>
              <a:gd name="T55" fmla="*/ 5040313 h 18"/>
              <a:gd name="T56" fmla="*/ 15120938 w 26"/>
              <a:gd name="T57" fmla="*/ 5040313 h 18"/>
              <a:gd name="T58" fmla="*/ 15120938 w 26"/>
              <a:gd name="T59" fmla="*/ 15120938 h 18"/>
              <a:gd name="T60" fmla="*/ 15120938 w 26"/>
              <a:gd name="T61" fmla="*/ 15120938 h 18"/>
              <a:gd name="T62" fmla="*/ 10080625 w 26"/>
              <a:gd name="T63" fmla="*/ 15120938 h 18"/>
              <a:gd name="T64" fmla="*/ 10080625 w 26"/>
              <a:gd name="T65" fmla="*/ 10080625 h 18"/>
              <a:gd name="T66" fmla="*/ 0 w 26"/>
              <a:gd name="T67" fmla="*/ 20161250 h 1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" h="18">
                <a:moveTo>
                  <a:pt x="2" y="8"/>
                </a:move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0" y="14"/>
                </a:lnTo>
                <a:lnTo>
                  <a:pt x="0" y="16"/>
                </a:lnTo>
                <a:lnTo>
                  <a:pt x="2" y="18"/>
                </a:lnTo>
                <a:lnTo>
                  <a:pt x="4" y="16"/>
                </a:lnTo>
                <a:lnTo>
                  <a:pt x="6" y="16"/>
                </a:lnTo>
                <a:lnTo>
                  <a:pt x="8" y="14"/>
                </a:lnTo>
                <a:lnTo>
                  <a:pt x="8" y="12"/>
                </a:lnTo>
                <a:lnTo>
                  <a:pt x="6" y="12"/>
                </a:lnTo>
                <a:lnTo>
                  <a:pt x="8" y="12"/>
                </a:lnTo>
                <a:lnTo>
                  <a:pt x="8" y="10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18" y="10"/>
                </a:lnTo>
                <a:lnTo>
                  <a:pt x="16" y="10"/>
                </a:lnTo>
                <a:lnTo>
                  <a:pt x="14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4" y="4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4" y="6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6"/>
                </a:lnTo>
                <a:lnTo>
                  <a:pt x="4" y="6"/>
                </a:lnTo>
                <a:lnTo>
                  <a:pt x="4" y="4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6" name="Freeform 1786"/>
          <p:cNvSpPr>
            <a:spLocks/>
          </p:cNvSpPr>
          <p:nvPr/>
        </p:nvSpPr>
        <p:spPr bwMode="auto">
          <a:xfrm>
            <a:off x="1033466" y="2039939"/>
            <a:ext cx="41275" cy="28575"/>
          </a:xfrm>
          <a:custGeom>
            <a:avLst/>
            <a:gdLst>
              <a:gd name="T0" fmla="*/ 5040313 w 26"/>
              <a:gd name="T1" fmla="*/ 25201563 h 18"/>
              <a:gd name="T2" fmla="*/ 5040313 w 26"/>
              <a:gd name="T3" fmla="*/ 30241875 h 18"/>
              <a:gd name="T4" fmla="*/ 5040313 w 26"/>
              <a:gd name="T5" fmla="*/ 40322500 h 18"/>
              <a:gd name="T6" fmla="*/ 0 w 26"/>
              <a:gd name="T7" fmla="*/ 40322500 h 18"/>
              <a:gd name="T8" fmla="*/ 10080625 w 26"/>
              <a:gd name="T9" fmla="*/ 40322500 h 18"/>
              <a:gd name="T10" fmla="*/ 20161250 w 26"/>
              <a:gd name="T11" fmla="*/ 35282188 h 18"/>
              <a:gd name="T12" fmla="*/ 15120938 w 26"/>
              <a:gd name="T13" fmla="*/ 30241875 h 18"/>
              <a:gd name="T14" fmla="*/ 20161250 w 26"/>
              <a:gd name="T15" fmla="*/ 25201563 h 18"/>
              <a:gd name="T16" fmla="*/ 25201563 w 26"/>
              <a:gd name="T17" fmla="*/ 30241875 h 18"/>
              <a:gd name="T18" fmla="*/ 35282188 w 26"/>
              <a:gd name="T19" fmla="*/ 40322500 h 18"/>
              <a:gd name="T20" fmla="*/ 45362813 w 26"/>
              <a:gd name="T21" fmla="*/ 35282188 h 18"/>
              <a:gd name="T22" fmla="*/ 50403125 w 26"/>
              <a:gd name="T23" fmla="*/ 25201563 h 18"/>
              <a:gd name="T24" fmla="*/ 45362813 w 26"/>
              <a:gd name="T25" fmla="*/ 25201563 h 18"/>
              <a:gd name="T26" fmla="*/ 35282188 w 26"/>
              <a:gd name="T27" fmla="*/ 20161250 h 18"/>
              <a:gd name="T28" fmla="*/ 35282188 w 26"/>
              <a:gd name="T29" fmla="*/ 15120938 h 18"/>
              <a:gd name="T30" fmla="*/ 45362813 w 26"/>
              <a:gd name="T31" fmla="*/ 25201563 h 18"/>
              <a:gd name="T32" fmla="*/ 55443438 w 26"/>
              <a:gd name="T33" fmla="*/ 20161250 h 18"/>
              <a:gd name="T34" fmla="*/ 55443438 w 26"/>
              <a:gd name="T35" fmla="*/ 20161250 h 18"/>
              <a:gd name="T36" fmla="*/ 65524063 w 26"/>
              <a:gd name="T37" fmla="*/ 15120938 h 18"/>
              <a:gd name="T38" fmla="*/ 60483750 w 26"/>
              <a:gd name="T39" fmla="*/ 10080625 h 18"/>
              <a:gd name="T40" fmla="*/ 50403125 w 26"/>
              <a:gd name="T41" fmla="*/ 10080625 h 18"/>
              <a:gd name="T42" fmla="*/ 40322500 w 26"/>
              <a:gd name="T43" fmla="*/ 15120938 h 18"/>
              <a:gd name="T44" fmla="*/ 40322500 w 26"/>
              <a:gd name="T45" fmla="*/ 10080625 h 18"/>
              <a:gd name="T46" fmla="*/ 50403125 w 26"/>
              <a:gd name="T47" fmla="*/ 10080625 h 18"/>
              <a:gd name="T48" fmla="*/ 45362813 w 26"/>
              <a:gd name="T49" fmla="*/ 0 h 18"/>
              <a:gd name="T50" fmla="*/ 35282188 w 26"/>
              <a:gd name="T51" fmla="*/ 0 h 18"/>
              <a:gd name="T52" fmla="*/ 30241875 w 26"/>
              <a:gd name="T53" fmla="*/ 5040313 h 18"/>
              <a:gd name="T54" fmla="*/ 25201563 w 26"/>
              <a:gd name="T55" fmla="*/ 5040313 h 18"/>
              <a:gd name="T56" fmla="*/ 15120938 w 26"/>
              <a:gd name="T57" fmla="*/ 5040313 h 18"/>
              <a:gd name="T58" fmla="*/ 15120938 w 26"/>
              <a:gd name="T59" fmla="*/ 15120938 h 18"/>
              <a:gd name="T60" fmla="*/ 15120938 w 26"/>
              <a:gd name="T61" fmla="*/ 15120938 h 18"/>
              <a:gd name="T62" fmla="*/ 10080625 w 26"/>
              <a:gd name="T63" fmla="*/ 15120938 h 18"/>
              <a:gd name="T64" fmla="*/ 10080625 w 26"/>
              <a:gd name="T65" fmla="*/ 10080625 h 18"/>
              <a:gd name="T66" fmla="*/ 0 w 26"/>
              <a:gd name="T67" fmla="*/ 20161250 h 1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" h="18">
                <a:moveTo>
                  <a:pt x="2" y="8"/>
                </a:move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0" y="14"/>
                </a:lnTo>
                <a:lnTo>
                  <a:pt x="0" y="16"/>
                </a:lnTo>
                <a:lnTo>
                  <a:pt x="2" y="18"/>
                </a:lnTo>
                <a:lnTo>
                  <a:pt x="4" y="16"/>
                </a:lnTo>
                <a:lnTo>
                  <a:pt x="6" y="16"/>
                </a:lnTo>
                <a:lnTo>
                  <a:pt x="8" y="14"/>
                </a:lnTo>
                <a:lnTo>
                  <a:pt x="8" y="12"/>
                </a:lnTo>
                <a:lnTo>
                  <a:pt x="6" y="12"/>
                </a:lnTo>
                <a:lnTo>
                  <a:pt x="8" y="12"/>
                </a:lnTo>
                <a:lnTo>
                  <a:pt x="8" y="10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6"/>
                </a:lnTo>
                <a:lnTo>
                  <a:pt x="16" y="16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18" y="10"/>
                </a:lnTo>
                <a:lnTo>
                  <a:pt x="16" y="10"/>
                </a:lnTo>
                <a:lnTo>
                  <a:pt x="14" y="8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10"/>
                </a:lnTo>
                <a:lnTo>
                  <a:pt x="20" y="10"/>
                </a:lnTo>
                <a:lnTo>
                  <a:pt x="22" y="8"/>
                </a:lnTo>
                <a:lnTo>
                  <a:pt x="20" y="8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24" y="4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4" y="6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6"/>
                </a:lnTo>
                <a:lnTo>
                  <a:pt x="4" y="6"/>
                </a:lnTo>
                <a:lnTo>
                  <a:pt x="4" y="4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7" name="Freeform 1787"/>
          <p:cNvSpPr>
            <a:spLocks/>
          </p:cNvSpPr>
          <p:nvPr/>
        </p:nvSpPr>
        <p:spPr bwMode="auto">
          <a:xfrm>
            <a:off x="1055691" y="2065339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8" name="Freeform 1788"/>
          <p:cNvSpPr>
            <a:spLocks/>
          </p:cNvSpPr>
          <p:nvPr/>
        </p:nvSpPr>
        <p:spPr bwMode="auto">
          <a:xfrm>
            <a:off x="1055691" y="2065339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49" name="Freeform 1789"/>
          <p:cNvSpPr>
            <a:spLocks/>
          </p:cNvSpPr>
          <p:nvPr/>
        </p:nvSpPr>
        <p:spPr bwMode="auto">
          <a:xfrm>
            <a:off x="1058865" y="2074864"/>
            <a:ext cx="28575" cy="22225"/>
          </a:xfrm>
          <a:custGeom>
            <a:avLst/>
            <a:gdLst>
              <a:gd name="T0" fmla="*/ 0 w 18"/>
              <a:gd name="T1" fmla="*/ 35282188 h 14"/>
              <a:gd name="T2" fmla="*/ 5040313 w 18"/>
              <a:gd name="T3" fmla="*/ 35282188 h 14"/>
              <a:gd name="T4" fmla="*/ 10080625 w 18"/>
              <a:gd name="T5" fmla="*/ 30241875 h 14"/>
              <a:gd name="T6" fmla="*/ 15120938 w 18"/>
              <a:gd name="T7" fmla="*/ 30241875 h 14"/>
              <a:gd name="T8" fmla="*/ 20161250 w 18"/>
              <a:gd name="T9" fmla="*/ 30241875 h 14"/>
              <a:gd name="T10" fmla="*/ 25201563 w 18"/>
              <a:gd name="T11" fmla="*/ 30241875 h 14"/>
              <a:gd name="T12" fmla="*/ 25201563 w 18"/>
              <a:gd name="T13" fmla="*/ 25201563 h 14"/>
              <a:gd name="T14" fmla="*/ 20161250 w 18"/>
              <a:gd name="T15" fmla="*/ 25201563 h 14"/>
              <a:gd name="T16" fmla="*/ 25201563 w 18"/>
              <a:gd name="T17" fmla="*/ 20161250 h 14"/>
              <a:gd name="T18" fmla="*/ 25201563 w 18"/>
              <a:gd name="T19" fmla="*/ 15120938 h 14"/>
              <a:gd name="T20" fmla="*/ 30241875 w 18"/>
              <a:gd name="T21" fmla="*/ 20161250 h 14"/>
              <a:gd name="T22" fmla="*/ 30241875 w 18"/>
              <a:gd name="T23" fmla="*/ 25201563 h 14"/>
              <a:gd name="T24" fmla="*/ 35282188 w 18"/>
              <a:gd name="T25" fmla="*/ 25201563 h 14"/>
              <a:gd name="T26" fmla="*/ 40322500 w 18"/>
              <a:gd name="T27" fmla="*/ 20161250 h 14"/>
              <a:gd name="T28" fmla="*/ 40322500 w 18"/>
              <a:gd name="T29" fmla="*/ 15120938 h 14"/>
              <a:gd name="T30" fmla="*/ 45362813 w 18"/>
              <a:gd name="T31" fmla="*/ 15120938 h 14"/>
              <a:gd name="T32" fmla="*/ 45362813 w 18"/>
              <a:gd name="T33" fmla="*/ 10080625 h 14"/>
              <a:gd name="T34" fmla="*/ 40322500 w 18"/>
              <a:gd name="T35" fmla="*/ 5040313 h 14"/>
              <a:gd name="T36" fmla="*/ 35282188 w 18"/>
              <a:gd name="T37" fmla="*/ 5040313 h 14"/>
              <a:gd name="T38" fmla="*/ 35282188 w 18"/>
              <a:gd name="T39" fmla="*/ 5040313 h 14"/>
              <a:gd name="T40" fmla="*/ 30241875 w 18"/>
              <a:gd name="T41" fmla="*/ 5040313 h 14"/>
              <a:gd name="T42" fmla="*/ 25201563 w 18"/>
              <a:gd name="T43" fmla="*/ 0 h 14"/>
              <a:gd name="T44" fmla="*/ 20161250 w 18"/>
              <a:gd name="T45" fmla="*/ 0 h 14"/>
              <a:gd name="T46" fmla="*/ 15120938 w 18"/>
              <a:gd name="T47" fmla="*/ 5040313 h 14"/>
              <a:gd name="T48" fmla="*/ 10080625 w 18"/>
              <a:gd name="T49" fmla="*/ 5040313 h 14"/>
              <a:gd name="T50" fmla="*/ 15120938 w 18"/>
              <a:gd name="T51" fmla="*/ 10080625 h 14"/>
              <a:gd name="T52" fmla="*/ 10080625 w 18"/>
              <a:gd name="T53" fmla="*/ 10080625 h 14"/>
              <a:gd name="T54" fmla="*/ 10080625 w 18"/>
              <a:gd name="T55" fmla="*/ 15120938 h 14"/>
              <a:gd name="T56" fmla="*/ 15120938 w 18"/>
              <a:gd name="T57" fmla="*/ 15120938 h 14"/>
              <a:gd name="T58" fmla="*/ 10080625 w 18"/>
              <a:gd name="T59" fmla="*/ 20161250 h 14"/>
              <a:gd name="T60" fmla="*/ 5040313 w 18"/>
              <a:gd name="T61" fmla="*/ 20161250 h 14"/>
              <a:gd name="T62" fmla="*/ 5040313 w 18"/>
              <a:gd name="T63" fmla="*/ 25201563 h 14"/>
              <a:gd name="T64" fmla="*/ 0 w 18"/>
              <a:gd name="T65" fmla="*/ 30241875 h 14"/>
              <a:gd name="T66" fmla="*/ 0 w 18"/>
              <a:gd name="T67" fmla="*/ 35282188 h 1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8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6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0" name="Freeform 1790"/>
          <p:cNvSpPr>
            <a:spLocks/>
          </p:cNvSpPr>
          <p:nvPr/>
        </p:nvSpPr>
        <p:spPr bwMode="auto">
          <a:xfrm>
            <a:off x="1058865" y="2074864"/>
            <a:ext cx="28575" cy="22225"/>
          </a:xfrm>
          <a:custGeom>
            <a:avLst/>
            <a:gdLst>
              <a:gd name="T0" fmla="*/ 0 w 18"/>
              <a:gd name="T1" fmla="*/ 35282188 h 14"/>
              <a:gd name="T2" fmla="*/ 5040313 w 18"/>
              <a:gd name="T3" fmla="*/ 35282188 h 14"/>
              <a:gd name="T4" fmla="*/ 10080625 w 18"/>
              <a:gd name="T5" fmla="*/ 30241875 h 14"/>
              <a:gd name="T6" fmla="*/ 15120938 w 18"/>
              <a:gd name="T7" fmla="*/ 30241875 h 14"/>
              <a:gd name="T8" fmla="*/ 20161250 w 18"/>
              <a:gd name="T9" fmla="*/ 30241875 h 14"/>
              <a:gd name="T10" fmla="*/ 25201563 w 18"/>
              <a:gd name="T11" fmla="*/ 30241875 h 14"/>
              <a:gd name="T12" fmla="*/ 25201563 w 18"/>
              <a:gd name="T13" fmla="*/ 25201563 h 14"/>
              <a:gd name="T14" fmla="*/ 20161250 w 18"/>
              <a:gd name="T15" fmla="*/ 25201563 h 14"/>
              <a:gd name="T16" fmla="*/ 25201563 w 18"/>
              <a:gd name="T17" fmla="*/ 20161250 h 14"/>
              <a:gd name="T18" fmla="*/ 25201563 w 18"/>
              <a:gd name="T19" fmla="*/ 15120938 h 14"/>
              <a:gd name="T20" fmla="*/ 30241875 w 18"/>
              <a:gd name="T21" fmla="*/ 20161250 h 14"/>
              <a:gd name="T22" fmla="*/ 30241875 w 18"/>
              <a:gd name="T23" fmla="*/ 25201563 h 14"/>
              <a:gd name="T24" fmla="*/ 35282188 w 18"/>
              <a:gd name="T25" fmla="*/ 25201563 h 14"/>
              <a:gd name="T26" fmla="*/ 40322500 w 18"/>
              <a:gd name="T27" fmla="*/ 20161250 h 14"/>
              <a:gd name="T28" fmla="*/ 40322500 w 18"/>
              <a:gd name="T29" fmla="*/ 15120938 h 14"/>
              <a:gd name="T30" fmla="*/ 45362813 w 18"/>
              <a:gd name="T31" fmla="*/ 15120938 h 14"/>
              <a:gd name="T32" fmla="*/ 45362813 w 18"/>
              <a:gd name="T33" fmla="*/ 10080625 h 14"/>
              <a:gd name="T34" fmla="*/ 40322500 w 18"/>
              <a:gd name="T35" fmla="*/ 5040313 h 14"/>
              <a:gd name="T36" fmla="*/ 35282188 w 18"/>
              <a:gd name="T37" fmla="*/ 5040313 h 14"/>
              <a:gd name="T38" fmla="*/ 35282188 w 18"/>
              <a:gd name="T39" fmla="*/ 5040313 h 14"/>
              <a:gd name="T40" fmla="*/ 30241875 w 18"/>
              <a:gd name="T41" fmla="*/ 5040313 h 14"/>
              <a:gd name="T42" fmla="*/ 25201563 w 18"/>
              <a:gd name="T43" fmla="*/ 0 h 14"/>
              <a:gd name="T44" fmla="*/ 20161250 w 18"/>
              <a:gd name="T45" fmla="*/ 0 h 14"/>
              <a:gd name="T46" fmla="*/ 15120938 w 18"/>
              <a:gd name="T47" fmla="*/ 5040313 h 14"/>
              <a:gd name="T48" fmla="*/ 10080625 w 18"/>
              <a:gd name="T49" fmla="*/ 5040313 h 14"/>
              <a:gd name="T50" fmla="*/ 15120938 w 18"/>
              <a:gd name="T51" fmla="*/ 10080625 h 14"/>
              <a:gd name="T52" fmla="*/ 10080625 w 18"/>
              <a:gd name="T53" fmla="*/ 10080625 h 14"/>
              <a:gd name="T54" fmla="*/ 10080625 w 18"/>
              <a:gd name="T55" fmla="*/ 15120938 h 14"/>
              <a:gd name="T56" fmla="*/ 15120938 w 18"/>
              <a:gd name="T57" fmla="*/ 15120938 h 14"/>
              <a:gd name="T58" fmla="*/ 10080625 w 18"/>
              <a:gd name="T59" fmla="*/ 20161250 h 14"/>
              <a:gd name="T60" fmla="*/ 5040313 w 18"/>
              <a:gd name="T61" fmla="*/ 20161250 h 14"/>
              <a:gd name="T62" fmla="*/ 5040313 w 18"/>
              <a:gd name="T63" fmla="*/ 25201563 h 14"/>
              <a:gd name="T64" fmla="*/ 0 w 18"/>
              <a:gd name="T65" fmla="*/ 30241875 h 14"/>
              <a:gd name="T66" fmla="*/ 0 w 18"/>
              <a:gd name="T67" fmla="*/ 35282188 h 1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0" y="10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2" y="8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6" y="6"/>
                </a:lnTo>
                <a:lnTo>
                  <a:pt x="18" y="6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6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1" name="Freeform 1793"/>
          <p:cNvSpPr>
            <a:spLocks/>
          </p:cNvSpPr>
          <p:nvPr/>
        </p:nvSpPr>
        <p:spPr bwMode="auto">
          <a:xfrm>
            <a:off x="1068388" y="2093914"/>
            <a:ext cx="12700" cy="9525"/>
          </a:xfrm>
          <a:custGeom>
            <a:avLst/>
            <a:gdLst>
              <a:gd name="T0" fmla="*/ 20161250 w 8"/>
              <a:gd name="T1" fmla="*/ 0 h 6"/>
              <a:gd name="T2" fmla="*/ 20161250 w 8"/>
              <a:gd name="T3" fmla="*/ 0 h 6"/>
              <a:gd name="T4" fmla="*/ 15120938 w 8"/>
              <a:gd name="T5" fmla="*/ 5040313 h 6"/>
              <a:gd name="T6" fmla="*/ 10080625 w 8"/>
              <a:gd name="T7" fmla="*/ 5040313 h 6"/>
              <a:gd name="T8" fmla="*/ 5040313 w 8"/>
              <a:gd name="T9" fmla="*/ 5040313 h 6"/>
              <a:gd name="T10" fmla="*/ 0 w 8"/>
              <a:gd name="T11" fmla="*/ 10080625 h 6"/>
              <a:gd name="T12" fmla="*/ 5040313 w 8"/>
              <a:gd name="T13" fmla="*/ 15120938 h 6"/>
              <a:gd name="T14" fmla="*/ 15120938 w 8"/>
              <a:gd name="T15" fmla="*/ 10080625 h 6"/>
              <a:gd name="T16" fmla="*/ 15120938 w 8"/>
              <a:gd name="T17" fmla="*/ 5040313 h 6"/>
              <a:gd name="T18" fmla="*/ 20161250 w 8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2" name="Freeform 1794"/>
          <p:cNvSpPr>
            <a:spLocks/>
          </p:cNvSpPr>
          <p:nvPr/>
        </p:nvSpPr>
        <p:spPr bwMode="auto">
          <a:xfrm>
            <a:off x="1068388" y="2093914"/>
            <a:ext cx="12700" cy="9525"/>
          </a:xfrm>
          <a:custGeom>
            <a:avLst/>
            <a:gdLst>
              <a:gd name="T0" fmla="*/ 20161250 w 8"/>
              <a:gd name="T1" fmla="*/ 0 h 6"/>
              <a:gd name="T2" fmla="*/ 20161250 w 8"/>
              <a:gd name="T3" fmla="*/ 0 h 6"/>
              <a:gd name="T4" fmla="*/ 15120938 w 8"/>
              <a:gd name="T5" fmla="*/ 5040313 h 6"/>
              <a:gd name="T6" fmla="*/ 10080625 w 8"/>
              <a:gd name="T7" fmla="*/ 5040313 h 6"/>
              <a:gd name="T8" fmla="*/ 5040313 w 8"/>
              <a:gd name="T9" fmla="*/ 5040313 h 6"/>
              <a:gd name="T10" fmla="*/ 0 w 8"/>
              <a:gd name="T11" fmla="*/ 10080625 h 6"/>
              <a:gd name="T12" fmla="*/ 5040313 w 8"/>
              <a:gd name="T13" fmla="*/ 15120938 h 6"/>
              <a:gd name="T14" fmla="*/ 15120938 w 8"/>
              <a:gd name="T15" fmla="*/ 10080625 h 6"/>
              <a:gd name="T16" fmla="*/ 15120938 w 8"/>
              <a:gd name="T17" fmla="*/ 5040313 h 6"/>
              <a:gd name="T18" fmla="*/ 20161250 w 8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3" name="Freeform 1795"/>
          <p:cNvSpPr>
            <a:spLocks/>
          </p:cNvSpPr>
          <p:nvPr/>
        </p:nvSpPr>
        <p:spPr bwMode="auto">
          <a:xfrm>
            <a:off x="1071563" y="2097089"/>
            <a:ext cx="12700" cy="15875"/>
          </a:xfrm>
          <a:custGeom>
            <a:avLst/>
            <a:gdLst>
              <a:gd name="T0" fmla="*/ 20161250 w 8"/>
              <a:gd name="T1" fmla="*/ 5040313 h 10"/>
              <a:gd name="T2" fmla="*/ 20161250 w 8"/>
              <a:gd name="T3" fmla="*/ 0 h 10"/>
              <a:gd name="T4" fmla="*/ 15120938 w 8"/>
              <a:gd name="T5" fmla="*/ 5040313 h 10"/>
              <a:gd name="T6" fmla="*/ 10080625 w 8"/>
              <a:gd name="T7" fmla="*/ 5040313 h 10"/>
              <a:gd name="T8" fmla="*/ 5040313 w 8"/>
              <a:gd name="T9" fmla="*/ 10080625 h 10"/>
              <a:gd name="T10" fmla="*/ 0 w 8"/>
              <a:gd name="T11" fmla="*/ 10080625 h 10"/>
              <a:gd name="T12" fmla="*/ 0 w 8"/>
              <a:gd name="T13" fmla="*/ 15120938 h 10"/>
              <a:gd name="T14" fmla="*/ 5040313 w 8"/>
              <a:gd name="T15" fmla="*/ 20161250 h 10"/>
              <a:gd name="T16" fmla="*/ 5040313 w 8"/>
              <a:gd name="T17" fmla="*/ 25201563 h 10"/>
              <a:gd name="T18" fmla="*/ 10080625 w 8"/>
              <a:gd name="T19" fmla="*/ 20161250 h 10"/>
              <a:gd name="T20" fmla="*/ 15120938 w 8"/>
              <a:gd name="T21" fmla="*/ 20161250 h 10"/>
              <a:gd name="T22" fmla="*/ 15120938 w 8"/>
              <a:gd name="T23" fmla="*/ 15120938 h 10"/>
              <a:gd name="T24" fmla="*/ 20161250 w 8"/>
              <a:gd name="T25" fmla="*/ 15120938 h 10"/>
              <a:gd name="T26" fmla="*/ 15120938 w 8"/>
              <a:gd name="T27" fmla="*/ 10080625 h 10"/>
              <a:gd name="T28" fmla="*/ 10080625 w 8"/>
              <a:gd name="T29" fmla="*/ 10080625 h 10"/>
              <a:gd name="T30" fmla="*/ 15120938 w 8"/>
              <a:gd name="T31" fmla="*/ 10080625 h 10"/>
              <a:gd name="T32" fmla="*/ 20161250 w 8"/>
              <a:gd name="T33" fmla="*/ 504031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0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4" name="Freeform 1796"/>
          <p:cNvSpPr>
            <a:spLocks/>
          </p:cNvSpPr>
          <p:nvPr/>
        </p:nvSpPr>
        <p:spPr bwMode="auto">
          <a:xfrm>
            <a:off x="1071563" y="2097089"/>
            <a:ext cx="12700" cy="15875"/>
          </a:xfrm>
          <a:custGeom>
            <a:avLst/>
            <a:gdLst>
              <a:gd name="T0" fmla="*/ 20161250 w 8"/>
              <a:gd name="T1" fmla="*/ 5040313 h 10"/>
              <a:gd name="T2" fmla="*/ 20161250 w 8"/>
              <a:gd name="T3" fmla="*/ 0 h 10"/>
              <a:gd name="T4" fmla="*/ 15120938 w 8"/>
              <a:gd name="T5" fmla="*/ 5040313 h 10"/>
              <a:gd name="T6" fmla="*/ 10080625 w 8"/>
              <a:gd name="T7" fmla="*/ 5040313 h 10"/>
              <a:gd name="T8" fmla="*/ 5040313 w 8"/>
              <a:gd name="T9" fmla="*/ 10080625 h 10"/>
              <a:gd name="T10" fmla="*/ 0 w 8"/>
              <a:gd name="T11" fmla="*/ 10080625 h 10"/>
              <a:gd name="T12" fmla="*/ 0 w 8"/>
              <a:gd name="T13" fmla="*/ 15120938 h 10"/>
              <a:gd name="T14" fmla="*/ 5040313 w 8"/>
              <a:gd name="T15" fmla="*/ 20161250 h 10"/>
              <a:gd name="T16" fmla="*/ 5040313 w 8"/>
              <a:gd name="T17" fmla="*/ 25201563 h 10"/>
              <a:gd name="T18" fmla="*/ 10080625 w 8"/>
              <a:gd name="T19" fmla="*/ 20161250 h 10"/>
              <a:gd name="T20" fmla="*/ 15120938 w 8"/>
              <a:gd name="T21" fmla="*/ 20161250 h 10"/>
              <a:gd name="T22" fmla="*/ 15120938 w 8"/>
              <a:gd name="T23" fmla="*/ 15120938 h 10"/>
              <a:gd name="T24" fmla="*/ 20161250 w 8"/>
              <a:gd name="T25" fmla="*/ 15120938 h 10"/>
              <a:gd name="T26" fmla="*/ 15120938 w 8"/>
              <a:gd name="T27" fmla="*/ 10080625 h 10"/>
              <a:gd name="T28" fmla="*/ 10080625 w 8"/>
              <a:gd name="T29" fmla="*/ 10080625 h 10"/>
              <a:gd name="T30" fmla="*/ 15120938 w 8"/>
              <a:gd name="T31" fmla="*/ 10080625 h 10"/>
              <a:gd name="T32" fmla="*/ 20161250 w 8"/>
              <a:gd name="T33" fmla="*/ 504031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0">
                <a:moveTo>
                  <a:pt x="8" y="2"/>
                </a:move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5" name="Freeform 1797"/>
          <p:cNvSpPr>
            <a:spLocks/>
          </p:cNvSpPr>
          <p:nvPr/>
        </p:nvSpPr>
        <p:spPr bwMode="auto">
          <a:xfrm>
            <a:off x="1077916" y="2084388"/>
            <a:ext cx="9525" cy="9525"/>
          </a:xfrm>
          <a:custGeom>
            <a:avLst/>
            <a:gdLst>
              <a:gd name="T0" fmla="*/ 15120938 w 6"/>
              <a:gd name="T1" fmla="*/ 0 h 6"/>
              <a:gd name="T2" fmla="*/ 10080625 w 6"/>
              <a:gd name="T3" fmla="*/ 0 h 6"/>
              <a:gd name="T4" fmla="*/ 10080625 w 6"/>
              <a:gd name="T5" fmla="*/ 5040313 h 6"/>
              <a:gd name="T6" fmla="*/ 5040313 w 6"/>
              <a:gd name="T7" fmla="*/ 10080625 h 6"/>
              <a:gd name="T8" fmla="*/ 0 w 6"/>
              <a:gd name="T9" fmla="*/ 10080625 h 6"/>
              <a:gd name="T10" fmla="*/ 0 w 6"/>
              <a:gd name="T11" fmla="*/ 15120938 h 6"/>
              <a:gd name="T12" fmla="*/ 5040313 w 6"/>
              <a:gd name="T13" fmla="*/ 15120938 h 6"/>
              <a:gd name="T14" fmla="*/ 10080625 w 6"/>
              <a:gd name="T15" fmla="*/ 15120938 h 6"/>
              <a:gd name="T16" fmla="*/ 15120938 w 6"/>
              <a:gd name="T17" fmla="*/ 10080625 h 6"/>
              <a:gd name="T18" fmla="*/ 15120938 w 6"/>
              <a:gd name="T19" fmla="*/ 5040313 h 6"/>
              <a:gd name="T20" fmla="*/ 15120938 w 6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6" name="Freeform 1798"/>
          <p:cNvSpPr>
            <a:spLocks/>
          </p:cNvSpPr>
          <p:nvPr/>
        </p:nvSpPr>
        <p:spPr bwMode="auto">
          <a:xfrm>
            <a:off x="1077916" y="2084388"/>
            <a:ext cx="9525" cy="9525"/>
          </a:xfrm>
          <a:custGeom>
            <a:avLst/>
            <a:gdLst>
              <a:gd name="T0" fmla="*/ 15120938 w 6"/>
              <a:gd name="T1" fmla="*/ 0 h 6"/>
              <a:gd name="T2" fmla="*/ 10080625 w 6"/>
              <a:gd name="T3" fmla="*/ 0 h 6"/>
              <a:gd name="T4" fmla="*/ 10080625 w 6"/>
              <a:gd name="T5" fmla="*/ 5040313 h 6"/>
              <a:gd name="T6" fmla="*/ 5040313 w 6"/>
              <a:gd name="T7" fmla="*/ 10080625 h 6"/>
              <a:gd name="T8" fmla="*/ 0 w 6"/>
              <a:gd name="T9" fmla="*/ 10080625 h 6"/>
              <a:gd name="T10" fmla="*/ 0 w 6"/>
              <a:gd name="T11" fmla="*/ 15120938 h 6"/>
              <a:gd name="T12" fmla="*/ 5040313 w 6"/>
              <a:gd name="T13" fmla="*/ 15120938 h 6"/>
              <a:gd name="T14" fmla="*/ 10080625 w 6"/>
              <a:gd name="T15" fmla="*/ 15120938 h 6"/>
              <a:gd name="T16" fmla="*/ 15120938 w 6"/>
              <a:gd name="T17" fmla="*/ 10080625 h 6"/>
              <a:gd name="T18" fmla="*/ 15120938 w 6"/>
              <a:gd name="T19" fmla="*/ 5040313 h 6"/>
              <a:gd name="T20" fmla="*/ 15120938 w 6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7" name="Freeform 1801"/>
          <p:cNvSpPr>
            <a:spLocks/>
          </p:cNvSpPr>
          <p:nvPr/>
        </p:nvSpPr>
        <p:spPr bwMode="auto">
          <a:xfrm>
            <a:off x="1033463" y="2046289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0 w 4"/>
              <a:gd name="T3" fmla="*/ 10080625 h 4"/>
              <a:gd name="T4" fmla="*/ 0 w 4"/>
              <a:gd name="T5" fmla="*/ 5040313 h 4"/>
              <a:gd name="T6" fmla="*/ 10080625 w 4"/>
              <a:gd name="T7" fmla="*/ 0 h 4"/>
              <a:gd name="T8" fmla="*/ 10080625 w 4"/>
              <a:gd name="T9" fmla="*/ 0 h 4"/>
              <a:gd name="T10" fmla="*/ 10080625 w 4"/>
              <a:gd name="T11" fmla="*/ 5040313 h 4"/>
              <a:gd name="T12" fmla="*/ 5040313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0" y="4"/>
                </a:lnTo>
                <a:lnTo>
                  <a:pt x="0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8" name="Freeform 1802"/>
          <p:cNvSpPr>
            <a:spLocks/>
          </p:cNvSpPr>
          <p:nvPr/>
        </p:nvSpPr>
        <p:spPr bwMode="auto">
          <a:xfrm>
            <a:off x="1033463" y="2046289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0 w 4"/>
              <a:gd name="T3" fmla="*/ 10080625 h 4"/>
              <a:gd name="T4" fmla="*/ 0 w 4"/>
              <a:gd name="T5" fmla="*/ 5040313 h 4"/>
              <a:gd name="T6" fmla="*/ 10080625 w 4"/>
              <a:gd name="T7" fmla="*/ 0 h 4"/>
              <a:gd name="T8" fmla="*/ 10080625 w 4"/>
              <a:gd name="T9" fmla="*/ 0 h 4"/>
              <a:gd name="T10" fmla="*/ 10080625 w 4"/>
              <a:gd name="T11" fmla="*/ 5040313 h 4"/>
              <a:gd name="T12" fmla="*/ 5040313 w 4"/>
              <a:gd name="T13" fmla="*/ 10080625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0" y="4"/>
                </a:lnTo>
                <a:lnTo>
                  <a:pt x="0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59" name="Freeform 1803"/>
          <p:cNvSpPr>
            <a:spLocks/>
          </p:cNvSpPr>
          <p:nvPr/>
        </p:nvSpPr>
        <p:spPr bwMode="auto">
          <a:xfrm>
            <a:off x="1020766" y="2068514"/>
            <a:ext cx="15875" cy="9525"/>
          </a:xfrm>
          <a:custGeom>
            <a:avLst/>
            <a:gdLst>
              <a:gd name="T0" fmla="*/ 20161250 w 10"/>
              <a:gd name="T1" fmla="*/ 0 h 6"/>
              <a:gd name="T2" fmla="*/ 20161250 w 10"/>
              <a:gd name="T3" fmla="*/ 0 h 6"/>
              <a:gd name="T4" fmla="*/ 15120938 w 10"/>
              <a:gd name="T5" fmla="*/ 0 h 6"/>
              <a:gd name="T6" fmla="*/ 10080625 w 10"/>
              <a:gd name="T7" fmla="*/ 5040313 h 6"/>
              <a:gd name="T8" fmla="*/ 10080625 w 10"/>
              <a:gd name="T9" fmla="*/ 10080625 h 6"/>
              <a:gd name="T10" fmla="*/ 5040313 w 10"/>
              <a:gd name="T11" fmla="*/ 10080625 h 6"/>
              <a:gd name="T12" fmla="*/ 0 w 10"/>
              <a:gd name="T13" fmla="*/ 15120938 h 6"/>
              <a:gd name="T14" fmla="*/ 5040313 w 10"/>
              <a:gd name="T15" fmla="*/ 15120938 h 6"/>
              <a:gd name="T16" fmla="*/ 10080625 w 10"/>
              <a:gd name="T17" fmla="*/ 15120938 h 6"/>
              <a:gd name="T18" fmla="*/ 15120938 w 10"/>
              <a:gd name="T19" fmla="*/ 10080625 h 6"/>
              <a:gd name="T20" fmla="*/ 20161250 w 10"/>
              <a:gd name="T21" fmla="*/ 10080625 h 6"/>
              <a:gd name="T22" fmla="*/ 25201563 w 10"/>
              <a:gd name="T23" fmla="*/ 5040313 h 6"/>
              <a:gd name="T24" fmla="*/ 20161250 w 10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0" name="Freeform 1804"/>
          <p:cNvSpPr>
            <a:spLocks/>
          </p:cNvSpPr>
          <p:nvPr/>
        </p:nvSpPr>
        <p:spPr bwMode="auto">
          <a:xfrm>
            <a:off x="1020766" y="2068514"/>
            <a:ext cx="15875" cy="9525"/>
          </a:xfrm>
          <a:custGeom>
            <a:avLst/>
            <a:gdLst>
              <a:gd name="T0" fmla="*/ 20161250 w 10"/>
              <a:gd name="T1" fmla="*/ 0 h 6"/>
              <a:gd name="T2" fmla="*/ 20161250 w 10"/>
              <a:gd name="T3" fmla="*/ 0 h 6"/>
              <a:gd name="T4" fmla="*/ 15120938 w 10"/>
              <a:gd name="T5" fmla="*/ 0 h 6"/>
              <a:gd name="T6" fmla="*/ 10080625 w 10"/>
              <a:gd name="T7" fmla="*/ 5040313 h 6"/>
              <a:gd name="T8" fmla="*/ 10080625 w 10"/>
              <a:gd name="T9" fmla="*/ 10080625 h 6"/>
              <a:gd name="T10" fmla="*/ 5040313 w 10"/>
              <a:gd name="T11" fmla="*/ 10080625 h 6"/>
              <a:gd name="T12" fmla="*/ 0 w 10"/>
              <a:gd name="T13" fmla="*/ 15120938 h 6"/>
              <a:gd name="T14" fmla="*/ 5040313 w 10"/>
              <a:gd name="T15" fmla="*/ 15120938 h 6"/>
              <a:gd name="T16" fmla="*/ 10080625 w 10"/>
              <a:gd name="T17" fmla="*/ 15120938 h 6"/>
              <a:gd name="T18" fmla="*/ 15120938 w 10"/>
              <a:gd name="T19" fmla="*/ 10080625 h 6"/>
              <a:gd name="T20" fmla="*/ 20161250 w 10"/>
              <a:gd name="T21" fmla="*/ 10080625 h 6"/>
              <a:gd name="T22" fmla="*/ 25201563 w 10"/>
              <a:gd name="T23" fmla="*/ 5040313 h 6"/>
              <a:gd name="T24" fmla="*/ 20161250 w 10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1" name="Freeform 1805"/>
          <p:cNvSpPr>
            <a:spLocks/>
          </p:cNvSpPr>
          <p:nvPr/>
        </p:nvSpPr>
        <p:spPr bwMode="auto">
          <a:xfrm>
            <a:off x="1023938" y="2128839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0 w 4"/>
              <a:gd name="T9" fmla="*/ 5040313 h 2"/>
              <a:gd name="T10" fmla="*/ 5040313 w 4"/>
              <a:gd name="T11" fmla="*/ 5040313 h 2"/>
              <a:gd name="T12" fmla="*/ 10080625 w 4"/>
              <a:gd name="T13" fmla="*/ 0 h 2"/>
              <a:gd name="T14" fmla="*/ 10080625 w 4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2" name="Freeform 1806"/>
          <p:cNvSpPr>
            <a:spLocks/>
          </p:cNvSpPr>
          <p:nvPr/>
        </p:nvSpPr>
        <p:spPr bwMode="auto">
          <a:xfrm>
            <a:off x="1023938" y="2128839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0 w 4"/>
              <a:gd name="T9" fmla="*/ 5040313 h 2"/>
              <a:gd name="T10" fmla="*/ 5040313 w 4"/>
              <a:gd name="T11" fmla="*/ 5040313 h 2"/>
              <a:gd name="T12" fmla="*/ 10080625 w 4"/>
              <a:gd name="T13" fmla="*/ 0 h 2"/>
              <a:gd name="T14" fmla="*/ 10080625 w 4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3" name="Freeform 1807"/>
          <p:cNvSpPr>
            <a:spLocks/>
          </p:cNvSpPr>
          <p:nvPr/>
        </p:nvSpPr>
        <p:spPr bwMode="auto">
          <a:xfrm>
            <a:off x="1023938" y="2112965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0 w 4"/>
              <a:gd name="T9" fmla="*/ 5040313 h 2"/>
              <a:gd name="T10" fmla="*/ 5040313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4" name="Freeform 1808"/>
          <p:cNvSpPr>
            <a:spLocks/>
          </p:cNvSpPr>
          <p:nvPr/>
        </p:nvSpPr>
        <p:spPr bwMode="auto">
          <a:xfrm>
            <a:off x="1023938" y="2112965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0 h 2"/>
              <a:gd name="T8" fmla="*/ 0 w 4"/>
              <a:gd name="T9" fmla="*/ 5040313 h 2"/>
              <a:gd name="T10" fmla="*/ 5040313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5" name="Freeform 1809"/>
          <p:cNvSpPr>
            <a:spLocks/>
          </p:cNvSpPr>
          <p:nvPr/>
        </p:nvSpPr>
        <p:spPr bwMode="auto">
          <a:xfrm>
            <a:off x="1023938" y="2122490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5040313 h 2"/>
              <a:gd name="T8" fmla="*/ 0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6" name="Freeform 1810"/>
          <p:cNvSpPr>
            <a:spLocks/>
          </p:cNvSpPr>
          <p:nvPr/>
        </p:nvSpPr>
        <p:spPr bwMode="auto">
          <a:xfrm>
            <a:off x="1023938" y="2122490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10080625 w 4"/>
              <a:gd name="T5" fmla="*/ 0 h 2"/>
              <a:gd name="T6" fmla="*/ 5040313 w 4"/>
              <a:gd name="T7" fmla="*/ 5040313 h 2"/>
              <a:gd name="T8" fmla="*/ 0 w 4"/>
              <a:gd name="T9" fmla="*/ 5040313 h 2"/>
              <a:gd name="T10" fmla="*/ 5040313 w 4"/>
              <a:gd name="T11" fmla="*/ 5040313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7" name="Freeform 1811"/>
          <p:cNvSpPr>
            <a:spLocks/>
          </p:cNvSpPr>
          <p:nvPr/>
        </p:nvSpPr>
        <p:spPr bwMode="auto">
          <a:xfrm>
            <a:off x="1027114" y="2132013"/>
            <a:ext cx="9525" cy="19051"/>
          </a:xfrm>
          <a:custGeom>
            <a:avLst/>
            <a:gdLst>
              <a:gd name="T0" fmla="*/ 15120938 w 6"/>
              <a:gd name="T1" fmla="*/ 0 h 12"/>
              <a:gd name="T2" fmla="*/ 10080625 w 6"/>
              <a:gd name="T3" fmla="*/ 0 h 12"/>
              <a:gd name="T4" fmla="*/ 10080625 w 6"/>
              <a:gd name="T5" fmla="*/ 5040313 h 12"/>
              <a:gd name="T6" fmla="*/ 5040313 w 6"/>
              <a:gd name="T7" fmla="*/ 10080625 h 12"/>
              <a:gd name="T8" fmla="*/ 0 w 6"/>
              <a:gd name="T9" fmla="*/ 10080625 h 12"/>
              <a:gd name="T10" fmla="*/ 0 w 6"/>
              <a:gd name="T11" fmla="*/ 15120938 h 12"/>
              <a:gd name="T12" fmla="*/ 0 w 6"/>
              <a:gd name="T13" fmla="*/ 20161250 h 12"/>
              <a:gd name="T14" fmla="*/ 0 w 6"/>
              <a:gd name="T15" fmla="*/ 25201563 h 12"/>
              <a:gd name="T16" fmla="*/ 0 w 6"/>
              <a:gd name="T17" fmla="*/ 30241875 h 12"/>
              <a:gd name="T18" fmla="*/ 5040313 w 6"/>
              <a:gd name="T19" fmla="*/ 30241875 h 12"/>
              <a:gd name="T20" fmla="*/ 5040313 w 6"/>
              <a:gd name="T21" fmla="*/ 25201563 h 12"/>
              <a:gd name="T22" fmla="*/ 5040313 w 6"/>
              <a:gd name="T23" fmla="*/ 20161250 h 12"/>
              <a:gd name="T24" fmla="*/ 5040313 w 6"/>
              <a:gd name="T25" fmla="*/ 15120938 h 12"/>
              <a:gd name="T26" fmla="*/ 5040313 w 6"/>
              <a:gd name="T27" fmla="*/ 10080625 h 12"/>
              <a:gd name="T28" fmla="*/ 10080625 w 6"/>
              <a:gd name="T29" fmla="*/ 10080625 h 12"/>
              <a:gd name="T30" fmla="*/ 10080625 w 6"/>
              <a:gd name="T31" fmla="*/ 5040313 h 12"/>
              <a:gd name="T32" fmla="*/ 15120938 w 6"/>
              <a:gd name="T33" fmla="*/ 0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" h="12">
                <a:moveTo>
                  <a:pt x="6" y="0"/>
                </a:move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8" name="Freeform 1812"/>
          <p:cNvSpPr>
            <a:spLocks/>
          </p:cNvSpPr>
          <p:nvPr/>
        </p:nvSpPr>
        <p:spPr bwMode="auto">
          <a:xfrm>
            <a:off x="1027114" y="2132013"/>
            <a:ext cx="9525" cy="19051"/>
          </a:xfrm>
          <a:custGeom>
            <a:avLst/>
            <a:gdLst>
              <a:gd name="T0" fmla="*/ 15120938 w 6"/>
              <a:gd name="T1" fmla="*/ 0 h 12"/>
              <a:gd name="T2" fmla="*/ 10080625 w 6"/>
              <a:gd name="T3" fmla="*/ 0 h 12"/>
              <a:gd name="T4" fmla="*/ 10080625 w 6"/>
              <a:gd name="T5" fmla="*/ 5040313 h 12"/>
              <a:gd name="T6" fmla="*/ 5040313 w 6"/>
              <a:gd name="T7" fmla="*/ 10080625 h 12"/>
              <a:gd name="T8" fmla="*/ 0 w 6"/>
              <a:gd name="T9" fmla="*/ 10080625 h 12"/>
              <a:gd name="T10" fmla="*/ 0 w 6"/>
              <a:gd name="T11" fmla="*/ 15120938 h 12"/>
              <a:gd name="T12" fmla="*/ 0 w 6"/>
              <a:gd name="T13" fmla="*/ 20161250 h 12"/>
              <a:gd name="T14" fmla="*/ 0 w 6"/>
              <a:gd name="T15" fmla="*/ 25201563 h 12"/>
              <a:gd name="T16" fmla="*/ 0 w 6"/>
              <a:gd name="T17" fmla="*/ 30241875 h 12"/>
              <a:gd name="T18" fmla="*/ 5040313 w 6"/>
              <a:gd name="T19" fmla="*/ 30241875 h 12"/>
              <a:gd name="T20" fmla="*/ 5040313 w 6"/>
              <a:gd name="T21" fmla="*/ 25201563 h 12"/>
              <a:gd name="T22" fmla="*/ 5040313 w 6"/>
              <a:gd name="T23" fmla="*/ 20161250 h 12"/>
              <a:gd name="T24" fmla="*/ 5040313 w 6"/>
              <a:gd name="T25" fmla="*/ 15120938 h 12"/>
              <a:gd name="T26" fmla="*/ 5040313 w 6"/>
              <a:gd name="T27" fmla="*/ 10080625 h 12"/>
              <a:gd name="T28" fmla="*/ 10080625 w 6"/>
              <a:gd name="T29" fmla="*/ 10080625 h 12"/>
              <a:gd name="T30" fmla="*/ 10080625 w 6"/>
              <a:gd name="T31" fmla="*/ 5040313 h 12"/>
              <a:gd name="T32" fmla="*/ 15120938 w 6"/>
              <a:gd name="T33" fmla="*/ 0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" h="12">
                <a:moveTo>
                  <a:pt x="6" y="0"/>
                </a:move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69" name="Freeform 1813"/>
          <p:cNvSpPr>
            <a:spLocks/>
          </p:cNvSpPr>
          <p:nvPr/>
        </p:nvSpPr>
        <p:spPr bwMode="auto">
          <a:xfrm>
            <a:off x="1027113" y="2128838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0 w 4"/>
              <a:gd name="T7" fmla="*/ 10080625 h 4"/>
              <a:gd name="T8" fmla="*/ 5040313 w 4"/>
              <a:gd name="T9" fmla="*/ 10080625 h 4"/>
              <a:gd name="T10" fmla="*/ 10080625 w 4"/>
              <a:gd name="T11" fmla="*/ 5040313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0" name="Freeform 1814"/>
          <p:cNvSpPr>
            <a:spLocks/>
          </p:cNvSpPr>
          <p:nvPr/>
        </p:nvSpPr>
        <p:spPr bwMode="auto">
          <a:xfrm>
            <a:off x="1027113" y="2128838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0 w 4"/>
              <a:gd name="T7" fmla="*/ 10080625 h 4"/>
              <a:gd name="T8" fmla="*/ 5040313 w 4"/>
              <a:gd name="T9" fmla="*/ 10080625 h 4"/>
              <a:gd name="T10" fmla="*/ 10080625 w 4"/>
              <a:gd name="T11" fmla="*/ 5040313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1" name="Freeform 1815"/>
          <p:cNvSpPr>
            <a:spLocks/>
          </p:cNvSpPr>
          <p:nvPr/>
        </p:nvSpPr>
        <p:spPr bwMode="auto">
          <a:xfrm>
            <a:off x="1030289" y="212566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2" name="Freeform 1816"/>
          <p:cNvSpPr>
            <a:spLocks/>
          </p:cNvSpPr>
          <p:nvPr/>
        </p:nvSpPr>
        <p:spPr bwMode="auto">
          <a:xfrm>
            <a:off x="1030289" y="212566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3" name="Freeform 1817"/>
          <p:cNvSpPr>
            <a:spLocks/>
          </p:cNvSpPr>
          <p:nvPr/>
        </p:nvSpPr>
        <p:spPr bwMode="auto">
          <a:xfrm>
            <a:off x="1033466" y="2141538"/>
            <a:ext cx="3175" cy="6351"/>
          </a:xfrm>
          <a:custGeom>
            <a:avLst/>
            <a:gdLst>
              <a:gd name="T0" fmla="*/ 5040313 w 2"/>
              <a:gd name="T1" fmla="*/ 5040313 h 4"/>
              <a:gd name="T2" fmla="*/ 0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0 w 2"/>
              <a:gd name="T9" fmla="*/ 5040313 h 4"/>
              <a:gd name="T10" fmla="*/ 5040313 w 2"/>
              <a:gd name="T11" fmla="*/ 504031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4" name="Freeform 1818"/>
          <p:cNvSpPr>
            <a:spLocks/>
          </p:cNvSpPr>
          <p:nvPr/>
        </p:nvSpPr>
        <p:spPr bwMode="auto">
          <a:xfrm>
            <a:off x="1033466" y="2141538"/>
            <a:ext cx="3175" cy="6351"/>
          </a:xfrm>
          <a:custGeom>
            <a:avLst/>
            <a:gdLst>
              <a:gd name="T0" fmla="*/ 5040313 w 2"/>
              <a:gd name="T1" fmla="*/ 5040313 h 4"/>
              <a:gd name="T2" fmla="*/ 0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0 w 2"/>
              <a:gd name="T9" fmla="*/ 5040313 h 4"/>
              <a:gd name="T10" fmla="*/ 5040313 w 2"/>
              <a:gd name="T11" fmla="*/ 504031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5" name="Freeform 1819"/>
          <p:cNvSpPr>
            <a:spLocks/>
          </p:cNvSpPr>
          <p:nvPr/>
        </p:nvSpPr>
        <p:spPr bwMode="auto">
          <a:xfrm>
            <a:off x="1033464" y="2100262"/>
            <a:ext cx="31750" cy="50800"/>
          </a:xfrm>
          <a:custGeom>
            <a:avLst/>
            <a:gdLst>
              <a:gd name="T0" fmla="*/ 15120938 w 20"/>
              <a:gd name="T1" fmla="*/ 65524063 h 32"/>
              <a:gd name="T2" fmla="*/ 15120938 w 20"/>
              <a:gd name="T3" fmla="*/ 70564375 h 32"/>
              <a:gd name="T4" fmla="*/ 15120938 w 20"/>
              <a:gd name="T5" fmla="*/ 70564375 h 32"/>
              <a:gd name="T6" fmla="*/ 15120938 w 20"/>
              <a:gd name="T7" fmla="*/ 80645000 h 32"/>
              <a:gd name="T8" fmla="*/ 25201563 w 20"/>
              <a:gd name="T9" fmla="*/ 75604688 h 32"/>
              <a:gd name="T10" fmla="*/ 30241875 w 20"/>
              <a:gd name="T11" fmla="*/ 65524063 h 32"/>
              <a:gd name="T12" fmla="*/ 30241875 w 20"/>
              <a:gd name="T13" fmla="*/ 65524063 h 32"/>
              <a:gd name="T14" fmla="*/ 30241875 w 20"/>
              <a:gd name="T15" fmla="*/ 60483750 h 32"/>
              <a:gd name="T16" fmla="*/ 40322500 w 20"/>
              <a:gd name="T17" fmla="*/ 55443438 h 32"/>
              <a:gd name="T18" fmla="*/ 40322500 w 20"/>
              <a:gd name="T19" fmla="*/ 55443438 h 32"/>
              <a:gd name="T20" fmla="*/ 40322500 w 20"/>
              <a:gd name="T21" fmla="*/ 50403125 h 32"/>
              <a:gd name="T22" fmla="*/ 40322500 w 20"/>
              <a:gd name="T23" fmla="*/ 45362813 h 32"/>
              <a:gd name="T24" fmla="*/ 40322500 w 20"/>
              <a:gd name="T25" fmla="*/ 45362813 h 32"/>
              <a:gd name="T26" fmla="*/ 40322500 w 20"/>
              <a:gd name="T27" fmla="*/ 40322500 h 32"/>
              <a:gd name="T28" fmla="*/ 30241875 w 20"/>
              <a:gd name="T29" fmla="*/ 40322500 h 32"/>
              <a:gd name="T30" fmla="*/ 40322500 w 20"/>
              <a:gd name="T31" fmla="*/ 35282188 h 32"/>
              <a:gd name="T32" fmla="*/ 50403125 w 20"/>
              <a:gd name="T33" fmla="*/ 40322500 h 32"/>
              <a:gd name="T34" fmla="*/ 50403125 w 20"/>
              <a:gd name="T35" fmla="*/ 30241875 h 32"/>
              <a:gd name="T36" fmla="*/ 50403125 w 20"/>
              <a:gd name="T37" fmla="*/ 20161250 h 32"/>
              <a:gd name="T38" fmla="*/ 45362813 w 20"/>
              <a:gd name="T39" fmla="*/ 15120938 h 32"/>
              <a:gd name="T40" fmla="*/ 45362813 w 20"/>
              <a:gd name="T41" fmla="*/ 10080625 h 32"/>
              <a:gd name="T42" fmla="*/ 50403125 w 20"/>
              <a:gd name="T43" fmla="*/ 0 h 32"/>
              <a:gd name="T44" fmla="*/ 40322500 w 20"/>
              <a:gd name="T45" fmla="*/ 0 h 32"/>
              <a:gd name="T46" fmla="*/ 35282188 w 20"/>
              <a:gd name="T47" fmla="*/ 0 h 32"/>
              <a:gd name="T48" fmla="*/ 35282188 w 20"/>
              <a:gd name="T49" fmla="*/ 5040313 h 32"/>
              <a:gd name="T50" fmla="*/ 35282188 w 20"/>
              <a:gd name="T51" fmla="*/ 10080625 h 32"/>
              <a:gd name="T52" fmla="*/ 30241875 w 20"/>
              <a:gd name="T53" fmla="*/ 10080625 h 32"/>
              <a:gd name="T54" fmla="*/ 20161250 w 20"/>
              <a:gd name="T55" fmla="*/ 10080625 h 32"/>
              <a:gd name="T56" fmla="*/ 10080625 w 20"/>
              <a:gd name="T57" fmla="*/ 20161250 h 32"/>
              <a:gd name="T58" fmla="*/ 20161250 w 20"/>
              <a:gd name="T59" fmla="*/ 15120938 h 32"/>
              <a:gd name="T60" fmla="*/ 30241875 w 20"/>
              <a:gd name="T61" fmla="*/ 15120938 h 32"/>
              <a:gd name="T62" fmla="*/ 35282188 w 20"/>
              <a:gd name="T63" fmla="*/ 10080625 h 32"/>
              <a:gd name="T64" fmla="*/ 30241875 w 20"/>
              <a:gd name="T65" fmla="*/ 15120938 h 32"/>
              <a:gd name="T66" fmla="*/ 25201563 w 20"/>
              <a:gd name="T67" fmla="*/ 20161250 h 32"/>
              <a:gd name="T68" fmla="*/ 25201563 w 20"/>
              <a:gd name="T69" fmla="*/ 25201563 h 32"/>
              <a:gd name="T70" fmla="*/ 25201563 w 20"/>
              <a:gd name="T71" fmla="*/ 25201563 h 32"/>
              <a:gd name="T72" fmla="*/ 15120938 w 20"/>
              <a:gd name="T73" fmla="*/ 30241875 h 32"/>
              <a:gd name="T74" fmla="*/ 10080625 w 20"/>
              <a:gd name="T75" fmla="*/ 35282188 h 32"/>
              <a:gd name="T76" fmla="*/ 20161250 w 20"/>
              <a:gd name="T77" fmla="*/ 35282188 h 32"/>
              <a:gd name="T78" fmla="*/ 15120938 w 20"/>
              <a:gd name="T79" fmla="*/ 35282188 h 32"/>
              <a:gd name="T80" fmla="*/ 20161250 w 20"/>
              <a:gd name="T81" fmla="*/ 45362813 h 32"/>
              <a:gd name="T82" fmla="*/ 10080625 w 20"/>
              <a:gd name="T83" fmla="*/ 45362813 h 32"/>
              <a:gd name="T84" fmla="*/ 0 w 20"/>
              <a:gd name="T85" fmla="*/ 50403125 h 32"/>
              <a:gd name="T86" fmla="*/ 10080625 w 20"/>
              <a:gd name="T87" fmla="*/ 50403125 h 32"/>
              <a:gd name="T88" fmla="*/ 10080625 w 20"/>
              <a:gd name="T89" fmla="*/ 55443438 h 32"/>
              <a:gd name="T90" fmla="*/ 15120938 w 20"/>
              <a:gd name="T91" fmla="*/ 55443438 h 32"/>
              <a:gd name="T92" fmla="*/ 20161250 w 20"/>
              <a:gd name="T93" fmla="*/ 50403125 h 32"/>
              <a:gd name="T94" fmla="*/ 15120938 w 20"/>
              <a:gd name="T95" fmla="*/ 60483750 h 32"/>
              <a:gd name="T96" fmla="*/ 15120938 w 20"/>
              <a:gd name="T97" fmla="*/ 60483750 h 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0" h="32">
                <a:moveTo>
                  <a:pt x="6" y="24"/>
                </a:moveTo>
                <a:lnTo>
                  <a:pt x="6" y="26"/>
                </a:lnTo>
                <a:lnTo>
                  <a:pt x="6" y="28"/>
                </a:lnTo>
                <a:lnTo>
                  <a:pt x="4" y="30"/>
                </a:lnTo>
                <a:lnTo>
                  <a:pt x="6" y="28"/>
                </a:lnTo>
                <a:lnTo>
                  <a:pt x="4" y="30"/>
                </a:lnTo>
                <a:lnTo>
                  <a:pt x="6" y="32"/>
                </a:lnTo>
                <a:lnTo>
                  <a:pt x="8" y="32"/>
                </a:lnTo>
                <a:lnTo>
                  <a:pt x="10" y="30"/>
                </a:lnTo>
                <a:lnTo>
                  <a:pt x="10" y="28"/>
                </a:lnTo>
                <a:lnTo>
                  <a:pt x="12" y="26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12" y="24"/>
                </a:lnTo>
                <a:lnTo>
                  <a:pt x="14" y="24"/>
                </a:lnTo>
                <a:lnTo>
                  <a:pt x="16" y="22"/>
                </a:lnTo>
                <a:lnTo>
                  <a:pt x="18" y="22"/>
                </a:lnTo>
                <a:lnTo>
                  <a:pt x="16" y="22"/>
                </a:lnTo>
                <a:lnTo>
                  <a:pt x="14" y="22"/>
                </a:lnTo>
                <a:lnTo>
                  <a:pt x="16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6"/>
                </a:lnTo>
                <a:lnTo>
                  <a:pt x="20" y="14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20" y="6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4" y="2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4" y="6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6" y="14"/>
                </a:lnTo>
                <a:lnTo>
                  <a:pt x="6" y="16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2" y="20"/>
                </a:lnTo>
                <a:lnTo>
                  <a:pt x="4" y="22"/>
                </a:lnTo>
                <a:lnTo>
                  <a:pt x="6" y="20"/>
                </a:lnTo>
                <a:lnTo>
                  <a:pt x="6" y="22"/>
                </a:lnTo>
                <a:lnTo>
                  <a:pt x="8" y="20"/>
                </a:lnTo>
                <a:lnTo>
                  <a:pt x="8" y="22"/>
                </a:lnTo>
                <a:lnTo>
                  <a:pt x="6" y="24"/>
                </a:lnTo>
                <a:lnTo>
                  <a:pt x="8" y="24"/>
                </a:lnTo>
                <a:lnTo>
                  <a:pt x="6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6" name="Freeform 1820"/>
          <p:cNvSpPr>
            <a:spLocks/>
          </p:cNvSpPr>
          <p:nvPr/>
        </p:nvSpPr>
        <p:spPr bwMode="auto">
          <a:xfrm>
            <a:off x="1033464" y="2100262"/>
            <a:ext cx="31750" cy="50800"/>
          </a:xfrm>
          <a:custGeom>
            <a:avLst/>
            <a:gdLst>
              <a:gd name="T0" fmla="*/ 15120938 w 20"/>
              <a:gd name="T1" fmla="*/ 65524063 h 32"/>
              <a:gd name="T2" fmla="*/ 15120938 w 20"/>
              <a:gd name="T3" fmla="*/ 70564375 h 32"/>
              <a:gd name="T4" fmla="*/ 15120938 w 20"/>
              <a:gd name="T5" fmla="*/ 70564375 h 32"/>
              <a:gd name="T6" fmla="*/ 15120938 w 20"/>
              <a:gd name="T7" fmla="*/ 80645000 h 32"/>
              <a:gd name="T8" fmla="*/ 25201563 w 20"/>
              <a:gd name="T9" fmla="*/ 75604688 h 32"/>
              <a:gd name="T10" fmla="*/ 30241875 w 20"/>
              <a:gd name="T11" fmla="*/ 65524063 h 32"/>
              <a:gd name="T12" fmla="*/ 30241875 w 20"/>
              <a:gd name="T13" fmla="*/ 65524063 h 32"/>
              <a:gd name="T14" fmla="*/ 30241875 w 20"/>
              <a:gd name="T15" fmla="*/ 60483750 h 32"/>
              <a:gd name="T16" fmla="*/ 40322500 w 20"/>
              <a:gd name="T17" fmla="*/ 55443438 h 32"/>
              <a:gd name="T18" fmla="*/ 40322500 w 20"/>
              <a:gd name="T19" fmla="*/ 55443438 h 32"/>
              <a:gd name="T20" fmla="*/ 40322500 w 20"/>
              <a:gd name="T21" fmla="*/ 50403125 h 32"/>
              <a:gd name="T22" fmla="*/ 40322500 w 20"/>
              <a:gd name="T23" fmla="*/ 45362813 h 32"/>
              <a:gd name="T24" fmla="*/ 40322500 w 20"/>
              <a:gd name="T25" fmla="*/ 45362813 h 32"/>
              <a:gd name="T26" fmla="*/ 40322500 w 20"/>
              <a:gd name="T27" fmla="*/ 40322500 h 32"/>
              <a:gd name="T28" fmla="*/ 30241875 w 20"/>
              <a:gd name="T29" fmla="*/ 40322500 h 32"/>
              <a:gd name="T30" fmla="*/ 40322500 w 20"/>
              <a:gd name="T31" fmla="*/ 35282188 h 32"/>
              <a:gd name="T32" fmla="*/ 50403125 w 20"/>
              <a:gd name="T33" fmla="*/ 40322500 h 32"/>
              <a:gd name="T34" fmla="*/ 50403125 w 20"/>
              <a:gd name="T35" fmla="*/ 30241875 h 32"/>
              <a:gd name="T36" fmla="*/ 50403125 w 20"/>
              <a:gd name="T37" fmla="*/ 20161250 h 32"/>
              <a:gd name="T38" fmla="*/ 45362813 w 20"/>
              <a:gd name="T39" fmla="*/ 15120938 h 32"/>
              <a:gd name="T40" fmla="*/ 45362813 w 20"/>
              <a:gd name="T41" fmla="*/ 10080625 h 32"/>
              <a:gd name="T42" fmla="*/ 50403125 w 20"/>
              <a:gd name="T43" fmla="*/ 0 h 32"/>
              <a:gd name="T44" fmla="*/ 40322500 w 20"/>
              <a:gd name="T45" fmla="*/ 0 h 32"/>
              <a:gd name="T46" fmla="*/ 35282188 w 20"/>
              <a:gd name="T47" fmla="*/ 0 h 32"/>
              <a:gd name="T48" fmla="*/ 35282188 w 20"/>
              <a:gd name="T49" fmla="*/ 5040313 h 32"/>
              <a:gd name="T50" fmla="*/ 35282188 w 20"/>
              <a:gd name="T51" fmla="*/ 10080625 h 32"/>
              <a:gd name="T52" fmla="*/ 30241875 w 20"/>
              <a:gd name="T53" fmla="*/ 10080625 h 32"/>
              <a:gd name="T54" fmla="*/ 20161250 w 20"/>
              <a:gd name="T55" fmla="*/ 10080625 h 32"/>
              <a:gd name="T56" fmla="*/ 10080625 w 20"/>
              <a:gd name="T57" fmla="*/ 20161250 h 32"/>
              <a:gd name="T58" fmla="*/ 20161250 w 20"/>
              <a:gd name="T59" fmla="*/ 15120938 h 32"/>
              <a:gd name="T60" fmla="*/ 30241875 w 20"/>
              <a:gd name="T61" fmla="*/ 15120938 h 32"/>
              <a:gd name="T62" fmla="*/ 35282188 w 20"/>
              <a:gd name="T63" fmla="*/ 10080625 h 32"/>
              <a:gd name="T64" fmla="*/ 30241875 w 20"/>
              <a:gd name="T65" fmla="*/ 15120938 h 32"/>
              <a:gd name="T66" fmla="*/ 25201563 w 20"/>
              <a:gd name="T67" fmla="*/ 20161250 h 32"/>
              <a:gd name="T68" fmla="*/ 25201563 w 20"/>
              <a:gd name="T69" fmla="*/ 25201563 h 32"/>
              <a:gd name="T70" fmla="*/ 25201563 w 20"/>
              <a:gd name="T71" fmla="*/ 25201563 h 32"/>
              <a:gd name="T72" fmla="*/ 15120938 w 20"/>
              <a:gd name="T73" fmla="*/ 30241875 h 32"/>
              <a:gd name="T74" fmla="*/ 10080625 w 20"/>
              <a:gd name="T75" fmla="*/ 35282188 h 32"/>
              <a:gd name="T76" fmla="*/ 20161250 w 20"/>
              <a:gd name="T77" fmla="*/ 35282188 h 32"/>
              <a:gd name="T78" fmla="*/ 15120938 w 20"/>
              <a:gd name="T79" fmla="*/ 35282188 h 32"/>
              <a:gd name="T80" fmla="*/ 20161250 w 20"/>
              <a:gd name="T81" fmla="*/ 45362813 h 32"/>
              <a:gd name="T82" fmla="*/ 10080625 w 20"/>
              <a:gd name="T83" fmla="*/ 45362813 h 32"/>
              <a:gd name="T84" fmla="*/ 0 w 20"/>
              <a:gd name="T85" fmla="*/ 50403125 h 32"/>
              <a:gd name="T86" fmla="*/ 10080625 w 20"/>
              <a:gd name="T87" fmla="*/ 50403125 h 32"/>
              <a:gd name="T88" fmla="*/ 10080625 w 20"/>
              <a:gd name="T89" fmla="*/ 55443438 h 32"/>
              <a:gd name="T90" fmla="*/ 15120938 w 20"/>
              <a:gd name="T91" fmla="*/ 55443438 h 32"/>
              <a:gd name="T92" fmla="*/ 20161250 w 20"/>
              <a:gd name="T93" fmla="*/ 50403125 h 32"/>
              <a:gd name="T94" fmla="*/ 15120938 w 20"/>
              <a:gd name="T95" fmla="*/ 60483750 h 32"/>
              <a:gd name="T96" fmla="*/ 15120938 w 20"/>
              <a:gd name="T97" fmla="*/ 60483750 h 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0" h="32">
                <a:moveTo>
                  <a:pt x="6" y="24"/>
                </a:moveTo>
                <a:lnTo>
                  <a:pt x="6" y="26"/>
                </a:lnTo>
                <a:lnTo>
                  <a:pt x="6" y="28"/>
                </a:lnTo>
                <a:lnTo>
                  <a:pt x="4" y="30"/>
                </a:lnTo>
                <a:lnTo>
                  <a:pt x="6" y="28"/>
                </a:lnTo>
                <a:lnTo>
                  <a:pt x="4" y="30"/>
                </a:lnTo>
                <a:lnTo>
                  <a:pt x="6" y="32"/>
                </a:lnTo>
                <a:lnTo>
                  <a:pt x="8" y="32"/>
                </a:lnTo>
                <a:lnTo>
                  <a:pt x="10" y="30"/>
                </a:lnTo>
                <a:lnTo>
                  <a:pt x="10" y="28"/>
                </a:lnTo>
                <a:lnTo>
                  <a:pt x="12" y="26"/>
                </a:lnTo>
                <a:lnTo>
                  <a:pt x="14" y="26"/>
                </a:lnTo>
                <a:lnTo>
                  <a:pt x="12" y="26"/>
                </a:lnTo>
                <a:lnTo>
                  <a:pt x="10" y="26"/>
                </a:lnTo>
                <a:lnTo>
                  <a:pt x="12" y="24"/>
                </a:lnTo>
                <a:lnTo>
                  <a:pt x="14" y="24"/>
                </a:lnTo>
                <a:lnTo>
                  <a:pt x="16" y="22"/>
                </a:lnTo>
                <a:lnTo>
                  <a:pt x="18" y="22"/>
                </a:lnTo>
                <a:lnTo>
                  <a:pt x="16" y="22"/>
                </a:lnTo>
                <a:lnTo>
                  <a:pt x="14" y="22"/>
                </a:lnTo>
                <a:lnTo>
                  <a:pt x="16" y="20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6"/>
                </a:lnTo>
                <a:lnTo>
                  <a:pt x="20" y="14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20" y="6"/>
                </a:lnTo>
                <a:lnTo>
                  <a:pt x="18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4" y="2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4" y="6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2"/>
                </a:lnTo>
                <a:lnTo>
                  <a:pt x="6" y="14"/>
                </a:lnTo>
                <a:lnTo>
                  <a:pt x="6" y="16"/>
                </a:lnTo>
                <a:lnTo>
                  <a:pt x="8" y="18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2" y="20"/>
                </a:lnTo>
                <a:lnTo>
                  <a:pt x="4" y="22"/>
                </a:lnTo>
                <a:lnTo>
                  <a:pt x="6" y="20"/>
                </a:lnTo>
                <a:lnTo>
                  <a:pt x="6" y="22"/>
                </a:lnTo>
                <a:lnTo>
                  <a:pt x="8" y="20"/>
                </a:lnTo>
                <a:lnTo>
                  <a:pt x="8" y="22"/>
                </a:lnTo>
                <a:lnTo>
                  <a:pt x="6" y="24"/>
                </a:lnTo>
                <a:lnTo>
                  <a:pt x="8" y="24"/>
                </a:lnTo>
                <a:lnTo>
                  <a:pt x="6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7" name="Freeform 1821"/>
          <p:cNvSpPr>
            <a:spLocks/>
          </p:cNvSpPr>
          <p:nvPr/>
        </p:nvSpPr>
        <p:spPr bwMode="auto">
          <a:xfrm>
            <a:off x="1033466" y="2112962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5040313 w 2"/>
              <a:gd name="T4" fmla="*/ 0 w 2"/>
              <a:gd name="T5" fmla="*/ 0 w 2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8" name="Freeform 1822"/>
          <p:cNvSpPr>
            <a:spLocks/>
          </p:cNvSpPr>
          <p:nvPr/>
        </p:nvSpPr>
        <p:spPr bwMode="auto">
          <a:xfrm>
            <a:off x="1033466" y="2112962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5040313 w 2"/>
              <a:gd name="T4" fmla="*/ 0 w 2"/>
              <a:gd name="T5" fmla="*/ 0 w 2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79" name="Freeform 1823"/>
          <p:cNvSpPr>
            <a:spLocks/>
          </p:cNvSpPr>
          <p:nvPr/>
        </p:nvSpPr>
        <p:spPr bwMode="auto">
          <a:xfrm>
            <a:off x="1036641" y="21351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5040313 w 2"/>
              <a:gd name="T5" fmla="*/ 5040313 h 4"/>
              <a:gd name="T6" fmla="*/ 0 w 2"/>
              <a:gd name="T7" fmla="*/ 5040313 h 4"/>
              <a:gd name="T8" fmla="*/ 5040313 w 2"/>
              <a:gd name="T9" fmla="*/ 10080625 h 4"/>
              <a:gd name="T10" fmla="*/ 5040313 w 2"/>
              <a:gd name="T11" fmla="*/ 5040313 h 4"/>
              <a:gd name="T12" fmla="*/ 5040313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0" name="Freeform 1824"/>
          <p:cNvSpPr>
            <a:spLocks/>
          </p:cNvSpPr>
          <p:nvPr/>
        </p:nvSpPr>
        <p:spPr bwMode="auto">
          <a:xfrm>
            <a:off x="1036641" y="21351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5040313 w 2"/>
              <a:gd name="T5" fmla="*/ 5040313 h 4"/>
              <a:gd name="T6" fmla="*/ 0 w 2"/>
              <a:gd name="T7" fmla="*/ 5040313 h 4"/>
              <a:gd name="T8" fmla="*/ 5040313 w 2"/>
              <a:gd name="T9" fmla="*/ 10080625 h 4"/>
              <a:gd name="T10" fmla="*/ 5040313 w 2"/>
              <a:gd name="T11" fmla="*/ 5040313 h 4"/>
              <a:gd name="T12" fmla="*/ 5040313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1" name="Freeform 1825"/>
          <p:cNvSpPr>
            <a:spLocks/>
          </p:cNvSpPr>
          <p:nvPr/>
        </p:nvSpPr>
        <p:spPr bwMode="auto">
          <a:xfrm>
            <a:off x="1036641" y="21224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2" name="Freeform 1826"/>
          <p:cNvSpPr>
            <a:spLocks/>
          </p:cNvSpPr>
          <p:nvPr/>
        </p:nvSpPr>
        <p:spPr bwMode="auto">
          <a:xfrm>
            <a:off x="1036641" y="21224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3" name="Freeform 1827"/>
          <p:cNvSpPr>
            <a:spLocks/>
          </p:cNvSpPr>
          <p:nvPr/>
        </p:nvSpPr>
        <p:spPr bwMode="auto">
          <a:xfrm>
            <a:off x="1036641" y="21161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0 w 6"/>
              <a:gd name="T7" fmla="*/ 0 h 2"/>
              <a:gd name="T8" fmla="*/ 5040313 w 6"/>
              <a:gd name="T9" fmla="*/ 5040313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4" name="Freeform 1828"/>
          <p:cNvSpPr>
            <a:spLocks/>
          </p:cNvSpPr>
          <p:nvPr/>
        </p:nvSpPr>
        <p:spPr bwMode="auto">
          <a:xfrm>
            <a:off x="1036641" y="21161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0 w 6"/>
              <a:gd name="T7" fmla="*/ 0 h 2"/>
              <a:gd name="T8" fmla="*/ 5040313 w 6"/>
              <a:gd name="T9" fmla="*/ 5040313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5" name="Freeform 1829"/>
          <p:cNvSpPr>
            <a:spLocks/>
          </p:cNvSpPr>
          <p:nvPr/>
        </p:nvSpPr>
        <p:spPr bwMode="auto">
          <a:xfrm>
            <a:off x="1046166" y="2109787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6" name="Freeform 1830"/>
          <p:cNvSpPr>
            <a:spLocks/>
          </p:cNvSpPr>
          <p:nvPr/>
        </p:nvSpPr>
        <p:spPr bwMode="auto">
          <a:xfrm>
            <a:off x="1046166" y="2109787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7" name="Freeform 1831"/>
          <p:cNvSpPr>
            <a:spLocks/>
          </p:cNvSpPr>
          <p:nvPr/>
        </p:nvSpPr>
        <p:spPr bwMode="auto">
          <a:xfrm>
            <a:off x="1065216" y="21415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0 w 6"/>
              <a:gd name="T7" fmla="*/ 5040313 h 2"/>
              <a:gd name="T8" fmla="*/ 5040313 w 6"/>
              <a:gd name="T9" fmla="*/ 5040313 h 2"/>
              <a:gd name="T10" fmla="*/ 10080625 w 6"/>
              <a:gd name="T11" fmla="*/ 5040313 h 2"/>
              <a:gd name="T12" fmla="*/ 15120938 w 6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8" name="Freeform 1832"/>
          <p:cNvSpPr>
            <a:spLocks/>
          </p:cNvSpPr>
          <p:nvPr/>
        </p:nvSpPr>
        <p:spPr bwMode="auto">
          <a:xfrm>
            <a:off x="1065216" y="21415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0 w 6"/>
              <a:gd name="T7" fmla="*/ 5040313 h 2"/>
              <a:gd name="T8" fmla="*/ 5040313 w 6"/>
              <a:gd name="T9" fmla="*/ 5040313 h 2"/>
              <a:gd name="T10" fmla="*/ 10080625 w 6"/>
              <a:gd name="T11" fmla="*/ 5040313 h 2"/>
              <a:gd name="T12" fmla="*/ 15120938 w 6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89" name="Freeform 1833"/>
          <p:cNvSpPr>
            <a:spLocks/>
          </p:cNvSpPr>
          <p:nvPr/>
        </p:nvSpPr>
        <p:spPr bwMode="auto">
          <a:xfrm>
            <a:off x="1065213" y="2128838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5040313 w 4"/>
              <a:gd name="T7" fmla="*/ 10080625 h 4"/>
              <a:gd name="T8" fmla="*/ 5040313 w 4"/>
              <a:gd name="T9" fmla="*/ 5040313 h 4"/>
              <a:gd name="T10" fmla="*/ 10080625 w 4"/>
              <a:gd name="T11" fmla="*/ 0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0" name="Freeform 1834"/>
          <p:cNvSpPr>
            <a:spLocks/>
          </p:cNvSpPr>
          <p:nvPr/>
        </p:nvSpPr>
        <p:spPr bwMode="auto">
          <a:xfrm>
            <a:off x="1065213" y="2128838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5040313 w 4"/>
              <a:gd name="T7" fmla="*/ 10080625 h 4"/>
              <a:gd name="T8" fmla="*/ 5040313 w 4"/>
              <a:gd name="T9" fmla="*/ 5040313 h 4"/>
              <a:gd name="T10" fmla="*/ 10080625 w 4"/>
              <a:gd name="T11" fmla="*/ 0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1" name="Freeform 1835"/>
          <p:cNvSpPr>
            <a:spLocks/>
          </p:cNvSpPr>
          <p:nvPr/>
        </p:nvSpPr>
        <p:spPr bwMode="auto">
          <a:xfrm>
            <a:off x="1068388" y="2132014"/>
            <a:ext cx="6350" cy="9525"/>
          </a:xfrm>
          <a:custGeom>
            <a:avLst/>
            <a:gdLst>
              <a:gd name="T0" fmla="*/ 10080625 w 4"/>
              <a:gd name="T1" fmla="*/ 0 h 6"/>
              <a:gd name="T2" fmla="*/ 10080625 w 4"/>
              <a:gd name="T3" fmla="*/ 0 h 6"/>
              <a:gd name="T4" fmla="*/ 5040313 w 4"/>
              <a:gd name="T5" fmla="*/ 5040313 h 6"/>
              <a:gd name="T6" fmla="*/ 0 w 4"/>
              <a:gd name="T7" fmla="*/ 10080625 h 6"/>
              <a:gd name="T8" fmla="*/ 0 w 4"/>
              <a:gd name="T9" fmla="*/ 10080625 h 6"/>
              <a:gd name="T10" fmla="*/ 0 w 4"/>
              <a:gd name="T11" fmla="*/ 15120938 h 6"/>
              <a:gd name="T12" fmla="*/ 5040313 w 4"/>
              <a:gd name="T13" fmla="*/ 10080625 h 6"/>
              <a:gd name="T14" fmla="*/ 10080625 w 4"/>
              <a:gd name="T15" fmla="*/ 5040313 h 6"/>
              <a:gd name="T16" fmla="*/ 10080625 w 4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2" name="Freeform 1836"/>
          <p:cNvSpPr>
            <a:spLocks/>
          </p:cNvSpPr>
          <p:nvPr/>
        </p:nvSpPr>
        <p:spPr bwMode="auto">
          <a:xfrm>
            <a:off x="1068388" y="2132014"/>
            <a:ext cx="6350" cy="9525"/>
          </a:xfrm>
          <a:custGeom>
            <a:avLst/>
            <a:gdLst>
              <a:gd name="T0" fmla="*/ 10080625 w 4"/>
              <a:gd name="T1" fmla="*/ 0 h 6"/>
              <a:gd name="T2" fmla="*/ 10080625 w 4"/>
              <a:gd name="T3" fmla="*/ 0 h 6"/>
              <a:gd name="T4" fmla="*/ 5040313 w 4"/>
              <a:gd name="T5" fmla="*/ 5040313 h 6"/>
              <a:gd name="T6" fmla="*/ 0 w 4"/>
              <a:gd name="T7" fmla="*/ 10080625 h 6"/>
              <a:gd name="T8" fmla="*/ 0 w 4"/>
              <a:gd name="T9" fmla="*/ 10080625 h 6"/>
              <a:gd name="T10" fmla="*/ 0 w 4"/>
              <a:gd name="T11" fmla="*/ 15120938 h 6"/>
              <a:gd name="T12" fmla="*/ 5040313 w 4"/>
              <a:gd name="T13" fmla="*/ 10080625 h 6"/>
              <a:gd name="T14" fmla="*/ 10080625 w 4"/>
              <a:gd name="T15" fmla="*/ 5040313 h 6"/>
              <a:gd name="T16" fmla="*/ 10080625 w 4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3" name="Freeform 1837"/>
          <p:cNvSpPr>
            <a:spLocks/>
          </p:cNvSpPr>
          <p:nvPr/>
        </p:nvSpPr>
        <p:spPr bwMode="auto">
          <a:xfrm>
            <a:off x="1036641" y="2049465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4" name="Freeform 1838"/>
          <p:cNvSpPr>
            <a:spLocks/>
          </p:cNvSpPr>
          <p:nvPr/>
        </p:nvSpPr>
        <p:spPr bwMode="auto">
          <a:xfrm>
            <a:off x="1036641" y="2049465"/>
            <a:ext cx="3175" cy="3175"/>
          </a:xfrm>
          <a:custGeom>
            <a:avLst/>
            <a:gdLst>
              <a:gd name="T0" fmla="*/ 0 w 2"/>
              <a:gd name="T1" fmla="*/ 5040313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5" name="Freeform 1839"/>
          <p:cNvSpPr>
            <a:spLocks/>
          </p:cNvSpPr>
          <p:nvPr/>
        </p:nvSpPr>
        <p:spPr bwMode="auto">
          <a:xfrm>
            <a:off x="1049338" y="2112965"/>
            <a:ext cx="0" cy="3175"/>
          </a:xfrm>
          <a:custGeom>
            <a:avLst/>
            <a:gdLst>
              <a:gd name="T0" fmla="*/ 0 h 2"/>
              <a:gd name="T1" fmla="*/ 5040313 h 2"/>
              <a:gd name="T2" fmla="*/ 0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6" name="Freeform 1840"/>
          <p:cNvSpPr>
            <a:spLocks/>
          </p:cNvSpPr>
          <p:nvPr/>
        </p:nvSpPr>
        <p:spPr bwMode="auto">
          <a:xfrm>
            <a:off x="1049338" y="2112965"/>
            <a:ext cx="0" cy="3175"/>
          </a:xfrm>
          <a:custGeom>
            <a:avLst/>
            <a:gdLst>
              <a:gd name="T0" fmla="*/ 0 h 2"/>
              <a:gd name="T1" fmla="*/ 5040313 h 2"/>
              <a:gd name="T2" fmla="*/ 0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7" name="Freeform 1983"/>
          <p:cNvSpPr>
            <a:spLocks noEditPoints="1"/>
          </p:cNvSpPr>
          <p:nvPr/>
        </p:nvSpPr>
        <p:spPr bwMode="auto">
          <a:xfrm>
            <a:off x="1068391" y="2119314"/>
            <a:ext cx="60325" cy="107951"/>
          </a:xfrm>
          <a:custGeom>
            <a:avLst/>
            <a:gdLst>
              <a:gd name="T0" fmla="*/ 25201563 w 38"/>
              <a:gd name="T1" fmla="*/ 166330313 h 68"/>
              <a:gd name="T2" fmla="*/ 25201563 w 38"/>
              <a:gd name="T3" fmla="*/ 161290000 h 68"/>
              <a:gd name="T4" fmla="*/ 20161250 w 38"/>
              <a:gd name="T5" fmla="*/ 161290000 h 68"/>
              <a:gd name="T6" fmla="*/ 30241875 w 38"/>
              <a:gd name="T7" fmla="*/ 156249688 h 68"/>
              <a:gd name="T8" fmla="*/ 20161250 w 38"/>
              <a:gd name="T9" fmla="*/ 161290000 h 68"/>
              <a:gd name="T10" fmla="*/ 5040313 w 38"/>
              <a:gd name="T11" fmla="*/ 166330313 h 68"/>
              <a:gd name="T12" fmla="*/ 10080625 w 38"/>
              <a:gd name="T13" fmla="*/ 161290000 h 68"/>
              <a:gd name="T14" fmla="*/ 20161250 w 38"/>
              <a:gd name="T15" fmla="*/ 151209375 h 68"/>
              <a:gd name="T16" fmla="*/ 35282188 w 38"/>
              <a:gd name="T17" fmla="*/ 141128750 h 68"/>
              <a:gd name="T18" fmla="*/ 40322500 w 38"/>
              <a:gd name="T19" fmla="*/ 136088438 h 68"/>
              <a:gd name="T20" fmla="*/ 25201563 w 38"/>
              <a:gd name="T21" fmla="*/ 141128750 h 68"/>
              <a:gd name="T22" fmla="*/ 30241875 w 38"/>
              <a:gd name="T23" fmla="*/ 131048125 h 68"/>
              <a:gd name="T24" fmla="*/ 30241875 w 38"/>
              <a:gd name="T25" fmla="*/ 126007813 h 68"/>
              <a:gd name="T26" fmla="*/ 25201563 w 38"/>
              <a:gd name="T27" fmla="*/ 120967500 h 68"/>
              <a:gd name="T28" fmla="*/ 30241875 w 38"/>
              <a:gd name="T29" fmla="*/ 105846563 h 68"/>
              <a:gd name="T30" fmla="*/ 40322500 w 38"/>
              <a:gd name="T31" fmla="*/ 115927188 h 68"/>
              <a:gd name="T32" fmla="*/ 55443438 w 38"/>
              <a:gd name="T33" fmla="*/ 110886875 h 68"/>
              <a:gd name="T34" fmla="*/ 60483750 w 38"/>
              <a:gd name="T35" fmla="*/ 120967500 h 68"/>
              <a:gd name="T36" fmla="*/ 55443438 w 38"/>
              <a:gd name="T37" fmla="*/ 110886875 h 68"/>
              <a:gd name="T38" fmla="*/ 45362813 w 38"/>
              <a:gd name="T39" fmla="*/ 110886875 h 68"/>
              <a:gd name="T40" fmla="*/ 40322500 w 38"/>
              <a:gd name="T41" fmla="*/ 105846563 h 68"/>
              <a:gd name="T42" fmla="*/ 50403125 w 38"/>
              <a:gd name="T43" fmla="*/ 95765938 h 68"/>
              <a:gd name="T44" fmla="*/ 65524063 w 38"/>
              <a:gd name="T45" fmla="*/ 90725625 h 68"/>
              <a:gd name="T46" fmla="*/ 65524063 w 38"/>
              <a:gd name="T47" fmla="*/ 80645000 h 68"/>
              <a:gd name="T48" fmla="*/ 60483750 w 38"/>
              <a:gd name="T49" fmla="*/ 85685313 h 68"/>
              <a:gd name="T50" fmla="*/ 45362813 w 38"/>
              <a:gd name="T51" fmla="*/ 95765938 h 68"/>
              <a:gd name="T52" fmla="*/ 40322500 w 38"/>
              <a:gd name="T53" fmla="*/ 95765938 h 68"/>
              <a:gd name="T54" fmla="*/ 25201563 w 38"/>
              <a:gd name="T55" fmla="*/ 100806250 h 68"/>
              <a:gd name="T56" fmla="*/ 10080625 w 38"/>
              <a:gd name="T57" fmla="*/ 115927188 h 68"/>
              <a:gd name="T58" fmla="*/ 10080625 w 38"/>
              <a:gd name="T59" fmla="*/ 110886875 h 68"/>
              <a:gd name="T60" fmla="*/ 5040313 w 38"/>
              <a:gd name="T61" fmla="*/ 95765938 h 68"/>
              <a:gd name="T62" fmla="*/ 10080625 w 38"/>
              <a:gd name="T63" fmla="*/ 115927188 h 68"/>
              <a:gd name="T64" fmla="*/ 20161250 w 38"/>
              <a:gd name="T65" fmla="*/ 85685313 h 68"/>
              <a:gd name="T66" fmla="*/ 25201563 w 38"/>
              <a:gd name="T67" fmla="*/ 70564375 h 68"/>
              <a:gd name="T68" fmla="*/ 40322500 w 38"/>
              <a:gd name="T69" fmla="*/ 70564375 h 68"/>
              <a:gd name="T70" fmla="*/ 40322500 w 38"/>
              <a:gd name="T71" fmla="*/ 70564375 h 68"/>
              <a:gd name="T72" fmla="*/ 30241875 w 38"/>
              <a:gd name="T73" fmla="*/ 70564375 h 68"/>
              <a:gd name="T74" fmla="*/ 40322500 w 38"/>
              <a:gd name="T75" fmla="*/ 70564375 h 68"/>
              <a:gd name="T76" fmla="*/ 40322500 w 38"/>
              <a:gd name="T77" fmla="*/ 50403125 h 68"/>
              <a:gd name="T78" fmla="*/ 35282188 w 38"/>
              <a:gd name="T79" fmla="*/ 60483750 h 68"/>
              <a:gd name="T80" fmla="*/ 55443438 w 38"/>
              <a:gd name="T81" fmla="*/ 35282188 h 68"/>
              <a:gd name="T82" fmla="*/ 70564375 w 38"/>
              <a:gd name="T83" fmla="*/ 35282188 h 68"/>
              <a:gd name="T84" fmla="*/ 70564375 w 38"/>
              <a:gd name="T85" fmla="*/ 35282188 h 68"/>
              <a:gd name="T86" fmla="*/ 55443438 w 38"/>
              <a:gd name="T87" fmla="*/ 35282188 h 68"/>
              <a:gd name="T88" fmla="*/ 70564375 w 38"/>
              <a:gd name="T89" fmla="*/ 25201563 h 68"/>
              <a:gd name="T90" fmla="*/ 85685313 w 38"/>
              <a:gd name="T91" fmla="*/ 15120938 h 68"/>
              <a:gd name="T92" fmla="*/ 90725625 w 38"/>
              <a:gd name="T93" fmla="*/ 10080625 h 68"/>
              <a:gd name="T94" fmla="*/ 85685313 w 38"/>
              <a:gd name="T95" fmla="*/ 5040313 h 68"/>
              <a:gd name="T96" fmla="*/ 75604688 w 38"/>
              <a:gd name="T97" fmla="*/ 20161250 h 68"/>
              <a:gd name="T98" fmla="*/ 65524063 w 38"/>
              <a:gd name="T99" fmla="*/ 25201563 h 6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8" h="68">
                <a:moveTo>
                  <a:pt x="8" y="68"/>
                </a:moveTo>
                <a:lnTo>
                  <a:pt x="8" y="66"/>
                </a:lnTo>
                <a:lnTo>
                  <a:pt x="10" y="66"/>
                </a:lnTo>
                <a:lnTo>
                  <a:pt x="10" y="64"/>
                </a:lnTo>
                <a:lnTo>
                  <a:pt x="12" y="62"/>
                </a:lnTo>
                <a:lnTo>
                  <a:pt x="10" y="64"/>
                </a:lnTo>
                <a:lnTo>
                  <a:pt x="8" y="66"/>
                </a:lnTo>
                <a:lnTo>
                  <a:pt x="8" y="64"/>
                </a:lnTo>
                <a:lnTo>
                  <a:pt x="10" y="62"/>
                </a:lnTo>
                <a:lnTo>
                  <a:pt x="12" y="62"/>
                </a:lnTo>
                <a:lnTo>
                  <a:pt x="10" y="62"/>
                </a:lnTo>
                <a:lnTo>
                  <a:pt x="8" y="64"/>
                </a:lnTo>
                <a:lnTo>
                  <a:pt x="6" y="64"/>
                </a:lnTo>
                <a:lnTo>
                  <a:pt x="4" y="66"/>
                </a:lnTo>
                <a:lnTo>
                  <a:pt x="2" y="66"/>
                </a:lnTo>
                <a:lnTo>
                  <a:pt x="0" y="66"/>
                </a:lnTo>
                <a:lnTo>
                  <a:pt x="2" y="66"/>
                </a:lnTo>
                <a:lnTo>
                  <a:pt x="4" y="64"/>
                </a:lnTo>
                <a:lnTo>
                  <a:pt x="6" y="64"/>
                </a:lnTo>
                <a:lnTo>
                  <a:pt x="6" y="62"/>
                </a:lnTo>
                <a:lnTo>
                  <a:pt x="8" y="60"/>
                </a:lnTo>
                <a:lnTo>
                  <a:pt x="10" y="58"/>
                </a:lnTo>
                <a:lnTo>
                  <a:pt x="12" y="58"/>
                </a:lnTo>
                <a:lnTo>
                  <a:pt x="14" y="56"/>
                </a:lnTo>
                <a:lnTo>
                  <a:pt x="8" y="68"/>
                </a:lnTo>
                <a:close/>
                <a:moveTo>
                  <a:pt x="14" y="56"/>
                </a:moveTo>
                <a:lnTo>
                  <a:pt x="16" y="54"/>
                </a:lnTo>
                <a:lnTo>
                  <a:pt x="14" y="56"/>
                </a:lnTo>
                <a:lnTo>
                  <a:pt x="12" y="56"/>
                </a:lnTo>
                <a:lnTo>
                  <a:pt x="10" y="56"/>
                </a:lnTo>
                <a:lnTo>
                  <a:pt x="8" y="54"/>
                </a:lnTo>
                <a:lnTo>
                  <a:pt x="10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2" y="50"/>
                </a:lnTo>
                <a:lnTo>
                  <a:pt x="14" y="56"/>
                </a:lnTo>
                <a:close/>
                <a:moveTo>
                  <a:pt x="12" y="50"/>
                </a:moveTo>
                <a:lnTo>
                  <a:pt x="10" y="48"/>
                </a:lnTo>
                <a:lnTo>
                  <a:pt x="12" y="46"/>
                </a:lnTo>
                <a:lnTo>
                  <a:pt x="12" y="44"/>
                </a:lnTo>
                <a:lnTo>
                  <a:pt x="12" y="42"/>
                </a:lnTo>
                <a:lnTo>
                  <a:pt x="14" y="42"/>
                </a:lnTo>
                <a:lnTo>
                  <a:pt x="16" y="44"/>
                </a:lnTo>
                <a:lnTo>
                  <a:pt x="16" y="46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2" y="46"/>
                </a:lnTo>
                <a:lnTo>
                  <a:pt x="24" y="48"/>
                </a:lnTo>
                <a:lnTo>
                  <a:pt x="24" y="46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20" y="44"/>
                </a:lnTo>
                <a:lnTo>
                  <a:pt x="18" y="44"/>
                </a:lnTo>
                <a:lnTo>
                  <a:pt x="12" y="50"/>
                </a:lnTo>
                <a:close/>
                <a:moveTo>
                  <a:pt x="18" y="44"/>
                </a:moveTo>
                <a:lnTo>
                  <a:pt x="16" y="42"/>
                </a:lnTo>
                <a:lnTo>
                  <a:pt x="16" y="40"/>
                </a:lnTo>
                <a:lnTo>
                  <a:pt x="18" y="40"/>
                </a:lnTo>
                <a:lnTo>
                  <a:pt x="20" y="38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4" y="36"/>
                </a:lnTo>
                <a:lnTo>
                  <a:pt x="26" y="34"/>
                </a:lnTo>
                <a:lnTo>
                  <a:pt x="26" y="32"/>
                </a:lnTo>
                <a:lnTo>
                  <a:pt x="18" y="44"/>
                </a:lnTo>
                <a:close/>
                <a:moveTo>
                  <a:pt x="26" y="32"/>
                </a:moveTo>
                <a:lnTo>
                  <a:pt x="24" y="34"/>
                </a:lnTo>
                <a:lnTo>
                  <a:pt x="22" y="36"/>
                </a:lnTo>
                <a:lnTo>
                  <a:pt x="20" y="36"/>
                </a:lnTo>
                <a:lnTo>
                  <a:pt x="18" y="38"/>
                </a:lnTo>
                <a:lnTo>
                  <a:pt x="18" y="36"/>
                </a:lnTo>
                <a:lnTo>
                  <a:pt x="16" y="38"/>
                </a:lnTo>
                <a:lnTo>
                  <a:pt x="14" y="38"/>
                </a:lnTo>
                <a:lnTo>
                  <a:pt x="12" y="40"/>
                </a:lnTo>
                <a:lnTo>
                  <a:pt x="10" y="40"/>
                </a:lnTo>
                <a:lnTo>
                  <a:pt x="8" y="42"/>
                </a:lnTo>
                <a:lnTo>
                  <a:pt x="6" y="44"/>
                </a:lnTo>
                <a:lnTo>
                  <a:pt x="4" y="46"/>
                </a:lnTo>
                <a:lnTo>
                  <a:pt x="26" y="32"/>
                </a:lnTo>
                <a:close/>
                <a:moveTo>
                  <a:pt x="4" y="46"/>
                </a:move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4" y="46"/>
                </a:lnTo>
                <a:close/>
                <a:moveTo>
                  <a:pt x="8" y="30"/>
                </a:moveTo>
                <a:lnTo>
                  <a:pt x="8" y="32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10" y="28"/>
                </a:lnTo>
                <a:lnTo>
                  <a:pt x="12" y="30"/>
                </a:lnTo>
                <a:lnTo>
                  <a:pt x="14" y="30"/>
                </a:lnTo>
                <a:lnTo>
                  <a:pt x="16" y="28"/>
                </a:lnTo>
                <a:lnTo>
                  <a:pt x="8" y="30"/>
                </a:lnTo>
                <a:close/>
                <a:moveTo>
                  <a:pt x="16" y="28"/>
                </a:move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lnTo>
                  <a:pt x="16" y="28"/>
                </a:lnTo>
                <a:close/>
                <a:moveTo>
                  <a:pt x="16" y="20"/>
                </a:moveTo>
                <a:lnTo>
                  <a:pt x="18" y="20"/>
                </a:lnTo>
                <a:lnTo>
                  <a:pt x="16" y="20"/>
                </a:lnTo>
                <a:close/>
                <a:moveTo>
                  <a:pt x="14" y="24"/>
                </a:moveTo>
                <a:lnTo>
                  <a:pt x="14" y="22"/>
                </a:lnTo>
                <a:lnTo>
                  <a:pt x="14" y="24"/>
                </a:lnTo>
                <a:close/>
                <a:moveTo>
                  <a:pt x="10" y="26"/>
                </a:moveTo>
                <a:lnTo>
                  <a:pt x="10" y="26"/>
                </a:lnTo>
                <a:close/>
                <a:moveTo>
                  <a:pt x="22" y="14"/>
                </a:move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22" y="14"/>
                </a:lnTo>
                <a:close/>
                <a:moveTo>
                  <a:pt x="28" y="14"/>
                </a:moveTo>
                <a:lnTo>
                  <a:pt x="26" y="14"/>
                </a:lnTo>
                <a:lnTo>
                  <a:pt x="24" y="14"/>
                </a:lnTo>
                <a:lnTo>
                  <a:pt x="22" y="14"/>
                </a:lnTo>
                <a:lnTo>
                  <a:pt x="24" y="12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6" y="4"/>
                </a:lnTo>
                <a:lnTo>
                  <a:pt x="38" y="4"/>
                </a:lnTo>
                <a:lnTo>
                  <a:pt x="36" y="4"/>
                </a:lnTo>
                <a:lnTo>
                  <a:pt x="36" y="2"/>
                </a:lnTo>
                <a:lnTo>
                  <a:pt x="36" y="0"/>
                </a:lnTo>
                <a:lnTo>
                  <a:pt x="34" y="2"/>
                </a:lnTo>
                <a:lnTo>
                  <a:pt x="34" y="4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8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8" name="Freeform 1984"/>
          <p:cNvSpPr>
            <a:spLocks noEditPoints="1"/>
          </p:cNvSpPr>
          <p:nvPr/>
        </p:nvSpPr>
        <p:spPr bwMode="auto">
          <a:xfrm>
            <a:off x="1068391" y="2119314"/>
            <a:ext cx="60325" cy="107951"/>
          </a:xfrm>
          <a:custGeom>
            <a:avLst/>
            <a:gdLst>
              <a:gd name="T0" fmla="*/ 25201563 w 38"/>
              <a:gd name="T1" fmla="*/ 166330313 h 68"/>
              <a:gd name="T2" fmla="*/ 25201563 w 38"/>
              <a:gd name="T3" fmla="*/ 161290000 h 68"/>
              <a:gd name="T4" fmla="*/ 20161250 w 38"/>
              <a:gd name="T5" fmla="*/ 161290000 h 68"/>
              <a:gd name="T6" fmla="*/ 30241875 w 38"/>
              <a:gd name="T7" fmla="*/ 156249688 h 68"/>
              <a:gd name="T8" fmla="*/ 20161250 w 38"/>
              <a:gd name="T9" fmla="*/ 161290000 h 68"/>
              <a:gd name="T10" fmla="*/ 5040313 w 38"/>
              <a:gd name="T11" fmla="*/ 166330313 h 68"/>
              <a:gd name="T12" fmla="*/ 10080625 w 38"/>
              <a:gd name="T13" fmla="*/ 161290000 h 68"/>
              <a:gd name="T14" fmla="*/ 20161250 w 38"/>
              <a:gd name="T15" fmla="*/ 151209375 h 68"/>
              <a:gd name="T16" fmla="*/ 35282188 w 38"/>
              <a:gd name="T17" fmla="*/ 141128750 h 68"/>
              <a:gd name="T18" fmla="*/ 35282188 w 38"/>
              <a:gd name="T19" fmla="*/ 141128750 h 68"/>
              <a:gd name="T20" fmla="*/ 20161250 w 38"/>
              <a:gd name="T21" fmla="*/ 136088438 h 68"/>
              <a:gd name="T22" fmla="*/ 30241875 w 38"/>
              <a:gd name="T23" fmla="*/ 126007813 h 68"/>
              <a:gd name="T24" fmla="*/ 30241875 w 38"/>
              <a:gd name="T25" fmla="*/ 126007813 h 68"/>
              <a:gd name="T26" fmla="*/ 30241875 w 38"/>
              <a:gd name="T27" fmla="*/ 110886875 h 68"/>
              <a:gd name="T28" fmla="*/ 40322500 w 38"/>
              <a:gd name="T29" fmla="*/ 110886875 h 68"/>
              <a:gd name="T30" fmla="*/ 50403125 w 38"/>
              <a:gd name="T31" fmla="*/ 110886875 h 68"/>
              <a:gd name="T32" fmla="*/ 55443438 w 38"/>
              <a:gd name="T33" fmla="*/ 115927188 h 68"/>
              <a:gd name="T34" fmla="*/ 60483750 w 38"/>
              <a:gd name="T35" fmla="*/ 110886875 h 68"/>
              <a:gd name="T36" fmla="*/ 50403125 w 38"/>
              <a:gd name="T37" fmla="*/ 110886875 h 68"/>
              <a:gd name="T38" fmla="*/ 40322500 w 38"/>
              <a:gd name="T39" fmla="*/ 105846563 h 68"/>
              <a:gd name="T40" fmla="*/ 50403125 w 38"/>
              <a:gd name="T41" fmla="*/ 95765938 h 68"/>
              <a:gd name="T42" fmla="*/ 65524063 w 38"/>
              <a:gd name="T43" fmla="*/ 90725625 h 68"/>
              <a:gd name="T44" fmla="*/ 65524063 w 38"/>
              <a:gd name="T45" fmla="*/ 80645000 h 68"/>
              <a:gd name="T46" fmla="*/ 55443438 w 38"/>
              <a:gd name="T47" fmla="*/ 90725625 h 68"/>
              <a:gd name="T48" fmla="*/ 45362813 w 38"/>
              <a:gd name="T49" fmla="*/ 90725625 h 68"/>
              <a:gd name="T50" fmla="*/ 35282188 w 38"/>
              <a:gd name="T51" fmla="*/ 95765938 h 68"/>
              <a:gd name="T52" fmla="*/ 20161250 w 38"/>
              <a:gd name="T53" fmla="*/ 105846563 h 68"/>
              <a:gd name="T54" fmla="*/ 10080625 w 38"/>
              <a:gd name="T55" fmla="*/ 115927188 h 68"/>
              <a:gd name="T56" fmla="*/ 5040313 w 38"/>
              <a:gd name="T57" fmla="*/ 100806250 h 68"/>
              <a:gd name="T58" fmla="*/ 5040313 w 38"/>
              <a:gd name="T59" fmla="*/ 90725625 h 68"/>
              <a:gd name="T60" fmla="*/ 20161250 w 38"/>
              <a:gd name="T61" fmla="*/ 85685313 h 68"/>
              <a:gd name="T62" fmla="*/ 25201563 w 38"/>
              <a:gd name="T63" fmla="*/ 70564375 h 68"/>
              <a:gd name="T64" fmla="*/ 40322500 w 38"/>
              <a:gd name="T65" fmla="*/ 70564375 h 68"/>
              <a:gd name="T66" fmla="*/ 40322500 w 38"/>
              <a:gd name="T67" fmla="*/ 70564375 h 68"/>
              <a:gd name="T68" fmla="*/ 25201563 w 38"/>
              <a:gd name="T69" fmla="*/ 70564375 h 68"/>
              <a:gd name="T70" fmla="*/ 45362813 w 38"/>
              <a:gd name="T71" fmla="*/ 50403125 h 68"/>
              <a:gd name="T72" fmla="*/ 35282188 w 38"/>
              <a:gd name="T73" fmla="*/ 55443438 h 68"/>
              <a:gd name="T74" fmla="*/ 55443438 w 38"/>
              <a:gd name="T75" fmla="*/ 35282188 h 68"/>
              <a:gd name="T76" fmla="*/ 70564375 w 38"/>
              <a:gd name="T77" fmla="*/ 35282188 h 68"/>
              <a:gd name="T78" fmla="*/ 65524063 w 38"/>
              <a:gd name="T79" fmla="*/ 35282188 h 68"/>
              <a:gd name="T80" fmla="*/ 60483750 w 38"/>
              <a:gd name="T81" fmla="*/ 30241875 h 68"/>
              <a:gd name="T82" fmla="*/ 75604688 w 38"/>
              <a:gd name="T83" fmla="*/ 20161250 h 68"/>
              <a:gd name="T84" fmla="*/ 90725625 w 38"/>
              <a:gd name="T85" fmla="*/ 10080625 h 68"/>
              <a:gd name="T86" fmla="*/ 90725625 w 38"/>
              <a:gd name="T87" fmla="*/ 5040313 h 68"/>
              <a:gd name="T88" fmla="*/ 85685313 w 38"/>
              <a:gd name="T89" fmla="*/ 10080625 h 68"/>
              <a:gd name="T90" fmla="*/ 70564375 w 38"/>
              <a:gd name="T91" fmla="*/ 20161250 h 68"/>
              <a:gd name="T92" fmla="*/ 60483750 w 38"/>
              <a:gd name="T93" fmla="*/ 30241875 h 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8" h="68">
                <a:moveTo>
                  <a:pt x="8" y="68"/>
                </a:moveTo>
                <a:lnTo>
                  <a:pt x="8" y="66"/>
                </a:lnTo>
                <a:lnTo>
                  <a:pt x="10" y="66"/>
                </a:lnTo>
                <a:lnTo>
                  <a:pt x="10" y="64"/>
                </a:lnTo>
                <a:lnTo>
                  <a:pt x="12" y="62"/>
                </a:lnTo>
                <a:lnTo>
                  <a:pt x="10" y="64"/>
                </a:lnTo>
                <a:lnTo>
                  <a:pt x="8" y="66"/>
                </a:lnTo>
                <a:lnTo>
                  <a:pt x="8" y="64"/>
                </a:lnTo>
                <a:lnTo>
                  <a:pt x="10" y="62"/>
                </a:lnTo>
                <a:lnTo>
                  <a:pt x="12" y="62"/>
                </a:lnTo>
                <a:lnTo>
                  <a:pt x="10" y="62"/>
                </a:lnTo>
                <a:lnTo>
                  <a:pt x="8" y="64"/>
                </a:lnTo>
                <a:lnTo>
                  <a:pt x="6" y="64"/>
                </a:lnTo>
                <a:lnTo>
                  <a:pt x="4" y="66"/>
                </a:lnTo>
                <a:lnTo>
                  <a:pt x="2" y="66"/>
                </a:lnTo>
                <a:lnTo>
                  <a:pt x="0" y="66"/>
                </a:lnTo>
                <a:lnTo>
                  <a:pt x="2" y="66"/>
                </a:lnTo>
                <a:lnTo>
                  <a:pt x="4" y="64"/>
                </a:lnTo>
                <a:lnTo>
                  <a:pt x="6" y="64"/>
                </a:lnTo>
                <a:lnTo>
                  <a:pt x="6" y="62"/>
                </a:lnTo>
                <a:lnTo>
                  <a:pt x="8" y="60"/>
                </a:lnTo>
                <a:lnTo>
                  <a:pt x="10" y="58"/>
                </a:lnTo>
                <a:lnTo>
                  <a:pt x="12" y="58"/>
                </a:lnTo>
                <a:lnTo>
                  <a:pt x="14" y="56"/>
                </a:lnTo>
                <a:moveTo>
                  <a:pt x="14" y="56"/>
                </a:moveTo>
                <a:lnTo>
                  <a:pt x="16" y="54"/>
                </a:lnTo>
                <a:lnTo>
                  <a:pt x="14" y="56"/>
                </a:lnTo>
                <a:lnTo>
                  <a:pt x="12" y="56"/>
                </a:lnTo>
                <a:lnTo>
                  <a:pt x="10" y="56"/>
                </a:lnTo>
                <a:lnTo>
                  <a:pt x="8" y="54"/>
                </a:lnTo>
                <a:lnTo>
                  <a:pt x="10" y="54"/>
                </a:lnTo>
                <a:lnTo>
                  <a:pt x="12" y="52"/>
                </a:lnTo>
                <a:lnTo>
                  <a:pt x="12" y="50"/>
                </a:lnTo>
                <a:lnTo>
                  <a:pt x="12" y="48"/>
                </a:lnTo>
                <a:lnTo>
                  <a:pt x="12" y="50"/>
                </a:lnTo>
                <a:moveTo>
                  <a:pt x="12" y="50"/>
                </a:moveTo>
                <a:lnTo>
                  <a:pt x="10" y="48"/>
                </a:lnTo>
                <a:lnTo>
                  <a:pt x="12" y="46"/>
                </a:lnTo>
                <a:lnTo>
                  <a:pt x="12" y="44"/>
                </a:lnTo>
                <a:lnTo>
                  <a:pt x="12" y="42"/>
                </a:lnTo>
                <a:lnTo>
                  <a:pt x="14" y="42"/>
                </a:lnTo>
                <a:lnTo>
                  <a:pt x="16" y="44"/>
                </a:lnTo>
                <a:lnTo>
                  <a:pt x="16" y="46"/>
                </a:lnTo>
                <a:lnTo>
                  <a:pt x="18" y="44"/>
                </a:lnTo>
                <a:lnTo>
                  <a:pt x="20" y="44"/>
                </a:lnTo>
                <a:lnTo>
                  <a:pt x="22" y="44"/>
                </a:lnTo>
                <a:lnTo>
                  <a:pt x="24" y="44"/>
                </a:lnTo>
                <a:lnTo>
                  <a:pt x="22" y="46"/>
                </a:lnTo>
                <a:lnTo>
                  <a:pt x="24" y="48"/>
                </a:lnTo>
                <a:lnTo>
                  <a:pt x="24" y="46"/>
                </a:lnTo>
                <a:lnTo>
                  <a:pt x="24" y="44"/>
                </a:lnTo>
                <a:lnTo>
                  <a:pt x="22" y="44"/>
                </a:lnTo>
                <a:lnTo>
                  <a:pt x="20" y="42"/>
                </a:lnTo>
                <a:lnTo>
                  <a:pt x="20" y="44"/>
                </a:lnTo>
                <a:lnTo>
                  <a:pt x="18" y="44"/>
                </a:lnTo>
                <a:moveTo>
                  <a:pt x="18" y="44"/>
                </a:moveTo>
                <a:lnTo>
                  <a:pt x="16" y="42"/>
                </a:lnTo>
                <a:lnTo>
                  <a:pt x="16" y="40"/>
                </a:lnTo>
                <a:lnTo>
                  <a:pt x="18" y="40"/>
                </a:lnTo>
                <a:lnTo>
                  <a:pt x="20" y="38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4" y="36"/>
                </a:lnTo>
                <a:lnTo>
                  <a:pt x="26" y="34"/>
                </a:lnTo>
                <a:lnTo>
                  <a:pt x="26" y="32"/>
                </a:lnTo>
                <a:moveTo>
                  <a:pt x="26" y="32"/>
                </a:moveTo>
                <a:lnTo>
                  <a:pt x="24" y="34"/>
                </a:lnTo>
                <a:lnTo>
                  <a:pt x="22" y="36"/>
                </a:lnTo>
                <a:lnTo>
                  <a:pt x="20" y="36"/>
                </a:lnTo>
                <a:lnTo>
                  <a:pt x="18" y="38"/>
                </a:lnTo>
                <a:lnTo>
                  <a:pt x="18" y="36"/>
                </a:lnTo>
                <a:lnTo>
                  <a:pt x="16" y="38"/>
                </a:lnTo>
                <a:lnTo>
                  <a:pt x="14" y="38"/>
                </a:lnTo>
                <a:lnTo>
                  <a:pt x="12" y="40"/>
                </a:lnTo>
                <a:lnTo>
                  <a:pt x="10" y="40"/>
                </a:lnTo>
                <a:lnTo>
                  <a:pt x="8" y="42"/>
                </a:lnTo>
                <a:lnTo>
                  <a:pt x="6" y="44"/>
                </a:lnTo>
                <a:lnTo>
                  <a:pt x="4" y="46"/>
                </a:lnTo>
                <a:moveTo>
                  <a:pt x="4" y="46"/>
                </a:moveTo>
                <a:lnTo>
                  <a:pt x="4" y="44"/>
                </a:lnTo>
                <a:lnTo>
                  <a:pt x="4" y="42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moveTo>
                  <a:pt x="8" y="30"/>
                </a:moveTo>
                <a:lnTo>
                  <a:pt x="8" y="32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10" y="28"/>
                </a:lnTo>
                <a:lnTo>
                  <a:pt x="12" y="30"/>
                </a:lnTo>
                <a:lnTo>
                  <a:pt x="14" y="30"/>
                </a:lnTo>
                <a:lnTo>
                  <a:pt x="16" y="28"/>
                </a:lnTo>
                <a:moveTo>
                  <a:pt x="16" y="28"/>
                </a:move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0" y="28"/>
                </a:lnTo>
                <a:lnTo>
                  <a:pt x="8" y="30"/>
                </a:lnTo>
                <a:moveTo>
                  <a:pt x="16" y="20"/>
                </a:moveTo>
                <a:lnTo>
                  <a:pt x="18" y="20"/>
                </a:lnTo>
                <a:lnTo>
                  <a:pt x="16" y="20"/>
                </a:lnTo>
                <a:moveTo>
                  <a:pt x="14" y="24"/>
                </a:moveTo>
                <a:lnTo>
                  <a:pt x="14" y="22"/>
                </a:lnTo>
                <a:moveTo>
                  <a:pt x="10" y="26"/>
                </a:moveTo>
                <a:lnTo>
                  <a:pt x="10" y="26"/>
                </a:lnTo>
                <a:moveTo>
                  <a:pt x="22" y="14"/>
                </a:move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moveTo>
                  <a:pt x="28" y="14"/>
                </a:moveTo>
                <a:lnTo>
                  <a:pt x="26" y="14"/>
                </a:lnTo>
                <a:lnTo>
                  <a:pt x="24" y="14"/>
                </a:lnTo>
                <a:lnTo>
                  <a:pt x="22" y="14"/>
                </a:lnTo>
                <a:lnTo>
                  <a:pt x="24" y="12"/>
                </a:lnTo>
                <a:lnTo>
                  <a:pt x="26" y="10"/>
                </a:lnTo>
                <a:lnTo>
                  <a:pt x="28" y="10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6" y="4"/>
                </a:lnTo>
                <a:lnTo>
                  <a:pt x="38" y="4"/>
                </a:lnTo>
                <a:lnTo>
                  <a:pt x="36" y="4"/>
                </a:lnTo>
                <a:lnTo>
                  <a:pt x="36" y="2"/>
                </a:lnTo>
                <a:lnTo>
                  <a:pt x="36" y="0"/>
                </a:lnTo>
                <a:lnTo>
                  <a:pt x="34" y="2"/>
                </a:lnTo>
                <a:lnTo>
                  <a:pt x="34" y="4"/>
                </a:lnTo>
                <a:lnTo>
                  <a:pt x="32" y="6"/>
                </a:lnTo>
                <a:lnTo>
                  <a:pt x="30" y="8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999" name="Freeform 1985"/>
          <p:cNvSpPr>
            <a:spLocks noEditPoints="1"/>
          </p:cNvSpPr>
          <p:nvPr/>
        </p:nvSpPr>
        <p:spPr bwMode="auto">
          <a:xfrm>
            <a:off x="1055691" y="2112963"/>
            <a:ext cx="73025" cy="184151"/>
          </a:xfrm>
          <a:custGeom>
            <a:avLst/>
            <a:gdLst>
              <a:gd name="T0" fmla="*/ 85685313 w 46"/>
              <a:gd name="T1" fmla="*/ 30241875 h 116"/>
              <a:gd name="T2" fmla="*/ 85685313 w 46"/>
              <a:gd name="T3" fmla="*/ 30241875 h 116"/>
              <a:gd name="T4" fmla="*/ 85685313 w 46"/>
              <a:gd name="T5" fmla="*/ 287297813 h 116"/>
              <a:gd name="T6" fmla="*/ 90725625 w 46"/>
              <a:gd name="T7" fmla="*/ 272176875 h 116"/>
              <a:gd name="T8" fmla="*/ 105846563 w 46"/>
              <a:gd name="T9" fmla="*/ 272176875 h 116"/>
              <a:gd name="T10" fmla="*/ 90725625 w 46"/>
              <a:gd name="T11" fmla="*/ 272176875 h 116"/>
              <a:gd name="T12" fmla="*/ 80645000 w 46"/>
              <a:gd name="T13" fmla="*/ 277217188 h 116"/>
              <a:gd name="T14" fmla="*/ 80645000 w 46"/>
              <a:gd name="T15" fmla="*/ 272176875 h 116"/>
              <a:gd name="T16" fmla="*/ 90725625 w 46"/>
              <a:gd name="T17" fmla="*/ 262096250 h 116"/>
              <a:gd name="T18" fmla="*/ 100806250 w 46"/>
              <a:gd name="T19" fmla="*/ 252015625 h 116"/>
              <a:gd name="T20" fmla="*/ 75604688 w 46"/>
              <a:gd name="T21" fmla="*/ 292338125 h 116"/>
              <a:gd name="T22" fmla="*/ 95765938 w 46"/>
              <a:gd name="T23" fmla="*/ 252015625 h 116"/>
              <a:gd name="T24" fmla="*/ 85685313 w 46"/>
              <a:gd name="T25" fmla="*/ 262096250 h 116"/>
              <a:gd name="T26" fmla="*/ 75604688 w 46"/>
              <a:gd name="T27" fmla="*/ 272176875 h 116"/>
              <a:gd name="T28" fmla="*/ 60483750 w 46"/>
              <a:gd name="T29" fmla="*/ 272176875 h 116"/>
              <a:gd name="T30" fmla="*/ 70564375 w 46"/>
              <a:gd name="T31" fmla="*/ 262096250 h 116"/>
              <a:gd name="T32" fmla="*/ 60483750 w 46"/>
              <a:gd name="T33" fmla="*/ 267136563 h 116"/>
              <a:gd name="T34" fmla="*/ 50403125 w 46"/>
              <a:gd name="T35" fmla="*/ 267136563 h 116"/>
              <a:gd name="T36" fmla="*/ 35282188 w 46"/>
              <a:gd name="T37" fmla="*/ 267136563 h 116"/>
              <a:gd name="T38" fmla="*/ 45362813 w 46"/>
              <a:gd name="T39" fmla="*/ 262096250 h 116"/>
              <a:gd name="T40" fmla="*/ 105846563 w 46"/>
              <a:gd name="T41" fmla="*/ 246975313 h 116"/>
              <a:gd name="T42" fmla="*/ 45362813 w 46"/>
              <a:gd name="T43" fmla="*/ 262096250 h 116"/>
              <a:gd name="T44" fmla="*/ 60483750 w 46"/>
              <a:gd name="T45" fmla="*/ 257055938 h 116"/>
              <a:gd name="T46" fmla="*/ 75604688 w 46"/>
              <a:gd name="T47" fmla="*/ 246975313 h 116"/>
              <a:gd name="T48" fmla="*/ 80645000 w 46"/>
              <a:gd name="T49" fmla="*/ 246975313 h 116"/>
              <a:gd name="T50" fmla="*/ 65524063 w 46"/>
              <a:gd name="T51" fmla="*/ 257055938 h 116"/>
              <a:gd name="T52" fmla="*/ 50403125 w 46"/>
              <a:gd name="T53" fmla="*/ 257055938 h 116"/>
              <a:gd name="T54" fmla="*/ 45362813 w 46"/>
              <a:gd name="T55" fmla="*/ 257055938 h 116"/>
              <a:gd name="T56" fmla="*/ 45362813 w 46"/>
              <a:gd name="T57" fmla="*/ 252015625 h 116"/>
              <a:gd name="T58" fmla="*/ 40322500 w 46"/>
              <a:gd name="T59" fmla="*/ 246975313 h 116"/>
              <a:gd name="T60" fmla="*/ 45362813 w 46"/>
              <a:gd name="T61" fmla="*/ 246975313 h 116"/>
              <a:gd name="T62" fmla="*/ 40322500 w 46"/>
              <a:gd name="T63" fmla="*/ 246975313 h 116"/>
              <a:gd name="T64" fmla="*/ 25201563 w 46"/>
              <a:gd name="T65" fmla="*/ 246975313 h 116"/>
              <a:gd name="T66" fmla="*/ 15120938 w 46"/>
              <a:gd name="T67" fmla="*/ 246975313 h 116"/>
              <a:gd name="T68" fmla="*/ 10080625 w 46"/>
              <a:gd name="T69" fmla="*/ 246975313 h 116"/>
              <a:gd name="T70" fmla="*/ 5040313 w 46"/>
              <a:gd name="T71" fmla="*/ 236894688 h 116"/>
              <a:gd name="T72" fmla="*/ 20161250 w 46"/>
              <a:gd name="T73" fmla="*/ 241935000 h 116"/>
              <a:gd name="T74" fmla="*/ 40322500 w 46"/>
              <a:gd name="T75" fmla="*/ 236894688 h 116"/>
              <a:gd name="T76" fmla="*/ 35282188 w 46"/>
              <a:gd name="T77" fmla="*/ 236894688 h 116"/>
              <a:gd name="T78" fmla="*/ 20161250 w 46"/>
              <a:gd name="T79" fmla="*/ 241935000 h 116"/>
              <a:gd name="T80" fmla="*/ 5040313 w 46"/>
              <a:gd name="T81" fmla="*/ 236894688 h 116"/>
              <a:gd name="T82" fmla="*/ 5040313 w 46"/>
              <a:gd name="T83" fmla="*/ 231854375 h 116"/>
              <a:gd name="T84" fmla="*/ 15120938 w 46"/>
              <a:gd name="T85" fmla="*/ 226814063 h 116"/>
              <a:gd name="T86" fmla="*/ 90725625 w 46"/>
              <a:gd name="T87" fmla="*/ 30241875 h 1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" h="116">
                <a:moveTo>
                  <a:pt x="46" y="0"/>
                </a:moveTo>
                <a:lnTo>
                  <a:pt x="46" y="0"/>
                </a:lnTo>
                <a:close/>
                <a:moveTo>
                  <a:pt x="34" y="12"/>
                </a:moveTo>
                <a:lnTo>
                  <a:pt x="36" y="12"/>
                </a:lnTo>
                <a:lnTo>
                  <a:pt x="36" y="10"/>
                </a:lnTo>
                <a:lnTo>
                  <a:pt x="34" y="12"/>
                </a:lnTo>
                <a:close/>
                <a:moveTo>
                  <a:pt x="30" y="116"/>
                </a:moveTo>
                <a:lnTo>
                  <a:pt x="32" y="114"/>
                </a:lnTo>
                <a:lnTo>
                  <a:pt x="34" y="114"/>
                </a:lnTo>
                <a:lnTo>
                  <a:pt x="36" y="112"/>
                </a:lnTo>
                <a:lnTo>
                  <a:pt x="34" y="110"/>
                </a:lnTo>
                <a:lnTo>
                  <a:pt x="36" y="108"/>
                </a:lnTo>
                <a:lnTo>
                  <a:pt x="38" y="108"/>
                </a:lnTo>
                <a:lnTo>
                  <a:pt x="40" y="108"/>
                </a:lnTo>
                <a:lnTo>
                  <a:pt x="42" y="108"/>
                </a:lnTo>
                <a:lnTo>
                  <a:pt x="40" y="108"/>
                </a:lnTo>
                <a:lnTo>
                  <a:pt x="38" y="108"/>
                </a:lnTo>
                <a:lnTo>
                  <a:pt x="36" y="108"/>
                </a:lnTo>
                <a:lnTo>
                  <a:pt x="36" y="110"/>
                </a:lnTo>
                <a:lnTo>
                  <a:pt x="34" y="110"/>
                </a:lnTo>
                <a:lnTo>
                  <a:pt x="32" y="110"/>
                </a:lnTo>
                <a:lnTo>
                  <a:pt x="32" y="108"/>
                </a:lnTo>
                <a:lnTo>
                  <a:pt x="30" y="110"/>
                </a:lnTo>
                <a:lnTo>
                  <a:pt x="32" y="108"/>
                </a:lnTo>
                <a:lnTo>
                  <a:pt x="32" y="106"/>
                </a:lnTo>
                <a:lnTo>
                  <a:pt x="34" y="106"/>
                </a:lnTo>
                <a:lnTo>
                  <a:pt x="36" y="104"/>
                </a:lnTo>
                <a:lnTo>
                  <a:pt x="38" y="104"/>
                </a:lnTo>
                <a:lnTo>
                  <a:pt x="40" y="102"/>
                </a:lnTo>
                <a:lnTo>
                  <a:pt x="40" y="100"/>
                </a:lnTo>
                <a:lnTo>
                  <a:pt x="42" y="98"/>
                </a:lnTo>
                <a:lnTo>
                  <a:pt x="30" y="116"/>
                </a:lnTo>
                <a:close/>
                <a:moveTo>
                  <a:pt x="42" y="98"/>
                </a:moveTo>
                <a:lnTo>
                  <a:pt x="40" y="100"/>
                </a:lnTo>
                <a:lnTo>
                  <a:pt x="38" y="100"/>
                </a:lnTo>
                <a:lnTo>
                  <a:pt x="38" y="102"/>
                </a:lnTo>
                <a:lnTo>
                  <a:pt x="36" y="104"/>
                </a:lnTo>
                <a:lnTo>
                  <a:pt x="34" y="104"/>
                </a:lnTo>
                <a:lnTo>
                  <a:pt x="34" y="106"/>
                </a:lnTo>
                <a:lnTo>
                  <a:pt x="32" y="106"/>
                </a:lnTo>
                <a:lnTo>
                  <a:pt x="30" y="108"/>
                </a:lnTo>
                <a:lnTo>
                  <a:pt x="28" y="108"/>
                </a:lnTo>
                <a:lnTo>
                  <a:pt x="26" y="108"/>
                </a:lnTo>
                <a:lnTo>
                  <a:pt x="24" y="108"/>
                </a:lnTo>
                <a:lnTo>
                  <a:pt x="26" y="106"/>
                </a:lnTo>
                <a:lnTo>
                  <a:pt x="26" y="104"/>
                </a:lnTo>
                <a:lnTo>
                  <a:pt x="28" y="104"/>
                </a:lnTo>
                <a:lnTo>
                  <a:pt x="26" y="104"/>
                </a:lnTo>
                <a:lnTo>
                  <a:pt x="26" y="106"/>
                </a:lnTo>
                <a:lnTo>
                  <a:pt x="24" y="106"/>
                </a:lnTo>
                <a:lnTo>
                  <a:pt x="22" y="108"/>
                </a:lnTo>
                <a:lnTo>
                  <a:pt x="20" y="106"/>
                </a:lnTo>
                <a:lnTo>
                  <a:pt x="18" y="108"/>
                </a:lnTo>
                <a:lnTo>
                  <a:pt x="16" y="106"/>
                </a:lnTo>
                <a:lnTo>
                  <a:pt x="14" y="106"/>
                </a:lnTo>
                <a:lnTo>
                  <a:pt x="16" y="106"/>
                </a:lnTo>
                <a:lnTo>
                  <a:pt x="20" y="104"/>
                </a:lnTo>
                <a:lnTo>
                  <a:pt x="18" y="104"/>
                </a:lnTo>
                <a:lnTo>
                  <a:pt x="16" y="104"/>
                </a:lnTo>
                <a:lnTo>
                  <a:pt x="42" y="98"/>
                </a:lnTo>
                <a:close/>
                <a:moveTo>
                  <a:pt x="16" y="104"/>
                </a:moveTo>
                <a:lnTo>
                  <a:pt x="16" y="104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4" y="102"/>
                </a:lnTo>
                <a:lnTo>
                  <a:pt x="28" y="102"/>
                </a:lnTo>
                <a:lnTo>
                  <a:pt x="28" y="100"/>
                </a:lnTo>
                <a:lnTo>
                  <a:pt x="30" y="98"/>
                </a:lnTo>
                <a:lnTo>
                  <a:pt x="32" y="98"/>
                </a:lnTo>
                <a:lnTo>
                  <a:pt x="32" y="96"/>
                </a:lnTo>
                <a:lnTo>
                  <a:pt x="32" y="98"/>
                </a:lnTo>
                <a:lnTo>
                  <a:pt x="30" y="98"/>
                </a:lnTo>
                <a:lnTo>
                  <a:pt x="28" y="100"/>
                </a:lnTo>
                <a:lnTo>
                  <a:pt x="26" y="102"/>
                </a:lnTo>
                <a:lnTo>
                  <a:pt x="24" y="102"/>
                </a:lnTo>
                <a:lnTo>
                  <a:pt x="22" y="102"/>
                </a:lnTo>
                <a:lnTo>
                  <a:pt x="20" y="102"/>
                </a:lnTo>
                <a:lnTo>
                  <a:pt x="18" y="102"/>
                </a:lnTo>
                <a:lnTo>
                  <a:pt x="16" y="104"/>
                </a:lnTo>
                <a:lnTo>
                  <a:pt x="18" y="102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4" y="100"/>
                </a:lnTo>
                <a:lnTo>
                  <a:pt x="16" y="98"/>
                </a:lnTo>
                <a:lnTo>
                  <a:pt x="20" y="98"/>
                </a:lnTo>
                <a:lnTo>
                  <a:pt x="18" y="98"/>
                </a:lnTo>
                <a:lnTo>
                  <a:pt x="18" y="96"/>
                </a:lnTo>
                <a:lnTo>
                  <a:pt x="16" y="98"/>
                </a:lnTo>
                <a:lnTo>
                  <a:pt x="14" y="98"/>
                </a:lnTo>
                <a:lnTo>
                  <a:pt x="12" y="100"/>
                </a:lnTo>
                <a:lnTo>
                  <a:pt x="10" y="98"/>
                </a:lnTo>
                <a:lnTo>
                  <a:pt x="8" y="98"/>
                </a:lnTo>
                <a:lnTo>
                  <a:pt x="6" y="98"/>
                </a:lnTo>
                <a:lnTo>
                  <a:pt x="8" y="98"/>
                </a:lnTo>
                <a:lnTo>
                  <a:pt x="6" y="100"/>
                </a:lnTo>
                <a:lnTo>
                  <a:pt x="4" y="98"/>
                </a:lnTo>
                <a:lnTo>
                  <a:pt x="2" y="98"/>
                </a:lnTo>
                <a:lnTo>
                  <a:pt x="0" y="96"/>
                </a:lnTo>
                <a:lnTo>
                  <a:pt x="2" y="94"/>
                </a:lnTo>
                <a:lnTo>
                  <a:pt x="4" y="96"/>
                </a:lnTo>
                <a:lnTo>
                  <a:pt x="6" y="96"/>
                </a:lnTo>
                <a:lnTo>
                  <a:pt x="8" y="96"/>
                </a:lnTo>
                <a:lnTo>
                  <a:pt x="10" y="96"/>
                </a:lnTo>
                <a:lnTo>
                  <a:pt x="14" y="96"/>
                </a:lnTo>
                <a:lnTo>
                  <a:pt x="16" y="94"/>
                </a:lnTo>
                <a:lnTo>
                  <a:pt x="18" y="94"/>
                </a:lnTo>
                <a:lnTo>
                  <a:pt x="16" y="94"/>
                </a:lnTo>
                <a:lnTo>
                  <a:pt x="14" y="94"/>
                </a:lnTo>
                <a:lnTo>
                  <a:pt x="12" y="94"/>
                </a:lnTo>
                <a:lnTo>
                  <a:pt x="10" y="94"/>
                </a:lnTo>
                <a:lnTo>
                  <a:pt x="8" y="96"/>
                </a:lnTo>
                <a:lnTo>
                  <a:pt x="6" y="96"/>
                </a:lnTo>
                <a:lnTo>
                  <a:pt x="4" y="96"/>
                </a:lnTo>
                <a:lnTo>
                  <a:pt x="2" y="94"/>
                </a:lnTo>
                <a:lnTo>
                  <a:pt x="0" y="94"/>
                </a:lnTo>
                <a:lnTo>
                  <a:pt x="0" y="92"/>
                </a:lnTo>
                <a:lnTo>
                  <a:pt x="2" y="92"/>
                </a:lnTo>
                <a:lnTo>
                  <a:pt x="4" y="92"/>
                </a:lnTo>
                <a:lnTo>
                  <a:pt x="6" y="90"/>
                </a:lnTo>
                <a:lnTo>
                  <a:pt x="8" y="90"/>
                </a:lnTo>
                <a:lnTo>
                  <a:pt x="16" y="104"/>
                </a:lnTo>
                <a:close/>
                <a:moveTo>
                  <a:pt x="36" y="12"/>
                </a:moveTo>
                <a:lnTo>
                  <a:pt x="36" y="1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0" name="Freeform 1986"/>
          <p:cNvSpPr>
            <a:spLocks noEditPoints="1"/>
          </p:cNvSpPr>
          <p:nvPr/>
        </p:nvSpPr>
        <p:spPr bwMode="auto">
          <a:xfrm>
            <a:off x="1055691" y="2112963"/>
            <a:ext cx="73025" cy="184151"/>
          </a:xfrm>
          <a:custGeom>
            <a:avLst/>
            <a:gdLst>
              <a:gd name="T0" fmla="*/ 85685313 w 46"/>
              <a:gd name="T1" fmla="*/ 30241875 h 116"/>
              <a:gd name="T2" fmla="*/ 75604688 w 46"/>
              <a:gd name="T3" fmla="*/ 292338125 h 116"/>
              <a:gd name="T4" fmla="*/ 90725625 w 46"/>
              <a:gd name="T5" fmla="*/ 282257500 h 116"/>
              <a:gd name="T6" fmla="*/ 95765938 w 46"/>
              <a:gd name="T7" fmla="*/ 272176875 h 116"/>
              <a:gd name="T8" fmla="*/ 100806250 w 46"/>
              <a:gd name="T9" fmla="*/ 272176875 h 116"/>
              <a:gd name="T10" fmla="*/ 90725625 w 46"/>
              <a:gd name="T11" fmla="*/ 277217188 h 116"/>
              <a:gd name="T12" fmla="*/ 80645000 w 46"/>
              <a:gd name="T13" fmla="*/ 272176875 h 116"/>
              <a:gd name="T14" fmla="*/ 80645000 w 46"/>
              <a:gd name="T15" fmla="*/ 267136563 h 116"/>
              <a:gd name="T16" fmla="*/ 95765938 w 46"/>
              <a:gd name="T17" fmla="*/ 262096250 h 116"/>
              <a:gd name="T18" fmla="*/ 105846563 w 46"/>
              <a:gd name="T19" fmla="*/ 246975313 h 116"/>
              <a:gd name="T20" fmla="*/ 100806250 w 46"/>
              <a:gd name="T21" fmla="*/ 252015625 h 116"/>
              <a:gd name="T22" fmla="*/ 90725625 w 46"/>
              <a:gd name="T23" fmla="*/ 262096250 h 116"/>
              <a:gd name="T24" fmla="*/ 80645000 w 46"/>
              <a:gd name="T25" fmla="*/ 267136563 h 116"/>
              <a:gd name="T26" fmla="*/ 65524063 w 46"/>
              <a:gd name="T27" fmla="*/ 272176875 h 116"/>
              <a:gd name="T28" fmla="*/ 65524063 w 46"/>
              <a:gd name="T29" fmla="*/ 262096250 h 116"/>
              <a:gd name="T30" fmla="*/ 65524063 w 46"/>
              <a:gd name="T31" fmla="*/ 267136563 h 116"/>
              <a:gd name="T32" fmla="*/ 50403125 w 46"/>
              <a:gd name="T33" fmla="*/ 267136563 h 116"/>
              <a:gd name="T34" fmla="*/ 40322500 w 46"/>
              <a:gd name="T35" fmla="*/ 267136563 h 116"/>
              <a:gd name="T36" fmla="*/ 50403125 w 46"/>
              <a:gd name="T37" fmla="*/ 262096250 h 116"/>
              <a:gd name="T38" fmla="*/ 40322500 w 46"/>
              <a:gd name="T39" fmla="*/ 262096250 h 116"/>
              <a:gd name="T40" fmla="*/ 45362813 w 46"/>
              <a:gd name="T41" fmla="*/ 262096250 h 116"/>
              <a:gd name="T42" fmla="*/ 60483750 w 46"/>
              <a:gd name="T43" fmla="*/ 257055938 h 116"/>
              <a:gd name="T44" fmla="*/ 75604688 w 46"/>
              <a:gd name="T45" fmla="*/ 246975313 h 116"/>
              <a:gd name="T46" fmla="*/ 80645000 w 46"/>
              <a:gd name="T47" fmla="*/ 246975313 h 116"/>
              <a:gd name="T48" fmla="*/ 65524063 w 46"/>
              <a:gd name="T49" fmla="*/ 257055938 h 116"/>
              <a:gd name="T50" fmla="*/ 50403125 w 46"/>
              <a:gd name="T51" fmla="*/ 257055938 h 116"/>
              <a:gd name="T52" fmla="*/ 45362813 w 46"/>
              <a:gd name="T53" fmla="*/ 257055938 h 116"/>
              <a:gd name="T54" fmla="*/ 45362813 w 46"/>
              <a:gd name="T55" fmla="*/ 252015625 h 116"/>
              <a:gd name="T56" fmla="*/ 40322500 w 46"/>
              <a:gd name="T57" fmla="*/ 246975313 h 116"/>
              <a:gd name="T58" fmla="*/ 45362813 w 46"/>
              <a:gd name="T59" fmla="*/ 246975313 h 116"/>
              <a:gd name="T60" fmla="*/ 40322500 w 46"/>
              <a:gd name="T61" fmla="*/ 246975313 h 116"/>
              <a:gd name="T62" fmla="*/ 25201563 w 46"/>
              <a:gd name="T63" fmla="*/ 246975313 h 116"/>
              <a:gd name="T64" fmla="*/ 15120938 w 46"/>
              <a:gd name="T65" fmla="*/ 246975313 h 116"/>
              <a:gd name="T66" fmla="*/ 10080625 w 46"/>
              <a:gd name="T67" fmla="*/ 246975313 h 116"/>
              <a:gd name="T68" fmla="*/ 5040313 w 46"/>
              <a:gd name="T69" fmla="*/ 236894688 h 116"/>
              <a:gd name="T70" fmla="*/ 20161250 w 46"/>
              <a:gd name="T71" fmla="*/ 241935000 h 116"/>
              <a:gd name="T72" fmla="*/ 40322500 w 46"/>
              <a:gd name="T73" fmla="*/ 236894688 h 116"/>
              <a:gd name="T74" fmla="*/ 35282188 w 46"/>
              <a:gd name="T75" fmla="*/ 236894688 h 116"/>
              <a:gd name="T76" fmla="*/ 20161250 w 46"/>
              <a:gd name="T77" fmla="*/ 241935000 h 116"/>
              <a:gd name="T78" fmla="*/ 5040313 w 46"/>
              <a:gd name="T79" fmla="*/ 236894688 h 116"/>
              <a:gd name="T80" fmla="*/ 5040313 w 46"/>
              <a:gd name="T81" fmla="*/ 231854375 h 116"/>
              <a:gd name="T82" fmla="*/ 15120938 w 46"/>
              <a:gd name="T83" fmla="*/ 226814063 h 116"/>
              <a:gd name="T84" fmla="*/ 90725625 w 46"/>
              <a:gd name="T85" fmla="*/ 30241875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6" h="116">
                <a:moveTo>
                  <a:pt x="46" y="0"/>
                </a:moveTo>
                <a:lnTo>
                  <a:pt x="46" y="0"/>
                </a:lnTo>
                <a:moveTo>
                  <a:pt x="34" y="12"/>
                </a:moveTo>
                <a:lnTo>
                  <a:pt x="36" y="12"/>
                </a:lnTo>
                <a:lnTo>
                  <a:pt x="36" y="10"/>
                </a:lnTo>
                <a:moveTo>
                  <a:pt x="30" y="116"/>
                </a:moveTo>
                <a:lnTo>
                  <a:pt x="32" y="114"/>
                </a:lnTo>
                <a:lnTo>
                  <a:pt x="34" y="114"/>
                </a:lnTo>
                <a:lnTo>
                  <a:pt x="36" y="112"/>
                </a:lnTo>
                <a:lnTo>
                  <a:pt x="34" y="110"/>
                </a:lnTo>
                <a:lnTo>
                  <a:pt x="36" y="108"/>
                </a:lnTo>
                <a:lnTo>
                  <a:pt x="38" y="108"/>
                </a:lnTo>
                <a:lnTo>
                  <a:pt x="40" y="108"/>
                </a:lnTo>
                <a:lnTo>
                  <a:pt x="42" y="108"/>
                </a:lnTo>
                <a:lnTo>
                  <a:pt x="40" y="108"/>
                </a:lnTo>
                <a:lnTo>
                  <a:pt x="38" y="108"/>
                </a:lnTo>
                <a:lnTo>
                  <a:pt x="36" y="108"/>
                </a:lnTo>
                <a:lnTo>
                  <a:pt x="36" y="110"/>
                </a:lnTo>
                <a:lnTo>
                  <a:pt x="34" y="110"/>
                </a:lnTo>
                <a:lnTo>
                  <a:pt x="32" y="110"/>
                </a:lnTo>
                <a:lnTo>
                  <a:pt x="32" y="108"/>
                </a:lnTo>
                <a:lnTo>
                  <a:pt x="30" y="110"/>
                </a:lnTo>
                <a:lnTo>
                  <a:pt x="32" y="108"/>
                </a:lnTo>
                <a:lnTo>
                  <a:pt x="32" y="106"/>
                </a:lnTo>
                <a:lnTo>
                  <a:pt x="34" y="106"/>
                </a:lnTo>
                <a:lnTo>
                  <a:pt x="36" y="104"/>
                </a:lnTo>
                <a:lnTo>
                  <a:pt x="38" y="104"/>
                </a:lnTo>
                <a:lnTo>
                  <a:pt x="40" y="102"/>
                </a:lnTo>
                <a:lnTo>
                  <a:pt x="40" y="100"/>
                </a:lnTo>
                <a:lnTo>
                  <a:pt x="42" y="98"/>
                </a:lnTo>
                <a:moveTo>
                  <a:pt x="42" y="98"/>
                </a:moveTo>
                <a:lnTo>
                  <a:pt x="40" y="100"/>
                </a:lnTo>
                <a:lnTo>
                  <a:pt x="38" y="100"/>
                </a:lnTo>
                <a:lnTo>
                  <a:pt x="38" y="102"/>
                </a:lnTo>
                <a:lnTo>
                  <a:pt x="36" y="104"/>
                </a:lnTo>
                <a:lnTo>
                  <a:pt x="34" y="104"/>
                </a:lnTo>
                <a:lnTo>
                  <a:pt x="34" y="106"/>
                </a:lnTo>
                <a:lnTo>
                  <a:pt x="32" y="106"/>
                </a:lnTo>
                <a:lnTo>
                  <a:pt x="30" y="108"/>
                </a:lnTo>
                <a:lnTo>
                  <a:pt x="28" y="108"/>
                </a:lnTo>
                <a:lnTo>
                  <a:pt x="26" y="108"/>
                </a:lnTo>
                <a:lnTo>
                  <a:pt x="24" y="108"/>
                </a:lnTo>
                <a:lnTo>
                  <a:pt x="26" y="106"/>
                </a:lnTo>
                <a:lnTo>
                  <a:pt x="26" y="104"/>
                </a:lnTo>
                <a:lnTo>
                  <a:pt x="28" y="104"/>
                </a:lnTo>
                <a:lnTo>
                  <a:pt x="26" y="104"/>
                </a:lnTo>
                <a:lnTo>
                  <a:pt x="26" y="106"/>
                </a:lnTo>
                <a:lnTo>
                  <a:pt x="24" y="106"/>
                </a:lnTo>
                <a:lnTo>
                  <a:pt x="22" y="108"/>
                </a:lnTo>
                <a:lnTo>
                  <a:pt x="20" y="106"/>
                </a:lnTo>
                <a:lnTo>
                  <a:pt x="18" y="108"/>
                </a:lnTo>
                <a:lnTo>
                  <a:pt x="16" y="106"/>
                </a:lnTo>
                <a:lnTo>
                  <a:pt x="14" y="106"/>
                </a:lnTo>
                <a:lnTo>
                  <a:pt x="16" y="106"/>
                </a:lnTo>
                <a:lnTo>
                  <a:pt x="20" y="104"/>
                </a:lnTo>
                <a:lnTo>
                  <a:pt x="18" y="104"/>
                </a:lnTo>
                <a:lnTo>
                  <a:pt x="16" y="104"/>
                </a:lnTo>
                <a:moveTo>
                  <a:pt x="16" y="104"/>
                </a:moveTo>
                <a:lnTo>
                  <a:pt x="16" y="104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4" y="102"/>
                </a:lnTo>
                <a:lnTo>
                  <a:pt x="28" y="102"/>
                </a:lnTo>
                <a:lnTo>
                  <a:pt x="28" y="100"/>
                </a:lnTo>
                <a:lnTo>
                  <a:pt x="30" y="98"/>
                </a:lnTo>
                <a:lnTo>
                  <a:pt x="32" y="98"/>
                </a:lnTo>
                <a:lnTo>
                  <a:pt x="32" y="96"/>
                </a:lnTo>
                <a:lnTo>
                  <a:pt x="32" y="98"/>
                </a:lnTo>
                <a:lnTo>
                  <a:pt x="30" y="98"/>
                </a:lnTo>
                <a:lnTo>
                  <a:pt x="28" y="100"/>
                </a:lnTo>
                <a:lnTo>
                  <a:pt x="26" y="102"/>
                </a:lnTo>
                <a:lnTo>
                  <a:pt x="24" y="102"/>
                </a:lnTo>
                <a:lnTo>
                  <a:pt x="22" y="102"/>
                </a:lnTo>
                <a:lnTo>
                  <a:pt x="20" y="102"/>
                </a:lnTo>
                <a:lnTo>
                  <a:pt x="18" y="102"/>
                </a:lnTo>
                <a:lnTo>
                  <a:pt x="16" y="104"/>
                </a:lnTo>
                <a:lnTo>
                  <a:pt x="18" y="102"/>
                </a:lnTo>
                <a:lnTo>
                  <a:pt x="20" y="102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4" y="100"/>
                </a:lnTo>
                <a:lnTo>
                  <a:pt x="16" y="98"/>
                </a:lnTo>
                <a:lnTo>
                  <a:pt x="20" y="98"/>
                </a:lnTo>
                <a:lnTo>
                  <a:pt x="18" y="98"/>
                </a:lnTo>
                <a:lnTo>
                  <a:pt x="18" y="96"/>
                </a:lnTo>
                <a:lnTo>
                  <a:pt x="16" y="98"/>
                </a:lnTo>
                <a:lnTo>
                  <a:pt x="14" y="98"/>
                </a:lnTo>
                <a:lnTo>
                  <a:pt x="12" y="100"/>
                </a:lnTo>
                <a:lnTo>
                  <a:pt x="10" y="98"/>
                </a:lnTo>
                <a:lnTo>
                  <a:pt x="8" y="98"/>
                </a:lnTo>
                <a:lnTo>
                  <a:pt x="6" y="98"/>
                </a:lnTo>
                <a:lnTo>
                  <a:pt x="8" y="98"/>
                </a:lnTo>
                <a:lnTo>
                  <a:pt x="6" y="100"/>
                </a:lnTo>
                <a:lnTo>
                  <a:pt x="4" y="98"/>
                </a:lnTo>
                <a:lnTo>
                  <a:pt x="2" y="98"/>
                </a:lnTo>
                <a:lnTo>
                  <a:pt x="0" y="96"/>
                </a:lnTo>
                <a:lnTo>
                  <a:pt x="2" y="94"/>
                </a:lnTo>
                <a:lnTo>
                  <a:pt x="4" y="96"/>
                </a:lnTo>
                <a:lnTo>
                  <a:pt x="6" y="96"/>
                </a:lnTo>
                <a:lnTo>
                  <a:pt x="8" y="96"/>
                </a:lnTo>
                <a:lnTo>
                  <a:pt x="10" y="96"/>
                </a:lnTo>
                <a:lnTo>
                  <a:pt x="14" y="96"/>
                </a:lnTo>
                <a:lnTo>
                  <a:pt x="16" y="94"/>
                </a:lnTo>
                <a:lnTo>
                  <a:pt x="18" y="94"/>
                </a:lnTo>
                <a:lnTo>
                  <a:pt x="16" y="94"/>
                </a:lnTo>
                <a:lnTo>
                  <a:pt x="14" y="94"/>
                </a:lnTo>
                <a:lnTo>
                  <a:pt x="12" y="94"/>
                </a:lnTo>
                <a:lnTo>
                  <a:pt x="10" y="94"/>
                </a:lnTo>
                <a:lnTo>
                  <a:pt x="8" y="96"/>
                </a:lnTo>
                <a:lnTo>
                  <a:pt x="6" y="96"/>
                </a:lnTo>
                <a:lnTo>
                  <a:pt x="4" y="96"/>
                </a:lnTo>
                <a:lnTo>
                  <a:pt x="2" y="94"/>
                </a:lnTo>
                <a:lnTo>
                  <a:pt x="0" y="94"/>
                </a:lnTo>
                <a:lnTo>
                  <a:pt x="0" y="92"/>
                </a:lnTo>
                <a:lnTo>
                  <a:pt x="2" y="92"/>
                </a:lnTo>
                <a:lnTo>
                  <a:pt x="4" y="92"/>
                </a:lnTo>
                <a:lnTo>
                  <a:pt x="6" y="90"/>
                </a:lnTo>
                <a:lnTo>
                  <a:pt x="8" y="90"/>
                </a:lnTo>
                <a:moveTo>
                  <a:pt x="36" y="12"/>
                </a:moveTo>
                <a:lnTo>
                  <a:pt x="36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1" name="Freeform 1991"/>
          <p:cNvSpPr>
            <a:spLocks/>
          </p:cNvSpPr>
          <p:nvPr/>
        </p:nvSpPr>
        <p:spPr bwMode="auto">
          <a:xfrm>
            <a:off x="1090613" y="2036765"/>
            <a:ext cx="6350" cy="3175"/>
          </a:xfrm>
          <a:custGeom>
            <a:avLst/>
            <a:gdLst>
              <a:gd name="T0" fmla="*/ 5040313 w 4"/>
              <a:gd name="T1" fmla="*/ 0 h 2"/>
              <a:gd name="T2" fmla="*/ 10080625 w 4"/>
              <a:gd name="T3" fmla="*/ 5040313 h 2"/>
              <a:gd name="T4" fmla="*/ 5040313 w 4"/>
              <a:gd name="T5" fmla="*/ 5040313 h 2"/>
              <a:gd name="T6" fmla="*/ 0 w 4"/>
              <a:gd name="T7" fmla="*/ 5040313 h 2"/>
              <a:gd name="T8" fmla="*/ 0 w 4"/>
              <a:gd name="T9" fmla="*/ 0 h 2"/>
              <a:gd name="T10" fmla="*/ 5040313 w 4"/>
              <a:gd name="T11" fmla="*/ 0 h 2"/>
              <a:gd name="T12" fmla="*/ 5040313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2" name="Freeform 1992"/>
          <p:cNvSpPr>
            <a:spLocks/>
          </p:cNvSpPr>
          <p:nvPr/>
        </p:nvSpPr>
        <p:spPr bwMode="auto">
          <a:xfrm>
            <a:off x="1090613" y="2036765"/>
            <a:ext cx="6350" cy="3175"/>
          </a:xfrm>
          <a:custGeom>
            <a:avLst/>
            <a:gdLst>
              <a:gd name="T0" fmla="*/ 5040313 w 4"/>
              <a:gd name="T1" fmla="*/ 0 h 2"/>
              <a:gd name="T2" fmla="*/ 10080625 w 4"/>
              <a:gd name="T3" fmla="*/ 5040313 h 2"/>
              <a:gd name="T4" fmla="*/ 5040313 w 4"/>
              <a:gd name="T5" fmla="*/ 5040313 h 2"/>
              <a:gd name="T6" fmla="*/ 0 w 4"/>
              <a:gd name="T7" fmla="*/ 5040313 h 2"/>
              <a:gd name="T8" fmla="*/ 0 w 4"/>
              <a:gd name="T9" fmla="*/ 0 h 2"/>
              <a:gd name="T10" fmla="*/ 5040313 w 4"/>
              <a:gd name="T11" fmla="*/ 0 h 2"/>
              <a:gd name="T12" fmla="*/ 5040313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3" name="Freeform 1993"/>
          <p:cNvSpPr>
            <a:spLocks/>
          </p:cNvSpPr>
          <p:nvPr/>
        </p:nvSpPr>
        <p:spPr bwMode="auto">
          <a:xfrm>
            <a:off x="1033463" y="2046289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10080625 h 4"/>
              <a:gd name="T8" fmla="*/ 0 w 4"/>
              <a:gd name="T9" fmla="*/ 5040313 h 4"/>
              <a:gd name="T10" fmla="*/ 10080625 w 4"/>
              <a:gd name="T11" fmla="*/ 0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4" name="Freeform 1994"/>
          <p:cNvSpPr>
            <a:spLocks/>
          </p:cNvSpPr>
          <p:nvPr/>
        </p:nvSpPr>
        <p:spPr bwMode="auto">
          <a:xfrm>
            <a:off x="1033463" y="2046289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10080625 h 4"/>
              <a:gd name="T8" fmla="*/ 0 w 4"/>
              <a:gd name="T9" fmla="*/ 5040313 h 4"/>
              <a:gd name="T10" fmla="*/ 10080625 w 4"/>
              <a:gd name="T11" fmla="*/ 0 h 4"/>
              <a:gd name="T12" fmla="*/ 10080625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5" name="Freeform 1995"/>
          <p:cNvSpPr>
            <a:spLocks/>
          </p:cNvSpPr>
          <p:nvPr/>
        </p:nvSpPr>
        <p:spPr bwMode="auto">
          <a:xfrm>
            <a:off x="1020766" y="2068514"/>
            <a:ext cx="15875" cy="9525"/>
          </a:xfrm>
          <a:custGeom>
            <a:avLst/>
            <a:gdLst>
              <a:gd name="T0" fmla="*/ 20161250 w 10"/>
              <a:gd name="T1" fmla="*/ 0 h 6"/>
              <a:gd name="T2" fmla="*/ 25201563 w 10"/>
              <a:gd name="T3" fmla="*/ 5040313 h 6"/>
              <a:gd name="T4" fmla="*/ 20161250 w 10"/>
              <a:gd name="T5" fmla="*/ 10080625 h 6"/>
              <a:gd name="T6" fmla="*/ 15120938 w 10"/>
              <a:gd name="T7" fmla="*/ 10080625 h 6"/>
              <a:gd name="T8" fmla="*/ 10080625 w 10"/>
              <a:gd name="T9" fmla="*/ 15120938 h 6"/>
              <a:gd name="T10" fmla="*/ 5040313 w 10"/>
              <a:gd name="T11" fmla="*/ 15120938 h 6"/>
              <a:gd name="T12" fmla="*/ 0 w 10"/>
              <a:gd name="T13" fmla="*/ 15120938 h 6"/>
              <a:gd name="T14" fmla="*/ 5040313 w 10"/>
              <a:gd name="T15" fmla="*/ 10080625 h 6"/>
              <a:gd name="T16" fmla="*/ 10080625 w 10"/>
              <a:gd name="T17" fmla="*/ 10080625 h 6"/>
              <a:gd name="T18" fmla="*/ 10080625 w 10"/>
              <a:gd name="T19" fmla="*/ 5040313 h 6"/>
              <a:gd name="T20" fmla="*/ 15120938 w 10"/>
              <a:gd name="T21" fmla="*/ 0 h 6"/>
              <a:gd name="T22" fmla="*/ 20161250 w 10"/>
              <a:gd name="T23" fmla="*/ 0 h 6"/>
              <a:gd name="T24" fmla="*/ 20161250 w 10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8" y="0"/>
                </a:move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6" name="Freeform 1996"/>
          <p:cNvSpPr>
            <a:spLocks/>
          </p:cNvSpPr>
          <p:nvPr/>
        </p:nvSpPr>
        <p:spPr bwMode="auto">
          <a:xfrm>
            <a:off x="1020766" y="2068514"/>
            <a:ext cx="15875" cy="9525"/>
          </a:xfrm>
          <a:custGeom>
            <a:avLst/>
            <a:gdLst>
              <a:gd name="T0" fmla="*/ 20161250 w 10"/>
              <a:gd name="T1" fmla="*/ 0 h 6"/>
              <a:gd name="T2" fmla="*/ 25201563 w 10"/>
              <a:gd name="T3" fmla="*/ 5040313 h 6"/>
              <a:gd name="T4" fmla="*/ 20161250 w 10"/>
              <a:gd name="T5" fmla="*/ 10080625 h 6"/>
              <a:gd name="T6" fmla="*/ 15120938 w 10"/>
              <a:gd name="T7" fmla="*/ 10080625 h 6"/>
              <a:gd name="T8" fmla="*/ 10080625 w 10"/>
              <a:gd name="T9" fmla="*/ 15120938 h 6"/>
              <a:gd name="T10" fmla="*/ 5040313 w 10"/>
              <a:gd name="T11" fmla="*/ 15120938 h 6"/>
              <a:gd name="T12" fmla="*/ 0 w 10"/>
              <a:gd name="T13" fmla="*/ 15120938 h 6"/>
              <a:gd name="T14" fmla="*/ 5040313 w 10"/>
              <a:gd name="T15" fmla="*/ 10080625 h 6"/>
              <a:gd name="T16" fmla="*/ 10080625 w 10"/>
              <a:gd name="T17" fmla="*/ 10080625 h 6"/>
              <a:gd name="T18" fmla="*/ 10080625 w 10"/>
              <a:gd name="T19" fmla="*/ 5040313 h 6"/>
              <a:gd name="T20" fmla="*/ 15120938 w 10"/>
              <a:gd name="T21" fmla="*/ 0 h 6"/>
              <a:gd name="T22" fmla="*/ 20161250 w 10"/>
              <a:gd name="T23" fmla="*/ 0 h 6"/>
              <a:gd name="T24" fmla="*/ 20161250 w 10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8" y="0"/>
                </a:move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7" name="Freeform 1997"/>
          <p:cNvSpPr>
            <a:spLocks/>
          </p:cNvSpPr>
          <p:nvPr/>
        </p:nvSpPr>
        <p:spPr bwMode="auto">
          <a:xfrm>
            <a:off x="1077916" y="2084388"/>
            <a:ext cx="9525" cy="9525"/>
          </a:xfrm>
          <a:custGeom>
            <a:avLst/>
            <a:gdLst>
              <a:gd name="T0" fmla="*/ 15120938 w 6"/>
              <a:gd name="T1" fmla="*/ 0 h 6"/>
              <a:gd name="T2" fmla="*/ 15120938 w 6"/>
              <a:gd name="T3" fmla="*/ 5040313 h 6"/>
              <a:gd name="T4" fmla="*/ 15120938 w 6"/>
              <a:gd name="T5" fmla="*/ 10080625 h 6"/>
              <a:gd name="T6" fmla="*/ 10080625 w 6"/>
              <a:gd name="T7" fmla="*/ 15120938 h 6"/>
              <a:gd name="T8" fmla="*/ 5040313 w 6"/>
              <a:gd name="T9" fmla="*/ 15120938 h 6"/>
              <a:gd name="T10" fmla="*/ 0 w 6"/>
              <a:gd name="T11" fmla="*/ 15120938 h 6"/>
              <a:gd name="T12" fmla="*/ 0 w 6"/>
              <a:gd name="T13" fmla="*/ 10080625 h 6"/>
              <a:gd name="T14" fmla="*/ 5040313 w 6"/>
              <a:gd name="T15" fmla="*/ 10080625 h 6"/>
              <a:gd name="T16" fmla="*/ 10080625 w 6"/>
              <a:gd name="T17" fmla="*/ 5040313 h 6"/>
              <a:gd name="T18" fmla="*/ 10080625 w 6"/>
              <a:gd name="T19" fmla="*/ 0 h 6"/>
              <a:gd name="T20" fmla="*/ 15120938 w 6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8" name="Freeform 1998"/>
          <p:cNvSpPr>
            <a:spLocks/>
          </p:cNvSpPr>
          <p:nvPr/>
        </p:nvSpPr>
        <p:spPr bwMode="auto">
          <a:xfrm>
            <a:off x="1077916" y="2084388"/>
            <a:ext cx="9525" cy="9525"/>
          </a:xfrm>
          <a:custGeom>
            <a:avLst/>
            <a:gdLst>
              <a:gd name="T0" fmla="*/ 15120938 w 6"/>
              <a:gd name="T1" fmla="*/ 0 h 6"/>
              <a:gd name="T2" fmla="*/ 15120938 w 6"/>
              <a:gd name="T3" fmla="*/ 5040313 h 6"/>
              <a:gd name="T4" fmla="*/ 15120938 w 6"/>
              <a:gd name="T5" fmla="*/ 10080625 h 6"/>
              <a:gd name="T6" fmla="*/ 10080625 w 6"/>
              <a:gd name="T7" fmla="*/ 15120938 h 6"/>
              <a:gd name="T8" fmla="*/ 5040313 w 6"/>
              <a:gd name="T9" fmla="*/ 15120938 h 6"/>
              <a:gd name="T10" fmla="*/ 0 w 6"/>
              <a:gd name="T11" fmla="*/ 15120938 h 6"/>
              <a:gd name="T12" fmla="*/ 0 w 6"/>
              <a:gd name="T13" fmla="*/ 10080625 h 6"/>
              <a:gd name="T14" fmla="*/ 5040313 w 6"/>
              <a:gd name="T15" fmla="*/ 10080625 h 6"/>
              <a:gd name="T16" fmla="*/ 10080625 w 6"/>
              <a:gd name="T17" fmla="*/ 5040313 h 6"/>
              <a:gd name="T18" fmla="*/ 10080625 w 6"/>
              <a:gd name="T19" fmla="*/ 0 h 6"/>
              <a:gd name="T20" fmla="*/ 15120938 w 6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09" name="Freeform 1999"/>
          <p:cNvSpPr>
            <a:spLocks/>
          </p:cNvSpPr>
          <p:nvPr/>
        </p:nvSpPr>
        <p:spPr bwMode="auto">
          <a:xfrm>
            <a:off x="1068388" y="2093914"/>
            <a:ext cx="12700" cy="9525"/>
          </a:xfrm>
          <a:custGeom>
            <a:avLst/>
            <a:gdLst>
              <a:gd name="T0" fmla="*/ 20161250 w 8"/>
              <a:gd name="T1" fmla="*/ 0 h 6"/>
              <a:gd name="T2" fmla="*/ 15120938 w 8"/>
              <a:gd name="T3" fmla="*/ 5040313 h 6"/>
              <a:gd name="T4" fmla="*/ 15120938 w 8"/>
              <a:gd name="T5" fmla="*/ 10080625 h 6"/>
              <a:gd name="T6" fmla="*/ 5040313 w 8"/>
              <a:gd name="T7" fmla="*/ 15120938 h 6"/>
              <a:gd name="T8" fmla="*/ 0 w 8"/>
              <a:gd name="T9" fmla="*/ 10080625 h 6"/>
              <a:gd name="T10" fmla="*/ 5040313 w 8"/>
              <a:gd name="T11" fmla="*/ 5040313 h 6"/>
              <a:gd name="T12" fmla="*/ 10080625 w 8"/>
              <a:gd name="T13" fmla="*/ 5040313 h 6"/>
              <a:gd name="T14" fmla="*/ 15120938 w 8"/>
              <a:gd name="T15" fmla="*/ 5040313 h 6"/>
              <a:gd name="T16" fmla="*/ 20161250 w 8"/>
              <a:gd name="T17" fmla="*/ 0 h 6"/>
              <a:gd name="T18" fmla="*/ 20161250 w 8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6" y="2"/>
                </a:lnTo>
                <a:lnTo>
                  <a:pt x="6" y="4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0" name="Freeform 2000"/>
          <p:cNvSpPr>
            <a:spLocks/>
          </p:cNvSpPr>
          <p:nvPr/>
        </p:nvSpPr>
        <p:spPr bwMode="auto">
          <a:xfrm>
            <a:off x="1068388" y="2093914"/>
            <a:ext cx="12700" cy="9525"/>
          </a:xfrm>
          <a:custGeom>
            <a:avLst/>
            <a:gdLst>
              <a:gd name="T0" fmla="*/ 20161250 w 8"/>
              <a:gd name="T1" fmla="*/ 0 h 6"/>
              <a:gd name="T2" fmla="*/ 15120938 w 8"/>
              <a:gd name="T3" fmla="*/ 5040313 h 6"/>
              <a:gd name="T4" fmla="*/ 15120938 w 8"/>
              <a:gd name="T5" fmla="*/ 10080625 h 6"/>
              <a:gd name="T6" fmla="*/ 5040313 w 8"/>
              <a:gd name="T7" fmla="*/ 15120938 h 6"/>
              <a:gd name="T8" fmla="*/ 0 w 8"/>
              <a:gd name="T9" fmla="*/ 10080625 h 6"/>
              <a:gd name="T10" fmla="*/ 5040313 w 8"/>
              <a:gd name="T11" fmla="*/ 5040313 h 6"/>
              <a:gd name="T12" fmla="*/ 10080625 w 8"/>
              <a:gd name="T13" fmla="*/ 5040313 h 6"/>
              <a:gd name="T14" fmla="*/ 15120938 w 8"/>
              <a:gd name="T15" fmla="*/ 5040313 h 6"/>
              <a:gd name="T16" fmla="*/ 20161250 w 8"/>
              <a:gd name="T17" fmla="*/ 0 h 6"/>
              <a:gd name="T18" fmla="*/ 20161250 w 8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6" y="2"/>
                </a:lnTo>
                <a:lnTo>
                  <a:pt x="6" y="4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1" name="Freeform 2001"/>
          <p:cNvSpPr>
            <a:spLocks/>
          </p:cNvSpPr>
          <p:nvPr/>
        </p:nvSpPr>
        <p:spPr bwMode="auto">
          <a:xfrm>
            <a:off x="1084266" y="2093913"/>
            <a:ext cx="9525" cy="12700"/>
          </a:xfrm>
          <a:custGeom>
            <a:avLst/>
            <a:gdLst>
              <a:gd name="T0" fmla="*/ 10080625 w 6"/>
              <a:gd name="T1" fmla="*/ 0 h 8"/>
              <a:gd name="T2" fmla="*/ 10080625 w 6"/>
              <a:gd name="T3" fmla="*/ 5040313 h 8"/>
              <a:gd name="T4" fmla="*/ 15120938 w 6"/>
              <a:gd name="T5" fmla="*/ 5040313 h 8"/>
              <a:gd name="T6" fmla="*/ 15120938 w 6"/>
              <a:gd name="T7" fmla="*/ 10080625 h 8"/>
              <a:gd name="T8" fmla="*/ 10080625 w 6"/>
              <a:gd name="T9" fmla="*/ 15120938 h 8"/>
              <a:gd name="T10" fmla="*/ 5040313 w 6"/>
              <a:gd name="T11" fmla="*/ 20161250 h 8"/>
              <a:gd name="T12" fmla="*/ 0 w 6"/>
              <a:gd name="T13" fmla="*/ 15120938 h 8"/>
              <a:gd name="T14" fmla="*/ 0 w 6"/>
              <a:gd name="T15" fmla="*/ 10080625 h 8"/>
              <a:gd name="T16" fmla="*/ 5040313 w 6"/>
              <a:gd name="T17" fmla="*/ 5040313 h 8"/>
              <a:gd name="T18" fmla="*/ 10080625 w 6"/>
              <a:gd name="T19" fmla="*/ 0 h 8"/>
              <a:gd name="T20" fmla="*/ 10080625 w 6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2" name="Freeform 2002"/>
          <p:cNvSpPr>
            <a:spLocks/>
          </p:cNvSpPr>
          <p:nvPr/>
        </p:nvSpPr>
        <p:spPr bwMode="auto">
          <a:xfrm>
            <a:off x="1084266" y="2093913"/>
            <a:ext cx="9525" cy="12700"/>
          </a:xfrm>
          <a:custGeom>
            <a:avLst/>
            <a:gdLst>
              <a:gd name="T0" fmla="*/ 10080625 w 6"/>
              <a:gd name="T1" fmla="*/ 0 h 8"/>
              <a:gd name="T2" fmla="*/ 10080625 w 6"/>
              <a:gd name="T3" fmla="*/ 5040313 h 8"/>
              <a:gd name="T4" fmla="*/ 15120938 w 6"/>
              <a:gd name="T5" fmla="*/ 5040313 h 8"/>
              <a:gd name="T6" fmla="*/ 15120938 w 6"/>
              <a:gd name="T7" fmla="*/ 10080625 h 8"/>
              <a:gd name="T8" fmla="*/ 10080625 w 6"/>
              <a:gd name="T9" fmla="*/ 15120938 h 8"/>
              <a:gd name="T10" fmla="*/ 5040313 w 6"/>
              <a:gd name="T11" fmla="*/ 20161250 h 8"/>
              <a:gd name="T12" fmla="*/ 0 w 6"/>
              <a:gd name="T13" fmla="*/ 15120938 h 8"/>
              <a:gd name="T14" fmla="*/ 0 w 6"/>
              <a:gd name="T15" fmla="*/ 10080625 h 8"/>
              <a:gd name="T16" fmla="*/ 5040313 w 6"/>
              <a:gd name="T17" fmla="*/ 5040313 h 8"/>
              <a:gd name="T18" fmla="*/ 10080625 w 6"/>
              <a:gd name="T19" fmla="*/ 0 h 8"/>
              <a:gd name="T20" fmla="*/ 10080625 w 6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3" name="Freeform 2003"/>
          <p:cNvSpPr>
            <a:spLocks/>
          </p:cNvSpPr>
          <p:nvPr/>
        </p:nvSpPr>
        <p:spPr bwMode="auto">
          <a:xfrm>
            <a:off x="1071563" y="2097089"/>
            <a:ext cx="12700" cy="15875"/>
          </a:xfrm>
          <a:custGeom>
            <a:avLst/>
            <a:gdLst>
              <a:gd name="T0" fmla="*/ 20161250 w 8"/>
              <a:gd name="T1" fmla="*/ 5040313 h 10"/>
              <a:gd name="T2" fmla="*/ 15120938 w 8"/>
              <a:gd name="T3" fmla="*/ 10080625 h 10"/>
              <a:gd name="T4" fmla="*/ 10080625 w 8"/>
              <a:gd name="T5" fmla="*/ 10080625 h 10"/>
              <a:gd name="T6" fmla="*/ 15120938 w 8"/>
              <a:gd name="T7" fmla="*/ 10080625 h 10"/>
              <a:gd name="T8" fmla="*/ 20161250 w 8"/>
              <a:gd name="T9" fmla="*/ 15120938 h 10"/>
              <a:gd name="T10" fmla="*/ 15120938 w 8"/>
              <a:gd name="T11" fmla="*/ 15120938 h 10"/>
              <a:gd name="T12" fmla="*/ 15120938 w 8"/>
              <a:gd name="T13" fmla="*/ 20161250 h 10"/>
              <a:gd name="T14" fmla="*/ 10080625 w 8"/>
              <a:gd name="T15" fmla="*/ 20161250 h 10"/>
              <a:gd name="T16" fmla="*/ 5040313 w 8"/>
              <a:gd name="T17" fmla="*/ 25201563 h 10"/>
              <a:gd name="T18" fmla="*/ 5040313 w 8"/>
              <a:gd name="T19" fmla="*/ 20161250 h 10"/>
              <a:gd name="T20" fmla="*/ 0 w 8"/>
              <a:gd name="T21" fmla="*/ 15120938 h 10"/>
              <a:gd name="T22" fmla="*/ 0 w 8"/>
              <a:gd name="T23" fmla="*/ 10080625 h 10"/>
              <a:gd name="T24" fmla="*/ 5040313 w 8"/>
              <a:gd name="T25" fmla="*/ 10080625 h 10"/>
              <a:gd name="T26" fmla="*/ 10080625 w 8"/>
              <a:gd name="T27" fmla="*/ 5040313 h 10"/>
              <a:gd name="T28" fmla="*/ 15120938 w 8"/>
              <a:gd name="T29" fmla="*/ 5040313 h 10"/>
              <a:gd name="T30" fmla="*/ 20161250 w 8"/>
              <a:gd name="T31" fmla="*/ 0 h 10"/>
              <a:gd name="T32" fmla="*/ 20161250 w 8"/>
              <a:gd name="T33" fmla="*/ 504031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0">
                <a:moveTo>
                  <a:pt x="8" y="2"/>
                </a:move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4" name="Freeform 2004"/>
          <p:cNvSpPr>
            <a:spLocks/>
          </p:cNvSpPr>
          <p:nvPr/>
        </p:nvSpPr>
        <p:spPr bwMode="auto">
          <a:xfrm>
            <a:off x="1071563" y="2097089"/>
            <a:ext cx="12700" cy="15875"/>
          </a:xfrm>
          <a:custGeom>
            <a:avLst/>
            <a:gdLst>
              <a:gd name="T0" fmla="*/ 20161250 w 8"/>
              <a:gd name="T1" fmla="*/ 5040313 h 10"/>
              <a:gd name="T2" fmla="*/ 15120938 w 8"/>
              <a:gd name="T3" fmla="*/ 10080625 h 10"/>
              <a:gd name="T4" fmla="*/ 10080625 w 8"/>
              <a:gd name="T5" fmla="*/ 10080625 h 10"/>
              <a:gd name="T6" fmla="*/ 15120938 w 8"/>
              <a:gd name="T7" fmla="*/ 10080625 h 10"/>
              <a:gd name="T8" fmla="*/ 20161250 w 8"/>
              <a:gd name="T9" fmla="*/ 15120938 h 10"/>
              <a:gd name="T10" fmla="*/ 15120938 w 8"/>
              <a:gd name="T11" fmla="*/ 15120938 h 10"/>
              <a:gd name="T12" fmla="*/ 15120938 w 8"/>
              <a:gd name="T13" fmla="*/ 20161250 h 10"/>
              <a:gd name="T14" fmla="*/ 10080625 w 8"/>
              <a:gd name="T15" fmla="*/ 20161250 h 10"/>
              <a:gd name="T16" fmla="*/ 5040313 w 8"/>
              <a:gd name="T17" fmla="*/ 25201563 h 10"/>
              <a:gd name="T18" fmla="*/ 5040313 w 8"/>
              <a:gd name="T19" fmla="*/ 20161250 h 10"/>
              <a:gd name="T20" fmla="*/ 0 w 8"/>
              <a:gd name="T21" fmla="*/ 15120938 h 10"/>
              <a:gd name="T22" fmla="*/ 0 w 8"/>
              <a:gd name="T23" fmla="*/ 10080625 h 10"/>
              <a:gd name="T24" fmla="*/ 5040313 w 8"/>
              <a:gd name="T25" fmla="*/ 10080625 h 10"/>
              <a:gd name="T26" fmla="*/ 10080625 w 8"/>
              <a:gd name="T27" fmla="*/ 5040313 h 10"/>
              <a:gd name="T28" fmla="*/ 15120938 w 8"/>
              <a:gd name="T29" fmla="*/ 5040313 h 10"/>
              <a:gd name="T30" fmla="*/ 20161250 w 8"/>
              <a:gd name="T31" fmla="*/ 0 h 10"/>
              <a:gd name="T32" fmla="*/ 20161250 w 8"/>
              <a:gd name="T33" fmla="*/ 504031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0">
                <a:moveTo>
                  <a:pt x="8" y="2"/>
                </a:move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5" name="Freeform 2005"/>
          <p:cNvSpPr>
            <a:spLocks/>
          </p:cNvSpPr>
          <p:nvPr/>
        </p:nvSpPr>
        <p:spPr bwMode="auto">
          <a:xfrm>
            <a:off x="1039816" y="2103439"/>
            <a:ext cx="15875" cy="9525"/>
          </a:xfrm>
          <a:custGeom>
            <a:avLst/>
            <a:gdLst>
              <a:gd name="T0" fmla="*/ 25201563 w 10"/>
              <a:gd name="T1" fmla="*/ 5040313 h 6"/>
              <a:gd name="T2" fmla="*/ 25201563 w 10"/>
              <a:gd name="T3" fmla="*/ 5040313 h 6"/>
              <a:gd name="T4" fmla="*/ 20161250 w 10"/>
              <a:gd name="T5" fmla="*/ 10080625 h 6"/>
              <a:gd name="T6" fmla="*/ 15120938 w 10"/>
              <a:gd name="T7" fmla="*/ 10080625 h 6"/>
              <a:gd name="T8" fmla="*/ 10080625 w 10"/>
              <a:gd name="T9" fmla="*/ 10080625 h 6"/>
              <a:gd name="T10" fmla="*/ 5040313 w 10"/>
              <a:gd name="T11" fmla="*/ 10080625 h 6"/>
              <a:gd name="T12" fmla="*/ 0 w 10"/>
              <a:gd name="T13" fmla="*/ 15120938 h 6"/>
              <a:gd name="T14" fmla="*/ 0 w 10"/>
              <a:gd name="T15" fmla="*/ 10080625 h 6"/>
              <a:gd name="T16" fmla="*/ 10080625 w 10"/>
              <a:gd name="T17" fmla="*/ 5040313 h 6"/>
              <a:gd name="T18" fmla="*/ 15120938 w 10"/>
              <a:gd name="T19" fmla="*/ 5040313 h 6"/>
              <a:gd name="T20" fmla="*/ 20161250 w 10"/>
              <a:gd name="T21" fmla="*/ 5040313 h 6"/>
              <a:gd name="T22" fmla="*/ 25201563 w 10"/>
              <a:gd name="T23" fmla="*/ 0 h 6"/>
              <a:gd name="T24" fmla="*/ 25201563 w 10"/>
              <a:gd name="T25" fmla="*/ 5040313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10" y="2"/>
                </a:move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6" name="Freeform 2006"/>
          <p:cNvSpPr>
            <a:spLocks/>
          </p:cNvSpPr>
          <p:nvPr/>
        </p:nvSpPr>
        <p:spPr bwMode="auto">
          <a:xfrm>
            <a:off x="1039816" y="2103439"/>
            <a:ext cx="15875" cy="9525"/>
          </a:xfrm>
          <a:custGeom>
            <a:avLst/>
            <a:gdLst>
              <a:gd name="T0" fmla="*/ 25201563 w 10"/>
              <a:gd name="T1" fmla="*/ 5040313 h 6"/>
              <a:gd name="T2" fmla="*/ 25201563 w 10"/>
              <a:gd name="T3" fmla="*/ 5040313 h 6"/>
              <a:gd name="T4" fmla="*/ 20161250 w 10"/>
              <a:gd name="T5" fmla="*/ 10080625 h 6"/>
              <a:gd name="T6" fmla="*/ 15120938 w 10"/>
              <a:gd name="T7" fmla="*/ 10080625 h 6"/>
              <a:gd name="T8" fmla="*/ 10080625 w 10"/>
              <a:gd name="T9" fmla="*/ 10080625 h 6"/>
              <a:gd name="T10" fmla="*/ 5040313 w 10"/>
              <a:gd name="T11" fmla="*/ 10080625 h 6"/>
              <a:gd name="T12" fmla="*/ 0 w 10"/>
              <a:gd name="T13" fmla="*/ 15120938 h 6"/>
              <a:gd name="T14" fmla="*/ 0 w 10"/>
              <a:gd name="T15" fmla="*/ 10080625 h 6"/>
              <a:gd name="T16" fmla="*/ 10080625 w 10"/>
              <a:gd name="T17" fmla="*/ 5040313 h 6"/>
              <a:gd name="T18" fmla="*/ 15120938 w 10"/>
              <a:gd name="T19" fmla="*/ 5040313 h 6"/>
              <a:gd name="T20" fmla="*/ 20161250 w 10"/>
              <a:gd name="T21" fmla="*/ 5040313 h 6"/>
              <a:gd name="T22" fmla="*/ 25201563 w 10"/>
              <a:gd name="T23" fmla="*/ 0 h 6"/>
              <a:gd name="T24" fmla="*/ 25201563 w 10"/>
              <a:gd name="T25" fmla="*/ 5040313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10" y="2"/>
                </a:move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7" name="Rectangle 2007"/>
          <p:cNvSpPr>
            <a:spLocks noChangeArrowheads="1"/>
          </p:cNvSpPr>
          <p:nvPr/>
        </p:nvSpPr>
        <p:spPr bwMode="auto">
          <a:xfrm>
            <a:off x="1033466" y="2112964"/>
            <a:ext cx="3175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018" name="Freeform 2008"/>
          <p:cNvSpPr>
            <a:spLocks/>
          </p:cNvSpPr>
          <p:nvPr/>
        </p:nvSpPr>
        <p:spPr bwMode="auto">
          <a:xfrm>
            <a:off x="1033466" y="2112962"/>
            <a:ext cx="3175" cy="0"/>
          </a:xfrm>
          <a:custGeom>
            <a:avLst/>
            <a:gdLst>
              <a:gd name="T0" fmla="*/ 5040313 w 2"/>
              <a:gd name="T1" fmla="*/ 0 w 2"/>
              <a:gd name="T2" fmla="*/ 0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</a:path>
            </a:pathLst>
          </a:custGeom>
          <a:solidFill>
            <a:srgbClr val="DDDDDD"/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19" name="Line 2009"/>
          <p:cNvSpPr>
            <a:spLocks noChangeShapeType="1"/>
          </p:cNvSpPr>
          <p:nvPr/>
        </p:nvSpPr>
        <p:spPr bwMode="auto">
          <a:xfrm>
            <a:off x="1033463" y="2112962"/>
            <a:ext cx="0" cy="0"/>
          </a:xfrm>
          <a:prstGeom prst="line">
            <a:avLst/>
          </a:prstGeom>
          <a:noFill/>
          <a:ln w="9525">
            <a:solidFill>
              <a:srgbClr val="FFFFFF">
                <a:lumMod val="95000"/>
              </a:srgb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0" name="Line 2010"/>
          <p:cNvSpPr>
            <a:spLocks noChangeShapeType="1"/>
          </p:cNvSpPr>
          <p:nvPr/>
        </p:nvSpPr>
        <p:spPr bwMode="auto">
          <a:xfrm>
            <a:off x="1033463" y="2112962"/>
            <a:ext cx="0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1" name="Freeform 2011"/>
          <p:cNvSpPr>
            <a:spLocks/>
          </p:cNvSpPr>
          <p:nvPr/>
        </p:nvSpPr>
        <p:spPr bwMode="auto">
          <a:xfrm>
            <a:off x="1033466" y="2112962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2" name="Line 2012"/>
          <p:cNvSpPr>
            <a:spLocks noChangeShapeType="1"/>
          </p:cNvSpPr>
          <p:nvPr/>
        </p:nvSpPr>
        <p:spPr bwMode="auto">
          <a:xfrm>
            <a:off x="1033466" y="2112962"/>
            <a:ext cx="3175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3" name="Line 2013"/>
          <p:cNvSpPr>
            <a:spLocks noChangeShapeType="1"/>
          </p:cNvSpPr>
          <p:nvPr/>
        </p:nvSpPr>
        <p:spPr bwMode="auto">
          <a:xfrm>
            <a:off x="1036638" y="2112962"/>
            <a:ext cx="0" cy="0"/>
          </a:xfrm>
          <a:prstGeom prst="line">
            <a:avLst/>
          </a:prstGeom>
          <a:noFill/>
          <a:ln w="9525">
            <a:solidFill>
              <a:srgbClr val="FFFFFF">
                <a:lumMod val="95000"/>
              </a:srgb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4" name="Line 2014"/>
          <p:cNvSpPr>
            <a:spLocks noChangeShapeType="1"/>
          </p:cNvSpPr>
          <p:nvPr/>
        </p:nvSpPr>
        <p:spPr bwMode="auto">
          <a:xfrm>
            <a:off x="1036638" y="2112962"/>
            <a:ext cx="0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5" name="Freeform 2015"/>
          <p:cNvSpPr>
            <a:spLocks/>
          </p:cNvSpPr>
          <p:nvPr/>
        </p:nvSpPr>
        <p:spPr bwMode="auto">
          <a:xfrm>
            <a:off x="1023938" y="2112965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6" name="Freeform 2016"/>
          <p:cNvSpPr>
            <a:spLocks/>
          </p:cNvSpPr>
          <p:nvPr/>
        </p:nvSpPr>
        <p:spPr bwMode="auto">
          <a:xfrm>
            <a:off x="1023938" y="2112965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0 w 4"/>
              <a:gd name="T7" fmla="*/ 0 h 2"/>
              <a:gd name="T8" fmla="*/ 5040313 w 4"/>
              <a:gd name="T9" fmla="*/ 0 h 2"/>
              <a:gd name="T10" fmla="*/ 10080625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7" name="Freeform 2017"/>
          <p:cNvSpPr>
            <a:spLocks/>
          </p:cNvSpPr>
          <p:nvPr/>
        </p:nvSpPr>
        <p:spPr bwMode="auto">
          <a:xfrm>
            <a:off x="1049338" y="2112965"/>
            <a:ext cx="0" cy="3175"/>
          </a:xfrm>
          <a:custGeom>
            <a:avLst/>
            <a:gdLst>
              <a:gd name="T0" fmla="*/ 0 h 2"/>
              <a:gd name="T1" fmla="*/ 5040313 h 2"/>
              <a:gd name="T2" fmla="*/ 0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8" name="Freeform 2018"/>
          <p:cNvSpPr>
            <a:spLocks/>
          </p:cNvSpPr>
          <p:nvPr/>
        </p:nvSpPr>
        <p:spPr bwMode="auto">
          <a:xfrm>
            <a:off x="1049338" y="2112965"/>
            <a:ext cx="0" cy="3175"/>
          </a:xfrm>
          <a:custGeom>
            <a:avLst/>
            <a:gdLst>
              <a:gd name="T0" fmla="*/ 0 h 2"/>
              <a:gd name="T1" fmla="*/ 5040313 h 2"/>
              <a:gd name="T2" fmla="*/ 0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29" name="Freeform 2019"/>
          <p:cNvSpPr>
            <a:spLocks/>
          </p:cNvSpPr>
          <p:nvPr/>
        </p:nvSpPr>
        <p:spPr bwMode="auto">
          <a:xfrm>
            <a:off x="1036641" y="21161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5040313 w 6"/>
              <a:gd name="T7" fmla="*/ 5040313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0 h 2"/>
              <a:gd name="T16" fmla="*/ 15120938 w 6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0" name="Freeform 2020"/>
          <p:cNvSpPr>
            <a:spLocks/>
          </p:cNvSpPr>
          <p:nvPr/>
        </p:nvSpPr>
        <p:spPr bwMode="auto">
          <a:xfrm>
            <a:off x="1036641" y="2116139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5040313 w 6"/>
              <a:gd name="T5" fmla="*/ 0 h 2"/>
              <a:gd name="T6" fmla="*/ 5040313 w 6"/>
              <a:gd name="T7" fmla="*/ 5040313 h 2"/>
              <a:gd name="T8" fmla="*/ 0 w 6"/>
              <a:gd name="T9" fmla="*/ 0 h 2"/>
              <a:gd name="T10" fmla="*/ 5040313 w 6"/>
              <a:gd name="T11" fmla="*/ 0 h 2"/>
              <a:gd name="T12" fmla="*/ 10080625 w 6"/>
              <a:gd name="T13" fmla="*/ 0 h 2"/>
              <a:gd name="T14" fmla="*/ 15120938 w 6"/>
              <a:gd name="T15" fmla="*/ 0 h 2"/>
              <a:gd name="T16" fmla="*/ 15120938 w 6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1" name="Freeform 2021"/>
          <p:cNvSpPr>
            <a:spLocks noEditPoints="1"/>
          </p:cNvSpPr>
          <p:nvPr/>
        </p:nvSpPr>
        <p:spPr bwMode="auto">
          <a:xfrm>
            <a:off x="1023938" y="2122490"/>
            <a:ext cx="76200" cy="53975"/>
          </a:xfrm>
          <a:custGeom>
            <a:avLst/>
            <a:gdLst>
              <a:gd name="T0" fmla="*/ 25201563 w 48"/>
              <a:gd name="T1" fmla="*/ 0 h 34"/>
              <a:gd name="T2" fmla="*/ 0 w 48"/>
              <a:gd name="T3" fmla="*/ 5040313 h 34"/>
              <a:gd name="T4" fmla="*/ 10080625 w 48"/>
              <a:gd name="T5" fmla="*/ 5040313 h 34"/>
              <a:gd name="T6" fmla="*/ 10080625 w 48"/>
              <a:gd name="T7" fmla="*/ 5040313 h 34"/>
              <a:gd name="T8" fmla="*/ 10080625 w 48"/>
              <a:gd name="T9" fmla="*/ 10080625 h 34"/>
              <a:gd name="T10" fmla="*/ 0 w 48"/>
              <a:gd name="T11" fmla="*/ 15120938 h 34"/>
              <a:gd name="T12" fmla="*/ 10080625 w 48"/>
              <a:gd name="T13" fmla="*/ 10080625 h 34"/>
              <a:gd name="T14" fmla="*/ 15120938 w 48"/>
              <a:gd name="T15" fmla="*/ 15120938 h 34"/>
              <a:gd name="T16" fmla="*/ 5040313 w 48"/>
              <a:gd name="T17" fmla="*/ 15120938 h 34"/>
              <a:gd name="T18" fmla="*/ 75604688 w 48"/>
              <a:gd name="T19" fmla="*/ 10080625 h 34"/>
              <a:gd name="T20" fmla="*/ 70564375 w 48"/>
              <a:gd name="T21" fmla="*/ 20161250 h 34"/>
              <a:gd name="T22" fmla="*/ 75604688 w 48"/>
              <a:gd name="T23" fmla="*/ 10080625 h 34"/>
              <a:gd name="T24" fmla="*/ 25201563 w 48"/>
              <a:gd name="T25" fmla="*/ 30241875 h 34"/>
              <a:gd name="T26" fmla="*/ 25201563 w 48"/>
              <a:gd name="T27" fmla="*/ 20161250 h 34"/>
              <a:gd name="T28" fmla="*/ 80645000 w 48"/>
              <a:gd name="T29" fmla="*/ 20161250 h 34"/>
              <a:gd name="T30" fmla="*/ 70564375 w 48"/>
              <a:gd name="T31" fmla="*/ 25201563 h 34"/>
              <a:gd name="T32" fmla="*/ 80645000 w 48"/>
              <a:gd name="T33" fmla="*/ 15120938 h 34"/>
              <a:gd name="T34" fmla="*/ 75604688 w 48"/>
              <a:gd name="T35" fmla="*/ 35282188 h 34"/>
              <a:gd name="T36" fmla="*/ 70564375 w 48"/>
              <a:gd name="T37" fmla="*/ 30241875 h 34"/>
              <a:gd name="T38" fmla="*/ 120967500 w 48"/>
              <a:gd name="T39" fmla="*/ 30241875 h 34"/>
              <a:gd name="T40" fmla="*/ 105846563 w 48"/>
              <a:gd name="T41" fmla="*/ 35282188 h 34"/>
              <a:gd name="T42" fmla="*/ 110886875 w 48"/>
              <a:gd name="T43" fmla="*/ 30241875 h 34"/>
              <a:gd name="T44" fmla="*/ 120967500 w 48"/>
              <a:gd name="T45" fmla="*/ 30241875 h 34"/>
              <a:gd name="T46" fmla="*/ 15120938 w 48"/>
              <a:gd name="T47" fmla="*/ 40322500 h 34"/>
              <a:gd name="T48" fmla="*/ 20161250 w 48"/>
              <a:gd name="T49" fmla="*/ 35282188 h 34"/>
              <a:gd name="T50" fmla="*/ 95765938 w 48"/>
              <a:gd name="T51" fmla="*/ 40322500 h 34"/>
              <a:gd name="T52" fmla="*/ 100806250 w 48"/>
              <a:gd name="T53" fmla="*/ 40322500 h 34"/>
              <a:gd name="T54" fmla="*/ 105846563 w 48"/>
              <a:gd name="T55" fmla="*/ 40322500 h 34"/>
              <a:gd name="T56" fmla="*/ 15120938 w 48"/>
              <a:gd name="T57" fmla="*/ 20161250 h 34"/>
              <a:gd name="T58" fmla="*/ 10080625 w 48"/>
              <a:gd name="T59" fmla="*/ 30241875 h 34"/>
              <a:gd name="T60" fmla="*/ 10080625 w 48"/>
              <a:gd name="T61" fmla="*/ 45362813 h 34"/>
              <a:gd name="T62" fmla="*/ 5040313 w 48"/>
              <a:gd name="T63" fmla="*/ 35282188 h 34"/>
              <a:gd name="T64" fmla="*/ 10080625 w 48"/>
              <a:gd name="T65" fmla="*/ 25201563 h 34"/>
              <a:gd name="T66" fmla="*/ 20161250 w 48"/>
              <a:gd name="T67" fmla="*/ 15120938 h 34"/>
              <a:gd name="T68" fmla="*/ 70564375 w 48"/>
              <a:gd name="T69" fmla="*/ 55443438 h 34"/>
              <a:gd name="T70" fmla="*/ 75604688 w 48"/>
              <a:gd name="T71" fmla="*/ 45362813 h 34"/>
              <a:gd name="T72" fmla="*/ 85685313 w 48"/>
              <a:gd name="T73" fmla="*/ 60483750 h 34"/>
              <a:gd name="T74" fmla="*/ 80645000 w 48"/>
              <a:gd name="T75" fmla="*/ 65524063 h 34"/>
              <a:gd name="T76" fmla="*/ 60483750 w 48"/>
              <a:gd name="T77" fmla="*/ 65524063 h 34"/>
              <a:gd name="T78" fmla="*/ 60483750 w 48"/>
              <a:gd name="T79" fmla="*/ 65524063 h 34"/>
              <a:gd name="T80" fmla="*/ 65524063 w 48"/>
              <a:gd name="T81" fmla="*/ 80645000 h 34"/>
              <a:gd name="T82" fmla="*/ 60483750 w 48"/>
              <a:gd name="T83" fmla="*/ 80645000 h 34"/>
              <a:gd name="T84" fmla="*/ 60483750 w 48"/>
              <a:gd name="T85" fmla="*/ 85685313 h 34"/>
              <a:gd name="T86" fmla="*/ 50403125 w 48"/>
              <a:gd name="T87" fmla="*/ 80645000 h 34"/>
              <a:gd name="T88" fmla="*/ 65524063 w 48"/>
              <a:gd name="T89" fmla="*/ 75604688 h 3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8" h="34">
                <a:moveTo>
                  <a:pt x="10" y="0"/>
                </a:moveTo>
                <a:lnTo>
                  <a:pt x="8" y="2"/>
                </a:lnTo>
                <a:lnTo>
                  <a:pt x="10" y="0"/>
                </a:lnTo>
                <a:close/>
                <a:moveTo>
                  <a:pt x="2" y="2"/>
                </a:move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close/>
                <a:moveTo>
                  <a:pt x="6" y="2"/>
                </a:moveTo>
                <a:lnTo>
                  <a:pt x="4" y="2"/>
                </a:lnTo>
                <a:lnTo>
                  <a:pt x="6" y="2"/>
                </a:lnTo>
                <a:close/>
                <a:moveTo>
                  <a:pt x="4" y="4"/>
                </a:move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close/>
                <a:moveTo>
                  <a:pt x="6" y="4"/>
                </a:move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close/>
                <a:moveTo>
                  <a:pt x="30" y="4"/>
                </a:moveTo>
                <a:lnTo>
                  <a:pt x="30" y="4"/>
                </a:lnTo>
                <a:lnTo>
                  <a:pt x="28" y="6"/>
                </a:lnTo>
                <a:lnTo>
                  <a:pt x="28" y="8"/>
                </a:lnTo>
                <a:lnTo>
                  <a:pt x="26" y="6"/>
                </a:lnTo>
                <a:lnTo>
                  <a:pt x="28" y="4"/>
                </a:lnTo>
                <a:lnTo>
                  <a:pt x="30" y="4"/>
                </a:lnTo>
                <a:close/>
                <a:moveTo>
                  <a:pt x="10" y="8"/>
                </a:moveTo>
                <a:lnTo>
                  <a:pt x="10" y="10"/>
                </a:lnTo>
                <a:lnTo>
                  <a:pt x="10" y="12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close/>
                <a:moveTo>
                  <a:pt x="32" y="6"/>
                </a:moveTo>
                <a:lnTo>
                  <a:pt x="32" y="8"/>
                </a:lnTo>
                <a:lnTo>
                  <a:pt x="30" y="10"/>
                </a:lnTo>
                <a:lnTo>
                  <a:pt x="28" y="12"/>
                </a:lnTo>
                <a:lnTo>
                  <a:pt x="28" y="10"/>
                </a:lnTo>
                <a:lnTo>
                  <a:pt x="30" y="8"/>
                </a:lnTo>
                <a:lnTo>
                  <a:pt x="32" y="6"/>
                </a:lnTo>
                <a:close/>
                <a:moveTo>
                  <a:pt x="32" y="12"/>
                </a:move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2" y="12"/>
                </a:lnTo>
                <a:close/>
                <a:moveTo>
                  <a:pt x="48" y="12"/>
                </a:moveTo>
                <a:lnTo>
                  <a:pt x="46" y="12"/>
                </a:lnTo>
                <a:lnTo>
                  <a:pt x="44" y="14"/>
                </a:lnTo>
                <a:lnTo>
                  <a:pt x="42" y="14"/>
                </a:lnTo>
                <a:lnTo>
                  <a:pt x="40" y="16"/>
                </a:lnTo>
                <a:lnTo>
                  <a:pt x="42" y="14"/>
                </a:lnTo>
                <a:lnTo>
                  <a:pt x="44" y="12"/>
                </a:lnTo>
                <a:lnTo>
                  <a:pt x="46" y="12"/>
                </a:lnTo>
                <a:lnTo>
                  <a:pt x="48" y="10"/>
                </a:lnTo>
                <a:lnTo>
                  <a:pt x="48" y="12"/>
                </a:lnTo>
                <a:close/>
                <a:moveTo>
                  <a:pt x="8" y="14"/>
                </a:moveTo>
                <a:lnTo>
                  <a:pt x="6" y="14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4"/>
                </a:lnTo>
                <a:close/>
                <a:moveTo>
                  <a:pt x="40" y="16"/>
                </a:moveTo>
                <a:lnTo>
                  <a:pt x="38" y="18"/>
                </a:lnTo>
                <a:lnTo>
                  <a:pt x="38" y="16"/>
                </a:lnTo>
                <a:lnTo>
                  <a:pt x="40" y="16"/>
                </a:lnTo>
                <a:close/>
                <a:moveTo>
                  <a:pt x="42" y="16"/>
                </a:moveTo>
                <a:lnTo>
                  <a:pt x="40" y="16"/>
                </a:lnTo>
                <a:lnTo>
                  <a:pt x="40" y="18"/>
                </a:lnTo>
                <a:lnTo>
                  <a:pt x="40" y="16"/>
                </a:lnTo>
                <a:lnTo>
                  <a:pt x="42" y="16"/>
                </a:lnTo>
                <a:close/>
                <a:moveTo>
                  <a:pt x="8" y="6"/>
                </a:move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close/>
                <a:moveTo>
                  <a:pt x="32" y="18"/>
                </a:moveTo>
                <a:lnTo>
                  <a:pt x="30" y="20"/>
                </a:lnTo>
                <a:lnTo>
                  <a:pt x="28" y="22"/>
                </a:lnTo>
                <a:lnTo>
                  <a:pt x="26" y="22"/>
                </a:lnTo>
                <a:lnTo>
                  <a:pt x="28" y="20"/>
                </a:lnTo>
                <a:lnTo>
                  <a:pt x="30" y="18"/>
                </a:lnTo>
                <a:lnTo>
                  <a:pt x="32" y="18"/>
                </a:lnTo>
                <a:close/>
                <a:moveTo>
                  <a:pt x="34" y="24"/>
                </a:moveTo>
                <a:lnTo>
                  <a:pt x="32" y="26"/>
                </a:lnTo>
                <a:lnTo>
                  <a:pt x="34" y="24"/>
                </a:lnTo>
                <a:close/>
                <a:moveTo>
                  <a:pt x="32" y="26"/>
                </a:moveTo>
                <a:lnTo>
                  <a:pt x="34" y="24"/>
                </a:lnTo>
                <a:lnTo>
                  <a:pt x="32" y="26"/>
                </a:lnTo>
                <a:close/>
                <a:moveTo>
                  <a:pt x="24" y="26"/>
                </a:moveTo>
                <a:lnTo>
                  <a:pt x="24" y="28"/>
                </a:lnTo>
                <a:lnTo>
                  <a:pt x="24" y="26"/>
                </a:lnTo>
                <a:close/>
                <a:moveTo>
                  <a:pt x="28" y="30"/>
                </a:moveTo>
                <a:lnTo>
                  <a:pt x="28" y="32"/>
                </a:lnTo>
                <a:lnTo>
                  <a:pt x="26" y="32"/>
                </a:lnTo>
                <a:lnTo>
                  <a:pt x="24" y="34"/>
                </a:lnTo>
                <a:lnTo>
                  <a:pt x="24" y="32"/>
                </a:lnTo>
                <a:lnTo>
                  <a:pt x="26" y="32"/>
                </a:lnTo>
                <a:lnTo>
                  <a:pt x="24" y="32"/>
                </a:lnTo>
                <a:lnTo>
                  <a:pt x="24" y="34"/>
                </a:lnTo>
                <a:lnTo>
                  <a:pt x="22" y="32"/>
                </a:lnTo>
                <a:lnTo>
                  <a:pt x="20" y="34"/>
                </a:lnTo>
                <a:lnTo>
                  <a:pt x="20" y="32"/>
                </a:lnTo>
                <a:lnTo>
                  <a:pt x="22" y="32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2" name="Freeform 2022"/>
          <p:cNvSpPr>
            <a:spLocks noEditPoints="1"/>
          </p:cNvSpPr>
          <p:nvPr/>
        </p:nvSpPr>
        <p:spPr bwMode="auto">
          <a:xfrm>
            <a:off x="1023938" y="2122490"/>
            <a:ext cx="76200" cy="53975"/>
          </a:xfrm>
          <a:custGeom>
            <a:avLst/>
            <a:gdLst>
              <a:gd name="T0" fmla="*/ 25201563 w 48"/>
              <a:gd name="T1" fmla="*/ 0 h 34"/>
              <a:gd name="T2" fmla="*/ 0 w 48"/>
              <a:gd name="T3" fmla="*/ 5040313 h 34"/>
              <a:gd name="T4" fmla="*/ 10080625 w 48"/>
              <a:gd name="T5" fmla="*/ 5040313 h 34"/>
              <a:gd name="T6" fmla="*/ 10080625 w 48"/>
              <a:gd name="T7" fmla="*/ 5040313 h 34"/>
              <a:gd name="T8" fmla="*/ 10080625 w 48"/>
              <a:gd name="T9" fmla="*/ 10080625 h 34"/>
              <a:gd name="T10" fmla="*/ 0 w 48"/>
              <a:gd name="T11" fmla="*/ 15120938 h 34"/>
              <a:gd name="T12" fmla="*/ 10080625 w 48"/>
              <a:gd name="T13" fmla="*/ 10080625 h 34"/>
              <a:gd name="T14" fmla="*/ 15120938 w 48"/>
              <a:gd name="T15" fmla="*/ 15120938 h 34"/>
              <a:gd name="T16" fmla="*/ 5040313 w 48"/>
              <a:gd name="T17" fmla="*/ 15120938 h 34"/>
              <a:gd name="T18" fmla="*/ 75604688 w 48"/>
              <a:gd name="T19" fmla="*/ 10080625 h 34"/>
              <a:gd name="T20" fmla="*/ 70564375 w 48"/>
              <a:gd name="T21" fmla="*/ 20161250 h 34"/>
              <a:gd name="T22" fmla="*/ 75604688 w 48"/>
              <a:gd name="T23" fmla="*/ 10080625 h 34"/>
              <a:gd name="T24" fmla="*/ 25201563 w 48"/>
              <a:gd name="T25" fmla="*/ 30241875 h 34"/>
              <a:gd name="T26" fmla="*/ 25201563 w 48"/>
              <a:gd name="T27" fmla="*/ 20161250 h 34"/>
              <a:gd name="T28" fmla="*/ 80645000 w 48"/>
              <a:gd name="T29" fmla="*/ 20161250 h 34"/>
              <a:gd name="T30" fmla="*/ 70564375 w 48"/>
              <a:gd name="T31" fmla="*/ 25201563 h 34"/>
              <a:gd name="T32" fmla="*/ 80645000 w 48"/>
              <a:gd name="T33" fmla="*/ 15120938 h 34"/>
              <a:gd name="T34" fmla="*/ 75604688 w 48"/>
              <a:gd name="T35" fmla="*/ 35282188 h 34"/>
              <a:gd name="T36" fmla="*/ 70564375 w 48"/>
              <a:gd name="T37" fmla="*/ 30241875 h 34"/>
              <a:gd name="T38" fmla="*/ 120967500 w 48"/>
              <a:gd name="T39" fmla="*/ 30241875 h 34"/>
              <a:gd name="T40" fmla="*/ 105846563 w 48"/>
              <a:gd name="T41" fmla="*/ 35282188 h 34"/>
              <a:gd name="T42" fmla="*/ 110886875 w 48"/>
              <a:gd name="T43" fmla="*/ 30241875 h 34"/>
              <a:gd name="T44" fmla="*/ 120967500 w 48"/>
              <a:gd name="T45" fmla="*/ 30241875 h 34"/>
              <a:gd name="T46" fmla="*/ 15120938 w 48"/>
              <a:gd name="T47" fmla="*/ 40322500 h 34"/>
              <a:gd name="T48" fmla="*/ 20161250 w 48"/>
              <a:gd name="T49" fmla="*/ 35282188 h 34"/>
              <a:gd name="T50" fmla="*/ 95765938 w 48"/>
              <a:gd name="T51" fmla="*/ 40322500 h 34"/>
              <a:gd name="T52" fmla="*/ 100806250 w 48"/>
              <a:gd name="T53" fmla="*/ 40322500 h 34"/>
              <a:gd name="T54" fmla="*/ 105846563 w 48"/>
              <a:gd name="T55" fmla="*/ 40322500 h 34"/>
              <a:gd name="T56" fmla="*/ 15120938 w 48"/>
              <a:gd name="T57" fmla="*/ 20161250 h 34"/>
              <a:gd name="T58" fmla="*/ 10080625 w 48"/>
              <a:gd name="T59" fmla="*/ 30241875 h 34"/>
              <a:gd name="T60" fmla="*/ 10080625 w 48"/>
              <a:gd name="T61" fmla="*/ 45362813 h 34"/>
              <a:gd name="T62" fmla="*/ 5040313 w 48"/>
              <a:gd name="T63" fmla="*/ 35282188 h 34"/>
              <a:gd name="T64" fmla="*/ 10080625 w 48"/>
              <a:gd name="T65" fmla="*/ 25201563 h 34"/>
              <a:gd name="T66" fmla="*/ 20161250 w 48"/>
              <a:gd name="T67" fmla="*/ 15120938 h 34"/>
              <a:gd name="T68" fmla="*/ 70564375 w 48"/>
              <a:gd name="T69" fmla="*/ 55443438 h 34"/>
              <a:gd name="T70" fmla="*/ 75604688 w 48"/>
              <a:gd name="T71" fmla="*/ 45362813 h 34"/>
              <a:gd name="T72" fmla="*/ 85685313 w 48"/>
              <a:gd name="T73" fmla="*/ 60483750 h 34"/>
              <a:gd name="T74" fmla="*/ 85685313 w 48"/>
              <a:gd name="T75" fmla="*/ 60483750 h 34"/>
              <a:gd name="T76" fmla="*/ 60483750 w 48"/>
              <a:gd name="T77" fmla="*/ 65524063 h 34"/>
              <a:gd name="T78" fmla="*/ 70564375 w 48"/>
              <a:gd name="T79" fmla="*/ 80645000 h 34"/>
              <a:gd name="T80" fmla="*/ 60483750 w 48"/>
              <a:gd name="T81" fmla="*/ 85685313 h 34"/>
              <a:gd name="T82" fmla="*/ 60483750 w 48"/>
              <a:gd name="T83" fmla="*/ 80645000 h 34"/>
              <a:gd name="T84" fmla="*/ 50403125 w 48"/>
              <a:gd name="T85" fmla="*/ 85685313 h 34"/>
              <a:gd name="T86" fmla="*/ 60483750 w 48"/>
              <a:gd name="T87" fmla="*/ 75604688 h 34"/>
              <a:gd name="T88" fmla="*/ 70564375 w 48"/>
              <a:gd name="T89" fmla="*/ 75604688 h 3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8" h="34">
                <a:moveTo>
                  <a:pt x="10" y="0"/>
                </a:moveTo>
                <a:lnTo>
                  <a:pt x="8" y="2"/>
                </a:lnTo>
                <a:lnTo>
                  <a:pt x="10" y="0"/>
                </a:lnTo>
                <a:moveTo>
                  <a:pt x="2" y="2"/>
                </a:move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moveTo>
                  <a:pt x="6" y="2"/>
                </a:moveTo>
                <a:lnTo>
                  <a:pt x="4" y="2"/>
                </a:lnTo>
                <a:lnTo>
                  <a:pt x="6" y="2"/>
                </a:lnTo>
                <a:moveTo>
                  <a:pt x="4" y="4"/>
                </a:move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moveTo>
                  <a:pt x="6" y="4"/>
                </a:move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moveTo>
                  <a:pt x="30" y="4"/>
                </a:moveTo>
                <a:lnTo>
                  <a:pt x="30" y="4"/>
                </a:lnTo>
                <a:lnTo>
                  <a:pt x="28" y="6"/>
                </a:lnTo>
                <a:lnTo>
                  <a:pt x="28" y="8"/>
                </a:lnTo>
                <a:lnTo>
                  <a:pt x="26" y="6"/>
                </a:lnTo>
                <a:lnTo>
                  <a:pt x="28" y="4"/>
                </a:lnTo>
                <a:lnTo>
                  <a:pt x="30" y="4"/>
                </a:lnTo>
                <a:moveTo>
                  <a:pt x="10" y="8"/>
                </a:moveTo>
                <a:lnTo>
                  <a:pt x="10" y="10"/>
                </a:lnTo>
                <a:lnTo>
                  <a:pt x="10" y="12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moveTo>
                  <a:pt x="32" y="6"/>
                </a:moveTo>
                <a:lnTo>
                  <a:pt x="32" y="8"/>
                </a:lnTo>
                <a:lnTo>
                  <a:pt x="30" y="10"/>
                </a:lnTo>
                <a:lnTo>
                  <a:pt x="28" y="12"/>
                </a:lnTo>
                <a:lnTo>
                  <a:pt x="28" y="10"/>
                </a:lnTo>
                <a:lnTo>
                  <a:pt x="30" y="8"/>
                </a:lnTo>
                <a:lnTo>
                  <a:pt x="32" y="6"/>
                </a:lnTo>
                <a:moveTo>
                  <a:pt x="32" y="12"/>
                </a:moveTo>
                <a:lnTo>
                  <a:pt x="30" y="14"/>
                </a:lnTo>
                <a:lnTo>
                  <a:pt x="28" y="14"/>
                </a:lnTo>
                <a:lnTo>
                  <a:pt x="26" y="14"/>
                </a:lnTo>
                <a:lnTo>
                  <a:pt x="28" y="12"/>
                </a:lnTo>
                <a:lnTo>
                  <a:pt x="30" y="12"/>
                </a:lnTo>
                <a:lnTo>
                  <a:pt x="32" y="12"/>
                </a:lnTo>
                <a:moveTo>
                  <a:pt x="48" y="12"/>
                </a:moveTo>
                <a:lnTo>
                  <a:pt x="46" y="12"/>
                </a:lnTo>
                <a:lnTo>
                  <a:pt x="44" y="14"/>
                </a:lnTo>
                <a:lnTo>
                  <a:pt x="42" y="14"/>
                </a:lnTo>
                <a:lnTo>
                  <a:pt x="40" y="16"/>
                </a:lnTo>
                <a:lnTo>
                  <a:pt x="42" y="14"/>
                </a:lnTo>
                <a:lnTo>
                  <a:pt x="44" y="12"/>
                </a:lnTo>
                <a:lnTo>
                  <a:pt x="46" y="12"/>
                </a:lnTo>
                <a:lnTo>
                  <a:pt x="48" y="10"/>
                </a:lnTo>
                <a:lnTo>
                  <a:pt x="48" y="12"/>
                </a:lnTo>
                <a:moveTo>
                  <a:pt x="8" y="14"/>
                </a:moveTo>
                <a:lnTo>
                  <a:pt x="6" y="14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8" y="14"/>
                </a:lnTo>
                <a:moveTo>
                  <a:pt x="40" y="16"/>
                </a:moveTo>
                <a:lnTo>
                  <a:pt x="38" y="18"/>
                </a:lnTo>
                <a:lnTo>
                  <a:pt x="38" y="16"/>
                </a:lnTo>
                <a:lnTo>
                  <a:pt x="40" y="16"/>
                </a:lnTo>
                <a:moveTo>
                  <a:pt x="42" y="16"/>
                </a:moveTo>
                <a:lnTo>
                  <a:pt x="40" y="16"/>
                </a:lnTo>
                <a:lnTo>
                  <a:pt x="40" y="18"/>
                </a:lnTo>
                <a:lnTo>
                  <a:pt x="40" y="16"/>
                </a:lnTo>
                <a:lnTo>
                  <a:pt x="42" y="16"/>
                </a:lnTo>
                <a:moveTo>
                  <a:pt x="8" y="6"/>
                </a:move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moveTo>
                  <a:pt x="32" y="18"/>
                </a:moveTo>
                <a:lnTo>
                  <a:pt x="30" y="20"/>
                </a:lnTo>
                <a:lnTo>
                  <a:pt x="28" y="22"/>
                </a:lnTo>
                <a:lnTo>
                  <a:pt x="26" y="22"/>
                </a:lnTo>
                <a:lnTo>
                  <a:pt x="28" y="20"/>
                </a:lnTo>
                <a:lnTo>
                  <a:pt x="30" y="18"/>
                </a:lnTo>
                <a:lnTo>
                  <a:pt x="32" y="18"/>
                </a:lnTo>
                <a:moveTo>
                  <a:pt x="34" y="24"/>
                </a:moveTo>
                <a:lnTo>
                  <a:pt x="32" y="26"/>
                </a:lnTo>
                <a:moveTo>
                  <a:pt x="32" y="26"/>
                </a:moveTo>
                <a:lnTo>
                  <a:pt x="34" y="24"/>
                </a:lnTo>
                <a:moveTo>
                  <a:pt x="24" y="26"/>
                </a:moveTo>
                <a:lnTo>
                  <a:pt x="24" y="28"/>
                </a:lnTo>
                <a:lnTo>
                  <a:pt x="24" y="26"/>
                </a:lnTo>
                <a:moveTo>
                  <a:pt x="28" y="30"/>
                </a:moveTo>
                <a:lnTo>
                  <a:pt x="28" y="32"/>
                </a:lnTo>
                <a:lnTo>
                  <a:pt x="26" y="32"/>
                </a:lnTo>
                <a:lnTo>
                  <a:pt x="24" y="34"/>
                </a:lnTo>
                <a:lnTo>
                  <a:pt x="24" y="32"/>
                </a:lnTo>
                <a:lnTo>
                  <a:pt x="26" y="32"/>
                </a:lnTo>
                <a:lnTo>
                  <a:pt x="24" y="32"/>
                </a:lnTo>
                <a:lnTo>
                  <a:pt x="24" y="34"/>
                </a:lnTo>
                <a:lnTo>
                  <a:pt x="22" y="32"/>
                </a:lnTo>
                <a:lnTo>
                  <a:pt x="20" y="34"/>
                </a:lnTo>
                <a:lnTo>
                  <a:pt x="20" y="32"/>
                </a:lnTo>
                <a:lnTo>
                  <a:pt x="22" y="32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3" name="Freeform 2025"/>
          <p:cNvSpPr>
            <a:spLocks noEditPoints="1"/>
          </p:cNvSpPr>
          <p:nvPr/>
        </p:nvSpPr>
        <p:spPr bwMode="auto">
          <a:xfrm>
            <a:off x="1033463" y="2036763"/>
            <a:ext cx="63500" cy="60325"/>
          </a:xfrm>
          <a:custGeom>
            <a:avLst/>
            <a:gdLst>
              <a:gd name="T0" fmla="*/ 0 w 40"/>
              <a:gd name="T1" fmla="*/ 45362813 h 38"/>
              <a:gd name="T2" fmla="*/ 15120938 w 40"/>
              <a:gd name="T3" fmla="*/ 45362813 h 38"/>
              <a:gd name="T4" fmla="*/ 15120938 w 40"/>
              <a:gd name="T5" fmla="*/ 35282188 h 38"/>
              <a:gd name="T6" fmla="*/ 25201563 w 40"/>
              <a:gd name="T7" fmla="*/ 30241875 h 38"/>
              <a:gd name="T8" fmla="*/ 35282188 w 40"/>
              <a:gd name="T9" fmla="*/ 45362813 h 38"/>
              <a:gd name="T10" fmla="*/ 50403125 w 40"/>
              <a:gd name="T11" fmla="*/ 35282188 h 38"/>
              <a:gd name="T12" fmla="*/ 45362813 w 40"/>
              <a:gd name="T13" fmla="*/ 30241875 h 38"/>
              <a:gd name="T14" fmla="*/ 30241875 w 40"/>
              <a:gd name="T15" fmla="*/ 20161250 h 38"/>
              <a:gd name="T16" fmla="*/ 45362813 w 40"/>
              <a:gd name="T17" fmla="*/ 30241875 h 38"/>
              <a:gd name="T18" fmla="*/ 50403125 w 40"/>
              <a:gd name="T19" fmla="*/ 25201563 h 38"/>
              <a:gd name="T20" fmla="*/ 65524063 w 40"/>
              <a:gd name="T21" fmla="*/ 20161250 h 38"/>
              <a:gd name="T22" fmla="*/ 55443438 w 40"/>
              <a:gd name="T23" fmla="*/ 10080625 h 38"/>
              <a:gd name="T24" fmla="*/ 40322500 w 40"/>
              <a:gd name="T25" fmla="*/ 20161250 h 38"/>
              <a:gd name="T26" fmla="*/ 45362813 w 40"/>
              <a:gd name="T27" fmla="*/ 15120938 h 38"/>
              <a:gd name="T28" fmla="*/ 45362813 w 40"/>
              <a:gd name="T29" fmla="*/ 5040313 h 38"/>
              <a:gd name="T30" fmla="*/ 35282188 w 40"/>
              <a:gd name="T31" fmla="*/ 10080625 h 38"/>
              <a:gd name="T32" fmla="*/ 25201563 w 40"/>
              <a:gd name="T33" fmla="*/ 10080625 h 38"/>
              <a:gd name="T34" fmla="*/ 15120938 w 40"/>
              <a:gd name="T35" fmla="*/ 15120938 h 38"/>
              <a:gd name="T36" fmla="*/ 15120938 w 40"/>
              <a:gd name="T37" fmla="*/ 20161250 h 38"/>
              <a:gd name="T38" fmla="*/ 5040313 w 40"/>
              <a:gd name="T39" fmla="*/ 30241875 h 38"/>
              <a:gd name="T40" fmla="*/ 5040313 w 40"/>
              <a:gd name="T41" fmla="*/ 40322500 h 38"/>
              <a:gd name="T42" fmla="*/ 60483750 w 40"/>
              <a:gd name="T43" fmla="*/ 40322500 h 38"/>
              <a:gd name="T44" fmla="*/ 55443438 w 40"/>
              <a:gd name="T45" fmla="*/ 40322500 h 38"/>
              <a:gd name="T46" fmla="*/ 50403125 w 40"/>
              <a:gd name="T47" fmla="*/ 50403125 h 38"/>
              <a:gd name="T48" fmla="*/ 40322500 w 40"/>
              <a:gd name="T49" fmla="*/ 55443438 h 38"/>
              <a:gd name="T50" fmla="*/ 35282188 w 40"/>
              <a:gd name="T51" fmla="*/ 65524063 h 38"/>
              <a:gd name="T52" fmla="*/ 50403125 w 40"/>
              <a:gd name="T53" fmla="*/ 60483750 h 38"/>
              <a:gd name="T54" fmla="*/ 60483750 w 40"/>
              <a:gd name="T55" fmla="*/ 50403125 h 38"/>
              <a:gd name="T56" fmla="*/ 75604688 w 40"/>
              <a:gd name="T57" fmla="*/ 45362813 h 38"/>
              <a:gd name="T58" fmla="*/ 80645000 w 40"/>
              <a:gd name="T59" fmla="*/ 40322500 h 38"/>
              <a:gd name="T60" fmla="*/ 85685313 w 40"/>
              <a:gd name="T61" fmla="*/ 25201563 h 38"/>
              <a:gd name="T62" fmla="*/ 90725625 w 40"/>
              <a:gd name="T63" fmla="*/ 15120938 h 38"/>
              <a:gd name="T64" fmla="*/ 90725625 w 40"/>
              <a:gd name="T65" fmla="*/ 30241875 h 38"/>
              <a:gd name="T66" fmla="*/ 90725625 w 40"/>
              <a:gd name="T67" fmla="*/ 30241875 h 38"/>
              <a:gd name="T68" fmla="*/ 95765938 w 40"/>
              <a:gd name="T69" fmla="*/ 20161250 h 38"/>
              <a:gd name="T70" fmla="*/ 95765938 w 40"/>
              <a:gd name="T71" fmla="*/ 10080625 h 38"/>
              <a:gd name="T72" fmla="*/ 85685313 w 40"/>
              <a:gd name="T73" fmla="*/ 10080625 h 38"/>
              <a:gd name="T74" fmla="*/ 80645000 w 40"/>
              <a:gd name="T75" fmla="*/ 0 h 38"/>
              <a:gd name="T76" fmla="*/ 80645000 w 40"/>
              <a:gd name="T77" fmla="*/ 10080625 h 38"/>
              <a:gd name="T78" fmla="*/ 70564375 w 40"/>
              <a:gd name="T79" fmla="*/ 20161250 h 38"/>
              <a:gd name="T80" fmla="*/ 60483750 w 40"/>
              <a:gd name="T81" fmla="*/ 35282188 h 38"/>
              <a:gd name="T82" fmla="*/ 40322500 w 40"/>
              <a:gd name="T83" fmla="*/ 95765938 h 38"/>
              <a:gd name="T84" fmla="*/ 55443438 w 40"/>
              <a:gd name="T85" fmla="*/ 90725625 h 38"/>
              <a:gd name="T86" fmla="*/ 65524063 w 40"/>
              <a:gd name="T87" fmla="*/ 85685313 h 38"/>
              <a:gd name="T88" fmla="*/ 65524063 w 40"/>
              <a:gd name="T89" fmla="*/ 75604688 h 38"/>
              <a:gd name="T90" fmla="*/ 75604688 w 40"/>
              <a:gd name="T91" fmla="*/ 85685313 h 38"/>
              <a:gd name="T92" fmla="*/ 85685313 w 40"/>
              <a:gd name="T93" fmla="*/ 75604688 h 38"/>
              <a:gd name="T94" fmla="*/ 75604688 w 40"/>
              <a:gd name="T95" fmla="*/ 65524063 h 38"/>
              <a:gd name="T96" fmla="*/ 65524063 w 40"/>
              <a:gd name="T97" fmla="*/ 60483750 h 38"/>
              <a:gd name="T98" fmla="*/ 50403125 w 40"/>
              <a:gd name="T99" fmla="*/ 65524063 h 38"/>
              <a:gd name="T100" fmla="*/ 50403125 w 40"/>
              <a:gd name="T101" fmla="*/ 75604688 h 38"/>
              <a:gd name="T102" fmla="*/ 45362813 w 40"/>
              <a:gd name="T103" fmla="*/ 80645000 h 38"/>
              <a:gd name="T104" fmla="*/ 40322500 w 40"/>
              <a:gd name="T105" fmla="*/ 95765938 h 3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0" h="38">
                <a:moveTo>
                  <a:pt x="2" y="18"/>
                </a:moveTo>
                <a:lnTo>
                  <a:pt x="0" y="16"/>
                </a:lnTo>
                <a:lnTo>
                  <a:pt x="0" y="18"/>
                </a:ln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0"/>
                </a:lnTo>
                <a:lnTo>
                  <a:pt x="12" y="8"/>
                </a:lnTo>
                <a:lnTo>
                  <a:pt x="14" y="8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0"/>
                </a:lnTo>
                <a:lnTo>
                  <a:pt x="20" y="10"/>
                </a:lnTo>
                <a:lnTo>
                  <a:pt x="22" y="10"/>
                </a:lnTo>
                <a:lnTo>
                  <a:pt x="24" y="8"/>
                </a:lnTo>
                <a:lnTo>
                  <a:pt x="26" y="8"/>
                </a:lnTo>
                <a:lnTo>
                  <a:pt x="24" y="6"/>
                </a:lnTo>
                <a:lnTo>
                  <a:pt x="22" y="4"/>
                </a:lnTo>
                <a:lnTo>
                  <a:pt x="20" y="6"/>
                </a:lnTo>
                <a:lnTo>
                  <a:pt x="18" y="6"/>
                </a:lnTo>
                <a:lnTo>
                  <a:pt x="16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close/>
                <a:moveTo>
                  <a:pt x="22" y="16"/>
                </a:moveTo>
                <a:lnTo>
                  <a:pt x="24" y="16"/>
                </a:lnTo>
                <a:lnTo>
                  <a:pt x="26" y="16"/>
                </a:lnTo>
                <a:lnTo>
                  <a:pt x="24" y="16"/>
                </a:lnTo>
                <a:lnTo>
                  <a:pt x="22" y="16"/>
                </a:lnTo>
                <a:lnTo>
                  <a:pt x="20" y="18"/>
                </a:lnTo>
                <a:lnTo>
                  <a:pt x="22" y="18"/>
                </a:lnTo>
                <a:lnTo>
                  <a:pt x="20" y="20"/>
                </a:lnTo>
                <a:lnTo>
                  <a:pt x="18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4" y="26"/>
                </a:lnTo>
                <a:lnTo>
                  <a:pt x="16" y="24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4" y="20"/>
                </a:lnTo>
                <a:lnTo>
                  <a:pt x="26" y="20"/>
                </a:lnTo>
                <a:lnTo>
                  <a:pt x="28" y="20"/>
                </a:lnTo>
                <a:lnTo>
                  <a:pt x="30" y="18"/>
                </a:lnTo>
                <a:lnTo>
                  <a:pt x="28" y="18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2" y="12"/>
                </a:lnTo>
                <a:lnTo>
                  <a:pt x="34" y="10"/>
                </a:lnTo>
                <a:lnTo>
                  <a:pt x="34" y="8"/>
                </a:lnTo>
                <a:lnTo>
                  <a:pt x="36" y="8"/>
                </a:lnTo>
                <a:lnTo>
                  <a:pt x="36" y="6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4" y="14"/>
                </a:lnTo>
                <a:lnTo>
                  <a:pt x="36" y="12"/>
                </a:lnTo>
                <a:lnTo>
                  <a:pt x="38" y="12"/>
                </a:lnTo>
                <a:lnTo>
                  <a:pt x="38" y="10"/>
                </a:lnTo>
                <a:lnTo>
                  <a:pt x="38" y="8"/>
                </a:lnTo>
                <a:lnTo>
                  <a:pt x="38" y="6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4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0" y="4"/>
                </a:lnTo>
                <a:lnTo>
                  <a:pt x="32" y="4"/>
                </a:lnTo>
                <a:lnTo>
                  <a:pt x="30" y="6"/>
                </a:lnTo>
                <a:lnTo>
                  <a:pt x="28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4" y="14"/>
                </a:lnTo>
                <a:lnTo>
                  <a:pt x="22" y="16"/>
                </a:lnTo>
                <a:close/>
                <a:moveTo>
                  <a:pt x="16" y="38"/>
                </a:moveTo>
                <a:lnTo>
                  <a:pt x="18" y="38"/>
                </a:lnTo>
                <a:lnTo>
                  <a:pt x="20" y="36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6" y="34"/>
                </a:lnTo>
                <a:lnTo>
                  <a:pt x="24" y="34"/>
                </a:lnTo>
                <a:lnTo>
                  <a:pt x="26" y="32"/>
                </a:lnTo>
                <a:lnTo>
                  <a:pt x="26" y="30"/>
                </a:lnTo>
                <a:lnTo>
                  <a:pt x="28" y="32"/>
                </a:lnTo>
                <a:lnTo>
                  <a:pt x="28" y="34"/>
                </a:lnTo>
                <a:lnTo>
                  <a:pt x="30" y="34"/>
                </a:lnTo>
                <a:lnTo>
                  <a:pt x="32" y="32"/>
                </a:lnTo>
                <a:lnTo>
                  <a:pt x="32" y="30"/>
                </a:lnTo>
                <a:lnTo>
                  <a:pt x="34" y="30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4"/>
                </a:lnTo>
                <a:lnTo>
                  <a:pt x="24" y="24"/>
                </a:lnTo>
                <a:lnTo>
                  <a:pt x="22" y="26"/>
                </a:lnTo>
                <a:lnTo>
                  <a:pt x="20" y="26"/>
                </a:lnTo>
                <a:lnTo>
                  <a:pt x="22" y="28"/>
                </a:lnTo>
                <a:lnTo>
                  <a:pt x="20" y="28"/>
                </a:lnTo>
                <a:lnTo>
                  <a:pt x="20" y="30"/>
                </a:lnTo>
                <a:lnTo>
                  <a:pt x="22" y="30"/>
                </a:lnTo>
                <a:lnTo>
                  <a:pt x="20" y="32"/>
                </a:lnTo>
                <a:lnTo>
                  <a:pt x="18" y="32"/>
                </a:lnTo>
                <a:lnTo>
                  <a:pt x="18" y="34"/>
                </a:lnTo>
                <a:lnTo>
                  <a:pt x="16" y="36"/>
                </a:lnTo>
                <a:lnTo>
                  <a:pt x="16" y="3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4" name="Freeform 2026"/>
          <p:cNvSpPr>
            <a:spLocks noEditPoints="1"/>
          </p:cNvSpPr>
          <p:nvPr/>
        </p:nvSpPr>
        <p:spPr bwMode="auto">
          <a:xfrm>
            <a:off x="1033463" y="2036763"/>
            <a:ext cx="63500" cy="60325"/>
          </a:xfrm>
          <a:custGeom>
            <a:avLst/>
            <a:gdLst>
              <a:gd name="T0" fmla="*/ 0 w 40"/>
              <a:gd name="T1" fmla="*/ 45362813 h 38"/>
              <a:gd name="T2" fmla="*/ 15120938 w 40"/>
              <a:gd name="T3" fmla="*/ 45362813 h 38"/>
              <a:gd name="T4" fmla="*/ 15120938 w 40"/>
              <a:gd name="T5" fmla="*/ 35282188 h 38"/>
              <a:gd name="T6" fmla="*/ 25201563 w 40"/>
              <a:gd name="T7" fmla="*/ 30241875 h 38"/>
              <a:gd name="T8" fmla="*/ 35282188 w 40"/>
              <a:gd name="T9" fmla="*/ 45362813 h 38"/>
              <a:gd name="T10" fmla="*/ 50403125 w 40"/>
              <a:gd name="T11" fmla="*/ 35282188 h 38"/>
              <a:gd name="T12" fmla="*/ 45362813 w 40"/>
              <a:gd name="T13" fmla="*/ 30241875 h 38"/>
              <a:gd name="T14" fmla="*/ 30241875 w 40"/>
              <a:gd name="T15" fmla="*/ 20161250 h 38"/>
              <a:gd name="T16" fmla="*/ 45362813 w 40"/>
              <a:gd name="T17" fmla="*/ 30241875 h 38"/>
              <a:gd name="T18" fmla="*/ 50403125 w 40"/>
              <a:gd name="T19" fmla="*/ 25201563 h 38"/>
              <a:gd name="T20" fmla="*/ 65524063 w 40"/>
              <a:gd name="T21" fmla="*/ 20161250 h 38"/>
              <a:gd name="T22" fmla="*/ 55443438 w 40"/>
              <a:gd name="T23" fmla="*/ 10080625 h 38"/>
              <a:gd name="T24" fmla="*/ 40322500 w 40"/>
              <a:gd name="T25" fmla="*/ 20161250 h 38"/>
              <a:gd name="T26" fmla="*/ 45362813 w 40"/>
              <a:gd name="T27" fmla="*/ 15120938 h 38"/>
              <a:gd name="T28" fmla="*/ 45362813 w 40"/>
              <a:gd name="T29" fmla="*/ 5040313 h 38"/>
              <a:gd name="T30" fmla="*/ 35282188 w 40"/>
              <a:gd name="T31" fmla="*/ 10080625 h 38"/>
              <a:gd name="T32" fmla="*/ 25201563 w 40"/>
              <a:gd name="T33" fmla="*/ 10080625 h 38"/>
              <a:gd name="T34" fmla="*/ 15120938 w 40"/>
              <a:gd name="T35" fmla="*/ 15120938 h 38"/>
              <a:gd name="T36" fmla="*/ 15120938 w 40"/>
              <a:gd name="T37" fmla="*/ 20161250 h 38"/>
              <a:gd name="T38" fmla="*/ 5040313 w 40"/>
              <a:gd name="T39" fmla="*/ 30241875 h 38"/>
              <a:gd name="T40" fmla="*/ 5040313 w 40"/>
              <a:gd name="T41" fmla="*/ 40322500 h 38"/>
              <a:gd name="T42" fmla="*/ 60483750 w 40"/>
              <a:gd name="T43" fmla="*/ 40322500 h 38"/>
              <a:gd name="T44" fmla="*/ 55443438 w 40"/>
              <a:gd name="T45" fmla="*/ 40322500 h 38"/>
              <a:gd name="T46" fmla="*/ 50403125 w 40"/>
              <a:gd name="T47" fmla="*/ 50403125 h 38"/>
              <a:gd name="T48" fmla="*/ 40322500 w 40"/>
              <a:gd name="T49" fmla="*/ 55443438 h 38"/>
              <a:gd name="T50" fmla="*/ 35282188 w 40"/>
              <a:gd name="T51" fmla="*/ 65524063 h 38"/>
              <a:gd name="T52" fmla="*/ 50403125 w 40"/>
              <a:gd name="T53" fmla="*/ 60483750 h 38"/>
              <a:gd name="T54" fmla="*/ 60483750 w 40"/>
              <a:gd name="T55" fmla="*/ 50403125 h 38"/>
              <a:gd name="T56" fmla="*/ 75604688 w 40"/>
              <a:gd name="T57" fmla="*/ 45362813 h 38"/>
              <a:gd name="T58" fmla="*/ 80645000 w 40"/>
              <a:gd name="T59" fmla="*/ 40322500 h 38"/>
              <a:gd name="T60" fmla="*/ 85685313 w 40"/>
              <a:gd name="T61" fmla="*/ 25201563 h 38"/>
              <a:gd name="T62" fmla="*/ 90725625 w 40"/>
              <a:gd name="T63" fmla="*/ 15120938 h 38"/>
              <a:gd name="T64" fmla="*/ 90725625 w 40"/>
              <a:gd name="T65" fmla="*/ 30241875 h 38"/>
              <a:gd name="T66" fmla="*/ 90725625 w 40"/>
              <a:gd name="T67" fmla="*/ 30241875 h 38"/>
              <a:gd name="T68" fmla="*/ 95765938 w 40"/>
              <a:gd name="T69" fmla="*/ 20161250 h 38"/>
              <a:gd name="T70" fmla="*/ 95765938 w 40"/>
              <a:gd name="T71" fmla="*/ 10080625 h 38"/>
              <a:gd name="T72" fmla="*/ 85685313 w 40"/>
              <a:gd name="T73" fmla="*/ 10080625 h 38"/>
              <a:gd name="T74" fmla="*/ 80645000 w 40"/>
              <a:gd name="T75" fmla="*/ 0 h 38"/>
              <a:gd name="T76" fmla="*/ 80645000 w 40"/>
              <a:gd name="T77" fmla="*/ 10080625 h 38"/>
              <a:gd name="T78" fmla="*/ 70564375 w 40"/>
              <a:gd name="T79" fmla="*/ 20161250 h 38"/>
              <a:gd name="T80" fmla="*/ 60483750 w 40"/>
              <a:gd name="T81" fmla="*/ 35282188 h 38"/>
              <a:gd name="T82" fmla="*/ 40322500 w 40"/>
              <a:gd name="T83" fmla="*/ 95765938 h 38"/>
              <a:gd name="T84" fmla="*/ 55443438 w 40"/>
              <a:gd name="T85" fmla="*/ 90725625 h 38"/>
              <a:gd name="T86" fmla="*/ 65524063 w 40"/>
              <a:gd name="T87" fmla="*/ 85685313 h 38"/>
              <a:gd name="T88" fmla="*/ 65524063 w 40"/>
              <a:gd name="T89" fmla="*/ 75604688 h 38"/>
              <a:gd name="T90" fmla="*/ 75604688 w 40"/>
              <a:gd name="T91" fmla="*/ 85685313 h 38"/>
              <a:gd name="T92" fmla="*/ 85685313 w 40"/>
              <a:gd name="T93" fmla="*/ 75604688 h 38"/>
              <a:gd name="T94" fmla="*/ 75604688 w 40"/>
              <a:gd name="T95" fmla="*/ 65524063 h 38"/>
              <a:gd name="T96" fmla="*/ 65524063 w 40"/>
              <a:gd name="T97" fmla="*/ 60483750 h 38"/>
              <a:gd name="T98" fmla="*/ 50403125 w 40"/>
              <a:gd name="T99" fmla="*/ 65524063 h 38"/>
              <a:gd name="T100" fmla="*/ 50403125 w 40"/>
              <a:gd name="T101" fmla="*/ 75604688 h 38"/>
              <a:gd name="T102" fmla="*/ 45362813 w 40"/>
              <a:gd name="T103" fmla="*/ 80645000 h 38"/>
              <a:gd name="T104" fmla="*/ 40322500 w 40"/>
              <a:gd name="T105" fmla="*/ 95765938 h 3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0" h="38">
                <a:moveTo>
                  <a:pt x="2" y="18"/>
                </a:moveTo>
                <a:lnTo>
                  <a:pt x="0" y="16"/>
                </a:lnTo>
                <a:lnTo>
                  <a:pt x="0" y="18"/>
                </a:lnTo>
                <a:lnTo>
                  <a:pt x="2" y="20"/>
                </a:lnTo>
                <a:lnTo>
                  <a:pt x="4" y="18"/>
                </a:lnTo>
                <a:lnTo>
                  <a:pt x="6" y="18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0" y="14"/>
                </a:lnTo>
                <a:lnTo>
                  <a:pt x="20" y="12"/>
                </a:lnTo>
                <a:lnTo>
                  <a:pt x="18" y="12"/>
                </a:lnTo>
                <a:lnTo>
                  <a:pt x="16" y="12"/>
                </a:lnTo>
                <a:lnTo>
                  <a:pt x="14" y="10"/>
                </a:lnTo>
                <a:lnTo>
                  <a:pt x="12" y="8"/>
                </a:lnTo>
                <a:lnTo>
                  <a:pt x="14" y="8"/>
                </a:lnTo>
                <a:lnTo>
                  <a:pt x="16" y="10"/>
                </a:lnTo>
                <a:lnTo>
                  <a:pt x="18" y="12"/>
                </a:lnTo>
                <a:lnTo>
                  <a:pt x="20" y="12"/>
                </a:lnTo>
                <a:lnTo>
                  <a:pt x="22" y="10"/>
                </a:lnTo>
                <a:lnTo>
                  <a:pt x="20" y="10"/>
                </a:lnTo>
                <a:lnTo>
                  <a:pt x="22" y="10"/>
                </a:lnTo>
                <a:lnTo>
                  <a:pt x="24" y="8"/>
                </a:lnTo>
                <a:lnTo>
                  <a:pt x="26" y="8"/>
                </a:lnTo>
                <a:lnTo>
                  <a:pt x="24" y="6"/>
                </a:lnTo>
                <a:lnTo>
                  <a:pt x="22" y="4"/>
                </a:lnTo>
                <a:lnTo>
                  <a:pt x="20" y="6"/>
                </a:lnTo>
                <a:lnTo>
                  <a:pt x="18" y="6"/>
                </a:lnTo>
                <a:lnTo>
                  <a:pt x="16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8"/>
                </a:lnTo>
                <a:lnTo>
                  <a:pt x="4" y="8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moveTo>
                  <a:pt x="22" y="16"/>
                </a:moveTo>
                <a:lnTo>
                  <a:pt x="24" y="16"/>
                </a:lnTo>
                <a:lnTo>
                  <a:pt x="26" y="16"/>
                </a:lnTo>
                <a:lnTo>
                  <a:pt x="24" y="16"/>
                </a:lnTo>
                <a:lnTo>
                  <a:pt x="22" y="16"/>
                </a:lnTo>
                <a:lnTo>
                  <a:pt x="20" y="18"/>
                </a:lnTo>
                <a:lnTo>
                  <a:pt x="22" y="18"/>
                </a:lnTo>
                <a:lnTo>
                  <a:pt x="20" y="20"/>
                </a:lnTo>
                <a:lnTo>
                  <a:pt x="18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4" y="26"/>
                </a:lnTo>
                <a:lnTo>
                  <a:pt x="16" y="24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4" y="20"/>
                </a:lnTo>
                <a:lnTo>
                  <a:pt x="26" y="20"/>
                </a:lnTo>
                <a:lnTo>
                  <a:pt x="28" y="20"/>
                </a:lnTo>
                <a:lnTo>
                  <a:pt x="30" y="18"/>
                </a:lnTo>
                <a:lnTo>
                  <a:pt x="28" y="18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2" y="12"/>
                </a:lnTo>
                <a:lnTo>
                  <a:pt x="34" y="10"/>
                </a:lnTo>
                <a:lnTo>
                  <a:pt x="34" y="8"/>
                </a:lnTo>
                <a:lnTo>
                  <a:pt x="36" y="8"/>
                </a:lnTo>
                <a:lnTo>
                  <a:pt x="36" y="6"/>
                </a:lnTo>
                <a:lnTo>
                  <a:pt x="36" y="8"/>
                </a:lnTo>
                <a:lnTo>
                  <a:pt x="36" y="10"/>
                </a:lnTo>
                <a:lnTo>
                  <a:pt x="36" y="12"/>
                </a:lnTo>
                <a:lnTo>
                  <a:pt x="34" y="14"/>
                </a:lnTo>
                <a:lnTo>
                  <a:pt x="36" y="12"/>
                </a:lnTo>
                <a:lnTo>
                  <a:pt x="38" y="12"/>
                </a:lnTo>
                <a:lnTo>
                  <a:pt x="38" y="10"/>
                </a:lnTo>
                <a:lnTo>
                  <a:pt x="38" y="8"/>
                </a:lnTo>
                <a:lnTo>
                  <a:pt x="38" y="6"/>
                </a:lnTo>
                <a:lnTo>
                  <a:pt x="40" y="4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4" y="2"/>
                </a:lnTo>
                <a:lnTo>
                  <a:pt x="34" y="0"/>
                </a:lnTo>
                <a:lnTo>
                  <a:pt x="32" y="0"/>
                </a:lnTo>
                <a:lnTo>
                  <a:pt x="32" y="2"/>
                </a:lnTo>
                <a:lnTo>
                  <a:pt x="30" y="4"/>
                </a:lnTo>
                <a:lnTo>
                  <a:pt x="32" y="4"/>
                </a:lnTo>
                <a:lnTo>
                  <a:pt x="30" y="6"/>
                </a:lnTo>
                <a:lnTo>
                  <a:pt x="28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4" y="14"/>
                </a:lnTo>
                <a:lnTo>
                  <a:pt x="22" y="16"/>
                </a:lnTo>
                <a:moveTo>
                  <a:pt x="16" y="38"/>
                </a:moveTo>
                <a:lnTo>
                  <a:pt x="18" y="38"/>
                </a:lnTo>
                <a:lnTo>
                  <a:pt x="20" y="36"/>
                </a:lnTo>
                <a:lnTo>
                  <a:pt x="22" y="36"/>
                </a:lnTo>
                <a:lnTo>
                  <a:pt x="24" y="36"/>
                </a:lnTo>
                <a:lnTo>
                  <a:pt x="26" y="36"/>
                </a:lnTo>
                <a:lnTo>
                  <a:pt x="26" y="34"/>
                </a:lnTo>
                <a:lnTo>
                  <a:pt x="24" y="34"/>
                </a:lnTo>
                <a:lnTo>
                  <a:pt x="26" y="32"/>
                </a:lnTo>
                <a:lnTo>
                  <a:pt x="26" y="30"/>
                </a:lnTo>
                <a:lnTo>
                  <a:pt x="28" y="32"/>
                </a:lnTo>
                <a:lnTo>
                  <a:pt x="28" y="34"/>
                </a:lnTo>
                <a:lnTo>
                  <a:pt x="30" y="34"/>
                </a:lnTo>
                <a:lnTo>
                  <a:pt x="32" y="32"/>
                </a:lnTo>
                <a:lnTo>
                  <a:pt x="32" y="30"/>
                </a:lnTo>
                <a:lnTo>
                  <a:pt x="34" y="30"/>
                </a:lnTo>
                <a:lnTo>
                  <a:pt x="34" y="28"/>
                </a:lnTo>
                <a:lnTo>
                  <a:pt x="32" y="26"/>
                </a:lnTo>
                <a:lnTo>
                  <a:pt x="30" y="26"/>
                </a:lnTo>
                <a:lnTo>
                  <a:pt x="28" y="26"/>
                </a:lnTo>
                <a:lnTo>
                  <a:pt x="26" y="24"/>
                </a:lnTo>
                <a:lnTo>
                  <a:pt x="24" y="24"/>
                </a:lnTo>
                <a:lnTo>
                  <a:pt x="22" y="26"/>
                </a:lnTo>
                <a:lnTo>
                  <a:pt x="20" y="26"/>
                </a:lnTo>
                <a:lnTo>
                  <a:pt x="22" y="28"/>
                </a:lnTo>
                <a:lnTo>
                  <a:pt x="20" y="28"/>
                </a:lnTo>
                <a:lnTo>
                  <a:pt x="20" y="30"/>
                </a:lnTo>
                <a:lnTo>
                  <a:pt x="22" y="30"/>
                </a:lnTo>
                <a:lnTo>
                  <a:pt x="20" y="32"/>
                </a:lnTo>
                <a:lnTo>
                  <a:pt x="18" y="32"/>
                </a:lnTo>
                <a:lnTo>
                  <a:pt x="18" y="34"/>
                </a:lnTo>
                <a:lnTo>
                  <a:pt x="16" y="36"/>
                </a:lnTo>
                <a:lnTo>
                  <a:pt x="16" y="3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5" name="Freeform 2027"/>
          <p:cNvSpPr>
            <a:spLocks noEditPoints="1"/>
          </p:cNvSpPr>
          <p:nvPr/>
        </p:nvSpPr>
        <p:spPr bwMode="auto">
          <a:xfrm>
            <a:off x="998538" y="2109788"/>
            <a:ext cx="101600" cy="114300"/>
          </a:xfrm>
          <a:custGeom>
            <a:avLst/>
            <a:gdLst>
              <a:gd name="T0" fmla="*/ 131048125 w 64"/>
              <a:gd name="T1" fmla="*/ 25201563 h 72"/>
              <a:gd name="T2" fmla="*/ 131048125 w 64"/>
              <a:gd name="T3" fmla="*/ 30241875 h 72"/>
              <a:gd name="T4" fmla="*/ 141128750 w 64"/>
              <a:gd name="T5" fmla="*/ 20161250 h 72"/>
              <a:gd name="T6" fmla="*/ 126007813 w 64"/>
              <a:gd name="T7" fmla="*/ 30241875 h 72"/>
              <a:gd name="T8" fmla="*/ 131048125 w 64"/>
              <a:gd name="T9" fmla="*/ 35282188 h 72"/>
              <a:gd name="T10" fmla="*/ 131048125 w 64"/>
              <a:gd name="T11" fmla="*/ 35282188 h 72"/>
              <a:gd name="T12" fmla="*/ 141128750 w 64"/>
              <a:gd name="T13" fmla="*/ 30241875 h 72"/>
              <a:gd name="T14" fmla="*/ 156249688 w 64"/>
              <a:gd name="T15" fmla="*/ 20161250 h 72"/>
              <a:gd name="T16" fmla="*/ 161290000 w 64"/>
              <a:gd name="T17" fmla="*/ 10080625 h 72"/>
              <a:gd name="T18" fmla="*/ 156249688 w 64"/>
              <a:gd name="T19" fmla="*/ 5040313 h 72"/>
              <a:gd name="T20" fmla="*/ 141128750 w 64"/>
              <a:gd name="T21" fmla="*/ 5040313 h 72"/>
              <a:gd name="T22" fmla="*/ 136088438 w 64"/>
              <a:gd name="T23" fmla="*/ 10080625 h 72"/>
              <a:gd name="T24" fmla="*/ 131048125 w 64"/>
              <a:gd name="T25" fmla="*/ 15120938 h 72"/>
              <a:gd name="T26" fmla="*/ 120967500 w 64"/>
              <a:gd name="T27" fmla="*/ 25201563 h 72"/>
              <a:gd name="T28" fmla="*/ 0 w 64"/>
              <a:gd name="T29" fmla="*/ 181451250 h 72"/>
              <a:gd name="T30" fmla="*/ 0 w 64"/>
              <a:gd name="T31" fmla="*/ 151209375 h 72"/>
              <a:gd name="T32" fmla="*/ 15120938 w 64"/>
              <a:gd name="T33" fmla="*/ 146169063 h 72"/>
              <a:gd name="T34" fmla="*/ 0 w 64"/>
              <a:gd name="T35" fmla="*/ 151209375 h 72"/>
              <a:gd name="T36" fmla="*/ 146169063 w 64"/>
              <a:gd name="T37" fmla="*/ 120967500 h 72"/>
              <a:gd name="T38" fmla="*/ 131048125 w 64"/>
              <a:gd name="T39" fmla="*/ 126007813 h 72"/>
              <a:gd name="T40" fmla="*/ 141128750 w 64"/>
              <a:gd name="T41" fmla="*/ 115927188 h 72"/>
              <a:gd name="T42" fmla="*/ 156249688 w 64"/>
              <a:gd name="T43" fmla="*/ 110886875 h 72"/>
              <a:gd name="T44" fmla="*/ 136088438 w 64"/>
              <a:gd name="T45" fmla="*/ 131048125 h 72"/>
              <a:gd name="T46" fmla="*/ 131048125 w 64"/>
              <a:gd name="T47" fmla="*/ 126007813 h 72"/>
              <a:gd name="T48" fmla="*/ 141128750 w 64"/>
              <a:gd name="T49" fmla="*/ 120967500 h 72"/>
              <a:gd name="T50" fmla="*/ 100806250 w 64"/>
              <a:gd name="T51" fmla="*/ 136088438 h 72"/>
              <a:gd name="T52" fmla="*/ 85685313 w 64"/>
              <a:gd name="T53" fmla="*/ 141128750 h 72"/>
              <a:gd name="T54" fmla="*/ 120967500 w 64"/>
              <a:gd name="T55" fmla="*/ 131048125 h 72"/>
              <a:gd name="T56" fmla="*/ 115927188 w 64"/>
              <a:gd name="T57" fmla="*/ 141128750 h 72"/>
              <a:gd name="T58" fmla="*/ 120967500 w 64"/>
              <a:gd name="T59" fmla="*/ 131048125 h 72"/>
              <a:gd name="T60" fmla="*/ 95765938 w 64"/>
              <a:gd name="T61" fmla="*/ 146169063 h 72"/>
              <a:gd name="T62" fmla="*/ 90725625 w 64"/>
              <a:gd name="T63" fmla="*/ 146169063 h 72"/>
              <a:gd name="T64" fmla="*/ 105846563 w 64"/>
              <a:gd name="T65" fmla="*/ 141128750 h 72"/>
              <a:gd name="T66" fmla="*/ 100806250 w 64"/>
              <a:gd name="T67" fmla="*/ 146169063 h 72"/>
              <a:gd name="T68" fmla="*/ 131048125 w 64"/>
              <a:gd name="T69" fmla="*/ 156249688 h 72"/>
              <a:gd name="T70" fmla="*/ 126007813 w 64"/>
              <a:gd name="T71" fmla="*/ 156249688 h 72"/>
              <a:gd name="T72" fmla="*/ 136088438 w 64"/>
              <a:gd name="T73" fmla="*/ 161290000 h 72"/>
              <a:gd name="T74" fmla="*/ 131048125 w 64"/>
              <a:gd name="T75" fmla="*/ 161290000 h 72"/>
              <a:gd name="T76" fmla="*/ 141128750 w 64"/>
              <a:gd name="T77" fmla="*/ 156249688 h 72"/>
              <a:gd name="T78" fmla="*/ 105846563 w 64"/>
              <a:gd name="T79" fmla="*/ 166330313 h 72"/>
              <a:gd name="T80" fmla="*/ 95765938 w 64"/>
              <a:gd name="T81" fmla="*/ 171370625 h 72"/>
              <a:gd name="T82" fmla="*/ 100806250 w 64"/>
              <a:gd name="T83" fmla="*/ 156249688 h 72"/>
              <a:gd name="T84" fmla="*/ 115927188 w 64"/>
              <a:gd name="T85" fmla="*/ 171370625 h 72"/>
              <a:gd name="T86" fmla="*/ 105846563 w 64"/>
              <a:gd name="T87" fmla="*/ 171370625 h 72"/>
              <a:gd name="T88" fmla="*/ 120967500 w 64"/>
              <a:gd name="T89" fmla="*/ 166330313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4" h="72">
                <a:moveTo>
                  <a:pt x="48" y="12"/>
                </a:moveTo>
                <a:lnTo>
                  <a:pt x="50" y="12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6" y="10"/>
                </a:lnTo>
                <a:lnTo>
                  <a:pt x="56" y="8"/>
                </a:lnTo>
                <a:lnTo>
                  <a:pt x="56" y="10"/>
                </a:lnTo>
                <a:lnTo>
                  <a:pt x="54" y="10"/>
                </a:lnTo>
                <a:lnTo>
                  <a:pt x="50" y="12"/>
                </a:lnTo>
                <a:lnTo>
                  <a:pt x="50" y="14"/>
                </a:lnTo>
                <a:lnTo>
                  <a:pt x="52" y="14"/>
                </a:lnTo>
                <a:lnTo>
                  <a:pt x="54" y="12"/>
                </a:lnTo>
                <a:lnTo>
                  <a:pt x="54" y="14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58" y="12"/>
                </a:lnTo>
                <a:lnTo>
                  <a:pt x="60" y="10"/>
                </a:lnTo>
                <a:lnTo>
                  <a:pt x="62" y="8"/>
                </a:lnTo>
                <a:lnTo>
                  <a:pt x="64" y="6"/>
                </a:lnTo>
                <a:lnTo>
                  <a:pt x="64" y="4"/>
                </a:lnTo>
                <a:lnTo>
                  <a:pt x="64" y="2"/>
                </a:lnTo>
                <a:lnTo>
                  <a:pt x="64" y="0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2"/>
                </a:lnTo>
                <a:lnTo>
                  <a:pt x="58" y="4"/>
                </a:lnTo>
                <a:lnTo>
                  <a:pt x="56" y="4"/>
                </a:lnTo>
                <a:lnTo>
                  <a:pt x="54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2" y="8"/>
                </a:lnTo>
                <a:lnTo>
                  <a:pt x="50" y="8"/>
                </a:lnTo>
                <a:lnTo>
                  <a:pt x="48" y="10"/>
                </a:lnTo>
                <a:lnTo>
                  <a:pt x="46" y="12"/>
                </a:lnTo>
                <a:lnTo>
                  <a:pt x="48" y="12"/>
                </a:lnTo>
                <a:close/>
                <a:moveTo>
                  <a:pt x="0" y="72"/>
                </a:moveTo>
                <a:lnTo>
                  <a:pt x="0" y="70"/>
                </a:lnTo>
                <a:lnTo>
                  <a:pt x="0" y="72"/>
                </a:lnTo>
                <a:close/>
                <a:moveTo>
                  <a:pt x="0" y="60"/>
                </a:moveTo>
                <a:lnTo>
                  <a:pt x="2" y="62"/>
                </a:lnTo>
                <a:lnTo>
                  <a:pt x="4" y="60"/>
                </a:lnTo>
                <a:lnTo>
                  <a:pt x="6" y="58"/>
                </a:lnTo>
                <a:lnTo>
                  <a:pt x="4" y="58"/>
                </a:lnTo>
                <a:lnTo>
                  <a:pt x="2" y="58"/>
                </a:lnTo>
                <a:lnTo>
                  <a:pt x="0" y="60"/>
                </a:lnTo>
                <a:close/>
                <a:moveTo>
                  <a:pt x="62" y="44"/>
                </a:moveTo>
                <a:lnTo>
                  <a:pt x="60" y="46"/>
                </a:lnTo>
                <a:lnTo>
                  <a:pt x="58" y="48"/>
                </a:lnTo>
                <a:lnTo>
                  <a:pt x="56" y="48"/>
                </a:lnTo>
                <a:lnTo>
                  <a:pt x="54" y="48"/>
                </a:lnTo>
                <a:lnTo>
                  <a:pt x="52" y="50"/>
                </a:lnTo>
                <a:lnTo>
                  <a:pt x="54" y="48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60" y="44"/>
                </a:lnTo>
                <a:lnTo>
                  <a:pt x="62" y="44"/>
                </a:lnTo>
                <a:close/>
                <a:moveTo>
                  <a:pt x="56" y="48"/>
                </a:moveTo>
                <a:lnTo>
                  <a:pt x="56" y="50"/>
                </a:lnTo>
                <a:lnTo>
                  <a:pt x="54" y="52"/>
                </a:lnTo>
                <a:lnTo>
                  <a:pt x="52" y="52"/>
                </a:lnTo>
                <a:lnTo>
                  <a:pt x="50" y="52"/>
                </a:lnTo>
                <a:lnTo>
                  <a:pt x="52" y="50"/>
                </a:lnTo>
                <a:lnTo>
                  <a:pt x="54" y="50"/>
                </a:lnTo>
                <a:lnTo>
                  <a:pt x="56" y="48"/>
                </a:lnTo>
                <a:close/>
                <a:moveTo>
                  <a:pt x="40" y="50"/>
                </a:moveTo>
                <a:lnTo>
                  <a:pt x="40" y="52"/>
                </a:lnTo>
                <a:lnTo>
                  <a:pt x="40" y="54"/>
                </a:lnTo>
                <a:lnTo>
                  <a:pt x="38" y="54"/>
                </a:lnTo>
                <a:lnTo>
                  <a:pt x="36" y="56"/>
                </a:lnTo>
                <a:lnTo>
                  <a:pt x="34" y="56"/>
                </a:lnTo>
                <a:lnTo>
                  <a:pt x="34" y="54"/>
                </a:lnTo>
                <a:lnTo>
                  <a:pt x="40" y="50"/>
                </a:lnTo>
                <a:close/>
                <a:moveTo>
                  <a:pt x="48" y="52"/>
                </a:moveTo>
                <a:lnTo>
                  <a:pt x="48" y="54"/>
                </a:lnTo>
                <a:lnTo>
                  <a:pt x="46" y="56"/>
                </a:lnTo>
                <a:lnTo>
                  <a:pt x="44" y="54"/>
                </a:lnTo>
                <a:lnTo>
                  <a:pt x="46" y="54"/>
                </a:lnTo>
                <a:lnTo>
                  <a:pt x="48" y="52"/>
                </a:lnTo>
                <a:close/>
                <a:moveTo>
                  <a:pt x="38" y="56"/>
                </a:moveTo>
                <a:lnTo>
                  <a:pt x="38" y="58"/>
                </a:lnTo>
                <a:lnTo>
                  <a:pt x="38" y="56"/>
                </a:lnTo>
                <a:close/>
                <a:moveTo>
                  <a:pt x="38" y="58"/>
                </a:moveTo>
                <a:lnTo>
                  <a:pt x="36" y="58"/>
                </a:lnTo>
                <a:lnTo>
                  <a:pt x="38" y="58"/>
                </a:lnTo>
                <a:close/>
                <a:moveTo>
                  <a:pt x="42" y="56"/>
                </a:moveTo>
                <a:lnTo>
                  <a:pt x="42" y="58"/>
                </a:lnTo>
                <a:lnTo>
                  <a:pt x="40" y="58"/>
                </a:lnTo>
                <a:lnTo>
                  <a:pt x="42" y="56"/>
                </a:lnTo>
                <a:close/>
                <a:moveTo>
                  <a:pt x="52" y="62"/>
                </a:moveTo>
                <a:lnTo>
                  <a:pt x="52" y="64"/>
                </a:lnTo>
                <a:lnTo>
                  <a:pt x="50" y="64"/>
                </a:lnTo>
                <a:lnTo>
                  <a:pt x="50" y="62"/>
                </a:lnTo>
                <a:lnTo>
                  <a:pt x="52" y="62"/>
                </a:lnTo>
                <a:close/>
                <a:moveTo>
                  <a:pt x="56" y="62"/>
                </a:moveTo>
                <a:lnTo>
                  <a:pt x="54" y="64"/>
                </a:lnTo>
                <a:lnTo>
                  <a:pt x="54" y="66"/>
                </a:lnTo>
                <a:lnTo>
                  <a:pt x="52" y="66"/>
                </a:lnTo>
                <a:lnTo>
                  <a:pt x="52" y="64"/>
                </a:lnTo>
                <a:lnTo>
                  <a:pt x="54" y="64"/>
                </a:lnTo>
                <a:lnTo>
                  <a:pt x="56" y="64"/>
                </a:lnTo>
                <a:lnTo>
                  <a:pt x="56" y="62"/>
                </a:lnTo>
                <a:close/>
                <a:moveTo>
                  <a:pt x="40" y="62"/>
                </a:moveTo>
                <a:lnTo>
                  <a:pt x="40" y="64"/>
                </a:lnTo>
                <a:lnTo>
                  <a:pt x="42" y="66"/>
                </a:lnTo>
                <a:lnTo>
                  <a:pt x="40" y="68"/>
                </a:lnTo>
                <a:lnTo>
                  <a:pt x="38" y="70"/>
                </a:lnTo>
                <a:lnTo>
                  <a:pt x="38" y="68"/>
                </a:lnTo>
                <a:lnTo>
                  <a:pt x="38" y="66"/>
                </a:lnTo>
                <a:lnTo>
                  <a:pt x="38" y="64"/>
                </a:lnTo>
                <a:lnTo>
                  <a:pt x="40" y="62"/>
                </a:lnTo>
                <a:close/>
                <a:moveTo>
                  <a:pt x="48" y="66"/>
                </a:moveTo>
                <a:lnTo>
                  <a:pt x="46" y="68"/>
                </a:lnTo>
                <a:lnTo>
                  <a:pt x="46" y="70"/>
                </a:lnTo>
                <a:lnTo>
                  <a:pt x="44" y="70"/>
                </a:lnTo>
                <a:lnTo>
                  <a:pt x="42" y="68"/>
                </a:lnTo>
                <a:lnTo>
                  <a:pt x="44" y="68"/>
                </a:lnTo>
                <a:lnTo>
                  <a:pt x="48" y="6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6" name="Freeform 2028"/>
          <p:cNvSpPr>
            <a:spLocks noEditPoints="1"/>
          </p:cNvSpPr>
          <p:nvPr/>
        </p:nvSpPr>
        <p:spPr bwMode="auto">
          <a:xfrm>
            <a:off x="998538" y="2109788"/>
            <a:ext cx="101600" cy="114300"/>
          </a:xfrm>
          <a:custGeom>
            <a:avLst/>
            <a:gdLst>
              <a:gd name="T0" fmla="*/ 131048125 w 64"/>
              <a:gd name="T1" fmla="*/ 25201563 h 72"/>
              <a:gd name="T2" fmla="*/ 131048125 w 64"/>
              <a:gd name="T3" fmla="*/ 30241875 h 72"/>
              <a:gd name="T4" fmla="*/ 141128750 w 64"/>
              <a:gd name="T5" fmla="*/ 20161250 h 72"/>
              <a:gd name="T6" fmla="*/ 126007813 w 64"/>
              <a:gd name="T7" fmla="*/ 30241875 h 72"/>
              <a:gd name="T8" fmla="*/ 131048125 w 64"/>
              <a:gd name="T9" fmla="*/ 35282188 h 72"/>
              <a:gd name="T10" fmla="*/ 131048125 w 64"/>
              <a:gd name="T11" fmla="*/ 35282188 h 72"/>
              <a:gd name="T12" fmla="*/ 141128750 w 64"/>
              <a:gd name="T13" fmla="*/ 30241875 h 72"/>
              <a:gd name="T14" fmla="*/ 156249688 w 64"/>
              <a:gd name="T15" fmla="*/ 20161250 h 72"/>
              <a:gd name="T16" fmla="*/ 161290000 w 64"/>
              <a:gd name="T17" fmla="*/ 10080625 h 72"/>
              <a:gd name="T18" fmla="*/ 156249688 w 64"/>
              <a:gd name="T19" fmla="*/ 5040313 h 72"/>
              <a:gd name="T20" fmla="*/ 141128750 w 64"/>
              <a:gd name="T21" fmla="*/ 5040313 h 72"/>
              <a:gd name="T22" fmla="*/ 136088438 w 64"/>
              <a:gd name="T23" fmla="*/ 10080625 h 72"/>
              <a:gd name="T24" fmla="*/ 131048125 w 64"/>
              <a:gd name="T25" fmla="*/ 15120938 h 72"/>
              <a:gd name="T26" fmla="*/ 120967500 w 64"/>
              <a:gd name="T27" fmla="*/ 25201563 h 72"/>
              <a:gd name="T28" fmla="*/ 0 w 64"/>
              <a:gd name="T29" fmla="*/ 181451250 h 72"/>
              <a:gd name="T30" fmla="*/ 0 w 64"/>
              <a:gd name="T31" fmla="*/ 151209375 h 72"/>
              <a:gd name="T32" fmla="*/ 15120938 w 64"/>
              <a:gd name="T33" fmla="*/ 146169063 h 72"/>
              <a:gd name="T34" fmla="*/ 0 w 64"/>
              <a:gd name="T35" fmla="*/ 151209375 h 72"/>
              <a:gd name="T36" fmla="*/ 146169063 w 64"/>
              <a:gd name="T37" fmla="*/ 120967500 h 72"/>
              <a:gd name="T38" fmla="*/ 131048125 w 64"/>
              <a:gd name="T39" fmla="*/ 126007813 h 72"/>
              <a:gd name="T40" fmla="*/ 141128750 w 64"/>
              <a:gd name="T41" fmla="*/ 115927188 h 72"/>
              <a:gd name="T42" fmla="*/ 156249688 w 64"/>
              <a:gd name="T43" fmla="*/ 110886875 h 72"/>
              <a:gd name="T44" fmla="*/ 136088438 w 64"/>
              <a:gd name="T45" fmla="*/ 131048125 h 72"/>
              <a:gd name="T46" fmla="*/ 131048125 w 64"/>
              <a:gd name="T47" fmla="*/ 126007813 h 72"/>
              <a:gd name="T48" fmla="*/ 141128750 w 64"/>
              <a:gd name="T49" fmla="*/ 120967500 h 72"/>
              <a:gd name="T50" fmla="*/ 100806250 w 64"/>
              <a:gd name="T51" fmla="*/ 136088438 h 72"/>
              <a:gd name="T52" fmla="*/ 85685313 w 64"/>
              <a:gd name="T53" fmla="*/ 141128750 h 72"/>
              <a:gd name="T54" fmla="*/ 120967500 w 64"/>
              <a:gd name="T55" fmla="*/ 136088438 h 72"/>
              <a:gd name="T56" fmla="*/ 110886875 w 64"/>
              <a:gd name="T57" fmla="*/ 136088438 h 72"/>
              <a:gd name="T58" fmla="*/ 120967500 w 64"/>
              <a:gd name="T59" fmla="*/ 131048125 h 72"/>
              <a:gd name="T60" fmla="*/ 95765938 w 64"/>
              <a:gd name="T61" fmla="*/ 141128750 h 72"/>
              <a:gd name="T62" fmla="*/ 95765938 w 64"/>
              <a:gd name="T63" fmla="*/ 146169063 h 72"/>
              <a:gd name="T64" fmla="*/ 105846563 w 64"/>
              <a:gd name="T65" fmla="*/ 146169063 h 72"/>
              <a:gd name="T66" fmla="*/ 105846563 w 64"/>
              <a:gd name="T67" fmla="*/ 141128750 h 72"/>
              <a:gd name="T68" fmla="*/ 131048125 w 64"/>
              <a:gd name="T69" fmla="*/ 161290000 h 72"/>
              <a:gd name="T70" fmla="*/ 131048125 w 64"/>
              <a:gd name="T71" fmla="*/ 156249688 h 72"/>
              <a:gd name="T72" fmla="*/ 136088438 w 64"/>
              <a:gd name="T73" fmla="*/ 166330313 h 72"/>
              <a:gd name="T74" fmla="*/ 136088438 w 64"/>
              <a:gd name="T75" fmla="*/ 161290000 h 72"/>
              <a:gd name="T76" fmla="*/ 100806250 w 64"/>
              <a:gd name="T77" fmla="*/ 156249688 h 72"/>
              <a:gd name="T78" fmla="*/ 100806250 w 64"/>
              <a:gd name="T79" fmla="*/ 171370625 h 72"/>
              <a:gd name="T80" fmla="*/ 95765938 w 64"/>
              <a:gd name="T81" fmla="*/ 166330313 h 72"/>
              <a:gd name="T82" fmla="*/ 100806250 w 64"/>
              <a:gd name="T83" fmla="*/ 156249688 h 72"/>
              <a:gd name="T84" fmla="*/ 115927188 w 64"/>
              <a:gd name="T85" fmla="*/ 176410938 h 72"/>
              <a:gd name="T86" fmla="*/ 110886875 w 64"/>
              <a:gd name="T87" fmla="*/ 171370625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4" h="72">
                <a:moveTo>
                  <a:pt x="48" y="12"/>
                </a:moveTo>
                <a:lnTo>
                  <a:pt x="50" y="12"/>
                </a:lnTo>
                <a:lnTo>
                  <a:pt x="52" y="10"/>
                </a:lnTo>
                <a:lnTo>
                  <a:pt x="52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6" y="10"/>
                </a:lnTo>
                <a:lnTo>
                  <a:pt x="56" y="8"/>
                </a:lnTo>
                <a:lnTo>
                  <a:pt x="56" y="10"/>
                </a:lnTo>
                <a:lnTo>
                  <a:pt x="54" y="10"/>
                </a:lnTo>
                <a:lnTo>
                  <a:pt x="50" y="12"/>
                </a:lnTo>
                <a:lnTo>
                  <a:pt x="50" y="14"/>
                </a:lnTo>
                <a:lnTo>
                  <a:pt x="52" y="14"/>
                </a:lnTo>
                <a:lnTo>
                  <a:pt x="54" y="12"/>
                </a:lnTo>
                <a:lnTo>
                  <a:pt x="54" y="14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58" y="12"/>
                </a:lnTo>
                <a:lnTo>
                  <a:pt x="60" y="10"/>
                </a:lnTo>
                <a:lnTo>
                  <a:pt x="62" y="8"/>
                </a:lnTo>
                <a:lnTo>
                  <a:pt x="64" y="6"/>
                </a:lnTo>
                <a:lnTo>
                  <a:pt x="64" y="4"/>
                </a:lnTo>
                <a:lnTo>
                  <a:pt x="64" y="2"/>
                </a:lnTo>
                <a:lnTo>
                  <a:pt x="64" y="0"/>
                </a:lnTo>
                <a:lnTo>
                  <a:pt x="62" y="2"/>
                </a:lnTo>
                <a:lnTo>
                  <a:pt x="60" y="2"/>
                </a:lnTo>
                <a:lnTo>
                  <a:pt x="58" y="2"/>
                </a:lnTo>
                <a:lnTo>
                  <a:pt x="56" y="2"/>
                </a:lnTo>
                <a:lnTo>
                  <a:pt x="58" y="4"/>
                </a:lnTo>
                <a:lnTo>
                  <a:pt x="56" y="4"/>
                </a:lnTo>
                <a:lnTo>
                  <a:pt x="54" y="4"/>
                </a:lnTo>
                <a:lnTo>
                  <a:pt x="56" y="6"/>
                </a:lnTo>
                <a:lnTo>
                  <a:pt x="54" y="6"/>
                </a:lnTo>
                <a:lnTo>
                  <a:pt x="52" y="6"/>
                </a:lnTo>
                <a:lnTo>
                  <a:pt x="52" y="8"/>
                </a:lnTo>
                <a:lnTo>
                  <a:pt x="50" y="8"/>
                </a:lnTo>
                <a:lnTo>
                  <a:pt x="48" y="10"/>
                </a:lnTo>
                <a:lnTo>
                  <a:pt x="46" y="12"/>
                </a:lnTo>
                <a:lnTo>
                  <a:pt x="48" y="12"/>
                </a:lnTo>
                <a:moveTo>
                  <a:pt x="0" y="72"/>
                </a:moveTo>
                <a:lnTo>
                  <a:pt x="0" y="70"/>
                </a:lnTo>
                <a:lnTo>
                  <a:pt x="0" y="72"/>
                </a:lnTo>
                <a:moveTo>
                  <a:pt x="0" y="60"/>
                </a:moveTo>
                <a:lnTo>
                  <a:pt x="2" y="62"/>
                </a:lnTo>
                <a:lnTo>
                  <a:pt x="4" y="60"/>
                </a:lnTo>
                <a:lnTo>
                  <a:pt x="6" y="58"/>
                </a:lnTo>
                <a:lnTo>
                  <a:pt x="4" y="58"/>
                </a:lnTo>
                <a:lnTo>
                  <a:pt x="2" y="58"/>
                </a:lnTo>
                <a:lnTo>
                  <a:pt x="0" y="60"/>
                </a:lnTo>
                <a:moveTo>
                  <a:pt x="62" y="44"/>
                </a:moveTo>
                <a:lnTo>
                  <a:pt x="60" y="46"/>
                </a:lnTo>
                <a:lnTo>
                  <a:pt x="58" y="48"/>
                </a:lnTo>
                <a:lnTo>
                  <a:pt x="56" y="48"/>
                </a:lnTo>
                <a:lnTo>
                  <a:pt x="54" y="48"/>
                </a:lnTo>
                <a:lnTo>
                  <a:pt x="52" y="50"/>
                </a:lnTo>
                <a:lnTo>
                  <a:pt x="54" y="48"/>
                </a:lnTo>
                <a:lnTo>
                  <a:pt x="54" y="46"/>
                </a:lnTo>
                <a:lnTo>
                  <a:pt x="56" y="46"/>
                </a:lnTo>
                <a:lnTo>
                  <a:pt x="58" y="46"/>
                </a:lnTo>
                <a:lnTo>
                  <a:pt x="60" y="44"/>
                </a:lnTo>
                <a:lnTo>
                  <a:pt x="62" y="44"/>
                </a:lnTo>
                <a:moveTo>
                  <a:pt x="56" y="48"/>
                </a:moveTo>
                <a:lnTo>
                  <a:pt x="56" y="50"/>
                </a:lnTo>
                <a:lnTo>
                  <a:pt x="54" y="52"/>
                </a:lnTo>
                <a:lnTo>
                  <a:pt x="52" y="52"/>
                </a:lnTo>
                <a:lnTo>
                  <a:pt x="50" y="52"/>
                </a:lnTo>
                <a:lnTo>
                  <a:pt x="52" y="50"/>
                </a:lnTo>
                <a:lnTo>
                  <a:pt x="54" y="50"/>
                </a:lnTo>
                <a:lnTo>
                  <a:pt x="56" y="48"/>
                </a:lnTo>
                <a:moveTo>
                  <a:pt x="40" y="50"/>
                </a:moveTo>
                <a:lnTo>
                  <a:pt x="40" y="52"/>
                </a:lnTo>
                <a:lnTo>
                  <a:pt x="40" y="54"/>
                </a:lnTo>
                <a:lnTo>
                  <a:pt x="38" y="54"/>
                </a:lnTo>
                <a:lnTo>
                  <a:pt x="36" y="56"/>
                </a:lnTo>
                <a:lnTo>
                  <a:pt x="34" y="56"/>
                </a:lnTo>
                <a:lnTo>
                  <a:pt x="34" y="54"/>
                </a:lnTo>
                <a:moveTo>
                  <a:pt x="48" y="52"/>
                </a:moveTo>
                <a:lnTo>
                  <a:pt x="48" y="54"/>
                </a:lnTo>
                <a:lnTo>
                  <a:pt x="46" y="56"/>
                </a:lnTo>
                <a:lnTo>
                  <a:pt x="44" y="54"/>
                </a:lnTo>
                <a:lnTo>
                  <a:pt x="46" y="54"/>
                </a:lnTo>
                <a:lnTo>
                  <a:pt x="48" y="52"/>
                </a:lnTo>
                <a:moveTo>
                  <a:pt x="38" y="56"/>
                </a:moveTo>
                <a:lnTo>
                  <a:pt x="38" y="58"/>
                </a:lnTo>
                <a:lnTo>
                  <a:pt x="38" y="56"/>
                </a:lnTo>
                <a:moveTo>
                  <a:pt x="38" y="58"/>
                </a:moveTo>
                <a:lnTo>
                  <a:pt x="36" y="58"/>
                </a:lnTo>
                <a:lnTo>
                  <a:pt x="38" y="58"/>
                </a:lnTo>
                <a:moveTo>
                  <a:pt x="42" y="56"/>
                </a:moveTo>
                <a:lnTo>
                  <a:pt x="42" y="58"/>
                </a:lnTo>
                <a:lnTo>
                  <a:pt x="40" y="58"/>
                </a:lnTo>
                <a:lnTo>
                  <a:pt x="42" y="56"/>
                </a:lnTo>
                <a:moveTo>
                  <a:pt x="52" y="62"/>
                </a:moveTo>
                <a:lnTo>
                  <a:pt x="52" y="64"/>
                </a:lnTo>
                <a:lnTo>
                  <a:pt x="50" y="64"/>
                </a:lnTo>
                <a:lnTo>
                  <a:pt x="50" y="62"/>
                </a:lnTo>
                <a:lnTo>
                  <a:pt x="52" y="62"/>
                </a:lnTo>
                <a:moveTo>
                  <a:pt x="56" y="62"/>
                </a:moveTo>
                <a:lnTo>
                  <a:pt x="54" y="64"/>
                </a:lnTo>
                <a:lnTo>
                  <a:pt x="54" y="66"/>
                </a:lnTo>
                <a:lnTo>
                  <a:pt x="52" y="66"/>
                </a:lnTo>
                <a:lnTo>
                  <a:pt x="52" y="64"/>
                </a:lnTo>
                <a:lnTo>
                  <a:pt x="54" y="64"/>
                </a:lnTo>
                <a:lnTo>
                  <a:pt x="56" y="64"/>
                </a:lnTo>
                <a:lnTo>
                  <a:pt x="56" y="62"/>
                </a:lnTo>
                <a:moveTo>
                  <a:pt x="40" y="62"/>
                </a:moveTo>
                <a:lnTo>
                  <a:pt x="40" y="64"/>
                </a:lnTo>
                <a:lnTo>
                  <a:pt x="42" y="66"/>
                </a:lnTo>
                <a:lnTo>
                  <a:pt x="40" y="68"/>
                </a:lnTo>
                <a:lnTo>
                  <a:pt x="38" y="70"/>
                </a:lnTo>
                <a:lnTo>
                  <a:pt x="38" y="68"/>
                </a:lnTo>
                <a:lnTo>
                  <a:pt x="38" y="66"/>
                </a:lnTo>
                <a:lnTo>
                  <a:pt x="38" y="64"/>
                </a:lnTo>
                <a:lnTo>
                  <a:pt x="40" y="62"/>
                </a:lnTo>
                <a:moveTo>
                  <a:pt x="48" y="66"/>
                </a:moveTo>
                <a:lnTo>
                  <a:pt x="46" y="68"/>
                </a:lnTo>
                <a:lnTo>
                  <a:pt x="46" y="70"/>
                </a:lnTo>
                <a:lnTo>
                  <a:pt x="44" y="70"/>
                </a:lnTo>
                <a:lnTo>
                  <a:pt x="42" y="68"/>
                </a:lnTo>
                <a:lnTo>
                  <a:pt x="44" y="68"/>
                </a:lnTo>
                <a:lnTo>
                  <a:pt x="48" y="6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7" name="Freeform 2049"/>
          <p:cNvSpPr>
            <a:spLocks/>
          </p:cNvSpPr>
          <p:nvPr/>
        </p:nvSpPr>
        <p:spPr bwMode="auto">
          <a:xfrm>
            <a:off x="2163763" y="1597024"/>
            <a:ext cx="50800" cy="25400"/>
          </a:xfrm>
          <a:custGeom>
            <a:avLst/>
            <a:gdLst>
              <a:gd name="T0" fmla="*/ 0 w 32"/>
              <a:gd name="T1" fmla="*/ 15120938 h 16"/>
              <a:gd name="T2" fmla="*/ 5040313 w 32"/>
              <a:gd name="T3" fmla="*/ 15120938 h 16"/>
              <a:gd name="T4" fmla="*/ 10080625 w 32"/>
              <a:gd name="T5" fmla="*/ 15120938 h 16"/>
              <a:gd name="T6" fmla="*/ 10080625 w 32"/>
              <a:gd name="T7" fmla="*/ 20161250 h 16"/>
              <a:gd name="T8" fmla="*/ 15120938 w 32"/>
              <a:gd name="T9" fmla="*/ 20161250 h 16"/>
              <a:gd name="T10" fmla="*/ 10080625 w 32"/>
              <a:gd name="T11" fmla="*/ 25201563 h 16"/>
              <a:gd name="T12" fmla="*/ 15120938 w 32"/>
              <a:gd name="T13" fmla="*/ 25201563 h 16"/>
              <a:gd name="T14" fmla="*/ 15120938 w 32"/>
              <a:gd name="T15" fmla="*/ 30241875 h 16"/>
              <a:gd name="T16" fmla="*/ 20161250 w 32"/>
              <a:gd name="T17" fmla="*/ 35282188 h 16"/>
              <a:gd name="T18" fmla="*/ 20161250 w 32"/>
              <a:gd name="T19" fmla="*/ 40322500 h 16"/>
              <a:gd name="T20" fmla="*/ 25201563 w 32"/>
              <a:gd name="T21" fmla="*/ 40322500 h 16"/>
              <a:gd name="T22" fmla="*/ 30241875 w 32"/>
              <a:gd name="T23" fmla="*/ 35282188 h 16"/>
              <a:gd name="T24" fmla="*/ 35282188 w 32"/>
              <a:gd name="T25" fmla="*/ 35282188 h 16"/>
              <a:gd name="T26" fmla="*/ 40322500 w 32"/>
              <a:gd name="T27" fmla="*/ 35282188 h 16"/>
              <a:gd name="T28" fmla="*/ 40322500 w 32"/>
              <a:gd name="T29" fmla="*/ 30241875 h 16"/>
              <a:gd name="T30" fmla="*/ 45362813 w 32"/>
              <a:gd name="T31" fmla="*/ 30241875 h 16"/>
              <a:gd name="T32" fmla="*/ 50403125 w 32"/>
              <a:gd name="T33" fmla="*/ 25201563 h 16"/>
              <a:gd name="T34" fmla="*/ 60483750 w 32"/>
              <a:gd name="T35" fmla="*/ 20161250 h 16"/>
              <a:gd name="T36" fmla="*/ 65524063 w 32"/>
              <a:gd name="T37" fmla="*/ 20161250 h 16"/>
              <a:gd name="T38" fmla="*/ 70564375 w 32"/>
              <a:gd name="T39" fmla="*/ 20161250 h 16"/>
              <a:gd name="T40" fmla="*/ 75604688 w 32"/>
              <a:gd name="T41" fmla="*/ 15120938 h 16"/>
              <a:gd name="T42" fmla="*/ 80645000 w 32"/>
              <a:gd name="T43" fmla="*/ 10080625 h 16"/>
              <a:gd name="T44" fmla="*/ 80645000 w 32"/>
              <a:gd name="T45" fmla="*/ 5040313 h 16"/>
              <a:gd name="T46" fmla="*/ 75604688 w 32"/>
              <a:gd name="T47" fmla="*/ 5040313 h 16"/>
              <a:gd name="T48" fmla="*/ 75604688 w 32"/>
              <a:gd name="T49" fmla="*/ 5040313 h 16"/>
              <a:gd name="T50" fmla="*/ 70564375 w 32"/>
              <a:gd name="T51" fmla="*/ 0 h 16"/>
              <a:gd name="T52" fmla="*/ 60483750 w 32"/>
              <a:gd name="T53" fmla="*/ 0 h 16"/>
              <a:gd name="T54" fmla="*/ 55443438 w 32"/>
              <a:gd name="T55" fmla="*/ 0 h 16"/>
              <a:gd name="T56" fmla="*/ 50403125 w 32"/>
              <a:gd name="T57" fmla="*/ 5040313 h 16"/>
              <a:gd name="T58" fmla="*/ 30241875 w 32"/>
              <a:gd name="T59" fmla="*/ 5040313 h 16"/>
              <a:gd name="T60" fmla="*/ 25201563 w 32"/>
              <a:gd name="T61" fmla="*/ 5040313 h 16"/>
              <a:gd name="T62" fmla="*/ 20161250 w 32"/>
              <a:gd name="T63" fmla="*/ 5040313 h 16"/>
              <a:gd name="T64" fmla="*/ 15120938 w 32"/>
              <a:gd name="T65" fmla="*/ 5040313 h 16"/>
              <a:gd name="T66" fmla="*/ 15120938 w 32"/>
              <a:gd name="T67" fmla="*/ 5040313 h 16"/>
              <a:gd name="T68" fmla="*/ 10080625 w 32"/>
              <a:gd name="T69" fmla="*/ 10080625 h 16"/>
              <a:gd name="T70" fmla="*/ 5040313 w 32"/>
              <a:gd name="T71" fmla="*/ 10080625 h 16"/>
              <a:gd name="T72" fmla="*/ 0 w 32"/>
              <a:gd name="T73" fmla="*/ 10080625 h 16"/>
              <a:gd name="T74" fmla="*/ 0 w 32"/>
              <a:gd name="T75" fmla="*/ 15120938 h 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" h="16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8" y="14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6"/>
                </a:lnTo>
                <a:lnTo>
                  <a:pt x="32" y="4"/>
                </a:lnTo>
                <a:lnTo>
                  <a:pt x="32" y="2"/>
                </a:lnTo>
                <a:lnTo>
                  <a:pt x="30" y="2"/>
                </a:lnTo>
                <a:lnTo>
                  <a:pt x="28" y="0"/>
                </a:lnTo>
                <a:lnTo>
                  <a:pt x="24" y="0"/>
                </a:lnTo>
                <a:lnTo>
                  <a:pt x="22" y="0"/>
                </a:lnTo>
                <a:lnTo>
                  <a:pt x="20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8" name="Freeform 2050"/>
          <p:cNvSpPr>
            <a:spLocks/>
          </p:cNvSpPr>
          <p:nvPr/>
        </p:nvSpPr>
        <p:spPr bwMode="auto">
          <a:xfrm>
            <a:off x="2163763" y="1597024"/>
            <a:ext cx="50800" cy="25400"/>
          </a:xfrm>
          <a:custGeom>
            <a:avLst/>
            <a:gdLst>
              <a:gd name="T0" fmla="*/ 0 w 32"/>
              <a:gd name="T1" fmla="*/ 15120938 h 16"/>
              <a:gd name="T2" fmla="*/ 5040313 w 32"/>
              <a:gd name="T3" fmla="*/ 15120938 h 16"/>
              <a:gd name="T4" fmla="*/ 10080625 w 32"/>
              <a:gd name="T5" fmla="*/ 15120938 h 16"/>
              <a:gd name="T6" fmla="*/ 10080625 w 32"/>
              <a:gd name="T7" fmla="*/ 20161250 h 16"/>
              <a:gd name="T8" fmla="*/ 15120938 w 32"/>
              <a:gd name="T9" fmla="*/ 20161250 h 16"/>
              <a:gd name="T10" fmla="*/ 10080625 w 32"/>
              <a:gd name="T11" fmla="*/ 25201563 h 16"/>
              <a:gd name="T12" fmla="*/ 15120938 w 32"/>
              <a:gd name="T13" fmla="*/ 25201563 h 16"/>
              <a:gd name="T14" fmla="*/ 15120938 w 32"/>
              <a:gd name="T15" fmla="*/ 30241875 h 16"/>
              <a:gd name="T16" fmla="*/ 20161250 w 32"/>
              <a:gd name="T17" fmla="*/ 35282188 h 16"/>
              <a:gd name="T18" fmla="*/ 20161250 w 32"/>
              <a:gd name="T19" fmla="*/ 40322500 h 16"/>
              <a:gd name="T20" fmla="*/ 25201563 w 32"/>
              <a:gd name="T21" fmla="*/ 40322500 h 16"/>
              <a:gd name="T22" fmla="*/ 30241875 w 32"/>
              <a:gd name="T23" fmla="*/ 35282188 h 16"/>
              <a:gd name="T24" fmla="*/ 35282188 w 32"/>
              <a:gd name="T25" fmla="*/ 35282188 h 16"/>
              <a:gd name="T26" fmla="*/ 40322500 w 32"/>
              <a:gd name="T27" fmla="*/ 35282188 h 16"/>
              <a:gd name="T28" fmla="*/ 40322500 w 32"/>
              <a:gd name="T29" fmla="*/ 30241875 h 16"/>
              <a:gd name="T30" fmla="*/ 45362813 w 32"/>
              <a:gd name="T31" fmla="*/ 30241875 h 16"/>
              <a:gd name="T32" fmla="*/ 50403125 w 32"/>
              <a:gd name="T33" fmla="*/ 25201563 h 16"/>
              <a:gd name="T34" fmla="*/ 60483750 w 32"/>
              <a:gd name="T35" fmla="*/ 20161250 h 16"/>
              <a:gd name="T36" fmla="*/ 65524063 w 32"/>
              <a:gd name="T37" fmla="*/ 20161250 h 16"/>
              <a:gd name="T38" fmla="*/ 70564375 w 32"/>
              <a:gd name="T39" fmla="*/ 20161250 h 16"/>
              <a:gd name="T40" fmla="*/ 75604688 w 32"/>
              <a:gd name="T41" fmla="*/ 15120938 h 16"/>
              <a:gd name="T42" fmla="*/ 80645000 w 32"/>
              <a:gd name="T43" fmla="*/ 10080625 h 16"/>
              <a:gd name="T44" fmla="*/ 80645000 w 32"/>
              <a:gd name="T45" fmla="*/ 5040313 h 16"/>
              <a:gd name="T46" fmla="*/ 75604688 w 32"/>
              <a:gd name="T47" fmla="*/ 5040313 h 16"/>
              <a:gd name="T48" fmla="*/ 75604688 w 32"/>
              <a:gd name="T49" fmla="*/ 5040313 h 16"/>
              <a:gd name="T50" fmla="*/ 70564375 w 32"/>
              <a:gd name="T51" fmla="*/ 0 h 16"/>
              <a:gd name="T52" fmla="*/ 60483750 w 32"/>
              <a:gd name="T53" fmla="*/ 0 h 16"/>
              <a:gd name="T54" fmla="*/ 55443438 w 32"/>
              <a:gd name="T55" fmla="*/ 0 h 16"/>
              <a:gd name="T56" fmla="*/ 50403125 w 32"/>
              <a:gd name="T57" fmla="*/ 5040313 h 16"/>
              <a:gd name="T58" fmla="*/ 30241875 w 32"/>
              <a:gd name="T59" fmla="*/ 5040313 h 16"/>
              <a:gd name="T60" fmla="*/ 25201563 w 32"/>
              <a:gd name="T61" fmla="*/ 5040313 h 16"/>
              <a:gd name="T62" fmla="*/ 20161250 w 32"/>
              <a:gd name="T63" fmla="*/ 5040313 h 16"/>
              <a:gd name="T64" fmla="*/ 15120938 w 32"/>
              <a:gd name="T65" fmla="*/ 5040313 h 16"/>
              <a:gd name="T66" fmla="*/ 15120938 w 32"/>
              <a:gd name="T67" fmla="*/ 5040313 h 16"/>
              <a:gd name="T68" fmla="*/ 10080625 w 32"/>
              <a:gd name="T69" fmla="*/ 10080625 h 16"/>
              <a:gd name="T70" fmla="*/ 5040313 w 32"/>
              <a:gd name="T71" fmla="*/ 10080625 h 16"/>
              <a:gd name="T72" fmla="*/ 0 w 32"/>
              <a:gd name="T73" fmla="*/ 10080625 h 16"/>
              <a:gd name="T74" fmla="*/ 0 w 32"/>
              <a:gd name="T75" fmla="*/ 15120938 h 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" h="16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8" y="14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4" y="8"/>
                </a:lnTo>
                <a:lnTo>
                  <a:pt x="26" y="8"/>
                </a:lnTo>
                <a:lnTo>
                  <a:pt x="28" y="8"/>
                </a:lnTo>
                <a:lnTo>
                  <a:pt x="30" y="6"/>
                </a:lnTo>
                <a:lnTo>
                  <a:pt x="32" y="4"/>
                </a:lnTo>
                <a:lnTo>
                  <a:pt x="32" y="2"/>
                </a:lnTo>
                <a:lnTo>
                  <a:pt x="30" y="2"/>
                </a:lnTo>
                <a:lnTo>
                  <a:pt x="28" y="0"/>
                </a:lnTo>
                <a:lnTo>
                  <a:pt x="24" y="0"/>
                </a:lnTo>
                <a:lnTo>
                  <a:pt x="22" y="0"/>
                </a:lnTo>
                <a:lnTo>
                  <a:pt x="20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39" name="Freeform 2051"/>
          <p:cNvSpPr>
            <a:spLocks/>
          </p:cNvSpPr>
          <p:nvPr/>
        </p:nvSpPr>
        <p:spPr bwMode="auto">
          <a:xfrm>
            <a:off x="2182816" y="1489074"/>
            <a:ext cx="85725" cy="19051"/>
          </a:xfrm>
          <a:custGeom>
            <a:avLst/>
            <a:gdLst>
              <a:gd name="T0" fmla="*/ 115927188 w 54"/>
              <a:gd name="T1" fmla="*/ 5040313 h 12"/>
              <a:gd name="T2" fmla="*/ 120967500 w 54"/>
              <a:gd name="T3" fmla="*/ 5040313 h 12"/>
              <a:gd name="T4" fmla="*/ 126007813 w 54"/>
              <a:gd name="T5" fmla="*/ 5040313 h 12"/>
              <a:gd name="T6" fmla="*/ 131048125 w 54"/>
              <a:gd name="T7" fmla="*/ 5040313 h 12"/>
              <a:gd name="T8" fmla="*/ 136088438 w 54"/>
              <a:gd name="T9" fmla="*/ 0 h 12"/>
              <a:gd name="T10" fmla="*/ 131048125 w 54"/>
              <a:gd name="T11" fmla="*/ 0 h 12"/>
              <a:gd name="T12" fmla="*/ 120967500 w 54"/>
              <a:gd name="T13" fmla="*/ 0 h 12"/>
              <a:gd name="T14" fmla="*/ 115927188 w 54"/>
              <a:gd name="T15" fmla="*/ 0 h 12"/>
              <a:gd name="T16" fmla="*/ 110886875 w 54"/>
              <a:gd name="T17" fmla="*/ 0 h 12"/>
              <a:gd name="T18" fmla="*/ 105846563 w 54"/>
              <a:gd name="T19" fmla="*/ 0 h 12"/>
              <a:gd name="T20" fmla="*/ 100806250 w 54"/>
              <a:gd name="T21" fmla="*/ 0 h 12"/>
              <a:gd name="T22" fmla="*/ 95765938 w 54"/>
              <a:gd name="T23" fmla="*/ 0 h 12"/>
              <a:gd name="T24" fmla="*/ 90725625 w 54"/>
              <a:gd name="T25" fmla="*/ 0 h 12"/>
              <a:gd name="T26" fmla="*/ 90725625 w 54"/>
              <a:gd name="T27" fmla="*/ 0 h 12"/>
              <a:gd name="T28" fmla="*/ 85685313 w 54"/>
              <a:gd name="T29" fmla="*/ 0 h 12"/>
              <a:gd name="T30" fmla="*/ 80645000 w 54"/>
              <a:gd name="T31" fmla="*/ 0 h 12"/>
              <a:gd name="T32" fmla="*/ 75604688 w 54"/>
              <a:gd name="T33" fmla="*/ 0 h 12"/>
              <a:gd name="T34" fmla="*/ 70564375 w 54"/>
              <a:gd name="T35" fmla="*/ 5040313 h 12"/>
              <a:gd name="T36" fmla="*/ 60483750 w 54"/>
              <a:gd name="T37" fmla="*/ 5040313 h 12"/>
              <a:gd name="T38" fmla="*/ 55443438 w 54"/>
              <a:gd name="T39" fmla="*/ 5040313 h 12"/>
              <a:gd name="T40" fmla="*/ 50403125 w 54"/>
              <a:gd name="T41" fmla="*/ 5040313 h 12"/>
              <a:gd name="T42" fmla="*/ 45362813 w 54"/>
              <a:gd name="T43" fmla="*/ 5040313 h 12"/>
              <a:gd name="T44" fmla="*/ 40322500 w 54"/>
              <a:gd name="T45" fmla="*/ 5040313 h 12"/>
              <a:gd name="T46" fmla="*/ 30241875 w 54"/>
              <a:gd name="T47" fmla="*/ 5040313 h 12"/>
              <a:gd name="T48" fmla="*/ 25201563 w 54"/>
              <a:gd name="T49" fmla="*/ 5040313 h 12"/>
              <a:gd name="T50" fmla="*/ 25201563 w 54"/>
              <a:gd name="T51" fmla="*/ 5040313 h 12"/>
              <a:gd name="T52" fmla="*/ 20161250 w 54"/>
              <a:gd name="T53" fmla="*/ 10080625 h 12"/>
              <a:gd name="T54" fmla="*/ 15120938 w 54"/>
              <a:gd name="T55" fmla="*/ 10080625 h 12"/>
              <a:gd name="T56" fmla="*/ 10080625 w 54"/>
              <a:gd name="T57" fmla="*/ 10080625 h 12"/>
              <a:gd name="T58" fmla="*/ 5040313 w 54"/>
              <a:gd name="T59" fmla="*/ 15120938 h 12"/>
              <a:gd name="T60" fmla="*/ 0 w 54"/>
              <a:gd name="T61" fmla="*/ 20161250 h 12"/>
              <a:gd name="T62" fmla="*/ 0 w 54"/>
              <a:gd name="T63" fmla="*/ 25201563 h 12"/>
              <a:gd name="T64" fmla="*/ 5040313 w 54"/>
              <a:gd name="T65" fmla="*/ 25201563 h 12"/>
              <a:gd name="T66" fmla="*/ 10080625 w 54"/>
              <a:gd name="T67" fmla="*/ 25201563 h 12"/>
              <a:gd name="T68" fmla="*/ 15120938 w 54"/>
              <a:gd name="T69" fmla="*/ 30241875 h 12"/>
              <a:gd name="T70" fmla="*/ 20161250 w 54"/>
              <a:gd name="T71" fmla="*/ 30241875 h 12"/>
              <a:gd name="T72" fmla="*/ 25201563 w 54"/>
              <a:gd name="T73" fmla="*/ 30241875 h 12"/>
              <a:gd name="T74" fmla="*/ 30241875 w 54"/>
              <a:gd name="T75" fmla="*/ 30241875 h 12"/>
              <a:gd name="T76" fmla="*/ 35282188 w 54"/>
              <a:gd name="T77" fmla="*/ 25201563 h 12"/>
              <a:gd name="T78" fmla="*/ 40322500 w 54"/>
              <a:gd name="T79" fmla="*/ 25201563 h 12"/>
              <a:gd name="T80" fmla="*/ 45362813 w 54"/>
              <a:gd name="T81" fmla="*/ 25201563 h 12"/>
              <a:gd name="T82" fmla="*/ 50403125 w 54"/>
              <a:gd name="T83" fmla="*/ 25201563 h 12"/>
              <a:gd name="T84" fmla="*/ 55443438 w 54"/>
              <a:gd name="T85" fmla="*/ 25201563 h 12"/>
              <a:gd name="T86" fmla="*/ 60483750 w 54"/>
              <a:gd name="T87" fmla="*/ 25201563 h 12"/>
              <a:gd name="T88" fmla="*/ 65524063 w 54"/>
              <a:gd name="T89" fmla="*/ 25201563 h 12"/>
              <a:gd name="T90" fmla="*/ 70564375 w 54"/>
              <a:gd name="T91" fmla="*/ 25201563 h 12"/>
              <a:gd name="T92" fmla="*/ 80645000 w 54"/>
              <a:gd name="T93" fmla="*/ 25201563 h 12"/>
              <a:gd name="T94" fmla="*/ 85685313 w 54"/>
              <a:gd name="T95" fmla="*/ 20161250 h 12"/>
              <a:gd name="T96" fmla="*/ 90725625 w 54"/>
              <a:gd name="T97" fmla="*/ 20161250 h 12"/>
              <a:gd name="T98" fmla="*/ 95765938 w 54"/>
              <a:gd name="T99" fmla="*/ 20161250 h 12"/>
              <a:gd name="T100" fmla="*/ 100806250 w 54"/>
              <a:gd name="T101" fmla="*/ 15120938 h 12"/>
              <a:gd name="T102" fmla="*/ 95765938 w 54"/>
              <a:gd name="T103" fmla="*/ 10080625 h 12"/>
              <a:gd name="T104" fmla="*/ 90725625 w 54"/>
              <a:gd name="T105" fmla="*/ 15120938 h 12"/>
              <a:gd name="T106" fmla="*/ 85685313 w 54"/>
              <a:gd name="T107" fmla="*/ 15120938 h 12"/>
              <a:gd name="T108" fmla="*/ 90725625 w 54"/>
              <a:gd name="T109" fmla="*/ 10080625 h 12"/>
              <a:gd name="T110" fmla="*/ 95765938 w 54"/>
              <a:gd name="T111" fmla="*/ 10080625 h 12"/>
              <a:gd name="T112" fmla="*/ 100806250 w 54"/>
              <a:gd name="T113" fmla="*/ 10080625 h 12"/>
              <a:gd name="T114" fmla="*/ 105846563 w 54"/>
              <a:gd name="T115" fmla="*/ 10080625 h 12"/>
              <a:gd name="T116" fmla="*/ 110886875 w 54"/>
              <a:gd name="T117" fmla="*/ 10080625 h 12"/>
              <a:gd name="T118" fmla="*/ 115927188 w 54"/>
              <a:gd name="T119" fmla="*/ 5040313 h 12"/>
              <a:gd name="T120" fmla="*/ 115927188 w 54"/>
              <a:gd name="T121" fmla="*/ 5040313 h 1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4" h="12">
                <a:moveTo>
                  <a:pt x="46" y="2"/>
                </a:move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2" y="0"/>
                </a:lnTo>
                <a:lnTo>
                  <a:pt x="48" y="0"/>
                </a:lnTo>
                <a:lnTo>
                  <a:pt x="46" y="0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2" y="10"/>
                </a:lnTo>
                <a:lnTo>
                  <a:pt x="34" y="8"/>
                </a:lnTo>
                <a:lnTo>
                  <a:pt x="36" y="8"/>
                </a:lnTo>
                <a:lnTo>
                  <a:pt x="38" y="8"/>
                </a:lnTo>
                <a:lnTo>
                  <a:pt x="40" y="6"/>
                </a:lnTo>
                <a:lnTo>
                  <a:pt x="38" y="4"/>
                </a:lnTo>
                <a:lnTo>
                  <a:pt x="36" y="6"/>
                </a:lnTo>
                <a:lnTo>
                  <a:pt x="34" y="6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0" name="Freeform 2052"/>
          <p:cNvSpPr>
            <a:spLocks/>
          </p:cNvSpPr>
          <p:nvPr/>
        </p:nvSpPr>
        <p:spPr bwMode="auto">
          <a:xfrm>
            <a:off x="2182816" y="1489074"/>
            <a:ext cx="85725" cy="19051"/>
          </a:xfrm>
          <a:custGeom>
            <a:avLst/>
            <a:gdLst>
              <a:gd name="T0" fmla="*/ 115927188 w 54"/>
              <a:gd name="T1" fmla="*/ 5040313 h 12"/>
              <a:gd name="T2" fmla="*/ 120967500 w 54"/>
              <a:gd name="T3" fmla="*/ 5040313 h 12"/>
              <a:gd name="T4" fmla="*/ 126007813 w 54"/>
              <a:gd name="T5" fmla="*/ 5040313 h 12"/>
              <a:gd name="T6" fmla="*/ 131048125 w 54"/>
              <a:gd name="T7" fmla="*/ 5040313 h 12"/>
              <a:gd name="T8" fmla="*/ 136088438 w 54"/>
              <a:gd name="T9" fmla="*/ 0 h 12"/>
              <a:gd name="T10" fmla="*/ 131048125 w 54"/>
              <a:gd name="T11" fmla="*/ 0 h 12"/>
              <a:gd name="T12" fmla="*/ 120967500 w 54"/>
              <a:gd name="T13" fmla="*/ 0 h 12"/>
              <a:gd name="T14" fmla="*/ 115927188 w 54"/>
              <a:gd name="T15" fmla="*/ 0 h 12"/>
              <a:gd name="T16" fmla="*/ 110886875 w 54"/>
              <a:gd name="T17" fmla="*/ 0 h 12"/>
              <a:gd name="T18" fmla="*/ 105846563 w 54"/>
              <a:gd name="T19" fmla="*/ 0 h 12"/>
              <a:gd name="T20" fmla="*/ 100806250 w 54"/>
              <a:gd name="T21" fmla="*/ 0 h 12"/>
              <a:gd name="T22" fmla="*/ 95765938 w 54"/>
              <a:gd name="T23" fmla="*/ 0 h 12"/>
              <a:gd name="T24" fmla="*/ 90725625 w 54"/>
              <a:gd name="T25" fmla="*/ 0 h 12"/>
              <a:gd name="T26" fmla="*/ 90725625 w 54"/>
              <a:gd name="T27" fmla="*/ 0 h 12"/>
              <a:gd name="T28" fmla="*/ 85685313 w 54"/>
              <a:gd name="T29" fmla="*/ 0 h 12"/>
              <a:gd name="T30" fmla="*/ 80645000 w 54"/>
              <a:gd name="T31" fmla="*/ 0 h 12"/>
              <a:gd name="T32" fmla="*/ 75604688 w 54"/>
              <a:gd name="T33" fmla="*/ 0 h 12"/>
              <a:gd name="T34" fmla="*/ 70564375 w 54"/>
              <a:gd name="T35" fmla="*/ 5040313 h 12"/>
              <a:gd name="T36" fmla="*/ 60483750 w 54"/>
              <a:gd name="T37" fmla="*/ 5040313 h 12"/>
              <a:gd name="T38" fmla="*/ 55443438 w 54"/>
              <a:gd name="T39" fmla="*/ 5040313 h 12"/>
              <a:gd name="T40" fmla="*/ 50403125 w 54"/>
              <a:gd name="T41" fmla="*/ 5040313 h 12"/>
              <a:gd name="T42" fmla="*/ 45362813 w 54"/>
              <a:gd name="T43" fmla="*/ 5040313 h 12"/>
              <a:gd name="T44" fmla="*/ 40322500 w 54"/>
              <a:gd name="T45" fmla="*/ 5040313 h 12"/>
              <a:gd name="T46" fmla="*/ 30241875 w 54"/>
              <a:gd name="T47" fmla="*/ 5040313 h 12"/>
              <a:gd name="T48" fmla="*/ 25201563 w 54"/>
              <a:gd name="T49" fmla="*/ 5040313 h 12"/>
              <a:gd name="T50" fmla="*/ 25201563 w 54"/>
              <a:gd name="T51" fmla="*/ 5040313 h 12"/>
              <a:gd name="T52" fmla="*/ 20161250 w 54"/>
              <a:gd name="T53" fmla="*/ 10080625 h 12"/>
              <a:gd name="T54" fmla="*/ 15120938 w 54"/>
              <a:gd name="T55" fmla="*/ 10080625 h 12"/>
              <a:gd name="T56" fmla="*/ 10080625 w 54"/>
              <a:gd name="T57" fmla="*/ 10080625 h 12"/>
              <a:gd name="T58" fmla="*/ 5040313 w 54"/>
              <a:gd name="T59" fmla="*/ 15120938 h 12"/>
              <a:gd name="T60" fmla="*/ 0 w 54"/>
              <a:gd name="T61" fmla="*/ 20161250 h 12"/>
              <a:gd name="T62" fmla="*/ 0 w 54"/>
              <a:gd name="T63" fmla="*/ 25201563 h 12"/>
              <a:gd name="T64" fmla="*/ 5040313 w 54"/>
              <a:gd name="T65" fmla="*/ 25201563 h 12"/>
              <a:gd name="T66" fmla="*/ 10080625 w 54"/>
              <a:gd name="T67" fmla="*/ 25201563 h 12"/>
              <a:gd name="T68" fmla="*/ 15120938 w 54"/>
              <a:gd name="T69" fmla="*/ 30241875 h 12"/>
              <a:gd name="T70" fmla="*/ 20161250 w 54"/>
              <a:gd name="T71" fmla="*/ 30241875 h 12"/>
              <a:gd name="T72" fmla="*/ 25201563 w 54"/>
              <a:gd name="T73" fmla="*/ 30241875 h 12"/>
              <a:gd name="T74" fmla="*/ 30241875 w 54"/>
              <a:gd name="T75" fmla="*/ 30241875 h 12"/>
              <a:gd name="T76" fmla="*/ 35282188 w 54"/>
              <a:gd name="T77" fmla="*/ 25201563 h 12"/>
              <a:gd name="T78" fmla="*/ 40322500 w 54"/>
              <a:gd name="T79" fmla="*/ 25201563 h 12"/>
              <a:gd name="T80" fmla="*/ 45362813 w 54"/>
              <a:gd name="T81" fmla="*/ 25201563 h 12"/>
              <a:gd name="T82" fmla="*/ 50403125 w 54"/>
              <a:gd name="T83" fmla="*/ 25201563 h 12"/>
              <a:gd name="T84" fmla="*/ 55443438 w 54"/>
              <a:gd name="T85" fmla="*/ 25201563 h 12"/>
              <a:gd name="T86" fmla="*/ 60483750 w 54"/>
              <a:gd name="T87" fmla="*/ 25201563 h 12"/>
              <a:gd name="T88" fmla="*/ 65524063 w 54"/>
              <a:gd name="T89" fmla="*/ 25201563 h 12"/>
              <a:gd name="T90" fmla="*/ 70564375 w 54"/>
              <a:gd name="T91" fmla="*/ 25201563 h 12"/>
              <a:gd name="T92" fmla="*/ 80645000 w 54"/>
              <a:gd name="T93" fmla="*/ 25201563 h 12"/>
              <a:gd name="T94" fmla="*/ 85685313 w 54"/>
              <a:gd name="T95" fmla="*/ 20161250 h 12"/>
              <a:gd name="T96" fmla="*/ 90725625 w 54"/>
              <a:gd name="T97" fmla="*/ 20161250 h 12"/>
              <a:gd name="T98" fmla="*/ 95765938 w 54"/>
              <a:gd name="T99" fmla="*/ 20161250 h 12"/>
              <a:gd name="T100" fmla="*/ 100806250 w 54"/>
              <a:gd name="T101" fmla="*/ 15120938 h 12"/>
              <a:gd name="T102" fmla="*/ 95765938 w 54"/>
              <a:gd name="T103" fmla="*/ 10080625 h 12"/>
              <a:gd name="T104" fmla="*/ 90725625 w 54"/>
              <a:gd name="T105" fmla="*/ 15120938 h 12"/>
              <a:gd name="T106" fmla="*/ 85685313 w 54"/>
              <a:gd name="T107" fmla="*/ 15120938 h 12"/>
              <a:gd name="T108" fmla="*/ 90725625 w 54"/>
              <a:gd name="T109" fmla="*/ 10080625 h 12"/>
              <a:gd name="T110" fmla="*/ 95765938 w 54"/>
              <a:gd name="T111" fmla="*/ 10080625 h 12"/>
              <a:gd name="T112" fmla="*/ 100806250 w 54"/>
              <a:gd name="T113" fmla="*/ 10080625 h 12"/>
              <a:gd name="T114" fmla="*/ 105846563 w 54"/>
              <a:gd name="T115" fmla="*/ 10080625 h 12"/>
              <a:gd name="T116" fmla="*/ 110886875 w 54"/>
              <a:gd name="T117" fmla="*/ 10080625 h 12"/>
              <a:gd name="T118" fmla="*/ 115927188 w 54"/>
              <a:gd name="T119" fmla="*/ 5040313 h 12"/>
              <a:gd name="T120" fmla="*/ 115927188 w 54"/>
              <a:gd name="T121" fmla="*/ 5040313 h 1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4" h="12">
                <a:moveTo>
                  <a:pt x="46" y="2"/>
                </a:move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2" y="0"/>
                </a:lnTo>
                <a:lnTo>
                  <a:pt x="48" y="0"/>
                </a:lnTo>
                <a:lnTo>
                  <a:pt x="46" y="0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2" y="2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32" y="10"/>
                </a:lnTo>
                <a:lnTo>
                  <a:pt x="34" y="8"/>
                </a:lnTo>
                <a:lnTo>
                  <a:pt x="36" y="8"/>
                </a:lnTo>
                <a:lnTo>
                  <a:pt x="38" y="8"/>
                </a:lnTo>
                <a:lnTo>
                  <a:pt x="40" y="6"/>
                </a:lnTo>
                <a:lnTo>
                  <a:pt x="38" y="4"/>
                </a:lnTo>
                <a:lnTo>
                  <a:pt x="36" y="6"/>
                </a:lnTo>
                <a:lnTo>
                  <a:pt x="34" y="6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2" y="4"/>
                </a:lnTo>
                <a:lnTo>
                  <a:pt x="44" y="4"/>
                </a:lnTo>
                <a:lnTo>
                  <a:pt x="4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1" name="Freeform 2053"/>
          <p:cNvSpPr>
            <a:spLocks/>
          </p:cNvSpPr>
          <p:nvPr/>
        </p:nvSpPr>
        <p:spPr bwMode="auto">
          <a:xfrm>
            <a:off x="2211391" y="1473200"/>
            <a:ext cx="79375" cy="12700"/>
          </a:xfrm>
          <a:custGeom>
            <a:avLst/>
            <a:gdLst>
              <a:gd name="T0" fmla="*/ 95765938 w 50"/>
              <a:gd name="T1" fmla="*/ 15120938 h 8"/>
              <a:gd name="T2" fmla="*/ 100806250 w 50"/>
              <a:gd name="T3" fmla="*/ 15120938 h 8"/>
              <a:gd name="T4" fmla="*/ 105846563 w 50"/>
              <a:gd name="T5" fmla="*/ 15120938 h 8"/>
              <a:gd name="T6" fmla="*/ 110886875 w 50"/>
              <a:gd name="T7" fmla="*/ 15120938 h 8"/>
              <a:gd name="T8" fmla="*/ 110886875 w 50"/>
              <a:gd name="T9" fmla="*/ 15120938 h 8"/>
              <a:gd name="T10" fmla="*/ 115927188 w 50"/>
              <a:gd name="T11" fmla="*/ 15120938 h 8"/>
              <a:gd name="T12" fmla="*/ 120967500 w 50"/>
              <a:gd name="T13" fmla="*/ 10080625 h 8"/>
              <a:gd name="T14" fmla="*/ 126007813 w 50"/>
              <a:gd name="T15" fmla="*/ 10080625 h 8"/>
              <a:gd name="T16" fmla="*/ 120967500 w 50"/>
              <a:gd name="T17" fmla="*/ 5040313 h 8"/>
              <a:gd name="T18" fmla="*/ 115927188 w 50"/>
              <a:gd name="T19" fmla="*/ 5040313 h 8"/>
              <a:gd name="T20" fmla="*/ 110886875 w 50"/>
              <a:gd name="T21" fmla="*/ 0 h 8"/>
              <a:gd name="T22" fmla="*/ 105846563 w 50"/>
              <a:gd name="T23" fmla="*/ 0 h 8"/>
              <a:gd name="T24" fmla="*/ 100806250 w 50"/>
              <a:gd name="T25" fmla="*/ 0 h 8"/>
              <a:gd name="T26" fmla="*/ 95765938 w 50"/>
              <a:gd name="T27" fmla="*/ 0 h 8"/>
              <a:gd name="T28" fmla="*/ 90725625 w 50"/>
              <a:gd name="T29" fmla="*/ 0 h 8"/>
              <a:gd name="T30" fmla="*/ 80645000 w 50"/>
              <a:gd name="T31" fmla="*/ 0 h 8"/>
              <a:gd name="T32" fmla="*/ 75604688 w 50"/>
              <a:gd name="T33" fmla="*/ 5040313 h 8"/>
              <a:gd name="T34" fmla="*/ 70564375 w 50"/>
              <a:gd name="T35" fmla="*/ 5040313 h 8"/>
              <a:gd name="T36" fmla="*/ 65524063 w 50"/>
              <a:gd name="T37" fmla="*/ 5040313 h 8"/>
              <a:gd name="T38" fmla="*/ 65524063 w 50"/>
              <a:gd name="T39" fmla="*/ 5040313 h 8"/>
              <a:gd name="T40" fmla="*/ 60483750 w 50"/>
              <a:gd name="T41" fmla="*/ 10080625 h 8"/>
              <a:gd name="T42" fmla="*/ 55443438 w 50"/>
              <a:gd name="T43" fmla="*/ 10080625 h 8"/>
              <a:gd name="T44" fmla="*/ 45362813 w 50"/>
              <a:gd name="T45" fmla="*/ 10080625 h 8"/>
              <a:gd name="T46" fmla="*/ 40322500 w 50"/>
              <a:gd name="T47" fmla="*/ 10080625 h 8"/>
              <a:gd name="T48" fmla="*/ 35282188 w 50"/>
              <a:gd name="T49" fmla="*/ 10080625 h 8"/>
              <a:gd name="T50" fmla="*/ 30241875 w 50"/>
              <a:gd name="T51" fmla="*/ 10080625 h 8"/>
              <a:gd name="T52" fmla="*/ 25201563 w 50"/>
              <a:gd name="T53" fmla="*/ 10080625 h 8"/>
              <a:gd name="T54" fmla="*/ 15120938 w 50"/>
              <a:gd name="T55" fmla="*/ 10080625 h 8"/>
              <a:gd name="T56" fmla="*/ 10080625 w 50"/>
              <a:gd name="T57" fmla="*/ 10080625 h 8"/>
              <a:gd name="T58" fmla="*/ 5040313 w 50"/>
              <a:gd name="T59" fmla="*/ 15120938 h 8"/>
              <a:gd name="T60" fmla="*/ 0 w 50"/>
              <a:gd name="T61" fmla="*/ 15120938 h 8"/>
              <a:gd name="T62" fmla="*/ 5040313 w 50"/>
              <a:gd name="T63" fmla="*/ 20161250 h 8"/>
              <a:gd name="T64" fmla="*/ 15120938 w 50"/>
              <a:gd name="T65" fmla="*/ 15120938 h 8"/>
              <a:gd name="T66" fmla="*/ 20161250 w 50"/>
              <a:gd name="T67" fmla="*/ 15120938 h 8"/>
              <a:gd name="T68" fmla="*/ 25201563 w 50"/>
              <a:gd name="T69" fmla="*/ 15120938 h 8"/>
              <a:gd name="T70" fmla="*/ 30241875 w 50"/>
              <a:gd name="T71" fmla="*/ 15120938 h 8"/>
              <a:gd name="T72" fmla="*/ 30241875 w 50"/>
              <a:gd name="T73" fmla="*/ 15120938 h 8"/>
              <a:gd name="T74" fmla="*/ 35282188 w 50"/>
              <a:gd name="T75" fmla="*/ 15120938 h 8"/>
              <a:gd name="T76" fmla="*/ 40322500 w 50"/>
              <a:gd name="T77" fmla="*/ 20161250 h 8"/>
              <a:gd name="T78" fmla="*/ 45362813 w 50"/>
              <a:gd name="T79" fmla="*/ 20161250 h 8"/>
              <a:gd name="T80" fmla="*/ 50403125 w 50"/>
              <a:gd name="T81" fmla="*/ 15120938 h 8"/>
              <a:gd name="T82" fmla="*/ 55443438 w 50"/>
              <a:gd name="T83" fmla="*/ 15120938 h 8"/>
              <a:gd name="T84" fmla="*/ 60483750 w 50"/>
              <a:gd name="T85" fmla="*/ 15120938 h 8"/>
              <a:gd name="T86" fmla="*/ 65524063 w 50"/>
              <a:gd name="T87" fmla="*/ 15120938 h 8"/>
              <a:gd name="T88" fmla="*/ 70564375 w 50"/>
              <a:gd name="T89" fmla="*/ 15120938 h 8"/>
              <a:gd name="T90" fmla="*/ 75604688 w 50"/>
              <a:gd name="T91" fmla="*/ 20161250 h 8"/>
              <a:gd name="T92" fmla="*/ 80645000 w 50"/>
              <a:gd name="T93" fmla="*/ 20161250 h 8"/>
              <a:gd name="T94" fmla="*/ 85685313 w 50"/>
              <a:gd name="T95" fmla="*/ 15120938 h 8"/>
              <a:gd name="T96" fmla="*/ 90725625 w 50"/>
              <a:gd name="T97" fmla="*/ 15120938 h 8"/>
              <a:gd name="T98" fmla="*/ 95765938 w 50"/>
              <a:gd name="T99" fmla="*/ 15120938 h 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" h="8">
                <a:moveTo>
                  <a:pt x="38" y="6"/>
                </a:moveTo>
                <a:lnTo>
                  <a:pt x="40" y="6"/>
                </a:lnTo>
                <a:lnTo>
                  <a:pt x="42" y="6"/>
                </a:lnTo>
                <a:lnTo>
                  <a:pt x="44" y="6"/>
                </a:lnTo>
                <a:lnTo>
                  <a:pt x="46" y="6"/>
                </a:lnTo>
                <a:lnTo>
                  <a:pt x="48" y="4"/>
                </a:lnTo>
                <a:lnTo>
                  <a:pt x="50" y="4"/>
                </a:lnTo>
                <a:lnTo>
                  <a:pt x="48" y="2"/>
                </a:lnTo>
                <a:lnTo>
                  <a:pt x="46" y="2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2" y="4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6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2" name="Freeform 2054"/>
          <p:cNvSpPr>
            <a:spLocks/>
          </p:cNvSpPr>
          <p:nvPr/>
        </p:nvSpPr>
        <p:spPr bwMode="auto">
          <a:xfrm>
            <a:off x="2211391" y="1473200"/>
            <a:ext cx="79375" cy="12700"/>
          </a:xfrm>
          <a:custGeom>
            <a:avLst/>
            <a:gdLst>
              <a:gd name="T0" fmla="*/ 95765938 w 50"/>
              <a:gd name="T1" fmla="*/ 15120938 h 8"/>
              <a:gd name="T2" fmla="*/ 100806250 w 50"/>
              <a:gd name="T3" fmla="*/ 15120938 h 8"/>
              <a:gd name="T4" fmla="*/ 105846563 w 50"/>
              <a:gd name="T5" fmla="*/ 15120938 h 8"/>
              <a:gd name="T6" fmla="*/ 110886875 w 50"/>
              <a:gd name="T7" fmla="*/ 15120938 h 8"/>
              <a:gd name="T8" fmla="*/ 110886875 w 50"/>
              <a:gd name="T9" fmla="*/ 15120938 h 8"/>
              <a:gd name="T10" fmla="*/ 115927188 w 50"/>
              <a:gd name="T11" fmla="*/ 15120938 h 8"/>
              <a:gd name="T12" fmla="*/ 120967500 w 50"/>
              <a:gd name="T13" fmla="*/ 10080625 h 8"/>
              <a:gd name="T14" fmla="*/ 126007813 w 50"/>
              <a:gd name="T15" fmla="*/ 10080625 h 8"/>
              <a:gd name="T16" fmla="*/ 120967500 w 50"/>
              <a:gd name="T17" fmla="*/ 5040313 h 8"/>
              <a:gd name="T18" fmla="*/ 115927188 w 50"/>
              <a:gd name="T19" fmla="*/ 5040313 h 8"/>
              <a:gd name="T20" fmla="*/ 110886875 w 50"/>
              <a:gd name="T21" fmla="*/ 0 h 8"/>
              <a:gd name="T22" fmla="*/ 105846563 w 50"/>
              <a:gd name="T23" fmla="*/ 0 h 8"/>
              <a:gd name="T24" fmla="*/ 100806250 w 50"/>
              <a:gd name="T25" fmla="*/ 0 h 8"/>
              <a:gd name="T26" fmla="*/ 95765938 w 50"/>
              <a:gd name="T27" fmla="*/ 0 h 8"/>
              <a:gd name="T28" fmla="*/ 90725625 w 50"/>
              <a:gd name="T29" fmla="*/ 0 h 8"/>
              <a:gd name="T30" fmla="*/ 80645000 w 50"/>
              <a:gd name="T31" fmla="*/ 0 h 8"/>
              <a:gd name="T32" fmla="*/ 75604688 w 50"/>
              <a:gd name="T33" fmla="*/ 5040313 h 8"/>
              <a:gd name="T34" fmla="*/ 70564375 w 50"/>
              <a:gd name="T35" fmla="*/ 5040313 h 8"/>
              <a:gd name="T36" fmla="*/ 65524063 w 50"/>
              <a:gd name="T37" fmla="*/ 5040313 h 8"/>
              <a:gd name="T38" fmla="*/ 65524063 w 50"/>
              <a:gd name="T39" fmla="*/ 5040313 h 8"/>
              <a:gd name="T40" fmla="*/ 60483750 w 50"/>
              <a:gd name="T41" fmla="*/ 10080625 h 8"/>
              <a:gd name="T42" fmla="*/ 55443438 w 50"/>
              <a:gd name="T43" fmla="*/ 10080625 h 8"/>
              <a:gd name="T44" fmla="*/ 45362813 w 50"/>
              <a:gd name="T45" fmla="*/ 10080625 h 8"/>
              <a:gd name="T46" fmla="*/ 40322500 w 50"/>
              <a:gd name="T47" fmla="*/ 10080625 h 8"/>
              <a:gd name="T48" fmla="*/ 35282188 w 50"/>
              <a:gd name="T49" fmla="*/ 10080625 h 8"/>
              <a:gd name="T50" fmla="*/ 30241875 w 50"/>
              <a:gd name="T51" fmla="*/ 10080625 h 8"/>
              <a:gd name="T52" fmla="*/ 25201563 w 50"/>
              <a:gd name="T53" fmla="*/ 10080625 h 8"/>
              <a:gd name="T54" fmla="*/ 15120938 w 50"/>
              <a:gd name="T55" fmla="*/ 10080625 h 8"/>
              <a:gd name="T56" fmla="*/ 10080625 w 50"/>
              <a:gd name="T57" fmla="*/ 10080625 h 8"/>
              <a:gd name="T58" fmla="*/ 5040313 w 50"/>
              <a:gd name="T59" fmla="*/ 15120938 h 8"/>
              <a:gd name="T60" fmla="*/ 0 w 50"/>
              <a:gd name="T61" fmla="*/ 15120938 h 8"/>
              <a:gd name="T62" fmla="*/ 5040313 w 50"/>
              <a:gd name="T63" fmla="*/ 20161250 h 8"/>
              <a:gd name="T64" fmla="*/ 15120938 w 50"/>
              <a:gd name="T65" fmla="*/ 15120938 h 8"/>
              <a:gd name="T66" fmla="*/ 20161250 w 50"/>
              <a:gd name="T67" fmla="*/ 15120938 h 8"/>
              <a:gd name="T68" fmla="*/ 25201563 w 50"/>
              <a:gd name="T69" fmla="*/ 15120938 h 8"/>
              <a:gd name="T70" fmla="*/ 30241875 w 50"/>
              <a:gd name="T71" fmla="*/ 15120938 h 8"/>
              <a:gd name="T72" fmla="*/ 30241875 w 50"/>
              <a:gd name="T73" fmla="*/ 15120938 h 8"/>
              <a:gd name="T74" fmla="*/ 35282188 w 50"/>
              <a:gd name="T75" fmla="*/ 15120938 h 8"/>
              <a:gd name="T76" fmla="*/ 40322500 w 50"/>
              <a:gd name="T77" fmla="*/ 20161250 h 8"/>
              <a:gd name="T78" fmla="*/ 45362813 w 50"/>
              <a:gd name="T79" fmla="*/ 20161250 h 8"/>
              <a:gd name="T80" fmla="*/ 50403125 w 50"/>
              <a:gd name="T81" fmla="*/ 15120938 h 8"/>
              <a:gd name="T82" fmla="*/ 55443438 w 50"/>
              <a:gd name="T83" fmla="*/ 15120938 h 8"/>
              <a:gd name="T84" fmla="*/ 60483750 w 50"/>
              <a:gd name="T85" fmla="*/ 15120938 h 8"/>
              <a:gd name="T86" fmla="*/ 65524063 w 50"/>
              <a:gd name="T87" fmla="*/ 15120938 h 8"/>
              <a:gd name="T88" fmla="*/ 70564375 w 50"/>
              <a:gd name="T89" fmla="*/ 15120938 h 8"/>
              <a:gd name="T90" fmla="*/ 75604688 w 50"/>
              <a:gd name="T91" fmla="*/ 20161250 h 8"/>
              <a:gd name="T92" fmla="*/ 80645000 w 50"/>
              <a:gd name="T93" fmla="*/ 20161250 h 8"/>
              <a:gd name="T94" fmla="*/ 85685313 w 50"/>
              <a:gd name="T95" fmla="*/ 15120938 h 8"/>
              <a:gd name="T96" fmla="*/ 90725625 w 50"/>
              <a:gd name="T97" fmla="*/ 15120938 h 8"/>
              <a:gd name="T98" fmla="*/ 95765938 w 50"/>
              <a:gd name="T99" fmla="*/ 15120938 h 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" h="8">
                <a:moveTo>
                  <a:pt x="38" y="6"/>
                </a:moveTo>
                <a:lnTo>
                  <a:pt x="40" y="6"/>
                </a:lnTo>
                <a:lnTo>
                  <a:pt x="42" y="6"/>
                </a:lnTo>
                <a:lnTo>
                  <a:pt x="44" y="6"/>
                </a:lnTo>
                <a:lnTo>
                  <a:pt x="46" y="6"/>
                </a:lnTo>
                <a:lnTo>
                  <a:pt x="48" y="4"/>
                </a:lnTo>
                <a:lnTo>
                  <a:pt x="50" y="4"/>
                </a:lnTo>
                <a:lnTo>
                  <a:pt x="48" y="2"/>
                </a:lnTo>
                <a:lnTo>
                  <a:pt x="46" y="2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6" y="0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2" y="4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6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3" name="Freeform 2055"/>
          <p:cNvSpPr>
            <a:spLocks/>
          </p:cNvSpPr>
          <p:nvPr/>
        </p:nvSpPr>
        <p:spPr bwMode="auto">
          <a:xfrm>
            <a:off x="2224088" y="1593849"/>
            <a:ext cx="146050" cy="69851"/>
          </a:xfrm>
          <a:custGeom>
            <a:avLst/>
            <a:gdLst>
              <a:gd name="T0" fmla="*/ 25201563 w 92"/>
              <a:gd name="T1" fmla="*/ 70564375 h 44"/>
              <a:gd name="T2" fmla="*/ 35282188 w 92"/>
              <a:gd name="T3" fmla="*/ 70564375 h 44"/>
              <a:gd name="T4" fmla="*/ 45362813 w 92"/>
              <a:gd name="T5" fmla="*/ 85685313 h 44"/>
              <a:gd name="T6" fmla="*/ 55443438 w 92"/>
              <a:gd name="T7" fmla="*/ 100806250 h 44"/>
              <a:gd name="T8" fmla="*/ 60483750 w 92"/>
              <a:gd name="T9" fmla="*/ 105846563 h 44"/>
              <a:gd name="T10" fmla="*/ 80645000 w 92"/>
              <a:gd name="T11" fmla="*/ 105846563 h 44"/>
              <a:gd name="T12" fmla="*/ 95765938 w 92"/>
              <a:gd name="T13" fmla="*/ 95765938 h 44"/>
              <a:gd name="T14" fmla="*/ 105846563 w 92"/>
              <a:gd name="T15" fmla="*/ 85685313 h 44"/>
              <a:gd name="T16" fmla="*/ 105846563 w 92"/>
              <a:gd name="T17" fmla="*/ 95765938 h 44"/>
              <a:gd name="T18" fmla="*/ 126007813 w 92"/>
              <a:gd name="T19" fmla="*/ 95765938 h 44"/>
              <a:gd name="T20" fmla="*/ 146169063 w 92"/>
              <a:gd name="T21" fmla="*/ 90725625 h 44"/>
              <a:gd name="T22" fmla="*/ 161290000 w 92"/>
              <a:gd name="T23" fmla="*/ 85685313 h 44"/>
              <a:gd name="T24" fmla="*/ 161290000 w 92"/>
              <a:gd name="T25" fmla="*/ 80645000 h 44"/>
              <a:gd name="T26" fmla="*/ 176410938 w 92"/>
              <a:gd name="T27" fmla="*/ 70564375 h 44"/>
              <a:gd name="T28" fmla="*/ 186491563 w 92"/>
              <a:gd name="T29" fmla="*/ 65524063 h 44"/>
              <a:gd name="T30" fmla="*/ 201612500 w 92"/>
              <a:gd name="T31" fmla="*/ 55443438 h 44"/>
              <a:gd name="T32" fmla="*/ 186491563 w 92"/>
              <a:gd name="T33" fmla="*/ 50403125 h 44"/>
              <a:gd name="T34" fmla="*/ 186491563 w 92"/>
              <a:gd name="T35" fmla="*/ 45362813 h 44"/>
              <a:gd name="T36" fmla="*/ 181451250 w 92"/>
              <a:gd name="T37" fmla="*/ 40322500 h 44"/>
              <a:gd name="T38" fmla="*/ 161290000 w 92"/>
              <a:gd name="T39" fmla="*/ 40322500 h 44"/>
              <a:gd name="T40" fmla="*/ 151209375 w 92"/>
              <a:gd name="T41" fmla="*/ 40322500 h 44"/>
              <a:gd name="T42" fmla="*/ 171370625 w 92"/>
              <a:gd name="T43" fmla="*/ 30241875 h 44"/>
              <a:gd name="T44" fmla="*/ 186491563 w 92"/>
              <a:gd name="T45" fmla="*/ 25201563 h 44"/>
              <a:gd name="T46" fmla="*/ 206652813 w 92"/>
              <a:gd name="T47" fmla="*/ 25201563 h 44"/>
              <a:gd name="T48" fmla="*/ 196572188 w 92"/>
              <a:gd name="T49" fmla="*/ 20161250 h 44"/>
              <a:gd name="T50" fmla="*/ 216733438 w 92"/>
              <a:gd name="T51" fmla="*/ 15120938 h 44"/>
              <a:gd name="T52" fmla="*/ 231854375 w 92"/>
              <a:gd name="T53" fmla="*/ 5040313 h 44"/>
              <a:gd name="T54" fmla="*/ 211693125 w 92"/>
              <a:gd name="T55" fmla="*/ 5040313 h 44"/>
              <a:gd name="T56" fmla="*/ 201612500 w 92"/>
              <a:gd name="T57" fmla="*/ 5040313 h 44"/>
              <a:gd name="T58" fmla="*/ 186491563 w 92"/>
              <a:gd name="T59" fmla="*/ 5040313 h 44"/>
              <a:gd name="T60" fmla="*/ 166330313 w 92"/>
              <a:gd name="T61" fmla="*/ 10080625 h 44"/>
              <a:gd name="T62" fmla="*/ 151209375 w 92"/>
              <a:gd name="T63" fmla="*/ 0 h 44"/>
              <a:gd name="T64" fmla="*/ 131048125 w 92"/>
              <a:gd name="T65" fmla="*/ 0 h 44"/>
              <a:gd name="T66" fmla="*/ 141128750 w 92"/>
              <a:gd name="T67" fmla="*/ 5040313 h 44"/>
              <a:gd name="T68" fmla="*/ 126007813 w 92"/>
              <a:gd name="T69" fmla="*/ 5040313 h 44"/>
              <a:gd name="T70" fmla="*/ 105846563 w 92"/>
              <a:gd name="T71" fmla="*/ 5040313 h 44"/>
              <a:gd name="T72" fmla="*/ 105846563 w 92"/>
              <a:gd name="T73" fmla="*/ 15120938 h 44"/>
              <a:gd name="T74" fmla="*/ 85685313 w 92"/>
              <a:gd name="T75" fmla="*/ 15120938 h 44"/>
              <a:gd name="T76" fmla="*/ 85685313 w 92"/>
              <a:gd name="T77" fmla="*/ 25201563 h 44"/>
              <a:gd name="T78" fmla="*/ 105846563 w 92"/>
              <a:gd name="T79" fmla="*/ 25201563 h 44"/>
              <a:gd name="T80" fmla="*/ 115927188 w 92"/>
              <a:gd name="T81" fmla="*/ 30241875 h 44"/>
              <a:gd name="T82" fmla="*/ 100806250 w 92"/>
              <a:gd name="T83" fmla="*/ 25201563 h 44"/>
              <a:gd name="T84" fmla="*/ 100806250 w 92"/>
              <a:gd name="T85" fmla="*/ 35282188 h 44"/>
              <a:gd name="T86" fmla="*/ 90725625 w 92"/>
              <a:gd name="T87" fmla="*/ 40322500 h 44"/>
              <a:gd name="T88" fmla="*/ 85685313 w 92"/>
              <a:gd name="T89" fmla="*/ 45362813 h 44"/>
              <a:gd name="T90" fmla="*/ 65524063 w 92"/>
              <a:gd name="T91" fmla="*/ 50403125 h 44"/>
              <a:gd name="T92" fmla="*/ 45362813 w 92"/>
              <a:gd name="T93" fmla="*/ 50403125 h 44"/>
              <a:gd name="T94" fmla="*/ 45362813 w 92"/>
              <a:gd name="T95" fmla="*/ 40322500 h 44"/>
              <a:gd name="T96" fmla="*/ 25201563 w 92"/>
              <a:gd name="T97" fmla="*/ 35282188 h 44"/>
              <a:gd name="T98" fmla="*/ 5040313 w 92"/>
              <a:gd name="T99" fmla="*/ 45362813 h 44"/>
              <a:gd name="T100" fmla="*/ 15120938 w 92"/>
              <a:gd name="T101" fmla="*/ 60483750 h 4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44">
                <a:moveTo>
                  <a:pt x="4" y="26"/>
                </a:move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6"/>
                </a:lnTo>
                <a:lnTo>
                  <a:pt x="14" y="28"/>
                </a:lnTo>
                <a:lnTo>
                  <a:pt x="14" y="30"/>
                </a:lnTo>
                <a:lnTo>
                  <a:pt x="14" y="28"/>
                </a:lnTo>
                <a:lnTo>
                  <a:pt x="16" y="28"/>
                </a:lnTo>
                <a:lnTo>
                  <a:pt x="18" y="30"/>
                </a:lnTo>
                <a:lnTo>
                  <a:pt x="18" y="32"/>
                </a:lnTo>
                <a:lnTo>
                  <a:pt x="18" y="34"/>
                </a:lnTo>
                <a:lnTo>
                  <a:pt x="20" y="34"/>
                </a:lnTo>
                <a:lnTo>
                  <a:pt x="22" y="36"/>
                </a:lnTo>
                <a:lnTo>
                  <a:pt x="22" y="38"/>
                </a:lnTo>
                <a:lnTo>
                  <a:pt x="22" y="40"/>
                </a:lnTo>
                <a:lnTo>
                  <a:pt x="22" y="42"/>
                </a:lnTo>
                <a:lnTo>
                  <a:pt x="20" y="42"/>
                </a:lnTo>
                <a:lnTo>
                  <a:pt x="22" y="44"/>
                </a:lnTo>
                <a:lnTo>
                  <a:pt x="24" y="42"/>
                </a:lnTo>
                <a:lnTo>
                  <a:pt x="26" y="44"/>
                </a:lnTo>
                <a:lnTo>
                  <a:pt x="30" y="44"/>
                </a:lnTo>
                <a:lnTo>
                  <a:pt x="32" y="42"/>
                </a:lnTo>
                <a:lnTo>
                  <a:pt x="34" y="42"/>
                </a:lnTo>
                <a:lnTo>
                  <a:pt x="36" y="42"/>
                </a:lnTo>
                <a:lnTo>
                  <a:pt x="38" y="40"/>
                </a:lnTo>
                <a:lnTo>
                  <a:pt x="38" y="38"/>
                </a:lnTo>
                <a:lnTo>
                  <a:pt x="38" y="36"/>
                </a:lnTo>
                <a:lnTo>
                  <a:pt x="40" y="34"/>
                </a:lnTo>
                <a:lnTo>
                  <a:pt x="42" y="34"/>
                </a:lnTo>
                <a:lnTo>
                  <a:pt x="40" y="36"/>
                </a:lnTo>
                <a:lnTo>
                  <a:pt x="38" y="36"/>
                </a:lnTo>
                <a:lnTo>
                  <a:pt x="40" y="38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6"/>
                </a:lnTo>
                <a:lnTo>
                  <a:pt x="58" y="36"/>
                </a:lnTo>
                <a:lnTo>
                  <a:pt x="60" y="36"/>
                </a:lnTo>
                <a:lnTo>
                  <a:pt x="62" y="34"/>
                </a:lnTo>
                <a:lnTo>
                  <a:pt x="62" y="36"/>
                </a:lnTo>
                <a:lnTo>
                  <a:pt x="64" y="34"/>
                </a:lnTo>
                <a:lnTo>
                  <a:pt x="62" y="34"/>
                </a:lnTo>
                <a:lnTo>
                  <a:pt x="64" y="32"/>
                </a:lnTo>
                <a:lnTo>
                  <a:pt x="66" y="32"/>
                </a:lnTo>
                <a:lnTo>
                  <a:pt x="64" y="32"/>
                </a:lnTo>
                <a:lnTo>
                  <a:pt x="66" y="32"/>
                </a:lnTo>
                <a:lnTo>
                  <a:pt x="68" y="30"/>
                </a:lnTo>
                <a:lnTo>
                  <a:pt x="70" y="30"/>
                </a:lnTo>
                <a:lnTo>
                  <a:pt x="70" y="28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8" y="24"/>
                </a:lnTo>
                <a:lnTo>
                  <a:pt x="78" y="22"/>
                </a:lnTo>
                <a:lnTo>
                  <a:pt x="80" y="22"/>
                </a:lnTo>
                <a:lnTo>
                  <a:pt x="80" y="20"/>
                </a:lnTo>
                <a:lnTo>
                  <a:pt x="78" y="20"/>
                </a:lnTo>
                <a:lnTo>
                  <a:pt x="76" y="20"/>
                </a:lnTo>
                <a:lnTo>
                  <a:pt x="74" y="20"/>
                </a:lnTo>
                <a:lnTo>
                  <a:pt x="72" y="22"/>
                </a:lnTo>
                <a:lnTo>
                  <a:pt x="70" y="22"/>
                </a:lnTo>
                <a:lnTo>
                  <a:pt x="72" y="20"/>
                </a:lnTo>
                <a:lnTo>
                  <a:pt x="74" y="18"/>
                </a:lnTo>
                <a:lnTo>
                  <a:pt x="72" y="18"/>
                </a:lnTo>
                <a:lnTo>
                  <a:pt x="74" y="18"/>
                </a:lnTo>
                <a:lnTo>
                  <a:pt x="74" y="16"/>
                </a:lnTo>
                <a:lnTo>
                  <a:pt x="72" y="16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8"/>
                </a:lnTo>
                <a:lnTo>
                  <a:pt x="60" y="16"/>
                </a:lnTo>
                <a:lnTo>
                  <a:pt x="62" y="14"/>
                </a:lnTo>
                <a:lnTo>
                  <a:pt x="64" y="14"/>
                </a:lnTo>
                <a:lnTo>
                  <a:pt x="66" y="14"/>
                </a:lnTo>
                <a:lnTo>
                  <a:pt x="68" y="12"/>
                </a:lnTo>
                <a:lnTo>
                  <a:pt x="70" y="12"/>
                </a:lnTo>
                <a:lnTo>
                  <a:pt x="72" y="12"/>
                </a:lnTo>
                <a:lnTo>
                  <a:pt x="74" y="10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4" y="8"/>
                </a:lnTo>
                <a:lnTo>
                  <a:pt x="82" y="8"/>
                </a:lnTo>
                <a:lnTo>
                  <a:pt x="80" y="8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4"/>
                </a:lnTo>
                <a:lnTo>
                  <a:pt x="92" y="4"/>
                </a:lnTo>
                <a:lnTo>
                  <a:pt x="92" y="2"/>
                </a:lnTo>
                <a:lnTo>
                  <a:pt x="90" y="0"/>
                </a:lnTo>
                <a:lnTo>
                  <a:pt x="88" y="0"/>
                </a:lnTo>
                <a:lnTo>
                  <a:pt x="86" y="0"/>
                </a:lnTo>
                <a:lnTo>
                  <a:pt x="84" y="2"/>
                </a:lnTo>
                <a:lnTo>
                  <a:pt x="86" y="0"/>
                </a:lnTo>
                <a:lnTo>
                  <a:pt x="84" y="0"/>
                </a:lnTo>
                <a:lnTo>
                  <a:pt x="82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0" y="2"/>
                </a:lnTo>
                <a:lnTo>
                  <a:pt x="68" y="2"/>
                </a:lnTo>
                <a:lnTo>
                  <a:pt x="66" y="4"/>
                </a:lnTo>
                <a:lnTo>
                  <a:pt x="64" y="4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4" y="2"/>
                </a:lnTo>
                <a:lnTo>
                  <a:pt x="56" y="2"/>
                </a:lnTo>
                <a:lnTo>
                  <a:pt x="58" y="0"/>
                </a:lnTo>
                <a:lnTo>
                  <a:pt x="56" y="2"/>
                </a:lnTo>
                <a:lnTo>
                  <a:pt x="54" y="2"/>
                </a:lnTo>
                <a:lnTo>
                  <a:pt x="52" y="2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4"/>
                </a:lnTo>
                <a:lnTo>
                  <a:pt x="42" y="4"/>
                </a:lnTo>
                <a:lnTo>
                  <a:pt x="44" y="6"/>
                </a:lnTo>
                <a:lnTo>
                  <a:pt x="42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0" y="10"/>
                </a:lnTo>
                <a:lnTo>
                  <a:pt x="38" y="12"/>
                </a:lnTo>
                <a:lnTo>
                  <a:pt x="36" y="12"/>
                </a:lnTo>
                <a:lnTo>
                  <a:pt x="38" y="14"/>
                </a:lnTo>
                <a:lnTo>
                  <a:pt x="40" y="14"/>
                </a:lnTo>
                <a:lnTo>
                  <a:pt x="38" y="16"/>
                </a:lnTo>
                <a:lnTo>
                  <a:pt x="36" y="18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36" y="14"/>
                </a:lnTo>
                <a:lnTo>
                  <a:pt x="34" y="16"/>
                </a:lnTo>
                <a:lnTo>
                  <a:pt x="34" y="18"/>
                </a:lnTo>
                <a:lnTo>
                  <a:pt x="32" y="20"/>
                </a:lnTo>
                <a:lnTo>
                  <a:pt x="30" y="20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20" y="20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6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2"/>
                </a:lnTo>
                <a:lnTo>
                  <a:pt x="4" y="24"/>
                </a:lnTo>
                <a:lnTo>
                  <a:pt x="6" y="24"/>
                </a:lnTo>
                <a:lnTo>
                  <a:pt x="6" y="26"/>
                </a:lnTo>
                <a:lnTo>
                  <a:pt x="4" y="2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4" name="Freeform 2056"/>
          <p:cNvSpPr>
            <a:spLocks/>
          </p:cNvSpPr>
          <p:nvPr/>
        </p:nvSpPr>
        <p:spPr bwMode="auto">
          <a:xfrm>
            <a:off x="2224088" y="1593849"/>
            <a:ext cx="146050" cy="69851"/>
          </a:xfrm>
          <a:custGeom>
            <a:avLst/>
            <a:gdLst>
              <a:gd name="T0" fmla="*/ 25201563 w 92"/>
              <a:gd name="T1" fmla="*/ 70564375 h 44"/>
              <a:gd name="T2" fmla="*/ 35282188 w 92"/>
              <a:gd name="T3" fmla="*/ 70564375 h 44"/>
              <a:gd name="T4" fmla="*/ 45362813 w 92"/>
              <a:gd name="T5" fmla="*/ 85685313 h 44"/>
              <a:gd name="T6" fmla="*/ 55443438 w 92"/>
              <a:gd name="T7" fmla="*/ 100806250 h 44"/>
              <a:gd name="T8" fmla="*/ 60483750 w 92"/>
              <a:gd name="T9" fmla="*/ 105846563 h 44"/>
              <a:gd name="T10" fmla="*/ 80645000 w 92"/>
              <a:gd name="T11" fmla="*/ 105846563 h 44"/>
              <a:gd name="T12" fmla="*/ 95765938 w 92"/>
              <a:gd name="T13" fmla="*/ 95765938 h 44"/>
              <a:gd name="T14" fmla="*/ 105846563 w 92"/>
              <a:gd name="T15" fmla="*/ 85685313 h 44"/>
              <a:gd name="T16" fmla="*/ 105846563 w 92"/>
              <a:gd name="T17" fmla="*/ 95765938 h 44"/>
              <a:gd name="T18" fmla="*/ 126007813 w 92"/>
              <a:gd name="T19" fmla="*/ 95765938 h 44"/>
              <a:gd name="T20" fmla="*/ 146169063 w 92"/>
              <a:gd name="T21" fmla="*/ 90725625 h 44"/>
              <a:gd name="T22" fmla="*/ 161290000 w 92"/>
              <a:gd name="T23" fmla="*/ 85685313 h 44"/>
              <a:gd name="T24" fmla="*/ 161290000 w 92"/>
              <a:gd name="T25" fmla="*/ 80645000 h 44"/>
              <a:gd name="T26" fmla="*/ 176410938 w 92"/>
              <a:gd name="T27" fmla="*/ 70564375 h 44"/>
              <a:gd name="T28" fmla="*/ 186491563 w 92"/>
              <a:gd name="T29" fmla="*/ 65524063 h 44"/>
              <a:gd name="T30" fmla="*/ 201612500 w 92"/>
              <a:gd name="T31" fmla="*/ 55443438 h 44"/>
              <a:gd name="T32" fmla="*/ 186491563 w 92"/>
              <a:gd name="T33" fmla="*/ 50403125 h 44"/>
              <a:gd name="T34" fmla="*/ 186491563 w 92"/>
              <a:gd name="T35" fmla="*/ 45362813 h 44"/>
              <a:gd name="T36" fmla="*/ 181451250 w 92"/>
              <a:gd name="T37" fmla="*/ 40322500 h 44"/>
              <a:gd name="T38" fmla="*/ 161290000 w 92"/>
              <a:gd name="T39" fmla="*/ 40322500 h 44"/>
              <a:gd name="T40" fmla="*/ 151209375 w 92"/>
              <a:gd name="T41" fmla="*/ 40322500 h 44"/>
              <a:gd name="T42" fmla="*/ 171370625 w 92"/>
              <a:gd name="T43" fmla="*/ 30241875 h 44"/>
              <a:gd name="T44" fmla="*/ 186491563 w 92"/>
              <a:gd name="T45" fmla="*/ 25201563 h 44"/>
              <a:gd name="T46" fmla="*/ 206652813 w 92"/>
              <a:gd name="T47" fmla="*/ 25201563 h 44"/>
              <a:gd name="T48" fmla="*/ 196572188 w 92"/>
              <a:gd name="T49" fmla="*/ 20161250 h 44"/>
              <a:gd name="T50" fmla="*/ 216733438 w 92"/>
              <a:gd name="T51" fmla="*/ 15120938 h 44"/>
              <a:gd name="T52" fmla="*/ 231854375 w 92"/>
              <a:gd name="T53" fmla="*/ 5040313 h 44"/>
              <a:gd name="T54" fmla="*/ 211693125 w 92"/>
              <a:gd name="T55" fmla="*/ 5040313 h 44"/>
              <a:gd name="T56" fmla="*/ 201612500 w 92"/>
              <a:gd name="T57" fmla="*/ 5040313 h 44"/>
              <a:gd name="T58" fmla="*/ 186491563 w 92"/>
              <a:gd name="T59" fmla="*/ 5040313 h 44"/>
              <a:gd name="T60" fmla="*/ 166330313 w 92"/>
              <a:gd name="T61" fmla="*/ 10080625 h 44"/>
              <a:gd name="T62" fmla="*/ 151209375 w 92"/>
              <a:gd name="T63" fmla="*/ 0 h 44"/>
              <a:gd name="T64" fmla="*/ 131048125 w 92"/>
              <a:gd name="T65" fmla="*/ 0 h 44"/>
              <a:gd name="T66" fmla="*/ 141128750 w 92"/>
              <a:gd name="T67" fmla="*/ 5040313 h 44"/>
              <a:gd name="T68" fmla="*/ 126007813 w 92"/>
              <a:gd name="T69" fmla="*/ 5040313 h 44"/>
              <a:gd name="T70" fmla="*/ 105846563 w 92"/>
              <a:gd name="T71" fmla="*/ 5040313 h 44"/>
              <a:gd name="T72" fmla="*/ 105846563 w 92"/>
              <a:gd name="T73" fmla="*/ 15120938 h 44"/>
              <a:gd name="T74" fmla="*/ 85685313 w 92"/>
              <a:gd name="T75" fmla="*/ 15120938 h 44"/>
              <a:gd name="T76" fmla="*/ 85685313 w 92"/>
              <a:gd name="T77" fmla="*/ 25201563 h 44"/>
              <a:gd name="T78" fmla="*/ 105846563 w 92"/>
              <a:gd name="T79" fmla="*/ 25201563 h 44"/>
              <a:gd name="T80" fmla="*/ 115927188 w 92"/>
              <a:gd name="T81" fmla="*/ 30241875 h 44"/>
              <a:gd name="T82" fmla="*/ 100806250 w 92"/>
              <a:gd name="T83" fmla="*/ 25201563 h 44"/>
              <a:gd name="T84" fmla="*/ 100806250 w 92"/>
              <a:gd name="T85" fmla="*/ 35282188 h 44"/>
              <a:gd name="T86" fmla="*/ 90725625 w 92"/>
              <a:gd name="T87" fmla="*/ 40322500 h 44"/>
              <a:gd name="T88" fmla="*/ 85685313 w 92"/>
              <a:gd name="T89" fmla="*/ 45362813 h 44"/>
              <a:gd name="T90" fmla="*/ 65524063 w 92"/>
              <a:gd name="T91" fmla="*/ 50403125 h 44"/>
              <a:gd name="T92" fmla="*/ 45362813 w 92"/>
              <a:gd name="T93" fmla="*/ 50403125 h 44"/>
              <a:gd name="T94" fmla="*/ 45362813 w 92"/>
              <a:gd name="T95" fmla="*/ 40322500 h 44"/>
              <a:gd name="T96" fmla="*/ 25201563 w 92"/>
              <a:gd name="T97" fmla="*/ 35282188 h 44"/>
              <a:gd name="T98" fmla="*/ 5040313 w 92"/>
              <a:gd name="T99" fmla="*/ 45362813 h 44"/>
              <a:gd name="T100" fmla="*/ 15120938 w 92"/>
              <a:gd name="T101" fmla="*/ 60483750 h 4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44">
                <a:moveTo>
                  <a:pt x="4" y="26"/>
                </a:move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6"/>
                </a:lnTo>
                <a:lnTo>
                  <a:pt x="14" y="28"/>
                </a:lnTo>
                <a:lnTo>
                  <a:pt x="14" y="30"/>
                </a:lnTo>
                <a:lnTo>
                  <a:pt x="14" y="28"/>
                </a:lnTo>
                <a:lnTo>
                  <a:pt x="16" y="28"/>
                </a:lnTo>
                <a:lnTo>
                  <a:pt x="18" y="30"/>
                </a:lnTo>
                <a:lnTo>
                  <a:pt x="18" y="32"/>
                </a:lnTo>
                <a:lnTo>
                  <a:pt x="18" y="34"/>
                </a:lnTo>
                <a:lnTo>
                  <a:pt x="20" y="34"/>
                </a:lnTo>
                <a:lnTo>
                  <a:pt x="22" y="36"/>
                </a:lnTo>
                <a:lnTo>
                  <a:pt x="22" y="38"/>
                </a:lnTo>
                <a:lnTo>
                  <a:pt x="22" y="40"/>
                </a:lnTo>
                <a:lnTo>
                  <a:pt x="22" y="42"/>
                </a:lnTo>
                <a:lnTo>
                  <a:pt x="20" y="42"/>
                </a:lnTo>
                <a:lnTo>
                  <a:pt x="22" y="44"/>
                </a:lnTo>
                <a:lnTo>
                  <a:pt x="24" y="42"/>
                </a:lnTo>
                <a:lnTo>
                  <a:pt x="26" y="44"/>
                </a:lnTo>
                <a:lnTo>
                  <a:pt x="30" y="44"/>
                </a:lnTo>
                <a:lnTo>
                  <a:pt x="32" y="42"/>
                </a:lnTo>
                <a:lnTo>
                  <a:pt x="34" y="42"/>
                </a:lnTo>
                <a:lnTo>
                  <a:pt x="36" y="42"/>
                </a:lnTo>
                <a:lnTo>
                  <a:pt x="38" y="40"/>
                </a:lnTo>
                <a:lnTo>
                  <a:pt x="38" y="38"/>
                </a:lnTo>
                <a:lnTo>
                  <a:pt x="38" y="36"/>
                </a:lnTo>
                <a:lnTo>
                  <a:pt x="40" y="34"/>
                </a:lnTo>
                <a:lnTo>
                  <a:pt x="42" y="34"/>
                </a:lnTo>
                <a:lnTo>
                  <a:pt x="40" y="36"/>
                </a:lnTo>
                <a:lnTo>
                  <a:pt x="38" y="36"/>
                </a:lnTo>
                <a:lnTo>
                  <a:pt x="40" y="38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8" y="38"/>
                </a:lnTo>
                <a:lnTo>
                  <a:pt x="50" y="38"/>
                </a:lnTo>
                <a:lnTo>
                  <a:pt x="52" y="38"/>
                </a:lnTo>
                <a:lnTo>
                  <a:pt x="54" y="38"/>
                </a:lnTo>
                <a:lnTo>
                  <a:pt x="56" y="36"/>
                </a:lnTo>
                <a:lnTo>
                  <a:pt x="58" y="36"/>
                </a:lnTo>
                <a:lnTo>
                  <a:pt x="60" y="36"/>
                </a:lnTo>
                <a:lnTo>
                  <a:pt x="62" y="34"/>
                </a:lnTo>
                <a:lnTo>
                  <a:pt x="62" y="36"/>
                </a:lnTo>
                <a:lnTo>
                  <a:pt x="64" y="34"/>
                </a:lnTo>
                <a:lnTo>
                  <a:pt x="62" y="34"/>
                </a:lnTo>
                <a:lnTo>
                  <a:pt x="64" y="32"/>
                </a:lnTo>
                <a:lnTo>
                  <a:pt x="66" y="32"/>
                </a:lnTo>
                <a:lnTo>
                  <a:pt x="64" y="32"/>
                </a:lnTo>
                <a:lnTo>
                  <a:pt x="66" y="32"/>
                </a:lnTo>
                <a:lnTo>
                  <a:pt x="68" y="30"/>
                </a:lnTo>
                <a:lnTo>
                  <a:pt x="70" y="30"/>
                </a:lnTo>
                <a:lnTo>
                  <a:pt x="70" y="28"/>
                </a:lnTo>
                <a:lnTo>
                  <a:pt x="68" y="26"/>
                </a:lnTo>
                <a:lnTo>
                  <a:pt x="70" y="26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8" y="24"/>
                </a:lnTo>
                <a:lnTo>
                  <a:pt x="78" y="22"/>
                </a:lnTo>
                <a:lnTo>
                  <a:pt x="80" y="22"/>
                </a:lnTo>
                <a:lnTo>
                  <a:pt x="80" y="20"/>
                </a:lnTo>
                <a:lnTo>
                  <a:pt x="78" y="20"/>
                </a:lnTo>
                <a:lnTo>
                  <a:pt x="76" y="20"/>
                </a:lnTo>
                <a:lnTo>
                  <a:pt x="74" y="20"/>
                </a:lnTo>
                <a:lnTo>
                  <a:pt x="72" y="22"/>
                </a:lnTo>
                <a:lnTo>
                  <a:pt x="70" y="22"/>
                </a:lnTo>
                <a:lnTo>
                  <a:pt x="72" y="20"/>
                </a:lnTo>
                <a:lnTo>
                  <a:pt x="74" y="18"/>
                </a:lnTo>
                <a:lnTo>
                  <a:pt x="72" y="18"/>
                </a:lnTo>
                <a:lnTo>
                  <a:pt x="74" y="18"/>
                </a:lnTo>
                <a:lnTo>
                  <a:pt x="74" y="16"/>
                </a:lnTo>
                <a:lnTo>
                  <a:pt x="72" y="16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4" y="16"/>
                </a:lnTo>
                <a:lnTo>
                  <a:pt x="62" y="16"/>
                </a:lnTo>
                <a:lnTo>
                  <a:pt x="60" y="16"/>
                </a:lnTo>
                <a:lnTo>
                  <a:pt x="58" y="18"/>
                </a:lnTo>
                <a:lnTo>
                  <a:pt x="60" y="16"/>
                </a:lnTo>
                <a:lnTo>
                  <a:pt x="62" y="14"/>
                </a:lnTo>
                <a:lnTo>
                  <a:pt x="64" y="14"/>
                </a:lnTo>
                <a:lnTo>
                  <a:pt x="66" y="14"/>
                </a:lnTo>
                <a:lnTo>
                  <a:pt x="68" y="12"/>
                </a:lnTo>
                <a:lnTo>
                  <a:pt x="70" y="12"/>
                </a:lnTo>
                <a:lnTo>
                  <a:pt x="72" y="12"/>
                </a:lnTo>
                <a:lnTo>
                  <a:pt x="74" y="10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4" y="8"/>
                </a:lnTo>
                <a:lnTo>
                  <a:pt x="82" y="8"/>
                </a:lnTo>
                <a:lnTo>
                  <a:pt x="80" y="8"/>
                </a:lnTo>
                <a:lnTo>
                  <a:pt x="78" y="8"/>
                </a:lnTo>
                <a:lnTo>
                  <a:pt x="80" y="6"/>
                </a:lnTo>
                <a:lnTo>
                  <a:pt x="82" y="6"/>
                </a:lnTo>
                <a:lnTo>
                  <a:pt x="84" y="6"/>
                </a:lnTo>
                <a:lnTo>
                  <a:pt x="86" y="6"/>
                </a:lnTo>
                <a:lnTo>
                  <a:pt x="88" y="6"/>
                </a:lnTo>
                <a:lnTo>
                  <a:pt x="90" y="4"/>
                </a:lnTo>
                <a:lnTo>
                  <a:pt x="92" y="4"/>
                </a:lnTo>
                <a:lnTo>
                  <a:pt x="92" y="2"/>
                </a:lnTo>
                <a:lnTo>
                  <a:pt x="90" y="0"/>
                </a:lnTo>
                <a:lnTo>
                  <a:pt x="88" y="0"/>
                </a:lnTo>
                <a:lnTo>
                  <a:pt x="86" y="0"/>
                </a:lnTo>
                <a:lnTo>
                  <a:pt x="84" y="2"/>
                </a:lnTo>
                <a:lnTo>
                  <a:pt x="86" y="0"/>
                </a:lnTo>
                <a:lnTo>
                  <a:pt x="84" y="0"/>
                </a:lnTo>
                <a:lnTo>
                  <a:pt x="82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0" y="2"/>
                </a:lnTo>
                <a:lnTo>
                  <a:pt x="68" y="2"/>
                </a:lnTo>
                <a:lnTo>
                  <a:pt x="66" y="4"/>
                </a:lnTo>
                <a:lnTo>
                  <a:pt x="64" y="4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4" y="2"/>
                </a:lnTo>
                <a:lnTo>
                  <a:pt x="56" y="2"/>
                </a:lnTo>
                <a:lnTo>
                  <a:pt x="58" y="0"/>
                </a:lnTo>
                <a:lnTo>
                  <a:pt x="56" y="2"/>
                </a:lnTo>
                <a:lnTo>
                  <a:pt x="54" y="2"/>
                </a:lnTo>
                <a:lnTo>
                  <a:pt x="52" y="2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2" y="2"/>
                </a:lnTo>
                <a:lnTo>
                  <a:pt x="40" y="4"/>
                </a:lnTo>
                <a:lnTo>
                  <a:pt x="42" y="4"/>
                </a:lnTo>
                <a:lnTo>
                  <a:pt x="44" y="6"/>
                </a:lnTo>
                <a:lnTo>
                  <a:pt x="42" y="6"/>
                </a:lnTo>
                <a:lnTo>
                  <a:pt x="38" y="6"/>
                </a:lnTo>
                <a:lnTo>
                  <a:pt x="36" y="6"/>
                </a:lnTo>
                <a:lnTo>
                  <a:pt x="34" y="6"/>
                </a:lnTo>
                <a:lnTo>
                  <a:pt x="32" y="6"/>
                </a:lnTo>
                <a:lnTo>
                  <a:pt x="30" y="8"/>
                </a:lnTo>
                <a:lnTo>
                  <a:pt x="32" y="8"/>
                </a:lnTo>
                <a:lnTo>
                  <a:pt x="34" y="10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4" y="12"/>
                </a:lnTo>
                <a:lnTo>
                  <a:pt x="42" y="10"/>
                </a:lnTo>
                <a:lnTo>
                  <a:pt x="40" y="10"/>
                </a:lnTo>
                <a:lnTo>
                  <a:pt x="38" y="12"/>
                </a:lnTo>
                <a:lnTo>
                  <a:pt x="36" y="12"/>
                </a:lnTo>
                <a:lnTo>
                  <a:pt x="38" y="14"/>
                </a:lnTo>
                <a:lnTo>
                  <a:pt x="40" y="14"/>
                </a:lnTo>
                <a:lnTo>
                  <a:pt x="38" y="16"/>
                </a:lnTo>
                <a:lnTo>
                  <a:pt x="36" y="18"/>
                </a:lnTo>
                <a:lnTo>
                  <a:pt x="34" y="18"/>
                </a:lnTo>
                <a:lnTo>
                  <a:pt x="36" y="16"/>
                </a:lnTo>
                <a:lnTo>
                  <a:pt x="38" y="14"/>
                </a:lnTo>
                <a:lnTo>
                  <a:pt x="36" y="14"/>
                </a:lnTo>
                <a:lnTo>
                  <a:pt x="34" y="16"/>
                </a:lnTo>
                <a:lnTo>
                  <a:pt x="34" y="18"/>
                </a:lnTo>
                <a:lnTo>
                  <a:pt x="32" y="20"/>
                </a:lnTo>
                <a:lnTo>
                  <a:pt x="30" y="20"/>
                </a:lnTo>
                <a:lnTo>
                  <a:pt x="26" y="20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20" y="20"/>
                </a:lnTo>
                <a:lnTo>
                  <a:pt x="18" y="18"/>
                </a:lnTo>
                <a:lnTo>
                  <a:pt x="18" y="16"/>
                </a:lnTo>
                <a:lnTo>
                  <a:pt x="16" y="14"/>
                </a:lnTo>
                <a:lnTo>
                  <a:pt x="14" y="14"/>
                </a:lnTo>
                <a:lnTo>
                  <a:pt x="12" y="14"/>
                </a:lnTo>
                <a:lnTo>
                  <a:pt x="10" y="14"/>
                </a:lnTo>
                <a:lnTo>
                  <a:pt x="8" y="16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0" y="20"/>
                </a:lnTo>
                <a:lnTo>
                  <a:pt x="2" y="22"/>
                </a:lnTo>
                <a:lnTo>
                  <a:pt x="4" y="24"/>
                </a:lnTo>
                <a:lnTo>
                  <a:pt x="6" y="24"/>
                </a:lnTo>
                <a:lnTo>
                  <a:pt x="6" y="26"/>
                </a:lnTo>
                <a:lnTo>
                  <a:pt x="4" y="2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5" name="Freeform 2057"/>
          <p:cNvSpPr>
            <a:spLocks/>
          </p:cNvSpPr>
          <p:nvPr/>
        </p:nvSpPr>
        <p:spPr bwMode="auto">
          <a:xfrm>
            <a:off x="2316165" y="1498600"/>
            <a:ext cx="22225" cy="15875"/>
          </a:xfrm>
          <a:custGeom>
            <a:avLst/>
            <a:gdLst>
              <a:gd name="T0" fmla="*/ 15120938 w 14"/>
              <a:gd name="T1" fmla="*/ 25201563 h 10"/>
              <a:gd name="T2" fmla="*/ 20161250 w 14"/>
              <a:gd name="T3" fmla="*/ 20161250 h 10"/>
              <a:gd name="T4" fmla="*/ 25201563 w 14"/>
              <a:gd name="T5" fmla="*/ 20161250 h 10"/>
              <a:gd name="T6" fmla="*/ 30241875 w 14"/>
              <a:gd name="T7" fmla="*/ 20161250 h 10"/>
              <a:gd name="T8" fmla="*/ 35282188 w 14"/>
              <a:gd name="T9" fmla="*/ 20161250 h 10"/>
              <a:gd name="T10" fmla="*/ 35282188 w 14"/>
              <a:gd name="T11" fmla="*/ 15120938 h 10"/>
              <a:gd name="T12" fmla="*/ 30241875 w 14"/>
              <a:gd name="T13" fmla="*/ 10080625 h 10"/>
              <a:gd name="T14" fmla="*/ 25201563 w 14"/>
              <a:gd name="T15" fmla="*/ 10080625 h 10"/>
              <a:gd name="T16" fmla="*/ 30241875 w 14"/>
              <a:gd name="T17" fmla="*/ 10080625 h 10"/>
              <a:gd name="T18" fmla="*/ 30241875 w 14"/>
              <a:gd name="T19" fmla="*/ 5040313 h 10"/>
              <a:gd name="T20" fmla="*/ 25201563 w 14"/>
              <a:gd name="T21" fmla="*/ 0 h 10"/>
              <a:gd name="T22" fmla="*/ 25201563 w 14"/>
              <a:gd name="T23" fmla="*/ 0 h 10"/>
              <a:gd name="T24" fmla="*/ 20161250 w 14"/>
              <a:gd name="T25" fmla="*/ 0 h 10"/>
              <a:gd name="T26" fmla="*/ 15120938 w 14"/>
              <a:gd name="T27" fmla="*/ 0 h 10"/>
              <a:gd name="T28" fmla="*/ 10080625 w 14"/>
              <a:gd name="T29" fmla="*/ 0 h 10"/>
              <a:gd name="T30" fmla="*/ 10080625 w 14"/>
              <a:gd name="T31" fmla="*/ 5040313 h 10"/>
              <a:gd name="T32" fmla="*/ 5040313 w 14"/>
              <a:gd name="T33" fmla="*/ 5040313 h 10"/>
              <a:gd name="T34" fmla="*/ 5040313 w 14"/>
              <a:gd name="T35" fmla="*/ 10080625 h 10"/>
              <a:gd name="T36" fmla="*/ 0 w 14"/>
              <a:gd name="T37" fmla="*/ 15120938 h 10"/>
              <a:gd name="T38" fmla="*/ 5040313 w 14"/>
              <a:gd name="T39" fmla="*/ 20161250 h 10"/>
              <a:gd name="T40" fmla="*/ 10080625 w 14"/>
              <a:gd name="T41" fmla="*/ 20161250 h 10"/>
              <a:gd name="T42" fmla="*/ 15120938 w 14"/>
              <a:gd name="T43" fmla="*/ 25201563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10">
                <a:moveTo>
                  <a:pt x="6" y="10"/>
                </a:move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6" name="Freeform 2058"/>
          <p:cNvSpPr>
            <a:spLocks/>
          </p:cNvSpPr>
          <p:nvPr/>
        </p:nvSpPr>
        <p:spPr bwMode="auto">
          <a:xfrm>
            <a:off x="2316165" y="1498600"/>
            <a:ext cx="22225" cy="15875"/>
          </a:xfrm>
          <a:custGeom>
            <a:avLst/>
            <a:gdLst>
              <a:gd name="T0" fmla="*/ 15120938 w 14"/>
              <a:gd name="T1" fmla="*/ 25201563 h 10"/>
              <a:gd name="T2" fmla="*/ 20161250 w 14"/>
              <a:gd name="T3" fmla="*/ 20161250 h 10"/>
              <a:gd name="T4" fmla="*/ 25201563 w 14"/>
              <a:gd name="T5" fmla="*/ 20161250 h 10"/>
              <a:gd name="T6" fmla="*/ 30241875 w 14"/>
              <a:gd name="T7" fmla="*/ 20161250 h 10"/>
              <a:gd name="T8" fmla="*/ 35282188 w 14"/>
              <a:gd name="T9" fmla="*/ 20161250 h 10"/>
              <a:gd name="T10" fmla="*/ 35282188 w 14"/>
              <a:gd name="T11" fmla="*/ 15120938 h 10"/>
              <a:gd name="T12" fmla="*/ 30241875 w 14"/>
              <a:gd name="T13" fmla="*/ 10080625 h 10"/>
              <a:gd name="T14" fmla="*/ 25201563 w 14"/>
              <a:gd name="T15" fmla="*/ 10080625 h 10"/>
              <a:gd name="T16" fmla="*/ 30241875 w 14"/>
              <a:gd name="T17" fmla="*/ 10080625 h 10"/>
              <a:gd name="T18" fmla="*/ 30241875 w 14"/>
              <a:gd name="T19" fmla="*/ 5040313 h 10"/>
              <a:gd name="T20" fmla="*/ 25201563 w 14"/>
              <a:gd name="T21" fmla="*/ 0 h 10"/>
              <a:gd name="T22" fmla="*/ 25201563 w 14"/>
              <a:gd name="T23" fmla="*/ 0 h 10"/>
              <a:gd name="T24" fmla="*/ 20161250 w 14"/>
              <a:gd name="T25" fmla="*/ 0 h 10"/>
              <a:gd name="T26" fmla="*/ 15120938 w 14"/>
              <a:gd name="T27" fmla="*/ 0 h 10"/>
              <a:gd name="T28" fmla="*/ 10080625 w 14"/>
              <a:gd name="T29" fmla="*/ 0 h 10"/>
              <a:gd name="T30" fmla="*/ 10080625 w 14"/>
              <a:gd name="T31" fmla="*/ 5040313 h 10"/>
              <a:gd name="T32" fmla="*/ 5040313 w 14"/>
              <a:gd name="T33" fmla="*/ 5040313 h 10"/>
              <a:gd name="T34" fmla="*/ 5040313 w 14"/>
              <a:gd name="T35" fmla="*/ 10080625 h 10"/>
              <a:gd name="T36" fmla="*/ 0 w 14"/>
              <a:gd name="T37" fmla="*/ 15120938 h 10"/>
              <a:gd name="T38" fmla="*/ 5040313 w 14"/>
              <a:gd name="T39" fmla="*/ 20161250 h 10"/>
              <a:gd name="T40" fmla="*/ 10080625 w 14"/>
              <a:gd name="T41" fmla="*/ 20161250 h 10"/>
              <a:gd name="T42" fmla="*/ 15120938 w 14"/>
              <a:gd name="T43" fmla="*/ 25201563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10">
                <a:moveTo>
                  <a:pt x="6" y="10"/>
                </a:move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4" y="6"/>
                </a:lnTo>
                <a:lnTo>
                  <a:pt x="12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7" name="Freeform 2059"/>
          <p:cNvSpPr>
            <a:spLocks/>
          </p:cNvSpPr>
          <p:nvPr/>
        </p:nvSpPr>
        <p:spPr bwMode="auto">
          <a:xfrm>
            <a:off x="2360616" y="1587501"/>
            <a:ext cx="149225" cy="57151"/>
          </a:xfrm>
          <a:custGeom>
            <a:avLst/>
            <a:gdLst>
              <a:gd name="T0" fmla="*/ 5040313 w 94"/>
              <a:gd name="T1" fmla="*/ 85685313 h 36"/>
              <a:gd name="T2" fmla="*/ 0 w 94"/>
              <a:gd name="T3" fmla="*/ 90725625 h 36"/>
              <a:gd name="T4" fmla="*/ 5040313 w 94"/>
              <a:gd name="T5" fmla="*/ 90725625 h 36"/>
              <a:gd name="T6" fmla="*/ 15120938 w 94"/>
              <a:gd name="T7" fmla="*/ 90725625 h 36"/>
              <a:gd name="T8" fmla="*/ 30241875 w 94"/>
              <a:gd name="T9" fmla="*/ 90725625 h 36"/>
              <a:gd name="T10" fmla="*/ 30241875 w 94"/>
              <a:gd name="T11" fmla="*/ 90725625 h 36"/>
              <a:gd name="T12" fmla="*/ 40322500 w 94"/>
              <a:gd name="T13" fmla="*/ 85685313 h 36"/>
              <a:gd name="T14" fmla="*/ 55443438 w 94"/>
              <a:gd name="T15" fmla="*/ 75604688 h 36"/>
              <a:gd name="T16" fmla="*/ 60483750 w 94"/>
              <a:gd name="T17" fmla="*/ 75604688 h 36"/>
              <a:gd name="T18" fmla="*/ 70564375 w 94"/>
              <a:gd name="T19" fmla="*/ 70564375 h 36"/>
              <a:gd name="T20" fmla="*/ 70564375 w 94"/>
              <a:gd name="T21" fmla="*/ 60483750 h 36"/>
              <a:gd name="T22" fmla="*/ 60483750 w 94"/>
              <a:gd name="T23" fmla="*/ 60483750 h 36"/>
              <a:gd name="T24" fmla="*/ 60483750 w 94"/>
              <a:gd name="T25" fmla="*/ 60483750 h 36"/>
              <a:gd name="T26" fmla="*/ 70564375 w 94"/>
              <a:gd name="T27" fmla="*/ 60483750 h 36"/>
              <a:gd name="T28" fmla="*/ 80645000 w 94"/>
              <a:gd name="T29" fmla="*/ 60483750 h 36"/>
              <a:gd name="T30" fmla="*/ 90725625 w 94"/>
              <a:gd name="T31" fmla="*/ 55443438 h 36"/>
              <a:gd name="T32" fmla="*/ 105846563 w 94"/>
              <a:gd name="T33" fmla="*/ 60483750 h 36"/>
              <a:gd name="T34" fmla="*/ 110886875 w 94"/>
              <a:gd name="T35" fmla="*/ 60483750 h 36"/>
              <a:gd name="T36" fmla="*/ 126007813 w 94"/>
              <a:gd name="T37" fmla="*/ 60483750 h 36"/>
              <a:gd name="T38" fmla="*/ 136088438 w 94"/>
              <a:gd name="T39" fmla="*/ 55443438 h 36"/>
              <a:gd name="T40" fmla="*/ 151209375 w 94"/>
              <a:gd name="T41" fmla="*/ 50403125 h 36"/>
              <a:gd name="T42" fmla="*/ 161290000 w 94"/>
              <a:gd name="T43" fmla="*/ 45362813 h 36"/>
              <a:gd name="T44" fmla="*/ 171370625 w 94"/>
              <a:gd name="T45" fmla="*/ 40322500 h 36"/>
              <a:gd name="T46" fmla="*/ 171370625 w 94"/>
              <a:gd name="T47" fmla="*/ 40322500 h 36"/>
              <a:gd name="T48" fmla="*/ 181451250 w 94"/>
              <a:gd name="T49" fmla="*/ 35282188 h 36"/>
              <a:gd name="T50" fmla="*/ 186491563 w 94"/>
              <a:gd name="T51" fmla="*/ 30241875 h 36"/>
              <a:gd name="T52" fmla="*/ 196572188 w 94"/>
              <a:gd name="T53" fmla="*/ 25201563 h 36"/>
              <a:gd name="T54" fmla="*/ 206652813 w 94"/>
              <a:gd name="T55" fmla="*/ 25201563 h 36"/>
              <a:gd name="T56" fmla="*/ 216733438 w 94"/>
              <a:gd name="T57" fmla="*/ 20161250 h 36"/>
              <a:gd name="T58" fmla="*/ 226814063 w 94"/>
              <a:gd name="T59" fmla="*/ 15120938 h 36"/>
              <a:gd name="T60" fmla="*/ 236894688 w 94"/>
              <a:gd name="T61" fmla="*/ 10080625 h 36"/>
              <a:gd name="T62" fmla="*/ 226814063 w 94"/>
              <a:gd name="T63" fmla="*/ 10080625 h 36"/>
              <a:gd name="T64" fmla="*/ 216733438 w 94"/>
              <a:gd name="T65" fmla="*/ 5040313 h 36"/>
              <a:gd name="T66" fmla="*/ 201612500 w 94"/>
              <a:gd name="T67" fmla="*/ 5040313 h 36"/>
              <a:gd name="T68" fmla="*/ 191531875 w 94"/>
              <a:gd name="T69" fmla="*/ 5040313 h 36"/>
              <a:gd name="T70" fmla="*/ 186491563 w 94"/>
              <a:gd name="T71" fmla="*/ 5040313 h 36"/>
              <a:gd name="T72" fmla="*/ 176410938 w 94"/>
              <a:gd name="T73" fmla="*/ 10080625 h 36"/>
              <a:gd name="T74" fmla="*/ 171370625 w 94"/>
              <a:gd name="T75" fmla="*/ 5040313 h 36"/>
              <a:gd name="T76" fmla="*/ 161290000 w 94"/>
              <a:gd name="T77" fmla="*/ 0 h 36"/>
              <a:gd name="T78" fmla="*/ 151209375 w 94"/>
              <a:gd name="T79" fmla="*/ 0 h 36"/>
              <a:gd name="T80" fmla="*/ 136088438 w 94"/>
              <a:gd name="T81" fmla="*/ 0 h 36"/>
              <a:gd name="T82" fmla="*/ 126007813 w 94"/>
              <a:gd name="T83" fmla="*/ 0 h 36"/>
              <a:gd name="T84" fmla="*/ 120967500 w 94"/>
              <a:gd name="T85" fmla="*/ 0 h 36"/>
              <a:gd name="T86" fmla="*/ 110886875 w 94"/>
              <a:gd name="T87" fmla="*/ 5040313 h 36"/>
              <a:gd name="T88" fmla="*/ 100806250 w 94"/>
              <a:gd name="T89" fmla="*/ 5040313 h 36"/>
              <a:gd name="T90" fmla="*/ 90725625 w 94"/>
              <a:gd name="T91" fmla="*/ 5040313 h 36"/>
              <a:gd name="T92" fmla="*/ 80645000 w 94"/>
              <a:gd name="T93" fmla="*/ 5040313 h 36"/>
              <a:gd name="T94" fmla="*/ 80645000 w 94"/>
              <a:gd name="T95" fmla="*/ 15120938 h 36"/>
              <a:gd name="T96" fmla="*/ 80645000 w 94"/>
              <a:gd name="T97" fmla="*/ 20161250 h 36"/>
              <a:gd name="T98" fmla="*/ 75604688 w 94"/>
              <a:gd name="T99" fmla="*/ 20161250 h 36"/>
              <a:gd name="T100" fmla="*/ 65524063 w 94"/>
              <a:gd name="T101" fmla="*/ 15120938 h 36"/>
              <a:gd name="T102" fmla="*/ 55443438 w 94"/>
              <a:gd name="T103" fmla="*/ 20161250 h 36"/>
              <a:gd name="T104" fmla="*/ 50403125 w 94"/>
              <a:gd name="T105" fmla="*/ 25201563 h 36"/>
              <a:gd name="T106" fmla="*/ 40322500 w 94"/>
              <a:gd name="T107" fmla="*/ 35282188 h 36"/>
              <a:gd name="T108" fmla="*/ 35282188 w 94"/>
              <a:gd name="T109" fmla="*/ 45362813 h 36"/>
              <a:gd name="T110" fmla="*/ 20161250 w 94"/>
              <a:gd name="T111" fmla="*/ 50403125 h 36"/>
              <a:gd name="T112" fmla="*/ 15120938 w 94"/>
              <a:gd name="T113" fmla="*/ 60483750 h 36"/>
              <a:gd name="T114" fmla="*/ 20161250 w 94"/>
              <a:gd name="T115" fmla="*/ 70564375 h 36"/>
              <a:gd name="T116" fmla="*/ 10080625 w 94"/>
              <a:gd name="T117" fmla="*/ 75604688 h 36"/>
              <a:gd name="T118" fmla="*/ 5040313 w 94"/>
              <a:gd name="T119" fmla="*/ 85685313 h 36"/>
              <a:gd name="T120" fmla="*/ 10080625 w 94"/>
              <a:gd name="T121" fmla="*/ 85685313 h 36"/>
              <a:gd name="T122" fmla="*/ 10080625 w 94"/>
              <a:gd name="T123" fmla="*/ 85685313 h 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4" h="36">
                <a:moveTo>
                  <a:pt x="4" y="34"/>
                </a:moveTo>
                <a:lnTo>
                  <a:pt x="2" y="34"/>
                </a:lnTo>
                <a:lnTo>
                  <a:pt x="0" y="34"/>
                </a:lnTo>
                <a:lnTo>
                  <a:pt x="0" y="36"/>
                </a:lnTo>
                <a:lnTo>
                  <a:pt x="2" y="36"/>
                </a:lnTo>
                <a:lnTo>
                  <a:pt x="4" y="36"/>
                </a:lnTo>
                <a:lnTo>
                  <a:pt x="6" y="36"/>
                </a:lnTo>
                <a:lnTo>
                  <a:pt x="8" y="36"/>
                </a:lnTo>
                <a:lnTo>
                  <a:pt x="12" y="36"/>
                </a:lnTo>
                <a:lnTo>
                  <a:pt x="14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20" y="32"/>
                </a:lnTo>
                <a:lnTo>
                  <a:pt x="22" y="30"/>
                </a:lnTo>
                <a:lnTo>
                  <a:pt x="24" y="30"/>
                </a:lnTo>
                <a:lnTo>
                  <a:pt x="26" y="28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8" y="24"/>
                </a:lnTo>
                <a:lnTo>
                  <a:pt x="30" y="22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50" y="24"/>
                </a:lnTo>
                <a:lnTo>
                  <a:pt x="52" y="22"/>
                </a:lnTo>
                <a:lnTo>
                  <a:pt x="54" y="22"/>
                </a:lnTo>
                <a:lnTo>
                  <a:pt x="56" y="22"/>
                </a:lnTo>
                <a:lnTo>
                  <a:pt x="60" y="20"/>
                </a:lnTo>
                <a:lnTo>
                  <a:pt x="62" y="18"/>
                </a:lnTo>
                <a:lnTo>
                  <a:pt x="64" y="18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8" y="16"/>
                </a:lnTo>
                <a:lnTo>
                  <a:pt x="70" y="14"/>
                </a:lnTo>
                <a:lnTo>
                  <a:pt x="72" y="14"/>
                </a:lnTo>
                <a:lnTo>
                  <a:pt x="74" y="14"/>
                </a:lnTo>
                <a:lnTo>
                  <a:pt x="74" y="12"/>
                </a:lnTo>
                <a:lnTo>
                  <a:pt x="76" y="12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4" y="8"/>
                </a:lnTo>
                <a:lnTo>
                  <a:pt x="86" y="8"/>
                </a:lnTo>
                <a:lnTo>
                  <a:pt x="88" y="8"/>
                </a:lnTo>
                <a:lnTo>
                  <a:pt x="90" y="6"/>
                </a:lnTo>
                <a:lnTo>
                  <a:pt x="92" y="4"/>
                </a:lnTo>
                <a:lnTo>
                  <a:pt x="94" y="4"/>
                </a:lnTo>
                <a:lnTo>
                  <a:pt x="92" y="4"/>
                </a:lnTo>
                <a:lnTo>
                  <a:pt x="90" y="4"/>
                </a:lnTo>
                <a:lnTo>
                  <a:pt x="88" y="4"/>
                </a:lnTo>
                <a:lnTo>
                  <a:pt x="86" y="2"/>
                </a:lnTo>
                <a:lnTo>
                  <a:pt x="84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2" y="4"/>
                </a:lnTo>
                <a:lnTo>
                  <a:pt x="70" y="4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4" y="0"/>
                </a:lnTo>
                <a:lnTo>
                  <a:pt x="62" y="0"/>
                </a:lnTo>
                <a:lnTo>
                  <a:pt x="60" y="0"/>
                </a:lnTo>
                <a:lnTo>
                  <a:pt x="56" y="0"/>
                </a:lnTo>
                <a:lnTo>
                  <a:pt x="54" y="0"/>
                </a:lnTo>
                <a:lnTo>
                  <a:pt x="52" y="2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32" y="6"/>
                </a:lnTo>
                <a:lnTo>
                  <a:pt x="32" y="8"/>
                </a:lnTo>
                <a:lnTo>
                  <a:pt x="30" y="8"/>
                </a:lnTo>
                <a:lnTo>
                  <a:pt x="28" y="6"/>
                </a:lnTo>
                <a:lnTo>
                  <a:pt x="26" y="6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18"/>
                </a:lnTo>
                <a:lnTo>
                  <a:pt x="12" y="18"/>
                </a:lnTo>
                <a:lnTo>
                  <a:pt x="8" y="20"/>
                </a:lnTo>
                <a:lnTo>
                  <a:pt x="6" y="22"/>
                </a:lnTo>
                <a:lnTo>
                  <a:pt x="6" y="24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30"/>
                </a:lnTo>
                <a:lnTo>
                  <a:pt x="2" y="32"/>
                </a:lnTo>
                <a:lnTo>
                  <a:pt x="2" y="34"/>
                </a:lnTo>
                <a:lnTo>
                  <a:pt x="4" y="34"/>
                </a:lnTo>
                <a:lnTo>
                  <a:pt x="6" y="34"/>
                </a:lnTo>
                <a:lnTo>
                  <a:pt x="4" y="3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8" name="Freeform 2060"/>
          <p:cNvSpPr>
            <a:spLocks/>
          </p:cNvSpPr>
          <p:nvPr/>
        </p:nvSpPr>
        <p:spPr bwMode="auto">
          <a:xfrm>
            <a:off x="2360616" y="1587501"/>
            <a:ext cx="149225" cy="57151"/>
          </a:xfrm>
          <a:custGeom>
            <a:avLst/>
            <a:gdLst>
              <a:gd name="T0" fmla="*/ 5040313 w 94"/>
              <a:gd name="T1" fmla="*/ 85685313 h 36"/>
              <a:gd name="T2" fmla="*/ 0 w 94"/>
              <a:gd name="T3" fmla="*/ 90725625 h 36"/>
              <a:gd name="T4" fmla="*/ 5040313 w 94"/>
              <a:gd name="T5" fmla="*/ 90725625 h 36"/>
              <a:gd name="T6" fmla="*/ 15120938 w 94"/>
              <a:gd name="T7" fmla="*/ 90725625 h 36"/>
              <a:gd name="T8" fmla="*/ 30241875 w 94"/>
              <a:gd name="T9" fmla="*/ 90725625 h 36"/>
              <a:gd name="T10" fmla="*/ 30241875 w 94"/>
              <a:gd name="T11" fmla="*/ 90725625 h 36"/>
              <a:gd name="T12" fmla="*/ 40322500 w 94"/>
              <a:gd name="T13" fmla="*/ 85685313 h 36"/>
              <a:gd name="T14" fmla="*/ 55443438 w 94"/>
              <a:gd name="T15" fmla="*/ 75604688 h 36"/>
              <a:gd name="T16" fmla="*/ 60483750 w 94"/>
              <a:gd name="T17" fmla="*/ 75604688 h 36"/>
              <a:gd name="T18" fmla="*/ 70564375 w 94"/>
              <a:gd name="T19" fmla="*/ 70564375 h 36"/>
              <a:gd name="T20" fmla="*/ 70564375 w 94"/>
              <a:gd name="T21" fmla="*/ 60483750 h 36"/>
              <a:gd name="T22" fmla="*/ 60483750 w 94"/>
              <a:gd name="T23" fmla="*/ 60483750 h 36"/>
              <a:gd name="T24" fmla="*/ 60483750 w 94"/>
              <a:gd name="T25" fmla="*/ 60483750 h 36"/>
              <a:gd name="T26" fmla="*/ 70564375 w 94"/>
              <a:gd name="T27" fmla="*/ 60483750 h 36"/>
              <a:gd name="T28" fmla="*/ 80645000 w 94"/>
              <a:gd name="T29" fmla="*/ 60483750 h 36"/>
              <a:gd name="T30" fmla="*/ 90725625 w 94"/>
              <a:gd name="T31" fmla="*/ 55443438 h 36"/>
              <a:gd name="T32" fmla="*/ 105846563 w 94"/>
              <a:gd name="T33" fmla="*/ 60483750 h 36"/>
              <a:gd name="T34" fmla="*/ 110886875 w 94"/>
              <a:gd name="T35" fmla="*/ 60483750 h 36"/>
              <a:gd name="T36" fmla="*/ 126007813 w 94"/>
              <a:gd name="T37" fmla="*/ 60483750 h 36"/>
              <a:gd name="T38" fmla="*/ 136088438 w 94"/>
              <a:gd name="T39" fmla="*/ 55443438 h 36"/>
              <a:gd name="T40" fmla="*/ 151209375 w 94"/>
              <a:gd name="T41" fmla="*/ 50403125 h 36"/>
              <a:gd name="T42" fmla="*/ 161290000 w 94"/>
              <a:gd name="T43" fmla="*/ 45362813 h 36"/>
              <a:gd name="T44" fmla="*/ 171370625 w 94"/>
              <a:gd name="T45" fmla="*/ 40322500 h 36"/>
              <a:gd name="T46" fmla="*/ 171370625 w 94"/>
              <a:gd name="T47" fmla="*/ 40322500 h 36"/>
              <a:gd name="T48" fmla="*/ 181451250 w 94"/>
              <a:gd name="T49" fmla="*/ 35282188 h 36"/>
              <a:gd name="T50" fmla="*/ 186491563 w 94"/>
              <a:gd name="T51" fmla="*/ 30241875 h 36"/>
              <a:gd name="T52" fmla="*/ 196572188 w 94"/>
              <a:gd name="T53" fmla="*/ 25201563 h 36"/>
              <a:gd name="T54" fmla="*/ 206652813 w 94"/>
              <a:gd name="T55" fmla="*/ 25201563 h 36"/>
              <a:gd name="T56" fmla="*/ 216733438 w 94"/>
              <a:gd name="T57" fmla="*/ 20161250 h 36"/>
              <a:gd name="T58" fmla="*/ 226814063 w 94"/>
              <a:gd name="T59" fmla="*/ 15120938 h 36"/>
              <a:gd name="T60" fmla="*/ 236894688 w 94"/>
              <a:gd name="T61" fmla="*/ 10080625 h 36"/>
              <a:gd name="T62" fmla="*/ 226814063 w 94"/>
              <a:gd name="T63" fmla="*/ 10080625 h 36"/>
              <a:gd name="T64" fmla="*/ 216733438 w 94"/>
              <a:gd name="T65" fmla="*/ 5040313 h 36"/>
              <a:gd name="T66" fmla="*/ 201612500 w 94"/>
              <a:gd name="T67" fmla="*/ 5040313 h 36"/>
              <a:gd name="T68" fmla="*/ 191531875 w 94"/>
              <a:gd name="T69" fmla="*/ 5040313 h 36"/>
              <a:gd name="T70" fmla="*/ 186491563 w 94"/>
              <a:gd name="T71" fmla="*/ 5040313 h 36"/>
              <a:gd name="T72" fmla="*/ 176410938 w 94"/>
              <a:gd name="T73" fmla="*/ 10080625 h 36"/>
              <a:gd name="T74" fmla="*/ 171370625 w 94"/>
              <a:gd name="T75" fmla="*/ 5040313 h 36"/>
              <a:gd name="T76" fmla="*/ 161290000 w 94"/>
              <a:gd name="T77" fmla="*/ 0 h 36"/>
              <a:gd name="T78" fmla="*/ 151209375 w 94"/>
              <a:gd name="T79" fmla="*/ 0 h 36"/>
              <a:gd name="T80" fmla="*/ 136088438 w 94"/>
              <a:gd name="T81" fmla="*/ 0 h 36"/>
              <a:gd name="T82" fmla="*/ 126007813 w 94"/>
              <a:gd name="T83" fmla="*/ 0 h 36"/>
              <a:gd name="T84" fmla="*/ 120967500 w 94"/>
              <a:gd name="T85" fmla="*/ 0 h 36"/>
              <a:gd name="T86" fmla="*/ 110886875 w 94"/>
              <a:gd name="T87" fmla="*/ 5040313 h 36"/>
              <a:gd name="T88" fmla="*/ 100806250 w 94"/>
              <a:gd name="T89" fmla="*/ 5040313 h 36"/>
              <a:gd name="T90" fmla="*/ 90725625 w 94"/>
              <a:gd name="T91" fmla="*/ 5040313 h 36"/>
              <a:gd name="T92" fmla="*/ 80645000 w 94"/>
              <a:gd name="T93" fmla="*/ 5040313 h 36"/>
              <a:gd name="T94" fmla="*/ 80645000 w 94"/>
              <a:gd name="T95" fmla="*/ 15120938 h 36"/>
              <a:gd name="T96" fmla="*/ 80645000 w 94"/>
              <a:gd name="T97" fmla="*/ 20161250 h 36"/>
              <a:gd name="T98" fmla="*/ 75604688 w 94"/>
              <a:gd name="T99" fmla="*/ 20161250 h 36"/>
              <a:gd name="T100" fmla="*/ 65524063 w 94"/>
              <a:gd name="T101" fmla="*/ 15120938 h 36"/>
              <a:gd name="T102" fmla="*/ 55443438 w 94"/>
              <a:gd name="T103" fmla="*/ 20161250 h 36"/>
              <a:gd name="T104" fmla="*/ 50403125 w 94"/>
              <a:gd name="T105" fmla="*/ 25201563 h 36"/>
              <a:gd name="T106" fmla="*/ 40322500 w 94"/>
              <a:gd name="T107" fmla="*/ 35282188 h 36"/>
              <a:gd name="T108" fmla="*/ 35282188 w 94"/>
              <a:gd name="T109" fmla="*/ 45362813 h 36"/>
              <a:gd name="T110" fmla="*/ 20161250 w 94"/>
              <a:gd name="T111" fmla="*/ 50403125 h 36"/>
              <a:gd name="T112" fmla="*/ 15120938 w 94"/>
              <a:gd name="T113" fmla="*/ 60483750 h 36"/>
              <a:gd name="T114" fmla="*/ 20161250 w 94"/>
              <a:gd name="T115" fmla="*/ 70564375 h 36"/>
              <a:gd name="T116" fmla="*/ 10080625 w 94"/>
              <a:gd name="T117" fmla="*/ 75604688 h 36"/>
              <a:gd name="T118" fmla="*/ 5040313 w 94"/>
              <a:gd name="T119" fmla="*/ 85685313 h 36"/>
              <a:gd name="T120" fmla="*/ 10080625 w 94"/>
              <a:gd name="T121" fmla="*/ 85685313 h 36"/>
              <a:gd name="T122" fmla="*/ 10080625 w 94"/>
              <a:gd name="T123" fmla="*/ 85685313 h 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4" h="36">
                <a:moveTo>
                  <a:pt x="4" y="34"/>
                </a:moveTo>
                <a:lnTo>
                  <a:pt x="2" y="34"/>
                </a:lnTo>
                <a:lnTo>
                  <a:pt x="0" y="34"/>
                </a:lnTo>
                <a:lnTo>
                  <a:pt x="0" y="36"/>
                </a:lnTo>
                <a:lnTo>
                  <a:pt x="2" y="36"/>
                </a:lnTo>
                <a:lnTo>
                  <a:pt x="4" y="36"/>
                </a:lnTo>
                <a:lnTo>
                  <a:pt x="6" y="36"/>
                </a:lnTo>
                <a:lnTo>
                  <a:pt x="8" y="36"/>
                </a:lnTo>
                <a:lnTo>
                  <a:pt x="12" y="36"/>
                </a:lnTo>
                <a:lnTo>
                  <a:pt x="14" y="36"/>
                </a:lnTo>
                <a:lnTo>
                  <a:pt x="12" y="36"/>
                </a:lnTo>
                <a:lnTo>
                  <a:pt x="14" y="34"/>
                </a:lnTo>
                <a:lnTo>
                  <a:pt x="16" y="34"/>
                </a:lnTo>
                <a:lnTo>
                  <a:pt x="20" y="32"/>
                </a:lnTo>
                <a:lnTo>
                  <a:pt x="22" y="30"/>
                </a:lnTo>
                <a:lnTo>
                  <a:pt x="24" y="30"/>
                </a:lnTo>
                <a:lnTo>
                  <a:pt x="26" y="28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4" y="24"/>
                </a:lnTo>
                <a:lnTo>
                  <a:pt x="26" y="24"/>
                </a:lnTo>
                <a:lnTo>
                  <a:pt x="28" y="24"/>
                </a:lnTo>
                <a:lnTo>
                  <a:pt x="30" y="22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40" y="24"/>
                </a:lnTo>
                <a:lnTo>
                  <a:pt x="42" y="24"/>
                </a:lnTo>
                <a:lnTo>
                  <a:pt x="44" y="24"/>
                </a:lnTo>
                <a:lnTo>
                  <a:pt x="46" y="24"/>
                </a:lnTo>
                <a:lnTo>
                  <a:pt x="50" y="24"/>
                </a:lnTo>
                <a:lnTo>
                  <a:pt x="52" y="22"/>
                </a:lnTo>
                <a:lnTo>
                  <a:pt x="54" y="22"/>
                </a:lnTo>
                <a:lnTo>
                  <a:pt x="56" y="22"/>
                </a:lnTo>
                <a:lnTo>
                  <a:pt x="60" y="20"/>
                </a:lnTo>
                <a:lnTo>
                  <a:pt x="62" y="18"/>
                </a:lnTo>
                <a:lnTo>
                  <a:pt x="64" y="18"/>
                </a:lnTo>
                <a:lnTo>
                  <a:pt x="66" y="16"/>
                </a:lnTo>
                <a:lnTo>
                  <a:pt x="68" y="16"/>
                </a:lnTo>
                <a:lnTo>
                  <a:pt x="66" y="16"/>
                </a:lnTo>
                <a:lnTo>
                  <a:pt x="68" y="16"/>
                </a:lnTo>
                <a:lnTo>
                  <a:pt x="70" y="14"/>
                </a:lnTo>
                <a:lnTo>
                  <a:pt x="72" y="14"/>
                </a:lnTo>
                <a:lnTo>
                  <a:pt x="74" y="14"/>
                </a:lnTo>
                <a:lnTo>
                  <a:pt x="74" y="12"/>
                </a:lnTo>
                <a:lnTo>
                  <a:pt x="76" y="12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4" y="8"/>
                </a:lnTo>
                <a:lnTo>
                  <a:pt x="86" y="8"/>
                </a:lnTo>
                <a:lnTo>
                  <a:pt x="88" y="8"/>
                </a:lnTo>
                <a:lnTo>
                  <a:pt x="90" y="6"/>
                </a:lnTo>
                <a:lnTo>
                  <a:pt x="92" y="4"/>
                </a:lnTo>
                <a:lnTo>
                  <a:pt x="94" y="4"/>
                </a:lnTo>
                <a:lnTo>
                  <a:pt x="92" y="4"/>
                </a:lnTo>
                <a:lnTo>
                  <a:pt x="90" y="4"/>
                </a:lnTo>
                <a:lnTo>
                  <a:pt x="88" y="4"/>
                </a:lnTo>
                <a:lnTo>
                  <a:pt x="86" y="2"/>
                </a:lnTo>
                <a:lnTo>
                  <a:pt x="84" y="2"/>
                </a:lnTo>
                <a:lnTo>
                  <a:pt x="80" y="2"/>
                </a:lnTo>
                <a:lnTo>
                  <a:pt x="78" y="2"/>
                </a:lnTo>
                <a:lnTo>
                  <a:pt x="76" y="2"/>
                </a:lnTo>
                <a:lnTo>
                  <a:pt x="74" y="2"/>
                </a:lnTo>
                <a:lnTo>
                  <a:pt x="72" y="4"/>
                </a:lnTo>
                <a:lnTo>
                  <a:pt x="70" y="4"/>
                </a:lnTo>
                <a:lnTo>
                  <a:pt x="70" y="2"/>
                </a:lnTo>
                <a:lnTo>
                  <a:pt x="68" y="2"/>
                </a:lnTo>
                <a:lnTo>
                  <a:pt x="66" y="2"/>
                </a:lnTo>
                <a:lnTo>
                  <a:pt x="64" y="0"/>
                </a:lnTo>
                <a:lnTo>
                  <a:pt x="62" y="0"/>
                </a:lnTo>
                <a:lnTo>
                  <a:pt x="60" y="0"/>
                </a:lnTo>
                <a:lnTo>
                  <a:pt x="56" y="0"/>
                </a:lnTo>
                <a:lnTo>
                  <a:pt x="54" y="0"/>
                </a:lnTo>
                <a:lnTo>
                  <a:pt x="52" y="2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4" y="2"/>
                </a:lnTo>
                <a:lnTo>
                  <a:pt x="42" y="2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32" y="6"/>
                </a:lnTo>
                <a:lnTo>
                  <a:pt x="32" y="8"/>
                </a:lnTo>
                <a:lnTo>
                  <a:pt x="30" y="8"/>
                </a:lnTo>
                <a:lnTo>
                  <a:pt x="28" y="6"/>
                </a:lnTo>
                <a:lnTo>
                  <a:pt x="26" y="6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18"/>
                </a:lnTo>
                <a:lnTo>
                  <a:pt x="12" y="18"/>
                </a:lnTo>
                <a:lnTo>
                  <a:pt x="8" y="20"/>
                </a:lnTo>
                <a:lnTo>
                  <a:pt x="6" y="22"/>
                </a:lnTo>
                <a:lnTo>
                  <a:pt x="6" y="24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30"/>
                </a:lnTo>
                <a:lnTo>
                  <a:pt x="2" y="32"/>
                </a:lnTo>
                <a:lnTo>
                  <a:pt x="2" y="34"/>
                </a:lnTo>
                <a:lnTo>
                  <a:pt x="4" y="34"/>
                </a:lnTo>
                <a:lnTo>
                  <a:pt x="6" y="34"/>
                </a:lnTo>
                <a:lnTo>
                  <a:pt x="4" y="3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49" name="Freeform 2061"/>
          <p:cNvSpPr>
            <a:spLocks/>
          </p:cNvSpPr>
          <p:nvPr/>
        </p:nvSpPr>
        <p:spPr bwMode="auto">
          <a:xfrm>
            <a:off x="2414591" y="1549400"/>
            <a:ext cx="66675" cy="25400"/>
          </a:xfrm>
          <a:custGeom>
            <a:avLst/>
            <a:gdLst>
              <a:gd name="T0" fmla="*/ 85685313 w 42"/>
              <a:gd name="T1" fmla="*/ 0 h 16"/>
              <a:gd name="T2" fmla="*/ 80645000 w 42"/>
              <a:gd name="T3" fmla="*/ 0 h 16"/>
              <a:gd name="T4" fmla="*/ 75604688 w 42"/>
              <a:gd name="T5" fmla="*/ 0 h 16"/>
              <a:gd name="T6" fmla="*/ 70564375 w 42"/>
              <a:gd name="T7" fmla="*/ 0 h 16"/>
              <a:gd name="T8" fmla="*/ 65524063 w 42"/>
              <a:gd name="T9" fmla="*/ 5040313 h 16"/>
              <a:gd name="T10" fmla="*/ 60483750 w 42"/>
              <a:gd name="T11" fmla="*/ 5040313 h 16"/>
              <a:gd name="T12" fmla="*/ 55443438 w 42"/>
              <a:gd name="T13" fmla="*/ 5040313 h 16"/>
              <a:gd name="T14" fmla="*/ 50403125 w 42"/>
              <a:gd name="T15" fmla="*/ 5040313 h 16"/>
              <a:gd name="T16" fmla="*/ 50403125 w 42"/>
              <a:gd name="T17" fmla="*/ 5040313 h 16"/>
              <a:gd name="T18" fmla="*/ 45362813 w 42"/>
              <a:gd name="T19" fmla="*/ 10080625 h 16"/>
              <a:gd name="T20" fmla="*/ 40322500 w 42"/>
              <a:gd name="T21" fmla="*/ 10080625 h 16"/>
              <a:gd name="T22" fmla="*/ 35282188 w 42"/>
              <a:gd name="T23" fmla="*/ 10080625 h 16"/>
              <a:gd name="T24" fmla="*/ 40322500 w 42"/>
              <a:gd name="T25" fmla="*/ 10080625 h 16"/>
              <a:gd name="T26" fmla="*/ 45362813 w 42"/>
              <a:gd name="T27" fmla="*/ 10080625 h 16"/>
              <a:gd name="T28" fmla="*/ 40322500 w 42"/>
              <a:gd name="T29" fmla="*/ 10080625 h 16"/>
              <a:gd name="T30" fmla="*/ 35282188 w 42"/>
              <a:gd name="T31" fmla="*/ 15120938 h 16"/>
              <a:gd name="T32" fmla="*/ 30241875 w 42"/>
              <a:gd name="T33" fmla="*/ 15120938 h 16"/>
              <a:gd name="T34" fmla="*/ 35282188 w 42"/>
              <a:gd name="T35" fmla="*/ 15120938 h 16"/>
              <a:gd name="T36" fmla="*/ 25201563 w 42"/>
              <a:gd name="T37" fmla="*/ 15120938 h 16"/>
              <a:gd name="T38" fmla="*/ 20161250 w 42"/>
              <a:gd name="T39" fmla="*/ 15120938 h 16"/>
              <a:gd name="T40" fmla="*/ 15120938 w 42"/>
              <a:gd name="T41" fmla="*/ 20161250 h 16"/>
              <a:gd name="T42" fmla="*/ 10080625 w 42"/>
              <a:gd name="T43" fmla="*/ 20161250 h 16"/>
              <a:gd name="T44" fmla="*/ 5040313 w 42"/>
              <a:gd name="T45" fmla="*/ 20161250 h 16"/>
              <a:gd name="T46" fmla="*/ 0 w 42"/>
              <a:gd name="T47" fmla="*/ 25201563 h 16"/>
              <a:gd name="T48" fmla="*/ 5040313 w 42"/>
              <a:gd name="T49" fmla="*/ 25201563 h 16"/>
              <a:gd name="T50" fmla="*/ 10080625 w 42"/>
              <a:gd name="T51" fmla="*/ 30241875 h 16"/>
              <a:gd name="T52" fmla="*/ 15120938 w 42"/>
              <a:gd name="T53" fmla="*/ 25201563 h 16"/>
              <a:gd name="T54" fmla="*/ 15120938 w 42"/>
              <a:gd name="T55" fmla="*/ 30241875 h 16"/>
              <a:gd name="T56" fmla="*/ 15120938 w 42"/>
              <a:gd name="T57" fmla="*/ 35282188 h 16"/>
              <a:gd name="T58" fmla="*/ 20161250 w 42"/>
              <a:gd name="T59" fmla="*/ 35282188 h 16"/>
              <a:gd name="T60" fmla="*/ 30241875 w 42"/>
              <a:gd name="T61" fmla="*/ 35282188 h 16"/>
              <a:gd name="T62" fmla="*/ 35282188 w 42"/>
              <a:gd name="T63" fmla="*/ 35282188 h 16"/>
              <a:gd name="T64" fmla="*/ 40322500 w 42"/>
              <a:gd name="T65" fmla="*/ 40322500 h 16"/>
              <a:gd name="T66" fmla="*/ 45362813 w 42"/>
              <a:gd name="T67" fmla="*/ 40322500 h 16"/>
              <a:gd name="T68" fmla="*/ 50403125 w 42"/>
              <a:gd name="T69" fmla="*/ 40322500 h 16"/>
              <a:gd name="T70" fmla="*/ 55443438 w 42"/>
              <a:gd name="T71" fmla="*/ 40322500 h 16"/>
              <a:gd name="T72" fmla="*/ 60483750 w 42"/>
              <a:gd name="T73" fmla="*/ 40322500 h 16"/>
              <a:gd name="T74" fmla="*/ 65524063 w 42"/>
              <a:gd name="T75" fmla="*/ 40322500 h 16"/>
              <a:gd name="T76" fmla="*/ 65524063 w 42"/>
              <a:gd name="T77" fmla="*/ 40322500 h 16"/>
              <a:gd name="T78" fmla="*/ 70564375 w 42"/>
              <a:gd name="T79" fmla="*/ 40322500 h 16"/>
              <a:gd name="T80" fmla="*/ 75604688 w 42"/>
              <a:gd name="T81" fmla="*/ 40322500 h 16"/>
              <a:gd name="T82" fmla="*/ 80645000 w 42"/>
              <a:gd name="T83" fmla="*/ 40322500 h 16"/>
              <a:gd name="T84" fmla="*/ 90725625 w 42"/>
              <a:gd name="T85" fmla="*/ 35282188 h 16"/>
              <a:gd name="T86" fmla="*/ 95765938 w 42"/>
              <a:gd name="T87" fmla="*/ 30241875 h 16"/>
              <a:gd name="T88" fmla="*/ 95765938 w 42"/>
              <a:gd name="T89" fmla="*/ 25201563 h 16"/>
              <a:gd name="T90" fmla="*/ 100806250 w 42"/>
              <a:gd name="T91" fmla="*/ 20161250 h 16"/>
              <a:gd name="T92" fmla="*/ 105846563 w 42"/>
              <a:gd name="T93" fmla="*/ 15120938 h 16"/>
              <a:gd name="T94" fmla="*/ 105846563 w 42"/>
              <a:gd name="T95" fmla="*/ 15120938 h 16"/>
              <a:gd name="T96" fmla="*/ 100806250 w 42"/>
              <a:gd name="T97" fmla="*/ 10080625 h 16"/>
              <a:gd name="T98" fmla="*/ 100806250 w 42"/>
              <a:gd name="T99" fmla="*/ 5040313 h 16"/>
              <a:gd name="T100" fmla="*/ 95765938 w 42"/>
              <a:gd name="T101" fmla="*/ 0 h 16"/>
              <a:gd name="T102" fmla="*/ 90725625 w 42"/>
              <a:gd name="T103" fmla="*/ 0 h 16"/>
              <a:gd name="T104" fmla="*/ 85685313 w 42"/>
              <a:gd name="T105" fmla="*/ 0 h 16"/>
              <a:gd name="T106" fmla="*/ 85685313 w 42"/>
              <a:gd name="T107" fmla="*/ 0 h 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2" h="16">
                <a:moveTo>
                  <a:pt x="34" y="0"/>
                </a:move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6" y="4"/>
                </a:lnTo>
                <a:lnTo>
                  <a:pt x="14" y="6"/>
                </a:lnTo>
                <a:lnTo>
                  <a:pt x="12" y="6"/>
                </a:lnTo>
                <a:lnTo>
                  <a:pt x="14" y="6"/>
                </a:lnTo>
                <a:lnTo>
                  <a:pt x="10" y="6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2" y="10"/>
                </a:lnTo>
                <a:lnTo>
                  <a:pt x="4" y="12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8" y="14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42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0" name="Freeform 2062"/>
          <p:cNvSpPr>
            <a:spLocks/>
          </p:cNvSpPr>
          <p:nvPr/>
        </p:nvSpPr>
        <p:spPr bwMode="auto">
          <a:xfrm>
            <a:off x="2414591" y="1549400"/>
            <a:ext cx="66675" cy="25400"/>
          </a:xfrm>
          <a:custGeom>
            <a:avLst/>
            <a:gdLst>
              <a:gd name="T0" fmla="*/ 85685313 w 42"/>
              <a:gd name="T1" fmla="*/ 0 h 16"/>
              <a:gd name="T2" fmla="*/ 80645000 w 42"/>
              <a:gd name="T3" fmla="*/ 0 h 16"/>
              <a:gd name="T4" fmla="*/ 75604688 w 42"/>
              <a:gd name="T5" fmla="*/ 0 h 16"/>
              <a:gd name="T6" fmla="*/ 70564375 w 42"/>
              <a:gd name="T7" fmla="*/ 0 h 16"/>
              <a:gd name="T8" fmla="*/ 65524063 w 42"/>
              <a:gd name="T9" fmla="*/ 5040313 h 16"/>
              <a:gd name="T10" fmla="*/ 60483750 w 42"/>
              <a:gd name="T11" fmla="*/ 5040313 h 16"/>
              <a:gd name="T12" fmla="*/ 55443438 w 42"/>
              <a:gd name="T13" fmla="*/ 5040313 h 16"/>
              <a:gd name="T14" fmla="*/ 50403125 w 42"/>
              <a:gd name="T15" fmla="*/ 5040313 h 16"/>
              <a:gd name="T16" fmla="*/ 50403125 w 42"/>
              <a:gd name="T17" fmla="*/ 5040313 h 16"/>
              <a:gd name="T18" fmla="*/ 45362813 w 42"/>
              <a:gd name="T19" fmla="*/ 10080625 h 16"/>
              <a:gd name="T20" fmla="*/ 40322500 w 42"/>
              <a:gd name="T21" fmla="*/ 10080625 h 16"/>
              <a:gd name="T22" fmla="*/ 35282188 w 42"/>
              <a:gd name="T23" fmla="*/ 10080625 h 16"/>
              <a:gd name="T24" fmla="*/ 40322500 w 42"/>
              <a:gd name="T25" fmla="*/ 10080625 h 16"/>
              <a:gd name="T26" fmla="*/ 45362813 w 42"/>
              <a:gd name="T27" fmla="*/ 10080625 h 16"/>
              <a:gd name="T28" fmla="*/ 40322500 w 42"/>
              <a:gd name="T29" fmla="*/ 10080625 h 16"/>
              <a:gd name="T30" fmla="*/ 35282188 w 42"/>
              <a:gd name="T31" fmla="*/ 15120938 h 16"/>
              <a:gd name="T32" fmla="*/ 30241875 w 42"/>
              <a:gd name="T33" fmla="*/ 15120938 h 16"/>
              <a:gd name="T34" fmla="*/ 35282188 w 42"/>
              <a:gd name="T35" fmla="*/ 15120938 h 16"/>
              <a:gd name="T36" fmla="*/ 25201563 w 42"/>
              <a:gd name="T37" fmla="*/ 15120938 h 16"/>
              <a:gd name="T38" fmla="*/ 20161250 w 42"/>
              <a:gd name="T39" fmla="*/ 15120938 h 16"/>
              <a:gd name="T40" fmla="*/ 15120938 w 42"/>
              <a:gd name="T41" fmla="*/ 20161250 h 16"/>
              <a:gd name="T42" fmla="*/ 10080625 w 42"/>
              <a:gd name="T43" fmla="*/ 20161250 h 16"/>
              <a:gd name="T44" fmla="*/ 5040313 w 42"/>
              <a:gd name="T45" fmla="*/ 20161250 h 16"/>
              <a:gd name="T46" fmla="*/ 0 w 42"/>
              <a:gd name="T47" fmla="*/ 25201563 h 16"/>
              <a:gd name="T48" fmla="*/ 5040313 w 42"/>
              <a:gd name="T49" fmla="*/ 25201563 h 16"/>
              <a:gd name="T50" fmla="*/ 10080625 w 42"/>
              <a:gd name="T51" fmla="*/ 30241875 h 16"/>
              <a:gd name="T52" fmla="*/ 15120938 w 42"/>
              <a:gd name="T53" fmla="*/ 25201563 h 16"/>
              <a:gd name="T54" fmla="*/ 15120938 w 42"/>
              <a:gd name="T55" fmla="*/ 30241875 h 16"/>
              <a:gd name="T56" fmla="*/ 15120938 w 42"/>
              <a:gd name="T57" fmla="*/ 35282188 h 16"/>
              <a:gd name="T58" fmla="*/ 20161250 w 42"/>
              <a:gd name="T59" fmla="*/ 35282188 h 16"/>
              <a:gd name="T60" fmla="*/ 30241875 w 42"/>
              <a:gd name="T61" fmla="*/ 35282188 h 16"/>
              <a:gd name="T62" fmla="*/ 35282188 w 42"/>
              <a:gd name="T63" fmla="*/ 35282188 h 16"/>
              <a:gd name="T64" fmla="*/ 40322500 w 42"/>
              <a:gd name="T65" fmla="*/ 40322500 h 16"/>
              <a:gd name="T66" fmla="*/ 45362813 w 42"/>
              <a:gd name="T67" fmla="*/ 40322500 h 16"/>
              <a:gd name="T68" fmla="*/ 50403125 w 42"/>
              <a:gd name="T69" fmla="*/ 40322500 h 16"/>
              <a:gd name="T70" fmla="*/ 55443438 w 42"/>
              <a:gd name="T71" fmla="*/ 40322500 h 16"/>
              <a:gd name="T72" fmla="*/ 60483750 w 42"/>
              <a:gd name="T73" fmla="*/ 40322500 h 16"/>
              <a:gd name="T74" fmla="*/ 65524063 w 42"/>
              <a:gd name="T75" fmla="*/ 40322500 h 16"/>
              <a:gd name="T76" fmla="*/ 65524063 w 42"/>
              <a:gd name="T77" fmla="*/ 40322500 h 16"/>
              <a:gd name="T78" fmla="*/ 70564375 w 42"/>
              <a:gd name="T79" fmla="*/ 40322500 h 16"/>
              <a:gd name="T80" fmla="*/ 75604688 w 42"/>
              <a:gd name="T81" fmla="*/ 40322500 h 16"/>
              <a:gd name="T82" fmla="*/ 80645000 w 42"/>
              <a:gd name="T83" fmla="*/ 40322500 h 16"/>
              <a:gd name="T84" fmla="*/ 90725625 w 42"/>
              <a:gd name="T85" fmla="*/ 35282188 h 16"/>
              <a:gd name="T86" fmla="*/ 95765938 w 42"/>
              <a:gd name="T87" fmla="*/ 30241875 h 16"/>
              <a:gd name="T88" fmla="*/ 95765938 w 42"/>
              <a:gd name="T89" fmla="*/ 25201563 h 16"/>
              <a:gd name="T90" fmla="*/ 100806250 w 42"/>
              <a:gd name="T91" fmla="*/ 20161250 h 16"/>
              <a:gd name="T92" fmla="*/ 105846563 w 42"/>
              <a:gd name="T93" fmla="*/ 15120938 h 16"/>
              <a:gd name="T94" fmla="*/ 105846563 w 42"/>
              <a:gd name="T95" fmla="*/ 15120938 h 16"/>
              <a:gd name="T96" fmla="*/ 100806250 w 42"/>
              <a:gd name="T97" fmla="*/ 10080625 h 16"/>
              <a:gd name="T98" fmla="*/ 100806250 w 42"/>
              <a:gd name="T99" fmla="*/ 5040313 h 16"/>
              <a:gd name="T100" fmla="*/ 95765938 w 42"/>
              <a:gd name="T101" fmla="*/ 0 h 16"/>
              <a:gd name="T102" fmla="*/ 90725625 w 42"/>
              <a:gd name="T103" fmla="*/ 0 h 16"/>
              <a:gd name="T104" fmla="*/ 85685313 w 42"/>
              <a:gd name="T105" fmla="*/ 0 h 16"/>
              <a:gd name="T106" fmla="*/ 85685313 w 42"/>
              <a:gd name="T107" fmla="*/ 0 h 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2" h="16">
                <a:moveTo>
                  <a:pt x="34" y="0"/>
                </a:move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6" y="4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6" y="4"/>
                </a:lnTo>
                <a:lnTo>
                  <a:pt x="14" y="6"/>
                </a:lnTo>
                <a:lnTo>
                  <a:pt x="12" y="6"/>
                </a:lnTo>
                <a:lnTo>
                  <a:pt x="14" y="6"/>
                </a:lnTo>
                <a:lnTo>
                  <a:pt x="10" y="6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2" y="10"/>
                </a:lnTo>
                <a:lnTo>
                  <a:pt x="4" y="12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8" y="14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40" y="8"/>
                </a:lnTo>
                <a:lnTo>
                  <a:pt x="42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1" name="Freeform 2063"/>
          <p:cNvSpPr>
            <a:spLocks/>
          </p:cNvSpPr>
          <p:nvPr/>
        </p:nvSpPr>
        <p:spPr bwMode="auto">
          <a:xfrm>
            <a:off x="2490788" y="1473201"/>
            <a:ext cx="63500" cy="22225"/>
          </a:xfrm>
          <a:custGeom>
            <a:avLst/>
            <a:gdLst>
              <a:gd name="T0" fmla="*/ 15120938 w 40"/>
              <a:gd name="T1" fmla="*/ 35282188 h 14"/>
              <a:gd name="T2" fmla="*/ 25201563 w 40"/>
              <a:gd name="T3" fmla="*/ 35282188 h 14"/>
              <a:gd name="T4" fmla="*/ 25201563 w 40"/>
              <a:gd name="T5" fmla="*/ 35282188 h 14"/>
              <a:gd name="T6" fmla="*/ 35282188 w 40"/>
              <a:gd name="T7" fmla="*/ 35282188 h 14"/>
              <a:gd name="T8" fmla="*/ 45362813 w 40"/>
              <a:gd name="T9" fmla="*/ 35282188 h 14"/>
              <a:gd name="T10" fmla="*/ 55443438 w 40"/>
              <a:gd name="T11" fmla="*/ 30241875 h 14"/>
              <a:gd name="T12" fmla="*/ 65524063 w 40"/>
              <a:gd name="T13" fmla="*/ 30241875 h 14"/>
              <a:gd name="T14" fmla="*/ 80645000 w 40"/>
              <a:gd name="T15" fmla="*/ 30241875 h 14"/>
              <a:gd name="T16" fmla="*/ 80645000 w 40"/>
              <a:gd name="T17" fmla="*/ 20161250 h 14"/>
              <a:gd name="T18" fmla="*/ 80645000 w 40"/>
              <a:gd name="T19" fmla="*/ 20161250 h 14"/>
              <a:gd name="T20" fmla="*/ 90725625 w 40"/>
              <a:gd name="T21" fmla="*/ 15120938 h 14"/>
              <a:gd name="T22" fmla="*/ 100806250 w 40"/>
              <a:gd name="T23" fmla="*/ 15120938 h 14"/>
              <a:gd name="T24" fmla="*/ 90725625 w 40"/>
              <a:gd name="T25" fmla="*/ 10080625 h 14"/>
              <a:gd name="T26" fmla="*/ 80645000 w 40"/>
              <a:gd name="T27" fmla="*/ 10080625 h 14"/>
              <a:gd name="T28" fmla="*/ 70564375 w 40"/>
              <a:gd name="T29" fmla="*/ 10080625 h 14"/>
              <a:gd name="T30" fmla="*/ 70564375 w 40"/>
              <a:gd name="T31" fmla="*/ 5040313 h 14"/>
              <a:gd name="T32" fmla="*/ 60483750 w 40"/>
              <a:gd name="T33" fmla="*/ 5040313 h 14"/>
              <a:gd name="T34" fmla="*/ 55443438 w 40"/>
              <a:gd name="T35" fmla="*/ 0 h 14"/>
              <a:gd name="T36" fmla="*/ 45362813 w 40"/>
              <a:gd name="T37" fmla="*/ 0 h 14"/>
              <a:gd name="T38" fmla="*/ 25201563 w 40"/>
              <a:gd name="T39" fmla="*/ 0 h 14"/>
              <a:gd name="T40" fmla="*/ 15120938 w 40"/>
              <a:gd name="T41" fmla="*/ 0 h 14"/>
              <a:gd name="T42" fmla="*/ 15120938 w 40"/>
              <a:gd name="T43" fmla="*/ 10080625 h 14"/>
              <a:gd name="T44" fmla="*/ 5040313 w 40"/>
              <a:gd name="T45" fmla="*/ 10080625 h 14"/>
              <a:gd name="T46" fmla="*/ 5040313 w 40"/>
              <a:gd name="T47" fmla="*/ 15120938 h 14"/>
              <a:gd name="T48" fmla="*/ 5040313 w 40"/>
              <a:gd name="T49" fmla="*/ 20161250 h 14"/>
              <a:gd name="T50" fmla="*/ 5040313 w 40"/>
              <a:gd name="T51" fmla="*/ 20161250 h 14"/>
              <a:gd name="T52" fmla="*/ 15120938 w 40"/>
              <a:gd name="T53" fmla="*/ 20161250 h 14"/>
              <a:gd name="T54" fmla="*/ 25201563 w 40"/>
              <a:gd name="T55" fmla="*/ 25201563 h 14"/>
              <a:gd name="T56" fmla="*/ 15120938 w 40"/>
              <a:gd name="T57" fmla="*/ 25201563 h 14"/>
              <a:gd name="T58" fmla="*/ 5040313 w 40"/>
              <a:gd name="T59" fmla="*/ 25201563 h 14"/>
              <a:gd name="T60" fmla="*/ 5040313 w 40"/>
              <a:gd name="T61" fmla="*/ 30241875 h 14"/>
              <a:gd name="T62" fmla="*/ 10080625 w 40"/>
              <a:gd name="T63" fmla="*/ 30241875 h 14"/>
              <a:gd name="T64" fmla="*/ 10080625 w 40"/>
              <a:gd name="T65" fmla="*/ 35282188 h 1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0" h="14">
                <a:moveTo>
                  <a:pt x="4" y="14"/>
                </a:move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lnTo>
                  <a:pt x="32" y="12"/>
                </a:lnTo>
                <a:lnTo>
                  <a:pt x="34" y="10"/>
                </a:lnTo>
                <a:lnTo>
                  <a:pt x="32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2" y="12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2" name="Freeform 2064"/>
          <p:cNvSpPr>
            <a:spLocks/>
          </p:cNvSpPr>
          <p:nvPr/>
        </p:nvSpPr>
        <p:spPr bwMode="auto">
          <a:xfrm>
            <a:off x="2490788" y="1473201"/>
            <a:ext cx="63500" cy="22225"/>
          </a:xfrm>
          <a:custGeom>
            <a:avLst/>
            <a:gdLst>
              <a:gd name="T0" fmla="*/ 15120938 w 40"/>
              <a:gd name="T1" fmla="*/ 35282188 h 14"/>
              <a:gd name="T2" fmla="*/ 25201563 w 40"/>
              <a:gd name="T3" fmla="*/ 35282188 h 14"/>
              <a:gd name="T4" fmla="*/ 25201563 w 40"/>
              <a:gd name="T5" fmla="*/ 35282188 h 14"/>
              <a:gd name="T6" fmla="*/ 35282188 w 40"/>
              <a:gd name="T7" fmla="*/ 35282188 h 14"/>
              <a:gd name="T8" fmla="*/ 45362813 w 40"/>
              <a:gd name="T9" fmla="*/ 35282188 h 14"/>
              <a:gd name="T10" fmla="*/ 55443438 w 40"/>
              <a:gd name="T11" fmla="*/ 30241875 h 14"/>
              <a:gd name="T12" fmla="*/ 65524063 w 40"/>
              <a:gd name="T13" fmla="*/ 30241875 h 14"/>
              <a:gd name="T14" fmla="*/ 80645000 w 40"/>
              <a:gd name="T15" fmla="*/ 30241875 h 14"/>
              <a:gd name="T16" fmla="*/ 80645000 w 40"/>
              <a:gd name="T17" fmla="*/ 20161250 h 14"/>
              <a:gd name="T18" fmla="*/ 80645000 w 40"/>
              <a:gd name="T19" fmla="*/ 20161250 h 14"/>
              <a:gd name="T20" fmla="*/ 90725625 w 40"/>
              <a:gd name="T21" fmla="*/ 15120938 h 14"/>
              <a:gd name="T22" fmla="*/ 100806250 w 40"/>
              <a:gd name="T23" fmla="*/ 15120938 h 14"/>
              <a:gd name="T24" fmla="*/ 90725625 w 40"/>
              <a:gd name="T25" fmla="*/ 10080625 h 14"/>
              <a:gd name="T26" fmla="*/ 80645000 w 40"/>
              <a:gd name="T27" fmla="*/ 10080625 h 14"/>
              <a:gd name="T28" fmla="*/ 70564375 w 40"/>
              <a:gd name="T29" fmla="*/ 10080625 h 14"/>
              <a:gd name="T30" fmla="*/ 70564375 w 40"/>
              <a:gd name="T31" fmla="*/ 5040313 h 14"/>
              <a:gd name="T32" fmla="*/ 60483750 w 40"/>
              <a:gd name="T33" fmla="*/ 5040313 h 14"/>
              <a:gd name="T34" fmla="*/ 55443438 w 40"/>
              <a:gd name="T35" fmla="*/ 0 h 14"/>
              <a:gd name="T36" fmla="*/ 45362813 w 40"/>
              <a:gd name="T37" fmla="*/ 0 h 14"/>
              <a:gd name="T38" fmla="*/ 25201563 w 40"/>
              <a:gd name="T39" fmla="*/ 0 h 14"/>
              <a:gd name="T40" fmla="*/ 15120938 w 40"/>
              <a:gd name="T41" fmla="*/ 0 h 14"/>
              <a:gd name="T42" fmla="*/ 15120938 w 40"/>
              <a:gd name="T43" fmla="*/ 10080625 h 14"/>
              <a:gd name="T44" fmla="*/ 5040313 w 40"/>
              <a:gd name="T45" fmla="*/ 10080625 h 14"/>
              <a:gd name="T46" fmla="*/ 5040313 w 40"/>
              <a:gd name="T47" fmla="*/ 15120938 h 14"/>
              <a:gd name="T48" fmla="*/ 5040313 w 40"/>
              <a:gd name="T49" fmla="*/ 20161250 h 14"/>
              <a:gd name="T50" fmla="*/ 5040313 w 40"/>
              <a:gd name="T51" fmla="*/ 20161250 h 14"/>
              <a:gd name="T52" fmla="*/ 15120938 w 40"/>
              <a:gd name="T53" fmla="*/ 20161250 h 14"/>
              <a:gd name="T54" fmla="*/ 25201563 w 40"/>
              <a:gd name="T55" fmla="*/ 25201563 h 14"/>
              <a:gd name="T56" fmla="*/ 15120938 w 40"/>
              <a:gd name="T57" fmla="*/ 25201563 h 14"/>
              <a:gd name="T58" fmla="*/ 5040313 w 40"/>
              <a:gd name="T59" fmla="*/ 25201563 h 14"/>
              <a:gd name="T60" fmla="*/ 5040313 w 40"/>
              <a:gd name="T61" fmla="*/ 30241875 h 14"/>
              <a:gd name="T62" fmla="*/ 10080625 w 40"/>
              <a:gd name="T63" fmla="*/ 30241875 h 14"/>
              <a:gd name="T64" fmla="*/ 10080625 w 40"/>
              <a:gd name="T65" fmla="*/ 35282188 h 1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0" h="14">
                <a:moveTo>
                  <a:pt x="4" y="14"/>
                </a:move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4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6" y="12"/>
                </a:lnTo>
                <a:lnTo>
                  <a:pt x="28" y="12"/>
                </a:lnTo>
                <a:lnTo>
                  <a:pt x="32" y="12"/>
                </a:lnTo>
                <a:lnTo>
                  <a:pt x="34" y="10"/>
                </a:lnTo>
                <a:lnTo>
                  <a:pt x="32" y="8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36" y="6"/>
                </a:lnTo>
                <a:lnTo>
                  <a:pt x="38" y="6"/>
                </a:lnTo>
                <a:lnTo>
                  <a:pt x="40" y="6"/>
                </a:lnTo>
                <a:lnTo>
                  <a:pt x="38" y="4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6" y="4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0" y="10"/>
                </a:lnTo>
                <a:lnTo>
                  <a:pt x="2" y="12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3" name="Freeform 2065"/>
          <p:cNvSpPr>
            <a:spLocks/>
          </p:cNvSpPr>
          <p:nvPr/>
        </p:nvSpPr>
        <p:spPr bwMode="auto">
          <a:xfrm>
            <a:off x="2500313" y="1495426"/>
            <a:ext cx="63500" cy="9525"/>
          </a:xfrm>
          <a:custGeom>
            <a:avLst/>
            <a:gdLst>
              <a:gd name="T0" fmla="*/ 100806250 w 40"/>
              <a:gd name="T1" fmla="*/ 5040313 h 6"/>
              <a:gd name="T2" fmla="*/ 100806250 w 40"/>
              <a:gd name="T3" fmla="*/ 5040313 h 6"/>
              <a:gd name="T4" fmla="*/ 90725625 w 40"/>
              <a:gd name="T5" fmla="*/ 0 h 6"/>
              <a:gd name="T6" fmla="*/ 90725625 w 40"/>
              <a:gd name="T7" fmla="*/ 5040313 h 6"/>
              <a:gd name="T8" fmla="*/ 85685313 w 40"/>
              <a:gd name="T9" fmla="*/ 5040313 h 6"/>
              <a:gd name="T10" fmla="*/ 80645000 w 40"/>
              <a:gd name="T11" fmla="*/ 5040313 h 6"/>
              <a:gd name="T12" fmla="*/ 70564375 w 40"/>
              <a:gd name="T13" fmla="*/ 5040313 h 6"/>
              <a:gd name="T14" fmla="*/ 65524063 w 40"/>
              <a:gd name="T15" fmla="*/ 5040313 h 6"/>
              <a:gd name="T16" fmla="*/ 60483750 w 40"/>
              <a:gd name="T17" fmla="*/ 0 h 6"/>
              <a:gd name="T18" fmla="*/ 55443438 w 40"/>
              <a:gd name="T19" fmla="*/ 0 h 6"/>
              <a:gd name="T20" fmla="*/ 50403125 w 40"/>
              <a:gd name="T21" fmla="*/ 0 h 6"/>
              <a:gd name="T22" fmla="*/ 45362813 w 40"/>
              <a:gd name="T23" fmla="*/ 5040313 h 6"/>
              <a:gd name="T24" fmla="*/ 40322500 w 40"/>
              <a:gd name="T25" fmla="*/ 5040313 h 6"/>
              <a:gd name="T26" fmla="*/ 35282188 w 40"/>
              <a:gd name="T27" fmla="*/ 0 h 6"/>
              <a:gd name="T28" fmla="*/ 30241875 w 40"/>
              <a:gd name="T29" fmla="*/ 0 h 6"/>
              <a:gd name="T30" fmla="*/ 25201563 w 40"/>
              <a:gd name="T31" fmla="*/ 5040313 h 6"/>
              <a:gd name="T32" fmla="*/ 20161250 w 40"/>
              <a:gd name="T33" fmla="*/ 5040313 h 6"/>
              <a:gd name="T34" fmla="*/ 15120938 w 40"/>
              <a:gd name="T35" fmla="*/ 5040313 h 6"/>
              <a:gd name="T36" fmla="*/ 10080625 w 40"/>
              <a:gd name="T37" fmla="*/ 5040313 h 6"/>
              <a:gd name="T38" fmla="*/ 5040313 w 40"/>
              <a:gd name="T39" fmla="*/ 5040313 h 6"/>
              <a:gd name="T40" fmla="*/ 0 w 40"/>
              <a:gd name="T41" fmla="*/ 10080625 h 6"/>
              <a:gd name="T42" fmla="*/ 5040313 w 40"/>
              <a:gd name="T43" fmla="*/ 15120938 h 6"/>
              <a:gd name="T44" fmla="*/ 10080625 w 40"/>
              <a:gd name="T45" fmla="*/ 15120938 h 6"/>
              <a:gd name="T46" fmla="*/ 25201563 w 40"/>
              <a:gd name="T47" fmla="*/ 15120938 h 6"/>
              <a:gd name="T48" fmla="*/ 30241875 w 40"/>
              <a:gd name="T49" fmla="*/ 15120938 h 6"/>
              <a:gd name="T50" fmla="*/ 35282188 w 40"/>
              <a:gd name="T51" fmla="*/ 15120938 h 6"/>
              <a:gd name="T52" fmla="*/ 40322500 w 40"/>
              <a:gd name="T53" fmla="*/ 15120938 h 6"/>
              <a:gd name="T54" fmla="*/ 45362813 w 40"/>
              <a:gd name="T55" fmla="*/ 15120938 h 6"/>
              <a:gd name="T56" fmla="*/ 50403125 w 40"/>
              <a:gd name="T57" fmla="*/ 15120938 h 6"/>
              <a:gd name="T58" fmla="*/ 55443438 w 40"/>
              <a:gd name="T59" fmla="*/ 15120938 h 6"/>
              <a:gd name="T60" fmla="*/ 60483750 w 40"/>
              <a:gd name="T61" fmla="*/ 15120938 h 6"/>
              <a:gd name="T62" fmla="*/ 65524063 w 40"/>
              <a:gd name="T63" fmla="*/ 15120938 h 6"/>
              <a:gd name="T64" fmla="*/ 70564375 w 40"/>
              <a:gd name="T65" fmla="*/ 15120938 h 6"/>
              <a:gd name="T66" fmla="*/ 70564375 w 40"/>
              <a:gd name="T67" fmla="*/ 15120938 h 6"/>
              <a:gd name="T68" fmla="*/ 75604688 w 40"/>
              <a:gd name="T69" fmla="*/ 15120938 h 6"/>
              <a:gd name="T70" fmla="*/ 80645000 w 40"/>
              <a:gd name="T71" fmla="*/ 10080625 h 6"/>
              <a:gd name="T72" fmla="*/ 85685313 w 40"/>
              <a:gd name="T73" fmla="*/ 10080625 h 6"/>
              <a:gd name="T74" fmla="*/ 90725625 w 40"/>
              <a:gd name="T75" fmla="*/ 10080625 h 6"/>
              <a:gd name="T76" fmla="*/ 95765938 w 40"/>
              <a:gd name="T77" fmla="*/ 10080625 h 6"/>
              <a:gd name="T78" fmla="*/ 100806250 w 40"/>
              <a:gd name="T79" fmla="*/ 5040313 h 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0" h="6">
                <a:moveTo>
                  <a:pt x="40" y="2"/>
                </a:moveTo>
                <a:lnTo>
                  <a:pt x="40" y="2"/>
                </a:lnTo>
                <a:lnTo>
                  <a:pt x="36" y="0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28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4" name="Freeform 2066"/>
          <p:cNvSpPr>
            <a:spLocks/>
          </p:cNvSpPr>
          <p:nvPr/>
        </p:nvSpPr>
        <p:spPr bwMode="auto">
          <a:xfrm>
            <a:off x="2500313" y="1495426"/>
            <a:ext cx="63500" cy="9525"/>
          </a:xfrm>
          <a:custGeom>
            <a:avLst/>
            <a:gdLst>
              <a:gd name="T0" fmla="*/ 100806250 w 40"/>
              <a:gd name="T1" fmla="*/ 5040313 h 6"/>
              <a:gd name="T2" fmla="*/ 100806250 w 40"/>
              <a:gd name="T3" fmla="*/ 5040313 h 6"/>
              <a:gd name="T4" fmla="*/ 90725625 w 40"/>
              <a:gd name="T5" fmla="*/ 0 h 6"/>
              <a:gd name="T6" fmla="*/ 90725625 w 40"/>
              <a:gd name="T7" fmla="*/ 5040313 h 6"/>
              <a:gd name="T8" fmla="*/ 85685313 w 40"/>
              <a:gd name="T9" fmla="*/ 5040313 h 6"/>
              <a:gd name="T10" fmla="*/ 80645000 w 40"/>
              <a:gd name="T11" fmla="*/ 5040313 h 6"/>
              <a:gd name="T12" fmla="*/ 70564375 w 40"/>
              <a:gd name="T13" fmla="*/ 5040313 h 6"/>
              <a:gd name="T14" fmla="*/ 65524063 w 40"/>
              <a:gd name="T15" fmla="*/ 5040313 h 6"/>
              <a:gd name="T16" fmla="*/ 60483750 w 40"/>
              <a:gd name="T17" fmla="*/ 0 h 6"/>
              <a:gd name="T18" fmla="*/ 55443438 w 40"/>
              <a:gd name="T19" fmla="*/ 0 h 6"/>
              <a:gd name="T20" fmla="*/ 50403125 w 40"/>
              <a:gd name="T21" fmla="*/ 0 h 6"/>
              <a:gd name="T22" fmla="*/ 45362813 w 40"/>
              <a:gd name="T23" fmla="*/ 5040313 h 6"/>
              <a:gd name="T24" fmla="*/ 40322500 w 40"/>
              <a:gd name="T25" fmla="*/ 5040313 h 6"/>
              <a:gd name="T26" fmla="*/ 35282188 w 40"/>
              <a:gd name="T27" fmla="*/ 0 h 6"/>
              <a:gd name="T28" fmla="*/ 30241875 w 40"/>
              <a:gd name="T29" fmla="*/ 0 h 6"/>
              <a:gd name="T30" fmla="*/ 25201563 w 40"/>
              <a:gd name="T31" fmla="*/ 5040313 h 6"/>
              <a:gd name="T32" fmla="*/ 20161250 w 40"/>
              <a:gd name="T33" fmla="*/ 5040313 h 6"/>
              <a:gd name="T34" fmla="*/ 15120938 w 40"/>
              <a:gd name="T35" fmla="*/ 5040313 h 6"/>
              <a:gd name="T36" fmla="*/ 10080625 w 40"/>
              <a:gd name="T37" fmla="*/ 5040313 h 6"/>
              <a:gd name="T38" fmla="*/ 5040313 w 40"/>
              <a:gd name="T39" fmla="*/ 5040313 h 6"/>
              <a:gd name="T40" fmla="*/ 0 w 40"/>
              <a:gd name="T41" fmla="*/ 10080625 h 6"/>
              <a:gd name="T42" fmla="*/ 5040313 w 40"/>
              <a:gd name="T43" fmla="*/ 15120938 h 6"/>
              <a:gd name="T44" fmla="*/ 10080625 w 40"/>
              <a:gd name="T45" fmla="*/ 15120938 h 6"/>
              <a:gd name="T46" fmla="*/ 25201563 w 40"/>
              <a:gd name="T47" fmla="*/ 15120938 h 6"/>
              <a:gd name="T48" fmla="*/ 30241875 w 40"/>
              <a:gd name="T49" fmla="*/ 15120938 h 6"/>
              <a:gd name="T50" fmla="*/ 35282188 w 40"/>
              <a:gd name="T51" fmla="*/ 15120938 h 6"/>
              <a:gd name="T52" fmla="*/ 40322500 w 40"/>
              <a:gd name="T53" fmla="*/ 15120938 h 6"/>
              <a:gd name="T54" fmla="*/ 45362813 w 40"/>
              <a:gd name="T55" fmla="*/ 15120938 h 6"/>
              <a:gd name="T56" fmla="*/ 50403125 w 40"/>
              <a:gd name="T57" fmla="*/ 15120938 h 6"/>
              <a:gd name="T58" fmla="*/ 55443438 w 40"/>
              <a:gd name="T59" fmla="*/ 15120938 h 6"/>
              <a:gd name="T60" fmla="*/ 60483750 w 40"/>
              <a:gd name="T61" fmla="*/ 15120938 h 6"/>
              <a:gd name="T62" fmla="*/ 65524063 w 40"/>
              <a:gd name="T63" fmla="*/ 15120938 h 6"/>
              <a:gd name="T64" fmla="*/ 70564375 w 40"/>
              <a:gd name="T65" fmla="*/ 15120938 h 6"/>
              <a:gd name="T66" fmla="*/ 70564375 w 40"/>
              <a:gd name="T67" fmla="*/ 15120938 h 6"/>
              <a:gd name="T68" fmla="*/ 75604688 w 40"/>
              <a:gd name="T69" fmla="*/ 15120938 h 6"/>
              <a:gd name="T70" fmla="*/ 80645000 w 40"/>
              <a:gd name="T71" fmla="*/ 10080625 h 6"/>
              <a:gd name="T72" fmla="*/ 85685313 w 40"/>
              <a:gd name="T73" fmla="*/ 10080625 h 6"/>
              <a:gd name="T74" fmla="*/ 90725625 w 40"/>
              <a:gd name="T75" fmla="*/ 10080625 h 6"/>
              <a:gd name="T76" fmla="*/ 95765938 w 40"/>
              <a:gd name="T77" fmla="*/ 10080625 h 6"/>
              <a:gd name="T78" fmla="*/ 100806250 w 40"/>
              <a:gd name="T79" fmla="*/ 5040313 h 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0" h="6">
                <a:moveTo>
                  <a:pt x="40" y="2"/>
                </a:moveTo>
                <a:lnTo>
                  <a:pt x="40" y="2"/>
                </a:lnTo>
                <a:lnTo>
                  <a:pt x="36" y="0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28" y="2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30" y="6"/>
                </a:lnTo>
                <a:lnTo>
                  <a:pt x="32" y="4"/>
                </a:lnTo>
                <a:lnTo>
                  <a:pt x="34" y="4"/>
                </a:lnTo>
                <a:lnTo>
                  <a:pt x="36" y="4"/>
                </a:lnTo>
                <a:lnTo>
                  <a:pt x="38" y="4"/>
                </a:lnTo>
                <a:lnTo>
                  <a:pt x="4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5" name="Freeform 2068"/>
          <p:cNvSpPr>
            <a:spLocks/>
          </p:cNvSpPr>
          <p:nvPr/>
        </p:nvSpPr>
        <p:spPr bwMode="auto">
          <a:xfrm>
            <a:off x="2624138" y="1746251"/>
            <a:ext cx="61912" cy="30163"/>
          </a:xfrm>
          <a:custGeom>
            <a:avLst/>
            <a:gdLst>
              <a:gd name="T0" fmla="*/ 5040272 w 39"/>
              <a:gd name="T1" fmla="*/ 37803764 h 19"/>
              <a:gd name="T2" fmla="*/ 0 w 39"/>
              <a:gd name="T3" fmla="*/ 42844160 h 19"/>
              <a:gd name="T4" fmla="*/ 5040272 w 39"/>
              <a:gd name="T5" fmla="*/ 47884556 h 19"/>
              <a:gd name="T6" fmla="*/ 10080544 w 39"/>
              <a:gd name="T7" fmla="*/ 47884556 h 19"/>
              <a:gd name="T8" fmla="*/ 15120815 w 39"/>
              <a:gd name="T9" fmla="*/ 47884556 h 19"/>
              <a:gd name="T10" fmla="*/ 20161087 w 39"/>
              <a:gd name="T11" fmla="*/ 47884556 h 19"/>
              <a:gd name="T12" fmla="*/ 25201359 w 39"/>
              <a:gd name="T13" fmla="*/ 47884556 h 19"/>
              <a:gd name="T14" fmla="*/ 30241631 w 39"/>
              <a:gd name="T15" fmla="*/ 42844160 h 19"/>
              <a:gd name="T16" fmla="*/ 35281903 w 39"/>
              <a:gd name="T17" fmla="*/ 42844160 h 19"/>
              <a:gd name="T18" fmla="*/ 40322174 w 39"/>
              <a:gd name="T19" fmla="*/ 42844160 h 19"/>
              <a:gd name="T20" fmla="*/ 45362446 w 39"/>
              <a:gd name="T21" fmla="*/ 42844160 h 19"/>
              <a:gd name="T22" fmla="*/ 50402718 w 39"/>
              <a:gd name="T23" fmla="*/ 42844160 h 19"/>
              <a:gd name="T24" fmla="*/ 55442990 w 39"/>
              <a:gd name="T25" fmla="*/ 42844160 h 19"/>
              <a:gd name="T26" fmla="*/ 55442990 w 39"/>
              <a:gd name="T27" fmla="*/ 37803764 h 19"/>
              <a:gd name="T28" fmla="*/ 60483262 w 39"/>
              <a:gd name="T29" fmla="*/ 37803764 h 19"/>
              <a:gd name="T30" fmla="*/ 65523533 w 39"/>
              <a:gd name="T31" fmla="*/ 37803764 h 19"/>
              <a:gd name="T32" fmla="*/ 70563805 w 39"/>
              <a:gd name="T33" fmla="*/ 37803764 h 19"/>
              <a:gd name="T34" fmla="*/ 75604077 w 39"/>
              <a:gd name="T35" fmla="*/ 32763368 h 19"/>
              <a:gd name="T36" fmla="*/ 80644349 w 39"/>
              <a:gd name="T37" fmla="*/ 32763368 h 19"/>
              <a:gd name="T38" fmla="*/ 85684621 w 39"/>
              <a:gd name="T39" fmla="*/ 27722972 h 19"/>
              <a:gd name="T40" fmla="*/ 85684621 w 39"/>
              <a:gd name="T41" fmla="*/ 25201980 h 19"/>
              <a:gd name="T42" fmla="*/ 85684621 w 39"/>
              <a:gd name="T43" fmla="*/ 20161584 h 19"/>
              <a:gd name="T44" fmla="*/ 88203963 w 39"/>
              <a:gd name="T45" fmla="*/ 15121188 h 19"/>
              <a:gd name="T46" fmla="*/ 93244234 w 39"/>
              <a:gd name="T47" fmla="*/ 15121188 h 19"/>
              <a:gd name="T48" fmla="*/ 98284506 w 39"/>
              <a:gd name="T49" fmla="*/ 10080792 h 19"/>
              <a:gd name="T50" fmla="*/ 98284506 w 39"/>
              <a:gd name="T51" fmla="*/ 5040396 h 19"/>
              <a:gd name="T52" fmla="*/ 93244234 w 39"/>
              <a:gd name="T53" fmla="*/ 5040396 h 19"/>
              <a:gd name="T54" fmla="*/ 88203963 w 39"/>
              <a:gd name="T55" fmla="*/ 0 h 19"/>
              <a:gd name="T56" fmla="*/ 80644349 w 39"/>
              <a:gd name="T57" fmla="*/ 0 h 19"/>
              <a:gd name="T58" fmla="*/ 75604077 w 39"/>
              <a:gd name="T59" fmla="*/ 0 h 19"/>
              <a:gd name="T60" fmla="*/ 70563805 w 39"/>
              <a:gd name="T61" fmla="*/ 0 h 19"/>
              <a:gd name="T62" fmla="*/ 70563805 w 39"/>
              <a:gd name="T63" fmla="*/ 0 h 19"/>
              <a:gd name="T64" fmla="*/ 65523533 w 39"/>
              <a:gd name="T65" fmla="*/ 0 h 19"/>
              <a:gd name="T66" fmla="*/ 60483262 w 39"/>
              <a:gd name="T67" fmla="*/ 0 h 19"/>
              <a:gd name="T68" fmla="*/ 55442990 w 39"/>
              <a:gd name="T69" fmla="*/ 0 h 19"/>
              <a:gd name="T70" fmla="*/ 50402718 w 39"/>
              <a:gd name="T71" fmla="*/ 0 h 19"/>
              <a:gd name="T72" fmla="*/ 45362446 w 39"/>
              <a:gd name="T73" fmla="*/ 5040396 h 19"/>
              <a:gd name="T74" fmla="*/ 40322174 w 39"/>
              <a:gd name="T75" fmla="*/ 5040396 h 19"/>
              <a:gd name="T76" fmla="*/ 35281903 w 39"/>
              <a:gd name="T77" fmla="*/ 10080792 h 19"/>
              <a:gd name="T78" fmla="*/ 30241631 w 39"/>
              <a:gd name="T79" fmla="*/ 10080792 h 19"/>
              <a:gd name="T80" fmla="*/ 25201359 w 39"/>
              <a:gd name="T81" fmla="*/ 15121188 h 19"/>
              <a:gd name="T82" fmla="*/ 25201359 w 39"/>
              <a:gd name="T83" fmla="*/ 15121188 h 19"/>
              <a:gd name="T84" fmla="*/ 15120815 w 39"/>
              <a:gd name="T85" fmla="*/ 20161584 h 19"/>
              <a:gd name="T86" fmla="*/ 10080544 w 39"/>
              <a:gd name="T87" fmla="*/ 25201980 h 19"/>
              <a:gd name="T88" fmla="*/ 5040272 w 39"/>
              <a:gd name="T89" fmla="*/ 27722972 h 19"/>
              <a:gd name="T90" fmla="*/ 5040272 w 39"/>
              <a:gd name="T91" fmla="*/ 32763368 h 19"/>
              <a:gd name="T92" fmla="*/ 0 w 39"/>
              <a:gd name="T93" fmla="*/ 37803764 h 19"/>
              <a:gd name="T94" fmla="*/ 5040272 w 39"/>
              <a:gd name="T95" fmla="*/ 37803764 h 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9" h="19">
                <a:moveTo>
                  <a:pt x="2" y="15"/>
                </a:moveTo>
                <a:lnTo>
                  <a:pt x="0" y="17"/>
                </a:lnTo>
                <a:lnTo>
                  <a:pt x="2" y="19"/>
                </a:lnTo>
                <a:lnTo>
                  <a:pt x="4" y="19"/>
                </a:lnTo>
                <a:lnTo>
                  <a:pt x="6" y="19"/>
                </a:lnTo>
                <a:lnTo>
                  <a:pt x="8" y="19"/>
                </a:lnTo>
                <a:lnTo>
                  <a:pt x="10" y="19"/>
                </a:lnTo>
                <a:lnTo>
                  <a:pt x="12" y="17"/>
                </a:lnTo>
                <a:lnTo>
                  <a:pt x="14" y="17"/>
                </a:lnTo>
                <a:lnTo>
                  <a:pt x="16" y="17"/>
                </a:lnTo>
                <a:lnTo>
                  <a:pt x="18" y="17"/>
                </a:lnTo>
                <a:lnTo>
                  <a:pt x="20" y="17"/>
                </a:lnTo>
                <a:lnTo>
                  <a:pt x="22" y="17"/>
                </a:lnTo>
                <a:lnTo>
                  <a:pt x="22" y="15"/>
                </a:lnTo>
                <a:lnTo>
                  <a:pt x="24" y="15"/>
                </a:lnTo>
                <a:lnTo>
                  <a:pt x="26" y="15"/>
                </a:lnTo>
                <a:lnTo>
                  <a:pt x="28" y="15"/>
                </a:lnTo>
                <a:lnTo>
                  <a:pt x="30" y="13"/>
                </a:lnTo>
                <a:lnTo>
                  <a:pt x="32" y="13"/>
                </a:lnTo>
                <a:lnTo>
                  <a:pt x="34" y="11"/>
                </a:lnTo>
                <a:lnTo>
                  <a:pt x="34" y="10"/>
                </a:lnTo>
                <a:lnTo>
                  <a:pt x="34" y="8"/>
                </a:lnTo>
                <a:lnTo>
                  <a:pt x="35" y="6"/>
                </a:lnTo>
                <a:lnTo>
                  <a:pt x="37" y="6"/>
                </a:lnTo>
                <a:lnTo>
                  <a:pt x="39" y="4"/>
                </a:lnTo>
                <a:lnTo>
                  <a:pt x="39" y="2"/>
                </a:lnTo>
                <a:lnTo>
                  <a:pt x="37" y="2"/>
                </a:ln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6" y="8"/>
                </a:lnTo>
                <a:lnTo>
                  <a:pt x="4" y="10"/>
                </a:lnTo>
                <a:lnTo>
                  <a:pt x="2" y="11"/>
                </a:lnTo>
                <a:lnTo>
                  <a:pt x="2" y="13"/>
                </a:lnTo>
                <a:lnTo>
                  <a:pt x="0" y="15"/>
                </a:lnTo>
                <a:lnTo>
                  <a:pt x="2" y="1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6" name="Freeform 2069"/>
          <p:cNvSpPr>
            <a:spLocks/>
          </p:cNvSpPr>
          <p:nvPr/>
        </p:nvSpPr>
        <p:spPr bwMode="auto">
          <a:xfrm>
            <a:off x="2624138" y="1746251"/>
            <a:ext cx="61912" cy="30163"/>
          </a:xfrm>
          <a:custGeom>
            <a:avLst/>
            <a:gdLst>
              <a:gd name="T0" fmla="*/ 5040272 w 39"/>
              <a:gd name="T1" fmla="*/ 37803764 h 19"/>
              <a:gd name="T2" fmla="*/ 0 w 39"/>
              <a:gd name="T3" fmla="*/ 42844160 h 19"/>
              <a:gd name="T4" fmla="*/ 5040272 w 39"/>
              <a:gd name="T5" fmla="*/ 47884556 h 19"/>
              <a:gd name="T6" fmla="*/ 10080544 w 39"/>
              <a:gd name="T7" fmla="*/ 47884556 h 19"/>
              <a:gd name="T8" fmla="*/ 15120815 w 39"/>
              <a:gd name="T9" fmla="*/ 47884556 h 19"/>
              <a:gd name="T10" fmla="*/ 20161087 w 39"/>
              <a:gd name="T11" fmla="*/ 47884556 h 19"/>
              <a:gd name="T12" fmla="*/ 25201359 w 39"/>
              <a:gd name="T13" fmla="*/ 47884556 h 19"/>
              <a:gd name="T14" fmla="*/ 30241631 w 39"/>
              <a:gd name="T15" fmla="*/ 42844160 h 19"/>
              <a:gd name="T16" fmla="*/ 35281903 w 39"/>
              <a:gd name="T17" fmla="*/ 42844160 h 19"/>
              <a:gd name="T18" fmla="*/ 40322174 w 39"/>
              <a:gd name="T19" fmla="*/ 42844160 h 19"/>
              <a:gd name="T20" fmla="*/ 45362446 w 39"/>
              <a:gd name="T21" fmla="*/ 42844160 h 19"/>
              <a:gd name="T22" fmla="*/ 50402718 w 39"/>
              <a:gd name="T23" fmla="*/ 42844160 h 19"/>
              <a:gd name="T24" fmla="*/ 55442990 w 39"/>
              <a:gd name="T25" fmla="*/ 42844160 h 19"/>
              <a:gd name="T26" fmla="*/ 55442990 w 39"/>
              <a:gd name="T27" fmla="*/ 37803764 h 19"/>
              <a:gd name="T28" fmla="*/ 60483262 w 39"/>
              <a:gd name="T29" fmla="*/ 37803764 h 19"/>
              <a:gd name="T30" fmla="*/ 65523533 w 39"/>
              <a:gd name="T31" fmla="*/ 37803764 h 19"/>
              <a:gd name="T32" fmla="*/ 70563805 w 39"/>
              <a:gd name="T33" fmla="*/ 37803764 h 19"/>
              <a:gd name="T34" fmla="*/ 75604077 w 39"/>
              <a:gd name="T35" fmla="*/ 32763368 h 19"/>
              <a:gd name="T36" fmla="*/ 80644349 w 39"/>
              <a:gd name="T37" fmla="*/ 32763368 h 19"/>
              <a:gd name="T38" fmla="*/ 85684621 w 39"/>
              <a:gd name="T39" fmla="*/ 27722972 h 19"/>
              <a:gd name="T40" fmla="*/ 85684621 w 39"/>
              <a:gd name="T41" fmla="*/ 25201980 h 19"/>
              <a:gd name="T42" fmla="*/ 85684621 w 39"/>
              <a:gd name="T43" fmla="*/ 20161584 h 19"/>
              <a:gd name="T44" fmla="*/ 88203963 w 39"/>
              <a:gd name="T45" fmla="*/ 15121188 h 19"/>
              <a:gd name="T46" fmla="*/ 93244234 w 39"/>
              <a:gd name="T47" fmla="*/ 15121188 h 19"/>
              <a:gd name="T48" fmla="*/ 98284506 w 39"/>
              <a:gd name="T49" fmla="*/ 10080792 h 19"/>
              <a:gd name="T50" fmla="*/ 98284506 w 39"/>
              <a:gd name="T51" fmla="*/ 5040396 h 19"/>
              <a:gd name="T52" fmla="*/ 93244234 w 39"/>
              <a:gd name="T53" fmla="*/ 5040396 h 19"/>
              <a:gd name="T54" fmla="*/ 88203963 w 39"/>
              <a:gd name="T55" fmla="*/ 0 h 19"/>
              <a:gd name="T56" fmla="*/ 80644349 w 39"/>
              <a:gd name="T57" fmla="*/ 0 h 19"/>
              <a:gd name="T58" fmla="*/ 75604077 w 39"/>
              <a:gd name="T59" fmla="*/ 0 h 19"/>
              <a:gd name="T60" fmla="*/ 70563805 w 39"/>
              <a:gd name="T61" fmla="*/ 0 h 19"/>
              <a:gd name="T62" fmla="*/ 70563805 w 39"/>
              <a:gd name="T63" fmla="*/ 0 h 19"/>
              <a:gd name="T64" fmla="*/ 65523533 w 39"/>
              <a:gd name="T65" fmla="*/ 0 h 19"/>
              <a:gd name="T66" fmla="*/ 60483262 w 39"/>
              <a:gd name="T67" fmla="*/ 0 h 19"/>
              <a:gd name="T68" fmla="*/ 55442990 w 39"/>
              <a:gd name="T69" fmla="*/ 0 h 19"/>
              <a:gd name="T70" fmla="*/ 50402718 w 39"/>
              <a:gd name="T71" fmla="*/ 0 h 19"/>
              <a:gd name="T72" fmla="*/ 45362446 w 39"/>
              <a:gd name="T73" fmla="*/ 5040396 h 19"/>
              <a:gd name="T74" fmla="*/ 40322174 w 39"/>
              <a:gd name="T75" fmla="*/ 5040396 h 19"/>
              <a:gd name="T76" fmla="*/ 35281903 w 39"/>
              <a:gd name="T77" fmla="*/ 10080792 h 19"/>
              <a:gd name="T78" fmla="*/ 30241631 w 39"/>
              <a:gd name="T79" fmla="*/ 10080792 h 19"/>
              <a:gd name="T80" fmla="*/ 25201359 w 39"/>
              <a:gd name="T81" fmla="*/ 15121188 h 19"/>
              <a:gd name="T82" fmla="*/ 25201359 w 39"/>
              <a:gd name="T83" fmla="*/ 15121188 h 19"/>
              <a:gd name="T84" fmla="*/ 15120815 w 39"/>
              <a:gd name="T85" fmla="*/ 20161584 h 19"/>
              <a:gd name="T86" fmla="*/ 10080544 w 39"/>
              <a:gd name="T87" fmla="*/ 25201980 h 19"/>
              <a:gd name="T88" fmla="*/ 5040272 w 39"/>
              <a:gd name="T89" fmla="*/ 27722972 h 19"/>
              <a:gd name="T90" fmla="*/ 5040272 w 39"/>
              <a:gd name="T91" fmla="*/ 32763368 h 19"/>
              <a:gd name="T92" fmla="*/ 0 w 39"/>
              <a:gd name="T93" fmla="*/ 37803764 h 19"/>
              <a:gd name="T94" fmla="*/ 5040272 w 39"/>
              <a:gd name="T95" fmla="*/ 37803764 h 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9" h="19">
                <a:moveTo>
                  <a:pt x="2" y="15"/>
                </a:moveTo>
                <a:lnTo>
                  <a:pt x="0" y="17"/>
                </a:lnTo>
                <a:lnTo>
                  <a:pt x="2" y="19"/>
                </a:lnTo>
                <a:lnTo>
                  <a:pt x="4" y="19"/>
                </a:lnTo>
                <a:lnTo>
                  <a:pt x="6" y="19"/>
                </a:lnTo>
                <a:lnTo>
                  <a:pt x="8" y="19"/>
                </a:lnTo>
                <a:lnTo>
                  <a:pt x="10" y="19"/>
                </a:lnTo>
                <a:lnTo>
                  <a:pt x="12" y="17"/>
                </a:lnTo>
                <a:lnTo>
                  <a:pt x="14" y="17"/>
                </a:lnTo>
                <a:lnTo>
                  <a:pt x="16" y="17"/>
                </a:lnTo>
                <a:lnTo>
                  <a:pt x="18" y="17"/>
                </a:lnTo>
                <a:lnTo>
                  <a:pt x="20" y="17"/>
                </a:lnTo>
                <a:lnTo>
                  <a:pt x="22" y="17"/>
                </a:lnTo>
                <a:lnTo>
                  <a:pt x="22" y="15"/>
                </a:lnTo>
                <a:lnTo>
                  <a:pt x="24" y="15"/>
                </a:lnTo>
                <a:lnTo>
                  <a:pt x="26" y="15"/>
                </a:lnTo>
                <a:lnTo>
                  <a:pt x="28" y="15"/>
                </a:lnTo>
                <a:lnTo>
                  <a:pt x="30" y="13"/>
                </a:lnTo>
                <a:lnTo>
                  <a:pt x="32" y="13"/>
                </a:lnTo>
                <a:lnTo>
                  <a:pt x="34" y="11"/>
                </a:lnTo>
                <a:lnTo>
                  <a:pt x="34" y="10"/>
                </a:lnTo>
                <a:lnTo>
                  <a:pt x="34" y="8"/>
                </a:lnTo>
                <a:lnTo>
                  <a:pt x="35" y="6"/>
                </a:lnTo>
                <a:lnTo>
                  <a:pt x="37" y="6"/>
                </a:lnTo>
                <a:lnTo>
                  <a:pt x="39" y="4"/>
                </a:lnTo>
                <a:lnTo>
                  <a:pt x="39" y="2"/>
                </a:lnTo>
                <a:lnTo>
                  <a:pt x="37" y="2"/>
                </a:ln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6" y="8"/>
                </a:lnTo>
                <a:lnTo>
                  <a:pt x="4" y="10"/>
                </a:lnTo>
                <a:lnTo>
                  <a:pt x="2" y="11"/>
                </a:lnTo>
                <a:lnTo>
                  <a:pt x="2" y="13"/>
                </a:lnTo>
                <a:lnTo>
                  <a:pt x="0" y="15"/>
                </a:lnTo>
                <a:lnTo>
                  <a:pt x="2" y="1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7" name="Freeform 2070"/>
          <p:cNvSpPr>
            <a:spLocks/>
          </p:cNvSpPr>
          <p:nvPr/>
        </p:nvSpPr>
        <p:spPr bwMode="auto">
          <a:xfrm>
            <a:off x="2679703" y="1597026"/>
            <a:ext cx="85725" cy="28575"/>
          </a:xfrm>
          <a:custGeom>
            <a:avLst/>
            <a:gdLst>
              <a:gd name="T0" fmla="*/ 10080625 w 54"/>
              <a:gd name="T1" fmla="*/ 40322500 h 18"/>
              <a:gd name="T2" fmla="*/ 15120938 w 54"/>
              <a:gd name="T3" fmla="*/ 40322500 h 18"/>
              <a:gd name="T4" fmla="*/ 20161250 w 54"/>
              <a:gd name="T5" fmla="*/ 45362813 h 18"/>
              <a:gd name="T6" fmla="*/ 25201563 w 54"/>
              <a:gd name="T7" fmla="*/ 45362813 h 18"/>
              <a:gd name="T8" fmla="*/ 30241875 w 54"/>
              <a:gd name="T9" fmla="*/ 45362813 h 18"/>
              <a:gd name="T10" fmla="*/ 35282188 w 54"/>
              <a:gd name="T11" fmla="*/ 45362813 h 18"/>
              <a:gd name="T12" fmla="*/ 40322500 w 54"/>
              <a:gd name="T13" fmla="*/ 45362813 h 18"/>
              <a:gd name="T14" fmla="*/ 45362813 w 54"/>
              <a:gd name="T15" fmla="*/ 40322500 h 18"/>
              <a:gd name="T16" fmla="*/ 55443438 w 54"/>
              <a:gd name="T17" fmla="*/ 40322500 h 18"/>
              <a:gd name="T18" fmla="*/ 65524063 w 54"/>
              <a:gd name="T19" fmla="*/ 40322500 h 18"/>
              <a:gd name="T20" fmla="*/ 70564375 w 54"/>
              <a:gd name="T21" fmla="*/ 40322500 h 18"/>
              <a:gd name="T22" fmla="*/ 75604688 w 54"/>
              <a:gd name="T23" fmla="*/ 40322500 h 18"/>
              <a:gd name="T24" fmla="*/ 80645000 w 54"/>
              <a:gd name="T25" fmla="*/ 40322500 h 18"/>
              <a:gd name="T26" fmla="*/ 80645000 w 54"/>
              <a:gd name="T27" fmla="*/ 40322500 h 18"/>
              <a:gd name="T28" fmla="*/ 85685313 w 54"/>
              <a:gd name="T29" fmla="*/ 40322500 h 18"/>
              <a:gd name="T30" fmla="*/ 90725625 w 54"/>
              <a:gd name="T31" fmla="*/ 40322500 h 18"/>
              <a:gd name="T32" fmla="*/ 95765938 w 54"/>
              <a:gd name="T33" fmla="*/ 40322500 h 18"/>
              <a:gd name="T34" fmla="*/ 100806250 w 54"/>
              <a:gd name="T35" fmla="*/ 40322500 h 18"/>
              <a:gd name="T36" fmla="*/ 105846563 w 54"/>
              <a:gd name="T37" fmla="*/ 40322500 h 18"/>
              <a:gd name="T38" fmla="*/ 115927188 w 54"/>
              <a:gd name="T39" fmla="*/ 40322500 h 18"/>
              <a:gd name="T40" fmla="*/ 120967500 w 54"/>
              <a:gd name="T41" fmla="*/ 40322500 h 18"/>
              <a:gd name="T42" fmla="*/ 126007813 w 54"/>
              <a:gd name="T43" fmla="*/ 40322500 h 18"/>
              <a:gd name="T44" fmla="*/ 126007813 w 54"/>
              <a:gd name="T45" fmla="*/ 40322500 h 18"/>
              <a:gd name="T46" fmla="*/ 131048125 w 54"/>
              <a:gd name="T47" fmla="*/ 40322500 h 18"/>
              <a:gd name="T48" fmla="*/ 136088438 w 54"/>
              <a:gd name="T49" fmla="*/ 40322500 h 18"/>
              <a:gd name="T50" fmla="*/ 131048125 w 54"/>
              <a:gd name="T51" fmla="*/ 35282188 h 18"/>
              <a:gd name="T52" fmla="*/ 136088438 w 54"/>
              <a:gd name="T53" fmla="*/ 30241875 h 18"/>
              <a:gd name="T54" fmla="*/ 131048125 w 54"/>
              <a:gd name="T55" fmla="*/ 30241875 h 18"/>
              <a:gd name="T56" fmla="*/ 131048125 w 54"/>
              <a:gd name="T57" fmla="*/ 25201563 h 18"/>
              <a:gd name="T58" fmla="*/ 126007813 w 54"/>
              <a:gd name="T59" fmla="*/ 20161250 h 18"/>
              <a:gd name="T60" fmla="*/ 126007813 w 54"/>
              <a:gd name="T61" fmla="*/ 15120938 h 18"/>
              <a:gd name="T62" fmla="*/ 120967500 w 54"/>
              <a:gd name="T63" fmla="*/ 10080625 h 18"/>
              <a:gd name="T64" fmla="*/ 115927188 w 54"/>
              <a:gd name="T65" fmla="*/ 10080625 h 18"/>
              <a:gd name="T66" fmla="*/ 110886875 w 54"/>
              <a:gd name="T67" fmla="*/ 10080625 h 18"/>
              <a:gd name="T68" fmla="*/ 105846563 w 54"/>
              <a:gd name="T69" fmla="*/ 10080625 h 18"/>
              <a:gd name="T70" fmla="*/ 100806250 w 54"/>
              <a:gd name="T71" fmla="*/ 5040313 h 18"/>
              <a:gd name="T72" fmla="*/ 95765938 w 54"/>
              <a:gd name="T73" fmla="*/ 5040313 h 18"/>
              <a:gd name="T74" fmla="*/ 90725625 w 54"/>
              <a:gd name="T75" fmla="*/ 5040313 h 18"/>
              <a:gd name="T76" fmla="*/ 90725625 w 54"/>
              <a:gd name="T77" fmla="*/ 5040313 h 18"/>
              <a:gd name="T78" fmla="*/ 80645000 w 54"/>
              <a:gd name="T79" fmla="*/ 5040313 h 18"/>
              <a:gd name="T80" fmla="*/ 75604688 w 54"/>
              <a:gd name="T81" fmla="*/ 5040313 h 18"/>
              <a:gd name="T82" fmla="*/ 60483750 w 54"/>
              <a:gd name="T83" fmla="*/ 5040313 h 18"/>
              <a:gd name="T84" fmla="*/ 55443438 w 54"/>
              <a:gd name="T85" fmla="*/ 5040313 h 18"/>
              <a:gd name="T86" fmla="*/ 50403125 w 54"/>
              <a:gd name="T87" fmla="*/ 5040313 h 18"/>
              <a:gd name="T88" fmla="*/ 45362813 w 54"/>
              <a:gd name="T89" fmla="*/ 5040313 h 18"/>
              <a:gd name="T90" fmla="*/ 45362813 w 54"/>
              <a:gd name="T91" fmla="*/ 5040313 h 18"/>
              <a:gd name="T92" fmla="*/ 40322500 w 54"/>
              <a:gd name="T93" fmla="*/ 5040313 h 18"/>
              <a:gd name="T94" fmla="*/ 35282188 w 54"/>
              <a:gd name="T95" fmla="*/ 0 h 18"/>
              <a:gd name="T96" fmla="*/ 30241875 w 54"/>
              <a:gd name="T97" fmla="*/ 0 h 18"/>
              <a:gd name="T98" fmla="*/ 25201563 w 54"/>
              <a:gd name="T99" fmla="*/ 0 h 18"/>
              <a:gd name="T100" fmla="*/ 20161250 w 54"/>
              <a:gd name="T101" fmla="*/ 0 h 18"/>
              <a:gd name="T102" fmla="*/ 15120938 w 54"/>
              <a:gd name="T103" fmla="*/ 5040313 h 18"/>
              <a:gd name="T104" fmla="*/ 10080625 w 54"/>
              <a:gd name="T105" fmla="*/ 10080625 h 18"/>
              <a:gd name="T106" fmla="*/ 10080625 w 54"/>
              <a:gd name="T107" fmla="*/ 15120938 h 18"/>
              <a:gd name="T108" fmla="*/ 5040313 w 54"/>
              <a:gd name="T109" fmla="*/ 15120938 h 18"/>
              <a:gd name="T110" fmla="*/ 0 w 54"/>
              <a:gd name="T111" fmla="*/ 20161250 h 18"/>
              <a:gd name="T112" fmla="*/ 5040313 w 54"/>
              <a:gd name="T113" fmla="*/ 20161250 h 18"/>
              <a:gd name="T114" fmla="*/ 10080625 w 54"/>
              <a:gd name="T115" fmla="*/ 25201563 h 18"/>
              <a:gd name="T116" fmla="*/ 15120938 w 54"/>
              <a:gd name="T117" fmla="*/ 25201563 h 18"/>
              <a:gd name="T118" fmla="*/ 15120938 w 54"/>
              <a:gd name="T119" fmla="*/ 30241875 h 18"/>
              <a:gd name="T120" fmla="*/ 10080625 w 54"/>
              <a:gd name="T121" fmla="*/ 30241875 h 18"/>
              <a:gd name="T122" fmla="*/ 10080625 w 54"/>
              <a:gd name="T123" fmla="*/ 35282188 h 18"/>
              <a:gd name="T124" fmla="*/ 10080625 w 54"/>
              <a:gd name="T125" fmla="*/ 40322500 h 1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4" h="18">
                <a:moveTo>
                  <a:pt x="4" y="16"/>
                </a:move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2" y="16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6" y="16"/>
                </a:lnTo>
                <a:lnTo>
                  <a:pt x="48" y="16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2" y="14"/>
                </a:lnTo>
                <a:lnTo>
                  <a:pt x="54" y="12"/>
                </a:lnTo>
                <a:lnTo>
                  <a:pt x="52" y="12"/>
                </a:lnTo>
                <a:lnTo>
                  <a:pt x="52" y="10"/>
                </a:lnTo>
                <a:lnTo>
                  <a:pt x="50" y="8"/>
                </a:lnTo>
                <a:lnTo>
                  <a:pt x="50" y="6"/>
                </a:lnTo>
                <a:lnTo>
                  <a:pt x="48" y="4"/>
                </a:lnTo>
                <a:lnTo>
                  <a:pt x="46" y="4"/>
                </a:lnTo>
                <a:lnTo>
                  <a:pt x="44" y="4"/>
                </a:lnTo>
                <a:lnTo>
                  <a:pt x="42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2" y="2"/>
                </a:lnTo>
                <a:lnTo>
                  <a:pt x="30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2" y="6"/>
                </a:lnTo>
                <a:lnTo>
                  <a:pt x="0" y="8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8" name="Freeform 2071"/>
          <p:cNvSpPr>
            <a:spLocks/>
          </p:cNvSpPr>
          <p:nvPr/>
        </p:nvSpPr>
        <p:spPr bwMode="auto">
          <a:xfrm>
            <a:off x="2679703" y="1597026"/>
            <a:ext cx="85725" cy="28575"/>
          </a:xfrm>
          <a:custGeom>
            <a:avLst/>
            <a:gdLst>
              <a:gd name="T0" fmla="*/ 10080625 w 54"/>
              <a:gd name="T1" fmla="*/ 40322500 h 18"/>
              <a:gd name="T2" fmla="*/ 15120938 w 54"/>
              <a:gd name="T3" fmla="*/ 40322500 h 18"/>
              <a:gd name="T4" fmla="*/ 20161250 w 54"/>
              <a:gd name="T5" fmla="*/ 45362813 h 18"/>
              <a:gd name="T6" fmla="*/ 25201563 w 54"/>
              <a:gd name="T7" fmla="*/ 45362813 h 18"/>
              <a:gd name="T8" fmla="*/ 30241875 w 54"/>
              <a:gd name="T9" fmla="*/ 45362813 h 18"/>
              <a:gd name="T10" fmla="*/ 35282188 w 54"/>
              <a:gd name="T11" fmla="*/ 45362813 h 18"/>
              <a:gd name="T12" fmla="*/ 40322500 w 54"/>
              <a:gd name="T13" fmla="*/ 45362813 h 18"/>
              <a:gd name="T14" fmla="*/ 45362813 w 54"/>
              <a:gd name="T15" fmla="*/ 40322500 h 18"/>
              <a:gd name="T16" fmla="*/ 55443438 w 54"/>
              <a:gd name="T17" fmla="*/ 40322500 h 18"/>
              <a:gd name="T18" fmla="*/ 65524063 w 54"/>
              <a:gd name="T19" fmla="*/ 40322500 h 18"/>
              <a:gd name="T20" fmla="*/ 70564375 w 54"/>
              <a:gd name="T21" fmla="*/ 40322500 h 18"/>
              <a:gd name="T22" fmla="*/ 75604688 w 54"/>
              <a:gd name="T23" fmla="*/ 40322500 h 18"/>
              <a:gd name="T24" fmla="*/ 80645000 w 54"/>
              <a:gd name="T25" fmla="*/ 40322500 h 18"/>
              <a:gd name="T26" fmla="*/ 80645000 w 54"/>
              <a:gd name="T27" fmla="*/ 40322500 h 18"/>
              <a:gd name="T28" fmla="*/ 85685313 w 54"/>
              <a:gd name="T29" fmla="*/ 40322500 h 18"/>
              <a:gd name="T30" fmla="*/ 90725625 w 54"/>
              <a:gd name="T31" fmla="*/ 40322500 h 18"/>
              <a:gd name="T32" fmla="*/ 95765938 w 54"/>
              <a:gd name="T33" fmla="*/ 40322500 h 18"/>
              <a:gd name="T34" fmla="*/ 100806250 w 54"/>
              <a:gd name="T35" fmla="*/ 40322500 h 18"/>
              <a:gd name="T36" fmla="*/ 105846563 w 54"/>
              <a:gd name="T37" fmla="*/ 40322500 h 18"/>
              <a:gd name="T38" fmla="*/ 115927188 w 54"/>
              <a:gd name="T39" fmla="*/ 40322500 h 18"/>
              <a:gd name="T40" fmla="*/ 120967500 w 54"/>
              <a:gd name="T41" fmla="*/ 40322500 h 18"/>
              <a:gd name="T42" fmla="*/ 126007813 w 54"/>
              <a:gd name="T43" fmla="*/ 40322500 h 18"/>
              <a:gd name="T44" fmla="*/ 126007813 w 54"/>
              <a:gd name="T45" fmla="*/ 40322500 h 18"/>
              <a:gd name="T46" fmla="*/ 131048125 w 54"/>
              <a:gd name="T47" fmla="*/ 40322500 h 18"/>
              <a:gd name="T48" fmla="*/ 136088438 w 54"/>
              <a:gd name="T49" fmla="*/ 40322500 h 18"/>
              <a:gd name="T50" fmla="*/ 131048125 w 54"/>
              <a:gd name="T51" fmla="*/ 35282188 h 18"/>
              <a:gd name="T52" fmla="*/ 136088438 w 54"/>
              <a:gd name="T53" fmla="*/ 30241875 h 18"/>
              <a:gd name="T54" fmla="*/ 131048125 w 54"/>
              <a:gd name="T55" fmla="*/ 30241875 h 18"/>
              <a:gd name="T56" fmla="*/ 131048125 w 54"/>
              <a:gd name="T57" fmla="*/ 25201563 h 18"/>
              <a:gd name="T58" fmla="*/ 126007813 w 54"/>
              <a:gd name="T59" fmla="*/ 20161250 h 18"/>
              <a:gd name="T60" fmla="*/ 126007813 w 54"/>
              <a:gd name="T61" fmla="*/ 15120938 h 18"/>
              <a:gd name="T62" fmla="*/ 120967500 w 54"/>
              <a:gd name="T63" fmla="*/ 10080625 h 18"/>
              <a:gd name="T64" fmla="*/ 115927188 w 54"/>
              <a:gd name="T65" fmla="*/ 10080625 h 18"/>
              <a:gd name="T66" fmla="*/ 110886875 w 54"/>
              <a:gd name="T67" fmla="*/ 10080625 h 18"/>
              <a:gd name="T68" fmla="*/ 105846563 w 54"/>
              <a:gd name="T69" fmla="*/ 10080625 h 18"/>
              <a:gd name="T70" fmla="*/ 100806250 w 54"/>
              <a:gd name="T71" fmla="*/ 5040313 h 18"/>
              <a:gd name="T72" fmla="*/ 95765938 w 54"/>
              <a:gd name="T73" fmla="*/ 5040313 h 18"/>
              <a:gd name="T74" fmla="*/ 90725625 w 54"/>
              <a:gd name="T75" fmla="*/ 5040313 h 18"/>
              <a:gd name="T76" fmla="*/ 90725625 w 54"/>
              <a:gd name="T77" fmla="*/ 5040313 h 18"/>
              <a:gd name="T78" fmla="*/ 80645000 w 54"/>
              <a:gd name="T79" fmla="*/ 5040313 h 18"/>
              <a:gd name="T80" fmla="*/ 75604688 w 54"/>
              <a:gd name="T81" fmla="*/ 5040313 h 18"/>
              <a:gd name="T82" fmla="*/ 60483750 w 54"/>
              <a:gd name="T83" fmla="*/ 5040313 h 18"/>
              <a:gd name="T84" fmla="*/ 55443438 w 54"/>
              <a:gd name="T85" fmla="*/ 5040313 h 18"/>
              <a:gd name="T86" fmla="*/ 50403125 w 54"/>
              <a:gd name="T87" fmla="*/ 5040313 h 18"/>
              <a:gd name="T88" fmla="*/ 45362813 w 54"/>
              <a:gd name="T89" fmla="*/ 5040313 h 18"/>
              <a:gd name="T90" fmla="*/ 45362813 w 54"/>
              <a:gd name="T91" fmla="*/ 5040313 h 18"/>
              <a:gd name="T92" fmla="*/ 40322500 w 54"/>
              <a:gd name="T93" fmla="*/ 5040313 h 18"/>
              <a:gd name="T94" fmla="*/ 35282188 w 54"/>
              <a:gd name="T95" fmla="*/ 0 h 18"/>
              <a:gd name="T96" fmla="*/ 30241875 w 54"/>
              <a:gd name="T97" fmla="*/ 0 h 18"/>
              <a:gd name="T98" fmla="*/ 25201563 w 54"/>
              <a:gd name="T99" fmla="*/ 0 h 18"/>
              <a:gd name="T100" fmla="*/ 20161250 w 54"/>
              <a:gd name="T101" fmla="*/ 0 h 18"/>
              <a:gd name="T102" fmla="*/ 15120938 w 54"/>
              <a:gd name="T103" fmla="*/ 5040313 h 18"/>
              <a:gd name="T104" fmla="*/ 10080625 w 54"/>
              <a:gd name="T105" fmla="*/ 10080625 h 18"/>
              <a:gd name="T106" fmla="*/ 10080625 w 54"/>
              <a:gd name="T107" fmla="*/ 15120938 h 18"/>
              <a:gd name="T108" fmla="*/ 5040313 w 54"/>
              <a:gd name="T109" fmla="*/ 15120938 h 18"/>
              <a:gd name="T110" fmla="*/ 0 w 54"/>
              <a:gd name="T111" fmla="*/ 20161250 h 18"/>
              <a:gd name="T112" fmla="*/ 5040313 w 54"/>
              <a:gd name="T113" fmla="*/ 20161250 h 18"/>
              <a:gd name="T114" fmla="*/ 10080625 w 54"/>
              <a:gd name="T115" fmla="*/ 25201563 h 18"/>
              <a:gd name="T116" fmla="*/ 15120938 w 54"/>
              <a:gd name="T117" fmla="*/ 25201563 h 18"/>
              <a:gd name="T118" fmla="*/ 15120938 w 54"/>
              <a:gd name="T119" fmla="*/ 30241875 h 18"/>
              <a:gd name="T120" fmla="*/ 10080625 w 54"/>
              <a:gd name="T121" fmla="*/ 30241875 h 18"/>
              <a:gd name="T122" fmla="*/ 10080625 w 54"/>
              <a:gd name="T123" fmla="*/ 35282188 h 18"/>
              <a:gd name="T124" fmla="*/ 10080625 w 54"/>
              <a:gd name="T125" fmla="*/ 40322500 h 1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4" h="18">
                <a:moveTo>
                  <a:pt x="4" y="16"/>
                </a:moveTo>
                <a:lnTo>
                  <a:pt x="6" y="16"/>
                </a:lnTo>
                <a:lnTo>
                  <a:pt x="8" y="18"/>
                </a:lnTo>
                <a:lnTo>
                  <a:pt x="10" y="18"/>
                </a:lnTo>
                <a:lnTo>
                  <a:pt x="12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22" y="16"/>
                </a:lnTo>
                <a:lnTo>
                  <a:pt x="26" y="16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16"/>
                </a:lnTo>
                <a:lnTo>
                  <a:pt x="40" y="16"/>
                </a:lnTo>
                <a:lnTo>
                  <a:pt x="42" y="16"/>
                </a:lnTo>
                <a:lnTo>
                  <a:pt x="46" y="16"/>
                </a:lnTo>
                <a:lnTo>
                  <a:pt x="48" y="16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2" y="14"/>
                </a:lnTo>
                <a:lnTo>
                  <a:pt x="54" y="12"/>
                </a:lnTo>
                <a:lnTo>
                  <a:pt x="52" y="12"/>
                </a:lnTo>
                <a:lnTo>
                  <a:pt x="52" y="10"/>
                </a:lnTo>
                <a:lnTo>
                  <a:pt x="50" y="8"/>
                </a:lnTo>
                <a:lnTo>
                  <a:pt x="50" y="6"/>
                </a:lnTo>
                <a:lnTo>
                  <a:pt x="48" y="4"/>
                </a:lnTo>
                <a:lnTo>
                  <a:pt x="46" y="4"/>
                </a:lnTo>
                <a:lnTo>
                  <a:pt x="44" y="4"/>
                </a:lnTo>
                <a:lnTo>
                  <a:pt x="42" y="4"/>
                </a:lnTo>
                <a:lnTo>
                  <a:pt x="40" y="2"/>
                </a:lnTo>
                <a:lnTo>
                  <a:pt x="38" y="2"/>
                </a:lnTo>
                <a:lnTo>
                  <a:pt x="36" y="2"/>
                </a:lnTo>
                <a:lnTo>
                  <a:pt x="32" y="2"/>
                </a:lnTo>
                <a:lnTo>
                  <a:pt x="30" y="2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2" y="6"/>
                </a:lnTo>
                <a:lnTo>
                  <a:pt x="0" y="8"/>
                </a:lnTo>
                <a:lnTo>
                  <a:pt x="2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59" name="Freeform 2072"/>
          <p:cNvSpPr>
            <a:spLocks/>
          </p:cNvSpPr>
          <p:nvPr/>
        </p:nvSpPr>
        <p:spPr bwMode="auto">
          <a:xfrm>
            <a:off x="2322513" y="1811337"/>
            <a:ext cx="158750" cy="82551"/>
          </a:xfrm>
          <a:custGeom>
            <a:avLst/>
            <a:gdLst>
              <a:gd name="T0" fmla="*/ 55443438 w 100"/>
              <a:gd name="T1" fmla="*/ 110886875 h 52"/>
              <a:gd name="T2" fmla="*/ 45362813 w 100"/>
              <a:gd name="T3" fmla="*/ 126007813 h 52"/>
              <a:gd name="T4" fmla="*/ 50403125 w 100"/>
              <a:gd name="T5" fmla="*/ 131048125 h 52"/>
              <a:gd name="T6" fmla="*/ 65524063 w 100"/>
              <a:gd name="T7" fmla="*/ 126007813 h 52"/>
              <a:gd name="T8" fmla="*/ 80645000 w 100"/>
              <a:gd name="T9" fmla="*/ 120967500 h 52"/>
              <a:gd name="T10" fmla="*/ 95765938 w 100"/>
              <a:gd name="T11" fmla="*/ 115927188 h 52"/>
              <a:gd name="T12" fmla="*/ 105846563 w 100"/>
              <a:gd name="T13" fmla="*/ 105846563 h 52"/>
              <a:gd name="T14" fmla="*/ 120967500 w 100"/>
              <a:gd name="T15" fmla="*/ 105846563 h 52"/>
              <a:gd name="T16" fmla="*/ 136088438 w 100"/>
              <a:gd name="T17" fmla="*/ 100806250 h 52"/>
              <a:gd name="T18" fmla="*/ 146169063 w 100"/>
              <a:gd name="T19" fmla="*/ 85685313 h 52"/>
              <a:gd name="T20" fmla="*/ 156249688 w 100"/>
              <a:gd name="T21" fmla="*/ 85685313 h 52"/>
              <a:gd name="T22" fmla="*/ 166330313 w 100"/>
              <a:gd name="T23" fmla="*/ 85685313 h 52"/>
              <a:gd name="T24" fmla="*/ 171370625 w 100"/>
              <a:gd name="T25" fmla="*/ 90725625 h 52"/>
              <a:gd name="T26" fmla="*/ 181451250 w 100"/>
              <a:gd name="T27" fmla="*/ 95765938 h 52"/>
              <a:gd name="T28" fmla="*/ 176410938 w 100"/>
              <a:gd name="T29" fmla="*/ 105846563 h 52"/>
              <a:gd name="T30" fmla="*/ 191531875 w 100"/>
              <a:gd name="T31" fmla="*/ 105846563 h 52"/>
              <a:gd name="T32" fmla="*/ 201612500 w 100"/>
              <a:gd name="T33" fmla="*/ 110886875 h 52"/>
              <a:gd name="T34" fmla="*/ 216733438 w 100"/>
              <a:gd name="T35" fmla="*/ 115927188 h 52"/>
              <a:gd name="T36" fmla="*/ 231854375 w 100"/>
              <a:gd name="T37" fmla="*/ 110886875 h 52"/>
              <a:gd name="T38" fmla="*/ 252015625 w 100"/>
              <a:gd name="T39" fmla="*/ 100806250 h 52"/>
              <a:gd name="T40" fmla="*/ 246975313 w 100"/>
              <a:gd name="T41" fmla="*/ 95765938 h 52"/>
              <a:gd name="T42" fmla="*/ 252015625 w 100"/>
              <a:gd name="T43" fmla="*/ 90725625 h 52"/>
              <a:gd name="T44" fmla="*/ 236894688 w 100"/>
              <a:gd name="T45" fmla="*/ 85685313 h 52"/>
              <a:gd name="T46" fmla="*/ 226814063 w 100"/>
              <a:gd name="T47" fmla="*/ 85685313 h 52"/>
              <a:gd name="T48" fmla="*/ 206652813 w 100"/>
              <a:gd name="T49" fmla="*/ 90725625 h 52"/>
              <a:gd name="T50" fmla="*/ 211693125 w 100"/>
              <a:gd name="T51" fmla="*/ 85685313 h 52"/>
              <a:gd name="T52" fmla="*/ 216733438 w 100"/>
              <a:gd name="T53" fmla="*/ 75604688 h 52"/>
              <a:gd name="T54" fmla="*/ 221773750 w 100"/>
              <a:gd name="T55" fmla="*/ 65524063 h 52"/>
              <a:gd name="T56" fmla="*/ 211693125 w 100"/>
              <a:gd name="T57" fmla="*/ 55443438 h 52"/>
              <a:gd name="T58" fmla="*/ 196572188 w 100"/>
              <a:gd name="T59" fmla="*/ 50403125 h 52"/>
              <a:gd name="T60" fmla="*/ 186491563 w 100"/>
              <a:gd name="T61" fmla="*/ 40322500 h 52"/>
              <a:gd name="T62" fmla="*/ 176410938 w 100"/>
              <a:gd name="T63" fmla="*/ 35282188 h 52"/>
              <a:gd name="T64" fmla="*/ 166330313 w 100"/>
              <a:gd name="T65" fmla="*/ 30241875 h 52"/>
              <a:gd name="T66" fmla="*/ 156249688 w 100"/>
              <a:gd name="T67" fmla="*/ 25201563 h 52"/>
              <a:gd name="T68" fmla="*/ 141128750 w 100"/>
              <a:gd name="T69" fmla="*/ 35282188 h 52"/>
              <a:gd name="T70" fmla="*/ 136088438 w 100"/>
              <a:gd name="T71" fmla="*/ 20161250 h 52"/>
              <a:gd name="T72" fmla="*/ 146169063 w 100"/>
              <a:gd name="T73" fmla="*/ 10080625 h 52"/>
              <a:gd name="T74" fmla="*/ 141128750 w 100"/>
              <a:gd name="T75" fmla="*/ 5040313 h 52"/>
              <a:gd name="T76" fmla="*/ 136088438 w 100"/>
              <a:gd name="T77" fmla="*/ 5040313 h 52"/>
              <a:gd name="T78" fmla="*/ 120967500 w 100"/>
              <a:gd name="T79" fmla="*/ 10080625 h 52"/>
              <a:gd name="T80" fmla="*/ 95765938 w 100"/>
              <a:gd name="T81" fmla="*/ 30241875 h 52"/>
              <a:gd name="T82" fmla="*/ 85685313 w 100"/>
              <a:gd name="T83" fmla="*/ 40322500 h 52"/>
              <a:gd name="T84" fmla="*/ 75604688 w 100"/>
              <a:gd name="T85" fmla="*/ 55443438 h 52"/>
              <a:gd name="T86" fmla="*/ 65524063 w 100"/>
              <a:gd name="T87" fmla="*/ 65524063 h 52"/>
              <a:gd name="T88" fmla="*/ 55443438 w 100"/>
              <a:gd name="T89" fmla="*/ 80645000 h 52"/>
              <a:gd name="T90" fmla="*/ 45362813 w 100"/>
              <a:gd name="T91" fmla="*/ 85685313 h 52"/>
              <a:gd name="T92" fmla="*/ 35282188 w 100"/>
              <a:gd name="T93" fmla="*/ 90725625 h 52"/>
              <a:gd name="T94" fmla="*/ 10080625 w 100"/>
              <a:gd name="T95" fmla="*/ 100806250 h 52"/>
              <a:gd name="T96" fmla="*/ 5040313 w 100"/>
              <a:gd name="T97" fmla="*/ 110886875 h 52"/>
              <a:gd name="T98" fmla="*/ 20161250 w 100"/>
              <a:gd name="T99" fmla="*/ 105846563 h 52"/>
              <a:gd name="T100" fmla="*/ 35282188 w 100"/>
              <a:gd name="T101" fmla="*/ 105846563 h 52"/>
              <a:gd name="T102" fmla="*/ 45362813 w 100"/>
              <a:gd name="T103" fmla="*/ 105846563 h 52"/>
              <a:gd name="T104" fmla="*/ 60483750 w 100"/>
              <a:gd name="T105" fmla="*/ 100806250 h 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0" h="52">
                <a:moveTo>
                  <a:pt x="24" y="40"/>
                </a:moveTo>
                <a:lnTo>
                  <a:pt x="24" y="42"/>
                </a:lnTo>
                <a:lnTo>
                  <a:pt x="22" y="44"/>
                </a:lnTo>
                <a:lnTo>
                  <a:pt x="20" y="46"/>
                </a:lnTo>
                <a:lnTo>
                  <a:pt x="20" y="48"/>
                </a:lnTo>
                <a:lnTo>
                  <a:pt x="18" y="50"/>
                </a:lnTo>
                <a:lnTo>
                  <a:pt x="18" y="52"/>
                </a:lnTo>
                <a:lnTo>
                  <a:pt x="20" y="52"/>
                </a:lnTo>
                <a:lnTo>
                  <a:pt x="22" y="52"/>
                </a:lnTo>
                <a:lnTo>
                  <a:pt x="24" y="52"/>
                </a:lnTo>
                <a:lnTo>
                  <a:pt x="26" y="50"/>
                </a:lnTo>
                <a:lnTo>
                  <a:pt x="28" y="50"/>
                </a:lnTo>
                <a:lnTo>
                  <a:pt x="30" y="50"/>
                </a:lnTo>
                <a:lnTo>
                  <a:pt x="32" y="48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40" y="44"/>
                </a:lnTo>
                <a:lnTo>
                  <a:pt x="42" y="42"/>
                </a:lnTo>
                <a:lnTo>
                  <a:pt x="44" y="42"/>
                </a:lnTo>
                <a:lnTo>
                  <a:pt x="46" y="42"/>
                </a:lnTo>
                <a:lnTo>
                  <a:pt x="48" y="42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8" y="34"/>
                </a:lnTo>
                <a:lnTo>
                  <a:pt x="60" y="34"/>
                </a:lnTo>
                <a:lnTo>
                  <a:pt x="62" y="34"/>
                </a:lnTo>
                <a:lnTo>
                  <a:pt x="64" y="34"/>
                </a:lnTo>
                <a:lnTo>
                  <a:pt x="66" y="32"/>
                </a:lnTo>
                <a:lnTo>
                  <a:pt x="66" y="34"/>
                </a:lnTo>
                <a:lnTo>
                  <a:pt x="64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2" y="38"/>
                </a:lnTo>
                <a:lnTo>
                  <a:pt x="68" y="40"/>
                </a:lnTo>
                <a:lnTo>
                  <a:pt x="68" y="42"/>
                </a:lnTo>
                <a:lnTo>
                  <a:pt x="70" y="42"/>
                </a:lnTo>
                <a:lnTo>
                  <a:pt x="72" y="42"/>
                </a:lnTo>
                <a:lnTo>
                  <a:pt x="74" y="42"/>
                </a:lnTo>
                <a:lnTo>
                  <a:pt x="76" y="42"/>
                </a:lnTo>
                <a:lnTo>
                  <a:pt x="78" y="42"/>
                </a:lnTo>
                <a:lnTo>
                  <a:pt x="78" y="44"/>
                </a:lnTo>
                <a:lnTo>
                  <a:pt x="80" y="44"/>
                </a:lnTo>
                <a:lnTo>
                  <a:pt x="82" y="44"/>
                </a:lnTo>
                <a:lnTo>
                  <a:pt x="84" y="46"/>
                </a:lnTo>
                <a:lnTo>
                  <a:pt x="86" y="46"/>
                </a:lnTo>
                <a:lnTo>
                  <a:pt x="88" y="44"/>
                </a:lnTo>
                <a:lnTo>
                  <a:pt x="90" y="44"/>
                </a:lnTo>
                <a:lnTo>
                  <a:pt x="92" y="44"/>
                </a:lnTo>
                <a:lnTo>
                  <a:pt x="96" y="42"/>
                </a:lnTo>
                <a:lnTo>
                  <a:pt x="98" y="40"/>
                </a:lnTo>
                <a:lnTo>
                  <a:pt x="100" y="40"/>
                </a:lnTo>
                <a:lnTo>
                  <a:pt x="100" y="38"/>
                </a:lnTo>
                <a:lnTo>
                  <a:pt x="98" y="38"/>
                </a:lnTo>
                <a:lnTo>
                  <a:pt x="96" y="38"/>
                </a:lnTo>
                <a:lnTo>
                  <a:pt x="98" y="38"/>
                </a:lnTo>
                <a:lnTo>
                  <a:pt x="100" y="36"/>
                </a:lnTo>
                <a:lnTo>
                  <a:pt x="98" y="36"/>
                </a:lnTo>
                <a:lnTo>
                  <a:pt x="96" y="34"/>
                </a:lnTo>
                <a:lnTo>
                  <a:pt x="94" y="34"/>
                </a:lnTo>
                <a:lnTo>
                  <a:pt x="92" y="36"/>
                </a:lnTo>
                <a:lnTo>
                  <a:pt x="92" y="34"/>
                </a:lnTo>
                <a:lnTo>
                  <a:pt x="90" y="34"/>
                </a:lnTo>
                <a:lnTo>
                  <a:pt x="88" y="36"/>
                </a:lnTo>
                <a:lnTo>
                  <a:pt x="84" y="36"/>
                </a:lnTo>
                <a:lnTo>
                  <a:pt x="82" y="36"/>
                </a:lnTo>
                <a:lnTo>
                  <a:pt x="80" y="36"/>
                </a:lnTo>
                <a:lnTo>
                  <a:pt x="82" y="34"/>
                </a:lnTo>
                <a:lnTo>
                  <a:pt x="84" y="34"/>
                </a:lnTo>
                <a:lnTo>
                  <a:pt x="86" y="34"/>
                </a:lnTo>
                <a:lnTo>
                  <a:pt x="88" y="32"/>
                </a:lnTo>
                <a:lnTo>
                  <a:pt x="86" y="30"/>
                </a:lnTo>
                <a:lnTo>
                  <a:pt x="88" y="28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4" y="22"/>
                </a:lnTo>
                <a:lnTo>
                  <a:pt x="82" y="22"/>
                </a:lnTo>
                <a:lnTo>
                  <a:pt x="80" y="22"/>
                </a:lnTo>
                <a:lnTo>
                  <a:pt x="78" y="20"/>
                </a:lnTo>
                <a:lnTo>
                  <a:pt x="76" y="18"/>
                </a:lnTo>
                <a:lnTo>
                  <a:pt x="74" y="16"/>
                </a:lnTo>
                <a:lnTo>
                  <a:pt x="74" y="14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6" y="12"/>
                </a:lnTo>
                <a:lnTo>
                  <a:pt x="64" y="10"/>
                </a:lnTo>
                <a:lnTo>
                  <a:pt x="62" y="8"/>
                </a:lnTo>
                <a:lnTo>
                  <a:pt x="62" y="10"/>
                </a:lnTo>
                <a:lnTo>
                  <a:pt x="60" y="12"/>
                </a:lnTo>
                <a:lnTo>
                  <a:pt x="58" y="12"/>
                </a:lnTo>
                <a:lnTo>
                  <a:pt x="56" y="14"/>
                </a:lnTo>
                <a:lnTo>
                  <a:pt x="56" y="12"/>
                </a:lnTo>
                <a:lnTo>
                  <a:pt x="56" y="10"/>
                </a:lnTo>
                <a:lnTo>
                  <a:pt x="54" y="8"/>
                </a:lnTo>
                <a:lnTo>
                  <a:pt x="56" y="8"/>
                </a:lnTo>
                <a:lnTo>
                  <a:pt x="58" y="6"/>
                </a:lnTo>
                <a:lnTo>
                  <a:pt x="58" y="4"/>
                </a:lnTo>
                <a:lnTo>
                  <a:pt x="60" y="2"/>
                </a:lnTo>
                <a:lnTo>
                  <a:pt x="58" y="2"/>
                </a:lnTo>
                <a:lnTo>
                  <a:pt x="56" y="2"/>
                </a:lnTo>
                <a:lnTo>
                  <a:pt x="54" y="0"/>
                </a:lnTo>
                <a:lnTo>
                  <a:pt x="54" y="2"/>
                </a:lnTo>
                <a:lnTo>
                  <a:pt x="52" y="2"/>
                </a:lnTo>
                <a:lnTo>
                  <a:pt x="50" y="4"/>
                </a:lnTo>
                <a:lnTo>
                  <a:pt x="48" y="4"/>
                </a:lnTo>
                <a:lnTo>
                  <a:pt x="44" y="8"/>
                </a:lnTo>
                <a:lnTo>
                  <a:pt x="40" y="10"/>
                </a:lnTo>
                <a:lnTo>
                  <a:pt x="38" y="12"/>
                </a:lnTo>
                <a:lnTo>
                  <a:pt x="38" y="14"/>
                </a:lnTo>
                <a:lnTo>
                  <a:pt x="36" y="16"/>
                </a:lnTo>
                <a:lnTo>
                  <a:pt x="34" y="16"/>
                </a:lnTo>
                <a:lnTo>
                  <a:pt x="34" y="18"/>
                </a:lnTo>
                <a:lnTo>
                  <a:pt x="32" y="20"/>
                </a:lnTo>
                <a:lnTo>
                  <a:pt x="30" y="22"/>
                </a:lnTo>
                <a:lnTo>
                  <a:pt x="28" y="22"/>
                </a:lnTo>
                <a:lnTo>
                  <a:pt x="26" y="24"/>
                </a:lnTo>
                <a:lnTo>
                  <a:pt x="26" y="26"/>
                </a:lnTo>
                <a:lnTo>
                  <a:pt x="24" y="28"/>
                </a:lnTo>
                <a:lnTo>
                  <a:pt x="22" y="30"/>
                </a:lnTo>
                <a:lnTo>
                  <a:pt x="22" y="32"/>
                </a:lnTo>
                <a:lnTo>
                  <a:pt x="20" y="34"/>
                </a:lnTo>
                <a:lnTo>
                  <a:pt x="18" y="34"/>
                </a:lnTo>
                <a:lnTo>
                  <a:pt x="16" y="36"/>
                </a:lnTo>
                <a:lnTo>
                  <a:pt x="14" y="36"/>
                </a:lnTo>
                <a:lnTo>
                  <a:pt x="12" y="36"/>
                </a:lnTo>
                <a:lnTo>
                  <a:pt x="8" y="38"/>
                </a:lnTo>
                <a:lnTo>
                  <a:pt x="4" y="40"/>
                </a:lnTo>
                <a:lnTo>
                  <a:pt x="2" y="40"/>
                </a:lnTo>
                <a:lnTo>
                  <a:pt x="0" y="42"/>
                </a:lnTo>
                <a:lnTo>
                  <a:pt x="2" y="44"/>
                </a:lnTo>
                <a:lnTo>
                  <a:pt x="4" y="44"/>
                </a:lnTo>
                <a:lnTo>
                  <a:pt x="6" y="44"/>
                </a:lnTo>
                <a:lnTo>
                  <a:pt x="8" y="42"/>
                </a:lnTo>
                <a:lnTo>
                  <a:pt x="10" y="42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20" y="42"/>
                </a:lnTo>
                <a:lnTo>
                  <a:pt x="22" y="40"/>
                </a:lnTo>
                <a:lnTo>
                  <a:pt x="24" y="4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0" name="Freeform 2073"/>
          <p:cNvSpPr>
            <a:spLocks/>
          </p:cNvSpPr>
          <p:nvPr/>
        </p:nvSpPr>
        <p:spPr bwMode="auto">
          <a:xfrm>
            <a:off x="2322513" y="1811337"/>
            <a:ext cx="158750" cy="82551"/>
          </a:xfrm>
          <a:custGeom>
            <a:avLst/>
            <a:gdLst>
              <a:gd name="T0" fmla="*/ 55443438 w 100"/>
              <a:gd name="T1" fmla="*/ 110886875 h 52"/>
              <a:gd name="T2" fmla="*/ 45362813 w 100"/>
              <a:gd name="T3" fmla="*/ 126007813 h 52"/>
              <a:gd name="T4" fmla="*/ 50403125 w 100"/>
              <a:gd name="T5" fmla="*/ 131048125 h 52"/>
              <a:gd name="T6" fmla="*/ 65524063 w 100"/>
              <a:gd name="T7" fmla="*/ 126007813 h 52"/>
              <a:gd name="T8" fmla="*/ 80645000 w 100"/>
              <a:gd name="T9" fmla="*/ 120967500 h 52"/>
              <a:gd name="T10" fmla="*/ 95765938 w 100"/>
              <a:gd name="T11" fmla="*/ 115927188 h 52"/>
              <a:gd name="T12" fmla="*/ 105846563 w 100"/>
              <a:gd name="T13" fmla="*/ 105846563 h 52"/>
              <a:gd name="T14" fmla="*/ 120967500 w 100"/>
              <a:gd name="T15" fmla="*/ 105846563 h 52"/>
              <a:gd name="T16" fmla="*/ 136088438 w 100"/>
              <a:gd name="T17" fmla="*/ 100806250 h 52"/>
              <a:gd name="T18" fmla="*/ 146169063 w 100"/>
              <a:gd name="T19" fmla="*/ 85685313 h 52"/>
              <a:gd name="T20" fmla="*/ 156249688 w 100"/>
              <a:gd name="T21" fmla="*/ 85685313 h 52"/>
              <a:gd name="T22" fmla="*/ 166330313 w 100"/>
              <a:gd name="T23" fmla="*/ 85685313 h 52"/>
              <a:gd name="T24" fmla="*/ 171370625 w 100"/>
              <a:gd name="T25" fmla="*/ 90725625 h 52"/>
              <a:gd name="T26" fmla="*/ 181451250 w 100"/>
              <a:gd name="T27" fmla="*/ 95765938 h 52"/>
              <a:gd name="T28" fmla="*/ 176410938 w 100"/>
              <a:gd name="T29" fmla="*/ 105846563 h 52"/>
              <a:gd name="T30" fmla="*/ 191531875 w 100"/>
              <a:gd name="T31" fmla="*/ 105846563 h 52"/>
              <a:gd name="T32" fmla="*/ 201612500 w 100"/>
              <a:gd name="T33" fmla="*/ 110886875 h 52"/>
              <a:gd name="T34" fmla="*/ 216733438 w 100"/>
              <a:gd name="T35" fmla="*/ 115927188 h 52"/>
              <a:gd name="T36" fmla="*/ 231854375 w 100"/>
              <a:gd name="T37" fmla="*/ 110886875 h 52"/>
              <a:gd name="T38" fmla="*/ 252015625 w 100"/>
              <a:gd name="T39" fmla="*/ 100806250 h 52"/>
              <a:gd name="T40" fmla="*/ 246975313 w 100"/>
              <a:gd name="T41" fmla="*/ 95765938 h 52"/>
              <a:gd name="T42" fmla="*/ 252015625 w 100"/>
              <a:gd name="T43" fmla="*/ 90725625 h 52"/>
              <a:gd name="T44" fmla="*/ 236894688 w 100"/>
              <a:gd name="T45" fmla="*/ 85685313 h 52"/>
              <a:gd name="T46" fmla="*/ 226814063 w 100"/>
              <a:gd name="T47" fmla="*/ 85685313 h 52"/>
              <a:gd name="T48" fmla="*/ 206652813 w 100"/>
              <a:gd name="T49" fmla="*/ 90725625 h 52"/>
              <a:gd name="T50" fmla="*/ 211693125 w 100"/>
              <a:gd name="T51" fmla="*/ 85685313 h 52"/>
              <a:gd name="T52" fmla="*/ 216733438 w 100"/>
              <a:gd name="T53" fmla="*/ 75604688 h 52"/>
              <a:gd name="T54" fmla="*/ 221773750 w 100"/>
              <a:gd name="T55" fmla="*/ 65524063 h 52"/>
              <a:gd name="T56" fmla="*/ 211693125 w 100"/>
              <a:gd name="T57" fmla="*/ 55443438 h 52"/>
              <a:gd name="T58" fmla="*/ 196572188 w 100"/>
              <a:gd name="T59" fmla="*/ 50403125 h 52"/>
              <a:gd name="T60" fmla="*/ 186491563 w 100"/>
              <a:gd name="T61" fmla="*/ 40322500 h 52"/>
              <a:gd name="T62" fmla="*/ 176410938 w 100"/>
              <a:gd name="T63" fmla="*/ 35282188 h 52"/>
              <a:gd name="T64" fmla="*/ 166330313 w 100"/>
              <a:gd name="T65" fmla="*/ 30241875 h 52"/>
              <a:gd name="T66" fmla="*/ 156249688 w 100"/>
              <a:gd name="T67" fmla="*/ 25201563 h 52"/>
              <a:gd name="T68" fmla="*/ 141128750 w 100"/>
              <a:gd name="T69" fmla="*/ 35282188 h 52"/>
              <a:gd name="T70" fmla="*/ 136088438 w 100"/>
              <a:gd name="T71" fmla="*/ 20161250 h 52"/>
              <a:gd name="T72" fmla="*/ 146169063 w 100"/>
              <a:gd name="T73" fmla="*/ 10080625 h 52"/>
              <a:gd name="T74" fmla="*/ 141128750 w 100"/>
              <a:gd name="T75" fmla="*/ 5040313 h 52"/>
              <a:gd name="T76" fmla="*/ 136088438 w 100"/>
              <a:gd name="T77" fmla="*/ 5040313 h 52"/>
              <a:gd name="T78" fmla="*/ 120967500 w 100"/>
              <a:gd name="T79" fmla="*/ 10080625 h 52"/>
              <a:gd name="T80" fmla="*/ 95765938 w 100"/>
              <a:gd name="T81" fmla="*/ 30241875 h 52"/>
              <a:gd name="T82" fmla="*/ 85685313 w 100"/>
              <a:gd name="T83" fmla="*/ 40322500 h 52"/>
              <a:gd name="T84" fmla="*/ 75604688 w 100"/>
              <a:gd name="T85" fmla="*/ 55443438 h 52"/>
              <a:gd name="T86" fmla="*/ 65524063 w 100"/>
              <a:gd name="T87" fmla="*/ 65524063 h 52"/>
              <a:gd name="T88" fmla="*/ 55443438 w 100"/>
              <a:gd name="T89" fmla="*/ 80645000 h 52"/>
              <a:gd name="T90" fmla="*/ 45362813 w 100"/>
              <a:gd name="T91" fmla="*/ 85685313 h 52"/>
              <a:gd name="T92" fmla="*/ 35282188 w 100"/>
              <a:gd name="T93" fmla="*/ 90725625 h 52"/>
              <a:gd name="T94" fmla="*/ 10080625 w 100"/>
              <a:gd name="T95" fmla="*/ 100806250 h 52"/>
              <a:gd name="T96" fmla="*/ 5040313 w 100"/>
              <a:gd name="T97" fmla="*/ 110886875 h 52"/>
              <a:gd name="T98" fmla="*/ 20161250 w 100"/>
              <a:gd name="T99" fmla="*/ 105846563 h 52"/>
              <a:gd name="T100" fmla="*/ 35282188 w 100"/>
              <a:gd name="T101" fmla="*/ 105846563 h 52"/>
              <a:gd name="T102" fmla="*/ 45362813 w 100"/>
              <a:gd name="T103" fmla="*/ 105846563 h 52"/>
              <a:gd name="T104" fmla="*/ 60483750 w 100"/>
              <a:gd name="T105" fmla="*/ 100806250 h 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0" h="52">
                <a:moveTo>
                  <a:pt x="24" y="40"/>
                </a:moveTo>
                <a:lnTo>
                  <a:pt x="24" y="42"/>
                </a:lnTo>
                <a:lnTo>
                  <a:pt x="22" y="44"/>
                </a:lnTo>
                <a:lnTo>
                  <a:pt x="20" y="46"/>
                </a:lnTo>
                <a:lnTo>
                  <a:pt x="20" y="48"/>
                </a:lnTo>
                <a:lnTo>
                  <a:pt x="18" y="50"/>
                </a:lnTo>
                <a:lnTo>
                  <a:pt x="18" y="52"/>
                </a:lnTo>
                <a:lnTo>
                  <a:pt x="20" y="52"/>
                </a:lnTo>
                <a:lnTo>
                  <a:pt x="22" y="52"/>
                </a:lnTo>
                <a:lnTo>
                  <a:pt x="24" y="52"/>
                </a:lnTo>
                <a:lnTo>
                  <a:pt x="26" y="50"/>
                </a:lnTo>
                <a:lnTo>
                  <a:pt x="28" y="50"/>
                </a:lnTo>
                <a:lnTo>
                  <a:pt x="30" y="50"/>
                </a:lnTo>
                <a:lnTo>
                  <a:pt x="32" y="48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40" y="44"/>
                </a:lnTo>
                <a:lnTo>
                  <a:pt x="42" y="42"/>
                </a:lnTo>
                <a:lnTo>
                  <a:pt x="44" y="42"/>
                </a:lnTo>
                <a:lnTo>
                  <a:pt x="46" y="42"/>
                </a:lnTo>
                <a:lnTo>
                  <a:pt x="48" y="42"/>
                </a:lnTo>
                <a:lnTo>
                  <a:pt x="50" y="40"/>
                </a:lnTo>
                <a:lnTo>
                  <a:pt x="52" y="40"/>
                </a:lnTo>
                <a:lnTo>
                  <a:pt x="54" y="40"/>
                </a:lnTo>
                <a:lnTo>
                  <a:pt x="54" y="38"/>
                </a:lnTo>
                <a:lnTo>
                  <a:pt x="56" y="36"/>
                </a:lnTo>
                <a:lnTo>
                  <a:pt x="58" y="34"/>
                </a:lnTo>
                <a:lnTo>
                  <a:pt x="60" y="34"/>
                </a:lnTo>
                <a:lnTo>
                  <a:pt x="62" y="34"/>
                </a:lnTo>
                <a:lnTo>
                  <a:pt x="64" y="34"/>
                </a:lnTo>
                <a:lnTo>
                  <a:pt x="66" y="32"/>
                </a:lnTo>
                <a:lnTo>
                  <a:pt x="66" y="34"/>
                </a:lnTo>
                <a:lnTo>
                  <a:pt x="64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2" y="36"/>
                </a:lnTo>
                <a:lnTo>
                  <a:pt x="72" y="38"/>
                </a:lnTo>
                <a:lnTo>
                  <a:pt x="68" y="40"/>
                </a:lnTo>
                <a:lnTo>
                  <a:pt x="68" y="42"/>
                </a:lnTo>
                <a:lnTo>
                  <a:pt x="70" y="42"/>
                </a:lnTo>
                <a:lnTo>
                  <a:pt x="72" y="42"/>
                </a:lnTo>
                <a:lnTo>
                  <a:pt x="74" y="42"/>
                </a:lnTo>
                <a:lnTo>
                  <a:pt x="76" y="42"/>
                </a:lnTo>
                <a:lnTo>
                  <a:pt x="78" y="42"/>
                </a:lnTo>
                <a:lnTo>
                  <a:pt x="78" y="44"/>
                </a:lnTo>
                <a:lnTo>
                  <a:pt x="80" y="44"/>
                </a:lnTo>
                <a:lnTo>
                  <a:pt x="82" y="44"/>
                </a:lnTo>
                <a:lnTo>
                  <a:pt x="84" y="46"/>
                </a:lnTo>
                <a:lnTo>
                  <a:pt x="86" y="46"/>
                </a:lnTo>
                <a:lnTo>
                  <a:pt x="88" y="44"/>
                </a:lnTo>
                <a:lnTo>
                  <a:pt x="90" y="44"/>
                </a:lnTo>
                <a:lnTo>
                  <a:pt x="92" y="44"/>
                </a:lnTo>
                <a:lnTo>
                  <a:pt x="96" y="42"/>
                </a:lnTo>
                <a:lnTo>
                  <a:pt x="98" y="40"/>
                </a:lnTo>
                <a:lnTo>
                  <a:pt x="100" y="40"/>
                </a:lnTo>
                <a:lnTo>
                  <a:pt x="100" y="38"/>
                </a:lnTo>
                <a:lnTo>
                  <a:pt x="98" y="38"/>
                </a:lnTo>
                <a:lnTo>
                  <a:pt x="96" y="38"/>
                </a:lnTo>
                <a:lnTo>
                  <a:pt x="98" y="38"/>
                </a:lnTo>
                <a:lnTo>
                  <a:pt x="100" y="36"/>
                </a:lnTo>
                <a:lnTo>
                  <a:pt x="98" y="36"/>
                </a:lnTo>
                <a:lnTo>
                  <a:pt x="96" y="34"/>
                </a:lnTo>
                <a:lnTo>
                  <a:pt x="94" y="34"/>
                </a:lnTo>
                <a:lnTo>
                  <a:pt x="92" y="36"/>
                </a:lnTo>
                <a:lnTo>
                  <a:pt x="92" y="34"/>
                </a:lnTo>
                <a:lnTo>
                  <a:pt x="90" y="34"/>
                </a:lnTo>
                <a:lnTo>
                  <a:pt x="88" y="36"/>
                </a:lnTo>
                <a:lnTo>
                  <a:pt x="84" y="36"/>
                </a:lnTo>
                <a:lnTo>
                  <a:pt x="82" y="36"/>
                </a:lnTo>
                <a:lnTo>
                  <a:pt x="80" y="36"/>
                </a:lnTo>
                <a:lnTo>
                  <a:pt x="82" y="34"/>
                </a:lnTo>
                <a:lnTo>
                  <a:pt x="84" y="34"/>
                </a:lnTo>
                <a:lnTo>
                  <a:pt x="86" y="34"/>
                </a:lnTo>
                <a:lnTo>
                  <a:pt x="88" y="32"/>
                </a:lnTo>
                <a:lnTo>
                  <a:pt x="86" y="30"/>
                </a:lnTo>
                <a:lnTo>
                  <a:pt x="88" y="28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4" y="22"/>
                </a:lnTo>
                <a:lnTo>
                  <a:pt x="82" y="22"/>
                </a:lnTo>
                <a:lnTo>
                  <a:pt x="80" y="22"/>
                </a:lnTo>
                <a:lnTo>
                  <a:pt x="78" y="20"/>
                </a:lnTo>
                <a:lnTo>
                  <a:pt x="76" y="18"/>
                </a:lnTo>
                <a:lnTo>
                  <a:pt x="74" y="16"/>
                </a:lnTo>
                <a:lnTo>
                  <a:pt x="74" y="14"/>
                </a:lnTo>
                <a:lnTo>
                  <a:pt x="70" y="14"/>
                </a:lnTo>
                <a:lnTo>
                  <a:pt x="68" y="14"/>
                </a:lnTo>
                <a:lnTo>
                  <a:pt x="66" y="14"/>
                </a:lnTo>
                <a:lnTo>
                  <a:pt x="66" y="12"/>
                </a:lnTo>
                <a:lnTo>
                  <a:pt x="64" y="10"/>
                </a:lnTo>
                <a:lnTo>
                  <a:pt x="62" y="8"/>
                </a:lnTo>
                <a:lnTo>
                  <a:pt x="62" y="10"/>
                </a:lnTo>
                <a:lnTo>
                  <a:pt x="60" y="12"/>
                </a:lnTo>
                <a:lnTo>
                  <a:pt x="58" y="12"/>
                </a:lnTo>
                <a:lnTo>
                  <a:pt x="56" y="14"/>
                </a:lnTo>
                <a:lnTo>
                  <a:pt x="56" y="12"/>
                </a:lnTo>
                <a:lnTo>
                  <a:pt x="56" y="10"/>
                </a:lnTo>
                <a:lnTo>
                  <a:pt x="54" y="8"/>
                </a:lnTo>
                <a:lnTo>
                  <a:pt x="56" y="8"/>
                </a:lnTo>
                <a:lnTo>
                  <a:pt x="58" y="6"/>
                </a:lnTo>
                <a:lnTo>
                  <a:pt x="58" y="4"/>
                </a:lnTo>
                <a:lnTo>
                  <a:pt x="60" y="2"/>
                </a:lnTo>
                <a:lnTo>
                  <a:pt x="58" y="2"/>
                </a:lnTo>
                <a:lnTo>
                  <a:pt x="56" y="2"/>
                </a:lnTo>
                <a:lnTo>
                  <a:pt x="54" y="0"/>
                </a:lnTo>
                <a:lnTo>
                  <a:pt x="54" y="2"/>
                </a:lnTo>
                <a:lnTo>
                  <a:pt x="52" y="2"/>
                </a:lnTo>
                <a:lnTo>
                  <a:pt x="50" y="4"/>
                </a:lnTo>
                <a:lnTo>
                  <a:pt x="48" y="4"/>
                </a:lnTo>
                <a:lnTo>
                  <a:pt x="44" y="8"/>
                </a:lnTo>
                <a:lnTo>
                  <a:pt x="40" y="10"/>
                </a:lnTo>
                <a:lnTo>
                  <a:pt x="38" y="12"/>
                </a:lnTo>
                <a:lnTo>
                  <a:pt x="38" y="14"/>
                </a:lnTo>
                <a:lnTo>
                  <a:pt x="36" y="16"/>
                </a:lnTo>
                <a:lnTo>
                  <a:pt x="34" y="16"/>
                </a:lnTo>
                <a:lnTo>
                  <a:pt x="34" y="18"/>
                </a:lnTo>
                <a:lnTo>
                  <a:pt x="32" y="20"/>
                </a:lnTo>
                <a:lnTo>
                  <a:pt x="30" y="22"/>
                </a:lnTo>
                <a:lnTo>
                  <a:pt x="28" y="22"/>
                </a:lnTo>
                <a:lnTo>
                  <a:pt x="26" y="24"/>
                </a:lnTo>
                <a:lnTo>
                  <a:pt x="26" y="26"/>
                </a:lnTo>
                <a:lnTo>
                  <a:pt x="24" y="28"/>
                </a:lnTo>
                <a:lnTo>
                  <a:pt x="22" y="30"/>
                </a:lnTo>
                <a:lnTo>
                  <a:pt x="22" y="32"/>
                </a:lnTo>
                <a:lnTo>
                  <a:pt x="20" y="34"/>
                </a:lnTo>
                <a:lnTo>
                  <a:pt x="18" y="34"/>
                </a:lnTo>
                <a:lnTo>
                  <a:pt x="16" y="36"/>
                </a:lnTo>
                <a:lnTo>
                  <a:pt x="14" y="36"/>
                </a:lnTo>
                <a:lnTo>
                  <a:pt x="12" y="36"/>
                </a:lnTo>
                <a:lnTo>
                  <a:pt x="8" y="38"/>
                </a:lnTo>
                <a:lnTo>
                  <a:pt x="4" y="40"/>
                </a:lnTo>
                <a:lnTo>
                  <a:pt x="2" y="40"/>
                </a:lnTo>
                <a:lnTo>
                  <a:pt x="0" y="42"/>
                </a:lnTo>
                <a:lnTo>
                  <a:pt x="2" y="44"/>
                </a:lnTo>
                <a:lnTo>
                  <a:pt x="4" y="44"/>
                </a:lnTo>
                <a:lnTo>
                  <a:pt x="6" y="44"/>
                </a:lnTo>
                <a:lnTo>
                  <a:pt x="8" y="42"/>
                </a:lnTo>
                <a:lnTo>
                  <a:pt x="10" y="42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20" y="42"/>
                </a:lnTo>
                <a:lnTo>
                  <a:pt x="22" y="40"/>
                </a:lnTo>
                <a:lnTo>
                  <a:pt x="24" y="4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1" name="Freeform 2074"/>
          <p:cNvSpPr>
            <a:spLocks/>
          </p:cNvSpPr>
          <p:nvPr/>
        </p:nvSpPr>
        <p:spPr bwMode="auto">
          <a:xfrm>
            <a:off x="2370138" y="1897063"/>
            <a:ext cx="57150" cy="25400"/>
          </a:xfrm>
          <a:custGeom>
            <a:avLst/>
            <a:gdLst>
              <a:gd name="T0" fmla="*/ 5040313 w 36"/>
              <a:gd name="T1" fmla="*/ 25201563 h 16"/>
              <a:gd name="T2" fmla="*/ 0 w 36"/>
              <a:gd name="T3" fmla="*/ 30241875 h 16"/>
              <a:gd name="T4" fmla="*/ 5040313 w 36"/>
              <a:gd name="T5" fmla="*/ 35282188 h 16"/>
              <a:gd name="T6" fmla="*/ 0 w 36"/>
              <a:gd name="T7" fmla="*/ 40322500 h 16"/>
              <a:gd name="T8" fmla="*/ 5040313 w 36"/>
              <a:gd name="T9" fmla="*/ 40322500 h 16"/>
              <a:gd name="T10" fmla="*/ 10080625 w 36"/>
              <a:gd name="T11" fmla="*/ 35282188 h 16"/>
              <a:gd name="T12" fmla="*/ 15120938 w 36"/>
              <a:gd name="T13" fmla="*/ 35282188 h 16"/>
              <a:gd name="T14" fmla="*/ 20161250 w 36"/>
              <a:gd name="T15" fmla="*/ 35282188 h 16"/>
              <a:gd name="T16" fmla="*/ 25201563 w 36"/>
              <a:gd name="T17" fmla="*/ 40322500 h 16"/>
              <a:gd name="T18" fmla="*/ 30241875 w 36"/>
              <a:gd name="T19" fmla="*/ 35282188 h 16"/>
              <a:gd name="T20" fmla="*/ 35282188 w 36"/>
              <a:gd name="T21" fmla="*/ 35282188 h 16"/>
              <a:gd name="T22" fmla="*/ 35282188 w 36"/>
              <a:gd name="T23" fmla="*/ 35282188 h 16"/>
              <a:gd name="T24" fmla="*/ 40322500 w 36"/>
              <a:gd name="T25" fmla="*/ 30241875 h 16"/>
              <a:gd name="T26" fmla="*/ 45362813 w 36"/>
              <a:gd name="T27" fmla="*/ 30241875 h 16"/>
              <a:gd name="T28" fmla="*/ 50403125 w 36"/>
              <a:gd name="T29" fmla="*/ 25201563 h 16"/>
              <a:gd name="T30" fmla="*/ 55443438 w 36"/>
              <a:gd name="T31" fmla="*/ 25201563 h 16"/>
              <a:gd name="T32" fmla="*/ 60483750 w 36"/>
              <a:gd name="T33" fmla="*/ 25201563 h 16"/>
              <a:gd name="T34" fmla="*/ 65524063 w 36"/>
              <a:gd name="T35" fmla="*/ 20161250 h 16"/>
              <a:gd name="T36" fmla="*/ 70564375 w 36"/>
              <a:gd name="T37" fmla="*/ 20161250 h 16"/>
              <a:gd name="T38" fmla="*/ 75604688 w 36"/>
              <a:gd name="T39" fmla="*/ 20161250 h 16"/>
              <a:gd name="T40" fmla="*/ 80645000 w 36"/>
              <a:gd name="T41" fmla="*/ 15120938 h 16"/>
              <a:gd name="T42" fmla="*/ 85685313 w 36"/>
              <a:gd name="T43" fmla="*/ 15120938 h 16"/>
              <a:gd name="T44" fmla="*/ 85685313 w 36"/>
              <a:gd name="T45" fmla="*/ 10080625 h 16"/>
              <a:gd name="T46" fmla="*/ 90725625 w 36"/>
              <a:gd name="T47" fmla="*/ 5040313 h 16"/>
              <a:gd name="T48" fmla="*/ 85685313 w 36"/>
              <a:gd name="T49" fmla="*/ 5040313 h 16"/>
              <a:gd name="T50" fmla="*/ 80645000 w 36"/>
              <a:gd name="T51" fmla="*/ 0 h 16"/>
              <a:gd name="T52" fmla="*/ 75604688 w 36"/>
              <a:gd name="T53" fmla="*/ 0 h 16"/>
              <a:gd name="T54" fmla="*/ 70564375 w 36"/>
              <a:gd name="T55" fmla="*/ 5040313 h 16"/>
              <a:gd name="T56" fmla="*/ 65524063 w 36"/>
              <a:gd name="T57" fmla="*/ 5040313 h 16"/>
              <a:gd name="T58" fmla="*/ 60483750 w 36"/>
              <a:gd name="T59" fmla="*/ 5040313 h 16"/>
              <a:gd name="T60" fmla="*/ 60483750 w 36"/>
              <a:gd name="T61" fmla="*/ 5040313 h 16"/>
              <a:gd name="T62" fmla="*/ 55443438 w 36"/>
              <a:gd name="T63" fmla="*/ 5040313 h 16"/>
              <a:gd name="T64" fmla="*/ 50403125 w 36"/>
              <a:gd name="T65" fmla="*/ 10080625 h 16"/>
              <a:gd name="T66" fmla="*/ 45362813 w 36"/>
              <a:gd name="T67" fmla="*/ 10080625 h 16"/>
              <a:gd name="T68" fmla="*/ 40322500 w 36"/>
              <a:gd name="T69" fmla="*/ 5040313 h 16"/>
              <a:gd name="T70" fmla="*/ 35282188 w 36"/>
              <a:gd name="T71" fmla="*/ 5040313 h 16"/>
              <a:gd name="T72" fmla="*/ 30241875 w 36"/>
              <a:gd name="T73" fmla="*/ 10080625 h 16"/>
              <a:gd name="T74" fmla="*/ 25201563 w 36"/>
              <a:gd name="T75" fmla="*/ 10080625 h 16"/>
              <a:gd name="T76" fmla="*/ 20161250 w 36"/>
              <a:gd name="T77" fmla="*/ 15120938 h 16"/>
              <a:gd name="T78" fmla="*/ 20161250 w 36"/>
              <a:gd name="T79" fmla="*/ 20161250 h 16"/>
              <a:gd name="T80" fmla="*/ 15120938 w 36"/>
              <a:gd name="T81" fmla="*/ 20161250 h 16"/>
              <a:gd name="T82" fmla="*/ 10080625 w 36"/>
              <a:gd name="T83" fmla="*/ 25201563 h 16"/>
              <a:gd name="T84" fmla="*/ 5040313 w 36"/>
              <a:gd name="T85" fmla="*/ 25201563 h 16"/>
              <a:gd name="T86" fmla="*/ 5040313 w 36"/>
              <a:gd name="T87" fmla="*/ 25201563 h 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6" h="16">
                <a:moveTo>
                  <a:pt x="2" y="10"/>
                </a:moveTo>
                <a:lnTo>
                  <a:pt x="0" y="12"/>
                </a:lnTo>
                <a:lnTo>
                  <a:pt x="2" y="14"/>
                </a:lnTo>
                <a:lnTo>
                  <a:pt x="0" y="16"/>
                </a:lnTo>
                <a:lnTo>
                  <a:pt x="2" y="16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6"/>
                </a:lnTo>
                <a:lnTo>
                  <a:pt x="12" y="14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6"/>
                </a:lnTo>
                <a:lnTo>
                  <a:pt x="34" y="6"/>
                </a:lnTo>
                <a:lnTo>
                  <a:pt x="34" y="4"/>
                </a:lnTo>
                <a:lnTo>
                  <a:pt x="36" y="2"/>
                </a:lnTo>
                <a:lnTo>
                  <a:pt x="34" y="2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8" y="8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2" name="Freeform 2075"/>
          <p:cNvSpPr>
            <a:spLocks/>
          </p:cNvSpPr>
          <p:nvPr/>
        </p:nvSpPr>
        <p:spPr bwMode="auto">
          <a:xfrm>
            <a:off x="2370138" y="1897063"/>
            <a:ext cx="57150" cy="25400"/>
          </a:xfrm>
          <a:custGeom>
            <a:avLst/>
            <a:gdLst>
              <a:gd name="T0" fmla="*/ 5040313 w 36"/>
              <a:gd name="T1" fmla="*/ 25201563 h 16"/>
              <a:gd name="T2" fmla="*/ 0 w 36"/>
              <a:gd name="T3" fmla="*/ 30241875 h 16"/>
              <a:gd name="T4" fmla="*/ 5040313 w 36"/>
              <a:gd name="T5" fmla="*/ 35282188 h 16"/>
              <a:gd name="T6" fmla="*/ 0 w 36"/>
              <a:gd name="T7" fmla="*/ 40322500 h 16"/>
              <a:gd name="T8" fmla="*/ 5040313 w 36"/>
              <a:gd name="T9" fmla="*/ 40322500 h 16"/>
              <a:gd name="T10" fmla="*/ 10080625 w 36"/>
              <a:gd name="T11" fmla="*/ 35282188 h 16"/>
              <a:gd name="T12" fmla="*/ 15120938 w 36"/>
              <a:gd name="T13" fmla="*/ 35282188 h 16"/>
              <a:gd name="T14" fmla="*/ 20161250 w 36"/>
              <a:gd name="T15" fmla="*/ 35282188 h 16"/>
              <a:gd name="T16" fmla="*/ 25201563 w 36"/>
              <a:gd name="T17" fmla="*/ 40322500 h 16"/>
              <a:gd name="T18" fmla="*/ 30241875 w 36"/>
              <a:gd name="T19" fmla="*/ 35282188 h 16"/>
              <a:gd name="T20" fmla="*/ 35282188 w 36"/>
              <a:gd name="T21" fmla="*/ 35282188 h 16"/>
              <a:gd name="T22" fmla="*/ 35282188 w 36"/>
              <a:gd name="T23" fmla="*/ 35282188 h 16"/>
              <a:gd name="T24" fmla="*/ 40322500 w 36"/>
              <a:gd name="T25" fmla="*/ 30241875 h 16"/>
              <a:gd name="T26" fmla="*/ 45362813 w 36"/>
              <a:gd name="T27" fmla="*/ 30241875 h 16"/>
              <a:gd name="T28" fmla="*/ 50403125 w 36"/>
              <a:gd name="T29" fmla="*/ 25201563 h 16"/>
              <a:gd name="T30" fmla="*/ 55443438 w 36"/>
              <a:gd name="T31" fmla="*/ 25201563 h 16"/>
              <a:gd name="T32" fmla="*/ 60483750 w 36"/>
              <a:gd name="T33" fmla="*/ 25201563 h 16"/>
              <a:gd name="T34" fmla="*/ 65524063 w 36"/>
              <a:gd name="T35" fmla="*/ 20161250 h 16"/>
              <a:gd name="T36" fmla="*/ 70564375 w 36"/>
              <a:gd name="T37" fmla="*/ 20161250 h 16"/>
              <a:gd name="T38" fmla="*/ 75604688 w 36"/>
              <a:gd name="T39" fmla="*/ 20161250 h 16"/>
              <a:gd name="T40" fmla="*/ 80645000 w 36"/>
              <a:gd name="T41" fmla="*/ 15120938 h 16"/>
              <a:gd name="T42" fmla="*/ 85685313 w 36"/>
              <a:gd name="T43" fmla="*/ 15120938 h 16"/>
              <a:gd name="T44" fmla="*/ 85685313 w 36"/>
              <a:gd name="T45" fmla="*/ 10080625 h 16"/>
              <a:gd name="T46" fmla="*/ 90725625 w 36"/>
              <a:gd name="T47" fmla="*/ 5040313 h 16"/>
              <a:gd name="T48" fmla="*/ 85685313 w 36"/>
              <a:gd name="T49" fmla="*/ 5040313 h 16"/>
              <a:gd name="T50" fmla="*/ 80645000 w 36"/>
              <a:gd name="T51" fmla="*/ 0 h 16"/>
              <a:gd name="T52" fmla="*/ 75604688 w 36"/>
              <a:gd name="T53" fmla="*/ 0 h 16"/>
              <a:gd name="T54" fmla="*/ 70564375 w 36"/>
              <a:gd name="T55" fmla="*/ 5040313 h 16"/>
              <a:gd name="T56" fmla="*/ 65524063 w 36"/>
              <a:gd name="T57" fmla="*/ 5040313 h 16"/>
              <a:gd name="T58" fmla="*/ 60483750 w 36"/>
              <a:gd name="T59" fmla="*/ 5040313 h 16"/>
              <a:gd name="T60" fmla="*/ 60483750 w 36"/>
              <a:gd name="T61" fmla="*/ 5040313 h 16"/>
              <a:gd name="T62" fmla="*/ 55443438 w 36"/>
              <a:gd name="T63" fmla="*/ 5040313 h 16"/>
              <a:gd name="T64" fmla="*/ 50403125 w 36"/>
              <a:gd name="T65" fmla="*/ 10080625 h 16"/>
              <a:gd name="T66" fmla="*/ 45362813 w 36"/>
              <a:gd name="T67" fmla="*/ 10080625 h 16"/>
              <a:gd name="T68" fmla="*/ 40322500 w 36"/>
              <a:gd name="T69" fmla="*/ 5040313 h 16"/>
              <a:gd name="T70" fmla="*/ 35282188 w 36"/>
              <a:gd name="T71" fmla="*/ 5040313 h 16"/>
              <a:gd name="T72" fmla="*/ 30241875 w 36"/>
              <a:gd name="T73" fmla="*/ 10080625 h 16"/>
              <a:gd name="T74" fmla="*/ 25201563 w 36"/>
              <a:gd name="T75" fmla="*/ 10080625 h 16"/>
              <a:gd name="T76" fmla="*/ 20161250 w 36"/>
              <a:gd name="T77" fmla="*/ 15120938 h 16"/>
              <a:gd name="T78" fmla="*/ 20161250 w 36"/>
              <a:gd name="T79" fmla="*/ 20161250 h 16"/>
              <a:gd name="T80" fmla="*/ 15120938 w 36"/>
              <a:gd name="T81" fmla="*/ 20161250 h 16"/>
              <a:gd name="T82" fmla="*/ 10080625 w 36"/>
              <a:gd name="T83" fmla="*/ 25201563 h 16"/>
              <a:gd name="T84" fmla="*/ 5040313 w 36"/>
              <a:gd name="T85" fmla="*/ 25201563 h 16"/>
              <a:gd name="T86" fmla="*/ 5040313 w 36"/>
              <a:gd name="T87" fmla="*/ 25201563 h 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6" h="16">
                <a:moveTo>
                  <a:pt x="2" y="10"/>
                </a:moveTo>
                <a:lnTo>
                  <a:pt x="0" y="12"/>
                </a:lnTo>
                <a:lnTo>
                  <a:pt x="2" y="14"/>
                </a:lnTo>
                <a:lnTo>
                  <a:pt x="0" y="16"/>
                </a:lnTo>
                <a:lnTo>
                  <a:pt x="2" y="16"/>
                </a:lnTo>
                <a:lnTo>
                  <a:pt x="4" y="14"/>
                </a:lnTo>
                <a:lnTo>
                  <a:pt x="6" y="14"/>
                </a:lnTo>
                <a:lnTo>
                  <a:pt x="8" y="14"/>
                </a:lnTo>
                <a:lnTo>
                  <a:pt x="10" y="16"/>
                </a:lnTo>
                <a:lnTo>
                  <a:pt x="12" y="14"/>
                </a:lnTo>
                <a:lnTo>
                  <a:pt x="14" y="14"/>
                </a:lnTo>
                <a:lnTo>
                  <a:pt x="16" y="12"/>
                </a:lnTo>
                <a:lnTo>
                  <a:pt x="18" y="12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6"/>
                </a:lnTo>
                <a:lnTo>
                  <a:pt x="34" y="6"/>
                </a:lnTo>
                <a:lnTo>
                  <a:pt x="34" y="4"/>
                </a:lnTo>
                <a:lnTo>
                  <a:pt x="36" y="2"/>
                </a:lnTo>
                <a:lnTo>
                  <a:pt x="34" y="2"/>
                </a:lnTo>
                <a:lnTo>
                  <a:pt x="32" y="0"/>
                </a:lnTo>
                <a:lnTo>
                  <a:pt x="30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2"/>
                </a:lnTo>
                <a:lnTo>
                  <a:pt x="12" y="4"/>
                </a:lnTo>
                <a:lnTo>
                  <a:pt x="10" y="4"/>
                </a:lnTo>
                <a:lnTo>
                  <a:pt x="8" y="6"/>
                </a:lnTo>
                <a:lnTo>
                  <a:pt x="8" y="8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3" name="Freeform 2512"/>
          <p:cNvSpPr>
            <a:spLocks noEditPoints="1"/>
          </p:cNvSpPr>
          <p:nvPr/>
        </p:nvSpPr>
        <p:spPr bwMode="auto">
          <a:xfrm>
            <a:off x="177803" y="1985964"/>
            <a:ext cx="246063" cy="193675"/>
          </a:xfrm>
          <a:custGeom>
            <a:avLst/>
            <a:gdLst>
              <a:gd name="T0" fmla="*/ 252016137 w 155"/>
              <a:gd name="T1" fmla="*/ 236894688 h 122"/>
              <a:gd name="T2" fmla="*/ 257056460 w 155"/>
              <a:gd name="T3" fmla="*/ 236894688 h 122"/>
              <a:gd name="T4" fmla="*/ 307459687 w 155"/>
              <a:gd name="T5" fmla="*/ 246975313 h 122"/>
              <a:gd name="T6" fmla="*/ 302419365 w 155"/>
              <a:gd name="T7" fmla="*/ 246975313 h 122"/>
              <a:gd name="T8" fmla="*/ 317540333 w 155"/>
              <a:gd name="T9" fmla="*/ 236894688 h 122"/>
              <a:gd name="T10" fmla="*/ 317540333 w 155"/>
              <a:gd name="T11" fmla="*/ 241935000 h 122"/>
              <a:gd name="T12" fmla="*/ 216733878 w 155"/>
              <a:gd name="T13" fmla="*/ 252015625 h 122"/>
              <a:gd name="T14" fmla="*/ 226814523 w 155"/>
              <a:gd name="T15" fmla="*/ 246975313 h 122"/>
              <a:gd name="T16" fmla="*/ 186491941 w 155"/>
              <a:gd name="T17" fmla="*/ 272176875 h 122"/>
              <a:gd name="T18" fmla="*/ 176411296 w 155"/>
              <a:gd name="T19" fmla="*/ 272176875 h 122"/>
              <a:gd name="T20" fmla="*/ 100806455 w 155"/>
              <a:gd name="T21" fmla="*/ 267136563 h 122"/>
              <a:gd name="T22" fmla="*/ 105846778 w 155"/>
              <a:gd name="T23" fmla="*/ 272176875 h 122"/>
              <a:gd name="T24" fmla="*/ 120967746 w 155"/>
              <a:gd name="T25" fmla="*/ 272176875 h 122"/>
              <a:gd name="T26" fmla="*/ 131048391 w 155"/>
              <a:gd name="T27" fmla="*/ 262096250 h 122"/>
              <a:gd name="T28" fmla="*/ 146169360 w 155"/>
              <a:gd name="T29" fmla="*/ 262096250 h 122"/>
              <a:gd name="T30" fmla="*/ 161290328 w 155"/>
              <a:gd name="T31" fmla="*/ 262096250 h 122"/>
              <a:gd name="T32" fmla="*/ 171370973 w 155"/>
              <a:gd name="T33" fmla="*/ 262096250 h 122"/>
              <a:gd name="T34" fmla="*/ 176411296 w 155"/>
              <a:gd name="T35" fmla="*/ 257055938 h 122"/>
              <a:gd name="T36" fmla="*/ 181451619 w 155"/>
              <a:gd name="T37" fmla="*/ 241935000 h 122"/>
              <a:gd name="T38" fmla="*/ 166330650 w 155"/>
              <a:gd name="T39" fmla="*/ 241935000 h 122"/>
              <a:gd name="T40" fmla="*/ 151209682 w 155"/>
              <a:gd name="T41" fmla="*/ 246975313 h 122"/>
              <a:gd name="T42" fmla="*/ 136088714 w 155"/>
              <a:gd name="T43" fmla="*/ 252015625 h 122"/>
              <a:gd name="T44" fmla="*/ 120967746 w 155"/>
              <a:gd name="T45" fmla="*/ 257055938 h 122"/>
              <a:gd name="T46" fmla="*/ 105846778 w 155"/>
              <a:gd name="T47" fmla="*/ 262096250 h 122"/>
              <a:gd name="T48" fmla="*/ 337701624 w 155"/>
              <a:gd name="T49" fmla="*/ 0 h 122"/>
              <a:gd name="T50" fmla="*/ 390625806 w 155"/>
              <a:gd name="T51" fmla="*/ 0 h 122"/>
              <a:gd name="T52" fmla="*/ 375504838 w 155"/>
              <a:gd name="T53" fmla="*/ 5040313 h 122"/>
              <a:gd name="T54" fmla="*/ 362903237 w 155"/>
              <a:gd name="T55" fmla="*/ 10080625 h 122"/>
              <a:gd name="T56" fmla="*/ 352822592 w 155"/>
              <a:gd name="T57" fmla="*/ 10080625 h 122"/>
              <a:gd name="T58" fmla="*/ 342741946 w 155"/>
              <a:gd name="T59" fmla="*/ 0 h 122"/>
              <a:gd name="T60" fmla="*/ 35282259 w 155"/>
              <a:gd name="T61" fmla="*/ 171370625 h 122"/>
              <a:gd name="T62" fmla="*/ 50403227 w 155"/>
              <a:gd name="T63" fmla="*/ 287297813 h 122"/>
              <a:gd name="T64" fmla="*/ 60483873 w 155"/>
              <a:gd name="T65" fmla="*/ 282257500 h 122"/>
              <a:gd name="T66" fmla="*/ 50403227 w 155"/>
              <a:gd name="T67" fmla="*/ 287297813 h 122"/>
              <a:gd name="T68" fmla="*/ 65524196 w 155"/>
              <a:gd name="T69" fmla="*/ 292338125 h 122"/>
              <a:gd name="T70" fmla="*/ 75604841 w 155"/>
              <a:gd name="T71" fmla="*/ 287297813 h 122"/>
              <a:gd name="T72" fmla="*/ 55443550 w 155"/>
              <a:gd name="T73" fmla="*/ 292338125 h 122"/>
              <a:gd name="T74" fmla="*/ 25201614 w 155"/>
              <a:gd name="T75" fmla="*/ 292338125 h 122"/>
              <a:gd name="T76" fmla="*/ 40322582 w 155"/>
              <a:gd name="T77" fmla="*/ 282257500 h 122"/>
              <a:gd name="T78" fmla="*/ 45362905 w 155"/>
              <a:gd name="T79" fmla="*/ 287297813 h 122"/>
              <a:gd name="T80" fmla="*/ 35282259 w 155"/>
              <a:gd name="T81" fmla="*/ 292338125 h 122"/>
              <a:gd name="T82" fmla="*/ 5040323 w 155"/>
              <a:gd name="T83" fmla="*/ 307459063 h 122"/>
              <a:gd name="T84" fmla="*/ 10080645 w 155"/>
              <a:gd name="T85" fmla="*/ 307459063 h 1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5" h="122">
                <a:moveTo>
                  <a:pt x="102" y="94"/>
                </a:moveTo>
                <a:lnTo>
                  <a:pt x="100" y="96"/>
                </a:lnTo>
                <a:lnTo>
                  <a:pt x="100" y="94"/>
                </a:lnTo>
                <a:lnTo>
                  <a:pt x="98" y="94"/>
                </a:lnTo>
                <a:lnTo>
                  <a:pt x="100" y="94"/>
                </a:lnTo>
                <a:lnTo>
                  <a:pt x="102" y="94"/>
                </a:lnTo>
                <a:close/>
                <a:moveTo>
                  <a:pt x="126" y="96"/>
                </a:moveTo>
                <a:lnTo>
                  <a:pt x="124" y="98"/>
                </a:lnTo>
                <a:lnTo>
                  <a:pt x="122" y="98"/>
                </a:lnTo>
                <a:lnTo>
                  <a:pt x="120" y="98"/>
                </a:lnTo>
                <a:lnTo>
                  <a:pt x="120" y="100"/>
                </a:lnTo>
                <a:lnTo>
                  <a:pt x="120" y="98"/>
                </a:lnTo>
                <a:lnTo>
                  <a:pt x="122" y="98"/>
                </a:lnTo>
                <a:lnTo>
                  <a:pt x="124" y="96"/>
                </a:lnTo>
                <a:lnTo>
                  <a:pt x="126" y="94"/>
                </a:lnTo>
                <a:lnTo>
                  <a:pt x="128" y="94"/>
                </a:lnTo>
                <a:lnTo>
                  <a:pt x="126" y="96"/>
                </a:lnTo>
                <a:close/>
                <a:moveTo>
                  <a:pt x="90" y="98"/>
                </a:moveTo>
                <a:lnTo>
                  <a:pt x="88" y="100"/>
                </a:lnTo>
                <a:lnTo>
                  <a:pt x="86" y="100"/>
                </a:lnTo>
                <a:lnTo>
                  <a:pt x="86" y="98"/>
                </a:lnTo>
                <a:lnTo>
                  <a:pt x="88" y="98"/>
                </a:lnTo>
                <a:lnTo>
                  <a:pt x="90" y="98"/>
                </a:lnTo>
                <a:close/>
                <a:moveTo>
                  <a:pt x="72" y="108"/>
                </a:moveTo>
                <a:lnTo>
                  <a:pt x="74" y="108"/>
                </a:lnTo>
                <a:lnTo>
                  <a:pt x="72" y="110"/>
                </a:lnTo>
                <a:lnTo>
                  <a:pt x="70" y="110"/>
                </a:lnTo>
                <a:lnTo>
                  <a:pt x="70" y="108"/>
                </a:lnTo>
                <a:lnTo>
                  <a:pt x="72" y="108"/>
                </a:lnTo>
                <a:close/>
                <a:moveTo>
                  <a:pt x="42" y="104"/>
                </a:moveTo>
                <a:lnTo>
                  <a:pt x="40" y="106"/>
                </a:lnTo>
                <a:lnTo>
                  <a:pt x="38" y="108"/>
                </a:lnTo>
                <a:lnTo>
                  <a:pt x="40" y="110"/>
                </a:lnTo>
                <a:lnTo>
                  <a:pt x="42" y="108"/>
                </a:lnTo>
                <a:lnTo>
                  <a:pt x="44" y="108"/>
                </a:lnTo>
                <a:lnTo>
                  <a:pt x="46" y="108"/>
                </a:lnTo>
                <a:lnTo>
                  <a:pt x="48" y="108"/>
                </a:lnTo>
                <a:lnTo>
                  <a:pt x="48" y="106"/>
                </a:lnTo>
                <a:lnTo>
                  <a:pt x="50" y="106"/>
                </a:lnTo>
                <a:lnTo>
                  <a:pt x="52" y="104"/>
                </a:lnTo>
                <a:lnTo>
                  <a:pt x="54" y="104"/>
                </a:lnTo>
                <a:lnTo>
                  <a:pt x="56" y="104"/>
                </a:lnTo>
                <a:lnTo>
                  <a:pt x="58" y="104"/>
                </a:lnTo>
                <a:lnTo>
                  <a:pt x="60" y="104"/>
                </a:lnTo>
                <a:lnTo>
                  <a:pt x="62" y="104"/>
                </a:lnTo>
                <a:lnTo>
                  <a:pt x="64" y="104"/>
                </a:lnTo>
                <a:lnTo>
                  <a:pt x="66" y="104"/>
                </a:lnTo>
                <a:lnTo>
                  <a:pt x="66" y="102"/>
                </a:lnTo>
                <a:lnTo>
                  <a:pt x="68" y="104"/>
                </a:lnTo>
                <a:lnTo>
                  <a:pt x="70" y="104"/>
                </a:lnTo>
                <a:lnTo>
                  <a:pt x="72" y="102"/>
                </a:lnTo>
                <a:lnTo>
                  <a:pt x="70" y="102"/>
                </a:lnTo>
                <a:lnTo>
                  <a:pt x="70" y="100"/>
                </a:lnTo>
                <a:lnTo>
                  <a:pt x="70" y="98"/>
                </a:lnTo>
                <a:lnTo>
                  <a:pt x="72" y="96"/>
                </a:lnTo>
                <a:lnTo>
                  <a:pt x="70" y="96"/>
                </a:lnTo>
                <a:lnTo>
                  <a:pt x="68" y="96"/>
                </a:lnTo>
                <a:lnTo>
                  <a:pt x="66" y="96"/>
                </a:lnTo>
                <a:lnTo>
                  <a:pt x="64" y="98"/>
                </a:lnTo>
                <a:lnTo>
                  <a:pt x="62" y="98"/>
                </a:lnTo>
                <a:lnTo>
                  <a:pt x="60" y="98"/>
                </a:lnTo>
                <a:lnTo>
                  <a:pt x="56" y="100"/>
                </a:lnTo>
                <a:lnTo>
                  <a:pt x="56" y="98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48" y="102"/>
                </a:lnTo>
                <a:lnTo>
                  <a:pt x="46" y="104"/>
                </a:lnTo>
                <a:lnTo>
                  <a:pt x="44" y="104"/>
                </a:lnTo>
                <a:lnTo>
                  <a:pt x="42" y="104"/>
                </a:lnTo>
                <a:close/>
                <a:moveTo>
                  <a:pt x="134" y="0"/>
                </a:moveTo>
                <a:lnTo>
                  <a:pt x="134" y="0"/>
                </a:lnTo>
                <a:close/>
                <a:moveTo>
                  <a:pt x="136" y="0"/>
                </a:moveTo>
                <a:lnTo>
                  <a:pt x="136" y="0"/>
                </a:lnTo>
                <a:close/>
                <a:moveTo>
                  <a:pt x="155" y="0"/>
                </a:moveTo>
                <a:lnTo>
                  <a:pt x="153" y="2"/>
                </a:lnTo>
                <a:lnTo>
                  <a:pt x="151" y="2"/>
                </a:lnTo>
                <a:lnTo>
                  <a:pt x="149" y="2"/>
                </a:lnTo>
                <a:lnTo>
                  <a:pt x="148" y="4"/>
                </a:lnTo>
                <a:lnTo>
                  <a:pt x="146" y="4"/>
                </a:lnTo>
                <a:lnTo>
                  <a:pt x="144" y="4"/>
                </a:lnTo>
                <a:lnTo>
                  <a:pt x="142" y="6"/>
                </a:lnTo>
                <a:lnTo>
                  <a:pt x="140" y="4"/>
                </a:lnTo>
                <a:lnTo>
                  <a:pt x="138" y="2"/>
                </a:lnTo>
                <a:lnTo>
                  <a:pt x="136" y="0"/>
                </a:lnTo>
                <a:lnTo>
                  <a:pt x="155" y="0"/>
                </a:lnTo>
                <a:close/>
                <a:moveTo>
                  <a:pt x="14" y="68"/>
                </a:moveTo>
                <a:lnTo>
                  <a:pt x="16" y="66"/>
                </a:lnTo>
                <a:lnTo>
                  <a:pt x="14" y="68"/>
                </a:lnTo>
                <a:close/>
                <a:moveTo>
                  <a:pt x="20" y="114"/>
                </a:moveTo>
                <a:lnTo>
                  <a:pt x="20" y="114"/>
                </a:lnTo>
                <a:lnTo>
                  <a:pt x="22" y="112"/>
                </a:lnTo>
                <a:lnTo>
                  <a:pt x="24" y="112"/>
                </a:lnTo>
                <a:lnTo>
                  <a:pt x="22" y="112"/>
                </a:lnTo>
                <a:lnTo>
                  <a:pt x="20" y="114"/>
                </a:lnTo>
                <a:close/>
                <a:moveTo>
                  <a:pt x="30" y="114"/>
                </a:moveTo>
                <a:lnTo>
                  <a:pt x="28" y="116"/>
                </a:lnTo>
                <a:lnTo>
                  <a:pt x="26" y="116"/>
                </a:lnTo>
                <a:lnTo>
                  <a:pt x="28" y="114"/>
                </a:lnTo>
                <a:lnTo>
                  <a:pt x="30" y="114"/>
                </a:lnTo>
                <a:close/>
                <a:moveTo>
                  <a:pt x="22" y="116"/>
                </a:moveTo>
                <a:lnTo>
                  <a:pt x="20" y="116"/>
                </a:lnTo>
                <a:lnTo>
                  <a:pt x="22" y="116"/>
                </a:lnTo>
                <a:close/>
                <a:moveTo>
                  <a:pt x="12" y="116"/>
                </a:moveTo>
                <a:lnTo>
                  <a:pt x="10" y="116"/>
                </a:lnTo>
                <a:lnTo>
                  <a:pt x="12" y="114"/>
                </a:lnTo>
                <a:lnTo>
                  <a:pt x="14" y="114"/>
                </a:lnTo>
                <a:lnTo>
                  <a:pt x="16" y="112"/>
                </a:lnTo>
                <a:lnTo>
                  <a:pt x="18" y="112"/>
                </a:lnTo>
                <a:lnTo>
                  <a:pt x="16" y="114"/>
                </a:lnTo>
                <a:lnTo>
                  <a:pt x="18" y="114"/>
                </a:lnTo>
                <a:lnTo>
                  <a:pt x="16" y="116"/>
                </a:lnTo>
                <a:lnTo>
                  <a:pt x="14" y="116"/>
                </a:lnTo>
                <a:lnTo>
                  <a:pt x="12" y="116"/>
                </a:lnTo>
                <a:close/>
                <a:moveTo>
                  <a:pt x="0" y="122"/>
                </a:moveTo>
                <a:lnTo>
                  <a:pt x="2" y="122"/>
                </a:lnTo>
                <a:lnTo>
                  <a:pt x="4" y="120"/>
                </a:lnTo>
                <a:lnTo>
                  <a:pt x="4" y="122"/>
                </a:lnTo>
                <a:lnTo>
                  <a:pt x="2" y="122"/>
                </a:lnTo>
                <a:lnTo>
                  <a:pt x="0" y="12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4" name="Freeform 2513"/>
          <p:cNvSpPr>
            <a:spLocks noEditPoints="1"/>
          </p:cNvSpPr>
          <p:nvPr/>
        </p:nvSpPr>
        <p:spPr bwMode="auto">
          <a:xfrm>
            <a:off x="177803" y="1985964"/>
            <a:ext cx="246063" cy="193675"/>
          </a:xfrm>
          <a:custGeom>
            <a:avLst/>
            <a:gdLst>
              <a:gd name="T0" fmla="*/ 252016137 w 155"/>
              <a:gd name="T1" fmla="*/ 236894688 h 122"/>
              <a:gd name="T2" fmla="*/ 257056460 w 155"/>
              <a:gd name="T3" fmla="*/ 236894688 h 122"/>
              <a:gd name="T4" fmla="*/ 307459687 w 155"/>
              <a:gd name="T5" fmla="*/ 246975313 h 122"/>
              <a:gd name="T6" fmla="*/ 302419365 w 155"/>
              <a:gd name="T7" fmla="*/ 246975313 h 122"/>
              <a:gd name="T8" fmla="*/ 317540333 w 155"/>
              <a:gd name="T9" fmla="*/ 236894688 h 122"/>
              <a:gd name="T10" fmla="*/ 226814523 w 155"/>
              <a:gd name="T11" fmla="*/ 246975313 h 122"/>
              <a:gd name="T12" fmla="*/ 216733878 w 155"/>
              <a:gd name="T13" fmla="*/ 246975313 h 122"/>
              <a:gd name="T14" fmla="*/ 226814523 w 155"/>
              <a:gd name="T15" fmla="*/ 246975313 h 122"/>
              <a:gd name="T16" fmla="*/ 181451619 w 155"/>
              <a:gd name="T17" fmla="*/ 277217188 h 122"/>
              <a:gd name="T18" fmla="*/ 181451619 w 155"/>
              <a:gd name="T19" fmla="*/ 272176875 h 122"/>
              <a:gd name="T20" fmla="*/ 95766132 w 155"/>
              <a:gd name="T21" fmla="*/ 272176875 h 122"/>
              <a:gd name="T22" fmla="*/ 110887100 w 155"/>
              <a:gd name="T23" fmla="*/ 272176875 h 122"/>
              <a:gd name="T24" fmla="*/ 120967746 w 155"/>
              <a:gd name="T25" fmla="*/ 267136563 h 122"/>
              <a:gd name="T26" fmla="*/ 136088714 w 155"/>
              <a:gd name="T27" fmla="*/ 262096250 h 122"/>
              <a:gd name="T28" fmla="*/ 151209682 w 155"/>
              <a:gd name="T29" fmla="*/ 262096250 h 122"/>
              <a:gd name="T30" fmla="*/ 166330650 w 155"/>
              <a:gd name="T31" fmla="*/ 262096250 h 122"/>
              <a:gd name="T32" fmla="*/ 176411296 w 155"/>
              <a:gd name="T33" fmla="*/ 262096250 h 122"/>
              <a:gd name="T34" fmla="*/ 176411296 w 155"/>
              <a:gd name="T35" fmla="*/ 252015625 h 122"/>
              <a:gd name="T36" fmla="*/ 176411296 w 155"/>
              <a:gd name="T37" fmla="*/ 241935000 h 122"/>
              <a:gd name="T38" fmla="*/ 161290328 w 155"/>
              <a:gd name="T39" fmla="*/ 246975313 h 122"/>
              <a:gd name="T40" fmla="*/ 141129037 w 155"/>
              <a:gd name="T41" fmla="*/ 252015625 h 122"/>
              <a:gd name="T42" fmla="*/ 131048391 w 155"/>
              <a:gd name="T43" fmla="*/ 252015625 h 122"/>
              <a:gd name="T44" fmla="*/ 115927423 w 155"/>
              <a:gd name="T45" fmla="*/ 262096250 h 122"/>
              <a:gd name="T46" fmla="*/ 105846778 w 155"/>
              <a:gd name="T47" fmla="*/ 262096250 h 122"/>
              <a:gd name="T48" fmla="*/ 342741946 w 155"/>
              <a:gd name="T49" fmla="*/ 0 h 122"/>
              <a:gd name="T50" fmla="*/ 385585484 w 155"/>
              <a:gd name="T51" fmla="*/ 5040313 h 122"/>
              <a:gd name="T52" fmla="*/ 372983883 w 155"/>
              <a:gd name="T53" fmla="*/ 10080625 h 122"/>
              <a:gd name="T54" fmla="*/ 362903237 w 155"/>
              <a:gd name="T55" fmla="*/ 10080625 h 122"/>
              <a:gd name="T56" fmla="*/ 352822592 w 155"/>
              <a:gd name="T57" fmla="*/ 10080625 h 122"/>
              <a:gd name="T58" fmla="*/ 342741946 w 155"/>
              <a:gd name="T59" fmla="*/ 0 h 122"/>
              <a:gd name="T60" fmla="*/ 35282259 w 155"/>
              <a:gd name="T61" fmla="*/ 171370625 h 122"/>
              <a:gd name="T62" fmla="*/ 55443550 w 155"/>
              <a:gd name="T63" fmla="*/ 282257500 h 122"/>
              <a:gd name="T64" fmla="*/ 50403227 w 155"/>
              <a:gd name="T65" fmla="*/ 287297813 h 122"/>
              <a:gd name="T66" fmla="*/ 70564518 w 155"/>
              <a:gd name="T67" fmla="*/ 292338125 h 122"/>
              <a:gd name="T68" fmla="*/ 70564518 w 155"/>
              <a:gd name="T69" fmla="*/ 287297813 h 122"/>
              <a:gd name="T70" fmla="*/ 50403227 w 155"/>
              <a:gd name="T71" fmla="*/ 292338125 h 122"/>
              <a:gd name="T72" fmla="*/ 30241936 w 155"/>
              <a:gd name="T73" fmla="*/ 292338125 h 122"/>
              <a:gd name="T74" fmla="*/ 35282259 w 155"/>
              <a:gd name="T75" fmla="*/ 287297813 h 122"/>
              <a:gd name="T76" fmla="*/ 40322582 w 155"/>
              <a:gd name="T77" fmla="*/ 287297813 h 122"/>
              <a:gd name="T78" fmla="*/ 35282259 w 155"/>
              <a:gd name="T79" fmla="*/ 292338125 h 122"/>
              <a:gd name="T80" fmla="*/ 0 w 155"/>
              <a:gd name="T81" fmla="*/ 307459063 h 122"/>
              <a:gd name="T82" fmla="*/ 10080645 w 155"/>
              <a:gd name="T83" fmla="*/ 302418750 h 122"/>
              <a:gd name="T84" fmla="*/ 0 w 155"/>
              <a:gd name="T85" fmla="*/ 307459063 h 1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5" h="122">
                <a:moveTo>
                  <a:pt x="102" y="94"/>
                </a:moveTo>
                <a:lnTo>
                  <a:pt x="100" y="96"/>
                </a:lnTo>
                <a:lnTo>
                  <a:pt x="100" y="94"/>
                </a:lnTo>
                <a:lnTo>
                  <a:pt x="98" y="94"/>
                </a:lnTo>
                <a:lnTo>
                  <a:pt x="100" y="94"/>
                </a:lnTo>
                <a:lnTo>
                  <a:pt x="102" y="94"/>
                </a:lnTo>
                <a:moveTo>
                  <a:pt x="126" y="96"/>
                </a:moveTo>
                <a:lnTo>
                  <a:pt x="124" y="98"/>
                </a:lnTo>
                <a:lnTo>
                  <a:pt x="122" y="98"/>
                </a:lnTo>
                <a:lnTo>
                  <a:pt x="120" y="98"/>
                </a:lnTo>
                <a:lnTo>
                  <a:pt x="120" y="100"/>
                </a:lnTo>
                <a:lnTo>
                  <a:pt x="120" y="98"/>
                </a:lnTo>
                <a:lnTo>
                  <a:pt x="122" y="98"/>
                </a:lnTo>
                <a:lnTo>
                  <a:pt x="124" y="96"/>
                </a:lnTo>
                <a:lnTo>
                  <a:pt x="126" y="94"/>
                </a:lnTo>
                <a:lnTo>
                  <a:pt x="128" y="94"/>
                </a:lnTo>
                <a:moveTo>
                  <a:pt x="90" y="98"/>
                </a:moveTo>
                <a:lnTo>
                  <a:pt x="88" y="100"/>
                </a:lnTo>
                <a:lnTo>
                  <a:pt x="86" y="100"/>
                </a:lnTo>
                <a:lnTo>
                  <a:pt x="86" y="98"/>
                </a:lnTo>
                <a:lnTo>
                  <a:pt x="88" y="98"/>
                </a:lnTo>
                <a:lnTo>
                  <a:pt x="90" y="98"/>
                </a:lnTo>
                <a:moveTo>
                  <a:pt x="72" y="108"/>
                </a:moveTo>
                <a:lnTo>
                  <a:pt x="74" y="108"/>
                </a:lnTo>
                <a:lnTo>
                  <a:pt x="72" y="110"/>
                </a:lnTo>
                <a:lnTo>
                  <a:pt x="70" y="110"/>
                </a:lnTo>
                <a:lnTo>
                  <a:pt x="70" y="108"/>
                </a:lnTo>
                <a:lnTo>
                  <a:pt x="72" y="108"/>
                </a:lnTo>
                <a:moveTo>
                  <a:pt x="42" y="104"/>
                </a:moveTo>
                <a:lnTo>
                  <a:pt x="40" y="106"/>
                </a:lnTo>
                <a:lnTo>
                  <a:pt x="38" y="108"/>
                </a:lnTo>
                <a:lnTo>
                  <a:pt x="40" y="110"/>
                </a:lnTo>
                <a:lnTo>
                  <a:pt x="42" y="108"/>
                </a:lnTo>
                <a:lnTo>
                  <a:pt x="44" y="108"/>
                </a:lnTo>
                <a:lnTo>
                  <a:pt x="46" y="108"/>
                </a:lnTo>
                <a:lnTo>
                  <a:pt x="48" y="108"/>
                </a:lnTo>
                <a:lnTo>
                  <a:pt x="48" y="106"/>
                </a:lnTo>
                <a:lnTo>
                  <a:pt x="50" y="106"/>
                </a:lnTo>
                <a:lnTo>
                  <a:pt x="52" y="104"/>
                </a:lnTo>
                <a:lnTo>
                  <a:pt x="54" y="104"/>
                </a:lnTo>
                <a:lnTo>
                  <a:pt x="56" y="104"/>
                </a:lnTo>
                <a:lnTo>
                  <a:pt x="58" y="104"/>
                </a:lnTo>
                <a:lnTo>
                  <a:pt x="60" y="104"/>
                </a:lnTo>
                <a:lnTo>
                  <a:pt x="62" y="104"/>
                </a:lnTo>
                <a:lnTo>
                  <a:pt x="64" y="104"/>
                </a:lnTo>
                <a:lnTo>
                  <a:pt x="66" y="104"/>
                </a:lnTo>
                <a:lnTo>
                  <a:pt x="66" y="102"/>
                </a:lnTo>
                <a:lnTo>
                  <a:pt x="68" y="104"/>
                </a:lnTo>
                <a:lnTo>
                  <a:pt x="70" y="104"/>
                </a:lnTo>
                <a:lnTo>
                  <a:pt x="72" y="102"/>
                </a:lnTo>
                <a:lnTo>
                  <a:pt x="70" y="102"/>
                </a:lnTo>
                <a:lnTo>
                  <a:pt x="70" y="100"/>
                </a:lnTo>
                <a:lnTo>
                  <a:pt x="70" y="98"/>
                </a:lnTo>
                <a:lnTo>
                  <a:pt x="72" y="96"/>
                </a:lnTo>
                <a:lnTo>
                  <a:pt x="70" y="96"/>
                </a:lnTo>
                <a:lnTo>
                  <a:pt x="68" y="96"/>
                </a:lnTo>
                <a:lnTo>
                  <a:pt x="66" y="96"/>
                </a:lnTo>
                <a:lnTo>
                  <a:pt x="64" y="98"/>
                </a:lnTo>
                <a:lnTo>
                  <a:pt x="62" y="98"/>
                </a:lnTo>
                <a:lnTo>
                  <a:pt x="60" y="98"/>
                </a:lnTo>
                <a:lnTo>
                  <a:pt x="56" y="100"/>
                </a:lnTo>
                <a:lnTo>
                  <a:pt x="56" y="98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48" y="102"/>
                </a:lnTo>
                <a:lnTo>
                  <a:pt x="46" y="104"/>
                </a:lnTo>
                <a:lnTo>
                  <a:pt x="44" y="104"/>
                </a:lnTo>
                <a:lnTo>
                  <a:pt x="42" y="104"/>
                </a:lnTo>
                <a:moveTo>
                  <a:pt x="134" y="0"/>
                </a:moveTo>
                <a:lnTo>
                  <a:pt x="134" y="0"/>
                </a:lnTo>
                <a:moveTo>
                  <a:pt x="136" y="0"/>
                </a:moveTo>
                <a:lnTo>
                  <a:pt x="136" y="0"/>
                </a:lnTo>
                <a:moveTo>
                  <a:pt x="155" y="0"/>
                </a:moveTo>
                <a:lnTo>
                  <a:pt x="153" y="2"/>
                </a:lnTo>
                <a:lnTo>
                  <a:pt x="151" y="2"/>
                </a:lnTo>
                <a:lnTo>
                  <a:pt x="149" y="2"/>
                </a:lnTo>
                <a:lnTo>
                  <a:pt x="148" y="4"/>
                </a:lnTo>
                <a:lnTo>
                  <a:pt x="146" y="4"/>
                </a:lnTo>
                <a:lnTo>
                  <a:pt x="144" y="4"/>
                </a:lnTo>
                <a:lnTo>
                  <a:pt x="142" y="6"/>
                </a:lnTo>
                <a:lnTo>
                  <a:pt x="140" y="4"/>
                </a:lnTo>
                <a:lnTo>
                  <a:pt x="138" y="2"/>
                </a:lnTo>
                <a:lnTo>
                  <a:pt x="136" y="0"/>
                </a:lnTo>
                <a:moveTo>
                  <a:pt x="14" y="68"/>
                </a:moveTo>
                <a:lnTo>
                  <a:pt x="16" y="66"/>
                </a:lnTo>
                <a:lnTo>
                  <a:pt x="14" y="68"/>
                </a:lnTo>
                <a:moveTo>
                  <a:pt x="20" y="114"/>
                </a:moveTo>
                <a:lnTo>
                  <a:pt x="20" y="114"/>
                </a:lnTo>
                <a:lnTo>
                  <a:pt x="22" y="112"/>
                </a:lnTo>
                <a:lnTo>
                  <a:pt x="24" y="112"/>
                </a:lnTo>
                <a:lnTo>
                  <a:pt x="22" y="112"/>
                </a:lnTo>
                <a:lnTo>
                  <a:pt x="20" y="114"/>
                </a:lnTo>
                <a:moveTo>
                  <a:pt x="30" y="114"/>
                </a:moveTo>
                <a:lnTo>
                  <a:pt x="28" y="116"/>
                </a:lnTo>
                <a:lnTo>
                  <a:pt x="26" y="116"/>
                </a:lnTo>
                <a:lnTo>
                  <a:pt x="28" y="114"/>
                </a:lnTo>
                <a:lnTo>
                  <a:pt x="30" y="114"/>
                </a:lnTo>
                <a:moveTo>
                  <a:pt x="22" y="116"/>
                </a:moveTo>
                <a:lnTo>
                  <a:pt x="20" y="116"/>
                </a:lnTo>
                <a:lnTo>
                  <a:pt x="22" y="116"/>
                </a:lnTo>
                <a:moveTo>
                  <a:pt x="12" y="116"/>
                </a:moveTo>
                <a:lnTo>
                  <a:pt x="10" y="116"/>
                </a:lnTo>
                <a:lnTo>
                  <a:pt x="12" y="114"/>
                </a:lnTo>
                <a:lnTo>
                  <a:pt x="14" y="114"/>
                </a:lnTo>
                <a:lnTo>
                  <a:pt x="16" y="112"/>
                </a:lnTo>
                <a:lnTo>
                  <a:pt x="18" y="112"/>
                </a:lnTo>
                <a:lnTo>
                  <a:pt x="16" y="114"/>
                </a:lnTo>
                <a:lnTo>
                  <a:pt x="18" y="114"/>
                </a:lnTo>
                <a:lnTo>
                  <a:pt x="16" y="116"/>
                </a:lnTo>
                <a:lnTo>
                  <a:pt x="14" y="116"/>
                </a:lnTo>
                <a:lnTo>
                  <a:pt x="12" y="116"/>
                </a:lnTo>
                <a:moveTo>
                  <a:pt x="0" y="122"/>
                </a:moveTo>
                <a:lnTo>
                  <a:pt x="2" y="122"/>
                </a:lnTo>
                <a:lnTo>
                  <a:pt x="4" y="120"/>
                </a:lnTo>
                <a:lnTo>
                  <a:pt x="4" y="122"/>
                </a:lnTo>
                <a:lnTo>
                  <a:pt x="2" y="122"/>
                </a:lnTo>
                <a:lnTo>
                  <a:pt x="0" y="12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5" name="Freeform 1691"/>
          <p:cNvSpPr>
            <a:spLocks/>
          </p:cNvSpPr>
          <p:nvPr/>
        </p:nvSpPr>
        <p:spPr bwMode="auto">
          <a:xfrm>
            <a:off x="900113" y="2319336"/>
            <a:ext cx="1600200" cy="792163"/>
          </a:xfrm>
          <a:custGeom>
            <a:avLst/>
            <a:gdLst>
              <a:gd name="T0" fmla="*/ 55443438 w 1008"/>
              <a:gd name="T1" fmla="*/ 410784416 h 499"/>
              <a:gd name="T2" fmla="*/ 136088438 w 1008"/>
              <a:gd name="T3" fmla="*/ 274696064 h 499"/>
              <a:gd name="T4" fmla="*/ 221773750 w 1008"/>
              <a:gd name="T5" fmla="*/ 156249589 h 499"/>
              <a:gd name="T6" fmla="*/ 277217188 w 1008"/>
              <a:gd name="T7" fmla="*/ 55443403 h 499"/>
              <a:gd name="T8" fmla="*/ 332660625 w 1008"/>
              <a:gd name="T9" fmla="*/ 70564330 h 499"/>
              <a:gd name="T10" fmla="*/ 347781563 w 1008"/>
              <a:gd name="T11" fmla="*/ 70564330 h 499"/>
              <a:gd name="T12" fmla="*/ 1509574388 w 1008"/>
              <a:gd name="T13" fmla="*/ 35282165 h 499"/>
              <a:gd name="T14" fmla="*/ 1628020938 w 1008"/>
              <a:gd name="T15" fmla="*/ 55443403 h 499"/>
              <a:gd name="T16" fmla="*/ 1544856575 w 1008"/>
              <a:gd name="T17" fmla="*/ 126007733 h 499"/>
              <a:gd name="T18" fmla="*/ 1678424063 w 1008"/>
              <a:gd name="T19" fmla="*/ 115927114 h 499"/>
              <a:gd name="T20" fmla="*/ 1829633438 w 1008"/>
              <a:gd name="T21" fmla="*/ 131048042 h 499"/>
              <a:gd name="T22" fmla="*/ 1764109375 w 1008"/>
              <a:gd name="T23" fmla="*/ 171370517 h 499"/>
              <a:gd name="T24" fmla="*/ 1668343438 w 1008"/>
              <a:gd name="T25" fmla="*/ 231854229 h 499"/>
              <a:gd name="T26" fmla="*/ 1605340325 w 1008"/>
              <a:gd name="T27" fmla="*/ 385582869 h 499"/>
              <a:gd name="T28" fmla="*/ 1718746563 w 1008"/>
              <a:gd name="T29" fmla="*/ 257055775 h 499"/>
              <a:gd name="T30" fmla="*/ 1804431875 w 1008"/>
              <a:gd name="T31" fmla="*/ 181451135 h 499"/>
              <a:gd name="T32" fmla="*/ 1814512500 w 1008"/>
              <a:gd name="T33" fmla="*/ 289816992 h 499"/>
              <a:gd name="T34" fmla="*/ 1794351250 w 1008"/>
              <a:gd name="T35" fmla="*/ 370461941 h 499"/>
              <a:gd name="T36" fmla="*/ 1905238125 w 1008"/>
              <a:gd name="T37" fmla="*/ 375502250 h 499"/>
              <a:gd name="T38" fmla="*/ 2051407188 w 1008"/>
              <a:gd name="T39" fmla="*/ 304937920 h 499"/>
              <a:gd name="T40" fmla="*/ 2147483647 w 1008"/>
              <a:gd name="T41" fmla="*/ 226813919 h 499"/>
              <a:gd name="T42" fmla="*/ 2147483647 w 1008"/>
              <a:gd name="T43" fmla="*/ 146168970 h 499"/>
              <a:gd name="T44" fmla="*/ 2147483647 w 1008"/>
              <a:gd name="T45" fmla="*/ 161289898 h 499"/>
              <a:gd name="T46" fmla="*/ 2147483647 w 1008"/>
              <a:gd name="T47" fmla="*/ 246975157 h 499"/>
              <a:gd name="T48" fmla="*/ 2147483647 w 1008"/>
              <a:gd name="T49" fmla="*/ 279736373 h 499"/>
              <a:gd name="T50" fmla="*/ 2147483647 w 1008"/>
              <a:gd name="T51" fmla="*/ 375502250 h 499"/>
              <a:gd name="T52" fmla="*/ 2147483647 w 1008"/>
              <a:gd name="T53" fmla="*/ 385582869 h 499"/>
              <a:gd name="T54" fmla="*/ 2147483647 w 1008"/>
              <a:gd name="T55" fmla="*/ 410784416 h 499"/>
              <a:gd name="T56" fmla="*/ 2086689375 w 1008"/>
              <a:gd name="T57" fmla="*/ 531751839 h 499"/>
              <a:gd name="T58" fmla="*/ 2071568438 w 1008"/>
              <a:gd name="T59" fmla="*/ 556953386 h 499"/>
              <a:gd name="T60" fmla="*/ 2026205625 w 1008"/>
              <a:gd name="T61" fmla="*/ 567034005 h 499"/>
              <a:gd name="T62" fmla="*/ 2041326563 w 1008"/>
              <a:gd name="T63" fmla="*/ 506550293 h 499"/>
              <a:gd name="T64" fmla="*/ 1995963750 w 1008"/>
              <a:gd name="T65" fmla="*/ 561993695 h 499"/>
              <a:gd name="T66" fmla="*/ 2006044375 w 1008"/>
              <a:gd name="T67" fmla="*/ 592235551 h 499"/>
              <a:gd name="T68" fmla="*/ 1960681563 w 1008"/>
              <a:gd name="T69" fmla="*/ 617437098 h 499"/>
              <a:gd name="T70" fmla="*/ 1995963750 w 1008"/>
              <a:gd name="T71" fmla="*/ 657759572 h 499"/>
              <a:gd name="T72" fmla="*/ 1990923438 w 1008"/>
              <a:gd name="T73" fmla="*/ 693041738 h 499"/>
              <a:gd name="T74" fmla="*/ 1945560625 w 1008"/>
              <a:gd name="T75" fmla="*/ 738404521 h 499"/>
              <a:gd name="T76" fmla="*/ 1844754375 w 1008"/>
              <a:gd name="T77" fmla="*/ 798888233 h 499"/>
              <a:gd name="T78" fmla="*/ 1738907813 w 1008"/>
              <a:gd name="T79" fmla="*/ 879533182 h 499"/>
              <a:gd name="T80" fmla="*/ 1673383750 w 1008"/>
              <a:gd name="T81" fmla="*/ 955137822 h 499"/>
              <a:gd name="T82" fmla="*/ 1678424063 w 1008"/>
              <a:gd name="T83" fmla="*/ 1101306792 h 499"/>
              <a:gd name="T84" fmla="*/ 1683464375 w 1008"/>
              <a:gd name="T85" fmla="*/ 1197072669 h 499"/>
              <a:gd name="T86" fmla="*/ 1605340325 w 1008"/>
              <a:gd name="T87" fmla="*/ 1186992051 h 499"/>
              <a:gd name="T88" fmla="*/ 1585179075 w 1008"/>
              <a:gd name="T89" fmla="*/ 1106347102 h 499"/>
              <a:gd name="T90" fmla="*/ 1539816263 w 1008"/>
              <a:gd name="T91" fmla="*/ 995460297 h 499"/>
              <a:gd name="T92" fmla="*/ 1449090638 w 1008"/>
              <a:gd name="T93" fmla="*/ 980339369 h 499"/>
              <a:gd name="T94" fmla="*/ 1393647200 w 1008"/>
              <a:gd name="T95" fmla="*/ 985379678 h 499"/>
              <a:gd name="T96" fmla="*/ 1307961888 w 1008"/>
              <a:gd name="T97" fmla="*/ 990419987 h 499"/>
              <a:gd name="T98" fmla="*/ 1297881263 w 1008"/>
              <a:gd name="T99" fmla="*/ 1030742462 h 499"/>
              <a:gd name="T100" fmla="*/ 1242437825 w 1008"/>
              <a:gd name="T101" fmla="*/ 1045863390 h 499"/>
              <a:gd name="T102" fmla="*/ 1136591263 w 1008"/>
              <a:gd name="T103" fmla="*/ 1005540915 h 499"/>
              <a:gd name="T104" fmla="*/ 1060986575 w 1008"/>
              <a:gd name="T105" fmla="*/ 1015621534 h 499"/>
              <a:gd name="T106" fmla="*/ 985381888 w 1008"/>
              <a:gd name="T107" fmla="*/ 1066024627 h 499"/>
              <a:gd name="T108" fmla="*/ 914817513 w 1008"/>
              <a:gd name="T109" fmla="*/ 1141629267 h 499"/>
              <a:gd name="T110" fmla="*/ 849293450 w 1008"/>
              <a:gd name="T111" fmla="*/ 1192032360 h 499"/>
              <a:gd name="T112" fmla="*/ 798890325 w 1008"/>
              <a:gd name="T113" fmla="*/ 1055944009 h 499"/>
              <a:gd name="T114" fmla="*/ 657761575 w 1008"/>
              <a:gd name="T115" fmla="*/ 1035782771 h 499"/>
              <a:gd name="T116" fmla="*/ 506552200 w 1008"/>
              <a:gd name="T117" fmla="*/ 909775038 h 499"/>
              <a:gd name="T118" fmla="*/ 241935000 w 1008"/>
              <a:gd name="T119" fmla="*/ 859371945 h 499"/>
              <a:gd name="T120" fmla="*/ 120967500 w 1008"/>
              <a:gd name="T121" fmla="*/ 808968852 h 499"/>
              <a:gd name="T122" fmla="*/ 30241875 w 1008"/>
              <a:gd name="T123" fmla="*/ 708162666 h 499"/>
              <a:gd name="T124" fmla="*/ 30241875 w 1008"/>
              <a:gd name="T125" fmla="*/ 592235551 h 49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08" h="499">
                <a:moveTo>
                  <a:pt x="6" y="225"/>
                </a:moveTo>
                <a:lnTo>
                  <a:pt x="6" y="223"/>
                </a:lnTo>
                <a:lnTo>
                  <a:pt x="6" y="221"/>
                </a:lnTo>
                <a:lnTo>
                  <a:pt x="4" y="219"/>
                </a:lnTo>
                <a:lnTo>
                  <a:pt x="2" y="217"/>
                </a:lnTo>
                <a:lnTo>
                  <a:pt x="2" y="215"/>
                </a:lnTo>
                <a:lnTo>
                  <a:pt x="2" y="213"/>
                </a:lnTo>
                <a:lnTo>
                  <a:pt x="0" y="213"/>
                </a:lnTo>
                <a:lnTo>
                  <a:pt x="2" y="211"/>
                </a:lnTo>
                <a:lnTo>
                  <a:pt x="2" y="209"/>
                </a:lnTo>
                <a:lnTo>
                  <a:pt x="4" y="207"/>
                </a:lnTo>
                <a:lnTo>
                  <a:pt x="4" y="205"/>
                </a:lnTo>
                <a:lnTo>
                  <a:pt x="4" y="203"/>
                </a:lnTo>
                <a:lnTo>
                  <a:pt x="4" y="201"/>
                </a:lnTo>
                <a:lnTo>
                  <a:pt x="6" y="199"/>
                </a:lnTo>
                <a:lnTo>
                  <a:pt x="6" y="197"/>
                </a:lnTo>
                <a:lnTo>
                  <a:pt x="8" y="197"/>
                </a:lnTo>
                <a:lnTo>
                  <a:pt x="8" y="195"/>
                </a:lnTo>
                <a:lnTo>
                  <a:pt x="8" y="193"/>
                </a:lnTo>
                <a:lnTo>
                  <a:pt x="8" y="191"/>
                </a:lnTo>
                <a:lnTo>
                  <a:pt x="8" y="189"/>
                </a:lnTo>
                <a:lnTo>
                  <a:pt x="8" y="187"/>
                </a:lnTo>
                <a:lnTo>
                  <a:pt x="6" y="187"/>
                </a:lnTo>
                <a:lnTo>
                  <a:pt x="4" y="185"/>
                </a:lnTo>
                <a:lnTo>
                  <a:pt x="6" y="183"/>
                </a:lnTo>
                <a:lnTo>
                  <a:pt x="6" y="181"/>
                </a:lnTo>
                <a:lnTo>
                  <a:pt x="8" y="179"/>
                </a:lnTo>
                <a:lnTo>
                  <a:pt x="8" y="177"/>
                </a:lnTo>
                <a:lnTo>
                  <a:pt x="10" y="177"/>
                </a:lnTo>
                <a:lnTo>
                  <a:pt x="12" y="175"/>
                </a:lnTo>
                <a:lnTo>
                  <a:pt x="14" y="173"/>
                </a:lnTo>
                <a:lnTo>
                  <a:pt x="16" y="173"/>
                </a:lnTo>
                <a:lnTo>
                  <a:pt x="14" y="173"/>
                </a:lnTo>
                <a:lnTo>
                  <a:pt x="16" y="171"/>
                </a:lnTo>
                <a:lnTo>
                  <a:pt x="16" y="169"/>
                </a:lnTo>
                <a:lnTo>
                  <a:pt x="18" y="169"/>
                </a:lnTo>
                <a:lnTo>
                  <a:pt x="18" y="167"/>
                </a:lnTo>
                <a:lnTo>
                  <a:pt x="20" y="165"/>
                </a:lnTo>
                <a:lnTo>
                  <a:pt x="22" y="163"/>
                </a:lnTo>
                <a:lnTo>
                  <a:pt x="22" y="161"/>
                </a:lnTo>
                <a:lnTo>
                  <a:pt x="24" y="159"/>
                </a:lnTo>
                <a:lnTo>
                  <a:pt x="24" y="157"/>
                </a:lnTo>
                <a:lnTo>
                  <a:pt x="24" y="155"/>
                </a:lnTo>
                <a:lnTo>
                  <a:pt x="26" y="155"/>
                </a:lnTo>
                <a:lnTo>
                  <a:pt x="24" y="153"/>
                </a:lnTo>
                <a:lnTo>
                  <a:pt x="26" y="151"/>
                </a:lnTo>
                <a:lnTo>
                  <a:pt x="28" y="149"/>
                </a:lnTo>
                <a:lnTo>
                  <a:pt x="28" y="147"/>
                </a:lnTo>
                <a:lnTo>
                  <a:pt x="28" y="145"/>
                </a:lnTo>
                <a:lnTo>
                  <a:pt x="28" y="143"/>
                </a:lnTo>
                <a:lnTo>
                  <a:pt x="28" y="141"/>
                </a:lnTo>
                <a:lnTo>
                  <a:pt x="30" y="139"/>
                </a:lnTo>
                <a:lnTo>
                  <a:pt x="30" y="137"/>
                </a:lnTo>
                <a:lnTo>
                  <a:pt x="32" y="135"/>
                </a:lnTo>
                <a:lnTo>
                  <a:pt x="32" y="133"/>
                </a:lnTo>
                <a:lnTo>
                  <a:pt x="34" y="131"/>
                </a:lnTo>
                <a:lnTo>
                  <a:pt x="34" y="129"/>
                </a:lnTo>
                <a:lnTo>
                  <a:pt x="36" y="127"/>
                </a:lnTo>
                <a:lnTo>
                  <a:pt x="38" y="125"/>
                </a:lnTo>
                <a:lnTo>
                  <a:pt x="40" y="123"/>
                </a:lnTo>
                <a:lnTo>
                  <a:pt x="42" y="121"/>
                </a:lnTo>
                <a:lnTo>
                  <a:pt x="44" y="119"/>
                </a:lnTo>
                <a:lnTo>
                  <a:pt x="46" y="121"/>
                </a:lnTo>
                <a:lnTo>
                  <a:pt x="46" y="119"/>
                </a:lnTo>
                <a:lnTo>
                  <a:pt x="44" y="119"/>
                </a:lnTo>
                <a:lnTo>
                  <a:pt x="46" y="117"/>
                </a:lnTo>
                <a:lnTo>
                  <a:pt x="48" y="115"/>
                </a:lnTo>
                <a:lnTo>
                  <a:pt x="50" y="115"/>
                </a:lnTo>
                <a:lnTo>
                  <a:pt x="50" y="113"/>
                </a:lnTo>
                <a:lnTo>
                  <a:pt x="52" y="113"/>
                </a:lnTo>
                <a:lnTo>
                  <a:pt x="50" y="113"/>
                </a:lnTo>
                <a:lnTo>
                  <a:pt x="52" y="111"/>
                </a:lnTo>
                <a:lnTo>
                  <a:pt x="52" y="109"/>
                </a:lnTo>
                <a:lnTo>
                  <a:pt x="54" y="109"/>
                </a:lnTo>
                <a:lnTo>
                  <a:pt x="56" y="107"/>
                </a:lnTo>
                <a:lnTo>
                  <a:pt x="56" y="105"/>
                </a:lnTo>
                <a:lnTo>
                  <a:pt x="58" y="103"/>
                </a:lnTo>
                <a:lnTo>
                  <a:pt x="60" y="102"/>
                </a:lnTo>
                <a:lnTo>
                  <a:pt x="60" y="100"/>
                </a:lnTo>
                <a:lnTo>
                  <a:pt x="62" y="98"/>
                </a:lnTo>
                <a:lnTo>
                  <a:pt x="64" y="96"/>
                </a:lnTo>
                <a:lnTo>
                  <a:pt x="66" y="94"/>
                </a:lnTo>
                <a:lnTo>
                  <a:pt x="66" y="92"/>
                </a:lnTo>
                <a:lnTo>
                  <a:pt x="68" y="90"/>
                </a:lnTo>
                <a:lnTo>
                  <a:pt x="70" y="88"/>
                </a:lnTo>
                <a:lnTo>
                  <a:pt x="70" y="86"/>
                </a:lnTo>
                <a:lnTo>
                  <a:pt x="72" y="84"/>
                </a:lnTo>
                <a:lnTo>
                  <a:pt x="74" y="84"/>
                </a:lnTo>
                <a:lnTo>
                  <a:pt x="76" y="82"/>
                </a:lnTo>
                <a:lnTo>
                  <a:pt x="76" y="80"/>
                </a:lnTo>
                <a:lnTo>
                  <a:pt x="78" y="78"/>
                </a:lnTo>
                <a:lnTo>
                  <a:pt x="80" y="78"/>
                </a:lnTo>
                <a:lnTo>
                  <a:pt x="78" y="76"/>
                </a:lnTo>
                <a:lnTo>
                  <a:pt x="80" y="74"/>
                </a:lnTo>
                <a:lnTo>
                  <a:pt x="80" y="72"/>
                </a:lnTo>
                <a:lnTo>
                  <a:pt x="82" y="70"/>
                </a:lnTo>
                <a:lnTo>
                  <a:pt x="82" y="68"/>
                </a:lnTo>
                <a:lnTo>
                  <a:pt x="84" y="68"/>
                </a:lnTo>
                <a:lnTo>
                  <a:pt x="86" y="66"/>
                </a:lnTo>
                <a:lnTo>
                  <a:pt x="86" y="64"/>
                </a:lnTo>
                <a:lnTo>
                  <a:pt x="88" y="64"/>
                </a:lnTo>
                <a:lnTo>
                  <a:pt x="90" y="62"/>
                </a:lnTo>
                <a:lnTo>
                  <a:pt x="92" y="64"/>
                </a:lnTo>
                <a:lnTo>
                  <a:pt x="94" y="62"/>
                </a:lnTo>
                <a:lnTo>
                  <a:pt x="96" y="64"/>
                </a:lnTo>
                <a:lnTo>
                  <a:pt x="98" y="64"/>
                </a:lnTo>
                <a:lnTo>
                  <a:pt x="96" y="62"/>
                </a:lnTo>
                <a:lnTo>
                  <a:pt x="94" y="62"/>
                </a:lnTo>
                <a:lnTo>
                  <a:pt x="90" y="62"/>
                </a:lnTo>
                <a:lnTo>
                  <a:pt x="88" y="62"/>
                </a:lnTo>
                <a:lnTo>
                  <a:pt x="88" y="60"/>
                </a:lnTo>
                <a:lnTo>
                  <a:pt x="90" y="58"/>
                </a:lnTo>
                <a:lnTo>
                  <a:pt x="90" y="56"/>
                </a:lnTo>
                <a:lnTo>
                  <a:pt x="90" y="58"/>
                </a:lnTo>
                <a:lnTo>
                  <a:pt x="88" y="60"/>
                </a:lnTo>
                <a:lnTo>
                  <a:pt x="90" y="58"/>
                </a:lnTo>
                <a:lnTo>
                  <a:pt x="92" y="56"/>
                </a:lnTo>
                <a:lnTo>
                  <a:pt x="92" y="54"/>
                </a:lnTo>
                <a:lnTo>
                  <a:pt x="94" y="54"/>
                </a:lnTo>
                <a:lnTo>
                  <a:pt x="96" y="54"/>
                </a:lnTo>
                <a:lnTo>
                  <a:pt x="94" y="52"/>
                </a:lnTo>
                <a:lnTo>
                  <a:pt x="92" y="52"/>
                </a:lnTo>
                <a:lnTo>
                  <a:pt x="92" y="50"/>
                </a:lnTo>
                <a:lnTo>
                  <a:pt x="94" y="50"/>
                </a:lnTo>
                <a:lnTo>
                  <a:pt x="96" y="48"/>
                </a:lnTo>
                <a:lnTo>
                  <a:pt x="98" y="48"/>
                </a:lnTo>
                <a:lnTo>
                  <a:pt x="100" y="48"/>
                </a:lnTo>
                <a:lnTo>
                  <a:pt x="98" y="48"/>
                </a:lnTo>
                <a:lnTo>
                  <a:pt x="96" y="46"/>
                </a:lnTo>
                <a:lnTo>
                  <a:pt x="94" y="48"/>
                </a:lnTo>
                <a:lnTo>
                  <a:pt x="96" y="46"/>
                </a:lnTo>
                <a:lnTo>
                  <a:pt x="98" y="42"/>
                </a:lnTo>
                <a:lnTo>
                  <a:pt x="98" y="40"/>
                </a:lnTo>
                <a:lnTo>
                  <a:pt x="98" y="38"/>
                </a:lnTo>
                <a:lnTo>
                  <a:pt x="98" y="36"/>
                </a:lnTo>
                <a:lnTo>
                  <a:pt x="100" y="34"/>
                </a:lnTo>
                <a:lnTo>
                  <a:pt x="100" y="32"/>
                </a:lnTo>
                <a:lnTo>
                  <a:pt x="100" y="30"/>
                </a:lnTo>
                <a:lnTo>
                  <a:pt x="100" y="28"/>
                </a:lnTo>
                <a:lnTo>
                  <a:pt x="100" y="26"/>
                </a:lnTo>
                <a:lnTo>
                  <a:pt x="102" y="24"/>
                </a:lnTo>
                <a:lnTo>
                  <a:pt x="104" y="22"/>
                </a:lnTo>
                <a:lnTo>
                  <a:pt x="104" y="20"/>
                </a:lnTo>
                <a:lnTo>
                  <a:pt x="104" y="18"/>
                </a:lnTo>
                <a:lnTo>
                  <a:pt x="106" y="20"/>
                </a:lnTo>
                <a:lnTo>
                  <a:pt x="108" y="20"/>
                </a:lnTo>
                <a:lnTo>
                  <a:pt x="110" y="22"/>
                </a:lnTo>
                <a:lnTo>
                  <a:pt x="112" y="22"/>
                </a:lnTo>
                <a:lnTo>
                  <a:pt x="114" y="24"/>
                </a:lnTo>
                <a:lnTo>
                  <a:pt x="116" y="24"/>
                </a:lnTo>
                <a:lnTo>
                  <a:pt x="118" y="24"/>
                </a:lnTo>
                <a:lnTo>
                  <a:pt x="120" y="24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8" y="26"/>
                </a:lnTo>
                <a:lnTo>
                  <a:pt x="130" y="24"/>
                </a:lnTo>
                <a:lnTo>
                  <a:pt x="130" y="26"/>
                </a:lnTo>
                <a:lnTo>
                  <a:pt x="130" y="24"/>
                </a:lnTo>
                <a:lnTo>
                  <a:pt x="132" y="24"/>
                </a:lnTo>
                <a:lnTo>
                  <a:pt x="132" y="26"/>
                </a:lnTo>
                <a:lnTo>
                  <a:pt x="132" y="28"/>
                </a:lnTo>
                <a:lnTo>
                  <a:pt x="132" y="30"/>
                </a:lnTo>
                <a:lnTo>
                  <a:pt x="130" y="30"/>
                </a:lnTo>
                <a:lnTo>
                  <a:pt x="128" y="32"/>
                </a:lnTo>
                <a:lnTo>
                  <a:pt x="126" y="34"/>
                </a:lnTo>
                <a:lnTo>
                  <a:pt x="128" y="32"/>
                </a:lnTo>
                <a:lnTo>
                  <a:pt x="126" y="32"/>
                </a:lnTo>
                <a:lnTo>
                  <a:pt x="124" y="34"/>
                </a:lnTo>
                <a:lnTo>
                  <a:pt x="122" y="34"/>
                </a:lnTo>
                <a:lnTo>
                  <a:pt x="120" y="36"/>
                </a:lnTo>
                <a:lnTo>
                  <a:pt x="116" y="38"/>
                </a:lnTo>
                <a:lnTo>
                  <a:pt x="118" y="40"/>
                </a:lnTo>
                <a:lnTo>
                  <a:pt x="120" y="38"/>
                </a:lnTo>
                <a:lnTo>
                  <a:pt x="122" y="38"/>
                </a:lnTo>
                <a:lnTo>
                  <a:pt x="120" y="38"/>
                </a:lnTo>
                <a:lnTo>
                  <a:pt x="118" y="40"/>
                </a:lnTo>
                <a:lnTo>
                  <a:pt x="118" y="38"/>
                </a:lnTo>
                <a:lnTo>
                  <a:pt x="120" y="36"/>
                </a:lnTo>
                <a:lnTo>
                  <a:pt x="122" y="36"/>
                </a:lnTo>
                <a:lnTo>
                  <a:pt x="124" y="34"/>
                </a:lnTo>
                <a:lnTo>
                  <a:pt x="126" y="34"/>
                </a:lnTo>
                <a:lnTo>
                  <a:pt x="128" y="32"/>
                </a:lnTo>
                <a:lnTo>
                  <a:pt x="130" y="32"/>
                </a:lnTo>
                <a:lnTo>
                  <a:pt x="130" y="30"/>
                </a:lnTo>
                <a:lnTo>
                  <a:pt x="132" y="28"/>
                </a:lnTo>
                <a:lnTo>
                  <a:pt x="132" y="30"/>
                </a:lnTo>
                <a:lnTo>
                  <a:pt x="130" y="32"/>
                </a:lnTo>
                <a:lnTo>
                  <a:pt x="128" y="34"/>
                </a:lnTo>
                <a:lnTo>
                  <a:pt x="126" y="34"/>
                </a:lnTo>
                <a:lnTo>
                  <a:pt x="126" y="36"/>
                </a:lnTo>
                <a:lnTo>
                  <a:pt x="128" y="36"/>
                </a:lnTo>
                <a:lnTo>
                  <a:pt x="128" y="38"/>
                </a:lnTo>
                <a:lnTo>
                  <a:pt x="126" y="40"/>
                </a:lnTo>
                <a:lnTo>
                  <a:pt x="124" y="40"/>
                </a:lnTo>
                <a:lnTo>
                  <a:pt x="122" y="42"/>
                </a:lnTo>
                <a:lnTo>
                  <a:pt x="124" y="40"/>
                </a:lnTo>
                <a:lnTo>
                  <a:pt x="122" y="40"/>
                </a:lnTo>
                <a:lnTo>
                  <a:pt x="120" y="44"/>
                </a:lnTo>
                <a:lnTo>
                  <a:pt x="120" y="42"/>
                </a:lnTo>
                <a:lnTo>
                  <a:pt x="122" y="40"/>
                </a:lnTo>
                <a:lnTo>
                  <a:pt x="120" y="40"/>
                </a:lnTo>
                <a:lnTo>
                  <a:pt x="118" y="42"/>
                </a:lnTo>
                <a:lnTo>
                  <a:pt x="116" y="44"/>
                </a:lnTo>
                <a:lnTo>
                  <a:pt x="114" y="44"/>
                </a:lnTo>
                <a:lnTo>
                  <a:pt x="116" y="44"/>
                </a:lnTo>
                <a:lnTo>
                  <a:pt x="114" y="46"/>
                </a:lnTo>
                <a:lnTo>
                  <a:pt x="116" y="44"/>
                </a:lnTo>
                <a:lnTo>
                  <a:pt x="116" y="46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2"/>
                </a:lnTo>
                <a:lnTo>
                  <a:pt x="126" y="42"/>
                </a:lnTo>
                <a:lnTo>
                  <a:pt x="128" y="40"/>
                </a:lnTo>
                <a:lnTo>
                  <a:pt x="130" y="40"/>
                </a:lnTo>
                <a:lnTo>
                  <a:pt x="130" y="38"/>
                </a:lnTo>
                <a:lnTo>
                  <a:pt x="130" y="36"/>
                </a:lnTo>
                <a:lnTo>
                  <a:pt x="132" y="34"/>
                </a:lnTo>
                <a:lnTo>
                  <a:pt x="134" y="32"/>
                </a:lnTo>
                <a:lnTo>
                  <a:pt x="136" y="30"/>
                </a:lnTo>
                <a:lnTo>
                  <a:pt x="138" y="28"/>
                </a:lnTo>
                <a:lnTo>
                  <a:pt x="140" y="28"/>
                </a:lnTo>
                <a:lnTo>
                  <a:pt x="138" y="26"/>
                </a:lnTo>
                <a:lnTo>
                  <a:pt x="140" y="24"/>
                </a:lnTo>
                <a:lnTo>
                  <a:pt x="140" y="22"/>
                </a:lnTo>
                <a:lnTo>
                  <a:pt x="140" y="20"/>
                </a:lnTo>
                <a:lnTo>
                  <a:pt x="138" y="20"/>
                </a:lnTo>
                <a:lnTo>
                  <a:pt x="138" y="18"/>
                </a:lnTo>
                <a:lnTo>
                  <a:pt x="138" y="16"/>
                </a:lnTo>
                <a:lnTo>
                  <a:pt x="140" y="18"/>
                </a:lnTo>
                <a:lnTo>
                  <a:pt x="142" y="16"/>
                </a:lnTo>
                <a:lnTo>
                  <a:pt x="144" y="16"/>
                </a:lnTo>
                <a:lnTo>
                  <a:pt x="144" y="14"/>
                </a:lnTo>
                <a:lnTo>
                  <a:pt x="146" y="12"/>
                </a:lnTo>
                <a:lnTo>
                  <a:pt x="144" y="12"/>
                </a:lnTo>
                <a:lnTo>
                  <a:pt x="144" y="10"/>
                </a:lnTo>
                <a:lnTo>
                  <a:pt x="144" y="8"/>
                </a:lnTo>
                <a:lnTo>
                  <a:pt x="144" y="6"/>
                </a:lnTo>
                <a:lnTo>
                  <a:pt x="587" y="6"/>
                </a:lnTo>
                <a:lnTo>
                  <a:pt x="587" y="4"/>
                </a:lnTo>
                <a:lnTo>
                  <a:pt x="589" y="4"/>
                </a:lnTo>
                <a:lnTo>
                  <a:pt x="589" y="2"/>
                </a:lnTo>
                <a:lnTo>
                  <a:pt x="591" y="0"/>
                </a:lnTo>
                <a:lnTo>
                  <a:pt x="593" y="0"/>
                </a:lnTo>
                <a:lnTo>
                  <a:pt x="595" y="2"/>
                </a:lnTo>
                <a:lnTo>
                  <a:pt x="593" y="2"/>
                </a:lnTo>
                <a:lnTo>
                  <a:pt x="593" y="4"/>
                </a:lnTo>
                <a:lnTo>
                  <a:pt x="593" y="6"/>
                </a:lnTo>
                <a:lnTo>
                  <a:pt x="593" y="8"/>
                </a:lnTo>
                <a:lnTo>
                  <a:pt x="591" y="10"/>
                </a:lnTo>
                <a:lnTo>
                  <a:pt x="591" y="12"/>
                </a:lnTo>
                <a:lnTo>
                  <a:pt x="593" y="12"/>
                </a:lnTo>
                <a:lnTo>
                  <a:pt x="595" y="12"/>
                </a:lnTo>
                <a:lnTo>
                  <a:pt x="597" y="14"/>
                </a:lnTo>
                <a:lnTo>
                  <a:pt x="599" y="14"/>
                </a:lnTo>
                <a:lnTo>
                  <a:pt x="601" y="14"/>
                </a:lnTo>
                <a:lnTo>
                  <a:pt x="603" y="14"/>
                </a:lnTo>
                <a:lnTo>
                  <a:pt x="603" y="16"/>
                </a:lnTo>
                <a:lnTo>
                  <a:pt x="605" y="16"/>
                </a:lnTo>
                <a:lnTo>
                  <a:pt x="607" y="16"/>
                </a:lnTo>
                <a:lnTo>
                  <a:pt x="609" y="16"/>
                </a:lnTo>
                <a:lnTo>
                  <a:pt x="609" y="14"/>
                </a:lnTo>
                <a:lnTo>
                  <a:pt x="611" y="14"/>
                </a:lnTo>
                <a:lnTo>
                  <a:pt x="613" y="14"/>
                </a:lnTo>
                <a:lnTo>
                  <a:pt x="615" y="14"/>
                </a:lnTo>
                <a:lnTo>
                  <a:pt x="617" y="14"/>
                </a:lnTo>
                <a:lnTo>
                  <a:pt x="619" y="16"/>
                </a:lnTo>
                <a:lnTo>
                  <a:pt x="621" y="16"/>
                </a:lnTo>
                <a:lnTo>
                  <a:pt x="621" y="18"/>
                </a:lnTo>
                <a:lnTo>
                  <a:pt x="623" y="18"/>
                </a:lnTo>
                <a:lnTo>
                  <a:pt x="623" y="20"/>
                </a:lnTo>
                <a:lnTo>
                  <a:pt x="623" y="22"/>
                </a:lnTo>
                <a:lnTo>
                  <a:pt x="625" y="22"/>
                </a:lnTo>
                <a:lnTo>
                  <a:pt x="625" y="20"/>
                </a:lnTo>
                <a:lnTo>
                  <a:pt x="627" y="20"/>
                </a:lnTo>
                <a:lnTo>
                  <a:pt x="629" y="22"/>
                </a:lnTo>
                <a:lnTo>
                  <a:pt x="631" y="22"/>
                </a:lnTo>
                <a:lnTo>
                  <a:pt x="633" y="24"/>
                </a:lnTo>
                <a:lnTo>
                  <a:pt x="633" y="26"/>
                </a:lnTo>
                <a:lnTo>
                  <a:pt x="635" y="26"/>
                </a:lnTo>
                <a:lnTo>
                  <a:pt x="639" y="26"/>
                </a:lnTo>
                <a:lnTo>
                  <a:pt x="639" y="24"/>
                </a:lnTo>
                <a:lnTo>
                  <a:pt x="641" y="24"/>
                </a:lnTo>
                <a:lnTo>
                  <a:pt x="643" y="24"/>
                </a:lnTo>
                <a:lnTo>
                  <a:pt x="645" y="22"/>
                </a:lnTo>
                <a:lnTo>
                  <a:pt x="646" y="22"/>
                </a:lnTo>
                <a:lnTo>
                  <a:pt x="646" y="24"/>
                </a:lnTo>
                <a:lnTo>
                  <a:pt x="646" y="26"/>
                </a:lnTo>
                <a:lnTo>
                  <a:pt x="648" y="24"/>
                </a:lnTo>
                <a:lnTo>
                  <a:pt x="650" y="24"/>
                </a:lnTo>
                <a:lnTo>
                  <a:pt x="652" y="24"/>
                </a:lnTo>
                <a:lnTo>
                  <a:pt x="654" y="24"/>
                </a:lnTo>
                <a:lnTo>
                  <a:pt x="656" y="24"/>
                </a:lnTo>
                <a:lnTo>
                  <a:pt x="658" y="24"/>
                </a:lnTo>
                <a:lnTo>
                  <a:pt x="658" y="26"/>
                </a:lnTo>
                <a:lnTo>
                  <a:pt x="660" y="26"/>
                </a:lnTo>
                <a:lnTo>
                  <a:pt x="662" y="26"/>
                </a:lnTo>
                <a:lnTo>
                  <a:pt x="664" y="26"/>
                </a:lnTo>
                <a:lnTo>
                  <a:pt x="662" y="28"/>
                </a:lnTo>
                <a:lnTo>
                  <a:pt x="660" y="28"/>
                </a:lnTo>
                <a:lnTo>
                  <a:pt x="658" y="30"/>
                </a:lnTo>
                <a:lnTo>
                  <a:pt x="656" y="30"/>
                </a:lnTo>
                <a:lnTo>
                  <a:pt x="654" y="30"/>
                </a:lnTo>
                <a:lnTo>
                  <a:pt x="652" y="32"/>
                </a:lnTo>
                <a:lnTo>
                  <a:pt x="650" y="32"/>
                </a:lnTo>
                <a:lnTo>
                  <a:pt x="648" y="32"/>
                </a:lnTo>
                <a:lnTo>
                  <a:pt x="646" y="32"/>
                </a:lnTo>
                <a:lnTo>
                  <a:pt x="645" y="34"/>
                </a:lnTo>
                <a:lnTo>
                  <a:pt x="643" y="34"/>
                </a:lnTo>
                <a:lnTo>
                  <a:pt x="641" y="36"/>
                </a:lnTo>
                <a:lnTo>
                  <a:pt x="639" y="36"/>
                </a:lnTo>
                <a:lnTo>
                  <a:pt x="637" y="38"/>
                </a:lnTo>
                <a:lnTo>
                  <a:pt x="635" y="38"/>
                </a:lnTo>
                <a:lnTo>
                  <a:pt x="633" y="40"/>
                </a:lnTo>
                <a:lnTo>
                  <a:pt x="631" y="40"/>
                </a:lnTo>
                <a:lnTo>
                  <a:pt x="629" y="42"/>
                </a:lnTo>
                <a:lnTo>
                  <a:pt x="627" y="44"/>
                </a:lnTo>
                <a:lnTo>
                  <a:pt x="625" y="44"/>
                </a:lnTo>
                <a:lnTo>
                  <a:pt x="621" y="48"/>
                </a:lnTo>
                <a:lnTo>
                  <a:pt x="617" y="48"/>
                </a:lnTo>
                <a:lnTo>
                  <a:pt x="615" y="50"/>
                </a:lnTo>
                <a:lnTo>
                  <a:pt x="613" y="50"/>
                </a:lnTo>
                <a:lnTo>
                  <a:pt x="611" y="52"/>
                </a:lnTo>
                <a:lnTo>
                  <a:pt x="613" y="54"/>
                </a:lnTo>
                <a:lnTo>
                  <a:pt x="615" y="54"/>
                </a:lnTo>
                <a:lnTo>
                  <a:pt x="617" y="52"/>
                </a:lnTo>
                <a:lnTo>
                  <a:pt x="619" y="52"/>
                </a:lnTo>
                <a:lnTo>
                  <a:pt x="621" y="52"/>
                </a:lnTo>
                <a:lnTo>
                  <a:pt x="623" y="52"/>
                </a:lnTo>
                <a:lnTo>
                  <a:pt x="625" y="50"/>
                </a:lnTo>
                <a:lnTo>
                  <a:pt x="627" y="50"/>
                </a:lnTo>
                <a:lnTo>
                  <a:pt x="629" y="50"/>
                </a:lnTo>
                <a:lnTo>
                  <a:pt x="631" y="48"/>
                </a:lnTo>
                <a:lnTo>
                  <a:pt x="633" y="48"/>
                </a:lnTo>
                <a:lnTo>
                  <a:pt x="635" y="48"/>
                </a:lnTo>
                <a:lnTo>
                  <a:pt x="633" y="50"/>
                </a:lnTo>
                <a:lnTo>
                  <a:pt x="631" y="52"/>
                </a:lnTo>
                <a:lnTo>
                  <a:pt x="631" y="54"/>
                </a:lnTo>
                <a:lnTo>
                  <a:pt x="629" y="54"/>
                </a:lnTo>
                <a:lnTo>
                  <a:pt x="631" y="54"/>
                </a:lnTo>
                <a:lnTo>
                  <a:pt x="633" y="54"/>
                </a:lnTo>
                <a:lnTo>
                  <a:pt x="635" y="56"/>
                </a:lnTo>
                <a:lnTo>
                  <a:pt x="637" y="56"/>
                </a:lnTo>
                <a:lnTo>
                  <a:pt x="639" y="54"/>
                </a:lnTo>
                <a:lnTo>
                  <a:pt x="641" y="54"/>
                </a:lnTo>
                <a:lnTo>
                  <a:pt x="643" y="54"/>
                </a:lnTo>
                <a:lnTo>
                  <a:pt x="645" y="54"/>
                </a:lnTo>
                <a:lnTo>
                  <a:pt x="648" y="52"/>
                </a:lnTo>
                <a:lnTo>
                  <a:pt x="650" y="50"/>
                </a:lnTo>
                <a:lnTo>
                  <a:pt x="652" y="50"/>
                </a:lnTo>
                <a:lnTo>
                  <a:pt x="654" y="50"/>
                </a:lnTo>
                <a:lnTo>
                  <a:pt x="656" y="50"/>
                </a:lnTo>
                <a:lnTo>
                  <a:pt x="658" y="48"/>
                </a:lnTo>
                <a:lnTo>
                  <a:pt x="660" y="48"/>
                </a:lnTo>
                <a:lnTo>
                  <a:pt x="662" y="48"/>
                </a:lnTo>
                <a:lnTo>
                  <a:pt x="664" y="48"/>
                </a:lnTo>
                <a:lnTo>
                  <a:pt x="666" y="46"/>
                </a:lnTo>
                <a:lnTo>
                  <a:pt x="668" y="44"/>
                </a:lnTo>
                <a:lnTo>
                  <a:pt x="670" y="44"/>
                </a:lnTo>
                <a:lnTo>
                  <a:pt x="670" y="42"/>
                </a:lnTo>
                <a:lnTo>
                  <a:pt x="670" y="44"/>
                </a:lnTo>
                <a:lnTo>
                  <a:pt x="672" y="46"/>
                </a:lnTo>
                <a:lnTo>
                  <a:pt x="672" y="48"/>
                </a:lnTo>
                <a:lnTo>
                  <a:pt x="670" y="50"/>
                </a:lnTo>
                <a:lnTo>
                  <a:pt x="670" y="52"/>
                </a:lnTo>
                <a:lnTo>
                  <a:pt x="672" y="50"/>
                </a:lnTo>
                <a:lnTo>
                  <a:pt x="676" y="48"/>
                </a:lnTo>
                <a:lnTo>
                  <a:pt x="674" y="50"/>
                </a:lnTo>
                <a:lnTo>
                  <a:pt x="676" y="50"/>
                </a:lnTo>
                <a:lnTo>
                  <a:pt x="678" y="48"/>
                </a:lnTo>
                <a:lnTo>
                  <a:pt x="680" y="50"/>
                </a:lnTo>
                <a:lnTo>
                  <a:pt x="682" y="50"/>
                </a:lnTo>
                <a:lnTo>
                  <a:pt x="684" y="52"/>
                </a:lnTo>
                <a:lnTo>
                  <a:pt x="684" y="54"/>
                </a:lnTo>
                <a:lnTo>
                  <a:pt x="684" y="56"/>
                </a:lnTo>
                <a:lnTo>
                  <a:pt x="686" y="58"/>
                </a:lnTo>
                <a:lnTo>
                  <a:pt x="688" y="58"/>
                </a:lnTo>
                <a:lnTo>
                  <a:pt x="690" y="56"/>
                </a:lnTo>
                <a:lnTo>
                  <a:pt x="692" y="58"/>
                </a:lnTo>
                <a:lnTo>
                  <a:pt x="694" y="58"/>
                </a:lnTo>
                <a:lnTo>
                  <a:pt x="696" y="58"/>
                </a:lnTo>
                <a:lnTo>
                  <a:pt x="698" y="58"/>
                </a:lnTo>
                <a:lnTo>
                  <a:pt x="700" y="56"/>
                </a:lnTo>
                <a:lnTo>
                  <a:pt x="702" y="56"/>
                </a:lnTo>
                <a:lnTo>
                  <a:pt x="704" y="54"/>
                </a:lnTo>
                <a:lnTo>
                  <a:pt x="706" y="54"/>
                </a:lnTo>
                <a:lnTo>
                  <a:pt x="708" y="54"/>
                </a:lnTo>
                <a:lnTo>
                  <a:pt x="710" y="54"/>
                </a:lnTo>
                <a:lnTo>
                  <a:pt x="712" y="54"/>
                </a:lnTo>
                <a:lnTo>
                  <a:pt x="714" y="54"/>
                </a:lnTo>
                <a:lnTo>
                  <a:pt x="716" y="54"/>
                </a:lnTo>
                <a:lnTo>
                  <a:pt x="718" y="54"/>
                </a:lnTo>
                <a:lnTo>
                  <a:pt x="720" y="52"/>
                </a:lnTo>
                <a:lnTo>
                  <a:pt x="722" y="52"/>
                </a:lnTo>
                <a:lnTo>
                  <a:pt x="724" y="52"/>
                </a:lnTo>
                <a:lnTo>
                  <a:pt x="726" y="52"/>
                </a:lnTo>
                <a:lnTo>
                  <a:pt x="724" y="54"/>
                </a:lnTo>
                <a:lnTo>
                  <a:pt x="724" y="56"/>
                </a:lnTo>
                <a:lnTo>
                  <a:pt x="724" y="58"/>
                </a:lnTo>
                <a:lnTo>
                  <a:pt x="726" y="58"/>
                </a:lnTo>
                <a:lnTo>
                  <a:pt x="728" y="58"/>
                </a:lnTo>
                <a:lnTo>
                  <a:pt x="730" y="58"/>
                </a:lnTo>
                <a:lnTo>
                  <a:pt x="732" y="58"/>
                </a:lnTo>
                <a:lnTo>
                  <a:pt x="734" y="58"/>
                </a:lnTo>
                <a:lnTo>
                  <a:pt x="734" y="60"/>
                </a:lnTo>
                <a:lnTo>
                  <a:pt x="734" y="62"/>
                </a:lnTo>
                <a:lnTo>
                  <a:pt x="732" y="64"/>
                </a:lnTo>
                <a:lnTo>
                  <a:pt x="734" y="64"/>
                </a:lnTo>
                <a:lnTo>
                  <a:pt x="734" y="66"/>
                </a:lnTo>
                <a:lnTo>
                  <a:pt x="736" y="68"/>
                </a:lnTo>
                <a:lnTo>
                  <a:pt x="734" y="68"/>
                </a:lnTo>
                <a:lnTo>
                  <a:pt x="732" y="68"/>
                </a:lnTo>
                <a:lnTo>
                  <a:pt x="730" y="68"/>
                </a:lnTo>
                <a:lnTo>
                  <a:pt x="728" y="68"/>
                </a:lnTo>
                <a:lnTo>
                  <a:pt x="726" y="66"/>
                </a:lnTo>
                <a:lnTo>
                  <a:pt x="724" y="66"/>
                </a:lnTo>
                <a:lnTo>
                  <a:pt x="722" y="68"/>
                </a:lnTo>
                <a:lnTo>
                  <a:pt x="722" y="70"/>
                </a:lnTo>
                <a:lnTo>
                  <a:pt x="720" y="70"/>
                </a:lnTo>
                <a:lnTo>
                  <a:pt x="720" y="68"/>
                </a:lnTo>
                <a:lnTo>
                  <a:pt x="718" y="68"/>
                </a:lnTo>
                <a:lnTo>
                  <a:pt x="716" y="66"/>
                </a:lnTo>
                <a:lnTo>
                  <a:pt x="714" y="66"/>
                </a:lnTo>
                <a:lnTo>
                  <a:pt x="712" y="66"/>
                </a:lnTo>
                <a:lnTo>
                  <a:pt x="710" y="66"/>
                </a:lnTo>
                <a:lnTo>
                  <a:pt x="708" y="68"/>
                </a:lnTo>
                <a:lnTo>
                  <a:pt x="706" y="68"/>
                </a:lnTo>
                <a:lnTo>
                  <a:pt x="704" y="68"/>
                </a:lnTo>
                <a:lnTo>
                  <a:pt x="702" y="68"/>
                </a:lnTo>
                <a:lnTo>
                  <a:pt x="700" y="68"/>
                </a:lnTo>
                <a:lnTo>
                  <a:pt x="698" y="68"/>
                </a:lnTo>
                <a:lnTo>
                  <a:pt x="696" y="68"/>
                </a:lnTo>
                <a:lnTo>
                  <a:pt x="696" y="70"/>
                </a:lnTo>
                <a:lnTo>
                  <a:pt x="694" y="72"/>
                </a:lnTo>
                <a:lnTo>
                  <a:pt x="692" y="72"/>
                </a:lnTo>
                <a:lnTo>
                  <a:pt x="690" y="72"/>
                </a:lnTo>
                <a:lnTo>
                  <a:pt x="690" y="74"/>
                </a:lnTo>
                <a:lnTo>
                  <a:pt x="688" y="76"/>
                </a:lnTo>
                <a:lnTo>
                  <a:pt x="688" y="74"/>
                </a:lnTo>
                <a:lnTo>
                  <a:pt x="690" y="72"/>
                </a:lnTo>
                <a:lnTo>
                  <a:pt x="692" y="70"/>
                </a:lnTo>
                <a:lnTo>
                  <a:pt x="690" y="70"/>
                </a:lnTo>
                <a:lnTo>
                  <a:pt x="688" y="70"/>
                </a:lnTo>
                <a:lnTo>
                  <a:pt x="684" y="74"/>
                </a:lnTo>
                <a:lnTo>
                  <a:pt x="684" y="72"/>
                </a:lnTo>
                <a:lnTo>
                  <a:pt x="684" y="70"/>
                </a:lnTo>
                <a:lnTo>
                  <a:pt x="682" y="72"/>
                </a:lnTo>
                <a:lnTo>
                  <a:pt x="682" y="74"/>
                </a:lnTo>
                <a:lnTo>
                  <a:pt x="680" y="74"/>
                </a:lnTo>
                <a:lnTo>
                  <a:pt x="678" y="76"/>
                </a:lnTo>
                <a:lnTo>
                  <a:pt x="676" y="78"/>
                </a:lnTo>
                <a:lnTo>
                  <a:pt x="674" y="80"/>
                </a:lnTo>
                <a:lnTo>
                  <a:pt x="672" y="80"/>
                </a:lnTo>
                <a:lnTo>
                  <a:pt x="670" y="82"/>
                </a:lnTo>
                <a:lnTo>
                  <a:pt x="668" y="86"/>
                </a:lnTo>
                <a:lnTo>
                  <a:pt x="666" y="88"/>
                </a:lnTo>
                <a:lnTo>
                  <a:pt x="664" y="88"/>
                </a:lnTo>
                <a:lnTo>
                  <a:pt x="662" y="90"/>
                </a:lnTo>
                <a:lnTo>
                  <a:pt x="660" y="90"/>
                </a:lnTo>
                <a:lnTo>
                  <a:pt x="658" y="92"/>
                </a:lnTo>
                <a:lnTo>
                  <a:pt x="656" y="94"/>
                </a:lnTo>
                <a:lnTo>
                  <a:pt x="656" y="96"/>
                </a:lnTo>
                <a:lnTo>
                  <a:pt x="656" y="98"/>
                </a:lnTo>
                <a:lnTo>
                  <a:pt x="656" y="96"/>
                </a:lnTo>
                <a:lnTo>
                  <a:pt x="658" y="96"/>
                </a:lnTo>
                <a:lnTo>
                  <a:pt x="660" y="94"/>
                </a:lnTo>
                <a:lnTo>
                  <a:pt x="662" y="92"/>
                </a:lnTo>
                <a:lnTo>
                  <a:pt x="664" y="92"/>
                </a:lnTo>
                <a:lnTo>
                  <a:pt x="666" y="90"/>
                </a:lnTo>
                <a:lnTo>
                  <a:pt x="668" y="90"/>
                </a:lnTo>
                <a:lnTo>
                  <a:pt x="668" y="92"/>
                </a:lnTo>
                <a:lnTo>
                  <a:pt x="668" y="94"/>
                </a:lnTo>
                <a:lnTo>
                  <a:pt x="666" y="96"/>
                </a:lnTo>
                <a:lnTo>
                  <a:pt x="664" y="98"/>
                </a:lnTo>
                <a:lnTo>
                  <a:pt x="662" y="100"/>
                </a:lnTo>
                <a:lnTo>
                  <a:pt x="660" y="102"/>
                </a:lnTo>
                <a:lnTo>
                  <a:pt x="660" y="103"/>
                </a:lnTo>
                <a:lnTo>
                  <a:pt x="658" y="105"/>
                </a:lnTo>
                <a:lnTo>
                  <a:pt x="656" y="105"/>
                </a:lnTo>
                <a:lnTo>
                  <a:pt x="654" y="107"/>
                </a:lnTo>
                <a:lnTo>
                  <a:pt x="654" y="109"/>
                </a:lnTo>
                <a:lnTo>
                  <a:pt x="652" y="111"/>
                </a:lnTo>
                <a:lnTo>
                  <a:pt x="652" y="113"/>
                </a:lnTo>
                <a:lnTo>
                  <a:pt x="650" y="115"/>
                </a:lnTo>
                <a:lnTo>
                  <a:pt x="650" y="117"/>
                </a:lnTo>
                <a:lnTo>
                  <a:pt x="648" y="119"/>
                </a:lnTo>
                <a:lnTo>
                  <a:pt x="646" y="119"/>
                </a:lnTo>
                <a:lnTo>
                  <a:pt x="646" y="121"/>
                </a:lnTo>
                <a:lnTo>
                  <a:pt x="645" y="123"/>
                </a:lnTo>
                <a:lnTo>
                  <a:pt x="645" y="125"/>
                </a:lnTo>
                <a:lnTo>
                  <a:pt x="643" y="127"/>
                </a:lnTo>
                <a:lnTo>
                  <a:pt x="643" y="129"/>
                </a:lnTo>
                <a:lnTo>
                  <a:pt x="643" y="131"/>
                </a:lnTo>
                <a:lnTo>
                  <a:pt x="643" y="133"/>
                </a:lnTo>
                <a:lnTo>
                  <a:pt x="641" y="135"/>
                </a:lnTo>
                <a:lnTo>
                  <a:pt x="641" y="137"/>
                </a:lnTo>
                <a:lnTo>
                  <a:pt x="641" y="139"/>
                </a:lnTo>
                <a:lnTo>
                  <a:pt x="639" y="141"/>
                </a:lnTo>
                <a:lnTo>
                  <a:pt x="637" y="143"/>
                </a:lnTo>
                <a:lnTo>
                  <a:pt x="637" y="145"/>
                </a:lnTo>
                <a:lnTo>
                  <a:pt x="639" y="147"/>
                </a:lnTo>
                <a:lnTo>
                  <a:pt x="637" y="149"/>
                </a:lnTo>
                <a:lnTo>
                  <a:pt x="637" y="151"/>
                </a:lnTo>
                <a:lnTo>
                  <a:pt x="637" y="153"/>
                </a:lnTo>
                <a:lnTo>
                  <a:pt x="637" y="155"/>
                </a:lnTo>
                <a:lnTo>
                  <a:pt x="639" y="155"/>
                </a:lnTo>
                <a:lnTo>
                  <a:pt x="641" y="157"/>
                </a:lnTo>
                <a:lnTo>
                  <a:pt x="643" y="157"/>
                </a:lnTo>
                <a:lnTo>
                  <a:pt x="645" y="155"/>
                </a:lnTo>
                <a:lnTo>
                  <a:pt x="646" y="155"/>
                </a:lnTo>
                <a:lnTo>
                  <a:pt x="648" y="153"/>
                </a:lnTo>
                <a:lnTo>
                  <a:pt x="650" y="153"/>
                </a:lnTo>
                <a:lnTo>
                  <a:pt x="652" y="151"/>
                </a:lnTo>
                <a:lnTo>
                  <a:pt x="654" y="151"/>
                </a:lnTo>
                <a:lnTo>
                  <a:pt x="656" y="149"/>
                </a:lnTo>
                <a:lnTo>
                  <a:pt x="656" y="147"/>
                </a:lnTo>
                <a:lnTo>
                  <a:pt x="658" y="145"/>
                </a:lnTo>
                <a:lnTo>
                  <a:pt x="660" y="143"/>
                </a:lnTo>
                <a:lnTo>
                  <a:pt x="662" y="143"/>
                </a:lnTo>
                <a:lnTo>
                  <a:pt x="664" y="141"/>
                </a:lnTo>
                <a:lnTo>
                  <a:pt x="664" y="139"/>
                </a:lnTo>
                <a:lnTo>
                  <a:pt x="666" y="137"/>
                </a:lnTo>
                <a:lnTo>
                  <a:pt x="666" y="135"/>
                </a:lnTo>
                <a:lnTo>
                  <a:pt x="668" y="133"/>
                </a:lnTo>
                <a:lnTo>
                  <a:pt x="668" y="131"/>
                </a:lnTo>
                <a:lnTo>
                  <a:pt x="670" y="129"/>
                </a:lnTo>
                <a:lnTo>
                  <a:pt x="670" y="127"/>
                </a:lnTo>
                <a:lnTo>
                  <a:pt x="670" y="125"/>
                </a:lnTo>
                <a:lnTo>
                  <a:pt x="672" y="123"/>
                </a:lnTo>
                <a:lnTo>
                  <a:pt x="670" y="121"/>
                </a:lnTo>
                <a:lnTo>
                  <a:pt x="670" y="119"/>
                </a:lnTo>
                <a:lnTo>
                  <a:pt x="670" y="117"/>
                </a:lnTo>
                <a:lnTo>
                  <a:pt x="670" y="115"/>
                </a:lnTo>
                <a:lnTo>
                  <a:pt x="672" y="113"/>
                </a:lnTo>
                <a:lnTo>
                  <a:pt x="674" y="113"/>
                </a:lnTo>
                <a:lnTo>
                  <a:pt x="674" y="111"/>
                </a:lnTo>
                <a:lnTo>
                  <a:pt x="674" y="109"/>
                </a:lnTo>
                <a:lnTo>
                  <a:pt x="674" y="107"/>
                </a:lnTo>
                <a:lnTo>
                  <a:pt x="676" y="105"/>
                </a:lnTo>
                <a:lnTo>
                  <a:pt x="678" y="105"/>
                </a:lnTo>
                <a:lnTo>
                  <a:pt x="682" y="102"/>
                </a:lnTo>
                <a:lnTo>
                  <a:pt x="682" y="100"/>
                </a:lnTo>
                <a:lnTo>
                  <a:pt x="684" y="98"/>
                </a:lnTo>
                <a:lnTo>
                  <a:pt x="684" y="96"/>
                </a:lnTo>
                <a:lnTo>
                  <a:pt x="684" y="94"/>
                </a:lnTo>
                <a:lnTo>
                  <a:pt x="686" y="94"/>
                </a:lnTo>
                <a:lnTo>
                  <a:pt x="688" y="92"/>
                </a:lnTo>
                <a:lnTo>
                  <a:pt x="690" y="92"/>
                </a:lnTo>
                <a:lnTo>
                  <a:pt x="690" y="90"/>
                </a:lnTo>
                <a:lnTo>
                  <a:pt x="692" y="90"/>
                </a:lnTo>
                <a:lnTo>
                  <a:pt x="694" y="88"/>
                </a:lnTo>
                <a:lnTo>
                  <a:pt x="696" y="88"/>
                </a:lnTo>
                <a:lnTo>
                  <a:pt x="700" y="84"/>
                </a:lnTo>
                <a:lnTo>
                  <a:pt x="702" y="84"/>
                </a:lnTo>
                <a:lnTo>
                  <a:pt x="700" y="86"/>
                </a:lnTo>
                <a:lnTo>
                  <a:pt x="700" y="88"/>
                </a:lnTo>
                <a:lnTo>
                  <a:pt x="698" y="88"/>
                </a:lnTo>
                <a:lnTo>
                  <a:pt x="698" y="90"/>
                </a:lnTo>
                <a:lnTo>
                  <a:pt x="696" y="92"/>
                </a:lnTo>
                <a:lnTo>
                  <a:pt x="698" y="90"/>
                </a:lnTo>
                <a:lnTo>
                  <a:pt x="700" y="88"/>
                </a:lnTo>
                <a:lnTo>
                  <a:pt x="700" y="90"/>
                </a:lnTo>
                <a:lnTo>
                  <a:pt x="698" y="92"/>
                </a:lnTo>
                <a:lnTo>
                  <a:pt x="700" y="92"/>
                </a:lnTo>
                <a:lnTo>
                  <a:pt x="702" y="90"/>
                </a:lnTo>
                <a:lnTo>
                  <a:pt x="702" y="88"/>
                </a:lnTo>
                <a:lnTo>
                  <a:pt x="704" y="86"/>
                </a:lnTo>
                <a:lnTo>
                  <a:pt x="704" y="84"/>
                </a:lnTo>
                <a:lnTo>
                  <a:pt x="706" y="82"/>
                </a:lnTo>
                <a:lnTo>
                  <a:pt x="708" y="80"/>
                </a:lnTo>
                <a:lnTo>
                  <a:pt x="710" y="80"/>
                </a:lnTo>
                <a:lnTo>
                  <a:pt x="712" y="80"/>
                </a:lnTo>
                <a:lnTo>
                  <a:pt x="714" y="80"/>
                </a:lnTo>
                <a:lnTo>
                  <a:pt x="712" y="80"/>
                </a:lnTo>
                <a:lnTo>
                  <a:pt x="712" y="78"/>
                </a:lnTo>
                <a:lnTo>
                  <a:pt x="712" y="76"/>
                </a:lnTo>
                <a:lnTo>
                  <a:pt x="714" y="74"/>
                </a:lnTo>
                <a:lnTo>
                  <a:pt x="716" y="74"/>
                </a:lnTo>
                <a:lnTo>
                  <a:pt x="716" y="72"/>
                </a:lnTo>
                <a:lnTo>
                  <a:pt x="718" y="72"/>
                </a:lnTo>
                <a:lnTo>
                  <a:pt x="720" y="72"/>
                </a:lnTo>
                <a:lnTo>
                  <a:pt x="722" y="72"/>
                </a:lnTo>
                <a:lnTo>
                  <a:pt x="724" y="74"/>
                </a:lnTo>
                <a:lnTo>
                  <a:pt x="726" y="74"/>
                </a:lnTo>
                <a:lnTo>
                  <a:pt x="728" y="76"/>
                </a:lnTo>
                <a:lnTo>
                  <a:pt x="730" y="78"/>
                </a:lnTo>
                <a:lnTo>
                  <a:pt x="732" y="78"/>
                </a:lnTo>
                <a:lnTo>
                  <a:pt x="734" y="80"/>
                </a:lnTo>
                <a:lnTo>
                  <a:pt x="736" y="80"/>
                </a:lnTo>
                <a:lnTo>
                  <a:pt x="738" y="82"/>
                </a:lnTo>
                <a:lnTo>
                  <a:pt x="738" y="84"/>
                </a:lnTo>
                <a:lnTo>
                  <a:pt x="738" y="86"/>
                </a:lnTo>
                <a:lnTo>
                  <a:pt x="736" y="86"/>
                </a:lnTo>
                <a:lnTo>
                  <a:pt x="734" y="88"/>
                </a:lnTo>
                <a:lnTo>
                  <a:pt x="734" y="90"/>
                </a:lnTo>
                <a:lnTo>
                  <a:pt x="736" y="92"/>
                </a:lnTo>
                <a:lnTo>
                  <a:pt x="734" y="94"/>
                </a:lnTo>
                <a:lnTo>
                  <a:pt x="734" y="96"/>
                </a:lnTo>
                <a:lnTo>
                  <a:pt x="732" y="96"/>
                </a:lnTo>
                <a:lnTo>
                  <a:pt x="732" y="98"/>
                </a:lnTo>
                <a:lnTo>
                  <a:pt x="732" y="100"/>
                </a:lnTo>
                <a:lnTo>
                  <a:pt x="730" y="102"/>
                </a:lnTo>
                <a:lnTo>
                  <a:pt x="728" y="102"/>
                </a:lnTo>
                <a:lnTo>
                  <a:pt x="726" y="102"/>
                </a:lnTo>
                <a:lnTo>
                  <a:pt x="724" y="103"/>
                </a:lnTo>
                <a:lnTo>
                  <a:pt x="724" y="105"/>
                </a:lnTo>
                <a:lnTo>
                  <a:pt x="722" y="107"/>
                </a:lnTo>
                <a:lnTo>
                  <a:pt x="720" y="107"/>
                </a:lnTo>
                <a:lnTo>
                  <a:pt x="718" y="107"/>
                </a:lnTo>
                <a:lnTo>
                  <a:pt x="716" y="109"/>
                </a:lnTo>
                <a:lnTo>
                  <a:pt x="716" y="111"/>
                </a:lnTo>
                <a:lnTo>
                  <a:pt x="714" y="113"/>
                </a:lnTo>
                <a:lnTo>
                  <a:pt x="716" y="115"/>
                </a:lnTo>
                <a:lnTo>
                  <a:pt x="718" y="115"/>
                </a:lnTo>
                <a:lnTo>
                  <a:pt x="720" y="115"/>
                </a:lnTo>
                <a:lnTo>
                  <a:pt x="720" y="113"/>
                </a:lnTo>
                <a:lnTo>
                  <a:pt x="722" y="113"/>
                </a:lnTo>
                <a:lnTo>
                  <a:pt x="726" y="109"/>
                </a:lnTo>
                <a:lnTo>
                  <a:pt x="728" y="107"/>
                </a:lnTo>
                <a:lnTo>
                  <a:pt x="732" y="107"/>
                </a:lnTo>
                <a:lnTo>
                  <a:pt x="734" y="107"/>
                </a:lnTo>
                <a:lnTo>
                  <a:pt x="736" y="107"/>
                </a:lnTo>
                <a:lnTo>
                  <a:pt x="736" y="109"/>
                </a:lnTo>
                <a:lnTo>
                  <a:pt x="736" y="111"/>
                </a:lnTo>
                <a:lnTo>
                  <a:pt x="736" y="113"/>
                </a:lnTo>
                <a:lnTo>
                  <a:pt x="736" y="115"/>
                </a:lnTo>
                <a:lnTo>
                  <a:pt x="736" y="117"/>
                </a:lnTo>
                <a:lnTo>
                  <a:pt x="736" y="119"/>
                </a:lnTo>
                <a:lnTo>
                  <a:pt x="734" y="119"/>
                </a:lnTo>
                <a:lnTo>
                  <a:pt x="734" y="121"/>
                </a:lnTo>
                <a:lnTo>
                  <a:pt x="734" y="123"/>
                </a:lnTo>
                <a:lnTo>
                  <a:pt x="734" y="125"/>
                </a:lnTo>
                <a:lnTo>
                  <a:pt x="734" y="127"/>
                </a:lnTo>
                <a:lnTo>
                  <a:pt x="734" y="129"/>
                </a:lnTo>
                <a:lnTo>
                  <a:pt x="732" y="131"/>
                </a:lnTo>
                <a:lnTo>
                  <a:pt x="730" y="131"/>
                </a:lnTo>
                <a:lnTo>
                  <a:pt x="730" y="133"/>
                </a:lnTo>
                <a:lnTo>
                  <a:pt x="728" y="135"/>
                </a:lnTo>
                <a:lnTo>
                  <a:pt x="726" y="137"/>
                </a:lnTo>
                <a:lnTo>
                  <a:pt x="726" y="135"/>
                </a:lnTo>
                <a:lnTo>
                  <a:pt x="724" y="135"/>
                </a:lnTo>
                <a:lnTo>
                  <a:pt x="722" y="137"/>
                </a:lnTo>
                <a:lnTo>
                  <a:pt x="722" y="139"/>
                </a:lnTo>
                <a:lnTo>
                  <a:pt x="720" y="141"/>
                </a:lnTo>
                <a:lnTo>
                  <a:pt x="718" y="141"/>
                </a:lnTo>
                <a:lnTo>
                  <a:pt x="716" y="141"/>
                </a:lnTo>
                <a:lnTo>
                  <a:pt x="716" y="143"/>
                </a:lnTo>
                <a:lnTo>
                  <a:pt x="714" y="145"/>
                </a:lnTo>
                <a:lnTo>
                  <a:pt x="712" y="147"/>
                </a:lnTo>
                <a:lnTo>
                  <a:pt x="710" y="149"/>
                </a:lnTo>
                <a:lnTo>
                  <a:pt x="708" y="151"/>
                </a:lnTo>
                <a:lnTo>
                  <a:pt x="706" y="151"/>
                </a:lnTo>
                <a:lnTo>
                  <a:pt x="706" y="153"/>
                </a:lnTo>
                <a:lnTo>
                  <a:pt x="706" y="155"/>
                </a:lnTo>
                <a:lnTo>
                  <a:pt x="708" y="155"/>
                </a:lnTo>
                <a:lnTo>
                  <a:pt x="710" y="157"/>
                </a:lnTo>
                <a:lnTo>
                  <a:pt x="712" y="159"/>
                </a:lnTo>
                <a:lnTo>
                  <a:pt x="714" y="157"/>
                </a:lnTo>
                <a:lnTo>
                  <a:pt x="716" y="159"/>
                </a:lnTo>
                <a:lnTo>
                  <a:pt x="714" y="159"/>
                </a:lnTo>
                <a:lnTo>
                  <a:pt x="712" y="159"/>
                </a:lnTo>
                <a:lnTo>
                  <a:pt x="710" y="159"/>
                </a:lnTo>
                <a:lnTo>
                  <a:pt x="712" y="161"/>
                </a:lnTo>
                <a:lnTo>
                  <a:pt x="714" y="159"/>
                </a:lnTo>
                <a:lnTo>
                  <a:pt x="716" y="159"/>
                </a:lnTo>
                <a:lnTo>
                  <a:pt x="718" y="161"/>
                </a:lnTo>
                <a:lnTo>
                  <a:pt x="720" y="161"/>
                </a:lnTo>
                <a:lnTo>
                  <a:pt x="722" y="159"/>
                </a:lnTo>
                <a:lnTo>
                  <a:pt x="724" y="159"/>
                </a:lnTo>
                <a:lnTo>
                  <a:pt x="726" y="159"/>
                </a:lnTo>
                <a:lnTo>
                  <a:pt x="728" y="159"/>
                </a:lnTo>
                <a:lnTo>
                  <a:pt x="730" y="159"/>
                </a:lnTo>
                <a:lnTo>
                  <a:pt x="732" y="159"/>
                </a:lnTo>
                <a:lnTo>
                  <a:pt x="734" y="159"/>
                </a:lnTo>
                <a:lnTo>
                  <a:pt x="734" y="157"/>
                </a:lnTo>
                <a:lnTo>
                  <a:pt x="736" y="157"/>
                </a:lnTo>
                <a:lnTo>
                  <a:pt x="738" y="155"/>
                </a:lnTo>
                <a:lnTo>
                  <a:pt x="740" y="155"/>
                </a:lnTo>
                <a:lnTo>
                  <a:pt x="742" y="153"/>
                </a:lnTo>
                <a:lnTo>
                  <a:pt x="744" y="153"/>
                </a:lnTo>
                <a:lnTo>
                  <a:pt x="746" y="153"/>
                </a:lnTo>
                <a:lnTo>
                  <a:pt x="748" y="151"/>
                </a:lnTo>
                <a:lnTo>
                  <a:pt x="750" y="151"/>
                </a:lnTo>
                <a:lnTo>
                  <a:pt x="752" y="149"/>
                </a:lnTo>
                <a:lnTo>
                  <a:pt x="756" y="149"/>
                </a:lnTo>
                <a:lnTo>
                  <a:pt x="758" y="149"/>
                </a:lnTo>
                <a:lnTo>
                  <a:pt x="760" y="147"/>
                </a:lnTo>
                <a:lnTo>
                  <a:pt x="762" y="147"/>
                </a:lnTo>
                <a:lnTo>
                  <a:pt x="764" y="145"/>
                </a:lnTo>
                <a:lnTo>
                  <a:pt x="766" y="145"/>
                </a:lnTo>
                <a:lnTo>
                  <a:pt x="768" y="145"/>
                </a:lnTo>
                <a:lnTo>
                  <a:pt x="770" y="143"/>
                </a:lnTo>
                <a:lnTo>
                  <a:pt x="772" y="143"/>
                </a:lnTo>
                <a:lnTo>
                  <a:pt x="774" y="141"/>
                </a:lnTo>
                <a:lnTo>
                  <a:pt x="776" y="141"/>
                </a:lnTo>
                <a:lnTo>
                  <a:pt x="780" y="139"/>
                </a:lnTo>
                <a:lnTo>
                  <a:pt x="782" y="137"/>
                </a:lnTo>
                <a:lnTo>
                  <a:pt x="784" y="135"/>
                </a:lnTo>
                <a:lnTo>
                  <a:pt x="786" y="135"/>
                </a:lnTo>
                <a:lnTo>
                  <a:pt x="788" y="133"/>
                </a:lnTo>
                <a:lnTo>
                  <a:pt x="790" y="133"/>
                </a:lnTo>
                <a:lnTo>
                  <a:pt x="792" y="131"/>
                </a:lnTo>
                <a:lnTo>
                  <a:pt x="792" y="129"/>
                </a:lnTo>
                <a:lnTo>
                  <a:pt x="792" y="127"/>
                </a:lnTo>
                <a:lnTo>
                  <a:pt x="790" y="125"/>
                </a:lnTo>
                <a:lnTo>
                  <a:pt x="792" y="123"/>
                </a:lnTo>
                <a:lnTo>
                  <a:pt x="794" y="121"/>
                </a:lnTo>
                <a:lnTo>
                  <a:pt x="796" y="121"/>
                </a:lnTo>
                <a:lnTo>
                  <a:pt x="798" y="121"/>
                </a:lnTo>
                <a:lnTo>
                  <a:pt x="800" y="121"/>
                </a:lnTo>
                <a:lnTo>
                  <a:pt x="802" y="119"/>
                </a:lnTo>
                <a:lnTo>
                  <a:pt x="804" y="119"/>
                </a:lnTo>
                <a:lnTo>
                  <a:pt x="806" y="121"/>
                </a:lnTo>
                <a:lnTo>
                  <a:pt x="808" y="119"/>
                </a:lnTo>
                <a:lnTo>
                  <a:pt x="810" y="121"/>
                </a:lnTo>
                <a:lnTo>
                  <a:pt x="812" y="121"/>
                </a:lnTo>
                <a:lnTo>
                  <a:pt x="814" y="121"/>
                </a:lnTo>
                <a:lnTo>
                  <a:pt x="816" y="123"/>
                </a:lnTo>
                <a:lnTo>
                  <a:pt x="818" y="123"/>
                </a:lnTo>
                <a:lnTo>
                  <a:pt x="820" y="121"/>
                </a:lnTo>
                <a:lnTo>
                  <a:pt x="822" y="121"/>
                </a:lnTo>
                <a:lnTo>
                  <a:pt x="824" y="123"/>
                </a:lnTo>
                <a:lnTo>
                  <a:pt x="826" y="123"/>
                </a:lnTo>
                <a:lnTo>
                  <a:pt x="828" y="121"/>
                </a:lnTo>
                <a:lnTo>
                  <a:pt x="830" y="121"/>
                </a:lnTo>
                <a:lnTo>
                  <a:pt x="832" y="119"/>
                </a:lnTo>
                <a:lnTo>
                  <a:pt x="834" y="119"/>
                </a:lnTo>
                <a:lnTo>
                  <a:pt x="836" y="117"/>
                </a:lnTo>
                <a:lnTo>
                  <a:pt x="838" y="117"/>
                </a:lnTo>
                <a:lnTo>
                  <a:pt x="840" y="117"/>
                </a:lnTo>
                <a:lnTo>
                  <a:pt x="842" y="115"/>
                </a:lnTo>
                <a:lnTo>
                  <a:pt x="842" y="113"/>
                </a:lnTo>
                <a:lnTo>
                  <a:pt x="842" y="111"/>
                </a:lnTo>
                <a:lnTo>
                  <a:pt x="844" y="111"/>
                </a:lnTo>
                <a:lnTo>
                  <a:pt x="846" y="109"/>
                </a:lnTo>
                <a:lnTo>
                  <a:pt x="848" y="107"/>
                </a:lnTo>
                <a:lnTo>
                  <a:pt x="846" y="107"/>
                </a:lnTo>
                <a:lnTo>
                  <a:pt x="844" y="107"/>
                </a:lnTo>
                <a:lnTo>
                  <a:pt x="846" y="105"/>
                </a:lnTo>
                <a:lnTo>
                  <a:pt x="844" y="107"/>
                </a:lnTo>
                <a:lnTo>
                  <a:pt x="844" y="105"/>
                </a:lnTo>
                <a:lnTo>
                  <a:pt x="846" y="103"/>
                </a:lnTo>
                <a:lnTo>
                  <a:pt x="848" y="103"/>
                </a:lnTo>
                <a:lnTo>
                  <a:pt x="850" y="102"/>
                </a:lnTo>
                <a:lnTo>
                  <a:pt x="852" y="102"/>
                </a:lnTo>
                <a:lnTo>
                  <a:pt x="854" y="100"/>
                </a:lnTo>
                <a:lnTo>
                  <a:pt x="856" y="98"/>
                </a:lnTo>
                <a:lnTo>
                  <a:pt x="858" y="96"/>
                </a:lnTo>
                <a:lnTo>
                  <a:pt x="860" y="96"/>
                </a:lnTo>
                <a:lnTo>
                  <a:pt x="862" y="94"/>
                </a:lnTo>
                <a:lnTo>
                  <a:pt x="864" y="94"/>
                </a:lnTo>
                <a:lnTo>
                  <a:pt x="864" y="92"/>
                </a:lnTo>
                <a:lnTo>
                  <a:pt x="866" y="92"/>
                </a:lnTo>
                <a:lnTo>
                  <a:pt x="868" y="90"/>
                </a:lnTo>
                <a:lnTo>
                  <a:pt x="870" y="90"/>
                </a:lnTo>
                <a:lnTo>
                  <a:pt x="872" y="90"/>
                </a:lnTo>
                <a:lnTo>
                  <a:pt x="874" y="88"/>
                </a:lnTo>
                <a:lnTo>
                  <a:pt x="876" y="88"/>
                </a:lnTo>
                <a:lnTo>
                  <a:pt x="878" y="88"/>
                </a:lnTo>
                <a:lnTo>
                  <a:pt x="882" y="88"/>
                </a:lnTo>
                <a:lnTo>
                  <a:pt x="892" y="88"/>
                </a:lnTo>
                <a:lnTo>
                  <a:pt x="894" y="88"/>
                </a:lnTo>
                <a:lnTo>
                  <a:pt x="896" y="88"/>
                </a:lnTo>
                <a:lnTo>
                  <a:pt x="898" y="88"/>
                </a:lnTo>
                <a:lnTo>
                  <a:pt x="904" y="88"/>
                </a:lnTo>
                <a:lnTo>
                  <a:pt x="906" y="88"/>
                </a:lnTo>
                <a:lnTo>
                  <a:pt x="932" y="88"/>
                </a:lnTo>
                <a:lnTo>
                  <a:pt x="932" y="86"/>
                </a:lnTo>
                <a:lnTo>
                  <a:pt x="934" y="84"/>
                </a:lnTo>
                <a:lnTo>
                  <a:pt x="936" y="82"/>
                </a:lnTo>
                <a:lnTo>
                  <a:pt x="938" y="82"/>
                </a:lnTo>
                <a:lnTo>
                  <a:pt x="940" y="82"/>
                </a:lnTo>
                <a:lnTo>
                  <a:pt x="942" y="80"/>
                </a:lnTo>
                <a:lnTo>
                  <a:pt x="942" y="82"/>
                </a:lnTo>
                <a:lnTo>
                  <a:pt x="944" y="82"/>
                </a:lnTo>
                <a:lnTo>
                  <a:pt x="946" y="80"/>
                </a:lnTo>
                <a:lnTo>
                  <a:pt x="948" y="78"/>
                </a:lnTo>
                <a:lnTo>
                  <a:pt x="948" y="76"/>
                </a:lnTo>
                <a:lnTo>
                  <a:pt x="950" y="76"/>
                </a:lnTo>
                <a:lnTo>
                  <a:pt x="952" y="74"/>
                </a:lnTo>
                <a:lnTo>
                  <a:pt x="954" y="74"/>
                </a:lnTo>
                <a:lnTo>
                  <a:pt x="956" y="72"/>
                </a:lnTo>
                <a:lnTo>
                  <a:pt x="956" y="70"/>
                </a:lnTo>
                <a:lnTo>
                  <a:pt x="958" y="70"/>
                </a:lnTo>
                <a:lnTo>
                  <a:pt x="958" y="68"/>
                </a:lnTo>
                <a:lnTo>
                  <a:pt x="960" y="66"/>
                </a:lnTo>
                <a:lnTo>
                  <a:pt x="960" y="64"/>
                </a:lnTo>
                <a:lnTo>
                  <a:pt x="962" y="62"/>
                </a:lnTo>
                <a:lnTo>
                  <a:pt x="964" y="60"/>
                </a:lnTo>
                <a:lnTo>
                  <a:pt x="966" y="58"/>
                </a:lnTo>
                <a:lnTo>
                  <a:pt x="968" y="56"/>
                </a:lnTo>
                <a:lnTo>
                  <a:pt x="968" y="54"/>
                </a:lnTo>
                <a:lnTo>
                  <a:pt x="970" y="54"/>
                </a:lnTo>
                <a:lnTo>
                  <a:pt x="970" y="52"/>
                </a:lnTo>
                <a:lnTo>
                  <a:pt x="974" y="48"/>
                </a:lnTo>
                <a:lnTo>
                  <a:pt x="976" y="48"/>
                </a:lnTo>
                <a:lnTo>
                  <a:pt x="978" y="46"/>
                </a:lnTo>
                <a:lnTo>
                  <a:pt x="980" y="44"/>
                </a:lnTo>
                <a:lnTo>
                  <a:pt x="982" y="42"/>
                </a:lnTo>
                <a:lnTo>
                  <a:pt x="986" y="40"/>
                </a:lnTo>
                <a:lnTo>
                  <a:pt x="988" y="38"/>
                </a:lnTo>
                <a:lnTo>
                  <a:pt x="990" y="38"/>
                </a:lnTo>
                <a:lnTo>
                  <a:pt x="990" y="40"/>
                </a:lnTo>
                <a:lnTo>
                  <a:pt x="990" y="42"/>
                </a:lnTo>
                <a:lnTo>
                  <a:pt x="990" y="44"/>
                </a:lnTo>
                <a:lnTo>
                  <a:pt x="992" y="44"/>
                </a:lnTo>
                <a:lnTo>
                  <a:pt x="994" y="42"/>
                </a:lnTo>
                <a:lnTo>
                  <a:pt x="996" y="42"/>
                </a:lnTo>
                <a:lnTo>
                  <a:pt x="998" y="40"/>
                </a:lnTo>
                <a:lnTo>
                  <a:pt x="1000" y="42"/>
                </a:lnTo>
                <a:lnTo>
                  <a:pt x="1002" y="40"/>
                </a:lnTo>
                <a:lnTo>
                  <a:pt x="1004" y="40"/>
                </a:lnTo>
                <a:lnTo>
                  <a:pt x="1006" y="42"/>
                </a:lnTo>
                <a:lnTo>
                  <a:pt x="1006" y="44"/>
                </a:lnTo>
                <a:lnTo>
                  <a:pt x="1008" y="46"/>
                </a:lnTo>
                <a:lnTo>
                  <a:pt x="1008" y="48"/>
                </a:lnTo>
                <a:lnTo>
                  <a:pt x="1006" y="50"/>
                </a:lnTo>
                <a:lnTo>
                  <a:pt x="1006" y="52"/>
                </a:lnTo>
                <a:lnTo>
                  <a:pt x="1006" y="54"/>
                </a:lnTo>
                <a:lnTo>
                  <a:pt x="1004" y="54"/>
                </a:lnTo>
                <a:lnTo>
                  <a:pt x="1004" y="56"/>
                </a:lnTo>
                <a:lnTo>
                  <a:pt x="1004" y="58"/>
                </a:lnTo>
                <a:lnTo>
                  <a:pt x="1002" y="60"/>
                </a:lnTo>
                <a:lnTo>
                  <a:pt x="1002" y="62"/>
                </a:lnTo>
                <a:lnTo>
                  <a:pt x="1002" y="64"/>
                </a:lnTo>
                <a:lnTo>
                  <a:pt x="1000" y="68"/>
                </a:lnTo>
                <a:lnTo>
                  <a:pt x="1000" y="70"/>
                </a:lnTo>
                <a:lnTo>
                  <a:pt x="998" y="72"/>
                </a:lnTo>
                <a:lnTo>
                  <a:pt x="998" y="74"/>
                </a:lnTo>
                <a:lnTo>
                  <a:pt x="1000" y="76"/>
                </a:lnTo>
                <a:lnTo>
                  <a:pt x="1002" y="76"/>
                </a:lnTo>
                <a:lnTo>
                  <a:pt x="1000" y="78"/>
                </a:lnTo>
                <a:lnTo>
                  <a:pt x="1002" y="80"/>
                </a:lnTo>
                <a:lnTo>
                  <a:pt x="1000" y="82"/>
                </a:lnTo>
                <a:lnTo>
                  <a:pt x="1000" y="84"/>
                </a:lnTo>
                <a:lnTo>
                  <a:pt x="1002" y="84"/>
                </a:lnTo>
                <a:lnTo>
                  <a:pt x="1004" y="86"/>
                </a:lnTo>
                <a:lnTo>
                  <a:pt x="1004" y="88"/>
                </a:lnTo>
                <a:lnTo>
                  <a:pt x="1002" y="88"/>
                </a:lnTo>
                <a:lnTo>
                  <a:pt x="1002" y="90"/>
                </a:lnTo>
                <a:lnTo>
                  <a:pt x="1004" y="90"/>
                </a:lnTo>
                <a:lnTo>
                  <a:pt x="1004" y="92"/>
                </a:lnTo>
                <a:lnTo>
                  <a:pt x="1002" y="92"/>
                </a:lnTo>
                <a:lnTo>
                  <a:pt x="1000" y="94"/>
                </a:lnTo>
                <a:lnTo>
                  <a:pt x="998" y="94"/>
                </a:lnTo>
                <a:lnTo>
                  <a:pt x="996" y="94"/>
                </a:lnTo>
                <a:lnTo>
                  <a:pt x="994" y="96"/>
                </a:lnTo>
                <a:lnTo>
                  <a:pt x="992" y="96"/>
                </a:lnTo>
                <a:lnTo>
                  <a:pt x="992" y="98"/>
                </a:lnTo>
                <a:lnTo>
                  <a:pt x="990" y="98"/>
                </a:lnTo>
                <a:lnTo>
                  <a:pt x="990" y="96"/>
                </a:lnTo>
                <a:lnTo>
                  <a:pt x="988" y="96"/>
                </a:lnTo>
                <a:lnTo>
                  <a:pt x="986" y="98"/>
                </a:lnTo>
                <a:lnTo>
                  <a:pt x="984" y="98"/>
                </a:lnTo>
                <a:lnTo>
                  <a:pt x="984" y="100"/>
                </a:lnTo>
                <a:lnTo>
                  <a:pt x="982" y="102"/>
                </a:lnTo>
                <a:lnTo>
                  <a:pt x="982" y="98"/>
                </a:lnTo>
                <a:lnTo>
                  <a:pt x="980" y="98"/>
                </a:lnTo>
                <a:lnTo>
                  <a:pt x="978" y="98"/>
                </a:lnTo>
                <a:lnTo>
                  <a:pt x="978" y="100"/>
                </a:lnTo>
                <a:lnTo>
                  <a:pt x="976" y="98"/>
                </a:lnTo>
                <a:lnTo>
                  <a:pt x="976" y="100"/>
                </a:lnTo>
                <a:lnTo>
                  <a:pt x="974" y="100"/>
                </a:lnTo>
                <a:lnTo>
                  <a:pt x="974" y="102"/>
                </a:lnTo>
                <a:lnTo>
                  <a:pt x="974" y="103"/>
                </a:lnTo>
                <a:lnTo>
                  <a:pt x="974" y="102"/>
                </a:lnTo>
                <a:lnTo>
                  <a:pt x="972" y="102"/>
                </a:lnTo>
                <a:lnTo>
                  <a:pt x="972" y="100"/>
                </a:lnTo>
                <a:lnTo>
                  <a:pt x="972" y="98"/>
                </a:lnTo>
                <a:lnTo>
                  <a:pt x="972" y="96"/>
                </a:lnTo>
                <a:lnTo>
                  <a:pt x="972" y="98"/>
                </a:lnTo>
                <a:lnTo>
                  <a:pt x="970" y="98"/>
                </a:lnTo>
                <a:lnTo>
                  <a:pt x="968" y="100"/>
                </a:lnTo>
                <a:lnTo>
                  <a:pt x="968" y="102"/>
                </a:lnTo>
                <a:lnTo>
                  <a:pt x="966" y="103"/>
                </a:lnTo>
                <a:lnTo>
                  <a:pt x="964" y="105"/>
                </a:lnTo>
                <a:lnTo>
                  <a:pt x="964" y="107"/>
                </a:lnTo>
                <a:lnTo>
                  <a:pt x="962" y="107"/>
                </a:lnTo>
                <a:lnTo>
                  <a:pt x="960" y="107"/>
                </a:lnTo>
                <a:lnTo>
                  <a:pt x="958" y="107"/>
                </a:lnTo>
                <a:lnTo>
                  <a:pt x="956" y="109"/>
                </a:lnTo>
                <a:lnTo>
                  <a:pt x="954" y="111"/>
                </a:lnTo>
                <a:lnTo>
                  <a:pt x="954" y="109"/>
                </a:lnTo>
                <a:lnTo>
                  <a:pt x="954" y="107"/>
                </a:lnTo>
                <a:lnTo>
                  <a:pt x="952" y="109"/>
                </a:lnTo>
                <a:lnTo>
                  <a:pt x="952" y="107"/>
                </a:lnTo>
                <a:lnTo>
                  <a:pt x="950" y="109"/>
                </a:lnTo>
                <a:lnTo>
                  <a:pt x="950" y="111"/>
                </a:lnTo>
                <a:lnTo>
                  <a:pt x="950" y="109"/>
                </a:lnTo>
                <a:lnTo>
                  <a:pt x="950" y="107"/>
                </a:lnTo>
                <a:lnTo>
                  <a:pt x="952" y="105"/>
                </a:lnTo>
                <a:lnTo>
                  <a:pt x="952" y="107"/>
                </a:lnTo>
                <a:lnTo>
                  <a:pt x="950" y="109"/>
                </a:lnTo>
                <a:lnTo>
                  <a:pt x="950" y="107"/>
                </a:lnTo>
                <a:lnTo>
                  <a:pt x="950" y="109"/>
                </a:lnTo>
                <a:lnTo>
                  <a:pt x="950" y="111"/>
                </a:lnTo>
                <a:lnTo>
                  <a:pt x="948" y="113"/>
                </a:lnTo>
                <a:lnTo>
                  <a:pt x="948" y="111"/>
                </a:lnTo>
                <a:lnTo>
                  <a:pt x="946" y="113"/>
                </a:lnTo>
                <a:lnTo>
                  <a:pt x="948" y="111"/>
                </a:lnTo>
                <a:lnTo>
                  <a:pt x="946" y="113"/>
                </a:lnTo>
                <a:lnTo>
                  <a:pt x="946" y="111"/>
                </a:lnTo>
                <a:lnTo>
                  <a:pt x="946" y="109"/>
                </a:lnTo>
                <a:lnTo>
                  <a:pt x="946" y="111"/>
                </a:lnTo>
                <a:lnTo>
                  <a:pt x="944" y="111"/>
                </a:lnTo>
                <a:lnTo>
                  <a:pt x="942" y="113"/>
                </a:lnTo>
                <a:lnTo>
                  <a:pt x="940" y="115"/>
                </a:lnTo>
                <a:lnTo>
                  <a:pt x="940" y="117"/>
                </a:lnTo>
                <a:lnTo>
                  <a:pt x="938" y="117"/>
                </a:lnTo>
                <a:lnTo>
                  <a:pt x="938" y="119"/>
                </a:lnTo>
                <a:lnTo>
                  <a:pt x="936" y="119"/>
                </a:lnTo>
                <a:lnTo>
                  <a:pt x="934" y="121"/>
                </a:lnTo>
                <a:lnTo>
                  <a:pt x="932" y="121"/>
                </a:lnTo>
                <a:lnTo>
                  <a:pt x="932" y="123"/>
                </a:lnTo>
                <a:lnTo>
                  <a:pt x="930" y="125"/>
                </a:lnTo>
                <a:lnTo>
                  <a:pt x="928" y="127"/>
                </a:lnTo>
                <a:lnTo>
                  <a:pt x="926" y="131"/>
                </a:lnTo>
                <a:lnTo>
                  <a:pt x="924" y="131"/>
                </a:lnTo>
                <a:lnTo>
                  <a:pt x="926" y="133"/>
                </a:lnTo>
                <a:lnTo>
                  <a:pt x="924" y="133"/>
                </a:lnTo>
                <a:lnTo>
                  <a:pt x="926" y="135"/>
                </a:lnTo>
                <a:lnTo>
                  <a:pt x="924" y="137"/>
                </a:lnTo>
                <a:lnTo>
                  <a:pt x="922" y="137"/>
                </a:lnTo>
                <a:lnTo>
                  <a:pt x="922" y="139"/>
                </a:lnTo>
                <a:lnTo>
                  <a:pt x="920" y="139"/>
                </a:lnTo>
                <a:lnTo>
                  <a:pt x="918" y="141"/>
                </a:lnTo>
                <a:lnTo>
                  <a:pt x="918" y="143"/>
                </a:lnTo>
                <a:lnTo>
                  <a:pt x="920" y="143"/>
                </a:lnTo>
                <a:lnTo>
                  <a:pt x="922" y="145"/>
                </a:lnTo>
                <a:lnTo>
                  <a:pt x="922" y="147"/>
                </a:lnTo>
                <a:lnTo>
                  <a:pt x="922" y="149"/>
                </a:lnTo>
                <a:lnTo>
                  <a:pt x="922" y="151"/>
                </a:lnTo>
                <a:lnTo>
                  <a:pt x="922" y="153"/>
                </a:lnTo>
                <a:lnTo>
                  <a:pt x="924" y="153"/>
                </a:lnTo>
                <a:lnTo>
                  <a:pt x="926" y="155"/>
                </a:lnTo>
                <a:lnTo>
                  <a:pt x="928" y="153"/>
                </a:lnTo>
                <a:lnTo>
                  <a:pt x="930" y="153"/>
                </a:lnTo>
                <a:lnTo>
                  <a:pt x="932" y="153"/>
                </a:lnTo>
                <a:lnTo>
                  <a:pt x="932" y="151"/>
                </a:lnTo>
                <a:lnTo>
                  <a:pt x="930" y="151"/>
                </a:lnTo>
                <a:lnTo>
                  <a:pt x="932" y="149"/>
                </a:lnTo>
                <a:lnTo>
                  <a:pt x="930" y="147"/>
                </a:lnTo>
                <a:lnTo>
                  <a:pt x="932" y="147"/>
                </a:lnTo>
                <a:lnTo>
                  <a:pt x="932" y="149"/>
                </a:lnTo>
                <a:lnTo>
                  <a:pt x="932" y="151"/>
                </a:lnTo>
                <a:lnTo>
                  <a:pt x="932" y="153"/>
                </a:lnTo>
                <a:lnTo>
                  <a:pt x="930" y="155"/>
                </a:lnTo>
                <a:lnTo>
                  <a:pt x="928" y="155"/>
                </a:lnTo>
                <a:lnTo>
                  <a:pt x="926" y="155"/>
                </a:lnTo>
                <a:lnTo>
                  <a:pt x="924" y="155"/>
                </a:lnTo>
                <a:lnTo>
                  <a:pt x="922" y="157"/>
                </a:lnTo>
                <a:lnTo>
                  <a:pt x="920" y="157"/>
                </a:lnTo>
                <a:lnTo>
                  <a:pt x="918" y="157"/>
                </a:lnTo>
                <a:lnTo>
                  <a:pt x="920" y="155"/>
                </a:lnTo>
                <a:lnTo>
                  <a:pt x="920" y="153"/>
                </a:lnTo>
                <a:lnTo>
                  <a:pt x="918" y="155"/>
                </a:lnTo>
                <a:lnTo>
                  <a:pt x="916" y="155"/>
                </a:lnTo>
                <a:lnTo>
                  <a:pt x="914" y="155"/>
                </a:lnTo>
                <a:lnTo>
                  <a:pt x="914" y="157"/>
                </a:lnTo>
                <a:lnTo>
                  <a:pt x="912" y="159"/>
                </a:lnTo>
                <a:lnTo>
                  <a:pt x="910" y="159"/>
                </a:lnTo>
                <a:lnTo>
                  <a:pt x="908" y="159"/>
                </a:lnTo>
                <a:lnTo>
                  <a:pt x="910" y="157"/>
                </a:lnTo>
                <a:lnTo>
                  <a:pt x="910" y="155"/>
                </a:lnTo>
                <a:lnTo>
                  <a:pt x="912" y="153"/>
                </a:lnTo>
                <a:lnTo>
                  <a:pt x="908" y="155"/>
                </a:lnTo>
                <a:lnTo>
                  <a:pt x="908" y="153"/>
                </a:lnTo>
                <a:lnTo>
                  <a:pt x="906" y="155"/>
                </a:lnTo>
                <a:lnTo>
                  <a:pt x="906" y="157"/>
                </a:lnTo>
                <a:lnTo>
                  <a:pt x="904" y="159"/>
                </a:lnTo>
                <a:lnTo>
                  <a:pt x="904" y="161"/>
                </a:lnTo>
                <a:lnTo>
                  <a:pt x="902" y="161"/>
                </a:lnTo>
                <a:lnTo>
                  <a:pt x="900" y="161"/>
                </a:lnTo>
                <a:lnTo>
                  <a:pt x="896" y="163"/>
                </a:lnTo>
                <a:lnTo>
                  <a:pt x="896" y="161"/>
                </a:lnTo>
                <a:lnTo>
                  <a:pt x="894" y="163"/>
                </a:lnTo>
                <a:lnTo>
                  <a:pt x="890" y="163"/>
                </a:lnTo>
                <a:lnTo>
                  <a:pt x="888" y="163"/>
                </a:lnTo>
                <a:lnTo>
                  <a:pt x="888" y="161"/>
                </a:lnTo>
                <a:lnTo>
                  <a:pt x="888" y="163"/>
                </a:lnTo>
                <a:lnTo>
                  <a:pt x="886" y="163"/>
                </a:lnTo>
                <a:lnTo>
                  <a:pt x="884" y="163"/>
                </a:lnTo>
                <a:lnTo>
                  <a:pt x="882" y="163"/>
                </a:lnTo>
                <a:lnTo>
                  <a:pt x="880" y="163"/>
                </a:lnTo>
                <a:lnTo>
                  <a:pt x="878" y="163"/>
                </a:lnTo>
                <a:lnTo>
                  <a:pt x="876" y="165"/>
                </a:lnTo>
                <a:lnTo>
                  <a:pt x="874" y="165"/>
                </a:lnTo>
                <a:lnTo>
                  <a:pt x="872" y="165"/>
                </a:lnTo>
                <a:lnTo>
                  <a:pt x="872" y="167"/>
                </a:lnTo>
                <a:lnTo>
                  <a:pt x="870" y="167"/>
                </a:lnTo>
                <a:lnTo>
                  <a:pt x="868" y="167"/>
                </a:lnTo>
                <a:lnTo>
                  <a:pt x="866" y="169"/>
                </a:lnTo>
                <a:lnTo>
                  <a:pt x="864" y="169"/>
                </a:lnTo>
                <a:lnTo>
                  <a:pt x="862" y="171"/>
                </a:lnTo>
                <a:lnTo>
                  <a:pt x="860" y="173"/>
                </a:lnTo>
                <a:lnTo>
                  <a:pt x="858" y="173"/>
                </a:lnTo>
                <a:lnTo>
                  <a:pt x="856" y="173"/>
                </a:lnTo>
                <a:lnTo>
                  <a:pt x="858" y="171"/>
                </a:lnTo>
                <a:lnTo>
                  <a:pt x="860" y="169"/>
                </a:lnTo>
                <a:lnTo>
                  <a:pt x="860" y="167"/>
                </a:lnTo>
                <a:lnTo>
                  <a:pt x="862" y="167"/>
                </a:lnTo>
                <a:lnTo>
                  <a:pt x="862" y="165"/>
                </a:lnTo>
                <a:lnTo>
                  <a:pt x="860" y="163"/>
                </a:lnTo>
                <a:lnTo>
                  <a:pt x="860" y="165"/>
                </a:lnTo>
                <a:lnTo>
                  <a:pt x="860" y="167"/>
                </a:lnTo>
                <a:lnTo>
                  <a:pt x="860" y="169"/>
                </a:lnTo>
                <a:lnTo>
                  <a:pt x="858" y="171"/>
                </a:lnTo>
                <a:lnTo>
                  <a:pt x="858" y="173"/>
                </a:lnTo>
                <a:lnTo>
                  <a:pt x="856" y="173"/>
                </a:lnTo>
                <a:lnTo>
                  <a:pt x="856" y="175"/>
                </a:lnTo>
                <a:lnTo>
                  <a:pt x="854" y="175"/>
                </a:lnTo>
                <a:lnTo>
                  <a:pt x="852" y="177"/>
                </a:lnTo>
                <a:lnTo>
                  <a:pt x="850" y="179"/>
                </a:lnTo>
                <a:lnTo>
                  <a:pt x="850" y="181"/>
                </a:lnTo>
                <a:lnTo>
                  <a:pt x="852" y="181"/>
                </a:lnTo>
                <a:lnTo>
                  <a:pt x="854" y="181"/>
                </a:lnTo>
                <a:lnTo>
                  <a:pt x="854" y="183"/>
                </a:lnTo>
                <a:lnTo>
                  <a:pt x="852" y="185"/>
                </a:lnTo>
                <a:lnTo>
                  <a:pt x="852" y="187"/>
                </a:lnTo>
                <a:lnTo>
                  <a:pt x="850" y="187"/>
                </a:lnTo>
                <a:lnTo>
                  <a:pt x="850" y="189"/>
                </a:lnTo>
                <a:lnTo>
                  <a:pt x="850" y="191"/>
                </a:lnTo>
                <a:lnTo>
                  <a:pt x="848" y="193"/>
                </a:lnTo>
                <a:lnTo>
                  <a:pt x="848" y="191"/>
                </a:lnTo>
                <a:lnTo>
                  <a:pt x="850" y="189"/>
                </a:lnTo>
                <a:lnTo>
                  <a:pt x="848" y="189"/>
                </a:lnTo>
                <a:lnTo>
                  <a:pt x="848" y="191"/>
                </a:lnTo>
                <a:lnTo>
                  <a:pt x="846" y="193"/>
                </a:lnTo>
                <a:lnTo>
                  <a:pt x="846" y="195"/>
                </a:lnTo>
                <a:lnTo>
                  <a:pt x="844" y="197"/>
                </a:lnTo>
                <a:lnTo>
                  <a:pt x="842" y="199"/>
                </a:lnTo>
                <a:lnTo>
                  <a:pt x="840" y="199"/>
                </a:lnTo>
                <a:lnTo>
                  <a:pt x="838" y="201"/>
                </a:lnTo>
                <a:lnTo>
                  <a:pt x="838" y="203"/>
                </a:lnTo>
                <a:lnTo>
                  <a:pt x="836" y="203"/>
                </a:lnTo>
                <a:lnTo>
                  <a:pt x="834" y="207"/>
                </a:lnTo>
                <a:lnTo>
                  <a:pt x="832" y="209"/>
                </a:lnTo>
                <a:lnTo>
                  <a:pt x="830" y="211"/>
                </a:lnTo>
                <a:lnTo>
                  <a:pt x="828" y="211"/>
                </a:lnTo>
                <a:lnTo>
                  <a:pt x="826" y="211"/>
                </a:lnTo>
                <a:lnTo>
                  <a:pt x="828" y="209"/>
                </a:lnTo>
                <a:lnTo>
                  <a:pt x="830" y="209"/>
                </a:lnTo>
                <a:lnTo>
                  <a:pt x="828" y="207"/>
                </a:lnTo>
                <a:lnTo>
                  <a:pt x="826" y="207"/>
                </a:lnTo>
                <a:lnTo>
                  <a:pt x="824" y="205"/>
                </a:lnTo>
                <a:lnTo>
                  <a:pt x="824" y="203"/>
                </a:lnTo>
                <a:lnTo>
                  <a:pt x="822" y="201"/>
                </a:lnTo>
                <a:lnTo>
                  <a:pt x="820" y="199"/>
                </a:lnTo>
                <a:lnTo>
                  <a:pt x="822" y="199"/>
                </a:lnTo>
                <a:lnTo>
                  <a:pt x="822" y="197"/>
                </a:lnTo>
                <a:lnTo>
                  <a:pt x="824" y="195"/>
                </a:lnTo>
                <a:lnTo>
                  <a:pt x="826" y="193"/>
                </a:lnTo>
                <a:lnTo>
                  <a:pt x="828" y="193"/>
                </a:lnTo>
                <a:lnTo>
                  <a:pt x="830" y="193"/>
                </a:lnTo>
                <a:lnTo>
                  <a:pt x="830" y="191"/>
                </a:lnTo>
                <a:lnTo>
                  <a:pt x="828" y="193"/>
                </a:lnTo>
                <a:lnTo>
                  <a:pt x="826" y="193"/>
                </a:lnTo>
                <a:lnTo>
                  <a:pt x="824" y="195"/>
                </a:lnTo>
                <a:lnTo>
                  <a:pt x="822" y="197"/>
                </a:lnTo>
                <a:lnTo>
                  <a:pt x="820" y="201"/>
                </a:lnTo>
                <a:lnTo>
                  <a:pt x="822" y="203"/>
                </a:lnTo>
                <a:lnTo>
                  <a:pt x="822" y="205"/>
                </a:lnTo>
                <a:lnTo>
                  <a:pt x="820" y="207"/>
                </a:lnTo>
                <a:lnTo>
                  <a:pt x="820" y="209"/>
                </a:lnTo>
                <a:lnTo>
                  <a:pt x="822" y="211"/>
                </a:lnTo>
                <a:lnTo>
                  <a:pt x="822" y="213"/>
                </a:lnTo>
                <a:lnTo>
                  <a:pt x="822" y="215"/>
                </a:lnTo>
                <a:lnTo>
                  <a:pt x="824" y="215"/>
                </a:lnTo>
                <a:lnTo>
                  <a:pt x="822" y="217"/>
                </a:lnTo>
                <a:lnTo>
                  <a:pt x="820" y="219"/>
                </a:lnTo>
                <a:lnTo>
                  <a:pt x="822" y="219"/>
                </a:lnTo>
                <a:lnTo>
                  <a:pt x="822" y="221"/>
                </a:lnTo>
                <a:lnTo>
                  <a:pt x="822" y="223"/>
                </a:lnTo>
                <a:lnTo>
                  <a:pt x="822" y="221"/>
                </a:lnTo>
                <a:lnTo>
                  <a:pt x="820" y="223"/>
                </a:lnTo>
                <a:lnTo>
                  <a:pt x="820" y="225"/>
                </a:lnTo>
                <a:lnTo>
                  <a:pt x="818" y="225"/>
                </a:lnTo>
                <a:lnTo>
                  <a:pt x="816" y="227"/>
                </a:lnTo>
                <a:lnTo>
                  <a:pt x="814" y="229"/>
                </a:lnTo>
                <a:lnTo>
                  <a:pt x="814" y="231"/>
                </a:lnTo>
                <a:lnTo>
                  <a:pt x="812" y="231"/>
                </a:lnTo>
                <a:lnTo>
                  <a:pt x="812" y="233"/>
                </a:lnTo>
                <a:lnTo>
                  <a:pt x="810" y="235"/>
                </a:lnTo>
                <a:lnTo>
                  <a:pt x="808" y="237"/>
                </a:lnTo>
                <a:lnTo>
                  <a:pt x="806" y="239"/>
                </a:lnTo>
                <a:lnTo>
                  <a:pt x="806" y="241"/>
                </a:lnTo>
                <a:lnTo>
                  <a:pt x="804" y="241"/>
                </a:lnTo>
                <a:lnTo>
                  <a:pt x="802" y="243"/>
                </a:lnTo>
                <a:lnTo>
                  <a:pt x="802" y="245"/>
                </a:lnTo>
                <a:lnTo>
                  <a:pt x="800" y="247"/>
                </a:lnTo>
                <a:lnTo>
                  <a:pt x="800" y="249"/>
                </a:lnTo>
                <a:lnTo>
                  <a:pt x="798" y="249"/>
                </a:lnTo>
                <a:lnTo>
                  <a:pt x="798" y="247"/>
                </a:lnTo>
                <a:lnTo>
                  <a:pt x="798" y="245"/>
                </a:lnTo>
                <a:lnTo>
                  <a:pt x="800" y="243"/>
                </a:lnTo>
                <a:lnTo>
                  <a:pt x="800" y="241"/>
                </a:lnTo>
                <a:lnTo>
                  <a:pt x="802" y="239"/>
                </a:lnTo>
                <a:lnTo>
                  <a:pt x="802" y="237"/>
                </a:lnTo>
                <a:lnTo>
                  <a:pt x="804" y="237"/>
                </a:lnTo>
                <a:lnTo>
                  <a:pt x="806" y="235"/>
                </a:lnTo>
                <a:lnTo>
                  <a:pt x="806" y="233"/>
                </a:lnTo>
                <a:lnTo>
                  <a:pt x="808" y="231"/>
                </a:lnTo>
                <a:lnTo>
                  <a:pt x="806" y="231"/>
                </a:lnTo>
                <a:lnTo>
                  <a:pt x="804" y="233"/>
                </a:lnTo>
                <a:lnTo>
                  <a:pt x="806" y="231"/>
                </a:lnTo>
                <a:lnTo>
                  <a:pt x="808" y="229"/>
                </a:lnTo>
                <a:lnTo>
                  <a:pt x="806" y="227"/>
                </a:lnTo>
                <a:lnTo>
                  <a:pt x="806" y="225"/>
                </a:lnTo>
                <a:lnTo>
                  <a:pt x="806" y="223"/>
                </a:lnTo>
                <a:lnTo>
                  <a:pt x="806" y="225"/>
                </a:lnTo>
                <a:lnTo>
                  <a:pt x="804" y="225"/>
                </a:lnTo>
                <a:lnTo>
                  <a:pt x="804" y="227"/>
                </a:lnTo>
                <a:lnTo>
                  <a:pt x="802" y="225"/>
                </a:lnTo>
                <a:lnTo>
                  <a:pt x="800" y="223"/>
                </a:lnTo>
                <a:lnTo>
                  <a:pt x="802" y="221"/>
                </a:lnTo>
                <a:lnTo>
                  <a:pt x="804" y="219"/>
                </a:lnTo>
                <a:lnTo>
                  <a:pt x="802" y="219"/>
                </a:lnTo>
                <a:lnTo>
                  <a:pt x="804" y="219"/>
                </a:lnTo>
                <a:lnTo>
                  <a:pt x="806" y="219"/>
                </a:lnTo>
                <a:lnTo>
                  <a:pt x="804" y="217"/>
                </a:lnTo>
                <a:lnTo>
                  <a:pt x="804" y="215"/>
                </a:lnTo>
                <a:lnTo>
                  <a:pt x="802" y="215"/>
                </a:lnTo>
                <a:lnTo>
                  <a:pt x="804" y="213"/>
                </a:lnTo>
                <a:lnTo>
                  <a:pt x="806" y="215"/>
                </a:lnTo>
                <a:lnTo>
                  <a:pt x="806" y="213"/>
                </a:lnTo>
                <a:lnTo>
                  <a:pt x="806" y="211"/>
                </a:lnTo>
                <a:lnTo>
                  <a:pt x="804" y="211"/>
                </a:lnTo>
                <a:lnTo>
                  <a:pt x="802" y="213"/>
                </a:lnTo>
                <a:lnTo>
                  <a:pt x="804" y="211"/>
                </a:lnTo>
                <a:lnTo>
                  <a:pt x="806" y="211"/>
                </a:lnTo>
                <a:lnTo>
                  <a:pt x="808" y="209"/>
                </a:lnTo>
                <a:lnTo>
                  <a:pt x="808" y="207"/>
                </a:lnTo>
                <a:lnTo>
                  <a:pt x="806" y="209"/>
                </a:lnTo>
                <a:lnTo>
                  <a:pt x="806" y="207"/>
                </a:lnTo>
                <a:lnTo>
                  <a:pt x="808" y="205"/>
                </a:lnTo>
                <a:lnTo>
                  <a:pt x="810" y="203"/>
                </a:lnTo>
                <a:lnTo>
                  <a:pt x="812" y="203"/>
                </a:lnTo>
                <a:lnTo>
                  <a:pt x="814" y="203"/>
                </a:lnTo>
                <a:lnTo>
                  <a:pt x="816" y="203"/>
                </a:lnTo>
                <a:lnTo>
                  <a:pt x="814" y="201"/>
                </a:lnTo>
                <a:lnTo>
                  <a:pt x="816" y="201"/>
                </a:lnTo>
                <a:lnTo>
                  <a:pt x="816" y="199"/>
                </a:lnTo>
                <a:lnTo>
                  <a:pt x="814" y="199"/>
                </a:lnTo>
                <a:lnTo>
                  <a:pt x="814" y="201"/>
                </a:lnTo>
                <a:lnTo>
                  <a:pt x="814" y="199"/>
                </a:lnTo>
                <a:lnTo>
                  <a:pt x="812" y="199"/>
                </a:lnTo>
                <a:lnTo>
                  <a:pt x="812" y="201"/>
                </a:lnTo>
                <a:lnTo>
                  <a:pt x="810" y="201"/>
                </a:lnTo>
                <a:lnTo>
                  <a:pt x="808" y="203"/>
                </a:lnTo>
                <a:lnTo>
                  <a:pt x="810" y="201"/>
                </a:lnTo>
                <a:lnTo>
                  <a:pt x="808" y="201"/>
                </a:lnTo>
                <a:lnTo>
                  <a:pt x="808" y="203"/>
                </a:lnTo>
                <a:lnTo>
                  <a:pt x="806" y="201"/>
                </a:lnTo>
                <a:lnTo>
                  <a:pt x="806" y="203"/>
                </a:lnTo>
                <a:lnTo>
                  <a:pt x="804" y="203"/>
                </a:lnTo>
                <a:lnTo>
                  <a:pt x="804" y="205"/>
                </a:lnTo>
                <a:lnTo>
                  <a:pt x="802" y="205"/>
                </a:lnTo>
                <a:lnTo>
                  <a:pt x="802" y="207"/>
                </a:lnTo>
                <a:lnTo>
                  <a:pt x="804" y="209"/>
                </a:lnTo>
                <a:lnTo>
                  <a:pt x="802" y="209"/>
                </a:lnTo>
                <a:lnTo>
                  <a:pt x="802" y="211"/>
                </a:lnTo>
                <a:lnTo>
                  <a:pt x="800" y="209"/>
                </a:lnTo>
                <a:lnTo>
                  <a:pt x="800" y="211"/>
                </a:lnTo>
                <a:lnTo>
                  <a:pt x="800" y="213"/>
                </a:lnTo>
                <a:lnTo>
                  <a:pt x="798" y="215"/>
                </a:lnTo>
                <a:lnTo>
                  <a:pt x="798" y="217"/>
                </a:lnTo>
                <a:lnTo>
                  <a:pt x="798" y="219"/>
                </a:lnTo>
                <a:lnTo>
                  <a:pt x="798" y="221"/>
                </a:lnTo>
                <a:lnTo>
                  <a:pt x="798" y="223"/>
                </a:lnTo>
                <a:lnTo>
                  <a:pt x="798" y="225"/>
                </a:lnTo>
                <a:lnTo>
                  <a:pt x="796" y="223"/>
                </a:lnTo>
                <a:lnTo>
                  <a:pt x="796" y="221"/>
                </a:lnTo>
                <a:lnTo>
                  <a:pt x="796" y="219"/>
                </a:lnTo>
                <a:lnTo>
                  <a:pt x="796" y="217"/>
                </a:lnTo>
                <a:lnTo>
                  <a:pt x="796" y="219"/>
                </a:lnTo>
                <a:lnTo>
                  <a:pt x="794" y="221"/>
                </a:lnTo>
                <a:lnTo>
                  <a:pt x="796" y="221"/>
                </a:lnTo>
                <a:lnTo>
                  <a:pt x="796" y="223"/>
                </a:lnTo>
                <a:lnTo>
                  <a:pt x="798" y="225"/>
                </a:lnTo>
                <a:lnTo>
                  <a:pt x="798" y="227"/>
                </a:lnTo>
                <a:lnTo>
                  <a:pt x="798" y="229"/>
                </a:lnTo>
                <a:lnTo>
                  <a:pt x="796" y="227"/>
                </a:lnTo>
                <a:lnTo>
                  <a:pt x="794" y="227"/>
                </a:lnTo>
                <a:lnTo>
                  <a:pt x="792" y="225"/>
                </a:lnTo>
                <a:lnTo>
                  <a:pt x="792" y="223"/>
                </a:lnTo>
                <a:lnTo>
                  <a:pt x="790" y="223"/>
                </a:lnTo>
                <a:lnTo>
                  <a:pt x="790" y="225"/>
                </a:lnTo>
                <a:lnTo>
                  <a:pt x="788" y="223"/>
                </a:lnTo>
                <a:lnTo>
                  <a:pt x="788" y="221"/>
                </a:lnTo>
                <a:lnTo>
                  <a:pt x="786" y="223"/>
                </a:lnTo>
                <a:lnTo>
                  <a:pt x="784" y="221"/>
                </a:lnTo>
                <a:lnTo>
                  <a:pt x="786" y="221"/>
                </a:lnTo>
                <a:lnTo>
                  <a:pt x="786" y="219"/>
                </a:lnTo>
                <a:lnTo>
                  <a:pt x="788" y="217"/>
                </a:lnTo>
                <a:lnTo>
                  <a:pt x="790" y="217"/>
                </a:lnTo>
                <a:lnTo>
                  <a:pt x="790" y="215"/>
                </a:lnTo>
                <a:lnTo>
                  <a:pt x="792" y="213"/>
                </a:lnTo>
                <a:lnTo>
                  <a:pt x="790" y="213"/>
                </a:lnTo>
                <a:lnTo>
                  <a:pt x="790" y="215"/>
                </a:lnTo>
                <a:lnTo>
                  <a:pt x="788" y="217"/>
                </a:lnTo>
                <a:lnTo>
                  <a:pt x="786" y="217"/>
                </a:lnTo>
                <a:lnTo>
                  <a:pt x="786" y="219"/>
                </a:lnTo>
                <a:lnTo>
                  <a:pt x="784" y="219"/>
                </a:lnTo>
                <a:lnTo>
                  <a:pt x="784" y="221"/>
                </a:lnTo>
                <a:lnTo>
                  <a:pt x="784" y="223"/>
                </a:lnTo>
                <a:lnTo>
                  <a:pt x="782" y="223"/>
                </a:lnTo>
                <a:lnTo>
                  <a:pt x="784" y="225"/>
                </a:lnTo>
                <a:lnTo>
                  <a:pt x="786" y="223"/>
                </a:lnTo>
                <a:lnTo>
                  <a:pt x="788" y="225"/>
                </a:lnTo>
                <a:lnTo>
                  <a:pt x="788" y="227"/>
                </a:lnTo>
                <a:lnTo>
                  <a:pt x="790" y="227"/>
                </a:lnTo>
                <a:lnTo>
                  <a:pt x="792" y="227"/>
                </a:lnTo>
                <a:lnTo>
                  <a:pt x="794" y="227"/>
                </a:lnTo>
                <a:lnTo>
                  <a:pt x="794" y="229"/>
                </a:lnTo>
                <a:lnTo>
                  <a:pt x="796" y="231"/>
                </a:lnTo>
                <a:lnTo>
                  <a:pt x="798" y="233"/>
                </a:lnTo>
                <a:lnTo>
                  <a:pt x="796" y="235"/>
                </a:lnTo>
                <a:lnTo>
                  <a:pt x="796" y="237"/>
                </a:lnTo>
                <a:lnTo>
                  <a:pt x="794" y="239"/>
                </a:lnTo>
                <a:lnTo>
                  <a:pt x="792" y="237"/>
                </a:lnTo>
                <a:lnTo>
                  <a:pt x="792" y="235"/>
                </a:lnTo>
                <a:lnTo>
                  <a:pt x="790" y="235"/>
                </a:lnTo>
                <a:lnTo>
                  <a:pt x="790" y="233"/>
                </a:lnTo>
                <a:lnTo>
                  <a:pt x="788" y="231"/>
                </a:lnTo>
                <a:lnTo>
                  <a:pt x="788" y="229"/>
                </a:lnTo>
                <a:lnTo>
                  <a:pt x="788" y="231"/>
                </a:lnTo>
                <a:lnTo>
                  <a:pt x="788" y="233"/>
                </a:lnTo>
                <a:lnTo>
                  <a:pt x="790" y="235"/>
                </a:lnTo>
                <a:lnTo>
                  <a:pt x="790" y="237"/>
                </a:lnTo>
                <a:lnTo>
                  <a:pt x="792" y="239"/>
                </a:lnTo>
                <a:lnTo>
                  <a:pt x="794" y="241"/>
                </a:lnTo>
                <a:lnTo>
                  <a:pt x="796" y="241"/>
                </a:lnTo>
                <a:lnTo>
                  <a:pt x="794" y="243"/>
                </a:lnTo>
                <a:lnTo>
                  <a:pt x="792" y="243"/>
                </a:lnTo>
                <a:lnTo>
                  <a:pt x="792" y="245"/>
                </a:lnTo>
                <a:lnTo>
                  <a:pt x="790" y="247"/>
                </a:lnTo>
                <a:lnTo>
                  <a:pt x="788" y="245"/>
                </a:lnTo>
                <a:lnTo>
                  <a:pt x="788" y="243"/>
                </a:lnTo>
                <a:lnTo>
                  <a:pt x="786" y="241"/>
                </a:lnTo>
                <a:lnTo>
                  <a:pt x="788" y="243"/>
                </a:lnTo>
                <a:lnTo>
                  <a:pt x="788" y="245"/>
                </a:lnTo>
                <a:lnTo>
                  <a:pt x="790" y="247"/>
                </a:lnTo>
                <a:lnTo>
                  <a:pt x="792" y="249"/>
                </a:lnTo>
                <a:lnTo>
                  <a:pt x="790" y="251"/>
                </a:lnTo>
                <a:lnTo>
                  <a:pt x="788" y="253"/>
                </a:lnTo>
                <a:lnTo>
                  <a:pt x="788" y="251"/>
                </a:lnTo>
                <a:lnTo>
                  <a:pt x="786" y="249"/>
                </a:lnTo>
                <a:lnTo>
                  <a:pt x="786" y="247"/>
                </a:lnTo>
                <a:lnTo>
                  <a:pt x="784" y="247"/>
                </a:lnTo>
                <a:lnTo>
                  <a:pt x="782" y="247"/>
                </a:lnTo>
                <a:lnTo>
                  <a:pt x="780" y="245"/>
                </a:lnTo>
                <a:lnTo>
                  <a:pt x="778" y="245"/>
                </a:lnTo>
                <a:lnTo>
                  <a:pt x="780" y="245"/>
                </a:lnTo>
                <a:lnTo>
                  <a:pt x="782" y="247"/>
                </a:lnTo>
                <a:lnTo>
                  <a:pt x="784" y="247"/>
                </a:lnTo>
                <a:lnTo>
                  <a:pt x="786" y="249"/>
                </a:lnTo>
                <a:lnTo>
                  <a:pt x="786" y="251"/>
                </a:lnTo>
                <a:lnTo>
                  <a:pt x="788" y="253"/>
                </a:lnTo>
                <a:lnTo>
                  <a:pt x="786" y="255"/>
                </a:lnTo>
                <a:lnTo>
                  <a:pt x="788" y="253"/>
                </a:lnTo>
                <a:lnTo>
                  <a:pt x="790" y="255"/>
                </a:lnTo>
                <a:lnTo>
                  <a:pt x="790" y="253"/>
                </a:lnTo>
                <a:lnTo>
                  <a:pt x="796" y="253"/>
                </a:lnTo>
                <a:lnTo>
                  <a:pt x="796" y="255"/>
                </a:lnTo>
                <a:lnTo>
                  <a:pt x="796" y="257"/>
                </a:lnTo>
                <a:lnTo>
                  <a:pt x="796" y="259"/>
                </a:lnTo>
                <a:lnTo>
                  <a:pt x="796" y="261"/>
                </a:lnTo>
                <a:lnTo>
                  <a:pt x="796" y="263"/>
                </a:lnTo>
                <a:lnTo>
                  <a:pt x="796" y="265"/>
                </a:lnTo>
                <a:lnTo>
                  <a:pt x="796" y="267"/>
                </a:lnTo>
                <a:lnTo>
                  <a:pt x="796" y="269"/>
                </a:lnTo>
                <a:lnTo>
                  <a:pt x="796" y="271"/>
                </a:lnTo>
                <a:lnTo>
                  <a:pt x="796" y="273"/>
                </a:lnTo>
                <a:lnTo>
                  <a:pt x="796" y="275"/>
                </a:lnTo>
                <a:lnTo>
                  <a:pt x="796" y="273"/>
                </a:lnTo>
                <a:lnTo>
                  <a:pt x="796" y="271"/>
                </a:lnTo>
                <a:lnTo>
                  <a:pt x="796" y="269"/>
                </a:lnTo>
                <a:lnTo>
                  <a:pt x="794" y="267"/>
                </a:lnTo>
                <a:lnTo>
                  <a:pt x="796" y="265"/>
                </a:lnTo>
                <a:lnTo>
                  <a:pt x="796" y="263"/>
                </a:lnTo>
                <a:lnTo>
                  <a:pt x="796" y="261"/>
                </a:lnTo>
                <a:lnTo>
                  <a:pt x="794" y="259"/>
                </a:lnTo>
                <a:lnTo>
                  <a:pt x="794" y="261"/>
                </a:lnTo>
                <a:lnTo>
                  <a:pt x="792" y="261"/>
                </a:lnTo>
                <a:lnTo>
                  <a:pt x="792" y="263"/>
                </a:lnTo>
                <a:lnTo>
                  <a:pt x="794" y="265"/>
                </a:lnTo>
                <a:lnTo>
                  <a:pt x="794" y="267"/>
                </a:lnTo>
                <a:lnTo>
                  <a:pt x="794" y="269"/>
                </a:lnTo>
                <a:lnTo>
                  <a:pt x="794" y="271"/>
                </a:lnTo>
                <a:lnTo>
                  <a:pt x="794" y="269"/>
                </a:lnTo>
                <a:lnTo>
                  <a:pt x="792" y="267"/>
                </a:lnTo>
                <a:lnTo>
                  <a:pt x="790" y="269"/>
                </a:lnTo>
                <a:lnTo>
                  <a:pt x="788" y="267"/>
                </a:lnTo>
                <a:lnTo>
                  <a:pt x="790" y="269"/>
                </a:lnTo>
                <a:lnTo>
                  <a:pt x="788" y="269"/>
                </a:lnTo>
                <a:lnTo>
                  <a:pt x="786" y="269"/>
                </a:lnTo>
                <a:lnTo>
                  <a:pt x="786" y="271"/>
                </a:lnTo>
                <a:lnTo>
                  <a:pt x="784" y="269"/>
                </a:lnTo>
                <a:lnTo>
                  <a:pt x="784" y="271"/>
                </a:lnTo>
                <a:lnTo>
                  <a:pt x="782" y="271"/>
                </a:lnTo>
                <a:lnTo>
                  <a:pt x="782" y="273"/>
                </a:lnTo>
                <a:lnTo>
                  <a:pt x="780" y="271"/>
                </a:lnTo>
                <a:lnTo>
                  <a:pt x="778" y="269"/>
                </a:lnTo>
                <a:lnTo>
                  <a:pt x="780" y="267"/>
                </a:lnTo>
                <a:lnTo>
                  <a:pt x="778" y="269"/>
                </a:lnTo>
                <a:lnTo>
                  <a:pt x="778" y="271"/>
                </a:lnTo>
                <a:lnTo>
                  <a:pt x="778" y="273"/>
                </a:lnTo>
                <a:lnTo>
                  <a:pt x="780" y="273"/>
                </a:lnTo>
                <a:lnTo>
                  <a:pt x="782" y="273"/>
                </a:lnTo>
                <a:lnTo>
                  <a:pt x="784" y="273"/>
                </a:lnTo>
                <a:lnTo>
                  <a:pt x="786" y="273"/>
                </a:lnTo>
                <a:lnTo>
                  <a:pt x="788" y="273"/>
                </a:lnTo>
                <a:lnTo>
                  <a:pt x="788" y="275"/>
                </a:lnTo>
                <a:lnTo>
                  <a:pt x="788" y="277"/>
                </a:lnTo>
                <a:lnTo>
                  <a:pt x="786" y="279"/>
                </a:lnTo>
                <a:lnTo>
                  <a:pt x="788" y="279"/>
                </a:lnTo>
                <a:lnTo>
                  <a:pt x="788" y="277"/>
                </a:lnTo>
                <a:lnTo>
                  <a:pt x="790" y="275"/>
                </a:lnTo>
                <a:lnTo>
                  <a:pt x="792" y="273"/>
                </a:lnTo>
                <a:lnTo>
                  <a:pt x="794" y="275"/>
                </a:lnTo>
                <a:lnTo>
                  <a:pt x="792" y="277"/>
                </a:lnTo>
                <a:lnTo>
                  <a:pt x="792" y="279"/>
                </a:lnTo>
                <a:lnTo>
                  <a:pt x="792" y="281"/>
                </a:lnTo>
                <a:lnTo>
                  <a:pt x="790" y="281"/>
                </a:lnTo>
                <a:lnTo>
                  <a:pt x="788" y="281"/>
                </a:lnTo>
                <a:lnTo>
                  <a:pt x="786" y="283"/>
                </a:lnTo>
                <a:lnTo>
                  <a:pt x="784" y="285"/>
                </a:lnTo>
                <a:lnTo>
                  <a:pt x="782" y="287"/>
                </a:lnTo>
                <a:lnTo>
                  <a:pt x="782" y="285"/>
                </a:lnTo>
                <a:lnTo>
                  <a:pt x="780" y="285"/>
                </a:lnTo>
                <a:lnTo>
                  <a:pt x="778" y="285"/>
                </a:lnTo>
                <a:lnTo>
                  <a:pt x="776" y="283"/>
                </a:lnTo>
                <a:lnTo>
                  <a:pt x="778" y="283"/>
                </a:lnTo>
                <a:lnTo>
                  <a:pt x="776" y="283"/>
                </a:lnTo>
                <a:lnTo>
                  <a:pt x="776" y="285"/>
                </a:lnTo>
                <a:lnTo>
                  <a:pt x="774" y="285"/>
                </a:lnTo>
                <a:lnTo>
                  <a:pt x="772" y="283"/>
                </a:lnTo>
                <a:lnTo>
                  <a:pt x="770" y="283"/>
                </a:lnTo>
                <a:lnTo>
                  <a:pt x="768" y="283"/>
                </a:lnTo>
                <a:lnTo>
                  <a:pt x="770" y="283"/>
                </a:lnTo>
                <a:lnTo>
                  <a:pt x="772" y="285"/>
                </a:lnTo>
                <a:lnTo>
                  <a:pt x="774" y="285"/>
                </a:lnTo>
                <a:lnTo>
                  <a:pt x="776" y="287"/>
                </a:lnTo>
                <a:lnTo>
                  <a:pt x="776" y="289"/>
                </a:lnTo>
                <a:lnTo>
                  <a:pt x="774" y="289"/>
                </a:lnTo>
                <a:lnTo>
                  <a:pt x="774" y="291"/>
                </a:lnTo>
                <a:lnTo>
                  <a:pt x="772" y="291"/>
                </a:lnTo>
                <a:lnTo>
                  <a:pt x="770" y="293"/>
                </a:lnTo>
                <a:lnTo>
                  <a:pt x="768" y="293"/>
                </a:lnTo>
                <a:lnTo>
                  <a:pt x="766" y="291"/>
                </a:lnTo>
                <a:lnTo>
                  <a:pt x="766" y="293"/>
                </a:lnTo>
                <a:lnTo>
                  <a:pt x="768" y="293"/>
                </a:lnTo>
                <a:lnTo>
                  <a:pt x="768" y="295"/>
                </a:lnTo>
                <a:lnTo>
                  <a:pt x="770" y="295"/>
                </a:lnTo>
                <a:lnTo>
                  <a:pt x="772" y="293"/>
                </a:lnTo>
                <a:lnTo>
                  <a:pt x="774" y="293"/>
                </a:lnTo>
                <a:lnTo>
                  <a:pt x="776" y="293"/>
                </a:lnTo>
                <a:lnTo>
                  <a:pt x="776" y="295"/>
                </a:lnTo>
                <a:lnTo>
                  <a:pt x="778" y="293"/>
                </a:lnTo>
                <a:lnTo>
                  <a:pt x="778" y="295"/>
                </a:lnTo>
                <a:lnTo>
                  <a:pt x="776" y="295"/>
                </a:lnTo>
                <a:lnTo>
                  <a:pt x="774" y="297"/>
                </a:lnTo>
                <a:lnTo>
                  <a:pt x="772" y="299"/>
                </a:lnTo>
                <a:lnTo>
                  <a:pt x="770" y="297"/>
                </a:lnTo>
                <a:lnTo>
                  <a:pt x="768" y="299"/>
                </a:lnTo>
                <a:lnTo>
                  <a:pt x="770" y="299"/>
                </a:lnTo>
                <a:lnTo>
                  <a:pt x="768" y="299"/>
                </a:lnTo>
                <a:lnTo>
                  <a:pt x="766" y="299"/>
                </a:lnTo>
                <a:lnTo>
                  <a:pt x="764" y="299"/>
                </a:lnTo>
                <a:lnTo>
                  <a:pt x="762" y="299"/>
                </a:lnTo>
                <a:lnTo>
                  <a:pt x="760" y="301"/>
                </a:lnTo>
                <a:lnTo>
                  <a:pt x="758" y="301"/>
                </a:lnTo>
                <a:lnTo>
                  <a:pt x="758" y="299"/>
                </a:lnTo>
                <a:lnTo>
                  <a:pt x="756" y="301"/>
                </a:lnTo>
                <a:lnTo>
                  <a:pt x="756" y="303"/>
                </a:lnTo>
                <a:lnTo>
                  <a:pt x="754" y="303"/>
                </a:lnTo>
                <a:lnTo>
                  <a:pt x="752" y="305"/>
                </a:lnTo>
                <a:lnTo>
                  <a:pt x="750" y="307"/>
                </a:lnTo>
                <a:lnTo>
                  <a:pt x="746" y="311"/>
                </a:lnTo>
                <a:lnTo>
                  <a:pt x="746" y="313"/>
                </a:lnTo>
                <a:lnTo>
                  <a:pt x="744" y="315"/>
                </a:lnTo>
                <a:lnTo>
                  <a:pt x="744" y="313"/>
                </a:lnTo>
                <a:lnTo>
                  <a:pt x="744" y="311"/>
                </a:lnTo>
                <a:lnTo>
                  <a:pt x="744" y="313"/>
                </a:lnTo>
                <a:lnTo>
                  <a:pt x="744" y="315"/>
                </a:lnTo>
                <a:lnTo>
                  <a:pt x="742" y="317"/>
                </a:lnTo>
                <a:lnTo>
                  <a:pt x="740" y="315"/>
                </a:lnTo>
                <a:lnTo>
                  <a:pt x="738" y="315"/>
                </a:lnTo>
                <a:lnTo>
                  <a:pt x="734" y="315"/>
                </a:lnTo>
                <a:lnTo>
                  <a:pt x="732" y="317"/>
                </a:lnTo>
                <a:lnTo>
                  <a:pt x="730" y="317"/>
                </a:lnTo>
                <a:lnTo>
                  <a:pt x="726" y="319"/>
                </a:lnTo>
                <a:lnTo>
                  <a:pt x="724" y="321"/>
                </a:lnTo>
                <a:lnTo>
                  <a:pt x="724" y="323"/>
                </a:lnTo>
                <a:lnTo>
                  <a:pt x="722" y="325"/>
                </a:lnTo>
                <a:lnTo>
                  <a:pt x="720" y="325"/>
                </a:lnTo>
                <a:lnTo>
                  <a:pt x="718" y="327"/>
                </a:lnTo>
                <a:lnTo>
                  <a:pt x="718" y="329"/>
                </a:lnTo>
                <a:lnTo>
                  <a:pt x="716" y="327"/>
                </a:lnTo>
                <a:lnTo>
                  <a:pt x="718" y="325"/>
                </a:lnTo>
                <a:lnTo>
                  <a:pt x="716" y="327"/>
                </a:lnTo>
                <a:lnTo>
                  <a:pt x="716" y="329"/>
                </a:lnTo>
                <a:lnTo>
                  <a:pt x="716" y="331"/>
                </a:lnTo>
                <a:lnTo>
                  <a:pt x="714" y="331"/>
                </a:lnTo>
                <a:lnTo>
                  <a:pt x="714" y="333"/>
                </a:lnTo>
                <a:lnTo>
                  <a:pt x="712" y="335"/>
                </a:lnTo>
                <a:lnTo>
                  <a:pt x="710" y="333"/>
                </a:lnTo>
                <a:lnTo>
                  <a:pt x="710" y="335"/>
                </a:lnTo>
                <a:lnTo>
                  <a:pt x="708" y="337"/>
                </a:lnTo>
                <a:lnTo>
                  <a:pt x="706" y="337"/>
                </a:lnTo>
                <a:lnTo>
                  <a:pt x="704" y="339"/>
                </a:lnTo>
                <a:lnTo>
                  <a:pt x="702" y="337"/>
                </a:lnTo>
                <a:lnTo>
                  <a:pt x="702" y="339"/>
                </a:lnTo>
                <a:lnTo>
                  <a:pt x="702" y="341"/>
                </a:lnTo>
                <a:lnTo>
                  <a:pt x="700" y="343"/>
                </a:lnTo>
                <a:lnTo>
                  <a:pt x="698" y="343"/>
                </a:lnTo>
                <a:lnTo>
                  <a:pt x="694" y="345"/>
                </a:lnTo>
                <a:lnTo>
                  <a:pt x="692" y="345"/>
                </a:lnTo>
                <a:lnTo>
                  <a:pt x="690" y="345"/>
                </a:lnTo>
                <a:lnTo>
                  <a:pt x="688" y="345"/>
                </a:lnTo>
                <a:lnTo>
                  <a:pt x="690" y="345"/>
                </a:lnTo>
                <a:lnTo>
                  <a:pt x="688" y="347"/>
                </a:lnTo>
                <a:lnTo>
                  <a:pt x="690" y="347"/>
                </a:lnTo>
                <a:lnTo>
                  <a:pt x="688" y="349"/>
                </a:lnTo>
                <a:lnTo>
                  <a:pt x="690" y="349"/>
                </a:lnTo>
                <a:lnTo>
                  <a:pt x="688" y="349"/>
                </a:lnTo>
                <a:lnTo>
                  <a:pt x="686" y="349"/>
                </a:lnTo>
                <a:lnTo>
                  <a:pt x="686" y="347"/>
                </a:lnTo>
                <a:lnTo>
                  <a:pt x="686" y="349"/>
                </a:lnTo>
                <a:lnTo>
                  <a:pt x="686" y="347"/>
                </a:lnTo>
                <a:lnTo>
                  <a:pt x="684" y="345"/>
                </a:lnTo>
                <a:lnTo>
                  <a:pt x="684" y="347"/>
                </a:lnTo>
                <a:lnTo>
                  <a:pt x="684" y="349"/>
                </a:lnTo>
                <a:lnTo>
                  <a:pt x="686" y="351"/>
                </a:lnTo>
                <a:lnTo>
                  <a:pt x="684" y="353"/>
                </a:lnTo>
                <a:lnTo>
                  <a:pt x="682" y="353"/>
                </a:lnTo>
                <a:lnTo>
                  <a:pt x="684" y="351"/>
                </a:lnTo>
                <a:lnTo>
                  <a:pt x="682" y="353"/>
                </a:lnTo>
                <a:lnTo>
                  <a:pt x="682" y="355"/>
                </a:lnTo>
                <a:lnTo>
                  <a:pt x="680" y="355"/>
                </a:lnTo>
                <a:lnTo>
                  <a:pt x="680" y="357"/>
                </a:lnTo>
                <a:lnTo>
                  <a:pt x="678" y="357"/>
                </a:lnTo>
                <a:lnTo>
                  <a:pt x="676" y="359"/>
                </a:lnTo>
                <a:lnTo>
                  <a:pt x="676" y="361"/>
                </a:lnTo>
                <a:lnTo>
                  <a:pt x="674" y="361"/>
                </a:lnTo>
                <a:lnTo>
                  <a:pt x="672" y="361"/>
                </a:lnTo>
                <a:lnTo>
                  <a:pt x="674" y="363"/>
                </a:lnTo>
                <a:lnTo>
                  <a:pt x="674" y="361"/>
                </a:lnTo>
                <a:lnTo>
                  <a:pt x="674" y="363"/>
                </a:lnTo>
                <a:lnTo>
                  <a:pt x="672" y="365"/>
                </a:lnTo>
                <a:lnTo>
                  <a:pt x="670" y="365"/>
                </a:lnTo>
                <a:lnTo>
                  <a:pt x="672" y="367"/>
                </a:lnTo>
                <a:lnTo>
                  <a:pt x="670" y="369"/>
                </a:lnTo>
                <a:lnTo>
                  <a:pt x="670" y="367"/>
                </a:lnTo>
                <a:lnTo>
                  <a:pt x="670" y="369"/>
                </a:lnTo>
                <a:lnTo>
                  <a:pt x="668" y="369"/>
                </a:lnTo>
                <a:lnTo>
                  <a:pt x="666" y="369"/>
                </a:lnTo>
                <a:lnTo>
                  <a:pt x="668" y="369"/>
                </a:lnTo>
                <a:lnTo>
                  <a:pt x="670" y="371"/>
                </a:lnTo>
                <a:lnTo>
                  <a:pt x="668" y="373"/>
                </a:lnTo>
                <a:lnTo>
                  <a:pt x="666" y="373"/>
                </a:lnTo>
                <a:lnTo>
                  <a:pt x="666" y="375"/>
                </a:lnTo>
                <a:lnTo>
                  <a:pt x="666" y="377"/>
                </a:lnTo>
                <a:lnTo>
                  <a:pt x="664" y="379"/>
                </a:lnTo>
                <a:lnTo>
                  <a:pt x="664" y="381"/>
                </a:lnTo>
                <a:lnTo>
                  <a:pt x="664" y="383"/>
                </a:lnTo>
                <a:lnTo>
                  <a:pt x="662" y="385"/>
                </a:lnTo>
                <a:lnTo>
                  <a:pt x="664" y="387"/>
                </a:lnTo>
                <a:lnTo>
                  <a:pt x="664" y="389"/>
                </a:lnTo>
                <a:lnTo>
                  <a:pt x="662" y="391"/>
                </a:lnTo>
                <a:lnTo>
                  <a:pt x="662" y="393"/>
                </a:lnTo>
                <a:lnTo>
                  <a:pt x="662" y="395"/>
                </a:lnTo>
                <a:lnTo>
                  <a:pt x="662" y="397"/>
                </a:lnTo>
                <a:lnTo>
                  <a:pt x="662" y="399"/>
                </a:lnTo>
                <a:lnTo>
                  <a:pt x="662" y="401"/>
                </a:lnTo>
                <a:lnTo>
                  <a:pt x="662" y="403"/>
                </a:lnTo>
                <a:lnTo>
                  <a:pt x="664" y="405"/>
                </a:lnTo>
                <a:lnTo>
                  <a:pt x="664" y="407"/>
                </a:lnTo>
                <a:lnTo>
                  <a:pt x="664" y="409"/>
                </a:lnTo>
                <a:lnTo>
                  <a:pt x="664" y="411"/>
                </a:lnTo>
                <a:lnTo>
                  <a:pt x="664" y="413"/>
                </a:lnTo>
                <a:lnTo>
                  <a:pt x="664" y="415"/>
                </a:lnTo>
                <a:lnTo>
                  <a:pt x="666" y="417"/>
                </a:lnTo>
                <a:lnTo>
                  <a:pt x="666" y="419"/>
                </a:lnTo>
                <a:lnTo>
                  <a:pt x="668" y="421"/>
                </a:lnTo>
                <a:lnTo>
                  <a:pt x="668" y="423"/>
                </a:lnTo>
                <a:lnTo>
                  <a:pt x="668" y="425"/>
                </a:lnTo>
                <a:lnTo>
                  <a:pt x="668" y="427"/>
                </a:lnTo>
                <a:lnTo>
                  <a:pt x="670" y="429"/>
                </a:lnTo>
                <a:lnTo>
                  <a:pt x="668" y="431"/>
                </a:lnTo>
                <a:lnTo>
                  <a:pt x="668" y="433"/>
                </a:lnTo>
                <a:lnTo>
                  <a:pt x="666" y="435"/>
                </a:lnTo>
                <a:lnTo>
                  <a:pt x="668" y="437"/>
                </a:lnTo>
                <a:lnTo>
                  <a:pt x="668" y="439"/>
                </a:lnTo>
                <a:lnTo>
                  <a:pt x="668" y="441"/>
                </a:lnTo>
                <a:lnTo>
                  <a:pt x="668" y="439"/>
                </a:lnTo>
                <a:lnTo>
                  <a:pt x="666" y="437"/>
                </a:lnTo>
                <a:lnTo>
                  <a:pt x="666" y="435"/>
                </a:lnTo>
                <a:lnTo>
                  <a:pt x="666" y="433"/>
                </a:lnTo>
                <a:lnTo>
                  <a:pt x="668" y="431"/>
                </a:lnTo>
                <a:lnTo>
                  <a:pt x="668" y="429"/>
                </a:lnTo>
                <a:lnTo>
                  <a:pt x="668" y="427"/>
                </a:lnTo>
                <a:lnTo>
                  <a:pt x="666" y="425"/>
                </a:lnTo>
                <a:lnTo>
                  <a:pt x="664" y="423"/>
                </a:lnTo>
                <a:lnTo>
                  <a:pt x="664" y="429"/>
                </a:lnTo>
                <a:lnTo>
                  <a:pt x="666" y="431"/>
                </a:lnTo>
                <a:lnTo>
                  <a:pt x="666" y="433"/>
                </a:lnTo>
                <a:lnTo>
                  <a:pt x="666" y="435"/>
                </a:lnTo>
                <a:lnTo>
                  <a:pt x="666" y="437"/>
                </a:lnTo>
                <a:lnTo>
                  <a:pt x="666" y="439"/>
                </a:lnTo>
                <a:lnTo>
                  <a:pt x="668" y="441"/>
                </a:lnTo>
                <a:lnTo>
                  <a:pt x="668" y="443"/>
                </a:lnTo>
                <a:lnTo>
                  <a:pt x="668" y="445"/>
                </a:lnTo>
                <a:lnTo>
                  <a:pt x="668" y="447"/>
                </a:lnTo>
                <a:lnTo>
                  <a:pt x="668" y="449"/>
                </a:lnTo>
                <a:lnTo>
                  <a:pt x="668" y="451"/>
                </a:lnTo>
                <a:lnTo>
                  <a:pt x="670" y="453"/>
                </a:lnTo>
                <a:lnTo>
                  <a:pt x="668" y="455"/>
                </a:lnTo>
                <a:lnTo>
                  <a:pt x="670" y="455"/>
                </a:lnTo>
                <a:lnTo>
                  <a:pt x="670" y="457"/>
                </a:lnTo>
                <a:lnTo>
                  <a:pt x="670" y="459"/>
                </a:lnTo>
                <a:lnTo>
                  <a:pt x="670" y="461"/>
                </a:lnTo>
                <a:lnTo>
                  <a:pt x="670" y="463"/>
                </a:lnTo>
                <a:lnTo>
                  <a:pt x="670" y="465"/>
                </a:lnTo>
                <a:lnTo>
                  <a:pt x="670" y="467"/>
                </a:lnTo>
                <a:lnTo>
                  <a:pt x="670" y="469"/>
                </a:lnTo>
                <a:lnTo>
                  <a:pt x="668" y="471"/>
                </a:lnTo>
                <a:lnTo>
                  <a:pt x="668" y="473"/>
                </a:lnTo>
                <a:lnTo>
                  <a:pt x="668" y="475"/>
                </a:lnTo>
                <a:lnTo>
                  <a:pt x="666" y="477"/>
                </a:lnTo>
                <a:lnTo>
                  <a:pt x="666" y="479"/>
                </a:lnTo>
                <a:lnTo>
                  <a:pt x="666" y="481"/>
                </a:lnTo>
                <a:lnTo>
                  <a:pt x="664" y="483"/>
                </a:lnTo>
                <a:lnTo>
                  <a:pt x="664" y="485"/>
                </a:lnTo>
                <a:lnTo>
                  <a:pt x="662" y="487"/>
                </a:lnTo>
                <a:lnTo>
                  <a:pt x="660" y="489"/>
                </a:lnTo>
                <a:lnTo>
                  <a:pt x="660" y="491"/>
                </a:lnTo>
                <a:lnTo>
                  <a:pt x="660" y="493"/>
                </a:lnTo>
                <a:lnTo>
                  <a:pt x="658" y="495"/>
                </a:lnTo>
                <a:lnTo>
                  <a:pt x="656" y="497"/>
                </a:lnTo>
                <a:lnTo>
                  <a:pt x="656" y="495"/>
                </a:lnTo>
                <a:lnTo>
                  <a:pt x="654" y="497"/>
                </a:lnTo>
                <a:lnTo>
                  <a:pt x="652" y="497"/>
                </a:lnTo>
                <a:lnTo>
                  <a:pt x="650" y="497"/>
                </a:lnTo>
                <a:lnTo>
                  <a:pt x="648" y="497"/>
                </a:lnTo>
                <a:lnTo>
                  <a:pt x="646" y="499"/>
                </a:lnTo>
                <a:lnTo>
                  <a:pt x="645" y="497"/>
                </a:lnTo>
                <a:lnTo>
                  <a:pt x="645" y="495"/>
                </a:lnTo>
                <a:lnTo>
                  <a:pt x="646" y="493"/>
                </a:lnTo>
                <a:lnTo>
                  <a:pt x="646" y="495"/>
                </a:lnTo>
                <a:lnTo>
                  <a:pt x="648" y="497"/>
                </a:lnTo>
                <a:lnTo>
                  <a:pt x="648" y="495"/>
                </a:lnTo>
                <a:lnTo>
                  <a:pt x="646" y="493"/>
                </a:lnTo>
                <a:lnTo>
                  <a:pt x="646" y="491"/>
                </a:lnTo>
                <a:lnTo>
                  <a:pt x="645" y="491"/>
                </a:lnTo>
                <a:lnTo>
                  <a:pt x="645" y="489"/>
                </a:lnTo>
                <a:lnTo>
                  <a:pt x="645" y="487"/>
                </a:lnTo>
                <a:lnTo>
                  <a:pt x="645" y="485"/>
                </a:lnTo>
                <a:lnTo>
                  <a:pt x="643" y="483"/>
                </a:lnTo>
                <a:lnTo>
                  <a:pt x="641" y="483"/>
                </a:lnTo>
                <a:lnTo>
                  <a:pt x="639" y="481"/>
                </a:lnTo>
                <a:lnTo>
                  <a:pt x="639" y="479"/>
                </a:lnTo>
                <a:lnTo>
                  <a:pt x="637" y="477"/>
                </a:lnTo>
                <a:lnTo>
                  <a:pt x="637" y="475"/>
                </a:lnTo>
                <a:lnTo>
                  <a:pt x="637" y="473"/>
                </a:lnTo>
                <a:lnTo>
                  <a:pt x="637" y="471"/>
                </a:lnTo>
                <a:lnTo>
                  <a:pt x="635" y="469"/>
                </a:lnTo>
                <a:lnTo>
                  <a:pt x="637" y="469"/>
                </a:lnTo>
                <a:lnTo>
                  <a:pt x="639" y="467"/>
                </a:lnTo>
                <a:lnTo>
                  <a:pt x="641" y="465"/>
                </a:lnTo>
                <a:lnTo>
                  <a:pt x="639" y="465"/>
                </a:lnTo>
                <a:lnTo>
                  <a:pt x="637" y="467"/>
                </a:lnTo>
                <a:lnTo>
                  <a:pt x="637" y="469"/>
                </a:lnTo>
                <a:lnTo>
                  <a:pt x="635" y="469"/>
                </a:lnTo>
                <a:lnTo>
                  <a:pt x="635" y="465"/>
                </a:lnTo>
                <a:lnTo>
                  <a:pt x="635" y="463"/>
                </a:lnTo>
                <a:lnTo>
                  <a:pt x="635" y="461"/>
                </a:lnTo>
                <a:lnTo>
                  <a:pt x="637" y="459"/>
                </a:lnTo>
                <a:lnTo>
                  <a:pt x="635" y="461"/>
                </a:lnTo>
                <a:lnTo>
                  <a:pt x="633" y="459"/>
                </a:lnTo>
                <a:lnTo>
                  <a:pt x="635" y="461"/>
                </a:lnTo>
                <a:lnTo>
                  <a:pt x="633" y="463"/>
                </a:lnTo>
                <a:lnTo>
                  <a:pt x="631" y="463"/>
                </a:lnTo>
                <a:lnTo>
                  <a:pt x="631" y="461"/>
                </a:lnTo>
                <a:lnTo>
                  <a:pt x="631" y="459"/>
                </a:lnTo>
                <a:lnTo>
                  <a:pt x="629" y="457"/>
                </a:lnTo>
                <a:lnTo>
                  <a:pt x="629" y="455"/>
                </a:lnTo>
                <a:lnTo>
                  <a:pt x="629" y="453"/>
                </a:lnTo>
                <a:lnTo>
                  <a:pt x="629" y="451"/>
                </a:lnTo>
                <a:lnTo>
                  <a:pt x="627" y="449"/>
                </a:lnTo>
                <a:lnTo>
                  <a:pt x="629" y="449"/>
                </a:lnTo>
                <a:lnTo>
                  <a:pt x="631" y="447"/>
                </a:lnTo>
                <a:lnTo>
                  <a:pt x="631" y="445"/>
                </a:lnTo>
                <a:lnTo>
                  <a:pt x="633" y="443"/>
                </a:lnTo>
                <a:lnTo>
                  <a:pt x="635" y="441"/>
                </a:lnTo>
                <a:lnTo>
                  <a:pt x="633" y="439"/>
                </a:lnTo>
                <a:lnTo>
                  <a:pt x="633" y="441"/>
                </a:lnTo>
                <a:lnTo>
                  <a:pt x="631" y="439"/>
                </a:lnTo>
                <a:lnTo>
                  <a:pt x="629" y="437"/>
                </a:lnTo>
                <a:lnTo>
                  <a:pt x="629" y="439"/>
                </a:lnTo>
                <a:lnTo>
                  <a:pt x="629" y="441"/>
                </a:lnTo>
                <a:lnTo>
                  <a:pt x="631" y="441"/>
                </a:lnTo>
                <a:lnTo>
                  <a:pt x="629" y="443"/>
                </a:lnTo>
                <a:lnTo>
                  <a:pt x="629" y="445"/>
                </a:lnTo>
                <a:lnTo>
                  <a:pt x="627" y="443"/>
                </a:lnTo>
                <a:lnTo>
                  <a:pt x="627" y="445"/>
                </a:lnTo>
                <a:lnTo>
                  <a:pt x="627" y="443"/>
                </a:lnTo>
                <a:lnTo>
                  <a:pt x="627" y="441"/>
                </a:lnTo>
                <a:lnTo>
                  <a:pt x="627" y="439"/>
                </a:lnTo>
                <a:lnTo>
                  <a:pt x="629" y="437"/>
                </a:lnTo>
                <a:lnTo>
                  <a:pt x="629" y="435"/>
                </a:lnTo>
                <a:lnTo>
                  <a:pt x="629" y="433"/>
                </a:lnTo>
                <a:lnTo>
                  <a:pt x="631" y="431"/>
                </a:lnTo>
                <a:lnTo>
                  <a:pt x="633" y="429"/>
                </a:lnTo>
                <a:lnTo>
                  <a:pt x="633" y="427"/>
                </a:lnTo>
                <a:lnTo>
                  <a:pt x="633" y="425"/>
                </a:lnTo>
                <a:lnTo>
                  <a:pt x="635" y="423"/>
                </a:lnTo>
                <a:lnTo>
                  <a:pt x="635" y="421"/>
                </a:lnTo>
                <a:lnTo>
                  <a:pt x="635" y="419"/>
                </a:lnTo>
                <a:lnTo>
                  <a:pt x="633" y="417"/>
                </a:lnTo>
                <a:lnTo>
                  <a:pt x="633" y="415"/>
                </a:lnTo>
                <a:lnTo>
                  <a:pt x="631" y="413"/>
                </a:lnTo>
                <a:lnTo>
                  <a:pt x="629" y="413"/>
                </a:lnTo>
                <a:lnTo>
                  <a:pt x="627" y="411"/>
                </a:lnTo>
                <a:lnTo>
                  <a:pt x="627" y="409"/>
                </a:lnTo>
                <a:lnTo>
                  <a:pt x="625" y="407"/>
                </a:lnTo>
                <a:lnTo>
                  <a:pt x="625" y="405"/>
                </a:lnTo>
                <a:lnTo>
                  <a:pt x="623" y="403"/>
                </a:lnTo>
                <a:lnTo>
                  <a:pt x="623" y="401"/>
                </a:lnTo>
                <a:lnTo>
                  <a:pt x="623" y="399"/>
                </a:lnTo>
                <a:lnTo>
                  <a:pt x="621" y="399"/>
                </a:lnTo>
                <a:lnTo>
                  <a:pt x="619" y="397"/>
                </a:lnTo>
                <a:lnTo>
                  <a:pt x="617" y="395"/>
                </a:lnTo>
                <a:lnTo>
                  <a:pt x="613" y="395"/>
                </a:lnTo>
                <a:lnTo>
                  <a:pt x="611" y="395"/>
                </a:lnTo>
                <a:lnTo>
                  <a:pt x="609" y="397"/>
                </a:lnTo>
                <a:lnTo>
                  <a:pt x="609" y="399"/>
                </a:lnTo>
                <a:lnTo>
                  <a:pt x="607" y="399"/>
                </a:lnTo>
                <a:lnTo>
                  <a:pt x="605" y="399"/>
                </a:lnTo>
                <a:lnTo>
                  <a:pt x="603" y="401"/>
                </a:lnTo>
                <a:lnTo>
                  <a:pt x="601" y="401"/>
                </a:lnTo>
                <a:lnTo>
                  <a:pt x="599" y="401"/>
                </a:lnTo>
                <a:lnTo>
                  <a:pt x="599" y="403"/>
                </a:lnTo>
                <a:lnTo>
                  <a:pt x="597" y="403"/>
                </a:lnTo>
                <a:lnTo>
                  <a:pt x="595" y="403"/>
                </a:lnTo>
                <a:lnTo>
                  <a:pt x="593" y="403"/>
                </a:lnTo>
                <a:lnTo>
                  <a:pt x="591" y="403"/>
                </a:lnTo>
                <a:lnTo>
                  <a:pt x="593" y="401"/>
                </a:lnTo>
                <a:lnTo>
                  <a:pt x="591" y="399"/>
                </a:lnTo>
                <a:lnTo>
                  <a:pt x="589" y="397"/>
                </a:lnTo>
                <a:lnTo>
                  <a:pt x="589" y="395"/>
                </a:lnTo>
                <a:lnTo>
                  <a:pt x="591" y="395"/>
                </a:lnTo>
                <a:lnTo>
                  <a:pt x="589" y="395"/>
                </a:lnTo>
                <a:lnTo>
                  <a:pt x="587" y="393"/>
                </a:lnTo>
                <a:lnTo>
                  <a:pt x="589" y="391"/>
                </a:lnTo>
                <a:lnTo>
                  <a:pt x="591" y="391"/>
                </a:lnTo>
                <a:lnTo>
                  <a:pt x="589" y="391"/>
                </a:lnTo>
                <a:lnTo>
                  <a:pt x="587" y="391"/>
                </a:lnTo>
                <a:lnTo>
                  <a:pt x="585" y="391"/>
                </a:lnTo>
                <a:lnTo>
                  <a:pt x="587" y="393"/>
                </a:lnTo>
                <a:lnTo>
                  <a:pt x="585" y="393"/>
                </a:lnTo>
                <a:lnTo>
                  <a:pt x="583" y="391"/>
                </a:lnTo>
                <a:lnTo>
                  <a:pt x="581" y="391"/>
                </a:lnTo>
                <a:lnTo>
                  <a:pt x="579" y="389"/>
                </a:lnTo>
                <a:lnTo>
                  <a:pt x="577" y="389"/>
                </a:lnTo>
                <a:lnTo>
                  <a:pt x="575" y="389"/>
                </a:lnTo>
                <a:lnTo>
                  <a:pt x="577" y="389"/>
                </a:lnTo>
                <a:lnTo>
                  <a:pt x="581" y="389"/>
                </a:lnTo>
                <a:lnTo>
                  <a:pt x="581" y="387"/>
                </a:lnTo>
                <a:lnTo>
                  <a:pt x="579" y="387"/>
                </a:lnTo>
                <a:lnTo>
                  <a:pt x="577" y="387"/>
                </a:lnTo>
                <a:lnTo>
                  <a:pt x="575" y="387"/>
                </a:lnTo>
                <a:lnTo>
                  <a:pt x="573" y="389"/>
                </a:lnTo>
                <a:lnTo>
                  <a:pt x="571" y="389"/>
                </a:lnTo>
                <a:lnTo>
                  <a:pt x="569" y="389"/>
                </a:lnTo>
                <a:lnTo>
                  <a:pt x="567" y="389"/>
                </a:lnTo>
                <a:lnTo>
                  <a:pt x="565" y="389"/>
                </a:lnTo>
                <a:lnTo>
                  <a:pt x="563" y="389"/>
                </a:lnTo>
                <a:lnTo>
                  <a:pt x="565" y="389"/>
                </a:lnTo>
                <a:lnTo>
                  <a:pt x="567" y="389"/>
                </a:lnTo>
                <a:lnTo>
                  <a:pt x="567" y="387"/>
                </a:lnTo>
                <a:lnTo>
                  <a:pt x="567" y="385"/>
                </a:lnTo>
                <a:lnTo>
                  <a:pt x="565" y="385"/>
                </a:lnTo>
                <a:lnTo>
                  <a:pt x="565" y="387"/>
                </a:lnTo>
                <a:lnTo>
                  <a:pt x="565" y="385"/>
                </a:lnTo>
                <a:lnTo>
                  <a:pt x="563" y="385"/>
                </a:lnTo>
                <a:lnTo>
                  <a:pt x="563" y="387"/>
                </a:lnTo>
                <a:lnTo>
                  <a:pt x="563" y="389"/>
                </a:lnTo>
                <a:lnTo>
                  <a:pt x="561" y="389"/>
                </a:lnTo>
                <a:lnTo>
                  <a:pt x="559" y="391"/>
                </a:lnTo>
                <a:lnTo>
                  <a:pt x="557" y="391"/>
                </a:lnTo>
                <a:lnTo>
                  <a:pt x="557" y="389"/>
                </a:lnTo>
                <a:lnTo>
                  <a:pt x="559" y="389"/>
                </a:lnTo>
                <a:lnTo>
                  <a:pt x="559" y="387"/>
                </a:lnTo>
                <a:lnTo>
                  <a:pt x="559" y="389"/>
                </a:lnTo>
                <a:lnTo>
                  <a:pt x="557" y="389"/>
                </a:lnTo>
                <a:lnTo>
                  <a:pt x="553" y="391"/>
                </a:lnTo>
                <a:lnTo>
                  <a:pt x="551" y="391"/>
                </a:lnTo>
                <a:lnTo>
                  <a:pt x="549" y="391"/>
                </a:lnTo>
                <a:lnTo>
                  <a:pt x="551" y="389"/>
                </a:lnTo>
                <a:lnTo>
                  <a:pt x="549" y="389"/>
                </a:lnTo>
                <a:lnTo>
                  <a:pt x="549" y="387"/>
                </a:lnTo>
                <a:lnTo>
                  <a:pt x="551" y="385"/>
                </a:lnTo>
                <a:lnTo>
                  <a:pt x="551" y="383"/>
                </a:lnTo>
                <a:lnTo>
                  <a:pt x="549" y="383"/>
                </a:lnTo>
                <a:lnTo>
                  <a:pt x="549" y="381"/>
                </a:lnTo>
                <a:lnTo>
                  <a:pt x="549" y="383"/>
                </a:lnTo>
                <a:lnTo>
                  <a:pt x="547" y="385"/>
                </a:lnTo>
                <a:lnTo>
                  <a:pt x="547" y="387"/>
                </a:lnTo>
                <a:lnTo>
                  <a:pt x="547" y="389"/>
                </a:lnTo>
                <a:lnTo>
                  <a:pt x="545" y="389"/>
                </a:lnTo>
                <a:lnTo>
                  <a:pt x="543" y="389"/>
                </a:lnTo>
                <a:lnTo>
                  <a:pt x="541" y="389"/>
                </a:lnTo>
                <a:lnTo>
                  <a:pt x="539" y="391"/>
                </a:lnTo>
                <a:lnTo>
                  <a:pt x="537" y="389"/>
                </a:lnTo>
                <a:lnTo>
                  <a:pt x="535" y="389"/>
                </a:lnTo>
                <a:lnTo>
                  <a:pt x="533" y="389"/>
                </a:lnTo>
                <a:lnTo>
                  <a:pt x="531" y="389"/>
                </a:lnTo>
                <a:lnTo>
                  <a:pt x="529" y="389"/>
                </a:lnTo>
                <a:lnTo>
                  <a:pt x="527" y="389"/>
                </a:lnTo>
                <a:lnTo>
                  <a:pt x="525" y="389"/>
                </a:lnTo>
                <a:lnTo>
                  <a:pt x="525" y="391"/>
                </a:lnTo>
                <a:lnTo>
                  <a:pt x="523" y="391"/>
                </a:lnTo>
                <a:lnTo>
                  <a:pt x="521" y="393"/>
                </a:lnTo>
                <a:lnTo>
                  <a:pt x="519" y="393"/>
                </a:lnTo>
                <a:lnTo>
                  <a:pt x="517" y="393"/>
                </a:lnTo>
                <a:lnTo>
                  <a:pt x="515" y="391"/>
                </a:lnTo>
                <a:lnTo>
                  <a:pt x="515" y="393"/>
                </a:lnTo>
                <a:lnTo>
                  <a:pt x="515" y="391"/>
                </a:lnTo>
                <a:lnTo>
                  <a:pt x="513" y="391"/>
                </a:lnTo>
                <a:lnTo>
                  <a:pt x="511" y="389"/>
                </a:lnTo>
                <a:lnTo>
                  <a:pt x="509" y="389"/>
                </a:lnTo>
                <a:lnTo>
                  <a:pt x="507" y="391"/>
                </a:lnTo>
                <a:lnTo>
                  <a:pt x="505" y="393"/>
                </a:lnTo>
                <a:lnTo>
                  <a:pt x="505" y="395"/>
                </a:lnTo>
                <a:lnTo>
                  <a:pt x="509" y="395"/>
                </a:lnTo>
                <a:lnTo>
                  <a:pt x="511" y="395"/>
                </a:lnTo>
                <a:lnTo>
                  <a:pt x="513" y="395"/>
                </a:lnTo>
                <a:lnTo>
                  <a:pt x="515" y="393"/>
                </a:lnTo>
                <a:lnTo>
                  <a:pt x="515" y="395"/>
                </a:lnTo>
                <a:lnTo>
                  <a:pt x="517" y="393"/>
                </a:lnTo>
                <a:lnTo>
                  <a:pt x="517" y="395"/>
                </a:lnTo>
                <a:lnTo>
                  <a:pt x="515" y="395"/>
                </a:lnTo>
                <a:lnTo>
                  <a:pt x="513" y="397"/>
                </a:lnTo>
                <a:lnTo>
                  <a:pt x="515" y="399"/>
                </a:lnTo>
                <a:lnTo>
                  <a:pt x="517" y="399"/>
                </a:lnTo>
                <a:lnTo>
                  <a:pt x="519" y="397"/>
                </a:lnTo>
                <a:lnTo>
                  <a:pt x="521" y="397"/>
                </a:lnTo>
                <a:lnTo>
                  <a:pt x="521" y="399"/>
                </a:lnTo>
                <a:lnTo>
                  <a:pt x="521" y="401"/>
                </a:lnTo>
                <a:lnTo>
                  <a:pt x="519" y="401"/>
                </a:lnTo>
                <a:lnTo>
                  <a:pt x="517" y="403"/>
                </a:lnTo>
                <a:lnTo>
                  <a:pt x="515" y="403"/>
                </a:lnTo>
                <a:lnTo>
                  <a:pt x="513" y="405"/>
                </a:lnTo>
                <a:lnTo>
                  <a:pt x="515" y="407"/>
                </a:lnTo>
                <a:lnTo>
                  <a:pt x="515" y="409"/>
                </a:lnTo>
                <a:lnTo>
                  <a:pt x="517" y="409"/>
                </a:lnTo>
                <a:lnTo>
                  <a:pt x="519" y="411"/>
                </a:lnTo>
                <a:lnTo>
                  <a:pt x="521" y="411"/>
                </a:lnTo>
                <a:lnTo>
                  <a:pt x="521" y="413"/>
                </a:lnTo>
                <a:lnTo>
                  <a:pt x="523" y="413"/>
                </a:lnTo>
                <a:lnTo>
                  <a:pt x="523" y="415"/>
                </a:lnTo>
                <a:lnTo>
                  <a:pt x="521" y="417"/>
                </a:lnTo>
                <a:lnTo>
                  <a:pt x="519" y="417"/>
                </a:lnTo>
                <a:lnTo>
                  <a:pt x="515" y="419"/>
                </a:lnTo>
                <a:lnTo>
                  <a:pt x="517" y="417"/>
                </a:lnTo>
                <a:lnTo>
                  <a:pt x="519" y="415"/>
                </a:lnTo>
                <a:lnTo>
                  <a:pt x="517" y="415"/>
                </a:lnTo>
                <a:lnTo>
                  <a:pt x="517" y="413"/>
                </a:lnTo>
                <a:lnTo>
                  <a:pt x="515" y="413"/>
                </a:lnTo>
                <a:lnTo>
                  <a:pt x="513" y="411"/>
                </a:lnTo>
                <a:lnTo>
                  <a:pt x="511" y="411"/>
                </a:lnTo>
                <a:lnTo>
                  <a:pt x="511" y="409"/>
                </a:lnTo>
                <a:lnTo>
                  <a:pt x="509" y="409"/>
                </a:lnTo>
                <a:lnTo>
                  <a:pt x="507" y="407"/>
                </a:lnTo>
                <a:lnTo>
                  <a:pt x="505" y="405"/>
                </a:lnTo>
                <a:lnTo>
                  <a:pt x="505" y="407"/>
                </a:lnTo>
                <a:lnTo>
                  <a:pt x="507" y="409"/>
                </a:lnTo>
                <a:lnTo>
                  <a:pt x="505" y="411"/>
                </a:lnTo>
                <a:lnTo>
                  <a:pt x="505" y="413"/>
                </a:lnTo>
                <a:lnTo>
                  <a:pt x="505" y="415"/>
                </a:lnTo>
                <a:lnTo>
                  <a:pt x="503" y="415"/>
                </a:lnTo>
                <a:lnTo>
                  <a:pt x="501" y="415"/>
                </a:lnTo>
                <a:lnTo>
                  <a:pt x="501" y="413"/>
                </a:lnTo>
                <a:lnTo>
                  <a:pt x="499" y="411"/>
                </a:lnTo>
                <a:lnTo>
                  <a:pt x="497" y="411"/>
                </a:lnTo>
                <a:lnTo>
                  <a:pt x="495" y="413"/>
                </a:lnTo>
                <a:lnTo>
                  <a:pt x="495" y="415"/>
                </a:lnTo>
                <a:lnTo>
                  <a:pt x="493" y="415"/>
                </a:lnTo>
                <a:lnTo>
                  <a:pt x="491" y="415"/>
                </a:lnTo>
                <a:lnTo>
                  <a:pt x="489" y="413"/>
                </a:lnTo>
                <a:lnTo>
                  <a:pt x="487" y="413"/>
                </a:lnTo>
                <a:lnTo>
                  <a:pt x="487" y="411"/>
                </a:lnTo>
                <a:lnTo>
                  <a:pt x="487" y="409"/>
                </a:lnTo>
                <a:lnTo>
                  <a:pt x="485" y="409"/>
                </a:lnTo>
                <a:lnTo>
                  <a:pt x="487" y="407"/>
                </a:lnTo>
                <a:lnTo>
                  <a:pt x="487" y="405"/>
                </a:lnTo>
                <a:lnTo>
                  <a:pt x="485" y="407"/>
                </a:lnTo>
                <a:lnTo>
                  <a:pt x="483" y="407"/>
                </a:lnTo>
                <a:lnTo>
                  <a:pt x="481" y="405"/>
                </a:lnTo>
                <a:lnTo>
                  <a:pt x="481" y="403"/>
                </a:lnTo>
                <a:lnTo>
                  <a:pt x="479" y="403"/>
                </a:lnTo>
                <a:lnTo>
                  <a:pt x="477" y="403"/>
                </a:lnTo>
                <a:lnTo>
                  <a:pt x="477" y="401"/>
                </a:lnTo>
                <a:lnTo>
                  <a:pt x="475" y="401"/>
                </a:lnTo>
                <a:lnTo>
                  <a:pt x="473" y="401"/>
                </a:lnTo>
                <a:lnTo>
                  <a:pt x="473" y="403"/>
                </a:lnTo>
                <a:lnTo>
                  <a:pt x="471" y="405"/>
                </a:lnTo>
                <a:lnTo>
                  <a:pt x="473" y="405"/>
                </a:lnTo>
                <a:lnTo>
                  <a:pt x="471" y="405"/>
                </a:lnTo>
                <a:lnTo>
                  <a:pt x="469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5"/>
                </a:lnTo>
                <a:lnTo>
                  <a:pt x="459" y="405"/>
                </a:lnTo>
                <a:lnTo>
                  <a:pt x="457" y="403"/>
                </a:lnTo>
                <a:lnTo>
                  <a:pt x="455" y="401"/>
                </a:lnTo>
                <a:lnTo>
                  <a:pt x="453" y="401"/>
                </a:lnTo>
                <a:lnTo>
                  <a:pt x="451" y="401"/>
                </a:lnTo>
                <a:lnTo>
                  <a:pt x="453" y="399"/>
                </a:lnTo>
                <a:lnTo>
                  <a:pt x="453" y="397"/>
                </a:lnTo>
                <a:lnTo>
                  <a:pt x="453" y="395"/>
                </a:lnTo>
                <a:lnTo>
                  <a:pt x="451" y="397"/>
                </a:lnTo>
                <a:lnTo>
                  <a:pt x="451" y="399"/>
                </a:lnTo>
                <a:lnTo>
                  <a:pt x="451" y="401"/>
                </a:lnTo>
                <a:lnTo>
                  <a:pt x="449" y="401"/>
                </a:lnTo>
                <a:lnTo>
                  <a:pt x="447" y="401"/>
                </a:lnTo>
                <a:lnTo>
                  <a:pt x="445" y="401"/>
                </a:lnTo>
                <a:lnTo>
                  <a:pt x="443" y="403"/>
                </a:lnTo>
                <a:lnTo>
                  <a:pt x="441" y="401"/>
                </a:lnTo>
                <a:lnTo>
                  <a:pt x="443" y="399"/>
                </a:lnTo>
                <a:lnTo>
                  <a:pt x="443" y="397"/>
                </a:lnTo>
                <a:lnTo>
                  <a:pt x="441" y="399"/>
                </a:lnTo>
                <a:lnTo>
                  <a:pt x="441" y="401"/>
                </a:lnTo>
                <a:lnTo>
                  <a:pt x="441" y="403"/>
                </a:lnTo>
                <a:lnTo>
                  <a:pt x="439" y="403"/>
                </a:lnTo>
                <a:lnTo>
                  <a:pt x="437" y="403"/>
                </a:lnTo>
                <a:lnTo>
                  <a:pt x="435" y="405"/>
                </a:lnTo>
                <a:lnTo>
                  <a:pt x="433" y="405"/>
                </a:lnTo>
                <a:lnTo>
                  <a:pt x="431" y="407"/>
                </a:lnTo>
                <a:lnTo>
                  <a:pt x="429" y="407"/>
                </a:lnTo>
                <a:lnTo>
                  <a:pt x="427" y="407"/>
                </a:lnTo>
                <a:lnTo>
                  <a:pt x="425" y="409"/>
                </a:lnTo>
                <a:lnTo>
                  <a:pt x="423" y="409"/>
                </a:lnTo>
                <a:lnTo>
                  <a:pt x="423" y="411"/>
                </a:lnTo>
                <a:lnTo>
                  <a:pt x="425" y="409"/>
                </a:lnTo>
                <a:lnTo>
                  <a:pt x="427" y="407"/>
                </a:lnTo>
                <a:lnTo>
                  <a:pt x="429" y="407"/>
                </a:lnTo>
                <a:lnTo>
                  <a:pt x="429" y="405"/>
                </a:lnTo>
                <a:lnTo>
                  <a:pt x="427" y="405"/>
                </a:lnTo>
                <a:lnTo>
                  <a:pt x="425" y="407"/>
                </a:lnTo>
                <a:lnTo>
                  <a:pt x="425" y="405"/>
                </a:lnTo>
                <a:lnTo>
                  <a:pt x="427" y="403"/>
                </a:lnTo>
                <a:lnTo>
                  <a:pt x="425" y="401"/>
                </a:lnTo>
                <a:lnTo>
                  <a:pt x="425" y="403"/>
                </a:lnTo>
                <a:lnTo>
                  <a:pt x="423" y="403"/>
                </a:lnTo>
                <a:lnTo>
                  <a:pt x="421" y="403"/>
                </a:lnTo>
                <a:lnTo>
                  <a:pt x="421" y="405"/>
                </a:lnTo>
                <a:lnTo>
                  <a:pt x="421" y="407"/>
                </a:lnTo>
                <a:lnTo>
                  <a:pt x="421" y="409"/>
                </a:lnTo>
                <a:lnTo>
                  <a:pt x="423" y="409"/>
                </a:lnTo>
                <a:lnTo>
                  <a:pt x="421" y="411"/>
                </a:lnTo>
                <a:lnTo>
                  <a:pt x="419" y="411"/>
                </a:lnTo>
                <a:lnTo>
                  <a:pt x="417" y="413"/>
                </a:lnTo>
                <a:lnTo>
                  <a:pt x="415" y="415"/>
                </a:lnTo>
                <a:lnTo>
                  <a:pt x="415" y="417"/>
                </a:lnTo>
                <a:lnTo>
                  <a:pt x="413" y="417"/>
                </a:lnTo>
                <a:lnTo>
                  <a:pt x="411" y="419"/>
                </a:lnTo>
                <a:lnTo>
                  <a:pt x="409" y="421"/>
                </a:lnTo>
                <a:lnTo>
                  <a:pt x="407" y="421"/>
                </a:lnTo>
                <a:lnTo>
                  <a:pt x="405" y="423"/>
                </a:lnTo>
                <a:lnTo>
                  <a:pt x="403" y="423"/>
                </a:lnTo>
                <a:lnTo>
                  <a:pt x="401" y="423"/>
                </a:lnTo>
                <a:lnTo>
                  <a:pt x="399" y="423"/>
                </a:lnTo>
                <a:lnTo>
                  <a:pt x="399" y="425"/>
                </a:lnTo>
                <a:lnTo>
                  <a:pt x="401" y="425"/>
                </a:lnTo>
                <a:lnTo>
                  <a:pt x="399" y="425"/>
                </a:lnTo>
                <a:lnTo>
                  <a:pt x="397" y="427"/>
                </a:lnTo>
                <a:lnTo>
                  <a:pt x="395" y="427"/>
                </a:lnTo>
                <a:lnTo>
                  <a:pt x="393" y="429"/>
                </a:lnTo>
                <a:lnTo>
                  <a:pt x="393" y="427"/>
                </a:lnTo>
                <a:lnTo>
                  <a:pt x="395" y="427"/>
                </a:lnTo>
                <a:lnTo>
                  <a:pt x="397" y="425"/>
                </a:lnTo>
                <a:lnTo>
                  <a:pt x="395" y="425"/>
                </a:lnTo>
                <a:lnTo>
                  <a:pt x="393" y="427"/>
                </a:lnTo>
                <a:lnTo>
                  <a:pt x="395" y="425"/>
                </a:lnTo>
                <a:lnTo>
                  <a:pt x="393" y="425"/>
                </a:lnTo>
                <a:lnTo>
                  <a:pt x="391" y="425"/>
                </a:lnTo>
                <a:lnTo>
                  <a:pt x="391" y="423"/>
                </a:lnTo>
                <a:lnTo>
                  <a:pt x="391" y="425"/>
                </a:lnTo>
                <a:lnTo>
                  <a:pt x="389" y="427"/>
                </a:lnTo>
                <a:lnTo>
                  <a:pt x="389" y="425"/>
                </a:lnTo>
                <a:lnTo>
                  <a:pt x="387" y="425"/>
                </a:lnTo>
                <a:lnTo>
                  <a:pt x="387" y="427"/>
                </a:lnTo>
                <a:lnTo>
                  <a:pt x="387" y="429"/>
                </a:lnTo>
                <a:lnTo>
                  <a:pt x="389" y="429"/>
                </a:lnTo>
                <a:lnTo>
                  <a:pt x="387" y="431"/>
                </a:lnTo>
                <a:lnTo>
                  <a:pt x="385" y="431"/>
                </a:lnTo>
                <a:lnTo>
                  <a:pt x="383" y="431"/>
                </a:lnTo>
                <a:lnTo>
                  <a:pt x="383" y="429"/>
                </a:lnTo>
                <a:lnTo>
                  <a:pt x="383" y="431"/>
                </a:lnTo>
                <a:lnTo>
                  <a:pt x="381" y="433"/>
                </a:lnTo>
                <a:lnTo>
                  <a:pt x="379" y="435"/>
                </a:lnTo>
                <a:lnTo>
                  <a:pt x="379" y="433"/>
                </a:lnTo>
                <a:lnTo>
                  <a:pt x="377" y="435"/>
                </a:lnTo>
                <a:lnTo>
                  <a:pt x="375" y="435"/>
                </a:lnTo>
                <a:lnTo>
                  <a:pt x="373" y="437"/>
                </a:lnTo>
                <a:lnTo>
                  <a:pt x="375" y="437"/>
                </a:lnTo>
                <a:lnTo>
                  <a:pt x="377" y="437"/>
                </a:lnTo>
                <a:lnTo>
                  <a:pt x="375" y="439"/>
                </a:lnTo>
                <a:lnTo>
                  <a:pt x="373" y="441"/>
                </a:lnTo>
                <a:lnTo>
                  <a:pt x="369" y="441"/>
                </a:lnTo>
                <a:lnTo>
                  <a:pt x="367" y="441"/>
                </a:lnTo>
                <a:lnTo>
                  <a:pt x="369" y="441"/>
                </a:lnTo>
                <a:lnTo>
                  <a:pt x="369" y="443"/>
                </a:lnTo>
                <a:lnTo>
                  <a:pt x="369" y="445"/>
                </a:lnTo>
                <a:lnTo>
                  <a:pt x="367" y="449"/>
                </a:lnTo>
                <a:lnTo>
                  <a:pt x="367" y="451"/>
                </a:lnTo>
                <a:lnTo>
                  <a:pt x="365" y="453"/>
                </a:lnTo>
                <a:lnTo>
                  <a:pt x="363" y="453"/>
                </a:lnTo>
                <a:lnTo>
                  <a:pt x="361" y="451"/>
                </a:lnTo>
                <a:lnTo>
                  <a:pt x="359" y="451"/>
                </a:lnTo>
                <a:lnTo>
                  <a:pt x="361" y="451"/>
                </a:lnTo>
                <a:lnTo>
                  <a:pt x="359" y="453"/>
                </a:lnTo>
                <a:lnTo>
                  <a:pt x="361" y="455"/>
                </a:lnTo>
                <a:lnTo>
                  <a:pt x="363" y="455"/>
                </a:lnTo>
                <a:lnTo>
                  <a:pt x="365" y="453"/>
                </a:lnTo>
                <a:lnTo>
                  <a:pt x="365" y="455"/>
                </a:lnTo>
                <a:lnTo>
                  <a:pt x="363" y="457"/>
                </a:lnTo>
                <a:lnTo>
                  <a:pt x="363" y="459"/>
                </a:lnTo>
                <a:lnTo>
                  <a:pt x="361" y="459"/>
                </a:lnTo>
                <a:lnTo>
                  <a:pt x="361" y="461"/>
                </a:lnTo>
                <a:lnTo>
                  <a:pt x="361" y="463"/>
                </a:lnTo>
                <a:lnTo>
                  <a:pt x="361" y="467"/>
                </a:lnTo>
                <a:lnTo>
                  <a:pt x="361" y="469"/>
                </a:lnTo>
                <a:lnTo>
                  <a:pt x="361" y="471"/>
                </a:lnTo>
                <a:lnTo>
                  <a:pt x="361" y="473"/>
                </a:lnTo>
                <a:lnTo>
                  <a:pt x="361" y="475"/>
                </a:lnTo>
                <a:lnTo>
                  <a:pt x="361" y="477"/>
                </a:lnTo>
                <a:lnTo>
                  <a:pt x="361" y="479"/>
                </a:lnTo>
                <a:lnTo>
                  <a:pt x="363" y="481"/>
                </a:lnTo>
                <a:lnTo>
                  <a:pt x="363" y="479"/>
                </a:lnTo>
                <a:lnTo>
                  <a:pt x="363" y="481"/>
                </a:lnTo>
                <a:lnTo>
                  <a:pt x="361" y="481"/>
                </a:lnTo>
                <a:lnTo>
                  <a:pt x="359" y="483"/>
                </a:lnTo>
                <a:lnTo>
                  <a:pt x="357" y="483"/>
                </a:lnTo>
                <a:lnTo>
                  <a:pt x="355" y="481"/>
                </a:lnTo>
                <a:lnTo>
                  <a:pt x="353" y="479"/>
                </a:lnTo>
                <a:lnTo>
                  <a:pt x="349" y="479"/>
                </a:lnTo>
                <a:lnTo>
                  <a:pt x="347" y="479"/>
                </a:lnTo>
                <a:lnTo>
                  <a:pt x="345" y="479"/>
                </a:lnTo>
                <a:lnTo>
                  <a:pt x="343" y="477"/>
                </a:lnTo>
                <a:lnTo>
                  <a:pt x="343" y="475"/>
                </a:lnTo>
                <a:lnTo>
                  <a:pt x="341" y="475"/>
                </a:lnTo>
                <a:lnTo>
                  <a:pt x="339" y="475"/>
                </a:lnTo>
                <a:lnTo>
                  <a:pt x="337" y="475"/>
                </a:lnTo>
                <a:lnTo>
                  <a:pt x="337" y="473"/>
                </a:lnTo>
                <a:lnTo>
                  <a:pt x="335" y="473"/>
                </a:lnTo>
                <a:lnTo>
                  <a:pt x="333" y="471"/>
                </a:lnTo>
                <a:lnTo>
                  <a:pt x="331" y="471"/>
                </a:lnTo>
                <a:lnTo>
                  <a:pt x="331" y="469"/>
                </a:lnTo>
                <a:lnTo>
                  <a:pt x="331" y="467"/>
                </a:lnTo>
                <a:lnTo>
                  <a:pt x="331" y="465"/>
                </a:lnTo>
                <a:lnTo>
                  <a:pt x="331" y="463"/>
                </a:lnTo>
                <a:lnTo>
                  <a:pt x="329" y="461"/>
                </a:lnTo>
                <a:lnTo>
                  <a:pt x="329" y="459"/>
                </a:lnTo>
                <a:lnTo>
                  <a:pt x="329" y="457"/>
                </a:lnTo>
                <a:lnTo>
                  <a:pt x="329" y="455"/>
                </a:lnTo>
                <a:lnTo>
                  <a:pt x="329" y="453"/>
                </a:lnTo>
                <a:lnTo>
                  <a:pt x="329" y="451"/>
                </a:lnTo>
                <a:lnTo>
                  <a:pt x="329" y="449"/>
                </a:lnTo>
                <a:lnTo>
                  <a:pt x="329" y="447"/>
                </a:lnTo>
                <a:lnTo>
                  <a:pt x="327" y="447"/>
                </a:lnTo>
                <a:lnTo>
                  <a:pt x="327" y="445"/>
                </a:lnTo>
                <a:lnTo>
                  <a:pt x="325" y="443"/>
                </a:lnTo>
                <a:lnTo>
                  <a:pt x="325" y="441"/>
                </a:lnTo>
                <a:lnTo>
                  <a:pt x="325" y="439"/>
                </a:lnTo>
                <a:lnTo>
                  <a:pt x="323" y="439"/>
                </a:lnTo>
                <a:lnTo>
                  <a:pt x="323" y="437"/>
                </a:lnTo>
                <a:lnTo>
                  <a:pt x="323" y="435"/>
                </a:lnTo>
                <a:lnTo>
                  <a:pt x="321" y="433"/>
                </a:lnTo>
                <a:lnTo>
                  <a:pt x="319" y="431"/>
                </a:lnTo>
                <a:lnTo>
                  <a:pt x="319" y="429"/>
                </a:lnTo>
                <a:lnTo>
                  <a:pt x="319" y="427"/>
                </a:lnTo>
                <a:lnTo>
                  <a:pt x="319" y="425"/>
                </a:lnTo>
                <a:lnTo>
                  <a:pt x="319" y="421"/>
                </a:lnTo>
                <a:lnTo>
                  <a:pt x="317" y="419"/>
                </a:lnTo>
                <a:lnTo>
                  <a:pt x="317" y="417"/>
                </a:lnTo>
                <a:lnTo>
                  <a:pt x="317" y="415"/>
                </a:lnTo>
                <a:lnTo>
                  <a:pt x="317" y="413"/>
                </a:lnTo>
                <a:lnTo>
                  <a:pt x="315" y="411"/>
                </a:lnTo>
                <a:lnTo>
                  <a:pt x="313" y="411"/>
                </a:lnTo>
                <a:lnTo>
                  <a:pt x="313" y="409"/>
                </a:lnTo>
                <a:lnTo>
                  <a:pt x="311" y="407"/>
                </a:lnTo>
                <a:lnTo>
                  <a:pt x="311" y="405"/>
                </a:lnTo>
                <a:lnTo>
                  <a:pt x="309" y="405"/>
                </a:lnTo>
                <a:lnTo>
                  <a:pt x="309" y="403"/>
                </a:lnTo>
                <a:lnTo>
                  <a:pt x="309" y="401"/>
                </a:lnTo>
                <a:lnTo>
                  <a:pt x="305" y="401"/>
                </a:lnTo>
                <a:lnTo>
                  <a:pt x="303" y="401"/>
                </a:lnTo>
                <a:lnTo>
                  <a:pt x="301" y="401"/>
                </a:lnTo>
                <a:lnTo>
                  <a:pt x="299" y="401"/>
                </a:lnTo>
                <a:lnTo>
                  <a:pt x="295" y="401"/>
                </a:lnTo>
                <a:lnTo>
                  <a:pt x="295" y="399"/>
                </a:lnTo>
                <a:lnTo>
                  <a:pt x="293" y="399"/>
                </a:lnTo>
                <a:lnTo>
                  <a:pt x="291" y="401"/>
                </a:lnTo>
                <a:lnTo>
                  <a:pt x="289" y="401"/>
                </a:lnTo>
                <a:lnTo>
                  <a:pt x="287" y="403"/>
                </a:lnTo>
                <a:lnTo>
                  <a:pt x="285" y="403"/>
                </a:lnTo>
                <a:lnTo>
                  <a:pt x="285" y="405"/>
                </a:lnTo>
                <a:lnTo>
                  <a:pt x="283" y="407"/>
                </a:lnTo>
                <a:lnTo>
                  <a:pt x="281" y="409"/>
                </a:lnTo>
                <a:lnTo>
                  <a:pt x="279" y="411"/>
                </a:lnTo>
                <a:lnTo>
                  <a:pt x="279" y="413"/>
                </a:lnTo>
                <a:lnTo>
                  <a:pt x="277" y="413"/>
                </a:lnTo>
                <a:lnTo>
                  <a:pt x="275" y="415"/>
                </a:lnTo>
                <a:lnTo>
                  <a:pt x="273" y="417"/>
                </a:lnTo>
                <a:lnTo>
                  <a:pt x="271" y="417"/>
                </a:lnTo>
                <a:lnTo>
                  <a:pt x="269" y="417"/>
                </a:lnTo>
                <a:lnTo>
                  <a:pt x="267" y="415"/>
                </a:lnTo>
                <a:lnTo>
                  <a:pt x="265" y="415"/>
                </a:lnTo>
                <a:lnTo>
                  <a:pt x="263" y="413"/>
                </a:lnTo>
                <a:lnTo>
                  <a:pt x="261" y="411"/>
                </a:lnTo>
                <a:lnTo>
                  <a:pt x="259" y="409"/>
                </a:lnTo>
                <a:lnTo>
                  <a:pt x="257" y="409"/>
                </a:lnTo>
                <a:lnTo>
                  <a:pt x="257" y="407"/>
                </a:lnTo>
                <a:lnTo>
                  <a:pt x="255" y="407"/>
                </a:lnTo>
                <a:lnTo>
                  <a:pt x="253" y="405"/>
                </a:lnTo>
                <a:lnTo>
                  <a:pt x="253" y="403"/>
                </a:lnTo>
                <a:lnTo>
                  <a:pt x="253" y="401"/>
                </a:lnTo>
                <a:lnTo>
                  <a:pt x="253" y="399"/>
                </a:lnTo>
                <a:lnTo>
                  <a:pt x="251" y="397"/>
                </a:lnTo>
                <a:lnTo>
                  <a:pt x="253" y="393"/>
                </a:lnTo>
                <a:lnTo>
                  <a:pt x="253" y="391"/>
                </a:lnTo>
                <a:lnTo>
                  <a:pt x="253" y="389"/>
                </a:lnTo>
                <a:lnTo>
                  <a:pt x="251" y="389"/>
                </a:lnTo>
                <a:lnTo>
                  <a:pt x="253" y="387"/>
                </a:lnTo>
                <a:lnTo>
                  <a:pt x="251" y="385"/>
                </a:lnTo>
                <a:lnTo>
                  <a:pt x="251" y="383"/>
                </a:lnTo>
                <a:lnTo>
                  <a:pt x="249" y="381"/>
                </a:lnTo>
                <a:lnTo>
                  <a:pt x="247" y="381"/>
                </a:lnTo>
                <a:lnTo>
                  <a:pt x="245" y="379"/>
                </a:lnTo>
                <a:lnTo>
                  <a:pt x="245" y="377"/>
                </a:lnTo>
                <a:lnTo>
                  <a:pt x="243" y="375"/>
                </a:lnTo>
                <a:lnTo>
                  <a:pt x="243" y="373"/>
                </a:lnTo>
                <a:lnTo>
                  <a:pt x="241" y="373"/>
                </a:lnTo>
                <a:lnTo>
                  <a:pt x="239" y="371"/>
                </a:lnTo>
                <a:lnTo>
                  <a:pt x="239" y="369"/>
                </a:lnTo>
                <a:lnTo>
                  <a:pt x="237" y="367"/>
                </a:lnTo>
                <a:lnTo>
                  <a:pt x="235" y="367"/>
                </a:lnTo>
                <a:lnTo>
                  <a:pt x="235" y="365"/>
                </a:lnTo>
                <a:lnTo>
                  <a:pt x="235" y="363"/>
                </a:lnTo>
                <a:lnTo>
                  <a:pt x="235" y="361"/>
                </a:lnTo>
                <a:lnTo>
                  <a:pt x="233" y="361"/>
                </a:lnTo>
                <a:lnTo>
                  <a:pt x="231" y="361"/>
                </a:lnTo>
                <a:lnTo>
                  <a:pt x="231" y="359"/>
                </a:lnTo>
                <a:lnTo>
                  <a:pt x="203" y="359"/>
                </a:lnTo>
                <a:lnTo>
                  <a:pt x="201" y="361"/>
                </a:lnTo>
                <a:lnTo>
                  <a:pt x="199" y="367"/>
                </a:lnTo>
                <a:lnTo>
                  <a:pt x="197" y="369"/>
                </a:lnTo>
                <a:lnTo>
                  <a:pt x="150" y="369"/>
                </a:lnTo>
                <a:lnTo>
                  <a:pt x="148" y="369"/>
                </a:lnTo>
                <a:lnTo>
                  <a:pt x="148" y="367"/>
                </a:lnTo>
                <a:lnTo>
                  <a:pt x="146" y="367"/>
                </a:lnTo>
                <a:lnTo>
                  <a:pt x="144" y="367"/>
                </a:lnTo>
                <a:lnTo>
                  <a:pt x="142" y="365"/>
                </a:lnTo>
                <a:lnTo>
                  <a:pt x="140" y="365"/>
                </a:lnTo>
                <a:lnTo>
                  <a:pt x="138" y="363"/>
                </a:lnTo>
                <a:lnTo>
                  <a:pt x="136" y="363"/>
                </a:lnTo>
                <a:lnTo>
                  <a:pt x="134" y="361"/>
                </a:lnTo>
                <a:lnTo>
                  <a:pt x="132" y="361"/>
                </a:lnTo>
                <a:lnTo>
                  <a:pt x="130" y="361"/>
                </a:lnTo>
                <a:lnTo>
                  <a:pt x="128" y="359"/>
                </a:lnTo>
                <a:lnTo>
                  <a:pt x="126" y="359"/>
                </a:lnTo>
                <a:lnTo>
                  <a:pt x="124" y="357"/>
                </a:lnTo>
                <a:lnTo>
                  <a:pt x="122" y="357"/>
                </a:lnTo>
                <a:lnTo>
                  <a:pt x="120" y="357"/>
                </a:lnTo>
                <a:lnTo>
                  <a:pt x="118" y="355"/>
                </a:lnTo>
                <a:lnTo>
                  <a:pt x="116" y="355"/>
                </a:lnTo>
                <a:lnTo>
                  <a:pt x="114" y="353"/>
                </a:lnTo>
                <a:lnTo>
                  <a:pt x="112" y="353"/>
                </a:lnTo>
                <a:lnTo>
                  <a:pt x="110" y="351"/>
                </a:lnTo>
                <a:lnTo>
                  <a:pt x="108" y="351"/>
                </a:lnTo>
                <a:lnTo>
                  <a:pt x="106" y="349"/>
                </a:lnTo>
                <a:lnTo>
                  <a:pt x="104" y="349"/>
                </a:lnTo>
                <a:lnTo>
                  <a:pt x="102" y="349"/>
                </a:lnTo>
                <a:lnTo>
                  <a:pt x="100" y="347"/>
                </a:lnTo>
                <a:lnTo>
                  <a:pt x="98" y="347"/>
                </a:lnTo>
                <a:lnTo>
                  <a:pt x="96" y="347"/>
                </a:lnTo>
                <a:lnTo>
                  <a:pt x="94" y="345"/>
                </a:lnTo>
                <a:lnTo>
                  <a:pt x="94" y="343"/>
                </a:lnTo>
                <a:lnTo>
                  <a:pt x="96" y="341"/>
                </a:lnTo>
                <a:lnTo>
                  <a:pt x="94" y="341"/>
                </a:lnTo>
                <a:lnTo>
                  <a:pt x="92" y="341"/>
                </a:lnTo>
                <a:lnTo>
                  <a:pt x="90" y="341"/>
                </a:lnTo>
                <a:lnTo>
                  <a:pt x="88" y="341"/>
                </a:lnTo>
                <a:lnTo>
                  <a:pt x="86" y="341"/>
                </a:lnTo>
                <a:lnTo>
                  <a:pt x="84" y="341"/>
                </a:lnTo>
                <a:lnTo>
                  <a:pt x="82" y="341"/>
                </a:lnTo>
                <a:lnTo>
                  <a:pt x="80" y="341"/>
                </a:lnTo>
                <a:lnTo>
                  <a:pt x="76" y="343"/>
                </a:lnTo>
                <a:lnTo>
                  <a:pt x="74" y="343"/>
                </a:lnTo>
                <a:lnTo>
                  <a:pt x="72" y="343"/>
                </a:lnTo>
                <a:lnTo>
                  <a:pt x="70" y="343"/>
                </a:lnTo>
                <a:lnTo>
                  <a:pt x="68" y="343"/>
                </a:lnTo>
                <a:lnTo>
                  <a:pt x="66" y="343"/>
                </a:lnTo>
                <a:lnTo>
                  <a:pt x="64" y="343"/>
                </a:lnTo>
                <a:lnTo>
                  <a:pt x="62" y="343"/>
                </a:lnTo>
                <a:lnTo>
                  <a:pt x="60" y="343"/>
                </a:lnTo>
                <a:lnTo>
                  <a:pt x="58" y="343"/>
                </a:lnTo>
                <a:lnTo>
                  <a:pt x="56" y="345"/>
                </a:lnTo>
                <a:lnTo>
                  <a:pt x="54" y="345"/>
                </a:lnTo>
                <a:lnTo>
                  <a:pt x="54" y="341"/>
                </a:lnTo>
                <a:lnTo>
                  <a:pt x="52" y="339"/>
                </a:lnTo>
                <a:lnTo>
                  <a:pt x="54" y="337"/>
                </a:lnTo>
                <a:lnTo>
                  <a:pt x="54" y="335"/>
                </a:lnTo>
                <a:lnTo>
                  <a:pt x="54" y="333"/>
                </a:lnTo>
                <a:lnTo>
                  <a:pt x="54" y="331"/>
                </a:lnTo>
                <a:lnTo>
                  <a:pt x="54" y="329"/>
                </a:lnTo>
                <a:lnTo>
                  <a:pt x="54" y="327"/>
                </a:lnTo>
                <a:lnTo>
                  <a:pt x="52" y="327"/>
                </a:lnTo>
                <a:lnTo>
                  <a:pt x="50" y="325"/>
                </a:lnTo>
                <a:lnTo>
                  <a:pt x="50" y="323"/>
                </a:lnTo>
                <a:lnTo>
                  <a:pt x="48" y="321"/>
                </a:lnTo>
                <a:lnTo>
                  <a:pt x="46" y="319"/>
                </a:lnTo>
                <a:lnTo>
                  <a:pt x="44" y="319"/>
                </a:lnTo>
                <a:lnTo>
                  <a:pt x="42" y="319"/>
                </a:lnTo>
                <a:lnTo>
                  <a:pt x="42" y="317"/>
                </a:lnTo>
                <a:lnTo>
                  <a:pt x="42" y="315"/>
                </a:lnTo>
                <a:lnTo>
                  <a:pt x="42" y="313"/>
                </a:lnTo>
                <a:lnTo>
                  <a:pt x="40" y="313"/>
                </a:lnTo>
                <a:lnTo>
                  <a:pt x="38" y="313"/>
                </a:lnTo>
                <a:lnTo>
                  <a:pt x="36" y="313"/>
                </a:lnTo>
                <a:lnTo>
                  <a:pt x="34" y="313"/>
                </a:lnTo>
                <a:lnTo>
                  <a:pt x="32" y="311"/>
                </a:lnTo>
                <a:lnTo>
                  <a:pt x="30" y="309"/>
                </a:lnTo>
                <a:lnTo>
                  <a:pt x="30" y="307"/>
                </a:lnTo>
                <a:lnTo>
                  <a:pt x="28" y="305"/>
                </a:lnTo>
                <a:lnTo>
                  <a:pt x="26" y="305"/>
                </a:lnTo>
                <a:lnTo>
                  <a:pt x="24" y="305"/>
                </a:lnTo>
                <a:lnTo>
                  <a:pt x="22" y="305"/>
                </a:lnTo>
                <a:lnTo>
                  <a:pt x="20" y="305"/>
                </a:lnTo>
                <a:lnTo>
                  <a:pt x="18" y="305"/>
                </a:lnTo>
                <a:lnTo>
                  <a:pt x="14" y="305"/>
                </a:lnTo>
                <a:lnTo>
                  <a:pt x="12" y="305"/>
                </a:lnTo>
                <a:lnTo>
                  <a:pt x="12" y="303"/>
                </a:lnTo>
                <a:lnTo>
                  <a:pt x="10" y="301"/>
                </a:lnTo>
                <a:lnTo>
                  <a:pt x="12" y="299"/>
                </a:lnTo>
                <a:lnTo>
                  <a:pt x="12" y="297"/>
                </a:lnTo>
                <a:lnTo>
                  <a:pt x="12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1"/>
                </a:lnTo>
                <a:lnTo>
                  <a:pt x="14" y="289"/>
                </a:lnTo>
                <a:lnTo>
                  <a:pt x="12" y="287"/>
                </a:lnTo>
                <a:lnTo>
                  <a:pt x="14" y="287"/>
                </a:lnTo>
                <a:lnTo>
                  <a:pt x="14" y="285"/>
                </a:lnTo>
                <a:lnTo>
                  <a:pt x="12" y="283"/>
                </a:lnTo>
                <a:lnTo>
                  <a:pt x="12" y="281"/>
                </a:lnTo>
                <a:lnTo>
                  <a:pt x="12" y="279"/>
                </a:lnTo>
                <a:lnTo>
                  <a:pt x="10" y="279"/>
                </a:lnTo>
                <a:lnTo>
                  <a:pt x="10" y="277"/>
                </a:lnTo>
                <a:lnTo>
                  <a:pt x="8" y="275"/>
                </a:lnTo>
                <a:lnTo>
                  <a:pt x="8" y="273"/>
                </a:lnTo>
                <a:lnTo>
                  <a:pt x="8" y="271"/>
                </a:lnTo>
                <a:lnTo>
                  <a:pt x="8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61"/>
                </a:lnTo>
                <a:lnTo>
                  <a:pt x="8" y="259"/>
                </a:lnTo>
                <a:lnTo>
                  <a:pt x="10" y="259"/>
                </a:lnTo>
                <a:lnTo>
                  <a:pt x="10" y="257"/>
                </a:lnTo>
                <a:lnTo>
                  <a:pt x="12" y="257"/>
                </a:lnTo>
                <a:lnTo>
                  <a:pt x="12" y="255"/>
                </a:lnTo>
                <a:lnTo>
                  <a:pt x="12" y="253"/>
                </a:lnTo>
                <a:lnTo>
                  <a:pt x="10" y="253"/>
                </a:lnTo>
                <a:lnTo>
                  <a:pt x="8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8" y="239"/>
                </a:lnTo>
                <a:lnTo>
                  <a:pt x="8" y="237"/>
                </a:lnTo>
                <a:lnTo>
                  <a:pt x="10" y="235"/>
                </a:lnTo>
                <a:lnTo>
                  <a:pt x="10" y="237"/>
                </a:lnTo>
                <a:lnTo>
                  <a:pt x="10" y="239"/>
                </a:lnTo>
                <a:lnTo>
                  <a:pt x="12" y="241"/>
                </a:lnTo>
                <a:lnTo>
                  <a:pt x="14" y="241"/>
                </a:lnTo>
                <a:lnTo>
                  <a:pt x="14" y="239"/>
                </a:lnTo>
                <a:lnTo>
                  <a:pt x="14" y="237"/>
                </a:lnTo>
                <a:lnTo>
                  <a:pt x="12" y="235"/>
                </a:lnTo>
                <a:lnTo>
                  <a:pt x="14" y="233"/>
                </a:lnTo>
                <a:lnTo>
                  <a:pt x="14" y="231"/>
                </a:lnTo>
                <a:lnTo>
                  <a:pt x="16" y="231"/>
                </a:lnTo>
                <a:lnTo>
                  <a:pt x="18" y="229"/>
                </a:lnTo>
                <a:lnTo>
                  <a:pt x="16" y="229"/>
                </a:lnTo>
                <a:lnTo>
                  <a:pt x="14" y="227"/>
                </a:lnTo>
                <a:lnTo>
                  <a:pt x="14" y="229"/>
                </a:lnTo>
                <a:lnTo>
                  <a:pt x="12" y="231"/>
                </a:lnTo>
                <a:lnTo>
                  <a:pt x="10" y="233"/>
                </a:lnTo>
                <a:lnTo>
                  <a:pt x="8" y="233"/>
                </a:lnTo>
                <a:lnTo>
                  <a:pt x="6" y="233"/>
                </a:lnTo>
                <a:lnTo>
                  <a:pt x="6" y="231"/>
                </a:lnTo>
                <a:lnTo>
                  <a:pt x="4" y="229"/>
                </a:lnTo>
                <a:lnTo>
                  <a:pt x="2" y="231"/>
                </a:lnTo>
                <a:lnTo>
                  <a:pt x="4" y="229"/>
                </a:lnTo>
                <a:lnTo>
                  <a:pt x="6" y="227"/>
                </a:lnTo>
                <a:lnTo>
                  <a:pt x="6" y="229"/>
                </a:lnTo>
                <a:lnTo>
                  <a:pt x="6" y="227"/>
                </a:lnTo>
                <a:lnTo>
                  <a:pt x="6" y="225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6" name="Freeform 1692"/>
          <p:cNvSpPr>
            <a:spLocks/>
          </p:cNvSpPr>
          <p:nvPr/>
        </p:nvSpPr>
        <p:spPr bwMode="auto">
          <a:xfrm>
            <a:off x="900113" y="2319336"/>
            <a:ext cx="1600200" cy="792163"/>
          </a:xfrm>
          <a:custGeom>
            <a:avLst/>
            <a:gdLst>
              <a:gd name="T0" fmla="*/ 55443438 w 1008"/>
              <a:gd name="T1" fmla="*/ 410784416 h 499"/>
              <a:gd name="T2" fmla="*/ 136088438 w 1008"/>
              <a:gd name="T3" fmla="*/ 274696064 h 499"/>
              <a:gd name="T4" fmla="*/ 221773750 w 1008"/>
              <a:gd name="T5" fmla="*/ 156249589 h 499"/>
              <a:gd name="T6" fmla="*/ 277217188 w 1008"/>
              <a:gd name="T7" fmla="*/ 55443403 h 499"/>
              <a:gd name="T8" fmla="*/ 332660625 w 1008"/>
              <a:gd name="T9" fmla="*/ 70564330 h 499"/>
              <a:gd name="T10" fmla="*/ 347781563 w 1008"/>
              <a:gd name="T11" fmla="*/ 70564330 h 499"/>
              <a:gd name="T12" fmla="*/ 1509574388 w 1008"/>
              <a:gd name="T13" fmla="*/ 35282165 h 499"/>
              <a:gd name="T14" fmla="*/ 1628020938 w 1008"/>
              <a:gd name="T15" fmla="*/ 55443403 h 499"/>
              <a:gd name="T16" fmla="*/ 1544856575 w 1008"/>
              <a:gd name="T17" fmla="*/ 126007733 h 499"/>
              <a:gd name="T18" fmla="*/ 1678424063 w 1008"/>
              <a:gd name="T19" fmla="*/ 115927114 h 499"/>
              <a:gd name="T20" fmla="*/ 1829633438 w 1008"/>
              <a:gd name="T21" fmla="*/ 131048042 h 499"/>
              <a:gd name="T22" fmla="*/ 1764109375 w 1008"/>
              <a:gd name="T23" fmla="*/ 171370517 h 499"/>
              <a:gd name="T24" fmla="*/ 1668343438 w 1008"/>
              <a:gd name="T25" fmla="*/ 231854229 h 499"/>
              <a:gd name="T26" fmla="*/ 1605340325 w 1008"/>
              <a:gd name="T27" fmla="*/ 385582869 h 499"/>
              <a:gd name="T28" fmla="*/ 1718746563 w 1008"/>
              <a:gd name="T29" fmla="*/ 257055775 h 499"/>
              <a:gd name="T30" fmla="*/ 1804431875 w 1008"/>
              <a:gd name="T31" fmla="*/ 181451135 h 499"/>
              <a:gd name="T32" fmla="*/ 1814512500 w 1008"/>
              <a:gd name="T33" fmla="*/ 289816992 h 499"/>
              <a:gd name="T34" fmla="*/ 1794351250 w 1008"/>
              <a:gd name="T35" fmla="*/ 370461941 h 499"/>
              <a:gd name="T36" fmla="*/ 1905238125 w 1008"/>
              <a:gd name="T37" fmla="*/ 375502250 h 499"/>
              <a:gd name="T38" fmla="*/ 2051407188 w 1008"/>
              <a:gd name="T39" fmla="*/ 304937920 h 499"/>
              <a:gd name="T40" fmla="*/ 2147483647 w 1008"/>
              <a:gd name="T41" fmla="*/ 226813919 h 499"/>
              <a:gd name="T42" fmla="*/ 2147483647 w 1008"/>
              <a:gd name="T43" fmla="*/ 146168970 h 499"/>
              <a:gd name="T44" fmla="*/ 2147483647 w 1008"/>
              <a:gd name="T45" fmla="*/ 161289898 h 499"/>
              <a:gd name="T46" fmla="*/ 2147483647 w 1008"/>
              <a:gd name="T47" fmla="*/ 246975157 h 499"/>
              <a:gd name="T48" fmla="*/ 2147483647 w 1008"/>
              <a:gd name="T49" fmla="*/ 279736373 h 499"/>
              <a:gd name="T50" fmla="*/ 2147483647 w 1008"/>
              <a:gd name="T51" fmla="*/ 375502250 h 499"/>
              <a:gd name="T52" fmla="*/ 2147483647 w 1008"/>
              <a:gd name="T53" fmla="*/ 385582869 h 499"/>
              <a:gd name="T54" fmla="*/ 2147483647 w 1008"/>
              <a:gd name="T55" fmla="*/ 410784416 h 499"/>
              <a:gd name="T56" fmla="*/ 2086689375 w 1008"/>
              <a:gd name="T57" fmla="*/ 531751839 h 499"/>
              <a:gd name="T58" fmla="*/ 2071568438 w 1008"/>
              <a:gd name="T59" fmla="*/ 556953386 h 499"/>
              <a:gd name="T60" fmla="*/ 2026205625 w 1008"/>
              <a:gd name="T61" fmla="*/ 567034005 h 499"/>
              <a:gd name="T62" fmla="*/ 2041326563 w 1008"/>
              <a:gd name="T63" fmla="*/ 506550293 h 499"/>
              <a:gd name="T64" fmla="*/ 1995963750 w 1008"/>
              <a:gd name="T65" fmla="*/ 561993695 h 499"/>
              <a:gd name="T66" fmla="*/ 2006044375 w 1008"/>
              <a:gd name="T67" fmla="*/ 592235551 h 499"/>
              <a:gd name="T68" fmla="*/ 1960681563 w 1008"/>
              <a:gd name="T69" fmla="*/ 617437098 h 499"/>
              <a:gd name="T70" fmla="*/ 1995963750 w 1008"/>
              <a:gd name="T71" fmla="*/ 657759572 h 499"/>
              <a:gd name="T72" fmla="*/ 1990923438 w 1008"/>
              <a:gd name="T73" fmla="*/ 693041738 h 499"/>
              <a:gd name="T74" fmla="*/ 1945560625 w 1008"/>
              <a:gd name="T75" fmla="*/ 738404521 h 499"/>
              <a:gd name="T76" fmla="*/ 1844754375 w 1008"/>
              <a:gd name="T77" fmla="*/ 798888233 h 499"/>
              <a:gd name="T78" fmla="*/ 1738907813 w 1008"/>
              <a:gd name="T79" fmla="*/ 879533182 h 499"/>
              <a:gd name="T80" fmla="*/ 1673383750 w 1008"/>
              <a:gd name="T81" fmla="*/ 955137822 h 499"/>
              <a:gd name="T82" fmla="*/ 1678424063 w 1008"/>
              <a:gd name="T83" fmla="*/ 1101306792 h 499"/>
              <a:gd name="T84" fmla="*/ 1683464375 w 1008"/>
              <a:gd name="T85" fmla="*/ 1197072669 h 499"/>
              <a:gd name="T86" fmla="*/ 1605340325 w 1008"/>
              <a:gd name="T87" fmla="*/ 1186992051 h 499"/>
              <a:gd name="T88" fmla="*/ 1585179075 w 1008"/>
              <a:gd name="T89" fmla="*/ 1106347102 h 499"/>
              <a:gd name="T90" fmla="*/ 1539816263 w 1008"/>
              <a:gd name="T91" fmla="*/ 995460297 h 499"/>
              <a:gd name="T92" fmla="*/ 1449090638 w 1008"/>
              <a:gd name="T93" fmla="*/ 980339369 h 499"/>
              <a:gd name="T94" fmla="*/ 1393647200 w 1008"/>
              <a:gd name="T95" fmla="*/ 985379678 h 499"/>
              <a:gd name="T96" fmla="*/ 1307961888 w 1008"/>
              <a:gd name="T97" fmla="*/ 990419987 h 499"/>
              <a:gd name="T98" fmla="*/ 1297881263 w 1008"/>
              <a:gd name="T99" fmla="*/ 1030742462 h 499"/>
              <a:gd name="T100" fmla="*/ 1242437825 w 1008"/>
              <a:gd name="T101" fmla="*/ 1045863390 h 499"/>
              <a:gd name="T102" fmla="*/ 1136591263 w 1008"/>
              <a:gd name="T103" fmla="*/ 1005540915 h 499"/>
              <a:gd name="T104" fmla="*/ 1060986575 w 1008"/>
              <a:gd name="T105" fmla="*/ 1015621534 h 499"/>
              <a:gd name="T106" fmla="*/ 985381888 w 1008"/>
              <a:gd name="T107" fmla="*/ 1066024627 h 499"/>
              <a:gd name="T108" fmla="*/ 914817513 w 1008"/>
              <a:gd name="T109" fmla="*/ 1141629267 h 499"/>
              <a:gd name="T110" fmla="*/ 849293450 w 1008"/>
              <a:gd name="T111" fmla="*/ 1192032360 h 499"/>
              <a:gd name="T112" fmla="*/ 798890325 w 1008"/>
              <a:gd name="T113" fmla="*/ 1055944009 h 499"/>
              <a:gd name="T114" fmla="*/ 657761575 w 1008"/>
              <a:gd name="T115" fmla="*/ 1035782771 h 499"/>
              <a:gd name="T116" fmla="*/ 506552200 w 1008"/>
              <a:gd name="T117" fmla="*/ 909775038 h 499"/>
              <a:gd name="T118" fmla="*/ 241935000 w 1008"/>
              <a:gd name="T119" fmla="*/ 859371945 h 499"/>
              <a:gd name="T120" fmla="*/ 120967500 w 1008"/>
              <a:gd name="T121" fmla="*/ 808968852 h 499"/>
              <a:gd name="T122" fmla="*/ 30241875 w 1008"/>
              <a:gd name="T123" fmla="*/ 708162666 h 499"/>
              <a:gd name="T124" fmla="*/ 30241875 w 1008"/>
              <a:gd name="T125" fmla="*/ 592235551 h 49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08" h="499">
                <a:moveTo>
                  <a:pt x="6" y="225"/>
                </a:moveTo>
                <a:lnTo>
                  <a:pt x="6" y="223"/>
                </a:lnTo>
                <a:lnTo>
                  <a:pt x="6" y="221"/>
                </a:lnTo>
                <a:lnTo>
                  <a:pt x="4" y="219"/>
                </a:lnTo>
                <a:lnTo>
                  <a:pt x="2" y="217"/>
                </a:lnTo>
                <a:lnTo>
                  <a:pt x="2" y="215"/>
                </a:lnTo>
                <a:lnTo>
                  <a:pt x="2" y="213"/>
                </a:lnTo>
                <a:lnTo>
                  <a:pt x="0" y="213"/>
                </a:lnTo>
                <a:lnTo>
                  <a:pt x="2" y="211"/>
                </a:lnTo>
                <a:lnTo>
                  <a:pt x="2" y="209"/>
                </a:lnTo>
                <a:lnTo>
                  <a:pt x="4" y="207"/>
                </a:lnTo>
                <a:lnTo>
                  <a:pt x="4" y="205"/>
                </a:lnTo>
                <a:lnTo>
                  <a:pt x="4" y="203"/>
                </a:lnTo>
                <a:lnTo>
                  <a:pt x="4" y="201"/>
                </a:lnTo>
                <a:lnTo>
                  <a:pt x="6" y="199"/>
                </a:lnTo>
                <a:lnTo>
                  <a:pt x="6" y="197"/>
                </a:lnTo>
                <a:lnTo>
                  <a:pt x="8" y="197"/>
                </a:lnTo>
                <a:lnTo>
                  <a:pt x="8" y="195"/>
                </a:lnTo>
                <a:lnTo>
                  <a:pt x="8" y="193"/>
                </a:lnTo>
                <a:lnTo>
                  <a:pt x="8" y="191"/>
                </a:lnTo>
                <a:lnTo>
                  <a:pt x="8" y="189"/>
                </a:lnTo>
                <a:lnTo>
                  <a:pt x="8" y="187"/>
                </a:lnTo>
                <a:lnTo>
                  <a:pt x="6" y="187"/>
                </a:lnTo>
                <a:lnTo>
                  <a:pt x="4" y="185"/>
                </a:lnTo>
                <a:lnTo>
                  <a:pt x="6" y="183"/>
                </a:lnTo>
                <a:lnTo>
                  <a:pt x="6" y="181"/>
                </a:lnTo>
                <a:lnTo>
                  <a:pt x="8" y="179"/>
                </a:lnTo>
                <a:lnTo>
                  <a:pt x="8" y="177"/>
                </a:lnTo>
                <a:lnTo>
                  <a:pt x="10" y="177"/>
                </a:lnTo>
                <a:lnTo>
                  <a:pt x="12" y="175"/>
                </a:lnTo>
                <a:lnTo>
                  <a:pt x="14" y="173"/>
                </a:lnTo>
                <a:lnTo>
                  <a:pt x="16" y="173"/>
                </a:lnTo>
                <a:lnTo>
                  <a:pt x="14" y="173"/>
                </a:lnTo>
                <a:lnTo>
                  <a:pt x="16" y="171"/>
                </a:lnTo>
                <a:lnTo>
                  <a:pt x="16" y="169"/>
                </a:lnTo>
                <a:lnTo>
                  <a:pt x="18" y="169"/>
                </a:lnTo>
                <a:lnTo>
                  <a:pt x="18" y="167"/>
                </a:lnTo>
                <a:lnTo>
                  <a:pt x="20" y="165"/>
                </a:lnTo>
                <a:lnTo>
                  <a:pt x="22" y="163"/>
                </a:lnTo>
                <a:lnTo>
                  <a:pt x="22" y="161"/>
                </a:lnTo>
                <a:lnTo>
                  <a:pt x="24" y="159"/>
                </a:lnTo>
                <a:lnTo>
                  <a:pt x="24" y="157"/>
                </a:lnTo>
                <a:lnTo>
                  <a:pt x="24" y="155"/>
                </a:lnTo>
                <a:lnTo>
                  <a:pt x="26" y="155"/>
                </a:lnTo>
                <a:lnTo>
                  <a:pt x="24" y="153"/>
                </a:lnTo>
                <a:lnTo>
                  <a:pt x="26" y="151"/>
                </a:lnTo>
                <a:lnTo>
                  <a:pt x="28" y="149"/>
                </a:lnTo>
                <a:lnTo>
                  <a:pt x="28" y="147"/>
                </a:lnTo>
                <a:lnTo>
                  <a:pt x="28" y="145"/>
                </a:lnTo>
                <a:lnTo>
                  <a:pt x="28" y="143"/>
                </a:lnTo>
                <a:lnTo>
                  <a:pt x="28" y="141"/>
                </a:lnTo>
                <a:lnTo>
                  <a:pt x="30" y="139"/>
                </a:lnTo>
                <a:lnTo>
                  <a:pt x="30" y="137"/>
                </a:lnTo>
                <a:lnTo>
                  <a:pt x="32" y="135"/>
                </a:lnTo>
                <a:lnTo>
                  <a:pt x="32" y="133"/>
                </a:lnTo>
                <a:lnTo>
                  <a:pt x="34" y="131"/>
                </a:lnTo>
                <a:lnTo>
                  <a:pt x="34" y="129"/>
                </a:lnTo>
                <a:lnTo>
                  <a:pt x="36" y="127"/>
                </a:lnTo>
                <a:lnTo>
                  <a:pt x="38" y="125"/>
                </a:lnTo>
                <a:lnTo>
                  <a:pt x="40" y="123"/>
                </a:lnTo>
                <a:lnTo>
                  <a:pt x="42" y="121"/>
                </a:lnTo>
                <a:lnTo>
                  <a:pt x="44" y="119"/>
                </a:lnTo>
                <a:lnTo>
                  <a:pt x="46" y="121"/>
                </a:lnTo>
                <a:lnTo>
                  <a:pt x="46" y="119"/>
                </a:lnTo>
                <a:lnTo>
                  <a:pt x="44" y="119"/>
                </a:lnTo>
                <a:lnTo>
                  <a:pt x="46" y="117"/>
                </a:lnTo>
                <a:lnTo>
                  <a:pt x="48" y="115"/>
                </a:lnTo>
                <a:lnTo>
                  <a:pt x="50" y="115"/>
                </a:lnTo>
                <a:lnTo>
                  <a:pt x="50" y="113"/>
                </a:lnTo>
                <a:lnTo>
                  <a:pt x="52" y="113"/>
                </a:lnTo>
                <a:lnTo>
                  <a:pt x="50" y="113"/>
                </a:lnTo>
                <a:lnTo>
                  <a:pt x="52" y="111"/>
                </a:lnTo>
                <a:lnTo>
                  <a:pt x="52" y="109"/>
                </a:lnTo>
                <a:lnTo>
                  <a:pt x="54" y="109"/>
                </a:lnTo>
                <a:lnTo>
                  <a:pt x="56" y="107"/>
                </a:lnTo>
                <a:lnTo>
                  <a:pt x="56" y="105"/>
                </a:lnTo>
                <a:lnTo>
                  <a:pt x="58" y="103"/>
                </a:lnTo>
                <a:lnTo>
                  <a:pt x="60" y="102"/>
                </a:lnTo>
                <a:lnTo>
                  <a:pt x="60" y="100"/>
                </a:lnTo>
                <a:lnTo>
                  <a:pt x="62" y="98"/>
                </a:lnTo>
                <a:lnTo>
                  <a:pt x="64" y="96"/>
                </a:lnTo>
                <a:lnTo>
                  <a:pt x="66" y="94"/>
                </a:lnTo>
                <a:lnTo>
                  <a:pt x="66" y="92"/>
                </a:lnTo>
                <a:lnTo>
                  <a:pt x="68" y="90"/>
                </a:lnTo>
                <a:lnTo>
                  <a:pt x="70" y="88"/>
                </a:lnTo>
                <a:lnTo>
                  <a:pt x="70" y="86"/>
                </a:lnTo>
                <a:lnTo>
                  <a:pt x="72" y="84"/>
                </a:lnTo>
                <a:lnTo>
                  <a:pt x="74" y="84"/>
                </a:lnTo>
                <a:lnTo>
                  <a:pt x="76" y="82"/>
                </a:lnTo>
                <a:lnTo>
                  <a:pt x="76" y="80"/>
                </a:lnTo>
                <a:lnTo>
                  <a:pt x="78" y="78"/>
                </a:lnTo>
                <a:lnTo>
                  <a:pt x="80" y="78"/>
                </a:lnTo>
                <a:lnTo>
                  <a:pt x="78" y="76"/>
                </a:lnTo>
                <a:lnTo>
                  <a:pt x="80" y="74"/>
                </a:lnTo>
                <a:lnTo>
                  <a:pt x="80" y="72"/>
                </a:lnTo>
                <a:lnTo>
                  <a:pt x="82" y="70"/>
                </a:lnTo>
                <a:lnTo>
                  <a:pt x="82" y="68"/>
                </a:lnTo>
                <a:lnTo>
                  <a:pt x="84" y="68"/>
                </a:lnTo>
                <a:lnTo>
                  <a:pt x="86" y="66"/>
                </a:lnTo>
                <a:lnTo>
                  <a:pt x="86" y="64"/>
                </a:lnTo>
                <a:lnTo>
                  <a:pt x="88" y="64"/>
                </a:lnTo>
                <a:lnTo>
                  <a:pt x="90" y="62"/>
                </a:lnTo>
                <a:lnTo>
                  <a:pt x="92" y="64"/>
                </a:lnTo>
                <a:lnTo>
                  <a:pt x="94" y="62"/>
                </a:lnTo>
                <a:lnTo>
                  <a:pt x="96" y="64"/>
                </a:lnTo>
                <a:lnTo>
                  <a:pt x="98" y="64"/>
                </a:lnTo>
                <a:lnTo>
                  <a:pt x="96" y="62"/>
                </a:lnTo>
                <a:lnTo>
                  <a:pt x="94" y="62"/>
                </a:lnTo>
                <a:lnTo>
                  <a:pt x="90" y="62"/>
                </a:lnTo>
                <a:lnTo>
                  <a:pt x="88" y="62"/>
                </a:lnTo>
                <a:lnTo>
                  <a:pt x="88" y="60"/>
                </a:lnTo>
                <a:lnTo>
                  <a:pt x="90" y="58"/>
                </a:lnTo>
                <a:lnTo>
                  <a:pt x="90" y="56"/>
                </a:lnTo>
                <a:lnTo>
                  <a:pt x="90" y="58"/>
                </a:lnTo>
                <a:lnTo>
                  <a:pt x="88" y="60"/>
                </a:lnTo>
                <a:lnTo>
                  <a:pt x="90" y="58"/>
                </a:lnTo>
                <a:lnTo>
                  <a:pt x="92" y="56"/>
                </a:lnTo>
                <a:lnTo>
                  <a:pt x="92" y="54"/>
                </a:lnTo>
                <a:lnTo>
                  <a:pt x="94" y="54"/>
                </a:lnTo>
                <a:lnTo>
                  <a:pt x="96" y="54"/>
                </a:lnTo>
                <a:lnTo>
                  <a:pt x="94" y="52"/>
                </a:lnTo>
                <a:lnTo>
                  <a:pt x="92" y="52"/>
                </a:lnTo>
                <a:lnTo>
                  <a:pt x="92" y="50"/>
                </a:lnTo>
                <a:lnTo>
                  <a:pt x="94" y="50"/>
                </a:lnTo>
                <a:lnTo>
                  <a:pt x="96" y="48"/>
                </a:lnTo>
                <a:lnTo>
                  <a:pt x="98" y="48"/>
                </a:lnTo>
                <a:lnTo>
                  <a:pt x="100" y="48"/>
                </a:lnTo>
                <a:lnTo>
                  <a:pt x="98" y="48"/>
                </a:lnTo>
                <a:lnTo>
                  <a:pt x="96" y="46"/>
                </a:lnTo>
                <a:lnTo>
                  <a:pt x="94" y="48"/>
                </a:lnTo>
                <a:lnTo>
                  <a:pt x="96" y="46"/>
                </a:lnTo>
                <a:lnTo>
                  <a:pt x="98" y="42"/>
                </a:lnTo>
                <a:lnTo>
                  <a:pt x="98" y="40"/>
                </a:lnTo>
                <a:lnTo>
                  <a:pt x="98" y="38"/>
                </a:lnTo>
                <a:lnTo>
                  <a:pt x="98" y="36"/>
                </a:lnTo>
                <a:lnTo>
                  <a:pt x="100" y="34"/>
                </a:lnTo>
                <a:lnTo>
                  <a:pt x="100" y="32"/>
                </a:lnTo>
                <a:lnTo>
                  <a:pt x="100" y="30"/>
                </a:lnTo>
                <a:lnTo>
                  <a:pt x="100" y="28"/>
                </a:lnTo>
                <a:lnTo>
                  <a:pt x="100" y="26"/>
                </a:lnTo>
                <a:lnTo>
                  <a:pt x="102" y="24"/>
                </a:lnTo>
                <a:lnTo>
                  <a:pt x="104" y="22"/>
                </a:lnTo>
                <a:lnTo>
                  <a:pt x="104" y="20"/>
                </a:lnTo>
                <a:lnTo>
                  <a:pt x="104" y="18"/>
                </a:lnTo>
                <a:lnTo>
                  <a:pt x="106" y="20"/>
                </a:lnTo>
                <a:lnTo>
                  <a:pt x="108" y="20"/>
                </a:lnTo>
                <a:lnTo>
                  <a:pt x="110" y="22"/>
                </a:lnTo>
                <a:lnTo>
                  <a:pt x="112" y="22"/>
                </a:lnTo>
                <a:lnTo>
                  <a:pt x="114" y="24"/>
                </a:lnTo>
                <a:lnTo>
                  <a:pt x="116" y="24"/>
                </a:lnTo>
                <a:lnTo>
                  <a:pt x="118" y="24"/>
                </a:lnTo>
                <a:lnTo>
                  <a:pt x="120" y="24"/>
                </a:lnTo>
                <a:lnTo>
                  <a:pt x="122" y="24"/>
                </a:lnTo>
                <a:lnTo>
                  <a:pt x="124" y="24"/>
                </a:lnTo>
                <a:lnTo>
                  <a:pt x="126" y="24"/>
                </a:lnTo>
                <a:lnTo>
                  <a:pt x="128" y="26"/>
                </a:lnTo>
                <a:lnTo>
                  <a:pt x="130" y="24"/>
                </a:lnTo>
                <a:lnTo>
                  <a:pt x="130" y="26"/>
                </a:lnTo>
                <a:lnTo>
                  <a:pt x="130" y="24"/>
                </a:lnTo>
                <a:lnTo>
                  <a:pt x="132" y="24"/>
                </a:lnTo>
                <a:lnTo>
                  <a:pt x="132" y="26"/>
                </a:lnTo>
                <a:lnTo>
                  <a:pt x="132" y="28"/>
                </a:lnTo>
                <a:lnTo>
                  <a:pt x="132" y="30"/>
                </a:lnTo>
                <a:lnTo>
                  <a:pt x="130" y="30"/>
                </a:lnTo>
                <a:lnTo>
                  <a:pt x="128" y="32"/>
                </a:lnTo>
                <a:lnTo>
                  <a:pt x="126" y="34"/>
                </a:lnTo>
                <a:lnTo>
                  <a:pt x="128" y="32"/>
                </a:lnTo>
                <a:lnTo>
                  <a:pt x="126" y="32"/>
                </a:lnTo>
                <a:lnTo>
                  <a:pt x="124" y="34"/>
                </a:lnTo>
                <a:lnTo>
                  <a:pt x="122" y="34"/>
                </a:lnTo>
                <a:lnTo>
                  <a:pt x="120" y="36"/>
                </a:lnTo>
                <a:lnTo>
                  <a:pt x="116" y="38"/>
                </a:lnTo>
                <a:lnTo>
                  <a:pt x="118" y="40"/>
                </a:lnTo>
                <a:lnTo>
                  <a:pt x="120" y="38"/>
                </a:lnTo>
                <a:lnTo>
                  <a:pt x="122" y="38"/>
                </a:lnTo>
                <a:lnTo>
                  <a:pt x="120" y="38"/>
                </a:lnTo>
                <a:lnTo>
                  <a:pt x="118" y="40"/>
                </a:lnTo>
                <a:lnTo>
                  <a:pt x="118" y="38"/>
                </a:lnTo>
                <a:lnTo>
                  <a:pt x="120" y="36"/>
                </a:lnTo>
                <a:lnTo>
                  <a:pt x="122" y="36"/>
                </a:lnTo>
                <a:lnTo>
                  <a:pt x="124" y="34"/>
                </a:lnTo>
                <a:lnTo>
                  <a:pt x="126" y="34"/>
                </a:lnTo>
                <a:lnTo>
                  <a:pt x="128" y="32"/>
                </a:lnTo>
                <a:lnTo>
                  <a:pt x="130" y="32"/>
                </a:lnTo>
                <a:lnTo>
                  <a:pt x="130" y="30"/>
                </a:lnTo>
                <a:lnTo>
                  <a:pt x="132" y="28"/>
                </a:lnTo>
                <a:lnTo>
                  <a:pt x="132" y="30"/>
                </a:lnTo>
                <a:lnTo>
                  <a:pt x="130" y="32"/>
                </a:lnTo>
                <a:lnTo>
                  <a:pt x="128" y="34"/>
                </a:lnTo>
                <a:lnTo>
                  <a:pt x="126" y="34"/>
                </a:lnTo>
                <a:lnTo>
                  <a:pt x="126" y="36"/>
                </a:lnTo>
                <a:lnTo>
                  <a:pt x="128" y="36"/>
                </a:lnTo>
                <a:lnTo>
                  <a:pt x="128" y="38"/>
                </a:lnTo>
                <a:lnTo>
                  <a:pt x="126" y="40"/>
                </a:lnTo>
                <a:lnTo>
                  <a:pt x="124" y="40"/>
                </a:lnTo>
                <a:lnTo>
                  <a:pt x="122" y="42"/>
                </a:lnTo>
                <a:lnTo>
                  <a:pt x="124" y="40"/>
                </a:lnTo>
                <a:lnTo>
                  <a:pt x="122" y="40"/>
                </a:lnTo>
                <a:lnTo>
                  <a:pt x="120" y="44"/>
                </a:lnTo>
                <a:lnTo>
                  <a:pt x="120" y="42"/>
                </a:lnTo>
                <a:lnTo>
                  <a:pt x="122" y="40"/>
                </a:lnTo>
                <a:lnTo>
                  <a:pt x="120" y="40"/>
                </a:lnTo>
                <a:lnTo>
                  <a:pt x="118" y="42"/>
                </a:lnTo>
                <a:lnTo>
                  <a:pt x="116" y="44"/>
                </a:lnTo>
                <a:lnTo>
                  <a:pt x="114" y="44"/>
                </a:lnTo>
                <a:lnTo>
                  <a:pt x="116" y="44"/>
                </a:lnTo>
                <a:lnTo>
                  <a:pt x="114" y="46"/>
                </a:lnTo>
                <a:lnTo>
                  <a:pt x="116" y="44"/>
                </a:lnTo>
                <a:lnTo>
                  <a:pt x="116" y="46"/>
                </a:lnTo>
                <a:lnTo>
                  <a:pt x="116" y="44"/>
                </a:lnTo>
                <a:lnTo>
                  <a:pt x="118" y="44"/>
                </a:lnTo>
                <a:lnTo>
                  <a:pt x="120" y="44"/>
                </a:lnTo>
                <a:lnTo>
                  <a:pt x="122" y="44"/>
                </a:lnTo>
                <a:lnTo>
                  <a:pt x="124" y="42"/>
                </a:lnTo>
                <a:lnTo>
                  <a:pt x="126" y="42"/>
                </a:lnTo>
                <a:lnTo>
                  <a:pt x="128" y="40"/>
                </a:lnTo>
                <a:lnTo>
                  <a:pt x="130" y="40"/>
                </a:lnTo>
                <a:lnTo>
                  <a:pt x="130" y="38"/>
                </a:lnTo>
                <a:lnTo>
                  <a:pt x="130" y="36"/>
                </a:lnTo>
                <a:lnTo>
                  <a:pt x="132" y="34"/>
                </a:lnTo>
                <a:lnTo>
                  <a:pt x="134" y="32"/>
                </a:lnTo>
                <a:lnTo>
                  <a:pt x="136" y="30"/>
                </a:lnTo>
                <a:lnTo>
                  <a:pt x="138" y="28"/>
                </a:lnTo>
                <a:lnTo>
                  <a:pt x="140" y="28"/>
                </a:lnTo>
                <a:lnTo>
                  <a:pt x="138" y="26"/>
                </a:lnTo>
                <a:lnTo>
                  <a:pt x="140" y="24"/>
                </a:lnTo>
                <a:lnTo>
                  <a:pt x="140" y="22"/>
                </a:lnTo>
                <a:lnTo>
                  <a:pt x="140" y="20"/>
                </a:lnTo>
                <a:lnTo>
                  <a:pt x="138" y="20"/>
                </a:lnTo>
                <a:lnTo>
                  <a:pt x="138" y="18"/>
                </a:lnTo>
                <a:lnTo>
                  <a:pt x="138" y="16"/>
                </a:lnTo>
                <a:lnTo>
                  <a:pt x="140" y="18"/>
                </a:lnTo>
                <a:lnTo>
                  <a:pt x="142" y="16"/>
                </a:lnTo>
                <a:lnTo>
                  <a:pt x="144" y="16"/>
                </a:lnTo>
                <a:lnTo>
                  <a:pt x="144" y="14"/>
                </a:lnTo>
                <a:lnTo>
                  <a:pt x="146" y="12"/>
                </a:lnTo>
                <a:lnTo>
                  <a:pt x="144" y="12"/>
                </a:lnTo>
                <a:lnTo>
                  <a:pt x="144" y="10"/>
                </a:lnTo>
                <a:lnTo>
                  <a:pt x="144" y="8"/>
                </a:lnTo>
                <a:lnTo>
                  <a:pt x="144" y="6"/>
                </a:lnTo>
                <a:lnTo>
                  <a:pt x="587" y="6"/>
                </a:lnTo>
                <a:lnTo>
                  <a:pt x="587" y="4"/>
                </a:lnTo>
                <a:lnTo>
                  <a:pt x="589" y="4"/>
                </a:lnTo>
                <a:lnTo>
                  <a:pt x="589" y="2"/>
                </a:lnTo>
                <a:lnTo>
                  <a:pt x="591" y="0"/>
                </a:lnTo>
                <a:lnTo>
                  <a:pt x="593" y="0"/>
                </a:lnTo>
                <a:lnTo>
                  <a:pt x="595" y="2"/>
                </a:lnTo>
                <a:lnTo>
                  <a:pt x="593" y="2"/>
                </a:lnTo>
                <a:lnTo>
                  <a:pt x="593" y="4"/>
                </a:lnTo>
                <a:lnTo>
                  <a:pt x="593" y="6"/>
                </a:lnTo>
                <a:lnTo>
                  <a:pt x="593" y="8"/>
                </a:lnTo>
                <a:lnTo>
                  <a:pt x="591" y="10"/>
                </a:lnTo>
                <a:lnTo>
                  <a:pt x="591" y="12"/>
                </a:lnTo>
                <a:lnTo>
                  <a:pt x="593" y="12"/>
                </a:lnTo>
                <a:lnTo>
                  <a:pt x="595" y="12"/>
                </a:lnTo>
                <a:lnTo>
                  <a:pt x="597" y="14"/>
                </a:lnTo>
                <a:lnTo>
                  <a:pt x="599" y="14"/>
                </a:lnTo>
                <a:lnTo>
                  <a:pt x="601" y="14"/>
                </a:lnTo>
                <a:lnTo>
                  <a:pt x="603" y="14"/>
                </a:lnTo>
                <a:lnTo>
                  <a:pt x="603" y="16"/>
                </a:lnTo>
                <a:lnTo>
                  <a:pt x="605" y="16"/>
                </a:lnTo>
                <a:lnTo>
                  <a:pt x="607" y="16"/>
                </a:lnTo>
                <a:lnTo>
                  <a:pt x="609" y="16"/>
                </a:lnTo>
                <a:lnTo>
                  <a:pt x="609" y="14"/>
                </a:lnTo>
                <a:lnTo>
                  <a:pt x="611" y="14"/>
                </a:lnTo>
                <a:lnTo>
                  <a:pt x="613" y="14"/>
                </a:lnTo>
                <a:lnTo>
                  <a:pt x="615" y="14"/>
                </a:lnTo>
                <a:lnTo>
                  <a:pt x="617" y="14"/>
                </a:lnTo>
                <a:lnTo>
                  <a:pt x="619" y="16"/>
                </a:lnTo>
                <a:lnTo>
                  <a:pt x="621" y="16"/>
                </a:lnTo>
                <a:lnTo>
                  <a:pt x="621" y="18"/>
                </a:lnTo>
                <a:lnTo>
                  <a:pt x="623" y="18"/>
                </a:lnTo>
                <a:lnTo>
                  <a:pt x="623" y="20"/>
                </a:lnTo>
                <a:lnTo>
                  <a:pt x="623" y="22"/>
                </a:lnTo>
                <a:lnTo>
                  <a:pt x="625" y="22"/>
                </a:lnTo>
                <a:lnTo>
                  <a:pt x="625" y="20"/>
                </a:lnTo>
                <a:lnTo>
                  <a:pt x="627" y="20"/>
                </a:lnTo>
                <a:lnTo>
                  <a:pt x="629" y="22"/>
                </a:lnTo>
                <a:lnTo>
                  <a:pt x="631" y="22"/>
                </a:lnTo>
                <a:lnTo>
                  <a:pt x="633" y="24"/>
                </a:lnTo>
                <a:lnTo>
                  <a:pt x="633" y="26"/>
                </a:lnTo>
                <a:lnTo>
                  <a:pt x="635" y="26"/>
                </a:lnTo>
                <a:lnTo>
                  <a:pt x="639" y="26"/>
                </a:lnTo>
                <a:lnTo>
                  <a:pt x="639" y="24"/>
                </a:lnTo>
                <a:lnTo>
                  <a:pt x="641" y="24"/>
                </a:lnTo>
                <a:lnTo>
                  <a:pt x="643" y="24"/>
                </a:lnTo>
                <a:lnTo>
                  <a:pt x="645" y="22"/>
                </a:lnTo>
                <a:lnTo>
                  <a:pt x="646" y="22"/>
                </a:lnTo>
                <a:lnTo>
                  <a:pt x="646" y="24"/>
                </a:lnTo>
                <a:lnTo>
                  <a:pt x="646" y="26"/>
                </a:lnTo>
                <a:lnTo>
                  <a:pt x="648" y="24"/>
                </a:lnTo>
                <a:lnTo>
                  <a:pt x="650" y="24"/>
                </a:lnTo>
                <a:lnTo>
                  <a:pt x="652" y="24"/>
                </a:lnTo>
                <a:lnTo>
                  <a:pt x="654" y="24"/>
                </a:lnTo>
                <a:lnTo>
                  <a:pt x="656" y="24"/>
                </a:lnTo>
                <a:lnTo>
                  <a:pt x="658" y="24"/>
                </a:lnTo>
                <a:lnTo>
                  <a:pt x="658" y="26"/>
                </a:lnTo>
                <a:lnTo>
                  <a:pt x="660" y="26"/>
                </a:lnTo>
                <a:lnTo>
                  <a:pt x="662" y="26"/>
                </a:lnTo>
                <a:lnTo>
                  <a:pt x="664" y="26"/>
                </a:lnTo>
                <a:lnTo>
                  <a:pt x="662" y="28"/>
                </a:lnTo>
                <a:lnTo>
                  <a:pt x="660" y="28"/>
                </a:lnTo>
                <a:lnTo>
                  <a:pt x="658" y="30"/>
                </a:lnTo>
                <a:lnTo>
                  <a:pt x="656" y="30"/>
                </a:lnTo>
                <a:lnTo>
                  <a:pt x="654" y="30"/>
                </a:lnTo>
                <a:lnTo>
                  <a:pt x="652" y="32"/>
                </a:lnTo>
                <a:lnTo>
                  <a:pt x="650" y="32"/>
                </a:lnTo>
                <a:lnTo>
                  <a:pt x="648" y="32"/>
                </a:lnTo>
                <a:lnTo>
                  <a:pt x="646" y="32"/>
                </a:lnTo>
                <a:lnTo>
                  <a:pt x="645" y="34"/>
                </a:lnTo>
                <a:lnTo>
                  <a:pt x="643" y="34"/>
                </a:lnTo>
                <a:lnTo>
                  <a:pt x="641" y="36"/>
                </a:lnTo>
                <a:lnTo>
                  <a:pt x="639" y="36"/>
                </a:lnTo>
                <a:lnTo>
                  <a:pt x="637" y="38"/>
                </a:lnTo>
                <a:lnTo>
                  <a:pt x="635" y="38"/>
                </a:lnTo>
                <a:lnTo>
                  <a:pt x="633" y="40"/>
                </a:lnTo>
                <a:lnTo>
                  <a:pt x="631" y="40"/>
                </a:lnTo>
                <a:lnTo>
                  <a:pt x="629" y="42"/>
                </a:lnTo>
                <a:lnTo>
                  <a:pt x="627" y="44"/>
                </a:lnTo>
                <a:lnTo>
                  <a:pt x="625" y="44"/>
                </a:lnTo>
                <a:lnTo>
                  <a:pt x="621" y="48"/>
                </a:lnTo>
                <a:lnTo>
                  <a:pt x="617" y="48"/>
                </a:lnTo>
                <a:lnTo>
                  <a:pt x="615" y="50"/>
                </a:lnTo>
                <a:lnTo>
                  <a:pt x="613" y="50"/>
                </a:lnTo>
                <a:lnTo>
                  <a:pt x="611" y="52"/>
                </a:lnTo>
                <a:lnTo>
                  <a:pt x="613" y="54"/>
                </a:lnTo>
                <a:lnTo>
                  <a:pt x="615" y="54"/>
                </a:lnTo>
                <a:lnTo>
                  <a:pt x="617" y="52"/>
                </a:lnTo>
                <a:lnTo>
                  <a:pt x="619" y="52"/>
                </a:lnTo>
                <a:lnTo>
                  <a:pt x="621" y="52"/>
                </a:lnTo>
                <a:lnTo>
                  <a:pt x="623" y="52"/>
                </a:lnTo>
                <a:lnTo>
                  <a:pt x="625" y="50"/>
                </a:lnTo>
                <a:lnTo>
                  <a:pt x="627" y="50"/>
                </a:lnTo>
                <a:lnTo>
                  <a:pt x="629" y="50"/>
                </a:lnTo>
                <a:lnTo>
                  <a:pt x="631" y="48"/>
                </a:lnTo>
                <a:lnTo>
                  <a:pt x="633" y="48"/>
                </a:lnTo>
                <a:lnTo>
                  <a:pt x="635" y="48"/>
                </a:lnTo>
                <a:lnTo>
                  <a:pt x="633" y="50"/>
                </a:lnTo>
                <a:lnTo>
                  <a:pt x="631" y="52"/>
                </a:lnTo>
                <a:lnTo>
                  <a:pt x="631" y="54"/>
                </a:lnTo>
                <a:lnTo>
                  <a:pt x="629" y="54"/>
                </a:lnTo>
                <a:lnTo>
                  <a:pt x="631" y="54"/>
                </a:lnTo>
                <a:lnTo>
                  <a:pt x="633" y="54"/>
                </a:lnTo>
                <a:lnTo>
                  <a:pt x="635" y="56"/>
                </a:lnTo>
                <a:lnTo>
                  <a:pt x="637" y="56"/>
                </a:lnTo>
                <a:lnTo>
                  <a:pt x="639" y="54"/>
                </a:lnTo>
                <a:lnTo>
                  <a:pt x="641" y="54"/>
                </a:lnTo>
                <a:lnTo>
                  <a:pt x="643" y="54"/>
                </a:lnTo>
                <a:lnTo>
                  <a:pt x="645" y="54"/>
                </a:lnTo>
                <a:lnTo>
                  <a:pt x="648" y="52"/>
                </a:lnTo>
                <a:lnTo>
                  <a:pt x="650" y="50"/>
                </a:lnTo>
                <a:lnTo>
                  <a:pt x="652" y="50"/>
                </a:lnTo>
                <a:lnTo>
                  <a:pt x="654" y="50"/>
                </a:lnTo>
                <a:lnTo>
                  <a:pt x="656" y="50"/>
                </a:lnTo>
                <a:lnTo>
                  <a:pt x="658" y="48"/>
                </a:lnTo>
                <a:lnTo>
                  <a:pt x="660" y="48"/>
                </a:lnTo>
                <a:lnTo>
                  <a:pt x="662" y="48"/>
                </a:lnTo>
                <a:lnTo>
                  <a:pt x="664" y="48"/>
                </a:lnTo>
                <a:lnTo>
                  <a:pt x="666" y="46"/>
                </a:lnTo>
                <a:lnTo>
                  <a:pt x="668" y="44"/>
                </a:lnTo>
                <a:lnTo>
                  <a:pt x="670" y="44"/>
                </a:lnTo>
                <a:lnTo>
                  <a:pt x="670" y="42"/>
                </a:lnTo>
                <a:lnTo>
                  <a:pt x="670" y="44"/>
                </a:lnTo>
                <a:lnTo>
                  <a:pt x="672" y="46"/>
                </a:lnTo>
                <a:lnTo>
                  <a:pt x="672" y="48"/>
                </a:lnTo>
                <a:lnTo>
                  <a:pt x="670" y="50"/>
                </a:lnTo>
                <a:lnTo>
                  <a:pt x="670" y="52"/>
                </a:lnTo>
                <a:lnTo>
                  <a:pt x="672" y="50"/>
                </a:lnTo>
                <a:lnTo>
                  <a:pt x="676" y="48"/>
                </a:lnTo>
                <a:lnTo>
                  <a:pt x="674" y="50"/>
                </a:lnTo>
                <a:lnTo>
                  <a:pt x="676" y="50"/>
                </a:lnTo>
                <a:lnTo>
                  <a:pt x="678" y="48"/>
                </a:lnTo>
                <a:lnTo>
                  <a:pt x="680" y="50"/>
                </a:lnTo>
                <a:lnTo>
                  <a:pt x="682" y="50"/>
                </a:lnTo>
                <a:lnTo>
                  <a:pt x="684" y="52"/>
                </a:lnTo>
                <a:lnTo>
                  <a:pt x="684" y="54"/>
                </a:lnTo>
                <a:lnTo>
                  <a:pt x="684" y="56"/>
                </a:lnTo>
                <a:lnTo>
                  <a:pt x="686" y="58"/>
                </a:lnTo>
                <a:lnTo>
                  <a:pt x="688" y="58"/>
                </a:lnTo>
                <a:lnTo>
                  <a:pt x="690" y="56"/>
                </a:lnTo>
                <a:lnTo>
                  <a:pt x="692" y="58"/>
                </a:lnTo>
                <a:lnTo>
                  <a:pt x="694" y="58"/>
                </a:lnTo>
                <a:lnTo>
                  <a:pt x="696" y="58"/>
                </a:lnTo>
                <a:lnTo>
                  <a:pt x="698" y="58"/>
                </a:lnTo>
                <a:lnTo>
                  <a:pt x="700" y="56"/>
                </a:lnTo>
                <a:lnTo>
                  <a:pt x="702" y="56"/>
                </a:lnTo>
                <a:lnTo>
                  <a:pt x="704" y="54"/>
                </a:lnTo>
                <a:lnTo>
                  <a:pt x="706" y="54"/>
                </a:lnTo>
                <a:lnTo>
                  <a:pt x="708" y="54"/>
                </a:lnTo>
                <a:lnTo>
                  <a:pt x="710" y="54"/>
                </a:lnTo>
                <a:lnTo>
                  <a:pt x="712" y="54"/>
                </a:lnTo>
                <a:lnTo>
                  <a:pt x="714" y="54"/>
                </a:lnTo>
                <a:lnTo>
                  <a:pt x="716" y="54"/>
                </a:lnTo>
                <a:lnTo>
                  <a:pt x="718" y="54"/>
                </a:lnTo>
                <a:lnTo>
                  <a:pt x="720" y="52"/>
                </a:lnTo>
                <a:lnTo>
                  <a:pt x="722" y="52"/>
                </a:lnTo>
                <a:lnTo>
                  <a:pt x="724" y="52"/>
                </a:lnTo>
                <a:lnTo>
                  <a:pt x="726" y="52"/>
                </a:lnTo>
                <a:lnTo>
                  <a:pt x="724" y="54"/>
                </a:lnTo>
                <a:lnTo>
                  <a:pt x="724" y="56"/>
                </a:lnTo>
                <a:lnTo>
                  <a:pt x="724" y="58"/>
                </a:lnTo>
                <a:lnTo>
                  <a:pt x="726" y="58"/>
                </a:lnTo>
                <a:lnTo>
                  <a:pt x="728" y="58"/>
                </a:lnTo>
                <a:lnTo>
                  <a:pt x="730" y="58"/>
                </a:lnTo>
                <a:lnTo>
                  <a:pt x="732" y="58"/>
                </a:lnTo>
                <a:lnTo>
                  <a:pt x="734" y="58"/>
                </a:lnTo>
                <a:lnTo>
                  <a:pt x="734" y="60"/>
                </a:lnTo>
                <a:lnTo>
                  <a:pt x="734" y="62"/>
                </a:lnTo>
                <a:lnTo>
                  <a:pt x="732" y="64"/>
                </a:lnTo>
                <a:lnTo>
                  <a:pt x="734" y="64"/>
                </a:lnTo>
                <a:lnTo>
                  <a:pt x="734" y="66"/>
                </a:lnTo>
                <a:lnTo>
                  <a:pt x="736" y="68"/>
                </a:lnTo>
                <a:lnTo>
                  <a:pt x="734" y="68"/>
                </a:lnTo>
                <a:lnTo>
                  <a:pt x="732" y="68"/>
                </a:lnTo>
                <a:lnTo>
                  <a:pt x="730" y="68"/>
                </a:lnTo>
                <a:lnTo>
                  <a:pt x="728" y="68"/>
                </a:lnTo>
                <a:lnTo>
                  <a:pt x="726" y="66"/>
                </a:lnTo>
                <a:lnTo>
                  <a:pt x="724" y="66"/>
                </a:lnTo>
                <a:lnTo>
                  <a:pt x="722" y="68"/>
                </a:lnTo>
                <a:lnTo>
                  <a:pt x="722" y="70"/>
                </a:lnTo>
                <a:lnTo>
                  <a:pt x="720" y="70"/>
                </a:lnTo>
                <a:lnTo>
                  <a:pt x="720" y="68"/>
                </a:lnTo>
                <a:lnTo>
                  <a:pt x="718" y="68"/>
                </a:lnTo>
                <a:lnTo>
                  <a:pt x="716" y="66"/>
                </a:lnTo>
                <a:lnTo>
                  <a:pt x="714" y="66"/>
                </a:lnTo>
                <a:lnTo>
                  <a:pt x="712" y="66"/>
                </a:lnTo>
                <a:lnTo>
                  <a:pt x="710" y="66"/>
                </a:lnTo>
                <a:lnTo>
                  <a:pt x="708" y="68"/>
                </a:lnTo>
                <a:lnTo>
                  <a:pt x="706" y="68"/>
                </a:lnTo>
                <a:lnTo>
                  <a:pt x="704" y="68"/>
                </a:lnTo>
                <a:lnTo>
                  <a:pt x="702" y="68"/>
                </a:lnTo>
                <a:lnTo>
                  <a:pt x="700" y="68"/>
                </a:lnTo>
                <a:lnTo>
                  <a:pt x="698" y="68"/>
                </a:lnTo>
                <a:lnTo>
                  <a:pt x="696" y="68"/>
                </a:lnTo>
                <a:lnTo>
                  <a:pt x="696" y="70"/>
                </a:lnTo>
                <a:lnTo>
                  <a:pt x="694" y="72"/>
                </a:lnTo>
                <a:lnTo>
                  <a:pt x="692" y="72"/>
                </a:lnTo>
                <a:lnTo>
                  <a:pt x="690" y="72"/>
                </a:lnTo>
                <a:lnTo>
                  <a:pt x="690" y="74"/>
                </a:lnTo>
                <a:lnTo>
                  <a:pt x="688" y="76"/>
                </a:lnTo>
                <a:lnTo>
                  <a:pt x="688" y="74"/>
                </a:lnTo>
                <a:lnTo>
                  <a:pt x="690" y="72"/>
                </a:lnTo>
                <a:lnTo>
                  <a:pt x="692" y="70"/>
                </a:lnTo>
                <a:lnTo>
                  <a:pt x="690" y="70"/>
                </a:lnTo>
                <a:lnTo>
                  <a:pt x="688" y="70"/>
                </a:lnTo>
                <a:lnTo>
                  <a:pt x="684" y="74"/>
                </a:lnTo>
                <a:lnTo>
                  <a:pt x="684" y="72"/>
                </a:lnTo>
                <a:lnTo>
                  <a:pt x="684" y="70"/>
                </a:lnTo>
                <a:lnTo>
                  <a:pt x="682" y="72"/>
                </a:lnTo>
                <a:lnTo>
                  <a:pt x="682" y="74"/>
                </a:lnTo>
                <a:lnTo>
                  <a:pt x="680" y="74"/>
                </a:lnTo>
                <a:lnTo>
                  <a:pt x="678" y="76"/>
                </a:lnTo>
                <a:lnTo>
                  <a:pt x="676" y="78"/>
                </a:lnTo>
                <a:lnTo>
                  <a:pt x="674" y="80"/>
                </a:lnTo>
                <a:lnTo>
                  <a:pt x="672" y="80"/>
                </a:lnTo>
                <a:lnTo>
                  <a:pt x="670" y="82"/>
                </a:lnTo>
                <a:lnTo>
                  <a:pt x="668" y="86"/>
                </a:lnTo>
                <a:lnTo>
                  <a:pt x="666" y="88"/>
                </a:lnTo>
                <a:lnTo>
                  <a:pt x="664" y="88"/>
                </a:lnTo>
                <a:lnTo>
                  <a:pt x="662" y="90"/>
                </a:lnTo>
                <a:lnTo>
                  <a:pt x="660" y="90"/>
                </a:lnTo>
                <a:lnTo>
                  <a:pt x="658" y="92"/>
                </a:lnTo>
                <a:lnTo>
                  <a:pt x="656" y="94"/>
                </a:lnTo>
                <a:lnTo>
                  <a:pt x="656" y="96"/>
                </a:lnTo>
                <a:lnTo>
                  <a:pt x="656" y="98"/>
                </a:lnTo>
                <a:lnTo>
                  <a:pt x="656" y="96"/>
                </a:lnTo>
                <a:lnTo>
                  <a:pt x="658" y="96"/>
                </a:lnTo>
                <a:lnTo>
                  <a:pt x="660" y="94"/>
                </a:lnTo>
                <a:lnTo>
                  <a:pt x="662" y="92"/>
                </a:lnTo>
                <a:lnTo>
                  <a:pt x="664" y="92"/>
                </a:lnTo>
                <a:lnTo>
                  <a:pt x="666" y="90"/>
                </a:lnTo>
                <a:lnTo>
                  <a:pt x="668" y="90"/>
                </a:lnTo>
                <a:lnTo>
                  <a:pt x="668" y="92"/>
                </a:lnTo>
                <a:lnTo>
                  <a:pt x="668" y="94"/>
                </a:lnTo>
                <a:lnTo>
                  <a:pt x="666" y="96"/>
                </a:lnTo>
                <a:lnTo>
                  <a:pt x="664" y="98"/>
                </a:lnTo>
                <a:lnTo>
                  <a:pt x="662" y="100"/>
                </a:lnTo>
                <a:lnTo>
                  <a:pt x="660" y="102"/>
                </a:lnTo>
                <a:lnTo>
                  <a:pt x="660" y="103"/>
                </a:lnTo>
                <a:lnTo>
                  <a:pt x="658" y="105"/>
                </a:lnTo>
                <a:lnTo>
                  <a:pt x="656" y="105"/>
                </a:lnTo>
                <a:lnTo>
                  <a:pt x="654" y="107"/>
                </a:lnTo>
                <a:lnTo>
                  <a:pt x="654" y="109"/>
                </a:lnTo>
                <a:lnTo>
                  <a:pt x="652" y="111"/>
                </a:lnTo>
                <a:lnTo>
                  <a:pt x="652" y="113"/>
                </a:lnTo>
                <a:lnTo>
                  <a:pt x="650" y="115"/>
                </a:lnTo>
                <a:lnTo>
                  <a:pt x="650" y="117"/>
                </a:lnTo>
                <a:lnTo>
                  <a:pt x="648" y="119"/>
                </a:lnTo>
                <a:lnTo>
                  <a:pt x="646" y="119"/>
                </a:lnTo>
                <a:lnTo>
                  <a:pt x="646" y="121"/>
                </a:lnTo>
                <a:lnTo>
                  <a:pt x="645" y="123"/>
                </a:lnTo>
                <a:lnTo>
                  <a:pt x="645" y="125"/>
                </a:lnTo>
                <a:lnTo>
                  <a:pt x="643" y="127"/>
                </a:lnTo>
                <a:lnTo>
                  <a:pt x="643" y="129"/>
                </a:lnTo>
                <a:lnTo>
                  <a:pt x="643" y="131"/>
                </a:lnTo>
                <a:lnTo>
                  <a:pt x="643" y="133"/>
                </a:lnTo>
                <a:lnTo>
                  <a:pt x="641" y="135"/>
                </a:lnTo>
                <a:lnTo>
                  <a:pt x="641" y="137"/>
                </a:lnTo>
                <a:lnTo>
                  <a:pt x="641" y="139"/>
                </a:lnTo>
                <a:lnTo>
                  <a:pt x="639" y="141"/>
                </a:lnTo>
                <a:lnTo>
                  <a:pt x="637" y="143"/>
                </a:lnTo>
                <a:lnTo>
                  <a:pt x="637" y="145"/>
                </a:lnTo>
                <a:lnTo>
                  <a:pt x="639" y="147"/>
                </a:lnTo>
                <a:lnTo>
                  <a:pt x="637" y="149"/>
                </a:lnTo>
                <a:lnTo>
                  <a:pt x="637" y="151"/>
                </a:lnTo>
                <a:lnTo>
                  <a:pt x="637" y="153"/>
                </a:lnTo>
                <a:lnTo>
                  <a:pt x="637" y="155"/>
                </a:lnTo>
                <a:lnTo>
                  <a:pt x="639" y="155"/>
                </a:lnTo>
                <a:lnTo>
                  <a:pt x="641" y="157"/>
                </a:lnTo>
                <a:lnTo>
                  <a:pt x="643" y="157"/>
                </a:lnTo>
                <a:lnTo>
                  <a:pt x="645" y="155"/>
                </a:lnTo>
                <a:lnTo>
                  <a:pt x="646" y="155"/>
                </a:lnTo>
                <a:lnTo>
                  <a:pt x="648" y="153"/>
                </a:lnTo>
                <a:lnTo>
                  <a:pt x="650" y="153"/>
                </a:lnTo>
                <a:lnTo>
                  <a:pt x="652" y="151"/>
                </a:lnTo>
                <a:lnTo>
                  <a:pt x="654" y="151"/>
                </a:lnTo>
                <a:lnTo>
                  <a:pt x="656" y="149"/>
                </a:lnTo>
                <a:lnTo>
                  <a:pt x="656" y="147"/>
                </a:lnTo>
                <a:lnTo>
                  <a:pt x="658" y="145"/>
                </a:lnTo>
                <a:lnTo>
                  <a:pt x="660" y="143"/>
                </a:lnTo>
                <a:lnTo>
                  <a:pt x="662" y="143"/>
                </a:lnTo>
                <a:lnTo>
                  <a:pt x="664" y="141"/>
                </a:lnTo>
                <a:lnTo>
                  <a:pt x="664" y="139"/>
                </a:lnTo>
                <a:lnTo>
                  <a:pt x="666" y="137"/>
                </a:lnTo>
                <a:lnTo>
                  <a:pt x="666" y="135"/>
                </a:lnTo>
                <a:lnTo>
                  <a:pt x="668" y="133"/>
                </a:lnTo>
                <a:lnTo>
                  <a:pt x="668" y="131"/>
                </a:lnTo>
                <a:lnTo>
                  <a:pt x="670" y="129"/>
                </a:lnTo>
                <a:lnTo>
                  <a:pt x="670" y="127"/>
                </a:lnTo>
                <a:lnTo>
                  <a:pt x="670" y="125"/>
                </a:lnTo>
                <a:lnTo>
                  <a:pt x="672" y="123"/>
                </a:lnTo>
                <a:lnTo>
                  <a:pt x="670" y="121"/>
                </a:lnTo>
                <a:lnTo>
                  <a:pt x="670" y="119"/>
                </a:lnTo>
                <a:lnTo>
                  <a:pt x="670" y="117"/>
                </a:lnTo>
                <a:lnTo>
                  <a:pt x="670" y="115"/>
                </a:lnTo>
                <a:lnTo>
                  <a:pt x="672" y="113"/>
                </a:lnTo>
                <a:lnTo>
                  <a:pt x="674" y="113"/>
                </a:lnTo>
                <a:lnTo>
                  <a:pt x="674" y="111"/>
                </a:lnTo>
                <a:lnTo>
                  <a:pt x="674" y="109"/>
                </a:lnTo>
                <a:lnTo>
                  <a:pt x="674" y="107"/>
                </a:lnTo>
                <a:lnTo>
                  <a:pt x="676" y="105"/>
                </a:lnTo>
                <a:lnTo>
                  <a:pt x="678" y="105"/>
                </a:lnTo>
                <a:lnTo>
                  <a:pt x="682" y="102"/>
                </a:lnTo>
                <a:lnTo>
                  <a:pt x="682" y="100"/>
                </a:lnTo>
                <a:lnTo>
                  <a:pt x="684" y="98"/>
                </a:lnTo>
                <a:lnTo>
                  <a:pt x="684" y="96"/>
                </a:lnTo>
                <a:lnTo>
                  <a:pt x="684" y="94"/>
                </a:lnTo>
                <a:lnTo>
                  <a:pt x="686" y="94"/>
                </a:lnTo>
                <a:lnTo>
                  <a:pt x="688" y="92"/>
                </a:lnTo>
                <a:lnTo>
                  <a:pt x="690" y="92"/>
                </a:lnTo>
                <a:lnTo>
                  <a:pt x="690" y="90"/>
                </a:lnTo>
                <a:lnTo>
                  <a:pt x="692" y="90"/>
                </a:lnTo>
                <a:lnTo>
                  <a:pt x="694" y="88"/>
                </a:lnTo>
                <a:lnTo>
                  <a:pt x="696" y="88"/>
                </a:lnTo>
                <a:lnTo>
                  <a:pt x="700" y="84"/>
                </a:lnTo>
                <a:lnTo>
                  <a:pt x="702" y="84"/>
                </a:lnTo>
                <a:lnTo>
                  <a:pt x="700" y="86"/>
                </a:lnTo>
                <a:lnTo>
                  <a:pt x="700" y="88"/>
                </a:lnTo>
                <a:lnTo>
                  <a:pt x="698" y="88"/>
                </a:lnTo>
                <a:lnTo>
                  <a:pt x="698" y="90"/>
                </a:lnTo>
                <a:lnTo>
                  <a:pt x="696" y="92"/>
                </a:lnTo>
                <a:lnTo>
                  <a:pt x="698" y="90"/>
                </a:lnTo>
                <a:lnTo>
                  <a:pt x="700" y="88"/>
                </a:lnTo>
                <a:lnTo>
                  <a:pt x="700" y="90"/>
                </a:lnTo>
                <a:lnTo>
                  <a:pt x="698" y="92"/>
                </a:lnTo>
                <a:lnTo>
                  <a:pt x="700" y="92"/>
                </a:lnTo>
                <a:lnTo>
                  <a:pt x="702" y="90"/>
                </a:lnTo>
                <a:lnTo>
                  <a:pt x="702" y="88"/>
                </a:lnTo>
                <a:lnTo>
                  <a:pt x="704" y="86"/>
                </a:lnTo>
                <a:lnTo>
                  <a:pt x="704" y="84"/>
                </a:lnTo>
                <a:lnTo>
                  <a:pt x="706" y="82"/>
                </a:lnTo>
                <a:lnTo>
                  <a:pt x="708" y="80"/>
                </a:lnTo>
                <a:lnTo>
                  <a:pt x="710" y="80"/>
                </a:lnTo>
                <a:lnTo>
                  <a:pt x="712" y="80"/>
                </a:lnTo>
                <a:lnTo>
                  <a:pt x="714" y="80"/>
                </a:lnTo>
                <a:lnTo>
                  <a:pt x="712" y="80"/>
                </a:lnTo>
                <a:lnTo>
                  <a:pt x="712" y="78"/>
                </a:lnTo>
                <a:lnTo>
                  <a:pt x="712" y="76"/>
                </a:lnTo>
                <a:lnTo>
                  <a:pt x="714" y="74"/>
                </a:lnTo>
                <a:lnTo>
                  <a:pt x="716" y="74"/>
                </a:lnTo>
                <a:lnTo>
                  <a:pt x="716" y="72"/>
                </a:lnTo>
                <a:lnTo>
                  <a:pt x="718" y="72"/>
                </a:lnTo>
                <a:lnTo>
                  <a:pt x="720" y="72"/>
                </a:lnTo>
                <a:lnTo>
                  <a:pt x="722" y="72"/>
                </a:lnTo>
                <a:lnTo>
                  <a:pt x="724" y="74"/>
                </a:lnTo>
                <a:lnTo>
                  <a:pt x="726" y="74"/>
                </a:lnTo>
                <a:lnTo>
                  <a:pt x="728" y="76"/>
                </a:lnTo>
                <a:lnTo>
                  <a:pt x="730" y="78"/>
                </a:lnTo>
                <a:lnTo>
                  <a:pt x="732" y="78"/>
                </a:lnTo>
                <a:lnTo>
                  <a:pt x="734" y="80"/>
                </a:lnTo>
                <a:lnTo>
                  <a:pt x="736" y="80"/>
                </a:lnTo>
                <a:lnTo>
                  <a:pt x="738" y="82"/>
                </a:lnTo>
                <a:lnTo>
                  <a:pt x="738" y="84"/>
                </a:lnTo>
                <a:lnTo>
                  <a:pt x="738" y="86"/>
                </a:lnTo>
                <a:lnTo>
                  <a:pt x="736" y="86"/>
                </a:lnTo>
                <a:lnTo>
                  <a:pt x="734" y="88"/>
                </a:lnTo>
                <a:lnTo>
                  <a:pt x="734" y="90"/>
                </a:lnTo>
                <a:lnTo>
                  <a:pt x="736" y="92"/>
                </a:lnTo>
                <a:lnTo>
                  <a:pt x="734" y="94"/>
                </a:lnTo>
                <a:lnTo>
                  <a:pt x="734" y="96"/>
                </a:lnTo>
                <a:lnTo>
                  <a:pt x="732" y="96"/>
                </a:lnTo>
                <a:lnTo>
                  <a:pt x="732" y="98"/>
                </a:lnTo>
                <a:lnTo>
                  <a:pt x="732" y="100"/>
                </a:lnTo>
                <a:lnTo>
                  <a:pt x="730" y="102"/>
                </a:lnTo>
                <a:lnTo>
                  <a:pt x="728" y="102"/>
                </a:lnTo>
                <a:lnTo>
                  <a:pt x="726" y="102"/>
                </a:lnTo>
                <a:lnTo>
                  <a:pt x="724" y="103"/>
                </a:lnTo>
                <a:lnTo>
                  <a:pt x="724" y="105"/>
                </a:lnTo>
                <a:lnTo>
                  <a:pt x="722" y="107"/>
                </a:lnTo>
                <a:lnTo>
                  <a:pt x="720" y="107"/>
                </a:lnTo>
                <a:lnTo>
                  <a:pt x="718" y="107"/>
                </a:lnTo>
                <a:lnTo>
                  <a:pt x="716" y="109"/>
                </a:lnTo>
                <a:lnTo>
                  <a:pt x="716" y="111"/>
                </a:lnTo>
                <a:lnTo>
                  <a:pt x="714" y="113"/>
                </a:lnTo>
                <a:lnTo>
                  <a:pt x="716" y="115"/>
                </a:lnTo>
                <a:lnTo>
                  <a:pt x="718" y="115"/>
                </a:lnTo>
                <a:lnTo>
                  <a:pt x="720" y="115"/>
                </a:lnTo>
                <a:lnTo>
                  <a:pt x="720" y="113"/>
                </a:lnTo>
                <a:lnTo>
                  <a:pt x="722" y="113"/>
                </a:lnTo>
                <a:lnTo>
                  <a:pt x="726" y="109"/>
                </a:lnTo>
                <a:lnTo>
                  <a:pt x="728" y="107"/>
                </a:lnTo>
                <a:lnTo>
                  <a:pt x="732" y="107"/>
                </a:lnTo>
                <a:lnTo>
                  <a:pt x="734" y="107"/>
                </a:lnTo>
                <a:lnTo>
                  <a:pt x="736" y="107"/>
                </a:lnTo>
                <a:lnTo>
                  <a:pt x="736" y="109"/>
                </a:lnTo>
                <a:lnTo>
                  <a:pt x="736" y="111"/>
                </a:lnTo>
                <a:lnTo>
                  <a:pt x="736" y="113"/>
                </a:lnTo>
                <a:lnTo>
                  <a:pt x="736" y="115"/>
                </a:lnTo>
                <a:lnTo>
                  <a:pt x="736" y="117"/>
                </a:lnTo>
                <a:lnTo>
                  <a:pt x="736" y="119"/>
                </a:lnTo>
                <a:lnTo>
                  <a:pt x="734" y="119"/>
                </a:lnTo>
                <a:lnTo>
                  <a:pt x="734" y="121"/>
                </a:lnTo>
                <a:lnTo>
                  <a:pt x="734" y="123"/>
                </a:lnTo>
                <a:lnTo>
                  <a:pt x="734" y="125"/>
                </a:lnTo>
                <a:lnTo>
                  <a:pt x="734" y="127"/>
                </a:lnTo>
                <a:lnTo>
                  <a:pt x="734" y="129"/>
                </a:lnTo>
                <a:lnTo>
                  <a:pt x="732" y="131"/>
                </a:lnTo>
                <a:lnTo>
                  <a:pt x="730" y="131"/>
                </a:lnTo>
                <a:lnTo>
                  <a:pt x="730" y="133"/>
                </a:lnTo>
                <a:lnTo>
                  <a:pt x="728" y="135"/>
                </a:lnTo>
                <a:lnTo>
                  <a:pt x="726" y="137"/>
                </a:lnTo>
                <a:lnTo>
                  <a:pt x="726" y="135"/>
                </a:lnTo>
                <a:lnTo>
                  <a:pt x="724" y="135"/>
                </a:lnTo>
                <a:lnTo>
                  <a:pt x="722" y="137"/>
                </a:lnTo>
                <a:lnTo>
                  <a:pt x="722" y="139"/>
                </a:lnTo>
                <a:lnTo>
                  <a:pt x="720" y="141"/>
                </a:lnTo>
                <a:lnTo>
                  <a:pt x="718" y="141"/>
                </a:lnTo>
                <a:lnTo>
                  <a:pt x="716" y="141"/>
                </a:lnTo>
                <a:lnTo>
                  <a:pt x="716" y="143"/>
                </a:lnTo>
                <a:lnTo>
                  <a:pt x="714" y="145"/>
                </a:lnTo>
                <a:lnTo>
                  <a:pt x="712" y="147"/>
                </a:lnTo>
                <a:lnTo>
                  <a:pt x="710" y="149"/>
                </a:lnTo>
                <a:lnTo>
                  <a:pt x="708" y="151"/>
                </a:lnTo>
                <a:lnTo>
                  <a:pt x="706" y="151"/>
                </a:lnTo>
                <a:lnTo>
                  <a:pt x="706" y="153"/>
                </a:lnTo>
                <a:lnTo>
                  <a:pt x="706" y="155"/>
                </a:lnTo>
                <a:lnTo>
                  <a:pt x="708" y="155"/>
                </a:lnTo>
                <a:lnTo>
                  <a:pt x="710" y="157"/>
                </a:lnTo>
                <a:lnTo>
                  <a:pt x="712" y="159"/>
                </a:lnTo>
                <a:lnTo>
                  <a:pt x="714" y="157"/>
                </a:lnTo>
                <a:lnTo>
                  <a:pt x="716" y="159"/>
                </a:lnTo>
                <a:lnTo>
                  <a:pt x="714" y="159"/>
                </a:lnTo>
                <a:lnTo>
                  <a:pt x="712" y="159"/>
                </a:lnTo>
                <a:lnTo>
                  <a:pt x="710" y="159"/>
                </a:lnTo>
                <a:lnTo>
                  <a:pt x="712" y="161"/>
                </a:lnTo>
                <a:lnTo>
                  <a:pt x="714" y="159"/>
                </a:lnTo>
                <a:lnTo>
                  <a:pt x="716" y="159"/>
                </a:lnTo>
                <a:lnTo>
                  <a:pt x="718" y="161"/>
                </a:lnTo>
                <a:lnTo>
                  <a:pt x="720" y="161"/>
                </a:lnTo>
                <a:lnTo>
                  <a:pt x="722" y="159"/>
                </a:lnTo>
                <a:lnTo>
                  <a:pt x="724" y="159"/>
                </a:lnTo>
                <a:lnTo>
                  <a:pt x="726" y="159"/>
                </a:lnTo>
                <a:lnTo>
                  <a:pt x="728" y="159"/>
                </a:lnTo>
                <a:lnTo>
                  <a:pt x="730" y="159"/>
                </a:lnTo>
                <a:lnTo>
                  <a:pt x="732" y="159"/>
                </a:lnTo>
                <a:lnTo>
                  <a:pt x="734" y="159"/>
                </a:lnTo>
                <a:lnTo>
                  <a:pt x="734" y="157"/>
                </a:lnTo>
                <a:lnTo>
                  <a:pt x="736" y="157"/>
                </a:lnTo>
                <a:lnTo>
                  <a:pt x="738" y="155"/>
                </a:lnTo>
                <a:lnTo>
                  <a:pt x="740" y="155"/>
                </a:lnTo>
                <a:lnTo>
                  <a:pt x="742" y="153"/>
                </a:lnTo>
                <a:lnTo>
                  <a:pt x="744" y="153"/>
                </a:lnTo>
                <a:lnTo>
                  <a:pt x="746" y="153"/>
                </a:lnTo>
                <a:lnTo>
                  <a:pt x="748" y="151"/>
                </a:lnTo>
                <a:lnTo>
                  <a:pt x="750" y="151"/>
                </a:lnTo>
                <a:lnTo>
                  <a:pt x="752" y="149"/>
                </a:lnTo>
                <a:lnTo>
                  <a:pt x="756" y="149"/>
                </a:lnTo>
                <a:lnTo>
                  <a:pt x="758" y="149"/>
                </a:lnTo>
                <a:lnTo>
                  <a:pt x="760" y="147"/>
                </a:lnTo>
                <a:lnTo>
                  <a:pt x="762" y="147"/>
                </a:lnTo>
                <a:lnTo>
                  <a:pt x="764" y="145"/>
                </a:lnTo>
                <a:lnTo>
                  <a:pt x="766" y="145"/>
                </a:lnTo>
                <a:lnTo>
                  <a:pt x="768" y="145"/>
                </a:lnTo>
                <a:lnTo>
                  <a:pt x="770" y="143"/>
                </a:lnTo>
                <a:lnTo>
                  <a:pt x="772" y="143"/>
                </a:lnTo>
                <a:lnTo>
                  <a:pt x="774" y="141"/>
                </a:lnTo>
                <a:lnTo>
                  <a:pt x="776" y="141"/>
                </a:lnTo>
                <a:lnTo>
                  <a:pt x="780" y="139"/>
                </a:lnTo>
                <a:lnTo>
                  <a:pt x="782" y="137"/>
                </a:lnTo>
                <a:lnTo>
                  <a:pt x="784" y="135"/>
                </a:lnTo>
                <a:lnTo>
                  <a:pt x="786" y="135"/>
                </a:lnTo>
                <a:lnTo>
                  <a:pt x="788" y="133"/>
                </a:lnTo>
                <a:lnTo>
                  <a:pt x="790" y="133"/>
                </a:lnTo>
                <a:lnTo>
                  <a:pt x="792" y="131"/>
                </a:lnTo>
                <a:lnTo>
                  <a:pt x="792" y="129"/>
                </a:lnTo>
                <a:lnTo>
                  <a:pt x="792" y="127"/>
                </a:lnTo>
                <a:lnTo>
                  <a:pt x="790" y="125"/>
                </a:lnTo>
                <a:lnTo>
                  <a:pt x="792" y="123"/>
                </a:lnTo>
                <a:lnTo>
                  <a:pt x="794" y="121"/>
                </a:lnTo>
                <a:lnTo>
                  <a:pt x="796" y="121"/>
                </a:lnTo>
                <a:lnTo>
                  <a:pt x="798" y="121"/>
                </a:lnTo>
                <a:lnTo>
                  <a:pt x="800" y="121"/>
                </a:lnTo>
                <a:lnTo>
                  <a:pt x="802" y="119"/>
                </a:lnTo>
                <a:lnTo>
                  <a:pt x="804" y="119"/>
                </a:lnTo>
                <a:lnTo>
                  <a:pt x="806" y="121"/>
                </a:lnTo>
                <a:lnTo>
                  <a:pt x="808" y="119"/>
                </a:lnTo>
                <a:lnTo>
                  <a:pt x="810" y="121"/>
                </a:lnTo>
                <a:lnTo>
                  <a:pt x="812" y="121"/>
                </a:lnTo>
                <a:lnTo>
                  <a:pt x="814" y="121"/>
                </a:lnTo>
                <a:lnTo>
                  <a:pt x="816" y="123"/>
                </a:lnTo>
                <a:lnTo>
                  <a:pt x="818" y="123"/>
                </a:lnTo>
                <a:lnTo>
                  <a:pt x="820" y="121"/>
                </a:lnTo>
                <a:lnTo>
                  <a:pt x="822" y="121"/>
                </a:lnTo>
                <a:lnTo>
                  <a:pt x="824" y="123"/>
                </a:lnTo>
                <a:lnTo>
                  <a:pt x="826" y="123"/>
                </a:lnTo>
                <a:lnTo>
                  <a:pt x="828" y="121"/>
                </a:lnTo>
                <a:lnTo>
                  <a:pt x="830" y="121"/>
                </a:lnTo>
                <a:lnTo>
                  <a:pt x="832" y="119"/>
                </a:lnTo>
                <a:lnTo>
                  <a:pt x="834" y="119"/>
                </a:lnTo>
                <a:lnTo>
                  <a:pt x="836" y="117"/>
                </a:lnTo>
                <a:lnTo>
                  <a:pt x="838" y="117"/>
                </a:lnTo>
                <a:lnTo>
                  <a:pt x="840" y="117"/>
                </a:lnTo>
                <a:lnTo>
                  <a:pt x="842" y="115"/>
                </a:lnTo>
                <a:lnTo>
                  <a:pt x="842" y="113"/>
                </a:lnTo>
                <a:lnTo>
                  <a:pt x="842" y="111"/>
                </a:lnTo>
                <a:lnTo>
                  <a:pt x="844" y="111"/>
                </a:lnTo>
                <a:lnTo>
                  <a:pt x="846" y="109"/>
                </a:lnTo>
                <a:lnTo>
                  <a:pt x="848" y="107"/>
                </a:lnTo>
                <a:lnTo>
                  <a:pt x="846" y="107"/>
                </a:lnTo>
                <a:lnTo>
                  <a:pt x="844" y="107"/>
                </a:lnTo>
                <a:lnTo>
                  <a:pt x="846" y="105"/>
                </a:lnTo>
                <a:lnTo>
                  <a:pt x="844" y="107"/>
                </a:lnTo>
                <a:lnTo>
                  <a:pt x="844" y="105"/>
                </a:lnTo>
                <a:lnTo>
                  <a:pt x="846" y="103"/>
                </a:lnTo>
                <a:lnTo>
                  <a:pt x="848" y="103"/>
                </a:lnTo>
                <a:lnTo>
                  <a:pt x="850" y="102"/>
                </a:lnTo>
                <a:lnTo>
                  <a:pt x="852" y="102"/>
                </a:lnTo>
                <a:lnTo>
                  <a:pt x="854" y="100"/>
                </a:lnTo>
                <a:lnTo>
                  <a:pt x="856" y="98"/>
                </a:lnTo>
                <a:lnTo>
                  <a:pt x="858" y="96"/>
                </a:lnTo>
                <a:lnTo>
                  <a:pt x="860" y="96"/>
                </a:lnTo>
                <a:lnTo>
                  <a:pt x="862" y="94"/>
                </a:lnTo>
                <a:lnTo>
                  <a:pt x="864" y="94"/>
                </a:lnTo>
                <a:lnTo>
                  <a:pt x="864" y="92"/>
                </a:lnTo>
                <a:lnTo>
                  <a:pt x="866" y="92"/>
                </a:lnTo>
                <a:lnTo>
                  <a:pt x="868" y="90"/>
                </a:lnTo>
                <a:lnTo>
                  <a:pt x="870" y="90"/>
                </a:lnTo>
                <a:lnTo>
                  <a:pt x="872" y="90"/>
                </a:lnTo>
                <a:lnTo>
                  <a:pt x="874" y="88"/>
                </a:lnTo>
                <a:lnTo>
                  <a:pt x="876" y="88"/>
                </a:lnTo>
                <a:lnTo>
                  <a:pt x="878" y="88"/>
                </a:lnTo>
                <a:lnTo>
                  <a:pt x="882" y="88"/>
                </a:lnTo>
                <a:lnTo>
                  <a:pt x="892" y="88"/>
                </a:lnTo>
                <a:lnTo>
                  <a:pt x="894" y="88"/>
                </a:lnTo>
                <a:lnTo>
                  <a:pt x="896" y="88"/>
                </a:lnTo>
                <a:lnTo>
                  <a:pt x="898" y="88"/>
                </a:lnTo>
                <a:lnTo>
                  <a:pt x="904" y="88"/>
                </a:lnTo>
                <a:lnTo>
                  <a:pt x="906" y="88"/>
                </a:lnTo>
                <a:lnTo>
                  <a:pt x="932" y="88"/>
                </a:lnTo>
                <a:lnTo>
                  <a:pt x="932" y="86"/>
                </a:lnTo>
                <a:lnTo>
                  <a:pt x="934" y="84"/>
                </a:lnTo>
                <a:lnTo>
                  <a:pt x="936" y="82"/>
                </a:lnTo>
                <a:lnTo>
                  <a:pt x="938" y="82"/>
                </a:lnTo>
                <a:lnTo>
                  <a:pt x="940" y="82"/>
                </a:lnTo>
                <a:lnTo>
                  <a:pt x="942" y="80"/>
                </a:lnTo>
                <a:lnTo>
                  <a:pt x="942" y="82"/>
                </a:lnTo>
                <a:lnTo>
                  <a:pt x="944" y="82"/>
                </a:lnTo>
                <a:lnTo>
                  <a:pt x="946" y="80"/>
                </a:lnTo>
                <a:lnTo>
                  <a:pt x="948" y="78"/>
                </a:lnTo>
                <a:lnTo>
                  <a:pt x="948" y="76"/>
                </a:lnTo>
                <a:lnTo>
                  <a:pt x="950" y="76"/>
                </a:lnTo>
                <a:lnTo>
                  <a:pt x="952" y="74"/>
                </a:lnTo>
                <a:lnTo>
                  <a:pt x="954" y="74"/>
                </a:lnTo>
                <a:lnTo>
                  <a:pt x="956" y="72"/>
                </a:lnTo>
                <a:lnTo>
                  <a:pt x="956" y="70"/>
                </a:lnTo>
                <a:lnTo>
                  <a:pt x="958" y="70"/>
                </a:lnTo>
                <a:lnTo>
                  <a:pt x="958" y="68"/>
                </a:lnTo>
                <a:lnTo>
                  <a:pt x="960" y="66"/>
                </a:lnTo>
                <a:lnTo>
                  <a:pt x="960" y="64"/>
                </a:lnTo>
                <a:lnTo>
                  <a:pt x="962" y="62"/>
                </a:lnTo>
                <a:lnTo>
                  <a:pt x="964" y="60"/>
                </a:lnTo>
                <a:lnTo>
                  <a:pt x="966" y="58"/>
                </a:lnTo>
                <a:lnTo>
                  <a:pt x="968" y="56"/>
                </a:lnTo>
                <a:lnTo>
                  <a:pt x="968" y="54"/>
                </a:lnTo>
                <a:lnTo>
                  <a:pt x="970" y="54"/>
                </a:lnTo>
                <a:lnTo>
                  <a:pt x="970" y="52"/>
                </a:lnTo>
                <a:lnTo>
                  <a:pt x="974" y="48"/>
                </a:lnTo>
                <a:lnTo>
                  <a:pt x="976" y="48"/>
                </a:lnTo>
                <a:lnTo>
                  <a:pt x="978" y="46"/>
                </a:lnTo>
                <a:lnTo>
                  <a:pt x="980" y="44"/>
                </a:lnTo>
                <a:lnTo>
                  <a:pt x="982" y="42"/>
                </a:lnTo>
                <a:lnTo>
                  <a:pt x="986" y="40"/>
                </a:lnTo>
                <a:lnTo>
                  <a:pt x="988" y="38"/>
                </a:lnTo>
                <a:lnTo>
                  <a:pt x="990" y="38"/>
                </a:lnTo>
                <a:lnTo>
                  <a:pt x="990" y="40"/>
                </a:lnTo>
                <a:lnTo>
                  <a:pt x="990" y="42"/>
                </a:lnTo>
                <a:lnTo>
                  <a:pt x="990" y="44"/>
                </a:lnTo>
                <a:lnTo>
                  <a:pt x="992" y="44"/>
                </a:lnTo>
                <a:lnTo>
                  <a:pt x="994" y="42"/>
                </a:lnTo>
                <a:lnTo>
                  <a:pt x="996" y="42"/>
                </a:lnTo>
                <a:lnTo>
                  <a:pt x="998" y="40"/>
                </a:lnTo>
                <a:lnTo>
                  <a:pt x="1000" y="42"/>
                </a:lnTo>
                <a:lnTo>
                  <a:pt x="1002" y="40"/>
                </a:lnTo>
                <a:lnTo>
                  <a:pt x="1004" y="40"/>
                </a:lnTo>
                <a:lnTo>
                  <a:pt x="1006" y="42"/>
                </a:lnTo>
                <a:lnTo>
                  <a:pt x="1006" y="44"/>
                </a:lnTo>
                <a:lnTo>
                  <a:pt x="1008" y="46"/>
                </a:lnTo>
                <a:lnTo>
                  <a:pt x="1008" y="48"/>
                </a:lnTo>
                <a:lnTo>
                  <a:pt x="1006" y="50"/>
                </a:lnTo>
                <a:lnTo>
                  <a:pt x="1006" y="52"/>
                </a:lnTo>
                <a:lnTo>
                  <a:pt x="1006" y="54"/>
                </a:lnTo>
                <a:lnTo>
                  <a:pt x="1004" y="54"/>
                </a:lnTo>
                <a:lnTo>
                  <a:pt x="1004" y="56"/>
                </a:lnTo>
                <a:lnTo>
                  <a:pt x="1004" y="58"/>
                </a:lnTo>
                <a:lnTo>
                  <a:pt x="1002" y="60"/>
                </a:lnTo>
                <a:lnTo>
                  <a:pt x="1002" y="62"/>
                </a:lnTo>
                <a:lnTo>
                  <a:pt x="1002" y="64"/>
                </a:lnTo>
                <a:lnTo>
                  <a:pt x="1000" y="68"/>
                </a:lnTo>
                <a:lnTo>
                  <a:pt x="1000" y="70"/>
                </a:lnTo>
                <a:lnTo>
                  <a:pt x="998" y="72"/>
                </a:lnTo>
                <a:lnTo>
                  <a:pt x="998" y="74"/>
                </a:lnTo>
                <a:lnTo>
                  <a:pt x="1000" y="76"/>
                </a:lnTo>
                <a:lnTo>
                  <a:pt x="1002" y="76"/>
                </a:lnTo>
                <a:lnTo>
                  <a:pt x="1000" y="78"/>
                </a:lnTo>
                <a:lnTo>
                  <a:pt x="1002" y="80"/>
                </a:lnTo>
                <a:lnTo>
                  <a:pt x="1000" y="82"/>
                </a:lnTo>
                <a:lnTo>
                  <a:pt x="1000" y="84"/>
                </a:lnTo>
                <a:lnTo>
                  <a:pt x="1002" y="84"/>
                </a:lnTo>
                <a:lnTo>
                  <a:pt x="1004" y="86"/>
                </a:lnTo>
                <a:lnTo>
                  <a:pt x="1004" y="88"/>
                </a:lnTo>
                <a:lnTo>
                  <a:pt x="1002" y="88"/>
                </a:lnTo>
                <a:lnTo>
                  <a:pt x="1002" y="90"/>
                </a:lnTo>
                <a:lnTo>
                  <a:pt x="1004" y="90"/>
                </a:lnTo>
                <a:lnTo>
                  <a:pt x="1004" y="92"/>
                </a:lnTo>
                <a:lnTo>
                  <a:pt x="1002" y="92"/>
                </a:lnTo>
                <a:lnTo>
                  <a:pt x="1000" y="94"/>
                </a:lnTo>
                <a:lnTo>
                  <a:pt x="998" y="94"/>
                </a:lnTo>
                <a:lnTo>
                  <a:pt x="996" y="94"/>
                </a:lnTo>
                <a:lnTo>
                  <a:pt x="994" y="96"/>
                </a:lnTo>
                <a:lnTo>
                  <a:pt x="992" y="96"/>
                </a:lnTo>
                <a:lnTo>
                  <a:pt x="992" y="98"/>
                </a:lnTo>
                <a:lnTo>
                  <a:pt x="990" y="98"/>
                </a:lnTo>
                <a:lnTo>
                  <a:pt x="990" y="96"/>
                </a:lnTo>
                <a:lnTo>
                  <a:pt x="988" y="96"/>
                </a:lnTo>
                <a:lnTo>
                  <a:pt x="986" y="98"/>
                </a:lnTo>
                <a:lnTo>
                  <a:pt x="984" y="98"/>
                </a:lnTo>
                <a:lnTo>
                  <a:pt x="984" y="100"/>
                </a:lnTo>
                <a:lnTo>
                  <a:pt x="982" y="102"/>
                </a:lnTo>
                <a:lnTo>
                  <a:pt x="982" y="98"/>
                </a:lnTo>
                <a:lnTo>
                  <a:pt x="980" y="98"/>
                </a:lnTo>
                <a:lnTo>
                  <a:pt x="978" y="98"/>
                </a:lnTo>
                <a:lnTo>
                  <a:pt x="978" y="100"/>
                </a:lnTo>
                <a:lnTo>
                  <a:pt x="976" y="98"/>
                </a:lnTo>
                <a:lnTo>
                  <a:pt x="976" y="100"/>
                </a:lnTo>
                <a:lnTo>
                  <a:pt x="974" y="100"/>
                </a:lnTo>
                <a:lnTo>
                  <a:pt x="974" y="102"/>
                </a:lnTo>
                <a:lnTo>
                  <a:pt x="974" y="103"/>
                </a:lnTo>
                <a:lnTo>
                  <a:pt x="974" y="102"/>
                </a:lnTo>
                <a:lnTo>
                  <a:pt x="972" y="102"/>
                </a:lnTo>
                <a:lnTo>
                  <a:pt x="972" y="100"/>
                </a:lnTo>
                <a:lnTo>
                  <a:pt x="972" y="98"/>
                </a:lnTo>
                <a:lnTo>
                  <a:pt x="972" y="96"/>
                </a:lnTo>
                <a:lnTo>
                  <a:pt x="972" y="98"/>
                </a:lnTo>
                <a:lnTo>
                  <a:pt x="970" y="98"/>
                </a:lnTo>
                <a:lnTo>
                  <a:pt x="968" y="100"/>
                </a:lnTo>
                <a:lnTo>
                  <a:pt x="968" y="102"/>
                </a:lnTo>
                <a:lnTo>
                  <a:pt x="966" y="103"/>
                </a:lnTo>
                <a:lnTo>
                  <a:pt x="964" y="105"/>
                </a:lnTo>
                <a:lnTo>
                  <a:pt x="964" y="107"/>
                </a:lnTo>
                <a:lnTo>
                  <a:pt x="962" y="107"/>
                </a:lnTo>
                <a:lnTo>
                  <a:pt x="960" y="107"/>
                </a:lnTo>
                <a:lnTo>
                  <a:pt x="958" y="107"/>
                </a:lnTo>
                <a:lnTo>
                  <a:pt x="956" y="109"/>
                </a:lnTo>
                <a:lnTo>
                  <a:pt x="954" y="111"/>
                </a:lnTo>
                <a:lnTo>
                  <a:pt x="954" y="109"/>
                </a:lnTo>
                <a:lnTo>
                  <a:pt x="954" y="107"/>
                </a:lnTo>
                <a:lnTo>
                  <a:pt x="952" y="109"/>
                </a:lnTo>
                <a:lnTo>
                  <a:pt x="952" y="107"/>
                </a:lnTo>
                <a:lnTo>
                  <a:pt x="950" y="109"/>
                </a:lnTo>
                <a:lnTo>
                  <a:pt x="950" y="111"/>
                </a:lnTo>
                <a:lnTo>
                  <a:pt x="950" y="109"/>
                </a:lnTo>
                <a:lnTo>
                  <a:pt x="950" y="107"/>
                </a:lnTo>
                <a:lnTo>
                  <a:pt x="952" y="105"/>
                </a:lnTo>
                <a:lnTo>
                  <a:pt x="952" y="107"/>
                </a:lnTo>
                <a:lnTo>
                  <a:pt x="950" y="109"/>
                </a:lnTo>
                <a:lnTo>
                  <a:pt x="950" y="107"/>
                </a:lnTo>
                <a:lnTo>
                  <a:pt x="950" y="109"/>
                </a:lnTo>
                <a:lnTo>
                  <a:pt x="950" y="111"/>
                </a:lnTo>
                <a:lnTo>
                  <a:pt x="948" y="113"/>
                </a:lnTo>
                <a:lnTo>
                  <a:pt x="948" y="111"/>
                </a:lnTo>
                <a:lnTo>
                  <a:pt x="946" y="113"/>
                </a:lnTo>
                <a:lnTo>
                  <a:pt x="948" y="111"/>
                </a:lnTo>
                <a:lnTo>
                  <a:pt x="946" y="113"/>
                </a:lnTo>
                <a:lnTo>
                  <a:pt x="946" y="111"/>
                </a:lnTo>
                <a:lnTo>
                  <a:pt x="946" y="109"/>
                </a:lnTo>
                <a:lnTo>
                  <a:pt x="946" y="111"/>
                </a:lnTo>
                <a:lnTo>
                  <a:pt x="944" y="111"/>
                </a:lnTo>
                <a:lnTo>
                  <a:pt x="942" y="113"/>
                </a:lnTo>
                <a:lnTo>
                  <a:pt x="940" y="115"/>
                </a:lnTo>
                <a:lnTo>
                  <a:pt x="940" y="117"/>
                </a:lnTo>
                <a:lnTo>
                  <a:pt x="938" y="117"/>
                </a:lnTo>
                <a:lnTo>
                  <a:pt x="938" y="119"/>
                </a:lnTo>
                <a:lnTo>
                  <a:pt x="936" y="119"/>
                </a:lnTo>
                <a:lnTo>
                  <a:pt x="934" y="121"/>
                </a:lnTo>
                <a:lnTo>
                  <a:pt x="932" y="121"/>
                </a:lnTo>
                <a:lnTo>
                  <a:pt x="932" y="123"/>
                </a:lnTo>
                <a:lnTo>
                  <a:pt x="930" y="125"/>
                </a:lnTo>
                <a:lnTo>
                  <a:pt x="928" y="127"/>
                </a:lnTo>
                <a:lnTo>
                  <a:pt x="926" y="131"/>
                </a:lnTo>
                <a:lnTo>
                  <a:pt x="924" y="131"/>
                </a:lnTo>
                <a:lnTo>
                  <a:pt x="926" y="133"/>
                </a:lnTo>
                <a:lnTo>
                  <a:pt x="924" y="133"/>
                </a:lnTo>
                <a:lnTo>
                  <a:pt x="926" y="135"/>
                </a:lnTo>
                <a:lnTo>
                  <a:pt x="924" y="137"/>
                </a:lnTo>
                <a:lnTo>
                  <a:pt x="922" y="137"/>
                </a:lnTo>
                <a:lnTo>
                  <a:pt x="922" y="139"/>
                </a:lnTo>
                <a:lnTo>
                  <a:pt x="920" y="139"/>
                </a:lnTo>
                <a:lnTo>
                  <a:pt x="918" y="141"/>
                </a:lnTo>
                <a:lnTo>
                  <a:pt x="918" y="143"/>
                </a:lnTo>
                <a:lnTo>
                  <a:pt x="920" y="143"/>
                </a:lnTo>
                <a:lnTo>
                  <a:pt x="922" y="145"/>
                </a:lnTo>
                <a:lnTo>
                  <a:pt x="922" y="147"/>
                </a:lnTo>
                <a:lnTo>
                  <a:pt x="922" y="149"/>
                </a:lnTo>
                <a:lnTo>
                  <a:pt x="922" y="151"/>
                </a:lnTo>
                <a:lnTo>
                  <a:pt x="922" y="153"/>
                </a:lnTo>
                <a:lnTo>
                  <a:pt x="924" y="153"/>
                </a:lnTo>
                <a:lnTo>
                  <a:pt x="926" y="155"/>
                </a:lnTo>
                <a:lnTo>
                  <a:pt x="928" y="153"/>
                </a:lnTo>
                <a:lnTo>
                  <a:pt x="930" y="153"/>
                </a:lnTo>
                <a:lnTo>
                  <a:pt x="932" y="153"/>
                </a:lnTo>
                <a:lnTo>
                  <a:pt x="932" y="151"/>
                </a:lnTo>
                <a:lnTo>
                  <a:pt x="930" y="151"/>
                </a:lnTo>
                <a:lnTo>
                  <a:pt x="932" y="149"/>
                </a:lnTo>
                <a:lnTo>
                  <a:pt x="930" y="147"/>
                </a:lnTo>
                <a:lnTo>
                  <a:pt x="932" y="147"/>
                </a:lnTo>
                <a:lnTo>
                  <a:pt x="932" y="149"/>
                </a:lnTo>
                <a:lnTo>
                  <a:pt x="932" y="151"/>
                </a:lnTo>
                <a:lnTo>
                  <a:pt x="932" y="153"/>
                </a:lnTo>
                <a:lnTo>
                  <a:pt x="930" y="155"/>
                </a:lnTo>
                <a:lnTo>
                  <a:pt x="928" y="155"/>
                </a:lnTo>
                <a:lnTo>
                  <a:pt x="926" y="155"/>
                </a:lnTo>
                <a:lnTo>
                  <a:pt x="924" y="155"/>
                </a:lnTo>
                <a:lnTo>
                  <a:pt x="922" y="157"/>
                </a:lnTo>
                <a:lnTo>
                  <a:pt x="920" y="157"/>
                </a:lnTo>
                <a:lnTo>
                  <a:pt x="918" y="157"/>
                </a:lnTo>
                <a:lnTo>
                  <a:pt x="920" y="155"/>
                </a:lnTo>
                <a:lnTo>
                  <a:pt x="920" y="153"/>
                </a:lnTo>
                <a:lnTo>
                  <a:pt x="918" y="155"/>
                </a:lnTo>
                <a:lnTo>
                  <a:pt x="916" y="155"/>
                </a:lnTo>
                <a:lnTo>
                  <a:pt x="914" y="155"/>
                </a:lnTo>
                <a:lnTo>
                  <a:pt x="914" y="157"/>
                </a:lnTo>
                <a:lnTo>
                  <a:pt x="912" y="159"/>
                </a:lnTo>
                <a:lnTo>
                  <a:pt x="910" y="159"/>
                </a:lnTo>
                <a:lnTo>
                  <a:pt x="908" y="159"/>
                </a:lnTo>
                <a:lnTo>
                  <a:pt x="910" y="157"/>
                </a:lnTo>
                <a:lnTo>
                  <a:pt x="910" y="155"/>
                </a:lnTo>
                <a:lnTo>
                  <a:pt x="912" y="153"/>
                </a:lnTo>
                <a:lnTo>
                  <a:pt x="908" y="155"/>
                </a:lnTo>
                <a:lnTo>
                  <a:pt x="908" y="153"/>
                </a:lnTo>
                <a:lnTo>
                  <a:pt x="906" y="155"/>
                </a:lnTo>
                <a:lnTo>
                  <a:pt x="906" y="157"/>
                </a:lnTo>
                <a:lnTo>
                  <a:pt x="904" y="159"/>
                </a:lnTo>
                <a:lnTo>
                  <a:pt x="904" y="161"/>
                </a:lnTo>
                <a:lnTo>
                  <a:pt x="902" y="161"/>
                </a:lnTo>
                <a:lnTo>
                  <a:pt x="900" y="161"/>
                </a:lnTo>
                <a:lnTo>
                  <a:pt x="896" y="163"/>
                </a:lnTo>
                <a:lnTo>
                  <a:pt x="896" y="161"/>
                </a:lnTo>
                <a:lnTo>
                  <a:pt x="894" y="163"/>
                </a:lnTo>
                <a:lnTo>
                  <a:pt x="890" y="163"/>
                </a:lnTo>
                <a:lnTo>
                  <a:pt x="888" y="163"/>
                </a:lnTo>
                <a:lnTo>
                  <a:pt x="888" y="161"/>
                </a:lnTo>
                <a:lnTo>
                  <a:pt x="888" y="163"/>
                </a:lnTo>
                <a:lnTo>
                  <a:pt x="886" y="163"/>
                </a:lnTo>
                <a:lnTo>
                  <a:pt x="884" y="163"/>
                </a:lnTo>
                <a:lnTo>
                  <a:pt x="882" y="163"/>
                </a:lnTo>
                <a:lnTo>
                  <a:pt x="880" y="163"/>
                </a:lnTo>
                <a:lnTo>
                  <a:pt x="878" y="163"/>
                </a:lnTo>
                <a:lnTo>
                  <a:pt x="876" y="165"/>
                </a:lnTo>
                <a:lnTo>
                  <a:pt x="874" y="165"/>
                </a:lnTo>
                <a:lnTo>
                  <a:pt x="872" y="165"/>
                </a:lnTo>
                <a:lnTo>
                  <a:pt x="872" y="167"/>
                </a:lnTo>
                <a:lnTo>
                  <a:pt x="870" y="167"/>
                </a:lnTo>
                <a:lnTo>
                  <a:pt x="868" y="167"/>
                </a:lnTo>
                <a:lnTo>
                  <a:pt x="866" y="169"/>
                </a:lnTo>
                <a:lnTo>
                  <a:pt x="864" y="169"/>
                </a:lnTo>
                <a:lnTo>
                  <a:pt x="862" y="171"/>
                </a:lnTo>
                <a:lnTo>
                  <a:pt x="860" y="173"/>
                </a:lnTo>
                <a:lnTo>
                  <a:pt x="858" y="173"/>
                </a:lnTo>
                <a:lnTo>
                  <a:pt x="856" y="173"/>
                </a:lnTo>
                <a:lnTo>
                  <a:pt x="858" y="171"/>
                </a:lnTo>
                <a:lnTo>
                  <a:pt x="860" y="169"/>
                </a:lnTo>
                <a:lnTo>
                  <a:pt x="860" y="167"/>
                </a:lnTo>
                <a:lnTo>
                  <a:pt x="862" y="167"/>
                </a:lnTo>
                <a:lnTo>
                  <a:pt x="862" y="165"/>
                </a:lnTo>
                <a:lnTo>
                  <a:pt x="860" y="163"/>
                </a:lnTo>
                <a:lnTo>
                  <a:pt x="860" y="165"/>
                </a:lnTo>
                <a:lnTo>
                  <a:pt x="860" y="167"/>
                </a:lnTo>
                <a:lnTo>
                  <a:pt x="860" y="169"/>
                </a:lnTo>
                <a:lnTo>
                  <a:pt x="858" y="171"/>
                </a:lnTo>
                <a:lnTo>
                  <a:pt x="858" y="173"/>
                </a:lnTo>
                <a:lnTo>
                  <a:pt x="856" y="173"/>
                </a:lnTo>
                <a:lnTo>
                  <a:pt x="856" y="175"/>
                </a:lnTo>
                <a:lnTo>
                  <a:pt x="854" y="175"/>
                </a:lnTo>
                <a:lnTo>
                  <a:pt x="852" y="177"/>
                </a:lnTo>
                <a:lnTo>
                  <a:pt x="850" y="179"/>
                </a:lnTo>
                <a:lnTo>
                  <a:pt x="850" y="181"/>
                </a:lnTo>
                <a:lnTo>
                  <a:pt x="852" y="181"/>
                </a:lnTo>
                <a:lnTo>
                  <a:pt x="854" y="181"/>
                </a:lnTo>
                <a:lnTo>
                  <a:pt x="854" y="183"/>
                </a:lnTo>
                <a:lnTo>
                  <a:pt x="852" y="185"/>
                </a:lnTo>
                <a:lnTo>
                  <a:pt x="852" y="187"/>
                </a:lnTo>
                <a:lnTo>
                  <a:pt x="850" y="187"/>
                </a:lnTo>
                <a:lnTo>
                  <a:pt x="850" y="189"/>
                </a:lnTo>
                <a:lnTo>
                  <a:pt x="850" y="191"/>
                </a:lnTo>
                <a:lnTo>
                  <a:pt x="848" y="193"/>
                </a:lnTo>
                <a:lnTo>
                  <a:pt x="848" y="191"/>
                </a:lnTo>
                <a:lnTo>
                  <a:pt x="850" y="189"/>
                </a:lnTo>
                <a:lnTo>
                  <a:pt x="848" y="189"/>
                </a:lnTo>
                <a:lnTo>
                  <a:pt x="848" y="191"/>
                </a:lnTo>
                <a:lnTo>
                  <a:pt x="846" y="193"/>
                </a:lnTo>
                <a:lnTo>
                  <a:pt x="846" y="195"/>
                </a:lnTo>
                <a:lnTo>
                  <a:pt x="844" y="197"/>
                </a:lnTo>
                <a:lnTo>
                  <a:pt x="842" y="199"/>
                </a:lnTo>
                <a:lnTo>
                  <a:pt x="840" y="199"/>
                </a:lnTo>
                <a:lnTo>
                  <a:pt x="838" y="201"/>
                </a:lnTo>
                <a:lnTo>
                  <a:pt x="838" y="203"/>
                </a:lnTo>
                <a:lnTo>
                  <a:pt x="836" y="203"/>
                </a:lnTo>
                <a:lnTo>
                  <a:pt x="834" y="207"/>
                </a:lnTo>
                <a:lnTo>
                  <a:pt x="832" y="209"/>
                </a:lnTo>
                <a:lnTo>
                  <a:pt x="830" y="211"/>
                </a:lnTo>
                <a:lnTo>
                  <a:pt x="828" y="211"/>
                </a:lnTo>
                <a:lnTo>
                  <a:pt x="826" y="211"/>
                </a:lnTo>
                <a:lnTo>
                  <a:pt x="828" y="209"/>
                </a:lnTo>
                <a:lnTo>
                  <a:pt x="830" y="209"/>
                </a:lnTo>
                <a:lnTo>
                  <a:pt x="828" y="207"/>
                </a:lnTo>
                <a:lnTo>
                  <a:pt x="826" y="207"/>
                </a:lnTo>
                <a:lnTo>
                  <a:pt x="824" y="205"/>
                </a:lnTo>
                <a:lnTo>
                  <a:pt x="824" y="203"/>
                </a:lnTo>
                <a:lnTo>
                  <a:pt x="822" y="201"/>
                </a:lnTo>
                <a:lnTo>
                  <a:pt x="820" y="199"/>
                </a:lnTo>
                <a:lnTo>
                  <a:pt x="822" y="199"/>
                </a:lnTo>
                <a:lnTo>
                  <a:pt x="822" y="197"/>
                </a:lnTo>
                <a:lnTo>
                  <a:pt x="824" y="195"/>
                </a:lnTo>
                <a:lnTo>
                  <a:pt x="826" y="193"/>
                </a:lnTo>
                <a:lnTo>
                  <a:pt x="828" y="193"/>
                </a:lnTo>
                <a:lnTo>
                  <a:pt x="830" y="193"/>
                </a:lnTo>
                <a:lnTo>
                  <a:pt x="830" y="191"/>
                </a:lnTo>
                <a:lnTo>
                  <a:pt x="828" y="193"/>
                </a:lnTo>
                <a:lnTo>
                  <a:pt x="826" y="193"/>
                </a:lnTo>
                <a:lnTo>
                  <a:pt x="824" y="195"/>
                </a:lnTo>
                <a:lnTo>
                  <a:pt x="822" y="197"/>
                </a:lnTo>
                <a:lnTo>
                  <a:pt x="820" y="201"/>
                </a:lnTo>
                <a:lnTo>
                  <a:pt x="822" y="203"/>
                </a:lnTo>
                <a:lnTo>
                  <a:pt x="822" y="205"/>
                </a:lnTo>
                <a:lnTo>
                  <a:pt x="820" y="207"/>
                </a:lnTo>
                <a:lnTo>
                  <a:pt x="820" y="209"/>
                </a:lnTo>
                <a:lnTo>
                  <a:pt x="822" y="211"/>
                </a:lnTo>
                <a:lnTo>
                  <a:pt x="822" y="213"/>
                </a:lnTo>
                <a:lnTo>
                  <a:pt x="822" y="215"/>
                </a:lnTo>
                <a:lnTo>
                  <a:pt x="824" y="215"/>
                </a:lnTo>
                <a:lnTo>
                  <a:pt x="822" y="217"/>
                </a:lnTo>
                <a:lnTo>
                  <a:pt x="820" y="219"/>
                </a:lnTo>
                <a:lnTo>
                  <a:pt x="822" y="219"/>
                </a:lnTo>
                <a:lnTo>
                  <a:pt x="822" y="221"/>
                </a:lnTo>
                <a:lnTo>
                  <a:pt x="822" y="223"/>
                </a:lnTo>
                <a:lnTo>
                  <a:pt x="822" y="221"/>
                </a:lnTo>
                <a:lnTo>
                  <a:pt x="820" y="223"/>
                </a:lnTo>
                <a:lnTo>
                  <a:pt x="820" y="225"/>
                </a:lnTo>
                <a:lnTo>
                  <a:pt x="818" y="225"/>
                </a:lnTo>
                <a:lnTo>
                  <a:pt x="816" y="227"/>
                </a:lnTo>
                <a:lnTo>
                  <a:pt x="814" y="229"/>
                </a:lnTo>
                <a:lnTo>
                  <a:pt x="814" y="231"/>
                </a:lnTo>
                <a:lnTo>
                  <a:pt x="812" y="231"/>
                </a:lnTo>
                <a:lnTo>
                  <a:pt x="812" y="233"/>
                </a:lnTo>
                <a:lnTo>
                  <a:pt x="810" y="235"/>
                </a:lnTo>
                <a:lnTo>
                  <a:pt x="808" y="237"/>
                </a:lnTo>
                <a:lnTo>
                  <a:pt x="806" y="239"/>
                </a:lnTo>
                <a:lnTo>
                  <a:pt x="806" y="241"/>
                </a:lnTo>
                <a:lnTo>
                  <a:pt x="804" y="241"/>
                </a:lnTo>
                <a:lnTo>
                  <a:pt x="802" y="243"/>
                </a:lnTo>
                <a:lnTo>
                  <a:pt x="802" y="245"/>
                </a:lnTo>
                <a:lnTo>
                  <a:pt x="800" y="247"/>
                </a:lnTo>
                <a:lnTo>
                  <a:pt x="800" y="249"/>
                </a:lnTo>
                <a:lnTo>
                  <a:pt x="798" y="249"/>
                </a:lnTo>
                <a:lnTo>
                  <a:pt x="798" y="247"/>
                </a:lnTo>
                <a:lnTo>
                  <a:pt x="798" y="245"/>
                </a:lnTo>
                <a:lnTo>
                  <a:pt x="800" y="243"/>
                </a:lnTo>
                <a:lnTo>
                  <a:pt x="800" y="241"/>
                </a:lnTo>
                <a:lnTo>
                  <a:pt x="802" y="239"/>
                </a:lnTo>
                <a:lnTo>
                  <a:pt x="802" y="237"/>
                </a:lnTo>
                <a:lnTo>
                  <a:pt x="804" y="237"/>
                </a:lnTo>
                <a:lnTo>
                  <a:pt x="806" y="235"/>
                </a:lnTo>
                <a:lnTo>
                  <a:pt x="806" y="233"/>
                </a:lnTo>
                <a:lnTo>
                  <a:pt x="808" y="231"/>
                </a:lnTo>
                <a:lnTo>
                  <a:pt x="806" y="231"/>
                </a:lnTo>
                <a:lnTo>
                  <a:pt x="804" y="233"/>
                </a:lnTo>
                <a:lnTo>
                  <a:pt x="806" y="231"/>
                </a:lnTo>
                <a:lnTo>
                  <a:pt x="808" y="229"/>
                </a:lnTo>
                <a:lnTo>
                  <a:pt x="806" y="227"/>
                </a:lnTo>
                <a:lnTo>
                  <a:pt x="806" y="225"/>
                </a:lnTo>
                <a:lnTo>
                  <a:pt x="806" y="223"/>
                </a:lnTo>
                <a:lnTo>
                  <a:pt x="806" y="225"/>
                </a:lnTo>
                <a:lnTo>
                  <a:pt x="804" y="225"/>
                </a:lnTo>
                <a:lnTo>
                  <a:pt x="804" y="227"/>
                </a:lnTo>
                <a:lnTo>
                  <a:pt x="802" y="225"/>
                </a:lnTo>
                <a:lnTo>
                  <a:pt x="800" y="223"/>
                </a:lnTo>
                <a:lnTo>
                  <a:pt x="802" y="221"/>
                </a:lnTo>
                <a:lnTo>
                  <a:pt x="804" y="219"/>
                </a:lnTo>
                <a:lnTo>
                  <a:pt x="802" y="219"/>
                </a:lnTo>
                <a:lnTo>
                  <a:pt x="804" y="219"/>
                </a:lnTo>
                <a:lnTo>
                  <a:pt x="806" y="219"/>
                </a:lnTo>
                <a:lnTo>
                  <a:pt x="804" y="217"/>
                </a:lnTo>
                <a:lnTo>
                  <a:pt x="804" y="215"/>
                </a:lnTo>
                <a:lnTo>
                  <a:pt x="802" y="215"/>
                </a:lnTo>
                <a:lnTo>
                  <a:pt x="804" y="213"/>
                </a:lnTo>
                <a:lnTo>
                  <a:pt x="806" y="215"/>
                </a:lnTo>
                <a:lnTo>
                  <a:pt x="806" y="213"/>
                </a:lnTo>
                <a:lnTo>
                  <a:pt x="806" y="211"/>
                </a:lnTo>
                <a:lnTo>
                  <a:pt x="804" y="211"/>
                </a:lnTo>
                <a:lnTo>
                  <a:pt x="802" y="213"/>
                </a:lnTo>
                <a:lnTo>
                  <a:pt x="804" y="211"/>
                </a:lnTo>
                <a:lnTo>
                  <a:pt x="806" y="211"/>
                </a:lnTo>
                <a:lnTo>
                  <a:pt x="808" y="209"/>
                </a:lnTo>
                <a:lnTo>
                  <a:pt x="808" y="207"/>
                </a:lnTo>
                <a:lnTo>
                  <a:pt x="806" y="209"/>
                </a:lnTo>
                <a:lnTo>
                  <a:pt x="806" y="207"/>
                </a:lnTo>
                <a:lnTo>
                  <a:pt x="808" y="205"/>
                </a:lnTo>
                <a:lnTo>
                  <a:pt x="810" y="203"/>
                </a:lnTo>
                <a:lnTo>
                  <a:pt x="812" y="203"/>
                </a:lnTo>
                <a:lnTo>
                  <a:pt x="814" y="203"/>
                </a:lnTo>
                <a:lnTo>
                  <a:pt x="816" y="203"/>
                </a:lnTo>
                <a:lnTo>
                  <a:pt x="814" y="201"/>
                </a:lnTo>
                <a:lnTo>
                  <a:pt x="816" y="201"/>
                </a:lnTo>
                <a:lnTo>
                  <a:pt x="816" y="199"/>
                </a:lnTo>
                <a:lnTo>
                  <a:pt x="814" y="199"/>
                </a:lnTo>
                <a:lnTo>
                  <a:pt x="814" y="201"/>
                </a:lnTo>
                <a:lnTo>
                  <a:pt x="814" y="199"/>
                </a:lnTo>
                <a:lnTo>
                  <a:pt x="812" y="199"/>
                </a:lnTo>
                <a:lnTo>
                  <a:pt x="812" y="201"/>
                </a:lnTo>
                <a:lnTo>
                  <a:pt x="810" y="201"/>
                </a:lnTo>
                <a:lnTo>
                  <a:pt x="808" y="203"/>
                </a:lnTo>
                <a:lnTo>
                  <a:pt x="810" y="201"/>
                </a:lnTo>
                <a:lnTo>
                  <a:pt x="808" y="201"/>
                </a:lnTo>
                <a:lnTo>
                  <a:pt x="808" y="203"/>
                </a:lnTo>
                <a:lnTo>
                  <a:pt x="806" y="201"/>
                </a:lnTo>
                <a:lnTo>
                  <a:pt x="806" y="203"/>
                </a:lnTo>
                <a:lnTo>
                  <a:pt x="804" y="203"/>
                </a:lnTo>
                <a:lnTo>
                  <a:pt x="804" y="205"/>
                </a:lnTo>
                <a:lnTo>
                  <a:pt x="802" y="205"/>
                </a:lnTo>
                <a:lnTo>
                  <a:pt x="802" y="207"/>
                </a:lnTo>
                <a:lnTo>
                  <a:pt x="804" y="209"/>
                </a:lnTo>
                <a:lnTo>
                  <a:pt x="802" y="209"/>
                </a:lnTo>
                <a:lnTo>
                  <a:pt x="802" y="211"/>
                </a:lnTo>
                <a:lnTo>
                  <a:pt x="800" y="209"/>
                </a:lnTo>
                <a:lnTo>
                  <a:pt x="800" y="211"/>
                </a:lnTo>
                <a:lnTo>
                  <a:pt x="800" y="213"/>
                </a:lnTo>
                <a:lnTo>
                  <a:pt x="798" y="215"/>
                </a:lnTo>
                <a:lnTo>
                  <a:pt x="798" y="217"/>
                </a:lnTo>
                <a:lnTo>
                  <a:pt x="798" y="219"/>
                </a:lnTo>
                <a:lnTo>
                  <a:pt x="798" y="221"/>
                </a:lnTo>
                <a:lnTo>
                  <a:pt x="798" y="223"/>
                </a:lnTo>
                <a:lnTo>
                  <a:pt x="798" y="225"/>
                </a:lnTo>
                <a:lnTo>
                  <a:pt x="796" y="223"/>
                </a:lnTo>
                <a:lnTo>
                  <a:pt x="796" y="221"/>
                </a:lnTo>
                <a:lnTo>
                  <a:pt x="796" y="219"/>
                </a:lnTo>
                <a:lnTo>
                  <a:pt x="796" y="217"/>
                </a:lnTo>
                <a:lnTo>
                  <a:pt x="796" y="219"/>
                </a:lnTo>
                <a:lnTo>
                  <a:pt x="794" y="221"/>
                </a:lnTo>
                <a:lnTo>
                  <a:pt x="796" y="221"/>
                </a:lnTo>
                <a:lnTo>
                  <a:pt x="796" y="223"/>
                </a:lnTo>
                <a:lnTo>
                  <a:pt x="798" y="225"/>
                </a:lnTo>
                <a:lnTo>
                  <a:pt x="798" y="227"/>
                </a:lnTo>
                <a:lnTo>
                  <a:pt x="798" y="229"/>
                </a:lnTo>
                <a:lnTo>
                  <a:pt x="796" y="227"/>
                </a:lnTo>
                <a:lnTo>
                  <a:pt x="794" y="227"/>
                </a:lnTo>
                <a:lnTo>
                  <a:pt x="792" y="225"/>
                </a:lnTo>
                <a:lnTo>
                  <a:pt x="792" y="223"/>
                </a:lnTo>
                <a:lnTo>
                  <a:pt x="790" y="223"/>
                </a:lnTo>
                <a:lnTo>
                  <a:pt x="790" y="225"/>
                </a:lnTo>
                <a:lnTo>
                  <a:pt x="788" y="223"/>
                </a:lnTo>
                <a:lnTo>
                  <a:pt x="788" y="221"/>
                </a:lnTo>
                <a:lnTo>
                  <a:pt x="786" y="223"/>
                </a:lnTo>
                <a:lnTo>
                  <a:pt x="784" y="221"/>
                </a:lnTo>
                <a:lnTo>
                  <a:pt x="786" y="221"/>
                </a:lnTo>
                <a:lnTo>
                  <a:pt x="786" y="219"/>
                </a:lnTo>
                <a:lnTo>
                  <a:pt x="788" y="217"/>
                </a:lnTo>
                <a:lnTo>
                  <a:pt x="790" y="217"/>
                </a:lnTo>
                <a:lnTo>
                  <a:pt x="790" y="215"/>
                </a:lnTo>
                <a:lnTo>
                  <a:pt x="792" y="213"/>
                </a:lnTo>
                <a:lnTo>
                  <a:pt x="790" y="213"/>
                </a:lnTo>
                <a:lnTo>
                  <a:pt x="790" y="215"/>
                </a:lnTo>
                <a:lnTo>
                  <a:pt x="788" y="217"/>
                </a:lnTo>
                <a:lnTo>
                  <a:pt x="786" y="217"/>
                </a:lnTo>
                <a:lnTo>
                  <a:pt x="786" y="219"/>
                </a:lnTo>
                <a:lnTo>
                  <a:pt x="784" y="219"/>
                </a:lnTo>
                <a:lnTo>
                  <a:pt x="784" y="221"/>
                </a:lnTo>
                <a:lnTo>
                  <a:pt x="784" y="223"/>
                </a:lnTo>
                <a:lnTo>
                  <a:pt x="782" y="223"/>
                </a:lnTo>
                <a:lnTo>
                  <a:pt x="784" y="225"/>
                </a:lnTo>
                <a:lnTo>
                  <a:pt x="786" y="223"/>
                </a:lnTo>
                <a:lnTo>
                  <a:pt x="788" y="225"/>
                </a:lnTo>
                <a:lnTo>
                  <a:pt x="788" y="227"/>
                </a:lnTo>
                <a:lnTo>
                  <a:pt x="790" y="227"/>
                </a:lnTo>
                <a:lnTo>
                  <a:pt x="792" y="227"/>
                </a:lnTo>
                <a:lnTo>
                  <a:pt x="794" y="227"/>
                </a:lnTo>
                <a:lnTo>
                  <a:pt x="794" y="229"/>
                </a:lnTo>
                <a:lnTo>
                  <a:pt x="796" y="231"/>
                </a:lnTo>
                <a:lnTo>
                  <a:pt x="798" y="233"/>
                </a:lnTo>
                <a:lnTo>
                  <a:pt x="796" y="235"/>
                </a:lnTo>
                <a:lnTo>
                  <a:pt x="796" y="237"/>
                </a:lnTo>
                <a:lnTo>
                  <a:pt x="794" y="239"/>
                </a:lnTo>
                <a:lnTo>
                  <a:pt x="792" y="237"/>
                </a:lnTo>
                <a:lnTo>
                  <a:pt x="792" y="235"/>
                </a:lnTo>
                <a:lnTo>
                  <a:pt x="790" y="235"/>
                </a:lnTo>
                <a:lnTo>
                  <a:pt x="790" y="233"/>
                </a:lnTo>
                <a:lnTo>
                  <a:pt x="788" y="231"/>
                </a:lnTo>
                <a:lnTo>
                  <a:pt x="788" y="229"/>
                </a:lnTo>
                <a:lnTo>
                  <a:pt x="788" y="231"/>
                </a:lnTo>
                <a:lnTo>
                  <a:pt x="788" y="233"/>
                </a:lnTo>
                <a:lnTo>
                  <a:pt x="790" y="235"/>
                </a:lnTo>
                <a:lnTo>
                  <a:pt x="790" y="237"/>
                </a:lnTo>
                <a:lnTo>
                  <a:pt x="792" y="239"/>
                </a:lnTo>
                <a:lnTo>
                  <a:pt x="794" y="241"/>
                </a:lnTo>
                <a:lnTo>
                  <a:pt x="796" y="241"/>
                </a:lnTo>
                <a:lnTo>
                  <a:pt x="794" y="243"/>
                </a:lnTo>
                <a:lnTo>
                  <a:pt x="792" y="243"/>
                </a:lnTo>
                <a:lnTo>
                  <a:pt x="792" y="245"/>
                </a:lnTo>
                <a:lnTo>
                  <a:pt x="790" y="247"/>
                </a:lnTo>
                <a:lnTo>
                  <a:pt x="788" y="245"/>
                </a:lnTo>
                <a:lnTo>
                  <a:pt x="788" y="243"/>
                </a:lnTo>
                <a:lnTo>
                  <a:pt x="786" y="241"/>
                </a:lnTo>
                <a:lnTo>
                  <a:pt x="788" y="243"/>
                </a:lnTo>
                <a:lnTo>
                  <a:pt x="788" y="245"/>
                </a:lnTo>
                <a:lnTo>
                  <a:pt x="790" y="247"/>
                </a:lnTo>
                <a:lnTo>
                  <a:pt x="792" y="249"/>
                </a:lnTo>
                <a:lnTo>
                  <a:pt x="790" y="251"/>
                </a:lnTo>
                <a:lnTo>
                  <a:pt x="788" y="253"/>
                </a:lnTo>
                <a:lnTo>
                  <a:pt x="788" y="251"/>
                </a:lnTo>
                <a:lnTo>
                  <a:pt x="786" y="249"/>
                </a:lnTo>
                <a:lnTo>
                  <a:pt x="786" y="247"/>
                </a:lnTo>
                <a:lnTo>
                  <a:pt x="784" y="247"/>
                </a:lnTo>
                <a:lnTo>
                  <a:pt x="782" y="247"/>
                </a:lnTo>
                <a:lnTo>
                  <a:pt x="780" y="245"/>
                </a:lnTo>
                <a:lnTo>
                  <a:pt x="778" y="245"/>
                </a:lnTo>
                <a:lnTo>
                  <a:pt x="780" y="245"/>
                </a:lnTo>
                <a:lnTo>
                  <a:pt x="782" y="247"/>
                </a:lnTo>
                <a:lnTo>
                  <a:pt x="784" y="247"/>
                </a:lnTo>
                <a:lnTo>
                  <a:pt x="786" y="249"/>
                </a:lnTo>
                <a:lnTo>
                  <a:pt x="786" y="251"/>
                </a:lnTo>
                <a:lnTo>
                  <a:pt x="788" y="253"/>
                </a:lnTo>
                <a:lnTo>
                  <a:pt x="786" y="255"/>
                </a:lnTo>
                <a:lnTo>
                  <a:pt x="788" y="253"/>
                </a:lnTo>
                <a:lnTo>
                  <a:pt x="790" y="255"/>
                </a:lnTo>
                <a:lnTo>
                  <a:pt x="790" y="253"/>
                </a:lnTo>
                <a:lnTo>
                  <a:pt x="796" y="253"/>
                </a:lnTo>
                <a:lnTo>
                  <a:pt x="796" y="255"/>
                </a:lnTo>
                <a:lnTo>
                  <a:pt x="796" y="257"/>
                </a:lnTo>
                <a:lnTo>
                  <a:pt x="796" y="259"/>
                </a:lnTo>
                <a:lnTo>
                  <a:pt x="796" y="261"/>
                </a:lnTo>
                <a:lnTo>
                  <a:pt x="796" y="263"/>
                </a:lnTo>
                <a:lnTo>
                  <a:pt x="796" y="265"/>
                </a:lnTo>
                <a:lnTo>
                  <a:pt x="796" y="267"/>
                </a:lnTo>
                <a:lnTo>
                  <a:pt x="796" y="269"/>
                </a:lnTo>
                <a:lnTo>
                  <a:pt x="796" y="271"/>
                </a:lnTo>
                <a:lnTo>
                  <a:pt x="796" y="273"/>
                </a:lnTo>
                <a:lnTo>
                  <a:pt x="796" y="275"/>
                </a:lnTo>
                <a:lnTo>
                  <a:pt x="796" y="273"/>
                </a:lnTo>
                <a:lnTo>
                  <a:pt x="796" y="271"/>
                </a:lnTo>
                <a:lnTo>
                  <a:pt x="796" y="269"/>
                </a:lnTo>
                <a:lnTo>
                  <a:pt x="794" y="267"/>
                </a:lnTo>
                <a:lnTo>
                  <a:pt x="796" y="265"/>
                </a:lnTo>
                <a:lnTo>
                  <a:pt x="796" y="263"/>
                </a:lnTo>
                <a:lnTo>
                  <a:pt x="796" y="261"/>
                </a:lnTo>
                <a:lnTo>
                  <a:pt x="794" y="259"/>
                </a:lnTo>
                <a:lnTo>
                  <a:pt x="794" y="261"/>
                </a:lnTo>
                <a:lnTo>
                  <a:pt x="792" y="261"/>
                </a:lnTo>
                <a:lnTo>
                  <a:pt x="792" y="263"/>
                </a:lnTo>
                <a:lnTo>
                  <a:pt x="794" y="265"/>
                </a:lnTo>
                <a:lnTo>
                  <a:pt x="794" y="267"/>
                </a:lnTo>
                <a:lnTo>
                  <a:pt x="794" y="269"/>
                </a:lnTo>
                <a:lnTo>
                  <a:pt x="794" y="271"/>
                </a:lnTo>
                <a:lnTo>
                  <a:pt x="794" y="269"/>
                </a:lnTo>
                <a:lnTo>
                  <a:pt x="792" y="267"/>
                </a:lnTo>
                <a:lnTo>
                  <a:pt x="790" y="269"/>
                </a:lnTo>
                <a:lnTo>
                  <a:pt x="788" y="267"/>
                </a:lnTo>
                <a:lnTo>
                  <a:pt x="790" y="269"/>
                </a:lnTo>
                <a:lnTo>
                  <a:pt x="788" y="269"/>
                </a:lnTo>
                <a:lnTo>
                  <a:pt x="786" y="269"/>
                </a:lnTo>
                <a:lnTo>
                  <a:pt x="786" y="271"/>
                </a:lnTo>
                <a:lnTo>
                  <a:pt x="784" y="269"/>
                </a:lnTo>
                <a:lnTo>
                  <a:pt x="784" y="271"/>
                </a:lnTo>
                <a:lnTo>
                  <a:pt x="782" y="271"/>
                </a:lnTo>
                <a:lnTo>
                  <a:pt x="782" y="273"/>
                </a:lnTo>
                <a:lnTo>
                  <a:pt x="780" y="271"/>
                </a:lnTo>
                <a:lnTo>
                  <a:pt x="778" y="269"/>
                </a:lnTo>
                <a:lnTo>
                  <a:pt x="780" y="267"/>
                </a:lnTo>
                <a:lnTo>
                  <a:pt x="778" y="269"/>
                </a:lnTo>
                <a:lnTo>
                  <a:pt x="778" y="271"/>
                </a:lnTo>
                <a:lnTo>
                  <a:pt x="778" y="273"/>
                </a:lnTo>
                <a:lnTo>
                  <a:pt x="780" y="273"/>
                </a:lnTo>
                <a:lnTo>
                  <a:pt x="782" y="273"/>
                </a:lnTo>
                <a:lnTo>
                  <a:pt x="784" y="273"/>
                </a:lnTo>
                <a:lnTo>
                  <a:pt x="786" y="273"/>
                </a:lnTo>
                <a:lnTo>
                  <a:pt x="788" y="273"/>
                </a:lnTo>
                <a:lnTo>
                  <a:pt x="788" y="275"/>
                </a:lnTo>
                <a:lnTo>
                  <a:pt x="788" y="277"/>
                </a:lnTo>
                <a:lnTo>
                  <a:pt x="786" y="279"/>
                </a:lnTo>
                <a:lnTo>
                  <a:pt x="788" y="279"/>
                </a:lnTo>
                <a:lnTo>
                  <a:pt x="788" y="277"/>
                </a:lnTo>
                <a:lnTo>
                  <a:pt x="790" y="275"/>
                </a:lnTo>
                <a:lnTo>
                  <a:pt x="792" y="273"/>
                </a:lnTo>
                <a:lnTo>
                  <a:pt x="794" y="275"/>
                </a:lnTo>
                <a:lnTo>
                  <a:pt x="792" y="277"/>
                </a:lnTo>
                <a:lnTo>
                  <a:pt x="792" y="279"/>
                </a:lnTo>
                <a:lnTo>
                  <a:pt x="792" y="281"/>
                </a:lnTo>
                <a:lnTo>
                  <a:pt x="790" y="281"/>
                </a:lnTo>
                <a:lnTo>
                  <a:pt x="788" y="281"/>
                </a:lnTo>
                <a:lnTo>
                  <a:pt x="786" y="283"/>
                </a:lnTo>
                <a:lnTo>
                  <a:pt x="784" y="285"/>
                </a:lnTo>
                <a:lnTo>
                  <a:pt x="782" y="287"/>
                </a:lnTo>
                <a:lnTo>
                  <a:pt x="782" y="285"/>
                </a:lnTo>
                <a:lnTo>
                  <a:pt x="780" y="285"/>
                </a:lnTo>
                <a:lnTo>
                  <a:pt x="778" y="285"/>
                </a:lnTo>
                <a:lnTo>
                  <a:pt x="776" y="283"/>
                </a:lnTo>
                <a:lnTo>
                  <a:pt x="778" y="283"/>
                </a:lnTo>
                <a:lnTo>
                  <a:pt x="776" y="283"/>
                </a:lnTo>
                <a:lnTo>
                  <a:pt x="776" y="285"/>
                </a:lnTo>
                <a:lnTo>
                  <a:pt x="774" y="285"/>
                </a:lnTo>
                <a:lnTo>
                  <a:pt x="772" y="283"/>
                </a:lnTo>
                <a:lnTo>
                  <a:pt x="770" y="283"/>
                </a:lnTo>
                <a:lnTo>
                  <a:pt x="768" y="283"/>
                </a:lnTo>
                <a:lnTo>
                  <a:pt x="770" y="283"/>
                </a:lnTo>
                <a:lnTo>
                  <a:pt x="772" y="285"/>
                </a:lnTo>
                <a:lnTo>
                  <a:pt x="774" y="285"/>
                </a:lnTo>
                <a:lnTo>
                  <a:pt x="776" y="287"/>
                </a:lnTo>
                <a:lnTo>
                  <a:pt x="776" y="289"/>
                </a:lnTo>
                <a:lnTo>
                  <a:pt x="774" y="289"/>
                </a:lnTo>
                <a:lnTo>
                  <a:pt x="774" y="291"/>
                </a:lnTo>
                <a:lnTo>
                  <a:pt x="772" y="291"/>
                </a:lnTo>
                <a:lnTo>
                  <a:pt x="770" y="293"/>
                </a:lnTo>
                <a:lnTo>
                  <a:pt x="768" y="293"/>
                </a:lnTo>
                <a:lnTo>
                  <a:pt x="766" y="291"/>
                </a:lnTo>
                <a:lnTo>
                  <a:pt x="766" y="293"/>
                </a:lnTo>
                <a:lnTo>
                  <a:pt x="768" y="293"/>
                </a:lnTo>
                <a:lnTo>
                  <a:pt x="768" y="295"/>
                </a:lnTo>
                <a:lnTo>
                  <a:pt x="770" y="295"/>
                </a:lnTo>
                <a:lnTo>
                  <a:pt x="772" y="293"/>
                </a:lnTo>
                <a:lnTo>
                  <a:pt x="774" y="293"/>
                </a:lnTo>
                <a:lnTo>
                  <a:pt x="776" y="293"/>
                </a:lnTo>
                <a:lnTo>
                  <a:pt x="776" y="295"/>
                </a:lnTo>
                <a:lnTo>
                  <a:pt x="778" y="293"/>
                </a:lnTo>
                <a:lnTo>
                  <a:pt x="778" y="295"/>
                </a:lnTo>
                <a:lnTo>
                  <a:pt x="776" y="295"/>
                </a:lnTo>
                <a:lnTo>
                  <a:pt x="774" y="297"/>
                </a:lnTo>
                <a:lnTo>
                  <a:pt x="772" y="299"/>
                </a:lnTo>
                <a:lnTo>
                  <a:pt x="770" y="297"/>
                </a:lnTo>
                <a:lnTo>
                  <a:pt x="768" y="299"/>
                </a:lnTo>
                <a:lnTo>
                  <a:pt x="770" y="299"/>
                </a:lnTo>
                <a:lnTo>
                  <a:pt x="768" y="299"/>
                </a:lnTo>
                <a:lnTo>
                  <a:pt x="766" y="299"/>
                </a:lnTo>
                <a:lnTo>
                  <a:pt x="764" y="299"/>
                </a:lnTo>
                <a:lnTo>
                  <a:pt x="762" y="299"/>
                </a:lnTo>
                <a:lnTo>
                  <a:pt x="760" y="301"/>
                </a:lnTo>
                <a:lnTo>
                  <a:pt x="758" y="301"/>
                </a:lnTo>
                <a:lnTo>
                  <a:pt x="758" y="299"/>
                </a:lnTo>
                <a:lnTo>
                  <a:pt x="756" y="301"/>
                </a:lnTo>
                <a:lnTo>
                  <a:pt x="756" y="303"/>
                </a:lnTo>
                <a:lnTo>
                  <a:pt x="754" y="303"/>
                </a:lnTo>
                <a:lnTo>
                  <a:pt x="752" y="305"/>
                </a:lnTo>
                <a:lnTo>
                  <a:pt x="750" y="307"/>
                </a:lnTo>
                <a:lnTo>
                  <a:pt x="746" y="311"/>
                </a:lnTo>
                <a:lnTo>
                  <a:pt x="746" y="313"/>
                </a:lnTo>
                <a:lnTo>
                  <a:pt x="744" y="315"/>
                </a:lnTo>
                <a:lnTo>
                  <a:pt x="744" y="313"/>
                </a:lnTo>
                <a:lnTo>
                  <a:pt x="744" y="311"/>
                </a:lnTo>
                <a:lnTo>
                  <a:pt x="744" y="313"/>
                </a:lnTo>
                <a:lnTo>
                  <a:pt x="744" y="315"/>
                </a:lnTo>
                <a:lnTo>
                  <a:pt x="742" y="317"/>
                </a:lnTo>
                <a:lnTo>
                  <a:pt x="740" y="315"/>
                </a:lnTo>
                <a:lnTo>
                  <a:pt x="738" y="315"/>
                </a:lnTo>
                <a:lnTo>
                  <a:pt x="734" y="315"/>
                </a:lnTo>
                <a:lnTo>
                  <a:pt x="732" y="317"/>
                </a:lnTo>
                <a:lnTo>
                  <a:pt x="730" y="317"/>
                </a:lnTo>
                <a:lnTo>
                  <a:pt x="726" y="319"/>
                </a:lnTo>
                <a:lnTo>
                  <a:pt x="724" y="321"/>
                </a:lnTo>
                <a:lnTo>
                  <a:pt x="724" y="323"/>
                </a:lnTo>
                <a:lnTo>
                  <a:pt x="722" y="325"/>
                </a:lnTo>
                <a:lnTo>
                  <a:pt x="720" y="325"/>
                </a:lnTo>
                <a:lnTo>
                  <a:pt x="718" y="327"/>
                </a:lnTo>
                <a:lnTo>
                  <a:pt x="718" y="329"/>
                </a:lnTo>
                <a:lnTo>
                  <a:pt x="716" y="327"/>
                </a:lnTo>
                <a:lnTo>
                  <a:pt x="718" y="325"/>
                </a:lnTo>
                <a:lnTo>
                  <a:pt x="716" y="327"/>
                </a:lnTo>
                <a:lnTo>
                  <a:pt x="716" y="329"/>
                </a:lnTo>
                <a:lnTo>
                  <a:pt x="716" y="331"/>
                </a:lnTo>
                <a:lnTo>
                  <a:pt x="714" y="331"/>
                </a:lnTo>
                <a:lnTo>
                  <a:pt x="714" y="333"/>
                </a:lnTo>
                <a:lnTo>
                  <a:pt x="712" y="335"/>
                </a:lnTo>
                <a:lnTo>
                  <a:pt x="710" y="333"/>
                </a:lnTo>
                <a:lnTo>
                  <a:pt x="710" y="335"/>
                </a:lnTo>
                <a:lnTo>
                  <a:pt x="708" y="337"/>
                </a:lnTo>
                <a:lnTo>
                  <a:pt x="706" y="337"/>
                </a:lnTo>
                <a:lnTo>
                  <a:pt x="704" y="339"/>
                </a:lnTo>
                <a:lnTo>
                  <a:pt x="702" y="337"/>
                </a:lnTo>
                <a:lnTo>
                  <a:pt x="702" y="339"/>
                </a:lnTo>
                <a:lnTo>
                  <a:pt x="702" y="341"/>
                </a:lnTo>
                <a:lnTo>
                  <a:pt x="700" y="343"/>
                </a:lnTo>
                <a:lnTo>
                  <a:pt x="698" y="343"/>
                </a:lnTo>
                <a:lnTo>
                  <a:pt x="694" y="345"/>
                </a:lnTo>
                <a:lnTo>
                  <a:pt x="692" y="345"/>
                </a:lnTo>
                <a:lnTo>
                  <a:pt x="690" y="345"/>
                </a:lnTo>
                <a:lnTo>
                  <a:pt x="688" y="345"/>
                </a:lnTo>
                <a:lnTo>
                  <a:pt x="690" y="345"/>
                </a:lnTo>
                <a:lnTo>
                  <a:pt x="688" y="347"/>
                </a:lnTo>
                <a:lnTo>
                  <a:pt x="690" y="347"/>
                </a:lnTo>
                <a:lnTo>
                  <a:pt x="688" y="349"/>
                </a:lnTo>
                <a:lnTo>
                  <a:pt x="690" y="349"/>
                </a:lnTo>
                <a:lnTo>
                  <a:pt x="688" y="349"/>
                </a:lnTo>
                <a:lnTo>
                  <a:pt x="686" y="349"/>
                </a:lnTo>
                <a:lnTo>
                  <a:pt x="686" y="347"/>
                </a:lnTo>
                <a:lnTo>
                  <a:pt x="686" y="349"/>
                </a:lnTo>
                <a:lnTo>
                  <a:pt x="686" y="347"/>
                </a:lnTo>
                <a:lnTo>
                  <a:pt x="684" y="345"/>
                </a:lnTo>
                <a:lnTo>
                  <a:pt x="684" y="347"/>
                </a:lnTo>
                <a:lnTo>
                  <a:pt x="684" y="349"/>
                </a:lnTo>
                <a:lnTo>
                  <a:pt x="686" y="351"/>
                </a:lnTo>
                <a:lnTo>
                  <a:pt x="684" y="353"/>
                </a:lnTo>
                <a:lnTo>
                  <a:pt x="682" y="353"/>
                </a:lnTo>
                <a:lnTo>
                  <a:pt x="684" y="351"/>
                </a:lnTo>
                <a:lnTo>
                  <a:pt x="682" y="353"/>
                </a:lnTo>
                <a:lnTo>
                  <a:pt x="682" y="355"/>
                </a:lnTo>
                <a:lnTo>
                  <a:pt x="680" y="355"/>
                </a:lnTo>
                <a:lnTo>
                  <a:pt x="680" y="357"/>
                </a:lnTo>
                <a:lnTo>
                  <a:pt x="678" y="357"/>
                </a:lnTo>
                <a:lnTo>
                  <a:pt x="676" y="359"/>
                </a:lnTo>
                <a:lnTo>
                  <a:pt x="676" y="361"/>
                </a:lnTo>
                <a:lnTo>
                  <a:pt x="674" y="361"/>
                </a:lnTo>
                <a:lnTo>
                  <a:pt x="672" y="361"/>
                </a:lnTo>
                <a:lnTo>
                  <a:pt x="674" y="363"/>
                </a:lnTo>
                <a:lnTo>
                  <a:pt x="674" y="361"/>
                </a:lnTo>
                <a:lnTo>
                  <a:pt x="674" y="363"/>
                </a:lnTo>
                <a:lnTo>
                  <a:pt x="672" y="365"/>
                </a:lnTo>
                <a:lnTo>
                  <a:pt x="670" y="365"/>
                </a:lnTo>
                <a:lnTo>
                  <a:pt x="672" y="367"/>
                </a:lnTo>
                <a:lnTo>
                  <a:pt x="670" y="369"/>
                </a:lnTo>
                <a:lnTo>
                  <a:pt x="670" y="367"/>
                </a:lnTo>
                <a:lnTo>
                  <a:pt x="670" y="369"/>
                </a:lnTo>
                <a:lnTo>
                  <a:pt x="668" y="369"/>
                </a:lnTo>
                <a:lnTo>
                  <a:pt x="666" y="369"/>
                </a:lnTo>
                <a:lnTo>
                  <a:pt x="668" y="369"/>
                </a:lnTo>
                <a:lnTo>
                  <a:pt x="670" y="371"/>
                </a:lnTo>
                <a:lnTo>
                  <a:pt x="668" y="373"/>
                </a:lnTo>
                <a:lnTo>
                  <a:pt x="666" y="373"/>
                </a:lnTo>
                <a:lnTo>
                  <a:pt x="666" y="375"/>
                </a:lnTo>
                <a:lnTo>
                  <a:pt x="666" y="377"/>
                </a:lnTo>
                <a:lnTo>
                  <a:pt x="664" y="379"/>
                </a:lnTo>
                <a:lnTo>
                  <a:pt x="664" y="381"/>
                </a:lnTo>
                <a:lnTo>
                  <a:pt x="664" y="383"/>
                </a:lnTo>
                <a:lnTo>
                  <a:pt x="662" y="385"/>
                </a:lnTo>
                <a:lnTo>
                  <a:pt x="664" y="387"/>
                </a:lnTo>
                <a:lnTo>
                  <a:pt x="664" y="389"/>
                </a:lnTo>
                <a:lnTo>
                  <a:pt x="662" y="391"/>
                </a:lnTo>
                <a:lnTo>
                  <a:pt x="662" y="393"/>
                </a:lnTo>
                <a:lnTo>
                  <a:pt x="662" y="395"/>
                </a:lnTo>
                <a:lnTo>
                  <a:pt x="662" y="397"/>
                </a:lnTo>
                <a:lnTo>
                  <a:pt x="662" y="399"/>
                </a:lnTo>
                <a:lnTo>
                  <a:pt x="662" y="401"/>
                </a:lnTo>
                <a:lnTo>
                  <a:pt x="662" y="403"/>
                </a:lnTo>
                <a:lnTo>
                  <a:pt x="664" y="405"/>
                </a:lnTo>
                <a:lnTo>
                  <a:pt x="664" y="407"/>
                </a:lnTo>
                <a:lnTo>
                  <a:pt x="664" y="409"/>
                </a:lnTo>
                <a:lnTo>
                  <a:pt x="664" y="411"/>
                </a:lnTo>
                <a:lnTo>
                  <a:pt x="664" y="413"/>
                </a:lnTo>
                <a:lnTo>
                  <a:pt x="664" y="415"/>
                </a:lnTo>
                <a:lnTo>
                  <a:pt x="666" y="417"/>
                </a:lnTo>
                <a:lnTo>
                  <a:pt x="666" y="419"/>
                </a:lnTo>
                <a:lnTo>
                  <a:pt x="668" y="421"/>
                </a:lnTo>
                <a:lnTo>
                  <a:pt x="668" y="423"/>
                </a:lnTo>
                <a:lnTo>
                  <a:pt x="668" y="425"/>
                </a:lnTo>
                <a:lnTo>
                  <a:pt x="668" y="427"/>
                </a:lnTo>
                <a:lnTo>
                  <a:pt x="670" y="429"/>
                </a:lnTo>
                <a:lnTo>
                  <a:pt x="668" y="431"/>
                </a:lnTo>
                <a:lnTo>
                  <a:pt x="668" y="433"/>
                </a:lnTo>
                <a:lnTo>
                  <a:pt x="666" y="435"/>
                </a:lnTo>
                <a:lnTo>
                  <a:pt x="668" y="437"/>
                </a:lnTo>
                <a:lnTo>
                  <a:pt x="668" y="439"/>
                </a:lnTo>
                <a:lnTo>
                  <a:pt x="668" y="441"/>
                </a:lnTo>
                <a:lnTo>
                  <a:pt x="668" y="439"/>
                </a:lnTo>
                <a:lnTo>
                  <a:pt x="666" y="437"/>
                </a:lnTo>
                <a:lnTo>
                  <a:pt x="666" y="435"/>
                </a:lnTo>
                <a:lnTo>
                  <a:pt x="666" y="433"/>
                </a:lnTo>
                <a:lnTo>
                  <a:pt x="668" y="431"/>
                </a:lnTo>
                <a:lnTo>
                  <a:pt x="668" y="429"/>
                </a:lnTo>
                <a:lnTo>
                  <a:pt x="668" y="427"/>
                </a:lnTo>
                <a:lnTo>
                  <a:pt x="666" y="425"/>
                </a:lnTo>
                <a:lnTo>
                  <a:pt x="664" y="423"/>
                </a:lnTo>
                <a:lnTo>
                  <a:pt x="664" y="429"/>
                </a:lnTo>
                <a:lnTo>
                  <a:pt x="666" y="431"/>
                </a:lnTo>
                <a:lnTo>
                  <a:pt x="666" y="433"/>
                </a:lnTo>
                <a:lnTo>
                  <a:pt x="666" y="435"/>
                </a:lnTo>
                <a:lnTo>
                  <a:pt x="666" y="437"/>
                </a:lnTo>
                <a:lnTo>
                  <a:pt x="666" y="439"/>
                </a:lnTo>
                <a:lnTo>
                  <a:pt x="668" y="441"/>
                </a:lnTo>
                <a:lnTo>
                  <a:pt x="668" y="443"/>
                </a:lnTo>
                <a:lnTo>
                  <a:pt x="668" y="445"/>
                </a:lnTo>
                <a:lnTo>
                  <a:pt x="668" y="447"/>
                </a:lnTo>
                <a:lnTo>
                  <a:pt x="668" y="449"/>
                </a:lnTo>
                <a:lnTo>
                  <a:pt x="668" y="451"/>
                </a:lnTo>
                <a:lnTo>
                  <a:pt x="670" y="453"/>
                </a:lnTo>
                <a:lnTo>
                  <a:pt x="668" y="455"/>
                </a:lnTo>
                <a:lnTo>
                  <a:pt x="670" y="455"/>
                </a:lnTo>
                <a:lnTo>
                  <a:pt x="670" y="457"/>
                </a:lnTo>
                <a:lnTo>
                  <a:pt x="670" y="459"/>
                </a:lnTo>
                <a:lnTo>
                  <a:pt x="670" y="461"/>
                </a:lnTo>
                <a:lnTo>
                  <a:pt x="670" y="463"/>
                </a:lnTo>
                <a:lnTo>
                  <a:pt x="670" y="465"/>
                </a:lnTo>
                <a:lnTo>
                  <a:pt x="670" y="467"/>
                </a:lnTo>
                <a:lnTo>
                  <a:pt x="670" y="469"/>
                </a:lnTo>
                <a:lnTo>
                  <a:pt x="668" y="471"/>
                </a:lnTo>
                <a:lnTo>
                  <a:pt x="668" y="473"/>
                </a:lnTo>
                <a:lnTo>
                  <a:pt x="668" y="475"/>
                </a:lnTo>
                <a:lnTo>
                  <a:pt x="666" y="477"/>
                </a:lnTo>
                <a:lnTo>
                  <a:pt x="666" y="479"/>
                </a:lnTo>
                <a:lnTo>
                  <a:pt x="666" y="481"/>
                </a:lnTo>
                <a:lnTo>
                  <a:pt x="664" y="483"/>
                </a:lnTo>
                <a:lnTo>
                  <a:pt x="664" y="485"/>
                </a:lnTo>
                <a:lnTo>
                  <a:pt x="662" y="487"/>
                </a:lnTo>
                <a:lnTo>
                  <a:pt x="660" y="489"/>
                </a:lnTo>
                <a:lnTo>
                  <a:pt x="660" y="491"/>
                </a:lnTo>
                <a:lnTo>
                  <a:pt x="660" y="493"/>
                </a:lnTo>
                <a:lnTo>
                  <a:pt x="658" y="495"/>
                </a:lnTo>
                <a:lnTo>
                  <a:pt x="656" y="497"/>
                </a:lnTo>
                <a:lnTo>
                  <a:pt x="656" y="495"/>
                </a:lnTo>
                <a:lnTo>
                  <a:pt x="654" y="497"/>
                </a:lnTo>
                <a:lnTo>
                  <a:pt x="652" y="497"/>
                </a:lnTo>
                <a:lnTo>
                  <a:pt x="650" y="497"/>
                </a:lnTo>
                <a:lnTo>
                  <a:pt x="648" y="497"/>
                </a:lnTo>
                <a:lnTo>
                  <a:pt x="646" y="499"/>
                </a:lnTo>
                <a:lnTo>
                  <a:pt x="645" y="497"/>
                </a:lnTo>
                <a:lnTo>
                  <a:pt x="645" y="495"/>
                </a:lnTo>
                <a:lnTo>
                  <a:pt x="646" y="493"/>
                </a:lnTo>
                <a:lnTo>
                  <a:pt x="646" y="495"/>
                </a:lnTo>
                <a:lnTo>
                  <a:pt x="648" y="497"/>
                </a:lnTo>
                <a:lnTo>
                  <a:pt x="648" y="495"/>
                </a:lnTo>
                <a:lnTo>
                  <a:pt x="646" y="493"/>
                </a:lnTo>
                <a:lnTo>
                  <a:pt x="646" y="491"/>
                </a:lnTo>
                <a:lnTo>
                  <a:pt x="645" y="491"/>
                </a:lnTo>
                <a:lnTo>
                  <a:pt x="645" y="489"/>
                </a:lnTo>
                <a:lnTo>
                  <a:pt x="645" y="487"/>
                </a:lnTo>
                <a:lnTo>
                  <a:pt x="645" y="485"/>
                </a:lnTo>
                <a:lnTo>
                  <a:pt x="643" y="483"/>
                </a:lnTo>
                <a:lnTo>
                  <a:pt x="641" y="483"/>
                </a:lnTo>
                <a:lnTo>
                  <a:pt x="639" y="481"/>
                </a:lnTo>
                <a:lnTo>
                  <a:pt x="639" y="479"/>
                </a:lnTo>
                <a:lnTo>
                  <a:pt x="637" y="477"/>
                </a:lnTo>
                <a:lnTo>
                  <a:pt x="637" y="475"/>
                </a:lnTo>
                <a:lnTo>
                  <a:pt x="637" y="473"/>
                </a:lnTo>
                <a:lnTo>
                  <a:pt x="637" y="471"/>
                </a:lnTo>
                <a:lnTo>
                  <a:pt x="635" y="469"/>
                </a:lnTo>
                <a:lnTo>
                  <a:pt x="637" y="469"/>
                </a:lnTo>
                <a:lnTo>
                  <a:pt x="639" y="467"/>
                </a:lnTo>
                <a:lnTo>
                  <a:pt x="641" y="465"/>
                </a:lnTo>
                <a:lnTo>
                  <a:pt x="639" y="465"/>
                </a:lnTo>
                <a:lnTo>
                  <a:pt x="637" y="467"/>
                </a:lnTo>
                <a:lnTo>
                  <a:pt x="637" y="469"/>
                </a:lnTo>
                <a:lnTo>
                  <a:pt x="635" y="469"/>
                </a:lnTo>
                <a:lnTo>
                  <a:pt x="635" y="465"/>
                </a:lnTo>
                <a:lnTo>
                  <a:pt x="635" y="463"/>
                </a:lnTo>
                <a:lnTo>
                  <a:pt x="635" y="461"/>
                </a:lnTo>
                <a:lnTo>
                  <a:pt x="637" y="459"/>
                </a:lnTo>
                <a:lnTo>
                  <a:pt x="635" y="461"/>
                </a:lnTo>
                <a:lnTo>
                  <a:pt x="633" y="459"/>
                </a:lnTo>
                <a:lnTo>
                  <a:pt x="635" y="461"/>
                </a:lnTo>
                <a:lnTo>
                  <a:pt x="633" y="463"/>
                </a:lnTo>
                <a:lnTo>
                  <a:pt x="631" y="463"/>
                </a:lnTo>
                <a:lnTo>
                  <a:pt x="631" y="461"/>
                </a:lnTo>
                <a:lnTo>
                  <a:pt x="631" y="459"/>
                </a:lnTo>
                <a:lnTo>
                  <a:pt x="629" y="457"/>
                </a:lnTo>
                <a:lnTo>
                  <a:pt x="629" y="455"/>
                </a:lnTo>
                <a:lnTo>
                  <a:pt x="629" y="453"/>
                </a:lnTo>
                <a:lnTo>
                  <a:pt x="629" y="451"/>
                </a:lnTo>
                <a:lnTo>
                  <a:pt x="627" y="449"/>
                </a:lnTo>
                <a:lnTo>
                  <a:pt x="629" y="449"/>
                </a:lnTo>
                <a:lnTo>
                  <a:pt x="631" y="447"/>
                </a:lnTo>
                <a:lnTo>
                  <a:pt x="631" y="445"/>
                </a:lnTo>
                <a:lnTo>
                  <a:pt x="633" y="443"/>
                </a:lnTo>
                <a:lnTo>
                  <a:pt x="635" y="441"/>
                </a:lnTo>
                <a:lnTo>
                  <a:pt x="633" y="439"/>
                </a:lnTo>
                <a:lnTo>
                  <a:pt x="633" y="441"/>
                </a:lnTo>
                <a:lnTo>
                  <a:pt x="631" y="439"/>
                </a:lnTo>
                <a:lnTo>
                  <a:pt x="629" y="437"/>
                </a:lnTo>
                <a:lnTo>
                  <a:pt x="629" y="439"/>
                </a:lnTo>
                <a:lnTo>
                  <a:pt x="629" y="441"/>
                </a:lnTo>
                <a:lnTo>
                  <a:pt x="631" y="441"/>
                </a:lnTo>
                <a:lnTo>
                  <a:pt x="629" y="443"/>
                </a:lnTo>
                <a:lnTo>
                  <a:pt x="629" y="445"/>
                </a:lnTo>
                <a:lnTo>
                  <a:pt x="627" y="443"/>
                </a:lnTo>
                <a:lnTo>
                  <a:pt x="627" y="445"/>
                </a:lnTo>
                <a:lnTo>
                  <a:pt x="627" y="443"/>
                </a:lnTo>
                <a:lnTo>
                  <a:pt x="627" y="441"/>
                </a:lnTo>
                <a:lnTo>
                  <a:pt x="627" y="439"/>
                </a:lnTo>
                <a:lnTo>
                  <a:pt x="629" y="437"/>
                </a:lnTo>
                <a:lnTo>
                  <a:pt x="629" y="435"/>
                </a:lnTo>
                <a:lnTo>
                  <a:pt x="629" y="433"/>
                </a:lnTo>
                <a:lnTo>
                  <a:pt x="631" y="431"/>
                </a:lnTo>
                <a:lnTo>
                  <a:pt x="633" y="429"/>
                </a:lnTo>
                <a:lnTo>
                  <a:pt x="633" y="427"/>
                </a:lnTo>
                <a:lnTo>
                  <a:pt x="633" y="425"/>
                </a:lnTo>
                <a:lnTo>
                  <a:pt x="635" y="423"/>
                </a:lnTo>
                <a:lnTo>
                  <a:pt x="635" y="421"/>
                </a:lnTo>
                <a:lnTo>
                  <a:pt x="635" y="419"/>
                </a:lnTo>
                <a:lnTo>
                  <a:pt x="633" y="417"/>
                </a:lnTo>
                <a:lnTo>
                  <a:pt x="633" y="415"/>
                </a:lnTo>
                <a:lnTo>
                  <a:pt x="631" y="413"/>
                </a:lnTo>
                <a:lnTo>
                  <a:pt x="629" y="413"/>
                </a:lnTo>
                <a:lnTo>
                  <a:pt x="627" y="411"/>
                </a:lnTo>
                <a:lnTo>
                  <a:pt x="627" y="409"/>
                </a:lnTo>
                <a:lnTo>
                  <a:pt x="625" y="407"/>
                </a:lnTo>
                <a:lnTo>
                  <a:pt x="625" y="405"/>
                </a:lnTo>
                <a:lnTo>
                  <a:pt x="623" y="403"/>
                </a:lnTo>
                <a:lnTo>
                  <a:pt x="623" y="401"/>
                </a:lnTo>
                <a:lnTo>
                  <a:pt x="623" y="399"/>
                </a:lnTo>
                <a:lnTo>
                  <a:pt x="621" y="399"/>
                </a:lnTo>
                <a:lnTo>
                  <a:pt x="619" y="397"/>
                </a:lnTo>
                <a:lnTo>
                  <a:pt x="617" y="395"/>
                </a:lnTo>
                <a:lnTo>
                  <a:pt x="613" y="395"/>
                </a:lnTo>
                <a:lnTo>
                  <a:pt x="611" y="395"/>
                </a:lnTo>
                <a:lnTo>
                  <a:pt x="609" y="397"/>
                </a:lnTo>
                <a:lnTo>
                  <a:pt x="609" y="399"/>
                </a:lnTo>
                <a:lnTo>
                  <a:pt x="607" y="399"/>
                </a:lnTo>
                <a:lnTo>
                  <a:pt x="605" y="399"/>
                </a:lnTo>
                <a:lnTo>
                  <a:pt x="603" y="401"/>
                </a:lnTo>
                <a:lnTo>
                  <a:pt x="601" y="401"/>
                </a:lnTo>
                <a:lnTo>
                  <a:pt x="599" y="401"/>
                </a:lnTo>
                <a:lnTo>
                  <a:pt x="599" y="403"/>
                </a:lnTo>
                <a:lnTo>
                  <a:pt x="597" y="403"/>
                </a:lnTo>
                <a:lnTo>
                  <a:pt x="595" y="403"/>
                </a:lnTo>
                <a:lnTo>
                  <a:pt x="593" y="403"/>
                </a:lnTo>
                <a:lnTo>
                  <a:pt x="591" y="403"/>
                </a:lnTo>
                <a:lnTo>
                  <a:pt x="593" y="401"/>
                </a:lnTo>
                <a:lnTo>
                  <a:pt x="591" y="399"/>
                </a:lnTo>
                <a:lnTo>
                  <a:pt x="589" y="397"/>
                </a:lnTo>
                <a:lnTo>
                  <a:pt x="589" y="395"/>
                </a:lnTo>
                <a:lnTo>
                  <a:pt x="591" y="395"/>
                </a:lnTo>
                <a:lnTo>
                  <a:pt x="589" y="395"/>
                </a:lnTo>
                <a:lnTo>
                  <a:pt x="587" y="393"/>
                </a:lnTo>
                <a:lnTo>
                  <a:pt x="589" y="391"/>
                </a:lnTo>
                <a:lnTo>
                  <a:pt x="591" y="391"/>
                </a:lnTo>
                <a:lnTo>
                  <a:pt x="589" y="391"/>
                </a:lnTo>
                <a:lnTo>
                  <a:pt x="587" y="391"/>
                </a:lnTo>
                <a:lnTo>
                  <a:pt x="585" y="391"/>
                </a:lnTo>
                <a:lnTo>
                  <a:pt x="587" y="393"/>
                </a:lnTo>
                <a:lnTo>
                  <a:pt x="585" y="393"/>
                </a:lnTo>
                <a:lnTo>
                  <a:pt x="583" y="391"/>
                </a:lnTo>
                <a:lnTo>
                  <a:pt x="581" y="391"/>
                </a:lnTo>
                <a:lnTo>
                  <a:pt x="579" y="389"/>
                </a:lnTo>
                <a:lnTo>
                  <a:pt x="577" y="389"/>
                </a:lnTo>
                <a:lnTo>
                  <a:pt x="575" y="389"/>
                </a:lnTo>
                <a:lnTo>
                  <a:pt x="577" y="389"/>
                </a:lnTo>
                <a:lnTo>
                  <a:pt x="581" y="389"/>
                </a:lnTo>
                <a:lnTo>
                  <a:pt x="581" y="387"/>
                </a:lnTo>
                <a:lnTo>
                  <a:pt x="579" y="387"/>
                </a:lnTo>
                <a:lnTo>
                  <a:pt x="577" y="387"/>
                </a:lnTo>
                <a:lnTo>
                  <a:pt x="575" y="387"/>
                </a:lnTo>
                <a:lnTo>
                  <a:pt x="573" y="389"/>
                </a:lnTo>
                <a:lnTo>
                  <a:pt x="571" y="389"/>
                </a:lnTo>
                <a:lnTo>
                  <a:pt x="569" y="389"/>
                </a:lnTo>
                <a:lnTo>
                  <a:pt x="567" y="389"/>
                </a:lnTo>
                <a:lnTo>
                  <a:pt x="565" y="389"/>
                </a:lnTo>
                <a:lnTo>
                  <a:pt x="563" y="389"/>
                </a:lnTo>
                <a:lnTo>
                  <a:pt x="565" y="389"/>
                </a:lnTo>
                <a:lnTo>
                  <a:pt x="567" y="389"/>
                </a:lnTo>
                <a:lnTo>
                  <a:pt x="567" y="387"/>
                </a:lnTo>
                <a:lnTo>
                  <a:pt x="567" y="385"/>
                </a:lnTo>
                <a:lnTo>
                  <a:pt x="565" y="385"/>
                </a:lnTo>
                <a:lnTo>
                  <a:pt x="565" y="387"/>
                </a:lnTo>
                <a:lnTo>
                  <a:pt x="565" y="385"/>
                </a:lnTo>
                <a:lnTo>
                  <a:pt x="563" y="385"/>
                </a:lnTo>
                <a:lnTo>
                  <a:pt x="563" y="387"/>
                </a:lnTo>
                <a:lnTo>
                  <a:pt x="563" y="389"/>
                </a:lnTo>
                <a:lnTo>
                  <a:pt x="561" y="389"/>
                </a:lnTo>
                <a:lnTo>
                  <a:pt x="559" y="391"/>
                </a:lnTo>
                <a:lnTo>
                  <a:pt x="557" y="391"/>
                </a:lnTo>
                <a:lnTo>
                  <a:pt x="557" y="389"/>
                </a:lnTo>
                <a:lnTo>
                  <a:pt x="559" y="389"/>
                </a:lnTo>
                <a:lnTo>
                  <a:pt x="559" y="387"/>
                </a:lnTo>
                <a:lnTo>
                  <a:pt x="559" y="389"/>
                </a:lnTo>
                <a:lnTo>
                  <a:pt x="557" y="389"/>
                </a:lnTo>
                <a:lnTo>
                  <a:pt x="553" y="391"/>
                </a:lnTo>
                <a:lnTo>
                  <a:pt x="551" y="391"/>
                </a:lnTo>
                <a:lnTo>
                  <a:pt x="549" y="391"/>
                </a:lnTo>
                <a:lnTo>
                  <a:pt x="551" y="389"/>
                </a:lnTo>
                <a:lnTo>
                  <a:pt x="549" y="389"/>
                </a:lnTo>
                <a:lnTo>
                  <a:pt x="549" y="387"/>
                </a:lnTo>
                <a:lnTo>
                  <a:pt x="551" y="385"/>
                </a:lnTo>
                <a:lnTo>
                  <a:pt x="551" y="383"/>
                </a:lnTo>
                <a:lnTo>
                  <a:pt x="549" y="383"/>
                </a:lnTo>
                <a:lnTo>
                  <a:pt x="549" y="381"/>
                </a:lnTo>
                <a:lnTo>
                  <a:pt x="549" y="383"/>
                </a:lnTo>
                <a:lnTo>
                  <a:pt x="547" y="385"/>
                </a:lnTo>
                <a:lnTo>
                  <a:pt x="547" y="387"/>
                </a:lnTo>
                <a:lnTo>
                  <a:pt x="547" y="389"/>
                </a:lnTo>
                <a:lnTo>
                  <a:pt x="545" y="389"/>
                </a:lnTo>
                <a:lnTo>
                  <a:pt x="543" y="389"/>
                </a:lnTo>
                <a:lnTo>
                  <a:pt x="541" y="389"/>
                </a:lnTo>
                <a:lnTo>
                  <a:pt x="539" y="391"/>
                </a:lnTo>
                <a:lnTo>
                  <a:pt x="537" y="389"/>
                </a:lnTo>
                <a:lnTo>
                  <a:pt x="535" y="389"/>
                </a:lnTo>
                <a:lnTo>
                  <a:pt x="533" y="389"/>
                </a:lnTo>
                <a:lnTo>
                  <a:pt x="531" y="389"/>
                </a:lnTo>
                <a:lnTo>
                  <a:pt x="529" y="389"/>
                </a:lnTo>
                <a:lnTo>
                  <a:pt x="527" y="389"/>
                </a:lnTo>
                <a:lnTo>
                  <a:pt x="525" y="389"/>
                </a:lnTo>
                <a:lnTo>
                  <a:pt x="525" y="391"/>
                </a:lnTo>
                <a:lnTo>
                  <a:pt x="523" y="391"/>
                </a:lnTo>
                <a:lnTo>
                  <a:pt x="521" y="393"/>
                </a:lnTo>
                <a:lnTo>
                  <a:pt x="519" y="393"/>
                </a:lnTo>
                <a:lnTo>
                  <a:pt x="517" y="393"/>
                </a:lnTo>
                <a:lnTo>
                  <a:pt x="515" y="391"/>
                </a:lnTo>
                <a:lnTo>
                  <a:pt x="515" y="393"/>
                </a:lnTo>
                <a:lnTo>
                  <a:pt x="515" y="391"/>
                </a:lnTo>
                <a:lnTo>
                  <a:pt x="513" y="391"/>
                </a:lnTo>
                <a:lnTo>
                  <a:pt x="511" y="389"/>
                </a:lnTo>
                <a:lnTo>
                  <a:pt x="509" y="389"/>
                </a:lnTo>
                <a:lnTo>
                  <a:pt x="507" y="391"/>
                </a:lnTo>
                <a:lnTo>
                  <a:pt x="505" y="393"/>
                </a:lnTo>
                <a:lnTo>
                  <a:pt x="505" y="395"/>
                </a:lnTo>
                <a:lnTo>
                  <a:pt x="509" y="395"/>
                </a:lnTo>
                <a:lnTo>
                  <a:pt x="511" y="395"/>
                </a:lnTo>
                <a:lnTo>
                  <a:pt x="513" y="395"/>
                </a:lnTo>
                <a:lnTo>
                  <a:pt x="515" y="393"/>
                </a:lnTo>
                <a:lnTo>
                  <a:pt x="515" y="395"/>
                </a:lnTo>
                <a:lnTo>
                  <a:pt x="517" y="393"/>
                </a:lnTo>
                <a:lnTo>
                  <a:pt x="517" y="395"/>
                </a:lnTo>
                <a:lnTo>
                  <a:pt x="515" y="395"/>
                </a:lnTo>
                <a:lnTo>
                  <a:pt x="513" y="397"/>
                </a:lnTo>
                <a:lnTo>
                  <a:pt x="515" y="399"/>
                </a:lnTo>
                <a:lnTo>
                  <a:pt x="517" y="399"/>
                </a:lnTo>
                <a:lnTo>
                  <a:pt x="519" y="397"/>
                </a:lnTo>
                <a:lnTo>
                  <a:pt x="521" y="397"/>
                </a:lnTo>
                <a:lnTo>
                  <a:pt x="521" y="399"/>
                </a:lnTo>
                <a:lnTo>
                  <a:pt x="521" y="401"/>
                </a:lnTo>
                <a:lnTo>
                  <a:pt x="519" y="401"/>
                </a:lnTo>
                <a:lnTo>
                  <a:pt x="517" y="403"/>
                </a:lnTo>
                <a:lnTo>
                  <a:pt x="515" y="403"/>
                </a:lnTo>
                <a:lnTo>
                  <a:pt x="513" y="405"/>
                </a:lnTo>
                <a:lnTo>
                  <a:pt x="515" y="407"/>
                </a:lnTo>
                <a:lnTo>
                  <a:pt x="515" y="409"/>
                </a:lnTo>
                <a:lnTo>
                  <a:pt x="517" y="409"/>
                </a:lnTo>
                <a:lnTo>
                  <a:pt x="519" y="411"/>
                </a:lnTo>
                <a:lnTo>
                  <a:pt x="521" y="411"/>
                </a:lnTo>
                <a:lnTo>
                  <a:pt x="521" y="413"/>
                </a:lnTo>
                <a:lnTo>
                  <a:pt x="523" y="413"/>
                </a:lnTo>
                <a:lnTo>
                  <a:pt x="523" y="415"/>
                </a:lnTo>
                <a:lnTo>
                  <a:pt x="521" y="417"/>
                </a:lnTo>
                <a:lnTo>
                  <a:pt x="519" y="417"/>
                </a:lnTo>
                <a:lnTo>
                  <a:pt x="515" y="419"/>
                </a:lnTo>
                <a:lnTo>
                  <a:pt x="517" y="417"/>
                </a:lnTo>
                <a:lnTo>
                  <a:pt x="519" y="415"/>
                </a:lnTo>
                <a:lnTo>
                  <a:pt x="517" y="415"/>
                </a:lnTo>
                <a:lnTo>
                  <a:pt x="517" y="413"/>
                </a:lnTo>
                <a:lnTo>
                  <a:pt x="515" y="413"/>
                </a:lnTo>
                <a:lnTo>
                  <a:pt x="513" y="411"/>
                </a:lnTo>
                <a:lnTo>
                  <a:pt x="511" y="411"/>
                </a:lnTo>
                <a:lnTo>
                  <a:pt x="511" y="409"/>
                </a:lnTo>
                <a:lnTo>
                  <a:pt x="509" y="409"/>
                </a:lnTo>
                <a:lnTo>
                  <a:pt x="507" y="407"/>
                </a:lnTo>
                <a:lnTo>
                  <a:pt x="505" y="405"/>
                </a:lnTo>
                <a:lnTo>
                  <a:pt x="505" y="407"/>
                </a:lnTo>
                <a:lnTo>
                  <a:pt x="507" y="409"/>
                </a:lnTo>
                <a:lnTo>
                  <a:pt x="505" y="411"/>
                </a:lnTo>
                <a:lnTo>
                  <a:pt x="505" y="413"/>
                </a:lnTo>
                <a:lnTo>
                  <a:pt x="505" y="415"/>
                </a:lnTo>
                <a:lnTo>
                  <a:pt x="503" y="415"/>
                </a:lnTo>
                <a:lnTo>
                  <a:pt x="501" y="415"/>
                </a:lnTo>
                <a:lnTo>
                  <a:pt x="501" y="413"/>
                </a:lnTo>
                <a:lnTo>
                  <a:pt x="499" y="411"/>
                </a:lnTo>
                <a:lnTo>
                  <a:pt x="497" y="411"/>
                </a:lnTo>
                <a:lnTo>
                  <a:pt x="495" y="413"/>
                </a:lnTo>
                <a:lnTo>
                  <a:pt x="495" y="415"/>
                </a:lnTo>
                <a:lnTo>
                  <a:pt x="493" y="415"/>
                </a:lnTo>
                <a:lnTo>
                  <a:pt x="491" y="415"/>
                </a:lnTo>
                <a:lnTo>
                  <a:pt x="489" y="413"/>
                </a:lnTo>
                <a:lnTo>
                  <a:pt x="487" y="413"/>
                </a:lnTo>
                <a:lnTo>
                  <a:pt x="487" y="411"/>
                </a:lnTo>
                <a:lnTo>
                  <a:pt x="487" y="409"/>
                </a:lnTo>
                <a:lnTo>
                  <a:pt x="485" y="409"/>
                </a:lnTo>
                <a:lnTo>
                  <a:pt x="487" y="407"/>
                </a:lnTo>
                <a:lnTo>
                  <a:pt x="487" y="405"/>
                </a:lnTo>
                <a:lnTo>
                  <a:pt x="485" y="407"/>
                </a:lnTo>
                <a:lnTo>
                  <a:pt x="483" y="407"/>
                </a:lnTo>
                <a:lnTo>
                  <a:pt x="481" y="405"/>
                </a:lnTo>
                <a:lnTo>
                  <a:pt x="481" y="403"/>
                </a:lnTo>
                <a:lnTo>
                  <a:pt x="479" y="403"/>
                </a:lnTo>
                <a:lnTo>
                  <a:pt x="477" y="403"/>
                </a:lnTo>
                <a:lnTo>
                  <a:pt x="477" y="401"/>
                </a:lnTo>
                <a:lnTo>
                  <a:pt x="475" y="401"/>
                </a:lnTo>
                <a:lnTo>
                  <a:pt x="473" y="401"/>
                </a:lnTo>
                <a:lnTo>
                  <a:pt x="473" y="403"/>
                </a:lnTo>
                <a:lnTo>
                  <a:pt x="471" y="405"/>
                </a:lnTo>
                <a:lnTo>
                  <a:pt x="473" y="405"/>
                </a:lnTo>
                <a:lnTo>
                  <a:pt x="471" y="405"/>
                </a:lnTo>
                <a:lnTo>
                  <a:pt x="469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5"/>
                </a:lnTo>
                <a:lnTo>
                  <a:pt x="459" y="405"/>
                </a:lnTo>
                <a:lnTo>
                  <a:pt x="457" y="403"/>
                </a:lnTo>
                <a:lnTo>
                  <a:pt x="455" y="401"/>
                </a:lnTo>
                <a:lnTo>
                  <a:pt x="453" y="401"/>
                </a:lnTo>
                <a:lnTo>
                  <a:pt x="451" y="401"/>
                </a:lnTo>
                <a:lnTo>
                  <a:pt x="453" y="399"/>
                </a:lnTo>
                <a:lnTo>
                  <a:pt x="453" y="397"/>
                </a:lnTo>
                <a:lnTo>
                  <a:pt x="453" y="395"/>
                </a:lnTo>
                <a:lnTo>
                  <a:pt x="451" y="397"/>
                </a:lnTo>
                <a:lnTo>
                  <a:pt x="451" y="399"/>
                </a:lnTo>
                <a:lnTo>
                  <a:pt x="451" y="401"/>
                </a:lnTo>
                <a:lnTo>
                  <a:pt x="449" y="401"/>
                </a:lnTo>
                <a:lnTo>
                  <a:pt x="447" y="401"/>
                </a:lnTo>
                <a:lnTo>
                  <a:pt x="445" y="401"/>
                </a:lnTo>
                <a:lnTo>
                  <a:pt x="443" y="403"/>
                </a:lnTo>
                <a:lnTo>
                  <a:pt x="441" y="401"/>
                </a:lnTo>
                <a:lnTo>
                  <a:pt x="443" y="399"/>
                </a:lnTo>
                <a:lnTo>
                  <a:pt x="443" y="397"/>
                </a:lnTo>
                <a:lnTo>
                  <a:pt x="441" y="399"/>
                </a:lnTo>
                <a:lnTo>
                  <a:pt x="441" y="401"/>
                </a:lnTo>
                <a:lnTo>
                  <a:pt x="441" y="403"/>
                </a:lnTo>
                <a:lnTo>
                  <a:pt x="439" y="403"/>
                </a:lnTo>
                <a:lnTo>
                  <a:pt x="437" y="403"/>
                </a:lnTo>
                <a:lnTo>
                  <a:pt x="435" y="405"/>
                </a:lnTo>
                <a:lnTo>
                  <a:pt x="433" y="405"/>
                </a:lnTo>
                <a:lnTo>
                  <a:pt x="431" y="407"/>
                </a:lnTo>
                <a:lnTo>
                  <a:pt x="429" y="407"/>
                </a:lnTo>
                <a:lnTo>
                  <a:pt x="427" y="407"/>
                </a:lnTo>
                <a:lnTo>
                  <a:pt x="425" y="409"/>
                </a:lnTo>
                <a:lnTo>
                  <a:pt x="423" y="409"/>
                </a:lnTo>
                <a:lnTo>
                  <a:pt x="423" y="411"/>
                </a:lnTo>
                <a:lnTo>
                  <a:pt x="425" y="409"/>
                </a:lnTo>
                <a:lnTo>
                  <a:pt x="427" y="407"/>
                </a:lnTo>
                <a:lnTo>
                  <a:pt x="429" y="407"/>
                </a:lnTo>
                <a:lnTo>
                  <a:pt x="429" y="405"/>
                </a:lnTo>
                <a:lnTo>
                  <a:pt x="427" y="405"/>
                </a:lnTo>
                <a:lnTo>
                  <a:pt x="425" y="407"/>
                </a:lnTo>
                <a:lnTo>
                  <a:pt x="425" y="405"/>
                </a:lnTo>
                <a:lnTo>
                  <a:pt x="427" y="403"/>
                </a:lnTo>
                <a:lnTo>
                  <a:pt x="425" y="401"/>
                </a:lnTo>
                <a:lnTo>
                  <a:pt x="425" y="403"/>
                </a:lnTo>
                <a:lnTo>
                  <a:pt x="423" y="403"/>
                </a:lnTo>
                <a:lnTo>
                  <a:pt x="421" y="403"/>
                </a:lnTo>
                <a:lnTo>
                  <a:pt x="421" y="405"/>
                </a:lnTo>
                <a:lnTo>
                  <a:pt x="421" y="407"/>
                </a:lnTo>
                <a:lnTo>
                  <a:pt x="421" y="409"/>
                </a:lnTo>
                <a:lnTo>
                  <a:pt x="423" y="409"/>
                </a:lnTo>
                <a:lnTo>
                  <a:pt x="421" y="411"/>
                </a:lnTo>
                <a:lnTo>
                  <a:pt x="419" y="411"/>
                </a:lnTo>
                <a:lnTo>
                  <a:pt x="417" y="413"/>
                </a:lnTo>
                <a:lnTo>
                  <a:pt x="415" y="415"/>
                </a:lnTo>
                <a:lnTo>
                  <a:pt x="415" y="417"/>
                </a:lnTo>
                <a:lnTo>
                  <a:pt x="413" y="417"/>
                </a:lnTo>
                <a:lnTo>
                  <a:pt x="411" y="419"/>
                </a:lnTo>
                <a:lnTo>
                  <a:pt x="409" y="421"/>
                </a:lnTo>
                <a:lnTo>
                  <a:pt x="407" y="421"/>
                </a:lnTo>
                <a:lnTo>
                  <a:pt x="405" y="423"/>
                </a:lnTo>
                <a:lnTo>
                  <a:pt x="403" y="423"/>
                </a:lnTo>
                <a:lnTo>
                  <a:pt x="401" y="423"/>
                </a:lnTo>
                <a:lnTo>
                  <a:pt x="399" y="423"/>
                </a:lnTo>
                <a:lnTo>
                  <a:pt x="399" y="425"/>
                </a:lnTo>
                <a:lnTo>
                  <a:pt x="401" y="425"/>
                </a:lnTo>
                <a:lnTo>
                  <a:pt x="399" y="425"/>
                </a:lnTo>
                <a:lnTo>
                  <a:pt x="397" y="427"/>
                </a:lnTo>
                <a:lnTo>
                  <a:pt x="395" y="427"/>
                </a:lnTo>
                <a:lnTo>
                  <a:pt x="393" y="429"/>
                </a:lnTo>
                <a:lnTo>
                  <a:pt x="393" y="427"/>
                </a:lnTo>
                <a:lnTo>
                  <a:pt x="395" y="427"/>
                </a:lnTo>
                <a:lnTo>
                  <a:pt x="397" y="425"/>
                </a:lnTo>
                <a:lnTo>
                  <a:pt x="395" y="425"/>
                </a:lnTo>
                <a:lnTo>
                  <a:pt x="393" y="427"/>
                </a:lnTo>
                <a:lnTo>
                  <a:pt x="395" y="425"/>
                </a:lnTo>
                <a:lnTo>
                  <a:pt x="393" y="425"/>
                </a:lnTo>
                <a:lnTo>
                  <a:pt x="391" y="425"/>
                </a:lnTo>
                <a:lnTo>
                  <a:pt x="391" y="423"/>
                </a:lnTo>
                <a:lnTo>
                  <a:pt x="391" y="425"/>
                </a:lnTo>
                <a:lnTo>
                  <a:pt x="389" y="427"/>
                </a:lnTo>
                <a:lnTo>
                  <a:pt x="389" y="425"/>
                </a:lnTo>
                <a:lnTo>
                  <a:pt x="387" y="425"/>
                </a:lnTo>
                <a:lnTo>
                  <a:pt x="387" y="427"/>
                </a:lnTo>
                <a:lnTo>
                  <a:pt x="387" y="429"/>
                </a:lnTo>
                <a:lnTo>
                  <a:pt x="389" y="429"/>
                </a:lnTo>
                <a:lnTo>
                  <a:pt x="387" y="431"/>
                </a:lnTo>
                <a:lnTo>
                  <a:pt x="385" y="431"/>
                </a:lnTo>
                <a:lnTo>
                  <a:pt x="383" y="431"/>
                </a:lnTo>
                <a:lnTo>
                  <a:pt x="383" y="429"/>
                </a:lnTo>
                <a:lnTo>
                  <a:pt x="383" y="431"/>
                </a:lnTo>
                <a:lnTo>
                  <a:pt x="381" y="433"/>
                </a:lnTo>
                <a:lnTo>
                  <a:pt x="379" y="435"/>
                </a:lnTo>
                <a:lnTo>
                  <a:pt x="379" y="433"/>
                </a:lnTo>
                <a:lnTo>
                  <a:pt x="377" y="435"/>
                </a:lnTo>
                <a:lnTo>
                  <a:pt x="375" y="435"/>
                </a:lnTo>
                <a:lnTo>
                  <a:pt x="373" y="437"/>
                </a:lnTo>
                <a:lnTo>
                  <a:pt x="375" y="437"/>
                </a:lnTo>
                <a:lnTo>
                  <a:pt x="377" y="437"/>
                </a:lnTo>
                <a:lnTo>
                  <a:pt x="375" y="439"/>
                </a:lnTo>
                <a:lnTo>
                  <a:pt x="373" y="441"/>
                </a:lnTo>
                <a:lnTo>
                  <a:pt x="369" y="441"/>
                </a:lnTo>
                <a:lnTo>
                  <a:pt x="367" y="441"/>
                </a:lnTo>
                <a:lnTo>
                  <a:pt x="369" y="441"/>
                </a:lnTo>
                <a:lnTo>
                  <a:pt x="369" y="443"/>
                </a:lnTo>
                <a:lnTo>
                  <a:pt x="369" y="445"/>
                </a:lnTo>
                <a:lnTo>
                  <a:pt x="367" y="449"/>
                </a:lnTo>
                <a:lnTo>
                  <a:pt x="367" y="451"/>
                </a:lnTo>
                <a:lnTo>
                  <a:pt x="365" y="453"/>
                </a:lnTo>
                <a:lnTo>
                  <a:pt x="363" y="453"/>
                </a:lnTo>
                <a:lnTo>
                  <a:pt x="361" y="451"/>
                </a:lnTo>
                <a:lnTo>
                  <a:pt x="359" y="451"/>
                </a:lnTo>
                <a:lnTo>
                  <a:pt x="361" y="451"/>
                </a:lnTo>
                <a:lnTo>
                  <a:pt x="359" y="453"/>
                </a:lnTo>
                <a:lnTo>
                  <a:pt x="361" y="455"/>
                </a:lnTo>
                <a:lnTo>
                  <a:pt x="363" y="455"/>
                </a:lnTo>
                <a:lnTo>
                  <a:pt x="365" y="453"/>
                </a:lnTo>
                <a:lnTo>
                  <a:pt x="365" y="455"/>
                </a:lnTo>
                <a:lnTo>
                  <a:pt x="363" y="457"/>
                </a:lnTo>
                <a:lnTo>
                  <a:pt x="363" y="459"/>
                </a:lnTo>
                <a:lnTo>
                  <a:pt x="361" y="459"/>
                </a:lnTo>
                <a:lnTo>
                  <a:pt x="361" y="461"/>
                </a:lnTo>
                <a:lnTo>
                  <a:pt x="361" y="463"/>
                </a:lnTo>
                <a:lnTo>
                  <a:pt x="361" y="467"/>
                </a:lnTo>
                <a:lnTo>
                  <a:pt x="361" y="469"/>
                </a:lnTo>
                <a:lnTo>
                  <a:pt x="361" y="471"/>
                </a:lnTo>
                <a:lnTo>
                  <a:pt x="361" y="473"/>
                </a:lnTo>
                <a:lnTo>
                  <a:pt x="361" y="475"/>
                </a:lnTo>
                <a:lnTo>
                  <a:pt x="361" y="477"/>
                </a:lnTo>
                <a:lnTo>
                  <a:pt x="361" y="479"/>
                </a:lnTo>
                <a:lnTo>
                  <a:pt x="363" y="481"/>
                </a:lnTo>
                <a:lnTo>
                  <a:pt x="363" y="479"/>
                </a:lnTo>
                <a:lnTo>
                  <a:pt x="363" y="481"/>
                </a:lnTo>
                <a:lnTo>
                  <a:pt x="361" y="481"/>
                </a:lnTo>
                <a:lnTo>
                  <a:pt x="359" y="483"/>
                </a:lnTo>
                <a:lnTo>
                  <a:pt x="357" y="483"/>
                </a:lnTo>
                <a:lnTo>
                  <a:pt x="355" y="481"/>
                </a:lnTo>
                <a:lnTo>
                  <a:pt x="353" y="479"/>
                </a:lnTo>
                <a:lnTo>
                  <a:pt x="349" y="479"/>
                </a:lnTo>
                <a:lnTo>
                  <a:pt x="347" y="479"/>
                </a:lnTo>
                <a:lnTo>
                  <a:pt x="345" y="479"/>
                </a:lnTo>
                <a:lnTo>
                  <a:pt x="343" y="477"/>
                </a:lnTo>
                <a:lnTo>
                  <a:pt x="343" y="475"/>
                </a:lnTo>
                <a:lnTo>
                  <a:pt x="341" y="475"/>
                </a:lnTo>
                <a:lnTo>
                  <a:pt x="339" y="475"/>
                </a:lnTo>
                <a:lnTo>
                  <a:pt x="337" y="475"/>
                </a:lnTo>
                <a:lnTo>
                  <a:pt x="337" y="473"/>
                </a:lnTo>
                <a:lnTo>
                  <a:pt x="335" y="473"/>
                </a:lnTo>
                <a:lnTo>
                  <a:pt x="333" y="471"/>
                </a:lnTo>
                <a:lnTo>
                  <a:pt x="331" y="471"/>
                </a:lnTo>
                <a:lnTo>
                  <a:pt x="331" y="469"/>
                </a:lnTo>
                <a:lnTo>
                  <a:pt x="331" y="467"/>
                </a:lnTo>
                <a:lnTo>
                  <a:pt x="331" y="465"/>
                </a:lnTo>
                <a:lnTo>
                  <a:pt x="331" y="463"/>
                </a:lnTo>
                <a:lnTo>
                  <a:pt x="329" y="461"/>
                </a:lnTo>
                <a:lnTo>
                  <a:pt x="329" y="459"/>
                </a:lnTo>
                <a:lnTo>
                  <a:pt x="329" y="457"/>
                </a:lnTo>
                <a:lnTo>
                  <a:pt x="329" y="455"/>
                </a:lnTo>
                <a:lnTo>
                  <a:pt x="329" y="453"/>
                </a:lnTo>
                <a:lnTo>
                  <a:pt x="329" y="451"/>
                </a:lnTo>
                <a:lnTo>
                  <a:pt x="329" y="449"/>
                </a:lnTo>
                <a:lnTo>
                  <a:pt x="329" y="447"/>
                </a:lnTo>
                <a:lnTo>
                  <a:pt x="327" y="447"/>
                </a:lnTo>
                <a:lnTo>
                  <a:pt x="327" y="445"/>
                </a:lnTo>
                <a:lnTo>
                  <a:pt x="325" y="443"/>
                </a:lnTo>
                <a:lnTo>
                  <a:pt x="325" y="441"/>
                </a:lnTo>
                <a:lnTo>
                  <a:pt x="325" y="439"/>
                </a:lnTo>
                <a:lnTo>
                  <a:pt x="323" y="439"/>
                </a:lnTo>
                <a:lnTo>
                  <a:pt x="323" y="437"/>
                </a:lnTo>
                <a:lnTo>
                  <a:pt x="323" y="435"/>
                </a:lnTo>
                <a:lnTo>
                  <a:pt x="321" y="433"/>
                </a:lnTo>
                <a:lnTo>
                  <a:pt x="319" y="431"/>
                </a:lnTo>
                <a:lnTo>
                  <a:pt x="319" y="429"/>
                </a:lnTo>
                <a:lnTo>
                  <a:pt x="319" y="427"/>
                </a:lnTo>
                <a:lnTo>
                  <a:pt x="319" y="425"/>
                </a:lnTo>
                <a:lnTo>
                  <a:pt x="319" y="421"/>
                </a:lnTo>
                <a:lnTo>
                  <a:pt x="317" y="419"/>
                </a:lnTo>
                <a:lnTo>
                  <a:pt x="317" y="417"/>
                </a:lnTo>
                <a:lnTo>
                  <a:pt x="317" y="415"/>
                </a:lnTo>
                <a:lnTo>
                  <a:pt x="317" y="413"/>
                </a:lnTo>
                <a:lnTo>
                  <a:pt x="315" y="411"/>
                </a:lnTo>
                <a:lnTo>
                  <a:pt x="313" y="411"/>
                </a:lnTo>
                <a:lnTo>
                  <a:pt x="313" y="409"/>
                </a:lnTo>
                <a:lnTo>
                  <a:pt x="311" y="407"/>
                </a:lnTo>
                <a:lnTo>
                  <a:pt x="311" y="405"/>
                </a:lnTo>
                <a:lnTo>
                  <a:pt x="309" y="405"/>
                </a:lnTo>
                <a:lnTo>
                  <a:pt x="309" y="403"/>
                </a:lnTo>
                <a:lnTo>
                  <a:pt x="309" y="401"/>
                </a:lnTo>
                <a:lnTo>
                  <a:pt x="305" y="401"/>
                </a:lnTo>
                <a:lnTo>
                  <a:pt x="303" y="401"/>
                </a:lnTo>
                <a:lnTo>
                  <a:pt x="301" y="401"/>
                </a:lnTo>
                <a:lnTo>
                  <a:pt x="299" y="401"/>
                </a:lnTo>
                <a:lnTo>
                  <a:pt x="295" y="401"/>
                </a:lnTo>
                <a:lnTo>
                  <a:pt x="295" y="399"/>
                </a:lnTo>
                <a:lnTo>
                  <a:pt x="293" y="399"/>
                </a:lnTo>
                <a:lnTo>
                  <a:pt x="291" y="401"/>
                </a:lnTo>
                <a:lnTo>
                  <a:pt x="289" y="401"/>
                </a:lnTo>
                <a:lnTo>
                  <a:pt x="287" y="403"/>
                </a:lnTo>
                <a:lnTo>
                  <a:pt x="285" y="403"/>
                </a:lnTo>
                <a:lnTo>
                  <a:pt x="285" y="405"/>
                </a:lnTo>
                <a:lnTo>
                  <a:pt x="283" y="407"/>
                </a:lnTo>
                <a:lnTo>
                  <a:pt x="281" y="409"/>
                </a:lnTo>
                <a:lnTo>
                  <a:pt x="279" y="411"/>
                </a:lnTo>
                <a:lnTo>
                  <a:pt x="279" y="413"/>
                </a:lnTo>
                <a:lnTo>
                  <a:pt x="277" y="413"/>
                </a:lnTo>
                <a:lnTo>
                  <a:pt x="275" y="415"/>
                </a:lnTo>
                <a:lnTo>
                  <a:pt x="273" y="417"/>
                </a:lnTo>
                <a:lnTo>
                  <a:pt x="271" y="417"/>
                </a:lnTo>
                <a:lnTo>
                  <a:pt x="269" y="417"/>
                </a:lnTo>
                <a:lnTo>
                  <a:pt x="267" y="415"/>
                </a:lnTo>
                <a:lnTo>
                  <a:pt x="265" y="415"/>
                </a:lnTo>
                <a:lnTo>
                  <a:pt x="263" y="413"/>
                </a:lnTo>
                <a:lnTo>
                  <a:pt x="261" y="411"/>
                </a:lnTo>
                <a:lnTo>
                  <a:pt x="259" y="409"/>
                </a:lnTo>
                <a:lnTo>
                  <a:pt x="257" y="409"/>
                </a:lnTo>
                <a:lnTo>
                  <a:pt x="257" y="407"/>
                </a:lnTo>
                <a:lnTo>
                  <a:pt x="255" y="407"/>
                </a:lnTo>
                <a:lnTo>
                  <a:pt x="253" y="405"/>
                </a:lnTo>
                <a:lnTo>
                  <a:pt x="253" y="403"/>
                </a:lnTo>
                <a:lnTo>
                  <a:pt x="253" y="401"/>
                </a:lnTo>
                <a:lnTo>
                  <a:pt x="253" y="399"/>
                </a:lnTo>
                <a:lnTo>
                  <a:pt x="251" y="397"/>
                </a:lnTo>
                <a:lnTo>
                  <a:pt x="253" y="393"/>
                </a:lnTo>
                <a:lnTo>
                  <a:pt x="253" y="391"/>
                </a:lnTo>
                <a:lnTo>
                  <a:pt x="253" y="389"/>
                </a:lnTo>
                <a:lnTo>
                  <a:pt x="251" y="389"/>
                </a:lnTo>
                <a:lnTo>
                  <a:pt x="253" y="387"/>
                </a:lnTo>
                <a:lnTo>
                  <a:pt x="251" y="385"/>
                </a:lnTo>
                <a:lnTo>
                  <a:pt x="251" y="383"/>
                </a:lnTo>
                <a:lnTo>
                  <a:pt x="249" y="381"/>
                </a:lnTo>
                <a:lnTo>
                  <a:pt x="247" y="381"/>
                </a:lnTo>
                <a:lnTo>
                  <a:pt x="245" y="379"/>
                </a:lnTo>
                <a:lnTo>
                  <a:pt x="245" y="377"/>
                </a:lnTo>
                <a:lnTo>
                  <a:pt x="243" y="375"/>
                </a:lnTo>
                <a:lnTo>
                  <a:pt x="243" y="373"/>
                </a:lnTo>
                <a:lnTo>
                  <a:pt x="241" y="373"/>
                </a:lnTo>
                <a:lnTo>
                  <a:pt x="239" y="371"/>
                </a:lnTo>
                <a:lnTo>
                  <a:pt x="239" y="369"/>
                </a:lnTo>
                <a:lnTo>
                  <a:pt x="237" y="367"/>
                </a:lnTo>
                <a:lnTo>
                  <a:pt x="235" y="367"/>
                </a:lnTo>
                <a:lnTo>
                  <a:pt x="235" y="365"/>
                </a:lnTo>
                <a:lnTo>
                  <a:pt x="235" y="363"/>
                </a:lnTo>
                <a:lnTo>
                  <a:pt x="235" y="361"/>
                </a:lnTo>
                <a:lnTo>
                  <a:pt x="233" y="361"/>
                </a:lnTo>
                <a:lnTo>
                  <a:pt x="231" y="361"/>
                </a:lnTo>
                <a:lnTo>
                  <a:pt x="231" y="359"/>
                </a:lnTo>
                <a:lnTo>
                  <a:pt x="203" y="359"/>
                </a:lnTo>
                <a:lnTo>
                  <a:pt x="201" y="361"/>
                </a:lnTo>
                <a:lnTo>
                  <a:pt x="199" y="367"/>
                </a:lnTo>
                <a:lnTo>
                  <a:pt x="197" y="369"/>
                </a:lnTo>
                <a:lnTo>
                  <a:pt x="150" y="369"/>
                </a:lnTo>
                <a:lnTo>
                  <a:pt x="148" y="369"/>
                </a:lnTo>
                <a:lnTo>
                  <a:pt x="148" y="367"/>
                </a:lnTo>
                <a:lnTo>
                  <a:pt x="146" y="367"/>
                </a:lnTo>
                <a:lnTo>
                  <a:pt x="144" y="367"/>
                </a:lnTo>
                <a:lnTo>
                  <a:pt x="142" y="365"/>
                </a:lnTo>
                <a:lnTo>
                  <a:pt x="140" y="365"/>
                </a:lnTo>
                <a:lnTo>
                  <a:pt x="138" y="363"/>
                </a:lnTo>
                <a:lnTo>
                  <a:pt x="136" y="363"/>
                </a:lnTo>
                <a:lnTo>
                  <a:pt x="134" y="361"/>
                </a:lnTo>
                <a:lnTo>
                  <a:pt x="132" y="361"/>
                </a:lnTo>
                <a:lnTo>
                  <a:pt x="130" y="361"/>
                </a:lnTo>
                <a:lnTo>
                  <a:pt x="128" y="359"/>
                </a:lnTo>
                <a:lnTo>
                  <a:pt x="126" y="359"/>
                </a:lnTo>
                <a:lnTo>
                  <a:pt x="124" y="357"/>
                </a:lnTo>
                <a:lnTo>
                  <a:pt x="122" y="357"/>
                </a:lnTo>
                <a:lnTo>
                  <a:pt x="120" y="357"/>
                </a:lnTo>
                <a:lnTo>
                  <a:pt x="118" y="355"/>
                </a:lnTo>
                <a:lnTo>
                  <a:pt x="116" y="355"/>
                </a:lnTo>
                <a:lnTo>
                  <a:pt x="114" y="353"/>
                </a:lnTo>
                <a:lnTo>
                  <a:pt x="112" y="353"/>
                </a:lnTo>
                <a:lnTo>
                  <a:pt x="110" y="351"/>
                </a:lnTo>
                <a:lnTo>
                  <a:pt x="108" y="351"/>
                </a:lnTo>
                <a:lnTo>
                  <a:pt x="106" y="349"/>
                </a:lnTo>
                <a:lnTo>
                  <a:pt x="104" y="349"/>
                </a:lnTo>
                <a:lnTo>
                  <a:pt x="102" y="349"/>
                </a:lnTo>
                <a:lnTo>
                  <a:pt x="100" y="347"/>
                </a:lnTo>
                <a:lnTo>
                  <a:pt x="98" y="347"/>
                </a:lnTo>
                <a:lnTo>
                  <a:pt x="96" y="347"/>
                </a:lnTo>
                <a:lnTo>
                  <a:pt x="94" y="345"/>
                </a:lnTo>
                <a:lnTo>
                  <a:pt x="94" y="343"/>
                </a:lnTo>
                <a:lnTo>
                  <a:pt x="96" y="341"/>
                </a:lnTo>
                <a:lnTo>
                  <a:pt x="94" y="341"/>
                </a:lnTo>
                <a:lnTo>
                  <a:pt x="92" y="341"/>
                </a:lnTo>
                <a:lnTo>
                  <a:pt x="90" y="341"/>
                </a:lnTo>
                <a:lnTo>
                  <a:pt x="88" y="341"/>
                </a:lnTo>
                <a:lnTo>
                  <a:pt x="86" y="341"/>
                </a:lnTo>
                <a:lnTo>
                  <a:pt x="84" y="341"/>
                </a:lnTo>
                <a:lnTo>
                  <a:pt x="82" y="341"/>
                </a:lnTo>
                <a:lnTo>
                  <a:pt x="80" y="341"/>
                </a:lnTo>
                <a:lnTo>
                  <a:pt x="76" y="343"/>
                </a:lnTo>
                <a:lnTo>
                  <a:pt x="74" y="343"/>
                </a:lnTo>
                <a:lnTo>
                  <a:pt x="72" y="343"/>
                </a:lnTo>
                <a:lnTo>
                  <a:pt x="70" y="343"/>
                </a:lnTo>
                <a:lnTo>
                  <a:pt x="68" y="343"/>
                </a:lnTo>
                <a:lnTo>
                  <a:pt x="66" y="343"/>
                </a:lnTo>
                <a:lnTo>
                  <a:pt x="64" y="343"/>
                </a:lnTo>
                <a:lnTo>
                  <a:pt x="62" y="343"/>
                </a:lnTo>
                <a:lnTo>
                  <a:pt x="60" y="343"/>
                </a:lnTo>
                <a:lnTo>
                  <a:pt x="58" y="343"/>
                </a:lnTo>
                <a:lnTo>
                  <a:pt x="56" y="345"/>
                </a:lnTo>
                <a:lnTo>
                  <a:pt x="54" y="345"/>
                </a:lnTo>
                <a:lnTo>
                  <a:pt x="54" y="341"/>
                </a:lnTo>
                <a:lnTo>
                  <a:pt x="52" y="339"/>
                </a:lnTo>
                <a:lnTo>
                  <a:pt x="54" y="337"/>
                </a:lnTo>
                <a:lnTo>
                  <a:pt x="54" y="335"/>
                </a:lnTo>
                <a:lnTo>
                  <a:pt x="54" y="333"/>
                </a:lnTo>
                <a:lnTo>
                  <a:pt x="54" y="331"/>
                </a:lnTo>
                <a:lnTo>
                  <a:pt x="54" y="329"/>
                </a:lnTo>
                <a:lnTo>
                  <a:pt x="54" y="327"/>
                </a:lnTo>
                <a:lnTo>
                  <a:pt x="52" y="327"/>
                </a:lnTo>
                <a:lnTo>
                  <a:pt x="50" y="325"/>
                </a:lnTo>
                <a:lnTo>
                  <a:pt x="50" y="323"/>
                </a:lnTo>
                <a:lnTo>
                  <a:pt x="48" y="321"/>
                </a:lnTo>
                <a:lnTo>
                  <a:pt x="46" y="319"/>
                </a:lnTo>
                <a:lnTo>
                  <a:pt x="44" y="319"/>
                </a:lnTo>
                <a:lnTo>
                  <a:pt x="42" y="319"/>
                </a:lnTo>
                <a:lnTo>
                  <a:pt x="42" y="317"/>
                </a:lnTo>
                <a:lnTo>
                  <a:pt x="42" y="315"/>
                </a:lnTo>
                <a:lnTo>
                  <a:pt x="42" y="313"/>
                </a:lnTo>
                <a:lnTo>
                  <a:pt x="40" y="313"/>
                </a:lnTo>
                <a:lnTo>
                  <a:pt x="38" y="313"/>
                </a:lnTo>
                <a:lnTo>
                  <a:pt x="36" y="313"/>
                </a:lnTo>
                <a:lnTo>
                  <a:pt x="34" y="313"/>
                </a:lnTo>
                <a:lnTo>
                  <a:pt x="32" y="311"/>
                </a:lnTo>
                <a:lnTo>
                  <a:pt x="30" y="309"/>
                </a:lnTo>
                <a:lnTo>
                  <a:pt x="30" y="307"/>
                </a:lnTo>
                <a:lnTo>
                  <a:pt x="28" y="305"/>
                </a:lnTo>
                <a:lnTo>
                  <a:pt x="26" y="305"/>
                </a:lnTo>
                <a:lnTo>
                  <a:pt x="24" y="305"/>
                </a:lnTo>
                <a:lnTo>
                  <a:pt x="22" y="305"/>
                </a:lnTo>
                <a:lnTo>
                  <a:pt x="20" y="305"/>
                </a:lnTo>
                <a:lnTo>
                  <a:pt x="18" y="305"/>
                </a:lnTo>
                <a:lnTo>
                  <a:pt x="14" y="305"/>
                </a:lnTo>
                <a:lnTo>
                  <a:pt x="12" y="305"/>
                </a:lnTo>
                <a:lnTo>
                  <a:pt x="12" y="303"/>
                </a:lnTo>
                <a:lnTo>
                  <a:pt x="10" y="301"/>
                </a:lnTo>
                <a:lnTo>
                  <a:pt x="12" y="299"/>
                </a:lnTo>
                <a:lnTo>
                  <a:pt x="12" y="297"/>
                </a:lnTo>
                <a:lnTo>
                  <a:pt x="12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1"/>
                </a:lnTo>
                <a:lnTo>
                  <a:pt x="14" y="289"/>
                </a:lnTo>
                <a:lnTo>
                  <a:pt x="12" y="287"/>
                </a:lnTo>
                <a:lnTo>
                  <a:pt x="14" y="287"/>
                </a:lnTo>
                <a:lnTo>
                  <a:pt x="14" y="285"/>
                </a:lnTo>
                <a:lnTo>
                  <a:pt x="12" y="283"/>
                </a:lnTo>
                <a:lnTo>
                  <a:pt x="12" y="281"/>
                </a:lnTo>
                <a:lnTo>
                  <a:pt x="12" y="279"/>
                </a:lnTo>
                <a:lnTo>
                  <a:pt x="10" y="279"/>
                </a:lnTo>
                <a:lnTo>
                  <a:pt x="10" y="277"/>
                </a:lnTo>
                <a:lnTo>
                  <a:pt x="8" y="275"/>
                </a:lnTo>
                <a:lnTo>
                  <a:pt x="8" y="273"/>
                </a:lnTo>
                <a:lnTo>
                  <a:pt x="8" y="271"/>
                </a:lnTo>
                <a:lnTo>
                  <a:pt x="8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61"/>
                </a:lnTo>
                <a:lnTo>
                  <a:pt x="8" y="259"/>
                </a:lnTo>
                <a:lnTo>
                  <a:pt x="10" y="259"/>
                </a:lnTo>
                <a:lnTo>
                  <a:pt x="10" y="257"/>
                </a:lnTo>
                <a:lnTo>
                  <a:pt x="12" y="257"/>
                </a:lnTo>
                <a:lnTo>
                  <a:pt x="12" y="255"/>
                </a:lnTo>
                <a:lnTo>
                  <a:pt x="12" y="253"/>
                </a:lnTo>
                <a:lnTo>
                  <a:pt x="10" y="253"/>
                </a:lnTo>
                <a:lnTo>
                  <a:pt x="8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8" y="239"/>
                </a:lnTo>
                <a:lnTo>
                  <a:pt x="8" y="237"/>
                </a:lnTo>
                <a:lnTo>
                  <a:pt x="10" y="235"/>
                </a:lnTo>
                <a:lnTo>
                  <a:pt x="10" y="237"/>
                </a:lnTo>
                <a:lnTo>
                  <a:pt x="10" y="239"/>
                </a:lnTo>
                <a:lnTo>
                  <a:pt x="12" y="241"/>
                </a:lnTo>
                <a:lnTo>
                  <a:pt x="14" y="241"/>
                </a:lnTo>
                <a:lnTo>
                  <a:pt x="14" y="239"/>
                </a:lnTo>
                <a:lnTo>
                  <a:pt x="14" y="237"/>
                </a:lnTo>
                <a:lnTo>
                  <a:pt x="12" y="235"/>
                </a:lnTo>
                <a:lnTo>
                  <a:pt x="14" y="233"/>
                </a:lnTo>
                <a:lnTo>
                  <a:pt x="14" y="231"/>
                </a:lnTo>
                <a:lnTo>
                  <a:pt x="16" y="231"/>
                </a:lnTo>
                <a:lnTo>
                  <a:pt x="18" y="229"/>
                </a:lnTo>
                <a:lnTo>
                  <a:pt x="16" y="229"/>
                </a:lnTo>
                <a:lnTo>
                  <a:pt x="14" y="227"/>
                </a:lnTo>
                <a:lnTo>
                  <a:pt x="14" y="229"/>
                </a:lnTo>
                <a:lnTo>
                  <a:pt x="12" y="231"/>
                </a:lnTo>
                <a:lnTo>
                  <a:pt x="10" y="233"/>
                </a:lnTo>
                <a:lnTo>
                  <a:pt x="8" y="233"/>
                </a:lnTo>
                <a:lnTo>
                  <a:pt x="6" y="233"/>
                </a:lnTo>
                <a:lnTo>
                  <a:pt x="6" y="231"/>
                </a:lnTo>
                <a:lnTo>
                  <a:pt x="4" y="229"/>
                </a:lnTo>
                <a:lnTo>
                  <a:pt x="2" y="231"/>
                </a:lnTo>
                <a:lnTo>
                  <a:pt x="4" y="229"/>
                </a:lnTo>
                <a:lnTo>
                  <a:pt x="6" y="227"/>
                </a:lnTo>
                <a:lnTo>
                  <a:pt x="6" y="229"/>
                </a:lnTo>
                <a:lnTo>
                  <a:pt x="6" y="227"/>
                </a:lnTo>
                <a:lnTo>
                  <a:pt x="6" y="225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7" name="Freeform 1759"/>
          <p:cNvSpPr>
            <a:spLocks/>
          </p:cNvSpPr>
          <p:nvPr/>
        </p:nvSpPr>
        <p:spPr bwMode="auto">
          <a:xfrm>
            <a:off x="1087441" y="21478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w 2"/>
              <a:gd name="T9" fmla="*/ 0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8" name="Freeform 1760"/>
          <p:cNvSpPr>
            <a:spLocks/>
          </p:cNvSpPr>
          <p:nvPr/>
        </p:nvSpPr>
        <p:spPr bwMode="auto">
          <a:xfrm>
            <a:off x="1087441" y="21478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w 2"/>
              <a:gd name="T9" fmla="*/ 0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69" name="Freeform 1763"/>
          <p:cNvSpPr>
            <a:spLocks/>
          </p:cNvSpPr>
          <p:nvPr/>
        </p:nvSpPr>
        <p:spPr bwMode="auto">
          <a:xfrm>
            <a:off x="1100138" y="2376489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5040313 h 4"/>
              <a:gd name="T4" fmla="*/ 10080625 w 4"/>
              <a:gd name="T5" fmla="*/ 0 h 4"/>
              <a:gd name="T6" fmla="*/ 5040313 w 4"/>
              <a:gd name="T7" fmla="*/ 5040313 h 4"/>
              <a:gd name="T8" fmla="*/ 0 w 4"/>
              <a:gd name="T9" fmla="*/ 10080625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0" name="Freeform 1764"/>
          <p:cNvSpPr>
            <a:spLocks/>
          </p:cNvSpPr>
          <p:nvPr/>
        </p:nvSpPr>
        <p:spPr bwMode="auto">
          <a:xfrm>
            <a:off x="1100138" y="2376489"/>
            <a:ext cx="6350" cy="6351"/>
          </a:xfrm>
          <a:custGeom>
            <a:avLst/>
            <a:gdLst>
              <a:gd name="T0" fmla="*/ 5040313 w 4"/>
              <a:gd name="T1" fmla="*/ 10080625 h 4"/>
              <a:gd name="T2" fmla="*/ 5040313 w 4"/>
              <a:gd name="T3" fmla="*/ 5040313 h 4"/>
              <a:gd name="T4" fmla="*/ 10080625 w 4"/>
              <a:gd name="T5" fmla="*/ 0 h 4"/>
              <a:gd name="T6" fmla="*/ 5040313 w 4"/>
              <a:gd name="T7" fmla="*/ 5040313 h 4"/>
              <a:gd name="T8" fmla="*/ 0 w 4"/>
              <a:gd name="T9" fmla="*/ 10080625 h 4"/>
              <a:gd name="T10" fmla="*/ 5040313 w 4"/>
              <a:gd name="T11" fmla="*/ 10080625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1" name="Freeform 1765"/>
          <p:cNvSpPr>
            <a:spLocks/>
          </p:cNvSpPr>
          <p:nvPr/>
        </p:nvSpPr>
        <p:spPr bwMode="auto">
          <a:xfrm>
            <a:off x="1106488" y="2370139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2" name="Freeform 1766"/>
          <p:cNvSpPr>
            <a:spLocks/>
          </p:cNvSpPr>
          <p:nvPr/>
        </p:nvSpPr>
        <p:spPr bwMode="auto">
          <a:xfrm>
            <a:off x="1106488" y="2370139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3" name="Freeform 1767"/>
          <p:cNvSpPr>
            <a:spLocks/>
          </p:cNvSpPr>
          <p:nvPr/>
        </p:nvSpPr>
        <p:spPr bwMode="auto">
          <a:xfrm>
            <a:off x="1116013" y="2354263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5040313 w 4"/>
              <a:gd name="T7" fmla="*/ 10080625 h 4"/>
              <a:gd name="T8" fmla="*/ 5040313 w 4"/>
              <a:gd name="T9" fmla="*/ 5040313 h 4"/>
              <a:gd name="T10" fmla="*/ 10080625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4" name="Freeform 1768"/>
          <p:cNvSpPr>
            <a:spLocks/>
          </p:cNvSpPr>
          <p:nvPr/>
        </p:nvSpPr>
        <p:spPr bwMode="auto">
          <a:xfrm>
            <a:off x="1116013" y="2354263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0 h 4"/>
              <a:gd name="T4" fmla="*/ 0 w 4"/>
              <a:gd name="T5" fmla="*/ 5040313 h 4"/>
              <a:gd name="T6" fmla="*/ 5040313 w 4"/>
              <a:gd name="T7" fmla="*/ 10080625 h 4"/>
              <a:gd name="T8" fmla="*/ 5040313 w 4"/>
              <a:gd name="T9" fmla="*/ 5040313 h 4"/>
              <a:gd name="T10" fmla="*/ 10080625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5" name="Freeform 1769"/>
          <p:cNvSpPr>
            <a:spLocks/>
          </p:cNvSpPr>
          <p:nvPr/>
        </p:nvSpPr>
        <p:spPr bwMode="auto">
          <a:xfrm>
            <a:off x="1087441" y="2386014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6" name="Freeform 1770"/>
          <p:cNvSpPr>
            <a:spLocks/>
          </p:cNvSpPr>
          <p:nvPr/>
        </p:nvSpPr>
        <p:spPr bwMode="auto">
          <a:xfrm>
            <a:off x="1087441" y="2386014"/>
            <a:ext cx="3175" cy="3175"/>
          </a:xfrm>
          <a:custGeom>
            <a:avLst/>
            <a:gdLst>
              <a:gd name="T0" fmla="*/ 0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7" name="Rectangle 1777"/>
          <p:cNvSpPr>
            <a:spLocks noChangeArrowheads="1"/>
          </p:cNvSpPr>
          <p:nvPr/>
        </p:nvSpPr>
        <p:spPr bwMode="auto">
          <a:xfrm>
            <a:off x="1119191" y="2351089"/>
            <a:ext cx="3175" cy="1587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078" name="Freeform 1778"/>
          <p:cNvSpPr>
            <a:spLocks/>
          </p:cNvSpPr>
          <p:nvPr/>
        </p:nvSpPr>
        <p:spPr bwMode="auto">
          <a:xfrm>
            <a:off x="1119191" y="2351087"/>
            <a:ext cx="3175" cy="0"/>
          </a:xfrm>
          <a:custGeom>
            <a:avLst/>
            <a:gdLst>
              <a:gd name="T0" fmla="*/ 0 w 2"/>
              <a:gd name="T1" fmla="*/ 5040313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79" name="Freeform 1779"/>
          <p:cNvSpPr>
            <a:spLocks/>
          </p:cNvSpPr>
          <p:nvPr/>
        </p:nvSpPr>
        <p:spPr bwMode="auto">
          <a:xfrm>
            <a:off x="1112841" y="2351088"/>
            <a:ext cx="9525" cy="12700"/>
          </a:xfrm>
          <a:custGeom>
            <a:avLst/>
            <a:gdLst>
              <a:gd name="T0" fmla="*/ 10080625 w 6"/>
              <a:gd name="T1" fmla="*/ 0 h 8"/>
              <a:gd name="T2" fmla="*/ 15120938 w 6"/>
              <a:gd name="T3" fmla="*/ 0 h 8"/>
              <a:gd name="T4" fmla="*/ 15120938 w 6"/>
              <a:gd name="T5" fmla="*/ 0 h 8"/>
              <a:gd name="T6" fmla="*/ 10080625 w 6"/>
              <a:gd name="T7" fmla="*/ 0 h 8"/>
              <a:gd name="T8" fmla="*/ 5040313 w 6"/>
              <a:gd name="T9" fmla="*/ 5040313 h 8"/>
              <a:gd name="T10" fmla="*/ 5040313 w 6"/>
              <a:gd name="T11" fmla="*/ 10080625 h 8"/>
              <a:gd name="T12" fmla="*/ 5040313 w 6"/>
              <a:gd name="T13" fmla="*/ 15120938 h 8"/>
              <a:gd name="T14" fmla="*/ 5040313 w 6"/>
              <a:gd name="T15" fmla="*/ 15120938 h 8"/>
              <a:gd name="T16" fmla="*/ 10080625 w 6"/>
              <a:gd name="T17" fmla="*/ 20161250 h 8"/>
              <a:gd name="T18" fmla="*/ 5040313 w 6"/>
              <a:gd name="T19" fmla="*/ 20161250 h 8"/>
              <a:gd name="T20" fmla="*/ 0 w 6"/>
              <a:gd name="T21" fmla="*/ 15120938 h 8"/>
              <a:gd name="T22" fmla="*/ 0 w 6"/>
              <a:gd name="T23" fmla="*/ 10080625 h 8"/>
              <a:gd name="T24" fmla="*/ 0 w 6"/>
              <a:gd name="T25" fmla="*/ 10080625 h 8"/>
              <a:gd name="T26" fmla="*/ 0 w 6"/>
              <a:gd name="T27" fmla="*/ 5040313 h 8"/>
              <a:gd name="T28" fmla="*/ 5040313 w 6"/>
              <a:gd name="T29" fmla="*/ 0 h 8"/>
              <a:gd name="T30" fmla="*/ 10080625 w 6"/>
              <a:gd name="T31" fmla="*/ 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0" name="Freeform 1780"/>
          <p:cNvSpPr>
            <a:spLocks/>
          </p:cNvSpPr>
          <p:nvPr/>
        </p:nvSpPr>
        <p:spPr bwMode="auto">
          <a:xfrm>
            <a:off x="1112841" y="2351088"/>
            <a:ext cx="9525" cy="12700"/>
          </a:xfrm>
          <a:custGeom>
            <a:avLst/>
            <a:gdLst>
              <a:gd name="T0" fmla="*/ 10080625 w 6"/>
              <a:gd name="T1" fmla="*/ 0 h 8"/>
              <a:gd name="T2" fmla="*/ 15120938 w 6"/>
              <a:gd name="T3" fmla="*/ 0 h 8"/>
              <a:gd name="T4" fmla="*/ 15120938 w 6"/>
              <a:gd name="T5" fmla="*/ 0 h 8"/>
              <a:gd name="T6" fmla="*/ 10080625 w 6"/>
              <a:gd name="T7" fmla="*/ 0 h 8"/>
              <a:gd name="T8" fmla="*/ 5040313 w 6"/>
              <a:gd name="T9" fmla="*/ 5040313 h 8"/>
              <a:gd name="T10" fmla="*/ 5040313 w 6"/>
              <a:gd name="T11" fmla="*/ 10080625 h 8"/>
              <a:gd name="T12" fmla="*/ 5040313 w 6"/>
              <a:gd name="T13" fmla="*/ 15120938 h 8"/>
              <a:gd name="T14" fmla="*/ 5040313 w 6"/>
              <a:gd name="T15" fmla="*/ 15120938 h 8"/>
              <a:gd name="T16" fmla="*/ 10080625 w 6"/>
              <a:gd name="T17" fmla="*/ 20161250 h 8"/>
              <a:gd name="T18" fmla="*/ 5040313 w 6"/>
              <a:gd name="T19" fmla="*/ 20161250 h 8"/>
              <a:gd name="T20" fmla="*/ 0 w 6"/>
              <a:gd name="T21" fmla="*/ 15120938 h 8"/>
              <a:gd name="T22" fmla="*/ 0 w 6"/>
              <a:gd name="T23" fmla="*/ 10080625 h 8"/>
              <a:gd name="T24" fmla="*/ 0 w 6"/>
              <a:gd name="T25" fmla="*/ 10080625 h 8"/>
              <a:gd name="T26" fmla="*/ 0 w 6"/>
              <a:gd name="T27" fmla="*/ 5040313 h 8"/>
              <a:gd name="T28" fmla="*/ 5040313 w 6"/>
              <a:gd name="T29" fmla="*/ 0 h 8"/>
              <a:gd name="T30" fmla="*/ 10080625 w 6"/>
              <a:gd name="T31" fmla="*/ 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1" name="Freeform 1791"/>
          <p:cNvSpPr>
            <a:spLocks/>
          </p:cNvSpPr>
          <p:nvPr/>
        </p:nvSpPr>
        <p:spPr bwMode="auto">
          <a:xfrm>
            <a:off x="1065216" y="2151063"/>
            <a:ext cx="9525" cy="6351"/>
          </a:xfrm>
          <a:custGeom>
            <a:avLst/>
            <a:gdLst>
              <a:gd name="T0" fmla="*/ 15120938 w 6"/>
              <a:gd name="T1" fmla="*/ 0 h 4"/>
              <a:gd name="T2" fmla="*/ 15120938 w 6"/>
              <a:gd name="T3" fmla="*/ 0 h 4"/>
              <a:gd name="T4" fmla="*/ 10080625 w 6"/>
              <a:gd name="T5" fmla="*/ 0 h 4"/>
              <a:gd name="T6" fmla="*/ 5040313 w 6"/>
              <a:gd name="T7" fmla="*/ 5040313 h 4"/>
              <a:gd name="T8" fmla="*/ 0 w 6"/>
              <a:gd name="T9" fmla="*/ 10080625 h 4"/>
              <a:gd name="T10" fmla="*/ 5040313 w 6"/>
              <a:gd name="T11" fmla="*/ 10080625 h 4"/>
              <a:gd name="T12" fmla="*/ 10080625 w 6"/>
              <a:gd name="T13" fmla="*/ 5040313 h 4"/>
              <a:gd name="T14" fmla="*/ 15120938 w 6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2" name="Freeform 1792"/>
          <p:cNvSpPr>
            <a:spLocks/>
          </p:cNvSpPr>
          <p:nvPr/>
        </p:nvSpPr>
        <p:spPr bwMode="auto">
          <a:xfrm>
            <a:off x="1065216" y="2151063"/>
            <a:ext cx="9525" cy="6351"/>
          </a:xfrm>
          <a:custGeom>
            <a:avLst/>
            <a:gdLst>
              <a:gd name="T0" fmla="*/ 15120938 w 6"/>
              <a:gd name="T1" fmla="*/ 0 h 4"/>
              <a:gd name="T2" fmla="*/ 15120938 w 6"/>
              <a:gd name="T3" fmla="*/ 0 h 4"/>
              <a:gd name="T4" fmla="*/ 10080625 w 6"/>
              <a:gd name="T5" fmla="*/ 0 h 4"/>
              <a:gd name="T6" fmla="*/ 5040313 w 6"/>
              <a:gd name="T7" fmla="*/ 5040313 h 4"/>
              <a:gd name="T8" fmla="*/ 0 w 6"/>
              <a:gd name="T9" fmla="*/ 10080625 h 4"/>
              <a:gd name="T10" fmla="*/ 5040313 w 6"/>
              <a:gd name="T11" fmla="*/ 10080625 h 4"/>
              <a:gd name="T12" fmla="*/ 10080625 w 6"/>
              <a:gd name="T13" fmla="*/ 5040313 h 4"/>
              <a:gd name="T14" fmla="*/ 15120938 w 6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3" name="Freeform 1799"/>
          <p:cNvSpPr>
            <a:spLocks/>
          </p:cNvSpPr>
          <p:nvPr/>
        </p:nvSpPr>
        <p:spPr bwMode="auto">
          <a:xfrm>
            <a:off x="1084266" y="2147890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4" name="Freeform 1800"/>
          <p:cNvSpPr>
            <a:spLocks/>
          </p:cNvSpPr>
          <p:nvPr/>
        </p:nvSpPr>
        <p:spPr bwMode="auto">
          <a:xfrm>
            <a:off x="1084266" y="2147890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5" name="Freeform 1841"/>
          <p:cNvSpPr>
            <a:spLocks/>
          </p:cNvSpPr>
          <p:nvPr/>
        </p:nvSpPr>
        <p:spPr bwMode="auto">
          <a:xfrm>
            <a:off x="1027114" y="2271713"/>
            <a:ext cx="79375" cy="79375"/>
          </a:xfrm>
          <a:custGeom>
            <a:avLst/>
            <a:gdLst>
              <a:gd name="T0" fmla="*/ 25201563 w 50"/>
              <a:gd name="T1" fmla="*/ 50403125 h 50"/>
              <a:gd name="T2" fmla="*/ 30241875 w 50"/>
              <a:gd name="T3" fmla="*/ 50403125 h 50"/>
              <a:gd name="T4" fmla="*/ 35282188 w 50"/>
              <a:gd name="T5" fmla="*/ 50403125 h 50"/>
              <a:gd name="T6" fmla="*/ 40322500 w 50"/>
              <a:gd name="T7" fmla="*/ 55443438 h 50"/>
              <a:gd name="T8" fmla="*/ 50403125 w 50"/>
              <a:gd name="T9" fmla="*/ 60483750 h 50"/>
              <a:gd name="T10" fmla="*/ 35282188 w 50"/>
              <a:gd name="T11" fmla="*/ 60483750 h 50"/>
              <a:gd name="T12" fmla="*/ 25201563 w 50"/>
              <a:gd name="T13" fmla="*/ 70564375 h 50"/>
              <a:gd name="T14" fmla="*/ 35282188 w 50"/>
              <a:gd name="T15" fmla="*/ 70564375 h 50"/>
              <a:gd name="T16" fmla="*/ 45362813 w 50"/>
              <a:gd name="T17" fmla="*/ 75604688 h 50"/>
              <a:gd name="T18" fmla="*/ 45362813 w 50"/>
              <a:gd name="T19" fmla="*/ 75604688 h 50"/>
              <a:gd name="T20" fmla="*/ 50403125 w 50"/>
              <a:gd name="T21" fmla="*/ 75604688 h 50"/>
              <a:gd name="T22" fmla="*/ 50403125 w 50"/>
              <a:gd name="T23" fmla="*/ 85685313 h 50"/>
              <a:gd name="T24" fmla="*/ 45362813 w 50"/>
              <a:gd name="T25" fmla="*/ 90725625 h 50"/>
              <a:gd name="T26" fmla="*/ 60483750 w 50"/>
              <a:gd name="T27" fmla="*/ 90725625 h 50"/>
              <a:gd name="T28" fmla="*/ 60483750 w 50"/>
              <a:gd name="T29" fmla="*/ 95765938 h 50"/>
              <a:gd name="T30" fmla="*/ 75604688 w 50"/>
              <a:gd name="T31" fmla="*/ 90725625 h 50"/>
              <a:gd name="T32" fmla="*/ 90725625 w 50"/>
              <a:gd name="T33" fmla="*/ 80645000 h 50"/>
              <a:gd name="T34" fmla="*/ 75604688 w 50"/>
              <a:gd name="T35" fmla="*/ 90725625 h 50"/>
              <a:gd name="T36" fmla="*/ 65524063 w 50"/>
              <a:gd name="T37" fmla="*/ 100806250 h 50"/>
              <a:gd name="T38" fmla="*/ 60483750 w 50"/>
              <a:gd name="T39" fmla="*/ 105846563 h 50"/>
              <a:gd name="T40" fmla="*/ 75604688 w 50"/>
              <a:gd name="T41" fmla="*/ 115927188 h 50"/>
              <a:gd name="T42" fmla="*/ 85685313 w 50"/>
              <a:gd name="T43" fmla="*/ 120967500 h 50"/>
              <a:gd name="T44" fmla="*/ 100806250 w 50"/>
              <a:gd name="T45" fmla="*/ 126007813 h 50"/>
              <a:gd name="T46" fmla="*/ 115927188 w 50"/>
              <a:gd name="T47" fmla="*/ 120967500 h 50"/>
              <a:gd name="T48" fmla="*/ 126007813 w 50"/>
              <a:gd name="T49" fmla="*/ 115927188 h 50"/>
              <a:gd name="T50" fmla="*/ 115927188 w 50"/>
              <a:gd name="T51" fmla="*/ 115927188 h 50"/>
              <a:gd name="T52" fmla="*/ 120967500 w 50"/>
              <a:gd name="T53" fmla="*/ 100806250 h 50"/>
              <a:gd name="T54" fmla="*/ 126007813 w 50"/>
              <a:gd name="T55" fmla="*/ 90725625 h 50"/>
              <a:gd name="T56" fmla="*/ 115927188 w 50"/>
              <a:gd name="T57" fmla="*/ 80645000 h 50"/>
              <a:gd name="T58" fmla="*/ 105846563 w 50"/>
              <a:gd name="T59" fmla="*/ 70564375 h 50"/>
              <a:gd name="T60" fmla="*/ 100806250 w 50"/>
              <a:gd name="T61" fmla="*/ 60483750 h 50"/>
              <a:gd name="T62" fmla="*/ 100806250 w 50"/>
              <a:gd name="T63" fmla="*/ 50403125 h 50"/>
              <a:gd name="T64" fmla="*/ 100806250 w 50"/>
              <a:gd name="T65" fmla="*/ 40322500 h 50"/>
              <a:gd name="T66" fmla="*/ 100806250 w 50"/>
              <a:gd name="T67" fmla="*/ 25201563 h 50"/>
              <a:gd name="T68" fmla="*/ 85685313 w 50"/>
              <a:gd name="T69" fmla="*/ 20161250 h 50"/>
              <a:gd name="T70" fmla="*/ 70564375 w 50"/>
              <a:gd name="T71" fmla="*/ 15120938 h 50"/>
              <a:gd name="T72" fmla="*/ 60483750 w 50"/>
              <a:gd name="T73" fmla="*/ 15120938 h 50"/>
              <a:gd name="T74" fmla="*/ 45362813 w 50"/>
              <a:gd name="T75" fmla="*/ 10080625 h 50"/>
              <a:gd name="T76" fmla="*/ 35282188 w 50"/>
              <a:gd name="T77" fmla="*/ 0 h 50"/>
              <a:gd name="T78" fmla="*/ 20161250 w 50"/>
              <a:gd name="T79" fmla="*/ 0 h 50"/>
              <a:gd name="T80" fmla="*/ 5040313 w 50"/>
              <a:gd name="T81" fmla="*/ 0 h 50"/>
              <a:gd name="T82" fmla="*/ 0 w 50"/>
              <a:gd name="T83" fmla="*/ 15120938 h 50"/>
              <a:gd name="T84" fmla="*/ 15120938 w 50"/>
              <a:gd name="T85" fmla="*/ 15120938 h 50"/>
              <a:gd name="T86" fmla="*/ 25201563 w 50"/>
              <a:gd name="T87" fmla="*/ 10080625 h 50"/>
              <a:gd name="T88" fmla="*/ 30241875 w 50"/>
              <a:gd name="T89" fmla="*/ 10080625 h 50"/>
              <a:gd name="T90" fmla="*/ 25201563 w 50"/>
              <a:gd name="T91" fmla="*/ 15120938 h 50"/>
              <a:gd name="T92" fmla="*/ 20161250 w 50"/>
              <a:gd name="T93" fmla="*/ 15120938 h 50"/>
              <a:gd name="T94" fmla="*/ 5040313 w 50"/>
              <a:gd name="T95" fmla="*/ 20161250 h 50"/>
              <a:gd name="T96" fmla="*/ 5040313 w 50"/>
              <a:gd name="T97" fmla="*/ 30241875 h 50"/>
              <a:gd name="T98" fmla="*/ 5040313 w 50"/>
              <a:gd name="T99" fmla="*/ 35282188 h 50"/>
              <a:gd name="T100" fmla="*/ 15120938 w 50"/>
              <a:gd name="T101" fmla="*/ 35282188 h 50"/>
              <a:gd name="T102" fmla="*/ 25201563 w 50"/>
              <a:gd name="T103" fmla="*/ 35282188 h 50"/>
              <a:gd name="T104" fmla="*/ 20161250 w 50"/>
              <a:gd name="T105" fmla="*/ 40322500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0" h="50">
                <a:moveTo>
                  <a:pt x="8" y="16"/>
                </a:moveTo>
                <a:lnTo>
                  <a:pt x="8" y="18"/>
                </a:lnTo>
                <a:lnTo>
                  <a:pt x="10" y="20"/>
                </a:lnTo>
                <a:lnTo>
                  <a:pt x="12" y="18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4" y="20"/>
                </a:lnTo>
                <a:lnTo>
                  <a:pt x="14" y="22"/>
                </a:lnTo>
                <a:lnTo>
                  <a:pt x="16" y="22"/>
                </a:lnTo>
                <a:lnTo>
                  <a:pt x="18" y="24"/>
                </a:lnTo>
                <a:lnTo>
                  <a:pt x="20" y="22"/>
                </a:lnTo>
                <a:lnTo>
                  <a:pt x="20" y="24"/>
                </a:lnTo>
                <a:lnTo>
                  <a:pt x="18" y="24"/>
                </a:lnTo>
                <a:lnTo>
                  <a:pt x="16" y="24"/>
                </a:lnTo>
                <a:lnTo>
                  <a:pt x="14" y="24"/>
                </a:lnTo>
                <a:lnTo>
                  <a:pt x="12" y="26"/>
                </a:lnTo>
                <a:lnTo>
                  <a:pt x="10" y="26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18" y="30"/>
                </a:lnTo>
                <a:lnTo>
                  <a:pt x="20" y="28"/>
                </a:lnTo>
                <a:lnTo>
                  <a:pt x="18" y="30"/>
                </a:lnTo>
                <a:lnTo>
                  <a:pt x="18" y="32"/>
                </a:lnTo>
                <a:lnTo>
                  <a:pt x="20" y="30"/>
                </a:lnTo>
                <a:lnTo>
                  <a:pt x="20" y="32"/>
                </a:lnTo>
                <a:lnTo>
                  <a:pt x="22" y="32"/>
                </a:lnTo>
                <a:lnTo>
                  <a:pt x="20" y="34"/>
                </a:lnTo>
                <a:lnTo>
                  <a:pt x="18" y="34"/>
                </a:lnTo>
                <a:lnTo>
                  <a:pt x="16" y="34"/>
                </a:lnTo>
                <a:lnTo>
                  <a:pt x="18" y="36"/>
                </a:lnTo>
                <a:lnTo>
                  <a:pt x="20" y="38"/>
                </a:lnTo>
                <a:lnTo>
                  <a:pt x="22" y="38"/>
                </a:lnTo>
                <a:lnTo>
                  <a:pt x="24" y="36"/>
                </a:lnTo>
                <a:lnTo>
                  <a:pt x="24" y="38"/>
                </a:lnTo>
                <a:lnTo>
                  <a:pt x="26" y="36"/>
                </a:lnTo>
                <a:lnTo>
                  <a:pt x="28" y="36"/>
                </a:lnTo>
                <a:lnTo>
                  <a:pt x="30" y="36"/>
                </a:lnTo>
                <a:lnTo>
                  <a:pt x="32" y="36"/>
                </a:lnTo>
                <a:lnTo>
                  <a:pt x="34" y="34"/>
                </a:lnTo>
                <a:lnTo>
                  <a:pt x="36" y="32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30" y="38"/>
                </a:lnTo>
                <a:lnTo>
                  <a:pt x="28" y="38"/>
                </a:lnTo>
                <a:lnTo>
                  <a:pt x="26" y="40"/>
                </a:lnTo>
                <a:lnTo>
                  <a:pt x="24" y="40"/>
                </a:lnTo>
                <a:lnTo>
                  <a:pt x="24" y="42"/>
                </a:lnTo>
                <a:lnTo>
                  <a:pt x="26" y="44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8"/>
                </a:lnTo>
                <a:lnTo>
                  <a:pt x="34" y="48"/>
                </a:lnTo>
                <a:lnTo>
                  <a:pt x="36" y="50"/>
                </a:lnTo>
                <a:lnTo>
                  <a:pt x="38" y="50"/>
                </a:lnTo>
                <a:lnTo>
                  <a:pt x="40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8" y="48"/>
                </a:lnTo>
                <a:lnTo>
                  <a:pt x="50" y="46"/>
                </a:lnTo>
                <a:lnTo>
                  <a:pt x="50" y="44"/>
                </a:lnTo>
                <a:lnTo>
                  <a:pt x="48" y="44"/>
                </a:lnTo>
                <a:lnTo>
                  <a:pt x="46" y="46"/>
                </a:lnTo>
                <a:lnTo>
                  <a:pt x="48" y="44"/>
                </a:lnTo>
                <a:lnTo>
                  <a:pt x="48" y="42"/>
                </a:lnTo>
                <a:lnTo>
                  <a:pt x="48" y="40"/>
                </a:lnTo>
                <a:lnTo>
                  <a:pt x="48" y="38"/>
                </a:lnTo>
                <a:lnTo>
                  <a:pt x="50" y="36"/>
                </a:lnTo>
                <a:lnTo>
                  <a:pt x="50" y="34"/>
                </a:lnTo>
                <a:lnTo>
                  <a:pt x="48" y="32"/>
                </a:lnTo>
                <a:lnTo>
                  <a:pt x="46" y="32"/>
                </a:lnTo>
                <a:lnTo>
                  <a:pt x="46" y="30"/>
                </a:lnTo>
                <a:lnTo>
                  <a:pt x="44" y="30"/>
                </a:lnTo>
                <a:lnTo>
                  <a:pt x="42" y="28"/>
                </a:lnTo>
                <a:lnTo>
                  <a:pt x="40" y="28"/>
                </a:lnTo>
                <a:lnTo>
                  <a:pt x="38" y="26"/>
                </a:lnTo>
                <a:lnTo>
                  <a:pt x="40" y="24"/>
                </a:lnTo>
                <a:lnTo>
                  <a:pt x="42" y="22"/>
                </a:lnTo>
                <a:lnTo>
                  <a:pt x="40" y="22"/>
                </a:lnTo>
                <a:lnTo>
                  <a:pt x="40" y="20"/>
                </a:lnTo>
                <a:lnTo>
                  <a:pt x="40" y="18"/>
                </a:lnTo>
                <a:lnTo>
                  <a:pt x="40" y="16"/>
                </a:lnTo>
                <a:lnTo>
                  <a:pt x="40" y="12"/>
                </a:lnTo>
                <a:lnTo>
                  <a:pt x="40" y="10"/>
                </a:lnTo>
                <a:lnTo>
                  <a:pt x="38" y="10"/>
                </a:lnTo>
                <a:lnTo>
                  <a:pt x="36" y="8"/>
                </a:lnTo>
                <a:lnTo>
                  <a:pt x="34" y="8"/>
                </a:lnTo>
                <a:lnTo>
                  <a:pt x="32" y="8"/>
                </a:lnTo>
                <a:lnTo>
                  <a:pt x="30" y="8"/>
                </a:lnTo>
                <a:lnTo>
                  <a:pt x="28" y="6"/>
                </a:lnTo>
                <a:lnTo>
                  <a:pt x="26" y="8"/>
                </a:lnTo>
                <a:lnTo>
                  <a:pt x="24" y="6"/>
                </a:lnTo>
                <a:lnTo>
                  <a:pt x="22" y="6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2" y="6"/>
                </a:lnTo>
                <a:lnTo>
                  <a:pt x="10" y="6"/>
                </a:ln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4" y="10"/>
                </a:lnTo>
                <a:lnTo>
                  <a:pt x="2" y="12"/>
                </a:lnTo>
                <a:lnTo>
                  <a:pt x="2" y="14"/>
                </a:lnTo>
                <a:lnTo>
                  <a:pt x="0" y="14"/>
                </a:lnTo>
                <a:lnTo>
                  <a:pt x="2" y="14"/>
                </a:lnTo>
                <a:lnTo>
                  <a:pt x="4" y="14"/>
                </a:lnTo>
                <a:lnTo>
                  <a:pt x="6" y="14"/>
                </a:lnTo>
                <a:lnTo>
                  <a:pt x="6" y="16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0" y="16"/>
                </a:lnTo>
                <a:lnTo>
                  <a:pt x="8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6" name="Freeform 1842"/>
          <p:cNvSpPr>
            <a:spLocks/>
          </p:cNvSpPr>
          <p:nvPr/>
        </p:nvSpPr>
        <p:spPr bwMode="auto">
          <a:xfrm>
            <a:off x="1027114" y="2271713"/>
            <a:ext cx="79375" cy="79375"/>
          </a:xfrm>
          <a:custGeom>
            <a:avLst/>
            <a:gdLst>
              <a:gd name="T0" fmla="*/ 25201563 w 50"/>
              <a:gd name="T1" fmla="*/ 50403125 h 50"/>
              <a:gd name="T2" fmla="*/ 30241875 w 50"/>
              <a:gd name="T3" fmla="*/ 50403125 h 50"/>
              <a:gd name="T4" fmla="*/ 35282188 w 50"/>
              <a:gd name="T5" fmla="*/ 50403125 h 50"/>
              <a:gd name="T6" fmla="*/ 40322500 w 50"/>
              <a:gd name="T7" fmla="*/ 55443438 h 50"/>
              <a:gd name="T8" fmla="*/ 50403125 w 50"/>
              <a:gd name="T9" fmla="*/ 60483750 h 50"/>
              <a:gd name="T10" fmla="*/ 35282188 w 50"/>
              <a:gd name="T11" fmla="*/ 60483750 h 50"/>
              <a:gd name="T12" fmla="*/ 25201563 w 50"/>
              <a:gd name="T13" fmla="*/ 70564375 h 50"/>
              <a:gd name="T14" fmla="*/ 35282188 w 50"/>
              <a:gd name="T15" fmla="*/ 70564375 h 50"/>
              <a:gd name="T16" fmla="*/ 45362813 w 50"/>
              <a:gd name="T17" fmla="*/ 75604688 h 50"/>
              <a:gd name="T18" fmla="*/ 45362813 w 50"/>
              <a:gd name="T19" fmla="*/ 75604688 h 50"/>
              <a:gd name="T20" fmla="*/ 50403125 w 50"/>
              <a:gd name="T21" fmla="*/ 75604688 h 50"/>
              <a:gd name="T22" fmla="*/ 50403125 w 50"/>
              <a:gd name="T23" fmla="*/ 85685313 h 50"/>
              <a:gd name="T24" fmla="*/ 45362813 w 50"/>
              <a:gd name="T25" fmla="*/ 90725625 h 50"/>
              <a:gd name="T26" fmla="*/ 60483750 w 50"/>
              <a:gd name="T27" fmla="*/ 90725625 h 50"/>
              <a:gd name="T28" fmla="*/ 60483750 w 50"/>
              <a:gd name="T29" fmla="*/ 95765938 h 50"/>
              <a:gd name="T30" fmla="*/ 75604688 w 50"/>
              <a:gd name="T31" fmla="*/ 90725625 h 50"/>
              <a:gd name="T32" fmla="*/ 90725625 w 50"/>
              <a:gd name="T33" fmla="*/ 80645000 h 50"/>
              <a:gd name="T34" fmla="*/ 75604688 w 50"/>
              <a:gd name="T35" fmla="*/ 90725625 h 50"/>
              <a:gd name="T36" fmla="*/ 65524063 w 50"/>
              <a:gd name="T37" fmla="*/ 100806250 h 50"/>
              <a:gd name="T38" fmla="*/ 60483750 w 50"/>
              <a:gd name="T39" fmla="*/ 105846563 h 50"/>
              <a:gd name="T40" fmla="*/ 75604688 w 50"/>
              <a:gd name="T41" fmla="*/ 115927188 h 50"/>
              <a:gd name="T42" fmla="*/ 85685313 w 50"/>
              <a:gd name="T43" fmla="*/ 120967500 h 50"/>
              <a:gd name="T44" fmla="*/ 100806250 w 50"/>
              <a:gd name="T45" fmla="*/ 126007813 h 50"/>
              <a:gd name="T46" fmla="*/ 115927188 w 50"/>
              <a:gd name="T47" fmla="*/ 120967500 h 50"/>
              <a:gd name="T48" fmla="*/ 126007813 w 50"/>
              <a:gd name="T49" fmla="*/ 115927188 h 50"/>
              <a:gd name="T50" fmla="*/ 115927188 w 50"/>
              <a:gd name="T51" fmla="*/ 115927188 h 50"/>
              <a:gd name="T52" fmla="*/ 120967500 w 50"/>
              <a:gd name="T53" fmla="*/ 100806250 h 50"/>
              <a:gd name="T54" fmla="*/ 126007813 w 50"/>
              <a:gd name="T55" fmla="*/ 90725625 h 50"/>
              <a:gd name="T56" fmla="*/ 115927188 w 50"/>
              <a:gd name="T57" fmla="*/ 80645000 h 50"/>
              <a:gd name="T58" fmla="*/ 105846563 w 50"/>
              <a:gd name="T59" fmla="*/ 70564375 h 50"/>
              <a:gd name="T60" fmla="*/ 100806250 w 50"/>
              <a:gd name="T61" fmla="*/ 60483750 h 50"/>
              <a:gd name="T62" fmla="*/ 100806250 w 50"/>
              <a:gd name="T63" fmla="*/ 50403125 h 50"/>
              <a:gd name="T64" fmla="*/ 100806250 w 50"/>
              <a:gd name="T65" fmla="*/ 40322500 h 50"/>
              <a:gd name="T66" fmla="*/ 100806250 w 50"/>
              <a:gd name="T67" fmla="*/ 25201563 h 50"/>
              <a:gd name="T68" fmla="*/ 85685313 w 50"/>
              <a:gd name="T69" fmla="*/ 20161250 h 50"/>
              <a:gd name="T70" fmla="*/ 70564375 w 50"/>
              <a:gd name="T71" fmla="*/ 15120938 h 50"/>
              <a:gd name="T72" fmla="*/ 60483750 w 50"/>
              <a:gd name="T73" fmla="*/ 15120938 h 50"/>
              <a:gd name="T74" fmla="*/ 45362813 w 50"/>
              <a:gd name="T75" fmla="*/ 10080625 h 50"/>
              <a:gd name="T76" fmla="*/ 35282188 w 50"/>
              <a:gd name="T77" fmla="*/ 0 h 50"/>
              <a:gd name="T78" fmla="*/ 20161250 w 50"/>
              <a:gd name="T79" fmla="*/ 0 h 50"/>
              <a:gd name="T80" fmla="*/ 5040313 w 50"/>
              <a:gd name="T81" fmla="*/ 0 h 50"/>
              <a:gd name="T82" fmla="*/ 0 w 50"/>
              <a:gd name="T83" fmla="*/ 15120938 h 50"/>
              <a:gd name="T84" fmla="*/ 15120938 w 50"/>
              <a:gd name="T85" fmla="*/ 15120938 h 50"/>
              <a:gd name="T86" fmla="*/ 25201563 w 50"/>
              <a:gd name="T87" fmla="*/ 10080625 h 50"/>
              <a:gd name="T88" fmla="*/ 30241875 w 50"/>
              <a:gd name="T89" fmla="*/ 10080625 h 50"/>
              <a:gd name="T90" fmla="*/ 25201563 w 50"/>
              <a:gd name="T91" fmla="*/ 15120938 h 50"/>
              <a:gd name="T92" fmla="*/ 20161250 w 50"/>
              <a:gd name="T93" fmla="*/ 15120938 h 50"/>
              <a:gd name="T94" fmla="*/ 5040313 w 50"/>
              <a:gd name="T95" fmla="*/ 20161250 h 50"/>
              <a:gd name="T96" fmla="*/ 5040313 w 50"/>
              <a:gd name="T97" fmla="*/ 30241875 h 50"/>
              <a:gd name="T98" fmla="*/ 5040313 w 50"/>
              <a:gd name="T99" fmla="*/ 35282188 h 50"/>
              <a:gd name="T100" fmla="*/ 15120938 w 50"/>
              <a:gd name="T101" fmla="*/ 35282188 h 50"/>
              <a:gd name="T102" fmla="*/ 25201563 w 50"/>
              <a:gd name="T103" fmla="*/ 35282188 h 50"/>
              <a:gd name="T104" fmla="*/ 20161250 w 50"/>
              <a:gd name="T105" fmla="*/ 40322500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0" h="50">
                <a:moveTo>
                  <a:pt x="8" y="16"/>
                </a:moveTo>
                <a:lnTo>
                  <a:pt x="8" y="18"/>
                </a:lnTo>
                <a:lnTo>
                  <a:pt x="10" y="20"/>
                </a:lnTo>
                <a:lnTo>
                  <a:pt x="12" y="18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4" y="20"/>
                </a:lnTo>
                <a:lnTo>
                  <a:pt x="14" y="22"/>
                </a:lnTo>
                <a:lnTo>
                  <a:pt x="16" y="22"/>
                </a:lnTo>
                <a:lnTo>
                  <a:pt x="18" y="24"/>
                </a:lnTo>
                <a:lnTo>
                  <a:pt x="20" y="22"/>
                </a:lnTo>
                <a:lnTo>
                  <a:pt x="20" y="24"/>
                </a:lnTo>
                <a:lnTo>
                  <a:pt x="18" y="24"/>
                </a:lnTo>
                <a:lnTo>
                  <a:pt x="16" y="24"/>
                </a:lnTo>
                <a:lnTo>
                  <a:pt x="14" y="24"/>
                </a:lnTo>
                <a:lnTo>
                  <a:pt x="12" y="26"/>
                </a:lnTo>
                <a:lnTo>
                  <a:pt x="10" y="26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8"/>
                </a:lnTo>
                <a:lnTo>
                  <a:pt x="18" y="28"/>
                </a:lnTo>
                <a:lnTo>
                  <a:pt x="18" y="30"/>
                </a:lnTo>
                <a:lnTo>
                  <a:pt x="20" y="28"/>
                </a:lnTo>
                <a:lnTo>
                  <a:pt x="18" y="30"/>
                </a:lnTo>
                <a:lnTo>
                  <a:pt x="18" y="32"/>
                </a:lnTo>
                <a:lnTo>
                  <a:pt x="20" y="30"/>
                </a:lnTo>
                <a:lnTo>
                  <a:pt x="20" y="32"/>
                </a:lnTo>
                <a:lnTo>
                  <a:pt x="22" y="32"/>
                </a:lnTo>
                <a:lnTo>
                  <a:pt x="20" y="34"/>
                </a:lnTo>
                <a:lnTo>
                  <a:pt x="18" y="34"/>
                </a:lnTo>
                <a:lnTo>
                  <a:pt x="16" y="34"/>
                </a:lnTo>
                <a:lnTo>
                  <a:pt x="18" y="36"/>
                </a:lnTo>
                <a:lnTo>
                  <a:pt x="20" y="38"/>
                </a:lnTo>
                <a:lnTo>
                  <a:pt x="22" y="38"/>
                </a:lnTo>
                <a:lnTo>
                  <a:pt x="24" y="36"/>
                </a:lnTo>
                <a:lnTo>
                  <a:pt x="24" y="38"/>
                </a:lnTo>
                <a:lnTo>
                  <a:pt x="26" y="36"/>
                </a:lnTo>
                <a:lnTo>
                  <a:pt x="28" y="36"/>
                </a:lnTo>
                <a:lnTo>
                  <a:pt x="30" y="36"/>
                </a:lnTo>
                <a:lnTo>
                  <a:pt x="32" y="36"/>
                </a:lnTo>
                <a:lnTo>
                  <a:pt x="34" y="34"/>
                </a:lnTo>
                <a:lnTo>
                  <a:pt x="36" y="32"/>
                </a:lnTo>
                <a:lnTo>
                  <a:pt x="34" y="34"/>
                </a:lnTo>
                <a:lnTo>
                  <a:pt x="32" y="36"/>
                </a:lnTo>
                <a:lnTo>
                  <a:pt x="30" y="36"/>
                </a:lnTo>
                <a:lnTo>
                  <a:pt x="30" y="38"/>
                </a:lnTo>
                <a:lnTo>
                  <a:pt x="28" y="38"/>
                </a:lnTo>
                <a:lnTo>
                  <a:pt x="26" y="40"/>
                </a:lnTo>
                <a:lnTo>
                  <a:pt x="24" y="40"/>
                </a:lnTo>
                <a:lnTo>
                  <a:pt x="24" y="42"/>
                </a:lnTo>
                <a:lnTo>
                  <a:pt x="26" y="44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8"/>
                </a:lnTo>
                <a:lnTo>
                  <a:pt x="34" y="48"/>
                </a:lnTo>
                <a:lnTo>
                  <a:pt x="36" y="50"/>
                </a:lnTo>
                <a:lnTo>
                  <a:pt x="38" y="50"/>
                </a:lnTo>
                <a:lnTo>
                  <a:pt x="40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8" y="48"/>
                </a:lnTo>
                <a:lnTo>
                  <a:pt x="50" y="46"/>
                </a:lnTo>
                <a:lnTo>
                  <a:pt x="50" y="44"/>
                </a:lnTo>
                <a:lnTo>
                  <a:pt x="48" y="44"/>
                </a:lnTo>
                <a:lnTo>
                  <a:pt x="46" y="46"/>
                </a:lnTo>
                <a:lnTo>
                  <a:pt x="48" y="44"/>
                </a:lnTo>
                <a:lnTo>
                  <a:pt x="48" y="42"/>
                </a:lnTo>
                <a:lnTo>
                  <a:pt x="48" y="40"/>
                </a:lnTo>
                <a:lnTo>
                  <a:pt x="48" y="38"/>
                </a:lnTo>
                <a:lnTo>
                  <a:pt x="50" y="36"/>
                </a:lnTo>
                <a:lnTo>
                  <a:pt x="50" y="34"/>
                </a:lnTo>
                <a:lnTo>
                  <a:pt x="48" y="32"/>
                </a:lnTo>
                <a:lnTo>
                  <a:pt x="46" y="32"/>
                </a:lnTo>
                <a:lnTo>
                  <a:pt x="46" y="30"/>
                </a:lnTo>
                <a:lnTo>
                  <a:pt x="44" y="30"/>
                </a:lnTo>
                <a:lnTo>
                  <a:pt x="42" y="28"/>
                </a:lnTo>
                <a:lnTo>
                  <a:pt x="40" y="28"/>
                </a:lnTo>
                <a:lnTo>
                  <a:pt x="38" y="26"/>
                </a:lnTo>
                <a:lnTo>
                  <a:pt x="40" y="24"/>
                </a:lnTo>
                <a:lnTo>
                  <a:pt x="42" y="22"/>
                </a:lnTo>
                <a:lnTo>
                  <a:pt x="40" y="22"/>
                </a:lnTo>
                <a:lnTo>
                  <a:pt x="40" y="20"/>
                </a:lnTo>
                <a:lnTo>
                  <a:pt x="40" y="18"/>
                </a:lnTo>
                <a:lnTo>
                  <a:pt x="40" y="16"/>
                </a:lnTo>
                <a:lnTo>
                  <a:pt x="40" y="12"/>
                </a:lnTo>
                <a:lnTo>
                  <a:pt x="40" y="10"/>
                </a:lnTo>
                <a:lnTo>
                  <a:pt x="38" y="10"/>
                </a:lnTo>
                <a:lnTo>
                  <a:pt x="36" y="8"/>
                </a:lnTo>
                <a:lnTo>
                  <a:pt x="34" y="8"/>
                </a:lnTo>
                <a:lnTo>
                  <a:pt x="32" y="8"/>
                </a:lnTo>
                <a:lnTo>
                  <a:pt x="30" y="8"/>
                </a:lnTo>
                <a:lnTo>
                  <a:pt x="28" y="6"/>
                </a:lnTo>
                <a:lnTo>
                  <a:pt x="26" y="8"/>
                </a:lnTo>
                <a:lnTo>
                  <a:pt x="24" y="6"/>
                </a:lnTo>
                <a:lnTo>
                  <a:pt x="22" y="6"/>
                </a:lnTo>
                <a:lnTo>
                  <a:pt x="20" y="4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4" y="4"/>
                </a:lnTo>
                <a:lnTo>
                  <a:pt x="12" y="6"/>
                </a:lnTo>
                <a:lnTo>
                  <a:pt x="10" y="6"/>
                </a:lnTo>
                <a:lnTo>
                  <a:pt x="10" y="8"/>
                </a:lnTo>
                <a:lnTo>
                  <a:pt x="10" y="6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4" y="10"/>
                </a:lnTo>
                <a:lnTo>
                  <a:pt x="2" y="12"/>
                </a:lnTo>
                <a:lnTo>
                  <a:pt x="2" y="14"/>
                </a:lnTo>
                <a:lnTo>
                  <a:pt x="0" y="14"/>
                </a:lnTo>
                <a:lnTo>
                  <a:pt x="2" y="14"/>
                </a:lnTo>
                <a:lnTo>
                  <a:pt x="4" y="14"/>
                </a:lnTo>
                <a:lnTo>
                  <a:pt x="6" y="14"/>
                </a:lnTo>
                <a:lnTo>
                  <a:pt x="6" y="16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0" y="16"/>
                </a:lnTo>
                <a:lnTo>
                  <a:pt x="8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7" name="Freeform 1843"/>
          <p:cNvSpPr>
            <a:spLocks/>
          </p:cNvSpPr>
          <p:nvPr/>
        </p:nvSpPr>
        <p:spPr bwMode="auto">
          <a:xfrm>
            <a:off x="1065215" y="2192340"/>
            <a:ext cx="22225" cy="22225"/>
          </a:xfrm>
          <a:custGeom>
            <a:avLst/>
            <a:gdLst>
              <a:gd name="T0" fmla="*/ 0 w 14"/>
              <a:gd name="T1" fmla="*/ 35282188 h 14"/>
              <a:gd name="T2" fmla="*/ 5040313 w 14"/>
              <a:gd name="T3" fmla="*/ 35282188 h 14"/>
              <a:gd name="T4" fmla="*/ 10080625 w 14"/>
              <a:gd name="T5" fmla="*/ 30241875 h 14"/>
              <a:gd name="T6" fmla="*/ 15120938 w 14"/>
              <a:gd name="T7" fmla="*/ 25201563 h 14"/>
              <a:gd name="T8" fmla="*/ 20161250 w 14"/>
              <a:gd name="T9" fmla="*/ 20161250 h 14"/>
              <a:gd name="T10" fmla="*/ 25201563 w 14"/>
              <a:gd name="T11" fmla="*/ 20161250 h 14"/>
              <a:gd name="T12" fmla="*/ 20161250 w 14"/>
              <a:gd name="T13" fmla="*/ 25201563 h 14"/>
              <a:gd name="T14" fmla="*/ 15120938 w 14"/>
              <a:gd name="T15" fmla="*/ 25201563 h 14"/>
              <a:gd name="T16" fmla="*/ 10080625 w 14"/>
              <a:gd name="T17" fmla="*/ 30241875 h 14"/>
              <a:gd name="T18" fmla="*/ 5040313 w 14"/>
              <a:gd name="T19" fmla="*/ 35282188 h 14"/>
              <a:gd name="T20" fmla="*/ 10080625 w 14"/>
              <a:gd name="T21" fmla="*/ 35282188 h 14"/>
              <a:gd name="T22" fmla="*/ 15120938 w 14"/>
              <a:gd name="T23" fmla="*/ 30241875 h 14"/>
              <a:gd name="T24" fmla="*/ 20161250 w 14"/>
              <a:gd name="T25" fmla="*/ 25201563 h 14"/>
              <a:gd name="T26" fmla="*/ 25201563 w 14"/>
              <a:gd name="T27" fmla="*/ 25201563 h 14"/>
              <a:gd name="T28" fmla="*/ 30241875 w 14"/>
              <a:gd name="T29" fmla="*/ 20161250 h 14"/>
              <a:gd name="T30" fmla="*/ 30241875 w 14"/>
              <a:gd name="T31" fmla="*/ 15120938 h 14"/>
              <a:gd name="T32" fmla="*/ 35282188 w 14"/>
              <a:gd name="T33" fmla="*/ 10080625 h 14"/>
              <a:gd name="T34" fmla="*/ 30241875 w 14"/>
              <a:gd name="T35" fmla="*/ 5040313 h 14"/>
              <a:gd name="T36" fmla="*/ 25201563 w 14"/>
              <a:gd name="T37" fmla="*/ 0 h 14"/>
              <a:gd name="T38" fmla="*/ 20161250 w 14"/>
              <a:gd name="T39" fmla="*/ 5040313 h 14"/>
              <a:gd name="T40" fmla="*/ 15120938 w 14"/>
              <a:gd name="T41" fmla="*/ 10080625 h 14"/>
              <a:gd name="T42" fmla="*/ 10080625 w 14"/>
              <a:gd name="T43" fmla="*/ 15120938 h 14"/>
              <a:gd name="T44" fmla="*/ 10080625 w 14"/>
              <a:gd name="T45" fmla="*/ 15120938 h 14"/>
              <a:gd name="T46" fmla="*/ 5040313 w 14"/>
              <a:gd name="T47" fmla="*/ 20161250 h 14"/>
              <a:gd name="T48" fmla="*/ 10080625 w 14"/>
              <a:gd name="T49" fmla="*/ 20161250 h 14"/>
              <a:gd name="T50" fmla="*/ 10080625 w 14"/>
              <a:gd name="T51" fmla="*/ 15120938 h 14"/>
              <a:gd name="T52" fmla="*/ 15120938 w 14"/>
              <a:gd name="T53" fmla="*/ 15120938 h 14"/>
              <a:gd name="T54" fmla="*/ 15120938 w 14"/>
              <a:gd name="T55" fmla="*/ 10080625 h 14"/>
              <a:gd name="T56" fmla="*/ 20161250 w 14"/>
              <a:gd name="T57" fmla="*/ 15120938 h 14"/>
              <a:gd name="T58" fmla="*/ 15120938 w 14"/>
              <a:gd name="T59" fmla="*/ 15120938 h 14"/>
              <a:gd name="T60" fmla="*/ 10080625 w 14"/>
              <a:gd name="T61" fmla="*/ 20161250 h 14"/>
              <a:gd name="T62" fmla="*/ 5040313 w 14"/>
              <a:gd name="T63" fmla="*/ 20161250 h 14"/>
              <a:gd name="T64" fmla="*/ 0 w 14"/>
              <a:gd name="T65" fmla="*/ 25201563 h 14"/>
              <a:gd name="T66" fmla="*/ 0 w 14"/>
              <a:gd name="T67" fmla="*/ 30241875 h 14"/>
              <a:gd name="T68" fmla="*/ 0 w 14"/>
              <a:gd name="T69" fmla="*/ 30241875 h 14"/>
              <a:gd name="T70" fmla="*/ 0 w 14"/>
              <a:gd name="T71" fmla="*/ 35282188 h 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0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4" y="4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4" y="8"/>
                </a:lnTo>
                <a:lnTo>
                  <a:pt x="4" y="6"/>
                </a:lnTo>
                <a:lnTo>
                  <a:pt x="6" y="6"/>
                </a:lnTo>
                <a:lnTo>
                  <a:pt x="6" y="4"/>
                </a:lnTo>
                <a:lnTo>
                  <a:pt x="8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8" name="Freeform 1844"/>
          <p:cNvSpPr>
            <a:spLocks/>
          </p:cNvSpPr>
          <p:nvPr/>
        </p:nvSpPr>
        <p:spPr bwMode="auto">
          <a:xfrm>
            <a:off x="1065215" y="2192340"/>
            <a:ext cx="22225" cy="22225"/>
          </a:xfrm>
          <a:custGeom>
            <a:avLst/>
            <a:gdLst>
              <a:gd name="T0" fmla="*/ 0 w 14"/>
              <a:gd name="T1" fmla="*/ 35282188 h 14"/>
              <a:gd name="T2" fmla="*/ 5040313 w 14"/>
              <a:gd name="T3" fmla="*/ 35282188 h 14"/>
              <a:gd name="T4" fmla="*/ 10080625 w 14"/>
              <a:gd name="T5" fmla="*/ 30241875 h 14"/>
              <a:gd name="T6" fmla="*/ 15120938 w 14"/>
              <a:gd name="T7" fmla="*/ 25201563 h 14"/>
              <a:gd name="T8" fmla="*/ 20161250 w 14"/>
              <a:gd name="T9" fmla="*/ 20161250 h 14"/>
              <a:gd name="T10" fmla="*/ 25201563 w 14"/>
              <a:gd name="T11" fmla="*/ 20161250 h 14"/>
              <a:gd name="T12" fmla="*/ 20161250 w 14"/>
              <a:gd name="T13" fmla="*/ 25201563 h 14"/>
              <a:gd name="T14" fmla="*/ 15120938 w 14"/>
              <a:gd name="T15" fmla="*/ 25201563 h 14"/>
              <a:gd name="T16" fmla="*/ 10080625 w 14"/>
              <a:gd name="T17" fmla="*/ 30241875 h 14"/>
              <a:gd name="T18" fmla="*/ 5040313 w 14"/>
              <a:gd name="T19" fmla="*/ 35282188 h 14"/>
              <a:gd name="T20" fmla="*/ 10080625 w 14"/>
              <a:gd name="T21" fmla="*/ 35282188 h 14"/>
              <a:gd name="T22" fmla="*/ 15120938 w 14"/>
              <a:gd name="T23" fmla="*/ 30241875 h 14"/>
              <a:gd name="T24" fmla="*/ 20161250 w 14"/>
              <a:gd name="T25" fmla="*/ 25201563 h 14"/>
              <a:gd name="T26" fmla="*/ 25201563 w 14"/>
              <a:gd name="T27" fmla="*/ 25201563 h 14"/>
              <a:gd name="T28" fmla="*/ 30241875 w 14"/>
              <a:gd name="T29" fmla="*/ 20161250 h 14"/>
              <a:gd name="T30" fmla="*/ 30241875 w 14"/>
              <a:gd name="T31" fmla="*/ 15120938 h 14"/>
              <a:gd name="T32" fmla="*/ 35282188 w 14"/>
              <a:gd name="T33" fmla="*/ 10080625 h 14"/>
              <a:gd name="T34" fmla="*/ 30241875 w 14"/>
              <a:gd name="T35" fmla="*/ 5040313 h 14"/>
              <a:gd name="T36" fmla="*/ 25201563 w 14"/>
              <a:gd name="T37" fmla="*/ 0 h 14"/>
              <a:gd name="T38" fmla="*/ 20161250 w 14"/>
              <a:gd name="T39" fmla="*/ 5040313 h 14"/>
              <a:gd name="T40" fmla="*/ 15120938 w 14"/>
              <a:gd name="T41" fmla="*/ 10080625 h 14"/>
              <a:gd name="T42" fmla="*/ 10080625 w 14"/>
              <a:gd name="T43" fmla="*/ 15120938 h 14"/>
              <a:gd name="T44" fmla="*/ 10080625 w 14"/>
              <a:gd name="T45" fmla="*/ 15120938 h 14"/>
              <a:gd name="T46" fmla="*/ 5040313 w 14"/>
              <a:gd name="T47" fmla="*/ 20161250 h 14"/>
              <a:gd name="T48" fmla="*/ 10080625 w 14"/>
              <a:gd name="T49" fmla="*/ 20161250 h 14"/>
              <a:gd name="T50" fmla="*/ 10080625 w 14"/>
              <a:gd name="T51" fmla="*/ 15120938 h 14"/>
              <a:gd name="T52" fmla="*/ 15120938 w 14"/>
              <a:gd name="T53" fmla="*/ 15120938 h 14"/>
              <a:gd name="T54" fmla="*/ 15120938 w 14"/>
              <a:gd name="T55" fmla="*/ 10080625 h 14"/>
              <a:gd name="T56" fmla="*/ 20161250 w 14"/>
              <a:gd name="T57" fmla="*/ 15120938 h 14"/>
              <a:gd name="T58" fmla="*/ 15120938 w 14"/>
              <a:gd name="T59" fmla="*/ 15120938 h 14"/>
              <a:gd name="T60" fmla="*/ 10080625 w 14"/>
              <a:gd name="T61" fmla="*/ 20161250 h 14"/>
              <a:gd name="T62" fmla="*/ 5040313 w 14"/>
              <a:gd name="T63" fmla="*/ 20161250 h 14"/>
              <a:gd name="T64" fmla="*/ 0 w 14"/>
              <a:gd name="T65" fmla="*/ 25201563 h 14"/>
              <a:gd name="T66" fmla="*/ 0 w 14"/>
              <a:gd name="T67" fmla="*/ 30241875 h 14"/>
              <a:gd name="T68" fmla="*/ 0 w 14"/>
              <a:gd name="T69" fmla="*/ 30241875 h 14"/>
              <a:gd name="T70" fmla="*/ 0 w 14"/>
              <a:gd name="T71" fmla="*/ 35282188 h 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0"/>
                </a:lnTo>
                <a:lnTo>
                  <a:pt x="10" y="10"/>
                </a:lnTo>
                <a:lnTo>
                  <a:pt x="12" y="8"/>
                </a:lnTo>
                <a:lnTo>
                  <a:pt x="12" y="6"/>
                </a:lnTo>
                <a:lnTo>
                  <a:pt x="14" y="4"/>
                </a:lnTo>
                <a:lnTo>
                  <a:pt x="12" y="2"/>
                </a:lnTo>
                <a:lnTo>
                  <a:pt x="10" y="0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4" y="8"/>
                </a:lnTo>
                <a:lnTo>
                  <a:pt x="4" y="6"/>
                </a:lnTo>
                <a:lnTo>
                  <a:pt x="6" y="6"/>
                </a:lnTo>
                <a:lnTo>
                  <a:pt x="6" y="4"/>
                </a:lnTo>
                <a:lnTo>
                  <a:pt x="8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89" name="Freeform 1845"/>
          <p:cNvSpPr>
            <a:spLocks/>
          </p:cNvSpPr>
          <p:nvPr/>
        </p:nvSpPr>
        <p:spPr bwMode="auto">
          <a:xfrm>
            <a:off x="1071566" y="2208212"/>
            <a:ext cx="9525" cy="15875"/>
          </a:xfrm>
          <a:custGeom>
            <a:avLst/>
            <a:gdLst>
              <a:gd name="T0" fmla="*/ 15120938 w 6"/>
              <a:gd name="T1" fmla="*/ 0 h 10"/>
              <a:gd name="T2" fmla="*/ 15120938 w 6"/>
              <a:gd name="T3" fmla="*/ 0 h 10"/>
              <a:gd name="T4" fmla="*/ 15120938 w 6"/>
              <a:gd name="T5" fmla="*/ 5040313 h 10"/>
              <a:gd name="T6" fmla="*/ 10080625 w 6"/>
              <a:gd name="T7" fmla="*/ 10080625 h 10"/>
              <a:gd name="T8" fmla="*/ 5040313 w 6"/>
              <a:gd name="T9" fmla="*/ 15120938 h 10"/>
              <a:gd name="T10" fmla="*/ 0 w 6"/>
              <a:gd name="T11" fmla="*/ 20161250 h 10"/>
              <a:gd name="T12" fmla="*/ 0 w 6"/>
              <a:gd name="T13" fmla="*/ 25201563 h 10"/>
              <a:gd name="T14" fmla="*/ 5040313 w 6"/>
              <a:gd name="T15" fmla="*/ 20161250 h 10"/>
              <a:gd name="T16" fmla="*/ 10080625 w 6"/>
              <a:gd name="T17" fmla="*/ 15120938 h 10"/>
              <a:gd name="T18" fmla="*/ 10080625 w 6"/>
              <a:gd name="T19" fmla="*/ 10080625 h 10"/>
              <a:gd name="T20" fmla="*/ 15120938 w 6"/>
              <a:gd name="T21" fmla="*/ 5040313 h 10"/>
              <a:gd name="T22" fmla="*/ 15120938 w 6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0">
                <a:moveTo>
                  <a:pt x="6" y="0"/>
                </a:move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0" name="Freeform 1846"/>
          <p:cNvSpPr>
            <a:spLocks/>
          </p:cNvSpPr>
          <p:nvPr/>
        </p:nvSpPr>
        <p:spPr bwMode="auto">
          <a:xfrm>
            <a:off x="1071566" y="2208212"/>
            <a:ext cx="9525" cy="15875"/>
          </a:xfrm>
          <a:custGeom>
            <a:avLst/>
            <a:gdLst>
              <a:gd name="T0" fmla="*/ 15120938 w 6"/>
              <a:gd name="T1" fmla="*/ 0 h 10"/>
              <a:gd name="T2" fmla="*/ 15120938 w 6"/>
              <a:gd name="T3" fmla="*/ 0 h 10"/>
              <a:gd name="T4" fmla="*/ 15120938 w 6"/>
              <a:gd name="T5" fmla="*/ 5040313 h 10"/>
              <a:gd name="T6" fmla="*/ 10080625 w 6"/>
              <a:gd name="T7" fmla="*/ 10080625 h 10"/>
              <a:gd name="T8" fmla="*/ 5040313 w 6"/>
              <a:gd name="T9" fmla="*/ 15120938 h 10"/>
              <a:gd name="T10" fmla="*/ 0 w 6"/>
              <a:gd name="T11" fmla="*/ 20161250 h 10"/>
              <a:gd name="T12" fmla="*/ 0 w 6"/>
              <a:gd name="T13" fmla="*/ 25201563 h 10"/>
              <a:gd name="T14" fmla="*/ 5040313 w 6"/>
              <a:gd name="T15" fmla="*/ 20161250 h 10"/>
              <a:gd name="T16" fmla="*/ 10080625 w 6"/>
              <a:gd name="T17" fmla="*/ 15120938 h 10"/>
              <a:gd name="T18" fmla="*/ 10080625 w 6"/>
              <a:gd name="T19" fmla="*/ 10080625 h 10"/>
              <a:gd name="T20" fmla="*/ 15120938 w 6"/>
              <a:gd name="T21" fmla="*/ 5040313 h 10"/>
              <a:gd name="T22" fmla="*/ 15120938 w 6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0">
                <a:moveTo>
                  <a:pt x="6" y="0"/>
                </a:move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1" name="Freeform 1847"/>
          <p:cNvSpPr>
            <a:spLocks/>
          </p:cNvSpPr>
          <p:nvPr/>
        </p:nvSpPr>
        <p:spPr bwMode="auto">
          <a:xfrm>
            <a:off x="1071565" y="2220912"/>
            <a:ext cx="28575" cy="15875"/>
          </a:xfrm>
          <a:custGeom>
            <a:avLst/>
            <a:gdLst>
              <a:gd name="T0" fmla="*/ 20161250 w 18"/>
              <a:gd name="T1" fmla="*/ 15120938 h 10"/>
              <a:gd name="T2" fmla="*/ 25201563 w 18"/>
              <a:gd name="T3" fmla="*/ 10080625 h 10"/>
              <a:gd name="T4" fmla="*/ 30241875 w 18"/>
              <a:gd name="T5" fmla="*/ 10080625 h 10"/>
              <a:gd name="T6" fmla="*/ 40322500 w 18"/>
              <a:gd name="T7" fmla="*/ 10080625 h 10"/>
              <a:gd name="T8" fmla="*/ 45362813 w 18"/>
              <a:gd name="T9" fmla="*/ 5040313 h 10"/>
              <a:gd name="T10" fmla="*/ 45362813 w 18"/>
              <a:gd name="T11" fmla="*/ 0 h 10"/>
              <a:gd name="T12" fmla="*/ 40322500 w 18"/>
              <a:gd name="T13" fmla="*/ 0 h 10"/>
              <a:gd name="T14" fmla="*/ 35282188 w 18"/>
              <a:gd name="T15" fmla="*/ 5040313 h 10"/>
              <a:gd name="T16" fmla="*/ 35282188 w 18"/>
              <a:gd name="T17" fmla="*/ 5040313 h 10"/>
              <a:gd name="T18" fmla="*/ 30241875 w 18"/>
              <a:gd name="T19" fmla="*/ 5040313 h 10"/>
              <a:gd name="T20" fmla="*/ 25201563 w 18"/>
              <a:gd name="T21" fmla="*/ 10080625 h 10"/>
              <a:gd name="T22" fmla="*/ 20161250 w 18"/>
              <a:gd name="T23" fmla="*/ 10080625 h 10"/>
              <a:gd name="T24" fmla="*/ 15120938 w 18"/>
              <a:gd name="T25" fmla="*/ 10080625 h 10"/>
              <a:gd name="T26" fmla="*/ 10080625 w 18"/>
              <a:gd name="T27" fmla="*/ 15120938 h 10"/>
              <a:gd name="T28" fmla="*/ 0 w 18"/>
              <a:gd name="T29" fmla="*/ 25201563 h 10"/>
              <a:gd name="T30" fmla="*/ 5040313 w 18"/>
              <a:gd name="T31" fmla="*/ 25201563 h 10"/>
              <a:gd name="T32" fmla="*/ 10080625 w 18"/>
              <a:gd name="T33" fmla="*/ 20161250 h 10"/>
              <a:gd name="T34" fmla="*/ 15120938 w 18"/>
              <a:gd name="T35" fmla="*/ 15120938 h 10"/>
              <a:gd name="T36" fmla="*/ 20161250 w 18"/>
              <a:gd name="T37" fmla="*/ 15120938 h 10"/>
              <a:gd name="T38" fmla="*/ 20161250 w 18"/>
              <a:gd name="T39" fmla="*/ 1512093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10">
                <a:moveTo>
                  <a:pt x="8" y="6"/>
                </a:moveTo>
                <a:lnTo>
                  <a:pt x="10" y="4"/>
                </a:lnTo>
                <a:lnTo>
                  <a:pt x="12" y="4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2" name="Freeform 1848"/>
          <p:cNvSpPr>
            <a:spLocks/>
          </p:cNvSpPr>
          <p:nvPr/>
        </p:nvSpPr>
        <p:spPr bwMode="auto">
          <a:xfrm>
            <a:off x="1071565" y="2220912"/>
            <a:ext cx="28575" cy="15875"/>
          </a:xfrm>
          <a:custGeom>
            <a:avLst/>
            <a:gdLst>
              <a:gd name="T0" fmla="*/ 20161250 w 18"/>
              <a:gd name="T1" fmla="*/ 15120938 h 10"/>
              <a:gd name="T2" fmla="*/ 25201563 w 18"/>
              <a:gd name="T3" fmla="*/ 10080625 h 10"/>
              <a:gd name="T4" fmla="*/ 30241875 w 18"/>
              <a:gd name="T5" fmla="*/ 10080625 h 10"/>
              <a:gd name="T6" fmla="*/ 40322500 w 18"/>
              <a:gd name="T7" fmla="*/ 10080625 h 10"/>
              <a:gd name="T8" fmla="*/ 45362813 w 18"/>
              <a:gd name="T9" fmla="*/ 5040313 h 10"/>
              <a:gd name="T10" fmla="*/ 45362813 w 18"/>
              <a:gd name="T11" fmla="*/ 0 h 10"/>
              <a:gd name="T12" fmla="*/ 40322500 w 18"/>
              <a:gd name="T13" fmla="*/ 0 h 10"/>
              <a:gd name="T14" fmla="*/ 35282188 w 18"/>
              <a:gd name="T15" fmla="*/ 5040313 h 10"/>
              <a:gd name="T16" fmla="*/ 35282188 w 18"/>
              <a:gd name="T17" fmla="*/ 5040313 h 10"/>
              <a:gd name="T18" fmla="*/ 30241875 w 18"/>
              <a:gd name="T19" fmla="*/ 5040313 h 10"/>
              <a:gd name="T20" fmla="*/ 25201563 w 18"/>
              <a:gd name="T21" fmla="*/ 10080625 h 10"/>
              <a:gd name="T22" fmla="*/ 20161250 w 18"/>
              <a:gd name="T23" fmla="*/ 10080625 h 10"/>
              <a:gd name="T24" fmla="*/ 15120938 w 18"/>
              <a:gd name="T25" fmla="*/ 10080625 h 10"/>
              <a:gd name="T26" fmla="*/ 10080625 w 18"/>
              <a:gd name="T27" fmla="*/ 15120938 h 10"/>
              <a:gd name="T28" fmla="*/ 0 w 18"/>
              <a:gd name="T29" fmla="*/ 25201563 h 10"/>
              <a:gd name="T30" fmla="*/ 5040313 w 18"/>
              <a:gd name="T31" fmla="*/ 25201563 h 10"/>
              <a:gd name="T32" fmla="*/ 10080625 w 18"/>
              <a:gd name="T33" fmla="*/ 20161250 h 10"/>
              <a:gd name="T34" fmla="*/ 15120938 w 18"/>
              <a:gd name="T35" fmla="*/ 15120938 h 10"/>
              <a:gd name="T36" fmla="*/ 20161250 w 18"/>
              <a:gd name="T37" fmla="*/ 15120938 h 10"/>
              <a:gd name="T38" fmla="*/ 20161250 w 18"/>
              <a:gd name="T39" fmla="*/ 1512093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10">
                <a:moveTo>
                  <a:pt x="8" y="6"/>
                </a:moveTo>
                <a:lnTo>
                  <a:pt x="10" y="4"/>
                </a:lnTo>
                <a:lnTo>
                  <a:pt x="12" y="4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3" name="Freeform 1849"/>
          <p:cNvSpPr>
            <a:spLocks/>
          </p:cNvSpPr>
          <p:nvPr/>
        </p:nvSpPr>
        <p:spPr bwMode="auto">
          <a:xfrm>
            <a:off x="1077916" y="2185989"/>
            <a:ext cx="9525" cy="6351"/>
          </a:xfrm>
          <a:custGeom>
            <a:avLst/>
            <a:gdLst>
              <a:gd name="T0" fmla="*/ 15120938 w 6"/>
              <a:gd name="T1" fmla="*/ 0 h 4"/>
              <a:gd name="T2" fmla="*/ 15120938 w 6"/>
              <a:gd name="T3" fmla="*/ 0 h 4"/>
              <a:gd name="T4" fmla="*/ 10080625 w 6"/>
              <a:gd name="T5" fmla="*/ 5040313 h 4"/>
              <a:gd name="T6" fmla="*/ 5040313 w 6"/>
              <a:gd name="T7" fmla="*/ 5040313 h 4"/>
              <a:gd name="T8" fmla="*/ 0 w 6"/>
              <a:gd name="T9" fmla="*/ 10080625 h 4"/>
              <a:gd name="T10" fmla="*/ 5040313 w 6"/>
              <a:gd name="T11" fmla="*/ 10080625 h 4"/>
              <a:gd name="T12" fmla="*/ 10080625 w 6"/>
              <a:gd name="T13" fmla="*/ 10080625 h 4"/>
              <a:gd name="T14" fmla="*/ 15120938 w 6"/>
              <a:gd name="T15" fmla="*/ 5040313 h 4"/>
              <a:gd name="T16" fmla="*/ 15120938 w 6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4" name="Freeform 1850"/>
          <p:cNvSpPr>
            <a:spLocks/>
          </p:cNvSpPr>
          <p:nvPr/>
        </p:nvSpPr>
        <p:spPr bwMode="auto">
          <a:xfrm>
            <a:off x="1077916" y="2185989"/>
            <a:ext cx="9525" cy="6351"/>
          </a:xfrm>
          <a:custGeom>
            <a:avLst/>
            <a:gdLst>
              <a:gd name="T0" fmla="*/ 15120938 w 6"/>
              <a:gd name="T1" fmla="*/ 0 h 4"/>
              <a:gd name="T2" fmla="*/ 15120938 w 6"/>
              <a:gd name="T3" fmla="*/ 0 h 4"/>
              <a:gd name="T4" fmla="*/ 10080625 w 6"/>
              <a:gd name="T5" fmla="*/ 5040313 h 4"/>
              <a:gd name="T6" fmla="*/ 5040313 w 6"/>
              <a:gd name="T7" fmla="*/ 5040313 h 4"/>
              <a:gd name="T8" fmla="*/ 0 w 6"/>
              <a:gd name="T9" fmla="*/ 10080625 h 4"/>
              <a:gd name="T10" fmla="*/ 5040313 w 6"/>
              <a:gd name="T11" fmla="*/ 10080625 h 4"/>
              <a:gd name="T12" fmla="*/ 10080625 w 6"/>
              <a:gd name="T13" fmla="*/ 10080625 h 4"/>
              <a:gd name="T14" fmla="*/ 15120938 w 6"/>
              <a:gd name="T15" fmla="*/ 5040313 h 4"/>
              <a:gd name="T16" fmla="*/ 15120938 w 6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5" name="Freeform 1851"/>
          <p:cNvSpPr>
            <a:spLocks/>
          </p:cNvSpPr>
          <p:nvPr/>
        </p:nvSpPr>
        <p:spPr bwMode="auto">
          <a:xfrm>
            <a:off x="1081088" y="2208214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5040313 h 4"/>
              <a:gd name="T8" fmla="*/ 0 w 4"/>
              <a:gd name="T9" fmla="*/ 10080625 h 4"/>
              <a:gd name="T10" fmla="*/ 5040313 w 4"/>
              <a:gd name="T11" fmla="*/ 10080625 h 4"/>
              <a:gd name="T12" fmla="*/ 5040313 w 4"/>
              <a:gd name="T13" fmla="*/ 5040313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6" name="Freeform 1852"/>
          <p:cNvSpPr>
            <a:spLocks/>
          </p:cNvSpPr>
          <p:nvPr/>
        </p:nvSpPr>
        <p:spPr bwMode="auto">
          <a:xfrm>
            <a:off x="1081088" y="2208214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5040313 h 4"/>
              <a:gd name="T6" fmla="*/ 0 w 4"/>
              <a:gd name="T7" fmla="*/ 5040313 h 4"/>
              <a:gd name="T8" fmla="*/ 0 w 4"/>
              <a:gd name="T9" fmla="*/ 10080625 h 4"/>
              <a:gd name="T10" fmla="*/ 5040313 w 4"/>
              <a:gd name="T11" fmla="*/ 10080625 h 4"/>
              <a:gd name="T12" fmla="*/ 5040313 w 4"/>
              <a:gd name="T13" fmla="*/ 5040313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7" name="Freeform 1853"/>
          <p:cNvSpPr>
            <a:spLocks/>
          </p:cNvSpPr>
          <p:nvPr/>
        </p:nvSpPr>
        <p:spPr bwMode="auto">
          <a:xfrm>
            <a:off x="1087438" y="2284412"/>
            <a:ext cx="6350" cy="0"/>
          </a:xfrm>
          <a:custGeom>
            <a:avLst/>
            <a:gdLst>
              <a:gd name="T0" fmla="*/ 5040313 w 4"/>
              <a:gd name="T1" fmla="*/ 10080625 w 4"/>
              <a:gd name="T2" fmla="*/ 5040313 w 4"/>
              <a:gd name="T3" fmla="*/ 0 w 4"/>
              <a:gd name="T4" fmla="*/ 5040313 w 4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4">
                <a:moveTo>
                  <a:pt x="2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8" name="Freeform 1854"/>
          <p:cNvSpPr>
            <a:spLocks/>
          </p:cNvSpPr>
          <p:nvPr/>
        </p:nvSpPr>
        <p:spPr bwMode="auto">
          <a:xfrm>
            <a:off x="1087438" y="2284412"/>
            <a:ext cx="6350" cy="0"/>
          </a:xfrm>
          <a:custGeom>
            <a:avLst/>
            <a:gdLst>
              <a:gd name="T0" fmla="*/ 5040313 w 4"/>
              <a:gd name="T1" fmla="*/ 10080625 w 4"/>
              <a:gd name="T2" fmla="*/ 5040313 w 4"/>
              <a:gd name="T3" fmla="*/ 0 w 4"/>
              <a:gd name="T4" fmla="*/ 5040313 w 4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4">
                <a:moveTo>
                  <a:pt x="2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099" name="Rectangle 1855"/>
          <p:cNvSpPr>
            <a:spLocks noChangeArrowheads="1"/>
          </p:cNvSpPr>
          <p:nvPr/>
        </p:nvSpPr>
        <p:spPr bwMode="auto">
          <a:xfrm>
            <a:off x="1090616" y="2309814"/>
            <a:ext cx="1587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100" name="Freeform 1856"/>
          <p:cNvSpPr>
            <a:spLocks/>
          </p:cNvSpPr>
          <p:nvPr/>
        </p:nvSpPr>
        <p:spPr bwMode="auto">
          <a:xfrm>
            <a:off x="1090613" y="2309814"/>
            <a:ext cx="0" cy="3175"/>
          </a:xfrm>
          <a:custGeom>
            <a:avLst/>
            <a:gdLst>
              <a:gd name="T0" fmla="*/ 0 h 2"/>
              <a:gd name="T1" fmla="*/ 5040313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1" name="Freeform 1857"/>
          <p:cNvSpPr>
            <a:spLocks/>
          </p:cNvSpPr>
          <p:nvPr/>
        </p:nvSpPr>
        <p:spPr bwMode="auto">
          <a:xfrm>
            <a:off x="1090613" y="2287588"/>
            <a:ext cx="6350" cy="9525"/>
          </a:xfrm>
          <a:custGeom>
            <a:avLst/>
            <a:gdLst>
              <a:gd name="T0" fmla="*/ 0 w 4"/>
              <a:gd name="T1" fmla="*/ 15120938 h 6"/>
              <a:gd name="T2" fmla="*/ 5040313 w 4"/>
              <a:gd name="T3" fmla="*/ 15120938 h 6"/>
              <a:gd name="T4" fmla="*/ 5040313 w 4"/>
              <a:gd name="T5" fmla="*/ 10080625 h 6"/>
              <a:gd name="T6" fmla="*/ 10080625 w 4"/>
              <a:gd name="T7" fmla="*/ 5040313 h 6"/>
              <a:gd name="T8" fmla="*/ 10080625 w 4"/>
              <a:gd name="T9" fmla="*/ 0 h 6"/>
              <a:gd name="T10" fmla="*/ 5040313 w 4"/>
              <a:gd name="T11" fmla="*/ 5040313 h 6"/>
              <a:gd name="T12" fmla="*/ 0 w 4"/>
              <a:gd name="T13" fmla="*/ 10080625 h 6"/>
              <a:gd name="T14" fmla="*/ 5040313 w 4"/>
              <a:gd name="T15" fmla="*/ 10080625 h 6"/>
              <a:gd name="T16" fmla="*/ 0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0" y="6"/>
                </a:move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2" name="Freeform 1858"/>
          <p:cNvSpPr>
            <a:spLocks/>
          </p:cNvSpPr>
          <p:nvPr/>
        </p:nvSpPr>
        <p:spPr bwMode="auto">
          <a:xfrm>
            <a:off x="1090613" y="2287588"/>
            <a:ext cx="6350" cy="9525"/>
          </a:xfrm>
          <a:custGeom>
            <a:avLst/>
            <a:gdLst>
              <a:gd name="T0" fmla="*/ 0 w 4"/>
              <a:gd name="T1" fmla="*/ 15120938 h 6"/>
              <a:gd name="T2" fmla="*/ 5040313 w 4"/>
              <a:gd name="T3" fmla="*/ 15120938 h 6"/>
              <a:gd name="T4" fmla="*/ 5040313 w 4"/>
              <a:gd name="T5" fmla="*/ 10080625 h 6"/>
              <a:gd name="T6" fmla="*/ 10080625 w 4"/>
              <a:gd name="T7" fmla="*/ 5040313 h 6"/>
              <a:gd name="T8" fmla="*/ 10080625 w 4"/>
              <a:gd name="T9" fmla="*/ 0 h 6"/>
              <a:gd name="T10" fmla="*/ 5040313 w 4"/>
              <a:gd name="T11" fmla="*/ 5040313 h 6"/>
              <a:gd name="T12" fmla="*/ 0 w 4"/>
              <a:gd name="T13" fmla="*/ 10080625 h 6"/>
              <a:gd name="T14" fmla="*/ 5040313 w 4"/>
              <a:gd name="T15" fmla="*/ 10080625 h 6"/>
              <a:gd name="T16" fmla="*/ 0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0" y="6"/>
                </a:move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3" name="Freeform 1859"/>
          <p:cNvSpPr>
            <a:spLocks/>
          </p:cNvSpPr>
          <p:nvPr/>
        </p:nvSpPr>
        <p:spPr bwMode="auto">
          <a:xfrm>
            <a:off x="1090613" y="2284414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0 h 2"/>
              <a:gd name="T6" fmla="*/ 5040313 w 4"/>
              <a:gd name="T7" fmla="*/ 5040313 h 2"/>
              <a:gd name="T8" fmla="*/ 10080625 w 4"/>
              <a:gd name="T9" fmla="*/ 0 h 2"/>
              <a:gd name="T10" fmla="*/ 10080625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4" name="Freeform 1860"/>
          <p:cNvSpPr>
            <a:spLocks/>
          </p:cNvSpPr>
          <p:nvPr/>
        </p:nvSpPr>
        <p:spPr bwMode="auto">
          <a:xfrm>
            <a:off x="1090613" y="2284414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0 h 2"/>
              <a:gd name="T6" fmla="*/ 5040313 w 4"/>
              <a:gd name="T7" fmla="*/ 5040313 h 2"/>
              <a:gd name="T8" fmla="*/ 10080625 w 4"/>
              <a:gd name="T9" fmla="*/ 0 h 2"/>
              <a:gd name="T10" fmla="*/ 10080625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5" name="Freeform 1861"/>
          <p:cNvSpPr>
            <a:spLocks/>
          </p:cNvSpPr>
          <p:nvPr/>
        </p:nvSpPr>
        <p:spPr bwMode="auto">
          <a:xfrm>
            <a:off x="1093788" y="2284414"/>
            <a:ext cx="6350" cy="9525"/>
          </a:xfrm>
          <a:custGeom>
            <a:avLst/>
            <a:gdLst>
              <a:gd name="T0" fmla="*/ 10080625 w 4"/>
              <a:gd name="T1" fmla="*/ 0 h 6"/>
              <a:gd name="T2" fmla="*/ 5040313 w 4"/>
              <a:gd name="T3" fmla="*/ 5040313 h 6"/>
              <a:gd name="T4" fmla="*/ 0 w 4"/>
              <a:gd name="T5" fmla="*/ 5040313 h 6"/>
              <a:gd name="T6" fmla="*/ 5040313 w 4"/>
              <a:gd name="T7" fmla="*/ 5040313 h 6"/>
              <a:gd name="T8" fmla="*/ 5040313 w 4"/>
              <a:gd name="T9" fmla="*/ 10080625 h 6"/>
              <a:gd name="T10" fmla="*/ 5040313 w 4"/>
              <a:gd name="T11" fmla="*/ 15120938 h 6"/>
              <a:gd name="T12" fmla="*/ 10080625 w 4"/>
              <a:gd name="T13" fmla="*/ 10080625 h 6"/>
              <a:gd name="T14" fmla="*/ 10080625 w 4"/>
              <a:gd name="T15" fmla="*/ 5040313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6" name="Freeform 1862"/>
          <p:cNvSpPr>
            <a:spLocks/>
          </p:cNvSpPr>
          <p:nvPr/>
        </p:nvSpPr>
        <p:spPr bwMode="auto">
          <a:xfrm>
            <a:off x="1093788" y="2284414"/>
            <a:ext cx="6350" cy="9525"/>
          </a:xfrm>
          <a:custGeom>
            <a:avLst/>
            <a:gdLst>
              <a:gd name="T0" fmla="*/ 10080625 w 4"/>
              <a:gd name="T1" fmla="*/ 0 h 6"/>
              <a:gd name="T2" fmla="*/ 5040313 w 4"/>
              <a:gd name="T3" fmla="*/ 5040313 h 6"/>
              <a:gd name="T4" fmla="*/ 0 w 4"/>
              <a:gd name="T5" fmla="*/ 5040313 h 6"/>
              <a:gd name="T6" fmla="*/ 5040313 w 4"/>
              <a:gd name="T7" fmla="*/ 5040313 h 6"/>
              <a:gd name="T8" fmla="*/ 5040313 w 4"/>
              <a:gd name="T9" fmla="*/ 10080625 h 6"/>
              <a:gd name="T10" fmla="*/ 5040313 w 4"/>
              <a:gd name="T11" fmla="*/ 15120938 h 6"/>
              <a:gd name="T12" fmla="*/ 10080625 w 4"/>
              <a:gd name="T13" fmla="*/ 10080625 h 6"/>
              <a:gd name="T14" fmla="*/ 10080625 w 4"/>
              <a:gd name="T15" fmla="*/ 5040313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7" name="Freeform 1863"/>
          <p:cNvSpPr>
            <a:spLocks/>
          </p:cNvSpPr>
          <p:nvPr/>
        </p:nvSpPr>
        <p:spPr bwMode="auto">
          <a:xfrm>
            <a:off x="1096966" y="2290763"/>
            <a:ext cx="3175" cy="6351"/>
          </a:xfrm>
          <a:custGeom>
            <a:avLst/>
            <a:gdLst>
              <a:gd name="T0" fmla="*/ 5040313 w 2"/>
              <a:gd name="T1" fmla="*/ 0 h 4"/>
              <a:gd name="T2" fmla="*/ 0 w 2"/>
              <a:gd name="T3" fmla="*/ 5040313 h 4"/>
              <a:gd name="T4" fmla="*/ 0 w 2"/>
              <a:gd name="T5" fmla="*/ 10080625 h 4"/>
              <a:gd name="T6" fmla="*/ 5040313 w 2"/>
              <a:gd name="T7" fmla="*/ 5040313 h 4"/>
              <a:gd name="T8" fmla="*/ 5040313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8" name="Freeform 1864"/>
          <p:cNvSpPr>
            <a:spLocks/>
          </p:cNvSpPr>
          <p:nvPr/>
        </p:nvSpPr>
        <p:spPr bwMode="auto">
          <a:xfrm>
            <a:off x="1096966" y="2290763"/>
            <a:ext cx="3175" cy="6351"/>
          </a:xfrm>
          <a:custGeom>
            <a:avLst/>
            <a:gdLst>
              <a:gd name="T0" fmla="*/ 5040313 w 2"/>
              <a:gd name="T1" fmla="*/ 0 h 4"/>
              <a:gd name="T2" fmla="*/ 0 w 2"/>
              <a:gd name="T3" fmla="*/ 5040313 h 4"/>
              <a:gd name="T4" fmla="*/ 0 w 2"/>
              <a:gd name="T5" fmla="*/ 10080625 h 4"/>
              <a:gd name="T6" fmla="*/ 5040313 w 2"/>
              <a:gd name="T7" fmla="*/ 5040313 h 4"/>
              <a:gd name="T8" fmla="*/ 5040313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09" name="Freeform 1865"/>
          <p:cNvSpPr>
            <a:spLocks/>
          </p:cNvSpPr>
          <p:nvPr/>
        </p:nvSpPr>
        <p:spPr bwMode="auto">
          <a:xfrm>
            <a:off x="1100138" y="2303464"/>
            <a:ext cx="6350" cy="9525"/>
          </a:xfrm>
          <a:custGeom>
            <a:avLst/>
            <a:gdLst>
              <a:gd name="T0" fmla="*/ 10080625 w 4"/>
              <a:gd name="T1" fmla="*/ 15120938 h 6"/>
              <a:gd name="T2" fmla="*/ 10080625 w 4"/>
              <a:gd name="T3" fmla="*/ 15120938 h 6"/>
              <a:gd name="T4" fmla="*/ 10080625 w 4"/>
              <a:gd name="T5" fmla="*/ 10080625 h 6"/>
              <a:gd name="T6" fmla="*/ 5040313 w 4"/>
              <a:gd name="T7" fmla="*/ 5040313 h 6"/>
              <a:gd name="T8" fmla="*/ 0 w 4"/>
              <a:gd name="T9" fmla="*/ 0 h 6"/>
              <a:gd name="T10" fmla="*/ 0 w 4"/>
              <a:gd name="T11" fmla="*/ 5040313 h 6"/>
              <a:gd name="T12" fmla="*/ 0 w 4"/>
              <a:gd name="T13" fmla="*/ 10080625 h 6"/>
              <a:gd name="T14" fmla="*/ 5040313 w 4"/>
              <a:gd name="T15" fmla="*/ 15120938 h 6"/>
              <a:gd name="T16" fmla="*/ 10080625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0" name="Freeform 1867"/>
          <p:cNvSpPr>
            <a:spLocks/>
          </p:cNvSpPr>
          <p:nvPr/>
        </p:nvSpPr>
        <p:spPr bwMode="auto">
          <a:xfrm>
            <a:off x="1100138" y="2303464"/>
            <a:ext cx="6350" cy="9525"/>
          </a:xfrm>
          <a:custGeom>
            <a:avLst/>
            <a:gdLst>
              <a:gd name="T0" fmla="*/ 10080625 w 4"/>
              <a:gd name="T1" fmla="*/ 15120938 h 6"/>
              <a:gd name="T2" fmla="*/ 10080625 w 4"/>
              <a:gd name="T3" fmla="*/ 15120938 h 6"/>
              <a:gd name="T4" fmla="*/ 10080625 w 4"/>
              <a:gd name="T5" fmla="*/ 10080625 h 6"/>
              <a:gd name="T6" fmla="*/ 5040313 w 4"/>
              <a:gd name="T7" fmla="*/ 5040313 h 6"/>
              <a:gd name="T8" fmla="*/ 0 w 4"/>
              <a:gd name="T9" fmla="*/ 0 h 6"/>
              <a:gd name="T10" fmla="*/ 0 w 4"/>
              <a:gd name="T11" fmla="*/ 5040313 h 6"/>
              <a:gd name="T12" fmla="*/ 0 w 4"/>
              <a:gd name="T13" fmla="*/ 10080625 h 6"/>
              <a:gd name="T14" fmla="*/ 5040313 w 4"/>
              <a:gd name="T15" fmla="*/ 15120938 h 6"/>
              <a:gd name="T16" fmla="*/ 10080625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1" name="Freeform 1868"/>
          <p:cNvSpPr>
            <a:spLocks/>
          </p:cNvSpPr>
          <p:nvPr/>
        </p:nvSpPr>
        <p:spPr bwMode="auto">
          <a:xfrm>
            <a:off x="1100141" y="2312990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2" name="Freeform 1869"/>
          <p:cNvSpPr>
            <a:spLocks/>
          </p:cNvSpPr>
          <p:nvPr/>
        </p:nvSpPr>
        <p:spPr bwMode="auto">
          <a:xfrm>
            <a:off x="1100141" y="2312990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3" name="Freeform 1870"/>
          <p:cNvSpPr>
            <a:spLocks/>
          </p:cNvSpPr>
          <p:nvPr/>
        </p:nvSpPr>
        <p:spPr bwMode="auto">
          <a:xfrm>
            <a:off x="1103316" y="22875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4" name="Freeform 1871"/>
          <p:cNvSpPr>
            <a:spLocks/>
          </p:cNvSpPr>
          <p:nvPr/>
        </p:nvSpPr>
        <p:spPr bwMode="auto">
          <a:xfrm>
            <a:off x="1103316" y="22875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5" name="Freeform 1872"/>
          <p:cNvSpPr>
            <a:spLocks/>
          </p:cNvSpPr>
          <p:nvPr/>
        </p:nvSpPr>
        <p:spPr bwMode="auto">
          <a:xfrm>
            <a:off x="1106491" y="2332038"/>
            <a:ext cx="3175" cy="6351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10080625 h 4"/>
              <a:gd name="T10" fmla="*/ 5040313 w 2"/>
              <a:gd name="T11" fmla="*/ 5040313 h 4"/>
              <a:gd name="T12" fmla="*/ 0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6" name="Freeform 1873"/>
          <p:cNvSpPr>
            <a:spLocks/>
          </p:cNvSpPr>
          <p:nvPr/>
        </p:nvSpPr>
        <p:spPr bwMode="auto">
          <a:xfrm>
            <a:off x="1106491" y="2332038"/>
            <a:ext cx="3175" cy="6351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10080625 h 4"/>
              <a:gd name="T10" fmla="*/ 5040313 w 2"/>
              <a:gd name="T11" fmla="*/ 5040313 h 4"/>
              <a:gd name="T12" fmla="*/ 0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7" name="Freeform 1874"/>
          <p:cNvSpPr>
            <a:spLocks/>
          </p:cNvSpPr>
          <p:nvPr/>
        </p:nvSpPr>
        <p:spPr bwMode="auto">
          <a:xfrm>
            <a:off x="1106491" y="22875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8" name="Freeform 1875"/>
          <p:cNvSpPr>
            <a:spLocks/>
          </p:cNvSpPr>
          <p:nvPr/>
        </p:nvSpPr>
        <p:spPr bwMode="auto">
          <a:xfrm>
            <a:off x="1106491" y="22875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19" name="Freeform 1876"/>
          <p:cNvSpPr>
            <a:spLocks/>
          </p:cNvSpPr>
          <p:nvPr/>
        </p:nvSpPr>
        <p:spPr bwMode="auto">
          <a:xfrm>
            <a:off x="1109666" y="2328863"/>
            <a:ext cx="3175" cy="6351"/>
          </a:xfrm>
          <a:custGeom>
            <a:avLst/>
            <a:gdLst>
              <a:gd name="T0" fmla="*/ 0 w 2"/>
              <a:gd name="T1" fmla="*/ 0 h 4"/>
              <a:gd name="T2" fmla="*/ 0 w 2"/>
              <a:gd name="T3" fmla="*/ 5040313 h 4"/>
              <a:gd name="T4" fmla="*/ 5040313 w 2"/>
              <a:gd name="T5" fmla="*/ 10080625 h 4"/>
              <a:gd name="T6" fmla="*/ 5040313 w 2"/>
              <a:gd name="T7" fmla="*/ 5040313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0" name="Freeform 1877"/>
          <p:cNvSpPr>
            <a:spLocks/>
          </p:cNvSpPr>
          <p:nvPr/>
        </p:nvSpPr>
        <p:spPr bwMode="auto">
          <a:xfrm>
            <a:off x="1109666" y="2328863"/>
            <a:ext cx="3175" cy="6351"/>
          </a:xfrm>
          <a:custGeom>
            <a:avLst/>
            <a:gdLst>
              <a:gd name="T0" fmla="*/ 0 w 2"/>
              <a:gd name="T1" fmla="*/ 0 h 4"/>
              <a:gd name="T2" fmla="*/ 0 w 2"/>
              <a:gd name="T3" fmla="*/ 5040313 h 4"/>
              <a:gd name="T4" fmla="*/ 5040313 w 2"/>
              <a:gd name="T5" fmla="*/ 10080625 h 4"/>
              <a:gd name="T6" fmla="*/ 5040313 w 2"/>
              <a:gd name="T7" fmla="*/ 5040313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1" name="Freeform 1878"/>
          <p:cNvSpPr>
            <a:spLocks/>
          </p:cNvSpPr>
          <p:nvPr/>
        </p:nvSpPr>
        <p:spPr bwMode="auto">
          <a:xfrm>
            <a:off x="1109666" y="23415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2" name="Freeform 1879"/>
          <p:cNvSpPr>
            <a:spLocks/>
          </p:cNvSpPr>
          <p:nvPr/>
        </p:nvSpPr>
        <p:spPr bwMode="auto">
          <a:xfrm>
            <a:off x="1109666" y="23415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3" name="Freeform 1880"/>
          <p:cNvSpPr>
            <a:spLocks/>
          </p:cNvSpPr>
          <p:nvPr/>
        </p:nvSpPr>
        <p:spPr bwMode="auto">
          <a:xfrm>
            <a:off x="1109663" y="2306639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0 h 2"/>
              <a:gd name="T10" fmla="*/ 10080625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4" name="Freeform 1881"/>
          <p:cNvSpPr>
            <a:spLocks/>
          </p:cNvSpPr>
          <p:nvPr/>
        </p:nvSpPr>
        <p:spPr bwMode="auto">
          <a:xfrm>
            <a:off x="1109663" y="2306639"/>
            <a:ext cx="6350" cy="3175"/>
          </a:xfrm>
          <a:custGeom>
            <a:avLst/>
            <a:gdLst>
              <a:gd name="T0" fmla="*/ 10080625 w 4"/>
              <a:gd name="T1" fmla="*/ 0 h 2"/>
              <a:gd name="T2" fmla="*/ 10080625 w 4"/>
              <a:gd name="T3" fmla="*/ 0 h 2"/>
              <a:gd name="T4" fmla="*/ 5040313 w 4"/>
              <a:gd name="T5" fmla="*/ 0 h 2"/>
              <a:gd name="T6" fmla="*/ 0 w 4"/>
              <a:gd name="T7" fmla="*/ 5040313 h 2"/>
              <a:gd name="T8" fmla="*/ 5040313 w 4"/>
              <a:gd name="T9" fmla="*/ 0 h 2"/>
              <a:gd name="T10" fmla="*/ 10080625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5" name="Freeform 1882"/>
          <p:cNvSpPr>
            <a:spLocks/>
          </p:cNvSpPr>
          <p:nvPr/>
        </p:nvSpPr>
        <p:spPr bwMode="auto">
          <a:xfrm>
            <a:off x="1116016" y="2338389"/>
            <a:ext cx="3175" cy="6351"/>
          </a:xfrm>
          <a:custGeom>
            <a:avLst/>
            <a:gdLst>
              <a:gd name="T0" fmla="*/ 5040313 w 2"/>
              <a:gd name="T1" fmla="*/ 0 h 4"/>
              <a:gd name="T2" fmla="*/ 0 w 2"/>
              <a:gd name="T3" fmla="*/ 5040313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6" name="Freeform 1883"/>
          <p:cNvSpPr>
            <a:spLocks/>
          </p:cNvSpPr>
          <p:nvPr/>
        </p:nvSpPr>
        <p:spPr bwMode="auto">
          <a:xfrm>
            <a:off x="1116016" y="2338389"/>
            <a:ext cx="3175" cy="6351"/>
          </a:xfrm>
          <a:custGeom>
            <a:avLst/>
            <a:gdLst>
              <a:gd name="T0" fmla="*/ 5040313 w 2"/>
              <a:gd name="T1" fmla="*/ 0 h 4"/>
              <a:gd name="T2" fmla="*/ 0 w 2"/>
              <a:gd name="T3" fmla="*/ 5040313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7" name="Freeform 1884"/>
          <p:cNvSpPr>
            <a:spLocks/>
          </p:cNvSpPr>
          <p:nvPr/>
        </p:nvSpPr>
        <p:spPr bwMode="auto">
          <a:xfrm>
            <a:off x="1116013" y="2344739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8" name="Freeform 1885"/>
          <p:cNvSpPr>
            <a:spLocks/>
          </p:cNvSpPr>
          <p:nvPr/>
        </p:nvSpPr>
        <p:spPr bwMode="auto">
          <a:xfrm>
            <a:off x="1116013" y="2344739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29" name="Freeform 1886"/>
          <p:cNvSpPr>
            <a:spLocks/>
          </p:cNvSpPr>
          <p:nvPr/>
        </p:nvSpPr>
        <p:spPr bwMode="auto">
          <a:xfrm>
            <a:off x="1122366" y="2316165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0" name="Freeform 1887"/>
          <p:cNvSpPr>
            <a:spLocks/>
          </p:cNvSpPr>
          <p:nvPr/>
        </p:nvSpPr>
        <p:spPr bwMode="auto">
          <a:xfrm>
            <a:off x="1122366" y="2316165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1" name="Freeform 1888"/>
          <p:cNvSpPr>
            <a:spLocks/>
          </p:cNvSpPr>
          <p:nvPr/>
        </p:nvSpPr>
        <p:spPr bwMode="auto">
          <a:xfrm>
            <a:off x="1122366" y="23129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2" name="Freeform 1889"/>
          <p:cNvSpPr>
            <a:spLocks/>
          </p:cNvSpPr>
          <p:nvPr/>
        </p:nvSpPr>
        <p:spPr bwMode="auto">
          <a:xfrm>
            <a:off x="1122366" y="23129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3" name="Freeform 1890"/>
          <p:cNvSpPr>
            <a:spLocks/>
          </p:cNvSpPr>
          <p:nvPr/>
        </p:nvSpPr>
        <p:spPr bwMode="auto">
          <a:xfrm>
            <a:off x="1125538" y="2338390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4" name="Freeform 1891"/>
          <p:cNvSpPr>
            <a:spLocks/>
          </p:cNvSpPr>
          <p:nvPr/>
        </p:nvSpPr>
        <p:spPr bwMode="auto">
          <a:xfrm>
            <a:off x="1125538" y="2338390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5" name="Freeform 1892"/>
          <p:cNvSpPr>
            <a:spLocks/>
          </p:cNvSpPr>
          <p:nvPr/>
        </p:nvSpPr>
        <p:spPr bwMode="auto">
          <a:xfrm>
            <a:off x="1039815" y="2300288"/>
            <a:ext cx="9525" cy="9525"/>
          </a:xfrm>
          <a:custGeom>
            <a:avLst/>
            <a:gdLst>
              <a:gd name="T0" fmla="*/ 15120938 w 6"/>
              <a:gd name="T1" fmla="*/ 0 h 6"/>
              <a:gd name="T2" fmla="*/ 10080625 w 6"/>
              <a:gd name="T3" fmla="*/ 5040313 h 6"/>
              <a:gd name="T4" fmla="*/ 10080625 w 6"/>
              <a:gd name="T5" fmla="*/ 5040313 h 6"/>
              <a:gd name="T6" fmla="*/ 5040313 w 6"/>
              <a:gd name="T7" fmla="*/ 10080625 h 6"/>
              <a:gd name="T8" fmla="*/ 0 w 6"/>
              <a:gd name="T9" fmla="*/ 15120938 h 6"/>
              <a:gd name="T10" fmla="*/ 5040313 w 6"/>
              <a:gd name="T11" fmla="*/ 15120938 h 6"/>
              <a:gd name="T12" fmla="*/ 10080625 w 6"/>
              <a:gd name="T13" fmla="*/ 15120938 h 6"/>
              <a:gd name="T14" fmla="*/ 15120938 w 6"/>
              <a:gd name="T15" fmla="*/ 5040313 h 6"/>
              <a:gd name="T16" fmla="*/ 15120938 w 6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6" name="Freeform 1893"/>
          <p:cNvSpPr>
            <a:spLocks/>
          </p:cNvSpPr>
          <p:nvPr/>
        </p:nvSpPr>
        <p:spPr bwMode="auto">
          <a:xfrm>
            <a:off x="1039815" y="2300288"/>
            <a:ext cx="9525" cy="9525"/>
          </a:xfrm>
          <a:custGeom>
            <a:avLst/>
            <a:gdLst>
              <a:gd name="T0" fmla="*/ 15120938 w 6"/>
              <a:gd name="T1" fmla="*/ 0 h 6"/>
              <a:gd name="T2" fmla="*/ 10080625 w 6"/>
              <a:gd name="T3" fmla="*/ 5040313 h 6"/>
              <a:gd name="T4" fmla="*/ 10080625 w 6"/>
              <a:gd name="T5" fmla="*/ 5040313 h 6"/>
              <a:gd name="T6" fmla="*/ 5040313 w 6"/>
              <a:gd name="T7" fmla="*/ 10080625 h 6"/>
              <a:gd name="T8" fmla="*/ 0 w 6"/>
              <a:gd name="T9" fmla="*/ 15120938 h 6"/>
              <a:gd name="T10" fmla="*/ 5040313 w 6"/>
              <a:gd name="T11" fmla="*/ 15120938 h 6"/>
              <a:gd name="T12" fmla="*/ 10080625 w 6"/>
              <a:gd name="T13" fmla="*/ 15120938 h 6"/>
              <a:gd name="T14" fmla="*/ 15120938 w 6"/>
              <a:gd name="T15" fmla="*/ 5040313 h 6"/>
              <a:gd name="T16" fmla="*/ 15120938 w 6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6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7" name="Freeform 1894"/>
          <p:cNvSpPr>
            <a:spLocks/>
          </p:cNvSpPr>
          <p:nvPr/>
        </p:nvSpPr>
        <p:spPr bwMode="auto">
          <a:xfrm>
            <a:off x="1049341" y="23161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8" name="Freeform 1895"/>
          <p:cNvSpPr>
            <a:spLocks/>
          </p:cNvSpPr>
          <p:nvPr/>
        </p:nvSpPr>
        <p:spPr bwMode="auto">
          <a:xfrm>
            <a:off x="1049341" y="23161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39" name="Freeform 1896"/>
          <p:cNvSpPr>
            <a:spLocks/>
          </p:cNvSpPr>
          <p:nvPr/>
        </p:nvSpPr>
        <p:spPr bwMode="auto">
          <a:xfrm>
            <a:off x="1055688" y="2322514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0" name="Freeform 1897"/>
          <p:cNvSpPr>
            <a:spLocks/>
          </p:cNvSpPr>
          <p:nvPr/>
        </p:nvSpPr>
        <p:spPr bwMode="auto">
          <a:xfrm>
            <a:off x="1055688" y="2322514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1" name="Freeform 1898"/>
          <p:cNvSpPr>
            <a:spLocks/>
          </p:cNvSpPr>
          <p:nvPr/>
        </p:nvSpPr>
        <p:spPr bwMode="auto">
          <a:xfrm>
            <a:off x="1055688" y="2243139"/>
            <a:ext cx="6350" cy="9525"/>
          </a:xfrm>
          <a:custGeom>
            <a:avLst/>
            <a:gdLst>
              <a:gd name="T0" fmla="*/ 10080625 w 4"/>
              <a:gd name="T1" fmla="*/ 0 h 6"/>
              <a:gd name="T2" fmla="*/ 10080625 w 4"/>
              <a:gd name="T3" fmla="*/ 0 h 6"/>
              <a:gd name="T4" fmla="*/ 10080625 w 4"/>
              <a:gd name="T5" fmla="*/ 0 h 6"/>
              <a:gd name="T6" fmla="*/ 5040313 w 4"/>
              <a:gd name="T7" fmla="*/ 5040313 h 6"/>
              <a:gd name="T8" fmla="*/ 0 w 4"/>
              <a:gd name="T9" fmla="*/ 10080625 h 6"/>
              <a:gd name="T10" fmla="*/ 0 w 4"/>
              <a:gd name="T11" fmla="*/ 15120938 h 6"/>
              <a:gd name="T12" fmla="*/ 5040313 w 4"/>
              <a:gd name="T13" fmla="*/ 15120938 h 6"/>
              <a:gd name="T14" fmla="*/ 10080625 w 4"/>
              <a:gd name="T15" fmla="*/ 10080625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2" name="Freeform 1899"/>
          <p:cNvSpPr>
            <a:spLocks/>
          </p:cNvSpPr>
          <p:nvPr/>
        </p:nvSpPr>
        <p:spPr bwMode="auto">
          <a:xfrm>
            <a:off x="1055688" y="2243139"/>
            <a:ext cx="6350" cy="9525"/>
          </a:xfrm>
          <a:custGeom>
            <a:avLst/>
            <a:gdLst>
              <a:gd name="T0" fmla="*/ 10080625 w 4"/>
              <a:gd name="T1" fmla="*/ 0 h 6"/>
              <a:gd name="T2" fmla="*/ 10080625 w 4"/>
              <a:gd name="T3" fmla="*/ 0 h 6"/>
              <a:gd name="T4" fmla="*/ 10080625 w 4"/>
              <a:gd name="T5" fmla="*/ 0 h 6"/>
              <a:gd name="T6" fmla="*/ 5040313 w 4"/>
              <a:gd name="T7" fmla="*/ 5040313 h 6"/>
              <a:gd name="T8" fmla="*/ 0 w 4"/>
              <a:gd name="T9" fmla="*/ 10080625 h 6"/>
              <a:gd name="T10" fmla="*/ 0 w 4"/>
              <a:gd name="T11" fmla="*/ 15120938 h 6"/>
              <a:gd name="T12" fmla="*/ 5040313 w 4"/>
              <a:gd name="T13" fmla="*/ 15120938 h 6"/>
              <a:gd name="T14" fmla="*/ 10080625 w 4"/>
              <a:gd name="T15" fmla="*/ 10080625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3" name="Freeform 1900"/>
          <p:cNvSpPr>
            <a:spLocks/>
          </p:cNvSpPr>
          <p:nvPr/>
        </p:nvSpPr>
        <p:spPr bwMode="auto">
          <a:xfrm>
            <a:off x="1058866" y="227806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4" name="Freeform 1901"/>
          <p:cNvSpPr>
            <a:spLocks/>
          </p:cNvSpPr>
          <p:nvPr/>
        </p:nvSpPr>
        <p:spPr bwMode="auto">
          <a:xfrm>
            <a:off x="1058866" y="227806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5" name="Freeform 1902"/>
          <p:cNvSpPr>
            <a:spLocks/>
          </p:cNvSpPr>
          <p:nvPr/>
        </p:nvSpPr>
        <p:spPr bwMode="auto">
          <a:xfrm>
            <a:off x="1062038" y="2214564"/>
            <a:ext cx="12700" cy="9525"/>
          </a:xfrm>
          <a:custGeom>
            <a:avLst/>
            <a:gdLst>
              <a:gd name="T0" fmla="*/ 10080625 w 8"/>
              <a:gd name="T1" fmla="*/ 10080625 h 6"/>
              <a:gd name="T2" fmla="*/ 10080625 w 8"/>
              <a:gd name="T3" fmla="*/ 10080625 h 6"/>
              <a:gd name="T4" fmla="*/ 10080625 w 8"/>
              <a:gd name="T5" fmla="*/ 10080625 h 6"/>
              <a:gd name="T6" fmla="*/ 15120938 w 8"/>
              <a:gd name="T7" fmla="*/ 10080625 h 6"/>
              <a:gd name="T8" fmla="*/ 15120938 w 8"/>
              <a:gd name="T9" fmla="*/ 5040313 h 6"/>
              <a:gd name="T10" fmla="*/ 20161250 w 8"/>
              <a:gd name="T11" fmla="*/ 0 h 6"/>
              <a:gd name="T12" fmla="*/ 20161250 w 8"/>
              <a:gd name="T13" fmla="*/ 0 h 6"/>
              <a:gd name="T14" fmla="*/ 10080625 w 8"/>
              <a:gd name="T15" fmla="*/ 5040313 h 6"/>
              <a:gd name="T16" fmla="*/ 5040313 w 8"/>
              <a:gd name="T17" fmla="*/ 5040313 h 6"/>
              <a:gd name="T18" fmla="*/ 10080625 w 8"/>
              <a:gd name="T19" fmla="*/ 10080625 h 6"/>
              <a:gd name="T20" fmla="*/ 5040313 w 8"/>
              <a:gd name="T21" fmla="*/ 10080625 h 6"/>
              <a:gd name="T22" fmla="*/ 0 w 8"/>
              <a:gd name="T23" fmla="*/ 15120938 h 6"/>
              <a:gd name="T24" fmla="*/ 0 w 8"/>
              <a:gd name="T25" fmla="*/ 15120938 h 6"/>
              <a:gd name="T26" fmla="*/ 5040313 w 8"/>
              <a:gd name="T27" fmla="*/ 15120938 h 6"/>
              <a:gd name="T28" fmla="*/ 10080625 w 8"/>
              <a:gd name="T29" fmla="*/ 10080625 h 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6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lnTo>
                  <a:pt x="4" y="2"/>
                </a:lnTo>
                <a:lnTo>
                  <a:pt x="2" y="2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6" name="Freeform 1903"/>
          <p:cNvSpPr>
            <a:spLocks/>
          </p:cNvSpPr>
          <p:nvPr/>
        </p:nvSpPr>
        <p:spPr bwMode="auto">
          <a:xfrm>
            <a:off x="1062038" y="2214564"/>
            <a:ext cx="12700" cy="9525"/>
          </a:xfrm>
          <a:custGeom>
            <a:avLst/>
            <a:gdLst>
              <a:gd name="T0" fmla="*/ 10080625 w 8"/>
              <a:gd name="T1" fmla="*/ 10080625 h 6"/>
              <a:gd name="T2" fmla="*/ 10080625 w 8"/>
              <a:gd name="T3" fmla="*/ 10080625 h 6"/>
              <a:gd name="T4" fmla="*/ 10080625 w 8"/>
              <a:gd name="T5" fmla="*/ 10080625 h 6"/>
              <a:gd name="T6" fmla="*/ 15120938 w 8"/>
              <a:gd name="T7" fmla="*/ 10080625 h 6"/>
              <a:gd name="T8" fmla="*/ 15120938 w 8"/>
              <a:gd name="T9" fmla="*/ 5040313 h 6"/>
              <a:gd name="T10" fmla="*/ 20161250 w 8"/>
              <a:gd name="T11" fmla="*/ 0 h 6"/>
              <a:gd name="T12" fmla="*/ 20161250 w 8"/>
              <a:gd name="T13" fmla="*/ 0 h 6"/>
              <a:gd name="T14" fmla="*/ 10080625 w 8"/>
              <a:gd name="T15" fmla="*/ 5040313 h 6"/>
              <a:gd name="T16" fmla="*/ 5040313 w 8"/>
              <a:gd name="T17" fmla="*/ 5040313 h 6"/>
              <a:gd name="T18" fmla="*/ 10080625 w 8"/>
              <a:gd name="T19" fmla="*/ 10080625 h 6"/>
              <a:gd name="T20" fmla="*/ 5040313 w 8"/>
              <a:gd name="T21" fmla="*/ 10080625 h 6"/>
              <a:gd name="T22" fmla="*/ 0 w 8"/>
              <a:gd name="T23" fmla="*/ 15120938 h 6"/>
              <a:gd name="T24" fmla="*/ 0 w 8"/>
              <a:gd name="T25" fmla="*/ 15120938 h 6"/>
              <a:gd name="T26" fmla="*/ 5040313 w 8"/>
              <a:gd name="T27" fmla="*/ 15120938 h 6"/>
              <a:gd name="T28" fmla="*/ 10080625 w 8"/>
              <a:gd name="T29" fmla="*/ 10080625 h 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6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lnTo>
                  <a:pt x="4" y="2"/>
                </a:lnTo>
                <a:lnTo>
                  <a:pt x="2" y="2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7" name="Freeform 1904"/>
          <p:cNvSpPr>
            <a:spLocks/>
          </p:cNvSpPr>
          <p:nvPr/>
        </p:nvSpPr>
        <p:spPr bwMode="auto">
          <a:xfrm>
            <a:off x="1062038" y="2233614"/>
            <a:ext cx="12700" cy="9525"/>
          </a:xfrm>
          <a:custGeom>
            <a:avLst/>
            <a:gdLst>
              <a:gd name="T0" fmla="*/ 20161250 w 8"/>
              <a:gd name="T1" fmla="*/ 0 h 6"/>
              <a:gd name="T2" fmla="*/ 15120938 w 8"/>
              <a:gd name="T3" fmla="*/ 0 h 6"/>
              <a:gd name="T4" fmla="*/ 10080625 w 8"/>
              <a:gd name="T5" fmla="*/ 0 h 6"/>
              <a:gd name="T6" fmla="*/ 5040313 w 8"/>
              <a:gd name="T7" fmla="*/ 0 h 6"/>
              <a:gd name="T8" fmla="*/ 5040313 w 8"/>
              <a:gd name="T9" fmla="*/ 5040313 h 6"/>
              <a:gd name="T10" fmla="*/ 5040313 w 8"/>
              <a:gd name="T11" fmla="*/ 10080625 h 6"/>
              <a:gd name="T12" fmla="*/ 0 w 8"/>
              <a:gd name="T13" fmla="*/ 15120938 h 6"/>
              <a:gd name="T14" fmla="*/ 5040313 w 8"/>
              <a:gd name="T15" fmla="*/ 10080625 h 6"/>
              <a:gd name="T16" fmla="*/ 10080625 w 8"/>
              <a:gd name="T17" fmla="*/ 10080625 h 6"/>
              <a:gd name="T18" fmla="*/ 15120938 w 8"/>
              <a:gd name="T19" fmla="*/ 5040313 h 6"/>
              <a:gd name="T20" fmla="*/ 20161250 w 8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8" name="Freeform 1905"/>
          <p:cNvSpPr>
            <a:spLocks/>
          </p:cNvSpPr>
          <p:nvPr/>
        </p:nvSpPr>
        <p:spPr bwMode="auto">
          <a:xfrm>
            <a:off x="1062038" y="2233614"/>
            <a:ext cx="12700" cy="9525"/>
          </a:xfrm>
          <a:custGeom>
            <a:avLst/>
            <a:gdLst>
              <a:gd name="T0" fmla="*/ 20161250 w 8"/>
              <a:gd name="T1" fmla="*/ 0 h 6"/>
              <a:gd name="T2" fmla="*/ 15120938 w 8"/>
              <a:gd name="T3" fmla="*/ 0 h 6"/>
              <a:gd name="T4" fmla="*/ 10080625 w 8"/>
              <a:gd name="T5" fmla="*/ 0 h 6"/>
              <a:gd name="T6" fmla="*/ 5040313 w 8"/>
              <a:gd name="T7" fmla="*/ 0 h 6"/>
              <a:gd name="T8" fmla="*/ 5040313 w 8"/>
              <a:gd name="T9" fmla="*/ 5040313 h 6"/>
              <a:gd name="T10" fmla="*/ 5040313 w 8"/>
              <a:gd name="T11" fmla="*/ 10080625 h 6"/>
              <a:gd name="T12" fmla="*/ 0 w 8"/>
              <a:gd name="T13" fmla="*/ 15120938 h 6"/>
              <a:gd name="T14" fmla="*/ 5040313 w 8"/>
              <a:gd name="T15" fmla="*/ 10080625 h 6"/>
              <a:gd name="T16" fmla="*/ 10080625 w 8"/>
              <a:gd name="T17" fmla="*/ 10080625 h 6"/>
              <a:gd name="T18" fmla="*/ 15120938 w 8"/>
              <a:gd name="T19" fmla="*/ 5040313 h 6"/>
              <a:gd name="T20" fmla="*/ 20161250 w 8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6">
                <a:moveTo>
                  <a:pt x="8" y="0"/>
                </a:move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49" name="Freeform 1906"/>
          <p:cNvSpPr>
            <a:spLocks/>
          </p:cNvSpPr>
          <p:nvPr/>
        </p:nvSpPr>
        <p:spPr bwMode="auto">
          <a:xfrm>
            <a:off x="1065213" y="2173288"/>
            <a:ext cx="6350" cy="22225"/>
          </a:xfrm>
          <a:custGeom>
            <a:avLst/>
            <a:gdLst>
              <a:gd name="T0" fmla="*/ 0 w 4"/>
              <a:gd name="T1" fmla="*/ 20161250 h 14"/>
              <a:gd name="T2" fmla="*/ 0 w 4"/>
              <a:gd name="T3" fmla="*/ 15120938 h 14"/>
              <a:gd name="T4" fmla="*/ 0 w 4"/>
              <a:gd name="T5" fmla="*/ 20161250 h 14"/>
              <a:gd name="T6" fmla="*/ 0 w 4"/>
              <a:gd name="T7" fmla="*/ 25201563 h 14"/>
              <a:gd name="T8" fmla="*/ 0 w 4"/>
              <a:gd name="T9" fmla="*/ 30241875 h 14"/>
              <a:gd name="T10" fmla="*/ 0 w 4"/>
              <a:gd name="T11" fmla="*/ 35282188 h 14"/>
              <a:gd name="T12" fmla="*/ 5040313 w 4"/>
              <a:gd name="T13" fmla="*/ 35282188 h 14"/>
              <a:gd name="T14" fmla="*/ 10080625 w 4"/>
              <a:gd name="T15" fmla="*/ 30241875 h 14"/>
              <a:gd name="T16" fmla="*/ 10080625 w 4"/>
              <a:gd name="T17" fmla="*/ 25201563 h 14"/>
              <a:gd name="T18" fmla="*/ 10080625 w 4"/>
              <a:gd name="T19" fmla="*/ 25201563 h 14"/>
              <a:gd name="T20" fmla="*/ 10080625 w 4"/>
              <a:gd name="T21" fmla="*/ 25201563 h 14"/>
              <a:gd name="T22" fmla="*/ 10080625 w 4"/>
              <a:gd name="T23" fmla="*/ 20161250 h 14"/>
              <a:gd name="T24" fmla="*/ 10080625 w 4"/>
              <a:gd name="T25" fmla="*/ 15120938 h 14"/>
              <a:gd name="T26" fmla="*/ 10080625 w 4"/>
              <a:gd name="T27" fmla="*/ 10080625 h 14"/>
              <a:gd name="T28" fmla="*/ 10080625 w 4"/>
              <a:gd name="T29" fmla="*/ 5040313 h 14"/>
              <a:gd name="T30" fmla="*/ 5040313 w 4"/>
              <a:gd name="T31" fmla="*/ 0 h 14"/>
              <a:gd name="T32" fmla="*/ 0 w 4"/>
              <a:gd name="T33" fmla="*/ 5040313 h 14"/>
              <a:gd name="T34" fmla="*/ 0 w 4"/>
              <a:gd name="T35" fmla="*/ 10080625 h 14"/>
              <a:gd name="T36" fmla="*/ 0 w 4"/>
              <a:gd name="T37" fmla="*/ 10080625 h 14"/>
              <a:gd name="T38" fmla="*/ 0 w 4"/>
              <a:gd name="T39" fmla="*/ 15120938 h 14"/>
              <a:gd name="T40" fmla="*/ 0 w 4"/>
              <a:gd name="T41" fmla="*/ 15120938 h 14"/>
              <a:gd name="T42" fmla="*/ 0 w 4"/>
              <a:gd name="T43" fmla="*/ 2016125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" h="14">
                <a:moveTo>
                  <a:pt x="0" y="8"/>
                </a:move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0" name="Freeform 1907"/>
          <p:cNvSpPr>
            <a:spLocks/>
          </p:cNvSpPr>
          <p:nvPr/>
        </p:nvSpPr>
        <p:spPr bwMode="auto">
          <a:xfrm>
            <a:off x="1065213" y="2173288"/>
            <a:ext cx="6350" cy="22225"/>
          </a:xfrm>
          <a:custGeom>
            <a:avLst/>
            <a:gdLst>
              <a:gd name="T0" fmla="*/ 0 w 4"/>
              <a:gd name="T1" fmla="*/ 20161250 h 14"/>
              <a:gd name="T2" fmla="*/ 0 w 4"/>
              <a:gd name="T3" fmla="*/ 15120938 h 14"/>
              <a:gd name="T4" fmla="*/ 0 w 4"/>
              <a:gd name="T5" fmla="*/ 20161250 h 14"/>
              <a:gd name="T6" fmla="*/ 0 w 4"/>
              <a:gd name="T7" fmla="*/ 25201563 h 14"/>
              <a:gd name="T8" fmla="*/ 0 w 4"/>
              <a:gd name="T9" fmla="*/ 30241875 h 14"/>
              <a:gd name="T10" fmla="*/ 0 w 4"/>
              <a:gd name="T11" fmla="*/ 35282188 h 14"/>
              <a:gd name="T12" fmla="*/ 5040313 w 4"/>
              <a:gd name="T13" fmla="*/ 35282188 h 14"/>
              <a:gd name="T14" fmla="*/ 10080625 w 4"/>
              <a:gd name="T15" fmla="*/ 30241875 h 14"/>
              <a:gd name="T16" fmla="*/ 10080625 w 4"/>
              <a:gd name="T17" fmla="*/ 25201563 h 14"/>
              <a:gd name="T18" fmla="*/ 10080625 w 4"/>
              <a:gd name="T19" fmla="*/ 25201563 h 14"/>
              <a:gd name="T20" fmla="*/ 10080625 w 4"/>
              <a:gd name="T21" fmla="*/ 25201563 h 14"/>
              <a:gd name="T22" fmla="*/ 10080625 w 4"/>
              <a:gd name="T23" fmla="*/ 20161250 h 14"/>
              <a:gd name="T24" fmla="*/ 10080625 w 4"/>
              <a:gd name="T25" fmla="*/ 15120938 h 14"/>
              <a:gd name="T26" fmla="*/ 10080625 w 4"/>
              <a:gd name="T27" fmla="*/ 10080625 h 14"/>
              <a:gd name="T28" fmla="*/ 10080625 w 4"/>
              <a:gd name="T29" fmla="*/ 5040313 h 14"/>
              <a:gd name="T30" fmla="*/ 5040313 w 4"/>
              <a:gd name="T31" fmla="*/ 0 h 14"/>
              <a:gd name="T32" fmla="*/ 0 w 4"/>
              <a:gd name="T33" fmla="*/ 5040313 h 14"/>
              <a:gd name="T34" fmla="*/ 0 w 4"/>
              <a:gd name="T35" fmla="*/ 10080625 h 14"/>
              <a:gd name="T36" fmla="*/ 0 w 4"/>
              <a:gd name="T37" fmla="*/ 10080625 h 14"/>
              <a:gd name="T38" fmla="*/ 0 w 4"/>
              <a:gd name="T39" fmla="*/ 15120938 h 14"/>
              <a:gd name="T40" fmla="*/ 0 w 4"/>
              <a:gd name="T41" fmla="*/ 15120938 h 14"/>
              <a:gd name="T42" fmla="*/ 0 w 4"/>
              <a:gd name="T43" fmla="*/ 2016125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" h="14">
                <a:moveTo>
                  <a:pt x="0" y="8"/>
                </a:move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1" name="Freeform 1908"/>
          <p:cNvSpPr>
            <a:spLocks/>
          </p:cNvSpPr>
          <p:nvPr/>
        </p:nvSpPr>
        <p:spPr bwMode="auto">
          <a:xfrm>
            <a:off x="1065213" y="2227265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2" name="Freeform 1909"/>
          <p:cNvSpPr>
            <a:spLocks/>
          </p:cNvSpPr>
          <p:nvPr/>
        </p:nvSpPr>
        <p:spPr bwMode="auto">
          <a:xfrm>
            <a:off x="1065213" y="2227265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3" name="Freeform 1910"/>
          <p:cNvSpPr>
            <a:spLocks/>
          </p:cNvSpPr>
          <p:nvPr/>
        </p:nvSpPr>
        <p:spPr bwMode="auto">
          <a:xfrm>
            <a:off x="1068391" y="2230439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w 2"/>
              <a:gd name="T9" fmla="*/ 0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4" name="Freeform 1911"/>
          <p:cNvSpPr>
            <a:spLocks/>
          </p:cNvSpPr>
          <p:nvPr/>
        </p:nvSpPr>
        <p:spPr bwMode="auto">
          <a:xfrm>
            <a:off x="1068391" y="2230439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5040313 h 2"/>
              <a:gd name="T8" fmla="*/ 0 w 2"/>
              <a:gd name="T9" fmla="*/ 0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5" name="Freeform 1912"/>
          <p:cNvSpPr>
            <a:spLocks/>
          </p:cNvSpPr>
          <p:nvPr/>
        </p:nvSpPr>
        <p:spPr bwMode="auto">
          <a:xfrm>
            <a:off x="1068388" y="2271714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0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6" name="Freeform 1913"/>
          <p:cNvSpPr>
            <a:spLocks/>
          </p:cNvSpPr>
          <p:nvPr/>
        </p:nvSpPr>
        <p:spPr bwMode="auto">
          <a:xfrm>
            <a:off x="1068388" y="2271714"/>
            <a:ext cx="6350" cy="3175"/>
          </a:xfrm>
          <a:custGeom>
            <a:avLst/>
            <a:gdLst>
              <a:gd name="T0" fmla="*/ 0 w 4"/>
              <a:gd name="T1" fmla="*/ 5040313 h 2"/>
              <a:gd name="T2" fmla="*/ 5040313 w 4"/>
              <a:gd name="T3" fmla="*/ 0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7" name="Freeform 1914"/>
          <p:cNvSpPr>
            <a:spLocks/>
          </p:cNvSpPr>
          <p:nvPr/>
        </p:nvSpPr>
        <p:spPr bwMode="auto">
          <a:xfrm>
            <a:off x="1068388" y="2192338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5040313 h 4"/>
              <a:gd name="T6" fmla="*/ 0 w 4"/>
              <a:gd name="T7" fmla="*/ 5040313 h 4"/>
              <a:gd name="T8" fmla="*/ 5040313 w 4"/>
              <a:gd name="T9" fmla="*/ 10080625 h 4"/>
              <a:gd name="T10" fmla="*/ 5040313 w 4"/>
              <a:gd name="T11" fmla="*/ 10080625 h 4"/>
              <a:gd name="T12" fmla="*/ 10080625 w 4"/>
              <a:gd name="T13" fmla="*/ 5040313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8" name="Freeform 1915"/>
          <p:cNvSpPr>
            <a:spLocks/>
          </p:cNvSpPr>
          <p:nvPr/>
        </p:nvSpPr>
        <p:spPr bwMode="auto">
          <a:xfrm>
            <a:off x="1068388" y="2192338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5040313 h 4"/>
              <a:gd name="T6" fmla="*/ 0 w 4"/>
              <a:gd name="T7" fmla="*/ 5040313 h 4"/>
              <a:gd name="T8" fmla="*/ 5040313 w 4"/>
              <a:gd name="T9" fmla="*/ 10080625 h 4"/>
              <a:gd name="T10" fmla="*/ 5040313 w 4"/>
              <a:gd name="T11" fmla="*/ 10080625 h 4"/>
              <a:gd name="T12" fmla="*/ 10080625 w 4"/>
              <a:gd name="T13" fmla="*/ 5040313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59" name="Freeform 1916"/>
          <p:cNvSpPr>
            <a:spLocks/>
          </p:cNvSpPr>
          <p:nvPr/>
        </p:nvSpPr>
        <p:spPr bwMode="auto">
          <a:xfrm>
            <a:off x="1068391" y="2278065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0 w 6"/>
              <a:gd name="T5" fmla="*/ 5040313 h 2"/>
              <a:gd name="T6" fmla="*/ 5040313 w 6"/>
              <a:gd name="T7" fmla="*/ 5040313 h 2"/>
              <a:gd name="T8" fmla="*/ 10080625 w 6"/>
              <a:gd name="T9" fmla="*/ 5040313 h 2"/>
              <a:gd name="T10" fmla="*/ 15120938 w 6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0" name="Freeform 1917"/>
          <p:cNvSpPr>
            <a:spLocks/>
          </p:cNvSpPr>
          <p:nvPr/>
        </p:nvSpPr>
        <p:spPr bwMode="auto">
          <a:xfrm>
            <a:off x="1068391" y="2278065"/>
            <a:ext cx="9525" cy="3175"/>
          </a:xfrm>
          <a:custGeom>
            <a:avLst/>
            <a:gdLst>
              <a:gd name="T0" fmla="*/ 15120938 w 6"/>
              <a:gd name="T1" fmla="*/ 0 h 2"/>
              <a:gd name="T2" fmla="*/ 10080625 w 6"/>
              <a:gd name="T3" fmla="*/ 0 h 2"/>
              <a:gd name="T4" fmla="*/ 0 w 6"/>
              <a:gd name="T5" fmla="*/ 5040313 h 2"/>
              <a:gd name="T6" fmla="*/ 5040313 w 6"/>
              <a:gd name="T7" fmla="*/ 5040313 h 2"/>
              <a:gd name="T8" fmla="*/ 10080625 w 6"/>
              <a:gd name="T9" fmla="*/ 5040313 h 2"/>
              <a:gd name="T10" fmla="*/ 15120938 w 6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4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1" name="Freeform 1918"/>
          <p:cNvSpPr>
            <a:spLocks/>
          </p:cNvSpPr>
          <p:nvPr/>
        </p:nvSpPr>
        <p:spPr bwMode="auto">
          <a:xfrm>
            <a:off x="1071566" y="2170114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2" name="Freeform 1919"/>
          <p:cNvSpPr>
            <a:spLocks/>
          </p:cNvSpPr>
          <p:nvPr/>
        </p:nvSpPr>
        <p:spPr bwMode="auto">
          <a:xfrm>
            <a:off x="1071566" y="2170114"/>
            <a:ext cx="3175" cy="3175"/>
          </a:xfrm>
          <a:custGeom>
            <a:avLst/>
            <a:gdLst>
              <a:gd name="T0" fmla="*/ 5040313 w 2"/>
              <a:gd name="T1" fmla="*/ 0 h 2"/>
              <a:gd name="T2" fmla="*/ 0 w 2"/>
              <a:gd name="T3" fmla="*/ 0 h 2"/>
              <a:gd name="T4" fmla="*/ 0 w 2"/>
              <a:gd name="T5" fmla="*/ 5040313 h 2"/>
              <a:gd name="T6" fmla="*/ 5040313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3" name="Freeform 1920"/>
          <p:cNvSpPr>
            <a:spLocks/>
          </p:cNvSpPr>
          <p:nvPr/>
        </p:nvSpPr>
        <p:spPr bwMode="auto">
          <a:xfrm>
            <a:off x="1071563" y="2230439"/>
            <a:ext cx="6350" cy="3175"/>
          </a:xfrm>
          <a:custGeom>
            <a:avLst/>
            <a:gdLst>
              <a:gd name="T0" fmla="*/ 5040313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5040313 w 4"/>
              <a:gd name="T7" fmla="*/ 5040313 h 2"/>
              <a:gd name="T8" fmla="*/ 10080625 w 4"/>
              <a:gd name="T9" fmla="*/ 0 h 2"/>
              <a:gd name="T10" fmla="*/ 5040313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4" name="Freeform 1921"/>
          <p:cNvSpPr>
            <a:spLocks/>
          </p:cNvSpPr>
          <p:nvPr/>
        </p:nvSpPr>
        <p:spPr bwMode="auto">
          <a:xfrm>
            <a:off x="1071563" y="2230439"/>
            <a:ext cx="6350" cy="3175"/>
          </a:xfrm>
          <a:custGeom>
            <a:avLst/>
            <a:gdLst>
              <a:gd name="T0" fmla="*/ 5040313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5040313 w 4"/>
              <a:gd name="T7" fmla="*/ 5040313 h 2"/>
              <a:gd name="T8" fmla="*/ 10080625 w 4"/>
              <a:gd name="T9" fmla="*/ 0 h 2"/>
              <a:gd name="T10" fmla="*/ 5040313 w 4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5" name="Freeform 1922"/>
          <p:cNvSpPr>
            <a:spLocks/>
          </p:cNvSpPr>
          <p:nvPr/>
        </p:nvSpPr>
        <p:spPr bwMode="auto">
          <a:xfrm>
            <a:off x="1071563" y="2271714"/>
            <a:ext cx="12700" cy="6351"/>
          </a:xfrm>
          <a:custGeom>
            <a:avLst/>
            <a:gdLst>
              <a:gd name="T0" fmla="*/ 20161250 w 8"/>
              <a:gd name="T1" fmla="*/ 0 h 4"/>
              <a:gd name="T2" fmla="*/ 20161250 w 8"/>
              <a:gd name="T3" fmla="*/ 0 h 4"/>
              <a:gd name="T4" fmla="*/ 15120938 w 8"/>
              <a:gd name="T5" fmla="*/ 0 h 4"/>
              <a:gd name="T6" fmla="*/ 5040313 w 8"/>
              <a:gd name="T7" fmla="*/ 5040313 h 4"/>
              <a:gd name="T8" fmla="*/ 0 w 8"/>
              <a:gd name="T9" fmla="*/ 10080625 h 4"/>
              <a:gd name="T10" fmla="*/ 5040313 w 8"/>
              <a:gd name="T11" fmla="*/ 10080625 h 4"/>
              <a:gd name="T12" fmla="*/ 10080625 w 8"/>
              <a:gd name="T13" fmla="*/ 10080625 h 4"/>
              <a:gd name="T14" fmla="*/ 15120938 w 8"/>
              <a:gd name="T15" fmla="*/ 10080625 h 4"/>
              <a:gd name="T16" fmla="*/ 20161250 w 8"/>
              <a:gd name="T17" fmla="*/ 5040313 h 4"/>
              <a:gd name="T18" fmla="*/ 20161250 w 8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6" name="Freeform 1923"/>
          <p:cNvSpPr>
            <a:spLocks/>
          </p:cNvSpPr>
          <p:nvPr/>
        </p:nvSpPr>
        <p:spPr bwMode="auto">
          <a:xfrm>
            <a:off x="1071563" y="2271714"/>
            <a:ext cx="12700" cy="6351"/>
          </a:xfrm>
          <a:custGeom>
            <a:avLst/>
            <a:gdLst>
              <a:gd name="T0" fmla="*/ 20161250 w 8"/>
              <a:gd name="T1" fmla="*/ 0 h 4"/>
              <a:gd name="T2" fmla="*/ 20161250 w 8"/>
              <a:gd name="T3" fmla="*/ 0 h 4"/>
              <a:gd name="T4" fmla="*/ 15120938 w 8"/>
              <a:gd name="T5" fmla="*/ 0 h 4"/>
              <a:gd name="T6" fmla="*/ 5040313 w 8"/>
              <a:gd name="T7" fmla="*/ 5040313 h 4"/>
              <a:gd name="T8" fmla="*/ 0 w 8"/>
              <a:gd name="T9" fmla="*/ 10080625 h 4"/>
              <a:gd name="T10" fmla="*/ 5040313 w 8"/>
              <a:gd name="T11" fmla="*/ 10080625 h 4"/>
              <a:gd name="T12" fmla="*/ 10080625 w 8"/>
              <a:gd name="T13" fmla="*/ 10080625 h 4"/>
              <a:gd name="T14" fmla="*/ 15120938 w 8"/>
              <a:gd name="T15" fmla="*/ 10080625 h 4"/>
              <a:gd name="T16" fmla="*/ 20161250 w 8"/>
              <a:gd name="T17" fmla="*/ 5040313 h 4"/>
              <a:gd name="T18" fmla="*/ 20161250 w 8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7" name="Freeform 1924"/>
          <p:cNvSpPr>
            <a:spLocks/>
          </p:cNvSpPr>
          <p:nvPr/>
        </p:nvSpPr>
        <p:spPr bwMode="auto">
          <a:xfrm>
            <a:off x="1071566" y="2274887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8" name="Freeform 1925"/>
          <p:cNvSpPr>
            <a:spLocks/>
          </p:cNvSpPr>
          <p:nvPr/>
        </p:nvSpPr>
        <p:spPr bwMode="auto">
          <a:xfrm>
            <a:off x="1071566" y="2274887"/>
            <a:ext cx="3175" cy="0"/>
          </a:xfrm>
          <a:custGeom>
            <a:avLst/>
            <a:gdLst>
              <a:gd name="T0" fmla="*/ 0 w 2"/>
              <a:gd name="T1" fmla="*/ 0 w 2"/>
              <a:gd name="T2" fmla="*/ 5040313 w 2"/>
              <a:gd name="T3" fmla="*/ 0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69" name="Freeform 1926"/>
          <p:cNvSpPr>
            <a:spLocks/>
          </p:cNvSpPr>
          <p:nvPr/>
        </p:nvSpPr>
        <p:spPr bwMode="auto">
          <a:xfrm>
            <a:off x="1074738" y="2189165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0" name="Freeform 1927"/>
          <p:cNvSpPr>
            <a:spLocks/>
          </p:cNvSpPr>
          <p:nvPr/>
        </p:nvSpPr>
        <p:spPr bwMode="auto">
          <a:xfrm>
            <a:off x="1074738" y="2189165"/>
            <a:ext cx="0" cy="3175"/>
          </a:xfrm>
          <a:custGeom>
            <a:avLst/>
            <a:gdLst>
              <a:gd name="T0" fmla="*/ 0 h 2"/>
              <a:gd name="T1" fmla="*/ 0 h 2"/>
              <a:gd name="T2" fmla="*/ 5040313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1" name="Freeform 1928"/>
          <p:cNvSpPr>
            <a:spLocks/>
          </p:cNvSpPr>
          <p:nvPr/>
        </p:nvSpPr>
        <p:spPr bwMode="auto">
          <a:xfrm>
            <a:off x="1074741" y="2220914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5040313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2" name="Freeform 1929"/>
          <p:cNvSpPr>
            <a:spLocks/>
          </p:cNvSpPr>
          <p:nvPr/>
        </p:nvSpPr>
        <p:spPr bwMode="auto">
          <a:xfrm>
            <a:off x="1074741" y="2220914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5040313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3" name="Freeform 1930"/>
          <p:cNvSpPr>
            <a:spLocks/>
          </p:cNvSpPr>
          <p:nvPr/>
        </p:nvSpPr>
        <p:spPr bwMode="auto">
          <a:xfrm>
            <a:off x="1074741" y="22240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4" name="Freeform 1931"/>
          <p:cNvSpPr>
            <a:spLocks/>
          </p:cNvSpPr>
          <p:nvPr/>
        </p:nvSpPr>
        <p:spPr bwMode="auto">
          <a:xfrm>
            <a:off x="1074741" y="22240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0 h 4"/>
              <a:gd name="T4" fmla="*/ 0 w 2"/>
              <a:gd name="T5" fmla="*/ 5040313 h 4"/>
              <a:gd name="T6" fmla="*/ 0 w 2"/>
              <a:gd name="T7" fmla="*/ 10080625 h 4"/>
              <a:gd name="T8" fmla="*/ 5040313 w 2"/>
              <a:gd name="T9" fmla="*/ 5040313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5" name="Rectangle 1932"/>
          <p:cNvSpPr>
            <a:spLocks noChangeArrowheads="1"/>
          </p:cNvSpPr>
          <p:nvPr/>
        </p:nvSpPr>
        <p:spPr bwMode="auto">
          <a:xfrm>
            <a:off x="1077916" y="2208214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176" name="Rectangle 1933"/>
          <p:cNvSpPr>
            <a:spLocks noChangeArrowheads="1"/>
          </p:cNvSpPr>
          <p:nvPr/>
        </p:nvSpPr>
        <p:spPr bwMode="auto">
          <a:xfrm>
            <a:off x="1077916" y="2208214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177" name="Freeform 1934"/>
          <p:cNvSpPr>
            <a:spLocks/>
          </p:cNvSpPr>
          <p:nvPr/>
        </p:nvSpPr>
        <p:spPr bwMode="auto">
          <a:xfrm>
            <a:off x="1062038" y="2220914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5040313 h 2"/>
              <a:gd name="T4" fmla="*/ 0 w 4"/>
              <a:gd name="T5" fmla="*/ 5040313 h 2"/>
              <a:gd name="T6" fmla="*/ 0 w 4"/>
              <a:gd name="T7" fmla="*/ 5040313 h 2"/>
              <a:gd name="T8" fmla="*/ 5040313 w 4"/>
              <a:gd name="T9" fmla="*/ 0 h 2"/>
              <a:gd name="T10" fmla="*/ 10080625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8" name="Freeform 1935"/>
          <p:cNvSpPr>
            <a:spLocks/>
          </p:cNvSpPr>
          <p:nvPr/>
        </p:nvSpPr>
        <p:spPr bwMode="auto">
          <a:xfrm>
            <a:off x="1062038" y="2220914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5040313 h 2"/>
              <a:gd name="T4" fmla="*/ 0 w 4"/>
              <a:gd name="T5" fmla="*/ 5040313 h 2"/>
              <a:gd name="T6" fmla="*/ 0 w 4"/>
              <a:gd name="T7" fmla="*/ 5040313 h 2"/>
              <a:gd name="T8" fmla="*/ 5040313 w 4"/>
              <a:gd name="T9" fmla="*/ 0 h 2"/>
              <a:gd name="T10" fmla="*/ 10080625 w 4"/>
              <a:gd name="T11" fmla="*/ 0 h 2"/>
              <a:gd name="T12" fmla="*/ 10080625 w 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79" name="Freeform 1936"/>
          <p:cNvSpPr>
            <a:spLocks/>
          </p:cNvSpPr>
          <p:nvPr/>
        </p:nvSpPr>
        <p:spPr bwMode="auto">
          <a:xfrm>
            <a:off x="1065216" y="2214563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0 w 6"/>
              <a:gd name="T3" fmla="*/ 5040313 h 4"/>
              <a:gd name="T4" fmla="*/ 5040313 w 6"/>
              <a:gd name="T5" fmla="*/ 5040313 h 4"/>
              <a:gd name="T6" fmla="*/ 15120938 w 6"/>
              <a:gd name="T7" fmla="*/ 0 h 4"/>
              <a:gd name="T8" fmla="*/ 15120938 w 6"/>
              <a:gd name="T9" fmla="*/ 0 h 4"/>
              <a:gd name="T10" fmla="*/ 10080625 w 6"/>
              <a:gd name="T11" fmla="*/ 5040313 h 4"/>
              <a:gd name="T12" fmla="*/ 10080625 w 6"/>
              <a:gd name="T13" fmla="*/ 10080625 h 4"/>
              <a:gd name="T14" fmla="*/ 5040313 w 6"/>
              <a:gd name="T15" fmla="*/ 10080625 h 4"/>
              <a:gd name="T16" fmla="*/ 5040313 w 6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0" y="2"/>
                </a:lnTo>
                <a:lnTo>
                  <a:pt x="2" y="2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0" name="Freeform 1937"/>
          <p:cNvSpPr>
            <a:spLocks/>
          </p:cNvSpPr>
          <p:nvPr/>
        </p:nvSpPr>
        <p:spPr bwMode="auto">
          <a:xfrm>
            <a:off x="1065216" y="2214563"/>
            <a:ext cx="9525" cy="6351"/>
          </a:xfrm>
          <a:custGeom>
            <a:avLst/>
            <a:gdLst>
              <a:gd name="T0" fmla="*/ 5040313 w 6"/>
              <a:gd name="T1" fmla="*/ 10080625 h 4"/>
              <a:gd name="T2" fmla="*/ 0 w 6"/>
              <a:gd name="T3" fmla="*/ 5040313 h 4"/>
              <a:gd name="T4" fmla="*/ 5040313 w 6"/>
              <a:gd name="T5" fmla="*/ 5040313 h 4"/>
              <a:gd name="T6" fmla="*/ 15120938 w 6"/>
              <a:gd name="T7" fmla="*/ 0 h 4"/>
              <a:gd name="T8" fmla="*/ 15120938 w 6"/>
              <a:gd name="T9" fmla="*/ 0 h 4"/>
              <a:gd name="T10" fmla="*/ 10080625 w 6"/>
              <a:gd name="T11" fmla="*/ 5040313 h 4"/>
              <a:gd name="T12" fmla="*/ 10080625 w 6"/>
              <a:gd name="T13" fmla="*/ 10080625 h 4"/>
              <a:gd name="T14" fmla="*/ 5040313 w 6"/>
              <a:gd name="T15" fmla="*/ 10080625 h 4"/>
              <a:gd name="T16" fmla="*/ 5040313 w 6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0" y="2"/>
                </a:lnTo>
                <a:lnTo>
                  <a:pt x="2" y="2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1" name="Freeform 1938"/>
          <p:cNvSpPr>
            <a:spLocks/>
          </p:cNvSpPr>
          <p:nvPr/>
        </p:nvSpPr>
        <p:spPr bwMode="auto">
          <a:xfrm>
            <a:off x="985841" y="2166938"/>
            <a:ext cx="53975" cy="63500"/>
          </a:xfrm>
          <a:custGeom>
            <a:avLst/>
            <a:gdLst>
              <a:gd name="T0" fmla="*/ 10080625 w 34"/>
              <a:gd name="T1" fmla="*/ 30241875 h 40"/>
              <a:gd name="T2" fmla="*/ 15120938 w 34"/>
              <a:gd name="T3" fmla="*/ 35282188 h 40"/>
              <a:gd name="T4" fmla="*/ 15120938 w 34"/>
              <a:gd name="T5" fmla="*/ 40322500 h 40"/>
              <a:gd name="T6" fmla="*/ 15120938 w 34"/>
              <a:gd name="T7" fmla="*/ 40322500 h 40"/>
              <a:gd name="T8" fmla="*/ 5040313 w 34"/>
              <a:gd name="T9" fmla="*/ 45362813 h 40"/>
              <a:gd name="T10" fmla="*/ 10080625 w 34"/>
              <a:gd name="T11" fmla="*/ 50403125 h 40"/>
              <a:gd name="T12" fmla="*/ 15120938 w 34"/>
              <a:gd name="T13" fmla="*/ 50403125 h 40"/>
              <a:gd name="T14" fmla="*/ 5040313 w 34"/>
              <a:gd name="T15" fmla="*/ 50403125 h 40"/>
              <a:gd name="T16" fmla="*/ 5040313 w 34"/>
              <a:gd name="T17" fmla="*/ 55443438 h 40"/>
              <a:gd name="T18" fmla="*/ 15120938 w 34"/>
              <a:gd name="T19" fmla="*/ 55443438 h 40"/>
              <a:gd name="T20" fmla="*/ 5040313 w 34"/>
              <a:gd name="T21" fmla="*/ 60483750 h 40"/>
              <a:gd name="T22" fmla="*/ 5040313 w 34"/>
              <a:gd name="T23" fmla="*/ 70564375 h 40"/>
              <a:gd name="T24" fmla="*/ 5040313 w 34"/>
              <a:gd name="T25" fmla="*/ 70564375 h 40"/>
              <a:gd name="T26" fmla="*/ 10080625 w 34"/>
              <a:gd name="T27" fmla="*/ 80645000 h 40"/>
              <a:gd name="T28" fmla="*/ 10080625 w 34"/>
              <a:gd name="T29" fmla="*/ 90725625 h 40"/>
              <a:gd name="T30" fmla="*/ 10080625 w 34"/>
              <a:gd name="T31" fmla="*/ 100806250 h 40"/>
              <a:gd name="T32" fmla="*/ 15120938 w 34"/>
              <a:gd name="T33" fmla="*/ 100806250 h 40"/>
              <a:gd name="T34" fmla="*/ 25201563 w 34"/>
              <a:gd name="T35" fmla="*/ 100806250 h 40"/>
              <a:gd name="T36" fmla="*/ 25201563 w 34"/>
              <a:gd name="T37" fmla="*/ 90725625 h 40"/>
              <a:gd name="T38" fmla="*/ 15120938 w 34"/>
              <a:gd name="T39" fmla="*/ 90725625 h 40"/>
              <a:gd name="T40" fmla="*/ 15120938 w 34"/>
              <a:gd name="T41" fmla="*/ 80645000 h 40"/>
              <a:gd name="T42" fmla="*/ 15120938 w 34"/>
              <a:gd name="T43" fmla="*/ 70564375 h 40"/>
              <a:gd name="T44" fmla="*/ 20161250 w 34"/>
              <a:gd name="T45" fmla="*/ 65524063 h 40"/>
              <a:gd name="T46" fmla="*/ 20161250 w 34"/>
              <a:gd name="T47" fmla="*/ 60483750 h 40"/>
              <a:gd name="T48" fmla="*/ 25201563 w 34"/>
              <a:gd name="T49" fmla="*/ 55443438 h 40"/>
              <a:gd name="T50" fmla="*/ 35282188 w 34"/>
              <a:gd name="T51" fmla="*/ 55443438 h 40"/>
              <a:gd name="T52" fmla="*/ 40322500 w 34"/>
              <a:gd name="T53" fmla="*/ 45362813 h 40"/>
              <a:gd name="T54" fmla="*/ 30241875 w 34"/>
              <a:gd name="T55" fmla="*/ 45362813 h 40"/>
              <a:gd name="T56" fmla="*/ 20161250 w 34"/>
              <a:gd name="T57" fmla="*/ 50403125 h 40"/>
              <a:gd name="T58" fmla="*/ 20161250 w 34"/>
              <a:gd name="T59" fmla="*/ 50403125 h 40"/>
              <a:gd name="T60" fmla="*/ 30241875 w 34"/>
              <a:gd name="T61" fmla="*/ 45362813 h 40"/>
              <a:gd name="T62" fmla="*/ 40322500 w 34"/>
              <a:gd name="T63" fmla="*/ 35282188 h 40"/>
              <a:gd name="T64" fmla="*/ 50403125 w 34"/>
              <a:gd name="T65" fmla="*/ 30241875 h 40"/>
              <a:gd name="T66" fmla="*/ 55443438 w 34"/>
              <a:gd name="T67" fmla="*/ 20161250 h 40"/>
              <a:gd name="T68" fmla="*/ 65524063 w 34"/>
              <a:gd name="T69" fmla="*/ 15120938 h 40"/>
              <a:gd name="T70" fmla="*/ 80645000 w 34"/>
              <a:gd name="T71" fmla="*/ 5040313 h 40"/>
              <a:gd name="T72" fmla="*/ 80645000 w 34"/>
              <a:gd name="T73" fmla="*/ 0 h 40"/>
              <a:gd name="T74" fmla="*/ 65524063 w 34"/>
              <a:gd name="T75" fmla="*/ 5040313 h 40"/>
              <a:gd name="T76" fmla="*/ 55443438 w 34"/>
              <a:gd name="T77" fmla="*/ 10080625 h 40"/>
              <a:gd name="T78" fmla="*/ 55443438 w 34"/>
              <a:gd name="T79" fmla="*/ 10080625 h 40"/>
              <a:gd name="T80" fmla="*/ 55443438 w 34"/>
              <a:gd name="T81" fmla="*/ 0 h 40"/>
              <a:gd name="T82" fmla="*/ 45362813 w 34"/>
              <a:gd name="T83" fmla="*/ 5040313 h 40"/>
              <a:gd name="T84" fmla="*/ 45362813 w 34"/>
              <a:gd name="T85" fmla="*/ 5040313 h 40"/>
              <a:gd name="T86" fmla="*/ 40322500 w 34"/>
              <a:gd name="T87" fmla="*/ 0 h 40"/>
              <a:gd name="T88" fmla="*/ 35282188 w 34"/>
              <a:gd name="T89" fmla="*/ 0 h 40"/>
              <a:gd name="T90" fmla="*/ 25201563 w 34"/>
              <a:gd name="T91" fmla="*/ 5040313 h 40"/>
              <a:gd name="T92" fmla="*/ 15120938 w 34"/>
              <a:gd name="T93" fmla="*/ 10080625 h 40"/>
              <a:gd name="T94" fmla="*/ 15120938 w 34"/>
              <a:gd name="T95" fmla="*/ 20161250 h 40"/>
              <a:gd name="T96" fmla="*/ 10080625 w 34"/>
              <a:gd name="T97" fmla="*/ 25201563 h 4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4" h="40">
                <a:moveTo>
                  <a:pt x="4" y="10"/>
                </a:moveTo>
                <a:lnTo>
                  <a:pt x="4" y="12"/>
                </a:lnTo>
                <a:lnTo>
                  <a:pt x="6" y="14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6" y="22"/>
                </a:lnTo>
                <a:lnTo>
                  <a:pt x="4" y="24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4" y="40"/>
                </a:lnTo>
                <a:lnTo>
                  <a:pt x="6" y="38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38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0" y="20"/>
                </a:ln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30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4"/>
                </a:lnTo>
                <a:lnTo>
                  <a:pt x="22" y="6"/>
                </a:lnTo>
                <a:lnTo>
                  <a:pt x="22" y="4"/>
                </a:lnTo>
                <a:lnTo>
                  <a:pt x="24" y="2"/>
                </a:lnTo>
                <a:lnTo>
                  <a:pt x="22" y="0"/>
                </a:lnTo>
                <a:lnTo>
                  <a:pt x="20" y="2"/>
                </a:lnTo>
                <a:lnTo>
                  <a:pt x="18" y="2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2" name="Freeform 1939"/>
          <p:cNvSpPr>
            <a:spLocks/>
          </p:cNvSpPr>
          <p:nvPr/>
        </p:nvSpPr>
        <p:spPr bwMode="auto">
          <a:xfrm>
            <a:off x="985841" y="2166938"/>
            <a:ext cx="53975" cy="63500"/>
          </a:xfrm>
          <a:custGeom>
            <a:avLst/>
            <a:gdLst>
              <a:gd name="T0" fmla="*/ 10080625 w 34"/>
              <a:gd name="T1" fmla="*/ 30241875 h 40"/>
              <a:gd name="T2" fmla="*/ 15120938 w 34"/>
              <a:gd name="T3" fmla="*/ 35282188 h 40"/>
              <a:gd name="T4" fmla="*/ 15120938 w 34"/>
              <a:gd name="T5" fmla="*/ 40322500 h 40"/>
              <a:gd name="T6" fmla="*/ 15120938 w 34"/>
              <a:gd name="T7" fmla="*/ 40322500 h 40"/>
              <a:gd name="T8" fmla="*/ 5040313 w 34"/>
              <a:gd name="T9" fmla="*/ 45362813 h 40"/>
              <a:gd name="T10" fmla="*/ 10080625 w 34"/>
              <a:gd name="T11" fmla="*/ 50403125 h 40"/>
              <a:gd name="T12" fmla="*/ 15120938 w 34"/>
              <a:gd name="T13" fmla="*/ 50403125 h 40"/>
              <a:gd name="T14" fmla="*/ 5040313 w 34"/>
              <a:gd name="T15" fmla="*/ 50403125 h 40"/>
              <a:gd name="T16" fmla="*/ 5040313 w 34"/>
              <a:gd name="T17" fmla="*/ 55443438 h 40"/>
              <a:gd name="T18" fmla="*/ 15120938 w 34"/>
              <a:gd name="T19" fmla="*/ 55443438 h 40"/>
              <a:gd name="T20" fmla="*/ 5040313 w 34"/>
              <a:gd name="T21" fmla="*/ 60483750 h 40"/>
              <a:gd name="T22" fmla="*/ 5040313 w 34"/>
              <a:gd name="T23" fmla="*/ 70564375 h 40"/>
              <a:gd name="T24" fmla="*/ 5040313 w 34"/>
              <a:gd name="T25" fmla="*/ 70564375 h 40"/>
              <a:gd name="T26" fmla="*/ 10080625 w 34"/>
              <a:gd name="T27" fmla="*/ 80645000 h 40"/>
              <a:gd name="T28" fmla="*/ 10080625 w 34"/>
              <a:gd name="T29" fmla="*/ 90725625 h 40"/>
              <a:gd name="T30" fmla="*/ 10080625 w 34"/>
              <a:gd name="T31" fmla="*/ 100806250 h 40"/>
              <a:gd name="T32" fmla="*/ 15120938 w 34"/>
              <a:gd name="T33" fmla="*/ 100806250 h 40"/>
              <a:gd name="T34" fmla="*/ 25201563 w 34"/>
              <a:gd name="T35" fmla="*/ 100806250 h 40"/>
              <a:gd name="T36" fmla="*/ 25201563 w 34"/>
              <a:gd name="T37" fmla="*/ 90725625 h 40"/>
              <a:gd name="T38" fmla="*/ 15120938 w 34"/>
              <a:gd name="T39" fmla="*/ 90725625 h 40"/>
              <a:gd name="T40" fmla="*/ 15120938 w 34"/>
              <a:gd name="T41" fmla="*/ 80645000 h 40"/>
              <a:gd name="T42" fmla="*/ 15120938 w 34"/>
              <a:gd name="T43" fmla="*/ 70564375 h 40"/>
              <a:gd name="T44" fmla="*/ 20161250 w 34"/>
              <a:gd name="T45" fmla="*/ 65524063 h 40"/>
              <a:gd name="T46" fmla="*/ 20161250 w 34"/>
              <a:gd name="T47" fmla="*/ 60483750 h 40"/>
              <a:gd name="T48" fmla="*/ 25201563 w 34"/>
              <a:gd name="T49" fmla="*/ 55443438 h 40"/>
              <a:gd name="T50" fmla="*/ 35282188 w 34"/>
              <a:gd name="T51" fmla="*/ 55443438 h 40"/>
              <a:gd name="T52" fmla="*/ 40322500 w 34"/>
              <a:gd name="T53" fmla="*/ 45362813 h 40"/>
              <a:gd name="T54" fmla="*/ 30241875 w 34"/>
              <a:gd name="T55" fmla="*/ 45362813 h 40"/>
              <a:gd name="T56" fmla="*/ 20161250 w 34"/>
              <a:gd name="T57" fmla="*/ 50403125 h 40"/>
              <a:gd name="T58" fmla="*/ 20161250 w 34"/>
              <a:gd name="T59" fmla="*/ 50403125 h 40"/>
              <a:gd name="T60" fmla="*/ 30241875 w 34"/>
              <a:gd name="T61" fmla="*/ 45362813 h 40"/>
              <a:gd name="T62" fmla="*/ 40322500 w 34"/>
              <a:gd name="T63" fmla="*/ 35282188 h 40"/>
              <a:gd name="T64" fmla="*/ 50403125 w 34"/>
              <a:gd name="T65" fmla="*/ 30241875 h 40"/>
              <a:gd name="T66" fmla="*/ 55443438 w 34"/>
              <a:gd name="T67" fmla="*/ 20161250 h 40"/>
              <a:gd name="T68" fmla="*/ 65524063 w 34"/>
              <a:gd name="T69" fmla="*/ 15120938 h 40"/>
              <a:gd name="T70" fmla="*/ 80645000 w 34"/>
              <a:gd name="T71" fmla="*/ 5040313 h 40"/>
              <a:gd name="T72" fmla="*/ 80645000 w 34"/>
              <a:gd name="T73" fmla="*/ 0 h 40"/>
              <a:gd name="T74" fmla="*/ 65524063 w 34"/>
              <a:gd name="T75" fmla="*/ 5040313 h 40"/>
              <a:gd name="T76" fmla="*/ 55443438 w 34"/>
              <a:gd name="T77" fmla="*/ 10080625 h 40"/>
              <a:gd name="T78" fmla="*/ 55443438 w 34"/>
              <a:gd name="T79" fmla="*/ 10080625 h 40"/>
              <a:gd name="T80" fmla="*/ 55443438 w 34"/>
              <a:gd name="T81" fmla="*/ 0 h 40"/>
              <a:gd name="T82" fmla="*/ 45362813 w 34"/>
              <a:gd name="T83" fmla="*/ 5040313 h 40"/>
              <a:gd name="T84" fmla="*/ 45362813 w 34"/>
              <a:gd name="T85" fmla="*/ 5040313 h 40"/>
              <a:gd name="T86" fmla="*/ 40322500 w 34"/>
              <a:gd name="T87" fmla="*/ 0 h 40"/>
              <a:gd name="T88" fmla="*/ 35282188 w 34"/>
              <a:gd name="T89" fmla="*/ 0 h 40"/>
              <a:gd name="T90" fmla="*/ 25201563 w 34"/>
              <a:gd name="T91" fmla="*/ 5040313 h 40"/>
              <a:gd name="T92" fmla="*/ 15120938 w 34"/>
              <a:gd name="T93" fmla="*/ 10080625 h 40"/>
              <a:gd name="T94" fmla="*/ 15120938 w 34"/>
              <a:gd name="T95" fmla="*/ 20161250 h 40"/>
              <a:gd name="T96" fmla="*/ 10080625 w 34"/>
              <a:gd name="T97" fmla="*/ 25201563 h 4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4" h="40">
                <a:moveTo>
                  <a:pt x="4" y="10"/>
                </a:moveTo>
                <a:lnTo>
                  <a:pt x="4" y="12"/>
                </a:lnTo>
                <a:lnTo>
                  <a:pt x="6" y="14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6" y="22"/>
                </a:lnTo>
                <a:lnTo>
                  <a:pt x="4" y="24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4" y="40"/>
                </a:lnTo>
                <a:lnTo>
                  <a:pt x="6" y="38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38"/>
                </a:ln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0" y="20"/>
                </a:ln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30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4"/>
                </a:lnTo>
                <a:lnTo>
                  <a:pt x="22" y="6"/>
                </a:lnTo>
                <a:lnTo>
                  <a:pt x="22" y="4"/>
                </a:lnTo>
                <a:lnTo>
                  <a:pt x="24" y="2"/>
                </a:lnTo>
                <a:lnTo>
                  <a:pt x="22" y="0"/>
                </a:lnTo>
                <a:lnTo>
                  <a:pt x="20" y="2"/>
                </a:lnTo>
                <a:lnTo>
                  <a:pt x="18" y="2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3" name="Rectangle 1940"/>
          <p:cNvSpPr>
            <a:spLocks noChangeArrowheads="1"/>
          </p:cNvSpPr>
          <p:nvPr/>
        </p:nvSpPr>
        <p:spPr bwMode="auto">
          <a:xfrm>
            <a:off x="995366" y="2230439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184" name="Rectangle 1941"/>
          <p:cNvSpPr>
            <a:spLocks noChangeArrowheads="1"/>
          </p:cNvSpPr>
          <p:nvPr/>
        </p:nvSpPr>
        <p:spPr bwMode="auto">
          <a:xfrm>
            <a:off x="995366" y="2230439"/>
            <a:ext cx="3175" cy="3175"/>
          </a:xfrm>
          <a:prstGeom prst="rect">
            <a:avLst/>
          </a:prstGeom>
          <a:solidFill>
            <a:srgbClr val="3F3F3F">
              <a:lumMod val="20000"/>
              <a:lumOff val="80000"/>
            </a:srgbClr>
          </a:solidFill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</p:spPr>
        <p:txBody>
          <a:bodyPr lIns="91430" tIns="45715" rIns="91430" bIns="45715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00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 kern="0" dirty="0">
              <a:solidFill>
                <a:prstClr val="black"/>
              </a:solidFill>
            </a:endParaRPr>
          </a:p>
        </p:txBody>
      </p:sp>
      <p:sp>
        <p:nvSpPr>
          <p:cNvPr id="1185" name="Freeform 1942"/>
          <p:cNvSpPr>
            <a:spLocks/>
          </p:cNvSpPr>
          <p:nvPr/>
        </p:nvSpPr>
        <p:spPr bwMode="auto">
          <a:xfrm>
            <a:off x="998538" y="2211390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5040313 w 4"/>
              <a:gd name="T7" fmla="*/ 5040313 h 2"/>
              <a:gd name="T8" fmla="*/ 10080625 w 4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6" name="Freeform 1943"/>
          <p:cNvSpPr>
            <a:spLocks/>
          </p:cNvSpPr>
          <p:nvPr/>
        </p:nvSpPr>
        <p:spPr bwMode="auto">
          <a:xfrm>
            <a:off x="998538" y="2211390"/>
            <a:ext cx="6350" cy="3175"/>
          </a:xfrm>
          <a:custGeom>
            <a:avLst/>
            <a:gdLst>
              <a:gd name="T0" fmla="*/ 10080625 w 4"/>
              <a:gd name="T1" fmla="*/ 0 h 2"/>
              <a:gd name="T2" fmla="*/ 5040313 w 4"/>
              <a:gd name="T3" fmla="*/ 0 h 2"/>
              <a:gd name="T4" fmla="*/ 0 w 4"/>
              <a:gd name="T5" fmla="*/ 5040313 h 2"/>
              <a:gd name="T6" fmla="*/ 5040313 w 4"/>
              <a:gd name="T7" fmla="*/ 5040313 h 2"/>
              <a:gd name="T8" fmla="*/ 10080625 w 4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7" name="Freeform 1944"/>
          <p:cNvSpPr>
            <a:spLocks/>
          </p:cNvSpPr>
          <p:nvPr/>
        </p:nvSpPr>
        <p:spPr bwMode="auto">
          <a:xfrm>
            <a:off x="998541" y="220821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8" name="Freeform 1945"/>
          <p:cNvSpPr>
            <a:spLocks/>
          </p:cNvSpPr>
          <p:nvPr/>
        </p:nvSpPr>
        <p:spPr bwMode="auto">
          <a:xfrm>
            <a:off x="998541" y="2208212"/>
            <a:ext cx="3175" cy="0"/>
          </a:xfrm>
          <a:custGeom>
            <a:avLst/>
            <a:gdLst>
              <a:gd name="T0" fmla="*/ 5040313 w 2"/>
              <a:gd name="T1" fmla="*/ 5040313 w 2"/>
              <a:gd name="T2" fmla="*/ 0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89" name="Freeform 1946"/>
          <p:cNvSpPr>
            <a:spLocks/>
          </p:cNvSpPr>
          <p:nvPr/>
        </p:nvSpPr>
        <p:spPr bwMode="auto">
          <a:xfrm>
            <a:off x="998541" y="2201863"/>
            <a:ext cx="9525" cy="6351"/>
          </a:xfrm>
          <a:custGeom>
            <a:avLst/>
            <a:gdLst>
              <a:gd name="T0" fmla="*/ 0 w 6"/>
              <a:gd name="T1" fmla="*/ 5040313 h 4"/>
              <a:gd name="T2" fmla="*/ 5040313 w 6"/>
              <a:gd name="T3" fmla="*/ 10080625 h 4"/>
              <a:gd name="T4" fmla="*/ 10080625 w 6"/>
              <a:gd name="T5" fmla="*/ 5040313 h 4"/>
              <a:gd name="T6" fmla="*/ 15120938 w 6"/>
              <a:gd name="T7" fmla="*/ 0 h 4"/>
              <a:gd name="T8" fmla="*/ 10080625 w 6"/>
              <a:gd name="T9" fmla="*/ 0 h 4"/>
              <a:gd name="T10" fmla="*/ 5040313 w 6"/>
              <a:gd name="T11" fmla="*/ 0 h 4"/>
              <a:gd name="T12" fmla="*/ 0 w 6"/>
              <a:gd name="T13" fmla="*/ 504031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0" name="Freeform 1947"/>
          <p:cNvSpPr>
            <a:spLocks/>
          </p:cNvSpPr>
          <p:nvPr/>
        </p:nvSpPr>
        <p:spPr bwMode="auto">
          <a:xfrm>
            <a:off x="998541" y="2201863"/>
            <a:ext cx="9525" cy="6351"/>
          </a:xfrm>
          <a:custGeom>
            <a:avLst/>
            <a:gdLst>
              <a:gd name="T0" fmla="*/ 0 w 6"/>
              <a:gd name="T1" fmla="*/ 5040313 h 4"/>
              <a:gd name="T2" fmla="*/ 5040313 w 6"/>
              <a:gd name="T3" fmla="*/ 10080625 h 4"/>
              <a:gd name="T4" fmla="*/ 10080625 w 6"/>
              <a:gd name="T5" fmla="*/ 5040313 h 4"/>
              <a:gd name="T6" fmla="*/ 15120938 w 6"/>
              <a:gd name="T7" fmla="*/ 0 h 4"/>
              <a:gd name="T8" fmla="*/ 10080625 w 6"/>
              <a:gd name="T9" fmla="*/ 0 h 4"/>
              <a:gd name="T10" fmla="*/ 5040313 w 6"/>
              <a:gd name="T11" fmla="*/ 0 h 4"/>
              <a:gd name="T12" fmla="*/ 0 w 6"/>
              <a:gd name="T13" fmla="*/ 504031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1" name="Freeform 1948"/>
          <p:cNvSpPr>
            <a:spLocks/>
          </p:cNvSpPr>
          <p:nvPr/>
        </p:nvSpPr>
        <p:spPr bwMode="auto">
          <a:xfrm>
            <a:off x="1049338" y="2182812"/>
            <a:ext cx="12700" cy="15875"/>
          </a:xfrm>
          <a:custGeom>
            <a:avLst/>
            <a:gdLst>
              <a:gd name="T0" fmla="*/ 5040313 w 8"/>
              <a:gd name="T1" fmla="*/ 20161250 h 10"/>
              <a:gd name="T2" fmla="*/ 5040313 w 8"/>
              <a:gd name="T3" fmla="*/ 25201563 h 10"/>
              <a:gd name="T4" fmla="*/ 10080625 w 8"/>
              <a:gd name="T5" fmla="*/ 25201563 h 10"/>
              <a:gd name="T6" fmla="*/ 15120938 w 8"/>
              <a:gd name="T7" fmla="*/ 20161250 h 10"/>
              <a:gd name="T8" fmla="*/ 20161250 w 8"/>
              <a:gd name="T9" fmla="*/ 20161250 h 10"/>
              <a:gd name="T10" fmla="*/ 20161250 w 8"/>
              <a:gd name="T11" fmla="*/ 15120938 h 10"/>
              <a:gd name="T12" fmla="*/ 20161250 w 8"/>
              <a:gd name="T13" fmla="*/ 10080625 h 10"/>
              <a:gd name="T14" fmla="*/ 15120938 w 8"/>
              <a:gd name="T15" fmla="*/ 5040313 h 10"/>
              <a:gd name="T16" fmla="*/ 10080625 w 8"/>
              <a:gd name="T17" fmla="*/ 5040313 h 10"/>
              <a:gd name="T18" fmla="*/ 5040313 w 8"/>
              <a:gd name="T19" fmla="*/ 0 h 10"/>
              <a:gd name="T20" fmla="*/ 0 w 8"/>
              <a:gd name="T21" fmla="*/ 5040313 h 10"/>
              <a:gd name="T22" fmla="*/ 5040313 w 8"/>
              <a:gd name="T23" fmla="*/ 10080625 h 10"/>
              <a:gd name="T24" fmla="*/ 5040313 w 8"/>
              <a:gd name="T25" fmla="*/ 15120938 h 10"/>
              <a:gd name="T26" fmla="*/ 10080625 w 8"/>
              <a:gd name="T27" fmla="*/ 15120938 h 10"/>
              <a:gd name="T28" fmla="*/ 5040313 w 8"/>
              <a:gd name="T29" fmla="*/ 2016125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2" y="8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2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2" name="Freeform 1949"/>
          <p:cNvSpPr>
            <a:spLocks/>
          </p:cNvSpPr>
          <p:nvPr/>
        </p:nvSpPr>
        <p:spPr bwMode="auto">
          <a:xfrm>
            <a:off x="1049338" y="2182812"/>
            <a:ext cx="12700" cy="15875"/>
          </a:xfrm>
          <a:custGeom>
            <a:avLst/>
            <a:gdLst>
              <a:gd name="T0" fmla="*/ 5040313 w 8"/>
              <a:gd name="T1" fmla="*/ 20161250 h 10"/>
              <a:gd name="T2" fmla="*/ 5040313 w 8"/>
              <a:gd name="T3" fmla="*/ 25201563 h 10"/>
              <a:gd name="T4" fmla="*/ 10080625 w 8"/>
              <a:gd name="T5" fmla="*/ 25201563 h 10"/>
              <a:gd name="T6" fmla="*/ 15120938 w 8"/>
              <a:gd name="T7" fmla="*/ 20161250 h 10"/>
              <a:gd name="T8" fmla="*/ 20161250 w 8"/>
              <a:gd name="T9" fmla="*/ 20161250 h 10"/>
              <a:gd name="T10" fmla="*/ 20161250 w 8"/>
              <a:gd name="T11" fmla="*/ 15120938 h 10"/>
              <a:gd name="T12" fmla="*/ 20161250 w 8"/>
              <a:gd name="T13" fmla="*/ 10080625 h 10"/>
              <a:gd name="T14" fmla="*/ 15120938 w 8"/>
              <a:gd name="T15" fmla="*/ 5040313 h 10"/>
              <a:gd name="T16" fmla="*/ 10080625 w 8"/>
              <a:gd name="T17" fmla="*/ 5040313 h 10"/>
              <a:gd name="T18" fmla="*/ 5040313 w 8"/>
              <a:gd name="T19" fmla="*/ 0 h 10"/>
              <a:gd name="T20" fmla="*/ 0 w 8"/>
              <a:gd name="T21" fmla="*/ 5040313 h 10"/>
              <a:gd name="T22" fmla="*/ 5040313 w 8"/>
              <a:gd name="T23" fmla="*/ 10080625 h 10"/>
              <a:gd name="T24" fmla="*/ 5040313 w 8"/>
              <a:gd name="T25" fmla="*/ 15120938 h 10"/>
              <a:gd name="T26" fmla="*/ 10080625 w 8"/>
              <a:gd name="T27" fmla="*/ 15120938 h 10"/>
              <a:gd name="T28" fmla="*/ 5040313 w 8"/>
              <a:gd name="T29" fmla="*/ 2016125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2" y="8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2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3" name="Freeform 1950"/>
          <p:cNvSpPr>
            <a:spLocks/>
          </p:cNvSpPr>
          <p:nvPr/>
        </p:nvSpPr>
        <p:spPr bwMode="auto">
          <a:xfrm>
            <a:off x="1055688" y="2170114"/>
            <a:ext cx="12700" cy="6351"/>
          </a:xfrm>
          <a:custGeom>
            <a:avLst/>
            <a:gdLst>
              <a:gd name="T0" fmla="*/ 20161250 w 8"/>
              <a:gd name="T1" fmla="*/ 0 h 4"/>
              <a:gd name="T2" fmla="*/ 20161250 w 8"/>
              <a:gd name="T3" fmla="*/ 0 h 4"/>
              <a:gd name="T4" fmla="*/ 15120938 w 8"/>
              <a:gd name="T5" fmla="*/ 0 h 4"/>
              <a:gd name="T6" fmla="*/ 10080625 w 8"/>
              <a:gd name="T7" fmla="*/ 0 h 4"/>
              <a:gd name="T8" fmla="*/ 5040313 w 8"/>
              <a:gd name="T9" fmla="*/ 5040313 h 4"/>
              <a:gd name="T10" fmla="*/ 0 w 8"/>
              <a:gd name="T11" fmla="*/ 5040313 h 4"/>
              <a:gd name="T12" fmla="*/ 0 w 8"/>
              <a:gd name="T13" fmla="*/ 10080625 h 4"/>
              <a:gd name="T14" fmla="*/ 5040313 w 8"/>
              <a:gd name="T15" fmla="*/ 5040313 h 4"/>
              <a:gd name="T16" fmla="*/ 10080625 w 8"/>
              <a:gd name="T17" fmla="*/ 10080625 h 4"/>
              <a:gd name="T18" fmla="*/ 10080625 w 8"/>
              <a:gd name="T19" fmla="*/ 5040313 h 4"/>
              <a:gd name="T20" fmla="*/ 15120938 w 8"/>
              <a:gd name="T21" fmla="*/ 5040313 h 4"/>
              <a:gd name="T22" fmla="*/ 10080625 w 8"/>
              <a:gd name="T23" fmla="*/ 5040313 h 4"/>
              <a:gd name="T24" fmla="*/ 10080625 w 8"/>
              <a:gd name="T25" fmla="*/ 10080625 h 4"/>
              <a:gd name="T26" fmla="*/ 10080625 w 8"/>
              <a:gd name="T27" fmla="*/ 10080625 h 4"/>
              <a:gd name="T28" fmla="*/ 15120938 w 8"/>
              <a:gd name="T29" fmla="*/ 5040313 h 4"/>
              <a:gd name="T30" fmla="*/ 20161250 w 8"/>
              <a:gd name="T31" fmla="*/ 5040313 h 4"/>
              <a:gd name="T32" fmla="*/ 20161250 w 8"/>
              <a:gd name="T33" fmla="*/ 0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4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4" name="Freeform 1951"/>
          <p:cNvSpPr>
            <a:spLocks/>
          </p:cNvSpPr>
          <p:nvPr/>
        </p:nvSpPr>
        <p:spPr bwMode="auto">
          <a:xfrm>
            <a:off x="1055688" y="2170114"/>
            <a:ext cx="12700" cy="6351"/>
          </a:xfrm>
          <a:custGeom>
            <a:avLst/>
            <a:gdLst>
              <a:gd name="T0" fmla="*/ 20161250 w 8"/>
              <a:gd name="T1" fmla="*/ 0 h 4"/>
              <a:gd name="T2" fmla="*/ 20161250 w 8"/>
              <a:gd name="T3" fmla="*/ 0 h 4"/>
              <a:gd name="T4" fmla="*/ 15120938 w 8"/>
              <a:gd name="T5" fmla="*/ 0 h 4"/>
              <a:gd name="T6" fmla="*/ 10080625 w 8"/>
              <a:gd name="T7" fmla="*/ 0 h 4"/>
              <a:gd name="T8" fmla="*/ 5040313 w 8"/>
              <a:gd name="T9" fmla="*/ 5040313 h 4"/>
              <a:gd name="T10" fmla="*/ 0 w 8"/>
              <a:gd name="T11" fmla="*/ 5040313 h 4"/>
              <a:gd name="T12" fmla="*/ 0 w 8"/>
              <a:gd name="T13" fmla="*/ 10080625 h 4"/>
              <a:gd name="T14" fmla="*/ 5040313 w 8"/>
              <a:gd name="T15" fmla="*/ 5040313 h 4"/>
              <a:gd name="T16" fmla="*/ 10080625 w 8"/>
              <a:gd name="T17" fmla="*/ 10080625 h 4"/>
              <a:gd name="T18" fmla="*/ 10080625 w 8"/>
              <a:gd name="T19" fmla="*/ 5040313 h 4"/>
              <a:gd name="T20" fmla="*/ 15120938 w 8"/>
              <a:gd name="T21" fmla="*/ 5040313 h 4"/>
              <a:gd name="T22" fmla="*/ 10080625 w 8"/>
              <a:gd name="T23" fmla="*/ 5040313 h 4"/>
              <a:gd name="T24" fmla="*/ 10080625 w 8"/>
              <a:gd name="T25" fmla="*/ 10080625 h 4"/>
              <a:gd name="T26" fmla="*/ 10080625 w 8"/>
              <a:gd name="T27" fmla="*/ 10080625 h 4"/>
              <a:gd name="T28" fmla="*/ 15120938 w 8"/>
              <a:gd name="T29" fmla="*/ 5040313 h 4"/>
              <a:gd name="T30" fmla="*/ 20161250 w 8"/>
              <a:gd name="T31" fmla="*/ 5040313 h 4"/>
              <a:gd name="T32" fmla="*/ 20161250 w 8"/>
              <a:gd name="T33" fmla="*/ 0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4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5" name="Freeform 1952"/>
          <p:cNvSpPr>
            <a:spLocks/>
          </p:cNvSpPr>
          <p:nvPr/>
        </p:nvSpPr>
        <p:spPr bwMode="auto">
          <a:xfrm>
            <a:off x="1055688" y="2179638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5040313 h 4"/>
              <a:gd name="T12" fmla="*/ 10080625 w 4"/>
              <a:gd name="T13" fmla="*/ 0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6" name="Freeform 1953"/>
          <p:cNvSpPr>
            <a:spLocks/>
          </p:cNvSpPr>
          <p:nvPr/>
        </p:nvSpPr>
        <p:spPr bwMode="auto">
          <a:xfrm>
            <a:off x="1055688" y="2179638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0 h 4"/>
              <a:gd name="T4" fmla="*/ 5040313 w 4"/>
              <a:gd name="T5" fmla="*/ 0 h 4"/>
              <a:gd name="T6" fmla="*/ 0 w 4"/>
              <a:gd name="T7" fmla="*/ 5040313 h 4"/>
              <a:gd name="T8" fmla="*/ 5040313 w 4"/>
              <a:gd name="T9" fmla="*/ 10080625 h 4"/>
              <a:gd name="T10" fmla="*/ 10080625 w 4"/>
              <a:gd name="T11" fmla="*/ 5040313 h 4"/>
              <a:gd name="T12" fmla="*/ 10080625 w 4"/>
              <a:gd name="T13" fmla="*/ 0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7" name="Freeform 1954"/>
          <p:cNvSpPr>
            <a:spLocks/>
          </p:cNvSpPr>
          <p:nvPr/>
        </p:nvSpPr>
        <p:spPr bwMode="auto">
          <a:xfrm>
            <a:off x="1058863" y="2208213"/>
            <a:ext cx="6350" cy="12700"/>
          </a:xfrm>
          <a:custGeom>
            <a:avLst/>
            <a:gdLst>
              <a:gd name="T0" fmla="*/ 5040313 w 4"/>
              <a:gd name="T1" fmla="*/ 0 h 8"/>
              <a:gd name="T2" fmla="*/ 5040313 w 4"/>
              <a:gd name="T3" fmla="*/ 0 h 8"/>
              <a:gd name="T4" fmla="*/ 0 w 4"/>
              <a:gd name="T5" fmla="*/ 5040313 h 8"/>
              <a:gd name="T6" fmla="*/ 0 w 4"/>
              <a:gd name="T7" fmla="*/ 10080625 h 8"/>
              <a:gd name="T8" fmla="*/ 0 w 4"/>
              <a:gd name="T9" fmla="*/ 15120938 h 8"/>
              <a:gd name="T10" fmla="*/ 0 w 4"/>
              <a:gd name="T11" fmla="*/ 20161250 h 8"/>
              <a:gd name="T12" fmla="*/ 5040313 w 4"/>
              <a:gd name="T13" fmla="*/ 15120938 h 8"/>
              <a:gd name="T14" fmla="*/ 10080625 w 4"/>
              <a:gd name="T15" fmla="*/ 10080625 h 8"/>
              <a:gd name="T16" fmla="*/ 5040313 w 4"/>
              <a:gd name="T17" fmla="*/ 5040313 h 8"/>
              <a:gd name="T18" fmla="*/ 5040313 w 4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8" name="Freeform 1955"/>
          <p:cNvSpPr>
            <a:spLocks/>
          </p:cNvSpPr>
          <p:nvPr/>
        </p:nvSpPr>
        <p:spPr bwMode="auto">
          <a:xfrm>
            <a:off x="1058863" y="2208213"/>
            <a:ext cx="6350" cy="12700"/>
          </a:xfrm>
          <a:custGeom>
            <a:avLst/>
            <a:gdLst>
              <a:gd name="T0" fmla="*/ 5040313 w 4"/>
              <a:gd name="T1" fmla="*/ 0 h 8"/>
              <a:gd name="T2" fmla="*/ 5040313 w 4"/>
              <a:gd name="T3" fmla="*/ 0 h 8"/>
              <a:gd name="T4" fmla="*/ 0 w 4"/>
              <a:gd name="T5" fmla="*/ 5040313 h 8"/>
              <a:gd name="T6" fmla="*/ 0 w 4"/>
              <a:gd name="T7" fmla="*/ 10080625 h 8"/>
              <a:gd name="T8" fmla="*/ 0 w 4"/>
              <a:gd name="T9" fmla="*/ 15120938 h 8"/>
              <a:gd name="T10" fmla="*/ 0 w 4"/>
              <a:gd name="T11" fmla="*/ 20161250 h 8"/>
              <a:gd name="T12" fmla="*/ 5040313 w 4"/>
              <a:gd name="T13" fmla="*/ 15120938 h 8"/>
              <a:gd name="T14" fmla="*/ 10080625 w 4"/>
              <a:gd name="T15" fmla="*/ 10080625 h 8"/>
              <a:gd name="T16" fmla="*/ 5040313 w 4"/>
              <a:gd name="T17" fmla="*/ 5040313 h 8"/>
              <a:gd name="T18" fmla="*/ 5040313 w 4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199" name="Freeform 1956"/>
          <p:cNvSpPr>
            <a:spLocks/>
          </p:cNvSpPr>
          <p:nvPr/>
        </p:nvSpPr>
        <p:spPr bwMode="auto">
          <a:xfrm>
            <a:off x="1062041" y="2185990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0" name="Freeform 1957"/>
          <p:cNvSpPr>
            <a:spLocks/>
          </p:cNvSpPr>
          <p:nvPr/>
        </p:nvSpPr>
        <p:spPr bwMode="auto">
          <a:xfrm>
            <a:off x="1062041" y="2185990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5040313 h 2"/>
              <a:gd name="T4" fmla="*/ 5040313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1" name="Freeform 1958"/>
          <p:cNvSpPr>
            <a:spLocks/>
          </p:cNvSpPr>
          <p:nvPr/>
        </p:nvSpPr>
        <p:spPr bwMode="auto">
          <a:xfrm>
            <a:off x="1062041" y="21986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5040313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2" name="Freeform 1959"/>
          <p:cNvSpPr>
            <a:spLocks/>
          </p:cNvSpPr>
          <p:nvPr/>
        </p:nvSpPr>
        <p:spPr bwMode="auto">
          <a:xfrm>
            <a:off x="1062041" y="2198690"/>
            <a:ext cx="3175" cy="3175"/>
          </a:xfrm>
          <a:custGeom>
            <a:avLst/>
            <a:gdLst>
              <a:gd name="T0" fmla="*/ 5040313 w 2"/>
              <a:gd name="T1" fmla="*/ 0 h 2"/>
              <a:gd name="T2" fmla="*/ 5040313 w 2"/>
              <a:gd name="T3" fmla="*/ 0 h 2"/>
              <a:gd name="T4" fmla="*/ 0 w 2"/>
              <a:gd name="T5" fmla="*/ 5040313 h 2"/>
              <a:gd name="T6" fmla="*/ 5040313 w 2"/>
              <a:gd name="T7" fmla="*/ 5040313 h 2"/>
              <a:gd name="T8" fmla="*/ 5040313 w 2"/>
              <a:gd name="T9" fmla="*/ 5040313 h 2"/>
              <a:gd name="T10" fmla="*/ 5040313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3" name="Freeform 1960"/>
          <p:cNvSpPr>
            <a:spLocks/>
          </p:cNvSpPr>
          <p:nvPr/>
        </p:nvSpPr>
        <p:spPr bwMode="auto">
          <a:xfrm>
            <a:off x="989014" y="2166937"/>
            <a:ext cx="50800" cy="31751"/>
          </a:xfrm>
          <a:custGeom>
            <a:avLst/>
            <a:gdLst>
              <a:gd name="T0" fmla="*/ 5040313 w 32"/>
              <a:gd name="T1" fmla="*/ 25201563 h 20"/>
              <a:gd name="T2" fmla="*/ 10080625 w 32"/>
              <a:gd name="T3" fmla="*/ 15120938 h 20"/>
              <a:gd name="T4" fmla="*/ 15120938 w 32"/>
              <a:gd name="T5" fmla="*/ 10080625 h 20"/>
              <a:gd name="T6" fmla="*/ 25201563 w 32"/>
              <a:gd name="T7" fmla="*/ 0 h 20"/>
              <a:gd name="T8" fmla="*/ 30241875 w 32"/>
              <a:gd name="T9" fmla="*/ 0 h 20"/>
              <a:gd name="T10" fmla="*/ 40322500 w 32"/>
              <a:gd name="T11" fmla="*/ 0 h 20"/>
              <a:gd name="T12" fmla="*/ 35282188 w 32"/>
              <a:gd name="T13" fmla="*/ 10080625 h 20"/>
              <a:gd name="T14" fmla="*/ 45362813 w 32"/>
              <a:gd name="T15" fmla="*/ 5040313 h 20"/>
              <a:gd name="T16" fmla="*/ 55443438 w 32"/>
              <a:gd name="T17" fmla="*/ 5040313 h 20"/>
              <a:gd name="T18" fmla="*/ 50403125 w 32"/>
              <a:gd name="T19" fmla="*/ 15120938 h 20"/>
              <a:gd name="T20" fmla="*/ 35282188 w 32"/>
              <a:gd name="T21" fmla="*/ 20161250 h 20"/>
              <a:gd name="T22" fmla="*/ 25201563 w 32"/>
              <a:gd name="T23" fmla="*/ 20161250 h 20"/>
              <a:gd name="T24" fmla="*/ 25201563 w 32"/>
              <a:gd name="T25" fmla="*/ 25201563 h 20"/>
              <a:gd name="T26" fmla="*/ 25201563 w 32"/>
              <a:gd name="T27" fmla="*/ 25201563 h 20"/>
              <a:gd name="T28" fmla="*/ 25201563 w 32"/>
              <a:gd name="T29" fmla="*/ 25201563 h 20"/>
              <a:gd name="T30" fmla="*/ 35282188 w 32"/>
              <a:gd name="T31" fmla="*/ 25201563 h 20"/>
              <a:gd name="T32" fmla="*/ 45362813 w 32"/>
              <a:gd name="T33" fmla="*/ 20161250 h 20"/>
              <a:gd name="T34" fmla="*/ 50403125 w 32"/>
              <a:gd name="T35" fmla="*/ 15120938 h 20"/>
              <a:gd name="T36" fmla="*/ 55443438 w 32"/>
              <a:gd name="T37" fmla="*/ 5040313 h 20"/>
              <a:gd name="T38" fmla="*/ 65524063 w 32"/>
              <a:gd name="T39" fmla="*/ 5040313 h 20"/>
              <a:gd name="T40" fmla="*/ 80645000 w 32"/>
              <a:gd name="T41" fmla="*/ 0 h 20"/>
              <a:gd name="T42" fmla="*/ 70564375 w 32"/>
              <a:gd name="T43" fmla="*/ 10080625 h 20"/>
              <a:gd name="T44" fmla="*/ 55443438 w 32"/>
              <a:gd name="T45" fmla="*/ 15120938 h 20"/>
              <a:gd name="T46" fmla="*/ 45362813 w 32"/>
              <a:gd name="T47" fmla="*/ 25201563 h 20"/>
              <a:gd name="T48" fmla="*/ 40322500 w 32"/>
              <a:gd name="T49" fmla="*/ 35282188 h 20"/>
              <a:gd name="T50" fmla="*/ 30241875 w 32"/>
              <a:gd name="T51" fmla="*/ 40322500 h 20"/>
              <a:gd name="T52" fmla="*/ 20161250 w 32"/>
              <a:gd name="T53" fmla="*/ 45362813 h 20"/>
              <a:gd name="T54" fmla="*/ 15120938 w 32"/>
              <a:gd name="T55" fmla="*/ 50403125 h 20"/>
              <a:gd name="T56" fmla="*/ 5040313 w 32"/>
              <a:gd name="T57" fmla="*/ 50403125 h 20"/>
              <a:gd name="T58" fmla="*/ 0 w 32"/>
              <a:gd name="T59" fmla="*/ 45362813 h 20"/>
              <a:gd name="T60" fmla="*/ 10080625 w 32"/>
              <a:gd name="T61" fmla="*/ 40322500 h 20"/>
              <a:gd name="T62" fmla="*/ 10080625 w 32"/>
              <a:gd name="T63" fmla="*/ 40322500 h 20"/>
              <a:gd name="T64" fmla="*/ 10080625 w 32"/>
              <a:gd name="T65" fmla="*/ 35282188 h 20"/>
              <a:gd name="T66" fmla="*/ 5040313 w 32"/>
              <a:gd name="T67" fmla="*/ 30241875 h 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20">
                <a:moveTo>
                  <a:pt x="2" y="10"/>
                </a:move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20" y="0"/>
                </a:lnTo>
                <a:lnTo>
                  <a:pt x="22" y="2"/>
                </a:lnTo>
                <a:lnTo>
                  <a:pt x="20" y="4"/>
                </a:lnTo>
                <a:lnTo>
                  <a:pt x="20" y="6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8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0" y="10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30" y="0"/>
                </a:lnTo>
                <a:lnTo>
                  <a:pt x="32" y="0"/>
                </a:lnTo>
                <a:lnTo>
                  <a:pt x="30" y="2"/>
                </a:lnTo>
                <a:lnTo>
                  <a:pt x="28" y="4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8" y="10"/>
                </a:lnTo>
                <a:lnTo>
                  <a:pt x="18" y="12"/>
                </a:lnTo>
                <a:lnTo>
                  <a:pt x="16" y="14"/>
                </a:lnTo>
                <a:lnTo>
                  <a:pt x="14" y="14"/>
                </a:lnTo>
                <a:lnTo>
                  <a:pt x="12" y="16"/>
                </a:lnTo>
                <a:lnTo>
                  <a:pt x="10" y="18"/>
                </a:lnTo>
                <a:lnTo>
                  <a:pt x="8" y="18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8"/>
                </a:lnTo>
                <a:lnTo>
                  <a:pt x="2" y="18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4" name="Freeform 1961"/>
          <p:cNvSpPr>
            <a:spLocks/>
          </p:cNvSpPr>
          <p:nvPr/>
        </p:nvSpPr>
        <p:spPr bwMode="auto">
          <a:xfrm>
            <a:off x="989014" y="2166937"/>
            <a:ext cx="50800" cy="31751"/>
          </a:xfrm>
          <a:custGeom>
            <a:avLst/>
            <a:gdLst>
              <a:gd name="T0" fmla="*/ 5040313 w 32"/>
              <a:gd name="T1" fmla="*/ 25201563 h 20"/>
              <a:gd name="T2" fmla="*/ 10080625 w 32"/>
              <a:gd name="T3" fmla="*/ 15120938 h 20"/>
              <a:gd name="T4" fmla="*/ 15120938 w 32"/>
              <a:gd name="T5" fmla="*/ 10080625 h 20"/>
              <a:gd name="T6" fmla="*/ 25201563 w 32"/>
              <a:gd name="T7" fmla="*/ 0 h 20"/>
              <a:gd name="T8" fmla="*/ 30241875 w 32"/>
              <a:gd name="T9" fmla="*/ 0 h 20"/>
              <a:gd name="T10" fmla="*/ 40322500 w 32"/>
              <a:gd name="T11" fmla="*/ 0 h 20"/>
              <a:gd name="T12" fmla="*/ 35282188 w 32"/>
              <a:gd name="T13" fmla="*/ 10080625 h 20"/>
              <a:gd name="T14" fmla="*/ 45362813 w 32"/>
              <a:gd name="T15" fmla="*/ 5040313 h 20"/>
              <a:gd name="T16" fmla="*/ 55443438 w 32"/>
              <a:gd name="T17" fmla="*/ 5040313 h 20"/>
              <a:gd name="T18" fmla="*/ 50403125 w 32"/>
              <a:gd name="T19" fmla="*/ 15120938 h 20"/>
              <a:gd name="T20" fmla="*/ 35282188 w 32"/>
              <a:gd name="T21" fmla="*/ 20161250 h 20"/>
              <a:gd name="T22" fmla="*/ 25201563 w 32"/>
              <a:gd name="T23" fmla="*/ 20161250 h 20"/>
              <a:gd name="T24" fmla="*/ 25201563 w 32"/>
              <a:gd name="T25" fmla="*/ 25201563 h 20"/>
              <a:gd name="T26" fmla="*/ 25201563 w 32"/>
              <a:gd name="T27" fmla="*/ 25201563 h 20"/>
              <a:gd name="T28" fmla="*/ 25201563 w 32"/>
              <a:gd name="T29" fmla="*/ 25201563 h 20"/>
              <a:gd name="T30" fmla="*/ 35282188 w 32"/>
              <a:gd name="T31" fmla="*/ 25201563 h 20"/>
              <a:gd name="T32" fmla="*/ 45362813 w 32"/>
              <a:gd name="T33" fmla="*/ 20161250 h 20"/>
              <a:gd name="T34" fmla="*/ 50403125 w 32"/>
              <a:gd name="T35" fmla="*/ 15120938 h 20"/>
              <a:gd name="T36" fmla="*/ 55443438 w 32"/>
              <a:gd name="T37" fmla="*/ 5040313 h 20"/>
              <a:gd name="T38" fmla="*/ 65524063 w 32"/>
              <a:gd name="T39" fmla="*/ 5040313 h 20"/>
              <a:gd name="T40" fmla="*/ 80645000 w 32"/>
              <a:gd name="T41" fmla="*/ 0 h 20"/>
              <a:gd name="T42" fmla="*/ 70564375 w 32"/>
              <a:gd name="T43" fmla="*/ 10080625 h 20"/>
              <a:gd name="T44" fmla="*/ 55443438 w 32"/>
              <a:gd name="T45" fmla="*/ 15120938 h 20"/>
              <a:gd name="T46" fmla="*/ 45362813 w 32"/>
              <a:gd name="T47" fmla="*/ 25201563 h 20"/>
              <a:gd name="T48" fmla="*/ 40322500 w 32"/>
              <a:gd name="T49" fmla="*/ 35282188 h 20"/>
              <a:gd name="T50" fmla="*/ 30241875 w 32"/>
              <a:gd name="T51" fmla="*/ 40322500 h 20"/>
              <a:gd name="T52" fmla="*/ 20161250 w 32"/>
              <a:gd name="T53" fmla="*/ 45362813 h 20"/>
              <a:gd name="T54" fmla="*/ 15120938 w 32"/>
              <a:gd name="T55" fmla="*/ 50403125 h 20"/>
              <a:gd name="T56" fmla="*/ 5040313 w 32"/>
              <a:gd name="T57" fmla="*/ 50403125 h 20"/>
              <a:gd name="T58" fmla="*/ 0 w 32"/>
              <a:gd name="T59" fmla="*/ 45362813 h 20"/>
              <a:gd name="T60" fmla="*/ 10080625 w 32"/>
              <a:gd name="T61" fmla="*/ 40322500 h 20"/>
              <a:gd name="T62" fmla="*/ 10080625 w 32"/>
              <a:gd name="T63" fmla="*/ 40322500 h 20"/>
              <a:gd name="T64" fmla="*/ 10080625 w 32"/>
              <a:gd name="T65" fmla="*/ 35282188 h 20"/>
              <a:gd name="T66" fmla="*/ 5040313 w 32"/>
              <a:gd name="T67" fmla="*/ 30241875 h 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20">
                <a:moveTo>
                  <a:pt x="2" y="10"/>
                </a:move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20" y="0"/>
                </a:lnTo>
                <a:lnTo>
                  <a:pt x="22" y="2"/>
                </a:lnTo>
                <a:lnTo>
                  <a:pt x="20" y="4"/>
                </a:lnTo>
                <a:lnTo>
                  <a:pt x="20" y="6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8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0" y="10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30" y="0"/>
                </a:lnTo>
                <a:lnTo>
                  <a:pt x="32" y="0"/>
                </a:lnTo>
                <a:lnTo>
                  <a:pt x="30" y="2"/>
                </a:lnTo>
                <a:lnTo>
                  <a:pt x="28" y="4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8" y="10"/>
                </a:lnTo>
                <a:lnTo>
                  <a:pt x="18" y="12"/>
                </a:lnTo>
                <a:lnTo>
                  <a:pt x="16" y="14"/>
                </a:lnTo>
                <a:lnTo>
                  <a:pt x="14" y="14"/>
                </a:lnTo>
                <a:lnTo>
                  <a:pt x="12" y="16"/>
                </a:lnTo>
                <a:lnTo>
                  <a:pt x="10" y="18"/>
                </a:lnTo>
                <a:lnTo>
                  <a:pt x="8" y="18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8"/>
                </a:lnTo>
                <a:lnTo>
                  <a:pt x="2" y="18"/>
                </a:lnTo>
                <a:lnTo>
                  <a:pt x="4" y="16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5" name="Freeform 1962"/>
          <p:cNvSpPr>
            <a:spLocks/>
          </p:cNvSpPr>
          <p:nvPr/>
        </p:nvSpPr>
        <p:spPr bwMode="auto">
          <a:xfrm>
            <a:off x="985839" y="2195513"/>
            <a:ext cx="25400" cy="34925"/>
          </a:xfrm>
          <a:custGeom>
            <a:avLst/>
            <a:gdLst>
              <a:gd name="T0" fmla="*/ 15120938 w 16"/>
              <a:gd name="T1" fmla="*/ 5040313 h 22"/>
              <a:gd name="T2" fmla="*/ 20161250 w 16"/>
              <a:gd name="T3" fmla="*/ 5040313 h 22"/>
              <a:gd name="T4" fmla="*/ 20161250 w 16"/>
              <a:gd name="T5" fmla="*/ 5040313 h 22"/>
              <a:gd name="T6" fmla="*/ 25201563 w 16"/>
              <a:gd name="T7" fmla="*/ 5040313 h 22"/>
              <a:gd name="T8" fmla="*/ 30241875 w 16"/>
              <a:gd name="T9" fmla="*/ 0 h 22"/>
              <a:gd name="T10" fmla="*/ 35282188 w 16"/>
              <a:gd name="T11" fmla="*/ 0 h 22"/>
              <a:gd name="T12" fmla="*/ 40322500 w 16"/>
              <a:gd name="T13" fmla="*/ 0 h 22"/>
              <a:gd name="T14" fmla="*/ 40322500 w 16"/>
              <a:gd name="T15" fmla="*/ 5040313 h 22"/>
              <a:gd name="T16" fmla="*/ 35282188 w 16"/>
              <a:gd name="T17" fmla="*/ 10080625 h 22"/>
              <a:gd name="T18" fmla="*/ 30241875 w 16"/>
              <a:gd name="T19" fmla="*/ 10080625 h 22"/>
              <a:gd name="T20" fmla="*/ 25201563 w 16"/>
              <a:gd name="T21" fmla="*/ 10080625 h 22"/>
              <a:gd name="T22" fmla="*/ 20161250 w 16"/>
              <a:gd name="T23" fmla="*/ 10080625 h 22"/>
              <a:gd name="T24" fmla="*/ 20161250 w 16"/>
              <a:gd name="T25" fmla="*/ 15120938 h 22"/>
              <a:gd name="T26" fmla="*/ 15120938 w 16"/>
              <a:gd name="T27" fmla="*/ 20161250 h 22"/>
              <a:gd name="T28" fmla="*/ 20161250 w 16"/>
              <a:gd name="T29" fmla="*/ 20161250 h 22"/>
              <a:gd name="T30" fmla="*/ 20161250 w 16"/>
              <a:gd name="T31" fmla="*/ 20161250 h 22"/>
              <a:gd name="T32" fmla="*/ 15120938 w 16"/>
              <a:gd name="T33" fmla="*/ 25201563 h 22"/>
              <a:gd name="T34" fmla="*/ 15120938 w 16"/>
              <a:gd name="T35" fmla="*/ 30241875 h 22"/>
              <a:gd name="T36" fmla="*/ 15120938 w 16"/>
              <a:gd name="T37" fmla="*/ 35282188 h 22"/>
              <a:gd name="T38" fmla="*/ 20161250 w 16"/>
              <a:gd name="T39" fmla="*/ 40322500 h 22"/>
              <a:gd name="T40" fmla="*/ 15120938 w 16"/>
              <a:gd name="T41" fmla="*/ 45362813 h 22"/>
              <a:gd name="T42" fmla="*/ 20161250 w 16"/>
              <a:gd name="T43" fmla="*/ 45362813 h 22"/>
              <a:gd name="T44" fmla="*/ 25201563 w 16"/>
              <a:gd name="T45" fmla="*/ 45362813 h 22"/>
              <a:gd name="T46" fmla="*/ 20161250 w 16"/>
              <a:gd name="T47" fmla="*/ 50403125 h 22"/>
              <a:gd name="T48" fmla="*/ 25201563 w 16"/>
              <a:gd name="T49" fmla="*/ 55443438 h 22"/>
              <a:gd name="T50" fmla="*/ 20161250 w 16"/>
              <a:gd name="T51" fmla="*/ 55443438 h 22"/>
              <a:gd name="T52" fmla="*/ 15120938 w 16"/>
              <a:gd name="T53" fmla="*/ 55443438 h 22"/>
              <a:gd name="T54" fmla="*/ 15120938 w 16"/>
              <a:gd name="T55" fmla="*/ 50403125 h 22"/>
              <a:gd name="T56" fmla="*/ 10080625 w 16"/>
              <a:gd name="T57" fmla="*/ 55443438 h 22"/>
              <a:gd name="T58" fmla="*/ 10080625 w 16"/>
              <a:gd name="T59" fmla="*/ 50403125 h 22"/>
              <a:gd name="T60" fmla="*/ 10080625 w 16"/>
              <a:gd name="T61" fmla="*/ 45362813 h 22"/>
              <a:gd name="T62" fmla="*/ 10080625 w 16"/>
              <a:gd name="T63" fmla="*/ 40322500 h 22"/>
              <a:gd name="T64" fmla="*/ 10080625 w 16"/>
              <a:gd name="T65" fmla="*/ 35282188 h 22"/>
              <a:gd name="T66" fmla="*/ 5040313 w 16"/>
              <a:gd name="T67" fmla="*/ 30241875 h 22"/>
              <a:gd name="T68" fmla="*/ 5040313 w 16"/>
              <a:gd name="T69" fmla="*/ 25201563 h 22"/>
              <a:gd name="T70" fmla="*/ 10080625 w 16"/>
              <a:gd name="T71" fmla="*/ 20161250 h 22"/>
              <a:gd name="T72" fmla="*/ 5040313 w 16"/>
              <a:gd name="T73" fmla="*/ 25201563 h 22"/>
              <a:gd name="T74" fmla="*/ 5040313 w 16"/>
              <a:gd name="T75" fmla="*/ 20161250 h 22"/>
              <a:gd name="T76" fmla="*/ 5040313 w 16"/>
              <a:gd name="T77" fmla="*/ 15120938 h 22"/>
              <a:gd name="T78" fmla="*/ 10080625 w 16"/>
              <a:gd name="T79" fmla="*/ 15120938 h 22"/>
              <a:gd name="T80" fmla="*/ 15120938 w 16"/>
              <a:gd name="T81" fmla="*/ 10080625 h 22"/>
              <a:gd name="T82" fmla="*/ 10080625 w 16"/>
              <a:gd name="T83" fmla="*/ 10080625 h 22"/>
              <a:gd name="T84" fmla="*/ 5040313 w 16"/>
              <a:gd name="T85" fmla="*/ 10080625 h 22"/>
              <a:gd name="T86" fmla="*/ 0 w 16"/>
              <a:gd name="T87" fmla="*/ 10080625 h 22"/>
              <a:gd name="T88" fmla="*/ 5040313 w 16"/>
              <a:gd name="T89" fmla="*/ 5040313 h 22"/>
              <a:gd name="T90" fmla="*/ 10080625 w 16"/>
              <a:gd name="T91" fmla="*/ 5040313 h 22"/>
              <a:gd name="T92" fmla="*/ 15120938 w 16"/>
              <a:gd name="T93" fmla="*/ 5040313 h 2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" h="22">
                <a:moveTo>
                  <a:pt x="6" y="2"/>
                </a:move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6" y="8"/>
                </a:lnTo>
                <a:lnTo>
                  <a:pt x="8" y="8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8" y="16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6" name="Freeform 1963"/>
          <p:cNvSpPr>
            <a:spLocks/>
          </p:cNvSpPr>
          <p:nvPr/>
        </p:nvSpPr>
        <p:spPr bwMode="auto">
          <a:xfrm>
            <a:off x="985839" y="2195513"/>
            <a:ext cx="25400" cy="34925"/>
          </a:xfrm>
          <a:custGeom>
            <a:avLst/>
            <a:gdLst>
              <a:gd name="T0" fmla="*/ 15120938 w 16"/>
              <a:gd name="T1" fmla="*/ 5040313 h 22"/>
              <a:gd name="T2" fmla="*/ 20161250 w 16"/>
              <a:gd name="T3" fmla="*/ 5040313 h 22"/>
              <a:gd name="T4" fmla="*/ 20161250 w 16"/>
              <a:gd name="T5" fmla="*/ 5040313 h 22"/>
              <a:gd name="T6" fmla="*/ 25201563 w 16"/>
              <a:gd name="T7" fmla="*/ 5040313 h 22"/>
              <a:gd name="T8" fmla="*/ 30241875 w 16"/>
              <a:gd name="T9" fmla="*/ 0 h 22"/>
              <a:gd name="T10" fmla="*/ 35282188 w 16"/>
              <a:gd name="T11" fmla="*/ 0 h 22"/>
              <a:gd name="T12" fmla="*/ 40322500 w 16"/>
              <a:gd name="T13" fmla="*/ 0 h 22"/>
              <a:gd name="T14" fmla="*/ 40322500 w 16"/>
              <a:gd name="T15" fmla="*/ 5040313 h 22"/>
              <a:gd name="T16" fmla="*/ 35282188 w 16"/>
              <a:gd name="T17" fmla="*/ 10080625 h 22"/>
              <a:gd name="T18" fmla="*/ 30241875 w 16"/>
              <a:gd name="T19" fmla="*/ 10080625 h 22"/>
              <a:gd name="T20" fmla="*/ 25201563 w 16"/>
              <a:gd name="T21" fmla="*/ 10080625 h 22"/>
              <a:gd name="T22" fmla="*/ 20161250 w 16"/>
              <a:gd name="T23" fmla="*/ 10080625 h 22"/>
              <a:gd name="T24" fmla="*/ 20161250 w 16"/>
              <a:gd name="T25" fmla="*/ 15120938 h 22"/>
              <a:gd name="T26" fmla="*/ 15120938 w 16"/>
              <a:gd name="T27" fmla="*/ 20161250 h 22"/>
              <a:gd name="T28" fmla="*/ 20161250 w 16"/>
              <a:gd name="T29" fmla="*/ 20161250 h 22"/>
              <a:gd name="T30" fmla="*/ 20161250 w 16"/>
              <a:gd name="T31" fmla="*/ 20161250 h 22"/>
              <a:gd name="T32" fmla="*/ 15120938 w 16"/>
              <a:gd name="T33" fmla="*/ 25201563 h 22"/>
              <a:gd name="T34" fmla="*/ 15120938 w 16"/>
              <a:gd name="T35" fmla="*/ 30241875 h 22"/>
              <a:gd name="T36" fmla="*/ 15120938 w 16"/>
              <a:gd name="T37" fmla="*/ 35282188 h 22"/>
              <a:gd name="T38" fmla="*/ 20161250 w 16"/>
              <a:gd name="T39" fmla="*/ 40322500 h 22"/>
              <a:gd name="T40" fmla="*/ 15120938 w 16"/>
              <a:gd name="T41" fmla="*/ 45362813 h 22"/>
              <a:gd name="T42" fmla="*/ 20161250 w 16"/>
              <a:gd name="T43" fmla="*/ 45362813 h 22"/>
              <a:gd name="T44" fmla="*/ 25201563 w 16"/>
              <a:gd name="T45" fmla="*/ 45362813 h 22"/>
              <a:gd name="T46" fmla="*/ 20161250 w 16"/>
              <a:gd name="T47" fmla="*/ 50403125 h 22"/>
              <a:gd name="T48" fmla="*/ 25201563 w 16"/>
              <a:gd name="T49" fmla="*/ 55443438 h 22"/>
              <a:gd name="T50" fmla="*/ 20161250 w 16"/>
              <a:gd name="T51" fmla="*/ 55443438 h 22"/>
              <a:gd name="T52" fmla="*/ 15120938 w 16"/>
              <a:gd name="T53" fmla="*/ 55443438 h 22"/>
              <a:gd name="T54" fmla="*/ 15120938 w 16"/>
              <a:gd name="T55" fmla="*/ 50403125 h 22"/>
              <a:gd name="T56" fmla="*/ 10080625 w 16"/>
              <a:gd name="T57" fmla="*/ 55443438 h 22"/>
              <a:gd name="T58" fmla="*/ 10080625 w 16"/>
              <a:gd name="T59" fmla="*/ 50403125 h 22"/>
              <a:gd name="T60" fmla="*/ 10080625 w 16"/>
              <a:gd name="T61" fmla="*/ 45362813 h 22"/>
              <a:gd name="T62" fmla="*/ 10080625 w 16"/>
              <a:gd name="T63" fmla="*/ 40322500 h 22"/>
              <a:gd name="T64" fmla="*/ 10080625 w 16"/>
              <a:gd name="T65" fmla="*/ 35282188 h 22"/>
              <a:gd name="T66" fmla="*/ 5040313 w 16"/>
              <a:gd name="T67" fmla="*/ 30241875 h 22"/>
              <a:gd name="T68" fmla="*/ 5040313 w 16"/>
              <a:gd name="T69" fmla="*/ 25201563 h 22"/>
              <a:gd name="T70" fmla="*/ 10080625 w 16"/>
              <a:gd name="T71" fmla="*/ 20161250 h 22"/>
              <a:gd name="T72" fmla="*/ 5040313 w 16"/>
              <a:gd name="T73" fmla="*/ 25201563 h 22"/>
              <a:gd name="T74" fmla="*/ 5040313 w 16"/>
              <a:gd name="T75" fmla="*/ 20161250 h 22"/>
              <a:gd name="T76" fmla="*/ 5040313 w 16"/>
              <a:gd name="T77" fmla="*/ 15120938 h 22"/>
              <a:gd name="T78" fmla="*/ 10080625 w 16"/>
              <a:gd name="T79" fmla="*/ 15120938 h 22"/>
              <a:gd name="T80" fmla="*/ 15120938 w 16"/>
              <a:gd name="T81" fmla="*/ 10080625 h 22"/>
              <a:gd name="T82" fmla="*/ 10080625 w 16"/>
              <a:gd name="T83" fmla="*/ 10080625 h 22"/>
              <a:gd name="T84" fmla="*/ 5040313 w 16"/>
              <a:gd name="T85" fmla="*/ 10080625 h 22"/>
              <a:gd name="T86" fmla="*/ 0 w 16"/>
              <a:gd name="T87" fmla="*/ 10080625 h 22"/>
              <a:gd name="T88" fmla="*/ 5040313 w 16"/>
              <a:gd name="T89" fmla="*/ 5040313 h 22"/>
              <a:gd name="T90" fmla="*/ 10080625 w 16"/>
              <a:gd name="T91" fmla="*/ 5040313 h 22"/>
              <a:gd name="T92" fmla="*/ 15120938 w 16"/>
              <a:gd name="T93" fmla="*/ 5040313 h 2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" h="22">
                <a:moveTo>
                  <a:pt x="6" y="2"/>
                </a:moveTo>
                <a:lnTo>
                  <a:pt x="8" y="2"/>
                </a:ln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8" y="6"/>
                </a:lnTo>
                <a:lnTo>
                  <a:pt x="6" y="8"/>
                </a:lnTo>
                <a:lnTo>
                  <a:pt x="8" y="8"/>
                </a:lnTo>
                <a:lnTo>
                  <a:pt x="6" y="10"/>
                </a:lnTo>
                <a:lnTo>
                  <a:pt x="6" y="12"/>
                </a:lnTo>
                <a:lnTo>
                  <a:pt x="6" y="14"/>
                </a:lnTo>
                <a:lnTo>
                  <a:pt x="8" y="16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8" y="20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4" y="22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7" name="Freeform 1964"/>
          <p:cNvSpPr>
            <a:spLocks/>
          </p:cNvSpPr>
          <p:nvPr/>
        </p:nvSpPr>
        <p:spPr bwMode="auto">
          <a:xfrm>
            <a:off x="1001713" y="2176464"/>
            <a:ext cx="19050" cy="9525"/>
          </a:xfrm>
          <a:custGeom>
            <a:avLst/>
            <a:gdLst>
              <a:gd name="T0" fmla="*/ 30241875 w 12"/>
              <a:gd name="T1" fmla="*/ 0 h 6"/>
              <a:gd name="T2" fmla="*/ 30241875 w 12"/>
              <a:gd name="T3" fmla="*/ 0 h 6"/>
              <a:gd name="T4" fmla="*/ 25201563 w 12"/>
              <a:gd name="T5" fmla="*/ 5040313 h 6"/>
              <a:gd name="T6" fmla="*/ 20161250 w 12"/>
              <a:gd name="T7" fmla="*/ 5040313 h 6"/>
              <a:gd name="T8" fmla="*/ 15120938 w 12"/>
              <a:gd name="T9" fmla="*/ 10080625 h 6"/>
              <a:gd name="T10" fmla="*/ 10080625 w 12"/>
              <a:gd name="T11" fmla="*/ 10080625 h 6"/>
              <a:gd name="T12" fmla="*/ 5040313 w 12"/>
              <a:gd name="T13" fmla="*/ 10080625 h 6"/>
              <a:gd name="T14" fmla="*/ 0 w 12"/>
              <a:gd name="T15" fmla="*/ 15120938 h 6"/>
              <a:gd name="T16" fmla="*/ 5040313 w 12"/>
              <a:gd name="T17" fmla="*/ 10080625 h 6"/>
              <a:gd name="T18" fmla="*/ 10080625 w 12"/>
              <a:gd name="T19" fmla="*/ 10080625 h 6"/>
              <a:gd name="T20" fmla="*/ 5040313 w 12"/>
              <a:gd name="T21" fmla="*/ 10080625 h 6"/>
              <a:gd name="T22" fmla="*/ 0 w 12"/>
              <a:gd name="T23" fmla="*/ 10080625 h 6"/>
              <a:gd name="T24" fmla="*/ 5040313 w 12"/>
              <a:gd name="T25" fmla="*/ 5040313 h 6"/>
              <a:gd name="T26" fmla="*/ 10080625 w 12"/>
              <a:gd name="T27" fmla="*/ 5040313 h 6"/>
              <a:gd name="T28" fmla="*/ 15120938 w 12"/>
              <a:gd name="T29" fmla="*/ 5040313 h 6"/>
              <a:gd name="T30" fmla="*/ 20161250 w 12"/>
              <a:gd name="T31" fmla="*/ 5040313 h 6"/>
              <a:gd name="T32" fmla="*/ 30241875 w 12"/>
              <a:gd name="T33" fmla="*/ 0 h 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6">
                <a:moveTo>
                  <a:pt x="12" y="0"/>
                </a:move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8" name="Freeform 1965"/>
          <p:cNvSpPr>
            <a:spLocks/>
          </p:cNvSpPr>
          <p:nvPr/>
        </p:nvSpPr>
        <p:spPr bwMode="auto">
          <a:xfrm>
            <a:off x="1001713" y="2176464"/>
            <a:ext cx="19050" cy="9525"/>
          </a:xfrm>
          <a:custGeom>
            <a:avLst/>
            <a:gdLst>
              <a:gd name="T0" fmla="*/ 30241875 w 12"/>
              <a:gd name="T1" fmla="*/ 0 h 6"/>
              <a:gd name="T2" fmla="*/ 30241875 w 12"/>
              <a:gd name="T3" fmla="*/ 0 h 6"/>
              <a:gd name="T4" fmla="*/ 25201563 w 12"/>
              <a:gd name="T5" fmla="*/ 5040313 h 6"/>
              <a:gd name="T6" fmla="*/ 20161250 w 12"/>
              <a:gd name="T7" fmla="*/ 5040313 h 6"/>
              <a:gd name="T8" fmla="*/ 15120938 w 12"/>
              <a:gd name="T9" fmla="*/ 10080625 h 6"/>
              <a:gd name="T10" fmla="*/ 10080625 w 12"/>
              <a:gd name="T11" fmla="*/ 10080625 h 6"/>
              <a:gd name="T12" fmla="*/ 5040313 w 12"/>
              <a:gd name="T13" fmla="*/ 10080625 h 6"/>
              <a:gd name="T14" fmla="*/ 0 w 12"/>
              <a:gd name="T15" fmla="*/ 15120938 h 6"/>
              <a:gd name="T16" fmla="*/ 5040313 w 12"/>
              <a:gd name="T17" fmla="*/ 10080625 h 6"/>
              <a:gd name="T18" fmla="*/ 10080625 w 12"/>
              <a:gd name="T19" fmla="*/ 10080625 h 6"/>
              <a:gd name="T20" fmla="*/ 5040313 w 12"/>
              <a:gd name="T21" fmla="*/ 10080625 h 6"/>
              <a:gd name="T22" fmla="*/ 0 w 12"/>
              <a:gd name="T23" fmla="*/ 10080625 h 6"/>
              <a:gd name="T24" fmla="*/ 5040313 w 12"/>
              <a:gd name="T25" fmla="*/ 5040313 h 6"/>
              <a:gd name="T26" fmla="*/ 10080625 w 12"/>
              <a:gd name="T27" fmla="*/ 5040313 h 6"/>
              <a:gd name="T28" fmla="*/ 15120938 w 12"/>
              <a:gd name="T29" fmla="*/ 5040313 h 6"/>
              <a:gd name="T30" fmla="*/ 20161250 w 12"/>
              <a:gd name="T31" fmla="*/ 5040313 h 6"/>
              <a:gd name="T32" fmla="*/ 30241875 w 12"/>
              <a:gd name="T33" fmla="*/ 0 h 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6">
                <a:moveTo>
                  <a:pt x="12" y="0"/>
                </a:move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4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09" name="Freeform 1966"/>
          <p:cNvSpPr>
            <a:spLocks/>
          </p:cNvSpPr>
          <p:nvPr/>
        </p:nvSpPr>
        <p:spPr bwMode="auto">
          <a:xfrm>
            <a:off x="1084263" y="2157414"/>
            <a:ext cx="6350" cy="3175"/>
          </a:xfrm>
          <a:custGeom>
            <a:avLst/>
            <a:gdLst>
              <a:gd name="T0" fmla="*/ 0 w 4"/>
              <a:gd name="T1" fmla="*/ 0 h 2"/>
              <a:gd name="T2" fmla="*/ 0 w 4"/>
              <a:gd name="T3" fmla="*/ 5040313 h 2"/>
              <a:gd name="T4" fmla="*/ 10080625 w 4"/>
              <a:gd name="T5" fmla="*/ 0 h 2"/>
              <a:gd name="T6" fmla="*/ 5040313 w 4"/>
              <a:gd name="T7" fmla="*/ 0 h 2"/>
              <a:gd name="T8" fmla="*/ 0 w 4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0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0" name="Freeform 1967"/>
          <p:cNvSpPr>
            <a:spLocks/>
          </p:cNvSpPr>
          <p:nvPr/>
        </p:nvSpPr>
        <p:spPr bwMode="auto">
          <a:xfrm>
            <a:off x="1071566" y="2166939"/>
            <a:ext cx="9525" cy="9525"/>
          </a:xfrm>
          <a:custGeom>
            <a:avLst/>
            <a:gdLst>
              <a:gd name="T0" fmla="*/ 5040313 w 6"/>
              <a:gd name="T1" fmla="*/ 5040313 h 6"/>
              <a:gd name="T2" fmla="*/ 0 w 6"/>
              <a:gd name="T3" fmla="*/ 10080625 h 6"/>
              <a:gd name="T4" fmla="*/ 0 w 6"/>
              <a:gd name="T5" fmla="*/ 15120938 h 6"/>
              <a:gd name="T6" fmla="*/ 15120938 w 6"/>
              <a:gd name="T7" fmla="*/ 0 h 6"/>
              <a:gd name="T8" fmla="*/ 10080625 w 6"/>
              <a:gd name="T9" fmla="*/ 0 h 6"/>
              <a:gd name="T10" fmla="*/ 5040313 w 6"/>
              <a:gd name="T11" fmla="*/ 504031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">
                <a:moveTo>
                  <a:pt x="2" y="2"/>
                </a:moveTo>
                <a:lnTo>
                  <a:pt x="0" y="4"/>
                </a:lnTo>
                <a:lnTo>
                  <a:pt x="0" y="6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1" name="Freeform 1968"/>
          <p:cNvSpPr>
            <a:spLocks/>
          </p:cNvSpPr>
          <p:nvPr/>
        </p:nvSpPr>
        <p:spPr bwMode="auto">
          <a:xfrm>
            <a:off x="1074738" y="2163765"/>
            <a:ext cx="6350" cy="3175"/>
          </a:xfrm>
          <a:custGeom>
            <a:avLst/>
            <a:gdLst>
              <a:gd name="T0" fmla="*/ 5040313 w 4"/>
              <a:gd name="T1" fmla="*/ 5040313 h 2"/>
              <a:gd name="T2" fmla="*/ 10080625 w 4"/>
              <a:gd name="T3" fmla="*/ 5040313 h 2"/>
              <a:gd name="T4" fmla="*/ 0 w 4"/>
              <a:gd name="T5" fmla="*/ 0 h 2"/>
              <a:gd name="T6" fmla="*/ 0 w 4"/>
              <a:gd name="T7" fmla="*/ 0 h 2"/>
              <a:gd name="T8" fmla="*/ 5040313 w 4"/>
              <a:gd name="T9" fmla="*/ 504031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2" name="Freeform 1969"/>
          <p:cNvSpPr>
            <a:spLocks/>
          </p:cNvSpPr>
          <p:nvPr/>
        </p:nvSpPr>
        <p:spPr bwMode="auto">
          <a:xfrm>
            <a:off x="1084266" y="2151063"/>
            <a:ext cx="9525" cy="6351"/>
          </a:xfrm>
          <a:custGeom>
            <a:avLst/>
            <a:gdLst>
              <a:gd name="T0" fmla="*/ 10080625 w 6"/>
              <a:gd name="T1" fmla="*/ 0 h 4"/>
              <a:gd name="T2" fmla="*/ 5040313 w 6"/>
              <a:gd name="T3" fmla="*/ 0 h 4"/>
              <a:gd name="T4" fmla="*/ 0 w 6"/>
              <a:gd name="T5" fmla="*/ 0 h 4"/>
              <a:gd name="T6" fmla="*/ 0 w 6"/>
              <a:gd name="T7" fmla="*/ 5040313 h 4"/>
              <a:gd name="T8" fmla="*/ 5040313 w 6"/>
              <a:gd name="T9" fmla="*/ 10080625 h 4"/>
              <a:gd name="T10" fmla="*/ 10080625 w 6"/>
              <a:gd name="T11" fmla="*/ 5040313 h 4"/>
              <a:gd name="T12" fmla="*/ 15120938 w 6"/>
              <a:gd name="T13" fmla="*/ 0 h 4"/>
              <a:gd name="T14" fmla="*/ 10080625 w 6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3" name="Freeform 1970"/>
          <p:cNvSpPr>
            <a:spLocks/>
          </p:cNvSpPr>
          <p:nvPr/>
        </p:nvSpPr>
        <p:spPr bwMode="auto">
          <a:xfrm>
            <a:off x="1074741" y="2151062"/>
            <a:ext cx="9525" cy="12700"/>
          </a:xfrm>
          <a:custGeom>
            <a:avLst/>
            <a:gdLst>
              <a:gd name="T0" fmla="*/ 15120938 w 6"/>
              <a:gd name="T1" fmla="*/ 15120938 h 8"/>
              <a:gd name="T2" fmla="*/ 15120938 w 6"/>
              <a:gd name="T3" fmla="*/ 10080625 h 8"/>
              <a:gd name="T4" fmla="*/ 15120938 w 6"/>
              <a:gd name="T5" fmla="*/ 5040313 h 8"/>
              <a:gd name="T6" fmla="*/ 15120938 w 6"/>
              <a:gd name="T7" fmla="*/ 0 h 8"/>
              <a:gd name="T8" fmla="*/ 10080625 w 6"/>
              <a:gd name="T9" fmla="*/ 5040313 h 8"/>
              <a:gd name="T10" fmla="*/ 5040313 w 6"/>
              <a:gd name="T11" fmla="*/ 10080625 h 8"/>
              <a:gd name="T12" fmla="*/ 0 w 6"/>
              <a:gd name="T13" fmla="*/ 10080625 h 8"/>
              <a:gd name="T14" fmla="*/ 0 w 6"/>
              <a:gd name="T15" fmla="*/ 15120938 h 8"/>
              <a:gd name="T16" fmla="*/ 5040313 w 6"/>
              <a:gd name="T17" fmla="*/ 15120938 h 8"/>
              <a:gd name="T18" fmla="*/ 0 w 6"/>
              <a:gd name="T19" fmla="*/ 20161250 h 8"/>
              <a:gd name="T20" fmla="*/ 15120938 w 6"/>
              <a:gd name="T21" fmla="*/ 15120938 h 8"/>
              <a:gd name="T22" fmla="*/ 15120938 w 6"/>
              <a:gd name="T23" fmla="*/ 15120938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0" y="8"/>
                </a:lnTo>
                <a:lnTo>
                  <a:pt x="6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4" name="Freeform 1971"/>
          <p:cNvSpPr>
            <a:spLocks/>
          </p:cNvSpPr>
          <p:nvPr/>
        </p:nvSpPr>
        <p:spPr bwMode="auto">
          <a:xfrm>
            <a:off x="1062038" y="2252665"/>
            <a:ext cx="12700" cy="3175"/>
          </a:xfrm>
          <a:custGeom>
            <a:avLst/>
            <a:gdLst>
              <a:gd name="T0" fmla="*/ 10080625 w 8"/>
              <a:gd name="T1" fmla="*/ 5040313 h 2"/>
              <a:gd name="T2" fmla="*/ 15120938 w 8"/>
              <a:gd name="T3" fmla="*/ 5040313 h 2"/>
              <a:gd name="T4" fmla="*/ 20161250 w 8"/>
              <a:gd name="T5" fmla="*/ 5040313 h 2"/>
              <a:gd name="T6" fmla="*/ 10080625 w 8"/>
              <a:gd name="T7" fmla="*/ 5040313 h 2"/>
              <a:gd name="T8" fmla="*/ 5040313 w 8"/>
              <a:gd name="T9" fmla="*/ 5040313 h 2"/>
              <a:gd name="T10" fmla="*/ 0 w 8"/>
              <a:gd name="T11" fmla="*/ 5040313 h 2"/>
              <a:gd name="T12" fmla="*/ 0 w 8"/>
              <a:gd name="T13" fmla="*/ 0 h 2"/>
              <a:gd name="T14" fmla="*/ 10080625 w 8"/>
              <a:gd name="T15" fmla="*/ 5040313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2">
                <a:moveTo>
                  <a:pt x="4" y="2"/>
                </a:moveTo>
                <a:lnTo>
                  <a:pt x="6" y="2"/>
                </a:lnTo>
                <a:lnTo>
                  <a:pt x="8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5" name="Freeform 1972"/>
          <p:cNvSpPr>
            <a:spLocks/>
          </p:cNvSpPr>
          <p:nvPr/>
        </p:nvSpPr>
        <p:spPr bwMode="auto">
          <a:xfrm>
            <a:off x="1062038" y="2252665"/>
            <a:ext cx="12700" cy="3175"/>
          </a:xfrm>
          <a:custGeom>
            <a:avLst/>
            <a:gdLst>
              <a:gd name="T0" fmla="*/ 10080625 w 8"/>
              <a:gd name="T1" fmla="*/ 5040313 h 2"/>
              <a:gd name="T2" fmla="*/ 15120938 w 8"/>
              <a:gd name="T3" fmla="*/ 5040313 h 2"/>
              <a:gd name="T4" fmla="*/ 20161250 w 8"/>
              <a:gd name="T5" fmla="*/ 5040313 h 2"/>
              <a:gd name="T6" fmla="*/ 10080625 w 8"/>
              <a:gd name="T7" fmla="*/ 5040313 h 2"/>
              <a:gd name="T8" fmla="*/ 5040313 w 8"/>
              <a:gd name="T9" fmla="*/ 5040313 h 2"/>
              <a:gd name="T10" fmla="*/ 0 w 8"/>
              <a:gd name="T11" fmla="*/ 5040313 h 2"/>
              <a:gd name="T12" fmla="*/ 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4" y="2"/>
                </a:moveTo>
                <a:lnTo>
                  <a:pt x="6" y="2"/>
                </a:lnTo>
                <a:lnTo>
                  <a:pt x="8" y="2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6" name="Freeform 1973"/>
          <p:cNvSpPr>
            <a:spLocks/>
          </p:cNvSpPr>
          <p:nvPr/>
        </p:nvSpPr>
        <p:spPr bwMode="auto">
          <a:xfrm>
            <a:off x="1062039" y="2239962"/>
            <a:ext cx="38100" cy="12700"/>
          </a:xfrm>
          <a:custGeom>
            <a:avLst/>
            <a:gdLst>
              <a:gd name="T0" fmla="*/ 0 w 24"/>
              <a:gd name="T1" fmla="*/ 20161250 h 8"/>
              <a:gd name="T2" fmla="*/ 5040313 w 24"/>
              <a:gd name="T3" fmla="*/ 20161250 h 8"/>
              <a:gd name="T4" fmla="*/ 10080625 w 24"/>
              <a:gd name="T5" fmla="*/ 15120938 h 8"/>
              <a:gd name="T6" fmla="*/ 15120938 w 24"/>
              <a:gd name="T7" fmla="*/ 15120938 h 8"/>
              <a:gd name="T8" fmla="*/ 20161250 w 24"/>
              <a:gd name="T9" fmla="*/ 10080625 h 8"/>
              <a:gd name="T10" fmla="*/ 30241875 w 24"/>
              <a:gd name="T11" fmla="*/ 10080625 h 8"/>
              <a:gd name="T12" fmla="*/ 40322500 w 24"/>
              <a:gd name="T13" fmla="*/ 10080625 h 8"/>
              <a:gd name="T14" fmla="*/ 40322500 w 24"/>
              <a:gd name="T15" fmla="*/ 10080625 h 8"/>
              <a:gd name="T16" fmla="*/ 45362813 w 24"/>
              <a:gd name="T17" fmla="*/ 10080625 h 8"/>
              <a:gd name="T18" fmla="*/ 50403125 w 24"/>
              <a:gd name="T19" fmla="*/ 10080625 h 8"/>
              <a:gd name="T20" fmla="*/ 55443438 w 24"/>
              <a:gd name="T21" fmla="*/ 5040313 h 8"/>
              <a:gd name="T22" fmla="*/ 60483750 w 24"/>
              <a:gd name="T23" fmla="*/ 0 h 8"/>
              <a:gd name="T24" fmla="*/ 55443438 w 24"/>
              <a:gd name="T25" fmla="*/ 5040313 h 8"/>
              <a:gd name="T26" fmla="*/ 50403125 w 24"/>
              <a:gd name="T27" fmla="*/ 10080625 h 8"/>
              <a:gd name="T28" fmla="*/ 45362813 w 24"/>
              <a:gd name="T29" fmla="*/ 10080625 h 8"/>
              <a:gd name="T30" fmla="*/ 40322500 w 24"/>
              <a:gd name="T31" fmla="*/ 10080625 h 8"/>
              <a:gd name="T32" fmla="*/ 35282188 w 24"/>
              <a:gd name="T33" fmla="*/ 5040313 h 8"/>
              <a:gd name="T34" fmla="*/ 30241875 w 24"/>
              <a:gd name="T35" fmla="*/ 10080625 h 8"/>
              <a:gd name="T36" fmla="*/ 30241875 w 24"/>
              <a:gd name="T37" fmla="*/ 5040313 h 8"/>
              <a:gd name="T38" fmla="*/ 25201563 w 24"/>
              <a:gd name="T39" fmla="*/ 10080625 h 8"/>
              <a:gd name="T40" fmla="*/ 25201563 w 24"/>
              <a:gd name="T41" fmla="*/ 5040313 h 8"/>
              <a:gd name="T42" fmla="*/ 30241875 w 24"/>
              <a:gd name="T43" fmla="*/ 0 h 8"/>
              <a:gd name="T44" fmla="*/ 25201563 w 24"/>
              <a:gd name="T45" fmla="*/ 5040313 h 8"/>
              <a:gd name="T46" fmla="*/ 20161250 w 24"/>
              <a:gd name="T47" fmla="*/ 5040313 h 8"/>
              <a:gd name="T48" fmla="*/ 20161250 w 24"/>
              <a:gd name="T49" fmla="*/ 5040313 h 8"/>
              <a:gd name="T50" fmla="*/ 15120938 w 24"/>
              <a:gd name="T51" fmla="*/ 10080625 h 8"/>
              <a:gd name="T52" fmla="*/ 0 w 24"/>
              <a:gd name="T53" fmla="*/ 20161250 h 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" h="8">
                <a:moveTo>
                  <a:pt x="0" y="8"/>
                </a:move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8" y="4"/>
                </a:lnTo>
                <a:lnTo>
                  <a:pt x="12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4" y="0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2" y="4"/>
                </a:lnTo>
                <a:lnTo>
                  <a:pt x="12" y="2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0" y="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7" name="Freeform 1974"/>
          <p:cNvSpPr>
            <a:spLocks/>
          </p:cNvSpPr>
          <p:nvPr/>
        </p:nvSpPr>
        <p:spPr bwMode="auto">
          <a:xfrm>
            <a:off x="1062039" y="2239962"/>
            <a:ext cx="38100" cy="12700"/>
          </a:xfrm>
          <a:custGeom>
            <a:avLst/>
            <a:gdLst>
              <a:gd name="T0" fmla="*/ 0 w 24"/>
              <a:gd name="T1" fmla="*/ 20161250 h 8"/>
              <a:gd name="T2" fmla="*/ 5040313 w 24"/>
              <a:gd name="T3" fmla="*/ 20161250 h 8"/>
              <a:gd name="T4" fmla="*/ 10080625 w 24"/>
              <a:gd name="T5" fmla="*/ 15120938 h 8"/>
              <a:gd name="T6" fmla="*/ 15120938 w 24"/>
              <a:gd name="T7" fmla="*/ 15120938 h 8"/>
              <a:gd name="T8" fmla="*/ 20161250 w 24"/>
              <a:gd name="T9" fmla="*/ 10080625 h 8"/>
              <a:gd name="T10" fmla="*/ 30241875 w 24"/>
              <a:gd name="T11" fmla="*/ 10080625 h 8"/>
              <a:gd name="T12" fmla="*/ 40322500 w 24"/>
              <a:gd name="T13" fmla="*/ 10080625 h 8"/>
              <a:gd name="T14" fmla="*/ 40322500 w 24"/>
              <a:gd name="T15" fmla="*/ 10080625 h 8"/>
              <a:gd name="T16" fmla="*/ 45362813 w 24"/>
              <a:gd name="T17" fmla="*/ 10080625 h 8"/>
              <a:gd name="T18" fmla="*/ 50403125 w 24"/>
              <a:gd name="T19" fmla="*/ 10080625 h 8"/>
              <a:gd name="T20" fmla="*/ 55443438 w 24"/>
              <a:gd name="T21" fmla="*/ 5040313 h 8"/>
              <a:gd name="T22" fmla="*/ 60483750 w 24"/>
              <a:gd name="T23" fmla="*/ 0 h 8"/>
              <a:gd name="T24" fmla="*/ 55443438 w 24"/>
              <a:gd name="T25" fmla="*/ 5040313 h 8"/>
              <a:gd name="T26" fmla="*/ 50403125 w 24"/>
              <a:gd name="T27" fmla="*/ 10080625 h 8"/>
              <a:gd name="T28" fmla="*/ 45362813 w 24"/>
              <a:gd name="T29" fmla="*/ 10080625 h 8"/>
              <a:gd name="T30" fmla="*/ 40322500 w 24"/>
              <a:gd name="T31" fmla="*/ 10080625 h 8"/>
              <a:gd name="T32" fmla="*/ 35282188 w 24"/>
              <a:gd name="T33" fmla="*/ 5040313 h 8"/>
              <a:gd name="T34" fmla="*/ 30241875 w 24"/>
              <a:gd name="T35" fmla="*/ 10080625 h 8"/>
              <a:gd name="T36" fmla="*/ 30241875 w 24"/>
              <a:gd name="T37" fmla="*/ 5040313 h 8"/>
              <a:gd name="T38" fmla="*/ 25201563 w 24"/>
              <a:gd name="T39" fmla="*/ 10080625 h 8"/>
              <a:gd name="T40" fmla="*/ 25201563 w 24"/>
              <a:gd name="T41" fmla="*/ 5040313 h 8"/>
              <a:gd name="T42" fmla="*/ 30241875 w 24"/>
              <a:gd name="T43" fmla="*/ 0 h 8"/>
              <a:gd name="T44" fmla="*/ 25201563 w 24"/>
              <a:gd name="T45" fmla="*/ 5040313 h 8"/>
              <a:gd name="T46" fmla="*/ 20161250 w 24"/>
              <a:gd name="T47" fmla="*/ 5040313 h 8"/>
              <a:gd name="T48" fmla="*/ 20161250 w 24"/>
              <a:gd name="T49" fmla="*/ 5040313 h 8"/>
              <a:gd name="T50" fmla="*/ 15120938 w 24"/>
              <a:gd name="T51" fmla="*/ 10080625 h 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" h="8">
                <a:moveTo>
                  <a:pt x="0" y="8"/>
                </a:moveTo>
                <a:lnTo>
                  <a:pt x="2" y="8"/>
                </a:lnTo>
                <a:lnTo>
                  <a:pt x="4" y="6"/>
                </a:lnTo>
                <a:lnTo>
                  <a:pt x="6" y="6"/>
                </a:lnTo>
                <a:lnTo>
                  <a:pt x="8" y="4"/>
                </a:lnTo>
                <a:lnTo>
                  <a:pt x="12" y="4"/>
                </a:lnTo>
                <a:lnTo>
                  <a:pt x="16" y="4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4" y="0"/>
                </a:lnTo>
                <a:lnTo>
                  <a:pt x="22" y="2"/>
                </a:lnTo>
                <a:lnTo>
                  <a:pt x="20" y="4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2" y="4"/>
                </a:lnTo>
                <a:lnTo>
                  <a:pt x="12" y="2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8" name="Freeform 1975"/>
          <p:cNvSpPr>
            <a:spLocks/>
          </p:cNvSpPr>
          <p:nvPr/>
        </p:nvSpPr>
        <p:spPr bwMode="auto">
          <a:xfrm>
            <a:off x="1065213" y="2246314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10080625 h 4"/>
              <a:gd name="T6" fmla="*/ 0 w 4"/>
              <a:gd name="T7" fmla="*/ 10080625 h 4"/>
              <a:gd name="T8" fmla="*/ 0 w 4"/>
              <a:gd name="T9" fmla="*/ 5040313 h 4"/>
              <a:gd name="T10" fmla="*/ 0 w 4"/>
              <a:gd name="T11" fmla="*/ 0 h 4"/>
              <a:gd name="T12" fmla="*/ 0 w 4"/>
              <a:gd name="T13" fmla="*/ 0 h 4"/>
              <a:gd name="T14" fmla="*/ 10080625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19" name="Freeform 1976"/>
          <p:cNvSpPr>
            <a:spLocks/>
          </p:cNvSpPr>
          <p:nvPr/>
        </p:nvSpPr>
        <p:spPr bwMode="auto">
          <a:xfrm>
            <a:off x="1065213" y="2246314"/>
            <a:ext cx="6350" cy="6351"/>
          </a:xfrm>
          <a:custGeom>
            <a:avLst/>
            <a:gdLst>
              <a:gd name="T0" fmla="*/ 10080625 w 4"/>
              <a:gd name="T1" fmla="*/ 0 h 4"/>
              <a:gd name="T2" fmla="*/ 10080625 w 4"/>
              <a:gd name="T3" fmla="*/ 5040313 h 4"/>
              <a:gd name="T4" fmla="*/ 5040313 w 4"/>
              <a:gd name="T5" fmla="*/ 10080625 h 4"/>
              <a:gd name="T6" fmla="*/ 0 w 4"/>
              <a:gd name="T7" fmla="*/ 10080625 h 4"/>
              <a:gd name="T8" fmla="*/ 0 w 4"/>
              <a:gd name="T9" fmla="*/ 5040313 h 4"/>
              <a:gd name="T10" fmla="*/ 0 w 4"/>
              <a:gd name="T11" fmla="*/ 0 h 4"/>
              <a:gd name="T12" fmla="*/ 0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0" name="Freeform 1977"/>
          <p:cNvSpPr>
            <a:spLocks/>
          </p:cNvSpPr>
          <p:nvPr/>
        </p:nvSpPr>
        <p:spPr bwMode="auto">
          <a:xfrm>
            <a:off x="1065214" y="2224089"/>
            <a:ext cx="44450" cy="22225"/>
          </a:xfrm>
          <a:custGeom>
            <a:avLst/>
            <a:gdLst>
              <a:gd name="T0" fmla="*/ 0 w 28"/>
              <a:gd name="T1" fmla="*/ 35282188 h 14"/>
              <a:gd name="T2" fmla="*/ 5040313 w 28"/>
              <a:gd name="T3" fmla="*/ 25201563 h 14"/>
              <a:gd name="T4" fmla="*/ 10080625 w 28"/>
              <a:gd name="T5" fmla="*/ 20161250 h 14"/>
              <a:gd name="T6" fmla="*/ 15120938 w 28"/>
              <a:gd name="T7" fmla="*/ 20161250 h 14"/>
              <a:gd name="T8" fmla="*/ 20161250 w 28"/>
              <a:gd name="T9" fmla="*/ 20161250 h 14"/>
              <a:gd name="T10" fmla="*/ 25201563 w 28"/>
              <a:gd name="T11" fmla="*/ 15120938 h 14"/>
              <a:gd name="T12" fmla="*/ 30241875 w 28"/>
              <a:gd name="T13" fmla="*/ 10080625 h 14"/>
              <a:gd name="T14" fmla="*/ 35282188 w 28"/>
              <a:gd name="T15" fmla="*/ 10080625 h 14"/>
              <a:gd name="T16" fmla="*/ 30241875 w 28"/>
              <a:gd name="T17" fmla="*/ 15120938 h 14"/>
              <a:gd name="T18" fmla="*/ 35282188 w 28"/>
              <a:gd name="T19" fmla="*/ 10080625 h 14"/>
              <a:gd name="T20" fmla="*/ 35282188 w 28"/>
              <a:gd name="T21" fmla="*/ 10080625 h 14"/>
              <a:gd name="T22" fmla="*/ 40322500 w 28"/>
              <a:gd name="T23" fmla="*/ 5040313 h 14"/>
              <a:gd name="T24" fmla="*/ 45362813 w 28"/>
              <a:gd name="T25" fmla="*/ 5040313 h 14"/>
              <a:gd name="T26" fmla="*/ 50403125 w 28"/>
              <a:gd name="T27" fmla="*/ 5040313 h 14"/>
              <a:gd name="T28" fmla="*/ 55443438 w 28"/>
              <a:gd name="T29" fmla="*/ 0 h 14"/>
              <a:gd name="T30" fmla="*/ 60483750 w 28"/>
              <a:gd name="T31" fmla="*/ 0 h 14"/>
              <a:gd name="T32" fmla="*/ 60483750 w 28"/>
              <a:gd name="T33" fmla="*/ 5040313 h 14"/>
              <a:gd name="T34" fmla="*/ 60483750 w 28"/>
              <a:gd name="T35" fmla="*/ 10080625 h 14"/>
              <a:gd name="T36" fmla="*/ 60483750 w 28"/>
              <a:gd name="T37" fmla="*/ 15120938 h 14"/>
              <a:gd name="T38" fmla="*/ 65524063 w 28"/>
              <a:gd name="T39" fmla="*/ 10080625 h 14"/>
              <a:gd name="T40" fmla="*/ 60483750 w 28"/>
              <a:gd name="T41" fmla="*/ 5040313 h 14"/>
              <a:gd name="T42" fmla="*/ 65524063 w 28"/>
              <a:gd name="T43" fmla="*/ 0 h 14"/>
              <a:gd name="T44" fmla="*/ 70564375 w 28"/>
              <a:gd name="T45" fmla="*/ 0 h 14"/>
              <a:gd name="T46" fmla="*/ 70564375 w 28"/>
              <a:gd name="T47" fmla="*/ 0 h 14"/>
              <a:gd name="T48" fmla="*/ 0 w 28"/>
              <a:gd name="T49" fmla="*/ 35282188 h 1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" h="14">
                <a:moveTo>
                  <a:pt x="0" y="14"/>
                </a:move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4" y="4"/>
                </a:lnTo>
                <a:lnTo>
                  <a:pt x="12" y="6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6" y="4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  <a:lnTo>
                  <a:pt x="0" y="1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1" name="Freeform 1978"/>
          <p:cNvSpPr>
            <a:spLocks/>
          </p:cNvSpPr>
          <p:nvPr/>
        </p:nvSpPr>
        <p:spPr bwMode="auto">
          <a:xfrm>
            <a:off x="1065214" y="2224089"/>
            <a:ext cx="44450" cy="22225"/>
          </a:xfrm>
          <a:custGeom>
            <a:avLst/>
            <a:gdLst>
              <a:gd name="T0" fmla="*/ 0 w 28"/>
              <a:gd name="T1" fmla="*/ 35282188 h 14"/>
              <a:gd name="T2" fmla="*/ 5040313 w 28"/>
              <a:gd name="T3" fmla="*/ 25201563 h 14"/>
              <a:gd name="T4" fmla="*/ 10080625 w 28"/>
              <a:gd name="T5" fmla="*/ 20161250 h 14"/>
              <a:gd name="T6" fmla="*/ 15120938 w 28"/>
              <a:gd name="T7" fmla="*/ 20161250 h 14"/>
              <a:gd name="T8" fmla="*/ 20161250 w 28"/>
              <a:gd name="T9" fmla="*/ 20161250 h 14"/>
              <a:gd name="T10" fmla="*/ 25201563 w 28"/>
              <a:gd name="T11" fmla="*/ 15120938 h 14"/>
              <a:gd name="T12" fmla="*/ 30241875 w 28"/>
              <a:gd name="T13" fmla="*/ 10080625 h 14"/>
              <a:gd name="T14" fmla="*/ 35282188 w 28"/>
              <a:gd name="T15" fmla="*/ 10080625 h 14"/>
              <a:gd name="T16" fmla="*/ 30241875 w 28"/>
              <a:gd name="T17" fmla="*/ 15120938 h 14"/>
              <a:gd name="T18" fmla="*/ 35282188 w 28"/>
              <a:gd name="T19" fmla="*/ 10080625 h 14"/>
              <a:gd name="T20" fmla="*/ 35282188 w 28"/>
              <a:gd name="T21" fmla="*/ 10080625 h 14"/>
              <a:gd name="T22" fmla="*/ 40322500 w 28"/>
              <a:gd name="T23" fmla="*/ 5040313 h 14"/>
              <a:gd name="T24" fmla="*/ 45362813 w 28"/>
              <a:gd name="T25" fmla="*/ 5040313 h 14"/>
              <a:gd name="T26" fmla="*/ 50403125 w 28"/>
              <a:gd name="T27" fmla="*/ 5040313 h 14"/>
              <a:gd name="T28" fmla="*/ 55443438 w 28"/>
              <a:gd name="T29" fmla="*/ 0 h 14"/>
              <a:gd name="T30" fmla="*/ 60483750 w 28"/>
              <a:gd name="T31" fmla="*/ 0 h 14"/>
              <a:gd name="T32" fmla="*/ 60483750 w 28"/>
              <a:gd name="T33" fmla="*/ 5040313 h 14"/>
              <a:gd name="T34" fmla="*/ 60483750 w 28"/>
              <a:gd name="T35" fmla="*/ 10080625 h 14"/>
              <a:gd name="T36" fmla="*/ 60483750 w 28"/>
              <a:gd name="T37" fmla="*/ 15120938 h 14"/>
              <a:gd name="T38" fmla="*/ 65524063 w 28"/>
              <a:gd name="T39" fmla="*/ 10080625 h 14"/>
              <a:gd name="T40" fmla="*/ 60483750 w 28"/>
              <a:gd name="T41" fmla="*/ 5040313 h 14"/>
              <a:gd name="T42" fmla="*/ 65524063 w 28"/>
              <a:gd name="T43" fmla="*/ 0 h 14"/>
              <a:gd name="T44" fmla="*/ 70564375 w 28"/>
              <a:gd name="T45" fmla="*/ 0 h 14"/>
              <a:gd name="T46" fmla="*/ 70564375 w 28"/>
              <a:gd name="T47" fmla="*/ 0 h 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8" h="14">
                <a:moveTo>
                  <a:pt x="0" y="14"/>
                </a:moveTo>
                <a:lnTo>
                  <a:pt x="2" y="10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4" y="4"/>
                </a:lnTo>
                <a:lnTo>
                  <a:pt x="12" y="6"/>
                </a:lnTo>
                <a:lnTo>
                  <a:pt x="14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6" y="4"/>
                </a:lnTo>
                <a:lnTo>
                  <a:pt x="24" y="2"/>
                </a:lnTo>
                <a:lnTo>
                  <a:pt x="26" y="0"/>
                </a:lnTo>
                <a:lnTo>
                  <a:pt x="28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2" name="Freeform 1979"/>
          <p:cNvSpPr>
            <a:spLocks/>
          </p:cNvSpPr>
          <p:nvPr/>
        </p:nvSpPr>
        <p:spPr bwMode="auto">
          <a:xfrm>
            <a:off x="1109666" y="2224087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3" name="Line 1980"/>
          <p:cNvSpPr>
            <a:spLocks noChangeShapeType="1"/>
          </p:cNvSpPr>
          <p:nvPr/>
        </p:nvSpPr>
        <p:spPr bwMode="auto">
          <a:xfrm>
            <a:off x="1109666" y="2224087"/>
            <a:ext cx="3175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4" name="Freeform 1981"/>
          <p:cNvSpPr>
            <a:spLocks/>
          </p:cNvSpPr>
          <p:nvPr/>
        </p:nvSpPr>
        <p:spPr bwMode="auto">
          <a:xfrm>
            <a:off x="1081091" y="2208212"/>
            <a:ext cx="34925" cy="19051"/>
          </a:xfrm>
          <a:custGeom>
            <a:avLst/>
            <a:gdLst>
              <a:gd name="T0" fmla="*/ 50403125 w 22"/>
              <a:gd name="T1" fmla="*/ 25201563 h 12"/>
              <a:gd name="T2" fmla="*/ 45362813 w 22"/>
              <a:gd name="T3" fmla="*/ 25201563 h 12"/>
              <a:gd name="T4" fmla="*/ 40322500 w 22"/>
              <a:gd name="T5" fmla="*/ 25201563 h 12"/>
              <a:gd name="T6" fmla="*/ 35282188 w 22"/>
              <a:gd name="T7" fmla="*/ 25201563 h 12"/>
              <a:gd name="T8" fmla="*/ 35282188 w 22"/>
              <a:gd name="T9" fmla="*/ 20161250 h 12"/>
              <a:gd name="T10" fmla="*/ 35282188 w 22"/>
              <a:gd name="T11" fmla="*/ 15120938 h 12"/>
              <a:gd name="T12" fmla="*/ 40322500 w 22"/>
              <a:gd name="T13" fmla="*/ 15120938 h 12"/>
              <a:gd name="T14" fmla="*/ 45362813 w 22"/>
              <a:gd name="T15" fmla="*/ 10080625 h 12"/>
              <a:gd name="T16" fmla="*/ 50403125 w 22"/>
              <a:gd name="T17" fmla="*/ 10080625 h 12"/>
              <a:gd name="T18" fmla="*/ 55443438 w 22"/>
              <a:gd name="T19" fmla="*/ 5040313 h 12"/>
              <a:gd name="T20" fmla="*/ 55443438 w 22"/>
              <a:gd name="T21" fmla="*/ 5040313 h 12"/>
              <a:gd name="T22" fmla="*/ 55443438 w 22"/>
              <a:gd name="T23" fmla="*/ 0 h 12"/>
              <a:gd name="T24" fmla="*/ 55443438 w 22"/>
              <a:gd name="T25" fmla="*/ 5040313 h 12"/>
              <a:gd name="T26" fmla="*/ 50403125 w 22"/>
              <a:gd name="T27" fmla="*/ 5040313 h 12"/>
              <a:gd name="T28" fmla="*/ 45362813 w 22"/>
              <a:gd name="T29" fmla="*/ 10080625 h 12"/>
              <a:gd name="T30" fmla="*/ 40322500 w 22"/>
              <a:gd name="T31" fmla="*/ 10080625 h 12"/>
              <a:gd name="T32" fmla="*/ 40322500 w 22"/>
              <a:gd name="T33" fmla="*/ 15120938 h 12"/>
              <a:gd name="T34" fmla="*/ 35282188 w 22"/>
              <a:gd name="T35" fmla="*/ 15120938 h 12"/>
              <a:gd name="T36" fmla="*/ 30241875 w 22"/>
              <a:gd name="T37" fmla="*/ 20161250 h 12"/>
              <a:gd name="T38" fmla="*/ 25201563 w 22"/>
              <a:gd name="T39" fmla="*/ 20161250 h 12"/>
              <a:gd name="T40" fmla="*/ 15120938 w 22"/>
              <a:gd name="T41" fmla="*/ 25201563 h 12"/>
              <a:gd name="T42" fmla="*/ 10080625 w 22"/>
              <a:gd name="T43" fmla="*/ 25201563 h 12"/>
              <a:gd name="T44" fmla="*/ 5040313 w 22"/>
              <a:gd name="T45" fmla="*/ 30241875 h 12"/>
              <a:gd name="T46" fmla="*/ 0 w 22"/>
              <a:gd name="T47" fmla="*/ 30241875 h 12"/>
              <a:gd name="T48" fmla="*/ 0 w 22"/>
              <a:gd name="T49" fmla="*/ 30241875 h 12"/>
              <a:gd name="T50" fmla="*/ 50403125 w 22"/>
              <a:gd name="T51" fmla="*/ 25201563 h 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2" h="12">
                <a:moveTo>
                  <a:pt x="20" y="10"/>
                </a:moveTo>
                <a:lnTo>
                  <a:pt x="18" y="10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2" y="0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6" y="4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6" y="10"/>
                </a:lnTo>
                <a:lnTo>
                  <a:pt x="4" y="10"/>
                </a:lnTo>
                <a:lnTo>
                  <a:pt x="2" y="12"/>
                </a:lnTo>
                <a:lnTo>
                  <a:pt x="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5" name="Freeform 1982"/>
          <p:cNvSpPr>
            <a:spLocks/>
          </p:cNvSpPr>
          <p:nvPr/>
        </p:nvSpPr>
        <p:spPr bwMode="auto">
          <a:xfrm>
            <a:off x="1081091" y="2208212"/>
            <a:ext cx="34925" cy="19051"/>
          </a:xfrm>
          <a:custGeom>
            <a:avLst/>
            <a:gdLst>
              <a:gd name="T0" fmla="*/ 50403125 w 22"/>
              <a:gd name="T1" fmla="*/ 25201563 h 12"/>
              <a:gd name="T2" fmla="*/ 45362813 w 22"/>
              <a:gd name="T3" fmla="*/ 25201563 h 12"/>
              <a:gd name="T4" fmla="*/ 40322500 w 22"/>
              <a:gd name="T5" fmla="*/ 25201563 h 12"/>
              <a:gd name="T6" fmla="*/ 35282188 w 22"/>
              <a:gd name="T7" fmla="*/ 25201563 h 12"/>
              <a:gd name="T8" fmla="*/ 35282188 w 22"/>
              <a:gd name="T9" fmla="*/ 20161250 h 12"/>
              <a:gd name="T10" fmla="*/ 35282188 w 22"/>
              <a:gd name="T11" fmla="*/ 15120938 h 12"/>
              <a:gd name="T12" fmla="*/ 40322500 w 22"/>
              <a:gd name="T13" fmla="*/ 15120938 h 12"/>
              <a:gd name="T14" fmla="*/ 45362813 w 22"/>
              <a:gd name="T15" fmla="*/ 10080625 h 12"/>
              <a:gd name="T16" fmla="*/ 50403125 w 22"/>
              <a:gd name="T17" fmla="*/ 10080625 h 12"/>
              <a:gd name="T18" fmla="*/ 55443438 w 22"/>
              <a:gd name="T19" fmla="*/ 5040313 h 12"/>
              <a:gd name="T20" fmla="*/ 55443438 w 22"/>
              <a:gd name="T21" fmla="*/ 5040313 h 12"/>
              <a:gd name="T22" fmla="*/ 55443438 w 22"/>
              <a:gd name="T23" fmla="*/ 0 h 12"/>
              <a:gd name="T24" fmla="*/ 55443438 w 22"/>
              <a:gd name="T25" fmla="*/ 5040313 h 12"/>
              <a:gd name="T26" fmla="*/ 50403125 w 22"/>
              <a:gd name="T27" fmla="*/ 5040313 h 12"/>
              <a:gd name="T28" fmla="*/ 45362813 w 22"/>
              <a:gd name="T29" fmla="*/ 10080625 h 12"/>
              <a:gd name="T30" fmla="*/ 40322500 w 22"/>
              <a:gd name="T31" fmla="*/ 10080625 h 12"/>
              <a:gd name="T32" fmla="*/ 40322500 w 22"/>
              <a:gd name="T33" fmla="*/ 15120938 h 12"/>
              <a:gd name="T34" fmla="*/ 35282188 w 22"/>
              <a:gd name="T35" fmla="*/ 15120938 h 12"/>
              <a:gd name="T36" fmla="*/ 30241875 w 22"/>
              <a:gd name="T37" fmla="*/ 20161250 h 12"/>
              <a:gd name="T38" fmla="*/ 25201563 w 22"/>
              <a:gd name="T39" fmla="*/ 20161250 h 12"/>
              <a:gd name="T40" fmla="*/ 15120938 w 22"/>
              <a:gd name="T41" fmla="*/ 25201563 h 12"/>
              <a:gd name="T42" fmla="*/ 10080625 w 22"/>
              <a:gd name="T43" fmla="*/ 25201563 h 12"/>
              <a:gd name="T44" fmla="*/ 5040313 w 22"/>
              <a:gd name="T45" fmla="*/ 30241875 h 12"/>
              <a:gd name="T46" fmla="*/ 0 w 22"/>
              <a:gd name="T47" fmla="*/ 30241875 h 12"/>
              <a:gd name="T48" fmla="*/ 0 w 22"/>
              <a:gd name="T49" fmla="*/ 30241875 h 1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2" h="12">
                <a:moveTo>
                  <a:pt x="20" y="10"/>
                </a:moveTo>
                <a:lnTo>
                  <a:pt x="18" y="10"/>
                </a:lnTo>
                <a:lnTo>
                  <a:pt x="16" y="10"/>
                </a:lnTo>
                <a:lnTo>
                  <a:pt x="14" y="10"/>
                </a:lnTo>
                <a:lnTo>
                  <a:pt x="14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4"/>
                </a:lnTo>
                <a:lnTo>
                  <a:pt x="22" y="2"/>
                </a:lnTo>
                <a:lnTo>
                  <a:pt x="22" y="0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6" y="4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6" y="10"/>
                </a:lnTo>
                <a:lnTo>
                  <a:pt x="4" y="10"/>
                </a:lnTo>
                <a:lnTo>
                  <a:pt x="2" y="12"/>
                </a:lnTo>
                <a:lnTo>
                  <a:pt x="0" y="1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6" name="Freeform 1987"/>
          <p:cNvSpPr>
            <a:spLocks/>
          </p:cNvSpPr>
          <p:nvPr/>
        </p:nvSpPr>
        <p:spPr bwMode="auto">
          <a:xfrm>
            <a:off x="1100141" y="2297112"/>
            <a:ext cx="3175" cy="0"/>
          </a:xfrm>
          <a:custGeom>
            <a:avLst/>
            <a:gdLst>
              <a:gd name="T0" fmla="*/ 0 w 2"/>
              <a:gd name="T1" fmla="*/ 5040313 w 2"/>
              <a:gd name="T2" fmla="*/ 0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7" name="Line 1988"/>
          <p:cNvSpPr>
            <a:spLocks noChangeShapeType="1"/>
          </p:cNvSpPr>
          <p:nvPr/>
        </p:nvSpPr>
        <p:spPr bwMode="auto">
          <a:xfrm>
            <a:off x="1100141" y="2297112"/>
            <a:ext cx="3175" cy="0"/>
          </a:xfrm>
          <a:prstGeom prst="line">
            <a:avLst/>
          </a:prstGeom>
          <a:noFill/>
          <a:ln w="0">
            <a:solidFill>
              <a:srgbClr val="FFFFFF">
                <a:lumMod val="95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8" name="Freeform 1989"/>
          <p:cNvSpPr>
            <a:spLocks/>
          </p:cNvSpPr>
          <p:nvPr/>
        </p:nvSpPr>
        <p:spPr bwMode="auto">
          <a:xfrm>
            <a:off x="1122363" y="2290763"/>
            <a:ext cx="6350" cy="6351"/>
          </a:xfrm>
          <a:custGeom>
            <a:avLst/>
            <a:gdLst>
              <a:gd name="T0" fmla="*/ 0 w 4"/>
              <a:gd name="T1" fmla="*/ 10080625 h 4"/>
              <a:gd name="T2" fmla="*/ 5040313 w 4"/>
              <a:gd name="T3" fmla="*/ 10080625 h 4"/>
              <a:gd name="T4" fmla="*/ 10080625 w 4"/>
              <a:gd name="T5" fmla="*/ 10080625 h 4"/>
              <a:gd name="T6" fmla="*/ 10080625 w 4"/>
              <a:gd name="T7" fmla="*/ 5040313 h 4"/>
              <a:gd name="T8" fmla="*/ 5040313 w 4"/>
              <a:gd name="T9" fmla="*/ 0 h 4"/>
              <a:gd name="T10" fmla="*/ 10080625 w 4"/>
              <a:gd name="T11" fmla="*/ 5040313 h 4"/>
              <a:gd name="T12" fmla="*/ 5040313 w 4"/>
              <a:gd name="T13" fmla="*/ 10080625 h 4"/>
              <a:gd name="T14" fmla="*/ 0 w 4"/>
              <a:gd name="T15" fmla="*/ 10080625 h 4"/>
              <a:gd name="T16" fmla="*/ 0 w 4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29" name="Freeform 1990"/>
          <p:cNvSpPr>
            <a:spLocks/>
          </p:cNvSpPr>
          <p:nvPr/>
        </p:nvSpPr>
        <p:spPr bwMode="auto">
          <a:xfrm>
            <a:off x="1122363" y="2290763"/>
            <a:ext cx="6350" cy="6351"/>
          </a:xfrm>
          <a:custGeom>
            <a:avLst/>
            <a:gdLst>
              <a:gd name="T0" fmla="*/ 0 w 4"/>
              <a:gd name="T1" fmla="*/ 10080625 h 4"/>
              <a:gd name="T2" fmla="*/ 5040313 w 4"/>
              <a:gd name="T3" fmla="*/ 10080625 h 4"/>
              <a:gd name="T4" fmla="*/ 10080625 w 4"/>
              <a:gd name="T5" fmla="*/ 10080625 h 4"/>
              <a:gd name="T6" fmla="*/ 10080625 w 4"/>
              <a:gd name="T7" fmla="*/ 5040313 h 4"/>
              <a:gd name="T8" fmla="*/ 5040313 w 4"/>
              <a:gd name="T9" fmla="*/ 0 h 4"/>
              <a:gd name="T10" fmla="*/ 10080625 w 4"/>
              <a:gd name="T11" fmla="*/ 5040313 h 4"/>
              <a:gd name="T12" fmla="*/ 5040313 w 4"/>
              <a:gd name="T13" fmla="*/ 10080625 h 4"/>
              <a:gd name="T14" fmla="*/ 0 w 4"/>
              <a:gd name="T15" fmla="*/ 10080625 h 4"/>
              <a:gd name="T16" fmla="*/ 0 w 4"/>
              <a:gd name="T17" fmla="*/ 10080625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4" y="2"/>
                </a:lnTo>
                <a:lnTo>
                  <a:pt x="2" y="4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0" name="Freeform 2023"/>
          <p:cNvSpPr>
            <a:spLocks noEditPoints="1"/>
          </p:cNvSpPr>
          <p:nvPr/>
        </p:nvSpPr>
        <p:spPr bwMode="auto">
          <a:xfrm>
            <a:off x="985841" y="2166939"/>
            <a:ext cx="85725" cy="66675"/>
          </a:xfrm>
          <a:custGeom>
            <a:avLst/>
            <a:gdLst>
              <a:gd name="T0" fmla="*/ 120967500 w 54"/>
              <a:gd name="T1" fmla="*/ 25201563 h 42"/>
              <a:gd name="T2" fmla="*/ 115927188 w 54"/>
              <a:gd name="T3" fmla="*/ 20161250 h 42"/>
              <a:gd name="T4" fmla="*/ 105846563 w 54"/>
              <a:gd name="T5" fmla="*/ 45362813 h 42"/>
              <a:gd name="T6" fmla="*/ 105846563 w 54"/>
              <a:gd name="T7" fmla="*/ 35282188 h 42"/>
              <a:gd name="T8" fmla="*/ 110886875 w 54"/>
              <a:gd name="T9" fmla="*/ 30241875 h 42"/>
              <a:gd name="T10" fmla="*/ 105846563 w 54"/>
              <a:gd name="T11" fmla="*/ 45362813 h 42"/>
              <a:gd name="T12" fmla="*/ 20161250 w 54"/>
              <a:gd name="T13" fmla="*/ 75604688 h 42"/>
              <a:gd name="T14" fmla="*/ 20161250 w 54"/>
              <a:gd name="T15" fmla="*/ 100806250 h 42"/>
              <a:gd name="T16" fmla="*/ 15120938 w 54"/>
              <a:gd name="T17" fmla="*/ 100806250 h 42"/>
              <a:gd name="T18" fmla="*/ 10080625 w 54"/>
              <a:gd name="T19" fmla="*/ 30241875 h 42"/>
              <a:gd name="T20" fmla="*/ 15120938 w 54"/>
              <a:gd name="T21" fmla="*/ 40322500 h 42"/>
              <a:gd name="T22" fmla="*/ 15120938 w 54"/>
              <a:gd name="T23" fmla="*/ 40322500 h 42"/>
              <a:gd name="T24" fmla="*/ 10080625 w 54"/>
              <a:gd name="T25" fmla="*/ 45362813 h 42"/>
              <a:gd name="T26" fmla="*/ 20161250 w 54"/>
              <a:gd name="T27" fmla="*/ 50403125 h 42"/>
              <a:gd name="T28" fmla="*/ 30241875 w 54"/>
              <a:gd name="T29" fmla="*/ 45362813 h 42"/>
              <a:gd name="T30" fmla="*/ 45362813 w 54"/>
              <a:gd name="T31" fmla="*/ 35282188 h 42"/>
              <a:gd name="T32" fmla="*/ 55443438 w 54"/>
              <a:gd name="T33" fmla="*/ 20161250 h 42"/>
              <a:gd name="T34" fmla="*/ 75604688 w 54"/>
              <a:gd name="T35" fmla="*/ 10080625 h 42"/>
              <a:gd name="T36" fmla="*/ 80645000 w 54"/>
              <a:gd name="T37" fmla="*/ 0 h 42"/>
              <a:gd name="T38" fmla="*/ 60483750 w 54"/>
              <a:gd name="T39" fmla="*/ 5040313 h 42"/>
              <a:gd name="T40" fmla="*/ 50403125 w 54"/>
              <a:gd name="T41" fmla="*/ 20161250 h 42"/>
              <a:gd name="T42" fmla="*/ 35282188 w 54"/>
              <a:gd name="T43" fmla="*/ 25201563 h 42"/>
              <a:gd name="T44" fmla="*/ 30241875 w 54"/>
              <a:gd name="T45" fmla="*/ 25201563 h 42"/>
              <a:gd name="T46" fmla="*/ 25201563 w 54"/>
              <a:gd name="T47" fmla="*/ 25201563 h 42"/>
              <a:gd name="T48" fmla="*/ 40322500 w 54"/>
              <a:gd name="T49" fmla="*/ 20161250 h 42"/>
              <a:gd name="T50" fmla="*/ 55443438 w 54"/>
              <a:gd name="T51" fmla="*/ 10080625 h 42"/>
              <a:gd name="T52" fmla="*/ 50403125 w 54"/>
              <a:gd name="T53" fmla="*/ 5040313 h 42"/>
              <a:gd name="T54" fmla="*/ 45362813 w 54"/>
              <a:gd name="T55" fmla="*/ 5040313 h 42"/>
              <a:gd name="T56" fmla="*/ 35282188 w 54"/>
              <a:gd name="T57" fmla="*/ 0 h 42"/>
              <a:gd name="T58" fmla="*/ 25201563 w 54"/>
              <a:gd name="T59" fmla="*/ 5040313 h 42"/>
              <a:gd name="T60" fmla="*/ 15120938 w 54"/>
              <a:gd name="T61" fmla="*/ 15120938 h 42"/>
              <a:gd name="T62" fmla="*/ 10080625 w 54"/>
              <a:gd name="T63" fmla="*/ 25201563 h 42"/>
              <a:gd name="T64" fmla="*/ 126007813 w 54"/>
              <a:gd name="T65" fmla="*/ 25201563 h 42"/>
              <a:gd name="T66" fmla="*/ 126007813 w 54"/>
              <a:gd name="T67" fmla="*/ 15120938 h 42"/>
              <a:gd name="T68" fmla="*/ 126007813 w 54"/>
              <a:gd name="T69" fmla="*/ 25201563 h 42"/>
              <a:gd name="T70" fmla="*/ 25201563 w 54"/>
              <a:gd name="T71" fmla="*/ 90725625 h 42"/>
              <a:gd name="T72" fmla="*/ 20161250 w 54"/>
              <a:gd name="T73" fmla="*/ 85685313 h 42"/>
              <a:gd name="T74" fmla="*/ 15120938 w 54"/>
              <a:gd name="T75" fmla="*/ 70564375 h 42"/>
              <a:gd name="T76" fmla="*/ 15120938 w 54"/>
              <a:gd name="T77" fmla="*/ 65524063 h 42"/>
              <a:gd name="T78" fmla="*/ 25201563 w 54"/>
              <a:gd name="T79" fmla="*/ 55443438 h 42"/>
              <a:gd name="T80" fmla="*/ 40322500 w 54"/>
              <a:gd name="T81" fmla="*/ 50403125 h 42"/>
              <a:gd name="T82" fmla="*/ 30241875 w 54"/>
              <a:gd name="T83" fmla="*/ 45362813 h 42"/>
              <a:gd name="T84" fmla="*/ 15120938 w 54"/>
              <a:gd name="T85" fmla="*/ 50403125 h 42"/>
              <a:gd name="T86" fmla="*/ 0 w 54"/>
              <a:gd name="T87" fmla="*/ 55443438 h 42"/>
              <a:gd name="T88" fmla="*/ 15120938 w 54"/>
              <a:gd name="T89" fmla="*/ 55443438 h 42"/>
              <a:gd name="T90" fmla="*/ 5040313 w 54"/>
              <a:gd name="T91" fmla="*/ 65524063 h 42"/>
              <a:gd name="T92" fmla="*/ 5040313 w 54"/>
              <a:gd name="T93" fmla="*/ 70564375 h 42"/>
              <a:gd name="T94" fmla="*/ 10080625 w 54"/>
              <a:gd name="T95" fmla="*/ 85685313 h 42"/>
              <a:gd name="T96" fmla="*/ 10080625 w 54"/>
              <a:gd name="T97" fmla="*/ 100806250 h 42"/>
              <a:gd name="T98" fmla="*/ 20161250 w 54"/>
              <a:gd name="T99" fmla="*/ 100806250 h 4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4" h="42">
                <a:moveTo>
                  <a:pt x="48" y="8"/>
                </a:moveTo>
                <a:lnTo>
                  <a:pt x="48" y="8"/>
                </a:lnTo>
                <a:lnTo>
                  <a:pt x="48" y="10"/>
                </a:lnTo>
                <a:lnTo>
                  <a:pt x="46" y="12"/>
                </a:lnTo>
                <a:lnTo>
                  <a:pt x="44" y="10"/>
                </a:lnTo>
                <a:lnTo>
                  <a:pt x="46" y="8"/>
                </a:lnTo>
                <a:lnTo>
                  <a:pt x="48" y="8"/>
                </a:lnTo>
                <a:close/>
                <a:moveTo>
                  <a:pt x="42" y="18"/>
                </a:moveTo>
                <a:lnTo>
                  <a:pt x="44" y="16"/>
                </a:lnTo>
                <a:lnTo>
                  <a:pt x="42" y="16"/>
                </a:lnTo>
                <a:lnTo>
                  <a:pt x="42" y="14"/>
                </a:lnTo>
                <a:lnTo>
                  <a:pt x="40" y="12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8" y="14"/>
                </a:lnTo>
                <a:lnTo>
                  <a:pt x="42" y="18"/>
                </a:lnTo>
                <a:close/>
                <a:moveTo>
                  <a:pt x="12" y="28"/>
                </a:moveTo>
                <a:lnTo>
                  <a:pt x="10" y="30"/>
                </a:lnTo>
                <a:lnTo>
                  <a:pt x="8" y="30"/>
                </a:lnTo>
                <a:lnTo>
                  <a:pt x="10" y="28"/>
                </a:lnTo>
                <a:lnTo>
                  <a:pt x="12" y="28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6" y="42"/>
                </a:lnTo>
                <a:lnTo>
                  <a:pt x="6" y="40"/>
                </a:lnTo>
                <a:lnTo>
                  <a:pt x="8" y="40"/>
                </a:lnTo>
                <a:close/>
                <a:moveTo>
                  <a:pt x="4" y="10"/>
                </a:moveTo>
                <a:lnTo>
                  <a:pt x="4" y="12"/>
                </a:lnTo>
                <a:lnTo>
                  <a:pt x="6" y="14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30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4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2" y="6"/>
                </a:lnTo>
                <a:lnTo>
                  <a:pt x="22" y="4"/>
                </a:lnTo>
                <a:lnTo>
                  <a:pt x="24" y="2"/>
                </a:lnTo>
                <a:lnTo>
                  <a:pt x="22" y="0"/>
                </a:lnTo>
                <a:lnTo>
                  <a:pt x="20" y="2"/>
                </a:lnTo>
                <a:lnTo>
                  <a:pt x="18" y="2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close/>
                <a:moveTo>
                  <a:pt x="50" y="10"/>
                </a:moveTo>
                <a:lnTo>
                  <a:pt x="50" y="12"/>
                </a:lnTo>
                <a:lnTo>
                  <a:pt x="50" y="10"/>
                </a:lnTo>
                <a:close/>
                <a:moveTo>
                  <a:pt x="54" y="6"/>
                </a:moveTo>
                <a:lnTo>
                  <a:pt x="52" y="4"/>
                </a:lnTo>
                <a:lnTo>
                  <a:pt x="50" y="6"/>
                </a:lnTo>
                <a:lnTo>
                  <a:pt x="50" y="8"/>
                </a:lnTo>
                <a:lnTo>
                  <a:pt x="50" y="10"/>
                </a:lnTo>
                <a:lnTo>
                  <a:pt x="54" y="6"/>
                </a:lnTo>
                <a:close/>
                <a:moveTo>
                  <a:pt x="8" y="38"/>
                </a:move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0" y="20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6" y="22"/>
                </a:lnTo>
                <a:lnTo>
                  <a:pt x="4" y="24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4" y="40"/>
                </a:lnTo>
                <a:lnTo>
                  <a:pt x="6" y="38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38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1" name="Freeform 2024"/>
          <p:cNvSpPr>
            <a:spLocks noEditPoints="1"/>
          </p:cNvSpPr>
          <p:nvPr/>
        </p:nvSpPr>
        <p:spPr bwMode="auto">
          <a:xfrm>
            <a:off x="985841" y="2166939"/>
            <a:ext cx="85725" cy="66675"/>
          </a:xfrm>
          <a:custGeom>
            <a:avLst/>
            <a:gdLst>
              <a:gd name="T0" fmla="*/ 120967500 w 54"/>
              <a:gd name="T1" fmla="*/ 25201563 h 42"/>
              <a:gd name="T2" fmla="*/ 115927188 w 54"/>
              <a:gd name="T3" fmla="*/ 20161250 h 42"/>
              <a:gd name="T4" fmla="*/ 105846563 w 54"/>
              <a:gd name="T5" fmla="*/ 45362813 h 42"/>
              <a:gd name="T6" fmla="*/ 105846563 w 54"/>
              <a:gd name="T7" fmla="*/ 35282188 h 42"/>
              <a:gd name="T8" fmla="*/ 110886875 w 54"/>
              <a:gd name="T9" fmla="*/ 30241875 h 42"/>
              <a:gd name="T10" fmla="*/ 30241875 w 54"/>
              <a:gd name="T11" fmla="*/ 70564375 h 42"/>
              <a:gd name="T12" fmla="*/ 25201563 w 54"/>
              <a:gd name="T13" fmla="*/ 70564375 h 42"/>
              <a:gd name="T14" fmla="*/ 20161250 w 54"/>
              <a:gd name="T15" fmla="*/ 105846563 h 42"/>
              <a:gd name="T16" fmla="*/ 20161250 w 54"/>
              <a:gd name="T17" fmla="*/ 100806250 h 42"/>
              <a:gd name="T18" fmla="*/ 10080625 w 54"/>
              <a:gd name="T19" fmla="*/ 30241875 h 42"/>
              <a:gd name="T20" fmla="*/ 15120938 w 54"/>
              <a:gd name="T21" fmla="*/ 40322500 h 42"/>
              <a:gd name="T22" fmla="*/ 10080625 w 54"/>
              <a:gd name="T23" fmla="*/ 45362813 h 42"/>
              <a:gd name="T24" fmla="*/ 10080625 w 54"/>
              <a:gd name="T25" fmla="*/ 50403125 h 42"/>
              <a:gd name="T26" fmla="*/ 20161250 w 54"/>
              <a:gd name="T27" fmla="*/ 50403125 h 42"/>
              <a:gd name="T28" fmla="*/ 35282188 w 54"/>
              <a:gd name="T29" fmla="*/ 40322500 h 42"/>
              <a:gd name="T30" fmla="*/ 50403125 w 54"/>
              <a:gd name="T31" fmla="*/ 30241875 h 42"/>
              <a:gd name="T32" fmla="*/ 60483750 w 54"/>
              <a:gd name="T33" fmla="*/ 15120938 h 42"/>
              <a:gd name="T34" fmla="*/ 80645000 w 54"/>
              <a:gd name="T35" fmla="*/ 5040313 h 42"/>
              <a:gd name="T36" fmla="*/ 70564375 w 54"/>
              <a:gd name="T37" fmla="*/ 5040313 h 42"/>
              <a:gd name="T38" fmla="*/ 55443438 w 54"/>
              <a:gd name="T39" fmla="*/ 10080625 h 42"/>
              <a:gd name="T40" fmla="*/ 45362813 w 54"/>
              <a:gd name="T41" fmla="*/ 20161250 h 42"/>
              <a:gd name="T42" fmla="*/ 30241875 w 54"/>
              <a:gd name="T43" fmla="*/ 25201563 h 42"/>
              <a:gd name="T44" fmla="*/ 35282188 w 54"/>
              <a:gd name="T45" fmla="*/ 25201563 h 42"/>
              <a:gd name="T46" fmla="*/ 30241875 w 54"/>
              <a:gd name="T47" fmla="*/ 20161250 h 42"/>
              <a:gd name="T48" fmla="*/ 45362813 w 54"/>
              <a:gd name="T49" fmla="*/ 20161250 h 42"/>
              <a:gd name="T50" fmla="*/ 60483750 w 54"/>
              <a:gd name="T51" fmla="*/ 5040313 h 42"/>
              <a:gd name="T52" fmla="*/ 45362813 w 54"/>
              <a:gd name="T53" fmla="*/ 5040313 h 42"/>
              <a:gd name="T54" fmla="*/ 45362813 w 54"/>
              <a:gd name="T55" fmla="*/ 0 h 42"/>
              <a:gd name="T56" fmla="*/ 35282188 w 54"/>
              <a:gd name="T57" fmla="*/ 0 h 42"/>
              <a:gd name="T58" fmla="*/ 20161250 w 54"/>
              <a:gd name="T59" fmla="*/ 10080625 h 42"/>
              <a:gd name="T60" fmla="*/ 15120938 w 54"/>
              <a:gd name="T61" fmla="*/ 20161250 h 42"/>
              <a:gd name="T62" fmla="*/ 126007813 w 54"/>
              <a:gd name="T63" fmla="*/ 25201563 h 42"/>
              <a:gd name="T64" fmla="*/ 131048125 w 54"/>
              <a:gd name="T65" fmla="*/ 10080625 h 42"/>
              <a:gd name="T66" fmla="*/ 126007813 w 54"/>
              <a:gd name="T67" fmla="*/ 20161250 h 42"/>
              <a:gd name="T68" fmla="*/ 25201563 w 54"/>
              <a:gd name="T69" fmla="*/ 90725625 h 42"/>
              <a:gd name="T70" fmla="*/ 20161250 w 54"/>
              <a:gd name="T71" fmla="*/ 85685313 h 42"/>
              <a:gd name="T72" fmla="*/ 15120938 w 54"/>
              <a:gd name="T73" fmla="*/ 70564375 h 42"/>
              <a:gd name="T74" fmla="*/ 15120938 w 54"/>
              <a:gd name="T75" fmla="*/ 65524063 h 42"/>
              <a:gd name="T76" fmla="*/ 25201563 w 54"/>
              <a:gd name="T77" fmla="*/ 55443438 h 42"/>
              <a:gd name="T78" fmla="*/ 40322500 w 54"/>
              <a:gd name="T79" fmla="*/ 50403125 h 42"/>
              <a:gd name="T80" fmla="*/ 30241875 w 54"/>
              <a:gd name="T81" fmla="*/ 45362813 h 42"/>
              <a:gd name="T82" fmla="*/ 15120938 w 54"/>
              <a:gd name="T83" fmla="*/ 50403125 h 42"/>
              <a:gd name="T84" fmla="*/ 0 w 54"/>
              <a:gd name="T85" fmla="*/ 55443438 h 42"/>
              <a:gd name="T86" fmla="*/ 15120938 w 54"/>
              <a:gd name="T87" fmla="*/ 55443438 h 42"/>
              <a:gd name="T88" fmla="*/ 5040313 w 54"/>
              <a:gd name="T89" fmla="*/ 65524063 h 42"/>
              <a:gd name="T90" fmla="*/ 5040313 w 54"/>
              <a:gd name="T91" fmla="*/ 70564375 h 42"/>
              <a:gd name="T92" fmla="*/ 10080625 w 54"/>
              <a:gd name="T93" fmla="*/ 85685313 h 42"/>
              <a:gd name="T94" fmla="*/ 10080625 w 54"/>
              <a:gd name="T95" fmla="*/ 100806250 h 42"/>
              <a:gd name="T96" fmla="*/ 20161250 w 54"/>
              <a:gd name="T97" fmla="*/ 100806250 h 4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4" h="42">
                <a:moveTo>
                  <a:pt x="48" y="8"/>
                </a:moveTo>
                <a:lnTo>
                  <a:pt x="48" y="8"/>
                </a:lnTo>
                <a:lnTo>
                  <a:pt x="48" y="10"/>
                </a:lnTo>
                <a:lnTo>
                  <a:pt x="46" y="12"/>
                </a:lnTo>
                <a:lnTo>
                  <a:pt x="44" y="10"/>
                </a:lnTo>
                <a:lnTo>
                  <a:pt x="46" y="8"/>
                </a:lnTo>
                <a:lnTo>
                  <a:pt x="48" y="8"/>
                </a:lnTo>
                <a:moveTo>
                  <a:pt x="42" y="18"/>
                </a:moveTo>
                <a:lnTo>
                  <a:pt x="44" y="16"/>
                </a:lnTo>
                <a:lnTo>
                  <a:pt x="42" y="16"/>
                </a:lnTo>
                <a:lnTo>
                  <a:pt x="42" y="14"/>
                </a:lnTo>
                <a:lnTo>
                  <a:pt x="40" y="12"/>
                </a:lnTo>
                <a:lnTo>
                  <a:pt x="42" y="10"/>
                </a:lnTo>
                <a:lnTo>
                  <a:pt x="44" y="12"/>
                </a:lnTo>
                <a:lnTo>
                  <a:pt x="46" y="12"/>
                </a:lnTo>
                <a:lnTo>
                  <a:pt x="48" y="14"/>
                </a:lnTo>
                <a:moveTo>
                  <a:pt x="12" y="28"/>
                </a:moveTo>
                <a:lnTo>
                  <a:pt x="10" y="30"/>
                </a:lnTo>
                <a:lnTo>
                  <a:pt x="8" y="30"/>
                </a:lnTo>
                <a:lnTo>
                  <a:pt x="10" y="28"/>
                </a:lnTo>
                <a:lnTo>
                  <a:pt x="12" y="28"/>
                </a:lnTo>
                <a:moveTo>
                  <a:pt x="8" y="40"/>
                </a:moveTo>
                <a:lnTo>
                  <a:pt x="8" y="42"/>
                </a:lnTo>
                <a:lnTo>
                  <a:pt x="6" y="42"/>
                </a:lnTo>
                <a:lnTo>
                  <a:pt x="6" y="40"/>
                </a:lnTo>
                <a:lnTo>
                  <a:pt x="8" y="40"/>
                </a:lnTo>
                <a:moveTo>
                  <a:pt x="4" y="10"/>
                </a:moveTo>
                <a:lnTo>
                  <a:pt x="4" y="12"/>
                </a:lnTo>
                <a:lnTo>
                  <a:pt x="6" y="14"/>
                </a:lnTo>
                <a:lnTo>
                  <a:pt x="6" y="16"/>
                </a:lnTo>
                <a:lnTo>
                  <a:pt x="4" y="16"/>
                </a:lnTo>
                <a:lnTo>
                  <a:pt x="6" y="16"/>
                </a:lnTo>
                <a:lnTo>
                  <a:pt x="4" y="18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2" y="18"/>
                </a:lnTo>
                <a:lnTo>
                  <a:pt x="14" y="16"/>
                </a:lnTo>
                <a:lnTo>
                  <a:pt x="16" y="14"/>
                </a:lnTo>
                <a:lnTo>
                  <a:pt x="18" y="14"/>
                </a:lnTo>
                <a:lnTo>
                  <a:pt x="20" y="12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26" y="6"/>
                </a:lnTo>
                <a:lnTo>
                  <a:pt x="30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24" y="2"/>
                </a:lnTo>
                <a:lnTo>
                  <a:pt x="22" y="4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6" y="10"/>
                </a:lnTo>
                <a:lnTo>
                  <a:pt x="14" y="10"/>
                </a:lnTo>
                <a:lnTo>
                  <a:pt x="12" y="10"/>
                </a:lnTo>
                <a:lnTo>
                  <a:pt x="10" y="12"/>
                </a:lnTo>
                <a:lnTo>
                  <a:pt x="12" y="10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8"/>
                </a:lnTo>
                <a:lnTo>
                  <a:pt x="18" y="8"/>
                </a:lnTo>
                <a:lnTo>
                  <a:pt x="22" y="6"/>
                </a:lnTo>
                <a:lnTo>
                  <a:pt x="22" y="4"/>
                </a:lnTo>
                <a:lnTo>
                  <a:pt x="24" y="2"/>
                </a:lnTo>
                <a:lnTo>
                  <a:pt x="22" y="0"/>
                </a:lnTo>
                <a:lnTo>
                  <a:pt x="20" y="2"/>
                </a:lnTo>
                <a:lnTo>
                  <a:pt x="18" y="2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moveTo>
                  <a:pt x="50" y="10"/>
                </a:moveTo>
                <a:lnTo>
                  <a:pt x="50" y="12"/>
                </a:lnTo>
                <a:moveTo>
                  <a:pt x="54" y="6"/>
                </a:moveTo>
                <a:lnTo>
                  <a:pt x="52" y="4"/>
                </a:lnTo>
                <a:lnTo>
                  <a:pt x="50" y="6"/>
                </a:lnTo>
                <a:lnTo>
                  <a:pt x="50" y="8"/>
                </a:lnTo>
                <a:lnTo>
                  <a:pt x="50" y="10"/>
                </a:lnTo>
                <a:moveTo>
                  <a:pt x="8" y="38"/>
                </a:moveTo>
                <a:lnTo>
                  <a:pt x="10" y="36"/>
                </a:lnTo>
                <a:lnTo>
                  <a:pt x="8" y="36"/>
                </a:lnTo>
                <a:lnTo>
                  <a:pt x="6" y="36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8" y="26"/>
                </a:lnTo>
                <a:lnTo>
                  <a:pt x="6" y="26"/>
                </a:lnTo>
                <a:lnTo>
                  <a:pt x="8" y="24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18"/>
                </a:lnTo>
                <a:lnTo>
                  <a:pt x="14" y="18"/>
                </a:lnTo>
                <a:lnTo>
                  <a:pt x="12" y="18"/>
                </a:lnTo>
                <a:lnTo>
                  <a:pt x="10" y="20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6" y="22"/>
                </a:lnTo>
                <a:lnTo>
                  <a:pt x="4" y="24"/>
                </a:lnTo>
                <a:lnTo>
                  <a:pt x="2" y="24"/>
                </a:lnTo>
                <a:lnTo>
                  <a:pt x="2" y="26"/>
                </a:lnTo>
                <a:lnTo>
                  <a:pt x="2" y="28"/>
                </a:lnTo>
                <a:lnTo>
                  <a:pt x="4" y="26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4" y="40"/>
                </a:lnTo>
                <a:lnTo>
                  <a:pt x="6" y="38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3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2" name="Freeform 2029"/>
          <p:cNvSpPr>
            <a:spLocks noEditPoints="1"/>
          </p:cNvSpPr>
          <p:nvPr/>
        </p:nvSpPr>
        <p:spPr bwMode="auto">
          <a:xfrm>
            <a:off x="1055690" y="2176463"/>
            <a:ext cx="41275" cy="120651"/>
          </a:xfrm>
          <a:custGeom>
            <a:avLst/>
            <a:gdLst>
              <a:gd name="T0" fmla="*/ 35282188 w 26"/>
              <a:gd name="T1" fmla="*/ 60483750 h 76"/>
              <a:gd name="T2" fmla="*/ 25201563 w 26"/>
              <a:gd name="T3" fmla="*/ 75604688 h 76"/>
              <a:gd name="T4" fmla="*/ 35282188 w 26"/>
              <a:gd name="T5" fmla="*/ 60483750 h 76"/>
              <a:gd name="T6" fmla="*/ 40322500 w 26"/>
              <a:gd name="T7" fmla="*/ 50403125 h 76"/>
              <a:gd name="T8" fmla="*/ 10080625 w 26"/>
              <a:gd name="T9" fmla="*/ 75604688 h 76"/>
              <a:gd name="T10" fmla="*/ 20161250 w 26"/>
              <a:gd name="T11" fmla="*/ 70564375 h 76"/>
              <a:gd name="T12" fmla="*/ 35282188 w 26"/>
              <a:gd name="T13" fmla="*/ 80645000 h 76"/>
              <a:gd name="T14" fmla="*/ 35282188 w 26"/>
              <a:gd name="T15" fmla="*/ 75604688 h 76"/>
              <a:gd name="T16" fmla="*/ 20161250 w 26"/>
              <a:gd name="T17" fmla="*/ 80645000 h 76"/>
              <a:gd name="T18" fmla="*/ 15120938 w 26"/>
              <a:gd name="T19" fmla="*/ 85685313 h 76"/>
              <a:gd name="T20" fmla="*/ 30241875 w 26"/>
              <a:gd name="T21" fmla="*/ 90725625 h 76"/>
              <a:gd name="T22" fmla="*/ 30241875 w 26"/>
              <a:gd name="T23" fmla="*/ 85685313 h 76"/>
              <a:gd name="T24" fmla="*/ 20161250 w 26"/>
              <a:gd name="T25" fmla="*/ 90725625 h 76"/>
              <a:gd name="T26" fmla="*/ 25201563 w 26"/>
              <a:gd name="T27" fmla="*/ 85685313 h 76"/>
              <a:gd name="T28" fmla="*/ 20161250 w 26"/>
              <a:gd name="T29" fmla="*/ 100806250 h 76"/>
              <a:gd name="T30" fmla="*/ 15120938 w 26"/>
              <a:gd name="T31" fmla="*/ 100806250 h 76"/>
              <a:gd name="T32" fmla="*/ 20161250 w 26"/>
              <a:gd name="T33" fmla="*/ 90725625 h 76"/>
              <a:gd name="T34" fmla="*/ 10080625 w 26"/>
              <a:gd name="T35" fmla="*/ 105846563 h 76"/>
              <a:gd name="T36" fmla="*/ 5040313 w 26"/>
              <a:gd name="T37" fmla="*/ 120967500 h 76"/>
              <a:gd name="T38" fmla="*/ 5040313 w 26"/>
              <a:gd name="T39" fmla="*/ 110886875 h 76"/>
              <a:gd name="T40" fmla="*/ 10080625 w 26"/>
              <a:gd name="T41" fmla="*/ 105846563 h 76"/>
              <a:gd name="T42" fmla="*/ 30241875 w 26"/>
              <a:gd name="T43" fmla="*/ 151209375 h 76"/>
              <a:gd name="T44" fmla="*/ 45362813 w 26"/>
              <a:gd name="T45" fmla="*/ 151209375 h 76"/>
              <a:gd name="T46" fmla="*/ 35282188 w 26"/>
              <a:gd name="T47" fmla="*/ 161290000 h 76"/>
              <a:gd name="T48" fmla="*/ 30241875 w 26"/>
              <a:gd name="T49" fmla="*/ 156249688 h 76"/>
              <a:gd name="T50" fmla="*/ 45362813 w 26"/>
              <a:gd name="T51" fmla="*/ 151209375 h 76"/>
              <a:gd name="T52" fmla="*/ 25201563 w 26"/>
              <a:gd name="T53" fmla="*/ 166330313 h 76"/>
              <a:gd name="T54" fmla="*/ 35282188 w 26"/>
              <a:gd name="T55" fmla="*/ 161290000 h 76"/>
              <a:gd name="T56" fmla="*/ 55443438 w 26"/>
              <a:gd name="T57" fmla="*/ 186491563 h 76"/>
              <a:gd name="T58" fmla="*/ 65524063 w 26"/>
              <a:gd name="T59" fmla="*/ 181451250 h 76"/>
              <a:gd name="T60" fmla="*/ 55443438 w 26"/>
              <a:gd name="T61" fmla="*/ 191531875 h 76"/>
              <a:gd name="T62" fmla="*/ 15120938 w 26"/>
              <a:gd name="T63" fmla="*/ 15120938 h 76"/>
              <a:gd name="T64" fmla="*/ 15120938 w 26"/>
              <a:gd name="T65" fmla="*/ 20161250 h 76"/>
              <a:gd name="T66" fmla="*/ 20161250 w 26"/>
              <a:gd name="T67" fmla="*/ 30241875 h 76"/>
              <a:gd name="T68" fmla="*/ 25201563 w 26"/>
              <a:gd name="T69" fmla="*/ 20161250 h 76"/>
              <a:gd name="T70" fmla="*/ 25201563 w 26"/>
              <a:gd name="T71" fmla="*/ 10080625 h 76"/>
              <a:gd name="T72" fmla="*/ 15120938 w 26"/>
              <a:gd name="T73" fmla="*/ 15120938 h 76"/>
              <a:gd name="T74" fmla="*/ 25201563 w 26"/>
              <a:gd name="T75" fmla="*/ 55443438 h 76"/>
              <a:gd name="T76" fmla="*/ 40322500 w 26"/>
              <a:gd name="T77" fmla="*/ 45362813 h 76"/>
              <a:gd name="T78" fmla="*/ 25201563 w 26"/>
              <a:gd name="T79" fmla="*/ 55443438 h 76"/>
              <a:gd name="T80" fmla="*/ 30241875 w 26"/>
              <a:gd name="T81" fmla="*/ 55443438 h 76"/>
              <a:gd name="T82" fmla="*/ 45362813 w 26"/>
              <a:gd name="T83" fmla="*/ 45362813 h 76"/>
              <a:gd name="T84" fmla="*/ 45362813 w 26"/>
              <a:gd name="T85" fmla="*/ 30241875 h 76"/>
              <a:gd name="T86" fmla="*/ 30241875 w 26"/>
              <a:gd name="T87" fmla="*/ 35282188 h 76"/>
              <a:gd name="T88" fmla="*/ 20161250 w 26"/>
              <a:gd name="T89" fmla="*/ 45362813 h 76"/>
              <a:gd name="T90" fmla="*/ 30241875 w 26"/>
              <a:gd name="T91" fmla="*/ 40322500 h 76"/>
              <a:gd name="T92" fmla="*/ 30241875 w 26"/>
              <a:gd name="T93" fmla="*/ 40322500 h 76"/>
              <a:gd name="T94" fmla="*/ 15120938 w 26"/>
              <a:gd name="T95" fmla="*/ 50403125 h 76"/>
              <a:gd name="T96" fmla="*/ 15120938 w 26"/>
              <a:gd name="T97" fmla="*/ 60483750 h 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6" h="76">
                <a:moveTo>
                  <a:pt x="16" y="20"/>
                </a:moveTo>
                <a:lnTo>
                  <a:pt x="16" y="22"/>
                </a:lnTo>
                <a:lnTo>
                  <a:pt x="14" y="24"/>
                </a:lnTo>
                <a:lnTo>
                  <a:pt x="14" y="26"/>
                </a:lnTo>
                <a:lnTo>
                  <a:pt x="12" y="28"/>
                </a:lnTo>
                <a:lnTo>
                  <a:pt x="10" y="30"/>
                </a:lnTo>
                <a:lnTo>
                  <a:pt x="10" y="28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16" y="20"/>
                </a:lnTo>
                <a:close/>
                <a:moveTo>
                  <a:pt x="8" y="28"/>
                </a:moveTo>
                <a:lnTo>
                  <a:pt x="6" y="30"/>
                </a:lnTo>
                <a:lnTo>
                  <a:pt x="4" y="30"/>
                </a:lnTo>
                <a:lnTo>
                  <a:pt x="6" y="28"/>
                </a:lnTo>
                <a:lnTo>
                  <a:pt x="8" y="28"/>
                </a:lnTo>
                <a:close/>
                <a:moveTo>
                  <a:pt x="14" y="30"/>
                </a:moveTo>
                <a:lnTo>
                  <a:pt x="14" y="32"/>
                </a:lnTo>
                <a:lnTo>
                  <a:pt x="12" y="34"/>
                </a:lnTo>
                <a:lnTo>
                  <a:pt x="12" y="32"/>
                </a:lnTo>
                <a:lnTo>
                  <a:pt x="14" y="30"/>
                </a:lnTo>
                <a:close/>
                <a:moveTo>
                  <a:pt x="6" y="34"/>
                </a:moveTo>
                <a:lnTo>
                  <a:pt x="8" y="32"/>
                </a:lnTo>
                <a:lnTo>
                  <a:pt x="10" y="32"/>
                </a:lnTo>
                <a:lnTo>
                  <a:pt x="8" y="34"/>
                </a:lnTo>
                <a:lnTo>
                  <a:pt x="6" y="34"/>
                </a:lnTo>
                <a:close/>
                <a:moveTo>
                  <a:pt x="12" y="34"/>
                </a:moveTo>
                <a:lnTo>
                  <a:pt x="14" y="34"/>
                </a:lnTo>
                <a:lnTo>
                  <a:pt x="12" y="36"/>
                </a:lnTo>
                <a:lnTo>
                  <a:pt x="10" y="36"/>
                </a:lnTo>
                <a:lnTo>
                  <a:pt x="12" y="34"/>
                </a:lnTo>
                <a:close/>
                <a:moveTo>
                  <a:pt x="10" y="34"/>
                </a:moveTo>
                <a:lnTo>
                  <a:pt x="8" y="34"/>
                </a:lnTo>
                <a:lnTo>
                  <a:pt x="8" y="36"/>
                </a:lnTo>
                <a:lnTo>
                  <a:pt x="8" y="34"/>
                </a:lnTo>
                <a:lnTo>
                  <a:pt x="10" y="34"/>
                </a:lnTo>
                <a:close/>
                <a:moveTo>
                  <a:pt x="12" y="36"/>
                </a:moveTo>
                <a:lnTo>
                  <a:pt x="10" y="38"/>
                </a:lnTo>
                <a:lnTo>
                  <a:pt x="8" y="40"/>
                </a:lnTo>
                <a:lnTo>
                  <a:pt x="6" y="40"/>
                </a:lnTo>
                <a:lnTo>
                  <a:pt x="4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2" y="36"/>
                </a:lnTo>
                <a:close/>
                <a:moveTo>
                  <a:pt x="4" y="42"/>
                </a:moveTo>
                <a:lnTo>
                  <a:pt x="4" y="44"/>
                </a:lnTo>
                <a:lnTo>
                  <a:pt x="4" y="46"/>
                </a:lnTo>
                <a:lnTo>
                  <a:pt x="2" y="48"/>
                </a:lnTo>
                <a:lnTo>
                  <a:pt x="0" y="48"/>
                </a:lnTo>
                <a:lnTo>
                  <a:pt x="0" y="46"/>
                </a:lnTo>
                <a:lnTo>
                  <a:pt x="2" y="44"/>
                </a:lnTo>
                <a:lnTo>
                  <a:pt x="4" y="42"/>
                </a:lnTo>
                <a:close/>
                <a:moveTo>
                  <a:pt x="8" y="62"/>
                </a:moveTo>
                <a:lnTo>
                  <a:pt x="10" y="60"/>
                </a:lnTo>
                <a:lnTo>
                  <a:pt x="12" y="60"/>
                </a:lnTo>
                <a:lnTo>
                  <a:pt x="10" y="60"/>
                </a:lnTo>
                <a:lnTo>
                  <a:pt x="8" y="62"/>
                </a:lnTo>
                <a:close/>
                <a:moveTo>
                  <a:pt x="18" y="60"/>
                </a:moveTo>
                <a:lnTo>
                  <a:pt x="18" y="62"/>
                </a:lnTo>
                <a:lnTo>
                  <a:pt x="16" y="64"/>
                </a:lnTo>
                <a:lnTo>
                  <a:pt x="14" y="64"/>
                </a:lnTo>
                <a:lnTo>
                  <a:pt x="12" y="64"/>
                </a:lnTo>
                <a:lnTo>
                  <a:pt x="10" y="64"/>
                </a:lnTo>
                <a:lnTo>
                  <a:pt x="12" y="62"/>
                </a:lnTo>
                <a:lnTo>
                  <a:pt x="16" y="60"/>
                </a:lnTo>
                <a:lnTo>
                  <a:pt x="18" y="60"/>
                </a:lnTo>
                <a:close/>
                <a:moveTo>
                  <a:pt x="14" y="64"/>
                </a:moveTo>
                <a:lnTo>
                  <a:pt x="12" y="66"/>
                </a:lnTo>
                <a:lnTo>
                  <a:pt x="10" y="66"/>
                </a:lnTo>
                <a:lnTo>
                  <a:pt x="8" y="66"/>
                </a:lnTo>
                <a:lnTo>
                  <a:pt x="12" y="64"/>
                </a:lnTo>
                <a:lnTo>
                  <a:pt x="14" y="64"/>
                </a:lnTo>
                <a:close/>
                <a:moveTo>
                  <a:pt x="22" y="76"/>
                </a:moveTo>
                <a:lnTo>
                  <a:pt x="24" y="74"/>
                </a:lnTo>
                <a:lnTo>
                  <a:pt x="22" y="74"/>
                </a:lnTo>
                <a:lnTo>
                  <a:pt x="24" y="72"/>
                </a:lnTo>
                <a:lnTo>
                  <a:pt x="26" y="70"/>
                </a:lnTo>
                <a:lnTo>
                  <a:pt x="26" y="72"/>
                </a:lnTo>
                <a:lnTo>
                  <a:pt x="24" y="74"/>
                </a:lnTo>
                <a:lnTo>
                  <a:pt x="24" y="76"/>
                </a:lnTo>
                <a:lnTo>
                  <a:pt x="22" y="76"/>
                </a:lnTo>
                <a:close/>
                <a:moveTo>
                  <a:pt x="6" y="4"/>
                </a:moveTo>
                <a:lnTo>
                  <a:pt x="6" y="4"/>
                </a:lnTo>
                <a:close/>
                <a:moveTo>
                  <a:pt x="6" y="6"/>
                </a:move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6" y="6"/>
                </a:lnTo>
                <a:close/>
                <a:moveTo>
                  <a:pt x="6" y="24"/>
                </a:moveTo>
                <a:lnTo>
                  <a:pt x="8" y="24"/>
                </a:lnTo>
                <a:lnTo>
                  <a:pt x="10" y="22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4" y="20"/>
                </a:lnTo>
                <a:lnTo>
                  <a:pt x="12" y="20"/>
                </a:lnTo>
                <a:lnTo>
                  <a:pt x="10" y="22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6" y="20"/>
                </a:lnTo>
                <a:lnTo>
                  <a:pt x="18" y="18"/>
                </a:lnTo>
                <a:lnTo>
                  <a:pt x="18" y="16"/>
                </a:lnTo>
                <a:lnTo>
                  <a:pt x="20" y="14"/>
                </a:lnTo>
                <a:lnTo>
                  <a:pt x="18" y="12"/>
                </a:lnTo>
                <a:lnTo>
                  <a:pt x="16" y="10"/>
                </a:lnTo>
                <a:lnTo>
                  <a:pt x="14" y="12"/>
                </a:lnTo>
                <a:lnTo>
                  <a:pt x="12" y="14"/>
                </a:lnTo>
                <a:lnTo>
                  <a:pt x="10" y="16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2" y="16"/>
                </a:lnTo>
                <a:lnTo>
                  <a:pt x="12" y="14"/>
                </a:lnTo>
                <a:lnTo>
                  <a:pt x="14" y="16"/>
                </a:lnTo>
                <a:lnTo>
                  <a:pt x="12" y="16"/>
                </a:lnTo>
                <a:lnTo>
                  <a:pt x="10" y="18"/>
                </a:lnTo>
                <a:lnTo>
                  <a:pt x="8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3" name="Freeform 2030"/>
          <p:cNvSpPr>
            <a:spLocks noEditPoints="1"/>
          </p:cNvSpPr>
          <p:nvPr/>
        </p:nvSpPr>
        <p:spPr bwMode="auto">
          <a:xfrm>
            <a:off x="1055690" y="2176463"/>
            <a:ext cx="41275" cy="120651"/>
          </a:xfrm>
          <a:custGeom>
            <a:avLst/>
            <a:gdLst>
              <a:gd name="T0" fmla="*/ 35282188 w 26"/>
              <a:gd name="T1" fmla="*/ 60483750 h 76"/>
              <a:gd name="T2" fmla="*/ 25201563 w 26"/>
              <a:gd name="T3" fmla="*/ 75604688 h 76"/>
              <a:gd name="T4" fmla="*/ 35282188 w 26"/>
              <a:gd name="T5" fmla="*/ 60483750 h 76"/>
              <a:gd name="T6" fmla="*/ 40322500 w 26"/>
              <a:gd name="T7" fmla="*/ 50403125 h 76"/>
              <a:gd name="T8" fmla="*/ 10080625 w 26"/>
              <a:gd name="T9" fmla="*/ 75604688 h 76"/>
              <a:gd name="T10" fmla="*/ 20161250 w 26"/>
              <a:gd name="T11" fmla="*/ 70564375 h 76"/>
              <a:gd name="T12" fmla="*/ 35282188 w 26"/>
              <a:gd name="T13" fmla="*/ 80645000 h 76"/>
              <a:gd name="T14" fmla="*/ 35282188 w 26"/>
              <a:gd name="T15" fmla="*/ 75604688 h 76"/>
              <a:gd name="T16" fmla="*/ 20161250 w 26"/>
              <a:gd name="T17" fmla="*/ 80645000 h 76"/>
              <a:gd name="T18" fmla="*/ 15120938 w 26"/>
              <a:gd name="T19" fmla="*/ 85685313 h 76"/>
              <a:gd name="T20" fmla="*/ 30241875 w 26"/>
              <a:gd name="T21" fmla="*/ 90725625 h 76"/>
              <a:gd name="T22" fmla="*/ 30241875 w 26"/>
              <a:gd name="T23" fmla="*/ 85685313 h 76"/>
              <a:gd name="T24" fmla="*/ 20161250 w 26"/>
              <a:gd name="T25" fmla="*/ 90725625 h 76"/>
              <a:gd name="T26" fmla="*/ 25201563 w 26"/>
              <a:gd name="T27" fmla="*/ 85685313 h 76"/>
              <a:gd name="T28" fmla="*/ 20161250 w 26"/>
              <a:gd name="T29" fmla="*/ 100806250 h 76"/>
              <a:gd name="T30" fmla="*/ 15120938 w 26"/>
              <a:gd name="T31" fmla="*/ 100806250 h 76"/>
              <a:gd name="T32" fmla="*/ 20161250 w 26"/>
              <a:gd name="T33" fmla="*/ 90725625 h 76"/>
              <a:gd name="T34" fmla="*/ 10080625 w 26"/>
              <a:gd name="T35" fmla="*/ 105846563 h 76"/>
              <a:gd name="T36" fmla="*/ 5040313 w 26"/>
              <a:gd name="T37" fmla="*/ 120967500 h 76"/>
              <a:gd name="T38" fmla="*/ 5040313 w 26"/>
              <a:gd name="T39" fmla="*/ 110886875 h 76"/>
              <a:gd name="T40" fmla="*/ 10080625 w 26"/>
              <a:gd name="T41" fmla="*/ 105846563 h 76"/>
              <a:gd name="T42" fmla="*/ 30241875 w 26"/>
              <a:gd name="T43" fmla="*/ 151209375 h 76"/>
              <a:gd name="T44" fmla="*/ 45362813 w 26"/>
              <a:gd name="T45" fmla="*/ 151209375 h 76"/>
              <a:gd name="T46" fmla="*/ 35282188 w 26"/>
              <a:gd name="T47" fmla="*/ 161290000 h 76"/>
              <a:gd name="T48" fmla="*/ 30241875 w 26"/>
              <a:gd name="T49" fmla="*/ 156249688 h 76"/>
              <a:gd name="T50" fmla="*/ 45362813 w 26"/>
              <a:gd name="T51" fmla="*/ 151209375 h 76"/>
              <a:gd name="T52" fmla="*/ 25201563 w 26"/>
              <a:gd name="T53" fmla="*/ 166330313 h 76"/>
              <a:gd name="T54" fmla="*/ 35282188 w 26"/>
              <a:gd name="T55" fmla="*/ 161290000 h 76"/>
              <a:gd name="T56" fmla="*/ 55443438 w 26"/>
              <a:gd name="T57" fmla="*/ 186491563 h 76"/>
              <a:gd name="T58" fmla="*/ 65524063 w 26"/>
              <a:gd name="T59" fmla="*/ 181451250 h 76"/>
              <a:gd name="T60" fmla="*/ 15120938 w 26"/>
              <a:gd name="T61" fmla="*/ 10080625 h 76"/>
              <a:gd name="T62" fmla="*/ 15120938 w 26"/>
              <a:gd name="T63" fmla="*/ 10080625 h 76"/>
              <a:gd name="T64" fmla="*/ 15120938 w 26"/>
              <a:gd name="T65" fmla="*/ 25201563 h 76"/>
              <a:gd name="T66" fmla="*/ 25201563 w 26"/>
              <a:gd name="T67" fmla="*/ 25201563 h 76"/>
              <a:gd name="T68" fmla="*/ 25201563 w 26"/>
              <a:gd name="T69" fmla="*/ 20161250 h 76"/>
              <a:gd name="T70" fmla="*/ 25201563 w 26"/>
              <a:gd name="T71" fmla="*/ 5040313 h 76"/>
              <a:gd name="T72" fmla="*/ 20161250 w 26"/>
              <a:gd name="T73" fmla="*/ 60483750 h 76"/>
              <a:gd name="T74" fmla="*/ 35282188 w 26"/>
              <a:gd name="T75" fmla="*/ 45362813 h 76"/>
              <a:gd name="T76" fmla="*/ 30241875 w 26"/>
              <a:gd name="T77" fmla="*/ 50403125 h 76"/>
              <a:gd name="T78" fmla="*/ 25201563 w 26"/>
              <a:gd name="T79" fmla="*/ 60483750 h 76"/>
              <a:gd name="T80" fmla="*/ 40322500 w 26"/>
              <a:gd name="T81" fmla="*/ 50403125 h 76"/>
              <a:gd name="T82" fmla="*/ 50403125 w 26"/>
              <a:gd name="T83" fmla="*/ 35282188 h 76"/>
              <a:gd name="T84" fmla="*/ 35282188 w 26"/>
              <a:gd name="T85" fmla="*/ 30241875 h 76"/>
              <a:gd name="T86" fmla="*/ 25201563 w 26"/>
              <a:gd name="T87" fmla="*/ 40322500 h 76"/>
              <a:gd name="T88" fmla="*/ 25201563 w 26"/>
              <a:gd name="T89" fmla="*/ 40322500 h 76"/>
              <a:gd name="T90" fmla="*/ 35282188 w 26"/>
              <a:gd name="T91" fmla="*/ 40322500 h 76"/>
              <a:gd name="T92" fmla="*/ 20161250 w 26"/>
              <a:gd name="T93" fmla="*/ 45362813 h 76"/>
              <a:gd name="T94" fmla="*/ 15120938 w 26"/>
              <a:gd name="T95" fmla="*/ 55443438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6" h="76">
                <a:moveTo>
                  <a:pt x="16" y="20"/>
                </a:moveTo>
                <a:lnTo>
                  <a:pt x="16" y="22"/>
                </a:lnTo>
                <a:lnTo>
                  <a:pt x="14" y="24"/>
                </a:lnTo>
                <a:lnTo>
                  <a:pt x="14" y="26"/>
                </a:lnTo>
                <a:lnTo>
                  <a:pt x="12" y="28"/>
                </a:lnTo>
                <a:lnTo>
                  <a:pt x="10" y="30"/>
                </a:lnTo>
                <a:lnTo>
                  <a:pt x="10" y="28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16" y="20"/>
                </a:lnTo>
                <a:moveTo>
                  <a:pt x="8" y="28"/>
                </a:moveTo>
                <a:lnTo>
                  <a:pt x="6" y="30"/>
                </a:lnTo>
                <a:lnTo>
                  <a:pt x="4" y="30"/>
                </a:lnTo>
                <a:lnTo>
                  <a:pt x="6" y="28"/>
                </a:lnTo>
                <a:lnTo>
                  <a:pt x="8" y="28"/>
                </a:lnTo>
                <a:moveTo>
                  <a:pt x="14" y="30"/>
                </a:moveTo>
                <a:lnTo>
                  <a:pt x="14" y="32"/>
                </a:lnTo>
                <a:lnTo>
                  <a:pt x="12" y="34"/>
                </a:lnTo>
                <a:lnTo>
                  <a:pt x="12" y="32"/>
                </a:lnTo>
                <a:lnTo>
                  <a:pt x="14" y="30"/>
                </a:lnTo>
                <a:moveTo>
                  <a:pt x="6" y="34"/>
                </a:moveTo>
                <a:lnTo>
                  <a:pt x="8" y="32"/>
                </a:lnTo>
                <a:lnTo>
                  <a:pt x="10" y="32"/>
                </a:lnTo>
                <a:lnTo>
                  <a:pt x="8" y="34"/>
                </a:lnTo>
                <a:lnTo>
                  <a:pt x="6" y="34"/>
                </a:lnTo>
                <a:moveTo>
                  <a:pt x="12" y="34"/>
                </a:moveTo>
                <a:lnTo>
                  <a:pt x="14" y="34"/>
                </a:lnTo>
                <a:lnTo>
                  <a:pt x="12" y="36"/>
                </a:lnTo>
                <a:lnTo>
                  <a:pt x="10" y="36"/>
                </a:lnTo>
                <a:lnTo>
                  <a:pt x="12" y="34"/>
                </a:lnTo>
                <a:moveTo>
                  <a:pt x="10" y="34"/>
                </a:moveTo>
                <a:lnTo>
                  <a:pt x="8" y="34"/>
                </a:lnTo>
                <a:lnTo>
                  <a:pt x="8" y="36"/>
                </a:lnTo>
                <a:lnTo>
                  <a:pt x="8" y="34"/>
                </a:lnTo>
                <a:lnTo>
                  <a:pt x="10" y="34"/>
                </a:lnTo>
                <a:moveTo>
                  <a:pt x="12" y="36"/>
                </a:moveTo>
                <a:lnTo>
                  <a:pt x="10" y="38"/>
                </a:lnTo>
                <a:lnTo>
                  <a:pt x="8" y="40"/>
                </a:lnTo>
                <a:lnTo>
                  <a:pt x="6" y="40"/>
                </a:lnTo>
                <a:lnTo>
                  <a:pt x="4" y="42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8" y="36"/>
                </a:lnTo>
                <a:lnTo>
                  <a:pt x="10" y="36"/>
                </a:lnTo>
                <a:lnTo>
                  <a:pt x="12" y="36"/>
                </a:lnTo>
                <a:moveTo>
                  <a:pt x="4" y="42"/>
                </a:moveTo>
                <a:lnTo>
                  <a:pt x="4" y="44"/>
                </a:lnTo>
                <a:lnTo>
                  <a:pt x="4" y="46"/>
                </a:lnTo>
                <a:lnTo>
                  <a:pt x="2" y="48"/>
                </a:lnTo>
                <a:lnTo>
                  <a:pt x="0" y="48"/>
                </a:lnTo>
                <a:lnTo>
                  <a:pt x="0" y="46"/>
                </a:lnTo>
                <a:lnTo>
                  <a:pt x="2" y="44"/>
                </a:lnTo>
                <a:lnTo>
                  <a:pt x="4" y="42"/>
                </a:lnTo>
                <a:moveTo>
                  <a:pt x="8" y="62"/>
                </a:moveTo>
                <a:lnTo>
                  <a:pt x="10" y="60"/>
                </a:lnTo>
                <a:lnTo>
                  <a:pt x="12" y="60"/>
                </a:lnTo>
                <a:lnTo>
                  <a:pt x="10" y="60"/>
                </a:lnTo>
                <a:lnTo>
                  <a:pt x="8" y="62"/>
                </a:lnTo>
                <a:moveTo>
                  <a:pt x="18" y="60"/>
                </a:moveTo>
                <a:lnTo>
                  <a:pt x="18" y="62"/>
                </a:lnTo>
                <a:lnTo>
                  <a:pt x="16" y="64"/>
                </a:lnTo>
                <a:lnTo>
                  <a:pt x="14" y="64"/>
                </a:lnTo>
                <a:lnTo>
                  <a:pt x="12" y="64"/>
                </a:lnTo>
                <a:lnTo>
                  <a:pt x="10" y="64"/>
                </a:lnTo>
                <a:lnTo>
                  <a:pt x="12" y="62"/>
                </a:lnTo>
                <a:lnTo>
                  <a:pt x="16" y="60"/>
                </a:lnTo>
                <a:lnTo>
                  <a:pt x="18" y="60"/>
                </a:lnTo>
                <a:moveTo>
                  <a:pt x="14" y="64"/>
                </a:moveTo>
                <a:lnTo>
                  <a:pt x="12" y="66"/>
                </a:lnTo>
                <a:lnTo>
                  <a:pt x="10" y="66"/>
                </a:lnTo>
                <a:lnTo>
                  <a:pt x="8" y="66"/>
                </a:lnTo>
                <a:lnTo>
                  <a:pt x="12" y="64"/>
                </a:lnTo>
                <a:lnTo>
                  <a:pt x="14" y="64"/>
                </a:lnTo>
                <a:moveTo>
                  <a:pt x="22" y="76"/>
                </a:moveTo>
                <a:lnTo>
                  <a:pt x="24" y="74"/>
                </a:lnTo>
                <a:lnTo>
                  <a:pt x="22" y="74"/>
                </a:lnTo>
                <a:lnTo>
                  <a:pt x="24" y="72"/>
                </a:lnTo>
                <a:lnTo>
                  <a:pt x="26" y="70"/>
                </a:lnTo>
                <a:lnTo>
                  <a:pt x="26" y="72"/>
                </a:lnTo>
                <a:lnTo>
                  <a:pt x="24" y="74"/>
                </a:lnTo>
                <a:lnTo>
                  <a:pt x="24" y="76"/>
                </a:lnTo>
                <a:moveTo>
                  <a:pt x="6" y="4"/>
                </a:moveTo>
                <a:lnTo>
                  <a:pt x="6" y="4"/>
                </a:lnTo>
                <a:moveTo>
                  <a:pt x="6" y="6"/>
                </a:move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moveTo>
                  <a:pt x="6" y="24"/>
                </a:moveTo>
                <a:lnTo>
                  <a:pt x="8" y="24"/>
                </a:lnTo>
                <a:lnTo>
                  <a:pt x="10" y="22"/>
                </a:lnTo>
                <a:lnTo>
                  <a:pt x="12" y="20"/>
                </a:lnTo>
                <a:lnTo>
                  <a:pt x="14" y="18"/>
                </a:lnTo>
                <a:lnTo>
                  <a:pt x="16" y="18"/>
                </a:lnTo>
                <a:lnTo>
                  <a:pt x="14" y="20"/>
                </a:lnTo>
                <a:lnTo>
                  <a:pt x="12" y="20"/>
                </a:lnTo>
                <a:lnTo>
                  <a:pt x="10" y="22"/>
                </a:lnTo>
                <a:lnTo>
                  <a:pt x="8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6" y="20"/>
                </a:lnTo>
                <a:lnTo>
                  <a:pt x="18" y="18"/>
                </a:lnTo>
                <a:lnTo>
                  <a:pt x="18" y="16"/>
                </a:lnTo>
                <a:lnTo>
                  <a:pt x="20" y="14"/>
                </a:lnTo>
                <a:lnTo>
                  <a:pt x="18" y="12"/>
                </a:lnTo>
                <a:lnTo>
                  <a:pt x="16" y="10"/>
                </a:lnTo>
                <a:lnTo>
                  <a:pt x="14" y="12"/>
                </a:lnTo>
                <a:lnTo>
                  <a:pt x="12" y="14"/>
                </a:lnTo>
                <a:lnTo>
                  <a:pt x="10" y="16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2" y="16"/>
                </a:lnTo>
                <a:lnTo>
                  <a:pt x="12" y="14"/>
                </a:lnTo>
                <a:lnTo>
                  <a:pt x="14" y="16"/>
                </a:lnTo>
                <a:lnTo>
                  <a:pt x="12" y="16"/>
                </a:lnTo>
                <a:lnTo>
                  <a:pt x="10" y="18"/>
                </a:lnTo>
                <a:lnTo>
                  <a:pt x="8" y="18"/>
                </a:lnTo>
                <a:lnTo>
                  <a:pt x="6" y="20"/>
                </a:lnTo>
                <a:lnTo>
                  <a:pt x="6" y="22"/>
                </a:lnTo>
                <a:lnTo>
                  <a:pt x="6" y="2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4" name="Freeform 2031"/>
          <p:cNvSpPr>
            <a:spLocks/>
          </p:cNvSpPr>
          <p:nvPr/>
        </p:nvSpPr>
        <p:spPr bwMode="auto">
          <a:xfrm>
            <a:off x="1071565" y="2220912"/>
            <a:ext cx="28575" cy="15875"/>
          </a:xfrm>
          <a:custGeom>
            <a:avLst/>
            <a:gdLst>
              <a:gd name="T0" fmla="*/ 20161250 w 18"/>
              <a:gd name="T1" fmla="*/ 15120938 h 10"/>
              <a:gd name="T2" fmla="*/ 25201563 w 18"/>
              <a:gd name="T3" fmla="*/ 10080625 h 10"/>
              <a:gd name="T4" fmla="*/ 30241875 w 18"/>
              <a:gd name="T5" fmla="*/ 10080625 h 10"/>
              <a:gd name="T6" fmla="*/ 40322500 w 18"/>
              <a:gd name="T7" fmla="*/ 10080625 h 10"/>
              <a:gd name="T8" fmla="*/ 45362813 w 18"/>
              <a:gd name="T9" fmla="*/ 5040313 h 10"/>
              <a:gd name="T10" fmla="*/ 45362813 w 18"/>
              <a:gd name="T11" fmla="*/ 0 h 10"/>
              <a:gd name="T12" fmla="*/ 40322500 w 18"/>
              <a:gd name="T13" fmla="*/ 0 h 10"/>
              <a:gd name="T14" fmla="*/ 35282188 w 18"/>
              <a:gd name="T15" fmla="*/ 5040313 h 10"/>
              <a:gd name="T16" fmla="*/ 35282188 w 18"/>
              <a:gd name="T17" fmla="*/ 5040313 h 10"/>
              <a:gd name="T18" fmla="*/ 30241875 w 18"/>
              <a:gd name="T19" fmla="*/ 5040313 h 10"/>
              <a:gd name="T20" fmla="*/ 25201563 w 18"/>
              <a:gd name="T21" fmla="*/ 10080625 h 10"/>
              <a:gd name="T22" fmla="*/ 20161250 w 18"/>
              <a:gd name="T23" fmla="*/ 10080625 h 10"/>
              <a:gd name="T24" fmla="*/ 15120938 w 18"/>
              <a:gd name="T25" fmla="*/ 10080625 h 10"/>
              <a:gd name="T26" fmla="*/ 10080625 w 18"/>
              <a:gd name="T27" fmla="*/ 15120938 h 10"/>
              <a:gd name="T28" fmla="*/ 0 w 18"/>
              <a:gd name="T29" fmla="*/ 25201563 h 10"/>
              <a:gd name="T30" fmla="*/ 5040313 w 18"/>
              <a:gd name="T31" fmla="*/ 25201563 h 10"/>
              <a:gd name="T32" fmla="*/ 10080625 w 18"/>
              <a:gd name="T33" fmla="*/ 20161250 h 10"/>
              <a:gd name="T34" fmla="*/ 15120938 w 18"/>
              <a:gd name="T35" fmla="*/ 15120938 h 10"/>
              <a:gd name="T36" fmla="*/ 20161250 w 18"/>
              <a:gd name="T37" fmla="*/ 15120938 h 10"/>
              <a:gd name="T38" fmla="*/ 20161250 w 18"/>
              <a:gd name="T39" fmla="*/ 1512093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10">
                <a:moveTo>
                  <a:pt x="8" y="6"/>
                </a:moveTo>
                <a:lnTo>
                  <a:pt x="10" y="4"/>
                </a:lnTo>
                <a:lnTo>
                  <a:pt x="12" y="4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5" name="Freeform 2032"/>
          <p:cNvSpPr>
            <a:spLocks/>
          </p:cNvSpPr>
          <p:nvPr/>
        </p:nvSpPr>
        <p:spPr bwMode="auto">
          <a:xfrm>
            <a:off x="1071565" y="2220912"/>
            <a:ext cx="28575" cy="15875"/>
          </a:xfrm>
          <a:custGeom>
            <a:avLst/>
            <a:gdLst>
              <a:gd name="T0" fmla="*/ 20161250 w 18"/>
              <a:gd name="T1" fmla="*/ 15120938 h 10"/>
              <a:gd name="T2" fmla="*/ 25201563 w 18"/>
              <a:gd name="T3" fmla="*/ 10080625 h 10"/>
              <a:gd name="T4" fmla="*/ 30241875 w 18"/>
              <a:gd name="T5" fmla="*/ 10080625 h 10"/>
              <a:gd name="T6" fmla="*/ 40322500 w 18"/>
              <a:gd name="T7" fmla="*/ 10080625 h 10"/>
              <a:gd name="T8" fmla="*/ 45362813 w 18"/>
              <a:gd name="T9" fmla="*/ 5040313 h 10"/>
              <a:gd name="T10" fmla="*/ 45362813 w 18"/>
              <a:gd name="T11" fmla="*/ 0 h 10"/>
              <a:gd name="T12" fmla="*/ 40322500 w 18"/>
              <a:gd name="T13" fmla="*/ 0 h 10"/>
              <a:gd name="T14" fmla="*/ 35282188 w 18"/>
              <a:gd name="T15" fmla="*/ 5040313 h 10"/>
              <a:gd name="T16" fmla="*/ 35282188 w 18"/>
              <a:gd name="T17" fmla="*/ 5040313 h 10"/>
              <a:gd name="T18" fmla="*/ 30241875 w 18"/>
              <a:gd name="T19" fmla="*/ 5040313 h 10"/>
              <a:gd name="T20" fmla="*/ 25201563 w 18"/>
              <a:gd name="T21" fmla="*/ 10080625 h 10"/>
              <a:gd name="T22" fmla="*/ 20161250 w 18"/>
              <a:gd name="T23" fmla="*/ 10080625 h 10"/>
              <a:gd name="T24" fmla="*/ 15120938 w 18"/>
              <a:gd name="T25" fmla="*/ 10080625 h 10"/>
              <a:gd name="T26" fmla="*/ 10080625 w 18"/>
              <a:gd name="T27" fmla="*/ 15120938 h 10"/>
              <a:gd name="T28" fmla="*/ 0 w 18"/>
              <a:gd name="T29" fmla="*/ 25201563 h 10"/>
              <a:gd name="T30" fmla="*/ 5040313 w 18"/>
              <a:gd name="T31" fmla="*/ 25201563 h 10"/>
              <a:gd name="T32" fmla="*/ 10080625 w 18"/>
              <a:gd name="T33" fmla="*/ 20161250 h 10"/>
              <a:gd name="T34" fmla="*/ 15120938 w 18"/>
              <a:gd name="T35" fmla="*/ 15120938 h 10"/>
              <a:gd name="T36" fmla="*/ 20161250 w 18"/>
              <a:gd name="T37" fmla="*/ 15120938 h 10"/>
              <a:gd name="T38" fmla="*/ 20161250 w 18"/>
              <a:gd name="T39" fmla="*/ 1512093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10">
                <a:moveTo>
                  <a:pt x="8" y="6"/>
                </a:moveTo>
                <a:lnTo>
                  <a:pt x="10" y="4"/>
                </a:lnTo>
                <a:lnTo>
                  <a:pt x="12" y="4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2" y="2"/>
                </a:lnTo>
                <a:lnTo>
                  <a:pt x="10" y="4"/>
                </a:lnTo>
                <a:lnTo>
                  <a:pt x="8" y="4"/>
                </a:lnTo>
                <a:lnTo>
                  <a:pt x="6" y="4"/>
                </a:lnTo>
                <a:lnTo>
                  <a:pt x="4" y="6"/>
                </a:ln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6" name="Freeform 2033"/>
          <p:cNvSpPr>
            <a:spLocks/>
          </p:cNvSpPr>
          <p:nvPr/>
        </p:nvSpPr>
        <p:spPr bwMode="auto">
          <a:xfrm>
            <a:off x="1027116" y="2271713"/>
            <a:ext cx="53975" cy="25400"/>
          </a:xfrm>
          <a:custGeom>
            <a:avLst/>
            <a:gdLst>
              <a:gd name="T0" fmla="*/ 20161250 w 34"/>
              <a:gd name="T1" fmla="*/ 40322500 h 16"/>
              <a:gd name="T2" fmla="*/ 25201563 w 34"/>
              <a:gd name="T3" fmla="*/ 40322500 h 16"/>
              <a:gd name="T4" fmla="*/ 30241875 w 34"/>
              <a:gd name="T5" fmla="*/ 35282188 h 16"/>
              <a:gd name="T6" fmla="*/ 25201563 w 34"/>
              <a:gd name="T7" fmla="*/ 35282188 h 16"/>
              <a:gd name="T8" fmla="*/ 20161250 w 34"/>
              <a:gd name="T9" fmla="*/ 35282188 h 16"/>
              <a:gd name="T10" fmla="*/ 15120938 w 34"/>
              <a:gd name="T11" fmla="*/ 40322500 h 16"/>
              <a:gd name="T12" fmla="*/ 15120938 w 34"/>
              <a:gd name="T13" fmla="*/ 35282188 h 16"/>
              <a:gd name="T14" fmla="*/ 10080625 w 34"/>
              <a:gd name="T15" fmla="*/ 35282188 h 16"/>
              <a:gd name="T16" fmla="*/ 5040313 w 34"/>
              <a:gd name="T17" fmla="*/ 35282188 h 16"/>
              <a:gd name="T18" fmla="*/ 5040313 w 34"/>
              <a:gd name="T19" fmla="*/ 35282188 h 16"/>
              <a:gd name="T20" fmla="*/ 0 w 34"/>
              <a:gd name="T21" fmla="*/ 35282188 h 16"/>
              <a:gd name="T22" fmla="*/ 5040313 w 34"/>
              <a:gd name="T23" fmla="*/ 35282188 h 16"/>
              <a:gd name="T24" fmla="*/ 5040313 w 34"/>
              <a:gd name="T25" fmla="*/ 30241875 h 16"/>
              <a:gd name="T26" fmla="*/ 10080625 w 34"/>
              <a:gd name="T27" fmla="*/ 25201563 h 16"/>
              <a:gd name="T28" fmla="*/ 5040313 w 34"/>
              <a:gd name="T29" fmla="*/ 25201563 h 16"/>
              <a:gd name="T30" fmla="*/ 5040313 w 34"/>
              <a:gd name="T31" fmla="*/ 20161250 h 16"/>
              <a:gd name="T32" fmla="*/ 10080625 w 34"/>
              <a:gd name="T33" fmla="*/ 20161250 h 16"/>
              <a:gd name="T34" fmla="*/ 15120938 w 34"/>
              <a:gd name="T35" fmla="*/ 20161250 h 16"/>
              <a:gd name="T36" fmla="*/ 20161250 w 34"/>
              <a:gd name="T37" fmla="*/ 15120938 h 16"/>
              <a:gd name="T38" fmla="*/ 25201563 w 34"/>
              <a:gd name="T39" fmla="*/ 15120938 h 16"/>
              <a:gd name="T40" fmla="*/ 25201563 w 34"/>
              <a:gd name="T41" fmla="*/ 20161250 h 16"/>
              <a:gd name="T42" fmla="*/ 25201563 w 34"/>
              <a:gd name="T43" fmla="*/ 15120938 h 16"/>
              <a:gd name="T44" fmla="*/ 30241875 w 34"/>
              <a:gd name="T45" fmla="*/ 15120938 h 16"/>
              <a:gd name="T46" fmla="*/ 35282188 w 34"/>
              <a:gd name="T47" fmla="*/ 10080625 h 16"/>
              <a:gd name="T48" fmla="*/ 30241875 w 34"/>
              <a:gd name="T49" fmla="*/ 10080625 h 16"/>
              <a:gd name="T50" fmla="*/ 25201563 w 34"/>
              <a:gd name="T51" fmla="*/ 10080625 h 16"/>
              <a:gd name="T52" fmla="*/ 20161250 w 34"/>
              <a:gd name="T53" fmla="*/ 10080625 h 16"/>
              <a:gd name="T54" fmla="*/ 25201563 w 34"/>
              <a:gd name="T55" fmla="*/ 10080625 h 16"/>
              <a:gd name="T56" fmla="*/ 20161250 w 34"/>
              <a:gd name="T57" fmla="*/ 15120938 h 16"/>
              <a:gd name="T58" fmla="*/ 15120938 w 34"/>
              <a:gd name="T59" fmla="*/ 15120938 h 16"/>
              <a:gd name="T60" fmla="*/ 15120938 w 34"/>
              <a:gd name="T61" fmla="*/ 15120938 h 16"/>
              <a:gd name="T62" fmla="*/ 10080625 w 34"/>
              <a:gd name="T63" fmla="*/ 20161250 h 16"/>
              <a:gd name="T64" fmla="*/ 5040313 w 34"/>
              <a:gd name="T65" fmla="*/ 20161250 h 16"/>
              <a:gd name="T66" fmla="*/ 0 w 34"/>
              <a:gd name="T67" fmla="*/ 15120938 h 16"/>
              <a:gd name="T68" fmla="*/ 0 w 34"/>
              <a:gd name="T69" fmla="*/ 10080625 h 16"/>
              <a:gd name="T70" fmla="*/ 0 w 34"/>
              <a:gd name="T71" fmla="*/ 5040313 h 16"/>
              <a:gd name="T72" fmla="*/ 5040313 w 34"/>
              <a:gd name="T73" fmla="*/ 0 h 16"/>
              <a:gd name="T74" fmla="*/ 10080625 w 34"/>
              <a:gd name="T75" fmla="*/ 0 h 16"/>
              <a:gd name="T76" fmla="*/ 15120938 w 34"/>
              <a:gd name="T77" fmla="*/ 0 h 16"/>
              <a:gd name="T78" fmla="*/ 20161250 w 34"/>
              <a:gd name="T79" fmla="*/ 0 h 16"/>
              <a:gd name="T80" fmla="*/ 25201563 w 34"/>
              <a:gd name="T81" fmla="*/ 0 h 16"/>
              <a:gd name="T82" fmla="*/ 30241875 w 34"/>
              <a:gd name="T83" fmla="*/ 0 h 16"/>
              <a:gd name="T84" fmla="*/ 35282188 w 34"/>
              <a:gd name="T85" fmla="*/ 0 h 16"/>
              <a:gd name="T86" fmla="*/ 40322500 w 34"/>
              <a:gd name="T87" fmla="*/ 5040313 h 16"/>
              <a:gd name="T88" fmla="*/ 40322500 w 34"/>
              <a:gd name="T89" fmla="*/ 5040313 h 16"/>
              <a:gd name="T90" fmla="*/ 45362813 w 34"/>
              <a:gd name="T91" fmla="*/ 10080625 h 16"/>
              <a:gd name="T92" fmla="*/ 50403125 w 34"/>
              <a:gd name="T93" fmla="*/ 10080625 h 16"/>
              <a:gd name="T94" fmla="*/ 55443438 w 34"/>
              <a:gd name="T95" fmla="*/ 15120938 h 16"/>
              <a:gd name="T96" fmla="*/ 60483750 w 34"/>
              <a:gd name="T97" fmla="*/ 15120938 h 16"/>
              <a:gd name="T98" fmla="*/ 65524063 w 34"/>
              <a:gd name="T99" fmla="*/ 20161250 h 16"/>
              <a:gd name="T100" fmla="*/ 70564375 w 34"/>
              <a:gd name="T101" fmla="*/ 15120938 h 16"/>
              <a:gd name="T102" fmla="*/ 70564375 w 34"/>
              <a:gd name="T103" fmla="*/ 15120938 h 16"/>
              <a:gd name="T104" fmla="*/ 75604688 w 34"/>
              <a:gd name="T105" fmla="*/ 20161250 h 16"/>
              <a:gd name="T106" fmla="*/ 80645000 w 34"/>
              <a:gd name="T107" fmla="*/ 20161250 h 16"/>
              <a:gd name="T108" fmla="*/ 85685313 w 34"/>
              <a:gd name="T109" fmla="*/ 20161250 h 16"/>
              <a:gd name="T110" fmla="*/ 20161250 w 34"/>
              <a:gd name="T111" fmla="*/ 40322500 h 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4" h="16">
                <a:moveTo>
                  <a:pt x="8" y="16"/>
                </a:moveTo>
                <a:lnTo>
                  <a:pt x="10" y="16"/>
                </a:lnTo>
                <a:lnTo>
                  <a:pt x="12" y="14"/>
                </a:lnTo>
                <a:lnTo>
                  <a:pt x="10" y="14"/>
                </a:lnTo>
                <a:lnTo>
                  <a:pt x="8" y="14"/>
                </a:lnTo>
                <a:lnTo>
                  <a:pt x="6" y="16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2" y="14"/>
                </a:lnTo>
                <a:lnTo>
                  <a:pt x="2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  <a:lnTo>
                  <a:pt x="8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7" name="Freeform 2034"/>
          <p:cNvSpPr>
            <a:spLocks/>
          </p:cNvSpPr>
          <p:nvPr/>
        </p:nvSpPr>
        <p:spPr bwMode="auto">
          <a:xfrm>
            <a:off x="1027116" y="2271713"/>
            <a:ext cx="53975" cy="25400"/>
          </a:xfrm>
          <a:custGeom>
            <a:avLst/>
            <a:gdLst>
              <a:gd name="T0" fmla="*/ 20161250 w 34"/>
              <a:gd name="T1" fmla="*/ 40322500 h 16"/>
              <a:gd name="T2" fmla="*/ 25201563 w 34"/>
              <a:gd name="T3" fmla="*/ 40322500 h 16"/>
              <a:gd name="T4" fmla="*/ 30241875 w 34"/>
              <a:gd name="T5" fmla="*/ 35282188 h 16"/>
              <a:gd name="T6" fmla="*/ 25201563 w 34"/>
              <a:gd name="T7" fmla="*/ 35282188 h 16"/>
              <a:gd name="T8" fmla="*/ 20161250 w 34"/>
              <a:gd name="T9" fmla="*/ 35282188 h 16"/>
              <a:gd name="T10" fmla="*/ 15120938 w 34"/>
              <a:gd name="T11" fmla="*/ 40322500 h 16"/>
              <a:gd name="T12" fmla="*/ 15120938 w 34"/>
              <a:gd name="T13" fmla="*/ 35282188 h 16"/>
              <a:gd name="T14" fmla="*/ 10080625 w 34"/>
              <a:gd name="T15" fmla="*/ 35282188 h 16"/>
              <a:gd name="T16" fmla="*/ 5040313 w 34"/>
              <a:gd name="T17" fmla="*/ 35282188 h 16"/>
              <a:gd name="T18" fmla="*/ 5040313 w 34"/>
              <a:gd name="T19" fmla="*/ 35282188 h 16"/>
              <a:gd name="T20" fmla="*/ 0 w 34"/>
              <a:gd name="T21" fmla="*/ 35282188 h 16"/>
              <a:gd name="T22" fmla="*/ 5040313 w 34"/>
              <a:gd name="T23" fmla="*/ 35282188 h 16"/>
              <a:gd name="T24" fmla="*/ 5040313 w 34"/>
              <a:gd name="T25" fmla="*/ 30241875 h 16"/>
              <a:gd name="T26" fmla="*/ 10080625 w 34"/>
              <a:gd name="T27" fmla="*/ 25201563 h 16"/>
              <a:gd name="T28" fmla="*/ 5040313 w 34"/>
              <a:gd name="T29" fmla="*/ 25201563 h 16"/>
              <a:gd name="T30" fmla="*/ 5040313 w 34"/>
              <a:gd name="T31" fmla="*/ 20161250 h 16"/>
              <a:gd name="T32" fmla="*/ 10080625 w 34"/>
              <a:gd name="T33" fmla="*/ 20161250 h 16"/>
              <a:gd name="T34" fmla="*/ 15120938 w 34"/>
              <a:gd name="T35" fmla="*/ 20161250 h 16"/>
              <a:gd name="T36" fmla="*/ 20161250 w 34"/>
              <a:gd name="T37" fmla="*/ 15120938 h 16"/>
              <a:gd name="T38" fmla="*/ 25201563 w 34"/>
              <a:gd name="T39" fmla="*/ 15120938 h 16"/>
              <a:gd name="T40" fmla="*/ 25201563 w 34"/>
              <a:gd name="T41" fmla="*/ 20161250 h 16"/>
              <a:gd name="T42" fmla="*/ 25201563 w 34"/>
              <a:gd name="T43" fmla="*/ 15120938 h 16"/>
              <a:gd name="T44" fmla="*/ 30241875 w 34"/>
              <a:gd name="T45" fmla="*/ 15120938 h 16"/>
              <a:gd name="T46" fmla="*/ 35282188 w 34"/>
              <a:gd name="T47" fmla="*/ 10080625 h 16"/>
              <a:gd name="T48" fmla="*/ 30241875 w 34"/>
              <a:gd name="T49" fmla="*/ 10080625 h 16"/>
              <a:gd name="T50" fmla="*/ 25201563 w 34"/>
              <a:gd name="T51" fmla="*/ 10080625 h 16"/>
              <a:gd name="T52" fmla="*/ 20161250 w 34"/>
              <a:gd name="T53" fmla="*/ 10080625 h 16"/>
              <a:gd name="T54" fmla="*/ 25201563 w 34"/>
              <a:gd name="T55" fmla="*/ 10080625 h 16"/>
              <a:gd name="T56" fmla="*/ 20161250 w 34"/>
              <a:gd name="T57" fmla="*/ 15120938 h 16"/>
              <a:gd name="T58" fmla="*/ 15120938 w 34"/>
              <a:gd name="T59" fmla="*/ 15120938 h 16"/>
              <a:gd name="T60" fmla="*/ 15120938 w 34"/>
              <a:gd name="T61" fmla="*/ 15120938 h 16"/>
              <a:gd name="T62" fmla="*/ 10080625 w 34"/>
              <a:gd name="T63" fmla="*/ 20161250 h 16"/>
              <a:gd name="T64" fmla="*/ 5040313 w 34"/>
              <a:gd name="T65" fmla="*/ 20161250 h 16"/>
              <a:gd name="T66" fmla="*/ 0 w 34"/>
              <a:gd name="T67" fmla="*/ 15120938 h 16"/>
              <a:gd name="T68" fmla="*/ 0 w 34"/>
              <a:gd name="T69" fmla="*/ 10080625 h 16"/>
              <a:gd name="T70" fmla="*/ 0 w 34"/>
              <a:gd name="T71" fmla="*/ 5040313 h 16"/>
              <a:gd name="T72" fmla="*/ 5040313 w 34"/>
              <a:gd name="T73" fmla="*/ 0 h 16"/>
              <a:gd name="T74" fmla="*/ 10080625 w 34"/>
              <a:gd name="T75" fmla="*/ 0 h 16"/>
              <a:gd name="T76" fmla="*/ 15120938 w 34"/>
              <a:gd name="T77" fmla="*/ 0 h 16"/>
              <a:gd name="T78" fmla="*/ 20161250 w 34"/>
              <a:gd name="T79" fmla="*/ 0 h 16"/>
              <a:gd name="T80" fmla="*/ 25201563 w 34"/>
              <a:gd name="T81" fmla="*/ 0 h 16"/>
              <a:gd name="T82" fmla="*/ 30241875 w 34"/>
              <a:gd name="T83" fmla="*/ 0 h 16"/>
              <a:gd name="T84" fmla="*/ 35282188 w 34"/>
              <a:gd name="T85" fmla="*/ 0 h 16"/>
              <a:gd name="T86" fmla="*/ 40322500 w 34"/>
              <a:gd name="T87" fmla="*/ 5040313 h 16"/>
              <a:gd name="T88" fmla="*/ 40322500 w 34"/>
              <a:gd name="T89" fmla="*/ 5040313 h 16"/>
              <a:gd name="T90" fmla="*/ 45362813 w 34"/>
              <a:gd name="T91" fmla="*/ 10080625 h 16"/>
              <a:gd name="T92" fmla="*/ 50403125 w 34"/>
              <a:gd name="T93" fmla="*/ 10080625 h 16"/>
              <a:gd name="T94" fmla="*/ 55443438 w 34"/>
              <a:gd name="T95" fmla="*/ 15120938 h 16"/>
              <a:gd name="T96" fmla="*/ 60483750 w 34"/>
              <a:gd name="T97" fmla="*/ 15120938 h 16"/>
              <a:gd name="T98" fmla="*/ 65524063 w 34"/>
              <a:gd name="T99" fmla="*/ 20161250 h 16"/>
              <a:gd name="T100" fmla="*/ 70564375 w 34"/>
              <a:gd name="T101" fmla="*/ 15120938 h 16"/>
              <a:gd name="T102" fmla="*/ 70564375 w 34"/>
              <a:gd name="T103" fmla="*/ 15120938 h 16"/>
              <a:gd name="T104" fmla="*/ 75604688 w 34"/>
              <a:gd name="T105" fmla="*/ 20161250 h 16"/>
              <a:gd name="T106" fmla="*/ 80645000 w 34"/>
              <a:gd name="T107" fmla="*/ 20161250 h 16"/>
              <a:gd name="T108" fmla="*/ 85685313 w 34"/>
              <a:gd name="T109" fmla="*/ 20161250 h 1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6">
                <a:moveTo>
                  <a:pt x="8" y="16"/>
                </a:moveTo>
                <a:lnTo>
                  <a:pt x="10" y="16"/>
                </a:lnTo>
                <a:lnTo>
                  <a:pt x="12" y="14"/>
                </a:lnTo>
                <a:lnTo>
                  <a:pt x="10" y="14"/>
                </a:lnTo>
                <a:lnTo>
                  <a:pt x="8" y="14"/>
                </a:lnTo>
                <a:lnTo>
                  <a:pt x="6" y="16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2" y="14"/>
                </a:lnTo>
                <a:lnTo>
                  <a:pt x="2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8" y="4"/>
                </a:lnTo>
                <a:lnTo>
                  <a:pt x="10" y="4"/>
                </a:lnTo>
                <a:lnTo>
                  <a:pt x="8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6" y="8"/>
                </a:lnTo>
                <a:lnTo>
                  <a:pt x="28" y="6"/>
                </a:lnTo>
                <a:lnTo>
                  <a:pt x="30" y="8"/>
                </a:lnTo>
                <a:lnTo>
                  <a:pt x="32" y="8"/>
                </a:lnTo>
                <a:lnTo>
                  <a:pt x="34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8" name="Freeform 2035"/>
          <p:cNvSpPr>
            <a:spLocks/>
          </p:cNvSpPr>
          <p:nvPr/>
        </p:nvSpPr>
        <p:spPr bwMode="auto">
          <a:xfrm>
            <a:off x="1081091" y="2284413"/>
            <a:ext cx="9525" cy="12700"/>
          </a:xfrm>
          <a:custGeom>
            <a:avLst/>
            <a:gdLst>
              <a:gd name="T0" fmla="*/ 0 w 6"/>
              <a:gd name="T1" fmla="*/ 0 h 8"/>
              <a:gd name="T2" fmla="*/ 5040313 w 6"/>
              <a:gd name="T3" fmla="*/ 0 h 8"/>
              <a:gd name="T4" fmla="*/ 10080625 w 6"/>
              <a:gd name="T5" fmla="*/ 5040313 h 8"/>
              <a:gd name="T6" fmla="*/ 15120938 w 6"/>
              <a:gd name="T7" fmla="*/ 5040313 h 8"/>
              <a:gd name="T8" fmla="*/ 15120938 w 6"/>
              <a:gd name="T9" fmla="*/ 10080625 h 8"/>
              <a:gd name="T10" fmla="*/ 15120938 w 6"/>
              <a:gd name="T11" fmla="*/ 10080625 h 8"/>
              <a:gd name="T12" fmla="*/ 15120938 w 6"/>
              <a:gd name="T13" fmla="*/ 20161250 h 8"/>
              <a:gd name="T14" fmla="*/ 15120938 w 6"/>
              <a:gd name="T15" fmla="*/ 20161250 h 8"/>
              <a:gd name="T16" fmla="*/ 0 w 6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8">
                <a:moveTo>
                  <a:pt x="0" y="0"/>
                </a:move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6" y="8"/>
                </a:lnTo>
                <a:lnTo>
                  <a:pt x="0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39" name="Freeform 2036"/>
          <p:cNvSpPr>
            <a:spLocks/>
          </p:cNvSpPr>
          <p:nvPr/>
        </p:nvSpPr>
        <p:spPr bwMode="auto">
          <a:xfrm>
            <a:off x="1081091" y="2284413"/>
            <a:ext cx="9525" cy="12700"/>
          </a:xfrm>
          <a:custGeom>
            <a:avLst/>
            <a:gdLst>
              <a:gd name="T0" fmla="*/ 0 w 6"/>
              <a:gd name="T1" fmla="*/ 0 h 8"/>
              <a:gd name="T2" fmla="*/ 5040313 w 6"/>
              <a:gd name="T3" fmla="*/ 0 h 8"/>
              <a:gd name="T4" fmla="*/ 10080625 w 6"/>
              <a:gd name="T5" fmla="*/ 5040313 h 8"/>
              <a:gd name="T6" fmla="*/ 15120938 w 6"/>
              <a:gd name="T7" fmla="*/ 5040313 h 8"/>
              <a:gd name="T8" fmla="*/ 15120938 w 6"/>
              <a:gd name="T9" fmla="*/ 10080625 h 8"/>
              <a:gd name="T10" fmla="*/ 15120938 w 6"/>
              <a:gd name="T11" fmla="*/ 10080625 h 8"/>
              <a:gd name="T12" fmla="*/ 15120938 w 6"/>
              <a:gd name="T13" fmla="*/ 20161250 h 8"/>
              <a:gd name="T14" fmla="*/ 15120938 w 6"/>
              <a:gd name="T15" fmla="*/ 2016125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8">
                <a:moveTo>
                  <a:pt x="0" y="0"/>
                </a:move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6" y="8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0" name="Freeform 2037"/>
          <p:cNvSpPr>
            <a:spLocks/>
          </p:cNvSpPr>
          <p:nvPr/>
        </p:nvSpPr>
        <p:spPr bwMode="auto">
          <a:xfrm>
            <a:off x="1093788" y="2284414"/>
            <a:ext cx="6350" cy="9525"/>
          </a:xfrm>
          <a:custGeom>
            <a:avLst/>
            <a:gdLst>
              <a:gd name="T0" fmla="*/ 10080625 w 4"/>
              <a:gd name="T1" fmla="*/ 0 h 6"/>
              <a:gd name="T2" fmla="*/ 5040313 w 4"/>
              <a:gd name="T3" fmla="*/ 5040313 h 6"/>
              <a:gd name="T4" fmla="*/ 0 w 4"/>
              <a:gd name="T5" fmla="*/ 5040313 h 6"/>
              <a:gd name="T6" fmla="*/ 5040313 w 4"/>
              <a:gd name="T7" fmla="*/ 5040313 h 6"/>
              <a:gd name="T8" fmla="*/ 5040313 w 4"/>
              <a:gd name="T9" fmla="*/ 10080625 h 6"/>
              <a:gd name="T10" fmla="*/ 5040313 w 4"/>
              <a:gd name="T11" fmla="*/ 15120938 h 6"/>
              <a:gd name="T12" fmla="*/ 10080625 w 4"/>
              <a:gd name="T13" fmla="*/ 10080625 h 6"/>
              <a:gd name="T14" fmla="*/ 10080625 w 4"/>
              <a:gd name="T15" fmla="*/ 5040313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1" name="Freeform 2038"/>
          <p:cNvSpPr>
            <a:spLocks/>
          </p:cNvSpPr>
          <p:nvPr/>
        </p:nvSpPr>
        <p:spPr bwMode="auto">
          <a:xfrm>
            <a:off x="1093788" y="2284414"/>
            <a:ext cx="6350" cy="9525"/>
          </a:xfrm>
          <a:custGeom>
            <a:avLst/>
            <a:gdLst>
              <a:gd name="T0" fmla="*/ 10080625 w 4"/>
              <a:gd name="T1" fmla="*/ 0 h 6"/>
              <a:gd name="T2" fmla="*/ 5040313 w 4"/>
              <a:gd name="T3" fmla="*/ 5040313 h 6"/>
              <a:gd name="T4" fmla="*/ 0 w 4"/>
              <a:gd name="T5" fmla="*/ 5040313 h 6"/>
              <a:gd name="T6" fmla="*/ 5040313 w 4"/>
              <a:gd name="T7" fmla="*/ 5040313 h 6"/>
              <a:gd name="T8" fmla="*/ 5040313 w 4"/>
              <a:gd name="T9" fmla="*/ 10080625 h 6"/>
              <a:gd name="T10" fmla="*/ 5040313 w 4"/>
              <a:gd name="T11" fmla="*/ 15120938 h 6"/>
              <a:gd name="T12" fmla="*/ 10080625 w 4"/>
              <a:gd name="T13" fmla="*/ 10080625 h 6"/>
              <a:gd name="T14" fmla="*/ 10080625 w 4"/>
              <a:gd name="T15" fmla="*/ 5040313 h 6"/>
              <a:gd name="T16" fmla="*/ 10080625 w 4"/>
              <a:gd name="T17" fmla="*/ 5040313 h 6"/>
              <a:gd name="T18" fmla="*/ 10080625 w 4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2" name="Freeform 2039"/>
          <p:cNvSpPr>
            <a:spLocks/>
          </p:cNvSpPr>
          <p:nvPr/>
        </p:nvSpPr>
        <p:spPr bwMode="auto">
          <a:xfrm>
            <a:off x="1096966" y="22907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5040313 h 4"/>
              <a:gd name="T4" fmla="*/ 0 w 2"/>
              <a:gd name="T5" fmla="*/ 10080625 h 4"/>
              <a:gd name="T6" fmla="*/ 0 w 2"/>
              <a:gd name="T7" fmla="*/ 5040313 h 4"/>
              <a:gd name="T8" fmla="*/ 5040313 w 2"/>
              <a:gd name="T9" fmla="*/ 0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3" name="Freeform 2040"/>
          <p:cNvSpPr>
            <a:spLocks/>
          </p:cNvSpPr>
          <p:nvPr/>
        </p:nvSpPr>
        <p:spPr bwMode="auto">
          <a:xfrm>
            <a:off x="1096966" y="2290763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5040313 h 4"/>
              <a:gd name="T4" fmla="*/ 0 w 2"/>
              <a:gd name="T5" fmla="*/ 10080625 h 4"/>
              <a:gd name="T6" fmla="*/ 0 w 2"/>
              <a:gd name="T7" fmla="*/ 5040313 h 4"/>
              <a:gd name="T8" fmla="*/ 5040313 w 2"/>
              <a:gd name="T9" fmla="*/ 0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4" name="Freeform 2041"/>
          <p:cNvSpPr>
            <a:spLocks/>
          </p:cNvSpPr>
          <p:nvPr/>
        </p:nvSpPr>
        <p:spPr bwMode="auto">
          <a:xfrm>
            <a:off x="1103316" y="22875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5040313 h 4"/>
              <a:gd name="T4" fmla="*/ 0 w 2"/>
              <a:gd name="T5" fmla="*/ 10080625 h 4"/>
              <a:gd name="T6" fmla="*/ 0 w 2"/>
              <a:gd name="T7" fmla="*/ 5040313 h 4"/>
              <a:gd name="T8" fmla="*/ 5040313 w 2"/>
              <a:gd name="T9" fmla="*/ 0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5" name="Freeform 2042"/>
          <p:cNvSpPr>
            <a:spLocks/>
          </p:cNvSpPr>
          <p:nvPr/>
        </p:nvSpPr>
        <p:spPr bwMode="auto">
          <a:xfrm>
            <a:off x="1103316" y="2287589"/>
            <a:ext cx="3175" cy="6351"/>
          </a:xfrm>
          <a:custGeom>
            <a:avLst/>
            <a:gdLst>
              <a:gd name="T0" fmla="*/ 5040313 w 2"/>
              <a:gd name="T1" fmla="*/ 0 h 4"/>
              <a:gd name="T2" fmla="*/ 5040313 w 2"/>
              <a:gd name="T3" fmla="*/ 5040313 h 4"/>
              <a:gd name="T4" fmla="*/ 0 w 2"/>
              <a:gd name="T5" fmla="*/ 10080625 h 4"/>
              <a:gd name="T6" fmla="*/ 0 w 2"/>
              <a:gd name="T7" fmla="*/ 5040313 h 4"/>
              <a:gd name="T8" fmla="*/ 5040313 w 2"/>
              <a:gd name="T9" fmla="*/ 0 h 4"/>
              <a:gd name="T10" fmla="*/ 5040313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6" name="Freeform 2043"/>
          <p:cNvSpPr>
            <a:spLocks noEditPoints="1"/>
          </p:cNvSpPr>
          <p:nvPr/>
        </p:nvSpPr>
        <p:spPr bwMode="auto">
          <a:xfrm>
            <a:off x="1039816" y="2297113"/>
            <a:ext cx="85725" cy="85725"/>
          </a:xfrm>
          <a:custGeom>
            <a:avLst/>
            <a:gdLst>
              <a:gd name="T0" fmla="*/ 15120938 w 54"/>
              <a:gd name="T1" fmla="*/ 5040313 h 54"/>
              <a:gd name="T2" fmla="*/ 0 w 54"/>
              <a:gd name="T3" fmla="*/ 20161250 h 54"/>
              <a:gd name="T4" fmla="*/ 15120938 w 54"/>
              <a:gd name="T5" fmla="*/ 5040313 h 54"/>
              <a:gd name="T6" fmla="*/ 15120938 w 54"/>
              <a:gd name="T7" fmla="*/ 35282188 h 54"/>
              <a:gd name="T8" fmla="*/ 115927188 w 54"/>
              <a:gd name="T9" fmla="*/ 15120938 h 54"/>
              <a:gd name="T10" fmla="*/ 120967500 w 54"/>
              <a:gd name="T11" fmla="*/ 15120938 h 54"/>
              <a:gd name="T12" fmla="*/ 136088438 w 54"/>
              <a:gd name="T13" fmla="*/ 25201563 h 54"/>
              <a:gd name="T14" fmla="*/ 110886875 w 54"/>
              <a:gd name="T15" fmla="*/ 50403125 h 54"/>
              <a:gd name="T16" fmla="*/ 115927188 w 54"/>
              <a:gd name="T17" fmla="*/ 60483750 h 54"/>
              <a:gd name="T18" fmla="*/ 105846563 w 54"/>
              <a:gd name="T19" fmla="*/ 65524063 h 54"/>
              <a:gd name="T20" fmla="*/ 126007813 w 54"/>
              <a:gd name="T21" fmla="*/ 65524063 h 54"/>
              <a:gd name="T22" fmla="*/ 120967500 w 54"/>
              <a:gd name="T23" fmla="*/ 70564375 h 54"/>
              <a:gd name="T24" fmla="*/ 110886875 w 54"/>
              <a:gd name="T25" fmla="*/ 80645000 h 54"/>
              <a:gd name="T26" fmla="*/ 120967500 w 54"/>
              <a:gd name="T27" fmla="*/ 75604688 h 54"/>
              <a:gd name="T28" fmla="*/ 131048125 w 54"/>
              <a:gd name="T29" fmla="*/ 85685313 h 54"/>
              <a:gd name="T30" fmla="*/ 120967500 w 54"/>
              <a:gd name="T31" fmla="*/ 95765938 h 54"/>
              <a:gd name="T32" fmla="*/ 120967500 w 54"/>
              <a:gd name="T33" fmla="*/ 105846563 h 54"/>
              <a:gd name="T34" fmla="*/ 115927188 w 54"/>
              <a:gd name="T35" fmla="*/ 90725625 h 54"/>
              <a:gd name="T36" fmla="*/ 105846563 w 54"/>
              <a:gd name="T37" fmla="*/ 115927188 h 54"/>
              <a:gd name="T38" fmla="*/ 100806250 w 54"/>
              <a:gd name="T39" fmla="*/ 136088438 h 54"/>
              <a:gd name="T40" fmla="*/ 100806250 w 54"/>
              <a:gd name="T41" fmla="*/ 131048125 h 54"/>
              <a:gd name="T42" fmla="*/ 105846563 w 54"/>
              <a:gd name="T43" fmla="*/ 20161250 h 54"/>
              <a:gd name="T44" fmla="*/ 95765938 w 54"/>
              <a:gd name="T45" fmla="*/ 20161250 h 54"/>
              <a:gd name="T46" fmla="*/ 0 w 54"/>
              <a:gd name="T47" fmla="*/ 5040313 h 54"/>
              <a:gd name="T48" fmla="*/ 10080625 w 54"/>
              <a:gd name="T49" fmla="*/ 10080625 h 54"/>
              <a:gd name="T50" fmla="*/ 15120938 w 54"/>
              <a:gd name="T51" fmla="*/ 15120938 h 54"/>
              <a:gd name="T52" fmla="*/ 25201563 w 54"/>
              <a:gd name="T53" fmla="*/ 20161250 h 54"/>
              <a:gd name="T54" fmla="*/ 35282188 w 54"/>
              <a:gd name="T55" fmla="*/ 15120938 h 54"/>
              <a:gd name="T56" fmla="*/ 15120938 w 54"/>
              <a:gd name="T57" fmla="*/ 20161250 h 54"/>
              <a:gd name="T58" fmla="*/ 10080625 w 54"/>
              <a:gd name="T59" fmla="*/ 30241875 h 54"/>
              <a:gd name="T60" fmla="*/ 25201563 w 54"/>
              <a:gd name="T61" fmla="*/ 30241875 h 54"/>
              <a:gd name="T62" fmla="*/ 25201563 w 54"/>
              <a:gd name="T63" fmla="*/ 35282188 h 54"/>
              <a:gd name="T64" fmla="*/ 30241875 w 54"/>
              <a:gd name="T65" fmla="*/ 40322500 h 54"/>
              <a:gd name="T66" fmla="*/ 20161250 w 54"/>
              <a:gd name="T67" fmla="*/ 45362813 h 54"/>
              <a:gd name="T68" fmla="*/ 40322500 w 54"/>
              <a:gd name="T69" fmla="*/ 50403125 h 54"/>
              <a:gd name="T70" fmla="*/ 45362813 w 54"/>
              <a:gd name="T71" fmla="*/ 50403125 h 54"/>
              <a:gd name="T72" fmla="*/ 65524063 w 54"/>
              <a:gd name="T73" fmla="*/ 45362813 h 54"/>
              <a:gd name="T74" fmla="*/ 55443438 w 54"/>
              <a:gd name="T75" fmla="*/ 50403125 h 54"/>
              <a:gd name="T76" fmla="*/ 40322500 w 54"/>
              <a:gd name="T77" fmla="*/ 60483750 h 54"/>
              <a:gd name="T78" fmla="*/ 50403125 w 54"/>
              <a:gd name="T79" fmla="*/ 75604688 h 54"/>
              <a:gd name="T80" fmla="*/ 65524063 w 54"/>
              <a:gd name="T81" fmla="*/ 80645000 h 54"/>
              <a:gd name="T82" fmla="*/ 85685313 w 54"/>
              <a:gd name="T83" fmla="*/ 85685313 h 54"/>
              <a:gd name="T84" fmla="*/ 100806250 w 54"/>
              <a:gd name="T85" fmla="*/ 80645000 h 54"/>
              <a:gd name="T86" fmla="*/ 95765938 w 54"/>
              <a:gd name="T87" fmla="*/ 75604688 h 54"/>
              <a:gd name="T88" fmla="*/ 100806250 w 54"/>
              <a:gd name="T89" fmla="*/ 55443438 h 54"/>
              <a:gd name="T90" fmla="*/ 100806250 w 54"/>
              <a:gd name="T91" fmla="*/ 40322500 h 54"/>
              <a:gd name="T92" fmla="*/ 85685313 w 54"/>
              <a:gd name="T93" fmla="*/ 30241875 h 54"/>
              <a:gd name="T94" fmla="*/ 85685313 w 54"/>
              <a:gd name="T95" fmla="*/ 15120938 h 54"/>
              <a:gd name="T96" fmla="*/ 80645000 w 54"/>
              <a:gd name="T97" fmla="*/ 0 h 5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4" h="54">
                <a:moveTo>
                  <a:pt x="34" y="0"/>
                </a:moveTo>
                <a:lnTo>
                  <a:pt x="32" y="0"/>
                </a:lnTo>
                <a:lnTo>
                  <a:pt x="34" y="0"/>
                </a:lnTo>
                <a:close/>
                <a:moveTo>
                  <a:pt x="6" y="2"/>
                </a:moveTo>
                <a:lnTo>
                  <a:pt x="6" y="4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  <a:moveTo>
                  <a:pt x="8" y="12"/>
                </a:moveTo>
                <a:lnTo>
                  <a:pt x="8" y="14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close/>
                <a:moveTo>
                  <a:pt x="48" y="6"/>
                </a:moveTo>
                <a:lnTo>
                  <a:pt x="46" y="6"/>
                </a:lnTo>
                <a:lnTo>
                  <a:pt x="44" y="8"/>
                </a:lnTo>
                <a:lnTo>
                  <a:pt x="46" y="6"/>
                </a:lnTo>
                <a:lnTo>
                  <a:pt x="48" y="6"/>
                </a:lnTo>
                <a:close/>
                <a:moveTo>
                  <a:pt x="54" y="10"/>
                </a:moveTo>
                <a:lnTo>
                  <a:pt x="52" y="12"/>
                </a:lnTo>
                <a:lnTo>
                  <a:pt x="54" y="10"/>
                </a:lnTo>
                <a:close/>
                <a:moveTo>
                  <a:pt x="44" y="20"/>
                </a:moveTo>
                <a:lnTo>
                  <a:pt x="46" y="22"/>
                </a:lnTo>
                <a:lnTo>
                  <a:pt x="46" y="24"/>
                </a:lnTo>
                <a:lnTo>
                  <a:pt x="44" y="20"/>
                </a:lnTo>
                <a:close/>
                <a:moveTo>
                  <a:pt x="46" y="24"/>
                </a:moveTo>
                <a:lnTo>
                  <a:pt x="44" y="22"/>
                </a:lnTo>
                <a:lnTo>
                  <a:pt x="44" y="20"/>
                </a:lnTo>
                <a:lnTo>
                  <a:pt x="46" y="24"/>
                </a:lnTo>
                <a:close/>
                <a:moveTo>
                  <a:pt x="42" y="22"/>
                </a:moveTo>
                <a:lnTo>
                  <a:pt x="44" y="24"/>
                </a:lnTo>
                <a:lnTo>
                  <a:pt x="44" y="26"/>
                </a:lnTo>
                <a:lnTo>
                  <a:pt x="42" y="26"/>
                </a:lnTo>
                <a:lnTo>
                  <a:pt x="42" y="24"/>
                </a:lnTo>
                <a:lnTo>
                  <a:pt x="42" y="22"/>
                </a:lnTo>
                <a:close/>
                <a:moveTo>
                  <a:pt x="50" y="26"/>
                </a:moveTo>
                <a:lnTo>
                  <a:pt x="50" y="28"/>
                </a:lnTo>
                <a:lnTo>
                  <a:pt x="48" y="30"/>
                </a:lnTo>
                <a:lnTo>
                  <a:pt x="48" y="28"/>
                </a:lnTo>
                <a:lnTo>
                  <a:pt x="50" y="26"/>
                </a:lnTo>
                <a:close/>
                <a:moveTo>
                  <a:pt x="46" y="28"/>
                </a:moveTo>
                <a:lnTo>
                  <a:pt x="46" y="30"/>
                </a:lnTo>
                <a:lnTo>
                  <a:pt x="44" y="32"/>
                </a:lnTo>
                <a:lnTo>
                  <a:pt x="44" y="30"/>
                </a:lnTo>
                <a:lnTo>
                  <a:pt x="46" y="28"/>
                </a:lnTo>
                <a:close/>
                <a:moveTo>
                  <a:pt x="48" y="30"/>
                </a:moveTo>
                <a:lnTo>
                  <a:pt x="48" y="32"/>
                </a:lnTo>
                <a:lnTo>
                  <a:pt x="48" y="30"/>
                </a:lnTo>
                <a:close/>
                <a:moveTo>
                  <a:pt x="52" y="34"/>
                </a:moveTo>
                <a:lnTo>
                  <a:pt x="52" y="34"/>
                </a:lnTo>
                <a:lnTo>
                  <a:pt x="50" y="34"/>
                </a:lnTo>
                <a:lnTo>
                  <a:pt x="48" y="36"/>
                </a:lnTo>
                <a:lnTo>
                  <a:pt x="48" y="38"/>
                </a:lnTo>
                <a:lnTo>
                  <a:pt x="48" y="40"/>
                </a:lnTo>
                <a:lnTo>
                  <a:pt x="50" y="42"/>
                </a:lnTo>
                <a:lnTo>
                  <a:pt x="48" y="42"/>
                </a:lnTo>
                <a:lnTo>
                  <a:pt x="46" y="40"/>
                </a:lnTo>
                <a:lnTo>
                  <a:pt x="46" y="38"/>
                </a:lnTo>
                <a:lnTo>
                  <a:pt x="46" y="36"/>
                </a:lnTo>
                <a:lnTo>
                  <a:pt x="48" y="34"/>
                </a:lnTo>
                <a:lnTo>
                  <a:pt x="50" y="34"/>
                </a:lnTo>
                <a:lnTo>
                  <a:pt x="52" y="34"/>
                </a:lnTo>
                <a:close/>
                <a:moveTo>
                  <a:pt x="42" y="46"/>
                </a:moveTo>
                <a:lnTo>
                  <a:pt x="42" y="48"/>
                </a:lnTo>
                <a:lnTo>
                  <a:pt x="42" y="46"/>
                </a:lnTo>
                <a:close/>
                <a:moveTo>
                  <a:pt x="40" y="54"/>
                </a:moveTo>
                <a:lnTo>
                  <a:pt x="38" y="54"/>
                </a:lnTo>
                <a:lnTo>
                  <a:pt x="40" y="52"/>
                </a:lnTo>
                <a:lnTo>
                  <a:pt x="42" y="50"/>
                </a:lnTo>
                <a:lnTo>
                  <a:pt x="40" y="52"/>
                </a:lnTo>
                <a:lnTo>
                  <a:pt x="40" y="54"/>
                </a:lnTo>
                <a:close/>
                <a:moveTo>
                  <a:pt x="42" y="10"/>
                </a:moveTo>
                <a:lnTo>
                  <a:pt x="42" y="10"/>
                </a:lnTo>
                <a:lnTo>
                  <a:pt x="42" y="8"/>
                </a:lnTo>
                <a:lnTo>
                  <a:pt x="40" y="6"/>
                </a:lnTo>
                <a:lnTo>
                  <a:pt x="38" y="4"/>
                </a:lnTo>
                <a:lnTo>
                  <a:pt x="38" y="6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close/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8" y="6"/>
                </a:lnTo>
                <a:lnTo>
                  <a:pt x="10" y="8"/>
                </a:lnTo>
                <a:lnTo>
                  <a:pt x="12" y="6"/>
                </a:lnTo>
                <a:lnTo>
                  <a:pt x="14" y="6"/>
                </a:lnTo>
                <a:lnTo>
                  <a:pt x="0" y="0"/>
                </a:lnTo>
                <a:close/>
                <a:moveTo>
                  <a:pt x="14" y="6"/>
                </a:move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10" y="20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22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26" y="18"/>
                </a:lnTo>
                <a:lnTo>
                  <a:pt x="24" y="20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18" y="24"/>
                </a:lnTo>
                <a:lnTo>
                  <a:pt x="16" y="24"/>
                </a:lnTo>
                <a:lnTo>
                  <a:pt x="16" y="26"/>
                </a:lnTo>
                <a:lnTo>
                  <a:pt x="18" y="28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4" y="32"/>
                </a:lnTo>
                <a:lnTo>
                  <a:pt x="26" y="32"/>
                </a:lnTo>
                <a:lnTo>
                  <a:pt x="28" y="34"/>
                </a:lnTo>
                <a:lnTo>
                  <a:pt x="30" y="34"/>
                </a:lnTo>
                <a:lnTo>
                  <a:pt x="32" y="34"/>
                </a:lnTo>
                <a:lnTo>
                  <a:pt x="34" y="34"/>
                </a:lnTo>
                <a:lnTo>
                  <a:pt x="36" y="34"/>
                </a:lnTo>
                <a:lnTo>
                  <a:pt x="38" y="32"/>
                </a:lnTo>
                <a:lnTo>
                  <a:pt x="40" y="32"/>
                </a:lnTo>
                <a:lnTo>
                  <a:pt x="42" y="30"/>
                </a:lnTo>
                <a:lnTo>
                  <a:pt x="42" y="28"/>
                </a:lnTo>
                <a:lnTo>
                  <a:pt x="40" y="28"/>
                </a:lnTo>
                <a:lnTo>
                  <a:pt x="38" y="30"/>
                </a:lnTo>
                <a:lnTo>
                  <a:pt x="40" y="28"/>
                </a:lnTo>
                <a:lnTo>
                  <a:pt x="40" y="26"/>
                </a:lnTo>
                <a:lnTo>
                  <a:pt x="40" y="24"/>
                </a:lnTo>
                <a:lnTo>
                  <a:pt x="40" y="22"/>
                </a:lnTo>
                <a:lnTo>
                  <a:pt x="42" y="20"/>
                </a:lnTo>
                <a:lnTo>
                  <a:pt x="42" y="18"/>
                </a:lnTo>
                <a:lnTo>
                  <a:pt x="40" y="16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0"/>
                </a:lnTo>
                <a:lnTo>
                  <a:pt x="32" y="8"/>
                </a:lnTo>
                <a:lnTo>
                  <a:pt x="34" y="6"/>
                </a:lnTo>
                <a:lnTo>
                  <a:pt x="32" y="6"/>
                </a:lnTo>
                <a:lnTo>
                  <a:pt x="32" y="4"/>
                </a:lnTo>
                <a:lnTo>
                  <a:pt x="32" y="2"/>
                </a:lnTo>
                <a:lnTo>
                  <a:pt x="32" y="0"/>
                </a:lnTo>
                <a:lnTo>
                  <a:pt x="14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7" name="Freeform 2044"/>
          <p:cNvSpPr>
            <a:spLocks noEditPoints="1"/>
          </p:cNvSpPr>
          <p:nvPr/>
        </p:nvSpPr>
        <p:spPr bwMode="auto">
          <a:xfrm>
            <a:off x="1039816" y="2297113"/>
            <a:ext cx="85725" cy="85725"/>
          </a:xfrm>
          <a:custGeom>
            <a:avLst/>
            <a:gdLst>
              <a:gd name="T0" fmla="*/ 15120938 w 54"/>
              <a:gd name="T1" fmla="*/ 10080625 h 54"/>
              <a:gd name="T2" fmla="*/ 5040313 w 54"/>
              <a:gd name="T3" fmla="*/ 15120938 h 54"/>
              <a:gd name="T4" fmla="*/ 20161250 w 54"/>
              <a:gd name="T5" fmla="*/ 30241875 h 54"/>
              <a:gd name="T6" fmla="*/ 20161250 w 54"/>
              <a:gd name="T7" fmla="*/ 30241875 h 54"/>
              <a:gd name="T8" fmla="*/ 110886875 w 54"/>
              <a:gd name="T9" fmla="*/ 20161250 h 54"/>
              <a:gd name="T10" fmla="*/ 136088438 w 54"/>
              <a:gd name="T11" fmla="*/ 25201563 h 54"/>
              <a:gd name="T12" fmla="*/ 110886875 w 54"/>
              <a:gd name="T13" fmla="*/ 50403125 h 54"/>
              <a:gd name="T14" fmla="*/ 110886875 w 54"/>
              <a:gd name="T15" fmla="*/ 55443438 h 54"/>
              <a:gd name="T16" fmla="*/ 110886875 w 54"/>
              <a:gd name="T17" fmla="*/ 65524063 h 54"/>
              <a:gd name="T18" fmla="*/ 105846563 w 54"/>
              <a:gd name="T19" fmla="*/ 55443438 h 54"/>
              <a:gd name="T20" fmla="*/ 120967500 w 54"/>
              <a:gd name="T21" fmla="*/ 70564375 h 54"/>
              <a:gd name="T22" fmla="*/ 115927188 w 54"/>
              <a:gd name="T23" fmla="*/ 75604688 h 54"/>
              <a:gd name="T24" fmla="*/ 115927188 w 54"/>
              <a:gd name="T25" fmla="*/ 70564375 h 54"/>
              <a:gd name="T26" fmla="*/ 120967500 w 54"/>
              <a:gd name="T27" fmla="*/ 75604688 h 54"/>
              <a:gd name="T28" fmla="*/ 120967500 w 54"/>
              <a:gd name="T29" fmla="*/ 90725625 h 54"/>
              <a:gd name="T30" fmla="*/ 126007813 w 54"/>
              <a:gd name="T31" fmla="*/ 105846563 h 54"/>
              <a:gd name="T32" fmla="*/ 115927188 w 54"/>
              <a:gd name="T33" fmla="*/ 95765938 h 54"/>
              <a:gd name="T34" fmla="*/ 131048125 w 54"/>
              <a:gd name="T35" fmla="*/ 85685313 h 54"/>
              <a:gd name="T36" fmla="*/ 105846563 w 54"/>
              <a:gd name="T37" fmla="*/ 115927188 h 54"/>
              <a:gd name="T38" fmla="*/ 105846563 w 54"/>
              <a:gd name="T39" fmla="*/ 126007813 h 54"/>
              <a:gd name="T40" fmla="*/ 105846563 w 54"/>
              <a:gd name="T41" fmla="*/ 25201563 h 54"/>
              <a:gd name="T42" fmla="*/ 95765938 w 54"/>
              <a:gd name="T43" fmla="*/ 15120938 h 54"/>
              <a:gd name="T44" fmla="*/ 0 w 54"/>
              <a:gd name="T45" fmla="*/ 0 h 54"/>
              <a:gd name="T46" fmla="*/ 10080625 w 54"/>
              <a:gd name="T47" fmla="*/ 5040313 h 54"/>
              <a:gd name="T48" fmla="*/ 15120938 w 54"/>
              <a:gd name="T49" fmla="*/ 10080625 h 54"/>
              <a:gd name="T50" fmla="*/ 20161250 w 54"/>
              <a:gd name="T51" fmla="*/ 15120938 h 54"/>
              <a:gd name="T52" fmla="*/ 35282188 w 54"/>
              <a:gd name="T53" fmla="*/ 15120938 h 54"/>
              <a:gd name="T54" fmla="*/ 15120938 w 54"/>
              <a:gd name="T55" fmla="*/ 20161250 h 54"/>
              <a:gd name="T56" fmla="*/ 10080625 w 54"/>
              <a:gd name="T57" fmla="*/ 30241875 h 54"/>
              <a:gd name="T58" fmla="*/ 25201563 w 54"/>
              <a:gd name="T59" fmla="*/ 30241875 h 54"/>
              <a:gd name="T60" fmla="*/ 25201563 w 54"/>
              <a:gd name="T61" fmla="*/ 35282188 h 54"/>
              <a:gd name="T62" fmla="*/ 30241875 w 54"/>
              <a:gd name="T63" fmla="*/ 40322500 h 54"/>
              <a:gd name="T64" fmla="*/ 20161250 w 54"/>
              <a:gd name="T65" fmla="*/ 45362813 h 54"/>
              <a:gd name="T66" fmla="*/ 40322500 w 54"/>
              <a:gd name="T67" fmla="*/ 50403125 h 54"/>
              <a:gd name="T68" fmla="*/ 45362813 w 54"/>
              <a:gd name="T69" fmla="*/ 50403125 h 54"/>
              <a:gd name="T70" fmla="*/ 65524063 w 54"/>
              <a:gd name="T71" fmla="*/ 45362813 h 54"/>
              <a:gd name="T72" fmla="*/ 55443438 w 54"/>
              <a:gd name="T73" fmla="*/ 50403125 h 54"/>
              <a:gd name="T74" fmla="*/ 40322500 w 54"/>
              <a:gd name="T75" fmla="*/ 60483750 h 54"/>
              <a:gd name="T76" fmla="*/ 50403125 w 54"/>
              <a:gd name="T77" fmla="*/ 75604688 h 54"/>
              <a:gd name="T78" fmla="*/ 65524063 w 54"/>
              <a:gd name="T79" fmla="*/ 80645000 h 54"/>
              <a:gd name="T80" fmla="*/ 85685313 w 54"/>
              <a:gd name="T81" fmla="*/ 85685313 h 54"/>
              <a:gd name="T82" fmla="*/ 100806250 w 54"/>
              <a:gd name="T83" fmla="*/ 80645000 h 54"/>
              <a:gd name="T84" fmla="*/ 95765938 w 54"/>
              <a:gd name="T85" fmla="*/ 75604688 h 54"/>
              <a:gd name="T86" fmla="*/ 100806250 w 54"/>
              <a:gd name="T87" fmla="*/ 55443438 h 54"/>
              <a:gd name="T88" fmla="*/ 100806250 w 54"/>
              <a:gd name="T89" fmla="*/ 40322500 h 54"/>
              <a:gd name="T90" fmla="*/ 85685313 w 54"/>
              <a:gd name="T91" fmla="*/ 30241875 h 54"/>
              <a:gd name="T92" fmla="*/ 85685313 w 54"/>
              <a:gd name="T93" fmla="*/ 15120938 h 54"/>
              <a:gd name="T94" fmla="*/ 80645000 w 54"/>
              <a:gd name="T95" fmla="*/ 0 h 5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4" h="54">
                <a:moveTo>
                  <a:pt x="34" y="0"/>
                </a:moveTo>
                <a:lnTo>
                  <a:pt x="32" y="0"/>
                </a:lnTo>
                <a:moveTo>
                  <a:pt x="6" y="2"/>
                </a:moveTo>
                <a:lnTo>
                  <a:pt x="6" y="4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moveTo>
                  <a:pt x="8" y="12"/>
                </a:moveTo>
                <a:lnTo>
                  <a:pt x="8" y="14"/>
                </a:lnTo>
                <a:lnTo>
                  <a:pt x="6" y="16"/>
                </a:lnTo>
                <a:lnTo>
                  <a:pt x="6" y="14"/>
                </a:lnTo>
                <a:lnTo>
                  <a:pt x="8" y="12"/>
                </a:lnTo>
                <a:moveTo>
                  <a:pt x="48" y="6"/>
                </a:moveTo>
                <a:lnTo>
                  <a:pt x="46" y="6"/>
                </a:lnTo>
                <a:lnTo>
                  <a:pt x="44" y="8"/>
                </a:lnTo>
                <a:lnTo>
                  <a:pt x="46" y="6"/>
                </a:lnTo>
                <a:lnTo>
                  <a:pt x="48" y="6"/>
                </a:lnTo>
                <a:moveTo>
                  <a:pt x="54" y="10"/>
                </a:moveTo>
                <a:lnTo>
                  <a:pt x="52" y="12"/>
                </a:lnTo>
                <a:lnTo>
                  <a:pt x="54" y="10"/>
                </a:lnTo>
                <a:moveTo>
                  <a:pt x="44" y="20"/>
                </a:moveTo>
                <a:lnTo>
                  <a:pt x="46" y="22"/>
                </a:lnTo>
                <a:lnTo>
                  <a:pt x="46" y="24"/>
                </a:lnTo>
                <a:moveTo>
                  <a:pt x="46" y="24"/>
                </a:moveTo>
                <a:lnTo>
                  <a:pt x="44" y="22"/>
                </a:lnTo>
                <a:lnTo>
                  <a:pt x="44" y="20"/>
                </a:lnTo>
                <a:moveTo>
                  <a:pt x="42" y="22"/>
                </a:moveTo>
                <a:lnTo>
                  <a:pt x="44" y="24"/>
                </a:lnTo>
                <a:lnTo>
                  <a:pt x="44" y="26"/>
                </a:lnTo>
                <a:lnTo>
                  <a:pt x="42" y="26"/>
                </a:lnTo>
                <a:lnTo>
                  <a:pt x="42" y="24"/>
                </a:lnTo>
                <a:lnTo>
                  <a:pt x="42" y="22"/>
                </a:lnTo>
                <a:moveTo>
                  <a:pt x="50" y="26"/>
                </a:moveTo>
                <a:lnTo>
                  <a:pt x="50" y="28"/>
                </a:lnTo>
                <a:lnTo>
                  <a:pt x="48" y="30"/>
                </a:lnTo>
                <a:lnTo>
                  <a:pt x="48" y="28"/>
                </a:lnTo>
                <a:lnTo>
                  <a:pt x="50" y="26"/>
                </a:lnTo>
                <a:moveTo>
                  <a:pt x="46" y="28"/>
                </a:moveTo>
                <a:lnTo>
                  <a:pt x="46" y="30"/>
                </a:lnTo>
                <a:lnTo>
                  <a:pt x="44" y="32"/>
                </a:lnTo>
                <a:lnTo>
                  <a:pt x="44" y="30"/>
                </a:lnTo>
                <a:lnTo>
                  <a:pt x="46" y="28"/>
                </a:lnTo>
                <a:moveTo>
                  <a:pt x="48" y="30"/>
                </a:moveTo>
                <a:lnTo>
                  <a:pt x="48" y="32"/>
                </a:lnTo>
                <a:lnTo>
                  <a:pt x="48" y="30"/>
                </a:lnTo>
                <a:moveTo>
                  <a:pt x="52" y="34"/>
                </a:moveTo>
                <a:lnTo>
                  <a:pt x="52" y="34"/>
                </a:lnTo>
                <a:lnTo>
                  <a:pt x="50" y="34"/>
                </a:lnTo>
                <a:lnTo>
                  <a:pt x="48" y="36"/>
                </a:lnTo>
                <a:lnTo>
                  <a:pt x="48" y="38"/>
                </a:lnTo>
                <a:lnTo>
                  <a:pt x="48" y="40"/>
                </a:lnTo>
                <a:lnTo>
                  <a:pt x="50" y="42"/>
                </a:lnTo>
                <a:lnTo>
                  <a:pt x="48" y="42"/>
                </a:lnTo>
                <a:lnTo>
                  <a:pt x="46" y="40"/>
                </a:lnTo>
                <a:lnTo>
                  <a:pt x="46" y="38"/>
                </a:lnTo>
                <a:lnTo>
                  <a:pt x="46" y="36"/>
                </a:lnTo>
                <a:lnTo>
                  <a:pt x="48" y="34"/>
                </a:lnTo>
                <a:lnTo>
                  <a:pt x="50" y="34"/>
                </a:lnTo>
                <a:lnTo>
                  <a:pt x="52" y="34"/>
                </a:lnTo>
                <a:moveTo>
                  <a:pt x="42" y="46"/>
                </a:moveTo>
                <a:lnTo>
                  <a:pt x="42" y="48"/>
                </a:lnTo>
                <a:lnTo>
                  <a:pt x="42" y="46"/>
                </a:lnTo>
                <a:moveTo>
                  <a:pt x="40" y="54"/>
                </a:moveTo>
                <a:lnTo>
                  <a:pt x="38" y="54"/>
                </a:lnTo>
                <a:lnTo>
                  <a:pt x="40" y="52"/>
                </a:lnTo>
                <a:lnTo>
                  <a:pt x="42" y="50"/>
                </a:lnTo>
                <a:lnTo>
                  <a:pt x="40" y="52"/>
                </a:lnTo>
                <a:lnTo>
                  <a:pt x="40" y="54"/>
                </a:lnTo>
                <a:moveTo>
                  <a:pt x="42" y="10"/>
                </a:moveTo>
                <a:lnTo>
                  <a:pt x="42" y="10"/>
                </a:lnTo>
                <a:lnTo>
                  <a:pt x="42" y="8"/>
                </a:lnTo>
                <a:lnTo>
                  <a:pt x="40" y="6"/>
                </a:lnTo>
                <a:lnTo>
                  <a:pt x="38" y="4"/>
                </a:lnTo>
                <a:lnTo>
                  <a:pt x="38" y="6"/>
                </a:lnTo>
                <a:lnTo>
                  <a:pt x="38" y="8"/>
                </a:lnTo>
                <a:lnTo>
                  <a:pt x="40" y="10"/>
                </a:lnTo>
                <a:lnTo>
                  <a:pt x="42" y="10"/>
                </a:lnTo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8" y="6"/>
                </a:lnTo>
                <a:lnTo>
                  <a:pt x="10" y="8"/>
                </a:lnTo>
                <a:lnTo>
                  <a:pt x="12" y="6"/>
                </a:lnTo>
                <a:lnTo>
                  <a:pt x="14" y="6"/>
                </a:lnTo>
                <a:moveTo>
                  <a:pt x="14" y="6"/>
                </a:moveTo>
                <a:lnTo>
                  <a:pt x="12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12" y="14"/>
                </a:lnTo>
                <a:lnTo>
                  <a:pt x="12" y="16"/>
                </a:lnTo>
                <a:lnTo>
                  <a:pt x="14" y="16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10" y="20"/>
                </a:lnTo>
                <a:lnTo>
                  <a:pt x="12" y="22"/>
                </a:lnTo>
                <a:lnTo>
                  <a:pt x="14" y="22"/>
                </a:lnTo>
                <a:lnTo>
                  <a:pt x="16" y="20"/>
                </a:lnTo>
                <a:lnTo>
                  <a:pt x="16" y="22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26" y="18"/>
                </a:lnTo>
                <a:lnTo>
                  <a:pt x="24" y="20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18" y="24"/>
                </a:lnTo>
                <a:lnTo>
                  <a:pt x="16" y="24"/>
                </a:lnTo>
                <a:lnTo>
                  <a:pt x="16" y="26"/>
                </a:lnTo>
                <a:lnTo>
                  <a:pt x="18" y="28"/>
                </a:lnTo>
                <a:lnTo>
                  <a:pt x="20" y="30"/>
                </a:lnTo>
                <a:lnTo>
                  <a:pt x="22" y="30"/>
                </a:lnTo>
                <a:lnTo>
                  <a:pt x="24" y="30"/>
                </a:lnTo>
                <a:lnTo>
                  <a:pt x="24" y="32"/>
                </a:lnTo>
                <a:lnTo>
                  <a:pt x="26" y="32"/>
                </a:lnTo>
                <a:lnTo>
                  <a:pt x="28" y="34"/>
                </a:lnTo>
                <a:lnTo>
                  <a:pt x="30" y="34"/>
                </a:lnTo>
                <a:lnTo>
                  <a:pt x="32" y="34"/>
                </a:lnTo>
                <a:lnTo>
                  <a:pt x="34" y="34"/>
                </a:lnTo>
                <a:lnTo>
                  <a:pt x="36" y="34"/>
                </a:lnTo>
                <a:lnTo>
                  <a:pt x="38" y="32"/>
                </a:lnTo>
                <a:lnTo>
                  <a:pt x="40" y="32"/>
                </a:lnTo>
                <a:lnTo>
                  <a:pt x="42" y="30"/>
                </a:lnTo>
                <a:lnTo>
                  <a:pt x="42" y="28"/>
                </a:lnTo>
                <a:lnTo>
                  <a:pt x="40" y="28"/>
                </a:lnTo>
                <a:lnTo>
                  <a:pt x="38" y="30"/>
                </a:lnTo>
                <a:lnTo>
                  <a:pt x="40" y="28"/>
                </a:lnTo>
                <a:lnTo>
                  <a:pt x="40" y="26"/>
                </a:lnTo>
                <a:lnTo>
                  <a:pt x="40" y="24"/>
                </a:lnTo>
                <a:lnTo>
                  <a:pt x="40" y="22"/>
                </a:lnTo>
                <a:lnTo>
                  <a:pt x="42" y="20"/>
                </a:lnTo>
                <a:lnTo>
                  <a:pt x="42" y="18"/>
                </a:lnTo>
                <a:lnTo>
                  <a:pt x="40" y="16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4" y="12"/>
                </a:lnTo>
                <a:lnTo>
                  <a:pt x="32" y="12"/>
                </a:lnTo>
                <a:lnTo>
                  <a:pt x="30" y="10"/>
                </a:lnTo>
                <a:lnTo>
                  <a:pt x="32" y="8"/>
                </a:lnTo>
                <a:lnTo>
                  <a:pt x="34" y="6"/>
                </a:lnTo>
                <a:lnTo>
                  <a:pt x="32" y="6"/>
                </a:lnTo>
                <a:lnTo>
                  <a:pt x="32" y="4"/>
                </a:lnTo>
                <a:lnTo>
                  <a:pt x="32" y="2"/>
                </a:lnTo>
                <a:lnTo>
                  <a:pt x="3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8" name="Freeform 2045"/>
          <p:cNvSpPr>
            <a:spLocks/>
          </p:cNvSpPr>
          <p:nvPr/>
        </p:nvSpPr>
        <p:spPr bwMode="auto">
          <a:xfrm>
            <a:off x="1106491" y="2328862"/>
            <a:ext cx="3175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49" name="Freeform 2046"/>
          <p:cNvSpPr>
            <a:spLocks/>
          </p:cNvSpPr>
          <p:nvPr/>
        </p:nvSpPr>
        <p:spPr bwMode="auto">
          <a:xfrm>
            <a:off x="1106491" y="2328862"/>
            <a:ext cx="3175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0" name="Freeform 2047"/>
          <p:cNvSpPr>
            <a:spLocks/>
          </p:cNvSpPr>
          <p:nvPr/>
        </p:nvSpPr>
        <p:spPr bwMode="auto">
          <a:xfrm>
            <a:off x="1116013" y="2354263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5040313 h 4"/>
              <a:gd name="T4" fmla="*/ 5040313 w 4"/>
              <a:gd name="T5" fmla="*/ 10080625 h 4"/>
              <a:gd name="T6" fmla="*/ 0 w 4"/>
              <a:gd name="T7" fmla="*/ 5040313 h 4"/>
              <a:gd name="T8" fmla="*/ 5040313 w 4"/>
              <a:gd name="T9" fmla="*/ 0 h 4"/>
              <a:gd name="T10" fmla="*/ 10080625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2"/>
                </a:lnTo>
                <a:lnTo>
                  <a:pt x="2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1" name="Freeform 2048"/>
          <p:cNvSpPr>
            <a:spLocks/>
          </p:cNvSpPr>
          <p:nvPr/>
        </p:nvSpPr>
        <p:spPr bwMode="auto">
          <a:xfrm>
            <a:off x="1116013" y="2354263"/>
            <a:ext cx="6350" cy="6351"/>
          </a:xfrm>
          <a:custGeom>
            <a:avLst/>
            <a:gdLst>
              <a:gd name="T0" fmla="*/ 10080625 w 4"/>
              <a:gd name="T1" fmla="*/ 0 h 4"/>
              <a:gd name="T2" fmla="*/ 5040313 w 4"/>
              <a:gd name="T3" fmla="*/ 5040313 h 4"/>
              <a:gd name="T4" fmla="*/ 5040313 w 4"/>
              <a:gd name="T5" fmla="*/ 10080625 h 4"/>
              <a:gd name="T6" fmla="*/ 0 w 4"/>
              <a:gd name="T7" fmla="*/ 5040313 h 4"/>
              <a:gd name="T8" fmla="*/ 5040313 w 4"/>
              <a:gd name="T9" fmla="*/ 0 h 4"/>
              <a:gd name="T10" fmla="*/ 10080625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2" y="2"/>
                </a:lnTo>
                <a:lnTo>
                  <a:pt x="2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2" name="Freeform 2451"/>
          <p:cNvSpPr>
            <a:spLocks/>
          </p:cNvSpPr>
          <p:nvPr/>
        </p:nvSpPr>
        <p:spPr bwMode="auto">
          <a:xfrm>
            <a:off x="2724150" y="2246314"/>
            <a:ext cx="171450" cy="161925"/>
          </a:xfrm>
          <a:custGeom>
            <a:avLst/>
            <a:gdLst>
              <a:gd name="T0" fmla="*/ 5040313 w 108"/>
              <a:gd name="T1" fmla="*/ 206652813 h 102"/>
              <a:gd name="T2" fmla="*/ 25201563 w 108"/>
              <a:gd name="T3" fmla="*/ 176410938 h 102"/>
              <a:gd name="T4" fmla="*/ 55443438 w 108"/>
              <a:gd name="T5" fmla="*/ 156249688 h 102"/>
              <a:gd name="T6" fmla="*/ 20161250 w 108"/>
              <a:gd name="T7" fmla="*/ 156249688 h 102"/>
              <a:gd name="T8" fmla="*/ 45362813 w 108"/>
              <a:gd name="T9" fmla="*/ 151209375 h 102"/>
              <a:gd name="T10" fmla="*/ 80645000 w 108"/>
              <a:gd name="T11" fmla="*/ 136088438 h 102"/>
              <a:gd name="T12" fmla="*/ 80645000 w 108"/>
              <a:gd name="T13" fmla="*/ 120967500 h 102"/>
              <a:gd name="T14" fmla="*/ 95765938 w 108"/>
              <a:gd name="T15" fmla="*/ 105846563 h 102"/>
              <a:gd name="T16" fmla="*/ 120967500 w 108"/>
              <a:gd name="T17" fmla="*/ 70564375 h 102"/>
              <a:gd name="T18" fmla="*/ 151209375 w 108"/>
              <a:gd name="T19" fmla="*/ 40322500 h 102"/>
              <a:gd name="T20" fmla="*/ 186491563 w 108"/>
              <a:gd name="T21" fmla="*/ 10080625 h 102"/>
              <a:gd name="T22" fmla="*/ 216733438 w 108"/>
              <a:gd name="T23" fmla="*/ 5040313 h 102"/>
              <a:gd name="T24" fmla="*/ 206652813 w 108"/>
              <a:gd name="T25" fmla="*/ 15120938 h 102"/>
              <a:gd name="T26" fmla="*/ 201612500 w 108"/>
              <a:gd name="T27" fmla="*/ 35282188 h 102"/>
              <a:gd name="T28" fmla="*/ 171370625 w 108"/>
              <a:gd name="T29" fmla="*/ 60483750 h 102"/>
              <a:gd name="T30" fmla="*/ 141128750 w 108"/>
              <a:gd name="T31" fmla="*/ 90725625 h 102"/>
              <a:gd name="T32" fmla="*/ 161290000 w 108"/>
              <a:gd name="T33" fmla="*/ 85685313 h 102"/>
              <a:gd name="T34" fmla="*/ 181451250 w 108"/>
              <a:gd name="T35" fmla="*/ 80645000 h 102"/>
              <a:gd name="T36" fmla="*/ 191531875 w 108"/>
              <a:gd name="T37" fmla="*/ 90725625 h 102"/>
              <a:gd name="T38" fmla="*/ 171370625 w 108"/>
              <a:gd name="T39" fmla="*/ 95765938 h 102"/>
              <a:gd name="T40" fmla="*/ 176410938 w 108"/>
              <a:gd name="T41" fmla="*/ 105846563 h 102"/>
              <a:gd name="T42" fmla="*/ 191531875 w 108"/>
              <a:gd name="T43" fmla="*/ 115927188 h 102"/>
              <a:gd name="T44" fmla="*/ 186491563 w 108"/>
              <a:gd name="T45" fmla="*/ 126007813 h 102"/>
              <a:gd name="T46" fmla="*/ 201612500 w 108"/>
              <a:gd name="T47" fmla="*/ 120967500 h 102"/>
              <a:gd name="T48" fmla="*/ 226814063 w 108"/>
              <a:gd name="T49" fmla="*/ 105846563 h 102"/>
              <a:gd name="T50" fmla="*/ 246975313 w 108"/>
              <a:gd name="T51" fmla="*/ 110886875 h 102"/>
              <a:gd name="T52" fmla="*/ 252015625 w 108"/>
              <a:gd name="T53" fmla="*/ 131048125 h 102"/>
              <a:gd name="T54" fmla="*/ 241935000 w 108"/>
              <a:gd name="T55" fmla="*/ 141128750 h 102"/>
              <a:gd name="T56" fmla="*/ 246975313 w 108"/>
              <a:gd name="T57" fmla="*/ 146169063 h 102"/>
              <a:gd name="T58" fmla="*/ 221773750 w 108"/>
              <a:gd name="T59" fmla="*/ 166330313 h 102"/>
              <a:gd name="T60" fmla="*/ 246975313 w 108"/>
              <a:gd name="T61" fmla="*/ 161290000 h 102"/>
              <a:gd name="T62" fmla="*/ 267136563 w 108"/>
              <a:gd name="T63" fmla="*/ 161290000 h 102"/>
              <a:gd name="T64" fmla="*/ 236894688 w 108"/>
              <a:gd name="T65" fmla="*/ 176410938 h 102"/>
              <a:gd name="T66" fmla="*/ 236894688 w 108"/>
              <a:gd name="T67" fmla="*/ 181451250 h 102"/>
              <a:gd name="T68" fmla="*/ 226814063 w 108"/>
              <a:gd name="T69" fmla="*/ 206652813 h 102"/>
              <a:gd name="T70" fmla="*/ 257055938 w 108"/>
              <a:gd name="T71" fmla="*/ 181451250 h 102"/>
              <a:gd name="T72" fmla="*/ 252015625 w 108"/>
              <a:gd name="T73" fmla="*/ 201612500 h 102"/>
              <a:gd name="T74" fmla="*/ 267136563 w 108"/>
              <a:gd name="T75" fmla="*/ 196572188 h 102"/>
              <a:gd name="T76" fmla="*/ 257055938 w 108"/>
              <a:gd name="T77" fmla="*/ 226814063 h 102"/>
              <a:gd name="T78" fmla="*/ 231854375 w 108"/>
              <a:gd name="T79" fmla="*/ 252015625 h 102"/>
              <a:gd name="T80" fmla="*/ 226814063 w 108"/>
              <a:gd name="T81" fmla="*/ 236894688 h 102"/>
              <a:gd name="T82" fmla="*/ 206652813 w 108"/>
              <a:gd name="T83" fmla="*/ 241935000 h 102"/>
              <a:gd name="T84" fmla="*/ 211693125 w 108"/>
              <a:gd name="T85" fmla="*/ 221773750 h 102"/>
              <a:gd name="T86" fmla="*/ 216733438 w 108"/>
              <a:gd name="T87" fmla="*/ 191531875 h 102"/>
              <a:gd name="T88" fmla="*/ 186491563 w 108"/>
              <a:gd name="T89" fmla="*/ 216733438 h 102"/>
              <a:gd name="T90" fmla="*/ 166330313 w 108"/>
              <a:gd name="T91" fmla="*/ 221773750 h 102"/>
              <a:gd name="T92" fmla="*/ 136088438 w 108"/>
              <a:gd name="T93" fmla="*/ 241935000 h 102"/>
              <a:gd name="T94" fmla="*/ 146169063 w 108"/>
              <a:gd name="T95" fmla="*/ 226814063 h 102"/>
              <a:gd name="T96" fmla="*/ 176410938 w 108"/>
              <a:gd name="T97" fmla="*/ 206652813 h 102"/>
              <a:gd name="T98" fmla="*/ 176410938 w 108"/>
              <a:gd name="T99" fmla="*/ 196572188 h 102"/>
              <a:gd name="T100" fmla="*/ 146169063 w 108"/>
              <a:gd name="T101" fmla="*/ 216733438 h 102"/>
              <a:gd name="T102" fmla="*/ 131048125 w 108"/>
              <a:gd name="T103" fmla="*/ 206652813 h 102"/>
              <a:gd name="T104" fmla="*/ 146169063 w 108"/>
              <a:gd name="T105" fmla="*/ 191531875 h 102"/>
              <a:gd name="T106" fmla="*/ 120967500 w 108"/>
              <a:gd name="T107" fmla="*/ 196572188 h 102"/>
              <a:gd name="T108" fmla="*/ 90725625 w 108"/>
              <a:gd name="T109" fmla="*/ 206652813 h 102"/>
              <a:gd name="T110" fmla="*/ 60483750 w 108"/>
              <a:gd name="T111" fmla="*/ 201612500 h 102"/>
              <a:gd name="T112" fmla="*/ 35282188 w 108"/>
              <a:gd name="T113" fmla="*/ 201612500 h 10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08" h="102">
                <a:moveTo>
                  <a:pt x="14" y="80"/>
                </a:moveTo>
                <a:lnTo>
                  <a:pt x="12" y="80"/>
                </a:lnTo>
                <a:lnTo>
                  <a:pt x="10" y="80"/>
                </a:lnTo>
                <a:lnTo>
                  <a:pt x="8" y="82"/>
                </a:lnTo>
                <a:lnTo>
                  <a:pt x="6" y="82"/>
                </a:lnTo>
                <a:lnTo>
                  <a:pt x="4" y="82"/>
                </a:lnTo>
                <a:lnTo>
                  <a:pt x="2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2" y="74"/>
                </a:lnTo>
                <a:lnTo>
                  <a:pt x="4" y="72"/>
                </a:lnTo>
                <a:lnTo>
                  <a:pt x="6" y="72"/>
                </a:lnTo>
                <a:lnTo>
                  <a:pt x="10" y="70"/>
                </a:lnTo>
                <a:lnTo>
                  <a:pt x="10" y="68"/>
                </a:lnTo>
                <a:lnTo>
                  <a:pt x="12" y="68"/>
                </a:lnTo>
                <a:lnTo>
                  <a:pt x="14" y="66"/>
                </a:lnTo>
                <a:lnTo>
                  <a:pt x="16" y="66"/>
                </a:lnTo>
                <a:lnTo>
                  <a:pt x="18" y="64"/>
                </a:lnTo>
                <a:lnTo>
                  <a:pt x="20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4" y="62"/>
                </a:lnTo>
                <a:lnTo>
                  <a:pt x="12" y="62"/>
                </a:lnTo>
                <a:lnTo>
                  <a:pt x="10" y="62"/>
                </a:lnTo>
                <a:lnTo>
                  <a:pt x="8" y="64"/>
                </a:lnTo>
                <a:lnTo>
                  <a:pt x="8" y="62"/>
                </a:lnTo>
                <a:lnTo>
                  <a:pt x="10" y="60"/>
                </a:lnTo>
                <a:lnTo>
                  <a:pt x="14" y="58"/>
                </a:lnTo>
                <a:lnTo>
                  <a:pt x="16" y="58"/>
                </a:lnTo>
                <a:lnTo>
                  <a:pt x="14" y="58"/>
                </a:lnTo>
                <a:lnTo>
                  <a:pt x="12" y="60"/>
                </a:lnTo>
                <a:lnTo>
                  <a:pt x="14" y="60"/>
                </a:lnTo>
                <a:lnTo>
                  <a:pt x="16" y="62"/>
                </a:lnTo>
                <a:lnTo>
                  <a:pt x="18" y="60"/>
                </a:lnTo>
                <a:lnTo>
                  <a:pt x="18" y="58"/>
                </a:lnTo>
                <a:lnTo>
                  <a:pt x="22" y="54"/>
                </a:lnTo>
                <a:lnTo>
                  <a:pt x="22" y="52"/>
                </a:lnTo>
                <a:lnTo>
                  <a:pt x="24" y="52"/>
                </a:lnTo>
                <a:lnTo>
                  <a:pt x="26" y="52"/>
                </a:lnTo>
                <a:lnTo>
                  <a:pt x="28" y="52"/>
                </a:lnTo>
                <a:lnTo>
                  <a:pt x="30" y="54"/>
                </a:lnTo>
                <a:lnTo>
                  <a:pt x="32" y="54"/>
                </a:lnTo>
                <a:lnTo>
                  <a:pt x="30" y="54"/>
                </a:lnTo>
                <a:lnTo>
                  <a:pt x="30" y="52"/>
                </a:lnTo>
                <a:lnTo>
                  <a:pt x="32" y="50"/>
                </a:lnTo>
                <a:lnTo>
                  <a:pt x="32" y="48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2" y="44"/>
                </a:lnTo>
                <a:lnTo>
                  <a:pt x="34" y="42"/>
                </a:lnTo>
                <a:lnTo>
                  <a:pt x="36" y="42"/>
                </a:lnTo>
                <a:lnTo>
                  <a:pt x="36" y="44"/>
                </a:lnTo>
                <a:lnTo>
                  <a:pt x="38" y="42"/>
                </a:lnTo>
                <a:lnTo>
                  <a:pt x="36" y="42"/>
                </a:lnTo>
                <a:lnTo>
                  <a:pt x="36" y="40"/>
                </a:lnTo>
                <a:lnTo>
                  <a:pt x="38" y="38"/>
                </a:lnTo>
                <a:lnTo>
                  <a:pt x="42" y="34"/>
                </a:lnTo>
                <a:lnTo>
                  <a:pt x="42" y="32"/>
                </a:lnTo>
                <a:lnTo>
                  <a:pt x="44" y="30"/>
                </a:lnTo>
                <a:lnTo>
                  <a:pt x="46" y="28"/>
                </a:lnTo>
                <a:lnTo>
                  <a:pt x="48" y="28"/>
                </a:lnTo>
                <a:lnTo>
                  <a:pt x="48" y="26"/>
                </a:lnTo>
                <a:lnTo>
                  <a:pt x="54" y="20"/>
                </a:lnTo>
                <a:lnTo>
                  <a:pt x="56" y="20"/>
                </a:lnTo>
                <a:lnTo>
                  <a:pt x="54" y="18"/>
                </a:lnTo>
                <a:lnTo>
                  <a:pt x="56" y="18"/>
                </a:lnTo>
                <a:lnTo>
                  <a:pt x="58" y="18"/>
                </a:lnTo>
                <a:lnTo>
                  <a:pt x="60" y="16"/>
                </a:lnTo>
                <a:lnTo>
                  <a:pt x="62" y="14"/>
                </a:lnTo>
                <a:lnTo>
                  <a:pt x="64" y="12"/>
                </a:lnTo>
                <a:lnTo>
                  <a:pt x="66" y="10"/>
                </a:lnTo>
                <a:lnTo>
                  <a:pt x="66" y="8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4" y="4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0"/>
                </a:lnTo>
                <a:lnTo>
                  <a:pt x="84" y="2"/>
                </a:lnTo>
                <a:lnTo>
                  <a:pt x="86" y="2"/>
                </a:lnTo>
                <a:lnTo>
                  <a:pt x="88" y="0"/>
                </a:lnTo>
                <a:lnTo>
                  <a:pt x="90" y="0"/>
                </a:lnTo>
                <a:lnTo>
                  <a:pt x="90" y="2"/>
                </a:lnTo>
                <a:lnTo>
                  <a:pt x="88" y="4"/>
                </a:lnTo>
                <a:lnTo>
                  <a:pt x="86" y="6"/>
                </a:lnTo>
                <a:lnTo>
                  <a:pt x="84" y="6"/>
                </a:lnTo>
                <a:lnTo>
                  <a:pt x="82" y="6"/>
                </a:lnTo>
                <a:lnTo>
                  <a:pt x="80" y="6"/>
                </a:lnTo>
                <a:lnTo>
                  <a:pt x="78" y="8"/>
                </a:lnTo>
                <a:lnTo>
                  <a:pt x="80" y="8"/>
                </a:lnTo>
                <a:lnTo>
                  <a:pt x="82" y="8"/>
                </a:lnTo>
                <a:lnTo>
                  <a:pt x="82" y="10"/>
                </a:lnTo>
                <a:lnTo>
                  <a:pt x="82" y="12"/>
                </a:lnTo>
                <a:lnTo>
                  <a:pt x="80" y="14"/>
                </a:lnTo>
                <a:lnTo>
                  <a:pt x="78" y="14"/>
                </a:lnTo>
                <a:lnTo>
                  <a:pt x="78" y="16"/>
                </a:lnTo>
                <a:lnTo>
                  <a:pt x="76" y="18"/>
                </a:lnTo>
                <a:lnTo>
                  <a:pt x="74" y="16"/>
                </a:lnTo>
                <a:lnTo>
                  <a:pt x="74" y="18"/>
                </a:lnTo>
                <a:lnTo>
                  <a:pt x="70" y="22"/>
                </a:lnTo>
                <a:lnTo>
                  <a:pt x="68" y="24"/>
                </a:lnTo>
                <a:lnTo>
                  <a:pt x="66" y="26"/>
                </a:lnTo>
                <a:lnTo>
                  <a:pt x="64" y="26"/>
                </a:lnTo>
                <a:lnTo>
                  <a:pt x="64" y="28"/>
                </a:lnTo>
                <a:lnTo>
                  <a:pt x="62" y="30"/>
                </a:lnTo>
                <a:lnTo>
                  <a:pt x="60" y="32"/>
                </a:lnTo>
                <a:lnTo>
                  <a:pt x="58" y="32"/>
                </a:lnTo>
                <a:lnTo>
                  <a:pt x="58" y="34"/>
                </a:lnTo>
                <a:lnTo>
                  <a:pt x="56" y="36"/>
                </a:lnTo>
                <a:lnTo>
                  <a:pt x="54" y="38"/>
                </a:lnTo>
                <a:lnTo>
                  <a:pt x="56" y="38"/>
                </a:lnTo>
                <a:lnTo>
                  <a:pt x="54" y="40"/>
                </a:lnTo>
                <a:lnTo>
                  <a:pt x="56" y="40"/>
                </a:lnTo>
                <a:lnTo>
                  <a:pt x="58" y="38"/>
                </a:lnTo>
                <a:lnTo>
                  <a:pt x="60" y="36"/>
                </a:lnTo>
                <a:lnTo>
                  <a:pt x="62" y="34"/>
                </a:lnTo>
                <a:lnTo>
                  <a:pt x="64" y="34"/>
                </a:lnTo>
                <a:lnTo>
                  <a:pt x="64" y="32"/>
                </a:lnTo>
                <a:lnTo>
                  <a:pt x="66" y="32"/>
                </a:lnTo>
                <a:lnTo>
                  <a:pt x="68" y="30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4" y="34"/>
                </a:lnTo>
                <a:lnTo>
                  <a:pt x="76" y="34"/>
                </a:lnTo>
                <a:lnTo>
                  <a:pt x="78" y="32"/>
                </a:lnTo>
                <a:lnTo>
                  <a:pt x="78" y="34"/>
                </a:lnTo>
                <a:lnTo>
                  <a:pt x="76" y="36"/>
                </a:lnTo>
                <a:lnTo>
                  <a:pt x="74" y="36"/>
                </a:lnTo>
                <a:lnTo>
                  <a:pt x="72" y="36"/>
                </a:lnTo>
                <a:lnTo>
                  <a:pt x="70" y="38"/>
                </a:lnTo>
                <a:lnTo>
                  <a:pt x="68" y="38"/>
                </a:lnTo>
                <a:lnTo>
                  <a:pt x="66" y="40"/>
                </a:lnTo>
                <a:lnTo>
                  <a:pt x="64" y="40"/>
                </a:lnTo>
                <a:lnTo>
                  <a:pt x="66" y="40"/>
                </a:lnTo>
                <a:lnTo>
                  <a:pt x="68" y="38"/>
                </a:lnTo>
                <a:lnTo>
                  <a:pt x="70" y="38"/>
                </a:lnTo>
                <a:lnTo>
                  <a:pt x="68" y="40"/>
                </a:lnTo>
                <a:lnTo>
                  <a:pt x="68" y="42"/>
                </a:lnTo>
                <a:lnTo>
                  <a:pt x="66" y="42"/>
                </a:lnTo>
                <a:lnTo>
                  <a:pt x="64" y="44"/>
                </a:lnTo>
                <a:lnTo>
                  <a:pt x="66" y="44"/>
                </a:lnTo>
                <a:lnTo>
                  <a:pt x="68" y="42"/>
                </a:lnTo>
                <a:lnTo>
                  <a:pt x="70" y="42"/>
                </a:lnTo>
                <a:lnTo>
                  <a:pt x="72" y="44"/>
                </a:lnTo>
                <a:lnTo>
                  <a:pt x="72" y="46"/>
                </a:lnTo>
                <a:lnTo>
                  <a:pt x="74" y="44"/>
                </a:lnTo>
                <a:lnTo>
                  <a:pt x="76" y="42"/>
                </a:lnTo>
                <a:lnTo>
                  <a:pt x="76" y="44"/>
                </a:lnTo>
                <a:lnTo>
                  <a:pt x="76" y="46"/>
                </a:lnTo>
                <a:lnTo>
                  <a:pt x="78" y="44"/>
                </a:lnTo>
                <a:lnTo>
                  <a:pt x="80" y="42"/>
                </a:lnTo>
                <a:lnTo>
                  <a:pt x="80" y="44"/>
                </a:lnTo>
                <a:lnTo>
                  <a:pt x="78" y="44"/>
                </a:lnTo>
                <a:lnTo>
                  <a:pt x="78" y="46"/>
                </a:lnTo>
                <a:lnTo>
                  <a:pt x="76" y="48"/>
                </a:lnTo>
                <a:lnTo>
                  <a:pt x="74" y="50"/>
                </a:lnTo>
                <a:lnTo>
                  <a:pt x="74" y="52"/>
                </a:lnTo>
                <a:lnTo>
                  <a:pt x="72" y="52"/>
                </a:lnTo>
                <a:lnTo>
                  <a:pt x="74" y="52"/>
                </a:lnTo>
                <a:lnTo>
                  <a:pt x="76" y="50"/>
                </a:lnTo>
                <a:lnTo>
                  <a:pt x="76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6"/>
                </a:lnTo>
                <a:lnTo>
                  <a:pt x="84" y="48"/>
                </a:lnTo>
                <a:lnTo>
                  <a:pt x="86" y="46"/>
                </a:lnTo>
                <a:lnTo>
                  <a:pt x="86" y="44"/>
                </a:lnTo>
                <a:lnTo>
                  <a:pt x="88" y="44"/>
                </a:lnTo>
                <a:lnTo>
                  <a:pt x="90" y="42"/>
                </a:lnTo>
                <a:lnTo>
                  <a:pt x="90" y="44"/>
                </a:lnTo>
                <a:lnTo>
                  <a:pt x="90" y="46"/>
                </a:lnTo>
                <a:lnTo>
                  <a:pt x="88" y="48"/>
                </a:lnTo>
                <a:lnTo>
                  <a:pt x="90" y="46"/>
                </a:lnTo>
                <a:lnTo>
                  <a:pt x="92" y="44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6"/>
                </a:lnTo>
                <a:lnTo>
                  <a:pt x="104" y="48"/>
                </a:lnTo>
                <a:lnTo>
                  <a:pt x="106" y="48"/>
                </a:lnTo>
                <a:lnTo>
                  <a:pt x="104" y="50"/>
                </a:lnTo>
                <a:lnTo>
                  <a:pt x="102" y="50"/>
                </a:lnTo>
                <a:lnTo>
                  <a:pt x="100" y="52"/>
                </a:lnTo>
                <a:lnTo>
                  <a:pt x="98" y="52"/>
                </a:lnTo>
                <a:lnTo>
                  <a:pt x="96" y="54"/>
                </a:lnTo>
                <a:lnTo>
                  <a:pt x="94" y="54"/>
                </a:lnTo>
                <a:lnTo>
                  <a:pt x="92" y="56"/>
                </a:lnTo>
                <a:lnTo>
                  <a:pt x="94" y="56"/>
                </a:lnTo>
                <a:lnTo>
                  <a:pt x="96" y="56"/>
                </a:lnTo>
                <a:lnTo>
                  <a:pt x="96" y="58"/>
                </a:lnTo>
                <a:lnTo>
                  <a:pt x="94" y="58"/>
                </a:lnTo>
                <a:lnTo>
                  <a:pt x="94" y="60"/>
                </a:lnTo>
                <a:lnTo>
                  <a:pt x="96" y="60"/>
                </a:lnTo>
                <a:lnTo>
                  <a:pt x="96" y="58"/>
                </a:lnTo>
                <a:lnTo>
                  <a:pt x="96" y="60"/>
                </a:lnTo>
                <a:lnTo>
                  <a:pt x="98" y="58"/>
                </a:lnTo>
                <a:lnTo>
                  <a:pt x="96" y="60"/>
                </a:lnTo>
                <a:lnTo>
                  <a:pt x="96" y="62"/>
                </a:lnTo>
                <a:lnTo>
                  <a:pt x="94" y="62"/>
                </a:lnTo>
                <a:lnTo>
                  <a:pt x="94" y="64"/>
                </a:lnTo>
                <a:lnTo>
                  <a:pt x="92" y="64"/>
                </a:lnTo>
                <a:lnTo>
                  <a:pt x="90" y="64"/>
                </a:lnTo>
                <a:lnTo>
                  <a:pt x="88" y="66"/>
                </a:lnTo>
                <a:lnTo>
                  <a:pt x="90" y="64"/>
                </a:lnTo>
                <a:lnTo>
                  <a:pt x="92" y="64"/>
                </a:lnTo>
                <a:lnTo>
                  <a:pt x="94" y="64"/>
                </a:lnTo>
                <a:lnTo>
                  <a:pt x="92" y="66"/>
                </a:lnTo>
                <a:lnTo>
                  <a:pt x="94" y="64"/>
                </a:lnTo>
                <a:lnTo>
                  <a:pt x="96" y="62"/>
                </a:lnTo>
                <a:lnTo>
                  <a:pt x="96" y="64"/>
                </a:lnTo>
                <a:lnTo>
                  <a:pt x="98" y="64"/>
                </a:lnTo>
                <a:lnTo>
                  <a:pt x="100" y="64"/>
                </a:lnTo>
                <a:lnTo>
                  <a:pt x="100" y="62"/>
                </a:lnTo>
                <a:lnTo>
                  <a:pt x="102" y="60"/>
                </a:lnTo>
                <a:lnTo>
                  <a:pt x="104" y="62"/>
                </a:lnTo>
                <a:lnTo>
                  <a:pt x="106" y="62"/>
                </a:lnTo>
                <a:lnTo>
                  <a:pt x="106" y="60"/>
                </a:lnTo>
                <a:lnTo>
                  <a:pt x="108" y="62"/>
                </a:lnTo>
                <a:lnTo>
                  <a:pt x="106" y="64"/>
                </a:lnTo>
                <a:lnTo>
                  <a:pt x="104" y="66"/>
                </a:lnTo>
                <a:lnTo>
                  <a:pt x="102" y="66"/>
                </a:lnTo>
                <a:lnTo>
                  <a:pt x="100" y="66"/>
                </a:lnTo>
                <a:lnTo>
                  <a:pt x="98" y="68"/>
                </a:lnTo>
                <a:lnTo>
                  <a:pt x="96" y="68"/>
                </a:lnTo>
                <a:lnTo>
                  <a:pt x="96" y="70"/>
                </a:lnTo>
                <a:lnTo>
                  <a:pt x="94" y="70"/>
                </a:lnTo>
                <a:lnTo>
                  <a:pt x="92" y="68"/>
                </a:lnTo>
                <a:lnTo>
                  <a:pt x="90" y="70"/>
                </a:lnTo>
                <a:lnTo>
                  <a:pt x="92" y="72"/>
                </a:lnTo>
                <a:lnTo>
                  <a:pt x="94" y="72"/>
                </a:lnTo>
                <a:lnTo>
                  <a:pt x="92" y="72"/>
                </a:lnTo>
                <a:lnTo>
                  <a:pt x="90" y="72"/>
                </a:lnTo>
                <a:lnTo>
                  <a:pt x="92" y="72"/>
                </a:lnTo>
                <a:lnTo>
                  <a:pt x="94" y="72"/>
                </a:lnTo>
                <a:lnTo>
                  <a:pt x="94" y="74"/>
                </a:lnTo>
                <a:lnTo>
                  <a:pt x="92" y="76"/>
                </a:lnTo>
                <a:lnTo>
                  <a:pt x="90" y="76"/>
                </a:lnTo>
                <a:lnTo>
                  <a:pt x="88" y="78"/>
                </a:lnTo>
                <a:lnTo>
                  <a:pt x="88" y="80"/>
                </a:lnTo>
                <a:lnTo>
                  <a:pt x="90" y="80"/>
                </a:lnTo>
                <a:lnTo>
                  <a:pt x="90" y="82"/>
                </a:lnTo>
                <a:lnTo>
                  <a:pt x="92" y="82"/>
                </a:lnTo>
                <a:lnTo>
                  <a:pt x="92" y="80"/>
                </a:lnTo>
                <a:lnTo>
                  <a:pt x="94" y="80"/>
                </a:lnTo>
                <a:lnTo>
                  <a:pt x="96" y="78"/>
                </a:lnTo>
                <a:lnTo>
                  <a:pt x="96" y="76"/>
                </a:lnTo>
                <a:lnTo>
                  <a:pt x="100" y="72"/>
                </a:lnTo>
                <a:lnTo>
                  <a:pt x="102" y="72"/>
                </a:lnTo>
                <a:lnTo>
                  <a:pt x="104" y="72"/>
                </a:lnTo>
                <a:lnTo>
                  <a:pt x="106" y="70"/>
                </a:lnTo>
                <a:lnTo>
                  <a:pt x="108" y="70"/>
                </a:lnTo>
                <a:lnTo>
                  <a:pt x="106" y="72"/>
                </a:lnTo>
                <a:lnTo>
                  <a:pt x="104" y="74"/>
                </a:lnTo>
                <a:lnTo>
                  <a:pt x="102" y="76"/>
                </a:lnTo>
                <a:lnTo>
                  <a:pt x="100" y="78"/>
                </a:lnTo>
                <a:lnTo>
                  <a:pt x="100" y="80"/>
                </a:lnTo>
                <a:lnTo>
                  <a:pt x="98" y="80"/>
                </a:lnTo>
                <a:lnTo>
                  <a:pt x="98" y="82"/>
                </a:lnTo>
                <a:lnTo>
                  <a:pt x="98" y="84"/>
                </a:lnTo>
                <a:lnTo>
                  <a:pt x="100" y="84"/>
                </a:lnTo>
                <a:lnTo>
                  <a:pt x="102" y="82"/>
                </a:lnTo>
                <a:lnTo>
                  <a:pt x="104" y="80"/>
                </a:lnTo>
                <a:lnTo>
                  <a:pt x="106" y="78"/>
                </a:lnTo>
                <a:lnTo>
                  <a:pt x="108" y="78"/>
                </a:lnTo>
                <a:lnTo>
                  <a:pt x="106" y="80"/>
                </a:lnTo>
                <a:lnTo>
                  <a:pt x="106" y="82"/>
                </a:lnTo>
                <a:lnTo>
                  <a:pt x="106" y="84"/>
                </a:lnTo>
                <a:lnTo>
                  <a:pt x="104" y="86"/>
                </a:lnTo>
                <a:lnTo>
                  <a:pt x="104" y="88"/>
                </a:lnTo>
                <a:lnTo>
                  <a:pt x="102" y="90"/>
                </a:lnTo>
                <a:lnTo>
                  <a:pt x="100" y="90"/>
                </a:lnTo>
                <a:lnTo>
                  <a:pt x="100" y="92"/>
                </a:lnTo>
                <a:lnTo>
                  <a:pt x="100" y="94"/>
                </a:lnTo>
                <a:lnTo>
                  <a:pt x="98" y="96"/>
                </a:lnTo>
                <a:lnTo>
                  <a:pt x="96" y="98"/>
                </a:lnTo>
                <a:lnTo>
                  <a:pt x="94" y="100"/>
                </a:lnTo>
                <a:lnTo>
                  <a:pt x="92" y="100"/>
                </a:lnTo>
                <a:lnTo>
                  <a:pt x="90" y="100"/>
                </a:lnTo>
                <a:lnTo>
                  <a:pt x="86" y="102"/>
                </a:lnTo>
                <a:lnTo>
                  <a:pt x="86" y="100"/>
                </a:lnTo>
                <a:lnTo>
                  <a:pt x="86" y="98"/>
                </a:lnTo>
                <a:lnTo>
                  <a:pt x="88" y="96"/>
                </a:lnTo>
                <a:lnTo>
                  <a:pt x="86" y="98"/>
                </a:lnTo>
                <a:lnTo>
                  <a:pt x="88" y="96"/>
                </a:lnTo>
                <a:lnTo>
                  <a:pt x="90" y="94"/>
                </a:lnTo>
                <a:lnTo>
                  <a:pt x="88" y="94"/>
                </a:lnTo>
                <a:lnTo>
                  <a:pt x="88" y="92"/>
                </a:lnTo>
                <a:lnTo>
                  <a:pt x="90" y="90"/>
                </a:lnTo>
                <a:lnTo>
                  <a:pt x="88" y="90"/>
                </a:lnTo>
                <a:lnTo>
                  <a:pt x="86" y="92"/>
                </a:lnTo>
                <a:lnTo>
                  <a:pt x="84" y="94"/>
                </a:lnTo>
                <a:lnTo>
                  <a:pt x="82" y="96"/>
                </a:lnTo>
                <a:lnTo>
                  <a:pt x="80" y="98"/>
                </a:lnTo>
                <a:lnTo>
                  <a:pt x="78" y="96"/>
                </a:lnTo>
                <a:lnTo>
                  <a:pt x="78" y="94"/>
                </a:lnTo>
                <a:lnTo>
                  <a:pt x="80" y="94"/>
                </a:lnTo>
                <a:lnTo>
                  <a:pt x="80" y="92"/>
                </a:lnTo>
                <a:lnTo>
                  <a:pt x="82" y="90"/>
                </a:lnTo>
                <a:lnTo>
                  <a:pt x="84" y="88"/>
                </a:lnTo>
                <a:lnTo>
                  <a:pt x="84" y="86"/>
                </a:lnTo>
                <a:lnTo>
                  <a:pt x="86" y="86"/>
                </a:lnTo>
                <a:lnTo>
                  <a:pt x="88" y="84"/>
                </a:lnTo>
                <a:lnTo>
                  <a:pt x="86" y="84"/>
                </a:lnTo>
                <a:lnTo>
                  <a:pt x="88" y="82"/>
                </a:lnTo>
                <a:lnTo>
                  <a:pt x="86" y="80"/>
                </a:lnTo>
                <a:lnTo>
                  <a:pt x="86" y="78"/>
                </a:lnTo>
                <a:lnTo>
                  <a:pt x="86" y="76"/>
                </a:lnTo>
                <a:lnTo>
                  <a:pt x="84" y="76"/>
                </a:lnTo>
                <a:lnTo>
                  <a:pt x="84" y="78"/>
                </a:lnTo>
                <a:lnTo>
                  <a:pt x="82" y="80"/>
                </a:lnTo>
                <a:lnTo>
                  <a:pt x="80" y="80"/>
                </a:lnTo>
                <a:lnTo>
                  <a:pt x="78" y="82"/>
                </a:lnTo>
                <a:lnTo>
                  <a:pt x="78" y="84"/>
                </a:lnTo>
                <a:lnTo>
                  <a:pt x="76" y="86"/>
                </a:lnTo>
                <a:lnTo>
                  <a:pt x="74" y="86"/>
                </a:lnTo>
                <a:lnTo>
                  <a:pt x="76" y="84"/>
                </a:lnTo>
                <a:lnTo>
                  <a:pt x="78" y="82"/>
                </a:lnTo>
                <a:lnTo>
                  <a:pt x="76" y="84"/>
                </a:lnTo>
                <a:lnTo>
                  <a:pt x="74" y="86"/>
                </a:lnTo>
                <a:lnTo>
                  <a:pt x="72" y="86"/>
                </a:lnTo>
                <a:lnTo>
                  <a:pt x="70" y="86"/>
                </a:lnTo>
                <a:lnTo>
                  <a:pt x="68" y="86"/>
                </a:lnTo>
                <a:lnTo>
                  <a:pt x="66" y="88"/>
                </a:lnTo>
                <a:lnTo>
                  <a:pt x="66" y="90"/>
                </a:lnTo>
                <a:lnTo>
                  <a:pt x="64" y="92"/>
                </a:lnTo>
                <a:lnTo>
                  <a:pt x="62" y="92"/>
                </a:lnTo>
                <a:lnTo>
                  <a:pt x="62" y="94"/>
                </a:lnTo>
                <a:lnTo>
                  <a:pt x="60" y="96"/>
                </a:lnTo>
                <a:lnTo>
                  <a:pt x="58" y="96"/>
                </a:lnTo>
                <a:lnTo>
                  <a:pt x="56" y="94"/>
                </a:lnTo>
                <a:lnTo>
                  <a:pt x="54" y="96"/>
                </a:lnTo>
                <a:lnTo>
                  <a:pt x="50" y="96"/>
                </a:lnTo>
                <a:lnTo>
                  <a:pt x="50" y="94"/>
                </a:lnTo>
                <a:lnTo>
                  <a:pt x="52" y="92"/>
                </a:lnTo>
                <a:lnTo>
                  <a:pt x="54" y="92"/>
                </a:lnTo>
                <a:lnTo>
                  <a:pt x="56" y="90"/>
                </a:lnTo>
                <a:lnTo>
                  <a:pt x="58" y="90"/>
                </a:lnTo>
                <a:lnTo>
                  <a:pt x="60" y="88"/>
                </a:lnTo>
                <a:lnTo>
                  <a:pt x="62" y="88"/>
                </a:lnTo>
                <a:lnTo>
                  <a:pt x="64" y="86"/>
                </a:lnTo>
                <a:lnTo>
                  <a:pt x="64" y="84"/>
                </a:lnTo>
                <a:lnTo>
                  <a:pt x="66" y="84"/>
                </a:lnTo>
                <a:lnTo>
                  <a:pt x="68" y="84"/>
                </a:lnTo>
                <a:lnTo>
                  <a:pt x="70" y="82"/>
                </a:lnTo>
                <a:lnTo>
                  <a:pt x="72" y="80"/>
                </a:lnTo>
                <a:lnTo>
                  <a:pt x="74" y="80"/>
                </a:lnTo>
                <a:lnTo>
                  <a:pt x="72" y="80"/>
                </a:lnTo>
                <a:lnTo>
                  <a:pt x="70" y="80"/>
                </a:lnTo>
                <a:lnTo>
                  <a:pt x="68" y="82"/>
                </a:lnTo>
                <a:lnTo>
                  <a:pt x="70" y="80"/>
                </a:lnTo>
                <a:lnTo>
                  <a:pt x="72" y="78"/>
                </a:lnTo>
                <a:lnTo>
                  <a:pt x="70" y="78"/>
                </a:lnTo>
                <a:lnTo>
                  <a:pt x="68" y="80"/>
                </a:lnTo>
                <a:lnTo>
                  <a:pt x="66" y="80"/>
                </a:lnTo>
                <a:lnTo>
                  <a:pt x="64" y="80"/>
                </a:lnTo>
                <a:lnTo>
                  <a:pt x="62" y="80"/>
                </a:lnTo>
                <a:lnTo>
                  <a:pt x="62" y="82"/>
                </a:lnTo>
                <a:lnTo>
                  <a:pt x="62" y="84"/>
                </a:lnTo>
                <a:lnTo>
                  <a:pt x="60" y="84"/>
                </a:lnTo>
                <a:lnTo>
                  <a:pt x="58" y="86"/>
                </a:lnTo>
                <a:lnTo>
                  <a:pt x="58" y="84"/>
                </a:lnTo>
                <a:lnTo>
                  <a:pt x="56" y="84"/>
                </a:lnTo>
                <a:lnTo>
                  <a:pt x="54" y="84"/>
                </a:lnTo>
                <a:lnTo>
                  <a:pt x="56" y="82"/>
                </a:lnTo>
                <a:lnTo>
                  <a:pt x="54" y="82"/>
                </a:lnTo>
                <a:lnTo>
                  <a:pt x="52" y="84"/>
                </a:lnTo>
                <a:lnTo>
                  <a:pt x="50" y="84"/>
                </a:lnTo>
                <a:lnTo>
                  <a:pt x="52" y="82"/>
                </a:lnTo>
                <a:lnTo>
                  <a:pt x="54" y="82"/>
                </a:lnTo>
                <a:lnTo>
                  <a:pt x="56" y="80"/>
                </a:lnTo>
                <a:lnTo>
                  <a:pt x="58" y="80"/>
                </a:lnTo>
                <a:lnTo>
                  <a:pt x="56" y="80"/>
                </a:lnTo>
                <a:lnTo>
                  <a:pt x="56" y="78"/>
                </a:lnTo>
                <a:lnTo>
                  <a:pt x="58" y="78"/>
                </a:lnTo>
                <a:lnTo>
                  <a:pt x="58" y="76"/>
                </a:lnTo>
                <a:lnTo>
                  <a:pt x="56" y="78"/>
                </a:lnTo>
                <a:lnTo>
                  <a:pt x="54" y="78"/>
                </a:lnTo>
                <a:lnTo>
                  <a:pt x="52" y="76"/>
                </a:lnTo>
                <a:lnTo>
                  <a:pt x="52" y="78"/>
                </a:lnTo>
                <a:lnTo>
                  <a:pt x="50" y="80"/>
                </a:lnTo>
                <a:lnTo>
                  <a:pt x="48" y="80"/>
                </a:lnTo>
                <a:lnTo>
                  <a:pt x="48" y="78"/>
                </a:lnTo>
                <a:lnTo>
                  <a:pt x="48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6" y="82"/>
                </a:lnTo>
                <a:lnTo>
                  <a:pt x="34" y="82"/>
                </a:lnTo>
                <a:lnTo>
                  <a:pt x="32" y="82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6" y="82"/>
                </a:lnTo>
                <a:lnTo>
                  <a:pt x="24" y="80"/>
                </a:lnTo>
                <a:lnTo>
                  <a:pt x="22" y="80"/>
                </a:lnTo>
                <a:lnTo>
                  <a:pt x="20" y="80"/>
                </a:lnTo>
                <a:lnTo>
                  <a:pt x="18" y="80"/>
                </a:lnTo>
                <a:lnTo>
                  <a:pt x="16" y="80"/>
                </a:lnTo>
                <a:lnTo>
                  <a:pt x="16" y="78"/>
                </a:lnTo>
                <a:lnTo>
                  <a:pt x="16" y="80"/>
                </a:lnTo>
                <a:lnTo>
                  <a:pt x="14" y="8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3" name="Freeform 2452"/>
          <p:cNvSpPr>
            <a:spLocks/>
          </p:cNvSpPr>
          <p:nvPr/>
        </p:nvSpPr>
        <p:spPr bwMode="auto">
          <a:xfrm>
            <a:off x="2724150" y="2246314"/>
            <a:ext cx="171450" cy="161925"/>
          </a:xfrm>
          <a:custGeom>
            <a:avLst/>
            <a:gdLst>
              <a:gd name="T0" fmla="*/ 5040313 w 108"/>
              <a:gd name="T1" fmla="*/ 206652813 h 102"/>
              <a:gd name="T2" fmla="*/ 25201563 w 108"/>
              <a:gd name="T3" fmla="*/ 176410938 h 102"/>
              <a:gd name="T4" fmla="*/ 55443438 w 108"/>
              <a:gd name="T5" fmla="*/ 156249688 h 102"/>
              <a:gd name="T6" fmla="*/ 20161250 w 108"/>
              <a:gd name="T7" fmla="*/ 156249688 h 102"/>
              <a:gd name="T8" fmla="*/ 45362813 w 108"/>
              <a:gd name="T9" fmla="*/ 151209375 h 102"/>
              <a:gd name="T10" fmla="*/ 80645000 w 108"/>
              <a:gd name="T11" fmla="*/ 136088438 h 102"/>
              <a:gd name="T12" fmla="*/ 80645000 w 108"/>
              <a:gd name="T13" fmla="*/ 120967500 h 102"/>
              <a:gd name="T14" fmla="*/ 95765938 w 108"/>
              <a:gd name="T15" fmla="*/ 105846563 h 102"/>
              <a:gd name="T16" fmla="*/ 120967500 w 108"/>
              <a:gd name="T17" fmla="*/ 70564375 h 102"/>
              <a:gd name="T18" fmla="*/ 151209375 w 108"/>
              <a:gd name="T19" fmla="*/ 40322500 h 102"/>
              <a:gd name="T20" fmla="*/ 186491563 w 108"/>
              <a:gd name="T21" fmla="*/ 10080625 h 102"/>
              <a:gd name="T22" fmla="*/ 216733438 w 108"/>
              <a:gd name="T23" fmla="*/ 5040313 h 102"/>
              <a:gd name="T24" fmla="*/ 206652813 w 108"/>
              <a:gd name="T25" fmla="*/ 15120938 h 102"/>
              <a:gd name="T26" fmla="*/ 201612500 w 108"/>
              <a:gd name="T27" fmla="*/ 35282188 h 102"/>
              <a:gd name="T28" fmla="*/ 171370625 w 108"/>
              <a:gd name="T29" fmla="*/ 60483750 h 102"/>
              <a:gd name="T30" fmla="*/ 141128750 w 108"/>
              <a:gd name="T31" fmla="*/ 90725625 h 102"/>
              <a:gd name="T32" fmla="*/ 161290000 w 108"/>
              <a:gd name="T33" fmla="*/ 85685313 h 102"/>
              <a:gd name="T34" fmla="*/ 181451250 w 108"/>
              <a:gd name="T35" fmla="*/ 80645000 h 102"/>
              <a:gd name="T36" fmla="*/ 191531875 w 108"/>
              <a:gd name="T37" fmla="*/ 90725625 h 102"/>
              <a:gd name="T38" fmla="*/ 171370625 w 108"/>
              <a:gd name="T39" fmla="*/ 95765938 h 102"/>
              <a:gd name="T40" fmla="*/ 176410938 w 108"/>
              <a:gd name="T41" fmla="*/ 105846563 h 102"/>
              <a:gd name="T42" fmla="*/ 191531875 w 108"/>
              <a:gd name="T43" fmla="*/ 115927188 h 102"/>
              <a:gd name="T44" fmla="*/ 186491563 w 108"/>
              <a:gd name="T45" fmla="*/ 126007813 h 102"/>
              <a:gd name="T46" fmla="*/ 201612500 w 108"/>
              <a:gd name="T47" fmla="*/ 120967500 h 102"/>
              <a:gd name="T48" fmla="*/ 226814063 w 108"/>
              <a:gd name="T49" fmla="*/ 105846563 h 102"/>
              <a:gd name="T50" fmla="*/ 246975313 w 108"/>
              <a:gd name="T51" fmla="*/ 110886875 h 102"/>
              <a:gd name="T52" fmla="*/ 252015625 w 108"/>
              <a:gd name="T53" fmla="*/ 131048125 h 102"/>
              <a:gd name="T54" fmla="*/ 241935000 w 108"/>
              <a:gd name="T55" fmla="*/ 141128750 h 102"/>
              <a:gd name="T56" fmla="*/ 246975313 w 108"/>
              <a:gd name="T57" fmla="*/ 146169063 h 102"/>
              <a:gd name="T58" fmla="*/ 221773750 w 108"/>
              <a:gd name="T59" fmla="*/ 166330313 h 102"/>
              <a:gd name="T60" fmla="*/ 246975313 w 108"/>
              <a:gd name="T61" fmla="*/ 161290000 h 102"/>
              <a:gd name="T62" fmla="*/ 267136563 w 108"/>
              <a:gd name="T63" fmla="*/ 161290000 h 102"/>
              <a:gd name="T64" fmla="*/ 236894688 w 108"/>
              <a:gd name="T65" fmla="*/ 176410938 h 102"/>
              <a:gd name="T66" fmla="*/ 236894688 w 108"/>
              <a:gd name="T67" fmla="*/ 181451250 h 102"/>
              <a:gd name="T68" fmla="*/ 226814063 w 108"/>
              <a:gd name="T69" fmla="*/ 206652813 h 102"/>
              <a:gd name="T70" fmla="*/ 257055938 w 108"/>
              <a:gd name="T71" fmla="*/ 181451250 h 102"/>
              <a:gd name="T72" fmla="*/ 252015625 w 108"/>
              <a:gd name="T73" fmla="*/ 201612500 h 102"/>
              <a:gd name="T74" fmla="*/ 267136563 w 108"/>
              <a:gd name="T75" fmla="*/ 196572188 h 102"/>
              <a:gd name="T76" fmla="*/ 257055938 w 108"/>
              <a:gd name="T77" fmla="*/ 226814063 h 102"/>
              <a:gd name="T78" fmla="*/ 231854375 w 108"/>
              <a:gd name="T79" fmla="*/ 252015625 h 102"/>
              <a:gd name="T80" fmla="*/ 226814063 w 108"/>
              <a:gd name="T81" fmla="*/ 236894688 h 102"/>
              <a:gd name="T82" fmla="*/ 206652813 w 108"/>
              <a:gd name="T83" fmla="*/ 241935000 h 102"/>
              <a:gd name="T84" fmla="*/ 211693125 w 108"/>
              <a:gd name="T85" fmla="*/ 221773750 h 102"/>
              <a:gd name="T86" fmla="*/ 216733438 w 108"/>
              <a:gd name="T87" fmla="*/ 191531875 h 102"/>
              <a:gd name="T88" fmla="*/ 186491563 w 108"/>
              <a:gd name="T89" fmla="*/ 216733438 h 102"/>
              <a:gd name="T90" fmla="*/ 166330313 w 108"/>
              <a:gd name="T91" fmla="*/ 221773750 h 102"/>
              <a:gd name="T92" fmla="*/ 136088438 w 108"/>
              <a:gd name="T93" fmla="*/ 241935000 h 102"/>
              <a:gd name="T94" fmla="*/ 146169063 w 108"/>
              <a:gd name="T95" fmla="*/ 226814063 h 102"/>
              <a:gd name="T96" fmla="*/ 176410938 w 108"/>
              <a:gd name="T97" fmla="*/ 206652813 h 102"/>
              <a:gd name="T98" fmla="*/ 176410938 w 108"/>
              <a:gd name="T99" fmla="*/ 196572188 h 102"/>
              <a:gd name="T100" fmla="*/ 146169063 w 108"/>
              <a:gd name="T101" fmla="*/ 216733438 h 102"/>
              <a:gd name="T102" fmla="*/ 131048125 w 108"/>
              <a:gd name="T103" fmla="*/ 206652813 h 102"/>
              <a:gd name="T104" fmla="*/ 146169063 w 108"/>
              <a:gd name="T105" fmla="*/ 191531875 h 102"/>
              <a:gd name="T106" fmla="*/ 120967500 w 108"/>
              <a:gd name="T107" fmla="*/ 196572188 h 102"/>
              <a:gd name="T108" fmla="*/ 90725625 w 108"/>
              <a:gd name="T109" fmla="*/ 206652813 h 102"/>
              <a:gd name="T110" fmla="*/ 60483750 w 108"/>
              <a:gd name="T111" fmla="*/ 201612500 h 102"/>
              <a:gd name="T112" fmla="*/ 35282188 w 108"/>
              <a:gd name="T113" fmla="*/ 201612500 h 10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08" h="102">
                <a:moveTo>
                  <a:pt x="14" y="80"/>
                </a:moveTo>
                <a:lnTo>
                  <a:pt x="12" y="80"/>
                </a:lnTo>
                <a:lnTo>
                  <a:pt x="10" y="80"/>
                </a:lnTo>
                <a:lnTo>
                  <a:pt x="8" y="82"/>
                </a:lnTo>
                <a:lnTo>
                  <a:pt x="6" y="82"/>
                </a:lnTo>
                <a:lnTo>
                  <a:pt x="4" y="82"/>
                </a:lnTo>
                <a:lnTo>
                  <a:pt x="2" y="82"/>
                </a:lnTo>
                <a:lnTo>
                  <a:pt x="0" y="80"/>
                </a:lnTo>
                <a:lnTo>
                  <a:pt x="0" y="78"/>
                </a:lnTo>
                <a:lnTo>
                  <a:pt x="0" y="76"/>
                </a:lnTo>
                <a:lnTo>
                  <a:pt x="2" y="74"/>
                </a:lnTo>
                <a:lnTo>
                  <a:pt x="4" y="72"/>
                </a:lnTo>
                <a:lnTo>
                  <a:pt x="6" y="72"/>
                </a:lnTo>
                <a:lnTo>
                  <a:pt x="10" y="70"/>
                </a:lnTo>
                <a:lnTo>
                  <a:pt x="10" y="68"/>
                </a:lnTo>
                <a:lnTo>
                  <a:pt x="12" y="68"/>
                </a:lnTo>
                <a:lnTo>
                  <a:pt x="14" y="66"/>
                </a:lnTo>
                <a:lnTo>
                  <a:pt x="16" y="66"/>
                </a:lnTo>
                <a:lnTo>
                  <a:pt x="18" y="64"/>
                </a:lnTo>
                <a:lnTo>
                  <a:pt x="20" y="64"/>
                </a:lnTo>
                <a:lnTo>
                  <a:pt x="22" y="62"/>
                </a:lnTo>
                <a:lnTo>
                  <a:pt x="20" y="62"/>
                </a:lnTo>
                <a:lnTo>
                  <a:pt x="18" y="62"/>
                </a:lnTo>
                <a:lnTo>
                  <a:pt x="14" y="62"/>
                </a:lnTo>
                <a:lnTo>
                  <a:pt x="12" y="62"/>
                </a:lnTo>
                <a:lnTo>
                  <a:pt x="10" y="62"/>
                </a:lnTo>
                <a:lnTo>
                  <a:pt x="8" y="64"/>
                </a:lnTo>
                <a:lnTo>
                  <a:pt x="8" y="62"/>
                </a:lnTo>
                <a:lnTo>
                  <a:pt x="10" y="60"/>
                </a:lnTo>
                <a:lnTo>
                  <a:pt x="14" y="58"/>
                </a:lnTo>
                <a:lnTo>
                  <a:pt x="16" y="58"/>
                </a:lnTo>
                <a:lnTo>
                  <a:pt x="14" y="58"/>
                </a:lnTo>
                <a:lnTo>
                  <a:pt x="12" y="60"/>
                </a:lnTo>
                <a:lnTo>
                  <a:pt x="14" y="60"/>
                </a:lnTo>
                <a:lnTo>
                  <a:pt x="16" y="62"/>
                </a:lnTo>
                <a:lnTo>
                  <a:pt x="18" y="60"/>
                </a:lnTo>
                <a:lnTo>
                  <a:pt x="18" y="58"/>
                </a:lnTo>
                <a:lnTo>
                  <a:pt x="22" y="54"/>
                </a:lnTo>
                <a:lnTo>
                  <a:pt x="22" y="52"/>
                </a:lnTo>
                <a:lnTo>
                  <a:pt x="24" y="52"/>
                </a:lnTo>
                <a:lnTo>
                  <a:pt x="26" y="52"/>
                </a:lnTo>
                <a:lnTo>
                  <a:pt x="28" y="52"/>
                </a:lnTo>
                <a:lnTo>
                  <a:pt x="30" y="54"/>
                </a:lnTo>
                <a:lnTo>
                  <a:pt x="32" y="54"/>
                </a:lnTo>
                <a:lnTo>
                  <a:pt x="30" y="54"/>
                </a:lnTo>
                <a:lnTo>
                  <a:pt x="30" y="52"/>
                </a:lnTo>
                <a:lnTo>
                  <a:pt x="32" y="50"/>
                </a:lnTo>
                <a:lnTo>
                  <a:pt x="32" y="48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2" y="44"/>
                </a:lnTo>
                <a:lnTo>
                  <a:pt x="34" y="42"/>
                </a:lnTo>
                <a:lnTo>
                  <a:pt x="36" y="42"/>
                </a:lnTo>
                <a:lnTo>
                  <a:pt x="36" y="44"/>
                </a:lnTo>
                <a:lnTo>
                  <a:pt x="38" y="42"/>
                </a:lnTo>
                <a:lnTo>
                  <a:pt x="36" y="42"/>
                </a:lnTo>
                <a:lnTo>
                  <a:pt x="36" y="40"/>
                </a:lnTo>
                <a:lnTo>
                  <a:pt x="38" y="38"/>
                </a:lnTo>
                <a:lnTo>
                  <a:pt x="42" y="34"/>
                </a:lnTo>
                <a:lnTo>
                  <a:pt x="42" y="32"/>
                </a:lnTo>
                <a:lnTo>
                  <a:pt x="44" y="30"/>
                </a:lnTo>
                <a:lnTo>
                  <a:pt x="46" y="28"/>
                </a:lnTo>
                <a:lnTo>
                  <a:pt x="48" y="28"/>
                </a:lnTo>
                <a:lnTo>
                  <a:pt x="48" y="26"/>
                </a:lnTo>
                <a:lnTo>
                  <a:pt x="54" y="20"/>
                </a:lnTo>
                <a:lnTo>
                  <a:pt x="56" y="20"/>
                </a:lnTo>
                <a:lnTo>
                  <a:pt x="54" y="18"/>
                </a:lnTo>
                <a:lnTo>
                  <a:pt x="56" y="18"/>
                </a:lnTo>
                <a:lnTo>
                  <a:pt x="58" y="18"/>
                </a:lnTo>
                <a:lnTo>
                  <a:pt x="60" y="16"/>
                </a:lnTo>
                <a:lnTo>
                  <a:pt x="62" y="14"/>
                </a:lnTo>
                <a:lnTo>
                  <a:pt x="64" y="12"/>
                </a:lnTo>
                <a:lnTo>
                  <a:pt x="66" y="10"/>
                </a:lnTo>
                <a:lnTo>
                  <a:pt x="66" y="8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4" y="4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84" y="0"/>
                </a:lnTo>
                <a:lnTo>
                  <a:pt x="84" y="2"/>
                </a:lnTo>
                <a:lnTo>
                  <a:pt x="86" y="2"/>
                </a:lnTo>
                <a:lnTo>
                  <a:pt x="88" y="0"/>
                </a:lnTo>
                <a:lnTo>
                  <a:pt x="90" y="0"/>
                </a:lnTo>
                <a:lnTo>
                  <a:pt x="90" y="2"/>
                </a:lnTo>
                <a:lnTo>
                  <a:pt x="88" y="4"/>
                </a:lnTo>
                <a:lnTo>
                  <a:pt x="86" y="6"/>
                </a:lnTo>
                <a:lnTo>
                  <a:pt x="84" y="6"/>
                </a:lnTo>
                <a:lnTo>
                  <a:pt x="82" y="6"/>
                </a:lnTo>
                <a:lnTo>
                  <a:pt x="80" y="6"/>
                </a:lnTo>
                <a:lnTo>
                  <a:pt x="78" y="8"/>
                </a:lnTo>
                <a:lnTo>
                  <a:pt x="80" y="8"/>
                </a:lnTo>
                <a:lnTo>
                  <a:pt x="82" y="8"/>
                </a:lnTo>
                <a:lnTo>
                  <a:pt x="82" y="10"/>
                </a:lnTo>
                <a:lnTo>
                  <a:pt x="82" y="12"/>
                </a:lnTo>
                <a:lnTo>
                  <a:pt x="80" y="14"/>
                </a:lnTo>
                <a:lnTo>
                  <a:pt x="78" y="14"/>
                </a:lnTo>
                <a:lnTo>
                  <a:pt x="78" y="16"/>
                </a:lnTo>
                <a:lnTo>
                  <a:pt x="76" y="18"/>
                </a:lnTo>
                <a:lnTo>
                  <a:pt x="74" y="16"/>
                </a:lnTo>
                <a:lnTo>
                  <a:pt x="74" y="18"/>
                </a:lnTo>
                <a:lnTo>
                  <a:pt x="70" y="22"/>
                </a:lnTo>
                <a:lnTo>
                  <a:pt x="68" y="24"/>
                </a:lnTo>
                <a:lnTo>
                  <a:pt x="66" y="26"/>
                </a:lnTo>
                <a:lnTo>
                  <a:pt x="64" y="26"/>
                </a:lnTo>
                <a:lnTo>
                  <a:pt x="64" y="28"/>
                </a:lnTo>
                <a:lnTo>
                  <a:pt x="62" y="30"/>
                </a:lnTo>
                <a:lnTo>
                  <a:pt x="60" y="32"/>
                </a:lnTo>
                <a:lnTo>
                  <a:pt x="58" y="32"/>
                </a:lnTo>
                <a:lnTo>
                  <a:pt x="58" y="34"/>
                </a:lnTo>
                <a:lnTo>
                  <a:pt x="56" y="36"/>
                </a:lnTo>
                <a:lnTo>
                  <a:pt x="54" y="38"/>
                </a:lnTo>
                <a:lnTo>
                  <a:pt x="56" y="38"/>
                </a:lnTo>
                <a:lnTo>
                  <a:pt x="54" y="40"/>
                </a:lnTo>
                <a:lnTo>
                  <a:pt x="56" y="40"/>
                </a:lnTo>
                <a:lnTo>
                  <a:pt x="58" y="38"/>
                </a:lnTo>
                <a:lnTo>
                  <a:pt x="60" y="36"/>
                </a:lnTo>
                <a:lnTo>
                  <a:pt x="62" y="34"/>
                </a:lnTo>
                <a:lnTo>
                  <a:pt x="64" y="34"/>
                </a:lnTo>
                <a:lnTo>
                  <a:pt x="64" y="32"/>
                </a:lnTo>
                <a:lnTo>
                  <a:pt x="66" y="32"/>
                </a:lnTo>
                <a:lnTo>
                  <a:pt x="68" y="30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4" y="34"/>
                </a:lnTo>
                <a:lnTo>
                  <a:pt x="76" y="34"/>
                </a:lnTo>
                <a:lnTo>
                  <a:pt x="78" y="32"/>
                </a:lnTo>
                <a:lnTo>
                  <a:pt x="78" y="34"/>
                </a:lnTo>
                <a:lnTo>
                  <a:pt x="76" y="36"/>
                </a:lnTo>
                <a:lnTo>
                  <a:pt x="74" y="36"/>
                </a:lnTo>
                <a:lnTo>
                  <a:pt x="72" y="36"/>
                </a:lnTo>
                <a:lnTo>
                  <a:pt x="70" y="38"/>
                </a:lnTo>
                <a:lnTo>
                  <a:pt x="68" y="38"/>
                </a:lnTo>
                <a:lnTo>
                  <a:pt x="66" y="40"/>
                </a:lnTo>
                <a:lnTo>
                  <a:pt x="64" y="40"/>
                </a:lnTo>
                <a:lnTo>
                  <a:pt x="66" y="40"/>
                </a:lnTo>
                <a:lnTo>
                  <a:pt x="68" y="38"/>
                </a:lnTo>
                <a:lnTo>
                  <a:pt x="70" y="38"/>
                </a:lnTo>
                <a:lnTo>
                  <a:pt x="68" y="40"/>
                </a:lnTo>
                <a:lnTo>
                  <a:pt x="68" y="42"/>
                </a:lnTo>
                <a:lnTo>
                  <a:pt x="66" y="42"/>
                </a:lnTo>
                <a:lnTo>
                  <a:pt x="64" y="44"/>
                </a:lnTo>
                <a:lnTo>
                  <a:pt x="66" y="44"/>
                </a:lnTo>
                <a:lnTo>
                  <a:pt x="68" y="42"/>
                </a:lnTo>
                <a:lnTo>
                  <a:pt x="70" y="42"/>
                </a:lnTo>
                <a:lnTo>
                  <a:pt x="72" y="44"/>
                </a:lnTo>
                <a:lnTo>
                  <a:pt x="72" y="46"/>
                </a:lnTo>
                <a:lnTo>
                  <a:pt x="74" y="44"/>
                </a:lnTo>
                <a:lnTo>
                  <a:pt x="76" y="42"/>
                </a:lnTo>
                <a:lnTo>
                  <a:pt x="76" y="44"/>
                </a:lnTo>
                <a:lnTo>
                  <a:pt x="76" y="46"/>
                </a:lnTo>
                <a:lnTo>
                  <a:pt x="78" y="44"/>
                </a:lnTo>
                <a:lnTo>
                  <a:pt x="80" y="42"/>
                </a:lnTo>
                <a:lnTo>
                  <a:pt x="80" y="44"/>
                </a:lnTo>
                <a:lnTo>
                  <a:pt x="78" y="44"/>
                </a:lnTo>
                <a:lnTo>
                  <a:pt x="78" y="46"/>
                </a:lnTo>
                <a:lnTo>
                  <a:pt x="76" y="48"/>
                </a:lnTo>
                <a:lnTo>
                  <a:pt x="74" y="50"/>
                </a:lnTo>
                <a:lnTo>
                  <a:pt x="74" y="52"/>
                </a:lnTo>
                <a:lnTo>
                  <a:pt x="72" y="52"/>
                </a:lnTo>
                <a:lnTo>
                  <a:pt x="74" y="52"/>
                </a:lnTo>
                <a:lnTo>
                  <a:pt x="76" y="50"/>
                </a:lnTo>
                <a:lnTo>
                  <a:pt x="76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6"/>
                </a:lnTo>
                <a:lnTo>
                  <a:pt x="84" y="48"/>
                </a:lnTo>
                <a:lnTo>
                  <a:pt x="86" y="46"/>
                </a:lnTo>
                <a:lnTo>
                  <a:pt x="86" y="44"/>
                </a:lnTo>
                <a:lnTo>
                  <a:pt x="88" y="44"/>
                </a:lnTo>
                <a:lnTo>
                  <a:pt x="90" y="42"/>
                </a:lnTo>
                <a:lnTo>
                  <a:pt x="90" y="44"/>
                </a:lnTo>
                <a:lnTo>
                  <a:pt x="90" y="46"/>
                </a:lnTo>
                <a:lnTo>
                  <a:pt x="88" y="48"/>
                </a:lnTo>
                <a:lnTo>
                  <a:pt x="90" y="46"/>
                </a:lnTo>
                <a:lnTo>
                  <a:pt x="92" y="44"/>
                </a:lnTo>
                <a:lnTo>
                  <a:pt x="96" y="44"/>
                </a:lnTo>
                <a:lnTo>
                  <a:pt x="98" y="44"/>
                </a:lnTo>
                <a:lnTo>
                  <a:pt x="100" y="44"/>
                </a:lnTo>
                <a:lnTo>
                  <a:pt x="102" y="46"/>
                </a:lnTo>
                <a:lnTo>
                  <a:pt x="104" y="48"/>
                </a:lnTo>
                <a:lnTo>
                  <a:pt x="106" y="48"/>
                </a:lnTo>
                <a:lnTo>
                  <a:pt x="104" y="50"/>
                </a:lnTo>
                <a:lnTo>
                  <a:pt x="102" y="50"/>
                </a:lnTo>
                <a:lnTo>
                  <a:pt x="100" y="52"/>
                </a:lnTo>
                <a:lnTo>
                  <a:pt x="98" y="52"/>
                </a:lnTo>
                <a:lnTo>
                  <a:pt x="96" y="54"/>
                </a:lnTo>
                <a:lnTo>
                  <a:pt x="94" y="54"/>
                </a:lnTo>
                <a:lnTo>
                  <a:pt x="92" y="56"/>
                </a:lnTo>
                <a:lnTo>
                  <a:pt x="94" y="56"/>
                </a:lnTo>
                <a:lnTo>
                  <a:pt x="96" y="56"/>
                </a:lnTo>
                <a:lnTo>
                  <a:pt x="96" y="58"/>
                </a:lnTo>
                <a:lnTo>
                  <a:pt x="94" y="58"/>
                </a:lnTo>
                <a:lnTo>
                  <a:pt x="94" y="60"/>
                </a:lnTo>
                <a:lnTo>
                  <a:pt x="96" y="60"/>
                </a:lnTo>
                <a:lnTo>
                  <a:pt x="96" y="58"/>
                </a:lnTo>
                <a:lnTo>
                  <a:pt x="96" y="60"/>
                </a:lnTo>
                <a:lnTo>
                  <a:pt x="98" y="58"/>
                </a:lnTo>
                <a:lnTo>
                  <a:pt x="96" y="60"/>
                </a:lnTo>
                <a:lnTo>
                  <a:pt x="96" y="62"/>
                </a:lnTo>
                <a:lnTo>
                  <a:pt x="94" y="62"/>
                </a:lnTo>
                <a:lnTo>
                  <a:pt x="94" y="64"/>
                </a:lnTo>
                <a:lnTo>
                  <a:pt x="92" y="64"/>
                </a:lnTo>
                <a:lnTo>
                  <a:pt x="90" y="64"/>
                </a:lnTo>
                <a:lnTo>
                  <a:pt x="88" y="66"/>
                </a:lnTo>
                <a:lnTo>
                  <a:pt x="90" y="64"/>
                </a:lnTo>
                <a:lnTo>
                  <a:pt x="92" y="64"/>
                </a:lnTo>
                <a:lnTo>
                  <a:pt x="94" y="64"/>
                </a:lnTo>
                <a:lnTo>
                  <a:pt x="92" y="66"/>
                </a:lnTo>
                <a:lnTo>
                  <a:pt x="94" y="64"/>
                </a:lnTo>
                <a:lnTo>
                  <a:pt x="96" y="62"/>
                </a:lnTo>
                <a:lnTo>
                  <a:pt x="96" y="64"/>
                </a:lnTo>
                <a:lnTo>
                  <a:pt x="98" y="64"/>
                </a:lnTo>
                <a:lnTo>
                  <a:pt x="100" y="64"/>
                </a:lnTo>
                <a:lnTo>
                  <a:pt x="100" y="62"/>
                </a:lnTo>
                <a:lnTo>
                  <a:pt x="102" y="60"/>
                </a:lnTo>
                <a:lnTo>
                  <a:pt x="104" y="62"/>
                </a:lnTo>
                <a:lnTo>
                  <a:pt x="106" y="62"/>
                </a:lnTo>
                <a:lnTo>
                  <a:pt x="106" y="60"/>
                </a:lnTo>
                <a:lnTo>
                  <a:pt x="108" y="62"/>
                </a:lnTo>
                <a:lnTo>
                  <a:pt x="106" y="64"/>
                </a:lnTo>
                <a:lnTo>
                  <a:pt x="104" y="66"/>
                </a:lnTo>
                <a:lnTo>
                  <a:pt x="102" y="66"/>
                </a:lnTo>
                <a:lnTo>
                  <a:pt x="100" y="66"/>
                </a:lnTo>
                <a:lnTo>
                  <a:pt x="98" y="68"/>
                </a:lnTo>
                <a:lnTo>
                  <a:pt x="96" y="68"/>
                </a:lnTo>
                <a:lnTo>
                  <a:pt x="96" y="70"/>
                </a:lnTo>
                <a:lnTo>
                  <a:pt x="94" y="70"/>
                </a:lnTo>
                <a:lnTo>
                  <a:pt x="92" y="68"/>
                </a:lnTo>
                <a:lnTo>
                  <a:pt x="90" y="70"/>
                </a:lnTo>
                <a:lnTo>
                  <a:pt x="92" y="72"/>
                </a:lnTo>
                <a:lnTo>
                  <a:pt x="94" y="72"/>
                </a:lnTo>
                <a:lnTo>
                  <a:pt x="92" y="72"/>
                </a:lnTo>
                <a:lnTo>
                  <a:pt x="90" y="72"/>
                </a:lnTo>
                <a:lnTo>
                  <a:pt x="92" y="72"/>
                </a:lnTo>
                <a:lnTo>
                  <a:pt x="94" y="72"/>
                </a:lnTo>
                <a:lnTo>
                  <a:pt x="94" y="74"/>
                </a:lnTo>
                <a:lnTo>
                  <a:pt x="92" y="76"/>
                </a:lnTo>
                <a:lnTo>
                  <a:pt x="90" y="76"/>
                </a:lnTo>
                <a:lnTo>
                  <a:pt x="88" y="78"/>
                </a:lnTo>
                <a:lnTo>
                  <a:pt x="88" y="80"/>
                </a:lnTo>
                <a:lnTo>
                  <a:pt x="90" y="80"/>
                </a:lnTo>
                <a:lnTo>
                  <a:pt x="90" y="82"/>
                </a:lnTo>
                <a:lnTo>
                  <a:pt x="92" y="82"/>
                </a:lnTo>
                <a:lnTo>
                  <a:pt x="92" y="80"/>
                </a:lnTo>
                <a:lnTo>
                  <a:pt x="94" y="80"/>
                </a:lnTo>
                <a:lnTo>
                  <a:pt x="96" y="78"/>
                </a:lnTo>
                <a:lnTo>
                  <a:pt x="96" y="76"/>
                </a:lnTo>
                <a:lnTo>
                  <a:pt x="100" y="72"/>
                </a:lnTo>
                <a:lnTo>
                  <a:pt x="102" y="72"/>
                </a:lnTo>
                <a:lnTo>
                  <a:pt x="104" y="72"/>
                </a:lnTo>
                <a:lnTo>
                  <a:pt x="106" y="70"/>
                </a:lnTo>
                <a:lnTo>
                  <a:pt x="108" y="70"/>
                </a:lnTo>
                <a:lnTo>
                  <a:pt x="106" y="72"/>
                </a:lnTo>
                <a:lnTo>
                  <a:pt x="104" y="74"/>
                </a:lnTo>
                <a:lnTo>
                  <a:pt x="102" y="76"/>
                </a:lnTo>
                <a:lnTo>
                  <a:pt x="100" y="78"/>
                </a:lnTo>
                <a:lnTo>
                  <a:pt x="100" y="80"/>
                </a:lnTo>
                <a:lnTo>
                  <a:pt x="98" y="80"/>
                </a:lnTo>
                <a:lnTo>
                  <a:pt x="98" y="82"/>
                </a:lnTo>
                <a:lnTo>
                  <a:pt x="98" y="84"/>
                </a:lnTo>
                <a:lnTo>
                  <a:pt x="100" y="84"/>
                </a:lnTo>
                <a:lnTo>
                  <a:pt x="102" y="82"/>
                </a:lnTo>
                <a:lnTo>
                  <a:pt x="104" y="80"/>
                </a:lnTo>
                <a:lnTo>
                  <a:pt x="106" y="78"/>
                </a:lnTo>
                <a:lnTo>
                  <a:pt x="108" y="78"/>
                </a:lnTo>
                <a:lnTo>
                  <a:pt x="106" y="80"/>
                </a:lnTo>
                <a:lnTo>
                  <a:pt x="106" y="82"/>
                </a:lnTo>
                <a:lnTo>
                  <a:pt x="106" y="84"/>
                </a:lnTo>
                <a:lnTo>
                  <a:pt x="104" y="86"/>
                </a:lnTo>
                <a:lnTo>
                  <a:pt x="104" y="88"/>
                </a:lnTo>
                <a:lnTo>
                  <a:pt x="102" y="90"/>
                </a:lnTo>
                <a:lnTo>
                  <a:pt x="100" y="90"/>
                </a:lnTo>
                <a:lnTo>
                  <a:pt x="100" y="92"/>
                </a:lnTo>
                <a:lnTo>
                  <a:pt x="100" y="94"/>
                </a:lnTo>
                <a:lnTo>
                  <a:pt x="98" y="96"/>
                </a:lnTo>
                <a:lnTo>
                  <a:pt x="96" y="98"/>
                </a:lnTo>
                <a:lnTo>
                  <a:pt x="94" y="100"/>
                </a:lnTo>
                <a:lnTo>
                  <a:pt x="92" y="100"/>
                </a:lnTo>
                <a:lnTo>
                  <a:pt x="90" y="100"/>
                </a:lnTo>
                <a:lnTo>
                  <a:pt x="86" y="102"/>
                </a:lnTo>
                <a:lnTo>
                  <a:pt x="86" y="100"/>
                </a:lnTo>
                <a:lnTo>
                  <a:pt x="86" y="98"/>
                </a:lnTo>
                <a:lnTo>
                  <a:pt x="88" y="96"/>
                </a:lnTo>
                <a:lnTo>
                  <a:pt x="86" y="98"/>
                </a:lnTo>
                <a:lnTo>
                  <a:pt x="88" y="96"/>
                </a:lnTo>
                <a:lnTo>
                  <a:pt x="90" y="94"/>
                </a:lnTo>
                <a:lnTo>
                  <a:pt x="88" y="94"/>
                </a:lnTo>
                <a:lnTo>
                  <a:pt x="88" y="92"/>
                </a:lnTo>
                <a:lnTo>
                  <a:pt x="90" y="90"/>
                </a:lnTo>
                <a:lnTo>
                  <a:pt x="88" y="90"/>
                </a:lnTo>
                <a:lnTo>
                  <a:pt x="86" y="92"/>
                </a:lnTo>
                <a:lnTo>
                  <a:pt x="84" y="94"/>
                </a:lnTo>
                <a:lnTo>
                  <a:pt x="82" y="96"/>
                </a:lnTo>
                <a:lnTo>
                  <a:pt x="80" y="98"/>
                </a:lnTo>
                <a:lnTo>
                  <a:pt x="78" y="96"/>
                </a:lnTo>
                <a:lnTo>
                  <a:pt x="78" y="94"/>
                </a:lnTo>
                <a:lnTo>
                  <a:pt x="80" y="94"/>
                </a:lnTo>
                <a:lnTo>
                  <a:pt x="80" y="92"/>
                </a:lnTo>
                <a:lnTo>
                  <a:pt x="82" y="90"/>
                </a:lnTo>
                <a:lnTo>
                  <a:pt x="84" y="88"/>
                </a:lnTo>
                <a:lnTo>
                  <a:pt x="84" y="86"/>
                </a:lnTo>
                <a:lnTo>
                  <a:pt x="86" y="86"/>
                </a:lnTo>
                <a:lnTo>
                  <a:pt x="88" y="84"/>
                </a:lnTo>
                <a:lnTo>
                  <a:pt x="86" y="84"/>
                </a:lnTo>
                <a:lnTo>
                  <a:pt x="88" y="82"/>
                </a:lnTo>
                <a:lnTo>
                  <a:pt x="86" y="80"/>
                </a:lnTo>
                <a:lnTo>
                  <a:pt x="86" y="78"/>
                </a:lnTo>
                <a:lnTo>
                  <a:pt x="86" y="76"/>
                </a:lnTo>
                <a:lnTo>
                  <a:pt x="84" y="76"/>
                </a:lnTo>
                <a:lnTo>
                  <a:pt x="84" y="78"/>
                </a:lnTo>
                <a:lnTo>
                  <a:pt x="82" y="80"/>
                </a:lnTo>
                <a:lnTo>
                  <a:pt x="80" y="80"/>
                </a:lnTo>
                <a:lnTo>
                  <a:pt x="78" y="82"/>
                </a:lnTo>
                <a:lnTo>
                  <a:pt x="78" y="84"/>
                </a:lnTo>
                <a:lnTo>
                  <a:pt x="76" y="86"/>
                </a:lnTo>
                <a:lnTo>
                  <a:pt x="74" y="86"/>
                </a:lnTo>
                <a:lnTo>
                  <a:pt x="76" y="84"/>
                </a:lnTo>
                <a:lnTo>
                  <a:pt x="78" y="82"/>
                </a:lnTo>
                <a:lnTo>
                  <a:pt x="76" y="84"/>
                </a:lnTo>
                <a:lnTo>
                  <a:pt x="74" y="86"/>
                </a:lnTo>
                <a:lnTo>
                  <a:pt x="72" y="86"/>
                </a:lnTo>
                <a:lnTo>
                  <a:pt x="70" y="86"/>
                </a:lnTo>
                <a:lnTo>
                  <a:pt x="68" y="86"/>
                </a:lnTo>
                <a:lnTo>
                  <a:pt x="66" y="88"/>
                </a:lnTo>
                <a:lnTo>
                  <a:pt x="66" y="90"/>
                </a:lnTo>
                <a:lnTo>
                  <a:pt x="64" y="92"/>
                </a:lnTo>
                <a:lnTo>
                  <a:pt x="62" y="92"/>
                </a:lnTo>
                <a:lnTo>
                  <a:pt x="62" y="94"/>
                </a:lnTo>
                <a:lnTo>
                  <a:pt x="60" y="96"/>
                </a:lnTo>
                <a:lnTo>
                  <a:pt x="58" y="96"/>
                </a:lnTo>
                <a:lnTo>
                  <a:pt x="56" y="94"/>
                </a:lnTo>
                <a:lnTo>
                  <a:pt x="54" y="96"/>
                </a:lnTo>
                <a:lnTo>
                  <a:pt x="50" y="96"/>
                </a:lnTo>
                <a:lnTo>
                  <a:pt x="50" y="94"/>
                </a:lnTo>
                <a:lnTo>
                  <a:pt x="52" y="92"/>
                </a:lnTo>
                <a:lnTo>
                  <a:pt x="54" y="92"/>
                </a:lnTo>
                <a:lnTo>
                  <a:pt x="56" y="90"/>
                </a:lnTo>
                <a:lnTo>
                  <a:pt x="58" y="90"/>
                </a:lnTo>
                <a:lnTo>
                  <a:pt x="60" y="88"/>
                </a:lnTo>
                <a:lnTo>
                  <a:pt x="62" y="88"/>
                </a:lnTo>
                <a:lnTo>
                  <a:pt x="64" y="86"/>
                </a:lnTo>
                <a:lnTo>
                  <a:pt x="64" y="84"/>
                </a:lnTo>
                <a:lnTo>
                  <a:pt x="66" y="84"/>
                </a:lnTo>
                <a:lnTo>
                  <a:pt x="68" y="84"/>
                </a:lnTo>
                <a:lnTo>
                  <a:pt x="70" y="82"/>
                </a:lnTo>
                <a:lnTo>
                  <a:pt x="72" y="80"/>
                </a:lnTo>
                <a:lnTo>
                  <a:pt x="74" y="80"/>
                </a:lnTo>
                <a:lnTo>
                  <a:pt x="72" y="80"/>
                </a:lnTo>
                <a:lnTo>
                  <a:pt x="70" y="80"/>
                </a:lnTo>
                <a:lnTo>
                  <a:pt x="68" y="82"/>
                </a:lnTo>
                <a:lnTo>
                  <a:pt x="70" y="80"/>
                </a:lnTo>
                <a:lnTo>
                  <a:pt x="72" y="78"/>
                </a:lnTo>
                <a:lnTo>
                  <a:pt x="70" y="78"/>
                </a:lnTo>
                <a:lnTo>
                  <a:pt x="68" y="80"/>
                </a:lnTo>
                <a:lnTo>
                  <a:pt x="66" y="80"/>
                </a:lnTo>
                <a:lnTo>
                  <a:pt x="64" y="80"/>
                </a:lnTo>
                <a:lnTo>
                  <a:pt x="62" y="80"/>
                </a:lnTo>
                <a:lnTo>
                  <a:pt x="62" y="82"/>
                </a:lnTo>
                <a:lnTo>
                  <a:pt x="62" y="84"/>
                </a:lnTo>
                <a:lnTo>
                  <a:pt x="60" y="84"/>
                </a:lnTo>
                <a:lnTo>
                  <a:pt x="58" y="86"/>
                </a:lnTo>
                <a:lnTo>
                  <a:pt x="58" y="84"/>
                </a:lnTo>
                <a:lnTo>
                  <a:pt x="56" y="84"/>
                </a:lnTo>
                <a:lnTo>
                  <a:pt x="54" y="84"/>
                </a:lnTo>
                <a:lnTo>
                  <a:pt x="56" y="82"/>
                </a:lnTo>
                <a:lnTo>
                  <a:pt x="54" y="82"/>
                </a:lnTo>
                <a:lnTo>
                  <a:pt x="52" y="84"/>
                </a:lnTo>
                <a:lnTo>
                  <a:pt x="50" y="84"/>
                </a:lnTo>
                <a:lnTo>
                  <a:pt x="52" y="82"/>
                </a:lnTo>
                <a:lnTo>
                  <a:pt x="54" y="82"/>
                </a:lnTo>
                <a:lnTo>
                  <a:pt x="56" y="80"/>
                </a:lnTo>
                <a:lnTo>
                  <a:pt x="58" y="80"/>
                </a:lnTo>
                <a:lnTo>
                  <a:pt x="56" y="80"/>
                </a:lnTo>
                <a:lnTo>
                  <a:pt x="56" y="78"/>
                </a:lnTo>
                <a:lnTo>
                  <a:pt x="58" y="78"/>
                </a:lnTo>
                <a:lnTo>
                  <a:pt x="58" y="76"/>
                </a:lnTo>
                <a:lnTo>
                  <a:pt x="56" y="78"/>
                </a:lnTo>
                <a:lnTo>
                  <a:pt x="54" y="78"/>
                </a:lnTo>
                <a:lnTo>
                  <a:pt x="52" y="76"/>
                </a:lnTo>
                <a:lnTo>
                  <a:pt x="52" y="78"/>
                </a:lnTo>
                <a:lnTo>
                  <a:pt x="50" y="80"/>
                </a:lnTo>
                <a:lnTo>
                  <a:pt x="48" y="80"/>
                </a:lnTo>
                <a:lnTo>
                  <a:pt x="48" y="78"/>
                </a:lnTo>
                <a:lnTo>
                  <a:pt x="48" y="80"/>
                </a:lnTo>
                <a:lnTo>
                  <a:pt x="46" y="80"/>
                </a:lnTo>
                <a:lnTo>
                  <a:pt x="44" y="80"/>
                </a:lnTo>
                <a:lnTo>
                  <a:pt x="42" y="80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6" y="82"/>
                </a:lnTo>
                <a:lnTo>
                  <a:pt x="34" y="82"/>
                </a:lnTo>
                <a:lnTo>
                  <a:pt x="32" y="82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6" y="82"/>
                </a:lnTo>
                <a:lnTo>
                  <a:pt x="24" y="80"/>
                </a:lnTo>
                <a:lnTo>
                  <a:pt x="22" y="80"/>
                </a:lnTo>
                <a:lnTo>
                  <a:pt x="20" y="80"/>
                </a:lnTo>
                <a:lnTo>
                  <a:pt x="18" y="80"/>
                </a:lnTo>
                <a:lnTo>
                  <a:pt x="16" y="80"/>
                </a:lnTo>
                <a:lnTo>
                  <a:pt x="16" y="78"/>
                </a:lnTo>
                <a:lnTo>
                  <a:pt x="16" y="80"/>
                </a:lnTo>
                <a:lnTo>
                  <a:pt x="14" y="8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4" name="Freeform 2514"/>
          <p:cNvSpPr>
            <a:spLocks/>
          </p:cNvSpPr>
          <p:nvPr/>
        </p:nvSpPr>
        <p:spPr bwMode="auto">
          <a:xfrm>
            <a:off x="123826" y="2170112"/>
            <a:ext cx="60325" cy="25400"/>
          </a:xfrm>
          <a:custGeom>
            <a:avLst/>
            <a:gdLst>
              <a:gd name="T0" fmla="*/ 85685313 w 38"/>
              <a:gd name="T1" fmla="*/ 5040313 h 16"/>
              <a:gd name="T2" fmla="*/ 85685313 w 38"/>
              <a:gd name="T3" fmla="*/ 10080625 h 16"/>
              <a:gd name="T4" fmla="*/ 80645000 w 38"/>
              <a:gd name="T5" fmla="*/ 10080625 h 16"/>
              <a:gd name="T6" fmla="*/ 80645000 w 38"/>
              <a:gd name="T7" fmla="*/ 5040313 h 16"/>
              <a:gd name="T8" fmla="*/ 85685313 w 38"/>
              <a:gd name="T9" fmla="*/ 0 h 16"/>
              <a:gd name="T10" fmla="*/ 80645000 w 38"/>
              <a:gd name="T11" fmla="*/ 0 h 16"/>
              <a:gd name="T12" fmla="*/ 75604688 w 38"/>
              <a:gd name="T13" fmla="*/ 5040313 h 16"/>
              <a:gd name="T14" fmla="*/ 70564375 w 38"/>
              <a:gd name="T15" fmla="*/ 5040313 h 16"/>
              <a:gd name="T16" fmla="*/ 65524063 w 38"/>
              <a:gd name="T17" fmla="*/ 5040313 h 16"/>
              <a:gd name="T18" fmla="*/ 60483750 w 38"/>
              <a:gd name="T19" fmla="*/ 10080625 h 16"/>
              <a:gd name="T20" fmla="*/ 60483750 w 38"/>
              <a:gd name="T21" fmla="*/ 10080625 h 16"/>
              <a:gd name="T22" fmla="*/ 60483750 w 38"/>
              <a:gd name="T23" fmla="*/ 15120938 h 16"/>
              <a:gd name="T24" fmla="*/ 65524063 w 38"/>
              <a:gd name="T25" fmla="*/ 15120938 h 16"/>
              <a:gd name="T26" fmla="*/ 70564375 w 38"/>
              <a:gd name="T27" fmla="*/ 15120938 h 16"/>
              <a:gd name="T28" fmla="*/ 65524063 w 38"/>
              <a:gd name="T29" fmla="*/ 20161250 h 16"/>
              <a:gd name="T30" fmla="*/ 60483750 w 38"/>
              <a:gd name="T31" fmla="*/ 15120938 h 16"/>
              <a:gd name="T32" fmla="*/ 55443438 w 38"/>
              <a:gd name="T33" fmla="*/ 15120938 h 16"/>
              <a:gd name="T34" fmla="*/ 50403125 w 38"/>
              <a:gd name="T35" fmla="*/ 20161250 h 16"/>
              <a:gd name="T36" fmla="*/ 45362813 w 38"/>
              <a:gd name="T37" fmla="*/ 20161250 h 16"/>
              <a:gd name="T38" fmla="*/ 45362813 w 38"/>
              <a:gd name="T39" fmla="*/ 25201563 h 16"/>
              <a:gd name="T40" fmla="*/ 40322500 w 38"/>
              <a:gd name="T41" fmla="*/ 25201563 h 16"/>
              <a:gd name="T42" fmla="*/ 35282188 w 38"/>
              <a:gd name="T43" fmla="*/ 30241875 h 16"/>
              <a:gd name="T44" fmla="*/ 35282188 w 38"/>
              <a:gd name="T45" fmla="*/ 30241875 h 16"/>
              <a:gd name="T46" fmla="*/ 30241875 w 38"/>
              <a:gd name="T47" fmla="*/ 30241875 h 16"/>
              <a:gd name="T48" fmla="*/ 25201563 w 38"/>
              <a:gd name="T49" fmla="*/ 30241875 h 16"/>
              <a:gd name="T50" fmla="*/ 20161250 w 38"/>
              <a:gd name="T51" fmla="*/ 30241875 h 16"/>
              <a:gd name="T52" fmla="*/ 15120938 w 38"/>
              <a:gd name="T53" fmla="*/ 35282188 h 16"/>
              <a:gd name="T54" fmla="*/ 10080625 w 38"/>
              <a:gd name="T55" fmla="*/ 35282188 h 16"/>
              <a:gd name="T56" fmla="*/ 5040313 w 38"/>
              <a:gd name="T57" fmla="*/ 35282188 h 16"/>
              <a:gd name="T58" fmla="*/ 0 w 38"/>
              <a:gd name="T59" fmla="*/ 35282188 h 16"/>
              <a:gd name="T60" fmla="*/ 5040313 w 38"/>
              <a:gd name="T61" fmla="*/ 40322500 h 16"/>
              <a:gd name="T62" fmla="*/ 5040313 w 38"/>
              <a:gd name="T63" fmla="*/ 40322500 h 16"/>
              <a:gd name="T64" fmla="*/ 10080625 w 38"/>
              <a:gd name="T65" fmla="*/ 40322500 h 16"/>
              <a:gd name="T66" fmla="*/ 15120938 w 38"/>
              <a:gd name="T67" fmla="*/ 35282188 h 16"/>
              <a:gd name="T68" fmla="*/ 20161250 w 38"/>
              <a:gd name="T69" fmla="*/ 35282188 h 16"/>
              <a:gd name="T70" fmla="*/ 25201563 w 38"/>
              <a:gd name="T71" fmla="*/ 35282188 h 16"/>
              <a:gd name="T72" fmla="*/ 30241875 w 38"/>
              <a:gd name="T73" fmla="*/ 35282188 h 16"/>
              <a:gd name="T74" fmla="*/ 35282188 w 38"/>
              <a:gd name="T75" fmla="*/ 30241875 h 16"/>
              <a:gd name="T76" fmla="*/ 40322500 w 38"/>
              <a:gd name="T77" fmla="*/ 30241875 h 16"/>
              <a:gd name="T78" fmla="*/ 45362813 w 38"/>
              <a:gd name="T79" fmla="*/ 30241875 h 16"/>
              <a:gd name="T80" fmla="*/ 50403125 w 38"/>
              <a:gd name="T81" fmla="*/ 30241875 h 16"/>
              <a:gd name="T82" fmla="*/ 50403125 w 38"/>
              <a:gd name="T83" fmla="*/ 30241875 h 16"/>
              <a:gd name="T84" fmla="*/ 55443438 w 38"/>
              <a:gd name="T85" fmla="*/ 30241875 h 16"/>
              <a:gd name="T86" fmla="*/ 60483750 w 38"/>
              <a:gd name="T87" fmla="*/ 25201563 h 16"/>
              <a:gd name="T88" fmla="*/ 65524063 w 38"/>
              <a:gd name="T89" fmla="*/ 25201563 h 16"/>
              <a:gd name="T90" fmla="*/ 70564375 w 38"/>
              <a:gd name="T91" fmla="*/ 20161250 h 16"/>
              <a:gd name="T92" fmla="*/ 80645000 w 38"/>
              <a:gd name="T93" fmla="*/ 20161250 h 16"/>
              <a:gd name="T94" fmla="*/ 80645000 w 38"/>
              <a:gd name="T95" fmla="*/ 15120938 h 16"/>
              <a:gd name="T96" fmla="*/ 80645000 w 38"/>
              <a:gd name="T97" fmla="*/ 15120938 h 16"/>
              <a:gd name="T98" fmla="*/ 75604688 w 38"/>
              <a:gd name="T99" fmla="*/ 15120938 h 16"/>
              <a:gd name="T100" fmla="*/ 80645000 w 38"/>
              <a:gd name="T101" fmla="*/ 15120938 h 16"/>
              <a:gd name="T102" fmla="*/ 85685313 w 38"/>
              <a:gd name="T103" fmla="*/ 15120938 h 16"/>
              <a:gd name="T104" fmla="*/ 85685313 w 38"/>
              <a:gd name="T105" fmla="*/ 10080625 h 16"/>
              <a:gd name="T106" fmla="*/ 90725625 w 38"/>
              <a:gd name="T107" fmla="*/ 10080625 h 16"/>
              <a:gd name="T108" fmla="*/ 95765938 w 38"/>
              <a:gd name="T109" fmla="*/ 5040313 h 16"/>
              <a:gd name="T110" fmla="*/ 95765938 w 38"/>
              <a:gd name="T111" fmla="*/ 5040313 h 16"/>
              <a:gd name="T112" fmla="*/ 90725625 w 38"/>
              <a:gd name="T113" fmla="*/ 5040313 h 16"/>
              <a:gd name="T114" fmla="*/ 85685313 w 38"/>
              <a:gd name="T115" fmla="*/ 5040313 h 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8" h="16">
                <a:moveTo>
                  <a:pt x="34" y="2"/>
                </a:moveTo>
                <a:lnTo>
                  <a:pt x="34" y="4"/>
                </a:lnTo>
                <a:lnTo>
                  <a:pt x="32" y="4"/>
                </a:lnTo>
                <a:lnTo>
                  <a:pt x="32" y="2"/>
                </a:lnTo>
                <a:lnTo>
                  <a:pt x="34" y="0"/>
                </a:lnTo>
                <a:lnTo>
                  <a:pt x="32" y="0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4" y="6"/>
                </a:lnTo>
                <a:lnTo>
                  <a:pt x="26" y="6"/>
                </a:lnTo>
                <a:lnTo>
                  <a:pt x="28" y="6"/>
                </a:lnTo>
                <a:lnTo>
                  <a:pt x="26" y="8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8" y="8"/>
                </a:lnTo>
                <a:lnTo>
                  <a:pt x="18" y="10"/>
                </a:lnTo>
                <a:lnTo>
                  <a:pt x="16" y="10"/>
                </a:lnTo>
                <a:lnTo>
                  <a:pt x="14" y="12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4"/>
                </a:lnTo>
                <a:lnTo>
                  <a:pt x="4" y="14"/>
                </a:lnTo>
                <a:lnTo>
                  <a:pt x="2" y="14"/>
                </a:lnTo>
                <a:lnTo>
                  <a:pt x="0" y="14"/>
                </a:lnTo>
                <a:lnTo>
                  <a:pt x="2" y="16"/>
                </a:lnTo>
                <a:lnTo>
                  <a:pt x="4" y="16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2" y="14"/>
                </a:lnTo>
                <a:lnTo>
                  <a:pt x="14" y="12"/>
                </a:lnTo>
                <a:lnTo>
                  <a:pt x="16" y="12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4" y="10"/>
                </a:lnTo>
                <a:lnTo>
                  <a:pt x="26" y="10"/>
                </a:lnTo>
                <a:lnTo>
                  <a:pt x="28" y="8"/>
                </a:lnTo>
                <a:lnTo>
                  <a:pt x="32" y="8"/>
                </a:lnTo>
                <a:lnTo>
                  <a:pt x="32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4" y="4"/>
                </a:lnTo>
                <a:lnTo>
                  <a:pt x="36" y="4"/>
                </a:lnTo>
                <a:lnTo>
                  <a:pt x="38" y="2"/>
                </a:lnTo>
                <a:lnTo>
                  <a:pt x="36" y="2"/>
                </a:lnTo>
                <a:lnTo>
                  <a:pt x="3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5" name="Freeform 2515"/>
          <p:cNvSpPr>
            <a:spLocks/>
          </p:cNvSpPr>
          <p:nvPr/>
        </p:nvSpPr>
        <p:spPr bwMode="auto">
          <a:xfrm>
            <a:off x="79378" y="2185989"/>
            <a:ext cx="53975" cy="22225"/>
          </a:xfrm>
          <a:custGeom>
            <a:avLst/>
            <a:gdLst>
              <a:gd name="T0" fmla="*/ 80645000 w 34"/>
              <a:gd name="T1" fmla="*/ 5040313 h 14"/>
              <a:gd name="T2" fmla="*/ 85685313 w 34"/>
              <a:gd name="T3" fmla="*/ 0 h 14"/>
              <a:gd name="T4" fmla="*/ 85685313 w 34"/>
              <a:gd name="T5" fmla="*/ 0 h 14"/>
              <a:gd name="T6" fmla="*/ 80645000 w 34"/>
              <a:gd name="T7" fmla="*/ 0 h 14"/>
              <a:gd name="T8" fmla="*/ 75604688 w 34"/>
              <a:gd name="T9" fmla="*/ 0 h 14"/>
              <a:gd name="T10" fmla="*/ 70564375 w 34"/>
              <a:gd name="T11" fmla="*/ 0 h 14"/>
              <a:gd name="T12" fmla="*/ 65524063 w 34"/>
              <a:gd name="T13" fmla="*/ 0 h 14"/>
              <a:gd name="T14" fmla="*/ 60483750 w 34"/>
              <a:gd name="T15" fmla="*/ 5040313 h 14"/>
              <a:gd name="T16" fmla="*/ 55443438 w 34"/>
              <a:gd name="T17" fmla="*/ 5040313 h 14"/>
              <a:gd name="T18" fmla="*/ 50403125 w 34"/>
              <a:gd name="T19" fmla="*/ 10080625 h 14"/>
              <a:gd name="T20" fmla="*/ 50403125 w 34"/>
              <a:gd name="T21" fmla="*/ 15120938 h 14"/>
              <a:gd name="T22" fmla="*/ 45362813 w 34"/>
              <a:gd name="T23" fmla="*/ 15120938 h 14"/>
              <a:gd name="T24" fmla="*/ 40322500 w 34"/>
              <a:gd name="T25" fmla="*/ 15120938 h 14"/>
              <a:gd name="T26" fmla="*/ 35282188 w 34"/>
              <a:gd name="T27" fmla="*/ 15120938 h 14"/>
              <a:gd name="T28" fmla="*/ 30241875 w 34"/>
              <a:gd name="T29" fmla="*/ 20161250 h 14"/>
              <a:gd name="T30" fmla="*/ 25201563 w 34"/>
              <a:gd name="T31" fmla="*/ 20161250 h 14"/>
              <a:gd name="T32" fmla="*/ 20161250 w 34"/>
              <a:gd name="T33" fmla="*/ 25201563 h 14"/>
              <a:gd name="T34" fmla="*/ 15120938 w 34"/>
              <a:gd name="T35" fmla="*/ 25201563 h 14"/>
              <a:gd name="T36" fmla="*/ 10080625 w 34"/>
              <a:gd name="T37" fmla="*/ 30241875 h 14"/>
              <a:gd name="T38" fmla="*/ 5040313 w 34"/>
              <a:gd name="T39" fmla="*/ 30241875 h 14"/>
              <a:gd name="T40" fmla="*/ 0 w 34"/>
              <a:gd name="T41" fmla="*/ 35282188 h 14"/>
              <a:gd name="T42" fmla="*/ 0 w 34"/>
              <a:gd name="T43" fmla="*/ 35282188 h 14"/>
              <a:gd name="T44" fmla="*/ 5040313 w 34"/>
              <a:gd name="T45" fmla="*/ 35282188 h 14"/>
              <a:gd name="T46" fmla="*/ 10080625 w 34"/>
              <a:gd name="T47" fmla="*/ 30241875 h 14"/>
              <a:gd name="T48" fmla="*/ 15120938 w 34"/>
              <a:gd name="T49" fmla="*/ 30241875 h 14"/>
              <a:gd name="T50" fmla="*/ 20161250 w 34"/>
              <a:gd name="T51" fmla="*/ 30241875 h 14"/>
              <a:gd name="T52" fmla="*/ 25201563 w 34"/>
              <a:gd name="T53" fmla="*/ 25201563 h 14"/>
              <a:gd name="T54" fmla="*/ 35282188 w 34"/>
              <a:gd name="T55" fmla="*/ 25201563 h 14"/>
              <a:gd name="T56" fmla="*/ 40322500 w 34"/>
              <a:gd name="T57" fmla="*/ 20161250 h 14"/>
              <a:gd name="T58" fmla="*/ 45362813 w 34"/>
              <a:gd name="T59" fmla="*/ 20161250 h 14"/>
              <a:gd name="T60" fmla="*/ 50403125 w 34"/>
              <a:gd name="T61" fmla="*/ 15120938 h 14"/>
              <a:gd name="T62" fmla="*/ 50403125 w 34"/>
              <a:gd name="T63" fmla="*/ 15120938 h 14"/>
              <a:gd name="T64" fmla="*/ 55443438 w 34"/>
              <a:gd name="T65" fmla="*/ 15120938 h 14"/>
              <a:gd name="T66" fmla="*/ 60483750 w 34"/>
              <a:gd name="T67" fmla="*/ 15120938 h 14"/>
              <a:gd name="T68" fmla="*/ 65524063 w 34"/>
              <a:gd name="T69" fmla="*/ 10080625 h 14"/>
              <a:gd name="T70" fmla="*/ 70564375 w 34"/>
              <a:gd name="T71" fmla="*/ 10080625 h 14"/>
              <a:gd name="T72" fmla="*/ 75604688 w 34"/>
              <a:gd name="T73" fmla="*/ 10080625 h 14"/>
              <a:gd name="T74" fmla="*/ 80645000 w 34"/>
              <a:gd name="T75" fmla="*/ 5040313 h 1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4" h="14">
                <a:moveTo>
                  <a:pt x="32" y="2"/>
                </a:move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2"/>
                </a:lnTo>
                <a:lnTo>
                  <a:pt x="22" y="2"/>
                </a:lnTo>
                <a:lnTo>
                  <a:pt x="20" y="4"/>
                </a:lnTo>
                <a:lnTo>
                  <a:pt x="20" y="6"/>
                </a:lnTo>
                <a:lnTo>
                  <a:pt x="18" y="6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0" y="8"/>
                </a:lnTo>
                <a:lnTo>
                  <a:pt x="8" y="10"/>
                </a:lnTo>
                <a:lnTo>
                  <a:pt x="6" y="10"/>
                </a:lnTo>
                <a:lnTo>
                  <a:pt x="4" y="12"/>
                </a:lnTo>
                <a:lnTo>
                  <a:pt x="2" y="12"/>
                </a:lnTo>
                <a:lnTo>
                  <a:pt x="0" y="14"/>
                </a:lnTo>
                <a:lnTo>
                  <a:pt x="2" y="14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2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6" name="Freeform 2516"/>
          <p:cNvSpPr>
            <a:spLocks/>
          </p:cNvSpPr>
          <p:nvPr/>
        </p:nvSpPr>
        <p:spPr bwMode="auto">
          <a:xfrm>
            <a:off x="2420941" y="3579813"/>
            <a:ext cx="28575" cy="25400"/>
          </a:xfrm>
          <a:custGeom>
            <a:avLst/>
            <a:gdLst>
              <a:gd name="T0" fmla="*/ 0 w 18"/>
              <a:gd name="T1" fmla="*/ 40322500 h 16"/>
              <a:gd name="T2" fmla="*/ 5040313 w 18"/>
              <a:gd name="T3" fmla="*/ 35282188 h 16"/>
              <a:gd name="T4" fmla="*/ 10080625 w 18"/>
              <a:gd name="T5" fmla="*/ 35282188 h 16"/>
              <a:gd name="T6" fmla="*/ 15120938 w 18"/>
              <a:gd name="T7" fmla="*/ 30241875 h 16"/>
              <a:gd name="T8" fmla="*/ 15120938 w 18"/>
              <a:gd name="T9" fmla="*/ 30241875 h 16"/>
              <a:gd name="T10" fmla="*/ 20161250 w 18"/>
              <a:gd name="T11" fmla="*/ 25201563 h 16"/>
              <a:gd name="T12" fmla="*/ 20161250 w 18"/>
              <a:gd name="T13" fmla="*/ 20161250 h 16"/>
              <a:gd name="T14" fmla="*/ 20161250 w 18"/>
              <a:gd name="T15" fmla="*/ 15120938 h 16"/>
              <a:gd name="T16" fmla="*/ 20161250 w 18"/>
              <a:gd name="T17" fmla="*/ 15120938 h 16"/>
              <a:gd name="T18" fmla="*/ 20161250 w 18"/>
              <a:gd name="T19" fmla="*/ 10080625 h 16"/>
              <a:gd name="T20" fmla="*/ 15120938 w 18"/>
              <a:gd name="T21" fmla="*/ 10080625 h 16"/>
              <a:gd name="T22" fmla="*/ 20161250 w 18"/>
              <a:gd name="T23" fmla="*/ 5040313 h 16"/>
              <a:gd name="T24" fmla="*/ 20161250 w 18"/>
              <a:gd name="T25" fmla="*/ 5040313 h 16"/>
              <a:gd name="T26" fmla="*/ 25201563 w 18"/>
              <a:gd name="T27" fmla="*/ 0 h 16"/>
              <a:gd name="T28" fmla="*/ 30241875 w 18"/>
              <a:gd name="T29" fmla="*/ 0 h 16"/>
              <a:gd name="T30" fmla="*/ 35282188 w 18"/>
              <a:gd name="T31" fmla="*/ 0 h 16"/>
              <a:gd name="T32" fmla="*/ 40322500 w 18"/>
              <a:gd name="T33" fmla="*/ 0 h 16"/>
              <a:gd name="T34" fmla="*/ 45362813 w 18"/>
              <a:gd name="T35" fmla="*/ 0 h 16"/>
              <a:gd name="T36" fmla="*/ 45362813 w 18"/>
              <a:gd name="T37" fmla="*/ 5040313 h 16"/>
              <a:gd name="T38" fmla="*/ 40322500 w 18"/>
              <a:gd name="T39" fmla="*/ 10080625 h 16"/>
              <a:gd name="T40" fmla="*/ 40322500 w 18"/>
              <a:gd name="T41" fmla="*/ 15120938 h 16"/>
              <a:gd name="T42" fmla="*/ 40322500 w 18"/>
              <a:gd name="T43" fmla="*/ 20161250 h 16"/>
              <a:gd name="T44" fmla="*/ 40322500 w 18"/>
              <a:gd name="T45" fmla="*/ 20161250 h 16"/>
              <a:gd name="T46" fmla="*/ 45362813 w 18"/>
              <a:gd name="T47" fmla="*/ 25201563 h 16"/>
              <a:gd name="T48" fmla="*/ 40322500 w 18"/>
              <a:gd name="T49" fmla="*/ 30241875 h 16"/>
              <a:gd name="T50" fmla="*/ 40322500 w 18"/>
              <a:gd name="T51" fmla="*/ 35282188 h 16"/>
              <a:gd name="T52" fmla="*/ 35282188 w 18"/>
              <a:gd name="T53" fmla="*/ 40322500 h 16"/>
              <a:gd name="T54" fmla="*/ 30241875 w 18"/>
              <a:gd name="T55" fmla="*/ 40322500 h 16"/>
              <a:gd name="T56" fmla="*/ 30241875 w 18"/>
              <a:gd name="T57" fmla="*/ 40322500 h 16"/>
              <a:gd name="T58" fmla="*/ 25201563 w 18"/>
              <a:gd name="T59" fmla="*/ 40322500 h 16"/>
              <a:gd name="T60" fmla="*/ 15120938 w 18"/>
              <a:gd name="T61" fmla="*/ 40322500 h 16"/>
              <a:gd name="T62" fmla="*/ 10080625 w 18"/>
              <a:gd name="T63" fmla="*/ 40322500 h 16"/>
              <a:gd name="T64" fmla="*/ 5040313 w 18"/>
              <a:gd name="T65" fmla="*/ 40322500 h 16"/>
              <a:gd name="T66" fmla="*/ 0 w 18"/>
              <a:gd name="T67" fmla="*/ 40322500 h 16"/>
              <a:gd name="T68" fmla="*/ 0 w 18"/>
              <a:gd name="T69" fmla="*/ 40322500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" h="16">
                <a:moveTo>
                  <a:pt x="0" y="16"/>
                </a:move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0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8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2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7" name="Freeform 2517"/>
          <p:cNvSpPr>
            <a:spLocks/>
          </p:cNvSpPr>
          <p:nvPr/>
        </p:nvSpPr>
        <p:spPr bwMode="auto">
          <a:xfrm>
            <a:off x="2420941" y="3579813"/>
            <a:ext cx="28575" cy="25400"/>
          </a:xfrm>
          <a:custGeom>
            <a:avLst/>
            <a:gdLst>
              <a:gd name="T0" fmla="*/ 0 w 18"/>
              <a:gd name="T1" fmla="*/ 40322500 h 16"/>
              <a:gd name="T2" fmla="*/ 5040313 w 18"/>
              <a:gd name="T3" fmla="*/ 35282188 h 16"/>
              <a:gd name="T4" fmla="*/ 10080625 w 18"/>
              <a:gd name="T5" fmla="*/ 35282188 h 16"/>
              <a:gd name="T6" fmla="*/ 15120938 w 18"/>
              <a:gd name="T7" fmla="*/ 30241875 h 16"/>
              <a:gd name="T8" fmla="*/ 15120938 w 18"/>
              <a:gd name="T9" fmla="*/ 30241875 h 16"/>
              <a:gd name="T10" fmla="*/ 20161250 w 18"/>
              <a:gd name="T11" fmla="*/ 25201563 h 16"/>
              <a:gd name="T12" fmla="*/ 20161250 w 18"/>
              <a:gd name="T13" fmla="*/ 20161250 h 16"/>
              <a:gd name="T14" fmla="*/ 20161250 w 18"/>
              <a:gd name="T15" fmla="*/ 15120938 h 16"/>
              <a:gd name="T16" fmla="*/ 20161250 w 18"/>
              <a:gd name="T17" fmla="*/ 15120938 h 16"/>
              <a:gd name="T18" fmla="*/ 20161250 w 18"/>
              <a:gd name="T19" fmla="*/ 10080625 h 16"/>
              <a:gd name="T20" fmla="*/ 15120938 w 18"/>
              <a:gd name="T21" fmla="*/ 10080625 h 16"/>
              <a:gd name="T22" fmla="*/ 20161250 w 18"/>
              <a:gd name="T23" fmla="*/ 5040313 h 16"/>
              <a:gd name="T24" fmla="*/ 20161250 w 18"/>
              <a:gd name="T25" fmla="*/ 5040313 h 16"/>
              <a:gd name="T26" fmla="*/ 25201563 w 18"/>
              <a:gd name="T27" fmla="*/ 0 h 16"/>
              <a:gd name="T28" fmla="*/ 30241875 w 18"/>
              <a:gd name="T29" fmla="*/ 0 h 16"/>
              <a:gd name="T30" fmla="*/ 35282188 w 18"/>
              <a:gd name="T31" fmla="*/ 0 h 16"/>
              <a:gd name="T32" fmla="*/ 40322500 w 18"/>
              <a:gd name="T33" fmla="*/ 0 h 16"/>
              <a:gd name="T34" fmla="*/ 45362813 w 18"/>
              <a:gd name="T35" fmla="*/ 0 h 16"/>
              <a:gd name="T36" fmla="*/ 45362813 w 18"/>
              <a:gd name="T37" fmla="*/ 5040313 h 16"/>
              <a:gd name="T38" fmla="*/ 40322500 w 18"/>
              <a:gd name="T39" fmla="*/ 10080625 h 16"/>
              <a:gd name="T40" fmla="*/ 40322500 w 18"/>
              <a:gd name="T41" fmla="*/ 15120938 h 16"/>
              <a:gd name="T42" fmla="*/ 40322500 w 18"/>
              <a:gd name="T43" fmla="*/ 20161250 h 16"/>
              <a:gd name="T44" fmla="*/ 40322500 w 18"/>
              <a:gd name="T45" fmla="*/ 20161250 h 16"/>
              <a:gd name="T46" fmla="*/ 45362813 w 18"/>
              <a:gd name="T47" fmla="*/ 25201563 h 16"/>
              <a:gd name="T48" fmla="*/ 40322500 w 18"/>
              <a:gd name="T49" fmla="*/ 30241875 h 16"/>
              <a:gd name="T50" fmla="*/ 40322500 w 18"/>
              <a:gd name="T51" fmla="*/ 35282188 h 16"/>
              <a:gd name="T52" fmla="*/ 35282188 w 18"/>
              <a:gd name="T53" fmla="*/ 40322500 h 16"/>
              <a:gd name="T54" fmla="*/ 30241875 w 18"/>
              <a:gd name="T55" fmla="*/ 40322500 h 16"/>
              <a:gd name="T56" fmla="*/ 30241875 w 18"/>
              <a:gd name="T57" fmla="*/ 40322500 h 16"/>
              <a:gd name="T58" fmla="*/ 25201563 w 18"/>
              <a:gd name="T59" fmla="*/ 40322500 h 16"/>
              <a:gd name="T60" fmla="*/ 15120938 w 18"/>
              <a:gd name="T61" fmla="*/ 40322500 h 16"/>
              <a:gd name="T62" fmla="*/ 10080625 w 18"/>
              <a:gd name="T63" fmla="*/ 40322500 h 16"/>
              <a:gd name="T64" fmla="*/ 5040313 w 18"/>
              <a:gd name="T65" fmla="*/ 40322500 h 16"/>
              <a:gd name="T66" fmla="*/ 0 w 18"/>
              <a:gd name="T67" fmla="*/ 40322500 h 16"/>
              <a:gd name="T68" fmla="*/ 0 w 18"/>
              <a:gd name="T69" fmla="*/ 40322500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" h="16">
                <a:moveTo>
                  <a:pt x="0" y="16"/>
                </a:move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0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8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8" y="10"/>
                </a:lnTo>
                <a:lnTo>
                  <a:pt x="16" y="12"/>
                </a:lnTo>
                <a:lnTo>
                  <a:pt x="16" y="14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0" y="1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8" name="Freeform 2518"/>
          <p:cNvSpPr>
            <a:spLocks/>
          </p:cNvSpPr>
          <p:nvPr/>
        </p:nvSpPr>
        <p:spPr bwMode="auto">
          <a:xfrm>
            <a:off x="2439988" y="3398837"/>
            <a:ext cx="6350" cy="12700"/>
          </a:xfrm>
          <a:custGeom>
            <a:avLst/>
            <a:gdLst>
              <a:gd name="T0" fmla="*/ 10080625 w 4"/>
              <a:gd name="T1" fmla="*/ 5040313 h 8"/>
              <a:gd name="T2" fmla="*/ 10080625 w 4"/>
              <a:gd name="T3" fmla="*/ 5040313 h 8"/>
              <a:gd name="T4" fmla="*/ 10080625 w 4"/>
              <a:gd name="T5" fmla="*/ 10080625 h 8"/>
              <a:gd name="T6" fmla="*/ 5040313 w 4"/>
              <a:gd name="T7" fmla="*/ 15120938 h 8"/>
              <a:gd name="T8" fmla="*/ 0 w 4"/>
              <a:gd name="T9" fmla="*/ 20161250 h 8"/>
              <a:gd name="T10" fmla="*/ 0 w 4"/>
              <a:gd name="T11" fmla="*/ 15120938 h 8"/>
              <a:gd name="T12" fmla="*/ 0 w 4"/>
              <a:gd name="T13" fmla="*/ 10080625 h 8"/>
              <a:gd name="T14" fmla="*/ 0 w 4"/>
              <a:gd name="T15" fmla="*/ 5040313 h 8"/>
              <a:gd name="T16" fmla="*/ 0 w 4"/>
              <a:gd name="T17" fmla="*/ 0 h 8"/>
              <a:gd name="T18" fmla="*/ 5040313 w 4"/>
              <a:gd name="T19" fmla="*/ 0 h 8"/>
              <a:gd name="T20" fmla="*/ 5040313 w 4"/>
              <a:gd name="T21" fmla="*/ 0 h 8"/>
              <a:gd name="T22" fmla="*/ 10080625 w 4"/>
              <a:gd name="T23" fmla="*/ 5040313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8">
                <a:moveTo>
                  <a:pt x="4" y="2"/>
                </a:move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59" name="Freeform 2519"/>
          <p:cNvSpPr>
            <a:spLocks/>
          </p:cNvSpPr>
          <p:nvPr/>
        </p:nvSpPr>
        <p:spPr bwMode="auto">
          <a:xfrm>
            <a:off x="2439988" y="3398837"/>
            <a:ext cx="6350" cy="12700"/>
          </a:xfrm>
          <a:custGeom>
            <a:avLst/>
            <a:gdLst>
              <a:gd name="T0" fmla="*/ 10080625 w 4"/>
              <a:gd name="T1" fmla="*/ 5040313 h 8"/>
              <a:gd name="T2" fmla="*/ 10080625 w 4"/>
              <a:gd name="T3" fmla="*/ 5040313 h 8"/>
              <a:gd name="T4" fmla="*/ 10080625 w 4"/>
              <a:gd name="T5" fmla="*/ 10080625 h 8"/>
              <a:gd name="T6" fmla="*/ 5040313 w 4"/>
              <a:gd name="T7" fmla="*/ 15120938 h 8"/>
              <a:gd name="T8" fmla="*/ 0 w 4"/>
              <a:gd name="T9" fmla="*/ 20161250 h 8"/>
              <a:gd name="T10" fmla="*/ 0 w 4"/>
              <a:gd name="T11" fmla="*/ 15120938 h 8"/>
              <a:gd name="T12" fmla="*/ 0 w 4"/>
              <a:gd name="T13" fmla="*/ 10080625 h 8"/>
              <a:gd name="T14" fmla="*/ 0 w 4"/>
              <a:gd name="T15" fmla="*/ 5040313 h 8"/>
              <a:gd name="T16" fmla="*/ 0 w 4"/>
              <a:gd name="T17" fmla="*/ 0 h 8"/>
              <a:gd name="T18" fmla="*/ 5040313 w 4"/>
              <a:gd name="T19" fmla="*/ 0 h 8"/>
              <a:gd name="T20" fmla="*/ 5040313 w 4"/>
              <a:gd name="T21" fmla="*/ 0 h 8"/>
              <a:gd name="T22" fmla="*/ 10080625 w 4"/>
              <a:gd name="T23" fmla="*/ 5040313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8">
                <a:moveTo>
                  <a:pt x="4" y="2"/>
                </a:move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0" name="Freeform 2520"/>
          <p:cNvSpPr>
            <a:spLocks/>
          </p:cNvSpPr>
          <p:nvPr/>
        </p:nvSpPr>
        <p:spPr bwMode="auto">
          <a:xfrm>
            <a:off x="2446340" y="3392488"/>
            <a:ext cx="9525" cy="9525"/>
          </a:xfrm>
          <a:custGeom>
            <a:avLst/>
            <a:gdLst>
              <a:gd name="T0" fmla="*/ 0 w 6"/>
              <a:gd name="T1" fmla="*/ 10080625 h 6"/>
              <a:gd name="T2" fmla="*/ 0 w 6"/>
              <a:gd name="T3" fmla="*/ 5040313 h 6"/>
              <a:gd name="T4" fmla="*/ 0 w 6"/>
              <a:gd name="T5" fmla="*/ 5040313 h 6"/>
              <a:gd name="T6" fmla="*/ 5040313 w 6"/>
              <a:gd name="T7" fmla="*/ 0 h 6"/>
              <a:gd name="T8" fmla="*/ 5040313 w 6"/>
              <a:gd name="T9" fmla="*/ 5040313 h 6"/>
              <a:gd name="T10" fmla="*/ 10080625 w 6"/>
              <a:gd name="T11" fmla="*/ 10080625 h 6"/>
              <a:gd name="T12" fmla="*/ 15120938 w 6"/>
              <a:gd name="T13" fmla="*/ 15120938 h 6"/>
              <a:gd name="T14" fmla="*/ 10080625 w 6"/>
              <a:gd name="T15" fmla="*/ 15120938 h 6"/>
              <a:gd name="T16" fmla="*/ 5040313 w 6"/>
              <a:gd name="T17" fmla="*/ 15120938 h 6"/>
              <a:gd name="T18" fmla="*/ 0 w 6"/>
              <a:gd name="T19" fmla="*/ 15120938 h 6"/>
              <a:gd name="T20" fmla="*/ 0 w 6"/>
              <a:gd name="T21" fmla="*/ 10080625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0" y="4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1" name="Freeform 2521"/>
          <p:cNvSpPr>
            <a:spLocks/>
          </p:cNvSpPr>
          <p:nvPr/>
        </p:nvSpPr>
        <p:spPr bwMode="auto">
          <a:xfrm>
            <a:off x="2446340" y="3392488"/>
            <a:ext cx="9525" cy="9525"/>
          </a:xfrm>
          <a:custGeom>
            <a:avLst/>
            <a:gdLst>
              <a:gd name="T0" fmla="*/ 0 w 6"/>
              <a:gd name="T1" fmla="*/ 10080625 h 6"/>
              <a:gd name="T2" fmla="*/ 0 w 6"/>
              <a:gd name="T3" fmla="*/ 5040313 h 6"/>
              <a:gd name="T4" fmla="*/ 0 w 6"/>
              <a:gd name="T5" fmla="*/ 5040313 h 6"/>
              <a:gd name="T6" fmla="*/ 5040313 w 6"/>
              <a:gd name="T7" fmla="*/ 0 h 6"/>
              <a:gd name="T8" fmla="*/ 5040313 w 6"/>
              <a:gd name="T9" fmla="*/ 5040313 h 6"/>
              <a:gd name="T10" fmla="*/ 10080625 w 6"/>
              <a:gd name="T11" fmla="*/ 10080625 h 6"/>
              <a:gd name="T12" fmla="*/ 15120938 w 6"/>
              <a:gd name="T13" fmla="*/ 15120938 h 6"/>
              <a:gd name="T14" fmla="*/ 10080625 w 6"/>
              <a:gd name="T15" fmla="*/ 15120938 h 6"/>
              <a:gd name="T16" fmla="*/ 5040313 w 6"/>
              <a:gd name="T17" fmla="*/ 15120938 h 6"/>
              <a:gd name="T18" fmla="*/ 0 w 6"/>
              <a:gd name="T19" fmla="*/ 15120938 h 6"/>
              <a:gd name="T20" fmla="*/ 0 w 6"/>
              <a:gd name="T21" fmla="*/ 10080625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0" y="4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2" name="Freeform 2522"/>
          <p:cNvSpPr>
            <a:spLocks/>
          </p:cNvSpPr>
          <p:nvPr/>
        </p:nvSpPr>
        <p:spPr bwMode="auto">
          <a:xfrm>
            <a:off x="2449513" y="3446464"/>
            <a:ext cx="12700" cy="15875"/>
          </a:xfrm>
          <a:custGeom>
            <a:avLst/>
            <a:gdLst>
              <a:gd name="T0" fmla="*/ 15120938 w 8"/>
              <a:gd name="T1" fmla="*/ 25201563 h 10"/>
              <a:gd name="T2" fmla="*/ 15120938 w 8"/>
              <a:gd name="T3" fmla="*/ 20161250 h 10"/>
              <a:gd name="T4" fmla="*/ 10080625 w 8"/>
              <a:gd name="T5" fmla="*/ 20161250 h 10"/>
              <a:gd name="T6" fmla="*/ 10080625 w 8"/>
              <a:gd name="T7" fmla="*/ 15120938 h 10"/>
              <a:gd name="T8" fmla="*/ 5040313 w 8"/>
              <a:gd name="T9" fmla="*/ 15120938 h 10"/>
              <a:gd name="T10" fmla="*/ 5040313 w 8"/>
              <a:gd name="T11" fmla="*/ 10080625 h 10"/>
              <a:gd name="T12" fmla="*/ 0 w 8"/>
              <a:gd name="T13" fmla="*/ 5040313 h 10"/>
              <a:gd name="T14" fmla="*/ 5040313 w 8"/>
              <a:gd name="T15" fmla="*/ 0 h 10"/>
              <a:gd name="T16" fmla="*/ 10080625 w 8"/>
              <a:gd name="T17" fmla="*/ 0 h 10"/>
              <a:gd name="T18" fmla="*/ 15120938 w 8"/>
              <a:gd name="T19" fmla="*/ 5040313 h 10"/>
              <a:gd name="T20" fmla="*/ 15120938 w 8"/>
              <a:gd name="T21" fmla="*/ 10080625 h 10"/>
              <a:gd name="T22" fmla="*/ 20161250 w 8"/>
              <a:gd name="T23" fmla="*/ 15120938 h 10"/>
              <a:gd name="T24" fmla="*/ 20161250 w 8"/>
              <a:gd name="T25" fmla="*/ 20161250 h 10"/>
              <a:gd name="T26" fmla="*/ 20161250 w 8"/>
              <a:gd name="T27" fmla="*/ 25201563 h 10"/>
              <a:gd name="T28" fmla="*/ 15120938 w 8"/>
              <a:gd name="T29" fmla="*/ 2520156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6" y="10"/>
                </a:moveTo>
                <a:lnTo>
                  <a:pt x="6" y="8"/>
                </a:lnTo>
                <a:lnTo>
                  <a:pt x="4" y="8"/>
                </a:ln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6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3" name="Freeform 2523"/>
          <p:cNvSpPr>
            <a:spLocks/>
          </p:cNvSpPr>
          <p:nvPr/>
        </p:nvSpPr>
        <p:spPr bwMode="auto">
          <a:xfrm>
            <a:off x="2449513" y="3446464"/>
            <a:ext cx="12700" cy="15875"/>
          </a:xfrm>
          <a:custGeom>
            <a:avLst/>
            <a:gdLst>
              <a:gd name="T0" fmla="*/ 15120938 w 8"/>
              <a:gd name="T1" fmla="*/ 25201563 h 10"/>
              <a:gd name="T2" fmla="*/ 15120938 w 8"/>
              <a:gd name="T3" fmla="*/ 20161250 h 10"/>
              <a:gd name="T4" fmla="*/ 10080625 w 8"/>
              <a:gd name="T5" fmla="*/ 20161250 h 10"/>
              <a:gd name="T6" fmla="*/ 10080625 w 8"/>
              <a:gd name="T7" fmla="*/ 15120938 h 10"/>
              <a:gd name="T8" fmla="*/ 5040313 w 8"/>
              <a:gd name="T9" fmla="*/ 15120938 h 10"/>
              <a:gd name="T10" fmla="*/ 5040313 w 8"/>
              <a:gd name="T11" fmla="*/ 10080625 h 10"/>
              <a:gd name="T12" fmla="*/ 0 w 8"/>
              <a:gd name="T13" fmla="*/ 5040313 h 10"/>
              <a:gd name="T14" fmla="*/ 5040313 w 8"/>
              <a:gd name="T15" fmla="*/ 0 h 10"/>
              <a:gd name="T16" fmla="*/ 10080625 w 8"/>
              <a:gd name="T17" fmla="*/ 0 h 10"/>
              <a:gd name="T18" fmla="*/ 15120938 w 8"/>
              <a:gd name="T19" fmla="*/ 5040313 h 10"/>
              <a:gd name="T20" fmla="*/ 15120938 w 8"/>
              <a:gd name="T21" fmla="*/ 10080625 h 10"/>
              <a:gd name="T22" fmla="*/ 20161250 w 8"/>
              <a:gd name="T23" fmla="*/ 15120938 h 10"/>
              <a:gd name="T24" fmla="*/ 20161250 w 8"/>
              <a:gd name="T25" fmla="*/ 20161250 h 10"/>
              <a:gd name="T26" fmla="*/ 20161250 w 8"/>
              <a:gd name="T27" fmla="*/ 25201563 h 10"/>
              <a:gd name="T28" fmla="*/ 15120938 w 8"/>
              <a:gd name="T29" fmla="*/ 2520156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6" y="10"/>
                </a:moveTo>
                <a:lnTo>
                  <a:pt x="6" y="8"/>
                </a:lnTo>
                <a:lnTo>
                  <a:pt x="4" y="8"/>
                </a:ln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6" y="4"/>
                </a:lnTo>
                <a:lnTo>
                  <a:pt x="8" y="6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4" name="Freeform 2524"/>
          <p:cNvSpPr>
            <a:spLocks/>
          </p:cNvSpPr>
          <p:nvPr/>
        </p:nvSpPr>
        <p:spPr bwMode="auto">
          <a:xfrm>
            <a:off x="2446341" y="3494088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5040313 h 6"/>
              <a:gd name="T6" fmla="*/ 5040313 w 2"/>
              <a:gd name="T7" fmla="*/ 0 h 6"/>
              <a:gd name="T8" fmla="*/ 5040313 w 2"/>
              <a:gd name="T9" fmla="*/ 5040313 h 6"/>
              <a:gd name="T10" fmla="*/ 5040313 w 2"/>
              <a:gd name="T11" fmla="*/ 10080625 h 6"/>
              <a:gd name="T12" fmla="*/ 0 w 2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5" name="Freeform 2525"/>
          <p:cNvSpPr>
            <a:spLocks/>
          </p:cNvSpPr>
          <p:nvPr/>
        </p:nvSpPr>
        <p:spPr bwMode="auto">
          <a:xfrm>
            <a:off x="2446341" y="3494088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5040313 h 6"/>
              <a:gd name="T6" fmla="*/ 5040313 w 2"/>
              <a:gd name="T7" fmla="*/ 0 h 6"/>
              <a:gd name="T8" fmla="*/ 5040313 w 2"/>
              <a:gd name="T9" fmla="*/ 5040313 h 6"/>
              <a:gd name="T10" fmla="*/ 5040313 w 2"/>
              <a:gd name="T11" fmla="*/ 10080625 h 6"/>
              <a:gd name="T12" fmla="*/ 0 w 2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6" name="Freeform 2526"/>
          <p:cNvSpPr>
            <a:spLocks/>
          </p:cNvSpPr>
          <p:nvPr/>
        </p:nvSpPr>
        <p:spPr bwMode="auto">
          <a:xfrm>
            <a:off x="2452688" y="3475039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0 w 4"/>
              <a:gd name="T3" fmla="*/ 10080625 h 6"/>
              <a:gd name="T4" fmla="*/ 0 w 4"/>
              <a:gd name="T5" fmla="*/ 10080625 h 6"/>
              <a:gd name="T6" fmla="*/ 0 w 4"/>
              <a:gd name="T7" fmla="*/ 5040313 h 6"/>
              <a:gd name="T8" fmla="*/ 5040313 w 4"/>
              <a:gd name="T9" fmla="*/ 0 h 6"/>
              <a:gd name="T10" fmla="*/ 10080625 w 4"/>
              <a:gd name="T11" fmla="*/ 5040313 h 6"/>
              <a:gd name="T12" fmla="*/ 10080625 w 4"/>
              <a:gd name="T13" fmla="*/ 5040313 h 6"/>
              <a:gd name="T14" fmla="*/ 10080625 w 4"/>
              <a:gd name="T15" fmla="*/ 10080625 h 6"/>
              <a:gd name="T16" fmla="*/ 5040313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7" name="Freeform 2527"/>
          <p:cNvSpPr>
            <a:spLocks/>
          </p:cNvSpPr>
          <p:nvPr/>
        </p:nvSpPr>
        <p:spPr bwMode="auto">
          <a:xfrm>
            <a:off x="2452688" y="3475039"/>
            <a:ext cx="6350" cy="9525"/>
          </a:xfrm>
          <a:custGeom>
            <a:avLst/>
            <a:gdLst>
              <a:gd name="T0" fmla="*/ 5040313 w 4"/>
              <a:gd name="T1" fmla="*/ 15120938 h 6"/>
              <a:gd name="T2" fmla="*/ 0 w 4"/>
              <a:gd name="T3" fmla="*/ 10080625 h 6"/>
              <a:gd name="T4" fmla="*/ 0 w 4"/>
              <a:gd name="T5" fmla="*/ 10080625 h 6"/>
              <a:gd name="T6" fmla="*/ 0 w 4"/>
              <a:gd name="T7" fmla="*/ 5040313 h 6"/>
              <a:gd name="T8" fmla="*/ 5040313 w 4"/>
              <a:gd name="T9" fmla="*/ 0 h 6"/>
              <a:gd name="T10" fmla="*/ 10080625 w 4"/>
              <a:gd name="T11" fmla="*/ 5040313 h 6"/>
              <a:gd name="T12" fmla="*/ 10080625 w 4"/>
              <a:gd name="T13" fmla="*/ 5040313 h 6"/>
              <a:gd name="T14" fmla="*/ 10080625 w 4"/>
              <a:gd name="T15" fmla="*/ 10080625 h 6"/>
              <a:gd name="T16" fmla="*/ 5040313 w 4"/>
              <a:gd name="T17" fmla="*/ 15120938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8" name="Freeform 2528"/>
          <p:cNvSpPr>
            <a:spLocks/>
          </p:cNvSpPr>
          <p:nvPr/>
        </p:nvSpPr>
        <p:spPr bwMode="auto">
          <a:xfrm>
            <a:off x="2430466" y="3532188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5040313 h 6"/>
              <a:gd name="T6" fmla="*/ 5040313 w 2"/>
              <a:gd name="T7" fmla="*/ 0 h 6"/>
              <a:gd name="T8" fmla="*/ 5040313 w 2"/>
              <a:gd name="T9" fmla="*/ 5040313 h 6"/>
              <a:gd name="T10" fmla="*/ 5040313 w 2"/>
              <a:gd name="T11" fmla="*/ 10080625 h 6"/>
              <a:gd name="T12" fmla="*/ 0 w 2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69" name="Freeform 2529"/>
          <p:cNvSpPr>
            <a:spLocks/>
          </p:cNvSpPr>
          <p:nvPr/>
        </p:nvSpPr>
        <p:spPr bwMode="auto">
          <a:xfrm>
            <a:off x="2430466" y="3532188"/>
            <a:ext cx="3175" cy="9525"/>
          </a:xfrm>
          <a:custGeom>
            <a:avLst/>
            <a:gdLst>
              <a:gd name="T0" fmla="*/ 0 w 2"/>
              <a:gd name="T1" fmla="*/ 15120938 h 6"/>
              <a:gd name="T2" fmla="*/ 0 w 2"/>
              <a:gd name="T3" fmla="*/ 10080625 h 6"/>
              <a:gd name="T4" fmla="*/ 0 w 2"/>
              <a:gd name="T5" fmla="*/ 5040313 h 6"/>
              <a:gd name="T6" fmla="*/ 5040313 w 2"/>
              <a:gd name="T7" fmla="*/ 0 h 6"/>
              <a:gd name="T8" fmla="*/ 5040313 w 2"/>
              <a:gd name="T9" fmla="*/ 5040313 h 6"/>
              <a:gd name="T10" fmla="*/ 5040313 w 2"/>
              <a:gd name="T11" fmla="*/ 10080625 h 6"/>
              <a:gd name="T12" fmla="*/ 0 w 2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70" name="Freeform 2530"/>
          <p:cNvSpPr>
            <a:spLocks/>
          </p:cNvSpPr>
          <p:nvPr/>
        </p:nvSpPr>
        <p:spPr bwMode="auto">
          <a:xfrm>
            <a:off x="2446338" y="3421063"/>
            <a:ext cx="6350" cy="15875"/>
          </a:xfrm>
          <a:custGeom>
            <a:avLst/>
            <a:gdLst>
              <a:gd name="T0" fmla="*/ 5040313 w 4"/>
              <a:gd name="T1" fmla="*/ 25201563 h 10"/>
              <a:gd name="T2" fmla="*/ 0 w 4"/>
              <a:gd name="T3" fmla="*/ 20161250 h 10"/>
              <a:gd name="T4" fmla="*/ 0 w 4"/>
              <a:gd name="T5" fmla="*/ 15120938 h 10"/>
              <a:gd name="T6" fmla="*/ 0 w 4"/>
              <a:gd name="T7" fmla="*/ 10080625 h 10"/>
              <a:gd name="T8" fmla="*/ 0 w 4"/>
              <a:gd name="T9" fmla="*/ 5040313 h 10"/>
              <a:gd name="T10" fmla="*/ 0 w 4"/>
              <a:gd name="T11" fmla="*/ 0 h 10"/>
              <a:gd name="T12" fmla="*/ 5040313 w 4"/>
              <a:gd name="T13" fmla="*/ 5040313 h 10"/>
              <a:gd name="T14" fmla="*/ 10080625 w 4"/>
              <a:gd name="T15" fmla="*/ 5040313 h 10"/>
              <a:gd name="T16" fmla="*/ 10080625 w 4"/>
              <a:gd name="T17" fmla="*/ 15120938 h 10"/>
              <a:gd name="T18" fmla="*/ 5040313 w 4"/>
              <a:gd name="T19" fmla="*/ 20161250 h 10"/>
              <a:gd name="T20" fmla="*/ 5040313 w 4"/>
              <a:gd name="T21" fmla="*/ 2520156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10">
                <a:moveTo>
                  <a:pt x="2" y="10"/>
                </a:move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close/>
              </a:path>
            </a:pathLst>
          </a:custGeom>
          <a:solidFill>
            <a:srgbClr val="3F3F3F">
              <a:lumMod val="20000"/>
              <a:lumOff val="80000"/>
            </a:srgbClr>
          </a:solidFill>
          <a:ln>
            <a:solidFill>
              <a:srgbClr val="FFFFFF">
                <a:lumMod val="95000"/>
              </a:srgbClr>
            </a:solidFill>
          </a:ln>
          <a:extLst/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71" name="Freeform 2531"/>
          <p:cNvSpPr>
            <a:spLocks/>
          </p:cNvSpPr>
          <p:nvPr/>
        </p:nvSpPr>
        <p:spPr bwMode="auto">
          <a:xfrm>
            <a:off x="2446338" y="3421063"/>
            <a:ext cx="6350" cy="15875"/>
          </a:xfrm>
          <a:custGeom>
            <a:avLst/>
            <a:gdLst>
              <a:gd name="T0" fmla="*/ 5040313 w 4"/>
              <a:gd name="T1" fmla="*/ 25201563 h 10"/>
              <a:gd name="T2" fmla="*/ 0 w 4"/>
              <a:gd name="T3" fmla="*/ 20161250 h 10"/>
              <a:gd name="T4" fmla="*/ 0 w 4"/>
              <a:gd name="T5" fmla="*/ 15120938 h 10"/>
              <a:gd name="T6" fmla="*/ 0 w 4"/>
              <a:gd name="T7" fmla="*/ 10080625 h 10"/>
              <a:gd name="T8" fmla="*/ 0 w 4"/>
              <a:gd name="T9" fmla="*/ 5040313 h 10"/>
              <a:gd name="T10" fmla="*/ 0 w 4"/>
              <a:gd name="T11" fmla="*/ 0 h 10"/>
              <a:gd name="T12" fmla="*/ 5040313 w 4"/>
              <a:gd name="T13" fmla="*/ 5040313 h 10"/>
              <a:gd name="T14" fmla="*/ 10080625 w 4"/>
              <a:gd name="T15" fmla="*/ 5040313 h 10"/>
              <a:gd name="T16" fmla="*/ 10080625 w 4"/>
              <a:gd name="T17" fmla="*/ 15120938 h 10"/>
              <a:gd name="T18" fmla="*/ 5040313 w 4"/>
              <a:gd name="T19" fmla="*/ 20161250 h 10"/>
              <a:gd name="T20" fmla="*/ 5040313 w 4"/>
              <a:gd name="T21" fmla="*/ 2520156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10">
                <a:moveTo>
                  <a:pt x="2" y="10"/>
                </a:move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</a:path>
            </a:pathLst>
          </a:custGeom>
          <a:solidFill>
            <a:srgbClr val="3F3F3F">
              <a:lumMod val="20000"/>
              <a:lumOff val="80000"/>
            </a:srgbClr>
          </a:solidFill>
          <a:ln w="0" cap="flat">
            <a:solidFill>
              <a:srgbClr val="FFFFFF">
                <a:lumMod val="95000"/>
              </a:srgbClr>
            </a:solidFill>
            <a:prstDash val="solid"/>
            <a:miter lim="800000"/>
            <a:headEnd/>
            <a:tailEnd/>
          </a:ln>
        </p:spPr>
        <p:txBody>
          <a:bodyPr lIns="91430" tIns="45715" rIns="91430" bIns="45715"/>
          <a:lstStyle/>
          <a:p>
            <a:pPr defTabSz="914300"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299" name="Oval 1298"/>
          <p:cNvSpPr/>
          <p:nvPr/>
        </p:nvSpPr>
        <p:spPr>
          <a:xfrm>
            <a:off x="4117067" y="3533638"/>
            <a:ext cx="455247" cy="421011"/>
          </a:xfrm>
          <a:prstGeom prst="ellipse">
            <a:avLst/>
          </a:prstGeom>
          <a:solidFill>
            <a:srgbClr val="00B050">
              <a:alpha val="25098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Oval 1292"/>
          <p:cNvSpPr/>
          <p:nvPr/>
        </p:nvSpPr>
        <p:spPr>
          <a:xfrm>
            <a:off x="990600" y="1941189"/>
            <a:ext cx="455247" cy="421011"/>
          </a:xfrm>
          <a:prstGeom prst="ellipse">
            <a:avLst/>
          </a:prstGeom>
          <a:solidFill>
            <a:srgbClr val="00B050">
              <a:alpha val="25098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Oval 1293"/>
          <p:cNvSpPr/>
          <p:nvPr/>
        </p:nvSpPr>
        <p:spPr>
          <a:xfrm>
            <a:off x="1373553" y="2743200"/>
            <a:ext cx="455247" cy="421011"/>
          </a:xfrm>
          <a:prstGeom prst="ellipse">
            <a:avLst/>
          </a:prstGeom>
          <a:solidFill>
            <a:srgbClr val="00B050">
              <a:alpha val="25098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1" name="Oval 1300"/>
          <p:cNvSpPr/>
          <p:nvPr/>
        </p:nvSpPr>
        <p:spPr>
          <a:xfrm>
            <a:off x="4970268" y="4266877"/>
            <a:ext cx="455247" cy="421011"/>
          </a:xfrm>
          <a:prstGeom prst="ellipse">
            <a:avLst/>
          </a:prstGeom>
          <a:solidFill>
            <a:srgbClr val="00B050">
              <a:alpha val="25098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7" name="Oval 1306"/>
          <p:cNvSpPr/>
          <p:nvPr/>
        </p:nvSpPr>
        <p:spPr>
          <a:xfrm>
            <a:off x="5620117" y="1498600"/>
            <a:ext cx="455247" cy="421011"/>
          </a:xfrm>
          <a:prstGeom prst="ellipse">
            <a:avLst/>
          </a:prstGeom>
          <a:solidFill>
            <a:srgbClr val="00B050">
              <a:alpha val="25098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1" name="Down Arrow 1310"/>
          <p:cNvSpPr/>
          <p:nvPr/>
        </p:nvSpPr>
        <p:spPr>
          <a:xfrm rot="5147494">
            <a:off x="7942805" y="2647174"/>
            <a:ext cx="242714" cy="750455"/>
          </a:xfrm>
          <a:prstGeom prst="downArrow">
            <a:avLst/>
          </a:prstGeom>
          <a:solidFill>
            <a:srgbClr val="006DB7">
              <a:alpha val="25098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Down Arrow 1314"/>
          <p:cNvSpPr/>
          <p:nvPr/>
        </p:nvSpPr>
        <p:spPr>
          <a:xfrm rot="13181896">
            <a:off x="5968292" y="3579042"/>
            <a:ext cx="242714" cy="750455"/>
          </a:xfrm>
          <a:prstGeom prst="downArrow">
            <a:avLst/>
          </a:prstGeom>
          <a:solidFill>
            <a:srgbClr val="006DB7">
              <a:alpha val="25098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768203" y="1859380"/>
            <a:ext cx="2802731" cy="617200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r>
              <a:rPr lang="en-US" sz="1100" dirty="0"/>
              <a:t>Europe has negligible gas demand growth but shrinking indigenous production (from ~25 to ~15 </a:t>
            </a:r>
            <a:r>
              <a:rPr lang="en-US" sz="1100" dirty="0" err="1"/>
              <a:t>Bcf</a:t>
            </a:r>
            <a:r>
              <a:rPr lang="en-US" sz="1100" dirty="0"/>
              <a:t>/d) by 2040</a:t>
            </a:r>
          </a:p>
        </p:txBody>
      </p:sp>
      <p:sp>
        <p:nvSpPr>
          <p:cNvPr id="1277" name="TextBox 1276"/>
          <p:cNvSpPr txBox="1"/>
          <p:nvPr/>
        </p:nvSpPr>
        <p:spPr>
          <a:xfrm>
            <a:off x="6583366" y="3306555"/>
            <a:ext cx="2297112" cy="769441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r>
              <a:rPr lang="en-US" sz="1100"/>
              <a:t>Asia has </a:t>
            </a:r>
            <a:r>
              <a:rPr lang="en-US" sz="1100" dirty="0"/>
              <a:t>~70 </a:t>
            </a:r>
            <a:r>
              <a:rPr lang="en-US" sz="1100" dirty="0" err="1"/>
              <a:t>Bcf</a:t>
            </a:r>
            <a:r>
              <a:rPr lang="en-US" sz="1100" dirty="0"/>
              <a:t>/d of gas demand growth, of which only ~30 </a:t>
            </a:r>
            <a:r>
              <a:rPr lang="en-US" sz="1100" dirty="0" err="1"/>
              <a:t>Bcf</a:t>
            </a:r>
            <a:r>
              <a:rPr lang="en-US" sz="1100" dirty="0"/>
              <a:t>/d is expected to come from domestic production by 2040</a:t>
            </a:r>
          </a:p>
        </p:txBody>
      </p:sp>
      <p:sp>
        <p:nvSpPr>
          <p:cNvPr id="1279" name="Oval 1278"/>
          <p:cNvSpPr/>
          <p:nvPr/>
        </p:nvSpPr>
        <p:spPr>
          <a:xfrm>
            <a:off x="5564553" y="2895600"/>
            <a:ext cx="455247" cy="421011"/>
          </a:xfrm>
          <a:prstGeom prst="ellipse">
            <a:avLst/>
          </a:prstGeom>
          <a:solidFill>
            <a:srgbClr val="00B050">
              <a:alpha val="25098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Oval 1279"/>
          <p:cNvSpPr/>
          <p:nvPr/>
        </p:nvSpPr>
        <p:spPr>
          <a:xfrm>
            <a:off x="4888709" y="2717680"/>
            <a:ext cx="455247" cy="421011"/>
          </a:xfrm>
          <a:prstGeom prst="ellipse">
            <a:avLst/>
          </a:prstGeom>
          <a:solidFill>
            <a:srgbClr val="00B050">
              <a:alpha val="25098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TextBox 1282"/>
          <p:cNvSpPr txBox="1"/>
          <p:nvPr/>
        </p:nvSpPr>
        <p:spPr>
          <a:xfrm>
            <a:off x="457200" y="5909846"/>
            <a:ext cx="8229600" cy="33855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Low Cost Surplus Gas Reserves Far From Key Asian Demand Centers</a:t>
            </a:r>
          </a:p>
        </p:txBody>
      </p:sp>
    </p:spTree>
    <p:extLst>
      <p:ext uri="{BB962C8B-B14F-4D97-AF65-F5344CB8AC3E}">
        <p14:creationId xmlns:p14="http://schemas.microsoft.com/office/powerpoint/2010/main" val="10144785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~100 MTPA of Incremental Global LNG Supply Required by 2030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B27461D-193F-4676-85DC-8E48015E6154}"/>
              </a:ext>
            </a:extLst>
          </p:cNvPr>
          <p:cNvGrpSpPr/>
          <p:nvPr/>
        </p:nvGrpSpPr>
        <p:grpSpPr>
          <a:xfrm>
            <a:off x="381000" y="1409691"/>
            <a:ext cx="8382000" cy="5084643"/>
            <a:chOff x="1260872" y="638887"/>
            <a:chExt cx="6707008" cy="4240973"/>
          </a:xfrm>
        </p:grpSpPr>
        <p:graphicFrame>
          <p:nvGraphicFramePr>
            <p:cNvPr id="10" name="Content Placeholder 4"/>
            <p:cNvGraphicFramePr>
              <a:graphicFrameLocks/>
            </p:cNvGraphicFramePr>
            <p:nvPr>
              <p:extLst/>
            </p:nvPr>
          </p:nvGraphicFramePr>
          <p:xfrm>
            <a:off x="1260872" y="709432"/>
            <a:ext cx="6316201" cy="417042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cxnSp>
          <p:nvCxnSpPr>
            <p:cNvPr id="12" name="Straight Connector 11"/>
            <p:cNvCxnSpPr/>
            <p:nvPr/>
          </p:nvCxnSpPr>
          <p:spPr>
            <a:xfrm>
              <a:off x="6000751" y="1221917"/>
              <a:ext cx="306971" cy="379451"/>
            </a:xfrm>
            <a:prstGeom prst="line">
              <a:avLst/>
            </a:prstGeom>
            <a:ln w="31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1"/>
            <p:cNvSpPr txBox="1"/>
            <p:nvPr/>
          </p:nvSpPr>
          <p:spPr>
            <a:xfrm>
              <a:off x="1628558" y="678383"/>
              <a:ext cx="405045" cy="156099"/>
            </a:xfrm>
            <a:prstGeom prst="rect">
              <a:avLst/>
            </a:prstGeom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25" dirty="0">
                  <a:solidFill>
                    <a:srgbClr val="6364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mtpa</a:t>
              </a:r>
            </a:p>
          </p:txBody>
        </p:sp>
        <p:cxnSp>
          <p:nvCxnSpPr>
            <p:cNvPr id="30" name="Straight Connector 29"/>
            <p:cNvCxnSpPr/>
            <p:nvPr/>
          </p:nvCxnSpPr>
          <p:spPr>
            <a:xfrm>
              <a:off x="7370483" y="1257300"/>
              <a:ext cx="342900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>
              <a:cxnSpLocks/>
            </p:cNvCxnSpPr>
            <p:nvPr/>
          </p:nvCxnSpPr>
          <p:spPr>
            <a:xfrm>
              <a:off x="7359032" y="1868019"/>
              <a:ext cx="342900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>
              <a:cxnSpLocks/>
            </p:cNvCxnSpPr>
            <p:nvPr/>
          </p:nvCxnSpPr>
          <p:spPr>
            <a:xfrm>
              <a:off x="7370483" y="4558287"/>
              <a:ext cx="342900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/>
            <p:cNvCxnSpPr>
              <a:cxnSpLocks/>
            </p:cNvCxnSpPr>
            <p:nvPr/>
          </p:nvCxnSpPr>
          <p:spPr>
            <a:xfrm>
              <a:off x="7415569" y="1257300"/>
              <a:ext cx="0" cy="610719"/>
            </a:xfrm>
            <a:prstGeom prst="straightConnector1">
              <a:avLst/>
            </a:prstGeom>
            <a:ln w="3175">
              <a:solidFill>
                <a:schemeClr val="accent6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/>
            <p:cNvCxnSpPr>
              <a:cxnSpLocks/>
            </p:cNvCxnSpPr>
            <p:nvPr/>
          </p:nvCxnSpPr>
          <p:spPr>
            <a:xfrm>
              <a:off x="7415569" y="1868019"/>
              <a:ext cx="0" cy="2675983"/>
            </a:xfrm>
            <a:prstGeom prst="straightConnector1">
              <a:avLst/>
            </a:prstGeom>
            <a:ln w="3175">
              <a:solidFill>
                <a:schemeClr val="accent6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1"/>
            <p:cNvSpPr txBox="1"/>
            <p:nvPr/>
          </p:nvSpPr>
          <p:spPr>
            <a:xfrm rot="5400000">
              <a:off x="6357350" y="3133046"/>
              <a:ext cx="2415540" cy="160216"/>
            </a:xfrm>
            <a:prstGeom prst="rect">
              <a:avLst/>
            </a:prstGeom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50" dirty="0">
                  <a:solidFill>
                    <a:srgbClr val="002B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Supply: Existing and Under Construction</a:t>
              </a:r>
            </a:p>
          </p:txBody>
        </p:sp>
        <p:sp>
          <p:nvSpPr>
            <p:cNvPr id="36" name="TextBox 20"/>
            <p:cNvSpPr txBox="1"/>
            <p:nvPr/>
          </p:nvSpPr>
          <p:spPr>
            <a:xfrm>
              <a:off x="6889921" y="638887"/>
              <a:ext cx="868433" cy="285216"/>
            </a:xfrm>
            <a:prstGeom prst="rect">
              <a:avLst/>
            </a:prstGeom>
            <a:solidFill>
              <a:srgbClr val="002B50"/>
            </a:solidFill>
          </p:spPr>
          <p:txBody>
            <a:bodyPr wrap="square" lIns="34290" rIns="34290" rtlCol="0" anchor="ctr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600" b="1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2018 to 2030</a:t>
              </a:r>
            </a:p>
            <a:p>
              <a:pPr algn="ctr"/>
              <a:r>
                <a:rPr lang="en-US" sz="600" b="1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CAGR: 4.8%</a:t>
              </a:r>
            </a:p>
          </p:txBody>
        </p:sp>
        <p:sp>
          <p:nvSpPr>
            <p:cNvPr id="37" name="TextBox 1"/>
            <p:cNvSpPr txBox="1"/>
            <p:nvPr/>
          </p:nvSpPr>
          <p:spPr>
            <a:xfrm>
              <a:off x="7270649" y="1312196"/>
              <a:ext cx="697231" cy="442089"/>
            </a:xfrm>
            <a:prstGeom prst="rect">
              <a:avLst/>
            </a:prstGeom>
          </p:spPr>
          <p:txBody>
            <a:bodyPr wrap="square" rtlCol="0" anchor="ctr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50" dirty="0">
                  <a:solidFill>
                    <a:srgbClr val="002B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New</a:t>
              </a:r>
            </a:p>
            <a:p>
              <a:pPr algn="ctr"/>
              <a:r>
                <a:rPr lang="en-US" sz="750" dirty="0">
                  <a:solidFill>
                    <a:srgbClr val="002B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Supply</a:t>
              </a: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1F44D57E-C477-4121-9078-B4D35FCF6160}"/>
                </a:ext>
              </a:extLst>
            </p:cNvPr>
            <p:cNvSpPr txBox="1"/>
            <p:nvPr/>
          </p:nvSpPr>
          <p:spPr>
            <a:xfrm>
              <a:off x="6402286" y="1907279"/>
              <a:ext cx="388309" cy="2020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75" dirty="0">
                  <a:solidFill>
                    <a:srgbClr val="002B50"/>
                  </a:solidFill>
                </a:rPr>
                <a:t>Canada</a:t>
              </a: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B9A79C9D-0B60-4C8F-8DB8-5660A5124CAA}"/>
              </a:ext>
            </a:extLst>
          </p:cNvPr>
          <p:cNvSpPr txBox="1"/>
          <p:nvPr/>
        </p:nvSpPr>
        <p:spPr>
          <a:xfrm>
            <a:off x="6787502" y="5229225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chemeClr val="bg1"/>
                </a:solidFill>
              </a:rPr>
              <a:t>Nigeria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DFCFA4-56C1-421C-9E42-568117A237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95279" y="6520613"/>
            <a:ext cx="8801412" cy="236641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700" i="1" kern="1200">
                <a:solidFill>
                  <a:srgbClr val="63646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Source: Cheniere Research estimates; Wood Mackenzie for historical figures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Area chart includes all recent FIDs to January 1, 2020 such as Golden Pass, SPL T6, Mozambique LNG, Calcasieu Pass, Arctic LNG 2 and NLNG Expansion</a:t>
            </a:r>
          </a:p>
          <a:p>
            <a:endParaRPr lang="en-US" sz="800" dirty="0"/>
          </a:p>
        </p:txBody>
      </p:sp>
      <p:sp>
        <p:nvSpPr>
          <p:cNvPr id="22" name="Slide Number Placeholder 2">
            <a:extLst>
              <a:ext uri="{FF2B5EF4-FFF2-40B4-BE49-F238E27FC236}">
                <a16:creationId xmlns:a16="http://schemas.microsoft.com/office/drawing/2014/main" id="{C6F5CFB3-D36C-4EB1-922C-3F9CE0D1D169}"/>
              </a:ext>
            </a:extLst>
          </p:cNvPr>
          <p:cNvSpPr txBox="1">
            <a:spLocks/>
          </p:cNvSpPr>
          <p:nvPr/>
        </p:nvSpPr>
        <p:spPr>
          <a:xfrm>
            <a:off x="172892" y="6569933"/>
            <a:ext cx="315334" cy="144907"/>
          </a:xfrm>
          <a:prstGeom prst="rect">
            <a:avLst/>
          </a:prstGeom>
        </p:spPr>
        <p:txBody>
          <a:bodyPr vert="horz" lIns="18288" tIns="18288" rIns="18288" bIns="18288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b="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37CB541D-F291-4562-B47C-62A886D26F12}" type="slidenum">
              <a:rPr lang="en-US" sz="8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>
                <a:defRPr/>
              </a:pPr>
              <a:t>9</a:t>
            </a:fld>
            <a:endParaRPr lang="en-US" sz="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2E82E940-EAE2-4734-9175-C5BFB8F64B79}"/>
              </a:ext>
            </a:extLst>
          </p:cNvPr>
          <p:cNvSpPr txBox="1">
            <a:spLocks/>
          </p:cNvSpPr>
          <p:nvPr/>
        </p:nvSpPr>
        <p:spPr>
          <a:xfrm>
            <a:off x="181430" y="913900"/>
            <a:ext cx="8767308" cy="5288012"/>
          </a:xfrm>
          <a:prstGeom prst="rect">
            <a:avLst/>
          </a:prstGeom>
        </p:spPr>
        <p:txBody>
          <a:bodyPr/>
          <a:lstStyle>
            <a:lvl1pPr marL="227013" indent="-227013" algn="l" defTabSz="9144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6DB7"/>
              </a:buClr>
              <a:buFont typeface="Wingdings" panose="05000000000000000000" pitchFamily="2" charset="2"/>
              <a:buChar char="§"/>
              <a:defRPr sz="1400" b="0" kern="1200">
                <a:solidFill>
                  <a:srgbClr val="636466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11175" indent="-165100" algn="l" defTabSz="9144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6DB7"/>
              </a:buClr>
              <a:buFont typeface="Arial" panose="020B0604020202020204" pitchFamily="34" charset="0"/>
              <a:buChar char="•"/>
              <a:defRPr sz="1200" kern="1200">
                <a:solidFill>
                  <a:srgbClr val="636466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796925" indent="-171450" algn="l" defTabSz="9144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6DB7"/>
              </a:buClr>
              <a:buFont typeface="Arial" panose="020B0604020202020204" pitchFamily="34" charset="0"/>
              <a:buChar char="–"/>
              <a:defRPr sz="1100" kern="1200">
                <a:solidFill>
                  <a:srgbClr val="636466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031875" indent="-117475" algn="l" defTabSz="9144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  <a:defRPr sz="105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~300 </a:t>
            </a:r>
            <a:r>
              <a:rPr lang="en-US" dirty="0" err="1"/>
              <a:t>mtpa</a:t>
            </a:r>
            <a:r>
              <a:rPr lang="en-US" dirty="0"/>
              <a:t> of incremental LNG required by 2040</a:t>
            </a:r>
          </a:p>
        </p:txBody>
      </p:sp>
    </p:spTree>
    <p:extLst>
      <p:ext uri="{BB962C8B-B14F-4D97-AF65-F5344CB8AC3E}">
        <p14:creationId xmlns:p14="http://schemas.microsoft.com/office/powerpoint/2010/main" val="226956390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H_FLYSHEET_STYLE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_SLIDE_TYPE" val="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_SLIDE_TYPE" val="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_SLIDE_TYPE" val="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_SLIDE_TYPE" val="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_SLIDE_TYPE" val="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_SLIDE_TYPE" val="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_SLIDE_TYPE" val="6"/>
</p:tagLst>
</file>

<file path=ppt/theme/theme1.xml><?xml version="1.0" encoding="utf-8"?>
<a:theme xmlns:a="http://schemas.openxmlformats.org/drawingml/2006/main" name="Title and Content">
  <a:themeElements>
    <a:clrScheme name="Cheniere">
      <a:dk1>
        <a:srgbClr val="636466"/>
      </a:dk1>
      <a:lt1>
        <a:sysClr val="window" lastClr="FFFFFF"/>
      </a:lt1>
      <a:dk2>
        <a:srgbClr val="000000"/>
      </a:dk2>
      <a:lt2>
        <a:srgbClr val="FFFFFF"/>
      </a:lt2>
      <a:accent1>
        <a:srgbClr val="006DB7"/>
      </a:accent1>
      <a:accent2>
        <a:srgbClr val="002B50"/>
      </a:accent2>
      <a:accent3>
        <a:srgbClr val="6BB0E1"/>
      </a:accent3>
      <a:accent4>
        <a:srgbClr val="BFD5EF"/>
      </a:accent4>
      <a:accent5>
        <a:srgbClr val="F26522"/>
      </a:accent5>
      <a:accent6>
        <a:srgbClr val="636466"/>
      </a:accent6>
      <a:hlink>
        <a:srgbClr val="0000FF"/>
      </a:hlink>
      <a:folHlink>
        <a:srgbClr val="E36C09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Cheniere">
    <a:dk1>
      <a:srgbClr val="636466"/>
    </a:dk1>
    <a:lt1>
      <a:sysClr val="window" lastClr="FFFFFF"/>
    </a:lt1>
    <a:dk2>
      <a:srgbClr val="000000"/>
    </a:dk2>
    <a:lt2>
      <a:srgbClr val="FFFFFF"/>
    </a:lt2>
    <a:accent1>
      <a:srgbClr val="006DB7"/>
    </a:accent1>
    <a:accent2>
      <a:srgbClr val="002B50"/>
    </a:accent2>
    <a:accent3>
      <a:srgbClr val="6BB0E1"/>
    </a:accent3>
    <a:accent4>
      <a:srgbClr val="BFD5EF"/>
    </a:accent4>
    <a:accent5>
      <a:srgbClr val="F26522"/>
    </a:accent5>
    <a:accent6>
      <a:srgbClr val="636466"/>
    </a:accent6>
    <a:hlink>
      <a:srgbClr val="0000FF"/>
    </a:hlink>
    <a:folHlink>
      <a:srgbClr val="E36C09"/>
    </a:folHlink>
  </a:clrScheme>
  <a:fontScheme name="Office Classic 2">
    <a:maj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Cheniere">
    <a:dk1>
      <a:srgbClr val="636466"/>
    </a:dk1>
    <a:lt1>
      <a:sysClr val="window" lastClr="FFFFFF"/>
    </a:lt1>
    <a:dk2>
      <a:srgbClr val="000000"/>
    </a:dk2>
    <a:lt2>
      <a:srgbClr val="FFFFFF"/>
    </a:lt2>
    <a:accent1>
      <a:srgbClr val="006DB7"/>
    </a:accent1>
    <a:accent2>
      <a:srgbClr val="002B50"/>
    </a:accent2>
    <a:accent3>
      <a:srgbClr val="6BB0E1"/>
    </a:accent3>
    <a:accent4>
      <a:srgbClr val="BFD5EF"/>
    </a:accent4>
    <a:accent5>
      <a:srgbClr val="F26522"/>
    </a:accent5>
    <a:accent6>
      <a:srgbClr val="636466"/>
    </a:accent6>
    <a:hlink>
      <a:srgbClr val="0000FF"/>
    </a:hlink>
    <a:folHlink>
      <a:srgbClr val="E36C09"/>
    </a:folHlink>
  </a:clrScheme>
  <a:fontScheme name="Office Classic 2">
    <a:maj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Cheniere">
    <a:dk1>
      <a:srgbClr val="636466"/>
    </a:dk1>
    <a:lt1>
      <a:sysClr val="window" lastClr="FFFFFF"/>
    </a:lt1>
    <a:dk2>
      <a:srgbClr val="000000"/>
    </a:dk2>
    <a:lt2>
      <a:srgbClr val="FFFFFF"/>
    </a:lt2>
    <a:accent1>
      <a:srgbClr val="006DB7"/>
    </a:accent1>
    <a:accent2>
      <a:srgbClr val="002B50"/>
    </a:accent2>
    <a:accent3>
      <a:srgbClr val="6BB0E1"/>
    </a:accent3>
    <a:accent4>
      <a:srgbClr val="BFD5EF"/>
    </a:accent4>
    <a:accent5>
      <a:srgbClr val="F26522"/>
    </a:accent5>
    <a:accent6>
      <a:srgbClr val="636466"/>
    </a:accent6>
    <a:hlink>
      <a:srgbClr val="0000FF"/>
    </a:hlink>
    <a:folHlink>
      <a:srgbClr val="E36C09"/>
    </a:folHlink>
  </a:clrScheme>
  <a:fontScheme name="Office Classic 2">
    <a:maj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Cheniere">
    <a:dk1>
      <a:srgbClr val="636466"/>
    </a:dk1>
    <a:lt1>
      <a:sysClr val="window" lastClr="FFFFFF"/>
    </a:lt1>
    <a:dk2>
      <a:srgbClr val="000000"/>
    </a:dk2>
    <a:lt2>
      <a:srgbClr val="FFFFFF"/>
    </a:lt2>
    <a:accent1>
      <a:srgbClr val="006DB7"/>
    </a:accent1>
    <a:accent2>
      <a:srgbClr val="002B50"/>
    </a:accent2>
    <a:accent3>
      <a:srgbClr val="6BB0E1"/>
    </a:accent3>
    <a:accent4>
      <a:srgbClr val="BFD5EF"/>
    </a:accent4>
    <a:accent5>
      <a:srgbClr val="F26522"/>
    </a:accent5>
    <a:accent6>
      <a:srgbClr val="636466"/>
    </a:accent6>
    <a:hlink>
      <a:srgbClr val="0000FF"/>
    </a:hlink>
    <a:folHlink>
      <a:srgbClr val="E36C09"/>
    </a:folHlink>
  </a:clrScheme>
  <a:fontScheme name="Office Classic 2">
    <a:maj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Cheniere PowerPoint Template _ ML</Template>
  <TotalTime>879</TotalTime>
  <Words>1395</Words>
  <Application>Microsoft Office PowerPoint</Application>
  <PresentationFormat>On-screen Show (4:3)</PresentationFormat>
  <Paragraphs>242</Paragraphs>
  <Slides>17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2" baseType="lpstr">
      <vt:lpstr>Arial</vt:lpstr>
      <vt:lpstr>Arial (Body)</vt:lpstr>
      <vt:lpstr>Calibri</vt:lpstr>
      <vt:lpstr>Wingdings</vt:lpstr>
      <vt:lpstr>Title and Content</vt:lpstr>
      <vt:lpstr>US LNG Infrastructure and Export Outlook</vt:lpstr>
      <vt:lpstr>Global LNG Market Has Grown Rapidly Since 2010</vt:lpstr>
      <vt:lpstr>Increasing Liquidity Signals Maturing Market</vt:lpstr>
      <vt:lpstr>Long Construction Lead Times Drive Lumpy Supply Side Additions</vt:lpstr>
      <vt:lpstr>Significant Recent Supply Side Additions Putting Downward Pressure on Prices</vt:lpstr>
      <vt:lpstr>2020 US Gulf Coast LNG Margins Challenging But Improvement Expected to Begin in 2021 with Less Supply Coming to Market</vt:lpstr>
      <vt:lpstr>New Global LNG Supply Cycle Started in 2018</vt:lpstr>
      <vt:lpstr>More LNG Supply Required as European Domestic Production Shrinks and Asian Gas Demand Grows</vt:lpstr>
      <vt:lpstr>~100 MTPA of Incremental Global LNG Supply Required by 2030</vt:lpstr>
      <vt:lpstr>Global Supply Side Competition Fierce</vt:lpstr>
      <vt:lpstr>US Gas Prices Continue to Grind Lower Enhancing US LNG Supply Competitiveness</vt:lpstr>
      <vt:lpstr>US LNG Delivered to Asia is Competitive Long Term</vt:lpstr>
      <vt:lpstr>US Brownfield Expansions Have Advantaged Capital and Operating Costs</vt:lpstr>
      <vt:lpstr>US Has Started to Emerge as Global Gas Export Leader</vt:lpstr>
      <vt:lpstr>US LNG Exports Will Grow to Over 15 Bcf/d by 2025</vt:lpstr>
      <vt:lpstr>US Will Become Largest Global LNG Supplier by Early 2020s</vt:lpstr>
      <vt:lpstr>Cheniere’s Large Scale Platform Has Growth Potential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LNG Industry Supply Growth</dc:title>
  <dc:creator>Maya Lunceford</dc:creator>
  <cp:lastModifiedBy>Oliver Tuckerman</cp:lastModifiedBy>
  <cp:revision>37</cp:revision>
  <cp:lastPrinted>2020-02-04T22:50:44Z</cp:lastPrinted>
  <dcterms:created xsi:type="dcterms:W3CDTF">2020-01-30T15:23:14Z</dcterms:created>
  <dcterms:modified xsi:type="dcterms:W3CDTF">2020-02-04T22:52:08Z</dcterms:modified>
</cp:coreProperties>
</file>